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7" r:id="rId3"/>
    <p:sldId id="258" r:id="rId4"/>
    <p:sldId id="262" r:id="rId5"/>
    <p:sldId id="265" r:id="rId6"/>
    <p:sldId id="261" r:id="rId7"/>
    <p:sldId id="260" r:id="rId8"/>
    <p:sldId id="264" r:id="rId9"/>
    <p:sldId id="263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0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total_sales 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Sheet1!$A$2:$A$18</c:f>
              <c:strCache>
                <c:ptCount val="17"/>
                <c:pt idx="0">
                  <c:v>Sports</c:v>
                </c:pt>
                <c:pt idx="1">
                  <c:v>Sci-Fi</c:v>
                </c:pt>
                <c:pt idx="2">
                  <c:v>Animation</c:v>
                </c:pt>
                <c:pt idx="3">
                  <c:v>Drama</c:v>
                </c:pt>
                <c:pt idx="4">
                  <c:v>Comedy</c:v>
                </c:pt>
                <c:pt idx="5">
                  <c:v>New</c:v>
                </c:pt>
                <c:pt idx="6">
                  <c:v>Action</c:v>
                </c:pt>
                <c:pt idx="7">
                  <c:v>Foreign</c:v>
                </c:pt>
                <c:pt idx="8">
                  <c:v>Games</c:v>
                </c:pt>
                <c:pt idx="9">
                  <c:v>Family</c:v>
                </c:pt>
                <c:pt idx="10">
                  <c:v>Documentary</c:v>
                </c:pt>
                <c:pt idx="11">
                  <c:v>Horror</c:v>
                </c:pt>
                <c:pt idx="12">
                  <c:v>Classics</c:v>
                </c:pt>
                <c:pt idx="13">
                  <c:v>Children</c:v>
                </c:pt>
                <c:pt idx="14">
                  <c:v>Travel</c:v>
                </c:pt>
                <c:pt idx="15">
                  <c:v>Music</c:v>
                </c:pt>
                <c:pt idx="16">
                  <c:v>Thriller</c:v>
                </c:pt>
              </c:strCache>
            </c:strRef>
          </c:cat>
          <c:val>
            <c:numRef>
              <c:f>Sheet1!$B$2:$B$18</c:f>
              <c:numCache>
                <c:formatCode>_("$"* #,##0_);_("$"* \(#,##0\);_("$"* "-"??_);_(@_)</c:formatCode>
                <c:ptCount val="17"/>
                <c:pt idx="0">
                  <c:v>4892.1899999999996</c:v>
                </c:pt>
                <c:pt idx="1">
                  <c:v>4336.01</c:v>
                </c:pt>
                <c:pt idx="2">
                  <c:v>4245.3100000000004</c:v>
                </c:pt>
                <c:pt idx="3">
                  <c:v>4118.46</c:v>
                </c:pt>
                <c:pt idx="4">
                  <c:v>4002.48</c:v>
                </c:pt>
                <c:pt idx="5">
                  <c:v>3966.38</c:v>
                </c:pt>
                <c:pt idx="6">
                  <c:v>3951.84</c:v>
                </c:pt>
                <c:pt idx="7">
                  <c:v>3934.47</c:v>
                </c:pt>
                <c:pt idx="8">
                  <c:v>3922.18</c:v>
                </c:pt>
                <c:pt idx="9">
                  <c:v>3782.26</c:v>
                </c:pt>
                <c:pt idx="10">
                  <c:v>3749.65</c:v>
                </c:pt>
                <c:pt idx="11">
                  <c:v>3401.27</c:v>
                </c:pt>
                <c:pt idx="12">
                  <c:v>3353.38</c:v>
                </c:pt>
                <c:pt idx="13">
                  <c:v>3309.39</c:v>
                </c:pt>
                <c:pt idx="14">
                  <c:v>3227.36</c:v>
                </c:pt>
                <c:pt idx="15">
                  <c:v>3071.52</c:v>
                </c:pt>
                <c:pt idx="16">
                  <c:v>47.89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C-354B-A851-B272E9DD3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7"/>
        <c:gapDepth val="0"/>
        <c:shape val="box"/>
        <c:axId val="1727836496"/>
        <c:axId val="1727838144"/>
        <c:axId val="0"/>
      </c:bar3DChart>
      <c:catAx>
        <c:axId val="172783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838144"/>
        <c:crosses val="autoZero"/>
        <c:auto val="1"/>
        <c:lblAlgn val="ctr"/>
        <c:lblOffset val="100"/>
        <c:noMultiLvlLbl val="0"/>
      </c:catAx>
      <c:valAx>
        <c:axId val="172783814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836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Sheet1!$A$2:$A$109</cx:f>
        <cx:lvl ptCount="108">
          <cx:pt idx="0">India</cx:pt>
          <cx:pt idx="1">China</cx:pt>
          <cx:pt idx="2">United States</cx:pt>
          <cx:pt idx="3">Japan</cx:pt>
          <cx:pt idx="4">Mexico</cx:pt>
          <cx:pt idx="5">Brazil</cx:pt>
          <cx:pt idx="6">Russian Federation</cx:pt>
          <cx:pt idx="7">Philippines</cx:pt>
          <cx:pt idx="8">Turkey</cx:pt>
          <cx:pt idx="9">Indonesia</cx:pt>
          <cx:pt idx="10">Nigeria</cx:pt>
          <cx:pt idx="11">Argentina</cx:pt>
          <cx:pt idx="12">Taiwan</cx:pt>
          <cx:pt idx="13">South Africa</cx:pt>
          <cx:pt idx="14">Iran</cx:pt>
          <cx:pt idx="15">United Kingdom</cx:pt>
          <cx:pt idx="16">Poland</cx:pt>
          <cx:pt idx="17">Italy</cx:pt>
          <cx:pt idx="18">Germany</cx:pt>
          <cx:pt idx="19">Vietnam</cx:pt>
          <cx:pt idx="20">Ukraine</cx:pt>
          <cx:pt idx="21">Colombia</cx:pt>
          <cx:pt idx="22">Egypt</cx:pt>
          <cx:pt idx="23">Venezuela</cx:pt>
          <cx:pt idx="24">Canada</cx:pt>
          <cx:pt idx="25">Netherlands</cx:pt>
          <cx:pt idx="26">South Korea</cx:pt>
          <cx:pt idx="27">Spain</cx:pt>
          <cx:pt idx="28">Yemen</cx:pt>
          <cx:pt idx="29">Pakistan</cx:pt>
          <cx:pt idx="30">Saudi Arabia</cx:pt>
          <cx:pt idx="31">Peru</cx:pt>
          <cx:pt idx="32">Thailand</cx:pt>
          <cx:pt idx="33">Israel</cx:pt>
          <cx:pt idx="34">Ecuador</cx:pt>
          <cx:pt idx="35">Bangladesh</cx:pt>
          <cx:pt idx="36">Algeria</cx:pt>
          <cx:pt idx="37">France</cx:pt>
          <cx:pt idx="38">Malaysia</cx:pt>
          <cx:pt idx="39">Tanzania</cx:pt>
          <cx:pt idx="40">Mozambique</cx:pt>
          <cx:pt idx="41">United Arab Emirates</cx:pt>
          <cx:pt idx="42">Dominican Republic</cx:pt>
          <cx:pt idx="43">Chile</cx:pt>
          <cx:pt idx="44">Austria</cx:pt>
          <cx:pt idx="45">Morocco</cx:pt>
          <cx:pt idx="46">Paraguay</cx:pt>
          <cx:pt idx="47">Belarus</cx:pt>
          <cx:pt idx="48">Latvia</cx:pt>
          <cx:pt idx="49">Switzerland</cx:pt>
          <cx:pt idx="50">Kenya</cx:pt>
          <cx:pt idx="51">Yugoslavia</cx:pt>
          <cx:pt idx="52">Puerto Rico</cx:pt>
          <cx:pt idx="53">Romania</cx:pt>
          <cx:pt idx="54">Reunion</cx:pt>
          <cx:pt idx="55">French Polynesia</cx:pt>
          <cx:pt idx="56">Greece</cx:pt>
          <cx:pt idx="57">Sudan</cx:pt>
          <cx:pt idx="58">Azerbaijan</cx:pt>
          <cx:pt idx="59">Bulgaria</cx:pt>
          <cx:pt idx="60">Kazakhstan</cx:pt>
          <cx:pt idx="61">Angola</cx:pt>
          <cx:pt idx="62">Cameroon</cx:pt>
          <cx:pt idx="63">Myanmar</cx:pt>
          <cx:pt idx="64">Cambodia</cx:pt>
          <cx:pt idx="65">Bolivia</cx:pt>
          <cx:pt idx="66">Congo, The Democratic Republic of the</cx:pt>
          <cx:pt idx="67">Oman</cx:pt>
          <cx:pt idx="68">Holy See (Vatican City State)</cx:pt>
          <cx:pt idx="69">Nauru</cx:pt>
          <cx:pt idx="70">Sweden</cx:pt>
          <cx:pt idx="71">Czech Republic</cx:pt>
          <cx:pt idx="72">Moldova</cx:pt>
          <cx:pt idx="73">Turkmenistan</cx:pt>
          <cx:pt idx="74">Chad</cx:pt>
          <cx:pt idx="75">Malawi</cx:pt>
          <cx:pt idx="76">Zambia</cx:pt>
          <cx:pt idx="77">Virgin Islands, U.S.</cx:pt>
          <cx:pt idx="78">Greenland</cx:pt>
          <cx:pt idx="79">Armenia</cx:pt>
          <cx:pt idx="80">Gambia</cx:pt>
          <cx:pt idx="81">Iraq</cx:pt>
          <cx:pt idx="82">Hungary</cx:pt>
          <cx:pt idx="83">Bahrain</cx:pt>
          <cx:pt idx="84">North Korea</cx:pt>
          <cx:pt idx="85">Brunei</cx:pt>
          <cx:pt idx="86">Kuwait</cx:pt>
          <cx:pt idx="87">Estonia</cx:pt>
          <cx:pt idx="88">Hong Kong</cx:pt>
          <cx:pt idx="89">Sri Lanka</cx:pt>
          <cx:pt idx="90">Liechtenstein</cx:pt>
          <cx:pt idx="91">Anguilla</cx:pt>
          <cx:pt idx="92">French Guiana</cx:pt>
          <cx:pt idx="93">Faroe Islands</cx:pt>
          <cx:pt idx="94">Senegal</cx:pt>
          <cx:pt idx="95">Nepal</cx:pt>
          <cx:pt idx="96">Tuvalu</cx:pt>
          <cx:pt idx="97">Madagascar</cx:pt>
          <cx:pt idx="98">Ethiopia</cx:pt>
          <cx:pt idx="99">New Zealand</cx:pt>
          <cx:pt idx="100">Slovakia</cx:pt>
          <cx:pt idx="101">Finland</cx:pt>
          <cx:pt idx="102">Tunisia</cx:pt>
          <cx:pt idx="103">Afghanistan</cx:pt>
          <cx:pt idx="104">Tonga</cx:pt>
          <cx:pt idx="105">Saint Vincent and the Grenadines</cx:pt>
          <cx:pt idx="106">Lithuania</cx:pt>
          <cx:pt idx="107">American Samoa</cx:pt>
        </cx:lvl>
      </cx:strDim>
      <cx:numDim type="colorVal">
        <cx:f>Sheet1!$B$2:$B$109</cx:f>
        <cx:nf>Sheet1!$B$1</cx:nf>
        <cx:lvl ptCount="108" formatCode="_(&quot;$&quot;* #,##0_);_(&quot;$&quot;* \(#,##0\);_(&quot;$&quot;* &quot;-&quot;??_);_(@_)" name=" Revenue ">
          <cx:pt idx="0">6034.7799999999997</cx:pt>
          <cx:pt idx="1">5251.0299999999997</cx:pt>
          <cx:pt idx="2">3685.3099999999999</cx:pt>
          <cx:pt idx="3">3122.5100000000002</cx:pt>
          <cx:pt idx="4">2984.8200000000002</cx:pt>
          <cx:pt idx="5">2919.1900000000001</cx:pt>
          <cx:pt idx="6">2765.6199999999999</cx:pt>
          <cx:pt idx="7">2219.6999999999998</cx:pt>
          <cx:pt idx="8">1498.49</cx:pt>
          <cx:pt idx="9">1352.6900000000001</cx:pt>
          <cx:pt idx="10">1314.9200000000001</cx:pt>
          <cx:pt idx="11">1298.8</cx:pt>
          <cx:pt idx="12">1155.0999999999999</cx:pt>
          <cx:pt idx="13">1069.46</cx:pt>
          <cx:pt idx="14">877.96000000000004</cx:pt>
          <cx:pt idx="15">850.96000000000004</cx:pt>
          <cx:pt idx="16">786.15999999999997</cx:pt>
          <cx:pt idx="17">753.25999999999999</cx:pt>
          <cx:pt idx="18">741.24000000000001</cx:pt>
          <cx:pt idx="19">676.45000000000005</cx:pt>
          <cx:pt idx="20">675.52999999999997</cx:pt>
          <cx:pt idx="21">661.53999999999996</cx:pt>
          <cx:pt idx="22">659.48000000000002</cx:pt>
          <cx:pt idx="23">632.42999999999995</cx:pt>
          <cx:pt idx="24">559.70000000000005</cx:pt>
          <cx:pt idx="25">557.73000000000002</cx:pt>
          <cx:pt idx="26">527.76999999999998</cx:pt>
          <cx:pt idx="27">513.79999999999995</cx:pt>
          <cx:pt idx="28">473.93000000000001</cx:pt>
          <cx:pt idx="29">473.83999999999997</cx:pt>
          <cx:pt idx="30">452.94</cx:pt>
          <cx:pt idx="31">407.00999999999999</cx:pt>
          <cx:pt idx="32">401.07999999999998</cx:pt>
          <cx:pt idx="33">379.13</cx:pt>
          <cx:pt idx="34">369.18000000000001</cx:pt>
          <cx:pt idx="35">353.19</cx:pt>
          <cx:pt idx="36">349.18000000000001</cx:pt>
          <cx:pt idx="37">334.12</cx:pt>
          <cx:pt idx="38">330.23000000000002</cx:pt>
          <cx:pt idx="39">322.22000000000003</cx:pt>
          <cx:pt idx="40">315.25</cx:pt>
          <cx:pt idx="41">305.25</cx:pt>
          <cx:pt idx="42">304.25999999999999</cx:pt>
          <cx:pt idx="43">303.33999999999997</cx:pt>
          <cx:pt idx="44">284.30000000000001</cx:pt>
          <cx:pt idx="45">274.35000000000002</cx:pt>
          <cx:pt idx="46">273.39999999999998</cx:pt>
          <cx:pt idx="47">271.36000000000001</cx:pt>
          <cx:pt idx="48">249.43000000000001</cx:pt>
          <cx:pt idx="49">248.41</cx:pt>
          <cx:pt idx="50">245.49000000000001</cx:pt>
          <cx:pt idx="51">233.49000000000001</cx:pt>
          <cx:pt idx="52">224.47999999999999</cx:pt>
          <cx:pt idx="53">218.41999999999999</cx:pt>
          <cx:pt idx="54">211.55000000000001</cx:pt>
          <cx:pt idx="55">205.52000000000001</cx:pt>
          <cx:pt idx="56">204.53999999999999</cx:pt>
          <cx:pt idx="57">202.50999999999999</cx:pt>
          <cx:pt idx="58">198.53</cx:pt>
          <cx:pt idx="59">194.52000000000001</cx:pt>
          <cx:pt idx="60">192.50999999999999</cx:pt>
          <cx:pt idx="61">187.55000000000001</cx:pt>
          <cx:pt idx="62">186.49000000000001</cx:pt>
          <cx:pt idx="63">179.53</cx:pt>
          <cx:pt idx="64">179.50999999999999</cx:pt>
          <cx:pt idx="65">178.56</cx:pt>
          <cx:pt idx="66">168.58000000000001</cx:pt>
          <cx:pt idx="67">161.56</cx:pt>
          <cx:pt idx="68">146.68000000000001</cx:pt>
          <cx:pt idx="69">143.69999999999999</cx:pt>
          <cx:pt idx="70">139.66999999999999</cx:pt>
          <cx:pt idx="71">132.72</cx:pt>
          <cx:pt idx="72">127.66</cx:pt>
          <cx:pt idx="73">126.73999999999999</cx:pt>
          <cx:pt idx="74">122.72</cx:pt>
          <cx:pt idx="75">121.73</cx:pt>
          <cx:pt idx="76">121.7</cx:pt>
          <cx:pt idx="77">121.69</cx:pt>
          <cx:pt idx="78">119.72</cx:pt>
          <cx:pt idx="79">118.75</cx:pt>
          <cx:pt idx="80">114.73</cx:pt>
          <cx:pt idx="81">111.73</cx:pt>
          <cx:pt idx="82">111.70999999999999</cx:pt>
          <cx:pt idx="83">108.76000000000001</cx:pt>
          <cx:pt idx="84">107.70999999999999</cx:pt>
          <cx:pt idx="85">107.66</cx:pt>
          <cx:pt idx="86">106.75</cx:pt>
          <cx:pt idx="87">105.72</cx:pt>
          <cx:pt idx="88">104.76000000000001</cx:pt>
          <cx:pt idx="89">103.73</cx:pt>
          <cx:pt idx="90">99.739999999999995</cx:pt>
          <cx:pt idx="91">99.680000000000007</cx:pt>
          <cx:pt idx="92">97.799999999999997</cx:pt>
          <cx:pt idx="93">96.760000000000005</cx:pt>
          <cx:pt idx="94">95.760000000000005</cx:pt>
          <cx:pt idx="95">93.829999999999998</cx:pt>
          <cx:pt idx="96">93.780000000000001</cx:pt>
          <cx:pt idx="97">92.790000000000006</cx:pt>
          <cx:pt idx="98">91.769999999999996</cx:pt>
          <cx:pt idx="99">85.769999999999996</cx:pt>
          <cx:pt idx="100">80.769999999999996</cx:pt>
          <cx:pt idx="101">78.790000000000006</cx:pt>
          <cx:pt idx="102">73.780000000000001</cx:pt>
          <cx:pt idx="103">67.819999999999993</cx:pt>
          <cx:pt idx="104">64.840000000000003</cx:pt>
          <cx:pt idx="105">64.819999999999993</cx:pt>
          <cx:pt idx="106">63.780000000000001</cx:pt>
          <cx:pt idx="107">47.850000000000001</cx:pt>
        </cx:lvl>
      </cx:numDim>
    </cx:data>
  </cx:chartData>
  <cx:chart>
    <cx:plotArea>
      <cx:plotAreaRegion>
        <cx:series layoutId="regionMap" uniqueId="{6D179E3A-71A4-F64B-9DB7-E7C3A676AD5C}">
          <cx:tx>
            <cx:txData>
              <cx:f>Sheet1!$B$1</cx:f>
              <cx:v> Revenue </cx:v>
            </cx:txData>
          </cx:tx>
          <cx:dataPt idx="1"/>
          <cx:dataLabels>
            <cx:visibility seriesName="0" categoryName="0" value="0"/>
          </cx:dataLabels>
          <cx:dataId val="0"/>
          <cx:layoutPr>
            <cx:regionLabelLayout val="bestFitOnly"/>
            <cx:geography cultureLanguage="en-US" cultureRegion="CA" attribution="Powered by Bing">
              <cx:geoCache provider="{E9337A44-BEBE-4D9F-B70C-5C5E7DAFC167}">
                <cx:binary>7H1pb9tItvZfMfLpfYFLNfdlMD2AqX31JjtxvhCKrXDfN5G//j7UZrLCbqkRXVgfJtPTjVS55KPn
VNXZT/37bfOvN2e9im42ruPF/3rb/PnFSJLgX3/8Eb8Za3cVd1zzLfJj/2fSefPdP/yfP8239R/v
0So3Pf0Plmb4P96MVZSsN1/+8298mr72Z/7bKjF97yFdR8XjOk6dJP6budapmzc/9ZJquY5P+vPL
89PNixnppnczjp2V9x5/uVl7iZkUyyJY//ml8dNfbv4gP/OX33/jgMQkfcdaRu5wrMSyosjJksIp
vPDlxvE9fT9NiXxHYUSFEWSFEwRelOXD716sXKz/R6RtCVu9v0frOL7Z/7f1IxrfqPUnzNjv7kDq
+tX3eBlvv/gfTSb859/EAKAgRmp8InE7NUWyaWmsb4Yr94e5OmB0Af5wHV6iaZFlBUEWFE4i+MMI
HV6haV7iBV7mOEXmD797x5/zaGpnTH0twZH6FMmK4fzzWTHCFr6ZVv96un08IPL73GDZDs8yjMyK
HMvzIisrjdPCMHyHEUVaUdqZcTZV7fwglhMsIWZJroymn8+VxzSOL3k4RKYjihLNigKjSJLAKUyD
HYrSoRVZEHmGlxReYRlwa3dv7s7GaXLa+XBYRzDgMEwi//j8+ch3y/WbcUnoeaUjcQoLocEpNMOJ
EtuAHtcSxzGSIgmKIiksT0iNM8hph/64kMD+OE6C3/3++eDPzMRIV94l4RcqfEVJFHAFcbSILd6A
n+U6Cs1DWkg8Nj+kB6RGfeefRVE7B2pLCR7UZkguzJafz4Wnlekl0KO8NyBxAy3qJqnkdbT2Vu+m
t76kTsV1WIHhRV7mf5HXuLIYWWFwL9Esy0NUEPL6d6hsZ9jpTyT4eHoByd6X7uezdwlhf0G9i2LB
KEmA4JBl8EukGbFxwihMdhiFZiUJ4h585Igr7iQ97dzaLyNYsh8lcV/efT7uT46frexL3m283JFo
iYdAFxVBpmkJyNZMEkbp4GDJtIj/SThJFWPqd9s5BLVj/7GSgP9jguTA0xVoVeM4Wq2dAwi/r+Ry
dEdmWJ4VRIbjaY5rSnaO78AOAXew66EHM5Xgr8N/mpp28A/rCOgPwyTw49nnb/1bT09Nx7ngrQNr
nIHtoAgiXdnapLEnch1aEmiWg8LLsBysvib25xDUjv7HSgL/jwmSA7dXYHHPTKi1ydqLk7XpHbD4
/RPASx2GZ1h6b1GTQlzpCNC7RL66pGiJ5hjiCJxNVTsviOUEQ4hZkiuzK+DK0RK9HEf+a3j/lXNx
u4dIvyPpmZqm+cpMLsgOpcNK8DYJAgen0y8iGueHh9nHS6LCyhKUXULJPU1O+8k4rCOOxGGYPAvT
r58vI57W3lpfXVA6w8XEQwaINNxPigBvU0M5oqppga0UUlGmoaNWylNdPJ9BTzv2x4UE+MdxEv2n
xeejr0aptzYPCFxAMGBfQyvChuZYZetubaBf+f/AFchtRuYYiHBCPp8mpx37wzoC+sMwibx6BcjP
V+8rfRW/raLLoU9BPYIvCRyg4fKWJdhlDfh5sQN3h8izkrjVjkTC33ceTe0sqK8l2FCfIlkxH17B
IUgdfRVd1EJjO5IgM4Iicog7MFsboGahsUKH5QRaqhzlrEArEnkMziConQvqcSXBg48JkgPqFXBg
4UeJgXBEtL6grcDTWyVVkFlOkfaepBoTGBZKrCiLkszKHAJ4lYewLgjOpKmdD43FBCsacyQ3pvef
fx7u11F6wOL3RQIldmQRtjAib7zMyAwjNO1lCn4imkfsDiFWhuFYmNaHX76LQpwip50Du1UE9LtB
EvP7/udjPkrhnYuKwzf/fdgrE63yfnNsZX/BvV3f+vAQMSzcrLDfIA1+0YHOIKYd9ONCAvfjOAn9
6Pnzof9vRPrLNUSkbyN3fdEQEO5/2Fdida1IPAe1h1CGoIpKHCJDcE23GQJn0NN+CI4LiUNwHCcP
we0V5ANMV+XKNuJkdVkvEQs3EPQcSZK4X0I9IrQgYM8ieUPm9pkbdQF8HkntPKivJdhQnyI5Mb2C
YOi9X2UwXU4QCGwHzmpRhFxlOO4Xm6CKFiA9hoUmBIOZh+/08Kv30vckOe0cOHwNAv3DMIn8/RW4
q5spZP9z89x56hzA+H2B/N9Eso+Ev+2WIX1yu1zA1inSXTf3nXdE1S7HHGhLLOLNDHxxLA3LTG7K
Clbu8KJA05yCPA5ZYAQipHYGPe2n5LiQOCbHcfKczHufrzC9prqPNMvstMX8f5dKuFilFzVS6A50
ZUEQFFlBthS8JGTmmih2FET75IM6XZdUJ4lpZ/5+GcH6/SjJ+MXj5zN+5DvFzdN6ffP/XpAf+7by
brrIsb15SlbJ+v9f8DAySM7hOBnRVSTwbHNz6sYLUgzhwJUFSeQQCZRp2DZ1ZtRJO8y03d7tPGmu
JljTnCQ59HL7+RxS184qSi+YqiNwHYFnsPNx89H8LpmgxgxcjEij4pHtKUGX4yWW9GSdpqedD8cv
QrDgOE6ir75+Pvr9t3T17l/UoYssNkUSxSpHEMEKVoF2VoOfkpQOTBi4V2DNV8Hw+kE4g5p27I8L
CeyP4yT2/StIb1JXRoQEtgMEbSf+nyX+s2KHEYSt6sy3ZBAKkBgcUpyRWFt5cHFPHX71Tm8+g552
9I8LCfSP4yT66ugKdn6c+Bc13gW5A6tQhEXC8EKLQiZ0ZCRvKhLM+qr8QiF8hv3T9LSjf1xIoH8c
J9Hv9z8f/a6xuqDBiNTkKrGJgQCmJVZRfskuo6H/MhInIcaKJBwihnSKlnbYd6sIzHeDJODLK9CA
58XKcy8ZudsmUyIYjZw9hK6h90CO1u55Rewgko2AKs2xKEWCTtS8bM6gpx3340IC+uM4if78CnxV
XRRWRb5/wbserkD4yAUWHnMoltj2fAN+hoMo4JBqKYooMsLFQ+75Mwhqx//jqxAM+JggOdC9Ag7c
luvox8q0LuotpDucwonIHZAZnhe2SWO1IwALXZIlREuROlDlHLNE3sZ5JLVzob6W4EN9iuTE7RV4
C5Gev35bH26D39d6OCRYIncYtSk8S8tVzK5xEqq6CRjKH3oPoe+fJqedA4d1BPqHYRL54RUYw8s0
Wznp5ZCnkBOG/c0pKBdC6tiuUrF2ABgJKpGEY4FSx7akytP0tEN/WEdAfxgmoV++fL6+85S+X/Lm
QVKSgC3N80gZ27r/mhoPCw+5wiCUJCk0tE0opAem7zT9k9S0475fRsC+HyVRf7oGpWfloKz78N1/
/6qhIFYRdoDjADG6bToYDNjahudw1yAyhyA18sQgGMgbf36SnnbgD+sI5A/DJPTzr5+/4aEN/PDf
T/tbm8Xdf1vWjgwlpGIg3gOvtyghPaOBPUNXZe0oMOFRw7iVAwe+7/b8OQS1o/+xksD/Y4LkwPQK
DNzFOr/5vsaOu2RojuKxxWUkKMm49UX8l266dxiJRikPvAssi3w+1JESPoYziWpnRGMxwYvGHMmO
xRWoPQNUJb4ZN4gmFqhMvOTBQN0axCzKQqGDbmurqnSk2q2EBOIqYsrASJBkma5KfZpH45+Q1s6Z
Xz+BYM+vP0Dy6H7w+ZfWYh1cMq8brmYWWdssatVlVoKS2tRM5UpaoLUAJAWN47RVXOve0JPUtPNi
v4xgwH6URH1xBcl7j7572UpqvnK1wcGJRNZd0RWhHUFQyJgSkOEhV0IakdM67mfQ0478cSGB/XGc
RP/xGoo98/X7+oKOCZEF+FX65DH02LiMGLGD1Cb442pV7nXwn06S0479YR0B/WGYRP7pCnygfb0I
ksPW+33lFN5/1BGihwn6Ymyxb+AOk0CWeKRvy1UTgV1qWR33k8S0w75fRqC+HyVB7w8//4pXfcc8
Iw3gfLW0kr60gFwkBW7QbVZY87bZtltSGPhAGWT2ydCICE/oGRS1Y39cSKB/HCfxV6/gurlHSk3i
3zyab/7ltj4SlRBrxK3D8gICuvBINPY+hUwIDj4IhqvF5+ub/0yi2tnQWEywojFHsuP+ClxCtz91
A8L3slmUMIMllKrRAlcVCpKltmAGeszAZQ12HM5LnRlnktTOjMZighmNOZIZt1egfi5XZn5JLxHb
1DeRTXk4cjuT+PTvawf5sI7A9zBMQru8AnfEYBX568u32oOyU10pqJZFfeC2O0zz4oFogFcaIXmu
MgLgtoBsqO/1s8lqZwSxnOAHMUuyZXAF0gCtCJCse8Dk93UgimGg5lRRSXgoaJpMPoGoRgOSqhEG
kk+qDHqCHafJaefDYR3BgMMwifztFSC/N8iHqbnyLsgAvlN5fcACFHLCVSdU2VV1VwRSu5Xqj8jI
AodOO1y7K+I0We2MIL4VwQ9ilmTL8ApEwHTtFRdkB1NVzyIPTkEpiYQeI1zTW4fQGcpMkCJ8aGtV
v5tOktLOgv0yAvr9KAn59ArMsO8Xbu9Z1esj4otrhkMIHoYBUT2IIk6E5BEPFuDO3ibCHe6/nVQ+
TU878Id1BPKHYRL671cQlK8CGMVFfaFcB/GwrRuU3tXrNwM0VTU/kkLRXhUlViIL7bSJ/TkEtaP/
sZLA/2OC5MD89fPN4dkquag1LKB0Fvc+4jQcIjFVTkTj/mfhemORhQXrgFUkGAFEeOA0Oe3oH9YR
2B+GSeRnL5+P/NyP/LdLGsFc1d2OlbGpsb/3ybV10StV7SVZdL9D2rMMEUwTfogzCGoH/7iQQP84
TsI/v/18+NWVpzur93VsHG6A39c+kWoCHxvSgeCA2HanbcZhFBo9JEUWqtEu/5PsXXseSe08qK8l
2FCfIjmh9j6fE0+ReTNbefYF1Z5KwqLQAo2MGGQmIkmuKQVklNkyqCvkWKhFaANJJkKfRVE7H2pL
CTbUZkguzK6g4+AtEhS39TFPK9e/ICsqbYhVYAPjXByv/Pq1VEWMRZQwwSjbljyTEePzCWvnCLme
YAs5TfLm9unzT0iVU+ZdNo4vQQ9CBIyj0VdH2hVi1JnCM1VmI9KLUIa7DfJDjNdtg7MoaudHbSnB
itoMyYXhFdTa3jo6jsgFj0ZViYQ/bNXufBeXb+pKW0sZCdTIpUDUHkG1Jg/OoKedA8eFBP7HcRL9
3hWkTzx7ZrJ+v7mNVj9u+q4ZoX4vPuBxAcld+S2w2aWq/V2Vrw69tHYeUFIGhQm9YPA8yOG41I/D
PyWunS/tn0Iwqf2HSI7dXoFdPY5W4eU4hJgC9Cp0qGrrosrjjQYJ7Qkh7GUZaY8C3Bx1/pwipZ0f
u1UE/rtBEu/xw+dLiaWxMi8rJFBWgxgN9FVk78KmRkFl41QgggP3dlVbgPczWnrynENQO/IfKwn0
PyZIDixHn8+BezTNvmwkDVF75NmhFxi6rqGsadsduHYviTLaOgvNuuP6vj+HoHYOfKwkOPAxQXLg
/gq02K5hOuvD2f99sUDBpoaChB4kkMCVs7qSwTX8KQl6ErQnWBNi1bv5l6eUTtLTjv5+GQH9fpTE
vXsFutH2rY6bx3WQ/nDMt8sx4L9PkmxfG9vuErL5CNlh5AVtacsU1euXg79SULG9kTna2pyzyquo
5v4yhHAWSe1HoLaUOAa1GfIovFyB2vO6RlOwy7EA+XIIMCNkiScpUEoDl2rjBkKNWRVpY9GKEL1A
fr2ATlLTjv5+GYH8fpRE/fUKUH/y08u34+TQfJaD5P1oCNbAvmrHCR+SjIDC7pk2IpZ5Jk3tHGgs
JvjQmCO5Mb2CrKLlyisvm9KLlpwCzDMYYAibVU9UNePKnFCVWlZJvYg8bJ8+PJzAQ6bLaYLa+fDx
VQgmfEyQHFhegbm82yK3Pyuf3gGKC+hDcFkgdo8GeBLyTPFOWNXJpqYPoUswejjDFlB4nqsa5BEu
i3OpamdFczXBjuYkyZLvt1dgHUA3NYPgwu9SCR30sMFzYMh4OdQY1xiClK/qdUNEmdGysOpNRMTb
7s+jqZ0fjcUEOxpzJDfur8BWe1ynHh5iveTZQPwNRcg0mkChFxQ8dk1rGc+7wbWEHNWqB0hLQ7Yz
CGpnw3EhwYLjOAn/4xXI68UaL7VFlbvigl48JBch9o+GBzR6Imwr8hu3E5qEsFXfFTQwR+NIlKhB
htSt5TNpaudCYzHBicYcyY3FFZhvT6v03dz6Vi/q34ZXDqXfcpWZXfXIbsoK+OzwoipysvEgGC4w
lswEO5emdnY0VxP8aE6SDHm6AlnRbNu226S/L74R1flvl7pfnvLebqBTxnUXWZLvF9SkkDgsSOhX
UalQyrZFY+OqotA+p3oKjz4adkSi0ml62s/FYR1xIg7D5FnoXsNZMNeJt3IPd/XvHwMU8fMsulUA
fjjvRJprXkyQ4FWeBupFtub2L0+BvZympx3740IC/OM4if7L4vO11qfgoi3q0OG8elwYRVAfkbSa
vkqhdyMyBfAQITo84z0egdj2J6lpR36/jMB9P0qi3n/6fNS7vuNf9tF5BDgRSEBHrkNfzOZ9IyEv
GzHmv6iPOoecduQ/VhLgf0yQ+HevIDu+i5dn/f+5WeI14d7a9d8Qbjbfjv7tG/9n9dDwqRvp/66V
8LNdNY48ScD5RYzws+NQQhQhaxPJOMjbbGwPhEGQJF7lUx0epjl895175Qx62rfHcSGxO47j5OZ4
vgKBhBDwBe1Gju2IeP2tet+trY+3ADUZLU0Emjko0k3oTxHTjvtuFQH6bpBEfHwF/sTHNEaWuHcz
QKl6dRQvabfj9W6xysDB+6t41QqZm0xj6ys4GWh4gkRBJIdUebWERNqRduBJm3LSzoHDOoIHh2GS
C4/Pny+U7lfRSk9Xxd992X/WsJZCxixSNHHtIAsQXqpfXuRGT9WtyMJbS6iWQPU0mFM32c8hqR3/
j5UEBz4mSB7cv34+D+7QKuMAQdtm+2f4wzu4zUCT8fweEgywvRt7X0D5Io0KFugF8JmAB8TeP0VM
O/K7VQTqu0ES8bsrqFF5ys0EvSMvm1mDZw1RfwhhiiJo8df8SxggyCJH01QGKbGyvO2tWt/2Z9LU
jn9jMcGGxhzJje4VuG2RA3HJckVE+PCAAsrUkdyHBGRg3TgADI1KduTXIJUcneQr1+Hh7O30npPU
tHNgv4zAfj/6C+pXYASOk5VzwWsfPcQQsUaLPOTUwPm3vdVrRiCDomoBxgqa9KBjya9FWiepaUd9
v4xAfT9Koj5efv5dv0wje31B2FHticKfqiEDXqDYvyNcgx0xVATtcAoO8Qlis58mpx33wzoC+MMw
ifzyCvTNATT8S7aoxXWPyitY13Dp7VIFGtdM9TwIGlZVV76CCNEvDalOk9OO/GEdgfxhmER+cAXI
79Obt++zXDAyxCnojVTZtrhQ8NAzQtMNBlCVlo9MVlSoII8YaZZki/izyWpnBLGc4AcxS7Ll+Qr8
UXsSp6anv/sXdMVWifXoyl+9RbF1xFb1oLUriYKXvGrUgCZ6EL7If60ykOuK0Pl0/S1jjt+rnTPH
aZI1Q/XzpcRtpFeIXFIrojiU6aIpAIKouLCQ5l0VyNXZImJe3D8rVoX16iw5i552btSWEoyozZA8
uL2CW2vsvfuXbuqJp6DBAwnp32ijJKBzA9nNB4V1dJUUiOfTqxurUl3rfDiLpnY+1JYSfKjNkHwY
X0Ep6Xy9uWhfsap3fCUsGBmvTQqVqdY8B7CaIVcgtfG/bdU12+TBaXraGXBYR6B/GCahn3+7gmso
jZOLVschsxW2AdrGV88YthgJSC5ATizK4niENfDgDuEZuj1NTzv2x4UE+MdxEv3bKzAVJqvgkn4h
mMV4URBvSVXN+6tAHfZ17f5H7XRn+34UefefJKMd8v0yAvD9KAn35Ao61s79smoaE6YXDMFQeNYW
Cig6hSEvoOoh0LxrKpGMlCbkgEtIm/nVRjiPpHb862sJJtSnSE7MryDPVY1Wpekcbt3f94hSDALU
2z/QerZvakK9qW19Chornn/GH0lEd7FdpKwudk8T1M6DwzoC/8Mwib16BVpPZcFXD6BftuQNphqH
Qk7o+uz29UZC9xSqijhk+SlouMrBQURmtJ5LVDsXmqsJXjQnSY4sr8BXPTAv3CYAiv4hLIaUjeZR
QL9hdJuR0OUHVbf7bMv6STiDmHYmHBcS+B/HSegH48/Xf4brCKGZC3rrBMRmEBdDUwx515+NdE13
cEaqhy7Q0LBqZUXoP2fQ047+cSGB/nGcRL/X/3z0F6Z+2d4MCtLvEPv68Bg1LWDoP/iDwA1eMoUk
IC+hM8hpB/+4kAD/OE6Cvxh+PvjLFDLgkonDqPWX8YoLT9ca9NdkcPWYBeJmyI6EQ1VE8RuSVeoX
zxn0tKN/XEigfxwn0V9eQWym57umt+3cc/nyW6ikeMoFydmoqRKrbs3NU0ChdQ9UVry9hp6fhydP
65z4Z7S1M6XtMwj+tP0IyareFWSV9RPD9INLnhRoq7j5a68p144Jwj1oPYmO/1UvXBSxk49RnUNN
O0s+VhKM+Jgg4e9fgZEM59UlsWfZDocwJqL4AtrZwjhrJg5t37lG8gSeIDn6UOtn4yQ17djvlxHA
70dJ1McXuZ/+Oo/x+FxXb5Ws+vBCJ8UD+vsXj9uq9b+f3X49pN0TS/c3easlt4Nv/P7nF4Qv0XIb
sTTEiZFMjK7/sJb/qH9kQyJ0q8K76t0Bb98C/CAw/vKz1qs4+fMLrEFl64aFLbir2YIjJF8fp1C0
gqo6uGiRHVb1LfP8KDH+/FLZkEgmw9WJPsgolqyaYMZVgfJ2CgXDqObGtYnXiqE5fzlQXb0Mpfve
EbX932+81L33TS+JsVrCJwW7n2slXQYMwdvqEXGa6sf/R9FjMzVT3hqn7tTgLVVi1m7mqrxXqJTh
qUyxsKUem/eKsFuUz6E+oL2+EvUsoS8bXUGbOL5q+CovdRO+79sj6c0WVZ4eK+JjGN6L2qJUhoGm
8s5IKr/K6cyS3s3M73oFo5rJW8g/MPxM05eZNjb0ni51GbvLCCvTeJLtBZUupGASstNYvPflGW/d
Z/HUxr+nlDYtzbt4M5Rlr+toU4aJuqy5iChflYqyWyYLiR/qlKHS9g/JG2naY668COadT63tyFNT
fhGVhRorkeplg8CZu9Y9n41FZpBpU8Hvi95yI6g212XDHmWN2Ghs5Cs2C9XIN1RGi7tW+ugWTwa3
LOkxZX9lyu+ZPZaMuRaP3GQsFlM9H0b4nHwgBiPLGQrKTGQ0tXReFKHH2t1ko/r23aYYiuaAF+4M
ZcbkfcuZxsFoY0y4fF5k9wWtxlrPMCZl9kr5Ayf2VDobcNa9RKkaN5KyUVR+6wn6iNpMqn/8Qcl/
NTYPqb0MclqlrKnrzj1hEfFPYfykOXPLGFFC17L7htw3PdULVbvsJdawECcRNZIClbXnATNgg2Fo
NGRhY9+9+UERmbqR7Lbh8a//Wfou/vl3dRd8DDb/iiX7q6I6042//HI3HDY9cfp3F8dfTJ53NbBV
e/e/uwzm5nu+Ksi3AKrjtF96OPsSOqbCHYc6HX73cMvH2a+mkJ9VvWO0TeBCOHl/9qs3v/A8pKAg
wWVXhHg8+5hiqv5iVcHuvnj68E0bPMCl2HL2K/FdO/p43xNSB610q3p39GDCZdI8+gxvKgYem9df
ddw92Bj6G77HuMy4KeeIY4N7zENxzIg510slfyFu+IlcMl1ZfwzZ4klOmb4fBAuNoQciJYzjgBpF
cvZ9I5VvTJAPlMwchJ47KIN04DHaSkiypI+2yrtixl3iecuXqOK7v3yJqr0CuuygQBn3aPNL5KUg
xgaT4Us4NM477b9kFjWiDben6/HCDp1pysh3lILJMJd6iZJNclfjVDb/SrHs3LHFl0iJJnUjaU8W
scGJv/5nbr5Ffuz/TJp7fMuwjwPwlz/VOCdXcjCqpIe/lpGNvp/b07BN99zLQTQ6Qjd/9MKoMqR3
rqCDHETpCOKPeN8CaYrbyeNZqJ5LRQ9JSEC8goEwJpTQ42Go+oLCcuZRbHB4LfWfSEL4wBs7SYB4
Rj0XBDJUXvSjYWU4q+qSUOIcK6PpklnmhqGrQsz1glyYs0pqqaWYvTKKrZbci8NTd4Gle6rmOg+8
77/YqbTYlMm8FEawc97CrHxKbSFX3ZB7i6lkKAffbXqjhhCUQRkPxcBQU9F+jgMss6M1EJthV3d5
Wx84YriQ4n6e6eMi52NV4/EvjnZ7KMo0VEfSRkYQggK3a+ZBn87tke84I5pOVb9IVMbxulgxMSNu
xkAQ5unCFKm+bru9kqbuDJafFxJkp6rFfC/hhAXrGvehLI59WwlVluKGcsT004x+oj1LBVA93RJ7
VI6Do4d9hulqkhKruRCHXb0wfzgBJFjwLfCZLgqq56XNTRKJneqm/RAVbm8TUv0yZZ/sIu2z7Def
ASUUVai5E0FtsN+8WC7UwmW7cWg/6AJmKEleilTxZGnRo79hBhUqnB6ONX8zhh6dqhRfTmQ+GAmF
1qcN/yVw2DfGcX4ET4nr9iKDeXJ5cekJ7qhk6K+iGXIqTJsuZbL3ifbqpsw0z/B7XJH66RW2pm4U
6pvsATifn1MipRa0N6dC+o127AfH5udpxk8Sj35jbf5RsSYhZz3gvpxYVvhCyew84bWRqMzY0Huk
R4HrTGmfnuRyAuioUegpc+2eE/hFtmEHRuG+BDlbXYQjJXRHUgxWReYro3s9Ue7Zfjow+PARe2Ds
JrajJq7nAGnHVimFUu1AjtTCo1RWSyzVErlQFf145jGOmolOLzKZbmEwc8l0e4Gg9+jQmHqudleU
7NtGAEfEboD9VVoPhZsv9WhkuModHW4MtVBWolj85Dx5WcrlVy9jJ/mGl6A72D+E4C3kqG6Wll3R
8Hqhl6xpze56Du91hcxUnSjr0TzV2yRyT0nsfuCFXUphvrGuRqs+50+q/wdBBMaE8k+KLROVy9Nu
aAljf2M+gA9JEH2DDozNG6WTUucd1aahcSIBaxrxxkO1Feh8upF1Xc15OlYFOuLUJMumfMkPND/R
u5JJS2phWcs0NL8Wvja1Qk7o2qLlqIYdDwrB/hbY0k9ZM17DjOonpvRsQmnkQrfoWmXx5mj+ix5F
j1EEZgvJk5gaA1Phf9IJPWDTkeMHb5nAq2HpvRg+1+OjbCFaC9eyHzRPVCOXfxUkT3UZpVBDhhpZ
vtbfGFAi9fItSOxxmkl9o4iGipD2nULoa6KupsYPneYmRqr1RUrr50H+phfcFJfLWpT1QPUkZhpv
+FwNJXbARKWpBpTW8+XiqXTNh5CPH+mQmaa5IKnYeCpNRZOI4xdOYI024lCU4yEfekM5NgYsEw9z
ynzIZcDBu/S9lKgB7Yy08pvtCwPbFcaC7ozsmJ1RdvnmpSaj8uFm6ga2rmZB/l3ayFOT4+5iZvN9
w/IT9CU3uyYVzmhaU0MqeHUcf+iyblcxua+uyU0YXlsaRSJAt41wgehKj46pruwbz95GYXocZ7zm
BmWqXDZycAbpQv5p6eYPPoqhJTjfIklMVSnx1I0nvbrGJuz6ljSURFyenodDwVi4ibVCu6NKHIMs
k+9Mz30wC+s1N+mvKZuPGIft0pIxlDeb72ZivJaAyqKpkR6yhso6ka/amT6Vcna2salpMXV9aSyY
9Pc010ZyGa6jFL+Gl9IBY6uKBmpMiZ0UqqUEsUpl+n3E2KMil8YZbz3orN3TcBsnDPUzZ5m+49vz
wuJDlfK5N1cIH0vLfPXcaGCL7jRXQBSVPtORMFaCZJj63DRL6VlWqhnvqXmJs2gaAyTdDqRMCtUi
1lwVpuPCdJmZFRvDjZl0RR/fYuP5L36i3WXZOOQdu2sZkdPleADimoGaaWzfCTbdSOdmGsVNNhng
lbU7l5OXfuIuDeo9iPH5Lus8SMtYxNGyGG1pb5KhLkBbCpKe4cpjg5LH8Aj1ApvupTIzrZZ6WT91
+24WL6rTEmqb5zQvVUYuvheWPvBL65W2pQUbaSPaEia0md2Z7HMgp99LBYcaNkNftMuveS7O8cTw
wsssGISFoDKCbPX4h5JxXxQ2gsaJC7LgJ0ok3yGxYw4tc2BIthr7Ja1mHvvEbahRLNEAxR0VG8gB
nRlQgTJ3k6mp0INA055kXBGUmaopWz6FlOSrIg6pJfsTOk3mgbOgE3nJF+xEs61XyRUX3wLcJ7HN
jxiz/F4Y3KxMqbtNEvUjzXywHOqOztKwG7IP+U8/Uf3A/SltqJ++RC31RBpbcjqkQ2nsuNGQKrA/
3HHqUV0BV7mvx8OY5qYaFz5mTDzD7xYg7WM6GsYxeJkXrKRyFA5Q9Y1Z78U3Bkns3IkOgEy5WVhw
8zTmZ17u9MpCvlOYtGeZ5i6acq4Gvdd7ZNQPKghFQDer9KKaB6D088BKPIdZxrQ1oSPpWQ+lkafr
XWQzqQIfj9NIngGbyWwDtcbj3ZkYJ10hEEcyGLAprW5Na2xR6auoYE2l3xHEwDhBXQUeghKqvLQ6
QbTri0DYYJZZFt/JgTBJUqqfUW4vS8V3SuHmnqF3xYIe4GQ8ytIqfNtkxUCwnHs3gRJC45YyqJm9
ie7QErqbM/Kz72d9LtO6jPeos/zIsP1djshfgojnR34humpQUr1cUvVbhdunSbQW5htWNMTNUped
uzBwvrJZokbOjHLy10RLXHUT+zPB0O0u8gKGGejimMe0KNdxiHuA9e40rLN9flgIkZroTj/00nHs
c2PPzgelxgw5zR4K7KZvllZPDFgVHpx+FEPv5IyHVC8GZugt9XiCaGw/TL7iTpVLry/hyoRMHJal
oBpi1A/SjWpPPFnvezScO2vNYYeMk/SQPNsr86xnscU41MBV+87JAbgkjEyQbBnQWayyZ+laX05w
cSxKU+4GYjpwFE81dafHpkLXs3KV0bGCsiZBaEwSQ+z6yWZoB2lf86UZQz0bsa76qaBSlP6g0OlA
gNaA+MydYY/L0FJpFmqMYzxGntszaHYuWNQs8/J+JnETPNewlA0BeoXTsxic1k08pktnVvq2ykAK
8a5/ryvZwArK+zBcG1AhdCWZsuV95q3FXAhUSfN9qJx5n/Kgv+j0LNa9+yKIxiFrPri59RCH4Thn
VClTnqJsM6VpUJvTYT+xBcDP3lMG3bVYXKtJ/sMWYwm3cbwSzBW/0WYiZcDvZKgUZCoL80C20y5r
Z2MYPl9D8V6IfzBy8m6Znq3mebYIHVfVrX5oxqrocH0r1rsMF1sqn0Uz0DllwwJS3Hmg9PBOM8se
lbqvoWb3LJubC1LRy0R2Unp8N8n1ibPJ+gyVqRqd3EGL99Ml400cRV5KBvUUJcWQK6Sep3B3nFTx
HQdaEQMVN97E9vRvfCm4qkIvTVl8ygz96ybTJ7kiP4aOoJZGPMYGHkjuZpGY/NwM9eXmK6sZhhoF
0pKxqRnCbEupKN44yRl5cZdNvEDV/UiHsyobGBo/ioNHm+WnsuH04krW+IFa+tyMdrXn1Mru7eSb
mdEq3rwfREr6Qyl/pFL+nCjYxRFgNCXtRTHdUQ7NXhYiW03UyvvgiEkXRSpvRXQnhfIzm46dJAAw
zISFVsU40HfHuSkMknCzsA1vZmjykpGcXpa59yxDDSTLvTci997ig4FiKGpsCbCtnkuW64aCNTeU
rpZthkWkzEqGmuE66lUKpEPplUJ35+v2Q14G3YyWF3gr51Exs76oJ+McthLFe77qC9SDlnIT0Y3G
Ev+9dLJ+wDmjxMgXUeb2ZAVaqsXFamHjQ2luHriDxKfVohTmITOIRWcibfJprBRDoSyHkAOjgkq6
8Ubo6gbVh91jqEk+TFj5xTezATZRX1xCklEeXHlmXs2JogCTQejKctljA3nmccEqtuMetuhC05yu
FSQqz03lvIAH152Zdjri1qFsd0XmiVZU2ZLHNheo/sTeKI9G6UFjckbV/xkbHlpuJLt6z3L9jVpC
pSz8zajMqYmkZCrtUA9smvZCe9MtMqFbUtHULYI7W+h5Pr66/T3PjL7OZIPqqzBZvrAKc2qYyUjj
ioUeUQ/VBZA6Ts/QpWfeV3pxysD5JKhZiV9XfRedU5aJwc1NZqPq2p0QxHOGdmcJw79Xn5kFP+lU
H6JadalYTDcpmT4tuKuwSKaF5MqqFzuJ6sAjHdChr1pQzlMx/V/2vmw5bpzJ+lXmBRjBBdxuSdZe
paVKm33DkCwbJEBwA0GAfPo5tDt6LKnb+r//ai4mOsIR7UUEQSCReZbEPmTV2u+66wrJO/b6yQ/a
5ymMjsy+o05zXdjX3O4OoVtnDRF9IlvmIrHQL3o2mybnx16ylzrhOU8a6zlwh0OB8txQjR8K7Fs3
z4DV6qh+yd3yPMZpD+eWiMhWob7k0lzJuTwP1D2FDWpONu3daV55LdnPcX+NkzLhcZnOiHbcpj/G
qUeSdXHicSXdahsh/ypqsnc8BL+mWM3ltGE+qj1PrZeaMGqrLCZ8+3MFU5Gp1lwJfAonYrepmH/o
RiesTKNAJmGFCo1f+3mxn+Zpo32yHeW0kVN011uY2QqoGvZxaRf7OhzXqOWvuWF14l3Pc/xgKuto
EbOWcfNsAnKqXX5kjjrkFTkVobETasUXNtOz18hd1PE0Vv1OuGbjEmcd9E5qs2IlVXTfRfEF4Ohx
rtV65Jnpq6eABftJWGuLWncQvNw1uVhN/FRQ6+LSckOs+NH31IEhoBXTJhy9rTbmquroWRmx8YjZ
5mV9XFLXXhWryFFpjWWonHzleir1NDk55UaU+pAH+Yjgxm4ir0lM1ASZw1kqCsRtU/An+K9ObUs3
kSd3bJyvSkRHiznfVBXd146/nT3nG+mtIwlQnVdFmYys10kU9iAShmuAPfvJ6U0yvlTUoonLxJHE
OFvBf4RFsI875C3TnE26weqcTqX2+g3NddIW1q3vmatCxXd4/JlG8pAbfHsciDbDUgY2IQq6Ll0M
i6PYwA9ik9j6TGy7xyHPD9yzsuWbVbnZaKy76VWUdDOW4yHIkVERaxXMU7YsybIVGQnyFS/pqReo
Ud1x1chLzKd1O6sDxFxb32NJtFR+IH1aq7yPqVsC1RpPdR4fRp3mw3wQvv01LvODdqPD7FqpFPkx
mvmDZNsg0Ktet9u24ohA7ZXOnSRm7DZvVZGQE3eiHwWxfjgketamfiLtsB/iHyQqt4NOjKrzhEfV
Y1V5m6n1VlakD8yEz3abRpxc3KbGwYXaTRvgI573lUpxDcZiFfvlhrLuNWi2t0OsSOIN7VNPgWnh
AKja6lBXFByXuPbqGhhd65XJUBV45+AwUg9VfPca18WajM5OGeSbOCvC8kG5/HFwpwZ/N41IsO0l
fnBUIfnxNoXAqe4afPpQJFFboo4JrDt7ui5Ca82HMAl5uHKd9hC31g9u+c+F9+jz6CV0WOY2dB0O
SyoZAQ4JD7rB67BGvlISt8mfM+63GPqScC+5K5Tw0AZ7ISSRb3NX1x19Gjra3HkDPame7RuUXvY0
XvcD3/75Uc7CJ/7GN4a4zRLtX9GfCRrNRSH7Dq9v5SQHKULkyQhbkQGMUQ+3o+7XdWnWJJ9S7rI9
csGD1t2B2gWKd7lxAJBRtbUnsotUf92G+pe69V/z93dcCKZgGZa3NJ4N0djrQxGknHqsa9c3d251
MThnSsPS3H/UJBmGW9THWCNfebd2N33/JLuv+FPp0ISqYTc0G1IeO31rlUjHkJxTOWe6D5JxylGI
t2m1wSpM6+Lbz5n8iwD7q056Ryq8+99/4dTw1v8PBMObv7X53iyGdPmeq/hfyUJgef47C/H4XFWl
/C/0Bf2vtRrU/7jafjES+Ld/s3PoPQ8eHRHbWZqqLn1Z/mYkQLRBGoCGLSGuvP1pp/2LnVsYCdw8
HKGdDgId7n9bFjjosYWaXxgJUBRgJJa+Yz5YOu8/YSQ+8BEAtfFw3DeNAX7clSQUQ9uC1b/vJbDL
wQMZvNZNYBJP+l9isy57JX9Zqv51G3zYnHgkrGK41c6FNPFnf9PfK29ioilyA1ve04ZseW5lorYz
L/BTt65v7Kh/+u3L/LWCf1cffIg77x73rtBvEclaGKfkvWP8rbHr45Ki4Oha1c1nBTq6eL8PPMvD
oAeEJp/gDqCAvA1yvKimNmbzcF+V4ToAKN7x0AaoCLyxILc8bm7GsHgtwvwurgXYliYC8E1SKwDe
l+eAMuV9oPyrua+P83AZPbITLb13I3oAVHY3tPg3pC9fmn7+psY+7Yf4Kmyai9Wqk6yjtbGr4/Ka
UlVf4yZYF5a/5YOzmu1ubQl1oqV3mp3uVAKsioHBmTHy06H3bptKegkj4EZIZBLWySdb53e+P+z9
vMxGTRNH9NvOwx8iN/tKABJJMT4BG7QtG7kjX4GClVlljWnj9Y900GPqan9HuEi1HfLMCVU2SGR6
V26jRKJi1PjTxbXC53kYT7mqbwBKPyhkBIq0F6oAJjtXkVQnHjVPdVS+2oA5ughFXCdXtfGtpAFu
Pw/mugHaOo/1ZeDBWjhUpNzGRPhsNQ5+2ovhSRB6KMLWS+ZoOMWNWLGxuhm1nxKHPkTDj5qNpwpp
jRTuDdC6BXuah/xb4VZHV8c7SfEz/7wkl1Xw5njylm4d4MJ97H0k1hAC/L4DaqBGXHuzvDexv61z
A9VI+fLnRyyc5ftnhASSu2i5Hg8H77tnDFPOmlAHw70KrP0EMMWempuy9dPWq78yBeXKLJ/yST6B
UL3Keb6vXfoStPUvN82/bvZ/2hHwquMYxr1lvkOCBdL6DfhjxWwNVGFHyFmsupy9TPra6T1QOu4t
s3rAxLp5omDlZN5eLBrsuIUyQfUJFEM/RuB/f56X4GPAQ7tSdJYABYt+ZR/mvmdzaJpRFw+BmOO0
aCRGEDu3Aau/AiGf12QT5iJctx5JG4FFQx3/ZLZTwUG2yplnumJfdVGuixECl9CVSa/mCqRrc6nH
cBdR7JB5BIBmkI35FtlSDoawiVCYKBfZpnCyuR1WzPK2vaq/SsxdEuRkN8bdYwAdjxgpS5uxGRNv
Jn7iA6w14V3hTg+UY49P1UteBS/NddiXr9GEek1oskEad/C0eZi8+qh1XidWVLyCtXnqp6hKKyQG
rddui7HKvKh9GlDmJFHRIAviHTJd+0GVeIWhBCbPQayw8ZdK8l/XAPm4FmOwChBPwCiM9gXkXVSU
4dg0JuqLB860m4bUGVaBV29t6Wx5M0MANdcbTyzAlOdfcxdFf2eSKu4FgPA8wlFEf1TsTgfuN+0B
TyIoKeLpQYz4PJyAuK7B+7myqZIe5F1ukY1nt11S9jQdafU4tgRcaLArTfkjr/utz68K5m2WaqQR
35sxP7s9qEgPWqXK7S7EnR+KCNAo4ufPtfd/ydQnMkg4xH/bpIuW6o3s8fTcywIJ1T9pnX7+01+5
FOydy/V58NH6f99u+CuVgq8EnaigtPd/NmdDavG3tsNZ2uZBgwTtIzItWND/zqOWqziQkS98BLqa
LPHxP1A5LU6K36IthCUOBFbQWcHxFeCSrZ+Z/29RzgmA2AlDxXlk9j2yn6d42MX5ZuZKbAOH2QlQ
rJ0eql3R7lsvrzaTPQF8KqtvIgBaTi1nzpxOHWLSf+vCZl30uVqXU7ySVMqNIaRZM8vvgMxW4637
ZSf9qD4VOSBmOnQTNvG8sWKVKru+1XhkBFkGkJkt7+8GA7TI8hWwe8SevpRfWN/EG2QaZdo4YLBA
e85bSb7imAaXQKECEHbVZdLiKzIacNiwVqVB0O2HmdxqymdA3L4H7rsMMjk4QzL6S6jTKb6CzPig
VWIXsQd4g971AeSMEvwemUTy2xq5+XVa/p7WLerU91OOFAudx+B/wS8/D8DfpnzwQgDHbOJnHLX3
4mGeKJQY9WGmeQ3WskOclf3rSMJrQZtl8PGaeqg0Z6A5gGJucuOj/mbmoGSP6O8eRS6bU82dtack
T0env+gAAGVg5i5ZbnTJKqd9jFG2p0W+VO3THW13pBSfkDzvtGaLRgl5P9z6yPAXGZ63BNPf3ktQ
GvtWGZKziea0o/PLYDsviHm7xvWPftDc5pO1nVT0LSbXrlNfzYN3HEN1GKwBQONE07xwsj/P9Tuy
7K8x4fuhTICYD52P344JnHw4Iu/0z7q9CTq/ybpVoHSfeoV/5432A6Xs2JE2jcX0RDrvTo9tCvNw
CiHxxu+gxRnYLnboPnTUlNZkepGiPgy1/+R55ZgUQ3U1mWglRLH788AXLdjbRYLJdFBoBGHk4L+l
c+Dvk1mHXUP6qA/OZQvymoknykMvCYtySnhTQmdr1UmjrToFF3gUNpNJNYsX2f1gw7IJi2cd1K+d
aoqUrxo6sZRK5aZ+0D+0uXXdeKZPp1wMSei+sPppEpNJQxVEq6776hoIcCmXG1U2+6lut5anMmUP
e9vIOdW5uWnV8MzDPs0nZJhlXUOW4kxQTqnxxooj0F2TEWmvtZX4TgN9jXZuiBZfaFmRRBdVhyy6
zOhgrcfJ2dDBfYqFlwT9rdXalya3Hyxb/boM8V9P8uVmnLfzCVQFd3hhGUBJ53nv65t+dMc8YkFx
qcrYX0/u+ERjbid5MJTA4kYoiRLgH4DT48msRNV8CQKvSuyyNSsUQd8AcRGkR9P3NtbfgjEyCEiQ
SgMvSkrAWWOVQ8A1NNcu93ftCF3aHJR6k1fNmgpf3oBbmSzy0Dc+hxIhnNbESdTgZ3nUP+fNfMMD
9QX5TJegXvnzQlpa6L1/cbSZsUEYL652aPjeLqTBamYpjGGXwmHroWYlXiO+6hsNblgj/5MOpN4M
1J/bditLpq1fZmJ216pqjmjql0Sojkwrv2ANjmk4MwjaoVKw8mEdiPHLXDj3fx7wx/AIRAGdJ4Af
+IAWQBm/HXCDkqjQk1deYhdrXLcuyJHbud35Db2ovtg4YbeDNyAjZsqT0NBDL+xTQMrEj+erFrhY
wkRwTRudkRARcOznU5kz6NhqclVHwQap+1na3Q6XzWwjaJVs+0ZG1VXU6/0YDR2YPwh4/vxOH3az
j1dBP3zHjWFW+Uh/myJn/tDgBXpVvY6mmFJDghdpD2eLFXFWAcmcg+ILC3HsWBX1U2ThOCA9ntFY
F2k4BUkMdHU1u/mU0NE9sKrokxF/IW3D72UAhaIZBp1FuXssm1HtfRof7bKPUzZqYBSsfRqZz9MO
RLa0UFJDtsLcYAL0rsFfb00fBCtDIJOcLBfifBtksa+6NUA/kQQTm1Y6gM7E64b+wMd+23eNv2Me
X3M/zvHba1p5zsYp6wtlfpC0fVCntadv3XAzgUgIOzfzSpLleXv755l13x+mPpgOhEdcv4QmV8Cb
3h06Uw4sUQrHPgvf/zqGw01cxyzVU4eqp2lJpqWnV/gLInFnL1znZM7qsl6blu7dQidg1J4jYcjK
4SGK/+ihjMMiVRMlqbCgFJp1+0v8/K+RaAHO3mxIH+AKXMVowejhLiM4x96u774weRy2s3OuqukC
/V7KNGcJBfzOwzo1BRB903VZMIIqBpq/L3N121jDcQitHRN2RuYBa6AMVlIzmpUOXfvK/qzQ/8dR
op09JMeQ4ENwv7zFb4d5pOKp1p3rnJtJg8/roCJwSJ9UefvSeRcL9fAR6diQDqU6+o4+YYSZF0+n
yQUvqia1NkE0rEUAjgfxcG971TOb//PotkwmfMKhDy+rC1Tx3fkuK15DJ9S655mXe94VTeowUW2M
cY6uw/y0IoqiUP86gaCaKT1UhA9pOZhTiZyzi9cOjoS0ciC0zelIk94GjWCLwU1VD9gH5HRJqf4k
Giw373xYAbijCtk2hDK4Mundmh2mkpUo1Z1z78dFGnvBN1eqtKQtVl+bVI7GMQyoEYE6wNhABbCb
0q7mdGrGKWmqdSQcCd2KsjMLnIlOmqE51xBLdXE0ZK49uVj1dkp5bGc2b7ddbE7BGJ6DhjXpXEDc
Tyiq5mJCPGj7xAoKBi+N/OzEfYuWAqhYoFncYYfrk2GTQC7zdgXFdT0KKw/IOYJ5LOGdg8DsnB2v
1WkflZDEivxild2wngpTZGF860PVuCaFP0Ayg7EF/bhx8m6rcrBoCqpAKAbshp5yt4ZAtD3Ioj/Q
qX2lULJBvjhDN40X4S23EunxhFLlYG4dks1s2Eh/6hPujBkExKjbqQ+wowuOSPd0+klEWr7e/2Bk
y3uj1oNYH95pRCXkwW/fW05qDOwe/hClu63A+8VGPWgswFUoHJZ6zj3ryZwIqJ02amh2vphcSMbj
KHVzc1JQyCTNWFYb52YEEJeBSHtuhlaBTkfJM1bFAT/9RzF+Ai85Hxclho2UE2ZkXLeJlfl22GTo
CgdJi3cugnlju/NVkSkrzCIIqzUNEzGqLCfyZQzb14b798FErmQ+XZPc+ayOeAtF/5pApL1gwHB9
FeL7UrL+FnrKyDgmyrl3ZrnJCh9ywOgoYARNRupuKweqhIjmEdBZKCe1U95IBfFb7WOCS3KN5j9r
2njuJ3t28by//6pwPqBtEDpyoFPH0ijx90HlKqhJHnP3PKKgykcBNr5ZGTE+znXpZJLE0IZC5Cny
dWVBIWJbGG/NfOjK+ui+18PjNGOpOTO0gbrvHmJXlwmOBxuQtULUd0WzasfbinxSAC1tKj6Me2m/
jMmEIwB2prfjRhk2ShXM+KxedLbBoibarX4YKl+jBVlupqpOcPhvhgKRupehSkOP/X8MYuFMEA18
YGjR+7Wl89aExq3dc9HYqyKrZ/gbpyIqE21Bfa1UsLKYvvWpbydRn1IT/fhkT77P/rEnQ+TA+HwO
eA6cFG9nQfRzYCZcH3h2YgMKsoG8Lph2rI/xQBXplRf+GMXID06+ia37wW2Do2DVY8xDBycsv4FG
NavJOKV9jNzeZfaW1RNJ6VA0GSTVic14fIoLBK05dtdzKB9mwYK1V05rqJpuP3mbf9ggaO28YNJY
jrg6+t03FbHdo9zHoddp10/j+J7yqUpemKleumoYUq83V44/7jyXrmNPJEO9apDf1X0Ir4uWOEN4
/+La4jUuC4gAWA+4hd3IjjwA3ocyvt8U0NrkCjDun0f+IfVB0YRPEMHIhl74see+/Qy2o0TBeyRr
NLZT8DIPTE5HX5kj6cp7yfoHHItJUTufpFwfvv7PxyIF920X3iX7XUVRNlzC8RHY5yLOLyLk94NH
zm3vrYSynaQt1XmI60/KmH94JsSuuLgeqldcarHchfgmXlDudl482uc+DJ9gJOr9W8BYB3fJMioZ
78AzfTK5zjJ7bw6eIHjzyHcR3Ap96sT5YJ8tQVZMsJUxQNkg5a9CeSWIl3X0StAR4iwDnWewVrX5
ZAgfMxtgkmiaQ7ylzvY/eCYrX+QNhCjz2dV8VU/5DiJXB0bafY78PRkk1GBOsNHSCjZlR25KMm6U
Fz+RsoDiiKgrxqrdZO+6HqWdV7sbHrjflX6EcQ6wej9kxsmxYG0YdtwA5g/pO7u+KHIINCF2iwzk
vlG4d4ypNzVvvo+ALmENmz8JZx9KanStwTddAJrlmEePxLfftis77JOqm89D1exVtQlsJLZ+JyBW
hSRyADcR9OyHFjgCgnCGwv6uGiIvgRLvymv00QGRkwx+fjBWu2rYvA1UDLFsDAiCbUprdld/3nUf
gLmf40WPX7QQiRyk6e/Wf80KKhk4oDPO3lVQ0btKwD1SVRRO6eWYsuhDCCH9HA7Xg5OnkexhZvDO
TTdgsv06SOncnau+2vx5XO4/hAMfN++gKIZfH70o381j7rmNjWiA1QLnfqJ5nvkHCekP+aYtdezj
9kGCNi1s+gz13Sb3yVc6OU6SQxaZUMh0kdp3HcwnrdNtx4qvsdVuIjMC9YR9zQVLNFn3nT3z1PLN
a2yRlb9YcDxn+iTle0cVRjhV0aELjCU4UfivcNK8XRCknZAVtt58KQXPIAruWweMOLntI31p6iP6
JuwjXhxsp1rr2n4MWJNVaW1bK9CL2z9P6oePvYwFEBcIQrROwM3pS573W/YEBwgOYT1MF9WJFbXL
Axi8YzDJrWnxaVtIj0fqHEOnhICWIQaoLdw0G5CgMDpWq36Qnwzo5+r6PSwtAwpB5aKHK9Bu2Ffe
DqisXcB6sB9fxlA8T3ReaaHgViymo2u8XUWcY90WqxhVZk3Hq3LwVt4gm2SGuN42/p5bxE78yhh4
I9leNWhbAErltSyGRA7+KWggW+PhbS09mHKQGwpUqO4cf1lig2/Px0rCz2Nd563zqEIckMJ5tEFR
GKmeTQ34VrRJIeDkoPMn3uufBPHbF0eHQyQeOHCw9T5uu7FoYqV1jSOnuGqcJd0B02fPzN/kkvoZ
1V8ohwyA+Cx13ZoggKFsIxVgNh8ycHQRGJOZzRDgabGJG1gxLZjp0ljKxBB8O1eES88FSL2Hm15K
nY0dIFVRw3oghoceRsPIiJOlQKPkjVwrv08dfOOkL5ocCWoNzxQU4bNAsOzBpLcoJmPeXgrDrxht
jyEUZk7wkufTaxBVLJuLcR+NGsul/2qXvM+cvF5N/mAn7UCdROeKJ1iUJCGOqZPZzM1Kk2lH2v7O
MHH58zJfiLg3hx3wkwUdBxUOKsW27XfLHHisVRdqVpf5SXjqufH87xNwkajRF9m2Y9K1BUnquF7D
XIeuHLxEa4yxRkho5broPKizSZU15aUndZUalKKC+99b5fPMr+nG7nOa8MHUqYAkL6ExFmpJioT7
4F7g6+FJpZ/G1vli+0ymQEPuXKR7Vc6bpKqjHByL/RhB4kH1telswCaV++gqAlOtnu8rKI8pdC4d
Z4ehcq5gjh0TJO9r061mqTahJXe6xzO6Gr8oEb0MpGwA+3k34xAcfUkmgM63FXLmpCdUpgLnaMaw
qYqm2VAPhkIK4Bbf8DGI9roiQTJzG79QhMbFxFtifiQeDMPT4+zSx7yvb9s8LFPkSWOinPClpXWw
tksLDuF82nZuePJcw1Z5pZyM2/O8EoY36WRlWGmvXgOd61R1JyEHlDLVRTGoBIXczbbadRM5Fq77
q5HOv4Jo5D1tCWEZeNOlFkPigDbF7yIud2tBinAQwBsr6NixZeDOS1mNXRTI8wBSD+DDo5PbLjT+
pbPWLbkwL4A2gcPuB2BoLtk56ugqmNp9qbD0Pa8FZxkCcIHlW48PJcyP+aBXU1fqtImDF4JY3kbR
FkE3SHV8Xwgl0iEEdlFJrK6aAHvyij4dhgDOl/GFNN0m0Af8FornIc0ddV+MHTIyaDGqSE84pbCl
/7wtfr7325gTepDfQZsDCGI5jt4G25g3lenLoL74VbQrfbbrYPrsiu4JZ0a5CQac+UJdV5FbZYO0
jqjuH9yB9tngKDRUYdN2puhvAYNLEnVtsJpUWaUc9JzSeD2tYSpz7BfjzXWGHKyJoTV2rJysmQ+j
SB88D1DuwAuIvjchwMKg4Xe+rOp1PMPIVAC/MIp/E8Q8oiMAlKNlEo3IDuH+lCGKKNeHxynK26xr
eJn6DEQSQfBKg6tQuY8stqLtNNEfvnsRkbqPfAM1lhYs60y49cV4VVgxHFPYMlI2NhregOH1GMRy
aLkzE/MK/kIk8+KWKqCcCRGjuJzXHCaclJX7yrK6rB0nukbm/GyQTcye9xwxJykmeuPE7NZS9icJ
EPkYxJavhTtJIOHHJWDvITIvLKBYbE19MW30HaWmVdV4T/IQ1u5zLPRrP/Tbdpr3fSFO3PBzpea9
D9NeZZW7vio2PHafSivG/9vPkL+9jkLdV2KAUk2sbehKslFUUeKLIY1M4aeS9/e1t9g7Oij0iwNq
kRsSAs0fTQrH4TGI5WGKbJBTPqrA6LEj5r6LraucwM99qyRa65QVJlz3ZANh+usMjT7k9yzpPfWJ
+upnRf5uIQN69pCtggEiH2irvArdIbfG9lKGHLCo3JR2voeLGYl2wZ0EfSLwYpwVCEJNlBAzHmUJ
wHxQcZzV7dUYwaZV0C/tXAMqpT1S82C6L7vguoDJKbML+VXN8Y0tUfAKr3NgyvqsGPoAoSNGQbFF
wGRBt7UkY2/34gxc2qKT317cie1Nnt+2jX7kFG2RLHpgYXmqgaqHbUwB65Vd0nb5LUhbnjCcAVrU
V35Z7G0hXia/2JsmJVJ/kpq5H6PoQghCjosmaoD4f+aSv+WK6HLgovpmzSW2OLIn+eI5EGY4Y4FT
QwLxH4JbxnW1aglE2xAjgZuF58zYaRMteyjXoMK9RNr57VR2UEo2PapptEqqDNCtGFLGFBEHPBU3
5xm8TFpAF+Lz6TNA/QN2GQBSWODWpVEuYt97xJARUloWd+oLYHNYAcBRdt2k0NQBHQ1G9QoDhY8Y
XO3cebw2DIvGRBnt5sWT2eUZUJ5PCoJ/nFjIBHADF4Q6UCm/y04qyxWWiPr6AuvAoeu9u1jMa8AQ
1800f60PPHcvbce/0Dj8ZnOEpcm72C174Ny+QdV1rdoY2GKOrhHDRtQAxytr0/awYvRFvHV6+YCm
EfE6sNudovUnO+/nEfF25+FGPA89g3w4mNGEe4EZflsUVLc5DxvTXdqqvdi0vYKF5baVUToZ1qY+
jMdoxIIhpW0LsxpyjNr9oQI0/sq/6FGvS18ESQGmD7mB/lI6/Vf0PGlTVMc4+ryoSXS/pC/u/cCg
WxM2eQJvfqh8PiZNzdGGQcY4XWvE3V5/LzUgQSec0RmCFP0m750zDBE2bHjR9Sh7egCk8ECrEOOS
sHKVksHPRfSKK9Q7QUhTDfNJUlnBERKrtbLbSyT5zm/L49y38HPWpz4SV0Tmt7Vrb2pafQ00sONC
XQ+W0VkcoPhlBnJIM6HVS57qiMt0RncVGFiBVNbATGs7J4hJAYNxVTjrGQpN4MPFvijlbR94ejvX
aDfTCm8lifCyGqdUJl4tUngZOPtd0PgmLctxE+d+kHUivEXVcAvzJjQZTVK3LawzctiAeHcSN6Yv
js5E4HzXVdV+smh/7pK3Hx4N9TwbXb8BbyO/evfhYxYxSMAneem8IDOzd+tXcoLXqUWzlaBY+Yuc
WPPJW7XDiOxhiFbcgiAzKIZrprwRHmB5w/IoSKYxCJAHqy9NPkokEvDrIN36gr42A5IJ0Wdd1N0P
S/OCAa7YqrvjUN0nwGH9bGw6wFbWympH+HvCJ6tvrRR3aDYpjy+5QeLekHnMoG/aO9MI/h/U1zyj
h5DwgVWoblo35WOl4I0ZCvBAcX4KJaJSbJc7VcEJB3v692AcphVHf5G1nvDVRHjKg+YzGujnbL2f
TVxouND9KFE+RP+2qIUdRaG8SF7dB3TdB/6Qqhwzo7x+SI2NDIiNKLko/c4iefFt/Dnzojw92xJR
NTZWlRK03rOaoADrB0fDZN9QCwVIHiA4Q9AFS3VlZ6GBVN1pAZx2s4emIBOK6bDIfAk42rASjk7t
XXzFPsPUPcSBdy8IfSLSb28hFwB0vosTcTNo8DTyMkiZJ3mew/VstWuucjcbSLht1OytCHzeEYcQ
yOrcFg7wETZXltRTlM3NtIG/4VbQ6aYDKBqBkMziBul499+8ndly3NqVbb8IddE3rwCyZTJJsade
ECQlou+7DXx9Degc22JSZlaVI+6DHdaJYwEJbOy9mjnHqqpNEoY7Ze4sPzTguHwdJP+SvJzeOS1J
zcI2wmo/FYVl6TALXUqb28IYbnKTeD2tPXuu8Dpk5XvYBj87tM0Rd53yWGtB3sYtiUTfJs0EXYa3
NsWa13ZktmoduLYevbd2fy6Y/1TQXZwmWK6W8Sw0UBeW5YedOKCEnOt2xJ631MfmMr5P1P5ychpi
VPmxSNl9Aqk+ioemql/CBCqjc+ZRfY5huAXGxFBLQgVgkm99vAXq8oYtpEm5EcSdLtLKb+gsK28s
qcPacoxreTebiVjXUbNu1Xo9xAYAJCu6xJmjrGL7lVJjjNpOuU5tY/CSLvbCPjnTajaWSOrDC+Uu
0QGgZUXPaiIG+XiXZt71SrSoAJJI3jiRGFF6urLSiHWuSy1Ym8aLZqX0G2yn+zATS7ViAYu08fuU
pq98/XsnI1DMlZ5gTbzVSsVitQtkOoS6pVHuOzTVBcLTWWn3Ydlfxi1Nk6J+aGP1ojF09Isi2nJu
Xk721HhZVlPoQYXv6Ua1CuTkupAJQVthS9sjZJtwV5WbubSJjxxprWjThi/gTbOT+0jjINGigBDA
JEERwe7rtf9LD/PpUSE0thn3hrLgdO2PVoRaMqGPqVQGopP0PraDp3IW102ibmoHPaEVrNUM9/Ig
+VHTrPuB/kUZr7++j88JPLUbhk7z8WEXw2Z2srbNaA7GyIzkm2kqVwkYjH5MDEiKLd+VQ1C/ciRt
benTZuJoCMVwPfah7ZYxcqVJfZTEkiom4492oJZua9ddhwa4liEbtI22L4Np8qIxlvwwp+aBnZUa
lb2yk9S1pas2eLVtcRg7xF6JktxrDtSRvLJdx0x6N9NYo4ZkzIDgzMmrrXhldtLTbPOS5SD/ngrx
rpe+HnhGcVbP8vnUUC2aYyCPTdhezOw+2VQtLc37ysBI5IxEUYR+QWxh0p+CGQyOfU3f+6jF4Qjh
bhq8rAtU12EL9gJAXp4ex17WVvKmdazBY+NcQxTGTNtthCS2sZnvprbRXSFJAU/0h60MOzsvwp3c
SD/GRBq2sQNzrcmekzojJ7a0wC3PqUI+l6eXH8iwNRvBztKJPYmMMZdmf/1ASwcXoqXze2vZbl12
vmEPd8rIbjpQ0g9L+VmO5HfSS0+V7DUcqNKzZNzkWncYw2k+s9F9zjfRtqN/hyjMTrLI6j9uIVXO
UZtXVomLInhxOpG4QmtLb5gfnCx7Luve9hLbfIkm4cvAszZaWOws0R2LRPcygdsmbHU3DZ11YVIM
TZ18M5ZS7WKNBB44lRU4mAT4GCI6q8wKX4mdlzNf1FLa+fhlM+MURyZFH3Rbymk3Ren0yWqyKr4V
AacstbtcXuV2ILHptsGqGB8G1N+I8TPbS8U2EzPsmuw+EuFVM0lPBBZAPAxgjnL12jb2TVaqN7ZR
AWikfon061YaJj+e8o2YGpjE1qGDBSOnRPUCi8uEsDIrqqteviu09nWu6kNoB2xzXpO030wakZrZ
v0/ZHHgxtCteePy9SKd9PFGyj83woejqzVQHf5F1/22dEMPq56cCWpo0DI2Ygi315IOKZ4hGiZrF
t52mjsBkfLuBdQqGheJQT3VIV5FZ+cNI3aW7FFWygFwSN47LmaaDigEBcYWbCxsITDw95TX+PSel
PWHzF5Dzv9RW+C1RXRGYb10NwU7uKn/KkoQWoEARbROuCVobeUqaH03BtZxHd2ksHYVW7IZE3+u1
uAJg6Im+ftBF8gLk8K4c08sRyF7ZBMfUaY6d3rlhEe4jedxO8uAh+N/UpgM82vmWRWTsxRTuRdRt
qyBD3ptLP+oCZ0OawM+iECkydIVzwn9JpvGqZM4+oRUQmos6MhAwYwo64Ub2OpN2IBS3sDl5dtf7
os1eZi2XiTzQLc0gN+a4fZrb+pDkyysczecQRpKwNoCkrgPAcO2kPJXNmkX4OFXxMdaXjXcyn23l
Xk+M3JMiSfacpP0RDBmeTG3ydASCSKIOlRXCdevSaiUp60AAl0iqwh/UHPqE3r/HMhcMy/zS0Md7
fLF+k81uX2xn41VImptXWKEWbKOQn3TCtmqoL4aEtxGP0s1c22+BODRWdtXUAuCVAqYr1CUX+7zq
FjYx8y/HZvzS5s1rIKKXYG7XYzwdSBQiQh24B/NSysDfiUUBCZ4p2cdQaR7tBu5oEIBNKySFfVUB
wlK3fmO1GYytqPZGs1TWSQHlpCF5BPJkeMEC4JljZVVkvYWzrrhP0qJZaxOGlrAzU2+BVU1RpXlk
M/tikjLqK06w1wPDx7UH8cPsUOz24zZIaP9MYZBSqL+W9ab7pmWmZ6hlte+AMLDy3lItNDe6VnFA
5MJx1WF4j8f+tS9tv8y0NRWqvUObxnqppH412LZLifwm05OfWmFco6g8Ihl5DpPuAifkjW72nqFP
P6eqgFUCIcaTqB15jg8C6zbWGy9upcqbWluD7CFst0n8KaWDPLWUuaOMPkWQmJ46zHe2ICcvi9cY
Cbg7lOZdFPe43nL5LS45crN2XCGQ5RnarJ+poHAWOEeqmVSWsAU+FirMnbgr/aRA1tsb1U4OygBt
emh7CsTzuFkEWFhkFSPeK1n7I59ev95rlSU6+bjXEpWDmbYoNxHGnJbZjZ6PpBvEcCOr0sbS+oc8
4kOnRJ15ShQ89rANRtgGY2v5maGAiDVxniTyulCT94E+Nskxlj/9yTD5/pqegPXrG/xF4z25QVL4
xWG0yDE4cPkBvxVxZhr7vdS04oY1F7mDEz/ppbqgQwQf8UC8c1Gr9kzSpf1QVNaYHNhknzmWBjsb
LqWoBrpBmlMNKgKnQf9WF+V9GgadV1SjttEziyQUR+RYloVvxfamkZoIBUdylUNIhBKKpi1m1Raz
ESIenn5waAzrXrvo46j1zJG/qJ20V6MGOjlH1pNtEAA4ljSjiwhfBKKIdS0CuitQGpGov0pScQyi
qfSdLum8qiTr5eBCnKD90I0+3nTVIm2Kuh96KDZ6amorYw7xw5qoQrGp79pIYstQKLIWNF4Lo5p2
snEpW6AII9C+MDovjYAIsE9qFHudaq5ku92FROg+1O4B/lZ+awfhe+BoD0owPkgjnpdoNk1+S0nq
PmzCJt2wAMtNLNBU6Ub28PUb/awxUB10h5Rpl14BqpOTTGyYCluWpo43Ok03TiF7XWs+5Z3+NKnI
leNI9UrD+YmL3y9C9bnM5EvRtlsNeCfo42Y9F/xbZ27pUwUAHAhCmKUPhzv2k1AzmYtUcqxxuBnb
tdThLIkNdZenOOim+ZnDi5ccZvtoZAWqKi0dqYWDI+dP1XSmkfLJBUCZ0los6ZSzHToqpy6AzjQb
ORfDcKPoFhIax3cwGXW1fWQ7upKsO/xNI1YSAJ69rr1K+V0OBimUqg1VrqRVrssqi70J2TFL7rrP
2ceUOKVAI535Lk/4LihFlhslQaUyRDTyqeJe2jb4soEbbZPwYIWuM6LsLeK1EpKbTHG1HxmG5SkD
pTanSfdxJF/MSk9hAm6iJ4O1TQ0AjlkLSm9SjLevX6i9BEMnuwajAXXuEMUGCchJHk3rCUez0Meb
qFFX01L/THcZBR3XmBywipqDhVI1tlI+3sCU9HQ9Enwtol0FsfST3fw6mkW80eaQ3h89mEOMdd6X
akJggrPR7Ycb/kZUAnr6ompwG7pxfsh46E0E0Nm0xFaVWmdVkBb6uf5odDwFvU+3jp7T2ReYP8tm
8tM2S1ZqCS+xdiPluYr1jdmSIzVg4NTspeDQBkerX0h6b/uT1u2lFhdcRJaz0IbeQpEm67ivntnX
d/lVwQIHPpm+gxKsUeSm+zxsa5QD8UVXJbexURFFmMk2EKXkcRS+KwZTLiSBY8CZq8mvinnVWbSM
o/6iVZcpFFX8rjpAI4NiOhQ1+NlWgweBx0tZKVpxRguqn2pBaS6gBLVlm9AXdc1p64NMS5iVpWS3
yJsS5B5s4c96hKxfa6XLfJ4I70CCSWO/klTEcmKy1pwaqRdq8nd10NpD1I+urj43igOYypK67Rgp
XqzGmD4ccVtqw5txb/SN6ZFW0FdhRSSQj7O8umaywLrMyotOA9FnsEYtwPBBRrc4GKzGnSX8RSO0
WL+1q+fB1H86armgWuXe7QIKJNMc7U2NjGAo7TMbwgks4a/vDBuqRpXDRB9yWuaQHZgBfT+x4Bju
5Q3ZkoVp09oJtO9plr7PRvFSxNFbZVPfJ4L2QGW+j5IFPzzYqWJ+y/BF4RuRr5Uip0XT7dXZ9iM1
IqrOhUqdlhSh0/wgrCdfJLI3YDiGiCsz9CC/GZN2CxrhKCv8JWVXPJYoFbDOOMIzausQd9I1aGMF
xxbEq/gdXgACIB0iGZ8ERgrKvl30U2RY2qiY27jxDDBKYO0NeyzpuxurNBuvora9VGF7dQrxhRGw
eKdJPcyp4461mD1Nw75kAGtox/zSzKnQopq8BVWxaxTKFjlt+3UKZsNPUYN+vY18SkRZkngscRZj
TrcpYX6MPXJpYsbuVOW3XRzsw9z8KVvdy1g393YCiLlOwzNJ3udobPkGKJugw0Ng9KmWFJpZYhfB
lAE3m99GpPgeog0wsTa8/lxnv9Fan7IEnLhF/hBk64XUEdrKT33sjv0oVhZRDNVUxCs51tpUQvzz
9SP5XEflFk2kgZQXGF3ySa5kiVkZWoBlt4FVXreJfkT4/pp+m/rykWL/caiaF4ylUVtcydOxMfN9
UBT0KORjVbY0sckHZT+1xy3AjHN+dNoRp9u+RtUUjiy9ar4WzKIfXxiCffaqCNFOW/QvdrQzVJh6
DVBQxoAkb6ao1t0wduT5uacmVGtowOIzoq2Do2a6y3bpZHUrTZ5rX36hBtqtRNK8puH4vW0QB7Df
HnVhXrYkqBlKOVZwFvoRMrVZTSL/0kma+6TNppXSPaXauMwoAqBaWKTrDeTMPOy+9XX1iA3IoN2j
HFUj2UhlwYrCuMrqo0CPR7GsHgEOFZ42W1iP2wAnIwK45kfiU62xvSyPIh/tf+NCbTTcxlCOXa1f
kFXTfDVXdjs+Q5zLvVzTRjeK+ZENFUZNw26XVDGO0uqlTllBEIAv5BH/puTUL4kJ+iTi/9CHgdcr
yuuE2pQTslZIfrKHSc/TVR+qa3MwcqwOQnUBf+i+UkFVatEb2lZ/0LOrYiz8SZ9vc4nFh5dV3qum
aGmohj0dtvm2pc+bReXjjCKGjLEByDJbqyaSSKss+9ucZddxqH2Dmu4Z8rNBK841bMoQeVgcRUe1
I1DgwTpF+SMcp+86BEDIs+o9sRn2mrQ6OoHzhmxW8djLIYli7K2La3WUTd8sxntC312hzLcWzVcv
MiEmW5TOZS0/V5n+3DRfliHDfZi4ikEb/8/HZdiIrmxtpijcpoHzqmsw78bmOZIRkacS++4g3sqm
WEkGvztIxCXYsk3chWQ3I+rxJJxvKg0dtQUUWet6YgmI1nE9agwcIMsA5yhcHYCWVITvqpQ/p1nk
rNIaiHxIUQJNOYooZVqPYT570mDaaCaZlxWr9nfAlfZKtaJbcBjxNm+1DS9h3icdNBzNRF6CDsC3
Oys99NFWL8brtDLQgqkxPWNnpzjR5MrakLhSLtP/VxGpRJsuiB8RSyFLmE38uxgEUuF3WfsiR9rs
wh5C79dX12OpbUtVX6k2UNU0qmtvcIbFffkWNe+lUz0nYGTwEmc3wRyyfbgS8aOfjLwqSLe3EZtv
pco/aR1NFA6kLSYcJmJ0V3NmlRtREKFLU7lTMv7HlGjCE3x+aoYPhOB3gH9E3t6XLvKt0CPO+iaz
BSEXLxA0Os0L2qJ1GugvhcxHZEshFjUDjG68U/sBpHwN9VHOBgKgrvKK5VrNQkZGtPszonnONyU8
/ULuCoZUhOW0ts054KP1cEQnXrEAsw3YvZEf6v1b2+KYI93YDjNHSGOKzj+zQRufkhkNQMui1PlV
PDVPjVIJuAJMXjoec6W/4s1g7C+HZZqF6Ro6JPuyl4GKw/nHhz37udreRK1Jw7qd7vRygTFoNtlD
DmDDmcpvVmQHG6sFcyiRXRuNcuu0ob7XUC+4BnMbFDhpdaym+zqflYuVUcbSPkEk7eqY2upyji76
ehgW6PiFrg+Wq8fUqZDl7ZCL2e6E2mHVaSPc/WFclQYA3Nm8s5BKuZbcQFwxx34ba2nhh6bi5veC
1H1j99pD0zg/scMgP6f0GBRts8+/d0NK9CxHwapNqRYVM70fVX8SPQprQTaL1KHKWYXTY2KpvBni
Jd+Jvud9uFfMVl4FRrwlJ6tR0bXdek7LNdsGuNX3YXhReGBrR04bUkKslxYPTobvmsqtgp9DkfxY
s1dGJ3pQkAUjQAb1VQtkXw0PTFBDZMuIkHHCsEkFUvOtQN4YfY+qbUoyfrmEuSno/Cox3uIxuqKv
AZFvCB7kUrwGWPnBUyCh6Gf7spngGzh/EdSwyDpLcSlkdIyjppDiIYcw3O3OsVKIlMJZDTNSpSzr
Fvw7+4miIpMsvB7poq6G0RoRp89ByXiNgBEeyN432dCr26bxZQ1ISICTHK3E6HA4KslKcubvHECh
K014GBoW4L4eruVX2FsR4+rwuaZD/7MU0kVbiH6vN2Z0EVNp00uo5NJkG6tcme96gHIbSVE4vjQL
NbEQZ9b/L1vAh9TvV4PXpNVLtehzBs2B06a1bbH8M8AtMe2vyaAdz5xD2RkwSU16TReAXSEYNyFf
PxpC9qightzjfJOSF6YmEfxH5mXXWk9W0W8yviCl0Hp3sC5lyM62Vl2zo85uy4ZUXVkD7Hojx7Bm
Qi/mxJTmx1SJt31f7TqN+mpvHgIKfZJi3VWUihw1yd3lrzOn8pAUzIPJDbqlwvEnc3wVxvwqQi0E
GXtR6DYxC+gwltsrTDxsQjFInfTnIih0dWnJJTsUdggLeN1LBzBHnrMSpK+ZIRE20v1a9ZL4UToC
zoKzDzvekox+wQ9E9yKSAB1rGrwF9eJkNtkarY6Us5ubaB3U0T3q6qt5TGrPcoTwGNzjQatusFW6
jZ6eEWv9KXTjlUGXIrqkIrkMEP5Y54PEypsIbw0pUCFOx6jWtUcGPAHx0OuXCQKy28z8qR+LbVVn
kUf56qehhz/DsLquAvUqK55MtSVL1PeTnO5yjAG+IVI0uyEdN6VerLc/Rlu+SDPE1YNCS0cnm2Jk
3DetUoutZeaUXu3XM/vxpwrrsh2jfKBcgnPik2UUy8Yw0jiObns7aFycHVcBvlqcSNJDHVGHCJS2
8q2x3aEu8e2hWY2SfafOTNbR82Kn6eUjaC2k+U36TiHlPYmU/7XogC+GeSCGhbcHz8/pgUHFKbBV
iUdvF8NFohcr2+JU66xxO0DasBLtJRf1xkia74lsPxPFtpQ+ErjeOkwBtLgkJonM8ZjL6HfqWqOG
KscUNmpCj1g/jBJNF4Mg1R86+62NEFlHqygv16RXfjYy1EiDZVUGJTLYxvHVrvzWa/SM8hqZRTC9
ThTBY0O+J3HgU8ndxGLahIrYlx64okO6lpJ+FUnRSq271u3LhpR1SrZwOn+9yf/3oQd3Qt49+eP/
BMT77xC7XOZ/QOtd7uaf/xpX//vuFmLbhz/8f5yTySjK35b8J3bc9Uv20v8+JvfXv/83ME7T/8ui
rorkB6gJVd9/oHf5B0B5kebBR2cgMtXEf/LibCaJU+x3TKxWFrnmUgj6G7xr/pdNFs7AXAshGqUi
GHD/G2Lch2TRgrZL12MBxNIsRwj+y3D+W2ehoVsw9p0yHggjtkCwvLYKLzXgpDHL6Lcncv3X6fM7
Ke1ErPL5Wvzc33c34icLZJI6Hgwi30pWbos0WbVBuc6dcafWl/U8rCwDLqV6SWnO13BqYwtafX0X
J3nJ33dB9R2XCege+XTyoS5NSdUIazrIM2kIx4BsazsmEmwLPVs5oXQ1aGSipbNz9OTCnAZqOCiM
hbESJfFYtsmSW2BHXlg1qyEuLxuQ/TguMH9eJWN2IdnVjVTpnmaIMzvUScvg7xsH2434EE2D/ivk
/e1VFbOiBF2rYbQzAOlr+Uo3yk1ZOZvgvZB/3piWusPY7g2j5hZzcugz9RinGMoHa/31I/zoc/j7
RgwozaDD4Z78csr9diONUtqFbM7ToZZtP1lbabFSi8nvuKWufWABbevg3I//2Phfrsn2vKAaaE0o
0CROqlBa3QYaEzebQ5uHa52arRnCQJ2oomk6DKnetxQGbyGlafTmzM/9WAD7fGm+39+XbY2qpg2Z
03hQhkcSCiorq2EgT+XiJYXUr5/tiRv589VOQoC+la1k0M3mgIQaqGp8IRcqxU5npSNNNJT+MtAR
Fre0j0eJKGeZrKcx6rjwCC53zKfA7AdmBn7ZmM+rcAwvgEQcY4XeyBifiTJPwpW/7pUC2AIv4MVY
5kmKD69PMFSibQ4R1jpNbTdDW2waUPG98yihXoTMAE0quFJC/b5XzKMCHGvu5q1Ao1GDP+2Nnoac
RCa5LmXskQ0qjIbPK4YO3DU7XUcMYc2tNzCKK8vVB7N5TPvydsqGt2iYz6ojlxf5r6D58885EbEZ
tO7VceqagzaqL0JvGSjCeQsXJM3Xep1vWoZZGiB9OgNqmqLftlm+xTu1xVi9bvnP1yvhY8j0992g
2Kff6+D/lU8eLjNEx6npuRvZmfYEUBdDkWCJExzudDin8tKE0Pv1JT9/2ERnv13y5AEMndq3meib
QzwV20jpdn1jHSUg7P1o3kYzPUmFBBKy0bk9+WPJ8h+/FZcbJx6yJ+vkZCjHIgBMOrKQzG439NpL
1yaeXin7IA5uWkztSOC2abSqgUG1SG/0eBNt4+TFHOedY6dMMk/XfVCugvZGjhjJ3ufvXz+ZX0K2
T2uDm1M5DdAInAqPlEGZ+two2QSUijI0Ft3aOVaqebu4N4Xz1kzZOmzqS2MuXDUujjLnWRhOFDd4
eaHmLS+LHrmHaxoPPN/DnKSbWlVeYpo5LgfhTeP8XzZNoKPLTm0hH8BF+HHnQnJid42KxC7UrGOG
Dza8tNBE9up0VCVfQ3EzyoNvMczr66d10hf99T65MB64RRZIGf9kt7a1UbYzmnWHyZAuujm4aDIk
n7W0L7K7OCA/CVu0HkqxK0r50qJgF2gPkmJfGM2SNsqP6I6xLIKv/vq+TqTif98Xo/bQueOl/1S3
F0FbZEGvdId2iLflYh/16G/VMP9Fh6BGmVeqrvpBbd3mcXNpTNq9JD21AULohTiXx3c9fmPTXpfq
sIvb4cx++ufHZtKWNZcZHTTiP74vsIKFRIm3A6JSMCOZaTiOtoHzu4lmZA6OCgS89ylf+Sho6BrR
+0urtSLQ+pg7UU4XToHdAofo10/t19l6svYXqjFxKoKFZYP4eFtTg4K0Zh/G2Z/cRNa90aabZSOK
C6DCYbqu0fMkjCsea99Ila0TznsG2thFvclAHlL+pcD7mOGjZkzKruiHO3TjN83QXg+mcl9U6rNm
BRdUCp6r9impGO3W5KsnQIk+nk1v1gwm6VSXX/+mPx2zGumejFFIpc1kLzvSbzFMl5thoQi1PQhQ
OmgpyjRl3icJl2RdpEx5FAJDZfLTchp0JxL9fTSC/SOT1u9rCftLhphZuReKcm9b3yORbQzA6op+
JmL+wxFAsLeofjSM8SjhP95kMdMNnkazPaQhFh0M623TU3A56hE91+ZVs5T/8IInTwUrRZrbORe0
1DeV0najXoWU5APGPcU/ijw7cznlD1Hdhx94suCZ2DszSo3rjSSqVXBlUkdmNPIgruRgY0jbwHJl
8+3rV/9vLopSHYAFoohPUQsDLhAQ2e2hnCiud5dDd9dQERSqvpgEGEGcUOhXeNbV5j+88sn5as5t
LJujxPskgJWzN5k5hhimXBVCfNvLXh4+zLjQ6/LslZcHefoJL33zf/zm5eT/bbk3id7HgxTwCY/Y
lpTQ0xNW07Ciie3K/Z60oaJLavAPVapqcnMOsvOHyIIX/c/rWycrWbFnbbKX6y8d2VplqOBtCPyb
U7vepuZVw48/86zP/GLrZClHYGVKxeQtMxp9y76JEjpYdbRX5KrZq3G3zvAB0dLzTfpfdmH41lD/
h+/7dD+XW7uR1JRfnaKWpfHhj4wCQUPhz4O+keqIBmi3rhnwDr3nzFH3xweu/pq5sYy8sE+iRyN2
JKh/esugQEa1YOzvYGHQrsQIgChQ4afrryCRz1z1jxvWb1c9WeBl0g+iS6z2wKAFkHDoV1uUJgxj
wVZHS4VYA33UmRf9h9hRYxfXmS7y65eeLO0ssPUQujYvGrJM0+1LnmsQP7DIzMhmqjNfGltKNN6g
jDxz7eUhfvqq/nXp0/05aQalcdAHHwxAG8tGKUwQyuDcqyupff76dy6H7FfXOlnPCsOe6cmzVcbt
j5npFNJmVG/Ylb++yrlftHxVv+0TGgM+nLHmYQIzcBlBN0uw3Rm6M1/1ZX3m6annLqZ9vBgDNPvE
jPlEq9paUy+BfoLVIvGj4FIrrvJGPxjCPhiTtVuWkAmHIphzr5cgPQybMs5XCoN/S3oGRgsjdUmF
c4Y3qQRy5bSKw2IV1aTKNBcZO7P++jn9MVT7bdU5JxFu2qm6NNAuPnSA45fvawlzEhSvPRo6KgRJ
BIG9YMCT9ZI32coaXmWmuXSIyp3n0RnXcn12j18u+dUKMT4+TlD2WSrVRks/RVot48LBEGxKGeV/
DmBL8ExHX416X3fQHqIjEEDdbGVk+opxLpA9t1hPIkYaK3Vuxjwdm8AFNIUyPcat6gJUQbChuEr9
WiGfgFUE10NcDNmIogPDuKC9FF+o1bltCWvjn56Npiw1Ttky8dV8fDblmBtQiwj3qqzP3Rh9PFIA
4riXBPeUwA1UwcMpha9Njp+Sj2SApReqoa1XNOExltSOOw9YWu6ZyGRjmk6A/ETjtjB+JCXg2WBc
p8MLg54ZY/FA5OBaDohJRkirdG6aB/T610tTMLWanaYl18vwHSyfk/XGMOx3RyWrDgPlRnH2tT0/
dsypTcycSVnyfnK661CLb8a4PkrVC0wovhTD7XIvWbg1gbFm3ORbos0C8i+T2PN+E7YOopvq0JqA
/+N4m5Ut8NfSdClyHpSuZyw83PzWD/LRm6UZbWEj7g3YNtgCvLplSHsDg8heY9H7Vkj6sUQKgASC
sSGJb9Umsx1S987Sin0xmhdlkV00CoG/bh3mWltPVBtzTX0M94yMg0YcAKMLa2Q3EIv6ofq2rMeJ
yRitBQtELZ5yY2b6sPQWY18rA79Wm03fpBUad7Ayrfo8x+UWHc59nX2P6b8UIUu6Mbx6bvZBqcAi
6lHW5HvGoHmj0a6kEhC4Y97WUXTIEutYyhTD1LvGjG8KsvAB1QgV4VuVUeJd0OyU2D42erfLjfRG
ijq/4B0xomSfRdnWKLNjlOoM6pie467aluh744G2PROtgP2IRzPudtEQe13aXet1vy2c8huUQd8x
tG3ehD8iDGdW25Bft/sYNitQiP65wRgzA45gGoHWPkz0wWTNy60r3Yx9Wz/IBaoO4THzhOWghw/a
/LPeZ8AC0uqqhEh1UIID0bia4SOxB0wqXsqkXVhJmAtdMb2p0F57RjPmMMF0ZnCk1TMgJKvXAU6o
35Q4uC5DZ1dbGgpafyyLbV7Mhwj7vZiZ9Iw/KgPwMZW1zFi2bCX/kHcTpIUs20hStA5ptaseynCv
F6R4lA+EuLMYTCsy058qay24ohVvGOmyUqmLdY72suRGeae8BI36FjEXuKW9GHqymhDkS+5i5czL
51x5KxalhltX4UWbI8OIqG5nyKeqa0wmGKSuR6Ed07zb5vRmm0Kswkra9rLNn839srV8vb3/cf/6
VWN3MMNTkfq4XYSzEgzNWHeHok/8xKYdDF+I/G/5oV9f6Y9x2r+udEqVEfU8VenQdmRcBkO3iNNS
Y6Mzb4MZdzu2dLcJcm9JSb6+7B8DNVOli8TgQ1WTT35g30y8L8HRO2Z8cFSz0SJ7TCrG79ijie39
0tA3X1/yhF38V/GFajxTclBP2lAePj7Usc+sSDfz/tBbxwLbYhWNrtRKHiZmX2YsM+N/vcqpMVHH
foT2+Mzl/3QE0Nrl6jTbUMSfXJ7nOLdWUPcHxHc7Zsi40Mf9pk1XDob3QAs3JQIcvWBoj8E4dT1m
Nqy++/oe/viy6QIubSduhImZH6IrU0PpK+OiOjSK5RsNE3yIFBAvu7PKWGkyP9g7zEg6169ZDv5P
gcFvl10Ch9+CugyTgT4kXJZx24bz3CO0K4sz+da5a5wEH3IYZFQrku7Qx7dye2Xl+5xV9Z89vpM3
qEmSyTiKsDsEbC4m3aalDTMGGaMTji0UAHsm1dFf/y8XpYduIgygknryw5TBiBOJgu8hr2dMFAyV
sh0AVbBT+lUpU5IrBg+r7pmV8sePRYe4+4/LnvzWysAwrxpVd5DUgtm87AHJhjl7njGp0JBoe7F6
ymhayajsUEWc2R7+vFD/dfWTcCllf59EWLArUY7TnZtc7f1iOIYMLrF0uD83Db7Vr5/zL0v251X6
r2ue5I4qc6MQcXPNMp1X+mzijyToR1+LPJfNGCceESOBfDvfkgy5purXbIu2sSaS5JCQxD6uGoIA
N15DTfHSkgmcju7Z/83emWy3zXRX+1ayMocDFPpBJiTBXlRHNfYES7IkFPq+vfr/gd7vzWfLjrXy
J4MMMvGyly2TBIGqU+fs/Wz1FH2KQP/s+sx//8MTRdaC0toyb46d8uyjYoq5GccMjWN6iDQiko3n
keDwP1+g374mI3pGEFCc/op8/eE1JwXxpomj5n3xqFDcCfVyikjEoXWWQzykxEJhp67//Kq/3Sh+
eNUP92EVpTGM77A5xg54RBgC9GU54DzwyHXUXmr/GWln/g9/uQ1+eMEPt14vphpl3NwjG1Kvd9Be
D89U7gudR+6/99E+3HBAxDUrlxIAQfUyUI/BZsFOvmJ2gf5829Ak+/Pr/XaJ/OGTfbhp6raml80I
4gjpeBmkcBmolq1P1kjtk+v3PgL54TZhv68dWbFIVmR3jjPtOeuh0FoL5TEJxII0Cntc4FhedCjI
bhICUpzoJq2pVD9rf71Lpj5+lSZGJgPmH1lJ+rwj//BWQMvUiRiZtpAgh5IpubA4j+vdLdSFBRlA
K1/Ea6e4sjW5GZp40xsJqlaUnb7utaK9SnsdcmM7U/12AiEIIsrimLTKMWrSt4p01EVHlsYGR/9y
PmK7GAi6idE3Q1rfvp0SyvvGmovG3VypTwmlvW1uaMBu6qxEHa6ieqs9fShoONxq0kYsl14pV01I
QpteXKDYuivUdOsHzmmQslhEDUM0O79grLDUo4duYHLkdnBDLvMWzmygf1IwffDvzQUTuQCOQeWH
0UTQPf35+mWj247poJZH01DWCIV3FuPYTjt2cthWJC5Pmb0rCFc0ncvzRaBHe0E3VRTWxg84YGrW
iqNtyWFGU/el33pJHr6lPR3uvrU2lZjDkHs/XLqiJZM33FbyeSjk3uiTC8JfV02sXdTCv6kqcxcM
1gk75iGowdX5XhgzEs6j+NAG8QUn3P2gqYfSHjHutas0DN/muGfRxJhPkgutch4FCXsVVM/B3ACB
2qFvOuXSBi3h3MCm82hAUP6QVrIsxvRYGA32W+ex6YtXtLxvc1xqm1SCPOUKRHtywqWsL4ahfKwH
xiGZL2+A89FE79ujiufdUC9nPUhQyUtVlqfIvP3zY/zeOf71traBEzIJ1gjb/PlrcU3mXXZuNcdi
0B4afdjDANejbFPmoMJRAwMgrMDdAWhwIudKwl3FLLIVvbXtS2ddNsVVQie0DK8bhIMNRa+COSKR
NSOvCJQNaKjOPgYTCQ/teG5a/YgQcW3nxU6zsq/pMosrD5/HhhHrcixgAWvLPvIhHqmrDgFvkZtL
VAOegXg5de/6yd6VcbZUXarLodxLx9PGYAMNdtnY5XLIxLopzLt2aDjiKcder8l3TGYq9K5JY0AG
7Ur1ceSo5vgAGPgulNVVpWn7QjiHsi0BQ3E6BqxRVdqhc5Xok+UMwPZv9gOTA4rG+BH44sfkKldp
VGsMiaVKzXGjGJDu8f+kqC22GS1KXUPbklIB9QiTh/UQG6s4kJtAwuNm/4C0+tQUgNWU/iRKxlo4
ShqrAU6/yDXjYPhy6+TBWSTqrs6CVRDaWzlmd7H8GnJAsIp9erDIBBkGFZO85iWq9HpgFq5fP4Y9
nj/L2eX4ifKadgHqDKFc6Zn+WIK6kBMYUGPTltYO+99jREDVOLLJDENyVNN1VvhrOdinFmA7aPmT
4I6N01cFoh7QI1Ldl41fLIlE8u2ekSnEQIKD3exGFNOqUW4aonzK6p7gj4VP0ZNF30LRoF6vVlNJ
YmHwBChlLfvsiNjjui7bSx/ZSp28ltlDn4mldLT301ffAbmRBqBafT85zrFugxX777Hg7ijTwJMA
No3k3rYtJA+1p8pby+KsFoJ+bBoQ1QNQJSiWdoa/yhT4ZyYfnEZhruNkRzY6249YGq0OQCBYaUby
MjeKRj88lH63rAhf1jtzNWTVcYLfhFp1JxJtzdl7L/1q1buzdyVcK5axw263zOtpXw/wVInArN5q
3boAnHgowX2j3GcUTQIU4ww0Sk9DsAkNZZPrRC2T+ak50FuyBuds2HtVmK7HEkKMohCKGXS3UDy9
TGa7gUFvg3fZzVdY6y6z5Jp+iT0rNJZtAe+uQNkPQzp15KE2w3WaG9ejbV5kU32e4GU3Qj9Y1kHT
IF9xacohuZ8LiKHXPSmCXdrpmCy0JamAWyVjKbarZ3c0vN7FEwZX1DXIqce6iW6ewJfIcb8WPZc+
0u+s9N4Jh2NmoqKqpq20J89MvgXAPZKk9VCG3+dN8tbUybOq4fwBOjyGm77FvRC/BaDLUqo2Ay4i
cCMvMOw14bF0YKxsh8lHTyo4HGa9CP2Jl9cYQGrji0IWu+3Pid5m8tYhw84C/5y1NqEC1SnTiAnV
BcvJA0hzvKwpPajL3DKe4V2egAc/i7B8bDrnDK0CnpC/jqpiW7VweMxVPLlH30qYvtHdCe0b3YY4
byTHGHxGEsYbh6fXnW67FhNWX2wJOLuqbfuJgztSjcTFoSwe2S0vcqtaifq26+IrI1bXGnctHa11
HM/3u35KsmDdVOSfx3py71BhGRbonkk9toJI8tZhQQx4SKrnKdF30j/2wt75Ur+u8ueuS9dO9+oo
1gk39XWlkfIVPgQ0CHqVpANOIHEYr7KWhTF/Uiz20rGWz0ygNhFROIsoevMruY3gbfVwdqvJZeGE
8umrRCrK4QFKJZyJTnlNUmdvtZkHWMthPKVfTxlvLQz1TQRTMTbzx9b1PWBAx9HywVYpRr3oxn4t
fF5jF6v6N9vVT/MPxtq72l+9Dvr60Ro4C8TBs1TC52y8EFH25tNYiczwuavUI7mfu8gxrvqoW+cW
ZrUMBAtvJQOparyMzSPf7mOVdo+MSK9a3ViPunlOZLAWgziCVjrMxlyuJLEz6dcqTY9JhX+wHeXz
6JQHO532sW7Eq2o2dYEShU8Wv3UlPrPWPKOgfIhNFgytftRza5PRhqfqOU8m5NMqtr6aJJZE8rmM
w2dTgZfbOScQwPz3mXxjc7l2cTyABYRi7JzNhMd5PvdQ6J37IHnupXzjlAK4NgV5Vd1X9fTAP372
2wDqqnCe3fYSpyKx0vm2LXl7dYCBqfMZPXCfFBP7FmMiR0TP728+VPLHsA1niIBOW0pc2mp70JUC
bBw2gCq/jXQiGvXYORtZdK12+b6HKYt9k8fI6dOHQuC3AsDvBi69nXCyF0q8cdPmYeorbyotcF3O
ZmJZyTt7q+XcSiGWjiFDFGneRlm0d1ddZlxX8pbm4DHn+XOLZ00Qkpa5CPzLTw4mv5VF2XiV1Flc
+ytVyxLSNC20xcdJAyVQvMKrWGhV4RWaPE66+jWB+DTSiNcpOruivdCMaNkN0Sau/EPQlxcg+LdZ
wdKvq3dVQx0Svv255vrdKRQUGk1IVGzYYz4c1QpLnSqN2JsjQrlrwg33swNeCwYvi32PaJGlq3zW
NPutTMQ2dNyeNvF5hJ78XOaVNIPgErrV0c5oSlNpUtetMG5hCMzY27OFKUZvzlKO00+7P/PJ6GOJ
+eNrf/i8wq5HWQPhOVZN4QXITc0Qen5lPimxcRdH1d40HtHqbAI1WUczzE3/+ucL/oG48FezFtEg
EzPoweovAL2oEJOZTwWj7WpXd+2yTpzbND3VJA047bd5PgIz8wLN0iGTHLAi93us0sQ0eptAGvVr
Hvnfs7i9spxoBNhePPmh/lRVyzJyLmU7PqS6/T3H3py5VE4mQ5gyf0tFtYugoPQWfnqh7WOh3s2n
N1Oz3lR4Uczmvhd+eITRti1Vhdp5DLZGpXJ8YyKjUkatZp1jaMabLB+/JkwNqr5lkQCdi6tYLFOi
JmPSOmabo5HSx2I+anK/ovavvEBHN9AwalpUKeM4WyTPadrcWXAn6PGVd1Wk7rgNv2aW88nj9xth
/6xqZ63XyZqgzfjhnFy1VmI0rqzpa+46tuMu6qGzVLtY5FjZU1J90MkgiK0IbbB8ZRuH6O7U6MZt
tTsIqX/+5t9PlT/fe7aKNA5aJcZB6AYfGp5JyByLE1aB2i/ZN+ROzPt/koRv1rSFY3SVY6fsKepy
LT1qo36dtuY1cSmbuSs5cNqYT3iBb+4G0VEq7kvE3YaC57677xSVTHD7TIM+W2gm8Sj3rTRPCG8w
0yUY9Ocf421dR1F+cM8wfTExNMayjSmp3j/l/7SN6SKE8FHnb827Bek/LEnvfpt//uk/Mzv9b7Qx
OfSL/u1vv9CvNqaw+f5E0vm/7IABZi/1T46m+Uf/cjQp7DVfhEsvkj1Dxeo0OwP617r5939VOBB/
sQloNAWU4XfD03+YmhShf3FReCMMJukQ3eosiPqHq0kR5hfVoU3EaAQmkgtR6b9ia/rwTEE80vBa
wcDAO2Wxa7zrN37oPflx2zYdW+/pwrHWsXWOOSrlBV1STk1ylxNjywC/N716Lj9oP5AhZWfrH67d
1V/PzI+Gpw8m9L/fBB8ZgxeNMPPDMu4bee92fjad6k5exPSKHEbcamLd1KYBViDc9pG7icfYUyOs
wNF9PpXr2GHH94eT4zQX/cS8NvwWg3lzYnomGUN4pbvuiXTK0/A2zkigc7du1KxzyIRqFl44brSB
B8TpP1whtt9izfaIW1rV6asB95DFsGIvayCoqYjOhi3RKl4QO5Te9ZYQqpMxDaDriYgnfpV0sZNd
R/coMo+60l8qZv8J6uW9A/jPtebXC/ShJcpVU1qr4gKpgQXoJl86ZbOKDXMdDO4Whz1ASWdhTicy
lUO0DMBt9YPqHmvaPX1CKHB2yzSfBMQnijTkI8pKzeqz48pd7M48dirx27o6O8q3QMJahzGc+csM
Vf6fv2fwND/t1/Pn4KYVAAd0mAOIyz+s4H3d10YTSnGqdAzMJDt75cDn2GjZMkAXPO45AIwwornt
2NNxBsSkA3sFBvfiShrHITg1HdFoTLHuXD1amM3XtLppAZR3XhJ42J4WbXvfdneuOCr6RWS/uM2a
AA9+dEYDs98hEmgOLub8+Hoq9+gPUg5m1iZP2f2IqT1mmucPB9oPd9G9zcwR0wIhVepSchCKr3Pj
ASg2yH0sRlhwONhp0msIbLMeNPW5qA+cboloWtD6IGbMrQ+aful+I6Yh4eAz3Qw106k92MAGK4+7
YqRquisDx3a+QhIelOs51pQjR7cDxJL7RCjs83FvyG1lEVxz6hEGMfMGfIl6Kt4UAkPNjnvQpvsR
Hq2MZIxDUq85qIfDgxyORbaRyT5rgZYxm18xjstoUlXAwTiybkx1a2MSb83vfr/XqF/clV9tp/zQ
+Sdeg6iQavTSR0P3go6x/lJtlghBVXNjm+vc3qJLNREsLNPxwK8ZqaurkN75Zfadyp+wI5j/K2nM
X28zretkkRg3eJHd9qxph1HfEUhkaV4UX2Gu5hEqxbaNHwf9ATd6qB55F2HMr5va3pDiBnPCJd9q
aTWPps3jtopHj/RaGq+iXw0GY6/02S89U9vq1pVjrcz2esz2UbTJ7QthbGmZRzeiPVCIM3oqArjQ
G8rjwtlE1jNggtG8nIa9M9znwydZePY8Mf7pucUPAFMDI4XLku18bMqB9Z9It8/z09iWnp5nKBa6
g1XrF0Nansqu3Sk5AyolcW+Y5lyp08Yygw0gRkZHwrnrzWAONtCx8RCbpXKxrOGo1smj38AWZP59
zcDTExa939S9itrsqhneSuasEytDbcSbuKbkbKIb2+mvbZxRwp42ldV9M3X/e6hP3yz65WMFMzwq
z1o9XupPYuQ/qeuDHam3lE/f+7K7jmvtTOrz1Kk0iLr+SXTa7VD6J8q+Q64OXpmcnax/qrLkm/QL
rDIjpyKTbHY9P6uVfZMZq7JDyGLRLsrpjLcFM4j4ovKnb2mYXo3tdF/3/vb/Che45c14HovXf//X
73mbNdV48xogQfip+pjb8P954XIK29df/vnfxYrlfsEsTVSlAf0PrQ1389/FCn/lgsniRMnBcjYF
/7NY0ZwvVCl4vcj8YUVnyf+7VNHcLxoH4nnNt+eAdeRBf1dU/6gK/nLMB6/5b6oE3sHPTxOxUgZn
W+TJM++SourDLtgHFvDfTinuuip9LWEMBom4qVuk+UEDbDo26ysZ3KhhxlQgPdohvIYGwBY4Lqa/
rWYDMhT7dEig/vQ8M/a4yrNSXeVSvw9IdJFj+JDL6HvsIPqMaC3bAV2RVuNoKRR/mdjmV/iZO2lb
CCPJQxDWqgpIW0F4RN74IdRzanl71zM8K8CjgkqlxXnZh/IUquraGoy9mgyXhfQ3TRRtraK7MKNz
BeoHvQs8NnNd+OYWz9OqTVtWcfpC2XiYURATwTtVFLzqRE9SnOX3Ae1dIGHPbsViqGAOD8zkWAZ7
JnFiOFsNhzMbwMWosf0jluvxboUQJidOKUs7j79CcL7s/Wwf5nO3574paJv1tvvWZVe0Jkk3S1gF
XOWQ6QFa3Cbcdg6AH9mAtRRx+rWI003g2JBmDPWrUBtiJ5PsonDzC7L9FgAiSOpsCQsg2mWhd9D8
I40Gdwzy3O2Gah2LCRy2GhYL045iOEn5kkVuPYuQE0W+kH1TLxHQaWBp6xSPYrz3fSdcWQYlaFx2
37XUhEYU7GNicUQ22LD1jiFnMC3WrhOqBzsEbYdZgbi8m1p31lXQLhumgbGztSeJh4GGnDAXrRxO
UieMycgGygp1aQ+4yXRLvoRlcHDyf+i6/u8o9emKhInlDyvSa/8vy6fk9SXPwqeflyZ+7h9kCMv5
Atfs3fEKp+p9+flrZSLO5gsoEgGZgWVrxkb8sDC5X5DRvUvYiMqEGMp68vfSJMQXgnn5OeJdcEWw
7P1XlqYPjUHH4QDF4YUjt0qGBZziDz0wVkyXurYPz1HQHYcq1ZajyjITFBn1j1vegOGjkDSVizg3
9YWWT/Yq7QNlKzuMLsLnKUYNeCul+crRXt81XYXsL5/zai3sPw3Q5h8u8W/WUmMutP9ZmMxvGKyy
DjQSFRbByfOl+VFyAOxHQ9qYxGeGM+1u0hxOfJLI12nQOC6E4NwHWO1BqB8D8FOVEvakV6lwrrSZ
pz9C7peqTlhCD8qrUjat1PkNMpGNzFzI2Fa0S1JKYHUG8qt2/eATOjA27p0eJDAD+8Te9GV5zSx1
GGkww5NbMyNEbKv7ctOV1aZr6nRfKbm26pIu9ILMxxbcKi6j8wD3K1KroeaU9uer8hFXOV+VWW8J
3UNzmKV+BDaIBAFb1qTZWbp3rK/bsW0eejc5jl0fLCunIoS7apUl75fflT7E/sDYuU3+ImL4TWbj
MyEUexVH1X04TPdV00umx4b7CeTB+HnWy7dHtjIDHAzDBBSBYf9wjArzOsPxXuTnZHL3oVqJFZE3
+3Ryt3qQH/0ozDd66ypLXxj7UvoNss1RrHIwAxyCroLh2uqUDJG+CpWtCy7k7CntoePWTalBsuYo
Zg+QamnNP+pF94ZR4FqWRLoZ6lOjy86jo/tS+hjhuo6yPIlMc+fMJCCZynXZZusgTu67AYeKEo0b
4aYoALP0sU1y15OQh4GFiXw5LauSu7+FwbngQimfdQv1j7c4F8mk54njSdfnaL+fb/G4tBm7wPk7
B0OobwdWA8aKg7vrSw5kkWBqhKi0d0hwDYs32y7QSjCHqVppr1qinT9RCr6j53964hBA6A4OWpNi
iJLogxpCbw130IhoO09p+qRzpTbEwWHbDAG+KeMwLQSoQbBOfE9a6SxlLbnPMmcdhFO9ktM8Pk7B
ONY44Aw1Dy+LWRJctNByAQ4zQW3zu6aybG5TSSSsb+4rN7jJopc4FcapbKe72Ow3IYnYN53OiQvC
XexVSrmeql71PnmO5kv78bPaLIYqHUp1ZgH8fOlbP01EmsrqXPdhtggk7cvoKQiihdYSTE27os3S
cs3gJLd9UDLWRZYrgNcSoH4dTBhF2t5Ut29/flfiNzcERBRtxgSBC9KcD9/AZPSge5WxOquKBYS7
ald1PXltJw6iAXYvjPjUlf0dTNaNkgCYcqNL5s/36sBT0mDCF4+yBbQRABxc1qFrE5E41kuZBobn
4oqO7J4qytQ+uZjUzx+upelqMJ0BBOgc5T4mB7Vh2RbUWszvOsl+oGD4BVOHlCPnNv7zFfq5vp6X
FdPVXdB9NGrmWvvDEyMMXxSBG/JSBpfDD771hQ4pLnfu2JuvhtL4niJe+2TR/XUtw+BCUa+7bOBI
wj7sRFoH9zaPKvts2OFL27vXFhIsJX0ZQ9QSoTt9NrD5zeVEZkfAHHAoMIUfbs2RRmMO4Y7PWEGU
dQyKzGNTgClNM2xBf76e77CLn58Dk5BZtCMkBegCNfvPzwE49rYwrM4+RxzUFywOFQUsvaNajTYk
C0pSrPJgPRrRVo00ubbdU2w8WYP9yW7/6+NIA4LkYr5efqN9vMRxUoZtqg3OOeTBWIRxf3QTJsSF
pDVaq5+8mPYOuv74qd9PhGxMBhf646e2MstostA9q0nvrAhvaQ590pirKB8fOyUnmUmtwl3YjcZC
tFW/YgoPKcIYzx3PJSKs+hDheluran4RysK4cHJAoSprV3wnbXnsCABZZei0iLacvrvFSOK6o+7D
RKP3I5n8DEq9rZx4V6VMX+DnhhtHBqgGRBYvey1D+mjSbpNhdTP2JKemUWisdLXd2pnh1XpuLIhr
JVs6pSXXfSMMY60rqrEIK50wpCxUV9EgdqEbA7oorOmyZPhP4g1jfV14hjYiLtaZAMvGpRjoz4bL
KSUoY8idhXMo1AwuHfnCjuv068ZFkh1U7MI506p8dHF84OVXQ41cqunbNJGHh+0TPWB4heQrXZ3h
podf1SC/dyVHQAf7Db544p1yw1Mc4mQbtrOkzjf+WL3CDOjBIvbdxnB2cavDTyYVZtmrBFYQ7wes
B5xgHlrecBVmsXsMg/rNjF3VK0OSpjmyjdtRR4/ThwbYdxDCUWyHq8EEyadBhyXPOPeaIaw30OEL
nwyUeqA3ihxr7ajlFVxYc6UXU76s1bzZTkl7X5A+nPr3tRIUF5kb7cnoyK+turpPA1q4vmN36NaU
O4rO8jLUqxtpkSAbta1c127C7+JE3VC55V6QUGBXqSRhvafvnUiG2kn+PRGgG8cRVq90IJ26iPyA
CWbbTx7qX1dJx55nLwZl4lwrfqj1g7YSZp820V0t3HJhjYR8DVV08m1SPpRQ3bq8s0Wtld1Chwji
2bF91ztU/lXS0mEO0N0byzFIA4qjGf2EmnoZj+7Vn9/lrycSnfRMNmAWckp81taflx5JVlXfA/O+
a0XsrqFfPltGRFYZPtYhL0OvmbAo5P71xF5Non1grbHhrG270he+rWgw9JWdJJhDuGgAZV9SOfrK
S1BslTaQ/z+XlPgFwhxch+nufIj78TQSl+AmXRjbEFOQzVm9l6loEafwyq0TQBN6B3G6fHG79CvZ
weMyTMY1BDMSsQHiyGTTx7UAndxWa6cq74b4kx34N4UD19Kx0BjpYGKJrP/57QVJPmUReZ93jcZ0
t9AsTylbxmRlt4vJ6lqAxX2mozSBE4bgE8/N3MwmrNdD8V1ick8JZJa9N9AGmoOQsT9kfrg2JKLi
1qGzUamYEm3NQKwFOP7PN4Lx6+LPaFrlNqXyZNP7SMPrEzeXrI/Vna7NIjQVunruEuvloNIY9bFB
rDxhJx5Mc9OKgxtAxEyd3mXoYmy6tk9XhoJI2A6/u2aVLqWUSI3aFpNsZ301BPOFqGBLIR+wdggn
m2oMaQoZxRh7NSTnGcB5n+QuUQ9M9MgI0XQiG6sSMb2v73JLexKP2TgQJoi0AlJ9AVjjGCWJznzF
uOtNn+kIqZixnt9FnQZNl9SjP18gzfgwlZrrHi6RRReBcwI4po+Ot8mE5cI+Xt3J8Js/jc62N61t
0bs+K2Z+X3MKPJl6fplgO8VKdINUTiX4FKissJdCdjNEN2nXU9MVu6zbJEF1ketasFMCe9+i0N77
cflgRk2BHUrLD2m4ZRtxN1HPAyms8dUQ6wQj0XU5LDoyW/Z563MsEsVb0Kj0OAc9OOaljZNTAE8Y
iPV5/1MwHpqGQAcEMMk2MZEutqYZem4Oml0TEhpb26AGlb6xHkKPYMSa/4p6t2ktheO1+p2eGgu3
1UxHHcr7gpmBSSqUA3WO9MMePHeQHfWx607OuRt1RL913K25NdCCmT5tgfQq0xR7B9//WcWGwHQR
d4TWoHYSenk0+vZQNkG7qyKlXFZ6ae9Tw98LzMN9YB56Cxq3BPq6chwyiiA7hxuRtf4S14WOknT0
H9M8CJd2qNob/pQsxwMMvfom06yW0VeJenWY237Ita0eG3U1dsfWJcvKdQYyQUQ1q2XDaU2oLM7n
aBgWg05Wl43nf6mUzrhAjKusK5Fyp9nQyWFUPGtyiC/GsNlUMfldVjSVm6ZFow4M/YUTd7IuOvOW
aNyYtG2aognAZPzLykFp9bfaEQ+xFBphfO1tGwb4Rnwi2pxYwbuhOc8MlwlMiDsXMS/Z3vpU6x4R
6oxxEK8nHWGl1rgKiJaDqlU7q7JRGW0qSBxb/8JHC13bU4OBuXsJTAJspdBP+egjzYmZBAUmCQll
aF3bSVkdcrOjIT5IIp6DE1N1F/y9wKWvbLHyv7iU9XrUlKtW0eGsM5WxEEZicRV7ZbLpdIuB0G41
UhZw7fbtVCwwozRbVeTOyRXpOXLUFx+/yLEgGmiF+slHfRy4HtF8B8sdm8vajFYo02IvVpPgJvBZ
2uiE4/rIH6WK1oluPXSfWYnurELBR+XUc8TOgipaKYptCcJr46KR8QLZvrBTPfeT2c2hDk8AV51o
02rI7i3qlkVpJF8zmdZrlAP7aMCUH5JKWnFQ85LpJm0FaSemm+0Hod8JCtINKvfrMPFfgb5EF+qE
D0yt43AFn0JfO27YetFYpbR4ooQGPn+RFsQG+ShXV1HFGJjpQwMQvkfCHvIN2kW4Qcv1OsQYUvMQ
2QBtD7iNKgahNiW3qs4s1+MBcul+5P1qag0ckEIJtgryyEVE+YD+Ww833QQs24lgrie1f1TJ3m7C
WGysoWoYbCPg4+T/WBFIvR+t11SqiTfwzBCGyF5Hmeq18WzvYHCwGK8mDRZ2mEmdnkJysgLRYorm
6TZHVFtFoujvYtMi6Q/SJmRQ2uml3hcXQTfCTdTzaDdY6SIoarmZUBJuC0O/4MzbrNV40s65cmNk
sViK2BK4gUvtxNwjuc9ILlwVtT95akZenFbI61FxWmjN9i5Uqmib+3VJDKTRbYfEdJYEleEUEg3Z
Fq9l7Y5nurvPmTDGfW3YXtb5hQfmCo9L1CwStGCrzoSP2WXgRBkXptJmUlo0T4HMhm0eVIBwI2jf
zsRxAuP0Ji00BwzlIuq11zxn6MtOkpFLoThL8vY0T+ndxivIElhVmEMXioy/y1KYFwO+mn7i5kqi
qsTOX9SLjCLKq9gxDj46aS+1tXuhDsGOSEuxgRdbLmWeXeWG7V5OSPGnOBIHR00vtbZ/CjP9K+bU
tV9RRUXxtHXs5DYbLBUha8FiCMBXxl168NFKLPqSVPuusK57XXkb2mTGubko8lE9p6D0VmS4+bAd
3SUKbS2N5F1QNPS1BOGqZPfdd6ODKUZTLvoEx5jaVltZM7tFa71PCNMhHLJHWXOXgw12y2qXsKot
Qqe/c0al81i9jNXRhYGEuJxhuqJO2aqw3Ss730a9aW5HrZNMzIBUDFD6Yx1wpNrjPYtEX19SUNxP
oqkZ9iBvKFk9rqZ5C+pg21rOY2qhJkl9I1sptjWshUMjXEa9OHRKy89G4Fptq1iWI/FvCJGUpVHP
3izoHe7Alz4khVhgCsBM0CrBzkBZT+/wuxgqDCaVLFaTjWHD7qpog6EEvYg60MM2hm8TesCLvuyv
HAEmoiTa5k7tWrQau16X5m2m3bQxXUERGM1RhOND56qcVIo+2MUg4VdZRi5Vg/i4b0m5SnKpIiax
Hl0ojInaDvdRibwjjNyl7fjRulHZ/njyHsy6/jbkHStEUV3KRu5tgh62g0KJJKN22mbCFlsnmNxV
StcviJE1BAVfbx3rGwLJx6VeOfSWysFdli5tJyvorXXlcxyMyDPs/Gra5H6f7ALzISj8b5XCgK8Z
RIkQxPkuSX9i5exeaEQS+TUN47KomnAT4WdDyEUjPq0YApo93hHGXx0TC77roNtaVaqsYy1JVyC3
IDLbQb9qXfQcIn8bJVGqyLyPDGJSbgJzoegmpqC8AoXQoV1xW30TxOxjjtLdXRt8h6uA6HPOz6Pr
lerQL0LN5oQhjMpjdoLlA5AGjXxnqUZEfHdW6B51NxL04pRzVijWsut64id5T8uu7R5YnANSW/Np
mbat61WzNsIZGEnRehPuqB1tnLW4LoY1DE+TFcDgyQS8SlbTVg1V+RwTWqbGISk2rsWFbsx9FIKc
6QwoHWWYe11PIsNQklTk+8SPNyRZxjzSSInyMXrqTXaJurFv0cRhneJ0u2itsWQKy6PacdafrGw7
cupzOCOAHc4ulMk/l0xCG/lkOH3gaQPRAUnOC4S7Wpi38Eyv/h9z59VUObam6b8yMfeqkDcX0xEj
sz2eTQI3CiBBWvLe/fp5lNVnOpM8J+lz1xEVAVnAlrS0zGdek8toupGZE4TU2AC2xZMzVB9Vp94C
LD87PaxTpZTvMgFvf1YH3OC7+ls2y4EtpffKIF30EwKX5CTI6Gem5DuatHPuDcyVgqXHKRR9HYLr
iNGes+gpFoPfIFXu9xHKixC2hgPtFNIoRd2zrAB74N/p5O0zwmFP9QQO0NTgBEojGQHcgDJ8IQUw
9nOc+aHuYCeGBeFu1PsziqzjdSHSCb6/te9bmuSIcsMXkMEcG2WL96uBqIrgfwsqbVYsUJUbSgNE
T3jxY5saWuyuylzX9lWOzdaMDHeOx6AfjohptQs7AFZaLeuANi3bLZaFg3DcGJUrpQu9GhVQUNSQ
pYYh6Atq6CE6PVCsDIF0W+KVcM+xiekt8m2vLKXR71T6IHpZCghQI8c346uZg7bPBnTXUGTrNlYi
clRPVySunFmD27YyRMMMmpo15XiQYJ+ylJwuob6qcJQ0sQtHOZRWekcAgtP2umIRzJh2MZ4a7MkW
5vW+YydGUNbp93ruW980Re8jyQWySVWbE9HbRTV29bGX4hMcHbG3M1lyB/AZXmYXztbCMShUagOI
G4ed3Eywaaa8PDZa901fHJlSbfWapyP5U6a0G4epK1q0pYlc3BYfZ8TGJTgHNPwDJys+FrTRT3P/
DdsTMI8TNzWQeUxRt83rSjrEJqqp62lU6GOg1IsWDGlqPlA0hXoaesAtFV+EWbIZK/VaWbRkkxEX
XhfdiLQNMYCzVu/tspeOuhif9LrGc9ecn5t6cVAdalBRKtNiA41X39a5GIKI+NwAhHoxppaKMg4b
eNfhXGlMRGBVTlaYmc100uXswVzTEJi6Pn7fwNLyHKhE9WZEsUzXI/mWR9bjJK98GRbBvpJ7NoYJ
6mhU8braHtdBC+7hIgjesoYJZSVM6lk697ETBwaG3GxGM5pb1VVB+cRfsA4+8qTnmIODruF4SBjB
dAGFABcPzAek6AhTtjRe62zsjkhE7dU5ckuIbp6YypPR6S78V9XHIojLSe3HDLFtk8+LNxn1XdIk
VlCmzoOZxy/oy9ziDo+neNl4WsURbmUEgpUmwTxyWp+QC8MV0BESd464duvTIMQyGHPQMLkRhlmi
v9/iQ1QlIGS7xcVDIEjqeJunTfQQJumdnd6bfaxuOMjirVGijFXDTXIHWUdRSdQoTBYmGlwMqpSj
eiVPzuAKK8UUVSZ+SNJXBedIs+7cSo7u6BGSvEb9rlVIlTSwIiHMRpe72yqraOcEEJ6qYI+/dYbt
Nq6UMAdGOGH2Vkrw8hEYs3hVHlK9e8ZmC1LiOCLY1NxjJnxvxMsxXxJKuZZQfdGGdzVwVYiOmUtO
h3exkkCW6NoGZtSg+izeUxFXJ3wHck8pV/NpRdr9vYatFPsaE1L0SvXq47rck5RqQZtXW2sxLkhP
El/tLp15eRVpipto/ziZ0L7jSL5JR2pNHT0Zt2jlet910WPcIT4WqY07ORAtzKxg98qmBJoqjqJz
E7liDuOrStu0OXcR5qekHmVPl5RvWaQZWzOyz6nlLAGtfY0w2jja7RT7ZTXecXh9b+iFeAh/oH0X
lfdqwhDJpEJuPRQXePu9Rs2EyhoYG3ys+gcK1LdzSCNVaDi2pXaPFlWN6Wlo7fLe+ShngscmtsUm
7UxC49jampSYgzyOnJNdrs6YVmcc66jej1VPrReAg1d3a9WPgjQcZziGazFotluaFk4d2P1rDhzQ
leQZzm6RANkd82oz+9mMN1Eu5ueeMaGtyIGYK3ciodJvRWp9qKxvBBzLVurvozF+Ng1YrWSzyhZI
45MoSASGUu+JUy41BAh9aZmv06jS8c5Cw0qiRuBRhO+OWMikITTTCqH+gxlap6oRoIaE1m1DdYIj
aqpHsxxe1ax7Bt8wHaZ2aGi6qEeeXz1VOVLtOeL5VogpgjLPV023aL6WimgLEmIMHITkPfR/OCCU
9G3skbBKFLTMjArB8VSWTwq0RYH2M7VRxN9s+JKNRC4us72kRWluahLOKuTgopL+avTVUc8blPGa
gVXtGbrQ7+NqeZd3UtX21zNuWwFkzUe9EW1Q2WPDripwmTWl6yRqjcOoOt9mSwsUJ5SJ6z9MNS8v
h448eZEL55gjae3Wkko002T3aGSfZos8r0K77rpuy2xfGYMWTI58r9dasZPt4a7BE760p3ib6fn3
HuRxa3SPprH0Xr5a2UlhvlZ6/cFyMrdzuhG1iHEl+EjPQiS+0USRPyb2HlXgHm4rqZMsPSldUbk5
7qv4kr82uf0oBmXXh9qbZMoXOkHa0e5BJ2RI4Sllp2wgJJb+sswHR+B+ZuhEwGrZVB5NNOAHJqWm
xKw206BSoZ5V8ygvFybw8AZoHeIHpzTmaDftJbmuRb0vWoLXaFgul5AgPSuVXdY2Q9CtVRZsz0nl
EYTwHWWADkc+3pEeXmY1ZrJznVeeOqS9tygwubFLK3KCohwyABZm5qbozQeM/dbeJ9pxigKz1blu
Y/Af6JBJnr3WcO2mhB5ZyMjEx3q+G6vGl6Cq+obadJs5nJ6meMm2Ed0hv5CYBzjjtZ4gvvdFXO6G
vFtlD9InTP0UMmVvzUR8BAyolmjE0Ak1ltXSaZMo6uLhdWUSYDeggJXulXLQeuAhpTosA1Bb4qUJ
Lvkkc64vMgLchRoFttYVLlIAM3YsJsukpXgoDGe6NTs53cYJDe+wJNFGmfWYWxfmGg7hDfeoTFJ/
UCesnIohuaNypEP9wkwkGy51IzvoJZDFRNYgE4b3SYr2eGGhRxf1K2V/rrZCa/v9nNuBjP20Jysw
SYzYup9kLLOFDe5vWRQNZTEp9mvtkt4Yquhy6yt9eFnSDEsuFpU0UlaJsPLSWjjKNAvMYUH0O+9k
2USqpcyeKoo482BjMyan61kikH1or8OWu66a6GYV0B0cXOHrWGYONJsZCUAl6SnYNlXo51abwiy1
DrinUkapnRcdUOgWRpnPdkv6H/GKev2ixajVNZ2cEggMvbDezrK6HybzvUUY2l3i7JhV9k0ly9u0
IHmOHfVG6jNfqduHsCl3EWIbe6GAJMkbcRkaloflXsRF2YRRvZXRzThG36id5Cj7z9d9LVFgwJQF
J18ACNJtMSde2IXHyn7EHFNzc+BJQHLqZJsgbt8hHpDAPJDnKdDCQnPb1CJjX40T0xSxwCxiM1hs
pAwjzH+bRN+nZniL6NyVHQ6HbKolb2qVN7QAkkDrUN+sYV+ArrQ4AzIMFPtnzR44wvE8KClyeqkO
wl61xvQ0DjRnOHcF5exuuJbocHosA3+UNHlb9kjzoeBT+vinJcQoSXOpRcNHbmL51dZZF0jqTOzC
aRVQ5UqIXeP3nLnqQeLOvEqTiVQbWdpQ+OHdDOpFoUdxkM5SSjq3ytwnTbFZ1sayLIkOrAzyNtJI
lWexmmZHMkD7FoNue7U6zypT21ttgQuIYwY/nrldI+OuxY43Qeibsb5ppppUI74yhDp682RIHvFx
6E21NgZ9Z/feoM/lsbZCNGRQKrAMpG7UvNFwXiFkH7Po2BdjSDXOS84QpKNdpvbi2QDPshSbHwPP
WQNpRc4v5nhsdhoBQdcY+W1mjjZpir0hFZmZr50NUFcOzEGmz1w7yj6Z0SXFwQarSFW3/R6nTi+e
ycTK1b9nGhv9Kmq1yxbNUf9H7WRY2L5p3F1SnBf31BOoI5v2sK+KMiUXS4sDpqzbChdDlATUG5Gi
4ZrpmOCi3y+GjCmwDvxCUtWmQKZXxQ5NIbaguaTtMRM0aF5HznKYwljfm9L0Dr5huR6IJK2M7Tiq
cvkIhnFC/CZD5J9urFH0i2uMTHDd/qKxBeeTttuvOAN8EGgZ6qYBDk53VrzPT9S1hgIo3LA5P+N4
F/tGvlxnEobj8So1FFFNbQwEqqCCdg4j2gJLW5R+l+DBvrGTYdwYlP/T+D3ROoQC8Eyh/6ltnOF6
qBHnsGa7Jx86pSOKKXMByyGSAn1uOWoycTuoOL9I4X7q8bYDAHWX6giNVlYf+0OuF7QOkkOO7MwU
LsJDiiSFNQtqPMJLMm8dDx3OmbwTQi3exlDJrEMtZuQMUo3ij/YtSWoy6ra8wAJRQ+GhlLZyjIqK
2VMmhkettNOyQe8kQxFBVaCeRTs7tjE+aK3bznG+d5ggY5N+mVQk5YhLBW13Ndc0RPIeW72CFEyh
fLWo9bsipO9W1le+QjVgULeJnFGeQlPUCclT5aVuCChawOdF80CvR/IbXXXlxjFdE3ICJp8YfQ2G
vSNDeZgFVO9yZjthy961TvIiJnwvtFS/qnK6pZY8ACptWfwZgGu0Sh/LVD3qfX+f4djhaQ6vTGgw
kFsRnZC6AgGvEVitogANYh6OokFtCgHkSw7y18Ug7kXJIdsOwOcEScscfjTD2uTSxHuJQpCHZr3p
5qb5JHXUAtDc7Yiw6HNZ5RT03OPGMGpkKxr7yOl1jHLsfXODcycuLRZXxSLBjj6d9RY3n/qSMhPp
GCsztDR3idBIGBPlYJGtIiNGwotoJk2bwU1EdMzrOnULaDFaZeGY0TwO8kT5VhqsLWpSuD0l96lt
snkwDZZ1NAenirm51cRhzYatARGtW2xPW78wmwtLJYltS5tBirGysnV27EhqN4lqBhaaG3tnQjBi
CqUx4Py4bxzq9eYIn60p9OOc9k8jnEC0AkXYv+OHhNa2DckzngQOxIVNOQ3pfeBtUQcSGWURO4UB
kOtdudHTsUVIsXqnBo2dpw6AbygWaGRD8jZUU31hDebWqZK3ZkJtN6W+jbV25Sgq8vLtcUxNc2tN
IvG0AmZWmcDAmwrodchpI8ZEzCsxx3LD9vMJhElF7OYicrGaRVZPwo4g083XI34IuGQ1T4Ym7nRN
vbZr7UpWSOapIGxT2lae2s+kYkBWlgwB5bCcnsfWmJER5gCYlzJoildh4ecJnI+gfabXGH6X5zug
fqqHPJARYg0Zg2XtuzD1TLPhTQCKDWx52MfSw4Rt2GoP5vhaPxyMymqxJ6I7NivahW4R0kllyRk4
CjirmeNOS/s21yWNARHd1GmXBvE0B7leiQPxeOJF8xVgEJ2nxbTH1OkZVHPldctgUMDiKJvr5F3X
eF+1gd1qb9q7Yu1R6BSxo4LaMKBl6loK+iaTHt+OJsu0HFimRtwGCflJoVe6X+a2g230y0rMwXvd
ecwwWHCtWk68PtNlP7OuOUY36kjdQxrY2Ch3P3bD9Ban2Zdysr/jFx2gKCArHST9AHGvu/hPu3Ss
JbTmTKM4l0J+iTt7ducmvJTGjyVvXoqIB7BL3kC2DLuiIJ409LtCj8kI1vfi0HBY4q+M6n5H8ABz
dExAi39bhn26pY6U09EiszyrJca8jl33NBtjDmO13lem2+hUGM15/2ecwT+5qI5oiIO9By1VuFK/
jkNVzlqi21KJoVXUuINpvTmz8dZZQA+HFE/FEoqS+fHna/4OaEeWA3oEqBjQuOhhfoLiYdweJYoy
VGdVx82jH4B8WYtzRFyowkWS5LM6K3TPDmHMjtUp8E+LBoxXYz1ZZXwRNRFW55XyQpctcQszXbbZ
glu0cOQviJLKPznLAangg4VklyGrnyEYZdQmc9kjGy+jg7cpbINmdejDFliIyXk1Go7MZR691UDY
Niq9ndmGk2rgMu/nM2JlzKEv4gvlEyv9ByzEdDhiLUDDiHt8HjxDX8kKY9qfbRPaeUkGGDrtDgj5
1ikYgdixH8MMZ4XEBKkq95FBl7W8ikYCNst8H1DqgN2hof3QBFPdO2vocVh0KodaS8AXawNUXGpc
NqyjwVaWy1HRaxhpKr1cQ9l2VUThu3Jmv7HSN3WwfQDApFR5ZuwkZ4aKntWP+kDZNnNStB7ZCtyB
KiZtpUtLbvKLqGC/aaS17Tlb2KoIqcIIYry0jDQ6ZADzsjpP9gAJKd4a1fWYh5JnzmAebMmW/UpZ
nihUiButBIIVTrKbjuX4QHI+lGLY9RqkYwj5c14da2eOLrExgFYcAxxWLGZ0/BTW+OJZvQoQLwsn
t6Nu7SlIn9PP2VgLmJBSH/OdoJvm28VVk4QnthHBHTrWhsCDjsVg+Y1q46e3HCk6S16BaQPUGIAT
1LcCIeoqGDg+Aq1PMUibaRPZ+QUKeNiUJ4HqpPgIP1EQGoJ4nPZjT1tOrrQQurl0Sz8DF3VJofCv
3i9NSRvIbBSOuLjYsQfKbiEjVA99dvAlp9w4ElYHTluMO6trnzoFcSHb+aakyBgtAEpdZ4X/hHm3
6Tg46jqGXx578lxG7MnV5McWOiWRAVUO0Joaj141WS+6bLwj2LXQu2hoJirNjeYUwVA7/mhUKSiR
b5VZgEiSq2OSAPxXbGqDNHsOA8KIFSoooErJqaRQ2PSlmP6mpaDum1jtVwCpz4E2vpUyJBXTlnVA
yYiUfsK/YVSqR7JRzGdNZ07aZqi4sjaYuPSktisV0jWJICbNrbNsaJDByXsZwniiLijCYwfweUaY
LbTTh1bbTtk4bIY4c9d4bhuDcvLtGVCdrAD6yyn715zbbuvM53ZK9yJLFr/stW+5aMW2Q8MFASsP
5U15l9koIRh2ZF0swvJDWCn4G+jmS95mvgXGZ+g3ECeQCSxpfNoTHWzLpJWxiOd+Vl6hQEg7aXiP
hYGGah0imjOlMjzr5Ns0oq4Q2vs8of7dxi34/2EjT9NjTgHesRevsEPTM4viZW4q/dhqxl265pny
DMgA2fI9nnP2KXSyBkMJGtT4AHA+QxUYaRwpzNau8MNIkwMKkt/NKqEXMJUKpRLDgzaSHwWxghdW
CZ5emWDzuxROOFMZAm42pka6aasaQMX0oHQpKwcCq5ckr4MBEbVWkQaL+1f67tSoxkLbpjjyGjYa
kOVaLNcybC/a2RuBjP0Nkfy3uI3/St3lZ4/q//jvCcXclzn/fdaS+Z8oE7OC3/81txG363xuXv7X
/+0wpvqF27j+3f+nXat/yXCUAOqiYv6Jdq3+pVB3N4ie1pNcg7JSlE0X/5//bfxlI6EBiw+reGAg
yhpX/Se5kR8BUMaCkNq2oq5C2P8Ot/GTvhcfQ7CCE4AC81oFTuyovwYuUUovx6wA9ThXI1EKkHO7
3BiJZ2n3RnRRPWCl+9MYXf+dwf8sB7NGQv+V1/9+wU95/Tyl1iBmLmjVN0p5NWSb0KZtcWv0eIHo
tCa+OOk/eZb+fsE1OPkpRE2dkGNWzeMbpd7H6anq8DWhbOoqg1cbmxznEnaC2zT1nZsQYgz1WpYw
9fp21/cuyZIy+OG00Y0g+spS8gcP809jsUbXP90agIFWrcIyvmn075n2QBhGEZAU7DkbsATaI1RY
4oq2AEO96bQPs3/p5m9xvTMTlyZb3N9a3LVseEoeVBXV0vyho/ygBlR+//zOVpWBP760TxDuYgBJ
Z0tZfLPczSCFtMD2BtW96B7FN8nXd2BrT9BLVw1YkxqwPydBQwiATo0Xg/L6iM7d9Wx7lD8LySXD
oT6iUuG7VOjObSrEAbfNrfFSwZIjkQ6ApM+TC3/kTVtcLX+X74YAReNj4Yk75zvIkLrYKA9O8DZ9
6w7mm31fXhgX2hmXELneyiEaIF71/ucBUD6peP9jFulwamFkwtb6xAuIAZdZgL/im6q4sp8V1LMz
v1FOS3XRzJukC0rhJU/Omwz05r0s3PSDXHScXIPU2LW+q9+Al7NBo7VSUWLhwHBna92yMYLTsFDS
vwMkC+b00A0k4Py9oV/2d0sKdMyXlQ+wB14KdXaGILuZEkroxaVavtXF1ukOJH9UxnGvkpNjSuMj
85NTSqeb3gbW2bInNY9T8dTmAWhPMCPw30jas+RyfqVqL+VX9F37Q3K2xsNAU2iFe3vgzMD8OLmf
VB4gJN3iedB6CWMvcmiPu5UaLCNusJ5eP0vGM7AZh/gYfU5/Gk9R/mL132P9seEMbxTUh71M2Rrd
S5LtSgHqRL8t0AZRAXcwZRCPyTlxDVH6RrkzwCemw5PTXlIWQ/nInelWqVeN+LYIRD/BLynt4M99
AELGdcptL9+paDO6FpCQDGynW5H6R34ve4jG9fmR71OKG539UiQMs3FtU4bKbrL4IZUXD5U2oXq9
8uIkR61FfHs6VNGdhZ3RFwpPn5Vi/nOX/a/Z8ynGMozBsISUxjewRHjLpJ+yfFHYKDR7cI5pX3e+
qiCCy0Qa6Qf2FxB9C3nTZTcJfSgz/D4CJ2rm11Txpw9Zh5bojlfDDTRGsCQmBpb7loI9+rC125L2
uePoCv4FiahzeahiK804L/LSfMq/kkVXzjNrcgn2m1PaBd0lcEjPKypPPMYvSBxRkoLv1D7NuYec
IX2ZyWuaLUCSSLjOu/3aXZLDN18sMm09a37fDv9rlD4l0dOsTgB7GCUCIQE+8875Fl2CNuxnP623
ehUgBk15D+p21dzmzndgMl6Sm5sYXvJ9+kaQaWs7g1ByOMbNju69c192LogS2oClupOBbf95W/hE
tP9tV/jMN5QAWVmO4I5rxKiPTGCrIhfwUgSVena/AJdsSd1V8jYM901za7dPznyBAZ35aDwAgQNu
JBl++MISXqWm3nBZr8Ogna4a81SH/qDive6rlSdhBTR6juGVR6PzBFGzsc2sL7L0Hxnv5+G37DWk
UAgFIJP8ehp1Ohrh8xjFN/Zz+iJtyp3IfYTD2dQXT6Nk9rH6ulnuZLggA/OYWwK84wKxL85/Hlb1
B2fxT7fy6byh0j/1jiNFN4tzMSWvbUAnec5QVYBjFrTqjjJFCKobaVl/2GcKJDGvScgGQFSAo3GH
I3hr7WW8WtgHxZ6EYdIfRv0eFAY0ornfONfg2DmLhLJNNWREI3d8oIzMfOosNP1d88maHzLsETS0
sn2B6HHlzUEM3RlnuH7amfPZslCMJl+h6TUrBxEG6QNQW8DdFXn2BQJKTn1j0y+k8OXQJTjkWpCO
UJgAwm6s6FR9z+A8qOhnHZvqYCAl71w7A5PevBCO3wMfq7rjom+65QpEyVQGcrefwaFuBaFBxIab
vakdrdn02XqWlv3kqW/WfDVrt066nw4tTbU4yNF9mNNn2CKt/ZxQkcy9hnw1PdjysX0zxTkj9Rif
xjpIgI9CVjzThx7c7D17Rytf78mI/FK4TesubBayn2qU0zywDLijVWAjkG/wcAabZMyrdvhP9M4m
OcfvfAQZltwHlnpWo10oLhU5iLuTrbq0qcdlo97H2k6iAw6+VfHsd7Ld2PAEmJAYhRa32bZ4uShg
GRHn88bhQhsfrHlnr24OnlUhXXzCtYLXTj8SOQnPsnyMZ+p0UyCoDezADqK1WtNecTAQ/tJlwJNy
uONNqHXQKx49QgcsSP5FCfCfbl8/r59PIcIUlZnWpIL1cwF0E9jfPaYV8lqzccuBEg14sXp6rKNA
m4GuwQsLkFfoqThnCLO5mElI5cXA4UnuOnr2Ajr+JNDyv6yMy04KUAuLv/Ji+eRp/vf+9fMtfzqX
BgEgIOzi+CZ9aHSKVT6gaFB4En2N47DJnvbNEWSaKnARPOT4P+qb+JtxAdoCUgSMjEHZFPSPgJgs
7hxYdxX49ZIYwU0AIrv9F4RrY43Uf98VkMTQZceCovkpkjckpC9AsEY340FM++JKqYPUvs66+wWu
EwbCSMO1W7ouDsEL1i9OFAjEFNv21qp9JD4qgD5UZ24y1D6GcztvdP3WKL5rIEsxO5GpNaIHRTga
zKrHmoMloVu7MSegpfQXlJgGN57Z7nuNX/ARdVlqj0O29rOdLPmJc0ryB5k9ffq7QvNvZd//vcT6
X/7W/8TcepXQ+Ne59VE04pWz5Ze0ev2Tf6TVhvwXiquGQhoM5Y8c9h9qZogt/4XAmUGkTvb8S1at
/4XRuYxaEIo4FLoM4ot/KAYpyl86nWaU/Exknq1VnezfEDP7faZS0tIQcEEmw4ZSqn+KZCqNUoyd
g58oqvKRyG+Xqt0bpBM/o8TjNOjOm5dtsRmHaW/Sdp/rjZU5x44dXDKqs93hF5A+aVF9bTfnLsK0
1BDSRozGRTycQUh0nQXEZSMi/RZEzfXSeMYIRiXBg0s3MAWzqKvP4hAr2l2RF346bTpNAXB0M1mk
DGa1q4YxyFucxGo+q94CN8L/dqPRTnb52rbTB38jlOo7v7Cs3Kmf3uX130v25xqA8mu7hH2Hlr6N
bhLCypQ/qD/+GmpENgz6qLDSa7XB9zLbW8s5hophiadJOY0EqzxnGLIF5pE7Y2dURDIan6RVKOxD
0XFNTuql/yIAUvS1YfLLBmOa9Cksi+K/xZzSP9UmYnuiJ2Iu6XWDVmhduKo07TMyGsgWMmjR9U5k
50OLHpRp3K+8uBH/pnlprw39hTSNN6MM4hIscyNNHm+xz5SD2ZTf+MHAu+VL1thB1d0sunWbNKXv
zNJOVYFGNtY2N5tno6X8AKUQSlZ51uLXoihuwpGgW5FIvGwQWHb3vUVDQbOgT7UTvlXz6sc0bdqy
JHkjaRuw7gDkJcqDOvZEKDf6RM3jBsVBkiOQt7jBVs1Ggh9W2tczMlaL9iYAZ2HQMIvZq3UcIlaY
87AC4/lqnnvlPJmM+dKt82UF/KskS4zL6reG8fNDEalIo4QPwkoCbp2fmGD7Dd6R6GCCpH0wRs13
K3bo0290bYEJrF1ScO6z3u3A5wyg4UJaLsOZ/9nE8p0ukQYyH3PHYyoFTa4e6tre1ThCSNGmNCoa
xMwGVlBSZzddHwWLFK8Lqsnrl6bsXtuhu0iJSGp5+I7o5WNhX8MUeOgEj2HD2ghP64LAf/7QhESJ
NZjA9tw6VI87Xze6xJucL5p1qvJbDYXJhR6ZbqGNoBq4DPw655N5wPgli6GfxEB6oBt31hQFcl0A
lU5FEsBYUnbIKbwiqxNoSfNdreT3FLd2iRpcN48yQK9Ni8UKuDHeXgiIEDMbfKxUcSsMIB61tR2U
My9MLleZ/jjgRUxIXWFtmw6AUSIvkydUeSsmszjM0Yud4DiSbhh6xzrrKsgZs38QJZkI41SnN3qi
nvg5nyjJp3UiICdczuf1/cYSBApQlBu4t/t6rPEjPK2M1kkyNj2vk2bnDPnF0XjS8YR62mH9Y16v
yasN22wBoYINFn8Xk1+adEhPLCDuJJ91clvi4VKlTQUKMuQjJBVP4yZ7WXgw3p2c06FnLS5RfrN+
7GR/WLXkqqwt1TjnqA2N2dlsXqRC8S2p8GfjZd3hcv0EhNOLM9Vt6fHn8uwZ2UyBQ0UkGfVd29ow
hUoBc9L5YPqJ4qwiE5KRzXFRhgAxGUM1t3zHvxsA/P0iuZZxPVnlA4/C4PNXsjx/2BN3s95rV9z8
vWOvixosZqpW235JbpyuRgnkpE7nSq8odFTbuE7geFcv65rjs8hVD4UKU69OX4cwCvJoOZU2o8iS
6ZmysVk9mBiJ9VUfcEas75/d5T+/rCuPtvAFa7Ex+f0GvgmfUXTSa5EirIwMM7+cwGnyOASu2Hz5
p20kN4p+lnD/EWgl8Wr58/U0sZ0ZsutGE+a6slVlCNRYO0CbADstuVUEJjHH6lvSrzH9xhb6xqS6
YJPi8MyTWoB2zTM5UCEyyvp5gdXHIElSuX7pJzyVvjhaPgeJGgIxto7EG8V2x0G39NdlNjeg2dMs
7a9sRXKhNB7G6QVS/J6nsVFBqEVMIkLdgCwA2sdG7iLqWzkKxuEXxYHfDrnPd/IpuNYRLK8S1COu
ahXia8pM41p2fCMwa1i/LaTqCGYX1WhSNe2D16hrXaDkIhAtt90yVTjnoyU9/HmI1M870Y8bMxSw
dYyTTkz06xA52pLafdf2VwnTkddgJFhWAOFBw1cEvHimgTBW0PK6wJeKSDeVfSMdgnVGsobL3AoG
Dul1DGO6YAVguD/f4m9tiR+3SEdMRrVBhfr6KUBIZ4zqJ5H3V+sh1pA5hoi7hmx7MrdTirNZGXBf
YE4t9u6LS/+T0YEKpwNmkcHboCn26+jAdzdmq7C7q0GmiMSjrcc265oLd45xMzT1TtaoRRsVnezN
ny++xoU/ByA8NnaHiKWgCGavKri/XntAF3WAFdNdRTNvQj4Jywrm5GKWF1/hMDSlLqCI+edrrgvi
T9f89Lw5eCOhI9x+NWMAUBIuapq4HB1r54TP5RB/MfnWT/v9asiDKKhyOJyIvz6hApBMzWKuRnB6
MOHvSCq5mxivVPWaU8hmVP/8eMp6rv7pip+mUoVIgxVJRndVhcmlrTF1obk0GlMXwy2mOuacfoFK
LTvj47rzrqJGbfPFrPqnL9amuOagY6oTYP762A2iH7Nuat1VvVQr9RaWCULynC7rIaOfy7o4WvD8
//zoxud49sd0chQsILiypnxWl7OLqFhCZ+muNEs51clyD5Q2wCyKx6zMM3TAEbF2wu8c3Ssjxzzr
GLKm+Cnrfo0BOJJ7aBEDvR6+5Yy2DXR78Z00OtjM0cP6MKZZeMVoI/5uQRUmvqpOs/KB6ikkUeC6
olxdiQLVDHcabArUEeU4Duyw3Jatc+TR14OEy4050XR2Xg9gzuU/j8MnN9gf6QYWlSZZomUhC+d8
2vCkDiMIMr/keo471CXYevVrwheOsxHLFouIsNQRr4QZv0ZIEcfnHDZbTm4dZKc5dF8ofKra5zVH
/gNwS1ahe9koYBhrJfynxh+Iq7GyqWdQ8it9dXCQxQPpAwt8Cc+SLbZzcVMzemtC1xAgJchPzNrV
kj2U1v8j7cyW2siWcP1EFVHzcIsQCBAgZON2c1OB203N81xPf74U7tOizJFO9I49YDDWqlorV45/
/mmuLEu2iXZ9RmFXJCUtsdSG8qIXP+bEFCMtCjx/7ujJlHfjb4uqebbcZKOXHGH8BBPqhXgU4hMi
CBx40zibKb7y8IuCsbuyxq/+sI1woZyvBBcA97f0EOYO1ZrQbimVxkBh0ItyeQMLKN+vKKcjtcVy
nDKwdVgr/Yuh7QROfCdGjqfuMmJg3pOIpAe8LWZQaNIGI9rmXS9ufTytW7u/mR11a022OFVWwH19
D6iamL6fyi7v6AxZ9xoMLkDcQCi7yQo1if7AMYsQqIi23j7wSfI94clr1AUdLjvjXyFUu9EwKThf
boNCJ/pAoVokscXxkf2WV+AqrvmNqCR60XeQXeOtbtklzMDkQ8oGpNAkUutLXNMAyNS9vBIPgMRU
kB7gUM05QT4t1l5Jp2RPBlj8VQm69Mlddaq0GLc2ePTisifYaj3nWnE5fXvHwKtrU2PoXP5Ex9JF
4JL9V7eJ8pzG5SVegjFuxUOVoEodij8CBs1eaAOcJE55lXkbJ4xvR2j4iwGiBsYL+UysKzcFob54
XbS60eYJV072l096HIYDDosdnqm7yifKHrSjeukazSbydkgouNlXlaYuBydQgm6foMrlb4gcxMnt
aYqERp02bP4KWSDcYJsssNNRyjxi1xSPGseGHbGsLR1ka6fUL+vxBdnhb6z6lRaDAtHgEApvAyfb
BWxwT3aUixaK9PlL68RPeoG2FmczzV7TgW7ePH4I6/qeX6GYsfY9BChmQhjTGnPrW1Nv8xqnhPg9
6l/5ndPKZMEXZsF6ioMJbJBMAWViiBc/3t1W8ZkgXbXdY6kDLCpggCA47pwtO5VGr+L2lwWmGtnh
JWeugItiL2DJHfDVJRwRKfPZaRIYxVjeN8WTCrPrXKiXp590Abs8PKkOBzZYWHgRJOn18Ul9Z3SS
iTbAR7h6yCbzv4bMMyVhCXu8ZttQ5kN+rRJupfZC4iKJjzTfes9gAv35nNv/M+N3/ByLbBjkNV6u
aRi/dCIIIHg7nJj5IhvBlcpmV3ydMy8vrtLS7B8taix0fkNXSxTZuFJm+82xtiWDWaxxm4GkQkEW
jXXlGPnlHJIM4MSQEpxKUIpQ7pwxwr+BPMQIU+ES4jtoV5nd+/EUYpgKQzeFO6mG1kQ87Ex5K8w3
haYkFBvvL/TTkR/fau1b0nyzohvFfoEhkprIDmebAyK2dq0tTV8r0e1ufklGRjScODCE5SR4Tu/d
goH6H8H595EXB9b7tldUCn5Dq7+NPF1tRQ/1HK7jccetHeueHvVkJXJfa816JmIHs3QpjkGeo81Q
qm17L9refhNIWgSWhlbEg1aWn+JZ+P4LRDQrlyyFZHbY/46OMDcvwD0Wq45pw3nP3LV55w3Ew9Ou
oQw9F6+9VV3z3aTG28l8EaeiGIjcC+2Ml6qJAf5dev7vDjgL6dHUwAmnVsUpxqXxGABpqe6a9OBd
0NNQROTKE8YwB0SjK8GxOp31WZYuwkFsgNVbQJcNerAWT8D0+oSBzIhNagbgYqhxHvKCyIKERKKx
kQyeJEBiB+oXIDhFjKdmvjRHCKzOgZWWs8Qc4iELZwWeYo+ULWDRj3LMvEF70I3B34/BK0QBuwos
iJjziAS215AlJYpsk+RWJJrgkC9k3Uh7Mh7pXGi9UCg8isRJngGW3LQpA8jeHblPpg9NUB+F1R5H
B6zmRQtPWRBQjuFCiN9qcEfM8ty10Jfl/sO68Ou4ktunQK4u1vWgth3C2S73cYl1Urobzw23lVvf
aUX2BInCU5NV30Ove5Z0i9qonMT0c47pqJ5JrRY0e18aUfw9T7Wf4uMYpf8E9k/shANWPG4T5rfr
cLdglUsnfMJFlS9toB1SXrqQicO/ALzq3s0JDDs8NEiiCqaceH5O7ZZ8z7ufJGEc35GYdeivgS8s
itu/WabDv/u1mlgiCHg3kkLMI6aFm3X9HNge7cjJE5OQbxAm+DqYussJEh8MTGsSpdPS+YuD34A4
azl9SVdUnfYF36vTnYcxnh/FbQgaCHoY94twxiqJA7Rv3OpUfOdVSNZAUiA6/zJvu/uc8YhT8mqG
Vx48pBE2Qfd3v1Lt4p7gpbSU9VMq4chU1DKThUyXa2ybwd77Trmz6IGVJ+SBZ+obrbPTpvGLhFMh
aTFIWS4qHI+GxLb8TLwZi5ilVI0vbdjd4OfJr0nOO5TdpNJyxydBcHDJX4kX0XTGXjyoHLK9GesV
Df1a8okD/yTFpSqA7CdUPrEeAQAVJ4C8SgHmU9ORNH5N/fZGy0aK98hokd84/r5qHZMuwuwJ55JN
EibCfCyYcw4U3/Sf+BFbiOOqb+mKR1qUO37EdM7yQqMKMSNXOXBxcXL0kLkvfI9dkPwcrlxMFtip
yvtWNR+GOFqLuy8OCAHQJq2qbxIQ6FF8Gzo6gK7gTXL3eZe/SBiHZBRq8MCmq0XxB5lJSRPObWKs
Ct954s+27d91o33IA4VD+KS0THMjluwsCQbEc1Y9gHAisHlJv672rMThVq88cTP4WEkJ86Vx/AvH
dR7sTIMsCtD+NJsPIm7Qn6/oiPymDi30hWRUQwgg0XF5Ku2Q5Gn5c5upkpx13ep1Mkx66BjuvXF5
K04rqwBxMFdrm4yHDzxtFpd5M66/yYQkC/soRP+kaD6qnWJAdBN8w31LOaPO0ltVddaRZV3N+fCV
8Qs0R3hSuXJa2vXpAYn1vcK0LLnbWlDewRb6U4RfwmkE3u9p/XXfTj/jJypKnhH0MF6fbhLzfnzG
2p4BKTYGEju94tiZgDSsCnLGZriJMwg4uQ1lZqoX42j8fRC09EH49yQs4Iw40MNNgBkaciHSw9kr
56VAf2I29xnwFx+Anq2mVA8IqeZnWtfkhQ2udWHuMloWadteRwQhfBgHggTgwmQalR/SZxLQnH5d
/XdLIPM14Z3CvWJo5qFF6sgSVIViKXC0FnvDC29dqG41p/qpj+WlVOb6EiYFuCWlpJZmFe0ZWnsv
VpM5ffwIJh+mggfGrVQAArgkusF6YNQxRG4vqBi5kgnzuEVpKJPaPYRMjTRN8EZn7dnS3UCyMGPY
VDLWdD27h9rR0Wu0STxQ4DHavTdDuwmywmGPY7uAmSf/U26NFCik6GJb3bNt5C9E56d38kBsfeTx
yCNYTCT1CBdMSuHeIjFHy2xTV3Zf7mlYuKTjbFvN7pVCn4MYVW43Ot9G0XLoxHMSyTUmN78Bh1F1
N4cA+mwn3xJRwzMRaOEDkcYn2IKJ8aMwD15vpnE/j3uCxzSzH9KOMfBzUdO3qV1KyoZE/xNkJdaq
8SHBQtqSuPqeNfUdDxxPzZrNXtNA9eS05ZXi69WqqactLhQyiw4RPTQmwVaLsEq0/bhZ9S0o+r+K
KhhI1Nt7xcvPpaJIN/HQRxst8SPRIyEBB23r5pKvX839Cq+5rB91s7jTvPSHITOyRDsqGBRC1tYK
/4xa48GkNgDDZQzl2fA10ROhv+juhm7ErhSAzzqaRZUCqLSDHjU82oWKeAc/BZOS6X7eSjEIhXqR
eLHobg8VyRf4Vq/xmtoIKjW+lnl4y09/+QWuRWe1fEuFiQeS4gTfMYf4kl/16ug7P7RnpcbIDY+Z
Mu+U8gvSgJaoulrKTS4ji+Xf5xZIb6l/veWMEeRQUrqYnI2etH8ffsve8AWjxe8O4A+YT8/Yi0MJ
SxY7FEb8aoNKpee2nDQaA54l1WRJocYoaRi7+uXhyK/zIeJn8EPCXVKOc/4i2gfIkuQzJL+iF8/y
RUJPeboAGo7UvZ4Ml4aAahf7E0mKZCRSpE5jAkUY3DUtNWQKG9B+zqSt7OHgzkTzK0T95UrcGbOr
XiaduWw2GDToY0vmJI3QYwf9c9FB8JNS3GlzpmO68S2p0hFo9pw/0eUPAHmAakp5opRKleNFv9fq
wADkywuSl5T0ZM8VnL23CHbUlOUk00LdCLeoizHXU6U/KqX6tYjxNLykuWlx+lR6GcSWY5o2vCME
PC9e0AAbjPIfimowIz35PnYRmbrA27gkaNguYpw/KxMoaZcd9sX173Q9/+aXzV+cqo0j1KUkg9qr
0JNpDkRZfHLSNz/524G8jFQGW5JxEtB5Gbq/eyjVDIIv0n9d9WOkFiiSoGNb5sR+YkKQICHgkyPQ
Y6eBuPBtGWlfBpLMLCMOhM0XRvlS8yldkdeCvnZKtsXPsop/lFF/QxDfWNU9TeKABvCWIgsfV2lh
QJLvxlaDlMwa/tba+trOHqAt23TtcxQ51y1l0NKo7sqqvYgab9M3zR+DA40DTm5RPUvUKuXOXr2S
rKREdBwBT4WlwBWBqQfj95JCSyOZqCYmt0feyTLjuwpoumGQAPNf4MnwIDTpcNtZo9mZqiaWsPfT
b1nsXzkunNzQENK4vNFNzIpJB/fgXCq+zUzTeRXgHaizfmmb0x9xRHqNeWPcZMsJr9xq+urVLyY/
zZOHmgGpWTNehB5D8xTm0ttkJVUIK2k+ViLSDHUBPwzQUkLFxI0ecgbmpXP81g7XMkY3hQUSVoF1
Mhpfa7ABo/FHZZDNBZLcapusmf9s4vY+BeBG5/T6wN0Y1N8SKJP0sl4NvnWrFS89UFzVnC47x7hI
Lf1SS6sVQxw46ubWh0Rt8vo1RbavdRWtGsg0R9++qfFC284CebGhm+KitSGAJ9dHY4kC+dkEVF9y
UlJGkIQjSaGyr+86/4v8JAL+EGfOVUDsIDnexCAxnuBNIpP8caReylFx1fhnXK2WuKWFo4XkkmgH
B1S1n7vrimQjKeHZAxrxHU7NNSlibh3WYKTIRoLq3kVqahtKiHvFLenGgSSL1JwLg2wE5WJQwgkx
7NzyTwvC3QQuhxKyxo4ghY+QREUMZlfzmVBf/jQdNES4NkHt81i6dVfrkKaV8zaaCQ2DnkGpN2WF
b95wB8ef4kaDygjdgCFjb9FQ7aaBSWSSuO7+1NtvkHRvYkVqx+6j6H6RoqyDRtct4eh4lWwSsibO
vmmR2k4GggE2M/47atvbQxmX92i50Wb82gIXkvw0m0eSRiueBSKEb5hISg4/j8FEK97m4N/xAJDJ
7CGzX/G7Ai7QdQbBZiRiXQi4POuqZ3N0m0A29i+QV/xFfD/JgPYmVR8gIOQeeTTi1jxLbhKvvOa7
OklfqPhwyebMv2g7qkOT9566Jxenlepbk0/wwiILygNVCjJd4luTIlZ4QAGJiX2SZIip42k6O7mi
HELWB7eSj3YAgtcOAeu8o8ZE0pgXV144E+kdCSS3nuMGApGJGXcAUUEweCi68iFu4Pl4NyuAvUw8
D9MgdYhm4N9VkTgO5J7mjkQisBQJiUU6tTq576NbxW94cRQN8WJRUAMjJyZOtYXWhUtxHQXTy+D8
HRnPuFjQCrkrfxgP8bWID7x+2j6bnJs47m9MkrQBJamweYNmcDMa+gGbIjpRzy4hn2UQAAukUB8x
civeClaFMkWMIbCgYo1xcskTWk67xnHGW1KgPLGv6WV8Cudmkyb+RlYQ2A8XpmrorjCA91o74liH
VDAZbQ5R8BroQAmxIxDbmQ8wS2OUNSyF/IKca8u0GYaDAsX31lJeNI0XSQyqCXQqBmCRHqy+aM18
BsVSbCWdKN6XU1zKB6JS7ZCtinAWILSvCm/l88t2XF3rCI7NWwayLmlbZTDFrXF8b8WFlUKPAVul
/cxTqirpjnmrJjJRGdLp95swBBRtzGztauAnITdt5l3L8EHFn24FVMRn3zowwOUNmmaYVhK8u96u
pLvI7etvimlcDbV/x8OqnXVdmPA29s2VWAxJcEjps7KCvSCcuESt9xKj+CXikFQoikgKXxEQFOBX
SQuDHjgJqrwX9UiylLcy0jdeQWyRTEdTaSUTbxSBc+NnOPAf+BMv2zEpMp+Zr63pj4JCtHqh9MRb
5AloHF3PEE6QGqjhlsKaIElBQEIO4yaIKVmuhSfOIqk/De2N/EM2C85jmtCdtQNZt4i0hHRyA+Wp
4H/nWuTUdoorg6qVO36Xo0cCZmVjS6RLgmXgHyEy/LDmkfnSW/2jpN2ipFqN7YvbY5NoXggY3USI
wCtydQWTJn6S4PlwfvDFttHIPNqtBG0tlSsiYrk4Xi3M8cxyRf/7NiqdGi3vELhv4hiJQ8eCnZtf
C74ruBImb+6qGNPEAxLCqPiknJk/Cz7zYAzISzmxyyQOOj7Aj5oH9Ig8TNfD0jztxgDeXEiwIWsd
lGDdsXxH7wE+g5h5o4pvZ/yDHG4GCQbkthdEuUZR3sl5DQ6V8cwFOwBnVDoDEqO0CQTe8A44Th30
XpBajLhAhFEAxBl6h7Tbz/LWOTCapiKQqcPbEMY3yTHJopJ6gihRcGbUxyXfL6lVyY8z3uVCgduz
oXVF0q8qt1MyZSLGyeADzrNWAGhREZqVQnZ4KC/wnSE5L0ui8YzOoYihICaxpCST5B4GIZg98HpY
3/ggT1wq2ezZN69JDV2MNVC74YUPkGw/GBTJXogOxuj0yB1aBuVVEEkIpE4DGzoVwJadneK/4Lb6
M+iiUR6q04gUQQ6gIippK4O4fNhpui4y1ODDWgnCyw4LaI1P1M3vlKRzJ3ga43uz8/CoZHDdLiSP
ITG4YGRE9UpSUaMejLDNhMqgzFyzumvfbZGY+BmVqLn9I/ZnjKJbYpkhvBpM+iaNF9bh+UUiuei8
G4Mjb8QkdVv4OCQDiEUWZQ79+q2IMouI+gVLKHGxSLOk4hlCAYtXeVna7cEaQHve6NZV5HzpsV+2
tpMCWyvmLHuVe1EOeJMtMzJBNnUahglaMVnPncmqUviXe8kwHpqr3uL3ZAppFAlfeEjJVIqjypM3
OPsuWYLaGCXDhkLhH4h+xtDV8HckEM0q0D8dytyYEs5AZ6PERUBnic4QnaAG8W2JZ8pVU6L4oXPm
A36XdxCc7gHfYdN9jGTGw8DEF54LdMGErfGm5CEy6x/cFrIAYuLl6hLNrSS523Z48GEMlJCrzJx7
5FmS9EB0+RMOEeLodQFdQ5T9qcWJKJGR0hsyIBlBII6bT01clIZ4C+R8cyDRwaMxj5ei5njbIuFg
ARXqWwmB+BVxQA6/Cb7h/YQQLbl9Ev7JzZFX5z1T5VkqszbGsRyMhzgE2wjyQ/apG5+sul0Ho3ll
RqiZkAk6Uy4xleXY8iVud6NZ31CS57FI0cvVQC3jKIg/IufkzvsSlBzQsXR64bJjAvBoGkYP9V4h
yWVvfs65KtyzmTCjjo1bJh2IDdf6emMJYynKS8qCYkdsGDUTLnS47TRUwWTvxWKKyztB0CU1QIGh
Cp7I42IwsOky7+KHRGde1vwsv87FlQiSHRdVBQM28I7tYFd3FlpTtkDyXwxPPQARGcLxg5M/XFPu
ldnZe7bQwSagruWA0aoIF3I7AzzhriGR/IwnFEyAwFPrBkpTbjH/DL+S/7dZvCFDvips9ZKjd+r8
2nSq6755kjfhNwTzK4AB/oim8Czq+UKDHmd7A9c2YRAcbQAdc70niA4n0uuQjZn+jhnB6752LmCt
xQrX1nQLp9njaOI1ywVy+HC/BdQmiiGHx1fP8z/Eik62ci/uCFB/uTYOxlSOkqNI6BGqK/02rG0A
qpFuCgxBdoyp5pdKCOa2US41tPpgZZcCH8XVpT9j5VskfmFp1bLqpfWVy0iw/Ur5Hf3B4yOKEth7
DCLiOz5RdLWw+7aGKwvMScfARGfjDNVd5aKMiSYE5yAeid4VPzWri1fq8JoGE9MsYaV4jfAmxLEW
9Rcrz7iT3AEJdaSyMTY3opsyLSI9oEMeSXs1l5dLKgUb+SctUdVsMX8IKZvzb+CK1PbNzZxrNDMT
Mq76Hve4rSpDxDlX6zu5GDx6hK6J2+olDBL3Mk7zP82JOSZD0mIEicIhjHsooDFTKnqIuxtZTULo
cH4MCmPPYkVaXvf0RPBHLYKBk48klSAPBrtp3q1tlLW4c+8YaC/cMqA08hWLNuU3DLl4KBL59V74
Q7aN6QwXWdN/yavnbsRBn00SB6wYpVtQ2c2U/Dj0iVRXVYLhhZxJdKZcGAeoLXeVz+iqEMqdRqKQ
Jrkp0DuHBZydGVQSFEZgwHx8LWIJvsvncpM55Q/Zu8iwvxut8TMb+68CIbDz6kcLzphfk10hHvEt
gOJERWyqO7AMGRP5RKw7IfvBTGQg1vmR2L42Ue4gJn4wujKR0odgdQD/3DWmxJHZhTgHuqcDi6cL
2+35P8ln4P/JF9SmavU3jmM9t4PsrpqGt/Ih/ktiwMfPH4EYRReOFp0rlBu/ZeBtxzWYAqxpJFrk
Px9ztIXREjwxmfNLhEsD7FuIp56yonoppvqAAeD5JiwX46OAezGyJsqe4Bqmkmk+N/G8BV5mKX17
nQMH5EdSwHSQRKlTddYXb7IlE5lPNJiaz71hXTHo7j5uvBvLIOOrc4oKQUeN15/x2roHvJFYjyDR
xxXLxuihxWH36V2UmEZSbGpYwyx4pXfEQ+NVz+QnCYNGV93z7YBRYPtgYSfA26rdzqI8KwZXukbk
L7gX4pnOsPLXvJiAuGYaEtq3rrivrPl2oLHH0vjMBhcW9Wu5zDuG35Fy4Wx4cCW2687ZGRW1Oj7V
t3KGSYGIh3yz7/PvuqrsArBoeGPYZzERWUp9caQkYW4xWyFuRSwJIDjO7Q2JtAsbMltQEFwa2nPI
HhTwmuBhzllHj1d3a2OV3xV0XdjXsZNfOpJLRFPb6D50hojWED9JxOTB20mhFX9m21I4RMvIXzLq
TnbEs6YvheHfT6b/4EBa0SdU5nCsB9rTGRHAb+gIvRLeeAxJOVOZMAUhc5Qxf6+7CfaAjDk8g8ua
VpCneqoFqbk3SNZ0FljVcpvH9Q6q+WciNjMh1cf/yFd0Rvstrm7U5G+HcYX4udIWVaiEFdRsJZwQ
f6cxKXJnN5hFtLdtF98lGTK586X4ij0NLGpN0gfN1+bVxs3re4y+R2wlaelfFUwH/CrNGmnTPXdV
882bS0llHnLXiLfg/Myu2THG/U7gVuLh0YhVyiMTTelMfeiSPyVK5kX8+TVS3WtGsWhgBgX1ySd1
VncjDr54riOJFp00HJdccFshIiVvJWkKlayjgStYMjNXAjCMa2wSeXjVlQCNtKZbC+TLDBTIz54F
DQcmEGsk0MdZTa9m84vlb6yMGWvJiifkzCWkR11Ip80hZd68FtDgSOxDZlYUM7OqDv1feM3kpAb8
6UN7HP1KIoS8njaFUsylHmFcxeHwFkJpJd+zg/hMTPi8FbR1k9bfxG0l3CarAHE03nBB0rgxzYdA
SZ/mlDT1e1VXmkWkgi5qFeoXH0a4C0qsKq12fC5DLOIL+mp+nJG6BWz8XegoilGugaRJtxb1sHqO
EiutTGMv5wS2L+Oh2d9Qt69MAuoGahQo7AGhlsSpRNDjdxhUTj+DucCwvT8DVKe2/Mn5jaOQRta2
7bPR2DP9iSQxqRLcDG8nkALJvUsnEcJSjrMcjpK4D1pZOGApoV8JQ6oW5sx9h/8Ub+GXZ83lHuF4
mnMGK1I1ysbmrqLlrCIiJK+HIaVrZY21zayZsRyHPh1RfwJ7YK+dGYrdQ3bFf8HIizrtCc7FvPK3
p1/eWtx6l8G2tGFiWSi5O7a67BEdI2Cec8Ikh77omCcEUE+d5/XU+lelP3xVGcBjddfMD2ZSVEgz
YBRYj1Fl/DWSvM+a58kc/wj7V8aUrZvYu+L1YWZgdM7YXZuAYoGpjTMNHNQ1UrK/2U8Zshji5Yap
ejNiRnRaPBxQHalGHaqBkbn0JCUGYnVKyEEn0+UIMz9ss/epK6RrCsiVV0uaEmHJwPv3mLUGolX+
0mG6m0IuBkzBWk8h6rf9M01P9qJnhTYZaRlRqSA7tC8De/xohE0PfsLM0utHmleuFb3XLrUQ8uqQ
Xs1hSi8wCgEVq6jaYFaY9XfbQyJMEID/Rcb7Jz/Exop+QSUGV3LDzSapNmROu7x/Vf1dYqOaqqBe
OdKwCpy6nfu/G0CNEOzDuR+Z0ZOt1GSlHWZyKMCi6Xz9q60L/1LA1olqXgkQghXrOFeBCihPEu1V
jpducFCCdRPA7ZxmZI54CpG7xtiEMHcgVSqGWq45blNErZ58+bofwf565xp/FoygUmIGJEvfDSIH
pgDq8Y+bGMGw6xmZZj9iE7oVpRtCxa5H79ObcNGnTBtIuaYXFe2zMRNmEs3a5zhwVm28qY4KAwIm
h3voeEzayPQAn60HdFGrCZ3XzV+gcRPS6uSP0LASQnRm+rON1C9KXL0pZC/NJoN2rWnjq64n6KhB
/bjpk+jAHvtyEfjt1nHzNUOTGJRTXWU2SpIvKlOZwky5i8GsSzZJ/PtR45or+kWJQ4nO4td0q3pl
+uEZBaVL28qRZX6/owbtUqhIatpLkvYmI8cK8zXEI/E9wtTW9gruWdXfhkbEhK8XbMEqKg/JZA7W
APsuLZ1j/lSOV2MRU8OCzzGFBoq+35JZf1YS0ZKo7HBJTmuThZf660E91YBo3uLoFmebgy6AFV+l
v97p8Le9jbSb5+VNVFXXllmuQjv+CVPkma4f7VMdZtk6DH+aKZihjyIFIzXTmAd/esSATFF4y2s3
05/13G20sGAuPFErIHLibR/uFBxJuYll9uegK5dK7Z3REv+PpwHfAaWga753pRyhTIqIdhRoWCfx
qCO4h1iXU8EBNxr/OgRxrNq7gpnwzQiHDdm+AGJPHF4Pp7AgJXf6RLSFcXs/Euvfp1nsTVj3U6NO
3vSYQsJPnREh0FZepWxGhtbxUL7z3GJcBXWEP2z4WxdHulW/Ic2nn+T3iy+W5t8nOdACHO1L5tea
rfQWp6SaFwgva80Y/QlLwnQLgqx7FCM/JGvE+qaqipZyCEaN0bisfEo01RP/zGLyl0zP4I+k4Bpd
XcU6ozWZbFamsIncG2l4JRwQ8pnyo7xwNiG+KX4T517nyVqMRjz6VzX/Vh9lyYJyqK3MKwz0SIGY
nFftEB/3RFrdldO/FuUNLMlnBGVJC7M8GnNhTmItalQ1sN+PJlRdgXI2M/Va75W7a+SvAJYvkWWH
LDJxZ0fDulBqm/lrkr0SCzTaMzc6NdVVz1QLzKCT3TON4cJg61xUgq/NK0p/aRlhf/pNwrAfIFc6
Lvy5sz3A/H/TUHRbgcA3bNWzF1I2MzWs6WJSEHU1kEAmtVM9wc36t8IcejWh4bEk+PlmNAwW0se1
6KqZY/cQNfnKUUrAdOgaoLmZ8mRCZkv6mIt7Ij6OzRQmiPxbObnXmaVAx6C0u9Piuewjfj+NI0do
cRr26JsKxf3pEdXBjISVCp4i5i2k0lX3m9mDrI2NRVqkVmCqDFnPniatvm6Tmwy/gwMZ/PJcc4ms
+tvGHj2VwJyOLg2e5uxVtYZ7hsgfRNrayrbp0GnqcK9VfU+n1ivAx0se5/SW/HaquuphUh2YWmjR
Bf+9SDrYY50XVmAnOx3aKkb0rWiLsoqZpFvDCIbISK+TMniqvHQLH//GZU4mRfxv0lQRTcFjHHbf
Ssisora7RrL1sNt4QcLA7uHejFF/tv3oQXVZ3PMZNVNhmJ75FJoR07uqc7v40YC69AF6mmoD1oQo
Bst0cOyOdjFjcHxomAy0zk14yMjhTuH0VWoNus2s70iqe05VS1n2PSdAKw3cjf2ZC7+gfvv9MRaH
GTq+CwI0nvcJtUOGXa9FuCT0F7i1wHKI3PS2+Rbr/VfpohfuEoS/lex+s1Uj8zbRCn1d8X3jkzok
3XH6xD8ai/cH1FSNSIBYzLY8+fujfVJCjaBRL+b9gBYk4ymd6GTc/7dFxJofLRKSxhqSsZz3IT33
OMKSWtP8c9r1syPXDM/C22QKFIQzH1dJejDSqR/Me314lTqOQMz/w3scrbBQGAYAwziKlEky/2SN
sC84gaeXkAv27+3/dR5HSywExjd6r4q1cN4L3uYd263LQmTfzryMNKmdWmnRdlKHdq7ZTGiVMkQN
6kqgiqQCKQgLAuXsi30qaEcvJqd3JANuxwwbCgLTHpohBnmBZ6lfE/vl9O4t6A1+376FOPcqNC5T
xSqM4XqUoCAnnyc96bwZ28lGkrVryE2eXvfTUzMhzKIDnUYeZ2EMqdmmsZ55E20T3dqoq3vptoAg
nyGq0R8i7aeX+1StCOv1r/Xchah3jOhKM82d9n2zdrJmpY1/WXkNnMlZl7RJ8LLSLil5JkGnSupJ
CkhUzDr6Z4IIKihbv5WmsI60neQhTj/f58cAm69J3zoE2EuWidzyVa1V0So6cFqQc9QHX3N3Fb5a
Elrxk9PrfSrKR8stTj0fqLozWHDeQwLsALJorwYqLKAHqAqcW+tTOT5aa6HLCF7DIVZzdJla3UnV
U4LwmOM+/UrnllkY4ixnJqyR8UpiLEDdSbX5rBN3bpFFH2tb+8pcVSwSVPFFUP9dDx1EfNf/4U1o
6aLHg4BGtReymur9BCiYDfNVBmz1z1JBbM9xrH6MB3/d+6NF9I/aZeohE7JNFmnS7gequYnjJ7JK
GfWg/+1tlmrMnpjqZLJlA7VhyWBKhZ3o4fQqnwo0438sm7jRcryFkOXJGKPGMJiAZhFobpFQOR0E
Gujl6bU+FYKjtRZCwGiIhICMtUhhCnjAOrR1nF7j8+P5533cJTEOxNtzlkWs0UAphvcl4C7ZOJuC
yemVPtXE8NqwcTaMhIcmgSMzUwdqPVtJfbBqJE60XtkIDqIYFYm1Tq/16SkdrbWwoFkAFK8Km8Na
1KEPBRRCUKUwrmy6Ws+a0HPvtpC9uSdHqWjsYmEYW1HuAq+gJ0FS/Lzr6Zf79MiOXk7E5mgjB9di
PGZYoec6ZSOIN1unMy+8GoP5v7igRyvJkxytFIxZMicFRyZXqoeuBM+3AfJ5+n0+E3PytyQRDMPw
iG8+ruIMTQASpWcVMgV6C04cgKZnVGe03WdO6PEyizMq+2asvaad96lubYVzzCuTM0GaOBNLx+14
icXJGPAKdWrJEkkjlPdi3UvqBTBGMHMwZGLZf3F7jxdcHJDfuWOQDN28Bypg5spefAkajPanD+jc
zon0H4mBPZhx3XYcUE8LiTY8C1Lv9AqfifTxeyw0Xeg4js3w3XlvmW8yYHEcfpZwxg/5mQP67J4e
rfObd9Y6tao06AWdbj83m26EAAdEnpR1cliiT7/Vp6vJnBFXtywKO4ugJJ4t3ws1a9oD+4NHYNLA
cNPmgnt9tpft0zt0tNTCynpBlSq1rU97iV576E0oIYCFOv0+unzKUr4Ng3Y5Jod6DiWDj4IAsZue
ZARBe1vXL+2puK7CgDYsZloUdACRWaInAl9eFCBaT0CLLuUhQfkVwKUHw/qaMWGzSNVHvI2x1W+h
fBFM1enH/ExcDZPsM2VEF8dmcSkYFh2VqTfNeyfw9ngcrhKfGehyaE78bSOOlljIa0v3/aRVI3Lk
72peDdOvQAaFevyFrBK3ky0QAovTL/fZQR+/3CKegaZmnDFs3EWL2SN0Y3WV9fafTMy/q2hLryCK
89FiKjn2zEwfKoW5wHBgxPdn7ebpoyLb8VGgpiZzJ81X0V+gIpEcAaX+L/ulLb0OSyXrPzloljp8
HarhHlaRFALI04t85m4cb9fCtBSKkdWk7ea9AjCknb8fugGMbRn+aZtvwBBOr/aZsqT1F3QIjAwO
bBAfNy2wtamEQvDg3Mie1eRsGeN8RtA+jRSPl1moFNMfpmaUs8HHNZt/jFmUbYfoEmT3/KVYn36v
T0X76L0W2oWhcJ1rurxXOEAL+v9lLz+Vt6MlFgfF5zMR1meJKrgXjLw1NWeIzj5dwWZangZhiE6U
8PFw6NOrongycWZA1bjUeQso+P7DPh0tIft4ZI6b2WaASgfiVtDVuOzuqAuj1+lFPhXpo0UWSlRx
nYEhxCwissy9l/Tn2G1R9NI7H9Auenq9Tw8fimydHLeresZCqEvfCatpDFRJ4HH4pIPO5gc+f6V/
l1gIdOVOcKtYLIFA8+E9M/WUFf4ZMeJ/csxMsAm67hDpeEtHI3NiOy2c+PA6ZI15nbMxzmeSdrzE
4nWatDSbVo3UPQxkDeMjRrzn02ey6NF/j92Pl1gIs+/aLV2eLOExdae+APxEpCvZIlAlNX23MHTI
NT17UguOg38WhneC6FeoDhYeZ2E0bjQbtbov0nY3a2/S7RF0xfUQg4J4E6DXoT0LYCziEgB6pk1Z
kmdJEN74esCc5Be2XJpaBan1q3UgcZMb1/iLXI0mxKL+poZZT3o3Tu/aZ0GAqf777AvfYAyi1m/a
St3PXn8DMk/K3VygQ0KqmLbCH+AAaDu96KfCACLBg2vb8ZwD1cGRTvAnzx+telT3bRbft41xT1R9
eoXPrI55tMLitbpiyuo4ZYW48NY5wA7VvbGrenPWJ/hMExwvtPBwkjpLElcb1L1Szo80QJSmtT/r
4JzZr0Ma92i/0s4D0hPzNgROEnK26jlDsKgo/5JhOEhVKd6YkBp9VNNGPbTQFM0cCfQxQpUyjdot
ukDIH5XBf+KPHfnnA7XhtCuGciP8AXo4bSff5LddaelHWPMCQK3ylmr2NexScBRKt4u0oYFetEG+
SFsE+yOYSc4iLdMX4atJAOidFoAF8uXXC5lMTmQUo85/FyahA7psNHbLntGt4FXqreAxWRn6UxXk
TQ9KlSeW6sihU45yBYBSfiL7a/ug0ZIbcjEAZueYqTqhfT3ZNJwY555zgfn45zldFK9pUT+zF4ox
12pdL6Ci2qsmSff2iRCArVJ44K68y6wLXb9zqc5Lx7BohprhFB0z1wYo6qVR8PSufSJoTJaCvQtB
4FGWWHEq6mphVtO0l5Ygst6CxT+9wif35cMKCzljrHIVKf087aWoglBRS/gvd1I3PDDvBpHs/6Hs
zJbi1rJu/USKSPXSLX1jY0gb7M2Nwq4qUn3fpZ7+/4ZwnTKJI4lzs9kYSElLa812zDEAjB2EZhOq
OZEzTXuiGpDg1E7YnTkcW8efZHXyB2nVm8scmP2ljuzAibmMul3tjwwCHUUb+/JxWWgUYc7Bfmro
EKuv74bUPM29Z404ivNKI2UahUyKa9uHXGod02EDZtRhNMKoqWRaN3DQxzfWOL+oBm0kw/Xxp/jb
+wCU6EPVBmObax+8D3/I+skdeQidSCq3mgSWbzp+lb/UFuA6UgoKPNymk/7WurQ9uHzc5H4rv0LC
r7Oos8YomQaYj1/MOlRMVtMePDC+haQDoOAhtaTbebWd1vl+29rGZ691RSaUTAGCKe7l5LTPguDx
UsiuQDr+HpXdI7O3SayXGDq2E9ebgVVhONTx1/RWagDUNzL30irTTwoy+cS8Y5wcv52Dolmazz08
bfQj0JrzB/eOV+/kQ6OJqZ6GqAMSOw8fYmawKa9gJ4tW402IbKY097gdDW734PZryBaLIkTFz39U
uyZ9chBh1jRq0Md38wDHY2Ygg4QigWbG+CSG1GamXDULAMBesYdmL/WtZ5hqyg4mbDJgodr+mqkf
JLvqS42fpKV504ef8xy0YuFu3YFhHT5OTGl86Z3912WARDp17xbHu9pHGyXufJym5OUKNJ+nA6b9
KsskqshsY15vmm9+0iMqUDJ1BS7XsRina26c3oGNYXPaQGs2h8M5YP37JWU8EqqSzksYxWbKAZ0d
YbfreH4R1n9t7zLdo5nIDpplja+mc3mVwtHvd/9xS6A0XdifA6i7akLzk5vUv8JwXOnH7IKuwAb4
3utkLsY9Napbps3ExRZVyY1oRXxQy0yBjHZ70XPcytg82RgMY5sv4CnWedt9eyvZDJ/KUAgLC+Zq
ndGbHl+h3WJmga0hdo0n8eBhMnGAt7bJR0Pf56K2OcQ+S94i9LB7rnImw8fmMpkZJoahR1tGk6aM
G7rGNxDmFwy8JvxC1j11BhzD2c86nR8hKrpigukcSC7KVtFKK7pKPMBHN5fxnZjqeDeinqCjS6zD
3FvvDCi2AYFjeOv48frbWRb8lho4lpza2tuzPDpeFpoJVVzArF84xGEfrhMbLKsGlo9fzFr99KGV
/fNyB1Y23TjJ5NRcTkPsHFp1RdaKBZMS1eZe02DaMkbBKWEOKekeXXYr1R+gAYwkLiNTL7Z5vuH3
ZHxmZqkLpnt4U9zwPgH9Hdo3v+k725l6SwbSr/1HHBu+NwhibZf+Bf+qrIUvM443DJp/OGtmUf60
8uJHE63EO5PDhFhrfQ2ydnc27/2zJf0lggGRH2icumk9qErKwD5Ty5d47mSswFNbYNirT2PR3ttz
TALuBSf7KPhKBjbuuiuL0t1p1uU/FqP8sYmvom5zvwBz83DN61C8OcPZDIuWji5Lw+QcYUvMk8JX
82XXwOwTMHi6XxjB988FIWgCcMfeSqejZvDOemyWrw6IZvpq4jcgFWEm5myy4CIxvxao9qa9v4qy
KKcRX12GYqDIu4yIKdumvtQsqOiNIlRjsHsacYRnZ5zd81HIJMa+qO9aTEM6zLOSlr/GWiw/shWn
mswWPR07aaUdwPQ0WGfsLmGQeFiw5LB0iFLhXswhG/IUKhbUwZmzWiM2ta1SJz1pmvRCL9RCq0mF
TZirVdjcQWupX1mZM+CIiB806ws7pgbOeo2x5tm9yisisKon/5Rg2zw1IEnHvjv1/pONo56TYeuU
1nCqZ9YIPMqSiNIwwYZJIowhjoyS8l50EKKjy4lnZV9M0G/6WKGh9pvNDRx8YzhcK4qOcCaaiq3K
Anoj/sHPh288EBvql5EEMIdB/FxAtc08flrWt3ybIK7FYMizNDWwWoKfjKboNVhK3juMDVo6/omX
wKzyawlUlktDS24KKBQCizh6UJRy/JiuzIpvTilk+XTDPHtD+gup4UG0nXQRDJDe3txOk3GbRx29
bDCwm1G0Ixwmjg0+M25wrQRLQvvlg8JrnUiFRqDyFWrKWdETYu4Yhm+E+ixkID6JEUBzkV3IbCC+
R75Qo/nrBYi5OKFB0IsoB+vAGrCGdOzJvVPBDRlq0mh7jFsMkK5AS0E+q8/aKwWgKbRTepsLR1Qv
Q2O5JOdiQsX/soyihrQ2SLoye/F7IFVSYffcu/aWJv4JmsgpWHU2Oi9pWqyTnFkKvSD4WrgtgT75
kuf106qERZK0Q6vI9c6ht7BweVCN6OL8jvgNfJgmxjS92TD0XdfL13RCbnZi0HYXjB8Ef+87A0yc
qmbhEp2ZaM0cvLa6tZolH3vEesv2MmDAm0n4iTfAvLIIoHeAj5j8FpGpBmyP75kDQkMyH/YMBIKo
XjCbQKNGoekfWe24tG7nphMxCquPzDpkKYyaLd3nTfzKFLx2ZuiIsDnGxxgQKSu00rQkSCfkX836
g2rogRLJ+zs6WI48yuqwHAdz26fMPuMBmg4ODxSNeZncBaRPIuON8d7Kbwf3kcnh44uyZliHBwmc
k2QOyQffoVycot55nl+aW4OB9jjnNjCTYbCVA4KoLgjJqd0Lp4jOx3T/E950xRBNcP96h9q/NSGt
uBI05o+l8+M2OR17ROtlmBwkpHVw8BbHb/xgFE5r55M9iOzZpiCKx377Nr3S8LtyDNqtYtRVEi9A
QwuDeFu6w1Xi3jP5SV8GTbv1LIb3Yp+oMg6a1AF06unDjbHHJINEzPBf+C3NFry+/t1MsI2LYEKW
FTEBtMIYQ0PJaHafDK87Z2uIygmbLxtoD4y0MMAUAk0jp2b77Mv2Sidr3nwI/1bA8/aV6cmhc4XO
ycY3HEQog7u0WTPGHarp+Y0G1wgSK+Pld9bH7dNoU6bT4wzFkPJhvvu+8rmu/f/u4CCJm6IkrP2U
O1A6oxlQjrEoZbSkAYGwKKJZPFEqiMXBYcj5+Ns/gMC/vn0SPGrHTGpQEz9YAwv0z24Xpd1WgweE
LkpyBcyX2RdhkgPpRg7J03KjVEQWUQQ2efNTbxgPVi3xA2b1g7vSeT18M3/e1cG6zBmiVDuXdfHo
nLDs6tuJSyG9VlDEkRLmQVRuuADNBFvk4V6+uyNG4IfHb+Y91pKXBFN86FjIn9nvGmFd3A+us9u1
24WpBlFurL6Jchjz1CLBPnfD6EQUaan9KKLIBX5F8QrtbFF4lDF0DYwrFj+1lT5+g1qKw6X68+6s
t8e3avKpoP/fbnF6RFyXG6joBHhyISpHdsGHN/T4evzF2L5djwOD0eZz05lD0oJNe8Ws+7O7FeqU
EzOa8DHZL6LkxlKJy1tjrD6klMdv4l31W+8EoVlmC0HyeN6Bwe/rrPa7hHcSwOemiJJra4Kc2Rep
HsB68XEF7K8P7vnUWKHCQ/oJJds3fq9j/tKu66ZVO97xlRn6VwNEIzASiGBp9KHJQoWJPFThOh0E
HZfjzy3Xevi2oYUAYrwJXJVl3t6COVSl4ZlDu63gDvltVk00J49f5W/HzzdxZFQ3fR8xpbdXSeLK
Gw2vbrcZERizpUX+JXHIYj/qYayRwuHj/HmhgyJ8V3d2WcVtu+2JEVUoUNSC/cX9LaRHlOWVWvCc
EVWWMYal6JeW1oUt/fgT2x888mHlySq7dJ6MCi+I4UuD+JkNxfT8tQcRI12P62Zjib59zhi/hPsB
VlWcsnhwwqndnc5w6pJJIJGsTEEBpt4NPr2luCHaN29fnroLlSLPOINqoXGjszB/Kr3kp5JMBc18
eOnBsgL1enEawmhzefwJZciPLPVh57MkGbKnkHdK2F1BYJOE5npSsaea3jl+MW3DYxc7NEp1kOTN
yHvNDf9K1IAlJH/HL/E3u/fH1jmsZlRtsxt2Hc8DKQ9sSBQOdiWpZy9+kk8mNYbjl/t7xP2/M3Go
YFyg6jV4Jo+ES1x2lH/6rzZMQtoG8w66oviLckFeu6hujl/773uT5o7j+1R6D6comzDc+XXbYXBh
7IIGE/YNYI5nEbnq8QtZfzMvAly5no+KIOXYtwe/iup9lNlcSSVUTp+YwEV+yOaU8IYyL55Q0QkR
IVUt8ijNQAsdQMBGQVy9TtUsxJ1GImbAsWztLW00cUwcv9u/W48/kqADM9XtN/6+bTGGHL2iJAHq
VgUL0YEJaSfVxSmGgcapzguiO25UIRZ1DKoox2/lb+4oAE+AU4JqHjzD23Xr6ioaUtSfOVyfgrSD
Hra+VCugbswbBpRJMGkGPBy/piWswsEhk14WE3ueJajzwUXHcC6MJBub7UDgrKpTAF0W1TTFzpSD
KkQ1lFYoXlMZRjwBJRTfIrMSn9SArhnkN8ASCJmWzfPQWh9spwOZLAWX9PBMOsWAblFs8A+6B3m4
GW1micYtcTa8VM6N7fzw95JOnst7MTwuxT9e8Kx6Dq9EdpI99UGq/Mon8nadGEKBDoqhRhNWoUPT
niZ92FqmM6wd0qRM/wlErAtCUsHl1NGW46KsAVTokgMNKM5a9ax5dlKZXXLa193FLnC/l8YqLSyW
jgSCVMWee+rgr20BqcGzlOx5SPCp4cj4KyoNl/Yz72bpIPxBHORVAEGwSWKIEqdmND8s3tsOEceF
duXyqBFFfAhkJOK3rPbRd/lED+6ilPe6DNOqWCMJCQK+xCihjqNXRkrtUUwNRkTtqJ+G0ap1L04e
adiQeKGKjSMngO7rRZzJI1QA+POgDMT/pai6GPurCloDfY7SOJ15ghsFtiKlE/5yqIkt559SMLfy
4d/iY3UM56sItjc8oLgbAsYcHZ4kYIIam9957WeSPYo6Q/84JuFWWKWNkd5Af3dJrVGTWTqrSi7U
bKYgMxn3UWI8M5etalj/Ew6Us7ImwosfRABqbF55n3mUojXPpnr8EgRpf8ZQTgG76r8DDzoRKnGU
P2kTWRS03C6/HYwHWajINr/ypvXq+KKSBO8Gg0CKEUOC3Q8b0tnZP7cbSAOhBY28/r7My+9z989S
8bK6T/vaPOMf13qdfQ+lJfaQwpWq2TpwDFCK0Jh59qz8lPP+1SFk+YlLKTQpWSCK2cNXxeVxWeCc
lO3yZnBaanjWuzxZ0axiF1KSo8KT6Tt34869UymHt8JdJPPWH0+T+XvPOPvGSC52Y7q7tEkw6MzU
sHNZ5one4zhyslCb8aLis1kwrQhVNGVwFkaQUVJv0a2O0NHWmwh83wby2gTcBdJfD01701F91Ixs
U9c/Qt61+ILnAqYHEDnA8/XtamsBUcEhYolE2x+8E8cAqgpu7SVzSMeIoTC8UFbD9wuXTH8f9Nl3
/iU2ENcei9uwWH+h21TRB/6BnvE7Cymt6k1IqE6GT5XzrVkO3bbae7hO4liYCy1YvXnRFnV7uJnq
PDrVaFUZzv9p0+IfNoKE2NycB3Pq70j07ib/zsrGa9Gs2vb0bek9mA6j+xpgsetbl/sm/foblcvI
wTfeaEtxOi78+QRBqt1ZbTZnRXzN25feiJoRDI8+mKjgyrzgQHfEti38a3Q7NPor7yqqUztOHvT9
UjVPkr8U26xYOBVqiCpcVLhrW5pIWN83sJTLJXuSC6P02qNhRDEZwj5ESFVN0Cwi7xq+10k56gRA
hJut4mvRceK73cIqz2VGdAdjAYgVCYvdLjlzvf6si3/Yu/qkiuttPw3iIrF37AvpDGygYEEzHca+
Tfe0jFZ4MUzTmQEXPOddF5xpZ7Wz6oAinWOUSfIXCmKgfpXylByX3SfP9a79jl1R2tpuyh8x7Hxq
VOrhxcZkMSlMtxForbFJTyCkbs/LyDmZwnAV7Wo4d6oi7eC7N2u8XAQ/ZFauehmSVpjyTuql/MqU
Q/U5AiyjnkBdfRW2IjEPSoSXGHCh0XIl1fLOgSub5ZAMFXRzsCpDODsN0GHuEwxYjAwPs+1NiDw7
9e7dXc0LqODm2/TlQ1qX/zS8LK9or6jw3Zq79Ke7s2DDd5yr2B8+Ewv8Zt8Sx7uQ6UZEC7BGgSze
QIW0QfBs01Amz2DAoWh/J03jtvA9MUzH+CZ7Ch6mwr4hFrkMc/5sVzUiVfyXuD5RFPjeV+V8pjRJ
s55wko21fy6ntamC+jw1idCknmW2tQmTOzQ2EHQWmxzZLIYnd81SncxTD7fTa/2bn0aGkZyZQ33B
TlYlSjXKPVkSO4fReX0n0h1+qHRXtoFjxF+L4X6urS3WcXF3K6POXDyOefLDTrJ/sSc0/Y6Jb4Lk
pkRdV/bRai7tGCoiui7haG2V0Td5dwUlwYUEPTEbWtu4XZVTU1qmZ0mF8sbxwMp9F1jBW27CZWNB
54JROJSUjogVKjeJ8+0QVI+OP0H/1/4qASdzt1Viwz4U/9tAl880+ntnzqBNbq+krQylZQ1nyZBC
RA2QBLHS25jSv0pquUNW2XJk2F6+W10IEyKWanbDAuWl2N1YQDa5TogU7aUEbwMe3JjGNZdF6RM+
7P2mODWS/D51x6+S6pDPoqV2U9jZL+WQVfYlc7NVOUzRnZzS8aUhuHxvUikI2AEV49BhiM16a1JJ
GepgdMN6O5Q1vSogwcPDatTFclUTGPQbb93ggXi3kUARtx/RqCiR2RRyaWut23tsMmj0OfHaNRTB
9dBECjyr8AnqlLIgRAgevLAKXVVV44dpGVxNYbxNOAmCYIjTGdU/ddJ0CRfQARmSVEgFVUmys7wk
CoGbi05WDbefPV610bfNlKHThbcM+vOoTCXFJYvapC5aIzABwn7I7a9zg94jN8df82+ibiBO9bvm
XmQSc+dfxFN+I7crakj1pyQiiJ2TLobMdtnCchcindaALgz9HbK0yEvYvXW6pN5NDlfcbkhOpuIG
2w7VZnzeF/ZWTlv6m0TEVA0GG5Ge3ROPoPFZyQMIt9GwPaQLvmy6a+asYR43TnoWUxaVHISbldQO
fxSy8QakYlYGtqy5pfhOXoecLjUu/WaU4oOmFxKCc6KQ2LwHU/w0VOO1ePdpH6sh6hZI4hARYkvw
nwpFNxlGBFUEZIikQydOY8aTzmE5UtTkpJA8usWV2Z9O7nDmZMWXnK4zHfHTTf0a73VG91RMYG5o
74Zw+H4qshCsNMyHBMnW3jhDPWqla1/SL773WOyeTCjPhLVRpS2MWnXsJHZrp8YoS2RCKkB7uguf
JaDGD38boxV2N94Lf7DCBaVFEkNJv2/Hb/yyzmNqoYE373YLvOzIFG6s4vswZqupgw93K5vb9M2T
zKg6MS2tJUVioCTVme4A/+0Rp04egOvwzpRulYl3FZXIWLuSg1gF39UiK4lHWYeeqBqWRe5HAoTI
+QmkkO6oZs/MdcQNfdjsQt1fkqHz3YBtoaIg5Gg/lr8Gx7njpCG27VLuSA0LjcV7wU04Tbt2xwAF
tOvQxKFcIJtfZ9GFtckh8mse2j6/nPiRCHrzpmpocP8ILEeocf5o7aZiil6LV6QU5CgikS4DE8QQ
gmAwGrMV/TiBPByTj24qohPszJUGvWo5/9aJtXtS941Mqh952TqfnXeh+IM3MkCyU6z5NxAMAasl
eaA4dPWXLBuijQII7Alb0r1754xIYtCapcVkBivx5fJIpUfRJDaBpaanpsqy+sukN+goiGpbLdzj
Rs99XzpjmtgledQ4MWPs6iP90e9MOhjIcnuptpvpMTUv56haOXYVphC68WRE8qoTzvv4RvzpmPHE
XX1bUONtFbcZKYiNaPK+iabeNq/jZnPiVP9aCEb2LPrS1k+YmZSqSzMjELgSC1uTK4UlQpdXcAd4
3UvWQ8ilKtx/pfXOvue4JjSmnFWgRT2izNrfBDswKkSwphHZt8osCpoWdlmfKKEDGRulVyMu9fgy
vauByGuC2rU2LtUh6hFvV4kOIs1up8i3EhtFQ2IJsvsqQOc9FEC3szAplvFRo2iFOb5J7rmqBd7V
Ec+YmtFvr4pqYJFkyy7fzhxdEAAuUAntLcxXNz/LJEsrAeRBVvTyHyLQyQAF+7IB5K05gLLY3tyY
Bj1019XZSor6FwdCTUEG7jqzfea7jvPHFze1NGLRMqvGlwCwin4T3893Li1a0oPf/yiUKKXWEFpH
fsUy8x+DMQw3zT5YWWxDKkQSVvpvWc0lzvztb1CxLjf2hdLBlRTzp2CGcfRYOPjEirlLZzyrlj1k
xXjM4ZMNxXGKKADSORJWFCqbbBO2d/JElYOg075qop1ue/Ji9WLVaOaLYrlNTQy6JuesDcW8BINM
9WFxOiSsots95PlBWF8QpgKc8MvkH3PTXUVpc+sk1Q90qb7zOULSYAq8PBOUXEa5qcZcV5hjaFX5
VMZuzunWLSJ+IT4E/lIj+IDZVCigCP83RAO3hcLqr1VgoqifkrEEbYXdBNOZ5Q+aDl8naEE1WBOJ
+odtRwUvbzYT/c8/gxvlk38c9MJsvE1p+ig1ohAg0M0Kfhm8C5ZZNodFlXlkJTXez2s9foLeD74e
XP8gXyXstXb7iutTU8p5uywWQ0TyUQkiioQ4vAcVyxxKDOJ3wRQq5NL064I6NSbRAu+CGVUogKmQ
ST5+i3/pgb1ZokNeytIp9oO5J/5z+uIHKyBAD8eb2OHVcVxoDH2u7YuN86iWugj5j9+C9b5t//YW
DnpgsFnG0EMrBNUoAGgLNrCwFSlKrJbOyPRJsgZsJvk09h0ovd9bXnRzYIxYmrKzL5S2EAxhIBUM
Hb/Lv9U+/Q1JHU1KuHYZo3y7l8x6moJeewlcMRfRGACvU4ukN6dzFjTJ5VIzzgv2aD+eV5Z/VTvp
B1XiVyjQu00dWBqlcELi9oMbcUK/3ZVdVG+jmdEO4wX/Jn+P52YfGxElO7YPi8UycJ/qtEfl9EVw
Luk2RJjM9h/q90RQmPgreNkv+dMQo0DQvKfMDA+wagd1fe1B6KEChE618B6qhPHB6ovwTgC67Zbs
WtBJAQ1VaxC7v45YD/sUn6+9UrtXAJrRQ75S/khEB+5EsT6FNZXEFNSnHRjoluxw72hwBXM17K6J
pvgEfdDi15/DsjsV+pdnGsovi707k20LV5idNxdP6z7oHxUh8RSsBlvY7p2LCWoaVW6llcRHm4S5
nl3pfzUe0yJqzf/y67EQiLtraRvNiFM4KHjLsaCsfpWwAHn0HCU/JTEmq6FICqyZNiNGtA8XIMT1
uYGgX63CAlU0Oazj2+9APGAtvRNxMz2Nd6Q/Hhz4RTeqSstqDLZfIEVE/9wozG+UUH8HJiys7EP4
svYOzBcNX+tpWDChrTF0+BDeHfB3nSMEuFghLbyegg3L7/Xo3bVmf67MYtP9TP30TkkCP1GXxTDA
RaTLjQDmYxx8sKsPex9KP2GVCqnp81/nnduvzXnTJnlibaUVn2XWlxo6aNKCK+kWqtBXkHTLjyTc
Fvfr9BD/vVpMvhtpFKU7lyqGAwlgIbcVux9ZAHB4h+4E4mPUk30qCK654Y7fmoDU95qKAepqq5PC
lILwI+SPrBCzhmtxtx7OjYBDwqBeHE9nKXB50iE28oScjew+L8nJG70r/hCyTYp/nyRRgrP3UTQC
Y5ChwKfP0uiXRDm6gbyDeQRciORvmoLhBWrycpw2FVolYLRLTgCqB/29yk/WJ/yGIBRKvUERx5RZ
1uA1gV5+3EWq0aTu/FURvWdd8V3gV7cyB/wstlBkZFsZknckiZYKK5t8b+G1G1d/yg0LMKb0Wr5C
p0tHXxkU2CNZos3Qnvb+cEr0ZpBt+nN9hYryqWsaKvgsPQG3SZWrQTSabCDbq+NoNyKutla6Nb5V
hNTsfxbG7tkW75u0CEDRsWYECemY/uCetJT2/mbtr0dO+NktlfZbDUoEeXhbgGSO4i+0pvYVt8gv
W34N1/lyI9LGxUofml1MXqgZ0BWzXTfu1aSKG/MghRvfNR7Eb6+Ac40uEnxJo08KWhoaEDBVuVKn
YijPTBOZTaeFEBJVQhYb0gB9z3HjV/ihJAk0S0AyRV5MgoMNVazEoWXxdY5HJnJXgnFOM69Nf0mq
Adb6MttEN7zYkFplUwQPmMi0JmvF0EuHThJlac4uJF1y4ovOqr+TRAqkLLVp7m4f0cIg5iVQ4wfs
19C07xS9wdPzUwhv/mmAbkNdmxDth57E8NUwMvlC8+BkDD1F0sHgU0ElLI7SZ0Y/HP4ycO9l8aV9
JSPq2vszEXf8ngKoEvMmtpw74LTXC0LvM1q/EoSF30AOSe9/FaxiKfSGhvR76ST/YpcRTn9eay+5
hfoyuCzWUB+Q2NH3NK318vH7PbIINnuA2xO563PcGj0Irk4lm9eca6mWMyk3S6NwMXc34eieeyPp
AaECl9YQB+2yGqQj+7rO6PvT8Md35C81xCT7qX3MmjY5l38xo+RfZdia514AlpGKplE31oXXlP/Z
wEUyND+H9FUSevFujaZXgk3kb6QCU4Iubx5xujzZb6vFE3finS+bk8zb0wx73Tn0rvqMRC98Mvfl
EwfZYRSBJiNv77hDAWfwN2vGuBmUAwy3Q3jy1prNvOTZ6/Eo6PSc1n78ieRok7e0LZrvIhlUlm+T
stfTfeVOp2U/no2edTuSxFbhigl361dBSy9CmNZ4rMeXsH+KiH4M6qpM2shG8MTiodTmF+M+UUVK
sZ1EV6ZkHfvkMPByE2zYuonGyjuRui89rYQCK0chaYfrOdjfyJnzsrTdeFkVc2CMhq5C1yQrDJOW
dOakO/y6kqJOZJHZaVyAheQ04fK8HPmm+KFz4js3di+b9sm1lxuuP0yE57H4vrkrXV9Bj8pZ6ty8
HlZprPFBwou3miDh/xWXSt0wR/WDEo609RTm8PvcIez8StRxvP58X6sUzgCF4EHSCBHYAiOmAtQY
9//hAGrei3qLjiNlUri6tnaE4tQA+AUT65bPfZL/oBaaMNoVb37Iccv4/qZxEFNOko+PUs9W4ur1
3ucl+gzcd7TvlbuqFhFTQMaMqNlJGK18UeA69QwpLqQQ9Kg5zL5VQ0Pbd3buTIp8Sex8AEg7TDve
+Xvr7eZbAr9M2drWNjPiLZOAF5Of34lEThZvlxnX/o6GR+1tVgwrRXXzhQTkgyOgi/wRSb+7iYM6
kNEmE/3qnbVVsuWl0TVS3SthCcElJThi67Ek+MNXCxTKJj9+/cPa+3p9JoIYkhTin8jn7SLM5tQz
7lJZW0XCGlCKjfJWNj6i7jPts2ClIeAEiAtd20y7hJyD8bKsa+/jLH7+naQJjqVE/fgNHg7WHt7g
Id6jG6u8aYzC2g5ddTozTyFSAqmlLXlzL63H10OsLY9LMof7BUdjmt9ypWUQteOy5QI5d5X3q6l5
Hioze8ZxluUyCW44I6jaZpRQq5rhJT4fH3P8EZQM/fGKGWvY+Fg4F3IQCkvh5iBZokpnRlPsFNu8
outbLi73Fn9y6OW7NToD86+x9j5Ad73P+rmmtzEDAkQkRpAaefta9/BpDQWRz7YJrW9zuEc/Zf6U
dVe+S/ofQ2b8r6n/blNzzIAHNg56QnTCdtb5tCvO9qJVDzYXe/MuCowLP31xJcnZ9z+Pr8t7mh4W
BAwPUgshKh7+5rA04hTNvvSsfAvX/vkK9CAUSXNcnf2iNjpxFq9HqkrHL/yXF/LmugclkXy2/H24
M3MYSsF+YPLA9wi/Iq17ZK3u9skHF3yPyV+flFLihn0QOs7BFTuExpaq5kn3qLNumFPa+ALEPFaU
3shC2biW0V4RWqJm+wl2sg9OuT7+YAfywP+7/MEOLHw/2m2yTb6NBgSrOD8yxljfGPHy40vL+Pbx
a60u/496l0+GWMW7Jd+a+3t1kIAuTTTfOKUAJGzm/uwaBTgRi1gUTxfh5tBxbOWIVjUs2hYEjXRJ
f2kWJLHjLcbPG7o1iBS6im/thgH+sLJ+8f9S3CRqmLr+XqNC+imuR3AsOPh81VArKphTzsyLPpDv
R0MznvdKLvnOJXDlj6hO1pQN75nuEJCBaJhfoR9/uvETk45X4Jylc3Maduia0TZVSCEYER4WHjn+
YLMgwvY6EMqH5o5PsbLe3UUz+ose7RUK1iAXsJyU/X7rlfvN+O0V9jifdhSbEICJT9WS9PfjN1EF
cJGwmRWwrTV/gvY8cZHswT2tMAa+Mpys38JXsn+nvLotEThUHK++gZcYt8JK8EsEUKqH6nLkCxS3
VAm2OFmbXXUvkXgeWDLSOXLbgkCVZqUhuibCHIQvOCINTpbNTzMKTqnLvQbmKnVMdnK6yVzQKY/U
Di6tSZ2D7DIedoh2Gp/21F3Cqjmr+bu5rl98Z/nh+R3iovcs521oxKfekFy16XhKt+2yJcO20JwZ
0lyzga8hE7KJin27mmx3z5g48m99sHa8UvwVFkLlkXpKv6/RbpQg4PPg5qtgpNpS4PadfXhaUPsU
sCKludaGqqBADJX+bAMHA1iM2mXCbqlehArSecLzslI05HisB9PJP9dI4eKUFbGYzfCNFsriVBSO
pruetjXFkSf1NjW7J6eocb8+mzCd00ve261yGU6cQi42gcrb2gtF+sAXDaTyRakTa24baXrSgXy5
TZIgOyvHgror4L/Zbk6p7EuVUhWgIfQvhZNYOhT2QIFr3FrB7uS/QN6GbVFMi5gHH6xxKZo+GBqR
sCsZN666+CfBTDfT6Ub5lpIMdYVThbWOYdyajGruaNtWnxxq0rT9gj443Sl/VmpFvqp2ulRTZ5LV
qaxUMrMAEY4jYu9sEFcKquDrbkcQQ8STTfKY8QYBB58rvXuNtisjuhboRVN0GqOPJ8DATnlJgEHb
StiHfvNozAS3UupeO/GsjixXUnQnS/7FGsKzluyrRsS09MdrokoedsSFzzadc1Y6zZLnjV199ner
VK2652RVCj270bnYzIbGLKWvqMqBXlCxAusr98qiF1DZL9QXncw8U3zbl/03vb0obq/a8auPVMpx
0/mXZAggKeGB2JmJGOwDd+g07rzP7LFagdKmV11V+5/W5F9Nkf1pAkVXIapTkwslSvNJEv6rlMzO
bSCCIa3ByqiTPoE2tEgueyQuHStjYnEwv+rdVrycdIQUIGjdK7OM6LhWV0ppiJf2NThF2BPPlLzI
T8iigfY4Z1GEvwDwep0C2KMAfYL9Ta4Tg5ffOm0umxvQegIr/9DY8Q2Ic7Xu5yc7mD6IBg+JfFCF
gZMUhBLiVUyphmvc84d3cftp8Wqrmh54/gxa/Hhhzs/rLG+V4lhS5NStHt8wZilCjrtfc5/+A/7t
efbtr5uKJ0/j7EFDxMMMtjbr/yPlQu5fsFo1vzUTAlXU9fFX+54U7K3/P0T/+Ps6DArDzrc1eAyF
NlSgkU3kXPjmPV5HEarcihXVKm7RTt1Pz6pLUz3HDqqALqsPbYZAJ+rpadd6bXk7AfTN5lAsFVhL
Gbjjt742X97GDibIfakCuLCnBitg/o8VTws4m0CCZVtBBANG8Ll1FkwFQ6xxCofJGC8v+PbWyP/J
xvRX7e7rcxneFbnoZL/glzrlIdYyCPG67BeN7Ry0khyW7wAMlF9S+w6jqr0Nk87q5QR351i6DgiJ
V8FO+ULa84QFvyhTBJT/g5e+6qOz9gvoODTfXA4urlCCzEupBRb4Y0U8Usk3bPW+MrPcneICJV67
4ns243W5fxa7ewHt/jL7dyjKUjKkTsLQeOs4p9MQ3+AKum78JgMWkL5zX10BLgBzVQ/d4yYaHuOA
GKPp7ttKdzKXw6nPJLyOh5BzQlwoWd7Xzb0/AqDGeFuwE2B4Lw2kZY+/t9VaHL63IAxpEwVmCJ3P
QWKXLW6TxfGcy7Gt1THsu+qXE8hcocck0IBlF9MPo6ynjv8sgFNNCh86zS1XupbJlvegECG7uime
ZaYdc+VZsOvlm1bEfR31sfam+jHEc6qHUVpZsb3gTP7/n4riPEPi9J1C03cPAuk5n8pmtNxyy6Hh
Feq+eA7GylX9TGkgDa2pvYIlbDFFcFjdAEgSvEFuq6KtbVnAJ2ojZkKgvkD/Fny6/6B0FhhIRM0U
8fQzAoghQwNYsWP9OdkXl0j0OqeaG1Ms6xdUzI4/mOm9j9EZAXRJhnhVLs0VAUb+OGdgAG04uB2s
/ythEA6bBxRSSzVH4bSkt71WT8IX3NO5iil4WtUwZQzj6iIF1WlTGLQ2VJPpsqey0DLnlg0aCfe/
JLTFQS2Z5Q9WTijxtVnOKQJbJgPz+i3lIPNRJknVz/Wfd/MXzpoODJdqjA6PQTBKqCRIrUXkofCR
hRMwL8j7b/8NUf97yPkrnXl9ITD733eU/B74UwW7KkOvn6jzxRHn4XX5tXw9jCCh1yq1/jQiRigD
aam6cLfwRX9uLOlJWrXxWcXQhFptO7hdmmZB/W3H3Q7BLXYHKJZNcX0S2lycaXxR3SCk3xOzTcxk
ocLQrCFT3X2jWifWD9F1JBVZQUGgzxbHAjFFLQYCXlHWNE8aPWgC6J2MAJA15f9BMx31mes/65XR
c/JOTbsmEvJc3W4dUjYTVNzPk++OGYGin4MTJ3yQajjRqh95zBnQHhM5C1DisS7PwOPCkpT132R2
sEIKklhvHnaDUfavJFluFIxOuKmH2vL8hbNpTaN5TkUQsWSBTkqOtwpI4QQZUxhrQAIxa1UNmXu7
j0AGH9/Sh76augfxjO2uCp2QADgHNQg6AuWuKMNyu6/pdrg/9XZhn2aS4DENfIIzSBQqwSDZzKYH
DUH+JHCispdYxooIWk1uqrY7uhA0cggCx+Y/PPNHkde7lJUbdcD7bCyiC/uwxJSPhuX0u6iEgbJ+
pvZQRM1nEQ4cXw/z/SScFoT+HfVuCxt2KFk6jgXtiaCgd5fmd/QLbtOCUGCfRGsEkjU/Gfp+yCFf
HuOnYv+scqrIWih03a6D+0S2SbsRDI/XX4KDlUvmqKKCellPwa2qYbH5o7Bemmn5QuFfZ589rqaR
5mpkF2o6KXEdCEwlmCvbkWXV0ABugr0raDppz8w9CcmU1aIZA4azHlouLLgqTlWd+J1jqGiy88rL
3t/fWt8Y/wm9CjB999xFmAVeaxH3/4qWXDow87/VGf3d/qmYLDGeEvfRp6u4jFA/PtnzecaaJ5hp
o71zMw/8nX2pxA/yEdfkBlLzht3fx/k9TeCzwoKTMWM0gGp0qIRU8UMIKCv0w5+sj1I1UOL0XmKH
3KfProwI5bix4izVK2GQWp8eaZ6Cf9BuAA/az2NwaY9qiYh8ZPpi7ryr1XmSIZsTHFOkGvCnf1qq
dcDk+AZRfP+Hx2ZruIr7IQRAbIya2MF5qYbUDVocw1b1eV21odxaVh9hXQ4cze/L0MPfCL3xDkTS
j9XCKHocbNFYatgAL5uxverGdlUSOP5EByBHonXOlQ1chQF3l+LnQd3JSNqlN7yx3ar18juHU/Da
U9IWBOz41d4X9NfL+QBSVFJkN791oaGBOZq6hQH+kC3ysy1XSj5FqiSU7BAL8CMoBIXOyiTJBo/f
wLsXeHD9g8ctpnnJaNdAm0B5C7emjJYk+/hFDqumvxf1/z3lIcOIFxqFmwUz1BG4eHEX0eOGq3Dt
gCt+7QXWp+ejKsbxS//9df7vygfPZ6T1EoQ7ni+jLUcViGXeFddytqqcHL/WCmR4cxreLuahBvA4
9fRHC5NZbCGPywtN2xITCI2TJd5FXK+A0IGHtVHsnYzdnYoNNGB7BLEVCaqSS0qE/bvJ4EC0Ub5W
7YaEAQQkOAUaZJX7Gu1qigzjpljjN48ivt8H0dnX879pwSzW/QQmgbN7slv+j7nzWo4jTZL1q7T1
ffamFse2x2xLoAoaLIIKN2kgSKTWOp/+fJFgTxMFDrCze7Nm3QZCVMpfRHi4e4QwXp21CAuFDq7p
xYk++fsotreAluu5uG8pVMgYEx8pxCzokkRtKbUy1lgB0ARbev1p/fLNmJg2wVvRHQTDz0e+2xKc
VBpvRqJh8MdJCa9yg1JzS7D/Vj+849TiaQQif6NCT1NEXL6enw2PvMpOU6s+xH6LA+Xi8+bNi45Q
olG50x8BZApBtvDB8nw2NThZ8EgiSAKyi/mDubQZzyDbyfJu+kA9lGKEYAPbMPbUnUMtXKJcEjlh
obgUOi09F76y6Je64C10QRMC04sxZ1nUwQyyJgR2z28snpXAnH2bGxuhg5CP51Z+SfV/I6n4MMef
RMtbdt01g1+woNdf4q/XL+k77Rkqb1I7Sm600vR4Kj5DfkRIjDyVPWwBAYwP2HVKZC99WIi8pQ43
auWNQHJvXIOMlJeP4O9rOFpDc8Me3aRTeARk9g6IcMSWGtCJl7ErCaJ4UgIG2jlmPfdia5m3ynkX
vrXULNP7+DpgfFMqwbZVhSL//FUMRaalhto0B4GnmMNLKaG+yMbmfCQFYyWQQJ+IhbgNCFnsURZi
oAw+pViMBoWYbrvJl9ef0GJP+8qVHUu/A88v+ryu8FdCZWGEdF5V7ljsRRTpypKBOEH3ic0Aj8lZ
yBh4YRKEwY0kKSXeQkstyc6PKSIzho9LakrUklGFLdt3UieRSC1LkMXRrJ2D9NkdS9fCLIBiacF+
UIfThdUBFTIszvzwPM77U7F9xCdj08f5zdy+MzdtfgZaMTZnHqI2kT8IGsx6GoBpVoRMTdbu5aGx
/gmkjRaCbcWL4NeAZFNzJbi7kXEQzvYVVC6BDeRymm77I0UOUUUqM5uACNilWC3B0+vP/BiEWlYc
TCoWIMPGOviI9WYYORqK0GgONeQf0IGNQ2KFZ9DCRuax+WSmE2IbC3YDUBRmkULXkuxTs9INW7+o
zAUTEkxKxCW8ByOuPoiYnX/mBb4p5kVrQe5p8486GSMF1PccmFh30sPtsqxRbAgqf8u7pDa+VaTp
XOPtmBfLVIV9RxjOjF2Wv/zG0fcQm5DIdGa0dScdeRZ5vGAqHFPCYN4BJ+DjomENu2uy8kudQQT1
bydsKs2+oWBAjlliCGvu+LbPkCUR48siLwD108ehvHPLuds8sjHshHUsxl/UhDckIWemmq8wplui
H4ACRMNNmt2wLRXmm/HXi12IajPozD8JlEdvKZl9zcp9CJSB233P4cagvRP2lwI3hgyuam9E1FUF
TJIpOCOvEBsQuVVcJi6lJAJx7PWBg9Xc8XpGvGsbEn/anvRoO+KsqqVl66FrdwcAVa3sV1pFw8PJ
fC8KSd1OPgkrn3cwV/UXAdEhdMmOMyTZraHqQt6BOiNbF6OkSmBExJcuHEnFuXWUq4jSiywALmge
mSw0n1DUUgyQqVXwWvUeweRn827ZlLMLldatCEc4Utw8JkZ9Gc2Lxj9qTzAux2tsxD65+cjH0ZZs
g3k2tk5ILb6x2+8sFpWNGmWqRzDGFMIdFy08W/46tsstjCh+IMsCfkNf+GebOcbabbJ4K2kN1JUc
iw7hfckePE8UV8j+2mg49dhKheHOgUTb3aHr4woZxwK1mMopJPADQTNCq6G9YEDKQsxjMcIQI0TE
gbO3Fd6UAbNRZhImWrI484d83vIMOVgOh0dvJgdm3vjItPs4478nBE8qkWPzYZhB5MhHBfUBXBbJ
uURig/i+sDISw5wL14PjsUjKF3GiGK3q0zDcijKOw/BD+bQ6DhtngN+Zv0NFSPlT7OYa40pNAYRZ
daF4sTZJ1izad3kt3HWTT1StbiQG5LnxElXKVJJ3umX8SYy3qgALO7W6LbP2O7GHWhoH0BXJX3RT
O7GieqkrhnH0RYEDLNmkkCLFbjmHbZZp5TezyFPW+/pSEB2R6Eo8lOYPBKLy1kI0pAo33d6HEL8z
Slki9hM5L7NfhHdR3bK+YV4lGTysCJGZyy17N6FW7pnbTuucC0E3GrVVJHgtFyK5gEyuIDrldGIm
igvGAkCLVQQRMfYma37EI2C9hGRzKQJsNcbxGmgsYe8yS0OkPbWI/YqM6neHR9pK2oZ3Kelj62vr
sCvHldYP9DwKUPDhMfWVVQc5tXUjQDklqu+c3KkLSr3OpuCmsQZfKuxVnhZICcOriDVJngJ5PNVA
tfPjtYx6fiS/EXvhzDbXvl7LteDEXejZ5mkO0f1uMYngoRgaOg1gDiJH/krsaDqlueUZCexIFiBW
Kjynoij2rvGhRzuvAL8LLoyPXlh/kO1irv2t1L/VpFk8zSVClXHAaBfYlSnIEZgYUknmJByV30jb
FlbyOXM2lQeyYzTQxC+IkkRfzO8p90ux9McIFM8a2b6kQoHqzgy3o/co1yUYYyoUbsn7BWeBwxBF
1VpAjQRT86RY2doNWqxdJ2IzbbwqPWYLuxNsa6q1WkJQCmvPSbw9z0DmKeVZUhyOxcls3G6Haj7R
W/+cYWYVzolbbEXJxcmlVsO4lsptrwlz76IFUIEF/hbfc6G5PAud2CAcWtuROWBn+sLPNG4D6HyW
qR8srAxlIRGiulR0xQpfdjSp0IL5CaNMWIFBJ9Eeyn/iXUAec3D3PNKghcOZXw/VNVUbaSLKa+Zp
yrM15uFWHgOriVp0pyIcli46MqOl6isho8wn3h73zWd4+eaElTbVPyrmJE5oaJlVbfmWYxBu6C82
Ipx1PYnuwf5hOx1tRL7hZVlh0pBI7nlwmHoetbTuXichzIn6/Boxoy3rgazOXCF3JVN4kRvyEbG4
EL7SHCK+nm/qEq4vST/Bharnp0pd7sK+3cr3DFRZ2qrgctl4hg+y44qntZ/GZzLNvAsh+g2xzUc+
mF2HrpPwTbj4blyc6XV1p4bO2g5oWODdMOMkJ/5RLqL2uhGu5uIrigLevmN616PEF8LrkR2JKFXa
U4J+8y9x1uGVKWP9rmkhKVBzFjxdRrnEuGCUTyl644+3QlCpCq5G7D8k0OXqrOoaI0yqdOLbJ02e
8y7Z+tY3RG/rPE83QtJPYYvjicIfPA2E5a6nG1m6pTwhO1pjN99CqgisGxyUgc2JMQPiKYMRYlix
Z9/R1PiK7UanGCbDU+yLZGLLlOcgLGbio5KX2ScbH3Xg+FXfVbLYcEy5cgk2BXoc3egKDc6VTjld
os4faBNhBEejBvN0zidZZnzmMbK5an5o1847oVNgwrwSy6CIIHSYP0u5DuLJAP9JY5Quub2TAVMA
mqbztZRICrxK5JHJV949h2O/hsfPv5n6KMjhRdeDd17xjBPRpfsGOm0NAUvGw+bUQYTJF66MJb6r
Ie0+oJpKlVb19Z0cU+6/KcUcXoIZWYHNmyLrTkXn1dfEJ3jh81Tl4WNLw9TlkNJEmNWJ2FQITRL5
UMiQOEqyWD4/tuQLAP1lR93d3Mm4EWWfcA603rrCmZunJeOWY4nWi4Oj10Y1NrO79SL/oKRAZRiJ
IKk5nQmwXDhJrUpGgaBTiwKKTis4IwhILKuGZZ5I9y3imR2f5BosGiUQFYTpsB2K/IETiluCiGcZ
BpxXkjS+EM1IbCEQpsRPMh/xhTp3x0u/b6ArXgtlnLYP/CnK7LWXaJ9FL768YVK4NO638cDuFNHn
jBPXZrUXY3q843ErGSCtgnAzvzknVyk+C2BpUMylVVIHHSDr8En6IK7bFCjrEY4q3flor06hkiEI
02Pw66/QCzey03VUdPB/UksKO+xaPBrZIjAvkL1RyUj+EEIwY1llvDS9E461kxKo2Pxf5dEduZ4N
Ky1iXMRec+jC/ppLFg625BWyH7d4tavEfkMU3TFGZO/gL3ojuGoBRMyyTVfSbURM/vk55jafBx6C
KIUyaoOlLUoloSoR/QtIiV1CN7PjGy5Kcrtw7e1oNd/y6g54ZVsGyTshZogUJIM9h/yIwMtuiL8Q
RlRp9WGy7osMXxlybg4oV0FmI2uTQ1xYm1R8yXK4jh9bnEQLnF8oPHQ6uUtK+ywJLuC45ONJ6sab
BsKMGPX0SnJXUkBja9BVKmw2A48R7hM4epmxVofsMscTJ7BZyKPtANWOeUmlTbwXlDJLmC4GLCF/
O03UDwW45CvjQ4wJ+GKCFmiLd+Dr2c5L/MoFNHJwDkAur+kIKp6DJnSKmXUrLNVDOeTnPsmVY8RX
tTh8Q0eUsf602NbNxyKhQvP62Y/lgSRa9A5SKWwtxv/QyZ+fvQvtUk3sRj20UNPwb/F9kCFpSYC0
LDgUXrPxAv0aE3CJNoRbhnwVzpbYqudzt1co1ZhFt67WCDrdbmsDUBC7JplzAo9btm/N2BvjcCoa
ms6qzhMn26izZI3ihxOfCSgoWeTifsEMBLh9/Q71F/jg0R3qz+9Qq6BUh3WvHiSGEzYpNQ1dT6+k
KdBi5MLCKawyn10vBg1hmgH+SAGa7nki0CRLFDcflhqJ0FmmX7/AhYzzPMB6/gqOAMyu7kcMHLnA
hdWqPJZYxSZxeVnVt0F8ZXiLlxJbHouDXYJRPQnnAX3+l9dxhEervaW3iT3S4JHoTcBoljBZ44l3
lh5H81OGJecn+6LkKhmT53eYfL3R3/YlJsET0XQiLp3Ik5azz18ZPljT0Jq0sotS/ZHz4dGwZyqT
jWwJcd+4bXn/Lx7/Tyc7Ai2bMe0H357UQxbXOy/xFo6GUGo4sUbRQsaEpEUCzYsQ+s2OAS8hZBmh
2O4TRMOQMV80kK7jKqg7lQ6OPfyVHNcvaIL1R9+KV3qd7mUimfaO1y9DVJRw6VuTZAHJXz6Evy6B
GuPzJ54m+Es2nc5DqDF/DIhRmR3q2FxCqJaQgXJVT+Ml0ZiI29+PgEEEzW7NYrHEi8SuETkghhtc
6hLjGiC81FXshgqCY28dKBus67KMspiwyhCWiI7pjRcqFa0X94KPva1rdFdDUPH8XophqFo3cGnm
SZMOUcAQUwl80AU1PJS98G4bi+xM+aAnzbXYZSH2NKlVyLWwtskXLu5/eVVHTziKtXCyXF89OHX9
UUTkkkOIoF2iVC0w15FviQ3bPkLXAJqcFaABKNeJxkZohTw6keaOJdWv16/sl0kO/KV/Pq+j9afF
8z7oPUvevYffoHCDbqSNg9RgU/Gey0RjyfwTX9a6895Zsf9ZmFmkCpJPc6FAHlHv4ZuEkY9NdLj0
QzPc/etXav3qxcK2cqhm0nj0uNauZvqUUDPUDmK7nIcDkSq2AX13+/ppfiGvYj7+dB65jp9YXYyo
htZZnAfbFok+BxvZNN0NDGIiIm42CNIHmY7hpWRLXijCcgG1JGUVfa30eWGXsaknvn5px5qUp+3a
AhE16BVhaM5RNXcKgxQZfKYdRto9LZ3iKHRh9RFkDN0nOoUYYHFxAArgOa+f/pcz66ezH4UqqRHQ
sDVH7leT5zt28VnWAoK3Kq2/Pc3o18/366H59wmPuw5SSa50PeF2a3d8L2UEQe1FTyZdfdoYpT/r
dd89mgbWsBN8o3o7k7YQLPNuJH7V2MZ5E9HQb0UkEHuwWiGMdepbdKRjjf/xm3GPVh3Pj5xenyPt
MNAeSiPSEcNXQS6JXWWURPggEWJX+T3hMBiP8Dff9luXN3C89sFGtygoA1pghvR86Najnk2+NmgH
CKr4itDMGKEyNGPplhUpKeZH5VooSq+/p5fFZXawn05rHRURcvoBB65eMyy7eBum7+Y0PNeanWo9
OHRRiyjwoO2BhPPZJlGey27XKMqlV0XEmOlGhTXf++6WJOukT3xAburP9NmTLAgP5LkyyNHAxVJh
ADLMpJ+WbDkehcyorr5OoX4Hm/CDnVhvTTe57hePUxMKNWJA6OBHA75p0qIAi9IW8oTMfxlvRadu
BA8RkpuAXCWxcNH329ef6cvFDrNa6GaOSVXb0o+78YyaXmZq0zsH24apiPJBCoQsPa+fRSKp5zf4
nL50tCuB1ieeXvvOoZ0q2g4uuCaN0/Sh/vj6iV4yYI6IUke7jJEYru9mgXvoO3TFNM1gp5WnJ4we
IpxInU/7AOJDevnGiV+SUjgz65JlmjqKWYw4ns8JXR2pMCqte9C86qEq1IsERWdKUFPFHzI3ga4H
vCLQlVRXBIeyU4tqBLlge7qgWlXU41mo0T1UbGlQdkPiXKrFrU0dsL8Vg/DEVB+B6TKAAzco202V
ROs08jrZGgZdFS25kc2Y/VqCEcoZDBJVwSj4ViDOxNDRmGFZgTZCTi5nlioyGzAog9uoj/DGYTO7
50DWa+HygSITKYo6iHOIKilSjXg9u7RS6uv7JfVdKpVgH6TwUE0uBLEW6EK4+WJdwHCS+1a07EGc
pDonOsn76V68KmyvvRU9lllQebKbWzaXlLq2YlX41U32iWTdVdWJqsBNyaPjchM19vmQZS4mMO25
3d5IuCB+RvxJacPS8xNEV3jk8MKbrJLcfDEx0+wrEF25XXoob4zWfyfOr8rc3RCETXXyTpRa0oGD
qU8bAkGVRAhUsVpIYMkjCFnV85im2qDsJk7Gy5CKc6Jn/yYwnSsuwAu+EqOEdffAlydATyJUiVOK
wDyzs9OgWzxV5JCK8tjpNIG14nc5kBm3Lv1rPEQoizkwQIqJ+sDxgqvSpJLTXQwZCMrrw3apjh/N
TNdUNYpDQO+2dsylqBC1TGOiKQeqj2r7bR7e52W6sTIBPQbW0hh7b9qPnE0AMm70XQ2m8wEohchE
7HR5SK6mX4nJgSB2HkxjQUIFWhVIoe8xmByi0tgVY4B4FQP/pX2SS+grejSJSWfT/ajdKoxx6RNu
Gc2pO7q91FTTjN4nxZDixTIGWAWH7ePS5kjvb/PAx8zEBObLv/LcxNmYL33pvkvUmTa1nnLK85oT
uNvqWTt9Nob+ys3Q1fbuTqrOVModuAjamVOZE5oQKrJONL/vIjJScFaGgOUO1/KCpabu4jMfIWIa
7PQ+1INDOauPY6td04Ft57TFO/HClJIfW3DuIE/hUmzwhqn8rGmf8yqBQgrr5PUX94sQTR4X7YvZ
gelJsQQKP0WPmqkYGVxituAJjYikRlLjZevtTTQPyO1tezVHhsgg4BnKo3jjAl4CHs8v4Ch8bfTI
NdNRI0zWF3ac6ObzqoRK+7WfZ0xfTKF26SD5M5DjGyd/uW09P7lsOD/dfQoZtjMnVTsQuK0H/QuJ
I3bdFdAffHDCUqzw0f89hcri6Nznwy5s4R9n6luXIuv68xnEpRBX2JZDxgCy9vxSXLdIFTV1n2Kh
KewXDZdgLMDNhIfwHH6Q3gT5lZrh24HRcU894TE8u4ajvadP5hauna0dxIaKpUoY3UKKlDwCQElK
OsKDkhbIUqQECOMZ/TCOFAEZD018u1qqRq0lMD7zpIEnjfUPNwJAM5DfEigJGUCrsBaq6Kf7o+RJ
bmbQ29aiCqBn3rljVDucdqUqKpY92EuJu8+bie6xi8GLWz4KQccCA1VcEYnZc2xyjB1kZRzSpAg+
UP2UG5+pOyRLy5icls0wxbmPSvGk569kdLN7x+6yQcYp3F95R6+P0aUfyvHA+LmieTRBdC/Ta1SH
+kGWO96CJBQ2Hm0uFE/02kxMovXC1R4dOPdsvn1+Y4041nTWVmBBeCTSGkT491I+G3Hnn4e7PB6q
pf6kDcC3Cs98dE9E2Mnh5O1IKjB104WY1UlxxFfoV8H5hbFY2OX9GJ3AFcVQbtiKFUvBjMEJv8Wg
aJrtXTPGJyVY5GBlG9BJ1kEO+4OQJEVGaioyq0R5ZM134q80wmuVLJ6dQIRCQoiSS1jwW2rbHIQN
uM/67wLWc7COhzDHp/LnFO9EYfNksUv2FEwYd3hL58yqQhcwZvDn2viuj6NtB39XyoxUN6PxZp5u
PIQxq0EdH83IDbGh1y66pNy9/gZNmbrHb3Dp6ADXEGHGcRpMrh2PWUFNgaiSGv/qr9KklKKl8pU0
+rVI9yjkL0xyesdyixOARt7N11Nz1ma7PIpou1nR3OKRersEVMxPdogxOvU7bSW6MWkiBdsMgTw4
gwNy7N+JVykLWYziQqlXYb2avjHPREQ+YepmvgnQYw/3+r0eG60X0YTdYFLh6kMdVnJICbloxpHW
VrR0aZQBlniEoEP6TUi6I6Wjpl/oAdJknrbT62nGxWoY5KPmOH0IJ2NdleuuVA6sCNJ9BgSMaioM
BDqTSFWLJdJSkGFZ32XQMClkDAm5kQ7Sa/Ecl8qp7yV3MUg/RxWiUqsvOvd5qoVGxFpFWC9L2Y+G
mvICqMoV11QCxZ5gEQIKQ1LmPJVWKRIS2Ugzu9TEJamls41S3VPNFqsA8TKSUa9e9FPz0fbLb5xD
+GAi/7OifCdia6k5CT08UY2dNFmcB8Qycy26uR9MUxeuDb4uUK9wrw0oO7AWE0W9nxWdVw3ZR4JW
cBOPqrvAzdKYVIT70onZNaUGaQXeG7CW+asN26WLHwbGrm1rS2vmn/bMJmkVR50ZzcHsrpJAu/Yn
LIPLexuq1hJuLawB5P5CfZHkg34bJyLv5r5ECsrzhzsRTt6VmCzy9harMP1iCsp7/PhOMg0eDdGT
RzvXhVGBGD2ZrnnHshkIts0RWvKOyqIteFx+ysP5fdkmm9AdH16fuYss62jm2rpJqypwbrQlx/eq
hkXh91nlHcqQsqvJwgFDZ/jABTRJdkd1N9KKE1nKJHS1IphsnxFXCUEW7tmU34NSi5ge3g30L8aG
oy0SmCUdQxUX8eSCTjocsacIkKu0H4qabrYXjRSb5vu8WmoaIDIEhWY4LYw5asEWHVVhk/JB2RXH
1qdC/r03KXRTLAUcEHsbJrpUwODhRIGOkh1MglhaeEucjKFB4lyhYyB9EGtAXmCoWTvCA0rUb7W9
/EXRyOY5As2i05EE4WgPs3szyY2Z5xglEzqJ7NIKb406PrWjYst1SsGO3tTMEfa32cZQAwWPsN/f
LB3ov6gdPL+UI5AknrqooDrrHcQlXvYKJqmYsJB9IS2utBrGCcvV4hHPexbUku7Usf9VnW1yPpQG
c5qjDIXhbASRjEWc3sW4TpvSMxeGs2HLEiPmZB02/AIWUGaQTVLGv61tHN+UNLsvVfmJUGQ8eNym
KV9goWBfSy6KeCG8bFFhJs54mw3WoTKUU3ZBQqmFe7JwJwVWXNRnrEWMD0Iy5l8GWF8ON32LYhNG
A61Vq0gIobq0AOEnsuEA6IlBTKjbJ8iWZEfuKaDItuRaGNKHVxqeEHRFl6wlRZ/Kikr8OYZsI8GJ
Z2M/DsJO5V9wJSmuhBrcQ4iKfv4ht2vSOfxPkvGz7G98IOIvZEEeNX8bFFa4kkbpIcJtHrml1fci
FWdF19CI8ROpeXJ4WfiDrrvF3jEV6of0HioUV3w8UyhZBcRN4ZIYZvkuVLQ91blF1emT5rr9eIvL
vBoDlMApPBthp0rAPBj+0pJZhZ9LPEm3M+Ex8kg8CW5o9oOdKRV22T5JdWh1zaJPNiC00f4erhHX
2DHFpL0Ohe+tP5unxqivIwggffbR15wL05zPB8UFsC0vxdBejJ/YBnqMAlVehE4u3qjiIB4ceqM+
l/poYg7SiwvLjJsf/3QB7YSgwdgf3Fkql3qQ9TQ0c0Vxy6PxUsXYqEZ0mdoOitx7p0TajGP51EOI
4Y0xFJog+4QWdFwJoZS5LlwJWUGeqBR/MRVj/12nVLf1yCpA3ETnDXKwOqqMddvToMcvqvPKNr77
nvfBKrSUiNP+lFvTeeIlmBMXX4rB/qQV8RfhmNTWnVHqiCE+NfrwxpZjvKywurrt2UROsni80BNG
Q9vWRanF73vVE3zEybQLD0ly3RqPwrkK5/yOh+jELMgEADLu8sHcyUxp7fKceZNn1SjFvyhm0zTa
bVlgrUjXC6n1QQmVNJ3H1NbWgfdVNQyByffi9VTAd+Mo4iTsobxwR38vFBDFVd/S7pq/uEnqWirY
LY0BRCr8PAH0Jz1WdT2r3oscJtKhJUYT3KmE6Bie2Q7inuJkFm+KdnOsD0LNErjDnPsrNbTRj5dC
Oiw1Zpss9ENYfRahiBrS4Rjj/02ddgnWBIAiMmULRT9ztD5YlxFoivBp4hKflYnIDHxLc/2QDA1Q
jUVDn8wL8XIU1jAPX/pc0Bbk1Ejg7CIzjlc2ZlIdHfRWZck0E6uQZRv+j4fx/wXfi5unDbf5x3/y
/UNBrZin2R59+4/d9+LqPvve/Kd86p9/9fwz/7gtMv47/pNnn+C4P867uW/vn32zzduond513+vp
8L3p0nY5Olcof/nf/eVv35ej4GXz/c/fH8h7Wjka9Lb89x+/Ov325+8LQPYfPx//xy/lHv/8/awI
84Z+V7/9V1uk6YsPfr9v2j9/VzD6+wPRgSH9I3Dhoyb/+2/D93/+ykKgilwPqS+Cc4K4vKjbkFPb
fziuNLdERuGoT79qiu6vX8HpUV0XNQzgs6f//tclPntJf7+03/IuuymivG3+/P2IrEMtABc6zm2i
lSVYtJcB/1Og6HfVqDh2ZNya1VcvLPfxfFUwxKourpHnqpuBzk/DZsjGTdzPoH0tdkTWuVckn+3x
dqBhQ6bop0QGjaOcJOy3uYF/OgzVAnO277ov3SQaeNxXtDZr116AsZmm7IpwutLcZOuou86L9xhS
fgxaLE/ZdeBM1W/0X14qVH8HiC/vUdKhn+6RnoE6cycxbsnGLPsw1sS8hl5h0W3p60ypG8zf5nJl
nqmBl6zrHkdzGp8bm9S/HjSSmdNqKL5mvUW6Es145LrtQVdJr73xfaVSnd17zomSf0v7/rzHQbM0
3feTV0SrrCO+yFrtwcRzFq3BVL+3S/sTkexw3rtpireqdVHFiFG7bh5XoYcXUWU9FnP90JfmW9jV
88LTj6fgwgdhJDoqFajnT6EM2yQ0g5Rmglm6GYdxZdY+5goNJIavTvF19sZVXV/kOLG9Hp8fVfJe
nHipjf/0+IeotfxGC41bWsPkuMmesXfmQKdqHO09Zd/Dtdv3Hb5vhGTbwLsqostWvSr9Uys+sJZO
oDj9uld3cfVgnw5EWHDa5vmkNO5s+4LN27BJzk8Db6fXG1oJvgHtPC9n/bh6zyQqZktj1T+qQ8aT
3pRMcv027rDciJPtOAEtWt7etocnDOLfWkIvsZQumuKxPV4gn62o//Kv/i8uo+Ln+a+X0f33+/rb
b6dNep9/+03+v3yAoXyf/vWz5tnKKsd6Wlkd4w/XcUzAjWVZZUf+a2HlN3TXozgHIEdKSGOEf66r
iqX/4QHuOI6LG6qhiTXHj3VVsYw/IEyhWmNysBSqmv1vLayLa+nfqw65Nyx/Sq3QhYCKqZ8fYcVt
4NmK3wbJmatgS5G7bNklZJcqBHWr3jW0b1t1CZ5Xbhti0o6myzUjA2Ggik2dnawnZbKxpSDqHlJz
hUERjjUqnUbb+ALnqJTSWBZt8jrbV3N85nvzhJPhgJsK3aAwIySSjwuz2+pWiZVNZ0Of8XaQVIdt
Out7vYaOp0CjX2d+TDnHVXHLtFixfD6S2imsPFWUibZaYNRHmsfcaDcO/UvXmtVf0wS62KGyP6/c
GcdY1bA2/lSEQF8Yp6Z5b6ys5mxSxi+JUpyU3XSr6P2ZgiM/RSPv1HTrgpafWYzVzdSdGNm5mgX1
mdPap42U2+os89fV4BPv5l6KlEjKOWFw3hunkQpHN85tlHtJRGu+IcRV0Pgap0O/NxX10JRhvFFH
KnppPe/1qqabFZ2tVoV+wp3lG78vr+NBKdGI5v6GQJTNCS0opOchRjLGKz0jyBxXlUav0cawkEYN
3mWRE55PVblKy/wuqBt4ywVgXn6VV/Ow8Smk45s37AZd+wKVaAL+pZWiHeTZCjwPYliXdbRqbraR
l125WkvJRmqEaLxXo9pD/C71+0x1SOurdF73QWKs60DF9dTM1q09fFb6/Czq6E9XIHi7jbNw323H
xqAN3pRu06C+LMJq7xhJRVPyauPONl7xPUijQiKxGrzh1gyzk2k6H8tmBQiGcRfWZ6SHwXjRUZdT
Mxt+OSyw8mMct/vMn3e5pX3WK7de1ZH6EBmfioi+O3QZTRubwgDcrOWWQqc5LcIUp2/2kHq0Mpjo
Y7aO3QgffFgVIHpzlm9Hes0Z5jqN6y1NlqBoq18SJ1mr9nyqtv1VVSu7HqOxpDB3pPzhamqbg1U0
K6ov793uisbYmykzMZO5mCdlp6WfXK0WkoZd07dJ3aa6QjNb8yEo+axaTtbaQBnSlOm4alz7zB+N
ta7QH7aw9xBD95ZNq+vuZLRQVBjtlesD52jzZ9qdd7RLLJNtbEYTlBb3ynCj3WQNl1bgvMuFVxLr
IcOqsNahsS5Q/K7gBF5V3WCu1AO1T31bJulDqvVrI/WvjFTZJZ6xqrNg3+A1183NSee054qa8VSU
nQOrLY7jjWdvveZLYjVQVOJNgkYpNsZTS9mmqXaiQYbtC2fl0lE2DGN49/H7Kg/Om44kjmJphfOE
Rf+sIlm3qIbpHqF9bXmtTt18sOqUUvR8mWBfQ9FaC1ddE3VrZSAjpzlM6fUbtcsVits6PbXnnefH
BLzWnq4Q9OfV8b7p4285GIU2x9joGCUAllOtLIX+kvH4jntsNhWNkVdamG0T8N5t3PMrnY4djnph
eOzvEQ0nV1OeKWu1qc6shHUOi07IOjmNz5Wy31ne/NhUw/8gEfl1jvHf20Kf/dW/ymj+L+6zwlL5
1/vs5X1XR23UPd9P5TNP+6lt/GGpBmVmNj42P+TQf+2nlv0HkQ+JvYYzlqPDePl7P9XUP4gmhQpD
SdQwkVj/vaHq6h/sC2yDOpsxjkbw1/6NTMU8Klro2OFplsaW7dn4EuEj9jx+LYbKsMbUoYg0VB+j
drgxHOdgGmGxGpvmJJgjvOIqrYL278WrnrYFRl69s6ku7YoaoERX4kfPhkpqmKtS/+q4SGk9er9o
4D2tPzcYsptrFZfdlV6614F/r03VHp3ipU17n6k2NqGD+aabHUqoMKty1NV1l4T3mEclazusNkkV
QvmBkYLXSwojsHdJlkx4KiEhY2PvGw1Ri1HhZ9Xp89YX7VUBAvDTK/2R3j1L5+Qh/BR0LA/JVk1e
pAep1VCPotVUKawxDmExjidTrdmUBNOIIgQdISp6//rDOrTj20LtNh3NU8M5QJhhX2kzYu150E7r
Lj43puhysvTiCmbxpZrXpw2ElGFBPEZ7Y+f4u87A+0MyvvfBJ2A9+WdRRGcR38kvwCl2HUpd4oKH
LI1ui7A5ef0Oj7kQuL3aGOMKPI2uhcF1xAbwrWisDDMtN4Hvfoq85gose61G9gagDS0hTXlrgorW
/2rk7Y6KwPvhrYLDsbxGLsFyiC7F+ca21IUd9lNCAyHFHcPAoUoejjehl+4b391bpX3/XS8aGAq0
sdB72hbWW91t3uCeHVvILif3pNgtt4+g7ej+c0rygMRuuYl93I9mbaVGl+p8p6f2usFQ254+ZEQ8
9HLZeAjFg6Bezwr2XmqNwTLy5PA2axsaiUDJdvQTi56pTlmeWMPBqSacjhOKJ8V7lVWaJsa0GiqK
8C1neBmCPw9ReXqey1LBZMbI8jguDiY7btQmqMDpH2oN2jXKjKvAjKiJ9DDhkqDaW/q0cup5N+EV
0DUPLnSbXscaHqZaY4wrHZ6Z74/CmFzNRXAWPBSW+1Ed0MgOZ10z3xQOEzsWo7bJ32Wz/j4arY+V
95bS6ZiACGoAZA1+wstgsunu0ZKU+1YZTWnXbszcvtQd5UPeYmYRWUjCtPvJ0PdKp97Tp+ixsc03
4NaX84A0HkIvuQz6DjqBHY0DfW4KDWiw2+ACYa1Idr6EiboujDKmwJeeeNDP0pMLJxx2LeHLaqyU
/mmjZf/7NXb0ZFT47FVyDWRaDqmW6QhU9XxJnkNlNFnRWE0iDdvNPn9kkd6yVzx4EOsc/UuTGV+U
rh9W/WDfeBWZc6diKdMpNGT2JoNmy3q7yvq+YNHNqMhWSIeVC6UaTzqrJg7OrHRdGjX9ASDLafbD
bPjRpmnjr4Hm96uknggkIo7aNhlRzN5qQ5WqQUSHoJoRPYTgPGkCbRhO43hHM1s8zi9hanBk1X4w
PUjEk9us6fMIWyftDkG5biaaF9vaSCTuESait6/haFi9+aV14FeNl1NmfAqG5FbrI4wW4/Os0L+0
k7lvDGOvNuZXVs5wvmp791IptS8IjkXfdl147QE5wwOu359A6B9iL7oNrPhs8t+7jfFp9PtDEAQd
HdaqvZEG8Wb076vegWQNfGaqDPjczW9aZYeL3trLho8VBy7rsV2ZifHFd+gIpncQpIx7Z0iod9Px
u8ikg9oJfad3DYnaOsX/ZNPl9gbnj7U3WYTM3mluTsVqKBRaGMz7qE5vB403CeORkDY/NRxA+IG/
yCz3fVV+C1Nnk1dwIKyEZsPReah6H0K1oXBEj57auuxhZ49Y+sv/Tax/GVNrHwTGl9QfoXhs8hyZ
ThYYn+iekK6zgAcXVBDIDnHN7+0kIqSXp9msR0P5PPQZhtAkKoWKmaSlRo/uHLkr3Zy2g5Fc1a7z
Ie6sT03y/9k7rx3HkW1Nv8p5ATZogu5yJMqnpPRZWTdE2aA3Qc+nPx9Vu7G780x3Y2NuBpi56AS6
KjNLosKs9a/f6AfIMKgAaStznZ/J+vw7Ju1O2D6qlL2R1y2XtoSREFv7Elg91btyJe0q3ceG8U42
U1eJY1WP04FcmJ10+vsswkZW5PJnb3OhjFayCnP9vRTGu01vsJrFMvq2BN3JOsk5a6Dpk+QYWV+m
Uv/R0EgnAzyO2ewfXdgVTkNudRzxj97eo5208NW0k1eZO9uJT3lUUJ1rHp1x+lyNNn4m4PHOhQX/
FjrJoan0rZMaR6fTW8Z2PJG2s78ROLBO85yu24xO2YQWXQvZ6yY9sdZEPznZf8JMeJ8dZlnShpgC
LxLybIlWGSecn57NcR8PRpCXeFQL9RSb/K5+JugHRuq1rPNTOrXEZiZvUu7tjjTBWvcOk0x6XDdo
9rHz3GgWXgE2rdeKbI07CX3MS3yxGhh6N8Ze5GzEwRAV0QvVqm31L4RRYBBCxpV2zfQwsJrqENb8
s50GXqE5jG0ttOme/g1dhr2KhhHCs5Xi5hcR5kCb7HW8enq746BoWSePnIzI2snMrYOxr8KdqefB
IMcSJc/Rn2hg4zI6tToihVD6L4Ps4/XkYus7PiD5/TaK9u7WzpqDvhs684vjtTTT2p5X0gXGNABj
u+kqFv7RitJ54+Zkz1td7q5zsU6iMXCM9nOkj3RVtfgSKrwX20S/9NY7RuqEUo8//JFA05xHKgTJ
pAoNuPXeI8yjmR+zdZOalzLcOZn7jTuChPrGfVGDFxQCU1Ubc1eMyNsvpsEsuLDJGmvEl7JLd3Ov
P8SheK8zNhr+DEUjTtHIup+1+FSob+3oPNYzD2uMyCsxqYfEtypCfyfsbp/FLvTXQWdBd+0jr/MJ
NlS/joP4nMTjxaGtlbqDzEeH7SXBpEzUHUkScWZjbAgqQ9XqiUMYcfrq6rFS1uJGfOd03Hua2EzY
nzhKO9cdY4Mx/GlIDU1NLIPQzBpsl5PPKPUCWedshUo7dKY4W15kr7IsUushZhQc2pvC4HV62jof
sTxul8iWO6eANdfax5Eug+pdfPNVOQMA1TXpxfnXzOPthwuUNcSQx6qKK2G5evJcvMveCoMmq7+3
+aPdvoPSHPiNV8/tBrx5hoTHZr8h0ziXxrOTd3emW1zr1HsZYx4S0YpvtjOeJiPa9aNPlg1b1cqJ
CmkUfbI9TBvRG1YgsxlDnDL8BCsa85XSfykaXpJld08iSbaFFWnrAfMeHCLgqiZFuTKStMeOtL8b
oXPiAp28xq7/JKrsvgyHgPEyHJQCWwd0/OTXut3TP5TRAJ1/rsKWtD0Ho2NMBh3MmT/MRPx66HyY
dG0wRNmz8rt47UaCy9fE/8XcmT2JbZJsFp2d7o/XRMwAIs4ir37OOE4j1/ry9y/ohqN/qCWwokUl
R48JBgv6+qchzZR2cQUlvw260HzPu2kVpdbe9SntLlZjxytMxQjd5HScG/HuVV62Mv1V7rkNH3xh
rUPQTyrJ4qobxXJtGKsmw2QorzkY//6VoqT/+OzoQGlAvAUmXmbeH5Bdx/ZSEXXCDwYxbBTO36A+
G9NKjq3gdceQcwxAuGaI9wQDPHXadHZTCcXNvOZN9WZ0BSvQo0JLLkKhcGxja0N8IaqB5JqU2GlZ
Pedu+2p7PboD/RyV6mgOM2wNLxj6BUTVsQTP16rF2yoxWJgKVzP5RTrji8kgL2omPEmiO7fsjvrQ
8j+N/T4n3Gr+TuutH/bIYRS9d8VgL05c28gaL53lr4zKX/XesdW+Qg/keT9Izbsqkn+4M04hSGZE
rx1WtM1krpaOPClz/Nnr3laahQBSdN61Kv5cmXm+acGyOYTXYpRPfdR9y/rFih/YzosPfYswdSna
JqRZfUBs4UFLYshRfQTDxDgNNWtM1XsftlNFR2OkzlXUJaEXRJJm01Yb8czpvvlh9mA6GmSg6K4a
XnRhXZ0q4z4BaG+f2zbeArd/j9PioauLR5Ha606Ic7ew5SWakPmFM3kfal8a1a9Dd8RKAzfB3IB/
5RzyA6WsXpjbKEzuHFs769b00y/Cfj1bFk77ayfkEvbSfhUq+1kqLv+k92Iu+vGSDMaDVRPsrPj8
gUziwPXk2eKmrSe6qzY9FgpKdo7q27cPXvrdlFW1IvkcJcNUr8y0++pZ1bFu511ftveF6BZzA6Dk
7jzWyZ0/tpdmsN/TeX4wc8oFTimjZmI7TL4L5aU/2PUQ/6r0/6PB1P+LkNrS0Pw1orbrvuR/HE4t
3/0LSzOEYMzEGeYR0GwsYNrvWNryN9AxlzA+ZGO0wbSMv8/8rd8cYDLPtxhOAbct8rzfZ/5MtHC9
JOqCJtOh8/f+EyTtI7sOybBv8+sA7TBExITrw/llNDLNW7PJrhndNym1UH3XxIyvdIPgAAoRQ5v3
tZ8FQxuvB4FryIkwyrVsrmkF1/+YMCzqtp149MR3RVfu9nsUyg8xcS9tLwL+1OVazIhvOSj8Y8Do
y5Ml/6H5tJ0PFNfbu2CLuJzCvsOT/vAupFn6hVY62TVEV1ZIMH/3Umloy39GEfg5c5ai/BJJeZCT
2mWjWrnewSnNtZEI+HIHrYuI5m3XefVzcPD1Oyfmk+Pa6+oQjdimymbPzB6HtaOXnAfrXA7vTbEJ
46eYCm0kKkunqR76LwAoGfOqiKGKNVyGJl5Rc+0dZW19PV3b13Zc/BeIgq8RAUY/XGOhxOqbsHw0
ys8JPLvG/jQYLyRA2rn92SZw3Ai3JazaNJMv6dxheBduXcc6AcMeOqfeSFW++8mdRK66Ss3qh566
h8YQx1GFzz0XNcTGTttHrnoF/7kMtXPIxhyysQGFWdsPprZftAlF8dwX2rUcDeLx1M6z5GH5Vq1f
Yh+zPVL5g5ek72OLd5aVBakyz1KTh7QwT1GBQEt3SINyfnSuf420bB9W+ucmR0eQiqPXqKDI+8XI
6uJp076znpS+mtw2I28mfKzDT13U7lrww6wKn5uke4uqZ2dyDoQznxGO7qdHR8akX7gHmdsNLJRw
oFqMqPC8ft3W9WGq3UtR5l/7zl5ZhvE2NnBL8Ll8c5O7NMezqy9hHudhf4yUeqFryta2XiNS7s9V
2fxAMcpMJROEh+X6ymz8B2kQtTaBF+Zj9YrM6S5CQFOY9gVQ4gkblaP1jdnIsTfmIKSdqXPow5O6
QyH0YEYCsumSc6ATuZB8L+FfplrKB9qzqfqkxLyiPaqIXDvDeohbeiU7zr+WZlUjHU+wt0jVyiyq
E/jbZQwb+uSxuEsre22qHKlk+Unz889hKaxV8hZDztBURhREkgqcjkhBjuRyXTTMd7NP5ZC8RBqK
R21uPo9QdTY1k6QJOWeg6qJdTZIJDuW6t84Y7mhDdu/mDpYQ+bpRlOdcY0NQJy57tnIOoa1qkgj5
+6mPfxqmfx3l8BT11O+5vZAgvgOtd0FY2HcoxD/7PsCTSGskScZ9M6uE+SNPptWGA3JA7k0RWGRy
ywh3w0LQMRkPntgAiWxlzwZznFOqj6ekl/tUxpsq4epUgR1RDrbZpmAct6T0ZNVhYHel9XjKGDVT
FAVuEgfSCmw6P1NLNzMANCbi8WR96p2YfMGQKZno5bvLYjT6S8kIXqcmsEIwhdCLX2WsXfum3DT4
TDUTM4VkV4CfigHyom5dTEt+xZfihKXYY66lgZLWnZdzb5dXy7d2XtLsiihDT9MifWgPfqR2lvdm
hkjNnYGPEj1I8bVKX5S8DN019V5TNe6SjsE7ZnUy7QIVrSnR1tAKVzU1IMNfcypeXPqSCvKviirA
CWaafYYH9Dte36umfUBAuxqGbNOngdYCbS2nRe+A1z5GAvTvW5i0Gwen0aR4b0nCEf4p0uJVEw4b
BycDXa0S4lVaqa9bCPO9/Cm672ETr2v/wfApt0gTmNd2/6KbcJ2QZVr11wQGeHmU4nOXEfZR4S5i
UGZRMzbJDPF3AmXalOolH9Ymm6dWa+U9u8nTGJacbxevfa5eoyjcYFkYkpmph3ASdoZ7aotdZ3/v
ulNWPDr9Z9JDBvs5Z9aYRJd0ekjDpwGnHBXxEdveNi0Xi9GE0nOb7+kV3RZcUfzQOHrxyF1r4EbO
9NMq+8Bu4f5DZDa1gFDx9Sz6U5Snr44Sx9LDzzkxzjHB7GZ/qqLq0YINaVzjLtyPlnOxBAORRMfM
0AvSWWwcrJPYc3tNV4Rll0AKVMBpNK0Gw7/qXRaYKK0tm43byWIf+Xnga+F+OQz9IbxOvXE3WNOT
CrG0aI52F110cwK0KZDQmFGHgUFyN4eAc+kblAaPczdxJOnK3fcBRM4q2bFTIhi8xu0uEs2dbQeJ
4vhk0h4J885MDdAIHVgCk0FgPTMLWibHC+wVeeIMb2Jr9cVr1+lvyxuzrHQv2REj5IQaV9fOsi9Y
k8A+5wJJhs8DVopTre3V5AVGkr2Rr3qSmXkHpIutKu4LRrVRbc1dq+GKkcBEt06jfGAOfPJU9D6V
2NJH8zNkr7OZ2QerNLkPg8o2zrOn7U3d2CaKjTfl3a523WvhyENpuAfdqB8lWKWr7y0wn6GrNsxB
Ar8yz8h7N/Gc7c2SesQz1mPqHJyhfmzbz/FofPNcI+h6k1x3+W5YHHZFjmWtvhVK26h4eht9Xrhd
bLo4wGH+2YkmBtodeIDac4scKlccZTw+oZB5aqTaJHx8rgYDXoTXtBs32VSRL2sDMqidnUByx/02
+dVP/v/i+h/otR6QxF8X11v1o/gW/dfTQnr9oYobM+x/Fe0X8Kv423/dQRRr/lh7L7/sX7ww9zey
riHUWoSYG0Dj1IW/CLe2/hu+dERGMiV1AT2oon+vvTXLhXBLO687/AjDZZef+p0YJvzfXJhh2OMI
lCoWRft/Un1/TH+CZwsJ07MNx6DaZ5b5AehQdWilsd5M+9R8t4GqPvVEmPiU3NrEmDjv/QEvebva
t11nnySr8VQqZVOYD9obxyyl8KbszfHeb5KvUUTvGEl9DNJCLFWf8SpMhRFWVAtcZBuyit1jaJFY
8YfP4n8zZ75ZBfwBrYEp4AB8kOq1pGS45sc3Aa3Ncs1aVrBPtM+ePz8l/WjTujOdiR3yuzLIQzPi
sRJqLFXQdA/D4ATdubrTZ4GlA0M+6GcUJonU9c0oreTaq9rfFShp13FnyV1rzd1zDqyWlEilpgxj
5l5PqDzC1MCpWT/8/TsSH0AdmzguV5D3IfQbunMjEf9hqMuUi8OSEgGlYFEcQy/F6vMqW3fe1G5P
aYmrjJnEJ9XCSsrK+4ITwapKZkSC9PRBz/1dORX+TulcnmLGAuP2Z1Ytxnstd89RA3Er6i0gKTni
Xxh2X9uZHA0rUhanN1jzkOJ2ZurtyU7c9N52mmPSfsWDg0I+Q/TVLSPNwdfuKl22xBLLfK0lEsP/
WoVbGyTv4LMOEPAK3oKJPKuaiTZZF6PZbfPW/vYPj8v6MwbG42L4Sbg8zddCs/yohFcIMopeqXFb
+BQyXvhopXnxNgZtWHMVJV5OLGP6mnbg5mXqwx4ygH/SZEB77PrULfZn2cnuszO0X6zJsqjr7ot2
DC9VoowLXWU602963TTse5Fkr7pwqJLj7toP2lEvWGtTj001IjCi3JL7yum5pJN2XTWx3DWDsDYt
UXLRurd9zJry7moVdoJiRiyFUGxaOEo0OPyUXvD3z8X4uIwEfSlJ0DYBtd6iFPlAwGi1bJxRJDp7
5t/Mo6vuMY3wVYYJeKgZjw6+hOb2o2oaeRdLSN4p+pfNrIXlvdVW/q6Zbd5aqChstQJ3u2LzD69v
6Yr/uHGX1+cxMWb2jj+o/xH3tWtTqVjMzl7PaGTdpnrqbZyrChs2HEXdsHJFkW9sNeNOmHveeTBc
krSLokseQkf+g0/lx7PQ5qyFRMEyIgHA84yPnJ6qb5xWHyBTzzGdoyPge5otei9oPubWt6P8JXUh
z6c00HEWFceovtZ5Nl9St3nV88I9TJNE0VY3+snU+2Sth1l8crLuLJt+OEK67Xde7EF/xKxnA1RG
vWkwe+hczfinB/uBnrS8FZ8zxPdvbwliw5/xa69hWuXoqNdylaNpS5I5CQa3s19afdX3cItQfkAS
dcyNodAlFU7KILdN2aKRnkFNNed5Iwd7gRRLlJ7SnHZNmcDJx8rpHwQRxsfNe3utLplNoP9s34+L
dOzTwbJCEe791ESRkdDHTVVTHFumW8/yx4jHwyruoNymQMK0fDZOG7Z+wmSa3to2fhVAf8kj+B+X
CRgUIXTMI0ClqOs+rsnGl7YvJbWgn/nzLnQnwiq07kfTDPlGS8Z+XaYNvE19PskKf4CsndPj5FoH
QwdFVl6W00GT82wss3wR1fJoz6350uXiX/9rhbZx5SRujhal5LrSIGuWBZQvLU7zbVb5xN/a0de/
32kfTWJZECamgotQzFjc3j8uiAKO+q+1PfqxD94xTIyaUDho5sDIdW6q93aevIs7ql2dPxYyQnxh
KJseGKFK149XXxlEXg4VmvXWHRgblRzqYhrvQcWfw2lGEovKcP33L9vQ/ydxHUjQtamUSOwUWFx9
WMmTnKxiDltt/+sG8cIiOeJYvZ7NMXs16nnc6mIcYOs4ZjBaikbZHU6l74/3djghEYqxDg/j6B7C
iI+Gw351ZrpCw2EGrUY8eptUZphHuGLdOJXc1k75zTKZTSQzQb1eph9zZsVrEMUoS6dPDgSIrpfj
unMVtUSY3XU5OqPBay6tNXwTy/05LE9YWBqgvE5aitJeGSSJXVtrdKvdlG+bCHKAM9+MyqkySqdw
DsZkGwfciOGojslXPZkeNWdMngxPQ65XeVuz8LYECdqnUW9+xprrH/LMQhuLj3mFx1ZlpsN6Ema7
7ZyJFKEpZ1EOUGwNkjDBD0JzY3bSDjgMxP0c6oimph9ikuCnpAq1zNMgY55utZHWJW/VVCfbEXRi
mhxr3wmt3rT+MJCXguWFZsvmAU/0VcuM/RSPuR0AOsM0hL5/hnf7hTUFKUHFjyWz0UbC9r0d7100
vdqMsM3E8s63pePakb9VYYgO029HRNMNkhpjUZiXTXEyR6ysiwx+Y+mYalNMmnWaoI0VQw56xgc8
ZmwYqfvuISzDPefrcM6M6JRWVvYq8I9clany7m7/tu4nyX7ojC+VDvH31/KAKrDW82Y8hmH6oMAW
qK3kdLbd7LsX0nIWdRzvjJBMh7J8vT2zmbJnJ2Ri7SO7Z9Q/wJ+skjDbdVnzciu4iNaVuNbvXK21
n0JsCunN+U35RCiAHRHkNLjDuokcEUxuJ+6nsThqwobkoJPgF5kWLDLHOFCT4AAfcv8hzo2Bqbz4
JFPswAlqJ4sc+sBWpPG9X+EmUWk05TSVCDH50PBRIZd3Nruf4Vxl22ZK8n3U+usqempba4fpVPzg
pFGQJ1Z1sZumClT6Ovr9cO/3toV1EuvXhshydgaoG9O0hFLZ6JmoV4JbNfDvKq9K8m7b0IufbTgu
agX1JT53oZyPRS+utdecnK5yj8SnxocYBprUo+LezOGqGGVNDeV0LCVVOe+ZBCSzCSe26wufMd6H
ox2qjSuG7NVb2NmtrJZMgehtrD2mlOivMuk0JFZlUxcUvfySG01B6AqOMqZfz6e6mLpXeO3ezpEZ
p3QfEm9h7Nys5VAw+nTvDPq8SsKk2dOlE+YmRVC59r2C1nOWmWFdbj9cDQAsrdsVmIFf7WLvWF30
pLewsgrX2IqiQzjW9822H6s4MGt0BwzMwzWkdPtJFtZBFgRxFRNMYCaK+KhkbLCsNT+Z8Vaq4cfo
56+dNtrHDJrceoAZc+p9RAwV36vXyyw3H8OdiLIMG00CX5dTZRy1ZJX6AmlZiW3e1Jlv4DxYwReF
drxtqVuJP+bDaZzlz0jm5VFNuf40QRJdl0X6jIj04jFYv1o2Dxai0JsGR2EMjfIu7gYDcpZqrgqi
ma9jfbZOpmj6gn/gk6hzdRiNad5mocONofJWu2i5cFfYzLxGJrKeQF/aIpEXyaGczQRELDt0/jgf
iC9Ud/mM88BS5WkQlWJPeatbiZnOtRfcLkIdytTFmkx4sn1U8NNN9+stLZLVQzOWIPA+QbgVOjvT
yByYeqOxrkfYYc2EKjnUmZ/02Tgy+ERdQ0Z6tvFyMf763GWKVZpMkTurbLIReIR8GR37VExo3jM+
1XR2oyvD9PXtIIn04SWBOALqxgvMXWLczKkTFxmyWDyEULLV++DWjKmRG7szD31jEuIjjLfeBqjp
ugKPh4Py+808d/rD1NX9k5v03PNJrGNYM+SEbHjqwevnFkhUc9Y21n5V6HY7wyqSIDbs/J7LZV0s
/bVCQp3PdnlR5roxQ+a1YdZcudY5HZvSP0ZT9nK7sDsb6UlvNfluHPh0qxg4YnnHt8alaWqOwT60
oN2l03awR+sx8i9hDcFn0DEgj7X5MIaq2XgNdCblaCnRXJm2nzovxQe/T7fpHJtrD5qemZlX7MMl
elqwN+bmKk+1h6rT3J3R1tGpqO41RovbRjXJ4baZq3CcN3bRNVtj8J5tWEWw4/zpcx8BI7a9/nWO
8HyR3EimSCaQbwfvo6XfaqypvOiNtw4ZAh5zkPQoCet3N9N/9EufHs56cldpFZu6x9mgqmGS3D63
2xMZtbLfWhCCzrebOaSXDvW5OXgSfUjl5schbKOvQ+puQ/wCO1KhBixS3gfXwU0qjfZZ1D1CZAt/
CK3fdGzp2gsffPyuj13XLKMBNmA/SPv0WQ6lv5tvn+wYgs+HcZmdO9s/FnajHvyuucRVaJ1ynAd3
2lptBOGoK7y8i4uUOh12ZRzS3OYsVYoKssu9CPW9wjEkyudD0vsWMWQaUCsk86+JaNKTZ/ZPA3H1
BIOMJnEzzYtT+eEpC2cSldxwVxX+dBj0yftVWqglJGZuEDdzDt2bcZWs6zT8PExu9a5p8UxIavKj
sL9Vbmc8M4M1npu2P0FIw7AbWdvGosdelW7i724X5O1AbWKlEeRew30dM4V3m97vrciMj2NFBNly
5MrcwMdpLq2fQk92eo+u2PXi8mmIE2gey10AtvT1tv0BXMKTltKAYEx7vn3xNNXtfrXKJa3AKs7r
atoaV/O+aoV+alp9Z48p+oWild5mkJMfODINkDZLDJxkOdwxx7uPp4ito4Z1SDwuAH9VbPquwKhs
CGKB+b4GMr+a06K41+bs/XbZa170jKmiPNt1Cs1Kq/eaCXVXE+l0H4LUBxgawUZxxgwW7oBBFPq2
mOXBKHin0wEcSr0qN9AXT0NY3pVGG6PKwAQNyG+VN+WwxTRDXyqxNsYdKjPOiYWbStGB2Gj2lbLc
2xR5RTkpecB4Co0PxYAebFVdVDfi+JxKeB6TVtyVHfTDJm1QuOnuz9uG0EWuTsJkPMK4zYV8xAGQ
za665Lm0z5r7ebAi+2maqa2GXHwp8BvdeKyAIJ99M5ht476e8/qc+05GeGZmbqY0If9t6N5K06WB
9RDxEZUW3WGGFm2MeBJHUy+bzWDK6T5xpYRAW2T3/lw8av1Qv6OQtjfTz06m0ZEE6OpQNMY54/vu
FCrL4LZMbsVnNogc86EUlZgTQ6DrG2LfeYI8MD7MzLj3Bhzp2tyZVvgYFGvXzMtL7UbjXu8axkh6
+9Lz6T7pVvt5IicUJveU32fJDEwjQNO5WM/JUh/WuioeqI2h3bk2oWO+/ZTV086e8k9uI+qDMKZP
aDeMwyLOS7LWujPxdg0U/rYrKXzj4M2Jc1At1K4Ynxmqpwh+Gi4C5mA0G6spkakyXzkXSfSqgZxs
az/RdoTUotbJJsz56yzfEbzxa8modHjkFCKPSHrvre4bW/p7D3SxzbZx3mPJLkWzFWPkH/uQ11Ib
WmBPmXe+PTlUGN65hvWsA7KcPPEgdUuekwKho9AY0jlWEh0JiJwDjRyh9yRi6NYUg0uGIGHzWGYy
Nh8s72JWGvTfPnmgIEGC2ZeXuTv5bhZUqv4ZczY83r7MLRzTRN+XqZD3M43wnaqubHJ9i3lBtS8G
z34lCWJvG9m3MUq8i9IZ4t4WhYDsLjVOWG7nJEg8jNlQn8aHiNjkg1AQEIQaqotZm8hqb7swyjv8
sMJZnm9fRmt2md4jQQxD6BGJTPJvRWt5G8HQe+v1k04K4nRM01RdxgnfDi6MUz3DHRZ59eQ5Tc/U
yPcV8WRMRJsm73djrBr6CjM9RaZZwbyaVkoTLlG4TRy/KCheRQjjGzLCuW51/TT0i4dSV8O3y01m
UyBmRd5ExzBdDrbWjz/Vefuu2QX8dq2ONzfs8PaFS2Q857advU6mIQ6Dbf/oOyfZyqmmqi0jY1X7
sOHFqIUBXnNEC9qhRzXDORyi3Vg3Ou93NZM3iTaaij+ohykBy4WPHBtZf9BybJkyZdUPllJQYvEZ
31eJ80XpfXacJuuKJM8OhoqQl0rP8x2lmru6rSA3rR6FrQ1nx22D25WbG7RcYzZMn0SUcHp30Sny
8NrQsvKFc69ZmZGlr0LqFkblsFt8+A1E33R3haUNgSXqPsha9WmUicu0PLswrv8sFvi5QnC20orJ
um+KBk0rPkVZmo4n4q/3mOz+rKN+vE+G+M5I2xU6gO46LFc8mhbGzGk8UVuOmyTMj83gIGeeXfHU
Du2d3VfRupAu7HOVbm7otRzaaF1Ji2LLiwRekfq4oayjW4q7aV+58F47KynvEC8sbtS+etD99LT8
V8PVDCsVPXF0CZuBLxRL8dCQhdYYlRewQZkIaGreRNp3qN6K6j+aT7Bc7m2mAtOqGxika11or0Rh
uNSE1DC//lEMmHDXlFZmfHV0WSHw9eU5W77IJd24xv85qG+rTybLUu5+ygKl7zRT0WM+MG/zxiJh
AzHxQXfJaHY6rJM6E9xu0G1cBru83w8aRh+z1j5m5UyiS9imG6dd+sO6Wbab7aB+LzXqcJh5roCw
ExuzfnjPdfaMMwis1KZ8yTUhjlLkWAnZcIBhX+K0aNWeeKkKHiEEi1WCGdUdZJdluAJOnJjdwhon
Rspb+tI0vmbJOAVFIvJNuFyaUhVHV6tV4GHvtYk1PmfEj8vWbiwm19PU5Vu8qtNdm4Vgjg5RIreG
oVgmGeUCNeHCj/bArj6V6Bxfp6p31lBoVgZbeE88c7oPPQWL1CEPPfOhofiqYKbjRnt49Ml2Sp2j
W4beTuB4wipx73IcGLuQ7oIHArWlTOMgW8p9aHHuSTbFZcIMcTdT/P4DML+Y6XwAvrE+8cA8bdOB
+yw+APMly8gslUwPFoGqB3McNrxe/LjmJchMlkgWRfVkZ5+SQYU4x5WYmIFuOIN7ug1y6tpvAy7S
Eb8FZ+OMPY4jHYjMNI/+eSjbM1qI8mzOCR2CHQXh3MrASt3usWiGoBwm9RDn/jt+UPI05h6Kpn+G
de0FmPszti/QvNoepG7I2N5HOVpntaOQdpdB45JQhbWuBWuuMFOt0nQXc2g8uhmki2Wu2CiHPMGQ
FEc9HWdyGEma1zNNBL+anLF+qw0VHlsDuYA/qeSo8vgeNjp1RAS/4Fbly877kToivmADeleF6R7/
NutceHI4CU1de61Td2ZiNrtoGhrMCXoyvsoZGzsU9iRYtitaCgvdTmhd+sZbxb4778euIOOtLYlN
ijDB+HdRGjquv4LB6wSagZmB3lcT7wRPxVjOBqMCbdrwbyWb2Jl+JUf9R/P5v/Rb+ZNY/P+EIvt/
oaDcZsTx1wN6PA7Sf9m2NH+cxC8/9WsSrxm2+xtew65P2AUgGkP030fx/JX/m0fYDCeoQWWCz9W/
Z/GG9xvf/i8ROnP93+fwpgGpFuWv5y4J3mRa/Ud6cuPPAxuIub65yGiFd0ugFTf8/g8DXy0np8BP
rfSpxUuj96RNBGLavoVSztsuQ8CLZcq+bCB9JGXSI4FrMGNeJKdG1HDac7Zj5cb33ia4GJ38N3nn
sSPHkm3ZX+lh98ALrsU0wkPrVCTvxEHpWpm5/vq3PFgPxUzex8RFjxo9SeCyioxIF2bHztl7baqw
ZNXqVJq/XNa/mbW/cXrOX9SwtPknA0WMGr+91tlQ1T3N8UddFZnvyfTjVPMpmZlIvw+KZdJK6bu9
Ro3E6t/o3REAybAYq1a+s4hyU35ZYLj2DGrm+CsXWY1l/mZ8MAatyGh2RI9mQO8Nma0Lu3FC2lgg
pqTzHGnlqUmTYzH/4Z+vgvHaNnz/bNCkgM9YvQGC36/SL7dLJDEcjYiuam3jyzLUbkPQSEfqJURz
6p+wTKr1/fQmlOIygG5byJE1jr6M/PklS5l8jqLpwqTtaivwvkSXGYs4KDPEueVRLcXVMLmfHMD7
hWsLHBtCWcaemRKagX+DsIYVussfMsT19+df7j4L+s/Kff/l0KOAXQDohg5Jf7M54S5Ow4B35qE2
OThgDVrjQAEnGfAFulLf38cUnpFM68LhS5dG8ZJTwQzU0ChihfT1BUMhuYrslnJ11rvSuenqenl/
OAuGT5Rgip/2/XLySDL489d/A5Gbvz5EMYbdjoUU2+A4/Xr2OahFrNsiUh/RAYPqUrwnr4j0Y0Ay
+II5wz5CJkimRyP9KhijjYz6azELGGPgLt78x2GJni8Nla1Uw6U60S2rBuVbW2ONajkkLomaxKYr
kfbSJK+XEr1ZQXrowrZphHEUjVqH/JWpjJY8Eyk642FlktK5H0uaPl4vj6lwdnoTTzSc+IZtIteJ
Kr133tTX++98GWx1VsYg8DFZot5amKyol7nqRvJRLSHo1bCQxneu9JuB+b8/wjAtMBwae/wsYfoV
ZVeHySRyVZWP1ozktvJLqhfKk4JXERmg7jt680NtzdovST9aciwr8njw62ASuzzCfjJ3DGzD7p5R
Cz2hFDZOLDyntJThTtU7d0HLfwKtO3FaliWtVFNRFjUt83cmvnfW3K/PO+hMhn8elAoPVgVWqte/
BrluwpIGqGFOdYtSUD1GkYrAsU9W9cDSCzYfEnolcz/Bc9TMi2piAWzOE1ui6SjFzhoEMeZ1Fi3g
jvaE3VbWtnGsjan+nOP+o+3//2Zjf1Uh/D+Ek5n5K3/a/b+W8n/978P371lchP/n7wqB+R/4WQh4
9r88Q0PegRUGxdAdyPZTksf/wh97DAxnS4x3F+v92w6jaBplACU7C+JPH81/KgFN/5fOiYC6AteD
e/9r/4Asc19d//M0ujYCNqbc6AXhpaBCcIzXTyNyLo1pm6VvzCk7VHW7L83Z3WD5dPd82yk3uRSb
noScxmz2BtEDOhJRKza3RRGscpMeVZPHHM/rTZDUm9gyt2E9Pf9yef+uCni9/92/JM4g1IczUcdU
rTdfsndrDcKKbWz6KTp1jbiVudcRQ6x87rrgY40pBMSu1GnXamH/zvs613C/bPw/P9wxNN5UNl+T
JLjXV0jToFsbDLo286i8G82ThS7cHcTaFYjWXRdXrB13Wzz0flBdqMb/svk/0KBFPe4wP+3ogkdl
cHUrdVfPbQBan9sC+FaKwXSZVsF3J2VU3oW+aldEvfWfIDuMIV4dXaUlyS8qougodNowEUepqYCv
63gK0B53mScumA/r0WIElTvtOghulhge6sQ6cyTVuGmfnMD66NXe54wPsN3qJZwvUTGBp45umXMN
A0LZLeVzMvarIKPT4vTq9p3b9xYaMz9kqK10C9fVXMe9xW9CIhgVlwRtQiIke3PAWYxmaR5W9JQH
G02+4Wzm6b2BH9FU62jZCqWb1QAOhucvIyJRvBblbf71xyHAjTOijGvOE5t8l9ANH4r6WzU536ll
omXiIFOuuu/YyiEdZPonw3iG2vOl88TL/XJOBo7KsnM/h9AJ1bp+gdq3j+vuAFHMt5v8Wjv5htyv
jSjp5qjGi0vIsu1EH1AiLKtM7JywfGlGeXNE+EXT58YOno0pbzjqc68ZGbyMfF4xerQqqx1sqFMf
zxKM9BI004tABwmnbx2RNmWOfAPYf0q+ayqisvPvHVfIEnIf6pY/bpuRKKouP6O+ontvLqOg3AiD
BI0vaVGtJouNvz4EJWQIXkCLt3X+oFRNzvNbqjDoatpyU+XdF9Nrlg1shsjpzkEhP8x/VTXkC/FN
TqUvuqA8DWF8Uwxw4aNXL+Omvo2e2MBZP1QCxLyniNv9sfhHm8v/l2fLubz/n3eXR7IYc8jKuzsV
VP56vJz/4r9NlpCV0VliDDTviu3/nC4RVv/L0gzVsUE0cWKZ7Zf/vatY/+IAyZGUJw4LpGXNS9l/
HzDZVkDq4IvE3oYV3fL+ic57lnH/sqnM0lgOl/w7LNYzWnkuFn85rzA5GImtHcNr0gXaKhkMTFhI
E6ADlrkPRvCdfOvXtSd9LT7OmI+HKk5nCqu3JbhCfe9mUXRVMudSjnUGU5he8y934W82ob/7ndgm
UbZ6NsIw9c3vlOWFMplpFl1dA7to0+E4jqAqQhp3b0WGKfTPH/dbIsX8S6EutizbNnUH0cHraxiZ
re6OYxZfhZYbkJpTkoRGjbmU40FVyVFW6p0IEfto2b5Q0+A0jjozlXE6h6WIfVBoj6wyHmLB5Prn
r/b6JHy/3DNgzaQUpxFBXf76m4U1Y6hc1+Jr3CfFOjTbp8RRzs7Y9lsbOKkPMumr4ljtrf7wTz+Y
/p4O1VZlR3HYTV5/sGKrHobIJLmOLdNeljXhN07sBwGKb4s5F3lR5bdMrTIonvzRP/9w3hg8yDC8
DPetcXgiOz2AaJRcI8x1j1OQoUoMpmjXpDUZZBTvHSCotcJkjnKp+vqPP9wGlu5w6EFpS8n2+jeX
NqQdRjzRVaqQZBkcM3Y2+27vIVAL6BsudG1UlmOjvqhxoJz//OHafENfv87cZIcCjIUDi/Zd9/3L
69zmOlESGRKwgGDGlQlG8DFvxUHXonplabg6J3IQK8uu1oBFiKAJOK38+Svcn6nXX8F2VcMkWgEU
49y4en0BejBEcMqD5NozW84bx1h4U1xfIdSJTasHKXGu8TysIu9UmFSpuBAek56uVai5Yl+1GNis
CA3loBnp0Zq6alfRJ17ISHkoSxSapakGD1od3CJ7yh7jSAzHuhtPZp9+rMw4eWHoH5xSa2j9Ukmw
G6Jc3eXye1XH7SH3mKVZQUeFWI4EaiK5P1iCzJA8gb/VKXLrJcgHXTJIpNFYT2Pv+YxJimuZ5+2+
I9GEzLp0FyvDUg1r+L9hemlVxmAsDtAXGQcObRAd+zA6jq6bHMQcc0I7jMCMfHi2d4x5LZYFNNVp
0CrnblK3pmVdVWAli9Yt5UarzXBV2w3dIsTox6a7aHiLzULQV8jswHdpW/ut4YLv5cQZT5O70Ty9
XyZeFb8jv9Z/X0ZtIKgaW4xLE/O3UYQ9KqJO2jC5qmrJYtZO1jbp2nOmyWw3a143qknmpe0piR9Z
6Oqcqj9FFeGjGhPi5UTMxlKtk2E/03fqwmS00IfquvFGVOQao9g+diBZMle0lQgwctZihoZqBhWn
OZKVpLzT9vgtp5qNlpLWpR9oz5Lh2Yv161Zni7b0AkRo1zi8VVOfzvN2dzmpvcoJfdwNIkPqbopd
kAkdNhOwpSDfONOAFcJVgCw77sc/vyozeeHN28o4gHWC46ZLv/jtxqEZUjULq0pAnqjZOgx16Vum
sjSKblhjl11ZD2xeJmqgttnirnJ3RbsZGg+QWJ8thdOIgwyVG75RP6v07iAjQM9xkViETIM6IUhZ
PmVec1OYq5CgoG+mCFBPH6Iv64FY2cbjyGN9MIaEMyXyWpjVuyhGzK9VdvEBtk5e98oW535yGNtl
565wRu6Mqmkg0EXE8uS4Q3ADbYRJe6RKy1MHYPOQSZwYcRhWh5aBkx+RdLjCneHtLZzYfoVmGhEK
ynL81Ys2r5w1o/El3L9n4laqQzj/GLSmX+laV92KaNwqRYrAnEobxVjXrDpAUB7v1LIQtvog3fGL
LDvHd4aCNCqRnqXtgM8eoRpkQ3cFSI5WavOodkJ/bDQYN2CZG6iMYWxGF1ngZOjMLtvZ6RD6DUwB
u0FcliiVegAfBlVlBI+Z6WLX9JkvLfWb6NyfrZv/0Vjwps0079KuRSGIqWCuWLS3iVYRxw89bVRx
JcGc22Nu9MpKzmltw1JWiOF14mpTpsZ07jX8w16MKQa3adqqzyRwAC/wHm0z39DXGD42rfeQoipe
NOXkvrOya+rvKwKhnjTWMS5igGBvf/0G9TGtCSUrmqsWipthAIunvfi1bbPs4DgV0bUxyIV8Oiut
re0z/Azrsqyuk2WeFMtLdnpal+f7DxniRksl4R2d10QPHKqUjXC3teYg8rR1AhiSWt0rpMQ/uP0t
q/X4ue2LzpdhMF0DusaOVKv9/Q0wg2b0k6Iq/b5QdT/UowvD3XFl2HOaTCLjQzaYFeFFY79ss4D8
4Nr+Qst8U9dNutHVsUaPJVD7VHWH6ctBnlrrzo2MM8JCXajeNqdOBcCPXmtf9TxMT1ryoYEm+eRV
sNxkmmW+PeXd0wRJdWma8sLGzMY3IeCqKtn4RQlYQM91+4wupj6VAAgEq9DNQOq6JC4NiYRlALuz
8p07HsMsZ0jb5+66kFlzlC4RRHmcHDsHEWs2ZSDdwsT0iUPpD3anZqumYW3S1TLj7Q1fygzaQuh9
ECBmj3necUZMUvuoZf0ttWtrY/SqsQZgzIlUAWfJsfqBGCMoCKGHaJSU8HIiNjr0GvK9ai+80swu
/T+veubfPEUORxs+xaRA+a1G0fFZBogSmmve5khnEjKRjEkW9ER16P1Z3q0krRVkEmV1EVXOdLV0
D0GdZOtKyBAPOi2uSohq1+S6/qw2Gqxz5Lt1EhpXE37+gvbz8IJ+hvML/v8sVq0HobNouV1wlK3K
pDdq3A/w8CdcR8SEhjOlNwMz2wZf7bhV9lZoKHs7QZ1kuUIjlowWh4OWxZyGksEMTL0gA/rutN2e
AEbzVCiWu6tjNn0F5PmfL9ebudp9dXAs25x3YiYvvICvXzpNi1RhlXl71ezc9OnvfQSFwk1W8XDk
dXGVZ9F04yYUQOy0+gcop+akTTDr//w97j3713Ud4gbYPi7tz7kJ+rakVxVNsC23VzetyQ7Ubk45
2qchQAsP2PIHHZZujjj4LkNj5zWN/ZAif4tk+rWfkJKOBnQU/m3fnIh/IkNAOZphTvbqsCqm5Fkb
xvFJC3ViVSRLsmkX06MCA0F4Rn1UK2RiUVy+8xu9BaSx7tKTJfcCZjgFO4aE11e2LHj8K1vpr24D
sAtWjLHNZU5+eFeTKtQo6sGswmwjWpMtJIAhKaO2WlcykJAFlWdnCClggko7dEmIQMQt0eOptkUU
j9Zv82qdFLL+VqsDPR+pR2c0X1e1HAAgZ934l66VD4mEPnAXuqQB/hmt0Ye1C4Fzo1XMkMwYzF2o
xR8GxE4rHQrmJZgTZQqnBbeX0EpCht6/GDXwHYdEjtraK4E0ln1qqHSbqrHnbXJYbLThQEMpXeI2
t47qKEnoNabgPMKCXY60gVFiWlclqYMn5sikB4zeg2cmqPbymbZaEdkgHd2+qEmbbYlxM5CWUwQW
V4qt7p2ju/dG/+KqhE+p2Cw9bcYFE0jy5p5Yaisk/dRrjBIUd0qck7lH07UGkbCpar5xXBGwUFfw
RdNNFTvKkgRRZVXN+XhtTI2a5copr1jRVbfLwSL9gNsLYhln1DIcZy0YdxGZCZok6d4kjrEVc1ON
fQtlGurbxxxFOGosvNzA7PoaaLtgO3y2s175+Z95Do2IILu1MaD5at1h/JiH0Pzq0ZGbbGZbxE4r
lkERVB87niigSV4wOccyTB9b13tpivCD0VftJjDdahvqVb8w+rTbx04/HGIFWU7mpUwUq1n2MpoJ
C6Ax7fWB0BPWzWiFu/MirczbtRqutc6tf4xrSgv7Y9jLjzib6k9N1i6zew6CXbt/1U3x0egM7yHs
XNvvDCefqahQMhCIn5syeSlbU93r3QDEcoHySczPQrrsOItA2gTIY+bDsDGlMpEE0x+qPoz5Nq54
Dxn+9tZTmsMJJ8qItpc5p+K8vvVt2brqmFbyiq8AXw4JxFkLkNpwuuoUcjhaOg7hj9iRHx3Hzp7H
Kj6OsICXAa2kQu2p06zGeC4IgoGxAzUvsqDjVglzWzNzrb3eRFvdk+47x4r51PDrsnj/1gx3MCN6
2syZfv2tGV/jiFI6edUEOEIQsg4K5T5dmZP1zsb5d59E9LOt0/wD7P7W8Bii9M4TrHDXqk4+1sOu
UQYeOlxe7+w4c4fi7W9E04QGI5Pi332uWSu9IGWRuzL79HXK/QVoVPHOh8yX5c2HkLZAfwBzt6HR
enx92fImElmrhc21AB2wHPpc24zx2Pna1G9Rjvm6s2/swnvnTPvWUjyfsihgLQpuFRrEbzwASiTa
Xo3dXKe665Y6mXv7NFC3fW2/WLxJt5xdfo6NNiOtPYaqkvuqMvzI1Lheob933rkIv+3t89exdA6m
95H8b4KKDIEeZHLZXps+2gEFGHxjUJqNMUOCCiu6mdRJy76BmZEh1xZsLkecPeaS4czPFv//eAi5
z8Ze3xBKMY4gLMCmjhLyzQ3xPG0MMkv01xIonGPOz3KffSXz073lbvp54usca1q1sGmCy1TaX4Sp
Tjsrlv0+qoJHKxq8zThpjq/3hDd22iG3og+2m/ZXKyXpUgxIPrC9m+ehrj8SsmSeEAaJJx1ONTXW
O2vJG6kHAywX0D3XlceY1udv8QsijSHwhBIBh6GTkTQkwyolYnRbAPBf8KXMQ217+dqrFQb4aW7v
tTS41bHlXdJ6PMVBAyW8iBqcH9M6zHULhXRkX4Yyfqg0+Vc/Sf2sMgPdFckI+lWMvkb+1c2y2+DU
dhiIuwaMcGRepCe8JUPBmqIUmI83GM6FJPNvEQXp5m7ptqbpL4yj8Y5u2qn29GD757qNfuebV42Z
Nr5ufdav0ZijjHz9qlGl2aYip+7KDKDf95qVreSIUcpsj6k1xsewxBQztUdqmvCoaIgu0RQ3ATiT
vI8fPCXL9xgFMBYO47Wl4tj08DH2ShOLI4U2XEOHsziZVp/b/hZLT/OnaEy2ZlfEGxeQAybH1DwK
N5qOfb7XE824ugMxsVFt9Gsd5vot1zudebGsWKOdC2pjINC067aRAQ410ep6nXgYt5RMOnuwd+PF
jL1hheD5MW5FRmYyoopJOAsPU+FZb7EGe9qyGFVrS/lpb412wudK2rKfmWmL2GbiwOwq10xxGpTj
4ju5Yu1acdAFD11LLKl16AtMA3YdU1F7WrKkeeUeptqIn5OUg/bsbZODzgxDEhyZuNXSyzplbQ3N
M40krMGIbDcT0pdL1QGoyMxSnlsMrDR21GpVV2W8aaSKurtIP3mDAHto3mlTnrLOGFMYg2Zeqlyb
lX3NWvQT6tEYEoaY7xqxIkeFiQG3jA5WYJASHIz1QahljovRgn+m4QjOxUPnFfVMSZsV2dqF7vPg
x3ThYGBCaHEd4CyVSoxKPWF9Gu3qdP+hfMgB1J9sEwNWmPKQD9IKGfx2wxkPp0BhBhUuHj9OVThu
kFSuHdIdNlNmDIgQUoCKWjIt3UAPj643g6NV6Ni5SyY2eQuDBc2rMSr3xAxkT7AlhR08wyCPmQuY
ClYrW8MW0FKnwrX3B8cwrqKHeXePU4tw6s3bOwdd56nwsfCs+lLSJWaB2rt4gWltaZdweBqGvLuF
xtlxOsxZXQ5MUthPlZmIJ3N2CCtdM3JoHlZqM4irzJNngPPu2iFLivOi7q1TUyQ+XnB2gPwB047O
SZB0Gpi/cNyEEWwUzcwOzfi1qYqGlRAEPFXajzQRxcGLwL24KfmhjhtMBP0U6cVOO22hNx1skLio
6W0ZsEhJucg173vSJeY6r62TKVtlU2if2A2Pwq7aXYcPe1ctRlNNv3tFsw3y7DHRzfShh39tK664
hHQ5fVlkCfb/uFi5Rsn7LBWirtI4P8FPXMCadh6SQDTzMHofWo51rfFePGd6+ZSiEV3J1LBWLfvd
esQb5eM5yPYEohXLKuiaU6zj2oUIY2/7Kl0WKTQ0hRHSifd5RLTlsU/1FjBfV+q+3uDIJyHji6VW
cpFYpBWQ1eSSD1aMfq4V3mPa/+gYfS9Kq3U/hmNwM7vpxXWj8pa2WbRRyng4IGjpAbmFF8UoA4Cl
0/ikKwKV4TBCSeWQkkMJKkKya3rlpWDkdml4ggy3oP3YeOFDxPuwCgf8wHHcHdDK0nlMc19KgsuM
0Al21OnRbhrIho8jWMqJI1fmrEwocu8Aq796CtsMbzO51YQM8Z9dKuWGtfHgasH0pPRb0Xs5EZuw
9dSo/zFoqVzzKs/991lXAosAG5cSmbeaCLvHyshdRO6SsCd3XBZ2VH0QjX5Q5n5G2Ck4btR+Wo+H
esiq6/0NjopC+J2dOicHQ59Ir12MG9tMyuZS5FYBhhM6hQynaKU3jQdngUJftyN1L2ZnNBAbZ+nB
u7g6XSJPgWldjLHrfKaP8G8Lq18oUJ0WYavFZ0WpmKkUzTcyBvujPuGjqTV6vPoKkwQPRua+dABe
IscuTjaRbDSNPHrgRuIerD4Ad9rJ70UVbeMyiG+ZbsaQQSfpx4l+iwKh++W3oVI69n4jXZWehYCS
BfEaOjobT9jups6x9xBPcfI0YqVhjtpGeVUtA/xMBwJPuoOBC+agKitehnbbit72UfYwZEEatSFN
60pdXjzoGK+TID0A7p4zBYddW9oblRgLyZVHbRl9uQf6xobzGU9pdokSbyfbPn+nk/BWNUMFy7GV
kRtTbcb4tvlmtBBlmpgcAbUPM3znB1ALNqKwwDo21fAJb75FJG/4Q9c/Z7nb+4yp6j2H4PCdGu7e
sPi1hrt/DU9D18n0m+zcNw0NLW9HkPwCP0zaRutx0P0UGS9Wmkzd2fE+1oyAVpvorsIDsGvWbuYL
7jr8J/vQWLHnwzAjTKkfcaWXLLKOsg26GI9F2OxKVyTLuNbztS4c1LNZHbGphWfbbLxzIqd+BbND
4/SdE6seTsnGEBnwrD46SEnSZeJ540cxwixUDPfJ7Ha6mk0QMKNNqE4vbeU5+6l+jsNifMgKbTaC
yatZx+PN7sN+htKWpFEgbXZbrTsNjfHNLQZfDXS6fInydRy0+NkGY5Jx3PinRTpX1aHjzSnF0XTn
N81CbHtTX4b9eG3yvt8GLaETISGpn6rsKTb1RR2M18jkMiZ6jj0vY/xiBVp2cEEkvHPWfHsyM3Tu
KacE2ENorX9rjmAZ64zBSNNbn2juimUoIh4r6v0/V4xv4WAINHAbgBGc8/BwQ7wVGnpKnWF1ddJb
7KJiQMrsbMIoUOiTt/4Qxd2qk56x6rL0L0/A2CddiczswDLxvyrVvjVHfd2UQ75L4qTeSdae2m7N
dyr8t2pIviRXAoE9+QYumMK3NKbWxKM608NuA2Jm3jbGOih5Sez01BHzcIYyrTyPOHOY8aesalmV
YkoIIIkYpTjTNRLW11r3lMfaQKzrhObK6uMVboSS8VqsfvvzNQWw9bYK13mIOIzgGOEETxrX6yp8
oNuSaATPXUcZ/ZXiLM/trv1UNba9dkb2IE2tU5zBgfHB0/SN52Zfuz4fOVLFWzPWlf2Qx81OqPqw
NOlH0h3Pg8cWbjC7VZAex3EAPhrUz9EQJyeSYfDWUhGmcQivFSb1GNoDHjekZ0491r5jKPmW9CiV
f+wzk3imTbj1QZeM6bqxRiaFLqRdUaATMaHEcVgiANxB9Bx95vxn+UUKAiiMHHn18q5dRKa8jara
USTm39UyZIQ96HLn0CP0MOJuXDgtbKMRBtpJpP5Ei+9Utc/4IMwF6Dv9KhzzoPRNezS5HtuGTAx4
pjZJGZ5XMP+7xhPltp3NXC8yEK9mqRDoY4RHzqHNc9O/NBrJGyncwzY2wtUQuXJFkpIKjS2JNlYd
k0KBRRJdwgjfLITc4Fbtojab8GzkKp4QjRZpbBiPdonJGQP9Cv0/Fb89Nts24YUuqpxtrCiKnV6B
GPeoN8skb3Z3t7z1YeZbngWxObCHDWfNG9J2zUwBrlgas2l6aJLgXssle66X80wGz3aI0wDordT8
XhfqOevTL0rqWL6VpcMygEgJa9BNuAdusB+aPllWrWP6Qe95p6CpdGi1M/u1HZj9uMnD/UfsGjA3
imMUtd1jEAGw0JJIJz4mWTINFA+963rryk7BQ7QbWbcNRFyzPN+X7Ggg4GoS/Q/Djs6dLSAV5XXj
N16Vnrw8GH3I9ilIFwfqeqhf0shWV3GdpdtOnSBIVzDHpdE3h2rK/7KZWB3aLnsUdNOvU6PN8fK2
emyMp6IwrIUTB9OJ4CJxKIB7c2j9iJsGhSwNabwxstsWmJ4QzqLGHNPaWWQkqNF/xLluJxuzbD0f
4DsmdWF050IzH5mFgVCosLmORjOtsi6mN8q/2lKSkLyEb6p0crHUZP4BG2z3FNvuxbVCPrESwWOt
6fqysaqy8nlvvmTEzppyOmuQ7XJFLf2kRWYdGrVYm2qlQoVQo0d2wFWRKOopbONzEGXNqRJ5vT5P
MlEPQaAe7q5MJe4oKO10M1h6uKVURUWRd/naEXhCxtir9zqHLE5/0ZYUzHA5mDCO7DpLDoUjvwxx
+Wy3Wb9BbkPnF5LOypI2fCETdUmnGsa+e3awBN9k31Byd/YP28H3aZUaCS9huC9CkCgmD0sd+Bk2
nV1Co2TFZpYgjy4PqYirbcX4aUVeCi8zDfSl59j5oZYGiVSNUl7hqpCrM45R4Gt6qmzczHK2hoqb
MRHC2VaR/cJLRpFo9WwH6lCvaQt/qlqqt1wlEnuuRDs43RN4imM2XqQmcM54Lo+9oR7G3mnI6I1M
H5FwsjRTk5xokeZkisCSqyUxxF452TvXIQCOA0hNfB0M9OIzsUfRmpaut+Kg7ZzKGlhPlqk/7au1
StzJOLocvnKz3tRuitQAIVGNAGBP+RbuU6QrC7Ptk0M/qVe2p3Qv8+zW9QRj9UaI9LoEj1Yh/AS4
3fZH7FcETLVViXoXf1Iv+3PGBr/OW7Va9Cah0FW3bsfpSs/ezBt5SFvlKuJ4eHAGD2Nzt0Mu3yxx
33eUf+U1HIhPVoU6bpqOxJaIXzir6g9emy/7NrA/UepUG2wm6YaxDBAPQ4lYNmNvn3BEWo/0I8l1
0ZcD944HW2VNrRL5Q7PKB1pA+XriWMu0DPxdqo6XdD4QKVqyLk2yBqB+ruKq0C+j7DySBNQIj4Bl
XwhpPGvN8CAbumOyUu0jHzMeXLIO29qIHknbbgiZIZVaRQIyF2LxEpe5dUk0zVzCXw0WXqNtCrWu
MBjHn9IArkbljOsoboDdFKmy9viNCJpirh1pISNvxxJfgk5calLlVpJOCuBqiLnkQpJKOzAnzG27
mF/Q/DErlOzRpKsWB9mpi0Yi2yLHeSfv896nf1U7sz/j2rNpnxqck+6Wpl+Uc6PTh2liK8Z1ast1
JqS+BAMGi9XInpGuyV1jO+amws2Da7nfct/tB1WDsKbawR46qnnsalxueY1GPCNvMaomuektVVtw
qP4KK31cDGASNm1kmcyXY3tlztFbTHbajT5BNJma6AoZSQuE9jhxaqbRUj+axray4+lD40Yrds36
5AEhCNnXktq4hPMPpwiBy0o5+VP2BQ6K85lOK1T0GHIZlLaV0yQDg2o1eu/IY/xez+CloKSh/kLB
/Fa71DSM8ROy127Aj58zoNVLT6rPeZT9xTA831ZVXLK8Yb0MEnrJFCGQoENngSDskfPRO4RW5+1s
BK8HzWvUJowOLZ0C9nV1pdZdY8uocK6dOvK+3KeybtOO8Dis5GDWNpqzWcvf5Jd8Dkdjmgyhr4jK
lZ5bykcWVgmso6AdwJB6b3Y1TImiyUE6oQAsyuDc0tlbhGXFWmEFNzXp9Z3aMkO8f1JT0FPrOq/9
HNXDx0pT41UDfdcP3Dp+1tBVgzFduQNih9FeZIqIjlpcdTRG6QTekQsFSV2nLCPx3TCKB1eShCzV
DDViqfSXSieDkDPZsczDTc9iC8IK6nCrd3w/J+d9cfvwYdZU9XbJPMMINdAbjKDSMt5LVxs28C69
pRe6xs6wxWfF6tud6rqbQbA4hOOSkJ18VWNbPFqK+yGz4NSoSfChgB3y4sJgFN0Ir3DUPv+5Jv5N
rMpNQyTKo0HCEA8QwduvBHliTDUOEYZzvSP/vLRmoAv/QowGrBMlVJ/SET/FNJ8GORiuJ02R7xyo
aDn99hgz75jP76gCUUq+tfhFHlOOpivSW+N2ztFQ+yclHtqNWsMyp3XJAYu7eS0KkuZFVbXrKETr
NqiEz6UWe7PbktOtoj17iA3yDUdv6ylavSMs9fBzru+Yo29o+bAUXV8ttcBdBWLc25E97KiZHACp
3bKvms84R9t9VDonfdQIXdNSAjxEaxyrNvoR52XCM2nHftNLcaEvBnKJkEJNaetjNVJ9uPMRu5nI
3qjpHi8TUzMO1n8xdibLbSPbFv0iRKBPYAqSYC+K6q0JwnKDvk00CXz9W9SobN+w36AUvlW+osQG
yHP23msX0nzxOPuNo/PYNS7oGcXC19SH524oXjTPuWfSHr6AEBcbFzjLit4OmrcnYewafxyufDuN
Zm79kra6DrIpSdYpun0w8iKttD4gh1NQp6jpV0v5j+xkQDPE5Rn17qmduu8ceb8OvR3vrMpqto5N
LH3gndWqxQnncU7vZW+gwWsvbs5JdDK9o+pTGjMSoOuOm98cStx9Z6UzClALVLc4GnNOxURzKDd6
dN3xNQUHunJ70mR2r2Vv04TsIua02H7+z8RyPrKaganqdLF1qZXZlZPb70zhxZesqNd2flvK2iWl
iqMAkOp4qDbpgyCbsMG00m8/o6dzxF4etufTpyPBxt0yZq6NURIuHD6V8ij0cVr5XreHzufv3MiD
c8qsNDq0PlYypnZ7qs6dKELdXtITNaryPM6Dui9MeErx/GzUyg+ittvRqPc1xw9F4wbIbQDX6lxH
34fCy09Jr97cGKMvkv+8aZxU7BeOSKsmzZyz8ruf0hTpzpu978tkzXex6qxjlKnnHANIakXNB8yk
75L5AhqtIanpgHJh+6Vaz3U33L57fbEb0whq89Hyi+GO64e9X+T46smlO9/+gBOmhl46+Uf53JJY
+4KVW+6BvOGK0duw9ehcwtFjHeqMOgzqfledM2gvzPAaLsY4yPOaE2uVF2ujBkMTjy4vbKdzxLfo
/pu6gmBdrRkrjxXavauPFOGBWN6aCpxRNo7VSTSqoQ9pgDkW8UTog03tquIvNyyhK9O71dDU2X5m
V2qqjmnDn8tNYX2Vnga886bYUTeSsrjKdl2svFOqKmTmJWdXOc9O4FESu52E3DfJD9dEmdGG/NxZ
xosczPQnHtkV36f9Rmsudrslo8unb9It9vOFmiOgTZ42plfTbr9ldn5tx2kz9ssCHtWu7jI8ZetF
m7TnUsOSkCzL0Y6SDraYsJgUh+RBH3T4lWZxFoynACeTaqsSWRy7FPklxp7xoCKUobxw7JCixh9e
BNnRIzu+8pTo7/p06NntUrvL6PXY6g6cvNHut/NoX0uW28dMDTWEU+sZs0L5qsspwSpkY6Mkk/fa
GMYAIU7auGqsxxHs8/0cdxRet9Zw9npRPnn4KT+JWkh2r21dl8+trWXbXMTlHsJovXHKsj+ytKLX
FlRqEC8YwLFKGEfsECzyUyDWMc+btXjVmRBb+7oQoK8qM36ec0c/poywjONl8Emg+fyi53RsNk3z
k1jLFCZtVt/Z1dRs09jPzq2NwOhL0YV4xRXuAZ9uHTH5T07emhfYzGdeQP8JqZwz72iLdbpQQKRR
PkVJhW+uSADQex87p4m3fDuW8mwn3kduynajQWzgCbde2RCY6yGxDotgkM4wrISUw2T3TSpdum+N
F65q4zFyaXZzCfoEwl7yE3uENxbFEakW7R6xqHyMXXKFvpf+wFmlnYzkp8uup/Ys7z7LlINp0ML2
WUfsrW6U07Qy1Zrr1ryDx3cWTlLc0fP8wTvfPEpl/MgNSpxmKmD7oqCCh3P7QRdTguLIboUr6zcN
3Y0Gq6XdD5pxbzVWGeRGNwQgEbCVZkaPLoopmzOs+/D5p7izn1hHGHd5UnVQlhxrzacE1pcq1S41
hnTbVl3Kc/dDyxLrAdoc/LXlrVlU9rWfnuyWI1Q72sVJh0q50nJn2htYFaLFXBtWX+/nTvtR1ZX+
5JiFdR/r3zKWF+cm+d70Bm3cChK9MqEN2aBQ2QXZNMlVlTw6vvxwtEqtJqH6w2LGKydbunt9MKZt
A5l39meXVWznQ2JqzaMvYWPaVXbrhDILbnIWuUhGuFUi7SnoWXWcu9sXkPu8RGxVhC5Orj2+G5XZ
H9rUO801zdullHlYamm/0dzBCDSE4Wd/+GIA0XypExO6aA8jM2sA082qtXb+2MwXyncuQGPlJrZq
WjTHunss5747+I3/1rf5fTpk03f6MR9jYsa1djdx0tjjQTF3XYsYYGVcnoBj9edxgTMRF8RLEFCu
ItPlJitHN5xKIR7YHwIkvF2S7JSZeBj3yiJxW8U/57F6M0TnvZIr+VgaoP7cOcy938nqLY3tcLZd
7UjddHLniwkwmt5WD0U/PFnuqIJ6zpwQu3+2Ukk8nibpHiuPcGonWEDFXnJNb3KvjTi/9fq7SGGm
0Ed92laeqXa0RCBYJ+a1cAnaJBWLwklAYvjkbc9clY3JVVSCuoBHs6VdD9mQ3E9sxXZxovYSy8jD
2PYm2DQt33mLvsVC6VxrL/IvjoMVhiu1Wz+0ZdJ8wUK/Yl0X7XOHYvWMoymdMdXFsYgANYTowmIm
vaEymzMs7905eisyc7WkevIRt96z0POzvLmFtUzrtofGd7IH220+COpaFDPZOpdKH0pMEpPV5t89
cDTfcOU4KCd+xFOfwkCO1iL1p/WYCv3BVUYXUtR9aVRhX7XyQYKobdI3KUaf/gFAi534MVuM438/
Mv8pAMC0wTZNbIStD7idX0/MRDXztE+88grHtV1lmtsd/h+WNvPmCPl1FobfA/ri5sM0bfd3x8js
R1KTUVRepUseBouohD3XxWHVymlbpzjUB23ReDNLytVnCrUbD9hMkWX9DosyumGzwfWUrB2XhpDB
pyxYAqqjBhmVzq8c9RRzFWmNcZ3LJf/HYPrZ6fPbD+8jDHjYxZFI7M/egP8M8g4W2xmjB7qybm1u
BZAtBdInGuwnum7tbkcSQa1VB0W1RqbZz6wpBpDoKPpAxJYepKuZT+P208k3918Ms1FHlLB1Kf12
Z9Quzgi3dlY4VOotVrn3Pu99lAXjNTXqD+EDnPZgjx5A9734nIBWLcW99vRtQLS/lGb2oMm2e/Sq
7h8+H7yGf75q/q2mhCgrtAn84r++OSwi8ATtyuya6fnFdsADQ3U3wqKmPKOSOwIJaq1hhNhgOogO
JVykg5jzfWVl/X5sQR26tuKckWpUBzvRqaVtzlzg0xtzveMbPeddZ4SAprQvNNKXPqkBJ4/Gtedi
tRSo1Z6Xc+kxJ1QAPIMuZcjrusTc2uNGpuKjeCqkRitjzHULcsDZP+aJsZuNGaOC4bKh9uPHxujL
wLcLcgASKrpl2z9FqlU7UsOwGyf7gDU73qRlWYZ69Fk8iGl3TDsMBVyuMZM/4l8x9qOubWlLVAda
rN5sQjWfDt7MFmMgbSsKR3r/IihHt9ui2lqhBWv2ZbFfXPAHnKGW+/Z2gRhgf9t9Kg/k0zBFN+M2
zRYUyPGYlbq96zz14Cv7ezEvGN7zXt7TfB1apUH1QZHowYAIusYZU1ByMKRhPeFszMqOhgjQTAHZ
jHJngb+qqwm9EFHkxhjW42WTiuohIoRzsnO6dypza9Aff8pmtdDoifXY7HAM+QZvK9Q5c1NU4xyY
QCpDuMZ9oLe9j9E+HdelcjjVcmpeTyIXbJh9zlelMRxiF+sGVUzgLWaKwGvfFFtJjmrjYVXZsNo+
Gx4M8AqxbJUVTraxzFLiKs+ru5R7TTG2279f1f5wZdIyjA0S5xpAIvtGafr1nZs4c8YGa8yvtGi2
K4hob9RF7YSBrShqdGjNXhEHJmzQNY4BTCWRs2wyyyAF6o1ri5KCf/1Af24FACMh+CIsouz/QRDT
vd7haW2ra5F4E2Z41MRIlVPgqHYKCw1tDGWyXPfYUaaR26XvqZ9pks9rqY9fFgjHxwhL2DozpBlq
CrFK4hd/1vLhX9r0/9ih+NS0+cJkfeIbGPh/fepwtthEQqv2ajRyuQHH5nUd1R9WW/krRxMxEx1T
2uS+W3mtvXk+qPmGVIFDVbBBP6ndR92r9JqQsJFxjUUG6BebEZGzcabKJfkBYAO/hZUdAVenh6aK
rr3f0qA7js1WDfKxFKo5aazDaNcw3l1GJOp+bf9BL6gwrrLiGV/O8+wXj/4sZZCzbNklUx7dJ8IB
pVVWTuinyt+zUcBZWFyG2qKhGKz77bbhv8+6/OFx4QxJnvTHYfbtazP3NLuIGw4zp4Ykc7H1DWkR
ziZL2hGQijbr08uQJEdaTCiumIZ+PRm9vnbm/pXfOWho5zh1VH7WBtu43M1QoAjVdtJXzCC+dxEq
yjYTL/d2HDdWRkRtjLd+5FdnQ+krZxLNNaGrjjMucBLUEYpsu6UN4YKxfvQNuctTDPozMUOVj8dK
I5/mMoSSNnbcHSmz96wo3jQiMBuPZl+ciWZoDs43MkmwQfCPqSLpd5BTz6rDTNm2rnmxlZOembM8
QJe7IY8t9OzBWtf64v7j9vkbuosZjcJBFrom11YXSNjvAB92GVYOaV9e46hatlylMNHNTVBNEqqZ
hveBFqF6F4/DUYkvVkk1mTZY5rrr6u9pwj3WwDq2y8z6S+e+4tG5wO3cWj7Wv66q4jXJ7mTPgTBw
8avR8bmIvZsZ/8pM/fHxZTEt8P2yhjOFQzvQrx8KDUL7rVRkvA4ME5shQov1F7Qx6LZB49chESUD
ZVV39n+/kP1xPOOaQa7N/jS047S93aH/c/SgNmBMvUWCvvGmiYwJRRNqLN7+/iD/45ezPIdsjMsl
kwXqb3ZeCzt1Ist5uLJ/XMKFIEkgMOJsLf0Q93eZPy+XYWaC+/uj3i7Bv5yqiDbwm0FzAEzrOL+v
+1uMer5szfHaG98XaQSRJFvYZ+m0zhoBt37pPv7+gI7/O8uAKzD7Cl69mwVFWPZvgTOvEZrrFzZB
M5QF8LadeRqH+X72FYPcUoT8v9xdhxzGMLKz3Q5XrTGEnaBYckYSC8oGaaRQ1Kl7vOHKVtkbyAwS
U2xlAc92+5NJVqepW+PUeDTT6mlq79NlECtH5tlO8+Yb3E28i6m1grgroocFkGaggEDj3AOZrCXx
fELsmO/jlGh+nVhfJFxJkqw+BHe9OaYyf2oVpVDKtaZ14juH1pyng0GOpeaONtJHEFaWFeOEZQdm
q+6cUh/x4ETHlDFOV/5VTd5uFBakoCluTha1O/dd4QdLSkVGkniI2qnBzpj+bI4do0b3YLB3k+VH
TpiBY42gZAJKYYHcFupOO+zqUSKJ+MWO0Dj2A32sbprr3RTNNieJ5THV9O9KUHiZjGO6R5bbZFm3
ZafJLazZI05Em8XQv8jMNwmZW8VJ0BLP+huUElQL8rprGgXsoJ+LZdtjLk2UOyNgIwhRFpSt50n/
NvfJyTHMl0lf1MU15PdJZO1qEN54cOOfIPfiF48YYkjULjG0YiujuXtdUk4q0M/9DvNepyZ1nzYN
NQDKjzCmT9aeDaXOD4UsihQjdJjhfUHisLfcdcmsijcaCDujPef4qdNDdIdQtCm9e72lb7PSeydu
a63E0ohVL1sHfyvheppXWq/Z9FJNB+HR3GOZyz61anUcIJfmHStMLXbeTahNhlfnO8uM9ECvyhw5
VCOuKpxxo+phWyZAvxBnAocZf6W7SRQgAT5XMw80ixqVzq4OGYIqaHuWDOXyOjnFN0aUej3UbLfj
eUBV5recHeSCZexH/J/6yhQcDMccg6bbOFiuAswa8k1Lwxb45s1/HmBAAW3mFuXKypMknGYwXhZE
+NsFmpQ79WkoYQ0d1WJZxxMDcEkDcT1gcnBZ1zeVs3JiGgqT3n4iFWpd9P6CJy8OwV9jQU2mqzG1
/pqw+Eg5FEDwjDRIVVr5wVzMdudJOq1MTX7xUxrw0FAutUN7dKNNj4Og4mBOmsNC1eWmt3V1qhzW
9Z55iMn2P+Hls1e6ObMhUt616yua2wWu+3q217XdbT7fYC6GEZwWJXd5bEa8eJp+O1J0oRIfC8J6
OJS+G1ruoZFtsx/jONq0upFuUY/NMFvoMsAfHh+XSXD417BgdZHPCrh6tmb30sFwPGoj+7fyzM2W
sws3f+IKIUmw4VUQg8ji1tq7ft0S9ub5bcUrcNejWGpmq7Q4tU65MRSfe9fwviHKchTDN5ksxsk1
ag4Ipf2hk5O/9NZPnyaawI3IAEqhAxXjMgeIxHVWaZFfRwIlWyog5ufZhHVJ18g71t0cURJiip48
fN5+mQQ+ChwyNZ9Fum27Bp2/QECzZBWWqA6FbjKlZWJmTxc3j3M83Y/F0Kw4UkUhhRXH2Uz8+4yf
gcAFqws3bh6mH1QuYBjSp3gzeGMY52J5rgk1GrioEaytV0NDWyTre2qwkwdsJ0ryEhmBATnlh0na
9/oESt5pu/YQS9LUQ5VNp0QDrZHlZ5fSMpM454Sfvaqa5x4lrTEnUKyq9kK0W0ntXMvpq5lOVjYs
WwS8Tew789mtuVrXjdYGmt3kpx46ynomIJB4BqHwRfpBu5ivRozCxSSPBT7OTzgm23WhaIF1ZCOv
WUeq1Um0wGyrGCFU8CuOLEZlUX5oTfMjq5ePqUaBTXjrrOriyXD1K8GP8ebKqnYl/g/bj8RdUlp3
6WxBEG9m9OXeDSxTED5vYgw2/njJcpjixcI+IcbyOyfpMZI47XPfe5k1vzubitNsOoG0EEvCR7/w
xhXzarSMcRq0dI2reH5NBv4TK2xUUTnnF0APIFSR9PFkdfeKrq7AV+wWi4rptQfCfKqd6SPlmqbz
ECv8kGut73IkO3aIvNNA2qTU1XHhIKTTV+uEc9uKmQpoDkaOIfPsLYWb2ZpwgNgUA7vtqiqqjV6b
4QzCilGBoprR13+Oy1yfscdi4cV/UE39Dz4bHoVS9qVDnQ4c0HbHDJ/vtejfXQ8jRVTGb647HfC4
xdtmHFADfaDWXKnzPE3DzCp5AVP9TljNa1XaEdv7KaYLon5cOlOc9NjsybNQJ5ySSDGcq4iSo5hj
b6es5mfee9PdQI+VS41A0GoF6nUGpt2sH0EDuBAh2MbMbVeuvLibKPfr1lQDYBHwfEkdpNXhLdtr
msnO95YKA539yF4i1SYKmLSlPFkDzb0J2ZwZl/5bREUDa6CckOBuitvvhbdo60GPaQC9WYDJTXSn
WydMFvEkDdNd4riUtJeNu/FJ9NPCrFr2zdopcYvovUzIh3mrapn8U1K+ZHHZHu00oh+huH37Aq6s
QYzDoo1tRwr7rnU8Po7KXQtReDftLaCZRH/VKnzxaX7KZ96a2u2tN/fOI9SC+OI2jBdRM0ehYU6f
K1rStX6y02wSDmk2fnNSVLzY4MqTR/FpbktSwNxjFCulTeRFLaFbew64pOurW5sLtzNNhJpJ2oOR
RzIfFRbrFtbqdO7RvrCIMM9x9UidCQHgkY1/hRBe7Oh3Gbi7F2+YkOIoV6gH8xb40TearOYVGYJX
CzvZvjO9iwatxlTu8C12OGFkWMwXVOCDzWruYNbEkVVOG4ywUAo55nMAGQOjnxcKQZNnj9qj0M5g
CRAmouJCJyOmpeyadCu9KxvZ8DaNjUDNNlR16rYos/D3kZe+eTa2jwbNeptobDf1+nWwpM6uHv+w
tjD2/f2Y+0cElGpOn33uzXnkeQaGy19nhkWbvdGrO+dKSyoFVS7NDU1XbGpbPTWxZM81+Ppq8Ltd
PFR8ZGiRrCfiapwP/v6D/OFPthwLWC0pQawfJuH7X38OKsJogMq08VpY84mPBIEV8KPrGqRKVcjQ
c6e3qawwQgKc/fsjU8P9x3DhMLGx/YFAyGzzOxUQ+cFg01Wqa9dYq2pouYMi9tEb5u2oD9pOSAL8
WCo+GX2FElJjvrObKBiLuL6kY8Yq3mq5/xdmfAG0WBKshzFlVZ+DUf7C6d8+CH2ug4XzVhfPghlW
GtyDsG+lEa2Lw1RmOCrib4U9PUVicl4iOpn3uLmtncGwuAF+Jb8iZ/aZ073XrtJDK+p0PLzZ8hKP
FkoU/z2KFHmK1KxPkZTPbP+NfUHMeZ21BGks1SdnjrXrWTpn7Djp3TBQE0/dUb+dtIil862JNbE8
8jk4mQ+GrND2et0ic+fum4pgojEV3gor4b2futeYJcN9zYC4yuRjp2UVn3csTZpTulvV2P2Zwhj8
fgQRb7cpn0qto0ZCj7lN0/bRMM13i0VdTgpQpSRqv+9NioEMPiVBPlfza6R9d+o4PbO+xFHKjXaa
xNVY4h2xsWyjcc95anka1nx0rjmcf76Jnr8OuZ+tncGNz5xoxr20xKNtjzorxsvAJeQBpED3MJZU
wpmzle8qI7WutjUNd2PBJKsS654KpjHQ8wytuMcGklnFNcugFjtTAkBRj9TB28Nf6V5RDsQd+NM4
sLnCXkzmyIDFT7zO8zL/wOcZ8PGlyIkAzlYYTXOkDA+lKcMviYfAPTjKLTaTc1dTqIfbvUh3Odz4
10q8xz3TDBblV3MpyPd6Pe5LbHV+pJ+8asDLFm/80csuqps0ioVkTZVuY59snAFMooVkO1ytopwQ
udGI8ZRrtyBtqr3YlM6sBOiOxcgkAk6qhYqK4bU1Fn1YFjP0TaOJ2bi2/qXvvg1Rp+1KMXdrt/Xb
8+eXzBhWcYc1CNSQuKs18VB6cJX05paYtVW+a7W0vrq3g7/flxRF6MuKxetXp/3u4o04aliBDUrB
tiVTPAvweqX0psX4xpSEtD1HpcyC2LnMCU1QZTzGp3rSiX9RtZ4SJ8BX5C2ICniORUnbVj/FT20K
OyMZ0hgjm/qwotw5OTGjmp+UG5036Ue6lpTtPejAUQ4w2SisSYZ9OtKLHLfjrZCLosTU2lca4cGu
Hbsgj+wdjJFx3bnGF0olkhPoqyeAZUz8jnhtYa0C4jKZqvzlB15g3JSV/pg6nBw1qh524Ljzu7F+
NgYYhKRCmeqUikOX4OoWMlaz+lT/stQ4DqSkTlTobj8dBwae/8BIMU9ypfnyCVBy5cS7cXYovHTK
O1VjIw8aHZh7jsYU9qJoz+PtC4CZ5kzwEVZMzk3yk17jN4F0x/asKrq9xhkddGoFJbLtsJnR27m7
TgNxQS6zxDJOIBG3tKlqK+Xl3tcF01Nejt9Kt553KNSbnqLHkFa0inmMxYGsK28XWWq6ZPYiN46d
phuvoUW4JN26dbidPjVM8lwugQQmua8//f2K/bmQ/3Ub5IqbxoZ7x+af3xNCQ+vOODpz56rVdAOO
6YQxGg76kdhSClktoSFbgC3uRrMir2kw4SVqPoox/ephM7xgdG/C2iqwNEUNvzInJUfz8Vf793hf
kE4wbpo6bXBJyT6UdZQRdhrzK5nANSfLOBwX27lPdc6ORR4fPfa4iEztiU65ed919q2G0Q0W05Rh
m0bDXVTaz39/Bozbbfm3ZwDmhwPJVoBkJ4v86+0yy5a47Ah7XIdpVFuHD2w9TQDqshcr1ZdDV7Vc
4MsF2YU+O82pz7PXqqCp57AgRfOog1b8x+b2zxs4zpIbU0OH3EE44rcb+NIaeDWtxb3a9C2oTFhE
PRBk47hFtQN6E6Tu8KLZHusEsNd/fzr+gENZFksc1749sLBA+/6m4PCwFd7oxr1iSaig0UDjriFX
7p0CNBFshTlg7dIHlfqZu7JdkSit9lFUqMOs0bhc1OW9IsS9bYxCX7k3rbjQtK3vZh2u+vwdANq0
VsqYYIcGLb0c60IOD5x4i1Nk/zRKit0wS/6L7PI/ntCbMZUaH9265e5+2yIDCI1HMmHi2ih6EV1/
6FfpUNjnzondTQOtA8oh0aUhI2HgGdk/TkVk+/54iwkHKRc5l508D//boneuTJwJvpc8qI4UgdBI
cLs/67QTzJmatTZolAo+z2jT0PSB16SHlljWIR+sd6tutfVo0sxayKU/GGJ6XOr6ezWUm84s3DPh
qHgNLmBYCbuO76NrBOKIupz+QwrX3ugdKjdaX3ftRhm4Ny+Y5qFBusul8JL0AYaP/dQ0yL5ttZmM
odtSjtcSvhKsC9lWcHit9mxwFjwU9O4lurEZy7JZ9dFoPRMPXk8pvCQme96Umg5+peKkl8QFqark
MRNsODST5SuoaO3efFZlWR0cPIxOk963nb+8or7o+4kKb61n+23mii4hwEWhacivjI9u6C4jaq0x
TZAFqERWPMP3WdNB9FPdxh8gV0x5BoDA81/56whRrnaqPSF3Sqp0M7l42MrOMY98bKoVidpmF1HK
uJk1igLlcixa7Sub4eQy4l1a2y2Wo2mqcbo0BJhqO95DGKH+ePw6LGPE+vCjXd5qtr4brLbFqvf6
bEe6TW4o78xDWG3i4hO88X1GNN0dxREsz7Ca0MyDuSQAJ0UFV7FBZywW8AhlPVuYegfiWGNr7/is
cZEf2leRCTgb4ssSawNbKvuQtFKFgidPdxrzgYkoD2IzRR0307fZE4jP6C+H7qb++XGOmzZm97IM
z1mG8ml4nKpETiaGIvF962AnKwcMu1jw2xBNfpMQhbnoEJv4LKTxZu61YdXfQJ29OH1+KSXdu2Xu
rWJpysOU34J2mmeGSma80FHp721lrUzTKo8zwcGj1qEKUiVkOFP+1EzKOIlefjeyjVSyD2Lkvn3V
TE5YjpTWeY4bs4pWDHR5XwRNyZut8zu4+zd0JyOrlrin2G5eEOXTy+RBqVP2ZBycrhC7xHUgcuT1
qZBQgDMUBaDAWrYfSpxEfQH6Me4T+6APHMrSAc6GsnuyUNbgoalyZ/HqQh0dw+1pDCgvbqfUXmdp
vhk3DGjFWhUeta6NIOmdJeM67exh7diZFaLLXLiw2SdD69dsXTy4CY2z1qV+WRyOfoL9nkJd6DW7
39nZgteqa49TTSg7juiPqDSudGkyvHVRIg9VTZ4EGJCeWV+H6rsjZvsspoJTRZv/bGPWhe58py8O
dIbCm/aO92zn/f1URP5b5DQHQyvNk9sZ3RXS2D2HxheVkbvpKtq5UquaQ1tTHTfzrl5j+SQcVuQP
I8aAo5bSo5BPVDYkrV8EHVDMjZA9n9ncxonOSadv0Bx640HXJ9jLntfv3RZlAlOyvZmGcgImgTTr
37Dzmos7pE/Gc4OXsfL8cj/hj92AOrrL8V2BUVmwQmdNf/z84mXnPi7n42D2MQXIiUISwnZCOxlL
NdkYYAZ0+0Bu+UHFrnzUe4xinUOzvKzcet/mT8wjQVKM6D6G9d7F2GihfXye/8zS/errQ3/EQ7dX
mFf3VgbpEN/7hSh7v6WjXIe9kLNe7vgoU0ma7F2T1AXODv8KbsMwKv0wTeUYApT9mhq9fY5vXz7/
5BdlMGrzP3Ivf0a1b6BvU3fJWYH7Bnv06zEEzDrU3LlPHyw90d+9CoWp4AfU7RXPCNfgsnIpRnT2
Sc6nfE5iClDKW198gnw79C4Zg8dxELjI9M646yiX+/u54E97gsXtk60Gsz3xeef3VFVveLLEt54+
pMuXBNhYiKXeOLTVJU5yNPd44MitKkZ5mwSvVXTNP+6if9zDEYH5CahfuMXE7c977H8UWaelz4yQ
t3qoNR5qGCTHwpIeeS2PNgyr7/nINVV+E/mw/GOx88cBkUdGjueLy6OjTvz6yjjUWnp93c4P0SD3
am72M20p/3iMP40zrGuwqsJKNIFcWb8/yEIlTZkARCdg3N17hFRDDfwSdL+NQX/NrkjLa47VXUsa
2mMIRXcD/Dt8UI9pzG3676/1n+cVxyYIhuUO9/LNgfbbecWdnJTQmzIfhCqfe2yjWgkafextIDne
BSVCvXJU++YxMccMODGT1zFx0xjx2EGMiuZvg1/ljFrmSx/jLKwhHWDwcLRTs2QjrhDnH5k/5w9R
2/FuRNWbmZKTFi/Yr69RmVWRTAW2ZoPaGGEtzdnW5nJtDbFYx40AuqvV+8Yz39XQPotZpyKucHbY
a8GlgJu3BUfr0sGNRXQ/aujlnlOEvqY24y2T8s8kWkkMT4FTCO3oSusRJCR8sPS5ICa3mTw9+dpz
J1jZraetJsp2N27ngB9N++YQZfoDSXV6eeth2ihpl1ev6eeLJ3/G9tKdnAoecC5bHrM18Yzw9zeR
27MVV9UPHbZQSFwThT7ilrjE+kZNkTp9WqWMEj/JWMiDsvOvkK9wsvniX5/732orsZE4XCFxTsE7
EAgzv4v3pTdnVD/kNh88XkpzE2UiWZHN9Q9JxrabgIuxpRH55ZO6Tp0Twfd2T3KxY4FTtJuOwlo2
/aXBCbK01hiEMappi3+i4Zs1yyC1jWaRn8TgDtfKBQwy9FqOWppGOyfNWc8V8kKCQBbL+CSHpCcV
UNyjoxhIh1DfSwEOjKNkqHfW8r2z6zduKKyZpDuHqedkZ1TOZ1wVHrK3P1/YOa78its/Bnn1xBN7
dhvi8NEYDQdQWCuanN41zB8ErcczkSjAXPJ7PDGqE533MOvUTIRLt6WXhLJDQnj7qoRFXGF0NLzl
ZHepDCJD4+M726+LuU+VNR/+j73zaI4bS7v0X+noPSrgTcT0LNI7JpNe4gZBiRI8cOHNr58HYHWl
mFKLXfNtZjERFYpiGvgE7n3fc54T+HK87+z4RKfSJ1ZESRcMD81hj8Yfu6HZuSQ51PY6kusNHtz8
S9LjAkg8jypo8Skywp4uPsJtTDLSfNDNlYz9EAUCLZdS7rvNIHk38Eh5SgSSssmch072sAb0RrQR
nsSl3iqrfBxoaGWTb0B2Mw2I1XQpZYJ+Ue6uiDiwFhnDzn3kMQ430ryaw6/WN00yxBuFbCO/Cw6V
KhUHe+xeRddF2wdXvUwhps7KD37NPz9rDFMjFAHFL08bxDcXU3JD9A0RVb5xm7UjZ6qPQ9oN/Qv+
6WI+zTVGUKiRph1uj+G2YIA///0d8OeHDRtAso1KFABm4kuNTJdJqgqbwcAl0XzqG/vJCxDCii7M
5rFPOUi187lkHImJMD649/6kCWLXWTGrN7Hk8tN7fyMTXhU6CS6mW00wm7HQ5rlQD4ohua68bRHo
Lwkild/v7MgSelcAMSyCHZHO6Pw4bf3SOIlMHVxzUaCFL/Vo48TOjlYhkxNbm/n4Xj84tL+6U8NX
NQhFok1Br+D9Djr8BCjp9Nqt2ZtbXchiTp8LuHlZ7BvZ/5TZHz5b1fFyeb+DNvpPxg2KZfBslS8e
Z1UnU7VFWnKbO80OrI/3uc6duQ4MwvGygnJEYRI3zW2KSnU0KxkUznoH+jiWLULWD3arPRM/521T
EyJLlEhLO7DNg9+q0cIYmFJ7mU0LLCpJckDysP392fn5gmDjHTadO+/EfXx/vJA5uVYYm9ptEjJ3
Sl0cJzZ0VU//7hUYkOS2v7GUaPP7lf4UhMSFgN4OAS9iMZnL8eIy9N0ka9S2NW/NxGgh0qXuOsjw
WLo0QLJC+DeGIg5mVw8wTZN2id/eIGMONEwkejpeBtalLmxWboVp7INN+8UBMch0tMyxWmgTTfP+
gIQgPTHycXPIhx68qSvfZbZKO1cWd02k1bewkw9uGBhj8JW3CvT+OxArRiW+DDMjLReyrvR3hH2D
lJEpThEPX7jlpw828vIq1w3IS+ROykRjUS69HI9EnqnHcWvJN52mmzs2F/OoPTyX9G1neVZb+JyU
bwPzomuj78UqR4K4qjtAg0gF9zJO9vthoLoC8MdeUDploJ2AJv1oIy9HtroxJkkRajmKEJEdX9xn
tUaxw9Ky7RvNDJyrOvcxd1Zii+Qy3tikTS28GtuRjqJg5mHE3ORdYdwN1tJ1fWOGROZGMQVzZb8N
1oWcAjNoiHafUCytHGzTQjOvW6hzBWEzNzpXjmRq5ksNbxTwhL0NIhCEsQshslD85h44rj+nJqUu
4akgV2LMcVIRKEKYe6RY8tlNRb1RlEGfw68RJ9USz4ey6r45rSAeElbK2G7ziAVoA8aavr6Ni7Za
FwViFWFpz61A8S96edjTkAaU3YdH0ssefGzz61I16xkKTQQBPX24svOSZzuQt6qEgs8ddlkPRxzm
4x57AcpXXUK0npJZawcBSjhinh2nVb6IsL6pZNVcxQ4GToA40m76h0Hxg+mI4FjQ46bvxESaltWs
dBV3K3UUPBEOzppCL75GKYa2QdpVUl4TWoKcLCVzelchjp/nguc16qV1p9L2VOoswiwaMQYxT10o
ZbdaNqQbqP/+hidnu7NlVewqw6eylJlH5LvxNdoPxia+Xe/kCFkEam1x4Ed+O8S4j/O6eexxadMW
lfZS31+puflqCFX7BMgjq+c0EMKDNVrrGCNC+g96lHeyvewsJVj4SokiIgoOilE7m9Z+nTIzitZ4
NY2O4LSRSRvmzTqEhzaXlJ3vdtdKnwNXyrxyR3zlJ7W2kSm4Fe3EVByK3FTmWhtoK8UKW+RrHmIE
Cjc7L+i+BCMFKXTTdguP4JsTtOnSauDq6JLjbfwue8mFXaKLf55cm4iaykUmaDDgUL6P7aBeQtVP
5mhCkdNF28I1HmQ9EyhtwGS1dBaF1K8cc/bqjeylOIiSDx6APzUcdIv7AZNZKAWWboH4e38DK3pI
quQmR3fy4GHjL5phYbW1fuhSaw0eS9mZQV9sM09eq4XjHMr44A+esauNOlr4OuxLFwngB3dV83IQ
MG6UoqikJ+g8l4l7fr9Rbe2bbUXozl1JO3MW82AgNyksdw12BXRMzpU89TplJKBE6BD9oqwyH0Ss
bxsDLneUBuGQyXOutuzBgkHfe86+os+Dd36luMCHHDqritDcBf3kkfCoFVtPA0Ze0jXDt43Msa/D
NV2ReME939o16F53Zkz6p5ppd3kmg2PV4m4ubC/bWxKiwlCKe4pGPomrQ7Eq4LcjCyD1pbQS/Wi7
1bKv5eDOiMMdjUoJv2FczFTCFOb0A4pT2Fu7EbY8R1qIIQE7jGOxv6S14lioioX93LkdAaAjC144
GmlZjrbFgmPdG7nQj/UHJ+An8OR0AgCZY1FB604R6P0JaHJBlbXWoru8oogZ9fqrbGHbweRYGN2B
54y30luxkXLkjQ1uN1moH10Ev7wyCbdk3K2igqPs+X4b2iDAZYvn7E440qzoBbFRpXz0vslBK+2V
1FyFZg611CkW8Wj/oIBMH8jgf4YuInbno9Tuy1E42nQ0JMjwbXpSdKMurkkE0XGgmZJ6Z8nFl65W
T5mVbWybxKekP/Z9cS1h58oC8yO0/NgO+nG8yHpN2jE8mRkDjTWf94chcEY0E7WYO8oIORSkEwX/
E635u0ZlCih8cKCSznxWZzpSdcaNIWrckM1Ai95hRBSqSL65cj/yQkz7++N2cbMgy5cuwJimgSni
4hKheqgrEWrJW3rNauOG9zZcBMXUqFvb0Wcg1AfDkNorkPLBzkj7U+Nn+cbtqhe1Lq5qxisbmhAE
oXk85wsUFp+JLbLloJo1aa2stMw+ySjhZkkgvG3JB3EJ3PZB4O1MRjNzPxW3IhmUrUno5UzDqYQs
MM4/ihX9aeTETkJeHYtgGAkY5r0/+KGB5zPzC+k2MRHXQ+DtDiL53ENnWRhy4W5iSS53idKmdF+a
Bx4NwavII7IsnBUv9tu4xtjlRioWudAvDxmekZWjQotQ3S8GyIi1xextX1v6NgS/u60EzK/QCGDE
dEqyypKw2xCS188iTMoIyDNsVsROG0CEEYxqALcZaiwr0lt2rZM+ktiXerPhSepdBJkR+kGEKxWu
ViJRo12WmcshrKzPjll/r1skE78fwf18rHD0GQ42Fdpe41Du/bFy9aE3DIpvcJhMbVc5Vx0sqUoL
V0mdkieV/TkX+Vvpwf8pUf5d7Px9lvDf/xoX/DUTfRF4fjUFpp//+o8pxO++VP7vaSHet2zxUr28
+2OZVkHV39Tfiv72W1nHbyv485P/7Zv/+DYt5b4X3/71z6+ERFTj0rwgS3/MAFY5sP85PHj2rUjq
V5BJb8vavv7rn+MX3kKDJVP/Y5xYk1BhU1SloMTd5i2LfnxrFB1QXaOqblBc560/Y4M1koEdBVii
QRGWZsAoNiyzuvL/9U/eUvVp4ICnEXMUnu+/kUV/EZ1kMAfHX8xkarzJElg3Och/qKvndSKZoqto
NSjR1jcANxFU1rruXAeuBSSgM275kS6aCBaNHW2UpFz7nQGiiOw+X7kKrWidSfos7x+bIZorSALS
zoHh7swh6G3c0l4QvU5pLV442qtePZMxgPGm3mDsehJR8UBq8MrNzZXnhxulYATRzq0wW3ViWFRm
MJdcaeaF1dqv/CeQFQuSyxdoR2fUHmcuGgKmFOuw0w7RNtScTQEUZWabQHyo+hG3RiFQTcN7TTY+
uU5zC/ho3QYS/YJqb2KGjLRZlVBrZDlKW3wwvXo/ovr5wF5Mrmz6v2bilsWqQgUp+gim10mv8Wzn
xuqHy+309gT4Bx39UxakVfmvf76fxv28posBpUDQ6qM+LLjPnST1M4kdHyz/512BJzq2phgdkidy
qWzNLRjOatgWK9u7CuSQ0tDdEK0ixZ2b+iyS7z0SzRH3EzQXHYW/17KEHFVzEYbXlV3OCwRsmoC6
Ffu7ElY6uCeEuAtZeey4cHzcDyUgSo/vhxUNBZZV5f3BgZdj0hq0tBt8oLM6Y9CPng8NNmjfbFli
C6tJWB2D3QduvCkxhFo6ck2ZpLl/b8g+HmEOAKNjfiMO80D14qGEwdxyRdswyjSRI8J6676GnjzH
PlJnzSYC8obbXacPj7dslnJQyC1euWze70/EL8/DD5txUfpIKBuaGD4KUjTwXTqICjRnBkoa2rD6
wTX1fgz08x5fjDUyoTeOz6Qfjt2wgJw2cw38s/JHezTeGH8Ya/17PSYKiNGQSCDl+0eY4xciriKO
bKne+8LYhhgX4pYYw0SsJf+pcPDYDPNK3xVyfTtIxywbQwWfVCegEM6xFnRtXQoSICjLD4bk74ef
P2/aBYVBL+uuKcO6wKNMLmFHMJuPdwi4TQq5wCvzdWPSu2i82/+bk3w+IhejXlqcvSsaTnKOIdog
rzdTQ3oXzSrGUfb7Vf184xgv6/OqLm5RqREw1KtZVY8qvyxgxybP/7M1XNya/LqQEd2whrZ/Liz6
Nx/cmn79iyCfhxGjov0U/Ifv2RZkPxSrWrmuaDtC8y2J8XDcr7/fj1/+HEaBv2Mg8cen//4yDUi2
7WAKcVLQjDrNWtSP8nD3+3WASPjVjwEGOhX3sRp3CYUhoYVaLCnfq1EHV4btSvQ86QKE0oO8qCJ5
AUJ6Zg+ktyUI6Mw9KbYzagjgQbRHalbcQ63vqhFcB21NFBPxpLXUPTQVljczKEoksXzUDloiq5uN
FBsHkqzDiODqOMWgSTCI719jFF0kdbQkiWcti1evaldyHc9qZzhW1lc5f5V0vo9tA3HOTgEwjQoR
v+zMqNq5Hs8I2pO011IHhTcfiNo14Bnr0SIfnG2Tsv0jQyznVyM5cx52K29wgSKRkDiIrdt1FHEt
LE3Vohgec+pEWhNuYnpiFagoIS+zMj6q9ESJP8i+oJ77bujNo2kMd7bb3VbWulKPbdDd1LH1PQQt
7QNCbBTgbKF85zccuNDfU6xelb61H6j76z6itdoB9SujubUWZnsq6PNJ7XMRGTNJ19ZGa6wzQW8y
ibAHHdXcWXKJnJIqOhKpQ2Lya80QYthYN1X+NRrWLs/GcRdaYAguTpReuq2zl9T86g3Ptf5URM4u
z16MIDlhMJiZfb3QO2cRtSBfRYF2JVxWCIT6DlJUGV4NHfOUjjwl/6ElOSmPsh0OrTFmS64p/A/h
VdiTu1Rlh/FykYJX6OiryI7WtirdcHrwMYf4TTBMw3n3MuPQ++qrXXcr3Xbv2s6L54FsgXNTogPS
CmwGOq4Drz1qTXsn8nZTE4LY5eDHQbj3+4RIa6KcljXEPmQs+8RGsC8xHyLPKDFm7fh4oPcZwiy2
cFNpqjFD+L7oZIlr44uUUCj1uY9LJE+80nHBZoyqGA6I/aVyyAbxWsq+yjavIFZ4+4xfmWH52zB8
gVjB4Iy08eiYeoxDqytdfhsRxCYloHpjYRgtorGNRI9WaMskA+fROPdJQ7Ziu2AcArACJ6W0rOov
qr8syCp21GMG8EM+yZiGhlzCeuHfZuh9aIcsOpEsyH36FFL7pnw/y5A4DITPZBg/C+ilKhIGt3a4
H6tXDqqwfAyczeJjYekvkRw+B/pwjUbpmA3tbdnah4ShrKx/VVxvR39qZjEIreqvNa4OHK6PmhQv
XOuhofOU+dAUsy9V/62lFC6LZq53IA6tlIFQTyWovEMguPRqeR5TgvFPqB9nZfiquDqdK56HCho3
Nh8YNwMndA0mx0GsFZORNC6VTkKQFxHxCpl8IGhZkZYYqg4C8jsRZvskh7GmiqvOS58FS6tVdWln
1xnxIvTDQsrrtlddZ1DORxmDDQEdbifyQR9by2NsMHfIk00tESpSGatIPEOqPbm1tkQrBDEHBImH
arQKr2z7rlWzpUscngTMs6H33RsEGFGRHgeToNlML74pEmPbtvUcR+Y28mBdF+kqNqU5vsZHUks3
YMoWNlf/4JAn5OMYC4j/6Q5ObyHLcxmiQbcQCWHR2LygAhLJBnq2TzZDZs6LeJiPexjZ1Z1ZdutG
fcabSEWfWuEs4uSI9ogu/xQkwdZP6QQU0k0ABq4r3QNM13notetOOkiIMvLQn5XDc0gnUOMsGNyu
K2LGERuTnXVXiWylsCJFiJWetFvdjVdFqW80t952gcNPGIFZ7Sybkr5L5ixt+cRAc0GSF3OFAdGs
Ou+TcOOBnPRwztr5kmLy2o2svV94Tw43KCmC36R+hy+AEODkO/W+b0iUwPLdewcj8G4Iwzpq+TPU
+tui7rYN6jy7XGi9s5SieNYj6i9IaJDRY6oCkkG01rjdtYCmpTB8LHAphIq/L8zmGl3N1RBFm9oA
p20ES1WKtwF+Ja/5oKZxoTdh2MWkFiWURQHSRgFvX4y1yZyv0HVlDBkGsQtVZgEBNwMV767tQC2P
V0nKlBBXK44/SFHRAuncUrf9fdTIVx1jpcJuTpL/iO37g0376fF8sWUXw28rstOYARl8pgRrSeFe
y6jh1RDHYfmIOmUFu3BVVfHi98OCn4YeF2u9GHqMXtWiL0UBfgjppv5YUSbXQQn8fi0Xzr0/DztY
EG7MdIMI7X0/wiEBRKFnhCbStMTMrM2NITHarqtTLRdLDEoL2LZLdNjX4wCAytqyV4G/E6jV5GMK
GFMebQkPdN70xL7Ve+Swc2pT0xwdETSisGGm1/qDnpOQrpNEy7QiQ5yVy68GzcQKMUBrPla3VXBf
Kdqsc4CnAifR0JsDY8jmDS12t5gbfjST6Ysp+ifhLjWd0YlXLmuhz1SVE6Bpa3Q/x0KrTro1rGzt
GxEgJ18qT+NvzlSaR8NLPknl2Lj3TnHpLOnVXblNunK89tHHlm477U0p1OfUI/5OuTU9HAxd0a2S
frgrJRkdTr1Je/exb81PceXdDkxNZBU9EJ2EmNmYsMLvcEVmNe4j3BnzKosWJTKpgAeJBsiw97UP
BvEX0sGfztw0xfqhgsMtEBC1jFjUTI4y90S/uNOl1VjGsQcb5Rujr8d6V5fZmnuv63wwMn5fgxzX
rlLfsjF8mVBl+Of9dYNurTMKnbVn2XpMF6N9fAwSAy//ny2Sv1V9/J8UFt8VI/9TGfP/werjyEX8
TfUxq5tv1T+2ZfySvv5Ygxy/9laDNP5AjcAMm7NEMAhOGGZhbyVI5Y/xtDGroftPAZke1F8VSDpo
f8g6EhDHVOg4WFiR/ipBkiTxBwKtcdI+KgMdhA5/pwZpyO8vIhuxEyojpleaqVLrJDH6/UUEJTkT
CpxK5vLE2iVOL+30PpcYIVq4ZaZ/phdRtHn76f+m194+c/57elH89RVIGQPAYEg/PyzsvJzzYi8X
9sPHz4vsVN39c4POqziv28lR+Xc5EOm3D57Xc/7M+bW3z1zszvnt6f/M6QhM67pcdy45/dvKzt+5
2J1ffm/6zPmD0/rflv2rXbrYvDpj2JjR4WLA9ovTcLHYacN+uZs/HN3pQ9MXL9Y/rUHAUhpzCIe3
K+JXn5teu7wMLjbvfIh+tbpfbfbFiqflaQVW5ryOjG1VFUgUxn9yxxcHVxMzpRCoNv56STHVqEJD
JovD2/9OHywznyFiZUbL6cu2SeVrNr0z/fP29/QWDxd3hUXv5YfPnFc4LXf6yvk1keczu0LreX7p
/LHzZ9+Wp7WOxozh3xty3m54r0O8OH8c1ynAfLbjbS9aZejl1Q/bOa41bjV3d7mdF4doWmLqxeM8
hbWeVzD939uX31YxfXHafSP1vry9I5shR9NQjEFeTV9Affm2s9NfP2z09Pd5v6cDfl7j9IYZduWM
tKsGDkRlzEUvVSsl17yb6Z/MiM2lUjXZAqur//ZaBQAEiB+EqOkj0xvcMpv94Ax356/SYYmuk8B+
+9T59YGAWDKyrWPplX+uBQPVg6fq6f78KcXm2mi9Pt7EKUMWkNcIiotykJfTZ4ZxC6NgGFZ+Qz7h
+XuyVBdb24RY88NrviEfSpKSzi8lWdecEsDWf+3V9F5uD+vQGnrcLf/eW6mtv6lhGO+mD0yv62i7
8IM5PN/HXZhec1s1WGp4rhbnlaCjq7HqIfz/4bWcbq1mBF+nb719v9Ytgsjat8N+XnNXHog1iE/n
V0Q6XNlZWR7ejgmp5vnM7Ipoe15+ilGFLm3/X51EPQXqNR3KaQHvT+K0Wns8iaJEX/XXJTG9Pp7E
oK2s4/T6tBu/PYnnfTifyPNrGif2hxM5vTGdSKE2/82JTPu3E0n/PPDm40kEHtBfnbf5r5N4Xqdt
2inQ8yZbTx+bjsLfOol9HX+t+yL05kD1rasSStN56dMyf3MCp/enj08nMZSHaHv+PZxP4tsKpl8h
VZfsh4tr+hVOJ3BazPTl9ycwpdO3NMMgWyLd9zdyYTDRVez0oWk1axv0GVq58c8+M6y9NiQo/sY/
8SigBEwhYI5/IYVtT5Xj7qa/VIQ2dzR13z7ZM094SMQGXkVzj7Mje9D1dGUWg34zvaUP7o2Bfu16
+m6O0BiiReIcpjcN0PQzCDnG25LLfLDmSSTszfRuWOpQ2HQYedN3FTsnn6ZDCjm928Yaqj4SMN/2
xwubP/dnehcxk/3D/nSOFEz7g6zmz/1xG28/LdeqxNv+TO9NL/17f6Y/xv2xx/2Z/gLacqO93x9z
3J/pzWl/HKBEu+lIlPqI2wsw/07vugqJqfK4P6phRW81//8/D/hAhUAx5HcTgXXdv6TvVAjTF/6U
ITBiR9kPDEgzEfiNVsN/zwEIY/8DNSLVFktB9Y1Dnrf+lCHYf9D6HEHO4BF0C53CX1MA5Q8U6XQj
kIgzYAeLof2dGQBbdtEINNE6oD9EA4EGkT6gc1HmCPUwzy2n9ueanFdXimwQJGik6g5vaXvVJA1x
ply9RKp75qaMMl3Mi7xEuIczDoJd7+f7OJH6ZTMo+kPRU5XO8HId8KFiUdYaLZ3HrUsKXttVzZ1u
95DAWoJmax/mfSRy6wYHY3osEdOc6lCJH1REoiQmRoP2KkqSTg1ROScPtQ+gPUjBhA256h22oDCa
VVIHXCQLO1wxNT0i2M00BYOyy69y2YgeQyOrqBRGAOQ5+MRgQT6U0iEibcCgqB0hFFIt3ZtrXSOF
s1bkBfKJQBC46jUn9ILhotAtwsMGgtNB3mCcxuvf02yJI9hC8xJT2J3XY5dqk6g8qm7ofSrlujpi
Sw60RTd0gv5o57+WuKGuReHkKz2yk2OukkdilZb/SXeThCNuuaOPM1Xo3dTFSYVyxbCHrqrayWTR
6bWHb60lJblSW3/GiAJzvEl7smwN75Tq0NpKg0JK5ve4ljK82oDbFGgGuWaclFBJDkh2CbIJ6WHA
4zaeS6UEZ2eTBzPzyB3c+5LhfMa+XhwJizRGoqNKuo5ZOjty4MFWYcBGQFobz1KaWnuS681b1yKs
g4V1j9Tm2sc4dc2tamvKrYgTkwF43jYvQ1FnDwPxWFuviuKnHNvPVnU7mJao3oAckoxttor3uSq9
+qq1fKRf2PKMBT6V+LZqPAXifu18jWvJXipNX+ozy0Su0httshzSuN6gtkbDXA7QUQn5vE0BYoKy
ysgzkTL4PDXiNAWj5iLvS8VCnFqBVaSTlBJuGYNWcuyQgBnXDL6WAgKnVyT0oFKUrgD8Asn6St5g
MSvyfmw5t6UGj01WN0kmsrmdgbNpkirbpNrQwPyRgQLhpNYHem6gxhwN5FfsRfqxQjmw1I2OIAHF
6UNGX3CeOsLMALKXkeODkYqsk00EGmjGxr/3E4sIn0HuxKdWb+jcVoNPKsugolCuRWJY4PEy4bxU
tE+2JEQRl5h77vDkxSot8hAGE/nxved6S3LtUX5olaJe135gftd1gX8qxcKxCAcw0sQ9ZTw4Yj9T
qQHGpgrkxvC3Vq13gBIIANxmvps+UWKiJRcCohAozi2Z0lYQZ0+5U1TXIV3PjZrHwdZOHf8KtZ5K
LyCJrsEa0HwqG5+MF4m/4Vk7J7ISlBhpM/lF8yQ0Kh7WPqJeHHQvBrkLVz0SYpKWBgadBSbzAlU9
pyuIxrwQy+MZPrS+/yIrlXNARea9UNOTr5Q6945JxQHG1lfzb9mDP9Q8NyEAt64waQ5MHiustk9W
p6eUsdNu7A9F2VPnJ+xZLgyOntyxUZJKr2PRW6YPSr3KntTCTuE75HgvZhzLBFRnXEDIFRTfRU8z
168jeIVaIffXlsdyaSvENubooG4efEcuxFXaWyE/Nzyus9LAv7RAA2yVD+DMAcGT12vm87ZVY1is
khOSnpbUjTJnqF+9tgUI6atEVXV5rrS0OeZVQYL7kgUGw7NHOii7NZ1iVfdBRxCpxAaIruagoaOP
rltQZ/Es8TWlu5M7fmMLicD6O9kKos+OG2liKZyi+OwZubJvu1Q+pZ5vXKs91nLFxY+5UNXA2Okl
jgsd+VcyQ49BgF/Q5d297coJnixTZl1y5T3pQVfeRx65CDlmaqzSlbo0UkfayIbnbEqAgkeVqNc7
FQH3U+hJqNeZZ6c3huwM9+hRoS0OFrdYryqRG8cZkOmw8YGCYJSYGVLUvQZUruFzBShHZxaADWQq
oiseOxs+x6zk97GHbcd7SafHGkaYcKhm3TCkC0UerIVuJeG3UjfydpGWKV7qQoUbobdwKQ6eXcA3
oAlokLMWii+E8dj8TghdBIRcGwUo2bxUyNGIJe1brpDgQMyPSCQeVn06zBE26pBCgNfVX0UmmdUq
bfGTcZ01dEeHRu/r7ZDkL2UPxbWmYxrNTFiu8VxlLDumyZK5hW+5hIRjqm2QH6x2zJnmOo5LcSJL
G6sUWQncRGzAHfPK9KRsP8SSIs2h5nABZ9Bwsf17IjwEmUxyAFRW5baUssEDzx6poKU6222RC3aO
ce0panZPXEg4BjfbTbxrCK3I5kHSxhYhypWj7KyB5OjvtoLeBip1XEC2JCggV5LQuc10nxYB3QMt
WflWJ8Gmgy6m0zhsCRKo887oSbqMje5kNUTDBXNbFI0HsQBM+ZMHv+7eCQjzFQ73b/JsavlBz3x+
MkbQA2obYHMsCuqeMVo0ZIjseNrJ29rSLGBoIpBPLcYF5VtcuAr3cHJfn5JaR4meJKYj7ahalpzq
ikd5gZyum7lq3D3zKMDQndF1X7hdKJQZLXRlnsT6cLJLA/V8Zej1N9N2y2cfs0GD3VzOVMIm0vBG
6QsSl8iIXUWhFgFMh0zqu5omz3qr4GY/FKXL5cdmJzOLosRjbZHGSTcvi7/gk6Zh5uTFSeuU4VHp
cn1e20PA+c9CaeUnsbypGrnMZzxdmqWd5+nJAyy41/I6i2chHpCt0ybmRjUEPcOyQGanhG4xyk7E
c45va4VRI7oajEQ5VnKUb/u+ybeRJbufU5AndJ3VcEc3XNvAPW0+G17hPhAmQdS8WzgVXpzE/STo
my4Ute1efcPBPmJqdOU7FbZqYlX9SaRV+qnJVVCNpSs9apBuoxkmSHPr8ujdYmIrHzgEdjnLAAN8
1i0Ror3rrPsY70e/VEhwvvbTTn/IYtO8kvReWrWR3pD1G9pXRucgOCUqdhV4iVi5BQHIVno0ULdo
jNuePCVJlvhvOGWx2pqfhQ7vSoXKuoa+UroE3ljJJzlp6z2JgMHaa0VBeCPBzMjd/C2QcHVf9ZF5
q/pFuRcUauiQCTFsFJ5l0GhUj5GOLYx24PGgV/XcUVzpc9B3NP2FjueM/mJdHn24lvqs5nFLb24I
MIKSOtP3sybPFW3bKr1EME7if4PZrADHcMaLPnDqdteCfnsmLFrfqkprLiGlUioSbeCNxJTiu+Fl
3nOpCutJZUq4KM2CNFClL4vvZiC3V1nrGN+dNMlhEcQNKM+ap0PZ0HCzx3qR7Q6AGwnAS13I87Wc
dNuwUoJDg1d/iYyyonWvipUN3m+VmiJfV7ELMBpSNXczgLxKGQ3LKDBI4QPXuSxzBWMJY2mACho/
WrIBN24DEa5MNX42XttcV5Ys7UrUU3PJa/SlZFnisyFceyUlgb7KFfwQYRt8HQYMeEWi9JsCojRk
falcFAz6oDqSKq/zrMSy5NvzxuBK8pVeRcPRxosKJRA06gLzUTVGIPkDQ/FwTK2FFZzOGwyun3Ov
bJ5UrfVXg0vKNWrVdgdxPPnUApDeWwAWr5TRZO8oJM1kjSsWeG3ChV2ZADwsI/zW+1VCxmiabmxC
lxa5zqAP83Hx6IdasGJIElxnRSY/4xYImX6r6cnQ9eFzR7EACmBiHLtwcOZ2U/X3vh5IRzMrUUaZ
ZtaunCGoiDxUs6PfpiF6BMvWhpTpD+vkgZVYw8iRMOWOJNWKhtGdARl5JdLUXseBN2y0yEj2ig2g
e2Ak8D3Kkv67kaN4KQjli+clgKcNgir5wU4g0sSt6tJpRUTVuzAUxUhHLk3jFSh49piTfgdmCf2W
3GgqVC69ew7byrzG1k5bt3Od4UutK+pWs+MkxC0jZ5vKLTn+buU5Xwvs1ksMqNI2dWEK4vJlFCFJ
Cs6xJM5bhQivTLmyIaGVaNW1kKSyvv2mFIp6Kj3HvDObQCKQ3HavdKUkHknTEW3M2JfWXReNCWaL
iD2aurrZzzVv/I0KHWQ/BP29i3gjHFu16r2Kuue+4XGWrZlZANQs7bK9UwQPNCIbREk0V+2tqUqS
q2D63Z50FYlbZo9lEA9QvYVtwcNCJtAp5FGAxA6VjBxjfAsi3151CTfgPvObJdEGxZOUD40zgxIz
bItwTNAslMS6a1AdJgTyjXy9qNKBDnTKBhO4j34DnHM9DBVV6iw8lXxymQPIIfDVC+F4F8qmy5Xh
Scmw0Sh9G+0pRYZHpdbIEAODtPZDSsyl7GRgw00HroLUv9hZEK2t3Kmvm4iCN3c8V8wQG5vLrIDj
RJavsgW0oh+tvNC4CRn9SDQeOYGDpUH2zNN1xHN51blatVSHKm/n8SAQrVHX53mrA/7UJDRfPkS5
hZ4ECG5MmGyv9ZB12sqGyNZjbcXM2XGTONrMB1DFxT7qLWEibQPIL5TAXQGMN4jORodVeeZTwJhr
l7SaemXHxjDLi7LbUX+yd1VXx4uk/T/MnVuXoliUrX+RZyggwuve3BG8axgvjggjAgHlJgr6689n
do/T2VnVVaPfzqjKkZFVqcBmX9aaa645r3fRYxXuUSjX3rIJ8klP3qGt3bqzD+QxcfilB6Sj+UpT
DniOIatm3cjI/EFj4p52Miayuyaj8DSBkdMUZmEneoEQGCveS1qIO3pDNsfmWVnX0RmYlbR4S/MB
B0erlBFacukcIfCJhxdm7oFdPD4BEgh9Tway9OPbzYOY+Qj49tx+9oehVebD87dSdTp7+eUwjMvq
PICCViYSas5wV7Y9DL0cLmVj6IWsMqP51nMsHh8tfrw4+zb2s9LQKhpn2EadL3VyRHBhSBmi6T8R
Ls9tDX2lN3TodPsxPGnykuYNrubXnKapZ9G69aC9rknZu6DkCHJV3DvQ18cDaQt2c5lX/bPWxEEf
32ajW3W27mOzWp6uF7wbs/psTbJeWxb5LQ0Vlbyzv5cjT8U91U4PiITSWPVEL71EjhhJm9KlY/kG
OjmZuEWRjRHFRU9spDd3ZzRsRxjrppcw7SfkDch8Ib05gGuqlD3e54/sstZOCvK1ZstSaG9Jiygy
3dFhk+Ki0iJRtsT+8OolmGl8QM6/r1pEz2TfjK60KJApifypQTO6oLXK21MfnyeE9RZ1rbBDVXk3
9J8TRLqvZ+PxntxMyG+c0HGfUqwWg+c58VGaV+HeG6PEOvUvPzkNsfv8WpcopSETW46v+MHQWS94
47ZOnF+JifacTJV6cnaLs6KrckjEFfbsS519GHe3+bO5XGeE8ZndF1d1SvzdeVWeqvsnC8cpUzVF
p/deo7JvaIULs1CfdxwNqxJ7aniqSZNP0Gi4jGVxBnahCwzS5nkyoltAH/EsSqkXNpra15lqJI84
hQ4ndOgupOikYXRPNE9zSUJB8wyd2YfZHXkgqZJc/Ax1PHVEfUeXSL3fiqAslNOuGLDrGshToOhc
t0UwrE1gudO1cwhASkxh0ZQNc+1yWoDzAI2gbj1vRmda/0e41DwPj8cSH44kHo2y4fqE17AHSbGw
KYzev9psNHTbSfII70iMgvCltdtVg2IxqIfdd3e/DUKEcs1YNfvTLq/Kyp7cFMRyXgvrdldY3wd2
FxKX9CnvyPCeOA3TwUU2j/7RSbVK1H1WDkrrqgHCGI3evD0LbhwULMXpi+cipczCrnk8niJX23pV
aN1pN7ngJdAVmPSxVav3uV6Mclspev3HwF5HIG5N1MR8WpnVxPR/wbn/K9z7f+ya+2/klln1Xaza
5vu7jT6qP7vw/j9kuMAcoreGvk94Z9pLccqAAPI/U16Q8v6Bi/g3nJe//aL/QMBhTv4f0zRAWOGs
0LBi/hcJ5vV/RvBZ6DBm34OJ8v/w74Fi8CFtRFO2OkZeTntJof1nH95AMf/Py6YP/gv0lSE9sKP/
DQT+h0rNf945EnM8vq7Dp+JKv1uOPXqSgepQpLu79bDPVrI4W2mIkYgFZVpittPtawt3Gtm7TYR4
cms5iIX9q4nBq6nlv3qM/zJ+5h90rraaVOaBaHoHMs0BHxEL4S7lGo4R1x46TL+9t7/pXPvFKvyn
y/1B9kRjoT6YFy5XTIdu5TTe09W/ODI/BnESHJzCriL2IiM+R+RJA+efr/6HO+5fH/YP2hF4Vjog
z0x3mf9WYFRh6a55TLyRBYztTuzJWFT2aTu0brPxD9IUu5/iX7h7CpPuH4f7j6pHNQBrM0teeu/0
097KrXOE1Jx9CO7W2RrEl++DlX0CPlgjSeeEd1ul1kHe9/88Dr/6Sv7pLcD0+n3q6eYpH2gNb6Gd
HoLqS7OToA1BE9T367R1h945Sj7TmRJevX+5sPqPj/+X7i/tlGCaQc12l25P++H3Yf7q/PpOptCx
81eASHOhoKPzn6+qvlbSn4/LgqfehdAFEfUfrx0DWL03Bl26G69qrptv689hrC+G8rK8vJ9WCqJv
vhkvafaIC28cjRY3R7PwLpf5vHQaOmS/J/PB+l9Fqn91Ef7lvhRtNKGrGxtV9Y9euBLrDNYe94UI
la0eyzIcHOv4JOnRAPVmMWbOJNRk45szOqoO7yP4tfnV0R+i9Uk2gxeHXYzCsWc6uYfCDDzyp5V7
J1r3kT8SZdC5F++6LJxR+LzKS2QuT9bZoeLm3GxAueXTel3pwIaTy3vAIwszPjlnC5Nwi67f1Th8
TidvjX9bjKzbRzFv508kD+XtY/ijuKoYStVKwt6iyaiyWqs9jmeZ1JcUWaxa1u6Zb8fh07rGpPr2
2MpcJPPmz9nIedgpcYC4xei9WMYPOoe37etKBKb2LUrtkzOR3FM0kUgPzXULhz7qZN9D+yYV9+6X
8XndWjjrdfbNbiyQuE6+flBida7vEse0brKx7g7iflSrYmLs3Q15G6FL8+2yJPBaXO0yPMiTmzjK
sgnuUT7LFkis5M7AUhyTHVACiAl1li7pZJ0Nwpusd+OADuQqwE/m+7wZzBuoXX51luMZ+qDbK42C
oeGXS2RD5gzUrPcnfg9fXLa0w8yvzOqrPFyEV18l7REnQVOhndksbsyfbOUzXZlWvRv5l522G07N
Bf7Oe/wzxGWOZcdXtzBXKO8e1RkCuYVVfpzWepAvEwoVEaDdABby9PJxWTbTyxbvlfBE1xcchtl4
JIaxsQSJju7H0/Tw3m0xv7tGjw+8lTbKXI1b7x4MJgKRbMeM02AQ90EeMYP2tUAf07t9oIsiJ3PT
IqW3EuvmZfIQF4zbYIpisYUONlW/LfMprpxiVW/KTb/T5xwkCFLTOhT3rx12lX+UIbYeWdR9Zu/a
Eo+91c2+bqEh2bkur/GDPjLWpU6T0LL9osG3WiNPSM/TZfn0L249sVsv35gIj9rK/nZU/IwNe2gP
bWyFXrOts3lqq+XXxAIVNJzyQPVXDuN+lm97J49H/O2RdWVSlu7A7hPY2iKXsJzQkoHvTW/acYCG
zczgxcyeQWuTQnY3K18W88qpZoido9CyuZZOEWYP/rq2T3U5nGv7YXRYUFU0V9dt78O9li3yo/44
Ps8Olj5vM3kO1UWyRuZaf1OmRdzaatTw2mbmwhBUTm7WOb5LtM5FaalybwhF3Cz9y1zmoH+26qDf
5CKX5T8dphVrN7ExLgkJDu62buXTw+xGjxbfUj3l0x79ZE52sNTlOdSnla1P6YRiT1sgJHxYme9c
Z4TSY5DsJ5G+fk6EMT/M6+/MOc2M+WR52STBme1kl81qNyE1yGW/Q4rIH9xIKRkmqdmae3/NeM4u
S2eF0nV4bwQviNEJ1jkby6z86bDlck4+VJKZ9m5EdHnjuVzsu2XyXtAlIE8X987kdCc0dcnD6rDK
4iKmFX4+3n5QCA9R3poZU5zgsKDcjZejZbrGlfIksx9jlc7Ni/WYIvmKJdB4kUxra7KsZb9m71ic
/W6rfmIev8C2YUlliZaqubFONthNYaCtze+i8VLXmGqMHjaMmL5Z6by1zyGYzpodJl2U3+lmFOtH
w1O8lkaw2cm7rG8oyq+f2zZugkaeF481ApvecEr2lC0vvjJLpsO57pebYtYty4hd83NoF+tqfY2v
8rxCfmU5XqqZHHNLymq80EdWFg+tPioWwzBd3T6Tg0WtcvH40pgV6HOOHvaRuuBh2gf6W73qCf7Y
OfLVR7NlhlqHvbrsDcmSgeIgcOldD6c64mHyFJCzBMBeeoi3knXdjeb0TiyhIUzm2rL0UMbXV8Bq
yNvb9/1Bpg5L2qfZb7y4WSqNLQ7p911US3rFlt1bY6vB08aK9JvGwlU91RxF8K3e1aPXKnFOATac
3xiGDvKQVrlVtWg3B3rlv5OVOkD8iUY1eUZn1S4iXOuW+Kbj4SObuNiet30E1nRfnhvJCG8aZzQb
OBj+OQdkmWQVXGbqHJB1UX4c3GKee+06WSZDn+2BfUPSyechaA/vcl6OpLGkP3CqhdV7tSk2GRvz
YVfyeS7uNdHAJ5z0rz7CLoTRJ08/dtbzA/0oebESqaFrbrNsegujhpp4Kwu1UAmNz06RKKHWovnu
WoBDNq7BtHFwpmudMjS/bl5CQnan4ZXur5wlSwF/FOGkADwvTr0oNDyX74LOttzi57M8/0sU+SLo
/DWgQYUDVU2adwzzj/gtVbrM6C7XdHf4Hj7kg7omagutUJ/iesQTNIGIxlne/Vsc9Xe5AqHKf17W
/LN3f5hf7x32vOlOfTPcy1JFyCF+sJFnF3lel3Ea4qvxftlgaaFP04vU3y5zhqYJsgXSuu5lPfhR
vHyVOvrynwO8if53YTVSSWOEkl6CZr8G7LeWGKRTL0Mw1HT35s8mIhVvq+hz66QxhUnbo21P9mEp
Pv3ocyJCbO/EiJjHVoS9mlfiIeZLIg85UyQe4d5FhIX/Tm3JvbhrgUOSs7Rz6U0HcoZaPd/n78SE
LO0uZhchTWt1EbODf7aGMiRLI+ZRRZRwiauIwkizw9J9X+RiBqedTzsTQU2VmbLorfO0d6LZndOL
0MCSmvDmqjx+O/P98sgxwZY1dp5OKqxPbksoshTh3dKDGV/6jpEQQQ+oEM8abSOuut7iiCaOjfWQ
M66v+wQbpVifhRO+HQjW3pyDn7t9+HkRbyNH5wFmlPj52qf4nr0TbIpFaW294CG+ovcnj2CFqWX7
jviYdgLbNd9yvoItMZeIeJyfj4cXeF+Jw77GBK+Et6ks09q+8eu991JRyvlYPJ3E8rZP/jATtUwW
rxj0U1wlLBAOVCqWciD8sVhEK+tuRX4r1u5Fvpveeyi/ekvlP733PM+QmLO13tsw565H3ux9JOi1
4hh2LtLFw8u5h61YTmwsTGPdT3mVmuX30uH7W2HTVCsGrx/m9ti2XUPIPthnYmUHMR7yrn90erH3
Nge5UqVbW/5VzOmvl3fb3cWrsBOxmE8RpBBTLzA58ypbBtPAXk4NEZjWWy1C7yZWje2P7Sl/SY59
Tls7kT8fCHnKJV26jI5biVZcLbE6Em57htgUMrqJuBC2NxZIU/MabjJeKcKzN19PZ8xwqsHxZLlo
2k3VgK35Q8QbRKGXvXgnvHd0xs3+dnVRiVXCa8vE1iRqLQQhjTgI93si7aByn5EdjCT3ZX+X0mGK
DhiOQRRP40DIg6xkxBuyf2xPut9z+sYd+ytSRXCzTbGJDzZhz5ITwO0FvXFObUe3YPGQ0Z24726N
nE5aufCiXISKVIJthG4gqUvElL1bBN8PQvLNNuKnNw8eFP/RcFsnJlOYiG0ULioRnGwrE3bFfZ9E
eLNn29wiHP5RxeptEaXCPklmJpm47W220p4zOc8ydvebxLqIn9B76wTDy3EVf0wbwQvZJ3L/cHpe
7Sii6iCenPMD98yDZCHbO6PFu+AkEmfXY7BxrhGJFRTy9X34s1m0zTvc0MbecHetHZzlavH22Ykt
lXnGZCJeudNVNP4spA4idZfg2FoQ8q0qzpsqztgCgn9LmrW/S5p/39xem99vm5s2MPQUglO6wzVb
vinR29P6jM5WyShWFqt1eZLWyOIWxVN8rpkzF/84vTm1vzPE9ECqcX8d48zvfzkP/hbMQYAfCWmK
vuZ/2CD9dmNDoNJCGx1OO9PLpo8A05vr9u7fXMNvS2o+NJG7qT8KmvgUaMvBlNrRP+/76guc+ksC
/dsNvM7J326gONUUDU7IxrwSQFJD6xYxCExAGjIhAljdckAXR5gsdDaX+uE8OeQVi6bd756z+fSO
hKzMRL9JrZt4ZY3/fHv6C8z6p9t7vdjfbu9UV/d0AhuBF0cPvosCKSlFudQ+2oq9miKx9Y1aar0x
9mlA3B7pe+NrYD8/DTh26G86TTiKlRXGLgRejx1hoA3+R5B1C0vb2Axj1R+C/n9ncrC/CVhRxsPK
R7bXiG59+8qW0AhFFz7Eh4mc7/wDLum/POD4b4/d38b/j5n5aJrRoD/wgNskxrRon9q1e7J0v1/e
xboMMisJDCsnTDXChkOUvVpMwpFog2t0cpKoXxSfu+A4XJ1tSkkyk2SvGAvv0IBHzQMd37DcTdYT
v0NpeNaF/yrB+Zoef3k/wMD4ixjQxsZ/4C/V6DR59EPqGsn2Tiw4RI9KEM+K5uP0fvnMZPkv8Ncv
wca/XBAddOQcVWCoF+r9+4Roy+6ut5BodpU1OZ5cioF+jiC/f54+HUZOkep07Awhu9gj7/wLlKS7
l5lrDR3laIzEM7g5GJIGha1YDyfbPhz9rVomzsSCENR5BqEFoK1L/3xNU/Z/lCMoJKChN/+P2/xd
deyXGug/3f0f2KU2QHcfquxpp7sIXoK/qE5DfgwFw2ls1Fi27UdlSsUy/80q52/jTlB3VAKGL5HO
P0Dj4SlLbzqa0btKlc30GeZRfdRXMDYDfN7/BSP+Qwn9F0ZMZKvCx9Kxbxu+OPi/v6P0RNP/JEN9
bnSkyAuXoHwnt9pNcvFclpkwowzvR/tKg9rXP28XdN2/RvCPEf5v1/5jP3skTXbBFOe0CzHiTD+a
xM3V9fMEW0Xcn3MEHM7V4n40R6t2D8vqvK7RSrsRnt1EA9P3ZYotnqVHO9mNHDfHg97Ow5MqDBcF
aagWegapU9bhvSLc0+ESp+J0gd8uLg36EaLNLLL10eoxFkP+1XAdkmcFBWmZL7MK7yXZsadebHQ+
5CuEvnPmPAKkrMn3SLhOm/PmJjBR9UZIOH/VD3G6I5X/CpWtrhGDMNtgPQbuBY9NaB40KE7ki/Ng
bzyvs7dqTsHaHwrTL4HhsLXnrH8F3JhceEPuYAhQNHgrKRBwsAgmgkSV6T1HR1CkfOAWDi8cdWyI
EHmG7/Rokv+gbNCRgAAeNqAtom+JVu+doAYszHUX3N/YNgmZxq+7jzICgCFfzGesh0WWyL/VR8Og
i5JwEqpk/xD6/NqJg3ch/FOcRA4FSgBWFsH/OdEZKbQGAwFGNTpgakzGKi9Aic7ZN8E2X8dzG9aZ
pcYgUFA+kaoRRnC1M2muoZbChLyJfj5c9lCP2Ai515pD4uSk0zHk7EQk6DBkUvGbMhghy81clN28
Yxy/QLRfkRLlfWCv9BBOvvoX1jo+L1MDiHNygiAk+70WI3CMV80dmRIsZV9b7AkxA3u4KyJI4uvk
0/TUWTFldfe8295vZ5jD7i7hcFnuBl+3sB67tBjtgEbIL9vcal0jrOf9h+nCo1lP7DS4gLkgjpuQ
eAz33DYEYoJHtJhIgkvnRE7BIYacB3n8vLbOW2jg+Zs5v3nsW2PA4/7uoU+bVDZkuQbBop+yiCco
LYzxzrOUh90NpYH0QGepZ+dwt8yrfcosHUCZPP4udbg1wICgzVcbmXD+45PtiM5pRFbOq/JqY5D4
UZzcMUW2t6a1Rwq0aWBzewJwni7R8kWOBRtYvphXSRLXWue70CPVH1gP8rEaHLR6I+lCZ4lpq7nI
9kyOmd+mQnPRjbDOvuJOZi1oVM1eDBmG9IbgCJYQ6UkmVf8msgwQhep1g5AUJa71RBU3SOYcdgXZ
5Cky7PNbOhQTHwGNBrc85tHkhXCX29e6lEo0ZlGMv/Dmo3AISvZGOilbonNVANbaJADRzWPkqCyN
RRrrwSE4zV9JVDVtTaJcxFTGPgK3RDyzRzAmiR26psdK24PuhJnbO/VJKktWUxY9WM6mzwq7AfsM
vHZh+txpcXwEvZ8G913ChyNzd26lGd85ww4RomDvpmqRm9rt1JxdA44mO3Gq6ABGe7eoOJDMDWbI
gALRG79ykFcNjNabVpcHlkJiaeFtVoHlmq9nfyWpYJ8DVWK3DBdR1MvnXI+6wFg8S+Di24dGdp/Y
J6sJqxBF920uDQpplPPC3n/YrcXepiyUuLEOi6c1mvLLmcxOaz5N7guMmVl51ITdfiDPzn2q8V15
RPGklq8yihwP+L37YBlaVYie+PV4tfTjcJ5G6WaAAJtdkbtUljGHMF2sbp1/Nhfpoh+EqCuhNFqD
PKEfF2qbSyImdCOdPSLAVLZju6tldRdakK2ZaUpQlaLVlmpiqStIb2kGE8zRomJjUNRoQetwtpiZ
FirtSgz5wsXR3tLi0k7jZAXoLTv+ghYPphOGLZ+1myI4eyc7sSrrZtOFIQsLUHQi6Kyaj6ySSszJ
54hR/TZqO3GyNc/rxIDvMadYfNqvkTmRwLEDTFuqBwde1IUwtPBGkr4NJhey2GSB5gwH7hVB6YIX
3/0ggvSqUFds+A9yt2YkUspXT/4A3O9e2VWc8UyPno7G3qK7JUV/0BJ9cwv45OJuIfQddnYSD7xX
gvmwNZkuILEMlkmERfixDYZ7qhT2q97VzHWZhEx/p52y/uhwEsknftglS8QUpvOaaHXcyYa4EuGy
1cCi3OzXsWJ30YB5U/OC+0W7ezJnRu6F9EAX3fwijXUXtf7n9XskkhDcZEoYdhKfV1B4LMX5gldl
TLVSimzV6io4+UQXJ147pYRHTvgIIZHHL8ACaVCvdBH50jbP6ZBB4FTgA5iVh8nrcy96sXWf8lXi
OUXsyzJ25UpbKIEmu+8yePIXTOeyKAMV+J+lJBQbpQnPtFMJ95ITkCrJrHPHn6V8bM4znomCi+rh
osnheKfwxuiPKLFhkSBZ/z9Y3ARdQACwr+nRsntrmy+1s0WvUZXSeIN8oLhcBcy8d9UrCnFvRT5y
MvS/EAsXV8W55KJ+Tygt2S+1qvfum9lPneea2YpP26qtbNkK6Vr47CJk5UynXmRH/DQBBNVd7+VB
vWm9RmExJeF5PrTpZqPdYsqZeCCMLE0i3wF9YVQM/WRZgDQvq6nhpjHek9pCixQXyd7xLI9fM7mm
sjlZ39HqB9m7u+OxVCZSN1bN1c8mEb6oxVUWrSzP3qBk733TJp5RLG4zorfTJzUQAyyvCImrlT0H
McUfyXGa2EakdBYgM30NY8o/7xRD0igfiPJ4mYKo5tOOonxJ5kZFngaRxKHlZJEtbxYGIpROb0eN
us1QE9WKKRpO4pNlLn8VSJ1+3jssKkgeSPJYbFJ2G/SSL5vhlSBbKq8vyofuE1ok029tpc/Oofna
hlapgKn//KSPhwmLWhpFzPkTNA5E8JUJvHa9QTwciBM3kMD/jZU5hy6PY/hN2IYwuPqwXZWSN1p/
H/ZQnoei9S6RPk+iUSYhswEVEvDggw3p/BMtwjnlqeYTsYMh31Efr2yyzNwfyl5NI+6Urqjn1PAr
xW1/nwjta9lU9vU1juDP2hfXuR5NBEMyUadbzTbZje4ez1Wg9jY9FR7pLDEX3D+20rN8UFp68Q6K
HVHs8Ux4FT4Xw15olol0BOO6nxQBkQ952R2pJuh0vx5OR8ON56jd68MdAJ7CIUVLLk42ShpP7HMr
sJ5J4RxiYlsFibbSOkzGxYgdmmFgRaKWVouzIdi7tep143lPUydMY5tpz1UOnUSSj8YHUi+SMbqx
Otv8VGkw5Oi/iv5lNu9gE5G9TVImSk6RbVrL1NODwr9uW/+V29Pkhm6tfVueZ9zHbV8fGeph6QxZ
ueH1eJhdLzLdHBG6EuDlGOIKCppydGT2HzgVWLpu7aqNp7Drzo3sNQTPGHlr4tHHtN6b6Gizw+hz
TBKYm7J0b+55fQLNTbzOxnwRD+NXcH+fdizOfqrYNfP87lUe7/eA4HcpRlIXRRw/ZSPyA7NLqtuz
faAEcpmP0K+GBqT5p0+32plLdsc9S9muN2dq8fsLK8bLbU7/09edmuer2PXRzCmh+MeR2zkIVqpy
slBmhdd4PVg05ymHX/V1+FHhCpCnHIsZQ634PWHBngpsPRB3UgNK8CAIGQvnZbCFtRBYLpNH514L
InPT1azPXF43UCSk/tH14u4R/Vk7jNPc07Jej+zSwm1wzzoWQ7/4bAUEAkeb0zvpn1boARDfsytj
W7vtWM49nq/UxF7D/3kIhgMbicUzYQGvWDCJSlGBzfrV9jpFDFHkX7o4jmNiX9/4Mqlvi8v73RvH
hj/cT2LNv7Dn8zJB30z3aZf+bUpvknMOjWnrTQBEKBnTPXOh1sgSpSaZU3A1J5hjSh5Wz1iXzSdB
hTxwu766yzfafhyz3PSOs+rC2zP2Ty6Ac0Hav8IT67phi/eYeIH5WVgcRQ713bDesBGMY31+HHEO
MTVYv5VNiyxF9DasDHFZ9B4T23+sJ99nuxGlQ/dNxdHVu73dWbmfTrMfxRRHZVZ5LRVTjNrEDnwq
NjeTKFHEOIJE4GYzxmASNxkRfvXJTmKr7pE9Au/Sn9Nn4icDoS7bYIAWLQXSARjyQo1RAd9/3z+z
lRGYZFA95FHWSr2hZEBHUi2o9F7wlJE6uyF230QRy9w33ymzKuL1ckloneZDJ9ndUOzkSsbbMwDG
n2LV9D5y6UBzvsdX7uXAVAKrv6k8ezEWCDkN/cYb+pr4Pn9WBzlZjpAz5dhPoiocT0T5zfrI2btH
YW53rrorS15n2Vo3CMwAWGObrkZ+vxWSGjbuH3K0TDbsdIafuBSV/buYLI+GPzKc5+4wv7jP3WR3
lRPnKrtlARCpb2ldqJ5OdXGGW/IYu3LWAxY5B+aLKUOh6vssDtZoOXKrG6aQVvNV7ZXNeFe6hwxl
e8xvX7tuobkTrk0Hzc8dsgxGzqh6foAEkQ3GHeSIQfRkq/4ZuWMbhcdjsTtZaiKOus+u44BnkEZ+
U1OP2JHACEAxgBP3VIUVuvk+Crv/bjleTedV+Ly8yrjAikADsIyRfCWVuXk/h5boA1F/dnTvBZym
gOab2jfEKR5Jol9Y6jp6ftLcqhzPIvNUCj6P/d02z6/qKFi0GVTbbGk4Z6AAwxnyaqn7TwJsNj5q
8GJ2n63GgsN6hmH/4bdknx5fPRgb7uY0vfmqfVBgTOSW4d2jzMuR9Y8h/17X6HYD7GueEp4gHAnr
ELbu3dXZ1G6zIsiC/Hg/ewnnCE0ypj2cHm4scCQHt501cS9zasLg/2SrQnkbEWepgYpt+uIZfz++
mE47E0M+FvWek+r886JoajarSyPl/FBIeub3BxqCQh0Ljs3+p4rBI3YMIwVzcIlkKEjwsTaiH+Pt
9SAcMORrtVA41L4OTD4eVHGV6BaSCIjxurQzagw2Un4epGgCykB3auceA+k7qk0no3eTmYtHaYQT
wNSgEHOmTcpDhPShgSIG2mGePqO8XUJkiotpS7GOI/fzursv6DhuluzIDD+a6jYa7Idw/G2EH+a3
znerEskB5gShvu6YhsQkpolxygpY3kG7SI+/XplHVUgQfLF50EblpF/n3qLt9B2Ck2+8wRoQ5XwS
ZF43HZ6sfnvz0zteMyj7I2ogk4usFZF8UZhZAtOQCqvrh04vgagopZcznerNhwpyfMQpnROAuTRH
GNguQD6mzYLgb/qwRjbXWlfxPbquCngbN4DSlDYeYbwdZjwcPwhIJQX/QMe6AfVcyI/YEzqR+Uak
RWf+z5BZfLGgN6Rik9k3ZozOCVZO96/KXSZ+9HjkU+KUitfNyn3/gW7ql/529WtfgzFhIFeKE4xt
zE5L5QjHhsCAkG5sV7Yp06mxupHpfjRiX/oHsdHCia9+mVYmC5efNIH5ZfVtxK9cv/71OhSvtDil
Ng3H8sXp3Q+KVZQTG1YHgIaVrjqS+8QC3Brsm6hZlOTKmmfsaKQPbtCXvOb9ITpOK+e+uPkgX34l
R/ZHtSyWxD/fmV3B3ipX9cD6eLJ0aofTf66Acq7zsX1ZMxs+mo8nS+M2V21tqjv3D/rnoduwrSDL
ux4H/GyQir093hrvykumOvHG9jwJBj9gZmijbbvZqKehAtBe+SxIFqsNjJEZwr0UXQjFTh68CNls
kLdnq4KNYub2I8wCXnyE8FR0svksiAD0CiWncY8XXtj16sPwnluugzq1qwYEuyfoQ2rQcNf3LX9I
5rXP/LShfazzXXMcvpvT58oA3bqsHiEooSHu0ciu/XaL7aI47dT3XB4cwtCeKuJ1ytZjE5wxI/R4
uLyCpzyCxgH26bw6HPs5ME0lP/qINzKSk58hQQFVP3Ylj4hxls+HVu3QQvU+hP3mH2IDZz85/im/
1I/krf9+eDQI64TNqqfa9axykbmGwOPSWsUDuo+F4hobZQHmuVJztwgm3/dI4XiyHt5l9moFPrZx
Nx0HtV/OQRQCVLA+qg/teJ3iQDp8y/1+e1pefc1j0L0N7dMgojmbWRV31iBizk6HvOpx8Foc1BEM
UE1DXP3dSB450pOpGd0DaN8i9c8/BdtC+z052DRtsGAHvZ2dRbVtOHX7Wtxv1oMwGWCRp83d1zGx
vsn7sYNCRB7pEuLREd3MyyWJq3PZXb3ChdcN7syqWzDf/y91Z5alOJat6an4460HZalB3WOiXrRG
Ywa8sAAzJCFAQgLUDOLOo8ZxJ1afzCNvult4hq+serorY0V4pIcbkjg6Z++/2yNjliGvjKA4OPEd
xkoNo0GHBgEe8TzqiRLEw5OVsE8yh/BF80C4PKzrb3jSgxMVNkP7KmdfvtKS8jIUqM0K8C8dXBfw
uy/4RmEp0/jjHFlkqTBGxMNNZBtjfV1P8gP1yiHjG73t0307zfZK4qn92AOwBqVgNBQShxfp3XwH
xG7eio+7J4GTNH3UU0XY7AXg7jUKNw7e6Q3o58Vcq2B3oM7Ww8dYPJSmHeJlBg2ACpJU5KPgqSGV
2Ch5BXHp9BnxsIEIV6alD2VDq2qdwhNUdWRxGu3KYNm86TbjtzyQNL/g7A8iQAxejA/sonOETCOZ
QxXNz+Lq8CJ5LKp4A9Q07/lNny0gdjROGrw/hJr12RcBd3bwAqP7RggFj2ZhysBMWhbg9NfbqnGl
o3kkoiQ9KB/ZXLv3Wb8P1EPvCsMQASn6IgDYFfKNjAHOEGKJp7lVvYtDEu2RcVj6SNq0Ye1057ds
JwfUVxsJv/hO+UAOdV1yeSpkOot/g1A4lvud9CqjxHMp+D11XfrnJYJmdqX7Up/Gztm67Il/T7AY
/o6v/gVd+RO98oWPLRSzNc8arp5iJR3MrH9eU+B1LSXN6KKa1st0X+55L/+a15F+QTP+9LFfWNLW
qM4XXXnCmxEVRNW5o4ygDeSd4oO7o5WdUrCev6Pn5V/QZqjeRUWBODOZ0vnldrdqQfj/uYnfHqHm
YXagWS1frra4LL3sw3QeLpbNFZt7vSun8qDwcu9U/4Yh/uW9/3gNX+69rosyjk488iqMZhT9Lg7K
zdbVX28LDWj5N0+607195c9+/LQvZhYNr/JF17nj8zD1E79YEACPEq1fbq7zdCSFMg0lkv6tQRlz
CqPfjLL7lRzhpwf+hafMy7IRrwr2NFIlxhFcRp+YkNTfhljKtJoQIDoOJVRDEJ9AmGVDpI7vMtWm
mwa5fxs9B4+Ak++k2uKgGjD0MjCn6W+u8VckLp5NkbEmzAgie/eLdPB2vivqQ73Fb8amNfvFtGff
xjcgAbvivJtS2F4WOpoaziTMBL9hOL9EvX/nVn/4cPkL4S6fH81WNvnw5kXbVC/ijJEl7UI/ZEca
nMcKyUj8KmyYhPle79iDPlfHv2Wn+/ujvBe7c7K7fus/io/d41t2/Da/7+5EKBC49D/AOkfiv2by
l4rQkdB20q14rf+1de6//vP88e3949t59228e+7K8uPb//7jV7s//HTf/sNOyvxx/3j/tuORfFvO
/y74fw8Wwf/6MV36l5/7R9acrv4NnpxBWagoOqedAq/9PW9a6H5LNrUev62T+MxQsf/22knG37oR
PmyNMgOVJFbkf1vt+K1uGt7nNO3OaMef+jdG3pF9/dO+8P3SCS4ieUHCdPj5yH7k9KXy2UZEfXIu
65Nase40rcQ72RjVT2b/XDqal0+TG4UCrUFhs12Ok1eBmr9n6T4iRUvxpaE+MROHdB4dVx5OYvK9
OMgwOCSD+iC/tHMFOgS2tH9xEv8O0SUiPdpKfmEmDKJBEnd/u+ojvQwYAv2sKRnYCIRlLSyU3lKD
hU2nWgrMhvI92+nbFxQgmR9tXwVgsfL0mpgzsintB9yyWIOPmsc2WWzjQduR9IfiATwPUXxt/Hvj
326bFF+dFUMzNDD67xUpljhbVQv9p85JbOkI4hv7CVNSWDcycZm2RsYeZNfZMWA6mG4jWfzus0tG
Ax9GDikyPggUL2jTQVFTj+jvhTFMcU2Do86igyY50qj7tYX9AqjdZvLPS/Z0iehnMMgMKz+zV/ry
jMAkGg5Lr2jeT06lesZYHKcgenMRUUDiZhNh/VTfjFm+vE0KeVBd+01Q0O7ogZC5Z+SvybpRGdMz
ymcXm0Ad086cGxxXcLHly0iwb4MMKxKYGfzP/Cq8ZqdJhWRfsARYz2UE3Fz3K0bF3P2eX+2LkVJZ
+YjMLbTwKA/WaCSesrt17kthWq91ofOiCe80aHxOxpwYNkfVOofokgbaCHvRFj9MVb1f8jArKOjt
lmeo2II27OGE2FoVt5rzPMw10gD1Pft/yMX8n+b8xdjfbQH/esOa75h5+G20K+7J9dt/AOZdDx8/
bUR//IQ/th5N/puJLMjQRZIuFZLuefX/2Ho05W8SGfNY63q89d28zR+3HoIncfniBhTZQqnY/jD5
svOIPSarIqqnaiK43vh3dp4vYiJDMTutlylJTErQRITzXwRfepEmUXRtvhPi1H459U9n8GWSy4t5
xMbibx0p+OF5/UKnpXQ/9J9V0J8/9ItOi3TKon1c+NDTECJhosGnCpN29Qyew9xFd+c9Q22iO3DW
exOBMnplvw116+EW5MLR6COMT2x1KnriLNl1/8z2f32F6s+6zT9f4ZcihHDBmowxrlCvx1eFuC7U
DcZRn1wGxDs6cPLunXglWC02XhtaEz+h4XWuwsjRrWzYTBnI+EY8FXTmrAaEgh7yEyta6CF5tJYI
LKOHyhJEkFoPrPjCfnRChfDZTFUvf30z+q8fN3MW9J5CapzxpejslQSd5VdRQdBPUpQlO0WgWdny
4gj3gM0/JVphXI236IiQmtI3lvY27IE/uredPsGhKK3Mw/niFmsAY6B5sn4iuwVUCcqhjjcGow84
ZHux1ZsFy8HGno/L4aMDAR/AbMLL5d1YyXaNU1zuI3b26Q8HQEYIQcKTQ5fuI/Txig+ZNLM7XXDi
VoPfKvTErpf485r750P4UvpWmlSehGsHgjJsKpBFTzUn5qpeEG82r7x7YiuxI61w6wk3myQJJpUE
ZuwgyGK6AAdl5PdQCNznnUIkd6GI0VtA8DvG+xWPU44CMvqIgjYkWeagY8ylawI9ZEg1bLjQzwe9
h6/GkwYyz68B8KFwOvPaW7Hfug0Ip+Ffd5JzHgsvgHyAkrt22QFvIaE0KZv6FPxIDmXWCK5DtLJH
RbVOH/41HVOIw4UvQYePN1cePhCbIFjCPoC8Znn6TbMkfylTPncL9kdJZyQgZZHx5bU45zdGiDU8
xBifbrITcao8+4rRZyC3XTiI+0nf6ks52TJ9vmL/hE2UM9K+A042fuz99bru/eollUzkhj2dCo0+
kq/8B/Wy+BSeOdnZCjqP8lVDl/Dw0pCAgBE52/V8m1nqWy1xBlrb9/Tp4IG7WzqSwIkUpgtqD9V6
DDUZrM58uSw0906KATXAjTnD8KAPl4HAIkAbB2zv5pZv4L7q4q9vgAK0W3VfV+WPt9A98B9uQZdq
kiBlRemkQ0gci32UTUVpIasDGVriOonP7hVvNeksmkqQDthPc+l1k2276s8UyCYwLsRHGn35uU8y
L2U2HxN+ELgjZ5xEV0dZiTTxpZ9/CkUpJRc4TfFrb71JG+h+e0Vwc8PCWfO1QUjNmPBWD7PO7xrj
7l8UFwt9DZVlHDD5DMbx4QIEK8nYcBghXG4HDECipLgxgPdT5w0hWWDZwamcry7H7FivrkNpVd7Q
ltcuVezmFLSr7SgyLI3Za6vtktS9dgqCqS/4AdmgQ+CAE0vrMXi0tj6NmmH80auHAu+AuZYzu+3Z
Eb9Badav8MriyC8H8g0hHNkIp/GtR1JPDE4mocjsTYSEac2ogzoXnt5pSyv0Pe12dD0ttxTDmne/
hxeVnL27vKmghOJTaSkFYkEtCZXKezzem1cEQNlOOmihOXkeMKXb3d9vTuZApA9eM0dZIwd1kMcE
hgOu94JI7ag5BXKZk4XaZ9RD4kNV2OmL8COadjs9hYKdvj3dAtCPMaq80REJ7mSWcSgAjql4wtkp
4RFRceQoBxmC6XSxR319hUhUw4wNyba87cuSfVb9uFunmeLcW6s+yq5sx/gF7955cx4VSy2zwbYy
MMNc6N8c0nrE/mWgSgQx9j/VdRosUZAHEr7d67SBVEZtaCMh0OUOCoD/pLZPB8w4Nt1kU6wvzjbA
np16iVP7cNvCvPNp5XN8U6MT7NrcHN+Wes4pyC8Zhk1laSebz8MS3d6VP6gM2reUqLcBcYMDIQva
gTrMXtR9JxDiE9lJnvPHKD5bIilAVt7JBVwCiVcN+GSKqkcOMfo+D9TPW0ccl44E4odKyMm8fB2/
i44GyW+E4Cnp7DG7jQkg8LOXDAhwkDG5sF+/IW/dSAOGi9rppiCLj2NZXzYoWXEiO+24hANExdkd
7KZzwVUV013M76+FUx9FlMWxDQywFTglu5t0le5c0CwdOmT/nDe7apwm/kV27xgrIysXrMvy6cs9
Oy4RNrS8Ppg6ljFPyiaYzuOJkBzKc878Jh1s0wHZBWJtEQrYc7ZnwsF81IQmJmM4jHxKwJoKjyOT
VIeCDM1QqJe+fFQJMNsiWDvHDjFunaRCJmLIyg/tu5rQu5jvWEy960Zabtk7FoRTjh/D56a5ObB7
6pRgY+JJrTixY8VmBaQzCQKf3fs2Fgk8zAbxefhkuOTxPiwW7FIr+Rg9Z2KY3x3my9QQtyKkoO5y
FTOSzvJjZXjQSyoG5NawbjGgjSVOSgE9yiRizAwcDSoDAwH1Y0roVd7OejpW6lfx6TCXt2/0xpc4
rFtbSNBcq5PHw0ZNkEk5OL51f45JgCwmptiPRVtph2fBTi6HnGPZ3NwVZkNa7dBkj0M4yYvypH++
jNH+kxIh18hARWyMD6e10YC+Jn49r+3rVHa6s1jc3TzTIbehk1QhGjhPKsLPbW48xTqgD+RXRe6z
FxLFyVPRs+4JwyRc38mNzBesi5C54ug/9iyNaCntH+hpgEydxIMpLqgDt0H2ofjbacf4Z2xhL0jO
qQLPgiWexynXeelffJH4QKfZpTO9dNrhY6yqyH9tFGfFfVUDy1Nq3cNtbrW4LcZm0Bkbaxdbhf4e
2VVQLzW/Hvdc+ENIjdxj8/B0wPfiAww7SFCErdlXoxLlrPQO05i81qsnRcorSs9e65iHkljLVzbP
1rri+yRQ1RhJKySOvDaB6udzlitDJUkbCCrvOaTN7pzjvowRxHQcyK4ZU2edJzkNvU5PvUA5jqNd
h7iSLMWh4eb8dHow9DzRHpPzTl7FqHUEmGEWZrhZq53xymhfFE+8OjUd80ZGjtC93N2pXqGqzI2Q
gb3C2/nwjMd6vpISW0D/IdrN5hkUAcw0gMe5DNphz6OdsCWEG8zn9M/r5DUdy0R3SENlHo0JlJkg
5OFo66N57+S0dBbCS1eilxiwQAoscD5W5rxZGbaEH3/7jhAolBSfLxO/AEpa+emgydDKCQI2veeZ
9XDLunnCFV4H4qFGosWIecMYmTUQOvtdPCn8p49EMXYZRgM7SJqdE00kjNgOb+5rY6sNEcW2AhcK
x2w6ZtlvPjoDVrtQfCxXg2hUjtAeWQla0AQdExHO/P/iBLLzPIDj386vuxNBGcdsmA4bPi5aXoad
GDN277Cg5fA65yvooSJIvWYafcgBN1lVVmn2k8V1jCLv0FriunjTbDInmABrq6OnIzmXCdQm6yTg
zPXlJ2fmayeDiMeqd1sZc+htt2jQsKAN8XECWGnQAAGhfGAuwQBKmA2U6sR+yiR6WjUfsehhMUCd
iHx/WSNG3Jipl1bYPK8oQWv4h6HSMOjZOS9BSiISEAh62Tz8DPnzqOtGQWOgTStI53RdTm68kkPi
yGGShDXUzRQhhR7QfYVoz+Y3tBIIt51nWKBAAKU5W/dAcrfHS+bFFn1bZrN5pxlJbSG62fH2lWWH
Gxdp7nIbGDZfH8HEDF1cS2x4U2I2Wp6P7umvj0U65Ua3rLsn673AWqpYJ3OcbUNmsUskSTwxY07O
E32W1f2TaJ/n7FspmnSqAgrm5F1xO8kzsqklP3F2eu2yZC4BQijMCFTSBWqV9ma1x8/+CpEWw11Q
IUhcdbtPwweAYMq2g5UY10biM/vdl1kU3WpmNIFN4jMpH93PL210ZG9C999ZJ59OZF0jTUTIJI1b
kjZdHc/tdp2MLptyEznqLOJnYwJekNnBa8tMGA9Z9tblDMtJM5zzZV9uL7fARI48vyKiIWF+KJ29
W2Lzb0R3QPw2wws7z3N57hQ1MhVdu34yFshNp22YTGldHHN9fanh0A8VWm1KmAGTDV4V9o0Dl0gC
j/WYnhCpkJlyQ+bmawMiLXT3Ek3TxAaIRBQDefjSO6jhA/gt4Yiw9Pc46IWE4MOlX1+eG4UIwV3y
DIlf7EZWq44aqnHtpHjaBHbDkuPvPH+clmfhLZHtK6cVAYA9t6LGFm92qcx0KBIhKEz70pveC/Sy
t4TAjK7ZT514jhgOrc1cxRanTWtf51mzjjfR8lPIbulABFRPrV/pw3xrZ6QskHf0Ynxg6hCPjzGh
y2+1afci53E473SUic++eTyTuWNYCp5K5UVb875YMq01pURuPa59/TV9WlfyRCe1ZnF7J/b+wjV6
s6jhHfQ5ZUWhbwi0mNA1425lnMbaBBaUusInHtQcwrt2NokzJahKVybwfvVVFRFSPnviR+arGkCH
T8opggOkBqlNPoLzWPAF+SULPgrw9PnlUOZ/ndYDacoiQtnqt0t9J+0kBD3MqnIRm8TbOQqjK7Pf
ERnYqn+aEFd8Op7eEIjmcnh6xaxEuUqXbTdQ0LsHNS6BKZ7MgIZjcfXEkn8KjyU2nbEZ3i9+tWh3
yap8x7+X3VHNDRPTI6gEsWkWlBgk2L05UGsr8igZULYibQnue6z1B7ZJ68COa44JZPRa0ojC4fDk
MnraMyZIpLoFTEAObyFTGbg68Bro52ZoemcyFiiou1NUcDVXGyBVwb6I6GgMsk7Y3XmZL7N5Z7K6
fjzHybRZXCa0KkSu4+LtIKot01zHdbc1dDl5NObuY3AaRuRkzjvvmETvw6cPyNlRys0Zyw4am2cU
PD/uaCgnBNwlVf8iO9r4RG7HC3/eFt6z+dm7e8nq9i59oL8w9tcRGR8J8syRSci1NNme6a0euUuK
fSWjN+LZPpn+zr2QvEzmzPliK08iXRA/hOT+YMK1iD3qt8foPQ0Ej9vz1FdUTNGhTK0r51uQ2+Ib
7U2OjMi/X0LCw5GxocHaDhCoFfZJH1wQn9P89dXXZz4mj2ZLwFekWNejMSmHZlhNRB+DlH3PxtEw
G5ZDdBuRg3EJKUlobtjsTrotTgS+AxTj1IgEzj1xqFBxuIBN54vTC56WMdE5HhGYXF/u6PDD0zLD
rtUixwElR0iB0OOEjUftS5LbM+1anQoLdRG1aNWQCGw/DI9yj7Zl3A5otB1DR55IOBNx9H3eBsIH
JHJ2LMF/4phj37li3Gcf+zD2lenmlXMaPZB/SBjDClfMOO2HXRXs1gP8OkEP/T/ehrPN+1exXijV
KcRgLK3zfUXcDj/9SpIUvpE8puIk6QutSDWvsJBcdHwliY9TLBo8H55QLbTIQ9qHgRBRCG1qM+h6
OsVLykAgQw0qgaXllRR1iM4ENLEst7t1HuezznRDkteQEd1TRGg+E/zs24It9eXpjLsvuqFGFP0e
Elk0Hfp0GaMr5Gul8Cc8C7m9e9yeXHnw9BqfkX+rbs1epix2NotiHBv87GxChn5kzJTnUL+7ohkI
YiAavtBaj3jA1wIOhbOBH8aZzABxNMirlouEuanhcj60gGqLaJIOP0MuvtziWjLeFc5KGj8IEnbW
apmnmJ44w0aJz1kUUhBulXnxdkcDgkLg7PbmTJi4rAXqIAxKyMFJaOVwuTN3r6s9+93OJTnaQCRq
1qG1lm1UR4g5CxY3t+DfyVPTxuB9J6/0gTVED0YFQ8BAGFyOzPdOJpc3OufqpeveifBCzXazC3RG
fvb6dPm7L76cvXbakW3rR7hFA2mSjKZ3Wh7GfT/IXOCPI5pBKMh7sxb9OKUiijfnJdqyi0stgzUU
bZXwnXD51w7onxUV33FrWZQkUdbIB4XU/BlPak/XKEoiDWQdoDfGeMbJhB2b+Sj4F3+DXv2sGvnz
Z3W//wN2VSXpxTQTPgsy0VVBAhAoj7RA95J1HMbLv/40+ZefRhYr3MenG/4LiF0JsVKnJ0BsdG8r
tExO8xKRikNyu686kUc5A2dhYJGqLRRorjn97f3+CkGWf7iCLwjyKT3Jea613RWIVuR/P+cZXuKa
qMciVxv/9R1LP88f++P5/vB5X6gZ80LycBtzx2jyxw/CfqJAD5EhoWj+//ykL3xMLJtJrPS4s+uQ
tCSr9a8DfLRIHn+XKElu7i8Az25lsjy1Dvj8gtle6rS817jb7bznFHgKLtEIeaG0wgfllQ59+7Ow
8+mjdGVHH2i4QONZdQogIcCq7rSbo/L1hsH7oKwr3W0B9zj6roMIS0JlZ6jShpnoRerg3JvpGOIf
FaSErQvu/VCGl73cdODR2uyszJWlru7MhOo/CPv5NAse34V1O+KE3wtDCkZ2Zn1wnSY48hIiKBOO
N5IUCcDF7RO0h2IIZAZkBRmfvpKQpCGVvw+0o0RgUvwIATafNATv9yFWEK+aYReD6baMjdHgOeqy
CwGtMCXhmsGAPsU15hLIZzcUAYwCOBQDYDC3wiPuyqERCnvdhXLaq1zQlYw9vBwbbbrFq4HJpgXV
g2aQ3gIcGOAXY769WaN9brH64OyCV2zxl7ZYDqMxMzLtznwD7LPDNh/Wfh+fspdhP5VcdXF5PS/E
XQOgCe5DAG6Mxpuq1+mFOBg9aV4NJOapYIjDXOPkb90flV+Ft9g1u4y/nYHffutHDoiHi83jRQPx
qC0Enqr3pDfv68sa9gI8aZKSGnSnHjOaMHafp7A6tIuurG6Q4U2ShU7xShMQJAsQ/Nvo4hGG+Hn6
WwXMQn0sS//CQomtxx2Wva9F+MK2AZOFcPAxlwTAn0G6EIXmq4pKGQcjx7VVO6qVzTtXuJVrff1F
c4vlaZm4xqBCCbHtNPdpM8iJgSfVkNpDgXjMFhf0qBQ2eac26IgaQR0kuiNcEPCvipN/ruyHfTr7
KMHTgOOo6ko/FMPkVKKlR/GeOWrrGNK0WmTr7EE51wmGKZdzGDe8zs6pGwbuym7GqX4anWYqTwX5
qJ2POax83UpGrQc69llQnr1zuJ39jtbpBDl/YiFImta72GjGCPW+nBoEpmWRVrGTd4gqNKFbLAhl
QBaKHf0yNiG7so90xDYbikGXs3exOUOpJbCsOfUy9p/wPByziIqtv96ZtF/t+j9e2dczJoqYwHDT
uzOGDE28opWDY4WrvMwSAtNwjHKJgMkzqFW6VYWn1QVaPYb0BHRg5idRK9ET9OAfD9HS6DIL7cq9
2Y8hcpOuZBQHJs3Qk+AGFLo2Z/6sWMlj8hrmaEL2uv3Xd8Sghl887J6pSJqItKiL8Pj52CxP+onJ
7FjQcfjf6YC84jopavdcqv0e2IP+BDu6urcrapzWuonhibldr/GUrKCR6aqmZ3ipj+ffGBVPB7e1
QcuqdwyM2qVE4YS5H6I7Mf2bqNqphHUuwSQ1TikMCoADhp1hCvm4+C6JADJW1e20vtPV3mYKO5J6
iCY9JPsJfBdS4X6Mx5FaytWnD4B4RmO9Vi+dxT8p+5t2pa4Ig1GPBmlcKUvffJNuL+UpIHQXyPRC
MCvWb7/n3ckG1cmdO4Fkk3ZLkrQ06JJgZU+YYtwYSYdH2CmrDY+NPpf7CoG5hvfQbdJEoGPjwtZB
8oZSYD6dbB/ldgaAztZ+muT4/lFT9kuSF8Qz7VHsYESZ3fwGWOdk48Dosoioobviz1L65f6+vg2i
opNqj1C7Y9V67E+Ytgqvp3fRiJErvpF14Wf7AqU3FtapObyRCIuIm1CVypfAtHyRPjnq18RIWb2X
R5f4S9IWozNsfbEdV74W9R9vwvRE1X7yYieb9Igmxb8ykhu6BlTudemqXusBvX3fkUiVnGmqh18i
H+nT9E3j3kB2uUYVW6ctUYPLIaMUODiqymbGI4ckm/IrH/SkayNhTLhaaHnk/dZilhH/7C67xEB9
D0hUCAiIKZ2bfxohmzbGjW9y9J2DeEkGb+Yrc8Z1NTQ96/StM/HwTYM/WZkvpyMcPgQYP/n6tiN9
yJbGH6xRhZ+d+6j2CnRJ1WDbmRCsrVcSauspxAQRusY3TgDmikkeA5msn5o0Vk3k5UImf8yph8ky
WhWxjZ2AN01hackkQOSB+LkKJNKf8aBRkBOPGzbH1r5SXZLm2sC91W5GIYQBm7XYYdOmew0qgMou
Spnjuhzdlp21FFnUbU++sq2QNhBNthBxcshISQIdupLx0RkAjBfzYeXTmz5IUPnjc6Tnbw02jAaI
OLwbyFCuxfy5jycdXlvZ467bjWeG4V1UB8z1bljG/Nw4+RaD1TKBscGMbUx60lvN2SKfZ+LWVzBD
YIHWX5iIVeROupTe8LcOIE3od262gV/R4V8ayUXtjC9HY36HbBnpHvUbsBITssAPI+fc2ibp75g6
4z7+pN6bojBuc5Yn6x5iPM2q6eVjX+gFZWq32EDO3jaytFdZY3QKIlmralkLjyM11JNtdPuBOSDB
42LLaQgL+J7tcxsVzaOLJFMO5kFfnadU83c3PiQv1TLerlUsgpl1q/tPTBl3HLydGbyyk/WTXJUs
eB7lAwC0Nqyx6jvpx81TBz3njM+G3qNIfcYAkUvThZs1qGc5/XsTzW7D7UTBqsrlQbPlgw4XB/0f
YAIl7zbxkkFnBxacx1qbPq3nDVy5R5wNvbOdurBybahcKDh6h2alO1qgeADR8+w96vG2AEhqWKm0
PsCme94luOa6l8wMH0RHDIGMMOBzpXxNfOczKawCpnmMhZEavsnBA2RiqozQnV+8ZKi/ZCt91Jtk
wfXYrE7qIPcFip+73TDKZIhYsdCv/QtEETM+ihqKg16QolQfJs+1kbyeJAtKertuGNVTzCUStOI1
pM+FqFcMUEtljOsUOc20BDwkVjnQHQkq2bTF6RZE8QGvw744LO9AsY1L7wuytc99faTO7seS/Lw0
uA966Gy2uOvBY219qfCFlG667FRIXSVS2ZSEuZ9atNFAwS12xcqtSMqoXHkurpXR3QETxfawuyBz
Qp6jhAYZSa4yi18Prd+RJHcaYKon1Ew5efM6oxWJqyUvrd9gy+kAgjn5NbClwqy7COAJnJZ5GOOX
4vA4j5L9dmupC8bSjquQceKpQwl0wTv7mk3lgoE5jlDh6NIUlO8m1eH7rUYt47FXKiHzJSneknR4
U2fXY0HsEXQiEIA0FZjDLJIN/JaPm6CurfiFpv3a7yxM8HfLB8YkidFFGDmambaJocIeDLjC38UX
RPhAYW0jgi05qxhXDBiOUXjdojgrLHNKktCAgDIBhqz2soGBOh8TNHuKn9AbAWPJS3PNrbFTZny7
OdDuUn7DJlmkHkgRU3krUBj31i1CTluZ7b7q3LD4XPAWPq3bnCGZfv3B6UpM8F4kMudFCNTfFBqd
FOersqRnaqqpKbqiir0vjZYuF2qRmYZi97yCxEO4d0/wCu/xOxTgV13qj5/zRcFiNI3CoE3Kme6k
VwboVlHUSI7oK79RDRq/Lpz+eUdfEIBnTLbvgwFyn/3wxU/CFeZUT7WNTVSiAzBXCpMAiuH5/UHh
YJurHIrl8Yp1oAgofXx9kAdCp0hAKEQm3CgJow9xCv3Vhufx+Wi60sCAlYVd2pyPGtHZXZ2LdTgm
QQtjGY4IqiHIN+IZJ7iHLiBMGQI3zJsgcNhQ/RtBiPKg3RDyzsRKsLs7jlJg+e9P/N9yCfxPE9Wq
HbjxO0ltH0lt/F//5/xxaX7U9X/+2X+KaXXDRBDL7BxdRrHKqv+HmBadLf+paSqm+g+x/h8z4yWm
6ejIaE21x5h3VZNZOf9Q0+p/Q5mLyQQNrI7wnkk7/46Ov1uCX146fhpxjUBwRo+p9j/X9g+9TRiM
CeoOfTFMd+pkC80INTe82soAl/yhpgnNbBwkBzYPt/Iv87qLZ/tN2/RpnPrTdZg9UZUxJ3TP5Ofr
EHvlIxEed9k2PyU6t009OO27g4IXs5+jyPmNFO9X6BwWrn9+4JddoHyc5XPFbDkb6QHi0vSld+rL
U3Kn8vn9TV6gkWQ2N0m3iGve0HAR5Bfh7EddtP9h3Uy/3+JPEZBfIl8/UbOfruTLLnGVGFCsnrmS
rktkcJYbhRdSpdVxGpJhEBG9R8oNMjD7QQo/xJx3G6E0mkQD9i6ic8igwAoRAG+EUKbw7sqAsSTA
HSp0beQw0wBcptibO5QF+5xd+xqgR/OLYc3mZ5B5/CCyvmJcQv3B+fPJIKQ2Oc6A3xBilP6EzWZE
hWZOu4NcGG1nIOudEidFal0CvCPzYfwxmHzXnia2Ns7m1VvumYEZInPzxBWpfofnUlqjZ8thp8yA
sgOfLrwFqrrod9DgLwDlnx7nF9BTzC+NzLAxEHQvmhGT5aXLO0Xb5R365TeLiLfkF+igLomiyfRu
xl/pcneo/Qgpb+/qWWCMJ8vInOTEMXeSoy2tW89rHLA4ZAlNvzStYvKone/JkHnQs7JN+/CuH8jG
6I6115ZY6HcyOup5uSTKLEWVQeoUdlWnHOlk4BijeGM4iBS7+SBd9Ff7mbLWfYP1e6eBx+qP4ia4
FgGDc/sXlJILBayALtKL3og2AL3vyAMGu4wleiQ6Tb7C5wdCyDdtH4EuSisOAaz6DZNOw+gQb3p7
w9U9hUGMdjf+G7baViaK2b/tTM4T4gno2+1euD0S7NTSA9s6YflMHU0cGW/7uGmcrLHPmbXNQ+2t
w4fuMMC05miP4YFr70Zeh2QDH4gSfpL3lgi70oFs7iJQb+EtTGbdso9eUmnUAh6kzAMBRaWPvYOL
HlWyb5FqoKnMbBWkREMPZxnbfsRkht1119iwgeRYEjJPq9hOWsBZdMZan+EQfbrE1ZZ+1ezzdxOm
GMb6Qz8ytPiVYRSRpbJYSHnblFjf8Q5qWOpJVNlQ4yLSkbtcvQJapAyzy0tkizNN7zI9rh+KaV3m
5jr9bNxBHA2DsTFCwMBgu9ydEeyt0t2FUe/21iPBiJyS1O+wiTy4T6UDtgDEkwayuGp8djP2I6v1
mP4CefO0Rccc9I5NQ5pvRY/tio7imzPto5O8oBcdN+Musu+8dQManbFAWAjr8Aq9Ss5pv6xRj1tK
PFQJI4eJ736GiPfaw2tDPokdz69uzhaLjtPs0xbc34U9jdN9vn09x94lschuvOn2BaW87seRJ8nH
a7rRKrvzMDNe7RTg++IXPSTld1heAiyyaX4bmR0EcoHdA+G00fWyTFT/erEq1L8VRCO5ePM7eJiD
OrCdAl7wsBdGM5EQvJj95uW6qmgsSE5sJunF09AVvptAfZc92WS9rV3gzl7rR8IJNtVeDS9TDekN
44pw/TJll2gX9zxV1rf5nZS76FM2+Lh22ZQYdtHBVfRZsUVgWr2IfOGtoiWNh9HT3qZ2qaMacdLL
uCgcneaVh4wi6cB/0pKVf+oeUYSmifRYW3UFkD06fQhqiye1xd1/jEMiF8EheY1bpuW8CwdjlzeD
EoE9eikCpWUOWP0NwhDtKaRh7j+ZdFC/kdTzfK8FG4crudsWs0JpiZs+Yyd5MidgjOt0oyEStNjY
oVpdcu+cYkBfDIrwRBXhSX4c95W9wTHWdolw7vPtQbReNtLB7Eu6IhpXbOLSh4p4/AmGwuB14uGI
s0ApmA3K/8vdmS03jmTZ9lf6B1CGeXglBgKcJ1GUXmgaMREgAGIg+fV3ufJmV6QyKmXdj22WVlaZ
ERJJEHA/fs7eawP40T4zhFu22xbIGjyHPCxx7Hb1iERcl9l2+xK7t8rLpuVzfLBgL5GZsGs2+Y6/
x6AbuljRRRwxT6S03L37ad3lPloiBQ1WtnH4+QJNrO9wdtP4x3OOoGRRioxseAWDOTIALD/WH8jS
HGTGH/fH9tHaCEnIy/XlfAv6YsxBz7q5TOvPOzQ7EEUIlzLHiQj6haIJS65bEZt9wbRBIg4jzWWy
yPbDyty1TIppuWWLK2/qvJFtX4PXxFnwIUN8uIIbeH4RzcWso9s2wiVwLYJ0cwRgzjmrA5AD3MAX
GT0stld6eHFEQ0SFkYNYDBAd19WBRsfMxxklKGPiDTAqFJqZq2Mp5MprnwMn7j3HVmQ79AZoBaDV
UJBr6DNDCYHK0gv8tFR4dW4sgfa56suc/nHnqYanf7Bx6J+9PebrZgnWghirIU061avsKKO/AB0Q
EcRRrK48U6oNG5HI7ikCHjnzUNncOTCuwAd6FkfKd5KDGKjwM+no9AahSf8oNllEXxoxAEIjFMee
fMCGgC6fiIGrK9pwdEtAL4zMx/4VvJHK6WHH4IP+DoMMxRACGhkpNi//CexbXsWm28FPRJgU+/rT
+WPYcFPqLmMu9khYvG7/ibymubgZTW9lVMJmY7ijTVHzq3fWGNCM9djmCRPC59Q9PQmFl1AXnUQk
ik+jI1JQFnnH6Bgg+QIvexsZNLg4elPLsLuNRVvdGLyEhhJ6OqxMnGgXcqTA0IRAknjxvEHcy1iF
Ho2mBQNUcOReOFIxP108jez33m1KTv7eQIFDIgcVkRwW6AzYOPiXlrM8Wkt+A/zkOOCBqmzPvi9O
tI9od6qzFLEARTUELSQgxJ9ryysqaIDbmXs3J805RCecLWW2LSJv3p1ttho+pa06LncYJa6e4qH3
ov4rALmUImaqYq0TkkVTzHegS9Xd+ALLQ3NvB6P0u5X6prfeFaNouXDELk572FX2dB+QnXMN610C
SfS8UHgs1FFNRgul7tXVjXlNTZm7xr5D40A+H6LhwrsOnnpf0QezsQkR1fvB6g4iDa2r5HzR3OjI
f8DUX3A90V6G5QQt596AUoEtFNzHdaL3EWMbwf3jLiT4KstADPuKAynAVx0/bvbFdBBEPVrz7dsB
PqUWOEHPZtDRjtfd29w6ev30jdsUYfNl3hGoHolJb7OrljUq6QKkJ9ldFBmvxuYY6VHtjOQ3hX1l
TR7INsd7tO/Y7YlgJDY5H3OlaQuqZ1fNufuvu3IILteQFb9iMQIyVIstqD1IQbI+zasDwdjWG21X
IUkQKEjxsHjF/DbvQ1j7Y3tdb7pnBpkaH+2tQsNPUjXjUMhyLfegM00ntNLMXbKv9g79TX0TH+c1
IyrgJFChP85vCbJKWpOM/eoQ7fXpqZ40UGgW8otGYxWZ6bt6nxSxi23BeM2/1HjI8wD5LbgxUj8z
J+AFiugWFSjsJzyJGhM3VNI0adKHI74qP98xZ+ZxMFHva55BJD0mGfPg8IVc2rFah+eOHAByriZG
GTr3TQbS6RWZs8J0BU8vDdQPyKAwZ90Y4uBATaKjsTQPLXWU5l2frx+oerKRLPqJI5bmjjW6nCKh
Z5lTqQYeUZX3NILVQK5hnz+enAANETUJFiw6vwl7mjHjCyHY7va1TDFdl2CQA8eNJyUwZVqiJ7en
3JR9NN/XZKyUtC8ntcmq7zqYTzKfI+qVme6ngQeUWuUNemCIVK5xs0ez9gY0up8s0NwHfcwT4/IW
WY9vjJWYjB4feY7pDnYnUSAvjByWsFDNMW4Zd+6R0EZ0Tp2fqACNvK4U0YSI13X2JsW9kvGOzBF2
TzYuPqVdO0BGdY2rlx8yLMoo7OicobzsZjV5jnhdEIDgXlrU8EgJUEHdb/lfHfQACB2PdkrxxbAX
YRvxrV+KIMtD6qai8TnIQL7Vgw3qZ0vhA7NOiKZFbY6S8TSu2HuwbJdjQd9o9wIdBlHnutSh/2Kl
upEkBo3zkSxQpi73h3RJXYwgow8unyrE3a+BDFJLBTt1HDadJzqQxzHHA6R6JSMkIHEOtNMF+xW6
aJzyWL+Pjwxw+GOUn65oVcuvNl3KzfmzXwBv5yvhi0Qp8XpftjSI2bQpkDEabO/IA8pNCjBRcqmr
M2hJdGR3aG71UEfn9Ihfv2WORDQdZSqpC0/61Hm6PxkTWGikOYo3r+Lbg1bliyhVeXJkYrYollbU
zIUiTuWEqYeFx9GmZliUjzDBYuUyFzzjSM/OeOeBFm2HrQx2z0b1jWl+Ir86LQfbM3Cn2OOtJxGm
dfBVUelL8Lul8NbSUROBGgTW86YlZt3EnS2HkNguNIIEywniFkdrYnfgNTP5HbEfyFPjSZ/nL4L7
nEI1AEru3yYMakN6+37+WX+5SIEfQZSWVslYfSY2oInOe+y7PcYrbVewkW+ZmwmtDp6oEgdFzVAJ
V4RJXACnMt79WBbiALIFH+pVRX3CTCIJz1uhvwN6RCnBoN5AbwzAfMa4Hp0ZYhJ70XKuwOOSjW4b
IxqmZL8dRUBwxD2CJG+VcTaPGVqOS+zNyEslt8sCGzDbdvC0seLKHvC8/u4bnAAmli8HN0JuuQVp
DDenBbX4cXP6kHYQA61slTq7S80Da67qmeZfq5kVqeuhZaoQEcQCnSupQYyz4qmT+4aeA1Bo2SdO
81n4lrtkolWT41rwSe9TkTqFjP82rqyJ3M5ikKn3fmVx4AZ4yvjF0ZaJFkm3ULmHeqBdkX/fuCYF
mmTyARm0cbmIP2dyaT4q6rSj3uY77fFQBUW2TAgy5bSYPtJCrbnhHMOVqgcVtmk+pW/CqsZKxfAv
YSvxqlm+qDcFZ4h0pWphjQsdDXItNBkO87edflD8aoIMeoUyk+78l1+acRRwrWp8WzLNwEfMkxtW
PL/AtsKa9Mcd36St+NKkGYvhZf0ILyr5GCCfMn05CPiUNckx8pGxuaIsc3bOmAqa4tNF9zsxVryO
tbujMkZR4jIXlHBeBvXu+CY+jhWhBOK4Wj1klAY0vBGVMzuA6D27hTc+HYo/dCXaAxSKNCChb1zg
KZ3CsudZRlJMQg73lD0VNh15XHBf27OSwCloXQwlclxJyeikj+wrJkuvhHuB3U9MIqVJEVT0OiQ2
ChpE2kqK4s/mOV1CWaedJJYUqle60sIneOBolb/SxRZW+2KUwoDLJg6CXjoDXdiSoc1cFDwXyys8
zZ/akLJo+33vQyqyZTmMIRS4MN/6oUMlSV3V088BCnrod3zn8WcF+hjXzTJ/xGXEnFcYE0WIRrGJ
70hrR6Z/9C+TI2gx43Ce8iPDY/oq+jToxIPLGssgvQ7iyGjnCNcWxnvyvoQNL4Vp2Idv9raPGF36
12m60TxZJ9iLE+ZHtmTUClDU52xAxiqzMA1+Medb2LrCHHE74NDwOXOhTrYojfFooJpnMYjnZzvs
kTeZAYJ7uIorkwE1iQbrARqQb/0wt9F+10NWSF7B9ctVc77+/JcemHa2T0bdy6KBifkxMCdiLhtI
S4urZYI1LibQBp5pRorKnQdYaN7j6BxprFXoA5G8TO8PrNfGhDWWFe2HButPb+/bV1re5FMrXTgs
OdvTuwiDdzb0IsZi1ijsQoKFoqx+eM3fTH7oqf/7koi24S+XxNR7fP0XLgkUP9ZtOAvPp61I2xMW
pdi9z/s5gQOPP7yq+CR/u3l/edVvzUjNvBd5cuOTDm4VXYAmFDSF8W2QSNz7F3KYhWJLaM5/eGzU
335cvOIAhxBImua3FrZ10QZzkPH+3SbmQzbrDxCy725qBRymawxYArPLCOGAl0INrBeAiVdf85Pw
5COGaM8UPT8pRP/DWyKeXGH2gtf+20DhWqdq5xw11RPgsMSlV7eBFr/quSbFmHl9ZC67GRr0yemB
gpCawqY+oHEQ3X+4F75GKH/7Vpx/v5Nvk4Zj4sh5DFQFUZQS3HdI01wN0AKHbTQTmN10T94LbSWi
iMl5rhpuD8LXY5LvDm/GJ10NvEu3N/ivAWUX+s13g7AqKZIoEWoyY8kIIuzAJA8c2weZCVoESIEl
pt7yLP3wRX9jz/0xqwA79d9X9dsXbd+TIVMSXdxhyQ6lDueR6tWZQx9mG//fPbm/vNq3Vn5xbpuz
Jq4cyTvMP4BXMuRmAbHGN0EKRRUlSo4fHiLxkHz/usSNrFs6wzXt+ySqtOM4zkoe3dMh30tvzVNH
hcsjC4J0QYt7LD2A3hUuUZirwUnfaj/cLzqDxn98A9/ul7yTkmMC4ctTn0VBmz2peC7fE2KeOejR
EsG+euhQwGEMidfVa/aZ7AUV1V7KbzfvHFwf7LceVjs7F3xdzmdM78URgNmVElUPP63+XzviP12v
b7dEWRlKZdfi7Y4JpaLpEloHGanFvlrhXn5ol8XmNr98OMFXc4mun0VSPJUeX6epkgQuTs34U/OZ
fcgWHBv1lWDgqgdzBlhbW/OR8HVqa/mgB3pY66F1dulEmKgbBhSxCNV27UN2dmMtYryA9CFH1nSZ
2ht9KsJaflxXVLFwfP+80DtUxdE16GffJz5mU5WFwn8n1MilidwHDbnEdIGBZM3M9XUmP9C2pU3Y
RCkU9bvffMV90T/XMFqC5uBkQ636KXR+wfmFjl66uM+SlagJHOKTAsYjSYRmbU6m0gk5JflCytsZ
zAeSMH2ezNs5ldzXE4FKbQI2wwjSCQGNgpvlZvjDDTCNptuyns3YfbyeqBPhGs62RXjBG6kTvNWL
Dhr8f8Q+O3ZCQs/TGQ5l/nsLD0ZDDnV+aKZ0y2Z30Zsg5WBqepIvihHMyxy0TZZMURRiXKQtJyJQ
idPzzg8VQRjGolmK2aMI5qBW2RELsBQyxAQfP844t1oDRkL4CoV5k6Le6fEGIz0DaiIOaOjpffsg
yk0JxjyoOKGyUqiMj28px9ownuNMAiSPByYO7XcE6RcPIArvIBNnB0RxNkhXzjWA7YuVRbxBEcVR
+YIRmEbF+YnuKtraQMSOd3BsnyVON2Eyk9FEMzXy8y1LrLC6UF3+uLRYv5tNWpZlKzI0GlMVY/1f
y4LGSqEm3lSgFwyfKtH90pGqM5DAM0+DlMMqPb/PmO4iBfE1KOCq0PUjBeE6ZZrIVAc5vHd6Sna0
8gJ6pTdktm3EQCeUOM85b5Rf8BQYERzH2N17xj5+l4q5V/V+btwrwXQhbWyPVjwZMWf2ZCycVEFb
Jgf0nohCQVS26GGak+VQsa60Yvvx0+jo1fhyWXjphoHZ75G+XQAAPxucqtDInWflIlvYtL9Dg7BK
pnW0ZY2xScFKo5Kt3m1d1OYMIoDoLbog557IQn4i0sLrzAh7OPpXuh8t91LHJPoWZQtAMXzDY2ki
T1ENs5LRtKGviTZMpY2D7xCIE2cjwjk406ZEVSgvaNdtyuTU1z1CD16KN+2lXYPuhdCATKxlPuhd
aGCyJpzB7+hU2fRxdO+CnLb9oSa2freIwxxCVMG3rWjfVwnFOMfGYJmsiuuEc7Yj0nc8dYPnI5k7
W5ujQPGcz2+I/Sk4wPrd3/uDXAFI4GYoNjU5n8cVznaOFk9MU7JXcysEPjYj9o/sUUIhhZL9lcKK
TtftCTgK9ByaKI/1q/xaLppN5aZbfJZ7hRZwemjAG/JXGY85E2UtuksoEd3ih/JTExvT31bGf39m
TVyTX4reukzvl6HmM7fcLbCwkYe7+ZSwljE6JP7FF8uPOOhf/cu7uro9Y5t5uS1OXv5gbp2N9WDE
8/jp+MoKjuLNSsdIhf95c9eF3OZv79FGZeLYpiEjaf9WInfGFQVayQhbiC3UDV6M8Wk1+Ohe1qiV
N+ZYdZdIX2bljDH0ul1Vy4IDWx/GGxFkhqhzXrykU1zx9Oep3arQWaCRjfJ9+sp8dpeN9bE56ZdC
Y0Fs+VQ5WIH1BB8bXBL60uET74ZrUDc8Jw/HFwLKlPfLI7Opcinmvxc8K3Af9qdAWpyiLiymiMSW
qk/fN90o4BPs6EwS1pVfXUyqFTrpiiEAVi7smoF2pz3dTknmkMiiYZhTEpAkRi49a2sRiu4Imsq1
uP7GpkGDfjhyJoXbs2UQjQqZ38/B0vHfELXu7+MrihImcRW9tlpBkiK0mBiMl5jKPWPCnzCboJlt
gDZhhikt0CEHuBf3DIJeGEUG7M70JxCEe5pf7nkPj39E1THGGZvLEqjOKP1g9abne9NH3TrZIiDI
5zq8sUf0sbA4rEk6z4IUtJ40795uwkwDiwQlJ5NGREki8YlRFMZBnNEXscqjns/Z89dG5o6Osz4B
RWA99/CeXD0gVYHD9LYh2PdZDZj0eFKU48hnZao4AKJLl6dfzvPrBA9t0DPCgdPAVjnM6pnIu46D
40fzfGHGSP4cn6De4ZcOCsaqe/FmNd9aN0RkEwWwbDK/2BtvUlTQ5yse9ZNfc+SImt2JfiJt7RCj
K6ryYSJ6g3S13lBkYF5+oTpAr+6J6dcLs2STR4ZuuGAHIfZvA0FwymbJzpnRUKI1YrtZRN8l8+lW
4zPltW4hgos7wJB8QZbi6+lZvaPv61pXeXEoGdDbHkQDzCYRSiyzzej0ovnxkygVD5gJlE8hVc4+
8Cqc8cywfoxVIaxlkQfZvs6RTpOWgNxjX74QFpK+6SJhoKabeIbMPpCWYG9oQr1j2wbgIuPH45ou
CN872HTUaQj/VHtqvzvwosmxRIKtDplS/PkvK05+r8y2L3ia1fkZdchMmZE/ETmhaDAipg+y6OZL
U3OchtYjWBxrxChNkN+IuXk11qQlQ2zAnEtFkNC1q111yu4PT634weX6tdx/XxpthHyyadAXUL+b
CLXkaJ7V7shpdFvhC0JLQyBVj3nEvVxH1kZbQPDe1XMJCj43Envz6kqZZzew6VO+WHkdL39MTv7d
FvXre/p2zjDt9Hq59MzhWw/pB71nGEEVwlNR7albhtJoyITIXV+W0+tOTMFMyoDj7oI9mlzRA3MC
fG+CE1sSMQAcbCs/G0+n/8V5zHZsi2vGiq0A/Pzrd3w/Kc79XPE2BZbsTueGmiXIMGPDKRRrjDUe
IkYV/UNG7yshHPOftwz1NzXbX17/m6Gr7y5OUl14fZWYAUxNuS/59Tr1+yl0GnVZs+6cJv06CTMG
BKL5/+Mx+Dfdlb+8A3Ei+eUuz2RHMu/N1xeV7ITcBNoL+79OUAiF8ZKMALp6tvXj46X85vH6ywt/
u0PKoSnyUnx0sSzFaJBUv9ySQY7vQ3sWib6nSX5glPPTJ/7dc/2XF/5WJxf9sdesmheuDs0MigpJ
lP55XnvaBN5yCFVJSJZkSFhA0laawvlcCJhEhdp8Mu102COoiRjNIAcyN/llSmU4JwYOrUPxR0nx
f1rcrFpc0H8QNwtcsA/WHYZ7d/lV2fz1g/9WNkMAhpcuaybFlCrKwT+VzRrwcg0Que4YNlJ7UYX9
W9lsqMJIqOCp1gyWxF+VzbqpGxDPVRsQAH/nf6JsNjXxYH5bcw20zbw8DFnV+V6CW11bOeqg0Htl
f80e5VvYMwRLF203Olru8RmWmM6ksGE2eQnvJ1ch+g1NiDOqrFBES1KmJY0n7EkjU5ByOWnDGZGC
GySIZJ+tL6EQQNaEq9byWMyJ+csMGWE2EWh+ChAQ6PdQNqex7ZG1W/VFmJCsSTBrszcZyipz/rdF
6IAI6DirnlAloTe7pe7Z9LpFtSvFL+Po916YXvV+s6Y9CQw3beSYUNMhdvg9TAxyfbDImD4D9gb8
NsRaI2y3xbOc7ztCgBsf8dq5xN49AmIoDyOS/0AF3ZH/PxbPNo0AcuaNkCzGuvMG3dNuHkoT7T46
7q6vWqjNuDgyoptl/9psAYcR8GhtDNhgVxGCN6Oly6iJqv6ZHD0rKD9VdhBjhOsleTxSWveI+7wa
CzAqNMb+veTmyeTcRxziLujuIKLIJImHyqJiiLKDU5Yty62OzYHok1eNFS7zUG1JYPAY3xJqXizV
dzMq5gqjYvQD1DXnA2uhKh96Y9ykwY0pMepV7OkmZJmNgVWWxgOLVxec2eIGZXu9z80mcuQ5aja8
2AVD77NfKIF9DC/xpAIr4mzAuzvdhwTIBgYSnyHD/XWeoSA5J0K2Ay3RSp5SDBkMnO01djZ9COXh
6faAqNrw5fszU3eJSFTOeNbF7Y+RwddOrhT7lh1ii7ToMh9OdExK7/qlurrgdSFX/rqTUcYG8ccV
Dt1LshMn/hJclgOjOJ+dMKkhroFj6byeVoKSL7YiYaO6eMmi7iO+sHME1LJ8RFfniBzpFvni5h6l
a2R3LtfPzANJmcCRlT7tN+6ECkELepKXVJrEw/RkHBww++Q7Q7+Cxed4BZax3kcyJlNacxMhiHLG
bTehmyTGmB6uFR0EHyJGeEWdBz8ZmxqGXW3MTdS+Ag3LmKM+nBcElAD5QnbTLxWSjInC4xeg3TK3
MI2g1xF6FBihvcf3b65R0NEaR4X0eAxw081RjaJ0nJGkm38WLwV1MKf3O1nIkGuiFAmSipAMVFYH
crF2UWqJkGC0cy2sKNh/SCQwfDI45cxEfR1Hx6fy8b42ElciK4n7Ch+qFNzXFi+B9dEYnx9U6t9n
qDicTojjxROFEAOEU/1mLpuX/L2FUXIKFTO4fxTonRGp4ry+75GM3Yttr4RnRtfUusgIBf7Yxlmq
hDGYyuuDQgShmNUzJy3w7bwV9iRHX8U/93fGp0P2dDvuDEa3BDaaAVoJZSw3azon2keOw4/4vqjS
JwU0Ke4enn5Gq6B0Gu/CUgOWjQtAbwzGoILSR+CtyfVS4qCuQjojOLk0e5ohH7mgOiLBLRt8G5gr
IrSx2jzeq9kle5LNedGvUGpfObGjr1TsFUbIEtahRnyZnoPUocZC6kCmkYrmCq0NMBNwg0Sz8//7
pXndl/nKlqbK2W2uT7BjTsbi3s+TbGUB8j9+9P3ckXBKJ0/DHRlTGtxjHGzWDBH2jTG/vlShwLn2
69k7Omsr3h4XDb+pgniL6MT60F4yFvOAZDmM/IlgNKOj80DZvYJrUzELSlAgg9sr0QN4eV/5KfUc
OaDY7xNSYbAhXEOh5yaOqfbzKrpjTSDZUHmtCTXA9Uoja/Cl3L/UyBkR7Q+RxsHm8cRsEg2ei6yO
/vQaGK06rt7w4l0qdM0+6rlLFd76QG8XqfbSK9MKt4i1K+GSYR/Rx0CInW4XZ2vzstDVyEJpVBmE
zTvWOFO3WLF/2a1Xf2xxf7GUiLrsbzufpjFwUwgP+bIj/VowdlaZ819Zm4tP0QIACQqLNLy6wNVo
fKL2AP/09ZL/t6sggxPRf66CRo1oxib/tU+bmNyE6HJ6Kd//Wg2JX/BnNaT/SyUwgettwKT4w7H1
ZzWk/8vm5GJSoci2TPwBJ4w/qyH7X5aokWSNpIX//0d/+rzIa5FJN3DITjA10S/+n1RDfwgX/npP
0NjiJRzHclQLp9dfDxG3+nIqB87KHhkOI+uISJFw07TB5sOg6xogHs6U69iEvWfWsyRDR1RPj6eF
wprHKnUBZdxQQViPprGtm4c4mZwq4n0/LXqoNniYi3JQQWzn2qjpr6xAr5a+HMxV5jRI9YeRcnvr
nH2FqJndc4hDmdDzK82q1PGuJL5er/scfqt+TAJDjxrtTHjv2Og/iuvTjTjAW0dECA9+SfVeq4+Z
vThlE8WYpNKmu03uzrppt0q2zNi+6xxN7I0uDyJZpYSGavgwT0scvsi7gc+04wLmPFoUx23pv/bh
cJ6dP9KP820MAJoAXkLy2NenGBgW6XMS4B5nY1UIdEHrO2uWShZEybI2PAZQOgHbFDH8Zlng9DF4
z9Mx0k4SbpFc84sedClEypgin00slmiYudb+MkyO4v8p05QdsTLm5/uFWRJ5lDY6sIrge3acwUaA
aS+vVC+PutOiLc7cZFDd9vzRXda69TokhMxANzOQROrx2Dw9X26L2j6NsrMZ3GTNzeorwcD6oD5a
i7xFLiao8gb2mBI9S0Xbw41z5Nl34HFleGQO0zhTU6hqEKrb+WvSQCl/riXiHFGUk3/jgJan918W
LKlXVNryPgO8kZPmTne3QUaoSH5rLwxnmyJWrbrZ+Q5EnSojqbnXBng0NlY0BMRm/CCYQfqmzp9L
6VF2lifitst2dWYk1t83Ma3j/uQgdPfKBmD1pGSgw/Evm3W3rZFF8cWrmANf8geAikx1jpeIOJ24
mxjnRX0QudbNRj+ICXlKNJ/fI7lrwIDqy+q8seOnU7aq4g+iFgec/wpsRml67PkSGWNc03e58k7c
cI6xlY5767ghhqbSQUAmXgaaoDPnVflqwGu0iOaZJelWGWiL7e75IjYiB1MBTFekShf0gXhairGW
SrgCVthDTsabcyQsjeEG5sKaMf+h0Tcd2DtwDGcPnn6TroZ2Zd+YqaG3Uqkci1cN+y9YegwwGU4+
2U/lEf8c9XFNGBJKG3s9SE+3+0yt2GfJSBwgUaT0Av0zj45/liMjoLh8wZVEZ7E4TajftK1cLmpn
dSn3dvuQUAxLk2rYDkdOBs2mdT5KHIfFgMoR1lS/ODuI+HBNINWwbhM7Xerq8uisVBHinkY9Aamh
pm10Y1oMz4X1ZFA9ZVQBb0Z0058B3rfGSiFDQjq+W+Xmki27bNf3u7P80vZrUQFkytTQVkk7zrPI
6twb6ie7WFQM/rqHOwe3SzZJatlNju9NH9WaX3Cdrwz+mXk1AWTzy2vdv5TDVs7nlr6K20VcoNEr
93dnI1n7uH8f9MNpmCTHzdl8vlYPNNkR1kFgPC9Vc50p5Pou4+HjxrQTJm/cPKbKQ89Z6UJuALd6
hURepYa8GTTipLEcXp19ibw2bZFDnxS6dzSS7zLDqXxm1umquxcbRZmepV3Jm0wxPErjOgG2N4wN
y6+Nea5wd+VvA4tNW2Hy6SFPUvanGMZuyovFicdqsPcxGZfRYNfXzS9b2G9KA3acv9UGSLQsxVBt
/kyz9W/ttKGNs0pJHBtHqT3pjy/DfVnh8wKwQBepDHQm975MirSfU0s+0IPGroY9As403hCq9sH2
s6XtqVtpMczZFkqPJfiUPeF/pgHj0LA2xtbNO6I/i31gr3q9LvFAZGFy9BNWjHrbpfsug1cQFuCZ
kz26ZkN7QdDNA3a+BISXlKcZXG8oLro6trIZx7819gAFY9TYjkP+ghY2IWuIme0lI9S7mX0PtX7a
gtRy7SuB7lgu6xu+OzQGjIwlgNnnbHrFZyL3u6J4bZynLluUZRhns/Lo9rTxBySuzMg8k9qv2oBy
x4ZlsAxPqvtCKBUaxKomt+n0xi1UBtnRLcGJ7OCUXImYELMC1N/t1ZXe76uT7d+I0bqtU1BvdhUV
5v6GGZbjyqGWg7OycPBQ13slnivKuHi6ND5q4/ohpidMj+F4g+PjZ5y7OI2gc0DNbIQmuA/zMRvn
n0MZmhzSGZWc1hpkKC2yL1NivuJuhBCCKIX0ja3m6MC0Xyc8Pg3YnkA3ScrpnuNyXpqLcHhsmIqS
ERrRfcAbqA8vLSy1JgQ3jUQTdJVehuRwxXCY7sMaXWyVIehlEsS2wRUQtscfhZeih/m9PCHnR7UI
uwP/oHzrcXamdlLbq23TaqTZEjT0YhDbLIrIDIoletQBseo/PwrfkhOFlokn4ZeX/NbdrNv7UGga
L4lP0YS/UITqhAOwPUJ/hb7ynQF2wOQ4RSZxpdN5+YOK8B/Jl46ouP7pI3+ryErdjLXCsWxEcxq0
Kg9Aawbq237h1MwRA7ug/WysWgA3NcnHrSe9gfs0XOfdfjjvu5d8WiyQBbmkUbBrkxlBVTdqlpw8
5uaWkRqGQgGr0fZAuh+KUAnFEB879k5hoinIKbWQftA/6Dg2lVOaNhK+TIO26XWua+6lwcAn2HAJ
R8UpsFXmT6SJMFIpn0Go7rqJtKyX+qPEtiNU5eCjJjk5yTRc/uiw/scLpf29A//XL+qbDOyoy9rJ
EF9U1wSnHaCMaba87YV81tpQNaK1YWIrj0yW5RnJGZQPyOHdhJbYBGfYQG65kBQUXvaMpv0nUYf6
2wX1l9vo2wwqhjGQ1Q3vToKNm+AoJCCjnRqv8QeqMRpv54/jLCfUHtMVtOrZRUBfSheyInp/Todh
HBTTL1frD7e3qf+9ASqum6BFIGg2TPvbDVYrinK6VSz1qjI5M1G6THpPxeaEkvvm1qC86zHnZPKH
mfJZhINth2pq2l57mzaFq2ACRJUOSh/1JMPjebxA530jU9RF4ZysHcSFzrYiIcE/QW/vgn4XoyxR
PLmcZhDTiqfB9GQ7OF+mneLzcypx7xZVzkIvInZTGcUCTmwAtBmNJBqhPmO7dKxW/l04Rfp5t2ME
FiRj4Wm0YcMeJ9hkQ/bLgk3F8vp2LBEHANk/6Agjo96j6BxdkLrwHVOVGFvTBpelb27I2/kzPGSf
9JDkz/uWrXehzrCwPwJqxveOnsQXzsreLUqw/9j+0BlVUIZOoWONchhV4TWeFVdolZyjyQrpaTO6
DCV0gg1Xkmuz19URnTC6sTfSh3GxeVTaymlXIrtISIWFMJHv2/ZxwGFq+kk/wX1Zn8JLjTWvdfOh
gT8cVMDyi1mOEErUf5kY9CSBRO0THJ1Dy12TQtlqvLrl1LBqtnn5WkzukVbZI3tfIAA3oyOGYqiQ
FOxySqp3W68TEBYU2/jcu3WO69tZ3NggLaFE8+PbKCVR/TqVGZIitwcjRRxCPu/ksabj2qEgzEOV
8rTwTxD1ltcZqMoLPl70bkCakKdyJok08GdAqdWXOnXV8lMaphV5RUyTzzie8q1hhnr7cFHw27pX
sABQ5g1X0Rb2BdLfdeaoi4z+rDXuAVxkGf1h91qSgo67JWLdP4DZpAMHoI70D/3zNIOHRIMd48WC
m/Yk40FBgtpHFJoiPHSs2Q+xMraUWcNxzHAvWnim1Z+Cwlce8atnT7lD9p0wMt5BROKD63eW4mnd
uFNCRX+40HrDtz6AMsd1qwSnI7bFsJgh2cZqhzmICHG8x2mA94YGV7/GJpkjbpLdwVhdhkhvHspi
R7lU3MfWZR4DhbuPz2B8nEgtx9UNW1/A/o44SyjxDNqmxIbesjFSrqnarHLl+RQvKh4OBfhmMlek
yVmdwBjM89BpxxYh94jJNQwbLeoVEg/wv7YrLVsU5qSMN9SY2fhq+Zc0sDiiBJb0rmmLm70r86l6
2nXG+FQFg+RCfsJeRZoUAkzUZMe5Gc919ekMbo2pgmRuYvzECXj7G5XxC2KSHk+k4pnwQBB0wnZ3
dibumzSocCY+HT86PeA7rGniIi49zvFzDoQOvOoGNDeBvDjZL3bDQdk3TwIyDdpcmt0bRHwrlRME
UxcHuvjJa+bvCM8weQDvtjzjI16eXJINoO6eEIHJSBrP67ybNe/EXtTIRjyJO4MlIolO+BYZgFbv
9mlrdVhPmyCHgIHpfSBWHUcl4GrSN/AzPiazDh+hJxf+XQFDG3BNy+P8nE/uVlRKAUuWJE85gyNB
ovMnWnflSH6VLSgQbMg+/ZKacWsalOq0ItcGAyQ2Ml9bCtwvsJPYk5G+3YFwwHWEBInngCLyFfOW
I4yzmfll0b7coxsTDQM5X7Vy4hcb4HzjK9rqKkyPRBRM40ACDf6kYrYRuqDBTV8SZlRPmSA71CaH
Oqpm3JVnmuKU4xz5sIV3AF8FoZOElMSFuKCQ6oS8JKOX/pbdfKqKPt2AIA4LEy0uywbQAolamu82
N4IY46SMrwa2fBba1NgjA4uR20Y19mUbkvsoW8Eswc8xsp/IXDQnVXB8slDyv7GrMBG4zLlZ75dI
RrkZVYLPLtgPrWdpbvEkYO3CRp/wUdALXKJO2MEvKD8B9hc+cye798tXcy/SbXpsXjTbiRZwZVy4
z3d0xbWHnxWHbTxvcdsT6qCM+bmO9svlusjBRZ4wUnq3flwQdkYDnllFHmkIK6mJGGlkoUoIRsrB
ctoq3CoQD1Cp4VyPus3XBWJy9qkcXYXkqb4bXRltKz5tgtKlO5XHfmyFCt+pIdgCLRrjB1q+TTjA
KC4X/f8j7Lx2G8eytn1FBJjDqcSgHG2X5RPCdtnMFDMlXv33bP8HU+2uvw0MBtOY7i5bIvde6413
wtx2V2yv0brLF0nv2Qb5ohtaDCjLmK6/GxxU0iZzZh2GJxiTW7SVpx2mNws5nB3EV2GJz7KgM7eY
bhMK0BBUFGwdEhbt35NGk0bAa4IVjCiRG/UTWx6xLj61hh8XPpdIspYKUcRlFNtJe6w68gMGXDhw
hTz/9t6G02TiM51ZEZ8ICjwY2/IpbzjFg4IwOY1NHoBp7mwtdUmhgf4sT0RO3Nx6qV9nDQH5rx0m
sjN5uZkVVOSXNS/Q/iLD+MBdpBDORNkoN2M2myhlJ8GPPEPYtoP0YiNAJriPrlD8lgTpu8hraLqD
Z5srhJ0aJA77Dc0DnUmVxnHaGfJcbi+3O9PB8prsOB1jhOv8PaQw2DuoHo5hnDM2wYxugVWjWQ/m
UW5oi6ASCKu7s5ieSFmONKgY2EOqD3w2vXdra0IwIUfqFlmIrti/yvzkq/q+szTCbBd1tBryoz5s
UY5Vtk8yRLgibWIw3XAM7hc8xvKSuodr/WzA9OLCRbnN90a6ScFSNOfvrjikl3jl+0uzLgFpcPVH
C00R7qy7j0Gb3xT/Kp2APVCowAYjANYtOT/Ib280Y8GXceJQY4oRV/Xi32L/sRc2lxqGsmit6PPw
vh+0OTvp4FrPVjFPyRjVMZIQEOETZKI/0qSNYfvm+PbFWpD/vSzXfch2ai4y3HicCJsYX0nqjuac
uIXbg7Pn2p9lK/NVsrmOcj/Zin0hZgTyKL15tB5R3IrKDdgO1kP+G2P+HGaLb1S98FoUw0I+O42f
oBzke+cRpq0Q9yrab3Qh5WkqZyF/XLdvKm9AJ6d6PcmQx4iMXchgbdM+YitHk0UUSgsOI4m+GWPa
4M+x5hxsNXKsubYBfKEUkyhRSjtQNvriSyG57v2G+8UCXPMtBWQrSLpH3fQt9HmLhugKT9W9Tls1
7MN4sMCVCC2h7qMnFIeQK8d9R0wYGV4F2vHMyzLX+zlMHoil/t4+I+qk6yYaPbN+ubeXpGF1P+Ok
M16az9uT+YZRAVU+gQjUhbxmFbVHFgnNbrMrP/V+qXcXq1xwgsC44vouP/koUccTTQFZ7cGTxqfb
KaPmj3ze3kOQ2CfvAxNnv8MYsRTVq57IEymTBS7WC8omojOFixf1VedhVGJIRUDL3QfSCZOceQNa
vl17aD5iRIYh+kS/R92J/ZAIyzfATFGToZ2xSHxOpJsmaysh3oYR72DTAUbdb+aZmGpUXwPHRX9N
ZQfzQLuoW2wZJN6sejMoRY6TW8rzCn+H4WetixZfV+FYRY9jBwwiv8Dq3ZQgxBBeza7EVyJPzHhD
Z9HGvhBy8CndReuHvcBjyu9Ff8uLg96cX5TL/KRucTy8EF0FeTo9RuTf4DAg0Uc7JOmrHiJNtDx0
CCdx3tDTyjmozAZ8Y2fA1acUzgKuiy0moVVLGG4dIjIXnMJcA3jveypTySw583dQVPWVodykswaC
d29xxyr67ArfN7kJSeugrPCdAnqZK/gCSPeUfbNf3elbUrZl66eEoNN48hlfPUCfNgpq6lBE6tmp
4WDSZ9l5eoSpuJbbBkKS5JGTER01vh9+RwzlCvvp6PJYZJ2XInrngiItmtQjnN/5inGSxFKn3GXS
SiIle/wl/5a4DsCVWLa+vvNxA0MzrEqc1tjML+Y+v/Ho1QxUs+kIWw3K30fnKP6kFVJ0PmJsJxnY
8Xs6wjwluCEEoPLsq00eNhxL0OTRg6Uo24YFlpT0hsSUvYpcBRhK4Z67Prf0OMRPA48e9+uC5OIj
efQV3UwU/SD4zdcF7moGtuuuw5uhBOLb0E5wGDTmEDkysbURWnrqKTHDKC/NruIWWN1BDC79U77h
xOe+RBHB+sMZGGJBQap+dyVktcmhnnY2ZyPjAWlMV4+ey1u5kB6JuuCHHUrEJ0xxyz4KeI3fzXfR
PMYzwKdqL0me4YyPpgOxD0QZpaRDMLUQaLbO9vm2092K+gBtFvFydYeEex1b/Sitr6MvXf0yWtpI
C0f4JFaRWUa9+LilUceh9zncKsv0hXww7L334IaI5tjtiFwivIE8jEen9Qd53+2uYDGnFkLiq8fo
RYhqf4nQs7Cl6vhUvOrH216ufp2z6GAhhpa4WLG1OfOeWCj2R3oEVhRptVspX4wd0nFpX2lHJTwj
w5XYQcdXHqT4tWfhficQiUmjf55OSHz4dzm7/Be/1nNyaIghWo6+EGHb6wKBANfiW08SBxZznaAs
IuWHLY5Qfd2cboFo7LofjRqreeHzZNiIyJ3nWIO0OSdbbnjyEImrfWs1fLrtL7LSWivophn/GbV5
RmPv/Hoh/SZ6bLzp07njqMzYo+ZJJZRRFdcg8QgsJqovynd+gzehbWgZS+iJwo674U8GbWtODgVU
ohbaJdUEkUMScDE+J8/kKwFMbWSC5ckpm9+zuQqnJWAJeH5wdZQtqC429hnfdExpD5EDc/JyRF9W
KTZslwc3V32df6jy0kcAIvORptvP+zFmmSMomIsv9X6AYeS/IpuOAckrqwYq5W/4kH0zpLBPQGGE
6AxZOeECcyKEbq5O2GLpWkx1fH2FZxFKQic1QyNHGBmtD7LlJsQQGbMaSHyYR4Q/AMMQl1YBidtU
UcoU+/S8Ll7HUANxRaD7DrnXsrg0pCHBMxCM/lVf+aQz5wd3jsHXMRXtE2FKLiQfPB/unVpHXuW6
BXZmbFsyp0QPhI4R2kOnxB4CDx4iexFAIYYc30Hhw2vsYaThC6TXHiUGKnO+g4FeUiITRKTSjMGN
85vY44Fwl/nwItGPhhjJTYEuxmWTuv/9Iat/QbosPl7dwJuqOgjBgVr/UMgWkeO0aQcGBzJDSPa8
e+hvENE+vay67XW82OSV8Cp2rxQyA8/xo+pLDeUG8AwJfz/14Hx5RL9Bu//4eb5By32r2WhYgXaJ
stNJSIrcpCSzMUuOAGHpkqHPokyKXCXUU9Z1ket7qmOz8NPsLnHv67cgQTUT+zGWIRL+Gx9TkGPx
rMa/Kf+iAZHInvp+QJ5W0WFODa68T0nfUmZ0CNAPMAfZySggK4Lwg8y8CJhPw8a3jYDUzYLIexE9
P9WrMvTbZq60zJlEyQSptNU4TVai24WtktgyOC8hh9kWHzVgyg7IDinAbXk71/Nifu+XVvKrnw4J
doZkaelr1qGMP65zbZJ9yAuM9y0V0uYCFsjMXlK4T2JGkfy18WlSgvoBbKt/HzHjkeNDlSFDuc1j
x10SL+w3OXIL1L2MgNmZikpGogtPlaUjYTvekiVSL0gmJD39GpDwFkz2NsOB3AexQ50cduFoPX6A
OZTbeCGK7RAmYjSfgS3W9K0Re+421dEYzxpgAPotw580soS20JO9tJ5ux6Tc3uxDiYnUcYF64IvD
9JhlzzdS8AltFJmFpFXcgQz9DFGkIYJZ8jm7bs3lw3kJQaOJYUZyFRoO5zVMNpNXt/3vB/8v2bEO
qhMEuIjjbcf4bme6T40qRwMPfoxjKQwwBycU3hoM+gTM1zBm6qwE6xy2BHj/0n8gExX13wJx/nhD
NgzhbECl8g1hbiLNLMNGnG33BZLXgocct6ozI8FGkT8qMMfmrTZ8W3ngU6cyxAAvAS6cFjWDN049
0FRv+G1ma2L5yutCTLrqHt9n/smuMti+ogiNv/PKtsWKp/4mnW5SPAKuQNJxv1JbTlB7ubCgfbMd
esNJfeOh9yOUKOOWgK/mdtCkuWQE3Xm01mNAGCZkK8kzRMqoKQ0/xPvb71brw3NQhsjS6tAwwOuF
U4qA236rQP650YaqW6vijJ3zP9hlZyBfpUaxvJ8TLzfLBSFWLqZoBTI0shjnNIsByV1pugzAwrJq
EdEEneCJ8qfMIyqpU3wihwBJLc3XDLdWvYpAmQiOc5MTmsD4q88K4BOSMtzrm5ME/f2HI9P8t/vj
n1/dN1Ilt3stvoprSXiE+1cAuWZjorfkYv40X7iSzBtJUwynbJyxJ4+kDs2uQPDSrkcnnG0pEexA
kIydfE7fOkD2xm+f23SDmJJFC0UieVHq5vZ5l3yJRniIqDlBhyndGI/qG4judRFhEWRikqlA+yU2
ADJSm2dRC2MImd1PL8pfrwjs/NwONpKq7w6ccApDqR9D21X28BcyyZqkOXIikAX7AiSVPNGWN75m
smd1sDg5qDbnAle0UL2SkYzEUF3diWWBkt5zniPwhZlegWg9wFRzve5tr/lCvBq6EWvgr1PCVo1U
dFnPKU0PTHxqBX+dunQTEFSE3y7x4pKkh4kEUJZ3HI+729rx7iQe8slu4BOwufQBGYGMjo+6K22L
TbhQVsaxKdbGC80JsW8+oAs5JMv47UCmWIYB/EnakmRtU1HBroMtIogDmI5ZeXICoJnwvTwJq1v/
Fi/iX862eMDFQxAL2w7aTtpAqSbVdgiD0AbbgO7Uv+Bvyfz7rypItzh9fWmproUDDhRtAU9KIFbm
wib6eN7eiwPZZ6REEaVPgiwnL1Ws5GayqwTWMtyJ/OJDNTfXZKURDyMGYpGPG5PLTOCSms5x07GQ
0obzKw5++P7/4sDiebcUxSLVByXcd4JZ6gddt+SIWC0QWcInA9AUp4TgnCecGxewsrt/Y2EzjNPg
vJLNdYGs4jbsAPyWqicRfTawozGekrj9FWxTB81vZHP326MqiY5MiBbpHUA0P5ivyMWqg/XO6THO
ECth/QTRaAg6xrXSHmVEt4D/ND5Q9AG3D2JBRApHIu0er+Sv1Q/NZ6i7SJO7OtAqr6CvUPFyXg0J
L+K0TSsq0lAgLKLLLV2wC8qE77k6J5UYiu8PDNHZJX27C0PDTKWBRGx6VJ+8AgGySEndK+hW1Dwr
BFKSXuwZR+c4rMIHdXmvtpOAQQi1bOtVF5319hcva/YG11BGi0HfRYT4jVu5JbTKevjhS/qahb/P
TQovJw4Q4u+/fCN/znFx2NENkUPSpJsUove2pD7HQLl8fTXzVa9s0Yfk3UpHTMLSgKgfq3N/rLud
ZBHcJb9cC14ur+BmubENRL8VRpQa7MstUMuHaOyXo8X6zofPdoxCxYR0hDJIFxqZefhqC7iTXRue
4nZt6UGp4wlY4mMonpOCqAcudXK1ltc0YDQraw+DBfpAVC8DTa9g1SUeKZGm6+dvEIKxl8q8OGQS
s3qcuYfBzrBWkMfgcTJ+xXth6kQuicYj9m6ON3FekofE3EoQY0DoZrUGtWDHeaBQpGdcJJVTDYxX
Gtwv+rPps6xBaTgP1qZdlC+oyvPtTxIJVcyp//o+0K7CIuvUGFjfdpfJudqGKeWIRsXScUqdGc1H
gU6aecq1Oi/X4pTJluNF1Lay/ME6GU8U5/4/dfH/VwHw90FD+eMH+ZanZN0JU8ptHgw6uGARKbGl
Kg3MRkDjNDOFL1e0LqClPLmGV2Yb5T16QjNECHG3IP6AHUlE5rPE8Jl7AiV4AZHELwYVfBfN3GQX
jBf2hAQkexUu5WXEnI79AKzTxtaDqaCetxeylc2P6AVg0y5cs+bvINLAeUQtprro8bHG0rv9dse1
jCAUVzCIPzsweh/6mmct0MMrhDEIw1d4gcvskLynJ3OdExE708hcI6UX7Y6ITbP3ottaRJhov2EM
m6+A/WpFnx+DpvYMRUHfV1Z7SbUw2ASxUUNDMzIBVXz9k/d1TQYGmzLo3Cu9vD+2qKj/NiUKFdn/
Ho1vRvp8rKtKtXg0KAGWF+MrZhDzEwOTiGhl/wZpNU6tnzyYZ9L1iG/MA/achfTZQva9CQLyh7Pj
b/c7i5+p6baqWDi+/rkCDr0kR03HE1JuJpcRjKbJKLCob+DVXv5kCjXEv+3fL8b//rRv05PRVUWi
lfxpOn2Qswgsilw1Mj1WzUWsT+PpVvJ05L8U0C+uVmK3yU4JOo/yhtsMZmFG4KwbM2BR8k02DoCc
jfCmPOZc/wZ3wbqYk+7ha08F6q1NSjEZLD7iTmN55YoCg7/898f31w36z4/v25ve1FGY9FIqfqHi
5Jz7p/EEv1g9jLsic+nFIHbjop6RBwnfySNOEGZCyqEy76eP9i/JGTxYaFa4B0THyXfVSpqE6ajd
ebByoo3j+YCCD5MZrefPoe5XQvhHZgNFdc4Wd3yFA9hNHwT/KHK1wOXvyjnORZWWzntBOFVHVQIA
OUPYO7n5JBBGS8MmbVf+xNI3j0wscMIbRV455FMXuhbfgOwm6E3eFRHPjU1Hfye0PBJpq8OnIpBp
zgOZOoUKHxDHOuXlrXOUKy90fnio6er9y3OmmsQNKbgEeLS/vWW11SmyHUmUIOKX4u4ArRJRYY0Y
2h0OB2oCrgg2+clQqSGNcaBnSXKJEjKTlUWVADOBghGkHBJf6Uo60UnLMduBi7DhLHkeH/S1+W7Q
qQ6+5AMfAIqlr9pT/ok0/v6bz9N6qYwgyg96/gQKSRT5M3TnPQ9Ue+002ykRggG9P2X1EwrCWxdc
SbNIPTVoOs9O4cIXRvRKCpI6z+ly4b85VO2N+m4fiMDUParJjNqvB/K56StittkRBoz4uIM1vFgn
5DAfIrBi+LRSJrEF2AKONL4lCMHOI7dA5aZ1FoMatLxdDNetf0cIySLBFIMu7eY2lit93PgyNdx+
ToCQPC4XI8k/11sQPiAMJ1ZFmGIgOXSOb+g07rD4UT7lmWs8nKssUBhiaaJ91TtPLfxmh81Nl8lJ
iEKUbxHEmf0YBpWfodZ5SJeDi4wVWSUAtS/CRDLSfcE9UCp/cEWDDEiIft/CefTWz93e0xqX/rfH
iasKvV24ut+3Mg1Q/U65niL9tczew/Z8w2OFb/IByjpagqN1c6vyZX2RsIOQiTE3gVRvAZdzhsPi
hz2Ruuq/PYIOmZgaIjLaeb4drFFYp72l8wgi00Am7JAR0rijM9dpYMApMQBwg/6Z15NhIi9FkUOp
wEKHi7xhOPstwy13E9Az5oR1oj5XUH9KdkfoLTMzefawmEhuUndmL+96a+cgIbwtyCxqQFLK3x0x
mRX/Z0GnQK245F6S22TDplXwkGoUaGQLF4l7vcN+xD6HLfvaCcBxiwfjmu6u0mmENSzbc80XRN4S
pwWxz8pKmCeTFf79tCKsAkUhHNETs0El5gEvUlzBtJH5QWQqClBxx5GkS51EMRteMp+/JpFUlVB+
k7wUf9QH0GuoYO0+V/BOWnNAU4RjHZmvLZ4Bmj5mkPrSlUQVqQMXhV0iTDffwVYKYFUmWHpWiFT3
KF2HNhJg+0mKL6BvOsdrj+pYUCkOcaKDQJRADWpgBt5gWVgHeSQw1qFTADSURCx1Ui3T64kDdHat
vF5+pCEOoXD3URKuSe9ec5yIX+OiwoBQHsL6OUU9hxwYe0XqpcjXQIWBl6PfERFEeD3yOe6Mjhwh
SuaXk4dk/44OCtgFDq71bqsbXptykWWeBs5P4icQuzhtoHtkZZ31e4cdKAT/I0nfl7WZAjcG/Ddt
ieYem2XEzlK9hHye9HLyDw7vieTf5COrbzq3Clj32dD7NVIEQpoAQ1BMyqS8YEIkAgy2wLXGFb+m
9RsnIZ4lUqsbC2PnYuATtYMeh0Rwt5YZdzQPRyM/xNV5HFflOQuMLaRQXT5Gw6IxVyaxL4Szf7Yb
FSWOHFzrbVZvK86k4TxYvrjDxfWM+4BVYyAPFoUK2okIBRvSsJ66RcjY2NeJUmdFqr0rgULF1pzc
jn0fRRmcH93RDgo9AafzcETZ2jZcrfN0UuPQg+i+k7iIu7sJPhnRvaBxdTRH5HjLHKgzq+PN+6A2
dujcFqII2Tp1lZmffIUBG5pfrqaP6LpUUCsmK0J2edQ/QLjIAKL1BcIfpTyYM6UJIcCCsjBwRof3
F2c6ZCIVZZGaSMFndN4ChHX+vT5EESKq+Sg8O153CwTiFQglUnisfqdEgUBVpDNyw5P8aHN34hNf
ya9onPhDyGlkHz2iwm8L11aOY+hZBMdQ+i3PVBQRdN0yp8KeZS44aR7Em5S5sfBAYyCD4XR05nx4
UN0bEVWUaxSZvwdiyhS3Am1IfPNFAzrHlCHPbXXRMR1RQZA/SSjEWHxR1iV7ISrkCyP19AoQrZ+B
3Ub2prokcUkEvZgkf3cP92alUyVKFcedlodZYmFq86f6NUOqxHB+KVzoPzSsE2pquknCJ+12rIig
IwT8ShLAQW4WadL7LTsQIpqeVr2cRak4QANe/f7+2ZI845KCDe7MUCGGBr+8rYg8rR6H3MNvolGS
gItUPqo5dlSs1o5bJYf/Hu2+Jt/vs6pKVIPs4DUELP5Gjqh2k+uqhNNO0YiaE2lw/EA5wm6+s21d
uBoHz2cM1qnANC0btFUtBcksszC7eJXHLXuvIziqhPxsdQEmFJ7rB4vmJjrDEM63sAhuPjyKXZCz
BlnjpwEiDOd3u2j9Fyb237+R9jfsUsXHSFiEqtpU1/1z1r8Z9lVPUqbvwe9xqlDeep9BkUjn7qF6
yLyagwEFzLCefiW0CzA/RAPia3ea5iBiI8zVgQQulEi/ncNPe4j+19VAY2w1ybYwHKrB/vnDTVct
yuOU+TV8QdbP7Mrna3SrhI29muaWukFuqqHyN815NM1kQhanXUESBJQg0jpc6s2s49GlD0Cba+1z
CpHRn5ro0MfPKWryrRCjze4fIYOfQjtQJ10G5T3RQY1uF0RkOalxEssqQbdJtUk7NNljO4vGi6O9
SuWyp1EmnZFaaq4Alppy6YwbFGDx3QPuoxOVvVV0pBe+/ab+MnBZQaWubC88wZPHKw4ZdD+XEs11
s5VIDbutEd4Nykpl9+nntKNcaTGG7rAD+d0hAjLzW15ZaRFthnXenHXjYAyfAiKBuVkYpEsmLLyQ
9B7MKDJ2oDZr3ZXP3a/4Myb2tDKSvUouIFNaGC7G6Zmchqr3owSFABUiD7Sf3PIzeJVW4/j0lGk5
juu6XqbZttSWBcn9/NHqumzwz23kym/w8qNeZodKByRi8zw7jdSOUNl8e0KUZY6Brn7ESNCdA6EQ
iKZaDjw6nGMvzB5JirxOH72oeiJOkDWA+YsUAEXzIYiID6HhdW4icq/nGDpxj1vcLKhqYlIhAMyx
Ns4SBorC5W2hnIPbhyoO/IfAzi5WDKSHm36RfJqB1GMnF8V49Lm7lE+Y3AoXdfD51wAWEXKKCQR1
fkPABLsAJwY3ElIVPi2JZg3Uj0gTVyWdBxU91CjFmk0XP0E35PegRQhClR8nj9qscIInPrQ3V1da
nCydui2OQuQTtAX7FnkNpWu836mzQvmzIXg9kL3r6v400kTAxkFYMf+Nq7zg5pqR3NAcho0Z4EX8
rMjOK56uHuYVH1k3qSOMBmeVpLhoCTn5pn1V0KIbxJz0PDxBJ8DpLNF5jMAc29Bn1DCC4TUJ7IOw
4U6Bs4Wn3jABCDZFXyMMZ8U5s3HxlzdrYz3EG2uvfhKQ9hhvpfXwXj/Fm4xyhNYbQOMpzWPOxwIp
/A9zpCD4e28nBJDkym04HhgFLc/C7TO6uCU/hoMZwEEunWW8rJ9uLmXQC4eoVeQnyH/XXKkkuB+V
fXIyztVS4P89rghcpjODkK52gZERFpOfyXiPt0+dD5JIluvwpfxGyHJ182P3qbyidmvW7zSDkAc+
bOvKveNlQI7hCkaCn9Y8xryresA939oUvbdAP5/oo8P6PEK9dPiWSQbkup9oA3LVtwixz+4O8ze9
K+NADk0yy5rAuAcm0bvJuQ/ZlnEqmOW2q06EsaHe/+9j+a9kpMam6ojYZLEu/PPkU5PKmfqYJ1IP
KtH0NZNf7dduryymBeJWEOoOkoXiAX0D0MnO8sOqov2V09K4EExHBz8mdvOfP4DkdLZVFCSXEGvR
ejrmBt+9z6tsE6qXyEDsPa8RFfLiCeWmXxfkTcyu1uFKQF+2jMKdiiaZ1DOUnR7+DJpJMlSmQiwH
RcC0yYiq0Yh8lHGloTsmXxCXsh1Y55wwh1fIodJ576K1OboT2awK3p9u8hmFShZBLPJq85hjMwE4
hcem2jBmgppn1E9M9PiBROZPAIYpoXwKeZCsRbwHmzZZNLLfVfuETMX8dcTPTl+x5lvhm8n8FXfb
/Mb10s+lcK+Q/mp6aTVDfZ6Hq3KJYTao050CtUNl5zBHLJxyI7k2Lg1fY5uXayQeuIHi7ZUsPJhw
L6N61Ih/obNqQDfmFpcBK1pm7Ibfuauxu075RjeJ8RyQFGXkuWObcRIhwFQ6L1N51s4V7X3hmpJx
s/EhTxSXDiFSP7WWzwHX7yx9pxaPE8Rh3T6KttmJnBg06ml6hPoyfbDXCpAgpsAwb6GxkOuqsdvG
B5STQtI9n7yUNe1T9R3DNfDnzE3OVu+WLWX6eZgzc2TidwoFZ8Z9nonWRxfQA6fNV04NMZJIE10l
43eAGshX6GTEdI/eqKMAGTu8pD+YzjuxqqCrrgmRjFTe027bNqOQBnQDQUuG9HaXYhFpWR4Z8RwS
P4iauS2tap2gOrzujXCnO683ACa4t6bC54K955Bfvey+QykKIg2AVvAV58RgmksMCvw62RuJMiqB
UGfiBdLVIC0M6ZRYx6HyzfiC0m4AKiG7VdqPE91S8lNj+JB8Hcmi/EiWjhTYo86S0hNP6hcThgsy
Umj3yODRN4q5SACjKWYXWm3kDV2yorcsZnpzjXajd8+ZfNadgFUiahCC4Kl5EBj0KLmJST94oMP8
XcVxeRadI1gy7d4rEahTw4nUcK7efUJnkpFH3VfNfZUhYDn3Cyg2QA/6NGWoZG5YBPDk/nNs2eWS
rJWY4pEI0Sg6tCaIxyUGvZJyFQa4xLULKlCXPdj1+l4HHVZ4C6G0OECL8gcvpvJXoO3Po0OgIH8o
iBylsK/KyNGBQWEnfLFz6w2aiA0ydW9v9RSkmV+f9CdMmjGdewl8gsgmtZiKaOR4hxf3pNcY8Sqa
bCTY1LPRGom4XnSOmRcqXZG4bTQGHBwKnnjcBbyrX8gmovKswJI0twChXMEAemzqgAvaBzwRQ5mJ
DwtGgVilrcCqkBN2R8Q5PI0o/HqHNxzM4sQIBk1GxidLst19TiQBsPJUbu/4CVJMkIN+DroBfmJs
e7ct8KbPUnYOfBlavxX+qSXXTc9rwRcL0Ykg0b1Hl4bPmk5PtKs8RrSE/+Tt/BKofF9OSO+UdWpD
GJe/K7dCQ+nNzCph/MgQ+cx2AjwyPzipMc7YQXWgqRDoN99y+qwjDzg3JbK8MrZ6t6+znayum/Zs
jQRLc+4pECRXYoyINo9fyZ9tSBC7lG9C/ph7bJoo1ORuPS5TVEHsxzn+dba+6eOKOf+D/KAbeqMC
Hwg8DmHj1Yzinyu54ETOO08TniDbz1Mg5D3vUe+4kfGDmEf9i88V4uJ/n8W3ZzCOYhpDWp5BQMGV
/Uif8BLXHet0vxVFr8Wmee19bYdFgDh0kSD73/c33dc85P/6MoipISyPJnDrS9b2x0vQTdZVam02
Rb6Mzs2oRrSY1EHO/AhNDr47ppDCDeVLaXs3DKwoP11W/op+ufscKDTD3lpse+dY3cEKOh/a2u2Z
Iq2tHj9f5TmFmxm9pfKypMqyXemWUG6Vw7bV8rlh4if0mVFJz+05JnBX+QXeaAQjBGrQRkYNwBhU
CV0XSo8zQOaRKG7zTnIpasUZRHkSPVQDDzpwcblNPNYcRjzEFrXq22jHAcQ5J0dADtbWu29xWQD4
E3SrU8QiRBso7xG8yV7cLSNcHXnsDtQAQ8NnHhIvODZ0zrpLMxY/NEIL8FrUIz5iTUAQaoGbHata
BvIlUEC/NRH3gc/CGhe4Xz2jw6NKTOeE8Fz0yhkqA/wCx2wUbcWYmgIlr1FZXKnvWTQlsk+/BOmh
1YkZ5AvoA6SPx1dH8opnaAfFa/dAbfM7/L257D3qM5+Jk+ZfX9HnzcF15AYErYW/KAO7RNobaDd/
kJZjyYof3I1FJeK1qbLV6PKcZin5fxxkE067GfM5WYbEg33lE0rYFW8LLpxOFG6a+m40MLhuC40K
h4pi5/isxh8iydqvI9Ty/D2AgSi2RehMjMJb2kTIs5vtgLgo8hpi0kaE5Ut0+dzP/M/UuXAx3IyC
s3PbF/t7/zDSPuBcBmKvEfLjTh8psSWEJFql4N/0AZBRGwd1Q8riqgi3VNVqhDwne9Joroi+e1+0
2AJC8cxWHhvgrf1lye/VfQONYr5J+GImvh9Po6q4Pk7GWrpvlXGDdPGevt8UkFZ9OVxXU7lKiy3H
Ojcxcft6IPoT3Wp9I09aRN9KKe5O9PYLtd1N141xOyr5WhlfcT1AuBJA+oTYzVhJCk+Ed7+TizG/
g16a28jH54g5kGy4u8sl35bLmF4FOg5r17x5JhIaqqBh01nIa5890dBWNW1KDPmaZ5zeHVpUEfgm
ILP2wsp+OdfdNdwOjW9rnsTWVWET3TY4F3TIkmWRBUPtWW8W9yhbYr2qQpL8eHmHZe/nr3SNVb42
LjBz3MVNH3Q44fpNnrMrYvHolrqz1PE1o96JAqPlJvEkgpeYufTcr4ltiYIuX4kuJXZHJnyQi2pj
RH7D1biP0/ex2xGNCS/EKJi27nVwOQEymlotP1E9gt0y7hnk7ryg/Ac3yFzVlv99rv3Noc82Iisy
6p+vKNB/3u39dEt024TbbO9If5rluHX28Zb345gjiX5mQhepiyOg36tYxacXVCa/tKP9rvv1vrBn
/fqnVUn760mLDk2G4kSO9B2Tg05petz5eJg+rWeb041QxW4POQG99gRLiQ8wDkl2YgMEfMFqNNJ9
IxT2SeumnS/cMbim4PAwnhAH8SZdmkdOyPG6wKALP/zTPf21Ov3ravjjB/52N2lVN9ZSSnwYkNA8
WYxb9hE4RCPQPED3n3tWlL99QrpqyJZpGZBSX1KhP+6iqDV7x8w7h3TqgmC2PlB+WcwvT8mDzFRa
fti7Gor9J5mY+DW+/5p//qnfdCZyOerGqPOnRk/dZqBvVsCIUYC18hOd50o4Wv/74fxbCglpbLaB
5kW1TRDefz6cSiGng54wT3BlvnCGnqz9CKZ5f0xeQCmOGBq+mnzwSiX7nzZmIv++/76apRLDS+4u
oeQqQW3//NOLW+8oaWOKkaPE4tTiN8TnZpwaojWzcygHIeIozmjOixtLkA8Rh68evJ1bSuqPEdZO
Lqrf0BrY3fF3nSpRINtcVz2oGSYD6XedHhpMt9mzSrpcv5W6Q08gCalI5I9+1Vj0N6CC1RcyB90w
q3CR9EJRcRNV6JBgIsrEY8/jFYgVDKNzqsDLnb6Q8MsTfh/Nf9153omEzN7vC7IUyYYlBQTZFv/0
DhnVOKyThoMPdJLZ2XiqXq70jyyax3rvfEImZuEqrBddNbf6pzJcMySbs3zHAErdNPxb6hoQDOpC
e9BPSFUTY5N0i659lwvfHP1K9W8Uyoiy2IyoL4yruPTSQLqt2CRDkBCyLgQJ7IIOoA/pQ4/833VD
ryYuzCMn4KgH+PH++5lS5X+JYb6+Vhv0GXBcUU3xcv3x8tRZZE5qp0CjvDCYoXPtA5pH0K73IqqA
OGMxVdITdBKVFmiYbJj9FH3mCig0YQ2g44XCaVx+xYoEEIR3CXt4iwjCvZ+cBw1jMGM5KovGBeVR
wn3eLlouOfjXxkvHFeF1ZrrV6kVsB0r0qosWxRbS/nnCkcRTgXeOLPWYRPWZaHImuibCQo1b5ZAR
2mSghjW1ncY9DuOLXAb8N/ZVCgOvQYTN9UoXqSdu4dEXypriUdnlsx7uaGfP1GcWR/BgvCuTMbON
DRRmNh1ieSsVu6bd0BMBMZa7hk0U8EKN0BC83LLPFIbNGd5LSr5QWbZu82S9YONV+PCwJgCwEHsR
tAf+ZdTXuBL1D9jyyPNCeeag3rzoKjike00eK0x21wM4v0M8hvEuCpASlKH3pRMeBqpDu5VmYYn2
O4ayZgmecbe4whcZHPhs+EC3eQ1dfAXkkomqqDV2HGOlalsL7zThhXRCgEHdzmU/1ynBKDYq+Q0w
XTgMQFeYoUnl7YKw7ueY9pGMQ/2SvTJyhmItVV/1NRrDFojTL97ub1RHMGGiyP/vhw9F9d/OFEK+
ac90TJ2b958PX1+kybUeOVPo0W1JYSM8F8kvlZqAl9nojt2bCuyCEh6PAF+uvsTcmO+bvZ6vyVdc
2BdRMzA+331cfuknIYtZhHms9vLRL0lhRP8gjLsuT9tYLMEXdO05hH8MO0IB/ErfhZTn4tgAVz+X
LzG8iPNQgeg5100+4jJ4vOrbDm/k3oAOK9fYEqk2QIKAJXsZa96Y/x9n57XkOJRd2V9R6B0KeBOh
1gMJQ0+mNy+MdAVHGMIDXz/rZkujLFZF5vS8KLpVXQXCXZx7zt5rBybFDfG/w8sYbc14zh7/pJNf
ciaKXVb9fgjkDBzxSu8fSsvN8LGzCvVsthmNRAt5WJ3DhaLydrA1eVKzmxwdGt4z+Z4l9DQXKcBh
PSO7hUQYP/JlcAGsMZ1vvDZ7yMPKA8HWyIcFuLvw+u2RlLPmUOs7YrQr2tBIDjCKDmvz3nKYlM+6
7r2iuFSX8BI7c4sMBQ9gHJi3g7OmLDb0NTZQ1Tzo8CJROqE5Rr4zrBhyRBav67wu7owrdibKchg9
QYju9xYv9xCoBCbxBLPYAjnhIRvHWcQiSzgbvOUWsDP1Kxu88T5xlxwiemjRuvIkWhuHP5UPLSkl
+VqzrjD0485bnO1lq7hFvgF2oA63DLJYpVGi94GszaUA4auV7tLHMmNQMTOgMcfPNMu0aTv8mrwu
mMYgoaZVsKFjooO2flqadGGPaMPo1pZXsR3guY7ZM7lqi9gI6DeAl8UAuHLZ8bQhwdHqjdLenZPn
nMZWvOs5ldQXjiXq9XwRw3SJfIN9JzcVsa60pR+f7aTiumWhGWaJ5Tfn+x5NbkTYMBsY5jwRvquX
HsUhs5R2CUHTOAVjvTLkqxSRgyqc94NXOjRbrlvwBDQw1CAkGIZvqBrtQTbBnp7j5uR39lhr2SOe
2XcSi22sWCTllgYqW+8lw/6ct9xf1JHPytlUfIBWtuOF8HnYDBw/oo5/YMUSEQ7gWgPHgq2HWKzt
rFlyulPNtXP0ZfPWOvp2fRhZWMeDVoJ4bp/k/l3qlpq9Sa60BncfEzUczTZrsApPGREzdlcJacXS
ZjwNcKngQiWYPTC440ZkazsfvcGE/uxaCD3UOdrY/L2sr7SN+RGDcWfrYW4BwNAQy26qg7bmu0d3
reWduh0eu7eJdpU852Q7Z6W89yMvgPh8BsnzEM9re9HehmRnVd5oMM9EppIr7piUXqzdFQPOa8TV
5Xl5tJqr+Hzzo2ng8zv5WznId9Q0TZl5Lnxeoq1+X8qKVGrzSU6OkPQX7SczJiNWOd+YllhhNfK8
2dRL8K9ONy2dBQtyCUl2e7Gszpgv09emdmc8Fi1hTWuIMu4VVAHTFTz5vFzw4ZUFr1pg3BmTTvU6
gx2FZuTslc2NGd1oQk4rp9izgQQsUthJMBiRsXkd0eZzFamfzYcWtDqNjk5fwpSHL+XbS+BHeOWZ
7wLs9mRoUGhn+rM3Rrw1xOuZfvNBlBofLQabYfLcMF2j2VHNKkF7dckj9XvQnvNuWoxUMELF7tcW
Ns+Z/VjNACfQhYYiNpOZSjnvDXwx/mNLKHgldBW8vImYd+b3qs9GkFELQjra1iKYnsIxhsDJCMwQ
fdwmWcO15auHxB9paesgkjpoqIlRfOBvGJcY+UM43q5meyCXzmzUOJEGOSKjOrVZWPSM1mfIunzq
VbQHsTvafqwtgKWOrKzjD5825Q/N88XjIMquL2VVpstRcyzo8QyMoOc5WAJ3QDaiw3BCFDQ7rTHZ
oziWgLVLMz5J339Z1c8v55+Po4NBwpZNR9UvqnXbrHP92HF8fcspDy7ckY2YWaVejBEY351yc2Q6
SxDkEo+5f2T+RTPK1wH3sSTe4XwTejp/2vRBs4GrhlSP71C8pkhenV/k1RGOiOfsDSZTkXdC7Mga
Uh2OVzx7VIq5ny5Q+UHXz2+aB+QKPvPuOQCRlbGA1UmvO3GRdU7zblktQZBQa8yRyaxxHLsIDnYY
H66H+XW86nfxlfU6rPmS4yi2/ZZ80hvYKEsqKoEpMK6IkVyGuL4nUoLLoH0VzfMBG0ugXaebt2kt
MgZ0H84Kck36YpQ1iE98ZFEZjQnyyR7sw5Gm2ZIaUfx/JK+/i/ka7SOkZEAi5GW2BB3zYHgGmh2R
Okn2JJcD2+yTvXTm+QMW5oC59Erfi3/WWtEcpkiV3Wj2kUBOBArvF4eMRg9GqDn28qvTVgVbOe62
iALK4MncONt0idd8IYxvIiGJ7JnTB7/4iazG9yZn1mS5/YpQ8VdI9Du4T25+5SxRSDERYJdZ+OMC
7UUIjQbu/PX09P2zRErLXzfYOjksNpFUJkPby4e5HE9K3DluWvm5soH9JrOqZYEdL3NEKhi5Hfme
YLqucqHMJLLkls0iZIPmzPoyQLOU0GdQpfOsrV+n9gzF675q50YToHeRzlcWX7Pe00TRl98aJ4hZ
7uhBntwV95BNJAineK9cCzIxarl7Sg/mKYRkMzkvxJNNibykTXglAtKo/YrnFmnBKVzTxxwe+3Ee
/zrRMELrIFcPNKrge9FF4fj8Xx2ZpwTrkGajvZ8QE0jVit/EzkIhYVWI6ZIrR5BOj/ycFyIlfiHu
EtI2RFrpeccU8ySjDRj9GLtWwxJ8z/4No2p9PT7TzJtIn5jVAYhyl4S/vXPeWtF1uju9VxvjRiWz
bZx1m2yRsPICX9gpNYyzg44um6DOQELyHHq6uZZXLWsXKQT1pivhLQJN4JU17nV7gejytX615+ZW
WnKJhz1Zttd0nQ/TXtB4FTrg75RfTwKsNFzpb/rMIdKDbwkQ8jsgn6gTCXI931Jxo3gyMpcKdSGC
CdlwcDbs9iosqatsf16gMYChnaFuQWbrIjwR8/FfprVWfzXvbMaPAWMPb3qgRRa5mIwRk8csyevm
4Jh0hdHnzeKVvSQ4I7lpjJfqGKB+4U4jrXFKmpmLgeGoyrzrDNQ7rX2iaunRFzNGv8zP3eIDmwSd
fqoeFIoo3F2k39gsV1HQPgj1yngvPmhMdKgZcr8AlY5YjjeE+h3lMbPjdmsLVXx0QMePpA/1oAdE
C2xbvBwpwrBEMS9CrU3wbCrMSYcpvqGa80Z7VqK8Ee8u0yC24zAvnnDeid4sgL4dureVusuZmfZv
eRt0tcfmS5aRQT4U6LO4K+iBsWRuqEeYw2tceryLrxETZx9jHITg2ovZ8qE3GW4YNRSkaAwrdmmj
JbQ7R55V9tKkq8XwrxYqlmMI9+gb+dvMnVDRwQN/Q7KDmQnZOYRNBnaodNzRVV56k9DJDpOJsmoc
8r595EaMZcB22nf9OvGY6gKuxmfsDX4rL47KNlQYXrHHMD6jVcIVlqQrttcAfuiKMHmMmVPwPT2w
j2FVqoGU0ET08eeiptNuG91kKFcHEJ5gu+XoU4ljvRZMOvEuzKFiNvUakfAnPAt5MomUSAdgg637
A4gLZu0zqljydk0UKS6JIei3a8Ik2WdjFYWA2hZLq8BYeG+NN5wxn6sPYP4lwhtWbJwmzL4KeDOo
gsD/E2OpHwSoKoUQOT/f2UvSdracwTs+84+xaQVDqoFRHC3q4gU2Nbu58855V+l5oMowV+z1fDRl
+JW0m3HuaPcxFjLWL76o6enmnC5OrFToxwXeToRL2s49sOy5xDTCFrrwaUeNlHKGdhhMMXuRHLRG
6dconBGgAi+E7kfuEVrKef3LuhHQBqGAOAY5ogedMRkWlaWGRKrCPzC+RkxnhL9vnrXXSNXjZ4qf
MsigIqDtp8EzoweAVMZ0DuF5wYqxaprgVHtitNbHC8leAd/s+KiLpqF8WrNtxC4cv9bYsct79TXN
tscBG8gLPVMsm/hlSFbzxTaUiEoJRhKpQnhYYPyWG+iWlC0zGRZxqC54TC2M6EJdj7CbDg5OA0b5
BR913qQOtBh+VFZVPg6ddFezGmJwp1TzTDRg7oR0TVsfH1nMsPMqeKGVnQocjpb/pnE8tXSxFeVL
tZkVr+DpGFXRUiI5xaSl4/YQHcU/HRcBA60eTVRb/kIPkj4oH9XWQuFwpiQFbum4ouE917jw3S9J
R4hRAvRZi1eq+5jit6O+ZsvEjAxbCwo0tsLzgmwH9S5PPSBZI9QCHN9nvnjVssIdvVLnlD8+mVL6
WYDDjeNVasySp0JbtdKBSV4r5i6z0lriwMvGRfpw6m5pZM6ZsavklarXqnId892HkOPwKzf0YB7w
N1M7oHZfmznzRE+25891tmi764idkDVPUQHVnMNBSZhQkC3gpqgx2U2wEgTG40iEKVaxeQXCjtYw
643mDeEBECAvPZjzut90d901qQE0cU+IkFswveqTJBjltTtym3zAhi3DHIwIG7PY99rmU7AspSsV
fQe6jCwotPWwYFsL86jeoDabRycXYlJYL5rcg+LSFN6xmKmH+APlF7XQJur8MA1Mfaaelt3ko+Bk
YonYlftltzsjXERJIAf6s2geL/nGrpOlPAchwOXmq7uNWGXJL9iJpTzdVbfNJj80It4eESeBtcWK
WGSkANptvMj9+mNidyKkid0GXWXO5x6ddxCuLL4RD8PCQkpBADVR0DRXbki1A3RledhwXqRqy49Z
QLRfoXkeAVPau6jdl/3VqC6FcUwj91NmfifNMl5NWs/sJBweU0zDW+U+w/fO/hSuIT1oYFE0yGle
HvAYK1zjK6RILv6eyfCA8fUypmi/igINM4bCjdLnbSDHi8x6KNkfFTA9DdaVneLjbkFBGP9SmSiT
Y7Gf1C3dTCS3LdhRnxkYIp3jC9JNnXud3g1hAKB3euPKWnQ/GEhC0jn7QGoHMqTITolcg05Sij6t
g1Pg9czRWo/vg8acWyJ/TBhcEjZbzromvK7Yow+lskKY74U8F4AeNHfIliMhxpwSHz5om156jQaL
v0MvPLkGxMEMPnnP6I0sytdRfY6JjCfla05wsn/mjvCkdtfyeWcYSOTmlUoR4jbSCsLsBAUqNteM
knsN0EN93VGKIc97Q0mVUvS8GkQD0xIDR2duYVveA0O/hVjDamAsw/1A06v0uwHaMgOxm6oE0E7S
Y4Qx9hRUb2b7EuYfOrY4QubR1XEmnTIrisChR4+e7fyhWo/HaEtVMDwJDQ16mojeC5xrOvXzTH6E
E+JQvTOGxzrPnIM9i/YwYWgYKWJw0IB9OWSlr1DuxJDw5l29lkCNT4GKEkhoCmLPBoBACqB0PyZr
YmQixqjoQV/gCRg9lShK5+I12U8LBBC8L3E6o52wVt+gkGRB/dS61sp8JybbrY5uo4g9E4N7lpin
xgOmB1aU/nOrrDHvJ0E2Pg4p26zyBKtRaym3lTsuTLEjH4BPeXuFhV2pX1q8kcNDqmEZBP//AJHN
CSbCJdD5kGzAJ9k578YYoBoffWREAKQxac2lNJjCD0Oi+f6rS1cYo/kddMENTyEojMgXtnjNKneA
ADeO340G3ZinCErROWCqo+d8nKWPnq1n8ZjA7AICRHXO9OSjBPPr4bDuEM4wx8JAF+VYR5fQ+VDQ
6eUinnzCYCRqiCMMo3F5kgOuP7XjaHun4b5N2IWKrM8Qh8sMqTl6QItoXzLUraUdr01rzzfNIBUF
RG1/f5reZcqFGrbP+uTjtanj9VDeFG9xyIYKe56VP1u2SJWr2UfGHmBKBS+fiyKcndyw+bTmomVm
2IdGcYw2xxMKzPtGpbG7EyBbdhAGSv5mk2FgKnEJkUPoKoMHWCBdph1KOdA/Wj8HRdzkuVAmpMy+
NC+NXOEAwJJNSt5pDhYvVnzpTH0rAEqDurfVXYRs00b4wsgcpttCKlbS0SXQj9su7fjt1AnPeOaC
YZ4oS5OWvz0f0Wq84SpCpwmSD5ewzeiB1CPPpj0xorJYTs66Py6M5GoimvDc3er5rYTJp4H1xy9y
2XQnAqe4zAJLIJkmWuZLmGwhuhRSHc8PzWtd3/XkBDRs8vmedlfkL+U2TD3fmU9y0CHpk+o1jAL6
yYxscCwVC80g4Dia87wb0MBokIjMbpIlmRDRQKTy2lnXtKMQQN+HradXQWdDXQTMS47GInzMmMJg
79c2Chdr8un9Hun55ySx0Ngf/QYqOsTRubkXTp3Oqxp8lu5wcp1hMxkBEVNYY/kwoAmi2owoO+7R
K/ZUShw8XvZsipgf82qpOQLwgd+GA4e36In9RVGsYoz4OZmQRG/GIGL0KxAlqCYf8vzasry+WafM
kUwWxXJu04c67UqMn/Z1gWrfkp8TaZfDjjfWBcgMvFUJze/gzJOAR7hdEh05SFSEkfHM2wNZaTfC
bgnRqXDQJPOko1doZPcdqOGjbs93t+Ku9H4vPsOB3QW2tCI4qTzeKOpTnjwcDSAk/mcbrlQeNVT5
cEFTA/PBGh14rxyA7jC4KuaytIJRfV+3a6t/CrMr4AETNRGVzodQXlCkV9WsXpTCA04XfhNtHOE6
R9gu/JLpcwy5VWbJmR2v9KvwgdJF3bUr84pSkF9OA5BMEYZLLblhV4Nxo/d+dWZ1sT7KbmPLO5Nc
qFpadeY6hbRnslg3au7a9eN4vsKS6dygtDHNZVXvQpDAUJsVCsytFcRRYMoHrbk2q60ubaXqcMas
G/tE77TFY4ncC00XvT+pBC8DfRGwE+FeqJeekXP5JASErMfqcd9i04XvXfroGx2ZDW/QC2g0uhf/
DGOZniKPielnCuXLVegsG1qX476pfa3cEaxoOPOMzXkRHN+6X62wnsTTDrpsftwV2q9j8cQsmVSt
MX/qmXz0LSx7l3JCv2FZ65G34i7FfMUUBs4LqYePMvvfmnfhikLtHPOCUirbH7nzcCLtO8XKkTxm
Ccnuq6zfJsfbiKaw4OhSyyO4OBrX9vig3yLWKdZg0Kp5ZJO4tXE4O3HbFk3Iv3ujW8umvk6U2yz1
1dYj7ZNB1Tjc2tjT8JFswS7TVKWNWnCTx2QTJxunlxDfzlJ6uGjgmo0Yc8DLOPlWfmDGguUNfqXZ
BCwSt3mjs/td8AmzXB5cNK5SwJ3AEkPR3tNPDhC4gGmDQpzvwLCwdaGY6pqnxNyYUDhC5a5k+rZo
0LiTkcjf8thvlIFyCB+sGxlVwSl5RluCLJPmGgQPtDteyI52VdM2xzuTrE7ajmzJivtF8la25vEi
RIyWXp6tJ7Tz0I8AwoXsJDdYNYx7NmVI23Lj1SquRLSB5NXyVkXgL6OyA0fFULrbGD5pbGl5j+fR
4eDHrehOtVtqfyd+HuWABJaGcg4kK+4cywrCF3qsc5VRdPJQ9Q85cNCKe3t9PCPU8Sqxxi+b8ood
f4hEgQmKUBti3UqkWce3uV931/k14pJDsqUY3+Nex9Vxx1WHtkvpSEII3duTX3jtK4XodKdA47af
ySAT4+/Tc+z2pVcgkgRLD5YRFZaRYhnu/LK/jeA+xW+4SNrwh240qfU0CH/rRmPBY8Rr6bqu6JYq
XwxHYnXq2qOO3QN0WLOSqqVyAmzmhjWy0XVsPg7tnBYCc7e+cB1aC6g18ElQi1ukm5LkQOrOyrDv
B7bz7XtU7xlFyygCGXqcHdcsb3BWava2pk2TFfQ73BInGRmBv0aRWSVBarFq6qTjSxg+jsUBBCji
ccQN2qPqHaX70MsRXxNGMaOVYu7JYpE8WaH6ezRWAMbYLgvVSJhhAwObZH3YIfINfyI6gFoLcDfD
XO09wsnC153/3LrCUJZfQ8yvdF+hsY5IhXDaIH4/tchivDg4srvoxbSYwjvfpwFHs2i/e8rdmfYE
2MM3+ijyTibLd0LW7eyJvisNH7QPblK1FcG8lD/Yrg2h+oRDQ29eJWq+eRgwyYE1yOcIk6TJRUkj
RTiOfUx+neql5o4fLBOcBvHixuRFcSsPIRu0V1z4bIZ6N7fcHOHo5FcYcinEiiApA4fXHlcr8nHM
8oLKKOCrPEpn9r3wfpk53Yw4vD2qxNd6mfkQ/HyDs3Un3UUx+n1DWvubp/Pr0ySetq+zldFsJHng
aWrcs7k22Ydhtpo8/X6kUbM53VTrbGPskpv8ATrZcXPeIjz0QF7lv6Zxxv5j1t3RCRApsEdX+6Fb
rpl/fdZhi6KNlg0e9wtBjdOkYXIWarTu7KJ11d7Zkh8QId8Vz6iUkC8zb+UbmD7YiDfm8T27PAwn
yuvpKTc85L7E25zhlnApr09bglEY2OBaZZwnfOQLdr5skFDD4MGz2cw9Fc8aQDT9ybbYi0s3DnEf
NSp0qDpLeo9hQljpLGTgwJTxGqUBUZ74RW3qSWaU0YHMBXsJTtaqHmUF117SBxrffGs1GIEzvOnV
TmluFGKjDSDhfIZJouE408Lq7hnxpfeJ2CmdsEnRH21oLY+ztgUmSa/0yBbAmOt2QMQwuKvklzBn
MplFBPTJiA1RhyKbdVV1TWnJd+azf88UFAvOnAnMsfDVYckTru/l3EcNtqfd5g4UBPiuOsa6iQtJ
is44vqEtb409A7GgfdDDRl5jwqbrRaYxPMHYgk++oI+bELobNDj5+W+RMBkltp9SGU4QJnNSeqjM
MamEyFm1R/30Vp6eyrqhr/E8AZ7mO1qsrW7FnSqW3YJTA2zA2h/BY8TQ7RnaIosPYCpzhEgIBRJQ
pRTMXqsRoY6Hi7GSEEGeEjo+zXSXxteJ9NDGROTsWL3p70DHod9eRKCnvQrxCcbxJbZ4XKK9oHWd
jgsbjykDKqbI7axkKmR5SMDxZ4L17gJ5Td+q+8hXBJws8yt7pz8kH+Gbvi7RR89ROlWMCox4fnxV
4OUjbptXd2wIkdjMphsKI2rItEQ+w4yKJQ6D6A4aB574TkwFNBoNiFQ8wqiR8kbyEw4R/KgEQbAv
S17Q+vIPEKGkXgGKxpa1KPBGzKvn8ZbmOVsLTUJ7ZwL4TWZn7hNP9kifLr2qcPXQFOnFiYQ4MJgT
MMBW5prk1/mvpKaERON3EqTHiso7XEWYONR10u5V9a4dN6cItTNNl3mZu6NEXWdyocK5rS9yQDPA
HWbAULKKbA0mS+khpBA8b+B1qwN1iXKHr4j0G/aqbbkU9B7BvA5GAiEYqIgmZuaXgT2XFvTZv1/B
rL9Nhw0FjSXBy9js1Qv3oR4Phayr5BLALkHfnbH36XmNWFMxDOfMocroWi7vcdKzC4uZwdDmpyQ+
GrPpDcMs+1vb7ZhqvkfESLPf0HdjCiGl8PVDGCBVG0o2SnM7DxkFqLxLS4kLJAhful8sjYB2XYNY
KRjJ8eigbuO35KzvzLNLO2SusGIIg7651sutCbH5GLqZMG3PxgL4CMXIWjHZeZEty/CMvXcQ2prf
ABHUwx/kiX8WDkKdSD1hi+hjRTYvCgczG8w6Pk3Cpnm0dvScK2c1yisGQZEIdTrY5GzzXi3qLQBk
0eMr+KFL67ontiXHWXhIJb7A1GrzAZX/GuTlh7WTgYRIs+RGOKuKTbN4y+/HDdkV8dJ+DOtlXz86
7YtEVcimELHf/LxtbopAtA67ezrqWwGnROWES5gabq69m7v2gRG+QAGhXgedEOeHGmfM1tqcqJPn
74Q7sTnKN3r9Az76z4+NuD6MZR0oiI6pXF4fWUtGw2oMobUGbUXCH1MUynOx355F70wA3GFzeksw
iOBw8a03gcMbGNHDPVtUOG5e+rvseqAYhywIaXdeB6W+HMUDQc3NVrNAsI1cbYZHjVYn9bjP2OlA
uIJHZwgDyq67AjKj0Y3Gu/jc32AVY6o9Za+8lv+y/PniXC8++z0kSEPJONd2Fe9YKDY2VcnJ0x6Q
nZArBiETXxsnn+Pewkdt/nCt//T9ieNr/yuAvpiCy1XfxRNiC45PolbFmG0N0mrH1WFbmEF0DlQX
WWy++X6x0P8oKC6OeyE0j9K0cSoJzR7cB9RUo3J7gpks0MEL2kunpeWLtCN5abyqHnkdeCJhQT53
D/ZKW6jSgq+ndI0JvPLpKCmBYV5RpA4gkh+HF7q7ZH6esfrz4cPfRvr2++ev/5fS3rfxW1XUxa/m
P8VfeyvKsYrDqPmv//ztv+3LD8Qg1cdHs30pL/+Xv/3F+r8+/5h4bPelefntvzDjjJvxqv2oxuuP
uj398yD//b/8f/3Df/v4/Fdux/LjH//+VrR5I/61MC5yMtw//2j5/o9/h2j45UaKX/Lff7h7yfh7
25eqifP43H788Zc+XurmH/8umfJ/2IBWsC2QBS+DAOHG/08OvPIfOOtkcG6ODoXFcDAf/E8OPBHx
lm2pDqG8LI26EKLVRdtE/CL9P4i25O8YfFMgnmjKv5IDr1w+d7Zl2mC8VFjdwFPsT8XblzLbPg1x
fJLCHO2JTtrptACiRf9OhFeQ5PnT280Z/bZFvDzaJSZxPI9aExEpVHvw9jYIbd0jrtl/IhHth5jB
5pfbcfjn7vPf8jY7FHHe1P/4d1GHf92TckBHE1hGU5EdAyfH77uI3j43jdKRDWKgODTDhwxGQhH+
9Kn/NJ98d5iL8zo3meYcNQ5TPo4r661/mW5rhMbEqR4XKXrvK2tFlXgTPUM0/v4E/zDiXJ7hxYKV
6mEW1aG4gRgk+3tCG1cyOidmK8vci/2fFmjtLw/Mb1f0YqGyui7kynCqkC5Xyi3jiWBYSr6e0aDC
f0Mb/j6aQ+5al68oo5hWuFZwfAyJ3hhWFguSL9Cf8Q06vx+frsuC6/NSUGgptsyz/Md3Us/6idwH
LgVeD/dY+4xpFiDiABtaAYp6xTuuMb0tih/M4n89LJpQAESI3OXLvofTFg65qhw2P9F77Ce/HN/q
GDuIbv1wpD++TuIMHVWDvGtij9aMi8dZmVhGjuJQyZJBP5S6Z3F+vZ/dmhGT9gphD8v790/Y316h
r8e8fLYHQmXbmHc2rd+08qEd1yTc/38cAga36nDzEDNeFIC5Y9Z6XBbE95hvaroOcbAlP2zZ//CP
fV66L8cQz/WXha6WsukYyRxD29f3xQ5rCqBrZ9utkPyvNE8mg0ryvz+tv6x2yOgI3OWsLNJILl7N
c51aUnLmkB1a8loMcpGIfn+Iv77+X49x8Tqei6kuG4tjUKsiLjphEYZwJdwwYCnXYzP7yRWuiJtx
udZ9PeKF6FSTHDPrWo5IE8JHhNFumwW6AtFfUtc/kZ7FP/bNwcTX+Otds4exyNqJg43meW+NGIAx
qtA5LPGHDd00z0KG8WXrfX9VxUX746i8zAp8eFS36sXzqE223vVjk9NZIzAVs0Zao+kV+6FMXVmN
UJp8f8C/nuaXA148nFXZlXLbV+K9bpa5zwg8qJcqIr1/9TCWLOsWGwm+ipb5Cez58g6Uk3qstBOH
0YNmie8n6LHJiSXx+8P8uWJwGMvAa4ZRUzcun/tUGk6xVvU49ftdAXUd/Vkn//Tg/3mPLMop2bSQ
slIP6Rf3SIplSS/PE/eoN5fG6Pg5ApuG/GqDYa8WGfSKGcsC4dMQBKfD0VXoqkVxdGvEsOLNdG6f
6r1Tv6nZ8vuz/0MVblu//7KLm+lMajp2Fb/M2I9gwQORBfsJBxkfo3t2oMn1cC8+gsPh+wP/+R36
/bgX/QajTk5hWYgrQrJODt8iFL0G5G41mVHfH+ovBY84lg4F1sYo+gfULisUWT3qwBjIh3/Tr9KX
EF3O8CDYetHOsCBScLFxN/1UfiiXbeF/Xtz/e+DPP//yCNtHJT9JtcyCoLXLgqFVmoe+hP4nJFS2
QEfay0+js2iN5+/PWKzVvy8Jv53w56r45bhZEjl1mXPcvn8eDDqh0IV16b1vq9WQpj9dXvGIfHe0
i0fIgrNvFwO3MkZdUY6Pcvfcog0qiZ47WmdkKL9qAA0t5CUr0Wmf2T8sFH/5WnK6FlMcsS1lAbz4
dLV9jA2m0cRnpfeSdzBY7nnbvUI7uDruj3hu0duB6/j+Gv/95toK2BfyWAQy7PfVXjYLo9V7jmpo
6b4hmI84H1PCUtt8GEPonZjbGbQ1a2TePxz5z0815/vlyOLPv9zeoWebd9Y4Mi2ogI4D2T5evIXw
AAoK/kI9l24ZXH1/0M/Nxx93mSQFk3wL2l6XVu/pmA3hUUUEWHuou5jRk/jgVTfJHl0hN/lDgfr+
JvZGNC3NBQieGI3B4rSSF9bPnMq/PXH/+1uciw9t2FqhHE9CkMiDVfZYwpggfn++f12xHZZrsdXF
f3DxTJlnIPnsaHNXgqarT2Fwou9dn/e5SVutuz4VPzxOf7unTGcoszkaDbSLQqWOi0lOJ44n22sN
oVeIr+/7M/rbiquqpgqvQdPUP5ytoV0bTR7alMbhlSx3M0PTd6ejtSqU5odr99dz+XIkcW2/PJ/1
ECdlJVsIh88HBwVIiv7l+3P5Y+AmVlZV0xSNViMQisuXr5JLJ4ocTkYp9ieToKKs4HtaMrg+3Vqp
s00QhtjF63Fq1y0jtzFt9naRgZa/ig1oeSggY3pSkr2Rw2xVDDul+git186ol7Z0pSHGiOoUUpO9
7E9qEGu4trUf1ug/2AmXpyCu4perpOgn7nEGZxSpmT/+IqA7OB5Aaon5lT5rRCRJSBxsbzPHZyT+
/QX868Pw5fpd7M2aYcz6pOPg5wYtQIRZ4gQJIL8dsvqH8vRv9ZWqazSN6A7BvL14kaR2cqLRjsQk
67bvNtLgzBOwZN+fzud44nJ1+nqUi0dOHpOoDckEc9VAXTmzdJG7pz20djSLDmkr1SvVRbNo/dHH
/+5nflTd8YSIcOHvf8hfv0Vff8jFe1xqmi7VDT9EbHHCdX4rrGUMxV7BpCvzHKFsjGx28f1R/3Y3
cXhi9yTQTjOsi4PWYZFofXVkU9891GBhWrytll2utOL1+wOBwxSftd+vNOW4qWEpRb+vapehfV2d
J42ascOulQZoOymqUuhWJDU3AzGV8DxjGQkYMl9V5UvRIgzWiQ2P75xm4KXyOg2/iQmfELHTXp32
QG9m6blGXGvBAUAtwSBFQ9nSJuOSLtrCOGMHZ7zhHKMb3PjQsldV2q5zSNMGCoF6ejzLmCJGYU5J
XxIZa0WibB3lVUamoKBnGCCfnacrGRJjmahcFiA+Xb/tiHU9x9paHW40pDLakZYE4l5Vba5Vvt5d
iIRffTuV+5qDV8goiU3rDdLUDc+ueVVIazfPEUi7BAn1r1TaVAPLjImtvxsRaiKHsLEtRzF8jnRc
T7AttfSuNWsgj7ZXIJVODGXXNj2Ai5ccOd5YfISSfDNJV6r2ZJjtvstQvUBiXp1La3HUMKB2KmPS
Yo7ezj/L2q4YkYiU6NDIBsjGd42eYYfswGwejea0TKKlBT8ymwZ/ZAYZYcAvJ9OTq9OiRDwc2ed1
jX/CTk/PFRzs0Rpx0OEjyccgBgGfHJlKc9Chv9XrW6JV5qcR/EdXrKUq8TuSLI9oC08ycZmEd2gG
MB0nDcri7A6O9ZzgLillycutetWIAAEVUgnmKrap8wxDjhQvzriFJgsfAp6XCuHhYA3uueKJSYpN
nON5CEvcvdO6kMtrlWyNOAapghZHQyWZAEKv2sEtNB2N6mpo3lNjWNj5tIwsxT2icunBAZpoesPs
3mII35/I0U3s+Un/ZTJjMgnRZec5G0JAWeNNRSRE27zVbJtpgXudSrC9FW7MmCT3qsNRriLw1eDk
gpNHfZd275oQOFhkHYbHRc4wXTpyAkq7kCvgY5CMTsfbphkRoOACx1Sc6a131uyXCmtGDD05j+iz
Imas76K8/BimbHMaKreG2VZMr3bHtyl7k8qTL+cU63qJbWVEgZ9Ec0ftvAbYptQ7rmMRs9sQZidA
MhOywwyrWs+EvHysMChF7XlpWsfrNhvdQj0oMtkOQwv91942oUB1obuVMUJ3i7AF7K4tTmm0bvHR
FSlCH+zgg0oYem76GtLKSjvPSJ8LNGs/JI07gk3TzlgSS4ARyCdP9bxrD0dibiSbqZ4GAra9mYij
i4zuIKPwrZNDpNDMao7L3gB8FKK2btE9VgxBM33mK9bulDxKwp6ONqdHwVcegbyAvxtG3T0p1lwj
mz43cJ0xQU+kMwDqdBMbrwOcZBMPQa29dU2HAoP3vUZMm1F2HyJCPrQU9WkMyPsMN4QbXGXps4ln
vaAqzzhTSwVboKOkJsAgbOSZaiNJCs1Fa8HkOF/boFiKGHyPdnaz8NdR4vRO5H0PDwBFz3jnLKfZ
Dh2aEbmCeqqukrj2Sn1ztgrY4Thciprru9eNJ1WCxWKbB6u9li1QUOlNY900RIzXmLFtQuEafJon
NtxlemsrxCqMdlD1m5LlUKpyGC4j6R/NxkbEogygzp1fUa8Tz0oqFaEP/4e6M1uOWzm77BPBjSmB
xG3NE1lkkRRJ3SBIicQ8z3j6XpDtNlWqVv2OvmpfOBTn2MoCkOOXe6/dN/fxmNwaXCzL8h1fVVH0
B0+dBMBc0Ns/LeZjAuvmisElLIRIg2BYpSd4uX8XiHqZTubZZIZl+k4bjIQ+HnQCZ0bbQoquoKJ+
jzyCYDjSaL2zbkswNXq3Dkpz0xFOHQogEKBoupfCq9ddcWvWT554VeGQmFA89BxTaZisUgXdZ/UQ
tyF4T6zSPr5NYLQ+3G31M8T/UfEx4kpfjQN6aQ8tpq0uuqGHU/BctAXvNoVIgOUGqmPu9Yg91sbE
3Wa3HGGIU1Puh4ngNXtkzX5+E7bEZ8fDIvTCgwt4T8PPohb2ukFbUkSSvEICPQYiLbwHpuhFjABL
I0G9LF/siIgJWyzd7sFKx0NeP4bZq5sfulZdJ0iJVB2mT5ktFXVcltmdp6EtinRE9FhVyE2x8v6t
F/griaOo02Rtoh+Ja2ML0Cch5toysX8mExCHS3tLnbt49xLxQzQf7JTWUvoEAqBpRyFlNDXWMBwV
+E9tME82Z65IksFITIVJuoGRbHvb3/VDCZII2qS3DTF35zaEIyNZ2dWLCfXAUFCTWDA/MH1aI8qe
dNBuFaiMIYZOh8yhrPReUtMGFJw8uYg9BHLHNqggJsYoNG56hEYkG99qtoBjjJoaYIZsv7lNvlG8
H4GT7AYeQgP+EtF7WkLPddw1fUCvovgowwGn8okzBhm4AbS1ox0ad/jWPhImcaP6wPWkhmvdZDqs
Sat3nhNHPUYK8TWjujKcDQWUrSjlrQKNPpHdLOsQa+sBoPhwkzOhBfWuiaCpmMAZOIe2xWfjkjNS
xNAUgVRoyq3M251ngKkA2x84hMOMEDGNdR4RpWlwx5NY4Ma9tePgHhYwfaxXt3KIaQKWrAKLyEDo
macC/FTs6As1BNoeaqgcfxIEUDvHAA6kE4xHr3m3HJgWgA4VC550v+wVwlxkvNHdkJ2DstPgcAd4
/OMEWRxQLw+Kd+/H+yraCADOCso8CTEZy4FRwfNxSCzBD6GlWGTUD9uDw6vdC9+EAfVeufE+qMp1
YhP37JxSS87HMCWdOEHi3C4k2unqU5vyC9xgY+VbIwAHMBKvEHxrrWfVMAGuOEwa+JVzbaEl5q3Z
/3Tjeulo5kpi+fAz7OkJ5P/sqbOtjVGW2wxMh49cr+IjpHCmTCEXkW5vLH0Xp+xuGrBZzXsOWKWI
cV5q+r4K0GA5mMhyj7ClVy5OdpZubjxCdxKHMYj9tOjJWtG6m0QMK9vC6dOTy+qymVCtlaWnN13r
HBKChboCsVnl4tvBpsGZX8cxkkLadQOsTCjncPmPmNKzkVjjh0ZzFoGciMwMxnT8cLy3zMzvLQ2V
EsSTwUSiIAFehPfFUG1IQB0jNHnVz8JnroQiUpf4G/nycApVY58KZFy49+LsTauXJDG4VAw9vAkj
tmuBi63u0b3C66nQadlgD1MFKkBDB26NTeG9W+y62v6H09JPlFfBX10CUKIr+V18J1p8PO73pPvo
UgAj7XOBZSnO7dtB/lBw/uhCAAAVL41xV6YvRdnuLGCcOjpND70PgsERE3QYbwuIbAOolhKJeCKT
t7oxH3hXrCDlcQA+PWjhyi41sttfWzR9dXzPLhL4BPY25payuIvjH4PfzEajfu/Z6WaVvTN6k59i
srcuVy68LbM3FjLoTvZQswq61tb0VPRaVG4TzDsjsjEWFXAz27Blq2Z9a4YnKTt2VvjNW9JOwUew
wKplsxylvSmJMHGAthqYT/2AmyB/fGvJxSqz9j0Kwl3F4px1oD96+JHGR01+hWfnjCCzn6cekh/3
NS1aEkg+DXDR0PvnVvyGSaIB3CpbEOR29ki5cTlQGRqQV9cCwpaa7JOap9L7g8BB0SfaW2W5SG9V
/vKXKCIPk1nJ9H7EJgpJZa8bgpmV3JL4p5Ue7PKmQMrkKMSGkCgYUnGg4zmuPk9jzFqkdKkDEPBE
36oiva3rbBMk6Q8riE+heitGc13VWCawzcYYkkfj2Mh9b/RHzccpictZK3g78P68CVRX/DSjW6pt
6yAMH1Wcx2Tg7CpoOFW7z/x63UiiqMp+l2VYUm34klg7At9YN1YD/H3wiPOwb2QXvZhUQBLU0Wb/
4JIb3Cf6fcCKS+c6lb715hcoZ1Xuw/XS2ugxQVhG/q0pxtmIHj5itUq1DhO52sOoGQG+rwf5pvX2
JjQhW1IySM3iOS2Lne95e87frH0xiAYbO5/TU1qXi7yxVn5sfwbKcEhjypKNCbuX3VLGIc8u4se8
c5497aSUtNeIbW5pe2lgco/6t5xlC43+okkUvC33Q6cxjDD5c+gMQ0jfnvbYpW+pD+EBGhopRF0J
sCjdGYGHbfMHoZAzyz2K/gAGy0EgFQ4Z3qpmocZHBQtZXcD8kj9Gm02RaTe3tps/qi40WYdfaOQL
va3wFGL9FSenwX2n1vm6hOjjqMM3aRYH26lOMAzR6KuIet0MvETMljWvStAY40n6bFGi/pR39XNW
pezx1VWCp0pXzI2qcDIdc51NSvpuRYLb+IC6XHCvW4TY1BEJ1DoP6xoEKuRMOQ1xq45s93qBEFax
IqytBeeeE5U+MMASMixGMi15bfgRCpv4uI3ofOUmToytiPVX3yHFg3nHcYe3HsZGQn6Cz0FM1Z9k
h3DNbmcNWN1Yi+4aC4d2hBUmzzlckSBD/44mX4rxmQTm0u7YHpLUIzA/NqQ/58m7mlDvZyschrOh
+ahRj2rBS5Ecpdkvi/qTOe5dFaAkshZxLrYnY1y20sRKaD+IDj1t2gBClivDgu/sZqxB7q6mZqA2
6nuU6fcdBx07Bw2NDDp+Mds3RW/YwAI4DPFi4KeWiFIrD/uLI48+yNHQBF4Np1tX20eHPYGbvHTN
PlIN3OmEChktfKV5n5K6HD33/UNnUzHErIA5yWFcj8hD1OfMzGA7e7PUsKjkb1TWUHUvOiyyb0k4
l8pj2NwY5ghAnIJ3ioqC/tGCph6z01hspRutRAZpgK/qexRzKxhgwMVycatAk2mhMLruPHe/aSkx
QhY7XcIPlOKnnZLzM8xsY0pPydynoLmHIksCASJmFwabXct1OHJKBypSVG86m1v3YIecdiS+4Pop
j59MdT3iMSOly6fSQgGqeYzhwMsYNW9rLjpd3vaqcjOM1OgN0GosGh5RhlMJJsJCP5Q4g4WTzgv3
TgnBPXSYTSIKqwXGKd/8sGFwiuyRrd5zbR9qYHsJS95YkDdpPVvZriNCKRKkEzernB/ch3TXOF1X
DQF9uP5Hcg/Jc5rcx7iFjZEEDdjcHvOTjWVOUUDZsHpmzuOEwRENrL2BklDhzzXKNkUp9p62DcW2
kqtK+rDaH9E5mnI3lt9LLi4r15uPvOaS7pyGP9n1gnEg5gM/KfgBFwxnTudtH0BHlD62a/Wga0sd
+1zEiqUYnA79F10eK4Tf3cBnNpnHrLqHqDDMNK7PMMgFGfqVETOA5v7UwVhqzaM/7OEySiApUPHS
4lQhWnWrifN1k6jfglGZVVhgXbpYhi88g/aCz5yKgG2+jnqBH3LEfUXcTHind88cNHHf+rxViEtk
bjr6U43HxyT2D4NMVG3GgnPdk+e+Dg0mhyK8aQTcmAZA272n/lQtwH3RRtFMgqzEup48r/IxFpiN
62RZGmRdjG09K0Bj1z2JQ1jZwoLFpZpOMP5TaWuzYCx3ARvJmr1xaci9LdFHadDSMm5yqHFVlLQK
8V3rLRzWykHlS9cqURnyRmAiK+XTEHxa7nPZ/xScJPUGi7lGkkPrHkIiZgd/oshPwO87Sl0VOQWV
ocwbusrAsqdgsaj09FEqL0R5ghfcOx19AGewI7SbJDRg7fV716xmNcWxaAA6aGA9idCFc/XoQXXr
2Y+4pX2jgyNPjDtJfkqsEWPS4m1k9Wza2wLHtJIrOx0HtsSpGNMZ05jEQO/YU/gqR6iK7ritue4J
oVbHrI2ZzmgsXhphLUWAiD2z1ykOA2bluadnEAOMY99x+acTg1zgf4Zfb4VvkFF2RtXd241xssnP
pPLi+ta+lXLmsrUMbFJ/xbON+cHjNUwnoFp7zbXigKtwk1XWZgTMJri57cIflndqzV1ZU2Uly9cc
icId6mXl9ZtKqdaZ8qZSJaotZc+9C/EXDwV5YE3SbYN4rXQplaZH6l1L265WBUUUIHAzHcKZDDB2
QF417XKjB4xz35z12RRBTqURVXGXUu1StppKGp75pGrfBExDN3lWuT6x+Kie1FdahAtLFEsFKJ5H
CbIMSOgT2VJ2NV7hbIowvEnNt1Jyt0AyiVZiKiYbJRzfEvfDtPGGs7dw3IRzV4Ka/tVW3lKQMjVH
YQGiLDh5w2tRkQ3QFRys+pXre09epAOhyG/LQFloeCf11l3H7bHUKM86JIJs/SHAGbePM9DJ8bZR
okXWU4VP84cxhKQ2EptAR47vug4YRkwWI0mRaRvsigZvB5EkVXiq0Y07HHcThtdQ/gibauVwYBZo
2oPTgOc4vytIrIzkUR2fjcDZloQi5KF6UDDf1BJDLw7Uml7ZZbjTJUK3IaHEHOX7zJZLWHybvq22
FB6oEbNSpUsBPcriqhGuot35d0ZozYvspuVE6hWPjf09d0AIqx+Kc5sA0wirz8SlqNlnQHgxUrXP
QQl9xdsLP1g27OTzONskFObiOt+34c4pQsZf8VAOxjKti2PGMaKNMV0YzU1eG7scADST0o0+jPu2
xYorlygFF2F7iircMT5rekl2rqNScsFCHh9lYr4qMBsVbHcji24wdpuIaIKwGHdhq79WuMQVZjmd
iczBE6Ho+sI1QmjW/rZSx12k6I+tVa01fm+Ix7ZOvJ3L5svx5V1dZc81eIIuiik/xjurco5u5FCs
bhdaSWAF6TDtMK5VDW6PM1Aj2patct8G0ZQrizcsjpudV+mzDPyAl3rHwcI1kJYKJJ3oJo4OJXV3
hfVZIHwMSIkSeOCUWtkYXO4qlNnz6rU0P3TnW5ZyngI7FHImdasIYaaL44DgDnig6AA3bl6t0vRp
9D6n9czXYO/yGXNcdVl6X1Nv9GvmrijB3cn+gD1fSzacT87oME41KxBWGxNiKuqnm8hwVwolEF3F
hBdpiyT46Ayw0+WjMH5qbMKggozDIne2LcaR0HwgqHHZUcrNqYwX0rhJGegpJLUgPtYK6a74aYry
M4gmVzdQ8HoZ8HQJt2+kSeQPTvqBZnsecY4obG05gmgIGoLe2K7XyWOUgWI0P1rlpNcHzqTARrDS
gbrK8ye3ecv0G30EafpSkFPicyIbOSuGjErLoSjNIiGxAbhKudAsZtRJ4MOXSxR9l2EeIr8F/uau
4RSpu909CwmHOhye+Upwg6TXGeaj74by6UYHxrCOUNenhNWr+5pERzL7OrCRjtiW5ltHpp+WLW0f
hyq1BgM/++DcuhnbvTuLG6HU4ZYbq3uS3GTla0G6HrwjdugBdPQw5RzZYxG0HLAZDYFeRPDU4W0M
0DYmo2Oo9414iayGvRXFcNifJfwc0zvEKrCLfQXoLxTtsqsAPYE/BpBoInho0rsiR/7N4UTngFzq
8zocljWQlVE+pcFajbV1lt4pWKGKCtak+TM2oJhyznGyABHYwMAGloTu20xebB/eBnOOH7/62cpm
j6XY65CMDfPkc43jDLj0gaMWC6/EaqL9wgHZ3i4v9hbSG6ePHuNxeHNtYFOdJIojh9wWb2THDks3
k9WYgWlMSGIXA65givVUuoxI/9kl1bbssWPSa+o+JhUWsoCkNgT1o2TR8uLP3u+fEvJ7Vb5hRf1F
mgzC1FhULjvv8S6bambV8xiHdyb7N+m+K1woKIwjajn3WcX/ME9WbWw86ogka+qguk4/oSSlULPT
0lOhvCo2VNb4XjFeLdTQFXdqKaVfM2wAGOI1wdYpOuAGhUEx0oVKRz3G4VuF6boYupWFazUxiNWM
2exADeiJsvELY1ZQ3smnzBhunuhxYPSyZVDWq4zs3c4/CYqtjiJmtf198LlG8N3nOoPqwYVfntq8
OirxVTPcpxMJpSEbWPmesrMovDfiinAm1/6d18q5m4Jq4xzXYejOAw/uefjQ19W3XI0pEgMMgs7M
sjsMnwa1H9yAI96oAS+zn34TdfXehur9GFmLjMVcdVpco7eWrh5KblQKt337+5Xun/fzv6u0p/ve
rzIE6XRxJpHIl5ax4wp0qw/7ujr+vZHLOtwvWvAzsUOkhHWkd2jBrQafYGvgCDp17HVRYVBolNy7
AGSlRBZznksxsV9pXv/j0toGgyyEg2fE4E9nIoS0sjs3SL3pVr5b1ncThy/dT3Ipdz9srimp9YvX
8TrxuZawUZT+0gh8eaVKG3ZaVk9x1yvxMtEVJJSSTQ0lCVDh1v1FOJ6udubDUV1RCLwHsbjp6G8L
dj5U3v/+8H9+YJ4dsTp+ElMatjz7wFZjF31ScFHWNi9Z9G2gaugq1+RSF6TdtCLoH6ZhCWQB5wpX
B8FPWxNIPzk74F0uoMnzpefkBc7IecxX1+TB0yf7XYdAg7aJW1VXpS7OGxxEVlZ9jsZRNKyB5nS3
9aLo6qLS3wdYhn9/h5cUTUSCEgqA81N1jLOnS5Ixi8x+akzm64giYM5p7O9NXFTimrpO8CeBMY79
6w1/6TWZqbUd1TJUjDsCxhbFffKdgOIPeMl4H/NbhaLBnbsUV5Qz/5dmpQNIV5J4cP4etXDA9uui
pLK+W/fdp3JkZZuQbJM3vHlJ+ePtcLiu7r7gDqGuSGjLv9udhuyXxx28DmBPgAKpg9UN2TnZRWsD
8P1Of5mwyeMdCbbrK6/40mf82ubZUKDrVqLIaXPEt3iINsZ+si1z1cF5Zzu5yIKrHtFLow/pk4kq
FWOXPJ95RG8MoznJJjtqn0N+ckxuYt3XKw92aX772sqZ/KkxzdDNCz7ixGonammZrCHer3FVbNL5
VY3TpaFnGoIvh4pwSgv//dMJUY8dIbZIrIwDuRIzmaYz275Bg7dqpTGrarGrLP1HWdz2RbX0PItk
+vimDz9tJBkNAN+QPfqVN3BJao3FkHkOGwQz/dmnTVTRRImD5rDWPmxud428WLQsqRY0X3wZuFMr
8j2B0RIN8PemL8325iTc5I1wdXbuqEq61u0C/PzIU7i+edZMAyxXONfgz/29oQuLKENGcMhyBKsK
09Hv7902E0W6AuO8dVNuYWXuozm4M4zi62uCsosytq9NnX3iwomzLpA0FRLEW32AV1x6kJmpaM84
V8CBAnTKxc7fH3CSqZ1P6ezHLZVZCI/nuZOl4t7f4hg2NUoC8Cpa9zu2ouvqym5gGgx/NONQ8LDY
EEAAOnu2OtDcotb5YAN8ETaIKaTYUORLJfoUeUThVL+SjXlpDmA38H8anHrQ16lOsXPDJ1uai4xP
M/wo26cuvjYDTP37/KEsDd+obqoGtr6zHY5w4rwQKaRMeTPtOLilhiHXwFYguW6pLK5Fql0SXE47
HF2bxMTY/M5WxFjJNUCKwbTHQbn6neuGZfIRPw9HueXQ9V2FmUzyFOjMGSpBuMzOhowQ/0qHuTD0
fvsR07T45cUmTTD0Rj7hQYe9S3nPLe906slGd/p7x7wkfqchwyLoVbVgP5wJLLlQsmqzYkdHDsU8
OqE2cTGUVm901YUE1Q+GAqbN2l9N8HJ/49xbq/YmYs8D1uPvP+XC3DtZWDQCihyBwfLsO6dIl9NM
LTIEICCPoo+RCkQodmkA8d4prs2qF3oVrbHRojkkvOLsK5tmF7eNSuTFFJzn7WMAFT/EmgzrWb7u
NtcWlsvP9p/Wzj6ngahfxUFHn0IE5ClcIWRcJ90VU65tl115kfr0t52NmN+e7WzFaCi8d3rJs+n3
7oTamU2+EaLauLw4eAdnWa1hxAS/PMDVO7tzf4l24epA+jUwz34G41U4FqwMWzets58xdlWdF11P
HybxCsy+seGWG6A81TamW/54EvP2ifN5W8zs7d8706UVhXnWwLM/fWLQL78PoK5TzTz3VHrTOr5D
f06qZgNfecrDLK7MupeWlN/aOvu6GAGCJBMjCSP9qtTZYyZLWMk/xp22Cx4pE0w5LP+D93vhM//W
7Nn7ZV70DEfSLGR4ik/LYOfMjTXB8hiQJ8TRlTd6oTk8hLxLrAnTnH/2RnPPN2I2fMR8f5r31g76
/kYevG35bVjUxFRfae3CyoKnjUKdg8FN/OFsM9JMwgtA4lCQkpLcipVFtbpA6V4tqGN1h/rEJPxM
8eRKuxcmXk4LSM0na6aqnXszDb20Qw7UOfQ82q3wej0FIzjlaj3l3aXfSm4QAPushn97bP8resf/
d1wOnZ3a//oFF/kX9+M3LseOmI7gx9tvUI7p//EvKIct/gGSYypaGKw82rQ2/YvJYct/GBafHy0+
B2GdCfo/TA75DwGLg+0wB1Y26VOAyr+ZHNY/COExNMy1rN3kt/5XTA6a+DqLmvR1fgM5LLqYQB9/
7AOspnBFheQf3d6qLCFuQ0D78jbu/jkXfsVinHW2P5o4mzhQlPTBKJGfh3m8GxO5GwAEtcf26iHi
bDT9akiqnL5B6KnYpM7W1g5hrpJEPEubKpu2R2uN7l26yZWZ8FozZ4c10+hco9JGnse7a0Hf9VjE
I/OavWia176sK9PDsD0wmRSm/SCln9+n9r4Kbb/0VH+l7AnN/jnRS9K9xXKW3xKGsL428elnB7Bf
7dn41jh8ycmUdTbxWUbrxhqurFUL2IPyKgRcNkcUhMF3rc070J/z9pveAnudkr/Jh7s2KZ2X3aZf
QFXdlLZmScIbjbOZXiHOp41l6a/wpS8MgBrwBDflO5LmlfVtiinj+nlVbO03qo87dv+bAs96veZ6
64pB/sIH/u2HTGPm67YUkYXdy8JfFQVEruAml/e20V8ZFecFlD8ed/oVX1tp4x7JIY9rTjk3u+Sm
6AhMI2FxgezhXi6tJ+UK9+l8Cf+jybODjNLKLg1VmiSmhoiArp/hmV9z0THjIuVETubDf7+i/rNR
qm6CFc6C1Xr+We0AlUwOMnvagxLTNy+IDLF/sa1IcroyNs93hVNrWPQtoFnMjhDezoaNogiDalgS
rCqCrfR5BXsD3uhdcw/u8hSxc4juSOQhEis6glHeTDllf5/tLkyozjT7TOgwyX7w7LNWAEcGP9OC
Vc61b3dfG//dYfTXA+KclJqFY8wxfzGWvnabDL9/E8pgFXHRGHSPff9mDddOKRdGwHQQZXGiMmtp
4mzKTstRz5XWCQgRaF8jBXhtDiA0kfruv31ZHN+Z6OgZrHYcz34fA05X2nUc4UhSC2Uf60w0KYT1
/7oNFlIDRgQf409QT06xVhq9HmLcc/Z6hNKtFuR9/r2RX6/99+naFpqjQdfimzgwrn5/kgxbCZJ/
YP32USfRlauCVbk3SZijGPp0rRD65+eZGpO44iU1Xzzzvzc2WnHkKEEfrnznR4lIumIYtx9/f6I/
V21WA3TMEBcMZuXzftwbmeh14ZKL1n/nEnqW1w/S+Ixq68qbOzs00p9pR3BIhd5hMmbOpoc+0oMx
tbpw5aER1Kv3YpKXh9/D7EFGj39/pPNLjn+2ReA5Oy6NMst5kbGqa+nDCiGTppnJtbmE/jprOna8
aF5O1mq4zuW8MMvbUNOkQ/nBNhztfE/iBHVVjIkVMvtNyJwp092lwoKtdT0FH6Xrq5P8nxPQ7y2e
zYBCH+y0xNe4Gnb6DpNf+DpFgU6wDCNZqot09z+Y46dxet77vz7l2Tg2R5QXVmyHqxh+5FxBS2jb
/jonuMWXiAbrEY+MV2f7wbbQsRMSqQ+oUv0xXKiNmKdc06PuaR9jT1vHkXlyO/vkVDiCr/S1K6/G
POMO+H4TlE7Pq3ERCbXBsxTX7kkvjUwwzdyfYWqHSjP9+y+zs80EgVaXF0E1APAuusOF8h7tiAxZ
ZofqUDzWQG7X1+7SLo1VyniWxZwAbkc9e/0BYgkMY4xVpHNznzId88O8L4jI8/zF38fQhQWW7iVV
rg6ECoP9/L7Jd6yMxVyZnjA/GA/Bbb1yv9svSDzJSXcP/UAdzZyxQSMrALIfAXdX2Wv6pTnj62/4
Y7I1fTcOeN5wS0oJdz687TVF4Hw2FfTwe8yrQ3dwvhGWg9R9NQ03ftcUpJneK3eacaVbXZxXvv6e
sznMq5MmTDp+T/0i76e0OmUZ79tfu9VsAfF3+fdvcLEbf/kE07//0skoZQ6mFfMJvIKdOFiEKrtK
PJpe4R8j+ksbZx15EEUcjMOvVyyp5btbb8ttO0Weafd/FbRzrbWzjanuaYVhZmn0a5acUjdxTUHJ
XZBEvYmOSDj/317g2fqpm1GdOBJbaaHdZP43pbxyeLtwlLGhysDqmFi6DgvO718ocUJMhSpvL95i
Tq6WyAOmzLFDuTWxzgMqDNbAsEvcATbJswdtSZlnpk78djIUiP65sie9ND98/Tlnr9fJMbs408c0
HOYInDR5VezwW+64rLmyPb244H1t6+zdJopW4IGcxgJoYG1R4DaYAYSfaxgJZ0hkdtbJujIeprd5
3le/Nnm24jVRVRYNIp2Vjehb1dqV4lLG8uwrb/HCEXn6qhRzmOEtm//8/lVb6HpmZNIOAqwdXk6n
mfeH5jb/dduOLk2si+0k5t+mkOxX8Q4t65WOO5WRLjzqf37C2aPWamLnsAXD1d7fOkdU7wSXqoRW
TtIUk/R5d3YbL/0Z6SpkVM+SFQFyV97ChUOkhJbEpcIEbvlzAci1wMybWp3GqjqvtwSZ9YSKYYdB
jsO1yRqj8Nw8/X3AXuhVklt2yjoa20THPF/hTL8PPNc0I3IrsTEtYAgcp3pI9Quykj3E62tFHspp
06x93q2+zupn71pTCrIYQrxMRYVd0JBtsrYSiJFpSuZNlHcHIxRPuqpSK/GHaN6N5s7se957o5HW
2YVwFfxqAzdjmOMP2xeju7DIsRJ6uslJykTD/OJEHupig7uClP7TovMvcQJGAVLETO9rGPrjR1Oj
CbTSG5C0y1T0k4Gt2dZqAGPU0u6g+pbLNiyPqdEGGGSQfPuyw+hmrSkuf9eEP0Du7jeE1T/E9ogf
PA+f1aS/BV/6HR3gvehRUVbEuvd26hNJQoxtQyAlBa6NSiaBUsLp1fCiKFW4GAeyxUyClER0Z+fU
qiOwG22NGNsv1YG4OAmYoQarkSrViyiNp7LQHsLGo3OE5XtitsrcMuJvtSChN7G+yclyp4wvke8i
NnZ0sF9pgv0MhT2Grc/OsXOkHZNvwU70RedU91aNd8gTSU70SFOhRTA3LXkJIuuOut+RSSK4D7Yr
bluiJrmNOrErYhL7ekmEpZBAF2JiAZyOkK5gW9vevR7biwwsCwG6xB4UEVaN0JTL0R2/hxHO+ACL
dpz57xzCMGZ7g0qc0OjOncpeqAIATdSOuAA6hcqc6z0onvLU5f6H5ukwWVULyTJpElBPEBS4eyOx
13k6LIdW+zaYGhIHzb/tNGWhVnFIFLp742TDykhqcpeDZh2FGYTNVt1pto5forQId8w9DJvaERAU
0aqI+GNybMZEPcaODBeJDS4tV5IlxrCcBZSNOMJsOe+ViiC5Dj9gPxTOwY+cp0rXOGtl7Q1giFch
Anfu2spS+qEzc/KGHL/6M1X9VytwlZsek0KqxuYi8wGimJnN1XREhTDTkr0zpPGqzMxHhEDhIjPd
VQIpxNeCNYiPQ2bW+qIRWM99Iip733jzZVvfRLq2dzP7PQ/h+wxa+5CMNaFHoTdsh6ItyeYxX6Ia
oZvra8skcHPMGnmEsLzbVI352TplSXiAg/DTnUJSCwvpsh0cVTIkPWXEF27shlF9VeHWjRaHyUxV
N13DR0gcBP96qq67yrD3pYcmi3+O66ibVxUWA2O4Q0r1wwqzCURgAJBIirUqOSpgVIg2vld2hC+3
j2KMfnplsFJ6nSv6imCHLK8wDw7hqR6UF1/F09s70VMoYV+4Yq0M4qmL0LRwFNzyhMWaTwKrpFZ/
VG0fzzKppxg/EZtGiI7HTB2fah+HQmYTf6PmBk4ZTQG+Zwd4i4OAxNzcIlGL5zomNbWZRmsYJwH/
1filviEbke3nQMIQVJ9iLmqgF4HVp6ux0ZSnzJPIhVWc1sNQy5mVdq9a3ejbeIzAOdT2Lg0N5dHo
y2I+9Nib8gp/R+hl1bqJ0VlYEeErriV2DprEG9/syMFSlbfaA8ZQhz7gep8NuJay2Neaj/s/2alq
eFs20anW3dcuZ3IwxuZpKPCVlyjlSvN1KOvXxB/XImKPYI7I4EU65A++RmSvKj+4kIu2jS0eKg9n
VkwiTW8ND7rf1rtKYgiz6x57rDlNDEpw0wuMyb4T9isA6cGu1HykDCNOUTcP83kmXfcwyEktbDqb
TDe+uT5JIaLgfBqmZLqjgCZ7rKvHbRnhXwmGoZqPfqUvq75NZirVPVhk+biKnC7fkMmz6dTopusI
ZUidjWz6FTb7uV1wd0bKhZoX3y2BCSjt3iJpf+Zd/lbEeG308CZwp7qNYWyjRvFnmUg/Wj882IPy
LLJoXbnVfaDzfUab2JbEcjnTYF0vEuPdHHvoK3Gt4quSyyq0iAZUmFdmVVLiWeufVDwqWjUe5SiP
rjkey8y+CS2J31Krb/yhAAECZUcRwSmbQGtgb5wuOKlWc1/gCQrbAc+Q9x6P6l0fRw/MRVszG25s
0njVDvBOlQwZOeHZK/awYyL7W8uZchzlbVtgs+t8bW424hREJJWnXjORUtB299AOEadbL/mg93Mx
Buuy1b53ifsk8+RVlB2kj3TjKHE+Gz3SsrSKAIgApPEckvxtqpKNnCdPZRmBctGi29HvXiunfIw1
ce/K8s7xomPh27gkvPrBzEkQr/ons8dmq8RTnyqqQ+Up8Cq8rmEhi/idvbIdo/A9jaudjtTbrPOj
2bBhi1GdWy44gJqXugi7atvGYuel/gO5GEdRUiNqFGdehnE3s32MWMxCmc6aU7/6Rn/CQMFnBZL+
WJlNOesidTyOhhLvTbNudgKL5soUnr/MrVyZbKV3oMZenWAwVxFsDZOdxc4XxM8kTf/uuPKuywWJ
uLoIZ7CXyY7P2HP6OSp+v02/h7qysAP93lf72zq3CO7zqvkQ4B7qeiwMmcDf6zvt/+buPLYkV440
/UToAy22EYHQqVVVbXCqbt2C1hpP358nh81MREyih9zNgtwUmRbucDd3N/vFSz4qr31fQJVpx5Um
6+NDELNgirTaFFqI0Ah6NKaB61iPPxxETZX3LAIFw46dtW3z/A3NDZR9kpsySIAHd/Z+lFTcnfL9
iJcibeZuNzZ9uYKWc9Tt6DiY2ksxBr9GUhRCHzwAej1/jBuAEXYCxyyyhxe11tH6qSJ94zUUK5CK
QlcoxrlZTe+0wnEjBFhSZETglf9Bhuq+lwbc2su0cINyGHa2snUms90FXoW5fUsaTyb0Y4ZkQFak
z5p1b8vPRuScRohrneN5m6jFjtA2b6bQu4N+8BdbfrjxBPUeB/tAGneKj9YHfrAqBrAeT2yELQqh
OsPXDarit1dKcCrU9HcCBBUWZXwqEj08+KH6ihjXLlfNAVqMgWNYfdBL/74YMUw1fPSBYYf6G12U
ZDLHfpVN72fV1be0YlDMyXkG8tfhvNb5FiWEox3goBtOT5Q3zg4kWSii3UM1AbWH2PSjMSaexJEi
rS2nQqXFNOzjkHNC6FL1WGnNvS57z5bZtAdQKd9SyzxWmfXsWCVSRqr3ZqYG1maa8jYoDhXdGme2
fJyOWalz2LV2e1d2mILkPU3NLnUe8s58ln39N3IuKO96UMySzNmlZkVxp7/LpwgCWwHHyfMhQY4q
NnVKNvSuR5YqzQxv627E6K1tKXWGqLQkas/E+TUYTwsefVSZoFyhXMhm96AC7eyxmQ/8APumidNE
jrqdIhaep2uc/qqw3jLMc2aG30zTR55O8v9GdfPB13z7LI3Jzirq3xMV7ZUdVPd1qmw6yfjbMON6
B4SXKcojFGKMKLlVitSA8iJjvjlIMOO1yMFysh7rlybuC8yfQLk62djB44O9a3o3nHLFUTbD11wk
KD9BIqGUfY4pav5neerkfSD1+JMOlbIyB+lJbXAUS6dTNUTf3+exqM9ybP/04GHHA24yPmTDtWwz
7FhJMHmODyFa0XWWPgyx/xJomHRn2G+q8DD1WP41TtRQfcWEA53JbqA19dqSmkffGpN1pOXNtq1w
gLMn754b9oMuJ7+sMXNcr8jv4gz2kxYm93JcIWlRKkijTQ5qErhHe2X8GEjhkydnuG9M2IAh5YLp
TFL9kEOp3MhV/XP0R0hvVYIbZ48VpaOeFAMuji7nz17Z3jVThQxG/JJqk7quCq4gphVCZwy5CbQO
El+RufXq6rXSg4e0xEO2lLQXyeoGEFK5R08BLg+XGTj/UoeI3ci9QkITTStNbhreCVD2MYmMh3DU
9hMCwZjPqW47VjeTkSMRCkImqW7yUTv6k34OpPiXZ8FzswdEfMraupc0dF9CMziyDklK1Q1Eq8Mo
TVtz0n9UWos9Dfl5PU5w1OQkvvUnLMcaGeIhef9mqK11yiVZaF9BAJTUn1ow3bVBcKoHr1/pCkK5
41Q/1bZ+KBoIdJkPIa8rhrMGWbPJsH0Mnd99B03JH52XjCcM0nYWhqb5a9Fq+gZSM6TfHCmbZsIQ
zIiwVs28gfaRzHca/a44wM7c90a0nabq3Dfti9ch0BYHKNxJNthBBV6Tkp/iFt6J4jfNGkqF+jLR
2jvUo/lEdsGLttTStTRWP/iJp6LFllTzXqameG46LoZe1p7odOtr3dPQSIs1lW9kqbZryDm5beTO
0+O4NjYRztUGRlW6gqtaCWtutK0fpgTjz2pl9vzo0PgyrelcJsOP1h6lfaJNmJcjBThGJdpPVuWv
ZdV+qwLDeVMl1d9ZccTDFg6eb/3gymW5g4fQSyRl8dnCq870wq0fYT6ErGB1yLyuWpcdMlVBVGCa
qpm7tovAKvXIL6XRk4WyJulZTc6T3GytgmseVFgT/RukJrhPc3BJMo+4aURtpx26/RgU8JPH8SVy
2k2Xhnemp8pumNrSqkz9rR1W38Mu/RkgcIDUFiw9L1UfFT9HzmsqZVSOMu7lSfuXOSJ7J2dTyy/W
/24L6LsJ4mVp/i1DjLAsJAUraHjUEga/bQfz20zHYdeZobzzxyx86xoH/qeFebXq+wgScC+VNIoO
acpXiTxd3aUZdtoQgFPobiX+xzrHDgqhyWtryk9S1T/IcHd2vqGjS6L1+8IJ7zTYvty88uRGVVqs
u0QFoBzle6440Zo1ElKngqxsJxUiE0b1vTWbYiOVDnJ2KfbHfubhZW2kUHwdaK2TkVjPOVpC+7ww
T7nCYeTbUTqsZdlvbzvTb26zIu7XacmBouSj9VcVDdqeXcsdO+rNV04s1BUanksVFaxdLPOnkBJp
twEpbqeWUbs1ByPe8GDXkFJpHusBRh2enDGUR9TIqA/8qXT5bqhSA8ka/6byEePilXDTlshapUP5
c5Sa5qwO4DAXKk+iynNZBdJhDQl8Coisz0W/UNd8BEmouHXbjnIbhmgv5bHe+S+iyYDpzcb5nm8x
ZseR9+vIV2t9cIn+GVmbdasmYUJUt0RWnqBGQinfCjcu3Czx2+jP+so8xMdub9yGB+2Hd4e22Z4H
KiXk/0dbjPeu6cffMUMGVVQyPFlUdAVQ5V9GDktNrOtdFBBPAOXoyINx+DzTGu9RyePpJnpn1fa9
jXJruGD8v5XPPTyCpYDXaqmQbkB6grsH8jQbl+9FdtByRm/pCe/riG+L7fzX3/BK3RLYwYcY6ucx
eXYQ8IKisREdJuynEsq1ATimxrXSTXgPkAvK0tLCuYpF+FAPnxdL68A3eXDzwWosVoUbhDXC5OMK
Dy8LTyjj+etBXpvHD+GU2Tql7hhpXkq4okZXIrydrG//WYDZh0olniyhaF1YGNjKD5HtLHymhQbC
+4R+aKj1LbUJX/RHmoh7lMnFJPjWhH/9Z6OYLe+OfCdNokuRFciFGLxBjaXei/gT81z18UuIL/Vh
HHI7VWmqiRDn8FE5R6y1d2xDvaro2y0zyRb6Su+tgg/xpljkxpJGpBH+0NU3K/vmFBZVEnP79dS9
45G/GtisgZU5jj8oCgPDx9W4M3fdWZDkpNvqtNI3bKbd1G+cnb6l27zYbZ2D7N/z38dZnbV9LDXn
xhUyyuwsRN5R/twKw6NmtzyhS1tp1nLwpyHxo55QfYroqUfBL6tgFXw9m1fb5x8HNDvSCgfCKECI
aIsR7R1yQx2Vke0P1E61DSIem7e3iUZOv9F2zm2MLN8a5Q64ORoGvA0+fdrvr3/OwiJ677p9WER6
MzRGKKZXbyD+o885IWCIlOpKXoB1LgWapRFqmEXndQTqym8qb9dEvxsMKqf9QpyrEIkP8zvHgtVS
6Xl2zmpNdJeaGB67o4uJ89FwBS0XMeTd4GogPSfUvtFsBPEpgEBLx8Diz5glHC/VQ5vrHLtz1W2C
3/6JXiw+I80KEf2jd4jX3dHaydAaULDYWmcEoA5ff9mFtPp+wfnwZRPL15WqYB46M9nrw7cu3WeF
sgAhFLvvc2qwoTaBqwH/4oBJmW0ZSmdhZRtBgpU9z8h2nzqvsXoe6+dW+/n1cMS2mEfSVfClqkBE
0v/8nF0jm/ZQqNcJ96DmgArcvt8G++VrybUGK6BLsBfACQGpzVFqttX5wKCxxU7OxTe893aQ77fa
o0FVAsDuu4kWfbZy//Xorly/bLrbsNLg39q8xGZZQUn9ATIKSmtCY4E6h7aXXPzQtwpehtPfy9eU
y9UBAVm38KIxwHsDcv88na3KM53mKLjMDkNg7JOHodjogb9eGNeVOBArueRhmYh4hDr7bPjrxmkj
ciqy+6+jW93BdAQhNK3rZ5TROReXXSQu07gNWVwhmqyDBZvfLAfEyCwr7tNtSnLVf5bZ89djulyJ
jpg2h0a4iUnz/O+jH63FfdlnW/korLDinbIL9v8LFrHIiJ9XPHU12cYCEuQ2YGoxtR82cF+2MS0h
jwivw0bHtdp6FNnD3KpvS5fxK0NSQWay/pg0tvIsVG6ahV22bbQ1MZIQwlCO3tx2FoW07GlQ631o
GgiHf/t6Hi9PBMYHmgEkAx/sch7tVKZB0JGoq2eKzvRTac6EKWKtC4Euk5QIZOHK65joXcxxzkiG
5SUgR4xM1HAHj3DlI9wXolFrUltXFmD+Fwue3SvIrraJ4S+PD7E6P3y1KlObwNelfJtb8jbAubps
oscWKa2vJ+9KGCRZ4DXpMmBkeGSfwxi5lDltFpRbR/ttIcaVIJLg4fH9dZSLdQEn/2OU2e7NpYia
x2gU//P4rODnptslwvzFjsXFlTAy5wci4WSLz4NRhyKJdENNt726q6T4b1mz/3w9kMu0TgjMm3Tt
3Vb9ArQdUzuPoN1lvMrsY3IQKDfAWNnacJ0dbJZTSXlzmZ56bWB43WMrg0HiJYw7xDgiAx6RvWd1
wSsP7JXAAveb/L7bJbvc1Q7/zkA/hBS77uP6y1u9LJJOZCfzT3D/Ttm8lV6Fmbm8108miM0l0sXF
/mJuBWXIkk0TbfE53k5GhiiIsincRpGauuaI+F8aNRVKona78pT0xpzKt6+HeWViLVW1bQpyoD/A
xM5GaVKLb4eg2JbtWW2f0dH9+u+/P5s/JV9uAIKDCrcXEP6FUY/SoE8ECJrD/+Dt8DvcI/54QJYU
/OXXka5s5I+BrNlBXIR1LYceJIyxvM2mX3V6rpv7r0NcTpaCMo4OM0+GsnjBMoTdYTdJaORbA61k
YWESLSHjrkyXourg7FHX0KHtznHJ/tSWNV0IwHi4mhon+6DfodO/rnblwoe5nC44nBAy373YYK/M
8p5ZpLB/LPKeV7xm8mNN6c38x0P+/2+SrMDP/d9JsvufYRN+osiK//0/KbLKf2FKaJHqUUaBCSIK
MP/kyBr/BcwcXwGHWwjkwA8cWVX+L8GAQv5Mhn1PVuXs+CdH1ub/xS2WIxDYoIU00n/iWy+0EwxL
WL/ChyHBzNdWSQW0E8w5dzziGRPc626+G4UwJPyefCMvXobmogIEZHkxKrS4OMFhDXxOLnkFGmCs
R8XtttPWPiJ7s81vkBUWahVo7fYbVNfAGAIZfFk6CS+fjfBiUBvjIUA6hZMjTuQP6Vup8HyoHPqx
0SHEXWGNoUW8F2VL2haUA2CRbFD9oyG4A0qCicEK84VM/JalB+xF0sAJDb4gOcNhTVy8g5zKtsBg
IG9cqK9y+FcrL9yT3rnNnzKsCMAbRIPmxn1pXnCe4nrIp6ZRXXnXgOMVFFv9vvzW7Mf7ArqGvM3c
/iTtzUd9167NxyWducs6rYgvpAZgU/DSm1uxgVyb7LRjpotvHSjeZDvJUP+NneKGfy2DwC8vICKc
JSTQ4IkgcjA7sSY5TKIobsEyudZfAPI23R3NZ9oJ7cZJWVFCE2hJZ+YyLRMURqbMh4TjfmE7imts
5CWporrDt+h+vGneaCe7ARYWi2IKF3n5cyRndow1Uq7UYFkZnqmt2+Fb0ONE5y3d4sRfma+ZD+Nx
ZkWkSUW4rq+IAsOcdpDwfGy38f3/QmDt4k7DeJA4gsoK1U/QWj/vQ90um2D0VfG5UPjfcLlGW8T7
Li5v7yWjH9nO2MinJXLJ1WXyIe78OjBqfVuaGNa5/UN8K26M2ikg7dS4xaxwWt4Iyqyz/3AW3P9j
/j5KBFzb6lRwUOZzbKoe8+u3GTQ+OF68uzQkhyRj00Li/zrC1c3+MYT4CR/Smoyyt06FQ3Xxa8ZL
PnVp9Po7xN3X0ZPH6JxddsxuvHWPa2dxHPf/Tl61Pv4AsX4//IChklO5qfgBor6i/ozaFSY4zRNd
+/oluAOzt8sPGqIm417J19bf5d34v9GrEatmvn4//orZ5ZxeVD9qYhpEEUvZ/8OVXV0crfgzX4WZ
HWB9E8l27ligNUL/DTgDMlJJAw4DDVxHWrhcXlauxE75sHpmb8TSMvJSFmOqoIGFtCh9tAhlWO0S
ZIQWDtjm67V0ZXBUGlmpvDpswV79/CUzCkr2pGa6G1Q3dvBH8nu0ofmP8/fXca5txfdzCVU6Tehz
zFLAWPUqIIdSd0UF19oCsctvpPV0m56td/aofyf91oqFF/dlz5KxidPw/0SdJ9JKC6N+aHNIJYfx
1dmyQaDUdUgZDW60r++A0i48QK5ddz5FnCVV3KpUSxoK3W02vYsGuBsAoixX6d+SW2/EZcf8Vdw4
31GZX/qUVxIPOYdHv8ITS0WI5fOnHBNi62mju7KGERpoRPS5Dv/OV4QoQ4nEQvpvnsilLja10u74
ik8JVyplL62Tk3+TnYa12PEYOyJVv5BQxRL8vP9MFfEBRQEhrZjmXCMvN5BCHqtMcyXrt+NrG9W6
GT17YR/MtUe5plJi4i6B1gIloIuOfVlZ5mCauDSJ75Y/6j9zmK4SslfOQwEDKnPtX8tv/cvdh/IB
0RT+CyrQXKEpHnKdqARVtD9c7XYV4M8osjemtSRPd2USP0XiVfIxY3sT+OKkJlIIUcWo8U/LHBxE
FsiCV66BDMhEiFPoA1HVna3BaZRBD4owol1f+qv0h2jbxgdzO/lr6bB0rZ4bV4uvhhqCsIGHoExF
cpabi6Lu/MmIxVfzHvxHKrsuhprrBsYqJsf1tt2IRl+x827zt4WtcO3bCRVjEdewL8ps2GVRMSHz
uO1RsNMlOo7aG95Uv0voAxT2kof+V3CjLzTkrnxHHSMndt97zXxeqRy9YgrTAeNWCeAhjRUI6lvf
dnZfD+4ylZifosxOITZCDLeKKHpx70BZlVkw/0YEBalSKN4Qr83Zh0tiSbP9rtfdvsue9KrbGbmy
QGC/8oFQQP1XiNkgkkgqM6xBddczT0NdYsU2rmUTb4Lnr4dybRGiXYIAJQKe9EguiPKWmfpjWjFb
O00cMVv8CKK9ucOKksJoutOs7difdKy+JdRiFhLXtU+Fvhuia3g6Xoq8dZ48Nhi2sO5Vf2NAAPGs
ha7k9fFxiFKgoKJMjvycOyxE3YK8xKMGsWn/scOJ+Vz9zu66U2WttB1yO7cw/8Znhwas0Jn8enav
LXhKzVwaLDTbUTH/HBz6alga4jxFw2VjCB0FDYC73VQLq0W7Goh2AxUx7l+wQT8HqnvDwhCEiUym
Vr7noGtuUpqa2FBH/mthBph0xZDTgX3jgbpvy25yW2lUe9xyQ0nbBPBUMMKSfN2dUkjgG7WXJ20f
WTlsPIy243aDqoF2k5QSxD25MvDfVqXB2oTQAY4YGmj3eRoFmGVVyGriRFAZN3Gvj7yXihSqR9v7
OCwgFhBiWRvUcbaSC189JXaBCSM0ypWjVdLSZeaiaSb6mWQb8YxBkWH+lokz1fI0vzAoFnm0bkXd
tj3/o8+49LoW0/vplCeUQy8agBk6PRedniasmY2sx49qeDN9uB2K4grwvhpl66Tcfr2oLk97EQ3H
SqTqqMpckNozwygyw5kMtz/qR6t4Lp5TtEyGR8k4FT8BeIpTI9wma2XhAnWxyN7j2tygRE2Mi/7n
RaYPY9I6WgZBBeOoWn/S0pNRv3w9OJHXLmbSRqGPSgws43nRK5BTROdlxjY4KW/BdHIbzX+JtPKU
N+UOaztg5Qn+DV9HvXb0c0mT6VpwTeP4F0P/8CZEOcaYpImh1TxJoRsBKtCfE9735lbeg9z/OtzF
RKIR+jGaSP4fojVG7XXxmBhu0LT7xCs2itdv+mZBgusSL/UehusuicGhLzO7zdehX+l5UhoUL7Wt
gbCwYiHAITR10ftafDtcbLdZtNklzY91A4ssogk6encQmLdij9USuhtLEIlrxwbH7v8MbLYQHauF
bOexs5XqYPTgKe1sIXksRRD//uEL1RBzNakmAlxcvDXCnZNVSyDBywqAWAX/GsVszdlSDB69YcJK
1zy+1/yO2UF3o02zb7fSTkwg7nMu+qrLUDoxQ5+2GQVtilk6el90aGhTfx7fWLRDlumR+b7ebX8d
7rW94/bb6DH9bv8aT0sH/ZXSwOeAsyUf+LJXhBYB3zFQ3+MTPGnAH/1GWLZRxF6q8lz5gJ8GODsQ
FS0zp8wmnhz237Dfe2kMZwlUvBRjdkeb4qYstJYYyCqt2+TOcf58nSfEpFx8JQF3pxPAPXMOeU8y
vaprKzfdoB1+Y0Cfjdk3xdCP0tApCynpSrHh/U7+z1hzFFDeVrHUQl5kNfZuCZl+47vJL0qN5bOP
vi8Orzf5QoK6xD9yLhu892n4i5bx/HpEBy/LpKEUMetkRTP+L2wcN9kW43u3fnHcv/zn8BmnqJ+D
q5/1fbipT9Y5emluxv2imsaVucbwgMYlpwA98/kNKiql0EsG6R/pS8jDQAtGJwJTC8xBEdtUXHyl
T0vV0MuTADUyE0sLWgF84rnYpxq3+dBNkeEaKo5e4LBcyZBek6pYeHldju5znFlybql3FmYu4kDr
OuRePhzS0pFX0NJwqdX76fXrlXsJFEaahBzDCU5HEFHuWcVMonIlx2NsuAVyB9+gT+a3qRvdpTdY
6dlnWsJ35jfnOB5KlC4hZS4MV7u4RryHt3kIYliPAOVs++tcxqyuZbwnzDfPLYV7aWUeh+dkwzc9
YkW8Rt5wOGSbfB1siz0m6ges9O7N7UClMvxtUBCChLqKHrCsWzhaLu6Ks582yxpwObUBYhoLLYJ2
qUAe0jehRkNvNPZS9ffX32Ep2OwzWHGAJkHOTaOWHOdYo/+7buyyRpQH31zo7Nk9PTltYYSXeVF8
+/+Z/Lm6myz5qSnheu8GBjqqEN0zGLhfj+vqvrFUXt//gIDOzi9IfZNZx1hseh3KHsVZQiDWb9/+
syBiU324BFhT3RZKQBCIr1uEQnaJhUBHkS1cq6+cjczXh8HMFituRd3QW8SpNt5O28RHK1rH6wRl
wmZX4e5+WNJpuvqBPgScLcGhjksdhRfDjbPXBr63SgPk66lbijBbd11nh+rYEsHM/4Rdt9OGpQN+
YQW89zs/fBwZEnuoV0yaUz4b6K5aKMNXT1+PYinG7AJth0kyYGQvtqrzFjXlW9i0D1bgLWSrq8n5
X5/j/XHyYSiVaimpZxAmaHf68NwjpVemq4VNeTUjfgiizRZzUI0+rDzDnXz/phnDG7ua3KlyTkkc
PGpSMyAHoi409sVX/nx/+bSw3+8cHwbWlTyZi4pXFW/Zl06WHnKnvm0t79gpFP58pEx8tIswBFmI
uzShs+ygVVqR+iZxKUFsU9zNZR+8sQSuFPv3/2yJzHLEVNmtpE8sdBxp145WH+rM4z0SuP9GGG5K
tm5oJvic+X6iDFAnSJC4wzTgjdysbUAoA5a6X4e5Ui3ji/0rznxXDZ7ZpgUy0dzIsrNFZfoMAL19
qH8IwgQSM2cT0QbX3g830XGp4X0lZwg0BAwCrgwYQc12W2nLUqSjs+GOib4Lq+SvyFhs5F05Dz/F
UD/vAsRCGijzxGg2QgM726Bc1NAoeWv24Tk/Nz8blCkz7BSL4+IDeWl8sx1oIzFU9TGx0SNBNGbd
7qIYaQa3w0F5rfwRtmltA/R5oQK6FFb8+4dNWOVdbkKRN9y8G9AuitaYNi2szqUQs/2mZGqpT9gm
uQWerPSWH7RqiV0i/sQslQA+AubJkwF54jksvTdQt0onngqDSRG1Nlc2dtB1uFBHvRYF2X2g6Ngh
cnecDcTSM0upk8l0U784yJmyVbXghLbRQsK/0md1hEQ1IAvbwE9yjgDK/UweLa4wrnGnHvt1BlJS
2QvHD4Q8dtKLuZrcFGn0pR323kWdz+LHuLO1IBWFWssqcUWNJr811/5RQ6g12MC73ZV0efUn9OfW
SAJgeZfs+3MFGMl2o7NzjtbBD3udnJO1vFwduKgd0Ve36QKgz8wHvvA8SLu0mvrSNl0kMbQtWJ5N
2VOdlzcJritLRfmL1ToLNssBstogfdLhQZ/T3R7RKQiXcBDiL3yaZoCvUHhAsYNnQ3d0dqEL66HK
yzyy3ZRn9RMCCojBmZM8BKhcVZTeeyspkPuHa3ceAt9+km3P5oukStWsdd6E9m1uSJhdLyT3i2OR
+q1Bq5HmN2g7e16/NcbEcnK0Evn6w6Z/lYLNdBD66A7Mde8vG+egs/fWn5acMS82lQjrqMD5kRYH
ajI7u3Qna+yuJQFJiO71ubwJHKqQeekuDO9i1omD5DLuS6bwip0/OW2tKMJ+9KnZ3YDTxoVaXaMb
hP2w9SBVK0Uo43ARWZjUa4OjwSMg/ViNUrT+nF1rOSBZ2TywFN871Xp2E3fGKlfi1deDuxoGfyIK
7yAw6WZ8DqNpY0x/p2UOx6cQNz/5Vh8WLk2XIBds/FQ6wjokLWZxHoPeIG7VJX3T2lWPHE84NgiS
JLKBlECEqVS2WzoTLzGuIiZFSL4WCOELDLfeVWqGLzxVz7N67LpV/2fY1Cvlm3gHJZvulyZThEEJ
5RwHu1YHEZY9LNulXRbKxa+ArADXDjAD/f/Psxt4LeiKbBLwnoniU3w0D8IxLDgtkwovks8s1CwD
I3TkK0lFqFa5CWgs+PkSh/7i0v0egZKLzmF5yUmj2ZlT+5CBRlvUPbq3KHlDQawNus0g5+vWbzfJ
sAj6v3hdzILOcuo4UqosW4JWf1lPaN2nP/U/FBHbWyHBXbk+1HC8GKZ1ecDyctEz57J4OQs/+4C1
1o7dUBC+dNFCR5f23U/wYAInxMXwVd0HS8V78Rc/pfhZxNl3lIsqIl0T0b5pX+OJcin8yTU1JB1T
T1SBFsUkLm6uBKSLraiCuEHrb5YBwtpvYjNRdbeTJm/b17p6r+a4j/gGUM0Icbh12SjN9uu0c221
YraL1S9tTYhZs3k1MyluosxgLTXSbVkhMJzFdbP+z4LMplLJ+yhWelN3tfxu8p7t4NfXf/9qYvs4
CpFcP9yA25zGewP++7330OExifeDAJ3eVK4AJo77CKDrr6WWx5WUzd3uX3M3exnWY+mlUN10dwiw
aOq97K6wgofch7iwML4LKLRYGh8izc4gKasUMy2JpIfKuuuQxMqnc+y/BqglK+N3b6jXnr+Lq27h
tnxZuBKBcdcBCIO8MXfZzxNrh0NC/52JLb6VP61thhS0ekhDgOUG5lTx09LNbTHgbE4jvzKbGHmn
9/urEZ+1zXSKpZVUQY5GmLjYJLth4TJ3LbN9HONscjFc5uxNxerkTpy+je33JDuGzY/W+FPByFj4
lFc3nACEqQq77QKtIpl55jVwQkC1mzthA9i9WbcBOA6h6k0jkNKt9fvrmFdDYphpy7yvQGDOEkuv
OHnQgMl281B+qmUnWGtG/ufrGOK7zLOlRhsAFKQu3vazSex9rjQ+LGpXrjAt6Jstj+HVYHUryVq6
xYiT5qtQs9pm1PRhWKSeAM1W6Zrdh30vryowgyc6udulXX7t7sCDFHs40KsODKjZHujVMvBoNnL0
qGF8KBVVOkWl2qOKhWPmpop8R9hCtEq2ZYKSHUlcv8+n2HozJj9sNl/P85VDgi0pAJkQqbEsnOVr
PfXkyvICURbXkDhCudGUpe+9Yd51qoz65+QvtPCu7UgiikYyq0focn1OAcEAlFB1eFMIVS59LWzD
qV0LxDdyFj+imyWkzZWsyhsGzy0Qp8LeaRZv9IbUgL/NG6bhMuNN1aYx21MXdvrCVqTHerGS6I3D
R7LJ4Txb5tyvRIlGy6gnJtOuAjDmpaevbUuVdp6qNeMeQWHwN20eTqgUlmV3bqYIwby6kbeOEeoP
tT2Yuyb32LRsioM5euMR33FzYwOBvjXMDhUQPbd3saUP4Spx+ui21LsegrhiHKuyts81Nn0HyTPs
czFa3r4NHdhnjl2fo3TSNkPnQUNBy/EXPMzxKE0pOjFy4/3yEkM/OU3qHYzSD0GbWdpdPzXVsSn8
vzWp5aJtDdCNrNB37dioN03hPIcyKuvDJFWbvk2yO6N2nP0YtuyfxozWYZ8E+yJp6l1hDXW+Unpt
+p2myYgVPK/6XZ0E5oNW97G97ZHH/V6igXzfh0XhbOSsB5IUKkF4Y8UaaltFa7TFNjCd/BANvfMs
WSUKek1SPPoKKoCJEwAuymX1WLaBdZqyMcpRkgx1Clier407X+nCW7XLyjvZN5RbW42CPavQXFdq
4nzXKt/+e/I8JLby3oR7YHUpWrxqq98oGGI8IEjtIKQhR/Fwa8Gcf031oEdHs4jHZ1MNgp1UN8OL
phfIHJSKXO8q/DrkdTS2VbNBHLA9W74v3iKZp+/kIMl+ON6AMndoRumzTxP/Rille1PWAeJp6QQx
yFaaX17a15soqYyDNiTer6wa7BPzMuwUjQJkPNjIlmuFbr5KdlpnaP/15hONGTjwQT06aEjWyovZ
B2jFythVy26XTuNPYxzKX0kX4vnQFlJ5UpMaW3lGmq9QHmiSdRtGCfqshmc+Zp48lOt8iPznWvNR
FQ7TODgqCQLBgTJNaFzLCNDUQ6ms0jL1zn5cIqRnJ+iN5gkS9tuodcxiYyJaTlFDzl2nLhGCLeuq
T9dYDvrHCS3Vg43/1LqNGsQpEivcKlaOVG/aw20v1A4Zd9Dhaj5IG2CM0saRO9VF0slyoYyra1in
zknKG7r8hdU9Sm3XukZhKQe7kMcVUprSOQgHfxeVRfirnMLq7FeQsm2vifa61fRrDFOLsxmiXJhb
gYOGqqIcsbULXbwd5R+EXPW19Z0D/S7nEoHaqOxtRt8PD5XR6bup7O1DLH6IquX5oZWTaquqEm9A
NeLJWebNXg0iY4d6arUnzUpr9KfLraKNCDaOnnXojCB/apui2kh9a6+U0rePUdT4mzjlCOB13T8p
ZC913YxmgeCQNE071cvQ/4FSe6yCIUPxtklZ5UiYenIhrAN6QKlN5Wmryh4MZ5u0WbwZptF/CAwv
CVZWFPSIcUajCSpOK6U/o2yn66ytQUlElbRSIY88aCOOsitrSvwJIfppuvHzIN5pAC6/A6sH4msF
37QQnHRsM/i+ty1vI+UdisSdad5lgbWSGjfv66OGoKyXOmtYPnurD/JXRGNVBPprTL8ROFqHHp3s
EcjeNioddRs1XfvQ2UqhrHDeGA+aM40bp83xPUPrbz/6gbca9dNYSsEP2Y7HLer3q6aU0n3eecqW
f+5OUzcO6a4pg/FBLT3pJGMusIr9NFyPpNL7LnGiI5IX5qEo7PoWlXN7FQ5Vs41iGdnzMZjqk1G1
7HcIvgeE5QD1d2GsPaVVEvxBK98/dTmG6HqUT49pBeg+L4N8i1Oac9to5A1JNfzHeJScbm3FU77v
LCnYmUWTbjtrar9VnRbd2tZkn9LK8R5bDB/Wim8MO7MPGzz08vHe9jJ7bfiZ9lp7RfuijT04Fnhf
v8aiatp1WATxCd3f6CGwPKwL8qz9Zkgq2qaGnm3Ums/p9EG27UZn/KFrINnDSKi85uFwmqTBcZU4
wb3BQMZ85+lo0feGrq6yYEwc9M3zNl7VTgA3Hlbo9DhZCeYHA24JpxoF90M0dvZ3E3FobMoBbPxK
FDtg8Hn1MJJavlVO5r+loz5tmibobrpw6hrXxlcjXw0lozk6kawOZ/SzjVdIQ0q2miStuTOVVt2i
bBr9Bi1s36UsYn+N7UL/q7WUcYfNtpAW01UFJS6u8tWGS1WkbP6bs/NYjiS70vSrtHHvNNfCrLsX
LkJC68TGLaFca+1PP58nOVNAIAZBcsEyViET19U994hfhF0Vc7SCOH5mnmDt+tnXNlkQqZ4ea2G/
mK0YSNAikWArYjJsUl2ed12JNqltDQFq7J0ojc6oDziwZyqOR4VuXbZthuPYLA40A4vmKh3qVrqM
0bhlRjeFQu9FRtE/CkJjoeypyWsxVe6hz3PWlSXaqiE6yoMfVVe9ZeEowo61Z8De1zPH/bpp8sEx
2ybaIDJUeYgm+R+cjeYF6umotiOXfOMrob9OOg6UIB+De4L07KpGQ3k0y5gjVaBw5r7HbSDou42k
9Pl6aJnKdlI9OaEaiCvRN9BZB1vsljFq8sC/u62JYvMVQCX/Jo9VNFez+bXKKWc1rcWhIAkjTstp
eA6NtF3JCOatMBG1rkZrrrdmYCheH4XtuVkKN+Yg+A6iu8DLahnUNoYkKcNFLfcfMnQ8UHLXe/3M
h3APq3xWRXqoo94xebFCY1sllkRGEJl7w+8rFNerKsMRxyx4VUIuDhLD7AjwuIZwbmQbfY2TbqfD
6fQ5BexSFfoQKedUfxHUvI+d0qh9J1e0/l6aFAIVZNwECehE7lsnFLT2jsS7PB/UMtWJuz0iwAMA
FHtx/1sT6RDwkbrcxt9Ed1NzGK6EMO7P4hQqoigK4jpP5vE1zzgIizFvFU+e0uJORawc/4kiERF+
nhCBdifFH6cVcvbFrT53BWqNw9B8sLXr+0xrhSfaJP2z7+soxNTg7Vez1BFO08RwMQ63bNTdw34j
YkA3ueboS0hl5+QikY+IuxLbfODSdUD/H+4LGDetqvHwqfaa79OrjhG6d9vAxCcw0/pctQMlxwWm
EgtTuBjzCu+XsCpMW27FbjX4VbNJJEX9CDnqUGBsQkSizSy+TvKQfm3Sjs8Jh5pj5N20nuqx9+K6
Hm0xKHU03/uX3ojLHXMw+uShzMkcx8wk40isN5KWV27nB9GLok46XqBJgYtWB0KU54oqckKOq4ZF
8kQiGWdONxtZgvttgIYSosEp1jsBJrJDnnbILyvAL9G9e9CYgziBaUa/ytyanTJDet3AKtEnkQwm
Ryusyi4Kc1p1Wtk5GT38jSFXCdViIty2RW6thm45ZJKtP+UQDz5yTd9IMimKYMi/4PTdTdY6DdSB
UEvSLDmdgBSI3wyztNIjQy0dVaz8Fam6yreo+PWj5YvAwAapvMgG3q/tB0N60c1RdakpneqGei3d
ykS5NWcRCnP6NLlhMOuq3Sbp5DQqTg3UJuq6j2QUw0ejbr2yHNJVlLY9qRwQQy8008WnwGi2Q68a
+4gwjrFMn+sQKHql8wAUtVsYHdl9ZpYV5t5IsuhujSHArTAo1jrUlAbXj6RFMDzSnLkqi2DNS8Ar
uSylSwr59hLrgvFqwmags5Os1NdkwPEZoQZBQe4osBtpCt4zq7c+oqrliE7DsDlR2h8pgJdO80Kw
QH2HGzuoOZFXzGdrZjThny/aZNIG/hoObJLXnhvbn8vb78Zvi6qQRTFGOsqih4O1nL5Jgbq95snr
8qx7WKg8SPkSk0ib1sA8Fs8Bt2xWi8MkHj33xjZ5/PkSvndLFvMzaxkw8b9vrptCGXZoV6bMoeXo
OZBJh4I8UNY/L/IHfv21icEq4H0XS16moYcjszgAMCuIGSPKD/kja+xqh3SlI7wyrF2ZQFKbs8mt
VhhbKs58o51XZ6IbewYedE7w8vOlHCmCP1/JISw4G7OkwOeL+1V05PN/W+19UZ6CRJ5a5KCor6W+
ncWeRaLso+vPkgajXP3EizvCmvnyTJWlcfSpC+zPbcNRxiLyWnrVP6i1HiPPumhWw1NwZX30z/Ie
kZHVz4/v6Ofy14v8M5D/tGiMJ0bdh7nu5WLrWPpdkJ4irX5vrX29reUKPq2gzfhD9yq3Zd5jMHfn
f+Qu0VpAMLb12oeBf6Bs3Tye6sMcGbl8XXd5p5/WzY0xHaZi+TBW/nrx2dPtZt1u5l390NxhaDYy
Azk1LvwOT8JpG+dw5Ksgri7D5K+LYk5VV7UIIF667N0eVGvmIt9mD+8BKBr8wdgPJPu4i5AkuKdn
MCfXP2guqlWclwEu2cQ636mR2LfLnp5X7C4W47MT3ywiyPoqJ3M4PwXeOL5J/rr3gz4t5uBtStoC
ZcO/lbK7BQAWjSeC+dE16OMjD6Mh2HRIC1EinAcKkfvTxV+WfBV3plufQkcc/WA/rbH8/NOHU41S
mxQTazD69cThGqcZwNj7sT4FzTv+iX5a6eBrkXy6zFLFSv2r/BFtkmtI42dYkogr2Z02viOvT/Gq
l9/4LW5/WvHg+wjUsJP1Znl+CWlOuFexvcuLKyN7abCK+jm0HA9onxY7+CCmTO7nrPtze8qKGUxu
F8/hpe52rsEmDJzCRWr8nfTkxLrLgf7DTR4eCamhCmqise4CIwlAY22ytWpLu96bsc8Nr08hfY/0
mNn1f92ocnA8zHqpifHyVNOz6ne+lT3kUtDBwCSALjPj5FM77fvI5+t6ByeFUEvi1PiENgvXxmL4
SMjesteiuCsL3/PrUy30Exvi8IywUBgbYn15j5bd7BfpFGNFc2fcW9wkHRjO3f/QnmCJptaSSqGm
thCHv+5EAdu9Moqh/Khrc7d40ydr9RK9YWZ3uXOK7HN0a5A3MbkWRRTVDl6iQn850xIWG2u2PM81
650k+SVifJLhG3jiG11+27dv9NNqB68QwYgM+VdWy88yyETFWnXN139o7586lI4d8TqHETIfqmgw
EP36FBMFQ5RBHnUvbhT5XBDiaTUEzcnz9ntoRiJNUnWTmTHyd9rBOU+XbB7MZjA85da41e8h/q4W
OZgpX2nnw+vCs8Rx5hS66UiM+brqwSnPSysEVewNqAnM086MJyMAmVOhP9c7gewKoRMtriuXJ8dq
R2+XISizHlB03+TKgIfVWZ1Phmc++5PjS+tI8PptvhK86S1qNkF9juQ3vLRTCx9JvbljhFoXxqxC
s+wgqqZBPkmRwR2HW2RTd9ygR1UBJirCZ+Yi8eaNCSBp9KwPY41i2xNNGjd4XbS4fv6Evz8Aduen
z+rgfeOPKWGPOVFBW5lTB2d6p9nN9PDzIke/XSR3NBOWFBi9g03Zq2LLNYAHNZJ0q3bB2h+k2/9g
Ccq2RSoDB4fD+WiYSMZkUjx4dZg8ZXq0pUPw++cljqZlPK3/t8ZBSlH2iRpOLWsMhBWX4WCk2x1D
5swFSrpdXF7y0cWnOcNfwXRK6V8Qiz8WxD9fwkGuIUwNbbKIS5Di58p8yvVzvZOwwXw8catH3xia
Bgw/kRD8JmqQCRrOrbNOFfPsX0uu8Rg680Z31UtjsoFWOeHuFOji2ByU6h41kkXBguT7YEdUqj/L
MRGdp2uuweilbz1ubhcLUG9BCKKjvRcfCnbH7IzMz3BAs4vE7vfBdjjTgpWYwYdw+t8jcLDLDgu0
nbkJ9/+JTh/P/9N1agtM5lNiqQiiGQPtho67Qi8vclLfLm5A+JMsNE/i7fBkrfVNPK+F7amg8V0+
4GDpg32UlpKY9AmPaCwVR22Zd6qt048BtoyjXdSXzaS5mP/ZeXpXG5uiOEVXP74D/npH2sF5l2nY
mvG5kEOsmgdzjdtQtlPfQ0503Ml3pBB/Gl+rXeT6F6eOpqOR6tPaBwfglGFtyiiCoigLr7VI98rR
f8P6aHPi0z+1zkFEDGsjrMXU4KDdDqktuTxT84ORwLnpLsXXMvfQ3eL2VNPp1LLLzz99VgjK1ULA
9JNJONJysHST6jKOTyWByyY6TFg+f7wHIYzzSGv7iptbFLxQ+L8u77D284aLxSShtYlgD/Iqyh28
E/+zo+bTCzyIXUqjqnFKO93r1Dt99JmWU0GH3YkD7VhW/fkOD2ojrcW1w595jqDVZlvU0l0bx9tu
NHbwxPblUJ3Van7ifDv27oAd0UhbWAXUzl/fXVmGowGF0wD3zUEuJE6p3s1hfeLOjsX+z6scbL4y
zWp/UCPDy1/rMGV2+zAn2yQ9RdE/dTMH+6wsx2G2RpYxq8mO+wcN40MBi9Sft9mx12QwrkAUarHO
OIQQzQmTvGl5ZCKTbdDXctLclKqGJm9g6hn96amd7VKOgytpCOXS/Xl1ebmJw33wefmDTS4pdduA
zjBQB5XX0cXkMc1fN053Y+Ca47v5JhzcaTUhRZi4jOg4SjzLjV5+vopjh+yigU2zWTasbzlgkSax
OWPXDalv8b8U7T6cTjzmYy/ThC9Am37ROzzsZNU6w4m+rnmZgCtXLZ8/7pRm5fXiKbecozk8rTJt
sdZbODYH300LjEMRotLg/BadFN/LXX9ZOZmDtsGuOUsguy/566me7pEjiUSaSm/5kMinD5FhzF/F
1NK5Q50hND4LwZ45ou602wodS2tG3y7a6k9YEQh0Cv99zsnXuuXgnnO5Qe7YJ4uXxosgRn3Auikt
88Q7/L7vv5QKh42QDGXnwsTE3ZOla1/eFww623Brddc/f41HXyC1yMJJYxbwTVF/1BM5NRuRddbz
SlqVV+1bthM88a1z8RN81lf6ftqf7LrI33Yid/dp1eXnn849o8lbTKVn3GCfkMml7kkcf5WB38cL
/GRn9/t2+LrYwfuaZR8NLY3Fcnm0+yAAxpw6gMNOPMlTyxxEF4TX5GpueZLhdtHdXmTV7WIdrZtV
75U347q6zdfh+udFT625/PzTc4zMPsmqhlvzJ9Udpzet912lPFUCnVrlIH+wQGILesQqg4OAleKq
sxPUTuaN+wrhVmu8r1bjeXR76uaOboFPH8lB6lB3fa9kE8vqVupG0S1DXRv0gh0lJ17dqfs7yB76
cJx9ZWKvheNtkbynaNvF04mNdmqNg0JHq6e4tkq+jtZ/VtprKa4AKL38/DUcfWAqZAriPqKAhwzT
YpJ8YZhZY9CLdafU604AvtgKwJjE7b+/FNpOLETySH/v4N0URl0nsc+7sSSQBsN1bzi+2YCk+7fZ
rGimGpq56NeQZ31bKAMSN/Z1ZBGfYka/q2SHSjlmWAv9pnxYYOupo2z/hXHMkRCF0ie69jQpLASg
D+6wlVtttozS8iand8sraRN4ibOMnv8lceRTqx18gqBeYgCilUUvbHTrt+683YC4XY+/a/T6T4aq
5dq/JkL4IRDuMReDBwBl9WvYwMm16KyB1RrPXxt0hh+Ki0UBOkE1Symd+bpn0KRuAHSdan8faYGR
8yzipjCUqfe/ndxNP5PrSb7XVsWl2t90orJVfEzH5N6NpfxKBGcKOuZKEO7MydhNo/8gMhO3TfWm
nmffHhTJ9UuAS2KBgJ4gPA1+uS9KyW2z3SiJa7OTn+vK+gfy/9/yajmPXuuiKT7a/17+2mtRTnUU
hO3//veXf7ss3/Pbtn5/b89/l4d/8stfbP73z4+D98L93f7+8i9e3kbtdN2919PNe9Ol/1jkn3/y
X/3hf73/+S13U/n+P397Lbq8XX5bAMzvs0OLRRD5/xu6rLvfb+9p0ZXvh3/nn6YuuvT3xfYBTgD7
FGXjpXvxT1MXfoSWBBuHHJQWBjKsf/uvvKjb8H/+Jul/p928YOyhZy46Svyt/2vqov0dW2g0BaGu
0xFCkOLfMnVZirBPXzpSj2SHKvRPrpF9/Cf9+XRAVikgIEkJwEsn9sL7DCCCue0uusq9+Dl7/PRs
rv7xaz8bHBxCSJbV6J6Z2H9hNoLcxBKgP60GfDJKJdlsXBmvkYkOLzAzN9h0azpZGHDMXr1PUIKY
PX1fnrQCPXTh+MfqS6xENBiZ0D+yWZ9W7xOx0rrWR0wd74GWiJWsk21zV6+1E7Ql6Q/u5uCxLloa
7GKdtiuWi19vVGitevAxrnJzNQFaF9hGwLg60x+jOkLBM1rDUl4JnbxOIwRZkDgE4rYuEnVTyqOr
kCDVl9pQbcNAdoxyfA/D8tYQZeShO/DIhhU/YU4B0mm4S1N5i6DlpqqReSqk/jbqlbNMi7xUeYfQ
4LRKY8vFPs2A5qhngZLZ1fSh+PqqKh+H6sMyLzl3bUy4YCPsm1C2tSxzRlD/Y3HTNA8QWoGZ3VHw
tij4ydJZqqZ21KOVYOWO3mAwRs4xW3fqUDjBnHl1Tq0qXcrdZggBC1Z7JRtsEFcAwunbV9ie9O+V
fxloF/hQgDNBIF34iMMnJB/cQEB3O/mNSIlrNIWTFOZGBFAZDjOw+DNreIY+68Ewsguxcur4rhY6
r5Hf0zh0YcK5enQPCs9u/HsxqrxqKsAqi5dq8ArFym7nu7laA1K1y1izZX+tjiXlNbwF87ZVd2X9
WIIbHNpwAbU5cfHcx9dTfC9g2RAgwGBN+1IfvCiI7DkgMRnBNyf7slQ3shBsrOB20Fiji1Z1pdu1
pLpS0P6SFWHbF+dZoNqdf40XS9BfdBkY+AiAqub001aPzHXQ12dhUNqQG8QF2ph9ROqb1l4U6bOl
GY4ARrfsGLk0biC9AYO+VKtdE2QraRidtgxtARwESbWjZYZt+e9+gf+z1dtM+GwDTHUSDMCG38bC
AC3xS5DWVnamZTstOpWHHORv/9xcf33xB1tbRaI4qQY216J3mlGxyC1YqfR3tRK2Gv9RvQhWp3QD
/5g4fttmaC5LUDkXj6slun3a0VGYytaoEb2Mzh685oZW1mO3pu+auszEl0YFM3GvWJUOMsi2hvJL
gqKX9nYirC2Vy+FlyGRgbHg2IfITB5cxRwiiLkE0+L1oicwrbVV4+bb5Q+K3nGE1XVVniqPvk+2S
kC3tk8A9lTkcMm3/vAHGoFDQFjc+/MO+XgVagJORdSLBNR6cmS8ML1u7Fnw7huI0N7Izgkif22gV
go+QxtjGc9KdWsPNozcrNk71sv7Mr749lU/Xs6R0n15OajSjAfsB7k3tr+O48Vq6xGMXvBjzHgyp
JyaJXdX3YYX0zqTuLPlOatH9n/IbqtHYHnIAsmO/VWdl/6tR0ntNyCPnxJs7hKksD21J8ZbjmcIA
/4avF1mIYaOLeQEPSy3XdUSEtTAZ8T/i9L71sW4YM1tnCzZlgL37q4gGnQoZBYojNNQzKXupwsEp
R9FrCV6zYnpq9252RFRZrF0trx8k/WMOX9Hh28bhPQ1Kdx6HrTQnl6ZcPqIJflMEpgelpyOAxl1M
pFV2i0LBoEzuHKeuMeiOnnREL20rGc9pOD7iRIEaptjsu0naoDDs9glgGmXatBqokz5zKmW2/bhd
4zn1EM/6WxTJv6ZkpdEm6fud4A+xrc7Fjd+ol3pq2M2QclM6FDppVcFZqpa0snkH0EvCGdlaWrt9
ndhmLnDyAOE1DEdCY0POm52s93xhMcBcwLltZoeC7GRihZ26tO+T3z6jwClRXb1OsXSY7MAI3UKZ
XakyVoW815TCnuanzDehuF/q+kUUxZeWlrpSf0Ew3XfJQ1C9TfG+Kt9iZdP55AlEyiF9aDLMrQIM
FMrBDWN1JUyTrcpnev2ewFFRMASmNVuGF7LwlqUvFdasYmQLze8hXYt67mTjXShuO22wx6D2em7C
j69gn9h60dlqmDkliOwA7ghcMCelXWa12j7o1BVxyMsEy4WHx1FHyBexqFDfZ5bHeNRyRL9Zge73
CgQui0C0hcLkQAncLIFSPJdrGd5ySykxWisJPfiwfS2U+iaAWQS5AuuHcbrsAaTXWbzOAlNyFUFh
D1iXaWgO2zkW6n2rlS4fdO3pXXedBsMtnI0NrIlnHCW24HTsJLkJi+BulAc7XZ7DVWleiYX0ewj2
BoCoSQ1WAYKXoEGcKit/iV17oYb9K8ppGy1S1j2/Iq9wj2TW6M8PBg9YlQgXU+0NUwNjQtoVqeT+
vA2/nx1If4ArZkxN65sy9usmhBXUy70FIVcWrlK/A9L9ZMWn6N1H4tHXVQ4KVt8vkniQidKZCFcF
i215uEdqrNJw1pkuS+l3qKkXsSbctMKAZ7W/A+68Qz3IpfS0syFxssy/1tNyRbW9mfz0vCqefn4O
38+R5QrJ+HHpBnksHjyHAMk+Q0iN1i3KwA6is3n89fMCkJF5lF+DMkuQeysKIvY6GiVfH/Ugtj0W
XHHrhuPKHM6iIVrNEbY16qoc5e2U17aWGzigvDT5lSHA4Skd0lO7LH+nwiu0MK9WbxMDoTbhBmyt
K+WZEwJ+oza3k0lcl9Lr2AfOGFhkn4ZTlTWiFfdDojsJbKp4fDcHZWs2D30mejKbzcxh2RsgV8v8
SrYmR4nEjWFeJ/FzJwrE4sGjNWOP4eUAptWfVdfQ0MQKZaefb8vwMpFmiLxjeKZBX4N9ZcsQItLo
TjOepxyP4fChrSU3le4nKJpmGO4NOpuSVNqVAD08ozOiDHYyv1dj5U7zw5QHcBgehuFhYnvEHJ9I
qToahImqaDwF/h/wFJSaSm1l0QObooltm18QlG0ZqkZBjIb7ZQvduFLnlG08rRHQv4hgjsl9s53g
up54n8sZevg6KRSRJoGTxpTh4HV2NaKYocDrbLweezw8ozj97Q6PXHWj/Tpparz0PX5Y7lChELxz
MDd51VFBiQ4k2I2/VW2wx7j0qPvcOTnGOLqeRh8GF66lYDtIrLBD7agk586F9tZCU2Mau8122b10
oWl75QOe8cna7RBxQUZgEcYp1Om/M0E5RAT2LeVZFybskG2+VezqhY4TpGt3Wdff+G9kuMxq7fEl
OCdnsvB5MnbtunvM9t3ZorxhuYukennte1AWV6fU948UsRZjiIWGsVwozshfN7Aw8t8VOiLughtc
cl0YSeS5p83rjgUjKmX8YwG+LQ5vXxeq8jzr1S6kKjfJD6zYrk4Ox44FIwV1JxnJNsni/31dQiwT
MQhqqXUXXXoZk8XoOt+IK8XLz0/1yo/djUafZZEKM0nRDzp6eaZGSdnJnZswc0NoTWpPbMUlNh9u
jc8LLBfwKdvFRLWAkKZ0bjzdNupNkkOK1Gp76B9+3vLHzkpjGUYBGNMV6Y+s+6d10qmw+ijnRrQJ
1CFht8PdZjppX/E9sODZwxDaWjRPMas+eDUpujnpYDTkxe4SWCR7fiRHwR+yWIU7/VTx+H2ff1nN
PEAPNTm2pZHKaovbLjnyowIFHUmnxYBB3GTa+anKcbn8r29rsSSS0L2XmAMjAv/1bY35NGH7Ozfs
omADw5dmsrpiHrD5+WUdyTlgzmNLgw4hEDmMBL6uk1WYVVUMRN1F2N9Y1Vujc9qr7kFyIy+4HzEb
q6j+7Wxb3vSJ3d6cxlQeDjD/xLPFPXUxgqbP+O2DkZsYsCVpD6TXVxA76+h+mQ8I99NKWcSyfoXr
6WQUPbbdPi960K5vfS0u5KDsXICBTlBeh+3biSd7bB/gpGsAaIb1ywjk65OFhppYtdx3rkpikUWV
rUPe7ft8rzb+Vm+sx7HK99n8PGWvcn9u6OctQlCd+WQY6W+/V0n9tWQlwueckpdxjpwwq9eqCbbD
F219kh59qII/X/KxZ/Jp5x4eLF1WKyiaECGE+nqsQ2ck3/l5hUOw/p93DcgOISFmTjJOjl8fSoqV
VIcd0nI+925y062z89fOXXTf1E3unBKeo0Lm933dRgAhP613EPRqMbZmoSSA98Y21CxXyvjIhHyV
T+oqtCraEBkKdKG2FTTEsQp5JYW5qwWWR0/6ze+ys9YPd3U6kiF+5GoLh1mON9JAjTdVG1XDohai
L3Kebt/c59lHPF7rdX0rh+pZN0/buLuTKJWNEMPK/E1JB5ehm5OPOtKTk0fpAp9acRijr4K0tQGc
IKr8Xkexm+YSPUDLzbto7Rf+mSXd6EDhQ2twprF/D1VlX6UflV23TxVMWElCCgSVh8F8DCbDySu6
WQn1ZBicZxjgmOUHskc2pWrkD9eThtdWV7qRxJ+E3Aoh2Za0Gw3ltgmfNTXX1z3cG51e6IhCyWh8
yHV7BhT4PMtrN86l83SASKUJKw2NCqtDp6BBODwR6yd8A9dhjCjGbJ5PpnnVKO16EiNnhBUbKtFF
jPCKoKjrYi5nx4/9l3BooKiX7qDU2+LGVLLKGTJaHJm1S6v8HmEZt6x1uBz8PSp61DkelME4t4Jx
nbch51fmqVrOY6qcUqg30Jh3hSWxfuqhEuTVPPGFQ2tnJgLmJpKRSXGb9hdIHdo4Erlmfpla16I2
OiFs6s4XPUHGBIm9J6IFEdQJsO7UqfR9GKNFkiEUFSCg0V5AwFyL0ZPWTqsqWazpJEcPzcexFM6s
LrmdfYF/ny7zV0Oxlaex6h0NxVFrhpIiW041DSvVEty+jbgTekj5fNOPjSuSLY66LeInb0R3ctG/
w5M+r9EbGFLpKmqTq77VV9S/W0lo9ygFuF2hb+ahdcZJ5Bn24hk2AWtFam+76gUvk3Ub6xuQ7Fcp
cD3TTNcGNXeQ8sWlL6Ua24J+m0XoJJMl5v59Xy/MaPrdvekqqOC0FQK7Xb2v698BclGT/jBY2Q1S
PKtkji+bTFrniBQVceTq/W04+YiiJI0dCHhuh+auaSxkKfiyRPUsSqbtiEpLnl9SNO34LCHjCphs
oGwyqx/mcDcHxqo1dFtTBFePmbT4Jj0VPip62VnMBx60K5Q7PHK0G8lHH8hqruNUtlOaAWPWb7uh
ccCZbltgdVXzlMfvRUvdl15KGcJzWgoa4DYXUk/r6WkUoyOiq6krtEjERW3mvotvhuqGgOUuCM5C
Sbda19xmSrIeK3rjZEnU4Hapw0sXjXOaILbCEEMx2lWTLzIgpT1VdHcbzQ6n1xLLhHm+l9PfoU4b
Q6/tVn8Q0YBvY9r45QqhJKdlKUt97OunQbwJVQv0hyjZyMZchUnxC/ELWmqiPQjCi9K+V+wCuHcX
w/RblcKLXsHvPlGvCEfbtgooYZ8LNXQCSXDrNntWZ90uq2iTdxlgIwVzgufeLN0WaTUFSOAcc7BM
l1MqbsO5/SitZ8RkXCtkwANhPwVDGmmAX7qr3NAonKuPch6Y3XwYzeyKkmBnlI1KQfMqi4yzNiqo
G6MzfbjJpbOCMGv6kpehIK6U0nWVmFtRukEz2x3UwAPA5pm5uqlENACb+LxVhMs8ay6zoHXk6aUs
xJtsjJBFQu+gpYMFUTu3wrtRjC7RR5jd0dTXEjZHlkYXcJR+iaW4NaaMwVTFl3wt19aqm+VVl4bn
ovVUhNY60vWtSOPOSifayvluLl6DPtkMrWlX6bwt+tij2bdpmTchN5KVZ3P72xC3RfnY1uHVUHaY
g97Al7d95FFpuViJj3bSCwPulW49ydJgV0iyW9PNoAlOOGrMu85bGnNtc9GwLdL2KgzwTlXu+0q7
TYqXybpR2wctKFzfeCE75muJNh0+6sLU2blyKRmRE4vhyrBqtw4Lt+9Hd2Z6ks/5kwV1gabmSjJR
Z4rO5/R8Trjydj0gpp5b+hogImOhHH2POLYDGfZPztnwpuvlJkjh3fbsv8C/6tQBZ5erObsLfX1X
RPeGQJ82e+mSyRYsGiMV0kXS6KXdVdLwjZW7Xr5Mq+5XExTnefkaRLI718T9ETUgsHuj2HliN+6y
4rqi1SFE6QVyB7u+zM8Us3TEpnLDXHDqznBQvNnVimmzfNSYGzxML5tRtvsYE0mV8rBjpjrLTjAw
6a1j7ASUat/J8Y2CdocQxLu2yjxkhAqHnspGiuJXORMHRxumh0aDnvI2Kr0jVFVEEpUuj2KFrNR9
JkgX6YyulSqAAUcjuO4fyhJ5T4ORZxd4VWXaS98kI6qIyHBheWSL1ocqxnZc+Gzk7l1IlW2lv2ba
FlnVXRmfW929qn1kKGYiB+YiiCKrN9p0lja/ixLbMnH0sjL3BD/0VB0CpIKwA5vS1GVbBruG4NYd
7adNGtUOThe2OqJ1EiHyrgXnQ/c4RKkXiLeail6T2jxTTt/Jcg7HCT+OZNqIvUD4N3aZIZ3xt69n
tqmegp4pG3teZgFWBxHI+qV1r4ipkHsadj6itUWHAIL7TWcCt0HeDVTyTitDyPTFrdYy1cvZu1FM
E3zcTdNgt4wufdG3u9p6GLRhoyaDOyeRo4uxN5jXmZqsrYp2ezysZx+Cc12QZWxhbDmwkM/qCX9w
qV8VRANFghMirK3iqiOEVFa8kiOUQuLLOnvUu9wLozcB5Yw4fM+YdkadsKpD/VKvo+tBr704jLxJ
Vs+QlvGaILUDzXJqYHk1xnu+zoEc3at0zvWx2yRya4c8hZw3rVfzymgTvvhmGzJBUMuCP3OD9p3d
lqo9iAjFtR+t8CDLCZ+7crEIjtOK1uI3kSvEWm0j5f7KKqf93AkXfktpSYxtpfDOSoYztRVeAl+4
kUr0uoLOMaJ0HxUDGwgb0Vx4yerXroN9FwzbmECtyxdyiGpNvjMtdNPC7DKwGtRd/Mvc6GQnMQJa
4YL1Pg+TwV2da/TEDRJAk05u2fwSgmRyprq9yCELa8GFzCDdap50Y1gPwsTAerJlrEUU1UcXJqgM
p0/MfSCOqxK5lLLgCQjmNm86u41mhMyeVSRupuAs6flSxHZXSafqiEPCy58sH2VXeUFRSMCTDmrz
uVwq90btaPotRSU8oBA9XeZ+K9iAyOnd/FxVHKtbPi13SO1B1icNpJGiQq6g1pemF4ynaB7fy3HK
07/uSDsox6Vu+j/Uncdy5EiWrp8IY9BiCxGSQS2S3MCoElprPP18yLk9RUaGMXp6dzdlZZVW6eEO
F0f8IjeLpiFv2Zk7BRGTbmXt/g2W0t91hu/jLFWPL8WTXFT1GgxKT21v8LTVIpcyX867JfVPHRT2
ztU1ThW4vs7rKB9r0U3S82HsXEumZN68qOZd0cy26SfOJD2G8q8s6e2cLn4InOLnr3YyFwRCRq1Q
xYHZ+FPn/DLXmIIUEp1t447v86q9Xsz9Gte/0lBnWSjG5yiTJwuTX8c7al74VSrrcUNhMrhcAAD9
BqzBOt8N9tmR/q5N4Vf9ZWZHRRUdnJWYErO66UW51Tb9prWJHtaxvbTVz9WgT21NQFomwCVwWgCu
vm8Zf8pwmhRZxp7qjQJkaMAe9Lw0/YlMWqYIii20DoxBU49WLw4EHbXTsnVnGvZ18Tl14ibPonMC
vScOALbFqkTFBHMMTF2+z6aODaMXCjYkPd3ITjZkGE73PCLcgS7XPj+LuQIryd94VCKQkYs1Fsok
MzuueghqMS22J9SrZ+WyqdEApKudVITLQ+wI+qcSEREMxUYXm11j3ozam18In71R22DgXaTxiG5H
R4vlO5Eedl7pvDHAO3K1Q9gMbeYpcrSZENd8UQrUcS7FDkHDO5PXSk63VVRiNW65yLbf1sSlUqE4
Q3SXoEIuzLE9+1cV7U/1pgUNJCYYOae7tOkBNA1OV+nu7HP3h/dJ+qRHFg99us64zbNRuklH8bFN
pkOQZNcilt0t0IZa1jZNCy/GasXbsSfXswDhJFN5T6K/zkTDABXg31o1SBCSFVG4XmJJg5+kD9Z1
qkAx06adoTdo3L40vUYgRrluGl+ywNohreoM2gu+jk4VavtaQJrN9O3Rx+GRVqlQCW6bELuk8WWb
EVx0kZuTjla5luAtxiusAgmddKfRoiudv0Ao1b2p+k4v/PaNX6EgbfUisEfr3g+VtWmyBjVy3qRG
5DxNml43MekjxCNbFLoPQyEO9sGS0aXYdv28S/kJsUwwhhhclH8203vBF5605nnWk30QGp9GOq7n
Ri8QYkMuSgic1vLXMklzqb/TK3NwGFIdKE22oSb7Uev2abnPjHtmLk9LospKaHT2zRcTrbos+kjj
yc1zc5UYCSJQrV0rOq+43+3aebgYDJTsVcHL6ou5+53N1/i6uDE1h4gow+8Ut1eVRz0U9v74rIyk
nZlxiAODDCDb1+JnoGnreICwWnUIgua9PfkC6aqZ2siBbiU0h5V+xDwmdov21yRJdjFuInKMQt4G
DQ3IKql+aYXwbozVTm5fJinwTDFbjaK0BWtu0j00J5UUf96albbSieMHHafTcT816Vrz6TbqgD1y
DQHrcF35tzhygyxAFhH5GVC+KG5Z8ZOJdKZfNq6gHMIihQKgoRRZX3WKzi67U6znTvkzkcpnp/jy
DqFZW9cfFhhGVCCL3KEAqRtsXOVSqExqkrodhtJF3QEgRwRY7tOt2I5rVFvpLsiXojVfV530qCAS
aEg3WZR9+jjJh0pKe3WiZqHYc3RlprWjFJhNaNJ2LEc3y/rATk31qatui+JKCuuruOENWiQ9EVpN
pc5O/QKlv4+EHmqLZLaY05tvAdCN3Sqdr3wr9MTpskvmuzrNHaFX7+XgCdVpMk7kONt03ek9xMIQ
zzKDPGbCu0ks9oH6FBpXSTiBDAnsMAPakwiuMNaQoHzF8aPrXojcjhBWj2qXjBphXuV+GhVP6tJV
TM1HzPCGkrNVbd4gSEDs/1nWvzTxTqyKfWm2IKtBDSTlCog8cIVqH6okORLay7C8YtWT+ngVGy1b
InMM/VbQuxWtro2fXwRgO+SJ0hdKjGIOrrB/t8bHJNGJ0V/a0iPZn+ryIkDfshhNcKP0xvSR5nPh
gh5RyLUltSZT7/Zl+DKbN6r0MepXGV8XMTg3HdSLhqpOGrwqAie/DrzM5CptIzs2as/P35pppiW/
aOfWTkx4WqSgXkQXNoQdaW+9pG5b31x3/UhS9lZySXbBfR3flPmTkk+23nQQrn73ar9VyrsJ5BB6
10hwx7YlVk5qGps4fhqKW6pJdpZ0lCVflOmjx5ant56i5iVo8UBNfkcAkyiezpOXNreYlwEYuJ6N
0k6UfY6UaaykB2Gi4hHwizNbGVBhSUN6/mQlgeQIElgVUdtWXeW2IcgF8FBxblzq3JG5HqzKSkFE
Fx1v7K1FLsxSim0NqUNhpD5XWZfoT9/wRrJt3qf6t9QuqXa4KWT2rfIAlv56mjTshJa/LHmQtdCN
wdcnRb0SmceCMVWyj3lmIpQD1PaJO9g1qny1yCNaRe1gTb2rM2st+GielNweAdDqgjJ8EPOG+O44
XgyZcC1Pyi6u7+DwXFJ4v0JPeSUqd1ZAQROMgvUcGqptIneM+9rbANJAF58iH6AEPj3Re9PXO4Xl
mdLM9iewvRoQYIOyrIW+Uj60Nr4hFDheu7YCAvxg5XsepF1pJNwifHAV9YCKSC3sDlxnWFp3H4Gi
3g7BInLZQMuaBRBl5KV5epXIGAjz1N7JsbxWtGptdCh8gThVsZTp1FfTfIiNLbqtdgJ4DFqFoxsv
cYXmZJVcWO28myJ11bQ1zw+N6uBZKBvPnBCh7Q5+TpFH7CjiDKTZqnmvlDdCdtB7w4bqsk70er08
YrIkbYUlE72IzUe12A9AhGLrVjY3OUWkpO7fE2Pw0gqh7P6euNfmwfSCEDbM/CsY0AdlI2rcaRHP
uhFzHRaQVMI9n881y6ugNw4p4Fw5W4sG7/H0JtP6CXLSKkUjnWzgFHPlmykXyXhIDHMTUHEOuue4
UFbhjNqsVYCeNyl5Q/cv90pH6dXCKqJ/tAJgp/3eGj/U2dwgdrpelkcteifOgAqWqasicJn5yX5u
pg2PKQoaMn49OcXyVRht1Tx6FqJdVz0VtB9GdW9k11W9GzukyIvNNIyrgiJgOEyAzUJvVG9D7VJs
7qGMOCq670b4ZPBDrDRAZb5GpXWDWPiCRZ7nt2EEvJO915lv6/Nj8aes8eSDY+vIeWUg1R0W3Hp+
HwjPhfTZgLbhkWXx7I4iWUmhjvJEZ4HnrkJgk7/7htscFUjrdjLh8yWfIliXWeHFzq4JeOyAsqOl
FJ5KRWquCdmK4MGU2AVz4MWZ7gzoUQvKZTC/LOVkY0YjTH0059tq3JnKRZFU1N2nQ+tTv0bjO7LU
SwiS6yBFCG4a3UQCg6Kq9mSZjmg268T3bbO6KMG4giJH3fQz6oatadxMDIBa/hbxWRvWPcrVv6kG
2jLS0ZRDyOYTl4Kd2xTlGrkpG/lmR2oBUFsbaXwpkLQk6U6yYB1MyEI29ZMScBVnsxeZdADSOyl6
RAnC7sdxdhR0suPSp9MVbeS63AiJtfEnwhAj3xrKk6pRlhPok/gvLUUKOagv/A7pAVOx++GGlyTq
L9Xy2Y9oXBSZM6Ro2QrXBgZSY43ffY2fzngoc4Ig8aWX76Lglxb1oOwzL+syO8LZso34JWylKZaJ
xN6TorJ96yAHlVd0A4YqnasPyWaeEKodgLR3BwHElRU3BMP11qc5Ov850s2qwH9BN/bBdMvWUSkR
t3T36uS14cK2+K4hIP1yerK4KCMp2jeIfwdKeWjjiHClWrXsVrn/jIFSRgkQ7D5w0wl9UBNESfEY
mvl6thJqrPV1ncgrxcI1Lsv3U/xcJBLR4HvkixewK19Fa1iFym1G7ami2g65xB1RNNHizCvN32eS
51NZCyqHmKbg+YSy8FGeZNSxriH00v4BJORXGbYa1o0O9OGcMtcxU3sp5mDO989IR51yozTzTi7o
lDdedpm70S54xP3SQy4WQ5+FZdxsuXmo0Z6XnjiR2soGsADNUPEmFo9T2y4XQS/nwA2X1Dbb9Zth
1Wzb9Tky87JWxxng12GOmsS+n/roi2qtq+cci/jGoCHGS6YQj+P9Zp/5cieqVTLCrcBIZbJcEI7f
M9yxGpUW9s3SAh+8+Dl3q0P+lL4qDnfBiqDpLJTkFGBMNuD50HaHVAox6/uIgdSLNWJuYB3+n3pI
eI0uJkCL/kp2Fgkr6sGiW332G8vRbQlpQABjt+FOdOWN9Qzv5Rft1svUyx/E80TyE4sPRWyR5mFB
VN042si9NEWBYBF99JDXFxeaz3hleeOu9xbV2sgt3MWWp7g6J1x0go1gsfpoEiPYu3Aoj0ptUoZu
rWqyKuFwp0vbeN6KIvBj5TlN7i2tsCMlJQW+yqaLbCCYBF4Pg19RVj9vh5PTx0XGWBBm+l/4Gw37
MTkes841afSkSLmnBJupSrU7oRmTpmd234nNh3XjP8MdHWati5UA9XbAWWnj1NaTHpxhlp0oE30b
4Kj024GFhEXFAPH02M6tS/wVaJH786KdGeRPSedL5TDKrKBowrxzc4n3r8ydvos8NT3rd33ikv06
GfWo6huNYyCIOh8H3X4TnxctfTYTw2lpEofwLUZAG5r5IBhPP0/vxLVHOVTiTBiaAlDmaFhVHlRB
Q/MA3kuxQk79ctJm0kj5ojImx5LxDSrpTdThx8/DnlrVr8MeHYikkHCzqZhtXl5FFg/fPu7PGCOe
HsJctLF5URTxaPuhTj8J08AQEbUcOiibWSL6Sefb/2Qm/wxztAkRWwPwgdqqK6a7LozckuRzEGfn
51FOHV0os/+azDHWGK6zWqjLWQK7tu/nDyXbNhTXpBBQtfn581jymZX7o7P+ZcsX7dAQ07FyCx6w
QT3WHg7VrYSqlbtobxBaQoRZVxQ5HO03HS53Qfo2kjPT7n2Tz7UNTv4aAN2we1EHpVb7/UXBwqcS
we9gk77OLiO0d0Z7aziecBjcFkZbjiv0z/M/eSQIdjAoXghbxzByTa7rUpUgYAgGNcX2DmcU8BgF
mRL7VIGqqLuZ/PDzmH8svI7iAmB7/zvo8Qc2rDQSrIiniTV8DTaK2zwEXvQAw349enj0bOR9uEsP
/0FBH6reoriKeSIdtGXxv3zqqJinyDCYazYWnlksRK6C0tYmpgSz1DFLyrziUJ0xgv9DJPtrtgai
8grPg4bgyvdh5VSrdQ0cGhSCZ03FXQXSV1IUXkB80l/y/hUq2q/j9RyN9pAhtdHrrq4IXgmrtOhx
7iJy8vVsPQXpmY9/qp+IuqAsEyjgXMvg339al6uZ4RcTAdqh86JNtRbomEPeXJoCA8nLmYP9pz95
vBRfxzvqdeg+RKZYZil8WucLVi7TXnpJp6ErX/UK5oFpfsl/BoY0e2USbhIgdH7XO2rVrDpVWIeU
XMvxMrXwJiOkBO9INVC/idCikMvJnZJhW9AmCMkvlW6iCU+8aYAwa9KrToq22WRgHiZgwRE7Jmwv
koxo36fts4r9UWkpTmTUjwhxrQUk7QZjdLtIc5p0qUPQbjKS2kuUyIlGdf3zgVim/deyIBGwKGlC
HNeOTn1eK9YwFmLnlgA/4DtmEd5v4iVp8c/jnOoMsu//GWiJYr6cgDYOgq6JGGi57DKPHFG4NTzV
Lh+tXXYVIid9Jmo5wbJcnPwoYCyXC7SKo6nFZq0rhcSIC28EhxlcU3ZYS9lgNyQn3GSr/DA//zzL
U6HY1yGPJ2lUuJsVoG2n/jaI9mn+9vPff/L6+jrA0anxFRmOZiL9Cft/v6QfqpO65jV8wILnIdwE
DvGtHT+c637+ST3/3ib/rOXR6Yk7EXOTiUJEfCHcja4E2Tih2zreBGsroC7jNWgyNi4PFSLBDirv
F9nK94Yb39nEn+foKOdWeXnEv2ylfOgzVQ5Y5bk18YZJ74qsevh5oU+9TYudJhbIZHWAjY+H6OYg
UOAAwWbcLC4HlAE25xuwfx7Vv9b1n3GMJVr9MpUWLopgGiQsYDUXYwMSN+0SoJ87X9Aq2WmXPa7k
cFOfosOi6qSvgDDtIsSXwTleFPlCgtq3D/8GCerkvfDlhx3Fq2UhCbK/5JcTCwAubH5D4fN3fim7
5Vq44PO65SF9mM4EeSe+LL0LBZ8+xCfhMBwd2XomVDUEWrAIJtAoIPKJP/7PHxZlHWoPEhJJyl9+
qX4n9XD32TvxmHvG8D5TsS3B6lSLDgTYvEh7V5PqzONzYjG/DXp0LeiaFQyRBZglFGH24fGjZY4o
XijROU3RZX2OthPahZBZMYemwqMdnQxLqHurrzmm5qHchk5IydoVbtO9ssu9fkS0SNv+vJzLffPT
gEfBP2qHuGkurX3dv/TLhxqknhyeM51ekpSfBjk6jEpmjYNQAKARheyiH3wvVHykRrbJ9JlR0DOr
xKnnFxF/sakjd6SH/PMkT71dX5dVPzqlWpYE5kgDAMqYvJOdRQ7dvAYC7whrcz9tzjEeT1w+34Y7
OntdI7TUewPcdXkq/wf98e/whP7kF8frCs8KG++lWEI56fvlQxF6yHrcryi7tyiO6Bu9v0rEfS1f
aZ4+3ZU0e7U6dKdIcX9e0FPH/OvAR7umpNQ9CfoysA9xVd6Spp4Z4VQlSCW0RHEHqB9qRkd7Rp3H
RM97jlz0CNHBC518hTayM11JuyXCBK53XgtjWa+/1/N/xzzGrPkQDuLIZ8wKebLsttolu9jlevFE
5Et7L7uG+OQWm3N51Mnt+WWux0C2QVG6tg8sSqq/dNiZ0Y2AfrB5Ja8Qbz0E7jn159Nf759pLsf1
y5tlUCnv64njWKqPsYrEC6DXP/vj/yTs9f+dZBen9AfJrvozf/14/abXxf/wj16XgnQKdUsc/DiH
Ckv+Va8LowksMU2VirnO2/IvvS75v/4ohKLjjPwK6R3H6F96XdJ/LRBNBbEe1EU0YGv/J72uvzc2
AjNLWcDiRIngP79/8UGhZpYIZeyWaBkhxeHGbeypYrGtwtap8wEGlWGPPToQGk3zvtkgm+eOyHKM
wlNQdne9PkHSLzdfVvD6fw7WV2Gvv/fh9191tA/NRMhMq+FXjfqrgZulArnq5xFOJKnLEOjxaUul
na/wfeJ+3SzmlTVDrPoLOP0rdDLm29ZbruM5Pgv7O3Ejfxvv+AaJzGCadLOK3WbRfPGB4QM00Vp/
kxAPIbCwTqwrfazsSH6zkuj5zGxPLihVAgjeULCRkfw+21Hr8as0WFCjwwpVDba+hccjGKweNlM6
BRssML3aqhbqzqZLUV/xo91sipDhgl8//5ZlqO9XKQtB8I0gnWlBBz56mnDdVuWQhN2ty+emeEuN
G6trXMO8BzHpmN2ArpS4+nlISfs7TPs+6NGzNImJ6GdmG7vY7u4EkHuNpGymuX2mPYylcT+ujYHM
cRTXOr3iSHydO9FO5De9jPd8LHukco3rLXHktGq0m7CM4ETVxmWVI89Ua/cj5uiRFh2EMgCBVm+K
uDnkqgF58aUCq2iN+b6Z3/L4oStjYFPwSEykr0fxuoxKr5OBxjX5TdvLdqj660m9G4vmVkvFK1Hc
WYGxby24/7TE/fYtSQ5IwYFfEJZihd2NYAs0upojmKtRokmAhlpXb6EsXU1V4xVQ6bI4ujOG7GDp
BWAROs31cKeZMP2lxsljeSOi2YTv46buwt3clNh4aw9pRR931rx08V5raT13FbUUoFHibKt+SMsZ
bEmmXUeqsUEIcdXUWBwp8wDx7KXsJUhlaESpMj7p6FaoCIJkmPfOuf9hDMplUkC0qCyAiaG5bZp4
o+OwIIb5IRGwSaqrXQwdyJdET1e1iyjMvNCPXJFIxipJmbIKCW8CwgQaZ6puQoR6qPreqjVUxEpK
wZLo+I/HW7V6NLvUxa90RdUFkJSFl3gNmg2QapRvallYZZrhBWazEcdHOgQgzj4T+FO5+VQBYPBN
HvVKuwZN6Q5d6sV+4A2p7CX99GuqxAc1wTeYoxOLcLCbcjUAqZrK/Ex15e8w/PvOPTq5TankRuk3
savMl2X4XIiXbX4mNTtRTmEMk8yMr/aHWP79dlBwrgmrcopd8Sa/KK/pNTrqtbhdrCnBv62Cu3M1
U/nvuJ8RLQI4aWEVw5v/PqIaDLkQNdyGZpq4lZmtIq5fo9vIuYxik7/tOZXTYkNidvshLvb8dw/R
K+T4JuEmVzqnb/pNHZhuXt9EHdYc/vRaBgXYgvjMU3SC7y6TtcK4hywI3Pi4mmkKY+oDN4rJEMJ7
9Xd+HTpsXLcQ7IqiCHCXlfKQ3QEJ+/nOOvXdvw673GhfQrGiGycDXcDYrbBfzhASq3rFSRP13Dt4
KgD4Os7Rl5h7E+xxyP6Sb8J70TMfq0sdpKAN/svVoPU66eX4oEObPCvrfqKEDQIeNRAZLwcD+c5l
Cb5MMZR1C57jwKW8btH9ijx9N664vzD62gJlwXr3ycTV+8J853Izg327PscTOTV5eO2iKi810r9K
pL3Jnpr6MXYnHeNHmNyqmmzH6haanD3r+frnT3rqEfo62vJIf5lvbZllpgNTd2ex9ARt3giTtkrh
mEpn84ZTuwf0P81yc7GePcYQpJS+2ig1IpbWesfXthtteiHr6pf6a3K1R9E2W1t4Pmedc27UowlW
jdnLfs6oAaaZRrGV/KdwOtOTPNFakxe9V01EtRjdmuOrAzmoieKwEkE5WDJ2FZkXXgXzEfCcU2Bt
/QAj0qHL5zRX+mpxFctaR31L3PRs6fTkvYnWraazgWj8HANesDqbgqzQeZt2zWV064NK3UY76J43
Cl7uH/4+uzsHfjlRJmb6iPWARKHurf/58y+bSEAIRhMENXK1q+R1vou35VawyzvNsI2H6V2GpbqJ
7dQDhXH/8+49+XG5q+l1gb4BDfN9906SmI2JymT9fjpEU7iJFI+M55wE1akjqSHXoNHaUg1u3O/D
WInVZsLAex9q77nxkde1XXado2b3FVKtP09p2Y/HoegibME60uDGOe37WIKkJrO4xBYJkq69HjlD
aZ0Z4tgDheacTIqhoXyjqyRtx10YUsLByDXG6LjcqHN52kYT6SXZEy05O7vNNjiLXdUIxgTX9Svw
t7p2kvf4Rr/9ea6nwm59ETiReOLJ9o7iiEGCca3IXHFhTaJT4kwfT+uuRTERfC4gS3ueSPriM5vm
ZJoFSwf5c2bKKh8tMS5SQTfECQlViUBuUW5LzLysbl+jg5GVsm2aolOEsFSmvT+IBwu2/8/zXiL7
42/89QccvaMT6pYyhJMY4u+C93QGgxwLEHjXhyuki9HPODPgyVuBc7nINWPviIr+913Vj0JZCVMG
0chJLrPJBgvnAdp1IBigILnKl7Pp/jzJUxv565DLn3+5FBJoowpADcKpUMYdDHmxwft5BOXU4wVF
VEQN1lq0f472j8S10ypGQRgEiQm1x5fMRD9CmREb0h2hSByD7ayr5UaRBqepEcVA9HkuX9Uy285y
s5aGj0xWvbDBgrH0t2N+AM9UC+lGnPJtH6M7VbWHWEAutB83VkYnL9DMC3SQtnn3nipIpBjlY7tk
NMCaJ1M596ycmd8xeqDMDL2u9Dx2oavvAwntF53KourDmGC+nYQ8y1vAv9bJQwphvfNvjVjbhwh4
omC3qoTPmdaxnuV2VD2FzWRXaOdHZC+NbMcJEbUfOWJ7Fp146lLWiaQJURc30eMQylDhZONYFYMV
nFfmmnx90+8Xh7HJrS8X3bh/o3908ib5MubRiTKruSiMZczKy15HV7ATjEmst/wuXEVrdGySbfuo
OO1t7JkBKq7/yVb/MvpRvFqXYqsJE6P7gP5EiGPjuQbhyYj/66IeFQv6XDQH+CuExOvwGuTT4q+k
bpf+8uLcNmPCHnoVCiZnwsM/1sd/XVVfpnZ0xHpxlOZJYlzz4K+LRSZNg+wKgBvvOFgsyQ3AT8/Y
AXq9pEDjKY5sF3f8c5XvFGdcx7tuM23CMwfj9HX2z686LlxZVIJQsuBXaVf+zXixWAsLGMYaNw3y
hEvZ+1xyeOoyW57+JbKiJnlcIALTItSlT6CRBFdR+SCV57zE5b+Bgqhrw4mVIPZipnUcHVtxZcg1
VRgoNDcJHMEweakT04nU93YYvXIGVdvk6wISCci9ebwaUaJCfELukdSdMCjUYexl1tYM0buW1HPv
x6mb6OuvO7rMu2ishnAEMRNAFAskmlHthNICHJwG/SQywdpPthOQd6uABF4Mq2iYN1pp7vIO13or
tBG/PNOnOyGMvqwY0G4yNYrExxjHetYmhOqJ7GG3vY4X7bWo2nCabqqDsuHu1m4Nx1ijDJ7Z8yHc
NXfWtrqqD3DZ/DPvEOK1Jx50A0Q2s1BNEceY729dm/ltUyEcDXHhEENXqoxLcXwR2k1cDbakf0xk
5oVpojmhu4H4koRXRm66Wftat8Ntm1j3Cdmkj+mkgk5DR9lBLisPSBBK2kQoHZazaLWWHVlFNLux
hSYNXIpZ5OmCc68HwWMzwBAIHw3xo0+1dTBgRjAsN10NLalMCO36dYFciaS9T/O8z8yA/uwNbMUc
cqbYPapVsMIYwOlwE5W6cquX0l0spR7EURCrEU1PdGX8bD2GowOT1fWt2KHaRIH2JcwTCExIDOe3
OBsdVE2gfounXie+DezNeAgvkJegWpZkjpnUm1LAMTXRt0VmABk3QCcVjqigEIB7g9ILrpzj81J/
BKNK8vvOS23L3YUJMzpASsVCk0M3HH3k8er7zE4N7S4fIKRMaznEz0stVwXaZEOqOxB5D4gNw8r5
JfjklirAv+zOzyBi5WvfoDRWD3u9GQ6yORykAX8IJ54QoaG7lIQPcLMdxJmuB7whZN1fi2J1l0DP
y3C799vsPvItr0e3KzIkz9cUD7iWq0L8FkXY+fm0Sxd8tBl6KSXdYVC3CQ2DTp68SnpJ0AYDnuWV
lezhFWY3eoaTAWioTtiaKlLE4POayHwRNXTeUAnr05caPRiz1naKCPVYYFsbb3mNNhlaZ1aT7qYy
8aZWd6REv0gI5EeSMOMtNPK1bsC+gXXaCf4uy2Q3TR9yGXUteH9xBklGFexxfBJKKMq9ZqeTsTJi
Cxheto/h7sywBbs4XuUh+Zs/cpJQqaL+Mj8hX+dQ2HdkxFJUCbfuFtBqg7SXjCxOLKx66TppGy/R
sfP+sFr1Uwn2CmpMPRRykGZ2mT4InWWHc2mXwmMIPVd9RcMENh+dTDlZ4Xxnt0Z8RTEBvUMJNw78
sCu0ZZpqHYQYgpCfEHI1Yumk+uDE9YBM6NPycYrZ2NTI4XRDve+C1jPRtcYy3U6tPTW5TScj9TYC
taOTNInPIVACGlBOLoaOYPpuGgiIoL1UluEJQ+8pPmHj0G/mrHGGgQaFsi5HqFIQVP2hoeJLNZI6
tGH9zqEURcmdRBRmBu067dA1Vz4CcfKS+iJJRm+kalWjOdep1308OYkOJESA5ZPSPDVQiyfIM+cc
Wp/UvYWQnZJIvwok47fCLlHCetem0y43X1lKvTH3ZXXbxuJNB2sm7QLkxD5StOTrCjkhTXxiHOSB
xt1Qde8in7gPg3Xa9ysdTlzWJZ/lYn9jzlwTnad305Mk6Phn5M91P19rjXIzt8lu0BVHU+aH3qx2
mh/89qfgXi7VJ6mob9ArthshdrL2xcS7cqLkORHf14W8qevRa3p2haLPn2Zj2mpvrRCE2sUZ3GEk
8k2UAdJu2IWycSEJpaOKLTeM9CoU7aE1I4jl9On1kX2eiUgbStd1g1oqRml6kq0GUbrIygJRL5jm
ISSqWr+F881dlJgbnxi5kBuofnCo0aECeNejUxDMeyPJV6pQXeaT0EAVQ+lJileDWV33k/mk91lo
x3n5ORXxr6gJEiepxg2sK0/FgaSFy+vr8V7rkQhIinvaCZxUHzG71ox3KILBAJa9Mp0euAVcXqR9
2r9lZFUVGi893FU4rGA2bQkBT2G46gQYz7J5rwkW2oCtU8KJN2PD9fOZch+6EfPgldCKm7BAaq12
0FJypqG7BM1/NUzQnkXLbiU4iBDDFCrPEq4z6aL/mCL6V2M0RF3JN/DBhr0mIvkEg9vDFkaZ4GP7
MKwkBGf9qwLuua8Lr6k67mO/++VbyB0pyAAVTYSM31Me6CvRSB25SleRGOzldsbYB+mmIEaUyUz4
ueKdamHAkiA3YLwMlbmNkM4LUaUcuWBLejIt/TxLaVdFoSP4xkGWVtGoueKg3KQRjRK6uFgoUZ5K
N62u8wUifbLDHtKuxu7AoXUdNL9qjn0SWCutbqBSwe+nUTVO+UpLyCi1q7ZXvKY0HV/7ja7kR2qN
mJRbs60J+mYsnqzmqZPFHUOsJg2/nfxWXMxJm9cmvjc4Flj22vKkbtrkUTHfmKytNcauGvHGiH61
mNhkEy5jr2GI6rn2S+rCjVbX20DJbY3nosXIRqbIJ4FB0kTB65pyHSg6V5gF1x8zFj5tlD3WMgLr
PTIcfFGTMqspXBRqyuWZeFpDytZ/Ym7jzipJnBKi3FTZajy6jT8dDBZbQjhEhtEkGi287QbJMiy+
rQkZeMi6luGkLW8w4lgxIBMjWSUdh6lrL5qwxwQhXpXamcbPydKJQflWxDVOozVzlOl0whxZaYeu
ALyLlexJG8FpVgQcBN3/hsPryZiYPriEWCT1vWN+lamhWa8PjGZcjRfKJltzOLfDFkbGuYbKqfje
XGphClVotJKP6iNF66tG13EJ8wrKlMGovK+giqK0a9Pdu8VzhIDy4+fyxamqoom3oGWoMBPNY/Sh
ZY1SG1vMTlUBecsqF2jm1MNn3ryNkbT9ebBT3S30x0WLIq0py9QovoeoVY2NZqb+mSEMaMMNrhQb
NRGvvx9wJquEzdJbU3aoCVzMB3kzvaWOsPr5N5woDHz9Ccd2tmoQ1UUwU66JtY8c3vKkfYb9zc9j
nEBisV/+meefhPZr2WkgTc76pSZ0J/5eag/zfhic8AnfBKTDdODwT9F/kh5+G1T+vriDXEVVNrO4
eC7YuriP83POHic4tN/ndbRD29gg6kmXeZUaYpVIr4IY8P3BrtE6bPqLJtlD33cCcUcrnO2E/3H1
SNXVUfNbzRDWAY12aWrOJIYnKpnfJn6UF8ZtF+Nfz8TRkNxozX2QjQ5OrXaiS6B2buPgnJvRiUKP
ihbC0hljE/83e2eyHDmSZdlfaak9QjBD0dLSCzMYbCaNs5MbCEl3Yp5nfH0feGRW0o1ebp29bKlV
ZoYkQw2DKlTfu/fcLwtQZvdFPMic/NtWdzK+0ABclopk4HTAsDRoZLpZMF2tv494/5ZE7P/P7Efu
4acZNqdQ/iMz8uo1JTNy2Vav76/5ZyXZz7/4p5RM/EUXQSD+AgNJ5MBcwv+nlMz+S4HzZdMUIrl1
Tp/6LCWbo1k4KWscmcVP4fUnKZk1hz8CdbPm7Md/L/rxbF1nRZ/tuVhN6KVqaI3OZk1R9rgymkxl
/UZKNhV3TdJwSMi6b8AWT6iP3ERlAfbBHnocEmLMMGkFXnDSPoxOutRHQhT9a6Hg5+/R+BmUkizr
q9BIcIgJ/cmEEhxqNyY7AXBP48LP83c7tR8ioa9iicwtv/lmEoXErggQT7JIc4/Nc7lT5OFOZ8/V
+d5S5NGLMhDMkc8qcm05adThyhqWklgPMutBJrlNcmUDWJbZskgcryUdwQ+tDY9oxso23V4CMduN
krRKooSUvTa/U/WTyEMCcuqRdkTsEkV46nq241ofxivBRtAFLfiiaeFLJ1m3chm7eZmiVem3Ugt8
RbMPgnpzrh+l6sGPmr3EjsZux1UUfdB0WQr5PSZHqy9uQu8QhWhkSWcfhg+fjY2cvnjDrQ1mvGni
VaPOIp2PQn9FGMON2GnWFdvdZc22NxPPHajrwT4FZA+yjWoyFGSxxtJrEmdTwfja+72+8qimdBWk
PtxRhpwvdeOpTrbJOBBlU7lUH1bC2LYElrWzIkjy3cx/LL2nJLufoJoNPYV/PhjVuEvLq5zuPz+W
8wPI9fEJKZpXChA0ExxqUiW1cNV5r5PKqUmFMm6CSnNToblD6Dmen60GyvQx2I2ZqaTk/reUbEvF
BOBr4naoTNwAob9TlOq6DsdN5l8V5rhlez2wHcQhnH+XxPc+ktbSRPOml4zDnMwFwRrY3VphnZ9u
7GG+aSksKd9mC9tBRTKkaBuIYqHNZB0J9lVCRy18zEPeAW1cNnQDPAOJBby3wKsBaNwb+tosoWEF
VU2Oc1XcFnryVIm8X9qSmhAfpL3mmn+USxMchl6fCn24Ser4OZQmsbSNqFhVHcAgjsJkWVpwmaYC
TIv+lJdscGtEacuo5mWKe6hPvTrkm7YdJ0eL4rumQtlkAUDNK/llKlIS4X3qnFVy38tX/LMl9xJO
zjJM2uvCmJwM/OkkgbX0xDXgl1VmfJTtc4MgVM/Z3eOuBpzUxtpVNN16QbmMk7eoRsfXt+teSbfk
wi0k8dqO/I7+TRvfAwN+NzxfyEc+dTgZLvvgQUSvjcUkw15syLEA4j0m2hrYg9P28cKIpoUyuUnr
QY5H4sXpvD6WU30a4EAUzeTmPK/4kCr1Y5r2N2r6Dl5128aw3UiT0qZHbVDXg4lIj5s/ZNN1bOW1
27co3+rAPEChP9bVpqNkDOF224evsV7Sd77TUp+X9a1PuKdW/eZXt2qm7GpvJwR1Rbrtun4fafa6
4r9yaln6aexqo7hPRybFvWffDYq1ic33rL4f7aPV3Fh4HFR/fglOurazIIlN85+aHyFveVneT/KT
VduAlIPvvXqQCBbVc1fhBfSUl1DSThFxy3J26AsZksx0bEd1ZddgF0Zx1MDgxnBSgq3X9AsdN7Fk
Kvhe+f0J8fEDCTKd5lECEXe4Ip3I9B7CTnqLIKQVAmy1JnMuFgdP3Go6crPxQfa1vel7O5hurh7p
D5xZVzJ9LK+4M1tybtXupQlIGWHmTJHmNunwbBfdMYjKlQq+Lp2uxGjQW9acpHqMJ9QRKrCpxlsn
cc6jJpVPSCUN76h5M0B3ed20MuzA6fI3Tpt3uaYgdSfl0DTH78H4AQ5pawaxM3j9el6cUvFqdJwU
rO+2+YBgcCX5A0SKJ5+oiFRdmkrhJFDzK87TMa0iS/meinGrNuGVHsmubdd7b4IskxDK3RAiAQ1a
f0u5X4rM5CNNwmNZCbVjBm24rrYkfBDBVyAlEaFbmO1eFP1eHZCr6kX4ooa9oxSCMMN4uq8V/aAS
IKp2yvVY2fsiDPdZMzOVqleqgVs5s50hyTvwT8UyBAU11ZwDzFM/zIvZFZ9XjuzZY1u31LasnVr5
e7msXkFSUDnyykUjEWfUyxvfKt5Eb2/lOFi3RPhQMB3RtHbHWgy3gx7sozB8E9mwGEL5JqnswzQ2
P8wxvFLikWxgyoH1IeNVSktSJGQ4e+AxjbVUfa8t+VDIrOehrG/9PjUdfcisRawnmwrUGag0htp0
wzW8cVjBagViyCRhkZuM3TtV662nY2jjTTf84tZuvQco8esiJaEw5t84NOEuEcVenRMapu/02qhS
2btQQxstw9y/18mbLKR4laT3Xg/RD6ISKzXfTIqZ/rge6Afr8FMhdRbebQ6Zsh71dd2kmzKR15Ju
bq3mNrSGgxFlrlySNdEQFavBlZpu/PINPhilsLoOlxUlE0v9oEBeW/GPBDC9lclurBska0jKQs/s
O718tTvIZ0VMvMreTx8oAZIeEEPkDpEzpEuFkvoQ965m4clKAXbZRCWzzUhVqt4mzAkTLH+1pCTm
phWFS+M20F6LCFNuUTpJSDykajkyxTplemAzvrIbKkw9/schWhkW6CrjMFU5zEKxSrpjHj9VvbEd
9Notc7ITRoSamk0ZVTqUYUPyZASUjEUJdjZrUtjSHiq32Uzg1PhHIZRMifYAWQ5MqbDiiwWtb2D2
+do3m8JUoio/uvpWzfNFbsBylKe1YPnsiGGImDNjlMA9oyTDxBwC0pSGZxO2BvKcHXF1Sy24C+qt
UF+rgchnSX0Yw+cQJKqSG3QQqpXSPKcFQPXJXuHedezII37ircmTtT0+1AURxPJ1OKRrYksXstia
+niV+Sz5vJoVE1SLKAB/lOLWDvhKq0eTPBapfkpF4CrcKCgjS2rsjqq8JHDETMJgxxACekXUlM1v
pn2bPpIDqIGKV2rhJLRWSiATvfFgdE8afeua8u9o/ORLXnnhoaG6VYTeikJvBtpcwN4KAAbyd0sJ
kJtqGPf5UD3krFAJoaq4rebgVoct3jZm3dGlYFXL1UH1H1qZZMDKir8Nw0ZSD61ym0unlEP55Evj
0igepPKUdw+hcH2EEdHD6D+rufyk+wmUJgkrWiRvQ+v7NGMVVQ3evUm05mk05e8jt782mZpQHZOJ
5Gv9OylJ0E5Cqt4ET0Y5XxnKs/aku20fEp4BMsgAk9bufKXZyPG1TQVUUt2Jj2qhVVeVP7lQWte2
9dQBDmgHdjA0O3sQZaHt8nndontZtzQjZWr1XmJtik5yfbVECoYiLKnXGR9Y9vauydam6gAdluAK
Q/UkGQWam/hqrPARxrxA8wRUiWuhYGyh5pOsY9azuIXq0e6Bz3L36+mhHK+FJC2qjrcx2A8SSilB
FTywnBClC0sAGzPaIQUfdQmAr/lm19K6YxfQYCbQk+Ha1gY3o3Qs6Fd0uQZAs9zpMXXCEDsukeHD
+AikV+ALzQRsp4m8l1A91PqLzLIUJ88lHD3peta3pO1bXd55vivD1k7kxM2maZvyh3Kh4Z7pKTum
FIwp7TYypEcVIQtU20TdDKHmeq181FOZXAB/YSr+cjKhZnd3VvZmau+xRpm1L5yobdw25Jrrdag+
mmq4StN6ZxXUULR4kRrftSnaD9EuplFH82vRgmBTkmELx3KdD6Q22PbG5q/wikKITED8lYEvL7IW
hmMC658S+tYAk5gGMhTckpKqif4/ms9E/oqYq41NS8geSYipxMNYjytbxeomIWSUXoxG+hB0KmOj
OXlZUizTWlPZ7ZZ3jdF5F0RzZ4WHv09udJkNw5wdIufdZpzTBZnwhK5E29klKa209czIvlSJPKuR
/RxGxyhMJVLm5HrufVJrM5YoDmuOyZdJL44WyFie46cj/Olv+cZnK9OlQc7KVV3aeL05MoiGAM7W
X20IiaVxoT9/rgr9cilnZ2+lsXQlzxKNmmr/IT7Km/DFXnobWhg2H80FCQIbCwVi8MO6QAD/3aH/
8z08K0oNiuSbBXt/ZyChcrwnX+rC/Tsvg/99aTZVKHzjMEUoUvyibWtFY9dT6INzWQ3ODEUI9QVf
Ywy6NKmetNOfH9e5KP3LcGfin8zI5UzlBIbSQXFJuFh5BFzVS+GUy8CxEBbrbrQL1rHDclAvp0vD
//Z1+XS1Z6XjsDUlfbAYXtpY1zQlnPwmpy7uxNtudreycGD1/nfl4ucXfU7okntZq+OEe9zvZmJL
5BL5tTCd1pnj5c16D4obwZPkXIJPXHq458iuPNWntm8YmMMBkIRZXORtrZW1zlbj/pKj/dxN+/My
YSPaik7Zy9LPR7NCeeqmJNIczEkaDxcPWg2JsXXzbbJqfrT7S37ac7H6lxHPZn/vYx7pUqZHvYru
g3WwNb5Zbv+oL9OV9uY/6NsZAlGeSB7fplttndyiDnVg91yiB5yJZr78jrP1QW3MDkMlV16vknoz
ON4O/DEsr7WxAvOpAtp242dW2Kfp+4X5NF/hJ1Hbl5HPFghv6CAFw7FzpH270twW64xyRUoi5Kl5
TfrzaJcuc55dnxoSgU0zh9IIq1G/F2xzkwnabvRmmN0Frd65Ku7LZc2/5NNIRVO2iVbwYKNts7Wf
Svo55EQdBtR4ySqOgbVEYmVcuLyLo56thWZTJ0M9f7FgvCvXxVZzQMHP3V1EFqDENLD8C9KDLnmR
fjtNP0+cs0Wxk/U+7wTjzkjKORaaNRhc6s81GBHSxWXhdxsAg84ZRlHIRea5OVc3Yr1ppZT1COgm
NsBlfrT26Y1/Y63ybbS316nDpmid3vWbSyrML4sElBLEn2w8yLNgE38udM5yX0PjUmlO9Y0ai6Pt
gzt7ZR/LrbaUN97tpSXi3Bisn413Ljz24pa6jsJ4nTs+gttFZjos45O+uWzvP2/Y/T2WgieBRBAZ
6/mZh0NtjF62y25+joqb387ghOIpe3onC31RXTVrm4iAS+/sWWP57zE1xPAkZ1mzHenXmSLShCxE
eWSmHMxdv46PtRvdztkqF60x81LyeamZ76QOgNGSZ18Z3tBfR5JMJEa6JTP7XVDp1T11J9tt3oCc
zzY9fak9SFti3/685Jx15X5enk0ajoX/h3avfTYlo0mvxtrrdYeFjrpUQR2NU3vFEVb+YcsbFOWb
nwP+d3vsP2YlwH/NWXDyNMzC99fP7bH5L/7ZHVP+wp2gymgS6Vnyiec9+2d3TPlLt2YKCmYS7B4I
Wf/VHTP+MnU2/7SuLJyIsxT8n80x46/5X6bOvEQLXpH495pjZ59B/pzRgfmqyCtmBNLZLDDHjoyO
sS+Blvi3c1JUuJaT5bRUVrFrO/bf78j78D/9H/lvDh3n54Gfw6F1UOQZwcfFnX3v256YVikaAUvd
9DsEiVa7DDcz1os0EOUmVJHULDmIIHD+v3EIzBfzaSJ+GX2eqJ8+jqHSeiT3ToxObPCcww6TcD/n
sPvgrT69A7+70t/cWJvW5sxeVIzZ6/jrWLqmeFOa2OQWbqlrOMFy2hBYSAw28axr8/bPo53tzucL
s2evHz1OLGOsaL8OJszK7ilp8RR9+hP0Naz+IRc3fx7kbBn7MsjZ3ZMrv0bWyiB5+R6SbADycvHn
EX4XtMyCjGUE7gXcPvP8UBXpsqSOgifU+ckO4vK2LPEZFPGmNWUK8kRSBMUSvLzLFocaFHWZ8kGZ
nkqrIAoEhe2tRwRn0SG0s4haiVaIQFZ68EOVT7Nhby49iGFu1fTLpGuRmDXvmu4/t3r5DanTSs52
rbJXi3BRUspIFO9jaBsEp82pVtODVdkPJjVTfwhRvpF8zH+fddGJOjgRTchieAuy10j73jTtrrHG
E63ZRa8rJy9EC5+kW31WVvvIaqfrvBJuEBWbidiivng1laNR3MSghyPpHlSXk9QvxjacXkWwUNS3
Cd1GoGO7qK4VmyRG8SiZL5OSXWmWvGvVahsqtDlE/k1rLSI1+bfMtS3rm9HpW6JeDf2HVV2P7SHO
b306pYnfLBSEeH6HVj+NjpM/dz/X8YRklnSBPPrelj/mYncsAFDGHNjpW0Tpi0FEol/dWc0uJtCJ
7JulJZWbMnsbolkJXTt8ihaFUtHLfJRbattV6qSEqSg5qUbDt0I9BUFNwo/ldPX9XLNMZdhuGkZ7
kjMJql9FQnki2/uxlfV3OSscpfGXlu892RTdWxNxHj7lfV2WdHvEtRJRzqooKqM09HHsFcWdXtvL
2j9G0X1SmIJSEBhRIwCLGJPYMMC1YEiimXycYV5PGYlK0agkTu0Hi7LZ1eRHSHQuJUm5gQi36Gzl
Kuqou/qPRUxvmVCouFJ3IlTWocR3lVRmj2gM36CMHj2NMax+NOgt+pqJXm6KFrfdteMpC4ku6Xon
QUFff0RzM1Hi1B7j4oqRCVLiypWIkqW2Du23uL8PK0iVCU1OeTsypEWwS6NKSxg3swNkGUPDnnK4
hzVV8zFedMOJQGQEsoidZaTehvdMENmiIuEyoPET9DSuIoWH+iDNZe+Tp92NUUEzjNglKtVxh2S+
xMCTlm7E72kjfS2J59j4jmXPVRKK16pBmgKdtilcNSM1R4jikXircnahibzo5O9zOnIdqLdwTTEo
dK7VlQ7GyUUzh9iWN522VcO7fJR2Sn8q/RzQl7GzaIoK88EaeXBmCleNeuB816SakOtvWU7qJ01+
Ie6saNok8TbjQWR6hgJ8j90PIvNbU9T3SRqTRxEtVCVY1NV7ot4mM7KUCrj9EdeaG2q0acyXJLmt
G4uYlFsCYuZM7lLzF3Ucu3WS31TaqaEq6vUvBbVHSbHxrHSoLXE9kAxKbdLVSfVsZRrHfsr70jtR
FC1VHE7WOk3f8ZZTPgNmNsxhxvt8ulHzK6N+StK1qt0Ps8FdeqpM/qMP0fEGG5XmlKx+WGHmtik/
r5nWadVuNMm/KTktYUCMKcZ2UXWvKvEGySCeCYQro/R9NAryq5CuKOTBpT/q+rphRmryzqxfxvrH
GGMEg9raDpE7IgzTmaRFRkIIbf+EQm2ODBXKzRKLznKSPcdQtxN168rCEkKfpymBXMerqFAOsuet
q0T94WvKrtT921Any9uYbyyTCIhL3PurGmqr1KmLmMilQPpWjseqIyhteJRIb/c18lkeu+5RWMWy
aYmQoqVojgSO6mBme981s1ele/Wbhyk7eaiSpfBWpTmByFxEJMwYghzuJ8qfKxuRsBnsw4H+VLua
mqdxRJmJ60wnBj0jeztSvKNMUJ5WPrZ2uJ6tI7l8mogrLu4JmFpU/Ea7V1BpbJvWm4XpS8WC5Tf1
W2QX68pbT/7R04hvJNGk9D9M1rKhDJZ8aAk1EwjngX5LW8JBF5n0NE1E5dZEOwHb6KGsTYqjDg2a
88nJY4Ilumqp+PSAexxG01PdRcu+jfhq3NbTWo5f5lDMsOqWXamS7k1zJNJpUlodyua1Jvydjzwh
Mo5zr8z3HgWuh4CMeaiYKBS8q7DESiBYCogDCwp146EW1gs0+NK0QsYEFmtb8w5IcCWTqtqYKt35
gUZtj81IudPQiftoXPzh2BIkNYl70I3LuJfpwMO2yH7owyaIb4bxqbUfQ4Ye+nfVx/6cIwMBMROR
UT5pNIwEqk3dWGTjnczXzyy3fXoKNJ18T0wfueWI6too7d2QzQIleyMVqRPTI1aK3NF5wfqEzjKZ
wDFztuOjFrBKZNWt5r3ZBOYUAnyCqrCMv8cBwRnltJKHJ8Jymx79ulzd2M2TXX7vRlpntbUxS4Wn
26wrmexCRlpmI8usKlZ8YdJoJUkViu7eC9ZGpTpKndyMkMw7CxloChdvViGNCt60x8S7CsZ0qREp
P+aYpeoOylhQ7uSATlHGjrQxSRVK212shjsVyeGo2bQ6A6ea759h09bQXB4o4QsyRhkbc4hQ1maf
fgRji6G+uTeKdBWV6TqJcJ+1yX3sg1fOnszKei9H5UntoABJ2c4gCk+m5RS3172KHbzuEff42soM
Ve6kd1XQcAYYv+oiJnL1XA4HM4sPUTvuWLm5Gm/rS3zWKrvad/pdZDGZ9DfZbteTka+77K2yZeQX
D6MxrJS4XGGh3Moh22D7URLBhpxmxOb9sAgs5SEKxSoV/VrGyQq//Agq7COM+OL6GbFTWX9dgveW
G8WRYxxqdYNarCbKpk+/+wFUIi3ZIkBiTSGSpOXb7WXScSAaTDeL50Gr5k8PxVxtYOvWFvqhMYKN
nLGY8MxudPLvOondiXo/oFJqpeAm1vTndvZFRWW30aFCyXLxzJZlV6nW0p7lHjZ+CrZXKu9pYmH0
9RFlpLqU0/706Lda+x6T3aTJ2aKR9Z2e+lfT9E1vecCmkG68See9LOoHrRfXujJu4yY98oQOnWFA
j7JirGl+fRdO1o9Oaa69cryR+vwq7VHfzo5yRf8hWuu2mWB+GHu1b3Z+I+Hjo9Xb2y+NUd1lSXNj
TAjZ/YEMSzwHcnStcu4nGc9rYB94+JQj7bZRoye71bWFOhXbP++vv+7gUWlq2gz801BlWmc1gTGp
7dCmiuSw61uOTblIswuu3N9YWH8d4rwix4tVFmVcAXhJTsb1fPAJTqDO7zzHXo7fplX8bh3p+znU
rJbjpernfAG/HvDAnRD4aqD3RD16Ds7IOGVHgVVVVD8JXkXbPjjQevbhLnCS/bQjj35Ddu61WP75
vp7X5jga/TruWdVV0rtJiXGGcLBMwJ7Mpohhg6bIhdp3c1lqfl4v+zLe2YO0VY6elmC8zh2cbluu
06N66na4ptzYRaoDyuGS+3kGQn69t9g9IOOREAys49czZhw0dtKIbr7GfhXvg3X2kL9134ptuxbb
hOiobK/Ji/yKVpg7G8LRJdUuhYRlcyWc3mXbcmpo1ei3TKf8Ul3h68meB/CvH3duK6jiIjY6kx/H
zrnY6hj/g7f2m+zOlvhLkT+/vRFAt2gEg/phGv16I8rKs0xkiJUje3yYnuvq+cLb9LV0wMXAkCW3
BbIyPoZfBxDDKKRMZwBp06/0ZQHAoFuE22BTgpC9WOedZ+SXOfOv0c7rvHodTFKnjfNzlSnGoHwu
X/J1eOyWbD04TznDo085pn8DqUOw5IVr/e2M/TT6Wf2pjbIOgyfXija2cQaCJsHmDmxiltPaWFsv
kAMXya5bh+7FsuzvbzM1E1KbeZLnRWc/LzXCkeV5EondtI1g9bZufJrpFJfhAb/x3swP9V+jzb/m
U+1pGoh/qkpG65cjQKgPxYeKEa74Oj0FH8YN3+llsAuupBsKDvfIA2mnXprCv31xP/2EsyqRTwYe
+hB+gvAnR2ofxJA6Fx7n7+YhaGfL1CCXiS8ZYbbcAGrqVebGriFqDZnvcnZP9dvLIPvfuGEoa89N
EUOhkCT/7HF+uqNilHPVk415LBsom7jRXONgPPkre0Unfiu+sTvlYa6tU3JhvT9vn/5cfym4Ad4D
Fqpp56CGEC5qr2d6BWqk/hDrlphRh2zkTf9K6eFk0E3M157bwF/WD9VjsDcTl9PKTfRysUP+uxsO
M98wZqA2CTpni1Ea5pKd1vOm+aVxmm1/rJ6ix+zKpyf0/1DS5H7P95oNtI445Wys0i6HZPSC+mdT
nPNQuUPdzfO11pw4/hOC998Nhf+YF4f/uqFwH/z4H4vX4DV9rT/3FOY/+kdPwVL/4htMi0cnf5aJ
NmNl/9FTEDI9BQMrjiZY1YCI/aunoFp/YZii4UAaGPw9hEX/2VRQ5b9YgzF0YsUx/25S/O//9UtV
vz7735+lRT/LzZ8+KbqOmVG3oc/prKow084+YDkdviFpq9ANYdbQCBbmk62OzSH1KtQUVTw6RZku
w7JfGmWjHLyinKgZltVJlFpy03AER3NXR7vKMleN1u3isT6YIWYJOQoee9/m8BcOQDVN/LhU9J9l
cGko44P0YZiyssT8S+ivYWbB3o7yiaNHEiLZtysaGhW+fVx67qcH9Jtq/7y/O7tg1dZVZoYMxkyY
Zx2+Iqf2HtoYYTgr2XvIoqS8DiW9via2OJQEqz8PR8Dj1wF1Ejttm7ahDSP17A5HUm7ncV5j9611
eVkUGIBl/AxOO+X+Ic0mDPdZ+qzNpZ8mLKxFYASvoo6HK3Oy1qUiQGw0rqHPMt3sgZjujRHpz3mR
rMjcvVfnZOZU0fpVKTfdo2wr9yO6eqHWrlWpxVJNge/iddylrbbjAPzmTVbv1FG+M3QMS+kImsEo
MqzVYaLvY6uLF9BW60cDMe0P2UP4ro51vlJm67SGUn8pVSgsMTk8eHZ56FJzHUQwc61RPiTGLIsN
xDrtk4OSW+/efO5NO1TXI/+/OO3iO9kuknu8TQ0AYMW+NXO7vx7S+maK2bHIA+AZjBjYNyTKSZUY
xWswNd2qlCxqZyIA1hTkkxs2YXmQbNKPgNH5TlUZw7Up/GFlZU2962C6ZG1fcNgsx1s9lRRnmNBg
54YRvai5kjpejJknAvaQLaxGU4+wAgFXj0ZKgaz21ooXJsvMj8NVXEviIE9B74JWgD+sVg1NDhHf
i1axnQaW7A7NpIKVBh9CXsZheuHjpYizHR9Md4WeI7PdoGeEEe1sHZ/KQdgI9UPXC2PxgP6vd0VA
eEdWP1SGJ+39KvLcGhqEY1ihvusSDd8Tiek/lHagTEut1s1qQDt6PXmbbOgJ9Ta1o9RT8g/7ACpU
7B/rqSFR1zRa1zCo/fkdCmsxegc18zDuS9DptpbIg4Mx1k/ZUD5rAHOjxqLGqVFqH5PHoJ4gqliW
6w1kT/e98DaCYvKA+prljzoCCZFiqfRyeQWS/q5uh7cyHvDjl9AGGk5kiInJH2HRwyYrhxhsKMQQ
TKaUi7hv44WZ+temYT1rAca/2MMrO432rILtRXwaRGtscyAv1Neb/j1ukop2jSruBmvSdp4mXc2U
5z6otF0J/AHitDbehUOAFlweo/yIRHpcZrWQD3Js1t/UPqbkmqSyI/vte94XRIJ5k7KlmfPcKuWd
XCobs7d2oi5HV8MRdk93jJ6SWi54NY5hEmiLqJVf2qCgtBs0w4oQLYS4GNQK3TvkM0PFb5s9INlm
qaQBhg1zINpnSNkB0ZQh4xzKNbzHaUtRuL6u54JpofMW52VBt9dQMSN0GeSbUugbQKnxuhvtZBem
OdBSjfJnalfXauKFR09JnmM/0deYcCrKG356C/zXd3Gb+PsK2h+aYAWEd1bqjmiK8M7rYmndUOJv
bWKGtQladltY/jqaMjRetQlKTMEC54fZ42Bm2VIVQ/wcYD5bhNGkHvLGV65iTwJKoVXjGijGNg5V
SmkBTbW8KLexF7+NOWYFIaU6eueCqdmJZxlSd6ASm11HFDnb6Fvhg+qZlyZHCD9ZyoPQt1aVtUxS
ccf5PnZUvAQLqbC826kKkDmmfbWylfot9EgkUdsZy4EDey0hmtftcdtYZouHDjNN1Mj1cxKQXVJ7
8juLYXcwvGS46iK0/JMtDyAW9fxFKlNsU1lZbJtOunSQ+jKn+fpYnBZNdgVAEs43w0ZZhWMqN4nr
y9cZhooc10jRcrFJ/qCTUUtZLt7++Sv0Zch594tg0ZRtg8P3+UfProbIk3Q5cDWi1A1TfOD12dbT
x1RJji1mVJB9obr08yz6y3eW3Q7jyWz7+fRhD/71EBUKPCMaSkmXAJAbzSCEDD6y1Y7bMh2PuXbK
2vg4tPXK5y3488V++cLTVedcQ0g2gws22r+OXA9yOoKES1w61AtTop3f3I7ayva1xZ8HOmvlsziz
f9BmnBniAXRJZ1/2bFIlU5eoMOd44arMJuP8qg2DCxuW88MTw8wVQA4NbOPZpZ1fT6mNVqkaReFK
hMMG0z5h89SatBX9EEeUW9r3rTG6UkYRl6yjSCR7WcmvFQBcqjytSgtvR2M8keN3IT/yPPZt/mGc
HdnbcKyaX66z65fsYYL2kRUugucdHkRrIedIRLDGLtS8/KH60zKtxoemLBYNrJmmFdg6QNMQYU+P
PqgrpzVtPG75NQSW29GctqVMe66oIaX4ww2V42lRRiC1aHRilfYgFv/5AX4RJc5XwJfD4GUhCgVM
yq+vStKlImxro3DtPDp1HY3LplJXECmWUFUWUnJT1kzOaZyTFsuM3ijxjVJ+4Vd8fV/5EabCJl8m
zoKf9OuPiNqunJOpC5dtFR0SMgTwGOqP9fj9z1d7Vr/5+bg+j6P/Oo5fm8Ju+vliy299k5AfuTfJ
nFDKU9Jf2rn8bizurcL0QAQJHuDXsdj4e4qOLsCtjeBqqlRXorMowuBHA0knpHb050vj/My/8Nfl
hgM15yji4WQKfufLzTDETaGqaeGOU0yrvUkk/+iPAmBAOc+L/KrDsrxpKvaxulnWOIHBM0p90jpW
Ko4ToD/LSBJHyh9s8jX2flS3+zgOg7VkWlC4yEoDkSeugyzynDrEvOIJjOsFVCm1acDcD1O5qAYz
uY0lUzzQAgflCmRpsKGmhePDYJaFE4dxd5AadsS6qG1tYXfRlRAj6LqiJn1c1q0dC3XqBL6K6zAW
3SbJTbzhbLUdhdX0oU504Sqlbi4TPnjFyApqdTeSTO9z4rnKSXyj12y0F3FpH21yswA11SqYMr9V
1yi9mHsFNRi9uOuL8USwJxTBZkueyYuVo2evsT2TQntT6t0h5S/kKLvhRPDUG6orUE5u8qleSar0
re08Nyg89kkRnnHKnZrxIP4Paee1HLeyrOknQgS8uQW60Y5NL4rUDUIW3ns8/XzQnjmrCXYQs/a5
lRTKLoOqrMzfKMn9KOcvQ1vdsc0ePQPUSoZdTJ/nZ58+sjqx7HrcPg6jsPUT7XuGHPhOb+R9rGFm
ioid1ve3IXRqS/VvhahwAj1D0K2Auy106qnohh+wGl6rSIfjRMcPp3EMaVWJRukYIi1XZ2ZjTwoZ
ilDJpl0EuXjTd8Fjo0QcKBGUNMXLGturp1dEiAvXK8s3c8xOUwlWI7NyLFkVpAfb0fqNnzmM6e5H
j90IHi75pgN0YkzRDUpxcJmBaIaZgYpfrAHWLITXLh74JXrGY2pSnydMYqIk28ljvwX6sLESDeGe
PMIMK5ksu8SoZVOrJi4c2dGrBx3ZAuRAOwQ7nDgd6cEVAapcZnlj9OKp6HkVk6m+NoHwq0KpYDtO
5as0anDWYzhYzS4b0ZzIKvQgDTG4b43wqRNrJ03kU0Z2VSayq1TyjiPoaFXKk4xxei5lbhxUJ3RR
edYpaOP1unAP7PGxqgU8yOWHmpQeC94vfjH2N3lEg8AchqdsnE56N90i8vVFtip60NU+0TrkF1Rn
FKDI9VVOXiccKgn+dhaBjpEmO29m8mm+Ry8Pdx4z+9lWIuCe5MdQKjt9iE9JGSD8kMd7JUrzDSJS
N11Z3+eB+icvlFdm+85U0s2QK4ekxcRGnm7lhJPY78WdFUipG4nym9dLcLByIHXG5E4pCC0J/n9f
8WwJ1V+oUTvc44e4pbxZ6fsxpAuplu1NaGFH1Sql4wv4/kZhvOmE7MVP+r0VtkchrbeTED5ZvAiV
ofjWqbwyKcDTrE+9oz/KzT40LcQWIGXSht1BeEPdS/cP6ujt5Ym0VzHTfTBUr0YVn42Zyjio5qNu
jdtRzY7ZIGx5Kzyj9b2R82IXkAmCN8ELIEvuI6NpkMFDpLLOk99l2J1UEbVkTT4C8wLjVUjQBAqm
teoRAMl0Czx0JYOTjPSHrobWp/cIa/uSdgDyf4eT9HAoawMjXSHRtvFELzSUITEaHTVIbfhiWBLi
Fg1kvTbeqR5yA8MQcl7yBQpxjEqrGnWbRhfZnU2ev4Wdnr3A9AzdtpP+dI3e2KmFltwomsEhLNsd
OVhrF/KUn8ZKfOG9Fdk1hBq7rKT42IRmccaeJN5mEYQvA1GRSJNv5NniSLPe0OzAzUUHUVXJzY2e
yr8CP89A5AiGjfM6jiLR7yblki57LFFNJDOmwUPs2yvys1DyZud3avs8hHFZBX6yUxFpT5rylFoi
LXjlXJbGc9u1XxINOyZNatEM5XSgo4FAZzT44LUweC6AFgogBcCyQS5P9Rsrrm75nw5iZ3ypevWU
9+qTLE1OkMjjWeNQuCtDKgDaCFV4yPvvaq8/+QGmPsnA4ZBIYef0SSD86LLqWxkmFY4BHb5og/7S
j2haUoQZH3urOJeIAapD3K1ckddu5NkmTpdII2WKX+9v5MCLxLpNgtKVhuwglcHGC8ONPCp3AzZN
Paqwn9/IHzkJXP+X8SiJvmuiaIbltXgCuW2A61t1H1OYSP3XcHjTugYxzQgdkPCcVJiQFt/+fWyu
IzDSMD9N4LaLtM6K6OOnPjC5sOBZ3xUnakxuPFcIcsDLYW7dVOzcCpHXUir8fdG8ff4D5kzqfTJC
WFmZ+9oS3NPlc2tqSgmmrk5VRRPtRv2mdI+fB5A/FBUNnZ45EGL06ECCL7saviAYSadJjSvsR4en
KpzGEjjoYJOdgMK6h71uY8dri8ioCdi7Bls0Q7410srb5OMLiJ9BTwO+OJVketnvF7lH37ioPHQj
M+OgeG+5d06Gh8+HeuX5g/fCXJ6GSkOtelmhpsU6+XITUZ3CWnoeKGLRyibcApa0E3ytx0N9Azb1
3O7LNcrbx2/mXeilbnkO/F1NUkJPd95Zew04M7fN14aw2a3o8sd/Gie9ozC08q1+3D/v4y6+VXmc
qGDNcTv5satOGgDqlUm9tnAXk6otvk4tT5Ry8uPWHVzqMe137KS3KDs58XN3FB7aw7ArdmvNePna
sADqyqIIk4Fa5jzdF13AKfaMgI5B6wYHNIsOkivdZC7YrJ22R2S4PMdfkL97wlR6E52SY/Glqe3h
S8hlu10Z/bwt33+fdE4ufshcLrn4IbEmd6qWz6MvhIPQALQUJnUf1apMw0H9XY7GycKVYZSTOyWU
voFBikEO6b8LM/3ZGVFLAV+8HT1keK0GJgQ7sTd/rfzGKysEdIPuDMUTQ/zw6lekcJLh3nfu9DQz
rdpbg5fxj8DFpVaB8Nk4zS7cjGtv0Ss7/l3UeQkvZmYUtLAUIFu6gtShCEQzvz7LLI4RVBvD+/35
GD9WpeZ+LAshcXJwJy22eW4ZQqqVvNEMUPhDmXGVvg4g9XvvB4YUTqWukRaunCVEhM3C3qO9xmt7
MTw5NJrE8go3felaW7hRnoEY4v+wiU8VOkvOz/K1nm7HG7Cy7lr/9+PuJzalfA3Hpb8you9jYzhV
x17pl25ViFtf+1EH4spX/XHLvI+w2NbqMOZ+N84RgAWa4W0dfddBgX6+aB+D8O3gjk4mgQWQuly0
xkhkOkQ58Av/ta/GzZigQZq8fh7k41y9D7I4nrqxnuoYb1g36awTemh2jSbb5yG0qzE0bk8KoiYV
vMXuMyMtl8j8kVhupEcpnkrSSXLgiQocNJbkZysMz4Is3YyFXFDEF+FNyK0Ix0O8LcQqs3VRak5U
xn8qRtvvcmC1TjtCcDDiuaFhqdS4YLtSjNzKLUeeXr+UXf5dF7ODJ6oIZmc+SEzR26pYGKZN+LsA
7ll1ze/eM78rqDW3tTxyLpk8oEYU7ZGmtqfSqOw4mL4HhneuBiw3A8lFmvtOCEzZDeIOqw9FffX7
6Aiw/0kKoDDJ1vd+lNttM9Rrvc2rW2FmwYt4qVE8WpznUaDGeqqNHKM1zheZ5ppW7gjtSjJ1pUjH
ZrgIs9jWXaH3lRaL3Iauv8dyoHQEHja7bqvxNNkCM137Uv8u/Yf74SLi4phQugK7oQz17aFCoa5W
lDOAHKcv1F2nDDs1AhGe6QFONWMjbEudnktV3g0+soV+V3+dajSJh0Z8mkR8JIJ0uFdr8RzJtY9y
mQ+2VH75fCsvqXpU9nSq3diQUMaUDLww3x8tfW01mU6L3bVGEU01nvCCtkHPMjiYpuf2nXpMu9BV
vPI5zpO7KUBe1jAfOzGIUH+FdB6XaFzntfA0juHj57/t2oXC9oAtjDs0QLx5D11cKNpoiuWUWS29
QTE8mm39EhuwB4oU+H2YKjn8+k5YOQevxVTQY0FuFs8wcZl+t2ZXD0VOTKs7lUoKV6zEhBZNo4mK
c6StRLs6+5fh5vruxRBFVRBjWsqtq8fNF8uo9n0RfKXaeC5Q3EJQPcRHpH6MgupQ+vVGMMUvmSHA
O8Hgz5gE6FQ1XiyZvmvH+Nfnk/+xsswL4SKHWEx+X9aZkjbkEIlY22lxP4y9Y+jNLgX7/XmkK0cB
eBQJARxdp2e9bAW0Ujwo3hTCP0exDS2BpvqpSMVKkI/5AsP5J4gx14AvJtpLzBQL0KhzUUts0tdI
9rbDTLmBmCSEhi1Hqz5sVxJFmSsOQiF4G2BryxPOGGup14lYb4G7m8ZmgIPu6veGUx4EFXtZePaz
DAVGQ/egw3drmeqVO+pd/MXRp6W+1BYt01pmx7F5w4doZUqvrdvlABcnXZFCTJEGAmS9gH3JMa/P
Bf4Qn2+OpRvW3/PpIoq+WLhyMkKcdWP24SF8VJ14G9xRc5Rs6YRyIum+MGyoCAb2mjfryvLpiyte
pRSDMwTLZ2IPjIfIzivarxk3lFhYt/mQnmu9eq66+Pnz8a6smi6/36dGIoRm7hNW41hNVMqI6cqy
Xemuwrv9Z2POJPbLT0FDsqwBqEIIW9/5+3rXnJRde2h2q9DbtcHMf3/x0el9l8gm5Uc3OuS35JX+
Q/aEaTm+xb7jnbpv2Q63lc/nb23ZFseWKMZpqQaEFI8zzb3ZxwdpK+5Xhzavw+KafzeJi4N7aCHb
J9HfSZzc6l7a+2frDMfIjrb+01pSce1SUk0I/GD6sM5cVmxSHNQ7um5QLuHTlMFrr8Nja7U9ksaZ
usZykK+d/JfRFqsWd0Iht1rauUKvf02zfC9U5Ys64GyhRalAAwAC4JAkv5Wa7k1cZnQBpwDHdWNv
FnB2NIMOQ/M9N6aXXIMQOWZ4KSXDkxCKN75QPqt+9ErFWUDszBpdOUrvy05/+HwXXD2aLCCTKrLi
86Pp/cajiGbqYcsQxg5IkBE91AYi9ZW6UuS5tr81amkABTjlUYt7H6Zo5ZFmXUGY5KlVTipQs8/H
cS1/pXKl88EiMQAUeTGQURrKDgW3zu0dyYUBW+/i3d/C1Y3pJg+ru/raLXkZbnH6gAv2ZKv4G27Y
0H50yp1+kH6k28lOoEOi8TPfWJ3ugIKTVwxHrn25l7EXx5KSySga6XgXGajr6gDsSmkrs9GD6mVo
ik0l9Js4qd3PJ/jqCl7M72Kvy56e5OXAgEVUP02Ys0n//L+LsDiQomD0i2RewTgW4GbHG33qfn0e
4lpx7N0uWRxGstAGMqgHTEofrBt9l91bbmba2o3+zdxJG8Q+zsNXhQcGonzpQTh63oYkrrGc2F2t
033spYNFvpjQRdaTj6GXmTLD5b1zE6VO8tNHOhsoqFM+QDfZ9W7FJoJLHTjma3+HwRD07+3n83F1
USkq4xQLMPkDtmZUcIoO0P1yozpyMuUtA2X6eYRr54v2T4S/iIKLi62MPN3o9TmC8VsbfmnSWTTX
7C8+qG3NL7PLIItvX1EDY+iDkQwEYcgNasWz8hVFvN1PpXKHLVoR21Xs//yRLa+1y5iLA2DqrKq0
FGLO7K/qYLmQgfc09exhWyLQtrZdrmZ3ELpMbdbFoeOy2C6ZNciYvonEe+jcFq0tuM70WqB8PoAu
/Nlt/ZncJX9V17KgqysItAzilQQIawmkq0tUE8qOgU6a/1uLLDeANZ7F3e/PN8rVZGtm0v2/OItP
U8v1ITGnqXMlK0idaRC/FDGenbIM3Apds9rO6+YkhwVIzOENdEqz+/wHXEsdNOxMZ/UhlEw/pg5T
WKK/AYGwGX6nBjjoXhzgfknCnTKgO+DpKwGvPmkBCnIlmlQUKM6+vxT7+RSvOnXOwMK9MEFCdbp7
iPuRw1cP0uJ1Vs7UhmPMQbVb4z5dHe5F8MWjZ5gStaDm0rmBOqBJTTsVLixkYQk95jzIhE0qtNLK
cXP9koYPS/0EY+oPLbs2K5LSzKz/XNJU8nbIsmhbkeYZbKCdtXLaXz8XLsIttpSMQoI4joQrt93G
Ry9jM8Pqi63w4nd/ZdTCTZK7EOA/30mrw1wsrAaCOmkM4s61NO9lbvqoZAQIN86GYGvb6OohfjHK
xUo2pZpHqWx27iyEOuI9aW79LX6gtuQAIy8xdrGFzVrue6XzzJl7EXWR0fHqs6JJI6p47A5o/rFn
lV11K9qctYf/3XwuSxJ62xp+EBErOmTP0ibZBE+o08Okbe+rL2t34tXz7p+BGYvLJKmGadRrFi+z
cJBW01MqY1nqiWtKwPMF8eECuYizuEBQA7dSafq/g4Kgu6ctZ5uvM7V0nW15/Wv/nw9viX4sjDKP
KsXg5ugV2yy+VCFO5Dh+tEjpx+HK0K7mpxcjmzfsxZ3fpxgd9Bkj88zXujzAmdh45n0koQYvkeeM
PkL88so3tzbAeVUvYlpR1PtGzKoVmKsU8ZtctLamY9ug3lEXXElqPm5+U4fQSZOLuwKlMW2Rgfv9
NInyMKU7dsmzsfcOjT0iljgzZYM1iPdyP3IzAD+Aw49pE6/aZdlZGIvCmiIjcytzuqtrVNdzvBaE
cQR45avVjzzJlY1Ul3gKFZNxDETPeovHdibvhOq9AGaOjh9V0XbtRfDh/prvLGyd0RYwUOSDe/p+
znEGFqamKIFLt/krNQBcI7oYxk4bukIz6Vs9918aOd2A0dqng4ffjBL8UY1RcMoasSvTCkHidkjt
6DKqJkUNjOPzg2P5SIPKI4L3hXin8SiEQvP+B6a1Z7SeSqvOwNS5n16C1o182HDhLUQmt4zW6nzz
fXL5Sc/xyKJVKLDSzHxbnPudp0XlhIewW2kjJSPsdKViTLdaKRp2DjlmZc9/uGfmeKoiqTIURl2F
dvB+fIMQTJZHkcptj/rOO8ZHYWtM9nDEgBM56Gr1Xpvnazm+i3hLZnwtJ1Y8+U3JvYaeiAGmQHkc
74wH/153owfP0Z4/Xz9lPmuXAf/mR3+F35UlMcuUq1AMzK50cYVE3cvqfsbYZ5nT7BXg+9FOSQLr
QS+7eD+JBR4Bg5dgA+8VjlXoCJLJbYDCjxRthiEHpdNITgGScwK5tDfAvdto6utP+HTUDzXChLs+
xwTEl7obMJ9uEmcoP1pxuB8MyX82PFU4FB41xrpV+s3n41ze4PM6Xg5zcYNncV3T0G5LnMUKeHmK
DEp03H8e48reVJGqECFpU4EB2PR+rxhDXoZaRFNerHHrKR6H5h4yIm4cr5/H+XhcKWgu65oK1BVG
5rJzHTZ+HeNiB/A3aPZKZez0xHwUS+P352GW5z1TRsFbpmaFFTVYu8WnFtdJ1UgVw9Hy5zY5tKa8
rUAaICVUZGtAoWtTdxlrsTwVHaZACq3CndRfDdhZ+FJ7FTBtLa1RJa5sBKBXFvL5AOrQxl0sUhaX
ipH0wPl0/yHs6Gb+F4tz+f8vco52jCwjzfj/E+2FtpVtoNGGluB/cS6BJIPxTJbPTlieS76OpFVo
sDgtbJUCK98oOqT9ndb/DIZ9jgYZcGeSrF3CHRb4fz7fGdLfRsfi1IDyDYjNpASsSMtuqF57WSp0
RekKsnkzirSQFHkstihOJlDtouHOSwrB7k0c42COnQMp2xWWh240+KIaNoNdA6xyyqCgm8lubmzD
E0c3HANtLwwyxg1N1YAtkZBXYm+jSTh70nevNTS3ZvBOtSweZBG9+FAJXFHr32KonlEyvNDxfjBG
71WW25uBZvbRH0rEIOEneHLQOXIgfy+T2e9HeYij+h7ow7EUBlQ/++9yR4Mz5mWKGlqtbKNB76CR
wzNFXRJxswQf6kq3HE2stmI9xdshFwo351/svbj6okz46YFkBF4H7uI+h9OwxX8EL420Ek55PJwE
q9xGqS9ga4TFUYD5FeD90Y4Uq7zrJt/cV+lQHI0yNQ6aJXyXxQpls7G7iaeqOOg6sn0qnAdBBCQY
CeN9YWXyftCkZDcgCgo5DazTVFUSTApxMyWNeG4k3BJGULHfhyrVsA9LqZl2uH+LeXmnpZZ/a0rh
UzAmB/yidqgYgRAIQV+rlRfwb7hZA/gawoTdVVFbj0HS3/S43Of5cJ+a03M21Seg/K7VDz/TxoD+
2VcPvpV9yZL0FcmPwOmFdINM7CFssNkJUjXYqEbjo41WmbuyMtBKr9FErKJ0mwfave/X7oA8rx8Z
9aYMeHcoWrfR0C9B3yzaC0mOVWSvImFmpoj9hWfDLH/UhrGVlODrgLP6KOuvVQUhOPU8V2ka7KEt
yRERU0RIK3vTA73E1A1n71EebVFvX2NBpUnS6Tq/tASLGWiSDVgoW0mRrpxtsJUsXUJ6WP94jhrt
JFeWbFRujrxsmm+bCqEZJrW0TPfz7/Lj2YbfGOnKLJkhieoSL5DyXMxqvendxO92xpgjUbdyui1V
pygrzCGoUamWSV9myeFL6klNsDHtXQjS+k52Akf5MT+9kxLFfd7e67YYHxMUIsrSjG0yETNfYqAp
wIOt5sjm7S06zfOs/BTf9Dfdeb1gc3X+LkLNK3nxwqmiyeugbvSu7JfPqVnsY0lZm8D5/H9/cr4f
zuJWNZU4wJmW4YzHftsdMry/nGIPTnE3nHGEfPt8R1xfr4shLS7WLLT0wqsYEtjL1plFwjoq4Nti
2211tzjLAPdXQn7MTt4PcJExC7wT2kwgIgrCe3CKB12QnmpsRT8f2Yc+w9+d+M/IlpmyMulF1s8j
U3f5bYQv6CGlKJN/a57a79IzTl2Zm+4MJ8AEE8n7RN+QjYrPeLif1iwaPiZK70b89yl7sW1ayBFx
H/NLYLqhgviQBYMtYvzopRZkEm/z+cCvHCcqJBZ9vvfpJi75D0PrW1WXJKVbpsJvX4q+GmNzrrHV
FWNtWDm6Pn4Q0B7R+EbviHafsSzYjt7UqEaklq4sojRRTI5aCGuZzJUXD6oQgG146UO7WT70i7yZ
Yk2ceNEZ/ltTajj4Zvdxh7deyuPa9IZvcSfvYs3a9ob8o+rHo5EjpWj0Kyzgj/tW4XdYcwUezawP
xEuxRxnBn6QS9tTvtHgug5s6fP7XS/cuxCI3lECIWVlICNmK/6ilAUy9S28HXxm4fITd58Gujken
naEAV9M+dDMs39DaoJF58QTdTkvHh4ROTYyy9edh5gPk/XnGtF2EWRwwcWn6hlcqJcDQfRQgqYou
lZ7acoIUofQjan59Hu5KReR9vMXx4pllIHcN8eZSbP2IPHKAMZWPbKjT2Pkh75wcP5T+h+c5aw2p
K18e+wNzhLmFgR/CIrRS+XIbUfZxE2SQY+igAPEmJJ4rMpOgbNbweFcX8J9wy5JsqiH2lYSUHmr5
uc1nTc+vjd6tfH5XxoSbmAUD5y9CYdkgUTNPicA0VW4NIiI2QsQvqP2W46xo/G9JNjwo38VabBVj
fuH1uAW4ajmdh2TCoLV0PRijn2+RtSEtlsnzA6+tIkxGJf0ROfxt7P0eEGD1EXz9PNCVBdKRo6Bw
gjqZ9uEdTh/R11ud01GojmF27GkE6PEaVvDahtepP4mYOqCf8EFlQ2gUETtZhiPsyxfo34d4m++k
veBIj8kf0wYC+zp+Ne7L/eeDu1b5ehd3nuaLW03vZBF9I+LOXnNzRyA+a9vZ5qjBfHBVTPPKLfAu
2iItarEzKeSAaPJDfEstc5ufa/BL3/F5AzHVntYAHtc2yeWsLvbiZHEWa/Os+tZTjM6DMAiUbPaJ
9/hfTSPnL6UhA/2jeeAX0xhIAS8KmUDRIb79Tw8CEZkDlpcbfzVZvnJfM4v/BJv//iJYpKDNp/KY
cccCKf4acM7qfvyAyJq/YsqE5pyPw3dZ5h+UjEKIogYD4g3Hi3b6IyYe8od6F91bCnadk2bcwvRC
r74JzAdpHPAor+L+gHjSOUct+WDUBvikIb6vSvVW8fXhJAkFUgaNr0c3eLV2z+qk+7sk1PpzGfbc
kvkonUoPEGIYaSv311qG/Pc7uJizNDArGKAk5NnNsKlpYJa72dyQA/DQH8S9uoIsWuro/ucFdZG3
LjZELKSC6Al/HwCzzV88K9j2v4NNiJ8ieSrVz8xOvqzdXR/PKnJUCjWojs5yist6EYbn7aC3OQpg
xhexPEX1LXTwla3+8Zt6F2OZkRchFgdlmPVuPQKxKe7LbyXFlA2K1G71Yow2SKp9dcai99822uen
wCwSbMGsNKUPEj25UQ8TtT6eiNmDgl1t/duXn2pksNV82nw+yGtjNCggzvyEuYg4z/PFbkEo24OS
q/Xsfgmb4ce0baBQGNsxMf51/sagkBkl10dCkfLB+0iy7LVeXprsywhJKf0gl3gUrzl2XdsWl0EW
Ganq+Z4IPpHHmvRb7bFfNGqsdFeukqtzps1veIm6BESd9yPBf80YK1/oXb364VUYcKPSZ4gnbGhX
bv4rd9Y8Z/8TaSnJnEhdkIMZ6kEMdRs0kxx8m+fqhIWHZkEfdmUzXH2DXsZbrhHYXjWJvfkNOquO
q8f2FqPic7Gfd313VO9RubNlW/+KecLMxdvUJ3G/1k2fp+99Bv5+0Is1LAJlqiRs14AJ+Pv4OMPa
dPf/Ax41X8GfxVkcXBSzBU0D/8lNpjNcFBqc7lQ7uC5uoIyQiCAEvil28ho6am18i0utNdTRNFS2
D84ZvPG9Q3iQXViuK9/b1V1KS0DXLT7tD1z7qhdF2WpoWsqm/6ClHMboO9lysDPrlSuAI/fjVKKT
ZKozq8U00RB//0V4voWTUgHrPR5CN9YRIhHNk1mV27gf97VnupkmvhkxgqUNNdIzD+CNLCFbg6e5
Z3mnJJZvE9/M9r4HHA+fgGwTe5OJeoy2bX3hKYKGZrdZs2GoFE0F8YfeqNtgyI5SVp60obmVPKAC
YoM1YNeGD14RHbw8NB1u5gM154dIGrEWrrF+6frE4eZA8gfcYlwJ01fEDbehaRx9L9Odqh33KfD9
nWxEf+raxJG4z09C0+ONY+rPHcr8dhtjraqHjlK/WFLoaAZ/1hnwjps4Ok5GswHIc5CmFnOk/GcR
oXFoxTuMkR71okPbJN3kdetog3qysFbXav+YGcVslNPueyH7ikrL41CWk20C1QulemPQEEt8YS8P
z4nHmamouJ3XWFgZiGf2zSuyF6cxRghG7gCUWzZ1VFskeImFgD2U/iFJ0jMyz3YOfzKmfy5ZAkIx
wRkupytGwsHskHf0J/StlFZ/8GcvqrTA8x1cd3Y2CzSKpT9mm8vIdZK/qO1Jh52byqEdTr1yUCq0
R4vXsczeOvHZinjAmnpjfs36vHRy9FbQEqv3il5mz7mWBAevrr5JeX6QCmE7mSVCK1l3JwatcuPX
5rmjDq5Ejdto0z4ohBT+UI9DV0stVirPCJOITlRLt+E0OGatTG4H1vARtYfhiDArjj9Zf4rymgSs
lG1f6ZuzYuGMNw23UC1v0fDpbgINBqhvBltt0M3fTSVO91UWqre+nzWHqFC/pbmWbrtunLYkhgim
+o1I+074I2uVMjh4/spH3xgQ0Cr7h7CuUKXWPPPW77sbSUYm049dRc5HWjm5Hen1zVCXx8mM+Tkj
7he5LDl42DqxoNmCpWzDFtfVornx1TE8FgV+XWJohgevzHemAoAxVXEnDaNXzxTRqmx2wyTOmenX
Kh6+9TgBbqbe2zQSdjJqLf3MlcwB/J85dVDcgUNKnZZcHWkb49Fvg2ctGGNHQzgTF1FUL8v8PAbp
bS7gglVXjbqhB3Y78Pq3m0CS4bS2zQ7VR3mbGFa4LXrlRotxSWg730bcx9YCcSsG9PMV5SAmshMP
9Xf0eRq7KyPEkQLfLsdI2A8pU12Mu1TH20eaIuhFgbkfvMYZ5OhWk4J2Vwv5DyMNDnLf3iYeel29
YR51QTmZmfaryUa0i3GeAhK5iznQsP7CN0EJD1IWBHvqioaNRM4WNxt64V0GedEMHorGG0+6LqRH
VcIXKM2EftdoQ4LGloG/RC9usD57QhkHA6P8RvUgHwYCkp8wF78kUo74nd9O5wKO6DHQBjzqRD6P
KhxqG9Ur6SYokAaN/Tq4DdTOd0aLNhJHVCXn5hYucoq6l3+ocN7SsqyFeKy/1i2PsiKJe2cQvQwr
talzMj16m0w8oMwh02l6+lgVmbj45P3XyvLPqtT9HDXhVfEgjYq9ks9U/JrGpHcUom4bF/i2aNq3
KRRSIAh4tNSd/iSkiIOaOYzXrCoPYY6gJkROfAFmvd9GSlq0jIdsp1ZTZw9KbDhxgXNRZ4GuUuoG
AkypPbfokQlt+bVprO+j5yPHo44k8iV2S/S2YhO4sloeatE6SaMZY39Hhl+3Ae4kckEDSkoeJxFD
DfqTQ12TqiBAFdpNrh/GGomQAG+noQL5YeLwoykC8qqKdjvNJjr18D0ZVKi5WrNr8LwRSm6OXLIn
qTtGk7KVMHgrSuNNN0uYtMNbM6UPnYnTwaToL6AhbkRTOUtVuhMU8TVrPLe1/D+T9xqr9Y+21/90
bOeNNPN943JENQRBJ7M/BrmJMqpQ3Xeise2Scc878NyHCtvuqUThQ7XSjThFp9BUXV0lCR9N5HV1
70dfYUTYDwcT+zAPczAxuCuD3NErdNHSbm+VBYdRcCOqlWOkmIoFQT5uc7M76BKqEX79JszKjEq1
9eLvphY5qO5uA2Tgp6rfMNv4Lwa2Xp1q7pc+KBD6Kk5jEB/QLXcqtNeQKN0g9rUNPWUXtdi4I8Cb
2AJaBneRxQ2TpD36bHQMvLdCNH4aGfeIbhxLA7huKUz3SVaioqo6Yo17VKIL2z6vMQFoJzfxBGCv
GOr1PN90L/5tqPJNXNyps5hVNeFxGIzNbVf63ys1vLUm5sgQ9lI+nTyaEiGaYCGy2nlxP6byuWpy
u0qNjQGdHorSvpHrgxgNp37oNnEtukmY0FW9zfxuE3T8zwbUK7yNDpMwKQfJiHZSGj/UOZAxnyNZ
5IKLfygylB31phi6OykXd2YXa3ZVhfvAU7Zjg+Ox/yMP72EZ4nlY+49pXp1LJb5N44EPHi+xKna7
Ut/pfrFhB7sBF+BEnyXPdlV09ozEVsZpX1KmjAXbx3dJGZJHpa+OVuntvRIXMWtASdkNatGRhV+d
AfEkTkBHZgcxxUxsyFsK/bKdBO1W6rRtYNRbU8rOhda++qJiF+OZj9KBSjduOhzE0BwIzrnwSxV/
adED+AG3ilXsHiEIRV8G1LJK+kEdHFNTutMo+6V1+TSNyllsEG5L0PrjYHZU/bbvj0hqH4vQ/FKM
6JNZmaNPX3K5txGadfomder6l+k1PItulVg8pxlfvQW9zgptUWi/ScYp4gZVothRJGS4ymETWt8C
Dnzd+9KHshNi5KYVCQdtcKiy9KtQDMi/zTZn2s9posnA11wnUratxk5l5hpzG2hle98H0Wvcl19J
9JActIyNEo+/InnkXduTb1XkDL5yzMxhPwT+FmM334YW9sXKVM9povylaTzHsvLBsSaz39VexZWc
Cm5fvBYqmzcdizcyFFDorfbUReama+K7XDK+IR5R2rngbUBNFP+HtutabhvZtl+EKuTwikiClCjJ
smT7BeXx2Mg54+vvanpsQU0MW9acO29TqvJmN3bqHdaCU+7cUa2ArixnNvLOcZ93Ebh/FPlUhYm6
jzTMb8mJ7IgYr3QyZDpjMrmtNHpRrXxBb0431TnV3FCTFhviToMAEAg+FARvGfMS81+qDMLOXrSl
LpZuk8lQTCnJ4OpS4U4egLs4Jt1id730FOPnOwLoYHF1NSgwpEY2W6HhzEnUngF5ODiSFsOaWDAy
G48CHWVCUF1gjh8c7NRzH/RjchwGACTgQNnalrmHIYrYDJII3op7ul5akFjCyN9XtYUEE3RNRNb9
tQ+iRSiNkPHtRMzL+d0uRG+Tc2Qb/GB4d5WeAYwj4OY5IyitShtL1Tv9obrHFLUnHworse6ZZfWN
UgGuAs6S17CeDQKI179O6+ZlQAzDU0/4VFVgMITb+3H9Bi42cFDIeSWDuoFeKmMlnyCjdYAHYpV+
5HIAyiq91Iqt0W5M4eP4XL+jAgjaGB5lfA1l/IsO5DJXgxYoBZnu175ljyBH34WoG2Cje3LEwXrD
U5o8WamnNLoDAqb4MBJyCdlSGsFU1Ql2NZM9GaEYKht4IxZggQlxDcK9F/l18If7oeRu1zKpMkFa
AuCcryETAP8u4PSrtGDUebY0ZC2BetV2EggYpgE0qkjUgbRmgw3PkoE49Q4lWYuh6gEiL5WaGEDM
iDH+2m5Bagv2rdCX/84iC124XDTbPegILYNNXLUxjPLqEikjkPBKbnRwtbo1wtfROJA6T5XZhpft
2OQ3rPukrEFPZ6ksexw0qk9SDw5OOUC0YAy/s1SRVH1WTqfsgnIpO5xolpCv4rkQyovF+GLbtybr
aPELvAqAndcyikSRsmmosRrhF3vpuByEW7I6I9ywKeO27+y3KHoZMuMXQQOjIlbMcu4oz3CVeDnx
CnOVbvvaXuRQlb8RVZAKXCY/948avOa+cHBRiz/bzQMYG11MrbGq3FudCijfi0zKgvUqj5sSi4Ju
dDxTyYM6zQls6WbBfEsyA7WDVd9kSqQsWqx7Zc6GhizQSm7hYtbSUGwCOds4P4PPTzxa1kbrVo/k
1UkpE0cDA+DXAZSS8MNNR8WVYoeEw8aZnP4RMOw83kXshVNygZdu+eWCKesewbzXtgLEkvAz/Y1K
yM74SuIschXga9sMs9goqGLrhCxDooBwudwx12WQjVKLjYmjaC2Ag1KAdowRG7N5JrCX5V2D7Arh
pwBwPMuJbtkJKpDYShYEiKbBKMNCw7szWXrMhfGW/JR+wR5m6MTIKjDBD/R4lABMkkf8+ZFxWHQ0
MH2N2fWLpgbKHEMRgaEl2StY54197Tm/wRD7bWsLwOGQn2E38y7zWCNaxFXSX3YtlzIdgNoWdddD
btwEN/XUPwCLHA3KBuU9bk5YfYjNy33JGumGR5clHXA+9d4dwzY2jd74PDRNgtgkPDLuc0tj1/kp
BUiTz6JB0Ch7TBOq/ujhLsFCV+8bC4y9zH1Wwv51eYsv5zrvkqxihbiAAaVRIY0w7aW+4aDkBMhW
7Rl4xqml3Yju+EhW6/RddVP44CD1hL8ZB96onL9KyKkPOZeLLqcafgKZ+iv9YZceOQ/8MUyN2fRB
66ulfF8WozGt1/iIyonAtY6yGdkwy1NAWBMd8LpgzIiFeUH82oWari6Y/H11wbPaKQoa0sixUZTs
e2fCK+z6BW5JWMcQKqfgo0aIhRDxMQ3uepT/A/3hvwmg84lFiec+RZBKY+BOV3e68PW6gIvNwJ+J
7IuXpkY3yraaE6GBl54w5Cm3YOlG+EP5RyxHFPof+hCPc/BcxOOniGOBLTKFU6nMzGO0mo8gfMgA
V9x7w27+m7wTavcN4ZechFaHl4+FfuhrdZAq9DOLHneJKihGBQRwXXvgZbVIwM8aK7eNvWROLpja
d0xPfT1n0+gxj7qKJzQ+EPpbJ/ByQD0I+Z4ctMCTcwoYL4eLNfLX31TjKbMeARILIi2opQwQqO4E
MN0YlJolnKf/tbvRQ2YyxbpayroDFNMxzofcGgzDVjPgvS1hBE4k3AsomCMqZK3D0FvyT177mpRx
92VfzRiVJM/MDgEfk/PDbeRio8STnGC4BUm3fV3idVvH8NFr9THqoZ5FEQIRjc26za2pdq9LYCSI
Gk+5k7FSymhsIULC9sseVZ7GEna6rYP/ao8l4eoNqC5MmZSH4YwgCbAT8ysN1oZVGsx3/z0Nxo7w
64tsh1FFcwKnDG+Ho+RW7rQDb6+to1CLnv4b+JFZX47yMmkRgqCYPMoI0tKSW7mTZfeE1paAlYEC
CtDCO4NFKLkZ8QDLgelWFdCGCEOvj6kuwpxzKXk7uQ36PDsjv0nQAv45V2sH+MgRylGgRWY6G2Le
F6axkkypUSjEGAKfz+YPPtnUJOjQ6hkSvfryhusl/9w1cZQGpTHqpLwGca2Dr9mb4JYwKrvSbzhl
L+w0p3MER0IjV8b0XOSw5jU2P+7qsJQ2qXzbpDW55jkULFX4PiWsreUL3NezO12JoPRn4aCyaFP8
DBxwaqCrsrTpqcyeZpDbpCaKJfZo87Y0YTnLGvlvae1PohugJ8LI+BmHpSdyohagokGKX5JwaOov
SKLyhIGFsJVtr9SWzkrzZRrFNkGkIlSK2fxj7kZHKGbvuqs7a/8VpZGoEBUsBVqZMU4iE0yrbyJq
s8KtHHucuEPjzsH+oRN9xz7dIbUzS3UUtIZu+Afts3hgTapsR8uXz0svYWF6ZMq0vBtcNe4eFqAU
8VJi9vVHncNvCEZTHlEyQnNBtXMkQktbfu6r4OsY1Ixcj3Xz5OOv0tVBq8fAEKHJgvJXhZ3TFJUB
dWDNwW9MQBOuv99+iS7Cp9pStlijhMF4PQx2fFhOpP4B0IUEnlh8JEBwybx7QwK29drAbDcGXhWQ
7GLs9fUBZewxAeYfMHDTyD/myPH6/CbTxVMfSDcDpx2UWPeVHjSeEiOwEgO9ULaVYOpml54rlUCC
4FIHnEeGQQ8hNpfSEbUvc/Q1G+NDg0GF6xq+6RVXMin3L2jqkjYYVwBOIb8vSsXvmr/4BHhbBmvb
ezuEY6QRU5tAU0Yt+PW9gt92SdBu/Vk9A2bjIfX4PXcT7XgTeEEWZgeuH22zsYA1lV8C6dHUROow
4pvjPme8XDG4+WF4RHsBXZTOAb9ZYALzFrhBAxPOgTiFi++4kkuVCZswB+knwTBERakk5OVwvMlX
glsIcl9meWXT2YKmTsZ8No+pSkpd40iplGmAX9CCDoNg+iGtG4bJbyrJSgSlmEqii0URQAQXNTdy
sJvmk9FEwPEqGMsVW7OcOiZ6fx+GUkdlFCO+U/DJ0MvFXCP6X/pj/LFyDPLcr01pz1CR7U/1Io+c
fOXMRqXAdg3BRgRKf+BhtRsdmfFu8ienQxbLSgK2k63V8agcBEyTSpKGsLbGHs8vLOlQiU7shRgX
fVS87jbyxenIPOXmu2cllko+OOzGZHMFsZ1dPw2f6tyc8bbU3Dy0JB15gYG8tqxOgkOK2KwHyebr
GQjvwFAnsBLg+3l9x0PDFeggTmdAxv0MSSlwu1qb1JJr9YZVTdkKT2tp5IuvvyiGKgqjhbSwDjJ0
949hnn3IB9FhaM5WlFjLocxunIJWr8cZ7yw8Xgs3sTEO4EW7N/QNtx7la0mU9eXAUCkXGQB+3K7Y
j7ehrx97uzLRSGE+Hjd99FoWZX/CXAADuMKpouPogBZvOCVuIliyDSZuJ04+sxG0mCIpEwSn4xgn
HT4Y2e2T8ayLgZ6Ch0BxC044vLNm1mjxlsNcn5EywlTjNGlscZ9LJZhGAGAwjqnzW6F8LYOyOMzk
CWIn4lBnpDqMzCqgmcS06eyCpNkABd+CFwfmF5wp/ZvHtLg27zWQKzCDA/N2qaAr5OpY8A1+yOQG
XvIp94eD4nS7n+aXA5yCkTFvevDVyeleHD8FZZZ30CD1ZsI0vrQDCAYsA1NhB47dmmV8S4PyLRgB
hRmWOF6yj3dDZM6yGdzxd+W34Ng5yCx21fjIet2wHJpBuZgl7iYuM3DEi84m2yAZikRvkk0t9mvO
mMQEDrX8QQYkOOBh3xa7fC/aqavtuTsgMPyN1rfHDFdb0XH9LSnPgwFZpUswP3bWYrXE1H9gB4At
qPdkjofdiiM+k06c1vIo75Op4GqdCWxuB6ZWDvWICt3H2tZBX9udQzK7/cdSIMr76CDMAccuEoCw
n6wa0DPCxFgxZ0mg3I3WiqWsZtAWI5BFW67AbM3HfcjKnFh3R3mcrki1nMO4oIv9BSzyBk9ah4oK
2S9rFviZ1I58ppdjRCaDci5jVQgTV8OTgkNY9tMDAeTEYITmzfs3vMu2stAX7bgojKsL6GuHn2n1
7Ajg0AuaZh8MuZVi+YW3MwfPfw40tRz3I0dSz/RsW1nUWj7la9SsA2QShxtWzAHJEyCfTKxfwJHj
jiVrSU0f6FxKate6WUy7NwTn65p0US8vhThqDMDgI40ji07A2hlv+OGzapNutYi9EKAnYHCP4dE3
ayDrc1OZjlhkqjHUENs6sq/fj05vdZKVRXazL/3SMhyQEPsTVC5DG7kz5VOxk0HcWLrjX/9R48As
9zq7A6oOsLxmGBNp1htuArBBj+h4skv8ItwxcrxtmyIIEdihJLhbr6VFVVOP9QRp2T7cxfFuQfP6
BoWAY+WDuxXcTdVk9Qyh2x/5t0yatXEcmqRdAtiUVIzmPD/XeW0yjrWdIr+IoBVZLLgo5XAsosgo
FJr5PY/2JroSGAoGOyCW16obYWSJZdwmzdoIfuAm0FKcrIH6klbIqNjYyzDzPTicRIvduv6XXOTl
oJTmJmUOvvuC/3XQyMpOBDBixqpcemLZCetWKdUsgFDVA5ES1Ybck/IEOH0fS4xMXv922z7o5URU
hKxkThXHRkDqMSkOMFQxsSgPplgEt5g/8DVxuOdrgxHASIC6jMovMqkQWdfTUoxYxXC5dj4WmoYl
nU9C/k3WR6tLv18/37/kqy/CqGjZYotN6ngII7opQ0mWxuMwomJ4pT2lXmiz2hAseyM3vn4vTryW
FQM+m2F4PPaSSokF0LVZh8LS3y83olBuRDQmYLuRlJgMNsU7TVkw5ks2KAkPTXyX7UqM+SGasLOb
f0lVNV4CnbAgAs3n9ekmVQqrWsJ1kharXLnDrsKuuS27uZvNPjNh3E4IXsRRlxmEopgDVRfiRED8
gX2e7wczDe7n5lPXYq5pshp0A6osscW8sN6lOi/CqWseYr7JSuKt0ZacABDOYXASZCVoS2JV1+UA
vsDGCN82+t8yRapZL6hz1ABtmlBcPakfZ/J9DxkIEsY7OXzC+p05799QEdj2pC9SKQeutDPHx2cv
4BNP+roZigWE99ZwXiRSTx5J1oOsbYiVoAYhHWN/vssBZwGG1ff1BVXxRRbltcVRylpdgCzZi3dh
7INg0gIdIaDmSiAT2s3gMBRn2wW8CKQ8t5yD+y1JIZC8kcPEar0c/dZbbExZixMaeFll+H9GA+tf
gtOLVMqVx33SzyUyWsxVKe5Svz5m4QkJ65gsXaX8eF9OiRxNOCZ5K/eKrX/Uwc3SZ7fTbrnt7cWJ
jLt5NyQ243pZ2kr5oAVw9nnWQy6ZYF3sqTmRqc7wSL5onp/eYJUsiZQb4tswLTAB+UtiwnkvElvN
Yw9ts/wsPfwXhqGRS+DVcUVELf/niHhbn0fE33C+7ZfQb9Wh+6uoP1SqWkBa78s+pmRJa4xAEaA1
Fuyne/IcedvFMlSI7rrWeoQZtQiCgftFChKcCeZCLGQidVQ/ZBgO9IID++XHkko5n0ReSlEnijuO
2HXWfA77eELNs/SU4Qbovl+Z9waQvRA/psbpgQWDYdWRdARAWYQt5dRHq/wNh2NJJX9f5R96OmYy
n4j4lsvNgDc7F7HA9rbztxdtIde7khBHnBAWOa5PjSKzwCab0E5mmxyHCJNWpfJw3dxZ56G8zCgr
QJrtiJdpbspRscaESZFBvvdlQvpyIMqhcL0oDTrxnCQYjbcY97eW2zeHI4YzkShnwgHdTJw76DwW
WzCcaecOiEBIB7rH9LIIyBv2BD7LvqlMBhiPqR6Tin9jBx42j/kvoj/exj7Y03lXNoFvawNVRP5z
TkEyQrIKvTKVzjRSIIwdeXyS0PsqJg2oOLwh9DI+Jc0u1yvJHLQctIXkp4Lq1Ej2R9kBABgmKxKg
Ru2vayfLUcuUL8kXeWgHBSd8R+2WkQ3LVCKzBKAlXMhb5v9BFuVGWr7OpBYb5W6LbRuiK0ApQoKm
vqUOxbAImXIoqAVhRRrr5m7pLG6Ru5qLjcV955S5C9AG6AlzdIB1k5RTqchDXh62bpKdfrJOR3mX
aZ6mDvsTP78auUlTuD0eBWs8vaGkxzoY5VxULpEnPcBn+3MVYThmupilhkqb6CQMhFho1rXQNOS7
68bFkECXrrQha5SowM1NXIMlvedG4N3rEs4jG1dcv0K9fPiC57ulhgj5DEOdnWLv3Ac5/denLF2t
ioVALWqi5H/+ZVhOiUbDbSV9asHusyGLrd6sj0Q5CiCq14ICGP3zubreET3db70gsXUb4AtA6PDf
kB4z3LxCeYwQEG7ol0Mod5B9sFAvhwWArZbmiTYXYWeEWSdmGLFCOYwmSAShI5W/d2/NMSxZodxG
CRCRoAvf9Q0ZCZ1COY1CF9puKeEN0/TDGOxU+Z6feDdfbpuiZdT+mKpJpSIZcpGEn8mX+/Phg80r
BPMOhsMwegdKxteJajUAVG2MYXL/qyLDShalINPQLrMYIO3GJoVb2BPevfeginArv7IyS4oYrnH7
HlfyKPXQdE2IdQ5nQ6vs1w7xPw/EN9gb6yYpDUnBEJUFYNx5x02Si7rwyKuDUQoSiQHPR6k0uDko
KGo+3YXC3ZhwdtR1NsP5b3qRF1H0aEGdK3zSYkASICdOdxxOoR9Pfo3RlNJeeps9PEH07crR6OGC
UgVf45iTW+S+6KHbFm4lf/6PZ6Ly0ULAY0YbcSbS0JKdGHgPIwAEIwy2hjYLpX+75rS6QSojnXQl
ILDGYJD7vkDvhR0em7pNyqPa9zdUnze98EocFWs6NRSMTiEf7Ly7/LpO+aalDZaKUC5EjCJdqyJ8
Mt5TPZ1zJMBIFAd0mHK3w4WyElOG8huUF2nLHoQbE+5zmYFtm1hy+zGJ3GhoGM+WzaC9ukjKe4xG
k2Rgy8OMp+ErbWO246freshSdcphlHobx3INAYb0LSprs055R6tl87oUlhekBwYikOYIjQ4x//No
otN7dEW+lGpbyVse9w0lueseF3C7r2NX3ERx0mqIk++IXdfNCvwor2X1IT/yMvePWWGFXFwVVA0w
WjPbHOTr/7sjBKjQa4FhrscxkHJAAqkZFvCP2nSwAuOYA8VP/bAEDSPpuK6MOt3k54KkBnAxxIWa
iwlLq5gco28thi6SWsa1Q1GuIipmrI4YkEJ0MT4sB/0o+cHhDckoSzcoL1HyC2AEY2jiO54S1x0g
+I9ff6o4MjRAVkI3SDxBB0zaGYC0MWZHdhOHs1XW1tH2i+y3a9LpNTmsTI61nuFws+APOQBHlw8V
6AHr8JRjNIcLxFstSoEusLv++TZz4JVYKu0ou0nnNKzKuphcsdOqndEo7m6EsvhU9FGFecuhZCjM
dV+PBtTrm60y7N0XKm42TADeA0AotDrNkXDpAD7w+uEYBnB2o6uKLS+FWbUUUM1pOOj1d6V7SqLn
6yIYqYB+/vtKRiSD96SXIKOe971jmGjqIfcYxL3kz3u2C2EdiXIhZd40UyVDXN98zBqcys/0p+tH
Yomgso2+kDVZL4gmzp8n6abOPrYJc3aG/M4rXuM84b+6NsTFUdALaME82GT3tbWGGp381h4K7ycX
Fustez326+fpgpVETiyFZCbKkGEPqgS2OlczNHt76OLFmOgpgUXIIoJt+u+d8//8RAESymtzGodS
i7QMF/mOgMlwigLlLJQId1iocBbEKepfCcRL+5mwWmSOkbCLDwx/Tw8FzBKvR3oLce/Bi9rcC1Rf
Ph7NbRkHg4rLxMdLANqMTTnBLIob0jOf7kmHFf1OtjUzdPKMGbLSSVVPWwDzItsZu2Me/6ijjOEB
WSopUv4CYB9SUZMX7HsLOKwjUd6jbvholHUILLj7YblpANd63T2xBFD5xmgocV0RrWjir8DwNKuQ
SZ/N0PMzi8fqs4RVJkaBAZtCkNppu9CvgdxEutDqrrKwSaHp9vUzMRJ6XaTSjazLRtkgr//LsgZb
65jSKJ9RhJms9wmkkQmGBtRrnl6YZPi18wL1nePNK8ui3EaoL1q2kOL8y2vlrQhmLH2nW/rA5l0M
MDySnsqM9X8VGcYz4K2P+R6spOHzG0Z6GPpI9/IbGRNpNdFH7qB6BRm1S4C72AGk2CpMsIkCp40V
yhhJG71NzY1A4816hDKJ/74YObB4Q7ME5HMOfOE0dRi6yTog5UKiecmjhDipxu2dKMedwtcn1mAN
jgKArQh7oB6zv8jIDyTyo1YmOHfJPAgRVLT4RtKD7FuKru1g5aINmUBJYo0vsmyC3pMuhkzjxxKf
8c8fF6wLpd4xA/hR1ILoaNh+F2NQ0M4MF8lKSiXKnXADppI1kuucHViwz1wCvxQmRzKwmGCnwb6u
I4yHLd3bnyOwW8wzvpYigp3EuM+qzjL0QxYgzZJdbNRfF8fIUCXKoTTlyAG+HccThsMw3pXJcVq8
6yJYjoRu4XNTteQzqeS8N3CyNJDu4XNqgkWQBhL/3E0yNJDu3keLLCgROVxYA18fI51qysrwN7+R
zGsgugafu07DVopplkuSgHRKjUWghwNhkVf3WZQyVGHzJC9i6Fp22atZqVcKVCGOHHn4JAbcu4xp
JYIqSUnZrHdKABHB0vLmVHGAWDG0L61i7AM95Xdjq4z2kqgPsTELblzrH7UB6zPpzLxT1mFJ3rJy
ij0eWIrS4k4V7a9cf8pHBrfKdg68Oirl6nPNmKWGCCDLuHJoKc/TAW5XAaAisDlNESQJe5bv2Axm
K5nk0KtD5TPPaXkOmSlfOtrETaZWVqolLxFoEsB+IhcLC9GAoZsG+ftKZBKX/QgqG/RaMFqttQ2m
0kBBEbHcMPHjF2/c1ckoPx83kwDediJGDB+yWds12lzY2VBVzqJEf193WKxrpFy+IGlqAwwO2Fs/
uhU32Lqc27N811etzYecfV3a+VlJnw2IVehyKOAwAQjn6yskC87pOOKrzWgQAF3tkeNsgnNaSSiV
cda3dgZKLWplGOXesTRmywzWsikzSJJlqAYSbVA7FfWbZBxYJr+VfawlUHZQLdhXOhfjpGoAuUrs
aM19Lf7Q5h9dC28WJf7U/CiXPS8/6UNtxVg8uH6/Wxq6/gGUUbRBFWkcRnXAmePPcg9c4e/Fe9i0
9bUQygwEqTREeYAQTX6o9j2Y+0DUMmPprN5jIYa9B7uVJazlUfag5MbSzQUcKUxv15RPRQAc7doU
eYDC8/ei2DEukaUnlEn0SxL3WQp5SgXisBa72hLLxM8lj2t2QD2lInRGkq4lwSHsrGBsbrsEmPo6
IZ4NCsFUdDk0Nb3xCHuxVYIB3jPqEfQJ6oSln3SxxkL4Bm6+zjG05JnLAjBaoTBmqjk2EK+r1GZS
uL5+KmvqhIXLkhCf+1eh/ieQNFisPI5dvCFGeOVi6MAs1VzUVaS5QhxEeIh9rFf6Iyaq35S9MwyW
bjELjRxMLTnbqFkdWagEmJUduZ2pyK7oNv4bhku3qlOr66S318HlpA3RgC/P+/GuHVG8HKxosUSb
36XPGmsrZxOVbC2OcknRJOiGTMQ1NgYt6lNEeGTEuzzN7WYGO1/koX9V/APzzOn5sQsf+VG3Cv2A
NUSLBQ+yaVuCiOIUJkywE0XZljpEc86HBsqO2t9lClwLUfYY+rotQpVUVdZ5w6DHWPigVYFqifBZ
V/8U5PIJBTnOmk9kMl+L34Aav5mE4zy/hVI+qsSMTlLPROj/CKN+LYy6xLyXuRwMiehPVIAckmJT
BiaXwcSZ3NTU1ZkoH8VrcTupMb7Vnz9tt/OClSzKyVQlD3ycXsPLYph3S5bhPMouGbUHUTsFQ2It
CvfV4Op9UMwg2Ot2QNm2w25BL6PZY4jT5IvUAouNhaDO6IaSy7xwSC+/jHZIaq+VJVrLuOzky1Kp
ZqR5rVCbeQMaJs25rrtbmd/qw9LuqE5kDBILkKULXpZGdqrzpz7i7IVXGAwEm4nC6lRULrSAdDDA
awTfVm1BWhzfhjzG6wWe9TJg6BCNn4HbU5aRfNfLAiU7wWNZoUFcwypBV5cRyA78e6VtBo/VHVJ5
UB1E85zUsPl0xrYK72B1LfXhzhvgsPJ2nL1h4ZGljJSbCfqoSfMRIhXjVGeVn0n7TszdRXySy0/X
dZGlIZSTafK8b7qQaEjnDvxiG1XsJDULNoOlH5SPybVMaAxyh/8v+kF5mbkpB0AeQ9pF04udyFw7
mcDjv9e6GOZNjZnD93lPlizy95XeV1OxGF2iv8tTb81t/PJR5FyU5wC8lyIaCc71Kx1889zGNfsi
kqjUZRLSCFO9kPTu8TXWPVL+g0+juQG00Hv041qWQg5HOY9yiduiUmBeabTPQ4DFRqJ93YCvekMi
gnIWgyF2TQvskMv4zR5rZ90c5S2SNOfrYCDe4o/ZZpjnonxGqExhqZ49Ey2LacXXnCC5Qsph8Hwj
p1IDhyFMrsH/rQl+XTH87GbFeGVQ9GBLPY/5FPG/1bz9c4aZzY8lSqKkyyKIkOmWtRymnRj3HJwu
YBCBf+iEtVkdOswoNd7MhOvaTGpW0iiHwUu1zIny2TnJvhAdxC+Ti3Di1lZgqzHAc2Y7j+7e0K7c
fEquBFP+QwQpws+3RlLvCeCidMR6m5X3bxyx2c5hV/Io7zEAuX+KFBz0HMuCJwE8jxDL4/EBtu7y
/huZB3g/PLu2Ek15E6UP+DIZoEPyTawedD/fga9yr2CwHhgINRm+ZeHkECO7SItXEinnUpQy1oB5
4JPXVXBE2esk1cBAngQLzFYnJe52Awued9vuVyIpHzNi1KJLQ4i88DFMu98ueqxkUT5GEvixVgTI
an/0mdntay8AT1zf2FBWbNix2oibfmYljvIzXFCqet7CIhvCHa5+WYRHXfXeEw9ehNA97mCK1TQl
8eBduRbD+uj+dp0UUhn1kAbrexlwe7v1MZwa3dzuU21QghryLrSDHe02c6DVTVKeZZBnceI5WPqU
fCwqTKG1o9kkpa0snq435sg98kZ2m7P6lywLoLvbfFYUYVpCKy+/4H/3n3RrW+MzDBZlkPYr0/uT
wh/DAs48nasUFrzWVRZrEGbIi7sYvCtyldPEisswApZaUk6kqQte4HNYWotdcsGuvSa7iTGSIDj8
Ti7tkUVmuh3eV7pCeZK8UEuMx+JgPcBiFvu8hPETfgPwPG9aX9/Mm1cSKWcitVHZYP8I2nlqnaoG
yLDbY6+7tssM9FuucMOuapJbuxIN6K531RaFUDQQyZfhczLl/ljyH9JpTsxaDp1SFt6V276ckW56
py2gRzsRAi8t4Q11BUYKQ/e9Qyn7x5f9Qv7LdBPUoWYvgjiUB2cbVtbM1lEZ1ZPNN8LqkJSbifux
BvER3EwQt2YfuvrCanVsfzdV1WQZTLs83W2vFPSeGxJ3Rj522sBwW70SzTIbdsB1Tc2lTlgDEpt2
Lku6IotIeg0aqYXLZ8mQDXy4NLnJxiN4VYbh/rqNb6YmLyLoOGdoVa+odTy6YnFIs78I3K8w33XJ
aOJJ6RgZs9O/GXpWAsnfV74LmOnhkqbh+I7Qc1bsC0tbyaKy6ToNp6nWIQvBoHE6BZAlUq088KMy
mUqvmuk07BWdP3Zqfpt02UdFKGU7m8TgNow0pPlgt3eiSTxV+YTWdTebGojDzLzV/k7K7lbUygdh
RGcSDfSMW+75IClMTRzdDmzrAKfY613/wYgH0Q7nCrtrapaZgpCUZleLEA3m+9SweKPILE4K3UIb
vwyFMroLpzxd/8bEh726BhGLBYokaoYqihpQM15feTbngq4mFWBA992+AK6a5Bk+G+rrsn1CyaHC
xTDIWjPlteZKHwicMjiBQIJpY3SU4P0sWO4QP5Dm1PI9uzG8+jN7Zu/cEbl2Uip+VEkzt3rWawhY
utd/be5kh7ycNMQsyQJs9Q/SpmEvX27LBQcHCGRlWbzgjx3RLq+DflbdsTFnJ3fS+zo9lMVfnKOB
eUUVTVC08+nj0NuwL3ZGfJmBk5t/kU/X3XMgkPVTwav4wvlt4U6HGsC2BBuTf4O080z4xS2vpFEm
LAALrDTUSQVXRV1byWftwJ1EUEARUqT6E+Z0ntoS3EiFE34ASD8z/9++bTzHeUnSNVE3KD0rZwHQ
trGuIvUxtU+5sxzCA3k4EoBO/UN81/iarz3lJ45RgL1wx+SWV3Ip7RLgSjilWVTXAHE8GpMmyFGd
GFs11831ksWSkkPlJFUuh20Yxxr2T0wyXhs78DqtV/sNGSBwi4NHENC61JSPyT2Gs+/ZSJMXse7V
TzDoguwc95ieUQTVRT5makFjc6Cdi9KbJBPNTkwZDZZt/f19swa9kaglmhzxiqjCcxAof+kQfTAc
GTrUPTQeq616mWWeD6epkiGpgnBBFJ9hkDgNShwuEpMeuLXZbIb6aAdKomLSPYgxUVD6UtT9iBDo
kWzzZouVUzNPos7sjWR//XNf5EvUr6G881zKKKU1OLugSye1V3ZcfYxA794VBSMRvEiRKEmU3VSV
JkutlOlukoRe14Ru1Hy8fpbzEOqFawBz7q+rpUxkEDkuzetcd8OvwffR533RatzyKdxJ34IKfJQS
qJJzJ9iDwszsfhgeyjyaL9rqSXOUMxYcd8OfNGSLBJNZtNnJ9zlnuvYLKeMqhVJNJ2weAOCUO8lW
a6r+/KR96vaLK6DCx3/FTIMt25LP2yVQ6xvQKw/AGhmc+TjdlieWMm76FAO0P4okycYFgVOoKonR
o3WEMfPbsnzIuA/D+Hj9o2yG/5UIoharjKsLa0BYdJF+JsWN/dhTPMFhm9V2+F/JIUddyWkTLhAM
XVbdouJKS8kMrFTmiZ0IoycMuhNj9LBVckdNjJup/JCogdVk2H4sFjPLJ1fVDEepg/slz271vvdC
IS0dIS9cIWJxS7MuhLK4MJPStIpx52SqJPW7neAT+gWFYdjnqs2FqhmaISNIiRh3oFQtD8epAsGU
el7lSj7Dsh/ku/weRNaJ7Wq5WXqpBQ6/T4uTOP0h89VduUfQPKm3pRueEusQ7evn67qwrW6/f5JG
N9p6IxdG2K/biOKuanMyU2vijc8IYayja1SKMHHS3NbEoacZ15pZJHlzW+1rvvV1Pf8Wi4psynJw
6OPylpOBjYGV6bIYjqCwexbC2S1j/lEe1IdhBImsGNuhYuzEJXOCOjqmXIrRuc4MMGo/LIU5Y1ow
bAGNEiT3rdg+iHrnNIV+/+cXJ/BYqjJECQjFdAuq6Kt06dVIc+PwJkt4t0/ifTx9vy7kvClGa8xa
CqWZtSjMmaCF8ND75hjuxtvqQwBiCWAe7Qngefo4usjq7PxDaANDH/hlwUN9uP4bzpWqa7+BihIK
jwXOfuaQyxKE4AVpfHmjuOkDd0YoFo7Srr5BpgXo0BwbMR8N5wzJUYMXLQBZWXwHe26PgoNRvfAk
Hrj9H2OXI4qt74gKMUvXa6m8wM1kCMxhf9PkhrkU70rC1mIo4226WGwxpo2w3JvjjDyMkKr2mLwF
BaUr3Yd+c/j5rADV6UF8Tp/5XWYtf1//GJcb6+fD6qICmCtZuCBME6UOj40RqSCho1cOE1jM0z3S
fJ91q5spmMC/SKKihDKruWCAtRHOanSAPm8nrmoPPuflbuiWDCXbSi/XwqhQgTeUVncVMhGe30+x
YmNk0k8W3VbyxgLiknP9FjcfLGtxlFm1DaDYOHRBcbZmX+BkMK0vRJO7A0GoDD6N+9RO8MZ3MocN
Er0VbtbSKYNaor4uBgnSCW6ktIu9n81D5he8KGVSukIZRib1SwRGMQ3Ti6OzPAqg++h2E96f/V1q
x0yCOHJpl37iRWEoA9GMsZa1Gcf6P9K+tLdtZNv2FxHgWGR95SjJkmcndr4QcTrhPM/89W+Vc+6J
VOZT5fZtoPscwIA2a9rj2msXXfQMQqVfiWZ8qZTsRlljEf80u3xXZFmc2QK+LUeP7YdOmt1xL9mk
sdkAlw4lprywn/qTsDlOJJKzYJU5EM1UUzhmd5IC4vJ5z6i2rWeouGeAqdtbsQcleoMWl69KmmnO
ihavvXdlJ1vt2i+CHn0hSm4Pd8gpOdffxedWlMsbY33KmSrT0mAMjc8GGNRIsY/HHCK1IAMdfW1r
X6TkL3BZqmhrOVVDalTU9RS2dHKsxSG/sMxTiddBDhjRmvvWvkejrO5rUD71AVVgGJT9eIumuuD6
+kXfwWkhDFRcF1g6fMeACLqvHL3OBFv8kT+9dnM51dOX4yr3IV5J8ysMwJn1jQ2CASY91mxCne4h
deM7CaGuZaPDYnnuX9qH9JE+LLDv5oSjpwHud/4gqkgLHq/F6aRGA+BhqA2EwCDpbe9UhLcKpmRK
pBV4ggJNb3FKSVfKxCwrXOmaJKfayEu7Mayf9VK+F4XkVmEl0PWbEeiZtuWz9LSRqI4xQJav/Ige
FTeDNetuSRAeyKH3jdferffVF+kV8T75xdqIqRc+VSMGuxS9l+2rffScPQNA/0VztJf0liI47cUZ
CKY8+Fuhyxo4PjDOEykITrnMklFlRTyayKCxSZ7hPjlKQeTA0RVmy9gl5kUR01CojBErKiaS4O9n
UVmmp5Y+V1oaIKlkJzSyy5w6kSTKYqjsIK/J4R710jajXLdx6NOnHhTk/3RwFztvdCsPYFnVUY7t
cXYZaVz9lXX5L3vNcpTbxW+Gw98lZTfTaMRCXlTFrHjrU/XEsmJ5XdYW9taNMdkj28dv5h3aCNBa
nQTyj/hxOZJj+aXaa461W47p38zD3NgVNOVTU0GyEoNi+bCBrtUc0mVOsRWyozulO7y0dzM8R9ac
3x7QOGEnfujQe1H/1laSS9cRryCvgAYkOHaX567lw6yrMfxXZkvQPGYnDxbyoyzCTPw8ENoS9nvc
+eu6AWYtlsjA4FROo2RhmavtgIcuPyS32OVT4cA/XlDzYxiQWKC6N3yqC2mcWln7ZlRVtTR9wL8P
2o5NVZMCdSeyEJ+H4KrkQg7v5MRySswOjoce1M+jakuVXbqRh16MH33jlLcsBqt/Cgl9P2EmLsXy
rCzSmlgLCVGxkQ/hYTj1OyOQ3fkkJgXccjnOF8hroljt5FJKcWxsREL3yKpDOmaJNPeYYSyc8LmV
fLuQxl1KdGpK+kp66L0g3StIuKXuc+y3nTOk9vg1/IekNpgJw50ZMAaCyG1uLEwZcMlj9NU6Kff/
JKUNGobrXsCGhbr4Jk5BSs1ooJMfWZqyegPvr12bJ7xo21JXrxj+uS5rw+O4kMUpyaaxBsNI8Cjb
9NugUWDAflwXILqwHwPyztQ9qbIpneOPm9Pdal+TwjZ3VZDgfSAo79Bw2P9chM2ioi3knJxJ6Ss5
Uyli5QopJS2W30NpcsIZPUvJSO3QjAXZmA21erGPnLJZtUGfOmkKwd7du0OfuJMEMF3y1rS5p9Og
Te8F28ouwSftRpAYY+kfWeULbElV5Y0So7TJUKDky4BZTWjhBNVD76g7KoTUba7vTBznH8iZJBvD
gFPEGLPVxjBJOaDEGvd1n5w6qXUTWnloz80ET2FbG5zJ5d7nUlmM9hIBwXrX/R4yHiMLUAG3gYVi
gKt7fVs/buO1beXeXh6Z4B/t4IHrgRUszuiqXnGwJNv0ZgQCUEV7TCAO5CMCLow+dqZd7RpvgxN6
s+iA2cqufQn3MnOr7cnQV/8JnjE4Y96ZtyOEN359EqU/tiqYOozkf68TF3nEHdij4wzXaQJ/Tu3X
9y2G/RVOsp9B9xJ7C2qnLerUouHqG17/hVjunQ4diUNZg9WsDQ27acSFPcVzkPWJP1uac/1wPwPw
mBE7WyT3SE1SDXNGEfpod4qvYlwGm8OlYLpr4orGrGz5eheyOH+gXLKhkAgejB40aDtDbxEGqiPY
CB9kz7hhDGP1rjjSYF5RWYoc5TS/6L0tTBpsONsXn8G5C7RdNW2acK76Q7ln7p7y1doPr3D17NaJ
D5kvtqmCbYZ2unT0yjhsUqpg6czRa+/ZGDkNT0a/+QtZ11+JxtdpFb0cdNpBP7CxmLLXOY0z3pQw
16W33MSCqvBWnkBH7QTYFXjPFjG4C2SlZSRZLMPUuyyU6wLpBwPgh275tN7QR+o0ib0yX+U3ZRhD
laUv8Yvocm260gbraJAppuaavBOvJFOHtDx0A3kZXSBbkIPFR2RIyJuWM2AOmUgvbuphYqHdQDHw
j8Uj9iIil1Ns4EyBSdz39+b7eEOdxVc8s/oLXqat/Cge6h9xnNrvMmOiZYNjRf/o7zFrqW86xb5+
NEAtkXXgg2KcbIMDb9uJnkTL3YodL+RzZsBoombGoEXm7s6ACuWguEdD6138Wp3Gff6B68BRR8cP
2ENg3LOPUR8xMP0Wsblsi9Tk5pOCpWdVWRXZAr6TRZ9nPeyNj2uu+O1bcmh31VE6lJkN2kL7X6hJ
xIfoSEA+Uf809hITRKswnZCweJ2c8Qjwzu44OsNR3YlyPlvKyVQoRntqqqwgMLxUFD0JhyJTGwKq
4tyV1/RoRsZ3XRdO996Kzc7lcKZ0brSilqaWgOCGBLJXuuDGggpWPTbYbnSMoLbN3C69YTc9KG+C
3dzSUOfCOcuadmj4DjVgdPQge/xNtzH4s9fa5UEcPYl2lLOnSm/VcmMi51EAjNNZX5T8oJNvghWx
Y+E9k/MVcVow1vVaLjtAKjrP/KH5bIARdcxTtV+Oqh0L56KKTo+zpNHa5fo61WwDk13p9wALxsiM
iIrjm0r1fFmcqWy7qAiLug/havaYHDagZ0RBsHLbgeA/9/Kf0vP1ffwglLyyj4Szk5gNsqoFxcIw
iPABfNOv1Ncwj92LvNGWfmbHOreRGNs3R9lFUoZl4g7djXxj7qcbUQfLZ0YTuEZniyecf7/iyVf5
DG4Ww7YCFYIx3c5HGiOztRuMt44800MS/l4eneQ1Ht3oiTxe343NOPH8CziVP5eKDghdE2L4ADCL
6X1nNw566J3pR/E6YOZuiwkEqkAoe/jXToBTQA0N87aUhtBvpdKO6wwD/qh7fV2CF0k43TNEcW8O
JZY1GHPsFMvwq6zS2Caj0NXb8qXPN5BTNNqad7X5AaZCZRYwsvFInCaw0ESmv06YiZF69H78KUpI
CV4n4TROVledZKkwFgDzoyDFEkO6n/kiVJLopDidY41VAVpgiJGM7K7KKhTYaXD9pLaKTxdvgFM0
ammYRtMAszo4bBax7jTfZmg2LWBwKxmaTaQBhBI5ldOQZampjEwPOQ2oxhSY3nfLGOdB2Y+5jL7k
am/t5FxfJtupK3eeB9zIK/LSOro9/BFzQV1ghFaP5FniGvkq21UtB81YCMPLrfTB2d3k0TeVnBQ6
iLIthJdIwN+qcNSr029jWBw1gEqdCJ0YKL/IdrO7vt5N1/VcNqdYCrnUSasy6/9AAK9iXaTLXXjH
pkCGt//OeVIpTg0Dw4nKhwhIAqe0L1BKLI9hMAWMFTZH1ax8FBdttsA5iEb+yOIubDSooS6PyHIx
DjZzJ/+Mal/GXHnIW1zLz+7yALh+l7oKRkFOX0vvX4d7poZ/4J8aOpZ86cXJRqQtS1mYfg4wP32P
XRYYDHvyPtn/Kqd/LovTNihcZJIUIvtdHs1X3asCA3BnoHIZMDN1JAEoZNPtBhwOdJbgWcJGc/ah
NU2tlaoRG3xiKODi0L4DN3bMD+JIdtNOnIni7ESzZEtftXnoh/mTufxoZMPGVEr/+lvYNBFnQrij
6pRyKSSjhpWf1CBvzJ+VlKCn2rJUZ0mL79eFbSqaM2H8WZV9SCbMfwXNuf59ruN7WUs9War8uKJ3
mmHEAku7aYnO5HEmYsyq3hwZ0lcPGCxd8pSg2/9FBYbpi08KFA1XmIFNNAWA7cv7nlt1YcFxYxYv
BpEkvF84Kb7BCkt/M75z0/KdiePUV6yEeqhWiB/ULHSl9p+sEUECtjBdmO7wZ0XcNY9lUD0rJhNB
ukNGQF4nKUW7G1dlV5YohGSp/KiW9NDr9CRXhSCr8rnznvmeBF0qKqCpeGTcwTVEijS1R+25LLog
Wa0f6zjXDqGZ8SDRenQHXX6kYwpyAzV26izZFUb3I6bD96IPlyCfja9WQ4JGp7ezhL6ojCoCk7nt
qRMkR1Ed16xPRdPIkJN51tDFMx16d0EAidI96uKavb5qfudou3mXnED1Nx/iW9ZinqET42X2MKVR
mKH+mFjx6fqdfQv3rMBM00vtuPyujxk+9eejNNosCTU61X79khZ2+/AXclk0ck0ud0qFbK1z0Xem
H+/rfQF6/Nrrv4yBWBP+f+7Dn93mzJqKcSdNAigXwvXJA07lEO0KLzn8rgPWj/Ej0BBBeCueNbT5
1M62lnPHcDWHaUAh2Z/VFpe+cCrz4bpOFK2NpwvJSASa7gT1Rla20Z3cH/Tbjjiqlx3QkurS0+oZ
L0DapPeJbE+iyuK2Qfuzwo+/nxXjjFHV0qkJ0cjDk68I2+w3Xb4zUZzeWlBRaDD1Cvhk0/BM82Hp
fsZRYSfRQZpV7Ows6IXaLGGYZwI5LbbESkoNdkHBPpnb4UFzARl1xx3amOtdbst+6Ulo9D/lB1Ee
S3BvPtz8s11VsM5pxTQ7vwCR6iiZnqWKxjduFqbOV8eZ7jaJV3WpJ9xNv7itfbC+7PSXxEtO2YGi
SI62IPh9oxfa0WtR2tq9LgOpBUY9MS5XoAj4kTpxhLghCbHahN5qQCA0NXFz61uWoRSOTqVCBZRs
sDu1t6+/nU0tbMmGTkGUSoBe4Q44j1QV0+txwHowHwfPcJMv5WjL6G5cnOyxdBuHetE+3Ef76mgc
GGggfFJ+ZamNfHgt+JitIz//Fvb3syPXMUSuMqbM8k20oc3hvQkxguVuPaBzEdyJhzKS4GaGB9S7
FnLgidd/7e3SZgiy+b0GsT/IR4EQuwdAwLEeMx/pkVtznwI8lHqJeKSzaMWc3VHXSckGGZ8jH0yE
3/sK2ZneVg5KUO17JOUTYRZ+yyU+3wDO4qBsFbba0KIIMGdOISUHK21PQwyW1+s7vak5zgVxBifv
QkzMkXGY/0Nrnb/+Jjli+WFdhXeno4XIEfd+bSa9ziVzFsec1xJ3HW+JnXF7b8h2ESQOIzpNbe2g
ebE3vAuDcbZvvCXHqDmwuKIrjkHwLu8uQPUV2jlhgyT0/QSDQx6qHaM6yoDLKL8CeAlO9AW9bn9B
SsJ++pNoBR3s6kdnMh8dy3M1LnOxACbRme7UI1KVK4cCQTOMv4hS2YPS+iOl34nS7mpV5Giqm9IB
mLAMomgAinMLT0C9mklYOPoAkd4xb+itege0PUqhy05ULNzMJ3905/xHGvdgiGZRgHk18wPLzCbE
NM0H7UT2DMCbO9yImoE3HyjrBvqPPO65qKZetGlBsDoZqRT9baLP19/JZvnzfEXcO1EGkg5KiRUx
G7TcSgnczvlGg6XxpFO4ix/x37thXx6mm26XuHB/gUOpWvtf5YrPP4R7NspCM0tBy8aHFxV+if8Z
AoZLz/YLNJNXuKiLUVeIgWMH9vny/neDeWaKDu2qc9ngsaqGbR5nX6GBhj7kO8XNMUypXOyKgnTD
Q3uKK8oUbtqCP2fL0zHFjUKMZMCCpew4z+sOE9nsqnnUe9lGpObMGhV4U5s64kwge0pn9m1uwH85
9xBYz0800pxGDpGci4+yutiDEOazWW89O1CNM+100KQpMXCz6K53Z1SRnPKJ3mBMZL+vHsb3AVjK
xde8yV2O+s56Jba6Z3RsBQKs4mvki8CcorfLUzU1PUmyie036z3qbufn7mQ+srrTiBoB4KrCxNbm
41VVULkYmvEZFJ1GctObncEEzm75xlp+2xs0d8MSDGAsmIQV/Y/hYp9u85lE9kVnJ2yuAKYPmEnm
VwxXVXiMY7subHo7naqTtoPnHNmzAUNg+cVTHxRPpZO9LwfjuXWrHYagCGLsTWN/9jmcbpb1wQSV
e2r5WmbZ4bTP050VCn2qzSd8JoXTyX0z6JXcWfBd43m0TXOtvWIanocV0MSoeC31fvXHsnbRlBoo
i/lQykBdWXCo86mxx6HCSIbI1az+0KVKvVsNMyiYFZPBxXwqJk3BbBHdK4x0FyfWUzWEob0Ur9e1
sGgJnJqXyJxEcYKbok5owpkXMBY/tUPvaquoKCiSxKn72VpHDWUXYGOp7CpDYqfTXdvlDnjM3Otr
Et1+Tp+veqwt6cRufwEG5tW0Q/p2XcKmPvvvwas8JqkHukBvclwvgMKP0+xnxNjVRZDHIITRBMRP
2/6kCiYH0ORTDELiHCytqaaolfC0Mu05I8+Z4g8VhvrGB3MpdhTvStdUN0c7yDxBfaPhv+89KVLv
QvXFSr4vk0CXb2uzs+/hlHli1vMqN/ieeS52JAXWIrlpLMNepe+p4g3hYrf93dI8I+tQ0DtSrYLj
3SzBoOH8vxvCqXdzjghmeuID5CC6NdA9HJ2iPSvqsoSpCLyzdW2pKeuqoisycCXcAxmaSs7NBH6Q
pI7abowGL0WzSdQrpZMgYygIHrau7rk07pEUSpaDaJL5RHoXu3I5DE6y0H9TiDiXwj0QsH2oUtQi
QgFhmn5g1DKSs47oWrF2mbCPchO7eCaNB/sb4SxNkobnyOgIqgdrz6B1SDTGtvEVAAXgsNJdI+Po
cgw7RDvcATdbdGW2Hiw14cviXzQm8XMgch3tG0qDb2BtAOQL49LJHgrkOFZHcVhV6wMU4Uv/XNcT
W5wR6I75I5ezEHEuF0tOOig9p/uAQQBZt6cVms4jr31Pjoy3abjLH9Vd/tLcp17pCJfOXgNvmRGX
ERkYLMq+5NIyhxhtpq4G0pCgWbtl4X7smt5yt2LkrnqTB4XoconkcVcYyI+YNhqSgh94ZwcjcH12
vxoXa/XaUyeQx37u2vK4uwz6sn5sFxMGTKndRurcKdPsjCT2uKITiuGWWuJdP9WtpPlHIxAllCoG
dPLlli4QqmPMI2406LAA9bpnPVfElb6h6c5PUK9ktZv6FArkbiiHC7HcZeqXqimohKVGuuEp4eTq
hSChvCWBofRAAaEzphNOs67jMKYGq+glC5pT8sgpZ8Ea2NZwxwXH+48E9gVnfqJl0iJNwVHjj9rq
ThQgZUww+paRWrCSLSNhoMiK4WKwE+QTZVmXD8j6GRIFp7q5A3Z6wki4+E6XYlDjjZ3bYECvnZnt
Ue5UT10me2jUyLGGyLl+VzbMBwMkKhg+A2q6T1xMNFcSvW8o9Qcg0tEte19jZ7MCJBuGwHRsZeMh
ihgY9SSjkMhTtNagJJG7aTFQUgERETCm4Q6tItBt/66oQmRZJzrWhuE9fNsr+HXHWFOkJBgWW2+d
yiMBSisvemrDyx538dfwrn4sD8RnMZUIsLxlUS6kc29eDtekQkaG+uQh3quFVxBQ8OVIzne+dbd6
QEehbz6MkfNKnPgWPG6grugFLuDGRYZKVRBd6Qhr8D+XFzlM1EqWkigNDOSbpOwRU8lcfR7d69dn
6xoTWUWHIziM0NxKuBdZVZZkth3uT7onB0bRwaI44y9bSjfXdCaMe5z5AqBuCjfUz9HVBMiyPY5o
zh5Fo/E2tMzFmthnnOkA6J04jUYFF7VTwHSQu9H05fq2bUgwFU3B0Cd2P3UeaYGSWF8lFvw0GVcj
Qoc5mJgEJ8PuGKfILkRwe7UuIYiJG2Bjf7NesA5NhiMVAeJEK+H2aiL62qq5amAALogA858GLNr1
vfrIhlxbCWdWdHkZ23bU02C2rGPTTmWganN7XwAACM44af1FDemxTfTVTZqE2MVC3kt16uxwGGuP
VlEGfaZ8k6PmvuzpP0OR/qyy4VgY9KbT0NxVYyCOZgWx0qDVMS4yO5OWl1KRvmXLiAmBbXXTVUZg
NMNrkna/jNJ4MyM9EZzW1jsCxSy0hkWoQhUeMjZN00hafWCNyvRH/4w75yUOBU8n/RJ7Ip9rw9s0
FZBiWSwl/tk/iCo5mmKzSIMwrbyss2w5fZQM7OgvjGQUGJgN/+dCFnd6uaKWgJ1CVpmp/mIg/x4R
dzJfyurOSjQ7rYXZrA0tAQAcRoggHrVMpJguny/NMmm25C7BVkq5g9Zz6xA7rH5DHeWhQhb3fv4u
BspsSyUUQDgDfVf8sNBQKpfegMYN8vqtyO7n6bukCyLtLW/dRDCvEQsekGrpnF0ZmwROXamxlWng
pSweJNAJrO4c2c23EcyyoKlM0BUT71aKNi+0RSa30psoMbz14s8+wuBw3HlNM71kH2ECddsCS2XI
UXD9yW85sOcLNXjjtaIcGLZyEqRHCexS6ElJDmgh8xjSbzyYaMYufEk4pXcrc3AhlsscTEmRNLKF
pZHTgp59DHRmQBPthNIqoz+PPZH23MIiXUjkzKcMIGGT1SEWuk92CoqcScD4peKD6FVsPcPzU+PM
Qd4vupItbEetvdSedPmAyQ2T9thjdYlgCt2Wp3exKu4FprUWp1A7uCLgpUUlyIn9eqfB21qEJH+b
ivN8YZx+GaVUSZKIJkGDyktQ/4NQ5w6QV81uTZfx5LejJ7icogfABaxKtmod1fDSUwRxr+PxY4GY
mhLtVWr/JQxqS7uwJjwZ3Oc6+Eo4maUUq0mv1fDmbBlsHp0dD7ZU2GVvdyXYOpFDtgsX9MZdJTrL
7YvzRzL7+5kzFJppVcrNh+Qi21kElVsdyYEsoN9RA8pjR//R7CMU4c292LvY6oyDAtcJI/FAI9gn
raooSTOuKdhTwN0lvRMnVzDL3RlYbTFxumPjz4M7v4SF/Wu+LZjKExnmrfWffwGnEyRtHUpjSFKw
mHxAmFwyPTA6fVaQYUSe5SH2LK99JU0glM3UHO/5nMvmtEOrjCrmORop1CCBDdN2IaiZVmf+0gfC
forNdSJeQv5JMUyFz0DVpjXQ3IjTQPlRtPbcYvxDxjpMGaQbIys7b2CzhTH/6O/YYjZ1ho44BWeN
+Bus0pf3rFKK3mhMrJWdtHETY07zBxABbWOiTP8WDgHUP4C0WsyIyh/ForM7Paf5MpQa9BPK70gw
akCbFKfo9CO80zz0NvrsRK8rja33ey6Re0VxtwL2Ce7iYJR6e8pNO511d+wMgbMlEsNt4tQvSazM
eKwIto/aFO41iey7rhA4IgIxfGm4XJuYdjHOSlF+lcpjadX20gp8AKbRPt39P2fE14DNvm8BOerT
wCpBDJZMTjNjTNPeXMF0XomyIFsqXceUdwx6AFID5MmXl0822lZVgLkJQmrctVHzro4gPrl+BTbj
mHMhnAmWxkZt8xErWhRrsK25mu1En4Khj8COpHRAOxH5aPbrXirbXRdJGIeiuX1vPo9ms9qYeLCz
tOI5b+Wnom78eDH2AGy/Tz35pk7Ry9ITzAsuyjvAj3cmAVDNnEAXvgZVXvgF1R+sPr0BjcYpyop3
cOrsr69u02XTMUsduGaZ6Ao/0khayjxG7zaYTtDzEr+NGATbOWZko7nvZc1BH6HuohJc6aBuxwTB
68K3t/ZMOHd+k4Sp5GEImiempPO37jsAZAclsqOH6aR6FK2G7b120+/oQ3Y/PaGlobBrcAcxjgfM
QYXppHv8/yA9GPfXv2zrpRg6GuhBvMySXpz1KJK2m8w+xsUqVMzpftSVX2uXCG7Wh/Xn3wq7u6Zm
Iptg8oT8ciKPa5VXsBPgzWEsd54+2Y2b3mZIGaZoq+xcICWdtbEzMb3m5skbhmmi7CtTTTE53Uat
sFrXSUqD+Gg+zUA13eZu8WLAO3kn7uAqTtw6uVefZlF9e3NzzwRz2o70LQbThxOUaomhHsux0X+u
1eP1A9z0L89Wx1NfynMbtaTpskAO6j0FVVy9G7CbvzvyRbAAoTQu8Clyg6YtatvBXBq93ymFA1TV
ixlWL1NsuXVS77pBc5XI2gEZ+CiD0w+B0iK4T1va8HzJ3KUd9dZopAavaSxDZ2wzey60/6MI7sFK
+hQORreGfjZ+n/PnVhIhVjdjufNFcNpWjxK5K/M2hT6aQR9aum0Jn/F3s1j7kD0JQ7nNXSM68vnE
QN2Fj4uTZdKmNZ2yADTrv+J70K4AVaLfy3esPQyTIoTQZHa9P716YqHkC/fYgua9NFpTHqdZUyIv
BjjGi1l9k9XarjD5Q1Vm+G8rslqVLcMzFjyI7XX+EcsdnamvtNYnLQuMu3IPJL9XOdlJ3Q8+JjjY
Fgin1cfrEkUCuZOsrBG0xJaSIsJ7j6d/jEIQ4oh+n6mZM29QVsMBs3Tn0K/rfSjHtlwIW47YUVw7
Ki5IbTrS5yA4Qr73gQURDMTOuqgYiW3kC5syN/Xi2cXggkWpTIiK1GYIdFV/VNAXnX2z9gkoD2Vf
+V47oB98EbnUW96aAZ8a+WzTMmSD28MZ3fTRkFtpUPTDc1IMwZQoDqXZvdqp+74QjgvePDMLFQfT
AC0M+EYvz0xq45WkRp4F4QsJ0KLkdyfUdiYfTKLrB8MRgn+Bh7MpksK5oSDFwe5yu6oPk1oUpgGV
JTtdhtJ4vQgQu+wWfLolZxK4RYGxv4tauUiCSNW+j/X8a5z7R6MCT61piCoQG5E1oixdZlE1ju0T
qQ4lK22LssoCRHuGAqIm1tr1gYrzyF29i7zCidFXgnctBflButferr/qDVPHPkDXTMCjVfNTLTfL
FqOZuxp6BJSoYJFkDBTqnqIK+R2embBQsdF9zsJKpE7gJKF4zBfEjCWcaRgOOeSx2YaMcAGBBZon
2JymZSfCnW/Ahy/lcerZKiw9TpvVAGp3djH3y7UmG+0Mvp+70m10mF4st0Hre3ffxTY66Iw3kCuK
Mgif7yz7BiojJQ389ydsBa3nVurWFnBdFEzkfridVlEj0mdlAxFwvT/Mnq7yKPOsQ7e5hN6QQALF
b4GcjFa5Tf1VcFlEUjgFSvNpWqraMD7wMUAgu7r0QZjBmKrTR3DjucMOiKfrUtl7u3yPl0vjXjzJ
C+jtZM6CZDCdPjIcY/4RSw/KnNtmNNk0FnVebh7X2V5yCiAsW5LRCassZe0xo/3BWIR+0WdNDaYj
pDyYpgbe5oMi9MzaGVFmTpE+g4H2ZfKwk08EdH+P5Y3+pB1YErEGwdX6NnyN3q9vpkAunzMwlbid
w5ogb2gtg03bDvmdtX+NOr2xcYOfF3gz9nWRW9sJHm2EX4xDCrCOSyNRr5oZpRI8lS5fnd5KPGLk
AhEbaSts55kM7siIniy9mVD2ymVHxrQ7lGTQ2BhUfuKLhsdsqkwN4+0QXmOozWdcT1Ma+qCpWJAX
BnPi/maLRUD9BrSGuAl269GhU9pAQzyhJqgXLvdvpJZEkHeWfPAu2LM03/dK8mRESL5eP6fPdg+A
mz9y+KsRhkaldwaWZaqrb+WlayyqN1jRHWhGBb7eRurvUhYXYE0k15fBwJrWuxQwFNSsySFzRuQ1
J3RytAF9I7f/+1I8ZFqo9RNUdkGGzXnMct2EXblYoCwN/oc0hg2AEkUgm8d1JoY9h7OX3XbFuoZZ
nAdpW/kTnlUO9DYV4qRFYtjfz8RYwzyuGP+SB9oCfln4Sa5iDk/WCht2/VpshHCX+8Yp/Sop1KHP
oTI6Tz+oh+E7pkmexsjOUWUhoV2LeeE/N3teSuQ0BrKaqzUCMhyMfg1ShSJQAhqAEcAVEfxsMFCZ
SMRRC7YTKRtgMC93sUqrtK4AwsfakDLJ/5F/gi2zR+MuqytUfv6dlTjpfeWzeZmiCGFLMSJIhSdr
WZoC4rtL4Tmto5JMEvhSKkxYw6xZHXQH1w9vo4PXVE108+kE3geq8ZzyaJd8DstqLQKgvR4aNr6a
jUUxEvB3Vw5g74cqIC4BnpbcocMlsYEuPRRu6kmu4V7/FCaJN+PITiFElhEvaCa31Uj1j5FaK0Vg
KpITZTfTglB5cSLlXs4e+vA+U73rAre2F1wpwKyihx5REfdCRg2s9+Y6W77aZIjAMeVA+nldAvsF
fkkftQv285+n1uUpzOYHuXxXdpGtjuFtWVQ/hlwTgFfJpiD0HhMMQNoaoTblEYlWjPrsMsXrEMC2
Sn+fr/3eiPpAy8cHskQYBSatAfCD+1ga3TwGX7gSPwDReFCK8Fs8V8RN69aLZiQFM2kfNsPejOva
Jmr5MJL5kCaROxVoGRgnegxlw+t14vZ0OBg1+QWkZrDM854A+oX+j3SnN43XW5guawxu1oSALasH
tWpPSQaytorcL0O+m0OMTFelN70MB8AqkYUcjZ0cV4qN6V6DHVfqq6XUgVHIrwoZvuUSuMqStrlt
aw12Dqi8JuydMEu+58Vyo6Qgg+ut+1nuUXxVU0G7wmYgZhkUxJPgFEKVk3soiREPZhhi8FM8AFw9
OWwOYheAiV17n99ZngBVRieFfb834OZGbvT1+l3asr5n8vm8lTrSdqR5Rv3eBNh8uG2zp1Ed0OWd
ev83QZzpHRNECgQvwzeXewPE6HM9embR2zot/9eWQ2PJaE0D0woA0PKHF3Bmo0gzo7eqQLmNxXrj
3gSdmZs4SIndYmCsH0a2KP/x6Z1wAnlTFZZZaixgbWkV866cmsOcmMdGLv3rW/g5187J4XSZhBRM
YWWovBlgitU942t8l/uxi8zfelBV1GbRH/GofxNTaYgWyPm5Umu2VUSbNJDgQ0+WZafp4khW7Wbz
Lo3edQxmkJT7rJHByavbnSTZ9fDck9lRlVVwjz7pc24P+AeTNUqY5QBPDuhFm413OqKdez2u9EZr
YmQ/UShvhE3zKq9xL4XyTSKgSW/0oUeylc3wbh4AgEBVPLxjcyuHGxGAmJ3ihXrnhHEvpbGKbKUK
EzbfpICgx6S0oQMn+tXC2ErBlWI/dk0YW/n5W6k1smTrR+E9/Yf8/F3vr455Z48von4TwdF9ULyd
yaolLdeiWUUeFK02jD5x8kHDtBN5wqJn8pGbOZPT6UmRApnKSlINXCpMX+leCkd+67/qdvuLsWt2
NxRx7//W0+DOjT2iM7FJvER5pcRZUI/NnqiYNVdOQVxasb1m6KJZzEOhl4UN5KKgIC/aV079KPPc
yzWmpQXdOtjqcojnb6sFbLn0pObPS3usk5/Xb81nq8UtlVNEfVlotRIuGO7zSg4sl9Z/XR+nyTa8
efBbb/aYKtJSW32MX3rJ1k+ilu3PIHvuCziN1C0JXIwawNJ0n67oKQBQMMKdwjwpFxAZR8oARJcC
6WT+au3+JYQT/xej0D8ZT+4jOF00V2FLSyqjNlGDysjEmPkyUYNqqF+tfH7M/x9r17UcR64sv6gj
2pvXtmNJikYi9dIhUlJ7tLdffxOjc3ZGmNZgz+7djdgXKbYG6EIVUJWVGYILPrLeigpXnrp6n0eo
darNpkjNl7KTUe8jkLMcF24z/uod8/vPYl/UQ2GZkM9EiKTcMb+qBHQz5A1vuukawMhYYkJVpYQZ
dJ6Q+NJt8Uj18pag3oZ7gQ/a4URgFmDQFnEiEYI4JQdkq7jLhkBckQ7HUSZNXj7nfFf2haRFQqFE
IZYFccUvdVfu5QXkwItmekA+cMqMJ+bjGxGYHb8vrD6S5SZLAyXTdXsEa4ed9NFOngETqeth29fg
SK0qz5jqbdY2r2r1Oc3zbVEq2xYz132b3ckTKJJy8EJGA/0rElTedKCCJ8Vtq8k1lnKPke6dKE27
dskPoyn5Cixk5eS0QgX1tXb6tBByF4ayKwH1Hic5Bh317jsBYzPilWJHAyDF84boEhoGAwbDAfjr
VKcRLQ/PB4xJStEmTzCiBAZwNAQnHZRIKOiFsjLaSy1t1HAebH2B9p402NqSP4667Mij5c8Jd3yU
5ylMGG4UYcHdEJA9Wa5f08q6W0AxmUzKt2rCY9TKE/CFxJu+LDxFFDpHIsPRKDNOSKbh59ZHZUJy
JBvI2kqE9oaqTXa1mK9SFk3bDv0zaNjKz6CIPFalynmw/eE8oj0lGjqUwNjH7qRCWVsfT+exvZM2
lFKaohRV8GjfzgDXlbTTyT9bYuKvJUkgMkx0eh4Ht77Tf4JbIZAepx1QqNv6oXDF/53zhTHJRFs1
z9UpDYGgiovKaTtkdf51aN15/loWi/do+hkvwQjLotIwOgDgw15+oKhLFaq/Cg8HcV3j+n1JLMBV
grp2jScyHg6RO/nRJs4d6Gz8omFavKoC1RTvlkLd/9ozzytkLnyqORPSleinl+JmkmEvPlTZO8c7
1gPo2QhTYtLEogqNmU447fSf6hHKQk6LzZQFm0IwzI/ZnTJU8Hhr43mlSWszF1cwGaCSJCpwdUZP
s23xlB4R4qCXDS08L5U20k86TM1XIuCdOxY+22HmL8tEXARO8NUN+u1b1OXx9VJOk/iquEQdBpP+
oH5VMCd0VVxSralDSQa4yEy3BSAVxY/bn27VPS4MMIHLCs2wn/s6CcgyfhCIQ1vdsJ/T6OnfmWEu
kILWpNEsAWQ05eDzjJ9lUMq2SBu3rVzXWZntYqJUiwA/tu2MC1oW+kQV93FmHvVZ2xltea9GwmOY
k8qezGlrdOV2MlpfSzK/nqdjMrVOpHfbtOy/hFMIvS81t2Mt5uzDdVOH+YVMUOsnM4UgLx4N6dY0
neYhRX0U2jY79RXjUfyRE47/sOUeFey3eazBUTGM5mQ6hJF4MIZrOOLvK2KndzIJXaMqj9LA6JzR
abaQbnamTbUHharXbjVPhQZUCT4FXlGd47kaE9gatUXxbwAeMM0xv9wpL0lpuL04BhyforHrKoCe
TwjLzFilM4laHSmiQ5dgeKb0lOZWP8R3KpbVcJUzVqsBF+aYkBaW/ShoIlwYkEBHrrYiAWsxhCus
wc3U0rm9OOptt9bG3J2ocA3YkeEedCAp23UbUB56KXccifepmCCDmRJVWQykPbUY/axb7jJcDbsu
51yHeGaYINNZaN9X9EtpZWlX2rHPXobs4/aOraeci+/DhJhmwe09X1IKZDmlOVvWISx9Eu7b9qHd
YW6sx2jpM8fsaoa9MMvEDQ0dRTFWkWHH3dfR678um8JZAuHrtBs82Y13qfO9GjnhlLOfp5fMRXad
U0zIiQs+W5UNdpo/WgAPiRa3JMUzwzwq5UxS61nHDYWWiZSMqkSDJZLcddAWAIlO5Op3DZcHhrOf
LFS7KXWzJR3204zwYgbwIhrfVRGAWzP1OZ+Oc6LZoXkRRXBz7rC+1ps91VM29Y/sGL30vuQs3wAV
9UAG4fa75TvHLidwseosNXggcoL8hrvt6M2AadMyZg1aVTDrYDZvefuX9uh3vnAXZUS3uqlQlhpj
p4vxSKjeiE9tDo7aesvi8Ut/nPTGCrSUsS6A0Jx6qKS5aXuYZy6PBU0jN0KkzgSVMIk7TaIPn36n
B5ovbQRH3I4+GrZ/g96Jl0x1JrqARmLqFQllD0pXo+d2mTiUOwPf7bX359mfXarMGT11INfa3v5+
vGPIRBgUhaUl0pBPMcPgxCNUttJjjQrBv7LCKrQQaLKIOZ29mQjouvLS6Ttxl40TJ3Rxjjc7YN/p
ZTdrKYosvQ7l2PwB+gB2CKo7rS84KXR923A/l0HAgHxJT+GF18t4gVTGDCzsor+kamarkWpjKJ2z
nnVHP1uhf35hpZ1LVUt7+AWR8zfZmA8G4Wnn8BbCHN9JKQV9iPDchv6tJ5ffUnn2Y0Xc3P7+1xCq
03XxvBL65S5WEtcNCAkXYHnVT7PX2slOecQL0TYxBc0bw1tvDGAO57/fhjm7NXiD4i5EBEy3C1R1
QYtr/qByhwNwhOSbZTr5BiLj/2CKlFkjc4oNrewbucVR6sCgSgtQ+861Yk+niFvP+ja+Nt+axaNI
Ez4ZDu8zMsd4nJsxF0iI976QOmIOEcV0dEC3/e8cku2QFcCtmVGOqtsEzSXHhAgScMUKp1u+njn/
+n4siBcFJ1kjCs0oQrPtuuyQWkpABIwhFON2Gofgtm/SrbkO9WdzNBVcuGYk6IXRkpi+6ruttEkC
WksTNzy35Jxlti1WlH08Nj28A6hsF1ppbtlzqpHrdaaz47MdsVwEo3nT9rQjTrbFXR8Me+1YgD1d
RlvEcgXOFeeab/V3hz/Bgy52LlfNIc9j2BtAnmwkduXHvkxO8zeKO/4w9mVQeTFyGYbwxo14B7V5
aDJ0EF5Gv1N+53YEeVvMBpkOePcoRdLOTuhvKBRnv8aBPiiznrCtXB4A/A8P+7PzMLFGHjDxIRe4
5eG0Od02dpZNswd0GJLWfPb4PxQ6UBkydfx7xT8SSVGkFwOOXwl9gOGQ3IHvylkkp62BfehsCiJB
PQG6Ucfh+DeQc+tXy7N55qSUFojGQwu3Z6o3HxBfeNRd7VPrg/nK66BlKHEGK5X1o3k2yGTZPKxV
fcAQSKCM4g7g7Lt0UP3RnDdZNN9ZU3NPkvlgasPdVKg7aVkCEQMxmgVkjVLfzYn8IJP4dRkjaTO2
SpBkIHNIFsUmJZpYlQV4GKHCQLHh6nKEYgVwP2Oj7/RMgkiLRoIR/Zh0IZtqbgNF0OxxFI5Rgviq
NYFaGxh5nYKwBabvdkD6QwI7L5tJ+1mzdH1G66p0zFb8DLnaL7h+PsgpmF/oXKJsk8nuRZv7dlg/
QGfDzGVAIi0xG7EFAGSffRZRCaO0Hm71vgS0C5cvNj8srieus0nmzBYZwq85VDBZAFbS/4ybn7XE
G3b8wzE9W2GOqZnKYgtAK4Jvq33WtOlebvDolLLY0ZOF2KaR+vI0HWIt9Hq12GIW8jgrwivnu/K2
l7kglNYYKX2KxJZCzlKKwQQjoIm9gGV9C1kTL3LVI49Bn+tLzMUAgmWkMecRFGGQCiTuss/20S78
ToFSihPuu6A5Gm/cEVdOpLBo7/oiM9RxGqKEjUFxwPC2PagQLLHwrELANHyUfRkHw0GV4VinydfR
SGq7VubKxSQ8ULC4JTq3t/1aZIWmKToLoUPNDy0rxsXyoojMbEaaKn5aAISnzxApwqsYhAbKXfSJ
0lBYDkpH6R1tNMv75L7edA7kDDbRE29jqKmru8bFT2H8kFhpTQgdozbRcu30xhHal2YRbAHD6rdX
vXquLiwxvgbkZKdlIyrOU6u4wON4KVr31cKxwvFoiynikAEUQWhRIyGlDWTiiV3onFbI6jpAlfaf
lGcxOUc0ZyFuIyRYy0ru2lRAtzmHQGJ6f3u7eAthMk3UNLnYThYanUNuJ5CBSKEYctsELwhZ9Ddc
HIrEimW1KuGHOSiEfNyXlHcIgLlKYys/qf4X7z7EWxMTzSNShkJjYk39UrlJ9t3UuUWu1a8jY/YG
+kUibiRMdBnB1keSFglj3pHn5qGK7QY41hkPrfAjQk1UE+zlSf7CW9n6Vp7tsg2OkTQlAgi2kiT2
/BkVpyfhbnAmb0mc8f5vaBmsXkQu7DF+LkVLXse04wjM8c/6M4Ct7QtUXrz08/Q4OaZdvDWIGMYD
FbXmLXY1ZlzYZk5AFIGc9gQUNMFrp5eNU5UpSDcWTy16l+OivHUyx2AEqXk1ahiTbl5Bph4XeDuf
Zr9BqpfpG+mT8C3aTp6GLwvkyQDBQIF3SFYzx8VqmUOSjslSSRZBRAlHFG/65ItRZSqgKe1ObKza
niyIcplZcW/Ocu/EHebgZcH8ShLr+4QCAyd3cB2NOUNyWoAyRm8oGx84u5E3SIv3DfSnAS80C7vm
9DJ4+8+kKik32lbvZ5A2xtj5uLaNftvEQWlN0PHO3c4sQIvFq5pxDjFLzt0mi6QNEYwmk/gj0xbX
UOJAr1ROJF+vcl58WiYlkYxkhZbPYNlAxR8DZtPeKHc1YscDjhGcKvOF1AOcEDxvqmEXX2779jV/
DL0GyJCHApRJBVcuk3u7uemrNMbtq/Xyh3QLtNR2Ocx3BP+lU0Dy0/xQfqJtWZWq7/q/6jRxAJK5
QPG0naLZGOXH4CRUDG//svVn3cUvYzZm7EqjbyENgl8m+eqL8q6rrggW446yeHvtk+DGLxDweOsj
W9mOe96lRFuPMOedYaK4UJolHkn4EuHYGra8kDcrF4N0NA/hUP7oovSTVcVeIRRuYw6eQCRfjNSP
yJiOM0i0iyaf8aSCjikpfAyjI0gV+d6q5W9Snm3VDs1Fou0i0ni6pL1loboZy/5YTcpg56WKh1j6
0rfxcY4HH5Jz3jTiIRmbr0VRblF7PWAOpLFDkLHGjbk11PmI0pMDIp5daWaO2ah+kof7sOndTkAT
syQ7sxY2vUVejVzadZrmzeCWqgcR95N24twa1isu5y/H1sOEJiuqIQbAYXT0IIXGTQ7xDbzEgfCD
0M9dvFv+UXfuwiKTiYwuHCahR+YT55deyBxMKNnN+G/XxeQcYI3NfohbIH8x8Yo5ekct/TT8dTLQ
dtS+q2Rz+xDQ03d1M75YF5N56r4R+3zGTWIYZbsnLRiTEQOKxyXKfQvjoret0RN1yxqTZfJOHoVY
p6Va7QcQ92NhZwvQInZVRb4gBLeNcb2ESSKx3Am9oMnYTb+i+k9tQFUfihJugnowlNP+ZyLQ30Pd
6UV0cdOsILGeNgkuzZG4jbKPkdyNudfLtd1X90vE5TVeTyB/xQ+Wai9tzIVoDS6aGPg+yLMQLFEY
LJL+jg5y7DR55Lc1nn8D+SIMfWCFTXasFMOB/NfWTKU3uVU/395xTkA7aXNdrF/u0radaHemaHun
awGPDB+aprETUnMc6Q/f1lApr7OpgH7h90t9VmmdIXQDsEcoyaGwi5ojhK6obnHpVj/yHQ+SST3z
2nPP9pgbwjROE4Q68a6LEoh5CMJyNKEWfXv7uItiUqViSBkwdqewNnrDA7nvg9jv7M4zdt2jjGk5
TgbkLYpJgGEiQkEDF92giGV7kV86nP/bSzrVoq/2DRRKGigyIEbG4nmaVFxEs0eOVT9VWzUAvcuj
vjP8EO0oY5PsdOgUd5+rO+EIHrtkO7r0OlJ/IQEv2a4u9eJ30D+/cE20McwQvolGWEIg4zNorxUi
Ome161etCyuMV6rgkRXHAnUGClfp7c5tvwHBtKMtZeUrreV1zvQj8bXt7V1eh8lc2GW8M7L6ZelU
RHHzOP80d8sB8DrP8OpDsp0TQCWpKiVPkWTdWy+MMt7agQa/X0ocCcqYMAbSPnTFBwNUSKfBgX3G
YyK8Zpmh4fXCIOOucmWmqVZ2WZAfCuLFLU596mMA1W+AXWnc/DHHxFjNSZDcZTK3tEgjktWnCGrj
rtpqhxRhhl40ku9UXiN3ePPjvG/J4oDkBKxMSxRRsscTiYhb/sheouAXzSD5ShygRr/f9p/VuH3e
WFZlLM1VwN8qoKyMLHetCoPVy0GZ70n1ctvOasK6sMNcb7QJfYLSRIe4kzunaAd7ECD9yWnH8ULO
FQKojDQhjHBVi7ImWNCtEEPlsTf7bV2GXlNAFDFvdkTvnvSks3Mx8tBN+mLp2XbUZ2dOdWeqBL8K
Q8/qCtAHgU/PnvvJF0ftC56krV2M+rusTnZkLLwEwPsQTJRqWh38pWC6A5eZsm1AB234C46V5okP
CWQqJYcqRvIev7yvwgQtCOkItVQ2eIaU8XM0Wb6cq/tFjTjfhWeGiVFZCDKDyhLiYAhfKhXQ372c
vN32r/XtUyG+oGmQ9WY72JKokjYluD6PYe2Ji/lTzstjKSwvZSFxmuV/CPVnW4wvE1GNugyD3IFI
aY6b7/MxdvKnzPT0h8YbDznmoPdtZaN3BETd7WX+ISSdbTOXdiISpQyr08NV34FmZY8hotZfnHZb
uEA1v4TfOAbXv93ZIOOXaQeu8E5DqWJIm/eyKZ4tcIPaoRRuMQy+yRVhO1WKZSvivFHb6FWLppC+
Fe/lPgL7lqHggYg8dPtH8X4T47agAOty0UDjUVWm+2RMhKCuw94RtIxwvjXPEuO5RVeXlSDDUlx1
r2GqBH3b32UzT/9vveilnHeZSahDOdU1iOgp2HX0FHCBY+SPpprm2/zMZyCi3+z6Zna2xmRTSUk6
OaEogqbHbUUxba3kuQ3PBJM602nKmjicMpRvZ09xy0/5U7SjlOdGMAQtCENwR7rtFCc4x/WqQKiE
UpOFZj1jkpjQmyEpVmV+nWfcSwpQaAoOwZjqJgYLxiYKjGP2nGKwcdyEeHg684Ey1PGmzP9wRP/6
HWwnLg1rQDQGvM2mD+VVBAzV8pKDtCuBCoEsFh8EResPN9bNdoSKPpEn2eohhw5gcis6c60Vd3Kd
g/C6f84z0JWmRfpNEXN038apw5gc2va39379a5+XzETErNdrNZSRvJYGNDsxkIAmh/jmDyfkbIIJ
fJkW1TIoS/HATDvHFEa3bd6Lgrhk0d2tgHLCPMi2unyBrlQvcy6C61HgbJuJgZ1WyFkywrPq5rO2
PIoT5lY//t0OMiFtLKGJlzbAXSw1uYsE4pvmyNvC1a+kmsiOKiBiYKn7/SFkZqB0qISF4pQXX/Gl
58QTPNC7gDLObcBRl7gajxePRpIr37wwyeycQTVL5kWgdJh3Rol5P3Ur948lkBS1Yjnq3Lm3t3H9
oXBhkNnHciwzAZdA3DNRRktAFTzRwx+6ZLNAKCXdJSE38PC2lckRII+T4lbHU7olHxVGEsT5kbOo
1blzA1xBIuiIQenJZIcYUiFLnaI4QOfONUzBNZ61I7u/gWmk/6er73VhickMlj527RSi65bq2QFz
zs+VoWxUlAh0vT2UPQaOkzmwSHfAa/fYRYY94S2mDeJnXWr2GHELprED+Fds72KhdsjSa+ieoEfU
Cj2YfgzbmIxjR/pjIkRvodEFfdO+J92Qu7XcPJTR+NihBq0bkWtkxK3N3umJ6DWp5kfWeCjE9kUX
1H0cZr5ORt1ODbG1ral9hrzjBlrc+27qNkmkO6JRbtt6fpQ6+ZjX/SaMh08knZ7UXP5Ip3HXSxhA
y3Qe7mHd+y4gAEwKajH/qQw0UGSf4y3ZYgbhS+SBeQn4cnCSIq1zJzPXnzwmyriyZFqGymp3Tnmf
SmFOB6Jxc6g964lWj59bR/Dy+/nF3M73+j3wLuDIAAbWqSG63jsztz28egYufgVzzst2rsOoQnXX
mMyjiObd2JS8o73qmxc2mKO9AA9maSoqLBBN+awojvIRbRRMCZi997E4i6fvk++RM9Q2bwBuHUp9
YZk54QvYlsuxHzL03E/CS5gk/tAC2U25SOp1+o0LU8xR7/tcS8zTEBziFxSD1c/iz+aB6mWhGUCn
bUU3tdNPJ91iN91UEW5SPJaG9Vx78SOYKFBbIYkUSrgy+WEADdMXwWvfqGxM4ae1LXGebjzfYQ7N
0MR9bYrw4BjDFv30Kurb2/FT5XgOO3wO5vbaiktwmoSptmsm5VExB9EPl+45Ms0vsh57c2Rs69D0
k6QR7WganFqq3iKZ7JOhr2xrGbZ1Zj1EjdrYlaBuJGDZ1Lx087IJBmj7ZXPiRKrlFIXgdRnx8mi+
BxvsJmmbyNZTa/Ym6AbaI2r2bp4mx7CCVlizbFpjcYskLtwpEUHt0IxvkxxJngCtc1sTkl0pt06v
ggFe7lytTfyxqlXn9uasxyzTAm0i7gRgGmaAY5MyW3Pc4liFmV1+W1zipu7wnry0H4TSNII0MRgN
n2N09YtAGhck45IkgzL396tIWYIaHkoFYPVXX8GtowfJhvJGC568Lac7sIDPNpVTpjKyPO9evcxd
mGacuyLVXChUzF3RPxZtcQrtR0MS3q6uWrlIpIxTt1FsSlbSQctH6TdZlLp4uTt9iIEIU/HTgZKR
N8+aQdywnsFLEltBVmp3gwotsNRKwfQFmCxnzzk/SWU+tKob+NIGYjNmUFtbBXFAGZjfyxghFBpU
fu4t0yf+s2y9qHneCZVpnwraTFK1BsCFttoJNKHM7+CMhAwnnacEDcNzv1c4B349YF/YZN4jsbFY
U0WJ6sih2Vb+sKk8cObbwH9yb3/rwfLCFnOrBoF9hdYtHiYUjw6amNOrM3EMQBiSe17lnWaaG/cz
lcmzU4EeYyWj2l8Oj7n8RYhmt0vTQ66mvGxLt+iWJSbbEn3Sx0JBRm+97G4pMB0X7WrXvIfWOVAE
Ox7kiruNTI7FkMuAaWKKg3IxvAnYT/HSbUB7BdyPvNF4HORcr2QCkJxKQjqnqKPRFKdlTo/iLsay
R3+pnewZSdYjqt2//6Ne1IWzMMHH0uM5z4GEDrIEePIoskvuICWNLLc+HBN5SFN0S1yjZEWpoyjM
RgnKZ3XDvRStpu3zUlhAIGZtlVQtYaf5UAFcexDsX+q6xifLAC6QzmfzBno43s8yIKhG3KpWjGOt
69lmhgL4PEPuG/pNxzyfvNvh8lQxvrGPLO3BLBBljAfkCdrQo4CM3LTLHYTlIdIIOosd7QE1XvwI
NhKQhONtOxu8iL2+3r9g1CJzBgWCgcdoOv0ECEncYzLh24T+XgpVTMzVtb4BQfDM5x3F9SfF+RUj
MkcxH9MUog4IMmpgUgD7e+W3Nh2MSDZAhnj0IgiJBXB7d3cq2m4dBmUtVw54v4OehesPcF49c0QV
YsTyDGXyQOpzr01mOwJ/KgHKJxImt4RKL2YJbn/z9bvQxcqZ40kGnM9oOsVyyV8o8x3xQ1d3UUSk
gah94otGrx+j8yqZ45rERqsJFDJcWRsifzPQcrq9KI6BE8XORfs71xUhzBeA8KS8cgrp58xl61+P
OH8t4ZSNLyxEaQKavh7PBTVYDtJG39K3Ub7jRhzOcTilkAs7U5c1VjnCLxu3OiSfyWH8TMdlBM9w
mhlKZYD25F70D1vsZ684FXwv7IJpTNNnC6lJe1p8w88hhNumdvVO6atmt3HEL9JoFxxc6vpt7byp
9LNeGDXnNh6gZQjo+vSlJh9TEZj1wHENng0mvohRuXSLgA2tB1zLdBXCiVhgxoP0rpo5PydN5gaY
RkZqQncgC8wZQx+dJYBuZdEBOhUeb7v6egvgwpL8+6YB+ZipU3jqjoXB8LH4IFvx5JcJcAHUOu9i
0SYbLaAIMPnQ31dH8x2tAF4QWa3WXfwI5kLYtOrQmzlKuZo9O+0d5YlUAmsH+cjt7eWuPqJMgGsg
EgMcFHuzTtKwGUwFoUPWhyMcprfVtgSXIHHbWPK1Idvctrd+abowyGzvJJCu6UO82orusUdNS8e4
Gi5qQbdL5R1wXwXYSzaA5fs8VtLVVHBhmNnSsWnaeMoB/4i16A3sLAP0+5p91tfoAEJ+XlD9PKk+
317tarS5sMkcwH7oGkOO0dOQs8gWJQI++MIBDszWyI/blk5TwleZ7sIUcw6zihjVHOIJ3rng1VW/
/qJ183M/+qpGeBZTGiQqAwci/6/TXf5IcOnIfN7bYr1xdfEzmLwfR2o2iSHCgfTUew2E71H2gUwx
KLB92lzmNcp4G8zm9wJCNeYEtEsRP5OpxZxBf28Vu0TU3jn7u9ohu1gYk9YNTYoVaZx/sS9B6nqh
DQGUOaw7HaOWxtdfc2jJPZDw2Xs62fnx366VyfJWLS5KV4ImQ0i/dt1T0oyuKB7MOHZvL1VaPyl/
VXNYfQgl1KIYfLmYLIAjHaXKprdXy872+X1Z2/NbtIWUYfNN8qaAz8ewfmc+15LYu0ZkxlkpDMiU
1WvxWcLNVJEwF09ZZQVPd+sSCiMo8XyXAIijxcT+nQfZWk81fy2fvYoIlSQAHEGr4am4Ezv9SbC0
QMyifxYJz3aYSDhERi+Y4ynRgCTqMX0rvGGTOOYTWEgdKOZlmE3iJZbVi9zF5jJBkPQ6IC4xrlma
EduqoNh1I3ByF88EE/PAyZBMiwDAGwbXnMQijpE83XZQ3gdiQh3oC4gBQQ1YSL5ExUcjvoGW3b5t
4w956vx1mECWJ4LRixMycPSt2s674i59a236alLt0tyKbua3X3hfh7cwJpp1raYV0HpHDDdfsjK3
TSWxQ7Skby+NZ4WJZGEPopFaxsooz2I45Y5VF4epzLzbZnh+wISryYCgX1nDvYdFO0Dz0hWrjIOs
uTIhQRJcVUyIiBmSbl1RQZNk0EV0/Py22KfG45Lytuq6CMhYYJzZKCajnBdYACSgO1j7kwojQI4B
xYpyGVKvcgxjjXHsSJqg4RIKg9/vEPEOy166o3BY6civYF8nasYW499x25h1usCW/vVEprvTHsuA
wm+hFLuJP/HumVdOx5hjXDtNwqmdwKXii92Lae5DzNFzESTcNTGebU19R8wIXys+0OuPAVwCml7K
cXFCW0SJgds5va44MstinFxa8qhKLOyiFqMBIXqgda4QI2h5Q8ZMkfdvXYQtwDdgZpxngn38By7C
cUf2bVBllixHLbZTTqZPJgbocrl2Mezz2ggASELr5G024k9iI7rhIu+6VucpVXHONyujXBaitRhA
zfhJk2MY5DVvOFBIjleqTDrMFXkc5AafzyzflQyMLFruSLj13I6E12DP372Erbg3k1osRY6NnAM9
gOTFc/46AdIGLsoAD9oBcsMqwAl/owzHi18sJfHSaYo6jLDc1YCZikcavyTUAP3/j/ilMjGlN4hs
JQmsXTknF7HG+3JMPBkHS28yCa5RREcLHdVm2WY6dyCDdwKYgFI18EBDh38IG7IdIQ1rHnq3sv9W
QL568jNOwoaSVmz62IQtOaC4w2mzoHMKuIfDC8W8oMVW3YH0ULu6wWei3bRc9DHYhuc3vXUOk8cP
kpxTzFbc9XGUzLyHOXm6F9veixfxf71y/r51bJk9a9WxKmncN8fBhg40pOR4rFncTWNCxaRDnixS
8XlOLcgUjYphM3+HiJJf+pbK9W/eydWYm8cilWVY0piBk/vfm0db/92bB/31v1UPmB1kbh5TlZtW
lsJafKDYn1PmBAxhR+lm/k3mhHIp8GhApbEqiyoZZ6WdcIBp8wzibrn/n1C4eA3EPoeB99xaP8tn
g8xZVkxzjkINBq+CExce8IeAf7bFnGWxrDplnpClfw/4kPw4B3wBTZ9/eoX8r2VFZBr03SCmKhrJ
43XE+qcuerZFd/yivFwUo9DJ1dqO8m3Rx/C1g55t0T+/sDWmkFMR1ZO7SL75LQOtt/UN9d+gw9yJ
yy1j3XYWRWROO4nLMFnav5aW7OaHYgtgWPCPr3TnpTEnvc9yo5CL7B855vo5P9tizrkUSaEI4Mzo
S4o3Ab+rJV62M93WjfvHvwctX4/+Z4vMnUAbwsqcK1isgB03+mpHrOXT7fsVzfW3fIO5C8iU3a6Q
YCIR7jRoR4rfCzNYqNbd+HHbEv2xtywxMaQtpnBsTJxrBVwIo4RuVZx6RSXulL7n9G7+kHDOG8fE
kDShnPkDXFCpPpk73Bnd2AdCbHqS/SkAWY53e2l/eDz9ZY+tu03R0EDfCJGj9BZfR0PMXzbytvOK
wqcToHwhJ94K2ULbYhRjOCtYoRiYgAgum87ufRHW/g7VKscPTz/mIoAo0qA3OQ2MTfiCOqqttDwS
HPpBbjjHaYMvLJhjO2Vmh+WkW9rzzYLeb7d8fiiOD576zxdmBi1MkpJGQhCVF3ZfZq4aYoAVysiJ
OLzfdor1W/bZJ5hwEXVCKykhbIVAHoNQPhePkFnlPY84wZZlehuGSYq0+Lec9Z+yBz+PrN+yzyti
YkU8D6PS9VgRvQVoh2Uj3Sk73Of5ljih9lRlv/hOQtjXMuZqRt8S3d7DqIQtT2/oIDqNJ/sdUOpc
sAPPxZmI0deSGg8pLCpZ7eoo8M4z91txVsUiPfumSqWogY3pnuYPBR2Q2P0AKQaQHIgRvHrH6pI0
0ZBBAmgp+kkE+WITwyQEWF+HuTGBDrVQADmb8wLfqvtd2GAyVNpXiySV+Ur+5S5nPche2GLcrx11
oYw72IJUHd2/KD3XABYvydGS40FgVs8w5kdOOyhDXe33m9MsT5aRINT6WQ19ZfVVhZoHwMm3A8Uf
Fna2Qj/kxYcapWKqu5qgkgFBKZQ4DIjf/vcBURT3/35ZTGhKtKysCh1JX20Odflep4fY4FSH1p3v
vCbGMRISZlY/42Op+p1Sfo40XpPhJHn1e8rQQWYvQQVZEvGPzlgYS7WZRLWB61mRcowE5R1y359z
M1IQ0MV9ZBITpLHGQROWrxOG1Iyl2kd5FQi54tdCvCHt5IVNuLOkZC8KxWTPsky5d1CYG7w6hVqF
tnzVjfJJkxsnW/IgTgywUS3RbAtWgVcrMYO2KWsHnLkf/ZR9zwpFdufOzP0R8GE7NTEgbGVH2TAB
WGsTtypHwSmnJralWTWdtrTuinr8otbZkRjE01RAEiU4gjtgisnTR2gGJKXm1n18kGKhAwsXCBTF
tg0kqf4qk9HFb9lpGPO9H/XsQ02Mj2WuRFfKKsEuZKGEDmG3nxtF9w0dWsp6t2vTVsIYfr44eHyA
IioZIk9R4480j9UAAuax14C11JnqvsQvqSIvnIiwGeX8B1Q99wVIaklVcRzlOiXjM6oIUCYALtqV
sl+YpX0paDWiVKHYVrrp8rtWAj+qxeupXIPLJFiibKgmJMmNKzY0RUbD25Rn3N8lu9oWHggsIAAZ
PKi26BMPHHtcmrHrQwCLumZZIIqUlCsGlrQgIeCSsLjEpq3nyWGGHMDt4LFmgmqCQxVRwkQhO1MI
xkBrtFpz8DEAbpNi33cPtw1ch0BdxAIsEyyyoqWLNANcBKc6U6whUa3Bj+S3SAyGrnJHknFCIM8I
80KdI0QK4AcGf+gTaI1jnH4EADhOvNtrWd2si7Uw4byVDb2HUCU6DsuTSnqceN4EGs1BbFC63C36
Cy53qyZGm2DO0x9wr5zH92hQ7cow/o+0L+txHFea/UUCtFDbqyRLtqtce1UvL0Jvo33f9etvsOab
KZnmNXv6AHMwwBmg0qSSmclkZATEPyIX+DlBX0a0HiaOQ9LRWEgLa3mpHkpVvsvj6HB9yzjJiX5/
QkBIq0F23mAKo3oOQUfe4toW/uq9FlgCOieSuW3sTl6F8RBR1cJ3hX/tmUwTJisLM8o0dNOSYnWr
4gdak16v+ddXJTLCOHU8RlZURViUqYxfOik5hDOU3pOVCE4nvdNeusPHYhi/hmTj2kQmFrNaUeeo
tfbW99FNXhlPma4eSR/KTpolotsvL6RuPtnFSGLTr3JsYHVV7lEmmxS6RMBpUoUi6attg7WnOeT6
7zyZ0PUw60UyVlTLli2VmCxgupdqW4WWMVqhB+PYvlfsFKRpVA4YjH1hM56z0DNz9L9vTltWDOtU
rTC3HO0f8MzAGPfmnW3jJRbx1leh1zzOgSI5QhEEzsk7s8zUolqVayW4V3Ej9kdPGqANAOmJfdo6
1nNzqPzpRsQUw12qYhHQKuiKAcjr+VLHSuotktNWUPOYQk+yn1IHRO6O2v91/WhwV0aQSSgsQLFY
alTMGvcTviMU7BfymFntJ3OU/kcTTCcoClW7jUKkfFN5GMovzfDfU5Yi68iKoD01DdtgTrdVjioG
I7rJj4zaGeObWB12sxwJctYlygX7szXDHO4q6cxm0mGGjrrrfvkyHqYgOyW4pLbf8v38Kg6O3I+z
WRmTwJooqUY76vFYIz2vy+rKUuhd//y8eK9g36CpYiiKrqlMvIeiyhJa3YQq6T57okI+9tMIUlYp
oGMGZSBiDeG81WAX8anAU6fbqszeUlc7LqMiwS01PSyNS3YVGKruO09x5zvpEGuCapMT+M+sMRHD
jPsknRdYIxF0pdTc8gaT1ICvL4J95J5XzIPbYN5FQcDiAEMN1Augj8XNUdHdFTOIhiVFu1I3ITdW
NgJXpN+EDbtgWNIMC29B+oV47lRaeOhXcKDiqfFWa43dwowPqjpm7lIPX9JMfjW19ts0lyLW1MuW
ELxEwxMUvpyK08DEwa7qwJuow1v0e7xE+dkp3DcH40Y8E83zfAWPXbZtW5qBk3ce/1SrN8JokXHb
w41Pm4qd+t+Z3fFXsQbL0ohl6PD9cxPdADx+Na00m1AFrenVBH2FBRlBGYM+wwGspb6IoZl3Jzmz
SZe9yWCmnGqgy4BN8ijd634OkVwJMoLZYbjV0MqVxOOSvI3E6bYNDP9iweyFYdKHYYViEDbxPn5Q
d7SaIw/mTjo1B9VJd78xDMq3CFlnyzCRuNhPt/Zlm7S2Nfl57iu4WHq5F3pRoATlm9p6dIzrN6ZC
uUZBem0C4EYMwl5bQOQG5oo8nn31cW0PzTcKlO/3NUga/N5y+zfLr0+iHH05/oBGEehBNEW1wbcJ
wu3zr5nLJMvy0Jp9qpY9PstAjnv9sTopT7lzCxD3gcp8Uu7bz+UtqF5WkLyLyQOomzLB4OxHsGkp
zMN+sfAjmoVCjyuHDqzBqdC7CPLElUFmXHy/njQ4wU6VLRnlCT6xinHy83WvcrgsfQWTRfy5TSDc
qB+t5aZORPe3S6A+3eCNIaZygJqMrJAVhoAzil8gq2e7dG7fzb4WkZPt0kP2VOyKgGoGTbc9Ji/n
tzV+tHNH3DDmvMCc/xYmUc6JlGE8yJ7xWmwEKtBro1NDVjjC0Dxwu971Hb7EldMeJJKkLEMYRCVs
mtQbQ5pGRZr9Ui9+yfkcOu1gfi/0anVw8o4auLe8uKkqz1j659lW9mZufF/H9tipoewvGXkDkdyj
NoDGxVpQC5mdnL9d/42cI4d+HDpyFsoHU2dvikbeyFmJ2UCg9xYn6wNzFGFVOHkOFgg90TJSAcvD
U5LCSJsFFqhuHYUDYP5z3weiQTeeOyvopljIZzaBruq5O3dGUshRHC2UA2oHIjF/AMDDMTIZFA2x
EODG3TbQCmngkDHAn8gEDUOzJnBzF4vf2w70ivwKVZ0T3Sog6D4obxC+AsNITkT+xIsSCsE9jWgY
0UEeOF+jAaeZx6lcsJXLDgNLJ3QIv2S4OElB4ZevQr5jzp5qhBDVMEAORTQ2uS4hpFTKEPVQU0x3
StG5eq4EY1v7Tehfd0NeBXtmim74JqcmBbqcg4G7mTnJGGwpIk8lUgmUW/Kkd4WHlpkLUcfbfl6P
a2uAsq0a93affh+UJhL9Fk59dPZbGFdaE7Wy4xqtfU0roNmuuvnykCgqKsIvo/Wpkf2iKj2DzCKq
MRpxmSRwZpd+js0e6PE0qXMLuxRxlZiOhlQwezEwvUW2Ayv7DgLe+SHele4k4vfg3YvObDPZQO2U
tmh72C5/5IcTcdsvyp5C/wvQTXg0/wktcuLCmUUmLcySZloy2ru+2R5BieWFb8Yr5AmOU0BJisnz
6iagiLmzg/Tmj2BDqPE3rs0cpWiyshAiV/QeiF6AU4KoodzLPt4C9kK2ac6xhS3TpMAvAPfZCiOU
jWpYDKxUuhkgsh3jBQzqnafB+z0ACue6dGaOqSUWKW3qQoa5qf1uQMmyu+tbwWWdl0fPbDBlt2TU
mKcgsAGpADB2rRjjAb3aO3rzNwjWuOfiY/+Y2NCBE4b0dP/MpXTl4mHog1o2XUEEoiH78vR9WGFO
vWquZj4osPIHcDmu7+u4hFngE0XuZbzP6CortfC05KModEsSpIt0u67VrlJ1Z8iDpT+Z090yTJET
yS9SD7S2BY0h6bOcv0YLhuyL+RB3YFKoJ0GKoVt5sQmo902C6tvGv89DEBlGCE7KuJQq0tdcwTCO
XQgs8CP9xgRz7iuj1/pypk+AR/pw+n/Iy+j2fWZB/bOZBaqk87EoZrel0F4SacGi3oFF01OGGQlw
zWQAFll7cb+H1x3Z2mMZydtCihW9hr0LTxK/r3Nz1cfa2Htab7dFZE6wZeW1Z0K0vAUbufmga4g0
ceSWJSiVq++2+ulPTgtmQCmaFf0StrRtVKWIQR2NXDU8qcD4V/Oxt/bRuHgNJkOStnBsExS5Q4KJ
9XF33Tg3wG1sM3mStIUF9CBtKdTghClqDxgDN8xjgRl+kNvYYQ5DrjQ2ZmDpGjv98xzdGMkLOJrH
8EuTD0cT/IAQcXBta3Cm1ApSkMheXyY3J6OexVszruGA3TNFZiQNZi1N0Yx6oNZu6QgF8BOt0wU0
MQ/zJ9wKwawmnPHhxQD0a0yF4MHVwrX4PAaMhSHnnSIBx0NpfaLRBweac31p9IyzYca2TEWXNSjy
ERYLLYdoV6tyjJmQ8q5cTK9b7UM/3GSQw63TR5T5oq3kBfetQSboGFmcjGMDg39wJGnuYxZHcOMz
0Yu1bOPiPcWKpqHLMRXuL6MH7S4UcCOGhwA5XYaASkyLZ9s4XwzhmuDWATY65GXGUWRJbtJ2KmZf
SSyUzM+WLTpy1NUv1rSxwNQURWLNZjHAQp3lR7npnGZ6VvXbidQBmUT1N+djnS2HbvC2Dq4GYwYj
E+djiYHrIlt0aze2plnrGmhpQq4Ak0oGNKLdJrBui8Ow+n/C16XQrtbHh2JqjCo303Zc3ldmBYV6
0sADUd5Q7F+pnsTtDhoIr301JlCucQJQnInFjTGUGYo1SIwcz8797Sx6m+V5IESF0DLH5VtFa/l8
GxPc1ZLJpm+m9r0i/1xq0XWB/gF2KYYuqzYeNxA32Bp6nOUkbNsS3Sr5BEoNB8zyPa71nWKA1/pl
Vh9VqJVeD1I8n9+aZHyeqMOoJOu8+qtcgKt/xjvKIp3sJJedZdWdJBmC6wZ5hQPeCtFbNmV0y60L
5FozAhqVwPX+fVZp4gcqg/Nbzyq8PjbMoS0FuD/lSWbChrZAolzrEehpYulc5QaEeOF+8OZv7/o3
bvSdPF1fIc9NthaZLbUm4GqqMpwAGdHcfv0ZxoMgafMsUH0r/GMR7QJaAzHZrEAzFZefUnXa+S2S
WkEu4R2qrQU2YrRRFQ+qjfSoxWCOzz01rV2leCDDX9c36x2Azvr81hITLcK0XOwJSkU+Opav69gd
8qF8KXLtNBtx6GQE/7MjLyTRfWoJQaK8LLY1zsQOaKVBkTnDRpJTt5N+gFwQrCbGTy3oXqAltBOB
NrnOCF9E0YEOHhR6mWJLTqsOk5Swlx7CI/LLV6CvRqeH5ni5K19byMcIn1W4vrIxyRQFRdgWYVih
vipqMGJDYNOqBCGE1wEm21UxcXGRiRzqJo4YwEW3CS533zq3+NqPrvWW+5aHSbe3iri96QLfKIZk
X18govN5VDaTwo6jaFz9uq2dfLptC8HLrMZLnx/r09kQgk6ZRKoOW0hOIXCwqku+KRCLbz0gc4av
YHOARHUt+2Q3HkrkOspfmkB0jrgL4C36LgXCM5C9eXb6N/lWPDog8Crkj/MdWFupKesI+w8uanfR
slOlEW8pWhfoXaetuxvAat0YIueWKrtpmTlxPTiA7+I2JQhMvHvvxhVQ+Z7/lMIGg2VY4jQbJ6rA
dzarny6oCoUDLnRxF/HjX//WZSZSSehFyXOEjyMfy9ChXKRUHWVQIXDWB6UrIvPg3VfOVsjEq7gm
2TrYiIwNHnmgQ7zi0VDGHRtiOyBy1xN3zRzKcCl8Z+H7uY3GvwmwG96Bz7dWj/tmznoUolRZrcAA
8YhLUhbUO4uA+tt+gwZy5YnotegfvdzdD6NMgOwgpjK2MnZ3iQH/No5Zr7mL9d9FK1EyIhz+uzYm
LmphVi3ZquEhFkM2veWomZf6Ze8QzLQruwpMnjWersA8I9pVbp5DLEZtgD6pwrJNJ9FatSRF+dNX
7UMKjrR6RFtohnKBIVIe5VVa1sYUE4jloYcQSgdTKPG8rB12SSU7bXhTRKtjTCK4J9dbNtaYmDxJ
ipx2EUpJS39Rm8exeRXkbW5Q/DDAMqcbU0jUKp4B5SsSaIDPTgNVp6QGi58cJLYF93wlkeyAOTpJ
H6/b5jrlxjRT0k39lLdh3q++Hr3O5lNdzo5Vfr5ug79/KK0AaoMpFtVWzqiM866efaMB9dr6MI0i
ARSRBeZoraCMl5IEFnrUh8Tod9MqYnDnu9zHIphjZZjhuiZyNfu2dD9lg2tZn6XiYOJma6Xl7vqG
cT8KwJV4BTV02lI5D0/SnJlDj5crf5hLZ+4sFwW5C+0OQbHBuSLpFJeCs6qogJUzSwKFWT5nUTP7
2WzemTZ8rlwV+z7TlNC1QZBfZY18nCe8e2t2cH2FvJuLgUwjA4Ej21gmU2lgkHLOulCBT6BT78jG
4sxmemplu3X0vH9JMb3QAvyIhXthOHh2K/qenD0++wHMHuedkSlqqyLXzcoxyWZQm+p4Iw1LId0t
Jy4iIkNH1wSECv+iv2TTMVCGBGIFHUErhOR5YJrT6gB/lLiVkkjPZo/pjMEefoz4f+oh2UtReFPO
VecRor02kUrBXele11GQJXH3l+AzcA7OmQswgbQ3myWSCFxADmZ/9oir7+c98ezH2sE7HhiXRddy
zrafGWRiaZSl2WLaMDjpBOLqsgvhIsgX64I7F/3dTK6FGYIWPrK7cfG4j0YsSUsJZkoChXezMh6A
2HlI7NADrVOQpPmzLU3/mWsLeDL0XukUngyef6Ze6wpTqpu4g0vHariTSD06Ur0IBQY4RRoODX1r
wQshRKaYHZytFI01Cy2hj5ngdmcGdCb4j248W2MsEYpiS+ukhzDWGLrbqaqjrIJIwPXAj+Ww3Cdp
3EDXzICFFrokch5otqgtTsPYhS/gdq9AdwMoTVbJ2spWKQ5pcmhiA5eaoJjt78OquUORPqxQBbl+
pLgObtiQ20CnWr94qQuzPirmBXmi6ZNdtIZevUpBaIvYfnlvDbpiqgDaaUCVXDy8paPSR0YGD1dP
5GijS+1Vgb4rWm/y8sUTN/m569rYYyKFkdaDvKhY1xqX0KkyDgpkuq3GOlzfPuG6GPeO0CeHoPp7
RKIj7/QKQt0bvZnf0eDhNC22u8imIZDPopStYC0DifDOOlrfQCLgQVcd7GR46xNv4/uo9oU3fuwj
+0ZjKKlexAr2EWMbaFhLd1RjuXD1nR7E1S4vdvSVvz2KXxkFH9BgbrZTCSAQgFWzb6pvxXIo10PR
v/xvH49VBgYSSSMldX7KBqXdNm7sGeiNU1oQ8eSzyFUMGlo2idVe1GiwaqyIZM7q/wG1HDf0br4d
3eKNwShEn7mhZ46S1kQ3VF09u1VAAPRb5A8i32SK2qSRLD2mJ+Fvrr4EV/4Prj4V93/RBY7XcUCF
rlqGjVlN6wLDC6aEOV+pi+A0UHCr2oF0KMbT9wK2kN16EmtNcGMzVVTDvKaNVwD63zc7uqp2Wgwa
on821x5kJ/b6ODmqptyGixpYsyBDcxeIqgAzL4Bt2IrFbCkC81pKGha4fdXbUbqyvxZHVOrQSMWe
9K0xZm1yqRS6PMNYrXd4ZLM9pfG7/LVRob+l7bLspOSToOzhJVMVtaauIm5BNYQpQSS07LO4gcmy
N/DYqwIv23TlN8Ep51pBWWDhQdbCOAdTOgNiukINBFYmVwHtgFvsDP0hg+osJUjT7F3r5lAv9AVW
6V+92M6NVSZ+RWU9Wpncou6hetB/E/VFyjtRn3h2nueX6sYYs5GaLCXpFMNYq8SJV1X9cw3YQKdP
942l32WZ6CWHt6UEwxUysPOoW9kbXzPLxqQlEEGfzb51Yru6y8gqSK3UudkN3NpgNlCdSqVapB7O
j0l6uWlObYoJujHBoLpwaooXuwDIB+IU08TkQkuzLdUwV3s0kv9mS0ulgJIdRO/86l3zG3mVu4FA
INiYkCEKLJ4HEiWux5zQYGnENYjHFTt26roV+KDICP3vm2iFsSZzrmVUkmr9K5o/aYsA0Cn6+0x+
kfNiGFeNVqpd/xgbWtDIIqltvgkM16g24p/KTixhoDOZZANO0Fuxg4kNR2m/Cg4qp9AwZEuTAaq2
EGXZPiBkKKIlgqyGP8Xu0iIzU1mf1IPkipTSmeLd4i3Jrg2G/R8Ypjc+BYEPjQEWJFfYdTzLmgL4
y1FWXvrb8Z5O9ozqgUB6t4KqIqgixVckzlVz20hgEXCRltSpTjsZeQ293fG1GFLHbHyrOY6AeDfh
D8EqOXHwzB5TiEN2ykymSkMj6r3G+iBe+6PnoDNTbC1u2Ikh6TBlFJmjaF8MXeQrnDhx1hthEnK2
GlGhluiN/DEfMQf/dmaRycqTmXVJqMJi/5n2O+rYsV6qW8Pvfwn9kVMuGjoVfAQ7D716MqZ6eSg1
PQ9pnpx2ur4zs3cdnQ45qwoP4okGztk+s8d4xmqPepfTwQkdtARZfRurpXPd+TglzZkFxiGKdI26
fMCK4O5D+zb1lTOGoztqj+ZwiKcbPcoEFjmJGBYxZ2IYQLZdvNSsciNPeoo1jWRxlPw0JdbBJM/Z
Wnpm9SdjqmfWGHdU5RLTXQbWZ+/JcT0kx7/pxcMb8dl6v1oy6fjMFuMda2GQrCZYGUTk3TSThkPb
FxByHpVjmAE+5ep2Xe/qInfXsAmSQWvdusieJZ20jrqUu7Ho0CMtrdhNEWsMqw762Sj3ZoqGYtiP
/SnWp6+lYj0VRh856VL/qtMccxBh4dkAZzlGLe2UEfOO8wLz1hRIfY7nTDxrhhPIq+3OvokwyuIC
dofeqKzeWIRknoKYpjb6r0pZPUNTn5vcAGKzHe8a3XjtuvXQx8V6A8K/z1Gb/ZxbXXbCuLT37Sh7
SSk9mnI7vZq52TiplN+ivLxdJvm+BwGFd91VebX+2f4ypyEBkU6NlhwFQ1Ii6dSf690wOTlyARWT
kx7yUVBgcU8HCm+NctyYlyQqoKhspDZd8Hya7JU9HcCIQYIvRD7wMgAFXP9jhynkJnleFXmFHRK8
CyWD88Hc0bFDeV/tBbvIKRrRzVSoyoOGVV283fSWhckZzC0BkRgkN9mumR6tlzWAykj0AKBFoHt5
4qgGWIfc66bp92HPx9YycxZB1NYtIckXUISobtZYAUEFAe4nYEFvJyC4xpfr9njR05ThxJjB0y9p
fBq1DqWImDj78rNKOkyCNYJYxnVJTE7CqwGeQjeSqe8WUzYL06bBzI/2UgiG5NiL6+e/AVuJN4EZ
6fv1RXHfWWjHQkVpDKdkB4FDzcqjCCKcoLAoD5a009AmBMnToSl8MXyQ15HBaOiHNbrHmwK5ClM5
7YcMJ+Bfvsp/mnfiKQ+ea26NMbvZa/KQyVWy+GZ3GsOvq/oj0zH4Fa5/9tk+VsV4ot6mlt3SVf1d
pAC3/dGIARBD3CQUrYxJDfNs1UOb4KNJ6LXW4c8wzd04mh0Dz9v/o38wUbKPyjacOqyNdkSmu38E
NaZ7ccbjHjAMVqBrLRvmhZCakiqzXiwIJTOZQTz7pbMrQcjgoacMc2NCPfc/gIA7TaNfig7EVfKO
/GqAnCEgAXuHU3u6Czkk4koTAGki8Sm+82+M01p34/x1ppjr2MM4lShevlGtIkqLE30he/GtgwdU
Olsqc9QmZU7atoE1dCORx108RFMNPEgleFni2b+K33gD4H9BwwILmUWbFUz512NKVm0khOQ6M4Ne
elhTEQc514JFwMEoE9R77OPWoNYgLMQt25+W9nmWZD8NRZwdvOspvO8fE+yTVtsnWQraBJjAaERc
vhoPtS2ywUNiwsVNYmDcBXnznf584wuRJhXdqMcLKKEwNSTHT0RWaydrohdzbH4p5oR3fbv/kQ7a
CXw/gmPA3UTcu8GKQ9DDYvtziVGFKvRsEYVl0N/qidOHb9fDBq8qp9ipfyww58xcCHRHCCyYdeNl
xSc5kz0rfG3LvdZ8u26KnzQ3tphjlQ1Eio0ZWznZozOMr3nTPRXy5yo8lUkENq85GIu9MgVDdVqM
vQUReMEP4JVb28XS7d58S8hM2oMVYrHbpvG75pB4OotnC8wHKuWWsGyLbWG0rWr32oRT/d8v99yN
3diyGQgGOGoz0tBgSSd4V8/6pkCjfnQxwPt7QyfcQ7E1SBe/2UilKM25N2GQvg4lN+uNdasdf+du
JVwa45/LikprGWHp/5715p+bZ732KM7YvKCyXRrjpHVZhnjrhY/MyStAM6v1nIq4VlXeoUNIRPcC
8nTWBf8GsDoN5kCxqKUmxJPUBYgQawyMODvYuXprjfrnQUOJF6Hx6UZV2jmkzb/30hw5cUswCZ/f
xvV0ryjSTjfKr1pp4Uq07pGzPhVmZTtTpfqDAZHdaBhtR1UX4oXSJHlVV9WCM8Wr7bdLYaoOlapp
YOyYLuWnPAxgzX4pIUK17KGEVwy/rh9gXjjE2CyGt8EnIV9gQeI5guA9qRcw02DyDvAzjDlet8BN
xlsTTIU4RCpwjl2z+NVfQIcBsk0bj0qw/lW+yR7Y4T1jd90ip0I06ZQfZoM0SuPFVIiT0VllHvfI
xIqdum067PV6ei7a6JAN8vfrtji+fWaL+Vizti4hAEzYv057KpqHfoh2dWN++t+sMLVFaJCx12JY
icf2ltjzbrFah6yx8ydmKDUsoaTCLOsHSfoE/BTYONs6pGm9I7guDLVgLbz4gy37sML4wzTbJKqG
YQG9Gm0y5l7za3Yo74blTIfqWdRp1Pju8GGPcYeh0aNpzOiq9pRIPdtFRxsMOesn6SkLqkD7Hnv6
TfYaf27cAnQqk4d+5yO5yfzSVe9AVxm0J/tg/gQC0D6EbiVwVt7xAGoDyA1No5Op7ONMj8O5ZBq2
Yzkar8NO3pV+mrnWQ+NVh+Ih+iEJVTx5xfiZSSZpd6Sr+xLc1H7rKT6dRam/t7sVeqhtEHmyYKqB
B2SHNdC72Bq4qPB4fp7Z5LZKgaQbwe7i5aOzvA3B/F19oZQU1mfKtxVnTuiqp+uuTD8q0yA5M8ok
uSKrzSFZYTRbv0bhbTPXTgjkq4p+nFr5123xYCtnxpgEl6smBUxiP8cfZeKkL/rnaE922a7fTz/y
N/XzMOLtVxX3uujfvbZI5jvmCWKCHWORYH26mw/wXzwhYY6vOlQQS+7EDS/RrtJouClS7IbS0s1Y
KB1IKPa5l5aOVB2r5fPo/k33MaNnWu8abV9Dnm4v2GdusN14EhM5ygaEo2aB9eZgU31pQxCNrHvj
UO7Ve2j5QMXtLj8m90TkwNRXLrfZpNzcGiCq7M2uTcckbQ2YVe6tQLmtTqPzo88x90FRV8K5D076
hzP9a+29UNzs8ZLmdTvJC5zJz54w6AOMie1Wr+YTOQz+vOvd9Kv9JX7MA1Ha/P+EhQ/LzEGdTAXj
0PKKy8SR0pCEBx14KzAFOTLGxUQYPd63RJVDAWZovAGjd+5KkqZ1CmhK4buNfqvG8q8xxUBLqPaC
vvP7hY79eltDjNNMqS0viQyf/XxDGTJiV/kUOf2n+FOvHRTb64pvZubMEBiv/BzscDdDe0MM4eMJ
76hufwWThORpysqVhtwkT6AmWkc/o0EGl3z4qQu7Y59KHnrWu7RrHpVpdpuq/YVngvsxJj8FZ4hz
iTKBnddQJmNgCTD6831vCrxapsPMuUQJ4cyc2hKmCKpxFYZAbHFuSkq0NbOaCf7Ur6eiz+/bNfuD
ML8xwfYrwnFBzwmSpn6olz9MSB3EinKXZ8VdnBWfV0MT1LL0F1/40seKWDxupvZAS09Y0bxMT+ho
rd46TL/UVX5aO/DK9PWnrq5/1KNomdwMs10nk85sNZcGGTj8d1SR4iW7uqeB19xBZOEOrA+7ab/W
DimFIZ9XPG0NM6lNtYmUYWobG9xqOwvaCk18o+AZzBhEpAjc8LM1xWQzdCeXfM2xxnl4FyewJMd4
iD+BYPrbeEqpkLzgKIjWxoSgVZXsJW/xNa2TAQq47KYsHfOuBirjbvAIHozSk3YYekdEYcUNfRsv
YiKStOREjgc4rWl/nbOTHB7MWKS0I7LBxJskWYq+kbGZsjntpnjcS6a9A6exAJTDKwi234y5/oQp
2KeBgsfdLpMPkrE6dv4rtmxHzr5YZiLI/4J4ojPxZJHl1ZIWrEnp810Rtwdon3gCnxCc8AvMcy+H
RmrARrebPXrQTOtldPRdBUYlHIDvKh5HD/ZtAnq17mYQhBfBR2Phz00f6pM5wjFiw3CVvnBaZKlc
RLcossLEkha0E5Os45uFUePMeoKRe8tdpR+CneRgSRD9LRXsyGj1YsDgPPqraw1GnAGRIz4sO+Iq
e/1ODww/PoqefN9Foy6j8oclxgnbxsQFisDS6KcPw25yLYgTErxlB9Gx0xzrZ/xMgPyXPU332tNw
80fnGcNLoNIgFjDCdMM3FVs6gVtMDWHfmhfZmRRp3yfFC2RlRYI/3AOwMcQEDnuQICBYyIuvRRXo
C8xDvCRfBJ+NWx9sbDCfLa5zM8NrDQ5A2J7MFnyNfQ35tiSMv8fKcGt1oYupFLKz4iJ0AETW3VzK
G1/wK3glt7X5FcwnlUsguYYBv0JDyQ0pwZvklH5SHouDtlv2lajm5p6IjTUmsFRTaC0htTaNVTDL
d3XYHiRdFFq4sfLDCttSbkepmu2YWgGwylvQXPyb7TQ85KZDFE+tnCn21t3f9woRYoCfXjfmmcIv
0fIRVL0wP/5Qfoy3xbEI5sf2r+xFBR2yEBpB64KLM7mxxgSZlPRFk+s4E9lfyTfjqO9Dr3emz+Vf
CyRTxOMOgi/IvuRLVmRbvQpzUtceq+awass+FQUabr2wWRM9nptzXlkj5pwhAeXL9p2sfs7s2RmL
4xSqf5IGNnaYeLJmphTrtOZSEyVoqwqqdZpPzPIgOGT8b6QrlK1bBWcN/e+b9TSq3meyoi2+jiZz
6FS2W/ux395AKy+z9uot9L/29s/rRvkf6sMms4cgcbazfIZNa7C8Xp92FZgUxk5U2vHjx4cZZgsb
FXq/RaiiqQZGyIPpU/pvnDL7tO4q9PVEh4v+6ktv/zDHBObIzLUkk+AZUQ4OgaEaH6Re1APme9+H
DSYwd3adQucFSwrDzs1n8Kwuqbtg7n59u/6J+JGC8hRQQQWgChlLqPSzfEJjG+3BaUe56iu3/YSm
DlCZ0bNIGZ27dRtjTKQ3lgpk5jaMoUO6m0b1U22kn64viF8gbGww8V3ua6h30VIkvcV4hEuhAKm/
HsDP5IH2/9WA+qRK4c8++WQfVlFG5X44Hc8rBvTd8A/ji0VFlDavCGpkivem+xk9ajfNa+HaLkU3
NQ/Z4CSetbu+av6dcWOXcUqSR0OerrArB3+3lQHBBmQmc/sdbeqMQXVPe8ujYL10M8/OAjh5QXUE
OTZdVaE+w7ycVvMM5cBcLYKqwBvagCY6QYtfKXE7DQOtfiZtA6Xl5T+feMYsk95SKUI7aYBZlH8B
LdzRNtuRe8rljYGb/3oTYYwx2c1QJLw7RSqq2c58jMP8bh16ga7IpdO+2wCRB8BpnCmRZJrGoR/T
MjC+ysfmm+INAVVxHj+RQ3jI3Bzomeyn4a+nxXIkofdcFCuMdeZY6rFZFGtJDLA5JZgL/pVUkWsP
6y7P3nJVOlx31YsYQI0R5CATglkaeA/OE1EtL3jJq/Qi0NTbVkmg3zj/15TKWGDOQp+TCeR9kQn0
d1E406L+ikvpezkk36+vhOv8m5UwoTO3NTmSMT7oqwHVwyog8UHDpqgTzv06GzPM1zHSgZB4Vgy8
2upuCdBWat/YWlCjR1JapWDv3m9qFyeaAGgOMkzO+BAhfZfKmFH0J9PtwaGuFg8Zjtd6VzqKG0qe
8pVyLqq/xTZMP/0120y9UAGuY40FBDzl4GQF8qkKgNZ+igs8VyluDohtOh4yVXC8LyL2u7d8LJjx
R3WwRzIOON6kI9/1ogeGt+0PaREdl0qk4CZaIOOZ4xpGag58uD+ah0nDc0qbeOP0ct0t+QfsY0GM
W2ZLbSaqouF5Ux/v47jywkT0CCZaB+OSpKwKtdMQf82h8sqQuMCbnlJhUrso7N4/DQbZbODG7Auc
ZG2FK5QeZTzRevmL5s17G5EweXhX5hKWdfw1fRhjwrxm5AVBhWz5mgHu90MOVtNGEOb5X+bDBFOD
0wFSYlYWVHEiDBlMxQNUM5+uf3y+N3+YYI6QmgHzYpd2ERTx86iBSMX0DfvBLkRw2Xda0suz+mGI
OTbtWBtR1MMFBhApQ7Q82nfB35S9qVcrLhkccsgO5LACSiW96UHoFJ6UOs1NB6GP78SvvOlGOLbN
3WBQR+PxjjvTlwHnJw91hrpAgd546Wmyo0PPjYbl8tSeonsh1pV+s4t9+DDJvuBFSWpLUpqVAVB4
6B36yh5C6jU0tMDS6daP4gd9bjrYGGRqHyJByKSO4EQDMVN3GtLXWBp0Ry+h7Tar96nSCvQ1uQdj
Y5A5GIpc6H1uI/+UdfU5kUAU19i6a62SyKcu0RH0vG8sMedD04d87FYcwR4Otd6SnXJjP2Xu+Ffo
6CC/kx40Qfl6CU95t6hD7RclLC4/TKzEtHGtV30PwWp0gLun3K9e6ZQ/vt6uKx20FUTplRvSoOXz
j0EmcsbFnLVGguonPljH4TTuoRNyC+ZpkHrEO1XwmK3Sv3bpnB/WaAWzufTbKfaztgmNBq7lTo+j
Z36WoB9VBe0NRHo9+Xk8xv4PLVjuzSD2RuBy0Brwlv2A3G+I6GcgoHv997D0bimePhMFs0h+jC2v
/x9pV7Ydqa5kf6hZSyBA8MqYmXamy1MNfmFVuaoAMYhRDF/fm+pet9KYNvfcfjkP95zrSIlQhBSx
Y++8C2p7tg4NpDbsRgToH38zejY7MZiJihIpv1PCMikf59oO66aZTgNToHul5Z4yRCcohGaOMYlj
Zs6PJavBkFjGd3rJf8y9+aSoVeWBzutBn4raNQz5wFIZTk1p+/ZQBSCneiXNfMG81YGK9lmNoS5Z
Qy28jJ5bxXiuOgN08aWpOy2tXjEgP3qW0LgnZ3KMpg7KX+KgT8pzMaQeixNPKSAcXkyaK1Wga7j9
02bKI20rI+Bjd5cozaekj7yykY1TlsNjCjlep0hr6RA6OfGUdF5XddnRtNiXyazO8TQoTgaG1Rto
TFk3VU2diBA3a3Ahk93k9s34PJl2546pmX7lVa04ylD7kHMPZMZKyKVGZ0AxH1lP3Nns0+dmGs1A
zdQiyPrqEKvdIwg1fJAnCGcu5leTzEEmOseO0A1pbMVVI3FkffUsI0IhS5zLgygwdUTj+iL08WDV
xa9iFGiUcHKf8PzQV+3BJMCR8646NpZ+qw9N+TDEqJJMdexayfSzsdrehRZn4RArspw2LX4KGmu+
3THway0VZqZYdzPXnszaTE9zNL9YZfO9bNh3K8XO1i1T3AHSCHOSv8iK7twDN8OcaULLVwObA3oY
b89KOijjaKamGTQSSvRGM9/oRv3aiCn8OENvx5wrQ6t4ysC9lTNWMkQ59avmo+LS3emembujn8O7
wV1l8p3O+eZL5crkKrBCL2jSE/SZAqOLgIng5bGvyecsF8ypM7I83DEzUY1Hkd1/vNjtZPWvALTe
VJlrUZuNaRmy+CHnidcgITe5n6u/7XIvfWwHl+WqCPLqZcbr7QccaEMadGzMANjqY221cFD118fL
eV8t+5Mv/tpYXeCHzprKxJotDECVxwy8N9On5TnUOOZhP9NveqTx19gqOeFZok4sU8wgYvPPsQWe
js/FA21Bp/7xsjYvjVeGVklpMkVacxQHAyOl90iHhtM2DFMGAAJBbP1jW+/n8JYtvPLF1Q1VH3kF
0BN8MTk2x+ZOAMemo7zRXP7Dl/OVqZVHZLTiVVcxM5jy6n7UJpcYPJBk+tRWsY5ZEPHz47Vt7iM6
g8DAgNDx/cyOOqqQ4YzMgI7iFuwSh0wUrhofMAS2w9+zY2kNhbGLrEXZDV/M6p7JWDhtlrvGeCdp
4X+8pE0fZEDCqRpkYt+N72QFIYoU0gpQJQ4n3OpjgCsF+ceMLItTXJlZeWCkqYk22TBjAHCfV5j/
JJWnpTep+PrxejYD0pWh1Y0IsAJNA7XncqY41Mu1OtSyCEneMC4yRkUlN/eWtu3wf03+qf1dXcLG
eWSClMP/xAzjFpntshCB/TsRYzMEXpla5TASxzWYjyILrASgEu1ttBn3WP32TKyyV0IgBQ98G8PV
jThWmt+U0d61dTtDXi1jla76YbJVSWBjod6q76dfeNB9WzSyY7cvHQP0KTvHaTM/XhlcxSRoNBYp
zfBqJqflHWsdwd2PqeD/qPxzZWYVj4bSrvMqhSfo0aeY3mTWXdLt8IhsnleopqLNByjeO1HntBbJ
bDfIGWah3ZRV+hBJFlaYGf/4GG3Gnyszqw1jDVD2IG1FRdpu/CzR742ZOgbLb5tk3vk2mw53ZWq1
aTSfo8rWYGrgv/TmqRl2rih7f39Z6tXxnNNprLQIfz+28JxOmFPJ/+c3WeXx2a6k1KIRdeLmtpQ3
wGZl2cPH32Pvs6/iJ1UIt2uKzJPOR0O9gGbXLeUelez7oeIlSkMuHKSehrlQ+L7dqlgltIwI/JfP
dtCWhiOm6GHm6uc8nW5aiXdH1sQPUwLNArSBRqu9MBbHUMIzTpkSXZo+fyrt/LblEejlR//jLdiM
7Mi9IJnBJc9eowLUZAT9kLR4KNSqdqw4Fm6aoV3fmNVxRHeKDY2+Y/L9tMOyIVc2V8dADmYlNbDb
hXoYncRLel9CT8SJjtVNDdp+4TVZyHRvr+a0efiurK5OBFPsLlLNOAv79pV1iqvFlduWqsOjeqdc
seVWNiGQGSMaIANrjJrRQJYgiSwWlERzqDDdRCWuwpnz8afbOoIYigFy2AaPL/7x1q8M2iftAKRy
GPP+uTPqryB12qOc2HIP1FfB3oG+rPFOrXmOAYSTds8CtR0A29K9wsBw54SZFHLusn/OrwjPuDK3
boyabTbQSEGlf3CjMKF/eL8UN7UdOxQexJ72YQmb3+rvAtnqcE62kvYCekth2TFvtI9Zw88K2+0P
Lbl3XVICKeaCJtfBdr6et9PsqcusFmbUOzPU3fo0QwhcuqxxFmJaZV/sdvndHxlchTaC5GxSe2BB
lD1Wy4REYLuYXRz9OtifXt06Wnj/oxoImnLt3YQk7+pe6xmOVmKiHEEWcQq0Kr0633mQb9qhKijt
MQ2G6//qhjPGYBssOTquamrGXqfkn/IkebFkEhTNsFO/3bO1ClKDITXWcyS4Bi3RUVA/KtE2b6Nn
HqGi8/FJXj7Gu491ta5VaALrXNYj5sNOp2puJGXvauMwOCUzYmjbdE9mZT5wMu7Z3brA2Vd2lz24
SuJtQeoMEQSNteBvK1Y77LVi97ZyFah4OdpGbyGqN6Y/GfIWDGDQpe9doI9+f7yRmyGRQnfIAosH
VMtXp1mdh6prTRwzozVATVm7er7zEtqMF1cWVhf5Kup0XOISXLLV/AE8F4GslK/52Go7LqFtb9rf
pax8PUt7gi4ekuRC/raMgIozZQ4p3TZAMAz/h1hsIW1XjsInp8GPA+W2O8eBNjt7LcVt/8R4ysLE
ycDN8NZPQFAh40ouNSLqqxEmOrKnkQiHRY8ZAxRB/Pj4K27Wi2xIFf+vvXV3aOJZLWmMtYMtHOyP
fSgPfSB96uanAYOQ/09rK6fRqDYaSOVwmkfrfnnIdAe98U3wfC38VM1uLth20r+rW7kQiaEEIhXY
k8GCHct8jNy/IMu52bE9Vi/9zfSws8LN7HO1nytfioeOAyQgWUDu5wDUYjeKSx8Wul3V12/SYO+m
tdmRuv5+q9hJU9rmaWUWf/pDi+/GsRuHo2thIHA+Z15/2Fvipoeif4nZQwsMuOsqZtVnupr2VRFq
AyhL5t6d0YgAaMYhEh8x/dVExZ7bbGZYE2INUKHEnNj6Wq82pl0X+cQwM22FYD46TJ/oqQFmbH9D
Nz3mytTKY2atgXw3RQC1tQQqZtHneGwfP/aRzYvelYmVizSzxfWIqCxg5hz26ILnc6BUniRHW9s7
cZuhjZmaTjDwtrCKvQ0naW5CfA9fEiQ9ePsoUUA7iEvpEAgz9rQT8Xzfyq3Q6AL9lq29142eMvQN
1BLGKg2ZLe78om19STVHpNW32VSCFDwBQ5cFY2ZjXuwpl4OrjAnezclnYWPkEtKUCZQljFvd+jKL
8r6cAdFDtUPTL7HM0UqLL4Nm3k0zpAMldRKj8miieak89Xb+iUY/qrR0lfKrZtdBqQCTwxInmVuf
j63Di4MY6xBD4W451V6q205ff8vYxc4TZ7ZRJI/LwK4OuhUdErS8shyzGx0FS8hPzaydxDI/pZg0
m0BVRaLftHtNKjE6kaUdVZ6ATPZnBDr0NNHcyXyQlfobAxdgElfQ2AOFVjG0PiNz60iu06C3MdqV
VzkyWjleJjO6IVPu03g8FwwEj5XpCYx84rsFTVveVYXpMTN1ITADmvDxVbekM7DqOBT4c8I49z2G
f6esdGw1gjpOAe2P5t4y5wdjNu+iOXE7GS2dQ3QG1XsJenjbjDy05x00MH9W4/ipl+PFnIsbPpQ+
jRKPjs+8HU8oA30uav22TtGQ6dMXvepCHT3MwYiDEkhfAyLruLA5BT5WlkHxkIFenH/VkhtLcChT
VX7cpqAlKZ24BpPCgG89QFgzH44xg1CEhsdNo3kYxj1G5ffc5gcyE/wxoJvY7KY1JmTG+TLE8WkQ
r4KTo9HNXsW+Cf7AweSmSvGtIPYhquZQdokT8QeNEycX8cFqP2eoklDLCKwk9tCXcE1a3iYsBbd7
zT+3LHFbBZpJVfGlSKISbCqg/mqRy+MEEII4jGS5M5i2cZWh0PpmqBKBDRI6um+P4dgNikgNVI9J
cuYqczrbN7W9eZytx/61lXXzmk0gsY1R+Q8q6hqvszdcyjtwS6Bv506pQ7wGYtXO4OzmoCVgre7U
UJmFhAoGazFB/adaenW3HbmicUNDv3ABtchPwgBXonTK6bDgiTU06+d6p2C1EaXfWFxlPTFp2aDY
eJ1MVXufWqYvUef9OEpv1Xjf2Fi9FDIuuKI2gmH2Ln6AqOUZTILf0hBDQH6KkdBwb55j00eudnEJ
5Ve7OLGpTjQVuziSL4LWDutfk71923aRKyOrfMDLKO9T68+nWsbPW1SgPMAQFqaG6XWQeCIn/igC
uncT2/tgy6XianFmbuhC5R0LiuIxwZzk0I3ex99re/vAOwy2ArxY141claq9GlckC8HmcmeXg1Pb
r2U37ABWwKa66ex/7awuCJhX7GaZobFlivIxnqbcIQUAAYoWdnXb+12kfLcGzRvK5DIBQFykw00/
5shbFqRVDPoSyeJ3XkB+QVUqFyoet8PMTqTWbZRFZy9j4jhGI1AKpvGYl9Z3NkSZg1qkR9EJmpsI
XPmzhhhtN0s5LfvMTeuJWORGmhXQmhU5a9XUuQ10Cw5za79OivYZLIDOlJCwM2Z2sFM7jCfdtY3J
DjFA7lTTsY7tF0LUIEua+6Z4VSbDhzJjQDpyGAgIeBXEVaP5okbVhcliwLgHDrqKTBsX95XaH6vM
ONS0PSlpHUo7+2VZc8isODBs+yevMswF6l+yqAlnqnxrGuKxPH5W5vtsyrxpgL7lKCBTpFWQXhpc
5OgTFdBwtbsXm/VfTJGdpNJPTtPlx1bg4tIlF56p56HGwNNMvkYxqtUEr10FQrPMCBbEcWfap7pL
TkpVOU0c+2hwOSYrDjS2Ksfs7IMNMi5WYt6CVqc8FW5UCMcAWhC5r3WyojhiqqVziMidJMpAhpy4
RdaDSWn+WXWD6tRz+ZRQeo7wHYdY+JY53WekNF3R9AdRW5aLqaKwV/htXNoeCGcu6ZCFiv1bdsWv
uuuZA7WO0gUDfu/ajd2ANhqgor6OfRGRRwCicuS3zjeU8oguiZcUnStYEsaK9A2avjKehRLCjG1i
3Nt691iZYNeDjICjRTE2t/pNqsHthuLQmcmhl6+iBteMTPy0ye4qSz+AN+XH1AhPNUBQMkUBRFxM
VKH7T+3UP5Za8dOI2pDywe1bYjtGk2FowTI6yBtCmzRWMtDmtAK5RJyJbYXjnB6g9X1vAD6kWALI
KXWX128jw+jEwLQRSl6o7P0ZLrkKHxMbh8SsUwZWIuLqrsS1DhmGhtGr8UfQR3v4OJhsPYvfGFzF
SQZmBRXU3gxDRyjpfdOel5GtFmO7eNw0uwD6rVfcG3Or8FiDkkKaAtUhfjSCCdw5wo1/1R6GvN26
d4jqmjPS6B4a9c+7aZW435hdXUu6WOdtZKHCMg/KeYrzE9crfh6V2Is766J2Zmh382kaIs+W5iXH
VXwarSOAnKGdke+1KO6kMR41lvpllriKmXynVIQZbY8ff46N2A4NjL8Pi1VqbKUOFZ0CMGurjJ9L
C+Us2V+sYg9ov5Ud39hZffWJNOgwJOiy0jsTQ9vpoXqMuGNf2iD5vDCyMO4k93tSzpupkVD0afBK
M/W1zPZUp6KAxwPb0jSVw/shqOB5zsc7uLU0iqbrv6ys0takFISbyoQZqKA5mjQAxBJ1ghYvhiPw
dFBVQrS8FXtdho3nJyVAzCF7oC33jvvOLrOmoSWsRkI5jRUEbApLfZ07cUhLtnNh2/LmN8ZWh0gZ
9bRalKQAWxv8LHas3yPGQlIH7n3IXJr79jl9Wsp4eCp4GnSdaxAJ7V6GNz/n1ZJXZ6q08KLNFfRS
28pFTQ0MP+l45rhhjfeLXFwy/RuKOsvfXJ3j65XrqyE3ppBKzjkGKhbMbhlkZxq2x33Vlp2vuS75
KkNDjWhp3Tdj9DtFNACW/zbuy3Pb8J2PubOL+spdjarvI3tCd0objBtaWBczYjtviI2ggk0DuTBY
wjTQC66CiplrJeaIcNilUiSHQZDEhaS8B4LIf0xkCImta0ursFKOgyrMWMPZm5qTVshAJJca786d
I76RJN+YWfm/NTDO4+VRVFjm86CzpzYdLwVrDwRUpJeqLW6g+Q2ODdGeiZYEnW0B7ztxUKNUwcc/
ZVnQe3/E+Bx63YBWrptHRcvaDnMHZTh1t6180pKjwU+yxdjBsEebs2dqcaSrm0Fpc95YM+rlRc8u
FvqWc1bfshjH3irKFz3bO9/bjvl3aYtXXdmjUR9bXY2XfMTq1KVD9dAPxf3H2/d+VvaPw/w1snLN
GkPHACYDLCGDvHAVZ3rhnqk49IGdSYDj53IAlnEpd/eIwTbPBPrbeD7h6vaOHBGwdqnlEvNtUvut
xb+TMvUabRdguemoV9WQ1XkYR2D2UoIQObnS09wW9/Wz4s7Sy47UrU7kMPffPt7Rza92ZXF1NFD6
ARw3wbrQDfhiSlK4YKiO/Y+NbN3iUDH4+zRc1n3lG7GkucWUHBWDxjxHXBVA0stP0oIwCzNmvPig
96qlwlHi6UaU5qFqaWA19o1K+0+yHHZpBzZXjbov3lkaivVrzhtA0usSYwss0PghV736MwtSPzvH
v+RCxn2xQ8Pdl+PbM7raapKnuKlxUYZV8kDQGTD1nbi9dTcH5TzYSQ28898T3JicNAWdWhRK0Eot
g/FggEHP4d//3SbSprte2Vudxn6c8SJmsFdDdDx1zFMfxi+WV1ouaTz+R+x27xwuf/JdAL0yuToh
edtGfFxM5oONIY8TeBzcBFj4nO/57ObVAZSHQJRCAvmd8JVMUk4MPbMDW3P1E/WWm0pKLxjXiG6Z
P2LeRnVB33maIpc9yTT8+MhsRm8L3g+0lvWejMCMqciHAimrNKQXcbwuy96BFpBD5sJjrbWTIjcX
a0HpcEELM42uDqjUbDGipcwCJW8ghzVJr64K6tq5Egpi47EvRj8z1a/UKg4fL9TYao4sOneQKzBA
ugC1nLfBoe1IJ1sKlAjYhE6iZ75Z6aheD246XEwatY5lYKwLOYUrjdNjtj0rDooZT47UZwzv5LdZ
n4I6bfaa3vDU+LOiHKvi1qgPdmuE08ydsbgbG9uZpkOXTF4lFM+osTat6Z06/01J5IyJ+W3W9FDF
Ug0RBaYB5msd8gYZmJwfKSITsZ+K4kCmM+kwaiMgbDWNjpKEQsR+lx5Kof/ikfA6pjpqpTt93uDn
v6T50WorFX//otWNZzWpM2QvSdc6YHY8YdYT0Jh0xCCR9agXLwrF/14+dvE3mn0fTNyGMAMvJulg
rNtJ4sjpUOVRigJ1E/QCcunjmfpVmzlKMAI/9XtqFV+G4W5WhL/8F9hYp9PlEVo+DmES8UYeUG08
smhC3azH1NEvOahnxCXX0hUIEBCAIao7RBaAjxKfJOwgjQKNp/jWUFv0yaQz5vwm6cStlUtX9IrT
YxMMgopDpR3b/mcGQaUiueu1hy5Xwzh+0VPjpuxRMim4TxPD1fp7Fv8YSHdoSf6gJ/lZqcqL1pCA
RLdRI2/aHJs+oo1T2zdgoAlFWcTeFKWo20GiSwcIy5zi0knrh7q/TwfVBdaucMyx9fVJhDmoOic7
dRoTA2DteCP4j7G+yfh9z9ILJFVubHFvotdBR9OvR81Jy8iZFIFJdSxBslPejoeh01yBdhbjn6fu
NeU/5Fx+agXGxlDByeboocDsr86dqXoyJMzVvzi+TsN6TOFMv+w4P9PhoqgY+FB+G4XqDxNGviKK
82uHlprgDNduJMShskavMC86G24KKE8VQ+6VACCW4G3spXhQFOaX8F0lbx20qc7GXJ1SsznS4rWU
8C0Dbj092YX0NXv0BDwfaqVOgrHSqX9JxXhfNpafLHIdVu7w+rkU9QFkNI5kmP9sWmcGUKoZwQ/Z
6qdYYEBz5FBVa73WUjyp8pNoL0NewW/Eb0LyH4L+spoGTqcBOK56Q09OXf8zx14Pc+ZqiBfdMDkJ
7dF4Uw9ZFAd9qnuSom6ett4CKY308mFk1a3VUzeum1uryU/q0KFyu/iydSBa7hMxnAbltanlzUBN
P4tS7Anirn5b5WDfKrE9RgGcv+GSqntkGoc4gBaKPNREnN/Naj4tzPFBZZH2BPXRS4RS8s2c8xdm
FM1tNGaFP5mmGsp0HA+qPaGmGkPCXHJHJOnB6uzOw4vgycrV2qv7Nj9DNyxxaFn8UqV1ZzXoDmfJ
eDE4Hs5ldzcPluHXfVMERaveGH0CaY80D1UJTy+KHIetOyRG+dvqY0+BLComI1Q089J4cAoTfcuO
1zdIn5EjVUwkxSTz6QRWYxfyH/WFjMb3mGBEsqj04VBlFOCbSQyHQiuSCm92OIBiF79nm7feqFee
mVqe2XW/NYX6FS/AeBI/lSJ5EPg/TkzpnSivfbWujmkDTtI0Su+YCoFPO7utieXlY+Ensv9RxOLU
2WJ20t5GyuuF7VmJeKHKfGms+jEm+V2W19xjKdW/JwpFgzUznqFScZiiNsBDKxR2rjsxaT7hCxqe
Fg9g8u74L3By3SkFP1bd/GXJKlEmUM2p3bS07jTZ/Oh77YfVg8FB8s6vp/GC4d6fmpY/a1b0lGp6
gBx518VArGMsfoqNp/IwqJoVRhzil4C5uoTlP2ORQzWwPcwqDQYy+zoq253KLjHU/zxaGQ7ncNsU
MRf1QzGd4gI1RY4YarceRhlda0HVzXV1SgZ6XP4IrXEi+tEDL8Nrq5cGTmz0uTfGM53AQtpHJkKN
dmf1yj3P05emzL5QHrklT3/1jX4wRpxpkOxAQBb7X6qtUzeou0zdY9t2P6IUCDuMY9wV6UiBXp+P
at+hpFmTMIntkLelVzT8RalQny6NxnJSNfIbYmWuajdeXsXHrhyfiAHlibrSULqG4RmBBvUBnPpq
Ohd9AvZNO1AM+6zHPHOUsrybS3IhXfuDcz3MhvaTyowvLdAC4OEKLYVLnxX0aKtKYPLUuMUfzw5x
1h1kn3UIcM3veqyZC46W0QHgN3appIM/RwJwGml2WJ+46DQDbUDJlaAutB+DBDPhzGb8/KhAeEcL
tOvrp7KhYJ8QkRIQUfJb9GwkSGUYc5Ix+gWiwlABTUnM1GM0mKVXpyhBZLZ+oXGW3TRRdOk6NHDn
6UlHJdqlRftSjvnDUOpnPRUATbUlecpIAriFANtKTCy/nUD4NST8wGwTJ2c0LCQuKH9SicujYvM6
mBordWPZPOIq8mVS6OjoI1S2yPAQjTgP0sa/xOtgeokqxKIZPSXKXFUseXYMOOAVLWaMRWs+5k1x
tOxXatdoaz0qMUTnlUa6LepD7mzN9/9lm/bQCmGiLbzIPFfc7zvLG4f0PGTofNUPdgTUIFUS6VW8
9Nom9jDi9b3LxBnXXcNtY5CD9Ik3JnpQa0Xt5yPGpAeG5kPt9WUJeAWaZh9f0zbuoyiIq8AOa9BF
Ntdlp4ZW89hKoENLWn+bR3Ga1bp0tEoFwqEO0Hzfe6PtGVzdSDW7ElmXoALfmvKUE1sAhlLcQ/X7
UzZET2WU/gdd5jcrXJ5vV2/UUWm7uoEucdDN/MmM029dbj22urrzrti4aV93FtYwRlw71MIg6J/E
qjk4HR6iuCnYOMN9HujoRVZtflfE2V1Z1ztPio0SxrXlNaCxHYSZRAWKlGaDHtUcOXFDXXMX7bTx
zH1jZnWdR7iayZwsHRtDc/Li1zjvQEa2nrlvLKxKoOkyxMnNxTV+45nrtcD0HRvDGd3kEP2ICsfY
K6VtlZ3eWFw5Y1KTCaAmfDTzLD73pwUPWnqiXpCwEA72oRv2Yzoir7gfH7q9L7Zyya6rjTTtsdBJ
GW4nu7wdYz3UyfD4sZnto/a3h7j8jCvPJxhP1mN7WR1EfCsOupeMuRkUlywNMxbAG31sbtNB/kgU
gHgOnGkrB2n0rjeRxQGg140D5r5fzTlvdt6z218M+qRQSbBNSv9w4FytiVZEQqApw1SqoyeY46iC
5Z0FpFUVSjf/nv5cSDuQIQDp2CMK2fxqOuj0l76Oaq9Z0mYb96KmQo2yViI3I/ZtLNonruc7x2Cj
ErJgF/9lZlV8yaIIBN6LGd5KlNESr2tHh/E+iFmxE/y3psfe2Fo86Go3I3ssKB1xppWyvRtaI+is
6iXq5ldpA/Gj9cmLoma6k6YysHv5pbDNx6bS/Mag34u+OY3JfElEdG82mk8roAk/dqgtQNKbn7eq
rNW462mFjq2wcn8hPgMm6VcS1MyP8bYIcl+a7p5a0d7uL2H+akestEB5f4bJtu4cqXybNMuX1XcU
OXY8ecfQOmobVqVnssPW98ngNjn1UpQZBswIq9FuyWvTc6+S/OpkqmSKKkaXJK/XnzSSn0e1uozz
8Mza/lSU1mPD60+TBobpKXmo4/RuKslJVaAH0rd4FZp6u9PseheZKCbK7EX/QlVViMWtdjmKJisu
odEYlkBQs+mLiNFnHlGbkZ/KdCcKvqfPe2tsDRJUBq1h6QBjHfqkNAD76E2N6nt9xkvZX1Djtu7g
YnrYoyXfNbza9rGb6kwqBgdSffKHS32hnuqgM3vOf8S3g9c447OAlvnxHweq1YJXeVS2rAYJKOFh
ngF1Nb/mcOU22iPLf1/8X5lZJc++tiKzRWM0EH6/hGLqAUz6gxWg2gK61GW/qjDZueq8SzErk6vE
ObWKbozQbg9tYMTU6FM37gyBvQ85KwurnIm5x0YFHRTH2Pn0ufBHqOQmn2cXNTo39exjvVMl/XPM
39S9/9gzgfMhgPq/Y0jJRZ3jDo45SxQpIQWWncyjEepBftobdH8f61eWVnklV1MC4r6Ih40dHUsg
6qy+BBeheTGs9DG1psPUcR8AvosJrqGekZsxhe6m5IeuRT9Oaz1O2GOuyWdt2GMrfxcLVz9tlYZY
owE0oeb4aQY/D7I72TnqE5GGZ8Eer8p7zMTK1iqnsCK1wZiEbUBNCPLLrYuN+AZ0+ngjD9qR3Q/e
cCQHC1NPuLsnzuTMe8jQd9F49QtWwW8YuKkaWZqFmY1LZpPcdBZuurTcibHvATBv7awJSaa6UCPZ
wpUXyoYpdjXTqcNFanr06WdUXTNPoPC2S9q4Hdv/5dFrjR4qoRAqI5TQDZS9lclGUgugngPX4vem
Oe3wN+5ZW8W6qpjiWS6fs63TQyb1E2oPT1rUXADV7Jx+oL8/vpNoyx/84MCuSdtFWs4goY9TjI9F
Yeu2Z1Tj+Y8icypUZFztWNz+eTfcYDwB/OAgxrCgwa5V/t4b4v1NePV5V7FQmaSaGfPIQ34cfBlA
X9UHx1Ko+A2qGUfpz376tQp3A9aStD5a/ypAUhpZtt7Dq/hx+kwPSSCdP1xBD80uPnw5CB+ZWkUs
9JTsxLZbHkpRXoo0VZ0iLg+kJKpTDsZr0gPWigqfOkVPH3/k7TTz14VX8YhovarYy/C7MnzJOyh9
7g7H/h93g78mVmEobtDzkXOy0GJG9/ZX7bRgtkyv+V3YTnKxgvSOu1jecU9kbm9PV8FHzVlkiQyU
DJN6r9qvAwmpBOmOZF4bvxDjZ9rt4MfpjsOsFX2ElfTQeIKfNp70yEP3dYDGpsRtvvXL43KnZzfq
bXGvuLpj3OtfO99+aYO5WRQb0cgBNXzhpbtvuZ2Ms36rliahuEIwHlJB7838Wwz9D6F+bou9Keid
+GSu4tNckaaGTGQGCgCMXGM0CAMrgaV+qtrBy+J/DBR4GxPM1ZUsJTXt0VrloVW53ZFC9MP246Pp
GKce6Li9ytre2lYRyKh1I26SjgMzWzljdJD1XWQWB13tg3Z4/fhIvh9ZXi1tFXeg8aYwEK3y0LjT
fgMldFQ1yE/2ZxNyxrof++h1BIqfO3hA5U79rbpASRu6bEWw7zx/uuYfBCZzFZj6aGbTNJhZaJE7
jp6qk4lnDYQ7VZu4QONjoK9Lb5tF7NRsuPffpJ3ZjqtKsoafCAmS+ZbRY9ll13yDXBOQkJDMw9Of
n9Xn7HKzvYtWH6mlrdZaWmEgMzIiMuL7zUjcxUZoQalrujrwO/ExFNjUAW83CrPFBgUMeq/06VOu
PqUJAJqJ9tnW1GK4JxNTDA1rb8b4rWqDpbCXJP+shm4pDL21Hwz04ioK0AeQSpgtnKHuzFSNxsRP
AdHDYOEuddiX6bZ2eBT8xMns8OO/kdrEN722OltAaK5vRgGl/z9nqWSlTnOSLHzKtbFTMCGNQQyk
Z57qhIsVuJun57Xp2XJKBQqN6gBjBdFa+pCgCiGv+J+uWUy35JbhFWtiJd5S//kt73ttdbZwom4k
XBvqwBM3qlftMcexJk65CLX6O99s9mJnBxgve6nCBXECAnK9zu9DF3wOT3IbCE4sJZt/r9rObM1O
MkUZVVPjA/UTDEWvuddLdrLXdvRJ8ZjXvQtLRduFw1mbPVuGw0vIJACl0T3vGon4qOLu5Xdnc2s3
4L7o/5IybfZIUScwPmoduEWdbGUVXbWpeMeKdcRk/3dLC7mANj+OxbBBa0lC/UkXqhmfMrTJQNfD
+39ZmZNv4ho0Wl7BdyZEfYmbPrEird2zEn03vxv6h5rAX29uTrwhjCcEEp1In33xe3SYm9uy8SdE
xCAPiEio8thLm2rhHeqzIzY30i4xwZX0+1RwB9ysSyT5isYuthcebvrsv7j9eZNvErRKAfB24seX
KW4p7HADPZBjBWLGpCRT7BQveU3vhc5agpz8Q5nABJxGVA30rs38sy5nciPUiEhREe/QhDC8lMLo
aJH2LIB7AkX3MxqTnznnR8i7Lz337ZTnx/jMTbd6AKmqEgmrakH1yMKV7b3gYiB9nbnlfqlq9g8J
1o+1mWfOuygqWh2PynD148keW/W7ypU8cZ+i8xFX0AnQpFNUWJ6iS+8a22WfdtvF/PyEmZuWWSKr
owiXNo5nNblvMRX3+1K67WB+DMx8WEOIoIDWDgO4ZzXPKfql0DSgYCTudzv/UM76MTTzZOqYpqzO
m+lclz/iVeErr/I+Gyzdn6aUAaWSFyze3ow/BmcOrTLFKtRqOIBK9OMMkJWWro2lfmoyLfe/78S/
rMz5nZoRy7TV2sQn90RzJo0DXNspluIWF9HV7BDqKJoTr4MPfmqfBOZKbuLhsn39+9tdeNY/paar
u4I2pZwHHPsi6DH+2jXOkLcWX+LKLizGP/vlyooYRZAlnep2GspRuvHMEnXhm90MhnTz53XOvAvP
MfqXhgjkFd/oHOIPdgxSDUB5rhTZ4rlGLYF5Ahpk3d9f4OJ3nHkWsC/CqpiOC7nBWKnFBlc1LR2C
R/2ZB9AP7VeA9jFUKnGn7YDMDjUrk9uCamkNBgWBJ1oMZ25FaNevYuZ9YtBZpVT9U95APWmD/NyL
VnRRM3Xpo848TJNmcV/JMSKMoT8QqdiOpXT6/eUurc6Zj1GB3BiVKfPsCabd5Ldh3Erm0+82/qGa
+rNyZv5FGmXA4Kop+BssDSV506Kf4am4QyuqZndf9WrchJ9MdVM0N/ss/t9sfikCWHJz81vhFu1u
QOwhjMJV2k50M+AYZGbFkKYp1li5iyIVZOH7ybP5s6jr0NSrozSl+PVaXQk4Df3Ql1E9VuF9TLt0
J54wBqmxQJOnHjNxmd9/oSL5+/u/uXOvEoq5xHstFBpyTSXxxbcBumvyrjwHrwBcn9gOzI+JzjvB
66vc+d3uzY17ZXdeW1YojYLGgFNSJYgNWYpdnqc+esVJ9vRgYKyFHXGZsI5hfHRrv0fwt0wGvPUR
rn/E7H6tUJgmgfwG2YoECpalwLzCoA+/P+liekNwFF25XxKLmG+R5UmOZHD7c4cGOXzfSQgXbV/L
tQXl1tF2/VCzA7TQRsMIIiSm7YBebwU6HIXMNs1ADmYgc6tRMl8ouVsr6CdmiYMWtO+WZ14qBasu
k54rmq+HkB/Rm7pq0ZZqpWW8lgwILw4a2nurdS10DkvIQyD1m5Yaa53HB0HXd/WoetE47qqiWZWV
6jZJu+aa/MlTCuq3sTWk2k+EYjs0wwpjVA5UfZ7luHOFYTHYveW5rl7BvGIYmoKpRixM8cpFO1zh
aLeVzh7f0VqIjogP0F5w4u6YuLCZbi4nCZRm1VQVos9lpHOtKIDcZ3jz+YADp+ne8S0WTjzp1vkC
luVfRmaOX9JHtLgJNPZ5f27kPeYUPaNFlTNi1qBeWooGdKi4d3K+SWtlPc0t1CmAEZBVqaKPXiw9
hTzGkCbpA3GRpjMt5XlUdf3bZidGQ2qFhBn2E5reowe8eC/xi4/hRfD/CL0tpL43nfa1udnZUaop
laASO5XAW6dUMBVHHfFVsaBph8LZdnn6/+aN2LXF2d7qWiZ1pYYjEQ+YqxgLz7wSOidQ3WmfysEK
zpiK8ejXYonkVrh/ZXeuPC1ByhGau3+K/aJNX+M7pI/uhFlMrf5b39R2/Sg4S3flt88GSdNVIF0M
6W/ccTNQEzKqA0pcO3gSzccgzWeFlg7IO6BXqnW1ag0NAUd4XVrkN/fvleFpo125TK3TtYJEKDek
3NgbobAdjHpbNMH6d9d8+63+PN/0M67MUFNruC6gEDRm0BRuVn1BMFYBDgh7/93QzZQU8Nm/3uRs
02poyRkwXjQ1cuSXYD+4EGzy20OBu2PxM0V7gLnhT8rLdNhCHX1F7s2lU+jWJcr1L5hvzSwXzKHC
ClItEcE5rvnAL2JryDLC3u9Pe7t4ePW0s30J9fmeaB3cL10Xd/oqWEv3E5aDrMLD0iXm9LP/5nEI
UAkAGEnm3+nlGOPv8xojKySq9nq4g9SklefvhkDuwQVd8O83OyCMK2uT/7taMEKiquhghe+lzfDG
ibrTU9Gl4+gGElpWlMDui96Bht690lI7akaPNu06rFUgo0QraM6ywFZZ/J0vNmrevA28/mWzBExp
wqbVTYRTE4+1ueNnwOWgMds4gYUyNFQW/oRPx0XHdHNZXb2R2U7NG0PLTDNHKwKoWIK6jxiGLppy
XWitG6qPFbrg1fBDl6itSY8Ly+zmaXNle7Z9OyK2BoNEGJ559MojYE7aWrcBg/KFo7JdDCpunu5X
5mZ7mHOjiKocOwhieb72hb3rmW6N5jML8YSNGHmz1ORGllb3bNPqE04NBCIEFChjmV6Osismku7U
1oL2tWTl+xjZJVbfttzXdgCpZIACj2CtERvCJNB+Txb82M0q4vUym+1sUTDSOOa4Fihx/drcSSsF
zUb8JK7kBdd88wS4etmzg7bUhIQyANd9yIv7Q/Q0IEGSxyWneDNU/rEyT8JUXcpEFJz+9UkjVOrP
yb62VF/AmHff/yfg8yWLs4xDjEGeFQekfWhNgrymtGI237YbqPY51BWcYqGFZ3pNv7hHeeawpLQN
uDJEKZrRUJDZ1yu27tZ8Eca0sE7nQ8JUVZigkxLHmxyeagK2IDifStOvEtO0pXG4/L7zFxbHH0XC
KzesoOG1HnqswiphCINLvxRQrmuef7dyO3G7Wh0z/9I0SpLlkKxBNUu3qjt1Va8mzW5zU++Xm55u
x/VX1mbupRiTFG8KnnQiQjaAr35IOzhxx9xLpRWuEdNibD4+kBXm+5LD0k384sPOXM0IfAwEjaZ3
6tY7E7WXcRViL0zoRvK8aG3pC878CB9kDTTdP9ZQsfPyDS6tBbfyqh3yS1Q65HW5XzK6ZHPmUkYz
5+OY4nMG8XPWciuWPzt9qS6/YGSOFar7ISBdjf5Sws2DNNSYuBJjKJfU8svC6lzYc3OykMQSHPlo
rsd6QTLwFHxXT2pscQ8wMQEuTLLFXf8mwP5+KTq/7VQmrpyhqzqa8f49CpKEJEzkBCt12Exc/mBd
utBvXnQqt8/bv8zMc56QRSFLBTXwQFQBeGfDWbygQkRuf60fEzNvrNKuT/o0w6Jvup1Kta0gaOe+
F50ojjwjLI5J299HjL0IVNoJtLtr1WEzKvmpE/uHHGoSeYJnD8s9kultJgfbNGO7tN+lBQHjJttE
mNCECtVSk87toOvnZ8+8ehuOYRNIqChNtUN5iwEPNK1MuHS6WYp6lj7CLK6MmwKS4Dj0/dAkbgWg
o54V599X8s0sjPw8zfQTrrw5A5ZxaGgTgydxIMmHPox2Fd0lmNL93c7Sx57+/MpOQgI9LQRk7Vnl
TnhqQzwa2sKnWdga5syJD0abysN0wav40wVI7GMjuuViF/vNW3IwQESMkmCKCfMP//4sqpD0PGUp
WoFsAAkwywLYYmLXaHkRW2hy083yAXX79f2YnLlsqumF3ImIRTUldFiDFpf4Ivfc/v0j3X6BP1Zm
vkUfeKuHggqvJoiAbIZOzDEdnyl2H3BMs1MbmZ1TsiUQ++0E/eeFziuGnT6iTXRqqZ5KSdnn6A0u
hJyPICagL0w5TO1voMGTlYgmmBCV6Ga7xK9Z+qbzjsKeRFkqgLnxZ1enXnQQhRVIGi10CaaCpVLf
6a9L6fPtMvzVc89cSdgBrh70f4rTkhehCB+86u9hD8wGzmPUSj26ze60jxI5ZOZL6wGBEOpdi2n8
7VLT1e+Y+RnelSXtiz+5HGAJkpdSdAqA7Yu+PMWhT51DITkG2MpqKSpYWHDazPt0Sm6qwA9MbVzl
ejrMZB/1tMVOx9sPCAaTCcwNYNJ/jqIr71MIQkkA40fbLBaY7hW4VXE/1tD6Ui3JlpGrBV/m55IU
+k3vfWV05o4CrYUAcoY2JLUuwOhFTXqRu7ZkYuaJ6njgYiSiHfhfQjCVnYS2AE80TbzwDb0P7pZq
DjcDn6uHmjkiCUP9bcIJOoTUDmP1T1kUOapxF+jfYOf/7o1u+rwrUzNvlIu5nmYiBr9ETi0RUJR2
ImTIkve7mdtl5R878zyU1LlJWY05r6k/ptGs9EF2xhXfamgMXU+MLlRV8L+ltX+7anRldxb/EAwO
sUpD45Pis9HWItyVVH7gjH64DzeG03kGdMIDq/C6lfFfdZYYV8ZnrmcoADISCzw0pjse6jV6c97r
1QBWX3ZfeMvCyzfDjCtzMw8jZNpY6DWWjVThcASzOpZruwKieSi7hUPs9p7QZU3XdQk9gLPXGtaV
gok53GmnMeoIDUalgQ36fcncXpk/JuYvr5fznKjoiR/I65h0UGjf0WHpPuv2TvsxMntltJfCtoa2
s09Helfohc1VaQ3qsp+XwBThiu/3Z1oyN73WKxcp5nWeSAQuUs3JSqMTrALcaP2pBzqrLfXn360t
vcHpz6+sQTN9ZF3RoHOEvUZyaef0UQb243cjSyth5oBjCuEMnerobiiILfPYyoslOcclE9NbvXoO
uapkiAu18FGjgHyP32OdP/7+FP/gn34WwszlgtbfduPUoVs7sWbpqS0jZTfB2DrpELg3v3noKavl
kHPR7sz/hjHK2kKHXprSCS+iXd3F28qvvgT3jxLnMZat5bTzH07qvx523uuqdSQp4wIPi1AQLXXf
1beeo2UxdbT1qFpDA5S6nT5pXuKNS3PWN9ekMkkwAmZv/E0zEzk1GxMKf0zKwKmET1VGuUlahG7e
zB+vzMw+Z5JxM+ASwoJ0Xa+b/ZQ/9raJTEVcLYkw3/6EV7Zmn1BRSykai3w6YtodYN3kMhW1FKt1
gVveVGsxspZ9/e2b4b+sQrb93zcFkwrMpUJTBzdQuIvYTEb/FZSkpwzjxf5S/9BN13Vlb+bxIXpF
uFBzaEaNMdApURY5oAhHliaIOihlaeYFCog+C9vy5tbH7LuBI0aBeu/s3SYYeJXkErFX5aofg1uh
oThyYjt4UCwRdTtEDEszwDcX6I/F+d4gPCSDMvmzXi7dADLAvJGtTv9eeLDp9Ppb2frKzOx1Qolj
rM1gpL5+bh3MOfj8uXsxLHRHe9CGWC1Ym46x36zNzlKiBpKoMPR+AafUe+EqSu2pd1EhGHlQoG70
HxBfZbAzF6zODte8Urqgj1nkcwAjvKEtBx8yFxNPzlcVPuykcDTsDoyoOAh6X5aN3MXsT3cUtM5W
TE72JOatS9OwcPuasPsSE3JW20uXsBTXAvgzQoQR6Gr4GHWIdnbA3UlHPfxg8ksqfxYNqNJpNaId
SBdBviyCbdPwR13FkPpwYlqsWCQZy1UlqC9VjcYlolEQrwL0+wqj4iladNSj4CFnwiUCXTBtQEJl
pVeJ0TEtuK1MGLEPSahfRnmvB/xE0srJRW4piCb7njoSb23ViO6L1ryIaYnSRVZgZryiZ7WXnWRS
xhubA1WglhdHlihAV45qPljV+yplb0Zfv7J2tDTOXCXIP+NEgLJFrx9CI1uN2nsc5e5oKCCODMSD
zOzgtrpo4mIyjDSE8GpujYN+6PP+AiHH50mWmLT8udL6JxYDmAkogWuGyX5IISmmQEStV+otTy5j
He0KqV1lo7mJmeSkHV8lEgutNGg/gFEcbLXXjkPXbsMQYfSYueAAWq1RfvQmdY1GfRDzxinIe13Q
dAWJ7edi0HdlNrpZxZ/VUQicvhyfowqt6im3o0wBLpJskmpwxuo9yiG/mOR+bGquqOvgmQ7HXv8W
KsOuRw2NrZ4QAH03QKAasDgC3ZM8rm1mZHsyYGAy/GjQ5NCBxkXz97wuNlKLKzUtlCyjSza0LNxy
CHZqzs5xmXvaEHsxPqoQGpWlq73VauYTr+WN0nOHKOmpp4dS27U6fUskTJ9l6TZJ6g1c7l4uzQE8
0uTUZs2mMWJv7NUNFvtqKJkvUnnfa+pKHXFBnslgj/aDUdhlmK55D3lzTL6FMUutWDVXOX8UOTmb
CmZZe4wq6A9iAFiciAYUUCkauFgxiR8VDEinDaQLoq4CN1B04uFZ7p40+momwyGvpklfupaHzh85
sdFDACic6bNBR49jQBy1zHRI9WZrGoyhHSvVLmyhOwC8LonveMfXiEBsnfQbHpubjqRg1BnArIXr
TJC3EMXb57HmDKbsj/noa2G7xrpz+aiug/gTvtJLoU+u9eaB6fjX2woCOf34EIIc22B6E8OpXHst
M8nnxEBwUTlxR522QR9BrN+jm2yjDfhe6B0QxuElLzEwHYBaY0pe1hG3h/CVVQ/4OcWToEnrOoJ+
M218EvY2OGxWhzXe5G9FrT5EgXSCLqVfTIxTo6ueqGz6QVh/mnJ2EIbxUU4kq+a53Y8HySictCrc
AiyO4L1H44/cuG2h2PBVeFOio6DfIZLydSJFfknWgdz5jCRWKUcAluGvgyRmoaIC5F9xHuJoz7FD
6qK/i6QLJ3e5Dga0kO0HgluKhlmo5bllirgq2pfGa2NMokJQPASQfgTfVcpdrh1IvidCAcOJnedb
NtxLnQr6ZIJx2AcKIbtYAoB5VLZY3XYRolk0eS0btArn3/3wFISXwdgRoA8lgEjx3q2CcSdIRUvG
FTqHrIBR2RLBtsGn6rDXDHAAqPDAxnWqHUogSNLO7XLuDeyh553VT7p64qWC3mE+lNY0P143slOA
L68lLyXwf7ksuZBhqNqzQi8J1lGeP6Ef01Wle96DQYsVK0Fkr+a6Bcjigev1NlDojhfU6ghOO3Kk
qmiNjWIb4xFzeE5LRVcV+w2w+TbEyKxoAFq4VexaDqy4AwgTEy5quiq1SxKseMMcNY8c0+gAfCIO
MzM77VSrgI5BjCpaM7zI6HzU1RSOLsL7903x1JmXgD1pwSnHj5Awv8h7qDpeCE74uL+EkGhUovuO
naryqQxQk4xNN6Y62LuFnWO/6E3hRLpuxSgz0Vyxghbf9ysEkFpOPtjArF58YSoyByzLklfAbT0L
7ZqN4HYajgo91I7dy9Gj2qDBIXiKNZT+hjdwGXDQhRbNID+pbsRKd5XmnfCzDOJkyHydXgz5SGRq
VzWzgXHFt6Ig4GZlcl9pysrgAf5d0Q/HyaBkJWAgmuYD8jGLdCfD2E3roawTHC0Pk8hVhnu6nAsW
N3DNswoGtBPhkFIgsJhuK/y5UK+J6MVmC5gubmKNQy2aDoE85yAYVjBWu9y4o9JdbwhWKjyMPfiy
hSPyL26Mbje+1TkY1bXsDyK0VhLDiUYVB92LQt6qHjXehODwjiwQUO1MM9xUilwufjTsK9CAr6sk
mxrQYh8/RuCAYxENnhEmxgpmFTjNgKA2Rc0uWgxOlmtDeGf9KdZkCzhMTlsLeFtLx+HbCr1LMSss
gHWqH/UMtEvK/W6QQN80njIVS7L/KlrVqkXuBfKF4OtGeKb6uRWfqfrRGshGsOEx6q9iDXc9W0Gw
wklHMD67/A70U7sq32KZ21XbuCT/YOFZk85ae1DH15EDBXORce+KzevTQPezfmsa3wiBrAqHisDM
DdMDi0KoilDmmCG6KssPtCxbgxhbGLa1Qwli6q0FHaVTn79EHd5uDCWS1FEAYG5zug7RBzsqgh3B
HTWgfRoMXGO5AxkLYUfXv0cqYgmirUridapmZ9hsZZhYIm5P5bXAn0z1mBjrAOYCtk8ZAox6sNgY
ruMUamaUP6pVYicajNW1TQmYSAA81+IuY9pWGbjFyxR6YoMtDBDJPNBqr/UArpLGqdvL2BzV4Kip
WFKQ9Wkiq6anIjlG5Bj3Poi8JHtQu1cdy5p5RnQHbUbBfDTHU0khNFhceuywvH4Tm/sGcqVNAUcA
QkmACXYBGrHkzew+wvENfGgo1h7Vegvt6sml5ukdyw4Va2yN3EvyY6YldgmRyXEnmhfGTor2EA6P
LcCnAxZynH2pGrMyY6Vpbjo8g1A3BEcUfGwaYax6vFCmu1VH9oO2FYXBLqQN/kpEdkS764N9RdFT
iP7iBFGcWT6nwnQoA84+yE6d6JOEnScrqyhW/WL6v7ngIopyW1N+0zD+lJDUMvXE6arSUc0ehDZA
65TeiaHqPYLKnqqVrUoQLQgkIFrgyavQ6pjqg+u8gsSIE8pg7dTbHLJ0Y9cojhArHxGFY25Ki0GY
mKKVnUIagJrHaERjsqpaMj8opWQF1Rm6sTkA4wacYth8ZlEORjvGIcJ2U8b3IceeIduKIQipNCfK
L/Dw32BNWi103Wg7QLQXFNd8BfkKh6ElC86iV5+JkFpdDN28cyEcNCGGHu6xhBiCjlVqBJ8SIU6l
g7IiI0QXAD4AJpmE2krN2ofeHD2utI2VxGPi9vBIPehblJ4rGepzI8qjFZRsSSp/1Bq49MpLQtYt
ToCk2kBZGiJ5qouo20mhmRHGZwHuqs1ec3JRS6y7cPBFXKmPqWR3UuikrWpnwhqzhDgiIGwXvqcY
s0n4aay/SuMzNw8ZoAStqto5YsGmU+2oDdctRIdb+Ma2jI9xFPtSfRrkM88QLQrQ89Xx7RAoKYjt
Oo05g3bsAhkcn5UhxaAFJ7aIqmKPEwNdIJaS3ctwRnpgHgOTrSCei9hQlB9z6aUb7gT5sUvfBm0X
DU8U85pZ7VIjtUmEhrBkdFvsgRRkdhDTSfMAcL5DKBaT8qGTr7Fitip/EjCjAz+FYynM0OExtzqq
HrTyrcpfWwCimyC1kqb1QZX1SAKfR+H6IRQjvaalDo/ZeAZQjUq50ekzSTGbWx+59iILT8TcF+bO
CPaSvi9bHCvlY4p0QYYoc4aAITZMICY1K69fQ7DMiy6xq+SSKJ9ZhmMtiC5okkQ4QEAj5MpGr1ML
TbpeKUFxWrqrhfqISCfuC0+NKE7y1g3EF3nUnYgihhUeYv0p0y4hzd1+fORDuGYSgR4izE9rVMWl
EpMdnW07CWszBcatfuyHyJKGs5iETtacCQ5CHr4Ow0OiEUsJZbyedtdkodU2xwEaB5PKc4gJ76RD
cGRgVyqiTXhy7A0w1Fck/OQcnVB4boRirt4BXk7j0u0pchN+jBHKB7y2JQzamfDHHX8l9BUP6csY
RRj1F5Lc69qHqD6x5siFi8qec6wzmd8n2odRhifEMNCARg1Ozu2UnTVgbdLKE5MGcTvaPU3ukRHw
+JwDmY6dqFaemmHgTi6sDEzlBEGc2n+D9GmFOLL657r/CDjUZdCQGsdfkkw9Q/kUgwQpTu/xWLKr
jrqF8ClgkY8MPZ09osKOOzVSYtRzrKjULKq/5blpc2hpayXOenwwkObFUXJqRIMUW1IcDCcM4KSE
1wRqBAxkRrlwcXOOzaJYXClsJT52CkJWE8GI9J4NZ9Kkf5QpBf5RkHWBLlZxaNyIZfagfsrZC5oF
LWbyl0JC0Yw/SnF8zkX20ELJgBoSRGlGjDymB7W/QwaG1fRUlc9t8FL3UCJNnrXxK0ZLtJG+x9Ih
6QrbrDvbxCcqK0QqDIROXOli5t6L2/yYQeV64NJJDuUDLg63IPivanpuIfwRTw+H3ayEzywGAj3P
3DAsoYDZruMsRZMvbjnEql711TOmzF2Jvsg6Usx8gwBXHI4h+EeAROcWMfZ6Qe4mWQ0onaPXEm5W
Q9NlvxZVzW2QvTIybss6BEwHOYWoWw0SPr3iTsJ3maq4Q/g1MCi7FGfTiPyIoxUW+YLUpjbFZfnY
bRXMelaSsNOCCFFEAq6WgvFzS6jyi5zgexYhqN7fWX+myTsNsVYV0wOwztGAw88w0QBcOkjvkNVQ
AxcF2a0e35dQhDCUdDdAyJXKOJLycRUhUjTS8iRAiDWA+kaFoZs+gaMNU4iPnuSae5B8sGMdVREJ
gBs99eR0OI842TiUKXmBCLqILQnOqoHT6tH1UiuvkR4Bma3ekTG3uyq2kXo7apcftEJdZ0lzkGq8
iHg8GhVGItB9PAxbkYR2Wm6l5pSbsZ3wzNG09yKEnLWIHz6sTUZ3CQW93jTwPKOnZKWjJ3hnInJ8
XgW+2H+aQPvKmOSmOFPL8tvEfwiodXkyIk9AiNPsiBmi0SnzqhFY5RG3oaGMFilenY2erjIk02Qc
bKIQqDoAuNxltQrli7C2SIQ8pe+MyDakDkOcCF7TDUPXVBqfakU/NdWnnJ5GVBra3tWjyC6gZA4P
wJTnEFldl11iIKVwfES9VfEe0lq9JcvaCzQnMcULVUuMLlomgI7eoIKUoxhl7fZMTVwDrEIPqvfo
l5YquDfZ/Kp1WiOGlkSoNzAPXTqFpVTQFhTpQaqC5CEI8/CjjnkeuGpUIyMUROi3lO1HhbFi7PZh
n4wZQ22VNZgzAGRxiiFK3dCt0agaq69ZgUSlckIsidbITyZu/bhWvSRq/9WqgpsBpgc/q/SHUqDf
8hBeSC4+iSgYSxrf4a7+LLbNBnLkHpNkRww0JxDzO+wFqGjH2Yepaps005EJpD3CKKoXn1rOOhfC
8p2jdGaxyTg/pL0xOLTLiRdhMArSmch+kUVin9+ROm4dSe/w6wZ4pCYp5HXa0XIlmJEr17EbMk7w
7cSDKJUrHrSh3TIksdp7o6WYW8iOiQoJtSBTc1fKku+cmorNxQKuL2kyyOPQp4ZXgALWxWmMUaNR
c3QKSfk98On3o1Hcp3Gb+bVet1aZFfdSj3c5EFqCZgUxFab4/SAaNqg6uygnoZULSuAEZgBJhQrl
N2BNYjDcEGnJqXDhFE4ljLdAd/ih2D7EJsGpM67MApDhDpFTzuMvXVCeoDri5G3hgY+/qs3CD8QI
MbLBDkUprWOEaSnDHFxUlXteyKtJax45g0QhjdK80RzhWKetWJDaifIUd6gNsrNgvEpY3gL8ZKx4
osn2morlrRwD0rsS3lfC/Zq8tZKGM15BlmhYBkXNUnltOOpHY2q1Bc4UpOlFbiIReey7exqDlhl8
K9gAFfxdgbPUyCWQvauVNIi4g2cujwUUorDgRsHPUF4xQbyVQzhzlLRG81yrsl2j9Fomd4PyiWnt
gugO1B+yDuVY9bvGXKBWbqCYjgrCK0EW2Lei10koHrSWKsmoFvMVOp5Ta0h6T2TZPsoulExz11Bs
qXKXwoGhQ8fiEhyZepJa8V4Zoz0kYMB+O3ZQ8FaTnQy2qkXHF1n1NO0NOmR2OGVKwYuEBlEIIZvN
gyFCTgYFb6w1WynwmHV2kdIaaQ/BY4f4dY8Mvi5+TDtc+HVQ58SBTOvACobUSeOXsjpVJl9x7gsQ
owmIfsh6GWid16z9qlrZS0fBivkO9TTZjPwhaTzKRc+EJmAhYL9Dl4QG4Ol3MjYtfKtcPo54Nar2
pUjEqRlychOKslXraWmCJch2XUmtgBwKzeFCg3DyBUGzLbdI4uOKWzX+9gDBW5GPayUaD7QGJAn/
cJboVgfMYFvWuzId7VIJTiHOPx21FT0cDh0Dk9uA0JQdRfw9UZMIYXC2RtVEVi+F1GzRfdogKRtd
AfobZhihZC2jnK9CTi3GGSdY9f+Qdl69lSNJFv5FBOjN6yV5rbwpmReiSlLRe89fvx9rMNMq6kLc
nQUajQYaUF6SmZERJ06cI1jAbNdJ/CMcGnukZd60L3Wout7YXUZa9qiFid0YGcwp0CI4grmP9ooQ
/p4i/cmIROYVy21gyPdpl9tj3W8R2SNZasyt1HR3Rm8edBMpmrF3pJZpkqDeDJZ+MLnqcj/eK8Nt
1Eu7lFq5qnpsdp5rq1H59ulhlKZdH4Ccz9P01mWNBzFwMtBvcahTYdtIo8tgy3Wohk6pG25FxNRA
9hIFNM4QXejS156QXKJqa0vdcGr8n4p5N0oPQxZvs4C0Oh7eZ6yzg41aDdplj+SeKGu2B4Ypibj5
WAOnQD4U7WhXpubUvXmkn/QmitzYabMpIs1ummchxCQ+bxxfpY7vsitD8jcqoWCMaIpQx+RZtW38
lkyNs47YaQt0WigMboP2FDKD8cmET0pwo/pwfL1fsHceB1+/aALvSiifCTM7tfBdTUku9AGN7vol
YP28+V03l5qMcD/G8lJgnLAOOU5tfZE0eEVR609Fu7eE+KIV/J06M8c7Dp1v9s8ZZu2KJZ7iJtwa
JtYzVea/xSP2wMW1Jua/JFVzK6aPeRj53seQqEvCUzvGR82MT1GlHPXCOnkxoKIaumMS3oiyye3u
4anuCweJ2zIBtBhV9aPKXpXkNe2sgwG2p2hAaDOy5L/42MuYyc5TY3AtE47XoPxqjGJvFegyagqn
yzukqWJQQKh7wjcmKOg3NcptkSY4ZZF71PlWwLIuiCr28yGcyo0I8Rc4zO64B1r5ZkzQ6LC2+P1s
2Sy7ATCx7n4aXCSC/KAJPwLooFLyNAmKk3Dn+KJ4xOHJaZL3sAJCjF1PrQiV4BnVAza2W1jYNmAr
ZY+BSrdkjx7oTTi6zfAu1xgQlTx2lWxJsO0yHncCmkiTdYOZnW2WfHf8Pni7CaC3iama9eJVxUGl
aEOygsl6jGGBBnyltKOpdP3ksRJ/KZVvN9z9zL6ltSMMrW3WlqMMvttHohMj9dfT4Rqx/enN4Qi3
DGOvkzG0aPXpJEq3DNFLmrGp+udQwUSI7lcn+k5FMKjrfsMNcpys1s5F/GqmcOPTkUtifLOEm8qX
bUNBiTM69VxfZi66nnWcAhAodrVhYUoGGnuKZFzj6glRsruaeqHn1GndsYfyOWeysXLKFeRSip9m
r5NM/qqxlMqDjzH6JQyW0xmHrEg3jYm7l/TS+KorNzEuerdCMh0n8z4Kbk35h4l7UyyD1Yc3eegf
4votqqJtrR1DBN6U6SWXiJlxgysfuKkUs2tfU+hlWbSXcUIaINlCrDAhelBhg9vimmCXwXU4+/5E
hYuCWmRep/11zShy6vWbUM83frkbKgyPLyb1QxruOpReoqBwtG6Xh95GzziI8pNA7ig09xWxVvR2
skjjSLkU+mvJAk5NNOJdv5GNd4UrLYleEjpvw4dlII2rXU36uJ1/kRk5Q/gYCoXdyil1xK1YXVv6
W2Cal3EXHY32qYhIL6bbOn4OYs8OJYQtilsd0kHXXJbePROElLHZRopfZdU7WuKjYr624eBYE4kr
bQ2LS0Uh3VJMyU7z8aqnjtayd0GtD5FCY8g03KL4mVbBtvIU8sLQaQdpo3gVPoCXeaXs9arfMJaJ
XdRzbZrvNZVXXD7rVbZpq+DGAiTw1MGOqSYj1H4z35EAvtLO2JPwZAI8CTLrOkWJr1e2qvmRYTvG
DPjRjFpKsum6E0WkoK961XTpYDphCy40lnZNf8ZrPK7020C7bOE6aNqHH5OiiIqL5PpOaruTVt3E
/ugmyqnQ2c9kAqnwLhe4BpkbWfs1yidhFCiatce2ET764EKaUAXBTDe1WkfFjq+UXzIII1n9nJjK
ZpgCcs0Q0aR4g7QReK55mwDDepJ3Jwq1bY3jhuYNh/CppR3kN9XGoHwv897xDKp8s9uT2dDnnGus
65xGnyTyZqzZp9vVm7dSerFC2bHyHKDex6vrWRppmuDtpQ73GFY5UvpW6u++9DsAQ0iUeKMErWv1
F+1wWWrvBSVd1Ex22+F/gZkPtVrV0fVTsU8RQleYmFS2boXqQrOKU0DzXpOf477dBtVj0SM+hRqO
EuxV/2fb31gzEBr1dhHyIyUMFbA2lj18Pz28f2NjVzZPf5pCMzoS3BqQtJQp2FvVpY5vmTKWmzSa
XLmm9izqo+h1dkBXCBfovSj6W4uHm9hIShpsJVz+1G4CDigcJtI2E0EypioxLSpxMjGPtEUJPdJX
zzW19EdsJbYfirYHEBL7KaZvDwbRRfU9kAbDbWVAFRlY2Geb1BZw30czPGu8AkZY7CK6DPG1kvpb
RZacgHJRSunZdNV2kIVjFP6mbW9rqXD00mIvNhahk/igFkBp9XXRihdih2mYyWhzPNm9AuyCwaYx
JIeILp6JfyVAKcHBGn26U0jQizdDuB9kmUyGXnNZukWQ75vGPPpSuS21xtVNxbGSyY0i3YEiZVvZ
7xjULtUQH4p07hRaW7T0E8NwPdpfWiDd6r7udCHRq2MgFrkyISzcTEpdrR23FdB1z1OH/U4rQjsL
nj16JbmIXMP0qFI0i8aLGNAWol7ppV89Dy8b1cFQZbLP7kfSgTPB9uiQXm8pGeZGZcL3SchG/Kjb
R0rjBN7rBI6nFKI9ApQVQbod8RNNoan56mtVTpuATvvY/cojarWUbg3eUiEbwrNAoafElubGU1nu
9Vx+l0NuqkY7BsKbL0yYjxIcisxOk99DfFfU4c407seitAdrmKEZANzXSYfS5XPOOJYpaLJfkXxR
xTWzg1T0YMSQA4T5wCDlmO2LOdSAzBVtsckj3x1Jw6WG8cqheI20J1P5HcmnMcVigy1ZcS47GiVR
L9h9+FRmxZXktbuMrVX2lPVlcdVB9Ghr+itgnFLc2Er4LnZlgSz9i9nWTk89YZCgSxl4cSltKsyj
o+xgiBdqnOzT8MObVeV7wjS5taEwWJJ8FHMJVJt3RY5Jm6C7U6e5TEA9NQ29ao0REKOgLds4Xi3T
4rrwzIpkEkXBllapbz1rUunGAwObKhLV0wdZ3CbmCtXHlzh8q7V7xdPAVIUbyUpnGI64pZ+aJD/p
uuJoKa5yYQiUArYfKzfKNO6yYnISeXTEMQMfep2brJ76W8Uu1PJexAzSdv1aycKOm1cWePCy3Ewc
z3FKdxMvavLzrWzADXoIgsHtlGxjgGnil+YYc0GTYSaXgPVIBFJOX1CgndZRVljKJmbmpk6vpSBy
m9iyI/pJnvRRC0jJjAoKa5ErTS0XqGZ3zX0E3FzRlSM50yqYC/2d3AVOi8FpBrBv6uFt0mRbi6Zh
1uGXABwn62853Gtff4PgaTfYkY7Ch8LlbBy6nkaxB1122kfk3P0MF8ueLYbFpk4B28xHqxgAVgRb
orrpq9C2uNxE6ZqecCLWf5oynobf7a6EDmKQ5kvBY1GLt2kvbzNhl5bpoaiRleoeUv0xtS5z5bGO
bgPjzuC1epax7fS9Hn/IqQSF4C3v7lpwm4TmFnRvu/egSZq6DXLmplljm8VeU4b9qFM9TFzZ+i7z
XiOjcUUPBeL8Fw0NEgTB/JALmhE+CWrNHyvUO89oqOd27YTqKGAH5pWD6uP99luoql1G0zHq1U0e
PqjWryiT7dbsbRkxHzw17Jb8ztJ3ffkc4Y6oBa8xaGNJuybQuZPMzZRQ6WjcQZmt1Ar/aW2V7rLy
I5LwSzPJr5W2dduq25b6viktO07lrRdlbiv6B2YL91BAXuLhUbLuBKx/PYBpC21lUEUDj1XvGeEn
etWXZveueU9VaYtBuZX6dK/3j7p2yL3iyiIQoqfqaBIaXuJjNQJJeYlTgjoJOEKmPnaz5CVVSi89
Fp1cefGMEM9VzUnQKpL9dIuLytZInhqFHDpIHEPDpZnefjrSGvVfUy++EMHdjLQmH/S2hUEQRXKp
yIxdyAmL6HhLuDcrpOop94NfnfADg7AILKzScGojtwf9K3GphQF+1BTTNurspNREUZRusfD19554
BVJthwM3GLFSFZWOdhz9xH7aqSCKYlpuY0MEp8NXVphQx+t+SD2l9lQ8ZH7+OBU+QYHsOffvzGzY
p4wdKkZjx/iAppW27xmxaiDATKHheNJl3aa0OrANNt4lqz7Rc9mjT0n0636p6pOhd/cFzcQxos4Y
0rewHOw2FF2IZCc1bA+llNlGr94M2s1EHzFsyR/wva0Ut0r3lQJ2H85Va8N2oxUjgKbkR18dtwUe
nA39gRT4vmNYOA3yOxyHHD968cAJtXaiqUV79sNQzI2gos4mGbjXMqCdDYfE+j2O8KuI3TQispik
o0l3VXTEXs0Js3ZnKYgVxeic5dFFpgg4XJNXxR2oNpS3WHG84L6Fa6fL5aamD1uSJHiqdxs1nauW
2kOoWOQaoWtVqFXNKSKJ+zTOSNg7HWvoiO2mArQvGnkX6aGjy5dqfxNAFMCnZtMO6q4OoJ5EsVRu
+iqhJlYOYknPgH6NCsOgR6GKWj9MX9MGImtyEyh4XbcFlD2gFYBm27KGXU/IaX2Um/UHtHVxHhbs
pA4uJSZjUgCHepLeClUBYqPZIAnupGvXXnIpxcNJmDdDSJgnOunYL0dUP4KcU8+mdCAlPIsTeZ5p
5FBncX4h5Y9VlDgizmQjXmoZplZGWH6U3PoUANNmYro7jPRtStc1gtnl1TasLFdI9QtfHADiGCwb
vIs6JGfM4MNgKCxFBDRcueAxwCei5VUDBuamtc/UEZ5AbWN5vJHym7quoVPB+zDVTZYQ7IUfudzA
guNdc7q6ur2bkMyUQMIkncwpIVHzVDftkjuFfttQmvBkJDom5Cm6tmf0hW57w2bKaB4a0iHvp20a
6O/qNFzQlWHHYP6mbYpcdnw6uphOhzqto3DcR5Bd/MCE85OeZCEGMJLu68q4U/AdxKQeuXtjpybB
fqrLawXjKHwEnSBGNJzDiZIqVsYk4v1AhkKPzixbJ0qzX+Uw7mRP3NS9fug64yR0hd2L4iZre3As
8djjOjxMyrHt61OoQ3azqn2UCLC8uluEU2PamsW9yPsZ0tDWs/E3jeJkprixjQK3rm98hexVqJyo
yKF1vqdcE11l7bXxWc+LV5wuLapiaHyhXYN8OYpPX5iESIPW2lgXiVeiyV/YsiZdqf2oHCejvCix
sg4BF3IIL0nb2GpzOdDbNQomL2hM8ZUdi9ZW6JMXjon0UJrTLiJ/KHrGtQJocM1wlMrGiVgjNn4T
WVwmuLndIs9RevNFm1Gn0NHq0wQsWA63DYVUb8T3/vCgTkgwaLAUMt6kpZKiSaK4nUxuW59XWJE8
a/TdMtJPS+wPQcHfnqRrDQdkLVQuo8agJn1XBMasa/Rx6A72lC0xjLua/k9HlzeITFsm2GIctRE1
wZnEfotk+oM2U4jE9kLN44dMbWwfLEagrUO3wa6VCq9Eq9okPq9XMX6PnkTjS3IMNf5ZzLVeVXrv
Eewj3yfFqQTHEEvMr4uLdDzISvFT5D7VywPtC7DJZnICBNui/j7th53BCa4C081jWBNVJnw0U3f0
fS/dkXVq8PzSPRyzYVdV3qUcKJ3d6Oavlod3u7CNHI90Yj+kurgpNBDDvh8DqBUtFknBbTrUJ32I
9YOUyseJG9AZujChT+A/qOV0V2tj/2MI63xXCuN7mGcUuUH7rkjiVdaRcpZJIm3lZmyOvSXRImxE
f6NFZNSh0CNrKAZ3TVFtswlowG/p4LTqBUSXWzOSD31aPVCxXHpzN6HsClQU1KLbD8p0Wag6gH7N
SWx6pzFG/r9XMUGk6IqdGXPO7Rv0uYT2gF/9O2liuWlT0jIZxM6OfC2yxUS6UDLj6A9yeSnVInBs
IaNb7itaf6pDiJgrJP15YuM7kv5iOCzBijr1Z9eglCgNE6qfkHoqgXCDvQaxFCAX++ajbK4M9P8R
gv6yrq6amqahBUrvld/1abwqtfxpRHNxnrHwdsK11MGDQq00YT4z3uEPxQ7boBA9S6U2GIcizrI2
73pWKhZj5f/8hMUQWSnWqa/EHdGOEgbFQZWblOsedlVsk5E1e1Kni1k/iNzcTSiQ7PEpeAyrDXXA
aU384+wEyKcfsxg3Eydx0Kx5bG6mFfjxlWA95f125WOfnY34tMhiQKnr8zjMO9rmjO/QBD62aMRI
e8ObH7qnq0Fm5ZQHWCnoehYul/z365+dq9FN2ULyUNP1pUz/1KZSLKA7vhu9pziDVROP7vcrSGe3
86clFts5yzDzay0p3CXetFfjhrRJuzMaijyLHhjU50bNP6S6uM2B01fWPjvv8mntxZaWsj4PJgut
g/KPixIg3i3A6bHaAKSgvbMmIzl/rK8n6J+3udi+Wi6VRWfyNjVq2NT6kaY3JqzQ7KWbyTnkQt8/
3vm9889yiw06NNrUdAVKeEm89TrvHXnjvSJjttCYd0lo3X+/2tmtYkiGDA/C0sSlCk8gpklh0L/e
qXASSN2y7O37Bc7vlE8rLKaTxBpaMBygfylTSBch/o7zkHSzqo+09ijztvkU6cKoGQM9VsJdQH8k
bAQQyN3Ks5zdeZ+eZbHrVbnRMjnkbQkQfSY1245qfUy7eCvJ1dOglHCUfeNisMqLSFHvw7F9Savw
hwDstvJDzk5AfvohiyMgpL1iUApx5ZXKQ1VXl4GmXsql9xHDXyip1pIy3jYQQXqzexwzYy3AzXv+
y5n4tP7iTEx52FV6jrBAgw9VfgV3G9FvLL724AZb0ZklG5PdmjHGPA743aKLkwF3BUhBFZku3c22
191e2snM7a6qCpyNbZ8ebhG9wzQutGRggDa7ULYwyQ/GZXmoiC3Bitfq2bsIOUJFU0mIaHD+vWN5
FG/Q84jtJH6o9btvYEvhr9hDSmfjyadFFp+K4m5gZGEegk+VW4NmfJy0Pw01+zUo7eXUDsZG7KLL
DmJ3INHdI8W7ZnwPbN8AzeuhPHfwej3tIvbo132/jb9GVhJvmWuKN2AqsrJ4fl2aoFC1qKiFdej2
vn4JqWBnQrhKBItMBGxiFJzvlzwvU/fpdSw2kZRavVlDvdgx3OUC0B6KwJmljpjey+z4oG7pSAPU
2hVqdYSQX98vv/bFF1ur8tC9SvRpjlE/x5J+ujjPCkn296ucHwG3LJn7H4Npaynk7cdDFA9ChhTP
67jTd0C79R2d7F2HwWK7DTU3f8jcbJc+fb+uci4+WkwgaJJsAChpixBcJHpXSAZ7TduEV3RuzeKq
b+96ZVfeIuuGmqu5Sd89yQGpvhx2wdXoUNxXPxEIlNz6XjtOR3HbwEN0ZXwDMltccWI8exY+/75F
/PYYbuiNTMFPEz1S9QPiDAM9KCXtsGm5VW7ri2APg1//FbhrA9Z/JFCWwevz0ou9rkmAy1ZNxMSg
AakQh6zFgV75W7ig/GHKYzs7RQHRvo43gmvZxm76IW/ofji0CqCMHZvQ/l+EurUPtggOKW3VgQmk
YNcfoUC40A6FjXTXuLPjR/A44gL8/Q45d0eDmkkQPXTVkK3F6RMpEpSiJZcqIijJ4h0iqSsx5Wy1
YamiquqWqcsQBP8OqhY6iXkDWMSLZg/iryk5zIde+0iUHoBZY5p4zJgP1DvRPnL9beUIh/Y40AdY
cwI6d0l+/iXy37/EKOtI7gt+yTj91EKcWsZy3zDhwljmykOfVSmwVEORsMZSLElZvNeur/1OH3sI
k0BDdC1woQNd8WZhBPATNhFWgpD6V3UDzspuYn6iy3jNaar8JX9shVRVIFShBwsw/S/5HRoxKaYX
sx7s2v45G74/r7d4p60RZ5jTYdTTywU0CNGzOx1GL7LkbXEQc+EjqgvX8JnJrKXXprVOvZIdSvDB
qGr3QkMnmkGuUVVc2JvP8KB33+/vs5H38+9bREA9DWo5VDjmekUgKSquMEDXrNkLQXZKqvbFAsgz
lRZ0sAUMDi6hWF50YnBlacpPA8rC0LQrGrpnVb8t3bAUlSYB/16EHsNUTbWYNcZzYB3oCw9/nNtc
s9gEv8cbb2vcdm6F427khvfSzfcvZN54X8Lep7UXASawRqHoZlnWzLhryqe2YpAtewFHc0Nl//1S
59+9weYXKWZQLlq8eyNUjd6YHS1hWuo71VaAwjazp4LpDBAMN5hhXZGZblc35bmEEcWT/yy8uFZE
MdZ9y0BZe1braLllJRSY1b3vrGnsnQ2fnxZafEmlyn3QPSHasaOBf1MGb5Lt929x/hNfPtinJRYf
LOpaPWzn4lpI6DZaD94wgLr+3zM/0fr8xhbxSvJRe8DlhbJzil4krT8maep6RmxrfXql0djpzXHN
mvHsVjRUfFUMWdVFcxE6MknNxsjjK/VpCT+0faSlDj1FPkSQ3KJQWVPROhMb5/RWRy1Pgf+hL2+i
TE0DtVH+qHP3rnlU9uYhPAzurINc2NFKLaF8LQn/Xm3xeDGQr5/J81haKTidBkcPV1BNZWKaid0c
DlTW0fo2Xpuuf2fU5EAx+4qi6HGQdLsd0i1Uon3RS5e4csNX0X4WZXjU4G1PhnQyGY5IypwxJak6
jZF/o8Xaey00zGJazhgEvzJZ/zF1xQp4+acA+LoZ//lkixMdNWqitgqqilJX7zTDc+Q420pdeuWF
/RYN5tep65C60I5REd6UVXRtKe0PutsHwVeOaR09mWV3yDv1Gdz9oaRDOfQJtBNM62thKwmMg0CY
Huvph4hHUKAxTgu9MrGYxOwDL4M2C12gMek5VRCd/Xj8KFLp+N+cN5PREvIV3IcXGjg188+kCezK
CTUFlTEn7X2MH75f42wiYvxnjaVXFV0KM5Bnccowp1PPEFFK5zN+aZke+n6hcxW6ZeKcYXLGsFxZ
HGtPGTNtkMc5EDJ5sm32s3ecvJpF/onkX/bFp3UWZZTXjgNDnNMs9i3ayY3kRNvul+HOno5QciH8
r+VX8+H5uiApjqhL2AQuC5soyszKNxhIqX+LNowWp/wg15odmqHO7+u1m2z+/V+Wmz2YZE0nt1oq
VPe9gopITbMAUU/mx5l1soN3Zg6AWJS9dTf5G+U2wyPe1U/ZpbZyZZ9tGfCQ/159KVwtemVe0k5A
T4jBQNDjOzps8EY3wynENOdKwq8hv/Bvhp/FXfRfyXMTyGZYQNXm+lVeXHJd5FlV2nI3SALDjmOk
/Oi6DE65epPkSHyUHVOBFnxyz3C/373nA/anlRd3H+bGqZbIXK9w1rC3xUTvutp3KIvl2/ZJWzkr
Zzbx38+5OCyB5bdyLpGWVc60RbZhy6De/m3WHWWu4XZ1T3292P9ebnFm0kFURjljT8166zWQnbT3
XyEDbJSj7CTH5sNftZL8mq78veQitjWVRMydTV38QN+aaXSHgMH9999sZYml8uiYJoph5iwhJNDq
9MEpE2vt8J+9Wf/ZFn9u3k/Ash8zZoU/6IxqdGBF2b3nvMWHaF88rkKPKx9JWVzikR6ESGABPeZF
i9rtkGWu2iSPOsIdcmfZcpidynK4KOrulgnNl3yEidqE5W0rGbEraH17UUXW4ftXLK09/+IWpnlY
sJAW7Azh2Naik5nFDovQS41BlkB/7nxRoXEcntDz3Mjyqrjs/Of/DoZ/7SJl3gKfXv/UhaKPtgye
ZfejG9gwj+9mLbxxO15Em+CoroFEa4+7iD+6UJR1PPw5KHOsh+/HbJPzx5bHER6+f7dfb+b52TQD
XVeTst1avNpRS0d0t8BDQmjUzLMMFIjTdqIR8/06Z2L6vJAl6TrazZahLx8qkoxuiv4gX+ZuvIIm
7/rHYk83xon3/lF1mLyYrZaoThmohj+51gU+f1D/+QGL2KoGg1I01YB7RQuS1b7JwrT9/hnPgCB/
P+MioNZKVjRxSO0tX0JNPCZboHsTrKdzJfsFno27VvidfaZP+PXi61lqARdCoLgdrMcchnwuZCvf
7fyV9GmJxeZncFCL6K1728apf8C92KN/4jLOvKHTaa+pqZ/djZ8KlsXziHJfmfnYhDtZCq/FRDlA
JrwBLL/3mLZZ+Vhfa2Y+1qe1Fg9miTDNstk/tp5HfMrE2Fe5hjxDdZBD5gSm9kOokHlCCAl2XzX0
7sr6Z6PKp/UXB2IqBzHyJQya/B/y7C0ETGC53VF++xdwJaxtzvN7xSILh4NhWUutyzqPzHLIo9nx
oHdVO3bz4Bg/vsHD2hXHqnejjzXoZWXFpdalFRdTbvVI4yfikyd8jGj/rLzDs/tlrm2xckDEc4k6
KqaVKkONpcJs+TNzSlIIa/jTs0WTO42BNDu5zJ/Mq7WO/PxtvtwIn9ZdpDJ00wzLsHRiCaQgCcq1
6T2a4rTyeGurLLKXqM5MMU/wM0jS6w7wLkExtAn+z+Ufx+CfR1n67WTNKOTIc1DheqgoIQUwOAZ8
z+8/1Mp3WoK0keqVhhioYDoi4379QxKS1TMNVq9UDmvryH/f1IkXdiVUhXhnZhV6XzWE/Mw2++bQ
qPffP9H55FnRdaoUDZ3yJa2pjHu1y5o/vg/MnmFCVh3LnenMRu156fjogWzXitszBhfzt/pnzfnx
PyUiZjganimypniU8WqVNSfdzdap3JtOvuXmbE9rEfkMdvv3mos7TSrx9C408G6m/tsRnikY+2ux
Dbbo+B/8mxgRwlum43H0KH99/4rPb/9/nnZxyBp0EYtELNg0aHcokbFj0PvKM7WVA3D+hvv0VhfH
DOZlmwclQWTYogvpJNfZn7YF/RkuOXoYo/P9c61tnT+ElU+fseiaTCwzqrzalbZzLc9w5V1Ji0R0
ul2yM1ZMms6vpyqaTJYuKery9Ilxkpp1zKmQrlu3OChQYLSr9hntW6ARKKxr6fp8yr5Ex0/rLU5h
zeyxqEz4BM2MPwveGVRbe3xTt/K+Pq3qY5+9xz+tNt+zn95mrjYeIWx2QgsPaXfRIYmQWHuBiTBT
Nu1EZQj1LZLXSA1rz7jIHjptSlSxY9M0W3M39y2Fq+kKw8MZdd/KKxXBvAO/e6GLVMFk0FlLMwPA
Z9ccZmXlHlnldeH2M4rKnPVPr3IRX3y1NNXKS2fX784ZDoW3kRz0KZlnZ9ZzMx95JlOd/IEZDIdL
9TXdWkd5M57S6+bWd9ZCzxxZvnvqReRJWyGKGsEEnlAgLTK/rZtvj8dB3q4cx7Nx5tNTL+KMNubW
6JH7befEKL2L97puM5aSXOPJemjRmj1lrxDrVy53eW0HLcJO6vvK6KUsW7rZob5Cjae208fyNb8U
7Bovqs4uD8pjfK9B0rjW7Mi1Dv/f37DEZROvNXLy29lnWP9N/+MGubpLBoO9vXpAKgyrpogPa8AU
qMVNefJ+Jrs1ZFM+W+3SK9dltFolNPv/Pr+ZLopBXLG5zddn7COkxBZtZr6vGYTZ48uRgX9p8Lqm
8Y96eVrb/clc+RZnzpel8APmjr0mfW1eozeHLFMV7nRNtBUmgSyGGhSYAcynMjqtHz0RIDJf2Xhn
9h3NeUWaW+Z43S9JsmESMW5iYCLAZBeDzM80SB0LgdqV7X1mn/21zCJSTX0eal5JroqUBHMeYLjw
nZmNOBCrTv69cvhv1pNhr4kGzmpf+gmZankoVPxxf2h/I/bgTk/qQ/ig2fpTuBojzrRcJUv9Z7Xl
DrbMwRhCi5RI3Uloa9wGKFIjdx/cAyye+ueovEKjDx7V2raVVlee9/Wne6eNpSKtJg87t+S3x5x+
L1p3MK6RWxjbLaqxdlIothW3m1Z4Sj3/0mjofTS+xRwecxNT8eoX070SaptAqEENKwk5Tf8FwPKi
tIaTnzGsiTC8JAuoFae2bjKGGWPU5HeTI1qCLYvzeC1z6Za20wUGMST/mCmw6YfyWKJ1qJqBUzB1
GJkQ2+XnAqlUSf8lpZjmTsqdoBhIxmn3negdJjZ3NamuaoROUFx6JjqM4xukUttjYGWqa3TCFBue
xQ7B+es+lHfyMGwjvQdJYQJPv1XG7j2U3qem+O2bwaZGgYTjznB046gpMs7oK3Ve4mbtRYqlI2pz
TmLlToeC2qjtBTQnI9TIEZzwWrR3ZGuTT2hvG0x9x+NTb921qEBa+akeEN814rus+MhGz00spCBi
e9ZJixFNHhBE8XzDlc1u10TDAYbDQUDhUkXbJgl+VNJ13b9mBeOTQv1zVttuBiZhkZ/ZfL/9v9S8
c+9J09HaM835n8WlVcd6l8hIW0OjuA/QuYrktfO8tsLiusrrEAX3ng51ZNGVmRzVDRzBZobtkkbB
rb4NjtZKAvn1qvrTUJMt2TQhb3zpI7eC2dSKpo1b6JnjDN4zV7wxd7I77bOnxk0fonsT3daN5Ro2
BRBubMVu3e7q7IODHf77V8yB7tOBiwNm2CBejFt1N8Ow2okBVIu7IYFTIW58hwHi1Z6FssxBFk8+
//9Pa6p+79PpM8Y/qSzqJ6Nuz8UBQ4kwBzfJKy1TBJG+30Jf7oXFmouAHY8p+zNGL8U3TgUdv9F6
zbRxZRt9ufIWiyxTSnGMFUCicSvv/kUM6Mnlqt1qP2HtBS5SyiG3FEMJWKd21SP6d3AMGbK1h9/q
dqa3rvqrf7nt5ueyDPYIw6RslUVULhOzaKNQGrfiLbTTvYLldGzLb6OTOusuOWe/1KfFFjsSeXPR
m1oWG5IK7cBhkwXVTs9XClTQhHO78NM6i11o8KelasQMQdNbEXn94FJPZbjBqXc1DFBjsnhk4t1I
E3tq23GfN9FjXNGtnfruokBs1EqQRIOYtakFJp7y2N+paf0jyBAHASg5lNVw1Xv1U+/nNJPDcD/F
81ytjOKTFuZHrSi1HVr7iCU2WzX1fgZZd7L+h7QrW44bV5ZfxAiuIPnKrfeWtVmSXxi2x+a+7/z6
m9DccVNoTsPHYz8qoosAqgpAIStTiUHHr1uyUh3SDvDFHgzlSX1WNfEhEpQWfX3hMQ7D5zEuHqBo
chKq2BPq8EVN/IconfCO1ZR2qmfYH3sZ6BDk9HMwh9EbVIGfY7xCgdUzQldNB92McaKjlIM6sEgv
3IHy+KyVLdjX1RhMNIJ2jNv6kRR1C06MDlRVFdoe+mGX+8ldo6Ve56P9KcFFG1umrgivJCycRmox
b6DkGWfwA0XycNd3Mzr9R3kAQVleWVJDbBUsMlow3yWgGQh6tGfnQKf6qmi44ZieqqB+GDJoeHXz
y6y2D1j8bR2poBJBG4YiAr5RzciEYeckjX7STdWNq7fGz7ZB8yz25DUAiwxE6LB64OQoxZcuUjZR
Z8yOEKSBOwrpi+6DHrsMU2DCa+ksy+pZ7qfzqLenIfc/BY1+r1TdRkzDH40RQASiPIDLEJwI2BjU
YSf74Fyr0BfRgOHX7DZBGj/R6dHSCdMNgm5wgPfqYy09jQTsL7mxyVPQoaPOo9Pu/0A6SqDGLwJw
bIBQEhjOGPTFamruqokQKNiAh9Hsmm1UFLY4QWWnuAt9MFxN9a6sJkciQ2xD+XlLfPJDnFQ3aYNv
tSKDPAeIIGkGoXJutl4fJGDgUI+VAFJPEE5VICVo1coFAaobowETLB1gk5rJ6Gaz8hxN0RZ/taAl
8jI3+ac2rPe+Lx3kGWmsbx9zbQZPqwyhgF4Gv1cKXkq5Bf8mjkkaKGNLkJiD/6PUfqIXEz1/gDEE
XfO1EQfb79G1XgcuRKc8CMN4Yll6uR6Ah0UDV1YFtjUwREh+vwvMUziPD2SK92LvH2rgkeop2xsj
2twhS7Mr5RJ6k3XwEhNyr5mDF4N8JBmD72I4wyv6TTP6eyKA3T7O8GOmM5BgI7RfZVLYPWhvSjSg
ar4WupmMVlttn4saOKKgYVFF4DyKDIi5zhAHGuu3SYd7GjoOOKOef9YHqQSxLIR/gAbzIhXtaBE4
n4DshuAverdACQKm57wHhXn+LcnNb90MRh91Vq1Um/dRk99NRunKcwT+SaG/U3rzkOlK4BF//FkT
A2pqCRpGUYgHCR1Rd3Fa/qy05rUTgLodwUCSVulm1CSIfDSHoAUxb9cZINKPK5sEQ2iXmNehHmNo
kSvDThTzym38ateSyveKXN6Qub+HliSu4EJ6hJSwm6IjFboGimRHQgyC/1jdV6ESA6EEnurC/AIl
xdcYXLmHvFIKMC+BaEGX0VwKYZytURBwpykgFYDKszUN0V0PwrG4Dr6XvrDFe+5GHcS/UIPb6VH7
s9DULUQPFFDUgYGqm7RjjXOq25h4lAFeF9fWoy63YO4Gg2pbF24L1aIoMiEAYD5OJEdPXC6CLANC
Ibr5zU/lt0Em92LafO3FVvCmDnojojnNOwLBglCNnbLTz2IveMlkzndlCcfMVO0vvco/6VkBPrjI
ywMwpgvqPeCkxJGVFjGsgcxK60bw6wk/DB/EbdXcG7uCjD6n1kQ35A9VF2YDZU4fopQYIETG8XIO
q00BUjIwwthiEzsTuM9vH3ToSZU1ZYoiwJCaCpQRizwD9VrfoC1n8oQJkVzaCjisxX2Fh/y5TZ4R
TBx7awfIhT32rqjPoaLNAoZGwJ1HqUJ6hbNVq5whaczxYxSjKRU7mAia8LUHZ2gLelAoDMRZfF+D
CzsLCG5xujMX4kOJRm9KpZmCWcSvoUBhhiKImAxkZhmZ2YAkUvqtbibLp8Q9ff5iqt3XpE/f1F6H
LEi0KdE5PSBVp+BMTwIwqwMdkd8HoATV5NTzu9Rq/WIXxvmnsgb7SJG+JkGyF/UztFZAxx48d5H8
VzaGXhzKe1lAcTHUODWOa+gG3MkkqOEYIqoBhIV+i2j7hDp2iKSB0uV0KuwEmnDmvj/xscmrc78w
xRw1k7xTjLaFKZDRg9hhxnM7KR70RN3KcXkEVWiJJA7SnNtOfN3SQ0d48WKNPQSmiVCjpWfCA7nk
KQACCjZohzYqWHq9waHC42CJ7H6j9WHtCL80zJwKJQVSC21Aj/AgZfNbHTnPAHVhpU6gBQQsm/QF
euaCn70/pLxBXxXt3getAlOsySIuhMw1VwpBNB3J1M9NULrjLWNLoECW+SAeLfyfSqonuCqBKpgY
1eT1AqoCctvx1HWvezGYr2CuwqDJjMBpixshCLCc9lg+TV9ntPdTuosd2ZVujzYu0GMitSSesOO9
PKymE5m2NIDVgQAp+fFu2JQDxAUJ7oYqgougs82YONPMs8B49EgGomKnAdAIu7wt5Nkxn6uft/2X
Z4NZyTwnoIFVMApJJvsxA41I/XTbwjX0hy6TIoGOAMVO2SRMUuziUlEazceWcldNIBDdFJMFvMGb
doiAJxXvoFLV2f5jgTLPKT3Pn39DPJ4G4dVWs/gEJkiFOckzaBhhJtOfLQSaJhk9OS8a+daGbxnk
GWO/cXO9xVVh15D72+O/fmB8H7+BSJE13E3f3+cWRYQapOAJKGNohuid+lOOxmFkiGOzqzfpifdq
wrVGF3xhLUXJIO5bWKNBAU1Tqzr1uANnwAtOB56c6fXzMB2bKoE6XwaJn8jCuvLabyulwsSC18WG
rK+X4LVo1/Qn/UE7U5FaaFu69fM0P/TjJuM9YKw6r6oppowsRNT3dtDFWAc9UIxBxFjBpASwIrgk
uZludVdZmGCm0xx9cLl2GCBEH+6Grbk1NjoyDKjoXEgmucEzWFR2xrbc/FHtCRDkX4Nj8kupKbka
x7CMlrreeZ9dAD/B+K/YogP9NI83m9cPxe+LebHI5Ju5ruSoNKnrqKD+hS5FWNefZsPEPR2YNlPZ
tZPySQRJlVKg0gyJ1L9CESjRuhQ2nJDhzTqTlcqy94lG4zXcCY+ap2zxJvZW9FvQcCk+cFIt+sXI
VkVpGiI5Z9JwDsH/4tYGXojxIoX2DyZfNGmjJCJIPvA4l5xxjJMcUDe56hveou4lAKRBf7fNXdDt
ciHLazUlKHL+sszs6iCBR3s4ig6eBJa1UPTBpy62B9PPfc7mco1WfF/tiyXGsysw5pLJwBhxC/cm
FxplDsigkz20ZNFXMLuI19AKn2+v7HrEXowyTo06hiZ0uoBDi9Dcj2Dby9qB0264vt8sppBx41bQ
GlkuoxnDCrYoUW1mL/wEHK0Ve9EpewYZKsQT7PKcoAk8PxGe76yVPJcryPiuRsIw9wWs4LSvd8Qe
fuDFhp4JochmZyLKkJDmuD2p6zl/MWL2IIRXxMGAoJxXv/onynAkuPIu/2lucjfyiHvbmswbID2Y
LrKuCrx31SZwHP2RikunXvvNtKX7H80P/y3CA8BwrO/NvWhF6L4VtvFO+Gvk4LzoFF5t54ujPnOi
ENsUvVh0vL2MJv25O9TpwQe9taGjvMxLBqsuuzDG5AJdHKeop/eKYh5cMh1SXIpvz+j6HWJhggn6
oS3CsaYmqMeO4RGaE05wUi3DSt6kk1JZ4E8tkfEh48IxvZpuFpbp4BdrOXdi2xQ5LE+VjEJOQ+uy
ndOoIKK9Pcb34/CtNWPCQkgDKZnpTRBag89Q8vmaQ+szRZlNL/qnVEY9M5kfE7E751Xzs1Um9P7F
LwA3Q1+5Kl2JmE4VowJuJntlwhVZhYRObzyEVfTWh8q9X6qeplFKryJ/u/3lq3vRYoqY4IpKkjZB
jA/PxF3bQwMgljdNRVWKTIi5IKZxer1tcT01L0wyEQa8T6QPMkwOmjXDJYp99qxtQaaH7hwFtAHg
yOMzRKzeJ4mJFkARTCjA6n90hdqsQQc8I23mav8WCerO1xUV0uj9TpSLbd5DQqKrgT6qmi+c4dKE
fO0avyyzgLi5FaCMHcezFx/JZgaNqzMAak4JOxpw01sGNF626Z5/4FnPZJchv1cvFt5viEM2BFmK
0A6GjTLFIKZrxe0Yq703ELyCgC5yLrxZbLxukKiicIIkTtBiDaqWsMPTSKbuAnijFkv7MOxkdyLT
p04j56bUjsRot3USxqDYFw1O2F6TWtHNG89cuok2ZgCfmWiSwH4StT4WK4NkUzeCLf0w1sSTRLxz
Bajz5iDhribXJ9Lr7cWiCeFqrRaGmWiYoAGYmCHdXFviKRDF9bWZkyrWz6ELG4wnVmbT1XIIfyAn
iliZD75TOfo95UCibl9wNjSePYNCDBduMILYNpZR3/bAAOvQhpvqBB56OJ/oUbkViwfkXU26l/Gx
j5RCCI7pSUd4Nw2Vi/qkoDRFiu3thVqvjiysMPvW2AgRVJvoqIDnAyM89hTI4URg3ob2zo96Kz+i
L8UVt2AyBsbMOM9vnA+gBm64isHsamRQiFZVcJXWwaPLp+kUuKCttoFzfZK33JdmnjVmJ4M+wFT1
Oh0ujl24Yx+iI+qq6CgK3dTm9U6uZqzF3NIVXnhMW8pFpArwUMOXd6Mp4bXmKAKOUuoz56izmpUX
lpjDrC4ngya3NDfu+l11ijbZTnZELivl+hFkYYdJKGIZRZIIZUQ81It29JCjTAF63rfSJXf5V3rf
FJwQ5YqKc1j/Fy8liqShMoK0xcxkbzRhNeU5LRAH2/g1AkF8YWcnDcU7AIah8+Jmj8j+7rTF40++
4d15r+GH74n0Yp+ZXxnUtL3WZzNo5DRP+F56xQ+IOWvn6Q65TdtMGPl0yPfBo48yp9Vtf4PC5grB
zHwCM/XmlObAJNJPOBr7ZF8fkqOwwQXf4VUs1+8JqFf+M9lM8u4D2spIB0s7fiUHjwSO9EDBxGBf
2Ga8pV1PcxdrTBpPQUevyC2WFhzz5/wNgKsYQPAKPRKSDTWTRzwo8TEZ61f3yxjZV540DeI8V5EH
UDFN7fDT0FgA9boBOK20U/wZhSLZk53+uf0CgmPOtrwerL9GzD7/gLs3VwVoqcCZoKR7/3ewJne8
XEcd4jqxXswwmd2YA0UGV8nsddMXtb2LzFfFeKqN3Gn7pz/K4RdTTA6XdEGMExqe7SuF5TZ2gb0D
D/J2eJC3HW/LWs/hF2tsDpczI0p9nMemPfq53HHbYr8wNwGlVf3fmw0/hp3GZJ5pTpIpmWAs089z
q+/qAvQNCdS5pfD77VnkuQWTY1D7VfNZQtiJaPSTtvVWA0+EyN8C13clEzBq1A1FAJk/7kpTJusA
B2JEIcQKP6Pr6VE5BANq7MERD/KqBzEdCIcf9DduzYNnmVm4CL2URKYL17jYfJ35IJyBV9XdeT8c
M6/eJ8AMBp/Jw+15Xb8n4Rz8z4CZJRzlxOzKHmYpdF8A1RL2Dii0C25vo1+dUnHEiZWfuJvGSsY2
ZBl0S2DxgZiQygy3nMGbqVQ4wFFyw9kZHuQvTr4ToGRtoV/CDjZ4SKWMZ9Gr9lz+AeeZBPJhgJ5V
VL3xLMPe1MpRbpVKRoUJ0r2DTfbmIfR6CxTxA4gNf6PvbOW1b2mPvZ9lQiCZgQ57zT7fDedoPz8A
u2ITNA/xMug1rPrj2NgrGW69EGiBEKhnnOIekp6bCPIqbnEijrJR8UIE8iQPklTtBvryFsed6LIx
efXDOJm8Ws0RDSzY7j0godon2pNLrwGQ8AofIFfh8Jtc1h7IP9hkYrYIZbM06dy2HtkYAsqwANUe
sp0puNB03f3HETKOOxaFBHVRWJNPZFOqNgFrLqXgADwGCkCOdPoN71lJ6h9GyASpMMok0VXY1Gtw
PMrQLcDzuGnXMyW13f8GGxo9xdxaRibdioouQWcABgfAkR1/Iz2lr+lOdFU3dSgAIfC3EMXZQEUs
8Xhb89rF/MNomcOcpKBi1dLqb4dY0Y7zVjore8wrP1JW5xW93DpaPsGdzZYAzFlVhBzBAsFBqz+i
54GySu6Nu9mlZ0duYK4Gx8Icc3YUoqBU8oJeRID9nmzj/WoeesFm9l3xFU3roFzmvYGtbCvv7er/
DJE5QcqNqU8AeYKQQkMLWKHuY/OREDTYKdySG2c22RpAY1QGZCUxmzh6QPodPSTttnuFYDWFDkee
796OROr0Vz6qgBxUBTRmhRLRz6ATo2FkdTWUdimQ17oXv4aKwnmNWF+1ix0mFipSguSAPmS1fvep
H+P9FH29PZK1SwUW6WKC8fggJoIU0RtqX2ET1L15K79l6JfC/U3cApLMuRCvbfqwp6OzCKov1yyL
fWfU8xxj09ehHvRZkB26PZh4ja1UO3uqP1PiZL7/r0/kxSqTOftMmKSigNURpd9KO6doEeRMJE31
1z5xMcEkylAA82E7YiKRt0bwAwexnezRUg6Zl40IOSpb3PKiej3ALiYZ9whDos0G5LW9UE7rAxAS
JzPon9Q8+gQlZB5DIG8KGUeppqnNgwjXFs3cmmgX0fw/QBR+cA0mR+UzhN20BDrJoUQgTVM/RDrk
eB+FIjtGHbQsf95esfUgvswek57mngxRC2Q5qKWiLZjKRRDC5ROHV/G665+eiC7+/v7cuag1pU0V
ZJIBK7QCFKUHlEds6Yvo1dIuB32wYQMiKGn27aHxouy9brKwms15Y+g0yhqQlJeoBhWbHBrWNsHb
sOiMz+kJYoS8g/VaFcqQgQaVaSPmNc2dYOSxkHawam7pwdr/LKdu65D937XDpNrRjbukeC7uxr16
yF2YZgIc54UmzAeYphu3cpwP0plYkv1bW/eq4yxsMZEORHTcJ8F7ZWSQ957oStvM/l5nSGJ431FD
608vDQubTKgHRRVV2gQ3QprWLXBWHN4Pt5Vjboztb5zCVqN9YY+J9iiQgjitMUbKZYcmRtsIdqEX
2aKxo1VZqEw5cc8539LfvMqgC5tM/CtCUUCdCjahoe761eDV8WsloswO3Z8hcm+HyPoiUswTXFYH
1z0+ZhEhoHJHMitoaSRODrW6NYt4J/rebSPru6t2scLcSaJwUOo6gZXwaGwubllbZMsvnvGGxFxG
pKyvlEBE/jSBSe7wwppS+TveBr66zy2GxEQahEDnstNQDqGeUfcbKgwAWYDhQOOtvw/3PlcuhGbi
a8e4zCITcGFvhGZWlHAMaIyDcN//TJ7pzXnYxB5x1MfZRjtIfmdufudCsh4JF+NM5PlaX6SqhlnF
qzbEmJLh2zgYPOQ5Z4BMtJUEXUShTGvIoNIHY3IRSdZ/9EQmuOZMkoRWgAlhm++S7bzVXWUzOH8f
t3gwRp4nMltrL1ZVNQ0whjaM78mA8lXdQ52tGB9vj4pj54q+US/GyMiq2fOL+nGK0HXdahBhzpM/
WR8ioSqHF9trQtXK72YJTBP0JvNZVB9I/XJ7HNSHrhz88vsmrVgtklEq+uasg07eA6/Y3lBeJpmg
GgW1gWZz29DaY6khLywxaQ+afqg+Ke8JiT6WxsLmncvvSJEJjb7h78yr4bMwyGTAYdD1AgrPs5eg
HS0djonBOWHx5o7JepMPyhOlp8khFWZHkLtTPnbneoBoX1SbqsOZwNWbJrpd8GgPAAXRmFDtgGxs
ZxBOeODWi2w/Egk63sRjYg6mVUVoaFSyn7GKJvmq3AlKtOsCcjakgbOONFqvHebyFUw060UXmVJZ
w/FD7eCnwz6M7bQjuwoTnUOqc+h4vECrOVinDB9oxALVJDPuWcyzeujx8/Km3gFmuEFBz+O3HK9G
9MIMM7AMsFGwRsHMMD+TaAMZ8DTgBPO6CQ19S8COgMuSCYHCNzs9NZA0QOQEWWeAcUDa0MmchMuz
wvh91IRtgv41vBpUBaRkn+uus9OQix2k037lCPplMIz3g7AA3eVQSffE+/ZYgaJiFx0gso0u985B
B0d6DrfTLvP4Uhqrcb0wTP++TFmm3ihDjoWS0LUCuIedkD9aJ/AwgHXUMNB68NFCN5BaSxREWhse
4un7lDyU3dvtaF6DtaEK8csGu4G0/kwCI0EcUW7e5CEhTnVGm9YZBWToXIpfU8ffqQCvaOm+/Krp
jmbXP/J7SENHzoFbwF5NLYuPYRxTkvII//AxtHwAxPJeeMD3OMK97ICRobZvj329dr0wx3joOPdh
NtCx08aG4Zx7NKbzc4BCxf+sVEYvwQtTjJeWcjx0+YSQmzXBNo0vGSk3afwH1AsfrDAuKdZt3QYt
HKbpH3z1HKHqGOYPnFlbD7iLx9C4X/i9D8AYoCM0e+ARXgSThXJIQDO3A0ca3qzCM+D9cI7um8Tr
f1y/SywmkTmIElHv8B6P9VLu0CdMkzDlMc5C54/pET7MJpPw/VLMYih0w1z5OoLKyVePEmSob0/n
GoDjgxUm349ji87vHtOZdra8z87RVv2qbMcXvJ9YUF3Bi5hxCLejO/9U7MLjtx2up7HLcjJJJk0C
dKbosJ+nxwEeaXQhZ4i8OGM5Oo0RUGdFpyeGnfCqbSkwksKopqc/3T1/jYblChyUilJoYM38IbPq
DEwBYedpfW/dXrX1ve1ihskcRm4GkkAT1ZRt/PFkgnmMcE51PBNMxugloMEEE+tSlWfwXqAffa/w
sj8votiHYKM0pmkuMA4DR5mdcugPaMl/DJ7CB0Cm/ohNZenrLFiqUlQfkiQYE5D3hRVt0W51AknH
Jj7rewAXXF5RjOPbKpsw0qJDFRD2gMW2YhFcn9PrbUdYr24aOBCiAVzGqZhJEl0xm2kZwLdpMaB/
6u5jPLkGOxBSYKuUfgxbHtmbvHrcX1hkEoYq9ySLTFikO7b4uX/sIE1W7Kpn36E6d90OGuqhq+yg
xujRJ8KfPwG731R3/NSxfpeCqAcYZGl7JNs9VyRCMfVGRwcPfgH0z4FQK0NK1jcK1MuiOx7AZjUm
FvaY9dRKnA9mXEW9wug9P/6UJo9ZkXEC71+W1DANUzNFqGoyVjqonWdmjAluncGFzKALzGkCwTth
058Gy3C7F161YPVqYVwsMk5EyKTJIBPAkhqNV+YaePQGSFvmdi3FdgWGigDcTaKy5fguzVJXR+eF
WcaT9MZX20qA2XiXP3WbYgPo+l7b/w065YJdVoPRhE4PhNRp5zVzuJP7TCo1s/+7Ik+ntRSt8JEq
CfpWYCd3widuc/u1liE9di1sMnlamEHGruQjddART/e5Y0A98iUEchCX/hc0jDlibJFj6yoQb4fK
MJ4yA9t8A9XQmPN2wVXnXXwLk9Ch9mv2qTDQuBXt/BOFLijbGEyZlHhVBlIbWB9wtd9e47UWgQ8z
wBwJo6w156GB1cKlp7XEBcOP/DZayksH5gUv+0E9G8x0h4GyonYHDYj4DFyZ/zt/O7MUdHoWx8ZJ
b8N2NrD8NKpkQBnGb9q5dke3tjJIC1TfKp578xyOiWNDQudTImLoFJoLkqU7fTtujacek21Qtulp
+0edbB+mm4lkPYYgqN7BJkV0kc/DKdnQo05/bu5Mh3tfWh+hZqC6BMb2K078SlfDbBqwv4EbFBwd
lddMg6Xk/t0gdCBmjFEgLqK3XNJUR4pmRxehDZua06ZXyVkYJc5dcn07MH99DkuYL02tMQgJ8kl4
pNE2t9AawUV8T0trePTiPwpxxq8zKaWuWtMo6fjjtD/OY3nQaunhdgDxTDAZJB9x/zZ9egnwBTsu
QJcl8VAi3HljMgN+ORprepoMjxRgJMnv86acqJSRKP/GvK3f+qFvTKGH0rXwwDAMRiBn7d/BOO9o
P3j2uqs7K30d0a+lupTZoNM3FOrc2lpyCJzkpXYCT3+6Pb2rh5nFhzBbUO9PZqT2+JCsacH2oR+U
OT1oZuVVisGBkvBMMRcdYqZDbuY4PGTpZHVhY/XRw9hr7ohHjduDWn98voyKvfBkY2qk6QxTKSii
UFtQ7TCFugMYsqz/B2/91hswTS5X+/nCLBMOaGxqxraGHyU1sIeCYiagZA1Tq8zSs+IrL2rMo2Hk
zKnKREeAXOfjhoXLY3kvQ/NcAwsYwGtOwi3WrO+evzxWZWJkzhQUHkbkljF505VXP/YScNXeXjee
DZoLFluU2gT+OGiwMVRl5nSt8gjmiMluy55T2PuXiL+MhtkMyYSs3bzX0JWHCWfn6EAfIar0YbQN
awKxBu8mxLXIbIZZH4+NEWP7/TvHNLCJ3Px3joFb8HMzzzWYnbDxBwlaVohsBaJiU187A3r6hLH2
NCXz/tu6MUlEaTMDKGqMLVNfIfez6wj0VIbkP1ph8oeiBQbg9YguFW09gwK+l6+53PNSB/VjNoah
2YeeSEh5r+hyxLGQZFDUBNbeBOggzXGCUCOHNrmEE2VRh4Qn78LDs8n4RiWObTLQfRvMtJVNaXGh
o55uUvRvK/a4AXn8uLm9Yqt3rOUwGe/Qm37Me3qJpUBekE1T6hVKMtCAaQpA3hrdsjys2NpOvjTJ
eIksCkWeDTDZiy+G6A3Tj9tj4v0+4x9NivOt2MLhC1P0KmijjuRPkAeLIbBAdikT+rYkGILU2g0U
ccHInTrvugboNfPmE1+ha7VCtDTJ7CnGMOlRTnMibRUIDlTvbNwPjgI1dD55yOrGubTG7CeFUohB
I2MOtaGXDm0rbYLcvxc604sq87Vos71IAhB4AhAzZMS09LgUPBGKObagN6c5AGNWGvD6wKjRGyH5
nloX20JjgLC1HfFROtlBjPFVGf1Nmw2OXm1N80uYJk4ICKlV5aKrCN/FlnePoW/ft+wz21IhpEIt
G1gCClwAueDBOCp7/8DvJ1/dJJbTz2xL2tT3nR9RF3Z7cC8RezSxLc0bEa03weDlNg8wt1r9VtAF
godIzYToOLOth4mSxiFN3dMGbyOO9JR/l/dQwsrtCs0L0L+a7A3dEwO7+p23+TVqcLB6QT0QQOb3
R9ePW34wEX9Oh4mmPsUrveo0h0DcIxuhB4ig2OPolIUNKqqYAfDwg0rA5ffjrMIGF1/BxnU+x5U0
a/gKqqijUjTdM7SGwTUd4fZImw0JKG1ewhOvlriehi/DZ7tVZEHxzVCB4R4yMKOjHSuAMyMbcKK/
qO5Abqe8/W01mFAsBHYAF3CJRf2r5lxVoN+jCEnai1PZoUOOtBun3/BBz2sHOsqa9o8xJuWLWRdK
Yy3i0ON/UcPvgWmBivq/jojJ+0pn5PqUvY8IYj0H2jFBgWDg8N3wEW7/smK/hsTi/CswJYsaXbHg
q3AXHZof/Uv9Lf6Zf1a9fJ+EFrqMtb9ub2zrewC6xaDzIUPxw2DSQjxLQ0Po42W6C7a9YBs75UTL
ocBdOlrLLWusrtrCHHMcwau6KE0hvcZU8RveWewaOvPi9Pn2qOivXGXVhRXmBBIWYUsqEVYCmezU
enK7zoVyYzC83rbDGw3jg1EGPu2kwOSVs+JE88afR8Cd324bWX1iA43GryVinHBWgkZINbpEpkX2
+hZK1/ZcorBHlc14Jyk6NVdTp4I6E3TcEH7RmKRdC2nUTSKStpFATjoCQ/mwycRh19V3is8ztr4p
Lawx218r6BV4GP7DzWU9xhYWGX8f5jKXQnqS8/XOlbr7aM4sSfkKVTBHLx/r3NOHF3/YFrhmDKEB
oRR0cTxyFnTVbRbfwASBKAH8UQBoRUsIlNJAsGg7BbaE3gqz34eR85aWiYoxBFV9peFC37WJ7oyG
+B0s2g+QTp4sXH48v5d3twe6Pk6oF4FtH/+vUMjVDOSfj8NN2FRW3rnZiFMHT5GdZ4Q5VvZTNUYt
BdJE8WNL3L54kRTv9jhWGz8V9TIQJijErNV7KBEMsBHsUEjYJnW+leLY69NnCdpYbTRtCTxILHei
CVqYYS8Hdz7oj4VSdvK+5GxL60MGjY4kqZoGceSPB5up8sEQreajJ6jfBYjTtErudLwcSn/kOhH8
MsKiNlW9jQGQQrU7m7ZdBsCHWqCJtxI/dzLamUhzP/XKXaeYnEoezyxzJ9GlLBfADKR4BeQco+6M
+78lCi0OZz9UUE8n3VffeLu9vJzpNBkPiquoCaYEI5VrMbRAGFqC0FEdJ2LdtrMef5cZZbxIBdms
PmuwE2SB1eGqEx/H/KnsPAG0lbdN/UtivdhiEussRSQdBiRW9UTLzo2+KAnJv1N2plvdLXehk7y4
SFWy0vegmsJBuz2Fhb/V6udY/SRKJ2ipiibvYMZbMiaD4mFwqiIzxk2/OKhohGxIYJkR73K4ejlT
L5PIJMxeydsMfQc4z0K0ygDOW5hUWxwDa/Rfqik5if7zHKtOSzqHs3yrliHfCu1zejB7r/EvZtM3
IeAa+FBoEPftbji1IOWFyCFoLXi1w9WJXBhiJrLtO/Cq9bnomeZJTyRHH57FvOV4I88IM4+SMM1h
3eOltiDRnRCo21TvLVPY3Z60VSuEpkQRMidXVM5mNuMJWp0RxtNoD+PXOUocRb3/EyOqRu83qq6w
sM1UNcpK8gMRxyM0uYD9rQq+9MWfVe3ASP//ZljkZogXwTSnJ4T/r9pR+V7ie39X7Yztb1Tt6EJf
xe/CIpN3+1gxJtnEGjWdYnXJXxDScaUYD8gxL3bXrxzEEFEYgBQSYWE1TVhD2JnmJkoroDbeP7QC
WgPhUH4dYv0GvrDHnNKlwlBmTZoHyvXzFYotqi2FlmRB5QUoBYpRgJou6AZa6K5ZgfcHdFyGsrBO
N7xFKOdzU+nm++4yi05Tf2oq6Di2DwTghNuuuZqBfxnSRZpTFob6aBr8tsPtMa5CyMKHzVMSTfvO
mL6VA7oTslCQPU2eeQ/V62WehV3Gc2JpGsfGD0ZMr/ldsFLoNP2cPkPioMCp5BR6pdumIDuTGrx3
OhO4Vuz+S77hajtSM1cODN4R3FzwIn7F9t31kAcZVepVYHE6LjoIU3QQ8tIm3T5vGWPSpjBnuej3
KD70cWbXZWoLPa9wzxsPkzQhSBP2qYrl/N97Plcz52LqmADJey1MsYwo1OV/Fflj2ehWw+vNWbcB
HmAwCmB9WDp0UREnHFUVxRPGH5ncOJEa7f0RZEC3g2B9YS5mmHNPVuqjP1e0hCKQLY7tTkQ+37aw
mij1iwU60EWYkRwNgomKpdei1Kn1DnpRqmVWItBGPBfgDYbxMikP0fkD3gUATlA6RN0ydGbfht6N
aR4qZ3RzMH2raPG4PcDVY6puQIvehOQy0vTHAbbVkKP9BoEU6FAVMrV2J1U5VG+z+K+BFE4wF5zj
wRoptqEsLMofLQ5xOZWZWo2e2RC0B4ppaptC+NIXNbrJJZPeA8QN7gWHRB0dn8i22II5hXSvIToK
20I4oIr1JQqgi2u2rp9KTkIVdJRS4MzM6nrQ5m8CBT+URpiQ1NqqFfGAh3fqqbGmOPGIwhNEX/Wu
hQkmFIkWTpCuwjYs1tLPtPE3SmTYVdHUtklE9/ZCr8+7CaImwxDfz4Af5z1MZCMJIoVWiCe3AIca
BLdCK3Hb0Iq/C9/eO19pQ/251G3lWflal8c/QX1CReDXJzDxin77IElTGc6WhDbY5Z0J9LVt23I0
0Vf3xoUZJmiTVBCDdISZyhQ3NV51WqPe9BIYFI3iQZD1DejeOV696iwLk0zwVm1l6gUIjdDhHVlZ
sC9zheOO62UJMBGIKIKbACgzkaqmgBzKBOs3AEWau7o3BPZ8aC0Qt0ZW9BR+xcHGkVRKdv5Hg7tY
ZiLWEGu57mJYDivVQ7Zwquz1tnOunxIXg1M+OmdkSIlZjzDxN8imsf1dvR3BuAe13k3BueqtL9Zl
PIwblujFijMB/iEDzCA2qAzW5pYzoDUfpJzIOiq5UFthrw64TXZAGSB7qIDvdXZ5bH2L2M3J/wSh
2r1aOQQv8uDeCy10YPHfX9c24IV59kqRCYmgjBHMo/5u6b7iinHskrbhOOVa/QbKTxrwLwqkw9kc
OXaqVgYdZlKBUKVCcqvs40OevEY1Wq+MPanD/UwyztyuZU0Tmt7AqaOFE/eyj76SQtWgLAT4yiiP
jq6CEi0Lt2WSP4oDD0e06pemgW4AsNyhRs4OEHKm4xQaBlxlMyJtglDwm/4MvWaQHgyHhuOXq5Rd
S2v/R9qV7caNa9svEqBZ1KvGqrLLs504L0LixJKoiRI1f/1dcp/ulFm6pdM5CBAEcOAtkpube1xr
UaoTb8NI4CthVhcVhqQPWI6iaa7uBq4HGCx0Qdvt5C31Z/qTld831HXZM9HFtXGGGH1QTZBFC3ta
EBuokFxaHoelUz4PQGG6QKzMKFkWt0Db3TjD9Y09ESjcwdGyI7UfIHCZfbArZ8HYnDHEP/vGy3/R
/LCSYoGegtBWVUD+hD38vLOTRLMmkvIxaBWwNuqaZ/etbym5z+PUV7L4ujdjt8zs0EC+8/LertwR
W1bw5OoyXm3jI3l3cqgsiamul7iKahiFLIj2Sohewm1EvVU5gKFSl8w1cPOFI+wqtJ7WLBqC8W1E
nyLySIpb3OAfvxKA3UrWR+1dlr0M4IH2z26rP91csXi4lZCumCp6UcWrohqIKvAjDckSDoqiNnpW
9dKTtOFYSUQLKNKg5DoDWbCxy6fxC+K6V1bSfTO0flojRKc/EpalLi2zxw686WpsuxZH2dxqHL0x
UkcuareJUrh7BtgvQcUDRk2dWi4YoaCtnV+XM1LwA6F+ngzFvpXZg9ZpzOmM7NrUkgPrWOFbQ/HL
yBlY5MmAmg9VkjAZC/0NuT/LqWl1Xyv24MSZngIdEOytc9zuZjvZWYyEEzUQAqj3ZIivc4V+YUyZ
HRXcoUrVeEY5+GlGdj1VvboFP2mODylS3R86MNmPTkPl+8t6tWIGP+23YCwi1Om0YXmVJ3T7Gv0d
PAaALEgguXvYELSmWZieAb+opYA7TIwRiFHpw2j1yE9Sme5JXOZXTLe/qXmOLlgCZgi1G+RDN2rg
WrURsNAqalzKYlRIwWTcSFqHlnbgNLDehsNZ96WTRM2PKe9iH3xOxks9gK2WKs92iqlFOifHgilX
UQVUSBntZa4+m9doXdpphfFsxwQAWt2Op9JTWejWd13PzL2WpAVEg5ski6cnrbautUJ74umQOQmR
QUvbm51bRM10bxtc8ZFNYa4xDD68GtjUmUqHQqp3c1PdS2OP+ScycA8ZTPwnCUhubX9nW5ln5mij
aKvIMUAjF6YJ0P/4AMLjOZu8shoKH1TK6nuR1uWNmY47bWBVoBUcv5q+XT6QlWEYcP1Z6LIB6isQ
qizh6DWQ7mqyFMkgBn7g6Ysx43ZYpQsa6EJ6VssHAo7WUpkcrrxL1byLomAorvsGXK1t5GZFcqx1
AE/Xs1eU6EMsQT7c88TNyPha8OLp8seeq+nnb12U68T82WAPNkBqKwdSdzARqCFTJSdV0AIz77Kg
FQB32HVF1hfILhm0VYIkanFrMpNUCRLS+0ZiOUAzBf3yU5eVntoxd86Zk+Txrd10d3Jyn/emwwbL
ibp7bu9lq4AmWIEmIzICWYZ7+eOW5+zz+7p8GxL8QF3B14kp/llRozGqcyVgIDMDQBuAITY6kVcl
qOi7giBV02zB/MsVkAdGuVAC/OW1OUaQRpAAbu3x8luEddiqhYcU/QLw90TAibhrNPTsderH7I+J
MlOSH+UBjV2jXwUopIMfptxwFc5dWYQ7JyLVzwpU1W0e61mvBnhGXctgHgPtEXDqN05oVQzR8VBj
GFjGJIUgpqWsmApZxfzC7M4Y37Km2G+VemsHlzDtbAftBSWVKIaFhPhnOUmhs5TxEcsBwaMj/QAo
A8gJYeb+EEgYm/dbmjjIY9hlTqsK0up3/Z2MQKiMPAtjTDBjPZ64DzaFrVbAj7HKC0sUh3nA1VxE
4wyhMVN2VWS4MhwrhHd+q9Y+yV/qCE2BVTiDSUlOymBKE7eRgZddK05rhxPbJwro37UZZNOFk82S
YzPNK+TRmYeb1i6BfywhN5ZpO3P4binloeNsctrUDJKiLp3RyB9Y3b7OaeQZBbgLNivy56G4ijKh
AVcO7oxuySIQIhqBEiLNCUJwMN26lRqW7TEHLV+za/2ZB7MZ2O8KrMv9dn3jzMsSRAtZgKJt5YFo
sRWohDmWvsvwMPbYvBzU8pFpuTWKG5dN15kB/5CIHBioLQnSYILrHOU1uHMZtQKrkN1OrZ5SU/0q
N+SGTerbZVFnNkwQJbxrFUi44MOmVhDH3e2sIuVatXyTbnC5yZ/Uc5Fiwo8BpeICZymkh3K95lnT
Y0GGs7TB0RgTrAQT172f4KHYgWZnK4FylmQVJC5bfPIGFly3G1nGuuSpVZ3BTG7YyL9laUGdahwP
01hs9FWch1eLRLwDiqmgzY+IjOYyAsWokbHGqUgespFfST257nTbny37UOvaDrwVIIySdWdWI1dL
9Z0ktRtB5ari/P4GQyhR5RXYdmOOb2DpczFOHu8mX59GD16gd1lvVi/FiSThUiiNVsxzBEl46t9G
cIY6FibD8kF/TCP9AcQfiRNb+UbCflVZT4QK71LaTGVdxBDKQR3Xq/OTrKcbx3jmeH+coq0sGVvF
MMR2TQayZbBu9ThFY7ztUB/yB/A9OrxVn0CBa3htykEsQuTZ0eS28C9v6nlXySIdCGuor6mgYhUD
yhJl9ynrqsXKTcAE0F3UpV9Ly9EdxdVAg9PQDYmrO3oicPn5yTUpoSAceFYWGq2mzrEHGru0NbYS
qWcP/ceyEIlj6+wlqvksRdVoM9u0tIK6kw6VAhDZovxSJlvbd55v/5ADWC7wCaExXnRHOyWNx9nI
JbhKsouGeCeYgacwXVfh1IMCBk6GX3gycCY7DzWlR3rM6ca1WL2ANijB4QMgXyY6ndEgNUnOVZgd
khyroX2pOm0nIypy+5y+bGjLlrDl5yeHx/MG7OqVCUrirI3doSkGB3rVeH0Gd63V7ZeC8nspHh+6
uOqcrO8rFxF8HSSUcq+Io9apuvKXBTIyd1D1raaUc6wNnIaCKg7UWAE8g3gaLW3qGVPWdpCMUufU
CRBZjelbnGgHTQFWcqX7cqXsp0ZyRgs4VbV9U83jt0JDlcQo0UbQ94Q6U24fzQm9m0y/ikbidjb1
OyrdqXo3eslQHY1+boMUHH6OHW/O3X/E2eLDpcJzRObasLQz13E25sTuBmYFI8f3Mlm5Kal8Z9Ho
RRrJzymmYW9Ut0hvBEY9XiW50XjjAAw1S/qRaJIFU19yJx2mJIzT4R2RBBwoFbyOse2bNGncXkl+
ySBg1xoJhIcVygr2mL/MUZQ5bVODUrAGsNZoMAcbqTpSYx3T0XTUunDRGOVPscoOCje5U1pM9kq5
ARq0rhlhSulLVkq7rE4wGGbKN6Oc3am8bAGGkfgda/dNbnoL4JXTgneiU02f18VBJbOrAB2E2PEP
2tdfGNDzwJNzSwf70MXwEGODHMZhOJpF/lWTiseKRYdEIW5J7bvSrJ+yWrkzkHmaSPkuDdNDmvR3
mtZrQVS0PsIbrzDHe0WVX1q7ec3KFGSFIzIScvs9ndsdTXQLyQq6o3qEwlH+1GnldVXJB6uIn1lr
HA2UH4fOftRLLjtDBm5mK5Pu7VjvkQUHWGKpvatZ82vjmi3W6UwHgCKHiEg2UEdfrNvJNcsMO6ZV
3sJFmhy217yeu90rx9ySs5jkctgKV9asJRw/+EtIM5wnhjUQrtQcPQKB/E1WDovEKqziXfkDAcu7
Hgw/leftAb+19xx5aLARoNBlIG/6eZGAM8mkqcMi7alKnbbEDA8jNxgwKuEv2QrAf9iTmrWbN2x1
c3/LFad3jGQAuEKL9zZXixc11h4SiyE5Ys+uVKBUXaGXcubmS0WML9JMPIA5PW0c7+rKNRCDoGqE
v0VnGzmdembVZP2nDlZ6fR/Uv3BV7NEv9ulCbSG9KnftW0J9+rw507NmxNUT8YIDrtK5AXLYjBc4
ANb6PmFgafRyT3rgr1ao+OO4b4+HbfihNT8HnjgQZQgozs9S5K2uVXGRDMi+6PGOZ+i9nJIRY+jz
19xqUHyX7UfSIbGsstfL+30+NYZn4VSy4HK0Kgg+AdxmBXqVfwNaEOiq7GhwC0u+ZZoVVjS9baLO
z8f5qZznV8yefcPXOERRUNOLcB4R1dxJNnM/KUA/UpfIZPNo5Oj4NbzKRDeUHG2N6p+PiCwfjRAG
F1KFbyiydtYDB1Vh0ZXhZHHfTPmLWdLWhU8DJCX7ILVQF/Sh+TXFP8o0fkKV8v7yvv0/n6Cj/xJp
SByccEOVIZKsFPFEoMrGoc87EBDn1JfAUduUk4sndnQsOT92XbYrS+C1DP2Ga7wa4YDv6u8vEKOL
ue6LiCaWjfEzDLzt69Dyl3FWIGj9F+OsqwqqLw+vZaKe8NF0eGJ1kx4tMqUCBY3zQ55/tSnipkZx
ouFpLEGPkRcuhtOCjT1eAogzU38iVLiMtdbMeYOBgADZ3AXxR9nh/SQL+1SgJs621V29/CfyhDOd
S9POunZEtIF5GEc2WO7IZfykcekwJXyrvWZDmphDqVQ2lkoKS5dJndfn2b7MatwrdHZTdSNSOx9G
/rgw/xyf6PJXCHEyFCqQNAllADMO33UAvYN+aZ+/DF75oDrN8d/XcgWZQnjYl6BfKvKsDPuJoa/q
1q6O1nw9EOJTg7sTIKwitJibd5eVZlVRUWpcSNkQm4oxWxbbkSW1xP5ASgJFdrjADag74l8Ws+oV
nIgRzCbofAH/15iwQMX8NhnWHdHync2UjdWs6ghopZCSRXcaaref/YCmSSiqFXiP5Wx6RrsY9TQA
IBnt+NaAAv3yklbDXdAn/CNMOLCcKapVI1MTgPRmIQ8EAvHJSH4E5L2tgbhll84u+IlEIeWc5LNk
cKrZAZt+DdE3uSm8y2ta3T8Q89k6kD9txOuf9y9FDKoYHHeM6m9q+4ZUrJfFulNNw+5/EiSOD6VV
k4IHEIIkBY0KEdok5dbRAX0Xs3ojHbm6ab/XZAs6YdEe7F8oRwYdkd3YSp6NSH7431YjaIKeazWl
E9SuUnsGWO35SlWGnzw1SofY+VY+Yi05iHauJUeggcNRRGHHFDWvNczUBVWLPCSy5Sb6Has69yty
qAd7Y/vWVeK3NOFRqaQST5mEk5qT7+Z0QDCFlDFAf+lWoWP9nH4LEnSPVBamTWosa5RaR1OAmsS3
elfXRSyY2tCHhfvks3rTrtf14UPrzGpwWEp/1ETa2K9Vg/qB2/2XjGU/T15+mRGlaicZmo1OUYea
EXdnsz1yg4Qgo4T/N1PfqiLqRxHb6jtfP6vf6xMy75OKVIpswRsf5trPWkAKJONXMmiHNK+2xtVW
95IQiwBL3sD0omCLdNaSIopxXGR4HlKUabvKuXyrFs06s3YnEpYvONnJMuorcJ8sem6qxyoGJFqB
7FdH8nCqWrjcSMm7VhxtloVX5aJ/SyGoDKMJRzAYJfrCVTkylnT/QhPB3YTtakA2ov9jwWWWgHW6
YKG7NbCa3KwLLq963VM+ES8YE0vlfMoN3QKOMThZ49jh7H2MeZBXvlxeRf3gdhxNm5Q5DLTel4Wv
PtPwV5feI7TnibVGBK4kmVskAIssebJG+87u8iclrR8vi1nfYVQZl4j1vPMnTzrQEKRqGpbaz7jO
dnY6OLl+BaoZx+NFtnEj1xf1W5pgwSRVN9ueNnbAZQsxObg++JPCc+/ymlbdASCoGGipBaclMm6C
uhZJow2o5gfMA5rnwbhOD60TBX/RzW4Tdq+9AqfiBDtjlZkKdB6kT4tsr4yJY5qDN8p8H0upmxmb
gf6aWTsVJ5iWvGQTqQi0clSc7n36aBRDqrNy9wvN7ILS0tZIAX5wTm53p64uVlGJhplHHJeY3xl0
U+kGZbADg5mNM/LhKmf8ymrUlxZEqVG5FSsuxks0PdpveWJeZ0b7l2yXi2sHLE8MhDl8OBJvBk3C
HniWB3k3d6+X1WfNdKP4hiwd1ofUmbC/tWqiE61BxDHWxc+IszaczOmeKSmmS+OtMYLV+OZUmnAl
SqkFJu0Esio9jA6z6jdpQLwq9jEZCdOWBfkvGYzzLpyZy6tcu/gaMnRoZUAyAvXUz3dEM0jR8gkm
PQeQhMvT7IsyVsYu4RmSwAYZPNZQzM/Sze7q1QNFK44CtB+gwojpB5QRxnKMkAHRv+V76+syLVOE
+RXpnNnvQxZuwTqvHieA3BYuc0TcYvyvGZaJ/vQ0DaVMvpolFDB4nb4OExiajNlqdpe3dc3CaSfS
hOOc6lZpSYvAH+Cu3P7FRt/I542jU1bPDqOKBD1kNmoign3jKPf3WhIR4DWVe90dH6fRX+B1W8xK
BglIV2wC9BswpwINfBPOfd26on9NBXUqghPR6U2hL2NEYzswPybWgaiwwCYaH0CpyfRfzPCdd4ch
HgffMtwbANejxVlYL5VJW2LEF3FDKY0+AGOYY9bKlTorT8YQAy/bqO4yg1wnpvWKMahniw93Mwde
iEmLdxS2EqfU8wNokZ57kiMhol4Djcm/fPCrzsLpRwqvQMOKpJoxFBNyf/L7n/NOvgOm/k7dZY9b
DNyrKn2yH4KFYopOVRITOJesVXyNZHcYa7tjcps5GK182VjYWf/1x+7rcKQxYobu5OVCnzh/Iybr
876ubQxToQdIkeMdHNsdM+1bNIvepVHxk4/aQwfGTacnm4Ddq+YCAwN/SxdczzTtS9OaNGTSPrTt
P3DGf0FmAovxzyJ7dJb8I1BQtibOrIrrzA40q/AslnoUjt/Gli7G9exRO5Eh6IpldFasDGkElELp
KW7RnFOkKRpm8je1rq5R0tlx0j/TZvTMIg7RbLI1/PERX136AkGFIp1nadxOJLBZGqLY+9AanWuk
MUqTpcd1ukdMEZAcj5HSHa0h2s+J7kpKHbajemPnyBiligdch9LLKUYAWIJCI/Jabhrx1gG4mEuq
5KsVZ7/Kyni4vHtr4c7pAQkm1iCprOsjXkxupW+RWt7LyRYo//oF+60DQgDcFXYy25ZtBQplbkXf
okR2+ul7b285xKu+3G9FEDGKRwldxlqNtZgoYDiyXAZDn9wMGXmVDPW2reefTd80TjpuEm5vqKAu
vP+FnJlmUpgEULQkTAEpOd2BMAIAcNtwaavtFCcnpqufLYhak2pUTKyyyJ3BB0Cjx27T2kFKvN+l
VfBmwletPFY7aCzAMBI0iB63HK3l2l5QeBG6GCSkMrCTehJI8bPUPGV2i3ng8LJmrhY2ThcqGKs6
K2StbSFkCvVDoR4LvwjJ9QJEV/HjH2CCfLbMYjfcpFUotmbSUlC20S7dILMwmwxt8U2zv7yyrd0T
DNYsk8ZOeixMTkuMEsSOlOa7dNo0jBt3WxfMUq/3ecvRlBPo96MHAwPvMIi8LiBvdevnqJIbe2lj
cmvVmUI/L9ojMUdti222jdT1aKCISRDPY+e2c/WkABe86vNQ1XvZMbriSuL6RnZ8XVPQ20fQrICi
rThxoxdVnmmgrQkaK941UvxYGfw6MeQYCM36V9Kj47fRD6VSQYFy0/BkeZocGL4/aW9cmgxVtKSY
xBJDZSmNaqIOdhI29hwqbOi8oYnem5QSF00qr3FFg8uatGrxTgQKmoRBw3HOu4wE89Cn98Us146l
szses+vMstCcGmOeSDaPUWJ7fyAZDXnAObVk/BH8GEVSAOwkLQeNSTpXVhEJTAD8cGal+06L4tbA
rIqeyLe5BniRy6LXfeYT2YJhaNg41qWExId+XDh6lL/JBXoQb8CL2WbOXruwqBsYuCsyvHRxsWnU
ySyKSzvIzczTdemZD8XLoEQbdmHloUTJHw8YxmWBsSOOynZ8QCQwW2VY5vkhVr+VeevW3HDaim2c
3vmC0PCLnANaDNAUjzG1z2/I0FZzOg8tDZsmCmeZOwp7Y9a0YcHP7Q+kGOgx0xHcIPwXpDRGpcwF
MA7CjiZuogGMRX7bUIVzd3rpXJYVbBaszVknGB0SzGtlSRayXoLrlXcPqUbQKaPOB1ABHdGYsKvs
6ZEn/eAlpfl1Q/z5u/9JvGjueisx7QFR8n/QSpZ3/y/g18T/9zWyRRQa7RcoEeNsAHeII9bIegNj
rhHHxAsVTY8bq1nVCsxpL7xXiBFF81WqTW9omVKEf8+eN0a4ZIb1IHuq98tYC+ChN+Hhz5+MZWG/
pQo2DCDjpToochFqsWeGlU/3eO19tIhmYa370i+AI3jUKW6rL3GwZbBXTAmEo9MGPfC6op7d7LlU
2pFn8Nz7Ghw+lSMfn/Acu13tVXuy246Hzq/4Z3mC6QIJ7mxE3Cww3PE9aq+VLnVGclf9e94H9bMc
4eohy9dSaqXo7R2YlxStO1pXlv5lQ2FWLzjBiBXiOwMDZ4Lby+2mjIqZAs4/yjHyyEExAahET53k
A4mmXcX5dQzwM0dlyRcOYj6nNKubSY3CdKz34L7cXf6exZ/57JUui0a7JmhJiX3WLRcBN4GPKaZR
sqEN+yzfp6oR2shttB25QgZ74x3aECcmU9EcI3fMkMyAGZMzpEeJJ/siJY5k9O5cbY0Vr+/1P4v7
yJicJA7seUrl0tCVoMGcKTWRxIw3k+Hn6YHFTJs68okE0OHiOzeYmJVUC9yGJvYW0pwCkJCh5OOB
X7onSgYW2S2ztpLpQb3SQLkL8+gycqeLi3OyLmtkMlLSLfkwocPNfPUX1vRwu42dra6dmGGq0Czd
QGpdHBdVMPmZp01RhIZT7qfv+RNw5gBloH0hv2oXHIehett5C1ccPZQ3VcBuxpvEV4EaHnv1hqP8
kSkVlfX0W8R1F/1kI8lFw9offPSRejWaVMYvgDpwqv0yj5YciJ8ctvZ7TY1OxJ6BbRMjNwYNFVqN
oEMvU7SHMevcy/dw1aoapinr8DEItlqwPpXeS/VM2yLMXkiIwWF/vjIeyONCilc9ohlu4yKurQmp
U+QyTcDqYTr7swoB8bqXMPxRhKXU3SsLTxg1twBaV9d0KmR5xk70NDeshsSjZgajbj8BXWDfK4AL
tIyD3MZfCmqmQFGQ36OR3mlxdYdcwLFDRRVO4v3G5i7xvag4px8iKI7Oy4oamG0NkSRiqbNAKYxX
7Aq9JtHt7G/HxWuXBuEM5qeW4zwDcJmYkWZljqdEaaKXCDxWMSpzLUO33wSMJo1vOMGrBuFEnojY
EvE0SedyIAClQeetfKRgH1UAjQFs9u38+5rLcypMeMHQeadNAwdwglGXV1NLJ0fP0xQ4cGl4+di2
BC2neqI+Kbw3swJxfaDPwEYupcKZqvmdT1tT5mveFHwpREeagWKMmF+mhRYX3Yw2dbN870njMGLf
GdF1g7GT+Fshz39y1U/lLXfzZF0E7adNanGUaI6jJ/vMvI1903AN3w6rQBpeY29rqnZtJ08lCsYl
TjO9t2s8GEjTuMOM3qdGcw3+fPm81hy1UymCV8p4XAxm1yGjx27tGAhFcpDoklOzZsN4rSQvUIfB
cCLAVoDhiKf38w5aRalwbRyRPAZ9hIbqOmDuw2K/kC1s86Foa9bjVJqghyBaYKWtQdpU5nKIutdL
ijx1pdKdkWku1YbHQqoe0yJ/LLXiV2zHX6TMOHYNkb22VlSnVvOwLoAc1tDAbrVbDSSbRhO/Z6n1
xgzyw+BFUMXWVZ/HnkLzKaCSwpCQ1R5aU/9u0VZ2J/I4JtLG/Vo1G6cLW3ybE0VsCEs01mNh/LBw
VvwVikH/D9t+xNp7cypK1PmYt3q6nJjZNy5v9qg/bCnFlghByaUoRqRACysokwet8fTvmS/5KZqE
9jXwRu+TXXnPwn/fzLpoIkB2MU4D3HexS2ZuIi2eNQJjWA5vcyo/RdF0b5h042qtVCA/yRGjZtqr
cYTJKATtb23n0qfiBmPs+gs5gE0CA8jxHgt8SK9J7mbtfvtBW/ZOfEBPlilO5Xcof6omz+ygnoA4
1n4dMX0s0++X7cfyCl8SItwzSiajklLsZb5v9+nB8o1Q9bJgk2hzazGC2hOzKfqxx6iobqJ0Gzd+
pplHhEdPNJkerVLPvN5QnqcRDLg8lXe5Eb+UEXPV2bou88bLo+TH5YWva+4/SmQJlyOX4yEqTDx0
RTveo7EduVjj7bKI/8dkojCPvpIFfUNw+IBMlFG5zpbE9uDTnyUQQvMvJrDCM8zpBJG/IW59Sb/F
Ca5fM2SmJFVYUisnfjw+pRJGj03JG+bZb/sfaICwusatrBeqf6dV2FDqdAi5L3/F1kcIbt9Q6OAa
ZvA/eZ87mA92tWkLu3FlNnS5mP8sVCygRaUux/YEwzZ02iuIyExPsisDCBPJ92Jsv84w50o0PdGs
dFPZvi/VwmkN9XlUbXfMpF+Dmuz1XL/LLebZrLe8LrILn43KIY3SF3QMu+gP1Z16UvZprfpSswkg
vuarookRU4EL8hYgTD4/AhYKAQQIA0swuXBvDQ9z47eeeWhvE/DBmua+d/kecew2NPLqPTyRLPgL
tl4qQDdYwljD3unDq5nJGBrZar9Z9e5OpAiKb8iSaXca1mcOaC0fYuB+wU9QIFEGzA0/5OnuD7Tu
RKCg+lVFNbMgcIMkkGzryU3bbNVuVvX6RIKg12YUp2XUYkkDSEPLJFR9GhRu63TDVQcU1uhK3hG2
4SxsHJaYudGBNJuhukgCJQbBa/8uaa9p+fXyzq2rIpJQBAxT5+CMSkEpMHYUErR2/KsEqYirAbwl
lsF5A09wdNo63mxlWh6Vs0cHA3F/yxRsLzoLzFmdIDO5/suV7B0QthwWJrLthPQ5+BZyjOha/Eea
cNkKCX5f2qkkoBpNQ56zMahJyl2uFtndYGUowTeG5Y4Y/lMHXXNyRfMLnnaPlZqkgE5tKg84Zy/y
hKp1qabBnI37VMoOdoZUjFqhNDqQydVBVe32hZY4XZ1uKd/KhiGnvoBloQWLAM3ps70gs6TV+oBb
qx71g83BkKe3nuVW+8rrjP22+73mpX4SKFxgyqtR0jnCpeWEllba+ebvRtotW7HqgZwcj7C2GJzQ
MMJQclsZUfs1XQ2wdMNMwGZ8M8U/h7l0my1zsbY+vMcy6mR4RgAtI9xmDAIXTWPgBUHwjh29WoJ3
XiN4/2/g6Ffgh6CBv6WJ9zgZcrNtMhUFi85hmFjnfvxgBalv+1HrTraj/uwnd5nX3U7kr5qQE9FC
1DbN6ClCMGcGXf3SZrf5dDsniXPZhJyzdi037ETIor4nMc3YVkZftkhoL7bRzJ0SiG6O7TPD6TzF
5XcV4Fy8uPIui91amuBSKlQZmZQDz8WKydcpToM2pm9Uk/zLYlYN/8niBGNlpNziyGFgB5vkWGrm
1yzVNzPai5KfWcQTIYKN0pLaajQCfdSPJIwrP+H+4hgAb13ZLeS8rfkVvK/Wf+EQqMs2nYvGwIGp
AKHXsISrUDJQlltWlyHZPPjgIsKo41W0bwEN51oPWriAnmTMk64rT97Fj5YHvqmr9PGPYjqgzOsq
ABww9iFsgJHxwTYpsmlD9jgW18PwJSb/fqoUaory2ZK91xWwfn5WU1mr1MYiWhFiPreyvNErHqpD
EkwYCiodA/Xr7/MRtnQz77tq4U7krmhQjVkyZEKPzV7btVddYB+2AWU/6u5nJ3kiR9hDmOzWGG3I
ad/IfXdIwO/p24/IbMNVWYZnlUOz6w/zQ3GMw9ZPHqSX1jfeVUAURL56tPZb1ftVpT75HsGyg1CC
xTyC7Wk64hrkScXsxwgYyWTrfVwWdmnhwms1qpOU5DVijtqurkYpCQG3ODt5TTZw6ld6sD9rkOBm
zmOcVBaQKj/YYvk9Oah+7gGUPwFgr+5E+cJV42S3KK51X7byiauZfTBbKCgC6+jKFXvokbxs6gh3
NeizeXZSJX4sE/7VrKjbpdq1YWpHTORedQUeaxlQriYBlTOge/Nq4x59hFfn2/3Ph4iT/CyBgyJ3
ehE2IOxd6IHMV92T/DhMj7FfuLXHXmTNQQrIQ6XItVGUQ9H8Zgiyu9y39/pxOpCH9lW6brzk2IL9
dr6Trq3XfmtOcz38BgSAqqDjSseg8Of7PtO8K7Osz8I+WAg6LPA39zvLLfZjmGfOVn/2qiNtGkiO
YvT5HLAo6gpm1o1BAtK8z9rRZrumLLwmsp0BmFKX36S1pWnorgA+koahH7SxfV4aZ3EeGR3ei4V+
5jeXbwOY820PeuV6AWh8gWHCgAig4wUfotJq4ESnEWoCNnMIcGwyRt15uN9Y0/JrBLX6JEbwIqS+
GalV4Qn4i1Lnf2xSQfcd0GoswK4pZ+iuVJJ7e0hVM4hmfq0PiofC0evGclbe1U8yBOtXF9oUJ41d
AMGgvJueE68HEJscVNdSuCBezFsEUx9e5Nn+kaVLRAV5FxqmPutEblOEajF62Iu6fVZjgEWllmM0
hW/HKIbp9RvNTYdm42327wn/MBpmGoaqI1+pI7EhaIgOCk4pn6sIWGLfaAp0O3hIlbrlI6zcMCR7
MXkNGBXgeoj10zaOEsDCW0AZsn4prHXV+Hti39H6uS22SrVrKn8qSjD0dd7wKFExbFGxN6n8Ktl3
o/l4WUHWVoOk4ILVR1CtFI9rGGip8h4hllyFKkjsyzJQcwXUpGg/tbd6EVec2EXfIW4xUCjLftaN
OTYzni/dC2o7O5y0Yd3xjcdxxcv5JELQd65EQ4bkH5oylOsh/tI2O/QIOsiJcPuam+XezP7khp0u
Snj2kURQmjJG0qc04waw0Jk/6dbDwLvripqubWd7LqPIDljJ0uF0waJgvyJ02np5P20sfi0E+rR6
QWHMgauzTHGajBXWcWbZ7Vzr15WkPxQj8HAzNMFLZnSjT8lrn5c3aTPf6dQENn55NebVy2XVWpkv
BGfCSb5AeB7YIMfSqOIsptAMm+kq/zoimkBfKGa2WO4NmPG/acOtJP9ywqIBOpUq+LkalbpIJ5DK
WiAusYcUqeiSjI7OdpfXt3p1TpYnaLM+gxUUrhCeWgKEloLfdyy/y7PESyWJupNWbDXBrORfMIeO
5AM8GwX4U4JuG2zsxrQkvxNW092SxtdcsEx6WwmRteTEJ2mCXttJonHt/2i7rua4dWb5i1jFHF4Z
d1fJkmzL9gvL6TBnMP7621jJWhqmF5L83apT58VlzwIEGoNBT3efUKWkxz7mx+JL+YInQrosmU/2
Wyhm2aLDH2QCqyuCuBjsIvshxJUrwMRXvZTGwe5L7ivyxqf7LSBzSI1VaBKpQBcjxOWDxVU/rJfm
E4ELT7UZ/3VkI71YR2YfDaIeXBAZfUtvKGltpeq/xWLOwwx0jcYgAr3Or5jf2hX1EBJf4gvPWzNs
t01ajyne8tCf+fqC3cY2/21wDLjIEGS14OKDUOXgwETEM1KoVMqTrSPPOL/Rt/Lc32IxkFI0khDJ
EYbVH3BPUC8LL/bNS0hR2LN6yUewjWMf5zGcCEBI0aAtxOy8YRLHDKMqgiKULuZWPjSDUNlpKHvn
x7VxHP8Wh9l2RdtBXQM6nIFSQ4ZyDqvcLmQeam0cyL8FYbZaG6PpGvqbGExUfYjDDmZPihLAO+e6
ViCGlw4w6VMap14g33d+eNur8TSPLHtPbttWHCIskXSf7GKofl6I94ujOKroCm47/Ntssl3tMToi
mj7EbtP0mzJ9wLXrX8fDXE1aFM5KfTj2XlNEXnaP5E/p6i26Eub6q5nM7rKsBWx9qce1gXydSOfm
RoA+LLtrhZ2xfPrH78RsL4HkMuwdn04aSkZ5PGloPyCP0LmJGqslwZzZrT5UUisWoT8NykGfPiiK
6GRjkMEP9vygOHvYZM7qUlXGvkvDBNSf7usYV+8icdyh5YiTE2weZKvxMFChZXI6iDBOCKzpftGh
PBs2Tin3cPxCKq9wuw/oZ//joF6FYxCj6SOsjBoZiBFDBH9x8+94gELNSTFcFIZxn+RmIbyIDHzg
OVDTixprPsl/zg6kNy5o9hjnP6nJWHvgP01v5dDrpc+Kks1yrohGuMB9+AaEUeuT7jROFiSX9QiB
Ewgb7EC0eTi/WLYPmNO8supkOYG8dixjlFV6gA6mq12mvgBF4oNyMF+gakA/05nPaDFAksI4dWmq
SvDhdPBzHPPrusR9b+jQRjIStDlm5EAM/fP5QXJ2BOs0A7t62BiQpAqMroEq7lD+bBW9svtkyXlA
ydkVFgMoGJGS5XQ6hd2v9C7fQ4reyw6mm6PnbQ+h6ZfwGngTy8CLNJp9SUo9Dvp8EKBripdeox/v
LFDF3EEZdFePwB9Hcl965yd3iyX226pl8CaEEn1pQcIa2TodsvQeiKbZVEEeT8w1FpOKostuxDZN
5xc0JvA+LoND0QwPYrjdY7jKTwH6v5H8ceBa63K3CQM/wkIgM0yQh00wVTwKLQ474adqC0Hh573L
E1LbusD+NqkM+CxZDhsFFcz8MjJv8mKGd+oA+3cwudOwawMlnb+GUfED6sRXRAmvrAUq9Go83M9S
ezfH+udiMDhVbxrxz52LvBCdu9CyYh+oYrHuxiZDb6UmIP2MM1sHK6+0bnOlgAYCLMbROjy+Kf2F
oNWvoMzaEqZRkmMFFECa1T+SRWlfOS3zvgDxN5oUMemnaMxSQnVXScQYeRQtwJJ3EbIBPEpf8QvK
W6XK3yIxywnk7zJNNByeRpNkV3qctXYzhk6pCDYu2iEszhb4S1fQcgTTBo5IBg+nNi+Dq6Ey6yuq
SQ4+xfFeQRkov7p5JPr+53AAYvsgfZ5W9rlEHpfB6khFP+LgPrcBizf0FgOxHr4u8Pbt4hSQuX3C
2lWUSzxk+ckYwR5B1/weNHHOsHhBmJOs0cU27pQsCWoCMSBSRSBtwPvnH6PQuV0xC5ouCpNlmssg
ElvfQAP5zNP93cbP02QxJxYMCxLRzOvQxyXiULVR0IVtUOrm/vwq4E0Xcz4VOKBMLdOKIGoXWqrc
kXLksYR4C41BC8OEymQJ3av/t4XGAoYoQPCrRcAJbqUZMkKNKwZJf/MZ2NUYpDBV6LxHI960KbWE
mrK0sW2KnaOlnye85Ym+7M7wYG/Lb/wODh5MaQxKyEakpmX6BIiP1z7l8BKM2M5enhehTpF5tcwF
+ApgA2EiRyGEvKt1qY/3SVW5iqS6UwmfC/nL+eW4naedAjIQUbVTkeGCHvpmAupRJ4LHnhffRm3M
HahaXmdS+O18wO2S2AlxdQYvjIhUaiUgTUK3+wQnjEfOFVS6jA+i/5KWqb8UIU5jZLAjFBqzNYfx
sYz6usvtFsMLBxr6omBjCWttllqSJFM913luHQvuNAnMc2fyNV/a6eMtFfWOd8XwAkXqbfQ6xWXQ
yyJ5nLSlGvq1nMIIx6/194lxe/7T8WIw0JXBkRx0SCX0exiYNqKnh7ItgnVwPso2QJ5GwoBXJuow
Jy9wIo+kdaziWtE+nw+wveRPARiwakmlqANtp0jhA2NBkby8iLP/9AiapELmnY/FmzIGtQS9EoVK
KwW/oJ2P2XXR7gX50/kYf9lRpwEx6KSNVgvVnILWRkfvE+3I+qXqcD/bvPLNX24Az9FY+X89FvDU
Bn2WY3L4WsYBb2ws5WBYzEgkKcb21pyJ88WOviMrBG7JEPd5jDQAXV+DpcFkqrZHuf23RX7k4q2i
RLGeq0aHKLF0LYeVM+c6JwJ35hhEqOMRjAdU6H3xVnTYRsco/Sy4b3grX2MfK9KSK3om9Q0iQprX
TtqvjT46mXR3frVz4OHYErKeuaGas7rGzEm64AAsHDnlPeHSE+jPVOO0whmA0NIZqiLpMX16w2WL
NyAGIqqyh/ibQEvKt3qAflfqzZuhn8CYndIW3f4GDUKctcELyQCGPlcl3G2QzlQiusATeKHOP89/
pS2C3HotsE3RVmtouH6joDzDtBblNBWk1UCyI++pYJ573Wd6g33RrXL7Uvf8ARUmqRF6mFZCxucR
on671HGr2Ry4OLavrpbjAiJTP0DTFkXmT/0SwGko1h84c8lZj2yLtFLLRCjzIwa+YT3yJo/BjQlG
dUtoPuH7+jB5wfWfF4vO7mr24l6FuCcta0DNRj28snX+L3ngaVkwmYWR9uE49BZtXH7suH35IwcP
fRUGQxpDECa4UlOZ3ON1xbj5JZML6mvx7gVFc95cMjgy5XoMqQzM5SNrblXJ4C76DUlH+jZ1mkkG
QCIRXnvyhBztsbpbussejWtbIsSpZldoI+XVBY/H8BmMZh/x8TJmFjlBnq2iEUa3nMyLXbiW9H50
ICEkSXQbVtlu5pYO0Rw5qJ009/iN1fQrnvsVDNC04IOgWl9CpS/MwTeWv2kQMliQGmetlUEFXrr9
NyhgX/eJmYG70C9FILcdsU11nB2pFIOlHh3Q7u6Hrj1Yo3pAWwuE9UbjUivGT21SNvt//B3K7xu3
q8UCokl04/pwd/vZOeZe+AlmU5B7/cJdb7ydqzKYFCu5JE8UAf/3O5et78LWQi+F5Xj60ypdZ+A8
Dl3x5kjZkF8gOUw3y7lFxMDSZBmJRBRZ8DNzli5FaYwPUZgvu1wcvsOcTIQjQyX7UxWTi1qwQo7E
PucAYzU38xQK8EuDrVxOvlDfCOqnjif6yAvBIBPIomiia1D3nEXo2mc/Be1iSSb3/JLk5DQsKb5Y
cAWeOwRRJjT7Nhq4ybvzEXiYztZvJ1De5jA0KPnrbfVbbkQGXwalr8yQno8aFqJnHsyvjwrvGqzB
/AUFeR6zljOLGlOcMXvVTBT4pvo1vH+GonGkgticaeSkMyxlXdQSFML142ZeU9Zp0ye/6M7ZXBqD
HGhfTFsTTul+1PpNeShSGMvCHU976IqbTItsNP3/6/iYpMbCbRFCGLjzr/0NYbz9In9DunfOgIfG
gEfVyWi5k6iWOEn8xBxsaMPbsK7xpvqjOt9ZxSXn61FkPxeQSWwsSDqSugL/IPxJ6QfmT9qXNjhH
+kEBUg+vHMSrqLGFXygZCImR4L0Nz6n0JiE3MDSnN4nMmb83qlt7zT6EkgI3x+DAFlv0LcLWmlL0
kPlJ+S4rrqXGN4a7f5tNtt6rNjlkBits8M7LrqnwmPRALhJH/o4NbrcfZh6BiS6HM19PZwCln6MB
ZDC6vxc0g6FVEiTlg9CXqNjnnIOFB15soVetlkJB1/rJKeLpIKXPXVC95WtjcSOyWUkc1lDZxdVF
uhlcwU7mY0TlyrSPD2yx9xaljXUirDPwMi+hSixanhIPQGhbWNwKunzwp4HUudvaKGcfpJKzBTmQ
xlL4Cfa7kUSAtKz8gabl9kMzXXet10M7M7wyPnJWKF0R51YMAzCtZCVG2kioVL26AfwvvJ/na4XO
YIuUoxBSTqjtUNoE3EscIXRjvx8uqB0Onlvc0TZ73gA521xnspN2aUKkDNiCcI8krghwMYmf4ztq
XjX7lK6Bt1k+unAXK/3Mq7tvm4e414NXReNOyKLzEtqV6JNDvcRfvDdrV66XKytk1EqzmAsDbk2v
z6M5q5QVLTJ6SCmb9JknDfNvkAE+FGF3SEvzc9SOHpEMN57M/6xZ4LH+ePNq0PRjNa/RPJVJQvP3
xzHm7mRTkj4lS7yEOM+Nx4DOMotaiRMR2S3qd4UcUE2o0IWiagqLKqiC+twKPGdLsopFpAjD0Qpx
YXj9V+TdvAwmmcmmrllgwgK7aCpu+PhWB3FD+lLHly3nvS0YDNiMypyjdRXfjlobTXs0lLovt4Y+
tomdgTaW5J3HelQ0LWp3ejL6xiR7+hzeNVXhwdFm1+tQGQe5AbZC4TswSV1VbNwYbcXJhKbeFD0R
fbEbhh9zEr7t+f4ZBlnV17qGcNI0HRNkWqdqHLwPPK1gSvf55/XEINGYGXJU5k9NLa/U+NimFj2P
jSWEV1BENQUdndnCMCVB3+g2LNj8Ov4BlwTN1kRIm5XJfD2FyUOS4f1ZbG7EpNrF7ezgietWFMz7
xJx3lj7dhNZ8GRv5RauCEVLXi42bdOo0YbrruvR9vVjf1GxS7KGuH6J5/GymBYpAkl1YLRRyS8VD
vaZ3dalwtUr8aWY/YWP/Aw4eNqqfO0JmVzIqdEwqCvRHjPey0QdLc6kM8O+eBLcZmr0USQcjFYKh
VOwxUu3cai6FIvcz/a7saweGGbB26G5hTJZ5UP3o3TKL3tWReCtr4a6a00OlwTNTTGVbk6Z3kyn6
UZo4jXjfVqE7KVpuG+HkLPOyN3LDIwLp7DZf9qVW+TDpvZBK9RC2OriqODL6JXXNYvChvF/ahdRc
TzVaMrSvZio6GmpBnKSAcwlgifbpBKPqvBRDSkKmXMf8O70FdC5uAS+zceehrMmgulmrBt6f2WTy
0QjqZUZnnLyA5d838pIv5aO4fNrtJrdBvyTkIuA+rnyR0cvtapPb38cHhbP9eXGZlHLpJFL1LQ7O
hUgPZad7VaRV9jKoHN46D9rZrvjGhMVo2zQp1PMfs63pQfNEv/TKIOVwJjfLCiAvitRpBNwI5tox
k7YdoN+TBomBhlAhvNYrI+Mtys2JU6gaOJiZ0HJmYCxLdYKaNfruNaxJxY+duYEtZklsKPPv1cRO
7dSzIPHBc9PaXpunwGxdqEqrrp8zvCtk6T2ljuPRBOKX1XBPWwPn/Qtyx+35fB6qxsznoEPfIk4w
1Kc3w9ihZPXcbnrHxJshVS9505shhNYNiCSpqsr2XIf9ABk8Falj20HxbPgopjw1v+30fxWCycQj
LWrKTMUeX42qAGv6FaPaXDOrkMyawUths0QEtxtFhN2lcQWjKDvUg/NwuVmjOQVhGRNGnsONpcSF
bTGvxOHbDIWMabdU/81KZCuyfz7Ydr1kFY1ZG0INBxx4a4OlA11ZLfHq7zPuUlZo51CdVN1Yw51m
1l+wKjlzyTInJDS/5IuBFVInlziq4Wik82Zye6utBsck23oXS+BOgIKkdIexTeyaiLZOLtLoO4Gl
mDDCI9LPtI9qZTp6aUux4XBmdzP3Xv0ABp3HeSYRTCeP+fCvF0t44Yn+i/TCNs/ZVTQ65eu7TD9q
pHh85Vq1j0boe3xp++jmi9YqIpOBk6TLpIWOjzaMU/6a/IV2jKsefb58asvF3ZSvT8b9tMzlH+xR
SQz/hemzfdvQFGhIiJYFLQlm89dtHycGAfOCljZeTaqnGcoft41TNLapqROnCC7wuCfSVsgB3JVg
uZ6g7omLlAvfLx5e0w91LhwDAxJGN0kLGidaNLjacSd+H0Z0fzY1ZGkKTsqy3aWxGhuTnbWLqLQS
Adujn/edJzqCXdVw9q2cwc6a/eQ0+5m2cvNegTcX6yosgwZjbuV6mMGbtNQhkjbNoAtCu0y+hP2V
pww8Lt92wrQKx+x9eULZLUqgq/KGezdvtTA732o6CQkoZvRNa3MTulcjY3a9XJM6TGMIRekfOq8m
R6dtdIlJHzIHFzQ86i7QmHK4pf1NMF2FZbb8oMtCiCrRmwgZvP3AJBdWnZe5VMVVoF4Rt913QaS5
SeXoP1qP2k+CG7Anjd0sb3zA0AxkvnCdg3UZM8qxSgaBUK/Nf33A+Mu2PEVmxjxXmPtYBcBlNvFX
T5bE7vynppMXAPlmcroaLwOrqtlGczxhV4qHZDdHTjftU6Qe0+3g4S5tecoHSKcaHudg5kRlX1Lg
LNHq+gz1ULQeiKGnH4yLaTcrcIxx0ZEyOcWP/IuFDkDerWN7oz7PMfuiMsI7vYkMePtZLe4dh/Aj
0iwf2mID1Dz9CTK2PNDb3qungAzWLsdebRkvfnFzQ8qPneIlCo8Bub0xTzEYYG1NWHWQEp+w9ct9
WfgFhAPNy2LfFD4JeAPazvtPC+aPRxSdqDLp4HLUt5bltMiSVWMo7SwuZG9Rm7t2lnRbHkLBroUM
NGrUNKqlhVyODm0dCde6at6fX03bBKfVT2LgVxaSrK4adCCn+zCA1sRN97X205sULboO3TmFWwf1
YfpIgSN3dN6VkreYGTwWE0GV+gU3ykH6PomdJ2ixf36EvFXEgFJotEbfS+jastQ6kOIwkNocbt6J
ez7Mdo11NZEMBCkmnCGsBOAnIp8U7PCj+KWHuKgIChyq5NOtjqe5uIPj2o67rDZLjavQDA7NQ5WE
Ffr+jx1Dwz69UffwOPaEd7wC6uZc6vCwwc0YZpgs7xm1MKXoiYbuJ+ugLRdmF+gNb0duwswqBrMi
IFEsDEIHmKH6J4+GzY9vGpQ08RaXQcjAnkbErA6oT0MPyBiedXzRgB8Mlqva8icYRBwSH2IvnIWy
edVZhWQWSt/lRrFIGkQt0S1Tyo7SOfWFag+e5iyghvwsg+QbJyRvTpkFIuSTkglFGvpqQPYdjCd2
ytXkQJXv8KKMfPu+oUMH1YQSJdQhGVRdoGggmXCVwzckl2bxULrTLrqcaPen9pEvA8uNR1FmdXuE
V9SodcsEhxkvDEq/CqLkXetNnnkxQ4ZZkzkP/tucTB2mpoplwReWPQrLdB7LRoHsVyrIjdeH0hdT
qK6tqrkghupGahRoQzvYej2+s0T5xky1PUS5GzsyK0dsmwdzRCVdrcvKVjUi2EJTCbaWSrA/DvPb
LFdrW4gy3T6/CjahdvWj6SJZT9JcPTkU5PH4Qci6C6IMwfkQm6nnKgTz3dGsHi1lBJWyJbrLRtGu
tdpWpx+qwunl48Vhvne6xH0yT8D0aPiQZ7lrGYe8iO1y5qE6LxBzOuaaSrKy6CwfErh2nd/OcMpU
Uz/pf56fuO2awGrmGNTLkhHKRDDzfDPjjgLbH7fmVUAG+IwJxTpZgO12b+SumtwTA1aS9XsxugYD
ibPyttPzVTAG8rS5QINOEdGW1tHTWhd6mUlxLNMZzuB1wk3k1BB04bXpbN9jV3EZ3COhMIgdpHL9
o+b9M+v+ZQayvGgs54BUyWy0E6LRm+zrXhc5X4/lHFiJlKLtGdqLUtHfm5OyVzX9Ts3wwlbO5mcp
aTiHFl3nZ1YLSzVQJUGJOhkbW5L6S0Os7iewhZfqbQ1Jpw9mMAAiT8IYSlkhwJrD1mOn3vdB7BO7
XvZWQILIVe/+bd+xDINeg3iKQZBtPIkMPbL8ju97/yIytBoiAykpXjSLOcdVtfJ6T+18Bfai8p54
VeFHjmi/YBdsJxzPpxXLNYjEOG6JiTeUN7N56X4+t1wYcBkK3SprA+dx6/a5jbvNTolHu1o+GRUy
Yetq8sa9uJMNu5GcOX1PwruZZyTzl5zgNGoGc6psaox+ADlVs4/sdqe8F5zEia/THeSWPnPW0eY9
cvVVGaSxtFQgPT0o/ud7nyUWSMPQd2pBkCDDmaVMwdUoOtua0H1taHZEeBVPzhHIvmg2Na6ifYOR
lcP9AAeB9rP+gbiSX+xgM+i1eg1T3JdoYx0bXs8sIvYh3AB2EyLhag7aGC04VDBW97oDrWlRDwNi
px+FIHYJ2I++FYRvbTU/fVT2Ydy0xL5qKsy0JWT7qL0sCNQLea6qHGg1mVxmMis5rxoFN+AKT3Kz
OrkTatkpkT5wlijN787NJwM8zQw/kzjHaECZdscq6APYJhzoHR9P7/ySNS+lYVXpzIpoTVoi3lth
5/gvnhshAztdC2fQRDWgg1eb0zdo+8x+WBDf6pZmN0z13uiQbCg1FN0FuQDrpUE6IugqhIzyzNHK
OgqEOoWJY67LtiqIZD+2w2BH2aJ8FaKqdpel0x1pmmF5W4+qr8e1eGsWmoLnIqv+bDbQwlPbdLGt
Qvw0wWFdlCO3mPLO6YfwRl7k3iNE6+wp0u28bXdFX11203xXZiBgpUl0LSS1bOdJCdtOCSQcEn8p
VAhoVc33SUkf+j4Owh6eL4K6q6TkZpLzm6UCrGbie72uIMlU3SHRel+NvVNW0l2Ugf/fjdLFIphB
GupXVi8I9qzN6BoZWz/t8l3aGHc4br1Gnq/HfroQRhiXNSOsmjWldYxJvUrD8aHPx89WWh+GUMsc
tLe4VZVdDD15X3Rj7w9q/LnRs9BOyuQ9Z8luXlkMVYXuP+yqJZEWPlZXFr0mWafQav3gz/+BhNIh
Z4w8giJnfif3Dl5a3ObhfMxNuFuFZF6TUNZ+EjmEDBVmADtFL9xZQ7ZKPp6PtL1BVqGYCxnmOat6
Ga8s9MyglQ7qCfYoskzlKHnvZNudyqt4THIFu1dStksE3Z+dGUCh7kP9XT4INtQbKfFO8xpKAm5t
eO7wa+WbCesqNoNyhj6AMROif7CWYqeBZS0qcPaSh3YVXZdK5HCmdhPrVuEYrFuWTBXqEFNLfOJS
I/kJHZzeEsD62I3wdr47H483Oub2VipEzDod/MoYk7mAPddkwj6dU1cCnHcD70jeTOhWo2Nwbhqn
qC4KAU/zQb1XYI2WXHW+alM7rTYInYmX3GzHM0xDsiRQcf7g4cdmJDcxOudwjbqS/Od71KPxt8Nr
zdpO3YxTPGY6m2QQacfroyrba4U3Ns/fVTBmMmtj6fu2BGNLrz4acGwB/zKbuE4VNP/742gyTcmw
YFchaayBL5gUkobrISpG+o6ev+iAyWGkQ9OXCRY6Su5d0qZSPB7XwY8f51fndo3f0kRNgiOMqYjM
boiInAGy8f1+UR0eNz4cBL7BmghUGdGyK4iZvXTzb3/Q1Q9gPmg9mEmsTmD6dZ7kgxeAB8IAlsno
OCDQhywjznbcrsWv4jHfVK2GulskvCkTd3CHwcER13uzp7jKjhpYhvGH2Rfdwk9nrlPzpjimBI8L
A0bv+D/7pcVaaYYE0lbB8Kn6Kh+iXRcUThQgWb3t/CyAfaabvKvccTf0yGfPf+nNEoQiQ0lVFzUL
/zEQnyVNLMsVWF70EaIucLmsgvLi6TmLh3qbB9g6GgPqwtwJRRHmNFq5lzRPd+DrgausAd7Xm3sA
1wGZhSzJc1pCIzH0iypzq2Z21eZqJLot5peZCJ1XEIc5E7qVgawjMitXa8XJJDG4LPLVlmYJ5R/y
Hlm408qs3imW9aik9LJH9sWaFf+ivo6tw3I9RuamHKahkIoiOh+onsJr4ZY3ocxFGYIlRtaIOJlz
40buLDtpCpfzzc6PB1aPv2eNigERcWJiPCN4gb+9PkzdW18fTvOns1ZArZaP8UAlAt7EYOGNjv75
KicONbG15ETH6pBJGtRC8gXWrvcoZOEA0z9moJW6bR/uiJp8jrPwQOT2oq/ab5w53qp3rMfMAM08
D1LXQbL2LQwhXiwGZuYujZQ0fxMbiW5n9pheD4sBGK2o48HE+1xgFJadjeYNTKe8tJ89U9Z4U8j7
kAy01JPaxIUil4F6O1S25ndBEqQzjgfqP5nc82Bla+OJq2IGs8vjsu57gxpwL+1tOL1LuvvzS4L+
fXbq1v8+s7HVLBIbq4T3QtgvipMoZQdWqlbC17bYCcN8JYSzm9fV/nzUzRNvFZYlG2bKooVjjfLU
oxjMoyLcy0zhODPICqfXcQ6TxXZE92kX93Ymx7U7xCKXfLe1LtYjon++2uCzRbq0gY0attYjHFcO
le9RoBrAb4k6Ptmf+WxsxmCGUyuHIapspiDCuFwo0MpnNb5ltZcW8ljXKhs/NU23i5aLohxtjYgX
UCW76Rb9OlKWH8s0QX3bDIiVQ+Ny6b40itbYcTm870Sjc7vWcBcjcg0xvkmMijicz0/PwnM/n8EG
Sx+l2NTpg4E7Iv/IXSm/Gqqd5cHtM4JIjuoXrizaoSP0e4W456NTNPgj+PM9DNbKv3+pIdLR1SkB
mMIG5vLvu+5TzbVt3lx0qxjMtlWrJIHQO3J3uhpiJ9vRdGB8R62pCzfFcwEPJ7YlYFcRmY2Me0o6
gl4KwkyeR16Vkdot49LrNfmHnCk3vSEFHWxwuiwMxiLlzenmXWENwcyk6qY2yGWEu4KAAScwsHzU
UWvtlyx/bjRmesNBg3RbrUO2EiJ0uEuXYmpDsRgMsMrtyMMLsrut7b0eHzO94/TrNHuKqMwJIuYX
RiC7hv7Ar/tsAfMq4PF7r/BE7powtHSkQ2UtXyeJfD83sMWdravY0B21tg59WR7Ob4xNVF7HZKpo
cyENUSsg5usJxFsbZB2KgUsiVHMpmvSuF+W2lVgOiVXOPt/k7a1jMNlOihJwGPYYzm/iB3BPV20J
9fP6IO644gfcOaQDX303sZ2jrJ4Q9PVPStxYTN4zmPqUFTVirU9RqlPDl8LbJM+sJ5PJe7piKsAj
EwTfuDEP+b7bzYfqug+GnXSbOVVjZ2ivlJzIyT3yQQjQwRrwIG4Lt9e/gIGYYSkLqZoNwYeLeoEi
eTl58fyJswXommAPh3UQBlnqUlzKJunTgNY8qDOGsoO9+PUA1/vSU7/pHE4SJ3M9liVWq0WN9DEr
K+idkPEima9M86oy7vSW10rJQS+2w2sYqkaeRiSt2g0Mhr0qEPeP7LzCT7iEcs7WZiVxI7gVJJUF
2loWvdfKn4XK4RpSqD3zidg+Ll1qhlGNTcGP96DFBeRiRL7A52dyPg0rgauHSSOqhQ7HweyL1qNa
oQ9uQUa7VjVONsxZ2DIDGUrX6kbVoz6yJCJqiqAs2ZXFw3beV2GwYm5I15aWCOZQUaOeudTiYZIF
1xLzOy1Mv/dt/TkuJMhmk9pelKz150ILYnP0pSj/Lyy5KSBvSTJ40qYK6bX2eBVdly+OKlv87IgX
jcEOWG7KejYj50svqYKKPDnoR4e9aLzTJpufLvDWDoMi1iK3ejU0oT908U5sVAUPeMm1kQg3hVoE
/wZZrD9vnQnmUMaYSYiwqWgs1iebFkwTR4QTodff8FXYePkXq54Lm6ZWsAZA8ZtqJxxMZuVyp4RA
TjN+riS8trLG2SmsZK5QWKmRphicoH2dMgsEjdjlfDLOcmQVc1UNHhuzgvrkW2p3vDRBYfBF1kdi
LCq8SWh5Gdyl37oluOVl3tgYoLGmcpilAl+Lro35unEmm16EW+Rb/CyZU3XVWcNbK4aCnnbqeXut
mg4nK2dlc9vlV0oZSfteqmxJ6uy+uEmz/0ryTuA5b3P3GYMjqWaGSUFrovRBVPFBSciCXw+iksx9
EOXGY245lg4Wc94gXmh5xnjR7ptD6utu3H+lVB2+oM5xL505y1mZXBmOKaklLSEcxctdi4pdEr/v
zdiVMiW2l26+VPT0Qoi72Ja16QJitoUdolFdUVtnlIY7SZ3tWu/tRevcIsdjUZM6VT27YZcFoTzc
kBiS16pwLdRtZxN9+rZI8mGQ4sVOi2xXa+RCa5NdCh8im7PDOdVPlblKZW0zZ5GMPuXH1PzXffgl
niy8r8aK7kpxUuj9jK82+dFOMO0FWicFbWs17ekaAm/qW16yV0myylysohk1FPMkYbUG5BcJAG0f
AFDll0WFet4yk2lKQ5yNIeBSv1p1CT6Kq4D3wO9h+8uUniJSkFvl5UpeGT2eX08A/VjNe1mF8i8A
fYrGzGcmZkkX9U/RXidpvp1rnkIxZwGRBUXrLKCz3H7vJNFJ2i9WO3NSEl4Q5gjo47GRYaID2Epy
d4kvw9DX4RB7fottQ/FpJEwCWfZWOzTgRvlKlAeZWh1KWTDdptLii1xUJjvNE/m2GHlkZ97YmEyy
nnILFRK6FtWLdrmXpZ9cPQ76Df4ExdPIGNRXpmmZldEsgkqTLzshcYtFdc5P3l/OzVMMBunDOtUt
iRZBqSg6MCM5ZE6c7H9VRuLDyKWkbicGzyEN5oEva9QQPD88uD23M+loLhIoBxRdBFyBAd4QWbZ9
Dpcei8yUvpA8DAsIfEKG8v89KVLIcUW2lsOCM/Oa8G5CR01CJk+TR+/8NHMWC0vAF3sx79AwhGuH
BPmuayG6GVoeGPOmlQGPCV5tlkbB4025+Pa5dvqIDH4UI5wXoQr7lhKhTLfSmX3Aavv1pbzUOVHK
wPyS5fYAp90SGmq2eS3gjTh+B6Fd6rNWBbor1E5U2WbkLddqDk6ceSP7ivcit2HeBDCwM5rL3JIQ
hcsnS4jIKxwIDj6Sqrg9oryPy6BNtNT6DM1+wZ919yiTc0HjRRLiTUHm85goHORhlf2iIhXlIkdp
JTPeqW1jD/KbWjcV+bSAGOAptCwvSAmuSwp1ZigYWpdk10BfBDUciO5CAcvNJo4gLe80Z7n3Myhy
SR1hIRHXsPBmm8DjF0332i0VoxJ3Ik/FmHegs+z7etSjVpTxPPf6Qvom4X41oSzhPg+zeoCyEXph
8JyaqO3ntpgbJweVSemmA7oFr6wwQY+qeheq5n/hKO0Wsd6jbgyRs+yd1TSXtVx/78I69sbO8BQ5
d9tU7ewYzDT7PBxyPwSDVaZkRlao4bfCxJq2WUPUBkpkZvtCE2sOgLAk/aRvM7OQcbuI5No2uugy
Mg9ysxdqX8lNTlWSA/WsWl1uDmIvH6/0wwei73vjW6Pt/nH6GOwRcaGIOgXPXv8fUG8y2CPqyTBB
fCwNDOsbWbKDFOo2nFUCawTncYCAZFa4cQZFSCvH8ko4a4U3n0wSBNMxTewGVMbL7lYIAfxp7CTm
Z86McpJIVmKpG4a2QI5IOZaP5OqjTYwCja5jDY3YcwljDdWvYRvq8xiz21XCZyhkSRCi2eXlSOWB
6vlhUSHM2UMrPrzSFk7tl4PqLANijKpFbyUcIrUIIT71JtK4hDvOTmPt4jVtzlITVf8jVbTY5X6a
X8UyNBQiT4caWGg34kOLbtHcSRLOxuONjsGULCmsgizIsaALZi+GnxYJJ1nmfScm58nyure0Dnd5
kN9S6SPRDFtHe8jcxpxAnDVv0T9f3TprNU3ijBY6Qc6MU7B7W89UeKPhgbDFoEhJSNX0BBNGUWS8
Xii59kALdPqO/27IjcagiFJmspWaOO/pUbjsKdPnlzAEnwXBm0AGNBZVmQ39uJ2lw6jdN2CXStk3
DmZwMkCLyWBUvRvVPHpKuF/XMHx2PJbIciJjVUiJauANKmn+U8TMHaUHNEpxVt3ZDYQgTHUlVlTw
7KsYgozdR3W8J+FHzoTRHfjXPB4BaJK7WtbNuOjWkgB//qfM2CdcRTz6e1bxkv9j7Uub47aZbn8R
qwhw/8ptFo0WS7Js5wvLK/d956+/B+MkojB8BorfmypXXKVETQCN7kYv55AxHUP5D19Eot3jjMOQ
JXKFMTNAEaUmolnVqUW0tiIJnFXIomyWFLRT7kj4GGH+Bn91BSfETuDaCXEmQYNF+F0fHp3BLR7Y
jKH+ZNoYTEFyrRZVo686C5wPZxLiJc8SsiAKjEKPMaYQisEKNlVhOclyCEvnu3pm6uqoEJHvujmC
bM5C5LVK62ZGrfVPyG+uvwMgjTMVJmY4yomRU/yNZPD3Y/H/gGTw70vAkvmWoSacljI34D7++6vj
enIFsjijoarI5qQsmRNHTo/JmNyjpgei84/M2SfzO2bRRJt5PtrVtbaAyD5KIfzWHyyPHcyVC3Fe
/koW7BVAak1s5T+zN8DGY6QfrCOkrXyG+kubPSPfeF/+WXDnz61NK/lZnU5loiLSB2DlmVTIQUTa
OpEfO0n5YO2WW3F/jehunPFAVkJ1q+wyhfHj/g4M4uPy+NtVv6tyJ7A5Z5zglTR1wAB8OmKLWYVE
O70WEcZ7cWAgXBtnc4IwK/KJ8UT8UcVVtDbOyrTVUFRJgkJVdkA0ypAUUsfIdox0Rz3N+1bdCQy4
wMXyfUSlFOZ4Lp1jOsYsROiZWUi7/ZsUUNzhINpQvqVID9sCPTh/R5H/X8BpV6aN7ynqKnQcxIw9
j6mmdlr2gx3sjV2AmPUdReWrER6gnriABd4wTxNGCPgHlkYkiwtW6kbTMin9I6smiCb5PiM5nSeg
FUFUoKGInOwl4JinpSCWEFguHmxuqjo9llOErFMl3ZdxetPJggffJoL4Whm4aGVY8sKIdBwPI/dU
LS/4OQEIxi0wNad5GLkHUQVGzKvqJErHijaQMyKGWY9DNCGQHcbP9fhkAKTAFATL7NuvOB7KWY5u
msuMSEDPDIqGuoqke0Tv/GUIfnRk+SawGiLd48KTfsrSYGa1rP//es63DEVmES0m5nNYKIT0I/LY
EsubM6Iecf2WHcSVXeQ7hoZaTmYapuEu7RIgQaR2XqMzVXqZ21NWPgp2UaDxfL9QGAXIaKcYI5db
7WvQFt9jgwz2MID/PTKhl4ml3VfK+AjOGE9XC3duU8Mua/2ozHTxk1QpbMEXMfv0ZvnE0HUiY5SV
gmpC4zvCwkoF4PUEzGlWaaMZenC6fZ76rRvtMVyKVJ2oNfcyHGQSLYUNSW9B6y1j02STJEHiuUL/
L7MdiwZlNh0tlHix65xEtger8GGUQ6VudUhk4IG0tVNv2EsvJnq72UB0+F1RhY2tl4BonEzOVo8K
hjxli60SRVN6OzoELB5aes8GATSM8RvIpQtXehGKQqhBDUMlCiiGZL6TRAKpBaFViYuy9LZFb6Lx
WOZfxni2Fxo7uYo/oDS+rkH0XJnkVMiQVUhTLTykL1RoMDRkDeVG9kt0jjlSndwVbRfdKw3g+wCh
WBxCs5u9ZZzu5iyqHNVQbDpNBPUVc3LokuZ2l2iNp1uWa5ajL/cTdVDGzm1lGf5arNALQhybIt0q
rbqfJO0kLdPXSG9BglYngQfc3Jeya0xbLZvZ1lMaPrQSwVOxmRd3WEriVUGzV4MysXsKvoEk+B5W
2lOu0l0TNb6WYiSjjn4FpIrsUQdoZxt/DuMO3iE7mkG+b2k/goqpsEZ7Ao5t7mhy9wH7/7GsJQC/
GlXiJK0EDF1MJhR9njrjUgJiZigypwG5LSmnzplpF7tRohO7R2XlIAM20Ve0RAcJk67aMRK6ctLU
pd0G9I4ow35RRjTDSe2TMlr7PBolG24/vodWJehqavsaoB56arQ2DafoUFnySTet9A6orsmDmmBi
DWyfut/nkXHCVCBqdIOmAtZQM23wAxpAx5knt+tpf2OY6UmW0sCpZ+A8tXkMqJiiL+7Qar4gdU97
UH+H3W1MAZWTxkDeNlEV01UAX+TZonuWkZV7KaXSftbok0QLgoFtebaNdNaASFPFvpwZu0idAV6T
5vVxJB1QpcIoLOy+GLWTpvX4v1QnmXo3Avu3axKlfxirwqvVcLwtjDi/zYK+BjBPeptO8qM0yf5s
DfsR7BWOHvSRG+r5fSWPXtAEKPE2wCOrJOXYYE7RSbPab4AQ6FRTcJBm4IQOKMCGBMjHVEs/Jr3x
I1LKyC4HxSnzrnnCdFvttWmvuEFPppOKjr1Wq8ltmCayO5dlctDHebodk1mJvWhZpB0mV4vPc6Cn
vR23rXInGcYxWtRdmrc7Q7ZipwWpnkN6FCuH5gZoMx/lctkNUXOXDLNnYah3H1Pzo0Sjpxn70ESA
bp3SfdvloT3H8n1QosNtKBenA8Tr3kpG2EgzaDBr2Zi7KOiP4zTuUzCsOQWASGa9PspZs6uq5Ii0
o1tGw1NODd2PykbyTdDM76YmKp0qa3eYEcLG6CR2+2Ko3BYdPrtkCojbtL2j60vtNEn3RQ7Gzm1l
3Y5y/Dd6Fzq4B3eNMjwhExgDmAsYPdYw3BZh4CZDvg8j2e4WJXJlKXugEuqn6XCv6dlNGSE7VDIM
szmMdkmqnshsuFlEH2k722MpfYoT7SVsk88hUTQU3WL9mBBjGpzeMGcPlOkhMO7LEzCYHwOALS2k
8Iwy3cMuHOtmWdia0kOryUcrtO5aJXyKgjJzAprfl8CD6YJw/qSPhfyzDNvhA03ozRxLpdNUwZ5Q
so8WstjSJCVuG8w54J5AO2xhotaOFCXzSV0JETMvAioghVALI4UGHKEBbOe3Tiku5mnuh4n6DDFT
/lr4yNw6sj8+dzthn+3Fk4+TxTkjMx7GtqjPssChFtuFP+1VW7enF+qyzgchG4JIIPPIK49bUZov
MPjUn7E4ZbDlxVGR8omBBVro/vAofmReDh2d1wg2J8UwLeBicAG3ThG3UYRJcPLYz1vFb2JXRe/+
aCuBPX5k/B2qvTjpA3yHcZe1dnBjyvY7mCBYbxLnDnGwrx/CheXaYNUFGfAh6i57MG5MNEotTv0g
njq5zHJxS+Zi8jhcGqtC9AoVGlxyajFhlR6ifXEMxUCrF2HyW1l8962ix7PWBOfthd3y0WDrx/v8
2O1ZN0a3k4BHDnZpMVTGRny63k0+pBngPqdUhlz0gJwkCeRgFsjB0IxxasGq6wl7TjZixTfyuGtp
NmqvtiHksXFjbbANvD4QoYO0N9v3z8PtiEnj6wHUVqj4RiR3O9scyFlJC5HAQPPIs0TtOQUn+GA3
nnUcn6LGqe8LoD4JxG4boH/1VOXuaJCRIjNqiA1ug91ymG663xbBlm3jIJC1EZhaiswMnW6qlson
t9Uut8ol0ZimTi7rxAIBAhDXlkP+V9Vi/IRBIpCPeHI8GYZX3iBCvP4BW6e6ks+nu7NsmHK5gfxO
me0yaXxZUgS8gOxa89d+LYJt98rkJQD2NswAIjT9vqAPgz7VthHHXtuH+7LQbBUPneuL2npJGTIe
bwqgiMBFyJu8nmaNGhayDEvTp9Re5IfugNaAXYtAB/1t72pqu+y0I8YboZx5o2HWd1YFockhegAo
YfIMPvnZ79N9cLugqVzZTyc5s9E94KY749bqHhUT8a8dhF4CxntoV4bS/vWd2FCvN9/EGcJWVjW5
n/FNmqX7szG7KqAKBvIFHKn+GIAipk48OggbYy8SMG+3greJUTjoMPYQ2892bAC1FNRibuBmn5Yd
ng94dGU2yy69wxqLJHPKFneFIZHsLBmUKc9p/UMGq1nkIuWfuxbetMNOlzJ0rL3Hu5/HGTlVX283
P0SgFlkS470n+81nYPsojRsiFrtvTsFuAj1N43aHwu/26n3tktmr0dJ9n083xKOYnhPa6w3/8OZb
OONJB73QWqaOgz++VD5DjW3d9IHBjb9j3zdspiEbeF2jDdAA+he372VmDHpbLThxFCKU038Z1dg8
YgNRtIruahm5grf2ZDLNBI+wWfZjovm5cqNMT6nS3VB1f/3uXCQqmRK/yuFNo17MeMGqkNODr3iJ
iweJ0ufCJAILvG2sVnK4rWuiSo1mCXIUCo54NJIDlRYc8Z0MjngVyAXvGM3YsPrsrIipU1CZXKAa
6to89kpJZF+Sdae1Hg288P/75q0lsENcGf24qFq9aaF9VMcUJR5D/VIfDNGMxDnhyV+4tRgutk2X
sjHKmOLpi8a2rw1mmYsDUkqJ80MrHGmvfV8AtYlyY+ilTvarTmz6FIQuqGi+DJnd3IEzzxO1/26p
zfqTODcQmHWRTDP2Vs9/BKRAklK150CEqrgRdb45Qe4SKHlc1ybwv/xIXnYmSE5swAweAODkVvG4
11sq5G4RrIufPMjNWAo7ExLV276xre+qw0qpg61VwOiZnMkr/fBJ1N13WSHDJVztJj9/UC1D3dZM
U/MX3XDjfb2THLzOc3d5gSUT01RtOcy1PGZVV3pbjlMegjSHRQ7WvWU3rt7gShbMg+zIThkBz4B/
HSevc94R04ukczZ76ZLSrKWzdAh1ww/0S5O5xaeksNvSiXfGDgzoiSe5XekHsgd0aZFenUtLlzdK
1yn+QWcHP1VbdWbbNviJXzd2bTr1y7mrxGccgfPo6M/0ef7OakPwWW6/j9AAfjhmd8A8FMNJstVe
+xQuDsdTUiaxhLMPUlvd6cccjZCpMz32n38TWNcCg3+JnXlWtte1syuwOvxca8MKhhjR0pOuAZba
rg7McVY3wY/apZ+Tr9mdhrDFOggT8duX61UyZy4pkcwRCLTIcgCKJ+ud5PmfZp5ldgAh8IgeCbGy
b4UIoPD596w561lWVUtUFiI07vwrBN6Q5cSH8tAfGgdUie51j7D1msNVfpXGGcYJuJ0RgO1ZQBLG
znxECeshPQIsFLjLmZ3cWUfAwu5EhEX/w4K8iuUsZZWmVpMRiO1cFUhKh2Vvur0P5CFG8BYKoaY3
Y8DVMvnYt4vSqhnZpi732QkUEIj8YEPwF10DTs8ueQDPlhMgII3DXRu5Bp5d1NbKByCjPiQfWpFO
b7v6f5fPB2ZtlfYoWeNzjCfre/+1cBlmA5gSn7OvePTBiImez5uqDHJhzSSWgrw6F84oURFXAHNH
OCNJJ0YLUWh4suOpI1Anpi4X1mElh7PUnUZKE5PIMhBY0XWu2wxGJ2tsBTwinnw/OQxKUHK1Lxh7
Jok4kbcVhRJVwZud6AaoNji16ptBgZeF+OQw4Q23IMCx9dKZOhuAce7k1Q/q4MSZM2BeTpj82dpj
HU9beCKEcMiUvjVUgLgfo4QEuLj1eFAqAKejSVeLDoIt3rAP6+TE+Wqt7GExS9Mio651xn4CANtf
DEGYpbOSoyW8OJtJu3WegHN+6VhOljJCWnFqDumZ5oIFwNl7knYbruXNyjjXEhqpGakEsljaRbIL
QLjYwQG8Pii1tvd4Iwvv4eZeEk2mlq5Qnaicb1EGkG0C2vZ3+gwFz314pAflqHjVLrgTpZk3Lr2l
rIRx7qRJ5r6PG536Wfq4GNo3C4V8W6AcGzr4Rgang5M2gtZqwIJ+Y3qjslYdq8qVULQErvfsdk7X
u9L4QdQ/shXzvxHM+RGjnxs9ZjvJ6gPs7OLJLp6i2qs/RpKb1rbqRg6xSeuwm4g98JqP4VPgjE7p
yrUnJXb00ZRu+k+iXd8wCZahqMCgVoF+fVFk1oduMCNSKf7co9kPtgH8FJ9AkiG79SgaWN14b7+R
xVm/MCz1SEpLBXDi7j8U9cvvCUrxjM3m1VyvjLuahVbq2aRiZb8b//553Y/37wgTtq4m6vSyJSum
qRi8bVNpIqlx3Cg+3Y0e9WIwiErLuUKh+/Jef1xEW7l1WdYCOX1KDRJERQmBDHVxvHte7Mk2T6xp
88/XB+ZEoOHLlglc/Le2e5rnulQniGMU8Yl5RMHYsdDxqzjo+EXdZYcBJsFV3dzSlUhOWYyiaFW1
gUgwfem7BTxGBOgWg5NT932JsK2gyzJWEnmFWWQTa4dE1lgCMKzUy7RbZhdYSSRShQi/G8GABeR3
yzxfiguHiGxjWZTzgBWSR0jWd6aRTOC1uc+qx7A1bDUdPl3f1C2tgXrC+eqaZiKD//YYCxS+ZSMp
J19psZFm7qa9QDG3DOxaAndqtWrUdWjkk69puj3MP0CFbAe5IDm/ZbNMjcBYaRrBH+6giBJnWt+o
il/M6JkwETCBEtH0zUnEtnxOl3HxGjaesIjJoLrOM6T3VqJXGYrJfqiUPVhKk2crCWMvGdFKQO+G
3jqoxBxvUpnYJhn966fFnNE14dwdr+dobnO1QbpkqrxKVg9F9ojOcGfBezpqgz/xjeu1csEhypwl
mfQWD0kQsLH8E1L+pUMLdLyPbmDDNf40Cqf7cn2Rm2Z6JVZnBdhVvIZYv6uaSlH+jtc6inYu8oF5
wAzFZoF6Xh4oRfirKKiu4B0Oe8apTkeHNESL3IL+bMb0ELjIBaF/KzmKPP6FjnKCuGCNGpFU6Ab6
W3pjdBerfwl74zgGy01VpwIoyQs94URxUVpaK1Ol1xDVaT9o+dimH7M2tFvrEOG8BKfF7u8bneRk
sWWvTgtZ7A6JX1yISAHbY+WXDpo5FxtIroAlEOPNXRgsThwXr6F5K6u0BM2SgxTu8/KTZkQCW3KZ
yeZEcLcsDfshAuTR4jPLbyDxSp6JjXkWB7CnvrSr/T/Itp5FouYARVRhizkzTAdTRi8M7Je0BF6X
L67UqzcF/a/GnpPCmeKi08Motgbky9uptAdVuYsyIgQ8uHBinBTuQqVp0IZUGuW/I+pxl/nBl+oJ
iT/krtkANRiODHu+6REFXdfFC1fDJDMycEtREZHwva6pOhMa4y3vq5qKSbK+s0P07enDJAQvEEji
O5jzvujlLkWiizyNv6rnwm135qHbD2hdQCtc8BkdgftSNCu3edNel8d3Mk+qHiYxS8lo98mz4S83
EgwxxCHk8gpHlOjavGgraZyy1MsyRT0rfmZdhD5lgPwiL3D9vDZFgH+BakgKIkfL3+WOapLVMjOl
x3ZSPXXdf2aZhkKsBHA3mWgqSa1BQYIhCB707IdBwiMZPi2TKOe6qQ8rQZynLPuh7UEHgSzO8pcZ
APvYOqpxbV/frkvHyPT7VQqfk6uTiZBxMZZz74rqRE5wyG4sgBGDDlWQNBEcDZ9vG5WmjwAnBFPR
ZQkI7pPaRo9FKljR9raZaJKD49Vkniy4itSgSeGX/WYAnvlsZ/mdEvwU7BoLF3gHpakGoaqGdxj+
vHVQ6HcuTGWBEF2yFhu9Za7VLfc4rsXVUsD+pxRusb0DhRj1JsP87+AVID9cied0MIvrMCrQ5OHL
bYoVptLDANNkg5JSsNCtI9MAxIIENEJgcEe9Xec46cgHtaygHAeePj7KLRUoxVYEs5bAufo0rgNl
qQzZT7uXuCxssz7m8q06iqqumx5YMwi63bF1OqKyt0uxwHGoSGqClvrTmfkX2HQYEVF+j7C9Z4SA
6cCFjqwEsr1dBTFJqvU1uE6JP6SYEKmS6XaO44/wMju5S3y04OyuK+WWj9QMU1bxeqYULVNv5aVR
mlR6CXlpG3tjstygPfdxJs0XqYkrWwusm4qgyfy60P+xrf9K1bjAOim1QU5MSAU6cOs1B/Nr6rFJ
a9DvUr85iucVNi3Wap0aF9dkstapPRpZkCWQaww/hseGIqlNnOlOOsyRaBqM6cXlMb4ukPNZbTkD
FD5DU1A6n+GPO4IeBAZ/XJB3wh+zS8VJVJGdtxAPss43/vWgLwHYsBR4GAmTD6F6pHnrmkK6SLZN
16Rw6jlgrCguVAzx9Edzx+Zjc8c8lQcgiIrrW2yPrsnizIiBdQaS3rPScfZgfk18yTFux1Pzge5j
X5RrvKxVUjQorvaPMyl5YTblNCNkQ1+/N/l5dpyQ9mxvLW86WoZ7Mi17RpOTGIxkAyvrrWTOLTSj
KhdNj5Mj9+HX6ME8qs4cOurX5hnwA5itVnZj5AIdNg5saqeucYDBE/ZNig6Wcw5UW9I6JvgIuqO/
GBi/5TQNahOoz/piKDJmVa4dLWd1ZKoMfYYqmi/ddBkgHu3gL0ZsMDwU95GffQt8DaWD2Sbov/Xp
TX8jPO2N+/l62prMY5gohZR3GAtYfP2DjtOu71hLM/lQvCxoRHjHpPfV7YU8zvxMmKaJMIuz+HXm
difrJnElB5wfDKBPnF7eNgWqoptEpYrCv+EsJVpiM8Luxm3mhCF1tPqhzYRB4Pb9fBXD2bim1PRG
nXE/tfv0kakM62kYY3QiVih3C49sw+fjyF7Fca44i8ymMvDaAVq+dD+DJcU8MKKzs1FFOFM75Fff
eehF7Hai2yHaUM7qBVEqL2qN56qR/lWFpzk5GZko+7MRNL1ZHmft1CwIpqLHodEP0n33QPbhLVgw
bdYaMuxyXzxQLtpPzuAteDrGMZoI/JGmt1pf3FNTPs0p+DczIsD62ghqsDYWZRCiE+R4YQ5WQU2t
jWUdEDQzGmVxp0jTsaiXhywN96msP8FLHq6HF9tb+a84/k0s9cCpKA3EnyarWdHRLhZlf13EZfPF
2V28yuAu9BJrSYppKdZ8Ueq2DqCIYwuKg9ZJdwqSdjRFf6xdKu9gnBGtjrt2dUUKYF1DsiI/zWaK
boev19e2bZxfl8ZdtEkxJFUdJNmfUhUaX2NaKbEN8yZevvXyt36+qaTMuy5yWxdfRXIXrJowI9mH
OLF0kE9jR09UzW/wOrnNBrDIX5e1FXyutVHhbhrG9PNxCPGibD3wUjjLPi4d9aABtwFdVx8lxS5F
yrLx8HsjkbtqSjsW5qLgucIyu8rNsJ8wnqSi6i9EMdrcSAVmErA+8Go8jVwKGvRk6aEcowMAxPyl
OZH43CGPbLIz/Ip7RJ/IXt+KUsrb4dNKMBc/9COpxoxNCAS3gAiw7sfZLp5Za37k0kMOGNz76dfc
7xQPndkioL/NG7GSzZmXOJKSICUmZDep18SLH6BH6LrSXBeB7qa3FkwFGLqSUWadaeHWFia8ylhg
JNkOXcRE/66C8CGCRMe+0gPcAS2V3EKPMIg52mrxVbVyN8g6b8n+O8Yam8n5R1nQ+v12UZLWaO2k
QFmySLWtUAPd/Ifr23ZZt2RmciWCsyWgg2y1coGI6IBZOa9AUj532u/WrvStgyhVtMGt9lYaZ0ZI
B/TKGkzafnbCe/k28y1gLyu3g8ciZ/lb4ISfrq9PpBacKZF0CZ2GIDDyLfINRKhzKJq82fScq/3j
LIc8FRqRMihFMSTeBDjpMaxQHaVAqUgQHou6Vdn3XtNB7ilSjwom4CSsJ2q1u0Fvfpmd9iWqMJ16
fd/O7C7XBHHmAoTqSQPwSrwj2/E0qNJtFZxkgGknFqhe868ZWvgqENgbyaOkfI3QD519oNWLGpWu
nlR2lSWuEc5eWaMmTbq9RmHBU/qCkXHXrO4tet8HwSdNBYJpKN+B1xWsX5ndlznGdZr9NFa2MqiC
JW27ldVRcVaIdonZdCjgQRfsrrQb5OKZ9cu+xQiLu8Wje9G07aajfpXID1SYY4C4Coi0fpNIt3Nk
5TZwY2d7qoLRa8GS6pTF8jIp+WGh0+xeP0GB5p/zLauQLgKkZTEWzNEooZOgGzOYF+e6iDM+1BUl
4dvlYMXROJ1hfcmp9+I92euo8QYOnXb0yzjaPyfMSipIORuHut51o9NNApMsOtPzz1erlJZRJQnL
2IZ349f0/GqrPNyOEPYkdsUjvYLrziOs5ZJWTyH8up9HqtOj+zKgIMBddFDRer1AYUUnyNkulB6Q
pjXhNeMwc8b5SQKwxfUDvB6MIPR/618CrTLLLILxqnrFSYt7Ij/m8xNpCoEubiX31l7mHJysjmmk
tVyCtQ3lm9fmrfPrOsPrWhTqXDYkv/VphLNdoNCRyaxgWaMjOxgNdkbMX36KASLgpE5+MH28gh8Q
niPUCTz50QA/tmM9iN7DAlPNg6uFQ9OP+oTLoWmnDsM4zeC1o+jhK/KoPKCa2udgaDTZNXfAy3wg
ASb6813t9rFdBjZLh7XfRCvbgNJiblzVDV3WFfNimiqT6zLXSw0wWhC5/GCINu2dsiclOs27CD2l
ipNNB3EOcHtLX+Xy+tp2XT6wmbtGeZinu6a+SejT9SuxLcIkyDQqmFDmp0GSuVBlgMrASQyoY+XI
RMNqzyLkve2r/SqF/Xx1HxJdquFX0TegGujhBm1WbP2ZZXwVwVkPtI6Famygtj466lH6zDAXOrRa
dC/SkU1fimrA/+N98SqPO5va6Pu8AFKcP6IX1f89zKE/52x83XCUBLB7GpQRcWyUuNb++qH9D/vy
KpwLi6SBjpQAs/83Yuoqe5ft5b1wqSwmvnB7qop+RsvUlMtOeCvTwAqPTDTLsUs2Bn0PgEFGm9Of
jpoye/Yqjx9Ea5esyzvwr/9RblLddAoraVziZKJtlPamuvilNBS2lVEvMjoPgOkHo9tbDACwSdwZ
9tLofS2L94B3ecp7PIFARyuDOTy1FXqb9nhRdn6tG96Cd0uDNp+Jag5p7qxpPKX4DVH1rQg+LU1v
56qvzl/ktPBT8lzpv8oWLL25YndW4sRyaGdKaWfhR2nJvWzIGRKRrdb7VAMDfC0LPNXm9V8tnnIX
k+FmN2zmT7Eyu4wNJ0hPZfBFoK6iLeYeXZEUAsOUjZw1n4sGDH3EXTCtD0SLT0BZy2YMNjjUrXYp
cejjddGb8ctqfZzhaeYx0bIaJeawY6SO5i6rSlfqOnvMKm+OBkGAsX0xV/I4KxSEcR/mLVR35fjP
+H3vuZib26oBdYxYsm4CBeHt4bUqlSNYAbwuaWNTqbabXnWI+hyMv67v4raxW0nitjExLFTqZdyR
f4B+s8+szVj1CDwg7Zz0oLBRmHfYHqaAF7ZnJZnbUK1v+wB9CMysA0IBE6n1zxS9PayDrrgVUQyL
NpT9fOWmMGhsqGqHogieTnYkPw3m5FpzZ9NOJGkzt4K+YgtNzWgB5nvg0QMWdhPIUHwrBJ6ZnNqD
9DIo+yJBgj29l1vBAbLzudjFlTg+QmRte50OccG42DWJkFw5XFcRkQTusVmlSdJpCpPQNa6l/JWP
jehubSYtXxfB8xPFYJIoFLYIHcTE/fjJVJ+S+nMf+qlEkFz8JJelO+d/si6DokvFQPSHhve3KpF0
Wd9WFWLruQOuyEAOsdr717duu966ksHdrq5QzDpLEeYZIYa77QZFVcBg2gYARepb7ZE8Asvprmpt
tcfwEsbNhhcZ1lL0jNh0Bauv4G5anAey2Wt4Wiph5OUwle2ELupGc66vdvOOrcRwd6wyFExJsQ3V
gNpWdoXbwE/KJqb4VWEv4qZSrmRxYVKGxFGjsVatwYfpeiFoD4hc3dWfyoPmVH+JWwREi+PumVHJ
lUkjOLp++Tgh1Z15JN3lomhadFLcXdOywagbGVtopopm1/Xo6dWi2ROSDtfPSrB//GOrRqp0yCIU
XuLyRZcit1JEebftlMrrEZ3vxsrkakYfthmrxFlPkmV3UIMvwIE9N0t3+yYHnIMeukOE8oTiyYDA
tK3n62vczgivvoB5oNUXJLMOBE825wkir+bQgjnYPEkfdXAr5H62E7aqMoNxYYpX4jiDko2g6LVi
XDO6Cz4UD61Tsim2z4AJPEX75IhRluvrEygLD2etgSm2BR4oKxUPdhSE4MgjbjIK8uoiKZzxMLK0
SiyW8CDGvpMMp4o+98Cf+78thTMdSKZOIL5F1arUSjs1syMBHYulCyYEREvhjAY63Op2YMAmSD7f
lfWwU0bDmfPP19eyXa810IwImJuNKTFALi9jHPToONkbT0Cj/8wGRge72ptPxg6gpmgpEj3ktlf2
KpLTdPQMZErU4Iksz/eJvjhhex/mosrpdrJktTBOwU1LCgc881k1szsln1MPsVTww/oKFNbvFt7i
3c9SthvJzgVN4JurMwEBbOmYTENV/+09XhI9IGmCizUE4Q0NwM83BY89FbVFsE26uL8rMZyJr3vw
LIPABgHBkaXa6r/YpH95Gg/NLvZFYeK2cVpJ40y91MplksTIiaq7eL+AZxyzhOVnYNk6ZY3hd+TY
BGq5vTydEqCqsRFGtssraxjnqqSpaACDyzR3GFnZKY/qc3qavMIb98BzvS5u08FgwP0fadyNDsMM
cK+sGpfJKghogdiT/ne2MCQTViI4tRjwsP2N1pCqX0h7w6COJUkQJLIzv9SJ12VwOiGRaC46E3EG
yh55GNhBYd02KEHU88+pLW/C+dv1bWPffE0epxX5qKnFALeFMKPbTTKyvekJyRtAyOT7ukkFh7Rt
ql63kGfgI6HeT5PGfHQKpLH+Q+JOn6zZlX52vyavelx+QvETexSNywiUgyfkK0JNz9E8gIB0bj6q
i3KfS/SPbMa/B8cT8pWNpS19CW3XyZdcQWNJ8slEj9/10/ofl/hVCmcRoRFK0zAwBwaIXtUuKwNP
uTe6DFQnwCym4BKz47+iHhbb2NUdVsHvtowacrpGPHpGdpTH28S8MwyM71leQn+q5PH6CjcFMrgF
jGfBoV0EcUmTRGCNYQvsDsoN6p/oOMqOQogFloq7WJgFPApFA2woJozfLqwP0niYg+hcVnnTtPie
7Mr5aXdFGq/23ZBovcb0L/iZgYU3+56C/fs8Ux06ufuOhkKmB9cEcplIOYzmNAVoth8iH3aMrc8o
2PrLY34oQMTdYXQ8FDYxblqS1x3lL0Ca51UpRVhjGfQe0N3taXqYtNrL0m9mJCIYFq2PuwfRMFAp
YiXa8Fd2kL35Lzak3rqY+QT4EZpcRUA122ppARJZ03VD5QeSBzIGtVUikpOPwa7w0U+7k3biqvf2
Hr6K4a2/FGb6wPawaSvNyWdUpWpc8YbsZVLcmHhFX79t228m61Ugdw1yUzYyKcZ1q0k33xdGbjq5
1NeONmJOJ2NY7ZqS6B44WB7RYvCiWElmG3mJsnhY13Y4JqoD4r/wUKMB2EmkLrKjKDyWUr0DDZvw
hbd96v9+LT+zXJiTtMw0Jb5pyS6I13CHRuVXIQVOt1C7Dq3PQ62ibEK1vWn2P7Jh2GsRnn20Flip
zSwmylyYp0IaQzPPyGgruzhQFTDurCVMN5zyhdGUgS4sbpBUBP+qO/tGjcaBE4wydPFPittr2Vyk
I7U9iNJiyO56cqIk+mvolNy5rhhbDnMtgwt1MqPU83rBSxaxwQ7YTfvGEFzhbQkoExINBRr8ircG
GJ2eljY10DxteVJAU9FN1R+t4VUC57timP7fHjmbPgXddxCjutc3aTOaociX/7MGLsItswaDWjpe
kcwbJ53TfIk/dECAjp8xwnwIP9eFHd8LXdfWLVhL5c4/yGazCkcUIjof4Np+7OW74BQ7DC8j90M3
/yRYJft9vC9Zy+N0Qa0GMgTMJSv/j7Trao4bV7q/iFUkQRLkK8NwgrIsObywLFtmzpm//jvQ3mtR
GN7BfvZu7ctOlZoNNBqNDufc0i/TobmtHhO3Oy0PDHFJr+3iWwTYJRFml8g+OFdYoJU10VtY4EQD
e0m/BPH3y3qJBPCur42DAnyKMEAkgBs5gzNRyM+/kYGy1EcjL9pxwMACovlQByFBpu8mKROco83Y
4n17zjDUympWLAPtxxjumUDrmXv5ZP+DvaW6rQmcaJH/2XyWryWqH7WagGWi1mC62IEY5xloIG7c
u1rhYO4zeSYR0D0zNC7VFOQke2n3dwvKeY1iIFWlMMA4E4DuVdrYGiDbLovYuurX2jG7Wbl2RTf/
88rDEIifRmh8QRkijI5gbN1NPUXlFOTarfJXzkrl50qLJkJbn4k1ndtvkaE6ddb7l/XavOvXinF+
I5nybCgCeKsZMUzuxUfDmZ+BMf0SVrviFIPnFjhc1eRkoNpEFeQuEn3AZUei8jS0KDK2GNTFxcWa
i2rDzu7AKPfIAA5rFz50FyY2RtS1vbDT57LHVHkO2gDB/hj1CPbBnbrsZK91NNA6AYOEQX6NjSeG
y2Se/3/7zDPc6QwpbvABYTupAhRSkCx04S7HLSfYUoEYvksySOp6SNlzWtoPKIa3fuQqwKv82h2z
zFZ35W7co+pSW+5luSKx3Osil0lRAAYC2k2Ppn6XkK/C8EDkZN5ewqtjOMZRM4CPimWPZq9tQcJs
p5mLCWWPbRoFwuyjBUIfv/KFgwaXbwaVL9RpVrxYQYJH9rAz/OoTqBU8+qDdojdyn6HxLXRL7/J6
bvtwNKnjaWEimOSn2rJ2bPoimJAWAWd7esrcyf4vazvj2xRlb1Xmoc/ME9jrxMLYPN6/3JVe6mDQ
o1Gp7PKiHIB9P7lJMGlH2vZ36qQnjjW0wBstfRoG36MOvZqTNJ9ACobG/SY7JSH4z0It/xXO4a+6
KdF5nNXuNFK0cE+Nr9fowAjzXuAhtxdJ0wxgCQATSuXRErS8yvqlwLYoqOpIwPAM7wFAAkBhNA0A
nNUQbMpWJg7dQ7/FcbecTsAYCPo9ZOKQSXQRBLpLq9lyqaPdHpmWqa8wfNWhanbZFjavn5VY7oYL
axK3swFf1eevUuRTKfCAc3lVyX5p/MrqzJEqofltJUPWqnJXnt5rgZoWGJDFwGpzYNDJ+k0123jK
u4UQqpnZ1pntrRRkzmV1sJt8quqgi5WdpEuFK5f5rsRTwMPQyNEEvhjwDiJBQ9/mvaOZaLhEBKYB
uOajRN0MoyzMUKxAH/tV2FA3sMIdGu40O5Ok8M/M9Lc03iejHWNq4hohino/Ox2qgLlDvfkWIdIu
8UJXE9SYNlOC6rt2fLf60mUWuLkQY1YyqLjMGIjFMuYORoDmELyDq7l1Kkvu3TAZfGSFZoDP6m4c
iy+jTbe5+hDuwFjhgB6VKlSA2AwKbQa3GVNbsSNwDb1RaP8b7IPNrcUD0rIUqp2D2+qkaLSJVdiG
6n6oQdL4anajnSSioHDzxlvJ4V4jEcDye5Xiop2iJ8MsXAXzbSjJXz76my1fqq5ZBJLA0cfjvmpZ
XU26ibPP0CXXxBjiK2D77aqjYQj9ugqDhuEORZqYUz8hGgS05MP8DL6k/BgcQj8+xJ+Km+6+8/F6
FTWGbJrISijnaMJB7RsJ7Xs7EhO8WHMLLGpAkxK40E3PvZLCeZhJ6YZAfkvOLNE3CcyUieSnT3lA
EluT5E+geRc9ibbN430xudAawEvTWAM5cZdhTMom0alsADxvDg8CA9n0nSvN+HubLtSSWQ0PLWy9
E+/76+AAxHkQOoD/EhkA5CRPNPGNz/+CtYUZxJnfXsnmjoAplXUvFTAYac9iaLIvfaXymNT2kB2D
wBGBBoqU5dx2GWZlAFJJgKOHAJrMu+mpkzEC1HcYPUZSbnbB4ykqsAg2km9TCbJWroiBKg6u+Efw
bR270TzSUTQ0vjl7oL4vJl/mWPIxWuYMB2F0es/CFGt8pCAePSxIK2cojxqlNwlBBEXKcQ56LLQA
WLLYQQws/qJf4lP/VD4BR9Cvvsexy6Z+0KSyF5gs+6MXzOZt4mR13cfEsgZwJSi7Wi5ARWHZVpHY
cYJRrrRwerAspdGpxjOpddthcqvu+bL8zQvCwIAseEI3oFezJaJ6xSbXMD052KyfJEiU1h7ram+A
v/aysM0FXgnjFhiNrXQugPWKkLF1CZhPIutm0Qz3spTta2IlhnPdKcimJVMBwtAZf5LwpbCtERqC
LRmoaCbfCVHkmZ7lIzRqwFO6zJFNh9jN5ZfLGm1KMVXwgVrAcUYb0ce7CJChU5boKU46mhT1p1za
danoUtheNVPHv5bCMGU5IWE3J4bRJ2z04OPlKu7dE8niCxUdWB5nJYdC/39Z22+5d734t2OYGkaX
EVhD8QMAwzvlkxntelBZspYSI/UZhQNezKBfxajmAC6cf0Vot+3QVl/Bmb5cRIMWGPgKaW/66X7Z
Uw8sFkCwDVFsZDUQgV/ZNpnfu2lwZ2DoTZOaLVth+ljK3pB8GYPdZavcfnBaKkU12mC1Hk5GFiZ6
bC4AuvoHIG3FsU6caP43nD5bfcnqSiIXH+VDp9JWYdBanQRA+MUPusWZZyt1ayMidhTHAKTvKbj/
KsNVyWILNN5c1ZV89vvKWSObVFoZ4/tjvJ0NWIP98MiQqcpPQKdyG5CgyJ+JiFZy+wWzkspFT0un
dYaUoKwXXRWH9BQf17kPUSV3+2yupHExVAWYzC4EyOMu73FMDK+ONVdfrtTha6LcT11v68k+Jrlv
PggWl5nL2U24EswFUEk+KogOYbL/mJOiIq8UuOSa8UjIKgiqRGkeoQFzLq+WskpbNg34TaK4LZD9
QV5F8JICGtwCHd4ZOmITWKmsa3jb08HvrNdGHdwwG4BEDlZU5t0LVMlEcHRbN/xaJmc9dSx1fczw
9lhWeThIGgJT/wfgz+meQSMwBsNs8ES9vptSFUNTdYCqagafjFqGgP7n+dTMX+qSFM4UTfeI664i
YY/W1qnUEJdpgGrEw5DHMVzyGQgsQaTsZiJ/Ma3ooUkUYFv2USc4/1vPs5UgHrrQVMFGkodIC5aB
F3ZPqiSCIt086msJXOYYZXOTjikkMAfTaQ7j0A72BpoQtQB4QiJ+vc3Djm4NIMgbjL6U79tQ4jko
awsO7f9PRrE5O60jfAFHImOTPTMJ1epBrpcYO3CVa3alZ08ajdA70YbLjZ7rn4ECNBz1Rf9O9ew2
0emzOoLXpUkfi1w/Sum0n3DU7HKuH/qu3Y3g7Lgri/oHaBctW62SXZsOmZPImSrY9U03sf5w9aPX
77WIDLE5g+D+YBwxchhjcBAEuIOjH/vBZy0M+s/LvvD8aYeks0mJjiIQsEf5fqg8XLRkKIbSV7NH
isy+XId2Le0TJfSq8NdlWedG/VEWZ3KdFJqRWsmlH06YpBx+xLKoAsvW56PX+yiBW7+sqJH4Il3t
EySmte8oyGNYHoM2MYjvUlcXtA2L1o6LSmpSWkkXdHh9m4cyMAGlUD7X5HGsgfktKc+XF+/coX9U
jQtIqjAjJJjN0Cda4qX0C9CFHZ1cV32H982h6FIXjveyyA0f8VEmF4QkYywNuaaE/rQLfMDrhkfI
phjbUF09epQOsiiDeu7LPwpkv6+innYOg4722D/ZN/ze6a5yD3C0tyGSG73b5thF9MuJUTlFYrlA
JKmypiMjDLPEtIhly78ku7Wbx9DTDn1vS+Dyu7d8Yx+60qfLK7wpGM2VAMBArhHtSx/1DRelwv8k
oV9Z+2m6kTsQj5qzTXVRLeP84sLCrgRx8UdfGgwoXg/9Qg5Ockq9JO+OU5P5f6UP/9qaqyLIF20J
fbP6Rct7zZydkRB37gUn7y11f3bQ3/Xhn1oqOtqloppqXyuU45inOy1DcCHdSfmLUaCOln5t25si
HgRvHcF+GZx/KdOgD6oYB6KUS3uyBnR4ZC5S/ldqLAqmzmNUtmN4iGvAKQXCJnf2yokQSUkx/dV6
0SfFBVEXIrfKZt2O+c4M7eSbqJ1pW7l3iez31eGTs3KcoVzp44ucFDekigG+vsttKs/en9jJuyju
wBljp3SGNpfIbL9KpLGzrvO7zLfAZHNZ0OaVs1pF7oDVeVNjFKGp/V6S3LyUfy1FatiXZWwUyD9u
FXe4ZCNCakvPIl/zyS6SfDb+JTmpjpHm+mCexpP8TUO5/CAajhEoxyNQWmFfJV0LuUs1e7OuH9Bs
/CzQTSSDu7MVbRnlhMAM8+e3yRgnuVX2gfujdys7CW0043y+LHHbChEnohcWMz/8U99sq7ZvaRL5
ZbZvImDTpad6AESKyCNuK/Yuh/2+svYxQagVyFAsiCI7Vgy7yEQA5CJVuCMsB3XVW5MFbzhdD+2V
Wl11bWJbqbD5hFnxuTd814U7uUaUmXFtVICncjHh+4uVOlNfuZcPzV56Atg5Boszp/SiJ2HJU7SK
3EEmaD+LyxbnS76XndmbDoqNNNcd9XRf2w3fwIfjXDYP9gcvqcod6KFolzCdxtKPuxdE77ZRAEgD
Q5BF+bi0lsBNbQVABIVqnSgW6uQAZfhoJH3Tm81Q4H5uPWVnsQZPB6x2PxYnAiSLIpqi/h/iMOtG
2VMWrGgfxdV5OgzaJIVvjqQ+vqEYTjedh8EwAEwtnYD5Z2PzoN27OG4tkxiYdVOy1P6QWpqD9ouH
RopeLu/XRjoSgc1KCLeEWi33vdzGOM9NeS8P2tXcGi56B/eq2WHuHTilyXQX96MXDMFVU1QpxsVM
zMIZ6QNmNXaXv4adOM56Vh8D7NKPC6wWlR40BPEJMW9T0n9K02/LMD9cFiLYRovH2MyjbqB0QZSQ
HKr0ie4QpRw6r06fZBftMUgJ/4k8RdFAvWixxADnZ0y0gUpzAq3Y/WOiKwiw30PjMKaUNvskxo/b
XMWVPM7d5ElpNaRmLjrRj5XyuSLtUS6+XdZqw6cREJT9Voo7CwHYeIyZ4iyMyn4pAfrdgQUOlnqb
lIujRcn+sriN/ATsdCWPOwzVaPQjRllC+NDxzY9Np/n27frei5CjhbK4M6HmvSotQxTBrQR+fVz2
IViu7clrjtIh6tzLmgl2iwde6qgFCDdTxiPOug3qxlfpAZVr0fKxyPfsZL0vH+XihCmbclKyyBik
5OD/zNwSL29yL/mdb7mzf1mljYt1vVeUfcz67m6MqYLRw+Ar1V0G6hT0qm7vwdojOFrqxnXzQRKL
0leScktKIsNiVziV74NZG2x07DlDXPqRQU4FGqecUI2elDx3B334XBBwdXaVlgJZZHrq01xHExVJ
nZJEAFrQtRMQkxJbtqyvC6kPUx+Cy6qmjpZPD2o1faJgR5mjwM/m+fXyim26+tX2sN9XelhKocdq
Di8cNsQm+NpA+f53EjgnNIyYF4yRVvd1LXXb+jaWhfyMIiU4v2PGTRmmIVIgA6pr5nO8Z1n7Ov/K
WMPNU+UETmIJfPnb6bhk15wbKloV3aCJUvuV0QBGTwMqR2pnGMftk8WhtRfF6t4CW5Ra3S3zz0yP
j0WE5unkMKvoBTHRlKFbNhm1h0p/DnOQ16u9E1kVyqq6Pas/jbDzw/QpUiNf0h664Gc5gFgTUH1W
da8XV6bygkf7bm5kANUeswkNnuaubkunyi27IF4iHc1G30XGqRnbQzshRSJ3JZif6q8KrdAjGUSH
pQNRfTN5YNlxQ3x8LBUYDXsuSq/sv0vq9YTeMBnRaeMX9UFuUPlPgCu7DE4DaFwpfM1L0fT2G3Pb
+aKCDAjUooZi8PiEYVNQquYBfHun7KmU/hwMK7KTsbyrdfUUTtFOCQM0Gkedg7mvlyBvD0Su9L0F
utGg6tx+TiZPa6T7rFUMh3bt17CtvivKAA6TEGx/6b2URa+K1H/V6hlwI5N8M4VmDqKj5pTOXeK0
lZagmicKqLbvrHe9uFNmynNFMTeOi7ENriaVfpMU6ipqsZ8L9aZW6ls89n9cPnbbDgpgAjoQp/EP
53cNI9QGTcfBJpFkT3NiN8krqVPg1r1Wi6B783/cW+/COL/bLfUYKL2Gd8ZO2RHMsc7Ua3cMxQUP
jFIQqwmlcb63wJYNSgXfy6A52csiOMy3lr9cj3sR9uL2xr0rxm0cAHjDxWhVXP5ZYRtSjKrvrptf
hkG1+6oCrnJpX942kUDOWy5KjqzfiJVUEuNOrymW70s2PrTS99o8jhm+4rK87SDgXUHOdRZ1aiW0
QsgmmWXtWcV8CEJiJ3PZu5cFbcf7yrskzmFKk6o0U/gW26Cw+9bAPIUgAh/d+RAde7v4UYlEMkM4
dyfvItliry63rkbvd4gkjF80R0sLdxk8XEgwRdOkrjn6E1GOMrk26WdJuWpzxaZGLfoE0fryER1J
dA00ycxWR4/hhqbhY+QiY2dLy352Sxc4G+p+FpXQtwOh35rzHc5tpBTV2KaRn6vVr2hsf04B3qd6
lEZ2BRgdwdYK1vntwK7WWU8XcyRaEUFJYNugVc6I9qynmGUYCrKbhTNmIhfw9tJaSQy7RktNIE0i
UP4nKA8Oyw0LygtfFJQLdpDvwh3DNJPVCqL6ad9Ik2NoP1PUDC8vocBbvx2elT5WI0mKXiBjhws3
rQDOybrv8tiujK96JYIBZU7rwrF46zteCUNucMiXAv6zWeqdZMiOkrxeVkdkfpxXCfKptNAjA7dZ
9+5ghs5o9nZo/Wwjkemdt+PgdaZiTkZBN7ZJDO58YbbKqvQijPwg1ZyuU+K9XkovpR65SwWwxTTR
r+MU+NQG/dQkiF0u67n9on8Xz7+hliQqC92ca1g+mzAHOPDn1NdAXFZ4zZMQH4jd2Wcbt5LG3ekp
nZJiBOKST9PMctR6ll2lAYZsRKQbqs7AClTS3LFifacX80OeWtcdEaVhhSpzd30CeH9kxvDGYqkv
UECwlGLrdiA3YMMTu0pECrFprWDG1SgF4gjoyT86cZp2eblQPFO1KTk0BdgNZl0ADLNRXmdW9C6D
uygqIsWGjpWETnL1swNcLfPRND/1aMYbZE8M477twVYiOcOVpEUaaMCeqsjNjP6yNzpAiysOm+dJ
RZjmmz7sXRhPmNsrRtbSdin9QursuZbsRSG+lc6COFAkhrPPOKHd0uiwTzhIW+oOMrggW9FtI7AH
jbO/QjJG0D8jYqlJsEMe1jVNgRqbzni1Wnx82SyyYlZI7nbBAphdS3pAmrK2J2RL3IUCx3KmgoQr
2+zzg/3b/jSm88ojq9XQzS38pK8CpYBhl5A37BIRVNBGIyqzc/SAAv0doA78CDMhxCjHDt4yrLN7
TZ4VV0oGao+mXAMkts8f6yp4kbvKU031rquS1i7Uep9pyq1SBgdJya5j0Be7cpJ/LZXpi0X6EyXl
ryCJjVtr0Z86qSC+wMVuO733b+buEhA45INR4E3YuP+N9tlVv1wXvija3zatd1Gcq1HnYiiKAHFM
i/4aY/ySLcIomFnn+U6/i+A8TVe2wBBPcPdipmdvdYBpyJ3xrgcmTtofKr8RPpY2Y7PVlnN+BiDH
6tCFOJPMz2T9HmVpQF6CzwmgVHs2lGmJem02L/93iXzsWXQSevIINowlTFnIm/U3dbRngAclqDZt
/Tk56iVAI65Edc/tuwkjhJiWIjrReIxsgoEtzawgmuVPy9BOPfPAsAgtZBslTdh6v+3EV/K4c1tk
RjqONXaTJZ5yQDo2s8tYfZMTZnH/gGcEp3cljbnflZeoWF+slsHztd7kTofWmfYsE90cR2EmetMh
rURxh47kY9JPb+nN6B4vbdsY1KMxnrrO8pHNdRvtlJm/BAd98/ZYyeROX1l0UUYTxMBs8/TBST17
2HcyMKNuFg9DoImX+ImotLbp61dCufNYyVoQoZyA45Glu2UBIDPtmls1n37WgfkptyZBxChaWO44
yuAd0YcOe9i3gauWLfgESslywjnZl1p9NKTqOJnF4hSdIVjfzWOJ2Q1LwSC0fIZ3UBZJYg4FSwiV
piO3iz2EqMkWhq3KD5d3cnsjf0viHYAcaWqTaegpypDhnpXQlsYHvdhdFrK9kO9CuFhDn7B1U0VK
vxmQcMLE96hSR19K9AYs3tgVvh6BFZM27mWx26Hi+zKevTzBvKfOssHab1CikeHeAOhw07uza8Bk
4U9FTo1Z4NmNsRLIRSMDJk7lyYBPC8PUVYbJTvTFtmLV6aVbQzIcvRJs3//wou9Ly3k1WuEcWDGu
DOPa9JfDste96EZxMAcGEFLRXObmnbtSj3NqcqEaGUretZ929DmXtSelFokQmQo7GSu/aVoTEr0p
9DGT4LqCaWDGyMtHP6ZXVf1qqbMft6IXxWbUslKLc2ahKcX5ZOEM/BO11G++2vKDkzhH+TbxeMlC
OB+GvmBrTEK9RkzRH+mnDoU2w1FONLTpadprLvKwTnPsnlWbTbeLVnfTr7AGbmIQ9DnzE9HVqI9z
zzzajNIykO3tpQN+oTk4xiLqTd+0lZUobiPLBq3btYKsVknTT1MxHGRj9C+f701bWYng9o1ARJcS
C5V5ROLsacsQtMTgM29TeWd7poHLw2Jd70An+2iTw2wtLe4CRCoADiSyrYDFK+xam1SlTVA5WoDa
QXHPvugVykuh7AZx6MqgJ1xC6vSt35mvlxXfXFvdkKkC/g10fHL+VIv1HvOKQAUEqpFW506tirDJ
t13nSgT3ckvLSSbRABEYu1SPZEf2kVucqAP+nU8K3tiR4FUlUonznM0yTpOpYy+rBlDzUgFsXklU
3960fkBOoklexU6q3NmTOylXlCRtgBu+w22D6zwKXL1E+QPFgss7tGmaBkqJBFgKGJ3jTIZ1CutD
iN5I2sWfTUDlaUUKeqHa7q3CU+ryx6ze4SEmCOc3F3EllTtzM2mTajDk2rf6x56m9oyq4WW9Npdw
JYE7ciDh7vU8hIRCf82TAHiofkMSt+wfL8sRacJtVWUlZTJk6IZZtNZGetKJ8Mq7LIJtwdmpXqnC
tnB102i9DFapCe94yfjRa8qnJaNOGkeHv5LCj2b0ZAAETQopEXketdwLksFOrcW7LGUDfgLPjXdl
eETmbgCOt2Wh9sVcoZraVnWoGXbmVYukWKTui9yOcJ+ISG3Zdl9YQx6kFqBOjQ5QKTwfR8s2l/gQ
5E+LdmcOIHUe3L/UkXMRxCytWYtRIRp2zSErHMZwlOQHzWag61KMgA5N9y7YwS7LFZg8j9kcJbmc
4H0Ros35hIvAzkoMjdLHKv+jUG61h5zPmJDZURvlrfw0uCXAB73St5xOOeaH8TY6WrHIaJgPv7R7
nLtAJkvtghrvKd1+EwhIpv2bQOr3d9FRFQEjbTfirDTkvEeRSdoiZehVlO8NX9+VAM1nrC80QbrB
eCx20Y6NiEzfxwNIFhCeE1v145tn9aESspBvW65BqIXMA+5Rzpi0tk5w16MFVdF+TM3XVK3sOAht
NCQ5qt44l01IJIx5u5WriYpy0dUQYVcX9ic1vyqjmzL5tliVs4isaNtxWqaiaxr61d+yiitRcksH
UkzYU2MEq2gpzXg61qIRY3X7TLxL4VYvVWLMiPRoqJEUu7qq7kB0Dv6e5jNaJE8YcZAc6bl184ME
Evf5MfJY81hyHf5KnOwoYjYWKcytbV6FcWVGLEmXfs2M6pAEkWCK460F/+ycUMKyzECvw1vr4/Yt
dShJaYQ6/xvTGTAe86fUUSpHx2Dfc/OGuAhHez0AMzuz9SMwyHdJatcpRmUDR7dBAWe5WuM0o8Cs
NlV//y7+bslBthqlFK9Ng6CMFXyRhaN4bB95zUH6jk5mZKJBncFpnsdpYLYUQTwrFqvtjrkklbXB
gogN/tZyhW0AWz5pJZHPR5RDGZnTXCK0PQy4wsrajv3wavBYzJk8paIR3c04F6zzAMCzKNqY+BcR
UoJAspTg3Qna/ZwqPIHLEZ23nd3Mt7LbNY64nLS1bZquADdTR3h4VgYFP0TZDPoU+XEy2XraAe/1
9bK/2RpmAdzVbxF8qbMZgiXPI4jQ/MB/G2ZJ3NSxLNgny0GiAet7ILnSQVR/38p/rOVyD5OwMvKx
MccYGTMM/i2fteyljCtHKv2qfpklUQOOYCX5FtK5ntuUjGi7S/PPefzUlKIrmV25vP2v9eH8nNWG
qTWZcuRX8435zTjK1wlaJcJDjkSZYSvOdMOovYmow2DzxbmWyzm1XgW7gWUOMc7d6A0/w8D9LwSJ
bICUqprdcSezJNZ8agUFtc08ucawffBGUZSzupOkDFTqpyr2q75+kWn6AgCwGBC9lieNwZd+NnW7
1LLvuhLvho5OdpFmf5KQWX8CF5iYS6QHJFLQETMpxLX6GK0/+dO8WFfUmE+yaX4xl9IbE+qZBSit
x8EXnJ8tL7T+AC5QyfIOb+8Ia8BqBfoVervTF0ByetrgwJrdOfp0WSDzo+d29r7m3HMn0qaUNmYZ
A+wT2S5M7mXdr0JHN3nZ202gex1AoP8kUljryPl2q1zCqhmm2C9zjMVQ6blMieD8bB+f32rxzrxu
02WIU6iltsmBjsktgmm3oCKgv82k2kqVN5NeBT1UKQu48Cb2adEfwWTx0oKI73PZmpo7KuV9Uk/P
kjycxnJwg9RvkEvU8VYhWo8ZIFo6cae5wNFzM6WfvGVC9JunpQ1IXlHAvZVoBJqBDqALQ2OB58dA
IkmGOAYgRHw2nlD4okz0pmtcieI8SNAPcjVMIyoIeeJorQUOdlE74lYQuNaG7f5q1S0aW3VGcEhC
1k0PQKthBMq1dbUsw+4PjsdKGc4fzCQwo7yAn2/LnzS8ScgNkV50hCVtfoujMRr3l+Vt9j+uVePO
P/AdATedA7FXHeQvUWgCTINkIIe25jupIxhiL3O7CMNjMoQYfVIPrZJ/7hTTjXXTnUglCEA3b1UY
jK5qBLkkHgkj7yht0BKJjpBE2k/0l4zXfFK9lvG3os8cIguJQTbd30og+321s1kbhNOcwU7lo75T
2Axb5NKnxSFOkaHlpRNym206ipVA7mDMbTxMxljA/3VL4hap1e8sLfkcm+BU7cjioJNhn6jRKa2k
Lyh1Rk6Vka9k0hwrIV5Xk5vJGETT6duH1US8DzgY46wGF3V9QUajrnwjOszG7GAKGWB76P1RXyNZ
vW2b5FSl04G02i7qRldggQLpvOts5SnGcUIE988kU+uwvum/mGTSUGj8j6a8+9SaKCnjGrLYbcdq
SIgvNEQ32tW/mGTaji9W0jjjauJUHaxxZm+Kjz0i4mrLpixdVgEDrugyuBy5O06um2EJB3jBf1pP
WWWH9aP8myr8ZgpO1zHzQPAkOyeOTrtwCCKdRm84G2ijTI/RrrODR1Cno5YTHZeneS+CpNry8oA3
V3TgQ4HFjH+9lJQU+hgzmUXkSZN1IN38B4n5tQje96pDOMx6AjgtSb0Djc3PVJ6+CYx965m5lsG5
2zJpeiWjRQUDDPdAzGF12qbyfkyOuut8tToqf3K4dQzM4eWnw+5NdvxWHk7r1VierbLy5cL4VlXk
WKT56BmLnt438YRCrWremr1FbTWcJGcJ4lOril7XW05v/Q3cQZDRyoBZRmxeOzU7q0DSBM/4QQTo
tW0i75pyrnWypFIqyyj2p0jKbc0wHtM5+355A0WacMFGmsiFNmL6x1/M1DZwN0ZDZkvV02Upm5pQ
RTMoppjB08sd5lSylKiVdFQU50lxGPIbhoREBQ5manwkrgOYE7kzDXO4fF6wseYq7EKoYsnklujF
TVwMX4pcSeypV/Z9IGLx2LrbAbuo4gyr5JygT+3iJpRTbA/R0qsmLbwluV4wG9Z3j5TeVPGvP1jD
lTjO5vIRQ4xhGyIi756tLnZGEMtdlsD8wfkCvivE2VuY9IWVUyxgNkZPYxs+zERxam10Y3UUlbM3
7W6lDWd3fax3dATtoJ8tpz5f7FK+ksB6clmhbSGmoYENGNBa/B2ySFMJ5j8sGWNn0+XP5Vg7JmjR
/koKn8tr9MjUhwEMBe1Q76t4+EHHeq9Iyte/E8P5vbSfi7g2oQxwdI9SYYHczfCWXhJos33xAozI
RGOffE7wR2mk1FOKBIYyZ6FjSOlsq1qAvjuLRB7J49CbhjrzZDkPvSZWcjuv6pu5LEQA1JvHGQCK
DPoBL0QegCdN6hQg35G+y4qvuvREra9yo2B2FwRp4c/LSysSxV2UQTQPSMjhJCthbpPhc092qdx5
fbDYM91dlrXpNVZqcRdmPCVhUqhp7EdjCobBmyTAezUA7HPhNvUu6j9dFidSjUtPSCTUNVXC+7os
qlcrTm9NuXiKm7ywtUB5VTpR9XfTh6zU4zx9ay2VNilYSgt+d1RvpPCX3l5lgWDHmHs4c1XvYnjo
nbpewibCwLNv9rFjZa/C5vRtASZEgOj4nJRvMZHWqWscaqVKXADV7AjaMy9vzZYIA+BSFshn1HOq
G71L51qb49gvwuLG6Ifn0RgFxraZI1/LULGOq2BJziuQaKawNsYdJGkOq/X8bqNjgKB/krwwgJkG
rGAD/CI8YguNug74QVAqKmU/sZJDtBifLq/b/1Dqtwx+86Uhkqg2LVAKVO+uRFQgN6hjfdVI7cki
NeJ3AMq54MdGk2J8QtH3Sqpy4MhVQP6JsvZPAtKVym/T1qs1buJmluJUL3y0Su4itPgPvfRS9Pm9
qZe+nNwRQ7bbInfIpF7Piily2FsOBTecDAp6XN1nVBlVB1zPMMGjzESvPprRrOah0J5ycBFWT5El
yu9uxfuGznpgMMhzTpZRat1kjblZ+Isy22Zf3UaBClTb3G6qn2ov26kUH6v0VTNiZ5Axnkj06ywo
BYnurXsd1oWiOjJx51jsS6lkfSfBqhMlPQxSdQ0mDRcHeX/Z0N5Q7HgvY1BqAYgdZSZAp348PW1E
Oor+DAQp9aLbgTU/kMB6HtLpqAApoohiRyHJHv+dUjXwpVJ+mUaymxZS2lVY7DRq2hEw/o0MmeGl
2eWUHjCa65JxdoZF8WIQx7ZIwfeatTOr4tRnuVdbyVGJazsg+XG25H3TRy7m773Z7D2UNEIvSehd
n0r7PLKuwVe7C/vkVMaYxzOoW2eAw5CzPaXE1dLgCok3F5QRXotmqX5QfgTKsJvieKdI2kkfmxsq
LdfJ2H8KVOsb0f+PtOtajhtJtj90EQEU/GvBtmHTO70gJIqC91VwX38POLujJohozGhfNjaWM5uN
qqz0eU5/5OXA7KQUDpOs9BvWbjWu0ID3KhkzHDK05/NhGnLBS12dzosH/3SdfFPWwqFXUpho5Szr
35dg1hyehslZVdE1ZQUavVK7RB9Q4UuQeyrCQAVyW3U/a+XxsjKuNgY1gOoCdRFkW1gs+nx+A0gL
5aQdYq92tN4u3shesUQZYHehEz1rmKTJwx8zyuq/Z6ox5XO5CxdiVpOkFAS1YrxImvB3kv5BYHsu
YJF2YNFRwnAwaliS8KPKQpqX2CV9uXx6q0by7PBmX3xmowMziYNcT0ovqMubBusGHAOgUtMAwrWn
qhDs+iB0LotcNVJnIhf6Dl6fcsw5RArFNY9iO9bfSb7xWZtKsVB0HhZEwjLg7N+BEGvB95UgOaAS
7Q5R5M78gKUbBw/mJlHf1tctTCPJKx1Qyaj7GDzfdbx7UDoQpHXdhq/fEjPf69m9ZXqWl4EA5RPK
IaKFyFo3T0ybJNuU2vP7+WLsz+5rEbmqORg+iAw1/FzcnHfdt4Kkja9a9vh53oNVsRgR+VUPIA7s
yVMabDyq1eDy99cs8aB0fWjHXKsRh6O704zfVOX+36u3jv0WTE/LQK9eYsgEmsS7qMRkdajcYvtZ
VvbqFpzLal0WgQ2CGwxMI0xamLy+lgAhUWK6H0BuAB92MLRklYXVYHjnY3Jw8ETfaKxhq26wZtPP
5S5MHtZcsEAYzffDGbcSFn4PJvkw1cPt2GePl89xXRZo2jXUrsBPvFC7LFOEqDRTRIrFr0K/juXW
TswXaRONYNUn6qiB/EfQUumGfORZocIeaUPsiq32DjxkP9RUmveHJpv2laa6oSjfpmZjFX8A3AvY
/t/CFzeZwoGiMgfnBUrRiAp55LepAjD3Tv8h5pN7+UhXreK5tMX9AQIon2rUyGAV2W4w0AQDfl0M
8pfIL5zKyrzsRe93sf0n+9/ncpeeLNKArN7AGgeaKweKDUpm28i2tphXNUZCuwLlM3C7LLeLEyFO
+nGeMMFUa5y8B9ITE/fRsBFjrx/imZj5Z5yb3jzJY6MhgjsDEFSvQow1z9Jih7ECmky9wyB0bs9H
2G+NXK5r6pnkhW8p1brvU5JjPh0rNn8BD2lHdf9PgIe2znLhX4YyYNHMmuHJQWermeCmA7FUJcIX
qlm7EQKvmX3Mq/59cYunniooCmoYq/AaTMZz/m2YBqurvl9W/g0hy+6jWCsA5mqFyiunHWPRM5GK
mooske3/Tc7iRZuZCiRYDW+MaSOtg6McAhgk3aqtrub6Z2e23APMqiKPigla2Lk9QUv7L8iIMXS4
LdpySlP3Txpz5xIXjzjhQToiHcSysSlYQf+MwHFDD+Z7XkYaOmJaNP3Q4IRn+/yyFPQTVD4vJf1e
fhK8xtvCE18/O6zLoACuApt0OQJKhDqMQxP6NkUFbXapP+8VmACJ+W5gPzw0cXhb0Aer4xf6b5lL
9Qu0UCSdhmrEPHZaojln6+ik7jqQFgQi+IkFG8S6W/Z+PrAvB3omdKGLhkz0IeP9f9M9iQ4H+eoD
+7vw7K1ByXXzdCZt4V0KvZWLbu7v/w4U/2kiu/qYZQK+PkD1IRCa/35mg2MyRUafIoqbEV6ruywc
6BC//cFDPpOxsPPdDA489gh2KomBBQrzn4NrDpuDKfMdfLmjMzELoz6KLJe7EYNAf00qhPuQ/fMd
/q1zW5h1UilqUE6oECa8dqfmdSwAadhuVd5WN3gxMfD39SwMutCYRV8ZUHbFG50cbEsdBRPZYGGr
xRl9RbQu39TH47lwhktWokxWxgAbrwjhiqeiS06qWACKd1/KwOarVSTn3YFUYOgg5Ybk+by+Cjax
0I76oo5q2Gc9jIAKH/cV3GSL0kMtFTTTrjvxceKpUytHgzxufOjqg1ZFTOyDCJ7Iyx08ptSDojda
hfoNYLPsFixvNju0GONkp9wVeho/b0hcA7jSVVkFd7IiYctw/kVnL22oW+DMEoRulZ7b4/TYCO/j
eMuSFyCtZCLCVsEqtvhd1nK0c5nz389k8nRsOoC3x16mD06hyXYZdbcb37X27AwVtUtcnCZ9gfMX
zN7sCo4Uaj7J5qZwmd+7fKcdCsC1bshauzXTxIYm5pFAkbnUktaUJYZUbl7GRjV00WxIYfi38ui1
AzwXuLDEOrBdpyyqwZgh3Y6C6ITqsOVaVs4PpJvIQNGAnHVxoflCgOEkIID9CQjmSiwKRg54a01D
wdlYZrvJMCh12ISVp7ZX1ZQcFO3NGHtrNP+gMgUtN+R5z2jW+IVX0Xqh0klaVcACuDPz2yy8ioyN
psiKAUYxVNeAoW8C7ugjNDlT7cYMukYOh8ojwSmsX6rBScStVsR8uwujBKgyGcuTBki7zaWRyBUj
Gqs2VlzjSrQU7BQOPhDo6GT1u+1N8pUPMiRsMc+j9XNFYmEfUi3LFb1vFODpNFZVYk1zfJWbP3lC
M3f2x0AJqvTLqyFtNrIo5KpbA3BxguGTGEW+4LRH2RIp+ivqRhhPVh4tgot5OQo9f4zOLD4MtJpY
rJ5EDItmlrIH39M1eUz3NVLmd2xKRE8ALsbg/OjnrihSwA4Ed3MKvY1vsBIUz0s1MnD3NPOrUgZh
RWoQlJludhyOhWvsuJvesM2geMVkfBKziHbiWgc+S6CZLm8zX1Gya/Bcb5WP1rbOPglZxDpSh50s
ouqmSzz5hTjTsQF6bv7tL8xe7J/5oR9ZiYv0wtdo8x2wEbdtRA2wP1eeNXjbbJRr2ourxaaUhn2w
L7yJBZmwapOOqqs1sV+DUkiR30aB+JcdwIoBM86kLMOTLtFCRYok1RVJeygz9qCy6qYqChtY3XeX
Ra3lNp9kLe1ygYkyUpimK+5jPz91N7UVfOC9hj8n0J5sJYVraz2f5C1cTVoC8iqooJ4gMixpHwx4
DK1k50D3tpgs3rYjw8prGICLrjh1xDzGPAN2cU+F5BYU5zQI2kNemHeYNXAuH8WXu0VQBqyhmaIK
ZKNfsskK3L+qGmiaq+qFgV4jsTNzdMaseL8s5+uRz4JAYqZpMkYivgRlWimCOTwCrK18nd5NEeXA
yLEZTNRJxqrqXRFa0UBzkW6I/RJ7LsQuXmw/ybnWduBkVO9Ha7ClY4FdZ9gpu7/7INoAnKMswjwJ
N/rPy6K3JC+e8ZAZSVr1PSR3zybqh2g724jShAkUtUNlpcpWYWDziOdfdOY2E+wRaIXKA3de6479
XgOPVWw1DZ0xvkcfvar+f5a5SGJkKciCjGQGiEirHXdCP3XCvXlqbclSv29XJb4YYFwnQfcXFhBT
L18CbVNXOik0cZ1dnGBpU0RbfbP++yUymGWglm4Qad4LXXJY5aWkNB06+ihd9k5/ytzA1o7aNcDx
XO5Pr5e15KsHnaXJsoKSwDwTrC0UNJczABANcCmdCxS1whmOylN/6h/bR6Rju/gY3BM3c6r3xCmc
sgPyaPNeeP+69Dz/CBDDIUARAb63DB6lMe3EHEASrs4wPJCdkvGbVm8ss6xe3ZmMhQ1sZKnrWwE2
UM24rUSCn6pbXDprT+78MxbRCCmLgVSAw3BjMbQJG2mSGU4CAJGy+TEAxU0Ioz+xL+ci568+e3Nc
yAytywLTVbz6uxrTCbvLMywtEDGOM2y65CgvzIocqbe2hmC/Nrg+bg1bB2CJNmDFF29vYroajRNM
KrMnbhm3Ivgvd2ACPsRXGsgn6Aho6okSf6s0uH6Tf8td9oIEeczyFLhZrmjeY9OPsmxrevMjMfoU
nX/+tGUDMhljIgxsVkhsX7qGJ4EflWK8Ev/hoExyNQApywQ+huKaHrHBRRVvFiPXPCP2rv57ussd
YxBNlSRBO8xtitdMNC15fGyTh8uvf+skFwrbSTzuBAPa0+UAS0jh7wO+leisfoeKHqhqYubqC5c4
KOHBOzvgO7IjWMT9AtCizY/4mJxC5ASxW/vCZifrax13vj5VAXezARQkTPN9fhUpiC2iAiCKbvCo
7HVwwEYuAldP2pteac8A1FuJiLT69DEyiEwE8BdYn1hIBDLkJAO1wE2f9OvBNvbSUQWV1gBcE8nL
dxWdvhsHMHiBie3yFa5/65nkhV0ba47pbcBDfnS6NHDRR+4oUEa5HdCE5tfJ47DhMzZFLo437vQ+
ixKI7C3hOtgXLtASGCwNTXfjMdlP+J97WvuXP3TrhBeWriqnmkgtTthQHjrNV9RTlYm+WYHghrX2
uLWGt6q2Z8c6//3MsGp8GlJDx9MAVibICYm21ybs3uepbF3+ri1BCwc8VCzVx1CArgahNYhIXZVj
yTe4kclqUHH2OYtoMMrqTDEynN64L3b1XRxbyauYUfagA0o6cjvaOMAm2wEfX/5lRPD1jdf78kZd
Zd2snv2K+Y7PDrWLQDjKWBi45Bbzfo7hlafU7wc60fyK3EgecyRr+p45BXotqc19YQOn7GvNezYM
Zz9g4bJYlaYjFl/m2Cq6KV7Bt/Q8D2Pwh/J+e0luPbb6Le1jffzsc8uwLnlT4HN7KwFYyl5+mV6i
n93OAAWAnbkzvXi8k/bZHWYxY2LnxAYGMZx14FxWsY/pxC/u7OyHLKwTL3vOaylQXaG2Zxc91/qz
X5GtwFzkwBQ8qrfqfvie+A341lSbAUQ7sCrb3G1ewKrHOfslC2tlTqZYSCJMx1+1cUCehFT6Ydjc
FbxsHxeUP2/a5lm3L339wlyptZJqXAdoXG9VRyFzZWJr6CViY3rmdlde1NvOAVlx6YqHrVDlY5Do
kuyF1RKyNsdmEhSudopjfmpKOjq4fV/ZZTbg0kDs63A3hPmk0andAQQLMJzzHCQgt4FEhTwDfM2j
X9qxu3kVW8eysHBJAaQA4F2o/3Ecyc/kJbOng3FjgvR+tGu3f1BLq/A2qxFfuhUfj3BGKESKgzrr
whZNgZGGYwAdULzsxnSDXfELq7FWbMt/5qh+S1rYm4YopSSKeIDZ0Xwh4ccCQWoFDMc8b8ey96y0
Nlc8Zxvy9cp/C13YGMyz57KmQN06t9iFLRWd4Z7d46YB7oON8p/qXvXim8whDGz0Wwy3XwdfPh+u
MR/+mc2J40Fg9YyQOLzFd91NUgAUqzLtIacdOnsioh89QVmHDgKNf1w2M9Lql+sS+aiCIgZaPLQ6
BGKoQuBkeovsgYxqZddRRYFc5xrY6y6e4gcFuWRY0Pp6m1f0S/1u/vAz4YuXVoOA3DDiRHP7bC90
7x3J6KheBxjlv/yVq/76TM7i2YyhrIcqjzWXTdAjlt8B6pnGbAt1cEvMIiwAyCqrMzWDqxRydwow
5U4okHno5Y9Zj1vPvmbxFhtQ0Gssx5XNNZuZm2bcS65kF3a8NwGJR2Srt1VgUXG//qPEQEcUrqNt
iRG6hVNCq9JIKwXp43/KRYOVX1U+2LXMRw2Za+kWV9qpE3YbX7x+sL/FLjxQU+tjEDBkj8mud0BV
f5hf5gz/J1m40w907s1Mef1h/Ja5eBhyLpslmC3n6GvE4glGjqpDEdvgepyZFnRwYEmT1TKnMmy1
dbECBPu/9SM+lpe+2KWz8148kEbIg1SYLUOyK27Y0dgrT4NoZzf9U3hIndzrLPLG3RldKvOnjBIA
dwKYMNkbfntsd2pN/zRRO/tNi8cU9nEAFYQrmHUAjETtR8lwvOYYdqw882bq6VatabVMCWSGv/Vu
8bLSOFHlTIACzHRMxGotFTM+KJlMFj/OXITm5vTIfL2XTn7xyBImpSMizwAOL/ppujU+chan/mJI
gcPt9HdLxRduz0gHtSCzHQZa6A4En2BJCG6ACO2K7mgjzsTL2nTqq+nZ2akuvF5Uh0wdwxj2SreM
q84uHqqb5KW5nhtFjUNiDF1QeXRmB2TagrvxqDekL7eY60JrdaByz6WorKPGr8pVn1PA6u5TqDWa
gBrFznlVW5JDfOMOzY4N+bPRuHDDSxjcNJOjhBBY68Ye7FmnBh+DEaD4kp3Ck7dM2Lqr+1uDl+i3
XBiyDHTvs+XUPDaTecGOBPZssMcjQYPnOIeQ2G7YcH2rwfvvO15Wpk0u8SqX8FoLEXtgfKJ6nG2I
WFVdgKbMvb55I3ChukE9p2gDDjJFapiiz5iPFEHc1n2tfsmZmIW2SpnCihFQS25xDDx039ELotUB
A60OgNytwtI28u/VWPu3vGUm2EdNqqYFPsssMEyYcEryHVDCaDEqdhlm3p+o45m4pWsNqlThCT5v
JhCSi9va0+wRGPXm4IPPY7tDu+bfZDRFANyHKRP0hj8HneoYlG07loErNL6sfo9SftuN/V4N9BsN
K+9CilnNaSuXX7OqZ0KXkW6Eia6wLnIDVnUiVHEGn1HZKwkc2JwvZZawFbGsvfJziYtjbTIdnHqz
xADdcDjvFqV21eFYsrgjkCj/vHyNX5+5rBsA2dEx/qqIGKj4fKq5wQOuFRMQcABlKSaNVYrM4uSt
2Kx3f30OwCPGpAvBqOaMELdwUIIYZKypIEkTlJfeTO6KPt8w0V9fAESgxatAQ8DQt5z756FZFGYs
V16EWfWhJdgnneyi47QNRlTWXy4f3UqJEuIwHKRioEvE2MDi7DIGGtwkIZjBe+POFNOP25JEEKrO
la7IHiZgIxWPwfcNubMKfHYEGFVWkIigzYOwdnlnpVq0QTPLnZm0cn/yFRllht4ODqNfj/aGtK/v
DtJQbVaAkQumtuWMdEsEsLY3+oxfJLuxib1Ke7RGxww+/IHHaD6iQaEEu3+yLP/VVH8SvhyWFnlj
Jmal4IjJZHfMHwegarOtsPWrZ/8sZfHmmFYooJQLKk9gL2VYWnqT0aH1OOtoNJkOwc7vxqF+LU/M
EuftMAwVITdZxKTlkKMmG+K7jMlRwusg9lPkXcR8lzIs6Be2UB751kTI+lf+ljmbgrOsXRWnbJjI
CFioGujjgQZeV3RaE78aYmuaQovl1Zb5/GrMPn/m4s2XUhKLCcOD7C2dxn7Su3AORxEpUFe5hbc1
5r6uLb+/cOHY44bkfZBCHAFDkSkrVlOUVsM3p5rXn8RvOQtXJLSVrOY95MzL02iI5g5YRAhMNZbP
JSvdSQ5TbXS6OoSioq/2m4OkKyW/Twe7HCRKB4nUrYLx3w4ED0kl+kEEwqKQN043dmDsrdtHs82n
GXXrMRenH8ZY+Qpvr5u+dtJUFcGeASyhaRQyy9CT68mQgEVY9bEFXOfQBnOVrwwysM6BU4L3LT5K
4JQrhMLSRXhZJfdb/POZMrlVbPhDMuzSUDY34qcNdV3ywBhJVzNlHGpvSg2/i8vrMh1/KmrzSpLR
idP6LZbkzSxq1bT+fpfqrNBnb0QqhrTSTZjW/2Lqhfvh9p8hE65+H9yUDCpZRDPLscKka9QpFdI5
FwSBJPIGA5chdddG8FJh7TrbhAtafR0oh2J3Rsfo8XI9PqkSJUjAIO1NgLvMo8PUmddB83zZsq3E
E1ij+S1kcYBx2BeAHIeXb9PQVcBhYXIaSaM7bVG8ArRsxQ1KIga7MHZGNETzn+9KzsfSID0WrLGz
CXDNTP+JycUHsTeBlq9bbXhoxMaJxGAXd0DdKPa58B3/iqtI4LJPRysgKk2xwZbFqWNWD9mAZwoS
IBCliMW+0+6moLFbPfNDoloieVDGh3xILdYZTmVe64iU8sIfp296/Nqne6LVVIwkqiU/Q34nMiQV
9S1rUisxH0vjQZxua1F1MBQHJjhsqBgvAnuI1IdueCPTTaU9t+1JGmQad6iDifIeLFYW79+rQsXL
QgdNucK/kvOAdppGEzGitZhSoh7iOPBNIaM9exjlb1rQY5XDvK3DkQqjH5qpNwi/BEzUMA6E/hpU
uGTP4/tcHS1B6YF7XSTHXJNKUA3qsYt/KLbRdvXSssWjq+jQvVc9qvMAXgJ8A0pKL41w3w0lHVTV
alvuFGNBNVR9c/W+LWKaxCNS4KequRq4YGmD6mRgniBYPu6jF0WGhzGkK1InlBW3DFgQonorKs9K
3dgCaWmi4z6KUzQ9S7Vq6fxFmN6y4FtsAI02qJys1+1oUGk7VZj4+CZrewJ8PBYUVqg85KkGTiqC
QxfstkKZK/7Ju9rl+rHJVC/vjq3I7CY8xVUOmNNrNj4JybEcfrbxd2LccrU6Tux5jLg94+O0KF+r
72L5LGBUTwTClYwJxpLcmYVssUymodJ7SvULWJ9HKX/NeoXmaU3l+HsjZ1YheEHzFPaaM06BJRuC
PaWvcowqJ5HhEpjN+4ya6rcUsGAtNrXrtkQBNKHxdN8zNNOzn/146Gtg4BI/qrEILD9LA8fRgg9S
rF/F/CmGP9GT17aFotan0jjGoFEUFN/sSjvLv3FA+Gayg8DUAnOerUZHyUydVnvWe7CPpNEhyK65
Mtllrtoqk51Ofc6F3il6v0uYL1YvWVnRrml+tN1JaMoJnLwgSzW7Y270nojB6ztR7nQbCLoD7UtA
8McV7XsZa+d1TMep22P+8WYo+9gGjBaXruv4oe6wMToFFAheVsIzRzO4B9pEKzO7u1pEl5CDmRFr
SNLYO3GyC+qWpjkeZoTiRoiayiDnVhNHwK30uw6+VXFlTlAfQDuNjb425lYc3unqk6pOTthhwkxH
NYoLMD+PjdQi+I9olYCXpVUNqN5AK7CXKcE7nwqLTGiWFY9N1dJY4C4Hoikg3YbwaewqPxgAioux
gxEguVWPyyl+Rfw9ad5l6dYoAHw6pDQqJ0DMSRaX7yrk2mV3P4z32vAqTa9T1lvtZNBReVOER67X
dCr2SdDR0biuGV6BlOFegYxpZNYoh1cclNiV8d63qjVG5m4sWqDzokwaHeBpMyoLEqgAkFqzZILK
DeaLrEXPQlYdeJztxFj+HtcPkdhYXS475iDtYzJg2cq8KcfUtMP6YVQVa9LjHfCfYd+G66Qo9kSe
rk0whuUmflAjvDBDr2xNCfBTAQqst6ewfB0YukljvJ8aJcY+euvJNQZb5Yg9NhNy/7q1RYwUT9GL
qAUU+OC3TQWuQSa8m0p1DFFrn2rBTQLAdHccG7DIimrRpMPEIbFnVGlHS2oB027INVVzzdU17FOL
JYA6kvKaKMcEYEF9gnFahhpxNGCWtXOmjB+ltnWrWrD6RqIyP2rlXW3INEWunp8whmBVbeoCEura
NF5E/Rmp71Xcm3akiV4VKF7KD3EqvQm5tq+qtyHSPK1MHDlGJ02QnKo/aumjOfwqddNJTARyAIxO
Be63DGpeywhg+XUZXzfBdyaWd/0wWWkhWtFYWmowWXXxVko95cEAUJN9YR6KKHeb/ufQSp6SvPb8
JIzRgdTyPoCrqhTulJxBzyO3TtCz1cDehm3yAkfVV4oLgE6UkRvJruSq9UYY7bBRnVzDqlL9UISJ
lfPJFssTFzoa9pGVS7eq/i6MHS3Ma7G/i5KfVYPpoOpbqAmHYXzU02QvBANoiSPjFQybtlaLT8Fo
/ojYs4qFWCsUzH2PsWwJw7RaFv8a0sGKNeVGy/TbZCTwrNnoimiCgXvILVvEf5LoxZhmceuA7Uqu
dlQRpwZISf2h1dWfTJZsHcsuNheVO61kZCdriJSFLh5vydj/GApgg3J5FwByHUAm3U1YJ7tJb71B
L39gUPuYthW3smB41afmyFXl0IQwoFnE79koHo1hupoichfE3b6tRAdQqrdmkH/LUm2f6fUhUg08
Nxg7o06v2ND9TIHJBTVv23gm9gIBYBmXVOyY07P6buqDk8bCEzj6rKktfjQCeWkBjGYw2KoeKY3N
UuFKLYcHM1cBn5sotsrDJ7mHbeJd3tMqjk4sBa8DD27jugMulmJcd9MkG1aa84zjSI03IUhvjAAr
xskU+0U3+Uncu7ogXQ1huhPraJcwgL+HkdNJMjXaeKcxxcHPsTpS/hT08VZp2UnK+uKuGdlOCssa
51NE1qQFN1zgb6PcKTaB9yO1AQrqdiS+VlU7vOGXuNYwFCLjSpPhpI/6XT3l75KWOdjZFQ4Sdk9o
xMrI6nsy2KCQ2ecqE7B9kfYiOrwGtqKKymfgx/AipuzHAohYgXAjasDoE5XiNBKG9o4mvAJ+EBsz
htEySjRjhO/mMqeTCpTboiwmNwyA5hUi55XKOwUjSsewb5+iOI/sXu12CtiI+xRDdWaww7H5qTTc
VyM8Iw+qH3jbNY1izWq6+CTFyb6btGslzvZKBDIYRXCCKt5xMzR3ZQ3dU9LYV6pGoQC497EFcIpz
lEwU4k6pTAGjt2Ntg4CqAL0zjElWfOumkeaGSJvi2UyeKiLRWopoVv9CxnQVJrsh+pbIMo1yLB1p
mjV2CdXrnShxq5YB39GLEm0yKGgCY9cfTXgBkrRWaXboFEzmfdC0dqEKuK2eIE1MMR+Bm2710VMQ
KRrAu4GZ0zVvVHJLGgW7bA5TGVEtfQiyX3ET0749RSJIxY27pDz2quJ2YelKDF1cJl+LInCO4mnX
F90pi+5ykj4F5bPWHXSTPWXRU220J5wP5soPVan4aYu9wPEtNM3dFHQOT0DXGp3MXqaJPLqBzH0p
zX1S2Kr4Wo5XZY9yZPcr6vHDA+KKCK7LNrSA4kGVuqKCQE7/JwKXGgODSAMi+E08s4omBj7g/xhQ
K1DQQhFirG7inFBUcjMMyLQkcSPJu5yLrCcI2O1E+WoeyZr/fpbMRRrp+tIEyL3cN88SgP/kqkbH
5l+DAstAG5MMQzPAoGV8oTzKtUBTi0GsPG6kTxFQ6TqGnX4zQFQ7PFz+orWS47ms5VhyIsVcKjXU
jWbyAgRdGNwX6KDTCmgPcBRuzA56TzeX7lZPEhEqqo4mYPLkRR1nnhFWWoTJ4GS1YhEDVLU12akT
2fFVjcfaYvgcVIylXVxtil7LyDHt8bfoRU0nk+VaiHVUOuRrba/7xg2jPea4Zg69rf7i1lcuEspp
jLKhqiHKFE+KMVpN1lDG/zWv06wuSMEVEaqCgurig8Spx1OokYZHwCiso/S2RRiwoSZf2xafZSy+
JEeZBKutUEmBxzVMvS5ZRd32dsImuLDO+NkV451kIpg0o8lrqvwlJ/WjZurNtUm2CE7WSgJnH7ys
4WZl1iRonqLFkB5rcMfF8S0J0Z1Koq2q6rqu/H20ywHpJmVZUwc42koEGuUgZU9JqXmJbrh9Q55k
A9OGBQfPvMF2BhJDuxfkjQ7EmgoBNhVroljsxTb0oiVQY9ReBSNq6k2yHSqUkydNeLl8ucpK2eNc
xPz3M6uWVjw3m65G07npqJjiMYp3lyWszFgBVgCou1g+EjUQ1i3UhxUSI1EGprPhJbtpn5oH5TvY
fUWszdjFc3rs7T638oqyb0imMAhlb+HGr57ib/nL6ibrDVbFArCwOHmYmucAS4Jl/EfacvaVywJj
nXI1G7Hm7QVlcDQzME0P8BICuA0T/NfUjsonVMRjJK3CVvFq6wMXVTIWc82cUIEBRmx5DZZHhTZy
e2hMvkE+sSVnoY5dUQLYupBTr9DeeobZF/ZDRVZ0WV1WhQDSAOwFMw7Ax0D2mULylo2k1nFbERA2
JukmAR5+qny/LGRV68+ELE5MIwMfQglJWIvVxjFBpWei/5uExVlF4Ria/WBivKLH203bt3Bq7/83
EYunOwQ1yNcIWLpY0t2UYvNSzaHaZRkrG1N4vGcnNV/X2XX0ikLMUucZMCYkdyZ8jK7TR9C7Y9qJ
+BnmNYTd1gQymU9/2ZGcwY6xnY72PABQPstU2zyvC3lSMRrTO7oLmW5w7H4U9yl2JXNs5+c740W1
MPVwJagW6M/vt3w3WVUQ7N2ix4y9SZzA558AOKpYD7MBZ+tmO2RHXuIZj/GJWCjF2rnVvjYHeDgE
LIwyx9wPJ74j/uaizKwkXw4C+ARw7AB7FT/6NmeHn6ugXkF5DL/CLnYjijZ27TW+fpXvGtrfbw9F
rMxW4rbPBC5Uioh1FTTjmHr6feDpb/PnSr7pzMONxYE5k5X4qTvD0G0d+KqeyWgHw0fIKiCLF++F
mTXTmFpqbrQDDecbCtPzZDfzmSN47Kn92YWAERw3Qvq1Wz4Xuvjcth97GVM9qQdwuLjG3LEg2Bvv
Z02XEW0qYIcUTYybzEHG2RUKA6aeRBGPdB58kt32dmYXVeap6tftNcPZky71BdigGFnW5kb+ctop
0plZJETPvFZtZCvtUfmJUcRICBbiu1TzQCf1qhTpKWyKZsPerSzKAITmTPbiLBWz1qskMDPoqub1
ewVoySCtfiDWvD4ngF59+CWD05hgqofv0GF0Lh/0mttAE1PEEcNqYET/8znHHcC9ARqUeqmR7Icc
3GNahV64suGd5v+bLyd8JmYRbmNwIRc6Mcy9mPGaZkZNS4SAwsxOO0g2cPA35G191iJ2kgbMfrJR
CVyeH8LMxvu0pmhzFlC7/FXKYgK/jtDxUPMo98htc+z34WSxXXMf2LWdfUfjEANKM/ikAIrmy5e2
qq+/T3P5OFD3Y+bIcZrz0JfkaztMFWONa8uhrGwYQDfP5MyP9OwRhs3AxVyP848O+2RnNgr+2k3l
mE6LRJN5ot1cCYnTvV7+vJXdrVku4HKA3gADsDRqsRqkoHvCewSyFSCauMdE1J5pfsSqv9V46Htd
FriqnWBbkmBDsQqzPE81HdouYwKGwtPBj9oCxUMV6OVxBDa3Do0N+f9Ju64lu3Fk+UWMoDevtMe2
b3WrXxhqGXqC3n39TbRiR2wc3oNdzYN2Y1axUwcgUFWoyso0xufrFjc96Mois7OVWLRlrGt5UMRQ
+h3tpog4HlTeXpQCEKeCrPCCVbEl0xS3ow6nZmS7UG3OkSK1TqoCS6COheBLIo6oruHEKvKpFayn
ckSnay6Up15o8VxL/N7qnHEBmKEB1RhBaSOVfkwC6hxz03mZhYdI2H2vuhb1I1E5kVrbzZXOyTg3
ay2YOpfwFBJlMIMxDqrtYiOZpjAP4n32bTnlLoE6cXSav48g1sz8/MzlTdy8XSuLjK+SM6FWxDIt
AJcJ77VH7U4N8FL9mbvdbgC+y3qm0XXy0EL6qxlfHP2VccZxyVEUikmD5YoBnaLWfyEL9qA6+4aJ
5oPmxAdeANgAyX+yyIIr1RkVUKU3dV//TU9lYvBdcD5oNb60j39BPozKy2qF7DDItGjgeZsR8IRs
sAXxW609DMP++vXa9iB/ttFk71dddZraYxtn0O6Uj90Oc26+5DQAS5f8ObCtfHO9JCYJy8C408kD
/CTFhAMWc0SledoZXvcrtMEZsLgmB2R8ybCITVRFlAUw8g7WVBa5ZllCDLYZnFEaAcg95YHQguoh
PvBmsTePx9oSjYGrGNAXYtxUQv87Bmin9nl6oSNeol8CVIliMi9534qpa3vMfbeyvBYWCzFVN1Df
DCXjse6mY6VXTybJf14/JlteeG2LuenzHHcJEoUigL5RQKIQHR6Jo235gfdmM5+1DeZCN20hZIqJ
szFG6W1eo6sqS/keqHSvauLONkflpyU2d0nUdd6Qz16ZRa4olu/JJO9U2jI29Qatzhb/MZFd1aND
XA5SbRth1vFuzVblbvVb2YoPsMF6OdW4NVlpQodINAD4QPs+WpJjD4EzQciPaJNH8P/5z8WMvzT1
dHf9i2zlbetfwKT92ZADNtDgtOXD64J2XK2WjjWO3nUrm4kNmCahZwo9K4A/mUO2NFJUz/OHix+9
9qYH8gJub7J1sLlhWscpbstnFWU26G/sOKa3Vrg2zZ65VhdydYLpJJcPwGgBUJEtgBOA5UDSssde
FP16HAQAduQI9GfkFXBqT5iNF2nuJhuMFLJL0mrkZECbDmX9s5hjqqaowRkifla+7zA2PuyS/QJ3
iRkanuvaunR/LFkikzSbqdnPRogLgbA62JKrHSntfWHZKAlDBSSu7Yo7s8SzyRyrXAdZdj9lRdBG
9704OKXBG5jZclvrVTEBpy8ioTY1rGpWRbcoxD3AR4daGrxIGP/tDjLhZo5MochUfCvILWHEvD+j
mZbehu6AqaDI6dEhnRzeW2BzB3WozGH2AzrALP4cc9xEE1LYlKbasQDsFUoOTHlzB/9YYBsUBhks
rRpgQYxfBW0BG0fmThAfj0fOFdxaim5h2gL0XvqlZF6uS0MjQLAlyDEybWjf6oz3ntgMmmsT9Ces
gqbYlUYcFnhQzAE0tHAQDpEXnRXAm/bxg+I1Z8IZWNnavLVB6nVWBgcyj3ImWYZfZQ9qgadnXQRC
A0G5lIfu/mjfsAEN7LjYOIiaQTiP8Z29IcayNZf09EFc+0cboHYAdiTAIfkP3S1nubbFOMtUndpY
jXXDn6tjPC7BlCcueMzs6z6Z+rZrK2J8X20IZiYNWFFKgJixNGiXfY3ML3JMbD1UHRXsKZrEm5Kh
P/3/N4pq2ucvFieZWS5pUQTVqJ3K7lgbmRMbYAVJE3+UjJ1qEPf6MjdP5Z/dVFjuNbGrUmjcDUhT
RfEItkIv7DuvXsBbbZCXOW/fTcEUnhQhG51ogiMBo2A3xhoQf+rMOa+bza31b2H8ZRY2Kqmzip6i
AXg2B3rY79Mx3Btooc8uOA3AS4HRRr99hywEt2rK23zGgw6NnjaDABfQuMW3AVjAb7Rcbu4VDOk+
C28YIwWa9wdAfMQZbfWB8x3o2q59esY7TGna6KWBTw9dhYfJ1XbZOdwV+9ntAn7oU7bc3XqnGdcA
Iisyp4Oq+2mj3aSkfQCbrOFKavGFFDhjdVUAstI/1QsQBUI0vyWG0gMjM71S1D+S4l+Vlr/oYvJC
JjlxF6l1tSS0mzmd7oDSvG/lYQc+4oNihYFoCj5iA8BktZsm9Zu+5E/mkAJUWBSgNQsHUESk+k0n
5pzYsblGCQz3YAFDQscW/KPWasCpJCKRb9FNj7plZ8798/XPtjFVr1AC53+MMJ8t6lGqjkJSoCQt
OuPBdNJTbzeuGaje7zlv3Y4C4QY4b9QJAMvwyx14su5AsIQscj5mPMTLZha7/kHMlwXXTTm0E+6Q
GoxfqlN8pzrzAvUbwdO85ClCseKpv8UMwF/ET4NOf2JkEcUy1o1EuVoaCbBWATDeN5VYOZMge9f3
eut7YjYCiAha/rsoAPZRInRlpsD/TOaeLFptk+p/lvPDExozl5i4NDCjaF50yzCmAEJp+IBahAp6
1u5zq4yAhdV5c22bJSxom0AC1IBENBiVP7v6siT90mt1ioKS6EQ7uDo6TkqJKBSnva2eC5/3ibZN
GiDdMXUUJgAZ+WxSBsa/yMc2xbhgtANOuK58ojv61wptocInxXkAoPqF51e3AilKjf9YZcK1UFYp
+MfTDFUJcMIElMIfQ9boAV4/HXS/WP+5NsPEa4ssUCItwjRQB6QFFi5gjCpnn/Dy7C0//ceOwYbo
olCSUZ003S9BIRUYPu1gJhNoBmjxA5w+vK+2eepNEPXjOOKksF6saMD1XRkz2glG6UqT6eo8QVqe
BcaFZQTPvGVsDF/Ohm8WSr01RAqvf5xNExZIbWWoVEgXVKGKgtIe6DR1H4WLc9X1ftLXX66b2Ewe
QMb3Hxss/m5u+qUgLdy9Urump5+NW/oOSg7Dbjk2u2gPyd/hUH0BXzl0fHjNl83TtzLOvCUtjVhL
U8eGjzrmzTCbyF/QklBn//oit1KU9RqZBCnq4lZpI6MIiHYjakkQxTuj0W1rOZiz5aRGwfHqm3d3
tSwmJWqQjEV4GoEcpofM3tzYpjl+HYz6acEUYgcqNRzGeRh4Gg+bldr1OpkjCQAOxqwEHa+x0+ih
0euQIHqWAiMgfnYbc6pxvG/HeGIlLOWxhyidryqaoy/md2XuTmOecRyURN3rhYdabSZ9rq2eY82o
EszHxxmy28md4Ax1SkjmGzffO9BOUCCA7IovPL+49QhcbyXj9Mkigo4sx1YCwgR9bbF+Av7QzvOf
mMSzr59O3kYynj6vUgi2TzgtmYy0lUAJAWOuILr+l4eS8fRKVozdnMLM74ACwIEfg7mQt3Gcz8W2
QDAFkgNJMhp+kwreAgg8REn3Yavfa5qOmZ6as3mc78R2QKSiTPVGQXUgDLNfxlKdo3zws5ockpgn
dcC7XmwjRC8KEwh7uMrOT75hQgFkNcYb1aQr0AjhBbDNF+bqBJqsE8k1LVUGfC86uKu4YAnw5TuM
Hjk0DdDueK06TqwxGd9B+nRu5hCuGFOAGG3s70etePhXB50Vb5klMpSmtiBLLMPcGUx0/UBwcaOX
Ieeoc78U4zNUiHOnYUR901k9WGiwHyfiYrrQVzwjPiQ+jx2Ld+gZbzEmYxbKamL4Yym9GV14iwzW
xuDCSSWQH43/ZTwzGY+xyKmMdwPyAqOdgrgU3vM+vim7xJZIjHGw3uvieHCufzzunjL+o+u1UlIX
fL35EAbopB4w4+CS/W/aNV4JmHf6WWqqSgItVS5jR2kbUKVPQNcC5dvkyH4HtlWL8+ilO3YZZEC0
gpQRz14WupObSUkfG7pf9Op7JplBiolQYaGaP+m8twDXXcLs6fqObrkupKe0ngB0FoqAnwNbb9Zq
l7RwXdGggOEIw5SCsivEL9myeNctbWLq1qaYBMgUZpIKOjxX6+mHJrXDc3JDMSgU1Dg9qLfJybyl
NaJ5J33lmKb/anZn16YZN5YRMkRyRaPbFzBL+MlBuqFieToIo/j3cBPCt7bGeDFw9ZWzXi0mYJsS
lI09DPh+gboypdKcDuVNbz5MZz6J5maOsjbL5EJFrAlzQZIMNbD2l/SaghvLTUCVKz6Gj+Etjqw3
u+auOfOC7WbZwtKphJOlUaEQxvCctMlc1nIRRKMLkLLo0VqJjhlpZ7yTHgp4BDSeitvc4emkbHm8
tWHGw86WtkAHUQQltGjC5Zz1bEArI8Jg+w+hfPmbM7RaJeNeQymS27FQi2Aaj5KvepEHGoJf3eyN
yP0Snwfj2ErI1mtj3GumTnkZ6ZmB8e1ssmN9fCqzRfNEreJVbnm7yPjUUVUyIxkl0+8Pi7+40lP+
OuG/IYjlC54qO/TNX0J1hst/vxXtV0tkX3251eug5xFRqZ3I26jGe21SeE6HZ4PxbyLoLNSM4IjQ
Uk0YRMfCG0A2Fn+jdN2JGz7wovBmiFqvinFzciskoVjgNoTQVtyrXvyIK3g7NTZlceNvIuecsNC6
vAUFrByisjanhxpkRxnGLPKaE5k2H+jrRTEubUkES2kEJGbGbflU3s032tHKnpb3LKhdAzIaQ7RH
nRYtI3mXPRp7biSmn+nCgf+5fB+kJav3F+55FveYFvTzyKv24pkKMEUSONdN4LB5V28zJq6MMW4l
ykQpLRazCEoMp7YpcIrCd0E8LwNvZm07UqwsMT4Fcs8kD1PkUJ07IMFoHWgI1M/TrnZ1e3ZLr5Yh
vvQ39Q7MFEC2C6JdssiWe8VIRIXRRFaTqyFQwpkz9+ldNnLPDG14XXyzlR3mIozZKEh9jnRG1Opf
8GWeJU8BVEFBHlM8JgDxahKGAVVcSItXt9zsaa7XyAT80bREzM331KeVe+W0HKUbyo4rnfmI/U33
uVomczWUaeiNCH0MfyagOOs1G1rDdm74avw2d5w3xeZlX9mif7++BlMpY2LL0H1zjPxIi92sDJ3Y
TILrsY56/Isvh2lKHANNxQgCcyzDvJn1UkkNPzbFJ6GbXgtLDZA/OSjsvxlKGwx5HAg177W5ubqV
WSbk1WJjtFWMg6lgGK4O3WYB4k5/ub42iNNxVsfEO9PsR7HpUZW1rPoL+iF+tFjyEYLv1t5Y5lMS
NyjyTI0R6OrwS0uHU9k035pm+T6pxYOq1z/0GkMY6iQeIsG4B/DgoRXj0AGq7Yux9CCyrDHkPpfv
o2ju+qzcZWMG2fPQTDzZGvx2tEanmHNAy4mZ7eUJUspmJYC0v0KCP9RF71mofutVLNrV1O3TMIsC
YKeDvLC+q3kf9CGGPSdR1cCaY4ougCqpA8nTk2jNuTN1S4ACwZcxLypvyMCjAccZ7qcyco2xOqpi
/ENZWrvKazi2b7rwJQIZT93XoDP4mhnCPpVBkjCC4hRoqTRowLYrztJrbEDwvpZ1UFkOxttiqm4m
mz9m7TEi6nHJUT+X9jowEs6kzrUXEsUp4+XLUMV7zG/fkKLObbU6k/5RqbJd0yROiTkMLbyTl3S0
laJwZfXnlDa3anirZdr3sHqGXDcyWXsW76ziNZ+VvdWMB9K0QbGkoHVoQAVpNHaZP+bZsdH1Ux2Z
962gBpb63IyJBZ6VDOwvdefkBsiTKmVHKvMmLx+LFvLwxLgV4Y7m8N2MQBwCDvg6nr18eEoqYg9g
YzGmwaHPrrHTPU0ANdG87OJ4PibG6CcGCBml1A2XykHrHTwCNSTJBte0wP6E22+RDDQIRWSj/1/a
cd6BdOeXTrQ7RQJjRWu+5CBkUmP1SUvUu6QT30dJ8ucSDVzyLW5iX8seRD0+lll2KwP2E6lgiMjB
KYfRXi01XuYx3KtF9zzIwtcCndpBXW6sDi/SobCnWNyrFvEq+XVUX5MGP1qTwWc1e2lcu50e2+Io
3gypsk/N5BhDYLqTTXdGyl50P5ayt00QQaVpu0/BAaTDoNkINoQmHfSe8H+dbamPHMwqHKcCerc6
WJxk0yHZBBKODqIEmj3qYKvqYzAh4rUD6Z1mTvaRNp47s33KW7JP2/w0a+AyivL9oKevwkjezLZ8
VMPlFcUK1+jDoOqUIxGMN624HXMdv7L3cpK8tET4plXzIR+0B03QX9I03CWJfD9BQMgcMCohZmBe
yMrXUo2/l/geSbLctKUcxFb+OGdVtRNSYbabjhxTHad51qxhr0zV/y4JBD1b6EihF0lHN1mu1Gxc
Kg08ZYZPyM0yfsnIbWjcX/dgmykt2HrxagfNHXQ7PwcBdchyVZl6vPPyb/PwQiyeFt5mRFsZYAJ3
HipiXmeIMnlHTk2UPoNv+TaV2txNWwVCceH0fn1Fm4UWa2WRCdc4yGkexQXQTkANgigtAC1R6lse
3o7x4oHQKd/JL8b+ulXePjKBG9g36LiCZgSfClxw1ZFwmWw34+hqWUy4TuZ8rEmalgHJVIBzQgBj
8jk+NGMBQM7QdI4OUrdGN/FwNV7Gvtx1be0LaQU2lynsghyAUrVQrVOc53fqEP8AWe5d2eE62Nd3
YjMirn4nk/B2OnhKVZpW1NVdOX/vjYee16jcTnUtTQQPIJXgZPGG7WSZrSXAhiZBL0D02kD9qu3M
fesmT7SAl3vzUXi6vq7t/f/HJotATMUOMvQ1JiEQqjFW9bt9zZ823GrOA/YqgaoYjXnK5/v5RpI4
s4RpFn53NTKvflYRN28HT0fHy3C7r/mZC0HYuKOo9YCkETy3FiZVmRuzKDG0pEtQXBqPtKKV+73w
c0gdOlBJp2ja6iAec2dEGJIcXna9cXE+2WYuTpJkuWhKSHHH8AXqznYcP17/bltv6E8WmA1tBysD
cVFTAggj/oIaOcSWqpflsHjzI7//u/VY+GSNOf6zlHYDqWGtgVBLqp6kWHF1PPuM9gByC79ZRFvF
GGnStbaW6C5nrbzdZJLteDaNCajOEmVRInj1DSW0F/Ah25OEnu0rKmc+z/NdPnAByQfRNWAJoJ++
EHu3QMkWzRLO69iGvQd11XdjbvcC2J/com2eri/wsqoNYxrVV4d7slAk/Hw5rHw2OyCC0F5P4mO8
gBa0VarZNlSMZ6hD6dct3kqz9PO61Y0jRM3ibW3okAuBzvxns6mcW6Boh++NT/QFmBzmOx1ycYqj
Q7WS96S+/IafjTERc1HTqcuUrAzK7FmSFFshPHLkzU+mw8cowP/ossk8WsJYz9NeGUwAPYr6kCSY
QapSUXLCtAThHo/T+jIgAAUG+lw0InQQ6rBNsjbXipaQsgzEijhVMjhtpWGWRveuf6StbYOqFL4P
FKegZMR8o6po20IWqBnyvtSPYaU71w1sngIMgYOkFE0VvGWZbZsbKWwSs4FaewAmwtZHC9P/XQow
WvA68S7W5oKwGCqEDGlfthJutgURiZ5bvkRET5wnW1QzTqzeOggS6G5MXBmdznh/PtfNJJiVhJqR
n0mGJ5W6r8wY8iRnLeM1+DayMpyClSm62lW1QRfHLNVlwfQ12aGc+PpktwHVvymlYPH6Wz7vwmXA
phaxgbi3onghJh11kEqwFFza33PQSTD6ul9x4QEb5czPdpj7GqszGZUhofFFdgS7PZt34113tJ6p
it94auzKMW+Ko3muXxZObNsg9fhsm/mArVx02khgm8LtsyOBw6+d7kgnUbWb8nHYgUBSC3RfRjok
7ggmQd4WzlDWRscGvwET2cBLWmCAZgs8RFZAfdrnJUAE6kFxSVC9lLvwLkMzNXsqveSWvIj3XO0b
ep0/l5WoVQNy4bohofjIRHVoeJu10OK6j87o0WpnfNsd6j3xI59n6wOCec0WE9MLYgzTksPW7OR7
CIbfzN9oYNUV23CaI/5UHkiUtWA+xQfL7Q/WqX4X9vU7UIDc/hg9Tdd+CxPhZZCtWfOA30KpY7Du
gLaRBwgad0Hk/gUY/fMuM1W0Rg7HSQHzJ6xNkIWj7PmALUFLAqpsAXealLc2xsFKimh0ywJrlKJG
BS0OREE76HRQVGoOETiOP6eXg91KWTQslcoRYuKHuTxVTkBBq9Zgdn8cTjRXoolhDvHi7Ac2E8k2
x97W8tb2GBeYToMxqdrH8j4K9Hb0hpk9iEMBBH7W9tetbbl2GYIgoAbTZcjqMXupREOt5OVo+Wkn
g6q2AhFm0u3qznRUngLPVoBfmWIHQ0Nd6I2k1NDjKwZHaJ4SYwCr7Pu/Wg/LBGboWT2iSG36bfbY
ymcMH4EfOkMRofOvG+Kthn7FVaDSUBzS6wQveVXHc9Js7GV5yiXhL7KV9Z4xZ08U8OQS08rwozg7
FASRHaAabvtwy0murTAnrjO6QZvMj+cA5ZlCrf0F0lO4vPG9xgkDm+dNwdiXrCi4TWxy1IJZWzSh
phWAuc8Pl4S4kTyFbjINeDmO0sTZv62HgAzyEYAEdDAbsXWrdIGoRttI0A82dYiDEeSu/kTODfgn
WkiF6dXu+qnYTP7WBpljUY4ZRkM17bcnFL3cHV7AvedoB+ILe/mBY23zw62WxxwPzZI08FQD7hUt
6jepBVUtATVcTvoYMlNQsAvVI0pOL3Mp3FtlcViGYuF4K3o0Lpzj6hcwR0cPxQXc6pngD5ong5I5
0hQO3HYrP5MtkT4JTB2zIvQiri4ahupkOntE87NmD5wQ4JvGoQt4afRmfra2w0TvVjRCJc1gRwfa
6o5K1Wc7DMR+NU/oanjRHpqAGJN1JU/cGXcz70tu7uNqlUy8FkG9LAp6XwbVdyrJBLKxZ9UjgfDF
tGwqUBZ7Mw9+uwHeUcX1ipmoXdSggYMSLc0KF19Cm73bt0Hoqk+DJ3nFaYH8IW108wCXG2W5z3aZ
mIPCuNYhGPyO33RmzsCQOmSv0OvD9BqkTJ2IK/nI2V82+MQAog1yEhr+VCS/5BZNAxlwCc513MwU
/nxENviA17ANJ9RW/c6HaJmruCiYAwsckD1xEWL5+Ct6Ki5u38og423MVOvBP2sZfqIcjOSmSQ23
RK9oHEqnRB+EszzOTWSrKmqukrzIJ5pLU2giVCuR1BYeOWcOXut7dWfse8hkZz79hNdtb8zNfToz
GuNnpJZAobnBWc2h8lA56T4+WafpNQ7UN3JMbgy/fLRuWh9SCajmPwFp62oBaHbuQdlen4AuB+aO
CxChu3tt9xnPNCtWa7XhiAwX90cGAo2KxEOkAIzGZVDwIFPbh4vS3phowyhsGjobUdqaTWtBJ3wQ
QBkNpJTznbQYdRVdSDhlPjcRpb//cn0Y0aMyf4rOQsyT1hxaJYpJMPjNvnWU9+g5vY1dUbFzlHxR
4d6ZE6YXr39p/QLCIauqZpoyElLM1YGm+rO/H/pIK8delLBOFNBt8oZZyRvVbV8TcDbVwfyM6tA7
SmvPKRRMMePhCF5yTxzhQbBArhS/QMvkLJ6jA6T7FkyAKJ5w1z5CYC901MKuiWu58nv+s4bWlW0B
Qwdm+OQ2fDAfyJF4yncxCB3rKy/DuthJZk3M6RX0pcQHJZKfNH7UPc8TJlxfru/bhSugJtDrQJ6D
0qNxQXEFjYBMSGvJr2L5sRDIg0Hi0W0KU/YH6DjZ82w1nMh84VMZk0z8kPq5zeJYAsKsNOwFtILt
xDkMl+UgxgQTKrRWAe+7XiErPc/gKTcGJ/FCVzkvDjRcZlxqHg7rMoGDRV3SUBlEedVCBe/z8SN5
OdRpr0of1TuMNdNKRXks9hDa7gK+B986GTq6OCqIP/GH9akk0+a8BoEdhuRfoAiiKK9iyzkZl/H2
Y0l/bDCnb1HUuRyJhpb/AWOOznjOTTt/z86V1+6bYLrJ33IQCPA+3YV3ZKwyG6nJcQXcyQTl0718
yHZUIB7d9oAK5vKLeJfZG2ONyd6sse2IgelqiByIPwvQH02pdIbcnJOn4Lse9cUvwuq+lhCy1OJp
LFF7aXJIhDX3bay70JKSy0J3QHu8W4rsVy6FEee9eNnxYX4hvcCrPBagG0uOI3wFOVffzXH52ZbI
aIVUgYBjdAA6v7bLov9RRtFTkVpPo2xxnl7cPWLu6whCJmsZsEctZuQwKPQxKbfslB0E60A3SQsM
aeQsnr4bdzwPuOUrdFkH7ws4fel06ufVQ59SraocsJOhOAEfa1edyTlwmzdpZYEp7EMwZRjlAjdp
Kr/mrXieJNEXki/XveyWEXC7Ql4XzlbCG/bzMuq27Ns6QnDCoI2ttCdF8Q2Zd1+39gpisKaKqAth
axYsCXndSh1Adw85Zgn+ByTAgJcfI3ApgSFlJ5zCh5qTXGxaRE6hoQGDEXO2SioP6JjIwLr6QKgl
MlSzACG6vnGXkxg4/qj6/mOCvaD9GCl1hcP3H8S3+AakgQMwVu0QJwpADYZwZXfGf+PUt4Lj2jhz
90bQ+yelUWNYrnIgxvwd6rdHSgKZBCHQ+2f1lTzFx8wdj+r/XDxkls3cubjPSF4TfMsa09/dHZ2N
mEDq3LsQALyvzrwPuXnH1ytlAqYiLa0szhnFno/eFNrWS/0M/mNvOVSgkz70e2ibHJevtZeCn41b
dt68HpqOyXPQhaIMy1wPqBKFChR2JB8DuU6cmc+WGd0oIi+2bB/XP2bo369c6RLlBfw9buEEefSw
Fh3VKDjnlbcS+vcrE0QxakVpkLEtofU4xurPwmygttnIHDubGQ4kJv7ZMuZetBaYzkWaGv7W1ZVN
8GZqJcgR0We1zaO4k3gcWbzdYy7DQMYoqhN8JJKDMqd7MrqvnLt+8VShh15Hjx9AEc26YI0VBx0M
/6GCpMbXA+RQOuaxIczkGYIHMB/G6XnR5RIN89kii7ohodhXht4B6fMY3bTfMMfvQT7HS/bDr/GU
e5Ev8KYTLkpvjEUm3EA5tzdTA5mpiCL94fd0wDJgOiDfoUDkcnZ085v92dGPrHV1HJHQiP1AOsnH
YfSWk2THoJFYbgavPUFmFA9uHhfY5vlfGWRuctcVQgl7ki8oP8lYQUXMLxVOoNv0yisb7DWO+wlq
RDgmWj1DTHB2Squ027hylEV2JokT4zYTsNWp/EiTV3toRqPc5ZhGBAvBvjktezobV/R75TDv/2JE
5uN4oL4NXivLvGAcxv+mSvI0wn/gFYb5GHsBrd8i8YZTt8/FHzNMeBnHzshMdcFNU4XSbfp8hHSH
yJsZoT7oUyGALgaQfLRQMeAAyNlnZ4iEYTFMgsMAVr2yND3SeDIG2ouGR2S/fY9XlpgjEU3z3INK
T/e712ovvGRITUO38rRg+pLvuuC/eDhs7uDKIuPoo9EqG6Q8eCWj3BBGIADJnCjcgboLNIhAtNmR
OyS8TFzmbCjj9Ae1zcoaqjm+tSv34w1oHVz9VACROGCJXOe46Y5XS2QcPliQCi1HWPYV2Wm9Zl9H
0HdAP9jRVF/2mwPknNzr/mrTe6wsMsfSqlWpADQedNDSIc9uI8ihRhEnyvA+HJPpFBKEBvoYh1I2
KtuUXiSeANTmu9lAP8oABQ3FWjL7ppRLIYXCQN9LUPqVvTqoB8/EgO0btPTs0hPf25cMVVAu8+Pm
8VgZZrZPzlIrGXM4j9+6L4knPEgPI+j5C98CgIDzsT6C48X1XpljdlJVU7PKeqTmdF4xwUvdwIWT
KaJzd/1YbH6yP4Y+aI5XHhiSd2aX44Xgq1mBMbClOxfKFHvXjWz7EEsEsSSA1AD1MN4qFDpBziI8
BKHXQIdKYzC1YnivcKZ7SpZlJBjf4+Et6Be52MKVTbry1crGsKDDe/BbYxHblg7h1vrJHJ804STm
lVOGESdt3NzJlT3Wa1lqTcxe1nwzfyRgNishfszZxs3ovDLB+CioeOZRhKKwn8j9vozjL0tr7vO4
3DVlaYtU2wDqxI1HsuahVlMMHsg7QZXRGoi1+74r9mUP+pOs+IpBHh71Mm/17MUEXV2pCygtLVZn
h6bbNY3DWf2mz1ytnrmCam6SxezgoSkILTFs6fgRFlSEBSBkd/FBUXlBYctpUtozQzQV0MqyQL64
GPsqX7AqvYf4+wCUnWD5bdP4Qxa1dkmq/SImD5ALwcCtou66cTmSKXFQpDjnqh60ZPE5m7B1qulI
CfRsDOC22EJEHDdTJoz0VDuZ4InyYToV98NOdTF/pEC4Qz9GKdor1c0IXB6vvXJJeo6sY22desnV
nSKJmA1diMg8i4fBFWzp6Ww6+lu1r/wUo/4SbrPhLOaNFTQH/o3efJitzTNuZO4bLe4HCGHl+w8p
Jgz/ejpYaEAscGgmMEb8TdAEAAcwS1CKI94wbrjHWLWwlMhPR/Bn6cRZ5EPOlUbbrG+bGgD8tFuA
EM3cnU7LmmrpDRRKfy6+4ku7WED1j87bGz9jj7cmrjnmHnUERe9eSWXfNKDLHFnyqZTTs1RF0Dw1
xjvgLvd5X6C2H4MOeqi6AAr2lQ1A5t9c6PW6md1FamxCgjiWUVTr9lXqE6dwjGf6yJ47R7StPeSI
Oddny4esTLKMUCUxOgUwDKRYkdt63b6r7NynnI05xbKGR37eteUY1xaZR2lI6rbHyJmGQeDHzNgv
KH1z1rT17F1bYC5lXwktxEhxfH4POSeH8c4IaN7KB7hvvTrWppgLqELkKSsMfDGiaQ+GNJ7xjz4E
qTGtZHJ8r7y5cQDtY7TNgo4rC4ObGlSO5RjLmp3BbTEs6k/HLHLir/EIuJ/gWO0HAq/2E1dLbZPY
KG956TlX8PTmAfs348Cf38JCFUDKrsvVBL8ni4GiTl7Vt7aVp/+zsCx1ryszzFkhaEiETYclU0ww
xajXymjjTRCEWJy4myHe8HcufWWTOT15UQpZEtUaLmF9o2YgEHaw2YPsGpD1c6rH6Qi62+9xa6eN
MyYewUgTxKT/0iutfgdztIbMsHJhqODbT+UTnfvD9Ev+CxPTdnWfvvGSw83DZSiqhGa2iWY6k6xJ
4MO3Zg20Klr/OvQ/KgiVX7+VWzcFKBBor9H2yoUSBUj6RlMMCyh4l7EtdYMniF/T8BVRneNFtxKC
tSHGm5elpE1GISArMl8LATWoEqPm/UEphWOdPGU8IY9tc+hlU4C+dEHyM6QqEZUewQPvZbtNQj/R
ngYJ+tSV7Pbd5KXVw/WN3AxXYKj4xyKT9IrxPE9yjRfKqhoQJ3taDZhu/oukb+uur+0x0bivjZzo
GexloZc0J2U+i+Xr9TVtHg6qU4CuNtABFy2rosgkNSKynxs7kvwKBzMw9dyeMi6pP+3hsY8ga2WJ
3oNVwgZR9RH9h0z+iA3aadlJN8rhv6G/2Ny1lSHmQhlkAoN2AkMLZBD2U9qDqZuX/G6GBPTMIeYI
KAAQjox/7FpiEWKWsi8YqlMs5Q8zKm+ySAhk8NrbTS74U1Rgxr8UXVnpSycu2xvSajfzpAaDku6K
EVWrQdyl2nyeifojVXSIdteHXECyGimPitEFY4OR2+ufe/P5C+oPkaq1gbhZZxId00TMFBT8bvkM
wewBpPgJWKNANNw7eLe5DVgAuVne5hlDoRMDNFCKu5hAF6ZIQHkVNvU3CiAuIqc+TKUNGY67Lgc5
yf/R9h1LcuNMt0/ECHqCW9qy7dRqmQ1DLUPvPZ/+HpTmn2ahOYUZfXE32nSEsgAm0uc5ILACgIRw
SjCAyzFJm2VdcyWbebJTRxJ9ziCb4tkYHoVIBQ4Y5n6iA8+Qb+YEa1nMcw2qwhDMAIqHStqEemGU
YVhacLPZTvdY1szgN7l3u6nsq/MxNnec8zaZeuypBx+T5+QhPhqfwDMUfAlO+v30kteOSHORiuNS
tq9VATUYZrUxcsZOTtcyyIR6rUW8fBIxeUMXWYw7xafMw9xr3bTzK1lMWNCWMLrKhGttHKyGRi5I
OqhHnp4oFgUidGA85Z7gtEfpJ788uqm7KkBYMXRmYiidiQVI1sVR32DEPhLbZ3EJ75I+2c+atJu1
PzLFK1GMgZRLEEfKKu50lu7RX7lsOI7Jl7nvvdtGgHcmxkCOgdKafTPIXqoOVid6ufxhTD7qIacJ
tqmaq/MwTw+T7lj1EhrZQ6vjlAKqSk6Dh0nY3z4MTwrz6CQTMB79QFlDMW+hgUxD+yGbvLHDrRjN
VGmVFzZTejfrOCnK2Aoibixc7o0hsUKdw9++WWVdS2CU3CgEE/glOIYsto9LFRxTOIoIeLDGONqa
GH/vKvXFTKOvuEReMY93OkbHJ6kOg0TEh6rb1i1QzA6N2Ln9ld7vGCKfWJ+PUW5Q0ydNqFGd0zUv
ioQzIQDvCECHYCaijcmr0cm6JcY/xiky5L1Oml0z9gAFMmWrNFo4x8aeDONY5fOhRFE9UhI31OKz
Ec77fmkXjuPg3QnzRoYOJA190eFO+vShXyZHJjxc8ssy8buICB1AbH0rgP5n00pSZUMWw7h54uPo
CpaGhYLWH33MMO4rQMlYxuPsNLYsWv0x2fdoHPNM6+Yh334Am0sm2dSkpITSdci2MkGwuiLj9VU3
wz6NDjAQmjqzbRKcvDKKRdEwT9Bg5aQQ7VQlP8pcuO80GZCrqX7XRBNQJDMQBg1LylE8hT6c60um
nGlIfsBejl4Nm17pEdhkAVBGcdLBhPPcnmMwpnytHobT6NO9RxRuTxN6GvH+95JBaJf3gpMfgcMI
HIkzXcxZPo6vvGR3I1i4/l2MdYzbNog1Cb/r91Jk5sSP5lPl1nvMkZ6zM6/N995MXotjzGSfSCaC
UYhTxa99llkCXp7aRJxXwz0VE46ImjCYDaFi/NlFbHmYrNRefPBw+xl4Zf8zPrGsIa81sbulYOAO
+IHXOUXfjbPZ57AqxfxLbIBYRsAYLTenvpVskqZ2kHNLXNQYMvp0JZL5btrShPK4iHi0B9OK7No8
4bCx07mLK3Zgjs5sOeVMUm8E7dfHZD5eZkpDKhIYCnqrESohRMC1qhfwCHKkIzMLD91hQ1+ujsl8
SDlflmasZVRmpV1Wf4ryhzDgmAb6q2/dJJOKIAlR8xKoBZ6OgTRz0b6b8r0smL7SN3uZxLvbHmhT
miqb9Cax82IyTi6vgxrLL0TzZuGume96cOIASkyGfg4/b0u6mDT2YNhghNFBvkuxs6+1soqmWG9y
dflrmHF8qr7TTqPi0GygA7ETyunIBv5FV+K9saUx4ptkRjkBuhoaSqIsmBePgJBQzUATTO5ru9FT
8ADNmpMYzV1VjoU1zDrngjca4tfCGS0VRoz2Ag5QRD9ocoZ9fIh/9olDIks5FG7+IXT0p+VHw5v2
2/CimkZXr7GiituW2T0UIK6YWq/iwzZecK6/NaVlFJZ6oJtHmRe6yl00eIY9uIC7Laz6oQax2B/A
NwDUcf0jmPCtA6VtKKWC5rUYLvuGgZsfi2CXP5Gp6Fa1u+wjWJ0vvXT2VFuZzQUXoB+WUbkr+Yx2
k8DsSIStGa+o88Iqlc6Jw8pdtHEnNIrVBe1xUMy7IVRfolx8lpp6smKxDBFd1q7ZpoJVNpkjApwu
7oK9NCjuEhkgYiNOaiyhrWk54hB1TK1cTyQrCONPXSXxSs4bLxRnIACRA7yLpLPhUBJmkRBLC7B3
LlauPz/DfewEbI9RmtjOzp3kMB65ZLEbbwYQQJqsGNSZvANkEUtlHIaUoFwkp76ohYCKVEQL7SB3
HJRD2YegfMgORWiWODj6DRxjseFP1uLZ0XcjVNIRA+mgfjql30BO46fqHbALwU2YuWXtZuf0lSNx
IyK6ksiUrsxK0Lqpk4xLaV+3pV1+1tzMMn11V9jCD4406ihYzdQx64thT0S4Mhv/YdhCXIS2VfBV
410lAv8BxQLUYHqn1FyDVgysyDUdxZo+i4bFEU5dyC3hjBfrAikWlqZRsGUS+IXT/wTup+K9GuAD
HgBpnCz2Kfg8PmNf+EHjHHxLm3WKHAMqWzAZsEhCZWiMxSROoDFQSittw0+C8rkczY9GfpgaTva4
0QxHhQKT04qui2Ccfbc3T8ZYwS4U+k3ErjBwWnnBAekVhriwPA/oe6pQeYCEInnq4HdE3sDJVoSy
/gGsFput1lQqCryojCtevotd4wh69b28x6gQNqOylNul2bzftyObjBbX6BUh2gOMuthUnoQ+0Pij
EGpLqyILCPz2bUXa1KOVMMa8A2kcnHMmjgdC6X16iH3KsfQvYPu2jAEAjsFvh8oa8KdYM96KZRck
hgIoJcVNBdXF4HJ7luvMNSoMAWbz57QZiG2WnWiVRXceOsEnPYBs6/rhv594/Uto6riq1gtFa6ZE
FBQPYGhWl6A33f6qsBMw6Yc2C+xSeM7Jl9siN0JOpGdvh2fCpnDslUVINAVDscPDEi/3oqKezcbk
RdNbvnIthwmSunYiZQcKUq/4nu2/fgUnxE8MCVn6ffpM6dz4eNz0rlgrtBbIBEbNoo9zBS47LAOF
mOM3lQ+5Xr38weWBFwk5ECY3FDa8HcVkSMQsVr2hug/VOzIdWx4E2+YjRxX0bxmMTsBJhk2XhKqn
f6xfyCECtk75UQot8gHI1F7xKDzwytubKrGSyKgEdhGiuM0hUatKp0iwiVYicMGA8e3L20pbaX33
75MxKgEA4njqdMj5jRmUutNO/0KNJjVeGM/jLuLwDsaohBpWoHgKIVA99y4lsjR7L71gfVHarOgQ
Fhagt3mx8pbNXB+TcYdt2FXNhEV9b+oeheQr3uJOXu6M1LBTjDPcvtPNV7a6Uia7Q+5RCPGEE2bx
kxp391EJw1x/q8i4vy3o9lViLffaUmXqNBaIvsF5Z/QfImNyRK3/Skat4xzoPYAXntbb7QHS6lpQ
hWGlYRjwxNIXGRv2FHguetWe0MTa5ZqT/9Rc5QCICrvD7qY1H0OPuNVnbJWXRy5GxpY/Wv8Uxh8l
kW7KeROpyHiwH/GQAr92clqr/5jbaOYB6io8jx7VXf7czaYx+/u7Anfl+hZqRRuwlIRbCFGtBRa9
E3PJ0jeKxdc3zRgawMZnqdlBhjxVB63MP+VDe9TnzumN0XSqSXNNaTokmABy4DMwohGX7qgixBpj
VLXy8Ly07cPcjaPV1/EjgJjuzBogztr4M1vMp4KonDiTp4L07ytnWfZkJGDSxGuOzku8J0ln1QJv
uoJ38YyNivS6miWtIZ4ZI8OTXsT/jk5EFdyUKcimomCfg1FwsVPlqRRKrJEe6Eyj8okiK5J7xU4s
8Wg+3362W3nBWhijwnEIvLFcrlQP6BIWCURrjGJPTtwWpbtKDZ2o4U3c8SQymptUo0DSCRLN4JCi
36AEJ6V7HOXR6rrWjTOuV6FHeOf3V/fJqLFRzHlfTDC3QPh3fqP9NTvFNw/VIzBQODq4aRJWwhgd
FMGFozQ1Tqf6zT4/dBAE23vgDelvzMBcKwmjhog6Q+DFJb9dZfOFNitiP7oLLM3OCZeveKuWdqWT
jKNUmiApsxHiWlc+oMtDQbOmXYvGAaZibB2TN5pdFpYOPBfuVrq86S/pijWaB4YsscMx8ZT1zVzi
A9Ix73Qn/wxdLbcAZeWCIeBjCgQmOq+ZnyYXA38H+VP9IbwvXaD5YCRw33LKpZvvf/VjGG3SASoO
gFB84GKq7aH71Vdfbr/IbQ16Oy2jQUTN5qRXYXUzzMBSFk/Np3BWvKbTdrC1OgijQS0IV+uuxEGw
xXWisc+wQxNmH90toLH/FyMSvK/IqBAKY+rUjw0CBLjJbp9/jQEJA8TNM7kv9yDJ3Uk/gOryEPm3
r3MzKSerczLRltQLBgkXek5HnK0JmyYXvDd32iMld6rjcgCClhN/mE/gHvmjsRv6Ut++J/3eK6+0
CD1iWoLvqdyDA1P/ZezCx8gZDChw75V7xa1B5HEU9vknzsGpIWXtninrJggnDAncQIwfyUYydnmV
qpjj1A+SIx0lLMlZs9vamBJ5AlXLvvo2ntQfI6DaBj/72O7CVx7S42aygoENNB0xo4K2I/PVTVNI
0rTEV2+cah/vCk+qHPKFYowIvobA/tXYc0fctp7oWibzxcWCxHLWw1gVJ322MD8KJsmwxtgsZXrS
Xghwim1eY29jpx8Z3+qgzGfGyDUJtRmfucvs4FF8Ge/mswZ0cRNTRyoys9EjGLCqP3SLxR8p34p8
VsLZIfZ2CgG/M0LHIyX6NhizaqEEuCuNyrutU5t+YC2I0SlBHQtNiHBKcgZXw0vh1KWtYb3nYTi0
sTUBcPU7XQDNbNBSK7xxp41pv6s7ZimOhUEbFRUtHZS31AYVRAqEJ/5ojnTN1U2wKYz5hNbCeqgT
Ovmn6Vz5mlOcgjvex97MQdbXwMQwwVTVrSnBI7Xu7M531Q/6pgBwK0h2r1oo9oHMVzwlbnEmn0Zg
jSGXdPXcSh6FPXFvf5Itd7H+KYw/msVQ1gYRP4UiYyvH3+4i4U/VbdXn13IYt9SpapbGUYEvT0Lb
1OrCHszsk5aKH2ZBdod+ssV0wbBENfuDMX68fcj3uNS0noLWAFCfTAUNAka6gEIcaJOg4ONBP5SP
wwlWHNBqrZfcCWd6v7MF5ire3W7goVyLZXxkY5QiIQrEJrFV7BH0eMA5a7GUMqAoQRBrxQ+SC6C7
FAvIPOHbVuztyIzlrMnSJloMKxZpv9TyPM4vnDvd/qJvAhgzmZMo1jIDr4nk/eiSaBisOC13cz8D
q66M/FGpznIet1Y654nVNPrz7R8gbzqo1UdlTGbYF32c6Jegkk4vomX3SCvWsg60uGBH10AbG5oM
OIr04dDY+T3dSeLE6/9g0f6+BXb4hmQ1ECfzWvUEeP87VM5BQNaiLYHteU/+fAHCesCyhQ8gzIQn
m2rtOw/9dgEsFKWp9/pQTfDQ/4eRnVC4QNRA0QWiGJsRcO5u3/m2tXg7Lc2VVsHIEOYtUQUoNK2g
o8mF4BJH5DZiN4Ou1Xtl13tDKQZ1Hg0ugYN4WhxKkC0/kMSSPhlH6RMFsqLUv/pROqPSO594x6Tv
8tbFskYxBuc5MOURayqZo/ajpU8PcuVE7f3t69xMw9bnZOxSGKRlopNLbikQn0bRYGhxVNMqB+yp
qDte3rdZk1kLZCxS2GJqFHUZ1Vvu47v5MKI/uQcVMBY8HNDiZR9yu7PEz9O34sXA+lrz1NjIhXac
U3NMk8aYpiQGV1uX4OGqmF7HNPcZG8XiQ36SACzaoNiV+XwcXJ5MxlrJiViZfQuN0pA+lE8KGKIq
t3NpUJVYsWPuuRv39C0wSkRB/wDqhloMIlfmlCCclGMFxM54ncDHs/NDgEZe9I2+F9MReRhUGyp7
JY05X6+oJqJH2AL9bHwvHlD3OeYfgSkWeGnkUPbzyCV3hWrpT5yPSf/jW8dkrHDRqJPQlL0K8Cvz
PtqPruQou8QTEwsYWKhiAubDr/zgyG/IbCnz+sxs2DqYpZaYyUBjF8VTYodCbFS7YYdtM4AbI52f
QXaLudP78Vgf5UN/EHe8dH7DIF79BCagBSGzUVX0AWPw15Yy8Eyq5jN6fz9IAKrG2awfhkp6NLrw
v9M7ydqVZNYUz0TrIhnqVQD9/nEEm1UBsDMM1Dd2AyxrlHM7rl3mnZaJW9vCAOo4LYVJ8oJFN5RL
gk+B8BS2miUGz4HYWFPxjaNfGw/36pyMLdYxhgjoOtjiaN+7lAJ+aO3Y1u9hnAG2rO0LPgca5+Wy
k1/qUsTYIsXVqucCpY3Cw0TJXr+XbIowzGuOcR4uYSyyNCZZsSQQNmBM2hAjOwlHhBAAdu853mYr
YLq6SsYiYf2/T0YBV6nXWMJogq9CEn0JpCz1llFprLjPFysJ4h+o5X4ZJ0AcKxhzKsfgKQIma9CH
TlrXnphXB7NaHrKi9ecmqMA5GjwbMXA2q/FctZl/+/tvxDhXv5mxa2jIJhM41FD+GGqn1ScYbEnb
hWLEA2nbijnAjmEqYKm+FD0YXywXXUdioDKicKYBjsGuvFY9Zh7NiCqUB53wQ2eHz7MjnuLv8muU
urxh4i1NX/8ARhP6OW1kQcPn0fSfNTjaSmV3+y7p92VN9VoA8/2jUB7GmfrAifgBOSXKfQaSSoxj
cXsQvKMwXy3AuFrd0a82Hsz7IrDoflqOUddZdX/zCJoPgnf7cFu2aX04xg9J80zmVsc7AsDGuUuf
5qj04vIcjvtZ/hViOyGpeBg+nPtUmJ6lYFZSHE5wfZJg+EGN3u8IzuHISL4gGXXGcvpw+4gb6yUY
z3lTUYXxNmImhCBru9hCGn5HqJ3TKVT5yK3ubpnAtSTGu2B3uhbUpaNeXUbxr3CCxAI/LzrpGKV/
4AYRW0ZQBnGgYpp0yIqdexBKLY0FchGHDaPAlzD1hLDlYUAI0TsLxr2QJode/Hr7QjfVdCWW8S15
VS4xyVGUyAmGYaa73uDlaFvma30wxqgM01wT0uKLCe2hHls7Be9OyE1CeedgLEddk1SYJTw3/bHb
q4CVPP2uZkVP+Y/MxSipyQUw2Epd9PXJGGPSCBIStBCxwOAVzxUKG6hpgHoKeGo26L45eSdXGmNQ
ejXKhKaAtPEAXF4vPEyPkw2YLCA0mA4vdN8aRr46G2NLgg77boYIQ5ns5cgeTq297NAnustdMlq5
XWHiscarKz2pRsoSAXqS1we8/SBkdhxC7RNQs3Yj3jYqZGoRf8mBfo12tPhUxAKXbIve3jvH8Pc7
kNmZiCkdKJIh9CfOrOi5BM+4RYuzoYuFmswrT6JH8Orz+wFFBV6uvRmVvCmSLDKmBn1IbA1hE9WL
TmUNGC1ai/2gfIp3tCja7VAdlsBEEFiZW/habasnFblEv/sj/7G6Aya2nZQMdccQ/iPZBwdp1+xo
aQMJA8cH/4NuYaYUqy4AYWbb8zJg0cgi4ct2Xo/qL71lBdBTr9rr8ok8lB1QYRf7MsEGgF1s/aba
ef6TQU8o+NuPYO4cy4fZPEgzrcMDWNeWrOJDiZmTDKWjZLecY+ePYpuVQPZ2M3lJ1AanzpX2MZtn
8C9qauvcNufb/hHhmyQRU8RYAvNu5XpuOwmUVF5GhhfBMpepsgxleR1UxK8FdguQki3dMZaxssYR
vW3o/xbNxgKDQQopJchFgbv+udmLE8ajQz95Iegn0GlE7Sd/iGerB4vP+CaUiQfKSFDVaBIJaH1m
kOTlrrQLDwSL8ZIL8k7+GvVWO+5KIKM3SG6LNlYWWtNIa5t2ULrX4lVrbANumlY2+sHjTrpvhlmr
UzK6A9yFHgvcLWw/oAvpSAvwQkESFVYXFIAFRXTxVByK1OFNvW+71bfrZcKDTOjVctFx2sjIfVU3
baV/5qgNvbB3llcFA4pBdNXARhP+viqodoI4glCYxgfA/KVkUKldO9GTbFFMUp6p3dTRlTDGiTbA
JasXGpVPamRV/Ydk/CbLT//jiZg32E1FnUgDvlZwps3yqkA/a7DAqWUbL5XPg2i+fSSF9ZNF22bd
EOBIxPzQ9YI3BwKicN6q/Vb/iHLi/vWZFNZB4mEDzrXA66aI6ySzivvhPgRkVAU8IcVOHXgm1eJD
Xm+fzgS9NeVuFNnJlSWf67prRHywCvs6IxrRlWynWE7ifLNN/6++yWEUPe7mUgTzEGK5z+Gv9EXD
8sxD4S3H5ij5fYW4rt4rL+NgJeCv5TnEbZuyEk4vYfUEhBj0MoNAHSKYPn9PV2C/Dp6Imk712B95
66bbZnMlkQmX1ToWF0KVZj6Ih9nN3WVnPCnncp9cIgse/SZXHvPI61ABjC3BCRuHmunMyc+xP9iT
HQGllLaab39O+sLe2RTM/oEjCCiD7yZcxzFJEkWA1tB5J2WXYnbg3zRptmPylRzGGRCgh0aBDDnU
Lvc60IYoJSyofrHvLmKHlpeUbsbEK3mMHxCCogFiP4IWQ8vPgRgcImTYk5pEVjsV3u073IBGQaq9
EsY8CSlWpkzvYfvFQ7zTPtGJXANutcQCJC/W35r9uJLFvICmquopLBG20N4E4JtRLEFv2jZe6Tso
98AessRXA//yXx89xi1dYZ6CoSZNGyRQTXC12H2NefVItG5f5ab7Xt0ko/1G04tJi7E3r4t6h0i9
3alnWUJ7YNAdZdrfFsY7D+PiQFbVy6Yq42lnB21qLSLPnONs26vVeRgHJ6eTGXQyNKNxPqsH6rMf
YpRhaDLa2KB85sjbThje5F2C3pV9bFSSj2Zw8T2UkU/HTuwFOGcnfrwU1fYD2h2aPUyIMsdjes97
dttR9eoHMFHmGESYw09x4KpXf4VifKplATunYbjTFu2pncAykmZHCbRK3ZD9uv09ebd9MUKr06tw
TUP025jpv0K0Kz3BBfRD48S53TwhIcXWmFVxw3mOHl1M+kos6SMyyA3OHI4O8XvDUbzeRzXRbyVH
/K4dgvhf7B9vNrRWRudyGSupygy8FDGHVPmx2tePqQZSKwCJ2uVHFZuWVMNysNkp+9DLHpfJKh4r
Xz5GnM2qbYVDaqoALknDW2G+tzarMzFjPFjlXj3ILrZa7qJXkLg/zufY1fetM7naS/ONVnpCb3mQ
C06KvGnnV/IZv1LVQg9EGQV2Xk8AEnnfGL0VktgawYDI0S56lHfmbyWKcSlybZhJ3xvUhRFfOiGs
20326PQP8o43j7M1KaLTCqch6TLmKlnoX1WbEz0zVZoh0sX6Fiu79WPrL0cdtKiBNd6Lx7DHaCGv
wbS10b8WzBoQWYtEJaUUfupXdNCQ7qOwAgBzOy0RZKHn7lC4i/9OF4/+5Oq4Fwe70uUkNQNNKvAV
Rzv/JiPEotPBFEY2c/mB8nYs8na5rJnIJCPRzPwijQLE5WBTh+s8JTvUBx94JnlbQf/+ku+Mg5jW
yYx8zmuVYjcmuSOP0WkwVKvMOG/xggf+XkHfRDFhSFGRMsom+LMwSUwLaBQ+eiuPOTZxdSwkK7UA
cGz1rmhkq17ms6TGGKscyC6WX3XzpShDK+1hI2btOe+xISl0H+pZPNUxVuMI+AHl71KfW1Lco+1n
OMKkv4Sybg1DaZejctA74irFaHdgW0dc0B4Do/UbedypXW+NZmvLCaaQJ9kdgRCuDRjrq/VjWmhO
aaZWr8qnqXtq6+V5Bv4sCO9BzWk6dZZ4aCP/BEnZTqlyR0zifSJ8B1H4LuxqG5Q0XryMFugt5eA5
Nc9axDPtm9HxSlOYYEtuZbPORdxogjZfjxEmumHR+by0ZtOBrMQwgVVfzkDDEvDoxtrYpdKE+QQu
fj01hLeUg4ms4mQB6MECgg+aldJnjRHSFnPCdHKoOPMKpFsnAq8DkEyBXE/RV/BrVg96AYJ3kRQI
FTM9dTD04aSRxrPHWx+HAMNUBocc/I/CnGgol2pMIthj2R+AMYCJhjOlcCvQDgJSjqP4w0vtCV80
J7z/o6L/WjYTOpJEzVOdwPkKS6VbohjPVirqz6ksflXF8aDO4b6UUjCEN2FriZMAcHGg8Vd9viMA
aARrMhjuBOEuAV1gFCvfh0hxslbdzYGya8TQ53guehPst1//WuZrGK0JQt8AakyTLzr8WPqx359p
AhbvzQZjTfNOvVPPvIGXzVLISrDKND0ltAp69PCo4PoFXUgU4TIvcEKfgl3QAYlo1/jcFHpT+d4U
g41JeiWs2jaCqmPSBPQlQM5HhbX0KQAF0CuPSupUP3mBL+eKVSYOCcFfLObAcvREJbeLemdq36bh
CesI1kg4dp57q0wg0qvGVGozzMXg0aecuoXsGgmSTnhoIPmhxJSpVthZ+T0vLuHdLP376lkPi6jM
WIfF9wQSdyN+DfhR1padgjs0KZsmalks86TZpZKRVXDOxSm9+13kNM6iR0nN/jAUWEtjLK9YKBXp
24uCGmhjieCSxlQUjep+5FxOmM3aDtFB2K1RImsEPNfXR9IsUIIBTAetS3P30V92HQbQKIUEnKHH
XTmn/9/7d/8mj/lcddeKRO9gIbN9tc+fKq8EO/Zl3Auk7A5/MWVbPd7kMe5yMad8aELIazNgXVWt
nSm80UWeCOaDAUKPKFFp4khR2VpyN+/DxgSwYDZ6vdF9zuQBgiN/KYO7bja/CYpx1GsNQKRq9aHO
BZtjWd/nBCBllTVZpzjr5vuiq0wyDZi4xQXSr22t5UieyQc6m6q/ItfkSHv/Nq6lMd9TDGDalrQw
L3jabyxhGG5G6MpNBXhnY75mKwhtLGNo8iJNOS1H6Y6mAMDv5jOS8U7GfNaxK9tuVqXgj/jP3uvQ
9TUygUMyakOUGrhGM7wz8thaEJL+j1+KiQ+MMK46Qc9NT1jxuekItv4N+vmGXbk+EOPftXzQlrrG
gRD290gYcxesodPO+Ehb4SK6AMAl4BzwvWm5Esl69lzRiijvM/NSiG+lvW4nmH4ri/sZrGTijsT3
/70rfC2RqTQMAJ9WNYIrjavUmse9WnFHYzhayDrxDoBKppH86fviSWO8QR4taUaaGmq40pF/zflH
X9C1L7i+PsZ2CFPUyHFu5v7vGBDIEZVnVI4EfJ+d4Zb7+kfe2VoPWHaHFxvJ1FLcks1YkgApcGfU
S+7nejt/iskCbNt0+GZOwo8lFWcHLBKyRYzufozKj2MODq8yqc/ELJ5zoDBbXdYHXqYM+7BvHoxS
0x0ym6OlNIJum7N+asX5McfOr60tZW6pRfSk9tJPjsJzrKHKWKjJCLM2qfC1Gq/YBwKQTku/OCoH
WXP5s9MbJYrrr8WYqEBulFZS/lQTN3UDo3RAr8T8DCC6r+OSYeyxXyjGKFhiyCQzvxeY0BL35X4e
Dn2G8ESBP6tsI/F5ZmTTEq8EM2ZSqqUyS8bK9EhaAviqsWqVg5NG/4d3qreSwJjGirRqnEVJ6DfZ
fTEeuix/nKXFl/pdUN+H3IRn0yz+LQ5IcNc3WXRJkIGFr8BNjhQM18W2yu/1MsVNDqZT8PB9Nmre
0JSVRMYsVvLUgtoQVwh2PZraC1alWKAD9kxwVDyY/oLNVG5o8D7buRZKTdsqDyhHXReA8y54BEmI
A0S2y06qiH2gARt0MgqTwGzpTzLQBbnTfZsPcXVgxmwKoQR89K4xMQJW7OnW83JHjaa+48/M8I7J
2MwmWNTFnBXw9CbFUyLj49Vx+1KRur4TJuUD6QaAz3DszKZXWB2PsZUlRhR6DERvegWH+yF5+spa
tajBzIAShn4973SgNQJOlFYFwFvdozMLIjR+Z/b2mzdExthoI3CwZ7kIPFBNOUYWWgafL/X9uum1
fjJ2pRSqcBrSPPZbTf0xlYVbRIoLgsgXQN4fprbzZT07xXqf2OYk8VCjeAdkTE6hiykaUVDQ0hws
ynQbRfH/qCVsmd7M+s5cUsigrGu/mXVobE4zAf4zoD/4n22owVbnR3Hpe00P8Ay6PYng7UrBjrVd
D4iJvgSHn/R9LnOH8w44t8gW6Q1xWoCYGIWIVyiDTOa0s0/2NfpJpZMSa/gIxPbX2zI5z50t1YMK
bqzHUhA8aZhtQmY7myU0kwK/NDEV0ff+bXHbTv7tqbMdPEnIszwt8BFVv++fNK/2CQY6tfCs2Kir
YAfPvS3wtps3Lr2fldUOmtyQoykN/bSULSV5Bmo7GuuFVbUi7+tx7MqlhLUSFQ2VrOfIzGGkaaVD
kuEKgZ9w/1dCwt+M4l4mY1bSIOhnDH1gqssHErR8Bhi0r5/ooyjbM79kv51zrT4eY2KKuJ9ESYOd
pnMYi9PanX4mjjQA6kSBMxJ3S//l9ufbGDO5smqX0ZDVpaaFIIUmgcj/7vl413lZgFrJqjAOLJYl
wgo9c/VD/zjtmvJg2KZfOgS19v/ZrV8azSuBWZeYeWe2gtceiK/ArUt30oHaM/4uKOedXzrrK1FN
P2vNJAwo2iwiuHuFVHNnMwD0colmUpbJ1jRJHCSnjb7q1be7DLavZKZZXOp1D5mFPh2Utvsp6uZj
PkofAyGb7rAp2Vptnr2IpP8oL8OrpI0nTYr3rZQ7vaR9GkyBo000jrhh1C/4J6sf1A6gy67oB9Y6
IBbuoxqc0WLKsTg8lb1khispYqRVVSZeohn1kB7/L1ij7KC8WIbjpWQmlEmjXOnqpC79ZB/uJBRW
KT86vzV/O6EwLgBiqxPRdlQeAVfOa4fUndOjOqHgbv6McgS8oAkNeUNKGwNf15rDGBpNW2JAosm5
X9Q10KzLrvNNBU3ZNGl9dcaCqy7n/a6vh8FJ5Ca2qq4pATlvyNaymMdFmxxtKI8YmnSz3CSYc1c8
sU0lq4tNiReWcGJztu03JHFHihpKZe7+6+fmJT7sEH0eRDJ2UZBq0YJGvMuXAx2yxU5KugPQn72c
k8PALT9z/JrCZFud1KFXK6iFn5zQUs9iK9zRoUntq67Ygt/QSpt92+pznPaF7Galb+liGDUxx8TP
q/ljKrejWy5oqbeZ8S0gqcyLSXgHpH9fiYsF3cii+eJj/v84boUGgiuJSi8I0qL+Fcr+16I2x0go
THYVz6SsyQQFNQY/LR7AsCkrroGVrPQhH7CkAGq0259vYyCOPl9gtZvgIVHfkbjrhmiOQUWEv2r2
IdJVzIZia4Zn//7BZb9JYgwg5tGbQQ1SmhNQD4oaAJYiy/2/86Hb7uNNGBNudWUzF9jwD7x+qWyl
7m0pauyy4k6bb+vjmxzG+mH5pyxNBXXm6FTtTe+VcojSoA4jof8C6Xb7sb1Jo+qz0sWkU0dpHlBj
HoJDnH9fgs9te55K3kzQdm7ztxiDqRL1UyWMUVOaXtFHjiICeajhEPHxlMFgDNWSoGaaDmio0ATx
v74qjjIYtKaxujatRW2kz5vAywM3AMSgMP1q0omTU/AujbFMQFYNZLk3sc8pirYEHitRqnl8JDwZ
9O+rgxRSMcoGLfL+9ilij4U7zJLESMtGB6HiLjpIxf/6qRibNEZVFyvzxWn+/lSl/bukNQDdjlc+
430qxkjEsxy22LY3PaXpbBDuyfnjFPy4bfN4t8jYBnkSJqAjQ72NyRv7AjwCP28L+Aff//aAGKuA
YsQYY3Xf9GpALlEoJAPrn7ktF6cBaHiyE/ZH/tVx3xRjHSJU++JOhVRaZ02PiTNZgPqgHOGHwudN
UPGksYA1cx2SyVigFh16bHT3c0I30V18moKF6HbvOHfKsbQsqVIjKFWQZvDDwWQJR/Ugnunk+OLH
JhDCiPcvqKt4ElmzMYWklSI0OegnxPxyfAD69LzHSjralmhpHyT14fYhOZpJGBuCweA4NtIw9kcM
pTfNsSp/3RbA/WqMBZmVbDaCAu4eCCQzZq3MYwgwC5QFcIdo0nNba9sR998vgYWfaaOyI0J/sVjE
dNXDtKdD70vphhaKEoYdHgosJ0suqRwgVNrtfeXzItR/KIW8/QbGppAhK6f0/7F2Jc1x48zyFzGC
K0BeuXa3dsmSZV8Y3ob7vvPXv4Q8M6Igfg3b8y6+2OFqgIVCoSork7Wfl7sVyrKMkAEgL5xEeli9
7kYMTdD207hXi1yE0WdSVmmNYk8fd18Kef6ujLEPygSIpliK5E1JoTgopBuuoZNns16OUqm4QzIN
EJ+E/hvglqPfKVNr5+akuqM2xIxN57kuIJKVKemhp/Qwle1zo6/HdZGf0647jCB2ARnZ8lgn+Z1a
ZBl0ziQbBIaGnWfmcKF0xtdqMr1O10FNqacf5QK9QWOoF9DidIK2lnDPuQgI2ZRqNgmiAwE5Kqpr
y4F9d+OKFdhiDIILwUtsS9/XC163nAt+zTwXTWbB0aroQy5HzrBg7j+uXbmQbSkXge0FiRgvLgRN
3rUAtNLyu+JkRaVHu8E2mmdpEkU9FmPOLIvXFKonvbTmF98lOK+qIwMVWTiR4lZH8xd2URQfLC7m
pSEk2MIJdyOjUB0lJwvW69npYAxUGO4kmuIV3ZQ8WYq6WkWWs/hgHWSH2iwTvI9scvnLOANBULe4
AJhCbl4bW1ySOtgCmGO+VH6jy5fKb+/8QjNSENQtLn8yaTGGfYYtzRt0QBnAVQIrPejdiJtWLx3Q
X8C/iIxyMW9Sq1g3tDFF9QFCwYBT9+OtedSu2LdE2ywF00gjkvwTHXq+T4+Z407OwpcEBBog1t+g
G2n+G3TT6ULQjdBfuTiT0dGQrPXFf/STcdk4s82S05+Npv/6hLW4IJNriOcze57/adX5vLcqfL++
0hbZKtO/vXV14a25K3l/eysDTomWeD6MKvxweLjWa6uXANWRWXd74zipD2V61S9fq3C1/1MuAlb0
t68ZvVtR9Uvw7Vi/gBVfl9tfbxIKnBMA17fWcgAyozGDNXYjSfbbgw8mBmHuc/6OUGQu0kBnoy9H
QJp8Q65cOQ/y0nKS9jGmIoyFyBAXYJTJjJVe7QF/YYLkpLeNfnBCubPD/Pk/fjIurNDWDE1JwprU
K3SxFne90KHriWlizbPi0y8Ujc6/BxW+Gw9hnXJSSuRuJYViQSMbIBUnJ7WgTp5Bq6AzfbPvj01R
PDRad61OuRcp84clsT4UZfMYm8sanN8C0Q/iAg5k7Zo2luUiSCASk4aDo0oYUSEiDL3o4HORZlmM
aEkSXBoqrincjLIbnf7e6tIbjKN4q3c4A7eVQIXv2SexVEGzTWMF6+ppBm18GvR+AlR25IEN+7I6
QlblsrmE2JQLTh3v/Lbu8NnDOgY0dWDqVdnkA0+ih3G6VnnoT+2aeqlu3FozugA0orfqMPSHoSSt
09UECtcFuFCnNrnv2/5bO1izU8pW8VAuk9ckkA01x5MaD9e1iQpCS6zH1mruxjV67BrTa3Xw42fR
+EehbPPruVCmZGASRc7//xnKNta4UIZqVpRUo5ICJtIUdpKMFqaVW1+BJC4l0kWRkic1zCtbl43G
rfXSSfSqtlOTzccVhijVZ2t7l6Jufg0X58LBkvuBtX13cKLiKvJuYrOxxgU7qYPwb8dQqezSuIFw
ycutwZhLKv8kxpbsTLq+9Usu4oVhQhJdRdnBOpgBBKwffypnW+CZNt18gaKFzHBI4utjh3D/rWXu
EWmW8fgTMYCnun4KnxjBNGvksxYLSPfBp2UGkyu7GbhMxQBq0T5zca6bIkPSVOwzAII/Fpa2dh8w
uuYb3rh4k2skV+Le5X42t/m4XNSrqyXNCgVGhxPLWpEnM1hGC3vT6BQ+PQqCzi4O69UeH/LSXilk
s0c+R1vLnZLnGnSGywzI8bo40bTaqvGxwdw2AMGeQa/VFonQk1E9hRCJqW+s4imTMxs/2q5FTLH7
jenNL+Pq46pJTQ0Ctj/d/PdQhEJbXPDq4nUYGwaGYbV4NkjBnl8vbRlheVdoiwtduYKCw5wgzIdX
5REEqoflhj31WqcUo0AFgYnHLzV6rRAjhDdpvVMeUWBJU1vyQO6LepNBPoqv0N3kefPRuNhkxMWS
xyyhlWXIuUVeqA6B3J7G5LOcCO5L4UZyccmIia6no8wmUn67lb1bxNusi4tEc5zpnfoT8/m7tnZz
2Y0pLuxkyajnKq5zcFOcCGR0ItC4tOFDBBXp82dfuIF8rImysCwYDPL/C630uioerSSTJtSrAvXA
zmuPiGogv3Kz+bkDkZjqShjFze3/tjoerqSXuVqOrI/CzvRyjXP28raabsTAlt2bwgI0H/IAFgHk
7O3DKhsUa1ottPKkPh+d1tCOczXPgs+1Z0SXddUEp67CRHHfGomUaiqHVCqCfPZbWttl+vX8jjHH
4rMYHap6FtUwLmfw0JCsjSdjJUoURPXF1F2PDUjr1taWm5t1uVyg5nPeHPOud+ZUkI+DC82UZT7d
XSZV7+tFD0HHBye3YpuM1FEtjxrkQJMnPQzWonTP29zN8HXdMFSFKXmDBvXtJi49WG57TY8CCWBq
VBPs5XqBsoBLTvSg2EWQ9te1x5obyew/ipHVuyAz3aIygXShTsGg+db+SpO+NqleBXk62iQ/6ZVk
TzUY4pfMxR7ZXULcMfSk5q+hAsgb+J9ivqfzVTovovC550+GLOsWIZZpgKzw7U8Z1mUd9NQAq+Ux
SxwFVDxZYF21wy2TeVC8TrEz3xJJpDAn5T86ZBs1gpFekJm9EGRs2reRtCBGaCQKeuNyqa40ywvJ
3flvvLsuqNxhlBuP5XdCHZWRF7rW0QRorCsam06ZV4KTuJsRw4dkjWgygftyW0ep1el9jNSElRYh
w66hnTDYquQlB4YQpp9rw7cKt9Nxq4NYQXBOX0rr7zYRKoJMikSj+Hhvv1xZNBUBawEwEFH7aKYV
OLiS+Ks6RJkbzhRT2TEe5pVG6ofJGktXT6PuspYqj2rwdSONypOah2iVoPNSaZAAsNCLkrSLftBv
0041naaJDxqdQFQ8PagdvenKLr9O5eEaPZrredWCcp4+y1HyOC6ql0v1k7ag6tJMXmLVD13ZXoWa
fqqjTnNXcHO4a2EoxzZpoYWj1B/NSPpGCtkI1HKGspFVPlpZKDnhJCfupIWxXaQddnQevGKCrmdS
ZLexDFF4ZTzmNDoWc3gbFt2nKm5PxSp/Ggby1ZjCO6I3Kk6RjEqECvnucQzUqryKl/G+G6Z7YKpv
Qjm9LeTpamoMV9UwuEb726ZLj0skXUWYWHbKsSuP+aqAO3xtqdPGyWEtaxCpQPrlQMbSsEsyNnZT
xEdAlK5iYlA7Apmp4GDuzuKBq4maqAIoYBHlYgQlSZj1QH/6GNFOkiNTkW4/tS59EWtkoijhhBF4
hncIAbGhP7qGvcIoupfintJeMmJQywDvoEXMd0zuUaatStNOeTBN0o/OqI40SUvb0PFIaKYf5w/u
bnDcGmMnexMcUK2YmxjjKGBNyFVwYEi2coEsAYjBZcDAf35onelC1H/ZjUibFXKHydSXeV6Ighol
SJQmywbSDRTVom7Z7rvOQFAisozo/44neh5VGqoVAAIMmVCOjgbB3PLAWi4GQaANBU60C2rb2lPf
7mW2NEhFCtiDm1G/TFXLlqq0gxr3jBt3aiK3rdSTmayp26Z5BMJTIVn+br15+xu4l04vx+Ya9XBk
WStbryJL6+mVej/KSPa0MSe2VLY3U90XjPkooA15kCMFdHR0uu8W8/eJC01MHxMwD8u6rr9jkwad
lEqTEDvSKc1DVsoPBAJgbSsFeQjByHD4JvDm3Xvo1R6PfrVKBaykPexFZkbuadiWJ8wBzrZe5UNg
ysV0jJLWsLVoTrwIfChgorGgY9zS3FUbCbx0zXoz6KZ//mft/yrL1BBb8AffoCqTVa+jvqI+FOM/
6+r0LaKJe97EbkcTkhgqoRaERQl/yU9N2lmqlLJc/+eIZWVeFj8wJ+SD8M9riaNEJ1HXZv+AbYxy
r8EY1zHUyc2fjxk2ncDSfVYU+5V5q91d3BjjnoNJbK1x38JYlVW4FtLhJi9Tgb7Png0iawZjltcI
JVySMaRNGmvahAXFF5XyoEPRUvCdWAzg8wiCrgxjq1Y0gydyKapimMNG/onumUaX5S4DvhlwdOoh
BRFPcN7gXnGAaIpMNApZbPoSL7bxHVzSYH8cyqBqNJu0ix3l36zqaZpjL1QEAVDbu7m2xtj2boxZ
eF9M+qLgMknJ4Bq1em2G1V0CvVJ3JaCUKNFLWCQNanFJeZBU/UlNFz8uDMckkp3qyw1mv1w9nw8F
qsxlm/uryZAjWm3nbXMVJjPS5B5MlXlZg7wyC93KMEtnmaXUjlfzYci60S4mCJEYc5Iil1EhbgGe
S1CU+FEUVbZkyoIl78b87ZK5q0yK8mXNYyXBFKDhDtJ9K012F1pusXwBb5yzrjelkjp4dh3Of9dd
T918V+7oASmbJ6WUSX5YLKdEWcAW17rnTezOWBANcdsiFERNPPZNs4qxAns7G9uekVFDycORvxBw
xwOggfn37hKZI2PpqVyx2u2+377a5u7SsYL0X57gtMsnvXig6U0o3TXrk0IEOFNj7wW+XSR3YVZd
2snJTKifYsj4VKstBDQGqbQVkBLq6ermYcyEbYyLzOo/NCaeHQz2lMvpZ3kKvylzdVwLPKRzPfki
D1+KFq44x3ap5XdpX9xaaY2kEf8o7npixxW4ACVtjp14rhJ3pSNY0sLlWJsQQo/m0zTlNxUta1sx
FwhIUz1YjNjro+ab2naW2/dGZq8jBVtzDXGCVraep2X4ZsjzXZWsT0aK062H1wgE7mI2pi2hqGB0
oYFBw7V0kymvbYnoNxOe6CCbtj5KxfwNSpeiGLfvmq+fjosCMdpphYXpDH/qvtC1tJdU1Hpmh+pd
EN04JnfoUppYTMk+D0CRMbqxpaEhksqHGH2n80dAtBTulLULBneGEolqkTWXtKu+Lt348byJfUen
FqOKBdM3/66dMCTcrTrFw9LAIW58q4/tSDY82iBFETJJ7+YJuAv+MceL7Ra1TkG+DHMvxAis3QGI
KeZ5PeJWjBjBBOOW6HW1fy282uQeV0kVToM86bhV549aBIq0bnSmQnMiQzRkvn+YXy1xUcMK8xxE
Y4bpJ8UhHD8X1iFKQts0DbwgrceZSAL/2E23ia7gYgX9uGm+VC02N95q5SinsTA1AhL/Rfa6F/52
an7MjqqvH4ZDHAoCv9Ak24ONSdkaNK1T8QWXu97tj1A7hMSP/kBsiM2iIShK8naPgI5qIXIiEO/y
hY+sz4w+S5PQT80vK3R8l0hUFds9ARsL3CEz+2UaVbagPIYWpaUeAMb/FOlQvNbjzLUSUSlp10k2
9tjv2WxgV4ThotHI9AsqP8dY0limh2iMIbMR5t+rZfUG06pEid9uzNpY5T5bGrUYo5FmDGqQ5YOk
dx/DSmqcTjZmezaS5zUFKWJfG6dhMu7TXJp8szQCbMyxrcgTbUlpa106e+eDz+7J3PwoLt+dM9AN
GhO2PoyM2yFntan5IekH35J1UXNA4Eg8eDWZqixOey0OzNX4XBhQEh8jAZB990GCDtQ/zsrjVsOp
D6N1xHGslLv2GD6h4+FDBtR6UP369J/PBg9bHaws7S30KPywu1xRkxxFIx1s/99ddJv18MlJbCaV
QVfqS3pxRcA6pOqQDE3iZ1qhVCP1nySr9+NBuI/s/z1nl33LzREpGtpWZQK/mKjTu+0xR8oOAXEL
sCNf9dcrMQuDIAjwcNVKrfVabfoyyMjFIs22IseBbK2+Qkyv7i2B37+MPb9boKHgtYwii4YX89sF
rqmUKp2MMklr9tpBnpTPiZYiwZ1bV6f5dU+6MShlGao7XSjbeagkJ5rKk6vXGsrL4aQ7utxeFk3s
ZEl+VMvsYrG6QBvWo4kSrErTexKNtyt0ytx0ba+aJL/M+lF0++w+Jg1DAdOvqqjoUr1dRVoQ2i4N
MVG803zzR+eYR+lHbjfHAgOIYhDMvjkTBkFEioIaFzjB91H3NZ1w8ySQmMy16kAM8FQTrTnKK+6+
VT8RBXRVVdN9M8c+tFuIGnStnN+fj1r7SQzqg+jaEJTk+bZco8u9EmfoBUCeBXgjcFpAWCqoLxiO
k3Hqx5ktymH+h02Q+SPvZKTs3FGU8jXKkAlSX1NBdE99aL0D1LWkXueDCqyB3dbJg1gXfOPda4NC
R9TQEHNB/vr2E2dJYlhprAI/ql/I0gPUIUISnN/O3cD8aoIvmuHSGyJUYE2/nGIHFxRVBsEi9uMy
NUB7rRH0AvgK2BxLYaXF1HzpC//u3OVuj51srHFXbYbZFGyo9dPaz7LUT2C/+AbYrZ8jiiCSaJoJ
3lj2/TaRUorWPiySJsUbWfEVt39Aqb5A9ZwG89MLPguMPCJf3E1gTOgfaGhKWyASf2uz6MDjHFIz
AT3V8B2dJBD197mvDqbsGGb1jUoyapqKKejxiawyN9qsFByrVZdYYRJkan0yy49t9F3NbltIbVOQ
9lM0Vc+75X5pZbNMbmuLxoy1GXwML2yhyQVIZC+1U/grI4y7hwzVaYWxsmMunQtsJC7BXSF3RdBq
TpdjRGy57gLyKXNSUB67qJyrdnUjHel3wQp3AyqyalNTTCBfeeZjIqFRn0iAvf8JFH0vl0AbBIIk
CsNx8eIZSWmZJK0IavFN+lWe8ytraI+GHHtNPh6kuPlghNlXQwq/CBa5t7kbuy+feeM3U6RlEaUM
Uwzg7BoqGIhX+5skly8x4evWXXbZGn2AgoaTluvXpG9/rAo5zFl5mJX6NCizgCx59/coBJgR2ZDx
zbnTE0pJNJWFZPl1UtpdfAQ2wR5jwcz07marGpAW+LwWiLvfHpY+N9MeBGchNjsBVc0A+DCe2ei6
tON9md6u4JWD2sP5nd47oPTVJv+0z/Okb9YxBiloDo3bTP2aZ5NfwLusoblZKjS8xkxwdezu5cYk
l0YpC8qrXTWaPpkGZ6C3mRbh0hehVkQLY8do40H6vKJhUmEzi5gi5ZCDDJBue+rWgJSyR+gMzYZM
PZzfzd13NohsoFLMnr0y/7QncQrNAvSF8c6m04V5Wo+5ax7BATg7JsoJELwQDRvvr/PVIvv7zTox
LllhNAYWgVe5KkfTUYYqqOmlmsuQLLzpk+fzS9z/eq/2OCfFmI+pmkYFAlpTeoziFlpiyKSiVbST
+4fhXzs8Dq2vtJRAtccECdlI/x4NCyNI5kae5SzdqfWixxEkWrnXZM4vkGjthVlY/+dL8sl+1Y/r
OkXhaz6A6nXwz7SWqLe9m31srXHeGupyKVH2FX8fIinaWC6UdUOk58Xao/rkt8fSHw+D3xxVoeDy
7k28XRJ39a816mpDkYIluaNP+dI+aWN/ZQ4SJDtaL1HbRzqZH6O1vmnX7um8j4qWyHx4cyZqPdT1
okhDPxprTG6PtpnfYi7MMG8S66I2npVJyFa7eyw0BhmwdINofMVriTuMPiuAaI7+KJ0MaHNIzreq
84jtyS5QCrXzICqy7b4u6MYmVwObpMlCsEHKyk1ronrx97TmL0D996o/FCmGziQldGpw7kOtZEka
NlfIWGSmyqsz0Nau7hRAPNErMDbqr56RQItElMCyfIp/fW8Nc/5U1Z0RDQoekjq5llXFtkgwRReN
8TVq9eN5/9mRBTHxwsdrwDQt5Mv84Yc4o1xPJSCpQHAeB/2CgWBBjo0Jhpq4SsBECdogrMSvZbZ7
7xf5apiLA62xtMuq6v9QHK2HApzHuf2TjvQXXiK7UW6zUO5rNlMrKUtnmi8LpRfhUQGFTuupvglJ
VqCaQGQu2NpdiwD8KbpJKP5gZ3dzNk0jN4aw+cP0dfdyfDXGlw81qxwyOoDHaVJNcPL51fApzT+B
/95pQs02ahEb0e6blaJND2kSrE3liwx6OMypaUnm3oCRcEJhF4C2tcYFAHWVo3VWEecwPX2FrJR2
1M3jYzNQ28p6x1LSizVMv7flj3yERqYCSeG08iuQzWYjEHtN6Rjq9Vp9RhWqDy/zUUYx+yoqFHtd
QDWjaP4fffvX3eGeTEZSVcsy4vf+vOXWw2iHBxqE9q+QGO7nYptvwWVGkQm8rplEP6do/x2f1154
HaDkII6Nu3fAxiDn2sNa5JKWZUkgNf2zFauXYTcObi5ZgsfIfuCHVBsaHPA0IHjenqHZWgoS9/Ay
5UFdj4yovHP0JYi85TuD0tQqBp5EmJDduL+xyYVfE9DDcY7RJcM4I6DfX2LQFfcEsKFqEYQI9j+9
i4EbS9ztPU6dLqkzMi9My/tpeDsNmsDCvmtsTHAHpwknZSJsUq6CelCfPRp+cmrBctlljxHT+nRF
XFH6rm9sLHKuP1YSNOfVogjAkHHRV6b2YTbVoMjnR2lRv85mV9lVLX1ILHIyW+J2qRnIcedMLVhw
F0g65HrlW7T+oVjx9yLKPqPX/ygV02O7yK6u9U/gsvywNOspbdX7om9Le+2Gm6pUGluuAadtxsKR
GunOYLPkZehMRur1fXlNSojxVVJyibenqxrZnSZ1eI0N0b0W64deayNXWdQbUmW1dz4YqDuxGU9p
lRKGnKWEcMezmKSqLIrmJys1xp161WbqnE1QOEkQHswP2Y/mkc0OMgrKFoXT0raA4vHaaybGajrp
lSh676SNb34Rd36rdJaGpKlLDEL5fac4ZnRvGG2gat8o0NHN2tkkFA1H7Tg7bELzCImjwYpzb49y
L5dlkpcdCJaT1sZ8qh2ngv7WjgWkaYAEszEGyBtwqxqplOh5h5kXDTMinfmktAID/+M0/WuBrwVP
MW7ZrFZDVNYXkHmtBwhd2i/qWI7FKuu4ZkQjMLvJ4OuiePJQedXW2WQmrfYZpEKh9FDpjRsVhgsJ
y/OOKtg/njXUUGK5awrwWpio8tWl4ixo2p03sZ82bJbDeUE8Fe3SUnAVMCqbuTkxBjb5geHGc+Ji
UthyzxsUrYn9/SYJCxuFamUFqoK0rOxMu5+U+/MGdkvclAKHDmAt2m380FDRRVC1UFAwU4PJk+Ub
kGgewmNvD775bYXGqV+epkNzEFjdXRfSLsyrGNp7xTu9LQy1q1HNal2mLNzeplCxHO1ACVBCuEmE
+fquPUuFXLOOPEzmy6NqZMZ5M8NeFEZ3ZldeyPmjYEns07+7DSHhh0aObmKKhLs4lDalegO1GXCB
MBK0v7lAfiOL2TtaKKBbeOEpmJrhE3So/2RG2YOOFFpYANlDgnb2lQac2uWnxfx0fnV7t+LGFp+f
F8jQotwA2yWJa99qMqCqv/eTqHG7G6C2ZriKY4frtoxCLOkfhq8XIqXf2MNd9zc19MewhzpGJbgD
nVU9psPlBqVcyACRL/LTEIwHLdD+0i+lQLYTN7wW3V57vrg1yZ3pKdTUpG5gMtTAaJ1MLjUtQZza
/VzszS9D2kg2+Y6clEhFaS5d6JtqaTdx4gzR527867xP7K5jY4TLC0ZTqpVYwjos6YOMJ1v4RxuF
pz0AbZRizIPzhjhckRb1feiv3XInafGdkgMYcX4RO8kN3rcK6/mi8a3xmHAoMY0jpSMu3dlPQY5X
jH/lxWVO7tJscTC+JAh8ux/m1RzPgiv1ZBlDA+YGIDnBflSmsdPnX8+vaffDbIxw+2ZE+grcD4ws
S26HzYd8FkSD3bKLCTENUzEx5oh85e21lGR92Ix5hrmX8qbv7obqVMmeaQy2lH3W17sWpINddKlk
z8lypZkPhfEkLVfzav6Jm29+BneSLJDlxaREiUtVn1X6iHewVIuYSNhm8WF9u1T2RTc38EyaJSYt
IPb5JTJ9LzvRex24aBlCTyLqiN2AvlkO99jp5qTtiwW7CjCVnbU/Ilpdat2TPq0OnT/8gY9sbHG3
VV+QZFlb2BoIqq7rc9YIMXG7bkgxIoTRURmJM5fPln2XVQpFY2ByRhfq23YzXWEssXPRg4W8Wn2S
D3R5Pr+s3fP1apNvRyqFVWdVyt6L0iWlBZRscgD2qSBoiKxwB2xGYaxcDCMO4mn6AOaJpywcArSA
BfMqu9kmircEoBy0doFBfet7nWRGUB1D8vwnHeR9axAWV1EQwxAzfxUOszzFgKMhbATlcT6uB+IC
tO4y6MsvqBDveQfQDf9a485uPa3yuKTIpP+FKkOogWm49XZi3ah+ePGHtIlbo9yGos9YrOXcMjyH
dEOc6SrKgOeovnVu2tmFG0OtThWp0O85y9Ymd6rlKKQ4BHiWNOpVTj5XxWOo/wmz19YGd5pbMDCV
morNZEetqgImBESdYQJmCjW7u+UQUv/8QduLVVuL3OVfLAOGICQFoAqF3kAC8K8wBlOUUaODAtXg
O12ZBYFYtI1cNKElZqfNRC8CM8ox69QUt11tfYd0jSE43Lstvn+Xhnl+RvCzjfj5FCo1k3n9/Raf
0BYXSTAbHRmJiROuIkSCfvpvIlZGnCxG6r+8gPm7DMOaFogaLPRLea6GLprw5Jos9L4a42gmqenE
Ve1JAP6hUQsWNFLPblmqh1nSBzvrV+oV1PrYpKnmxHn9WEnVKY502SHpUNmyvBCvbrVHKwU9oKL0
mWNEEOMtZP0xVcl9vkreHGPSZY3aJ5k2XkfKCwgs2Ya0Hg11BcdfpU7uebd8P9WkyZCkxkQTBlMB
2+f7+lMPeYHVklNwMEDzZbYtjAOHdhfgtzjxdUsgFd/c1FfhV4gPld5yGAWp0buwxtnnzgUx8y5c
BpIEQ7P4mjQ/JrokqCqz/+LNV+RMcCchWgnkUcIZJvrHFuPzUaVjXq5DYa4yH9dCvsst40mwrep5
m3yTH+PX0jSkBOx9mJqfR7uGWmrmDO74NF+Lu11sBWdWyHf16KQMmAJd0oDe9Efl0F4wNu/8JKqU
v2dDYzuJpB9vDNx5Gt8iLXo5hYwDCG1btwbXQeyO31XiT6tX++ER8qmeWtnFN6VxGg20uoEYE/K+
QcD9Au4WBPOcaqUlLiTUb/Oj7IGTsXMq1FXLwhvRkI4x+yScGn3/6OWsctdgVksqCUdYnRzG/xw7
9UPhWA65CXE8Uo81FEXU/u/CN2eSuwUVec1iIMDTAJLCF2uqPDVh5vZ5JJpD2HWdzSflbsK6acGV
FXdpoAf9sQvAeg9FrF+gnXl3/3Hr4c55LRkGLbr6lQu5+qF91EzkLxTDk6GteTq0GewyQBAVnEXR
VnLnvwqlSlGrCgpMUOFLDok3XyR3cgXDiy+7yGI+V6GriOTdd6PO68YS7lZMpURZ+1xLg2XsoTf9
VKqz10qdYxXXqYmgPsiCe1iwwzyxz6CPWZKuFhhoi4t1ei6i2U5qEFgkUKAQouveJ79vvydhAXBz
6XcY3quzFkjfn4STEG27f+UNFgJCdsPpZjO59/M8k3Y0tDgFaVJ9VL3klDms8glVNcgMijBL77vP
L2sD0k1jXch39CfzWhkzSizYyc+MKbx/oB91mDo0kPMmR1mx8xzNSJx8m3Fd1t+sTxXmkYid2stB
BA7Zd97X38Lts1Qu0IomCLl0Cv9qtPBWikavHYRch/s7/GqH2+HGGpu46XCF6IH1jJrehW73nhQw
lvJfeMzsRh2M+4P9Aa80FNzees88pw2YWrUEWQeDamWfm3uK7Y399qL8q73QgsWFmvhsV+hYznNw
PiDsphyvxvnabB1ZjQqGtDSoyzC160kDLIBqgt7R7nfbGOESVZKr0bIkBRKA2rjMqvqS5uFVXqqC
l4zIDOce06IqqdxGcI++sbvhMzHQHphi+/yOscvmXX6BkQtc/Oi0oez79nOVYbbm+IxgIZjNy2oY
vCVRwZBUNI9VDo6C88b2Q8vGGndVqElVy72GQNZ5UO1xuisDFAYeS2kATYKgBBWsbn8PX1fHOWOb
V9NURkMaAOdmp9ETbb6ORSswsh9UXlfF3weS3IzoNZdpUEXDV2NZ79F5Se2yzQDbBXav1G3NyJym
rZ1q6pFA2YM6eZpRpX67JL6ux4gvRneVRPk1hpEmt2tAwDfUj0O2fpzz/l5Z6soO9e5i0acP57/I
/mmlOlC/gDeB8uvt56dz0+qYYGexAVKGF/2huiS+LGxy7Z/LVzNcyjPJdZ0ZOVQMoezhgOzLTpdC
cEe+b5iw0I4Kv0aJifXwNZt5aCZSAiOATG7ywDjnSinYG2an/ZLabGIp6gXffW9RGEZDSYo1nd6N
RGe0tzIAthEHpueyn5yYjP75r/PSSedP59YEd17ySdfi0YqyYPSZCnbqF551M7tIwf36Yr1D7RW4
yfUgOeRSuciCzs0+sKy1hMhP+Vh8RR8TtFbSUfl+/nftBY3tz+KOlaKTUqcNbq4KPFOI8uUzzU6J
9NtND3zRjRn+pWWkZiyjgZ0FU1153QwmMmFmJVgJ/7xSwaydVWWcBXMY2gVkgfDStxsi21Dg/W/u
oqpvj1qSg+BumvEt+zFKbTSlfoRCerf95aDfoeAgWe9m2McM7HwSKJWDZdI+ZaV6LJUB0Jo6iLXy
8bwP7L7XMKaH5F4B4SR612/XMwKQvFgtnjHlpfYwIJ5XLxAA1CxbYE4Lt7wSccoau8sDGsTCeB2o
RPmvNUhmnFjNmgazrHp9PF+g7xbUQ+fIM5L8QjG+1qD+cts5vpgr+Zvc0s/RsF6NSnmq4vyWlqUn
mUzxfOz8hkB9oyvvpXK6wFXnD2b6sdeJM4bVkZhNZCfDcmnN4akGAVMCJmsQkrSYcMmhb2iCwF9F
eXYdrrQqPuhxcgFs7mobI+Z6YiM/NkZ6wgBpYNL8izwvBTgB5ad+0Q4I7TeRql/XlBzjcLjIreW7
qjcnMwSmCfQDtjWmMajk5UO1yIJT+75Vxc7TZvs4D1TXcEyhSsV0B8LP+Yf2iE5EQFMHa5v8+Un2
+3v24jU0gee/uPa7MLYxzLnKlFUhWpp4iS7KKVyc+siKCv1JPw7BfKAOuTWu6i+qXfgL5s9uVTvx
S0fkPC/lrvc/AlOZliKbjOn2rb/KuaY065KniKX5h/nbAD5N45C6de2NL8/U1tG/0idxBWc36XkZ
B/1pmE9KZ4gJLPKCg5KhBRmUTFPyqjyEByj5+dPH7nD+XO7eSmALxngQQCXvZpfLdpqnoUJEM4cv
6vzp/0i7kuW4dWX5RYzgPGw59qiWWrM2DFm2Oc8zv/4l+tx7REN0w893440iXA0QVShUZWXKqcz4
mr9Zz6cF6lKajZJL1QQWarvRLeXC1F8DcuHKrv/8BxIBa0mcsFgR9eFAj63XeqSTi114IQh+sMIX
lvqqHyY3a2zykAhsVpFmNZ1YWKWTOnCJEXp+jpT5LkrIprCJyXwE0WLJTsxZDOJ7X0/nv5tKP/EV
pcIMlILqN7npyf0uv2qOdAccISqzOWvkdC3tWy6OigS8z2tJLo2xpzQVWK7UIjKNPAU2wqgPWqcO
5mBoJ5VTa3P0xe31A7pmG/yAmiCqAolG1IujHnUQBMXIlgluLNmhduOFGL1g+QE5hdc2lIo5WhkL
7RzjrkgxfhGWszsnCmozeh6AgdO/a9T26HfJx/W1MY6qSpxzUToJMBQe1wqOatKDPyvFqCc3QVyQ
aAdeN7Tq5Qr6FiAoEPAPtYnaIM9DqOED1r1h+7pjpLNz3cK6AyxMfHHzmI/iBG8nAgfi+guper7n
jqKLFHMXJybri7HWRPl5JCRypoQ+ajOx/15Ewa0uhfb1RV03gYbWr99H7jH8XCQw4UO+UCg++CFg
RcdVE2ABxdyxqIhf5uT1qatxB8WJV00mAb+F1mxm4AC1Smf8ydutF/3FUBW52Bc2Sd60OHaTEYxt
74eRF/yEnMhkCnbijDz4KszRGn/GAEd7Q2uySnerh12TgVwkoIYvw+QDr5YJENeRJ6KzlflPYleC
+I0pY0Yc9YsjL8xQ53AY0BvvdQXl6zD+HnEyBgcqKTONKPWivPsuFZLbaRL4dRNkTrLQQy5EUwET
aeIPLilYXsFaNHVIUUwDldCMLIJUnItzMNla5ir7fiN44MGWPLAc9ec/aNev3g+fuyBTJ3cueqXi
uzxC9qLvMPqyLzQQcvCu5HDbBvpnjBbz6ilemKNqXGM4ynlYdJEnT6Ilqpk9x4zW3XoasTBB3UFx
WIFkZO4jL8U90OAVmwH1mm1nB+VBT2VZIwHx6ykCZJ/XMIGr0XSkIrJ4MPTOkafdQ8fqhuhD6nbr
1N8CT75tbP+DdEDFzBxZOOmvMwPEOQHa+69l2jkbNQ16vomQSMxuc9M9js/Bo7hV7gJP2HAOQVA1
bnHsN5U9OoHVevUxOInQ772ND9lzVzBC4Hpc1wVQbqNQgklM6mIMQXSuRnyLnumuPczoKfpgwe7s
8Um0SyuwWY/49Xfiwh45aovgVM+dOIcy1k+IQ6qd/C5h1bWjmx1KTeAcYg+ufIUSkC1fmCROvDAp
DkaS8NxEtpy38MgBpN+UIcFcuNyWVQ2+4Ki+nKyFMer7NlqogGgN6yP5THdsMZJDStxAdDESp/Vn
1MISdekLna7EvFqTSGiFt9G+esMHPOjvOEY3KNqSKdZIQGG9fcobM77hbYJWwlzd9Tt0LQIu8jea
LDWXcnCBcSJIWfhTyZ/H4VGIGWnU6plZ2qBiA4fGCGfw8FbpPjiTrmx17M0J7LgEbmjHTvmD1YxZ
3dylScotNEnv/CYAvy1odEGGopp4qN1xVvHS7xMrEc3qED8Lu/JcW5Fd7CFKlQNRYdfu/7a5lLME
mj4iJUdeN6Qi5ojkdKN2nNWDmva6nbXseLlaykMyXxqKMeIjrxwqO+uP0vDTAA+hlu56vFIldnWW
ZZDykqzM654PEXWmHabFjsLttGveQyt1QbbmENpkr7OhtnYQ938FbViulXKboQ+LOE/xZYlWD8B8
++k135Sbf3Tmays4+Vbj6KgQM0Mfy1Wo1CUuKwX1qICocdUHyY32hFsOuq+p2Vsk1oOa+syqc1yq
onQ8Wi6XylA0Ne7ndkA8Smqzht5OY3Km/hTdZZZSWx+dPTsjGtfQvgDwNHX4PTvkryUPi19AFzzi
XOuLYUaEKNqnOXxV2///QDYC/NIClZ4ImaxHZYD4IJwah4AbtHO6n3eym7mGzTGYk1nLoYJRIaHf
3inguSj8BiSymc3lDAvk8F/5ZHTrwog5zNHoyKRTuTHLpj8p2X2QyI6s/bju9pcK6TVLVHwZiiEZ
+Qwbp0IfLsDzu92I22Cr3Ew/osfOTR7AZYdjiffCvoZw0K3BWOllyO3aD6ACD4TwhLFX8QNae3D6
bXHTkIelm5/UV8WZXqRddJtvgmO/j6zgAZqoKAqmnupIW+1+fjXuuQdjK5+vb8paarg8TFRoGlDy
l8IWLGNKwQdmoED9NchtjH+6UxU9lVp4f90e63YzqLAgAwAkRSPaJ2QPVMz1qMNdvR9czlMsXOCh
k1oYI2AYZa2SCgt6XAZhOsIpo5+Tpe/4nUhkmWwfXJeNy723Tvwuu+KG2YJdTcY+txdjOL8mY2oz
qeDFweHWTpfX8EbFSB0EZVx0JRgtc6YtOi7UXTGGOa41FayoBD2m3ZCUYdj+AezputNKtLw2mJmi
iJMkkteGrSODLZ4k0pJoZw5BPnEliH4MyWVjV8mX+uJCgggBH0WCxBlN29II0zhUBgzzOyIJpW4n
l/RsWRnRathbmKHcwh+VkQ8h6Otlc2pP5UvGf7t+JFdvx4UB6l7WdEySazFOJJqotwMvWFkMUQSe
EXFW35kgDf13uyhvq5VEmzMBdH6kkEseAzEk3v+pvuee9Dc5+tIa5WZznkiJP5HL4mfwDo3K7Ik7
1eCuVjbFUcfdD5Y9x7iLDuFsBZHJ3QkOuu376xu76uqfK6bv34QzhjxJsbE6X9qKeJ/wpdnOk9tM
P3rWUPMqcHSxYJqJWFOLJscEFKnOV7oluRCxrRxVgJAtmYGfE9Secq/ap8fyjZ1prDZ1ltapu3mE
VkrfGdhuaN8Q8QbRmbdExaonryEvvpl3gtVakcsCkjGcg76xxVBKfajP+26VtZvcGOw8e77+Edfz
uMVXpK5qReZToxrh5oqpetMTEoN7+Yng1IKjduwis77Jv43oXKWb2KkEK2ItcbVduNxb6qqW1bT9
h6VN9nyPwzUt2MqeMJkR0s/2Rt7EO4iYW9eXzXJXgwo7QRF1dQzOAm+YiOLdkXOmk34qtpNduCFb
2Wc1ii92mQpCtZRlfD3hcZBotjyBEbP/Xm4JN0ls6w9VAMlzs5wB/9N9m1XvXsUNLTeYikxqixob
BsZIBSzYpDaqxOhdP4Rg1s9bM93XG8iOEBxrCeHtZg/ZB88/i2+pBZplxmFbLQotfwoVttBL5KHb
hW0YIEWdf2/uIiexogOROIJKfMSkAWI4rkxnBX4w9JyPNAiPMrRm7OH8j+637DTQCYoUi3QT8/JP
EN9kV39/fQIp9Gs+4mtFXQspge+hOJScZbxBs6PoJBfa787OVVNFaqKACJw5er+en/x72mQ6ZwCG
KAN7SYNC/c146Dx/C9ntLecR9hZmR5EULK6tkypopE2dQRgIO5xu09vhjDYfGt2Gl8Be7oSO8f1/
clyIyf66r1qdCWPQIl9oHMkFfiK1+40KvZgLS7chM8mBxesxWKZLupUA6gS1wXxJ8sRb4yF3x/10
itDxEK08wWqNd9kcnXhTogo2VqYYmu1j4Lax+QeU4ddzGZmnolaV6oUgk3pKH+Rm349gUodF/f89
QEfevYvzQ0WrogsqPBUjAqTAsxoLC16y5IXxIa/nlzJPhaWRN8pJj1G1EO7rQ3MDsvhdvwVUwkVC
ceJfBEvxgGpBFW7YKP9b+gRdyF8PkRCqU1tyOLQ8ykTQ/zxhzAoqQDeZQy6eaDsgfUrvpNqcHkrP
d/S38pFVZmXcQGBi+/U3JCIeg+qMgxw0w32rAOPj609FHN3UBUSPirr9pmUCKq3zFsJ6KN+Lw091
klniQqxYcfn7ooitALoaVCRCRrqVnaUNGuVv9c8JyKryyKyRkTzpSrC47MnCGLIYNAx0NHvJm6Ir
XdCqBcfGFt3CjRM7KG2mhiTLIhWemhogcbXGPR8ftBPAwJ5v49H0NjqY2mBquzC/KRWcwIyklPGI
bzpCQADSsZD+/IifOK/20mPGSL/X3/eCAk5NMqv8hW5S7pKgnnQsjQzeSJvgTbydb2avd0hxZdpX
vsXK+H+zvk+T1PqSEfMDHQn2ZDya8M4X1nBLuOD/RKBwdbJQXCyQygw7oODEMCTwETRBRTypoOCE
cNfaueC0z8FdQSZweBeidI5cQn7vvY8dRpBaPz6fC6YCbpbHkLEgj2D1zvfAwGWNGwF42Ak9j9JS
zwxr63fppzUq7qZBAF1kg0O5HJRnN5INrii0oAOoTJuKJW4iW89MkdGyXL/ePm1SYbgOcylMY5yi
Qi3MEjwzRfTKWBb52V+9/tMEFW0bie8lnyevGGhpBk9A5j0IZmUlnvSWP3Wuaspu7QU2a2W/CW3/
2qWxVWo3i1oao+ImfIwASKAqnpvIU56a2xI1Y/P6KlcbsCC1Qa1EVmTpC3unMkk1GIOg2S175YPs
jJvxQbZKG0gnwniLBmxzgHIcRIhN8d4/zU7mgu93D7108VKKm5gQkdVk4fMH0e9zDrJkQpQDmiSj
4Vrsx8iszmQst7fy94TbVZ0lusDPAsR9fSfW3+oLw1TqG2qZXoHGhOwEnwLGim/NOWgJSBjPKw5E
Vqu0FHAclEcWVmT9gbEwTfx5ccEECYo7Q2YgWYPgsiMRiqtn6dya4suFvNDVWH339efrwiJ1wcRh
XnJNSfynNkVP9+JXyDAD8KlujUcjtSt0n8V998zMg8kmfnGqhV0qFKcTxHiHCXb9I2k+E/Lvem8c
my2/+aveMxQ+wMSHtwSICalAXPlRPdSkRne5afZg8TyGyHfRodwwjs76mf20RMVbPtdreYyBe2n7
3CrnqLP0NAwR9uXQlYP4CMBIa3IQFR8rzqqA5TLzSN9zQfBizMnD7PuROc4xazByNUYu1k/F5ajS
O4GPSgSSMvtoZWDu5k57vr50EgS/fs/PlVNxGLQdSRPWgMKM2iPKZ5HwJgS3vgA6idQaesFUJlap
fvVuQ21XAROXrn/hoavDIcj5Dm467EjbUEVBgLxmNA/6o2+slHt1eQtjlGP6oj7FkZaQCaD+QKAZ
nTscMpeVVa9+qYUZyhuTFkRMPSnUDfxsggbRHPjz9e+0OsotLkxQjleio61KAy7p1hZ3wSZ3sx/R
j/xb9zJb9Y0MbuiEx0igybDKWhjlgvlU8UUeI7ApZnQjwuErD7kQ4JJmBCo6K8cwTsqC764H8sVS
KW+sOzkcdAUnxLgHz4EbbbTnHCQP/4gyyg9a5gzb5L73/qCEsRoIFqYplxOEpOjFinTLQNeKqY+c
dPAhMxA8yB+XSoarOte3mCzmiwMuLFIOGDeyrygTdrjrIssfdloHTCXwm0pYMC5I1tqofKjVswhi
XLA0NS0eeo3JZ5wj6YyOBMMK/b4U/Rx8uj0uiEjHB+O+99Mbr7FiCONY0q9HtejzoYwxPdrsoid1
V7qhWxb2R7LVTQznnAI7+3b9K7Hcj35CltootaqOg0H6LIQVV2pN9ZZM4k/2+JijWjB5rKjCOBqX
rGORVch+OAcTD5dXysAqooc2gvBMKblCxEzaVq/1z1N4efQtTHFynOZ+i6rIMLzX6kGX7hr52Bob
XGrnoD+DLlgwy/KGE1ivSRKArxz/y74vDMcYkE940iaTPfEnkYAjQ41jiiF1Utj6u/q7AmpjcOOK
GO2ifCCq0F+cO5xO+W5yALzCwwo5sp1tdTc5sS6fdVf41xjNAShUXS1yARxOzX6G0KAyhMbJJVYq
uO4Ln1aotLfphCzMZJwSCTcANxya8vX62V/v1Xxumka+4eIbGVXfhp1B8rBj8JRv/2msy9vgXd3l
LmDJLYDYkMW+3AhIsD3u+/UfwNpH6nbNgtpv5ZKs0D+Nw1PSbOOBscbf+PfnLpJdXq4xgUKkoKBF
4D8aeCU+8Y5yaB59W/yudmRlvK3vB56JMl8vbSz2lqx9YVeHHksj6bAL7cfO4p36PnQrpPH3hpe5
veiyamGsvaTu1lFNlSzhC7wbqq6yO4yQ2CAxfwPVECtGr3v2545SVykE0bgOhGh/WbRhrYu6Rmuo
E8liDxw9nsHb2eZEhzA2c0+6DZFqUNsFgolpdNZukjV8jV6fa6TCSV3Epa9P5GRONzovQZqrsLPu
pZxfszpkXN/rhbfPo6JTlduokA0fOvSki2WcJFd8JCuMLGA5VZCwTxs0oFkmiWddWR+NhoVOYD+O
Y0q6Ho3gTW1r+oDnh3ZrZrLT1x+5Cv0s1rXHXCgdbxJkKrKCO2H+4MFaND+ge2iJ4IIz2yfVDR34
4d8VbFVeEGWBaOt90Q6MpJmva8Rq8lDI7fzet8dz+O6bvBnuMP5+PaKtFwwW5qjjykez3DUkxSXj
/KjXACIP02b5BGJ9jLRHjFce0x51UJsh5Vvev6Qvsxu+okBwxOA5uh0S0HDpI4vNfNUbP5dHz3P4
AzRl1BnLmzA8wh984aBqLDTUanxRVcPAoB3GdGikPzcmNcS4YwLNGCF3JJgYmLYj9ACBg7eZ2Kv1
FX1ao+6HoI2jvs0QX/AQeif6Ht1d4iiYqJiQr4QbsPjZhj2zKArXcduLRZKftbgemqYvi57AeyBu
iEWGVveIxFMB7OMbQW8PeP2RXlX+mKqWthXP2jbcKbeMw7qaHGIaTxJ5vNdVmk1QlofCxzwUmQGY
HLC7ovwuA5YFcM+eBctarWtJmgQxZIknNPVUNiNwEyovMgZTiWNwncVlrrTJvArzDcL76M2zQ+RY
/0ZdDs3HpWEq6OQpH+eY+cdEZWf5HnlRyLctcDbqi2JlzItjNcaBywOUyqIGmnpaWbIaOR3amQLp
09cHUP5HZwIVLUHNcJM/TYfgg42sW53lWNiklSVJQWaIMoCZRrd7IqVifltshSPHRAKsOcvSEPUR
9TYBBlZFB6XEuF4/xGYjP8XFO+NYriW+SyvUF5v0UvAVCYVmbqPhPlTJk8xAJyrbxht5Xx8NsNsx
TJIrlr4PlybJfblwx65PQ6mLwTFAtAzabbQTbzXQ+yQnVmKxmnMvLVHxRqu0GLRo+FYEskIcH4id
V0GwHqa3ACRioxUpTv5eubnnvw/A88Q2Y6ms3aUiT6eEAi+POjmgGoBDoDOaoNJNiiEWAZ0l9+G0
Cx+vG121iTxJR3UQLAYClTL6qpAIuU+GcpXSqop3vVPM6xbWEjYIPP9rgbp3gyQd0zyHhSwPzYBv
TfT5nKmULMmooD7247q1yw/+cl4W5qhrN5kmtUwrjMseK0feoTO7AVA4eqgwDKIA/ZN7wmBOmokm
TPDtuulV/AiWSd65EN8ATeqvR3UQuypsc5ASQQ/Uhb79rniPUJtEgzi1gREFzE3B5KyjvlQGOOHQ
I9k0+6i1Ct5kPrrXP+vnT6HeHHlmVKhk4CxnzSFp3kdJdSAb3CTPUxZZYgtauuqAcsPMKWZWg6EW
VK5GmLB8l/jm12/x+SuowwWmfAnxHTcLD6zfC4HKomi0iQ5jiGZuawEUxXChdR9efALqsCmR1rTN
jMMme8nZ+EBTqnufkVyGrrhF7nXT1ybUFEBGLe+FI84i6zJl/gDq+CnDgCiM+Iv0fbQ7iCXt9BL8
JCrJIp6BjXcGN30PZld/iTdQ/4xNFmB4/Zr73AK6GSiUvZEEYM3D8xayWZFFLjn9lTBnRq/DAePi
7BLPWrayOPg0ZHcoIyDvwGHrqUazK6XbEdjReGjsiXOLbLDH8iNtbkNsRMRXjC++nr0slktdSQIU
cKQKjQAsN7shdZKkMpO34ke7b+z8nbA+Fr2bhMwygsRwMRqxq3WR2DWECi54IpiF3O4Sm08cfyBg
MV5Hh4XEnOg1PlfusOE24bF8zO8K4I0wIuaK5/CYP/J7eSPaZGSV1R8lseaK6xnk1y+uzXbqRaXj
wBGT5qc6d4URGcH8N1x/y+9OBbxIbZpMK7EFWnma5m9y8tzEo6UwJTFYi6GiWdaqPZ+L+Mata9z3
B8x2m9GjAUZ0HGqCrfSt2i3+pky6XBwVvIJIFgq9gieTLj/hZG7NZGt4RPSUjVImcena56Li1oBh
0aDSosTLufRVMsKNJDQueB9uwqruzWCAWEVuvFy/r1ZfqMsVUrGqFNQgiiNEivxAsAtQsLYajLAL
FvEadpgQr18HOg3RRa0vHnsZxwUt+wQFlNvoLO+CG8GF27rtBkyp4i2hFO4g+iXcGd7o8Yc/yMlZ
P4NKlZMqS/SpxGnid/9h2+5R5wAAXgBLa2JPe5YvMjZap1G6zaxGSplhoxWzPgAhjHcA8NgmV/9h
zZ2502QLFt6fALkiSxMMgggeJRw73+K9U+1lj6Bj1MokEyu95Z+0O0watDWWPzvkScta+Vo75fOE
Qfni19+BE12FQQAyUDmenUCsvLQoNmUc7mbtb+ofS1NULAJzszwLhF0mrx6C+Gc5nWKA3q97DHNf
qUAUSnXBVzkSmvGjt3VP30EMZVeHZvaj1s1ox4EfElT/06GwxcYaj6ibbbrcDMD8e/2HrAKelqul
glPRzFk5EnjltAOLu4keDsi4ZTfFAAVr6JiR0ug0fDeSek6o+cthkncjniV1goGYFhUfgPJ6J7vt
ndxJ7KYBNrDJLzzHjNVej/8gwvn1GHWZxo9dj2M0fgguZ1Y7YQO+LmDdlV33QJgR2KtmmKR7qiNk
V8O4LCEPE70nROhGcrTu7vq6VktNi69I91RHVW0So8HOErSN9q2DYKQ7RZgfIGlifG62mjc77U80
X3YYoxyeEyQSrM97oZD6/dWj023WoG0h11viqeA3uu2r3XGaOJOT8lNRl/tcg3LFrD0A7/rId/G2
b1u3qQ2vNZQdn2HkslA3Rqg7ilG8zVXlRbitRHXaK3Jg6yqmXWL0cwb/0BaqxzejldSzYpZqv837
yfHjdMNL7bGOsm+hhDEgMfQGrtli6BLMt5C97fkX4Oy8tqlcLRu8OFdtpcz3oY7vnnenrpG3Ypbs
5c4HTB8RTdL3qtzd8ZUMcFAQ3hWpZktTbnOCtIH8ky132p1m6J4aieDIbj1dKr+B2/G2DyTv+qdl
pKX65UpYROABWKZazuCgDZCQwsOAC8bLvN4SP9KbydY35U1r5R7rCco0SwVcNVAbozEuNw2S/zMm
2U0JXEIyxn4au9pCXfYHu8V7PRPW6YYyZufnMi+w1i4eKhPCdUeFy1i9resZkn5Z+WJDA1Vs6pIk
D7VtnLoK/ZjmHQS2IN2RTf2kfxQH0U1vyMA+qzlCoss1B6FirTS0kMaLLokggZX34GMh/HKs+hPj
rrxAdBYLTOdZVhoRC/Sj0dHxVpgyRxJemHR5v6mQ/PdVjmrFr9E0gbLAJJB4LntdZrfbZCe+QjX7
kfSYQCThVFvJMkpU9FnZAOOcXC6axQqrKi3KYgJZ2jRkbjF4UjvYDLdj5HY0oWtpaFIpkvd/8DS7
/UOFA0LUk0GIfenyMJ++rIzgEuIXa0piEQ+THJs5WG1h6m94iHwrX+aXS/3Q1c6VN5wJH0FkjZod
Z+CFqh7YuuSsfODyMxc/Q4qjGgTAOKMKhoNRm3RH+PxsZbctkweRaYuKMYacGFIyYo/5HYqUZvOY
WS3ii+7GdyyfYGXONB414oY+rRKsq3dRy5GdYAc5pLsWo8Coh9rdM7NwRsoFV5xdpDI8ve27Ruhg
kJBLNWcyxNdDedEU0XUdnlksYiR0XLNGhZaOy5Ni4GAt8DsnTnuziiOrnoDX1lCQ81nE8sztpJ6Z
qhY3o0EiNWn1APxGSAZCu0NFFM8uDbhQZqa67vMa1IEFQ1cEmtQ5lbSKr2dkF1zKm3pxlCrGVMNv
wtmnBeo4BiLnK0gPSTgLNr1uzhEaZrFrWEKJ7FQBe3l9l5wqwRw2EouIeD1L/LRNPTqaFDTRoORH
YSJ9q9WjxB/V9IER0lg7SJ3IPBpaFYkMecsF5/Q2d6Odv+W35IEM0aTn+pHpdOtX7eeqqFMZZJyQ
ZySIKhfCSaj3vXFn8dbf9DveBQcQ4OCouAArNrHg178pXn6apg5oGaGTIKdoMJESQWRphUmmOS53
fGoloPO7TYF/ZaHGWFtM3YixkWWZTPLwrnrP59GaeNacJcMCPaAyTopUyxocHZrEo1nr4tMgsyD1
LBtUXSMTUNMoSSIforlRC0eBpX27itiSoEr7H2emhXw0Ne+GhpSWY8yXt4dp19uErVk6q/fSrtnq
GClnokTW06JPm1QpIwYBaCBVSBq4zegqbgOqqU33yr/6pdmgvlq50zdFcyBe1DERmqvR2ZAhYAwB
AgDnqWORFkHY6ENBlut7odWHeOJr5+KYWLI52LWZfORAAHADs7a8+iU/DdMl/Dzz52rywc0Zjpgz
bmRwXuTS9+txhWWDOi2VwDdq5UOvELKkGy7KtgpLO2c1b16sgqrMJ3Oiil3oGy553QqbdqN4f0Ir
s4rnkxZ2qBNS5VE2pj4QU9OuetfceTO8jpaOObrq/g/Iw1czzIU1sq+LTKtX1axsVXwb2SNjR6Hr
P/BbVC0BzI9czZ4Zn2n9DGqKirEQnhcVKhaHahRIc9PiKCigt0yBdwNrYdlNbhFyGy5kvLJWI7/x
aY0Kv3IvoblfYPxFSRNAdf0K74HSuAfFF/SrdH0vRznYcGufSQG/vqufhilXU4ayVKUKQyPzKd+K
T4RpiYOXaSE45chNw5xcWw0rnyulA/LsiwLm/RsMYPo7GWj2cVNA5FEz5Vf1u++2Dqb27Fp34kfW
MO9qyrAwTPtdq4T9SNhbQ+6bGgNjVPxU5s6+7tzr9+jCCuV7TdZUSd3i2AgnAmLKbcigHeUTuOax
nYQPLPSuW2Qti3LCKKuiiY9hUDESs2/uleKnrDLwZ2unEzQQsoQpaOB4aI5yqeV4tPZB8JtXvNcN
GIQu3E7I9zrqQbkq2Sp0Za+vavXGW5qkHAKMENowkCk1HSMINqme16do1+8NS7ojCp3zE/uBtXY0
ZQLG0njky9CA/zXCDGGehnEDX6hK7UbFm9msolAzFXXYi5rBaHOtBWlZkEGbbOgYSaP3tNWluJLz
mjRDErD3ydtsKznhjkVNs3Y8ZDDoarqhSrysUokyekFAX4oA0pbSOU1e2/Eb3j6M6vzqENPSCNnY
RWieknDMe7S0wEVIQKwIIompVwDPZcfoSBDzxXaeLcg7uEhhmCX5tZejDBCNAqpgXgNB3a/WFUgg
iByP1FXRx/tObWNz7GreDQ1ft8vagAbpqKLvkQyW6gs4r4UbSGCsU/MfjDO7en4WP4Ty/amSW1Ur
gJgiDyIMx1V3+T0IaW7j5+QgWILTez5ambrZyoyoQ64++jW73AEqBrRBPSjGBN3OkDtJbWTGBvMB
yzJB/r74xE2Lcq6YwQRhOgTTDun2S7HFfye8XPEGSMyHkPUeWj27i/2kzm6QzWrPcbgUow6AkS4G
8uunpP7FDNdy76izyw2qFCdqhWvB2LWhZo8QSPCFv3mvInxKig68FySCqKWobRAp7QiyzJIDB5Xy
lpSGKWoPjAO46gkLK9RajHTqJqOFFQUEjY0pViYZ+FGgc9ImaA8x7/K1HGm5KipHgt51muk5Bjpk
DwO7l2kZl4h9iyf9YbSqrbxJTh0qtn/zbJQ1ifBWyORWos47nwtqC+QUYmeqPQp8fmhDpubu6k2+
NEKdeK3XDEUMAgA50KSfwUcnbYwzfyLT9a0lPqdWtfmbz4eILKoyuIG+CG7qDaaxgQb8Lw4SXBg/
Euuj2GJY+I4J8l6Dd0La4r/G6KeO78tyFlQhZGrm2Y41zu2zszgGYI3mzW6IrFyYPFmBLG7As4LJ
ajqxME0F7KgCMLFuiV8biivJcmlmJX+bJqNiNoMClVYhPeWyzEix16KJAu4bBcm8qn5hCxNLyYCQ
l4FMd8ILMn9uNOB1lbvr33DtCoBWCHIIQVR0DFhQYVKC7nUdooLTFspW7d6MvrOi8KM1WJjVtXi8
NETdNWmg8WnZwtCk4srlRrMrGuv6WlZ7WksblJtF/awNTXGpOhCqHeOb9i0+QcEQGgO8PdyruMzu
ByaSb/U7LbaQ8juhB5ygTFBNEYzTHN4EimoqHMvV1iKXggACLQcMVeCfX79Tkk1cnXZAwIfbHtW9
pDEJ26TwHB2nk3oPjCjEgzfpHfc6v17fVIZhur09TSGYTQhARAMvnabATAnbww9kbptIZixzdSs/
V0m3ucsYheGR1NT7ot6Vff8QlOUmTifv+ppWGxO42xBMIEIBCSPqHsjkgDfmGHbig7rrPCIAgolh
Mz3/wcDUWvBA3McEgwFXhljnr18u1A0eYRLHAxpibpCZFRjF+k0J6dnGBT0AmQ57JqKFnM3EuJL/
mk6zFFnXIFiIoVpoNf1qOqnQkQxJ06D/mE/yTgDw0Ez2AmBxIRivFA/K9vv2KXg1Lo+9PyiBrN3v
iqKoggaRIOWLKGShTekcTXjCkrpY5sSnOTClu8kVgasVXkfWLMzqWV2Yo9IJfexHnSNXBNRHnWQj
7MuDvss2BEMleYJmEwazyDZQoXCvH6jV4LYwTJ2nls+gzVPJKNpC6CvR35WREabXHl/LjSSHbJHN
ZlI4dQBq+6iQ6TtCyEYou9MdK4FdzSEUFbJKkIOTgU6nDmtZSm2Qc/B28iLI7gSQlRmWft8/EaCf
7xQb8Xx955gWqXtBUpUKjPpA7FQ/sxsZ4NgKU+a1E3jzz2EbOwabT4bcAl+8YrFG6pbwjakSgUYl
ncIRxLJoGtyW38ioJunVp0c+MxlLXI1qKkRDFaCP+S/yj5nfZRNeu2iD3uWQmgShXmYZhIPZ3wTb
HgUktHl/sNDdq0dSR+lDUxECvoiBZUapZmmN+7YQ3ur4rpka1rLIl/myjwsLlLe1wlx1Brn3MAUD
fOJG2GhgVdJN9QWlI495NFfj6MIc5WOznsfdwGFBpCNJysRAIjg50nfAe8mYjwslxh0R8GS9GlY7
98rCMuV8nJykilRenGKOTNGpPFEy09aUBytB5RHZhQQ8aHaPCQ3QsTn1hxJiBhZkidb/vAlURC8F
GQJkGbm4tkJo8w5EDI8RtGJ6zP34pr9PtuBNs4xt/Xc8jYtd0Eh+vghBqTAZU0AwwI1TH0Sr8/r9
h2oWDy1Aziyo2eqWqzxKWoKC9PeLwFuOOtZsyDhb0c/RTQpPcwl28jGNMVw1oaMfuXhdl+AOk1/K
n7Nl7DCxgxnPv+F/Wf4M6sv30tj6VY4RIX44NxkewllgtuGPpPdZzrR2dS0tUR9WNJIccg9I9qcd
KVfkbio6vmRiEEr7RjSrfExBAXgbcBYPdtLz9Qi15loL4/REcBNJMacnWKY/dmY/9tBJvwkkiHD0
nRmkBeZoH64bXG3FIwTjw0oG5slkEjIXhylKe1nueFSeCsxVhu9xrTpCW2LcyhmFTVfkEKoBrOmQ
gRmvB9GpUj11w1M+PGp5ZqodU9RlLVgufw4Vyqq55coRrQsQp3WpCX7kO4BWieZq7Uy233vjWwiZ
nut7QP5POnwubVLxLM+aPuSyDM+T8rWD6pFSF26ZBG6TV3+RPCwtUacYzdhyihMJKbwg3JR6tY86
+SbOFRuC9pI1qPJPLatdYO4ZdlffY0vD1KH2C9TmlRrRioRs0YIy5EZzOOhbW+POB3SfMPM0mqk+
Xt/ZVfDKwi49SytOuVTHMaKHcj+65KpAU0ppgO7iMFUzbYqNz5SKZHxNhUqcZAnQLnFGB7hF7T9+
bUxhtifwC3oR4cm/MX6UhQWioNT7KxzScrHkml64kgKx8JovElLTElxC+gf+dE/yypsS7RvWBcRw
FLqQpUT/R9p1Ncdtc9FfxBmSYMMr6xatumTZLxxXsPcC8td/h3IcrSFm6eSbyUsmGd0FeBtuOSdO
WsNCEJD0+6r6QMPnjU+3llQY2Lo2CTFM1MeF5CymqRE2qD4EYeZiXeoqh85QR5aQ7mIZz9vawlvL
q8/FLec9u7wMxJ7DGL4yAnf74qbbKYel87w1GLraeT6XI/g7UOVOqAskC8Xb8pH6ILlh2IU2/Pzm
D1TivTJqpiKj0y3LaDIYYqsmyVg/qUNdBWryvc8RnmfVATBuFLrZvFfLT0rzCQjPjhH5k3Yw2MdJ
f+r7K6v8D2udv/8QwfNYqRanEmsr6OZYO0vmZLkN/u11qZUHIFWQgg0Feh9Ifxcp+BwQKkh51kHk
Mk49fJsVv8KVm/6AQoLPArnZLQMZauxK+62G7UpZYZFtElOnaF/JYgseJAadxfSueu05cGxbhPv5
Wj8AnGi3JWv1E6Pkqigo6qInJyhUyKIkT5gF0FrrCCpTFEQHOwIqXdJvtFLXD3UmafklZyZSmQjA
NB6rAH33A5u6XdqEnlHIB6LOp6GhNqOA35RSRzF1H6t33uUPunVQIUyqPc0zmdMqGHLVa4wfFYPi
Sp+yzvIvC3rv2vDxzs4p6KqStXzorKEKejTkmvZ6xCT+/ydBUM26StVOG40ysKTMNXXA4bUb2r9x
WUTI0VPK20GLdJxBPoCE/aOWhz9SAHVEEdtIGVdi7G/X9cq2dqYWE5NrlWd8sTNs2vwcD51ue9RY
ZOxrYz50S+M3JQqBrmCVLDeKgcPlHDu0zQwcRnMKShq+zEb4nJfy52Jkj3j2XhMNDbjKynLHQBXd
rrNq46K3rIIIcQolBJNxC8dfqno/TX26oUEIU283+gCbBxeCVEETng3NqyzTjo0FRB7UeZ0XAeAJ
QAUhEKUvK+qqD30zBSI4l3mmQ5HIENhxand1kBgcdxg6w7DThy+XZW3epOBfEoZ5uqmaqtfQ+Osm
0X8/jTu6uyxrMeHfU+7fdVbwJUpDMBOlwpVFveWw/LM8ByP3h/Y7Spc2Bko3PMpyTZfECR6FzICk
VEZ4FMu4JvqRUC/Wt3RjySsvyRB8ihKbxjTHy6dCm5tjoD/cTzf1vjlsh5ytLyU+E41inDXOcX1L
aP09vCn7y19q3RlrqmZS1dBNcWVeksNUDalWBYzleKaEBynMNvro/2BWbzIEs+K8oZFZQ/FaFJL+
8mDK9VJfaORXD2ZuSFzXhzeBglnJoKzPmhj6UJWPkXWfsMbuw/+kc28yBGvKsXJKOMU3YhRTR+FT
n4MtedwQsnl1giENktroQ9Ev3g9XNfsLNujikep5Ke172x5pSx8EU6qUeMbQCK6uBYOths3AiH2/
rHErA1yLc3i7OcGSDCCIjVICS4oa8y4G8WCMJ9ucom0etgc8Vlyuo+NVoEIxdHtapAcFOCh2pVIH
7Q8AnIXh48YvWnfDv34R+s+/Z15IJBWJL4du3MnrvsmfMtCDUYxRSwAYwszjggyDYLudyK77yTfB
wmOWM3PIQCMCuAQgQbiVQRO/xTazM1bmbkxQ5zWxvRerWwhOi26+82WqgpQWLStAkAtfwNSjou4q
vA+AtuwywmxVwjIk8RgxNzKxdQXGDBy42lW0OcQpsz5qwjzJYftLZULBpnKeYneAO1IwfsO20K7d
GhFf/ZYE6mViCsM0xHyBW0xWqaIijeVHnp207mtUMLvM7uP4ZkNtVkPCmSjBr8lYb5erUv5PqcmS
c737ZGeyBJc2EyKpTIPRYKDGrw8A7NUOCy5Ec4gB8JWNG+FuVTHPxAnejUzqSJmMo+XldZxgtfdW
0mqn0AMKWgWWDBsluvWIdyZP8HNtD6agbFGT5dn+73KTVQ93JkrwcEYWjymQmHCTzbCXMxBdZdLG
BOdKFQIu7kyGYGCxnKVFouI4wLP1+bfCtfbTNw7Kj8wbwYHkXlbE1XD3Jk1MF8ATO6VVF9VBT2hs
R1nxPNdK71KNbHymLUGCu6IIRjrDZnEwp63TA74JU4tK/HL5NCsl698uTxOeH7KmlsWA8fPXTGt4
9cbA3PcWb0zpX944mf7AG687q7OLFN4as9KrUtTDyJbPpgF6BawMowZG18FT3alGqidvrcpt+BBN
8CFmaGrY+33Njbi7KP5CcFdjb2fcbaV6q17/7HSCCym1DqNxy0uKWF+S5IOKxprSgvUSkFiXv+CG
hWmC80izRorMcTmTBRyl+oV2W3PFWxIEd9GpStyCl7kKauDl2FJNbMyhP10+xaY2CI4ix7tMHaIl
kvzUhmUvM/ry2oNELwUP7/+Utp59IMFroKwJsPsS94Z2xZHNA177NfiD0g3fvtIt+M3AxKp9Of0y
sGSv+82ymIxFC66jGwaWJvBbxw2am7lvyQC/2HBVW45eLN/TpIwpxV7c2XN+vq734TELtuoYG/qu
C37EMCIOOAs8bbo58eTqM+lMZywtW2Hqhl/cUEexWD/MOijJLWhKomHpKPxQdo+XdXH9KJplLGCY
hiwOsk8lWnhjw2pgcHA0WO4qoziA685WeLW/LOl1zOx9ovEmSri1QiIWRi2hhFoT3QGk8GquWr+X
J3fB7pcmKeB5aEcdnnIRGkyXhW8dU/C/pOeYXCxMZB2mZVf6vjc/V/FLs2XZ62Hs7YjL5zyrqHVp
U1oDQ3JTN/oRi2rIvpNTk7KNj7auFW9iBH/bqc2oDS1uMmadlxjHyUjd/+++BEdbaFGPvcTFYfTW
VUKVyE6izqmZclRlsuVz/yEuv51HcLpTV9edvCxILDiKKPh/Uw8S9v//isvLft8fvpL+wWlYKoZs
QO5GRL6KXqZam6Wvkkcv3wHHacfv/ixIbskSpy/kPjWyJIMtAwbIC8twT03pNI+6nczq0SAUDA91
Y4EFEc0rq9hNOibtLn/VzZ8gpFl5POPN1OOzviXD422NQl0WbOUE/5Cp/n21IquFMdIs13MUspen
bwbe3KDbASWycZfxlnGHPdeNw61bxZtAwcbjDOhGvRWijNH4C7NQCLRyJUFaV8Y2CkK2UtvFZihY
YbNcQt6b1OVXnZk8j4HFPo/hT91dUE+7vfZ9QaqpsQSBV5St7jrs4TROtgm4tnVgwQ0YlTYhSYG3
aXPqhJFlc+pdvtMtCYIbMKWZc9Ij0PXNdR2epPHu8t/fVEjB8hNpDuM6fVWS0YuPC18MB9bBn1SO
t84iJF2ZbNa0K5cPVWZ2Mz/1kX/5MMtvfR/f3jRBSLLoqFjS3FDYtwyWFvJJ07jN4o9pcsUVZUvZ
F2W+IEwkqxg6Bl2f0/r1KVO2QE5IQETO75ckcgTx+5et3fzlet4JBGQ00U0FmOpE+FJsAIsdsDeQ
iQCssmd70n/mamYnGcLC9EFpNtF9Vt8vZwKF7xVKYHO2or9c86+y+M9O7JavWiH5hBGfyRI+XW5i
mFxtUC3TrOGU6XwpEAbh0DkZH9waYD5DHu9nBZwxtX6o+tCxYumQEnVfpdKxYN1xJJpPyuFI0tm2
QnDSk9Hp4/6qLYFYVxaeiXZhxiqnZNSVBmrnkbGVe2/cl/hWt3JFberlAy3+9ldpf/Ht202Y1TTn
7brEjRNpodeoRrgFiRMnbbHlNX8r2BY7yqo9nUlRf/eslRnjlbfUBHgUTGXsAqMPvDNYY6t21laf
ZzU/PJMlxA5mTd2AFakl32EOjy07q4g3IaXvyafLXmLr7oR4UYdhNpmRgVNZn0u+n7LPWvvh/xMh
xIU6bjgbGJJdbjwD1q+htyo2Jy/LWM/ZNB11cYOi3ituF2bar1R3ab0khRNhPaAPUBm1Byef/NEN
7QRQx6wJtgZ+1oPGmWghKulJBLTBdIl7SBd/eYYladsO74vhv/N6ugpuDgNYKIDM/10HMUYflqxH
0CjV3iZ6aMcApRm/DRa65Ow5sixnMjfCyKqjPRMpqH1rkVGdJrxj9QmTk1Nq0za2S/Q4uZc4acG3
PuTy9y4dUVD9dAQgIgD9l/ovcCm7h8SNQM0zO7MX13uMYvcb51uNw2fnEwwgykZmjBznG+YPtH9q
yvsNzVwNjWcCBPXPWdRXdUbLvxoDYKTWXinURhezxh+yYKslvV7OORMo6KPS5jFe/9DHZeOiPpRO
7szR4wIrYYHcG5005WHjiKu+/kyiEIxLs8/4vBTcBj8M6sO8q8CSCB6u5hAdpNa9LO1nq/aSigih
2JyJZeAJVcINR4+yXmiOrtcfcyYbu1SRHmspNb2GZIehzwt71BJHtwDXUzROXquFXSJ7ht2U/H7q
9ZdOC0EwPHfTnjfZ1y5vDHvCwoVfgQvVpVIlOwDw/NzGZe8Uhea1Jg3qvIpsvVEPeYk9TifWZnai
ObU8XmjKnsl5tKNpmB6HOC5dTQk9QDodJUlrnJJj3EECVHxdXaVR6ytpAnTO7Clss7soroqHiGq8
cVWpGe00pJWdSpOGlq4Wyq4J7DS/k3W7UKsUREvycFWPk3rfpxKw9ua+8FtQywVyWOuTXaoY3NIs
/CmN7DtdUm0SSaiYU/qj7movCrnqmG1YooZjYr0gRyohqfUp5qGfSuPHxKh2uTJ+qQvlKDfJIVe4
ZvfS9G1S5syhCaa1ovTKmgdij+Pk6WO3rzLlSjLb68ZQn0uESjtTeqxwdBiytMovvTGdzIE9E0bu
KjJhjK7mB1UubqxafzEbAw0XALZmjD+pivbUVvpTUk4nIP/epUomuXWUPlBFco1p3Bl1VfiqZCn2
oBhARcLMKJOyD0hAvSGhWJA385c0lZ8L2fgUG6FlR5IxB3Mx3RRT9JXU0+RTrAFqEkhXsVTvxJVy
0Fjc2AVnml9Itccj9UE12EEm6TXnFE1DFfNbLGuejKaV91lCP2ik2SkTOBz0prmRCKUHo8OuQDZg
+cfiX4yJ74gc44GXWU/DWKR2zIYrxZgPcyX5Y91f8xh9C20w79NB/95b2DUutMJp6fTSGap1qlqo
WFpksdNP0VWsIolWQsNvSmy6pomBn6nsy4oOx2yyTGDTJvvYsK6GMj9pNb0u2iq29Z6Ab6JrXixJ
/5DP1eiOvXTsh/FbORBwzsbqS5Swq56T0O5m3ZOINmEMjpyUcL6KunCnWVpv8wwWbM6PyVxQl2D+
uVTml74zDjHvH8KhDcoq8uRIeZrMubenuh9RVG3uaIJRt5lWhyaur9PchNayUbWZLod2PYSNC5hd
X4vUk9qxx2gYajdP5NvRKDKn4QPmurMx9JIwPyRDPdl5XOGmTZBPlgDGyXgL8y3u2so0bLkfS1sn
nGNekOxANe1WuY78eGyvmTJ9jpTqudO7mz6ihmuW+SGbakwaDtGOK3J/BWDfHzmTzF1T6LeJqn1M
eJrbfaonyLQ19My0vREPBxo1Qa+rflgmd7zX2yNLqtnhc35sk6Q5qqA+smtiDXaZW5M7K49RN/lN
Zblqwu7AWnZqM7Yfu9IFCJutA4Rj1uJrgsWIsI8f53b5TuXInaYjV+pU/sil8EgK4o5VBt0DP5Ws
tjDD+ao2UhCnNHcxJ58wdLQbo/RAw3ZXt4lv1l8pbieSy11kZXdMiQApJHMvtcgViUo3TJJHXpG9
VBS21g0Oqe40/SprEruwPoZ0sHv1oYsesg6ugj03Y2iXZYyx/sIpaOH04weVTS7+13ZKvXlgdhS+
jNlnAhu3tMQO29M8Nw7JVLtTb6Qc5CKKbWJiTk8yu2pjJ5kJLE22B7l2zAFrGVZoT21ml4BhVuX4
mhu5x2odil86nXVqCPuhs/7Ys9gLDbbT53s14nakTLZm9C8qo7kN7b0t4uhBBt6DbXUJkOXn6MC1
+KGawCwDzXL0SL+pKyu1S30M0Hr1WFPi+8CP5iEWX2Alqg5Y5Ly4VczQk+bYZ4w8TKZ+6ErLL6Xc
VcsrWugHJMiuNdxYxW0afTNJd1Tyx0GtTnIs3UV57+RN5fXGTh0GJ0afxmwnm8FlDglAQrJxTwiY
FNvEizrFmdWbUeXOAATFAR7I4c1NbRS3Cxchr+9Nhhu0TsUQ2yS+S4rS08J+F+bmnTHodpo+GqDx
DM0M/MAAl8kSzyIoYs3jcqmR3SAcGbmxm6TU5TMLmASYVCK3Do31l3ak/pTLvjYVTtfKhqPIpYdX
6KHEC9I2subO4PIzN+H4MvWBGqWngh3OBVUo8M6NZqcn8TUwEj+ipPChK3MQ4eHD2mRqjuHUASrY
+qY1aey2UfyEqp4/WrGdynfm/BnR68rIu49c1V9Ka9xhDtA2G+JOiXxVduZpmOurqPnR6TJ4gGYH
Ht+uotyf5s5NsfAQ4w/JMg1Sc7wqtOSOxs1N2p2A7H9Tj+ZRqY9Vod/3dPIZj+7yhhwIMoKOPudJ
Y+dW7MdK7hbRXZcYu8jsrrL4BbReQToa3jDcM0Xb6Va5H9rGW/5cmt0glB1Qbz6a+FpW8qnTWVBG
DRgTejtPDBtRxzXrZM+H0FPL5FDrmGjsvmoG6JbaH3JyrzMs8HHm0FHy8850TZk5Sdo4Sjt4UqO6
YwPDipPb0DSuc/rZSPOnWSk/MAWP80gpNJv2EvbvMstlRu60+dck0RBbJE/l3QEUq57E0ZFWgOs7
qMhmlKOVGT6gSD0Du2RmP7qt1B0IBl2iDiDVYWbXPdRRiryZYIlkeFHSOWiyqyQtXDXO7mQd5MvN
5EQc3DAS8bQk30e09tP2ueWV3ZDU5mPmTqVp1xq1W5XvNTBozePJyJFpACzWrO6HGtoJndI6bvMI
b5Mca/3pg8rpKSzBmsaJ26u6ncH+lg0haT4SlDPq/jlsX9jI7H62XCkGR5equFH8bdSTA8nLmyn5
JKe93Y3EI3rjAfPEHsN0zzXggSQPdRjftYgGA0Yuq0J16TzZJv9UyMDPmAd7zqldjg8ErFPxFDp5
BS1XkQan8U0TVXY2qi7rc6+Hh83CxOmyytGLF2PCsjCJvTiu4PBPFKViFFYInLQ5ftVl5hUdaid6
b2t6DYQn6kx9CRyb/LrgvaPnhcNHy5XV1O6kr13boBYRwcXW7sAlO0K5WZ3kq76/T8vUL4vUizUf
OaUjNTeaXnphHqNeo516pG7wv+5QIJZE9lg18FK3ZgsMdePekkJA0RuuwvR9yMCT2txqyOc4BsyU
lHqKnvssjP0JZTiNWE5sgj2OqqgFweyKz1Y52fGEMN2NfhzCtWff4TLsmkmemc/3c0T2g6T5DO5E
q57oWHsDRrPmrHAq2C0l+N+KwktGvMpY58gZfrDWOQRbdKAABSqr7HP9Wwtsn5SYXhRnO0BZwBma
TjR8Mop5H2KGHMTYWRY0cnnSEaa0yjqqdf5cSO21YUr3NZB6Zs3cmcjekbhAnVtfHxMH0PK3WRmj
wtMcylJ3O3y0aqxu6g5TdaRzJ1xCX6JTU3aOpuJDQLCE2slsMMQbyWMWtlPqrxZym3yW/Lmvd/NQ
Om3X2hP0rUU4aqrmkxIjwhXjjcoQWbsRXjZyM2hYnzXA8v7SjopT9c86OAE6I3Gz8HtLn+DRr+CX
/LBXTlWpPl5+8fzDi86iWF3FEr1uCW9ULUq7flq2QNCoCcwB0FOl83My3hiwpbrdoF/+4LsXFqZk
LVMnGuZ7hEd4XSvSXKDnGiBD7bV71m68GFerTmd/XzhQJU1yWg/4++P0CTHeZTHWF7pNWLTVp7cB
RjwAc5j0HbvoiAdJieGn5SV8No/becT56962OvHrEwdnEoVqCbPMOCl1jLEuHS3jc/Eyg2DIHK7z
YLpdXuCFepO6QG7dmANer0FBN2Tsv5qKLqIskLJUWbwMbf+sQb1N12zXoNa1EXAO2LMF3tw7aFoV
zBV6NqEQuoyLtI3TggAG80qdJwUSIp3X73rTuWwBq/ryJlJEalKtSAENAnqVRat6HXKkBpgf8lal
ZrWMQQ3M7AKQ0DDEDag+1zMrWnZd/v0lrh1o2VWmwIohAGISKiagQEhbvJEqzORNzlA+IxdPumrj
1la18VyKUCihykCGmL22sxZtlD9NmE0NQfIC/6F7KItybyR/sLa2dTqhf2FJRikN4MIMEtARhC9Y
U9CbLdjWtbrk2dlEQofMjFCZLNGPyQy8vpLSkaPcycwriuihWDfp1hj8qomdCxRqr1GTGdM0oSb/
78u8qyZ2LktwI3hkyYi6qPMO/qvjWhjRletlFQqO609WoZaaoOjwzwUunvSsbazWaji1KWr0qOU8
VGpdABdsCiSt9c2Ybu3/rbnlc2GC908Nfa6M+PV0YVD0O3BUuMr14h5jKVjC2X9yy+cSF4U9O95U
oExVmFCWBVU+3qm9yzzJCduFv8UOgXMVHQow1Ww5lPVbNVWVgpJVJSIpK+pxLdMSqIx8QBIKDIZq
t4ydoRjZB+QQ2gBhQzAInWIL3GvdAN8ECyXgRGVKP8UZhupQ2rabES9wrCIA1U6rS/uya15LFTTA
avw6o+DJ+nnIeN5Dc5Ix4CoKWdHW7tjWYQQvVvBQ0Qog1wUNx4NCRi8MNxdvzKduCRFcVjHRWmEj
hADhE5VNbhvmj47O+8uX9Q9O5O/bEgNZyTQDq29Q/bclv2UqcD4VwdaS33Lx7036TZTgr+bGTDND
h/MnaPxjo3HMr3TlGfxXdvR/Xh4V3JUk6fOA9cUqmGJsY5t+mD+pubIVzZa/culAgo8y5LAascy/
OGDiUw3gDyH4UTIM6wV48VB/s7G37qfeblDwU3Ns4X1f4QYHDPC0xscF5Ixcj/7ste3HBRl8K41b
YXEGGvKbMVHBT40j0tVewhElPEbnsnzA1iRmsqrroe1dNRxfsrD1UVewqaJd9Zl+rc7pHRlQfp71
oJTBMhaZHh5/nj7VuxzVfENi30uif0GT9yrTCoxUzls7yOuTVWfdH8F0ymmYospAcra0XvFcXvJB
cHnix/iAl/HrLfSr5e+JeoAU91cTVJzq5XqFfqQGebquOVbzsS+B4nMixUtffZTKzynfHOVaTQzP
JAqmlKEiq8/hb7MMy2run1jtWsg4P5xgSiwBjRnBqzfQh+9jjUq3dm+gyGqiDbHhita0+1ySYE5D
ZqBMl2L4DpjpbjP/vQOM9oIOnI/QKb3LEtdcLF6wWMA0FNUA3vfvQTisY7QWKMxpNvcaAq7+0ox3
l0Ws+bwzESK05BxKGTMiePFs+tDKUI4nBTQC4Iyy8y2k4bW4dy5K0IkGvYgqG6ATuYQVEX3wlLB2
/r/TCLoQK7Nc8yXjRLcLBIU6hrpTJ8mDhKPfuGVVW+cR1GFuet0aZaRIJmqvlgZuLWVrXWIFJB1z
TW8a8Ircd5aG9XnHx2mGBvxE0ignV7e5iylFFPN95ICytwzXxv3+T1Lc1dirAG8Mv2CpoogQnUqX
pl1noory7yeS1i/zTZSQslDADw5yjsvM+w6F1BfCNlFJ1qLh+WkEa9JrQ2otbVxqG8Sf9/yYjge0
AtBz/6M9uXXL+vtE4oCfWaG/NSjQxTgCx3kXe1N2HBkAPzP07tqNtbKN6xMBThsFneBwuT7dPBFJ
scm4RVKx7ovejiOYVmdZ5Zw0kEAx1UxB79Y0KGCGPy4b8Lozf5Mi2BSaeaRWE0jpGu4X6m0KltKw
+sjzLXLgVd0+TxyEhF9SBq6hx7lY1rsJDJjZ5WOt6cK5sOW/n5kxmfOy00ME4DkvgrQYnYgMdkFO
ZgUw2L7aCFTrD/23LEywpVYppCpJoXllQZ24jT25+RbL5CaswPfbPhXxVrhf043z4wmWJRE94xPH
4ymLrkvK7WIpO22VLza+GHCVfr/EeVaNuZvxEli+2Lxnh9eZGRAJHKfj5szM6rLL25neIX+bXDGl
WoZ+WOUzqCEA7x/ZtHsgyg26gLaBdl2qOJQ9XFaUNTs+lypYmUaKNCcSPp2G9bvKzJ1yur8sYQXs
FRmzpikyOpUa1p2FMKz0cjOVBUxMC1QH3MEAcneFl72WbhQw1hJQTUNp3CQW9spFbi5uSmOnGrjM
ZHxph6cw2kXRjZZ/kMcKvXGC/vrWRPC6tryJFN+NBgc8QEFgcgnsS25NIKq/EHKyoqDQbzL5kxTv
QtCsl1uzm6tf8EyucL1UwySAOuFlJ8nXrRw5LdM3zHvzaIKSZHVfxdWyUyZWXbcXQ1ct++w0gj9W
okHq0mXlhSvfoux+SDu33Rp83pKx3OiZc2wSuS9VChnDEKF1dmsOZdBbW8PIm7e2/IwzMW3OTIbJ
lbdbY4c/3RTaOpEQW/Sm7mvM2iP0Y2TKipmbRl8qc3Pwc7l88Vl3ZlUixBw2rQ1W1LAq7it+3+B5
P+wAStG67V5C088HDxJ1NrzHoluXZAqxJZelBCN8kLmUY1RvqYunYFd6LSj4Wxjxq2HzTPuEuKLN
FABPBTw+mz5pM2aTrkK2bxTZTaKtTHst8Xi7S2DE/64dKfbklXZZLukaUJDmxnFA3XhmnQtP6l2+
w8vaoYsbm9k0JlO3PFKSKEiBDBglkW2EL5eFrOYA6OMBexBreVj3+P080wxkPB7jXWewD3K/i5LK
aYtDDSuraexI03+CaQADyd8CBStOQ41JytIK+vVW+PNFoFdaX1EJwb+gGwDWNsBQJZiyLsmdaQ0J
Qlg6PRva8Cmj2nwMtdatrOnQFemRj+HNMKHNy8E9nNDjNIXHsE99o06PJKu9Wu+OWSl5BWBNuFw3
GEQrdiEDmHMKiHo12tV16SvFfFRH7fFffxlLXhqBsmbKoEYTvsyYqbPCQ4aXTj38ULLsi8WKu6KS
AMpY7Vk8PCW6eXtZ5EpMgkiDEgPEN1QWh+CjOZmn2YxhtGbiDASF9XJD3bYkCCEpTUB8i9lioNXk
6TNgGYNxyDc3FkR/ZyFxAHkDaiEUAC7AePxdp4HrPtQKuLkCqo9OiE+LsYzeCBTC4gBIvuqeRpFm
V6GJAc+UJ05j8a9Fzz5ibuHBCrvNJ4ToM8TfI6i8kWNfp2+zKMAgp9nbyr5zJeKYfnET7g2sgQZx
4/ZXXYAx3H9Ze3+VjJioWpYKkB7xuZdNExtbFZKTMrzLQAlnN2n2lFOMdv47zXkVpFHwVhiofL9L
3AotnMYyl+GoJIoCh6Vdx324vyzjlXX93JwFIWKqZg4z4CvlIgqyob+ddHYyR0xCSWWIrk+NgWml
uQ6f5SKVnlhjYOqp1z70ZtF9o252VWMlS2c/lIndTxJ2j5O2dkaNY4lL7Xb5kMkbW1qioi+/FSw9
WCcB1RLVxQaVJLVs5q0SBWM+3s4K2ZkgzLp8H2LUW0SYIJHCP2CqUkTctUjSpqlv1SgAbrfTarcZ
lV769F7T86Cl48NlYWKcEIUJOjxqUSUnFWiVIu1Hi8xypzTTgVn6F4N9ktU95tg2y6hLKBU/9/n5
BO+dkbpJq5FEeIAA5Tuw9l9nRzrk/ibg75q/OBckpGFW044NZtQWwN/RM9DDr1okK9xJb1W7cqjL
5I0v9145qIxVKh2hCaCw70gFWyNieREDyZgP5QMe4TtmbqWxYvJgab+LEBytqsxpOUcNOIisPYmJ
wwrmFkO5UU56r4KIEpi1MBE2wBxjCI+YUCnludcgpbSuewNhFajJiVK5/QTs+y5yLuug+DpczqSh
vI0NFAVog+JmqjUqld7qHVgNphuznO7SAf2aRA7oNB0AprqrTeNGI3lwWeq7kYFXsWgyE9MiBC5O
OCRtq7TRlQyrIdjBLR6JW56MR/S0bcy2okizyVH1Dt1OFCh8uyI2WRWHEJjspd3k5NfY+XWHY7UL
d5j996wjSsnuvz+kZcoYmQGsHoDeRXyEqeoVCWaQB9rJCLpbZZc6BY6oONFRBbvfprzl0n43bgDH
vckTMRJAg406bjbnf6eBP7EwF9CizbWtFS21TMUyTOS4oEcUP6BS93yY1Bxnw+LbS/2l9mY/3hnV
FeMO9ZbpCB3U37Hb1Xa/u3yvr1WSd+c8ky18y55TBUBokC0fIDLQJG+4oRX4CnKn8rjXzIANKE5h
5Kn2MoSi7fAI3PA2K2bz2/GFdAiBuES9hS/HZzsCxu7Rj3bybgtu/t2iKNQWLPKYJVPBBmspIk+E
xfjM5cJcPml6LT8DPaS9VnbAMQdHa/2Y7mev9jG8HftbsPrknT/F40iRDdAHW+DAtMSXksSjcFAU
0DNMjmmDMeBueXTGO+JmbrhAb9n5Yf4SB+Zdvdiuqyq2dQOkhpPl0I+VG56w2QHyIo6tImfrt72/
FeG3CQpAO70tsBSOxi2wl8cfpq8cqUefdLAmwTOD1qt0s0/Rd3lj+/hdw9sS5ApfnU6zVisG5Opo
Qs6gOM6v9Qd234DwWPfboDuajnTCqNoVWtx2dq07/Lu0yQ3zrogo/gohbTDrmM3JtBBn4NFfPnf7
9CB5lWc8kMNPapgtHrX33lo4t5A11JVR56qGc6N4/ri0wGo4z+zDovPFXexuft93yb0gT0gekIoa
jRzjhMs9563N7hcC29DtdvM9B9PP9KB8x3LtRih8V6USL3bxeWdVKkLUQeUYc0fZOXUTyweKvtez
xq11DH4lz1P8OWIHq3ks1I2Q/67gLUpeMsUzyaGR81YaWIYJZhPsgq3qo04BFuaYRQ5ed4fCZB+q
bDqifuBZWfP5skPdum6h1FPKBmqNCssDOoTshJaZ7HYY33ApnVOnA8+9d1neuxkM4biv13F2XMMq
GbGiMg20u/je9Oed/HFppf6PsyvrjZtJkr+IQJFFslivPPtQS63b8gshW5953zd//QY1i3WrmivO
DAwYhg0rWVdWVmZkRGB1d6GzeS1e+eqvu+lz2S+sVb2aDtDNgSjIXbpPblu7jkzVAMBtgeQAaobu
Q1RyE2MHoK63vZs/gbhfrivBvuCt+lqRMinEtlq6/CWTHctz90c/9B+gdXN/1074rh0SdGW46Y57
AcAMw057a5+3dOevHTrCYvCvQj4TbTdXRZWIIN8Vkzzz5BpkP6ZfN7obI/R7/H5xr4JkIE9wazED
b2NNpiKJ7aCVlTSWReb1UgrFaVwi9qCgKY12m4DhZeK+TiwF7BnySRSQ+eucBPQWphj8ChlCyNGO
kO0d9vgzQsh0F3XHbflk5Sro0WBQX5RiZYPKiM+/HlN0JEWBUeE2nn9TN3FK8pBZv/t97iZeB3Ry
AXCyAfLXzM4e0fLlqrvcQ4soVpSdtxTCVs4QvgUlHZ0TZlynIZSmncYRjFQYPEinHTQYo1/RVM0K
AXSQbzMEXm+fr/aEXUx7NfcbI8xx6yS5k8yQjYfVnb6v7KC8881FwHOrJeLaMX21Kdy3UsP8IRgw
31rY7ZJWc9F06VYVBS1isvW4WwkqQFOBieS6ypYTIlxyzAAvC/UxwMYJz/R32pvRrvJC+/fAzbw2
Wyhhof30J1Rgt+67tW11aVm47oK+GRgS07mHHr7fmV48gIrrUDb145jI6Myay3HjpltbS+Qi0fkB
bQHk84R59SkHdSGTsI/zydLm8SbPgo1Y6doNYDYvTAhBCgLKgfMkwWxm86mURzjd+mc/b0keb41E
WLTUlwl6OTvQVZDZVPl7nb58785Woq1lIKqMRB962a+e4wRMBD6PUBarO0s/ZE6FlsFdZPUOmNgO
0QcqxdbWA+eqE8KAn4FWJsLvBYd95arlauAdMaZlK/pe+AOIc8NkTvLcgRmmsCGjhcLFs3Teuim1
q4SUYFc442maBXgQVIWHL/vVDtpOj9FYF3TluZaL8U1FQgeQCWjyzWFwVy6taEacHItRv9N6vu9I
6NQKs3kY7wq1eiSSsVPLcG/o0t08QgUMfe9tkOxmSNzRITm2kX7MGFpNlarHO5FZY/IHOm2WivMt
Z+UHS4vOLML4tpXyh2AEgGJIwsycO7SDFEQGxfGIx3TYHuqS7xHAgBgfChcWmRo3kIPD8r8NNHUn
aABcqB6NHA4K7FElOgLRI1o/DFHD0WOpaqbMS9X+ft9csWKJayicMXD3pVKUzDn8M7R4j0UF4I6p
PMd2+9rcM2LO4E0mIJ+WLXAmneJDfpKehmPyqFkg0fpJIncLpnSdAvlcXZA14tUu42oWgswUs6Nz
cIrAg4M9PIOQ42376E9e4Cwgf8mLxluDnSLoqXw/FWuu4FM483/tircmV9XZaKYCkgzR3czYTqHt
o0FU73szK68UnBr0JyHZArlpTaxMGQkPNCVhuacnNZqzO+02mLocrCT6XTO3jqb18QPoAfiJjsN9
yYGYKSavnIJfhpb8+v5brkPOr58iePShYVWQIthCtinaJYfIWxRaw8MWrdyqc/oUrlQgjG5cqaKr
eBs0RWnkqEIPTnc73Wq/FmnkHFQTN7WVW3QwtwKPtdVE9l2RdSrrCPKER1LIJiBYUqxmzn/VXedC
SNzsyq36+ppf5wS6BOjUQBJCbG4DRKagihQXnt4/T2HhSX7hfr9EqxaQ8JQXVXJNFWM5n4RK02S4
OfQc5A41ZE/o1jtnbar4XxPiM8eI+xqU9m3hpYS7Phqdy0bd9fWWq1kdCcJfDQrLSByLSNG0ruUE
zCU4X/LJZ8Cyo1Po+7ladR3AQRPkoNDQa4g1r6yKMhUK34EXoiPoVnEgsQjZiMxkJzSxy5ChXcRn
Se9q++8NX+ngLl4UAZnKuSFzpogK7mopNywHsQQO0tC45Tn83SGjtAT7835K7OKgAI0LvLTTPC8b
P/oId+ylljMIMG/djqsR98W3iEj+rvYDrWIQ41Xu9QMUoegRKRhrdOjz+J65m0HA6rL+HbpIyZ33
S9K+bhYmrnJfg7MIhOD9EneAsQMt7Wbo4LWx4aq3bAoBQJLGMRgxjMCTwnpHSjRgNtnD90u6uD7h
0cbwYgP2TQdg4SqeUnE1G/mMWyhhPbCy/cQPzTyYYBdKwI5BtjRV1lYN9jhH1R87CdHu1zcb5UPT
kXHMMY2L0klug81veSdxr3CjR22j2r8Wun0xJ1yyPWlkeVrCRWqSQ7nPXmosnKJDsSCzwItxFz/I
3AoPm3aXcOJ6Wv8OU7hko7KjsT9jmEsrd/0W/ayPYASDZmjk6r/Q42x+v4orG4UBNAhZdZAYIkAW
opsu0nui4SbwWBM/zKm2CwrEX/+5DQ3ZBIQqcDqy6Nc4mxnQfHCfXAPaE1Fnm20E959c8+KsAV/P
FeQp0Nv8GVJcpIaUtgaZFJuBeasj8twUWQTWjsqugtau9MHlcXoz96gSNUwzh6r/nSnGOenBZlhD
0NTq2kZ38HCL3D7oK0vK5N1I4+eu5c+gAQIdBG1caLs5UD59z6Tq3DTSUU8GavZzCpafHnkovwdd
j4ZzZtDIjEBII+dRsES2De6j+ZfSBJKZRiA8Srj+ymrDGwuCxsi0cfssOYZkzk1U0sA1VDVoJDLi
4tgjLQOysYLsDKINdiWBQcMgCMDMSYo3zvJa/IFr5+/8LdvkYv4Cmo+zMmL+pNwMKmtKzemU2v1r
/AuMZxys0e+lldw1u+83xlqk98Ws8OqTDD9qaA6zjaMeiIP8i+KiXG+PTnPWX+N/xrfvDa75rMth
Lv9+McyxMLp0aBGGaLH/BsSSZme6BCAX7iK/BX/O99ZW0gFMW0TfNEWVZV2883jGhilSsO9LbTSV
6lYbFZPHmR2n+zIMNw7ZStIbnb5IIiEtSPAqEKPmLFeTTmpQpPzb4zl9Kp1s93h+drkLx+2LLWEe
57kajQFMvp5+Gm0CWAAOzOP00nko5T0Ghek/qpDiUWKreox/pt6W09ocq3AXBDI01o0RY/2XWOB/
wjux4iA58qAqyr6MEUoEUxMtJ4DCADRM9EefdyAgjTZio5VN+cWCcNMYeiinU7hgaslPNDKhJ+SY
w6Ogy2tjP66EsV8MCVcLNv4480X+ocNLht/ow5EZG4wg6yaQiJJ1DSAzEV2m8BitoxMQk2pwGvRz
1OxosnEzr0/XXxOCq5KNQQ8KDQsSDOqrZMSBRbvCYQOUO8I67DeO1coZxpz9tSZ4qE4uojFDLtzT
oj419aH8wyId7fut+jNIZ69SW7phcc0X4xTLUOJDzgIwAOFwDWqicb3BHGqm8a9GtRQpWlBzAnUD
VxxqJlR/bGWrE2916S7MChs9UIoJ3gWg5DQeZ28iau5MnfpCJ7LVWrO6gheWhA1fNzn4xkDT6BFM
XsZei/CZTK8s2cQWKkIshQAOkQ0YY+AOKYFi3Vd3H0rxQMYCtFKLS0TlEX3Jn7PY7PVj4JKtGbxy
S6I9YWCcoMAoISPtBrfULQ4+StjsALYqYES2Us1XDyrRlnCYEzIVVRb5qquf4nOFPXHoXeVPaMlm
4KCafwqe5tvUHOxujw4pVKMSpPU3X1KicxQ+QmzPq7IsDsF9pbryY4/EhQrraW76N9Qb7PC4xKyb
JsX4WDQpAI66akjUuMcc14UpuwiGTsFhSXuRyIxR+Ps3Brm6iwCRQRoXGApdRMhM8TRR2sFi+2Nh
+9tBkMVBraTZUwualfbW021ZuMu79XOAF+aWz7mIUcKc9JNfYU7JQXPTu3+lnMhuK4soOjbRjBD4
Zzpr9KrBqGjeeGE72+UwHua5cKreAGnlFnpa9C6iOcFr90DH1HVgYLuO6jEoFVeFbMLUbCXSrmq0
oh3BX7dx0A7QqNTcEK/rO+BeLd8Dx6ejvtXErH6yHeiGPV02o6cABb3ABYcq3uGp0wCMsNs6pFuD
Fjx5EI+od/kYdK05LQtcWheWkczu92Hm6iG82DCCl0vHSMnHhTyPd8OxRlOHmpTO9yauamqf0wqF
UYqMoUGvampN2ExcGuBtlHtfM5uX8GPszeAYHQy7dYKz0UFaG4w2S+1wM9hbncUL28Is8twgMapc
ixfv/syRWZ7js2JV9zOqNw1oGy06O9tpmytAtThkcVqbOMt1EmowOzggUbRQHN036JlMnPBOh2Sh
6oa39e3ogfbWBZR5179tTPrqwl4MXLhODKxnoBgREEmLrrNZ3EOfzOvB4l7sCxsU+NImGm5rqoVL
xVflMdM7LDPnp1bbMUrMYoi2ApxVD/d3XGL+bV4gviGNUQUG+s2GaK0XoJwCPWBcXRxBTnOjAMqx
ULod2Vnf2MobQxSzcVFSNvOYYFl1tJXpVWcG6ss8GhtjXJbmyolfDFFw4q0eBbWiLJtHBrSY09Ic
Waha0AWuQFTaP5REvW9ZtQXw2tgxolCelMwZoyF2TDu/SK0rqcPGuK6CU+FUaIIflwIydnGEgbVI
T5ETCoCLiLPFPMUenxMXzUL2xilYpuq7qVwW9OI+TEDkivYQWJR2hqc4867e1c5gf7rvTaDCVYJc
HJ/gbFDrznvOYA0JI6AxKo+AO9sZdwwJW4r8uARBz9stPdu13YL6goo2FGBSrrDbnKZRUiU4EK18
DoIQEtyNqY2j5asvoBI31SDcmNS1Q3BpUPAsSrH0Vk2J5pahfwii8k9WlplZZdL8X5y2S0OCQ8kY
gKd+A0PA5O2agnSm0s/3fk82eqOvEJ3LukGPGh4Js3gtUTL6fMhBjApfqZkL+WUDJSgNutSgV9hF
TnX/r9oocYsnsLjescNSnc0eg8etE3hNNiJ8iHDyx5DImZ5jA+F0p1YP+pQyRYNnxfZjrjtaH95Q
XX8mbXOiJX3o4/xUJfptm0jnfgDMmnbRraT5SAGWo2N02cbjecVBMFQbDECBGYWIlfB1ShEZjT4O
mhuHx1KeLTmMNlaciuB1rMQXE0JgOUlBnCtBD+/+Pt60N/NNDE5km5zGGw2c+b/DD8VBmtGqnfpl
cLsIeJzgXN1EOFdm9dTdLYjz7i767/wISl8yeh05CpFinRDV5rpVm2y5TUsUc7Ofxr41J1d3QR8R
/HdRy4U5sWZYYmajXIa5pHY7/8aPbiswos+zbga579bZczceihzcBOAsrmMowRa62SAKBX3Wls9e
Pe1/Ry7iJuuqmanq42wsLc5DYjan4nnBnvdWsQc5+YEWUCLcQileQWE/T+SFVWGrzejCzH0Nd9GC
/QUC66TumUdRPN+0tLKpURH6v5UVk/9GjKJAncDJ+D8XTDME1H9GTvt5SxTn9iSdNw+52H0ljm35
oos7adJ1v+tnhNzpvt2n7vLiXnYSOW61X20NbVnaC0M5UA0VGbCLoLFrzhAtCaKNpOCWBeHCS1Vo
ujRdieOqeEMxmyUS/t/f4FsWhEA6TjOjJ32BWCiTjmOf2+0m5ezWDhfus1Qtpk6hmKYsfp2Wl4l/
V+e/vh/GVdJbXHThLtPmjMSTj0VfNnT1kD10HpzJPYDcdlaY0j21kPJuzWfVXXIt0kZmde29frHJ
ReLZcCpmKW9SHKcgPxaU31RxZk4Kt0rFOKjSFhZh6/heMZykQwGybNhbenOWlEdr0oNik12125jX
xRGIAd7lyARHIZVZksw1Fm95aAW7aNe8M2gv/KH2vGOzCbEYG090ZCN3OZJpihseo7ti4yNWU3eo
KkPii6oqSEWFg5bg4dMkQwV4x8n3SjfzSmdyF/G2xN4EBCy78XrAf20JR86QoR7Tl0DBItmSOTUU
ElDNLizJan5rnmpH++iJetEZwjveVh8SXZ1sDmysIhP0PYuoH3nSso72mGy8vfzTkhWF1InHI3MA
YP0soyloIZtEx5ctHfw7GRmu9sQ/Z8Hl6E3pbCT2duUhuNtCiKxF3mjlB1pSBScBcCKCT5VZKDMe
wU20oXaThYi7J/CvOnriO6km7RHc3UmsmsGLlD8Ca4IefF6c2ASdgmLkwP8xBoA2y2f7++25LIaw
WPgsruA3CMABxvzVA5dZPmmcwT+mM/KZ6mHOddcPA2uKn743tBY5InBagCJIsqBcLmQ2w3pOJjkZ
EZvh6TEsYqaBU//iTnos9vFxARhWLtKND/S8RXV7Ld/7GbP9NS0MUu8rHzJUiNkSY9z3ynzImESs
tOKDGQZ1e6y1BGoKFXmox0XuyABwVNd+JAF/mzP/NuninRzz9xQyVUnX2aHU/ELzrrKxEitO/sv8
CIFlB8RhGnad5taDvO/1Hxw9oHmy5QhWDshl+Cr2eqpZUOpZBiuNQyzyyc0SndQFgeFOR7r/fs1X
nPqlMbHRM+NRmoP+QHPRqp9Ft2k2mKkBEoQ4cWTl8Xtbay7uizFhf7W+4ivQMcb+2i8tbw0SoQsV
OzBfbrjxHPt/9vLfd4ZwmIeKFbMfw9YUIgGbI0JiTuahbRZ61MyKXxS3cNFVQnbQ29oIaNa3yV/T
gifXMtLE1QTvOil0L0fhcy6RfVxvYhe21k7w4s3gt0ref26U6B3pczw60Yf0pt02tmypNzHigX+n
lWJreEI0FaqVEaUhXnBSfY+TCmLOxNLneauRbVmgK7d38VBc7rCLwNNYGDUrgFrcpdcJuc/HEmso
WemRebmTn/RfW5HuWsDxZXsK4ZWsBakc17CYF3etVpsDVIBi8tpPezLuwMBsgjvRjdhWkXDVv/8d
qFjCMpBdlosSZpXmo58ms5u4KZPQlLZK41eIMuFhLGIvoZ7RzgOBpc6aXeI0FooB+/kXt/6FYStP
kGw8blWTriA2olXBtdcsq0eewmrj6IcZWzTz/KcelwlkidBPrm6QqlzB5UV7gpdG60HUTh3sxfvs
fXipQV+dFFaNAHK+506wDytrTpHdXQj3Nbuz5B/ynWH5TnkfOlCbdjbfahsOXVSxMUaDF3EwLRMg
u1Vgov90DwVH6FPtM/B5byYa6Mrj8HIji+wmvpaTmMSYAfYowyl0XmXpb6pNX6UHzQnt+Wi8zcfo
eamc+GiVbE/TLvkR3tNzfEP34c+GmPJG1mfdHVPk2OTl4HIqnC1wwxQgD2QcIbZ0h8Ip4CXUzd3x
qJ4jKKgEkEfcExvR/b9RqV71JH9tq8t0XXiSuJn7skwM7lL/rkOg5kMJ5PubbdUlAi4B4SBEtZQI
vkpN/UKmBIFTVWJ5k8Gk6Z9ZJc73VtYD1AszwiRCZQ96bCMQ4H2d7YwGwqqNFrZnoknU9nX5Ni9D
zU7a+lmF3oGp99GBJO0xmOY/Wg8CGH+uS/Tb9FsBy8boxUQTWjRZleUz/OYN+yHb1X1l+W+J1R+W
gtz83nthYiobp3ytDAAw1P9NuZhSypswrwsNRj+L1K7kQ1zS6jx0dpvJ8m4KLAIeh3jrVlrNLV6Y
FZwZG1skQ5LlLJeWeqgOy5WkLal55d+AGqxuXABwgOBTQVYkjjEeZTAq+TKS5F1lKVAXQ9T//ZZa
XboLC8JwfAU96tUynDRCAvRQDY+G7n1vYq1yCwzR31EI/nhWMlw8Bg7H5HUQMJCfpvuF8gCiArHr
78njbKEdcgLHw9ZT8wqw/XkTXFgWYkDeAY9bZBSWrd5WrBzP+eSzq5c6kbuFm17OuBivsAVirOsg
1wBH6lcvo81otUxzRXbTCU9WA6KBklcjiiAJfFoE6NTw9v3EAkm0YVJwO2mWRL0OSQCXAJZr0Vj3
HWNi+Y06juFjxOscES50CRgIoUw8jZwgiFtouNHBTosYir2Df5p936nVrLLVCS0RkkHNWdJwbg35
4E8SlDV9eLRgzPAAb9p7PJydtpgOTac5cwZRl6GwBzkxTEWPY7Nv2YcMV6SoSIGOzWhGVE5tUI7I
DpovfIu2vWG2NZesSh9lb4qH/H2RhTh0dJHsG9g/dZ9HZt/J77IMOHI9JHcp9Iz0IANFehncTyCV
tgdWBACjBR9NnD9wKQdckUO8do7DsxE1B95Rd/Cb2Sn85iXoYmB0GrT6SQU5KUV2F0FHK+WLTPNI
nuLemEzJb+9lv7ittfI3wOPI88yJZsYl0tQqyQ95MtzjTnOpUbVWtnC1JVAO7dsnTZWYpSAnvPPh
lKHP3nKvifwR6EkKrHTsVklz37QSyi/YG9YQaodKng5RDSlulUxvss8Gqy5m9AMH6k6XpH2cqh3A
dTIx9SbqTZ22i9xp+o+y0D62WcatxAd/64g5SvqpPMwlLrMhasFQG078VoLw1H6Y+v4gz3HyWEbp
4EIhOrekHPmTYqilRafW66bcQTfwhBYiLdurWvuPDpmgXZ5ArbPoqsQCMVXlqOBuu5NkNrraXP2j
jEbnNCm5D8fyoJTtEy/yl54xFBUKYmfTFN/JajffoLf+LEXyrmtGLwh9G9iTm36CQm2X99SkyTQc
8z7e91PU2n2nvDBsYc+offnHWMfMjYyZ2okyMlPvDOlJmsl400xEPsWVGu6jSJuOoyRLAXQxm2Zv
kM63OtzuB3QsQYag7t+DAbSfII6MwcbZJbauJMSp8lqGTiQUejuCWKstdh2PkURp/nRJek+aZGfI
08fQ98+1Ibss58ey7hZp1z8dz55U4h9CMt7WZD5VNdIfRXxHqPZ7TLVzpwfE0uTqI01aL/BD3LZI
yC6azUNaalaRa5ibWc3tgMejo+tgiuB9MLmGtqTSE/+o0XR2plyGuC60Kg2/vBli6FkqyWMVNaB3
0HhhAQt525SZE0GdIKO9x5toT2dkwcbMAdbIa0YQEyXyPRJuP9VJuhsp5NZ146SXGfQzfYSbbKD3
9YCvMkIk9OThXPLhldO8tyBdM5mpX334AVjVinEfV+VuUAa3jhrk4QcIwI6J/iAXPgQks/i9llqn
gL43/rbUwCXcHKpYe651v7X1uTpPMh8sXasTq4rral+2RecoATMemNSFOCAJqqEVjmnEda+OIe1Q
N2wwtSmiJ73KodqrGGBBbMJjC+l6SsGv3iWdOuMNlr9QOV92pl+byFC9q9zvHA5lvMesqyBRy7NK
97jKy8lsaj47Cc+Lc0jRH1HGLfPAQegqPNlnvfRe+rNiapHq4Uc8Gqn2nGvhW58EP7W5k82BtodG
vw/47VAlMuR3xzNiKmryaDyGkuZC3M14VEuFHkN049m+JP0gQds/J5IfQmK2QWtuAZ2AfCp+0zp7
AHtoZSFg2Pd5CFWOvr0lygzPLD3QIJtNEkNyk4CUCZC3ITQbqrUYrapgNw0E6Vh1rrymDxXUXcB5
l2sF9dSq/BE0ORaTxO2uyimUbivDnacS0szMIlACDqLxx5Sqd3NM/6mU6uegQ9Hbp9AD5hFOZ/yu
6IXVM98bs6h5JD0LTX9I/yEc0rVyEPxhg16Y3WA8yjjRuANe6zq9BejiB0JMN0zbu4pLx4yXSIQW
9PeoBQdVzqE8mqrOOCd7fVD3qCFnTsjjM8jpoIedTsquCJrATGQCaVqNfwQtHBDzQZwis/vZYCgk
+BTCzgl357F4MlqgrKhWxGaq9gdse4wy9KGww8hNEnJm+X7s6Ywb+JtghlZw53fnmdQNxGeL7tVP
y+nHrCuSV7HYeAjysr6RfZK/JrlSuwzxm8WGurJHbSDO3OrMlKr+Ji/mnZJXrxV6yOZKcpKRO5PW
UAvthLFNo/InjyrQUirqe52HikOK6hcYA05z7WeWFmSxM8vyPc9qZs6TlDu6UQ9WAsIRE9s/sKUE
fR4kh4dRd5R1EpToW68rsw9aMWc2AAM0coioTu2Dirke5EI1czlGX0/NwWsH2XijATS/VUDcpQwp
Ghsm4xyqw5te1Q9TT45txff1HILlT+oyK9JHG70fDnZ37KJbAimFOtipiySsrulvWa3dqmyCfLCP
VYfT0/eaLHeHpuIHnNNjozavuAbxbsygbp7rxZ7K/VOoSg+TwaAdkR0lUsl3EdNuDDLazAdCpRiP
qBPe6MloBxBtbub0THnvAYUQmVnJAC3hD2WEID3lO18j0KiuWkeJ/J2SUCsEScYcqUj9ZmYJTWeL
+3ptZbzfF4TdJEyej4Gk/8jztnZnX/sTG8k+6BWPS+19DBVVD+Kxhh2TaYQ2cYjXbQRlGiWbK6ck
g9NL8082lTedGtyUMX8b4Nqtfo7uQO2OnL2u3Eo5IgZ0KvJyPICGGEgAKCbrJZAiUjR6iTJIT0Fp
tHhU5WelxO0+kcq3aSk/VnpqdxH6TSB+cvAjHWSxdf2m+IkNRufQjmduDaCo5B16fTqSAFymanap
Tp096pFb1L1hBaP83hdGjf6s4J4TePWw4K0LAPzZkJBvSpvxjRbjE8geS7PqA6sZyIemZe+wdPd9
ULmao0WHLJonwE8jo5/5axjbskKVJEBIXHl4rNkfCp3ipKSmAs4EcLdCPyEw+7C2Q/0GdYmtB+7K
gwfd+mifM2S064Eg+Ktxv9BjVKZiBRrFHEGSGgIbTA9SzS25TCD5Lk2mkhM3iqW3NPAtRozeHpr0
nXc9mEG2xATXEnOXEb3wNS1NqCoVCK/LZsdBl6mqL13/IW8hlFafKQaYdxikHGR0WwhTXsZ9hwd9
qHw+ZefqEEP0cnkWUauo7NyT/9Nm8uVZdGlPyBsvAaQStahzzXl6V5dGbZWcObj3t0C7K8v5xZDw
JEKzZxP4ug/IB6KZmbkTr+3vt+vyE8RHF6cLWyuRDY2Lma65yNI2JERxlTYxpRIK1fxI9N+aUpp9
vQWpXNsPnKGFFKU4EEOI5TEGmFRUzUg56B3UZJFKAQ8XUEMhff1+UGuP8ks7wqM8DX0WRiFekkGV
HUjHwA4bflBSMfM/tgMWbpw3lJwNBUxbX09b21YkKVHxc4sErzE+G1YYya6BPtyNLMNa9u/Skoi3
DfA26KIWAmutm71k7/4hd6Vb7TZ+LX/l4Lus9spOAlL+tfa2mgzWcmZfTAs1JzCzYwaHEZMZ7ZeC
mmoF8acOcGIF/u6TrCT9FFn4L+ZWBa03B53YwgT9dW4R9fqY3FF3IcRuydpB636rdbgxr2stOOib
RsYB3lKliug5wiGtepbOsgu4nvxjcKgNXSCbvOioqSPx53XuYPvmeCs70Xl8aUFl4FubEi0rWYgv
HyG4E9+IJAANC93Fu3S055vsZXIWNIFvo4ILUKdhog71ph/xCI1Pkvv9PK85zy/WhYlOxyAYaAbr
g0Ws9ik56PtPagMXXu20WXJbyax/sSZkXFotrzpOOxwZppWnniit26h5aClGU3k1CfpDW2q7WgP/
4FS+gin58fvhrrgG2AeVBQixFUJEFxTISd42BK5hQGtr3p1buKGw3tK5WltRQ6ZgwF7EbcEc/XXz
DkWFOhQSSy5I0q2hD02oUFnTyA7lCJJlEltlf//9uNbSucalScHnFfoEiZB5CTuwfsjVTbdIIttp
extZS37QN1Aj3soPrk0mqhE4P4BVEGSlvg7TZ0WjGjUm05+fEJHstCBwhrTdOKSrO/TSjHC9hzIQ
IlEBM5One0vHim6Ph8Gm6P75N7ry1nbopTXhNKYgtFfRIKqjIY4GTvUimSjzefOD9sBv/Q/lsYND
KN4q9G8sRCuocH6/kFtzKhzHCmjrTMfl5fYpmz0oGL9kDI+/HE3u3xtafpBw8xuX4xRO4ghwZ8Ya
ZGxSojpB9OqXxJY7xSJaYcfSf0oihJDJ4BSEUDh5BlimxBMxRAAtVeAGQO6rkUJriLdipbWJ44tm
GLYiUTUR/jW2WazEKiykA7pQKFBnDHlSdYtteg1DiAGgdg5AEWBmn9Xai2KYAmyyb+RItknH1gah
xHH6qR3n3XyULIAiw3e/M2fAfKYd29MPZO7+q55YJKNALoQXJUiTRFxfUiRJr2edAhTj4ChWg7sK
WnO7paw/bWL7VkJQDvpQMBIAUQeZGWGb+Po4Lj24eFFArzGd0aqVv3+/EVcW7osFIYoylLHJQQeg
uFPJ3jQoa1VUvWHjFsnUSvB5aUYE6hDWpVGJANgFYN8p+eusxnbk3/bzj++Hsz5hC0Kdy5g1Knor
vUEWw9cQUde3EX8u461K8HJUhIOLk2SAYgy7b6F9+ep1u1lZPHJF3YXunTyHNrdQb7hDavKkPnw/
ljXAA8hYNEYVhUI2R7wuSa10+lgMFL1C8RNw0nboJvftTrtfGIITu3wu0C+0Fe2ubQgVjYoK2igo
08XQT82GikKnUXfT9kdf7H2psCjPN9zf2q0Cd7FQpyEcUAAR+TqNEbIqQzGqFKCCBXKOlkC7BE+P
5KVoWttCyF4PCXO3uD2c2kUWQPDqdaU0UDA2FLfhr/r4lCzCrvvv12o5Jl+3xWICr2AKHQDsDuGg
JlU0a+1IGFAb/b7yyuPkUqf0NqH6dMOOcFxJ0eaTXujMVe+z94WWNbNQMd4rP6BA6USb7Vyf6Mxv
xiWe27kMIr9qOOBmhP8iHT/V0GnZNaOMTCJtHdZBNTxBxsfv63g3dAzJYyR7PzId+clWQmg/jajz
9xnoW9W2dJNkqVTVjgTq2Z3ascw2pPpczlj5Sm5NnoNDJqzhVbXxpBvjk1Qi06ikEHud5+ZjkKXb
Jasb6iGwnZOkO0RtICAJkfRe6wdzyBEQdO28h/zhe9PRcy5PaPWEFVSTUJno+n+qKfvHMJq3mIS/
+8a/BUXkqWJ1YKp1qZigFLplDTrx6i636lG/gRhRbzc9kjXDCGZqkN3IJ0lKO5B/bnGPX3suXWYq
0fELp0sWtd9yPdKGSEG1POTgUqp6a0jevt+jK8mxL5uUCYcuRuW3ZIrMPgH4Ct6S0UH9H9KuY8lt
Y4t+EaqQwxaRcYaTNdqgFJFzxte/07SfiGnCbFkuL7yYKl1246a+4Zytgs1DkBU4t2Vd5zdwkKJ+
DpNo/dPIEWnah8oQQk85bTNMqFYWhQtG3b3m85guGRheec3Al9Io6+OEuCriaACM9/AkFbwV14ET
yMxK15rxLcVQxgdAb2hB4sP4jtFrCTiz0NWcLjajAxnH5E4VY1xjJdvBLcL7o2gDaKmrrAo72wkw
RTSUnnb6Q3YHYjiHjLlnD9qdfN8cyMJE6CQY3Yid3GKhla4pJHn6AyddACizRG5jkWrVWhhLTcn7
rtYVuzHWNum4va0kLAnk7wsJ0YAScp0bhivytSugOyd13fNtESuBBlq9OAVRnYWMRlb1qkEbFCMi
mW9ipNbStdbt/Uo00eV7LHqsi0qVcYAj+arEyBgNeXgyRkDm3v4ha2cFlpWEAhy6Rldo8EmUodCQ
KRhqAxzvrs/QB6ma2Lf/k5TzaN3itJrWN0Faixi5wWhAE+jm1DFMbaUYhrr65SDn9cWFCFGcC1FN
8NHab+37sAtPDbBaJAkkvufRSNfA9jmmEi1CNvNHl2iIKJUChfqaT1JNVcxH6LhErkFdXTKOYfTt
9gWujPvgeAsRlE7WapA0oOQGasjf6f28yUGoI21GpCeTO9npRgXVM/NdseLCFu6fp3OUuOFAehPL
2CDAJG17X/toYmaq9QenuwQZ3qAcpRrGwlAVGCkis5xiYnbjGTJANTXsy5CZUmMbP7TA6WeVnljH
o1wnIkEuBRUE9/NJMza6hsnWIP3Xyf/HEErFt5yTqxkTC4prtLnoZJy8SUteYdzhmiFfrlDgqVIP
J1Vt7deh71ZAJBW6qjATaX6+/Z2uX0sfD0K5XkC85G1R4yBleR92w4bjXtXsu4DpnNtyVtBeiCC0
opC74v/0ayYUBri8+TzXWh/yZ5CMY7GBr0zs5L3XT5zDb4UdfwiIarjxC7hgQObTevkPVoa+8tQh
PwT/AewPtk0HG0HTJzAO+mTAFhRCojk222QDXB0Xc78742eVWXlj8s9sZoXVALGUTBk8sJCKWgwg
mdvk28EjYEi1I+3IA4v9uFpZFPp4Tioc1XIL6DdD/csACa5O9BLI5piZpGtWARQlsHqvfIk99Cwz
c/yDdxfkKwQdDfnENTmgMjTCRGpEWC4nVE3RrjexTvJFQTUvt1jQEytJoADEJ2AhaHjsXVGjNV2a
pEKEETgFjfUIRLdNqZpTqDt1WW1SXrdva/PKqD4Ot5BHmWae+TPfIahCiQYnjuwMuBOlo4WowCpW
5uY/WAdc9WooRoEKVoV7plfixZZvUA/DYA0Ap5seY+HCVjVYWTv51dQTDPnzLyH0fLKfhRw3Sgi4
+UFw2xOGw+zOjU66S1DsWEnfujkspFE+dM6x7B4MHPY4NasGoQtAngGA1gIwJNyza9jrdr8QR32y
TM5yIQJg7/mTJY9xaaYuRvy9aKubeNKa6U4+sEHQVv3rQirlXwdEeF4nhxybI1dg/8f4MgQHOa3+
JFYs5FC+ZeIzXGcZqK4mD5YSgRkuY7CLrHvwhQjKoehyHEplAxWsv6WH5K4xgeW5Ebf5G+C66n1s
A1zm0P4kSAWVC6zdwDa+t67+UHxlbQAzbOH8pRd54cAldTlkUNOmkRwMJmGu1h2kF4aJkzzhljFQ
pRx9nMB6k+G44TbeCq5qzXtY+VdpP25km6x4lo8pXkS1bKZoFjKEr1sioSHBhV9zEA5cmOpShj4w
obEUneZoONGBwNrEzm8EputWCLwZkFj+L41qhUz8nE0q6Tpr07yRxj7FENlYOomU7/UhTM02Kl8x
7Pusxyk2SBPWUgjRzeubvoinbrqoA14aRogXebCEJEdFfmBcJ0k2b0mgklF9NlKllCGhd42ncks2
usZNigVHAofUueXrYGd26KSe8cyQzPqQVDYaDOGUp+jqoLAa3Z3XDm39uXE5DyNte9Zk/bph/LpI
enpgEqaqyEQcM2przPygPaGKJmZcTMah1k3jIofy3EEdT1I7IdqOaKUnIAH6AsCsDFgxGBXYaqAL
JJhP48v0JOUOezF+rbi0VNczwvjC/pVBFgKMF6NufMAc93HctLsZO3Ij6L9YJeq1QI/2MXkvAalZ
xIIJNGshq+o4PwW3mopnjO9hWmA37pEgblST8zI3uC++Mq52xRQ/yKNMUZIzqao5SUcdRnIJ/UDp
8C7QKz3WM2ntFiEJUPKYBiLsx1RkCnMMI0xlTeYBSB+5sdL7ciPt1A2gop3bp1oJgh9EUcFJFcFi
xomy7kYcNr602eVU/WA0qqcZE8Pg1kVhkAWpLdji6Wp/nYt5LEgVijBVb9ZgVSiUbY0Rw3nMGD76
PGNHORWc6iKKmP5CNbohzcFcnupQjckJt9yz6JXb/lRtRldyMdXrlpvJ5W1AnAB6MYpM47F2FC85
SQ6/556BFf9Ht3z5PdQH1UYhEaci8t04fqnS0zDWe0MLLBWjtLc/58qoEECZkNLLKC+B14hevMfD
NwV4Pk5eYU5I9/SfRFENRzalnwXa9WRN/Q/y36VIujvQY9e+F7pWdUGKisXB0Magavhn1nc5GF22
DgA7MldEiuzpO/QbvBrUgoCvY4J7rGWjH85DKc+UzJJeBhOAiDDrIFvDXYeC62c8Qs1wtlRX34OS
8k0umHWttarTB8GUlhQSZqHSHkcEKuDkcvhWeBqq22jbA6NztGS3d6oTxnISl6Wfawn/B9GUGxBb
DrMIMUSHW3UnOgFehILXHGoAt7Cxedf92+JbUp6bG0aZgzR4gu30Cow5OzoOLvBdH9ivT+alUl47
8Kd5qmT4Uv9z9xM1SiB25ZvpDEe4a3/yLvbwvfZd22oMpCGWJdLNj4Rr8zbJMh0Ky31SUbgf0RLU
bTxF0bktnpVXDApublv/ylP7w1ekcqnWGIpEMnDWGMtWajqaZRpg4eYlBd56+Hpb1kqi8UEWlT0Z
fBi3SjATe2zxQiSU3/iCHgvmZ/VIyIMMIEcjxtNDK0ZWykE8w3OG6vhlqCqQaBi5M7TR10gr8QqO
WIQ86+a/kEiZf4mnvOir8KCEFQELhrBBxAi0XEDFZzYH7OSa+YsYmLevc2XjH457IZYy/khMy64Z
QEKbpd2LEhgbDL3afCF/a5v2S8tpB3XGtEmfH6pkBv/4rN+3GoclOqUwbGyfAQ06wJZk7gOQjq/u
8Zq+xwzEIxqrQG0PsLqp9gH2MHT+eyWPJrpyuyYLNxhjcfMQy523D7Nu4IvDUO4kaY1Gm3TcIVls
lvbthuSdgkNqFayiIfmnrkL9QhTlS0q8xLigbtCgqgKQQ98XgGS6fRryL9ySQHkQcQT1bUIkdDWA
RF+Ecm/4j7dFrOeyi1NQ76wg7LtGIM6CoEn1GPLIrBHJOlkBT+z8+EcheyGOchR4oKszdmuhbIpu
xsBK1PLAzIOft0/F+jSUi4hEHUsfxJKyvN1M4g9eZw3Qkau/+jSYGcaMimYA8ZW6ti5K4rkceIzt
zqrVgBeID55m2diAapWhBCtjyrBPMjEPNlwMd9CD5oWq/K3SZEYXyGrBiHkCMz0hu7wP9sIGfFZm
dZi9IjIL40VwEheTiafaY4bqVXW8/BD6JaloXJF2Rulj+KN5BV2ogKoxgbOetC1JT/iNdFIzs3j7
g2+5kEq9KxO0i0adWPSo5rqZ+TIAgVJGp5to3dXXXMgQ8fdF1u6XZM02kVUX26OdqyTZiY+xqpPy
0Y9wVDtznIdDEUsMLZVWlWghlvK8fIGVckGE7WEKCXD3hsnB9YviTuaPTbzNe7MsTHXXgfu4NzsX
O0OiHYTO6MA9G+b8s3k2HoZPU2QKTutEFiC/wXASmYQ9nfXtVw1q8Usptyrp2tRJyISx7AB62HRb
tCJDzaVVEWAQ1/BGwxAbvYxSqCW2a4dQw7qLvgv64kfJA6Ejqw5Kk+40OXzDZNhPrj4WmBfAXamY
0PX9TTp0imn4kt1l80NvSN+1VnvBsNV3cLBgIywftlpRu4qY3fUZ+DgLLMfz464vMjspgaJSj9gF
LEWQDXBtMjtNrM2nusHhglqd7Gmq/v2EL1DasE2nAtFEB3s5FTR4NSF5IYcZjiT08u4Hp2WWVDKc
+opefRBC/r5QZ8ADZlMkB1gaxOUMM5b4S6ywa9+l8stt21wZPP94HMoNGmOQqkpfaKi6+F6/jcET
3BH8wSf1E39A9exhAAQhC8R8Bdr/o1QqiPiSXiRchfP1bvNFeRr2ukPoS/pnPjGHl+JI8iUw7UxY
AesQ/sMNssOvAQt5asUdfrhlKsgYfgseyg6fElRzQOhBcb2z44KVzJMbpFzTUopBakOLb2n0cEDg
AlVdY6N6sy2/pJ9Gd3Jkh7xEUxDWubMT/c4OzhnY50qyqmMGU8RQNfjYP0ouhG7qVLJ6OoI0BaAM
1mxLNmmPRHtsyTjNA8oaQOmWNmR+stpJGxAEWh3A04btcI9lx9SZntoKNbEABercE015Lx5K9qv5
ynlLPFwGRr2A7qihtUhpe9aHRRyqRewFmt3bPbxmZvmpmaDA0ti6aexkoLsqZtVZ4Ubes7s5V46L
kk/ZgNTpoY4x1cQTyndeOEwzSwVIGPjwISgBlLqjiTkJUphH4F6V3Lmx08AOok0AiOTiAFab9Du/
YQEAkm97SyT17Y2h4uqR8yNP6OtdLzyKPlbp9pMM+nhNAQdkboZDad12Jqv3iIl29GvRyhRpfLUE
8UUbZTX26uhLzb+Hyet/+/epIB/UCd/yXRd7ifHkB1h45Bhu9xoCj3yoxQmoeN4BhJbnSjHysFn7
5Be1rU7gtr6bi9IykLUBUPyoKLmNJ9Xtk115IkouFZ21GHAP9dDjZNExCTurQ+07ZsF3/sPpkASA
NFbWVDoPxRa+0RsdTkfqYBKwgCQPGD1WabGKCddvkvN5fkmiE80pFqMoaYXYA2Vmbxd3mRPb9b74
BNyOAxCE9/96lYmSR6WYeZJEehUMsTc2AfYagQImfS1jVkfrOlhSYigFnLO2wGpJiOGKUPSkvHMA
pnGYNazLl376Bi45B9uKz2o62yhk2+k4Pwty5lZhdwTODYsY73q4k/o1lLJm6cDXEfmczWT6nnDi
H0qU3uDmiyPQTmrHABkkQB6c/DHxkVOWFgsxcl1rL1+Z0lqp8YNBnMvYq4B5kDaPM4AzwDzA8CpX
udD5mDqvY6wHWxPnKt0ifmZo0wzlqMWeX/qHGAPaJf8jl+VTB46O21a47r8ukig3LSFvzVO9x2s9
BnhOF7tcxmKoWw110kUE5ZZTpM8qcg64SBE1dQCAFD1CrlaYfKWbMtedppSVsF5XEz9e4FmPFhfY
joBPiYlMxURRerKQe1iVpxLADUtzQNxmozAcf2bZJOOo9J5TXRjz4Btz7EUAp0tDzQSggCkCm0NN
yk1b7WeD4b3Fq0yLOihlnpgiyrBkDC+qzsfhjOkd2sKdfPLfu5d2G5n3hCbA3+hP72i5Z3b+I31Q
exPwFi7r7NelY+qnULbZhGIgdhMcYHwg3FWSrWy6I6FASc0Iw2k/RTvcdWa3YxYDV+P+RcHONC2L
jw2wzXrODdik7AWYfyNU7qS2yjwgOcBVfrGQQz2D1FBouTpWYm+e+NARMFMw98bBmLTe7Md5V0jR
WzkM+7bJT7CiTzIadWOmaXY7pYwJlusGBHXXVPqYqgPYRqIx9lKUVh4xGYdSufycgB1wuA8dVv3r
DNV56+RUtpgboeiXGfTaUDsP2E8W0KLsWAOZSZodgblnJ0NwErAzEjfBFmRXu7LQX4tU3hSGllpR
mG57JbLlurO1pDtkwtiZWqNhwbfQd70S2LPs7/mkeIgMvIBAC/0yNSloujjN0TMM5IApi+vqxyac
77Fnug9n4wH7jL0ZKdgvqYx4E05g0htZu/arXhjPXQz96RKgpKhXjJwLwLnSOkA+qL0DFKTyPUlF
zUwH5XMnN6y19tXIspBGxXN/GGRZ6lrEc6DlhdpOMBRLrN9uu/v1LGUhhfIXAzf5YdZDcYCSN1kY
gCFY/FgT3miTVT1nWItgLWSs+sSFRMotcFE/i5MUxV7b9o2JUcO7Tq6PXS28jmqw5TQgzbRN8q+r
0JSBUHEN/6zOBSnO6fuT3WH3WaysOv52+zZXP9nCIVCRrVEx4VjPPd4481uS7DMldHxF3twWcj3+
+vEo9H4CN3QVVxG/qj4QCPX4KQPJK3m6hm50JgiTwKLgNHsygs5Kd64prijhlFYGgLDiOGnC68CT
BKRckh3byVGMTTRaLdKsKH4QB68BqV782uyBMu1IL8k9ywMxbvrMMLFw8fGsZZKvwsXH8YETHhvp
Z8+Cyj4H5ysnh3VvQRPBgYyViI+lg4mTGrXLIKN1B3ghM/hKGHxDq0rgp6y/qH2G5+Yw7kaHzP6y
N/lXA9niF1BefeznTGp6PCYBcWhKEqebfDsdEx9j3AWnP46lftBLRNeSCa1LzP767OAbJyusKGRS
RgqsVr8RGuRLAGnEaimoSglotHfmfPSYrBtEaW5Jo5LoqovmFL06JNFgxTJcMsZdAq4ENNPMHYr1
SEmY1P8+GfVV5czvADSG0AWoEt+TnfCJUFoDDRwVZ+s3htVXk4SFPOobxqqBnboMz7LK6W19F2LQ
Kji2ZngnoccBkEmL4R1Yd0mF5nEq5VBC/9IjS8HRvnoh3L3oxh5TL2XJWtcSIAcZgLzGfjvlDMZm
lhMgHsaedo/nnhnt6s03zZtsvKe9gtHd+IcPdxFGRSofcKQSH0zI6j6T/F3bh7n5bbRgGWSDm3W2
VQcjX6RRBuBzPaitJ+TRbVgcALJpFUrsqBHv3v5cq8+thRhK8/W0iOpMwKE6QHWWyFhKuXBui2Cd
hFL4UQHu/iDyUAjpPR5fhe5xHJ9vi1gvCiyOQSm5bySqEHPIVXrDnJzqMbejHZehq9bZ2YnbGa+R
y1R0lvJRih6pnJpnCr4QWcMCOKSrPaJ54sSbaZNarK2o9TxpcUIqf1B7wskZG7HHbQJsXzuEAxRc
SeDQs7tDe/enr4uFRCqZ6LEXXAJWHRr4qQEI42t3zI78d2AFj6kZ7jH98pU5JLbuO34pPZ1ZaEbL
64CsRVTFAv7wIwSQuuIBpMbMP/9RFng5Hb0BWYpxGPYjykhclIF28FsWHXv9aa6Pscxjyz3ZMTT0
avqU5C0LeZT3CJrQKA0OruqveZse8zZn+lbmEBHD3Ojh076v2y7mdMSXtncDAGUHJUaFZ4mVBbIO
RHmOlu8xES0gN1CKpgI6rOpkKohGiwosN0P6Jcnw5p6ABCpku7rkPMZ1EuO6jtgXTaGcSleiil40
M+puIEtTMVabH2rwUnPo6g7u+IAvCTbs9Me/JxKhPiPlaKpW9vkS4M3knRs9AsLbzn4QeKi0AUsa
id+sbdn1bPvyXKEbSBLHAzFbhpsBSCpQTrHI7UWzBTa6PQcqMv59rq1kK4AhzFJzMB38Rh1l1dFd
fgHNSea3ndrKRohSdWq1W2GTHPknwk8dbmIncA1GGX49zi7EUZ9W4Upl7H0cmMygG26BZCU1+9cA
NfLcYk2hr1rLQhj1PQN9bvu+hBZH4nuo3hcSKCpiFp4pSwgVKSZfAyz1iAiIbZen1q63GfA1gdD9
TQPszOiAUY051Lsa14HIh2lt8AED1/Pj26GusEEbJtDTKE1sDfjJ/VeGBa5rxUUCFZAqP+yCNqxQ
h7/vnAQgJpqTHAQAhv7OQ2S9zr44DxWM6iorjK5Dht7amtlnVvysHvMtARbLRrOwDDz5BoABpCbv
KpYwkpenffvARBOuPM7lF6hU8QWAH1Ejz4hNbeEDgzeeXgHOfBh1jGqWVfBwW9i6xvy6XBr9bs5F
MQp0PLErPbaUWDCNEmQ9w/a2FNaRqJgkqoMBIGzUJMoaeIV6bJZG6fZI3ZU+c2+LWs/QFtdH5bNx
qQUZ1obRXXvlUzNvwMGEQIFyAbZJ64hMgsO6WTka64BUjELzNQ6DES9ooYh2uRbZHLCf9UAxwdzC
UI/VgLQ4H+W1piIvcl2C1yoxLVKiqNj4Xw1pAIvAUzOxbI+lHuTci+oD0JFnJekgrHeTO/kBqzoe
9MMHjFXv5LpN+ky5xYxE5BPdsgDKp8hjnk8aeZKQzdzye+f1G+FhxqcD7cYPduRjHZJyMFkqguu8
xsOVT3ZJ+YXXvZo5ecNwYvS6hYgVwZjT4JlL+C2MQYe2fBK8+edkA/+eGcsZJ6I3LbgEugFkkghP
f3CLDr3JgWGkVCrztq2Ri7nxnehVizoU5oDPJLRZ8sSG0ZlF/GUeHmTpVKMkr+UMcf8QsH85K41c
8kIbsT4yjEaIDxWn9RdDG1qz0dM7P5y+ho1eujWhDeX6e1VUTpqQerKU/QC2/fRffwblYcaM0wEh
k8VeeMi30iHaTSf1DPyqbn5jsXO1NKboAO4BSClm7Sh7j9WinsBUHnt/8fqQHa92/zxVsMJgW+8H
N9yUD5HdFRjfYjZ+1hXpIpyyf19puEqv0SRt3Xwr2MIm4jb6Oym++khCw8+Tb8kA2Xdu69X6G3Rx
ZsoBqKVeJloKHx4CH/VclNv1GA3PtmSCIbKZFZf1JOZyTMoDGJMiS62K+FSfR/mBW+r0b5pTvmIw
ffOUeyqD0Islj0oyJGGqOa4W0U8rFDPLY6sAk/XtO2SoDf3CbbmOVyINPjTektbg/9cu/quG0M9b
X2uURslhkyiIyJOpdGa57Twh37Zm1oE+OpDwpu7h45hMg+tR4tdHoyvjOsfJfktqxsr98NqY4Nfb
tOZoYSyBhCW2U12fqLloJf3gndLZl8SAXGmK/VHMygnzK+hlnGrwLbEBs0FlJ3Vqdthsu/0tGepy
nsVd+D2xryJRUjrfnZtNpXN2EeYMi2PYOQ2E2TViLnYDwpM4H2vIwf4oi+OUdQjKlQB/faqyGIqS
KOAISz6V8vvtWzoXYa/D0UUhKK9RtZEOwCI81UdAGztgALsjPLFAcNxFXq+Y8j2wqzHuit3GeBe4
+lduy3pSss5I+ZEemwEdVyMN7Iv7IX2Nm4hh1UwdpDwHAAW6IpCQORsJiL6GLAM9UW4J5XTQyv5N
rMMfkgZWKK5yRklyb18wQ0nOE6gLNSQFcD8A3ZaXYpwkBntaGKtm09aMM/7DE+zXd5SpYvsA4hZV
JRWsWLLyQ7EH3nv2Krn6qyqbmdeDQVP+pD1ger6ZXMEij1pWOv8PmcblJ4gfM41+ANa43A/AosFE
m+YmmGgznBbNvhRFV1aFkCmNSiimdMrnrEdRWfaqO6wWSODuC7+OAKIB3RP7yc4IDTQUeNSHmOYA
MvGvqRHJE35jx58Y9A1zpEGeo7YNkmHu0DMpu7smK4+jPu27CBVlo2IQYF+PmJNq2cU1y5RzAWEK
B/JDyGrQewK/XoNyR2Tyu/AgYrFMQAHb32BiosNocW32X8qH6SCi5+Yz3Oj1Phv1OygX1Ae90vQa
MZED9slBvQCw5z0Bd01c5tjlag17cWbK2agK10Y+mjV4JbUHgLtaoU1kqW5yz4ryLMunvE6h+lFX
xkIECqfvU3AvzIA0Vbf/ybvQU6SBkQ5aF4NvTRPaTzzHb2pj3PpDyKqRMa5NobxL7ae8MYCj0pt2
5VYDEgxqLFizFTe/8ZBlxAMa5YIDWDefFfDW6vHYvcpOcdSfsV2pmsqO4P2qzsBaD2V8KbqdnYOp
qQd1EzLLZqtNoBLynwo5sm9/qmtUx49qrpBzLyJBr7eqVGEz+wx7yCHhStG0tzS38sCCoRyTZ1+E
lZGVRO49sVmazzoj+ftCet7JYIBskPgVGDhOdSwDqYOtCcxRyvXn7a8goFBORc3GOpqBFus1P6UC
DM7FrgKcKlbCjbvSQSKRmvGejBZiXByUgIwo+A91rIt0ypXMSjXnHJBggO1GgPawtQH+XbS4HQQ9
p/zMzm9Z10r5k74ZDa1WkaAV7WNRY2WAe2q0h9uawwg9CuVIFK0d5CZAdVX0fC9z/K2AofTWY/kr
cjc3Qg9dQsWGk68WLfxV3SM9KSrfbEE2OITSsREq3hqbhJEaMQydLqPyMXr2U4T4A+INMxY3QvZ2
++JYOcIZenuh9J0wYVdhQJ1dug9P5ak5itxWNgmcFB7+o9lrzm2BrBNROYkgD0FTSWAelMp3Hdy4
Oscs86029i4BTKW8yMC3NYYj4UWaOgEhEo+d/SLEsqQSPI0aXvpVfQzzHoiZoE/oU8m7fcD1G1WB
liwJPMCSDeqEiVImg5QgzQwFjP4YJo+R3cwKBJt3py27u7Wq+gtx1GlTgSsibkRKKXvoqW1qAMvA
jpld2fVX0EIO5R0FsJKg1gjv2H/if94DFhMwbuFO5UzxVDrVFrV3SwEZRmsCW1s8ADMP9NCs/HnV
lSx+A+U5u7YPRDWFOYTdThpeK/0+LDiWg1x9/y+EUA6SC8cgLIBj5aXb0Qbcp+6AZhLlIlPAOry6
iXeayugYkp995VZUA4hLPJZqrlCZgZhVV9zIRd7UKw+9Xj7Exbxrx3xrTMKfaecvWXT9BrzKmj6O
SB26neqRFFaFryTmjlF2JvTm+tbA5WR0FSdKkmnkBZiikbhtYNcHCUgWqB3XX7E/PKG3AJ6UssGm
MitjXreKyzGph1bQgZQj9nHMvybYdQDMkwl2Vsqw+uU0OF8g8Kpg+6B0BasJnBJKUEiV/zxV6Nqh
jT4DaD7SWUXqVdVfSKKiaFWGCdZdY7x61K/RCLaA7Rj8UQq7kEFFUR54MYYfTaRHKbjxp7+J3g+S
kwOxY3vbTa4mQb9kaTTRgKakXKBweGVEimx23WPQjFYru+P4bui9OfFPt8Wthp2FOCo7zzi1DbDh
iuvzdUeongIsKN+WcPsDaTQic6uqHZAEMY9TcW+p+rnxv6jil9si1kPL4hRUaJlrqRHSCZcGpHoC
QhXa0mMAngkgIv/ObAHr0qjQ0qRhAUxilK8bsT/2ImaUoyJhfJh1F7E4ExVXVDGf/bwNiKX2IjbP
UjtOMBuMucS7IUNNjQAgZ3tWpZz1tahIAuyyts9KHC1LRpM3for+S4l+FuN7sS6Qcg8ZAnM/DPhe
tW2kluSCWO8kPLZweoIjbkbvDyPk4jYpNyE2KSanVDjcKonMvggtrXrkCxbsyfr6ykIM5SkwQxTG
vgz3yvH+YPIJ2Mob7SSJ8V1Ya7aujPs4bpDclQMCaFbM4NcLtmkxP/C+cpjn9nOVgRNZlPQ7Seqw
rW/UB2zivanTYEkhd8fLA7gYwWTeVMFmzqLJzCUNfLZY71eUU52qn9LUOErCeJ9L1b2UFEfDT61K
T+44oXezXtiNYv1szAELuZrxQc9l1EW27FcT5mdTVLKr1njogn5CxVl7u601DNU814IWMoagkkOf
TI5nhuLonL4pw3anjwOjtrX+EATCBsiIAFV4BV9Z+3NqlBVY3f+Cr0RpUN01LopKFm9Ob0VrSqU5
nv7kbBeZlNk1IjYvikaJvFl5TLVjNb4ZMsOhrF/fRQRlc5oSqLlE9lSKiasAqhFvVCPe13HEgq1f
14WLIMrU8IbuhHRESJn49G5qBNCTBoyttPUgeRFBmdkY8FMtVQjIeZk+6bX+Go7DfhqrfaOO+0ji
XwLesP7TF6Jb/FNcG7Kvamin+CnI7Y2d0MymMGgs10g+w1XOe9E+uscf6nmfgV0+8toMEDtRWdmY
4YEHMb5JCfeUtij0hMMnXw/vwhylLVFEe7rkHjQjv5816Q7YuVaQik8DAFa82zfAMgx6HEDzY61V
SXVNfGgP+SkFDWtvyqb/VAF8jWBY/NEM3+IuqLA+6JmGqhc0SWi9UWutEWBYQv3z9rEY6qqRvy/c
CmYLMiwh4FkjRruqf+ZiifFJ1/sri2NQkTwahKGUAqSo3H52RSvECnm6Fb18iyKyh30nwwR3SWE2
zxhsxfYTq3HLOiDlW3QpCsK8gkYpBTiytK3eMhwzS2XJ3xc32GSi3oPEAhtwxlOhH2LtkwS2sHZ8
D7XX29/qHxK9X4avUb6FF0dfCUpY4ejOpG8TYBaE4IqLZvUU2azJQNbBKDcjYQ2q0mK4GW48SdyL
nx2M4EGePyUya4nwGtyQVHgvOqJTQ4jgbhsk4CKR5gIPJBm010NTLSxQWGEet5zPKLEcdlGG+o/8
GmgtwJIAsAG6yc4bsaIlYRF5ZWvYxdBbkrgThmfGd1vXwYsUysjyuQZrjwgQGnK8ZrbG3iR7DonV
2MF3DUyh8B8yCw5gfawFeLv/PxtleGUZSLwWIuSR0Xx+tFDPtaItwG6IwpCRBZ1FbnyNRnf+jheR
lLG1URYNfgGVqe3sTvd8rMrLljt4yWd+MLnXDFgEn9JH3jzjghgH7hkEVyy1Xe+KLc5NGSSnJ1HA
CWBJGnYEH63wCAaeCqgfAKhvbn/Zc1fxOl5dDkxZZBOUPadyQN8ZrMkSLX1X7LIN2IucGNCjhZfb
5QGUi6BbJsQtmQfMh/Bew1hAfleAB7a8U7DRpTsGxvKGvW+S4r7vZHZrJafWsrAjzPi9/xDELr+X
smmgbSpCIpG3G7bYhjuy0J55AfgsAhDTqsA/YtXmWFpIt/F5qR6icobE1ob7n+H/Ca4u4RFvvjfb
1mNt0q4ner9OSLfztV4OImR1SI4aQmnBmZ34WrBA+tdd40UIXUfCBltS6joKPM0jECBNUBibBvcY
tq8jizR2fVHios4ylQbERVb74zAQ56F86yVAr/POHJrCpkIndi/j1ai6VW4KX8o74CK7rObG6n3q
IDQGtbEuX8GjN3Lf1LEG8QB3/CFX6ZORgTyZL99vWxIxlCtDWoihbhTEGU1SR8CUwoKN2093U/ki
6PKmwtwTHjrmEHTObYHrwXQhkbpXKQDD66zBKU8wOuxbBw/iO/cjE00JXMkAk2AccN0tLeRRQaBs
RS6uKgw9kSCQfiftKPLxsu/shhTrm5G/L1KSmteiIVFwmRmeN36XE/202+g74wZXw9riRJS3B4GM
rA19hcmOI78LNjnYMeTojpg2GXsHcD9AfqM3hlDW2SjvHht+H4IPFf7E1b3+APQneNpx8610Zovz
RvBTCYzX6boLA0o+0FVBdnwFXl8A/DxQWkQ1WKBhRqABIRt8MvjeixNKbB4zgq2f8ZdA+rWljb40
5h2eGn+nQ1Zd2jNmrDYEcikq0W4Qv6aJoz7evtvzcO+1EV7kUuVQXauzuc0qEr6TOyAQuGlhps/Z
I+ECMxx9O3vKHdFZyVF2IGb1ws8EqBwRjJGVrSvW5XdQziAWAPMyFihXRQCcF+VTMLGueP2GgQzI
gy+dMM9/tBDfkPFVcxValPFmAFheoziVeIXcvtB1qB5I+L8YKj0IVWOOtBma0+JCSV4b7do3cIKg
d9Sa0TOBzhJ+cFuFYZnrzvQiloryrTJ3edjhyWVUvDNiL0WYD5P+rZc9uStNwIMwvtc/+NJfAukg
30VNLOZorfxSWHA73cm2cead/6Mi7eVS6QjPJT03aQGEJR1OJt8POUatSuf2p2MoiEypYCokiTrq
DdkZyrdzmW8TZb4XcoUhhnlzVBTqB40bdbLqT2Ddg8xssH0y7s4ELon5G6038ruvTfzypYjpLUJD
FyAEAdYbvYJd+F2GSwG6yAPvFja/Zy/7kwBwSxi55IWwYNZzn89R15t0yevL0Yp63e3m+cSpIqNZ
uu4yLueiYpGcFVEzk5dHUmL8In4rlJf/phCUxxiiqQ7mivhGKAPPtabA+1YFjPLbYpgKQbkMrR8E
P03wFI5RIKlDM3wKjkYCyL3BxlzffVB5DIGrmm5IvKJi+scweOojjXPYjVGdEg0UXJ0HYGsKFr/E
+h9pV9YlqY10fxHngBBIvLLlUpm1r/3C6a6uZhU7CPj136U8dqWpdNGf/eL2zJzpSAkpIhQR995y
RLdF2aCilrqQuVqThFkzu/hgedFBzK9Fnl7Jh5TCK7WYjDPWKgtrVhZfzcq1Tigahqrk+KBVT6px
a65+svMVrpMdXHwyi2sqpk+jOWz2rsi26oyfjlwGBEnw3CS2UkLhrgaCRX3qLkBQeTTuv/6Ga6tc
+HudYgoD+A4QstH7GohV+dAaK0nQ2av8scZli4OokmVArqF+LrmbW7ptcdBmNYaN9s3aFZh93ie3
cWJrmYZUrCklYL54pM5Ue40DRtl62yCc9JdQuTiuMaSefxWfGFw4e94ZZhJpwB1Jx7rSfJDXXM21
GbaZkMmi0+ivDiOddVcnFhduP0M3Qqs1eBP9KriJt+m+bZw+QY1gFg8qv6EQ+sTWJgxXTsn7Lpx4
46YQ7ZDOLpIoxYVmahu9Ln00v92vD+P5h87J2ubfcWIHBIGpqjOMvAZHvjee/lAoAS/94TfIPM6G
sxNbCy/SAuKhtwnu97jXfMvvt8COeSMa33N/eK2UvLqyhTdRGTXADAGfNfjmaGPAdtPbxhFa9w/r
SLy1E7JwKgq3wixH/RWMDMKugsYdMtP/+kutHYiF26gVJNkJQe2/M+l30Gtsukm7bOM1M+ergh8f
6d1/nhwINY2VUTZ4+dJNAOX3vXlEkdXP3XRPHtmWBY6FVwXqQdeNcIw9ymCJjfno1crQ+dB68jsW
fiVptRoNUzRUIihk7Dhqg4o3XQZ3bI95glXxqpUP+A4iOFl10pUZICzItNC19kqeuWG+1qs9m+ef
LGjhRWIa8zSJGHobna29Agl3I98sYU8bbQQ0DWBfaHIV7rgFaGW1O3B+eSB6JhwcboQtbFfQu287
grswNocsg5KAtoY+Oh9yPizMv+BkA6uhK+ouDpGCV0J32RBpTqSJCzWoflQJFEe/vgz/EMU/zC3c
Vp8WPeXzBPTc+O6vuGlHpT0fkQqyZ16lO9zWne6qhHTrcEVvO3W9cn3+Qn78hIU3a4xRBLmGktTg
k19Z7OXuAIdWHPrHaCvd4fvMPAjl7a8XvmZ04dS6Tut0swaIJE9VsCWY7tBjGltfQ2//w+37WNzC
oRWFmkIzFhnE8BzdzzwvHFLRwy/M3/0Gq8Xa6Vy4trzldWy0uBmaAnY49j1rX7/etRUDy44VA+Id
SvF4hIaZvCS5siGhfPjaxMqHWVLej9OksSmyUGS2rq3pIoxumVihbzrvQP76JnyR+AgUCmQegFhT
hQACyX+Z1cHU73TDdBXjJQvX4CLnWS7BF/U/p8EXTkMfRDcl5Qz5lCQ6sLCINgQCDfsuVqNn0yqN
0dYqarmxgZdPyI1HBsYc25hSbwxyC6XgvM3uyFRkR/Ab/JQsQeOF8cbFaPdVVVqNXalMs7XAiGyw
+QPKPdLM7WVx+/WXmU/P5wT1YxkLz1RXMurGqEVn1Ghsnta2ae5aYyc7lDyLDqIqmqPhz6+Nnh+1
Ptm8+byc+MMsy7UcXC1zkUXz44u2d8LJDqRL0Uo0PGq3j/0v0PoaAk9FiHheJF7ar8rbzt7gq6Uv
XJQq1NTqKYaS4f2dUAX+Bp+lSQ+m9S1T1zLW88ifkyUvfJMR11U6zvTijUf3WQxWVoiK5Hb3MgPP
5hZmczVejNCS+c/xjS/cVawFXRPpILUwlLl+9mIMN19/zzUPsnBRWYZUPM1wiKAU50T5T7I23Lrm
cZe8ylAna6swRt4VHCc8aqYt1E+85oCeIzhV147n+YnNj29lLbKroivGTJ3X03gQFQI3hlvjRX/P
oGEr7ueBTSh2CjtdYx44PztwYnfpw9pet+TMFg7qsmfxvQVdmnDqLb+fByoB6d23l+sl+vMQ0BOr
C0+mBfnQxDVWK/dQijIf9Fdy00GXsQEuEljlUnPizuVu601eeQMGM1FinN3arc0IrVzHJYfZQIMB
DTNkDJUhnC7B0Ko+eoV+G0MIrZWb/3RirYUDKrVI5KxEUE3YLiHohFiT+7WF84Dzk21duBdSDnlZ
1xyelargTVK1bdCIo5Qa9HuyKxlI3eV8gHcXzYYm1b8qcliITlxj5idVz7SNwjiTSNmjsLdZdS/N
y1zRwVBXrSSb5+/+h6HFmSWztlsws15muuhtMakxeBwS7+vNPB+lPowsjmjRYpKuS/N56DfaSNHv
whQaKWZmi6FyixoKi2SXWG9fGz0vlIA64p97uIiNelP8jyeXbnS/gRhEptvVTeXED7P+U3a7m1sf
UCNkv6qflT8TEWsdGNJbN9qEV2sv9rUt+HRiRymmDLXNPsToRcOLl5ymB270borOEqjmvaQFVonx
vFj5wv9wkj/2YXGSyywKepmhMhGX7U0dgBU5JbXHUgxbBOEx7tnPQRheYkCocVrF5f6De/qwvgic
EWr8UyAASTTuYBligexZ9ZQnsS+AKW3tdFc9a87wSF9rr9g11+IKOdePr0/CPwSEj9+wiKCk7+mk
pe/BO71s/VmrB2ySLprEdiuhDCIQEVYHXOZD/Tk/+TC6iKpjFQ9WWICVY06STJSy8XlnnhZut072
rduukfms3OQljrwhQVVJBa1aFIC9DK32gK5M+/5DGP9rSUsIuWVMUOhr4SzoZh6fnLGyboy71D+a
/nix9tn+4R38YW7hm6ay5DKakDVAK6CHv7Dpns7930to1jgRmJQvZtVc9SBzO3y2dtlztBJmzj9K
Pn7Awm+lKslUZYbzUa10K8Hspt6GcWFb6gWLwLRQrqUuK15iiS9HRUhkhoFYzgbNYTV3Gu2xZpMd
NjfEetNBQZevjQTOt/+LY2osHNPYDQajMz1Nkh2Y2DUvZDrwteHGtbO5cEFaljWWJueNjDDybuRQ
eVz7VmvrWPgZwI50JWGoAhmgvFH6CzVEj7t5Di1txZ+urWXhTNqutawwhDu1lO9K+DKs9urPPq+Y
CplAClVvQ1UXngMkxmnUm+Apqd67DqkXp3ZQ2n3sxw8J6Ln4gW0MDGpWTyFO/tVkOLxwp5UM5Oy0
18mvWPZZqOz73KDzuLJdHqYDyHGT6+ZX0jtg4nbNHVh+1G2zC534fubyWxuemz/X8lieWl/k8HrV
W1yY8GZRonqBeSzSbZjVPgQ4NlG0UnuYj/hXthZ+pgQgMtY5PLUBtALyLjsKR7uDrOtKGJr/nq/s
LNxJlvd5Hc/kOnnm0P08NI13SZG4latsMi/FMNsKo/7aJi4yoAiMo2FZpaiM0kkFCqp2+lQHg3RO
3GEAiZ61Vge23pk9/rZG1JoYdKYBLVdNruqL25HpMeZ8Sc19hR+1FjrLImKRras3g6Ud1Lz80WaW
28h8R/PsSIBoC3twyEMFsG1ugkizM4NumijNbTm0wF21mIlpmK23/S01fk5j6msgkozYVZVMTq8K
FyIWYNb/XmhXCQqFRf3K5Btp262aM28sTT9ulI0pQoKurlrbQfO9ykGDNah7tJ3cqFIcajz32q1s
i9vcgmLMJOVuNO7qCDS4urJpBLBemPcOyYXZ3hMB2JdUM8NnOZiGKfdDAZR5inEo/NA+u6o7ZnfD
uC/ka63/iBToJUDiM9aYM0KwflLFnjbcBsAfAxaBrbUYF8mAY2LZL4NYTiTUoyYvE0DRTCgpRdlR
myo3Mrva7hiwu1Nrh6zFHF2b+V0lvRp00QX0f7M2fanL9FAM5EmNVCeYuLSh02RHmuFVLPfGXhls
JUl3IFR0urGdWQ0KZ9CLLbB/Nznq5eOIv1a/KYrQ61ogrXso/3bmVprKE40LL6jbwGnGn0bCfVq1
HrRJjtpgSnuQumZP9aUmLceE3LeqWK4MpluKZ0sWd5uMjaBJrzHUXkC7CUlXKTZG2b1mEbE5A5Ir
SN2u5pvC7F8UtXcsKKCEsvSsNnGHavJ59wgpS3esU7uSg51oByHljaHPRbkxdQOFXaT9dOxraRfD
dKn2uWeV26HSH4qI3OmmcW0Yqg+sgpPT2pEmSK2iXwwJQ4vGREjJPckiF5J7rh7+VLLEbinxDK3x
Y/yOlkEGBuSelDD0l0uU9iwQviBZ17+l+vNQZKDcA6+pbBxluhzTl0mnR4xzHaCVbHdID/rGdDr5
lPRgxrBKEIflNm0mL6tQ2A4Nx0jkBWUCXx2UlplqZ/oPRaM+D7/1CnVE8ZAZr8Bm+hmBxAKVPtOu
GLdcI4IOTxtf8IQcMJ4B2QqeHBLM48rrrOSvKm39sXzWrMo3pL4dIZ2Th8UFa8LXWCEvhSVbr5/M
HdLyp2Fi/qj32xJ5hVHm+JAgEm3JCB27m4CVfj4eDdF5UVSgL6ddGEBsxq10GlzIse88M0gew8h0
xug6zq1tX3ehDbVqO2C3cVH9yEvk2m3jtXq0M9J006nlwWzNY63Wl6NVXLJuujEa7tap9ZLKIrKh
pAe0CqO4bXKbj2JvJR2KskBcouliGMBmTvFFo6FIb5GNYQXXsRpeYSDZ7QIdB+9RNPxqyqeD0nd2
X0W7pOR2Ptzq0c8KTJNa+iwqUHZarTOpg1eP6RM1HxMedjbEXHMnNcRT0I1OM6i3TKVOrrxhiscD
B6ENTV+nl5bLyXPZxq2dC3kFHI9dNgAgJtmeDty10IVBWvCzN0Ew0X+L6Es3QdV5RCFWwVDfRLN9
W780KhgatG4nSLQfgAgNpe5l0EuLGmxV6AycOAy8rfFEHnNrcIPuG5ivwbFT28RQHdQJbHP40Zqh
rQ+qXU4ElabLIDWc2Apsneo3vV6BK1tJoCLMHAXj4BVpPDNKHTU27E67qcdfVomXQR76rK4filb9
hpu952LwmpTvlbb+yUfgyUz1nk3Ka99nBxzdXQpuySiB28gm7rCmyPe1IMUP2lpICnpNeroiG3c0
80c9swa7VtD3lilEB+Nw8BOzLPegz3szElwoWY/S7k2O2xeUmE4pAKbvNPoW9XXqStpJ14jh+NOR
7iTeZlVVbrOm9PjAvpsGtj3sLpIqJZ5CrUMQBzaANHuDBIABKnCX8A28UXcyJq4luqeWCFwYTUH/
rDpqPMWJ5ve0H44KD55pXJm23mSXaferxhYZMXHqLrFDY7ItHPUAIpxyRPLTXDWV4rHhm5aVblLe
BINpjyBVY/kBiDUwX6NVoKGoNuo+MQSggjcVHw5h/NgZgx/Xih0HxzzDIGuEN2BbuIJD9VltbAYC
qQZN0iG5wejTN6ojsSLcAzj5Upc1Bpj157HjW6qYXt1Vl1OQOBDg24tBs5sE/gKjuIUA9rHqfQop
1JykDmEFOCw1z0otb4DS/Khz0BmJx7FKwKPEACW3FJBQdlDqi3c5+t11N7i5yP1YHYBvHFy9DH1Z
Wm9GFbtTY+4Yrz104bxRr/xKB8zRKJ45hm3lrz5XLjUDj3ij3DdR70zBsB2S2laNCeEih8dH+6FM
XJbgtAaRS+rUa7oBGjXU08onEWRbVoeekl2M8oEPCRBxiNY5QNq9uJrXagFrXRgo1VaNLXrVnphx
B20yLy/zlwqfLssDdFXgCdqnaOzAw9Xu+kyzS07soNBsml/Pvk6V5DsbIEbJ0dxXb6nZeCVObRXd
Vx2/ycfgepCY1eD1rk4NPw6eO/zRW6YdhInTiNqjmuIYKXNJ325LROCo6G+UBmJSiMhlkzmsu7eK
VxnHW0JQWzbuUngAg2aYWgNnOMErMWDbPiodiERu1UzbNMObSdKHvjccNI83Si5+Qj3KjvISfF7Y
fS1x+s5whBq6Aa2ctJCXoRZ5ffuW6UCF5ZqTRL/6RG6TdtgNI71tUEDTkW1wtgktcaAQP+UhQO/c
8JqycKp4coOwtkPrmgS9GweHCb8mKypXNOO2TsIjmKURhCtfRLvJ6h3c+IPGVD/CLihBeMg4MiX6
GqGm26sR0oYUMtH5ZUxDvIkLr40saBpVXlE8lFmNGAJ+TP25KNAUyns3SrYqyT0jB5yzTvJNqjyU
sYbBMA1oB7ITcOlZ+ApoPWSv4ehQjQNhlSruuyHxAxnvjWwzVoAzWdcZoPqakJelWrqdFm2LSYGM
DIh9RIngKqMNtdqLUP2Va+auoibcn7ota5BHl+aD0CDnlg23QI54QzZ54LPxavyEpFJsperuGy28
i0sK7EoYXHU6RPeyfCsTKFCFRe7QVvFIrrqKxlwD/7lFtjFADrMUCbGxCncwX2IAAgFjP4Qh3Hg/
+WUR2Hk3eZo64lC8gajRMybpV8yovS5DdtR10aMSZbZihX6Fd4DQpg1LnpX4subWjsXmRsdLITFR
MCpMCL5gzD8w9qz6RbTsu1YV1zWUNOBpL6Og82vQBpaddsj0e13UR9q0CJq9p9YqDj51jAmTAkn4
3JLGTqcHK+OO0ZV3ccb2vE/2GHCzQ/MXDZojCA+dPIqdVhGXOldedF5fdc19XzQQnwk9LQ5RMSW2
7J56fK9Sm2wmvisIdEgAWMScstR9pggXPAQOpJs9ZQjgVIzC7hO2rSdlKwvQInWPeX2gsrMhuiTw
Aiguklh3a2I60LzxGgyGaQV8MnKDwEogO5E5vO8RwYd9Wt8mpWGDpTRHLvlD5MWGWfhtauskQWjz
pLMJVRzSJ4hA34IJeXUlELZUB2m0N4tlmyI41IgPWfBsppNfZaYtkUV2mZE7kXIPPXk0FSL8LeW9
3tGHNBMvXTU+l6TzRPvEusoJMQQr9B/mlG2V2bmx4FKP7rr625ARWxSINDVkVUbi5l1wxZLGxlz1
BhBIKGHeBOovYmQHM+fHoumvLS10eKd4gxnviqS4RV69r1MIlxfGHVPrY8m7zVCVDkl/tnPCn3BX
TtmtrAJcdWnTqnaKskRlUT6yGHJccyZkwsOTjL2E3eQ0xvM0Jz26hOA66D3I/Th1OP1Q38sK/F+5
O6jYHmXYjJCfIuolIdegzj9U2jNoVfwiy+0BoQAjNeGhycZtFIe3DR095HCIas0xh6Yz6/tHuL9j
kH1vIP4AFU5naCHzrP9I295O6gknNP+uoEkbpM22YNZlJouNlfwy6C/RAK0Y6vuhbL/VCveirvLC
RHeLOHWt9pXVnTe2tTMgLM8/lo7ThbD6t6ETSDMTchsPWmIbSrHVkvqZI+ixVAKq8SSV1Ouh3GuD
umrftKggSGsbiZUSyae6wfzWhda5xWfMrrUEQaPWSouAxQKa3dC9rWeF2x9R3HorZYNPr/jZDCMq
KHsw1ceW05JpmkZlX2XcLzlup57k1E619orgqulmfFurFe4OYKZOoIxHYkQXXWrG9tCaeCNlwV3f
Kzivo7geRFLvjEpZIyQ7uw2cgJdLAz8x+lUoe5xMA8SKycqB4DFsms95ekWHu9j8fzM/zXtwYmNZ
Vqgyi1a8svwIkkXpxbTVLk0bsw3HfzHuuDC1qL5JqY9chAH3R0u1OxojGXxd+aJzoedTkeRjNe+F
75Mdw99eCAkQug9Hk+0ml7/NTL2NqzOwdIPAYVWm5fO86Lwoi2CwXkVHETwKf/9GajyWkmoN9wdf
8xnoDpQczQ/pFm4JnMLKiT17IE6MLeppOe9oymdjjcgyhwwmGGKmTVTohv31Rp69GSeGFgW1qBN5
U6VdDmImNAR64NkplYkXRwU8QF+5NFPTzdcmP09oYycxZKhSgxPTMNXFTrJqKJtJD5hfuypEKoln
PYV7y5E+upihPbNv6LuvTZ7bzlOLi+0kU2jpUWYxH29euwG+EYF/mr5/beRT+XyxrOVWjoYupAZQ
TK2ilowpyh4E/0P8PGhy5aN97gguTC2qknGS6lMYDtwvqPJW9PlWIHayZCq91JDXGDAGKTfTfkUt
Oi14dYK1Mdwo+jReFq1+kVbQo8vHq6lNcXcCfRcS/XZQBp/15Y7w5qbj1Up5+PNcx+IHzx/o5LrG
aN02BCHAH5lTP6eXxJGX47G/GCzcIQicc6e8VcGqra3El0+dhoXdRdckF2UVd22u+GJUfW5tysFa
uamfAaULEwvfbWhZM8kSpzk/SMyM6FvxED4wMM0TH0QAP/Rk5eOfPWa6SrnGVVUHIeHftxKK52k+
kdryU/OCpG9l5OfWNTMb9+vT/Klxh2WdVqEXZoAIQcOpnT0Q+qC1LPcFk7ZEGzFCnhqHkwd06YrJ
s1t5YnOJPAyLRsfTvOUIUb2LOk4PcCXqikcUC1yVgEJhDTl67ngADK8CDYzlakvkaMesLsfoM0dJ
vLSbpkB1++7rbTzneU4tLKJuPdRWwStYwJsKafl47AzULUiPmsbXhs561VNLiw8mulJPUK63fDxe
JTAoOzKgYy6c1FEYxB+5ChYKXLCXr82urG/5yQpKoxCFwHwjtWczTpxU9xpoZXxt5HPXfD6MH99p
iRIVs1+VTYfKOeZQrItgJypqNy7xOWSTJJrJa2Hx/FE8sbiIGFnfVZx388m4y3fDTw1t+lkCW4Dl
97fEA8/G4RN7i+CRQwiny+KB+aWRbJWUbPviTc+YzVBYHsY11sK1rzbfixN3PCIUVFON1fH0ThSo
5dDQZuHK0T/nqJihUYNSlaAJO/+IEyMZ4ShmALHnG0rsmT2UxIbEofVTGf78+nicNwROCyCRDAs9
j78bCjQtK0ipcl+XqUPxqK6abcscSbZf2/k8BDMfQ+PD0GLbTJ2nxqAjWYKsCJCU2R5DUZvBRtFQ
9wYwB+PV3h7ldo125T2Z/ZTsnthd7CQ6ZWbFAoR70E23btcdyLdsp3qlXzn9FtXtwRk8A0LmDQje
gTjb/wthyXnlJ++0RZBTit600oJC6VRsB21PSegEBgqmq8Qa87daLhUS5X9GtyVbgoJhJwFIOJqf
Fx1YbUyn2cQbcjVr78wjRmsjl2e39tTeIhc1ozrg2iDzzaS963cZF4zZFqgtwX8xX/jRJYeqRGaC
NtUD/iVdjUHnAu3pL1h4mohkg0grineFtSdD7NWo3lUEmJ9xaw5+rqwc4nMh79Tc4rJoYYHkkWKD
aSqPY1ne5Sxa6Zl/pp7AaeG6bmlo61CiL8Mqmi1lrQeSowcYOmrGYkdJCnSuUAU3rfpp6obLYlAr
VDPpQ99pvtKo22pMd1xFO0LNig5MtOwmngK07lpQxU5DD0ImozAcqfb9TlWrAt3H+EdtRp6V4EWP
LuLKGs4+907XsAjcCui2kliUlt/tZ6W+6eLP5/L6dPrZ8DZnW6CuQAhgS08polzoSgoHNqOVqDcr
7wYuucouh43iojyz4sbmTODzHfswt0iKJSFc7UVj+QbBqGawCR6z51nxl3qV8z5SOILMZmZClzPm
bI2DaHW1C19iEH0wCsrwToJty489Bk4zPAJ0p3XqDc3/1YH/WO3iQ+rqZEHiMQnAPWJcKdaY2qRM
VyLQP5yWDyOL5EtRokDhDYorBCzy+z/kADQMSe5A7bpOKTO7hC8+4HKuaEpLiK7V+IDdfvKhOLhn
nji8K7UDRbEWfda+1/vaT+J4E5tJIyuszdqSvbyctsJp9wIYeHP7G3dhdrhfrW3hDsFahY5SEQpw
WoCacM710Bhzyku5o9s1xre1z/aeBZ4sbWY2BqnFhIsXlg8WRv1FNh6aie8HrXFVgQVbyqEcunsM
d7hVna/U5M774r9OzbIsGaoczreCeTYohzSPdwEN/ZXLvnZWFrnDZE08LGr4lhlU3VxWR/22eX1H
3GyUn2siduff+R+e7P1/P9nQSCqC5kYW+Cb1g0390oLkyB+BfWwMV/Fqr2EJ3nK/AxI8f0wphcop
JHcZ6PpxsE5My36aqhJCXz7GZXbDbtoyL979cSnW84bzCz2xtjimmiSgmwdb3PuLhLx1D2gdhA/6
JbqdvvCRkkl7gi/drb1Yz2Xu/MTuInz3kBrlOUi1/TTeMlK7FRpctXRXDs3ZLOzEynxwT/ZynNS6
F3N1dbqiG/V7g7DAXXJnbACc/R1ewbOH9MTe8pDWQQddAtiTN3Mggsaxnz2VqKDMhFRrW3j2bXe6
h4v4BxkObWjm1SH+NR7f8+9/kIAZ1Cf+dIw87n29n2fvOQUIBdV9rGI5jZprxKrjlCKRxQSTp+W5
P/KmX/lo516Q/MPIMij0pATcGPy1vt7UGJaj8Rtt0OoT3c8wiA5Rrq3U9Oa4+clRn9hb3LdhUEMr
SpG3amgYy0tWHAlGOLrsocFkimluvt7C8676xNziwjVTrnZgsf0rwoKUyolnwR1QtIDh7z9aW1wz
beopWsyc/6t4vnI8lmFgqvsY2H88lEUbOyJ6NZPbleWcv19/HcD3h+3JfQ6E0gvZI+WytvlOXs56
f+ZBYPK4hz7B2pvqvIv6MLa4XsSIO4uXyBcYhbY1KvoiOEah6Xy9prNJ7Ml5WGSRYRvHYY226CZQ
Ir+PddMmU3aIrM6pMZ8LTk+XS/NKGHnxX8/GIqGE/p+eqBgz8tWNuSmFj17rJr8Qu0r4dLuWLa+d
jUViiSHhDhhq+Pu4RM0BSRAKlV9v5IqF9xfyydkoKmHC2c++V7y10x06JCtf6r17+YWnWHbOKsXQ
w6DG6QOYtEZdl6KsO6NeqsEV4NFlDhANgycGf523Y81tvHdSTlZXx2YISVi0Iv+XmM9u4/cT87Nx
09BUi4F+muL5+/e4qcdE5OoIn2ht6T69mJ9Ts8C75szJsvL/p+2Y39kn5hYnMS0TQ9FqmBsxHKsW
x1KsiI2f374TC4vjh1EOHXPEf/pB1EX+2L7Z6/7Gy3Bl+5Y8DJAG6aQMzT/q/xj6G9/r/+Fhwlv0
t+r/a+vjiyAGZTfMyRV4Sc2OUT/E4GD/Xbe4amsRwYK6m+JgQuOm9vMd/Ibp/OU31lljzyeoH19u
yc7Qgjq5GALsZbeneyP2yleCExnve+j9OSbQ1KGjg6tq/Xl/9gF3Ynj2Nyc3LlIwvN5mOJT/6im8
Zm2ROaqpDMouwwHt9nzzZ2RjG3m1/jSd49YnN3aysEVcG4Wscl7hbSMqDCKND0xFiWqTpHLNX65d
g4UXUTEmHBaY5fDpcYC7jMctOEa9+RoAtzHim63lp2cL2yeOZMmPoOuko2LO5eYClA65GCQIipON
4FqfiXKQT4KqbQP08deh53wmfrKlC/cSQjeeGDkO6UyY2V+rKdp91LZuZi7VTnG6H2u5ydolXNIo
8DHSVEwB/hW8TWfa/rfg/bG8JYtC0Jljigk4pMgxAAzibVqTVT//6D2xsPApsrJaEtB3jzkndqe1
mfUmwKq1+eCeXG2pygEyBFhPBjpLEv9KQIworzEk6RbFDRgmNX/lfKxcuSUjAu21uprKwgKXHybk
y6tZ3bzqQGUp3WREH87ala/6w3oKu3pMFm6FGcUEBBt89f9yvPmY8IO+R45HVnO8VWsLz8J40QNk
hYw5OvDNiK/4R61ZXq2PZr0/A7/wYtbCudSFNZi8gRfr0wx9rP5H3OGZr0FElQ27HvOxmP6+Z0p/
V4bDSrlr7bpbi3yl6UkLLdj3dc79fQ2+DRdevfrt+H42tz25Hgv/UssMFTX8Ay1IdOeY9EptlSHx
a29NliqHgCGMPItRYGPEmXwIWTvDUyHhOTEAb/e3kGldaU2Q96b652/IMPthWEg2l2VLakCFTVHw
ArGUZNtk9bM2abEL5VToS5uhfgQ6yW4N6MZbADgR4dExcUSc7ULrnmByn48vUz/67aS4addtk6Zy
6hGUUYI5wWDZ6WA4qvUm2iNCggtRpkpcJVbsDAY4UQrT6RmAWb04tuKFGpC8ixJ3Cp7V4JBM5r6o
LEelvRO1FOgOFI3MKHRk/xaUkDME4IeFAPlgvp2aYJlTrW0rR9tQ0YOgyiYsv/fBAARIfKl39zRs
3AIEaVlVPvIBpLnmAOWA9hpU+EeaYsK9+hmW90NW2gRzvDpBNzI5dOBMKvGCyczUTQskxXqxkTzY
twEaeUZ+TFj2GhS1U8f475m2TTEuHwJZOWk7rXjM09tM3E0Q5KaVsumHyssD4qQCc2lAoGFS1g2n
NzqBFB8j3yLndmX8ANDYm6YXpgf2RK6mvt1pFQacY8DA0g4IGLCQYpzcMsbW4Ql64d0PK/lm1g8S
gCklBvqwn+xJ1NuUpH4ndb8vclsHQgvsnnZlhYBfaXaOydUgHJy0yS9mRFeCxozZ/WBpvcvGZmNo
CYBejyBa9yzD3FqKAv3V2stUDPOlEgi/wlHBYRPVaCqibJhZsc2n3JFl7ADNqWIuPgFQJyXf2j6+
4ji7qUkeRBva0QyoAroScLMpYTdDfdVSTCvX3U2YHMyodSqM4uesuzCjxsmSNwrg4Lx7anZnAuzM
ROrGQt0hwNuTqdnhAOaQGuBZA5SNqfUkW7KxasxWy7F7NAMQmbRjGACplx9JXdwPEFw11f4lMmmC
nEvpt5NCQQnKpm96yFtfG7SfI3CDHVGuU1ronhoA/9tNt2lmvQhVXBRmvmVVtGnwZo4UIOsIsaes
vDBydhDh/7F2pc1x6kz3F1EFCBB8BQZmxrHjLc7yhcpyH/Z959e/R3aSwTJ3ZPu+VfmWKvdItE63
Wt3noD8vbe0KU5lR8GXQSzyIpldlNXoYSXAaMIpIYP9Fwe4Q0nA3y7qbmmA2CT/G+CtaCuWT4Lof
TEzCxY1tzTO6rKtLw1juJ/2HboWm0y0VRuYCUWlqG9JOZ59LrzE2TyI9x3NW06TOUP9PFz3Bb5Zv
9JMBLvTpKR5so7nN/VkfwL52GOrOzvKfgsi+jZonK1zISwaraPTYwi3hcvLg9R8X4JBDHQqWeQMk
wY4w8xNZ5AKf1eqhNRexxUSKWcfw0jmsZVjDAT/IELV+91Pnai+5gGc2Gmb7WCP0n7pb6SxXvy+Y
wmrAdrJ02lIu2C1oFVZIGAcehDIxxJUBfsqluVFSaNhLo+kJvuBmTfG0Nr5uhNFkJdA0JIMggj0G
zadwp3VutWP08+b8K/asXwKDm55vQLcGEg8mCizc+jpUkaYsz9Dg5qPCzFJBJoGlX0Fp1UlAyF3V
tvBitLlIA63DaGRS0anMOQ0GhyeZNKHlMQL3NnWHPblkROrBBaNdU3RHsMbN6+zKHucwCkZXg5zg
WDwVkOLjH3cRF4+2s/mVLW4/F3AS55oM54w+QBEBpYF1qUpUBGQb9SJlORnjvSWyrCkMx6nws4Uc
x1w5RG30WZ7B/qUR5aZe8s/nd3ITxVb2uMIOBlb6oJFwh0Z3pztHd5KJIWfjcN6IaFHc7UuLxkWv
6yb3yaBfmWRAJC4vqYXxJ9AU9ImIAGs7f14tikHc6v6ValaBQSh4Y390Tf9tTSnbp+2v5z+yf65s
5XgJX1IlZaSrmBTqQsyMNLOovCjaQC7WtKOpNxhBRu2ZOrptHIOHBW/Eu+aAXK91cn9wmg5zoh6O
m/AZUOQhXASqwHWpFCHi3BRED1VM9uaMris0Y4nOtGgn2SY828kYyhJgZcAlVnbivbRAbFRylsHN
MD3S2OY+OiqFQEFj+5pHMepENBO1aJPb2cmSuxmDdJKnSG5TftIqzFB2D9VwH5cYYw66yyXGDzBm
0WI3AWxll9vVqaNmgB/E6nGPBYm/bVOvKEeIbHEbaynaqPYjwPKpRSs+jteY38Wb1iuuzSJbHDD3
WqW0pXR6fgx3+RveEUTWeGiei2Rp6f9jGDh9Mb4iVoFCSGss2HpPGNiuNK6ssZWvDkNWgSSjyJfC
ryMn/FEcqAcmsqvUl/6JkW0yvQQnFnZ5boe6lVUOqLPYMuK6AM48eeWf90/2KvMKv9xMGlbWOJhW
4knrS72RPFqjw63yggO5pJflB5A8vYIde7t6tDLH8Ge1paaJzsia5SgskcYIJRPiNWp32Ck7eT9M
/vmYJzTHIUtNFNAJRYAz5i86nkyeUhT2viVKGrYD3mppHJq0BXRm2+6xYMRsQUQaHP/Uh8Dlq8wJ
jh1fG7OsrqtGVbG8aq5BLkkPQYnJXRLmTLNQB3tD5EaTfI80EcLUUDYMzTvB5opch4OZaWpla+n+
wucbHVW0Xg5mdDQDd1WI8uqqyvnqYvj2i9Tfj6nxhTK0vgx9u+AQMm2iFA3s31iE+P0i9dRwGvaH
V+iKnF+mxs8bGlKgocMCNX90o3Uf6mO8gyBMDQWa7DXNmSJrHNaE8dy1PYnYkyIe3p6dj3fVAlY7
ygGNJad1F82QhpQhApMu+Y2iDO+65q1scOgCrtVSWVKEB/VSO1r9Md9FnuZq6JaHtoArTssE+KLx
zdBEItNYtY/48tY5ZUFc0GQOX1BlatFbjm+FwQpqT658yR64Q9ZWNB9e0VbEPsiLW9BqM7mMpUCf
fxFnf+N65k72+tIl8g/288+Z49CEmgY14gJTG9byC8oiqON9QyR0EtFMgXAfOSAJczkmCHimh7Lg
EXQVUMzyamyiVOxKNEOK5D02M+rTNj4mv6uItygGricdkEQZQaZkYVDEfDgPxJuXg5UFdshXFrJC
WuJyxtzo1N6MIIcJRs8CP915I5sje+bKCgcVUZwUc2hi2wptcdPadOVWdijoTgywAOXxJylAsXz0
1c6LBxS/0ytoq7tNvBf8jG2vxKSWpRmySnUORtRwKtSqTVlhhXhz7Skg9g19y7wadqzfMzqOnWAs
918c5mSSQxWSyyitFHi2f09h7F8iz8kal7IoqhKPJsuQMEv/dM2cb4oDWglNcOGyAjReuSv1MjsK
H7i3g8HJMgcwoTwbU8+29sUUibDtbvtQnExx2JJIamTIARbZqpJtGqldCccG/yUfO9ngAEUf56EM
ygkbSW5nZ3LRMYPOhJTcsh6n+SDuJtk+hyeDHLAoECNd5g5lI2LWN1k6lTb4XXZLob+Zl5m1UrFp
xaczYMjPD3xTFHkEBQBW6NO9EVdjz9r1kKyD+EYDUiFh9eFfToCpmzrrFIMLPjcYT3qBh0kYfNcJ
2PbDkzUeaWiX0TF8X9LO/tbLqHOyxcEJaMJqiAtgZe+6bG2D18kahyRBnKeWhNcktKrT8cI8LofM
NQ9I7xhNOJ7rO180NbLtkyeLHJoQY2ojtUDSYFg7fdRhZHBkJRUFB9E2ctCRY+iTyiCt+Osgq55d
4dvBv2Rdp0Vx6AFyw8JSZmzj29lhhLY4FJmtelG78tHWm2+Qol3kAIRIi9XlZZn76lSGjtQPIIbK
vkgtVZw2UEA4l11PhN421YhGhL6ND0PUfQriShV9TsEJJBzAJCQJOlIjZ3lHZV9ki8OWIg1SiuTl
T2HsTbOLIlvsA6wypYr0pG0lrOvt5YDtdPavjxIOWDSAShsEeMFLtMhZoPKQdJ5RXBv17nxCxHz9
DIARDlJ0kNJjqFXO/XAKkMLKdiLV+7D9GrWxC9ZfgWcwbz9njYOTsCCkD0Z4aJVCSqIKvFnpa/A+
mlCtAz15HV4pqfX9/Aq3ow9Cj04J2KZMnTvudCLg8ezRtKL54R7hrvYh4MbCXQO1xkQVd4VunsOV
Qe7M6x3E/4IBo27vCQqbjrIyxh36Vk9LySrZPK18z6heh3a0QYPq1CCD/G8byecNi973ybiwCcKd
4uX7xJunx2FWUBfuXjHMKvpwBne0CdjB6dDNfxJnVN8ec6/GLo7ijlehNe5wt0tf9zqFtcLYG77O
EmY2Fm8px9llg1KB4ORthwZLJaqFfxrar5+jyRLlStXqCjoMR0gcSIr+AZxX7Q68ZQ8gmbi1AvOm
bOk/qmocJyJd4qW7F31Rdt5enEdMEBo6kfEj+B3u+7ruhwbNVWWUf8sW/ROtgmoXgv0mGjpIUBWQ
rJgqckPbfnB63Rx2ZlcUmFE3emfpzW8Q574pukH0VLaJs6ufxX2KXM+keaqxM083iVOn+isK2GyX
z20B9xUaCg6C2ML5Cf/HOiWyn6xRAsSplGXDePcW1XlFW84BbhIlfZPP2HI8+v9MAogMTWbySTPf
1y4LMRJZwYu+gq/73L0yXF4itOT+OT1sPuPPA7v49Gyv6q8xPuKnhUWTOUEtt0m+jc130kHMFQ1f
5wGI/eKXn+pkhMODLlwkUjRsHlQDUWmc7Qj1W+0ilDQfdLQ0rHFZEqamm/h62kbC+eJcyhOlI74X
nm07cLhpEA/0092jOLQK0gwQ0Ds19cXXwc0LqCWrBqFg60b/Ixe3SN+CyinDcit38Qxyj3ZLv9p3
uz79RCDu/QolvK1zt7bIBa4iVap4Yj3cb89vNusUa1uce+bwFpRaWfWf3rEG2eZr8WV0Aj/fg+3T
idHPaPnah1dsK0s+eS86GaZ8aT5qrWgYY2xrHwT/BFF8FUr5NSAacoYQKArHL9mU7Uc1RBuekFRn
C2zWtjkPzlWrNSL2Sf8yOcZHtGXZbYTq03vRZm2Q894UA02TujCDxX0pgxH2S5P550/lZhxb2+AQ
1FhMA22msIHCcnV4Kiv/t7GztTUOPwvMvadthgeOwcuzI0hTQF6T2TKEKKDMhZupOERsJa1riwz7
Vlm/nBlRWaNNC/b0676awIwFZurGkHaJgUIaWDRBFh0JJLLZMs55KXcjbq26JyGTDDHN1rFAaBuX
AgsCfKEyhy/ZmJnxwoJ/9IGN3nT1m0dvzuMLlTl8MejQZEoFi++I68yzz20ghy8UratLErINzK8z
VufC2zTSuXm8A+H8hXiuSPDB+Do9EqkwLXLYS+SHZnyYclUQ/V5qyqJst/LDx3O48sNlnGgfVPBD
RKLRMY7ztycqG+JCWxZL6+ZDC2mgonpNd6fg0z1mzyvjWpIq/cg6IN8RGrZtGTIlKniAZYM7cArY
lsoEkxvvsbX92U62uHNW1lm4KA1sqd8GFaSW2eBINnvSAXdn+8Pyl0uxq/zLyTsZ5U5eOKBEHxlo
2Hvifnz7bMi/YPTJInfyTCKpdKhhcQJVyegvezX/DqmGXXPEjJ3y/XxE2AbMkzHu6JUZ5jgsxnDR
DZD5QJNs4fUYYtCMX3jyt43l53lzWxmaJf81x9OohekQqg3BJ9TTyOv6CkTl7a4cqBvQUNRqto0q
J1vMdVfHoKathvEa7GPnDq6Evj2wVx3wfoRO7mhn3J5f2PZXA2EG4/FmJ4Gz1mV1NqR6B+d8Ylr6
PZH8H5iWrJU1LlcIcQ/qoTuOyNrb7OWoPrLByAkMm67qivlINy/ca3tc3qDrEtFzFuIG68g2s4Mu
g2c5zXJZHppj5Ysu3Jt+gus27roWscCT+fzbyUaqGGUMe6M1o13JcKWqPE6WdiytILcFn05kjMOV
YipVOa/glKxWotPbfBccMKEBWmvoOYDkiU19phjsEz62iAxz2BJ3TYROdRy+BqLVygjRgaK3u3jf
QZrp/BrZfr2IsKv95DBFCQKzIwTSXwnTbYmyXZ4lt1Kg/jhvZvsUrOxwcJLH3aRjyuv/L2s42eKj
uE4SHdR9sIU3RcOHKrYfJFDDJj7ociJbfAgeW4vPbCIf1GmqtkWt4HNZKDpZ+i95F0LhvD92brgv
3MUOXMjD3DBShXCHsbQAaa4mfXzn6y240Q0wiyLyqDyxaAZRJ3A8PQ6Xs4eK5cL4wB46lcvYM0WZ
zKbnmKYOQTXLME3+ZlsbQZCSQY38JLbrzJ536T7FPcj4AHnlrrGHneFVfnSp3ws8iXnKi81e2eU9
NhuDPK9mC0yT9BKVn+pjFilfO7Pd5xjsAhsDk2aaIKkRO2VBv2LqCzWgJLgbm8ohffWxzclNl085
Jg+D6Sqe1G8GLYSE5wz3XvxKS7Fw7UdSDtb45zjVt71cDCZ+pTzpuwBynZWB1+0sbC5GaLxAPGeC
xhipv7YBzTwj0a6NolfsuG8hPTP1ANBxdNs5+xVEpmJDpioHObt06Drzm5HUUCFPZczKYKCjD0Q8
2ttHdfXTOdRDuw+k3HKER8ZQQD48tfQxhoJXsJJtZokrWxzQpQMlYOt7tPXW7utNf12Z4vxmMZoF
EwIwRek/cgxZ8u99LJgXZr/23EfnQC4yVAW0mMzE5Olgmx3k71Ife5YZ7ltL1AAgWA+fMWld0UNK
BSg3g9WnmS+qn5O3uARoBxHZ0EW3p3QlhhiRVS6bqa2+pGUagAVziJ3ULO0ME45jeRAccsHxoVwa
UwyqNmaAnd+Pj2/tO9tO5k/OwQMnvtI4h8wP38eDs5lcr8yxC80qA80TmofVHCPbLQdPCpIDZGCu
ZSn1pkL+QcvsJiqKX4ItFRw1yiMShQqbFWKJTCTjxPhp+ZjnAFnweWsiN+EwpBjLRu2yAQ1vk5cV
91pwlAzRA4PIRzjsSFRtjsIOwY5VdEGM55jpQ+JaKOfqxgXZzXs5/Hp+VZtDKtbqu3EY0iq6ttAe
bjlCQqpPtX2oQOoVIuFjUnoZBUWB5ljNzyERVbAFyEI5ZCHGGJg5yPo8LbvW8w4ibxeNfN8kmJ+X
8r1glexwnYExntVorhqtxDF/nj9Zu9F7Zf6ks19/ziAHKnkMno4SUdjXLgekTMjXXAV6J1e0vSrr
b5EK7VHFi50QYiHXqeL13rJvE7dFQzQYXe/kW/Wy30EY1sEzgku+YlTvk3wb/VP+QM39J+Y8Pete
/kYLzJT7UDZhbTf2fEt0xyqgxJNdQqBqnxwgNoe/DB3Mz4LdFJw7k4OypAPntMIyX9z/WH8w9A+h
xPVfmHYx+wK2SDw6omWd28p5jDpwQONQDF53kMF9sM8u2Pxnc0zd0B3eRf2ztsetLjY7lRQtfIV9
Okb942QeSwIZ9Q8E2l7Rbr3tnacVMlhYYaeKDpkoYTj21If2tgflzcrSajs5oB6LTJ5zBtQ9RBLn
MvQXSCwLHGT7bJ8WxAFzBCqOIKGgbok+GL7maJ+yLyySo2fRk3aY9mbn7pHYWnSX3r68r1bHobRq
6jpYG7CVrKCU6nbmpT4MdrvZNffqviTvQ5bTUjnIhqKhPkczDLZd7BZoU2aKvCmYO5jKNW7T4UNr
FhB+9AZdts1wEW31dsg42efwu4jDLEktcDWb30wIbN8kd6UT+sbHHqJ1+2RnXYuG+EX+w+H2NATt
lGsW3uaNxpPzj6mlOAL3EayJv+3SVs1jS8WevrsOKTiB/HVXkdXYjNmwHysjv3UOW7CDfM16iOXC
iq0aT/vg6Ci/l0TQ2S04fY+Z4QpOjKIYJbx5o9RS30Nd2SYGvEP/oCUFeDRSwcfaDnR//Y8nTi0a
i4LcoCv8iCpXla5/GKNq8XCPBk4WwV5d9PvMCvWPWaaKHoo2S0qns84zqs7IFbSGMTu0y5545j/Z
F9YpAY1YzBG7A8TOv8iuFeLVQURJIPqAHMhMCgJ7yHj9mvZLodzGqBD+xxPAoYoay3RCBwyIMjzw
m+r/o17pqwfdL/X/PbV/iE71v+SBp+/I4UiXDrh3F5i20NBjlB+BmpiM1jx5rx/Or03knRx+lJEF
LZ1Eo96UKYEzG5HiTG2Te+UCLU+1aqBhnlj/cT956gNKJkWToT+FeUEy2mkiXRjWcKkY48e2qy7U
LvrQLYZn0XzXBArCYrJAUh7kMlCgPb96UYDie84NU4KcUI1fUs+orMX7QcUwV2dT1s7VfxRX8v6l
9vH3w/Lsq0OrQUI7Bho8n4V7d6/aKnVSGbCvkKcyqlrvgnfC6L/ccE8r4zKZvMtkOYNQJECb3ZZW
z1WNHUEbSHjuhRa5vKbvi6JItTr3R8e8MdETEt8sGIhVH0uD8968Jffn3UWANCqHNLk8ENCWIxIm
oe40wVf02QscUmSBQ5oaPZqTomKoPozus95TVdE9b/vefPpKPLDI6CuDSjjyBah4J7Vp993sVP0s
OuLbl5KTHQ5X4mygvaYAMtkj/qlQ3H8El7xgz0Rnim8rM+KYYmb3UfyDE6YRjhSJAINw15+uTlSj
Hn7PX3fXIdhjgz3jL3rV+DU7oS/vrX93kW8ra4gWqnmOE/y+qpFwJznEaEAnH6P29ucR5U1t8oJ8
ge8pl6UgAnMXWioZCchwj9tBfAPJ8tiZmz2kbyBzkFxCNzu+E82AbrdInDIVwuFGMCCfVQopAm5U
sQ0BR/1nc8gh9RNUNt5R/PawHFF+UXYq3nJEoV2QoREOQ5QkDCFPQTGdk4ODLSm1B1MBX5o+FKMT
LZYfUgW8eXmEmtOQ3p3HL6H3cvAyt5PUJs1vf1oOJ4IjxhAi3GeR93JYMy0LBkYDRATjz9X9Sbzy
N7nle4uCp+PCgU4TWQb6RGCwWH6pzZeq9vrun7dvIaoeTBBKs1SV8GKj+RgUzTJg5ILdTZ74sdmw
JHkVAGyEg7UxvgRPYnPWgxbpSSld00WzQ01UHNiIB88scHgGDsFwkFBv9zTVVyNqt+ax7yNRNFBf
4hhIBlRsvQZJUY2vfsPfdYxiPkaDd8gzba5pZY3t6irvoR0EtaIMHKctyvpeuAcDCJMziR3Z9AP7
arkEoYqw1LER8J4tkQOVRrcgWTZFpQ8Wz53qFG58DDzqqyAEENGdbiAnTLGxTGIomsqLp5hLUkPG
eIbQQ50c5kGL7ABEl2qg2wHtBZ9uey//2uIv/+2YS5XaQEO1GrNdmqDmHVX7kC4C6ZStXG69Jv7K
Xy+kDuMEcfWdkW4Dm57ZYx678pF8NNCvTcC684RNrV076SfFH9EemtiVQw/vgY3TN3tRBVAKQysK
gmctA/Sh5jj9jHMlsist3NVB4erq5A5KBdG3WI0c0Fd34FyAYFSTu//xh3CHo9WapR2Zjku7I3gZ
ssH46rdutEClqXFCz2gcgcHtg3HyIO5gQCO+SKrx7+jdm8Y0RLa44BrOeHIPU0x8P7WOvil/Edni
YqkidZJeMybu94iebDXCP/NXLpbqo9wroYXzoV5CAtcGkS0QZjcgX6GzU9jy4/CROIRvA/fp43ER
NdGmIDZ0fLw/yoTjn2GuVykTbiWg62XylYEBtcYsZMxwb28gFSAbf/XX+yTWaAJOKrNRdpaW7fNG
3RmkEtTFBGDNX/gjLVBKXYJLQnTxIU5nx6j14ygVR7OrROmdwCX5C79Sl1UWDNi9JxD9Q0T1muRu
MzM54RlPhlhYS7+MKbgCQVfsKORHqRU7AXAIfE/lgKNQMLFbMiELkBRRW3WeZgZ6xqLyXq2VZ77H
gUc7aaOej8jsnnbv/6Ml4Jk9DkC6aZykukMYtyJoJ48PkYMbiEt3UgX6VsaLJiqUbqX/zyxyIDJU
hWrFFHy40SA/mENzmBvDtRr1LtOb67KLf1hpv1Ot1EvbrtlJXfm1zjVRNVXkORykLMqgh6BktzxC
Ey8Nya/eskRZyxaPzHqlfEmg61IzsbQQnSOPDJNy7+Jt19FiaGm8nmFScPz42kCQgp+gmv9GnzdF
OkH+wlcGzII0CtjKrD8zQtnP9GhhRigpdq8rSQtwjB81JzGomtIOF4VogCwVHVw5waggyS6k1hR0
OQmQma8MTF2sdkbKNApi9FwQr6p/QLTqvyW2fBGgSUuyjBVOX2N2tlQdQP7rhK0vwDDmzM8KOAQY
qYLQSKaaZWg6l2aWvRbXehTHPgjQWxuCuH5jBfZcWoNdk8+yZNitTEAbprmTHPlzq9iS2tk16Pll
KIKpjCUeD4mTv0R4ZZ9b4Tl5MebG/T7mZqs0WKvTSI3VMPWzQ3BkjV0ZZIeRCV6K+nVeuA8zxK5+
YNhSFJ1nVFKCOJkrKFf7Q3sTj58npbPxMmUn/f35HX/MEF7suKYRXTYUED2aHLwQdC0MQW6mPr2r
UWj4X39VPJ795Sa+jHFAWJt6fjdgalD+IG4eYAh6xjpPHdqoiZ4Nepr6ZtK5c4bb33IoYj/vb0iT
2EbVCYLkY5ZyziDDpNUHxIhisIQxxQMRaAsKt7xsrtNj8QNSCd2F4TJ50hqEL2yhqp92dnCrvblL
in3Z04ZbnIs3vdLSIMtTf0yyGyWfjmA18NIi+Gqk+RdT06E4Qb80dXFHY/PSJNoOpNeOmZE33yC5
38G5shSWSjXWWea3O9mpb+tsx+YERq+4mlUnu8l80aDxy3CKKQEVo/nUlFk/NJ+gRHmhLnScU7/c
Tb0T7ntQRozXoGeW/NeE7xewyJnj8hMSlGM4olbj983PqhkdJfMNIfeGyAiXlFAl0cownKDVUchO
ZvaO0odukvw8f0pfvm9ya+EyEVr0nSRNJPXzAMM+IKP8qELx2e6pdUBr8IVeN6VDxwbzM9ES2OWk
Oed/wIskhLPPoYRKKrWe8WTl50PyfTELV6uCm/MmBDvJpyBVleWhpZegC68ruzau5+h7SAWXi5d5
zvN18CmHJjfaEERVjFK2hBt9dyB7DKXd1m7/hakujxdUMNv0eF95Djgq2vFVYqmWSSGrzJa9Apyw
C1oaUxIhJBWZnxaQr84SAyxy+mL6RpUlrrHoEOasjQMKfldjYAx2OwwxFEJA7BiVt7QOrqpSi+08
Hx76USldpcRYiDW2oGPU20M+RpjGfLtuI3YKzfKY5AZNA9X4uNDl2jAtTVtgp6i9uC0KH9qB+gre
Gdr9+S+/6d0QvFQwTgaq4RdcMiPBfM1CUTRTsipzQAD+IIfKdW/qnwbTNGzSlIBnJZNsIwpCx9Il
9/wP2PJui4IaAw1WBtP/fv6NlmGCch1qoH6vB9/zapjtSp//+W82ODRSOl3uRg02iCY5iQZtFEOQ
ob1USWWfzMRDjYwORkZ/8nwZyaxXVduP7DVqQb/aeKt+e9G39qo51se/zDk5pC1Q4TcMlFd1wqGg
mQ1hNssYPVk6UlxmqT45miLJrlqai4OWiQu8axgXWpvcKQr91bIdxm+9JNMc4KjLP6SmzexBM+uL
MNExR1Hnu36mV6REaV3t88uJdFdFNTot+JMwHXVJKv2oFvVPStHYWJXXUpsfzn+ul5UVArUOgqYp
6MAroJvnEgU506M8HBmxKxTV8CD7W1FNuRSTl7ws5jJb8DDERkIwlsT7X1iEeVqYaOFoMKIEOZmL
eGdC+OqwOJjew1i1KLvccHhD1nWsC+8yJuFrOVJXLVbMSKJTE6Oj5qXefhJsH8tiXniEbhp4+tE1
Nv/03BdrmhKr6lDeZ7InmWd+Vb+SKw2ioYYXHbPSO2+ObdALa3A9YuChSZd5MqrWKmg5DhGKtLLk
jwWt7dxU7obCWARx8CX7PPtUK0tcIO5rOaB5Y0ESCjqXNVi8rcf5jskZdpBFKDAn5OBCUtR2JLga
bS7RxNySKlNFfzG/FDdFY+QtyPwaPbHpaO4gWue2SiHYyS0QMZCe6dCMU0AKw/crY8J3ySQTVZ0E
c9uRo6cfI3eAFhDYECV/8lPXcsNq10qumO5mKzobMgKljkFmUCfxb4WxlVUJ0crEDy6HyNU9RhpU
7fVLw5a9aB98FrNQMNR94TiWQWASTkp54FKycZq7SMHTV3llgMgPunIdJNP6THBFf1mPZn6D5iKW
dOMD8mOyBgXJtknBWEhUZ3YweMwIb1rWQQ81vN9quiX1G19UxGLQy69QwfChTEwTBKUah2NVU2M8
nJqRryW4Pwak9Swy3DdhdhPr8q/YKO/OH8VNB1ob5O43EulVayIwKB+La+Qx4d6ATJbyWdqBA981
IKCGTvQR1FxCEqitC4axNk2eg06pZHG2KDA9fQl8Vh5MLzvbsKeHzhfLgW3cnNVn1hjIrjK7ChHR
miZYSw6Qm3Hyb/m+u0dhxE2PgWvtQpYtXY7307f0Tt2LcqYtOECslBXFlBHzNfb/K+NFVFRVQIBD
ZSlbblYun7u5G+1Mpu8BhLUldoRWliZ1HE11hiUMsBcHdTdPjlw6+SfjQHfRd3pcLpNj/bW7jDHM
IMpo2Ad74byqrGmUmoSSR8BY2VZQIVTnIIx9S5quAtn8CFacYRdIEtkNfeIbObgO04YpQJn3Rtpf
VEoxoTVROsQKFSSpG5UDfG5M8GKEFD8Euc7zfVAqqyc5alOPfg22wwN0HaDAnX6LPtJb9SvjfUCH
Sueb6Ki10bh+Iwram/C4+gU6RwBKNH3KjQK/QPWNo/KBaecy9y4PCzpvKoeNOJ8/y5tOdlqyzmEH
lNszY2mS2I8G6S4aR9XOivSfIJdDQVhlUfPld/67t3zZL41GjHNIKPv1k+oMSmJrQbSf0uMUDDYB
ZXMfiYZqRUvjoMIstdkIG1ik2oRsn8DMpzCIBRcLkRUOIiyraVqJ4ovFpPyuzJnT6NbO6PP7//ad
ODCQtaXsEwWLsYw9KnlNh46oSERruBUq197H4UBqLMSIK6ylU6+XWPXzEvpFfQ6GI8GVeTNiGTqq
nqiSIWhyl4ks6vs277PYr5q2safGku04i4/RLN9kVvcPVSvR5O4mzKwsckkdkUtDL1tYhKInKDMi
p5xsE2dL9oAzYFK1RS2YDCte+PvKIIclS9iGdJZhEBx7hx5l5PiAUT6hLPTmsTIwNKRoCtUgiPsc
ssx4DupYQj21TvcQz7tr+9IGnNsg+nLMyASZsUiQYNPhVxY5J1mWQZ5JhSKOOS0flrqxE7TFG6QT
FC9fEjwgnVJWdjgfWfJMjgtWx9H8Ea+Amd3e0s/SFTS1duax8JI74+tPDchofhlu68i2Enu4xONB
+VHUqLJ5KlY/hHMdpc0nqLTih9TJMZauohivu23jwFkFWMyg4qXLnL4l5zKgo81VLcPODuBFVxc8
gPbCAoLAX/j2OTzIpW00YDFTqx/a1HC0bOxxGDD7tUDo28ZtobnU1LD3o0X+GDf0ixqED3pX7dSs
uBrzLMIM7rwLu95r88Ev+7d3jT3/7pSLSEqbdmUx5/juNw1qdymeKBbcS4rjK/I7lqi+2HHL0sDp
byLoU87HUiUaYwpCb5987HeL2/vDRQ2CsN4PDkFkD3sW8UPH/NKAcmbcK8Tu9yK9xi3vUmXVUtgT
kKnwWV5qxETKpCn2U5Ps49bWawwyG0ZyIZNaoAm+hbprU9zJnaogR5Y54u0l/tKr4KMvfhLrrgs+
BEa2f3u4AvECZLBQqCIqn0lZkab3yoBS2CiDG3Kp7ab+WVtv50uHr6i4wULgHDYsvqoyKPKog6SX
8TEUh0DaEfCP/dam6nxhcsY8j/eWtTVu//S+LAqjQFP9bLjG0br4zSrFpvlTT3QOtmAW1SJVM+Cd
OnhonwN7rExy3KZZ7ku0hVY28UuUSQMSeuc/1OaFiiiqifq1YuoWXycqlDhvpOB3e9FbBws3S25r
a+xArrJ9jfZpV7Mn8yS/T6wfUv4x0z8o9Zcq+xTUo0078yjVVyT7fn6VW8hKNBkvoGBQw1q5KBmE
SZZGpE18sKXbQ31VW1/PG9he2MoC5xumOqWyyXSH396lJbTFodYokwzvbMVTS998teyf5KG6G3G9
ZnPjUG5TUGa1FLBdP/9ehiblijlruS8riA1x7xSyaEB5C5VQuNBQUtYIwgu3mklRqjxgTWdp3Lmp
dC0PHzMy2PEIghXRbWezDAu1MIOgTViFv3PG6rqUMTk/Sd6o5U5P+7tGlw5BPYDWT9llLdkXc+9F
OfUKCKi7Et4ToQIBFoEuFsT6zXOn4eHFAJ8fBJX4B4kxa9JKUpfgsS9zvHqbiN9WMro2xnlnI0UT
ZGv60Ff7ek+D6KZNmx+DvigehqsuSyU59jX4c+JOTQTrNNif5kFTJyqkuA2U2V/0ueMNo16iWEIT
eAg17Ppm7tHmkDtBcR2Hdra4kmzT8EIKbfpJyXdl7YCs3cht83ON5g/EjtpWv6UxpADtqd1nzX6K
L9DGkNzLD1bitKk96l5LnaywzcqOwx3N/SZx5BFiXIcAI+aa8ktJnKi3Z/UugpZufpsH+zYHy3b6
v8X8asa77soa7aHwc5LYYfU5V5wi+4HeDG82j1N60RM3iZ1WcUSTc9sbg8IkuLwU80XLOqiEzCWr
UFuK0zv0sYDS5HYq8ZQyD855bNoyRC1ZM0Coy+Ixd4azQjNGk8641UnYezwIumWq2GhLAI/JJIj7
W3ixtsX+f4XvgVVFcy/DVo3GHEW777Mv5xezFRYpyjMEy8HJ4Rv9MZqbLX0yUU8m5YNsxLldReHD
mBi783Y2kWJliO/yj3spVdp6QKslSJpd2hd+GeENuQ4/VGnrxbK6G9rsQYq0z2UZ+IU0e2Oketos
KkptAgXKung3spAIINd5vqUmRsjVZMagyB8NqMg1PrDxusEX4/3W9q6M8asuSyMpM2KhAtZOnzQa
RTZGlq7STrW88/srMsRl+ZPeGmU5wJBpxndBa32oSXJJoljg+1v+aDIKeGqCNfnFE19eR1Fcxx1C
5fCJqTOkqGi8fSGWLGOIB8+IhslnuiSkbZ2hKu8p9U1a1H5Ue7lhuOeNbMVIC+V9sFYgaKl8jEQa
aGVDx3rO/4+1L+2NG1e6/kOvAO3LV2rrbne7bceOk3wRnE0rRe2i9Oufo2QybtMaK8l9gQvMxRjj
Mimyqlh16pwSGqjqObWuY34lx58mY3M4Ye2FeGlr+fnlFY7tCC15dGjo9/hp4ZdRfYWUCelKArEb
1ISIWoBXgLCg35mfxq3pq9ejiMjpL+0L5z2vWZGDDMkJ7BP/iUn4SA/qd9lXdo6vnqegUAFRSHzH
07aIOVe3GUA8FNvRynnVKoKGiV3XyySwo99l00iyqfOc6F2OR2/Dtopta0fTuTAm7HNr/FJkZuqZ
M5Tbi03dmbUHy6UJYSujkY40Vf5qdGA1Kb2wpQuVazwtlFnT/p1W+hOg/apLhPMHkAR0tHj7Lc7l
4ogqkapm8d8KQ655qktjS3i9MNbJrdUzvaNhLkVuH0+EF2CgjbcUntai9KUZITMdcy0fDW2koWI/
SDSwaEYiw5/qx7c9yfqpe9464dSpkP1SFQlNFYUnlhvR6HrudXnDJ26tRTh3lPeUSnikhKP20cgd
327b0O6vmmrjWbd+6FABAK4It/VVcskx5W5AKR7Vsp88zygOur+toLC6dRfGlp9fHIR8TunEgFMO
Ihmcy23k0c3R0xUHtJCXIs4rwFCu6D12SmqA1yNA335nZgUBookMUhZy492sqf7bZ2HtHr0wJ7zG
69Hkdr/IInbg85v80oNop+TPYOVmXjzCv79tb+UmvTAnJKIay9MFB4bVyImLWTFXq8Gz1X3/36wI
n2lu6aTkLRxRWQ6uzUZ/aB568/Z/MyJ4oCHNbafr8QSP1Sio5YPVP1jlvPF9Vg7ci/0SPE9MJ8gd
LXgQyex8lIXncgvzudZvfGFC8DpGNcnTQC28hzEUskAAafcJocidzmqgkm4A/6zSeW/v3RrA5oVR
wQeVKtAK1lK/MFR3URM2OWlDMNh1pPOtyJ/936GZ2Tp8gk+aZABp8ho0Ikoe9OpMGGaEp/zjxtKW
Iyy8di+XJiJcY2msmggqmaDm+w+h0a3uxFq+BK5jRUEcxAPhFYoT0rfzqNiobY3Q2l0oOSFp8YDH
HXOdu+jIJyAykl3jjoBmWKTe4m5Yc8GX5kV4/5i1ZcZm7Our+dJNnoi1NxlsQdhCkzE38qpmMtdp
XVELV9s8TTit1uD+ZE/ovYjIKsbDtkq+K4EM+Fjo/ToAesivlOamDjhoZmBxkcqIwh5y51jYsavn
W9ihlUwNhgCAgF6ViYK5cDqleSj0AsKVSyC7kAL6S6JYlGNUPCRQe0ItDACTl4GsbRFkeh0VN4RP
V9YqNAwzn0vv374Lq3t3YUUILrrEG8A9xzLkmZq5cTx4tAYyqgYNoZtk+Vayu3q/L8wJwcVQ+qyQ
I2Mp/wzuMEpep0QnWdvyyetn8MKOEF4KFFOkMUrg9QdtPwCPS3gv30E44Ss3WOQNXJ483gFXpxg7
mmafO1u6AXMtSJh0rdworq3+MRpaH+pydoxXygxzx+UR7QPkC+cFwT13/1yIhU4EBFPbwzyrKcOl
RSEmmSyiZpYg6P0N18eqc7m0JoQnNWd9GY9dHLYH/fCzOfGTWGi78rEWbKG6COFYy7Awnyacn1qJ
Z7WFelmYxAOB9opZb7FGrl0IaBPqBhgqFOVVHa5TOYqwigGmcDjiQuqJKjOPNYAeTDR8++6tLcZE
lXuB/tqYxRHcCeuKrut5B/EmwzjlmeaqmbYRxdfuGyCHADoCP43+keBEqIxaXzbqeZgDyc24+lia
Q5gl9N3bK1mD4FmXdgQ3orIqLi0JE0ULcKM1SXPfh+yuheJJtK+90QMdeh20x/kJZ9/bbs+uDS68
sC+ci6TtdRqZPEcxeryGqMBBtejXOely0mjNGYl8OIxRTiydPvK66TZuuP5jiFTMKC7XL/gbSY+7
JhrlCCXH01z0nhGXJ0n6ZBUfl8GSGNGI0ph0HYQCZnxumXRIFrPqXm6JlXlVd6h0dVeAl+2dch8n
bm62h7xP/RhczIXa7Kp2J7WebWZumewcHpSGShJHR2V9h+YcG+WEFE4OnT3uKwh7if4ewy6kyqtd
o5tknHZlzw/ZAMigpyNGqrPUuW0jp+7YzgD1tPJJsiO/isa7To9uTA6d1iRTHs1e/STROERZZQ5B
ySe5Rj+pxB76nlAlura7LCFMNYGNpwWYalBO9iDoLAMG2RElor4CKTtv5uptJaeo0cu7SB9BZmul
sqvlyd4x57Nc5inJRvUoYfecttSvBkwf9lEHtMp0XXDt0WJsF02tK1MZkNn7yf7mGNMZpCRXakSf
NN7uU5rdoe5GWJbuNahbcLUnstMfo9kKnaz8BMZ8sCRyI0w41GLiRU+iMqITKIR2dmaSLK4ANA7K
BLujt8HMIbhXGqFClVCapKuEfrU76DZOMqp6NfgkVAY+UACuijmtofdEb9ncepTJV6xj96znpy7r
HuSo8+M6wdNj/Fp2ERRXjRPrsl2plbtOSWKXm+OtVM8oFJYejSWPyqXPIu73Y02ANgUPVOupXd67
lTyFnCenmtVhViieif5APTBiGfMTtcsnYzJ8Ja19tOdIO4aDXN5Wdnw1M77vythvpHJnzv11weIg
roxTpFd+l8nHrgSaO292jSGHloRpzwm6RJHhOfye2/syet9PzEXt3osSeq0llWdFtVdaR3NOIiI5
+xJE5FLMSSYD2eNUk6/E+f3My29sMM+lprznSnQ/S99N5VrhGCQ9xhSCMxq6h0lGcvk6KcxjPw+f
e+6QiX8pKKRiGzmY+6NSJl0g29m7AkKEVHbCYpJOqHh7sxR9zkp6BIA8JlD3e28xfjIH9AJN5NEq
J3Gh+F2iEeDMT2UyHJIO72XtSxV/hXhjpMs3aZJ7rVx6VTTv5t7A/0eMxEWy2U2WZ64W7VO+p9Jj
d9NlVshva/son4vKndldjnGhpK7BxRS546dl8njyB8eb4kMj3dgJ/oO9lIykyd/FWThp78ryVNd+
rHQEXWes8MjAzanuuf0wGDeltW+LkxmDE6IOEmNytflxzEnK77PO5dRNwPrUfYstryqCuk6Jg/lr
bKX8AGULkK99yiElUzoknSYyVLZbY46nAV0ulPNUmTQRMblOnMGz4XCk7EM9+j3AWZFbG6T8mOd+
PvtN+qljgOiSiH0z7KdEvhoyb+rcumRE5yn+lGuDRsRAFaUtP5bNzSR55eh30i6Hzm7+UR/Af+oP
2lPU2cRAGoN0lvDaIon+KSkBLV9QyuzamXcmKKyz22Y8Qc1hbD+zGni+AbOZbeRGdbxjhkXSRPcj
WQmSuAGkyjOe2iIoTHfkn5MPZv9xGIiUDrsK7l0/lS0jQ9y6RXEdnTHqRLIkaAHEsfa19h6kGyao
IS3IQsV4SX3uncOspq5T3Gr82I4VqZR7rjQusl6/q0JIp5MCgKFGue2TG1O/aea7nBPT9ozEV7Bs
IyUGqIbK3ZztnPamd0D26urdYez2tdW4ELiSNXRmH6Y63utDRmY0M+vKKxJE2yY0hnNKBzLgolln
uC/S666kbQSftfQLuQOKa0iHgED/kX5eVLyiRnKirJaWBjjkK4bzUl7joMcA4OU3UsuVpOWFNSHS
xeMgR2oKjXs9tCcy3y8tccul++zOOaAWEcbb0wQrKdkLk0uSc7FAtQUzzJCj19EN6Xd5AibU0NDn
GBq5PEWlU7rqIN9J43BWtXYmWoFZtrKtKMq/9lWuMMtnWfNxjOWnJJY3oXpr+4FRB12XTWSMr4AR
kxkZjSQrJgS2F3BaS/CEyjzqjjezO3m/9d5VfygjCOmGfWlUqM3YkZYCxAyjJUb8AnWSFTez5C5s
p6kgioW6iQRlh7bd8aK55zOD4PD0mMZaCOKWp1qNv1nwADRS91qTu1He+XzARBFcj66exyINHIT0
OJdCMxl2uCqfnX7G87ODJ3BOqAudNFae5SzBS1ty1aTFf+Z4uQpZ9Tn2ZyQYSUsDlTW+UdTghVDB
kTl+GYwPMe3OOe2hitMdp+XuAD8ILXTP1qWdln7rMLXd1BouEaKK9jU1Mq9vPgyy4Q51s2ur+x4N
+LwG4rk5txwhtfs60QfeDdeOHRFI0IfTzN1qPNNocC0jJjyzXBUCUU1yrc8Tye1517OTlpv3dpS6
fSZ/H2R6iIcrLZkOTn3W5zE0Cv0m7ceDo3O31wp36PKgnZxQi0ffyR2Psdg3reTApTKYGgh6FZB+
LAtPqiEeAyONpZNEMQ/5UN85AKHO2le9rq/SAZdyem/JkB6k4DuJvyBOHer2njYW+tUjegggdFNs
V+OTa/F7rU6ODtXexVTLXbx6vF7Bv1Sbq1x7LOWiIZaZ7XOMUJMpkfxCKiC2NwY14ncdy0RT5Mfc
1kvChzjoleJhNNj3PGXukFYhUzo8n3gIugMvrhEPrYeh514vy261qGkl8TlvMNsOnwylGi/rNFKP
kjshgbXmgaDx6KLJ4pm83NtVtmMtvaklZEMN0ibMm05jFwDTHCRt4TKnPHeptWssCwtDo7CtgTn4
Ipf9QZ2v5v424s05qr6g/EHaPtnXPfcZy70Gt5erJrEww+8sE9fye8xru1bUYkzgY2Ul53zoCI5M
jrNbxO952Z0wfgp+OtDIQKOP9GYfgOflHS++qC09o0x1HizJdTqTVC20t+Nv2VjuB9P0U35WTO7O
nfEhlSOiRf1NkxRuSutdZiagMSmRod3QRvOVSg0gYuUmbX6Wp/qQRXMAqvMDHfnenOar1E7uzaHB
DIwWGpAkNCoo3TXqMRk/dA7bx+ZTb8S7jlueowwHC8U/7gwhXqIRyZByxnJOSityjfl7lFyzKr/K
msp3NOrWUXaWFO1g6I9KgaeC1iLBHj5CIszTkCtoPXAyzjHLZFKhZJqWRdDLMVEAoqtMy2u4Rfr6
s67lyDUw3Bs9ThOOrQapF0C5JrAUbLwFl7eW6JxQ5Vi0LzFnj4LnS3ddjTprMGWNt+CoUa9epHh6
BtUO27pvtQppQ4NbNo4nTbf2aqbfMRlsMVp2nDC1w+evfYUHQYznUMKrb6rEv/+/opDr2aH4jWVv
hFkpEaWyiJI57sZfvlLfw4T9Mjhtqwr+IbhVS4PUTt6CqKLzkOnctG50g0zgCrAlyR1c5bvio0J7
lQbUWziu+sct6O9aLLF0dJsVdIwABRLKNpo1YGLWHME1k01oZg/x3rD1P4cXY43PNoRiTQ0wcG0Z
SKVYp/mtLXnTiAZmGd93nH6akG6+vadbSxK3tDTyIZfAV2GCo1gfH7vq7m8MAD0C7OMyWCm8/A2l
MvDrJRBmydWxjjkGiIr4w9s2lKUSIx7py3grVGpUjavKGFsZRs6iA3uC8kzYPoDy7IHuG789wueE
1EMTZl88bCHP15o/9tI4RYoBVoFXRWc2GUbWohgFJkPtQxwT+YHmRKOkIzO4/mUIVOyg76pvbOta
zqXAomYupl+JVFMMMeqZqdCwB6gkcu5izFFEzucSKLuNvV0OnLi3ABtj1BguY2XKqGk6rc/QGcn2
aA64au4jJylATPwYeQtlHmiA8lD5hndNdLclIrFWKMUk8LNx4XgOXceoOmOZPOiOs6eQeWfcIXlA
azXHy+LPC34vrAnHKG/bSs8yNIrlYdhZUr9nZbJ/ezvXpiMBQ1OBIJQVrExsG2S8meY4w/N0dBGf
D1XAd+f6fX0HBVK/hn463Wtu4ZfXxQ6zuKdN6mx17WtemF9+fpGrd4M0JBHK7wEUUCExawTpwchc
E8/kkqjBtN9+kfzArLw6QBcmRQ9QppXStLUVxIM17jG4I5FJMb6A6350HTrjS5ZG5RcGtcJ2KB7r
DvXJUW94oLZRg9yr21tS9ZSP3HYHfZD8pKsmr7W5SWZJCexW+6axzpWq6BrFsp06gu+9nR+yKasR
RctQbWzcx6oJk8jeO1WKEuB8l7Hxu56WGeGJFEos/lqM7CPoSE8GnjE6gBf+2599pc6Lr25qSLRt
YJXFgf2yyy1A3MBqKTuSTsq4f1eCDcLnVCJvG1p1RyDHUNFuA7oTtfiXH7ius7EvoxSvzRDs99Lp
JzlAQZIniV1pbg46gs3u5VoQwWCAbMPDq+gqClVsRU0TCsJ9MFYkHvcUz1YqwkIQ7gdmkOVfq+uF
tervjvKFVeEox/OsQBMLINYBVNxg+V9euo7bNzu2L/0yrMvd21trr3pCEMAt1BnLW1JwDybtyilO
0zzUoHxrZyhVVT2aRbnK/HzCPDNY6Agdl4YVqq7JAs6Y8drM3b5LXBrPeE08gseRALPh921LQOLg
sva610GXrFRLOcT0mEUPKMEGajScLJs/wTPunVoOOzm7i2eLSFH9aFPTsxbkjN6YuduqTHEjk45e
yh8HGYOEKGdMhX7QB7arF+jdCMm+EhO1qKVA0t3tDbV0e1kNkPTVpM0mN5KaEiUW4y5SkAQYDgNH
l124KsOwtNodivQLgGLEMVJPrVRPbeQT3g1ANGCzZd2bjCwA7tZVEjxnMGsg54abaWzfO5GLuXSI
f5eoRDFvyPleS6NdXdVuA00x0IF9k5P+SkWhhgxjcW0VuLqVjspyvjmUvnwa0Qct3Ey/spDlBF+4
vWjOOe05+h/yQQvKYNj1gRTqm2QDq4nIpR3x9uWakidJDHklCDuylqDD4kEKryJmRspH9WbhzYPD
C8oHbfCTU+W9fURX4+WlfSFDTQfFsPIcGWrRnMYCDZXljGWj26BBls6Hynk39Dego/XafPTBabGR
LCzhWNxm7fmGiE8LhvJxAiCMGWD8ztPYQEr8k+ZfsvxolSga5N1GxF5Lgy4NCp7HYMbcZnSyAn2Y
ggiC1Y7Crqnxxdyar1E3Lv+Pnb88QTRB1xOFg6CorSdEIPrOacHu6Zip6hradGUa841ZV37M+2tN
mQ622V6bWT7h/s1P9WR/L3kBjmaGskgluXKCJ7KUFqBxLK6TyT5qMwi1MJsBxbHbXpnwXLfN0yxX
Gz5sNQ6h1Yj/oaGBB+DLezD2lmLzLkI1rB8/RRmDFrfMdmk0P759ELfsCHlbU1t6nNe9hIMQB4WC
EokBchFq+W+bUdcOnI4GLWY+LQNK7sJ6aq4bkzIvk1UHI2CH9lQfZnDhOA8pZp/2xrV0hxHcQPcs
VM+guRL5DeD+McggZojc17shiDZuwFooxDC+6mBKBwMW4iBq0010YHpmBUnK7ozZ3CuMb8Bc1CVh
Em/ZpQ3hkkP8vRyGJi9DlL+q/RhGaH4jFe+u2o/Snbm/QWVTPjaY3IxcZ294GP5xPm5G39WFIpEB
Vw80GvFefXmS7ESdbERgM5CSI/4OLSWqj/GkO6NydecAkRt32su7vyDpwYzbs1XBjwPcLw10nFG9
6idXRlRSI4wTy4+FfkcxmPT26VqD2P0YFtCh9GdbGIB4uUZ9MNLZjIHslG+rPfosqDcAPL+PFbA9
oxAWjLuhdKutYa/VncWIwj9WxeHyIpOdRue9BbiUtrPq5p05mR/eXtlaOLwoAYlJIoZh+zFtl/n1
YDgu4TDdS6G620TVLSmYeFIv7QgnNa9tdUig1BpqCf/cWyZa4OB/JJXDCjKX0mcUgMFvqqr7yUoP
ZhafWrQQiD5tVY7WuJaAnf+35iULfsJpKpU7NRaMGx/Wvn0r+xr8hPpVCR2oxsoexWR6ft4iH1q9
qpd2BT8YgS5R4lkJqhEkxjnkKwEsLIlxNWMKYzjw76PnHChS8shN3yNCQ+iYnrdUXVYbUJd/hHCM
zcFOUw78AV7waIuhLE/AWE5qFUJUyaH6cy4iFZcGhQIFoBbQYupCXp4pVVRhHtoJWii0dTfzDtQn
B7Q93IZUh23I0evlCfYET5TG0DU3NQB8f2In/4Qd/VW4EUwJ7qeb0y6pbCDLs+40Th9s65rqtx0w
B8z+RKWNS2q8cgSCNSGZNAanbUD1SMOiSq4aDGGB5/trkjTnymmQvVqTp9QJIwYfzlGtvNfGMSFK
O57ywfB7HQVRdQyq0oTk2FK6rqNQBoTQdHLk6XXWkopZpZ9b+UOtg4FSRu9krhEX83Y6aLP13mEa
c6d+PFVaRKjZf0rAAXlPpWyHiT4whYzFMZPqq360jlbrsKuCR9B0RwZIrNzwxn4svsV99l2zIZHc
aFPvpUU3eDzJzoVV1GEcG4c5wVMfUp3X1mBcNWCsCN92c6+yEGEDBfdTg6uhiwecRMj4uTK/nc0B
vab920Ze+VLBiOBa8MhjElcx0DAEzX7xpRWqjV34575UsCO4Eq7VMpsTLMbZ2SHf16Hl8wMGakGk
CNTSRhrzOvQJ1gSfkWsx4FQJLtUCLS94oBBMBfugwlFjfwoaEl0lhy7zzcl7ezdfgzFfGha5u4xW
mobSwDIFUWiw27ro1v6GcuqrICVYFN4QuQOutIjjA6phtQfOYY9D4jvhwhRWulv54caRFAm8JFuq
AW7E8vLiW6JxNKMUMhSb4vara7IVQwM7JNh6xXlKncldlJQQIRhn847arCKKpruDTYNhtvYD+lu8
NK9y9GJb2twXxXSnVlsc0qvOEpQEYIBD2f8VrUg2TtxSF0qCzDkNckokU3fTdFfVvZtVCamdLXaq
9UU/GxSuuxVJmd2WrfTvjC90JK6Xeurf6tQsUo+/Vidce90cWFHkoH221ebkjOaezdLXjbuwuiD0
3dCpgxmQjb7MPxtU3LRZwmGh2QHgHQ+qgD6aydmB7af9Ntnt+t17tidOIXRTG5lzaUsv7552+kdX
cbs2/DovW1hoZRQrF4At2l7CLoIGy7BZCrw5tdHO1qUasB+WtwdEji9RVR01Lb5N5OSRNfSbTpv2
aqZS+242YubqmvMRaP+JpIP2nSYtVGfTJN6IIK/L9cIfKHhdfQDZBuP4vaM7+spxqgk7QKgOEHUQ
2UqH+XoMNNcGI/qCNCMoOQNQuUVi87qq8+OPcGRVBq+trjhChkN7s6bmPP2Ei/8xu8yKiwJViYpn
lo1Pg0rny1Mn99TOmAmqV8Pc/xxo4p27+H+0hus9d+s9YGjbp2/dLBpoOAcWuG2Fo8CGKW2MGCj8
JJJOKkBstV0EY6nevH2pVpIqrO7ZjPBBmSQxKYtsgGZTm+RRiheJ/79ZEG4tLRqDFUyOwy75bOSn
Jv0bDWQDZCdgA7EwxW6KRDy9nE+VNehRoGX9u6KHNjWUYADy5CAJdzjYXKviqA7FwzT2N3WJ3EeS
t+au17LuF3+D4GyHUS5wLs2fZ9I4/ppU/h214pVA8sKUcDLGyVFobTRlKAHRVitAeyonnsdAY9ww
gEqnviVvf8HlF754ti73DaETY1IoLoGz5+UNMKJplnob4xmVZcie7mSeARRzNqhIfzBlYJvmVrq1
3KnXFk0DTRI8m9BOfmmxGmY9BaTlb4iPVi8A6FJ+mRIuQKLqyYwsBFGyzFzGwBkxlhsVqrVAgg18
tiFsoG3PU690KJwU+4V9oB19yW2Bv8IjENjXXXJg0QZsYnVVQO7YoCXSEUoEF6mpkpnaNfx0Mjl4
gABvBrT8Zi98y8ry84sicDyqEEjtkNL8M+jpFtYBAD0A6v9V/wKK5u3DuOoXL1a2/PzCJgD/c9Yw
MJdIKNZYlGTKaaIf3raxfptxyUCXAM+Px/tLI2VRF33Tsb+5zevR7NmW2CRIlFqPWYnDkaVgTldU
T0fh0HFV5b0TAie82ypVLp7o1d26sCfEM1sBPKNPmiyUhg8q+iA9JhDAMkYMRdu6xisJG0j1/91G
sUlQ8InRccSrCZWu3genEnrLHrR7QMpuffuNp8tyqt9amnDqi6ay0zHD4PGv0gcooXY/Sy24Zdst
11XHeLE+4fzrbRpnWYdJzhbyC5Ovz3591aGypbvAIaKo5EmRr7gc05fQhdo4ogss7a21CvcAIwOT
NvewPajfE4Q941PTqW7mHMr8gM478IiY1eEbl++1Ks0SCi5WLIQ5iaWaUTOE2gVyNu8X5HD7EbrP
5sMiAF0FhZeHUrprvcnDREx3FXtdBrTBRkDavDNCfBhQhJbNETnZMjD4xxngajS6WLQQIsYp1Xud
/ZhGtkOqnsATGxRX2oG2p+KwBbpZKzVgixdJGx38ia96OIYcy5DyRexTzqOvuxZIQdA0RcMYEKoB
pdlcPtrFfbo9CL2+zGfDwjKVRFMLdXle/bo9081PRqjtm7NcjNeH99mU4F9lrnAT/LcY1rcsgqRp
7Db1l9fd3L8mbAHWKUmyJcUNmNuMdxjxAwjbvhoSkA0hO1zE6aju5tD1jQOgdx/+pjh1+Q3FOUbW
o9zX2v+QKf4pD99/RKvnpS5u+CIkxlD865UGHw4zLD9LNlJLwMQa8HB7ev0/rOERDmYqYLbEll5p
zA1ARv+sTTv+ifbzaqwHTekvU4K3AZBWAwRPgj+fPurWQ8wDpm9USdaPybMJwZOMMYDyECeKggbK
IWZ1lwD+NZp3il5v+KzVtUA8B4I9qP68ol4Fm9eYWAomCFIMTMrmY5w89cnnjaCwGgAvjAgBSVWW
m9VhBDLbLxoDID/3NMxxgux/USnDPOZW/W49tb2wKIShfFZ6ixdpHMrh8IPtpUcAANsL2zNvBF2K
u1mKXV2jDWUJc3mKvOKWba0GIDnFKsP53RJzSm8BOoHloyET2lZAOrt/s6kXBoXrNSlj0xdSDZ5L
EERwz5K9+NDrXvoDdtnXh99wxav+EXpc0HZC+mmKdSBdrplVxwULtV81B4yLKj9AZAOarmFz+I2M
YlnHK6fsoPaEkgqivEgeWjZ1OrFeWw5PvMNDD1oVXuvNBrI1GaorfeVvbOyWQeF6YwDB6E0tQmXA
U5bTileRcpeD0V7eSUe2e9va2kVX8MgzMfkE6LVYJJAUEIC3oxEDJYCJ4vQDl59SBfAwvkW4vuog
Ly0Jy4prpbVZC/XnP1cH31qU4L0yDbLxWYsA2mnfLOdWdQpC1ZuS3r29d2vHEahjgGQcRBkM/bwM
MClWVGPuuQqrejfTElPdtve2hVU/gnoeigxARr5WgtOKDDDcDjW95+RjCkCTbu52E9lKntfWc2lM
yHQwlxMrbFLBImJ+nTAHRrtuy2msnW0VytAo3RmIH+IDXOqcuZ07vQyToxnOHvV/9mF/Ft+3vPDq
ei6MLT+/SAAi20Gt37RpWMfzbpQ43Eb39PYHWrZEdA6X6xGOQEsVkMfpDpB8BeSUJa8p2kBLH1Vj
hznundGMGwdi7Wl1aU+4RKoza1MVwx5gma7cdsCKDcP3rscjo8NcbKcBW/b2CrcsCncJY/LmoM01
qlx6Thy6M6LPqf4lqplnSF/eNrVs1lubKZy/atA7LdZRc+JUDXVluMuzzJ/nZKvutJbRX26ikGYP
ZsHB8rK8EVFs+odbvl+GFApwy28+XNatoWJnLKBnFOZfnkI1driOiXNk86ntVSNFi0aefMeUvDaq
AhoHOnQ90P8mPWTT8g9vb+m6A1GerS8X8uIOpOOsDVqBJ6EOhk80RqdFPdCLj4tqWDJhvVvYq9VH
KOi+/13vkqhcWCyopOeRhrR7eYQuST7DFO1PJpm/0SjDy/vSmnDHuwEqGTRD2v03T971u/C8NOG2
x1KWtkmKZz5Nd3OMCVFLIyODM6uX6dT3G59u3Vc+WxPueqNSlGAtbGRXexZRXfn0rwgCxny3P9zy
YV5fv2d7wk3P6hlKQctDV+ip/9PX+43C1NYKhQsfVbFkM6fGSDjKJkt1SLIAOjKJA2RE8knb6Oms
3wWISqB4idfGK3bnSXGydJJRl+1ib3SH43Be+lWOG7e+GjSHxN9sya3e/WeLYhGzrKc6SzDC8hc5
z9bqfuRfF/eudYDuN6IGTqTwOq/ZK/e5n3jA1OrB7GOEPvirdOFicYJrGfQpcQxoI4Qa1DJ6Bqo2
c6uUvhrBL0wIvkS2k0pVZ+yfUd/Wzncafdy4Y6tn/sKA4D7GeJbjamHSnUFFc9WgaFZ49h5NCGjE
k5pCu36rCLLaKwaf3q9T+KPQdfGdUkxDo+NmoE+167zMcM3QCmoMi6D+MgXoF1sEbKDBouy6FLlH
HMutD7fuoi/+BMGzlK2clRFIKH6AhPKdsrP8dD96vzf3s5oiXRgT3Io8xWAbmhHVI+fG1m7HFHPz
pX1u6kDqH0djC467mkRcmBN8Skn7XstV+GjL+cTmG00/lMPtxqlZ9VsXNoQEwqwy0DCiyg08ebqj
82Gp90JSAV0rXcYAKVhJNgxu+JEfxF0XZwYBME+okv/EF3BgcflucHtvOm6fzx8+6VUYgMowACXW
MrIqfK/eLK3BdDBdRIuIOMpnys9cvUlrLbBA96O0vkHHYBGi3ljj+qbaEG1Gyu4A5fEyb0jipNFo
ZUCG8rTQo0KN6kEn0gkoOSDXnA1RvP/wls/WhCsw026smYZyyQ9vaR5ArwP12I5UDbzlb8WCrfUJ
+8okZcBIBdY3RdA6BrNMqO+jHSjNClRotoeM1q/d8wKFe8DRzIciHt7AKloNRsMB7fpM0/c2eKm0
sgkqZauSt+zY63PzbFC4FLJKpwEsHqgkyO+pcuXoRyd7NLdGU5bf8oYVEfiXy1k1yHaHMlen+/JY
fCrs4REnMqzUyU9y6U7N+XWlsK0buB4o/l2dIWTxEi07NVUA1xgtt4Uonv0EpjTU1wwIDSJ32K47
rYe+Z4NCdDUMTMTLoDEIe6X0pE7HHMNW8Ns4keJwhhrXdqzM8Co/Z7alGQqopvSl8UdPPyaH3Ppz
SaAlW1efFyWEW+p0WTWVEOKJi2+dJ0OZvQAJtix/M4lNit0yjfK2V9naRcGplLRrS9bgFlRlEAOQ
1GpbmqRbFgRHUrRdXck2YCeskN4bIJvrW/RS3l7FfwTs530TfAe1DS5V8//Pxt7lVxJcR8Z0dQId
A2Ch5r8EuZhmAYPb77yPt26W4DdKVGlkB9KaAW7WUrmOYhcNcR8y3v/H2nctx41z3T4Rq5gJ3jJ2
t4ItS5Zs37Bsj4c5Zz79WWjPWBSEv6HRdy6m5kJV3g1wJ+ywFgDL0QLDEJnojSpwVSbTBNsymYxD
GldhQ1Sn3Cog7RiBaXzX1x+CD0f164K7YqfkVj1XSoK+Zajf2Pfjow7A6GZwFu1og2gxOahXgOpZ
I0+U4QmU0mScx6Z2Y5zRUcDNsN0Km4RKbgoiqOgO6WfdpSQb2uGmVGMQLzXyz7LSfMCqR5CszRNA
iUQFG15TX8V2MHgtUG7F4NNLWYuUxeYiwYozgCcXduL0+aPRTV5qPGrjd6O6rrSHJhN8O+6nw1g0
MFxs23xFZzMkPRniFPR5ynYLWGqn33TfWIQ9e+6n2olhPtW4YeVmMOE/Coy5TEcQrwDyU3Z+anc0
v5MPjXQQumHqLl5p5U4mc59EXXsSyciRAQo/eFGoPDQ/zbD7iBVwV3JN8zy+ebY8kT/mZ5c70fQ6
dmpT9lNKIkCghr3d9gCizK+NOAqjgrhKtQY4RJgkxhUgtDbX2gpPYI7cPHonnQkHw7AmqjJFVWj0
+uJn6tpg9dqIEOjiaLGvx3pIDhEo2gvHVJOvdd6lR7WYNvxZ7e8Fv4WboO1+CxM41LYy6rXdKiCU
Gqs3xvbXssrvklbzpWr2KFjY0GogVbMxfDphqqTRbGfMorsmnXyNGJ+HXLX8qmye8rhJAozEipyI
yACYoLPOGvC0N8zAamnrgRJhaQMiCwkKqK5d0kUm2EyZ0ttTiU6zHsaHbMHqW+3G4bje0v0R5SY5
KbqgDiS6eCbgzICp7efMANC8VVZeYavXbZXc9sD3CJYtGv122z5YsykiZedOsMCH/etQ2Ln5TK4V
DOecTwqTQ50GDw58X/AyOHRBB2srnRsHldDkqAe5cMM2k7qOW6KSagLath6mh3Y7URu3P9MCMDat
kEhn/mXN5k5D7Q/KuDQJSEdwnMiVdTS/gdWIiasfxnV+Z10B7g3rlA+AQm0fgCGNwL4BTuY+9zBw
8nT5Vwj8KjsNn6LiMJoZrrnUGtduTtq6uJcl8O2DvlfRnUN7mNEjFXTfSVxnUbAO2Ve9XEPFBC5x
mYzvibRYeP1HDvvk6ackjYatqcI1VZ1OH2eAwi2fZkBQ11IqjA38e3uWxmhLOtWZZY+werrSFWco
ytZu7sbKNa2IkaAn6Hk36e3lq+QHpGehjMbYKkD72gxdaOrxWvUGdcVv0zoeMXvlacC4uyyN24oG
pt2fG2Xi32q0ydLGOkYXnhkg0AACv/kbsFb57uZZGBPxtBqg3JUKRWyAmtdKYZusjk5u2kpxJOV+
M0VxRaCWBv37LsLagFJVKjqWvmCJmdBd4sSTgO15djMR4FQ92YkBRxxevlSR3jDhLLbyJtJWbDrl
RntQtSmYUvXxsgiFm3OCLg5LheCfekXNp3RqnWYLUrK+yAYfucRtnAy+Vsy3uZ7c9xhmD2tjPurq
+Knte0Sr5rsuN7d6lz/qk+L2oJNulfV4+Vdx73v3o5gAttZNudQFfWIq18p2JaVPxBTcLV9hdzIY
VyPP66pUk8WjLBG/jrhf8lkYW2xcFmtZ7BwH6sA/qFW1O1TfL1+Z6DznGvlORwuANm5bhg852U4U
jiGg4T71XvrReMPGEP/xvDsP41xGLSOK2aPo8J4WoUAbzqv+u5MpgNuLQC6DB19aHAD+ASqD6lY3
mkBwg9y0aXcoxqvEk42NoQpeZfCAFw3EvcG8Id42eTk2GZsTEM7IV4FIbvK8E8k4lqxQe3OOALXe
YaLNClJ0l6ofWggwOoC0CmLrearqVdKyE8a4k1puLLkxMC2EsbbVxQ5R5K5ZBbj0eop8owcyalQl
jV9lOlbU8/rebqJrIwPuvT3fzVXyUNbFw9i22IOQPhDg5VsAuAcwegPwrHHOvWzSOqfIko/GCKJP
2/Y3YT2UX2LeHYEGvZ0qrPm6rNaygvoncUd/wbCLSvzlYH2mS8oA1BLXDF/zU9H62k4k44uKLQew
eAbu6fFkhrqrf66+TB7KeoCTODePFzwqNSDTf3zDnAM1o9dfzFRkDZuaCmCOXh6XTgoCXmn5bWbY
QT1RpnQAQGJW6b19f/1ZGqMfVZeXxiRRDxJowaA4QJpPP+jO6Cm+fBjnR5FC/h9e5Fkg8zVrpV0G
7Owh9vh96cl+D6c1mN4IMMYu1GshXvp5LuTSfTLfsmkrEDNbmIydXel+UryycCoF/NjO9FX9plJU
n44cgWmkhtW1eVI8gIW4zeo0hxjPd/Veg5mErUc+JJ+A4gG4lHukAClafJ2nf5C/9EdsrgP657KP
4IeO50ti4lRqY3ccOMcoLEwjXSLPPubSKIT75DoiCksFABFKoMykqBWGyzCRhAyHDsXlQEnZbq0w
duvgvXqGZTEQvlG7YperZ2laUpvy5y3B6rdgUfemg/QLjSl4PTDEvO+x9iyPfSQSY9hyIFfT1uzv
6RmU5N/MQM1/ku6kMTe5YjmzHukjaQ3pOJ7yQGdcAXkTucTTwPw7dr44v+Cb0k4qE5BzTc6ikkr9
/xaQd8JoIN154bGTllUdmigg5CO4zI+jhfevLaT35MbjnRgmHkf5ZprmkP0PwzPU4bD+QcNYMkah
bQssyoy/ldtJrUtgkYdrWAFzV//c/FwC9E096plg62+unvNSnL1gxvUqijSWmo38cBjCLke2gQFL
/O+yJ+EqyV4K429bZcQDrowTtIPHx/zQ3lh+fCQ/kSEC/kjoUuhvZi8ToKTAQjXBCYtVhJdakmlN
Hs2ErpUDbVfBZtEY9mHmdVfF1RyA/EP11oP8SasEp+SINQHPQNDZAXrDK2Ivmyxzb2votVfy3xX2
OEqzDspk9aREBEvK8cwvJDE2p29tlakqRgznVD/2gCFVqlDwxXiHwV6+jqhkgR2THYcebRKPFXhF
EJJR+FGd+jHGaMlwpT/ER+tuAQ4CDndPBKUDkVT69519R2M/EEAJAQm9/tgiOg7mX8VYOAtoBATn
4xicuT8fo5FNYpWJLPUFVqfMMP2EvU3wBzkU40EODLe6M1zlhB3fk2hiiGNvpqYZGgb0VeDa64zc
zJYqaZ7SIqyGE565dt2BIl7UxuRhbEAKUBUAxqVQjtOX96gYa6UmOaT0PuCSH2kLDuRD+C96oEja
ZtCEAPnvXWHBiX+8Z8GMZvZ6OU/dCLQsA7z3SFbn9spWwd7gdECEOnSgqLXBhzDfi/dJeDaBnpKG
XBUY6URnVAfjchXAsLDJMRLNHaMftt0JdIZ7tp0E5tNJOok7SUHtvOwCa+sdU0mw16cKvAj/2+3E
MKni2NcdKS0A6M3u+ne0uhXwicImqH/ZpQOL/xKBCQOzPKfu0/vyfnN/i0zON3ZzURW9CbqDM/g6
GANvKHDc7A2fxP18Xv/I1OCkMUptK6BLYrQFW0dyt1YG2BbdyVOu+8/DoTwWh+JOlIlxP91OEBMR
WkDRoA7S5+GmKK7d5qGqf8qIFVx2KlzvBUBsYHBrCONsfzhX1GHrZA2XV6AbVhQfCjnxpTU+9pHy
dFkUr+hiYhTzjyzm6hQbFKaKlJiB4cx+fJV/A+IeRg41v/omQjSk35wJp9i0thQDZAdonbJbRcsy
6csmA0uQNnVoPkKTkTdoA+/6kJoT4GAaCuCjGPtCVy6N2jIqIGc4Fl78rcLGW+aCEdHDRnAQ31tf
Ize73oQVZPr12QPuBTMWF2FXIe77uITFKQEAq+g0F0CsncWlz8HilyLoWb0GbFcJ0EWxgQbQdhNL
Oox7ttRhngFAZgbm597Pm1stwHRvAJ7pBpF1cLvYjT2Ra+Z8RQD9IiIgM8LyERvQoySNl0jBFIEG
fjZtqU+V3R3RsL4uwbukJvoDwDOcphGB03PcMjAhsZOmIyl6DdIhSVamWT2eB9lUHmTpW9bknsAU
OMb9QgT9CbukQY173Z4p0WcPR4lLHUMM/XrVrbICla8DuWkKvr8fIpfCqwi9EEt/1k7spCZl3LZn
sUrQaiHFAdRRIwGvatchgxCvhYrukglxgz6TsolR+8znGRiqtfzByA1hZkQ9B2MNL87FmGGJV/+Y
1+dzrWB+8mlBdwy677FrL2/A4qP/3CVxjPE1Cka6Eh3i1G1zLO1WVtcb2WpAY1g7dT34l5WFpysg
4FAAokSJGdh52CKSdKNUUW0g8RwumrI66lRpbqs1Py8L4j15LBCtq2hNGaigsfN4Cl5ztlyiyp/Z
Pwz7o0QswOxbYWeUQDdonI3cE6JcZ4Xtpgr41TArcfkHcLwpMkw4GIBkY/yXtfcUACikl1MSDFnm
gfHp52CplGttdYkeRcH/JozRzLSsNNJQwBrD/IRWUYiVjSDRYnfoZEF6xLOB/bEY7QTc2zaBlAkl
HOPXOLZOW9xcPgr/w+0ujlXIagL0WqcDfAdFm/ywYZ5eC+k8fQNXIqqxcb8SAaOPgQkrIBkx+Vam
JLXcplESSkPvWfNnfQBTXA7+TOHyKc+s8fAAZjpGrmxNY2LOuMlmHdfpb+SL/wrXwPtKe2FMdtJV
ZGgNLQHkZRY5EcnBFijQOF44gwWjdSibwEdg8bpSuy3XLpdIgD3yv1Pb79fKVciXbcuvavDa5Mt4
o4PWTaAbnNk1TAf8kcridOfbupBJWtB57AcnG+8k40vUP1rGnZT+IsbPqAAHrvpJIJT75bBvaFBQ
TUVhjzrWfbW1ANsMzMI3T+Pdcujqk+XaIEQimycOM9yrfZbHHjJOJGnaFGxUzmUGKBjD1+fTUIDz
Tno04ynUATGaqsLRIap/bBwAz8q/p7QY/WyqTW/XyiKoA5PwX/20wvmDGD76NUQ3AAf3shj11Jdi
KzPbIIGE3aDr8hY7O27kbaF5rFQfgACBFWo+aGhB16oe5KfsimYRIswFro3sDsy8SYZ6sADSKhP0
21S3bO+mQhapKyexxTltVTVtLJ3bbAyoh6krYuqWf2/p0+1N2sehsNzVW2C5edFVsxBWKWgltk0Y
b6Y3c7GMqklQgR79ufQoeVgDuIMwlhwrJEFc3pWT+4anA9dEgI2Iqgq4CV6tm8RmQ2rVXrDs/gUZ
vB+ftnANFh8TNlg3EWXS3Aih7aQx0Q5+Re9zDbzGVFXTq9/NMXqpU4gpqHcEPNwkQSnH0jjjst1g
rcmEqsMad0693mCIVSCBF4NQMwHQCF3lt17lRE3WjVmFnEgDg+YqN56h9phFzP0KO3MCX8bTyL0s
JrgqdgUGmgJAcOf5cA0zwE4fRli9yBBp/fHD+/ZSwVWhoOujm4YJhLeXeTpGRNVGGlHMB87I6NuO
cU35eVTzqJ3IG0bguc4FJFxoLxFEdFTzX8qz6wYMXRQw8LyYegMobWCkH7X75mgdksB2yb3i4oGH
VdXzukl0lXr3okDF8y3738AYojmuZY7HdB0O2bdO+b4sh8vfUfDvs8BTc1eB5ACztkFB0TiSAdTk
Ik3hvQtAnqYAHwZra68gmCSMySxWhmXOf7tZ6rffHZH8RDzQ6tAiRNW8pe/O09G9ZNa8B72sAFGM
WpsLGvRDUd0MhxZLxhB4RsEFTVb+nqQTtI6GjmIA+JpYJdW7tenSDp3C93TReAF+L4x+3d3L1QQj
ulylaIMW2fzTLIiX6dpNE60HtcqvCJh8EzVy60QXjD6eWSDYEA8fjcqYhSLtq7KHbaqAGZ4A1h2b
IAyX8rX1lL7/ns4awJ4xYFMBMDEdbwZrBls2ae4nU7lS1/pp1IbH2ixKLzLKWzxrbvQ+uZdmPVAw
PV01xn3TFH6jK1gj6/xkjDCHWxdfkQkH49DcRE19U8bLx9RWDvNE3LHE5EmuqYfKzq5TrbxqujnI
VqJ7/aS5UmU9xUCsaOcZCBlV9eOy4fBKnjRy/LkDJvXYuryROy3DtulUgTD6kOpw6dHPYgVxe1c6
jRSSNEGT6q/Lcnk+fi+WcYKSFtv5JAFlDEUfBQzRZA5TMEFZzSTwDLwUYC+I0a0+65dKwSM3VLQG
4N4ARrRvN0sUFLkheC+G/oydCstm2mDxEU4Wg0Cyu4NTeNvYp1Ae4xNigGCaIP4DmgnmMM8TKue2
7OCvHs0RB9E1cqtL+wMy79xxQDhLR6RuFL9h89IVZcnI+w+47Fx/u1NMJmxJDehlUV3C6ko3P+qY
ASukyZlMtGjJXQI67cv6KFITJkDpIFKWqhq90hW09s0KpHX1utGFmRrvUbG7RXYAA8/GtukWGkTo
8lt+FVP4rcmzQ4q5IQKIEJyJHc1PlyWTZYrZIFePEfFM5UnRBFFRYMY24z3KjSjRoMpVaNvtMVe7
BjUDvfD1EoxuWa+KohI3Ej7rBDt2P5lrORTIcf6l2yw8mqpp1ccF+wbAvjvYiaA0LrpDxn0kUtzE
sYxcFMwxDsihoCGdLdrAFN0i4zyGKlKGtElwi5viyuv3ZbaPErZXh9r5n7TcZrxG3Uppb2Yw4iK9
3rpTO983qcDf8hpB+4DyCkO/rdqOSBgAwH6nfvoNKzOZwD+iXGyivPL/cEu6jlo+3pU6uybRxvK0
SikMCvRBAA/QrhWv8JLAcrfoSQ2iK/EYJD+f1v+IZDcm8jFKwCNa0B0GFPSd/lvZOmXpqI/9t8zL
P8N/TOgQaa5luuXXzs389SmSnflJtIPyf8SA5x/yqkKh6nnSYOz8TwyQfALZFJEFMUAXTXmILpsl
jhkjmUjJhCBHN2nBdkvN7ydZbkcvcqj1ZSIsDG5iuLtqJktoIzkbe5qgdZIxeAYZg5RsH9sYe65l
dgTgzo2hxsFMmvCynfCVGEg+hJbzbIUdN91KGWiGPZpTv5Hx/gveKm9MDvwJCtTXhDzsrzOpwwIK
3WWEPhnO5ElO4pL8cbqKr38vbjUWZpJG40aUsXB9zrNUNhKpejHEZMTucLuMiHik39xqXHNnWZKf
eJt/unyh5zf7q1QbYPxoNMoo/xhMNMf07jg20gCjUdHOnEEONlbXag20UjUxVqeWhtZvGxNs3IP5
RKLjompP2tC6g6WHRtH66jJcVwNeAVV5MhPsf0x1445kO0WmkmHLcrweuvRjKet+NZe9o4594hpR
c71206GXFU8l3edoAtGcZmCMZwGRVYjlw88jIYaTG/oUbGrpg+o+1GeAWagWHpHtVQzQu0jZHo25
wusA2DltqV9Fsf03NuY9EG6lTtkZbl9nwVQ0XyVjumlS+Thsxje5jo45Sr9FWsqgUV2vpyZ1wU5m
ghd8BEu9JJ1KSXqouxVE5KU8HHqzOZorvGU2+52F0vEUPySkPNb51mHcyPzbzIvATu0PapELUh+u
smOwiuK66kBlOTu8Xe46oDVDYhU+9L9jZwplMfEU1D5lbi4AwgetvTN1ppMBwJ2s6VEnJ6gk1m5u
yi1ziH6Vt0J8SF61fH9QJs7qWjr2I/bpwm5NAc2iVk6dksc8Bnq7pqreaFXhoJbfsnKW8AsK3bts
BLwNI8qU8scIGEsfQQ6ZRgRD7F3srZgwwQw9nvNYgUNiC3gCrMDFbguaWCFM4HmK65X50S6qjKK9
jXbLSx9T5ZjAkiYbNafFyn21WGVnWKsneB7Q/0ZZDGLm+TqNNNeO59Qr8ulTDWwxZynUu7iPRndY
9G8KuI+cSm3AoJ2GRWJjkmpRri1g3TiG+iVVRqdD9bp1uqVzDEl1+2K5K+31qYnMm1mLv05xW4Ot
G919eV2PfTOF0TJPWIj9uxrKX4rS/jVGxTdNiu+b3viOnfzPczVoztqYf6lTvgKlqzp02BFxL38V
riPcXQ2rkbIZt1mLFFbL7Bk9BTBGG31NvEnS7iu9bwXiuAklxmplhBYF+QrzjrJXo6h1qcLec5M8
5h0WDNqfUvy+THknhvG3GG4YpqoA+XG9AaxZCzvzkI+FGy/hCBbiWfopk29EC1Ol8FNSOEUhcipU
o1iNs6DpKtjjEC/YUn+kllol4/2GLAlV1S/KwbCcXnK0cPVUFFed8UcaCeyLd7V7kUx2azSZZW1y
W4XlZt0OlRXqjfQBLFK/LisM14ft5TCfMNWNeTAXbCDvFjzPjzhavhWhiXCzvJ3TYjuySg6IHr2Q
s3N6sF13HxKwEsxBf+zvUzHnInVB7GfbSTuXi/axgGy5VhUakKv81UfZK1Ed4BVYAWVHiWmZCtOa
Kshi0eU7xV8y4WAc79W/l8/ktLY8a10eIxbVc/NdQWJHSvmqQ/48bKBlsMrTO77lXh7zgNWsUd9S
HcSL74h9PJPYy6J/391tUuHpv45xGkY3MYDMgcunxJjpUk75X8Ch8dDd8y+fjrquSx+TcW0EgObZ
isHiEJxm7th/mNR3FTT2Z6I2uTuTZC/LErU93fHQT8b1dlBuaT9PuZGEsDM8R70XxZq3AV7ZbcWn
Gg2E5+orFoUclA6d2t4EWiEyAsbACRKUXLJxKKO6KdXr3nxa9M2ptnAgKBPXYTT+dflDiYz8vHq3
u8bRrDNpS3A2CcSq+SEGo9OIpm/n5GdiZoE0nqPc3ySTh0itWgNRHA313k+TG9RrKOYYCGVyVPRS
Fwk0mAuk1nmDMxOYN7v9C1zAaI5SnFO/mdCN1ZaPWQC+oN4D6siZWhXrF9Gvt5H3CMyPXexCnzgC
t/D51FGo+xki75MFnEMgVaBrU86PosxCdFjGt4yJOa1rrJYgYFJ9qx69AqTI6XRvg4wiNQScGtzH
+e6jqox5tLTzF8e4WhkUsubm0o9p43hpj4CLpXxx25lXzNxLZMwkrqrW7CkT06tHspgnh97VBVem
MvlMqtVF0m3/4D7/Z/IhkTTGQHJJ2YxKxl2+p/vFG7A/959kS8EKCNYLX/pQjLiviTHTGtaB7snp
n4svBd258v/pLOZH2UNnUfws4PoBLCQhRdPAxsIOUiuVOkdzj2Ou5ZWxXZEe4+gidC2uEZgysWwF
W45oY7483Gh3haYQHA4N9t9oUOq34ij71lUCXNMBDwHsuL7pdNw8DeWGP6KZ2GRM89YazbllYWKC
B/SQn8rjmQBerJ/c4LSTxVifqvWaLXeQNZ6a45KEq3Is7FMOqtzfLZLcPvXDMTX9LhxFFVeutu5k
s3ZoNlOnRHEcLthWxhZp7pOjiVUQRw3qYIzEa6Tcd/ROIGOM4Mnty56gLJdXt1JhBfFsu5r1JJPe
lSPlJo6Ib4AUlzQPlwMX1ZVXTmAnlzHLhsRZWaEVFFpjH8pJeR8n0dNlEQJ11enRd4F4tbFYrxcj
8JMBZZp0Y5hFkjNNn5CDe0Vke5elcSsCOxU9r2nvxKVyZtWV3dQhNgNDzSs+pHfmUQLe+4F292lW
aB0lrGgLLpIfLJ5v8twZ38ntq3xRlaGnNUeAf3k9rTli0dJblyvNLQGYVBZfLh9VdLGMk6vTJJdT
TSrDONdu8hrvevUvrfqxmGA611P/sjCR6etUk3bnixogho8tzBFPNP3UAkP5TP5JSRje0IQQ6CW7
LDs1EhoCSlSG0bfZLz8191bsgA1Md6a/Fb8OUKgE/0LpCM7IzWdADqsAeUYHTTLzVFriNKpGyte6
6cPkFDY5gD7TU7YukIvF20ode4pDdui7KUQMuB/s2suG3Me4qMgB8c///Euog9rdtoEJdhDZpSA+
BSmDhnGmzaFjfV+R070JnkEkj9GlzOhG3aKOHdwFM9ihSIlSGkVYtlzNuLJDikcvektxY+XuthmN
qvKq7PIW7eit7lE71D19bl0ybd7lr8qPI89XycSsTrXWGBvEZShnmz8DEBIAXR4xH+ZRQFarcB85
uwMxEcsagCEjb4BptPHkoBveQL6kq954B/xG5QKHZxfQRlZnuW+gtBOdlIlafZsN0jDrWdgUrnwa
rpsg/TYdlNIZThvm0SiAxPggborzn1q7czPBi2xK3Ks6Jk9o14w2sYI/kxPd6Q2TEyLFYYKWZg8R
Wpd0AzX9PFvYIr5eC0GSxfWtgIjTZBsrTSpbIirjHhRcMoZBtM08lbJvT62PZ2pWfexEDX/uaZ5F
sfWhRdeyJTPRGAPOuA6gj/JDN4vIvEQyGMemg0NyMe1FCkDoBPzav8F96BVEtB3PN4DdURivZWmz
Nk8WIlIP+Jzka+VlrU+XFpP79rOE/2GygABFDRt3tvT3ehBNZ/AV0cbANUhH6f4D48WUXJOMooH/
pn1kDbCzLjnWP3VkbUM4b8LyCc9p2hQ8B4PXlowF15dO2lxsYLVTTKe1eszG44LS+mXXxQ26Owls
Y3yIo6FJGvBf033JhJyio/V5RmtYfRNtAc9/7KUxWpKluZ2VyQSEU/NoJ96cTYeluJJIIvDIgntj
m941kcq+3UBEklqzM1gBljFcwcWJjsJoglS080AmMEjS7fjSz7wYvd/Sab3N9RU/9ZBK+8Ap3L4K
5FINZ/Pp/RXSo+/iNtEzitoAY37XM5dXLsDIv6GbFubx0Wl8KU1TxrHTJUTt/15q5XkQm6JE6Sae
06Bweikqr2KwVcpdHS7NXbp8He1f+ZiIvhr39lTVAnCPLsvYL3gppJMrc8415NBD/TVuG29ZP8Z9
5W1bCK50t0wnZ5WOaOticDQz7i9/Oq5SQqRJ1xrAWEwvYPfl8mzKza2niCLTacrxUgGf+GUJXJ3c
SaB/30lIczDsVQ3aYpEZh1LUuIlxO/R/2ePxshxe7MLkw5+TMFohqaSRCxWDAfFSOop8rZH7Xga8
40Oei/aqRZfGRP5yyBYsdsLMUvVBmx5bU3AUrtbtjsJ4WLVJErue0H+y++5RysobOQXCNtEF0Z5b
L9pdmca+UessB6Qx0Ml+14uW+9/YPCCvPpwn0d9cL+LqhGbSbh4QQ7BX81IntGip18rEAWO82qys
8LHt60vLZy1p/ctawQ2O4L38VxR7xmpGgXpYwfdB24cWlh7l8ju6y350taKUmSvfBfKoi33lCnfy
GGOu6tyOgMV9nt/FpFFyJgyLQHC19NcbpIofFCpXHXcimfwD/eF8KgFnHGrYvQBL9pUVe/rqjH8b
9xj8Q0rgUeaftXFU3Tfv8SQwGrdUHbqs0biVmFWYq76730OvaGfxSUZIJ/WwROC2ry5lyTF/47ta
fgJEDDwEEjDNCx9Wwk/NRKFtAF1Q3AJWMIl9Ojr9z0Ihpfqt/GVEBeR//NaM86zAy2XImD4P2uFR
Sz+n+d+5XnkzFjbntHDkHI/KpHcNMzT00i0LyVmm7OnybxB9e8a7WluuG5hGicNp7J+ydPpURGQT
5GMiGYxntUop3tQZHfhaL/3e3rCdIEr5RCIYj9ph7YyUMY5haJmT9x8TJfYuXxS3UrV3BIzPwbw0
xnY04IHl2T1lggb2I4qqWXZPx2W6k7goLtJHtgRoJVm79CMS5QJwdYPkTgcT8NT9ETw8WN5TDEGg
5QbAZ7NjS4C2lNhDWsPstOi7TlonilN/xqZybMSOIRzj5yYtO2mM0xnGdBvLERuzFAGQ4mjmbnSw
wgirguKOLf8qgXcGXCmwDGPd7aVL2ZZqxFAftvvN3DFDBeBxUeZRguvVa2LnDXuXVOFeufGdQMau
1qwx5mxRkJMFVFl0V10f6OiC6ZR2qNCigmt7U+USPJCFLyy+rtL0lugGxY5kPKiuTnOaRjAHYLIO
gLEt/zsmKzdu7URSC9057U2virwckAj2WP2k3xPd1AMqNwgSWP4UHvHcoGUumGCAE8OCQINAr4ox
R1NpMLTZGxQDdgMeIDBgf9KLho8E/RGwwM+TbKZDKzhvIoDleJy9fDYvMLTcSlUgOYSG+SGLnppK
WFblWMgLCUwmMJtlD7wpJL30UbSCYXZxttvffaP3IYC+kMbY42oruYLRFtq7WX0A4iuHPOy9HDvu
QenZnimCq+BB/bwQyOhoFBtL3y0Q2JZX5xY8/ClQ5qyH9PcCf/SGBX6eHwB0MNagiUyh5tjnig2e
4JlQ9jZSfiyOSCYa0JvZ7pTfv21GXyiQ8QNbj5luG+ybZ/jK5bgdTG85zV4MEgxJPDTFyZxeHI+J
tEANyyW1QP0/idVA6pfDOALJ1ZA7dyxa+YfWVsPBTFsfqEDadRONtTOOkfSjMPTiNpnWm2wbk2M8
YzBUEDx5ury/dyY+95alrAVFl2EXw/VD4osmynmmaWg6Otg2wco9+x7WV3NLOgmvg77YNKcnKWCB
5VUQLXn7imQvhTEYfRkwCaDjy7Z9fzRRh5fVDqQOv1T9hwWevuEml0OtjAUTQaKzMVbTq106zgQs
J3W6OlpyF5GHy5+KKiTrV/fHoj9g58fleTHyuIRZzkOwyHf1IqP4uDpdIxgTEclhIrIpAzN8A8A5
ti1Np8LjosJ071Jitq4QVRBEd8bYoJZuUTY1UL54mq7GSvncmaLCt+g0jOH11aA3JsDSQtKDLHG+
jboHiUy3XUNEb27q9S99H8aSpsmojV5DFf+/F6+4LnqvC0yM7VDTMswMMY6SGNLmbIdWHjlqN2f8
N7oPYqrfhZtUXF/xbL4sygpFcO0GAqlWd1rxDEuv2lByi+z0NlgCgXaw8Cr6ChrtrcRSe5xphjs1
GuDRMHF+2apEQhhnUTWmlKcdzBab1WWzOa3cCyRwXT/wAEzDRsqHjOil3SapOZFWhQRruDO2r1l3
PSxf3nOIPyLYlIckSbfqFNtgKL5VeuMqTSU4BP+aniUwKU8czWsrt5BgR6uTNg9R9Y7FTXjtZwnM
h0jNUVE2GeaDzQe6PFY2ZxrGf4Ck3zT+IzoU47ItbTWMaQX1XZVg+i7uQsOuBVFB8PHZ2SZrkooe
o00YOF9U1+osR24+RLagUSs6B+OxbWMGVFsHH2d0qwtYFm9KM8H356dLu8/DuOpFydTZliHjJS68
hjeE+JkkOhDjtK18jUtFQ1zQqhvLupWmSXAckQDGV+dJshTtBmVLs84xkytFyILEjwbP6sxYfb/E
2bC1uK/zBoB9RcdLsAEgB+/dANgbD1uQMOOlAUA73lwUDjTLMPSMvcvcNQCh32iB+JEnUGu2IhGZ
ZGw2DZbTNOWvjZipkxZS6pWRsIXClYTZFQAJWaBaYB/MfWLYZlqikk0HZyg0euFhdEbH81ENsgPG
cgFz9R6uDTSGnoVS9dmlWsmcyECeQKCj5B7kF227Sr8Kpz2WwShuu/Kq9S/EMfbb6daUFBaWuweT
SGFjy9i20cvG3zKg4ORW1gXRRL7aJjanNoWg8zEeUHm/r7vqo16QOqiNNj7OUpx/IGMaB40VCRwM
P9/YXQhj/YVp5rJlgpTt9/jOS26V0TlcDmfU+l5lUjtprPknWLeUVzsOIzzfs8fMdqbhqhg/2sAh
sv3Lsrj54U4W4wmiIm2TukC2q2zTJyOtfGu2PkQJXp/2+o4+8YvvzPgE7Bx1JM3gE8q0vyt1K8Ui
XJJ5/9OBWFegmqCObGy4glW3vwwbwdYgeJOcqrWvSSeiBqRfgv1SJuhpVUWnFmowXyrGu3YrCrBN
yW3u6Fi8U+TvqtL5RP0OeFDByXhOey+M+VSky6dKipIk7FcgODWNI2WWIC7wvM1eBPOFlhQ7kDPN
q7UlUMZ7QzmlluidQLOKC3fGkj/PUVIhI6RZNAZwMcxd/FQOGD30NOtcfBCj9vGmLjBB+ucrsc/u
rYsTeayqBCOkUViCAio6GCfVSb3ZEblOnjntRTFZ3KrJkq31CSJ3Wd1my+0wYkV0sJzaEKJtCdTB
ZLK3uo6INdYd6pqYnvS1QAGC5j8kU5RblBgoYLwHQfnFVdIftYsMGZBr1bUtcZXAuFFdBY8g1Ma0
m8nvnGR9A1W46JRMbBgzS06iBd8OSP7IVG7TSZChigQwrr3qqoIAeDgOuwJ9xEx3YiJ6PPAIWV/c
GuMm2sXY2tmK/h9pX7ZdKY5t+0WMAQIJeKXbrfd2370wHHYECCFagQRff+fOOueWy+WbrnvOQ2aO
EemwQEirmWutOcEgtaeZb0eQKXWfij27Xjd2po8yWf7RU3wOjzxRsXfgGftBpuM7n4JGCMjfgpGQ
gOX4Xz+cIGQJdQHM1ql6sJKKU9eNmC0Yst54m5Z0qVqmH4CUb3f205JfdhacrkErCVyLh1IDWmtr
y/vBeX0bOXx+qy8bGwy50gxea2M5Ef5tEj9zt/NTncOeODGNyZO87h5RmNr8VCL91vJ/erkvxjjs
Ar66Fo5NufSxR5d0wBzoyMGNGL4F5qcw8Fu77IApEx8QPPBfh9OFKiyrutQU0CHZLjf+eGz0T3b5
Ypr+zS5/WuPL1Q4qux9hJsuNjV5T3G1xidlTNuzb3bL7D4qI3+/gP9/py4nM+UoFWRBT/aNOom8/
92j8b9NedNP83838ci4l68bO5QivmrVOHSUjEMj94Ee/YywJPq/x5WA6xM3X2cEaOkbrsH12IQ/3
V+u1v1EXeCrcde8/y799m6V+XvbLqSQ05I7d4Rs6dzoedhISBfWvIQ3RJvAzzc+3UfHn1b5ECwuh
va0uCljTsrs0mePMUPRolhmPq/b6P6xbfG/I/vvrQVPpXw3ZGBRWb+seUVCK8tpRX8mrMExMEfmv
mJBMvSeZwHqmZN92qbP7+9jy8kL/7yvCvs4TaNpDZInC+5FwjlcQH7CCgGfn0RZrRN2Mjuj+ENnf
r/ldyRTta6gohhA/CiC58q8vzKrJMdLHUWJ/DYTyZVtnVkqv1jiHy/0P6FC/tdufFvwSw9iBQGHT
wcWUNeoGakOl+Ol6fBsDflriS+wS5JC4Xle8kw3tNNncuUm78eMlW83DZRLz5wLUtwb004JfjBvY
1vgA9uZ2MwxbWZ8a4kYN+6m88+3x+LTIF4s21yuCzArBn3H+OOwDwGfcQRKhFwdSgCdyfRuqnyoI
iES+O5OfFv1izYbWiB46t6ADMN3tFPIhGVtFk9wDX2eXW1MChk28Nm8p6O1qjNw09jGnxXVjseOw
dleyLjercSGaDEFsQ/K3UpC0UN0dKVzwmOgXS5r9VIDbjVnTEqNb4ewZGUZW17O4w3mFDGb/e+zq
E/Sc9i3GpqOqnT5qWaNla7m1a/m2KM+P1NwdDS32RIQPuWv9nmY/CbQD2j33iTrhvtT1vnL0sefq
tyzyvat9xGLCLGm51vuxm0g0t/UOTMRbw/stL4Nn6ZdBXIGPNFpJ4WUzaFWSdvZPedFu6kKla0Ge
O1btV55nrSeOQydeTLuaKNDzNgykSMAAchJj/aa43W27sC4j0jkZ0fOzsfurcpnvHeU+W4UFzULu
f0DbW8VyaMBkOp/rQeaR5y8M7eLTQ6f9m6Bywc+pzaul2g8x86NhOq39OX+weqkiS9VvPlqB4hZw
QtaJmqSNG16ts99HE3oGoqAMPkLh3i8e3bjluPUs/7pFEBX3CBhNg1EXIcqNz3ps1mBF1KCbEYRf
cxXcg0Dpapbhm20wc0M7d1cu+YOv1dYtxpuC2fdtARI01VaxD9r2pFVdkwzCR3Fryd3EBdNoFlb2
D+by+6PpO9AzA/qPjvp/tVyhU2nq6Et23BRRnzdxh6f+wTpejNG/mWRIHIWXdgv/32jEc+n19qLg
gzAi0Mdu0m+CxK83NfSvzKncl2bz9wt+G7WwiwoQuG+h0vbVcoUNIfXoAweWD50FkV9OMlsjWXYT
xZcfcpPL3f33l/vnYl+sFlss8ARq+Ju23ob8XoGJHYybu5EP6d+/1feBw6fX+mK6wJ/MVHOBt/9H
fe7fHoxPq32xWbkniKA13qvu/ytwsILIiS5U2+16/Z9Np30frfgUwwehA9adr9MdjVdaVWG8FoHD
kpI3J3IOxSu7xuTWLajGEt4l7Pbvd/XbUOWfK36d9iBeWaMzD2fFZQ+8hJWyMLcgMkFfDfkTljd/
v9q3h+XTal/ihK5v51lgAHhTDEvkLNe+OIO6OKr0T3JDP/nSL7HtYBdh53ltuanKOSorGlE4HTX/
8Do/xj1fYlmOuQFwAuJ9/lFPrhPz18jkhbT/MjL5U3X3p7e6OPdPyEYZenICWwMKFsOxmQ9ufiz9
H3Lwb78QGsPYpcHHhwX51yVGjEPITsEe5pAQmmo3mh0MUbUrtOPb7O8Pw/cXmvy37WVfSbTIOgvu
K6BsskKt2iTLqcqs+D/O5r7fvX8u9+VjFS4b7RJTaZsJlEfkbbSugvmnUvX32/fPNb5sXxX2ZJod
9Lk23m8oA0ZSBBHTmb38+mHvvrXxn27Sxed8OgpgvPOcvmbtRrTvLDw2/ZOemoQULAmdPCUzEn4d
gKawScPRvSumrVM+tOt7UZRJv/wOJ53+8ECXq/tvfuDTA31xOqRVqEyOSOv+/1srLpv4d0t9cTn9
wCopBZYaJrr1PevUTCHIBit+dEeVGDqnha1/m2H5qf790zteTtinTQ/HuqaFh+teOphH/0fB8C9S
3OA/wTG/DRsCaEwQ6PP4If2yo8YKptAyyAdKehsMr9p59cd2u3Koxy4YlPbrdDA0LtUKjtoxyZsf
iRa/dYGfHuDLPk/9WFVjNZQbvcckejK+rr/A3TmCKzNx9yQp92BzJd4Pwct3iyJ3g3aV68ENfjVA
TslBGsqrbjO7iVcVyZiLH47qRYPkmxP0aZGvzRgrZ40v9YhGBpcdJiu/DQJk55AR2IeDQEisMmhu
gry5/l0VVipk/yqKLqnEekXqaccUSwqiAUJNkVf698Rv26iY8hs7lOe2W/YSzTeuUFckLM+FM8az
R3dcuaeWWZvFavuoEesN9cSupvkBs3bx5LGk4cWVS6ZtgKZ4V+1s/6SX+dDKnm/Clu7GVeHn0I4H
5vSqjms6naS9CQWPIFGS1D4UXcs280onLrtguygILI9BalgTGxSbWSeiQpVPOQbEjXikA3/pWnbX
t0Pa6QEtfoSiS01v5pyky0IOtX4BiL6nXVtd+ssyhq5GJXVkdJm4VZv2lk6ZPWUe1B1LcmKtm3Lk
ypEK6j6qoaXZhfmut5FKBQbDF4BcqhtQ50Y9q/zHYppfIcn8wAyM41rt6sLeo1/3kSqIxMzVe86Z
ifqVHQprCuMShPFVvdyamUGd0OL4Z06VMnHbvoEFFgJqTfuil1ZGRS+uWdiid3NJzbqkc+jflAQ5
RUd2NCi2GJS8yyeRKkteM4LJg6a8Jk25DV1rYwTGxn1EJZDcgwkZbiufISEAx2Xkk+VZzugC191h
9oaYLTtPlnGhQYipJJAzdhhC6Ks1b104gXa2amFiH0LlbUx+CoL2th+dCJzgu4b3TYxpocgv/RjF
ZBHbvI88Gm6swLkvcZmXad1bAwbau1+oNc9YKiBRXtl+1BTBGI2r9dpWN76xZzDbelsS2JBIOXf6
HNosoitN5uDJdE6iiwl1D4yfznNSq3XboLOFMme/LiAsdUEgWbn3uTvHuXMK5w/X1LdOFW7dhh7s
cIxyyJp3QeR5f/x1jR0crbGSMZ04qFSOFX+Q9mNVgnB30PczQIPKvgiq6rSx1S2zj87QZ0vZxQQ/
P427CyvfGFpJbbKBtNl8QcEIqMnK7pCPb241RcUs0n76sLo6WphIJ7uJuI+JfjZEYU03dv0onIdp
AteIvtfdGOkAaqbeA8WRrsdNCY3HEkMW3uCltLwdKySxjhO3lXMmRhx5e9X3LFEg1OlGlCTNiwjW
LcZKo9AVmTO+gje3iOzSiunya52cWE4vygWDcz1mChdq4JAqgIZr5/WR78nEFV3st86tKt8G5u0m
fE0zmsj3TeTy58v3hEpJhuaLvdfTdFZDwuoP5exl36alx9LJgeysmk9u7+3s4rkhdtQDlXeKxxl6
dsZ4sWgeh8qOTHmaJT820GW2K1DK1u9L6B6DHiW02X4IWxS2LJ2IwGSycC76Ijfu8sHwnclQJnnA
D17FkrVjmVpoGoRD0vl2HHZH2XtpUFZpU5D9SKvUZZsWmieT15xC1+wEWNyG0okGdPEFq/+MqVkQ
/IKqH9obnmVvK19AdPuK29Al5Xyn8dH65dCOr5TZST+i+8H7CGi1E/776OYq5jVCSTuPhmWN5fLR
QbAbJeGkLHUkcwiG+CJxtLfxBQiP5Kku1XVvFRGbnmXexiua/dyRJmQF2TMJYl/NB+Ohv6RtNjNI
O8ZhiicRRq3XZ25RbXh+Gw5rzENw79iDDRLb+qHPMZQHGhc2zRGCjJg6Eh36ELv2ANY0VqRw3Crb
2TAYqrC8qq31WEEheCHDqcPOab/Cwen2NjTxcnMNwtzEsvsUWUvsT1OGz5KXNwpUzz1+d9FeW/6t
20KHaRh3S+CcG/1M5jZl9Fzq9RZE0TEOFe6tipAARl6h0wnv1diPntZAwxuZ+f7bNDyAHPEqwDSy
5lCY6EugZH9mp4pNoQ9DXUc8MJD7rGK3auI5l8lqV+cmfIXBe6E8OGEefBPU5ujO1pmAWz1qXRub
+GcMgDuVqRRDbM/3ftdHxcpi0Y9pvTwxfPWAiCio19im/qmzWax6SObIQ4Nb6jdDVEH6EBIiOwwU
R/acH6zJ3ZL67E0iIeS6G6194x5qw8+i97KWONkAemBM8pxcSSEpKOxb6EzsHT2gupfHxPweG+8Q
1nkEFpiIudfQa4K5B/hU9HtK4EgaftMEL3kF7xLeocyvOzftRmi9+Y82r5/bFUT5gcx3ddW2ccfK
1GeZHIrUEdhgXW2FNDeCdBHMdzRq9AkVKKoPJx3Ce5ErgCEghepS7h1M/65KuJLOjeRyVep3U9En
1t/3uCFW+MqtV687jD07g2ntoa7wiKHC7Cy6uIBPzXadjMJOBlsmhmy5HmJXo7NLBHHZl/jdO7/R
j/2qNpZF1whSNmkgnK03lM9+hRIBTCIpgqgvrP3CMQ43yURSktSVnTC6FeFtJ1GXAYtGXj0KOF70
E0WrDlAb4miHNFvjTNtJ3HdYr9NTNOdhJMoKP2LQTS0i6v0m044TvPNFOad1nURM9sX2u034C9Di
Oyid05FCN9pSmVeflwbvIaaEiI+8bQ6WAxBf3yzq/cIDja9gNdWrPY7JCPtY5mALYyKuS7a1g/nV
ydH7vkBfiUVsgImzpodpvHZrfpbVscbo4jI9IfVMcVXC6k/Y3hDfh3v306UDk3j7pJSXtjDWTXc7
5rqN5sWHSiR+h0nBsPU6cbnLFz/2iTjqlSMrxV6F3hsbPjz9J4TM0+S+QkRtV6ygFZ1oZJlf4TJE
a15ji8abvBDx2gYhMFSW9K2z6+dzZwRM3JAK32wh0ZXiAO8stNAW6pqMQTZU5oDmqphN20HzjTtY
Z1eUWTOpV62haUWikKKdsw2TBoQBHeTZRt7hFo0Q5m1Qa+liJCZ+ZZKevwLAzkaLRmBR2KpARut4
nNEx5tpv2lz5trufm3vpPvWeBbHnMXXX5uC3MOO13AzGfhXBGSTbgLURrOkhKcYQxPnbvAakCIHX
UP+hqIbUZbFbJz/zdHm6hIcmvCdIj4aWCvzNhzyf0y54XPD9wKwXY9oNsayFzb6xwV7SKhJNF3i2
ErvQXjD+okDoL061f64l9MTdOeNNdeuGFkxSn8xDmebdc2OeF9FFk/odhJhDQL8mz+/AyBuVl9Hb
ooildpNFL7FfPtIwSEX7SiU4pAfIsKsX19z0zs2qx7R1wLMwH+0KTqWEchWVW6i9PmuQQBuw0rUu
7JZqrsN2QPv0c679vVNbV9ZAYfzEH7Y+eSVyXtiSQBVHIoc7Q7pkkRNu6RN4YlIIz2RWcc5x7zki
JK4R4jW4rbLZEsJRS7JjfwV7PYZ4w/6jLtyINTTibrDjtUwnhZdpMPUUwAWW1kF6HrzJmgo9pIuR
6B1wulg1iL7Q9+TkR5U3uNPunaR4Kmsd4hyzySOnc+IA1s9FlZhu68N+ENJnNHc3I0G1Ypwu7cGR
bQ8bOzAb22x9amdF3m1QJkgQUMRWPWQQQ4hCq0jL/rasxsNgr4Dnq4PnvC6eTnzjnYviTiuo5C4E
pCr149xCVyU4aDVvWlvH+dQjrClwF2q4ffdutvBEtN6poDl2YX85yiganufF/SiqW6cIdyt9rvQ5
lyyeDIkuvP+aPQaWih2JaeuhvtXMAbJyNvltTqpUK4UZ7GcJ1WG/D9O+OBNmHnPbPfs4uf7Un8uO
J2SxP9YRKYSN8EzSzQpWcyf400sWFR5I2FYgax6PHKwIOQXcCTsdmLrCEADYtLoktE7SKmPtD4kp
6ZHpE53HeJyXDZg0zuviIYzTMW8f2GgOITAQZmKzbMFeElfNscS0iShfJkw7r+XZKJKC0jYVKz0o
6zfGULxmiSoXZOfTTmOmb10/pA2LWl/P8owjksq52M5BtdGdTprZ27pWl7gcUYsHZcZuhp33txPg
asv+o2cW9/bN0lytcG8efQVNDNzHh1e5SVm1MV8tnPYp0bAmrcxvnDnY+Dy8WvgzXUVcoaQDOu+k
tr2jvXhjNIhbMum99qFJl9tpabm3peT7S+LTdlVG+rt6UtcFYrUV1wmkdSDkTi1rRfAPYCgIU1TW
0pVsc9gHTFpNxiQtmZ/bLowbsNZUDR6lKl/1ihm3udjTfMPrAA1B3TMtQGo4i4eg8FI/YO+09H7X
hO0JfyvwVUxhw9G+5+6haW69+olUmH7seVa0T01jIyEAkjjoM8nLa4jZpSZHuhqiUtaMUde1FuhJ
7pTXv/ea3I6++tX519WAjwutS8tvtsGiHtcljAqrjmi7q8Vws3C96cm1HH4hNThMBtei9BAgrk3E
qjmeqitqq3jFztNZDheznFGrRrUKV7KfnmSPO16EyaCqhNv6WCh6gGZpYkknXfIRmQuqWt5yCht3
icIB/V2q89+5hxjMJ2gGpFUysnnjj9fegKSVI3eTRXso1iZlpZesi3VYLLiukl7TdTkU01BG1vJR
mteRIUTpg6SR4673grTn24659/MI2YUB1A09uNNpaoeo2pfNqVf3S48CpRUglnzlOYb0kQksro54
/yEnARVSZ+vb/FD4FlSKJtyIy7etK+dKgUNs4B1qvEt7ns0EgQcY6FJAcAWK7dcgMOghHINxfGgX
LrKJiu4dX6tcqoiEetg2Pe4NBF5GUBkt1c1YX0N/Cpx5DWbqzbqRwspA352MHsBveWoY3VTFeuPz
Ydd2c+o56soQ8TxQ6L5AcS684VV9T8Pyjazd3nXKx1Wad1ja3+6Al5nFuvN89duSViLV7SqeQ9jG
pkO2oCpIMo3Cj3F0z5DzSgx7YciC1sqJ8tDPLvYhZN6LapZHhWEEHdB7LoM4cG4JPMBsHpS7Gy6K
wXD3gthXsoQ/xCMrWF3RiNRj+b5g46ONJk97eF4qMN068kohs+7QATwP8jSM71wihiUZ5qwgtEOf
DD2xBiZ5cJKG8XgxmJ1e2U3InyRvN6Buz6jdb4r5qljz16Jg8bI8FwUG2BsdDcGD6RjmGkIYtikR
MB3+9GDgkxzIn1pFH68TVG8wXOr7Gw3jv7g0KelVgXCjtZY6sY19hBjz3oHTthzQgZVbX67Xcy82
2kLvaMfSUXepO2uEKFNsdWgIgQs1yNnmvE5qWSShLzOG3ZrLXx7BsDeUMccKWjYHjYHCMHi2Lwll
we9Gl52CUuqY+W0kIDANfKb9WKvpDyvUnk3dqZ7FGZCzf8MpasV6QkXXT4H07JFdInNCbbltl0MT
VFu0/0RT6MOXsY2fh8h6EOmE7s5q2TEsWDZZ5Y4KYDw9j8uqysZVIiroX+ci6BKO/xuJ2tl1ykJI
UWwLZJQU0069jVgOaJU7LkiqqvlVFb/GoNlQeFxMsAKm6J8XV6Ea3keqYXE9sATwyvvY0wB4HPL2
sH9fkHR4/tU8D3eErSzJV/M7h7qJXz6EXhNPJabILZGhKwxaR/poliCr8t+yIedLJOSSVw+hC1+e
BiSu/swTTwOuCBXUjGz4y65PaK8StbAr4tbRagPG61RSDN6t0wcdEAmz8wHQD8FycAj0RiGnusmL
U4fWBL8wEcmt95nhyw3sngBWAX6GoDLE0CcQuBGSO/azwqguEy5Oz7m5XPAxiIKxSgNU9GVOke8J
68XhOzD+RMYBE1QTjU4baUwrODYoToMcf4ziNMgA5/C6MGBzlzujQQ9o8VSJO3/qssrWWyGCbTA9
4yYAahoS+CY4tj+ouiV240XNqNNL5EXrjQGi8hecBMeu+A5sVFch2ZGyPvLlumkJrJLXVoBnCI0V
Uncigiug7BFmLU4KsNb8Ievujk/Pw8wPLru63I7VgSzwaJ1WQtIeVsld6u3YztslR7jfsS2Txk99
K78p+bbhGAwJDYCf3s1m/OXFBltMV75UcPUM0k+0IRXSPh3VSJMLiKcuGD/27zp3ScpgucxsJu2E
CV4besHAnOrNah8pe+lnP+VIaEyGWju82i+P/5KOiUmwd1eF7okgq9sly4ej7mu42TUygZOFdoso
68HxHzzGUrBaR9y5BfIcOyob3Qnzk0VMS7AwjDQiKr8KkfP5aLrwYHjbFUJ/z9jLVk0pzurH4oF8
o5tg0KSI+RTEGME5NBJ9barY9at1aKZ5008qLZ01mcp65xVe3ABLWJDfOJoC3sGhqCn49t5ymAgA
dYkMACdTvulLK2F4EBuGKFSHqRhu8OrKltdyeR7XEPZrW5suvvw915nvWH6fT2ukfSeh03aGCtNQ
qZgwBFAznG1b4wYCbsnLzFU6c8t3J8At6jH0BHfUIDkfbJGO5DS058Z/FZCQbZEH9vlx0ncE3Z0c
7Kl9ma0r2Wu73gBhidTkxrBssU8P1P9ArxZ0Mbx4GaDRtfXUiCagIpr4/djs3aXaWo63zbmz+wvq
MkjVxjvtBqkl+zrhVnXQkh5xq4CrZMKRx1IrGEMFjTH8AAK6B2tAD85jDZexmisTih1wFGhJuCIO
xfMq3irkPYocy/LsgvypmG9C4+HT8QT4QApqt6yVY1QD+0NXTmaJd08AVgPyo+VrMY+A9Ay0BHRa
YbJVt+9CUdABy90EGLXDUSLeDRS3jtZ6S6BFgKPRRpVlwKrZZ5rQbMg5NBN/2f16Zcs8HUd5nIuT
J4vYrc9+YxLT4CGwyyosUqt4zZmKZ7QB5+sfgz+Zeh3pxYUTchHveidL5JFkD5SNN8rdrJP1AOQ9
KZF0SlzO4IljlIwafrXkQWwJ746t0FSmkK8OZozwI7XvSGS6IPHMpSoCGCHEewIhs80b89aNs6Dm
4KDTq2h2TM6gOL2tgcV1Spx5AfNbwEpOs40OLZA1che2q8oUn9CH5B5aMcUucL2GKqCi1x1wvtWD
oLKHDMxWH4XdpuCB6vludZpULC//hVbijTYBN0k11buywtAqXHaI1sjA6L1PrCREGL4sTURtC7Da
pgZoUs0yFsYcPPOA2ZykZNXBFWgXbcbY52xjj0XqWms2o2ww5v09QySBLKZD5qzNxjI2bP56N7J8
TioOjHp6n3HqTIidL0bAuQ0H/FMBxFR3VQH578EPUido/qwBImGHta+h221b8LPJ4gma6EiKhixA
4AKysT0UzCMCYJ9bV+zibwID0uRgX8BderU5Te54r6FJL8es7r14haZxBNrjFy0l4FZwpDbetvX0
vfI0bCmSjo726bT+8lagOVZxokN3kCxIVjRlaPm7bB4MH7KpQoy3/EFNe1/Xj6wXe06rOO8QoKht
gfhkUKdZ0RO1+hchW/jH2YPpQJxgi3ubzfvQ+HeM5umM0vMYimvMwU5R29FnqvMXWwIemZVAgFsm
NuVnryh2HHLpkdDV2+LK90Iux6EC20E520+W66XEb9oo59cLdOZyoDVWAbbusouMlUcavozw5aNe
27uQgKBIPAEwT9wR2oLSmzIQjhaXz1ZEwKi9aJzGR6cRR79dtxMNzq6999STjcMFUUMZSaRRqK3E
C6xNKVGQasm117pb0VqH0L8fKu8KcrYJXK60oPStfpdDFUn32fVQN4NqVoAePnlsK3nnKgiNkq2c
AGH7xwV2tIUeUuXcG7jmmj8QRGjFNCIae7ugJxewPHTaOB9e7AbiEcuDS9TWXnUYuVUAoN/NGkx0
Dg30lXALGm4duQR4K1FMXB0AEgI9xv0ah/IUeG1SaAk4HtDE/OQHfM8cE4llyoT18Bd6hLJW07Tb
0j9P9o1QgEBmcEhbQ+pOyKHR/FR7YLOnRTJYrxaDi84/OvyHANxYpIdjjlIHseIJTSnjibpQEl1E
rGcaa/0QlhVGXskGjFgRDTBqRERiA4IIwBrdl+6+NWeGJhDj6wwjcUek4Nj0U+EEv8YSBYFuu7I1
Aqn2ld+F+2AB2LsQpE4ATI1fPYnFyqg3JsFED2X4CNU2YIKdiw4IF+bUat94+9a44LAlbTIt85Zo
O0b+k6yc4nsbGM55G7AhmscpadvrNfQPjQfCW1q9WcMMu34KQE2rgAGE/LUW7t6W1dlHUVP1znV7
CSJKmXQQ1bLaMpqqkx0gcasgRefxGJJDPCKGnBoqMruzUUIrADijDrDm2wLWpHaBJ5cZZlkzCRBO
OfNB1c4VVxMOz4QQ8ORSk04oBnZhB+T9PEK9qG3sndv2h3IuUwCRqW11+wHQNslPklUPY3eF1tdn
URqErM6LmK55DT2n/FGXedw7xYdTBsec6VddhNu51eAkqJHowXjW5dnJ25sgDDAKrSCVyUmSV34G
pP8EuPw8hNdmqu5DQSH7iRex2JUqra032r91COLDWv/hLj9SSxyLxTo55ZD2ZXGje51eKqAT+KXq
aUSIj2qt82CmVwOEcFr+ePoCRlhpbZv9gITsMqUy00cRlKm98nRt59ReeBpIyDaNesf64liz7tDx
JhPtAq6aNpPrknjd2kdjOTFwAKJ0Kd15jTpSHGay3gGVahNngFfkTrmzFU+nDqKHhQvG/Vzf0In8
IhaixSaMlGnnuO791OvyIWUjMDJLbw2tdaLK4mR7PvwVipoxunYf7bB/5bXj4nwWNzyo+j1DFcEp
Sb4fl3afj22KJPau9yZIgFo0dkrQUBH7UrtBt6/cA3p4CiWgiG7JlmluUqQ5Z8rtaBUIEsYByEbB
7SR0l7MhwGoWtAiw+Th49v8h7UyaI0eWJP1f5g4R7MthLgHEHsEI7ssFkkxmYt8cO359f6g3I8WM
YjNevxapOpRUMp0A3N3MVNXUnhHuPVpAAnVRngJGXS2ipgLXyNu3UM1+qfpwU+PrtyhNyp8wTp+J
1FsMQk4IlR+0mUoNfOmFMZIR9Lx81qxw2an9sXO6jd4lx7qm9IUyeBvh4t24a37Lk/066eEA/9r0
G38A4DQdqoIakAT/sqWe1M+h2Z4qiJAsq9f6NN/R6URZoDmMkix815amIzDsdsz9bVFBDDYzw9bl
zYuaV0/6oHqSqtzUuYUSPANHSxlk2ZVDtOiq6t62urdYCk9d1560zjhZdUDdX+/tVLs1rTF8HzvA
ZaoZ2CoyNXQhy0k2GQqV/nJ0c5MZ9kFvzYPM79z6w042fnVxspLycl9ERegWSbYZZXvfobh2VPVp
BnelMAzdqk0ULHYMV1ZrJul11GKgWc+87VUrWya42LAXcBtdqq8mSzw2dQLpONqLMmJwhWHcK3DV
CVqGxFd/mnp2SJIBQBAkPAqZsKIK6wM+2B1y9AcwD16Ntx1V9C4yLWMZiP69rNqlbUh43pG11cNO
KqGBLaTgqZlyQmKVWlFlnpKmuTQj/k4T1ss6dZeCDGAkjl0eXGUqvVtleT/OHJQmjMdyCk7ykC2h
ArapP1iLAOmzVfF3dEZwr4TybzUNGYo9IVrOpvK1j2U6ronenXpI0TUQvfN1mCrNPiynxuvtWZsh
wuc6hWq1VLqNneinhkknGFV79PvmpjIZDuCPGOKUXel2k6EfzTjFXrkt7+WmB7otC3/jxL26VSL9
tvGVRQ1AV/cGag/HXLdifNKrBAFE8+KrL5ZdrYcp3oT16EkzFJpN2GvEi7TDanXyl0NGdykc9FTK
y2EIDkllH/NIvUm6Zpul46YB8h16bWtqdHX05sLyqzVuEctI/QDiWCh9tqzkdKcQbjRn2lZW+CNW
dLc1UPDUUbBXeuq6cuyZzpmh0YEEHfRDxTXot+bSoawdBwX6XfcMtXYT6rtCktx4whsBcQjNgIj0
ShEfJPutwzzHUJEpTPljCw8Z9728NCtp2RZAn0qsbxOFf1PxBOnuWVW/sapsW0Xvk99vZZ16orFO
mTY9Tc300JbIvUGMa3wIrCZ4tlQcaH0FDb78awC90DNAoNTvbsdQ3iuhuR06hsYkdKMPBHyuFs7M
VtghyL4NnDyeIo2GiSaXtt1IchoaTxaCHbIPUnF5pev+Pq54fi1bGGO4DPHvKipEt+FwkxUG9aRt
7ppOWk+G4pZdsGwM4VaAfwYYZTkWyzitUOYilsVDoEgnXNMNMp+OXDZYSd2dlSZ3mlYSN7mru3Jv
tsZPS1IYJe2sLYCqrKuXJpBdmRTeCPo8BBpqLgNNiO066bAxA30NZn5Q9Wo5SOout3t3hPwZmeI8
NnjxwmF33Fct6XETpYu4LGH40dfxfBle8XqXLptyXOpWDZUteZzPE4IvzgVIbZZpi5a9Tym3UZxw
1XT9jcJuZDrsKqgbl/GiR+bX3PiKiiBMD5G9NMcuU9dop87qZHlxDqokIdzM+ei8iNRRbvh32SYy
YqAMdOGtDRgF0TNOwIQjKFgLgUAV08aGabPa/vVT/chkmlZ7jbrSSwLp3R8iLrhkbRUD0lP/Ru+c
p3h09k6TA5D19cZsZnrzdxiNa19vN6UVZW43xKvRsJhR1r/hZb8a8ctdxFH2Rq57blJ1WKVOsTZC
81eShT9ypX/PTeSIU+spFVeVXd34OYhETA3hWQ6UcEAYgAThluo0BC2VmAjz4tCKctNXwc/I5k+P
6WMcyIdQo+U90mHk1kNHO/o4Wj9bc1NlcPXmJrcCt+lTT1G2cOcpSquDoU2kWuCCg0Tw6qM77O9t
zQI5XYrx3IZvA+i7Vq1mnMUQRGBAg2rf+fkyy3/pFeMCSSjpJF2H2XrII9fnFjerTeE80Mpwz/Xk
zuSJEg6HwXE26ZzalKGnVpssTre+wNYN8YSNH6oapKAltClLLV8JUFk/QWRAFj2myqvvxBuNfps+
eIr1ldEYu6RZl9nPIjvFab6yUqamhG6ZYs2SIX1Oy+MYp95orQ21XfgIIBNq3bo9hzQONU8p0Kn9
S8Qb3fiR5K8iiE8x889H1R20YyAxQKfa4DO0KAbTy4Zt14TLOuv24Gv7XNla9tPUPTIDwYvCk1C2
Y7IrEgYu8FenS5yPuIYCVxa7ykFrQPhQg9/C5L0rxapPH2tgBzaTEazq3gec2RbjOSyatT9zKSmK
0Axa2nrXjK3W/4QQMSdGUqUohqhiYgAtqqypLjw1Br8ajwnnrI+PeuF7OqpSy/RskS6xYIIkM12n
K3VqHsmbtHFpl5B0yC01ZaFNz0yLcGvUaXLoMjssrNlV00cewoCJUwpmYIgfan0noo1cRAs/P2RE
g7hg/q32IBVvEtdYqEKZpMpqkEu3sPmDdYSiJIQ8J12cy5fgab4V+oizKnx3lhMFzjHqMs+H/k2k
H6Vcg6q/5KTVPFhByJyVoNMzE2kAp4mdKkSr4OqKnhjJ7PapsojrzKu1n1kBzI0KLNvEPg8GXtaF
+9K+F8pNIjK3qF6rdJ2Y75OCjuxufoMWBlv9eM4KC7Bo0wHiCmtfgExMlFYS4FM6Hbt4WMxv3yaB
UBV/1i2SOb9n1k0E5BQ6gouJU6k8F/aNObyI4BRrb4r+qEbbTKtpNKwXLaWM4gxros9KRSQT3lh2
c2Pk+yonK/BH6ZSp+tFi8HQdv9XReDQwfLPVQ69Ma8hRdfQpRMBIYQs79TQ/BLAhfUEeqP2iwlO6
y37q4ZuBYCDOSGDDhd/gDCQit9T4z8QtYx6FcmKKI4bRyYU7WB9qcdeoPED0O+p8gLEHswJ+bjxR
rlXQ9diK3a44ZpHllvKvsP7JU2XjUfRvgB7TIs2eZ8TYiF4S1FiltnfC5jCT0ZJeLCda26Zhy2lu
wmnPsW9yGL+8QpnWPcRmfyspDVyj7NIgeE7q10Ymggxc8rFn1ZEEoJ1s9QqMcdC40o3klWN206dP
4ywYYHYfAg6r9nRfX2I/XfgD5JO9LMEwI726HxxtOUrSb4nvVBg+sN9TlZ3M4KatIL2b+075LYsb
oVESTiBRFCPpOsRYXhEP87cS42NTaPdhaS0k6TZR7iwfmYUJdQRWrMa9GzRioU9bgZHVqEPRxTQh
cAoC5JeY0xqMwbPWLXVO2r7io7f0xVMNssdnT+sblUywLX46UkPWx6WIgjPLdiXBIdTPg7YsRrKS
ZmUD8EWYvw60HEZI11qEjvRA6g1ZicHFaW3rNNyl422p8pZRs3YPA8Ppg7jd8/Vq5GYoMA6J9G5i
kN07723YrVL5CVW2azpIM0L/7JsTHaC+Fw5caYDfhuE1wGAW6t2wP8VRfZaz2yl6I6ZU8ZkQjB7t
4Ay7tApInnS0R6SzCVqNtag/BGO3Gm4HWYddC28ltFd5vZ51oGnfgAohca5tz7ca1/Gpp5tm04/S
Qk/zQxNtYptSrNCgAbCHaHTmJWHcN6ZPEVm0Y96J0d9xDAoj204O7IkvrX1EVNGxZfCfOGfRc4It
fNJRXCAvS1YiRZXbbvLkITTYGP1a5MBZH0n+PNSvcfMCn+dZqExE+xzxZF14HyGvdYKVDaamaaar
BZlr+bTod4Bj3Dexfu7iYy9pXs/Me2KEJX4rqbEbUyJwtulRoAfnqXhqyn4pKyf8AV2AFG/QVlLx
wEU+8tZVOyT534xjugrzg6JYruoHri0fLFVZTNqKOnphNXyqxGMCJrjOIhrORm97cpFApa/KgCmV
skc+7tbaAB3buK2DzZ00ugp3NL2HqXoehnAjkieHVFemL4t0rssGUrEOIKt344HWS1Xe1FXlduG5
6d+RTy4jRuKVub2S7cibZRVGs4rsUwXELsX5RybqzdQxjtQnaywOOmCMrKxatFqRdWt1a95uKcAJ
aASufirR70Dh7Ko/0uCk9bT13Y3lAPWlLkbjB7GtkFfgrmO6LhSgTlQQDDVxM3NaW/qzyJ778QVR
wKLRhBdzXaniZQjvJ3+viacxOqOM5Ycn1Wcfcv8izMlvZdTU0k87YEdT7Sm8Y8O5S7L7uFp3+ejO
PBH3QZkc0vGJv0XL/ZNGU3CT3iVW5XGZkXa4VXYvjbNSlZwQ3NanDRf4XU/1fVwc+PCkBtSGNXVe
RI71/0KuXu17Jl75hPYJRRE5Qo7i9oVYjiCRmioS6Ft1ggnEUbbJ1XQXVlvCWCYQ6mpvRpq+pqa2
qKS1LivI4uXlZCtI5ZsV3aQdGu16iF1pzKiHQWq7RRIf5Ppshgdybd/ZMoPjoDE8MF0zBc8lvFnW
S0vB0zADU9M1AI5uYevdqs9Wia25UTcuDee5q7dFuDMdfmNtjdv8tkKzkg/nqlz3+a0B7Wt3CdnE
TVvP9N5Boxa2JbLSxDxrRk1yW7htdjJgt3v6YyYKfJuOhRi/asux936ZbNSO+Jq7utDIlR5hPJdU
7Z5S4sEnclS4P3poSkkH+x6fRPBaSPJ6NF+l1F44srMfFYjkae0nYlv6JUlQta0TaRtWB7IxVeMA
IgLTzfQWU0Q4lb1QfFdS2QexehZGcNNPnWcYr7mjw3/Q9Ebze9KfbW0tde/xqByUEGhSHHVHPJVW
hft7u5VKeTuY2TLiQcI4WYz5bYsoUm1hcv2H3PnlJM7M38Xt2xTc1c3wqA/lgis6Zgep8rgNYHfR
nRDxDpbChGBlqevZO6G0q2Gow0fAAT6iWDvjbcqIjMTI3UlS3No3l3pIXaaHrs4M8R4ySmGCS3gz
X+SRpYMpFUTPcYFLwlKqAHhSQIIALaV+pJCqS6ppmgfT6NyK+QvCJ4G4uBVotKgrqnWydzJistVp
PI5yvyUlZgC9F5lkl2Z7NBsCqIqeqOiRPgjgXp9tG+75RiqEaBOMawuegka7augXJGOKYPA5JRHp
ySJHBRSCimLo7TqK8CQyl2D8GJmIkjsG0U8sRdyBh6LPrWd2YJhV2WRbtUdjHGTcGy0GJzvIvJD7
x8oGUHhtOxRLwkliPJm+7tbhDUIrlJN3lo0fXUN2yt08lmvFYf4R+r8wfGvMjaabK6ibZaB4Tncg
HtNPwMuQoCn0u1qDvn6AuZGqkylKz9Zmqb21s2uJ7KlzQ+uuI6OobJSDLDBA3ZJFVc6DqYXeXCgI
suGOYIdMRPHzTTgRWElxSsVHXOCYm4C7dUzOTBNHGmfsmnpc1BajaeRnvaIuAagHk6CFohAOqhWy
5By+UgS7ie+aOvpCdI9KNDNqNOM7mzjACw9hnso9jH9EnnLlKAbULcW5ZOwjWVvAA+E9QprzwCe3
zXWC9EihAaD0LUSO9CqquTe0HB2HKxk1Vl0VizJ4lZVtovNRC2Zl8ycUhFS9wv4PHkL1UFid2+NT
hl2qzEcKemU18ivHiidhMiR3f+EmVandRlq6ki0gKG44MirFQQNk/bCneq0mr420bvVyGTvJskye
etlCqbfVMmQjGrsUcjfftOOMy4R4NK36ynYpm1zL0pZCw+dWP9fITWz4FsQkGvAuhsQLZ4QLAg9r
xPBbSZxTIoMVc1fm2rZoxsOspaqRt0wyNTsPKoBZ5yQ9B//m9zj38Uut1AvIeGuQHhRdORnxU+/r
d3zeg6lMmxjzD5xvkaTK66B5bKhckN4WJIF02STE9SRbVfaaeLCJ4OGB+CHW3vi04Yh+doAqU+17
qQFXHJ/84m0uDKKOXzt+05grLddiJbrmoHLiUuHD8mw0swdGaPmafB4Z1U6C9DAKf7VyuaPJK1HY
iOZ6JmuRLRiCISeIxDJNX+V/VaZ5/GwLUjikBfEUrAZwkLqkX8lylYLWeXWj6w82ypJ23M+xilvK
UQKu8J8ZXgiGRt7EoBZnWMxpLlnx1NLelXHT3w5zgxq7riK3kMUpKcwtkhS7Z8Lx6NAC86OKbG+s
Ei/q3+SkcHE42drqOp6ikzkWnhmvbKhtq9kA/uIQwt1JzCoCg+luwp3Yx2ajHyaVKU3k6fNCmoTk
pFv2lDFZ0vIrRut0uh8ddOSgAC0QZRBxaqZlRX4elYg0hpPDywsVNF+Gup4T2nLKUPvQiEc/CrUK
76+u3vVcWyRT7BnmU1CprANPWt33HUYX/oCMJvc0LWRujCC/Ye4vZJ3MTxTxLBOnNaShScA0F8Mo
b+smcYnCx5GJ1jYTXkP9ZyGSlSpU5ocqerALuA1owGvRcViZp2qo7QQRJNaSk0zZMEbZKVKrow87
IurgpbaU55EsIOv1vQ4Xpaq9itJmporFnUIPiK85a9xijqQebB6wqF6aNvAt1A3Zi+L4awQ0a1HS
oSMl1Q/I0BY7FsZuRfmTDdOHskypqx+lgBNNDIDAaZHJVCEpotBOCV/qeFjp8rlp6kWjBtsu2oYh
6IPfbcLQdGUp2ChD6jUq5OrvVCJfDg65M3hy95TXT4LkO/o1xN3WBOdMjJ+aqu4Lg7eYHaLyHb+F
jVM86IrxJKubcjz25m1JNW4B78Txpg2p4UUBckgJrD+MzgANYt6SYw9VcZRy1StM6nDkNLRIrjX5
MNj3/yqTJ3SBRVnsjTxfCgYWCGfNVB7P9ncy+yQ0d/K0534LxIdTNfvKzF5o+nu3Yaw7gnoD2l/G
1laD6huDMxKTwHiajWXr0PIJIsVKa1u3zJ55mR39FI6uLZyhZDSsABKJVwM5a3Pb9clGoD52nGef
Yz1KDrqb6siRLHzh2qAk46M8ksgoQHxGeNAUhUq2uO990uT5dDC3rC6JPEZ2KGnIahQvo1ZSW6oz
oDVrOrb5D0u2tpQXns9O0wx9ZTnQrwoizREUXUUOZG6SBnB4cN6UaqMn5W2rlbd+u++Ge9upPxBV
aHgKYBj9WsWIvrqENtGoGL22tLeKDQM0AZXbiXnKU+mm0cLOtcZyrlrVLRXWnYJEYb7Y5vyU+Clr
D1Ft7MJiO0iEKtxiaAL1t45mnxxh36CR2zFASOObgd0idkrMFxN9JMZ7xk6Ty3OOTn4OYz1ttyJu
NyqHjUFhyiCtDSJWcxPUHzY6Jl+sJ2bW0fdQyauiQp0RuxmNE2yaGH1bAYuZd6h2amcDjXgg+wRv
9+IC2VND6WxTphBzS3lN0M4rdadozPXRh3/hzqPCpWJtO2TzkTXLYIhTc+/IRiAGB7NfJjGTAgqA
EoR8tl9wRQDH9+/RMP9W6cdUDfvIzNwU/VhMd5oWKjvLEdwKqzY7tGAnXUy3Jw1BUg0ZpohdUJBs
o/CaqypVoe5CZhTHtzZdaxHCs1pz1Z4mRGUQv6pRytwyEAgHFLEoq/jU+fG9EVrgEVQREcwGwH7s
e3GHh5lURmiuI+UQmfXSlmw6oeSnLkvZL/5ZmmEEWUZWowQ7vIB+lJmwufrKu3CcayLV/q1G6eDq
GTV7R9PJoh3scmtK/nlI6t+ozW5Slc4JdQa/ez1hp6F/Ve1lkPfHUkm2zGzfmOhbp+LRLiy3FptZ
9NVJhNyieC5HaSPLMXCkJTZdDvKfRs5eAUmK01kUnWfA6sJG9OhrdBpoyQimGJzQuB/aiQQx83ed
E7xU2DYDehQ7K5x1lab9SxZWsFSVNnGTCM1CXZELuIjX4W3tjRiAswxkn3egGRNRFKlCgOMROrGl
3VsjjIBO2QCkUHOFCvA72OVT0tFJx99Pb4ZEh132gQZlK9drueuB7Ddmkp25ugXqAZUGuUHopylL
zpNkrbt65yBelIv2IMvT0tYbqvH2aI/tq88YFy0Yn5EXpZ6ZY+cJ0pXJ9EP55b6KYGBFcqYadqCS
FPyV+PkH0HS+ixsJ+Rkn662mrcyJ6grXMGNaz7PMzR6dLm28Kc11qTN8xONtp/1suIso3gNIsknI
xKuf+XxwQuUQVCEF4+0sbhHpOpL1RdXRRQcxy09Sx2iRRLtLsqmGeF9wFKTgXnX03RDl0IkhMlLz
OW3lnZX7O8qvwvqd6khUFdob67PVFFTLravS5EoBao3NQYk+oA+StLgrmpcsBWeXwJZjWtVs9hD8
O1dva2qunxxmOBUpwRL8TjNfNf13g8i/GM55+UGL9kGq1yUVBvdc2O/y6BTbIxnXxkibXVo+GuFx
SF6KQqJJEJ3WHSoGbP8WiTS4Ezo7RLjVXat2TAVKvKHZFMUO1n01CY3WduIEDa/NsQfhFgY1gvbm
mNWrEqTISm862sJ8+75pnRtkstu4m7YBCr4+6I/BAE5QLEjAP0ZGuVon+OPHCuGGnv+Ok2I1GWye
TIJVMEtlk3Zz+57ZIl+dsC6yxr0TG2tT6UZ6DBC7VkWFdlMNNoKQgtpIoeBBZGfQjjfIvScchE96
b2yt0bn16+nk6LEX48dV0Zfb2vYvquiPThQoOvv0PNIoOidQLdcyRTF0kvpomsORii5P660/KyEN
x7IBTZGS9+LHpMtEgz5/V8GflKysvVzKlzn0xWSRZ/hjj7T3GEENpsV769d7JEcHm12UxCUk9slo
8W2t432iN9hnH0uTQdLx8JTMnZrjhCBB3BuS/xxF2d5sbH0pEr9BNbYRlnZKa3EYZ4pf4N9G30Za
vibNJmn1U260yyqpH5sgZMJOt6JnSDWj37B+RHWAi1Q19koT5agepH2kC9wFsicC3xQUvw1fLxdB
5h/joP7RDGQOpvE6ux/AvkeEmOYwOu0OHMVP6aGyBO3XrfFQ4V/Xt5tMzZ7CCeoj60hNMyOgGtXn
Wrlpz1b7UFed8MaaHEmMtFs2kiuBDJflXWO8J4X+IBflWkqSpWxNi8Tp0Fil5BoVQksLUXyRpK/l
ZLZ4EQDR2/nzVM4HGGsPUBpMFM6JQxNf8lvWgodckzb/Y4MYR1Zsjc+rqzqzli+8n0QadyGDpefx
2ChSt7XrMwvH2NGTtrnmgflPp58/l7owx8kGLS2cvCZrJ0etKaMYE+qRbi6+f6R/+tDw+1q2pemk
jjZY6J92MKFVIWYosUyecnU1ArcxBxdliKSvdJVaVIT3oU+ndNdeG5ik/NMkhZVtWupNfFIM/dLT
3Qq6dkoECbe8cxYhVgse5n9A/56+ILS6tA0SLK653/zTj+bPRS/8kxpJqtVGtNW6WU0r3YWqfW8W
aPp3+Q61+N337/arT/j5CS+MlHRao/q8xhtqqm8lH0A6QYLQ6lfM65TZQ4cu/6DItx//9/8wnFf9
45nMC/u/pBZhDt1RsSm1FfDDzvf8B7GU1lRbZwabeN8/lXLlHV4apaZpUGWFwpaJt9EGAi9YOi4g
OOPGmWmZu8WVQ/fVW8TV0MKDDABBsef//8mwSHP6kcmEGDKSXSxahIMS1JmKjvg/eKzP68x+O5/W
8SuzCIqWbs2YYatRtaLe8+SttVYhdplf6bvfr6d+tf8/r3dh7xb2aie0ZKrW/hvtyxuKHE/fhqvg
qC8pEp9D+FxMigCc3OyAGBQrY6GuhmL1P7fSx1jl0/u9OBJjAfOnVHR4yQK67s7kNh6C+0p6+f55
rz3uxWEoM5AAp8Skr+gf5xpCB6b6X63gXJyDJqBDSyehpf4Jt1K2Y7zHFbe3vzyVLo/ap3flXNyW
ea8geHEYDZGqaezKeXKMahxYtOSXyIhSqkpTp2qhyO2MZVn6rkC0DqtkvtV87AXDWrWFX9TUw9NL
UDUgM5i+eoxlAS4ZvNTP1aU+cIKtAXouH97pJsXyKAMptx1gNi2K9rXoY9AgHCq/f3lf3iKfH20+
9Z+2P7uxazJlrHDSnkdf01yG/M+FhVy0B6wrTuoVk74vPOX/2HfOpTUYkkr0jtyO8ywh84f8lm6l
xTw5XnIbmYXnIEDb67ivr12Y/7RA+3Pleat+etS8dCLGK0BfzCsPW3ovieLFdjr2G+fK5XVl1zsX
l5eTp43d5lwq6P/RQv+UImf7/Ye7tsLFtSXCOvHpy2DXV8CO1jpsH75f4Mr9e+lwGI4Gs+tSDOMs
Zx0E1iJFye0XV87ul0HFxOfVsUhGHAyq/vwmDsBXbhjkqn8Flelgb2F1xFKns9MV69RV2mupwD/9
09gFn1a82AVRrehNM4/v1NfaqjZfawKZfag9aW3bd3qLsS2YxDJdx9fGbCtf7r9PK19sio45G8mY
sf9IhJf/2n/mwdj9x/vv01IXuyMaAdxExP7TJ5qkklWFnP777fHl/vu0wkUYk6U+6JpxDGhow7fC
3tqQR/+7FS4CVCwxsqsZuNdDc1rlKGIkduH3SyhzbPjHxf7pKS6iUxdmXWKYvCdIipFG2qQedz3Q
tSiwrrLxbXMo9veFml5Z+J8WmH9swsvcrUx6q5QKcimf+WlyEP9yNN/tWg1ySLqN/PR/+S4vc7eS
oGQUI8+J6MTs2enXjNK/vC3+fpGm+uc5LrJJZeIxEVLEb3a4kUwex//4/mtdObnmxV3RV2UrqXg7
rOt839rKooCC6f1pgf3I9wtd2dvmxRUBcduUjcrbMq1yw2BKV1Ta/fdLzJv3m41nXtwFSUjKGxdU
Qbb+MqXibCRHNEhT0sDuAy4qV+LRtc9zcR/kCkOTgo6rxwBnL5P7MLzV62uR/cr9Zl5cCUIUdRBq
7AGUFDvkvMGy7D46FyeFA36bUBDfv8Jr2+HiflCjuEyDucwqoMEcq6KUfKO9WdCl+/1C1y5u8+KW
yIdUGOGficN4ctb/zsV95aGsi2RWVZXSrpjsCLJi3jRdvPTzmSboUoz+/P7l+we7siusi7TWnyJJ
HnMO1NTda/abzbzKa0t8nV+auqlpVHJwKxdr9KMlqjgjT+kYujqnEZT71vgesS3oKaLYn6pr86C+
Plt/L3lxF2nDMBXjiFmyrIuVUzdHPSiWgT4sTT8HcEDpuqis8un7d/n1h/t70YvLSe9CVDpMp1gr
DO9CARACJJd8sSkp/Csb/7+JWraM7bRmmKp9sR91JYr8boSwhX33UsVc9tW001XrrQXpxl0ZwljI
h0wy97r2/v1jfn0WIIJ1x5T1f44bTuHwpy7ExxswmiRmhsLGU7X9T6Ew8++l/qrKPuXrbZErZlBw
n3SGvUx1Z+WDUSvNcCWTvvZI2sUWHW3mTkwm6N7fdcG/e7z/m7VsHgv0zdQvs+qaKRONVcLU/bmW
D5J4rd758nTbfy91cT9mjTVlakVfkNOWmFjRctJpz0r/cGVDzBv7IpKpJjP5NB1MzwGU+jPyh3kw
+GL6a0IEDcPheT7gdMF50xJrkcTDp+VwZcUv4sznFS/3RVMY0DZ9FxFnSvwXVwwcXNEi6mYgwCt7
eWW1K893uTvqqGgHeX6+ea6BpLvz85nUC5orZMbDonG59nxfJId/PN/F/dWMjeZEDn599bJfdh/+
j9lgXnVYOWByDDjpQE/ItnQDL7s2iPXaq724xeI+H6NpHlf6r9ONcmv/757ur47CH495kWU1klnK
SctNIrz/X47/69jl+LB//xGvvdH5qHy6SaI+U/qBy2SdqW9h/NYqL5aOxKpD66ZcSxau7Zc5UHxa
K/ZtPxlQsbA7e3KS5TwxBR9sZG3ujG6Hu/aa7fhXRbRqWpgiq7rNP9rFV8u7KiyTkcfT18HG2hRu
5vbODh5vSZfLUvKvXJhfXCx/LHfx4dCHdiMBKILafMGBbm5c8qsrO3G+Nf5xq3x6pIsvVvRqGQ06
a0jWMcHywvKZ78E3o1sFgVwY0AZ0ZcUvJj05fzzWxYejwTgKnSAt1w29mq4ZmxJt9WmmeqVTJ3vR
4ykRCvWHmlibxMfNQWJGYBExh8qmDcTIGJkmqSVCfuy+fXQNlaxvsqGGY44k/NlMt3NS3LU1JidO
TX6UokJHupmrm1BGX2ziqhH1PnqFsvVneQndEA4tTXnjO8s01VG0Zf7996fiyxNo465m0hGMGfJl
MIrkMM61mn0zrOAQN8FOIK53FVc/IA1uvO9X+2rXQG3phkqMYPr1RZzorbDC94aiyjdXdZ57toQE
LrmyyFfb5tMil1iwolVyNETUBBJG60MPuQ6iE5rSPg1f5lYV+2cZ/vz+ub48fZ/XvEgfJLnPQ0xL
ZwKh2U7VroLOku/n8XEVZpRwusvvF5yP1+XRcGSGleumZanq5ahRTW6MceyAzIIW6Ll5kfQr++Kv
nPy7FS5OgtwVyFvifGaWxiVSq2Ur/ba6X3QaWaTtshfjuYKnBJ1mK5+mbQaB7RJo+3fzypN+vWX+
ftKLglIdLMWgY5vEDDeZke5J3zigKHW/f5/XVrnMk4IwjDUfpYbuGMc8rN84mozQBqb/fp0vj9vn
D3dxAuxKKsaoLaq1fouVjUtgOOM+v8Tm/HhtfOqXe4RmF1hWQ5GNS5BdtJjpdbES4Xsl76uyf2Ci
xPnK42hf7cNPa8y/w6dA5wgL19+EQDfvkuah+6jcwrU/5gfC7A4/6ytn+6uyR3U+LTh/yE8LKkln
p83A4Z7DXLtmxtyRthwysOpKuvD1l/q00sUBSANrUFCO/CcVwZe7TzEUxzQJ3f8cP/lfpF1Xc9xG
s/1FqELG4BVxA5eZVHhBiaSMnDN+/T2z9ieCQ9wdS35zlVzsnUFP5z4Hu9oAN8RrzqN91c57sAwC
g4hzoG11eBfCRJR60yRFUEDITHuo+VMSc5wn7xRUV1afxgAwdD0BMtKfMMsbH0IglZBk/KMHtLor
RuMyzPWq+nwOxWnu+b/otDnwxzAk+ok/2cCVLEbZ0lqQBTmAstFIGOwZKnjNYzsnvnmaYNrF2KGc
vSWAOTin5H0rRveKqcHqQYPqRQeuo7EAvg0v0qEG7fPRiK7IAKz+zJOlAJuimgRIqObhrafYIBho
80DzDCDmDJA/etlTYHFOefDsly6IZdO2RCOjLMwwf9EeTOb3wGjYRTdgv+i/ab5xLT+iDeOgDXMC
5Kw77hKbLnja0w2lAOBRrG3lA6b06wbYnE6Imrgs2q70C0U8SRHG2YDTgg3y5DGYm8pC+KZzvur2
A3mXyLzAKQzATZAisSqz+qqbhn2xAMce+LUax0puRkAyessEA2oaKkQfX6JM4rHDRhbadtFTBbgq
tHYRh3T7EeslaXs9BQA3ur/sCTbPthLJONBuqIRuEmBdUKG0KlPHKt8PEzjVl6Vsv8iVGMZ9AsYy
+ZtJXvVlG7soGFi26OhQBeykc9eY7GIHY8s6Lx+n3+aT4v4SbIhMTbYppcZAboA6lIdx6uO0qzIg
4DhUT+n2pjcaf0C7CfaolUgmppwUQ10yDcFyRTRMnGFpe5xMkA0NAD2Z3gxgo2LAtQek/Cx7mlpf
gyr6qgqxScm5801jJIMTXdXo3BvbpgAYiQidxkPJMByTAgvaWo6CnR2Bl+R1/vxifis5nmRbIjFV
EasNssrmsk0tSGIi9qU/SKVDyu9d98Y507a6vkugv2Dlq5R6XhQpXUp/PnT7CNtv2pNuwhiZbuuA
NUDaVRjBrjwgqye869x+nO+iGacyjJPQzWZFhy0kT3LaJzDgXNNIBnQEiKsbP91jf96OHSCPu5eP
vXlqRUYVXsXdEnaEkWRq0WQCDNCU3WC6UF+OscYZsNi0qisR9B2tLnYIqjA3SpTAw/BRz3qA9HeW
jElTbLnoS7u/fJ5N/7wSxkQcfT6XQbfgPOAi/YIiHfLrEvJCTOD02B28LGzzu62EMSojqHktGCKa
GKo/7KUj1s09xRWPvFoj7wJZ9cDUUEA6ZJISULuBA3YFTPBoFLDoLJhYzOYNTm2HuatjMaFGO84t
EUN0of831jrt5ps/HmulBOu/1I9xS9i0lsVMR7JQk9tofpiBFIGN9MtfaavX9EEI44hAKlUWCx3T
BYK8j1ItHeWTrnu8akoV/i9KtbwPxrgkvc7a3qgQJIKkzNPVFnPcXtA/NRiQTwbO4ApHB8/Z0ep1
FcoUmBq2OHwZ6wPTiNkwMnjdiBhxBJEmIJfU8SRoPN+3VRBefbezCq2kZkKRBgodVACFH+h/htjA
lCCIBURNdKJAcNQQ1U2S3Q9i96OMjcMZVuS/fdZzAWb1G+JaD8QEpF7nUJyWI5TmwbTBP47lL4sO
CdUBxwlxvutZ0VYSWxiWuRgx+7QoWJQXAVfchPWdOYr7RCgPc4Gt//94RsbC9OooRe0ITRq8c5fh
XXUxC0dVl1vqp9b4U1SjaGjhoY5kogb40VobQbIoRMatti7m8Gxg1VPyMgeWjTY2xF0gPl0+42ba
8S6QbW0HU0rAw4dVakEEdEdSA/9jwK49UG2pi8DC2WCkIF0jQce7XM5R2T53Dj62QqWFA3pUipxr
k30XWlhRw6w0+EJ4dvz/MUS/7tZgPGFklEoCijiqsYGvY8BMAlsvVVk60NtUVxml7bl8u1tz9TB+
7zIZhyi2AFIFkA7yRm3AjGoY3sSGCUAUCYxKAqjQMlQLzSC9WzTjaMzFPgL4nDBX7jwCKCkGl9Tl
37Ptn99/DqPQXRtlukS7O6p2xAYQOFkGgHbPWCj+s2B5dXLGbbaxEQMyFqEAMkbfBLcXOi4lNr98
xSa75BBVHEWmf+/CyzEYtykgwRqw80mprAHsAegRYPMb8sPl++PqEOMxw7zGyhGdk6VZB2aQMueD
M8NSCMfo8b4Y4z3lVAUecI80DoRR/gj0chFcQXpmG2DRvXw2+u0vXSBjevQoTFMlhaouIA0Isuus
b5w/kKDKOqHrLRr2JD4aN20SgZYxwYBXYIxscwDx8BL6zTOsJDBK0KhTPWYqdYxTY4n1zwXkdpfP
sKlmqi7JooKMAYTmH89ASomg5xOjLl08gJQDKJGNPUpPl4Vsdy9WUth3WoEDqy7wTunjATdB6p5t
o25hn94bQRzJOdX2vb2fip565Vox9B7GAAVFhR0wpUkLNJ+cWyje9DSrMzHfBuQXbUBqfH1szrpN
C+4dBA265L3Syh0g1VDGAwPYW+7ETm/xEi3eAZl3O2oqYO1SWIe2uk4A/gsMaE6cy5PAPNSuWgDw
FpWRXxQJttBVSxU5YR9PAvNAG4nUdUMnYvIY2AUvNXATL6vdtgDMe9MlMFlXmfqGMORt1dLMIweB
dR4V34wBC32XZWxbUDRt/ieE8cK9AFxUKYQa0NnycjoBSvbcmFOAaIFSEVpXGSdP3FpuwG7vu0jm
zY6SlGpmiI9fNXu6TtHSHETFagMdg4waG6AgC1ammsN8BB7d5fPy7pT+++plEYMEiYp5bz/UQJYE
ZLiYO7bMvVLm9SoKKuaiCB9Bh+fPwz5gN8EwzD/DPth051SNuRKZt2xg5SWtynPsFvhFv6Nu8G+J
S47mD/BaObrPlcg84KTRRgH1k7+zyFbEF6QDTf81i1wpDfOe2yDGCviMx2DmEXDBK2z5Az09i8Tb
oDBuAVzAeRjn8vYn/7sSyDzvWsLqbjWiAQBEvesFsDRJOE1gDx/u26b9pnRYGhdD4OYlI8gQAXm1
RFJqRaCUt2StPIRT6+dahi1puQXuDnGENAfaU3bbpATAzwMQ7fVXRUuvFC06Rmr6pQ2SeyD931SY
DwdaCeZS5u44Yyrisv5vW/1fb09jyrT6tMDO0AGDJcWMVoddd2QScwGgjqjYy0DtMcOc8+SoKly4
SI0xY7GhQzMl2ElzBk08LHGhP87lM5D7hpYTT/8/jvr9eIw1a4FkHXW0gxCW3Y5i0ATaF6xfu107
7Rr02gJiuELXAN0jKaxAnq/qfOaYN0JlfDqvJpsmIOEMPHRGcYZWUZpSRYGqLsMvddF4Wh0dFqUE
eCawEuLRbhflngZ2AyA8MyXaKR2SO5SyjxgMdsDk/IbxzWMPnMhYBUjYBLR7wIzNdhEACTTrtRl4
htjOLYDKlUmOir5PKAhum4Rg21TdPAvuF8wcaHl/Oy2THYJ4qQQ4gg46SaQ3wFfKH4GxBSqV0EW1
056Q9lRyc7eAwM1M0lsMBoOvtg1yq87EfQGK5FBovyZJAejN6aYY9GutW74C49uSsvpZBr0SkH0c
iai7xcgOCsB0BKyFKA0BACM29mZpP6qZp0v3idR6AVDmIxkYTbGMcdwI4Cr6oxQDPzpa7qdCR3Ve
Aq16+91QhSe1B8SdCCpLMag4ofWmRr5/oU9VoiIsKqWHuUwxrgRW+Xk/YFkivE3q75df27Y+aroq
E0XC9KfBmEmCuZe2norI12Lg0dVfImCCLuSkqKEVdf4I0mUZXErkK5CiA8CTXpZO/cxnRXwXzpjM
ZsyUCv4Ox5Tm17KXv2BR3S8nhZMSbbrU1RkZfRdBiKAoagOq6hiwF6AIInH79fJJtouw7zIIY7b6
oQ96JcBRqEv93SEs3lcjjMVqwR9rqj1iol+lkOE4v4H8De0cRPvcUHyzfrg6HWO1GsDsxzLAuH1R
aV0Z7D41sEopHBOgt7xiwfObkkMc5PdKkjqV0PzJejfGzX5pCmEislqv1GLpEgzd+PGuBYFKaQNk
B9t+uZekqB3+Ufi/ksdEYVVWlroE9FN/zo6LjJ4rWMoua8y2UpqYHpcBAmCoTAwWJIIKzP62RG/w
pQfpo2xwI+dtO/8uggm6KmOp6njGABgdfpCczFGBr4llf/CZ+4i4FOu/nYgxJaGppoksosFqAMBd
FR1+yCNtGgxdNxRdxuAcFhc+BsddXoWhVEMNRhu0JojLgYcNiFNbfgCgjDfvpm+g3uX14rd2/WUM
9vySymh/Zgwi+JXgs/uif8x0Ddj2INcFAnk4qE6RdHthqe6BLnKTZuntsMhuKMsnuZS+JkT5oorT
Y9XFXpjV1wOgj/E3jkAZPxhieSTD7Bkt3CrYny9/i+3wd/WbmQeTGUkQg46Azj6NLr2pPHWBxW2j
HvCaOjDmPy8LlDeVbSWQeTEG3UFCMRLMjSA+bvYTBt7BsmKDPASC3cqt6CglKDgtgI4Dzw7Ms+7k
xx7huJRtQ7z6Hcy7UsDdVswEQ1907H7agxMY3bB6/6+mi3jqyDywbBoNQwihGP+U+zMHowz61WRj
+hbIZ39e8F+dj3lldSFWqQTi9XWlBzxzlumfTT+v0LPtalbyGB8NvDApW2TMhKltdA+EMaDhoeIe
AA4cNHqGMtmEYBGrTQ/GmR25QA012l3Wrc1rNkQJY7Ii9qRUxn8PwHvrGgE/oW3e6HA1AcbTUNz/
JyFs3lGoTRoTma5y6qBPO3WTa+Q/LovYfpQwIyKRkHrK57rDKreXi1kXBwqaQ80XBgf+fpRnN/av
HiXVv0/x1Uoe8+1AwNLnMplR4taCKwnEXqTC2O9UvgJf909irJUo5hsBeDKMahB4+IaAGRZhvC4C
IBFdvj/6cy8cR2ZiLHnKazmvMHoWgPejqce9MBXibVWBiMUwwtodtGmPeqvIEbutfr++Grv7mC1R
VKsJXhyIhQ6iPD5hzOYBtKOcG9z+WIZIa92KCeShj76t18skGBNMlSz5IwHhpwFi3QBYzH9WFsRU
7/8EMVZLlUcCRngkF2UOCP0YDKkCzwhT7/L5S72LYIxUWuiBWU7noWIgpPztfYAWi3ht+U69Txty
vtG22V8dilF1xaxAdxXA7L9v5C3X9b9CBeHKYnQ9amukf2AE9vW5CQHbmQNkN+uO7Uh2goFlj1zE
vksM1gsxP4aKAl5E3rbCtkr+ul92QaJviiInObI2kt0CVzRIvHzi2MPN+PT9QlmwHDEyzTiFd/PT
5UkxPCLyxqg29Z1g+xSW0ABoCBOhJO3UxWY7UMdyX2g7HSQXYHCIyqfLRoN+jE+quBLDxCWD0sqB
iO1lAFChig+oRdmIjlK+L0vQBxuOFOfuOOaPl4Xyzsa8ZaxphpoIGio/EEXwY/gEXBSYVd1X5vNl
QTJPEv33lUtpgkbREh1Ww9zJPghX3HSnvTQ3FJ7/gIyiOVY7cBl8Bb/vde7Nx36nu8CE9LND7Kkc
jdl2b6urZl59MCRFJan4LdLrsDe+qi7IulzzDqtSdv4audxQT2Y/rSIqiob1MrS/VVM5/57V2VHf
lephyIjXuudsAEcmDnhO9qWD8tKec9PUu3xQJCpNV0xTQRCiA/zu400DrllJQlKDdygt/UYhf+k1
kHGB5F8WWK/Jim9TFjh4MQ/6PF4FRvW9NUItseYKLBHpoBl2OWWdO6W1I4Wah5UYDMDIIG/L54Xz
Uz9ZB+aXMvYpnscGEDUJcADQuwImch50e12N7i5fyOfI8KMYFv1EFmHf0hnXn13pB8VZdqY9eu2V
bNF6Pg/njCuNSf3UBNwdjQJp0g0FXKNAU4Dd8UUnxXYWV9qnZ8WcjareSrWKfFaHpQDELBiL3OZb
bden4QtKAQdaYaGnQ00wuWt3nCulh7igYyw2ClQszEGBpHvigU7z4JAulhJ9yS1vfnu3iDkhYxfT
nGTNGC26pxXg+Ba+qxnHBtI/cOksjA3ME2wiZGkeeMaIHBR8bQ0vHvzcp2POwBg/VViAESG0gSdI
KBtb1AjAmj+VvnLfHUaPWNGuve1v6YrH5Q/1eQuCkcyYuibL2mlRz6anzywa4VAi6uveBfmCM31R
jqjeC652ojBoIBkE/ekeb/G6fRN3PMO0/doBaWqKiq6qCnPPmVLHU4XFIG/pwd7YtJ6YG540cDG+
PsV05yO/y/l02XMKPsacMnraee6AiQLwhuFpBIYx4Pg93eNf8+dIi8o0MJyuiZIoG2xM3JBlCdCU
0T06sZu8UjhFutmqPXdPvLf3KU44i1JRyTSBKI4Q/OOLb4ellWYZxxs8cii8AW6z3YOahaM52zpr
Sgh7iKagB8PIaQBSnqcKkOBpUa641Z/TA7hP/W7XucZBcoFc+QAumyNX7qfkCedDnVFBuIXGj2Qy
7z0pBHRmlCyAswT133N815/qU+5TBBeMCtqVH9rLCSQDL7yL/Vw+YyQzCiomU1fqswGitY4cJNUt
MgC6AESx+A66dOM6N0LD66PkzZSrnUGk69Dofsw92N+WvjhMJN2jG/ItL0vRVXPwYYSgC6hymfIx
gUpupNTRXY35uCoORWeIF/vyU98yY/RjScC9QfGIxdwaZV2IK0MEoRIAo0WMIxva7WUJn2f+6AWt
RDDORh6IAiJqwYTVB/dCdkt9Kc2WtMP0bB4Sq/J5BX1qnljbvJbIKKE25mWdIUfzRsw79WA4Ao2a
Y1SSL34tMpHX/N+yUGtpjOrJWa0sskml2eQuukVseKSDsbGNmc0IOH0UA6O3OJe6fURV1mQJWPjY
w/n4nsPKGHLQrZlettf/EjLPiK3CQ7X9S48YZbwq38Dzl+3Ul9jhxqWbT438Es2uyNUZZkbBWm7C
aqnfm6sSTDSO6KJY7ekOuGptze6yQ73HRDD3w25pKyblAA6EuFgRz35rFbcEixxFvbxoHgro+2ac
XwNT4sR9WyJ0oGgrRMeQzKeBtjEHQ0qVgFeyBpFlBuILnQtDJ23d4FoGozGLSNQokpbAA32E0//Q
7dYX3OUxBziyvNcA6hsdpu8dphn468lberMWzVgrKFIDdkJKP4B4ghwiu7tSUENOMfYbWJqdXWuw
liDY5piZs1KwT3Itl3GvcQj8iXmBfc72xNc8IDMbL+DvtonfXrf+cKR4mpK7PEWueoPRIwth7wm8
QTS+OMROAkQSnpGQtlwi9uQM9MbRRIJP/PiEijnKW3wG5BF5hHFrTAi4QRiPniJoaIADEjsPanDz
pgTYxrUMGAzQNi5FBoIrsCDaWjTWbpuqk53mTec2fVe5EhmCA/iNc6vk46dQo8Xe4PrnMjeIea0h
qQOYGQCTvwZRjkEKNbbmAQQRaoedxhD8L23piTo4ZsASLAkgecofzbH6edn0bJk70NFgXlVVUa5m
x0kCQEOpSUzfIFHv1DTdTWoF6gfvt6XoCqZKNXwZwK+zcUQ2dyBr0soEs7EgNo01LwseTK3ghCsb
rwGYbwD6wNogID8U+u8rexKLU6GC5BhSpghENbDTKfgUm87CrIUljryBAPqJmE+oA/kGS69IslWJ
PZSUAO0gyEJ0dEvlrtLB1ttNidVE1c+6J7z14a0nR+FSdBSg0FzQ2bVIY+rAkAYyLLRv4vv02J+S
U+0aN6ZT7wa0rsCS7IAe2tJ887rahSfiAFrUcNXXwJKtbHQXDArZvMxz8wZWv4lR4q5Sl15RhQQo
NEBwAQ2aSvx8eos7zh7SVj794fDMl+0K0cijFCxiFIYBZKQPkVN9kXwQbh5NweIlKRtO44M0avBX
epSHqSgLdZz6Xds60WDYk1ZzPL668f4/yGA8/hJnnZqYcBpK1mLSiICwA689DGo7E+THokmOoqjc
oKr5hP8NsNEU90hsdlE/OajQ2iQtHEy0WmqgWaEaWEbdnoJYuEMCAto6A+sVGJoEAXeDnZNGVQz0
MIevFYadErCDd4Wx74fIi5fGx96Y1XWGW4KFKZy6g1qJkTVGCPl7MGVXmeCpeEDjGF4pY+UAFNK5
bBnOfZBPr+hdh9gVnaENu37Mx9RfXidHt8feyXvHCK3gsf2W7hUbrHUemHOaJ9CSOO0L7Ac35Ntw
HYAsAQw3rVFTgoqP31ubhKSMQ4xmyJo1yVZ1Nbog44y+xi6gyL7lV5INihsPXkV7KilENK9tuaVv
a/lMABGCN6Utkyz1Q/M2HU6UkPnyJX8udsJCrSUwzhHENnkgG10CAozoTbUlK3SVe0AgHEDYaAtO
xHuvG6WhD/IYw1ALTRkCyTuFPM1r8FppKmz6qifuoqfLZ9uyQeujMaYhSfpJybUIXDFSBLf/uJQ/
iXkv1Rwxn6EA6BXK2D0nyEhVwA5+VBIwaAIILdGhJL4EOo/mpvWDPdnTvECxSw8D/g7KbLyw5tyv
Y5/HSiw7XGeaWtNKWUpvctgD6Gmywu/DjrwFynk6QbJDW/5i3IJt0wUtnHBb4hI4vb6tlG999HPh
Y2UPo0xtJ6XOqPXtwA5nlz4mW40nUGvNwAUs3PlIIi+s3MsflurkpZMziWY8CcFcErzKsintLn4k
NaXq5aR7m0/v/at+qsqHZTrXVZ76SR15WQmU9Ny7fIxN37X+gszr1o1s6MRuSf+BYJIs6QWM6ShB
Nd8RCnMi861kxFBFVTcJ8h2dsF37WDZjVQ7UGIgn8gErcPbiTVfKeRtAOQBqwDbvZiwEQl94kjeu
EpIpHAZ2oPAi6fdcaUnep6hvFloMTRVupNiSXVoYUMFDbMmeBDXh5z9bIvECKO4IDit9+nrAnp2H
CCIn0tkdqLeG5Pn3v55hmiadf6CbXewQFwpUWHJQOwqMGfhhYitHsl8OozO+oULMj6i2tOWDPEbr
NU2LW4ziA0XLQXVIhfmEnXmcDoMbg4Fwx6t3bd/g+/EY19eXqVyRBsdTZmQ9YF9sloqjGOpGfvzh
SMwDmIJIDQUNR1JiQ/Ew9m/4QZ+7oo72c2ZQAu4Q4PNCFoLLeJifC5LdqBriV5A4Z/E8W5iKPggz
eS1k5TrNlu9BaT6EUgfuUNmPavGqS0luA7MAzF2TW4OoGL2vk9mpaKDWp6lIHsDI7kXSYLWCecTs
nCvJ0QnYAD/BMNpaYALyWnMGvNy0i2LQQ9G8sJtBYhrcakn5KPSS1+mYIB1kw8215q/LCrbhvgiq
uCiIo+7zeZBCmqcknheATqoTmGur9g5c6fZUzb4IPvHLorZS5A+y6G9ZvdBmKIwi0wHyqpZ696YJ
ZgL2v7o/GN2Yu6k47VC0B5MxJRxNwCgZTD54U/Zx7mNoQHwSimGfC7IXGvFjNsmghjHA2Eq40dhG
FvfhVzIOHQleBKxGPOrOkb7WP5YrcCOomVU4iWfY4ystqRMsfOzlHbfsvPEaaIMfFXxdVz53+aN8
LM2g7mPMZZTPyX4BfDhenwPMn9KK7ilYCk/kpkRNBYixgrKFwm7EDxPm4wD1C3Pdotg2Nk40cSpg
G26UiO8S2Ph6BvkT2ElxpqrTwCqNXFEC4Q5pecpFLQXjrj/IoSHhSrlIOtTyXOKVU5eT3BrH6Vig
LTG45gEE2J7xxlFmaggvyWMMZaMjU5HLIsb2dVgf9HJBzG5WOzOrQFIdzTeZJnqm3D+0ffwMJhwh
qV5AcM9DGOV8PzZ1EPupVg1Ubvwx/RI034vu6fIxeX+f/vvqVochIXqv5TE4sgV7JE9G9XJZwEbu
8+GzMV67VFvwmk4AC6aZdeGlvoIona/nW3EJwOPVc2EGIQK7uqEZQ1AXaJzAjzb7CkTdPxNi5ZPV
q45pg6PbBf2S7JaVQ0JrPkYHXo61+Qx0uGpgTyA4Ybc/4yCaaRUMTig4xPlts3yXwv3lq+SJYDSy
B1WR2IP40hfBQy3ooaWMiwVGOeuymE2VWJ2EcdmTJpdlI+Ek4nSKlNJKDR6ZwVYnk8giMWgbCaj7
bDui6sR5jAzwb07ecFV4uT8cFuTAeMf8VHHrOCtZbP+hAQdz19WgjBf9/LnYN3taPTeewr1xp3q5
R6552xJbmdz6dCwSH6KFIjcLSKwc86ZGChODE5JCrGO0IMO6u9NegTfbFrDGxAmFuKIZFRkAVpSS
hQCaGz7Wwe7LcbnK3eLBvB7s0RE7vIIKgnlZJO+DsghnrTGlajIR0wuvJe+MXr8rrlHp+DezL1vP
QEa8fO5loWnM+O98kYo8w6aZV3ztHP3Qw4Eq18HuqndkL3ND7423yrEVMECcBjxZlEY/VUZVcwkj
PceDMCLQaCVuoz0BVLrEVp5e8XBdeLKYEGoW2w6ldCwOaK9zrt3Eleyp3W0cyW4w/vz9d47WNwDp
EB6i2MeYfrkC4nIMbEW/Kio3mZ8KjZuybZ/mXQT9lCvvEhtda4hLmPjxc7af3XiXHsTEEd/mG+U+
KFBLjt+qg7AvCjv9fewYRUTF7V02c5OgO68xcxvA8XzPfyxO7uaQTmko+wg9/hQ4Cbyu1ZalQf5k
YAsZgxMIuT6eFhh40ZSLkDiI11UM2MiKCwuz5U3BjqKjjQsW0U+o+CWZsOsWyRqax+ohIvs+dzSP
wltIdwIl75Wc/htdfMsdMNDw+8hbTw8QnDDYmPxDQ4I5YdCZS9XmaeLn3QtewTT2tpTwBgC2Aj3k
2wiUsSdLdIPRy6qZUrlJs8QH9TvJ3XrBthZlFO2QSlmiYguaN/h/MABGk/xfQhlNnZM5ycu4hqbm
db9bhoDYZohR+t9/cmspjE6OQhEJmBREj2VODU9Ia4QoqfDbWBrQ/LUU5ivJwqggD0MaFo7jdS11
jyEK739yEqCYK8DaFVHWZqJxZSryvBghQ6sGqzC+FTMvrf/MXUCPQeiyDSpNNMH4+JzQ5hvKZkTp
oHX7Z3KovMirvhTH/E46ahi3QvspP8zXmScnlupofng77uVjcJ0chEMCN2BeZSocUH8j3CJU4kF6
btUs17+OrZtKZi0JMa3bzAf9AEgMv3oQ7skVaihe6fUv2XdelXSrkfFBInPlQiR3c1DBNdChfn2x
qZuNXqKb6qH7Uu0mWzuUjoj+i6OMFtqDhc0155vP//2LnGtLK3Oe90qhVR1+gdJbKdbCD9VbhDkO
AUY1WuwwsPp99i+qcJtGbyWWCUix51i2fYaNZZpCoPuP4qbq8bPzLWe10rfzF1+djojAqNZ1iIlk
cCwMsxOZqTfWD61+LxacUH6rYfLhYzL2ps5MtZpGXGXnDE7dAs1nsdRb5a64z9z0AQBVzmXLs1X3
+yCQMT0wM0Gg9dBX9a65SnGN4U/xRjidmbW/KTwbTuNMNnle3yVjgpK66Ca1w13qd3R0lw44dQCE
zfeTP3On+bgvg+mnmnElIDSDtPNlLhb6xChNt1Z6UBUvxsJlC2DjZrEAMCEXwLTApAwv/eN+UMZa
VQ24ceUJv4FuP+p2ehhEIA+qluCXHhon/IEUedNPvj+L862s9LU3pBGFTUika++gXrCnfXel3WAU
1at/CgBzlmbMw+hHDZF/YCH93WUnXshzNnMXPvS5vbT6ERo2zQjQVpBdAXiYDoqq4ASKdp3PKyTz
Lvi8cruSlASzJJsDFFj0o8FC2RonRqncB7QFRSCMuWTiPBN//gAriV2X1/EAyllIjK9nF+DuVuI0
u/51cDUEkIX/2wRBHz3eeXZ0LVDvcvCDUB2qEjuU7kZFthfzFBb3aQoCpNC8NzvuaCBPjRhLpAxl
jFEW1O8oopTwEnl0uGt20n1/puMSectpn3ejmVMylijSdUEQaEvg/FIaEBBhvES2I1vZ9aip/+hP
6JR1VuNqh1ay6rcsPG8Z8A7OfT+MjSonYAblhFpEP/BTNJO6h/lZcsJD/BSjYiTZnR25wl9pDPpk
+p+hg1YCt8xIT3vpATG2K6uNpiqopUyfB0d2ld1ynF7Qy9tPBzobmR2Mb4Cb5rqDzVxlZTwYcxWQ
ucsTbYp9cjpheGe/7KodauA/tPNB/6gksvIHbBFmatWwBjsBjV3kQ/UouxrOSdeTDL/eJ7vaE60Z
y1gcn0cjogt3yxZiMI2WCg1V7e4rnOx15iSO+qZQe5F65htHGMflKfTfV49Xy+S81wMUOsfD5AgU
nu+AzwgQf/HqX5Q7Oa+WLbhgjQqgOCYutHrVHsxXaptKH+OSo2P6AJz1eArD0Re2WJBrAAgm1PoS
7bEgj/wpV847UBgz1C+d3uukgjcDPoIivqijH86YIQm4NTL6ly5pBWN/gj429Z6GXvKdsien5DHd
Fc6wm+6bnXJn+u2/2JDhOS82cY6GKihzfaa2Jt5l3vBFxjrzm3ICgF5uiZbgNMJ/jDAV1rCAZjwV
VKqPZ3SQ1M1/ot6KWCC0i0O/44La8a6VsSiirKP6reNavz63mdU8KnRg8O0nlaj8GJ4E/lA758Wp
dEdx9eJkbdDTjgZAjdO7C9inWkwlxrZ0wMbYkZd+cfSTTXhDPVUDvU0SX1VMhB5jBZdQqo5AZkzM
mAYX44fzwFXGnACBvYhSBdeZP5+Jtewa+a7dWRSlv0mhMbzJDt4B6Q9a3WY3kHkuCA4oLrtwFq10
qawyyCyp0HccU8nJtFRqbFaiKqMIIiXH2YLv83OFnTsr8cJT74kY4+j80klv0QqFEeOyrPIulTEy
2rgUvTz/7fIb67yl6WJldT9enUfI+ZuTvJMytiZSCvBemxCIbRl7RBsqBoAZDPVVrdiiR5c9xi8g
jMbn5CXrHIOtMtFNgC8J5mo8/6r8LmRfs0K2OV+RpzCMgTH1th9LPQqw2KFI1mzLyPIQk+e2vq/+
iq+wqXTd3Kced/aP9xEZQyPHs1oLtPJCUov4qguIdyW0zBbY5+VecqMDyj0Dbz+fZ8FZRJR6iRW1
anGffxsb5OvHYQdcRjotsBt3Ag+xc9O4gYJRBIEnoInYfqYcVPEsJvSUp2KPDemd4Yo3aOEg1Qkd
Hnj1ZygpGpOvpDHfMu8judBoOFFKPlY4xx/Y8oUxBUbFbGFoYAL3947GwLywYnNkZC2Y+ZimHqLf
qOOYoi/OtlBYlLYzPHY3yhWAEJ+I07gL/HMBYoR/NVTGuWYWqU4QujhLQ8xHUGSo4VHbkT3NYMWr
9oZfPt98k++3zM56DYEo5JqGw9b9q9K8jj1n2HDzRa7+PuMz1EyfjCzD319iA7SyZD6WnZbZpBq8
duFxV236+5Uwxl8oQduEckkVVDol01Wn3CXKfzwP4yfketQzM4NWTs1J077PpbnLetMOmsy7bMuo
ln0KCVdnYfwCEZZ/SimqT/vDw65x2z2/hsH7/ow3aKpeSrMJMa5ZnQpB8pO84RyEJ4Gx+qATE5ca
fHd+udQuxu/d7Pd5ID6aCsKYiiWdZFkoEHXRF4MqG6Iu4Zo4mQWkCa/5+WfmfvVtGAshDWGoLC30
LLsisAzVDVDu7s3v1Y/QFq3+Zfl2WRVk+vsv6AKLJhO086LHNXpcyVX9jPbytXCUbtS7+tkMHeWh
ddNr2nHLkdkhfSXxk9FY2Pa2MyuNUBZC5wELM5d/0nYh6v0KWPQZPZhJYcx4B+Zu8kQXziBysOF+
UOwHjGRzI8Htot5KHmNHMOaIQTIJ8pL9dEWfQwZKVzoQ9weLMGu3w244ZaZeZFhUASM2YBeaSLe6
8ZFzdxybyG56S60pKWMIEZpV7PUDKC+BShdjbPjbF8GnZbzwz0Kv1fUx1qQ1FrOsyhQaG8b7JVts
uRwszrFobnNJSxlTEjdB0sv0ExXAaDOind6Xlhy9SGmKDZOnQLoN5s6qUy5dKe91MAZm6qVIiwjk
Bid92anofQED+ZA4AqITDMGiOLr8lb7VXnPiTTJubSp8UBbG8GiG0ROphOGhbaAmsmZAW8j2eJ8A
PX3x9Rs6U5M6JiAWv+nH+Mbc80Lq7Rhw9WEZU9QKc6woC3RptNPrbq8dB5Qpc0vDbM+eLsLGDyTn
vf3LAQoGVz/mSp3QamEZolBHN3Bpkjv3DtjTEOpO/oBVYJ68yx4E/fCP8pBzam2CwjduGTUz9Eyu
Km84Ymh7cGlFVCrtcafsOdq8Waj7dbFEZAwOgItmsarxaQdvBGhI5iwv4h7o247MBWDYzMhWopiw
JUvmYIlFmPcuReNafJEULE7nYInqv9Tz6+Vz8e6S/vsqz40VTU4Eqi9VlNtVbVhd6v83CYypCQag
8la0Z0mGwqq61zbhQKd+htT64O4xYvnxDFk2N6Dwwxn0U+8S2E8NpYHT/7H2XcuR40yzT8QIOpDE
LW13q+XNmBvGjqP3nk9/EpqzOxTErzE7+18rQtUAC4VCVVam5ESnKUBrjXkidMzxKmEFcu2ovs70
g3LKNe+Ub/9tsVzswTyjiXGaAeiTOXRIsbrDkggyzstJLVgo3q6WdHUp56wngDzdiRbTXnXt2FBB
liaywseRjjYAm8AKdG1toj1rxcGsVffybgmyBotHKNRjRuNQgxX9ngwQl8287DlzBl+6lwJAJWz5
IMoNBet6RQlu/H3sR02pXiurvRIQ6CG0QPPnAo8UGeFiRVyvk9IpSKKnJLIL85xC/CwEU4hg93ar
DL/ixOtdsFlL0VdzqbU4WUxvB3RGw7V1ZzyilokUrwzE6vb7DfqNQS5Y4JmD8XYG71hOxY2GNlR+
tfiMZIGllCIW5z3inc1lavFsBjMt09RgOMPJKY9VZw8lGLGLoLeh2Tra5o/80N7/Bh+x4DZ7xa9u
dhX0z7NWsqomU+eE3jE6MqFLPJMV/R5F7vg/7muN6ETVVUDmmCttrK1ys5QzARB3cpYFwWsI2Dwl
Zi0qNjLG5gpFqTr7SHxaZsiAQ4EmgloAjL612BErrUyrToMoz4D/w1jvKkIa7Pn/1gTn/wMos5NQ
QtmtUda/ihZTJAR2YlmINdzLnA3ZVC1kyCaofrhwq+QgYDNYBUpR7PWr4uPt5c9fMCKFt07+Q/mh
n+uA3okQBSz2vd/BX1a5CGzNY1uRVWFvj/DUBWxeQApUMWZkzxO3q+NisIwh96FJ8FLWMW475fbq
lm552wTFdeYADnuTHSNoed2o7nLQPk0nDdJDvmitu2W3zY/gIRwkiv7/dM6klLbV0sNCZnfq+9hu
J/NjXmenrJ+uzCi8puAospUVktXGfIym8hxSL2lEvTHBJ+fRHHnZLLo1YfML2sVev3Y/dJ0AQtjF
zjqPoqnxPcoJy9Ax8qyDU+U95YTSSEY9UsTYFuxf3cMc28NNdU/9JpBGO5dcECScGJo1vFLP+T16
OtBedpsnjI2BGay9hni4VzsiJOju+dr8KC7hKcLCkuvVQKNHrq4ptAKtTnOVdvUuXzC7ZsC2ATo3
BcN5fH0X/3ihObiT/TGkkCZqh8OQKtekESCx9syYqkkwO64y5hruEKehAh9bQVlCmtM0eH3llaWg
VL13YrcmuBO7xmFuUmlKcXHNZyb8Pfj1jS4enhMthTuxw1BYbVcj/cPcng9xIHBYDYgPfWu3hm0y
rFOGsWP5MxgcLn+q3UwKdHuU4DMxLhvuzbB0I0RyIEyHWKEikWoyu7+NPMONbww/Pa3P0p2oLq6y
78KHQdMCzJqYRMb4LNuM7dUlgTBaaZOf4K7kKnf7o3YwAfue3fCHeRUemfjayHoerz0B/xXiBSxF
juRE2Dbbu9W2P4Y7EuoqQ9Ohxj1K7OqlDG8ZCpP1Iqv03P81PPXX4jnlXXTO1ibnuJ2BgSqSgNFH
+ao6mps94C0a6naYv97iTWprwexVAGGVHmLmmGO+104+YpZAzEO6V2vBgLEJRklMK6n8t6gXozCT
FmcIHdmPRThAySJ8REf/Y0QB/R3jY1qbrlVZbrqmf/CC3Jrmdn5Q+lXJVSsNtAZiXNF3qewEzr0L
ntya4Da6GQgoejNUqyL0fTwVOVkVlLfDDQO74ZmH3miPeYnulgA2kPjCztPelbM1z0UPVWq1dkiQ
MfXuPDjlE0b7XfVZORiAdA8Fe1xOZ/Ib3HC7ySF4DCHIQHTFAPfG2xOmQ6yZ5ssCw1/LIwPgzh8o
yoKggP9zzl4YA12yqaN8SngMSG3NUrUkKptQZAjRBPoDNqZRXMVrA+mpOgiC1l6CszXHbWwWtplm
LQhaseJC4NyVoRWJ76m4sr8c5YMoYu2+X7b2uPBs9JkEFh92bwYTmvrz1egsPsFsbvtKESxY3Z7b
bKzx2I+oaRfT0NoUqf3otssV6rpgXO7LKzPQz5kfevLn/l5cGt+LhFuzXH6vNmazdhNIsrL046Se
KcqtgoXtBX4AtcEvp6om6L84C9kKZtuMdNnrwqRbzF9CJddPXUw5QLzwpXgKbfoCzr1b5SiwvPfi
3VpmDrW5copQweWnYm16gOd0bB2SA9JhhHmUlgvi1cBTC6mDd/cTY1oGY0YiMuGCDxkTc8pnUJwV
RufpUoNbHedEsKe7vmKBW4Ax6ygYu3+7MAgJZq1i1FnQJNBLabrhqEbzBxDgeTMImS/v4l6SYiFR
YPJx1IJo3VtbchYnsT7raRBCpHv6OBW3lvblsonddGRjgwdTSkmcquHUgBfuzHDupQ96ZQW1kI+v
9QmvDhTJFo6e7d4TW6ucY4LMQV9jHSsb/f6Y3GQF5j+QCwX9F7AJUm89sWnaqLT7h+ROddUPzYfL
y979ir92VuPcMwIVSw+ltzQYegBVB9WOlE9dpDpy03r/3hI1FSKroJDGrB3nL1bXy2Fl1CDSjqRD
Epd+TuX7ToPafSpiPtpb1NYU+/vmzFX4jkTOCevslccVvbbK0e8A9Xbme8ZDgRbnlZEKafX2nHRr
lTt1SdK3He1HRLHBgBak5ddy7baJCDOzbwZaBJhTtOR35M6kIQSEiQgoaXHfa4W9aLltkfvLH2vX
LylmLv+2wkLMZguHLpGoNSTIzs7ZTazail94EHyQAOdcAzYTTB9A6+GqrnxIoKPp0loQXnbP4/YX
cP4yGZQWZq6xFAYSX9+ahzAYAlZLWzDiB9hM4g+iJ8le3Nya5PwmpvmAAXOkpPKy2soy2FXjXd7X
V3wo/wLZmuCcpIniueos5EdtmB3nWHUwAh27INo17SFExqTFeHjFhNjNoHtRB0bWuPLGyLqVF+MR
UqaHVi9cI6XHsVOCRi/8vitP66oey2l1qrC5kkCJ5SxJeEbFx1O04eMY57JdppKDievzoNMPUggm
mLQFWSlpQWxt9Xcrsm7aGjddrN4YViiglRP6EpczlUkdRk0DXxoB9v8o3YIxaPi8+kycKjlRD0N1
q5OdldIbF3sFs52YmVz4E7gLZKy7Nc8zwDCb1k6P9RFjjyCwmK8kJ49hm4B85DRAVqJ2rBt6Dp/T
1L384XeLUv98eAjich3Hqh/kKTexCazjGB0g9Q4NvxO0/V5aj52j9lo6CithbGffeRvuS3DEEgry
O87bFEoUMhuYFP/Z5uzw+Ji/kEPyGU2Sc3kYMZHSOsuHanVXUZjaJU1gd/XftrmvjkJur+lDB093
2zOjpu6P8QRIaha03uxFOZCaGqixRA1t0ZK5L611LQyPKLbJq2ZbpnlVrRj3SZ+MsvLTpr8Ns1xw
pncD8j8Lxad9GyqlTir1CT3JoAbvaNm8tBmoOMfJETgQu4n/97dU+BayUqVSGoHiE/GQqS0ydfP2
qnHB8R1EvmgQ97UmeckalxdodNXMXkP0/fms0q66zibIWCM796WbYUKJZHFxXj5DjrlN2JV6wJUq
Kvy/VsMv/QyuRgTiqopEDRbNkL6sT4/X1g3pnPpLhmGiYrQ1JGYpRuad4svl/WZH45Jl7gLMiiSi
mYINUEvw6ywxaHnD9ZCEIy5dpEnEIKboxmOueckkd+Op1bCUXYO7YfY1vzpVwax4yWdjsg3wkbc3
w131iIHHby2gUHKgEZGD7d5+Gz/mbr+UdBppKtAC69cGsdNv7V3mJZHTSbaKcq1qD7Ed3+Mp8e3y
Ru9f9Bu7XJCqc0VeqhjfmJFZdI70OLsmWPTZ3MjkFmysVFSMFm00F5oUPcS4NUVt9efoM+uGsHKB
KBSJNpQLRRQ6tY2Uw4ycG987KXtMa0NQJRaY4LvRkOYC6qKFlyoQLM8GVBJFM9WCveK7zzQvlKjp
Ed2GPHOtOnObkNpWgsy2W+0yUx11LT06iDTD2bvn/VmwDBTYoZut83WkzujXpNFAfYvyN+a+WNnM
OP6cUB8Olx1wfw9/meL8vm6quY9GmDKq/g5s1VdRXT1dNrEfTvFMBl0x6/3xg2Xy2tdaMZppYH2m
pT1CrKF96kAUiTBeBNKLcUe9AdXmbrQz8Epjduk31K1276nNb2D7sEnpl65PK3VVGJtwdGAIs8QL
3bmw1afeiw8YKXgOH7RPlxe+G0U3NrmQNmRl2c4UIa1KZ88cEzshkZMZXwkoMiUSXDa2F0nQ6geF
PPjKZO0dfUaUTWGOcvPftwXSy9kG8yfmxUcvh7d6SJtF75SdXQUbDjOGtx9YJ7kVFkos6blWZUGX
Ze7axiedKQ9MsydY2871/8YO56WjMZfWUsCDptNaYVBbAUtr7WFMG0kU3l/C1HHn3L+xx0VlEqer
OpmgZ8p+DCemOYXBAd1ub1O/cqgzfIye2NBEfD9fi/s0e7njG+N8gAa3ZryueEprg60Gq6++RChD
PhmvtBizE+bO+GNWAzGx6l79+o1lLma3YbxOOugdg/bj4LGODKQGoT1lvuqBWA8qeMwfLn/ZnfCz
tciPwIDiIB2rHu/5HGrpkfXVGL5fNiD4ku+0IhRdHw0J535sP2K4z56krxaI0hvUt9QZHC6javfq
h8s29+rWb1bF3HkTbBSNAjMPudnXxM3C/JIXHtd7ps9dDYxX0hXYExxDvpkImrFuUOZXUMqrTqNT
Vkcm/xNjCNuxcPSlYw7Khup02e7Oa+PNMrmYSlotarMIy6QaVFxGdHT6WzM9TeF9Z0pOm71cNre/
SpBEaeCJ0t8BYVrISfRSwW5FRLYxezJa0PDmgtrPHukjFvXLCvftZrlLwZCmgrLlnL3orU0/xp8A
HVDs2C3Qy0lUm2Vm80sLdNPpT6Cyb6xzKb8OgZpBZ2W0VmofpnjxcWXdaeN0NRHjC1kkDAYMo2Oo
kV+Y4ABuNV8r17NhJLd4ACeipHgnD3nza7gPvCRGPJMKOVyklm4M5HcLaRetLZ18UR1SPdDmZYIs
dNdJDs0SgVfv3J5vjDN32ByilCR5Nebs9iyW2wzaarZkhE4faudVyoNk0VT7v/kXd8ms4SgtlQL/
kvuXDlz1UXgknUg7QuTE3M2SRdJsVCU+cBmNtrWYDhq8KA1Zgs3bm7d4s3vcJRIlRg4WFeweK35g
Pvy2PRRA0ma3IkTcXnXpjSXu0lB71axGqoPB6bZ8mh+nZ9ohuQJT6vT8U0OhfWnu2s/9d7P3Yy9/
Fk2Js8/CJctb+/xwDfi8pLSnCd6qJpqfUD3REwt6sIlN1eCyg+wBl9+YYudl45JaD+Wc2oApRo+j
3Cp3LJdNDvIPlspanzJHeu7O2XmFfgmQ7WgxO9Ej0/5LfGFtgIWhS6vmwlQ4FmbWZ/gprECsOp29
fokC+npR54GI10TgtPxMjWVVUbKwLTZBO9RUf1nLB7UVXJp7HC5vNpcLNt0EgvVaRvs1P1Mw8uEx
4BV4iyPmNpUtQYujOS5HzNb40kH6lt0OR+yrK7pKmZFL28oFnRKIndpMoEG8xJlbgdzUlAX9GdFe
clFmVoqZTtCvCjoATvQStDBa7Zki2er/kcr9c43xxc8s6/tVJfhkk5PcvCKMnMopPxggD0kPqpDK
YI+t9c3X4+KNuk6NmTB7OXpOjJNZv61tNj6TuIYAUC868FzA0XVJjxV8JTQqDgbUzxplskcJisHi
0aTLFyDlq5t5vOQZ5P4YcnQ8s5mkEQomq1Pc5SdRvWT/i2l471NgtDRQGL8NLmTSmq7QwVE5mc7r
ONKAaiPL4tLsILvrtXhSetcVf1nkk++GlktbhphbUTrLyaveacgLkUVvxP33zMYMFzVJGeXRlMPj
0UlbQcwEST3o6jmRx4AAUQ6KhtBuELqZTNGfYIHQpf9nVwkXJ6PMauXGICyqJH9VQCMxWpv1sAIM
9LWIX7UiMx8Xx+WbYucFoCOJZBBGSwM0x+LM0pmGeqeM5esLoHt4PRDgpo0PaPAIRx53nv5vrXFZ
Y7yGVdtFK1TnP5ZntLUY8Djy0OIBWPwjm3kS44zfB0odRQZIFyqYaFFl3ltzdclVc4YEOqAtjqn8
FXciOtCdAwETeJ+B/lbWCKiZ3x6IaV67jFBq+RRDgRkUTStnuWMkWkiCD5Iw9O+EsLf2uG/WNoUR
Z1FK/eFUHrVzclruimPkjIH45AltcV9sGhtou1fRT1vLzXr4ubLpVryunfLb23VxF6s2zYSOC9D9
GdB4FtCeEdgtDqAOl23lSkIHcnXmwpUxwvDE+BDkh/H7b4Av3yMe3/4K7mbtp3VR5BjYseQlvqv9
8lE7aKAYZCVA/RO6oC+qD9G/e4Diy+h33sgi+9y9C/jTsk417JuPI8SF2g+Mk0E9F/4fBPK3K+VS
/LhoJAjS4TTOX9k0O2jgriAldsqeUPz7DU7B3ZO4OSbczTvWcZuWLVBHUn2/Rs8ZhE0Fwez9Lfh2
QdzNlFVpofUzRtbGxtVPP0F/kEKvjtZBLLC7Gzo3x56HIvWLulAk2tRn5IFzg0u3cGRMSYFvcgQ2
N6SuYHn7GwhgMCBjkO+2uOVZkVzpZThDuxRySTWaL9MduaHXioNpngNxWZ5/2eL7exf7qSoawHhE
AfaXc5C8yyIAAjLIUadHdSjtss5s1WwF6yK76yJQmsKiAHLiwaGRllh6qVlsXf0ZhKnBUD8P6BUO
Lm0esxawKhzB1DH1W2vEdaiDCkZ1++vYcOIAlxSmUz5MV7knHyoFreqEKRoaD1ALxTi09im9Hz7g
8QGtehd0jkVs19FJflCv48+YLXtUvg1XxZWMf2+LmPPZ13iboWPzNqvi3F3p43omk2X6s5rdJg3m
r7JQc4ikTm6rRpWjxeOXIuo/S10voifa/W4AE2AvNVMFifTbC0kZ53JpUmL5w/rUJVfUeGxFr4N9
79/YYB9188RMlcnS0vX10iuPoNrGpbfe/LyGxHSkogVxMVnXFZALdjr1IYrqygkQy9HkSrpQm4Nt
zLtvtlkUF3sl2tOO1BX1WT/d9Fn3Pvre2wYm5jBu86x8uny+3j8Q4CIbc9z5SiqrbqM2qoJG/ljV
90UqHxPdPHSpaLZp/xrfWOKcMa8BBk8rLOz/KmXY2OLCVKj0KBt1NUU69DY9Eb+C973Q0hQTsjOy
+q7UmsbpEEYDvDA+l8fsiqVCvxIvYbdlzz10dAZVoNpMNJG479UodFzVFtLKyz3mcCpbB5D99eFj
OT8pmkSv/N3UEgOVBI8thSlncallqDVpVQx4kkDzgEljetU1I1YmJ8UDCa+YKZv5AX8AdBUQJGiI
7IjTKINsoE3WS/ATI1jd+VHTvBlKXRl5feP1dr3cGrbu16bDgOb//jjoKmSMoHxg7IibRKAHUlcD
KuNh3kBysD5LErkq9fwqG6vHy7b2Igok6y1dtfQdXZNkXulYkD4KmvUYzUepvdENQXdcZIILJuiB
xqQ1IJpu6Fer4TX0h1p+vLyKXf/fLoPzyDJeCxrGSoR3f3KIrdcchD6vjoY2B1LkdhR8ItGauDii
5KDWG2UMoPfkR1gbN4aR2RnVPwiWtZcRbJfFhRB9Sta+VNsokPCiUr0JKhiZF3kZlO/bBjCm2BMp
3e7UoaHs+csheCk3C8o6SRLlITzfCpIrMPSetVN4JY5Z7JO8O2LQazcRrZj0DHc568psjE0uRwEk
PTGM/SORfGl9MqQgXe7/ZBs3prg7Wmqlvp6MuQJP+Gl0ZxxnRlE4aRBEMoDhDFF+Fr8qdl1kY5T9
fZMYgJYjgtTHAnrA5n60CtuUFT/MIi9uob8Er2wIkJV5ZKspgEvzbZTrXlti0tV8GEgkAN7sFhz0
zY/hzmDGROsLjZYA7mc31F6uq8C86b6SDnf65Da+9AnStJd3fdd3IcIGlRqmXsojAKthUqu2J1Eg
R36qmbZcGs5lC/s7/MsC9/6PFy1J2xYeRMPOltQvhuH1pilYxr4RkCPIpoH3Bi+eWOsR+EAKhfrQ
0Dw1SuikURtAhlCwlv0IpisgyDaRLWPa/q27pGvXzXXRVUB5xeDpOLBRpvZHBiy7U4FXpRexOO2u
a2OPi2BdUoZrLHeSX460t7PcgipxgiutFDFwM9d6d84J0TD1BhqZd5rWWReVRje2CP80cirZ6+Uv
5QSt9elfc4IgcBELI+QGkyY2uQ2M8qqmGEHGgtSXJjwPyZ2hfr3scDtMlW9tcJuWxCMKvjGlvqtf
Q8bdXaD6+IFBPSsgTVHBM9wi7AE2pUF4Jc4Ldj/ZZoXcbTB1k96pXVwGUlTYdLhJjMQe56fLa2T/
5P3n+mcbeTJMQ6JKRC3UDvQMAqWZBQRd66/L5x7C461EHFzi1SR7l43u5uWAzRmahbqhZr7mf5tg
2SjyqKhG+Sd5+W5c2pjiLgNNy4omJ7jgOvTjJRng5z/gCIObmCpRAOwCEQhfa9XbrIewWkv9tTkY
IPuOJ59d2uuISc/FXXrUzUVFLG2v5rOxyfcGtL6dZYWw7wbFmkTS7CVqDnM6H3SrOnVVcoXxCXee
6A1NDa9LrCcJA8tx2d131uxbnXmV9MVTovZHM+tiW5dBeKNoJwkp8JyDXa1oP9CZgCcvigtvmo3Y
VvrwWK5g/UXt7I5iis/T9GIILjvG7sf6tZM8GqiN62UwQ+j8FVHoWRgNbMj3yxZ2/X1jgbtEQhJO
sTVpqMbFemV3XXrU1vqqVabzpMa+Faee0sRnIxMhVfcDvomRJWT6JsB47LRvXD40U32UC2T5mnFc
UOTFqw0qNWV60k5zIM5HdsPwxhz7+8ZctiaMU2UO/X5Knq2R+hXk9rLZOkaTLrjLduPUxhQXieMl
TIxqwpuiJ+d1uZ40LzREKd3ucizVAp8Fk2XkEVRrrYCQge1eOT6ylK79ZDxPThigCumDFaUCb/mx
PYm3cXdtFl71oHgnGrCib7cxTFqal9Yq+W15X3QI/dSTJd297JO7Xr8xwvmkkim4nHP4ZNJ0dpTc
9MliX7aw730UGaGBdhcG37lvFKqY5aynVvKX+8HT/PF2PaRAoIJSsHLr2fn3qOVXkKuuYZYS9QL+
/T6C2qxaex2ERXJ3Y8wkyBFgLi9p78sAR/uPCW7TpCVKUQhEvtljALWbDyqmU/Xuw38zor39/AqJ
ZdJmsuSbSJ1rclTNIKsE7+W9iETw9segtcakhLlrvgb/T0HkDkIeteQiHSNk8obiFPWQHGi9nmR2
Fz5dXhYmoPHD+Wt/Y5Qv4lN90PoaLCT+gKT6OLbKh3waVyft6GmYcmgPQTcrSTFJMxphCxUCir63
0ador6fti0TGyV00K/XUESdvqgdQ+eTGOUrk3s7D+SNkKFzNXJ4V5BR0bE46yT71+vIU9cuH3tQ/
kKK+gwypl2XRU9znvRMNcedOzQjlx+pqnYqT1QDAmxq9C8WrpzYKr9pmuJfWAcz9hH6lk/SplDNg
6iAx0SWTk+NatsN5eJareLCbVvkBgdPUKXv6La37yelb+bi0jHyh0TDxNYNGfjCk71KhP2AA0Z+L
4kchA1UiG8AlkXp4iHT5Tmurq5TcGUViZ3bR6i+KNIL8sAHtL5U+rabhx3pzrMBi6UykfK4NK2g0
II7U0XQ6MwHQukk9KU3RuOvyk5VUEImOzlKW+0phPq7mcB+FyuNg0NCWxvZWqlTdGXorwO30KIHv
egqbwinSPHJIH36TwtGH2sb3GJhCeVzv0D4Ag9WyLnZJQFacWJaTtErrUG10wmbFuFPTrOfMwA2D
p8ZhRlpQy+MLUeaTaQwYjzIjV6nzxA7L/LTQ7lFBL8RuQhk/oMweJzTO8UXSEeOfgFaHiekMVmvX
RYguBEH3J5LB3G5U9CnLJ8Uj2USxitQb+wwz1MNDqJc30tjMblrqX0HG+xeG9J8t0t6oiXZnZOmH
PhnHq5oYqztKFPrcKBUNqtXZeT5ddTJwTJPVfErU5nHMw2tLpUE8KwcA2b7XZtHYk9Y9rhjlBx9N
ebBkFH2i+q5JiAeVie99Dez1pBwokUNf7cMrgyZeN7SzA7L0oCmz72s6noY0PSs4drNCUDut42ME
NvosMY5aD8aVOcu+0Sh+oUn5SY+isxK2ho22kNuP64FUcpAXGDKr66eokD+zfbJ7aPN4RkJqW6uq
xw7unbfIm/LKCPTBeBq1ET97nB4ikj3KDW3dusVga1d/s5R6OPR919nJmvpotksHsgzwhbxDE3iZ
U69ISkCUG/R2LseB3TqrgYqnoloqATEVF0QRjmYLtJclXqHtkbWgYnf6xLicmCx3HkRfLtvbu8W3
5rhwStVQMs1+kDB8HtlWfhNVV4v6jeI1ddnOXnTb2mEX7ib5mVUaW0mO204rr9dydRfIyhrA5atj
4RZKI6q27OXieMOgEG+ghIsy8ltzGH6WW0teWA3tbeX/N4AJbIv4wL2x9VrP2yxNHYpFIVoeBR3q
dROACYUTgqub8QaMgbhqt5s4bO1xCZCcDboWGbDH1kbOUBy0Wb/r9yAee9/NVChwXKi9MAXYtxuJ
S0ZaptaKgkWTMfzzaYk125AVZ5Duc1FJd29lQKprGlGAVddkvluoFrOKYEEjAMn//moMfQf5RIBX
hD2UnRzvjTXOJftOD03IM+G71c7ss2HRZAY7D2N9GEAwGi+/0aoX2eS2c5asCH0HrDBSn0C6YidV
8e9T/zer4l4ZXZ2OKz4jKMtaP1o+mXphh1QENH8tDXM+r+iwg1KZhq68xfmgJFXABdS0Aq1Rdo70
xKE6oD8SEA5N6GFw3gn1xR9UKWib5FRYqaNhyHk0Bi+e+1MzgrTA6D7m0B3v1JtuAu0oJW6i1l49
fe3n0e109dCYkAsf6kA2+3ORuHrRnWmsH1mwaLK/2laQ8+18GdQK/sn5Xl/3m1NMu1WaFaMP/QJV
an1WnHAUtEhYaYrbMxkkVyomJUzDBBXH26OkDDTBfR7VATCEmAf+K44G20jHm6RUbK39bkSxeznm
7qWxOLUg9kHtFxrsnLMVRR3XoYq6nwQBqVz5IOWeNB2b4tYcriocMkUkXrV3gFmc+Mci53z1YNKx
tfKfDdd/24rfLVltrbHYtflkQ4t5a30GKOT/KMhvbXF1x7Dp6q4vUB5LMLfjLl7hIZuYD+YzoJlO
uvwONdreHbY1yflLOFpAPYNa3Ndztz5WJzYaYESgUvktCSCWV/DeubHG32IhSWnXxngf/h17M9xi
ZhC+AgeFsXfvztxa4+KHBSbPrI2xtg5P36oAcD10y9oDqA1SvajNLSfR0MXe+d5a5PIqIETMaZXw
AedFc/V2cYzJv3zc9lO3X97Pl1CHqg3LaQa0IT6zAYNkccB94GjXFlDdMRJZX7SmvQe3AXokXJm4
MMGS9PYApHK4JKuk4pFE5mOmR2ioSdetqf7RwjZ2uCSxGZp0ndhEYAswW3TQDkWQMbXxG+hWQ7lD
BPbaDyMbe+xbbg522K4ziOyA20Dv/7Qot6VfBA0cf9Tv+0AMtNwPJBt7XKBM4y6H4i/2UcUs4Ile
MYo+lIppYGHMWfTRWAx8d9A2xrgYKZWpGZbmiI/W+8r0MtRgLCjsdBAFY5EdLjpWq1mUeNVTHxM4
kOQYmqNOaqc1WhczcKJe1l6aaOioY2HOEFRVfL0d7JWSbDYk9OvJdHXlFumB27T3YynZaSq4R3cb
5BtjfKE9zzVwbZCKjRi0iIvh8SfVrdgxdmOGoVOVVbVwf3JbGC/tjClRdr708GFJspsxXf71bAtA
JpvnHhcIF9ITANXRBESCdCvT7DQpo9fKRPD82sk93uRrXKQILRnyagRkalauO1Iz2/WVfIu+hGto
Z6RxginXvUgIOmXZQnnWxNPhtda1OcBqGw9KNMo/8aFdizg4Higmsj0JnTNQ6YNm2RTkvXtB441N
7oZOh7UsqyGuAVBiQuy5G961B5AjgA9PuhPx3ex4BowBpUFUAnoGvnXQGHo40pTEQUULvzZkeIig
mbpzfN9Y4MJEshpLRMH1Faig0SnJ0cwDuZLtMRGMBu19K4IXF0No6nh08WlpSvqukheV7dsK1T/F
BTLjesXAbmgX7iIce9rxRIDHVMx5aARjO3yT2JKhxjmuBuBO8q20LBA3ndwM/p6q95J2RajqXb6V
tZ2NJAZq3ibom8EuxYcmDDsWapnq9SsPkgKpg2h2dM0G0VMw2vMDZGTJcp5TR8LMh9P/yBpbA7js
MXUtzWaA99WTdJtKh1W7ITPkOtCTQoc5cRPtIE2OIWIC3pn90YmBM4/iHqg43/U3irBVG1rP8evv
Hb/lmQ9FcgdhnKkjq8fZkQIDpK4AC1/eqN19gkVwU5iqIr/jW5ytXoaiJ/wgyR3NajEIU3/U69nW
wSouCEc7xweER79scc5dRCuqwzIFR2b2POotVHki9/JqdvjTsI3ANenQ7QSGj0dzmNMEb7cyto1h
MH4b73wIo7rKDev/yj3GCoBZFFSddndwY5KLQJI0yoDbTFVA1fyli4wzJGfPNA1di/QHwfJYwOay
CJQdVfAYGyY1oK3xNkWCXGk35cYaBVPduutYXkfz97megOg2lUOXSQfVah0rqu/jlBZepDTHta/+
4CtufwP3FdN+jtNJTeIgkg9LmjyOKnm4vMw9P9la4C5gWkhdbeYrYGMlSsYtCHGLMvv232xwX03r
tEJTwKMVSFoFz6C2WotAz3uOsV0G95Lrh6zK+hEwqTh+oCq0VdPRh1SArcQv/2ktfGaUlRhrKTvs
V6/j+TY/gf5adM0K1sLjARJTGxozbMA4666A45Y+KuKRbjN6teZY+OU1+gRs/kukQLkzNI+25S+P
58cSoVatq/XKDnRnHUMEDa3PHG0ovDRv3KXKQBPUeBjf+NL2Y+1lNQR080K/TxbiLer0ly4NX9AX
epQVK0CLo7VzGVWofAyV/3Yq+L54H5Nu1gucimTpDkbd2IYxiD6C4PS/zrFs8iuj1yrIKeIj/KS5
65w0xhcYgXqq3AjsM6JgKrLHRZtQKsp8nGAvhQhyBw5MO3SHT4xeqw1UqIAJ7LF/dyG4ES6wQAEd
JKRpHge11jhm2nt1jF5vJNxG9m59b4dgfNh4xbWzv2+2MUskCJ+QBUrgeenXGXWz4sHQDJ9G80cA
v4HgWfq7XAbNcqke6Jg8mlMK3TXIoP6Rz2CIGeSX5vtyajdLcVnGQxVU9XcCmRd56AUu8z+Ozy8T
7BNv1goGO8Xq6565DEPvt8fCi2/DQ3HPpl7BZ+fQU/lZ91NvOoTPosO7HzR+Gec2Oq2WNO21KMZG
545S0E+RAm74qD1MVSNY6B5CEHHily12p2wWWparVS/t1ARdMV4nU175VYSm9WjeVEvmkby4S7ro
bClQ7Jh0jxrpo7yuD1NT3a1d6NFqzbw2655p/v9Iu67lunFl+0WsIgjGV8YdlINl+4Vle2zmnPn1
d0E+Z0RBnI25Ps+qUm+AjUaje/VaGHSo64dIBlPen0Tpt1/InaYpV7Syb9B4yI1vbey3xR8MfIEB
GCg+Ga0Yggfs+y3I62UmaOo16CEy5dgsYLTgbSCiRdw5pjohBpC5QMtaH9o1ZVVKEkjl8QjKIz/r
ux+lSq/kVTSQzj4Yd0rfmeE+qNTEoPtXMiSmEIgaTdOtFOL/v7/IOxPcF1mLcU4qxYwDDf1yzH0A
nfB82cLeSPE7E1xM0wke9fGS1kHyi6mWqjfyvXrC5eVrD6DO8KOT5GgGwD8jZJUqdzok3y//gN2P
BXJd01B1YJz5Z56kl6TRdCMOVL16ro3qM52bxs6N9NtlOzvvOzzv/rbD15HlQpmqPtbLICKF7DQS
0gFFjcBBHVuYe0ysrxjIutK0cPyDcw88pGoBFIZnLCiv3jt9bJa0DuWSvfNGl0BHb2R8fk6L6wr3
IzSrnrKjaY83bSDTQ9ShQxX0Xy6vfW+PFfasAPAUg0t8vQhU61NUTjJoNrLwqlG6l6U+mNYfYNP0
rRUuYS3nONPzHFq0y/JVLgfbwnD65XXshGu8K6DTgKcTXuo8maaWJ0tpNDkUaOLaKawabYfKW0fL
sZI/qH+9M8UdC4us1jTpGd7is+SaMqaF6rs6LbzLC9qbvnhnhntIyL2CSLnqrMiBEq8DXMd9dx1C
Ohysb+fWKYPqD47bdgu5j2QN6RQNEYTthipBvnSrtKNd9L8Ey1J2QiOwg4aFWUBw7/M+X6la+lvC
VKqv2+N6BKXSEZdd76lW0DogJhAUi/YcHFYYwB+jhzsUFqEua3RMgmbur6REt+ywCx+iqvMvL2zP
DqIIwIKIViiQsr9v7vB4kPsk1YE6mJfw2EBXV8lcsEuLQsbe9m3NcM6Hi3eF9B9qUR0Gu4oC4Xg+
JE47ofKfL4jBf7J9Ooj42BCLKpv8QE7RVHqpsLw27q/D6olYQBAJqjh7ZVB9a4OtebN1o6oVVRaD
hbJefgJU57WJ5qwV9cM5c7Plrp5CO6RPypRfle1g1wQYqsvfjm0af11vfwAXhzNaNms/YYxGU8PH
OFPuyuqlirsHsxHltHuQyXdr5TKDJg1LuTYrYKTQCID0cuqqmgMMQpC/JBCb0P3lwOivl9WlgkjP
MqhLi+QclFTjMnUdLMsnPIiC/oAj54vJ6fdSn+1ecg4KDUqpiw2YqWXLGQElXPVZ5DAiG1xojBqM
pqU6bKiaLb8KFM/fy5f5RE4MwQT6DcwiCMKI0Em56KiWWFSslOwxwrjpO0asgmIs3q/qIYzE71fm
c5c+F5cQjyoQvWGE2gHjq0A/ovR7DBKjH6H6Etii0I+gonGy/RD291nn8yCqVx1ZNMzDtpLqhMrn
sUXRWMgm/PpvLqzstbW5Oe5xjFRjSfH1Fsewx2Nz3aJpz0juO5Gf7CV2G198/aYbS1LaDc2gwBLb
Q0gG+6Y73TXX+hcdKoiDyxSSrWMI5I8jXKVoL7mQog+x0pZggg6I1dkhYLWTpTthPD5cjlwiM1w4
0amWUiVF/RaidM6UHKCnY8+LIHLspiLbfeRCh9LRNrNw8QTkdvahSM9Ig0O0HkAIK39mEu7/AjIo
OOOvPYfNt1vSLMxM9u0Y+yLLjcOj7jIeI7RC0B/Lr62ny1vJgsYlt+SCijUX5lIBBx6QBW9cgHTA
NDLfRQo9l1Uj2e2aB5cN7gZkDDFDRxDDax+6WIWqprmZoEKlBiB4PYwHGvybJ+/+13uzwx/rWlFB
etWiUqPdji5gVd198jV024NuJ08zSqClbdwJRQR3iJh0pEH/XRx/yMMkzqx2wJ2OuYBjeRu70KsP
IHp6L5ph2/WTjSEueUiGqitbFYbU9WR1v0zaClKu3SO2McCd5Cluw1wysH0rIPZKIuMBCkSwoA+z
nxdsrHAHWYIo0lRPWMZvMZLUr7/HsV0Spz5rAWMXRbW4qdwasUrUAxL44WtbanPSEoCpl9FAqd/o
iK0UqqMWhhOn95IeyIXlT/113fxJsrxZLZckxJZm9qGJgrPVgXndCJ8wqXAoC8O7fMJ287qNGe5I
pzqZlgzETxjhR9xqZChB6YATIESKmDh3g8fGEpcdaMaAxHzCbR1F1wlqrXS9I210VrrVbbXavbys
vf73u8PF5QZGN2eD1b/W0hm7Q+7OL8ZN65l25JT3llu8COwJzthroXbjIU2qr4rCaulqUD61d0ge
5yuoOzKyLsbm2NhIuBIiOHeCj8cPzSVaPhBtQWMopYD2G+t8B+Jm29CVe2WZBBUg0QK5IBIudI7r
ESja0aBnRZWuizw7Xt5EgYe8yhZv9jAipOjVBIX7dmzOZfdUANBUYIje6CNvWWLBi0a0IPb3jTVp
WZNpKtomWDFONADaV4v44gRhke+9y2MyKLjA4qDUv8n6YivxFclFlMSv/+XDpfx2rl65mjfryLUs
bAz0wFAhYxPzxJ4TP3NIsPi5X1yDxRRUHEj5IWv62BU2ay3JwDlUL1Nvi0Bwoi3lggmt20nulzgO
TGk5J2sd5G0oemTIIiNcHMmbrNKhSoEUXAdyptWtX/UQHeIaVKpadNDk4RRisqk26hw6euPnVA0P
4azfVkX8qeuse7OTPreQs7FBInXd9p2v0uRUqwPUq9rF1bL6rggNXx3KO7pazpL1900kQfNoqiNb
jztvnjswiTdS5xix+TxaphfFkaeROFgr1TWKZHTXtbzTVuXUTtSp6uJ2XrK7pq5vSmSINq7I9KrT
1U9pRL+BeOpKS5Wf6xJ9Mmh2stT8GHbaj3kZ7osse9Bz9RPFeBmUW8PRbmnzUKX5S1z3x1AxXIzD
ODiFP41uRC+N+MjPYsfCG11v4sq1JmhGTWVSecqgAKUVZV8AOpLt2TTuajQw20jxjbA+p2Q4z610
axX9rayvvp51BzXMv0VFDG0xvfkUTaS3G9RUwKFifC3mSTvKUXFlLeEvswSVZr6mhps2eRCPtQv2
XMVOc6ASqrX0565dndEC2R5IS24XKV7dqK5lwUkWnTMu1ssoyCVZgbjRr93XZikdWhQeuFoFCYgg
PPGjnKj+KMDbIQI23UMnQ8x7gGh3AZaXSLeXeBQsaj/lgJa1ppqYY+ehIGahjqTJwyjAQ/BTMp2I
HAy6p6RfJsPX0+aMMdDL0Xf/XL0Z5BKOqMstKbIohljiyDdyxV4q6l42sX9fvZng4sM6YnoxxikN
rBqhfWzVx3xoD6Ws38at8WfR980YFyeKkfbdVKAMWPV94yzGDFZV1QwoZDIFn2rf/94scf5HpQmK
WDXGf6b50K1MK+1+6UQIMoERHgQiNw0aZZUEI6BKHym1rfFqnCzv8hfaA03rmFpn4+tAIX2A/Koj
LetWhReMUJ+DasoBhecZVbf2FJ/0UuAPuy73ZoxfUzJWJJl1fCJ07B01vumHH4LlKDsvVtZ6xyFC
Rd3ie6ZREhPaEyTuXTR7FlFsi0JgVAeTZ4Lh3aNalLZca4HcHMw0PiiJf9n+3kfbmOcXWHZhb84a
Kt79dNMVD1l5v3YCROkeshDzWn8vkYfuYGqHzEO2smcRvBtlUs1ySxkavRh6wvhg5sqyXXw3wSUs
wqKLVsc2f5N5GGFrodGE6z5relulZyNhr78v/9sWcm/LUJ7IMq9LE5QhCazlOs0NuzREQ1VU4Cg8
9qYLq2nUTZhRQINI3fVQfq8940EFixfI7s/RCRCRnj01Gf1j5ab3yW360/SGMyjT5aC+qkHt0PrN
dxFoZreouv287CNsNrkrEjpT5sGMgS9JXhn4jGc2PlnmYAEmqSACiD4qdw10xaJ0gwJQBxp4QTFi
FL3IjDNR478uf9e9+227Lu4uKNU+n/CqxtlfHpPyrglTEPiMzjqDqk2TD2NpHeLeFETq3RrC1ip3
KShdA3q4GfXb13LncGAMrOZV564e5oekT7ltBQ3QMpariYYr96Cr784pd0s0gHamBVGRt7rEx4Pg
q3KSu1c5JQlTN2X4SMGyLCyy7gb0zYp1VoXa+I8J8qeOzHiEsBU3p9eArtqz156WQ7MIArrIW3k+
EmOl6zKFOEbsnfGqxnIIUddiwmkoXh8uu9A/rA0DzOi6qdqHRim1BqM2VwQgJoY7H9H9Py63zdE8
TwdyvGxr/1hAyADU2Oif86Ox3aRLGehXUAFCD7bR7Yp6gy7kB949FOATRNjUlI9iAgVgt2FLkElY
OXHVzAokKzubYw2dqRcQiH1OC/TBhsKxpt6ZkGPHUexTMKbko+LgOFmOKl2NTDFmmoNGiwS32d51
bbz9Ov42M5OxI2mEFERKUeDGhBNIHS7v8m7ZZmuCG5zJrVxSh0VF7+9q9TW8YLWH8bv8JTuunnLI
AE8UBATRkrgrTBriVdVTLMnKOqcgq5togglkFlH457mhU3gN+t4fOc4NNQkxN4M8fu0Pc166dLxR
JdD0lZ+TXMWTVTSks/dK2drjIhwoLghpCFY0+hijUm6JHXkMHz+zCNd9gWyiHYIH0bdc0xKUo3Y3
c7NULsJ15dgiE8DVQeX6se70a0kxRMvbvaeBgMOYAah1LV6BKUmLvljKuEVnbPDap8IrgtrrrkK7
PkVCMoHdb7cxxha8iZ29piwSxLaBhq3QzozHJzmeTTux1K+zoT9gbAwoqIQI3mF7H9AiBCNIKgNG
85EGitMlUXsNqFF6ylviGJGKSdBPNMu8cRWCJdh1zrvn1hp3AGiaTQZNNKRXV2y+argGCttPIM4e
/aUgd4zcGB0tEfJ4z1G2Rrmcri+a1VDAuhOscmanRnaIpVLQ2Nw3gVE1A/TWYMLl0ot+KMpmmFP4
YjXZawiFHdF7efeuw1jk3ya4k1bMXUEpXhgQ6g6DHtEwMF0A4H63qIrqINq1V4Kqj9/qzSB3vvBa
W8MwgcGqM89AeEG1s0HdF4ywg9eQwiPJmthlPn+2puFgxMWdrC7eEDe4D6z+EWhLO+kUR6LGaBsJ
4GVkaVDTksrn2URREFMmlQU5lKaU3STSritgCGxLb7/K7QL5L4wKM1Kin5cD/t6Ft9lDvmyutWs1
WVmDeTjw4rCB4M6Xgj4Q0aTtZQoGKCNBkwp5C+sDdtaIS9kYrAo5CDBB/80UtNO/yRT27jAcXNDz
YkBJsUweLwi+tAXgixqK9MjYa+OacSIbz4MLWmmoRyBINbUg8O4kJ+8scp5odfPQkw4WFXl5KiYM
O4f9A4givMsfa+dMvTPD+R/CFYhVjLwOINlzNUTmsW86gYn9D/W2eXy6Wg9rpKc68J6/PxSq2efl
9t99qB3fw3JAfA/MG8gt+PJ8p6IhRYz/fCcmTDWfIEsVaMfLu/YP/vBmh3tRDRNNujCDHTVYPG10
Mu8VptJCbhswFUalmGoCh/iHbXyzyYU/ZKjztPavNqlfQOVLpa9lnPD8L7L+ffd7M8a5X2HEVAuZ
MbMKFPO6nr1UKAfCEj8u9r37WJzvjZVlTDNowF5fT/OR2OEROJU/TfW3pvg676BqUZqw82vOw0tk
WFdrqMx2tMyCi34PdfDOEJfsDrVG526Cod94KWJP2d14mO5mpzv2GO73If8+ixIodrde2MjXQsgm
p5llNSqXEUZZFx0gpt/zk6BYc1uZ6XS6ot753j35bpncbR/q6oAaGGJvGl7DGUELcpK8ztXyx1dc
jC8qS+1kbe/scVkbRJMIYQE4MFLypVpTFMDmn1DcOhnr8DSNy1M6D6KwtR8aIXFnAoSvY+r6faZI
m9LA2GaHjtcRN6wtragaQZl9gZYGOIfsOZDPanZ9ObCIbHLrTPQ6i0nIjkQ5uLlaur35Zx76tix2
8jfOkoeG2RbsYvn9nI+dMDrGvuUo/QnEhjbepY7QQ0XL4sIlOADbkZRNHaza1TBQV5Eq0dfaDyZv
y+KiYz8kZalU+Fr//0tmPza+meJiYzUtUUXHtg6WrDvSWDtE8vSUEONw2Rf277I3M1x4JLGcmmEN
M+zV1wW/gVLKQdjg3cEs4Wz91w6IDN87hCJl3VgDtBRQZQYBMfgow/xHpxJvtIiDlvrPzDAfDVP/
1tfJc2fRx7BMUrsOI4eW9MZIm9u+TW8bA2Bs9OhkWn8LSXEMY+AOJ8WfDFBdxk10IGv+lKfdr36W
AT6kR7Uug7ZIvyWR4iy0/9y29G5Kw5/LhDp+CyRwpupuivmuiPbHcaSC3b3skpgpeL/qWFIrZU2x
u8p6jGUF8EFhdXDn1fduY7l3WNPMTd40MMEG+crEC2dvBXvd+kQOkgOFKPVhdWS3NxzpKMKv/0Oy
8PZRueClaCuJyvb1SoCGx6aMVgYiOgLRTnIxi8IU6NJYHl5mdhh9YrPtl0+CcDVczJJTJZFkdrh/
FwV/Z5ANSKung2g1/3C1ve0cF6t0rZxCOUGsYsVVPMUyzzwuf6mQ86rAKitW5ty/vN/scYFrTTMq
Zzm+FHtaNOupen1avHIpQjQWAy+DKOe/HL90mYtfcpGvMsmxmzOUMorkas7RuAXzkOCj7S4M2bYJ
kVOQefB147Xt1WZh8UsFYbCnOIbFSvP+BLWtxZXAGy8k9t/9dkSmGNmQXykCuZCZGrWxSBieDQrp
McHjFtzEflh96pSzmXzNw6u4NSF+XTil8rksHgTrZdvGZ2Eb47xWu173YQUCXkQUJTlD4OjzaMTP
VBnO6Wgek4jOn5cc2i69OXlSNWY2BTTKX9TkboG4JQWfG5mtKwrZxJYMV5HeCYqWu4do+/u4iEdJ
ZxWxSfA90mx0QI38WGnQPohUguEBGVNPeGGe1Uia7XitZluaExfEb58v79JObQqg37+/kMXFRENa
SCXpag1EAipT+ssinyfgqS3Uwy8b2psufmeJuecmz2mbubTUdEGTxIJ8dl791Bb5Wktiv4qLhy6u
HHB7ocSS3aSR5Q6z4U3ovEsRcME4D78KrXJAan1vDsBRVlr9lxwTUVTbOyDbveAC56SuxVTN8NbX
No4MIqT/0p6ANobV6USxbe/gbw1yYTQqojKtXw++dFKmL6b2axj8y9u+N73+btu58JkZiTmDWRNs
oIFmL57uaGdLtofMbp5Z12jyodF+1qGD9xkJ9EvkLpZgW9WP+Qwa5xbmSplGNUVN8v2Hj2hUr51l
Zq/PyuwbuaXHyanB0NyBVsZE9r46pquDjbdw2CRLFiRH6zQfmuv4tjwsPrjTwTgD7SKvDPSb3m+v
JT/xRbonCvu476PF+1/JHQQqrZk+F10epPr8baI1dLXWrLhR0EY6KrmGR017i+D6SxlavDXkrLcr
VfVCufdiy4hAJV8/qGX2LZXKEHAHQDiL+Jm0/bOUzudYq2+mSr0pKNBkZGhEE7wfE5v3v507Wiqt
y5zOZRYokXbf6MOJUOIXaJ+VU3LdNqKYsXOU39vjDko1VIsxWVUWVL9mMCzleIjV/nqYwLhdoM+K
xPPTBB7g/D7yhfyXH6M6sw2lBIz/6go4H957U9OtTZmaoLBrvJrV/nzyvQZBUXFteKtDHPOQ3Cp2
m9n/Qljx45PmvWlu2UlihmsqdxkaZ2BCuVoP5D9iqf+CGpu520d3fFsmFxrKrIJMQYtPCvos3/Ax
x3ZosLEMY5q4Iuf/GIfeL4yLETNIpcDiiO+p14sN2n/AW0unnHP7ciwSmeEyK2DJMRU9FFnQG81N
n0pXag145NgK2hIfr7T3q+HSKVPN1WlZapyGPsG0Qt0dlLJrbSppfp+1/+8CAYjSZQRQxpsBwj4u
w5HarjLbhflEVYFi4XGtHy5v2t5qNgb4sZksGtH1pE0WdOadUv1F60OpmjZGiZ3LdnZgG+9Wwodp
qYBiKrCDWZD9qiESYTlg9fZmG7DUzqtSu/dWL/Vktw0st5UEnrF3qLeLZKdhkxtoyzybOVTTA73A
mFr9faDgH5FtJdftzLROxBCJdol2lYsic1assVYRuGJSHxSl/CuOtNYeyIw7Uk/uLm/t3tWyXR0X
NxqzMwuF7Sz08zzZjNyoGf9HE1y4MFZJ1ka2gVr5OQufo17w/xX2Bfh4tF0DFyLMplNHicLA5JiB
cTuD853NfJRX2U39xDyFAWzim/BHBNFEN/VAXiEK/R/rL+8dlAsfpKUtqFKxjaPf3LA+1nySAvUs
QrzsXabblXLho8+AuYPWCwbwSutZTuixRidwnUq7ioZjPRuPl51j99wZoPzEsJFCmGzve9/X47Aq
arazS8DkeslT+2P2FYe62cl088VhXFFlDblU0cjaXjg2cI0CbaObUA3gDRv6pKeRqvlJdmzG5Tpr
SidKRI/bPeffWuG2kxDSzlArwVcjN5EChRaM0Qt2ULQQLgajxp/Kaq5rvhpgOOEwPVeY5QXMDZDa
8CylGIoWayDsBRDgh6D9jW9nKHy5ag7VKscTGwRBbTTasZVZdlfVGUa6its+UwS3zE4bQzG35rgA
2YPIGvJNJm4woLCWG+174TDeOOJkd2BkvMVcQHB5U3cPvKFBGAcq2bqm8dqhykx1CaKeiJBudjPc
hIHuRN54pb8e9cYdPepQDVC+3klBLZ253dk6XP4J+1v89y8w2LticykUSz+knYF3Q8UGAcj3JS7t
slQdYxzcy5Z2nuJse99McU8Uo22jvuyR/JttDOhpCm7SLq9ijKuEMTQC+6OSpKAgBN1XXpWOLuES
tMz/cbncJ86WRqrCyAz9qTR9KkV+1xkQpSqGQx0tvWjFe1Fuu2LuAmzKcZDL0mKf17ABInRY+o4+
ld/bGHS5wef1WKOK/nV5p3ejwWaj2d8331SqerUNM0QDRR2Rkk3qY6dKrSAg7BrBuwwEXmB2pzJ3
GVKlN0g491lAUcmgTeyAwF5gYqeyBY8BhQYQCBTdKP4Z0nUlRG+bNgvUez1g+bl2k11NmOUvwH4i
ys//wRpuCAomLEtWOf/Uo05tSknPgjCz1eWVhg4qWJEtYebSM/3MF+Fg9rfwzSDnjLGmzlUTy3mQ
NIZXKTf9Ksw3d6O2QWUCKyCr4TPnFRpyEOzFSFN6BFbX6a7X7+OhP9ceNLns3CtuEbmJII3Z38g3
o3w2jQk2cy2zBZ8tUH+pXgU2/vE0ud2R6ZGbD5edfTeAGaBqhogRVQk/XkRbJQrlCF9tbWtb6x8X
6xQR6o6y0BtZKOSzM0BmKSCtoCAGp9z7Y1XHg6zOJixJueJD98BWlc+guvJIqjp9jpEmdPELUA5F
huCa2P2IG8PcebbMikb5oiJGW4aXNFAWe5H61bm8j/sp0sYKd6D71VrDCJQ8r4MDEA8BFowemKgH
a6nrx96bvdz7F4/w3VOwscslvXlnlbqeJLr/GzwA8gfoDn013c5lBC9daYcP5Mvlte7fuxubXFa2
6FZJqAlBef1r9q1W3NXtnCqgN3heZk50X38n58xRbfVHdeyewFl6q6Uu2AAu/wrRZ+WSNqkY1zmb
8FmX8kc/fSXNwzL9uGxiZ6YGEXSzUC5rS6S1k/CuZi8K2UkOvY72rQceoi/0enbKm+mYuWrnWOmd
sMF6+bDweLiiaK0I0qxZUGPUMk3z+9Xsni4vTrB//ND4Ckr9pU+SPGjWb1aq2miZelMuGvUTuOer
K20u03mq+2I2KQqm9AttWltZRQNxIgtcXKGFiuJxhq1S184p5dJewEdyeat2g+SbG7zWZTeLUC1p
BVc1EpE8PEYdNLqXxk5BDzJP95cN7efQG0tcFKlWq5OKGkGyh0aWWSQ3S6zeF7X2NS0iX0slyElm
flf0L5CjeVJo7eszWnKJeTRHWZDPi/yDCyzDSCXg1Afkm8lstxjpGkc3M0WjDgo7pheuBYWLJYOZ
jvI4gDGm8YhPXO1sWE/hl2by+hdEMvK9+NpknvWQy7b8pUcZfnFzb3oxmmfMrVedMx3q+lv6Uzj+
JPIqLrq0EQa1i4agwaZOTqsNdhQeBd9636vAFoc6MZFNk8tfAMzTocoOx81szIpjYN8Y/Sw+Vo7k
6I+TW4Kg0ZPckT6KgFH7X/bNMHdillHNqYZqT5Ctg7N09b025Xe6OnuXFyhaH9vizanRF2KMJG3z
YNL8aEowkNJUNkKqraG0Jbp+2W/+6EZva+IOziK1qjWmEWQ07vMjI12K3QgTAUyTpHDF1y4L/JfM
cYdDjzE9RmeN5WjMGNL4V0IiUZ1n/wKykH9C1A9KNfzcatdqWQq1b3YBlUdcs0AWRB4rZaEn5bJe
wnpdxLao6rLr/G9W+QGfeeyKTJZDlDrBybvOpY3kWHB776BhcbVubHDPhYJooIwGbUBgPLbH2Clv
wyM73usnxtwjFvvZDTMbc9xha6bRjGYp1/0+BA4pz65WYBlSkh2KXDks8s1cfL/s/aI95A5ZBvkd
UqzwEGvBijT0abWXyxb2U87NmrgD1hM9kaNayoJUGlAMSIrTEFnnsFecJl0w4N7eZe3Q4D5cbxop
c+s1vVJ72XQNufGgF+HOoYyHfPO89FQkUb9frdj8Nu48rmEdr72JdJj1qQk4bzzW/TKC/NBGjoiq
emem8r0zcccxXwzonQ/Y7M5bK9s8EVuTbeN75GUoTUqgdbGTwf7DAttmkdzdRcp60CeCRWrdCm3m
aD4seX+UTNNPlEYE2GUH4kPI2RjjbqQoK6vVLJlDNdA8qSH6bKvufGqu1k+9eKRyN3hvrHGZbwqu
sDhn1hg8eLwt70o/dS3INaPZogPXVJ7Q+wBMRRDHd+Pqm1ke9m+ESW+WMtJFGUp02SkJ/pR5k/kL
Becfhscwrsl9uILEemJkpe43kuxSEwrm9A998s0G972GSmrWMUd+DYHsMi7dQTZvm3a6q8AzMJLu
Sz9DuNpY/SwzEF8j25oSJBnovY8TRC8SwWW8g7F4v2Tug8a0IXozQe1Mu41uVvMoYwIY+h6smDaB
CMdOP1nPnduDJKhAbQMsQa7o2/5DyP97R/hHDZqTrbQuKWSuFc0BQPRsFMWNSunV3JoHPCnPpbV6
GOO6WkrTtYb1NKjgqdHnTsSp8g+R8+2XcJePtiwkN6EL/vquG0dbxaOucORjdI3dQKWl9EDT+EUS
A/f2D/GbYe4aGpWSmIX0GhYXb8ns9aU857Z0PwaR5Igekf+wTEM2IBELumWTC4taX60VuH5YlmKe
+rv2Mb8drmM/QU0itM1DfDIP5CdYdF3BxcRWwYcqk6HpDGroKjgb8fdN5meumTx0jAmIUVGxqjwb
LpCPi6/7sZDVcDf4b61x1yCUd2Y57lCU/k181TnZ7Mzr1XhQXZSUDgs2NvET8AcHl5fJrrCPqwQs
DZLWMvornBNl0liTeUJTzLC+zdJTsd7Fowh/t5fWghf9bxucv5hhWOdg49GglTl4bA7aPNKHNVhB
7NkG1YuQZWIv7LPHCMZOLfCO8zNrUBSeQaqBl+4I9R96SH9oZ9RzDiFIYGW/+JIQO3+WnnRBcNrL
lbZWuVBpjXPTAdQGgEL0rcoHp1dF8927sWdrggt/NGnjqTV0iD2eWCeh+4lJUDu+gbovSNCms4io
e+8e25jj77FIK6tRKlekZlQ+1UR71NAnGbrIHwYQiIQLauRzBth83KifL3ulYC95BG3dKgANgA48
WOfJLrMTLTL7f7PA+aREy7YahzoHduWvQao7eywskaLlbolxu4FcCFnz3Ko1AoDM6JdPZWWDtan5
VN5NX5vA8oqj8TUKtCC8BR2AXcV2E4LPsQ3+KIBufwUXWqCR3od5gnCdX62uHmQPQ5D60k0HQGJo
k6C8qfwFeERhL2Xvmtja5bJnMy9SM9IH3E9yH+gDet5p/lXTxmeQgcZ2NOaaN5faeSrjXxCwfGy1
RQiFZSnQh+j2Fgl07u6Iq8W04hqRoPOih+mm9tPb9ntzPdqjg5qyvX5dDsP3/loUVPejuQL4N7Rm
MTb7Ovy8uTsUSy2j1IzBf3uMzrkb3at35EZ6YIzvaPfdJz6Idta/Lnu0yCg/6leY0ZKOIS4sdlFC
jQASWD20AkYvuUueqAMOtO8A/2pPl83uBtu3pfKi9CkkY+a5XDBlPwR5+kWCOKWkfE4UEaZtt6po
bgxxJ3bRlWwZYmDL/sPG4rQgMmSk1Cfi9U59jf6WII/fhV9uTXLnV13zgprQ9cGOTp/U0KOfk7P2
MuhIBFj3jDrkub2RskOEZqSYsGE3/EKc1tKIDqkkHq+SD7Ua12WMBESXBruQE2dN1oc47k+NhW5a
XN0XM/TsKhE8e/+LvtnlLrJxWccoNPAin+sYlUO0mhQnrIeTsopK0rvHkxKwsCC3s0DV9j7FWrsk
rjLJzAM9Ww6Jp/TZoZMho1bToADL42VH3XegjTUuGBhgL61zRc8RDGY3w0jGDODbsfVqRALzO4YC
PFHo3U2uNha5F1qfaJLZDih8KRYg1138MlLIKbWRqNm6G2lRgIWbEBWZFuenmgbGPpk9ONWgupkC
pjbNYCPjtbgE9dq4/RBSN7a428SsTXk2erw6ZMMAEDMCGC1e/b6HkkXPxhkiX1rU45o8qcsgyFV3
C4lsXui/6+T8BfIquE8BawDA/rdETvMze0YqIt8uPvXi+z61m5fwRhgH2P5dWjPnOcXYD3Os0tBn
PILpYFeBWb7CgqQg90yQVgAnehR4q8gm5ztkoqUuGWytt8Tvn9iIhOrKPyaXeG0Quc1BYE/kQ9yp
VySFpmWMl/5yUk+qB864Mz1FTo7qvQhfuDsCsP2OXB67gCgxB7EFCs5xeaP3/U1ejD+iuLwfJSso
4vSqXWMdopTdKS7X51DTPykkw1gKpnMchaTflALQyHgFLy0NeoKW5pLJByPKCruv6SdobI94cOPb
GLFgl5hzX3CE1wmMzb1uRLMh0brS/YiglbpMdq2LzjK7xj6aAMEjRTcFjPrcg2zt4wa4ndealWTh
TQ+pXqf7PAIQ3NxKwnLGbqxXNQI4A97zhIcmthgjWZSKffXiZ924M72N1J+GcE5/DzaBabi/zXDO
lYVp1LcEparlhDUBgtKeF6bMKcy8ROvhPAsjH9NqargzUxrZmvW10okdF0h95kl0nex+KNDkQkIL
bG3gUnt/eYF3QAf4Cc0aDbNUNsmyp1C2viE6HYu5f27W6n7Q1c/4PQXu7rTxlU7PkeNHvS04ubtO
ufkhXKSoq0jWB8lCj/N6dIHN9NJH64Y8dD4BBUh6in8qhcAk+1y8j0JMEQJbkMhGdYSzmBQzCdUO
GUKkQH09Wl6acHa0BrKVsX4Ypr6zwWDqCZa5FxC3RjkfivSkkzoJtT8jtnO0kcyfbJq4c6nhyi7T
yhaFqY++hEOoIPvSjP9j7suW48aVbX9lR7+zD2cSN87eEZdkkTWoJFmyPL0wZMvmPIPj198F2d1m
QTxC2+fldkRHt6MsZQFIJBKJlWtBRkXhsT4ptQHYNCfbb6Bf44GfwEuJCYwgWhzQJ5CI/OnlpMLc
sz3Uuky8pl76kw7FXK0AWwzSE/QU7VmVJC2dzLyt0Xu76z3dtxonhkIWyLoRDiohfRxbtctVxRcA
wA45hA5cNn/pbqW6kKdYyQNF70BkFcihvuuN1InkL6om7BF/uZyarJvodGA6jGjCZ5+vQmkU9iiw
lR3x4ysmHq+oeA8MPflmQVUPMFRckbzXHehlOn1pkEtcogpAuyqRbYCXh4NyYiJEqiefRDnflteA
PAgtKgAtAmbOLSMJzT6totD2hwjttlK7K5QPOUmDpRNJqG6t19oSC1CrGWRM5WOtReCM05/aXN5X
eAZYtL2qjF/U5cvrk7dxZGP2VsPilouaxZCBaYX4huoy/Zqhh5SSds9I+r8jlaH38kZxW1zJiBtm
vunofg1ZESGYfgNZiG9CoJ8D2jxg/Xg4ozmVuT7FJfHJvjyM141bucuP9rDfkiW6sMbjGOs0gUK3
jOVE1Bm8eYeumR5deKgE3zNPxRDFmNCNd8dLo5wPoU5Mu8lMoMXyTDwKQPixftbMSnxRnrkVdQzW
Kyrj8LcNftOHSaeQohwBbR0eJDXfWfRdqRwyNAiDxRp3M8EmfHkjAnM1sLyyYqCnENzclz7b4rMM
9oogK+6N7lSqb+Lq7nVX3bihMBs2xmMAxSvzBzMJoeDT5wrxQ4M+TmOSO6WZPPZL/35UIxThIOzm
Qp28dmiBB1Z1MgQp3PYYf9rnxjjGamIskJH19QxPxlBOJgXIFCwRVfZWAF0PkzsPoV5ia3SgxDdx
7CNgzs8BVDv/CKDinbcV2dYGudxqUKeImlZaBNVQBeNMr0jRelOmekS13grWkAVj/ixa2XpRy8pq
SQ9jbLsZqG95QYtc6hdAYza9azsIc+dE2PC6uWwqO+wNGVScPOtRNfZT31hoP5Cj8dgp1ftBzcBV
uYgKWZtD0xTQOKLuAXoIzj2qyQwnzaqLoB9a1Dqa7LFQY9E7O4v9L+ZvZYRzjqZAJ9Akt+x0LQ/Z
KTnOIJ9g4dnci+9zmzO3MsY5RqgX9WxODTZ1jsf19qmjg9MpIlbzTff724rBs/U0hT00sp4VgR01
TtHInjXmLp0+9vZHgfNtTx5L6nUZlWe+LJVotWFZPZxPPYN9EHzapwkKJNDhVb3eOCRCjq/NeI/u
BsQrzUL3Pp8LLfFchXYfEzyQlQftiq1WAaD8EIgxX1tJA3o1FLxT43UMad5lAI6sQpJyA+CONjYg
+vJJS3Za8VTJjWstAifcOlrWprj8ZKKT0dRKjnghV0/5or+TB0l1Y4ugAcCgZ1qaB62PdVHoYCN4
4fqrEfKZClLNcRywesz1DUzm9+zgnzj+Zi5i6jjKDA1c2oTv3arDtJrmPPvNXGQz4v+0xvdpkUJq
SJzBGkhsncWzhueIP9+wdxykzPEu3L2+EzZD1cog5yzgCYdUQ6QVgd7lrq4+SZMAnrvt+SsLnI8k
ZjUZPYjZLjyfRSmx54sWi+8kskeT5g363J5tscQxBhmG6djOeCNOHDdjItoWwcRh6ch32Oer5Hyx
0iyN5K4IhvBRTb6a5Y2a1c7ry7M9opURFjJXRsauaNRIgauzuPGdJ+GfR/nN7bwyxp1bWlpYeVhL
tm+MpTtLpyWx3aGOAfg9zNbkTMa9YHSbAX9lkDvDLMmqjMhGHsWqro3lq58oEMbZKfUmaHqDAXT2
puFq3o/Ceq/IMnegmYNuQpgGQ83mXfWtqXetx8DNEhhcfNOD1Erd+rI/BeLUf3PH/Rwzf90wtbkL
QxNuY0r1XUVQx28rkeiYwDWf9+TKa8qxqaoqrZ6vct6EuTUn0D0zYjarCJadcgbZpCdYy82gvBoX
t89BkdLpXUFwpA5eDVeNWBt7AxHz9pj5oiv4M9ntiyNgZY07Aqw2z6HFVKdBlOPSxlq8J7QrQ1p2
v1xrJ6arsBxlX3OTD5nX75Wb0C1ATxruhKqomxF79UXYcq+mWpcWKaUthm2eZ9yUfz1H34CI4PKz
ssjFnQYs7zP6o0HDC+7O2G0C81a5070Q9KQVGiZD0auayJm4ECQPYH6v+xa5H2pkZWS4dQZpAE0U
6rZ3JKhINZWJH/GxWx0UqFIR0/bD/P0AETow7tDIWSBF+VuO+tMQt2JxP2VSqf8IqdrVclKuWUhV
zuIjYvvwA0bgr0Fxa6VntrlQaC38OPxWtoQp5lZcAWc4OC4hL6K8oPHOeyB87SklPhQiHL36FI6C
S++m460tcNF6aEIQqqethLKMfswAepic9Z1DGFG2ttbaHhejc9oaiZkiZ46+sWpw/oVVg0FYbz1T
94gvOYIZ5MFQYbGUdlJgBu3uC+2v5eXbb3geOnFRgkUXDSutX8aKyVJSChZ+lkuyCfwrbx2Cf4Dg
3J68n7a4XQupGQm49gUt8JZLvfaQA0C2Y5U7VfJVfzkjQ98JhsciPB+T18Pj0gdJnkk8yfn3Gym7
4wxOuVfwwvhPbjmbWwulZRtyOsA0gjLocjI1cHHMeglrEoqEGijPWK5nBdjGwq21FZrQWQ1yfEAN
X6INQ61L9HzBcWol2akqo6u8qk9ztFyRyAwEk/jyHU17pi/5yxa3yQpr0LvIQu2T9clOh+QI8j68
fKsnIYJpa7nWo+ImUJJDqY3ByAyoYbIvlh9KXYz+WZfB8tEOAv/Yyi6JiRdCRu8E7XnuyO6qrMzj
riiDzE7dqDwSIjm0oU5NM0eO38+TqONyc9lWBrlAj9fujDRDWAQRqZyeANEzH9rwm2aIesa3Asd6
ZNy+1vseWg2QpQ4mvZkctR0gztuKzi2REW5Dt1rY5ksGKs06UwMptn3JLB8EzrcVNNYD4XYwaSDc
purN7xccmY/xIWNtkPN2E9ScpJjyKGAK2/ZY+iSn5zkPb7Lc8BYpZqDC1AGf1fvXR8pW5IVdwK6Q
SWkKsflko9JoXHQz7tnLEOeOUScFaDIhrkjnlgpqJNuBamWLc0NtzvRhrhA92BVuvP4rB/gnV9LN
LbYyxTmi1GRGqak4YNQyPUxWeBPNkG2YB9csorMajYE0DQKGuM2sgKxscn6JOkzWGvHfh9ovZwVb
94y1Pc5HdTDX5yTGKc2mM3mue36vpInj/kZjAoLxamyce6ZRW0WkaCTYYuzW4536acJ/CQDu0k5X
/+KTYpoY/zv/5GKzVTSdthiW5GfJfoQEAZn2eSoqU29sAryxoURomjJON54JJVOKurNA7+Kb3V2c
+dXkT4roCWNjtWCD2JptGBpKJdxq9blBUD4jyDnYrVA+p57k9hCFQ8PDP7iDbsSvC2vcesWh1Uxy
qLHDc/BsaVf70Jq3QISquGCTYaeaCEGwPYc/x8ct1DxboBzTKdqVyGM0vK2ks1zuX/eFjZYoCGYy
gCg6VRTFet6Bqytm3RbAt8QggzON2mmJ5AK16tjxYVCOlE7OKAejdZtHE9SPgjCpnMLcNe1nyXoP
MVdHwmGrG1eZBZba7te99OKLcZEN9O+Nao84LmLJT9XbmGBHxELJr81FXQ2fD2pmMitZBysTej1Q
oFlwC0iTw3elCpQRjyMV3HQ2F3VlkQtpyhJCebnAhIfZUSGWI1cPctvuXl/WrdLexexxW0Oe9EWH
vyK4WPf5gTXNSLvFfMvKlfNBHFI2wLGXbsRtjtaeYyM2kKUw9EnYOGbjUDDxAXzG9odyLrqgPosu
cWwQ3EF7MUhufyhJSkajTWAU9Qmj2NHhW5Kjpawt3SG8E8zoZrD5uW584964kL5SGiAYfuNdYNMW
sB+6qQNZ90L2jgxFMWZqEv7GXW7THVWNhWjdtvGeeHnTSdPS1MwEsKg8uQrtk5S8rxNBjNlcJhVv
9rbO0G7PB+EqxChQtTBnqSqDMLyVWjC90o9ydtdm31BoEwSNjawcPN2aTUD3J2s4FS5HE5E5rhcN
GtMyJGTpWZ/fNsD35pXodNveXxq0ZEFcoSuE73tL62qINOzl33og3YIkYFg/rbHb1moGx8oulDFj
9+3j5EnQDErORsD0uX4jNQCUgwA9hsY3oMg4b0h6qVWoDMcz1WpHi/JaM4a9PKqH1zfTxnXDAKeQ
qQCMDdUx/sESwMfQolqaBBFo9Z141FunMYW6Ahu7CC+RTDkWvBFQxWWfr2YNmeNEpK5LgrRNHkyl
vE7HMndxBh6jtj4U9fCxoOXZbO13ebW873UqEnDbHKaNMgI6rPEwyz/vUWpQ22iiJChrZHRV4QyT
Igr0G1d6DPJvG/yjXpck/dT1eRIwMIodgYJ9ui6HkypbQUjva7TXWiDn7RchbHRrdkGcCayhbajY
ByywrGZ3rhqjitQlRnOa5i+HZy3lCQ1K7TE+mqX3usNs3XOMtTXu1BxRt+go2vqerRW72Nf7feep
vr0fT53lv25tIyZeGOMOz3IyaquqdGhLZjPkg+/b9Kwrognc6O7TYAX7zAYgC/9w7olnsJFJO33X
k5roDkFq3jW75BoqCwClMfayGd3wo5sdFLANfFB2aLTbJ6LvsT3Yn1+Diy19ht4cStsk0LqjlL8t
U2UXqiK1ZHb8cyc1Wq+BD8OJpkHIlYsrs53lM3hUqgCdvId0Mv0ctYy2164hMIdXOGlntSLZv+35
/WmTfwurMyiElgZN0GxhniMZLJkT2Asl6ne9RQG4Lj6T0T5YVvwGR0bsqkvhNkmMvExWA3uZY8ew
lJtZm3aR3AZ4EjpoSXjXJ9HdULZB2Kex+7rXbUWL1Rw9b4HVhgKedVqsNqsCg0IPIHSADRBY2DiI
16vwfKitLNRUY3dbWFh0xYNmVRPdyeGwo9M56hPn9dFsnZAXxrijuJesGU0v8KvJR0aIPrs92ig9
Fgh91u02idZ7O0Ss1pvN72p0S2aBRYtJWP4VkJ4V5xi18D+QeRRa48Jfq4610ufwaKnqj1H+RI3W
q6FYr7T3Tagf9BY3o1ryrRnq4NOX1+dWtI5cMNQ7QhpZwjqSego6uXeLXnZBxuQaWrbLllS0lGyp
Xtm9fAIXFqUeY2+zSDUg/YjdDGJLg9N4sq962b2o1r8RkZiMPQGcXN/QD+ynsRlDu4V+ZvSGhpCV
6TUHspqiUW0cYBdmOH+p7MpcwnGMgnayPwxGclcN+hlXmPs6pVeTqZ2SbD4qJrjXDHDoJOEiOGU2
9vuFfc6DlggyoWaio4dbRaxpTqGo3000j5ybGJqUDEkEtfUSYFVrOEaJ7dDp11M5jMJCGqeCmhz9
B5e7Lo1La7bKrgq67ittUqeYnl539o2+ZG1tgcdyhmasxXlY4PndZ0z2uaemJ/Q0eTN2Nj1Lb6tT
fJTeCoyyU49z+Quj3OEMEn1KcL2I0BKp+fLkDvvqC8tu0JtCkXXHImGFbWf4exp5JVLZXkg7WHCG
WleduHxqG4G3bZUbL0bExWOQYEn5Mprshj7uhqf8A1Pn1Hfs2TMzAI1lwmnpDEk9ReAhW7cXFMJ1
Atp8w0IzMuci0ag1eUqtKChMCKPEoUPyGR1jst9DM85p1eFAxqhzi3b8SAfRjXBrE6yM8/kxxGvl
TKtmGJfB7Vt6VfumyTP3dXcRGeG8ZVEjCRTdC47urvH1tvDn5douf+ORZj2PFvPZ9QFnFi0EvSko
EcnDAr6mQRXBJLYObZiwdQZ/V8BZw2W+VKvlvFIJc/v2MJ8ZDSPI79zyjjGEiHoHtopGF9a4otEo
N4tpMV161o9bD+DISX0mZFKWaO/T3PYo73s9eH2pWNDjN7YG/Kqho+IJim4u6oIMaDRHAm0yyMC/
n/v0Kmn1G2qD32A0REipjawXCMeftrgAnPSNkpo2ZtNovPlOP2pessseKHr/P5bfhm8VMLqMhTy8
lq666HeOt7VxbinzaYKIH+gFoeY1460X0o/7+aY6LOdxLxIA2HT/1Ti5dSxLu1NHW46CRRpAzEjT
o9Yugi22FSAhcaCDFIPhjvnbEk5qajeqGgXj+Bg2TKEwF1jYdv6VCW5/9VGigPURJljGatPZ6QM8
714trubqWe+Iqy2bvrgyyIXkCuPQBkAwgyVrKy9O0g+6hItfN90P3Sw6Ybbe0tAPjKYBS7eAKuX3
djRbZmYN8EbGRgjwb+5VrnLd4xx9Vs2DDpdAMXnLLXRAWDWkBXgJ0rmtZqr1gJwhwjVakt5GahPg
wfRQFvPvnC9rO9w2M1pgxyo9iYOJSXyUg7nHbfPBNCgUEu0FdBDSXW3lAZmmt1aiPbweT7b8EnNq
A+nPENx82+WISwet5CwOZLtzI0Id8cm9kagC2o9KMHoJgKngL896o4W9Nhh/ibh2LkMgGkf79A9E
XAW2+Euz0alVDzmF31GD3spIQDuIJF9X0S/zIhTHLUDOU1W0SOwUX/NSf46OpexIOxOqsQoUfjMv
0feQ0fJGYXTc2HoXtjmfQTW8o0hJ6qD5lhaAVi5vcz/K0I/n6E7+WHxUvqlQ0LJuOxHn68amuDDM
hWXaq5CjoXkbdHgiCaMeiLP3Uzt6r3vl1vUUZoBdMvH0CnUNLiNJB51Ojcm0hUFW8msyxmRzLtH9
h11uoxuXLxrHcSSpadjEkM2qTnY3LE7TpFeddqqa2rX0xQvN+bM6zvupNbx8nM5Znx56vT8YuQE9
y3K5jexrM9f3Bi5dYz55EbTnnCIj+xSFmgKkQ1p0a6lgBwlHt5umA0VRrMni/ag8VcnXwfIltfYm
pfWynAGACBrm0Wzd2J6s1uCrr9yyjx0pSt4UenZrZmnQtMuuyD6jvtORxyq2XTuDoF5SD7kDDgLX
7vXdNJKgSjs3LevbhJxDKHfr6VU5Uyc3pNMspX6lWT41eydPJ582cJykfNdorb/Y0bU9tb5mvxvK
fC8tsjOrqa9U1r5cFmCF8Ct6EPJoLUCoYFgZDBT5lKMRL07e+pP+WBihb8uF06eta88oS2GbeEkd
neJGCmxw/EtV8jkvMH/JoAvShk33ZA0HAPexVyEuZgNplJoD1i2QW+rMxeCRqnLJJNQ43ooz5soO
t/+Ubk51uYMdJvHNshMW00gQIqZ1IozMRhpmQRkJz9vA5NhIuC7z5q7oUzstl79iWu4Ne+lRaj0d
RyCTVo1iTwpaGcKlaWD/BsAZFXKcgs/nvMk/dVT5WEnAGaIq1TVO1ETO3IyOMT++vt83t+DKCjul
VleDfpHKTlZkTGcNMZb0vm8fsqhwokh0Q9g47pA84DQ30HWDgXFxZSCL1DR4PgnS6HOSXJnlh18f
yPr3czlYnuoVNUKo4PbG6MmlJyOETMNjJAmQRVsTZoE7wMAdADIsfN+yXJO8awsL40geGkSYCdJA
munmVBZsqK20y1pb4kbUlpAySGuC0jfojrxkj5ACmIrugFVEQ/ov5mTZKnxfWOTSynFE/3BdQCo6
XtIPVGvOM96HHCVuPkt1njt9IyNAJ9e4FT9U0bLrrT7oU80bUcgsUbakCzos7OFDnZcfE1u/X/L+
sGh4us3kTzHRfx0OcfFlOc+N20wjHbXrQMFrYzfkH4wEFDytSJht029X683FtRmEkGE1M3VlQ/aq
6do2JtFCb4W09UJzIc2qQfOvJtiDTPrt+cJ1mm+aQ3sUp2ki7+WSCKUmRJ0WRLQog6rcFMzRrUqe
pDD2X9+NGwx2rKsf+Zmta7g88NGr73PGLDfXQWZNd1Nq5E6mV4YzUgh9t9a7KEKQ6fXuw2hlX6ui
edCi8B61nsRpJPNtpMdgSmyMzMEb7R1eadF1aIFoqWkEd/oXJUIw6DDdarCPIN3B2cVF+AL4sEHq
8uZ56llYH7MdmpfB/xlIAQ2KzF3GA/FETLH8YcmZ5SUC2qLLlqKF7+ZG7Nih5ozGfhLhZnnP5Y1w
EReJqjqUlNRB1eWf7MqGzCX5xaDLm+BCVL8QJE3gGg3ackDCBk2R2HYi5ZpA0v51hxINhgtNJhpB
oVaWNoE13nad4shGL7jFi9aEiyeKtbRzHuG8LSnUL6SvEOtz1eHb68N4UbniZ4wLJ3IdFlpixk2w
fEER1R1kb3hve8UVk1mE+k75JrkXgZ1epPTfbTJ+PryrAdDAOXkfjoteaXByPZh3ywGcHjM02Wcv
Pc0nqfNeH+H2Qv1tjL8HKsaomOkEl0jU6jSHElj5RPLP2yv108QLxy6aJGlxBHflvTUqvmTdzraI
8l00Ds61KZFDQlNsUQBS7+OFlE6nxqLbFgu365oitzI8hnIeaS/HGnwus++JCT6/5cNAgIu276RI
/S3//jlrnH/X9WjF2YxiwGjV0Fy+hb6GOxaCgLA9azbY2wxL1SweWNtSVA9NigFNantHBvWdRCTv
dQfbWn001hi6hQIRVG251VcisDFoOkx05VMuvenTFGz4n/53NrjFt8icTR2Bhy0kGKXYqQCQl0Rn
DwtZ/OIruFqAkBACvUj0L1Nvs4I8VFFhW7KymqQ/07yvymqRVwhS1xcZJXO3lUX+2JEJzfDoVjOL
it/JPyxO7rJDIY+JgYoKeS8qo7xFbrGKnOidQSoWeujBoveMwGi6W1iJpgehhd0L8o5N51BQoicA
14FUiN3oVteZPOuzFi0vTZDYyzUBZBDQoJOUidiEttxcWZnhlq7ts1GftbAO5qn2KbG9ORVxoAtM
8KjRQZnCchgxc6nW+6N2ncwiCS0+F/y+Nn/PFY9EBOKyHzQDcxXGwFXYo2MZH1RIbejZ29d3k2go
L3aTnmh5idki9kOdEi/PWu83LKiqikzOJqg+sKGull0uBtOK2FCWcDrj/L5deluwXTdna2WChfKV
iUiSUtlq2CFata6ulU6SUz+Gostkv3t9MNvbdGWKc+K6X+Jk1DKMhjiyKznLIfW0lIkxay56xaDv
VIgum5tLtDLJOXQYNUQClKcJ6um9GapOsYh47wXzx7exDousQnUdFjL6WFFfG57m+G40BbwegnHw
t3O7jRTJLmElqusTzSCCUggsbF4ZFBXHmwXiUmixciFNhzIHHUZ4s/kw+fNOCx3DBvmcFeH90b4Z
dmW1Kzz5s0gRZytVwI1JQSFIM9FLza2QBB5Ou8uQV5n9g2zeLyMol6VPcfat0EaBq29P4t+mCEOO
rly96LpcL3rgJsrsE76So5up/7qLbzqDBlEVAvC/9UIoo8UBDpAEsuBIr3a1aTl9lrrKZDm5Ku9e
N7W9Xitb3G6aO+gQVwVGo4PGY+x8tGg1DkqTLsqnViAh9OHoi7NfFjh5Dq8ru9yClXPTNLlEGxRT
5qvCzlTcJsrbosxED5ybZ95PQ/zOAl3zXMYsMmnTKS/OSX2jVIIHOcF68dtKkq2hkSxEpB7vVYX1
Plpap0BDqZSJUhTRYLizoosViaArCJgd4szuvEtArYyswX4GmuToAo4jp7+Pd0knSI9FQ2TZ2srp
IzXKmyJrm2Aa894jerRTpwZ6vHIfuaky/KqC+bN3MBZSaH0jJ3vxpppIRTklEgox1uAk5ud2EPS4
bY5nZYBz+1iOiYJXiwb6kSeSXyWD7ESQcQvBXvH6BttcsZUhzs/zWp1ARIXAVJq5P0v5MaGxr46T
YB8LzPAM2P0YT5K2wAwBJi1ud7b8dcoFJUXBnPFvX/MMseJIRZFBV0vPmHEfGz5Clj1QW0ngbdtn
vKWBUgR849aLVl+851BzITio2DMG2Pj8Cg9XoHYHVcAuBJBFKGelbl43cM/AUlkye9y7dPApHKxu
mkuGhjOP0odi30yuRdCKWPrdAyPh6UFnrJ+iexQGbytfrw4jWCSFrAUvCF2fPR/pOR78NGK/aFFa
+gEc6xa+B7sStKBU3Bs+ea8NfnFmuNByh29wVr3ihmmoRTfkOB9qUHqcRGWRLYdC+RCFV7x3ot2a
O+VIOfdTLY845ay7paaubt9ptmibb3nU2gg36Zopx+gXHxA4lT0UXX2zghCVWjmmXj+9vg03LYEQ
DmJX4PF4wftlk0QtaC3jbtelsYNK0J3dZrOb15OC276IRXlz8lbW2LdZRcshWeTSKuYmaOpvhCyO
gvfJPJp/I7SolgnOXVUBcSBfHomiXFqMPGqDZHmgsvZgt4tHU0V05mzlO2sz7PPVYGKjLPMQGlfY
i+GbMIhd5TTtAdqcgDhvj+Lu3E17qMbpuJ8ij+QrGNpSlJUZL01gG+19YiNhzKky+a/7w9YKIb/C
rAH+gTdM9vlqUBKokJAZAiPRlz3gmRD21tCwPQvFANmBzFcxTBWPH5aBlM3iId4y7SkeFWCn29Er
xvzErvjmFdPFyO5FXWbP9/eX1piim2EStGZx+4mSQlWaDG0UZXNQj+qOqVMMILn9Wt63e7pLPkZv
pUB1MvQJCEXQtpbNZPAnPGGCDYqv18x6ng3pXDM3kV37GLsdZMhOTA5w9Ia76UGsjbG1hrhjQE/u
mZ+En1srhhxOrSiY2zJxDOlj1kie3U7e656ydbNYW+EyhSxqi7q2ASyxpexxmLJ7s/mwqKBJzsj9
kvzOPXBtjUsX4qgr1azqISWiHEEE5CWU+hUQgKQvv7w+LsHs8RWU2KJLCkmONmjSyUvRx9ZqZymz
BCf5S6/Q8YIEuUYI4ED0j78OquDnGPo0Am0AtMibrt9HhuDG+TKyM9ZxlFOBq4UJPvk2865JUuD7
gq61T4nNWukb+iFb8o80/SEG8F9fpv8Tfa1uv2+l7j//jT9/qeoZLc4x5f74n5sau4W2X7/S82P9
3+xH//6rlz/4n3Pypa266hvl/9bFD+H3/7DvPdLHiz8Ap5LQ+U3/tZ3vvqLZkD4bwDdlf/Offviv
r8+/5e1cf/33H1+qvqTst0VJVf7x46PD07//YKHkv9a//sdn148Ffsx5bD8/PlUd/xNfHzv67z8k
g/ypo6sa8AWN4Opvszrn+PWvj8AHj7ZXiDKg88SCF8KnaAyL2p/QtgRqnXkFgjCjFuqq/sdHMjAs
CohbTfwPtDz++OurXazRzzX7V9kXt1VS0o794ssYDGgKkkhoEIHRjf1GHicPKo58AdeF5MZXKjBB
d8MhRz65m1MnvAcbPsADvqgcoT13T6xC8XejQOXDN5HF4t/LA4aaodKniyG5aoLbs2JWe9R6S0eq
htmZxgwqabEDIo9dLl9JNt2lam8EE8LJmB/BHw6wU+tARtaxKZjslzu1+9LJbyjEAsumPxq97Sr1
WU+ORhMGsjpMTj30e7Nr3bY8T9rtOGSPczI6YdM5Uz74k2XvOhLeFdHoJuUxKp+qcflM9AzIPPDJ
R90EJh3b04bbeIJOiQla5R7Sqt00OGFZH+al2TVGcookw13Swamg8710Hd6wag8J3AHsVw78bl8t
StAMlmu38lWuQELaNmcHy79XeggQNNTVmsYtwdOZj53TVrk79rYzERJo0FFdVHrMYUiqW2fU0QEV
X6dJuMti+SGyriNyU2o59FYPC5ONl6HlOz9GJpAeqe7Vbeb0qP9NQFkYAxo78/fpUDideZtZIJuJ
B7/WNLwbWflNV/p286FtEqcobLRGyDs9MQ5Rk+0zdXoL3tQHoy6vErvz2jh5m4DAogolr0FioIfW
0c6MXRjVXhqOO90Gfp/UOF/NI6laSG4anh52QVvv6wK/Zi4/pXr9Zir1t9JYnwzVAnOWKj3FU/Ft
yRrPVOZHOuiNU0rjWS2a+A28KAvmrj2ojfmtzRTiDPYCGujCDavErWNgAlKr9UIgXJR8drO4gA9X
rjnkh7FSPcV4mtQFjwa5m3e531WWoyQ93KN3iAxs/PKGzsvHWnk7LRDaUHXcq99TwKHpUromXGn6
TJencoKCfTzckdF8jBbLH9E9m1l7Qt7IYeWMka/00yelj91w/pSih0yJJye23qCj53HpvtULepSB
xyJyc1cVlgPNOgcx1tGS2AVvhitputN1FJo7y0HRbkxTdaK+3lUx2SUwBqDuyUqX/UA+FBnaC0fF
qRJtT9vPURudM2q8XaBtJskA9U/Z9EYxiispVJUd7ZTb2pB9eej8Wm7PMR3fdHZzhMQbmmKq5q6j
5JNk6l6lhTtIgN+gMXenqZ+qCd25lXmwbP0mmcYbIuOrWeYuzWrPaAE1Ifg+lubmJLrVh+Vuiay7
eKRXS0+dzjA8mpkHo8wgNVY8SkBA51ChaOP7UDMfB5XRuqReQ/sg06zP+lLcTvi+mlEdukr9Elfy
oVaVYwNKy26uripDvwbQ0cva7ttMl3fq3H3QIaONxt/bMYz8PMtOZtzetfIxp3eFMp/NWTulclU6
S810EyDIqlrKLhpUL8n8cAgdK1Xu0FzwLiwsqJxEkSMPZZAny84oTCDmcJkeoYISGVBdt4Af7cnV
BEiSU9uPMTptJnQMgUD0GjqSwYLAoNqQrGzIVd7kB5KYHmV04RKgvbpefVVKiD7L9WfdkK8XA3tK
va1za0fq7k2bybdzZgdNqJ2zzBTRxbF8iA+zICgyAJqzZUwGly/1KEpIvSZH3jMf3jELsoPui5VD
eTofkMCjk9wwDbTwWLYN9jMunLek75uoijx2LVeiK/35JsT4C78kB/Zgl+50B+H9WC5HcVWAy6Ke
raMcDBy/CXp4iBBdWm+jng5xrEaeolXwzM9D+qNM9UuZzf+Yr1zkOK/mP/8fZjbIRf7nxOb/IjeK
+sd/PZZP/2JJTv/0uM5x8LM/UhxT+ROqKApu29A7BwGKjmvCjxTHVP8E3QbaNMGGgQwUXC8/cxzr
TwuPElCMU2R0UqCZ4WeOY/4JCVoAwMDjpTKM96+kOFwuj1c9iLgBVmACEQtyEd47JxTS0J6sjZ46
fqrl1NGAl2gfVhPzI61ap1Eqc7KLrQYjwC6jNIauCfsFGGwMq1pfLBiRrM+gaHQQFW6SvHV0BZKk
Hd1ZCg5mE8UouVGOnXoVLe8yvFuMhbSTk8qrFC1IezwMVjeK0nvZYHrWbDgxifa0+Fxmk5Mn6Edu
H2LtbVv/Yov+8wytvjz/tg8VxZCqFb68XUZOutROTnFMhZJbRu0utdtfKy+8MMddxNOxbvp61EdP
1zVWYkD2o+06ajqvrwl/4f9hxwRAAg9u6EZgl9dVGQN6IvECgezRI4pDvsSD2xyV930Q+/JTlDgg
iToWB8Utdx2EabNdt/8d8xoA4GAFgnoQj2pX+gHEqiCg8KR9v4NY2BXosO7oTe6xWq3pJG9NHyfD
AF1MYbmBu5Y/jxx0OuhZQ/UGjdLcyOsEhL1QHR09VlhB5/z/Y+86liNXsuuvTGgtvIBNAEvBlHcs
uiY3GXQNl0gkgIT9eh0Ue16TRUaXZrTRQopRxwOrCgmT7t57TJgfXccroZdehdpP467dlod23i0u
sW4RGHwzDhByTpGJDX7SeZJlKBTSjhFuWlerGbYrHrOPboqVobsVMfOFeIwm+Uu99918Lxj1E2DH
S5l7SdkHJK3mfe56mr7PzDu7QK/nLnzrAMXQnjVjl2JmNw3sjFUr5JwHBlOXqYWaqd4vCy49wqJN
3hb3qtAxfLQlafIlnbbn4N7GksP3pw/bigeEXqfy2o5YwPSDkV3ZaRcw1wmFAlZw0mwKUYRGq/uj
3BV8mMu09BPYcnbWAGM026+FdswhL9u0ZJfwKEzjdg7Rf8/s+EpAGNCpmztCxmrdmnHl6UbzbI30
kMCOzvLAqlj1Vr+uK+YXFZ+2k7i517qSfpuIhTpuVGyXnToJMq57SW2sYHAaDGMS1CKaEUXzcthB
2VIunQ6GZSBt2IrrAzG9sHvTq5ppP0nA7McbAEZ0ydMcjpJgGxRQpXXLnQaLa5KgasSwZ26lb3Hh
686To1SeW9+0+k/LeiLsWsFgrBwZUHoEHM+T7QxJ4yDL8mXK6hnR3zTtedCsUJhp2BswGtCMmSt0
r0HCuNe0uRZvC/cmj9UZ5cpcUYZV2owedeJZSRyPu5UvrRSFU3eeiBx7tNazlXWh2EHnbvsIRTOY
CKrWFUtYCHNMbxh5yDK8e1L6rf4UUeoNtQWhmmbbKKWP9Mpcqg895N5QecbjfEtLHRKQSo3Qcu4O
wGLqJSyMUaiInkVy2ya250rLQ15yjhxrmKjVtZlx3xweGWKKXF2bZeRj+HrM7QPHzP1KQ21ePMAd
aZfmfSgQHY3S9AwoO6UWwFbkyuYt/Dr3hVKvAV72pngvJpjHH3NJt6ku/QGvS9WvC7304RPlKfyO
xNdD3/hV9MrxuZYqXqM95g6gVSqMl3Vsl0HWaoqXll8xUIsK+toSENWo5rWG6nNOw7q9HonhgdQS
NDz3ys4O2v7NRqku7Yofw4D4q9rbFQk00nrViML1aN/kdhw4bBfpnecKuaCIymKzCCC1HsR4MY4G
2dpq8AsNVmod9nAYL0NeB5E7BsLuQ619IDHsbd8G7K6JeKBq62Nr7PWiPqgA18Y1KFOm4mnNT52T
wFSWbj/edx0WFWiE5APFVODMtFTsenFv5KZfWHBGAlZScRQ8UBtcoy36mdVS2CsqQdPpftpXCHUy
36A1KBNAvOaO1+CSKoIrcJPEaxHziGJgXt03i7aiK6mqa6aavpV1QQrjSRDMV1XrHN0xht6/voij
g6qthcaDttPDoUNYUG6EBZKj0EPhWiuDQauLZGs9N/zSitdmGu8gssIRphZNOYvyg2UneNjQWrF1
6Fskntne1/DhGpJrmT+OySYmxB9H+lA4sBiIDzyFZQt4W67bLq06BpO49Gpu+klheLEFYRMVJtuM
zXSRwX2Fzippe4adzXKZhra675I1dgi6LdclshWdXgQk3o1RuUlY51XC8C1l74zaMh8xCK0XQn8w
ds/KW/hFrUaG2oQuPd3BsmNsFFfMcogSEbW9RUY8cNGBiww9jkOLUkqfW7MhG2atvIog04q81jqm
2gtTstCkZJcj9eJWDiausdzX0eukE6rAbiCFaFQ/d9puiSrTXq2HKXIOVaULK45UgvOj1urQxTxs
xBszvzbzZW9iei/2GdBCQtlXNQ1RF/JrCtg8nTsVyHZN6tVD48lo3JnNjhqAuwsY0wkOFzJn1pr9
PO8zv2Nyn7rJTIdwSpLVK5uaQYVOyKKdWT6O9MpUr0rQ90YrqB66ESWGdpxLZJJitcNEAxvwZJFl
HBoRVeeVHJqEmboamBmYpYVYnfkKEb7ZcD/RNR/EtIU53qeMenXRhRIBfl2i9Kjo88IZD2pVhyme
r+i5pyd8MZKHvrPBXADLS0ReKW5qDYIX0b2NH+a8DhIrDsCbCXim+dBsW9pFd+WOCYU7d/ScFmDq
dPmsK/HyxFpNkdgq86AoS08z4WY3tqNf2CJU0teKwzCwh6yGUzEPaXLfjGCZQEzMIU1oR7rmVQm0
gfpxZvVq4NrruB6QuRp84tYMbMdtxRBBk5BaiwYjbOBIgPBsWToaFmiycHpjLWVyhFSDn7trw5zp
uj1z2KOF0rPqPgNs61n90ZV9UKSmFzmmn2vxIiNDGLlvSTJ4Kne3an5k6jDjhgCES9l0xl1WQvuj
7xbEzReRDvdWM/JaK1r0SAZSs1mlhAXSYFhZNTinHdnIjmUdh1YBuiaARXYBUALfmiA66maFqfhB
x0yK3FttJMi5bbmL5J+CWDzOpzXVWlpFvhSOchhA04wNfR6LYeMg5zj2Q9jJck8xxXhZT7ZIuyLx
l847CmMQJ4UoEDoyAW/UXEY/nea+Uh8jBk8fB+LlhCx7cBVbwhdWA9qwHV93Vrundf0ES0yfywZs
GUglJaVXGlszY4GCxc/twI7SV5w/q1UaZJoRKD0mF4f5UXYT8XXsTJIsD5rNQtaB92krx8xi69I8
6NTCkjmscgcE5qQPudl5k3LiEGkhsze0UcIEFNc6z8JUOaZq66n6VTPcFP2L3jK/GtSFmrJlm7R4
5cZCzW5qMLv5c2oPuI7WH6rcU8d9r+9TgAg17oKOuhOaPh+TBwVEpibCzGatrOK6g08kjV9KMRxU
CfifurW0/CZHcjNC6o4qbOYOt7jEBbi3a1Kw59Ko90K8WG3z2lQGcregXWvqqqixI8EcKSEVFLOj
iam1KtWlzJOdYMMzCO7Yrg+6bysi1OJiblQshAe4r3VN0EGgslfhPWc86M5VZl213TorVU/N+cbs
1Z3WumGKTLMm7AAOrGD3tvMUCspWmR7NXPpJxJdVT1ZmpgUEe09dP1Ra74vmUbHao9qCVWRkwSCZ
rw9WONhY7eGMySsTS5AWpJ3pxUMeCuw4xxJGgjUSLLjSpm8Dab40FHsHWJRX2K91xogcEuqbxnBM
kdujWYcNgYTZZoLkVLlnsbYlaC7Ndyxa0zrfTwbGmV6upCIDiAAsqzjCpo7CvcqNkRfbt7o5H8WI
fdDbmIO8HqmLSiCvjWWSkQ3SIoGStrO0bIJSLcMGAz9RM69urnNjRSriQZQ+VbvjyO8HAxZKQ+6B
HO8X5njLLWtG1fzKUEcYgaabIlK8vGuDuqLIhdOlyiz45b5lWCkb/ZGW9KnSNC8xJxU/5JN7RJHi
R+PUIYEQKsHg4hBRVtwtrM5hxKkGFPOnS1+N/GAXB0xfakuXQs7aFJlvurEqCae/27EHvoK/jE2F
HTemYqSdnW6j2c9D9sOus63T6pcixi/FEETxKMggpQkRMNDZzuKm3GoSKOLRDhv1yYIJVkRvObRo
kL/zBDJX8YXq3Nfiy1l7Z6mrRnUrXiBfjvaSneljEQrpqwiR8w9Rhp7l938OSb/kA9EccAMwC7Ug
7Iqo9HNAbDAkOHsXvO50KZfG2ll28LM315fqO+ekoVP4SWBGCo4r6AlfNBY0ox6rlCld0A3tNjHX
VjWuRbnDakhFdkj6ftZwFCTgo41l5ALc8BTVn2diPjZ+Bi/pFJrKQsEz7Vbq4MWvCuawoPaK2xYg
W3fexz4mDdMn68tx93fB78emz7oPE+nARIL7HqQDqUPVH6gNeYANlXlQEuJR6xLL/Ky+++VJn3Wg
UbWMQdi4WcNroLCF2wKGwt21/ggBbDVQvTgEHMz/czf6LqH28TbP0sp2phe2leM2ZXk1jhsTMZs4
/rmJc/LH+41BwBadVQfi7NzOonOMCBkMFN9lABkC8Je541Xr3p9AXtAfKC+MjG9vySQ6MniAl31R
rjCUqiGajFDpsxqQOA3MdnKp0psLd/XtAPzQDFKoHzNSjgHkjsHjHhssdtCJOLiDusr6BsKgKHeV
QZ0fYeI3gc8R8mveKGNvWo1hwhKKKvFThPkR1Bsi1QgM8r98BGc1WVei3CzjpA/MaKuWT3nGPfvS
4Lz0mKdU/oeMHMTaug6aOT0CUjC87ppo3Sv/Xs9B5suF7DeKy2e9U4lqd3ALTHLqKt+NgbagBwQJ
MwhXP3L/XzRL+NVN/27snLFYunmdjBKN9Sz3rT4PSAF9DnFhTjutO1/mtCl1/X5Ppwn3w3NjfVJI
YmI0INExawN+SF8JqtmgDmhetGDwdifLdlleKUcnkCGgmN2s2uXAui6gZrPXLzzik6vXny7nrBsL
qx9itcZdQ+J2l+/MuTaTWNDXGkUs6vHXYZev2nX+Y/jhFMDb+pAjde/SlTgiSaEuLq2i56jQLy/h
rOdaPfyZkOLrg8lgqloiSZQe8JBuxs0A6cZqmYeTJYAMkRNyoTjoln6eBOX+cm/4dj0/lRh+vaez
/p02hUtT7TRrdSF/mARlfALTz/hoPU0cOev1woTy3YYFZidAwyLLbH5RwalimZdwUfp164dmPjmi
tZ62cldIMlxe4czp1X559b8bPC8VNB3yo4WNO0xiCOwi76IPelAO+m1WpGvU4UKGnTG1Va/A5jUZ
kJI03qwam1MDHD4VEXwhN7JqIPHOwqJswjytA5SxvXxSoQSki/clKtbWwRgR2sGhNbNKv0IcrEEa
We02DGdp3honQjEERu5RbPtRPF5xMFos2Lo6BMwWNQ1ZG80vPOlp7f5y4wDwQanesTSUsj5PXTaU
FopY5D1S6sydN2NYe8Otdk+QtNoOs4F60hdz487uoeB0SZv2QtvncGMikCLQKN6yJHJtsyqUGTJI
GbThklVaiwvL+znr5X082SjlIanrTF5Bn2+17HMrLkzE2Nq13UCoxudLPZyquR1UiloffAZ9xsJk
bzxceMbfdq4PDZ8Nn75Cyi2TfHrG+S5H6AEsbQJYO+OB7gn/YoVmOt+Xd+qAQwSZUKBQrem5f5hW
21YvFIdg4mhWsR7IJeok83rWzeiC7u2V7rHVJRDqtxuADy2e7dd695+L0yR1Wc/fd+D64lIz32+f
PrRz1lujbGAwxkKPaWfOqt1jIlL8lybQ/PaKXaYrad9uQ383R87w8AanRd+neHHtDPUm4UGULszC
dtHMEMr42q06vb/5pX3o93HGh2bP4hldF1zTQbcOVIFkSmfNoQqGRHsxyyjzFGzyJQS2chLNwBvw
Cswg/05//dD+2TqoVG7dly3ar0MVcm5ZCNjaiwb1j3yWXBvLP7f2/SbgQ2tnw9IdeSbTbLrbKxLy
jVgaQT3X1po3BarVJlrwWRQC0CygJwZzKOeeepPzDlgS0IC6WGO8MHbI2VitodsCJy5cTZ6vR9Tw
ovbuz/f77TSElVvF/4OW+8XrQe1zp8imVN/EOM8WxjrbsrVXoxNjAlp365/aBQrPuWbwaeL72OJZ
6NiMJnR7M7RYmS8lYHoqsilOpswLWgWNgsepPleK6lnphVvVvxs/Hxs+m4jsAVBbVDOQ1RzFrKLD
VTQgE9BzFP83mWWvqFmtStYu2ibzrEzMLHv0DGMKqpFp0VKfULJGOjgE0sEXqCBxEgVuZAa1Cc1q
Y6l2wAgmMmgpu7Az/f6RQWYZoRrqWl8UUpuWxY5w8MgmiBEsYubTTlv4ID6Ef+4OJ03v88naBkgV
aQvA9yGi9XmytqMGcptlM2117L3KIAjPX7t5joo6XbYgINUbwAHn2cHZ1LMmOK3HPg3LRTHj8+J6
IgRduKDvViuon8H6E2KjqLGfvbSKU4sn9TiFqB12A/IwJXDKNxoMh3IrF+p+8mCOfMBZAU06JNfJ
Xj3++RKgqfh1BQNEBj6uMPVwviqjkUHqVSHkAF58tIvHZpEI7SD7PPXG0fpZlAUQjmKtm7mXlQvF
cD2jTCHSRg5jFm+H0fUrVGmQobEVM0hqbLmAAebNvc2Qqx66K7OeAHjkxjaBNbXNANSje0W0yAfC
2pR1YFg13Qvj9krVq2uUI2aoTK7sHGRz2/AAFNuWNmSANW1W5easpk7iKZmxkpGxhvv2yiX5XLHA
nrLpLTKkKLIZyyqNkIHHO9UV6WXMdlHozHdJqtzADtqPoWegqg3MO6Z8pep6pW6ugaHvvIaACjM2
44NC7Q0EsZZt5gaGHf0sXP1aVEZYUETd8iZKHgEX82hhYjinoIqhNKNYjVcryqZMUduKbyD4O29Z
AQTBXhN7GaHASBu4G1fGS1XSGmjbfu0MEyfSMNZW0oGKgKZ7CTAz4JimnHOgfFlBYB9APT17yRQz
ZFKgeqpjUIICIrOtqEkALCDU5nTUkTvTeGTcZKgZmekyr+kV/DJuC7jeGXUD/hotMdwzsUoTlAfa
Qn+QegY4ESuunBzQOmndDiOqp0RrDG9woRos8vKoyiQJHALYJK+Mu4LKlUFhXYOu0De1D5USn5Lc
9i2iQgVYR4GEOd26SevHCZmTFQCLNrcauW9hj65hu61zKJrwaqmY5r5JUVMRhr6pcraO4vKQAmds
18MbctkHuzLfCsN64UT5SUWNQnri3jBmhG4cAV/2Nxzt8D74P6KuzhWRAKgHqAwVAhUkPBC9zrNE
Tq+SIolFH7jXBPpExarcxkEZ2PP8ddowQufywqD/suVAiwRg/kmtHIJIXyCVcQQNCaoDEl4AJT0g
sB2Iuy+7G3QfAjQLUkheogGwQbUQqlOXWj9fdE+t65B7gegpGB3ngM4sh0BhC0R7YF3XTxxpTK+H
Vqn/AiPNcjncoATWBOOlVfE8+jhr1D7b3CHUzZWad33AsOeoK1CrFZh/HFG7DmHvh64P9/IbgHIX
zT0dL22xpk3Nx1n/vPGzLZ5smip2psZl0PwsdxyUT3nf+hL7u3nl6+uLMciFR3yud98Qu2rbEY9Y
BtnOZn4f2DPNK97q1IOMod0F5SzZo9j45578fatI7yAOAS3inNIttAxwqgytplrm1/aTLu//nQbg
Um0CD4at2VlAoMbSysd6wEsc1zaSNX3Dgj+38CXxfnpVBu4A/wfR6PPB2DRkgBMemqiQslUSmLPT
A92gQ2JZ7sMiEL671LeAdPxbfcSCIxgMBOCcfk6uc7tqzMdWx85gle2ShbbI/Bey70OI+WMjcinq
+PZV/W7tPAMytEx1xxKtpcYb9LE9YV5S8D9f1PEgsZQj7Q3heaBKT1mmD2EplFtdtZLlEAxtu0Yi
PEB908+yLNDSHzVCjHbQZ3Ea7W0grrJyEwGoWavjEZX9azeDHqBSvD/h/8c//we4wR96+cQc+0Tt
un4Ca+ofizf2xp/+8x//Vb+88RrcsBMi+qZKavnE//H69A+/4TGWrncu2UQYO532Fzja/GviYCLD
YKkmAfNpmlF+gaM1869JCwYkZdDAICZJ8NEvAphi/4WhilwiGKMAFuug3v+NjlZM9S8se4BZT5ko
gvTsv0AAO8FQf8+wBLQRC0OGTCRp4K2/zAxjn/dJXsQrLDvAH6j5dU5EA5sbLHNbZ/qnb/Q8yF01
C06Hpw/sDGgBwDjxcaUnN3WXkIUGVGI1F1YLEGZE3z8sSwPf45gw3s9FskbMkOIZvdFVXwo76Xwn
gtut7ZRZOLY8P8JcXIDYSZIbq7DAVhpZcjdSoKdsxrMfrSpKTzEs8ViV43NcdsNzGSmHriIUKLph
QUsLOckiE76IasxBceLrTO9Sjxc/mWVCkXtCXMPRQXlT1XQ7FE7/0jbY8JaSP5HOxCRfyPhBVEz1
mhqoloyTpz5LQOLReewPomGLyrJk6rNEO9p2LzaZKe2rZPpnlIHZgNVx+n5t2TDwG7rt6ej0JQMS
kZAbR+3fqiz7/Wt5rTWhtLkSvJ9W1WDx1k3NnH7CrOHCSgN69acldUIEo8CFgAHoXOxkdBed7mPW
SzdQglLAaXJ0p9gRWtyZRRbdRdTpZgOCy5VkWXrgNpChCbRGX+lVJk3nJbUG6Y9tbu5FlQ6rLCtL
QE+N+s4u05vTF8tMveZQ777r4lTMmGuMcORg+l4pgICJCtd6GX5qjZ29WgYDFDF32CFRlHxlDNUw
YxBHvkXi8e70DUaTq17RlLs8TeKZQzu6qrtY7MEYGP0+6/iLMy5610EZZBIPNpEFOhhO5i6VrCYz
14ka7J6Nh9Nlyd7aCdK197k1WpBcasU6Six713eD5Ve2oT1X5T9vAGlcO5XRlTrQYYm+BB+5PqM3
LLOfT63R1ti0olfuzbSCbWKTqGsZ6S1QKgIcvZxlz3C6A/QRNzlCHdxLYyqvMnCkl25OIXjgjO2N
KZW30zcAml1xabQ/zKSoQqKmypolTbrr2pIFNYbFrWpg0y2JE2BRHzfAI42bKpLjRkz//D48/dfp
K7n7RoysWZ++9fvPp/9K+0w23ulrht4fmNDKxa+/Wcb0yenf0y/rUQNoCMtUeHaO786b9S1AlZow
J8AUqsHTpX487+mvTudmMwUS77+aef/C2X0MgwL4GXffz3H63e/b/d306b9sRBabhi5+/zmOzYcY
7syeYxZkZWTdxspKuoMeEN05g+LuTodanO+plcqVJpiFGHX6ADkdI5AufJrOvgyfHb62ePrry+8/
GWl2jGwerX6f9PQzAV3icFAyVHn+bvL0galLbZ1p0eLsB6dDUfe3LXSmlmdN81gtQjWjpn/64Pcp
ZWqkG1tms7MfnM7GteRhtBK+7PrRnH1Y+b4LtkAs/rgXJwSihVhspuXI1C2YPJxlYHSCXKvjAmfP
4qkyo0M3KtCbFOgoapt+nbR5C3y7YW3ASGe//rOAH+1Go1VITaVeFRgxxS61MmvWxwAyZXZENrU+
6s7s9MPTt2kCnSHmKM7svYnTH/OUEq9X8S5A091LQw77vlPZLXajSCp0irNJCGe3iS5hFWgwWBZP
n7JUz4IeS8FinA4VBQQ/XEE3Ox3qGcSsnUi6wemwck6gXzZCtxlfHgzEw1E0IqCbzkwxj++KQX04
HWEo2QclEcvTEVFr97p2btnIdeBWncFrRze/Pn0GwYKNNub54XTkdN1rmeVAxUznbHthemrURuvT
odlQ28cCQhanwy7KijDhQEuTtAPaN1OKTWUi3csz98aG4TQYuUPg1EV8PP3Jpeaja3N9e/pMjZrM
T0wWrU6HcLMDBhWSH7PTd1M4AE1OE+BpTGfrM+KuBMXKpE6HSqxau6axj6efVtwU1y2UTFs+AuwN
KntYIsa4On1IcvUF2ZhqezoPiF4FVkZFX75fg92KMIFhyOx02I6MzjHYymC0O/fGbSq+doUyeGYN
YvWF3qp+3qdjFUWUDG0FWIOAfY9Q/ay3Ri4ERO3WALbCFsRT2rIIyhTzb+u0+VYqACNOR6gkZjfN
4J0OiukvhWHcD1KY2/dv24Xit1HLF6cP49qx5u7f56oBkd72eQWCR97egNib3cRQ2Oc2lf7f56Ep
v9a1+pmaOcj1HPBlc1S6myIXP8eu5a9jry1NXbF/qKWThry3602jj93W5kYbpLJqH6MIm6Ppq2Ty
d8vdNrvmJUsWKsKQBSy3qiNx8t47fcXiJdbDsX7CGgqnCb1ju1ZEZF0T5Ie7zqpXZRalq3KSDB6G
wn3R7GFtyiL+ISNLCxWzKtf5kCR7jhQXan1t9zKRQyrLeSnaWE6JLWBDWxM5P6YroZVa1T0z6103
navOqxfse7QbAOxAKxiyFHRQSq+sYhzez5FmbTA4evNodJEe6BoQAZIohyTCXatQe/XsWopbwWm1
w6YSOD8cxYPsDomFPGZGxK3TjdaRjKCVTkeaOxa3QLc6v1Qt/6WYB+8A/zsXqPhE+Pyf0ULnb8Wk
FVGfn+r/ICMUtvIfRtqXiOjwxJ/yT7HO6Qe/Yh3b/gujGX7CkA5Cmgyxyd+xjmP8hRKrgTwd/BgR
zkw6q79iHRehDqS0ANVBcg0czSmz8EvsAudDRI/IBMpUrjUN5n8l1jlRgX/HOuBBQ9HIBlbCRsyl
G4h9Pm99uWW7KIlgsjEJzCmGCH6G0sICopsCI8LuFl1EfmKhUufjSADHsgakExPFj4waPJDG2SNc
U3zSkbe2MdI1KCUhAwFo5sIkKKwNc6VY4gEAX9Q87ZaFGQj4s5rEzRzaP+As0TbzSFTcl6PcNjFm
Jb2pTR/OBRB2MMAiafSl+ez0ZR8mClRieY7dTGsWSjA6+pIx0/XitouB0OVA+YLy7CWGHYMLgMCN
I0uvFLy7lNQ5m0ZPjwxEQmQikF1FfsqYkhUfkhEag8CJS10jjAyI5+WuOA5JinhKWg8NqANOBQU2
Q+6UJA2RWyYzfcCllYUfjSAW1UoPXJDssFnXOxBdUDKA/ZQJMDxfplxqfm+U1lwbBVZNaoaVWOWN
loPcJWovdpxDWaRBERlvkardFJjiFoOh3WmF/qY70Bq2rXlGDoXSFusmB8ncEVeg1NUQrzDgIemA
cpQNUerTPoX5EpEvJbGvtdQKHHucDVA5icDJBSfn0bSQ0CwiAJDB4w9KR/lRl/1uzGMOpDj8oPLW
BFnOUQNWkTdXG5/rREmhEu0GKopNWfkIzzllUfTNGuF/58vEUCHqrN/TrE+DZHKrMNz0Xro0Czsv
o5jkVBtbpUExVonybN1xv1EFNp+yFl7lmtsMVZdGVW7Ukng8QmUGEQGQ6HmyoCy2wrK8saoUjuK9
E/v9IN+IekhBByrsZVQzcB0s0K6i+CnTKhfcuOsPw/2bbeAZ+GvqEFATUiftGRsIaee8Q1iVmhcN
y9AhiqRCno+0cEqLr5wYvD3BS9MfWHYPibJrxRZrSGP02MH40HYEVk0B41l0RuFVBEEb/FeCfgrV
C1AdaN8AXyITyIkAo27xSIZtegAov9lQ/OHCPUzj/PM8QDA/TZtZgKcAUD6DYXDGc4z9WoNIA0w0
hjoVXkvMReWUT25hHKkD3AnEHwLJRlgddNGV6IZZz8qfSW8iHTdcWULiVQ4pnEoJsv2GtWp7XocF
f6OINDteX9x8f7liTFxThQ/qtq6unXuiAHokkR6GFs4wQMCCqI9KOv6sbdj7WAmGpcqfiQIcKde4
ZyByKAsQp9y4umSw/jl3ML185JwgWmVOEzh0q85qnpCAoQ1sx2TodCrxAcD8kZfVsYZs8oVXdJZN
/tUSgL/IcwFGjo3p53mHizbi1kgg/lMA0KBwJwKTpsj9snqMrWTbMT6gggb3W0cvd0lh4mo0mfgw
WlgORodpg9Igc1KA6bvJYLji5EIi5az49H6FLlYMgBPwOL4kzig6EJSiGxmOCGSG+iEujN7PRSng
213lcO+E0lsdTSJGFQbs+BMM5GOtjXfcGN6U5JIQ4VSF+dylYcOLl4NitAMpjvM3UysR9FzaSoZk
SECaFUAvF09w4/sxgkbjDYQusCBJOI0Bx4b1/U9luM+w99ODgJEitAiJAZNP8Cc+vyoA3juVN4kM
M4iseomczNt0DQ6mkT56rSvLcKQW6JTGJfoEcrVn94yEPzYGGnKYAECeB6RNb9Y1t10Iuur1ooAc
Z9uUdxEv9rYmZjQu9nEIKvqqrdneIPXNn+/6DPQ03TZah50cYgxkdzEnfr5tm3RdVtYWGPVpsW+6
5kZ0zqaskQRwnQOEMF7jZDxSl99pir7t9E1O6CGNxV2ZaltbwLKvKC9c0hlG4nRJU3UQyWHkhvFQ
zt5EbUKvGt21Qs1dPU5msnVthIZZe2pfPdqqfDSiZgHMKCrk/Z4ozVYZ0m2jg3I4LqZe3FG/SXW/
bcWNkWxhXbV0mcQPmueh7o6oUO8BK3sei2om8cT5aPnwx70w1X2dYiAX8uEezga+rPO4pRHuAaKR
K527B9eUz3jTiwuv73NZ89ezstVJlw3z6Sn3/nFjQ5Tc6VN9rELU5O+cYjg6bFzpPgr4sHjkd1YJ
9VhDezVbgClaO1CNwUNl3ZTZRI1+ZqO7yiL1Uo/+9qKwHqGSRSAUaU89/sNuK0mlTIumr0LThb5T
38DcGPBSiIFlGF5S749p1ixYzH8MmX0wW+LXcXMztPhMQKsQ3L2eH5RW/Pjzs5r2eJ/nFrwSqAe6
ELMAxkc92wOqRcryTm2rcEzVoxyLH42hbeu22Fd9fSlu/2ZMY5M5xetTZcM+X+hSkyGMtpoqTDKk
+rWqvhEWuB8CBGQYeVHV6xJ7wUoQO2kJWIJJ4jhIHOw6/3zLZ8Cm9+4BlApmNeu/KTuv3siRNIv+
IgL05jWZTKNMeVMlvRBSqyqCNsig56/fkxosMK1edGExQE/3YLqUSpr4zL3nsjRFXPD3KxFpy/Ln
vNOJE6V31rIT8iDmJyQtRrg8AJv66GmBR+l8/vvP/cZS+t+f60PT8fihSHD//nOJMFvtdNE6EYv3
GTT1W2VcYMvSvK6G9qehqltyQ26ntEX0v+LYdN38jbeyBf4+pbvAsbsxJame6DF/d5m3sTr9Ys/e
H9mtl8fw+z0B6IZvB9k5BL9vj+kwpQxy+pbBnojuLHf8EFbzs1HHYmX3U3XaiqVpfw6WfydMoTfp
ZD5r0xBb3xDJ2nd/LbO9rZ1ij7LqziqGj2zUfwyf/meZhz7r6zhku8YB7fz9uywioVpSSXSypOq5
1ltAhQ+LZV8vVv/UWM0Lc07ytg31pisWXlmwjXz5h9eM83+9zlwXqvIlQJyl7rfrydujGkQHR8c1
1V+a7IfN1CwFN+/Kxerup9Fqt6HTZrGqu1Pv1bt0BV9ti6syqrLYXcf7uhTepjFHPIm5tWstjJsk
msXsR36HNfO2Mb+nEPLjhfZ74zYpCxcNJ4IcOmIBsaKiXGeY3ztbLYIYX14MCE8lo5c6f2gW//ny
YqdEUBi14UUJ6Hx7ZMywDiSiJisB7vPMNBkoC1hnho77IFymzToa059qsMsV/PtdyMnrX3r6AKeh
9Z3s3k22P/R5CeVO+WUsoTcQQ/kunGVn1M5ELQKInVnafWV789aucByGtjyvDVnuAbz+f392vX9e
a95bfCA293CTrS+Z53+9vfM8tYq5cM2klOM5UCke2eym6Gj4sh/1Im6WuqNTszfzOOHOX4kNn+eb
4qZykVfZHaWTmf1cRHRfzeGtN/6STeFuVD7VYCq9H76gmtfBcC5MZzfnYt93+qNsPYIRaydmymDH
E5bqSv5VjesxzPqfcpjvRih9NRtVK+gSdx4feuwSuLvTLIYL+izFbdPxFRV6gkc8Ie732+JFTjZM
BkSFRqGvVyh2Q4B2tNDHvMpfylbc/fvX9s0143nQ42Cj8nXxxuMh+X7orTm2PCXbNZHlUIH8aWJr
Nl8EgMLYc3HBGiHypiZsN34hPiu/9Q6mUd43Q+Fvxin6/x5A//k0yKtwPzB6+hqI/NdFlCgC2TKT
1SzatYuZdL03TQ3Nni3mJsvyq8nqIQM1nsDT4ilWByj0xrD/9e9fyqVS++8b+/IpXHbyoRnxPNEG
/f3VVbqZVWVmtSZ2upbbtZEfgVvtBZboyFEvCrQJC/A/PL/fgFlfF+KSi450h4D0Czfr7z90biaJ
4qDANVXWz+iguEl0v3FmphwVqMR+2vtWdlj84C+jWh64ZjxEf1l9+OTMURlbl2U18/ynQDj3hQUS
8d+/km8pBP/5eLRazqXPIL/tO+jPy8M+78NwTqpquQ2LNMki8VDOj4FO903BSGEyw5xRAxthrZxt
EQEeWfpdamC2MNPYHMbbnA33pmw//BUopdn/6BXEVtuycyA63RmQyvHfP/P3U5LLSAfLaz9wTbZn
/rd6bmaO0QFRW2CMGQ6baybys3CP4br8ZGfxI8xuC7SE9SKjP1TR/6gj+MkoTr4a9Qgo33cdW7EY
Q18a4CF6TwB9WGuUyHb1s/nMnep+qXgfz2GhD/5qvfcROPl2hjWTfVT19NMdh63BqgGMJxBTRh70
1+GNtATjsOUP5+M/+vyvz2kHl88YUod/3ZP/9bgNrSu9iUlZAhDwPurGW3s1d/mU3bO/MlminIzM
vFpFt3XarqEAZeI6O9ddM2xLwz/S97sbng5AsZyzf6gBvxkLLzecdRli8x8Otktn+/fngYm0VjBf
p2Tpit/zYlo3gz+GgB3MlxlCzNU05FgrUjhcVvrOeThtzFRnZKZW2Z7XVH5A8htP9aBO2iGKW/Bg
VY0VG7Js7l2mn0j3xcnzm9u0SX9U8NH+9OV+w7H95zf4Eqs6nsnB9P0uGMrWGcVgjEmXDN14cex5
Bi15Xe/coMn2tlP8LiXPRplqYsiXBUQEuzxLt9YTjIbdiM44WUmVYrvb6IMp2P0axXRScthCXYFs
NI7TwYvkPbSYpNPNysaoIgzEuq051Y6j03xid46ObV/+8IsF1mpVGZuyMKxEglRpppY4ntnaz245
n92SeLQZOlasdXY01Rxss4q5udkuqNouX2NeqpB0bqCpRNRsVDQNSZTVaxyIyNxnjg09g1FAnLoK
i54k736ZsnNb2znBdOyuQpEl0ZweGK5CU7a6ja+9B9ODSxUsIEYat3g1e+u6NO1YGfK3Z6iXNUIz
5JX1p+fdqSDUQKmqXWDnH5aV5OZc7sA+PslU3QfB+LMCF+3kjnXuLTA/a14yCx9if5imTedwT/RZ
dNfMRGx0HltFNinbcrGmLYCmEDbJVCWiiW7gLkK469116401FF34JdXcGrGDn8lwzPQqcuacitb8
cMz5YXYr/t2SI8lz59MQ2cbRd+RVZYc3zci96he2ubFTpW89UsYbComNLZiypqZFRIUh+XiFPybK
7VvAwxLYs8DInNt601ZetWP4oeIBkXWCxOZ9WPn608VVp6+7px+WMcZqCYo50/VukB0UXIv9aOdN
u0DUw89/f5l+E19f7maXyWfIqIkZZPCPA8BY2iX3hmhKRO08ecJ9nnXwAQHpzTNJ3PBdMHrrQ5Cb
W1oJsRh//eHHf28n+PFIMi9GC4dDMvquM11b/PdFqcfEKIcsrmaHAm7x2sOFCRPcVbkJNA+W16kc
YVqxQrZ2jYVSmIb1D/lMX3Ocv1cHfBKQvizTgPtTH/z9xVRlax1KvxwTL1qyfbUkpmiOKX7G+KvS
7gQMcm8FKz7W+b1fTm8mCBY4qEdr4f9fVNxWxtFLdfHA6n5TXm6vYdLdreqzXdt06ibTBQ6QaFKb
ds7sbagsbp7IgErqNeCFnAL+i2n86vzLKujrDw7n/sYeXqU72/uvZ3WqcDasjpxjS8PsieZkKMrh
PEkvrvXq75wJ4g/7+Rt/2AuRtfEgxn02mfM+01iYICH5ieGTAj+bzj0Jg9B+wlOr2ghAGzGkIuD5
dbsh+0MR/38cSKj6kUSa7PKQZH73MlLELJGepjFJrTZNXN1v68C7Ub7i9veAtNnh7yiX+NFUH+eT
/dtkipG4gx+eixWslIOEMHTnozEhza+nYfrDoNdh4M/V/Xb1GfJetJ/MyRyK1L9ffWkRxJWikkla
o3X2aTdhOUxL+1KFgRxzplgb/n1Tohlx9CGC/nXVR/60H5dlevbgX2ckB9/aqTPfBhRTrp7L63l1
Apxkxd4eWiB75lqdBCQxGmhKBGpAa26jp6k3MPI7utvnAgzczMzpoLweVz2iTvDsGsSc6xyWqnjP
1nUkTQgM1zooL778t1UtR7tz9KYrFhn3Y540vRVBBoKVkoL6iOlpPpb1ii5nieRw0zVMfOBvlbva
uMDdV32ohppd2eUIJjajikU+wHZaQiwQKy+d4U4W5r5Rqr22Z8q6SpbLjuFRukuLlZumMLYBjr4b
3weMIB1556/uFNtGY7DGdAGHobXZAdkPWVTB6QVykqyRAS9OUR9NUbn3piy9aQv3IAIHZHcUnm1n
Za1bTjzyeVJpsgxUPrfXCsZR3MwnuzebOB1x2QxN+CJ9qrFiUUMM3MkGhTr22Ifsz7Xbmn5pnesq
/FzS2dmNa4Vns+b3tXOGJn+1OqqePLusH6ORjR/GJn/JrZsu8gCvZO6tNzRZIir13FzO3Ir+MyBM
eTPIcN5EHHHHzoM2WoqyTEgoA5BWQwRUrqiOS5qOu2ICV3z5cbmm36wj81N62tjL3rT2i0BQJl/7
wlvuDRtTT9ct22Be1HboFytWXOa4brMw4XTpDizH6LkBcCTupUlSKGhuhJv/ILrzg0Fd/VyO/s4s
uztpLv1bAQtoPBAAZxyrsoRjBlPiOof1GesMd0IFol+45B/K5bNZmu5zgtK+WjDqBQ9VuNp/BWPu
7rD8ntbQne6AwHaxa0y3tr/S6/p1vQmDTB0zV9T3Pd0I2KcYHXb5Yp08pyrPLBQ0RCu4lrxP35dL
udlNjvde2sTqTehAEzxXAdxMaZ+t1oZK2qenrhPRGYJml/k5ZMUL384O49zmWtI0cQdKeVq96GVi
Kbt60C+lqSVFUxvEMkujF4IXlsnHK+Q/5Mq190WqkGXp+sgf6Gxa1hVJ1feQDQNw5u6A29PLnqop
RNNZmw95G9wrhLiv9dry86Ib/F38HBVODwyzqS8aHEC+84QK0b0vVHktRcmt7FTp2bBr55TajYjB
dc1ApPNt316syzLwr9Ohmk/68m4Nhddw+5Dp3FfltK2JDILoalYw1cCp+vtiKYzXNUzvxgxiqva7
hjUATFx/WF6tFcG0Hoz1IFF73PqtceUOqw+GiaVkDvixVfYDAAn3lWfcniKGWSmoT+ks7Zb2TR5r
f3ytjGY5ILauTzMgv5WShMSAahu16460nF0kQLy1y7yzLp0bV0neG2GzmQNp3HgTe36jeCTNjAV8
NGIkvISiU088DJNJh+c+tbMaj1Na3Y5rh31pso+y4xVHO3tGIDcdpGmdgQ0CnuTXAOayRJf+SR89
sj6//snqqh9dvlhXTsfkBfqhkRIbUgeMV6KJ/V+fcj7ygCBcX8q7yRo2irfxA5KAY1jRL1uICnM6
iU3Kmv5o2ryhquEoZdDEQcNLNbtUuE0XkRsu5ztDBXd1hYvTX0oyqhyuQLMsN+Xix20vOvQG4Cgv
hfxC4zvllIKh24aJZnKwcdzROtj1fnFtuhEp9UE48k0bkhFLfxXMaXqNxBZjaGoqYJ2z3spWtreB
Uz274GvXkV/ExGN46OWE58lM8ZAP7xGZAufeXAaO4mwb0JOdvctf3Cw9jxGOZdla3okcrN26qBk/
elgdrFr41zSg/rWd2971J4UG1Or1WgT9fJP6/EWwErhKC/O66xWpF7VlHVteGI8+XMTzUq0vOq3k
nRshoBjN8kHgON6KciLc+vKPg4lgdGmrhiiXeoClKZpXreY4M7rj1EXDDfUkHJa5M3cu59tOgEiL
u/7UT9e9oEDLKSsB6VFi9JMLOTCaOVYKacQGf8iUIhcaLkZrezA8wk1IPeHqgJ5u9kU931XrOpH1
2AFUjZr7NhAvoSeyfalz92gYxrQRK2odKp8mHsI82BEJk+9dwJDb0dbmjd0Y75xj+5kOc/WVl0wh
0sGhTK/n/BT49EJhFmF5mEZiFcfhFZU+q+V8OLc2Y41mLsD+5sLcIEs0bT3ujDxdT3VVUtSxQdPt
q9cDPiSI8kpZz9USEIIzYiLNLmX+4kWPnFAkf7CoRFY8J8zuka879XycSeIkfqT9xH55/GpQ7BF2
hHlpaXQEUcIqn5W3/2pPyrx9Hpba2jKPceH4MZWsxn3v8w32YGI2nenfl+2yDx2qtayDBoMklzbY
QNqyyI5a3SKApvBbfVgVPuQUyWzRpae5hzHmMlPddysFzdBdAkKKczRmZztqH/qgs3aTl7ZxaX22
lThZuuZN4BkHP1ysx8zD6jquQ78vJ9uho5pZGeWhjwYnm3oH/lRxwGAVJbpJ3csbOvbSwNrDt0G6
7BVyy3JnSEJ05KacfttdZ28FuGK39U4oZb1NpwO5vxAyHbs79mo9NJn/2Tg9B3NTFRs70gbkViG3
ZkbntnZwKnFDEyzSb1K7bK6bqn7pxfIelJBOllkF+KAdxqx1kEDljoB+Wek+JzgPNQzTjiYdrc0S
uum2s4B5z9Z6BrWznYwq4jE1s/MMP8zUmbsZR7NFKIwsMxUnaSFDq5DnwJeOXfMSSlPBOB2jNR6M
7mzkin6gDOtdo+xdpBuZ+MraF5qaSBdBkrs/vLAC2nnpJcNdVvQURZVG1eaupOm4n0AwN1TR0TEN
2l/2OixMoqtxR/3BAmt4l6OQJzuglDSxgV85PWwQryOQ00uPnewxGIDoB3tWbMsatRNCMxJhMhvu
9eLkR+i857HEoxwF+QNA1B/aDPwNIUp13LYqPFRGEW0mU/wU3VfITWHvrdSfEwCep6kr/KQodHAz
AWEuWveADN/aD86zXzv16bFmvvzUknKZkUscAwqBDNuv+taF9hlVvZG49kfnXt4y4kD5wfF98RMZ
WT3eE13T7/LSvB4CQz0uofUkDd8Douzy+xTVclCL+6uzs+poF5eg47XIYm8anFiOMDa/uq0gypgf
k8gZzzqa+TuY7OGl2K5aMp7N2T3LHNG8C/q75rEyXyYP9ilhAkReUw5uVJMapNmiBmddXRjQq7+e
RBClmL8flqJTp2XM9nK6TIodaOrGlOf8ghdpiOwelfsjN2piAfF9fc0igp7/jwJ6t9XT8DCL9VFJ
t9jVVnnbpljIh8GG1UhYQtSs50C082YItXGcpb+cQu3z8BbpVT2U+35cGiatLGWbsBh3Th/99NO0
Yg7S5efB8J2jXbpASbRP3phrs+EcpttZNfRLBO8oR/p39jJwctdy2UzTsuyZ/UXXo59F51Y3t16Y
OScrMH41uuf3q9Cb6QydQOMOkArguoaR7A7OhRYoiuyQI2hIi1thps6B8zfcRvmiD7X32gQlS/XC
07tJmiLOpujVmMjZNrRb3YX+W+sOAW640tmvkbga8NTYbZTDMpULLz31MoMqPq/GAkhWrOgQw8Hc
BONytfBAJjKY0g01IaOA1kgPUahfa5w9G542uo6mSTobF70yykNb1QnfHZmXTRpeR132OrcSMr6d
+vs88B4kG66jMbLpoJXkGDAYFGv0SBveiMtuXTOLEbzPwVUMD193QOvWh3TpX3yj/7DE+FZnUu+c
S4lQuv6jkz0MI68IBbIOdHS+xpPArcCC0T47/h29n2akWspdVH0ICIz3ixs6BFSBfW/wdvdz8eJk
uTpVzUGSbPgo3dzeqGm49dFs7NbOPlpz+tzmSm0dBabx6yNFjTCwy9ufxco3WGdWeyRD5fDSZJ13
LZ2eDIiFqcnU83AYYLKRWXJ2hnVpHZ21Ajjb7ldtiOPiI22fWo1bYh1eDeWAm6gZZ5h19UMYrM/8
MSUJvlvFLpAZ3NZ81Dulg32TMXGjnEO34SERyh8NOLSEgTvzQZn1VbCADAYbkR3EtpeOvmqGajhF
BIgJ0x13rDt4TxrSTuaePINlan6W8bqk+jyxodl686RiJGwvZQVVOw+j+2Wqjm0urQQjThYvrdxz
aAfXOaOa+5oIutWgbZjaljd1l1Gm+7Zz39XIPMoFS78DuihS8sBTZd4LU3hXoZH+XBpsNoN0XhCz
UkWuuT62itE3wQyB610ZjfgrNeiPbO1U1D25YPU6J+0YtcC6g/e0Kop9703vLh4DkuA67ENhwG/v
MZA08nDP5NchKP1m9Pr83GWaB9qqnwx7PT2FOQEwTVQRUkbGga7EtYvWqS8jtVvr5m3U2pxweHZ7
O7yUzFH2yODnIx97cgC4p6vOfvOdW4wh5dGqLOwLQ5kzbSr+IqCBLIyGW6/O5udSLQR4iCm4x+l3
5B6cAYY4DEHnOSAglakqsGxJvRr4hAzU/m92if0Vq8oOVD3sj0LMO4MXLf7w9Ro8KbErpIMOznuX
c5VyZ7kbB9uN08y8SaP+Qa+aijMnLiJsfrUs/SCm/xwKKycApHsIdQsm1hfBri37O3J79lOTj1eW
wg20MunY+L3+KRqXeJXOiZKie6ntRu5Fyo7QXe95N1xxNJgbEsGbDTlkErb/GOeys8lKeHTqaIKQ
gkJzUSBAyM9rNkBvJFp0pGxtt+wdezhYKVLmnuV/PEv8NAaYjsHPPpuqf3flIvc2a5PYsvpHOtdu
41hevy09wWFrvoV1ETB48W6iEExJKSNUteP4VlpUUb5vXVlmgdAaTEujlXEIB/d+jDz/KsNBtBka
dTOb83QU8wdwvsduLKxd/potytsgSqLm94M2Tsv+fsw4ZaylJ5yhtfZBbhy4SB9lD/a5r6pDzvyA
wjknLqJlWBSQpECYPUdoCpqj5bfhGA035XLH2HXa1S6DyMgNa1Se0cvSgu61y5B0jBaLvbMGlCOd
2rEzmzZBYwzHcPRiZUPbaIPS3xHN9rNe8plCnAywHPeWHZKm1COjGfzXfpgBUQ5QM3dOowRTrWHY
B4N+71prSQoa6hgxZ3QsRvFczdOuMSoSZ8ip3oYz8QmNmUFjl/D6HZWwNe+2qxm8CQaeG9I8mLN4
GhB4r1+D1ED02JuQWNKiPGWE5BV599orGhzRZQenmdvNpGFqj7MdbGyGdpvZ0AlUdt6Betg4OoTm
r7allftnrQT+G5d6XDt+TNhAnjHAGd0DZ2690wwkdz7UcQ7EB2e0+r0jGGPlF1iUXJ7K9Rda8ewe
UAyQ+mzL86l2iFF5F6Uc1CHCoEvAOvcx8uWp7GATp96AvhybV5lH27rvr4vMafZpbXqxESwP60CU
tnQfaIffan89e7R/RJnetDM4+YtWwKdvMdUelMWtp8Nr+vzb0g7PpZM926OYqQsZsJH2sjjdtFMz
9SRUI97n4/RSu/mDsFnbIqHlKWp7Bs6ZuGNx+mr0oOyDrHnzS4eozGhvEc6JJ7IU29HjrZCyc3P7
T8PtT3LlTdhSE27oc150QZ2Q+xX+byJ2nGxifMt8I12KYqez9m6SfZSoCbFBZ+Qzmyr/V+ouzUmf
PNwH96pyf5YF91KXzldpuAZ3KYW5HxXoBVsZJmr24c73JHZmPYUqG7NNL0wd88JOSfLRZyUJabF7
HwmGKuK6q7YOqpMf/ey3e396WtrVOuiWqsFoU8KnOeKP1YwWSLnLfFew2uHoWs+GCWmnYsx+aC37
xmgKkTRQm+zFoNAemmLb+aIheeMqsNKTWQVBfDEmW/vOb+Wxsoc0VqVmgLpeeaky48LVsI2ibDsF
5rB3DWPrjjXrEsv4dEX6y7XqcTusJrDUMvhs6plsmaB4XMZlO4tnMxSkitCplR1bQUur36603rr0
bl63WOKiswgKM3FmMg9y5b8xmiH9aSie+9Q9uFHPrLhqk7lrHf5mKbeho5Y9jtKDqzkVZD9WT7Zw
/go6OLJeZ99jCyOZ4lLI+oX5ccxn/nc13BYtE1nZ5QefbTIeimm/TlQ3QdG8lF/JR6m6HgaLbq5A
q6CsKNo5Rb7DipSkpZpgCUgyHaP2BzOu6FY25a/ZH8hg6jmMeotMEpWGOuFkDPeiGAL0oLkAuFwV
t+5c7WgTG9z7kXweiwXYbDv98tjQEYRJsIV0iU9bfebHGUsQVjQ/yMocty5JkYfIyH6nfrYfmgVj
H86PIlC/jREZxbovRzqt3iUg0yjtcsv0c9r0qXdiWEfMK6Y8NxDND9rU+zLEC1EbC+uUet2r1h9v
PPw4dbaHhvUxOEW26SQVVFAq9zROn0zm1UmQf+QSHdJxAo92hZ2xn7mTB+OQDVFHO5Uor4EG1UO7
0Zp4GVaU66ZSxj50m/4qtKbXr422ETGDiiTOO0GW+FdF3jB13zO3wo5UpDc4qDHwjDlZo/705rgZ
BE/5I7WZ3ksshXEZwCoVPIAwgb37iPjTrjbIh+GCWBOM17ka9l45fswG4Ts1b76RTOxtwyDCl/TI
CrEu4X3sIORDFOx8ltGNwuPoNlNFrKeJedWLWynYOqGDZptLVko2dfHEJCpBBMelfQsbobdrZl8F
mk1EUxH0VUrxbGm+VpcuVS0cU5obhikQQTTlvNPDY657Y4ukHwdsZt2BRv0UzKxt5NyOR66BClwU
WkEcOP4lBZTfRhRtE4cL45HUe8ejUNGYT692dOAZvCQXL4hR6jmkci73eSFuKzw0pUSmbZiu3vR9
mG8k3kaXrdCVY6LdrIbiidPiTudmxjqN4NbFMQhrGeYEJR6dZC9Y583+foRa2NHe9qWgn+x/1x3p
D40mbZbM61PhjYhnJlY9yLB2A6jDxGLex4LdP1ByEIlLshISt46j1U1x6JCDih4Io9xyGewySi4z
m46qfzN0b25xCXNB1AAClz2s5XRBIsRTkdbVzotG0Im+d3JV1+5Kj4LHHDCqONoBEdwwV8n6s2/u
20RXCKtzVXS7uvNwtJXloVvx5cnBhqBlX9Y4FWJFPoAtXMrpcdyPcv7pZ92c5FX5UAWE8gIIIdOX
14iFnO3YBfLZRzy3N2y3PA3qqdOtukZGFfTvi2cbZ8KkTu40jle2e1d6xE4che67Z01qTz9kktxZ
bzulkb4nLA4d5oVrV4ZsuQOuDv1tc1zJPAvKnulfTbEa8l4bbGN32Q9vR8c6zaXxZmWmd0Dq+Z6v
omJTwGrdkY9BlptHxxvi3hHLUQ9ELE+Kf5v4nr5xzmGG9EZM4Wc1kZnjiVTuw0B577bnFIdpFTIJ
1M+2gPtVLQx2jEvCZKRSwgUna9Na3YjQR5Bp29wWdervZgpeS5AcZEwhwoccdlcfOUd/vTMCtG1C
leU2spU4eHJ9nh02GyjzLZLP+mM2DfYBaAfRNNjptpzgn+WkqUx5xU10pszO4XrX/Y1UlUouQ4PF
csLzav0cGKjvitLnFQLm4mynxAGHvTqNv82JYwMN5GOleJaihsC6wnbsa69DRtO64tPlc+danXzT
ONicYPsCm/qmzyoH+TV/jqtWkVjKeWqigdXJhAba4StqB1fudJCWu6x7K6LiJDwfxPfEIY29chDl
o9WTZNbNsxUHwXB0uCsw4m/0gmrN6JlmNX7+bPuIYiq8RNSXsDw+h2wOKUbRRZ2FGTWHtVc3pWwP
ixF8upX6PZtYwHo63ooIlmFWXewxpd4E6giFM9su7VTvHKkeVJnTqYvL9Dz96DWP03hJGBEd8Dif
DdIxuq/yy5YmU+O1bWc2NYTJKspCW2/WNAlGWTMW7tJqX8yU3kwgOmrgGjES+z4mh9m0qbKhPs4+
fQAeAQ5aiwtbY63bNiqKYhdLX9wEwXTMETEeZDPVcRG9u+uU3ku72A2NGR17I6BclfJWmfCj7Kx3
mCUzmopCZezGqiY4xrNcsmgsCO8qo3xUN5ZhUpOJhkAX0xrI87PFHb4sPNxOePKNNGnGzDghVbn2
4OGNxkIkGR9Ag4/fejnerloHbSJD1MztYGT7cSZ3sBpIQVfz3YzOsYmkcUUgICCfIL3AwgtE0IZP
TKJtPtn2+EKH34nBux+429PK4gZUjOPTdirADUJzIWGyP0T94CYmWeixbTp6RxpQseH9BQyZedSG
LVy06bIUA66sTYoFN9+mgmxwL8uIe2+QsuDJOIFV3YTTLG9KKKob13J3yhrU8zIxjNMEbuF55V2T
lY/s4/NzuEA2wh4pXVM+tp54/XpblLZP/5SSw2YMuPcD/K6ieu26QD+KyjsbVnQsdTPfZRId3Bwq
heJVEnkIIAeohbcjWspmdylYjrMKYpSVEVGNFKIL1M60qnfokWAbDbyK/MrvUROWV0A9D14+wWzU
MjFqhbE2wq65X33uyC+dRjl4Il65dUAKkKDnBP3OXPL70Xwf3V2zeA5TRMHCNZgPtldHe6nkjz5f
XyRZaEdKt3fXmiQlv3VslhQNNo7hmHn0dT3W8hjo3NpYlu4vs8ddaWXBHdDEZ64o0QHeQMdN9N5k
Fq9Nnl2ue4sR17byrY2HOvFX1W+7xYBnm5f5Kf3PCG2tknqUZJIzAeTE770NB1N5NPy3hiPw1hGC
JttrvRtDZGSf8N6mx1k+y6X6XSx0PE5r3vZzE157ocVjBUjTHqJ0+9UPSGLngrmXJ7N230NXxEYO
K9OqKXxIZg8xuo7Wtu7AewrqKJ8Rf3xb2FN7+B/qzqQ3biRd13/l4uzZ4BQcFmeTyWSOmlKSZXtD
aDIZnGcy+OvPQ3WfiyoX0IXGXV2gSnCVZSszSUZ88Y62s3zvZvZ82gC1uTNucYfJfUkoVK+4OYyk
1LbsovtI8eb0Jqk2aWtfspquTz/1nktQuX07MHZFHfCfFVk14w6TzOD0FMP30xYfAWPoTHeqkaph
bcMMpTWgMlQ6CDbbUlwtQb/XnbIPjdbbw06Ud1qdcveW9e2wVp5rkRNYWvZZNui0vEm+RLK9usn4
qHp93sCc/8g7eZ+V48oJaqj0WsDjaEhfmjp76W1xVqVnBrMpQzmufWYO7XEqS8IkboydI+FnJ5rU
ZPaEL6kJcN7+mmvi8aehJAcqfY5p42tEx1AlX3RQQDZQfOtFDOHq8Ha7eH401lRWFa/elth+HWv7
u924N3NjvfV5fl5q9OnpMCUcyqA7UoOzXZ0c9dmhsdDPrU2ZW4+1u4gwKbp39mlkIeTko4HU96Vo
4U5zRkPdPUe+ey0K8at1pUf54kZmIrkgfr4dRojZHLFIz5lkp9XtXeUyGYJlG6RtsO/6QSK6Y1YO
9tYCMdsQdDIVxrWOCeSY2FH10v3oob3LEZml6Rb+Ns+QEfSILJZo3lgOp6cacTnRsRCVtpkcmnbY
WW5T8ZGXT7Fh7/rZ/dU4yYve8r2jNSd8Wz2cco/E3ZL7W+daTU63tyLaapauuEsKZyJVKX/z6u5C
JAqNG91ZN/uByCw2JQAoWK/8BlfYVQ4GjzphAnun/W4NuXPTl5xC+8SgGhdhtOPn5OvWvh4gi9rP
jDYWXNwGXTAduh5cJijWnYYkh7LYlq4hGSMuU/uYMlmrNmcOceldZ/rXRJJ+60FOFBbXsqDYGlU2
tQHlcrBk3wSGjTKlrtM7G/9T8OWe17WFKMXG6gOIDjgL6H6gr7tZPJNcuZBxgCJBWPpZavBFOUa8
xuIhFcw3RBPLRcmDX6qLYQRekx6HvEQFYsxsVEUwpVh/rRY1T0IYgTE2p3rE6k8qGZcBiNuAzt8W
GsOIPlHvQFH3FnvxmkJQkBtnt6ziVgf/UwNJ5THBRzwOzS4a8pehZU71TTAmfh4H4MCPhmg3DDyp
eoQaKlbd94nJq3NcbSMSLBbxmCQsJ5EexB7vcvGccNAhfg0edaYYIxgiXjVMA9FhFo6MbKusJ7Ak
FygL/ie1J53V2L9IDuxaUnOGBtuh1XHYzjEwdLLQnDb2hDdPowZsQ4eRYZbXlqaHTVrGI0+Apgeu
pEEYw5F7O0692uWlgRzlm7AMVro1O8/5JVvt2mDVQNKpwI+bPizb/JMUbGdjXee+dKE08u8aptwN
5wukBnF/GzvMWjHRzqG6ZBy7Qq2tfpQ06SXCetScbV6m+ywedvTlmKHuY8qtzwasep3rn5JsPWqK
OfagdcDnXYxXuTif7kzSc1weRsNtN47XvTsm2XjtseYkDkrFkjoLVo4FUZGdN6BHTkoahLO1a/iu
sUDtMj1jzHoUCcGxmM82sY7MrFfypnUcxjBVnpayMncia+9pNUHLU0ygxCtSsyz3RFhlGw9U3LB/
KgL/kNDWaX/bDvVtigGLskCOSBHHMGPJcIcmh6Sob8qIA8vIpfJU5QZLldx4YhmOM2Bk2hgcrQVU
jluymHnfqwFlViWyvZ1z7DKBPIYaXRE0RnWXJg79ImXSsNJPJ2rFbtLFIgm6tl6zboyPQ4rjwUKQ
X2OQdyDBjLTUWdxM8t+FggzsDlpu88iU3Op5OX50BOcU8FskmciDK3UbxYCyt/lA56q5JOqYZLjD
kcj5hGlhnVhuM0OLAsmkp0bOzGw/yOBrovgd/RZ9ZHbQCMngIRYcjQf5aDLl7bqCUIC8wYllyzLM
TIZ0/IMuEKvaGAmzast7aFNWTxjULbPYz7wb8w0LDhv11H4vmvH1a36ooWsreLuG3Nqtn2PyIcab
EhnI4L3VO+ZB1Jx8MsNdjmYPByddNX147N1qzB7QozFKWM2noxkWCUKkZIg+GZ8w9y1B7qrlvsYS
aHWMJ+3sp9vObTBVVc2PsnHrVQlOBH/W34pE3Au53JQdx5YIldQWbQqqBcHYb04aImD73XP6n0RF
v3Gsb7e5GLe2SsgUUZyG3YGHDJKzj9K3vIqX0CGnIKWHkcgze1MP6KrhhQ+sJVd9mg+e0z31Wcqw
avCxjk7gLT3pe1xeFxZ6mggiz+yfZZMe+nk5+0NzML35FEeuoOBU3Lt2dajRha8n+C70B6ptZQ00
Jl+l6b0nFhuMj5RK7wyEC24tqB+t9lGs92fVTh03H6LGutiXdgO0EjmcFhQZD0P/YpJ+U7tGENGs
G/PkIsaBKE5/Eq/+MDXlt2auaRL+3hnOU7uy/7HdXS0iTdn9WMB0k1gq2qXPePijbVepiwO1TO7X
iuaj26A4e+ram3YQ7BUxVHIdvdmEXblruXLByjkwkNWKVYR9jVar9jnVOSsujX6rEQZ1mCFAkeqj
x4H6PWkdqZ26OTwXdnnfaOp7Nw6hk4REytcbT6s/KlvnmOe8aoCFk/JDMZJITzwNxGpt3kRFNGwg
pnR818zz9XxEFp300etc9AfC7QJVPxqNjgi//5l0xrOM/W+10m5KelFnZV2WtMsOnh8fCkqAdQ4u
nOi726a3hwufFuVtVhrkuX6pdWNfWh06wdn81eRTt7Mmi1xLu6A/a558XBWggD2RNoexNyGbXBkV
J/Li/veXjPrlv/4b2K8iiyNPNqYq0nBGWbIxK7qEIwPxWXFSdBcvOaWsekwKROZUn9aC3aH1/D4g
Xf3FTEYrsMvIDRJrnUynDyTZzY9xTtBLSI3DWXLwkW5cORlvmN45pxvFeFcCCMKPad7Jg2sREu0K
CYXY4Ej110YiVUYG+22bOMXZ8sljr+mVpq2alhBjoHNAr94ssjr8nnXNV8MaXzyHXrM8+BG7b9tS
pJrbKBVdTjKeIQq2s27ci9UFJBOapstJmLBp+QOtURDwFjoYI0E0Qisy08r6//iDljBZtup+vKTL
riTFaoNzQ4F+zlyuvu73qHwphMzKuyh3Ggro6edVsVZxoUDNpUvcstWz948F/zkjxTQxgleVf9tr
1QJDL86piWjC6Is9lHE7WPdz/EvNHWBnbxq7khzbm3xf2dZm6ceIeKDs3V271wVvYPHGS1R11bbz
FhmYQ/KCnjnbDmv9XpxygMEKseNYnAWRU+AeRVC+TTn46ERUWWXFDIF+hIyh+akxZm46KfeEQuz1
qqMCjYqhnZUb91b9aaIyxUSy+HWHWck5026aksyqQvRfzckO0c08JWjbLn0xIKxJRj00EUIvvQ9S
0i5Ikdu3pHX2onaTc9nFJ1xyP7KYaaVGjIYdUg9qDTNMifEHs/zRqmxGHoGr2jTnT0sY0R1livHG
qnHoRlnzBGf9PEyVtkOTghFvjq4AFhyzhuo9ydpf6aze3JHkq37I9jpPJ23T7RJ0Hr0n9RpH12Eu
7/qkf8AICJFn2p9j6gDFijONBVAJog7jUnm35fLd6aJl5/nye5LhG5hnEWQCfk4uYpMtZoNXRv7i
LD6u2S3RzsgskyfQPwl7grzFbDohhcW0lX9v5MRN6dXjQSt176aq2dUQMJymybxvRt8/dMmkAmwj
lDrD2QRtRsDkaBsf3IFe8E9zBdD53oaZANk6mYtC4uknCB0jqCktrthQRsIbXKFRcEmkSEBm0gae
ELs2diMEEPFJwfbsE5xmPTDNOKcO56p8IDLZ2CozN066cRTePO4SeIk9tb0AN/1c7FHugk/EN0Xl
OIHWilspDPOQSO9TmYQwswrJoAAAt3nxqWG8MwpMfPABXQviTvg3suoi8gNNMOrybOaM01SDcecx
Wp07C8bCIg6KKSh/AJ8RHN6M3Dyq1H6qIehqIgsfUwyPD3PPN03MqkzlTph26S+qm7IjdbvFxk4i
dWoSPtf+G4pAFdQp2v5C5L9y0FGh9CXUib4SJDNz49pVvatb9R659ZvZec62NBLkAIaHPgvVbylQ
jXsdqsjcH5iKm5krgLmwHsVrh2BESkFkZguyh7PAAKdQN44cKB1HpbspPPlqxeXPvI6upoFrzddK
jYNZmz62Pqvj3JuvhstArxobsZyt8m3qJp9ots1dsSQPhk7I1cDYO3TdgQTQHrax7yHyIbJk3Cah
rbWhwNSDPoUOFRYXlySlco6plG9vmt4qaU1n8V5o7XH75k0ReL/VyEo10JHtVqm95Vzrqf2ooikH
TmaYlSBuLfTHPJ5j5tBtmuHqryCXJ+F9y8ai37Wt7qHTHi6Dheq6lACOPYOnnNlhU6qpLb0v9/r8
ChUOKl0xWCoDMCh13ic+ZYP0eTUJYw8F0sMhYEPPhgGV20KuTJys+vUnlLPZrnIJefa1+ZqIEDck
J50lqIkEC1KVtHvX5IqIvKJJGh81S5TDPmObW9kPyx4lPY4i9LG1zbeqJJlOlJ+qfTLC/wOH4Pib
ciuYXR1QCi3ssp6HpDCXcG5eUEKg3rPCDgOFvpS3Iq7fXb1BhmGfe2dKd4Ox+PiZ25tsKXloMJBM
s6uxzE03OdB2UC05RlePd+DHz/B8mzRN0k3FBZnj5liVK2BWuJ9ex322ai17NnQQ1YwkTKO5pYwl
28gmBSaP29doSE6Y6PKdnfNzAH+ZN4lo2OkdvcMMTXW8a0N90SR9MNqdGhAPxFW8awrKQ6Xo7nmf
OBbFuciYAXXS6RjHB7Ci2QaFgADdZXP8QW81xy5vDBxd/nKM+ij4WF1GZ4w1S7+ZuglSxvZfifNE
S0n2Wgpe1Uy4EOIBJk53ss/Bc+qgLPxym08LEsLmXmUCtrqIcyJC57suUu91JbRj41cGezlClFTo
dtimY7cdE2/jIl5y4Ui3caSetTxvbrypkSFwb35uJ5e9N55Ok5jv0wqDiR23l2H5SOKKVOlKxOz5
HfONyC5TplARFAsnjoge+MngCGiUW3tl4KPYJbagnLjzQUsJ0GbdUxzLgXqXvWj4e4tEdgw/7S8x
uud+Ho0TSuSdamP9UbMGbCoZHJTuRWA8/nxtHZlt+kL3H4YOp268WPGpVPTcdEQCfgnVZBRNj01V
jicEEAWrhqzL+GZiBV0EzLNq8Y9HBNPZshtD5MU/Ujz4oRWhm1b5x4isfJuB0CLxSPBQDv2DKdCR
tKh7+hbAw9SR9hujeTvG3sOiCYwVNhLgqPyQ4yNUDcGFROv0AHebZEHlNcy+sfEYJjuVv1ndfMyh
QbRLZ88/TPcRHdoLqN4YJIXxotkrau50KMFswZXBtrBqJL9027Ya0VvOZ8MjLA5ksSWuDhIPsQsZ
jXgXlGlnR61a3UMN9etsuR0GKSe1HqZylQvn3WUcAF04v2y7mPqzqhNIZXju0+xXpzUH0UI7JxFK
imSO3wfITbcpfhRGfFqYWKPpg0qvu+lkOMVN5rTYSZvxYfarSyMZdKQm32Q6X7F8nXFLfnM87SXD
jkO0Uqw7uADGc1aIUIuNp1ZrP4O6wVg0NctHxW657c5ELLahVjSgf3P3NnNUsrNfsbd0Gxik+E0z
AMfEhMQFpVynPQ3+D5k0b67Rv6u4fddn/WQbyda2Zu4NoyK+jcyAsWK9Hs29MLFpfWVlFEjjlgXs
Z5RcSKfSnjPyQ0vP2KApoyxKP4+JStHQZO+2GSF2HT7JudhlKX4KE9Irzk/xtDyZdv+dEFQoHfij
yq5Dz7SLrb7af5kjONJRnxIIce+JDwkY5Bb1s27W/QZbwoMRu3ww+htxIqwNdft9luJqAz30i7dQ
4NR5QWLgAeqAA299QHWOO5KCrcRKaccqmnTvctuDE80LRcXjdcnJqFs/fY22G57jcoMrJd1SRy/2
pO9uGqJ9SMLoA7MFLsbxJsPSYTtiZjkwS8Qt83mMKnEvS/WNzIjbJpXtwXIQ9zmo/jn7oiyf8vRu
0Ye1AX66kh1u3M5deRpN9A/S1Y5ja34U7ZiEYqrh0qyKQX2azU0jILEEWqUiXgJr5m71POfKxoM/
qfQeG1UWhyQHrEr67s60hgaqpUatvHT7L/OGlq6hmRUlSaXnHDFwgf21JZHlI11FWkEkXz/3j3Zs
bQ+p7UkApr4Gwb4aESDmlwBn1vxPo9HGPcR0hC0L6QVeud08lTH7FSDLSnWkI2/Rg4CsjM44EJyN
87zE3i51Pdk/GzLxDv2q5C9nyTcrNw9MZH4h9QT2TvPlmwlet+3SKGUxydPNvACh0MXAKB1BfHim
vKo6GQ9ltQBD6v5OG1Nt54NdBTVi06DBJP+11Ew1bQgO13IzCA76kmPTmXmRcrNEmuFJmJASadu5
oTtoOFe0qeNe8MJGc7cy4zykmvdszEMvLV4jjciRPmaS0OdF23XA6lvPYMsebDkdDbLRramdt3br
K57yDFwmi9kgEz/dNaVt7vrJesoh7TbeICuOo0Se1toMZ4XNzXQHa+9q5c7HY8jq3D1HFhiehA3d
GbN9XmKkM//esm3bf7HKrhFiyFsc19HXEKg/W2UnzcLIo5vNbnLSEXjePFlT9ZizPW8mN/4ZjQS7
CPcSGd5jUZRJUDjycy5sbKktLkYQwuc0z26BTcL130hjNcmXl1prnZt2QrAZj5zaZHQFcjq2Cbg5
gvfd2OkrTinfhrbG5lNlGu4TjnG9Ezs78A9n5YZsW9LNat6joRAbopOejSmtTh0M9yaTZULDcD7x
N4ktGQzZ34SDfIVz/dlBLFwb3xuIrYXVyvjtY7FRaUeTtWrZRk875FXZopuvOf9U+w7ZQ1HrvxYx
0WSAGsBfiltAb+bfoi/C0c1faqfizqiA+itieh2K4uWc1NtiOia5fGhd8ycVRGQVI7oDwyTjC+kF
gX7Ea6Hrtkq3Ao53fmW1/W4LHUVPmnM++/DW3IMSm6VWdeU5qgnIHdu/MXevATa/v28SVFEi+DZv
2/gttMzSyyZesC/sBtu5NZYKzteLX4fcw1yFgmnTdLyGf38L4sj/6w8lTYgI69Wv73jOb1E+rlg0
01splHi4Fm39OeqYJlXzzKo+bQu8ByQtbLRuvLaRWQIMm+c8Z2iZy8IM5wKTAaCARgjxxjY9lka6
yzUhYT7pWNd7hEp6ULXmp9Y4XeCW6Q0JTjgb7JYudn28MC0uYOzWnczjXR65Y9i71nytkmXfLyzB
RNYHXZy9xVm9Fz4cMdNxF7rqO56pH2YBm6iY7Da6a5bcCZyo9b4vAHTbhuhfvO5Ra2Agmo05EH30
Lcrry+z5xSVungk1czeNZz2SJ4iZyg9Js1o2YkwGKPz6Ctfkb7LskpXWQ+O554Gcsm37gj6m20U+
miY1A3owgiTcEB8pHC5uFGzXuK2YSPs4SGbtJ2hAatYQlBXYiBPdNYV19lMiQ4BTxh3mrzt30m5X
qRVRrdmxMmeBnMRxL7fR4vrfnPYGSmHAV9PFYVelh0IanGCq8ocmcGWXg+6dNftlzjvO14CXvjc7
2yTng7cVmS6qf0VA2j237d+0qv4lY9kVZLiCXvgGNCnuxN9uGV9VhEBOTcU2gYx+Lu2buMpevKmr
YPiSnm4lzGDSHQPTVg9gOdmRadkkA6d5VmmQ0gETDtGMoRu1TtHhL8q7/oebWe+jLGgSmO2jA4O8
TbQl36pl3ul1Uv1Njtb6Ev/0qBGaY1IuRJCUCb/k/fYWRn6nlqDcO7EeU3SUjI3dnKea8QiD9qPQ
GtI7kuqfeUv/UWr//1sk/5/S/Un/55//H1L7PUIg/m9m719S+2/l+2v7Gg+vfywpM9Y/86/gfs/8
B/ukuyYe+TqCl7VZ8l8lZR5NZB6uCZ0NlNvSXzOGUMv2yX//lyH+QboFRh9CuYibNdb7uKuGr9/S
/+HqoGBA/RC9JOT+RyVlv1XP0DkjHA8bIasoL4CAst+SyVwieXw4vg522tnbdct6QsgtdSmNhlFD
qnOEYSmWHIaQ6WXNvWHMl8kDstA9D/Jm+iHd8jgu4oRY7pwX1a1Cv4TUqHjCmLb5w0d7/897/P+U
Q3FfybLv/vu/fo/n4LX6hH1BSduOZ5J3+OeZo0LNAMbr4yxDC9YUYJVIES0YCTu+mxpB+8d972qH
f/9D/5Ld9pX1ZGCZc0guQaPJpfhjcmxW62QsSvxspj/sNAMTwRpqb13iUSFCcE5dP+zM7mdvlEGd
nczhJkMt4REWxBF1kbueJlVsiMxFf/O6ft/9vl7Xmn3prCFflDT++XWNLeETCovEigqFaohRLLEi
S3AKxOAj0dByPGoY2ibP/psw3a+b4o9L0PqjTTLTHYM7ka+/TTkCdU1aegqJGPxIXfdEYgvYVXk3
wFpsVQQjSfABrGaE6VWRMRihTUBDtRfzqk+ckk9PzSgd9XSTtd2Dp5q7dJquxqweQVh/VJ+LGJ5H
h9AKfybsWt4XXU6upGU+WTonacVpaY52paNvMfbtSt04O7iV9DTd6sWAO2zgtPIsDYhMKEoH6UAU
1QFHlOcv6TBafo9VvnQaZBLL2dJptVXOvtbopagEpMtw5bAaEQTRtQMUZyU+cC4cFQTqpvKmQzPj
2HLBb0p9uiinvTOYP3hx3+y+PzpmdBQ9CmzPUe9xx7FnrJtwoBV4Qz2Ou6kTg3n159/cC85fbgaH
7YxgHe5SKjiwBf/5ZkhNhrLcj/NwdK4qO66dAPG1Hc8CWafcawCihLYjyWYrg5ijlfkZdE99c1Z0
DhnNieYIVN8Zw8GzsQRL9kTdAjOo+YolVr2g5nErYBMGhg36nZgq0Ij4ePiVwLfvyGtODnlBuCYZ
tfs8tbDRSwzi3SZuml1a5juTAIHie0TcHeZcHXU/MIi6MxDZOVtNxltTPmbyJicfW9zpxTva9J6Y
jHr9ie0U9sARJlz7EY8LnsvGPdruMfJPPiNUeTGJ7NLDHESeTlJECMXeiTnsBnN6SKr7wTvO6RHD
raY/gMCgahqquxLiRl9zkzAC+11If5xdY4cPG0RsuIe8p1qe8Kea7UmvdQTB5zbfEU5QrQIXYFe4
JckKt8PXOPN+6vig7HM6bbXoarj7tWCP8BskS9TSyTtuOlnfAlXMPta478X8bU4eY4nQeWuPMZXG
wCMyIofyMleYZEnkH4FKXXkypgfdD7PxVrVnB7+vjWp5231wHEBO/je3j8H+9KeZgocYS7RpshXZ
bFH6+vt/yAqc42QwK2jQUIfv8V/c6dFv4q0HI01CqLTwXS0LD9NK6dyIghI9E4CJoAkRd9dEaXeL
me1HvAuOYt2Bdmog54b+2UHaqc2PpTYGc2OGBsz3uiKipjamF8cw6Xj4bPCbmZZ+8Id7ogaIAKy2
WUXKSIebhfFSwznXcGC2uF/n/FOvETvQLO7nn25DPBERRQv9rRFeefgVhVB9zNHg4thDJ5PtwJoK
OgKi+1wFug3NlND7AcVF0vpeJyOifJiLR8299/Nw9g5mfsOJECx5aLdYHACkCHVF5oYSbN64M7L8
rc25rVKCci8znDBRWv695d+O0b3Xkdh0KPKHpXnWgUDUi53dtREyfyBRV7xY8h3F8xZZBBahmiCC
5VQ5zban8kuKQ6J1ewHyRNJiHcV/c3mt38/qXF3X9/AnCvp5GBx+2+Oll6SJcIsCYGKBcyd6261N
lwY0i7SUUgjOhE1+shEkaHWh3+kse8EccRNDD6ErVxczqR70fr7xB//NjcaGBIPpVyTM4eBYw0l0
0Tva3YswSRm0Wpyf5JhOcq3wsReyc5LO23nWAV8Ax9BUxfuhNN40TwuKTkv+puKXIen3+ZiZilpX
xiPhrQDF18Tzh3s5ZWm2pfRl6KHXYoPgfDfgsNm0Wk+6kD0twPUfhQnFJkeUZ+6MEmeMBiJOHA7r
Tk3hSEpMVMXSX4sPr8/IpW/sNy0xbvRuuvgRlZVT3m7dAi5QQ3aNxBokUcuOSezea/aE2wOtWV5q
Rz910LFZC0bpygjjyCet1AuV+aOMbXcvnIpmh/K2cUqSGkzsN3kK+p8XB4oMdqLpLs5tnjNqIRwl
Sy7WDqNfIW6mE3xlFz3R7MZ6QatlIcD27Us980RlfZeHxrhmHVSs2XoEmxsXxQUmletRtLfk3GOR
HZ8wXhG5xtG8zlYg35rDsuFb+pKzZ9mAWlb1JI9d8yy99lwRMX1yHW5NDS0+/L2v3bb2IaN14a0i
ViDQutoLihxMzjey5FEvpwcTDfvJQ0m/bX0tP/eVQa+tNMSTkjOvadDKs2u+FY4S9ybxsleRYmZX
bXLxiJc1bWneR7kw76F6n4F3skPjJ/UFxdW4cwt4k8Gu+4CEahz7Wst2/UW0aoKPVUzHXtecE4tQ
SBKZ95BqxXA/DerbQOhNuSB0U6K1Njgp+h2py+TeWfpdbOFMLng6Hty2e7EKaslnMvTA3eqwbqqe
yr6m33JG9PcNBooyS7O7xNSfYxQBb5HqxIUrtIndeDjZGUYBqz1GZItvkxSo6utXM1YWmP0pIRyk
Yy7p5ScZqAOCyUh/Q6KkjnmEbbFdhAzNzLAv+MMb7qMYKn5It1ktWyTBGC9dhNEXhCgE4rRRiJB6
NUckr8pTeN0L3BY58kLilRwt7Ikt2no4rgq/eG6pOTnZ7YQOumzRJLX+R9SM7tFvqypk8e/qFBto
pK/pQCd0KR04ZxedDGItVL5vM7PlGbco2Z2TE6rEjstF96ESb0tuIwAu0oPVJ8+2rhSIOYNeqcqr
GOmlcwHMqaRs/T2CHIwBIj6KUpBfiMt6V/jVA8QwanJit+C33qgVQqE1mWCrRP0F7If+nniQJVxH
yTEhtiNn8ECySyZN9GCjLzWAgTbSHl66yD/iq81RAdCWG3sNPUSQv61wMElgZPWMy5Szf0ZEbMHo
9ttENW0QCZLdAUnKuJt2yYKxcahQm2npp+sNyKSitAnKyQpTDO0A/ihIS4wcZPxK8tcCRAK/lD4a
+3SECy7WsSKfl11XWcYu52Y7yUq0p3w2782cZA1lDMXZMK0CO6zFs+HZLDbYT++Ah2Aa6ordzBRM
8nrx1nKdyEtY5lOejUR3ACI/VtV+4qR4i3kK3L1NeCTtQiAZVh+znWZ4XQlZY1k4EZWHdmMxdllP
tZqu3IeoovfXnLCYEHwRCNSCY8rmibQSyVo0XqH/XYJ0A9R6TEJVqCyJf2tZoAsQCMQDW0YxIce0
TLQuUdeHUsGmkUvFTN5m8x6Hx64dshQb6tgAwDUvntCiE7jhmfXa2BHKzUOFYbeMc7ZN6ykl5K+O
mpcx05mM45u0+iROVhDNHf1oi06nesY+k7swxLA52jLEW6clqaGaBMP0nOx5SlUoMqj1qb9mMnPw
hlIR5/Rk/vR4DPcuX6FgkBXnM4vk1OHwIXr4rkxrKFAtFEtPPx2GitCM8iCFDiWeHRFfTtkU1BZ0
UpafklTnMhmIwOo63ticKYK0ARTIiSWtG7QKjslPgZTdNuhb93aHVopwOlxcTa8zbBOAK7rzgnks
MIkkCHTkJBvlox9PWhJbpNN9eCkbbNw/+SOKBsPtBes402jqkBriomLwtR90keA4J4Jrg66QKRl8
nZbUVH79DRBNQ0so00QOCPv4c5k8z7jrCaeZPTR/0wvLNn12CVUN0jIsogbokxt7dcChDVTbNkSX
JkeJ6YAk9OGZkQQV6UyygmZLoMi+rgDgyQ9Ecks7WQN2blfqMJXu2aJOLzZJEVgWIPVBETXtpYFG
3BS8OtqXwm+OHbFpm9Z03cCxzcd5mL7nSokDjX/kFHcR3dLxTudZYPUnrs+qoeSJQ9wWPVnJI5pm
bUy4Nz8EIrKgc0mBIPhmx1mo2E52+0Mt/hz2jX3rzlctSd4XvdxHgtExQT6CE4kj5IRiN+AjQ5Hv
YOQe0ffkeBR2pSx0PKXAfUUFBNzBoxZmdM6Zt/WW8JrB1eWOktsodNk0/CkiV5jwFVKmS+ImEOFv
TMN1LrKN0Bp4za0Y6G3TZLfNeV63hFUJ7IvPxeT3x7GwiYvx6j3B5TCCWh8dk3F0bjC1Rp1u3eAS
J8Y8NcTK3wybKV49KOy/HDzxSTsXo6iWcMgNd5Nono6BOPrZjkAMkT75aP8NZrRPhA3aY6pxeED7
GKFO0k4Z58U79LPuneP4zlnl8oxcEs1mQxJZ7hmnqF2MU5EuxrYoq4nQYSM5996Hr+zsghglOvcf
aNv7i4YdFTU7v2LOTpdEu++EJC9E711WfWRxvn4TOXV6EjVByqNew/E4as35vBKM0J7LSn/CxqYf
iaJ2b7++ZIyrt3GD08wwyCpTeTWDsUBctGZPkez65etXX1+aVD3NK/1nLd8aG3EzNjz1y1GjoePM
151dTyP6eWrhNf3Go80sI12j1+FfmIMOOiFAx0il8lK2PyZ6Km9NSeyYjaKNRAQXBW1t6iE9PSxn
cKCnBNfhSmpGp4U+kZ3ZFNnRJ4QKpUN1U7eE8IkkJw6BPlq8G2y5N5hFSvKtCWvJ4uqSFP9D2pks
OY5kWfZXSmqPFMyDSHctSJDgbEabzTYQGzHPM76+D7yjMszZTmN39CIzIzwjQBJQVai+d++5pYzJ
Gu6u3hWwk/R8m4ktJ1IrM+eeF5YErmtXbmi1q9arLeBIFglrqjaujEHA65yEx1idonoyw7pNa08g
18rfhiT69mIWvTaW7s5zAJMzetXgRTsJsQfTM0CwepdG1TjrrKJ9Nr38KClI5vtUvs681NwCW92a
xGljyShgF3ttefQw3uDu7aQ94Mn6wGo0qQoFeKpieMzY89zljF1+QdptlMZ4i7kH+7yw6NkKLNVW
N64DN/Q2STr01MS0jx7V3mrS610ZSWPimwQMIldguMTIKLaR4s6twYvYLcUTUy62dpXLIVMAwzKH
MhjaGli/wzgIO050ILFywGx+nLJTLsdDMqjlBnVUD8IucoxSKo+RZu3MwmD71QlvCcEOq4b40X2S
V8Y+MsR0FYbKCwxNbaRVxNGSQZLnJHdU6k0phNoNTooKyAivyKoBgqCp5R0EVsa4i6hNw+SdDHl7
2xTKXZXizEGSszBqKiYNcZvLkFdB4Kf4ZALrkCrlDfQJb51SEmPbj9o7rCpYymrwoBgd+GUy7AE6
THp9KEp9w6m3F1lbXA8PfiE+TNkRK9V/iaLCW49lsBKGK8GkzAjhzQHFM8zZgzkavQo5Nu49a7Bs
ICGvEOR3sTg8jj3qe9Dsgthdk0pjrUR3OHSZ5C0Ud9upgWmPprKky7IuZQUuDFoEASiL1KEjJXUw
n7H97GgBkelMzKfu+Xtw1xV1xOmURJN2pNO+hPaHDVRPPiMzyBbplOVxBBHnW5RQSjKm2ImaBn6k
Ds5atRyMbDcUxbMMvXtWdKDcMlSiHFIfx5bQgVguyvmY4Spwn00L/luO/4QMSdxuCcml2YCsIajt
rlWQ/8WYP6o2Z71U66++XWqVZM7UFkdebb4p5fBsyE8wEAhIJT+QPVRwtEROnMg7Pls4geoEmhUi
EtrwS3VDXNqA0FaVwj+iSKAIa6LMBx+dp9lu6rh9ykF0V5ww53LUPeQSGDqAytewu2ZlPpAXIzdv
U/O/5aUo1s9s+TYMFBOnSLuBh4kt6DFOow1r9STZld/Tpn7w5GGXQnLwU+VtMswENM2GSVQ96AXU
BouaVy/utACnDu8hDhXLhAbkQu6nPqUn3jZhd2y64naUMrYNkfsZVMjX8o5XMEyIRdS2u18fbQzA
EY0ESQANO7qc6LfT6Rvh9WQSps/slHdSq6KzkUnK/kSgHs/F0OIQW2ibjl3+iDBIT1BgixSWGcE0
b4/61HRO4nty25/CQSU1B2QU9nMqmqyNpmkHGvupUPhskPzMk+SV/e9Blcz7Lk0OIdl3luvekxu6
MvNhjvjejro+WymIdxTJfQrM+L0eIbm5o7lQNOHTrV0iQCcZVTi+I+Gy6bG8lZ1622s5UlDsmkle
PihadMw1CVO65t92cYbGqu3eVDHdNTlqM6zdMN44QYfBBxiyI6rL6xhZigKeCeXL2HJoeFelWEIr
McYr3a8eg6DyZx36c1q+wqeGN8ZS9GxeeNqCQ/eK3JE3MXJvOqOi9Km9hQqfQh96LhBBrhd8kds+
io5QN4hOdM2ZLqTHzEKlYoDymYkhp3EqFquxGN/igRyjRrq1rGyvUhO22LLESd0tEZxvSR3C3pGs
TbO6GscbsoKpcPF5QGqvTJOtmkxoRDRInJ709ywRCAJ/KDoyeesWd+pgocbxwqVRdjvk1YzA2rrX
9OBK0NVrzfPvNCSx7NigLowG9C+CdtDsHLBZYBFDR14xDXNA+ABGfXrmfbAQM/k25e3tJ75qp2F7
V/rBUQqgSil6Td/ROEglfrVcjh9yPV/KOttmeYI6cKaY4WHZ5rVqK2jBKaexvfFV/aGI9XfVrMHl
Yam0m+gKqiyBPHGxE2WB7qrYveJIsgmasolgsrsRvBMZx2m7COC99UHyRFUd91f1JlVsLU2TZWOo
sBqIxbCMdBoFvE8d9rYNFLmB5wjTQ8yIeo4y35znSrexEtr9g0KuQjRJV4I7Xmuw11xUqqp800m0
5y3R2LWJ/+j17QPb+a+avrLtth2/v/YWXddNzON74meUWVCFy4j/hAJG2niIrgk74JSvpkvR1w96
jIMgqaIdWo8KB3D4aoD5lwK5sj0MTzPRavQ5JmhAmJHjhqBZ8JAvGp/tZugnyUz2kx0Sc0xbQI8q
giLBU9heX0Pvd8W5gVSUsYYK1WvkQzeWBR0SHwMamnWWxEU/yNRpUFYRIQwdJQMAUeF/JnsoQZLm
xNn49uumu0qxDqscnRxKvSby9hVSaZopa07OMd6JDHO0p1vLsKi2nKFUiAp9ZOO/PojyKM4nbaMp
DZPnIw4dWTbhUBg0SzRSJLRA26SiF7HKYixNi/JqGLD0GennUKmvCUtTagoIKoSlTphxJBhPeje8
GFbzQZyQo1jiS6oGL1p7YNRvklG8VcEsIjl+CVLxNgQeGqXBlWpghGrNVy0VcMdHCHZp7kgtTtqo
gK1WwoEedbbcShwfInShSCneGyVm3fI5foQV8CD3ETNtWeGiVxnQlGo5rKYYG/yPGmYKHkB2a1b+
0LjBJwirdNawZ6yiaoejjPKh63+ZafbENMWTXLy2I7/R79In2Ydg5YfYWdQX8Hxf8FqvtQ7FhtEG
Pk2OsV4agrIif+EzgQon+xthtF4QI6uzZRqUFIqYEkoOlMez+jdwDgcNCv+MmJkUiXoF7RTVIyob
ea8U1MymBoyXwO1xRbBjPhCPMnksnIxqgVz7i6LBSELJ/96D/h4a8X0oFZsAOKHbBnYUeDsMbLdG
D7uoGnR/Tv3+EfPiLieBKq5Gm2REOm+GutLF1FyMov6qt7zOUJdybnLNeWEs8ih9qUBEoDtSWfIC
5a2bsoSUeAo68KqlZhQvQWnZZS/nV2ohbntCWkiYA7kVFybHEHdRunQS+4Xpqg9lwA+PKMDKNY6y
kI10R4YlngSWhYBOjRkq10NHBGHCAVEN7urO3fWp7y2iXKfUaJUKRy/CAqxwncA+z0iTKXyEdrHJ
zqssWmB7/lTf65ctTCAWAHPlmm/qkJC1qIC4IP1krTfjV2emV7HePecCcHY9CKBVFsjFDfY1lBHZ
mHQEhXoqJ+1qvFVlY1/HWLbwXxGmbGjXYTC8WXm6KuVs7VcAn2HeUREUtHiet9VeZDgQeHPTD/2H
zsmWN493A9qqcYipsQv1Ab+FfIXqWLIl3ByiUT5CgxmAYg33Mpx5lGYgSVx3pbexgMpRuvN45c+F
uHutGllfWDUS0kEm6UArt71AwH3rYqdQDX9ZBP1nGvo3qoixmfWkBfg4q8OCWkoqyLORWKOqSZFr
F4ei2FTIaRF6WdtOwLEuZsiTPEqbKHlIgO/gFHHU1aoOx5ShvHiMAKQ9/F0kqBZ9BW+TB3l7rVU1
mKl4wyTw5m07eDO96B6ypnoEW4ifD+qmLfepI3Soq3UcNrORHcgiE8pVVHZXbS5eQwTMIPOV6GUf
8wlRrYv+Y6aZe5PzNz2K9tYYs8fpgbktxcIqLWZWICw8bRn20rthhIuSWkXipTcBKZo8J4NSInJX
FSKAV2BWkxCea2n4anX5F2Lv1glF+shuW28ShR28NTJoGY3PrveukuiH41KzC4h5S7l26r4iLdzD
WE3DlpbHkhoW0O3Au0mN0mOFNKoNMtdFBI16VudIGY1R2E5826YB5QRuBUNWX6x7I/pq3T6YFaWC
SSjBHZZ8jK36GFlOkmGjxpRBa4xcSyHy7wDEvonFKgiTW3yNs1KPPgy32GheCCBMhVAvIw4LAixx
gd4sEdZmsy6mQ6Wqn0JFeoiZFKjMq+Eey2uI3t6E2gE8VjeDIyytj6huIbrl1m3hsrmx8uHeR9Ac
QeZhP1J2BeV/Y7ILWgx7ke43PWS4x+wAAkIHvK8UQSoI5VdN83ahC+gjTD+gVF3LBuiyNsL13FQ1
5+bmqiSPEVRqtlON6g4/Fgj3FD9+eNfkypvfwmPndnoQwqiDDfoubpR7Ij7ptAFi7MySrZxwDRgT
MDbOAKF6HirDVlC6LH2Nt1YDgYaSZUDRTl7HXUtJW1DehKTeE2KF7s96BYaQ28QVUF9hT2JBKNWl
r5DD2DpRdrrRge/gWNZjfPFCW5pHwxgvyjEHGiw/Q/9Q9vU4LLs4WMdqDQHN9Y5iiWpPy3gxdG2v
4Smob0yTaBtJ3OqK/tFi40Xx8qL1LS5SIb/zLZrNMWTlRSBIHJ57le23qL95fblrfehnZdiBQaPw
LgaYsUXhPrSkkvVQk+aeXMHyooiONxIXP/XIguIpmgxzdKqhvI6a4TYZc2pJJKcAa07eTbN0SEj+
Qlib0txsS9sK9HVVi3uL5snMVawWWxJTf6CSL8iBRWmRlx95m3PXqzAjYDapF42Ow2cs1I9W9Y4F
WSFamdqukHp2xq5wRooBU94DVjZgzlRUeTOIxnZEibhQAW4G7YgjPyr12VjByiESMkGKh01GAx+W
KmJHi7S97SL3WWeDCPMUc0NVfuDmgHGg1qgJHVRYL2OQ1Ax817cpne5L0wXByfCyFOrJXWrGtlJO
EZOc0ZdUpmiKjomygKexQY9F3g/48utwEC2GUpLtTaUq5nLoHTUTVbKWcHTpgNsEXFSssLHDaDt4
pnyvlxKvhJYeoMx6CZrzRXMxt4XuUypgaGgykh5YunjDwoA2NUWduj67KuWrNz4K0bFV1rnn7nGu
kw2Z6a6dqgCdIN6Q9DAJNQtsXlTglz4CVFzr/kZ141e9zJ+9satZYtoDeJQDS+w9DNwjmWcvHA9M
zjX3SpBfi2CvbUsLOFSIAN8oUFyTOvhY4r9sUnDugzc+FWLPXBKkj6ae6FcmD5qEgGDbmc6o5Ru2
WYuiCK1tVOW3hPF5S9o4MzMqmk3o5hu9qeK1IfuVM4jybQ4ad55k6TVO52tvHEg+ifpjqCQ7McaO
Bv6RtjAvIL3ihU4e0rCoVBKoodguxc4I9qEWljBRwndJLJdUK8x96vEakGltBXJvi754rCB8Y4TO
eMopiEVPpErOnr8AvEG2XrpLjeck8IMl/fDtECGmqC2Mii6M2RbslhW9pQPNLsw0yx5tRW0BsaNN
ZBsh+4TUZxJKISe2cYA50pUaeW/xW51Cd61dRbQ5PiUL2nBORrG1yNlPZJDzxE5hs2E8WU4gkhyb
YCqAAvGlwZBbl53EGVYOPqIgvNcbb8AxDS6w1L0jhIzQrkYoMG2LYIJCLYNSF4wtScI6LxnmmDhi
zgzwhFC3+FA168tUFqlGG2QYaVngWuxgooBwM83VIEl79lDxmrdjtOgnoapZ8rod4wPhrqhdpOuk
uBoMwtczX0xutECdvNQ2AhCmTSvddLLwlLuwYBvZP+LhtwddJicSvoEXDsemF/dIBqpl5BXKdZmX
5abPBGTP8PjkEhBi3G2lEdKR7GMzR7ZOwDL1c9At5i5QKBmNeQ15Tkbi0XJMsdH4e7R4cmZlcGtI
NcXWfuIWzlqVw2LSdQQjkv+z9oTXsMRaaQjQUzrSNjJGHZvF6iVrXYEoxf5Os2qsdlqm7OXI3BnY
0Xk/4CRK1DZgSWEfmkiWnan9qwgIBFBGe9U2ro0Kc9gM2VXcQ5ksDDa0kvpaFeGXF/NOCDF/wA2V
38YQ1jF6tSQPr5ueBmCgQudptQA8CixmiYgdNN+IGvCyDkgkzJaWJoZlaeWmlCOD8rriARLFqBzF
MOWgzp6qE9s3opQOpqV7ticmGTtS8i49cSRUpefDBndbegWb1TdlyNJVILbjXBjk+RBQmNAK2R40
oZqXn1bYo3oPg0VgGPvMDe4qwVxICmqFVCXWonrKUMKH5cdoGHege3QEifV9FPa3WZ8RDuAS1DDq
xq0wmG9mKD8pCtl7PkIOJBOkacvIQaXQqB1BGDaSgdZPRsdHD+hu1Kn8uj2MAWG89zEz5sONJVKC
HM1g0afVGm+tIwvBnS+Gk+H3y1Drm9oLKhC5IZ3Lwb2h6YvFK0NcMwCsbTPI/cYR9NRCJYGGylM1
5TfUVwYFdUUa1lFMkneQCtWi10IQNWbJMVyK6o00IjrsxnhTY6gEbVsSi1dRYm7lut3mqKP/+ktw
0CPTKIM5owMJFbHkVlVUP+fiHiDBByCh4AoeVuWkYfmVE97DY7Yc2QPtI8HR9w0oJRa/dPSzXZga
L8SnVeuuyqVrskyDGRpAasdZcC0jlrAKpT9YY62v3cbroNXXGHmK5ItTbX9oIvJhIszv6FUkO0op
FriwqHYD71Cz9IW7mpccB2lva6buQxvLkt01XjSHTORt6oSevhoJVwTJdbvQsl5Nr0tXno9awarE
HUTJmMEZPahKKN/cBwm5c1ZgpWAu48IJ6/qz6orkvZHi+xGY2BbiMSSPwFM3rufTAdYL8OJdMsys
sQdLJpgmOrjIuquQrAxpWj4FlCHiEcSxFmvJjSlZ81FOa1tvtHGBYwN8trpqRX9TWwTDqBmh7Kqk
pWsgthCXVSIVMzYcncaaF3wBLGznZnxj4aTXBsh94tYdfKJYDHElKfFa8jGz1KgqoCpBzgv0YKGS
ljTXYeOtmkSDmieTOGCxKpi5BDPfLCQSnjiReMWySHL1fqxqOFb9XdcXEHp5La+NmIZ/lZfXg+Ap
s75TPjRQ/pAs/Ag/tQVuOcTerRD/uGoLfIAFFZaHNulx8yf1XRbm2qr3BOMOQegtmMLCSQvFJKQC
1QOKtntaguysM/nJ1ELxwAK9N3F1zk1tSz1/wphnnOTT4i2NBzZgNH0WmmpM8sbihUbrzTDyOHDd
sbQYj1mjq1upoTVYpTl3TR8POWQNUJIUsyYk01Tsh8UR2XmrdlsGF7VemotzMdoSoSjN9K5uUa62
D2aQyOuo1Gj76aCtUPr07YpcuPSOwhnhSWMKWongnjABG6KQr+YYZiTvEg/EA7LIQWqFFzWnak10
QXglTFx8iV3M1NnGDA43IN7Tlu8fiEHYt6NCnGgt64435u1jLVhs8asGagANXvhqinVTCfVRSoT2
GQ6DspAEy3MgqePlE+V7QlZuMpNTONxfpKdSjSKrG9CH9N2hEBp2tRUwQ5+kD5832F0IZR2pnXYT
52a6KAypAP0HHdqnm2ArHlIhlae+NYPiWClQ3t1BbjhLBuIuDpGFKmExV5S+vFJJGcGXr3wZeqs+
4GwsIwLhjYLsmsHX05mBb+aBhJd5pjXNi8EelTKqflewr7wXAgMynl5IV0KB/U8QmltRscorqOaU
h8f8iuAO9ltZckD9MR33Box8uhZCaE1B8uIiXo0GKwTFDvjazRR8pdUePL4Hv9eS96gh2nNUPoZe
jl6CYLyqiLidjX08khGMjLQXKoD1jGFyZwwADEl2A+frC2tdsGm9fFfHgbYes4n8iGt/1cBRYGLa
kRhUT7rfP3VFo2AkY0Hy3ZhqWNkzgtNU3AqweJHTaotEaytbqvhtQ8ZcbXl1QUj3AfSgVeuobMyL
Mg3WOXSxVlC0Kx3uJfBgotySbGBhmbCQ7IExBubvuVS6m6+uhvkQ1OMqSfivAFIhlqJ3QUV1JDZs
L1sDAZ3ZlFeRKioT7zSE3zC6iw6bkJ0gxTswotCD8aOsVmmvGzHEw0uGYSYckA6QMi/AWShr0Tik
3joIXKTqmuk6gNCQbxeop1K6hUtBFUQkQOkHOQlvddK2d7kOo4/++CzqdGkmtqK0jH0JAxWCOEOj
Eg0CPrwXtTxdCAlVCGA1MNnz0r0dsi7ZEqNS0j60CKFQRCteW2D5AQZW6S6ulblYsjMUJMolsuYu
66pu0ABSsITXLT13LvoBlFoOj8uaD9LwDKSFEkzjfShic6S9diXgHNwjS69pdVqPcjyutGzcKYoW
zqmE5QdKZjCGJo40lTpOoQplxnjkoEEKVheEN3jaw5vBzRDESpy2fv1ZEqfuKnXjTwET4ka1gnyD
3uFRMrLa0c3ijnBM4X6UjOjQldGHeYNjLb1rDa+65bwEyTyZR41ZrYv2E2JYcYuDxHY79SDoGCLU
wdtpugtfWh4+0yrQHHQa+VwwUutYdKN1HHWxQARFqbyOUuLMRhfmbyRYRxNC4sxK3WZTACY4xoAV
ekPtDzFDrErrlqIGgrC5jnjFxZrlipGM5ldyH+sK7Kzvut7+1996BynWH71Sr6+HwMqJMc0fK+K4
MCgqT3pIvIpfdzqeDUV9smK4EF66r0KvPWpqgugtbDLcvOlCyZRV6YaBTdvQW1hJaT5WLX3r0nWB
JpambmcJpFvcsPExlndWg8TIH4gIHYtoX7SkAsWCIIPz9UtHHvrxWjTvMkpEs76IjTUHonfFHPJ1
J+XqTpRkfTls/ZQ/SMj5SFmsqN7krwIgqZm88YaAI4aY7BosviAz0i/LQ08jheom1al6No3Hjl3F
1GhAuaykcQMkBTJ7qS0bC+WWxcNSlGNXdDepxgAjM4sIGT95yKqp6RaKRzUyBGfEBkLZtka3MlVa
KGcXDURAkQyYmRyOEG9kdtiFRPOQyO35YJAPLhYPGfZ0NzxKId9krALSsfLHrqfQYvaQQ8HhoY9v
vJUWEC4BHT/0wNYFHYIagoevg0jd54aLsgvpUHflJuMVRpA7P1bimSt674V7HycVe4n+FsvhayFy
ksulLJ3pN+LgvXquRgsWs0AxFI9IdledoBGwFz5GKhhptEwPXY0Fn+7yXInMJ8O07gTCtoF/hu/1
BOwXhH6pDrADjDBaxQpABcO4bwE5QbPsjrHyOYRXA98lr14oXEngEOt8TkwMGpbMfe2EaD+E0D1D
ZbJ2ttUHL7QPV03RsYG+AfWCuYA0lp76FfUHedab0S0pSzejYK5CDFAgJOOElC1emKJJ5EMB77b0
aQiVgE6pkHOOWBU9axQ1CVAw7VeYCXeaGiMVM9yZEgE/yQrlq2nFt6Loi5nIaKql8iBQEK9ByZsu
W+UwnCC8bFbnBTQvusI11fbwlvrerFKBVtbyfmTvAoIOJTIwoV+Og/8nN+GfLYC/uQT//wyH07d5
z/KBWoRfV//1y2zofWaTh++3v1mkdVBzcv0sh5vPqonr//of/Jt//ZP/t//nf3z+usrdkH/+z/98
J/Omnq4G+z/97gw08OWcNxMuX+Mofk0//mNdTf9Tnf6bf1kKtV++Qc0UJdFEMKcZKOD/shTq0r9U
6Mqa/svmyorP5/1lKRQ08V8W3g7ip0j10zX9m6dQ0OR/WfgTMX4YeNx0fIf/+d834S9fHvfvf9+U
iz49YXKlqjgONP13F4lRqjUh5L4BkIuEbBnWqBJfxbmwShTjqY7MZ8SC9x2Hv2836Q8f97u94e+P
OzHAWS45P5ov6Q5lFZYgCqH55ucrT1f42+f295WnT/xmIdDHBEhVW5uOJj9w/dJgx2949z9fXJpu
x5+ufuKe6zUAcELdW07NEcDpFuKicYi2XaAE3+O71jb07QAUNRdsIOdu04m3J6Q3x5mZCAut2SKi
mSFLsC/8kukb/+mXnBgydd7lYlbkFPPsbpF/QEVy6KBs5KU2T+zcqS4ktP8OGfj7cUzmt2+PIyLF
xc39xnQaxKpdas19asiShBnwRXfLCz/mzG36lQ3/7UOsRNf7WHINp+hXFZkMHAt+vkvT/PrTXVIn
w8q3KxODYtSDNUYrd0wQ6KAz9627MaLHRR4UL+8venLAjorrPq6JwiOWK1FyKreC00HpQRfpHihg
06hMvJ2KX4St9Suz7JksHDKsWoWXh2iPfrzShuiC0/PMEFVPHENeZqolinfTUbS3Hh27AdUYsBmI
2f7CXZGmMfKHsaOeLBZSY6qZiCjYGRJ2rBRjZ2os3nrgI8qo+IrZUUJi4OA/WKVTZCE1wgssgHOP
Y/rzb49DynldGqNsIoG4ETRmBalhw9PPz1o6M1R/YVO+XRzdsmm2QW84HAiXQd3eVk2L/VJ4CpRs
qcXp0+SOLsnobVqYKDQkOSHPfPOr9zzHbEloFNQXjm8Xpv4vQ+6fbvLJUpN2OiaPPNEccTM85Et/
CViR9hKtZSezh1X0Rh7GP/zlJ8tMFdI1CIbOcASVul1TQa5X1dcObLOry0/YPRBC+Lj3ArN6JHxy
sGt/cCgdPGU5rUPSXJW4pU9ZP8Vi6l/6Uucm9ckCJWs9lezQJfJzrSz7NU4+W7zW9uScbdhv2vHe
veRRP/dJJ2tU17kFLQqWj0BcU9RHLKZcWJhOTJr/Xv5+MWe+jSm1I4ar8j3TIazAjlYTg3tezwye
oP4YO5deE2emxQQj+D4tfMXVNJWAbqdxH1XklfQPKU8aFxaU3y38f/+GkwWF+TZ4xLWwNXDMzfSe
UBzBqR1j/fPoO3P3lZPFBJAoJsdUYpyrZBKt/eDCRuDcdU/WijAJFE8VQQvUwasKz/YSNufM+vrL
sfntkcphPNIW1yzHRMjoIxyHHRab17ny+PP9OLMMKSfzHkOiOCYRZzHFhUgiOVkGQhFTJ663Xr6w
1p0bMCcTvu/J7GgDhqWg3BNpRp0tLC5CDs7doJOJqwpmQhqCZDFekCov3bWlHyHAIkiyoztsW5ha
FgOZtMju3AuLxblnfTKDDZdcvdpnAgzJJwzN+WBd+jVnrixPk+Lb005JL1U0U9ecTN9aakjoXXxh
gT/zDOSTSVsxZT2Frg1qdYtI5HENJm4PLvvCtJou84fXh3wyayMI8LWKj8OJsXiJWCnRPgvoEXCz
19pnp8evSpJdWufO3aWTOdyMCJrGiE13NRwFb6n/49t/MomJzBkBptJyNoYt4ElEccKF23/u/SpP
v+XbkzUUPLfJKNNIvmV8rhH5LKgWU4udy8vMRrx0Yc9ygrz69/opn0xoCa3lqHsMzjHc1eoH4RBz
TqKg7Oe0Osvqa0QX74/Hn1ePc6PqZGZLFJeRyaGL7bR6WRrmBht7TR/056ufvWkncxtLqSyMJQcS
8pDmw8JHBTQzbYz8c3DCm9xRrn/+oHOj92RCi0PaUhXSNKfEQUTlvtiZlbJ0wfXVSC1RXCxixBY/
f9aZW3bKP0Ot3jSGlplOEjxCsApZaC8vhtN9/8M0/EWo+TbKVNcoJCuRNadatLZkx3bi5CuwCOtk
iWX6wiHr3GP5taX99il4gFVyIAvXEY8YTdZ4F+b+o3zbLqSFv2lm9fPPd+rMyv7rVPztY1SQEbKV
54SA8uoLQVAHqJMMspKX/+z6J7M9JrdOHDtAHAHdyxLAomf0yzGA66E0Fx72uZ9wMutFOmyW1zPr
NSL5KLixXmnVRsmJTQi9CzP+3IA6mfCl1NWG6/qaY9BSROuCcGivJIP98006d075tdf89hSyPBO9
oYhMFFOUwdui7gkos9YqfFsS1mm4pS9YTx59QQ8hvJXLpjdfwqB68WNz2Ixa+gBhlwI74VGmR/fv
wreaftyfBvrJylBlFXGmA4eyiMLmOln0q5aWxq6ftwt1iWhlpd78/EnTk/rTB50sDbRNhtYtSPNS
SUnpOtzhiGB/vvSZByeevOwbRVXBN3ZsvQrwk72tFwBF5dd/dvGT932iGoFGzdElPTqwdQvhLfpS
X5Au7NLl6Ub/4b6IJy98v0zcNB3Rq07b9PZaeSPSei0u8tuW9UbZ+DfJtbzrF8o8Av4+0w/F6uff
deZ5iNNM+zYcRVkPVQMBDrEAK8w9swhpx89XPvc4TpYDISdSzKhLFBz5Ns7BbYbPeXX187XPrAPi
9Gu+fWtVTXqVk6xBPP14kGi4C82wlLwRJ5h0YQd27vAnnqwDYtP2mRFTYqsWtCCfuz14nLk6myJa
Z6UTOj//khPY2b/3F+L06vn2U6jn+iU1F90xvBDfXL7tXWUP8voayd9j3lrPLeYPAlTR8/b4rZFI
TJTiWrv1QuXK9Mmog5gwRQVoCPSDft1FdEZ//m7nnuDJoiD4cZ0EGJ8dk2DU0SruCJpegWb8h0Pv
ZCkQlCCSO5PNDh6/GeB4cs5u/8kXR3z/+z1FAEdaBElkDihvS1s31lUbXXhef54vAFF+v7RQDqmG
PZ7q1RRAFArRwcrwSf38vc9d/GQRUNF0Nb6p6NzwRdc/lcjDf77wn58korbfv7XoWxKpl+xjPCNZ
loKykDv9HSjFhcXxzA7GtE7muih2+N4hf1IocY/oXlyncTDm4zyQ7HpBPsg2zi6s8ufu0fTn3+YL
egbBiztK0h44MEGnpCfPf75Jf15UTOtkwsP79eJW57RiuoeBmSal/a5tn3Va1//sA06mOgmYiZrQ
C3J05VlEf6y0vd2rAVBW9ennTzh3c05mrKUiTOqn/SqGQZ30Q7ZkF0aQdO7SJ7NVrnTM9xzVWQ7V
TXKTrNw12Lp1sRMceRYtrXV44TGcEJ3/e0UkzfT3J4zSUkCDS2eZnf0dRiy6/FiyZpGPUilu9gRB
IP3R3GdNwq2jactSJAWBKiglc/FBKXOb6IK9ATFCMvC+xzlK7cR880d5H5NhRbpK9qCxAanjbqXB
d6AY/pEO0r02YBbVB++q7cAxNGqKP8W0VWRBhqteeYG3Rcp4L6htj1I6vOrE8dL+/8zAO+XKhsAL
lALOMrcWbLgNp41c6Gd3Hc1J90DhMs9sqMaWLV9Adp15lObJMoOcqRW6VuAGu/lcCfzroFL/4aVP
Fho6g75ZKAJzKHiMwrdavjDrz60wp8xNDWtHTjgPNYrFwD1Stjzz5N60p/N+vEjkxcUX8rmncbLA
aGiuQmXQLXQX0qNnhZtwxCcjqwSQjgTmVcWj1lUNDt+033Toc11L2hCp8uGbGsp15IR5RAxSSy3i
H81p82RZ8l2ryBASmE4g3RloH/X2woXPtEPNiZ37fSkFLxYNAmJLJ3fVOY2gbZ9F9yUKqFniwp0w
YjJsIGcQCJJlnIHcwkTnm5JPMeVx1J95k6DArjFz/fxDz7ykzJPFq2n8xKCarzuS+uD5D6q2yC7t
3s8On5PVS4vFHp0/O4IunxcP6ryaZ3v5OoZpb83EJVKyNWryn3/GNIv+z528OQkP/hdn39HkKs91
+4uoIgqYAgZst9sdT4cJdSI5Z/36b9F1B370tqxbrjM6PRBW2FvS1gqXowrHGQu+89hGIPwOu9Ni
l8DZLQWJNI4+ky4V3FI5MbwhES6/IlPcHpHrDUiiHQGThvWl6DlW/SqdfNcDJj/Es5Fla1RFgZq0
Z9hFP8ApAU+jNTQqKKStls5+aUHLdUy7BrEUfAZPm/t3Mk3/6kmTAOfExZlk3ScB8gekgbtaVXcS
sZ+nNT4VU3entxnMRYASqm1ku7o54hT/kBA8v/ag3YClRZ/tAVpaqzVBqFKZD6qmnKD44uoVtEDp
cFCn8gfoLJsLaNgm8JMfRvipg3B+R5YRdGwYANBROxOQbtMmfyFlFaSzuk+bBbWu3v5VjrIP852Q
FupbDWCdJVs/NcAZYSU9gbwMpsqswiUeFK4FaEV1gz32KvXG2fysOuht1nByNL05hytABkWTbgCm
qi+fbUMFzAp8pn4BSQR0Fag9aofOrp7taMjdtoUJ3lg9mRC/XKvuOVqbPxQunji2W/IOmmmr00z5
z1qHDlASg7s25KoPc59fMJ6CPD3MN8kIN8gemF3U1KZfJi63aYYN2dB+xHrrRxTUnbpZXAKmebZB
essegOAMpNP5BLWaZAfXxCdDGcNhhBCtmoLcrsTzSWrL10KOcWpbzdOKF1SwagwHyleyk1b9A6lm
0wFD9lDrM0yRTUCAK1BDnbyZUSNJoKgZgyA4LwDkASZVKOS+tsc7YyUPsEyG7zz8PSEgc4TBoatO
859hw7HLs69pE4wIUU1tMumzS2uYLCwfEHz53diRO2Qd1AVBA4Ye2Pgrh0IqOE3Qd9ZBYAfQD4z/
Mj43pP8FjY1fkP3ys3r5MSz5Tm7lg7bR20m7nKom+eznaI/nqTMgg77SQ9/QQm3HS4kCYpvdHeYZ
HmgGVHD6EiSqYVmxYJLndIDsCS5moOKtwLTbn4tGjgk0TN1yLR7hQwA7owoLeFXI3ZDYIWRTA2Vd
ZBSCSQGgnbGPM/pqQ8LKaqwZc9I9Wlq5B8IXmDyooEG9Q4ZyiFHpfqnDnkGZpxDMqqMG1C0iWd8V
pD7CVuoOvXgZOu1OgfSurdavyrQ8loYOFLe13nWzdd5uIou6/utWqDFdz1+cChVQhv9NLVGUTZBd
NC3kYeqb2fImTRiGfCJBks0vpQKjaXN6gufwGdIKmCFg9NyoTg+9BD9wq4Bc3lq0z4gFP25UwV2R
d/w02RuGmqQVIO8ALeApFvaJbnGOP3E8w+lIc9tnHAlNT9D/bWP9Lv0xB4A6btKo7iBpN7XeNLoo
wvjxY+lOJlhVbvowuLCHfbr+rS1bf/cpZm+3wCOZcVlF8XpO7jNTdU27CNIAQqea9WMZBRsrb69g
9vleMmbYavSoYncydHOh7wZBjusd4FRJLJPZtLMlWZHDvirk8w5OyR55qEL4wPtqGLlUcHHinAxM
ZvcuaTRUMqG488EnWoEUGbxmdxI4Z9c7wWmelfCGr+scjdUKk6h2T6NzBcIssv31tjljzzqlxLLR
F/C6he3mGExQMUn+3NYus0fDAMgGBBnPHlOPXbn+DWPs6w3zwp8w4W8llkkTaNAHqDZ51QRxBWgo
6hBykLN/CR3uAWP8bLrB1Zv6rtToDq5bDoAuxxwK3hUBoz59SOC8ff3X8IZvm7KL2/4skbisLODW
FwXwGZQU92pRCSAGnIMa2b550XZtNHaaZ+hoAeB3PkJppdxB+gviag5VRU9hnNsEYSI8njQDHClU
KtX8IGvPZVv6VAkhvBVcHyBOBiFMbKs1xDbyckGyxkM0aKzpyQJ3Io2UFHzp5QTLP2g81Kngqsqb
DibapyJX4byUREEz0FdJHp9oHfeChceLQibIO6WGsxOE2gLFALb4Z278KSdB/tiO3t+k2Q2beznT
y7BIsxkhzerBACgSpGD9JJSPiWAOOHPMWtv0LVT1qqQyA0Bi4QnsUzAjyXJsJcGo89pnYt2GkmBS
Z3j1IqDjG+BC4W1Gq/7UQjAD7wPb3y8iwZJkcD5gQhkQCOFuhpXdNASl8tBlt5UFDCaMpVS1zTTG
CWKU4MO2NpvwxiL710OA9+uZONam1ACuHrPbJ+qxy/uNPze50Tr9hX+b4LrFW0FMGNvyCkoLpRsq
Jg6hFrSbfXiHCl8BOGvfYKLYbiMZgrERBK6bYxTtUbsCP+O20WFCVjdVoGt1Gelc+atpd8Bte2DO
UyIYGN4vZ6J2XTIwkSn2zqbBCf5JhcClpgp+Ogd7YbHI4BlioHAJpMj+C4XEk2H9rGGvXcXwkkfy
8VUKGfhk8cyp+czq4e36gPHKIixqGFJpMtzJDTMYXfhoVQHMikOoEHj6WVaceB+/aG61A8Za2V3/
ICepspDfdSIJbEVagsl/aME/aUBDvq1lJq5N6KtCjqPDM5kMZvX9KkpIvF/MhPOiNHCdo10UFNAk
l/uPRBNkUt5xkkXxGlDgXXAltoLOU/wEx8kphPwfjpPFrghWwVc4CUNnglmCqXJFB9QSCWxA5xKy
giWeu3F6gSDk9YHnXVd0JqA78JJB9MKW0B/0A1TNX6e39UMJjGD1al/+hWray/Uv8frChLeySFk6
RDgH4t3P71UoTC73SraPaC3YlnmlM52J8EpvO8iD6XZghxDOxcMOFEo9aPT3nupPwRwKYTDbT/5m
l2bRthUedYGeHMxgplBxkFqorM2Qxyum8nVYNWgbydDTJLA7hZbum2ZCX62KRUuCk8ZYDC6qupCt
kbGiFVgCo8yyg8jtLL9enyNe48z+jbexZp6iHGkM0pHQX+/vuubptqaZCDfGGvLZOurtKIagYjLA
gqVOkrCddEGs8CJSY2I9Bs13o6hv+OGcOMYdPabuAlqlC6lUD/ovomXGWcgsMLcbpQWUWBxy5gP1
wfo/tCc4c+cuDSCb+AJDKW+EF+29qErLmxMmB5jq0hKlxZGnLot7iUKZsFbwZCHbgiMnJ0VqTAJA
9DcSbkqbUtj6VKsGOMqWLovSC+fUrzFRr+dLAW0qYJS05w0x1geRVzS71gM1FoUyZ+MYzCHZlYVT
wJdHtJ3wsprGpILYHsYJTnMoBGFrhByvpx5Amt8l0K3yNch275NwOE0ijCdnCFnw7lIpJl0kFLjk
9axXyAGCex9npbHQ3a7QJQOmHLiSq3dpAvsjnHftXVH+vB6SvOaZaC9BFqrpilfeDOjKzIBjnfm6
Rr4KrdvrH+CFpMoEvU1iedSGr5qLjgnIfMmFaK0RWH4TQDlDsLPwEv8Xq+riVlBrNFPUGZ/JYf7h
pWEbDMcKDh6JU+9VvEjieaMRLi3eqG2L4OJjwNPaCm2+0DYbMLXwC6g1Q5ZXAeRm9GQvg2S1H0Mw
9kGI7N1C/Zv9hkX29ib05sHdxH7jwn1R80dEEbiABdKbhifX5FP0pMhbyEwuMDbhXRTJAYdVaxfR
Y4gRvZxE8AUnuxi2YS1zGqM2FnR+dIrDPmhP3VEzHfoGb13HfjRP0EHYAb4HzJLiX19/X5vidwPH
pAHIwEJvAVpYwZoaDyQaznGCwvm8EZdhvzIV+nNXkLAGw0eG/oM7FsbTnOoPYMjCtxcQCKeTpWM/
kB9TZhzbyOwclBROc6q8aXJ+nywQ3Vut5Qmm1V5BzF2ptO/QTn2lqNdDiwZ2gLDHifojXH+gVK5J
RzkuYHZXhjPEzp20pSetWARAM17KY+HFVhPXVb8FQQMLrb2+qwN93/2C4qt9gtqfO/yNPfPP9XHl
LBMWbAwRHdzzW4q3c+WjpokrBm/wWmZS0lqUFlEnoDtBKoR7gjtoz7f9ZCYTqVB6Sey+jIJ5PbcZ
vASa245MCnPqGImNp6EtxcXaYz6cayuUBsGUcq7yXzN9ETIdtCtaYIiswG67u3Z4HXQ4isGHBgrS
u3GRsGlCvAYeeNdHaBvib2LlK7lefM0CDtoy4w03CjnuHHqoyWehHUYI/g3Rv+uf4CXqr33i4htL
p8JMqF+iwFacbq+F+Ql6R2c4oHh0V/qxJwJ38PrCnDqg7WapSYTvJEbxa5aW2JPXcbeQ7JmmGSha
wqovZzP4qgdcdEiHTVk6GFMU1PMQ1Pkvu0cGU35RS2TQxwmI/4EKN3hIHCF1HFQUsMmaSiHWm2B9
cfi1eDv+71ZW4vm/VWYUc7R4t92Xul/LI3HKF+kgLhjxOsBEtCyPZTHImIoo/zfggNfmgsMF51zM
4oGjtKEWJEujAE7yj2Vs35c6FGtL0XMIr3kmrmW5aTQTursoIEMWFrpKclLdKykRRNsX/eebcGOB
wXBKam09VzGx9YT6ULGfk/6sN9K/XNJgLLseM719ghrrXSLDeUozOrfQsU9Rib6ZenO3LrBMGdqh
gVJ75ZojZMlAx4bjUBVtgqjvmVW+jdX0IomgWLzx2M4mFytdKSw8EMSrBPKqcW6HKUy79N/mE3c9
NXACiQUXQ8F6XSACFsMtspmcOYI6fYS3Ar2HScAqi5DevMXI5AVbs/Fo1MMta4ji0Mp0AJVJcL0D
isZJOjJz2NBoAoHeDD63egOjy6Y4q0r+ukJFHqwZb+7aQ1ZVAekqHR5z0+9Cbv3cGJ/WlTxBkDIB
SgE/aQTHeYZDC+Z+TONdI42Pswl+RaTasAJaFcdK6GFo89DIl2MyZjD7a4MSm5sD904I+kzTMR+w
73d14Ufq3HiNBQ97aNCHmZ4/T3EBNMWkvIN+DaXLuZu9wl7u0zEN9U1FCwdNgFMaKIUOuQbRcPjQ
QDAconFwkTKcyKwmPDNLngavmM4Aq0Be2t4dbGP1xqGGca8OZQq5fpcl66ekWH+Hfr0fJQj3Zmhx
zOvPJC1OsQ0HXktfDrndHPtRfxrb6M2AuKyTlDWwO3r7O4aIvTNCLVpq5mO5tvshS4nfLurz2MGP
w7QhLhQhj8hNdW765TXuh0O+5Ngca/usre1BNbHDm3Wzo4l2KlrUX2pAGZIUEkmxDDXgxNqEFvNn
JV7uF4WcIGEbwof71FY9bAbrVxA0aqdqoR5e5H9lG4ioSduGeOxnh+TlroE6YTw2sWdJ5YNe63eQ
39v1aQIPnCE766r0CEvr2oGu4qO6zn6UrL7ajE/SSiEPWNxDDw0kVatuvAxGCpBaM+6Nztz1xgx9
4u6Z9pDV1qUmyGkDdKi2v75Av1+esAP/bwDXdGOvdmDhqhG9KxBfHYSdN0eK4zSZALCl3vXvfB/J
MGL873dgylhlo9nHYWGuTmzVbzkwU4XaeGYOrbzr3/g+jqG+9N9vDENTNopcSEEb/00reGE9XW/3
+0uKyeJb12qBsm2ax8C4ZHdtHZ03O87BwDO+OshOVcJ+czH969/i9YHZGNXGggehVUl4K3ttldit
qLBCxWt6m5qLXJ3D3g8lyEYKFj8KUJp6bE/RwxA2u9WDPzS0nU/my/VOfL8rmCzYtUmoXlhGIqGq
94dAYsSGSqxNDME0c5aStfXvoh9NG80qYNXYFDavG3Mw9kivbyke+2DDJNoTeB9hNrZUpmmsGqkU
9PIpWw2Y6EIzGPATOzYE5yzeIDG3auh+W90yYDpAknlpDVzh4eV8AjBcBITkUHMgWMwMVJnWmm4g
toF4OjcP9QG4bHrUZ3ebdMU13CGAdHZzgrbZGIoSCm+VMYHeRXptLmSUgqSqjgPpghr2hteXFWdO
WFrM2HWWZAxDHGbRL41Y/qzA+qGHKiTEqa9/gfPjWXZMi5KkAaAeTgKp4VLJ2A2KLDgJ8JpmAjvr
Z7tsRz0C+vKjAJXfhIX29R/NG5bt7xfxUE72qGU5lYJMhyxrd8IG4xTwVLQEg8JrnznzpnafJLTp
pUDW3uf8CKEW8KqcRH2+7ecz4RwthJREtyOw3yFgswf5IcyW/Sh8AeANPBPJRt7YMJOLMPBl5svN
ZqyYvl//6bymmRDGLkcrKUaSiPrYS0eIe0ryKgIycXYdFofdyiPk4S1ErzxIR3jgPOVa/QI7rs1M
oLwzl+xVzdTP6x35vqZgsmjs0rTnCZRkKdCL+qOk7VvejX+jODuUhQUDhEZ6T8bp2EsiWBTnZdw0
mWiocBKygQgBiqVJPalaQvgt7mDL92ek+d0AIXxFP6TUhtmF5F3vImeuWFRonUNTtU9wOMji+zE+
zOXLbe0y0dEmfWkWOSS3MrhXRfpvMosu+dxB2rpyEdhAiW+eEgOkNLUWIOjqvZwrL9eGUwHPjanI
nuGXCcPXMXrE4VBw4+IUY0yTCZcVWSqt+xZLIYARyVaSBdzYjWCKdcj/4M3MF1WVOfufyQQPgY6v
bI7Y/yrzJ9Vh5ggieSM41fLaZnY+GEF0dtnHEliOsKqElatOU6cvBGHPSYgsnBN+i0TWyhJn5hqU
LmLD6Ua/z5L5HVK4N8FSTBbSWVRNnk4KVpWFAvQEPkIp7eEiKsjonOFhQZ2UQtlvnNB6PGSQWH5v
TWiEaq/XA4LXOBPafYaiOcHWHGbp7MUrcC/yPVRtb2t8m5KLkMjlcgaWvE9CKz7PcbjKuQuZ3ts2
UrL16KLxZCqiae3mKEBJ0LcgXAcqWGDk65M59+H1378Nwv/Wd0wWs2n2xaxMMwrOtLG9fn7SYD2Y
ZMQ18TIc/bntG0wEJ+UMUfoFCg2L+qcu33KgQuLqo4aEmUisjjfFTOiu/UIS2NXgibBf/DGScP8H
4kErwUO43gXeB5j4LXKpSWApCpUrs4Chl+bb0xra9ih4Qf16afxuGphDal6mm8o1OHJKAQ3/um8e
k9zaL61deVSNdrBVDC0bJ341l/ZDDw3eOH4ph+yvVi7wLRikcwQNbG8gm5Rvki9uAqSe20KSvLXj
aSdX2W6AL4BtQGza0iy4X5OdstT/TwuXq5bKGR0WDprai9xbSowiYSy/WlrmtrCqcKD2JlikvPa3
E8lFHCgdtATzcoiCoYft4Dmhe1sRXHq2Jr4ZeINNDjo8oWSjiAKj+rT1M3TgA6A/nDF6iYENbTtb
BL3jfYhJFOCWaBDABuqn+T35cEKHIkh1RMlG1Rz6SF3dnw71vgbtF+9ikAO7vmw5L9smixOtJ2h1
ZQbwxZvmAhhmFK5VR91BHnTpX3h1ijgevBliTgZQrCeJQlUzyJWDYf7utM6VYDl2vRe8xpn8YVQV
nLIyzFEGWIQFJLlUNZIDV6r0tu2HRYvO8qrAjBXF/3VZA92G+wolxy678WBhMMljSXUzNgEIxmuh
doY4/WMT68EKBf3rw7OtoO+WMJM74Jk9a0aL6Jir+2zcExy92j4wxUx1ztJlUaNqXBXxqOHJrd8V
L5Nfh+Sp86Y76S17htXb+AHaLtZTBkVH39pd79O2br7pEwsZjSI13oB4CMv801L+rW1wvd2v987v
GmbiXZ1TCJ+XgBF1/vAOa1Hw9rZgTHzbHUCFg17+znCb4Ma4YKVhe1WqUZvL8ZKY6jCG1/xM0b3I
FMkM8WZmi5iLxGipkHwlOvY9q1UXqLS3nwb+06n0AATjfsDttYTtxvWh40QhiyStpxRmnGByBfOi
ejCIB3co/8ztthVssby+MFGejtmUWUofBelCTlaputD4By+tgf9UOb72BTKmIZKF46AQTBZO2oxd
ok3ytr6AxCn+VODl+fEBgvEerCbHyRlgY38WnbHU7Rjy3aJjEsCkNZBPgSxpYJJQGR0E/85yOw+S
VX4d2LsNxGrvanAcnhX4VjqG+/8jms25SrNw077IidqPeCGM7OVJLpQHmsLrXiOHzqzh0azon6q8
BEvaCkKXA/c2WdgpdPrbtYhpFEj5egdfzreWAjFTp15srn1YgDyD5w05AItH8xViDg7OuQ86vMDw
Y8rfUl86EdxfDd0SHD85uYSFomawlJPwtgH2df9Uw5/bhsve9ZDgtcwkk3QadSmN0NNpCPVxH9kv
19vlLU9WBHbopVEaLRlpQ3WBq9i0GF87kIafB6iHVYfUsz3ABQUf46xOFpBKbBlXdxO1FvO5/zHs
20ACRAx+TPDk8GC+e+NYbWN4mapKDZY7FZZhsjG39eRXqvQixWLODshqxGoySeoyxnBl1QdJT2UM
48nxvcSz4PUh4s3zNnIXv13VknSc5W06atD3n81JUBXg7UYs7FRWa0CjlQY7q4FtaFOJ018KnJy9
FUJ/LoSlgyJQNA+Ov9c7wiumsIBTyYbdlQrsNKD/mxxtiY2vejN3XyKfvv1wG4HLZJGmcztRI1lk
lArXTzjA4yYGg/LGs0WQUM5exCJOV22IG8nGYoIGvaMYs9eacBGtBaPEWU6sVmw3klmWVkz3VJ1H
u3NMaIKVxXleRJrJvHlnAaeW3uhqAWxU0EU2OPAwpp9G7V0l5K6p8/PaVi+qLe0hrhPoOXQZyQA/
up7UZ/DiejhMN3eQKhCJmG7J6pvNiUWlLq1mQpIMSQzO845SlKcZpVxHLlBYz2Z/aLRYkAF4w8pk
ALDZwTyI0Gk8xARjuu41afwxz+lrB6Dj9fXNWxfMGWI1ky7XKoBt9DWcycNEITPk39Y0kwNipKvc
1Noo6OKnYv1dmmGV3/aMxGJOY1rq+kjxIKAUvkGfcgXUjPVQQbHhtp/OXBAaBW5beWQDOgUi1Aoz
etn+KOvFu946Z1pZQGcXxYpeSmg9X2FS/wR80G5EyTm2Rf4KnOzLwjhpZOSVbWPd9NXfeHwxRcpz
vB/O7N4SrVIALzDs1oLrpF7ms9tX2QtJ6Hu3EFswPLxfv339Yu+QzEKdLAigBrAruyOlrgaZtLaC
RclrfIuDi8bjqDBA1ZQiAAxOA+gwjaBawYkjFtI5r+MUNRTl6mhtd7k9woY2CQ1b9LN529DX3y9+
92KAlJbNuBHP7rzbGA+1mwa9Dz/uAPcKTyRzwJthJmZ1OsG+PQdOwsjrFR5fFoAkpP3ILYh/kFYw
wbyxYg73QJ7WdKQW1n9xMDOgPMiD2jxfjy3e/DKRW1pyBsJmJgVK+5HVf0z6flO7LFwTgv190+Ro
1ypBXn1Zk4/r7XLGgkVqqg1N15jg/XEujIeqTu/l1PR7ogh+Nq95JmLTTQpqmLAslfJjinwNzBh9
+nv9p3OGmsVpToVlyXhEiUPaVAA7Kl7cJOH1pjnLUN66c7Harc7qMxN+RQGd3qp0F4GGpUIGOaOi
p3zeuGx9uvgAFMdqwOXwASMagPxaXDm+T0Xan5zzASvbagHkR/IEIAezWN0U3IIZhnBd/NJk5k4x
Hq4PEa9QyQIrISc2gtYAVXjSgH8FmwRvMp0vYtyu9rq/olIc73IqM9E6D0nRZxq47dk+f5oLZ9hv
ymUA/umOBbUhJ3aLg+3l5xsLQCzacgJwWTJAiwkqfQd3iSEmoGLcRugiLP7EHvK0ViQ0DrjjuW+K
fW5EO8GEfD/thEWeFICIlqo1J2EP7VTJ1k9mUT3YrbHHQ52bpuCuqv3OGCBTss5v5RQ/pxk0FWuI
B2ryXjVKx5hMvyhuPD2C2vLfNT4vKfwmYbEbkBYymVrbemtOVTiBtvuW5nVwvdvfhyphdV01HPKm
tYIibzn91PXW6avRkU3cAkRTxvsAkwvwvJ2SvgeIwpxaGEmXgLNWBfh+VDkVYOj617vBKSAQmOD9
JyPAbmSE5bQWh9sGu6rBHExv00H53NTH4X1RLE7s3VaeJ6zMa4ub2JQBEg7FLhV26pO/SLqnJc2/
633hjRizidetBFLuhvaJjOdVm/wMRmIxNNNMexFM+vfpk7CQU5LqpM4rQBxhQx1q43KnDzZMpqng
ce/7nQXllP/OxSRPM/woAWCwxlZ2Fiq7zTQKBocTpSzC1KITwYskwG3R9BPQbbWKvQn+l1oEvflE
WCH6voRIWLyppQwxTWb0YHtFmh7kH5WHusGv/KR70kmG9ItywnvPQyw79q2ritVUhXpbE1c6JkXu
B8deflfdj0VEWOX1Z1tqF/ulmYDM0A9mEuY9NMj62cHrpTOaOfiXRe51y06iMUy8iOB+x/scE/Mq
llWEl9kNwYLtBo5Rs4+1ForKy98XzgkLP9U1mJF17YbQtd46soPO4HOzeGmKkhKUo2d5EFwjOeuY
1U2lel0U+baOxyHHE7UOoLHIhoKXr1jlVJAfJbnp0IfJb39uviDxzvoAmrLbzd7gjtBJvS9vutsQ
FoQa5fayGAVSfKL9MNSfyvC02oLjL2+EmEjXMqLSOkeq0kBSGmIngYjm9STISVEs9s7MLbLAqx1z
LMORV3VHkC22x/zbWt9W1kU8dJLa6yUqatCt7fexrPaOQeOglIGMv+0DzObdK1MK9BPA9o21n6cX
SvAO5t/WNBPLVtGBQK8BkwbRT/irF16kgzi/6oKiFedgSlidRNXQLDyldoDTpQ7uqm6+g7v73+0J
XfnZBaPgisCb321FXcxAjvcSwFa2GRjfZRicp+05V0SBy2ucqYpBIxcywMBMBnr9oINCMn+OpgCn
qW5L+3+rh4QFzUGSN5VXC8M/up7+uClJd5YTH7Z/pbtZ+/003Oh93eNp+EnE6+VseqxEYgf3eQW2
c6BuQPsWNuF+ZkOyoeuDfnT+XF9VnEhmEXUq1cYmWZDrFLxPybrtxWMmyD+cplkk3bJMRRHh0ASB
uSZMVnKe0kSw0fCaZuKYNGmS1LUBGBp568Dr7gRliC2WvplkwoRv2kKYesp1nIohItwu+8r2ujpy
qurpptFmFRK7tk4NnahxOC1LoBvkuNrp7nrTnFI7YTF0WhNVNmRit7MLHGzcdDeDm+puCgill2JR
yqH2oYhusZxIY9F0TaFkUz2hrrIdu+nLeFIgrBrvJBfKO179kI/OGt52sySsEOJQdGk+yChfGvFD
sT4RMCqiv9cHjRNgrAYimWzdtizMd4QzZJxI7hTfgYK7K1bZNStB4uYtKuYmvoL6vJF6AcvM00Nj
zgfY1H/W1MAr8PJ2vR+8eGD2447oTbbOOB3L6eMMceZmKbzrLXMmmkW8QSs81+IqtYMU+pDzS2Ee
Y/r7etOccWHFDzECaRMB7Be2wDjL+NVwFILqjF/FhiAmOMPCYt4sebaBekOVji5HUOmdNaW37fOs
bXrdktoqKgQbNKpJcoizu0WEAeT96G0mLnZIY6FKqXQVaKvqh1Q96CIIDWetG9v3Lto1szJvx6JO
wmrIoC49OgWuAXPbAJVwBpXz+pzyfjyzA8t9pIBcBf5ZsY6HZIZcCWoZIpYhB5ZPWPiaFUFSrIoQ
rpremru4pC9Noy8QYjP+FMOA5KOs55l0xJ8U6aA3/b/rneJ+l4ngadE1SlVsktB72adhetCelIO2
k4+iixOH+U8MJoDhZhRJ2QLz1w2mswnmSLvtTKF6yUGENOOEGwtuI0VpVK2K+S/b2jXLx2iA3FPU
u1Kq3RYULJZNHUhJKUTZA7PKYJbyFEUg4BJBiuP9/G1ZXyxfS9Y0OxmAzaMxrEcyP00g8Gc9KKgx
X59lTqZjEWxUmZIh65FDlWL2Ogh21qR1zVlEL+XtzzoT1/BOwlvERu9QzvkPeA2Y78RtQQgs/sWq
0961wMRWQSs4e309MH1zkmFBbHpcwExiQOrbXE+WdGf+yhLH3g07ukuIZwCjd2sBgxVFtLQiqTsZ
2nHEBqRjHab7qk/gsaKLbj4cOiVhQWxqPKq1qeDsbYfmuXoZgGPsgyUE7rY6jp7mmj/0UA3XYxGI
Sn28kNeZkG8oWfqixlouZvIHNos9vEGf+vbR0OugqfUjLAMP8TiHfSwUqt+a/m7KmBwQ5wa0DdoN
PXtevMSFYuhOflh9KF0cRTmAswewiLXYgv1zLa82BG8r35DvoMsGKr3uTOW9HQnOuJxAZVFo+pz1
Q5vhGwX4rh22mWnEUfoYCzElvA8wmaBflrrSFgslgtP03t0Zvvq3fiUP68fo1fvovaJQ/Iu9ZhZk
Nc6WxkLUKj2vJW1GRWIhRbguikeM5PGmlMMC0jSpLuQKoL2gayYAuT7apXJlrRAkNN6NnhVGJHlu
T/UIPtDyrviNHz2kLlx736GG7saeyIOeNxvMji9Rw26iEqu2n82XaoDXiSX5hVKEWpkKqAscbRai
qf/N/VE/Ze2Soa5oF/Pk0hySxANerwz1fbD0F9qlT7Za3UUj3GJJpOVOM6LHaY9nh9F6XLJ1V2pS
5sEGABtHrx2qbK7dkSqJow8l3InyY5K11LPlNtAskS8nb9kwCURLtGUeCoSBqUCJLsE9LBLlds5O
xWLbusSQyIJXKNQQy/vNkWj8CehcmLr5vkvdzJlOlStMhNsYf5OVWIRb3/fxkMZLHupZ2O1NP4do
Y/MGCPmyKz9SvxVs75zMxALdYjuVNwmzOBxt+V0zCbivVPblythXRX+XyqogmjljpzLJQ407qJP0
GLu2jJy2+DE20GSGVdr1gOZMOgt3I5Wk5GqHYDDXGecs4lJshNeb5kUzC1/DS1BryzPYD3qg/9O8
+ACGy7/2HVwaKCrCu/r6Zzg19q8QvDhmYab7IiY4Yq/LZDiwaXltjek+aeFquK5gQC8mnJCIZAkK
ybxzCiulKOXWmrYNwPDz2E+uitzu2Y0VaOvslKsc9lUpe7Fef2al9Km05VNbTH4BXRhnNUUse85T
OflCs1/0Ocs0W6oqoGeq9/zHRpKo3dK1fxonJRg9ArH2yK13ooD6mq/vAopJDEnWR9iFlzisOwe6
gK4RRoF2VzyksbP+MFNH/0E6R3U1D4h5d/arn9C+UdrUIX4NlU4RcJU78Mxpo0pz04pkLcXDqez6
eUjDyPv9ddoIe0Gi4sQaC5jLcfWebLA5w6iwDsugPQ1z8WTntgADyTtRs3i5drKVeVmLOOy8RnXW
f4bfB5aXw9XkAHukZ4yil+xEVSjO29aX6cnFIkkyexjmEh+TD4avhWmwIdTVUITX4I3Vtr1eNA+z
c5vYIyqDpjbsiGYe1KF57qno0MRrfvv7ZfM4XBJAanGzpFXYlrNbwapUnkrvetbgHAJYGF1bZyRp
WwUl9+lNXUDPhG9dischQZbgpNWvNXzx61spz5sU9P4Q2FFIIZ4kqNpc/+EczxrylW0vmiazmcTQ
dkpD6yQDj2P6dN+d6XEIW4+c1XfpQP8mB3MvepPjDRQT/Kiayqj6ZVnYkPis0CRQhz+2Xh50W/TC
yJtpJq6XeOwkiOWlYaIrrkpe6+jfWmqCeeY0zsLpNEIXeenWNCxJ4ZX1326J/MIWzAVnlllM3Qob
tKnToH1W4cQUq3/NRvBawPvVzJ4/wViskgjOwVCQvZNhytb1RUhuZMYTFlBH+0VXkjWF3+UKBfj5
RWtyx+xery9Q3m/f/n6xPrfju7boRRIWWXUvmV1okBHSS5oAssE7VbCyh82oqFGHZBAU3R7+irh1
fjEE6X6jB6a+CGXF6wZzS4iUEprJzbbu0/VuieFcaFuP+SoyE+M1r7KjpFEkNUhyN+qfzo6cbP40
bNGOzXuzZ6F0ywJ1wlzCqQ7CkEj+OAH72n0XKkESqsf/4+zMeiTFtS38i5CMwQyvQMxTRs6VL1Zm
ViVgsLGZ4dffFefpKE5Fx1U/tNStliIjGLb3sPa3/F8ivpfj3UiCrzV0pORDbeeAICGHjNrmQkdv
l0LwyCNPFoh5//xI3bjn7FpNlxWZTZjE9EzL6l16A4xXVBgpyHpVbu2lhouiD7usiR4D0cDfFeED
cr47A+C/J5jsWm6nLOECrAdJCpvGaCx15NifFbaCDIPD4fCcZ3eKxr9HE3Yto0vdaSBdq8Ta9uZk
4H1C5Pud63cJ1v+bwbFr7ZyZpq7xOTr0wRDS8yzGLUjPaVQOcwn/LP8w0vbbTOpT+3jAp1ntMKu8
l/P8/RFh137pyuVwlxQOuhF21Lz2OKwAV39jj/32slovttaHtbpsszl3N6ku79Dffu3lAv9XBPLh
mZFymD7/RxPlJGLpqbjd9gtvCbRuGhVvd67q399hdq2uS70JXh1OBg37idbRmEf6mS4uZvDholmm
v+cfoHjuY3D/ns6x8CpiwNCzUG6OloJAQ99ee5tpaS/q1T2p0q0fc3XOwwp08lWGHxPOu2q04458
oWt15wW+9QxcHfEc3Qqb2ypfl7VvYknbPfPh/qNE8Gsew3c2Z8//fE9uvKvXojtYP875UENcCSzF
KpNpE4VyPgeeAZoUAM2oVe66k/WdyHDjjb0W37GhEtPIQResIHm3Gus3Dcmdle4b1Q67FtmZWobV
7Na4HxaMeMttZX5889YVfWzz6jxar0WKhig9ousbIc2P+nLxz5fQ/k+f8C/vT3CV2U9Oii5fTpC8
evyJoztuTU64tUVVRhOjOwU74qj1AoJNtNqNYGz8Pkg6JeNU6yNjeqWs+qG1ANAQyGKiJp0eHfhs
U5nphJhZrn1PygWfGGAI/ojdjCFYO/lcrUw+YLut6s8jkrS2z1Q8DTxuZpAb87zflaFeFJ36Hfrk
KfNDdNVgQTy6FYz5jkpVZ23nO983z5U3VxHqnv24NzV7DEaDb+LVWWwVRsdt4Dx0jnyRMpOJJ9KY
WtmWZ/RdaRaN4/g1+XIrMxTWM1Q+vGJ9PHo5PMrmxZhmS5ayrVZmzS0AbIa0raNSsMTx2kcKZyhv
Sn/3rv5q5mzRhGUT1QWuF5i6YJZpHkFKtPd1v+5YB8WScZ2o1mDH8vScld0xHPy3NhXPhrMtTacN
aawgBqB5UXZml5pwNVoSoKT2p0MWDlHeyeTdm7BxzUpAnAuPJ0N2+cRgI0n3gupsadLyj1Vlq6mT
W7QefV8u5TwmyJ42o+pMVPmHegzJKqVm7/fokoRADKmgKRYdh0N0uQrbclWV8IBLgShpvj0cDnDL
AysD5athcTPqrU3dhT14z25oL6tQHGlFXkTx76D77FpASezMHdIhRZlGTOyKj/HfrSOya8XkJAar
utiXIP/6AVIebEgrwajxTmFwK2G5Fk0y5cO2hhAcuC9tclmakPCq0AvxSBL9L5302LVcEmIrDYvB
Kl93TfA2N/NSp+G5tKvNPweCW7H0Kmj7A+1r2qRQY7bBJmv8k9fQt3qutjVRSUj1Hy8cnv75T90K
pJdD6b9O7DCwPNm0k1jzov1V+vbCkvWd3Oc/o4m/RLP/0WfOQ+mnAqJSS8siKfvguWjYlttjfa46
eL07TAdnkKkVkjlQD8gFIZ2OQ0LDfI/FikUKVtLEfcCiyy6eS/+Q16hn3FHHneVga81CL8eGmtcM
ZNzWXjolWcGyp3mcloFTbAere8gHBghpLddT27zbbXVAM/zkVdYGsKc7T9yNK3hNZSz9BvhtoYp1
zqC1zEV8V4J/Y7DIrvmLodV6U4d0cQ2+zLFbSWwDmo23/rfjWHaNW6SaiRqpKPiB+psMZzt8G+4x
4G5UQuxaIzr2qoBjIxICfsD4c2fiKgZCBG4xAXptdZwn97ptN/In/3Jj/usRznz4ck4pZsrgq/tr
YGyOkrrhUmX3bNtuNA/ZNW2R4AyzcqsX6+DD9ePseU7sCJ7zie1dyCgXh5YaU7K7s7jLa/639+Yq
35QBaMB+42CGIsnONNWhnLydb9om8m0sGzQwGUBzJaqd4CQFuZNT30hyr/WjloBPAsEC6hqCyURX
sNUezBLINSaGmLrNMvBy2K6f70SdG2XRtZS0sgLSF/BHWdcD8pBmOvC62QatXUWN8JJBB8tKki/A
dJ6HoPopWDAuG3veKYc9THbw4U/eKg2yHePpr1CZk0VRepaDH9ky3QLdv/GdJhatNUVd7RwtN3+v
WrP2NbzltBmXo91ECg4FWafgMDYuQjGdtSWPU978dHpcB6VZV2GeBGm20ubeRvt/5hR/ua/XIlc1
5VlBerxt2jhnZ/TTxGJ27HnDo/JmKxKGREFfD8sczjktcAATss+lFN5xnJsKfgKthm1uz9fwkPgZ
cnIgfbAe6kLCC5V+9RX/wDxTLbFB/O8E9uyaQOmSbB47X6J1YVUbj3Qrag7ZPc7Hjdf2Wj/Ls75B
eYq4WQCdRNNtF/yh8o4C+1bkvBbPTrkqtDMVBdLbwI1y4f3JaYZUMNsUQ0EjuyhhJRU4B2BZd73s
7pzbtwLFta5W9CMLpIWOobuCp8KUDGOUJe26SVDVbeqtjz2abb68F/huVSrXylprNhCMFgwqM3sV
rOhiSOPxC8s759bExS++I3d1tbei+bWwNjeAYajZK9bpZ2diurgAcfq42cMOnEeXJsJdAP6N5Oda
Z5v1BRBnA5HrizaZvEKL0CbqCerkZRC5S29HkgJ/jqSRernXcbxxhHtXFbhrMx/iT/zJsVmR4FTR
z38Oc3/v4DPvKo+zRedwh10+1ys2gjGgIM2Rdu5y7Jt7NeONw+JadDt2fG7H1JZrTp+hm7HdRVtv
PSdpYCZTDGu/50nWvvzz77nxyl6rcHPROiXM7Io1H6svPYsTEIf7md+jQty4XNcSXAnz6yYE+2fd
eM12qCVYnc0iC/PfVer8/LtfcFVgyymfHN6jwLZ8b6tRVWrSHAvbvhMAbhyi12TJwfPoxND/XTVe
v/XbxX9cUToZj2wXlscO6tZ6utdsu/HQ/o9GdyBZQAOoEzyU01nO957P73QOb92I6w48LLBqzSBj
sp3fPWxlVOZFc7ap8ud/vgu3Pv8qwaFmrF15sQCZaf/V+MHvCQ3SUatv17rrK3n5rL8cttd8yVKb
VpUWhqTuiqEpAYpUHtvb8pFC8fX/kLzcSGSuxbg2L21vuGxpqH2/v/wVvWhfYVf9/1glvvFQXYtx
A7xsE70stAsQiYOAoWec8qR17I0Owk2mMByp9NqnhN2paG7V0NfiXF3jw7MQ8lMAZj8s9Bz8ixMR
yVLwcRkM5jL37PLyd16BuFao2PPVBnS7fxc0/8eo3OqDngzoWJJi25B323xhpkCxEv7Pz96Nhui1
dNdmpZiwXJ6vKwyhUVnqx9Gzg1iU9UoH3WHu7u3T3giW1xpet2kxV7iQdFTjJ8RbjiMWRMk9yt6t
s/9atJtiik5Jjq2Cfkl+uuOlvIIxUXLx7YFlcn5XsXvr6buKBTlY3rweMWk1jaQRCFyLvi6+U2a+
+1ZvIKDDnWrb+o4M5NbduYoMcnDLSdfQHriV9eFl4QM6fl8+YHBRRWsTuWW5/OfH4OYzfnXm93Pd
yawEzsQ5zctLPsOfEeTieVH/P0inN2L0NWayqPzArS0IQeyhiUoocujTna9/ufx/CW/X6lxRCNyV
FLd/iPtEP8hzlsB6bTku0th7ux/fbvyAa4EumS0pCYY66y4bk3R84vLeYOJWRulcHoH/Kttrnosw
HPDR7HRxl9ZLifVyHutFj2my+pj/5E/3nI5uKDfYtS53VGB16PE/AiZabOXxa2nibEl/y/cx9rfm
d7iVy3vjnJs/7BIQ/uuHtVPjgceD+UGdlGiT74uttRBT5O3dJ7JUC7Wyf93lVGIQe+MEulbuNiJw
0r7OxLrIU0RqwV4zWcBHwe7ho1ytMUp/YF3wMQ/uo827OuICrXerHGjUu/Wbb3kn5dt7oTvMOzI/
tkjTRKIYPr08PNaSWjvlkg+tZwKb5PDJgp4mSqmbdGP3R2m9qF3z4ZXVztfuU9PQ/ZxmbWSHYoy9
unxPhf1mpYKijG7cSJRYrFJ4jC7C8q1ld2tTYRxpv1VVMUV1bu3SAU3A0njPmWk31K0OTmMwi0i9
OAw1fITaIJJBfjZ1s4bN3a5z2+9KUZb4dAQLdNyIztbgeVd1LJwUJQKh9nrK2HPr96symI+G0tgv
xBeZpzCaDDCiWLhb2tmxKLwpYmw4FR3sO1JP6KQi8M9h5Vk75kHK4FdV8E3Bs0OXTjtpuQ+kMluX
Tis501PAQ8xzZ+jKR82WndAwmQndEWtq49ohSsVon2ynoNvRnAxxUJmPmgzblk+/TC1e+pR8zUQ+
dKx3diHUmzGh/Sds8T5haFWsRpc882neq6noo25iJiJQ50fWgLUiF/M1Bw65EREw0M5pse5zasdC
eWE0025HHLUYHL+J8iE4lE4NuDMp1LkQ1E/82v2wRzqvCk986ADL7dKRMbLivSmGHz6SOCTOytbT
IgxUDBrfbzb5TyazT6nV09gwiUOBvKadv9XlZagdpLClqV6cuk+jwFLfhbJIQmbMa6S2jnZZPMkq
A0c+60VMRX9MgyBWnfWiNd32/fDGzbySrHqfAucPnUHPMf6Zh9aXJ1m4JHaQL/Im3YRO+1Qo/5kb
94uZbBdiwhTZc5PwXj31podyW9mHDuZmsDYsltLGIWWBYydmawdEwNtogUrrgcztgr64oiHFTrb0
FrM0qx4Q0LEekpyTpJnQBKultVYCTx4v9Qs8NHcjVT+oHw4QBn+MfdZj+jM89L07x6b2NlC3Y9xm
+3jzOxueBP3jnHvQilH9rVqONeGp/uW43SObZcLz4mGAb9zsDw9jh+kPPLMiZcFBE7TGVVl5GRyU
+6Qb8rP0x6/SsXdWJY68gEmKNaD+7QP5Ch07pBBtuHWZ2M6j+slt/00wCJVNqj6aKUPTrpqLCP/7
i3vjSQ9sn3WSxbJL4WLNil2q/LPT9YvZ8nY9L5C46uLAqf88hxWYQpJt+65eSrRVlyO4d62VnroA
DY28HiJCepOU1fg9ON1a64t9RfFtT9wkszDVshXSjdvR+64alO/Qa8WTlI9hM7/njftb1Tnsrtm3
GLzP0GtPGsZqcV55QzwGE2xRpY6nUrzmMn1JQ/5hKygmtKdXPe0+3HZ+paHZuLajosqCglPNv3LI
RWLthbBTldaWoldh5LTMpb3Q3bBqrMuI03ADboplIg3iQlj38Blw61WewlhvnDB4s/XG2Pp5JAXC
EJ41tx/22ADYUoziOBFjNIzKSZhoXpjhPzTrMFVs990AQ1eX5mdeWwuAQss4a9w1ZB2ngearoe9I
5OGwW5Q27iUMDyeqMb7oR7FjKebIXQGeYJsfOrv+BOGZY9Rpr1MVuIn2FHoS6X4KS+DFpM6iXjtf
OSbDUcDtObad7lAQ60PbWZD0rF0IncGNlNbvqVe+E3so1mHLxEIq82dq4C47Bm+uTeJWzEfHdo6G
5auxLdZBgcGtV6a/srI+iCGTkLuXj7lb/zgAd8ytvSfEe5ilfiiG7EV2uDqkds7KHxa9lcqElXBk
D8SLN/frNtQr6upzSscFaZz3mWuEecta8Lzc6zaX8ELKYl2AK8al2eEr4EwYwcbqasQya/Txb2l+
mOruE740T4MRr4STWHgljyYPNpSjqF/5bKpIh6Bmc2P78IaA/18BkxCbFu+o+paNA1dda67XUmWr
NCsPKiw2bT6/qyAFAdU+zoWzGlP+3Rn/gO23rZs7yaBahr+T7USdv9hZf+SD2pZOtaozgj44hvAY
aDxq6TUx8royUvWwAGRGxrYxbdy0bJGq5j2rjI9DNl+LJptiaQREHW0cBtSA0NQeCottRyOOnmqO
PQYIrQh/czcA0J2CAZ17GJLpy0PapzB/7LzH3rPDSPbOV5jlD3XD8khYjomygEN3PvmPBLfXr9r9
2GLSD6PCRUbSp85zz2lG17OE92sF8NGiVnqB3/dU1IGzcV2sSoyw8pj8wSwcX1hRTWQOT1jIGeyp
J4lv4VTEOdeW3nPv+e9a+kku+LEOWRsp113DpHYf4mwKg45FtMtI5A/9xlYU/Il26/rkUFyuPudr
1fvAo4XfRT//6DY7mglgORoqOLqUaTL0w9Kb+ZanFqb93hf3KZ7EBpmA5HUM2sSbnUENEEqMw4lz
lP3UALPDrMhxhyIGdu2lJt6r1+DlFm7RJWX2jdFsLJv+SMQucC2KRQH+YXnObvamHz81T64OXiW4
tYAboT/Lof2bPYwVxqyKfNi4kqAZV6CRHWq3TnCgxj58rwBwLKJ5dA/C4tiIDH+Hchyjruq2FoW+
gZFxTyXW9LvLYTP1MEvRYbqYHLOmk0hsaeR6xvtGPHWuWdAh12kRV7Jt7mJ9r+lEUof0sfU1SVpO
wp2PUzHKse+Q5CWuR13031Ur8S91P+MhE2eAk/B3hmwpG/fg8bGLbJcfy2F4SDmHY2u213TcWwP7
Iyp95na+aQMvJoGNqAwVSSRNeB6s8jBJ/pE24ljw4KCk3pCpRhAzJh48N67qGQ8iF8MmANVClbOz
VApcfoJPo92hn/FGtCWpEtYx7HI5Ev7Fjh3RGrlHV5ZvIe1fepq18YxTKZ5yd9+ECOJNO5po0PzT
AvItNmp0I82rddGxL2kQqFXxELJwV2kPeVBF9oqnr1kRQrRE27Pbq2f0W76FH7yGrNmFPJBRm3vY
U+3EVnndd5sLGeN8PyMQfZKKHesGKkWpvY0/+wudz3CMmgOTtPW0bYZhU7F6l3ZqwWCrayh/1wwO
3LX72jVYvLWJv6ZO/eaxBillNW+tFtFO1L+whiJwzoT7kfA15o0dXnl3itM5XzgNX+bV/KpVdwTJ
+ZBpxRI5pD+eW344VfqV183BtQYV+bK3Y8Onxx4JAVw3iBuFIf3OUiAximKheK8XQV5DUSn2TZ8F
OOpSk7CAelEWBi+iLra9hdQb9tVRC6HIyHhSD3YQTZaxItpUK7vx1r6ZkEl0conBOLxQsjdApXZz
T96DNv222+G95eVD1rPT3MkWfhzjr5ZgYhs4MJDmDRgOzq7pPUg7qxO8o3aaOGd41D5TXTmRP8Hc
fNLtBynyjQyH+qsYJhHBLD7hWoYq6gSaLBORcTBWcGEu+1NfNXBitsYdyG9xD9PlJVolAooevhXY
1KsD/ZDlqorh8tku67I4jPa4HBAJojmtaVxmzh/l05UlzIuQ5dYl8ol2w7Hvm6cwQM7f03TZQKgM
msBcxEVOgdNu3+s0xQgVfiDjYAPgi51mquOqaQ5Vo37BHv0EF+cDdD8nrDHts9Tfp5oeuEUe59Q5
2X21FV6volbqVc5DJ4JKYq9StQDcAY4ABV2mY3dmg/3hh4hakn+ymiZgNO8zmn5PUAJFHPoprDkm
ps2HqBj7X2lZTosaOvbEqnKOxTLxkMrg1A525BYkybA9jH3YoNg0Tf0oPGfrMf6aTQVZhQ2F3xYr
PyjF6zbDMhhfActj+GJLE1pI7rh+EI6cN64nYJ0k1qTTTdRP8q33+fMkGYonRDtkrRtrVKBSetU6
ncsXuM3tBF7vyGTAPEq/LZPcdd+GCiPvaXJiV6GSmYvm21ZTGxPRAQOEojGyfT+N2OQFsRQOXnc7
PKqhEZFv6ufasc+9zj/nvj0GebBhc3fsvfHsI3l1uh3kbr+pXyz9Vp0mR2MpMYizku1hhlGhZqm9
xMzDwqMCZNsQqYHfNweMiAECF0ffU8cya7JFbTcPqoFzV9/Yb5ixzAsh862S9a5Tox85s/tlBUMe
I/R+hkOAyMtKFAnVYmj4T1qOSzsgBwXHjag14b4ogzZmKkNNpekaWXC4mLh7tGFVFUmvRiTlULRZ
kDVUSK/H0shFbYldId0ZGNiyTjpJVr7pYUXcyqPWWLL0pnim1kGO3skPt1VdcNwNdk5t+ycwdR+N
DUKuRYodo2yNp/HYGftPb4t1VU0b1cswoqlz8Ntm7WYpzPQ6fnD0lFjt7MROh29qddVjXsMzIXD0
UtTjxspdABVIuPUK8bvg/S+TO+9W19LlTLFMNpP2FGRQ7bvllmIInXl0Obr+StfBSpZhEpb+ixbj
SeDL5cpZBH3mxvRyBM3W+G3J9N0JxQtyy11nl6/2VLyEDeAafnhoG7qBZYmMggYLFNn8WlioNIzI
Hz0yrywX1WueW4+kd9/7nD8Xo1yWFZ4Vy+e/3Hk82QVb8LF+rYU8TTP+adpjVdUPgMYuMyRtXdec
5kZvUZHHopEP8+irKPUGjWtQPPdu5T2w0uqjqWuh9ButJqK6WFqpYxY9GooJLuKH8OnDWLCfGmFf
BuaznpiKQLz8Zt2wYKoBerssXuhIvieTfgqP/waNXuDsSGncXhh2M7c+dTu0icXDICrs7meYIGHz
8k5ij7hKeA2diBsEa94gAfNEUUdktveBKY9ZZ8HJcfIvDZog9kzAY67r5xEmccggz3VT72lTpzsy
lUM0QIKHdCdEVLPzLYqFQ9qi1lcOf7YDaz8FkPLyWSInrKc9fNUXYZ5tHMcDq64bV5A4LPKa/GkH
YuJZ22951p2hMH2BegqLb7Q/BsxCLdouwg4VnXTiNkNjwgeKg7rTLgjaNuZKNInD0DYZ27mPFfUO
/iVj1132nOLViaCCxOWi6AfoYdo7rF3LYkxC27OTIVS/2go8YeyW0whLu17iUv8XMjw4/Bq4FwW/
W0Y3JusX7ejsRmByosZpwshuyYqNVY+OU7WomV7qLNxRDBojcAKWMzEw/xA7zfoubqceaBKJUgaN
Lxl6T64aj01hi0gOSKbK4EAdJ12qCidDjWJ2aMkzbCXw/ln8RTOIWvD8xA4t0jgLvK3jWnWEL/NH
huUO5ujIgv1sOwIqHGeT3qOs/TYE55cK5WNH7Z/Ck9+dPz6PHjmSpnuu6vRMmT9HqOP2JGwQq+1n
UeplBmldVWCNfODtJwpjOw4dvqtNvWGtBd1bz75CL1iIMtxxC8c5tjg/Bq4QQ0rnKRDjt0voW+Gp
1dy5se9FEIsJvA/5M7cgQ+7kmDgkeOYoah28sXGPxfpmbJe6tH4PrW/wEAVQqOb6SRMeBS0/ZaPv
JMStwf9S3mMhq6RsOqh5w73q2bFDnhlWfbpkDPU0l/KsGceJLVaO6oHsguTeNtWDDU/ruNTl74K1
K1r7bw7OxryYf/PiuzX8MffRUYSH8AOVvIB/YN7GQveP1aVwyzNnPWHn3uAtj1Ani7gt2Js7lvvA
rp+EPT6GJsBwBnKcYV46E+i2SC1OGR92XV69siFc1na3IkCUcO0uOpXtWp+d2468NZz+Mq69MuW8
tS8T1xJG5ItMzweCXVpkKB/BPJ1EUC+DKlin+bR2UuS+vFwYndZxY+jet4ovdDQODuXPaJgcfNU6
KFzTb8cjn7lTbwO7n4AMDl6phQg/9s6L8chC9eqNM4Af7KJ99jryQgvxozWoxqoIlpY1PwSt2qVI
kSMHJaLM7WNqBh1LQj9AckfMKZcgLZ9szvOIBigLmSNfm7zZpgY1VpibJRsFfop466U6+3MZRGiM
LOF3BpKX576NdflZlXTjZXxpj822cuYFL5ssIoE4ucSg1E6X4NaVEdqAhzZQG2X8P5Uv37MJano7
W/dWhqZYemI+3mtR7GhYb+XlkL1UaGl6tga+bWiwx7EBwXR6KiHUcsLqGAbeKuy6Tc6rF1NAFxew
IvZsb+vX9KPpKOotdFdImG1a9KmrmRZRrsE1b+cuYpX+bqVc0aJ+rUb6kKWItgDZs6FcZN2cgNF0
clzvIR9JpECQQBcUYTAN64MdhA/IZbejgh9QMNhfBN0niQYaQRULcflzOlULG9v11K8OUwDZSpM+
6qpPZqO+IA57NTJcV5KTpUPnT+ymvhS9t0WP9ddUmMR3q13DUMVAcpcN7omJ7je0xe/KdteZP21h
Q7AprQZt4RzNymzFBfofXKwbp7zkZOqtw5mDcA3pYxPE5QwWI/K85dD0byIsDPJAyPQZUkZmiU0a
lEgT+WVnnlrrJqTLHlkfBgHnOe+ew7Q6QjmLNDzFj2DshNf6kLrDS1X2EYRfJIGk9Q9cNKZ4pOFK
MQs9Suc5F2UQN0wnhluYbLXWi8FkN0Y7fyMz8WorFF0c/S0+lXFnyn2TvZqUr6sCW+wyX/fAMVow
SomDdIQqkOy0KpdhiaYCzi3w8BJY3e3QqH5ByhxVRZAIm61nky064idy6pYDd55ndJ1UX/wgb02K
stp66LXM+I946GDlipPzQO12ie7q6eKuwSadOKXbgrHHzkPF170ky1rMyL3s1WwN4BGz9Fgxvqyz
As+T+9ByiUNljFWBRGYMvocg3Lau/GUXABsG6cI3bBGgcYUEud4EBTm4gf/hd+6jcKw3U4EQQqqF
8YadcFVCaLmuSzB8Age6f8SDiKsW93CgG78PPmjaxppam6qUK6eFb0nZfMGl9tATr4wqzEFRlPYL
PbRHt/I/9TDvSGM2EzD+UW/kseLqoWX+PgwNBnYO9HthtZ7V+CNls6osuoHu4lv77dpq/X2ZNyvO
gymahPteGHwLrFbBTgb5m1t1GxuWPr7In1XYnkSFjiRSRD6RU5d7CbUxZJL8xcdDElZqR8Es7K0C
MXZmDxpqyZT2e15zUE2aI7pvBp1Xsk2HcOE4xEHGrNYpq7ad3b03avoYFVIQOhFkSa0VhcZeE5/t
4UCLpiMacbQZVnCGeADN7TsoXtDtWAqreiklDrS2muLeQgBP521XYxiRWzAiswyGEZ5GEqReFEM5
rGsCClS+zWwVQ1CdmC6kl34ZBtmS6FgDS8WKfi3l8H8cncdu3EgQhp+oAcYmeWWYLGmUw4WQLJs5
NvPT7zd7MRZrQ5phqK76U0XkYu67ZZuOLr0eip4fHHWp3zW0Y4Ox4XqxHJ/Hn6pi1QCioAua9+q6
2XMz/FaCQbaNQ1qbixr5Um6S3S92j7eaACJwMgTc/jISRQTeGIjWzcLadZ501b2nsvnR6+5fZhj7
slYaeKXx7pn5KR6WYKw94ibi0HSKfxoFsuy66+rEqH7K+6IrnmqrveTNuB+dracdSn9Gbng0Cufo
sIGFMdjl0Z2zH6u1WePb79O2+5ON5XFUij8Kxl5pjZFlLfdpKo5FJk6yMvYp/YCbjpQlBWhQh7WT
nJtYRVvd7WX+T8kyi7Syy33Pru77wv3ANr3XPGooi7mLYnnrSvncjKD0lVYAI/buc24NwRRLO5gY
GDijO1oC5zduUzJvcvNdWo4btPocWklh8kWGKZgsoqkZ1gaZnI2qwhblHEm6qn0Ay89umrPIEMtx
08vXSuin3O53s0GlN9b3chEPugZ04niQioXbjQFugUdnTfH2eEV1K+rnrekfnE79rIn1Za/eJZGI
hMuMpNKF3d/WMme+6a0VIQXuUzapQzyMBwOG026cf3aaPg6tXfqeMzmXSU/PrIbw+5gKQOhQGucJ
bgoHbMIGW5m02vKVgxyMlZDVbLLNtWvv6FpxsjXGc7xgYiuG+FcNJURb2sHYqDmqS1hSWwDnu8ad
a1hVUInha8Ka5evZpvzZrp/WTPxBcny/rda9TNnBx1RHEe2ehmY5qmre557NPJBlIAHyfrO2aAYY
m1Oqp1ceJ09c0nqwwrTFl6ViuSsTtozYiXNoZ+3BGIcj78njRp6hMtejodbL2PXNzlSL62dmW0cb
xXP16jfhZd+KRrVb6c3zOQKxerHm8Y+Kx1tTnO5yNxl85Vn4KWsDZN95KvXiIXcG30gXGazp9M81
enpSbmC1kPBiQzpG7jKdlaVAslTymPXFi2YOu7QsQ1L/n01g+ahtuL5GajzamRs2uvFTzz+N0dTH
PpZnYSZMcuayoxofyir/08YLz7tNcp/kjkC+7fW+M9jd62F+EiYeEfR1Yg7NBVpgnIklW7eCD1Tn
8thlw9FcswfTRNqt0uUsZgTVWgMVi3LqOym8Pdslfja5EfQk8l/REe/U2+ku7uajHadjYGn1YyW3
HaPQiiVuOSV8vEEt00M5N2fN23YpmaPFLJ7WYt319XQptzasjeyOcvfkdgm5sNSQdqtOiTchQHa3
f/PSRd0870apriaYiLktfzcaV19qXWSnVkUzBvk0DHs3S74ML77bKr66Vlm7WaslsD5OQ+VxuYw3
N9WmO4d94n4xgtt37KRPc+Kku04F5Vq7d8pmMXA909Hos63v6rK5JHodWcP4trl20GTynCpaqMwr
5WnS0oBclN/ZiJcA21Tpk/FcRjLjELTauzFeHryW8YGkzL+9JcMl1fdreetPm1e2Hz81VpMHSzFI
P68W7B3G8DRimvOl4+IaW/OnVc9loEyeK8fYrMiq0sdy0xH1mvZDM8mjaLZLa607wQ/rWtQlSqwP
xpxTtT0AMDnWrwVcfG+ZZ1tjakjH5UIzcHX6bu9VU0jiVB7oMF9LSeNkuIym+CMORsfbmtdsyYFP
vKV2ma4WisQ4TmNyVX33buTra2pNcKzE3gNJmwfLawmiHFEqiF1cZFlEPf8yloK1WJXly6kqg8LR
Lulgpb7oWYd2i3DIHDQFs93tt9r96yzqTWC4DaQN2D4OrNqcjPju/0CkUcR10KzF07C15zYpD02N
1ZesuI3iD3C0SbHTUiS78XbcUuQws425dPrNm3WL1jw+xy4qsro487Zdpj4NbeAm3jh29gh5gDAM
pz77WkpxdBa5Swry3imvSH9lEm1m8gIyfsUzzc9C8EqfjCFUZwgBNHtZM2P0F1cDRlXsV3Q9MxCJ
+FMVVTiMznEo5KHLx0gmLSkt/UEtHDLKwkHVfGbwuc0ARsEansds7B48B9OInr6Clv6rwOeCaRnY
dBk7WtTVro7CYrrmkAAINvqr3VgfLcjCWm2HZnZCo5XfbloInlHzqRiMV0OfhiCBmfHNmR2DuihC
K1dvaxafwC6/J1fWvgnn5OdedSCv8DI2swgwKvypmkSFRZca6BCmfT8phzPjeRbpddTrXb7BsVbd
nRR2CI96zhvP+s3N9TwpyByr/ZiG8Z/FXTcH+PxiY2OiJ+43I4sse3pore6Su829JtrHhWK22mo9
JLP9UK7bYfImeLQVFYoc2juNfPfZDbSpiayMmtzouXMxpu3RHqYzWuFqX3prHpW1foLlODg61k7X
S81gNLt3c81/STpgBWqtiFTWdpWXnCfb/UCYctDSaoBbGojaapb0kJnsJxB1s6vceA1kylPb5wg4
hpScZM5rmg6zKfzczl/1Ltlta5HsVpVdK2cYDgiI5tAb6yJYUPQEqmrZ+uToR8NdjvMGiO66bUou
QprutbErIks35lPlSny5aLaZSBCJas55NLXHZK0SvLwszV2nyEysv50nDX/r4rOZppHdjacZxXJq
w/sCrfmpIBUpNX9lV9yZdX9Ki5GMWS3SELDTAQR92w3PjE8QVgN9wpxUkU6fWRjDd2H16B2n5uBZ
6aftpm+zIoeip2lZppx709gsWNUezTbZWWu9mwz3a03nkxjrS++AUqi4Priafl3qNdBRAzLrJYBp
RsMHMErgePOn4Zy04nrvxR3CV9oOc/1eqVmq/Nw48/3YImejd/MTOs+vUtFBkiMYJmqE6yNIFZ1/
d6PsnQmUqZwEXh35QPI2XDYEdMn8MWi2CrfU+iqWjc28UONg1xerlEuQrRpyBdd+6Oz5cSuIOYMZ
ouYABefC+JhU82TEk4OPW4U44PBHTqbjd/roV+NGx2MiaPVTw4mIScNWJLNvPfH227zt+3E+4X+h
c17xVseXTVd6CP4bxoZ2b3m5b2XWUyMqHS0pFd+z4l0xDjd3svtJfsBHw9EJIPjpbmhy2uIiSeJI
neXX2uTVdRA2JP0Y9pp1nVXWhK1VPA61/mA3doBckcIMFjU5HIfO2XOXB9uYvqZtxk8/fiXt/DLP
23XpSogbg8yPSiwS0WQMC9lENF53tllrQQx5FvRTGi26Dsab4psqpyKwjP5JW4pTYopdg+42EdWl
q/MnR7hXB1rfHxidgqriv9RqX410+5VAZNXG3NlTWkoVH+U8L2HjwK1nNyImRSwceH0Jx9X0oDRZ
mXBlYRKy2j1t1k3Nhunbs1gnY8/qOZ66r7h1TmCihyRv4O0YGXTnbE95Fg56px3Jn2S9oLq2szxl
nvWQsyURjnd8nTvzbBZbHiaT85zIhWUCC79szKGp2LIcOqN+J7bxzyaKIw6mMlxvTIscnK8Zcsrl
hPUbqz0lGfaftTpYblv6k9k8MmFfy3Z8dvJu7zjzw9jRXDn07ssgQ33VrkUfP7o0gWKudqmpKV9P
24ORzvpR04pIZM0+c/VDTXLvX3vV782er8XF4jx9ahrY/sK7CaeLS+zSMc6i3S3VW8JmTwfJMzkd
P9LZUCbbOSz45vToIeqOeFwD/Z6F8rBpfkaXYIJRU9szxTUJi9stnRL7IAvByb7QXJlIKsO85bhV
vM7RYuQtsBihAZZpIlxEelHxx+h0JUaLJgTgeETt+E9BAKwucp3KM2Vgz9ZnXEz3c70ecrf8ijVW
flm5e6T6Mc9pTQC5Z6J0K5ugXpO/lsr0aHK0OFjt8jsvhHPQNkQBa8Z0iVIRw2vkxYCj61h4O7tj
AppKUngz4znN5UXHc2yAjEmLwHo4xXNel0Ej7H0C/4jw8tsbW8BxDVH/ooXm5vpeaxf+3NhWmNcL
dKOLtEhDvDFFs6YOtsr+2VVKwxPDkVaAkWaV32HSv7OyOsjyNBJCPJqGfQewdvF0j47Qekbvdw/Y
vau1qTpkbsy+urlGruJe8yaHn6vdz95LAM5aZuY4M5PQSrcHN+FzMRjMGEE1xSAj2j4okuRlwwva
jaQoVxrhUhvJcIUglNB+jRX4RjasQBWjDRwlivsSqRaxB790GGOUyPZBOqi4VZPzneb+yNKMwk/z
uPVXqyWYZIjvx5r8gq3I/cyJFZ2f9WNs3Yu+jfRKkq2HxQYPnKjItDIoAneNcILCG6vkbE6S2MXG
MqNtVrjJ7f6xs7RnL2+DTvMA4iwXzHx7YC9YgEjwgMQtzMwh7FZhoUaMI9kWJ57AJeyMh/xWh2OH
1hAVTahPi3nSxhreePokSIOEhybUoPwMM/utdLIXew0SRNlQW1zIthMRgpVTV+hIZXuOq87YjZ67
q1Lrh+WBm18626EvAMlyCfqgEYzCodZWNO9VdulGh+6GIr6iBrzi8fwnITxDp2v/ZBvYomd4tw7O
OfUpjz/PBndtGE/94P3gBv7HCX1QmPTCsUb46NjQk7U7RsTIPSfefLFVdydU2DFVBtpmofJaMtqG
WqOjnbqNehDnznctnQdrWgGpK7/Iq2eViVuBMQgdbr0wzXvBsTwdV5Ve8tK4G3gZ7mLPeK2YNX3X
swN9yFkWoKmgtc2HvugP0gUVdb2gttM/YOkTTTnSwmq4eUrbkJMdLWltfeRWGiENW0ASSEXrWwOv
v54cbU/Xd87Ufnmif5ELW6ZdJL5lcyhXtTNKzwtWCx1IlnzozSJ9t6sd+Npu33j2fpDLnXC2yfeM
JtyyDH4pbi/Cbm6w4/TGoWxES26jzO2vqiMIxK2GQPfat8Qkg0MHmUxUcRNRjEFpLa+lFPd5vGBK
sPejae+9Lmc7sv5mKXwdZuMd8x6VFw/8BXbWuVQd/L+5sdhUW8GTpvVSk7XSju6FyIhTozhaclMP
jZgEBIlkG2p8vJqp0z2jYqx9bUHWI/RNsPnIXIJtjalMaZccZe3kwVia0z6ejfZriod1n+bufeok
L5Y2PzjZDWwvuBimXe8KiejX2jZ1Ggbo39lpT7Y2bsBN3rOylymskv40QLmIJX/Ilp6nMh84g2Hl
Squ/oLzxR7t6G239F4rAOMKZgfd0hDFYxLa4xjWDcgmEhaYuNn4zy/0n6/aPrszPydSeJ52uiknJ
DovWgq2X/4oEQ1xndzq0uAVyvt1nLnd5cn4pSRIAPD2Ndr6z45mLtmZYf2oaRTWCP08Sl72Ws47A
hVrI0dpkCsVL3Ied0r/sGtRWN5G1NQJAkJCayziJU7U2K/KqZrdhXFyt6dixEOtQYjw2dE5NVY+7
3N52RVOfPNN7kkkC2WR/JnP6J57czzJRpBfbzhkfTDixAppJd3gn+Vb4DtoTaFFrN5VYOgHCl3EK
c0tGOhfYb5Ez+A3oBQfgQQdzqqV5N1VTsJrVb+rNsJYdrfcWOVZ5Lpz1OXO9AzGoK89o/DrpGrGe
khYXDmvJ1nnnFhK/eG+9eLp4gb/6qyEodm+7RMsYtbkFZDduY9CncgbVnCr6xKINyNnno6QgUZmM
XxD5ofZo4iQ0VPpn3UQAWXWuMZoHiArHoEgZSuNSXuLVOWeVNiFTAH+oHOdc9m0dOpU2h+1CoSwM
RwQJlNWzY/ZWmGizRPSqNJrcMgsX8mh2umfkvtvHn7rtXW1ju0yZ9lxNNY2TuuaZuvard9CLxURE
JoSv1Sm02U1NVpvPCexmV7l/+7QLxyRtyEus/8otexys9t3gPieGcTaZ32D3yydXerDI+amxqz+q
MV7JAyl4xGS0uPYjDNi915pP1aYfeBewE6z5zpiNHRLgo5r0HzqSh9gtT9BSvw0qA21ek3OWLwSW
uaW7U84qwrkfrXDt17CJ9Sfdm3exTmdIJkRG3UYJWBYV0HnVPRAEcqxabwgy247EAmLXFKVDHtON
tYnV39noEHPIXAXAG5wuzFCAlfoC7awX6/3SxgdRaK/pwjRR8yiyy+hZTO1Dv63XpMdKvhFAXS3G
JavXVy0rsqA1BQDn0LNdiejzIM62o6Mtu6SSL1rXIkI3b9JhAFZdi59l7z6uA690birAdJrYpovE
FE/7LC194WaXwgMVpVzM+03SIeW3kbQA143mQp4Jr2x3oI21rzf6twMBEOm6/Sxd895Z+BVIJ98U
eMTMHUYv9pguyXfhcOpJIZESsgBnNWWxH1i+arPaONSGgk6nRgCTwt4KFWlspYpGK7+fN+99YMFG
bA9IyhJsJWgallyLeqc71mzVdRFw+YItzEFpWPa5W7Iy9FZ1KKWW7eUI65BWMOZd7LdJTLd0Ex6r
KYsQsjQ3Lh9VnT2q4zYX88tGwxlmwAofDZRI36ifxuvQmQ6ddvDkX8+wNx+mzI4MZT6norrLU+vV
ENu9TMSrKFC310RI7dzeJC2qLm6akjfXHirGkkoGlctk3WqG7TtqYbtmSsUbqxneXRCxv+icTk39
VRlzzFucAaL12HhoGf0Oocy5jukCeSU+5Do929P6KDs0u5WXXg3EoD5+gfsaqUjQlerFXLIu7DMr
DzuRXKy08XbDLVCnq6qxwX1jRg5w4ehKP2v6Epl1fhBcIFEpUB12WCX6pj+mQvzZEv0yWKu6Glls
7sSyuSiC+39NqvSdN7HyeqidJ6CdW61SP1NlXjqcLsHQIMrREzmFMZq3XUXr29pQ9CQ4Ygt6SOCF
OtfZaYqT36u/6a9encocudDis7XZzVkuaLCY4T/0bT4CcIEAgKUg0WiQwUzjg6VGB6QPOGONzasH
eIVW1Yenf3BaNFV9FvNkzjrMxDgc9FWein575rW7mp79awM2rIYZzN50ynGTXM0l38sNgTD3ziPA
KR3t57rtDmO9nRI0+WUOEEu6Qr6mp7JfTp2yThzsxy4vnlY6YFOMUVtvW2Ab7bFgEascqzdh8Ynq
ZAqnhWjC2oh3CWbq0HCcUI4qik0DHUFaHDQtvha581jcxCit7C4KzwVKSkAqZw5djAd+0VXfxoRz
xR3ls2uDyogVPrK1h9lPTGDcEU95y3Ijrep9w8WMa2MLqRYXyaqg42pPxVQfN+TLXR+TkW5mb1qp
PrNMP7UeElIHReNsFedpto4URTCg3EDLWl31zHmtbzFznN4k+JfissTIR4uc2XV7XDdEMGO2z+rk
2hAOAqSR+Zow/hhgGkDl3s+wFlFSNM+Olu81yyuiBoXVcViG+1VPd9RS5Vv2rUSPy3fKjajsHF2W
c5EEP/iassO+Y536kLJSNRcrLp7szlbpflHFfUPmiSnz2+jWPMyutesxpqQwcN22fpipKyC8pp+m
4PLRpQJGONVrib1ITsUnIomDl3mPZh0DkfVMNx4hegrx2VKu+77Wg3nYjigKHl2v+DEWKobhzO9J
mw2+lRqopHDSSLbxxXbM8drVDa+oClw9e5pU8q+zq3CLhzP/FKdaVR9qLkdsAno7xXM/5hP4wfzi
WEsTlFM2R53ufbXGlz0JPkCqB2Bx18VOAlSTp7FFddS5x9hJH8Hb35Ms2Ul9OMxchkaXH4kokKhU
H1OylnBly86sh73F9jsqh46yO35eKu1NzM6pqOoegi1+MYo44PkhPlpHGYAbjd1ewXALzYkNNJ7W
/IFC4KCn27gjXvNiqf6+AsXnfiD+GdVFxwgxNs2z5pJ+37qI+wGlqDH7TEMNZDTiSXAmo447IlV/
Rmr4Df6qg0bQ3UKfnFc3fcpkumNqC7VSQy+OUilGi58MYPWFi556Qfxc1egznQyHHRyYpoFnCEOa
ftr1DrrY+TwRHQbLj5KiQWvL//IOMxg3wth9XWvEBjn+amhTkOdOwHyWRbVQRbgOCBlnMs44FQqk
Be1w6tb2m79/W5b8vmuYJNF0hZW+EBbYjkQCcdPnlvwfUpURjDt3YHCHCZrGyHreK3QxQN2ppx2t
cTHoYNxHNx12KABPOXLWOFUtz8x64oSH55d/eXlk6KKWYFeFA3g1WJGWZt9cCGpojkForqtHxnXT
B3sORwquqezndHJCT7iHWg7n1NI4qasH07UiEvmjqrf/sIgAZU++3kNyHgepfeW3RMNNke8Ys77J
mMlJScx91Y17uVT5UUMk3mAVnTgVnh0DTZw3D2x4yXkHsClW4TSkH/GyAnpY82HQ5yezyE9A2o5P
OMfJ2OQHCxiaaItdcayWkRpV5XSl4mlcq9dEZOde856Z9SItF8+oY54bnTFHK9la7LEK6aB6g4Q5
8xkr2XePfWQ0p0OTQxg5rK2fSVlsmtJi1FH3oumOtmPRetUVLo1qOzvKYspCURR4LZx3oa4yX+C5
rc9lnUBEE0TXTJ3awuYHcCMYUvm62d6lAlfQiE2q6vLYJQl8Jgd4UxIkFRu+WVKMRoFgtLXmPtQR
HOjxSvxkod/LzgVEZuW1b08x8xrrZHDaMosAt/az+Y2QMZJd/LkO9d/NWQPRq3NsJK85GTLtVN7F
KKImNrC2I3MCx/67Wbk8sYb53ouO+wsIjh/Kx5oTDhUFDwMABpZlEZFo1C6b29U3p/S4egNPTZ3v
tE3tlgbDt5i3oPDsZ20FLVk3VuMa8WCGo6slUVFnD2vf7oS2QblUf1N2n2WquABxnsrEe98M8052
TeSp4Ti74+T3SbVDcsBncmZ/sdNvKZS+FyP4L4pCBSE7VPnL1PMCaTGSMXt8ZCl1MBoaT1x8J53s
KBXMLFPYWC77tpVfSyMPDXpnU1fExAxvSqUsE6C1qtmXKTo8e6bFvNvk5kdm6lcP9Vibutc152nu
dLVPZLNEDVaHTMAZTYy1okrfEWD9tHOLud3JTcjRzfdMp4LRQ9KRoTIdFKdfYyObLWYb/Wd6c/QO
+GvAjbbYoYbYyd+t0+5MsziLkhBNseKWArvFP8VYVBZH8rjuaX1PbW7sGoup1EUvAMlxTDv5tDYU
wc1OwspQ97bGoNaNuF77wboYJXITC9uyQlQ+tuNLhqkFK1Du802OfTLt7b58XXMEh45Dp8/EH+hy
Cry5vc9y1CYDeabMVN29PjcPYFtHbcgRSi/bzTiJ2Yn4VDfHCWT19FadfSpKK5T0CYMLXG56b2U9
kZM+Iy4ZM63bmZo8YQS6G+L6pZx1b9e0iNRv/qd1fKpna6/rMmpJtTeUeLUXA2Eu9Cw6Hska256J
MnNPtTbgqzIuuVfSpSGQ9npr17iuuVM3CWvaPuK6e3Nr8alp1heOE4Q1w2czr99aAn6X1vVJF/ZN
rGztS1njyXGMmcYxGVGda57fa+RWtfZnC1AMkvwtbDKi4+5nGtFOJAJ8azKBAOY+Pfdli1a/Fed4
7s5DWx9SL2d0S37HOI8MrTrqafp3TQBl1/x+FfYWzGp4btEh55X7zlgaNXX+z4V/tvUNl0gVGKX+
VGTyyxxLpv3VRvhRnlGrwmo4JxpMk6lCvJu8Q4rP6S9J+S5G3CPSXS9drFCatLupsyKptOtmp0dj
BixWZEqOovvXEdu3Os5vXSFDbuDN8DchvE3odJfBeDA1B7VF8jHrGIymnCcsc1jyKtv7GfYtyy3k
RJ3x17WA71qjpbdgdIANQBaYEWFWqMCyvKNrdEzJ62M7x5HoAXySrPoZRRoYHpqCyWYIL+ku3Rjt
25TtUiy6gabn9ALNUPp2JR4Sk3R67FRMf3aoBMciIrcM94Zt0MCOaBaxKjZxdVEdwwJHJmCHgeku
zzBiJ3iqYF6MY2yxTNNV7p8yo+2hcH2LEfNUOeCPL54AV8GXxiettU7GMt47hrivS4THqX6VhRm1
tnECJjzNTLEBibNjoKz0QTnjZajmLwvWxwDGQkhrRb1B2Lfg7Iyba7rAYIyqfoq17B0XKVsLWxtD
CnzfiGdNmcbO0syvvkKtoROH3N64RaGTqKsh33NxOPW9DJzSVQHH4oPCON3b871NlolS+puRtXfG
bD8Z9hLWQ5VBOQDSOk3zOqUxeeNSlTSQeF5627pf5zZaZxjTRrSwk0zkjcR2nBSRwjhWJ+i3cud9
TMUuMeaLrLmrU9q0QVGUHSaU9rC4ChnjiDCpnygYVkwf3uw1ozvHwG3YOCe/6tN9ZRoaKdrtp90b
O0dLdm6F9GV2uWVNXf6bexzK2XZwxhinJ157fgsOLpnLyNPAsUuYQz2ZDogVAmF3YW0XuJl1KxwK
x/JxdlzIqv/bes4HI0WFHmH4ESu9wVRg70avlK/9zbOstgBzVQh2EiCvxDVdIufTB2cnVfENCBu0
VkwVbo0np6dbnjz7Wlikttr6dHBFeUo1bwYsXHYi9biG1hd91iGfy++t1NgF2QomWmQDt85rSQoA
Bxi0Th3Y9sG7IvErDTRWDrJzvxB6sGHhvZ10DkjA8pEXkxaYboMlwuBhLtPjpuXQE7Snojb3tdVf
DTHv5VDvGarf+mQ4Ny5quCI3X7XOQuLfVOEiB39znLeJQ4k4zJPWlBGNzYF02mcwn2PXNg/wSPu4
S14wreKlbSEzEc6sTYHleHWv9ZQfOwMNW1oUd1YV276n6BvjBIXVZmOjsfW7JpG0q9PJQ+ohEFzD
MbGia+rfZqfbr7Eeacp4apz1vRu7n7xcL5rS+qiapjsP69iSm0akD9ZH79YR7lEiA7KV/jaNj4an
vyCgW25f6rfSqrd8cA6VSS9N7Nl+9WSxM9MSP/Kgxh1y8hQrLvpaOWFqUAV/TJuJlFwQkgFQidLR
G97RXGSYysm1QI4hM/0xFhLPfIHqaLsZEzTm1ppHbTB/hw5syTZ48LbbO2Gn62fHnj+75nzWjPjP
OsUYDkyOzU5WqC2dfDr1evIg7Py2Bqh7rG72uBFfpQEVwDmEt6W1m73VayeZoshwdf1Fq0kpuG1S
ZiCa5ua7hxT1m3U+a1mDz8Sqznj43w1bQmcP5Z6kmdlvXbCnOd51pVWE9Je/JtUGeURSAOrOW4Qf
zjzmzVIc60HHxB+P03tGyjjxCbeX0mSxRrGahxUmz5voLmTbHrJ17YPNg75ydTamG9ZudNOHXDrh
prxXZzWfJrebMUNafyq59jcE9twNkIWq/+g29y3tJ81fe89P5fhemDijhgFhIKkdpR1HxBpcobaD
umuRnAykLKrkaxYrdgyzfWf9PKhjmfCTy2O6MqN0tLLgOt5rl6d/bYHgt+fAloxxRWe+0HdcyRR9
N0T3tLCuLaqJ8tBM0lbqRQX1RgNkDOun1LR9kVBSKkyZPjTSC5mpNp5w+d728V7M1vKci+qFf//k
4BNr7DSaMkwElDav3RI65PmjHOVp3CDiULYfHbO9+9/sr+vTuRDLTz6K/zg7r+W2la7bPhGqkBu4
ZQCDSDEoUbpBSbKMnDOe/gz4u/HPY0pV+2ZXbdvFAALdvdaac8zt4CF8zdIPyRbSomq0c+b1PLDx
AvxWPUecu8CNpKNy1jdVZ1LJBGgpauO9CDE/VP3wlRUZ+guN/bW0g0etcWlv+d4T2t+D2xi/tdH4
IC7uCdrIa4QsKeZwqjSI4ajK85CFPuje85LBilxTe8QlQRUTzR9LKwyU+FgxFsrV8EGJxg83V3dJ
hKNXTYhYUV8pzT4sSdqpqjVXRfhCIo7TWvF7Qid7cpQ/VzK0lTEVTyE1yIhxyBpHzl8dBsy+OBt6
tRV2f5TQURctZG8xoPEmuVkMjtpLHS1A4ChyAuegzMWTIqmg8gNniI19opmfcdu8aEZnLgZNe5PQ
tUh0admW83sPJ0vVjZfKaBZVj+FrkJCvGHKNBaWjCUQ/y4/qpTctjz1v3olk7cWTDjBMEN1U5YOu
UWekmbotgpiBVKx+BEJgfPU1fdHG+BeiCuU5DQMmPijyPYxXKbVsoKOpRPU+K6KC3rl0wuazVJG7
IGHfNkWRLmrRYdysjYM8mDMUpZeurPD3UlPVWX2hUX6xe/9uUFPQqCY7gmY2CwiBeGergxnck7h1
JJTjpOOCCUfEiUjFpd7YZ9K4NvArYkq9q+UO7YZgQo1Ug1Z93b8a9fDYhv7JzP1laKubpmg/7bQ9
lCkpuSMG4txcxxrnCFMUstOHjIHycCOk7DUflXOc61+VqjzSrXm3UXL1Bp03tAMfpeSW1DCuiggG
nx1V2lcdWLuEhirjreIovPzOh1Zgy/1GUoNoZqVMEU2JJr9XSdi5MOqW7JeNxWXzkVk2CtukUSGv
jaBEVZaLPL5D6QivY5XRQQCQEc9QwkWs4O4Tt2Y5Vy0yf2JMXKCIdpzsnIodoq7MQyGyXQJZYskA
psHkUYCZKWyq5ro+jLG+lY3iZfARwCBnQBQebaLRBxujvao5RahSsz6mwUsYU3v4Yf1Km/tVHUaO
6umTrCmH1BWH1lA+ciTrCm3AZZUnq1r0DMn8k2ZTvXnIu3vf2rbp+IRI6Hc7ZIsKZUjtWR9yJnaN
12yylEZmJ2+aEZ9KLQNrl7gvREqiRWqyqeeQRGYiiRjmpda98JtHzY33vRycZa95ZkTuaIH8njap
EwO4Wdbu+BnJ0dpsqH6MEECGoQQHO0yXcl0/iFxy7KwDcFB9KQIzum8LyPNl8lthM/UNWh1KoeMp
FOuxMZ5iQCJGJ+aqIq3dVt9iJXF4lhdymL2btLUShT6gWeBrLMBkDUpKVpBpPAlAWDVJxth0Cdhp
0g9fzaCVhNlbodVYh4KCZaBMaIfn46+slx8lHGE1n3HN2GKSFBmHpPGHhYp7WA5FfD+G1mPdRM+B
b+E98Yqz1NDxCjlGeHVxLmNUinb+y9S0QwQWJELQwJ01rsY2u0OSDGhIMJND9aL7kQerJ9wYsd/O
iyKKFnLjb+zQ73loC2/bVxmzjaZ5anTjxUzoYoUc8RvZxoYtvIg5T/SLs/nKLNj01KJ7tIOKPPJK
vnDK1bjF4jn/bI5Rhrq8R1NRetzgjY9i2a1orQj8xzMzDTi4hdvSFUs/0xGa+xLifuPU+MlHXCKd
oY94llwPS6OG7MorPHoHRU2PtQ/nhEUUWw0t5xb0D0imkBO0RJm6jMp21dBfyZQClaaPZHdk3t0V
zSMS1DshISCrE/dZ9nEU00U3egsJDZ3byI3iBSd5WtEJmjFzzAWSFuxYVY+gv++dgWY+VC1tg4Dl
ocNQFnRgPcIx3ZE3/CR3CI0aq/rVlrh7+vygGN1FSesnHeeXKMWcYeghM+RX0Qxr35RXsadgBlEu
EqGHapwdTKXfh6mOFyr+7MbI3yVd5HGzS8+N2uDy7fDgjQ9Cytdx3KhcMQSweFS+al0wk6gfeyZs
eQgxW1BMmsmrayPyLPzkLUKUP8uFdakSdZuy2FED8BPryYseoP6zPJZdS9GeEBfuQp3oEr0rGHXG
XrAqQe9p2OOsNk92vS3KpYXEFSjDYpD9fU7Ky9wS1IlKUOzwsq3CDKlmZ4sn2eqPnWS/iM58s7oi
cLqg3ZiMsPQoX+VGeGEuyEaR5ITFZEfNin4Jj193LDGY2umuUW1aDtgD6jAH8ZJygvcVYEBx3iF5
SVZmEj+KnlQuW9dmQzxs6kH5qDvvXguYXFWZXvMA8jiodJnb0j0jmliDwVi3iEq6Lr0jjQYdpTnK
80inhxDDERVj/tlq8sayh0XSKc9jWe9NkxO8niQjIgP7l2XDgs+w58lmTixv+GAb8VHtJ2mRzVlU
Vb7SVlkrY9pN6q+DXMdnOOkopYMVIF4MQcMj7in+NVUVVcbFjoe3YRoiaskT6dLBXEjFKmCKnigY
xgceDQSOnHAaGV28jgJXnd63rHjqfXRJ3LtSY22pnZdcLicdPcAkEkYo35rEHiI/9FiuZi6zgHlE
ByXytSPYoicOc8+dJn/I0lS1tTpxNWH4HCWoH9qBJTl8wCV+aKEe7asG4EMfU8HTPurpCpt7XU+/
LCN5L3TACiq02X40zxzKraU1ZIeiQyAlmcPCNvCSt7XygSPzENQcwNu8gO3T2/x9yOC+7O57glzp
MKC0jQ3Eo4X10RcuSpTQoHAPe5p21purp5uMuj2XgoPR2/debzlxLn/YdXCSJ3VxZy3ycZpcCwUJ
WaE+JCJejrp1N6Lwllg1xlTe0wFbq3r/3oFKkIdw1/r2mxlZSF/aUxaHKIqKrF40YXfQdWgE1TTY
ZXyApyRYSzhnGDEfBtVDFWZU54hWMtZhb1fU3lMyVup9Ek2azF4u98FY3EthWjo2cz8Li+BhUMwT
p2z2Q1baNGLAFssqhZaL0WFwXzEsZptWLdqZwlnhqcjFofcShsx5c5/g+mPVGJ9rPxALRUc3G+Xi
d6yjfZT6X7Y/OEkiHtMsYMFru53F2l+FfreoFHqpFtmpDBvnbgZKQaHLy5mo6FC8o79flXm+cOtg
aSWQO8iXYmDCKTtUoV9N+42rLjyQE7YhbWoFOz1dkF0c6TthvOLpB3aSabgPwlWlpjD6qzfDG49a
HK+9IbgfErGnFej4yS85T5mO9keehofSbx0lC082Y+hE87aK6W3aDq/fSKlEJaHtsCzd94whFhLw
QYcp56PexY8a3S0rkN4j1WauZurH0RvOZo1luYmtcF8FzEubCFswervC1c51PEJUa6V8ToL8e2jV
zSmJ+OVajQa6oXQnK6PhposyfyhjPXSGDrhNXN51erLKcIizXAx3EvlKs7biEOC289LEqxTNaakw
n1QRslnqth50dznKiKeafpx7Gi4Q3KJnX47PrWufM0PMYyhraZl9yUwdZmUov3RtAEsRrGAh8lOJ
C7qFo8gS6B9jytsZ0bpPssTKSeEzyTnXvu7vW7KtmUCpu6Hk04y4NEl4dKq+2HstXureAtwW9/e2
wbND13OGEHbV2N0+I5/X10iVGlnnVFX6ZZYKGlOIs6O+Zyh+AiR0l9a4g6nFsgTDJlOOColcIYVr
1WPVI/ppk9RibvkedBoxsiYiDZGiVVgXz4ZJhrakWXhRjUNvefIMTdTZTRoyMroj32Q15KgHx0ID
r0lgCR2egLVSYSKDnYWZhhsIh3i7eYduOLRlImbMYqUqfFizqhyOQnQDqMu64sBOeNJ9eSWNQYZC
Mjp39qguKk4s6DTIE1PndgDj0NXx1EGoLGh5FnaLLApXgmI9SsQEYFWHS8Cej7HKOpVxdQx8kYFC
7F65I58Gv17rXXU37ff92LzkYfOYsLSUVf3cuswqm2HwligTMNYYyosEoGtO/4YgtbCy12bBh9ZN
hHvIGgP6y7YdM1PI+w2zz55bC/8TB8yVFtu0OtVPSxNPwEWPsoSwTB3WJEO8aWm1ZUlaUe6urD59
rLlDG6V9r4J2KSLzGRLOazp1AdUw2HXV1JKNOmAMcOYEhX+u5fcov37BnOS9BgScVTG8haq7Ccrw
4tnZVyyNb4WBQdHgvl+YcvgRT4eaOkHXL5UWsTsecmzLtmgZJdOIMkqWgSfuwrjdcVmfJcZMriLw
8VgKsI9pUQlw3hX3mmc8q5nh4DLaenrhpKq8HMxxx9AQs1no2Kh8R1BfkU4Lz1cCJwlGRymtAdCn
T5PagkmnLse4e+5DTNZVsyIm7dgZxl1W98jErLKiwQEDkWZCx1kYM7m6l9DRzct0XCJdOA3C2NCa
futyVCSet5oUG5SAjNC7jwSUWT6aD6UhMxUSAOia+OjqymPcmvshN+msy8+iL3+PZkda3fCGotzp
DHWXN93apzHmGsxh87Dc2ml/0XDHKi7bGhp2WkTlWaq9PTqoaNGj03UVJLSJOCo0MIcY+hG97cMQ
eEsJb+DYyPupfxSK8owefWN3CbNN4nvshocBVymYLyvYE3WORKfY96HY0yXM5rAlvyIvOOScrzgL
vFKw8bgcIhN4qBcs7Sjc0fCn4QMnt+/638qgHxW7hPmg6Q/Y385CSTjDpetKLbZh2D2MmE7mTaT3
qNGiU5SXm0IgUgUxs7c8BR2siRY6ZGDPx/k0xvQhzdp7JKoUGUO5aZFSA9kTM8MLcIPZkjKLougX
SAhweHbxq7Sk49CKB7sGC+wrTP9KrDCjFYHcACQUlY+NJlYaBAlQYo6lTsuLUJRlIOgR1B7ABCAL
GvQT3AaIkZs25lRh6fOwswGc4jWLgUHDJJhrIahBN/AOluHajhSnF1pkO+ycB48RYU+kJYpB1IAe
p7VYBOiY0TIu01BNzyBftz56NM3FqlN54ERTy4aNnuioiPs1z9MLSqVhwezwYyitQ1VZ51GlhtVr
HDqa75gxlKGMKEMcuvmIErV1S1Tuigb3o4yP5NI+jG7AydT3kV7i0ehg/THwU4+6WbwqTCTAwHE4
qLGw5Igyg7B4LjWbMkPJUQJ7R092mfyO4SU1srekcXFHMvfw200uWr5+6r3zo7ynxvBuJz6TQ/UQ
pB1VLQ4KuPU4IurPaKQaFtUxH5HAZQzXM0u8KKOtI05iZj/In6qAsqjLgb2AEWot4FE6WVljbRkp
o9zYN+jLpg/4DiiJouR3K0gzHKaSjJvHxoavP/dtoDhNqOOHt7NfQ4E+t4r8heg8NO/WVlHtLZxf
pCT2nungwdAgY42MENQq3wVeMhcYSTZCb++E67XMrmik2IapL4GaYkrXHtMRPZKQjsoYMFq1z2Vn
vVSpT+uFBlEObCSnnWxLpAvbrlgLrduTEsL6l+I3t5GGVMI/t4Vsrj1ZBheFwSYleWfINwZYwbuu
aH/rFoJMlhlIj93kCcj7xwD1tF37bzoVxwJAwHCXRYE7k2kFQ3ZF2ssSFEnuspdhT0c+R4chAclY
FDGaH69Z5Jo5zvpSk+4HEX94srgEidUsjNH+SFAU4je/N6t8qQkcNrTRbYkb24I86JZ0qf2l7pMe
n2ZsG/JbG2grCwaX6hvlMrYAloWufUcfaFll8gUw1MYAPJylpAwmmO/a1iKMo9l0FTxGA1v3MHAG
kFx1U5OnqfXxohkAj/q6sQRrRT9KIAyo3+o+wzErxfxhDlOF4s+Tm2He9P5W0TmryyqJtq3xpXgY
uRGZ+7Rq666cPsM6kRVcNdnJVKR9lLDPCghOZnMkbnTe+BkcqhAdaGyeM1hQNbymCdhd1AxJ0rwG
81luKnrnfgl8RLUWSujuuFc3QU10VUADZKbLEpsJTUJzkN9kTJhzSx38meRVwUJ2/bsRwjYcHI5s
fbjT8zCduzR+tIzmelNaYHXN52RIV4WwX2ArfjWD5PRBfcqS9lGptS1eqGeAZ++hQhUXodiKIoN1
pMCVZ7P3IPO4dxu3QiVXIhDXDgKAb5zpzbywhqcSyULlTpqv9uBqPYcEb3JWg8KI62TTtfk6x9aP
LoTpmFe9+lbyEIMRSWLtzsRwNsuxOEjycAeH4SFvcnMeRPpJ+PHKtcZNEKmPCJ4m5JT4IHDjzfc4
I/cput+qZidL1ZXW9cvcw6xTkvil5hpla/Cex+DLK6s9dokC8SLW12ERHWuFKb1SqG99WJyIRfui
vVrNKcfWYanRAmb4G9jBS1nGZ9QjGzJElxZ903TM2ZUkDZBC1p8zNXy0dGXZVGZN27q+l2rjbGuY
pC3MlmrZEiDr+U9G5t9zXKXrW1ovGZ3jBfZYFJT9oxIgIac3aWt5gXyP3uzAUVrp4rk3iausrN4n
TfFikNbKCQMBN4t4Ir7U3kbvr9sHS7Kc2iw+xlijXkKO3QpHr8ZNxywvHgbHz8xtpxULX7Xn1KZL
Ox+yuTlGVEPq8K5U7OFIAJbhZA6yySRmwczfCFkmwbXL93BrfWpcrM99K3HSsH9lUvuZ9ualRgg2
r4zKgTH7WxfptrKiperlGcto/yv3O2z0GLWZWe5Qet3FQr+TI/8LvdIuT8OjqMAD5rUxw6K5xtuT
oVolkQU/43ZokoWXKnhI3cnXuaA2e5Y1Cig/xesWig+vaF87z1+mFRJ1P1kypVtD/C0b+MvkYKax
mNDVpMk3wQahMyv/uB5y+zxMHC20nQi0qdzjEal+2fdvnsuUrx71ozvwqHCu/6S8h8OMgzYJAidP
LSTWQzojqOwoTUWxZE96mSxeYA94ibLooGCemHk15aKnlhwFLO+3ADGIZFElZA6+xxifXE7HmmU9
GB05QYb8C9farNbyXUIfMmVFUlGFGPSA/Dyco2jiuC51Eq6MHGw0Nna7WdntsA/8YAUAQszkwDx6
EhWUORZsZ9z90miskdufujC5JIOHRx7//LwyDScf3G0QyeGC/6EL2+Tv/iS5d9NJamFAEguadMXW
GLGe9yqbP+mZmbQeWM9zqHeeW24Nt1l2UrgkaHUzujiiNbrSfWa+N653F41N6xB8eKdLyG0UuF4U
/899CZouAgIRk8WMHi65Uwr3PSzsYFahXPNa/djXPduajpbTl5+avnlNPdVBlYw8U8izXkGegeX3
nVNj7Uiuz++Sr81KDxwlKt+kLlp0GtR7RPYLBskISZnEkiS1rIb8MgQN/G5TecxqztON9jtMtS/Y
LQ+MwIFZWkpBJwPXfySYm0IaWSemCgK5e1TDELyT8ZIHJY6FhOUcJsjWHnvkHJYfO2GIzJZRqjo3
IshVrg08Q9uPIn90XRlhjGri2mV4NqPrtkl97zG27I2qifOQ8BTGWXSMa++hb3rCYLCkikR69AQc
/yTihMrIIfQe1BYTauCPTPb6TzBVElVjWsyZaaMdwFEQVerbZKhubHOa7HZL3c0/0QATVgDHtqjs
lwrOSC83Ezi5W8dYPSBfMsPiFEy7Bf1JJh9Gu3ytYnRXriy/JQmFQj0N/mPlmOf2OncxLVim8lXa
JmPLgUsRcprDF/ZR6voLrHYwwpVrzE2rvDCVpv9r4GWrkuiZ5oTJAtM/xAV2QWJ38MEUyUOEjIQp
FRJcynGZKcQyyBiyCSvAixrm7UIBtejY3OtmxwfHN8icF7U0c4qFxb49rxpf2w518IjW4tnXqx0t
EeprczjS0bnnIODhli3uK+TPiHuM9yiE+Fi20MBdeVdV9qdOc2+dFLBNZLWny0zfH/F/z5NXwmyM
u4Xfsrlmpv4eegU9swBPvDQgQx59wDS2jZSXTquiKZy3EesJEcMhM1/stgZiYsoXVv2FnVafSTWY
SzmnCx0ySQBmcsYcRhC5QrGFAnaCTfq/AP0i/5GQPZRSt6t73fpsDfPVN5n1mz3OmbKUQO4pHDVH
TqnFJZW9e86LzPc7/RTFHJA7N3xIKvuPzORiqcT4Cm9YTyia0O1eBxORJtMHAkAg+LaFA8T5uWuK
p7Qw7jpY+qrcv1fyiP6Csxtiwc/a4NPkkr5LkgSDWXWu2+Cj1dHtQN2sAQhRTMVqg7acdr/vR9tY
STg01f62bCflE/YDNmiKdpnGVngchuizxAX+fYLPjQw07SpXySqwSnbITdcmz4bxG+P/rGJTd8fn
71//VnLPVZJSWIdyo01PdNvi2e/a5wJr/PcvfSs7SbvKTsKZH0d0aKbwISTgy9jx9kiftsxV12jM
f4iCunWBrsITiySwOtcgP1gdKTKtVLnThA46E1goVdX33+RGRpc6hV79FdXT5CNI3jHAZhT8Iv+1
y9dlGP8QNHYjx1Kd/vyv1/bjqh1rbrQVCoaVwXk7DNEFqE5M8giYFtT3P7yRciMLSr1KUqJa0waZ
2NeV+eTdj4tqVn3Z99Wr9DQ4xK+slXrx367W9Ev9/Y38QQehA7+jYCMXOokfbBzu5vsXV2783up1
bBKyrwK0krSy3pB94q0goNGZ+rFKvOA0hajCWJlOvgJoKn66crd+o+nh+esbRaVWM5Ui9KV2cDys
kKpP9zON6TkVX3IZt9iR7BVL2hRX/fjDF73xZKpXT37t203pdZa/Ti80TdxV7kClmIsnvVz2c2We
LSTQCz+sMrfe62oV0Lqcnd3rXXoxB9N/h4z1/Ze4deGuVoCGvdMtEy6cmwPkco+ydTRA+5fSSwUO
Qj19/y63Pv3VEmC1XiRXPSnRampskzRYjQDqv3/pG19AuX7yQRECXsjQ9ZnWMSuz15R+sGcce69+
La0LmrQffoFbi6VytQ7gxA8MRObuKnrulv8Lzg04R+7+lwWGguz7L6TdCIL9k332172MxZX93WuA
yo4ZAk3f/zD8/sNNh9yxCkOdt2PyXgd5hwKHjlCWcOrTqtBAa9YvaOijATNDsKytyfy0BgcNvm4Z
6WGEP5kRfhx3Fx20B8NkednGyvsE5D3BSZ0O7ACWtQ55KWI8iNY0ykzlh5/p1tWTr27gUB1SV51Q
ufGGELo334lwUc3g7f+JXKdB/v3Vu7ERyFf3c5mluqm4+FOrzDwnOTOZTDwqg+V8//I3buQ/a95f
v40u93qc5axtSqEQolXv/CD7Iav11hX6k0X912snJp2ZqiYeFIWhucVuus32CDLmuAW6g7/8r2HT
yvTd/nofmAOxMhYsW+5Tsyw32hqVJPw9SDJza8aUENPv6vurdfMrXa2QfRSWxINjLSx+08VzlLW1
oPR41/jNWYcXP7zL9Gr/iFD88+5/faEygd/UD7xL8AwjA3n9fFr461ltkQIpzwLnp0jrW7/+1c3l
xj2TpHBKAiUtYdb3PP72f35ClKtFEvWAiJifeWtQEuUmdnDYkcuxREK3TBYFISM/bNA3voV8tWIa
SiTFLY3ktTDWbrGuksv3v4Oq3nrlqxVyYCAzEWUImkq100RCFL3FSNgvaEx47R5UwDoj4KXXiLoB
RBeM8aoo3LUroPVX2Kfhydwje09pwIHN7Apa7gGTsGaVZJETqc2qjYaFG5VIxUj0CfyVJrv9bkh0
hGBp+N4g+iW8aCXFFJzyGBwhWaezsok/W9tlCpoQrgPYENW5tVc67BeBPiy9sbwPtXLViWFRlOD8
R8ZLM01CUN2RKqJYxctYNe8CkLWq9HdNihctQHrPpHWch1G0kiSxM6z2HEUB5pv4TtbTE+MUR/Km
Zu4kNy5p2ZfVRUJImFs6bG5xUTRwtnZIQeh3LXi6qD9ZElPawqtPedK89oXGzMFz4VMKrstQ0jSp
VR1sfnSMMgq0NtTgMtZ4KqDXoY4jznuOTRPMuMC1SPf7obSao46IV5W1R6nP9yQDLTGBL/28Ac4h
22+6jWRWz2DUDvHnn34SsiRP9eYSAuhQzh4pQR158irow465GGiykg+shdhnSlX+DFrAb6ptYLHx
xnRhqBGtPv2zTSoENDXY+tIPFoM+onLTFTIaUd3gJjm0tQrCvcecWmsHrHp3CAHvOgLiikIcOijx
LdBaLUqXeVLiugvu4tp+Ncz2VardF2Vo3qtWAmcQ0mWOo5qTeCAfKrs9pdX4VkZiH3jFWivbO3a0
XTUmTy6q+LoOeX6sKlqWFhPXJskuRi3uGx1/HThS7EfpEXIm0sroS+TF75ZI9AGboEqqBiLBt8ic
YCSG++mVeMtqBdv6AB6pLoFl+753icIwwgzB4CRL+nwx9s2yGrsJHdi8GoYVLvxMdvRkfLLj4Bfs
PubrNJ2C8BRjH8UteU4K66mTig3tHxfKYo0JhyCRThY028bGgrgfIvwPJLoICJzmIaDcneRLh0Si
k9FBVN/id7+EFuFPpKyEiD9GpL2eLjmqkZwVxbuEWo9B3OC/s4EcNQczRbCk9pvce9lrVtRr38+2
IibjGGEGCT9+a6/VKPuPB1j5qrZRfXp+CDv9tUy4Az+atPeREPzHXf+qoKn9bOQ4QwawayoHU6/3
GcSU0Ap+2sduLWxXJU1k2nU0khqy7h31t/pczGGRz8dttxiX2jJdIndefL+G3ioB5ekT/LWXaYlN
/FhR+OtSX7LPOO7G29Vipqy6BZack7TQXr9/p1tf6WprVhq5t7qAr6ROCaDtDknJ8vtX/lPo/WM/
lq82sqym9RrKbbhOEzrvWVjvUPeEUBarpYL/fab32mOWeUfdFgwDGN6obYHxFXBwnj2oRb1qXWVN
S2whZ8y03Ow8jOHzAIPSSyko9Qq5f562X3qHKBvA++77j/3vC6LbV9uiXARqacKuWcvNucxesv7X
f3vdq01RQU8ZZ0XrrxUViGlqo3Lyfuh63PrIV88UbNEY5XnNS7fzPv6K6Zp//5n/fYrW7avnyTNV
enNdhtOmVw6kDp6S0Nhl2fjD83Tr5a8ep5xjQVDYjY9cLdznpbLJpXatWvkP1eaNDoRuT9frr4co
NwNT02u8yjEq2o2+DE7SPGZ4gUgPuN9zverW2kZ9A2b5w5Hq5jtePU2jGhZ+aSUhIeQmvpuZcXBX
HEMdaZ6ulVPN0XeZr/Rklq3/2w90VU15DTteZfjeehrCazGDunZl+f7i+1e/cW4HJPF/L2AqIOr3
dHHWPLFOcBctzU11MWdAOlbeYvxhBfp3n0i3r5aJGFU1zkcIm21tL6QUy22HCc486FBIvv8eN+4z
6+qRrmSlz8VIHEqeevMenX/hP8XRx/cvPr3I/7/KkQH1f6+RZLmxretusCb6bo+r10l9DV6N0H95
A2opL7bfIDLiVejO37+hMl39f73j1eNuqwwOKoXGAOW5hGLW36l9+FxF3hOSveexByMmgQ12SnA9
PfJhfCE/vfX0Fv9666sFIdYknWNX7SFoB+YZJ+pmSJQ7GHGvTSrBWM1LGF0oBGPdvIxNqSw7PVxT
8/NvYYAs9AJndY6B1e2OdaX8sPz96bz861NdrSNplCpS6lcet6l3Box7mTLa6w/MtE5wbLfNglp6
E/PkaT8957fuqKuVJa5zUL/JKNEDEpdx53B+X9hzsVfm1Y5T3Vz6sao1bl3yqyXFKMKkS2UQLYoR
v1ZZ9Jr18Tyvcnz29QVt7YOWaQtr0DZNoD2UAdQypXIYFD9FGvNh8JwXz0jJsyosfCfKadBzTs0R
EKbWshwD/AJGE4AThGB9jaW9ovNAzo4WhLOq0iwkM0gCktTcNFr9aTTyY+PHj1MMaRL4nGstGK5K
hYcP2TfcmbHETN0l8pumhmvWDhAYka1jUdDfc6mH1RPsfD35mKZHjavf1Yq/kwg1Ic5sKfLqVdNl
gQVb2ilWu0el/MMieWsZE1crDKR2M04JsaHnVG+SUzKP5ukzmeoz3PkL9adn49Zjqf7fhUAHStpR
9PprNOXZF1A+7jq5DOetUTKRZsA2HwpggUnlVMzKdYhjZjn81xvyaqUWMHeGngkjfS5aElrRHAvo
m1pkHl3QF15onYSB5zvrGOp++Ua7tHtvNYw2gbjxL1v1f5jx3DiJWFdX2k0RBGoGp8mk6u6LKngR
lb38ftm78ciJq0U8jBl5xsAc1wxHVhoahEELYWLps+9f3rzx0cXVOp5gYoZO0kfrqiwHot2KbWBZ
64B2BADWA9EgL4WHt67R4Miq0h2z1E+/8aZkhgqQeCwRt+CqZzk03mJSsHtZPxtuBSrYTPcknNRL
IqfuVdoTjt6Yh1JHHMNkOQB6MD4FmEBo6p8CN/nlasDFg5a9T7OZtI4QDAw/dEbJdcjHS1HMkCME
UN5W4hyatDYi+/I9x9VxV/mh/1Z1FQysgdaC3ZzkKbmWmXI1Gk+GVG5Sz3oMKmsXIK7Kcve1resX
YYzaoterl4yZsaLZZCziPYk1kF+BHHz2nf3DA3JjnzevfsCMxAS6KbG3tnNc9C8RKilfpcC0n7//
Bf80Lv+xDZhXv2Cemdpg5lW4tp5ah47O2p+DRliSWI3ent7Zzw3AG/eiebUDR+DgS1TCVDZGfSfB
0i8E+WpU3D98k+kT/+ubXG2zbt436WBY04b2v/NjtKIH2HXYIRG/ExtBOxigjpPu9Qbt2jb+aSJ4
4yEwpy/814k58UxJshrhrTsCD9TwTUHW8MN3mpaAf32nqy3TJMyr1SLm4/qKDCInWTVOvzTm9ar6
YZm/9dmvNkpcxFXWGhT/vkHiWgWZ8qfJ75/W6z8+u7j6vdMAnHapyR5ZcO2yLywNZznSYEFYA7mg
FQ5ztxpXIQhB1bd+uGA37jFxdQ8UrjCRhGH80Pw7WYLO9/84O4/lxpEuzD4RIuDNlgBJUJR3JdUG
URbeezz9HGhmocYvEBO1qYWiG8l0NzOvOR/Fb6MgbNyZ1r6+mOheoQAZ0EPkej4Cn2TaqNRfWlm7
vzzb857+asAWk511QJfkSiMaJ4XKKaQQDUBg0JO/pwKsEYIbz+CqQPZnRJJT4lxudGUBGIsFIGZD
IE8iBiYStXd47dd6uuW1UtbGa3G4J6Y6JoaVMhsp4uqoDk3m9Kybwy0sSXTxRio+xm9TQw7ToEKz
DTDpTg6TVC+TB3MQ79jMP6a0eI+S5KaPjXM2VEdRDg8dhRQCEpmxXLmq5oFNhJpAaRFOQyij50wy
cUZyVlAJhEAzgnmxD7NWgeMly+LRH6GEXB68FZNjLC4QQBS8oSYrxg318RfXSXgBzbNV4eOlsNaZ
SHtTMuF4ua2PEOYXy0NfjCbyo3HR+/hCxgcSmjpHtdsbEtBvvdN4P1yRA2kd5wCUftu9b7S4cjnT
F93zxjDKpKwPXKi6e9VOHO/UXFG3c/APW2/xjwDdV71aXH4yHFJh3XZzFs3gTE7ioJQzV4s8Mpr0
cj+nHQj3UbMRsl9Z7triPE2QkxB7IBnsMZzS8t8m/rdLnLY4R4UK6TPS5H1XH+L9SEJXbvy5PA1r
P3lhR/1EQP+p4IqsltRfCfVBkqKNzb+yfrWFuQQmhX6q14VuVWZnM+jtKKCAAjBdo1wXxR/qFi93
Ye0xoS0sZ2ZxyRiMOSz/ah5J+nctWzkKDx/x60O0YfzXejMP4KdzOEPDhFw+GoFzZBvV85yk31RH
nVLMwvNQ1dtwdq45rLSFzfTjKvNyJcRQZ9wyDct/KhOpQEgnNA9BF1ToSwLs1s16j8bNURWj75Ha
XasSpNkaiVN1JJm9L9EcM8SnjQFeuShoC+Ogp5XiDwVmnCLa60yczqWfHdBpu9c5WzOleA6N8nog
6QpyxUbMfV5/X+xcbWEd4IPnfVFbkIE9pBMLDVEuw4ZrjQYDyg3y78s9W1v9C/vgG/2YhjlLNBjK
UxdQzxUYTblhv9fWpbowB2UtqgbCgMKxe9Ov0Gd0lUfhpndkBzfneWtdfmQzfjFS6sI2NJaJU0uH
/9zDfCEV3bLQWSrnU/CultM7HXHKPcSzR08NnqleSJy+k52szq+BEohOWNb3JZJZBAnR/gYe6z8g
vOXNpZLRNRXo76qHvnQaTMRVfXiQpdieWrQrdoBYEA+HGW+3je5GMImvWiUDA2sqN3mfCdSVwVq5
PE1rtz11YaVGoqUNiC5WA6qfe03T+ToU2qiZPLvMSQbPBPMJxL1PDX7R4uIo3cstrywQdWHDNMNs
pLFXQ3dEDqZO39OtwNX8gf+dNfHDt/TJnCR5G5Fw38UuqGywNCcq3t3Rh5WXVafLP/1rgyUuze/Q
57E+9hT6QkXMAQlmiBsVN5QdUgzEfaiYqj+SVm0cUGvdWZhgOW+6QsyzjMwopHAqyp/gCoBsgVKT
bzShrLWxsMBDR0WFnwkJ6G2q10sk6eThCfby3azEIJcl5QFUI1TXaNUi2QIxkEdnbx0JEe5yj2IH
vxQctYKxVNzoKP0V3XSly6QYBNPBp7C4CeWdNKRnAyUeDW3VTPaPOgk3WpBeBUmHf9X4OfUA3oqa
cl3DwY3mXJ6prxeZuLT4vMF7bTRzVIqB/RvAPo0tP9vXVlRcGu7aSH3yycvcRd7wZvAHO49GYtCa
jZ9pF/UbK23t9y9stWYUYiAaEvGU+q1ofijRxoyvXEpFbWGe0eOR1SL2c9dXqpOfkNybDtzFfR9g
JgSCSAzui4reWPNfK2P8OYaky3Odq9PyAUhBAhUUx56vWge97rZC2ivdXZp1KxQStQTq46rGLAjS
2l6xcZNZWeFLU15paG+P4DPcgqo/oQMvB4yJGqsUhMzlpbbWwsKQRpPZWN681AzBskUPKI3Q/4ad
NNlyiZ7DvzUyN/7JtnWKH6mmRCmbMMV3pQVIC+LjfRpSFuOBab7cyNfPP1FdWJyCBSBWwZC73XRv
SS9d8ygrG9f4tU/PE//p90sm9DbUDXIXLV3SWQoUyKWjTJny5V+uztemL2y/urjh6b45QMvQcjcT
6yNCZbeFhHZPBaFO7ODz9GdBDBw1o/wwAYdQonmYD0iYUi4tVxTwZR7OlE58M1EEvg0kklE87eC1
pFVoHOMasjdN5L0qZSRRe1M+pqKvkNWR4t0kWF/P1fL91JK+Gnm/cG3eGUN/7MCfGP50qND/M2bp
9y65i2BV1FFDwYsMkBVkjbPR/ZXeLy6TXafD/enF3I15VSZozYMA3bgnyF9fVEV1YYmmrtQyqnCT
j+go9bHH4Uz5jX8FE6A89sdwL9i/cD1KexCH7IH7Kdpf7tTakllYKn8INKNppNytlfpqEJS9WfVQ
xeWNxT7fGL9YMcriJllrJOVNGjmz6hF/x7lxtSN9uIqOl3/9ikVTFldIncBRGRQVTBADiKqn/Bj7
6fHyp5WVxa4sLA6yO7BBU/apZyqI0w79S9tiblAPPTRFdQM79Ueqtz+m1oc5wE1Tg4MnSbeGghOs
xfGeZ/nRGM0/8Oeg+k7cKKAyl2F0Pw31/ZzBaEsDqPJ6Oust2blJfgWz5bH3rX1blVdG8ZN0qzdh
sP5c7s/aUC1sG4JzYzoYKouHV7gOjL/dGKiVFfTh5vpkdFpsAvhhOXf7XHQ09ZwkR9/0NvbcylNE
VObufPo6ynNFoIZgqWZni+SwER5RebGFY3oAk/7+b2OzsGvFNKVtLXG4RMq+wrUIHf4f1/+8uD79
/NHAiVPKiHyZIwWHWm08TEHxovXJyyDF3zIZzcYpv1Kr5OVyT1YCF4AX/9tgirRHBYECjNeJh3hx
wIqQ2wS22J4zLZT8AIHPe9zKLVub+4X16FPAYYgsklWGGLFTz4W2QRmTWzZLDl/u0UoTyzIsILAi
2pNYkNqCC1/LSCL8xJm0sb5W8ovFZSWWYaiaLPoWgizqNYIKCGHdY1PIq0EETy8PgK1tNRkdkJPQ
vieKO8P9SM2kjpTpyYjOkpDv/BiB6frkyUQi4gdJ26t16ohN9+3yAKz4VcRlCZfax8QMPB0THdYA
qZv6JorSG72CVYyVKHPvD5m6t4WOEqvcPkmihLRZtwsL0kekBokyCK319Ofyj1mbjYUV6RrREtPI
y13gI1JGkhW1+vvLn57t6hdHxbLGC+SioE81trzOfsvBE0RM4lOPJVLHSOdtLKaVW+THKvi0Ha1B
6zM5G9HcSw6N9j2cAlfz/1KNt3EeSR+nw1e9WJgSeeiyVEt7To0uQ7JVg9xVGgjPi+2c4StWZzVP
38An3DOhc9V6Zsd5SkqLh5e+bEgrT6makSvr1Hn6w5ShkWAm9UNQyODBSQ9W/FHZCx7o1jR+j2eN
qUGWbN2Y9WrD/GdjQpIf/FfJIHJfVBCiTS5JdQPos5UiBO2TirLsXvir9eaPIQcWApvmJGdy5CT+
eIumgu9UiMfskEnNkeJGQxS8PLneyqOvmd8so35qrO5GjcdzWtbXcu2/+7DPTSs6KxpvwETS7see
YuBRpzw8jYJbdTS/CVl5VUgThY73auBMt8okELBRx5+RUu/VbDp2JG1EHgW5IbrYCTwi30CUJgDk
DprrPGn5IUy6+yBBzC6yvCuW+rFD9SFVAjf3ASnwvD72SWcncCcTz3ixeLvHSfhH6q1fOcEhs1Tv
JANJIWugAwP1e0klPKZJiLZo7ZhFeJ3rlNYJ6R6qICqS6VWbt396A9USSZmTQu/FcTwXg04tqHxs
1Zbnep3+Eg3rCTfLTQTnM0f7XGxjvJgKQHG/hCHiX2mN/hpJBQc8qIwYUJJu8LQPPWhdmuhIhn/W
A+9Kmku7db93+mQ6dOR5T+YAGSXfKs5YO0PlxSEkyYlGphX+h54oAlo9N00EQooc8GOQTG6ZWleC
qV3XCKd0wl0sCW+VkTxd3tQrG25Z4FYj7yhOAnfmTn8MuttW0nZtj5qP9HL5+yu3mmVhmw44HDw+
G7oykaLs5GtTKx8vf3rtKP2wx5+MhSB3ojeKH3fy6FncA/zon02H6jebEnjq6tH6re2tm+yalV+W
agWqP6GpwTnXHZQDdPvDcMKpxktrB42MRO0c7NkhAnK/YW5XLPlHrz/1zpPkuhsGzC1ycmg8Z2Au
fxBN3TC0Kwnb4kcy+qfP1wEy3egX4mtIpxts7k0tVU+aJt8reR/vyiFA26gebvQCYa0+i19RKrie
YdDkVu1zUhFrUAeKMLpGBzwLUpJvW3X1S9dz8Ds+qGDPmLNUq/x35KvfKgVg5OVZXzmFPvbQp9+d
gRqBiFRwwDUWby/giH4sXYlFfefHlGvn5u3ldqSPgMAXJ8VHSuanlhqV6KxccSEPW7g5sRqck1nf
nDLnV8mMz2ilPscdTdfxix7GqZ3ogK3aoEL8lww9BKpi5HNylBpJizJb+AleH+2aPFZsXRR/9TxS
bSGB9N96kEJaiaqLSEPPM5jwbpToaA28A4xAfSpl5VxICDoDXYf3p7xPEFZ7jUCgpjR7Qybnro6u
unK4TRrBCfUB4Hr5YoqWvNPAuFQ6IvW9EuzLkLIiS0DEIisiPj3qD76HilhoCnsz4OaCVMRJbLWD
YAGatiC6DUr/LUviR1VrO3RHkLQaMziYo/cX+sebXyO96g93Qz3XxAnjSzak/OcUteiyw3A9SaiL
6JZ1g87vrm+g1LRoioEhdyv+K1tuElB03Vkd8++9hhqZZmonYWgeYmWO6A3DLVBRZMaV7o+gd1dN
V83aUOiUQvtAAqxGojrSHobWRMAt40yuTUB1niIeZGugfg4NW0PsG5uErp+iSkpFMd6ZnvfMwfta
eBP5omXeXQ9FClYjEV68oUI9MB+cRq7R7hVOaD7Eu6lrXgtLdk0SF3VlcACO2lmjH8wiuJ5m0Y++
OiJ+8SyX6huFcM9BVD35jfXXG9vbqEBEpi2vekS2ZqTgtA/M7I/XRERplLayA0E5tjGFb5GU7SXk
YFA1F151UfqT1LLTDg1INxx1fQE2V8167hlDcRtJk7gRgFix/OLiIlQYXIXSMMvdITNtrRUoCEnu
6hA9MZQuNvbQ/K2vttDi+ZEnVgExBQuNgsOHzbQQVntWjvDSduo3zb8KN+7gK8ZyWd+odnqkEWSb
fXZgCbPAEXRzl1NXtdGR+ST+oiPiwo8hTEIg5lGZuJbbkmxWHwW7cKcrxU4dwdkKuK3NyGzyPhkc
qZI6BEh55cJswQVQUaqXR91k4xg4RA3J8v/Ymbn9T+2oaZWZ3jwrjTPnR8R7890/ssGPzTF6KTfm
/uNB+9WQzVP1uZUceRYTLoSriw9oHttaZJwnw9vXcnxLUc8D+m+7jsiIgtq7hHp1/xRFz1795vd3
lMXaYtgdcrN1lak8xvDZhCk6EJHcIeLtBvJD4P+tPCS6hQKyI5JgiBC0PQTJUDtcHqWVi8uyKKuy
Wj3WKE5yQfr+LZMZE0TLl7+9cnNRly7mXBt0q5iFiRSTO7RVK6HNGwp6jfwDTMc3Y9buQrGzqUY3
MsDxkTkECwgQfzxjMoE/bz2Hvu6lqs5//zRJiTF1FQc+Of6HTt4V78oZ5TAcp7Z21d2qrnwW7rdc
EV+vbnXpmwa0pHZGpRPw1EjKzp5MuPGB8eZX/9qXee9+6ktqjS2o9zmXwMmuRXu6lna5HR6F75Ot
2LFTHLd6spb8s3QGK0WOO1imMkJos85uC65Kmnal66CTwvC+0cnZTxRqj4zSReyz3Pd6+moIxBCV
AFqsjzSApD1uLKWvLZOqLkyshp53pGpa4BZIxI12cSooIldu83ovv4lOdWw31uzK9C0dxRTtArhT
Gd3chDwMznF+e/rpe1lvmPCVMkh16SvW2nxQgjlnOLmWDpNT3QWH1P7VOv47guzO5mNrrSMLK2tl
hqmguBm6/jA/4lOuUVOfgtAEz65M36kaPnWCfpDHwjba+K+okw7gJX62GwOYqZNS2ZmZXQMrK3aX
p3BlD35EpT+tW7TIVDlFSN4NJ+UacudjC2D48qe/PhbVpetXixAbCQMyGQ052Htdd6gLSJmCuRFV
XPvlC+vRBmKBVAoVAKH0jFTemIgbQ7JW9vSRkvJpTKjNrvQiIUmnt71jYIPAV3aq0zoqlKqm3zgI
11bCvKU+NQIIclJ9mZXgybyrvEG59QrkKyWvdajtur88BWuNLPy9k2QMcpjPqxqUuKeZJMKi/9qa
113xcrmFeeH+70GrfjBlPnVD6sQW3wXyJZoo/YzM5iouhRlYFd4LFpfjTuunjeW00pelq9dsBClW
tXk5FQTvxJ9afd8A9ZxKayOAudKVpbO36hF2UMo6diGjV9QceYgoJBzrXmQem2zaWl1rzSxMQAxj
VrWygnVbpG9mAQ4Pua2TVkUnE00+0Na2VopHTfphdsGhs6x9178IkCSErjyiTONUOknNYrjx0lwb
1fnvn+YPcniter1MXSdYzyhCzt5EVzB4E7cq2FaswNJxq6SCnxsVuWjUJ1KhdIqlV3hCG4O59vGF
DbB6iXIVg7JhIL47r+VNxJ1OyP9eXtsrFmaJ26oLNbUmRaKORA5+IKmB2vyw8cOljxDVFxtn6XaD
2qDiKaxit9Gy0oHsQ52cT+mWr5AJXSqRo3fK1TSFt1001qQ+KuekNJ7ybkLfvDqCSD6pim/ZuHFH
2ytV/m9V/1kI0yE1pid1jOFUoNBFSke0C0wJxSDvtxrjYBs5qqNBzu1IMn8kvWztfBOArBUlB1NV
vouWN0KcLN0QGC1Ov1fLCx6yrOBWEVqHTjN+NHl5X/R1xGoBiBsgd9C22W8QUk+6bl3LufpG/fmd
kAcqEuKGvgva6GcjmA+9iUadpaGdiJYMkXcxe5zk1E089TTm4xHi8HVuQQgfTTzjivTeJirCP+RE
BV39p0k1iLJi/qtN5BtPnW7qlOwoSYWsnbVkxgoBdBNUdHeyGaq2IDavYRB9M/3+F1mmoDeL4U1o
UY+VTGOw4f8+DvDoERuoca2SBoAADu5lo27AYKLFmRsqMXzPRFbGevF983vZeEhiI0fTTm9DXSHS
rn+jDvHOr+E0N0m3lxvxpxR6p7wTZXtkQdad8Wiqyd7w0SUiB+F3hjZJKzaOH4iHKBl0u2/Hp9pS
nsMwfck7WkUPsOChIhwMA1ZubN1mcpofrFJBmlkPrhEFOAtp8yPB35LVFVL0EZFhA503ysjqjVNp
ZckvPbJG30ZWbfXcky2z3KV6dzQBnW583FwxfUt/LAmHRewJKmvekp7MKKmOQtXfFbqa74SoPBYB
WG/KKhw5j37W5SAjWkQZtdd8k31E0ULTOKCO+kueKkdLwIGLIgjWqiWpxMxaGwH6c6/3nu1F8aPR
ZteKIv3y2gTVZJLqPG8kZkfdJ2BpS4HU1PXOGDC0gSU5eR5cx6Jh2o0+PqLHdNRNxFyi4Sw3kbaL
9Piv7qUarBIxJk253/udmfEsKp3REF4NbwQ/boX3kV4hQs4j4EhyQO9Ek+KO+XBWKxQolPRxrP3f
QpPcV5Fh5+2PLKMAcBjeNBl3UB75N7Wc3HWd5Iy+8lPRDeQU+umgCzGiI8J0ypvqp6aFv7MYuZlQ
qn4GM1glijXY+nzQTPwbL8XTNCTaXWZZv/yw+hNVaBYTm5B2aSs8mkRHN+ziitldgqN0KSt6A8UD
d0i142gaLx7YWwRCzIOZRcEJUNHeSOF5o1aWyqS31cgy1pOINhJ7O9GUV6HGflAq8TQZxPFU7aWN
o/eepzQU/8AGSfnex+O+ILwjQKxtgV7WMt2dLEvbIQm5TyftuhmVH1UV3JQjimNIUAiWCqDaQ4xq
VMddBTX4MEGbxzWDppSVHg0rvOuq+FEu1BdxrJ8uj8XXS1pZ1rElQeVTyKzyMlGeSaEAb2S6nQa+
HHo/b9nLjazEaJSPUtJPp3Q+WRnyhNr8ugTI6AQH73k6Vns8WQ7FK1vB9K83v6Ir/70LWJKOAluf
AGGIv5FKtTONrUvP1wtGWZbh1GFIGWNpUa0buyramEgRIhmubyRorERHlGXNTWGhnS1r41zFODiQ
4tFduPIcY48SzkGyNTvZJw8zD2a/MR3zgPzv2a3oi2fvaBSq7Jm0l1wXp+o3YuhObFeBre+EY3VE
MEfZuL+vjNuy8kZDZDasFUryGzTTrKG4VrB4cr+REPiBrPzffjDw/53wTO+A28+FPVK7U8yjqB3m
QBb1Ufux2NVO8Wr8nf6SWEbw7B4HzXEruvT1QlM/8tw+LWdTFNuG8DTdKrFYdXYVTM3h8tx8pLB/
0aclnlOq9DGmkC10BxFkgCoQCCkDAynZsnq1olC0hyB/GkmySmOU3ZXgoQW4LddCs0Mb9GdT6o96
nL2LU3Mec+tEXP5JsyB3EVEH/D8MTq1kN2Gq3pqI+eRpqPOAL6pdric+1do1qVqGKBEZao9y0j2D
8Ox3OdCRnW9oL1Wt36SGdRRkDaFL1GtRXBwOfo5QjjIgm8mz4FFQsxfEt53Q4DCZTGNjIa1c85fR
SlmQdRVVHt+NaWewuj8thHFCAk4uaA+XR36tiXkNf5pUo45FPW50FlP2oOsvrffXV39oVrxxefg6
V1BdRiRTL9B8S6VSOUSHoj9o4Usp/PXMGzO+DoqnuN16l38s/q8W0MIKiqZeWR4AMzcoS9AeZTCL
UKGqOCb5Dej4fV17BJiiE3iuo55Nwa4uxMei5u6opsHvvqrOFrn2zC917b1iCle6Rq1PglsFPdD7
YZA3nqvSvEu/+qHyfwccnRqzVzqOHgFWkjRwzCFWDSqjsh7l2WmfBWhySj/FWv9BKf6pUrZIXl+f
eerHD/o00ylAks5EnM9Frei7X3CnnfqX3JRu/T57QV9qM0y80tAysKKpua8WBVyvekyvorr63SrE
Fcui5Z8uum5EeULjNeahkmg5meXmW5KF+XGYRp3kyvyUFcr1KDenzpoeclE6WWlf7spk1t9BwMLv
jVNO2FjUum+x3pMHN2D4uvHQRFslEF/bb3UZuUEauYulFA83Sihy/l0ynaw9Xd5uKzZUnMfs0yRk
wjRKajbM281H9lnc+/W/VQKo4rzDP30auYUuM/0cai6vr0l/D7UNN+7akhUXNgIyYeOTNMsp6XQU
rpLCcPb/H85Y2DgAVuzEMnSCjxopmbgQ0FMlawG0RPE9QMEytu669q5vf6dWtnErm8NvX+y/ZQxT
RafOy6MgcKfe8E9+lBBSqs12Bwz41tPJTkeYmkKeYH95wj9eSV+1t9jviadl49hnkSteKQGATze/
Ve3ans6BE/zE7W9lR+svzD781f8WFFTFxQUhLIGVdhp8GVN6CKzCUTm4Jv/keflGp9ZW8eIm5SFq
FtUd1dISdNTAO6MDvDE7X289ZUnXG/UQoSEyP9y2HZ8N3kBZXt7JkuRszMbXx51izavi0yZp2yQi
4oM7klA51z8IjQRmPaezm3G3R8t2eNVsSiyOl5v7epwUa7HbjRmhYEHqdyser62JXkK3RfRZG6jF
bi+pwGjFlpK9zh/fujBylDC4xwu08cvXxmlu9tM4Dfqo6qhgcm5Xw4vmX/fqdYi7WEaM7fLQrMQz
lSV8r2r6UvfQtaeKgKyWId+F7uSiPXlDOvXf+qS68dO/kT8Ua3E3MGHi42zBd9sTDM61xy593ejE
ypPCWmxutebF3xUM03DornV91zz5exI6j9qVb4+EoLaBn/OS+V8zoliLPT1YntiSGUEfTP06HsSD
loNG8HIZUb+hvFPGEjam1thJ0twMJixw/BqNjYDrsxLIB2EM9zJAZNIcyYiWXi53f215L8xA36hR
KPlcT/3sbzU8qvrG4lvp65LH18iWJ0dWHLtD2d/pY+ZGaPKagUiNW3mvGNLG7K38/CWZr41FL9NU
hjRDyavJXuVu49K7snk+HGmfNs8UkKdKAnnsir6AkKop7YzYO8mgSpHgGjYaWfv1c+OfGtGGzjOy
2blAktWxm5WVrJLHzj/NrLnY/qrYNIIsMzRKJR+NCPHkiYLTf/v23KFPP3wIWyOddAI2YvQ7MM+b
EhUrFtFc7PIoR97Hk+LQbUfEjl2rUW2ZNKrLP3ql6FsxFzt9oqRYIH86cv3b9LY4DC5g6jcIS/YW
NH7t5y82uDpogKPVAB8uAm3AHQgXc2fIUudyB9Y+v9yrdTlRehsFrkyOZYNyelhIjhZu3QhWPr+k
r1klidfoVkduIF4LCljwfT4+Xv7lK6kTypK8ZjSehmBHToSvghIEqVVx4Co/NpINJHfX57tq2kVX
3uPW9Wm1wdkufVqheS1opVrQmew63+vH5jn4UApIztFr68yiBNXL1g1hxVQsKU6kVvqiHsynIHjl
hsw+M78rCJEig3Z59FbMhDFP2Ke+VKOYEPopocRZ6Y2Qm89VuvWWWcm+QI3pv98WlATIeFVFnH5S
vkPt2S3cDnfasEeG6+r/4/D7+nWgLMlN+KoF1JOl0JWeGmcAB8Qjh7f6HoVE/F4UoCJP4GS30014
0EmO3Ri6FUebYiz2fIQ3e5R9xs6Q9Z+qWj/DQn/2pdAZxPJdNswbT6tzxysRX/AUIkvI0M+Zl76s
zurRd0kkkX46Hy69HJBjmAv+XwFt6ssTu+ZdNhYGQyPaEGWz33e64y3vwgAHw7STn5q9fgiuvC33
8tpFbUnHVFG3n8qJdnq7c1BWtpnmn2gVqE/aVXO0TmHudFvyLytmZMkAHLq2N/s0xpddxK/caq+z
LLhq6mrj0rn2+cXtHyl6TaCGKnC7YHA1jzxrFZjov3nrGP7/bgdUIgcNxljg+pJsG2FmV5NBpO9l
LL9dnvKVbaAvjnwlKoIBqA1RC3U8UyZxKIGn9CPClmN+SKXcwW95VsZww1W1cg1bcp4Cjgt9VNje
tVLuk8k4JZSa6GVL/OwmFf9NiUdZskdCPD1lKwOZ0OXgZmgkZ+qoZUzrjXyjFQO7BI+ElmEFJL+z
P8Yn1f8zAYuZjPuk+7fQq7LEPcVa3KtSHcWu6d3Cd7U78d9wdYq2sK5h0COhIfFlMWuurZK9h8jq
5YW0dsItIR8xJBllmpcqAXTtDbvqepTX76hE2QlX2a2GMyKzpw0v9lqgR1vY0U5Cy9oycQJrFRXS
omcSjTchBuNyFLrmLx5R1SWHZ4/mK7iAlAJqKf8e+xWKL8lblw0P45TfDoK1cRVas2hLnJMOjabo
E4jivU38xDuSv0XaJ0JT/n66il7Vg+x2W7UnaxfHJTaE4Hk0WMhVukJ6pwyIJ0biwRweECU4Nw3l
ZsiH+3YZb3k4VkzckgcSD23RTvOq8ancQCfa1EgLNzY208plYokEkXgXCJYgzL5rnxi8puzDSny5
vCa/9sspS6qSkotjTsUexZsFitjxcyaRK4q+xeA7IeV+iPccLje0NkILK9oExOJ1g0PAq6iWmQTr
tS1Kea/mxsYpszZKc8OfrlwIjMh9UdITL/0LAG2XdBvO47Ujf5l6HaYBoHqYfq7+fb4FSTt/j2Rz
f1AP5V1mb91/137/4iElRxTSjBKg1EiSUUEq+wr9+eQfTc8Hh+TT6EhdVPZNByt1li0+pBWsRUTk
nGHk4jiCIxv+JPtt0a+1viwuSf1QCCXwFNQ6AhBN6JjF6kZHVvAe5KD8d5rJGk8VLQKROpdESE6C
5IuEbzw/yi+zimXttNfeW/pePRS2cBI2zuSV/ixTqjtNr4QpQx5nkNSbnKL2jnTHy/tiBZOvLJOp
SdBMx1CZiE3I0TmuqCcwAyfL83cP04uc7jEl9h96E3DwKb9RKTql5LXf5/CBSGmp7/VItIFFT/vK
QlI7xqV3+YetbNgltCMPrASRwXkOTXEnh6Ht1cWuazbJ3szXF561ZS51NSoBYd7Z8Oi9bRG1r9Nc
dlC/g8BljVtRsbXHkrKwClWYBQn5ff/3Gj05c4Ky5zSuumOcD9kx2DA+a4M1L5xP2ysO/LGrZv0k
pSyd3LpuqnCfbDltVyDo6IL/9+uFkJh1IEPKB+E1OqlonbzUC3exqXQ7KRCAmSIVhTIAZIVRGsJD
nPcHoSGgX6L4nkXRX6UQ8ESq8bAzyPlDx1s6DVl+6EWgspS1H4RKOht69BAajZ2q010qQx/qpYxA
2VT8MRqZwvCBonI4XC9qb7yMSXJWopzYieLtAQdBJveKc2iQPyCliHEl0qBB2/XgsOU16UURlgbt
kKqofhQRKThTYx09Y3zoMvIJJSl/bLTim5AmzV4hT41Dof/dFbp1bEzvOWmS741OVU3XJsbJH6kA
YKWTLhTVqMlJpIRdp50E07XI442lv3J7/eDYfJrNUEwD2WdXuqqYOZn8mLTJLpWCnaFtPCnW7MnC
Puay1GTdIPIiipS7inJEpOrfL2/blZC8skwyrweQXmUKxbfNbsm+7LsXJbF72PmvMgEw8vOdvjma
uitNJ/71jJN2nD4w7FsH2cqVYpl7Lk2sIGUkTKU30dHz+xtd0JwmMc6mIJ/KMampshGVjalaeS0t
89A13w/U3gQ+oVY/oum+EGypTfeN5e9q5eXyiK7s7SU0ROtQ4ROEkSa8/D5XhXeh9g9tunV1XInz
KvLiZiSNiSxXBuNFcIw4r25Lrs6k6IfmZqskaM0MLhPLi6Ei01mUsLZPnYPK6yFwiP5czfVW8v+H
BOfaUC3MIA/hZiyxHS7AzG/qEJ4aT73X4i3n+9rnl3awEqM2zVRGqjtzMMbh9aBsXE/X1tHisRTp
JugagQEq1Md0qOAUF7tRSA76dK0aG1tzxax87NhPZkUR+mwyNJ5/SfaGmux5IJfKL3aSrxz/baUu
7kZSCkFSJM/K9Syk4ju4JSOFOACBL39+xWots8VwxpNKOosEa1jjqP2rxhvXq5V5XSZSywogZc3E
5eEJ0UMgxB0VXDzPoirf+OVrV/hlMrUpw4nsJEamcsa9PlvB0/SYgHKSUW7fdNqtTPAycWzUpjZP
kWt3JfAqnl/aXlLuRb3Y62HpXJ6DtaGa//5pDQnhOKpmQkBEj69U9WkY7zzx5+VPr03vYvOmWS2X
jT5rQCMgRQHDWQi1/eVPr/3qxcaN+y5QwoYoy9S+USV0HIN3P9mqdVr73Yuta+n+oFZjErq5eFOQ
H662W6nE1td31GXuVt2HiV6XyFXH0nuV3Yx+YpvlKzViuxodsSzba9HvywO0ukAXW7eIalVvZmXs
Gc4m7ObQx+D6R+OIfuXTVjnsyjT8T4qYpqd537HPBGGyveBPVhk7CzjC5T6srP5l/tb/4ey8mh3F
oS38i1QFQqRXkrN9cnqhTugmiCAQINCvv8tzX+b6tttV8zhTM8c2YUt7a631FcKzaQ2EKub26gDx
+NZEDI5tubvKt6O/f8SVW32p40rtvmeZHJFS4PzKEa+h1n//u9cu/6WKy0RssJdykDGcDxvZaBtr
V6/0KkVY4RbgsJvKlGvr8KWmSw5eZeYUdUjGS5yH+JgQASzrMcLCg2bkljvv2uzvUtgF2NcgNVB9
kHlAOQZpV5B9UBX06z4LloTu83WNUePAotS/1ZhfWUEvFV4zMD9D4VcYnK6mqLpDkd0ingZqUyux
v+z1eLBxDh/CifPEkmYrYQ4J/a31XCcpUk8g2ngkTzdu5rmq/KG1vITZN8iy0fDS8rUNiIURy2Dg
IZq+oN408TAHWXRLmn3tJ19s4+HHKIXp5hxiALhkQOtGJH5lycipCqQO36pC/7jc/vR7LmrD6DeK
UIVzOMReSR2OIFEnGAsAP0/mYIixHVoNh+nFzMM0GJ+yGqFKPEJM2Y33mv4zn/7/X4BeysNE7XZD
YSIB3RwUGLd+egcXK9LFDGCc3Ucfyc/B1OGAW2Tta+MweOOctV40QNaDTJg6B/u57V2Z2yJEoAV6
xLTdYj3GKd3w5jjEC2UT+ge/tCJH5ceBGStiFQk1pxdjglOgQap7gNMEa59JH4EeTmyn7ybg3paJ
UlbEHaJ5Fj1JhEKTkGTsqZQwlxADf5VpAX63JVxkdNUictLlfQFWZ2zcj6aWoYkOslucSDtTEbCh
qCLDsdG5G8b70sFGWgsTeWLu+MOUFWSp2hDomPWiQlfUMrALd+vX7alQZrvpU72dDWenef/OK5Ej
OxysshGHo47xoRxnb2t6b2RCb4XBG6DOMxVIH3JbRD17/fBhAmnet04oamz8Fx8RVYZ5asxqW+vq
eTGXV2TWWXGtlqfCa+PUw0ksHAl0Y4sBmXfZ5MCwNWAkUHz6fvchIIXZuOY2q8m07wsoSTwrHcN2
Yc+AZE/wSdr0B8EWIkZjY+2VW9UJzK27mvZl0jjifV68tZJ1Yk31uk89hVwkcRpLL26IeGnM+oSw
uG49ORRWByHSMBtJ4Hlsb9bwDFa8XuU1DAGLsXXY9IX4Ghx09PnZ+mT/tpp6+rZSE0e2tup2Kqvx
ejpzmgyygTnQgI6WLlkaQSHeh67MImdxgdrBNMHJ8VvdQTy2XrfxqYsmbxpfu354tk3XjTE8Wude
IaNUZ/sZQTChI9ynTolkVPbJIuQcIOg/mh4QPaD8xNMAH0I6Y6LL4LFsq25Xav47FylMbjOJKn9a
0YXtGGQJicKRU9y66brN++c8lQgJXHIMWuRX0ctVUXn3Bfxu/VRtlI8MlBRxPTCZflU4AkOyVIRw
+SFIed4GOBk4waP1TJvMgpeufvKEQpwpjCVAAHiRNVpb5usPMnb3VI67knV730tP5/2NKeSH7aQx
ZvR7MdBnq+5fBNMxIxqOrZFYW6Qdvo0TPXaZkaSq2GDLm+RjG+cT1C0wuGOkXNQx83BIYXNbAaph
bqgBDJ7LxxEliyej0SF0T2dbg5R3Q4osK0Fgr+s73GjYCO+LooDHzBje+lTdzxPTgVdzLDId64Ji
MfeCpt9DN6njoJpN54qffu5cOP7IgwRm0eqcJ9tPMesc+XgjvubPewJ6qS1dDGqrXuEkU0tyEmN+
bPxbkbPX/vS57v97s52lyJ43h2qN5zYiCJln9X+aF9JLhDNGZn7vTw768YWFeeHEk/0G0vvj31fA
P+/EqH/RJCwybYXVjOhDUGkcRCGj0+xtiXCxMfn7J1zZyNBLHem00K6cOXZiJULSznuMUHiBF+Hd
hy0fWp0i+m/ENXopI+1kLfVcguo3A7WWIQEdrruHQdzcKp0X6z8tbpftQ18SPDkcqi/X/+Q6i4t0
/ra0+QZVGEfkeo3sMUBQgs6wkftVlJ/IHbk1+/lzg0Ev5aUN4LB+0UFyCV8TCBWZ/aV9AyHtpXf0
bc8Mq6FIg7mhZlDNpbqxnl/70IvtRN84YJIqXa9L5BrLQ7GqN8hqXuU3hhBXXppLGWljQUXLiXVO
hlie/EVsmty8scf8c/9CL6WjejZ7d7YdvnaQZTGqCosasK14xv/+UP8z0fvDo3CpIOUSoU1jA41k
PaVRZ+arakQ4P7bsidnzd4Xg/d4Vx1T7ZqiN+UP4+pVPyJsC6/uzQHUOPFPfIboJBFBnjfOTHffB
SGpgbXMNnAqXc7zY/RxRa4bJ/pxr7i99WENiHN/4Adcu0Lkg/Ktgubnd19w7y848Z5cZGQDC/uRG
7bj8Tqn1CTDZmlUDxHzm+Ik9xSOULJ+diVEmAvjqoEibNEDY7iumJc8tMZvz0VPCMtAzSrWqdQ1q
TOseSd9vnHH8LDrrVrDOlf6LXipfp26YCy/18fUO/5vaNuzMY703ojoh0S16zJUH3zs/sf+6OgRh
Qa6RkxrxK2pj0GybCy+WVbO1l29jHkLepVuu5X/L26CXytjF7+wxHfBxim2h5Qkab8fAY/j7rb5W
gC+VsbYH81zm+XxN77OHbN2tzhNdcqg3CD0J8/jWyODKUuJdtDgYJkpPLykYRfMHowcf2zxr2pP8
5cbPOFfZP71yF8UIfNyecYZi1OzJN/uFkRlcITCq/Yx3t3/EtcfrUifbUA+ZJ7ov/jk0PnMGJwOL
lRMA+HXw32+Bov588AEl4v99viTN0wkZvZBCyw668Lbc8Cw/8AbeFoRxIrDhfIh2o8peuS//j30q
LVcUHUaNHXNjXMRIqBFR0XNkqq8bt+baz7koJmnFWOUysCeNLd4LpIXEFQAhIGmYMIyMb9mdGXMk
PQeyCW4nK15ZPS6Fsy4Xs0RgRLEufL3PFd0ZCG34+w+69qcvXv+eCih+XQP7aP+5HPPAwpnp3//y
lbJ7KZTtKxuZGxqxPa6PY8rhESG7IWtuzab+PGWgl3rYCovdPKsFIm9wqTE2mjfNqbhPIxsnr2F5
PCd08ki9+pv57u8/58r0iF5qXOtiMVzHhHgKtA4MOxfoLMSJr85PmAiaL2uFQ+gITkr73Xq68ZFX
6sCl3JWyeRKglKOc9UCzVr4FpltBkcneR7JS39Lpdtov44EiA0YY3x6jv0vYeW88Gteq6aUCVhvD
okzwT7En0pD4uK/mLk8GjMrQjGfhbZHPlXfqEoZNcBjv4nwU077MiJ0OLR8JKhK5PaoRCfvy1rt7
5Vl3LjqXXvUjJh/4nHNCH4vndSliVwdo8mYc+bVRltQinpvk73fvyvN/qZC1K876tsMWnYoXd0Ks
76lT//FPnz/yX2v20jJLSCDr1279oVUaGGzfI/jp79/72lW6qAiLBzlgKTwsC93T4j/U/FZWxLUL
Yl18685RIpcWLsi9Tvw+8lY0RiBZTLMY47k06AAQwczkxt2+UiAuA0OgqmhoZZFyXdrp6+Lwhzrt
t5jkrBHtvM86/fL3q3XloJpeJoeYlgG6FMOQhazZFuGVJ2Njb8/F53b5v3bhLrYD8LK4rRALXy90
DgdMDlh1Mqf7Gz/gytt3mRDSeL09jgZakylpNnaE2VOYOcFZPgYbX57QDXvE0Gj4pEEe35pGX/lF
l3JuNvmFmAbK15zIcFAvXfop7VsI9PNS/Ifd06WKW02pz4vzAdXcnJx8Y0oZNOZJqu8bF+zalz9/
7r/ePn+eZgw40eUbK4Yg/XczOWtIyqhf58eJxGmA7I2bdN1ru7RLUXffZp5cOMdMYUND3AcEpqEG
24BOi4/bH3PtN1289Knnty5vcc1kd1fQ176Jiurt79frSj251HcjBG2xYaOs1t2MbK5WBPktvOIV
VQ+9FHPzcgHS0vLrNWCHeyMvWJBSnFS1zfKsSnNl+nkR2f5iR1Mbaa6KyGrNLJoK8muBRCZgigWA
rv1w7rjBAlh6R8Wj7Woe+YP5AWDnLSf5lR7LvugX8rqv/LbBWUUlm532ypjYSJaxnHwJyUg2c0VU
BOr6Kht9Gf/9ql/7yIuaMY6zhnEQg1bSZlYw126Synqvc3uXdy4Sr4CGdTsZtFRs/v6BV8rIpdj7
PEBJp/P5EodguuD9B9K6wsxPH3lhtAEz7T2K5C1X67Wqe6n+zi1Iy5uxgfbUrn/ZBf0EoPRXQZGc
wngZeE59P46INCncl5GApqe0f6v3u/Y7LzYRU5ojw23CJwtiINeomF77TkbW0myN0daRVTY4M7jF
LLpSyi4pu8SYs86dSzg9vTdddQFwudHUaAxa8v+4Kl9meYvZ9BqkX5VrBAazbY1d0VjGbAzy31gE
wrMcFKwhvC83uoJrv+ii0HgWS5uxPec9Q2wnHx3E1fXlCzzDN/7+lWpzGdONMwve9hLJeBTj/Fl8
G/6NdfJKhbzUimuFoaRP8YerGe6Mcg403VDLufG6XvvaFxXCIFQ7iKoEx7DJIIxBxPaUrf7+Yl77
0xeVoByF13CCTqnRPLTA8DVvPZ3XGoRLBfjc6W7iNUGmBGTn0xAz2C4HxH45+OdNFd+eVVzZzF3K
wf1CmrWlPBR6MF3gBV81HmAkWak3TjseEO19K5jwSkQKvRR4s3nOLBdxE+u2M9sEa8vHZID9IOnP
mDt7BBVvWOU9IMEh5HJcD62VdEVz342sDvIcSCtYZzUO+uzyVvDdFYcQHqn/u91AhETTIqSx+WdM
08VmYu+zLQ/pyV0h2hI20//m+qaXqnC7kNICGrhZQy8ftx7ZDA3oCvV/PN35J8b2X9smjBaz1BEY
tpLsoaX5TozLSmfejV3ZtSfkornorXHSYKWgV+0RfNsSpIepElkEw0vacwwyMWr8++t0pYBdyqBt
0c90EHWz9srXZfksssezFZEN/Y2/f+V1tS4qAUs9Z7B93AXNfgn7zby1Wbr2vS/KAFZkn5b2WK9p
Zt7lsxP71vJQVv5qJLfi2q/sOS41zkZnyTnlaPDyqgdvoncObZV3gV11EbfkqveQDijBF8IL0od/
vxtXbvul0rlnrIHEHYRtA8Hzqra9KEO8jdHoXe+LEHjYG5vYK1fvUu68lHM6EaTdIdR4J3ai2prT
4efvP4Fhrv7njuVS7FzlOFm3bQzHps7bOzgiMVpz3rVGfzQAVzYXhN9b+t6prI2vG8T6s22RVkC2
54cq5W+pC4SxiWln6/sisCSgnG266Zi/MiczrjJ5RxXGYg475RpZsDbwedXS3zmaQ74xt1+5ECfd
LrhjXpkG7UCAmWRZ4BYpRF8G5jA5YqJKezfn3kpaSxn60JTbGcTYBjnrPeynxbKOphgfFyQ8hWJY
Hmeo3aD1QGC/yg9DP50yKu4UbY7UAYWJQAoR9A6kTj7NIkvK4ziPW7/s13Va7gbuftsz5PkWze4L
PZ+6LL0zEYKGo/gx8ZdmZVodOJV5UwRNYR6YZ9+B7YTI+HkhoaqWtdkW0L5kw4MBp9SuZ3rljzrh
VfZaAJlOffEB5vnBaViUOa2Muhkvr6B9RCpMcikrXys3N6OOUx5M1NkgCSPibpfUaqgDl1Q/dV7Y
IS89F2nkNsxvw/Crlt5HT+x3tZAuUl13KKb8o5Xd48A9nJOVW6LEuFoaFXQD0pBtePTLzIplAXFB
AcIVcAx2mJnywS+cLfeaLCBeThG9q9+MlC+Jn5YHnir/LFbp40lAym9nJJJpDxOGxbaKOjQsluGr
xs8KvcE+X2X52Q7qTbTGbva8U1HbMqRtARWW8utwKdmCYzaYYG3qOOHik2SojA97dqCgqizM4jDM
YGYfWINZRozO99LmPxNIh4jb3A1t/Z7VVEQuU0swF04W5VW+m5HzA+F+Ijpg10TpNpAZFY+K53lA
5+5uyOWz5dQ6aJl914vyo3KwDiAJe3a0EcpuuJvO67piM0Zydf3EMg//rYN+AnkyB6tZpuecVt/9
wt/oBJ1cO7GgtLo2tlv9NFeQlBDs/WKg5x56DyHoCMd8pIX5WPQOmMH0dze4T2Pr74rMfR57yFWw
NkCPpcaPdoIKpQACLphydzcXJfSa9prjCfRs89DSaiVamHbKjsJNx4YVn5tnVnJgWpoKQeHIRp4M
HVBaf3JCfuNI7T3306+216BUZmzj2Lb1jJjnY1/3K2eqnyUse0HtInVNcSds0vGBYBQfQju3hQXm
qIcBjtm0K6I2d0JtNSRiOBsNc4/Bbtb3XxxPcgJNx35Ewk+MOXs4mFmcViSRzfCuCRT0tkzfRQc5
LsbWKLl2IggI6FVjHLtBgzDYCxz1KfymlPwusZG1GN0gLRYgIrzrOUAmeB/SXa0Edj0FcKIghyjH
hnVK8kf0dSTiCBKqnJGFqpAtMDKVCJ25UYfMBOfNtElQ+93TILLEHIyVpUBIM4otINpGOJDlCS/H
wSVkVZIZJpLOckOT53fS936ayTou3ry2muzT5KmDQ+LsoGrx3Pl0t/R1GQjpfsAysOozZNKYtncn
Mh9PzIzhyJDlJybqV6mdOLUBLevoA0/dh7KkJ6T9QDtVgfDeOej1yyZwp+UDCYgrJdInMXaPgnN/
BYYVWDR8kUGVQYuaDwDfiB4GKyt9n3s7gvBwMzpFrDy4X5VS8dnLQUbvUBbgBnPAzkKYjcATnF8r
PcRIkj3r3sfXvDJ3pGpwLCF6mBxUbn/PdgHgW1mffNf5WlRhR3pQu7GajsVkv5OqxzkGcs6QOM5k
FiJu6nfhqs3ojkA+5Ij7wJkArGm2CtyU/Z61OE1DF5nDiLx66PLSXh2doan3Vemm6FmMSPn86GTI
Q1kQMUsGPBc9vjIsHagilQOCw4S+TD05Po0RNv5BePfVUgprEj0ulX7qqRdqke7csQ3cLH8Ufhtm
OV0vJkcRKKevtsDb69nhgFcfSBoVGR0mL8RKQ12ioKMBgeonyv38BVU+LqryZ+zsuMNzAo2BkfR4
Z5F6uoJ+IDI7AJ9BIOrNMln4T5Mj6rF00ijvVGSCaEtzsp+a5t6b2PdyhhWAIwJChBWOxHl2XNoF
JJv3SOtKeq/47roqzgb2ULr+l9G8tLD0cWofq2kEO27auEuagDMSqrPIn1SRQlETJkGOf9X4geHy
2Ow0MB7aCnoBlgdZwr62w1qxx15a46nmYgUjd2yVvxB42AWpUCJMR/UtgJlUJY5KGmNfzOeSVC2h
JuM9lJRRi9MNKQtUQLsNeNUkzJxC7gDkXWoD55Y4uK7cc+l1Y5EDJFQAGCZBh2rTlWGQMTLcIUE8
8UNHnJXPx+1Ciu/UUlE6pEYwO+a2TedEm/mdZ42rycdNJtx6go4mkSkNq9F7ZJaz1d05fIT0scra
rUmwoGgEEgTUNXRcaubE/SCzoMlxQjy4Rag8vNBY9y0ctq4yy8Zpm87qdTfiUdD+qoXP35rJHdyq
UQuZ6uJVUS/mb7/zI6+Y4aY/ak8GbP7l2uN9Kg/wbCYDsV8lgJC9jZXGzD4GJhPikDvsKI+M+neU
qA/IIJ/qLosbxBHZQkXS49BkNiuSL+uRMHjDadwTWkSyHp7JgPNyV6+brFpZDbLOpJsftNO/DEj1
1xYwpzzvPmSZ31cLAUGJdYkuyH5xKf538VqgaKGeg2ZpjfdTSjd1I/CL4OgcDP+sht1zhhettpuf
0eS/2lHuc0ogGBUB12zPVP3W59l96s8HDbMwfrTatKxc9ZVceUAtq3b6Ng1ycA2ogEfXB4tiOQ1Q
D0NXtYTY76wGYa8La9jpxviy+hzX0XIehWV/FpMLfyTNQ84osOFj/UJTgnTtdvg28+HkVdWDD0Em
nwoZ2rPEHEcWwFGSMm5H/2h0JOnK4oPMztYr5e+2chSkC+a7neNGY0r7ig8PTLda8cUAiSCDh/Ws
lpx7+BaxqWrr5a6xeeJX7C3vzXiSy1NpQwbsDiSYKnJfgDg/0AKaUVg1DLm2m6aJ0jHfSwOx/LmJ
9E+/gQyTjN+E9zsjnxO08/GiofQS07gD4CFdq3zy3iEY5XYwtyC9QEFsQuBd3xHMYAJgMFaz3xxn
LIPC5Y9FuyBnqVNrqay9DWBnAAnoHTxkKzQfXVxTuXb8pt80NsTFk4U8HGfu0lXlmgx5vbMJe7mZ
P7UNIKlk4bsSTA/M2Jx+r2znI00HqLMhQcsmtu2JopHwDfu818yAdAf7Lu/711ap1WDNv9mQfS2a
NTGpAKYFRVVtB6JkNNPxTpZs5UKylvfuPh+dp7JFJqPDl5chhRamgjRCkTRShTNFouYH5rTu86QJ
2S21GH/jX2NujsrHx7qIKPb6nZtHnVTHsldPBJnS1TIf5EJD4NvXWo/riosIKs3YW5rdVLvZtlFm
njjDYMcwt4Q0XR7HKfuAxaaGBLd4ZWlKE3wNlJj2zDcB0lDBtAwQaf4LeAIv8lO43YnhjEHBuLMe
qnoO8UCuiaegYsU2nPIEC+0Lt5YWSfbYxVbuPhXiVwPk51ybiShqdCeaxtNSbi0LGjDf/3ZKb9vX
zoZTD3nxjnXfEOPolDZYLGfaD8bme4fT81VFWObYHFK3fCsyFuGhPuQy++4sM/bhPO3T4dBY5utQ
V4d8GZPchaIeEuky9Fj/6Mw8QckHM30sA2dwkXzCuu1E/E9flkNcC8v8kj1uOc3HPrYaE3wMeciW
6qkd05/FzRE9ip1jNWSxh6mQ3dIHmdsxX6yVrOi2aetfqUU1vrOEwHnSkfbnleHqYzPoBw+tmiyc
j5bJY+83FloNNoNS2FjhrJsdUsljZMSH8zyuzR6rjdlM6yzVSNAS1Zea/A30fKeCLDG45ywyFy3i
VHZHXoPd49CuDuXYPFHGoMNlX0Tg6sPOvjXSeQa6UnWJVSl1vh4t0DnVnqft85QXRmzNVCSo1Ag4
GYEPwpDwaTGMKeGqDXVdPhGjuC/Oc9nUAy9EVxIH5XU2JqpHuh0QjiHua8yMDEI/nZ50pt76rDhZ
oNXE46ye0sltVqgfew3qzfvA2R14GtWuKcYlwvShD7JBnMkbrV7TQaOvKXJ4Vz2x9W0nWpC6PEID
CqA9DesW3RayHMxENaYVTnq5H9h84K47IX7BKvkKVR4LJGJI+Yw9uKeCVJpIfpDYFLSZA5JGA7QI
pOWxMiD5tdRd1njeXSH65+afHs77AK69eDFK3cSdS7ZwtyUZkSu7Ixmqvf7BVu1JSZcnvSYrntWP
qi5WeQOHBYbnm3nmvznvTsuErQ3S+kfPP2Q5BPuOwJUTGg4j5JJiQrRaMo6VI41w1XeNNWwgvVnB
/ACGjXnXmmqbGXUdsrSO8QI8iiXfoRLTUz+j/GPwr7p+o1sfV8VFqp2D6PGi3OY4pPIBKq5NkoWD
l5MYAqU2SPP0xR4LxDxzsZUjhfCx8OckbdXXpIvY8qvQyLNvjMuRTqnRTXojQkPgYRGi3WMCmlBS
POZgLhFNVzU+OG1NrIZs3zhYUVO2zjOkvaJveU3F+ImiVmykkdv3aF3zA4XjaWsq5TzIso6MChIZ
01sGwA6QjcfcfVUDd2pMowdOHYBOcG4MPUw7s2Jx2aYnBBGuF+bvhWP/NqEfyvH+iRFxH3xOSOl9
88W8L0Cvgsv/t99TPwZ8LCmq+l6r9r6YSXYArRnwm7Y96gL9nap9T4eLHE+pl0Gt03EPHSvzI9zW
H1PVLKJsWRcwG0Ssoju/qr3VODnAGxfcXc9zjigRa37U5XIQM4/hXHgghTxn3Q7Wuh8QeuLlxaY2
jRjpcO6T8HGsWALiHHsK7ZKnh82wOJ9MaxkSBoPKWFZx7eWnYvF2vARKuRq0DIqqWXGEtHVpu9HZ
sAJ76zSz6huilRet1GZhxU+l5mDh6PYzC9kRAnsSwY7n3L+lb+Kst36sutjYMtuxkUV8KQmGOEMJ
7PSyI/b8ZbjGPR70t8FNH0vuIqvtPPXgZhtzSPCszm1jNU0bAQMNh00GKFfUUImYikaAEypEnaL3
BA2MmFipSnqA36TPgQ3z7zyu4XhpHmvZSJy6iPcKvgB7nIOGL++Omx9ZK9emPcEs4HcVcBrIK8y8
qKhRPnx7ScPZJaCSDcidlPpLg/YW1LBCwaOUELNP0MPccTcNtGg2+VwcsZ6tiWO9ZFb2mM4U7Z/z
0znchVh1eHMHHPu79cF1zaRhS8RRbkLbxHETUupGLAWYvlT3vUWOddXoCAeIG6PPEzTUvxariBlG
0/B1hKnIVqnM7hufkWj02o8JBAEIZVfENHe2W+2Krnz1Sfc0Z8FEjDdSpA+2ZUQddjKwM4YtKzQS
nSDJNos3hIghMmO4W5YyVgwcr4a7oL/P9qrMlhWOw2IDEClvcn4Xg4X3GHXD6IzD6Hpvsu7K5Jx+
3TgSGxY2rDuicaDq9Ai8ctECahyE9LlAb1cJpIqYyBEfKxlWnYdOQOIcYvY6oF8s/mpYuNzm3MNw
NuK+ASUPrKwkH95oRqMDOjdZ7P3kuWd+pNevqQOKCHzE/DgDtbKdWQn+uho84ATHTyCwKsw7WNy1
JDAGMaAYOFHLYavgqgkrxJ/EQDklXU02/dQn2HyvBM2P2kHvKPLqhczdsqulvfOn7HPSw8FDPGhQ
Ckz1Oh9HnbmN66eI2oFOsF+mJuBEC4wCzDk2tIHc2I66QV55Ftw7DDNlbUOhhnkSWiPz04K17owf
Tjwgpdbw2O1MC/G4ONNwu2aLrgZguXKLfuxZNy5W0NJ8yADgxXYO9NS8+fAM4mN8QZKG+xF6/tM4
p0cTCK9QD10T0snRgGbxN+7hcHlY2FoaZIDs0zsg1mVVSkPfM+3fwVXWbBxiuoEsYBWaOms3olDt
Ral/K97WWAlhEMRlRmdmwgtVTfm+q6rPtG3fBuWfXGVFrgvlPHYsfKkfnYy+z3n5PPq4xEw3yKxr
0y72HdwLZC+i5g6rscIotJ/bZ9zZbcuaKh4brKJD65aJNbZA8/B02cjZ7GDR87Ed5xyY+2loA0MB
1t0Iee+38jDl2RZf7lWxZTzPePNwzMi7X5VL4KVYamyz/xngHoSbzHcTVZnbYpY7PvKPeanXWZ1F
3blJG8CnRe+NdgV9b2pilZAGsiER4oQpTzwb4/doeAdTZJtR+XvNyj0psV+a6k6AplfgkrhOhLPQ
EKSEbd1hSF1qvHByag1YDzVGfeJYgFLY8f6ltFDw8A3PPfSI2VK/H0YsnWTxWEBcdWgwJqftAh1T
Wx21HL6nGXZUEyNGQX2Av5rY9x6rBnMfN9fxkME+6k4HWfz43IybvtxRq1kVEg+En0XlOIR6RBvc
vsymjxmqcTSwd2/wiPRdF1bWuJH+Gy3uLAPosRxcpwJizQymtz7bTPY3zVwInyOWv1b+U27VYUGq
GE30ypcbB8ktM7dCb672hIInhyoGAdvs4G8jZZN6Mmkwk81qLyxsgOkw7C0GP7EwKKFNZHd+0oIt
PoGd03sYd2cRGIgxL8uI24hpMwB5LEYnGhd3RZ2jAxSAamOSVYeRYO7K5Q+glSH6vwphxuwnLzvU
FygdCPucXYzS3em79tMQXBjdPmMn95lTHSlUIQdCKyoMA4BC9jVZKYwe8wuOIIKqOrV28Qkh9pqA
hrpYXdRXqBH2/Djb85Etzgaz6fcsX1oYTMwVYfhmVCAEyaJB2xdBYcM0vxSAbs/e0/9QdF7LjSJR
GH4iqsjhViCUJed0Q9neMTk2DTRPv58uZ2p3ZixB9zl/dHK1V3L5zkusGLm2N1IXsdIYzqWxKabh
ow3MEHAXpyyonLt8Zwgki+QryPODNcqLYZvfSxG82uLsNk+zdQEhi8Xiv2d6w7PqVWfJ59z3rRn2
Q/uMGjI0R/ON+/JB1pi6Sv2nV/WrNQF0Vs6/hsmPY2j+8rCott1KBae8FFoO7tJGLIc3M3ceXX3i
ycMTA01BtEmXR/W4RikYXMEx2dTGtjM/EosmKGOkSaoOK9c/Tqb2JFstckXzJLpq1yzfWt3FtbD4
5MiS+ZGCt5fHkBNiWxPGlDfFz+QCaiI/H7nVbF4L641OSYorRMwlw1UP2s9RXXcD80NtHyovZ11X
L4hI48oN9iOvdyu8qCMeRUOvPWofBt9sMNP4WRRkdad8QvLSalpUs+Hnsj8YFs2bcDlApHxfP4JQ
paZ/y1prW+X1X0KsIeB9eE/mt/D/MricAlaUyT3M8xQjWNY1/WlMm0c75aIoYpt3uOz8U6U3oVLB
oaHOCrzXv1dtPnawD92gQsvSDrnuP+Am3lDesNGSTg+7pfqP1/xUZuLYG39Eg21l5e+zglqtxXxr
qaoqFi+qKHeJxrVtN/VMwqiR34aJxi45fhEhsoTAvR+jbTymmIE3llk+diMsmd/uXehlKlNUsxU9
Fm+adjdmYsRtb3wvdELmS4XEMH1qBk7mzNkJT7uoVeVhb4Efc7gfzPG3KYb/eg+SyIzyboajMudQ
5QlTLHmDFTAVJn3F/sCcz9PjV/8KbY6B+5CV/5gGRajmTaYLcQVnlX81/r98+fASHyhbbnr72hZ2
KOfssa1fU6PiC1O8anzkq7HxkScYfEal5e7VKklFK7ci+LSI78obcQm46BFM8gMtx7lxrkn265mE
Wnv6CcKYa5xTl3vEzm7d/G6Z23JNXvTFi0d357odpzzxmLpdh7N4SuezpZKXoq5+VZLS+tIxf49n
TTR+2GjyJ9G7De0DUVWSDS1eV5vXy/5lPAxt4GI/GR406fFv1Hf+/OFDFgv5Y+pumNJDLxaCGZM2
FIN9rBrwrVFc50bbMKeCAKUzsO2HXG1GOIs/rSDJweTuwCAfPCXuQ1LgM75r9wtnO871ja1C6x5t
DG2zTZmasYbBwP6iQtu4NIJdKWu2uABo2sRMPCIFOfojKW6++28hAK2nOGwpx83KvCJsM+Y2pr7S
2SW1CskhR1x39agZY72t/WqLfTseSWKTeXJtLHW0SGrTnU9n7d8rbnGvk7xbpI84+8VM2N0frdQ4
dWm/L13tUDoUKabXedR53b/X4sUkKbdyy8iAuZ+98pQZWmRmNc2vDZ8TEXjpEHLnPnPAxL1v7xLX
jCfgVb9V5yANWLSYTEfojT47tVgZJsxvADAHbx139Xjv3ua7UywqyxZsIHL98VLXHx5fBE6OQuE4
lxD6CF6qhzV1HpqC79ATobu+T2m50eq/BtZfdRk1cXo0lY8z0AgM32YZ7p12n2j9ufmflurPrI+r
8epnTTwadthLQjHaQ907V0naY9fCkAV/FEts3OAxZappOnoRnWeHA9u77wtrwGMf7GYtPa1SD2Xx
gWcqqtoxJtZzi8SStMEfIP3dPIwXfns7SS/UZoDozryo/F5EZDErKeiqpaEgGVTG/bAxxMNkQEfA
EKyRYaXn3mROspKXxfN3CjzSwjlMWfnGZJxuvJvK3gz7r+QXruXDaxsfnkGEwNQcRrDlAGzHnYJt
2bhRge0QIotvAnoHU6G7qzWxHeop7gmA66QX9RwyRfdl9pSaNm8G52vvTcfBT6mReKu4/IOFQ8Ei
k7zeSEQWRQm80Af/xiXZT+b0CRZP/oXDbX1PNexO5uJ/2WJ+sYT2RI4U+xxmTMimYpP3nB9r+xUo
NsQmJwHS4vbldssAjasUrjFtOLzoYpXldy2WflPmJW9Qa2xKu7tjX8cUpoK243j1lxOBbZy8U+wy
EwFlbQKYIKuY9pWiDgjmYfGDAzbemEgDLez1+hMdJeoilVjbdgIET/2f3mcdST/WoUVVk8VtKkXk
68s+L/VXWeC1qajE9dw9zbrSqaJMoLdX3tbOtAfaQD/JbNwAzsbpsJ6qWuzMVlxNT73XtYgHxIC9
DDZQzDxGFZSqU+zS1f92zTrynH7rBFxOdIFHpnRByIdb2+D/T6dnQjN+2H71Xdb7O4BiasCqq1OK
nrdmzLekkPxnttVLSdr5YPtbWYBnkfLjpvoFRDAeRtIY52Ar2auzVh5sap58kb8QCvKQ+/Z1KJof
r6f0LwieXUt+Fmm9u09pRd9yAJq7kbTAtfG362RHkpSJTTX2T+whD77vPRYC8RdPk8jTKfYHOmNz
YFCh2huXyrPJoNB05UansXI1rdjn197oMug+Bnb7KsnqKBpUyAaAa86NPNk715hObmlHreFwZdnP
Te+9TfYcdx2ld063R74VqcWKZNWW4WJah+r+GFJpToZuSPRF6JA8kWokatb3Z611FF2ZH7r4c7L/
GoQfvu6wwc4hkSK9629rQIFZsghXAtlAo4dujZHW+R707tppzRgTMels5uCOGM0foy6/5wC+qh0+
bU+jdsNn7XGdrD8udQL9azncTfaFcA6ys3MGp4mzzpFDbBKztRld+hl0fhD0L9Ot0gYyY0zjrdSJ
75CBdacJ2YE5o4R4NrwEaQPv0tFtnC+UJvKmVzzQegMqy/XUo08hp4M+YdFqJ8cmREU5DTG0pFM5
qt2KEt2EnXC7p/cHPJPBf4FhwmbUjsuzixoiE64T90n2g/jgKNmEaRujuyBd4mXRh/NEukpgGnHi
13loO2rG796qUDcs+O5ieBh6ckLc/NnSOh56go2YcIG2uzSX0cRxu0sCC1gL5wjufHQ2dM1GpVmL
m0Nowcc0qT2f5us0MvmZkGELzr9tbVchCXMoehLmE5j8Plwz86C61t3rjnyF2XI2YunQcVUINwwj
5OOwNralaJy3T52w6MMYVlBBLnWIZfeyKu/PAiviqIkcFLOzkJ+LscaLXuzskqgeGzqvMU6+zWch
vHhp7ZNWemej1A/pmrrhYJq/vbF8KAXSP2ixP5k7nUwqBqf+oOGR3Qhot56+JEswHww5lfatqfiu
Fd0fiCL8xINX6Vmq8iidQJA8w/jpOv9WTeVL6Q0MoTP27TR2CxPKy9kai8fVCAQOifY0TooSwGak
8NE8tC5J0BKsreigFqoVmIYtdCZC3ul3nVa2KDB06zqbgJCmhfZIeD7LpW7uPIAW1r76Tzhc3EVi
CWITEi/Oa5f2PWjHpOtf3dTf1abyIMnTh8nziq2ozasxQ5X00z4bs4Jrt9x31Rou/fyY9US8jBCS
cK4RF0mY+/qRAqlXM7UfCfr8mpLRe3VcatFV6e064nwW13UiwKiFsZiTiUSXq9e7Gb0TeYIGm66A
seuxug+AwMxy05iKUNm0zOv1EzF123WZ+QDM926wncjxcMWbCVk0k2OmyPsHomkKh+fQdj79dI0L
zYX5kdd6yceIkMfQHeUOI/4KyZtAnVbmo2qZwlxHffIl5puprbz/es0/mWpEhADAn5IY34htUnM/
CLv7xx4RjRKTOmkvKmgPabMeKLy/ukT7ZMrPLu7kxo3mPy+t9bOa5rXolx0/fVT1xpvf1pfUzyRH
oNIfimkuI8+XcF9GZhMbLU5OZR9TJ/sojOxGG9xXyTA1LvqrwuBd8wNho/gvH9cLryATU64Q1pHk
VU/za12PG1/Nn3YCXaoX6snt/LOVDlcX3YrLJClBwYfxfm0hVm6G6YGknJujCyb9ZVsv42bxxKl3
3KM71BsKLkG5nUgz64vhDdHay32ZVSc5dBc/N/djMxyNwY7WDCZF88fncm1fhNBAq5MvfV4JHFnY
JAJVvDezPJiL9tHVzkMx8yw0drD3+DkTuufsxXpfg2SXrM17aaRxv/7B0cdFZ+06i6JmlAccWQfD
IXJSzWezUOEcUIiZTKyGrtoN+vS85u6BiOcTmttPU58vEqEPiaoZ60JDuFrGbNSudKciklb605Tq
jxVFs006viDaszemttxGVgkP6qtMtX9eRkqRTEccQuqaDMWhKjHRKbvYrF7y3ujqpfbYj4LROvu9
8dwWkM4lda6eRlil7tqX2dOe88IOwl6bGf8xSAbdSGXj/ILE75oa5UmXycEw9IPoh8dZjscMfRJ9
t/M/WZaAOrUv2fHKF5V5I5ZKVYcZp9+Y+HfcRH7qtYbuu2j/MP+TpL5qRyUQgxfW31yQxgU5+4ZM
YedZ5VeXuH7o9s3ZMKxtko0XgzzGrTWJ/8zZfgk4g7j11hIytnxpOwkrSBPvISAaY27cmNhsMmid
+jgrkqlXbf5kCA8N3IdROlIuVFencXAuqu5RZbSIWLRifsspni0n/5Ss/VMOUqbLs+Eq2ByoKNnv
RPMWTJ8Q9oY1bCgMcjPGlzQ5TR6pc0MZkiHN25sc5py5rPMOnuZvg0Ids4LSO29AW0OPd5dr/Ma0
yed0a9ZmODNgqG4NezAMzbjer9+yZhMQF321TxUOwrvwY0F+ZMr1dTQlRuX2TIjJk267xyEL0NEM
oV+A8xc8mzYP2OjwBXrsBYkP41zXzVO3uDuEWRDSwxZD7WlJtQ9VZbFWMWR17kkPxguRTy+GPj+6
tTtROz/+18/5x+Imz6wTdA+ugtDusYxEI1FTuZy5LWqAgcodLUXdOjNFrXc2N0GiYmaYOFvSvc1s
5G7Uy1fwT5YFok4i00xvquSe0K03uxG/fu2cycGJJ4jPUGRzGjmdhbwdQ6vLrt1l3LvWcl7glYBd
/U0uoTYAWm9ynKLWhKdnTA1dL9mmThfTcn/Rkizd5QC5nTm/5rrae2JsQ8PqPuppeEzSInb96RhY
w3flur+4m5ydvI81PnxJt8LY5PbCYe9YD2nSEE/VzYwiyBDCqVpvOrm3GxMk4LR242vgalfhAd6Z
w2VJYLQqq/9oDJfJLRdHx5/2rmNe/dX9Te48WufoRZh5y0Mq1ynsZ7SNiWbGeEDuY5jtg55bKjIE
GSJ24v0Eqf1iLRgvV74HsTGEZAnVdtYIcDB4MEhNviuYiHX2j2lN76zz/A0sn8N+BtSuGxcjn8Dk
e33Jj2m5uBt/rPJdx+y/9xzjBtH7ba0dcECmR3ZeHfMRcj2rR4TRaLTKrIz1/BUzUJj0SzwU6jEQ
d8nMoJwnSmN3S7q+WnqLqjFbeeiXN+igU9fx5KrgPCkX7JmFtNTT58kXR81r4JZ1tmUDoCv305/6
3mrSTPfQ5WS7Wgvfv7t8ZCSApTkTglWxrS5jHpUgvSSA8g5aeNtNLq9cJwVwbZNNWfv/1KIfe6SX
zMcBOj/+Rkue+9xghh5aD3hrfAex31qZgWxYVIAMZMdr43vnV2KTBATGaU3/YFQ2y1MS7HR79ELf
a7a6Xseu3nVhkXGUWEukrIJVsdTetPQe2tUKiiGoMi4Ica9/RZ/dyhW41Uvdp9YIdpnrvaSi2zHx
IFqUF20Yd5TO55GqOvZ2HrbKnPaDqq9Cm18NadzoSnoMJuM2uzm3xvLq9GpvZcGDYn2DErxWCQii
73WRbjXbwUmvlTFEOsuDIEildwYMA6SwoVU1BOo6IgE1Q+4oqQ2BKz6qcoictbzfVltKuY6Lpsfz
aD249yaf1I2Toj50cjw7+EscSuZYKNHy8pL/VEl2tG35JIj/F7M/YDf2bwB6J3NCTu6XBlS24F23
+ymukxn58nAliq6JvM77D+fmZei4hbuyL6Hx1b/VrQ51VmgxuOXr3NOS52Tuh7Vw7II7e0mRhPod
XAx8+WBnlr6VnnDYKtEotY3+Ud2veM6zx6wT13KwCuTNEp0LHQagjRAU5dQuEIMsC3WzvrddcXDg
XvSWYAnVtLtZObzAUjvaYrzadkuiHPyW2e20tP7NLe0jH/j/7/p6Nwd4LzmPteSgAo9RclE80dOy
zfvg1tJAa/Emhb0pDORX+nm2jH+yzcm5s80GQED8l8Mdlbm4VEX9U3jQU3rrX7WJRtk7riGt9MUx
88cqyz2kjnaFwyDZ1U539s3q6vN92IwIEcdw1DjyVlJb3izeWbbdu1/x1RT2WaR2XCj31661fwvs
u+ToBHWG8OfVmTkERuz6WVV8zXp2qTn4kdS82CziW/6+33Jaz6xpe1awyAjGJ5NuWaeUu9mxuchF
7PHPXxUpfKjmA4VCxPYOktPBEYgDxgz5lEyRGi1v96AdK+8Orl88WIJKCF3FcwFNLCmWyxJYWIHS
kyE3lzdnXQ9esT6ajdoZvRsv1nol0I9Q1zROXT1C5gr4PoJ1plm9WX3/UPhyW5VEHHgVak/ZH1Oi
B42226+J+6i76mS47g9CEyDcvCijpJ534Ez7IKnPnKKAyYUBjutUjKpqvVZjdrbc6mjq4nn2mRrX
XoSNB+iuVh/PS56EEiz7iDLyjuBM6Gz65awlRb/zLQ159F0cMhCzXmdotv3VU5sMb4A+m3GW13gN
rK9Jsw61DxkxYlgeER8zt23LDrXxOMVabr3NOel2mXZxZpfwVfQook651PoaR7U/wEkqE/KuJjx0
afIlFEv7NZRz7AbTucqJmLGbEuCH/zpAV1vaAvpFp9dSLX93OUOnQfg4/VeRlsfRdsJF5JdSeceJ
/lphjB/JOjxJle+0xth5BarBZo4dUX+NiccJOMlzhsVxQUhEDcxmUkukLetLrdIdT7qLOIYzBuks
+gyg2vlYSRf2fzgZPnIG53VdUMsU8xgFfXOzyjwAdDGOeiOPqVtdJ4NUIcCZ2dHwdCybnLaW0AjW
WHijuZmTlBHI/BagYZ2pdugitzMcV7TayGcEcj9Z61HWVE/8uDVcHB+aq/vfNQRGGWg3yuf2JS9W
M7wZQ32DM5wiV1/f2MTjLsFiBrIrmubZrZdDppLT4oCmJsth8u/EsXPBxnHtxuAs+naz3Hdew9kO
S/G+KnMfGP1pyH3UH0jj3H6bwv9NeXmtxH/CAdSSBIBx1fQ1B/SwrfrkjC04arR0B1gRpR6lmvea
lOJ+ihm86ZmbIYuUDZpEjzjomg3Y07ZtdS9cQZu9WMSp+Nq16ic2EYQeFlpRpU9HgAbufaQH2Rz6
VRb5/cA83LPj9VFvzXwlLxX0U+9XoaPz25PP1aUO2JOjAKvPdN+JMNXkQfqeDwm7xrBry6+6zH+C
OrgtrS83qUzCATrLtZwX6XvfTp/+s0UBWZvSqNNt174j2cQ44HwiV7Q+OBUyVu0FcdWPrPRz5cyx
lZvnsYbSMqpXbwYnk4wsjdue9HR+7XPukNYsT9rYbbE4hQ1nSrL+0/36UeV+ODbqKas93AIUmHQw
Msnwshpqi9AHtpj40ZkhqSLbuZvyQz1x4/ZYrIJgn86Y1pbhMKXmS1J/5sCwvaX+LSXBdWbCZomF
V6oqHgPCSJOy5ydoevhxbVc51c1Hk9kDIFe1t1P5FBfjsq004zYMvAbED4Oh+7FZrX8jgeShFozN
FpYcKQXaPoaExb9/j0Q4VgFh1A1qIIGKcZR7qxwuGvTEzC50p687c3rpG2879R5peL9J1R3rbN7n
VfUhWoSx5EWG2vhddndRgc5tSrFOxVliBrtitIBMRDgA/GZpEQ4K8xcyY477TW1mkQpAWabqc3W8
iye1COhuu8wKyeKd48x/UxPsdLHwOLQraO7wQI/Wzndosu+dQ8lHTuQx+yNyWljNDFq2l/55uEuO
JXnHbee8WHfGvidjYdKc0+C6D52lH/Os3Hm9f9G0f+jMNx4TRjL6P+lIJLgmTlbtk/hUcMawRjT4
hqYZOq7aWHb3WBjLI8r5jdlwtI+/DnxQ0Y7rxiipPq1ohDWWV0s9z6mfb7yZhJ5EUyevHbZukn6t
Sl0Xv2JlY47j4fSmeWMMAP6KpaNzN8UAlMzw3i9diFYyLiojWuwVl18ba2Z2DrqFAxClUpkE21xq
4MXVoREkkRE/0M/zQ013UdYmR1mrXcZPMvsueLELpduZp8Ry0khxEQxO7TF6tfx5a6yru0UBXHaD
pQi9SnArC8IYvaKP5wzLaOOcJJCDaCV4umjQ1os48fyvtaFjhsSvPVe6t5EaaROoskMnLcA0C74g
YoLX4rMI9C9kni6AWxUkB9flx3PKz8b/E9LYg/Z94OA9jKbxjoI6ygNoYGO6Bi1iWjZ8lChvWS8O
1dSfqtx66INuwq7VRKuXP4piGTApVFuFrmS0htecWw6cBi/VMj7A1m2zQTumChufnW1H+W4sCu46
i4QmZgAH+08YKnIa5r21OlboR8kTOc6V+b4o720tkw0VmCTklVufN4SRFcAIztluHyvhH/2ABCns
lIzj6DGQB/DNnzK9eKiGcduUXKILwD9L+nWu69he+kPmpQfzXtjk9cUZeVlYV/PTOoxgHvWxNfEd
Tf2BNL19IY2wMfJ7wVq5sWVydA1tWwhThl0q4edSKDEMRnPT81ka7s+QGi/3vvHeDV5SK/tWWQ2l
k8cDg4VnGehAvdhbl4OGfdD0tEODEc2EORpXg1UAgBWe8eQM5rQZveaRgOeN25KUZQ+hPVvYL+mp
KoF2ffktSp88MpDEauHtKjnV2AF7Jw/1x6RDuLFI/qL20I8UwlbzjfURzoDaqpW9YLFPwieCJWnt
c++KR8OTJ/a3s+Mlu5WMFttG2FhCLTX1rgAMzTUv9LTp5i3Qx/nEX0BOuY/iyfSOmSABPuMNpFav
zvlvHRu+BfvaXF1WiKzeX5HroHFtrDnuO33bBR0ila658m4f+7qvt2aZvSsLoI9Aab0RiO6tJ4Xo
DiXQ8jTYIINpp22l35ycTMFrulOopvbmj1l9Q8B0KAmayXp3p/XdA9K+K36GP60Q331hN7w+Cu6z
7s+FXl5tzXd29VBfErd8bqz+zxQYm5z6JE37gjaKoSlTD4Myj3iAPZ7ONgqs/ElLhoPqDUQeznxi
Yog61/s3amaLRK4BYWb+qBHGbNpVvGqlf6yV/EAimG1E6qO2Ufm10lU4aZAYAI4vuW4Ydwr4A8gt
zpR+GFb3UqtpC6zPteskCJjZAsw2/W5JH7GdgpQ9HakxpiEbMFYgU+lwyRlS+5vQ4XjGUkXl6vyT
vXauq+JHTtarKbJXE+vFRusFDhxUKflYkn3eeU3cSMy1RdY+lH16Q/mw7Gvb+LNK9a/T9BdzMuIc
Z3KNJUKb1Zeo8ofV8OMV5I9vEtS7aaMSxe6mdDy0kNjptBmRG11Ul2nG++yy+xtlnM79U1OxjLet
ektncUXEooN9ZW8Ub74y9BI5z8HoyAxTJ5h/JtHytMuRPvrduJgwmfdVdPSO3n0UNsw3uYoI/OKl
AQkxmXy7EnekZr6pxF5P091R2+lISNP5qR9H3FPWC+dTuskwMN9nZEtf906JUEA3QfIrJGwDh4mW
uGdr9UNg1yiQhK4rZYWWUEDiWZgi8NIhF2qDZvkKgWw/fREKO53pA4+0poolnkVa34qdI/VLlnB+
B4m8TZl5Wuu7ESFjD+hcNMaujkhSPmnLsk3Q2tgd8+Tqryj1VcvO3T409yVHkWLK06FCGehwJsH8
vCbiJSuMUAD2bDsPESadeZGnUBoNc81LYewczamjApvSplfLftEKAtaqmz51OwTnxa+Rtr8QdmS9
m/UjrmrWnxQ1idq7wt1TlucdJt3+QalOn3cGzTV1XYwS5Mkzm/9GhQZRB7hYSDa2eYnEasZF6gTR
oOkl5XMFp3HLO9ly1ZFeCf9k59qjXL+dGdKzrrh6pVY+D239nM0awuzxdR3kVoMSnFLkWc7EoYXU
Y021rYFeg6Wz/AgSyA5XFg9BMcFwquHd9q3vyTH20lF7PKWPRuGG7WxtC3fmRwmecDn8LrO8VAEL
vt7OB2fyXhEs/DQ8kyhz0Nuv3YdpWadhaveNzrlQBfi+7eTSChv7Gq55bxjeyso9ywpVl19apCCW
2o8HgCaYf3jlEfiWZvY0m1w1fk0PcbaSqDy9qW460XgQqdLFDmZ9r5bcNjl5+DqNAcSZmLFIQdn8
ihNudK59A3yjBZA9nTed1woYJh0eW4SKqUAW0nEacYZclwlE5C6xIp+xiXQhmAzr7m+cc0oq3OQt
T/NvW5XYXqddA3+5EQMIU7VYZ8YI3L5dcOq1ANVYMH302uhvZpcGKL/Mj9iNKXNt+i3i9ld3tm5m
xf6CSEJ0zS7RkwPxg2TRBpkDmcHUa9hbFwrEgdAMy1Sexsx/Vp373ej1f55tw8XaDV3a/t0dZhNQ
kLcWPc3LX1Itz5avVQ+aMWNc1u7SB+jnOTXRtAtrq5UQcp6nPPbcoQrXdSi5nGsKHmWLNJ8ysnZ4
UVRBZpxpm3IcQDDprNCcuDUbNxQd0i4aEo5dxyVqD4CvQpFXsFZgRZZ1K1yMSaP5TSfILlc2qBMy
ZtkivqhtiLeg6UF5JB5vVGjYhQT9AxY1rXc1EMME85exvAhHP44ugLQ//CNr8BnCEnlgMe4Mccfs
GVJwLCIvLDjiba9/sPz+2hXpb1t0r+Q00D+BBiDCV7TEKiUgLbDQma5V+8wzj9kdaLXTe1id1foa
FptAbECCtYBASsqWMbV70XOkkZWGsCXLrDMW3AyC+K7t8dR/yzTQfTEWP/WI6dkX2BPsbviamsnl
iJ5/uIEcOtF0i9aycucvJULVeYjGzJsB3IKvGhXsxjHNEwbl16m793HzOTsKKF/y09Gu8VG66GA7
D+dbEnyJRdx1w1fDMzGrFAsLXHfjYDwWS3C2yN4LXGdbZPMDcFWAC2j5y5P2rcqT30WIX8wOS5TK
+UnKqdxbFilCC+LfXvYnKxvDha73guArp8VG7ubem5O4J4FTr6nf+lp9rqZ6wC0iIrszOMK9lB0R
X2KX6xAUMzzddK0C+4w7ELdDU8Yapsm8McFcSnGqk+q3ZCWrc7+L1gUFJJzfI83fez59GY2lnJG3
Ub1q4XcXnJyEbBRn4Y8f5UyUcNbWJ4fIzNrXzmXnxF5pnYMRkNA08MosvNumpDPdd8b+gMr/WjJj
QUnsm6THtlbvPW3EIbVw/tABMwedHxYtjsJZtkdk3ewv3j/WosuoabjngBHm/DQDLIocvVIZnKa2
2QfNiJxWxXphAwmZC8xFCm2snYr7sFfaxVfKGxfoQUeu3nDuuJ5IYOakWKGf5mr5a2kyRbnah5lt
kWXd4OtvKDj3Ci10G3TpdwfxmLYYNouOmTO1+FS8ervO6WPGyjaW7snzfESQgcMhM82h7WU7IVC9
VGbwNHRTtCxsmvU95YCv/9krajLdRz+e4WPRPeX1Zk5L6C73CJUlozrPnqe6acIl9d/mhSx6czkU
xRwN7fiWTllc4dPbV1XuX22jiTBI7oAVw2plznMorNw1OmUE7TqcnUE7+XQwBJ2Lp0A6GztDrLkg
8dykgmtX6uDtinvDlbd51I6+nL+SnH/U6qGFCvRnsgfPi8ofvN77Wbnt+QNcBgXnuxj6o+8kr/Ni
XG2LrAyTmcdnLf+fs/NYbpTdougTUUUOUyUUbcvZPaHc7TY5Z57+LjzyzzVSVc9cHoCAL5+91+6i
chM4iNtrSvBqLq7lLLmv2DANrfFA4QBRuPNIjeccCAmn0/6pdnJUlvE58LNDrFFdEpNbzYru6jB+
6MbyFqG0GxaqN13WU9lHBITP9qCaFAWbcUounR1nZtgu+vYUlJy1FCJ2UMXaSFF253o1ay5vawUI
5SRZusN9/ChGIqYoBnr03ralcMoFtyDBkQf2SewPam4dRTUkP3S0CySwOCJqu67D0qM1EYj2pV8u
dFY7usXb78Li04njY60Wdpe63VqWEONZlRkvUip+y2Iodi5z/NrP1GIj+YwgWbAmdaimtKq33VYc
hIiKKt+esYthFs8W2BUzsPodVUJs5NQQe4spbjCgvITieCbh4aYQHHb/3ac5uDc14PqlanYbRSsf
Kicl9841VhAtt0MlYPHPUDKxLEcKKrwKnfy3CAJ4MWABlm0T38l+FN5TfuZwMlHt2kP0aBac7bCD
Uxe+zlF8oNJgy0TC353abhfszSy+K6j9iKa+HSdxleydquJYKCntykvXBuc0gYFiRVWtcSMNhADA
MRnDTvFHH5gM0VBRF0SCKkJ0jTz17KjiS+SyX9N64xUdz17W642aiE+WGe/ZdLD7yEGb6aNWve7E
A7GxwTIUG5h0Qvo3QpeTlmFAawCywlEWR4n1pjcbwolbJlil46BYiM4ttVgzVjNKdwM01Bz/n+sn
r41ciHZcB29O574neL9Whe7vo847iq32gDfpTlURIkcI9f0u+NQ0fWFgaFiqoXsL/VZfBqF/jhmN
1SE4Gy48jLTYy0H0mA0s8eOcY+UBq1nSaGttNFNK7TEXsarIZfErQAGv1KBxXB3FsSK4rPPEiobH
8tDX219yYnYrk000WB2XbZSgA2MZT/M6v1kGRnhmnn5LhfLVG5Cju8VaiLGiVfnfhvMuyWChElRo
R7kM57HSUeqSMRuFw+6yQzNcQjYpvAgBa8lRibhmxfGgFj3iSG+tSBwwKlaRI87u/0QdSu+UY4Eu
Uk4Nm79GKk69TvxJpuJdcOEFJBn24cLpeOk5wl+kb/xS96VLs45JZdB3pgPYM9epoSS9d1s1aMb6
RL4Vq3Fei3EdFZb7zKB4dpC+6FTLlqaAozIZqPCUHiUop26WBpRbnEMeYlj0+msVKtWKJTucClVk
Xdk8IbO/N2v1hoyMfdVmwZJSHbLe4Vkwhhfc4VBN8ZElIc545OmKhZqvjR8rtDnrLB84/xHfQxm3
cxXs+6Ik0Cs8NhEU5UH76PAoZ6qOoAjoRoPJzce8ZVBuDM0SuwwrA5YHqIJL5Slzg9tYSjZD2f9y
lOaRPKvfnRr/CZgOPKv6YMNrWw3nEoCStK2BeFUsNXyg4WPtD/uiiNZpKaB9J9DdqGh6mD5db8uJ
zWijpASOLkDrOVlqAucUFDIBnZwEYct3F5Hm1XbdFoi80pacO23V+/VLEeKyD4lzWyu+Mi5vUciy
dF1LiMSGECtGhh1x4YVdgPLLeB06rE295b62eXhkc2AnmgO5Mj1DsLTT0vojsltYyEZgs2xDgTtU
2yKIHsQMcqanU7tR+WhmPNxaWd4tpBpsiB4Hvzjn3qOKvi1UGggV3L0Pzrtvu71F4Xqhy+VNAdK5
cK0lK72tib2ohpo/eFWxVcCNLowuHfvBSyMT+BNotq9ipZT0bilpHSiT5BeKon1ZYHYcmvta1M0H
6CJ3adu9R11yKto/CaAU7P2fQe4+Ux98HuEu1dC8tmXxoWciGY+UF0RWcoj0InToJvQnRo1F3pDM
JsfpQ4N0P8+7VcfG1tDibZhK4gLO4wEUwW2A4GSgpq/ibsfChu6x6A91U4eU9WQs6OWjrsoLNzNv
Si3D16rYOjAtdkfxL8NQmNyCN8Mvos1lftscoVkeiaHfwIZylTv45OWElFLsvp/9k7cSluGue3Z+
Iym6ArqT5hhxIy/w212sQTEszSfbotmkN9iAbHeX75L9dQr/DOBUnhAUOzn3KPyA0ms8deGxgoc/
R1z93ytvabzMD1RuWf7v79d04nKStgq2vmjLe23jo61FS7Wmc8mbMZsxsZEzXr7ZDENRnjAUBYpY
UtyV8dYfgr8cb1EB6IsrwNy51zThKMYhJVivh9UXlY9RbtcRhQyKs5d/+MzFp2HSppGqRaLxDZSG
FYkBpgNQUHfl4nNNaJooDbSyF4QKPqMrsTjI+nLVVuFjafmgt2rgC+yA/ewpTNKDl1pXwIlfveCH
7y6N5Mbv7VZtErGrxkget7XDMl0nlkH4KFaQfpzcG7LjqZr7505pCXtjOk4C61Aast1XVFZ0trSN
Tt25rw9xVy/Hk3IsqbiU1IUra6xZmP209FFInKcGf9Dq8neYfVUjB/Lbr3YAhqaDTMhdt3Hv1bW7
LzfNM3WX1bX8UGmGKCmNTeDbHUDFuVFjQJQUz/2+OA6r+KtTuKcKRhQykIWyFrcwHq4EAkozfeLr
/9/up0PLIJFFS7bdK5X59LPYlTbKyv6DE81hCcuK6Fvl7fLrm2vGk6FEoBrEbpl7GdKdLB5i/V7N
Xi5feu4xJsNIakqWIYlceiBpkrn6kFNfunxpaWaIkibDRuGKZijK7MnNbIn7FYPUJn7qsCXUC2fh
LqNz8qQoVzrj3CuaDCMZdkLgNnqCW6RaKMhuSjZILQvGK88yvo8fup04Mlq/fW5k9EnWubwnSwT2
4IIqjqubtCqPDbw4LPPSQz4YNtoT5khMW5El3IUobK/dfuZVTmOvPYnYUX+g13u7+EZZjVholeAY
6SuF9/qcNTf3TrOvZcQN2Gj8dIsjB6unb6cNwnTd87YEGJ6Qc6xKSENSpp2GukNWSXezst+X3/EM
e1acjBFtLFVOl3FvwBuh+lKzxCAdrkH7YMTHy7eYGSTEySBRhiEnOixstoPBDj2v11J5J+WjcMey
L99hhtkrjv3sWzuRsUVnYmDxXhoOxq3qRtPAU/ilskMRvZXMvFvK/XCvGUFzrZvNNP1pJjZsrEwW
RJlkFgMNfJFqRwFEa6f6KDwH/eD1wQ4m6NlohpMuqk+lAbd0iEB9Jrqz9EK8lepwvvz0X1PfT91k
7D7fHl/qAhNfZphun71jxgm2v6xAmWOnWDM2YvFrlhycYWvHurRIltcG/7nPOhloMLOZhS5qwVZC
yCeEy8S7bZMzSUvLy4811zIng0ufuUJXhgNZDCXgrjqHu9XoZ7d1nrBIHMxO7q7Nkz8PM9I0BFsd
6pDVj06J0Ha3JMb87VFsLcXNmHba/s6vocl/HvWlaZzt0JuWZui8sBZjcDDYRdmuL7+qr6XV/7cA
Zo//tgAzVLsh93kC2YYRt3L3FJTqzbDwVjImcx4FUuSK+qWerptNv9WuTQA/fyNpGnbb1WrZ633F
AG0OtqdxUqDfJMmdXzpsQX9debi5zzMZP4RaEyonYGui3ObiTnwO99Y6l1bNp/+hHuMH6/HyfX5u
z9I095Z0GqMRRXwCYp+eEtPZsoO3JcQibevfXb7FzEgvWZM1hWM4ThbI+bj/cbdY+R806my7ai2t
Czv4i/LoH+8zGRGCNCRsHKrYVv/FPrXYxWtOPl8MfB+Pyhr29JXnmfv8kyEADX/gC3CFt1Zl994D
fONDjWkgYenhB9dSgr8W2T817slA0MqiBYKvTrb6U7tvVsEdrOHb7mXMEU0+vZt+BZaoW4BfuvJU
M/10GnMLUZzis4cGu1fFlZQpnyoHp1e+zNy1x0CWb0N1hDiUwB6S1yXtPmEJa/gflz/5TOs1JyOA
qleikCjj/t2XcYE8S2W8RtMje9eyhX+e8CRzvPG3X+7XrO36jl1djuoMsEf23Mmby7997qVMOviA
do/6gEgoYQ8BRMLaJlMMuHztmS2DZI43/fa7OWfMTCOqwq22aFb98zgrYug+mLcAVQgDi/5ey9T5
WmH/0E7NSeeOzI4qV8ThBmefnk3/Q6UKS7bjHLzJAULF9SvrEgrs0dkbujcQttda1exDTvp72MhJ
MiRqtK1eqTw8e8sxbTVbR8/iZgx0xPS5uvw651rBpMdLCmfKXkOPb6LiI5MTNtmZhFghv7LDm7v+
pK+7UT6ozMbEZifGMVGsh0HN9pXP9uLy759patO42Nz36jhFULzVhbWPmAMx2ZUrz3TAaUSs6Tlx
11d0wCTGJRP+aascduJOSZ8u//K5ucOY9PBMl9XCrGjIqq1symX75OJ98Y/5zjzgHQiuPMbcC5p0
czyPep7lzFCu+xlrWzQ+l3++Mn7BH3qHMX7xb/1QL6BQg7AYf358IyzEU7KDveKBrSJ1zruVd8Y9
RrmdusnWlo0Cchsc4k1mS2/mbzCYdv7b2v1bXKxkTIYESwwz01QSGrF3L3r7RL1yYjAzHRqTAcDx
Wgv9Mxud3jhweJ2bL1n4OASnXGqudL+5rzPp5/BIqTym3KG2HoD+CPH+8teZu+6kW6dt6ThJwsdp
gMtr4tZCT3T5yj9vzSRj2qE1IG2FypWj4Bh7j5LwOLTHdPhMhGNp2IL8cvk2Mw8wTXmVCkl2gvEB
Yhkt9Aco7n+77mS+FoeyMMEF8vOHTZ88ud6VpqKMX+yH7qBPenMXkPCIEzvallX2kqfZmbQLNDEN
JCDXodTjZvUmF9KbdrDuu1C0swJXhe+1+94I0TE5zjNVqGAN8gM+qEzxirN0QKXontAuOAW7ztI7
dRit9jGyJKMxIXzkZ8EyT5bkPJkCJAMniX9jZXliwl1ffltf534/PdVk9NA6s6f8Tu5Pl2cPtZo9
V1L0xxwF6JmE+FhOT4ZjfBglRU2lebNi9VG2FGtVotOORhs/bLDnKz9l7gVPxhvWKuAQVAYy80ll
U1Tbwpr6nr+TN2PwvPVx+TbyzLCmjw3y27DmYAeLjbGBYBIHP6LBBimSFylCFhw1xRNFIdvMkcAq
9Ss5LxG5N9hcC9mgHisdKLTdEl16Dl3RDlX8ZUKMWasm4Qzm9+UfODMt6ZMxqfMKF21BGW0LYCIR
OIwchHkvP+HvW16+w1zXm4xJSWpQHg6YUoVok3FVza2vXHluWaNPhqWk89JyyKSYA+x+Ha9TlAwL
76XcWISGIT1De47Z9MpANfcYk4Gq6VVVcmKR4m0KP1101mZf/NvoOg2ndXqda2nsxkRqnFC+AFP/
06ufJtA6uhppVkDgHv6Y+1Lw1qwr7y5feuwmP/RkbTI+IT40W0vhq4raIes/Bo6SYVmtLl98bqms
TcYJXfGoD9fQ58cA+miV2r6t2eoGquU+v7LgmPme2qT/SxG0bd2hY4a4ID0qzHqW2Zd//tylx/9/
6/NNbrqyOs7CUR3fuG2/jGX/dPnSc5tdbdJffSCGFTWVYGv+CtFa7KyFukwenB0sTPUxPgIMeQMH
uDd2w5UPPbeunObPxuRORGFCJ4NSYsOEs3XcB5x/edtwYxoL+VpZcGw5P7WoSWfuDM9P6pJigTQQ
p9J9DMhAYvXezN5gD1xpWF8jw083mfRiwAp+I9f04gZN3m7QTWcd6+lT1TMcS82Jfdg50/sn6JL+
uhIAvFn5bdOzvXeBVYFmDhlgSqVFSGYCi3ag2jvVO0QH0KkqGmKTY9U8WSUSNLFca6h14BYSO7sg
+KoWapwC+jZ2W8wH1jrjyDW2/O3gdkdXbG2zqLdpLby6Ml5gM4CtCa8QBKhACbOJw7+YiZ4z4KVL
nQNch1YFAWAleSLGSB2lu6KetDDGhdsm8FmyX15I70mI+Ej1XaZQtU8VzJ/Rr764lkI6U0qSpmm4
4C6RXspU99oz7kA72Xib7NDfdct89zWHXqkPzAw10xhcqVJp8IpAzb46a/WHlNo6paQr/WlsXT80
CHUyjuFxguKJIW8LkJcjt014IvtKWeI35BxM2PzjXSbjmYBrWtVlL91ivJRlgmd6Q0E0BoNd5yy5
V+u1pqOSywl4qpr6QSQ/6MqdZ+b3afIt2jUdp+cowbV7UPGYIFbRyryTYALbJpL0TfGub4rlv+a4
S+pk8JNdvw1KXLMQvJ9D7XeB/9a5VvD7GnN++lqT0a+RwcT1QxtuqyG/qZ2O0GM9IuZNaLx1USIO
9g28/SDJKhczjlUvAaAssa2Q72um+8pK3oJU26caYqYwFuGER2G9KApIQUTuAf8Y3vy0JTcjvtNU
7Xde4VB0M+W3ona7cEBXnY7BrKqFpTkF9g0I1xcg23fpn9DKDg6GSKP3j2Iafgh9seqcut8MBmA4
VbHVvFuDIHnKQE5TFjrhSF7rIIHqXnnSSnDOcY4B2ZH+UWUhTYNOo9QTkR6X4VZQCbtRPzQcyNgc
LzermS45jTmtyX/TDdcIwRZuvfpOxIti/FvdSFIm3xj7VBTJGUXMtokMYnpqvLXKX18eduO4ffn3
zy0wpkHH1O0NV1Qp3Y6TGqLLTWMs2s2whGO3B3t3+S5jk/+ptU5mtNrlHX3dxMjOopOtVRy0l688
8/7VyTQWebqL2oRRKzOtfYFEhAU2kXbSlVHja531wy+fZh7LCGzLtOP6TVHaPuQ/V9LxIrJhI8aB
SKAWDV+BhSJcmYL3gO8fpgkG40FYER6R4Okg5AJBZQqrhr6TLLGQrREUu2s0ZC+S3JKnIjf3UQEN
N7YsBZQWDrfW891Fm7JDwqBpyky6IG6WRO88g9zBYCdg/A6ArUGv0BppqfuyHQDvqlVctM5AJmcf
rTDH7kUoUl2fH3L8c+Sivxh4pqxQPeCDhvgl2Q20Lw8gjSA4GOsxRKeI8i5/l7nF0jTD2Vcxrjod
YdFju/KWZI4unFW155h3NWLF1pdv89UXfvo+k1mrIRuiy11q16oXknGWn4BLPYqhdhf66Ys5MhPw
5C4Ct/uUhEElVyvGwSedM8/Y6tBeeoVst3zUIVmBsDbRR7XisOoz5JhibBIP0warSsTC2UTtJoBd
VZrFrooQtjcZkDwrKo9qCunKD57yWH5NZRYhl5/Mkn/uM9Mg6Ci2NMIBlGQrgHJXZfk+Gen6aSqf
8A+tylo9mVnwSMocfG8xX6aKSnJAK62DyFz7nj96kjky+aOVyquglAeLwAQUzScHL3okqdh+auXg
BEhxiasSXUhNXWkPSmxBqw1fAM3angOKRhI9rBJigr663xiqch5c7Ode1VOW70FIBWylOtNBk9za
akN4gVnC6odhfBs2yUZ347e8M04DYMMQlwvhAzd10H6UEv4xR1VfIc3+jdP0M9f6XVgJKy/W8fVT
3isyWB9mf9+SFSCN1DeAeTmmbNlc9CUppn4rL3zyFha9Z8EawcziY1qVRZNLxH/BrN2xgj4Mkogt
ornRW/W+dGI7GeWutWY+VlH3F8fMwbNC7GlkTALlhGys34y+Gq8U1JUF3SmThnqRjsmzl7/pzGD1
dcT1bTukiLhBYdQiJgw3sps9DbV3E7BTv3z1uaFcmYyyGOK00gzTdGuYGfoRS3EXloVN0G0eg1ZI
lzoM01WiC8hp1QhZZuYs03y4stWbvftkJA5yqGq5kqXoYiHJPyZoVutNeJftr6+o5gaVaeQ0yehD
VRRFurVavVgIUBcXLWaHVdOwEwEYsNLjNlyqKYu6bgyYyNWtI1bnVmFLcvklz6wipwnUUicRHGKI
CYzOXF4kXXfQU/HZkKNHPZKvvcrxlf0wqMmTQc2qRCb7qhpfZbtWNsrW3LUbwVYRCP7bU0xW4QjD
LDUvOfIDrb9JoooNE7toy/zrSMLH5Vt8LXN/eoixE3xr7PhjHE8EbL+tdBiw1llUT50mLLPSYs2f
s6HMKSqRxCPE94MOHA0ntAiRPwi9fZXs5OGpg7/jCqzSYUJAGTRw7VZGtEml2zB9UpunSEnhxmnb
uOkw1UKXU/e1gk/KNzf+8Ow12JNRjA/Ez7UxYnrFX5bprmsz6AYwEKLMxnm4yi3z2lJh5qONa59v
z4s/DsefnyRbp/Vu4N9uhDq+BYl+ZaabGTumeu0K8nxTuKMgwhH3FvYYlVjyIpbur3yur3OTn76X
/N/fXziKWEVJglsZcHDhORuZuMJClc9ly6Ez0whwEASxYreMiOc+gweGOFbpjU3il7gb4AcuHF10
V1kwShxJTz+GYnmTGDhb9bT5FSu1xWaluPPaCpxZupQH7U6ojFskMFgT1aRYSrr715SV57ogv1nT
Xn1Lux+M/D7Xg99C1wIhrEktqF33qaZUspbN4Unskk+TxRP1sXJTYw3BZ6zuLI+YOA4FnkKhQVQc
WO8k2uyqTMAfx/mGUZGgobZQVKwHF80qsagqIdjafR406UqLLDJXfHOFnfHWkiR5ITRQOevauCEJ
a+fI+YsK4mCtW7G5acJoh8UIYwugeRuAD07ZRoVEbHYvZupA9lZMdUGmd7qqq9AjTKJDNtXHrw1J
KI7r7S0mQCPwHgQZo4lLwITevnVDdfKFjgCa4SNp8ycvhwclA08kzPjd66OnLuakTohS0S5zf9e5
DHxlUwJmr9nDwebTAqICgliqV2Y86s3q9Cwo6WNfUjHslI/akLaxKa3Fyt1i27tthJaQccqZ4N0T
whDkfWwSpSi38YHovUcjJjcCf91b10oSSPa2IJ/OvK8dcJZuH41vHNN95rPPi9ND61PGEwvoDIbC
qQ2ZPQlwrnJgndEAcx0MIrZIcarUFHe7CQep90kmqu48qz3p0XDu9Oou0PQXcoHeOzgE2ARdSALk
6mrFfVDVvzVdOatJ9SnkTrEopfoXqlCWKI50VwrOWu5l2VbIed9kub8hLwVogNicCBE4VVIhLMpW
/DoZWorFyNqo3adKxVJSGMm7VvgbYAJ3daKfVfJsQ71XVp5LyGBCinZATmMmgf8OasA9eQUYWiDu
AAuOIHe3FOJR1XKsQQLhNknB8qL3uq99wsqZkYDmSPeWY2hLEqzsLEjgmaZ/MmxOqCOJVow5+vDy
LFjhBVCQBgcHTcs/NN98J7aUtXNR/tVQDxDWmNWrrPbwpLNOC0zAh7wAYZkaIBOKwN0zaeyVANZG
RuBn7uevUgOtpDM/AS7dCHlIMbz17gspuTFayVgYGH2I3bsjUes+ov8vRSBoWL7SfWPqdksMLk4/
8EUjZljAcbPy1CqCxg3v1hpZWQB5YYgeFJFiW4QivyU8zoLfsyrc5BXwV7xUav81Kb1wNZRGsipg
D7RFsjcEfQc182iZvl1LHamaOibfsF0W0nBKnfLBb9TRBICrd6jsAIB/Yg0o/9XqIyqTh9wFluUT
0jh0+XawCBUc1PCRLBUiGYboRSjSN83pnus6xFVRgNChtgOwzrxnMFplrmwtu5j52pe2dJhXrSi2
gze8UfkbW2QIPj2580LjbydzEJJLhq1I+LvGEUVyo2VXQwaPhOEvyZLDdhCtQ5C5H5hUb3oSDZZJ
292ErQDH1BrZ7wOG2fZBH6qDr7F6h4HtL4tCvlcbrLOtmXHOaQFKKTpsUTV0/UwqyrVgDsfOU1YM
eQfVrXdpljz1fblp5a+QXwBfHtspTX7LMo4FFO9DUWHXSErwmVT84Wjt3jKw2cqwwt10JevtnV5W
bxUoaKUFPNLJ1U0tAtglEtsJIo77whLvegXGycBZ6oDWX1WS9OzmwymorLUFjpIQN+gzOKnXGdT/
RV8nHxQmPiuL5FKCksSVbJHeAuOAHJlgRF8VwzMOVWkBwJU0rLB/sWoH4nwOQ172lGrhjx8xd9wR
RvgslyB+ITdgeSOng0D05lDIPaHHHaCOOrL9YCz1GbylUkiO2QAgWOsJs7NgCHvrRiSp2WxWnPxy
zKUetTK8M9r4ryaX78w0HW1XPTq6fozBVlmpvxdL6S+s0p2Y9ZxRwbMtSJQ2hebR7aDhFj4Cirp/
93RAR0yAm94aTjl5kWtiHgjMYnMYS/D9pILwK4aa31rGxqVw8N8SCuKGRE4wcKDkRroKwFnM/khy
8YDLf1u7yt4PvZaAwZrJAkpbom7A6EJOiDNKUpg1JUAX8MCSVUnLLwhFaJpw0RDnsuqS5E1UxEM2
xq3AvXWXrZa8hn2IMsQpThWs4CtnKnPH2VMdOsy9ULVqFGwwtbo/5G5sgpW5K1CBLIUz88b2H0tP
Uzk6wWRSIY+C1YJQ8iR7COsrq6W5ncJUdV5rAaTTkt2Ifq6O6nrYqjv5Vjhry3BD8O6VZfSMq0cS
J2umrpQcwerzFDUx41OOy3iX28Lyz+Atm/fh01kUi3AF6fTK5mPGpySJkx2eNcRC1VecCcR1X21i
v3sKa3ImuuxNMBgKg4SgyPyuN6tikeLrvXLbGUWSOC3LUrhGRhFQRvF25jkhleY1+XAJxqnW6mfh
2tEdlbfV8MIC6T08jraPMbou2mpwH+DY3OTNYlgDIORNeNe2SOMZ6P+vVsVpQTdwJJUAOW2sFGN6
LSGPEaSuqLZX1uKqigzjw6z7fJvlRQGAN8O1LTf5qSkzoJeBDvTfInPo8tJ5bmU++Sg+aMA6UNit
ZepzEJ89clPVq2fAX5rI/39Q6UtO8W1b0VKsTmFRhVtOn95CaHXLMmGlGevHTpM5PVQBRCMlIbkO
0UaYVudB55Fh6KxCkQ80JmUbKjkUuvEWKiALBDc/aL37IHBGKovFQyLl7xkgZFI61EWYq4ztaXjT
QzRxEa+q4H8WZgO92QVN0WWvJhFl/aDvkyKHAKB5Jynxj3Fc3Iuk1MOGZ6ZUtbWYOju/CEC4q/xM
hDpFcoxKsBOlYm5JhdhkmgE40IjYsYl4pkvxaPUSeanWS+mLR/IktwMpKZFOuICjZCcjSvcFROzI
6Yi+qkgyw6RhKc9FWu+zRNsoJgC6qkg3oZyO2WrtAWqPse619tTJ0mMiyHeNObJQlfdezX9pWXoW
Sf3J9I8qlq80g5lRU5zaUDk10oFs9emWDeo7vOWtsGbvo/wCLLkSD8C2zJvLDW7cUf5/kxCnTYKA
76GsLcuyffk0prQa3TU5/MyVp4ZUZj/RdEl037pVCFYDiE/fvFz+0TPytumljT6tAqHBSAtB96nX
Ukwd8rvn1q+uUCSrJuXgztXeGy++MgOMZyX//5Kkqfu1LQHmDg6OONXpStbU3l0mRRtVFynxqdVz
VwEYu/xkc8qmL4XCty4KMq/Q44FZjGP7sb2WYEWK+De7ICxGXn/rFWEDqbVdCSEWQys+yxG1McwT
JIFQg86s4MFwpXPr1Pti6A+6xF4iDpuXKIqunSbPzYdfM9i33ygXiki+Fej12Fvqe8Ap575diNkC
O+gzaIgb5VoTmpujpk5XQU1ZE0moF9jn/Spk6Papc1JlzbMhjsDCMjFeFbpyBw7iDZrJ5vJHmPvc
Y4v+9nw1m3wn72XOPluQ3EowBmh6GlDRYmWa7Q3ROFfalfRzHyHP4793In7IyCyVOxH3dJO+d0dp
C8nsz7A3bHEVrJPTNYX3nMLl61t+eya9g1+vCpT7gxr0Zan8yrv61rXCzywWD43rAscKfrt+QPYj
hx+pd0OwxGMZxU96Lj5XhXhXFS5AD6KP/+0dTya6mA1rCpp2PH1VN5X4UaXPpFVTitpb7ePlW3zN
3z9128kpclR32tDjut+qBT2iUZdD523blhMly9i1KWniGgUJgsdXcu/su+I2PvgWAhVtL6VqujZh
dTnElomdo4K+zAF3RArIjhGZJPi2zriTJkG6MgSJtb34axCFj6ZSKJ7Xp2GMuelJ0gP4750Igrot
FdmOVJeqMQDhJBSwCScZKG/xWAK8gi+lMbLrpm102inPW+Juu03TlsC8DJITK91Y6GpMfnB4D4vs
aBGq17IpHRMO6gUYo10Fv71p83zlRey7L7/BmQPqqROYgljRgItK4RixY2zFdEFE1gMF/LWQsC29
fJNR1PvDV5r6fVXYcpkqUsio2RTK7llh20RYh8VehMOkteReW2DLMzcau/u3LhCbcRUDB06+7BrK
ZhTWVMaCZ7HjTf/7qlv+59WkNPX2CvCGk0xkt0Cpp/IX7pYDsqW/xJlvnZVltfQ31zxaM6OHOGnf
VeyQnst5C0HNyguaiUfITle2bT/PsPBW/vuuzEzxTY3Di22ww5xph/ZYM8AtZ1/+5nOXnwi82d/7
qWrRsPJA2wfpW0TuZsZ+GyEunEZ0oBuFA67L95rBSIhTm2bSO20rWKAz3U/3pjhSRadVreC+InAV
18kKC92apWr2PDz7Rxzv7/4j3ge+07U98M/dCJnRf19mkg+OJ2jSKJNvTlZi2A5JvJYjLiVfuPJC
f943iNb4/29tu5PEJOobXqgnhKuoaM5mpt5LYnVlRpy7/GRGTKXByYnQwSvvk+9dQtsBraTF1yQd
cy9oMg12ADw61/ARXgwHF0AS2Ci4InZkJFdez89jjPhVF//2ego3FKBCcgOy7U5ya26ChljjWi5z
xO/Kts0iGLTlPynrRGsytVlYDAyROOatoh51Zyu1T4n5fLktz72oSY83fTk3KSCkWz/1T7Kr/WIv
zeBcnBQD5N3le8wcRIhTJyYjmq4qnExtq027lsfd+KrELeSe2g2hK+vRny2srtmzv4qd/z/8i+Zk
KECqr5kaQNJtUpkUJ73+Dej1WgUN6AjkJkXEmC78sP2F2+6e1MibMYyzCbVlULlHN6rwP0t2QMQP
C8Jh0TJurXTLJ02SCEXYFaQIAM1CobntyE6Aj7gSiMkl18VAW2r92zJOnNpAycmJcmi3IdAScpYX
/rtjZxtnJ34ganNlIEXRGlLYFbPe7PcZG8e3xsxeJI3FAZF4szFeSSAEJbZU/ZV03y3blbwols69
oa/b3/GVG34pT3/6RJPBhTM1p/N0rLlKmG37qH9xlPDZCAvOXNP62THTEvFdTBJkZHW3YmdxGCCD
zMwzWNQpiCBC+giRl9mOdQWV2RKS6EqBHbJocyQUumLdKYkKpxH9NbmqsAI5tUybNTjgj8Ypt6FE
SWjwDomay3bWhPpOFuWTM2bhUYARCovEScsEgof/pmnjU5Rrb0Gk9geAhGCSzfREfT0jHZEKmply
Ll40+7YLf4u1vFH09grcaaZrTh2vZsYJiejS0DTP3Oli/SjC5YbQCbbYzK5s1mdW8eLU7ArJMC3r
XqI1/yEUoNz3y/LdWxJovOJY7ExN0Hvv1uMS41r3/HmJIZrjWupbWxP1WIHDzFhQZ3eF+KZW//ok
k0EyrCXA1nVFRPypXstraUsVZ+3bDbmdi25p/o+zM9tuHMuu7a941DvK6BsPlx8IgCDYqg8pXs5Q
RCjR9z2+/k4yy85M3YpMD79I7AQRIHFwzt5rrUmEUQyVbZOe5L/6j/96Xibbn8bOxYLuOGZMaeyv
k5/tqlP9RYfsSj4PPciDcJeHPx8/b8qKf3G6fHa7pmOrF7pDAJQewGQgB6jAm8wHpZHTBIzGt/zV
VWi5buZn6lVI2KhlrnflSd3UJ4JB/2La87Nh4rM1VkXLpmrAVneU+dqj7E80eDfZyQzjF+mkuMuR
gu8l8tS/2O2fuNDkz05ZbUyKTr9565CZ0BfrgngL6m2j7AU7aX2U98BqvD8/xj9ZOMvWpzGwj3Q7
0WsKA1fIuKtsTZcGHEQ01tFPip/7Da238P84f/tsop1ETSRVNiOX6JQvxkgy6jCKw1Jq23mZ/mKP
fnKifXbHjrJBIrtCmA540KOmakFCxfvPD9ZPRqbPBtmRgEfQPMi7oSlN8ug6ueL2hkHXTPuLN/+T
6aH1aZTomU01ky5Qpyt0sdbvswDgkvzy52//ujz7V6fTp5HCbHS7mq5KtKn9Hi/HpdHg/NIbmwj4
tKS/2IOfni2fRgdbjkuMkeyC8t15Hc7XIdXxo2oDU/AWPCV7qHLph/7FZ/KTI/bZOatmtTbkHdEx
PdqJTOg+saLWZPyFn+lnW/88p5LtRFMMtg6jydkpCimGpoLy1ynn6i9W0z/5vn520qY6Qkd41Plu
NVFOoXm1rac//7xvEsN/8YGbn85tepialGs2sQrgHTCpujnJ6RMBxpYCE3ahkWoVLqQUAue3mPM3
umq7pP97ERIT0OJtfIA37iF13iigMBP1oE/F/dipG4Ociyoy/KSvH1PJ8oW17vM1vxs11R/6kLru
5s934WcH59OEaZQbseolVjX0FV6ZIYA3/+J785OT4bPxtYrJoR5HLAJwJGbQtZLXWxJUuYQ03Or/
+O61P17zS+z0sPhyksPave78MLl4/flh+dmb/zRMUH+kQUO61E43U7doZVdrv9GISc1vxvIXC72f
HflPgwWxamrTXI3vsU0vy64iymYgSf/8/f/stPo0RkBfbiP6oqjyiCQeq3Rrr71LyP32tvl//z7/
R/RR3f36Fe/+6z+5/72ql5ZCfv/p7n9d6o/ysW8/PvrTe/2f1z/9n5f+8Q//65R8b6sOdcTnV/3h
j9j+P/+/996//+EOlIWkX+6Hj3Z5+OiGvL/9A97p9ZX/2yf/7eO2lael/vjH375XQ9lftxYlVfm3
fz4V/vjH365lpH///eb/+dz5veDPguG9/yje8/fPf/Lx3vX/+Jtk239XscPZtiXbumPK16yo6eP2
lKP+XVVN+nyWYVu2I5t8tcqq7eN//E2x/m6TRag6OpUfR5avrgsgY7entL9b2vX1hmHrLGuxcf33
m/vDp/Tbp/Zv5VDcVchXun/8TWUR/4dLFIgshyx11bR4czqjjv3pvM/Ay44a/PKrLwnzYs141cg9
KNvpQXJ+KQT4d4L/9V0hsQwpsI11dh5Kafk81ZUdisY4s2S9mGZ7Tr6WkpOESGIuIj/PwtpVC26D
rPim5/ajLZUV8InkbbyIyP5SKinoMIhERda/8P08014fGSV7qJKijz1kUW5MEvsmBkfuW7O2r0zV
hLVg4wjFYPWSR+pHXiinRRXbeEDQGINercgv34y5hppsJKi2ooAZlzMmEP05iirkemzQSeYYFDY0
AW00grysnnDewVt6BLUEYWnoYLkoCpDXHvVhPe+k6Fk3y+/VZH4l0ZrSegCxrcOEQsB+L3Cl0mOg
t0dtu8i/yBGQUhg5MUV4kNYwoyO1+raQ9bd2kStmp/DIn34wgM5tVlkHfUAbGZBJQki/4aGPAZYa
IXWCXnqg2/EB3RRDbw8fABhPY+s/pLKz3NxcW/RuxsMyI+9TGrxq4xeBQgfVFao7AFdDp52dMjYu
epmKvcKqZE2E7caj/ItsGFDRHHCzk/ykn6W+Z1JCnYk8bfsHCGjVapbNDFYkJCvwVMqEAebmfBjg
dMLIKORMOZYmB6BJ89QTdtSzIAG+W69ac9cYQC9SbMedbv2iqOk2t3rfHOYs6JBr7jBwZm5tZoo3
NHS2bfmtGmqwoB2huFTSJxd6VeNhGqTKjRIM2OjUhxJgHFcux3VTH1EkoqBO54M0xb5INK6xs2tm
IkN75DjP8dRNXiUIyy3U5TRDY/S6rnntn5DzAV5WnNdcj1cvNscvJJEfJKCPaVKAfCg6aWv4UQvQ
fEKllaZ9CE1MDUBp19upqB8SuT5jR1I1JZjKH7rtOqgg5wl7aFwGaxUT6q86vqjb7ZQmzg7ddbfK
+Ays9KuSW51njtPRseIwJjubQHrjmOmweBCjPg5GMvp60SduqrTnubQvWnyHfQpElUdm8aWdtH2H
pKBqwc7TszW09UraBYE3F/E5knvDW7cN9Ba5I8dfJxQ8UhNfzOhxWqgWwuLbKffk/2jOjwKqddfG
D2JIQ2K8lb0m6iDWEzjzSvomixQ2lMhObZXdNWZyfsSKehyMFqbRYAe2iZ9ihBEieqXc67W0HYT8
CB1UUvuDaPu3qEhOo962rpxOQL5JMS+RK/eKdElsqXCNvg/BR2FahuiSpaOBYg/KPVea/DimD0mP
eodNFV40JMkOFfWbiNcYgZl+kuJGCdSlb4DRrF+KuvdivrwwUrFAgJE1I2V0K7l+KBSI4WZrD1yl
u/S+VSIbDjwEhCkhiiyNF9cURnQw1THfTlJqARKLim0ygSiapQIRdc15ZasDfBmcMrsVe41uZBoI
tVkcT1k/vuNIf+zyOcQBgViw+J7XK021sSbFPkEfQvEnVzZ81cGAZDF+RS0qD05CtWBw3tcF8WiZ
6UmojNOw0VMbrkc7j0Gk1MgLBbT5fmkuNua0RI3JZpmF8LrWGpC+jAFynosZRS/CdOaNysnmmWkt
PEco01Z2Br/ppm20xA+GgdNFG6QQQbu+p/MO8aGxKncpoiOWmNEXcWUEmr6ESQrGiRa7vSmdDDC7
/Z1xiElxFDEB7BnpoYXDNFhikCLd8JAaGQH1eWx7FKYhCwMOLZyRDFPBIIf3ZVMO0EXZxaGy1xMs
xlPfydnJiGFaxgm0MVOf7smPBe9cNmM4cD3aZWR3uosQGpPjfNMznA/IFd5GdP3wHiPprpYzLVjq
hFBbO3ocUpSIeVFBwJrNB6lJjJckWxl0pfqjp/eYELSKAFc36TM2v7QG2MrWETZrrp2I2vRVVM5y
qJjLOVnuwizpTlKUGXwm9CGt3tRghk7iCckUhO0FtM6qf5SWcp7N0rzI2dRskFxJG8PIyy9cJ9XN
rMnZbm5RkC6D8ExFM30yKCHYzSoKeFgja222R44zLpyu9a4UwKNZoJEfuyJ5iDR5pBvruEZqoC2U
W4QyMnL7WkPbGSk9WqA5f+qS2fmYJ8tz1OrrgmT2IYtb1RNdph+lDnZskugMBlD5hCEjRVKLY7tm
+b62y6ek/iW2r6Y5CSAwJs7NLA+9h1IJeB+K5hxHCdIwfwFrOiTL/TrWGENMhlbgLXtRToFZNPu5
yBT4HHSgrlZB0rjMLNREX7qqSmEUa0npJYh1Caf2qpZj1FwLl41iXJICewHqTeiaBYgxfA0LaMoL
6Ut7+Mv30jI+dKOqe0WKaDa+eplW+7pKEvW+zoxHqFfdYcZXsa1TomK1EkoouD6ERVAqjw3xR4YQ
sZeamf2SMW76fSF/IRoo9RQrWr46sJt7pfpaCXndkLzQuWKxB2S6EahGm9bt3GhXMbn6VV8152GM
s8de6dfzmk/vmg0tLXNEcl47Z9ktUT65rO7ouzf28pjb0YtSFncj5/nJaFB0ATwfPN0hNdtpgy7m
si6tEt15aUq2MSidRI0gRI09amIsl9aS7pwlRfhSVrnXOc4ScM2yPJZ3yBZbzIRjYk/BUOHOiUUw
VrEWNlXxMmtp4+fx1ZBhzm/tODFdG1bGRcTQOhQs1ZkoSRpUVwFJHWyKMRtbSeRthRAtxiP6pDkg
2yKcEnDVYZZjJKMFH6HRclSkaVYlrQdp0L5LST3fMRFjJ+LyzrTg9sL3XE3li9WuQwgQeosjZDxp
6PTbZbHAxKrJa6uKzEWnS/K1ZtRbR8TpvdqjsDHmdX4vQbpvZHrj96LJoqPCVYVx3ngAItefMNAY
d0Py0ncL3PQJxX9Zt9mReA3GJyQcSA+SJ86dLoyKqzYrbb4ya9SPVeTQfVmVH05OyzeDA9qn7mIp
ddDgIBi5wHKsYW9gz5gWLL7WAi5Hl9+TOj63w4SWec6e8tbcdrj/N7KT3hkKqQGKiE9tUyR+riNq
SUbG8qIPdINw5MQ8OJkS1E7M98T2ongODGw2soGWTlP3ipaX2yqjT+MYUBtfmZN0bk3NTQWBtptQ
SdSN5C5m861qdN8i37nOybIaMtBZMHcBI68g2Bv7MpvqJYnpBqX6t0LhrJHUmoD8VfPUkfqrWhu2
VzWIQXq1iH2rfRxE90SI7A4oqZeOdO8XlnnycmZx4Zm1wwlsIcZSUs6Kruq8taJ/jQ4EoBoSkbSX
n5Kh+kBPPW96rWmDgYCNrFmGozphIXZ68bLCdaEzWBznvuyDJH6yo2w63H442A2bjeiHnFPsagS/
PvPrg7ebcaVPAngUj/7u5q8vQO91dlRkJv/fM59fX4mE/6JqybBf7R+3Z399qIYP+/sN/+7R26va
JbVChUG3Wppu31x/pE7c7W93b7fWcv39Y59eksQFuvvbC3/7u9trbltYVZlZ2ae/+W2z/6unJwQ6
26xLLZfJebEfu6TcZ2vFeNtfb97u//bM7bE4daU1EmGr2GSld1JT7n97xe3W7bEh152wKF3czxgu
VKh2vmOk329bvP2o1DEhjuz6b/CO8hqG5MpjijMRuYM5gsWf+qNp68bPCELc92NUgWgbopy52tdo
iuqQUJx/vsXh+i5umxKO+WVsRjrVCydfNSnF3ilmSM/XW1IiuCUitOgV2SeKpCn72w+9dJLtNLZf
bv+qaIUgsWPQNu31n0pE3e9vT0h5RA6O1A9cZ9t6HwMP4kSwIMxuDCep91FjVvvbrdvzKuaYfHN7
8HbfGoxpN9hcdq8v/t0mbvd/t53fnidbbA67NBd+Y45cncir2w9J3OzTdtoTTwDLxeyBcmXXA0B1
NKb+V1sWbg/ZoNDFR9pGEs+X18N8u3+71UrR6Dlr3v36mtsTekNNTGOU94rbx6GDgPC0EaxwsYCE
ak3vdgxuP5LrJ/Lb3dthwkOj5j0REG2We7dP6/bj9txvd29/pCc1SSjXY1uv1yvD7f7tmduDqbI4
rlDOwtSw0cTCz6XZdLExbp0W6nVB8iDc5006aY8OoAUzK05TIy668p44yq5cR0jXfESlcuV6Ezm4
gIFVdzJJSUQtbC1H80qur0t54gJ+jqeRIUB5UIZu15bVnWyohzKhYUsNW3YCS+JNxlEIgPw9vZcl
9dAmC6wHUnPIbYrbftcb7RZPHfVWM2hlEKYbo8m20GW2WT36DIPQoRrPUn+Jyl+6NQGLHoUL8jXD
YO+m6VxHdjBG+fWDDJaYRMVM2VrM58oh9XPnotKJz9lZ3c9bUryWjUh7X5qDaUOegB8P0d1SSq99
27zpjnE/zq9CjrbJVXySl0dtsLZl1QUUGJAsNi6iuENFTMzOTPvDnHZ3/cBEUGuDTNZDqwABpbCC
Kb9Mkb63Bkj2mrEDS7ynhLSrdPtodvPO7NWdSJXvc7E8DUJ/m5L4uLbv2kA+TRQfEcyfuaBdhgKY
gTEfxk7n/LbCtNY3Wjn5paUfsVDslEXdtdXMRHXe4hWkx3xdEpzxk++Q+80KDL9J2krgkk3LehCr
/TwW1b1d5H4dN7uB9SN6sfGRefApg8t13QF9fukzvzIps8vOcZiBuhTTR5Yrj6amPbeOfCkTcpuF
6rYZK7CMhmncP1CdO5Sa9mOOolDuogNxPPwuL7U9nLDJuGZPfA9e1cHeylUczriL5InvZAIdVEP/
mLuVD998l6rr1j7No7Y3+vyYS3QzJTrwFjHHTbQbh8kTWr+3+volGuZDtaY+ZAJPh0hLsoK9zGfM
tockVXc6SQy9rlBRme+FWp8zed0rIARXqTyhZAxkENj2FxIzgopZQGlae6JE43LZpnCjdVucpMJA
JGodtE57zMwurKo6yARr3IjOrdCI3niWALMmtnogo+iuydbLkAKIikx2VvX7BAjZe0ysRLoYfisb
fjcEAoayOfPByIgsl8BxpN2qi/1gWEfDBkWm5cfSVkNzSE6ZbRwq62nRl4sgZcWM8PFllBu65HXI
4y+IGCyZoaZfcnJT1EOmq/u6ao+NrZHl9lZKmsc5CFOPLhn4Y+BxE7UAyaW/cRiNDt9Z9FCpVpgN
L/r8TV20MOn6I2S+ICbtO0ac1HeDFy1upAm3abo7EsgYM5PvVaKdx5LLnW2GvXjO2iKUJ5vTgKnm
vByMa3Vv7PeTRoVCP8iT9ZAOg5+hFl3T6OusjmeDLVA+2LPlN2POH1hRw2KcjoIqIJMXN4vXe4lE
cyCtZ6vAx5xG92Mjb+vc3tVtOOp4J2YDaGJzttv+Ra7tg9xYD2ut79EKE16o73urvZfs+HGAJLNO
JXOtXU1VxawZrcoIX1rFonS4i5fsnJXTuxX/svbKgWC4ewVhCRJXDu0O+FRoruBch/EN6+lBtXJP
aQjG6WEvlPJLoqtvQFh3ciKfpnV1W5uinlI95LJ4buLlvkqNL05BUBUqeHUVu75avshjFlC2dEc4
PXVfha01H7Iy2uUyFbqZkmPkC7u/YAHdZBFgWPE9nscXu+ifWTfslFoEWWLvS+VokZcT29WRqPbT
aEUPojfCjlqI3h7LiDUWpt0y18LMWPdOzeie6k+Z1N+R8ZemuDMFh1gun2sWBxkVGMdY7yQOcQXc
OJOUOytNA6GQolab3sL5lmvxjkAXXN39/ZBghRrMjaaR5txk5242L+ZoPTB9vROK/TIK8aSjqCBT
bldBACQCYSckcRoz6Qno56ZqilMjnEBXY28dKHr0UpgVpOhp8lYIK2Z8y06LcM0HS453VR/vK2m+
a2LQfYsSwqd/SEr7bJYqIoPEG+IuKAQFSWMXM+WX0wgb23xO+Z4lik2yWHJKaUPnthFMyKQqIzlN
U3pYdPOCMv1Zi0nSLXJ9a6mHyoDqptZe/KA1L8nUeNdeqaPhBpIxXqjRTgjC11ZEtppzzOc3qR13
dPnou+1r1Q7EuHJ9kre3rzhipSWJL3lN4k4+ukNE9EMbqtXAKIP1fkR1rvRbwLInemghTPtQTlfP
6N6EHT8l69X6M4cU0jf5Wj5UyUi6uBxMhukZUhf2jyl0SEDPQNoZNyvJLaLSF35V9IepeyyG6SAb
1kMT6yfTnILK6QESLoQckmtidHslZ10+FsecTEECbfb6VPppL14NR/+hR9mrGVt79MShTDhIgRC8
VbDDWqRcJNVzSkUxs/WtbDenMg8c9dCkT+QLJZBTnene/ma1z1N2acTWllxj8o36uEaar/RfG2dr
TQHlNNU66yiUTE29lM6DkQ8UdpVLNZgPmVPdN11OJlAUVlPBkgREUXom8tDR6l2kx0zjrxXXMX6u
7epLRf6Lgh1ExOrRAI9p2NK1S3+yGU+WZeiuZeGTXhluVVq+JRfBBEWSrNCNsjIiiHUbGxXf5NFN
EtXnHVt6/dVey0uE8V5BDV5mlBClrWrOoWA2IQLYo8fEMPw+LBG7NdGJvCYMi8ODYllclphi6uOe
kL6LoT+Q6eCudufVVYZfXw/0WSU1LvdjCSdsN4esx3amTGfB8Br9Gv/AqN8XR1nc5ZkRLNk+mc0Q
6PWDRvRtVGBRtB+d1v5InYveGxepk/e6TGxna3uomNV69kX+usxic807coo2sLHpdsV8oDC9FAsD
8OpO8J5FySVADcthOdWtvif05q0TzTurZtzVM0EJxhVlHzSic4fmOoYv/sIV7dp9NMdoH5flYWm4
xDfSO6tJP7HuM9jOjd2FQ11SB5+3ORRqJQ9EolNPp1xpz26VxQF6kMDQ0y1Q22KJQrAbQT1UnqLW
O2ft3LL8ZkdwUpTEL6iem6rhaVp2kkUbqDiPHFtsq3y9Qz1neX1t3JudfLDo0VSGCMuSNwrRNI2q
bVQEwurujDg7zBXNh2X+PqTrAzzgcFVeEG3ul1gJsmF5Ssz1CNcksKljmqnpaql8QMm8b3WHQoAR
4hjE/2bhWkeZrV7LzGc67Ee9/1L29dHSIsajjLUEKYOF5uosjBaq3EKaw4pLY2sxprT3VgmIqaGK
3Qo3Sq4ks34z95dpVbaKDqAvXnZ0MXwhiyARWaCaqNElhu/scS6UIJIQdEYl6kIm33HrUXB6viKl
DQjQ5VRf8oqzP35eq/4y6/XrLMePtrCod8ZbunuejUexHr4S0OaNxIX0LHgarostunqx7I149dH1
+pLMTJmRQ1GU0DaU5zZdXBmosLUiDWvErnpV1CHURbRTdSswtV+o5nmaXByXND5o6fIQ9/X2Gn3K
BmmlEIoYcapkXlZmXD5RgBW0BNsggoQlEfIRV1EwWxXiisnrZ3pmprGNY9WlhOPzLfNWAwias/pF
6niLXW+b4S6nll+gPST6yTO0+SDb3SGzp+2QGdjUyXDApZvVso/+hKl84Y+kuFLSeK64GM2rn3TQ
KSNzY/ZlMJcrUQizV1sZ3yTzmM7JQe1pV0FCm3I36wEnyvJWXi1mr/HjPE/bduIa1ZUBUWpBQuiH
rph30nOeskaxlb1dyJSth2Aw6EBpzPG7kOGbYq/wRKl50rzvK4kcvJFsMoT/6EGnufFwCXnlumyv
Igq1esvU2tdmzbfsg9ERSiYBpia7gmzZgF7YGBs+4/GeSuV2pr+mE8Fn8gbjvN4rEznBdr9fZ9dx
cDDkyrbTlGOir9vrbuezTuOhCnO53xcfyVRsRXcRTuPSCQs6sOpSE+hWi4J/fIyV+LWqKLPW8qWx
mTYwua0IHDBYNZKW6zeL5ouRuXo3b2el93OjYz/yrbI8zZa1bZDfJR3o4Y4+Wiodh4IFTstOjJYn
0WTELOsvTR7ozmlp+1BnvghK+kSk58WS02DM2kDLraNYuiA3nqJy/iYEEQyDs5fb9gto8eG6PJK1
x5wJ/NBT13aGvZCXy+QAkiZNy5j1S6Wnlygx78xY8srm6qPjBErTUzX27EftFV3M0N4ddE37KjVp
SD4G9fNW0QJhEBg3pwRuQDWeOUkFSMuRSVRMVsN0HcZMjwr/LrXlk2Q61DRyz5SYJfWM7YyAZK95
qZb4C5xH5ijHVj8oLQyuJjkZNR1fZdwspM9EiulXzRh0Dkz0JogTdTeqbVDr/a7usr2ywIt3VG9d
ai+JoiDKI/ITZxYu5gML/Z1ewngrEpegslCLlye90bdIrbZDnm8H2diWhFMV01dhaUGmBgOi5oGu
gWpq54nht5ROAyqlNP9KSlE4ccFaB4xwBFUkxMW3JlUZVdvpOVKAstqmNRXUdvavH15BtF3lTK4x
Ttu6JpCdLUO4csU47JORGq10F9VqqMcOF1QQdPCTDQn6FDN9MQkR3Io/edukxGfRQqx6jQIUDSlQ
z2WRyv7t5u1HfH2wNEvbs1stQ5OdIcZaC+ijm9tTSBGu7Qchrb5ZQD1PErlxB72qaM1F5EgukxXc
yh+fqiG/PXa7dfvxWxUlGeP3buCNSDaGsIxmvYfrVqYpl2EBVbPQmKgO/U8BraEu72YRA6UxUkoi
8yJkSkMOTKdvR2mwgl8rbHrXUZa5lW6cIT6lVWWzbPrvms/t8dFg8W5aZevJleT3Rj3TVjLO/VJw
Xrfg8Oq+mF4jC7ZfbtXraRpT8zmaF9eRmvE1rhyS1ap8RAY/Fvea0b8UlcCuvjAl0mq5+5LWB6Zt
4rhOeBMGCXpPRaqZi3mvfU0KiS8m+J397W5M8yiLTeWFqOri1MWdwQngtK9xSsTYNcoxvL0MGWxg
ziLQ66p253gYtq18YWGtXNapf3N0FmwY3rKwE3YaFMyhtjNdqFdI78HS2mHMavBiiSl5Jv3Os2pj
3VmdWvm50iC8G9fQqVlbtJqkPWRdznyFtJoeFCCcejlzTUUkxzodw4VKwKNclvldHtXfknKif7M6
nBTFFAdaoZNeJmBDVtmWamMWKFQp8kTGPMAe3itN8ZhNhua3lAhUk1yieZaetKX/UKelO8VKpXqF
UQStIsRbbpHMkrbpy5Tb8q7KlfUwF6NFx508CMFytVdqr1fFcdB15qnAmEz2m4HPoMAZK5RGs+8E
kY3t7EYOvaojsZZStCdksomOBD8lXTAm4VhC+wxK1jvXSimYYZ88KAZi20aL4PcKIRnSdpmORplT
uopc9ELeRPGjRlVQSVx6dAYMRw2iugymSn3EC7qVLXnvyD39S/Z7NEK5Wu+yuqRUtoRLexpRZORt
elgbsSmvspx0xZLWh0lRAT8f3NKg62eRSMNwVTfNPk/vc1HROCbNM5/CIS9JtuO74EjbauxcMx9C
hdxJ1SE9rIt9ud11teqvaucTthOUuIxnlmtl6ef0/6MV7ryl7acu3klUbhLL9le53Y70VCjWUgpc
dsXYBdaHyWqc3sq5ml4E57fRd3c2eRDlWvlWQdgPzdsKOZyZLF7ZAjAnSyeWCBXLYneoO6+Kvur9
vNOaKt7oXYuxA5V4SSe42HYxI6RbfiVRA5J8nX7VtDuKHMZbId4y2vPKQm1sv3BVlUOz0dxhOUQK
VcCk8Ca18aT6WVGJoj0Jp+Wj3UuLP9OPTRid4q1eUGTbVoS/y0/p4qXxU2ve8V44DF32PDuvavvE
BbFhwjJRRJNqdxke+5KRXXlNk6uCxfBtpMC5CToJo71YftBhdXMJzqP+zi3lmbl0TmS1dJ70Z3KD
LYRebfTF4LzaJ1WMra07LLJ9LNXF0ypylgZT2qik2/XuihMJu8BmmftwrvVvsFz21K1/YUGlbahX
H1XNec7Pk2YfDV0KsvoyzanfKf0rc6QrHAKEC5EEqCs68dwrl5prTE/yttXeLciCehtZVPG1zuYN
zpQJqW71WnEwr9P8GJ9wn2hbS1JZBeKHazL8qa2y69Npt9K9QmnWYoHfVJRqpRxJbTrcZ8pKh1U7
mQWR+iVntnSnW19l5irVeMg6fD7XHPY6cwlMAE4cb8rEerIXNSyi9mCv8942m/ulTIKV1FxAhuMm
Xga/oipr62FF911eyPo0tJNjVk/Y/1lw574hN0G+yveROu3k7oB1NFgzcgL5+g9NFjqF8yVtFYqu
8yFBFRtXy651Vbv3zMjZOjOpFhNKblbGtccwk+m7lCmfiVJ4l6CRoYderKyuCVhYH8fhW00Ajxr0
7cvIYBrdX09tBe+2Rk6vPZHV+0ssP6H2gIS+qc+WdBb6vFmLc25iYdok383MnR7r2cW7rNc7Qwl7
7SCZCI+9IX9O7Dc7fRuzj5Tzo5NVvy6LQDMMgDScM1DsE1YcS05pZnKycGT+vSjj08IcPe1zMomf
tXHaJx0nLh5ZhFzbsQdDRCxgHF3aeT0Nqn3MiVxnhjFKYtslSXAtNUi68VqUkp8R51Zm5nmsB994
M5qN0hKlnCJMklxNNU+R2mOsskPZqi5O0rzvJ11+Vqz2K2pM+qPdubbWs5bJx0qXD1RrSq4W49A+
tm2+0SYpYPlxmjVwFjNzu2hCMmPwbU7PA1qGET0CfX+vJivNSurtYD/k6WkoGMi78U6/RiNaz/Wi
epAgnwazJ/0xWn6IpXUebG3q9pY1kuClGvK7RQm2s4udLg0LizzirvO2MI7FQGm5MElmNkYr/+5Y
x8JOkm9ObU9cNHjBpDB7miv9IBVm/P+YO7PmtpU02/4idABIIBN4JTiImi1qsPyCsGQZ8zzj1/eC
TtW9Fq0Wo/qpoyp8BssHJJDI4fv2XnvNNEyxNb1yZ2m+Ghpbl8HVDFrFdXDhF7FEtKDC707inr//
hKyQ49SuVR6KkXcFv1dInHyqLrIOMZYCwXtOKLvatHTpOKL7kt23r+4rx9SvhTsd5BBdp6aQd27d
FAC7pEN7vqyei9bfT7Fb31MsT68CXWfe6UX1nMBw87K8MC7nxgweFOm1/aTK57CtDo6U3U6lzmse
pcFd0NraNwq3cpPl+2IKIUfkWnqo4zw9RM2FPobV3fu/sReIz2g4+ub999JeOpdlGtzqrCi+oSpS
rnr3KjdTjgXL33FQc68aqfVEAdg/6UC9dGzL2206x+Uy6y+/6kiWLppJgUx1ontCp2A5+XUynDvL
L+9/F2jJtbAr96zTINqxmve/a0z/qPukOAef1IAfdRGdieKtzCnCTbqG3FSYl+Xyy/vfTYVvrtIg
LbZ2XUjO/jaiwLbWmOZg8o2Re8W4oLJg9dM5m1ymsrntM8/xG3a5aTbSGaBZ0IzTneoCa5/Q+Pf6
bKjvcz/oWWi0HVu7+v79X7EB3PcxNIg4vijjsrkfhUopGITT/v0fTc1wt9noKuZvfreM2n+MD/+R
/vu+yPj/saT7gwz8fxR+f/ip3VuxqKub4//U/0F1uIme+39Wh6/eSH1/+1Mavvz8v6Xh6r8sVxeO
dKX5Lv9Gef0vabjjIg0n4dnVLdOVzmLe+rcy3OEP8cdc0yFdwtUXDO6/leH2fyEzX8Tmhq5c2Gjy
P1GGL7Lv/29ksZEDuK7DZUzhLBL0YydeZ0YcNYXOKVML9zRI6X10dNbnf3wDPM7PBegfYQr/uozB
TIyaHUX7MUxmmivXNWfO7J2mXXSocBwr3ALOPK8U4CIWxBnxjXXC//OOyf7ry9k6V7Qdwe08cosk
fDXDN2e2hzb0STKUNmDTvoOihQw2eYjYzyVzOWq/6rxD5VOKnevY10Ef3i5Cf1RgnJ/i7sHstRsz
M39GnOUNN/rRddqNP+l3PcRDI3ly2+C+EBVl+NhTqjlvG+3xj9H0Lzn/n/L993SNv76IYzmGLXhS
f+VTGoPwzdEdmx0xQW+m6tY2LUEWPTbA4a7PWrYzaNNW0uGXYrLXfie+GUkJ4t2NLq2OOIaGLkIn
7wNV31XToTJJ1VRbNk8Xc0FRUmPvEF105bSpR/ubGd+JdLvcBrOmzNTOMVsTMniShT/p2usTX+7I
mfA+BF3DNZStSygyx8FioWUXcyKrZidTdd0Ww41fXBhdvRUyvi9T8c0p4l+Jo64F97hIUyp+w1Xf
ql0vW3TK5T5zyLNR0Po15Llpt3USSR5TdonL6Yog4f3gnGPCuO7lIoO1EdEvxa5kvBgm+zoah5vQ
RRM95Ke8vIsV7PiZEVXIS8Xbr/T3QKo/7MmarZibFc/MzM3VFPsBbOkcTqKc0W4b3bVmlxvTxhkh
umClUnFlZuK2FeexH14LS8cHKRK2a2a/+fp+MxP9/bkQ3epSWVKZx/Y+vXNQ5vsl5bOa3oX0906o
PX99iY8oC942XYcRubx1UqCGPY6J0tkzFImImx0twEx3LrqpOTPL+4YCd5pO24QqxdcXfM+2+fNm
v19RmBbRAg4btWOHu2yNbIpzenw2TarMvJ9n/VnZyaHO4rshhE476c+gx7rW9EJZe3P8TaTuhZjF
XivSBxlFB5TtbPaIDg+yO6cvbtoovbVxoypgpUAh79zM3rvFZTJZO7vqzgcn2LqBe2Fo02PS2vEi
IF/3dvfdj6rXr7/cP0nax98OfRfJMTw1i//xSP8YShB1VZomFMd7BwJJA1qM3e38YxLWU25Maj90
/mXks2vPAKFsBqRgqQNIJJQOHry6uByyA5jtItLFbWhhjUEfuDH9MCQFr9pPOur7PrF++HMUXWL2
aDlU1UidpyA+y5EthnouOG92PsdfQLy5Uf9qgxBUNu9j7tBJl3l354zOs+wbqms1Pp66zq9nZVyG
ac14du9D1x7WhuAI24bB9ajai0KyLY8LzlqG86OfnDdqBmf+SN+5Zv8UCuehtF3P7aO7Ip8VyaQl
6VnNz3imzyp1NXsyRmCuE1CiO/LRDqt1SaEFvuzlILf4wX53NWcoNkedH8fspzD1aEvhMm+0tT6N
uznufyZZ2HqivRsUJs6ULfyK0jnK2VGjQlpnP3TOtFmCEBr5UNEsaOjx1qES4TWRerV7h9DVeaYu
7w8rzeG8BwOckbMygnFdxfxO2DQNzZXoV9zF31tQeIsdII1Cz3IpQ1bG4xhrP4p42cdSy3Qtixog
c1o6lg9osxFo/xpHQgr9g6zJd05drxLpQ2d39iZW2U1C9booN1HJlWJVN15SlvpKT+xyJTzY2tnO
0A5WJee1pY8MhmS4Amlhrow+EJ4ZdcvhwF5Z/XLKjeOVaMJvfpo/Ss1Z+0XmeBKcYNDemANEDAsj
GDgvhKizDqiaamHr4ywaFEED1Hy8ZDky9OVDrj25cW1uTQaYrLsrjRRyL16c4zRYVniKXoJgbNaV
rzHQcInZZ+iKtwSj/Bx795Xu/hUelr3rd5xqEzrkxk2IssJz1EZET0KOd3MBDN2gboHlxric6j5f
UWO5MzTjhD35nYRz/M7Z+PJsSxmGZJH6+M4VWedQK23qHb2tcFMM+VtCX1REdGIKhBpFalHKvitH
nR6nra/UFN3lKZ1nx4dZr1S5qZCwF7lJ8yOxvHqiPaY0MG/hzG7fXeVxfpVxlvZwy4kxp7/l6Id5
7CDL4DPrLOeZIjHn2i6+DNifLfGDtMLT5zHutnYWGOtZh+Ef9DwXPfIv8tZ8GDrhwkkNf5r4o1ZN
w7Ki9wi3xjQmUAZiYBSj96E/q1WvHBSiVV4MVypI3kiqCQDbO16rmc/1wD2d0pk06Zmwr+i3O9s3
0zCewXuurbuOPMMy96LEv3kvUEZnmuteI9u5qgdkOhnWOjobslOBN0IqB2iCmtdN09c5iu+SiBcv
oiFqm6OHsOYBcZJmZCuLSJGBZXpu4JIAamfrVXcPJ2bRj87efxYlW9nIwC1WC1McOWSnQAe516QE
h1vlUzZMd8Q8eJVzYTQYEuNE01c2oHOtc84b7rXpXmHsh+KIYQ7z+3kQAzGqHPus6tK3rz/Z+5X/
Gmqu7Qq8Y0K3xPLJ/5jeB8NxAby2yLGd9r528HfVuvT2dpeItXKJ3bIaf2uzF+h1uOyzYXrKBTsb
MjRz5vw6p7Eyx6SWp1dj3p71IiNUVn4H0FnwjJO1kTulNwcpXL/+e4d/YdMkUjJxJufQYcUqbejn
f/2djkgb/9xtaQqLE7sjcLIe3W1dFMhB2pKu/ExBKyyppOCD8rohqSnepTuNrmYbzMghFEh4VeSe
LJIfmvu9QmjpdRyJp7A/gb/5ZARYpo7L1rHYlfz1mfy5QStILNtuztWt3VUAxVPrEHD4sWbrNvLL
XyduwvIljx6sNHVAJuCMHQN3xccHa7iVlmGTpamtF6+FJajiCUXrl/A8UyKWSh780riyEoOGwCmc
2CdflmsrXVcGZRwG1sdrawU65jEaGFTaRDRN/6DxDFwZX1pDOK1MMtr+F48chzFPXOm2YbLt+3hF
e8DBWSW4CkxVvjWgreiM39YxQJu5lcjROy8e1TUbBmrD42LA2TViXrOgv9EaeWuy5MS+6dM7IKzl
HK1MZR6/VhIcmapdhmBPuz2/1jJ2hrnyrMa9xiJ44oD7Din961lblqNzyLcY+Eff3u1S2fp+To/W
1p8TjHrxUFwKZpLZ0X7NdnanjPRpGLInJwtf2hHnY4BR9+sBJ5aH+teHUDa7eonZXNrHA86o6nms
adYnNaGwwWhGq77rfyXhGTEkBqgHgDRJau4raR1gd56RAvao4vxnjkJ17Zh4lHtkf+jtOcniLi6N
0qUWaRwSJ32y8AKbhEufWz0km4DGVD1dybmG7pS2tyKa1G4M0i1VeyZKNOQroS0saB7711/ys6kF
y7yJk9421d+netlpeN6CkLeqtA4qZCEbc+NA1XLd9JdDhwmA9IlpZZXhq6V3t+wNcH4z5BFwt+F8
XRhVfuIjHVc3WE/4RFJYVPIM5SwO/z8ncOULnH2DW3H6iO9ad9jZbnNbIZ+Kk+J5aCuacnxIGbUn
rnt8lFuuK5SzYOiYYuXxOz5JLdANIlRoQLjnZlU8Eexz4hKfHOWkYObiHZKuCUXg41cLZNyl/jyg
g060awcH0NpqwWBWoWrXRDfvO1yPCGvE/uuH/J5neTyS/7iuOlo/Ahc/PwtbhRIQyLglsYIi5XNg
JCLNu2z7KaFFQRMpkpTF4+61lvZ1E9H/VHgWWiBFW1kM3YaEyZteNK5XWD3rapXWG9tJtiB+2xU5
19/wJTWr2EfDmaWxxwq617LgR6PiV2QVjCGrxdPt33R29mi2bP1KzykmGk0OnbWxuaqWDoFfTFs0
h89f34HlVT2+AZYh2HpKY6nOHdFCpsbI6aF0vMoa72g6Xg2iIm4r/Pb1ZT4bun9e5mjoJl0XUrDv
yfjW5V2WgzcoosM4P6IH2UT0KeVEguHQwbz/+rqfjas/rys+jqsird2I7S6vTE+Rm8LT6G96eqiq
jPd+PqKZqk/c0E/njff1X9mUx5C7fLzkoHQzRIJT7YoCixQCVzTD98PECdfZGRc5EnD0JDdN3V8F
sviO6X9HsMtZ7yzGcDu4+/r7v1Pyj5+vZCOiK9uyyQo4ugHDGEWDXjLAM1V6XY94hjlKacNVTZ1v
1TnTrst8mnOll1YI60lumhu2bOymJzGO3jKztQnHXwLT3jDRkwiQobElorxpHr7+qJ/NMn9+0qOV
rWjJ3gwD2pwTCeiUixF6pidwpH9VapeZzMEywxQK8sTQl2H6xxY4l505zqUqd71loybvV02rUzFI
Kiys+Tepybu29s9U7F+IQbyFNseaiXyuJuGE4RBaE2zKalwXoaTDg3DIHa21sKqDXc+HqeFFrkPr
mpTEp4yMDlaq1+VFqnR8rdbt1zfrCNL1vvGlks+0qxvC5LRxVKuJx4kqxpjxXEvjBxPOk62V25J2
dBgYl9mMmUYLX/PG39gzFgZ7+jG5NTIDQWGnUvqlQKEWNuaJ+/tPhfhouFGDdC0hJR9NyqPBX0QM
RUQdJXocbtaQyZswoF49DmBGtEbd1Nl06SgELYGLxF+UzAENcFKDwyhc+d9xHdGZm90tyi42j3WJ
tKzv12EoyD7B5IEYcqVoKq5Ci3KAQagsTlS8N0jjwURUtKfr3rP94ofWNYc8rtF11vzbwNL3kamv
9Z66ydiOSJLRLLSJ9VOV0U9wNK8APjfC9M8GjMwYDKra+IHPDr9KwQ+XKutXORNUbNk0sdNNioZR
JSgceg1v+oTipJYtyIjBI3RhL3v6/llcXsuYkldSb7MUzEAwmdtMcy5wxxJWnOHU1pAD2X62VkaO
OY3gjMF3C9yxRHV12bPfoYfs8vswhvqS2AO4EMmdrAqUCVml385jeaVLqnN9uh/74Yw8lkNpIVKd
cK5FVrhOxxbQZ7q1bdKhfARYmrOrFbcUxwO1AWFiKmx+BwjI7aJYhXX1q0FUlsfXZpcQzyZfcD5v
9bDnWXVnKD3u8iHkBMEkvYq679ks+xXOxHAdSf5zpI3DBCDVl5vV7ZmHvGDgC6cxJZ9+cDDuDX68
mknwqyt3jzoG5XTXU0C/G9Litz+LGxaFdVWbL8rWgvVU9Vs/Le0HpxuwOT4aM5G1maqeAxIhV4HM
sHUk1xp2qHZoSk8tSr9hNFczGbSiCSw4OM51Rneh8bWXoJcv45DqJOQGqylgUBRO95zw5ZM6/x00
WN0zG7EoLVrwAtQ2vdj8ngK5oBJi6RuARs+V3SMnlThZMYSo8JdhxZXnhPG1oZHTeOLV/mQidHTE
wUtXzqWkf7RWjiQv+E0lyl1kOchbzM0Ua2z3Mvgu853RxLd6hlu+e6QufHDs+PZnm2R0aniFTnyQ
5UJHLzNqc8MBjWBAJT6Ok4KsINxMn8pdYUQ4NJW64Bh4UdTfytq+8Lvw3OifF4nu1GGnJDRFG7+f
+ATLdHH8CSikOK5kz7ucpz/O18pRoxYT5bczB/tb6MQ/Cie4Llvr3uirTZj7W+xHdyIqfw1tfuKk
ZX1yrnNMxxTCFmz/7WMGnwX/bUoome6KuTLRtXB8pshEFlCv3+rd+ByIEokSdmKz+Y1lwzMql4Qd
imDNz0lPMgJZPevZbNpkJ/vEhbRgw5KyBpgMeN2mXv6O9TRZj8QwFnYG5EMUqKGNh9SsLrFRugRn
dr8drTxgqiFZWoo7X++h0TUS8gfqXlOi6q0orRKmsGcg7SLdh4Dlb9q+nCAWWFdkcWdbO6YJulRF
TzyZz+6OgB8iWERpa72fU/9YSScnSybXDcpdUyK9L+NfNZKFXgCJiJvih6zq75ldHUD13WPr/T4H
8lwLyiVobYNTNRpJj43S8AWZpXviJPHZB7N1trKK+oAOWevjkLGGSqi2U8UOdIkHP6rCc3AdDyGw
kpuBMJ4TN+KT/bODpZMF2OVu0Hr+eDnRlFguirFA0u9g6Ug3dSUXN/KpNt+yTzt+E1hSpWnBaZPm
8dmvDd2qi+u+2OnAbUAaXRRG8pDE8SFJtPOsCR7mub/qhJ2T+WddZfVe1VAfk5Mr/GdvpFz2T5j+
Beyg4x1UEqeuGPViV9YG2k/CgeuxJvHy3G6y2wnAx1RMm75umbbj/kSx/CgD533T43BQcezlSC6x
CH+82Qn2IhoDRrGLGyxbZIlemLK4rlCG9otnCyemcNPfuZYdLH84cfFPTjAO2gVBNxOFxV/V045E
zmJ03BI7AIaLGKmm1UGXEfKiVMWFZqmDqOQhDvUfJ960z+44ignpIP1V7OKPRpg90H/RLCgkikRC
w8LoCTgg7sKVjMQOpXm/KitjY08m2qwkefr66uqTxYhuoO3AHDRpUxxnFyZsVRqbgMydO9iPFMHk
KiqnG8qft31Nv8Bq7BdkHQ+yObgBcsgOlW2/XVxtk00nb9TgRWndt6kcldeq10aimq7Sxlz3In0c
/CrdjNV868rB9sRZGbrmthFQoGLD3lelaW6dvnlWFhsyi5TG3FYvIRX3FQWmbGXHvoduzYtK4ykb
YVIMv5AfP46+e1a2wVYk4LWa+qAS+8VN2udSt2OvdabfB1NpTE43Ysn6iwZ05WVGhM16dtlJFBMT
uNnnpafBf+m7ByTHe6An5bhrZ8lmr0dmTnfYprvHB8pHdy267qlv/V9IyzbRJMd1H1WHr5/CAmg8
fvuXah+6GaovprKWlfqP2dZOLVm6o8+kRrIVpbX2saksbRs2JLH2MHkJry7XWpxtkSbvigGgU5na
uPOz3jO05rmlYLdCM3Ohl23tObW2t1tsE4Zuv9QzwDkNMt8SCRG0rCd613E2GNybCIyUVMkN56Wf
Y7lsZUuzBSVI9IL1EkzwG7WeAKrMg4ePpSxnSBit8jpVqxNz+menHZd6l+MIKp5EPB8VHNvAjsKk
LoudiLKXLjIXM3ZPAscDnadkjbjmeqyia92afpROolMDk3el7l+GNb1dcW3WEkp8lmknPtYnHRWQ
magA2J9IwJfH+ZFpOtpmPROCFGeKHS+QxG5koPtszwmHhppsWC/VEOSeYWfhymQ05kPRew4Nok02
+b/nRFzZWfFIyBE5wPchPz6PzSEmR1g6eO+KjlupJ87ObIZn+I7ped+3z4akVDA+wtMpPQDy7vrr
wfZJAWPZ7QkhqfAKlxnl42BDwxNUqrNyqrvtLrNx6UdFUXvZrMgXiGJik+MnmRKWjJvo2kg5RYc9
owmxyVObisfIymaPosKJm/3J5G8YFrtQl7uNjud45cGRW6HqHvJdR50tNX3sPGwoDJuJBbyJFuv7
oEAoAFTM7k+Vkf4uuwsdXL6y6OpYLqvvUmf64wVEyxXadh8VO+ccUSoNlmnaGPr5oKNyCDl3tHLf
VOhvbfHQLoUB51Smwl+FrKMPcLTuVhQdw0xPyflL8DgZGoQ/nMroukvyMWVo7xPL/0+3Nh8vedzJ
dHozDVWVsAF2+6sYNVOSs+ASBX5ivP01uS3XMSwTcC1PFgDjx3sb6JnsRMy9bf1q71hMWWPMbdW7
c1sbSZaXa8cn/n2w7+N2esyi+GfbW2eWA+Ks2rlozOe0eLBTRMPaXW9lzyc+3qd33nR0A42VyYHg
6AxiEgMvHSNm55Vq544mLxtSP5Co7JowI0FT2+jQCHvXvZ3rVWTEZ0wF6xql/JQGF2FSbK3mMoOI
5zYvJz7YX1vP5b6xBzOVMjiivIuV/hiTZdq3qC0ClNSldp534ltJ5PQcyXU4VnuLBMISd3Fue0YT
3VdttXeb+LlovpFK+VBTET3xaf7aKBx9mqPbFGtaFIb0a3ZBhHTAZSMsxysK6LBrYWPJtZDigUrB
LbLFc4jQ2zAi+iqCrXYiouXT0WQZCkkYrSl63UejCdLmDJAaA63zEk7mCnTtWWtsCBRPjZJUarra
CB6+/vLLd/uwOV+++x/XFB+vCcA0U0NPVFOFiLt3zJUk3H2wTUBap0KDT13q6GXBmV1Ru3LyXaMD
Yhw4C0BlMPo782QDbNH+fvKtbMNldTMsKY/mPGF1ZSURwexm0LCrES9JXI/ndYu8tfopIuPGKuYr
nzUoS2DuXGpZ9RqRMptoIOh8SdUre9Z7stwVgbLzM5trT8XBvdZPF01bnTqQHkWNcDZYnsFyRGAa
MV3lHDUyspqNHqLDfIeQ5Gw0y92IJ1lLmm2JNX+ZRIYKzolcTPU71as9hNTNlHJ8zkzQJ0RA89qm
oX8b5/0ToUmCd4q8W0XXUTtPhzBe2VqM18ffiI5CW9edWHU/nWX++PhHw1YNSd+ZGUNI2vQOKTdj
YUuMi74n+FNPNkE7n3hPPrngIqBE7kVxR4jjvUsYR3reFDzdvunOkXNtGhMLHO4dTszT2Gxt45R6
8u+NxbIxRnjCXLocYo9TYayCAKVWcckhgPoFEs5fYKodeMsA73GDr3uW297Mbp0QvVU/3EWFc6mS
cVP3L7OYNl+/tJ9OFCw5Ft4iJvBjHUE80YdMY9AFxaSdL4Ls0rGua7hYpRCXSKTxydDKS+Lt15c1
loH412RB35yOKYh05/i1ahCrIWrjSUcTB1YpM5Lq10bQXc64lHCArNPlvGF/p8LvRV24P3H5ZSAd
Xf7Ph3CsmCng4OVRy3LGrv2irDh1VVThk/y69ct9Zy7xXUuVQYfD6YLe4OBXNmdff4bPh97/GwfH
r2qjjVqNMZZxMFQ3wr8J42dn5mw71tj2qT+P7YmE1U8mTb4zcwIVFAdlzlHdAOprMpY5a5OWT5u0
9Tc+7zEh2h6F4BPin08vZRgoqimNOZycPy4F4NkNOcd8t6rBoe/bVAkE/PJkk2jqVLflkw0Algca
t4sWxtSP+/IWJTcdnD24wC7yQgvafI1DjnbRGiXWHo8pnv5s02kzOJNppVnZZRVWxHGm0yZv1SHt
6xNVqlMf6Ghx6qzSGvSRtbeKJPU9ySat2aIRvvt6/Hy2G2eqpBRGvxpdwnty9B87nxS1qYxGXqEe
yuXKJWhNL+x4HenJdaTsPT11aNP0UHDPf8eWaFb5pqEVduJTfPIiL24bgbNFsfJYRysOOkuZ+ROH
UoKgL+sI0bkz4Vd9roGDjlV7nuA1mFDfB9ZwlrvxqctT+/v7VaaX6XAE5VRsUBz8ONZ6iiq5FlMV
GBv4/46J1DkvbkaNHl9rdxxSEFAh4zYWB/pqNvilV+ZZw2asrGwARtW9Jg5+X+NDI5fcKG1nXTe0
uUqDfKG5IRqsRDmlGRKYf7UfgMi2wGRhh5EiCF2WHxmQ4NDYhqCzZpzvexU+YHBf96BpLbcCVwgE
oliotYsgsp0OOTBb/Z1qu+BtwdyiWnsIAd7p4G9TEV+XnblTrXURCf8b/jDq7Cy8pXHeLADdoEuv
HD8BMJ6AIl8guwm03ayO7q0MTXIIhzeDx5uZ5uMYFuGOKA2qT4HYy1F/KeOLcWH5TsUSv9dh8Cyb
66KDcz0hz4clfZgQA29KPb8chokcQSXELhiv0hhDXtKEV/AEyoswAEgO8O6cO/6rHmLE+eEhE8UM
mlREZ2kn9at0Ht/kzjBxcGt2CCvuW2pDm5mqNyVbd8ucDj49qnehlr46drScYTGDW0jq63xoFqDg
Asbf5H72UyVwcjQKaWoka6WuxW0ZWs5apPVLNRomQGcBbqJyzm0YJnYDG59cjacIXL+X43N1GoQ0
cjRyjgLrsfDt7ZQ8VYP14kr9IIwgPatE/AxVBhQO7Y2G0zXpQs3vmdN8k3uaAQAJcjnM+9Hz+U0P
cbu74sjTxla1GTv3re3s31V3pzRn0yVLiW5sCWDoxoJYDWvTF+QkVAVQqdYfz7p5POst+dIaj37F
524TsEwjZ/XOca8jH01INAPvKDHKNikiRsbASz54aKJ+gzEarxqhv7iZfIg5f+WTdd5puCWx4rd9
/DP1qxcN/GR/W8MGiQr5Q0XRczjch7QDV3bO5QipoHmsJu6BOle+se9UwljhslbDL/HY3MfSvo8K
/kEneVnL20O0YBuizFqXZf9slPTjuqiewLOjqJ4w9jIBIytHDiFK2l8lzwhQ9QSLrmaGtRK0FRMt
xwSNQTb7tIstzgTzQAcSetjdVFmHxL9spY70PDDgD7nGfhwIXsiK1oIzQ1NWlyu7aG+TOnnlhBxv
M4PxUmVIv/TeYIqNnn3buNSbCJFu3awB0aO9bmiKt7wtIfFPIapj3Qlfy8VD0Ke2p1XWjczQoARg
VoZ6zT+LlU3XeUVZCfBzCHa73sD2BvxTu+iPtPwJsky9KpPhsc2728mYNvqU3IPdlBs15940MvwH
t2lXdgaJoYr8y6J1DgBd7nJhHCZLPrvXXQ8KtGZA2W7oxQUOpUHZN3D+X8l/71ea8l+AQ2DWT17z
vDiXVZggvdCJBcybh0KKXWu/dmm2EXS5AGbQ9++Gq3flofBpwgc5taCuWRwcyWtY5x1VIBS/Rjt8
R/6LILgiAkDW3/rge4nIHn7veGYHzjl194eouSMuCROJItEkn3BmpAyBMUsORCbvZIu6kYIL7D6J
biBNCcJIwpvCcLBjq7Oy1/MrEeUXBvuJtTnpo5f73W1XX9cyCzwUGTEVUX3NLH5WZhPDEkmZk8FO
ggzPrQacz7ecriqNop6rgzFFTOvpjoIibhFrVd+asdV6/b04kxDQvAyAa+A0G5WANEp/AlYO1qOT
EWsI7aoOdDwaGQCtNPsWAOlA872mqGYQWg6eMbksBl5iw+1vgfaTalBAa7AZQtXb2BtXvH0ET5LU
scJHSRLDMnmYQfKzYAL1A6Jj5/KJvz5pTJ/gmuse5ad4oUV4ZgD4X4n6uQcpYLzQe7+Rk7aReJr3
pm88inZMrgZSHyv9vnCadFtSoCBB6LV2nbuMwhanHcEMM/Fg8G0pUhTXiXQ5vi9U865fm1jd1yWC
0FXT9Ldl1LjbZIrORhJxABkScRCRH4AnedWFyXOiQqpidg0YgEAW8C0c5Bz3kkwahAvLLDOOVrWS
BXByxiICGZrsYbRrlfPQVIQZOobJ2gYmimJ44GFjgswUekHBz1VlcTGrbjorhxGeY+bB8R1425PX
IAgAvjX1BinLsBsyo+A/bnVrDRgqrois3pgF6SVdw3mZHAGDooyrg662hhVWR4CjGdu3ZmpBTWbA
rZJUucwbgXPTufBQhpkXHP6UWPlJaC5uumorafh4aRyNm0oMJs2VGNt4VJ87vvDiavo9G/UA7Azd
SDZBtSGGxFy1Qv2qiRmAas+bRa2dBk7/GPvWj0JLnwpiD1bCnmBDD7SXIaW0DL+A+xcG+WsWdA+l
5CdS5iIYeERylG/KXTvjYoHSxxsSjTzhjldlbshVE9QPUBfQ9+LPXztT5G4ba3ndYHTJqwRIcWNM
IIjiSzNBCGzk31x7yiCuMV3VpmI/N10pQzobqYUbB2sp1CgFrmo8wyURoakkmaVrfhauFW5ymm+0
vu60xHosaQycxSLcJH35prusSL3BhGx0m9LoOvA65j5lcep981vUMcgD1kq2ztFvpSGzCUXJDEN6
gpfAcina5CfmHBiEs4CPJ+Ir2UPwdZ0kPcMWsRpKLT4bXOPHKEbnImobxvQrKv0Qt5GrseOExN25
zbRDQ/PSq7H3BmLJ1+XsQ7uK5gucNxMRRBBlfZ3qvqNv6WqjpK7rbyCMt8DC4KlkfBgnUZcDf4jj
+cM0tVT0IC+CF90LAV0xHFa4XpcVdhNoEDTsx8LRbuXQkBlSTRB5uXBiAvqWtExqoT9nuT/jhdHG
tZLJjax4Jbq0/KY3wPYnscQMDc1TDfyjtbKzKMgvez971CJmkabILoyhuQ9g1ZjJWIEX89ekLZxl
WcTbNPfRtva1yHNVfK+64vfAy+Lp9lRf9nRMd5leFqzx5EzMTKwImS59Lb1Udqafz92FkYfTeQ0C
Jaff6dm5+ybT0HN4EJiZirXfIsypp/4+DDLQjT0cRsFCDVd5C+tqZbAVXkSzlmeRssU7qY2eCovf
cOIP6ex3vAWAykbWc6vMwF/rhHpxVPOSbiRbqTR2ETbYTa0AhBrLMiIn0Ldz/ZZxQPcG0Trr8bcq
2xYE8CI/8xNiXyLeO1Wl5/i1/pu6M9uNG9m27a9s3HcW2DfAPRe4STL7lJRqbb0QtiWz73t+/RmU
XdtSWqXcVefpAAWjLMmKZBeMWGvOMaeAa92GAB55iRnSpKN2gzI9JZ+r4ltSA7/2QnJmZHnYSUmH
PIxmSt7NGE0c4cy5n+Q+aVhlgLCe/HqnmWXtWgFL60DuWGXoRz1MFSeekier7Arqa8F3TYN90oq7
hnfbzAm50qKap9NIwIfgfkd6EdqqPkCl06LvQ60CvBa/a4UeXCRZegAlDXaLUAdsznDXQlqbFH6i
pIAI2OgtajzLAQExdz1VB40Hzu+uYdnVXtBcbHVyuSakoospSyRnsO4MnjmkU902j4biIkxRfE11
xZCEmLe516xNFrzNFEN907NdiP4NaBv048CjLWZ8VyzvpujIj9GjJ7GvdVKnKK6ThzGiu9taFSTx
tNvKWk+YuC/cIW6JsJ0h56R8RATfVbUW1aui+y4YRy/aAYScoNf6CywCcgu07aoswFw8jMypypPC
YwnZcaHk96N1mfY3vv51iuuFAYY9Kr7JQ7WAZoyhM6br6zsStkufdBUFjl24x02pKwOwRHzjYHEl
Pz2YbbYZM0BV5HH5urFKxE1U1wfMoY5CezarzTke52LocfSxk8ktY1fL8l4YsstBvosnuJlys9U9
YROE8SohoQ1z/KUPt9RoUMugYhmOQzyDiYNlpEY0ReSDpAQHKQHeFOV7QRJWCjcbYhB6hTLUqyuQ
tFCuQvgoFZzImI2xsU3kcQOub4rEbSFZuzoft7kq4Mj9zuuUbescJAoakTeq2fSsCgdXDeMliE9H
0CCOkh4Dc3OXKtGaBR0aJv0mBIiVZPBkWOdQUlqDVmXzoi7bbp72lrKkEcgU7D2/vm2sG4MIJaHz
MIYpl77m3zTddJByi52fZytGBxgp2aplcBMbYLbFdN72uKPXQ4tFZZFqB2scr2mG7GGbsdlKwdkK
8p2idLu2kp+spvmcWd0NS5sDLuGiqw9K4G3SIEFERw5y2F6rerlDx7AMVPki1HLyoKDJ1q4W+8cZ
QG6CX/J18zpWykMka5+yJt0YJukPqvd5qtJPCQ+rlPp3gqk8iFie5TtokbFCywfnUT4OWy8Q1gnv
TE8W7/FgbUWxv0WGZDDxqK4VbZLJ+G554qbSlBVw9qOXC+umbpk1tYU+5sxGph3PUWP0RSCLfStE
aHuR4oIzuhjhtI+hfxjbAH5ecKRuzavMQ5J3OQBV6nrR1qGuESq/iCZzFQcKSReF26XYhMjjKZkL
Bx1RNaieMqVZ1TRk1RpIiTK7wiIpG50rWkRka8yZZWKL6rMmb3OttBHhbJAz0PuN1skkrKSKn2L1
qTbq0lKFO7G1VbNw8YUgP5v9dEzWpuL2hAqRQrqLC969VpLdBKZ61RXGxZS6JfKkNhA2fV8gbDSW
SQLbU1SdYYQfadGwGsDSF27aigvZQG2H2dQzxoWpf/XLbAUEelvy0QEdudAMCcBrCWqSF3GuIkbC
oEgcckZhiNa2owl8yN631U5nGp0JchBIAcJW4EE9CMENL4SKRoQaCCwciX8jFawyLiQp2uqwLGQl
20Q50RDxBtPk1gpgmQrVmo4fSN/sWlGM24mddaVZm74W1ibJRRqrscb3eduhtVcjt8curWTJOgsJ
WytYSvKyRWeiLRJJpN6O2YRZzOMdWRY6JQH47nG71slXKqRsrdXKcsRWXYxUPiQiLLttC0CobWwT
u5dH+9cUvojTc5tSAmBTga3BrnptiXDYjYhbs4BNWcMc7VU6PSUps5IBC5dLMY5ccW8G8zZWcJRe
degirlKUTTbI3G1VsbGBIklTCOMzeeUCjM/uW8DiIGZcTrQbAucQkZ80AvtagM09tWLTdyfCNgFf
uzTmrvgtS1lpV4MnEywXOUKf7iP1c83D7nHRQ2Ig5c5fG4ZimxQqYm9ycz4R5FwhOATkY7FjX8j+
55G4ktSAyUgMRwHsk+WzR8iL2QAZl4CNy9cJsFHW1cLGDMGUy+m913mrltTFrkFNAQwpTUY0LQ0X
hHmDxoIaa4DRBFswAcJF+KZZoE6lsoxLApJgSwMIplYQOtAPguhWy/0l4cXRtO0wcgo6EM7W9fAK
Ndkqii1HmjjzIaT2AnqXQW5RKpM4SuVolL8gZQOx27pVWnLOjBXyvc9pWl2Jy2ikpSOChSeKgRm0
SidkRJrbZvKGXwyWJHYwdbLcgbiSk+eC2KIloofXzQrjysyUE+CwZR4qclFycCA6rZXtTMw0FmMV
vPSEUqeNE0ORalga1my5pTUBLXDQQbNyU0ylg5NrUU2yraI9TZ3W+wZaf74feN1R18Nj7o3XUvbF
HCTQNU7nYxAG5ilFu06x+KiWI76AMK5xlCdsVTsCU+OntA2W4aitq4wFUU7VRYkdMUyXAbjbOFVs
0WADyqGhrV1kQLetRnVKoAcJFGHugpVI8h9GP9dA0j6pkBmVcCmXom0O6raoBTeHmukN1XVSZyyV
OxVvhugERBINyG/jEhy8Px3DUl4Ryui0agf6ObyV0mmtyGDodHYNxfB5MvXLHtlsSGJFQZoFt8FS
QLRfqyxtQ7S+4qoEYyuKBZ1sjMsgQIlkdb0mXFWSsehHE01E5pBog44N/VE+7QnRXusK+R6AKozS
bafUlhD5JyRozhE8kuXZ8wTKKnMvdQJ8bmZLKwb4QMrbLNZHRu7F+6n03Wwcl4OhgNxZdmO/Fb3n
wWyvuTtZWZjLkXABdShclopO2vNotqHTGYSNMq+7xczP7vSjJnzGjLaV0oicCWNTV9O+jsNdSuuN
mBJbVmc+xGi3hNpmQuhkSz2ikjGVSzkoEb/H267Kb/qBXVcci1heEnsaze+JQcE4Gi4oIu/KXIRR
xE5RAGaphgj2H4vAvIjb3gmotPuet4nEbJ1k5tIL0Sf3JN3IR4KMTCrQgHhcq08OhLbuiknesce5
impw3wDtuuZ7ivSo6NJLIdaOLHQ3IeXorgvdIuapaImerp0mKZYea4zYKIl2GaGSiRf6t6jsL0RO
m8+7sC/QhdBQIsHhkk22aA0slsZlcAmQZeF1buQfqO1/rcv+dmoGwmtbN6tJyVMTV6lLElemVZWo
6Kg72+NNJUU+yrdrYWwXPTv6tgWTCl5ZboCTwhuPsIkqeX8Rjezbo769rquiWtY9eVK//qhisdiC
jb3pJPK5MB3W23BODsOdVW9//TV4CQj79feTb7984+RrL79mnGPHfvyfPGeI/fr7yxd//bvx42+/
/KABWCFXR31DgazbWXPY2sv//frj5GvFS57ay7erhqKDFFWT8+tn1KmnSvfr73/5e05+RJWnjYmJ
bn3y9VfDnfyqHyO9fPHl34RJKW5GBIq/vvTyfz9+jjp4k/sNEpqEtx2ZdKWq3Us9KXUaYT97ua2O
9ZxgV8740MJrnkehu5V7KvQfN5Pe65zN2B1DprDCe2H+/quOlioGJXAhurKEamxM8mf9GKqUoJ1R
GbzXOSOT+yUfHC0d/bO344gQM+QiafKVV5GWkCAiFjuwVclDpPVLI5vuw5ae5VSh5wsMzA21yUMO
EPrM4b7Te2d0jBWmqlh8nLmz9epwM9ZBWQaPZUXUo8WGkx1fWVpfxCrZR21205LuqJjTp0QM8jMj
/26IVEQTxwLCIBlvizjnsb8eeizqLhwqeqPJkLit1qxkgRRDP5Bi29QlnwnDiXNsZgqZJnU8K7xJ
dpRikx7KvEPuxuJmmhpWVWznUzW6akHiF0mGijaNIzJCgjM6jblnetKvf/V5JfFUjSlk6DcMTpVR
m5tZcu6Z6hnt1js961kGwV1BmC3Wo5Obwp/0MoGbkq+0kdQsnb3QhQI6WaPq/vFdPvfZfzuW2RYo
oWZWjRex+avLnupWFcDaRkUZV9ThYUjF6jGnd1QS0cUa74zW4d3hgAHqaIehcZzqDCZWeFWsopkE
rmUPyWHMM8ca71hF+6gZPz60d86hBYdYhkKiqoj1Tx7gKkymUQ7o++cTr+7JY49HfmD7XGnq8eOR
3rkhLBm1JHpEEF4oat7ewEOSTWLBg7EaQsAIKaV/uTFv/2djnHSWfXmAyGUhmIhwxiVUhLGYuR8P
MX/Mk3uBw0CQoeGcQYR0MgVg+OIV3UHlbyzx3szDp65Q14E4imce+HcvDG3y2aWkA3I4OV0dzZFB
1BknM6b7Lo2+Iiq6mPl+gET+0SH9GurkrJFh1pVagfyBaDCBBNbO6U3ztkz9vz8lcMp+jTPf968e
I6EflcEoOSRR1Y6ioRyFNDgnaXz3LtNgwCkwbCxNPjlt7ahXuuXNkhnDc1tPXuPN/CdXBlefhYbB
YPI5UU0W5mjSpucwyn6ioDSSUKItpfEbq/ozgqN3XjeItvELAbbUOKSTOVQk7zJhgkDqNSXfg7Fz
JgzcarCD0pka+k1Zp/vJOmfaePfGI9NRVdCpSL/JmqXKS3TuhwwGUXFTTjT8ZnOWkrhR153xJr03
FJYsBToI59OYqbCvb4gxkYHwxDo33mRdWAK7RV9C4QjdKQIV/PFz+454y5oVfEAXDcA/xulz2zeJ
ZuUiXP/kPm2lHQHv18bkXxHD/PFA700QKjozQ9VmL+xvQjXySnRfI4kgH9N9NgjfcjZIIMrP+Kve
GwZ3E/BbXK5cq5N7g3p5avoU51eKAV0xH+yy8m1dqc7ZF967B5mDJFyJIGUw1b69RmU2MNlljFPX
swWHGhNj6d4NsPgLnCEgwpKdL4ZLkj5tvS6piejP7N06VVnJbbo2SwzrkrHrtc6Bg3LmUXzxL5zO
xpZqIAdFDQn092RKmepmMr2Em5Uc2uM05zsWrgBZk0SMpUD9BsEiiEcNjYlO0RuMWv05plEskAvA
A6RQiokbc6GSXTDJ1irOCweh4baN1MWg+NuMDZ9gxOuKxvFc9jLVYvnxzfK7OwQr4usDOFnDzPkg
Zj3jrfwOqwoLW7pX8kqVnwYFo5AizzQBVyXb5uNx5/Py23nT8H+KCh5bzIlvr6ogp62elzx5CvHa
5kTdBbyGQNtxyL8bqLM/Hu29e9V6NdrJCyYljDwpIkZTW5lHGzttayw4/x+P8v4xKRT4WCRjgD65
U7MgbmoThP1q0MbFTI8iyGvlq3u4DnauG2duvffmLoAc/x7tZD7p0IVEUM6zlaZ9H2n4Gcq40oT7
QD5zVO+fOxw88mwdBTPz9kqR+1QmaUFpwSQZQ8iOopXDZij/0dH8GuXkOUq6SawNXc7Qnn3GAblQ
xw7QpuZK6v/wcE7u9wK7fzcqDNShGDbTb4lMloF85n57907A4KawxRbxdp7slXhpmx1z/LygqVdC
/13RodoIdIkksh1K68yE/+6d8Gu0UxYT5pGwrXtG89Wa3FoL6Q/sVVPmLjfPXKb3D4z1AK4eJKSn
N4NeioUi6iPTnfK5DWBsPAT387OUmuesi+/edvPK4+dIJzcEdExT7Oj1rUZDdkIyAfLWQbR35nje
PXUARFlP81IGwPL25q4zJfSylruhyY/z+wUWiquU90Gd/qOBVCwWEn/85oL21dEgm5i3f+L3hEma
lHRo0QWsptIzW5DfLxFsZ4kawWz7pFl9MrPWxDyZ0B0y0i2M5czkrmGLN1glPacysr+9QGQw6GOk
zysvgMy356+Ti0BqZSbWeTBUE/ddUqxIoLsQiIpMlb1c7zKAxR/Ps7/fGgxK0UcXRU0GZXEyI8WT
lWCIwn+bx5MrGg/Qei/Suj/zDL9T8mEYjbeTLrIGZqv19tgsCR2gkXLJjMWgNW6aI7MBQB0+inu6
/p61GVhixHQajKQ+o7t/9wgpEwCKEEXuTfnt0CVMMc0vecwaYcaD4p3HrZf2g/sPTiQBrbM508TI
cTIX9mou+D5t+JXvobGh+THRDxCgK388zLtnUgNFYikUjiConpzJOJYJNekSXvZyg56Dho+AxX26
zqtDpqzEjgBh6mbGd/EhL//+IUo4Z5iqsOzgzj0ZOpLzJA4icoHyEbR4Luy50oCNszNT8Ity/u16
Bh05zVFV452M33G+oq+2luKkCnUYm+mq9FMRuYxqJ11B+27ILwWRbjTmp4M6TcUaB0cHloiKmBrW
AcoGJMJyJKP6xEfehNO3UMGjH5uXitU8JDXnpSbh/OML8vusx4dl5WkhtITSeGph8rMuCRsi3lZt
JF+rR5WoIEq3ZMGHZ/Y889k9PSuI7GV6uups2TmZXunxJYRBKilIaoTcpsYBh4J25o3++wZB0iRk
BrhGQC2wnHx76hszQtDfTOlKtkae0oeRNK4ufUxJve/G0pVp6Gdq9vXjUzj/0pMjezPoyZFRbkFY
htyCPTjAfNgHitajFaR9zzbEKkOnyuvPHw/5zsSOp5BnlfsZfv8pMQV1lyh3eseQpFETF/Ij6zKj
zRbSgCWU6+Ph3vFbSVhFeI/o8FmompwsZ0erDvpKTMlbnlKynY0lSgMye3wAj6WLadU2yGcYx3U7
GiThndv3vXe0r0c/mQJbvYgn6o5Q0smNLkIU2UQ4hTTvfYT1car/mCf+VnDOX+XdvAnF+c+icwjg
4b//BcE5XNS/zs35/1X79cvr2Bx++mdqjm79waZNe6kNarBHZw/Nz9QcQ/wD7On8QKpEv8Fd5dn4
MzZH/kNnMmDTwsaPp3Y2lP0ZmyP/gRUHByqvIphVMxD5//3fN/k19cnf3ySyvLgBfz2gJkNLKrEx
FOUJ9aE2r7ydFbzJAIobpCQteQdEwCb10UmdaPlmdiIiXGjr6xgxATfZbUsXu5qo/fg3MaHKfUxU
oHlN8LXT9ALi38G8EMNqYTKvmLXvzJQE5KxmQ/4mfvt6mg7VZ+BriPZU8vUkA+QXT0nTCuu2bzdp
txZQWStE6wKRjOs5BK08Fnp7pwqNnbH1JRCCnbZ/oQb+UfI7eyoDdGFkOgzSJiWcJAx9l+eQ5JjU
Lv3rZIDhLjzSpiK7b6eL30X5URWH20bRbHj5CyuiD5Qvk0BlT4j3WH8iqW05yivTRELQPvh0x+r4
qQFNL/kCEg83yg8zE6doHkpUAkE3OGFI+13cSiUoVvSCceAMDWxHOntNhsmBFT+6CMxJua2UnRv7
NV0vzy6Ez2TUgF77FAFTJGdtoac5Mmt5gVqM6QJZbntfhkh3UMN1oYSk5EubLYeMPNRy4/n3dXJf
lFdhfluHN6H1vbAwkvbmQhof8E05ow7wPfyWISyViztjvCz8xyG/74e7BoaPkF/F6U6J6SMnD7pK
AGDtxsWxQyVDoMSiUfcYQ2fcj+MH6zQiaNj7XKeik5TNQuY6UoNeNVJ/8OZXcxPR2SqcDkq2ChTR
D+68qSOwD1iM4KOhH12zouY6LZpSWE75xQT8Mxi/TuMzROGh+8TrjohKmD8V2MisW2viVWjAKVMV
uPqHRLkapC84j7pQ/iR4xEISByrnM+sQKalJnieUwUUf1VtFS3d5OSsgLWIRW2uhUUZcNHnjqu3o
hmJB7agN9zLROoYiuYLKPKlUKwGOeJFCzsUSUZT+MvE+meEdTjP8Sk2AeDskRxGp3WQcqGG7Q0ez
wsflvy2FiVQCnyY9powUdppmTU+Rj3nLUG4zQrc7Lz9yIblmawJd+ODdypKPSuI5Rua5BVIzciFV
IJ4D4TXw1BLfi9F19Ectlq4VvIae9pyBvItTJJXKVjOFtW9ZZEcYTs/bs/I3sVbbjfag6uxh2/DR
t64I5lyMdW6XUrqKEXzlBEWRbrwOTG+RY08JFO9ukuKLWMbeEGkLhH9Rf5diLCzG5BIPwcEbyTpO
Vvp03Yh81eeipGTSruUKHFWB0iGz0Kf7gi23nk2TyImM9tNYt58VKX4ciSXFFEO26aUqRyCcNhNh
QT1pvSHRkHV9bfrxBmUOyhVLtUdzNtW5U6wiSTSVL2p6h3TBUeuBW2nIlipRwoGiLQSqluRCeaZs
y3F1mwB+0JpHceptcjOBkhkPpdd9MShbAXOGxtNfGtb9BMmGqMXYZGqygCJb/QXbpIU2JnuJjE7u
WArMOy+zSlsukeVKoEgWYIuWI8sGP9Z2YWxc40HMgN9ldmD0PAQWRrEUlwCKdwxQyPtkU0JRFLrT
NKcUFhdNg32k5+lOlgncFPLAhYlnqf2Ul0SI6lhn2rB36kndaMb9q9fN1Y/p+vU0Pq+af5vE2XoZ
rB1VXT1F1wS6n1WSknFv1EtDAsfZ7arw6uMxThrbP98U8FNUzOwU7U4ZSaGRRYEf5oZTu9JSvUuP
kblQvnqtU67QG92qi95B1cwpu0svUwJBnk20eGcWW28Xyr9/hnnF/mr7YNDEx8JRGI4kIocMwsoF
HtUuPz7SlxS330/nryOd11yvRkmTdvL7glGE9fDNWyEFcnwEjIvGlVyCVGzx+syAbxdxvx/WydI8
gcuNbJtT29u9K2muahdL3zXAzu+1Ve/kV1g3D9JzcTCcj0c+2Y/9GBnHukzXgKYyEI63hzoWeiea
Q8MJJXloo7q+iyyR0Jt9Iy6SB6ldkjZtYxxxxrWgLEBfSRFq/TObz3dvLehHMHrmlbR02kMVCa2V
mqqlBeCQ6GqXNp6A4aG9C5bgcvW9cGes5k8gFi5O2nVCXfrAm+fMqZhXOqdX/fWHODkVbRrpUyjy
IbQFDTwHT/HdeDe7Zx8Ch+Dwm2aNytmFJiG54rp8QFJZPKNaOqfUOakC/HlJfp2Mk7uvICZ0CDP8
Yd3SXxOHxL7T7mydYasVsZtGcebAzw54cvdZSl+lQ8iAjYM7xCH2wMYb4BorxQVCdGZPLb03V7Gu
RV2AIpId08mCs4BRHBq+PN/r6rb+HjxlTuRo18ESAK6/0pfxku5Gem7UeRt0cnHpXBLroXGfk0B2
sknzamqNwF7nUXFIXWVLFjFcT8keLuRdtPr4VnpnlmKwGfoBFUJTTxGhgzjlfR7gRSMw1cUqZ4nn
6rHnRji5ZIQ4t1hmGcEaHuKpW8KPOTMJvjsC9RlQnJy332Z7T+3yiNw4JtlhABwNAtCoNx+fJml+
on67KK/GOHnitMpr4iBVmXykBfmHbrQM75p1sExX00o5jg6bg2f2Ef/khqes8+vYTp6wHrtD5QWM
W7qIbd3ADrfdLrTHpcI0e+5mOOkcvjzPb0Y7uVZpVzSlFSqGo66aDVJn13I17nNxbZ6ZRs+dzpNa
izQqNdATBsKjkNaWOwbFPvKDQ0p77cyVe/dx+nUGtZOmdhqOJuldDDXPlRQM7WkHX2FhrDT7/JQx
n6APbpPTAotWoaQZR25F2XLpdlw2snZVqPLOMpWrSO+vpVA4M128c/Prc8orINz5v1MObJrkSQ0p
1XCIlgrL+j6x+rszZ/DcECd3BZhbIZVqjXswy55C3bqOPfi+XvIlZWsAJLReWPUFxlq8jBqMiMru
kK0sfFFInQQD1JlP8867jwOe+20oF5EDnkzKQ24VQo0p3CH3TNzOFzR+9O+axWT7T6ITL9v1xwPO
T9jJJX0z3nx2Xq2wRmLY+wjVjtNLWzFYY0a7NNJdam2nyTwDzHmZbT8aa34hvRqrS42pBBgFzW+T
7mj8OarNRoXoH1vaeY6FP+cSkLwrF9u/SXB5efRpmJF7QkQIVpPTArKZCtnU9y+Kz9wNpGmnF5nj
6QMGrJiCa3sjqJXtq9c4U3dsZ/wzZ3l+4H878lfDz0/xqyMP+rHo/R5lhbgN1+G2WhsraX6lnxlG
evdefjXOyd0DTKLNuYWpIX3TV7JdL7LltJavwg04i33mhsufy9a/VYX8zwqMl8VzdtNUz8/N4Uvx
v6DOKM+t4r+uNN58CbPmX1fhc1U9/+tL9vSvQ1i2z0meva4+vvyOn/VHTf8DciBrG5oLlkErkHvk
Z/2RbxHDisKTCiTsHx6Ln9VH1fhjLkliT8ABj5pZ49/8rD6q+h/EGxuzABWVLT8j/53qI8LzN3eo
psgIyua4ZOr1EqQl6+QOVYVWCVjrBiuIHcQI43Aw+vCBcZezZs6YWXGqMhHRpdWLKccDDZX0kI4h
DrYu1BdGJcJyHsoDrJ1pqerJTpfG2wnBtSsUTUcViB9qRewW2KQWcpjibpQvMGBDSsiTxxQS2iL3
uwOEGnqXiuMPmeh0aMWoy0RPdH02vaXemwEMbAUGAFbJFgdquFCr/NIKpnuLYLHZxnAjjU7kk5xb
RwG8wsH/2hSAzQKRV/30lJCUt9BVc1h0ivGV0Z/TGP++PyUXXgRYmhTDhafJgiPHIU5BMtckVTpy
ashPzh5jcAKe/FQFBtxhIz9EBAs6tRZSSFMqux/Nb4NS3yDaxUjbK6I7ULdYTOM0raMkPlQD3Aed
zDBsgM1VKBdo6p5yU1uK7URiX4VFUCs/JUX6aA0bIakIyPW2TYuxuY+87dgZSymYIalN/DXQkyfP
8I+a5z+nnkL6SuyDwgmJScHOzg9NLRZ2IE0aO3+Rvh6Q6zzy7yzhciiUK2b22O3M/JGooovegIrg
C9/rJnwKPDSsSquv8A5sCf4lEpRDznSMAX0vr4B2uG1C4HGiznZiUoTUEqyfoAqESPYmDmxyxAtJ
2w+8rz3EPnYef61Sn+JnYwx8MvqoXZJuZN3/SlvyiIe8ruFNhjHsoJEQOyACm8mMCruEbCHGReJA
3tAWffi99vSLGktpJcuu0jT4YbPkSrCmh6kHESxr3BbGjAjOEGK3x67Ge1mKbiyW2OFGjt7rgczQ
cb/o2okTUqTPNOC4YTBsbfIOaJFJjKlA1RhTa+9U/qGMsaj3ojXyOaglV/iZjB7cpZRkAUa98GtD
2rGrBtRp8dlRPVOO+K8adwgsIIZ1+RjkRCzVVcqZV4n9mp41qqmViG0Wwoyy5U68U5rsqUnCjAKq
UF14erdRI6VZZgOBLfAZZL3bJt54aOo4d4y6Up040Ad3nOAkIJIkIy26AT+wGqean8/4qBCLrjSF
b8mV5bR5h6GybLGwk3/pjZzjrFRqd+/HcBuqMbnWrfRY6ypItV2metvEj7/KcuLOivkgqi7yoVh2
Fvo6UAE3SGaWoWAdrcC/quYibqOWiwRn3SKYoLwOzAp+AfL1WYmsjcR9oErZ41R0PZQKfUnezjbI
rHVDT4MV1JUhkrVTxv39QFivXMZnhJ5vl9/MZbMCYm7kAFki7uxlt/PqbatnIsEbreGvzISbwsi1
1Rjpay2EuyOo55KmTruOP0YjLE9TZUaVrJO9U9dKkiAEnr8yzLzBfnZF9N2twmlVS/2iDb9NfXeo
xfgyMvJjGNefXr11rn6sIV4XHE9qBj8PFiL5C2eSXfXJxJ2lkpLnmuyjLYm/ZhVkI7/Ze4NmrwSm
Z/vHtUhr2/KSvZmle2Eylh9/hLdLyB+fALcKXfnZbfQbow+dqZqWmuSvYuTOqpzu/UDflCW0eCx2
s5T34+Fe5MC/FlMv42Ge4u0noUqe4YBvF1OZIhKpxvy3UkAg08ZJIWVfNgUzSdVTjBKzarY3b9SY
xJFA6++NWjpmCtVROdi25uNYE7iO9Ta/b8sQcor2mLZz0BnWBBPDbLxWivJCENSVGidMRcA6jBFb
4MRUN6OXs5E21tQbm1KNvtZSuPWLx3zyv2qGB5tEDHubioRbt8njkAgAhxRSpUug6uE4XWRFiicl
2XsmuIgg6L+UinWb+pS86ypsaNwAJglbk4iisLZT2cNcTSui+hTVmJLUSalXRSsdofw4VZUcVAlb
s1UBBPOLiF7bdC+X5q1vyvcxNX1mGqvRbscyhMRSmReyBjBdivGIetNS4BWWQPPB2wpYRUnsl0v0
t1aF7zeU/0Fn+q+a3POn+ZYDkA79oKHV+vPTOV+aL2/+An8tbMYjBpzx+pnz3vzZlZ1/8j/95r+e
X37L7Vg8/9f/+Za3WTP/Norsb9Z7hABSk2eR9tfrxl1e513+epH473/0Y6EoS38QQgRqUgbF/Gad
KNOmZvsC/ZOIImxcc8LfnwtF5Q+ZhSDbRk1EsoRO5tdC8cfv43vsGtHEQr/98wT8nF4+alOT+/Z2
pYh0Hv0aXYcXK4eI4eFkviN0yFRTVU1tJTWfaYNZ+7SqL9pRLO5a+dhFU/k0pX2/sKyDGgImZ5c7
Hn0Tp3Wf8BZmRbuuE3M5NGK0FAWKnbylD5VZCKT5KsUyzMJ6hY/5KyTn5N5Q9xERS3jWk01pXPQy
yWVZftCSWH9MU/nQSQQeyXWZL30dqcVSR5wkYbMmviOFliQ+aCnzXtRb/saYxk+coHbZdHJgiyU/
LveKy1IrWGe1xvrWBEn78gdN9XQhSTHgdwGLtiIAakCvc1e7QiN0+9G6YmWgk24Of5OU5qM44c23
gIc5ckAPVRKDdqWaPYyb9YRbbCdI3o0qBcElwdwsiNv8skkay4nyz3IXw7xrWxK/ENlPlsg/AvcN
+MIdQ9YTOVSq1VB5q7SJol1samD5O+tSlrrN1FTqshANbLPkd8DytWhYDMXG7yPKdZNnHBKM0XG8
aPDrAxvwjIXU+xN0yi5ZK5P6PBT0jyxdWpmdCG8M+D3LmPhTTcSdy+lb9MCkaMcajVRxTsP7Xsh1
OyHdzY6ScpPKluiGel+5eiYsRqPdCW2yzLvivm5p+LFMApHTrcOwIk2rtC4m2dyPQmlsonmJn3D7
aESLj5IFfdDXBheNOt1MA+aVmYQDtKIcnUFWQJUSAS2NVZIuIqFtXTOP7UkhCBhM0lyGj3RSOCpH
7ZgiRTUP7RkBVfT5DWtxmT0MNMMupa7ZPKplbuuN4upKhKHTSI5j7h2VVv2UxTmkwsbQYeKprKuu
vbbfenVHz9NQ79Q+E91cLYFiBWwAqmBwJF4rDgriz4pf9Cul0ETHi8vJFkd4a/2xCa/J6bZl31uj
9HS4RZ1CDlxwqBg6hiXgmdVsxtc6YV8TEAsybRMWwFvi8jHzh5s4TLdRmG3qPL8SkkPeFpdVCUBV
A0rqmY4Q0t0cxVXumevcSLZl3l0Ql7Sa2mzL0tLNNfUyKCQnSW5FMjbTI26kbRem69LMXZGEdBV2
WDLh+MDS3iX7QBTY1gjgi2697ms1liAr8cr2vtvqnwKx3OXAMJXcXI8lqkBjWot+tFeC1qkaaaFL
+aGvgmuITgezKS/FKVrpubQarfhBI+1Vy2snieQnM+vBA0T7QbO2YcSDjAjNY7kkk7xo9hZ6Tpa3
AAJ8j+Jz523JF9zEQbGZlWKiN9zBrdhquXXhx/JugIYlaplT1MN6qsxNrkRYfMOV2kX7hmPS0YWS
0Lj0ylkP8TikYHsGjXX15OiWuBpF/BvpuLbicmeNnRuG677t1vOXUr9Yti3pNn0wh7wtpLpY/zd7
Z7IcOZJl2V+pH9AUzMPWYDNtohmNRnIDcQ6OeR4UwNfXgUd2V2ZKVbXUpqUXvYiQcGeQNIMBqk/f
u/dcjatVo0Ow6tcRrCp14Jpfui270Yv08FSp8uBEw/P895lmnlWBUsFwd6Uv1o723mn0slOx0jo6
2okBpEpfZU25TstiH6PyYYrN4SL6NcNXy9bfRAOqGf6OE5RGjGvfu0u0lhB/FdqTE3UBMNnIwDG0
sN1+NaRrcSajpEKl70OnEdInlGHc4Rbw5k+6GAIGEsV2PV+O2J+WXWpvXR3+RmJerD1RQltYOMdE
4cMYQ7jgvxqVew9I0PzLiuCYYiwzhmJFrDfR0x9mGfHJqk/JZL7Nr9Jy+hu6pE1oGGtnrLaUKCtD
gfrW7jAN/JgKSxrARXfIjjoxTxPcy8rdh4O90z97kB/xlOztPHskrk2eVrOMQLFV0EuNQq6RXXmq
1r9G0lrWAqqHTd4SRJMsBtnOK4LaVGTDasggR2qcsDKmk0MPTKreGHG9pNWIDGlaUjosoe6ytyBZ
4jJpZeE10zG3+tWUobLq3V2QAsJTaLQa1qGadnj5Vq0ewWFr3+dbeb7m+mAuZXmxjesAWsyU4SrN
1zGzK4WxYHhTfXejOzWiUf2cqOU5N+xt3TinssiOYe+DNzkbnLAmET4H+9ENn8aCu6gxDlNPlFqU
PBPAfhZ6CNez2AYhTp/xs8hZ/ybd68QGQt0pcPyNUqU7o6dfkcPPadIlWVSrnmq3tVj+BNBN9N6p
s9VjudbBi7QDkb+aOPIPh9BVD3qPXc13jwBGJp7lJuoRS2krCwKGHwm0MNNjHPTlvBDPf+4oQpnh
IQDWV9wIO/JQl8S+LoLJWOdFemRDRaR1cIGu2mZG5EPy58tqYngWTA6zUI5aIjZpC7XNB742cGEQ
4PTJVsvJVkmtwxCb+M2yHQJlwKCe1isLKx33QsFYVg1f2AKgZ0YnU2rnUA1e9Tg7ukmJPCesr03g
DT5PgxTrBjv+fFOFyKU6t9iDgLqnhbv3E+vgNvbO4XrByANSPCxQfnEmqjDTsE4T/GVMKdJ481NF
gUSalHsUikVmLusmFzstH1Wt0NoRKzfILn7RHJpmeJmRlVYGlUl56p11xat2kk+BBq5sy3dhD5fp
5HTaQxbGPnFipClXMNbvQg2fizC5tICUAtxJUlJ3pNG1maIItZCxZq3bwx+23JVIpuPkEJE+9K9K
4VwxSy8hAy1zvFnQPpdjAHlxvNZA81wDXtqVzJhVo4iVM4mVofLRhd+iZZFFzzbg3EDeMyjfqUHM
emF4OsutkayVcQWWcuk01EBdCAIRBq25HrRyVfR8JKmyJYVyGY/RpvfzXSDKvYy1cz1J+OALCdjT
U2lM9fCVMhgkQVE+AXKgRzGx88CyPjdaCuKpmdFm/sLsG5BPzJRVfZXUk4eGyHF39ehs3VY92hUL
UUqXy4w3NcDuRtXX0XbmB4+BXM8rM7xLwtTbRcdbKjjIpNqdi7KYrwCe+EWODaCzgU4jd5H9s14O
yzqGlEvRYDnpYggMSKk2fZF8FcJ3MVx35rb/+fuQQOG+DXYZuiIxHkGBOwif5ruA9mCXl4smgwEk
/Fkz6DkH3/0uO8ObPwXbVOdH0zObfD9a7s/8YlKnfIoDxlXvY3dWjJsM8201jMdGRJvY7675yNgo
cZO3+jNMs0uix89jNSHwd5sXM+VnlsxBi/bWZu1dC8WzkYcHu/8yLZo6LAahCn4tBaMqG2+wkRb/
zPd3licXhpvnqQsfvnkRWbmRBvC3eHy2u+iauM01dsxPyDXkk578ctzrvQuPJwZpl+1VF4yZtTFp
vtl+uAF/sq5U3xvjaEFG875Jq31W2IjeqjMWcirxzBPmTxaTRKuh3WOPV9wFZOu7P+gE94F75NYr
AhyEanzIx9cJFBO8dfqTwUoFTdhQlHSTXHVBf8Mz8uQSb9qqI3g8wwNQH59RM2XmQ436axVH8Hq+
RWguYopAEJgltYhqdqsgNg9h0R66hrrmoOleemKXTfJ0j+v0rI8tLqxtAI5UVNOxSM0DgYnLnKZh
nLcHnkZvbMDLGcOShrYGZm3EgpZ7MqP1iu7SiNsN0MpV3YHT5QGadCaeOCHA44cqXYBFrBFx7IBs
qoZdPxZ4dtM3YUEvy1k+aXJJNbj6hWcWYKJ0Z6MnziHRGk8Y/QuN/sV8nUfhXvP03Mr+nOv2j1UP
ryOi/zEqXyyNukwAvo7V7yF/o0l5MWzuxLDMjgJNaqAxKBP0nQcreC0jexORD+fHzVfjZltCbjHe
xM/VlOyYUXluP66VAjhjnj8Zudwpk/siIi4CFb5gLSUnHFyn2IwaKK6MnVE31yC8j8KlSsXXyA3Z
VtJrUQKGOrFb8OeMDCUp4lc4JXIhm+CiZcGyK5svo84/rXila9UVIMS7iQrVKe7As24WOkJLLDto
Qwu37u6N5WzzcD2yhKZ8mcEyabpjf5o3wqxp7v5y0Lh+cnrqOv9et3zHYL2TtPEOCPeRGMnbGAQv
pWxuPjnBprWvgU7Zbf6mF9mlNz9QdB4ipMfhpHwHsOEtbW+5kkfBfzX14FXL8k/8WqtWVeG1JcEi
6brb/IVBdndOH2WeUH7ug2a4+ul4z91zLJ2DFqXgtLM3PRxvVVYe23J8BqKWNtkx7p0TV+sey+yi
Gt3JmEjRdobbaA/nXPs9FuI+buypfq4eQKQ/ZJV8diUPW2x6Q50de4VHJgle5p1rfp3zu3Dh85rC
3M8vS8LwtIKfnpOFaPuXKpbPVLxXM+EohStm/rZc6e7zt+Hvurcg10zRHMeYz1IqM9/qPXWTS8BN
5PfWe2hOD122VyrmtzKtb07sP+WgGWoBC6qSO78C/tq0d3to7xFJrwD1qFgjbnPxbMn21ifppdDV
T2Vsb65/0cLhKcdCF+I8K7qXIZoemlOdhjK9TKnz3gAwN4GJavKR+f5No4xAb0Il/dVyAkz64mOk
4gxbe2Gab1BRV8zjN/ng3Gyz30d2+ukazQW1aRWI56o23zk63/JG3LNgBXjwMt8URurfY8d5nz9G
kXUv0zA811rFKeYyGtEFUx4vbnieX4Jpizsi02NZ/yJIb6u63a3vrBNP852h0tXyh+doyPehUnK0
725umrCrNuQU9Fcnyy52HVz1kRur1CC3ymtVxwSdfZWIXGWb7wxT3kLLes9E/TGBrPS0MXj1rfRN
9hT4UXTo9eEhDHkfGvWJT/ZqA2jyq2PoN6eoExSCzi3VG5LZ1Yeww2MgjgJ0IHF1y/mFd5m4xZV/
VKPgdX5TaVgRj/ERlsFBAlgf4wvzlte4zfYy6m6BTsCH+lRm7u3Pz6/d04A0RNPAn4vn+UOe0MDX
jryAdb8MU8M06EvEJFXyq/zJPJWBepmi4FEO4m7k3Ul1H2HPcy+BIytsLEpwrQkDLtrgCn78WMO4
BHL457apHP/WWs3JGMSzU8ur4B2QNRWf0lOQN978ehS72uUVqQm++T7/r0E4XYQJalS0C6sd9m0T
XunqXhQo7WkjD2OytkZWemuYVo1T74eoWGoqaOH87jYXjg6O0x4B/c5vTK1ZJi9zaaqPZ+UrKes7
m4RM10GZ7mVIM8M/J+1boS2Z7Jg+auBQ3OYPYAiDO5Ot0m6v6FJQfZu0VzneqbzG3j51qni2U/em
dc06DHldunWyWbeGEMU/T6SILeIFKLVz8gwC5aJbwL3gCSbKI+MBJQCAFJJkWRunQSSQFPznIJ/u
ksqgUpub49gH7s1dizdqvvnmO0qpglNttq8EW1/nJ6oz/It7VPPi3YcwOKl7/AsSugSd+Zudphet
l4/51Y9jDGGipqWjnuevh5NzCzL1MRjFycwvacnnVGLTaMwlGOBH7kwPVyM2I0hPSejedZVk07a9
Oca0bRV7lenDzdDrly7hHhPjw9HblYvdvYq4CmoiPsbZswCA1DYQjtL8n5/SSRsfo9JfYyZQWaaQ
ndxe29916j5jn3wjuEL1L62BvTgER8mw0I2aD9kqm3l30IdPVfWPOT9Co/WiJrs8Jvi+4bwapM5i
8MXT5CgXUbX3+TWFtv1uJBxF6cw4dnVn0nqb3+N8Z3cR3SZ33M/PqpkTmZNo+7yxeZ/y3oxsmVD/
i0Lccsc65Zp7cBra/tUTw8lLzC2uD8mlGbJL1WZHo9aXLU0pNZrvAfUxX11U6RfTzcBcdffWrT8M
KWkaJX/+TNNmWlAJJ4u6ekQ12uF02obJ20Rjh02vYAv3j8oAmuy7wckNPWET5Ryw7eDkJAXGkpT9
ciy/asqfVNWe7Na1yVkpzzROt6QCbXWaimG98mvfmwvUAchm2xvLeUXNZyzs/ATgbDYMWp5Jvy7A
NCvaa5FwW1MPzjfNFGB85sybkDmRmO6L4VBXa+OT6T/ARGttd7JbwYyEbSFQwPHKXQf+OSfRPoFE
mff6og9Zvu1xmxrZKs/30rcWCUNPAFq7oShWrVbsIsyGYkqX89JZBCHEkUtpARuJQZn+7rKMLIGJ
YItZ0m8e2qZ+iowzMTs4Ydp8jxsJ8TFHnCxy95XKy8b00FICF0N7smYnTWDNnwo9keDUJBCxc2NN
rN9mSvNt1JM0lxdPbkzZ69Ax6nedop1zumfzj+PxW7aBsTQkCbcdiUE88GUkNkOoXKSS76PyTc/p
QFhEHdXEk5YbjBFbq3wPjZdB4ViP84nrXFXPRhA+kVAEOTlYzaxd2nieSbtxvlot2OMW/HHrzvGD
9cFX3TW7VIJcT2Y7X8pdkfhEw2QsdO2harWVY7sv83eyTs0JJvz+suGS4r+PK7Lkyh7cP6czjlOj
LpaNEm2khnA8wOuTGqtCJ4hqrCg8T/M1kRb0bVlsAZgsLNNfNXa+T0Cspr1cJ4m/H9wST8dBSVlM
xX4wxW8/ry5Bkf6kEaF8CTYWgTjVU5r+IfpBPRRZ9JHaxH6G9iFO+n3c+jSlOgUSbFZ9ajE2i9jo
ntLOWESK0y4KOvHRgGZbK4+Ri6Kde5FGfvKUlcQ51TF2nRqK8WKsVM53AGJjo3jB6fGjTiF8g2ZO
WDPxwZnms1nG1TaO3VtXBrfGBw6aNJ7foBmh4tmY0BRXflEsYZLKZTW7uCrdfPEbeW6S7ncX+UBQ
V60zxKDGJXkiBsfcsXCWsksVbyrld6F1/IeifUZEXmtF9DG61i1o4m2BWyl0j2lBi0gFzYx93Ot1
9aRAu24l3rQyJQM0F842mThLixysvOxCMif077SJfwccEYJhZ6Qp1P9LGONnsScaeQ1v1xgFAolM
edhT91b1ySNSTIjl7btjVRmBKj7FhXmLE6F4pZqJdR3bi8AWyTZzZuwqYpOJsCIjd9uzdHkRSYdO
vpQwhTPWaBKcjAHse0UWoTe21lOhproXCBoJmnCWISm8Xov86CnG7qTHqVcNFuEAPv9TUiRv5pTf
okZCu9FImcAJt0rC4cvIS7B3ocAHViWb0a/JHAtgcJdxmq1lDG/FFZWn13TgMwEbpQ8m1SM3YFeB
cF5k1vBbIrOrXa2EbmvRJywnLzb49KYEnYfV/pJGd08cuTF8qPUWx1D8LJYsSi/z/2y8A8BGayLs
3H5xS2l7QiOS1UL5YM2A9YiPmoz3m2YhpESLcVKb8bu1oX0bFcI7M6I00+kRZkb6zV1pEUfjI3WC
lWwFrWel0+9aHe9iwBJYvedqUi1Do9FhVYp913czCr91FwPtv0YqR7NPjpFJDIHjV9ZfitD/P0v9
P8xS58mT899NUk9F3Yb/dvz19fNd5NE/u37/+t6/D1T1v+GpBW2nY7WfRaD/W3jHQBWPFhNK8IqI
F6it/2Ogqv1NpxBmNsssVgcUwpf+l/JOwUisQJP5S8Wn2+b/aKAK4+SfpHfzQNUlIxXtHQJ/uA//
Klfp1FjvNQOOeY12qLcCUEwEcyxsB70Uy31aX5h+Ll0ZXxjHPpmUsqNwIG8xNcQIzE3oMhqBOCda
SRBc0Z07EX6Y2kn08d1sp7fe5oArhdjbARFqg70Gf1aPA57ZGhEPps83Z6oOKSsDHTWNYK9FPoZP
DE43ZNJAXg7To5zcrcsyNKekuqs+WUvFmladPYLzdoeTrxRYQ0X4q46aF7qEyUrx1WKtmQnvRSsJ
mZiy15ZuxcJUWpbGWNG8LGnvvuX+0mk08cgyG1HJzyx1fIuiJNJwGtwXe8QrOapfSlUeFVPDXms/
l2E87LPhQMgKUHP/CtQA5cQE99M1ibw09DbC2DryUzpqpyjKYf0YfuLZ77LEYNhNSB5qVLIL89YN
A+LuwX+PpFMsxoI4Onz7zxqJZSUDYAkXczER+ESazrzXIbCTlsJoeSATRanJzBPVVrbaK8SIlqSe
5pwIjrZt/JyrQ7EIaueim5iRi8mhbpOLpKW7EvWXWABJi0C0LwRd9sagSRTnHDd1vftgZPpLkXDp
fImZsejwdjsFE0Q0I0b1EnfVU9sn51R8qK37aqaBF6b8K4oedUlQYBQclFDuBye/kg4YLgnyu5n4
tUwCOKhkF0MdnPumOwhFHECY4gZPfxul+SQZZPWqHWzpuMPDVdwXCFPuYrK+TJ8JjE1mChqfeCGG
J0VlWwT4MHhZQK+cT1PhdJ6RUMIQ6BXu3TN+3+dWaoQpjQZqHPnLtipG7Wzh6lzguHWeEaoO655w
mnvZJzfLZqxhztbkZpMN8hKFfER+qRw6ZUoWCPVuTE89kdCQLDtdWbThKgszlJrSuSk50zsvSjoN
oEQCc64FUCc1g2CrgXgYRQ8WmtLf8iLaED/2kesJ2cPNvkYyBeo/BGfuIqKj1ZT7HF8iuqjo2IjK
4xClS/VRaQYt2e4odWvjN5h56S10EbazKj8kGHrt/r0J9Jh5XPBLhPpuKrR4GWvOZ55jvrSZ9ceD
tVCi/sUMEPrB4Nibfb+pqVdTVjcY8mPNPAXdZp6fm9ClPKuMLzEAVGmZ7LDneJbEJR815aVwZ8+z
ZE/iq2YLZLsxupXWEOehS7dEDqtvuiHbC2QWuD+Vb6IiFjiOnxgYMh9r5J6gEa/U0k9pN+8Kdbdj
jJ8Rj78eESTk4kOX0q53WrEnuSf0jCS7BH3TAOYazuYczcFkkE4+Ksipbte2SeHdW7wJoyMvQU94
2pS+W49m+hhnrglRqTKeVpopn3EsHU09XCOMeAolsTRG9svsaWC+FhP48ZDacxiN4xQExz6EfcwB
fGgkgTwqPdGO3LWBXd/IKw+BcrjQxtGARRmJZUFff5wzDqT+6JOyWSj8cmANvH1/m03z0122ysoX
aBUN2kV1KmJvCJqzNgxeCiMZg3OwdOKMSYS9cbFaefwBeXHBBNSdlc6mvJcmYi0x5WhrBaOdvr7G
dmgtasrGRdrui5Twxb5TXslwA5zAuwM8IMgmPzWdVqymmBhBO7H3wVjeHTdmspb+1gZaC8NAScU4
aZVZ6DcLSuaQI9iizPOtPRn72Ip/G+S5sEBXh66k09pmCnh+ktbURCUxAklt24w/xSS1VazXV9Rd
WnXKeotDxWSO66KIaT22NWO13FmStrKyGuDVfalskilxIF8Gj7wsPyaDCbLmNs1ykuYmQVTHJfKF
V753GarsgfLHt3+GnNC9+iaAEvOi+19BgyGUiqjG28+gA20b8AooQMVTHzAX8If4pzV9xlRluYjY
AxZC5wFTI+U1jtWnaWJCbauIk2XsMgFh1j7M2t7BYqI/aJyCSEkYC+VzND78OKDLrIzUqCJ+Mrqe
AJBSWzQ9xwjB1aXG9VoG1AtLEkyZi4GKnMc+ypUf30juoINu9tR/j06008YGx76M2SYnxCAt7wXK
GoEpWvOaTZa6Nmn+J81wT/nXohkI6xERoo4pupKNDdWFk3ru1vwj94ZF+GDvcr/7BfFFGb4gzrEL
PrIXxyS6gWXhXa2eFXYAr3SRBTb2W5wxCiuydlH5AVqA2CeLSi/psSBTpeGyb0z1zObHOQ+Aiefq
n8jZ8qU166kby6cvlYiF0funvEoOusMd01h0YGR8qH3n4LTKL+LVv7pwzwz+x67Ora6/TYl96aZk
JR2ycwyj+lDNlk/FzB52J19MLXmifdqa02tdZu+qm+VItKmcqXu9inStRJQvpZ9+a66P1LcAh2Rr
NUGDQ7SetJqz37gCcnAQtVQWQcsGKvtyV5b5HWMpErCaKxI1w2scdtuek7lX2M23NVSlZxErYepK
4fWsmR5PgFlbjJZJ9CYAKD/1liwXBBmPnOmTEryEtTJL51fYTESC6SUHs/bFMvq1r6rMSQyDVmWT
kNvgkAaTEjtEtuKismRIUmPryUp9SifoEnrWWjs4l98awi3AzUWUPjGj8TJTk17VoLt23AIZUYq4
w1TCdlEXdrJQayYjpna2mxjjgM1rds3ho7WUJ3WuXKaXXEOE5ApmLK1+7MU5mNznoMA9pprcYQxT
Xt1M+8lrlFOuk12DsD+y3G0Gxg2Nso0b81Uv1BdcHntJqoYAusLuBOThBUcmQ7hQ3biiefYN4x4/
CsdvF2UpyGGF27xo02RD1sDeGTT6Wg6TOJKl8qUSt2ddA+o/EM5iR9SWo6m1DMldjzv1GDTFA3ks
AcxJjs5UgZlOO0023b7xjV2V1TtXnTbILHaB9vanKKPD0TfhKtamzvNzZV2U2TqN7UOR1t+Z3l8H
pSTcygjXfj58NU56g7v4NlTJtxO9mgiWsi7+3SKy8/ohRD9V1ud24lCoR5HJBO6o45JcCGpY10p/
g95iF3asec0HSVrF+tIn6mfRBaq5yLXqYDNfqrqEGlIV/SptkHLEFZ55n7GqzM9Fx7S2y2u5EHWE
OoIzuBHQ3A1o6ODgK4kFId128AKydPDELHKH4bwRn9U2+M3Ot4jrJPYmrfz0XfUF59Z5LhMZXu9I
bHgZCtYeVEysHlWxtCKihFikP+OCjdzl5k0yxn+8v9WYolqCdLmobc7IdTQZaObV1RRa322UPXpj
2pOtRYx4OP04dcfyFZMIEzofmr6Wc1xycUV4QWpNxlGaGCpOsZ15nXpjJ8qQpMhUYUMq44fNxq7m
dGD6FJ5YR5LBKABRE/Q6imgVWhLBo4VbPTUCQmFnNNWUq55C7busai3yUKmlK0f330VM8HZUE0XZ
45jeGk1x1vRv1UYCGDfC/RP9BZiSe6DfDqnVMsDFAx9M4bIRur0qTZ16IFcZSjcVwsSthF7vTa35
xBSeMShqTpp55PLFvraraZnZND6WlUTMLFI6+oFMXoKBYatOkBTKlgnqCSu7O5TXUasnUoDt2mvU
8VsMCa2AdDhZk7LJgc9sUcIdXUpu8sBquYz8bEvWRbey2vgehP6P7SD7mYLS00vyuF31PUMRt0gk
eoqhYyOlQvESNyZkNnBhohg3q4xIpXDJ+2GyIYgK3NZaP+xclyLwYCcCDwqaT7xI3iimcy8Jz3Rw
gXtY7B99wFpeo1INB2gzSTmZrNjEj4EG+7ZwcXidmS1rvZvLGGNcT3lJeIqfbrCQd1s12WuRKJaZ
zjpsjmLf63G1VAoFXRy7Z1ePradPx8GfC6Bs8IypLD0xOOGKhDeII4Ym4gWF172J855F5BL38NZt
Widdi4rUgeY8qd9NB4JtmgDJdCP2l2w8jFb3nPBgjyihbGdSkDYQ2NQ15rupT6xINc9si/ixnFWQ
pE0rxI5pd21iJxBIJbNsTrjmfIOCspi1lEZnvE2IK3NEllHIGCqqNXpcAFzS+qONSLHktqLoaG7Y
828jgs3JQLlpVHwuWlstxazqZLOs57dFAxzJZzJrP6caQQdWhBZtKa/XMan4HdWVXpeUJq6hUXgI
dqGu6Yhp6Sq2qEvYEFy40KhpOaEi7ensU9XB4CkiBdEfq2aiGkeZ5q8+8lU0FU8mclYem5oYo1nh
itQ1mTWv/ax+LXVx1wkV8ZKaj9KgKc1NHaYW2s7kTcwKWnfW0oIYQwKJvNZAZkvCcrodiUvzwlmD
281qXExFnFDIjkKlG856XW1W7vpIeN1Zy1vNql6lRd+rI/TVZ8VvivQ3nzXAbehujKwIN1GitqvI
sFYRN1rudnI1TDjiirYmNyuP7rn1Vo5kd01jdg5zIyDlUQ/ONYemXJTjU+VsDLr+ISX8Jss5pSA/
DGjp4xoqHeV5iDn8NuRhedV4iW21PzTLoU7uqiwQQ+NGImGpizcO6Ykg6Jv49OdfU6xhuFHjcOvT
w07m8E2zJZGuT7tunWfyTe/VYJcaSnoo8wcJWvB8YlKhKyE9T7ZsbZkbF+tuVnWnmXY0/ui8i2M/
677nPisy8H7klJ33iD7a9LXRJZIJG4Ue8rJ1HqTCa8ZqlqLioA46FOa+tQ56cytTH0LW5E6buBnR
o3dBvedYnOPUZwOKq2+/egYLW941WZ3iaHQPdmv+hB2uZKFFxJbfkyB+iRQ26FrHntaX6loX4qeq
CJOv58InqWgCdJVcdrD/WGk5TqG/XRFKmXYtMVwdJR3gXmVRBo9mhhCZXRQgje7QFEbLqDfvcaq+
6VYB8glxmRuFi74Knpsq+9bz6NuQ9hXJ8QFo2nGIG/Ky3P45M7q1pg/dOlALxDTavWDppRW2TRTO
tHrBua+KNmapiU1AAzhvsblpuYZ5f3yuW6K2bTsDWa0oy0Z3KRL7MvXCvrzg4Hl3yhG9O7Ffq9Gw
r3kFUK5sYwXxt7XNHcqkuqvht9UpytICThfbeNQPBFzHTrRQBu1tCFm/A73KqfHiX04i9X3+rI1D
5kG/+y1maXCumug+DBtjHSNGLDSciAnsCAvEN61Orrddn3SFgGiUtREHwUrT99x58KNZCM3i3bBL
dvl0rNfSCT6TdpdWiMt0zf0ixuQDP+KpHY2vUVTvRLHhPci734HYtX55J+yH84z+C/3gJtc2UO7Y
axgJeJqk+ijn1dC10GCP8keqabPlcBLn0bnoWfkdG0wcEB4/Ll7cqjzoU/7dc8Rx3QGfVY2Ed1Ci
92Dqkdc3ZOuiGXKYM61yGgNUAyMNKQ4qfYHAJWIio+ulDs3H4pTpr0V3Ju33g+MgxahM7DUdNEWI
FeJKMwztbVMnXtb6MU0eEpOEUvPRt7chVW6xocaLqpNzbifBszHiV7uauLIdh04GT8veGJtlEWfV
1vftu9nE0ITkoZ6cb+Z3BvopfYlufOLcFbse+lJ3YRthD8wr0tZZA8UsojVpFbax803rlx+n5j5T
jINWIMG1uP7IH8fvPhHTk5LlK6fr630SuC/RpDwGBqBNbulLOk4AuazqV2DVvyfNvmAwQUs0GUt3
ThlocIx4YefT8vJjkpw7oFatTVqvyUlqzPacpVOnGwmqbVf8VRvaX0XBUsZ5z5/pdSGxuYtIltea
6k+a6nOXIW+E+faCpfVDbWAXFgUZib7eUf4pxi6pb0lTldckZr5co1+cWn3YJy7rzwjuYmNH9bLT
rW97Iqk09+vXnhjyWp/SdeJYG0MWvtdEpliYQ/acOqO5tnvtyyfmjQzS5iUKh4/elNlabXUuAHrV
1WAPb2kQd6v/u46r/wfNVNA2NbxF/7WVatekP/9W/GYE8E8mrL9/31/Nf2H8jcEV1iioWiZs8T/I
6L/b7o2/ObQywR8Bu6IppDn/Ybw3Ddiejoq/nJod/PiM6P17+58v4Yjjh/JNCkYsAEb/Az/VbJb6
By+j8YfybOv6THIzIU3Ps4F/sKpSCBIzPBeZaZAvpflwwGcHQcHeUP7lycMEF/wU/4lRdL52//qr
AEvjl6SFbjJsmG2c//CrUIG3id3wqyQkP5qb5J5h4Bhd4xKMxWa25EcF8lvZ7l1OpnFl3FLIjdkg
VlNqPqGZ3sqg/nYr5SdRR3pV4wOE9LbSpx3ayie7ZKIv4mXKscES4voPH+x/8uINZSZX/MuFUlVX
B49mQHIin+2fX/1U0tCNUoVA2KpvV45Qz92AHMRAxL+kIkppDnZUsgZ2iPjLqKol4U9emkQX+llX
SYxlmT7oCx2ErE9xEq6dD6PDKe1HwU7vqMYwdhGq7ZTbkNLLZMmxJIIG8e/sncd29Eaapq8IdRDw
sU3vyUx6bnBo4b0NXH0/UNXMSNU9rdP7Xuj8kn6SmUQCEV+89gDYcEvdGMWHTpXkH/N1CS7g1MVC
Jzxl6ejqGATh+5AzGmt6NuPF4XEQRG0oeYzT+L5S2sLLnXfls6JX4U1l8hj03jGk0pKTpLF2y8xf
iIrlL9H6czmAK7ZpfVAmyG7K2bEVBSQrCYltav6ElHYsGnBUF8GSrMUPuyd2guFcq5AKdaxlRtXU
FNtheRBGsYJW/3AVCKZPvCM32tVJkfW7YjwHBa4PvTkkOudFM3hzptmKwltp6c+mnv7enyjORqRJ
YeeC8P+13jNoCoc2Uqos+96/YgjDXG7BK0zkvoLYWT6F9S6N5yaCnDC+ilzbUci0Sgyq6IeUo3px
l6tyJwqPBB0b8Tn+IWLFwy3F78c+H9aq8T8oz9y1ESA/fQ1oihlpfWNdNO+9HrpcQf3HKwxONVg7
4ludplshx00UjOshtLZZEO7HzHjIwF/jlF5YW3s0jGDlZ+39BDwq9HFVgplMSNTTxjlWE+kJpUP1
bXgtg+KGtsLWxB6eYBsb0X2Z8Bu1Q9Au/AJFr6ywGQ53URix+UfaLq+Md3+UpwRF+mCJUzDCPBhF
HiyHSZ2r4Q3s/pzNFv+8BvWIabdwAiMjsLZdFllC0WCHvaC3xAtxl5TcOr7JKX/6ZKenq965JUiJ
+MJagr6kJvhO9OQpogJMe1xkOTcsy0uwMQLMwRJo0ms7BMoc8ZZBxsl+atqt7Xdi06kGVCMusRcl
HLz9mMLc1CiKjZ1NSy3DFt+ydu4dJm+EmeSCVu2baoKvwv4OYohwojXqYHhAw44penqplB9yKw3G
sq/Um9N6iCiZoqNYp1MI9bjjpHLZTek6n59QArewtlUiRLRgIjke6VhI85c2t49I/9+znspfGZSX
rMXFA6skq4uXR1s95oYYOb5CMbGzFqjsnHc/kOvJKcCZOw4stuERA5rGy65IjogdXouQK6EP5atj
VTvdkI9E6W/bDKe0TglvYfCY55730DjhM1jcyjPKr1CBlTRvoGoccrK7ToEwR/jFkE8pMa7GrLzY
ya4o7X2g50s7sT/GMnmuQ3n1EBEGgkroriLHdFwFXvMqTQQFhRqoJeL1WjgIHZ2l5f+mhvbbV9Oa
3uZDV0bPavJutpvcu7H94RCJshB49jn2pcRJJN4HMT5zjfRxMq0PTh9fata1C++HcwYohf3hWpth
wvcYGqc4S+71tvxWdQdkaFyB93Yi0DlhukdGJWCZ9KUqr6nt7NI+edY8N156bXJnae8duQ4kUMF9
tNsAT4/Ku7MxjSvXF/uG52/qK0p8zW06D4W2nxyLPtjLJr1Lkmrn+M19p5CvU3nM0RwNlhFuKnwU
BRKktiG7t8hWgEOkhsRHOWj3iEZfWdg/ujZZYZUUI6GevFdP0IibILDDTIRk/d5C9Ok49V5ztFMW
QX9UbXPJsviYT+U2z+JLaU7vAncDipMdqOWqcoOnnq53T0FyV6xYZXjVZPzSfKYmhZ3t2NWL1G/P
qegObp1sA5M835bu+KmGyJLt2iTvtyIFa1mB70QTCNGEQ9WLnCtWlHFhR+WlrsqL7zvHsg82nTN2
i7F0P5Sh/zPZ4H+lHn8j9WBT/9M4MNvy/2W3v3xk2O3PRd7+5D9B/Rfb/B/f9C+Fh/4PBB60ZQim
Mc+ymWz+OeIJ7x+WbdAXobsINhjb/p++w/yHTXiRK1Fc/JGexOz3f/Qd4h8ecxnNaMKkYoQKqf/J
gAdf9NfRZdZ3mCg7BK5+3omL4Oivo4vf9kMaiRS4LYkftKY4lWNy1AHoSv2lH0l/dp2z0FweKec5
t7qdF5ZXmdqszJvIwNXcO+W5MmFLHUO/K218kXEFCQGru0z0/Ekvqy2Db06ZO+ZBL9RYHZ+8RLPX
KNhyqJPoxeOA1xHejksrfmo75YK1hAgOVH6Z5vr4arIeOtEDv1cCXZTUu4XQhmORlU9Vau45rwFT
u9QzZfEr9jWPPnGdaTW5dxDV9032g1kTQsKf4N4psUjA/gDMi23kFB9pwNkv5Un0vOzgjoDxtkQU
EXnFW968jVFyi1OcSAag8SKP/AMaAc75iffm+92HVTfHpK9fnT5/aNJdHGVvQageC0O2RA71VILD
DlKKFfdvYQBwpiqyKqs+OsVOwZhkp+ExBWwP2tx/1omnXo4A/whmsQNXWducAeTKnV/mD0qUhIE3
j2GUvGt1/lRJdAZJ/RbIANRG0wm0QeIHw4GotHq01BwPRYHMQk49MFksrpYyntRYigXsb7yANo/v
5uIkwhz2fgevPwk/XIcZa4eNLocti13R6LGJtRLPsfRvopxGjEbPpvPpOjGrsJWaCBjLJYxDywcD
jjSFjbcSiMz5KtHP0Vh2s+kQAi04Y7to0cF7gGMEWr9lpvwblq6PiOUWLeE5ZMKhfz7Z5B4yHpmN
zEx4qMkFQjrrp1/h9OJEFMEEpNknZYZ0RJTLNhm/zcE/0hmYIESyt/CNAE4RDuS+ERJk8i6uHRLp
QTk1keGo9V/Gpj3n4bhpMgJ6jTBZExv2CpRywFUODZW+ZLBo/FCQ5yAJ9qH1a4tEHlA757vJcABJ
gaf0tN10rkQ6kp2VA9wX+HBlNLLoTvtdCvNOthC+gw4ELv3v3iESKS4D8qARFVVjvsAaADmblsGq
MvNXApLQBI2PxKssXUdekrF6qZt85+nZLlTTGQnQh5maF5x4T45VnmUsqoMZFzEiVvg5hKxdjlq/
UcZetSYeNEQSU0C/fK+WviO+oDAXo8jfcIAhNCgndt1h2ARNcK6hP8oqffUMeC76mD4s51zJPgVe
wf4cNK610KHy5jfTp9MD2qYD0wAkSYmkIs/J5mLq0UPjvk64mpFVmru29D4H7v91i8U0xvtYN+m6
lMNRoMpS/veItDiywOGSqKEIoRh/PEtfuuHTVOFeZBBbytA9hkXHoINoCblTF20kzw5j84uZgFQm
/lvNvBLMP4TMzcUYptu+GZ5i/BqF7q/seGhXUVIJosGce+GQ7T8Z3Nikp30n6quZhRpR22DEIZhA
9Q+J4tcwpg/Rc6kUNgJsP4y57QHXTrKMXrh4LYB8O1ttybvYMxp8Sj1eU7X9keUOaTW18dGE2IZk
2YvlgLXDGNzHMvSXYuCuTiT3eJiJg53C5crmrh/dF6c46rI4Z91JimqpG9rB1seNxwbeIn52EUG7
QG+g2TtMv1tiOS5WcimQTJdIp1Mk1BVzjDUh+XbjrSJjTTOt9exi5eNbaB6GoAmNToBoXa4CQ+2G
8t7AEd8QsxaRKlJGAOYKOYDmLw0NkyAW2t4Nl8az7/mbbGxPPNa70EQtMtloThV9RtaaKNelSxyZ
XYdrQ8WwNRE5etd4QrXaY4XU7kTy5JhvlqV2SV5v3a5BuIPu11nF0K3I1RWy9Qr5em5vjVnNTu7e
pUPeHiJzz5G7z6ERPfJ3nbAxxPA+ovgBcXyMSB71986aRfOI50kDXs/XpCuh80Jn5aL1QYh16RDd
+4jva0T484+bfcfBbJIVyPRhH1glrLsO+X6HjJ/kE6okEMcg75f9rx8fKyT/QXJfYgCwMALwmK9o
o9+hk9krjAJgMXADUKIsZm5/CO2ce0Df1fHwR3aCVwabKUz/uFq+N+6zSmznP2fhYUdgoYblvXnl
PHEMgO/0IHjSMXpm5LBoHCgwWjyQeLINOmfrxS9DHp+SatjM13UOYhhbtZyvs5LwKJ29ErMvxprh
XPoVMFgY4V2B3cKfbRfYL5zZh5FgyKggozwMGuHs1HCxbMRYN0IsHET8bPEgr4X2PY1bHDjnavZ7
QF6cg+RVn20g2EEqVqLZHeLNPpECA0lhpq/mMDwBzgACd091UuCJU/eabt75jvlS4lPhU0EuYSI1
zM4txhQLg8rsxWoxrNQYVyTOCGwsBXYWyLrHCUVQg/FAL9WTm8tLCYguQUwVbqK61w8Z9SRhmN+P
Y/+kvOAxYRFNzRHyExds5b/Ntsd66p8017hHj38KXHpcnAK5Foq8BPFUB4cfiRcdu44xfqLj2KHN
2XqYeVqFe89vMXNyQBLBddz0Rvya59oVzZHr9rfOEUeN7AVljjeTn6H1/oOJe6hJtIv9NedBzPkS
YkTchD4mRqRUclqiE4F55ooUB6MAzu/GQq2m9rIkDn4i/CCQJycdzgDGlhdvjaa79WZUEWgRbMgy
0K2UZhm44zK6xiVJt3F/mwKLRTR4lkEObzxg98c9JXTYmwJTB7gEjvs+RFNVEnGS/+iwI8ktjTF9
lu7eqdSHZQ23tL1EZftBk+DLbH+FBS4JL9TvM/2Voos2aY+VlmN2b5eBvSrOAUZstupb5o4vyouv
8zPjiGblFNbP7OfJguIY6uK+Mueck+mYLOm8eWjbWfYjzpRDf6YVKvqRJMx4OpXl9OzWIVka6QFa
6D21xD1MhAy002Dm56hIoGbwBvtRc5IkrwhubnJpt26jdjVGMIRLq7pvLvGkvxbDMZIfRosx+Oyj
5JydRbOOPuv22EPXFRelVdpNlepc6+gY4BLTADmSraGqyADk3fzcudzWbhTcjVb37BKiuEz78TdJ
/fcq/fTgdsgF8sQR4xxRJQQgkMHbaPE10KfXcvL3gxHDkOFJ19x0R1JCnZJvWJufCPa2SWw8tqHG
78QzB2nKZBwPJJKaBG10tyikMRdKAHe/RmoyBTaEhCI1ydDzUE38WZVPAxZ6UeQHBzCHZXxy0KcC
xAWusY4QkQSh3AVNeUes9bopm1Pj3xAsQrCL1ey0FXV0i7rkXtXODtCABZKrF8q9jqVzSsxjIuuL
JryL4jg7FA6O8ge2MU6z41NYeRfP4uOe43bsh9m2mjYaCVD902yULPHDlsXv7EUchFipVNuRNnqS
sfs0W/hmI2LvjnsHSdnsb4ux9IUSf5wX33dGurFIvfMNRrY4u5+NzDWO+kQFQG8IWvKGHqSy/OKw
ou+jyvgYIkZIu6WeZqrgelSyFc2j4SMOzzIf1XJcgPqEpxSPhUq8K4zvHIDnnrI4OTfddeh2gIzf
oarydaHgNk2n9FZxYm0Kn224qexNi5JvjEd1bE1/Lxr3XFMIOb9JO3XOeBN3eUCrvc9XFQUhARXB
dJNX3ka7BgkKYZJ5Akcc92QRlHiDItwvXY0yVUbTrgZ7I0qFWUcbo4Pj1tykeF5UhdoyRLQVNF20
0mpPW8h2JDmqOo09UJF0ahTLYe1uanowe7s6MVgPp3wg+tMvSQiCixMrgGJeIIHkzU++b59EESGn
GHpyH2w6nKq3zg5uTaZM2GsqcYz6aVRhil9Yl4gdzbUbSB8BWbrDDozVPT9nJY9Im2eXvPAAZifH
29ghliKUiOh71qih1UrX/PpENhlpstFlnLJy41lYaSxRY67GuMPBa90jRsYix9kmjLCbTKL/8J1q
E5nM6LrDnNPipxUSADn0wIMSZ10Y+lrPiQaw7a3ZW9vJj/NLm8xq0757qyfHWiDkm7aSjznWPbUj
BTFdTHr1IYeUsUKm57HzCGGyl+HMpY1s6mmVhzudPNPR7WenTUUDGE9b+mmYkbGelC42fVfyMC57
o3qOffNX9OGP7uvxyp2DLDzZsfAR9w/je0/tGdG/eAM3miQ7MmmD/BTXtUCxyCoVT9McY1T2y7b9
jawKcjOsJkxOhKTxm4zoDV2xLcsx3BAtAHbjDGvLHRpSxgj3rsc8oSLURyNeZf7GELNktwRA93zO
uRmapE1j03oEg76qRxzdlkp3ZW1na9fPmGdc0thQ6KwsFBjreIyjI9Vgj2nvJHDM5lyZWCEF74dT
JG5OWRHl1sBaEmfb72zifdZFLGpAVozLSiOA0q2iGLdz1y+zXOngsFML3vmpldyKUEQ/foNlzmua
g9c4IKWZ6XGrx1gfLe5FLR/QQDIOLKAjuIcCdUXZQx+OGcawR9G40gdMBkOy50PwNySEDOuIx0a4
CWKLyB/WOGzJQpAQyQSVeGJq9+REVrsu8faVkQDxiavMwMdtL4KEksCnSGMWfRI8TT1ogtlj2xoy
E3xgBtwNCa1BCu5S6u1WdzBNcSKkBgBbATkR0a61rWbv1/vEmDhVsQBl8i4Zg4wFFwcBGs9ma7kg
ephtyXRCzzvkH11fHPDEDRDP1sBnn2arqi/PzJW/0lkiBy8XvRf1L3XnPjul+dPDrX9Y4Sr1KLcN
/XokpqJr7mKa8BaVYLd3x8I+DUmktqmMIPKFuuPTIAgjIni+2ztd7B1q5biHmrimf/5b6XndXoic
CdCL+Pj1dNNCID8oq1m0HaB3Hhf+qddAA2SsqWOm8nvTDE1uEpQN5oyr+Cg8n+283siwNLhJArEJ
m6R/iNN7J/OMPfexWo5m8Vmmmf3gyout+6CPCFQdJ/nSCq94JnkC50x9F3JvHvrRYkFTun2LCsSA
Xhbod4mk96yaAedS2vENRIuoEkV/mzLrE0F18Up1+lcwZc5Kixk+CiPbZUWOvzWM5VFNYUvelUUT
XGieHZEMN05cB1Vn/h6X37SRefU6Uri6i4PqSSNf5OoZP5M7aVd+NLpS1oxdO86yF5+TjWNWSy7r
LQxfBrx029QNv3KZyjf6GJ/Ndhx/KmNaNv307JjxXqEwd5wwQJiFZNwe/AN65p1uGkecHx6TAOWd
0D0Om0MRaUzpW4BxMg6yH2YdnKPZe5Olz6UVHXi8N0UzbQujJYdLiutgUe1BPjHKpfOcRgvxRdFp
be/cnHys0m0W1sFzMiRljXxsNAWxkgWbzMVOa9qQONrQVBA49q6o+QF6TFDsIeDEsHB8uo3tUvvy
Xe0QOeVNxg3m1NRZkjnIa3fpqsQazSoYYEzBA7RY9H6DinDCBdwwcnbrHnrSljw1E0vKsgs9MHy5
c94ranTTIvrVZPHujeYL6WRIN6q0/5Zp9I2v55WNY23lUBAWqbN1+pASdKR8CMUqpjAN3WEG7qAp
FI6dETz603in+fkpnNITQoNyZRfDowa8gDlcT/E56oteqHM2Zp/onrcGzRZRIedVhS4UMzoDRqGY
8A+6rb9UzRbLxG/tmRcL+SWs8UHLu+/Ois96nO9dTdQkigU3VpMdWvz3ICbYmYofbl4wEVmHvwNp
Fgs21Wvk+o/zn8g7USNSCple0fx9OibjG3PPufYTPM2VQI/LM75MIufiu+mpsRumpe1kL8xRbRCE
sK+CdZafZclXuXn9CgHsiZpohfzUdu4jQMyDpNt7ENa2buXZs++ygadGxvg5sjr4JeiyWcXxVzFY
29TJyf2cpmdbkWuew2+1pNGnRbsziEwm5hEwNVYEFdThpzHZ+wgr/4KCwPdgpAzMMy5i4l0U6BxJ
tFBr6NN9pqNrkjpifYCdKScKeOKa5BlZwjU6FE33MEUZKH7cKAxXPYaEYKTW04SOWEZVta1dd+nr
gqnYSgnXk/tejx7CyH1StE5XdcdQw4cxx+kPcfpJj+F6/k1dmd8nUf1QZ/XrgDFJC+S3UOSQ8OET
Do5p1bU4sQN0Gt7jWKMs5VJ1BCJgGHQ2c0Q2sbWfJMwf+8zaxaK/9lRHQAoG0tg5lYbAB0SqybIT
EMGXLPiVVBl+DoONTFL9unxFP3Bt5rRvWqL3hYBr49/pE+MEDlF5p8girNQhrx0EVBkLD3x3CL28
wDi7sxAMxZb3sfKageQzGhlxq7Ulk2IX34YwW9uo0xqyNOYEZtRHF0o9D0nnEdU+O8zpBht5r7kR
XGLNJQ8xuSaeuRMteszs0eR59rxp0VkF9DGRBUTx9SavPOQkls82prn9CFE99p00eCSTroVPrzwX
g0Bm7+NoLNlNwl2Y1xgBwYNl5uybnDsV1QGHdRJsk5e2zR58KwXuHu+munoNdO6yXMseisK8JsSH
8iIz1u9hXIc2ZLQlNZ9gjcc65nAypu4Mvjvkoa41LyeJbuT9laOzTxzOYEV50Lzx042YH1qNiqaS
74lKrG699RU47qacuOyIZyvlbTQrP5kCu5BfIxkQXCsHRW2UIDnjKKVC7I32aF/qsqUwMvl1tJ68
AjN/HvX0DjyNmDLiJg+DSH7nPP8BSULFhW/C9JfAehzQjlzpfrxva96yopc81OxdpRNPL+SP2UVQ
AFV+73rhZ/OZEQEoEK9VALyhFn0GFNNGZrq22ulZIJgLukVfG2967BIcOz23UjsEGhEPXf6OZ+iK
2XodgNRVNvepcpLPpmF1NcP+fCxaFoEhMg9zIU8p0Mfl8wdqqxtwAzlb6anvSV/384fasK7shw8y
8PYdKtTUC+H+WNP04sNDXIxF5TRO0CxxW736egf13CWfv4XGXo56zre0g0qMa8bNnOoasuycax80
xpUOPwxNJcr9qXtzvefqReRynxUcOYZsmBVsAu1GEn2n3bjtbW05evY+9YNjrcrXeBqerdolj0db
NP6sGKQTbRGbxb3JSdKJBpKPCReKCK3kYrQAoePsIshC+IC4Lpnl7HXdTg9Tkz9Y+GajwmUT4RGn
05Qok6++5e5V2EZNsru6ERWfG9HUlx2iHk7VjqJPUN4MeRQGpOG5D7+crk42bsNibA7Oo58NR180
+95kS3P8ELMMdQa2yb5mIwXWHrHgXWbtdh/OBSEkSUTO9iNAGRym1q4CivCS6bkoUthVZz/fsoUR
fKoJp6tkuxxtjHbQ5CWRzqXp7MvAe8SMTGqdtY3gaq0IwW5uXFnjmQc8Vkyt32eyW9lBcS8ygFud
HxUF+b0Kza0i9scZiH+3atb5MVAvjMM8kw7VGV2DC8X8zuk41zLcdWbVrvrcvUXGdN9rCsdChmVo
zImHbTsoNHoruAPyyt7ZGm/U9uaF2oqidQKOuLDAd0CyOGCJNbf+nRZQlNr3yamOnUf8GwP2Yt9l
eMIa1qT5MpgwVVojGXVNnGxtlIf3PZHI2G+WSVkOS1yF+qpLzFUjQXV6ns11nGJaGmaNLlPZzx+0
6f/yy3/DL8+laP9/GSECmoID9p8j2edv+Ce1bFkzT4wLyDA5vRAEQNnAP7lli8h1w3Mp6jKlwNkx
SwT/lcauCfEP07H5Lt1CtIZG4v+Sy5qgNdwwHP4vAQf8LQVf/wP5oPhr4ZPt8Ib4SaQYWK5rm4b4
N1Ef/oVUDJRTLKytd9AW5aZYkrDXLpoVOvR9SuMT6/6frs5/ocUTc6PEn6R4/3pNT/eoH5LCnmWT
fxYSkgQT21rFazbr9kQi+KrdiSstMjviuJfZ3xXA/aHs+08vZ0Lj6wRCkOHwb8q/SML8JxMvV6PY
x6yJgX8tZccsjYdPlQiHs52floeEHcHTmmvPsmxm/VXPMG3uDciYqLcOYpLkAFsnp7iMHglv7tJo
x6Vjw5F1COekhIJWu1i+h+1rha+/SxlVwr1FfnNimpjInhqmlyy0GNm0T9uI75OmWlfsnYV1lN13
K9/tASi6YzUx7nwZr6pWvPZGsOtHaMPEOHdh9xFOHa09DBesEvWEmxPb1inu2XMGQSqP9lSn5kdc
G8xxwCOE0Y7+XC7EP7/0GeHombM343VFSY0aHmvV3eouW01+tQ3xqPUOKfT1XdZRgFHUZDAQ56Xf
N5HPGu4udfh6RPjLiY0GXRrsBRIq0L9GOpcQafcyFVBZLruAxIoTNVe3lofU8wC+5Hks3grdCxZp
pJYhDqcszYnkNbYhVTBjX69F3a91OUcckzef3TkBOaxjT+8K/rwaz0PgNCczubblbyTYw5qhZhwh
9b3BcMPped26sMJj018TjSnX9T4Fh1ObZJxCfaTWjYMulOIt8LEfVdSUIuCEcTwiPcDDVW2SKGKi
50YU7i4vyeoOHrPRR6VQrlvV0/QM0FkcQDOXJdECveg/+8EuFnEm2P8lQ2IqntES3aygwNTsx1cj
abEu4LBiknjOoLWyxOaommW/cqi3XpcK/HRqU1vevW+5310ro1MUE6dPAoWaMzByLF902q8CQM7R
2iXRuE2C8FeHc62Kc2nd+46L07giWH+4Dn5LWpPxOCki/ONsW46fgQGHmmk7CxQ8pMrJZY6WdXVX
FBTnEKeNUemFm37Z9tma42CTfWeau2wjsbTL8TrVH6CJjCoMIARRkmHILmYH6ywAjTZfHTZURRSh
ZeJK+TQNbqrcJyzyTcUYfLGmriIlLgWx8B5hH5A8DjanJH6TRIqnDjNJglAe4POjjMJ3fPn71lYv
/YAiqh8Qa7b7uqt+e4+MEiYTW9eYnn8m/VPPvB3Px94p/G3MTYliEl890WJpM0vBti10fg7n3E5M
QKVamaGz0KSzilB8WCH3mWTOYL5JQQFwyj9IJBS2VLsxbFDnOQQ9YN7qmL6SfidJNS37Fnmqj5uO
Bk5ty3Fo5cIzc/OsSq0jwnf2QuK+c9s5AmoxkY8+QTtmIyoIbARYKaBvoS0wDQTadyowrAXfMfHm
ZB6vay9dWVVy8/lKZIb3Xpne1Rkzj55fe9Io9OFlzKMbTot9KIplPEzPSPWKJdpJ5hTsxT2SHJIw
NMtfTQ0qCdU9mDgrM41eie7Lcp5GssAVBefOhPGmw+wP6jthr0QCwRgT8yub6D9RDWq8WjgHHYt1
7vXYNOxdHyhAE87xIz3OuRq3tJHuwjh/E97E4jcT04pohjjeADJurBo17Ig3iFHUP/t99F5bxqYs
kluTNxsPxtKME4B28Rop467hBRaZYmApmWgRLVoX1/IYzwieMoJ4HVrh0dBnz0ZMBVAQPraDvu4V
PrFYGuuQ8ZyMxbXFaSWOSWoIovd5CkIxTdrpPBtC2khbLbPhMkEEto18hTh60TTvoycSxY2NVVeD
/48DUFTz1SfjrWz6Axj2E7jbh9bZm3B0nkVawI3SA0b7A45eZAJOZaL/GSR6X+I2oi/iGt8rbFg+
GLYU9bnEgNOCAWWz5y38qBLE3fiewq8QuYKlJWt73IdIJBj4TcJtUBuvNeyWlKVshlHuMC7t0Jms
VOK/mJq/bUekChMf9FRyep273xIzXXmBdR7nARYf1LugMynqRv7D6PctfAta4jezIDkiA78MQVqn
nsxS7NOFYM/J449BB/oNUg6SpNYiFyCaOPghrGBFi9F/v8v/NZRoHixsx7WoI8SLpZM98G+bfMs1
H5xWJ/eDrVLMyllKCngIFY7+jmSzZJJ/N1f851mGl3RmuRwTk4n27q9zRZ+yIFUdSM/cvW4tmyV+
TEjPr+rkbaKNf4uX//2v+HevN//9nwwRjZuICLW0vfDIMJQeeaR/U3hqzMq+v44uf/2N/u0i1lke
d07DK4R7f+ssAaYW9pd1JuxyM+4Dwt67TXfaZ9v0pf+0VsWeTOStu8+XeJtfkoe/ayXG6/Ffvh/J
PEuRNMPpvykR2ZzLKegVTv30q6BOT8avHmqjLvkhKnPNsQ3SBa++tAE0352E3omA+JcJ3yX1FHlr
PRcEsxd0i2qI1YW1LEZrgYCLzMxlab9W3CXI5dYTptMgfm67bpsHJmH1xbII/Z1GZo7XN0fHerG0
fmWSG4x8d0Lv4XXtZow91EjjSuPAFWAp6AnPof/rWw+9ld81SNGCu0ySRQ+bZzOsSCztBElyrowQ
Sj2W+oepPYTJORjflHWbzM+i84gFfHPKJ+QUULzvhWxeRg6diYl3MOYkWo1r14UrdoNTXL64qJT6
8EUNwD9peMAG+mAg3C9I9/dzA8kyXHp+XxoCgOU1qxGaw+gksbsY3V8Z3bXqQddgKpkl+4jwPJ51
veDQWXkE8jMPHpDyLzhELAIzuBABCzwdrqnWZHnFzC+cR89XG0lEYms/j9He0mjCpehSGZeQScU1
2pUOfRZ01ca3xbkhKYy1ovuD0/exZKbr2o5ebeiPneVEe+YRoq8iliwssiF5lez4KEiPYiDoixg7
zRw2dvfrNE/UXq2VC2so/WqnSqoc6vzd4VspxdzHJuOKSIlnH2/ElqCXNg5mNR3bhEEz+xbzmdgd
GPm6YDop9qlYnaPwiT3uLq/zc4/ef0J+3aRq0zi3Hhv3QAbYZMYHk9oKi7HcZfgQLnE5vbGyjM+B
K25EMTbk4uCMlxRe2iDUdWTbFl3H5pkvc0oeJ+SIgf2NT6Qgq8SNCKuhz5CUyyO5M+t2GLaTClZ6
9db3BFcMYhlRM5VCthb6W2E92wXvS5IvFBBlVeurVnFuigsQ5mht1dOmFPbW1pNHING5amJVWO9F
A8Ec90s9fm2q4ccB746oFfKnjHMAYMYklwpxWMrO6gVy4TG3943c1b29LnDuhIK0E1p1amoejLQ9
RfWPw1bNNI1qrnr2fNgur9mo4RaH/Q54bUHX50pzgMSevfKt5RHy09/BLIAUQBL9e5/Otvm7JxSE
sPUr2+UEgsLY1V79qb4rnHWpP7V5sR7/g7kzWY4by7bsr5S9OdLQX8Csqgbe9+7sJU5gIkWh7y56
fH0tuCIrRYZSfDl7YWFupCQSDjhwm3P2Xjvjzil3o2XPHJYZul+unMS/S0NE7M2b6x+RpMwgnFIH
Js9z6BBCJLTGxi1MsEVi3Bnpo8ZafTSfwwKnsIZgpGuIcIB/we2OeG0+9PAk+chqikxttCrNp1Cc
ra5hZS6wi1hvneLf0OqY+xDxi4rFPw5/cyrroRN0AaUllr7ylXYD42BZUOUSMetA+66F5TAhlitU
ranj7QxW4NJHrktvtBbORg53tGtBiTOW2A90KNdQ7GGhzH3XfsiqkQVRsfft7gCNBxtytw6Js+ih
skA/X1c1GGqEd1H3aNf1POmf+/h77DqrWqsx8gpjZ0ePXoYAKlDXuD+s2luQcwWzhbWnQUBB5W88
11+nRXbIZLkoI3dRUJwvh2fpUsCB1E+AwPdAut8G7UagF1QadRnoNGjdbq2Ajqgk3gZnH3MvKqVc
OlAHQMrQKIg2dNJN05+rY8jn1aAUVOcaGF7kY4sU2RL5RVkAQiEKVw1L5qmaHuoDOxKPumBAS268
jcLwAQGZloivHgNsyMCah9GyGL8NjXbXIAaMuXHaxL3vXP2p5wl2kMXlIYjVBKpSR8BSimDRYH1D
U/57U7AdQUX7lFivCrtWz/+asneRnXIKs02A3FixQQKrT17lLTra/375HdHzpsjQpMWrPrfv9ShD
xzKsTUfFO5TOTQ/jFzFLulZfzImvrqRb1Z7UhS+NAhWgi+ah8tQo0BrK9jvxwKzRAU1X5szU1G2B
IPvPiwHtd3MjRlHbdVVb11Htv18NeOw4lM4qrVm98G7Kb+MiXYa7eM6kwC5/Zq/kXFn8lZ79bz2Z
vymlWEIzMWQS8ezq2kdXIx2ghvcCOqdaGqvqGY+AMm/n1o6wqHkMWebpzyf5mxXPu8NNlZ1fVjyK
3mfSjznHEcoLSa2QNfrtJ4eYrtOHNQ8IS4I5bdZxpqp+uI4YGEawbJySgTiWVhSzC6VqRc4D5KnC
fuxbKH8RDVS6wxK+BohIa4R76RLjOfQrYj9WotmGw48Kb3ss7ju2X054j9InTvItUojHwHKfgnHY
oBmcmZaEUVDs9EKDNcs0XYstdsoVwDT2DhBq9ZzwtmGYabT7pwGct/3JMvJ6Z/zpjD9c1R5YaKlO
d05X03QNthpYDc2n4QvegTUaY3k+VQHAL+CZbNHkZF6zZxm8cTr0WUmwpIcwT9mFVhX8trxYY1td
5MUnn/0ET/3jB/Nhee1qBmZ2m7eZbHFU7cPTtMSO7thfbwmZ4EbvFtY8Woaf3+W/ve2EptqmoMH9
t72EK5ORoSRDJbpApbI0l/ENRpg5lP/ZsOhx582i9Sd34e/O9ZcjfsiotIniMLnZLepfbJwzFYlh
8smN/pvxQmgCM7LKZkWYU43312epKCximzUuZ4QhlY2skot5Or78+Tyue56/3VvAa7ENUebVp9D4
X48ylHqPaZenSQjuK21JewV3A5FiNhBLql4V82UfsK4aAAoZyQPY8qVFpfDPb+N3H6CuWqZuUm3W
CRl9/y6UaOik0nE56/gwtDn9e/nZ5m86kQ8nqmKrZ0mvTgXmycP164kWdtdFgaQkqd15Nwy+O+9H
dgbJMUfvV/zggV6oC2oLzzg8Yb9//fP5/W7wf3f0Dzb83CLIPvZGoLs0uQnq2JrLfpM8Na88yTs0
ixvybT47499cVJVxH7+ahTnN+jjhoCzCxap3kKcPyivEznW/J5FqbuyMubNKF1TfPhmotA8EgGlP
j/WfEAkXtILrfLzGXuEUUQzyjKqZeRgaNMAYAhC7hexvTLRojf09ARUcqbsw+O4Oj8roIwl+ppox
LwL1k+fnd9ec7f7/34xOPZdfP/GqHQy7bdiMGkQqbXGXAQuKVvFcJVVy5swImEUKuXS/fjbp/uYq
vDvuhwlKNprqO0RXUEfNZqK5GxD/RRZOUTF8csGvSdQfbup3h/owM3itLAmd5xSrJRqZivHP+gK1
jraJcU/xcVus0gfkQat+11l4huekfOw1eGiffvS/GazevZEPg5WBhdBQg+vG/2nEseAm2yD4/ueH
SP/NQYQOY1tXKS7AbflwkDinfJxMg26J+xa9t2ndDBYqeG2RB8PG9MudRfI84t2zO8rH3hoOjK0/
ABwvbEhWkaY8OJnxRdjWXHre2tCrQw6iaD5RsV3MUZjJN25kr/78rn/TQbOEbtFfYpTVsIN+GHhq
YdKOrWNuQ6M/UoKaWJ74Kp8bg8Q65VlXsP1k8IEBfOoqbIvQwhtJBcHqPhsQfjMEvnsnHwahuq1s
sngSRtkw3KZEM6DDZsXLvhSvQ5TmsKzI+XaRj45u+mD2LCQytA4Z0VplsisiRI+i+9ZR4rAHBXvm
wydXavr8PtzNQghXp82IBRRcyfsHFryGjj6OK2UW83Glz3GVvE2zeO3Mx2U9p3T1ybTzuyFCoJnG
pYsR12El/P6IYT0ynhlIlKslALpLuMS0v3gl4XmuLlggr7L1ZwuH394OrmbbLB4c3YTT9v6QieYZ
RVOyOUqQJ92Hm2odPoy36I4ZJDbRTXQsl+KTB4eT+duVxRxME9fBuGI4zse6XBIAaBwTYSAOLhDV
muYMnOBbhRInIj9Sa8ut4xLNKLo1vULgUt3WUuSl6NjLUxwmwHfeq+bKLjJ9TgWfVTOIjUGlmUfq
iJFtDVGuRNySbYQZizZZQM/CpQAQKpAOZHfQxjtdeUtpF+p9uWnFIwl+sxYzzRCb7K2pt0CkqfBm
5rhS9II2M9RLFeuhGdxJ+4dsn+LsDjDyxqSYgtAMtWS+M6CgRZa+450vlDqY90m1qiIAVJi+UtKR
CfqaqV27CZDJoUM6Ot1Lm0Vzy3xAcjvPUYi0mb2cSCdaIr9NhTv8RzTn3jIvOrYJ8TN6R1WEtIoY
8qUSwGDyunWHyQOuA+9McAb5jGyoDH58+JCHOqzhat7W49oA79phCO4eNHuh95ADEcnl5iltwGEf
+uDgEjZFmd8OT7bKJiZ6AayxAhK0iKfckNBZZsVwsYizKiFGp+ndSPBoyLlTSCPD7DZk5YLhQ07O
CWpTulA3eHhXjn9nMAkkIyDFAjU478Y2gkvgvEo/P5tpQFJU9IzLDDywOyvoGjXdsBgcgk+CRp47
R+47N3vBcTSQ1tLjQaEnhv1JFhiogpGINrwbvf1ctaDfKhunBT7TAW51qXm4ThjAgsE94aFatR3I
PaTxXU60kkLWHejTk2r2xB5lGy8Askxr37mXZnAzAjvLKVt4rDt1CdEQbm898vDV6gKXwG4kHVjL
KB6n/cIkuLoF3T9oW2t4HabfJ9OpgfDEYDpPwDwmmbssAI+ksiF4EEpIifPqViFlwCfg04zBSHT0
gTPSq2PauhAURz2eB+535Pw3adBOfZMvQUnNqHUQ5IP9ILu2UNxHH06X52N5QAJd8ysKbAqKGJdJ
iiZbdl/DPjlGabJWq3qGRHkW2eNCUsEu8FxUA3u1QlmqI55CW0GFtO/VF4eASxXtf2BEp9i9+N1L
XRIVZL+2Puk8mk898atfY8OP9woGO2SsW0vvV6lWbVAX0AbFc9U7i5AadYPVuLkdspfAQCEQoeEr
t37+0vIeRnOcpwVu+b6ljH1bx7fuQER7xp3cv7hKeExNuDSkvhAlp1naIuSGK81wn1j5ZvSIICzv
Yk/5IZocpdzTSFFcqjFeiRuDgpsSNLR8p/o5kIBvo3Wrh6fQRXZXPOhqS64UfI9xZ1HxMWlXlzVp
S+jVffOW6IWOkDOCI2YNAXV9qG6a6Ej2ymqiJ40XlfhBPJNmR92+I6hNu9X1r17xzXfuSsBVwrjt
SBDtaRHV5kMuWlqycHi9Y5sepw9koG3Qy+xk19Uy8exlKidm3SMRGPRrH/iNCyf4AguJrqm/GWs2
1jSyu/xSYomcpsCWDzegOdxZ7coHxtkwF5vNq9W0N2Xbb43CPw8pTsnqh5PFS62fZA3qktjQmd/m
W83ajC2pDqgisFWYokN4RaIhaLYew9x9b4C9/VGRM+uTJJHyCUOXW3cxWj8dwCO0GhArKwiR56zq
F1Xog/Qh1D67WNoLiMJ1x91k5v5iYJgwmnYhxzu/yBb+sLUor5mEC5kWUWPDY9foBy2Dm0msgXx1
/RrzD71k252pkJFV+sAKlm68SqtIJ1EL6NCqhlIs/Z5QX0kAq3Vrd2geJjqP5q0S+75uWSGR/GOk
4wo6Az4DFO23ksPqMt/lfr4MtH47WhV1GHthZc3Z9x8rDcVgOOCRted6BA+1rNhhEsAdkZZcpBVJ
HBYIWMYxwwQTWfivVgZqJajCRU+V2yQQg6SjVTI6TzDCoRHCa8JNXlgtQnB9RfuL9gVK+FZL7pVu
OMNqoWId3apVNvd0b5uMsJQoEqNu7jpC0Y30WesJHPC8uam8GiyBRAnxVID41CjfTNlB+Okbfx9a
5pr3uBRK8WXK0NAs4vmwdLpqvFSsJ3egUS/Q9NmUygMKoU7ZLHpliznaKrXL0JDLoOb47JgLnQzS
wpkEM5wOj7VJZBn5IH396J2V3qd7e6gjfa/au1Adt6Bpyxl13UvViJta1OssLu4h+62UunlxOsIg
RN5t4tg8GkRRV1a5KpVD0Tz7FmHkEXAli0iq3jmiVwHk2K6c+KYqtKNdy4vj3TiGPQ/VR9Ii6K4n
KNKhNxXZUsFgDPCgsE5uZm4w0i+NafIz3Lk2GqvaumjVQ0nKeY/+1xNfWyVBlosAxgkXSfGjjx7F
MAHbuTX0+z41qEjRYUOTnDdfVBZ0Hm7dwZnrKRgljE7VoU86wNuoUrVwMxJ6Gh8jq59DY5wNJM4S
LtAyMir5a+g/xLR9er1ZGCkR7v4sr+4HmIq9MZeVvamMYC45YbW/C0Cj5W64UZSL72G/JE0dCi2F
/dkYYYhF6tOFOJJUd1HZglI4sSXeNzzms6INl+i8UC9zEBLJiug17u6S6nvBXaXh0cgabVlzUtIa
UG4iS0gnhol2cHttacWSzDvarvWz15QsPtoFFDuCPu5blAweAy/FOsl0aJfxos/R9kAYhjm8rJN9
APVX1QJ6BsTSDVsgwmV3BmSwCS0wA0SMJ6egxXwwJWsFJyvQ9wNcLsfBQqLwRLhxuGyKdtJlr1zk
LE2OZq19CSOHZyHaEga/SDGR08taojY60jQ7xF2xGPD6eMRfl/ac3A0DPCsg7bnTvoUsC8PJFzbk
r03crnWGubhz97r70nN58FPOlIr2U+jMAma4Xpxsp180yr0RDSu7JnLxSDoh2u92jUSDNQAZzwAx
iva5qhAVBMc6OTXg4itiQ0hKv41Bq9ptudM6csFIh0fL48XepcpoGGvlQ+XpO5mECwsDvcALWjWL
NE6WtmXOiVSaRP8s1kyEOKdaWTsCugoiJM14LScOeHhuuFR5eO5zAmhQ8G5949uY7hr8JzLtWSfo
ZNqt83aH1Vh1N7V+pygnEw8+P+3QIWGFUDJcgw4ebBwSjP/J2e0hPeViFrIrqjGa9MzjUCfcmEVR
Ts7d1hcYjyB/JmgiSzc62AHulgwl7173LmOhLuKy+WpHX41+32UNzAtCyTE2RnJV5q+pfaZTp4IS
VCjXShYwYTfsZa2uCprjec/SK2l2IUmXErGxHoMWMLeixDfFDkmqj+SqzeKsW43xKUazbH5x4Jnp
R9aZbyPL6mK4z9pd4aanNq1IqKYjk+8llF0rrs9j2Jxii8BZ+qDVgB4ryheVWKf6V6Zp0Dx8fGWP
1KVej06wKYhxhy47qw08f83LaDjnrt6SSE1cba1b6B0PMddPRd0uNZht9daBteU28zJDgtYSdHOU
rJYDhF/quPGB/kJAOMiA5vdWJ5rFH/c96IfyFgqtMi1v/JNv75tI3tf6SWisdfpl1hJak+/t8qxo
T0QMr740Ao4WjwZyxmVFK1lVx33uaSBoic+WR7xOeNN6h+h6XPlccgC9JOkiMPLAZTNYd/mptLfS
O+KPONphQgT4tk42toa0LTlFrblPfTSP2EqHHrOu8yVzh5NSgmYnkty3/eUnu+G/l+/YswkBRIqQ
TPK7PmwU1bwbySk2YOetmmX1qC+1jTIHYfQo1ox97IY/k6v8pnw3Fe4syiu2To/qYy14VO2m8LQe
Y/uq2A6ncOmhvK1nXwEeo/NlSb4ApfFZUeJ3W1NKhWCyVMPmwFPR55eWUe+20urhDsz8b2xHi0t7
Yf9Ila5me4G/dFZ8uuv/exkJabE9JZxQDTY42/dHdIssMJ1G06nPnUv96BrPYX/65MObShXvSxlU
e+A0O6prIyn+qG4KC3/swsQ3ZuoO9+GKQIOdspZzGqqbT470967L+yN96ERgwUA1mXKk/IfcUmp9
9vcxHxyNvmf/YM/6pT6r32jaYryeXw/9H6n9j+Er0vb8R/2/px97zYtBsuGor4rzf313Lt6yu1q+
vdXHb8XHf/nuB6v/e/1riLMTpe3dN0uUIvVw07zJ4faNXJqfB/nrX/53//Iv7tsnen59qtr8e0H/
3bcMJjDL2ve8uOmHfor60eBb0H2J3TPQ9dNY4UP5CxiHOn8CzPIfSjTXcLk5/xL1o/eHYuZqwIAN
3aQ9xyf9T2Kc8Q84waoOEtjVhTBM8z/R9Iv3BWo6z6bjor7TbNOirUQ64fsHoI6sTLc706I7m+0T
jSy+KLa2wn4ZLXfXiUpbpo46SyPy4d0Y+fjwRq7yTGRTacgO1FVa+yultdZ+R3YN9FUzqovVvfSN
cxumG2aqQyqJB1KXjVs8la77WopeElpKCSTbGCkFTmFF0UIlSrPPmPj8b51dvhJORjcgvhsq2K26
7vrzaoRXENvezLORVzraousxYpUWxZ6syNFRAjDTU/i2ihAYYTeFjX+7p+QrgL+ENHw3WhHuc2pJ
vY3K3sIp60lqGzJtnxGbbtx720fp7Nc/bFyvZEKp69INV0N1cjumbGmvLFtfpsTPLGyruLHJDRGh
uvjPn6L7POX/jw/Guwfqv/egrd/yCWlYffxV/wOfMU1w2/37Z+xEXfDb8Ktn5voDP58vQ/uHSvef
MVyjQzoBFv/5fJn/oMINixbsHYYaXZ0EEX89X0L7B0/khNxWdeg46uS0+SdyW/yDGjBeG5PwTt2Y
aNz/iWdmcub8MvrbrsWcjfwRbeb0ToT7YUwWjcG2khwf1t/tsz0moJTwQdOGNlASn2Vmypteyug8
+g5iJITLoCUQ6gWQcwC4ZNveHs+qzIwHe7ANgNRls9daW//57Zj01VQfTHdFN8ibClXkCgJaQqnH
uhil2V+A4Z1MfWRO8GwPdTswkDHPvyB0M3djasybkCpkoLWojrH4XZyKzSB46WZ7/WlHDWmKpkn0
aDTpvDUhK8YeVS1MarASazXaOm2BjS6V92h74broZEzVrYlkM02DZKlqhEfAv9hFIcIqPzRgObCJ
v1MpHOgu1ZWmNIK70EmRLpMNvdBMoMRBNKavUmnWXls0T3hUilGmR0dq0SFXSRKyo5dwCPJTFmlE
EjqQSCw9zU+kZ9ySOWlADjIPXWGpd2aqHDCLrwrg0sfri9L4OyPqeHvDCpBZ89C5zrJGp96yC8jr
lW3mgo3LII6jZbGiBwTj9sVXMyCkvXayE64Of+kHxabPkHfo0+dgil5sHS0DGuL2Z5lTtHI9t9mr
+fgjG2neaCL3FuX0OUeNPjdayZRcSJjLZXZ0klCwKWqyY6bl4zppbmmlis1YTBSySqEEGLnpQtd1
5VLmjLZRV+qHphf6tgG+uc2V2v85kf97ldCH/sB0w9KOoDFu0x7QhaF+6Lyoo+r2uAMtfAuZdSRu
kb1/HVT7KLXzp8TBXGvqM8ioKAWvH3RgJ+rKg+V7tEIHsV1swiObXsaKXaoWE2Yh1WHYuIN8bKSI
DkkaRgfTzswHlpdD/daHWURdrMIdDz27WkUopY+Q6/AmoEDAO8Hybe+2ClvZHmZxXcTkTGpe4qyr
Ulbn9rVIKg1Iho1zJZA3WjBSL0FSu+TqwBCXdDSu3+ZJjRAaOMYM6H2zAHXtbUci0T3MnZG7u94g
njqMPClp+VWkI6WUpMw3jevIDbVbNnNtDu18JNMxz4mu0aa8ItcF3taIzsGWxFNKjG7gFPnSQf3c
zmRM4fv62edurW+sRrLv0MFgzDDlRyvBO7oMVbBoalM9VNMLYVr+omgTdd1rxikGYvKIg16s47gQ
aOZk8Jjb2slv3VUyYSi4uQiOcpxdmxsHjR46fu0mg1A2VBQiB8p6+OdwXGH8N9hTu4EfkyDnnv24
CpeFOfSX6vohFnXm7zUwRfcelZ0yBfIhydEKC1K9PK08NTJ3N0aY4q3ora1nqne/DOiXn6vh/5U1
6QVZX139n/8yPw6T+B1VSyAWpw2GhmkaxX9d+kdO2Te2w4A0ZpFr7yqm/MREMRoPWXC8fnV9yQb+
SaSQWqjX3cHPZX/EvP7Xi+Gh2BNeNeWhefGhs+N84SrZ2SUv5DhicYEZBr4fdTcx5rF5KiDZ/jUc
GGN9202/qJx0j5UpyPgKzxpsF+Bj4OsyN/Q2AZpPlNN0ZoDyPOJ4s/YO+9+9RllN68PyKxEhmL8S
Au4J1BUscbCDN7Zen2zprq7fDbaWfiL8d6bN37/2F2gIWV9CJIZKbFOVV1kQvrt0dpG6gGCKiqSb
OrxDkEbzuAqyczNGyp40pRcya5SV7qFj7hos+2M+wqQZwk3fii/SqIu9GES+1wu0qcLo9Q1FWfck
KCHUY1ZdaAzMWmcY9tepwvJrSbvmbJdOei5KUrPyRPHYXAcQUlxDAdSipMdYj9tV0IXy4JfxJRi6
eg4/Nn2tqU8QY6I850bwakrf32C3LPc5EualJpIfvqCZlwhGQEMLQad2+r2eeOVccZKNUefTuiuG
SJJS9W7rgOqy3R3pqW2xyZvfui57zrqhPou0QGydTknvfkiHP6PusadBR5ErRw6seZAFTCbHfa66
L0NsgI6KYgWfJ59eR1rmqejz4HT9Sh/CbEl3uplTXctPeuldBpOsmZGcr0XUDktf7yoKZ+Unz4P1
t+fBAuBlmioCKMNmNJ7+/petsFG5YojGnOumj/ToJLYFYDWUwCLQnZ2gfqTbqJ8HOhaYyyC+lEHV
7i2ltu7QRjBcaOEFVbV1lyU12TxJi5y8zlzU+5LtO861x6CdrKbGxC1EVPvYON1XxxmYwqa/rPxd
EyjRY2SO+AqCkZtfyfNZHJA66CpxfjLItA3UL0n6dp0Ymxowa14hO9b0KbPZteF2mojrgwxgY26C
vncipdh3udHMIqGYC9PtxRcr1fYOSn1pGuIcQhZoR+eUU4eEwlYbz1lbrsM+at5yMd4XY5Wv/zzq
aB9EM0x2mmaT/CmY9EzqKh8vsxLkwsnahvyHSg67tOnr26R3821g65emKd5KM0tvK6+AZ2RYgNDK
dmqjpXJfaWq8dUQr9wAFxdop7GM4mRsDq8Lg0+ehcxqnFzKsQ/HzSzMd1WVp+GkA1RbjRRB6a93y
+mUpWuMpyPqNXuRf1dTvCE73y4vngRrJS314TvWbccDeFUdavimjsb3HaWyujbQoFk1E3pZhVcyT
MYgRuyn1RUQMG0VjHfDfiGO1KPP6NvdiIqOFBV7Ezl9zaZhbUzrauY+ztesVxOBOw62nFAktxczc
WlFh3YT4NmIbiV8f48EmJcSDm0DNV9pWfUmauL/pur1TWd4+qpPbcVrtVfqYnkgY3gkH/K9vlt0p
6ljpJTIyiVNrvJULrWwB1SB5uP5ZMQTHoKTRb5pGtrzOwrQ+FgRM2fufM1rltzD6vLL4ajinjlC3
eYREnn6465yvL2y/qyXEt1uS+jDIJaLZRapMNn1U1zOgHZQtm2J4Rv9V4ONBqKtS+LvzqylTY3gm
lW5tdbq2SQkExXhhgY9O3HwVjOVZFm7/pc2WPa3Mr9h/MlLH4Ql58QMe5Eqp9l4lknPZS+uuKsCl
/fn+vGox3g3ttLk0wVqMEBpbNawPmwenpZ8I98Wed139yt3p3Zlm5RKJxSZ3CEvlzq8NgI9i0Xeq
Leddq/cT1xzsOb+N8DLPmTTwRNfn1WSx1uSNHYAA7HWxlTlJijKn52NbOQ26EN+y55Ry45Fwd2MW
E2Z6uuRo9B2251CQNOhIWmUDKM6DO8Jl0g3xY8087vskRxnk7KwpThqOLBnHCYmjToQDuBtgnYKN
MmFb3hDGC6hJyViGWVHLOsMFUptG3rgUtfE9lqFx+fMFfF/dYGrk+ukIw3nEKWRSank/iuolUo0U
sRpDpDFZ12kfDdmErkkHNHDu65+P9re93vVwaIjQ8gCG0o1JdPXLoG2PsDRynZnf6y3it5qEptVQ
pAA4TGvlGSYsQTq5g2LfY3u/GQlyh6YqkzVLOmWFr7L0WIxioQeRHBUH3BpvlJUi6JBOdxSVcz92
Ez91+g6rxtZykNjAJCEnPA2Hi2TtvExK0XyyI/j7TUgVmOwp1mQ6UlnO7v1ZKQN3mxEU8q+lmSPH
8igAd228sSJY6JtVZ+bp+hKyw2GfUK5y1wdfxLp9N4Yy3AUpxIMkUfqzo3V4rjXQsDRYYa2OrrdQ
KqYkH+P+okEVfEgIUTkBvR7n9SAmXs0xtqPqXNd5egwMdxsrxJj3nq0+uDIKZpHWCbonubMMHYiw
HrvHfQpkS4xGc/Ly4VRo4IGyqqRQVA8s0XBhG5VF49ub/MN+oB0sMhLxEVwaJ4puPrklDC7OuycY
ra0+CbxQsU2V+w8lbVX3jQGbMAXzEtWQPW3rSfPMALEMpKaT0IyyyCd4rxcDwC+4fTT8me/VRltb
YD7XqU04p9aCqCFdmVM09n08eLtwoAPnpHF601Tw21qvPbvTpU1zQ/+kfk057cM5sKi0UWIzZlCm
RLr8oUYIRjRTRJ4pvGnz9VqxsJ06WthjkK38QuW9abDLbFZZl0iLz/q0Dxo0CQCnTpF+5HWGEmWq
M6ANczYc5VBPW53rH8UhIKHUNRIAAqrxMLrnjLXu/bXEYSFSRTXrrjJRWjctJeHb2oFfkYtBn0Ca
toHAk8HKSEJrGbnWk5YTNWW4DRC/KN1nSRluQgYe0D9MgHYdmguaPsEh51HBVB6NRwBbECQUdkFZ
2M0BVA6rJlDZkykjs77rztXBJXNCNx6SVFoORC22vaLQbRZYJdOI6xsP4LzCY5YcB9GP85Lq6GEE
HXGLwPsUWbQyAofAA6W7G3sgPD/fOpoFbMeMjIlljqB3pxpDTzLg3O9/+FHgPo69wLp23ZkpfucT
H9jIHW7RYKcowaqo4ENHTnqB3CkXgkCjJYUjmn7XwkZSmRuZt94ebpe3F1EtVpVV6BuzgM4ahURP
a6F6A0j9opPG9CST4iSoYZispkN/e93dDknS7o1ovA37EFS2DDaiDoLj9aVMu83PXfP0u66/Ar1G
tkxtWW5ihDatU3ynleYuPQMzr9Iaqr2O+l5bq+ZYrP1WqEeVFTlddw36tyAPmhEFTzlYiJkK5qsn
JVsZYrFIO5gf1xoLS1Gb+M50V+MEJ+xw8qQzxOxLvetXgyRhSoMcfVawC+y18PE6HVMaMJadKRhR
iV3AdZ+56sEbRvVAuu2CjbO+uxYaWMXoM72h9V1LaBk2GaZEYwxdtcz7LsRbnK6D2LO/a2P3QkOW
OlDbfAkA5s8sddAvBbtVkCBesY4RU7Wz2AIH0oUdq3VlJDJed0ogYnp1FuHBA2VxkhM6DRzgsLmu
14jFJe3aLR+tQpx/bnFl1CMc6W5+PkcdKNAw6thJ4VmAsSDEyph6uGC7xNoioGj3swxzvYl8sLHr
Bo8mzaay+55kABcGxUKoNS0xDR8w1Dgs84RqVYgskEK+TWlLUexuY2qlJK517DYGeLNlwNMGAMPo
jlhsaDnHwpobIlnXg5URwj3Ip7ZAgKhNT4AxaI+NGJyTbtXGg8V3Magy3us0CWbQ+ueCnLD99QUt
t7b3JSGAfx5ozWkQ+nWgZZBiq0Qzj1WfazgfZylTb+Bvmj3OyVSridFE+CcGNVpdRxKY/H99e72o
gnC2JiFqy2/Cg9J34Mz68pvniKJifcif9VwdsihqI8RkFYcHWITDrqmI03WLAi4s1uh9LUfkJEoC
73T6lsk/mic1YHPffimzJDxqRMC0uViqwmft2TMtxdI4D2WwK3pZ3xLP9dAWMfJ8+jILWXUuyqlE
zVbeADdGEam+GgqvJLyGaUAVMj95I+KTP18262PxAHMG9XEq1JYmbEH78P3kbioJid2VFTMysIFX
YslaLC7zXSgW1xpfJd1sH6nxy6g6/X6gvHq0quBLFpvuScfoLKLy/K/6akfkuwnl7ODAt187faPN
TK0LzteXoBABp0/di0Iy4mCIG3s+NHRAY2Hj85m+JH0vXg+joq8b8tnhkYApQblVk5DGA3u9kkXQ
uYtAeM3OZSuwlLk5Bdmimm9gV4fgP6ypiFtNRdxGT9vDxPZW7dE8uXiYlnpMINEYIm/984X8WwGL
C6kZNsMG9RhH0NF7fyFrLAeW6gOhG2rvVmmZEEpqG2RR8FVYNW+J5k9sWf7o+peWKw3KuaA6/vVs
XL+qIDNuY8ub+x0Qlokps5VV7SyawDtphlLdXl+slFxKFf5hw6pjZ2epcjRYPq8rzYBQaOVHxSpW
SI5QbLSZNJlc3WEXd4q1pduNFqfW2PF7vgUVIKmWhmlvMydQb5IBFSlR9u5NXGRAFoHB3mYNdehO
1O1tF9jtQhsB7P352olpBfnrs+tS4uB/k2ef1j++jvfXbnT1dqxSA6AXnZqd2qLVUjQqTtevSKhS
6bnpODWmIjooHGrk7oWKBlXWHse81HWPekTVrsegqGfF9G2uld0mTWy0VlrunnEMD+vRpAx6/ZY7
AVFOUSpUCqnkM90wLShOih7b1H/AGK/2SpJJ2qCUUsuOpsygaO46w75BaF1BJ8NQtq3WsJM38rXG
8/L/CDuv5ca1Jdt+ESLgFswrvTcSVVLpBSFTBe8X7Nf3ALTvObdPR3S/oEiQYkkkCKzMnHPMS6cY
x6onDzoorRehkRXQRZ19DxRoRiYxUpxpRf00b2L/42cZ4LqvusjRnw8y2tqqygWwK8NXTUMYz0lE
w7TFFHI6laB+C+JR3Vaw0DbzKTSDjgOdOdNAVccqPOzpHNRMm3HqqM1351tD/X/UVHRk/+Pj4lTr
4mNxiXVleGb+Z8aYE1gYb1y+/FHIUtxQDPtMLaqu7Z5pbGCJ8uxXG/pJdPX53H5bWSx2aVx7tEEd
RKyk1cyfUQvaiou8Ab1sbm95uUR5gxh2pfRS7NuiXKltCEVad70/dmvSf4+UTH1mpE3YA7y7Zz+n
9VIMNLZH3DKqnru31ATrbmX6rSMmUekCar3Kfu/p9u3zUBbXIfDLRaaR7dF6Md7+vqmvprTFwTcK
8XOx0PzgSFASyJBpITvdo+Z2b/q474M2vgmlgCtSWE9R64IgnzZaYX9HqKA2kW1C+cQO8Xu+HBtB
d2N64EA0o8fQTBOKnmXVav7z53dk3gROe01DJktOUxIQo8bje2O9ZaItjppVTuJ13mFt2ii55R+6
yjl2RvkGR52SGr3TNk8TsXP9Wj6P8TtBCWAiPPVp3qT4nTEupGLb5iWrUpaOalOF18Qd7igD9GPv
EFuKKaLkTBE5Ylsk+aS7Mz+bouBMHUmA+Tn58maqcgbJBAMCAeDUSYpnwyTFrXIT/zjv0+okPLBO
HNG48mhDowt5HDkISh79yuD/Xn56+2oREWjmJMwcw1JDOa4pv33qP1ZFzDBJ1ZIEaU1dMi3QYNak
BTMfh1CcGCTZT49rLA4cXJd5RNmWYXM1cveiEo/2sLMppCir913jGRO/Qrnl05TjpxJRUeJfSxuI
M0y68NYA5t25Y37tCh1hdzve6WfU1wCm1zVz3f4WphD+i4HWpmOTlRwEOChcfPQ/m5i5ZlmO4UkM
RIKJKO53cZ/W9xI2OwYvVpXT8RN4MShR4eQoaRkXopn7qBTl3EWp+8R4FAWvzE8V/qCXupnYFG4r
GOEYzRE1sLMsLTJXKW7Tm6L9mqep0CiyZd6x5pc5HTKLt/7Y/uvWvE/arbIJCLj5ebA2Dn1lZit1
Unb7U7+a5mqzVwaEFCG94ydACwCXs4fqVckhb6OvJKC6H6nZcRR6l8L6dDwlgJ5LwEpg5bWx6uqo
PQi/Aq1cd9EKRVeKVIKcPEVr2g0BW8DoOsD+hRfn28q0gueBNKEMbX75Kx9b+zx/dBEmlSgKbPKd
WWDjmyZGBsK3+LYLnPVcMT7nkQwLIBIs2rQ5AJhueM1pEgfN/aMofHBbepzdGlADa1vt/jSjni91
BrRN2GSPOlHXXD6Me5iQldSEw5vtle0mdWwMGU3bXsjd6C6ePxyIcuAyagl2TftNM0HW2MjoKK1O
7JiDUKWxHOlErd9AzKd721eqVSHqekENkz66shj2aiWiZY53ef9TitVFMEzR7NV9aBt/02ppTw6w
EI/CJRPXo+zE2+ySL+/X90CHOGvboLA9l4rWhveieQhQIsDwh1hD4KpOF//5Fpdq/aBnfJXpalCL
SgscCqhvmBXjtHSqKmbMIw6TNWfEWeOS+C+OT+RL/mVMk1nfbf7Z6IU+Hho5RQbSu51/V4azmj50
0zmguntBGZ5Uu97EVky4TpF+TzcwRlS7IO0o7qNKwlAEMrDuc5muetnIoypyLCGdd8/MPtxqWWcs
uxy9OUtJ5S6LFsBSsKpCVT95YTcenaQk6lhpc1CLfbEcpmZW41b6KVasfTTa6slXQAWGFq0wByPC
fLUe7ZaooEn+bKrpeAB0wqqJX81LaUbGdRVc/70JBDNNSynQeU4PtLG2DdL8ZPRGvbMsGvAMZIe3
xEfvzEeB60ErrWfdIuyrREc6WBPd0Wr6c0bEMjqoNgnjw+CL8gAkUdvqsebdhPMZhb8p1QG0l2Pz
6+eWBTd4iNOHKUZvPZSR3LiVrMm5HsflXGjPm8bGVqSTX5jU2X5eS1sGFqafIrtIFMba05xYjIlB
p8WwboKgxrkJ6wZjtR2NgdYWGvm9nPxTg8unklhT3q/VEvuIFP5i5snBHEN/AzVdv8accJmN0ztT
reIeda35hC9BHWAdEx9Hj6Qq8E+NHhc51yP0klv54KnLn2ZF1+EDSW0lu6QMbFzOT8eaDOVFbYvh
Qu+XblRvLu28jZ9z+OgbW9gBZi2N67hXI5J3qGQWY5GRTTm49ktpNP6podpkvYs6vm4KJqVVVbDo
haoUhKLbAN1kJTAd/SkyXWl3ZnxWFd84yEwjNKoy773Byzl+Fe7DqGoPJhkE81xAz+hj/LyPbqM0
6ygYNJK48N2mjaPdcL0lW4bDwW5Qi7tvIjETpTjbnv8wp8N33qQcs4Nftyd92tW26GB0wydRiuy2
IOpQOc/yEdH0vIwe2Wd9ulB3pBNTZtAet63+apcmTXFXssJINe1CcPonc5EONJpaWItUDEmwihOC
Xn60AZVtWyuPVhfhfabqHrDoaifNd4pNUtTdgpTlqf/hi5MCeJIzqXMUo9RfsJL+JaFEKyF5Dnmg
oZVmqa/kpkQ7qz13sQnnSoJ1EmrLKQaLdOiE8E2zLD/nQyWWOWFShFcE7Sot3IqilxQ9rZ84aymg
se5TGQ3/PG9s1Xj8DG/gPC7gauUXU6O5jjBAnJr4PXRD/3coO5vLYkqXgQYjuNs4uxth9aZokm5c
Glj0aYHz5KSWrf73gsKY+vr/vaAwNDLaVJr/AmSy+R99f781RstuKiKUImLpA9GIHbK/FFYr/Dud
BU4LbYuGYrm1aCcjNLLRA3lJfXXNbuNJV94rHepPJFv1M6ZOOihces4qjsWT5uX12Ut18xLX6QVJ
xCFMIuNkDYjQjRa8rZJBSOIi67jyRAVM3k3vjf9HT974H+PhSbaJ9lNARVYtkCD/vWJqUrNn3Wvi
ZYkM86RSTTIJ+KuGZrMpCpteeBz5ROpSjkP+JYI1o0Fs9ADDoMEpNOGgbJE3PbzRkE7XhIEAS53u
6qa9CdDZrYUkiZXl/zkww81c4Mxf+Sqh6+z/P92Dnwf5Y4yScCOM5ASJz0E/YLfMBIaNXpXyFkQW
KhOrZqjqAy83WrTH//snzf+t/48P22ZCpjqOoHNtG7NW9v+fuujpYHUxpQ+hLFMHrnXUmKaOj2AB
0pmGehhZ0Ri+Bla0S5G8McQnDkb6fX6BSfUSQcAQ6CZSUEUb1QkVEubQwAWdpezmfhypVET9zKIj
pES/NQfK8vTDqXQ/CziZd9Mk46Uea5xZjcTRQPLrvhbRH7UHtUuUarjpmvwrQ6x49bL4y8i14IIy
aecoQXQXVXsZQzX4tFMzWHZNfNDj5kF2OJW26YfPclWLqYk3tsFdzxvM1/htXsdYA49syWwvqkkn
pUQspjslDch69e1jLpJjbaXuzSypgH2nqS55+xEjv3lhed/d6ME+Gtu/a21evBRmqS+iIJOHxMM5
g5+brINU/EgThQNHrXNJzKAR8/LTkeydeOlUtP2xPM8Tcy6TJrknCNoD7PmEIRcnZBjOk5n4r/GQ
Fs/M3W9+ia2ZnOaUQ4Nlcd4ReMS4cZlUnrZGhZI9UqEpR7iQWJJYVpNa7KXH1s+Hd8Vk9u3arCwt
r6o3Whk4h0zXwYS6DZDQgWEjhif3qvZ5szRTSXtXJuK5t5VgrbZUeVmbasj29OLmVL4G9y0ot06c
JHxhbQivri8euuHBOQ2JxfEs55ls4PovgcNjjbe9sj81/jKQ1XShAdaWu8zRawadkMxcYnMFskfn
5gZaeuyT7ObCj37NTCHWBZmZGICrcJEXAb7bqb7albG9CyOprUslNdBi2uq1d1QTtxI26alLW4Rp
fxIjgNje/Cppu2GxMjmvl1hnGTq2p5yQYpyqzUGJ6oOSwzWzCvuiZTY+d0OtD3OdMd/lTT4mSkL7
cK5kp2d0sOVsqYQH1y7L5wx89Fxv2qgRVkWdMTCo7XIZafawMPtB22m6DfV36ldWEQDGIHH+uKPp
HZV/bVLH/WABeux0PEzzECcmEmGBE/esZFp8tkPJX23zLpDGwCpn+lWswoQfjFxqldCgv/x7A5H7
MeQ498laTReYlRG00a93Ti4ZLf+0CSqPSnxu7GeRw5je7Ia1meBBd00Wn1lc8c7LLnqyBxcxe1e8
hgrSbWYjzjUYzasS+MYlmhbtDpkZg4c3bePX4RSMi6AGJOgyzGzjauY54r5JOSZk1W5Ns4jOviuU
T5fqdvHTc4/06tfYOO59bpW6DiZKrNjeKU5IneI7RK8gt67z/Agj5M2V3nF0wB2YpRs8A12MlkaT
67i0wmdPmsar1ndcu63zz+THUiv/Okscx4r8mtTOh51WRsqJXHNi+DRBGGtWR7sws2xzh2n4XsM2
uPp9SGEwms+KYwMcLJvrLKgtUwCZ8YABdl5NOqZnXYTNPF6OJdflyMdC2xT5r1QtWIvE5e+obIJV
Xio1FTR1TRCExT+TtyQegm1IfvQp6nG9255xQT3wrcSR8ey15Lv4rM1HddiPjsApbSjfKNDsN6ZE
/pKrk3LU+yI9EXmtbJNez5aoomMcgKV/HFz5KKex1Xx46UzvjwnqgimsFllK26Cz+83sofpnskh3
zV1UWPvnrp4cmR7Ot+LR2AsblVcbVsPG1jksyIHrPSDvpTy6ftdeyN3CRpAhEkXR914ZES5X0+xZ
M5XGkqufApCxXHe17R6ykXz2RCu1E+Jt9VR65TMYVxRmUe0Y+ySOj8NUPA1JVMD+tOTWqpXwCE3m
N5GLDQEzeBE7A6h/p8svo3KZ0uPc2wSThhlzs0b9c2YFBQbCaVBOBf5RKSaXalFvMj/rHorJMckY
UFkYlLgrs4r9bzeKy51MnXE9uAmNlYSuWRP5OPZgXeO2q4PNLPfgEACgqQIm66a6EuzU3uw00I1V
+t5NedHqiNm+smRzJZQYz5WdHuyxth9qEf7F4Itap2+K9bzoywg+3bQW8azSK41Xj5jpxdSLPHmY
3mLUnST1RhsIYi9akzB2o1mpfrV6Vh5jMk6IEBKI4Hvd2aYx0Um15u+UjlFNaYPVAxrp/3Ii448Z
YxG2Mk5cfq6CIpiaN8hG/F041fmh34Kh53+wHLy8dgnGIjESnIEMW3VDRPeUhKxisOujWUrK4XIY
vvy+Q7ozvU7HR3RsPZtxGBEoF9Ufw5XrOXsL3Mi307evPWi1WQkwZm10B3lx5JTAyr3hQDwoSecf
/C59nX+TkhploTpwYmctepIfTBbHOjBhGcbp16gCHPGATCEVef4Zkin5iUQxjPxjd0bmJi+V7j61
LJzm/z5U04dSQsj46VQZKJ3mk09sDP65N83lfIrpAu1v5tVjQ9ULM0SdPvYiGbSlnfa/yBMyH5H7
VygjIq9JJaKEWrKWiEaWDiqrE7mNebxJlRoUPCzRYB155rUD7OIzA92UBFIHjhEvk/yRWdI5Oo4P
ZK44qTmoia4PvyApIlPRx4sWQ5nwenVlFwER6oT2alFlr01JDV84WydD79AS6U5cIy0BUf9t4hQ6
ulJhIS0JMY9M0ANQ2xtHAmSMxz8jKXrlSIYa9d5Ckaq+GCrQn1ndrBnHj5hoA5TlfXYq3cQh+9Em
EicFXxN3SEcGQ6FH7OGldqawq66cbNQK1xYADOieY2JSxZlycls0XYTglCFAQEjTyul8f1tqVrfU
CD+O6uoiQ5LWhKnsCUyAQOD9GtsSHnrLSyjfVQz9OW7dYNOHJO4gfEnS/Jp16R+lIbKq+sD3ectC
fas1PV7e8KAUJvnNTwR8fFjMZ9Si+1MQrRoRSq7Z/tG1tzTQ9g1WENfrjo0VPExnwIE9ys+R/IZF
OrLQ0mXySPFkexkBXENXQO4o+7OipaiUYZlxfjskLo+U6Bt4v61tmvgnjLKfmYdPWxUBXAWdKF3m
1XlvcznoLr3GHN6u6INXCWwM69tTTDiprkcO/NQ8cSBe2Hqe4Ouqt5YKT3mwSVDISIMwa3FAX+yv
7B6RmWMaSIPNAH8YbfkgxYVl+mtdatHWNPLvvtb3GK+wso+iJYJvvGsohworOBEK8FvJShoh/jay
iEOTuGgDDhpcxSNn3+YWYP9QehWAZ34FYX+if7l3W3eVSOxcQ16eqH5O4DwfhsRqrWoHK7Z/DwbG
ZBYfU4zushpgYFcs3JBKuH8Ys5NxR6aI3nBtigyMARWR3AuZvJtkRvBpKkuvqGMimXjHvFFfjc2y
CjoCMEpz13bZK7BDpkDuyVbL75HerZvCqxWdqSJvC36VWl7iwY53Y0NqvTHUPlwVm4+FvqmaNN1S
2gXd++GO0OY1MuSljIihEkH6UWXQhQZJTLiL9grURfqByvRuVAoxDRNtW9/VMt+rebbqfItIjJZw
GoM8Tpv4TsOhICsScMCpGZ+Km2EWz7ZHN6bhcjIG7oMw2Wqx7wUFvGNCUwnLcyoh3xhJUq34phz9
oM+2UjcDlHoFnJlR+3BwIEizK8mfhsGAfMonsoDsB7tz/7bkFbiSGBjEGaT26d/YXF6xorsT7yUk
blewjC7o3wJKAumgGBbzR4V+UAMvYBoWFeeuTfVFa1T9WlMZbuhqATYlrIpdDZUkUJRhmyvqe6sT
Il/AbmP5N3A2i05hcSmNmK9S8QsX1b3Joi8dA/Oy1WoQO8MxVphjcFIIAMBDEylZs/RN+1LUfoJB
yPqMIpXesXok+KcEyWMcIB132P/jkelh1PCGpgUAb6u42mbD5z90zrKQ+q32yIJx9d9YJ8jEiMTZ
08C5DAq+JYKUmUNfANF5SyeGeqHGNjTpnmW21x89W68OyJxVollhnmh4uBdqCwdq7MiWluGfMCAo
pIJCWXh73+/3knkjgQsAA6Y/0oow39eCEYsfW4w1NWttayvK/lPXw0GpRKmv1To6BUV5nI6FKl06
dnBJh3VmxNuiIn5TL+NPG0BeW6QbzWE4p7Vesk5y8oSSIdg1VvEwYqBeRf+s8edOMWMWoASFNiWi
GEU1+IMDvF+CaPAy+isC983vQQeaOAyCuALLDoubbJolYIs/fk4mUma6f6UY9aVfjRr2lNLdulHx
zL/jNib/dZHE3WNkIpGIcKuOnHvHoGtPoH1PqcDu3w6b0kmcVcKKhVWEXEXAyvYjMBwP6DpFeH5w
cnJJPMODvQ5ZceMnz2qXb0kaDA6S56qC8HbNt51lRAZqiyMDLTkaMGMoL4xh1oXR0lc0EGmWQfGS
j/k6T7Nu6SPLXLjiSzdjfS1CfEZpGikH7ausSCCSwo72HtCXZUMZvzA8B4BUqeI0rQQpmy7LcQqo
XT5BhZSDiiOKaM0whRBCRIrXpRzAoXEejfDVGqJuywo027VW2GybUutXnkoGQPWIRfJAkJy9WMrw
iALOLCi1w2XPgsiQot1y4d8LLf6q3W44J0P3h6FFuaLhDr2a0PBlm4qViU6TQwWYWSes1TC4WBW0
iA6cbEdCmSxkc5HYepQqyyjCkucEFAu4k50V73oOzQwGiqeFRzXMPK45RO3qbjzw/xcRaBL4Y5g2
VsT9QbpxAVPkpbtWIvQdZvkXswy0JSaRFDVoWfmoJkPKBKcCvT/wqSzUKN/1oQIsDUq+G0X9VLUT
46lKQCAt9GaWmogzAHn4Gr6vtAhznFvq1gri5BgSs+dqcb1LrYQMLqObEPPF2Yt0WpLqZwDhgdZ/
vqRV9FcI/2t0leVgNkxm1JNQUoRwPZUceQGJvXSy/imt9Qd+Ck5+ZrB1QgA5gZ4+WQ3sXsvzz3SZ
jT3V2bCMukT/0KlEHD1SXjqLk3Aepwfd8bJDrdPwtyy8LmMm3kNyZ9YBtomNHvv3ujf9Vzrg9ELw
5rhWNG6svHxP+WWIVTA+ac6tK3791chcBVcY43F9AJIcnJxm+Awk8qu4f2485C1t0RerjHApN+3f
KBvzE6HovPPuw0XDdmFVYa+GlPEE0g/cj5qyzPQQgA2cG4xdbx3JsE8t+dWHSjMjWiJBv4SAGF0w
mcMbC4oOuhrfCs6O7tktnODQlsFpvjcO1hTK1O2bILJ3KoetT/m9SllYLq1M03de16K14T11bU5A
1DtrycG9V8IwOaKrGtIgOzp2fc48Czkep3rEAATwFAzT+kL7bCfLYIOuTOtQqcmGHm0TWO9SJJ/S
7Y6uWhA5FdgbGuk6XJQxAhmL0DVemO40KlfkO+IRd9HH8AP9btelGaQok1wKN2OsI6iFtFSEm1Kt
4YwE9UMUxfA24IEhvJLUC2O6OxKaw8iYUN1CvFD6aWdTAhfSjMh6aeRQnisnhas9PVoR4XYWfkMA
EvSKF5i6NtWeYRx8xyLgzanEh6V7B99ry19KpFXwDf1w62Ple6sq8JW9JT6qgQF3FKfhyR3VAE4i
AKtqeiAT/t8sSYcnM06cQ0gO+3rePzY3+oH9ex0l6cZCkrEog/6PQxf92HmKpEdmmUuRYDVN8Jod
DRyXXBA9t19FVu6sTExxfWUVL1kz1jerrH9BiGhfZVhk+9hNyT0Yi/bVdCq8JFxd9vn0KMT9Z4j7
9k2W0nzUNWr5affITOmk21yz5h9iAtRspM7afrCqgLFiF9zbMQXbpiqrlqnG3XPYNe8fow9FH2mB
/mtPaJRXRzbxydW9mM6Ao3EaKFKGyLSgQbf4433eWDL52xpBj8yp/meXrpdXewzG088Tpv2h6q0c
uJaXf+9SsDCEMj9Cy45ZBTe/Gc0BCwo5DeljIvcWqjp+fWiPA9ozqnsCzWw1+9QZTqwsoHNncsUy
puWCqR4nr8+M9JbETJtfqpT2FgEDGaidR7wszqb5CUrfQCtJi7VuxMo5LVV15+mMydpWrW9BS9qU
ovs26TBii5Cz2Q45GQuoIetFQzbQeaxH9ZUwuIRV4Gup1S0zBpPEYDdRX+26byYynLv2LbVfiQJa
FgJLpAkjxAWqGEn9mGQHQcr9wqli+XBry7j5arJtPLU7c4SjwjaGY0AowTtnQ4N+X2WBzLS1h+7S
6Z/2Q7DnZBD1yTHrtPThSuXKS9cU6Rj6Uq9Ol30Rjr9H+Dt17sOjS9xNhCrfR0kw8CX34w9/aMlN
KBz5UMM8XkudCOnEAb6Zxq3PQhGbSoAu2lDo20ScI2ljpPIMpVPZoDJ3LyB0/E3URN3NzsOYRD+n
2sc0XE9mhvQySsfyu46sxagbyl9dEtmg6sNJqhg6vI5Oi0y8it5N19Gvle6zqKxmpZVEORYYwLa2
i8o1rBTakmpTMJpxun2XC/uUBH2/yTUnvAulJzTcqvRrH7jNxTcaOJumnb2Rm+yscxKNtrks8rdG
K5+FXr9XTbMr7EZ7jKqmLJJyiA9mPb2noODXdmWnm/nRMCX7TGtK2hOxdg/ctlk5beA+c4nvl74T
Fr+EKk0EpYzW6wGZs+cQameRYbdpyoK0ltx7pborbfkJ2cieTqHGMWQteTPiSF/MDwCPx5msiRfq
NbHK/PEGdsTctlrrvAAdvPG49hmTuEEKSFjdK5rUBxo6EJQqmGWZ1i/mZ9AMs5ex0Ixzp1gmU05w
n/Evz5fpfRismiFecohNGl3BpKPPMHfFuu/fc0RgN3SHwzkdhy2ebOVWx9LDGZD/AiBsXOVmiNIq
oKaMit1oVg+9S93h0gg/IVS6bxaj4yjbVHCqmkS45GoqLBVgfcx3PdKZvHs3aXIVCOqg8Ma3+YHM
EPthMFBAIWA/KdPGlEI5zhvJQVcvMseZ1pZpu1IGGewyzt2d2iunzM7+2Sgsak5KGLkMkEggOxiM
huenDP/9efO+RqZHVJzprwoNP6Nk4Fa291EnSYeWsF67+mDS7Q7VZZ3lzIZctdzjK9e/4eM+tZla
fjpj/q04oroM6GdXsTesKqLOWUnQ5uCobU/dloJPnubbYW61XMem3UWU+Pgn/QHNXGZMSS3sJN6M
vnKf7NrILtZ+p1rnQBTVuJhvVng2T4H5LsrCPgRNx9zCLm920pU34L/9PtOrv+W0a3QFGjDAaU+D
owfH+Rnzc+PQjrcZtcUy9B2FlExJWYpg6II4jNiQkCSMXFNwTmimfii4ol76vM5WhVYF7/iYdjqL
lT9Gbr3SNe1+0VZh9oFD95SoQXw2W52oE5Qub4o7XuenWgpshyKRbyNs5BUM7OqM/NxewcymmhR0
C4n/c98yXjrmgvRFWHWxqMFto44p0WBJ7PJ1H/mPwmdKNj+FEfMpsUPmMmhH18wFcdCkrXodiqpe
Ti+EstP7xfT2qNa2+dJmdbyPQ1LpZWRnH8XJEYb8SARUTA857b7u6Oa2AWiwaX+fZcbSGB0sIIpR
3UStIotRpnlFz7uCampY2qbsyTHqy/VQ57zB06ahERwnrnE1CtV4CuHi7PwPTw1bXAocNFmt5FNO
V/6QZPMprnie7/R1ShJ6UL07hVbuBxSuxzGOwmPd5vhz55vzBstUeCxKDQSfxWzG15LzvJGO98+t
+S7Kxq2ZufEhKSzAu/jiuK4ZzDEiHF6LzszaF4oId5n7Jc7xLCazx80N1hgEgPosoX/ztckX/uAY
V2WqdSLFvDNV6OFE9yjmaZ4cVA2wHGLm5GaDs57m7WvJOJVJdFLv/brWbvOmizxBgUuKIkIBHRZ5
EganrKRv1srsaAoXZJ9QD/OGySkdn2ljiJ6stHknwrh+I6T//O+nzLfm580/of37yfP9/3h4vjtv
EE7E60JHm9GWY36jfEbSKsNNXnv5zet6wmxIOY2WpT+SyjTtnB8pXSYXkF9P8715//zzDVrmhaWH
wW6+G6GsxKdL0woM3cu8698/kERTGqiM4v28TzH6Z8QYkF2dijdcrW5jTuM5DYy1mopuX7l0ghS/
fUlDmv9t3343sV2+mY2Jz7LYtIbrvhQSiU7BykdB/H7xS9VYNcUw4FMwvqu2hjLhDB81ysqdGAVJ
sKX52Y0wkNLM049JnHjPfVcTxddNnpzJg5qYLZf0GrgfpYwrw+q5LPXymeqjoV3WM/KY7oaj9+TC
fdkUlU6r18vaZwuLeuAxBO3DRFvFprLVq0Y5YXP47nwdMGIefbkMQUnrVShqR9zOdWJ3UKJDeN91
ET0B1WCYQv38ktnJ7xApNjgp78209XErPa/ZhkQN/oYosnABRH5IIdW1GjFlgahB3ZbqwYuXdxeV
qfSHrdeou42AYq+qxE3JSDtrvPEDgYf2HNf6k6wG1qsSF5CM37WotN5DjzDO2CpYrQLZRjeutA/R
B+lGNcphPTuzx1J4h6qe/uROhRyfcPFs1UQ+qcn4nRZmcZzvxSoiXEHbHdFh/TTv8tt6ROtZXsuW
jgHdsvzeDVZ2R3KpbZyuMpaBoTXLzCW8KqQNHRqxepQAGek+TDfps6GZNUvniEXmuxky/wsO4lvF
jPuRUDPtBrBKW5K8khc3HV/mJzhqhrKuy/Pnge/J3k3ADw8FWlMnJYe51/2vqCLanraRc/d1xT+0
1YDpLwAh1Bh0kKb/xIphllpi49S0C6pEWCBNdPidBvIHpfPye9AWybImEu8FIdQ6jIrmOG8C3Rg2
mkx+Z32PM5tQZHms6PFlGy1RCqLTNHdtlxONVQcyX4fDC9e1+NlN6g8M2sVSgw18avQHPJBu+n5m
fP0HyEXBdNqPuSzVfam8DEHH0RD54XcD/wCkKnppB2nBlCidFm360uXNxnRpkcX4ZOhHUTca7hc2
di5TxBcGtWkdw7H3WDKka8R68ndgBcB6DIA8oWvUv2NNOYyWnj4kwbzn3Bo5dqf9VKTPLmqEYdQK
IO3+PxuyJSAsJ4O7UaICPZpUmoUVyoG4BzalTx+mjkJlzTV2X6MDeopE5z6VOXa/NkPwm7y3pXDv
nW3giEntv7Eu8WtMGwbk3QZ8EQF5/9qHxOwQh8EDIgoToNxizG/1zd7DioYUlQJPR6lgx5m9cZn0
k9qV3gLpckQVyoPGxLZSzX7tG2ZJepQz7ETVvFWA8i9Bgrp20SSsA4w0PreSqr8Nvrhk1LRT4abN
t7TpFm44fyGcXlv5vfLk27K/uDLqLx4ji8t8N8TfSLsCvpAZTHGEaXclXrK91inSeCtHYjy0bcLn
wd15X18pf8m8R3xFS0tkmnF1aD/f7b4WZxgfEwrZu6dGZe2ZrJpLDkNnkytOc85RS+5is3KPta0X
e39EyDwEsXZwe675it1FJ7VpmGGNQqNVHZjoqahTFT0yWOmN0b3IcrHqTPnlxn56IUXsTxJF4QvN
MWog8g81byw/taojH5HVUNVol8ITz6y0HV49Hz16/VBrjRJ+KDrlwVv1/8XWmS23jQRZ9IsQUYUd
r9xAcBMpS5bsF4TkdmPfd3z9HEDd4Z6JeYFFUqYkkihkZd57rsNQSPi6viNr+qr2qXIEtZRfu3L4
76Gu5p89gUuVlDjGFb2y9mpnqxB0A8L9Ug3XxdeX0+zbF+TQZSd4oIzKb9moGGd++XOTKbxbvTE+
i2TAfCXsv6HB5ESQWEjUur6eXXiYBW08dMwtDb4W6tRepQmEfJSDopXmKe8oFHSG7bv1gfW+lo0o
r/Ly8PqNbSBKPGzLbcIjiUGk9fBAhDMeyyBXrypaQeaQRKqZ0ahe1/sIL5L/fLXcN6SNs2kyXdvP
k0Kq4PqNf76nYC8nAMqe/jzB17Ms/5cg6fEkM4Yxf/7r+uh6SEgl3Du95v/nh/95dH0+BreEEIxR
d1h/4v/5Ges3q9j1ar8T5/XW+m1Cm3FKji2O7byYvv4WNFkDoZJs8YyqcQ56U5HIiwfdpbp5MgJl
OGWMSyBmKIN2tnzEVgFb36PUINXnYzfghNBbr1Zp5jPGInZrNpPTGDRYtZqicKMUC+KM1NQuWGt8
xequVlJ/Z1NlhQX9zVUWWj2wVX12jvLW6xFShjgFlz6WsX9Yte4WlBIdfNFp9iWR94PAEKUaWeRy
Mkxsoo1pn/m/+0moT0Lxw8d60IGhtVVXXczKYLgT7iY16J8ZwOX47ZzvtS26Z7LOB9zY7VXGwy9j
jH8q+PeOJTDK+2LlKHX83TLTzLPV6YM7Yqc6aPGFtS5674jUO6mZTgTLlFR73ZkjD5LMLkMMNWij
cWqaot6z2mlbqTbpk6IzFCtD8k9bzAUy7h91XVXbou4Wsmtn3rK8e/FxwnSd1L+TEMf7VLfyzYpf
Y4MwZv5up0jaU6kls8fG3lWbCQ+dpEWqi4kMiqDACoO8cUQ+pZdVA2We8xfTKU2RaptpU/+MAhSU
S0qfJFFt5cVqAgegm97snKoMXgNZ6Cd0NSZ7ZR4t6yK+5VX+Hi236qT2H7Bb9+tjXWQjzxuNpY8w
Fumm0ebfqqaV+6+b6npnwsp7Wg//uU0eF4v98kiPie3056ZpxRaS8+URXx+zndZ1zrYHG/VczEb4
XOIxptnS3LPlVgpV8ML29uux9btw2c025ggfvdvXIfDBsPsdWuE/961fzXM8kFI6/Od+p5usm7Ue
FB9jdKHWjCD+faZoDDIqMwOtP+pzprBB9Qh6lCfRkEu05aI4529a2vj79ZPXV1UEdSZ9SrLxCY2S
/xE2b7Om99QhtM9nzTJ2BvicxbVU7OmBMMLUCOrA3/Uc0RX1pjH+rVndg6GC+fAHw3jEYwBY20wP
PkXWJmim6cFob6Jv2YXutCDcsmFyG7vML0rCOWk5/uIg6u17RvDCtSzDg97V2bkqcujZfnEh+7C4
yHgkh0RDf2wVRZuCC+VOMYl/HjbTGBOiEoaG17T+fn30z2F9Gnh7cZJHLwIDUkzIyA+bK54L+yBy
7TKcfyA4YD9q0cswM3GGTWij8+D+OGboq/gZYCpSUtjFFfol1tFoBfI1m3wagorJNQy4VKum0PAq
pr/qMJEDUaZENfcMJpy8mk8WQ75t0d07NVf3k6STXQRyehtpxm3mdtAYQuXTWx+7i1Pwu2oVFmYJ
i5js5bsMAzECkM2RVBBuRoFT4FTsB6x1/qdM1Obg+ErzXRlpPrb2gU3eeG0+R02M7yPj7bMxJPhB
LWm+t6YGDA7tyQUurv6qG/UuR6BypGNSuohzHcJxYwDvrU0AgGXazXEoyAUqEjKSSRPUqLAkA4jl
kFXBvkk0DGu18s9d9iDlpSYv1shKsRlmP7xV8/CtRfXhdfjUkX45Ts7sX4tBXrG3RqDB9/w5pBVx
HknMJ6c0KnmyfCFI716PYswk6/ty97rhXA+GpMTEO8YgXcMnaWAVcbWkU98CtSqRoEI/0dW4fmPC
td6NS5eaIc2uUR6kT5GpmAcc/uiplptINJMnaVXpk8G0lDFEc/8/9+eZbt4IY/tzd4LihHZpfcrj
dD6jy53P61fOFGIE6lK0TlN29st/7x9iGPXzQSkj5ZN2JPHmWvAbB/dnGPDhqrLku9knZNeUtraP
49jnwhEfVbsjmC0d3uNGRBu7nNsr62B7DRpe+PUrYRYjfeWRlkLfFedsbCPXCAIGc5pyatWIeOJO
Z+0Pq+waDCz8OvURPb6JUJrIZhIbOEsoVBGiW+adi0ORnmWGCfTryzk2byDDM5aL40TpQWuzgJqO
JxZkDCt5X/akbLCIsdR7jYLJ0DbN9EmFzEEVbz+wynz4EYTR1GlexkFOOKx0pvu0xU+ZmR0o6KSH
aXO89KIcL+tX62Fcbn7dVwxguPxZ3xn1SFOowFh9YW//z0FLW+eSaujPnJgY7J609AyDwQK9MX0L
8Xxl362o8r2iGv+Ol1vr/XlWzZ6EuefHXFqnyHqAT7kKa3b2XYfWv6gK/0jla9ErZzIgkno4JVj9
uE5sNAAP97zs/g4raZxHnRdZq2cH28z0Uk2ZfQaG/4NSUIc1z17/AwJP4hGs9T6QaXQxDNIVQF/w
cXJ6L0NdXwlFeAQzuEmhvkpa6KdCmvap1P03sWx6BluT+6ixmT0PJineU8cA3mklMaLKRiJl3ywm
/1xnWFnXOTqPSEU0EvgkBuKolcG3sBajlyl0+mJ1OpLJVeA53sWhjLZGR4R7H38bYjt1A1gkc6N4
WlOUW70UFz4XUFDUW2ZzbctuAOAXSQ8fxV7USHIgIRxmE58EdLb7rOEKlYrcxcp4UzKiCGrfUbeT
qUoke58FdSBUw0e7uIlyTE4xcXkDBgkQa+FOTSgQctubkroh1ONlKJXxOptNQaUT/Ca7vPXwODYb
o+maTRsQNKOO6YYAA5qEdv6BhWw3ocKfOJ/iwMqWrKEXEYzWvgsGtwM1tUvVIUFv43jhwFVbyVMS
GCiIp4Te88AQxR7t70Q0NVuRZXcrRD4iosbcalFMZCvV0SZF3LD3sbjPMRZNx465JPrOearIKhkk
ucD0KJ6qAuiaE+XXJtYMkoy/pyW5PGof7LOc5mucYRUyS/neLlEddh3/6CKTcBmZPhfolHcc+BsN
rKZjj8FkCsw91mjje5682mLpgaPivmZB2T1INYeKQC6vBh/OLuwes/673bT5W8nUkUotI45iuQl4
87lFG38N/3IiWyW8B0tTqHsYG76NDmbMYdhHldO9xU1LCZYQdpkhiswsMTIvFlfDyQOvxJSogZww
ZxoGY65SKtdBewxCy0S/S+la2qRkMUyHSkfaKz5cBgsoXFNaM1NeIH2yYFZmXbStJeK4dNCh1OZI
XS1pP6dRdxEx3f++znZtxbbehtvStc2rFhTVtkrGaEc4D0Tl0EDLyigCbq2+nUqyOKMmPVWh/pcV
JPjaU6AwfVUo7Olal4QUNel+0wL3SKyfglFc88L/G3tpuykY/2P4HPeNpKvjc02C1JDsowmvX50m
cotYehTQehNy/SqcAQM9iwHVd1kgwxf69NKOWg0biNg6EtBNitkNLw02sBKJl1MM3+vQUXajHx9B
iym3WKPzZmwSc4vLY4JdBW6qs7kgR0qDCrVXYuTFwaO2HeWgIR/crFekTuvhdbaMw0io2SNrKJ75
PSLnG/E45ras+mnXR+yHyKofiQA6qsFcP01kHSl5THMwsD3ZO+kRS8w32mTMfvVDESKF6fXiPClM
IZUyTDex3v7sqO+0Mb6Zs2mcFYeVCtHeJc8XI/uALqVEEegb4xFqRbf1G8XfUQi+sP29+cYUe9PQ
dZdOVNPJh3TdFDk7cFi0F6wrG1w1joeD6wMsSnrHHnUwdESOccROP23YQhR+lx9SYfWuocvPnOHK
1Rn4g2biTw+J3qcvVLaRQMblHBoGPeAjG+VszfI2sxg/RYwB/XRDxqZ2a5W0eEAqzJ+YAm5Bmu5z
BhFPKfhHCMazcl2iyPKyBeo7dsbObqnw6ladcU3GH4wL26tRERGoK4C0knB6bU26OloGa2D8pvGx
WASb0yXKivkyEn3c0Tb99/b6VT8nyg53v/L1wKCgX261uNpSVcjFq+uFcm48qUVuU4NrQvsBOavB
ro3w9uazVFxsp2JRmuVJ6UwsUo7uSlo4XoZYAN0tcStJT8OYcagayJcJnXJJYtSGNT5LK53mAxm8
WWp5fiIYz3Ot309cjAAMVZ9WxmB11NJDETnLgMZErIRxobEOdj84J90sD6ujIK/tX1UDFtnEMr7x
ywS/HxSItPQV1gAyvtpiQoQxLP2xBExmUUcxbOtiX+dxfs3tur47KjkCvl/rOyWoIfhG6b1A5ISc
omlus5yf6qg2NuTAJdtcUfSLaoseuS1t3jr0mog1UJhO9IPl3YXShI1HcqrDaugF5wdzKoTpHZMy
dNyuHrZHR04lObCwT5VEYNRCltVknMkV9Kon35L1kx8314nvOiaLtiNLIyCedr8jhnA70wdHmt6k
7ow3C/qCwxIZsPiijEx1+yIkcm2zM94btINoa7ri4PTIfDomCF+9mnHuCaSq2CNUoq0uIAyqiyr8
X5im0EloAXu1UH8J8Zu6jJJQgHI1Za5nspiwhiTItxXqoBkRUJudlFHCq2b97NGjZ0r+C6uygFVl
FnuwQSaDqBChb3dNIOKdCudnyajxQIeClyxV0dmyXTp1SvmX72cWexKnZbrlOLfZyH93crhONPYf
dOsRcSJu2nSEyOwyf0x/tq3xDLgthq5t89ZotfbMokYoji/TY2jNxkNj3xY45j0iuEEPa4kxUFWO
RHxRm8uUfruIjNPUAIRebpn1UD21Y2QhGeEsqIMEiY3SoAsPLdRLFUBcy9J/ggFlO5SGbqVOT12R
atf1UNe9dlXqstx20iF8ebm5PmAyamMmsHzjpJcEp1Hlrt/85/+uX2kVjdRYm+//738Ncd0iXM+L
XdcZ2hU/E+rY9f+tz2X1KsFFbe+t//k/P5KzXcXua+6aKvgd5fmwp2DYB103f8BlTQDbDf176xT0
3KBg063o7S154fozBsdoL0M9u6u9SvrQLOivBICwocQvsqzmFUn8eBYw21LuxefzNkSWzXqX0dOZ
xMbPmfXhk7ihB6L4kGH9FHIatMQAnCo9g8OYptmPLCeb0kCDeFarmAZWbzEwOEgjnL9NIqU70w7G
qSrFGRec81QOQn1hSCsQytbKab1ZQgPd4YAM3fVmZSrZEbEBBLcuGo9iEXwGmEcvZp39Zj4/vNCF
V5+NzC3C5ymx0xeyodOX0kz+thulv6x3NZpo94kU6cEygkfVWtfMbAiqa/u/tTD2OotstrQK0k3Z
/gVZgpFaufgKolzuqQ/FTunae1MN1gnW/lYravlQQHKnRYcdLecCZlZNdo+v8dzlO9uJRldVEvsR
Brhwq5xMRjJqKbjrhli8/DMYsCEkcdm7RU9x1tfuAgEJKvXnIOuCfTqnzdDqt5T019TqwxPe8mYT
ZKWb9QeZdZ7dmB82dsGNaQXfLZ+aEms6ckaf8TRayarMXE4940fh+Nuwto+aGnZPadAOrwahoJ3F
EBN9PzFm1nycuwTgfTGou6rEPFAPlP4+Re9b5Yi7DnHuKlVk6MU117NnJkVPWVe741yxb+6PMeF4
MQ6lIgFeJ8M3s/F/SkkFJAvFKwpnCwToBpBbxhYa5ikhyxxvSKYVB1y99xibP5PgR6Wbr5VT3Ovg
eaZ52sAG2c7QZjorAvReYMAO0oeqnjpO52ay/oaY4PH2fXYUyFmt1ZvCYS1pYDRYgIDpAKWDhrnh
jm33IErllNazF87PMp93TKM8iwCsYDyIjOA3bWI4nvgopcL+gXKEeoBWfcubOKsX5RnFK4o9vCdJ
NpubZkgv2sTWQFyjLARAbJfHWDU/KtiWQS++FUOZkXyK6cLuTcCV+QHS+w2c1b2iI0ko3M+g9S/z
r2wo2S0YPwztGf7S0Yxg/VaFySkn2VjJrT6iI7LagzKYhAz0zi8xk/FreFWqviI1fusiiA+YWw5F
hniuS38Ehn6X/XhivP1dZ8FcNieIfC5RtMztqkPe5vsKW62tNHeYDSask9J5hmwIO/JSKtaDyJO7
pSoevZSNUWPCbIwn0TteDzKHPvLIFM5sn/B52GP5yCf7wxnGbwA579REePN8SvnqAJv+PrD068Kl
L4030ppxLqSnISpfB2ouv/b3oDz138ponjjJT73i7wenexIxU6qw2AicTwyqo+y9oHBGXPWtB/y5
wS3CuiO51AzCsxNaAY1i/Kx0Rgt6v2nRiu1Ggg3mZVy5SJ9D2mVWJb5bOSPjdmkGLq8XXSBClDmt
NoXQ/8LwDJn1I89ydC85ojeT1YfBMnmmbBDGFkU+Ze7QAmlIo+ZjEo6XyWhvUAEOkb9TF5HqdjRR
a1HZxKyJidmcSqy2Gfv2IJUuSykgU+BV6rQ3IMIOvsw3bYL7JPBP9s9hND2GAIo5P89O9tno4/cx
MDxUcNvEzw7jpF8xLO5LRuBBx+jLmJc3c+cYnYt89xARX5gXOnOfegdr6ZhNOJgHcS3i8SEIvMyG
kJaJho27e+EiMlL1kJT9kwntvG0Eu9ZIlTDg56Pdx59YAPcQJW7Erc5bqzQQrNB4xfLEcj7vitDc
1136xGkOt5qFK2WcFsGlzuNrKiJY1BNaEDKfOpuQWee9H8tNF7F9zYv7sRMbQ6tBZfWXrtI9KZVj
ocYXywapCJgcLt7WStACTe1HbmbaWap/lcpPA6XgsZSsjTXZHESmwKL/1arys7IT9k54K2dytef0
2TCgxlgTpsu+P4P8/sG0ApGlFiDcD6+jKV6osw8gmd2qgc8EhZTumTL+mDu8XSpaI5rG7wiPAk7Y
/BM5uleanLRVjfbSYjauIYj2D9MiNMQEurGM75aKUiOARTZE80tnF58owyQelZmKIEvaH5MxnWos
YYVTnI1f2IjA6g43yYUJ51eWhjgpOC9HpUV5dCnykZGCstPbArxLMrxP1YwmtHA1Uhvw0dwNuF18
WhfJSeyqYwQWDv0AkJwgOGTDfDN9PcJKlvBGhKe8NS6iwo1gBVwkwB5ExK7244vhLPGrTCsH+1c4
hws79DY7dF7Hv3Mqpdm3tm39hqyiO+dB8FtdkuDHBOCbDFynGm+kJXdgjvPRRBvB562ltdFXHQaB
6qqzfbUViZE/28+3Egjm3kQlgTz4AuwOyBINCiMBCcNG8Cz74YMtC0IT2e7b2S92bRjf9UI5DVrn
jXC1lquNSPx3qbQ7O8MaY4nvk47jyKJzZ6ZaseHa4oL+uAVqgg1Oqd/7JiU//QW51kOM0jlU2lPS
G58asDOjB5bQ8oktwwTfR/2jSP1HbFJCIOLYa41ATIDof1bRMelZ8xPq9K1EEYevP92reKQVrnZQ
4zc0DjwYivmsfegwrcyhxk7ZWM+wX7dyRHlHWse7mo5kkHF5B05N40o37qM+/EAHQLeQ1lmoNs+T
Lt+N/MIm2N5g6Q5wn2RHDfbypqcpEjHsJgPmppvGHWHEvsiHM8I17OvtdgaMQieHxiBg6c/Yha3g
1lS21FXlT8VO3h+EseRbQ5Fsu5AfWr3Qd43Ohcu2048Efye9shv21O91nv89+9HdjlLaSTPtp04z
X/Uam3MO47Nq9HpjwXPIo1skmBr27BPrwtnXcH+PkHpBHMfQaonsYZvi78jCualkDIy+QSi2TH7n
YfMqrAN0jpBODQUVTpqbiLQIJ8Xsmqb4EGWwz1N1j9pwG2GXMSjGA6YVfrIxFXLEqT/bHwaZJQYK
RW2gkZIgjYawMPXVXsqUCNp+iyFBC8TeT8qDMol9M4ZuEzWHLmbYijEqsQIwqMkB6bCeHhKeNuaJ
ZmXea3W4C5t036nka9XxwufcZTot8WnbhKj5JcNweEANY/fEsJh41G7TZKjAW6QsOYm04J5gfutc
YJtyh/pvHw6Eonaxq+nNoUrbY2dp+6bPeKdO8ay6aF0PsvDd0PrM2TvBK/VMZNFEZXtqLi6tNgN4
e+VnX5KGXzruD0KZgFkGD1bG01TwdwOWBKnk+lJzW5ouFg2tZpgOo43YNrIOZVwcAva+ZevqKpez
xt5pxbRPipHcVeuY4tztaWNksXx0/HSp6YcQfQBONtBluNdr5diQzSybl5xe7sTlw0ebTlPYC5Ke
MT/NnVacYUgcCs3aDwkb3jE6MkvYi4JwZi6LQXnrmYL4A9mqwjmMs/T8pdGAdyDAvcE270DcFDKK
Ab2FQAPOG8i4MeAZ4BTKLPJyczhEauSVtnEezBKJWO9KqyWEcDookbnNYYmE5K6PfMAnGlE1XQOr
enI4D8ZqPtAp3GNvOkxoLwz2yhMt4KaxaApbh7o092M9HsFnHGoVQUVhu4WqHxXf3sfZtjRmzwGj
pZsmEIRvmhXfoqzZz4BSCtVEZWwdlQ6UbqzyL8Zkc9rkSKRoT2Nonve6YAOWJm4QRNTqZIc3A3oP
8c2GqLc8XljK7lmJip3It1hzvFTB8JxOu1JJr4lveWzgCA0g9sGYX4Jut1i5pXYWrXZcTLiLaqrf
Lb+PFcZHhorwoKZd2OluUhaeDtQkaRHmz8YxcPQdG/RTb6Xw+yL48ttcU49tDMKf9Hq7ac7BAtTs
9XNRRscA50qQa78K9laSD28oJrczDNdMxx014zTvYQgcrMbeJ4rYEQ56a+jVQnfwlFgcwTbvKsXL
AIcK41eSTLukrA6GYpwgNtL1sz3O390gjo1Sn6KcM41Xxx4p6+xNov1Fttu+TDtg8M69GMxdglEX
fOpbUzQX3M1B9XM0O3pk5l4TpFbOCqw9iWNK2cF64D11ancxbNAjn42GN73D5y2WiJb1gIvyqBQp
g64e3ewCXYvbLPRKdl0XOwsDlxnXT+YeOryJUuwhxViwwpe0OGao1xZJ3srfy0DjHRm2X8kHfx6a
/gdDIxw2S07VCtNeD7U0vqK/WmUOLylOkSZLyvdhONYdXf4UtX9nMhdpmdScZwOdR1em1r7xZXIO
cVThD8hprQL6Yq871Q8di9om8mt5qrV8vo35Wc0+0O39EzXWT35yMtL5c007oVmvPNmhU+ykAIKg
BIvfhB6Al4UKG512+CyAYsTBSCqacwstNr3xcljZZnhNsL464Oqdwq9Y7x1xEQAGLnofvFVDqb0a
tLURKts7qQbxASsWnH/2+peVYbbe1JEyLoXir7aBJMyEaXwnd/QFEn7N2GoBYJvtlVFocx7WVyEv
a96CcZoPFIx/ZQw4LsFoJnyGnAjdE8sahobsokehOEl9drhcdHRkstCl2BwPCqvUbsXSEEAWHlmg
9iDTxnue58EJpAMFOJllW1YfbdNI6AUrB8yCU0Jr35zQrIEa2kb63V/+WGWBBNPg3xL7svui+jSh
SNCq+onLFvypVNjf4EboXMyIOksFQ3yflv3Xc6VqDF/PIdZax26QtyN0zeWA4xgdds8wnqU6BWQD
2aukW01q4b+HfOgmLMXpmLylA5t4aIurOTv5FmQwZKbuuGLIda1Pl4tdw7DaUWlB+J29TZWQYmXh
mw2t1Tzlgqv+1y809ZTiYXvy5fQ7zErjFmO87Fc2Kz2b0Gv16SsYD973PxmKK6GwrWD1MuUa4UFY
ksZDP5dnkdae6tTd09cLM9b2b8N6tUmN8CZdialkOOgPdvX9VU2DIzQS/7wexqnyz7kVfYzRbBxa
udCPouVR9SZo5t2Mhcy5HlqdZYLZy2m9VXXAOsvcvOl4To8rL0ZZwEQluk6ixYOPNlUrbff4Il+E
k/xRORacySVhUM5CYRiW6Oyd+En1+kP//Epft+1OJBsFgchhfWT9nUbfeowDAqkRHh7q8ImqIygb
+xDG7UTWXvS7B3J4nAZtmZQK1PLkjaCQdISyNxdU3ooPq6r0uQYo7K23zED/FVbVgKOvHTEMatWu
XphYva6/1rw4xyianEtvVn9l6pS76631YMi2qnfrl1jK4SQWkGztCWtAXGpvZJVdZn9UXdsI+oeu
PoZ6VG+OwagVGBFsdDGyoVDLCqdlsPED2vjr/fzunvCxCo60reUUT09hXyNB/V9kHj6b7GJVhIi4
G7Dxmmp9mHzH1PG76yiIlsOgB8woSBlG6YUMBtew3+7CStU2MVEF5/VQDVgVVNSluyxOIbYRpg0E
v6IXns1LzAiAF5hX8AkDvvG5SIKXJA9flDY82JqqHnt64S7yW/yX5cL0WRafOkF8ZfX04YRQOFGV
UT8uz41Cp/d8p2fw44xHWgzRa52xButon0A6o6ZLjLnGukN7qOPFuTMVjQ865K/NGqkR+WjpbfJH
l3d6ltF0gwRY3DBsu2UhYaXPiAbKPlBwNxTNTvMlrLAOSvvSBlbHWL8yvdGuuhj/Whz49M2Gl7DF
iGpSqh+7AY5ArVo0lsv1U/nKb6QeGBDRwodnNzXa4JZK57eexpVi8VHZpyL87oe6jfA9fpZqf+rk
PJ0iEum42OYZ+nmiLf0+eYrYsHvGYvgl8za+DVXANjuu1HljhEW2SyX9YX2pbByRwyoocH2PMz9E
S0Js6guBsl3W8SHTmfYjJmq08Ewws/YKjhhZTji60unYvBFcgqTOOn8Rskw1JUGy7thz1Dl9NTH4
L00HzoDJx4iYOIL9tpL6p948tlH25iBQFgsPT1MZw/Z6nH7XQvtGh6k25+iKTbq65nzIrw22KyJo
kaY0hSiu9Fy0nU5DdZM55aUKweWRKCLcRUd3KTsiOlqV1gqSUyvkVNW1uqVHpI7hHr+Bg72CgBc2
NXQkzUqxlz1+9avZdRr6B2tlANkJgn+71v+uJvApUwMnNm4D0FP1THBHN/KnZ7xsrsj1/Fw2pfPa
2eXFlJrzYrFFCjTRu6qlEY+LAHI3OMCigKwnu7pPyeYdTdsVUrbbfMSrunIn8W7cebliem8og5Xk
HkE4XLJHHb15BMLoTki2eqREOnq55WbOJfqq0iKzqIBEeZ+GJZmW3zgu9+FUh4jR4B+oFRm+mRZ/
43KD2q5plYKZU0OE3a5QC8vrEiRt0XLF1xaQaUZthiLaxuuetsEpgcozgLo41zlzdbZHS2eLT0lq
f9hW8RsGdOOu70eXpsWxh5dFazMOPRCL3TFueAtU5C2NjzJ5fRdDWTOEWZpTU/wph5Y6fnm6IAaG
qJVhf+XT2G5qvShPqsDtgeAhvXy9WdKK8hNpjaU3+8NhHJJTQDCsZzSSjDmzFERGAIXYmOMyu57/
zZpYv2qclrEgA0dV7YeNaBRFENWaVaei1U5rubIeymVMF2TRm94tn2wncly1b78VSMxw7uc0QAnF
e0QZmcVG1rXHHOGXz1wGxl8+eZZgiriWK3rq4MZkpJFSDG7XRBvZS52R6uRaqRWjLSNRTVZmgmES
SGVpmb9jXIpY2sBpEeSQLTXCYPr2SR8CMGHTs1/Kt2kkNlqU4tDYE7TXgIB5eriTxRapP67AK7uw
5E8iJzY3cOTVT1KcCA9q6STVVXLqOhV1lVUMeyy9KBhtyNlJ6EfPrU5dyYwC/Tbuujk5Sn0Rv2b3
9YAeMr8vkoUWNqqjRr9SKdESaH3nYv2cblVqZ966CH8tqCJxACyl6EXW9XQE1qeoA7K6oSbQcPk8
D4aTuU3u4PlWB2j8S50CnPC30uKYUhqhXZ3lgAAxv1i90t8HichsXRq+OGylibAMtYl2hx3Nn0PQ
765SC/0Lzk90i+olBD2VdnVfsQekf/WwjJZlUCmN/irNo2jq5CZrg/zZCMtSlqbms6NbQAqI6zmR
yGM++z7iANa4OwkPNJrsKj3KNFNvAdYp/LRAH4OpC5luv1ecHN96QBKZk9SHNEXqbzDv2XcxcI6E
LutuRsbnyin5MepF5/EYIWfMpY/jNp+cTzRhwTeRD9HDjAvkhz5uUBtATZcR17kJlFC9Ago0z9OA
xmRhNlgDLUrEA4BYY8W5rvc5QAavYwwzugiNl7V8C2toHBpwtAFQwTFmGSFgfLqtb1sdpWjRTdqC
bOuL+rQGE5iaZt2w6y2409BW3zNbaMe1hAlA9AhiBTyDFtWToKw86HGNOFvvh3BvkBuLBZwBRZ/T
Kv/nzpoOj+pGfQIAZF25jOWeWjG4BGHseKzBJm3MkNIIkWYxEkS6khZk5K2V95LRMfqkB1nmy7oE
rYcuMp3tWDEAiyaAwFuICV5rqtapVuQ/DPCSAG7XymqkI3g2X2rjF46edt8DH94RPe08QfQT1z5J
tkZEjQ0xNtloMzGrxmKM8tYfsz5CLGmGnPHUqdiyYMvZuEi1yj/JiNHbWCbxwVHEN0FQ7FmNYv1u
tfJ3GDFCOH7lULHFuKMhxqFPzvDCZ6O0Acdo+41rtOrzIEff1ScE9StzG05T57HVMO3dkMWC+WGh
e/SFHmvxERlYqXqjn/dhRXgFvjiCHxRiaq0hf2Q0PA7zhKpSzL5BbacxlViWr3YY6gMpUDqev6pD
tgSfZ54Q8thOMO3MJK12BEbUtJ6q9DtEa+1SlYV1Vw20Zuro5FwnOxPYCTwW29/BpA1hthhfcewt
owUPm+gTQuDoti4Pehn+Wt+8sP4frs5ruW1l26JfhCqkRnhljhIVLMl6QVmyN4BGzuHr70Bzn+O6
54VF0t7eEkF0r15rzjFp/baRHe4oRP2blnzUScHg06EYbtP2zFT+DZgNJ4iwuglTs28mOSwzIJUl
M2GiJS/Sng1a/cC5mRrnCmAIiED6cM6Q0+Xq3xRlz5XGeTKHFA9XTByQHrxay6cN3HdNDuODE4fG
zZnLLwX7dnQ/3VkRyl2+HBBzln1NPRRtVKNukfGxTZzuNYmtJ6Jlur2tDo4kCJiFcXMlTtr79Rlr
BNIEoJGaA+1JGBGsV62rL1EMEM9s0Y7mLtExPbsIVXn6VnQ4hoZqnleJ1r/VTiBfDX3gr+vj2hyw
EeQkV+Mm0Z7C6DtauOQVg45TJMszDgj9wZ5TbUM6RnBFZQkWkqCN9E68LXBWGeG16BvJuEN4b2Ey
PKFgmZ8jKTZZ6Me/WDS6Qn9Rh+DIkh5dnkxfixKNImqj6dPRjZTGXJyfm05fj5adbFx7SN9Ce0Kn
/0Z1a/y0MFBhUmFSptUH30lITqm8+jI69Q/d8ouHGfDiAUfYu1Vl71bsb7qFGKkhwFxJOYtzEDJT
b5Z6Um20XmWwe1rNU7ysbWqBw41BzjTdhLWBhvQa5r55GIeRprdmwp+nFAbpme1qzr2NwV3gJmQK
oCE/seWJAaNI/zmjQziYhiEfwbui9AsKjEe8yrs6OllYb1MYBA+ebGmVCfc2+q3LFhdg4S8C/SuL
bNwfQ0Yse2u/tK99OobAZKr85pZynbSQasyXsQsL0H9Vce17lmD1HzaZC9d1WRYzJwLoYHIpqmjW
H4LKRUDo9Wj0ID9sQlP7qek91JLwI9JJzLAMfDkZOB6CxuPg6JSBcYw8J+e3JftJPRg5U7l8SkPS
AXMX1X6QvGS5EM+oZ5znpsjAOo1gI/Jl/0LRego8hxmBV30XVRz/8PzEu5XSPiCKjn9IY1iqOko0
NkFme5F4A8+5DMvFT/Uq90oLGqjXEELNHwrDidfkXBDvbOe4XxAdhRUOpr8rrY4RHqPySIpg5W38
ev7qQHul1p806p6LDtXRWH7bC/+augOGDsOUSz9Dr+HoijUMM/ehnAAb06ejj0/VHE3YyHSVm8I4
CID+sYoHE2lhR+hI33a7UETas8/dquqdNqw//cm3nhvAGFufGdtWvUxNEmHsgSkfQCd/H/vZO6m2
tyqrpiv3hXgdZ/9LTkl97ZIy2k6Qp/dO7XHxcFKcJ9TCB7uV+TroSR0Q/fSKpCRjas3JCO/rghGK
GYCH6aWJx2brhDl2mbkn+aT/UY9peQFfcIYnU++TpR00iW+WBPaeFMdTFmrpQ4y+oh+1/qE2/IMg
FPvA7s3QT9B8F3H0GkiRPSWp9SGGMkDJ64ZHXXOndy9i7uQxdQ7MqV6LpR0Z2K15oUcGblXrD7Yk
hmYOJtRwYuI/IkvWbLfMZNDpR/th6NOVNzd/+IG9JwyU2b6KkmIbCySvagEPXVP/YkLrwqV2oEPT
FUYKrIPuTs2sOnJhaDJOWXKZsQntLdmiVib1BIW9WexM+m+HzNQK+tNNg1oE1SxA4PjEYlgBisji
E6XQSMvgUQqZcTrDlkow88apY+sdvTFu1KVQ7L3YeawbdMCMXf4UZX9Im7a/zUkG0LhjnsKxyl3X
WlodzUEy2Umthy6KztZMja2+F4YDljhYWndAbrf1TGSOQTsboXP0HEZ/pCPNfaEH+d7kw8O/B54G
QnW8zkzxT1NMBQl1eX2YA8D3Zj692a2VPuVgYnYGdB7wO/Z5DAlYz+H42KHJ9hCAk+yCDHWLZT9Z
pZugh4JuF1v2LwqL+pLPdXNRzzRH9gwadHPtRnxtJBE4e3+xlSO6xQ+tP/LfzgZVchSAvo3KeX4g
YdTW3qHsbb25NK+qEHbcHgsefWdzObRZy3HUGxMJCZh+kO7m84/GpDy7Lx224EMNoc8xOwnfPboI
qzw0maVl+h/VsHSa6tDh76WfXDFvbFvvkSiHsSXbKg0cLkkjtP0wwoWoh1luyhgQ0Cg1MhVSq/FO
WHg6Ii3fgbZaJ/hcpC8BN1fg72GBhGeGWaNqHz0ShXF5ekiIHgZA6ttez4J7YE5ddMPWaKNuPXCu
aXaDOeg7daqwCrfYzZ2QKCkHeSb5T3LcZrJIZxSlMMvumCT9lnvkTzf534oEbzVAxjKdQpJEUtsP
3gqP4L1Qd+W+xoYWg/re6r5RABkcozNCk38fyJ6PmaqEX3meQKqE9nbL8avgRegT2JHUB3FGDztn
YLQRFSpbVRtziKHfUILCh0V/SAZcjL5BtAuQfna4Nn2OIwd0MIh9td+OWf0bqX5PPoOBRrqxg30X
QngXdYe2uoZdIDvibrOAgm4zaEXEwlp4azO36scUNAiDjIc08fwLAlT2ObOUstl6BcoF0oIJm0lY
sOum6A9hN15aTVwYIVB2W/1zWLmvNaJx+HjepVdxdhyPBXJO52BX34ntAskkqH01sGoayOFH1CsZ
Z1ndEXAIenME6fEUkcGaenX/RO33rnoGDr7bgz30Lx5ioIGre7NKb3hOCKqfXV9/o4hvNm06cGb1
/xNEhFGW/HHDwXLrWXs7lcaroDt1spfyrc6LA7mfxbaaMW8YZvxiUrMfqxYXKjal9n4P8O1hbdct
Z63+WZV05E3mn3u7wByLjzTuqaPHfATsO+cAFZHZmK0zvOVVdCsZ7J7MIoEFSZm3DaTOJKOM8RbO
xZmUzF+9uwAuq2yZZHbBMRYN0CyzfpZtG9/CGvPTcgQtU5p+LR2GlTbUsGk97MCVpjFFdTiIB1oY
n+g3GE9Gq/NeWV99BxszrLm1KvT6wmuPDpT/eiRTHm8vis3YWo1dvmRqNF9+Tn5Ajf2i6fVhLQFX
MEAth2tjebSHXFscoHUybiDlndlI8AnE8iui8jEMRiR+WLxz2PyTstWupnm2TlM8Wg+htG52Gzfk
TElvW9mcDGC8Ic5dyt256i60iq0fVaCRaJw+oTjuVlmbard0pl9TawhxjRIrT15OYBG7UXtwknDj
OeJHq6JxSLB/MTKT/DS3jz8IkiW2GZTWyWtx+k4gQCO3LNb3ZlKUoQUXHs0qs9ZIGC98iM2pDI++
zzw76rvFxYErYx6Mb4ar2auhacW1C4W3D6t8OIockUgyp/BnovwGFAepSIxrujVwTdvsqwGqPc8o
Ps08i5/v/0+EeFu98OGgwvc9R7AmHqm/kx8LKtEs8quqlI0kBRc55smGtOF4RLyg6Vg51emmyOt2
q1m6x/Rmcgk80FDjcSzbqJdNZz8mXfLbyQB1eq7mXNu5aZ+QUv7jH6uN1i8xnzD530yVlg2hCHuD
/Q5YGhTC8gQUNIET86VNLO1qFJY/I49gLNRGDuQ5Tozhl7uMFdTtEGZVCn9hacxZRY7NIiFkKc/0
T+ywzm/0L1CihPfqTo3YIZucHu6nyaWfXYPBhinpDqt7IlEHBvd9zvVoPYOseM7S8diFVGciGD7U
t9OIEqZMuTfuVXBY0jY1pe1U3l+qRLGwBI9djPxCJYYdPp1XSwZbu8OknnjDO/+mPEn6JbuA9fIU
xfIX2RTtmrALYxctZ3M96fxHCv92JXxR7OFtzs2DbcecqUlH8PPoWnMmfaysmA6aM/6WpSnOSEOj
l8QvhxNbOc0Z7TnuovobdhjJrEP9PfFkkHG9bmIAJ3lJXDJ0X8aeDgldDtG0+TivLNFaPxjcopdz
dN7T2hFw07AxOs5lSLJUu0K0nPxmfPdrb5iNs2HTn1DP+AhJbYnzr4pVgA4IipC/M+MhyUssWBCA
9EqMm0lkWP7rJSwwVGi/6DYJrSAEAaR8naDEyhMcsksLTnXf5IgqZ9XY84jtJesxkxOX4uWNc9DA
vJ6nVs/B3AuazxOd80KzXzowutsaOyoiV62i4TU8h8sNUoqKICBE5Qc5lVgsDR0sQuJaZzsYs8OE
XQCSOrNZh+O7ujXLss4XrQphkbroLzCj4JGxBQ+XEjK44TjnxjKxrunG+e+3Sw1K5oYirvRiUJEF
sdAobPiawxpf4wOLN3FZkkYdy/HP4LDyqNMztaK34mxV7bvEyHdk+DqbyH8BqGV9x68IlsRvD7NU
TIqBMKWz9xJhvzjwPc5m2cKNXk7EUIiLHSpyH48bZm7sGkhV1QwOHNPRkOUfrJ/1q64ba2ZJ3pN6
xXYzA20Ajqdezg1tPQBW+hYRXA98m+YPMKLmCeuIOAiHtnQoZE/2jm04EGE6CyCVQ1jIf/Y29YwZ
O3YAtSCOOuSvhiQ6dXKiomwv3UCG+/LW/QER1brtevIYHM09/31wkhKFfFO9U1ZH/MK8Un/Y6b/E
/FMVLnoegkf3NYlTyA5O6oSKPzo+1yhB1VEVJB4eWer0jQmF+ZIHWbVL+iR/ITCeZjxfBPtoGXG/
ViOvvw9x0mzSCPC/0KnXoPCuOt2MP8oK5EGjY0pPWtN+HBtT4F+Iv/H6GQdqbVBRlrW/x5lpGAw5
mSzXGmhzBNsjMreRoz8m4Bzf9cFrjgAUN8i1J3TTHrSrdqxvMhrbxz6+/X1HvT0PWKWKkY2xm+AQ
WDFztNrgyMFEBFGzJeyDM3T6zi59++CjzdokogUR4SIIsPDxbOD8QHksJES5bjCyR+OJWWrDz0K5
XS/ParfKHp2XJLfda44kcACqsckxHqN4QXlMk8y+RhpwG+k482fhUB+HoglOlhYY0JPRCyiFBHkz
CVtCmlX0b9y2OhicvA9+7NZPOKTz3ZiFcsNXDRGLDNv9nHr0RbqQuiEKwCotX+u6iOyNEznWji6h
eGlsvjOVHX75P9StYhNFYuxYxEN06n1EBllWPHmiXBcCIrraMVuPCW/hgpcjZgRf5iCv2kDQmaEV
1Rv5cxOcztXY0AmwhSVeSkE3D0gPkC9HFwzii7FkfNh7FzPJvAtHIe/y92VcQo8lLsBYw14iVEfd
4i1ZNUfVza/4rU8wpB5AmZErJ8fygsh/HuS+kCAkC+JhaJ4MXPQoSg36qaSwqoOb64/9L7fQKeVb
/2G0Opzhy2LTLYtP56CG7ZuS8VnggFytHLyqonAZYQr5jIcLgmhboFnnlVMF4DzDs1qqGvVPLA8p
LUC8bHAm1R9MTE4wz+rRn9FieaK30G7aIpf8s0tEX44pklWbO733AgzvIsc+5rVvntkRnZhg26oL
6xkmMI0gOaMHr4NkOzZAYp25uySCpk/qMp2b6VpRWjCwNHqO+U3TyYeC2SXuTrzBsIEouwBNRI9m
kHHkixoo2Og+/7bB03j+WbQ/K5tPsF4ayfpUfqJSGs+pFO016ALacAlSMpoDZGvV+hJx3b6FEa2k
sH+QY5G96qaOECKGVM5pD+6/MB7jWJfPFUoRP5ueOjmlB8KfGH/HJqo2jl3Xwm3kyQidauuHjflo
m/17NEgcL1lfXrsseXFca0YD+CyXQQ59xOoxf0Qc7fMr0wNA4X2+a6aWMqmAe32Z3Z+tiZhLtGQ+
RWoVFVb1y8XxXkemQ3dWN3+MEnm8ZTY4zcvix9JOLNxwfGU82K+nxvhCIYJeRC1UIxKhEdE6sU3c
u9G16l6or2A1zvZR9sGfZAri+wkzIEwHiB2q/JDNRSm+QqLsFsKOfZ3bHvBbwjhBmzxMZExDcwf5
gtfKeG/PVciPYr/8W3AxN8uaBdGx/DW223aX10zPQXCO1/uCnxtu8jTKuTyaBQ2ZIC3So70wDFTP
usRkvc7yJF6r98zlV55mxp6DIbyd6uBrGYaySJuooRfjvs8SW7eOvpd1dw+jUwdPav0M21SpbX0d
cdyA3v/ZCGlKgGOB2OGCdq/M7CstNAj5Hc2uAJ2oypud5xCaYRa3WzshH3ZuIvOsnqVpNzOtyvVN
xXTl0tO2iK320BoOd4EhYuPQI43O0/IxWOYzqsfC3/SYwktCqaCBBszKzeQhK8oX9b0zAbOvwnDo
VukS/cXB8sCdMHDC4lUQdUR7EPx9F4GEgVfsk3h+0926eNCtBndPUZaIyZMUHFnCQMNgbCHBwK4C
pWdxsWOqZ6WFXziw/D3JIQ7u0tI+eLlO1diLh6Jy52c0CdvSnK6QjeM1nJTyvcbfvwvsDLF8kAFO
cPOJQD7kGuohdgwDut1M+PF/34twIrv2tFFTiuSouyyx+gxP3gh0eYZjnG2aWaPDEdSSILaYOM3l
D9RLP6BJQk2kFHw+5GLWATwcvTjh6IQ9tDx4jJLuz9RLx8p+glDw93/fDyJSQ+WspfupxcSOYznY
U92dqMWDkw1Q6gz3mVMA6QRXo0/JjRXJp9547YO6s5ZXgsC8s0ukspo6TYsSy1mCX00NgK02RkuK
8xxesUOFB2iQr+0k8mgTRAiWZ9wpcY8u32FQdmFMU53Vsk3O67w2QBHihVnWwN4cfnBLlYeQISrS
S/6P+wGb/U4JD+8hxqBeqm21ZA6PxqkJYnut/qkgYfocNgkCRDd8dEciRrie8ZR2b5gCyrOXewd1
+nC9F1v2JfF74gXqsHUWbhrenLaLLkie7VVZ2j00oUDiXyOwrLQQHjR1B6MmSX73EoQygBsBAxbG
8zIGiUMsKsA7hmNHW/1cGvhfI9jmq0lUw0HlkKuHvPCNU087PfPGZ7WMAKJ5lmieY3idV68KiMIK
rQRyQ1yEO1fXc6KxvJgIIRM1a8nppaWr1r7GiR9fVNEaTmAUpG+sx6Aqf2o+PpiS78WEIvVaWv0+
jEoPjPM1NGv/VeVC2Yn+T7cEfLUkpRyDukesbeftQTp2shdm7D3fY3Nnm1J2HMvyatpaCebCcD/H
MnyHC/2ovsRa6z8iGUpW43ANomT68PLcJIQZE+gQuvpPfqo39Du/69jD4f7/JIH3b4l0BvwXNtFq
EY3kLp4+pjj9oy6lUxX0VVO7Oehx4DxqQk9h/lXeCfS3WNM4mM7MYHAjbkBQFE95US8cIgMv5dAR
hUZdQ2RH9WUGc/6rH17pDhpfmOQ5PBP8TI9Izg8ii4DQchx7IFslOKh7S7ewDngNSVjqpVgqd8hi
T1NgApEhEWVlG0P0OGYkcK56UmTOKVt2pdXuPoIlvoKQxY6Zlr+XJw2IiRurSbxyu6Q6NCO5AWQL
zTjwiN4r4vjY6KH2x/v2CKuWzaD9Wd4TKG9Wji3iF7TMh4Q94skGpMmiXy6xBqQ0qExzdSk7i5gG
adv/UOHl4Fr+hGCCVvktiOiNr9N4pCQBbbApnOh7dDPxM8hz9jgQAZAz+v09PqwR2WPlGLiXWz5p
r+yYH3nJLq4SeDAWjiojerrnIoMzxhClDVfC4ZEghQMsQSY1J3R8MVCPkYZNFqGk1wpxkoPbnUq/
wr0EWMY3+SErIU9RXlVvgdkiUsBLyiwkuTbcd4+iDALG4tYf1oXuEBcuFq9lDJiahoslPOJ2suWR
k5T3gJlO3wgtyZ97XIzdojdQm6vqa5QQjLYG+CEuv1YfZ3t40sj86e6nGYhOVSr1z8C0tMdGsx41
I/G3plczk+NklhZT/6vMptykH9Lmv4ZMLJk/uiieWR/MexXuAo24GI4gQy74HZbyLcSZcooseoSU
YO0TMsR8ufnnX2Qk5avMZvQWx8E/ESbml2BcZhQOW7KS8XCuUALpGR/cVddGLHgN2WcTaj9a3tZ7
4fnTdnBg1c2Ljpp6GQ8Iu48tCGbGtfca0PW+3Y9Ldi+nm8ecOUQCNdkr+KTOfg4ZzXqRZW3JBMvh
AQcIjgoYi62BXTYsGSFphuk/dvNa+hytKtaw1eD103vfhuUe0ire+HY012obIlH13w3p7yblIiPT
o+aqVbRotS4adoYGO2xleqF/vi/hMIbiuzAYnjC+uQmMflKF12mMyYoLSZZR7QoAYu7Vs7CSLM0L
NTVDDPrpJ6XY31XGTlYcfQ0IsBGBZWECmOydOI7QLNi/+6lrTxkJpysfMF7JOIa8ETsWu6CgqKFp
3d3gDmE1ZVD2cP86gzCI93OCsimXnnirB7R2rh5NB3XoyVj1V0WHTTsnRaMgjfYNB0ayjuLEeko0
cnKQ4JIQRC6WsVQcVQvMzUHtPZF5y4kUitMmr6Sxll7THTk2OCvf0yFm5z6WzvDpfkzgRyJfj47/
DX1LeIt+qZVV1kl5oqGCABGFyW2Yo2CTLmSzPpvdE/I1Fj4NpYDT40erlaKrIh97Nec453Sflr3r
iOYZH6lHyL3cWGimeps2H2PQmXTbkhmBB2AEhpK0fpCCcIs47cKPcEk2yYYFP+WCjkPiRcdJXQ6M
zva+IKTkLgXvq36r6UW7q+dGf5bLr8tcO6vRJzMHTdyLWW0qD+cp9oyzaKvkokPAAtgaHIRhfbdz
VGHJG/F20wHoL3rEGe3Zi5JbGRs1YRMRpliScqyy8C5y6tJrELc6Z/Ck/IxJzEi9nCzSaPhUv+Zi
5H8kQWeXtNW0vl9bxiF2OSOzjnpawUv7qp04e3slaRVB7H34rZ19SD0/uDZ5UVXQ6Zv7J3RXf9t+
Cn7M0zAq2h0yP41e1GhTdVJR1Gs1TDKXiZJ69j8v/ZafnMDSTwCRoH48IfEvm1a+VTO8NCI/ybXp
Vv1VSCsZOlmTx7AfquvIsZE8P7MC3uFpfA24plociUfTIdZ5KfidhDiy3p+wuuRBuc2AbmyEgfva
XR5K2b03VYU93CLcGr9CfmJIs6aNiE8AH8e9RPufDXksAVVsu1avd66Rdvs+j8Xx/oncd4mxoZZY
PkdqhadO1OkZL/pV08bkNZziZ2DX0/swlN8kuMMe7V+KZSRRDcHiziVsxsaCp+RBYNXdWzDjX4ZU
Q1rwIhkK7SDESJr+VAKPv+4PptjJviKOLZddfa8W58WhNVgOwiHrpiTFOvIT+D2YcAY/7dblLGy0
xs/qACz96uAK2BmwJx4TMPePdiv8dV64nBrK6skMpLyQv0csclwWxNEAbGhsLCqq7DMsEmsB3gOM
MovIYsKMIbn06i8zqZYM+47JnO03m2JOZoqxzuXrpXkoK+rjMKfZvhc4uFwPDHFqIjNeBlCmg8DU
saheZWFpuN6A6IAmJhyssJ+hJLcPU0dvoKF2y4mIk0mGUVhPgOwu6/+9VV+G3lboPfUboX2XSTRk
RpS/tDLIngNbF5dhYZMPzHP/7Z3FNUOgrpxBoFQxEbisXWul0bazwN2zLlnHceSyzW4uXrB1+Jss
tYbdWvNGMpxHkX1LsrFr0KVt0egPFo5ykHIhHTOtrtqN6kvCLtgG7EoMqxF9r1Rjsp+vHuqA5EqX
EdVU5aPTH1KO74vyk0Hcmk75Nu/Zf42qfC4qy7xWTvqTWJvyJ3M0FD0O6r+mQT+apBSvrtc+c/zV
P/35itZ9kW0BvlX7qCO75plFLkmH7yLAtxvmXfmejQ13tZH7hyQ3gvN95UKw+BEn883RKL1od4CV
MrVz28GUBn5QPLRjth8pNJ2TNZAdwjlV2Xj6HjPOOJnZuk9YwXeNxYTdLnSTyFQ8Awxu/3E1WGWi
nZ5IHCXUb4p+RMNknNC3J9dcW3wfRg1qc2mxV71jc74Yf9r5iP/cL2jDZeiWVzNEc/RpAmS2kzTb
AUvU2lluas0Zp/1MdwXTNC+TJrsARsaFDp7mMmKYX9vMKhksM410QG3e9ACCAJHd/JuLCLdb9tQP
t56JRXU9GDcVQZndHH8zowQg8t+3QDWdB/iaqNzqjHyQYKB/VRGZSu7W8X7+iCAJyZ4pcOqa1/tM
Qc5oEJi05Tat9bL3EcQxAG4gkORg9jD+lVrtXZoo/sdngX+dAzLVagwUBWr31yJJyeQNw5O6++Ww
UEN6IgWM2n1t0Baf7jfI3IJlCDh2gQE8zUXqvqqGCEwKgtnilyFirTRIdiHSrqF7LnQY+GM87OfW
jm+aqweP96n1aEtxUBaJmZoPiKFtE8SjM5fM9XDnaLW8twe8pUfwP40CjiFP935lZLneERnCoz0P
wZN64O+7+4oQKDDDA/Y0NVfr+d6vlKWPeydeZYBvTn72jxokNz3bc409vOr5vgx5ewICz3RpHOpt
tSyfSWy8RHqRHDwpc7ijxNLm7XRU5YaNJwHOLkrMQBKTk/usAznH7JQqCrzcUN+3ZNXSVw980yry
oykKVbkhSDnjpmTSdu9sj9pw60OoXViSxbAYEXRU6jj0x62y3a17jn6MX7ovwqHfdBKfZzvpL+mY
NeSPDnvIiqu79MfJ2Yl7PPpTSQgmFIM3pnR4nZaxIV41CyBZwWRnmSeGs9uuGh3PFy6wjzxy+utQ
IbvVClKH7UajBAGsDXBgnEZk43G01Zdrph6ahFqTXjpknOX7HmhWfANOG9EJY2oFIIqxU2DJVbqc
PI1eKy9acGSJck8YQd2TeqYefGP896XhazDJlz9V75UFgb5u2fibvI5SLO8wrE/3XpXbg/a19ZyU
rOXGQkaGuTvH00w8p3OSZXSeSxu/x8C8U7YIdqzJNfaN4UnI2Sis7jMgkaVI610Dyo7Uv/Ee3g8J
WppWD3naXtTalrobxHAkp5gko+Yt5V8fQB+ME3TL96et5FDRwprZ9JF2EB0gob8P0Gk4oOtYU6ys
r9heXPyJnERGy/uEx89yEBrxJwKT7ti0KdG+gTA2cHXGYp+7R2G++mY/fbE6ylCyE9CR48hlkBLn
68mucFt5dUkm2VC8Tl/WsHGa8VfI1npQioq/Y63ZRRoS+8j9gxZws+5zX6PV6t8bIjVmdGvPDWXn
Sx1lBMxK/3CvPx1yhjDN9+FVaWKtonkpQvb0ZPHkZQAY7gcMgo5wHSwiWj90tW3Vwd0YzO6pNgf8
cTonGr9AERvQLFzNvSX3JTB7NZLtba5Il5DaNReS1iw96+1smuE5tjFvqWfj8nKinXqIfOug3sf7
HxDXyeZPRrll7FFKDTRBoL+UhdlcVAlfZPSwnbzZ3GtbWcwVoToY4/kvXDx4/n8swUt728iOWtZv
Sy9LkHLST1Pttdxm4CBn7H1cHWp36KxgSNA4y8L5vN8dqY+dlJwEdXOp20zaFhnOacyohI/8QJFO
c5tOzjpPButChXzNYqdmSjrSiSPHT1wd+WEg4cC8jXY4hAfrAYj+ewYzQUGmgeiP8VT/wdww7ZTJ
FqsDYIeleOitQq7V/L2Mhf8Yk+fBMNtM1nopXiDMxzhq0Zqq2JIW2s6FnPkHelxdCPAG7DbiVO2g
c2zeJj3yIJMccEx7nEHoJJIjB65J9ewcL/3CblUebeYge+KdmKGqSUvjElxoBeNqTIfpgzX53feY
aKbaTBZcSoqN3mfOZnYjfmtjUUfd9wH00y+q1FTbDt5Qim4KEscieVdNGNW8MZhET7hGPTBWh4Xu
1Eb9VMbmG0by5NjMlXkcRgxrYdjkj6olg1CsonqfrhY4uU/LRmWl5V700jNF3Mla9CAQFm1HNmJ0
dZv+NfMBw/s2p8C+qW6hIKqSa9NcAy8iISepYCglbrFFEdSshdYXRJgD5iQQFoEelhOoep03Th+S
fM7lyqxYnhkVdh7BmU1EuKfRH5u0nz5DM/r2pZ9drDy5t43/doZF29NUc4KKKFY8Wxy4Z9jfrwjD
DtXYR1cYVsj+meCu6zEv34F4Aq7E9bMfXUi9OKJQdek2PhD4TF4zk6aeSPb7wjuGWlXeEnuEj53j
yffrdkbtg9/q3+MvjYCdphv9fhZo4Kg+mAx69SrPZPuaZ+bGkEZ5wueR3YqU4/m9hpuymYvIaDO3
/GrvTHa5CZrkV0HgLRxALbvZjsVVi1sKRU8jX7ihGndBCzwLeBIUJLQq1I1ky6LajFZOTBoGiNc2
awhIZzADxoMWRlgNvysLHITqBZa681FJTkEoBOZ8h25wrUEvuDQGMt7Q7PqdcFB6qJdFa9iIoeSq
jSnt1VB2Tgv3acmjV+dwdD6YJU3jQe3zcwLHmaEpugVO7gZBEemik22jbNyw6kIcQzpCeES/a6sO
kkMlSKRuQnmxFz1fZjfdwZgZ6W2McKNEdUMlOvwChXVpphFhgD2Nt9gsiQLKPzVfKw7VsurAGHSv
SggcLcuR1sFAxN/5S73vX+AN1TBu0Q06WAYW1z9ngXSde+JkZSiT1AdKkliDR7k+2Mhx/q2wp/DF
DEFjRyl+ziqatOsUtwiRWtJCr647unCZGk4O8Pa3JclqFzU/V+P0qpjatctZA8wmo8rGAzqNlLE/
mqWNAVGkAkyXAZJr+dHVeFCtpInbvOu5++pEcXPRsy5iuFFgNPfHdlc4zvhcTHpJrlhY/hyF9e+z
+3ujHe0i0xSAdufpnFNUudLHYYZghInSJzd9uAF66Z6HEfFMqIcf98JuLPJmyX4bNxFbxYUshH4b
R8wfmmUs4ZHRspcsdusR8ifdNm+mp+Jn1lp1LLw+nClqohAVXvBOTlT6o0eT79qZ94HNBgCLAIM8
1I11FaT+rYwqC18WOTQ0ufIXPJ/okTGJ/hbiG0YLaSJxHKtXL5F41EugMDQYz63PmA5Q9iooCPfy
F4FBH9XBieu312jSXzWaEIAxWhAtJaLF/z6UsffvyxB9zg7Jg7nR6SsTokYkUu/CwFMbCtbJcUvD
MF/72M+2VQIpC7/57B7cEK2kMsx4gDhZBFxwu7XzjF+2zvQXNbeQIaZ71CObzoAMu2QrXpuic/UN
Pe4ljNzG6GV10ctshv7qbopvTDSU40RzTVoAaTPvBeHvQNc1pqDKfGyNQ+12V6jloyutvZaSupbm
/TIKgOG3r/AIrSdDNk9D5ft3bkdR1y8Y7glbKysO2QtzgLNH8pyNiI2QOPjzAJaT1pZ6aBbz8GQ6
2AUWNy792go3bhtu760hatgTWHMK4VEKHCsWMlv10hPNdHizYpSaSq6OJG1V2aA67mcJNxrqvcex
las0FOeqyz/9yrmqLbjv/S/E4+LYcizC2pns+FzRFY7RgNqAmCNVGKl6SD1zM/b1YfT6ldW0q9b8
6dHZ//RpZW0nrRPHTs/Ic4lBC5K4Uu+4aej1kPC1mfE5ItiFeDIN72rDVV9kN3KzLRky8SohRJKZ
pmn/Kj0OpXJ+GizzzGkjey2n2b0IN/t26ja6MhOPtpUnYEZabQ8AOl0zOgoJiexZlIoFZRMQRluj
kBIMkpf7PC+bL03zaFktr2rv/7g6s+YmlnWJ/qKO6Hl41SxLlm3ZBsxLB2Conuf5199V1ZzDjfOw
FZKADbZb1VX5Za6sccRnSX/oQXkS5w85uMj0OGvZvqycs3I+MC+Jv1iIVVuhwe1ufXyVnCAuCw0x
qzKU8Yq4rQnL77TCQlAAXZXcZ+dDE4uUXVPX929d/1tphOqhdMRjQuMansIqP5d6XF2SYWlAZAw/
1KYxcK32Uo3Or5AP4XbdgrL+MqQmmbKlkNm9If/vaUaUOVJRgq3gA6ae/XswiYvTjES0SStm67mD
HralE9A/xNIY3BoM7EngTohd/9lWOktnvlsLp+DpzxgW84sGN+YU+zqtS23xVR8G2KGcj6+WAwBm
yY3y0sXe+9gM5kOWU90empxusP5+EDrilKkbn1GEIh63jCksisjOHtXxdxJVZ03SOYlv08JRx0hw
QBg2Il34gchpi9CRYFVqx/VArDEt0O/DXJbPfmBv1ascpekaGmZ1UuuOWyCD2zVAJXLJN77hx6Wu
zLMSoSar+UsLUC/7h/XaMPC4qbhoTcHCrptRoKaZj/J+CPpsJ3yH4Ggc1XQwa9UH5Q72LuDOeB5y
KolFQHhnvc/ghv/y76xPxU9Zb2K7/hywmh0bi0BaborftUy2qocomfQHNYAkao81CYJm0mjvUzZE
h94EBts50340Wv9FxxSMKlJlf43Lpa5ttMANPio7RuqJq/Bj9PSzUbbg8Nr42kCLf++nH+v0TseE
UC5u96cFPq4HyNZaVWmPVPJgVzZm96mNv6iNHKTx6OTRybSpRzcgsZ+eGhvDao10BcMCllueb5Vy
x+qJQCVLtTmjByNrc6/TJFjkApRCwl0s77O9PuKhlAQTR54yFEllmeAGLjbYgy7FayjsFEuC+rTV
/t42go84HSs4vaOxn6ZmOo54zx5FmAePVE0zqQT35NVmTeCmEZcMIwiHcvwowszHs0prsGjScWIh
PFhsQYIx/9aMlfXu1dVZE6b7Nfa8qwgt55M487Voe3qZTG83iKTZTflXqNM7mxzZoy7/TZEHYsVJ
fYZO8mWqD9LztFNDyaDrsPIRr7z62tLBncjmM/q7U7vle2Mx4WvH/tmkkYzcmOuvokyX4jqKDVQ1
bKtQdPAuqAeljqshFZrwPor0M7VcFShxA4yAFlTH9QzhmlxpMe3qp9o0LdxvMpbNkWcTz1FJVQH0
zhgu0yGPMMb/HUwgW5CfS4vnwQ6afeTQtble8mW5HHGOwvGRJrTYsYqb2zCXngNqFqX8yz2YL7ck
tDQ2TxAEQelQB3fL9Ko7edJRnF+E5cFXlsZiN9W4g8YEZULpDnHolqe1ZEbRzkbf3AMjZcvZmPhv
h5r5zWJBYI0CIHc0LNUDx2HoBhOAYtts3KvRdA8G8tNJ2ZX/uZfTWkeX8e2Ym6SVCL7Xob9bvzXa
OGKy9hI65aOxvwRVZxzWbZA7g0lhKpWdSkcWJE1zQYou6LRXtjLt9v/NcmnOpo0PkQVfsbiYk2E/
qYfamXF8GzDb1cuBbFfuutV1ViQSdnn0aSTe13CpiDt3mEdPhf1c6aZ9/CdIqGcVEbmNMeMpU0qv
mhnonIDqib9P2TEnzjb7dcenuXqy/ff7shTWRejlZ3WtRCn/9NagAqYBo9OG2L5tK03fas3ddTF7
zJabPLQ7xHEdJe6repZ2Q0OmkAKjUQbCZ93A6ehZ1rN6sAZQrVkRhs632MjETsvcjOlh9RXrL6gb
20ii6xB30XVM7T8ZSCxj12d6c9HJNWwD9lsvdFhab2rs4df4c1hKLrWflYfSKcxL0smKBvQ4pBLz
qxNF3XuaxhxZpth8S9vprZceRGSoYZ+KkWMMJfTR1teA8ZWtqC9+HQX+Nk99COQ+xlujEneZB78x
/svfkuJetKDXCzMcvo0WTtEZ8tb6TL2HUjtsRvne+kxPd6MBvhi2a0J77HWdomJqpWoThYxDdBJy
DDEHiu/j8LEZHHtDbxkd5pror+3kv7WQfs6dGRmQxv+TtFXPHIpa2VYClDVpXxJRP7y2lKM+O3G9
vnKtot5yUppnbC7c6zB/pOBJlXLYtMTGZxMLjjoC1R2fG0Yo4U5dp/Zcsu2Uv+daGlOhZdjUtVuQ
1OAwOxxCGMd/651XfGlxVXNG6memofNvo6jhbskIeR/C5OgWdvb1QPARnkeCFLRUuypdvi4BfnYM
ctVdj7BHRAk1pR5qB1NXnNJMhcWhmXC3eZZgfiaXCK+1vnfq8uCuDy5ugVS8iTvRkkRg19bQQmC1
DASVBTARGJbUfby17OKhAN0PmXcp8xPBO6K03IJtADlny85db8WiEPmiCtIyv3WjUzE7l3RuSJT8
xpntDEvSyfQn62H9toieSQE74PmQ17AJja42D4uwa3+TOLZza6pf5IFiJjFt/FzJZ21AsYSbbxxh
mAc1wpmBxGykD+5qGaG16xIMF3/qZsD+6NTUp8qDLX5HymiUVcpYYF0n3nDMcvpj2xgk/z+qXKNN
HnkLkob0bTL1EOdB9gw3c5JeCmyrCMc9/6p2+cncFUWpiaZvKdUI0ZSc1xVgJTOYJMjZ1A4dtdOw
vuIeACZTvnduYfOurDrtNkyGc0w9f89tUvK2cMqqhzwhL9LCcT/bzbe25MRnS7HLFy79weqIyD6H
k0lUUcJdzt8lh6+hknCbzX6+M/87aYjSqNwuaeQdq9okGFs7NuTuemJy079HlvGhJd707I7uJ2vY
hl+eXjkWMpyLKIVpqW4RmphedbHYD5RT3Ct0i8vgDS9qGFvLPin1LK2PzAZIRhE3H3wdk1+kXdSs
Op6daJvQVrSqGfSwnspkdOChAGMai5YNx7jAU09rqGHMjKU7y7T67lG9CugWxBvdYCMk9Gltx6Ao
YIN5bF/lia/ofMorxHxgLvs8zl71EdvCpTuJ4iTHZp1UnmdhDDCRqJlL85T2EjVs8b0guJqWD0Aw
Kr+7uk03jwA9XdsmuHX0zbOQcExXb76aLjHqlbKYaN+Vctei6YO10rZqo23OTvJc9ugNY38r+qj9
rMz2pjNg+2b4GHT9ZKsmlZWeVqeaqR73WfTgKTGmXSjd+okX2xujsB5rSyDN2HZSAaI12ycr90+T
73DkE8nn6jwBwwVzIGkfVrt9UP/qad+8Tc051rTo+o+1BhZnvPIRCo7BMr2yz22p5qNUvXRKhkut
Qc7OFILNKaSa2fDoG+etf++n5nWOg/qAWDTtHZOKWw3ZfOdjofysOj09M+EdT0aSfS3F4t5jmob2
Zp9he2D/EPJxY2vbmqH/geYKd3eI/Q9yvNi/Granc/LapuNyNDrguibDbSAz/rlccBwYiX5hmA9q
vp+6u1KCEzhgzJ+2MfOdx8UHJRB7bH41lx9ClbE39AwJj/emL0UE+UZaL3qjGpjnwgEl4CBIn3XL
68AP+Tky3D2lDctrFPJWJU1AYiF8Dhio4XbbxFfBen76n2fjRIvAWEnSWBfpjBvJVPWE0S9JRFlx
5iK0tfrgXeUWva3d/g/T3iNSIi1wRA0P9uSRqQTl91U3sd7UZCB+jYF/sJJY++4VyXxTV3Mwoyf3
JYequQfM4hqu/TASZdrgdKqfekd3tvVY0r6uxsqLbhNElE6dzkABisLUOSnJIJq8twr33nYwm/68
OO746AGSGzv/p1Wg6/G5s0UQ7lKY2ZeogUNbaSTw6hCHvZ5/oWnhWzt6N3+YfqnzQ1/Sb50Xs7QT
sunFZCEZ3A3DVT5+t2yGR/7fZat3ubhoq6i3vkEzRpeE1WvbDO020fCva9jV1eCPfER+Hr2fDrFa
KktM+0HUqMCeWTjAP10L3AwoCjW8zLnLM3C5ECC/+2y4VksKlCwHz3Y3HLUI5lQVVPpOjGP9YbNn
YSjxrvtZc1FLJh6lhFo1f9hHPwIPH7cS8VMQKvsqwgxLzohZia09UgYfptsZceAwJF29szDw3w3b
6vCtl8Z7MfdYxbEew4+rhEl7eDLZT3aDaF0MTrpJx4zQAfozAQ1ErCZ75ZJwzmSD2+d5R8NMALwB
nHVG2p95aXAEFr5yG4WAq8An9VszpxYh7ZhoErdVbHbDl9FarGe/t6BplCnxHf7MuuulZY6WQr40
9bL36+EBy9lFs+OQILz7oZZPJVtYsiWpro8LkG8CeFCwwppzgmWb1aGjcnBj2+45nSuKKIwADfC/
+SLH43TYIyapeVluGJ9TUDqHPvRvykEcl/M3gh7eSxSTzZVwhWHuOH9E8zqfhzWLySbv3vtUSH07
lohT2CxDY/zdhMYDfGORT1/Lq7ouAKk/Vb5X7Dxi2W+m1twjMfxOE0dCJNmLsRnqwDzkv5CC++n7
ko8ggf/kY3jo3N5jLS9vTURDEArPJmhTcAy9UUOCl4tqH7ivo1m+OGofBmGBGqVIrvqwX+IivDGd
jckUWARlYi89ZrZ28l8XL9UAs0/t51SPRFo6g5ltmVopyCjt3Rn6tzgzw7Pf9cDAnARmttpn2Cln
as4a4YUTGfm9xHhUD0bfhqjAGeWhqVg+K/5/j3bmjeeoF59zPzs02HH8tsSc/wJ97jQ5dQcxExSD
RAYwUoEB2c+LU2OZvzEz9bd/76uXhHvfCy0FJiKtU+rBTpcvc2lr61uh21nbqqOfSoxFRqN1kR1s
0aGSj5oTH4EB4PpH8Yy8Eog7Gw41Yot+UHv/kMc+Wpba+bGrd6526iCUQmYU5TeLBrCj1NtG1+lA
mduSK8ezERzEmc0nYWvCZxRi4JFpuoFUawyZouh/mnnKZVMa4mTO87f13Ktu2qVtlTsh5q+l6dU/
6XhUmx6jsqmPWGYY6PJQ30bANdwWoBfdIeaBy69bQ/r/Dm9J4oWHti0e62WqLm7hXQion4ceCKSh
IRLBC2CKNmhUL44s80Tu0DiaOit3QRXdcfc3j7oU3m08W0aKcDL4wmKZMekHKNzPLp0+uHcQlwlg
66oPne7Ey6NBrwsUZjxwKg8LLSvFk8ePXnrfA8BNafCnZfwmpzrdPYB8giM9Oll+osmSmeRNq+Nn
PWomYm0t1gFdm68DrZ0bteMYBry3oOJQqHp2veTD8jPjtnKL2m0cCtPQd26A/AQuJ9nqs+YcEy+f
r1ixdi7chBsOki+cNDHLClmUyeEX4xSxjhOktnqru2yL+9b5sOtxlMs8lRKejnyuEoz6aHa3UifE
3hm0h7OwvWIQZyxW5aiUEqvgE33ecLz/hluUIP7wNEsQXTaAkQWH5+8p0JleyyFYB2sEFc4JBZ1n
sufxDqqdKx0tJXQRnLKLrRG4npmIOIG4DUiHZwoxuLeOnnEiVy5Oq90X0erUz/TqqVtUvHAKNICy
njJYujBT0+zeF8uL1ZsE/TJCfUlhPpmo4xdGxeRSHBrFUsP92cZmTIKOO5caxI2hbl46O7uMjb1f
HU1jhYIzxM50K4zG3YUu7tiKeg61wYsbf1u7U/clzLIHM6q8YzBW805t0Dl/bkeLCDrX16dvTI9F
YS2fyL7lz1ZYfzoGbxc1xcDSYT1Uk1tuNKrBNm08/gp6ybgxq5cauf5RGQ5DsM3YKbrpOTFoclcD
gKkATGRgmNzZFmzVqCtPIVegCr/4BD8eYBNA77DcETx3Yh2EfFbofIaVZTzDY7vtAy84TU4WvxQu
SpY8NOHsflOspIbxReEU2QW8nLPR09im2MnJznFjV6es8qj9aahSXQUathnb0rApwCn1/KDW/TnB
sU2Gx4YQIHQWpMTd6S3ZUz/GOCByYJmUVz9zEInIZ+vDg8pj4XLEZxZDkbd97wjHOPo5JPqC631s
j3M4sPh7Zv+bNeHJq0rMYlFR7HMNEue/RQDrKbaXZQl3JWGevU8zxim2IMUTSZi/z2hvtkPmCG+G
uU+5Wh+LoKk2zoDkzXWanPXB6jYh5raTSbyImZLE4I6Yy2s2z+zNI04VAIaUfa50RXtZjbAznvm+
o3wM8ci+txxBOCF235eZNWGrh1jPGwj/R65WzjRahPCBc+eayQLAiN64q1tnTDAmurrkKyuEVeV6
tNsTJnourTb6OXeDvyE21j0E5fK4JtNF/h3QBXlaOo3+WrOb1HzKG7oIJ29+MFNK4CxlmNLGqX7V
EsvEjdf0zytaV2kXBqbyhizz0RryHlHfyF6Jc7+UhUH3UmO+9nbHZkhGJ0Ygy4nk2XBe0fnklnwt
6qV8UM96MFX7WMNjFxVG+qIVlr/hK0g+8+6n2dbRhZsHhgqJY5+zML16Td8Q35COLupxvjj4hfex
pYv122sVYrt+d+sgnG4ivNUD44mkrEbA4RhVjGHCrVgm70Wkg8uAeGOIAU+JHEco4iSeQzafgi4i
GdhvIsbPcTV5qxeSWXD5MBTdN/WzNIxalkFjfNx4fP5PgrszmQdJN/QXd9wlGL653EhCc1/cru/Z
+BEbrChPLhANBYjPzsis4WGoquhtzKx8M4fJbzry4reh11GfdYz7+1pE39fjHxW+4Z7/18kuU4P8
ETPiQYwketTpSnOvRFtAbI7U8ngDn/RtotfHqqNtr3XM8IIMU7wBXaVaPSSCWMTJNerpMDOJ7jJM
qecLNQxP+KkWplDgsP+mqnsqWpcqsB6QK8gY28j7fpf+9RGnRnps5WxTkFTbOdR/bZVctmpm0LkA
gDBGNskQ9prIN12TdBQN8qAleXjFxHdypddMvbUkyydQBANrVvqkbmdMW5Nn9SqDJLuO3XD5jOtc
sxKCwbOswFBBj7pkGlpkc8nHgOig06OmJm2o39U4SXfFbyvS4lMTlu4ty4VJ4IsvNHeH18DDbG4O
X/zUCm7KG8uSEDxlw/i1qkjbEvINNqufDfXIubbaNQyrZTVU/5Xkg6W/lLgl0CiX7FdXGUdGX9mj
NoX9dRic+0S7ym8bSk7YDW98wrFJ1MMH5KLiuIwQuqK0OGrNxE2Bn+7GHM30Za7cmS4t96Rur+ph
jBMcNRWpz7T8MXdGs1HbCAxHuC6VnzrhKlOmVD0jDk/frj9umw7vnbI78DNkfsrWbxPFBhQxKXKq
B/VDNAw0wEo3avriyFMPsQFwhgNSeMh6PHEKqKsezCkgjp6UH6OdwlyV1hoPE8UtIgDlYZrdaXpO
1CmJ4f5rcXyYCtQhFdiFUkfPiTqKe3pS79Do4nR+WCdtSMTUxWCzLiECrUaQqMvIDgOa51Ql0dsS
S64ePOqtoJgjBw5V90dI0k8SJRoNbfN8CCTpp1y6X5G1c0qnJdmBed8BaLz3uBeCXPOjvV+jCOUd
OA+YifxDm8C7xg7dc11VcJQXafxzaZf3+ijSNvtR9u0vhhDVjyWsbn3wW3lLxi7OLnYeS9BgYFwT
T3Ce0QJCxKvBp5qLnUVG5SK03HnU3pVFQT0oSwuFp5hbParvSvC6u2QW/gtiPVFjer6JhHFvxxX9
SlXlwp1i5uNeBpdyymJarvUr3Sr2lzoTv0ZXPFmx3111ZOxzvEyfym6uzmsRdWkbEy/DWZlGWqt0
CdX0w66BVa/8SxgWwmMCVGkTeyL5KSiaxdIrITZwxuoMa4TT71KXJktLW65jklrPYtAXgjj5L5yK
zqUU+aNKdSz5XQnIKWM9PfzK4jofW3muMzzuipWVF6uOaYQ01aQOmrjSBwI8M9gHZEp1KkBRsfa2
kH52ardvpZV+LI/I+fOraXrg0GLv3ufDqa8CcTdqI3wY+yiHhlTGeyuYGy4uKkDykVOcmMcfmP3B
zGj1jykVl2SsQSvIiX05OwZ1kOzw1aapQK3d4KLvME9RF7X6yszKv6u5jG0TvIEQxHDWqTYGbu+r
6JeMLLh05LQkK4rUtq8VSsnRT2qSKmqQIvTuYnYDGi+YDDqisvhUjLW7RTIyqCubnIdpoY+MsAOw
gZxlq54x3uOgk0VAc/KyMGQj6d1651b09aUOCLdv1FMhi2bywUbJyakn2uh58pMbC1oPtUVNSKsQ
S4P2xbZ7ju4j2qJ6Gft8hz2qFF25F2fHgHf8qr5AjE6fWTgn+wG31xq9syVdblVE6a4edqNDzZWn
z09haMuvKEpCypCBjqm9RWYAp55rvH1QyCT2UGgtCEgzsg54eNO92o92VKWGoIs2AfL6SV2O5YTY
sv4ti9cYe5++XKlQJ1oavhgLFmjXdX/ldEi8RNrSyuhGsKNpL9gPbbrwfbfw+9XV05yVRGXs5RRj
/jq1gV6C9aPwSpg4zoKBFKF68PHFrs/+vefJX01HQhkVJKndv18AX3Wip/HSTXNJVsC9j8o7EGfs
A+RLtR4DxSTTk7ksjkTnb0D7Sp88OUt941s/BqvQ7gbcqE1h6AwbnfwZshQI0Jy9iuY67FUn8sel
7PwpEh0jRly/L/L8illJl/hRjPrypcFhofGTBjW3nlGUKd2BHroVPW0K5lL9Yjs+HkTepl9wyqVA
EVOgA6WpMdgCKT4fxpM7N/VnKj0uBj6aDf7NA6Q451thwk9UU0qvz5vDkmFSqWYbRy07i1PUdct7
Rpr219B1SClhQLSVoFMSGe19GWKGyqDRH0yc8dvIZKwe0IFAIMvFEcnm6rGeHpRSCJzavJa5+0XJ
mWHbfpah58k2KqZn1RA+lz63sqHhZGFPjXfO55wSI/S7yBdAHhZneoYMWT+0cZptNAsKPVLMS5rz
7QV/czY6c8NQbfhwdJDZ4dwMOGcB3KkVhA2jdQ3xCr308BQ3Td/5HKQZg6qlqSsZVWVpdP8346lG
bjmjlk4H4abToxPh+BnMdDU0yQaVJx0Kqd1NPbblYDouvfde+1p/XGN/ZNwfBwy8T6NdXbKqCV/V
A3idO9bj6KZeabAEwE0CQuqCRHutwa38dXW6SdJvjM7zXiqi71oWVB85GZu/n8USbGhLXVfNbUqM
eB+5dDT6kuR9p2EAmfiguAyAebuMbN/3qQbZ2FFqnffe4X9wC02HEXM1j4FV+J6A93ozKQJubX3+
uyrltLz+8zOoZygBdRlcHYeaFT2BXC/6uHltDRh7zYwpp6nN+jUJiCJXgfam+7Z/z2FJSj9cXdPh
aBOiWWVhDJ/tYWB3uqOATBJlO+O4xMlpac3gu9DAInLcLjaV2YwAP2Wis4nj5dDUeBKoKyRerdce
QW7dOOVF0XNiCgsG2kV0DPpguvkIlLi/Y/ZZMiu2FLJqix6szB67ZRPzWdxYTZsdiwjDbc7eGIOQ
jBsh3Y14LaJ5Axq6esLKwp4SuLECHk8eU+C+JfGF07QstvMvu2rmexZOd4prXlcjW08bcFWPdwAO
VKSNjKhpZL67CF0vWod2tWrzqd3RMh063UUXxRdT81FWHK/Y5iN+Ny8X9j7ivPgCG1lAItMoYfW7
nA4t/r5r5DU/nLkpjuqVHugoOHmGAqteDxQn7npomVs0uvmqftkmVu5IW/x89RbPOcbMNpM8P1Wx
fRqWMxWR4KWNwPQPS9ikO7Vt7lttFxXOAbQ3XC1zFrsIvOw5Dah6mq0nb2DswYk3qy89mTd1OlbT
7n8P6r0ROgJo7uau3i/lpKCtFu3BbDl3ZT0jltof0n1rMwnYRL1LrD+Adrq+zpPx19Smf8KCtrZ1
R8S/8s31evMhKt3moajr6EqzB+eZvrJJiFvxrrX6Lyx35qvjpt8b8mebnNjcVRnyLQtnffIf4qAT
oWK5CwBbGYk1Hf+zNBcauhli7KLQgrDLJvFt3ZwOFVfpErpH3c0BfpPKfrBCq71lhEN2QIki6pn0
no5F4ewWbK2XuM8o3k3pQl2FD6E1HNjN1N1wK//VB8PHXGfp3rHCAGBtdxNUeb16S+wfR52OAUqA
H4RhuF8p8jgndm49juBY/gVZdA2u9JTfR9nlsTDS47/qxsiRHIraU4QJUVafwJQjg56BBorUNLBj
KF+RoIxuiq2tnVUUYvjeV26Z2soU/OfPwXzMbaJfcmwM8lPj9bSt2AK+q+vVn9Dg2P7Y2mJuFbBo
/T0dSEPCZNV+rEFiM1CwvlpeRM5CeIfOt6ynrL5CfdjAcE/YHNOs1m0Gq+qv61MdJuXGOAufE9fq
ADDdPOTnKie9OmlwNW8NB817QI4BEYuA6FlacAh8lBxVkhJA0zu1aeyuL13ZmQLLlsQ3Ud29lycf
WYc38mhB4jkpaCSGVjR11ePi1Narr83adYLWcIf/8LNRwQfZak6c4exNw3Y1odKTsFDviwmPMQPu
JwrdqkOicx5itMoupZuirQqZmZYgM6SeJpW26yn3us0D6HHw5kBMlbk4/L4KVk1DlQjMn6dwGgDo
2KK8Y20rb2iGZ/VqkW8lgqtNhOWldIbfEffgzkbykye7yquyTW1MJv8cl2llRRdKPkQOlC3yGpSa
qIfQJzpOjZWz//cemnRKOwXZkMF3yl2PQezUohHs13NYLZgqjg5WzdoAPVWm31Wib6wzd9t64LsL
jEKPRb6QaMBS/F5g/kjc6Hkynta7KD6RY2qm022ZeqbudZ7d0gTgPN+mB2Pu/EOxLPmDg9vvbNH4
rHK02CLoZwQwD+1Ers1zosVHCrKZlNqB/xRYGDCjQHBhyjxrkcEfCZzQfrAXh2VabxEBpN81Etqy
c1IK4LgyPu2QLhJ1FWH9uWR96+7LcKKHVmaGjVJ2cLtZT9o5xfZbmMGDaXBAs5ugpbM11fcSj4o0
ZuBLks/Kxb4meWXsswpqBtq0+Yz5FywhsMbNzGz2Iy7y59ybjupzVcaziRNZuuv0kJMCNg9ul3Bh
Em18s9xcf4kF2hOX8mKk3ymk9HbR7IKhtz6VoRoT16GvCeFVlrDgo0nCwmSPz4lH5EQBuYOAoG6i
XbOW5PP6GeWH0W/UTj+khvriznRh11NOczZa7ODE8c9k6nCBpgd6KZ4EEJDjas9vMkJlxXib/CZ4
ZJBf3gDV3gB/ls8agvf+3zNt7DDQ2xCsVltLYDKnDfqaEvDK0o+TS7eoMnXVJj7edYHKMtlB70bO
1e89OJeB5T7MnJqeHXxpTGScexKU3TOScPccQrM6Z6x1G4/NnnJ0eMC7TvhtvH1RdtO62UPQBCO8
BDE1LzoVvY7zCT6OO87Yh8+9Vb5pSe1woM/nU6kv3wAb1IcaoxYNuoXY+yFLimYAoVChsLDNMcYF
kFOqvDiIjEQ8nX23YEm+ijHWXgg258eo0uebZUAbJkLw0yP2usHgzMVKUoO8JMvZQIR5jp71Ov3k
RoVRwZmdN5Dr4xbxN4OhrTlv48b64ZbFuxrKO7rfHVkrw2NXt6yU8MVPOVOkw6rwYENndpMFJ3ib
04cR26+tW1Upvar4U+oYYRD/e1os9CkZk7aHcjhdgFbD9Vnap1x8R4xpjmqiEJiv5MWgo5mcO5S8
69EY09kDU7VmsB4b9iv0uPLxvJjYAeq/RxvhiT+Fn+dPJUE/dzQoOCTgRWbaHuM1JOLzEQ0accj7
wHnsQCO8VDa0SRjAX9blJBY0nMgYhbqoxxrTAEOr+lT7FBTiWLX449F4obYk36ayw2DkeEWX8nyv
LI1ZiZxAGkzGHzq+h5TJcBpnCJEdA7dNycME3SUea+wNg4eUvsBo4gJIjiO0R3yg1CpHstCeg1Wk
0QfdN88i1j586bgpGIwdvEVUpzTJOVmPy3BRR7D6ZwWGbBvIlZh1x3nVUmwrRmMH9J7UdDkvJvNK
t2+2ZkZgpi2XnrBvRubY78b2kVFzC6WoQDqwzuqFepvToHGoByB/ntQ91MjeMDTst8SE1VuxVb9M
CwGnifaIcxdCiXCdS1HAnnQrnLOjdAD+ezABlW0YveVH25Z2HqgVZyXZ5WDBDm09WltBqcQGaxj9
ZWEVPrEt669Rlx8Yixt0k5rOzglpDNWlAJbK/okOnCrGVVACw0LJKY1Yh9VtbBuYoGb/u+7G42m9
W9PbQzg3fHIiHdIh5+Sd+tupycFroD5VSiLSHFxvCmNQmBT71N1swAIt38q+HgXfXxqbVS70bzCi
ScTWcBeb7b4A4hpQMcoZg4TWYOnuf7A0NhgIEjAmYXbnrShZZtXFhbQlycIYG6lNmres0tmLPfl3
1ArtTe4t2ZJuKsmwoU60Qk/la9eGqXpSz+oF45E9HrvUaNZsjwr4dJA7YGvX31bsK5vyhE1/NX8z
UzxlSB4HEIPGs4BwseFPzr8igpirTs8PpZ6i12rptQNNmBui4Ytm8fllpvMqxMB2eroSfpheOmGE
RKsXrvlSlmZTh6S+ZYFP552CcTCTptMRLgqcz0EcJ5kF9ci0nFkV2C7NYb6RvIkHnc37kLXabd1t
TMiLEzmLoaPoU5nx1IMBn/4AD4s0TKu7D71mgAKY3eijbirMAHXw12Set1HzlGf6vAMt5+2Ris94
hmH09cAPgANkHF00Ck/kW14Q98wb5DBOm6zhucz5cODAjc8gh6CPILNXEc3J6FiPSnmPHOAH6+UV
a+4sQcXFbpl0lxZWKAZIVWAWAqTtR1qdLa29s8lvHlx3+LNqYYZmB4fsCq1G34A8hfMa9slvp2jM
Tdf59o0UpH2zworatolaRBVy9OzsZ2p0Cb7PMeToP/40IAPfCypSxIYozoxFFv24qOliMOIFxk2J
4d7oySOpFJulDX8DwYzQ4F9ZwV/+VDhwewECtVXqLcWo7Maw1h4VE2523QB5rijRYlmxwQfHGM2G
4qhm5ey3gFqqT4zGvmn9P6Sy7mmoGdr4ZJQ5u5j+s6GBX1TuHcW/hfH4Hkn1XqcHZWWn5A3WwMmn
ZK0Z5rfa8iQhMfVphVPnBOnRnRcLV5Sa6s/I9rdkYfs2QgAuS/9JzU/cBstp7CYYIeRMJfaGe8Hh
62J0vnmsA9vc8Ha8S9iup4eEjt9tHhhvVu2Ej53V52+UKwIeD8b7AC+NtAkzfGXjWjhm0Rq0PLdJ
x+ayzadTqM/JTaT2XS2Hpk+qApUE3I3c4/SaTmcpfbu7kAP6I62BPZ+5F/Z+3iGqXOOSkdC5oBIQ
VlHfPTJKJ1PWKAUcGlggDCiolXnxtbraYBlsZLUdk/5y/DG1FMLzcXlWEnELGJhUJgCaWtunk1MS
NWjqh9gY2FdTz0BB0gAq0G+t+ySyEevX8OhFJH1D2yRUPeYEWFaXaVBOT1QFaMLwns0Q40RPqftD
nJTQwofspnvwexrTWphBT+VO0/5oGL+ogXN+ritGByVJ/tTTQ9dX4sp58zQLW5xHh0GYatGgVXxY
HVypdKnwHbbX+uVQ+9Uz239vGu8R23P/IvxFf6+DLyE60nn9+VP1HR5XWXcYs5Nadw1AnReqkaNd
43nuTq29quB7qMaLEoJccqubYfwozSw6BLHbPiy6gEMCrm+rIfrfIR+BQskLb/d/hJ3XjuRItmV/
5aKfhxhqM17MnQfXOnRGRr4QKaqptebXz6J59nRVNpD1UI7wqEQokmbHztl7bfXWG0lnZ2Re8beM
AVgv11IdG+GSTPuMouiarkv8sx/ohaNjiQZn6/hW9qLPMxgdzyTAw5EbNWjACHxEQY3duMzhNkGG
X7uLM7ue7fGoGGfGrAPySerXbnShaowM8SJZv8+VYV0nqiCkoDcHHcgekvK4Um/Vi2YD34sRQ5jp
NB0FuKt9WMlpB4YXhEY1ZauiNOIfLsfBYGqHD530I6YYD/lEjPS4FKr98iLceDyZZf8eLQXsnIf+
pce/4fx/w5TyT9kiYlaJqDEq8/SJ4cVX1e4z5nYBt3sXmoTuIdcHcYgYE+7ygtzvesJZEon5WVgl
+wxYEuUwckvxEBmccWePY7Dqrev2SHSn2vfahB6nO8H9bCt2CSgfq+CDPqvnrtxQj5b8FVh/KCvf
sxFcWQU5e2dGCPIJBQ1s174V9DN2DR3rRclcrqNauxT0x390XfEyhh6QsTKC/m8TcZOZcKgiPAeR
n5e3NgxoaVnSvXim6T9DwHwmOSr7bszFe7S5z/IJjcGRWXx4SOefUO5ZNzNyp1W55L7NutOvweR8
iYOp2qgpvdSwz7dW8Nw23HipMX/FVFhuxlAS1Dqm5ua+JZtG5G/VZDLpSajoInRdy5zSm6zxAXrs
qiaJZ10tjjrywbNjq94G47sV0iWelvUpBYCMBbbT9oEdw7z26qOy/ib4fFdV5s03bS63ZCB/ZAUu
UdKCvswon6M2eta7/gFgjYnMj8LDZWy7hFAF16xh2kjidrNTwQq9lZBKHmTApjzg/cxKjHPYxeVB
2MW5dwPzaFf4YBfqV5UCeSKVxTw507xyXdv6ZxLXT0ojCycErmUuvGMuXFBeqak/YMwmZw4bacJa
e1BRL3kN8LwNc32HvNhYWQSirgylHSC5vdwXIiATsazY7qd5Wze9uxsia6Pq5MqmQQ2y3EG9RKcM
HO6bB21j5WpZxXSnozIJkGABrIIrFjgTWXkJrX+Hzzt0Md3aqJ+GBpJO48QQdMBnb8i6ao8WlXqc
JGhDMprBhUOr3dOyJ8/SSO2yJKNfPSSlUZB1Zy7a6rHviX1f3k6+nxAARrFD66Guj3VcFBsnchHI
y9c6SukiGmjyluRWrZPoJko/ZGAiwm8ugR6lDwy4a+mYK7ewQ5TQusD7vzhBLdsvnskBRTsfALg0
CGF7TymmD7pP/wghWPDuhlSSC6MzaOCO5hOZWaMLphRubHxIbAc/D8RIbd0XncE+xZm5jNrjcvcX
ccLUZ7KMW6rVhNUFGOPjYPB2kJTb3aSVPwbDvvk9yUfwNLAC+ZAvV4YgGyYXmBKyfqT06qC01S91
08rNfdZ4By7isEqRc4/5CYTNtLNF+awNdsRPNMf0nsN2nUzkfbj8wBsbY8i2r8aZpxDViEeo7Oa+
3QgjL99k7V9yh3mRm85QKRZgK2bzcGXPifYRZsUunm3xClxoPPojIrjO5h4wpEnMbry0IeOXuhPW
Ef/Wvln0vdL2QVkWVripdM4HNHDIh0LUcw3x7p6CIPuscENjzr+oRU4W6iILqSaHbsDIQsYydNFr
CCI9RcedhpyKNtnlnjc+okhDvje8+Y69zNq66gHLSfYlAX+hRrShHU87RTLUGYgBM0OW73olrXgz
wl1ilN3ac/n6CxcHq9tqJgvFy6GTqfl0U9X9KUvt5QAz1qeiL+NdXs309osMCS86aRe51yPt7PTC
KeurIi6hG7VXblRTi+bWQJzk8C2Ms/08x/JaA4o59wW30KQP3bNdwTyCBugfmoi8yj4NIEQuT5kT
Bta6daJypRfuO75A9wel3FHT5q9M6lFbEFB+rCtLbvMFIK0lycap52vp6IQFydE8hoiU15XI/ujt
3nxDfIJdpWYi2gfEyLl1SvG4CNSznCUeQ/6Xu5Kx7zhIkR3x0LTj9T70RCPabf3R2zSZH57yaOrW
iCl2avXMUvObmMNbMTTOK0y1fN8CbN6ot3E3gLUFP7RqJfMXL5b8PRYsiRp54t8MgJvbHOacKN6b
IwPEog5sYDBhe6ahSDoQia5PgZWd80FDSrK8i8q24BcmpRJ0nWXqS7zggnGR/nBzC4Hwy3NeJivQ
n5QtLdE47UbxnH3XkH73AD1Ifr+qSFpwu/OV2Tm2ch4NmXbNm/qoGe35MZxZu2wxdSstb7V15H6P
rTnYu+5UkpK1zOynnIR3VcgyU1fRVS0InwPwNsLfUNtvzaQhTdk2aaQ0YtgGSSsOnhHPLwhkn61w
GG+DmeJRyeyTYDh+LXVpUBgts7wRx/3hHtPMfCMqVtytKN5IzduYI0R5n1tlH9LHGeKQMKnlxkU+
WdJiIwBWczAiLHOWvCEYLui75IyWAKe36VyE7j0EGFseg3iumLDB1o8d6CLqLo3Juthyln+ryBM4
pSkaYXKIm6vQrVeeScYm7fCNhD/juQzR+iOXdYlLBgMA3zHiGoy1rr+BOOi2SrsAvyTYWW0+bKKi
lFef+hkCUh+fBflaccMgXO0LpeafnBnoazBgohYEjq3z1Hq04KF/7sRZDwe4E8BUTn5UfcsWSuKA
2tLpT8zleih8NykGzrmWaXJ3z9pG0Kbd3SWLdd2wMfbxMWkgYy8fBHrB2GQaHqnjbCpomwTFTtyS
Ed52W3m3AlfhRgtHiu2SEd8Zpx0DBg4Eq0ZRizRZ0bKcx02RktmjXEjQx1rAN/ICkHSJPcarpDSC
Vc2MQfX/NCPLTrarhyuh6fOb0aSEQmpXvXuQbl+cKroct2JCeg8kYx2b+fCmPkJxhkRmBEiUGEZ0
Gerx6a6T0WI9u+RZiMFGl/GDpuX7oLV61tc8eVjmPPq8kHwm4Va7FBPQutcyVJXlpnby4bssQoI/
/IWF3ow8cHJ8imfMS74VuGvadMk+qib/BTjA9j6q9FGc9/01qYzug6VU2zPGSWH/yhurLKruIS8P
kDcYWwbBUZWwjU6jyGev30eTdwb7azIxZExl5TQGKRw1ytoah8BA2LvyoY7ATalfzDszDCr2S2+2
i/7ZeDQTCvglD06HmIlOxetbju0A/sqOJNNORC80DpOtXWCq6tryhRhv658avS/+y4lQSxkwa4n9
qJEyvjKlXX6UoUi3EnbxUTX52XwgmTgQcERLKWo71ZNLxPAmU5MZloCRI2/w6LvBp3Ghg0FJrtc1
eNgBrMyxcckg0irTWJVIqBTCbFoixCzbbdAOmJtmqv1N2efI2zvxfK9YCsByGjkhCVLkq5QfXcyX
7OspglNJV3LuADOwoUarKON0JXAOvkzUkZR081c6Qw6eIhI9lqbrxfdEtGq0bDpVi+V/qQlOejN9
dUoX9xzpFqo1MLSieUgbDjx9Y0OdXyphGRf5DUbxBiIYvWgnMs+amEsEmaixYxIYeRbnl9a164ec
kdiGINx5W/V00Iryw3HQLmWmYW+itk0fneYVoyZYj6qZcIMxlPDM+k1j7LavScJJZI8EvM8vYtL9
U0gK2sq0Zc2dAWRcGTZymTb3t/H8HJNp8nhHV+SBt+38GGFRY2y7BX6/LAthX1DETvIjmmSDqNYY
NlqfBei96zOdCe2a5l37XAiUdG4fXPCf6Pt+nn7QUtFTLAPLVOhumlgKvqTNs9OYWP7DUNcnaa2Z
NWXJCoFn07Xm1yqqPnULAavqh3PjGOKl8kvUyu5hmEqG8cuYPjXSvY+jcN1YfXVJZF2emZjKHfEG
+raFxoM8YWwufje0636xoxpwocF1bYwpj98N1/jkMX763o0eEg7wgXnqXKKlixMsL3IisVHLzU0R
oqEtZWM/1CHfdU6CL1CJ3P19tcNs3+6rAXIBbYh0oTDGzxQAWdfohwx9Ap5ymrsii6w3m6CHFYrx
S7/Q90RJo1HdecJ6n0X+5Mu0gny+9DEwW9JRz0oIBotDLKh15xQJ7ZYYb7QxxKMCTQw6FpUmox4a
tbrZ001ETqfG5HoG9brP12S0JPtk0aTEfwic4ruxxxJ8/xZuRKTWOOe0UJdE4T63u0Pi158VYKyn
IQyNNR+35WBViDR7oGRuifRtYdRVUajDVbIO6APrJw027VYrmwkNENDdO6+qSJGpV+kZa313CGqA
JJ5dvyNHR1KH8R7kZkenoRrYtGw7OTSO9ynosj+U7cwwLZIZZOHQgPJo8QeISEPzufKJVhYaCnUm
VR1QUXRw0iFNwy+T/Joa8t3U3G9KXVlncleh/qsQwx0rJiG0mh3vQa0TqGXbDQq1jMlKTvsYzQhr
af5q2SRRxxXD6eXwOCPOuHMVUzco6bfBi2o13BfoR5QVdhiWyLkMQVHdtl9h9ZH8R9r9HXeE6oSR
AxbWzBqZQi5H0OXF0MK1y7P4ybfFKr0GjSG+Co0dtEtqZIB42lcmjlRrlQYsXLoJD7YKrelz3Rrv
Mz9drmFEM3a4aObrvRUtHBk8c4tkPxnnzMvlgsmxv+nITTnMLIZUsxHrgIjDq1lXTHKt7qJHxr7C
6dMiTTQjxlyNtw6pFsfps+GM1uof//W//+//+T7+d/BHAb1vCor8v/IOkF+Ut83//EMa//iv8v7p
44//+QcybUlUkQWgyJIeNllX8v+/f32O8oB/bfyvAKAZg8vFAjw7ZCsnoj/4vWEeWnIZm256HYfQ
A/RKOZV9ot6hVUi19TQL8yBLV38MEwCqKXgfi4v/ydbn4GhrkuacVzR7vXaHbYdPa90KBjqeEIQe
hsPwXBFEEfm9fFTvWLayY6+DprbCT/SbLQxohX1VH3EO1ddj0qECD2V1GShPWxJoODWYO+X7bgxU
kkk4yc04MOV2Cb4G46GaaX1UZ2cPz1RShsVzzq1SlKP52MALcmQ0bAfLMq8WWJtjQPZ7X+NVoOip
mFQNR9WMGFvk0GVvnNUYWUzSXc9e+9WbzeZZtF96xgmbERj/LcClTCsgJzNhZMqLXXg+ygSGACq5
h67UP6kv51hpu5q4zAFRqkcEW9WjToDdp99fUdf59YpapuVauFs84Vr0yPW/XlFGfZWTiEGipzzG
UvRgd3/cUbsVMCsaPFgv3SXIAEoBwdeZnW/HSDvc70fbqTc+MsZHyx2X8nB67E2nPNmy8baWzqB6
8ruXzMihtDD8fmiH6eglA+d63WaKvOh1sqR9GLrUPyo+s9nTSldZdEM3A4da2rWFmtGXk051ghZa
vZgt8TwMsQ14hvGHStgLqry4GLb93sdoGK2afI2+HgWLGy9NXcg9Egis/ga8H7PFv1oxBzdyiKe+
GMguStGEpvM43yKmdS46M0AK1XMtIWLeuY5pZ3ZXUIHWDXmCv2NSWf/N0yX+41rY0tJNaTi6LiTT
C/Ov1wKSoGR5xnCQpQb4nLKh2pj7N8bW6DRhJWCnRdZtjtFeX2a/cQ07pBfQl5EhWMtIN5SIfzXX
X4nZWA+aET8QpIuavLbp5CTtKWOFO6mP1IuN1nLfd3HGOITefeDPKNGXl9L1fn4UuWyyejIbr0EM
TDE8xqkoL04LwjPoPRB2Y1Y9GlnXHV0R2gduYRIwvEiiZoZ10khGOWrZb/XwCiKOugU70q41vQa1
Q/jJWaa2ak6L7Lbz5uegb5bUDblEnI/BKQOFMIuZjCwv+sr0Zir2sq6rnxs24o9FqDPH9MygvpkC
/4NO42OdNrG3ncwChB1cBTTFE1LebnoC++CdIj8p/+bKSfvXp8hBSSZ02xSeNNnUfrlyCR0ARpqE
O9wPLC6q7nVWacnFD2O2gqX1Vtm0C0Mor0gkw+rRbiYfBQxowznNT5Bon6KlEErmPYW+B+dziZJy
bDEcitqwSduAW0rcYbyOKhk9mLPVXR1NYL2gxxSmdfBpjsZszdSHKnv5KDYDl3K6QZOyjEttAADE
mB5n8kge0asxxi51b282S7B3GTGVxpLXp/jqpqKtdmHnR7smLrfBlOPEaWmIutlTHwn9uUE14puG
eyOZZ5NqSHkD/5k8lvLayJAjBzRYwmqcXRgHcPm97HUqc2edt5yilorDMclMKd1e21RF75/hCHHu
Q6gvi+qq7PC+r32DeDQeE/IAV6o/pQ1ZB40lexotREEA7f2D6sPUQ77g1N2CHKGNMPwvURXIG+Ag
ufn9KmlZy8b2543PMW1+J+Qbti5ZLKX310ezMSZgSC3dWWA+e+WxcIzFsaUX5LYuO7Jm91sLzNaq
nwA/1nb/pDqjYUVWoE6e85rebLTtG799KpIs2ibi89w50bro7Hw/2sW8G3p7ujbeTd0t3CIlQSxL
WkXssgXELFbLAcGM8j+qKuZIW9HMc7r+474Sq14mY2osqhXkDFmDsxambe/KZOof0GM+Rza53/d/
bMXjz/2QbK7hhvd+300eZgm7Agi6KMCIq+hrUR4g1rQbfyy/tw3MjPtx1i1xjKI4aFbgPvpD4swX
K80OBsIwlOQ97oaY8UMxBMRyk/DyxJ1N9aMALEM2FJ/LkvPiVDTWz/mFEWTu2gws/1kL3H82Q5V9
JwCIzi3Tb3y/U1RYb2VspDvqEgIxUzw/WtzzqER4pPLR3DZZ4F5GT150mlgXZlrXuI6jF5GPyTaN
0X+FxW1yJm9L9qXDFHvZRZaeaq5nTwIiKYeI4gAe5KzqxTJfBNe2xFNESawnbbu5dw2Y6QEb6INt
v5xiQxPPguYl1H5utA7aMiRAWF8jTTGQl3NqgXmbrAsQ3TvDaBx0k9juUr4vxO4Jtrrs8xPkZnzN
DOc3jH3MR/UCkHOVwT66/ftTIZKvlWTWcWjb0Lr/MxmP/c6uoJnE7M6btOn/UDpBWdlg2cZ8iczq
55uNwkXIMCRTF3EFDftzXVj+K6fPBpu91/Elpo0WzdGLgbBujeS2O9qEfS2Fc8ig5BgSzrVSA+i2
LZyn6G6NVvZlU3rGT9UKp6wEz1pww59jr9rlOZeWiUmqnqztmMr64I0EOJnNbK8rV7e3NMi8E8fS
jlkr9FgtYdQZo+2W1kB23oSFqx4S4zWJxONYpu4BdhUY7KHmVFVEfwBYHYlQ5WAzQyNlE7dO/gLX
gHpBsjHi73Mzin/mgUOHBYXKVin3sS02h96OLwx1ovNsf1HOPzWvntrpK9MnSdUYdvt6WZfUizXV
ycHkyhjO8KQjpDx2rc+PHLdin0cp7HvmffUKOvRiWDODb1o8vs3WFMF+lCtwWNMHvbWrlhMmHBSz
i2Ge6bj6vurFBJpSzkXw0wk19CR19AWkqwUpXUZldqPVzjQjLfGsE0v0QYoxMPsANmDQawECJ4SS
5MqFq+StaumXuL2OklaYc362TG2vJKYCD7fqUJi2Zx05iJ/u8b1ODko46XL6DU11CsyxvDSeHxxD
rQHk6WKxjcz0bfmNSEXqX3wv+KokTXXcX7WQqHb+st8os91dufhvNG8CWuB43j3aAktCt6tSHiVn
wClmj/E1y6z5kqe0dHhow9O9zmut1L2P9tib9dXPgZTTNhAWOYKKpBSnllzq3rbDd4bzEgYq/L6p
zF7vB+TRQcXsoGUy9Ho6NcRXHhifRisyFbvjPShi4ZgKpfdoWnA2IegXGMRkSBk2WgjgH/+SF5fO
t4gHJklK0kQDMslUACpH0OFizT5k93z4BDtm3OrzM9yeaq0qfVOzfkpHRe+hNLeJ3NX1z0azdNVi
SFhoOp7HrJ5e+py4Ii2rmwMKs/z8N3uU4/7HHuVwOHM9Hbmki8/3lyKkaMOiwISXbe9FCPPIL3dN
T0JSdFGbaGmsEiixjeRwFceeftb74VI5mFYBySQbe9C6U+fmlBfk/ehtugJ1kG79AKu3JfXyfRzb
bDUgQD7NWreYUserejEKsAuaAU4Ls8xKQrdaKdJKm0Unt5Tue8wAd1sQfmyEiNrv7KmxsJ7u21Gg
adG7M8/WzvUYEwpZFR8gqjLdDz4sBvL8mFFOnI2hcZ+2HdQ1wnR0ejV9Jb1LUiVvLrnA+3+rA9jq
sMVVKZT5cN3K4GzBFrI2LjETfe6cFaE8i8Pi7IMO1UKBpAQSVrXtkpnoWcsSN/UyWyMClRK1kJlo
rgQ7AtF6bCXtpW6mqf9VjaSVoyAVwZvW+Q9amjWEcnXhaxI35KGQPqA62LNhCJrS2ZZQxUPKPCRM
HP8PjtlvBlmIN1kKFgc9Rw9N7OqbS8AgMad+vMoH/Idrb5y4DF37/T7wR91Vr9XQZorL+dKPFjlG
MvsySmR+eOi9neG3BmB6pHSk4xLUyI17bxOO8Svt1OHmDPYPUHnaYcbnsfM0cEej7uurrhm1b0Dx
NlmkZTeEtuOmc7uvll3LJ1zP84MrxLyy0AkdunukcAEkXMMuutd9bTcW4m0YLPfT/Tk2UnN6IeH7
p8Eq7IyjZjrGipaReWw5tm0DB/556I4PqqN6P/fSKaowMeMZM/O7AL02MYZoI0rVII0eDJsBlm3a
6V5k5mMEUu7KxManvzUwdFHW0cojJ1pDAn6pS++HGY/ZaxoUxTbgBlsVWTvf+CE/p5WRnl1nSM/q
G/hRTxRdJgsUw2NyLvFgyUon464ExJnaAa7ncgH22D642cY6yyj+BBPeuqWW966asOodF+FzGRX2
mYM/ynptJnaBFRRCNicbXPvdUYsjBjm2F30gg/4icNFbBCehHUA7MpljuENUp32itrXXU1B9ajLk
BKVImebPjX3OfSQodqcDZaKGiXI+7dKV249F5B8rYt5xz6Catxz3M+h+XH45vEPHbC9Gh47Wfsxq
wtSIRjV2P82G9vjjfsbuuvkD4kz/TQyrjlDHbw2M/G1rV/15RpCDMHWxspc1qsJxIaQSRbj4NtFG
qrfSJoOkn6J8X0fZSelbkjF8F8bcwQgviQmjGYPYHu3QSo7iojQieiIxgDbgCu9lGtFsfU5aYF9W
Z4U41bp/faQ+J2IAdXfRlpX1oI+jEvS26zc7WBrd8/3/OJCsDqoiyObQPNx1bPjF4meZ9DlkGDIt
UKougQuqY6rCFpp2xgGtnlbkHedEdoieqUXN2n9q6bLVvkPyLWwBR9W++YLVyESI83T5iH4Dk85E
J1xCN52t2c3NXimC/GoBK1mWhvsCziJ4UiSVIk+u9z9E6zjP5ejMW8HGvzKsRQMB3mtlfQl8ADpd
WJ8spxTwrrqhop/EdCOJNLkhD1Xfqyl3TIVGNyvU99Kk7X/XINTInleeYdoHPxvvFc09dB116HfJ
LelkfbZVB2+ljqG4zH+qQYhcYdHEDX0eupxgeG28Vll3bXxgch7Ni5tIpoAVkTTcCi1GNhj6kciB
lOckkUCtJ27IKgqg50WBPKm13hpgsywlpStLJGg21DElaymG8bMqJX+/E6qe1V8Pa/QohbSoNhzB
tH45rf+pS5mMBIlEPUjj1HchoPRe9eQE1rDyFjcVoTfHMZ4gaVeQZdQkLEIUNplDfM7nurnY14GY
LXLHeQBm/7Nw4mpHgQFok3fSGPI17DQiNpE7U723KbUdkvIVCg022Q64udlxKCy70qd+6BhcmlG7
0v3xJVzUM/OUMrtmQyb64bPWy/Y0YIEBbOv6l8AL6pOQxdPv/x7Or11bygIpbEfQVaLGM349vGJx
b8y8CnrsSqgw9M4lzWEhoQVYUBgAVh+aEepbW0cFYtO62HmMwbdx27KbkHGwAz+QPtACTh+s5SNW
QHYjTFtwBHmrPmeUQbctlwBI7KX2Rm2M5HySQp/X5wypFYvxSjYhehUnnDbxGCHGCqN+GxgVretF
v+u3Dkc51eYeor5bt7OZcvLy4l0NsmF3f4izJiuhPZXeLms4RkRakG+HwXHgEsGpqo1iHU5k4Cm2
N/zU7H6S+f2fU90+f729XPJ4HVPXbYs669fbK00X+LkvB55ZG1ddvXgu2oS/bNd5SMik+02gxzzL
bsKe1aFPrAe8dB55oSmEtWOY18VKd+zh4E1RdB6s6Q+nlFtDRCTRFQ5aTNqwWy+JQ+KUAolHpwSw
N1GLpG7cvrrDgEMDCgC/NYS7/iyi7C72x9tkc4zKsdT9OzMP17B+sI3IOeFh6VacG+We0EfbXbVj
Cb1oyvY5u/UlNR3xN10xw/m1LeaYLoUTWDPHsB1uvF/GBS6BqK5mkzT0U26v8W2z7muQgmVDd20/
qBdUV86D5Zmfsfqj1dQ/wt4oCNJJhItmLHoBl03jqlkeWUm4c+xBajZ1HEt5mH/E0p529MlCJskC
KnbZPYVGS+ZVhfsiB//apfZB6Yhj33Z3UV4ylclb0Nj2sPacHqtjVTcPdQdT0NWKpyZtyrVviebJ
TD25DxPPRjQ7G1cMq+HN1IjccBtBjCe2CyXAhuCy7pgFPaMiZNyX1yfVCAcC6Wz6bLBP6qUJHfuE
4PqL71TTMWvKca2h5KLJ2Vp7C8CcEpB4MzNwAgRyEj2974NeDzdzqMvHuoyrVeD+uJdV0UimitV3
z7WwDwWMvF3AGftUUIRVcUOwKKNtDGcXuFjGZi4BP9ycSCZr1TpXpUOQ6OduCtGFTzmizDbiJliE
YEPo33xgsWtjcQaol4TYsPu3LZAcXxTs5n5vRs3w3rYJzAfd7XbMDpI3iYxd+hwSfC0iKCE3s7Or
58lZejQDPQJ1OOA75fGuKqtTBFfqTxjQ1YtaAEwGZjdiyBBTjJoJ7SizqhcoVAn8Vbc6lKFMDrnF
HJc+N7h8E/yebxJbO3Ts91npkxflsW9vooZwQ23YhxFdyX/v8Hnjr5PSMG/8rs6afv68Uy1JPcPO
08XPrDUQprByn7wlHV0LwOXnQ0JrT8jPoWPuZE1PVfIF6RSxEau3lV3++P364i69xF/WF8txPEcX
hmfz7CznvD9tX1M1Tf3Ue6wvOoLzTnTtxRU5AF5gemQ7INGvWfb6kBQZ9TYUJVMvCzw9MqHlgFci
xmumgaaYjtZ1RuwGjqfDvVJbOJcE/AeZBN26MHDFOGUBnFgv14wjsnUx5fphXKQmQ+KG9KBCdrOS
oWsWHeHPrJ1F2tqibwY1ML95Se1ekwU139Sc9O98qdEBejmJ8bPVVuNB87e5zhdWt3cPFXijSYKJ
AgEy2Cvnq5ISDMI9V87UgbEx66NeZ5/8KAGm6BHi0evWmzmPLlwoEDrJqMl34xT1HKdMZgStD3ar
qBcTLfP/jwrxzqrVypCMpPmxRQfzd0var9fGowcsPGIKbAoLLtEvK5pHJprjRG1DKUY944hhWNWd
Xtz6EhnJBHzoUzs46YqxcPYwA4reVnqY4TRspguxS4JbOoIi0yKSsHWzOuCiIA+oqYwrhFj4edbh
9/eS+R8jJX5eKZCO27rHvvHrz1vHWcCBnTCCLC/NS9SO7gMDoWE0tZt6Mw6Z+1BPbXms8+wPSXj3
Vm+kQz73Qgrx0AN2mbVHSJUccTP4J/UidSsFz8a9sUx6nSjj8NpP7laLchd9YgRUWPeN9d/8Kr9W
Mcuf3jPR8Bk8EsL+dTrm+VYp6BA36zSxngQTipUaqVu9+dVJAsBr5cn3l9NL6ZerxNCHt8BYYL9L
ZmYnjymAlm8zvbNN1xEUFyeecYxbz701cnJvmmtcowpM8e9/aOs//v5SmoxW2YBAXRq2Yf31WU61
ajJCpKobD5XRYoIKAJVRbNrTQZXGejr/MHvCV7PWOTm5bx+8SJv3HRA52shjvxK2n98iJ/52XzRZ
2lIirgETVfR7iBf0HcShHn3oe+k0Ess3ZJAg0wbih4ILcUj5mvTykxeAw5nCeSHL/ivfAv1P/eiT
YjP93cRkmRv/eRHz+MWF6yHT4kTvyV+bUaRh0UfpUUvHbv2H+lWd2HzJCjlfqhQeZu1A6ONSDWen
fqXl3BpJunOtMdsVLgKJPtHnM0PKBaJdZzszHNOnLKiGbTwEO2CsAy388ECMY/fgGZF7EvhTURwm
4lMfjU+2jwa+DPYm7rAQcH5Q739/XQ19uXB//v0c0/OQIFgeSgik8L+WNu3ELJ4Cd6Kjk7RnheVQ
gA7F7NCbaN4ajrYgzBfbiGcR68gMJ4cauPjXVVJMkCVoKdnALq7PmT50G6BCdUQ0HABQcXHJ5kxC
JLN17sScPXIQlR19g8h+TTPSQZUlTvOceQ/X0F2xMkebhEkIVkZm1AnBTFs1QyT+TZ5NfYbR6zfv
iSxOXuxc1JApndoXxJM3GkWApvKUZJuqs0lu4/boBmytM3hd4cwYrlA5NQbTk67qgp2tEPqTm+IE
H5c0D+7BgKbpPQKetZ9nLIksIKkpl05U87Hkt16r42bDkNdYVIS6AEuexQ+lIVNqqupJuW7USz1W
xjr13ysXsqKa7uPRLE5ac5FZwfxkDt03KkTUZILEHzRdgFZNpgXC80F96qN20VqhsWmS3Yo2zDK3
wseg0bnVs+bTyOjaNHmNHGJXTGQaX900OWZ6i4StPehitl+joq6YMcXjM4aEcaM+yon2/P09JH9d
GxxL5/zgWjwdOquD/ssxVVA/1JnGvOje1mtYf5glYNb2jScYUvEnpqrsDrMZbwGB10+thPAyeQxk
bBkO+xHl/0VNs+ZMR7XM2YIqgM+BBqnX6m/vpJQvCDV7Wt0FpvWyCTdlXSXnIra8b6Zeo00SRr/D
T6JtPCvrDpkWl+tpyLILCLF16ABK44xDOUAu54M76vt8cPuLUWAEjbo/G6eVhVqbB/plXSmOGufA
492r3oefnYKV715Fcv9+dzP0YUvVrfImiSXfMMNIHia7vUux4xrkpjoJSgbd+yzphpe+wy1St2d+
/ehsMATcT3G9lREcAQLG/Ccx4V3L57HlmjbdVXhEBy99YvhKJXdMBoKnbo/4njKC2636sZmn3cwq
tQF7xgkUOumaXPD2iTxpuW9bbPC/v9rmr5UDV5ttS5e0fyyO4e4vV9sLXJ8YdBdI24QQICXMzy6d
buvm9ks/wdRHBJNcozEnmNNA/yrb+J+Z5luXuHb615wE6I1fQrKtgqBGFhTf8pkGtt53kVg1Ztle
Wx26u6z/H3Xn1Vs5lmXpv9Kod+bQG6C7H0herytvIvVCKBQheu/56+c7vFHVEcrpyJ6XAQaoElIh
dw15zj57r/Utc2PF+Fu06i1XIukL8IGzokq0f7ncn2bD0Tdkxr7+zXP7y+RBU3QT1bKpiJ6Sqn6q
iqyEmLy0tgA9CK7xaC3Gfh0MzBGiVJ+Euvr7Et+beql/GHr+PFXaXZRUO6PFOcPcb7wy7OlW0wg+
n6V7TpLGA7z4vVmn401iWtOxM5evK+OcM8O4QQCCWjjUir8p7mzr05ou4Pfck0xXHQOlm/1JC6Wr
HM2VSo22qt6XuwsGj5XHZNVbZjJJW98mKeEUz3nGlC03MKy6LZlBO6cCtow1ITuuc3i6fyaECQLc
MWJ5Y51W98pUO49JYH0BOhCc168V0XwdpPMuk5WDEy/da0tXypvrMj9NVo9+tsO2nPSxUPFLe9LZ
4JYtDQdoAWAcp5hIx8HCpSRkpYnUtl7Q2vJmSuH1HMtaNx96Nb+y5yE64qeHtbY6XSMziGBNVSKS
EWPemi85y/BnSBK4swu5P/2oI9Y2rT6QW5gsKA2Il1HJjaVQcRQp94yKElGJh0ORJCPsaPlRN8zj
uFTflFF3TppdYrMFkW3EeMVvyc2M92opn3RjkbeGqSd/9kRkocNumXs/5Q9Sya2Pa2W4xbDU+QnN
S1DlxgPk9mJX6SSspnL48fuL1vpcT7KVWLIiWxaFimHrn5ff1JhwwoxSsr1w0K0slW+YFGDcnjho
tUNYInj454cAn6paBm+VMgZXxoB3S2Hk1DToT/1cSawvutPBtuwJNicgfibEQsZshzVblqT2NCJx
dde3Z0gYnUigCPaVCDxUTTvZF1ZG+rygrI28pse5aWhFRM4Z1dW0X2zper1P1v2+VgibBdl2UCMd
y10FmdQPcm5vKLDWQa1sD63+XpfD8mZIh3E7V+2yI5AAAYfaLCAEzOgkx8C/msx3xCdJbzt48iud
nL/mHGapc7VSAUb4vG4QZKZvjVaCb866ugzrIA3qW1mG5mCp6rs6E5g8M2dA0B/oGm7PPL3+/fvE
ceUvtyWlFnskqycZTvTe+PpP52FbGzqmrWa1vbTMk7BHoCS/axVeFAfo50bpzTtHJM02gukcToy0
LISnRFSyvlRzZZM33VjyFodB72EVVzfr6mTXxLOuJicymdPtqgmpbcK1Ln+nlkjUjaze5rLFbOFI
QXkuE+duFZLicm1vZlQqJalaXelU13Krzueqk/YI6DgT5q4ccy3VU1wTQ/tP4eJPlMSg3bcWTPgW
7xLIKloozLQmtmch5q0y0uzxJpmX21sGPnBdqG82RIotAtxpMwtURdoTWzcwXEfq6CxbVIOqv2ZP
x7RqzuUS66e8immH3F/mGqHEFlPYVn+LdAO6kkEb2skXiFciK2GyRPh1NjHym0ShcdFhEkR8oT2p
tV8zJT6vyLB+afZrFVeCeLy90MWMhZbNKvaLaKPoceOlUkvMgiPbO2uNBqMhRPU2yrFrEkzhrQOs
tSkVG/lZSeI/c0yPd4HEFc/5/6VW8p2ppAAQlG0AXp4MYTzVZaW6wdhKu6kQ0JM1W6Jqle+X8oJ8
FgZUeGpAQ0YjvplxHac0SdrsLoOUrom91RnWCAnOLKElEw5DetDTQeBMyN2pCaD8oKtbn7Agy9g/
sYmjotE8Q9gdYMa3VLqLsjfglnlhoV2qMEmq8LOhunbtcI69yKlt318vqvXDWqmt9dloVcPmIiq1
4LQdKyncyXYMncBAR9E212VWPayzUMXBaF1j3t/neeJPYWJdr0yWSsmIMYLpt40P9X5cXwPCg+Mt
2fRvs8NxfxQawCYZ80MoHBBzLb1FIKu2lzHMgAGLfpF49wnNmiqMsiFzoM1M0GwIlfKKfq66U5YW
6MrfnQzXQufnk5NlqeTlcSzWNQMVkPapvWXnDVr/WoFBW6FH3tf9fFwlioP+hG8F3EFdmMeWBrsX
UEo+jVkZecsYWC+FXNw4cH5RXSunRHzok04B13efq4tEZEqiPaE6Nr0k31z8eOlsnShhe5IMzNnx
wqspo30m2wO8uiFiiJMHCcFAssho7UBFhY0V/9go+1BtL1GVUmVxZMtCOqiwMDK6coQ/V9ms7tea
qqWlAg7W8asKUevaTJhhSNt+EsCl7mQBjk+40davBDkT1dABr6vHy3M3YK6wC0N3cHFpCMWk9vtq
L0iUOLoYDSDXgKjNLLI77P7r36ysf1GMiLdCQxlsMyOzdUUWW+RPK6sWj3ZJryvYpKOtuk45RFin
jYiIKj5YWngDJ0k9rP8ekal1naWt7lkEBrFnNvBzMfEdZkBrJ80I0v0KRkTN90HDA/BBOMGglTFz
rottMztsGWbK7l5kaciKF8qbGfJIAJjJNXMwSOv8qNVfLzPSqsAHOeUK4NWSKSgtcGMr5+PH0Mn5
yWYlv9ZC5mZOmvnA3JddNDT2sxoBqyCes1fm3A+N0eFcKp3W9v9ScWOS5H4NMG3TMr/yU0mzD1R2
0m61teHfgFJvfxmankx4JQj8KK7Ko06ZFA3Z3un6QdkXpukvUJPl4dtgjPOVA1pA67MBTAC3+6VH
k3d/FnA8fDJfxFJumN/XL6JLHS8Q2VWPlkxFflH59vmcXg0GgCjH7EQTPB28oGqIf0nzzE2l6VpH
8HPKI1ROq9G1NnOTbI+ghAwUyGRMKOY2EAb0luPNplgb4dZId4FjjLNRuqCFhKkvXtQSTGZnKruK
RobfKghbckaybWX22Lo5duQcjWklzZu4SLDZzAAFapSgRAuW40Ypx23byuMlnQ80QEPSmiAIOPaw
dwB7APvA+VgMOPvxTeyGZsxuEbqHR5ql1Z8Zq9PVaqyVnDBF2zKj6hBaCPTtypdLedEuKgKGaZ42
OTC2mxkTyDGpWxUyYDi/qhOislVJ2s7WPdLBDP8I0mkzSuExxK30npWTBwQSAkWDVjyqFYN49Gbc
Mv/91kPvZxIrO8vm9zeSqv2lRLFNW7dY0OhPWixfn9a0fsjg4pTdvI2CAXQzXt4ck5YXlEt0KCLt
Cxox8xAQBYojCGuRRE5UgW/3dm3D4PLbKgauFqMaEuae8XQeNG40Bovmm/oR5Knv0JD+wDh8bkC1
vi5cou4ypCejFBkqVgH4SpH6TTRYOpoE2Cyw1xBKI2zaXbAsLXa10kQev6KqwfKMx8u1yoB32s/r
HlnBXfTSxnAYp+XJroyzzF9dpz1u2MOFkNBGNsBmcoO2ZQ86KG9R+gZhqNwbVYcBTCnkk6JZ+gl8
NLa9LjoNoWD52al5LTuaH4VniQxJOt5xe6tgFrU6ediZLRP2Stij9BF0VJZ2t7BCGNQvYBJESrM8
GYyADPnRXPLhkf5OAmt30Ri6mv1j3aMKTuSiv47KON0shMaaBVVyUvW7NU9QGoiRwXyrb9d+2JDW
KFqFdmYtPeTCuF7XB4n8lePalQA1Gh5XQ3rVdAUBKnqB/y9nIrjM9i1x65sq18kzFkYwOgiE2oj/
6mqJ2LfImtmIUH9ebowOM8LFx5Y1rVuppPNZE70VS0kf0gluib3oHw5D8J0xyplHd62EkWu9UMlL
CMEb9RZ50CZRp8yPnMI8B/Fbu0TVY8ERv7cm8nHT8XsrCKtBlXTeXBD3ux5Bh5BzVN+UZFiRs87L
SBGwnhTjCvnP5b03B7ol8ZjZ22FyiJgSB0nZAYB6eeyGmVRXfdDfKhJHE134S/SkuLWK9iqJlZxR
J07JS+3Rppq9r/XiRh5agGpJp5EUkzBe0yII0eLVUcZEB1SMXp+5fUdYX8luvzp7dBJmPNKHisMI
chXdcEdk59In3xIWT06VGxjHbo+uE8jkbCfuYIX6PsEEerwUtdmUE62gmSS/6NVXtaoKFz5B7sAQ
yUNmHqtTYDIbYoYA66+eRmy3jT/UMxxVIRtmDjbAxowP+Cl2cdifVx4AW7p0JjCnNcloWCXNWTzr
V5AizwnxiJczghE3B6OTd/occdcmANrQvHW7ZOjLE0vpjw+013DKLDb0dPbSYMtV3EIsxUNct4Qh
JAhCCauGBt1q0Z1MwvjJmuNDHk7JycC979fmdH9Z9vRJvcHtlh1XI1IelfrV75cy/XObCmiRYhuy
ZnHYMi3tc5tK4bRXBkrCYckYrYMZYPO7yC+nhcyptsI/t/4jZi/DT0C9eJdlDeSvowBHXUl4qkip
pcaScyzp67/Ac5RPYXqQqQcfZD0KfZRm2153eElmXFriQyr1fA8en4TVpW6uo26e3UuxZst1cqDD
t28ne0QmPI7pdVnJhComNHblPjFwpUYARpFsvIxY77EVGz2wM/rWE2hNJVdCXyFr7muAO6JQ+vR1
0hbqgKIe/2Y0oItm18/1rWMomsJBVZXp8uEU+XRcjbpgRnMQc5eVSeHRS57OxWLSMVrrIEdqjR2S
2/fISHpvXgSD05aMg61C/ijIzUuasgI2aIPHhmJ5pNvXWKnf84Y9GbRyEWI55ARko/Q00VA7palN
OmZW+WWixucY0YkP6JF8QLKLieWB7oHu7NDSgmH2KNbfSmFYkJoWPke8fOU89Rd+nlqgQlC5NljY
2Lb7rPk2aVjd1ZFWeB080jbortRZYiwoPo2zRP27V+5zQ5wxikZ3VOHCoymvfL72sAYV+M2JIFuY
qcKh6Kzj+oEw9R//tX6qo4otcP4B5AQ8fBsMwbhbl3BMJAJNT4CN7EzBI+rex8tMurShjELdPZBw
k3GJxdVh4TDRKtDYVv3b+gH2Cx59qHNrTUMConw/5Fnm6bQKN5d/LFWt2g/14GynFtZ/QwXDZunF
a9ZMq+hPBZ41IQcV/JkoU7TrpbZeVlvv7+9TRfl8o0LzZa7G7MmxVMdSPqsE0B04ctonAX98Hk+L
yEBSVIuZiLCeJdXzIAWkKOra0UJ06l96XMkoEyIeAo5fLUy8ODHcX0fC3TzeNSsFN3GgvgpZkxG/
amuip03M2BWLtGv2wX01TNk+H+Oxc9m2YVSoFeCylR6tTx500ZQSY2j3E2ltCL5E+ves0OxeTGRI
6hxJAASMmQXS0W7XD2O1kOkUqvij6K+uTS4N8QsWSDStmbY8mhOj9JUv347TIwmi+dbWmh/BibUG
L3zdtNfGgxwSaYaIL9/SqRSRPT01cT+R9eOM9Iq0OCBcOni88GekdHhswAKyLYfpfuwsdsghA7e2
Yg+LEYQUhnsNozhCg34gWjQWn4KFM36YUhuz+1Y4GoFR4ATO6z6fiU9TRbuxABwcosxsnxAX+6sg
olXCjt0CpeRKVcICBEpKllQMgfZ8rFJq5ZAAmvUkus7BBkCu/lq0KFaPFwcog2eVCsYwhTTeaDDO
UHaeV59SH5Tadm1PXDYmxNnaYdAZ9q15My0X804Joq+xlb30ywwaX7RnE+3l95flX6SGDi5oSKqc
OMScnpv51xNlWoOMDnTCVyb0ppc2G7o+mV3/EFpRdYMAtNi2hVbdjAahLEnSPI2IBWijilyUcnTe
q4wUGE0EZNlr06hQDRFBTEcqDofjSrWojGbyU01PtjhF8XbolrKXwXh+wZ+4x9eybJKcfk+bGcTx
EAF+tYgPSgX5OITO5CsamuK8my+l2TJlGVuC/oBWHD0qObQzN/il13M5lKy5DYw7By+UNYTlOhTz
bHxQ0ohvkweBUaDi+/0raX4+UnBvK0yJZAU/Kab71Yr/89m8yA2YA8vwwzoXVX1Mh3+ROdnow/36
QZoUyW1IsdmvnxJevtwW6vO4HGJdjh4A3scPnDpT0BPduU+nwi1aNDOtHF2vH0an0XfwhXNmfFJ9
VU4gv+3ccjYjuLDz5YPhDO6wAHOiPxzcXe4NEmcY6QpCkmVktJnwIm6VtnM2raqPJzOl/8f4F0hO
ncQunNvmNZXrcxlPp6LU22tiqqoXBd+vvOTP5nKbz8V42xfi+YE8IkpvhAijUEEVldNcTSX8BhVA
I4J+taGhNuW3bYjUzlyaiqLTsW9IHdtGgLmu5rRtCcWjJWn07V7pysPv35S/7u0suAYtaDygmsz0
4NPeHi8RG/aYd7B/FukcRtl0x0DuaUUX24YmbRd8r9GyqyolfaE+IGZLG+7MIru/rK5qftIH4Opd
v5CRrsZoY+vMq9Xmz7UCYkO3SCqu7JOj8VSFjy6L9UfksaA3UGivBllAr/FRw1ykydjTLkX0iLLK
XdUeKk7oM87jh1VYbcCnL7vkpetDzlrV8uI0wbnOooe1vzBxPiXHQHThxipXtpKOimt9xf7XL8iI
dkVIvJfVTGZy1H369D8fy5z//bv4mX99z68/8Z/n+L0p2/Kj+/xdv/wQv/jHH/bfurdfPtkUXdzN
d/134mK+t33W/ZNqIb7zf/rFf/u+/hYcyd//4x/vxEB14reFcVn848eXBAVDMVnU/kXNEL//xxev
33J+7vyWdW9/+f7vb23Hj+p/GHg6NQf5mMwpQ/jIOZ9dvkLxoxtCQe/QlBNDkKJsuug//qGZf0DR
1GT2eQJmZM2hS9eW/fol4w9bRmDjKIahgn3BtvzP5317KUkv78X/me6hfVIr8ftlR0xx0TMKeRu6
pV9XbxmPtUTDrCNblvY8sgE19ytz8lvIHMZSX+stxiP7PbHVQ5UyIohesuhd1e7oXblK5WwwOhPg
kuyqOPOVdtqOS+LWMmIf+TkroajZ0aEEKqEfp+CphKNUurZyt6jA4/o3AcaFXNa/WfkHYozgtpBu
jdlzymP2GIIBDwxP5pE5Eq1zj3GUI98naOyCm7n8tpDsNhToglQagpw6TovmErjMY3ITG3Ga8jS1
e9O51U2sKg5kl2lrBiEiQQnBBfrsWNvpNpyL+ACW329gGEh5SR1IiqKX5aFXCtuHdlvRtZpM2hl1
48VJ6kOf34qXJ5Im/OsE9Fa5Ow/pHjgmkcBwwCSego2HLNw3hnZOyetFxwEy4YudfvVqGXItr7NJ
rlwZ0AUzmZgUpAmsWVAAsivIJQxMKussm4mP594N0sS3Mf3HxujJI8LoxAcbg86HkG3VOqHbPIAT
JL8z3A608lHlb/MyOoVAULVphjD9XZkYNusjT385FHPqw7KHvBxt+wi8fzn7aUhMyFB7afwO+yqM
qHzw2eGzIThOYbCFvgNBO4UGumqIDXPj1S1uFYcHEabE03HM5nFKxvMUYhKJ78bkxQC+XUeeAYQO
G7P91M/P6j4xr8P4tZSPZftm9QmKltqLFZp4FhS68rmpJl+VXNxvcE6fjYw4COWZx1QA9qLSQTv9
LB5lbIARlGovj9hswndJJ+ObGOGgnLY1AyaNn1uyYdNEwMux8ORTQqHxylXVkECk4tIAsOOpXKip
pniSg8562OjT5JoUCjyVqX4X/4JPShh9N2h43KHFqay+D3XrRuxBo6R6tfQ1XxR3nJ6LjFi6pHPH
WOfdO+bMXg383uJhZbwtbY8ZHc1zAKBDhygzOQqsDI732PY4c/lVTjKt7TbNa9k+t927EoHrKgXZ
h0uUy2sMNXpvmI75MzLKOlODj0BmYFEiIYruTcBRpQzIC/OkLAJRthW7vSr/2bVHsDdYC7l4uHIX
UL7lFPoB0iYbtzm5KtzrsCPM5wpQmMxxQOKd6CMeVUJzHaxWd43sC6hI4ab2wWmeBeTTqsINcgwS
YCWXTtSm5ixh1rtBm3wyStAogpjoJ4gDPMkohTdLnhZejzRO/QZbIbNtH4GjL16zkWtFfI4i1S+0
d3oMbO6zr8ryVS0x9ypmPyPxT6UNPBMUUE98fZx8XVwr1q3ZNF4PjzdZWi86SjiPpOEcJe8/LeI/
Fsuf0UeW0Of817H+x9poyNi9NQtPgyUOrz/XY8gInKiLmYhlH23Z+MuNQzIymeJeOnLJIYnmqid3
AMyveGb2qcsYneiSr9hY6olHXKbtzDs+ML0fOQH5eJknhtqDpmx7JhlVR/61DIK0rb2oSncoYhp5
X82oqWkdlgruLxEQSFB0Nr+Lm2ya1nugLe9k+TawEtfRKQ5BYOojTNLoPeMGsuVn3drlqkZiELdq
zIvYPwegGwi3xXD6jhIj30Ldgst5rIlHG5v3pr6D980h/z2g21byWsdzw+QE1rV500b3om42pt3v
X13l16P/X1/dzw10C6ppqfPqLtlTOj0i5AR7HXL5J0J348oMGbr6Q9OvpeR6FtNpffbb5sogAPH3
j+QT6ePySHQN4YVhMXBnw/31fS4GUIxjyxlELdnstpVyRW+RrQ7B9oEXjvZ4jW8CF7197cDGmP26
vcV9GtaqSxcKk6ll7kzdT/tdK5+kws8aV63u0vIGUHpTvyOcqaUDERN4niENpSahBea+4pws9Te/
fyq/niDWZ4JSnY6aJZ6N/VmVpSWYtmWwrG6ubxvnK6pHEiaAUll0PJtLnfdLmffz7fFrN+KffwuO
lDj+6Rxcfn3VGiVzomjKe3dEHZK5VkCA4rbvd2IaDhTmbw5H9Do+340ocvGVCEG4SYS8+klNN9pM
AVQCjFyx3oD3OlhkYY0RjLxKOUwqd6Ayb9PpXZXqLxLaRvaMkdhTYs/Hsff6MNyUk8qERblWhtqd
U5E7HZ1UBaoOqzzYZVoW6XOIGHKSqq+h/iLnKLOjpwSBT8FNPsbdN0Mi7yB6bEBTL47qKS1qg6nx
wlx1xaPIsuS2xdg2OvVeL97Jm/A1kjBsFgsUykxL5Ld6CTeEg44Ro1H9ILO5ijJCslJ8Wg3Ssl3a
nvgf2+sZ2NyGeeOQa4dwDvYTFYEOVdVSEr8BtsjMcquZt9pwH2j5rpX+zHXM1hGgLu75uX6HVntU
sz1LqMeV4ibB5OfWrdpTyAzwZVnvoamshY0KVQuMEy153DTsfOLZhiN4SpgKzzI9+ZJw41RvPLGf
sOSJqgERqSuJm6MJvcyA/i9MfUFz7L9aiZ+aGYGnpj/ML0PHcIbhXDfCbYp2KpufLiUoRgl9k75B
D3hp69tugblLFBxdlwIjXMUmEVL3QPBvBpGBVCPHA+6VGq6zfNfTWwnLC/mGrtpRwhQhnJxX8bzE
hpKXLwuEWqs+o3qvbSpIBJ89YauT8qdNLIZ4zDV7HroHnmcKUACo/k0P2cGMrI2eYiaxj2lIAVzy
y2DwRIbkWRCNtXWbRCfj1l140OL8xahRxKAjgQaXzINPwOohau3rWZf2plV7NPx5bFgPXjV0LEqZ
+xkjyy6ONmVIsWhZnO2xcO91shMg1rptPAOgyQhuBisU1rzCO9nod0tOLyPckj5I5cbyqPLbdaoq
M96VA6UqBnM/Ns/rvryxF8dr07c2MtyCAjYwn5Ug3FTl955nEVBtmtNV2JZ7sV1rI3huyqMqTXdS
0ezpt/hiR4JMnA5becmelyTzlKTbzTgwAx0m6J043fcUQqrBtZiEj2mhUSqegHeBZA8PXRU+okjy
CCp0VekZpgn3FQ7t6apKI39APUlAj7uIGIz2fbS/0oVzQZ15LZRl+2pGUxZT1tpftbGnPfNY9K0r
/oJNTc2FX/LgJmh1+AXaWVzLAGN88CfUgakP59AfLX64PYp1YBjVXRhN0LDVHZKRvVmPW21+EaUI
1Y0TinDg1o3blKFq6FVsefjOuAJcBlwSPfDKJX3FDdkOK5VaI1I5EEAHd24tg9uJ9cKqsbc1z6U1
rbtVbyg+JiCEIvtmrNHuNJ6GmVbcZaRs4cGgqp4e8+6rOESQ7b2eMRrMDZb6nhJ6KR4FpDq3Gt4D
mfAUzHNaTvzuuyiiRv1QYEVjU9SpwiMn8ssldSMr2kREfrTLaxpPa1FsmpIPr36DHU/vaaOWjFyA
TVfvRftSEWqtjptIa0BBJ27iTBuzUw6gnW5bAMYmzwdC12JgWkGno6AW7bIdLCC/JQGsaYN9bTzY
kBLi/jmvr8lDAN3LV8XJoo0qX6KN2sy+Ngx+ZuJS4/2aqh8HC64GcXRw2EUdLjT8I6SEUsy1kqur
d0iqXMuUiMD4JgWopL44zGu67g68GxG25Ep8Fa85/TsOWe9NwbpPnemMw2YYKbLTZi9OVL2S3VgW
57maSUC2uHqN3Q+BTpbu+onIgpDkaxoik9Jv5KC9SZtwV7KKNfZr0L+WsUmV7pni2Nu8ZkHsDfh1
yRve87aiN3vukyel+IgLgzqfqFqTiEWGLhWPQR4Gl/hzIwf0zeUbNYvfCaGn21TgybykBrvC/6e8
2pDpgoD/3FNBltExI+xMm2L0bcVt1QEFwzYXMHiRJcNTk9RTugW5ZrQJ5X2r3JHrHET7Knt0+lMW
fdWBB2gE0LzGxnuM4TV87KiIxXs9ku5iPuAWdHug3z8ebIn/yOnuFek2HTO/7iDKWdIWRivnCvYS
woiIx8NTTZE374CJ8S6OaFf9hii7oEi8mmZbLTZdcuWVDzm9CpUCA2zj1gDcsnFLlaHiCTFInECy
1buNkmx1mF1ya56L6CvRtGb8ZPePrKwh8HPSh8AOqzuTRfh7ZORoBU5y+DjqhgdKRWLdDKrcD7qn
UnuckjeJ5ZkdIOD24bDaXaUK5FeRRkJiZW2BF3qsoYp0N/CnY9ikEejvI0EjXXkzswK2MCQzX7xl
MCnwHJU4XYnIRPjtDnGNXvTKCQgV4KVYttb45hiZX8a9lwpaGp4ynWiy0HbLnhAnSTkCZncsmGda
D6reeZLQq2C1gzYK4aik6lPknSP3247M+njGAVbwMHvi1+h30CZ3U4NnUIfbCJ04GSa+4gybmXvK
iKUNI65ty/KnMJJ34DMq2WtF4d9FHsHwxzHal4imSPP0wKY3bAgW8YJKA36cd6TyU+UlJLZDi4Wc
gwtI2rRwk0urZ0VNWQVOk9SywIwst5CkFmI0FVSrL4b6WEDpEs+f+0Af/rTUJ+B9bkZnFuiGSYAx
jv1JB2gIbB0QPXoD3OoQsRy1wCcKvTUpXZVYTmYA3jKrlAeNb6ctqTr6nVboW3WiL8MimQtF8UtD
TuLEZE4liy+AoV/0XF0Zt1U5bC2ERxF1o64w8qAFTfN9a+E4VLIH8YcbjqJ1ZHhR3h5yNdtoduBJ
I2lFHz09EDn70mpIViheUi5v0Pgzwk5l+ZKXe017lGQEBT1Nb+lxbBJPVT9glWGsItZ9IUptJuZD
jdmGPsSForI2KcHHND6OGi7KnOQUouEscLV14pXmx6INrnhJQBq6zWQw9+DBztFmb5pAl8wPEzf1
3FJ5x6/oF12d2DiSGT1lxhumvBYzeesikk/osSmO8kFAI3j/Fb5NEw9m8eUl2DRxRKcqBnbJwA49
hIHRCbOgOwaRC+jKVVWyBKJo/f6Mdg2aFy9ByaFzt1ndxkZNDPDB72Ti9Bi7pFG8IeiQG4B8tgRe
ZirQnTxQxHQJ6VIxq53E6hBBRurq17lfiPrI9mKRkCyDB35Vm9x3k+42YnkXHDmOhAiI73LO7uLb
nNYgMQqKA2oOQtm2ZQEqxuA2I2uK8f9uacJ7vcXxZxav88JCH1Aad1uj/phJ5QJcD4sO72A+b/GU
swSwWczqlUMce4byRKTv2NOWGmUKcm4JEG/01RYNLn4LqXeh9DWiU55qXp83G2U4O1HyPITzNk4w
/cynvgkPSyy/xmPAqo6pcE580e/o0AyAOj62ZM1js7LZzvAOegH9vVgHxJNsRdEr2oYt4w2ZOq8r
78KK79CV3VgFe6Kat6LwTFu24mnairZPkcbbnN1csyR4mctm1Kgz4t4flTesPZsZHVUiV/uIopIt
2x0BfnMpm8uJy0G29saIPFz0IKfumAItw4bn1lRpsabsCsKOwSTWJrdjEjBXhGdy0rim5/E9Efvp
YSDDuou+tZN8sLqAnXLcpPR9WlO+MofnZWmunTzaipo9Shf322K9tyFiO7qEosjKUEd3S7pz2uxG
GhuoSYAYunoXhcmzpkI7iCQw//H9em79fzYz+GXOsPteir58+//DYEG4t//7wcLxrfi389v8/ddh
hPiZy3BBsv5wVAehAAMqBgyGLeS8l+mC5PyBmgfwi+OQjKzKjGb/NV6wlD8Uk74/skVdTBdkjto/
xguW/IetcsbWQUMzncAc9n81XlhbZP/VQlt/vY4uRtOYDhuMQT41CYqp7kgDtxdfM+pvkqQv/hKP
lG9Ncm7BtPs9CAImxSg4a70leoCDeMCWl83ji8bAm80JmT6itwZxh93maN4gzmEGqTXlBhaRvY/D
ZWNjJwTrkRM+bUmbSL8PQo6ACJcir5fn0zJfo+m4JtT2I3Wy2yAsXulaZkFCHHF6XZvWoxpO94nE
BMJIPxo1uc4Z7rvG/AAelg5d1R+HIPoIBO4wtZlhhFK37VsKHF1jOCuNlG1G030p63d9p3TOY6hN
97ZEvJ+aVW6Dtl54y9gQ9/oSeIaaso2fjULehBquPYXeSaST2QaJ817CME0MNtBRcroTmMaUPaCb
hnzQNrEmg3sgK5Smdu+ShpCzNVrGWQ6icVMOEBCKcK7ONskx56wKM6hakeOXYQeKP7UML1TnFzHp
laEobix7+mJVBCQTGEgDZzK3PNVz1w4Qiise9ainX6Pwu5opPmLej6EZX7CYxhRexf1oh97EyVSa
IC1BA7a9BZT+zijy50IZDfyaMZwqvBWrQiW3Z5mVa3oyiK64Ytw1X5nNfbVAErWbknMH8jJ8JKNr
RbW6mZf1BG5JHsI/XryiONGVAArX5U/kFVY7JyGDWjO+qSaFcqWpt1h5LX/M5sjXYYUknbTsO8IF
tMDx6kH/pvJK+NggXtWmr/2sf5CU5SluOOKVHR8QsbOZo6Bhc46c5NpQy6soxsuIA5PcLvI+Zdlj
hhazR79kHYl6EelCzpDQWrUlRFpFfx/H8Xs1l1dd1AMZOw+h+aIPUu1ldsgwobxyFsxhiwAwcR5O
nWcbvkoefhvJZoV9+qKmquxhqE68qYQxZTGfIGKq9LVpM6icsJRZFMYcfPyFPBAXNc4pbpPRn+Pw
voMl40OotVDqKDQerWCbWHFFI9PYk7njA8/wG1Jno3F+h5pgeAONY00hWMzSj9ZElIiODMOjs1L6
4aBcm84wbGpteAbWS3egVCkaev1c6Lm8HYlH5lTfQOa3a5tzZrMZI4hEgcIo8KpLSKsea/NhaskK
YJYGAk0fm61V5oB8iGEkuxpN+ZRszVC+70LUaBn2XaOOmv0sO8+6EbyUwzjQ8qYGXFAzEaFwFS9Y
KFUu7TpxQIgENKpNvqcq3nt5uLFYEFTHpOiM6Jdj7Ih3SdACpVK+kGD8SgOM5OCuil1kEcfKst0g
egsUfj51yDxORoS3jGFdsh4ZIMQ90QOS7RqKsRX/n2Jm+/0S3GoxURNZ36GeZ2nRB4ae/5u781py
HDvW9aucF4AC3twSJGiK5bva3SCqpqvhvcfTnw8laYtEUUT07KtzFKGOmJCmk1g2V+ZvcmRNc9pu
hy57hEwsHYwSQJYamjuKlFRExIZkUUOEMgrqjSYlP5va+2246cbgnaKp8YPaeH9ZI9+VuGxjrTOf
BcMCFZCouZ2WXWlrBTMyiupDiprISqsUtp4Oilk096WIX4IP79muvDzZuHrLM6f1X4tKU5zgGHi8
30PXem3lWF8pSgnkVc2/kOvhxDn26E0a4gPPRZy6ffHlQz6l1zjZyHGP7OOnvMDTSMuF97RTd743
vEiudJMPtgnEHeMCHsdh6L5aIOo2WDNOmu3lM+IFrx7v0KFFd2ZwIYDkBsKXmVis1ISWFQQuCvph
Uaypdair/oDKQ7ZGA8EkF5XiFTfEIUnynQoDo5Nf1IHaHlU8a1Mq6XufvkalRJ8D2XQU/NhrYvzT
ytiwcgoKwU+/Y+Uz0SeUF4jfPxBL/xcw54+yk/8KVzhLPf4/wz1ogF3+e3ZyN4EV3sspRSmD1/T1
/+yr+DX9VZ0iIaa/4d9ACJALmozoAbAGXdOnLOafqYqkav+QJGRDIFNokMqnJOJfQAhZ/IcIZoEe
nC5T8wde9j+ZCsAKOGW6CX3bxJYEzb8/yVQk/qKTXh9dEf5uJGZUWicTkvdDueGk1yfhKg0VEZcz
LCCDLUhLC53qNTV/EAlUkpvC8+28y8z1x0b9+KPqDPQ5o/b7ySBeaDtKEwXrPzkTP0VWAQ4pU3IG
6Eib64xgwBmNoSi1D/FEMCp0mpxqpazUSSRyQMnZTrWIAp6ev8G4NHFP/YbWZrDQnpM//woNVgst
TqYHnos+a4pFvVgOatWUD3IZvWhJI1D0pT0GDKu1tYxmujBYg90ZcrWmJTVurFDA/mr6I4MfYciY
RGlN91D59aacqj5ipP9oYO7wsvA6NNqGMLo3SuBn10dvpgQ5jR54dgXkjCYrEhAakDunTVvVr72w
TrT0weVEF1pKyK7rizfYBwNJHP0nTy8Cm9R52Na6RrEQrCpd6rJy9FwVIfea3AW8/LFE5QX5mKmN
eReoyBvLnZmu0Ui1jjGdy0ejcUSEaFe63EB9xaFoDaWe3oDbaBtBSgP+MbWOmoa1XC3zajZq3afM
gaPqOE1hZSXe2qsw09CtvTrpYTS+i7tmQFp0fUA+9IbOl5MpGTBzTZrBKPopswEp5ah2RUuOH8TJ
dAE/LAsP1fZ3qrcxiRtUsEjuo1UQhK8fv+PjDyjCd1mV5hDdqZxe/0Hnfbxpgnis6Bpq1exoRf/Q
QjvZaepASqvBzn3Qps/+oK6gIBugncoiRiJzyclBOtclIiCIfIU0gK+3ZF3Xp5V+ErBoQin3KY4+
GACU85B8RzCnxk7Vvo0pXeYKA7h1V/oJiV6JZD3gisP1T5Y/nS4aqG1eZ6YO1l3lxDr/CTGs7RaJ
G+tejSmi6l4Y7j9sxIawqpAxr/dBRgUlVDFAl5pKfpTG4K4q4xSkZVO/TOBifJUT+CNO7gIsLNIn
0hla9BJleer0YCXG/mao+dev//CPsTlbPDwhJ3Ib5wAdck7v8x8OLyqc/NHle9xrKMqb6p3hAV/8
mLC6EINth0b+fdQ8dcktI+s5Gg6NYpofB9FjX0wjW47o6IiyMyCwv1ZoQIUguJ3AVd9SY4S/Eaf5
s0RXNmu679lUHYVn+r2fpgPTcuXQyuJhck+FYXqbmebwPFb4mfGOwGZkwjyKlPZ8QRCfVHPv9S4l
HC0avyAgCdM5x34JwPvaDcs3ryQ30Vxz3Gihi1tfRfsk6X0SOVF+8o1i43uxt7dEUBWkVXQWQJdS
VmTLfKzJwsVtQkWJkLrTBPCxtCWg6TnahGXKs3uSUlGxk2GdfELi9VkWV0i939NEVPauHBagzfJ3
s+hofyoWxTaJvm2aj/WvxK3jY4q+3AD3KtS1Akn7Eh9GUarXdW2HA2wYK4KoAzLvxSuiat9btUdB
j7Hq9Ccjl7WXrFWfQo/qE5XbeI0WsYi+oJw4KKiBd446CNhQQiY2TVe7GMUkeeVAHcEyxHSTjT+A
gKH3s9KBd1P0ZXlCyW3u1LR8j2WLGp5xe30pfr6hp/HB0FJWEIYQP4CUp9s4yfsM7VNPvEf24XaU
uhqqsf+u6k28DVLc6j9cMc2+pK/MufKxn8dCDSjgttHCb1HPcRbTXAHM5BBjOWAApMzPVEUsAlHA
VvM+k0f3VhkoshpYlm8bq7RuyjHK6MwZMjZHup3jfAVajrZ240pwGDy/3BdlHd22I91Nf0DLrdW/
e0HbHuAe0r0xY547OhRk3c31lZgH1KpFZS/oiUsTAdWEtLpN07La++pPk8KxgFoN5nTtvQbaoeYF
Dtq6fC6k8g2vEOUwTETyGKF3y/TdIyQ8DNoLXceIVAOAAoI7sOhEhGH9JRWr9rbvaudj4v4oe/7f
5MVnCfb/Q7W9iZ7z35Nnu3l7PUuU+X//u6hHZgsaCSlriYaRpUz58L+Keqb6D7hmqso1Mk26NCXR
/06VlX/Iho6c0YTj/ciw/5MqW1NRD44GYB1RR4ThTzJlIpxmp8CYFZ3SIaRnsniy7tlt2vV9B1ci
wEcc6ZloVKlY5/i0fjsZjAtJ8CxJ+BRlulBP7mxTzCTLj0JM4oXDqKy97QiJxhufrkeRZmfuP8NY
SPpRmwTbr04fexLGbUqx6sMicmQMMLc4bYOeBLrwZbT7r9W9z1WxEtbuQgJ0ISixyAYkTaH8OifM
eJ0iRRrQA6f0jQc/lXZ+uQRpOyckUoM0QCyehJhhpeRGCsIgwHZNqboV/FU7FKKNhzZCXnabRHxW
9cfrI7n0TbOBlLsA3Qh3Cuij0EBvbVyCts0fJJ++aVoyJ3PFWeoblUaISUjtSbcxrz/AA/duUgeD
xaOLYN3Ga21snnfaId50OxXllIWpm4EWPw/sdDGc/IhBLAUatcxdsYGr9gDG+SYFInvwNoENpX8j
gLDYmJvrgzuV6ud77oM8MG1teALTrj+NmtUN78+CqJ2dyitai2W7oiFlZ1tX2NM4o46+D/ni7lfg
FH++E4lNEV9RDRjCcyX51nVR8+YKxbo+OeZB+yLmoF8APVq5vOBnM33GSbL5zxnW6GJgUybLZCvn
n5koEM3dqokc39hJzU1mvYbZwo6/cK4Y4kmI2bnCGPq+nNacK6K/1hHiToTfYYRomvXj+pxd3IEn
gWavLqvNqAkqkxdfo/8sS/TaCwllL1SzhIwanFLsMCFaX495cROexJzt+p6nnWtNHxdh7AXBKtbk
/2WE2ULUwkpMpIivGqp6VQQ/42Dhtbr0CbNN7rqIxqQ6n9D234SO5oy/tIMv7iU0OA2ox9ywymwH
B5lkqJ7KeoYQcmjumnEz3MVrCL02NFj4Det8Vd9peJn7q+LvrO+T0LNXoJbW3agg4uGURe1udFFZ
p2X7cwgBW11fCJePKV66kgZ1aeL1zHZSqouCWg4RPj/tOsLROhu/YPdoJxbqquNfcvwLexIgJg+0
ggGPg3SD1CdAMDPTcbvwW6Zd+2lXn/yW2ZRCr8HLyO0jRyrW6oG7fCPYqNSLTrrx7o2FBXrxCDkJ
NptdI2zzEX2YyJl4S5aJXWOor3LTXFhFS2FmM9kaeINjmo2tKVV7EwuYMgH/jdzQ9bG7tBumt44B
KF2WIOKfT+MQYm4gDR3bravgTgNvU5OFA/HSOXUaYjY7oEgoQcIYdfxqJ6uQi5L2pkiTVevKG9lw
6UlFC1v80tidRpxNUd0GuD/VTJFlvDUCeJ/yMRAXvmr6O+ZrDkadTLpLuYX28/nAdYWGzWnH/IDP
61d+GexjH828UqvWch5S2RP8ham6dLGcRpym8iQxiLHJ9sqMiBES0Jp744eEC+7S+OFvLImTL5st
CS+rXVgSxInNYp/p4a4CFHw9xMUJOgkxWxJjBnAAjb/IcdGX8SJj5VU/atb3/y7KbBl4ftOYicvC
C+HcSditD8WPEWjY9SjzYvqUU5gwFOg3sIuQeJ2Nl+xKVtTIaezERomUl7sTC3GNBfGDlj8HPLdH
vLJkU7DDSH3M3GChUPB5KMli4C2YmAQrMDZnq6KN5EKP8UR0PNS5ba8cuGmKrn2sUb5cWoGXY5Ec
WlNLBCvO8xXISQFJHuSkQxsTuHmP69+XPAoWFsfnI4kvUgyaNCihI2o8m7aUUrcpoN8GrVFC50H1
ATbBM7w+axc/hakj45Ql6vjz7ZvBkUniKkHSHti4/l7Eb4UZba8H+XzyqVSGVWi0E1sGafrZeCFP
4+OTmjpeQuvaMuNvhl5vELlfa7IJJVv/CWX2/XrMSx+mT64AimFBKZt/GHZqXZhrQerkUkNmOFEo
HvFp2VyP8vksUkWdp74EnwkhhHmFvcDSQ1HFKHXaTPuhdOILssAvWig956W4INV6aTmchDJm9WEB
CXo30GIGUcsg/KbH3PIWiucXxkzl6lOR38fqkkbd+TxZLXqe1uCXgAXjt8HINygnbCA5vV4ftAs5
k0qc6T+WjK7bfNSaUuWO0FBwjL5q30cctm10fl/MdQVQfZO5q2QNHARa6Lfrcadldn5V0V8DoEUJ
AmFGNH3OP2/spj2rdqkjN/5TRpMezQxwlu6xz7+6+sJHXhjLs2CzvMX1oqrEFQzetIuYAX5IAAFl
Hw9CXwoXDorLoUxaB3wYh+BsDzd1H2tmg75sbLzRbPPHvdz++crga/4TYna6ihFijSOiipARhI0S
NWhVKDd1LTrXZ2jeQJoOorM406ee3O0FUmSxWoypo4vgwrykgsUcboU8sGxcEvd1oDzV0F3EAIPF
rvm+EP1z/nwefXYdk5s1WIfChXJlb91BFhuKABGn1yy4E4HIifUPPW1XFRDQ3nu/HvvC7j778Nna
7PIu5rZibWrjL/xE4JY2C2N74ajSPt76lMEo6ZuzzV31Wl+aisjqB1Usj8E6l94aaLNT9+P6t1zc
Z1NV4V+R5PNJbAB747pHpCx2bxH1dfAOffe04KHrYCnozcJb78LtgoirAfoSYXnarrOha2QpQ3BU
ZdZ8wNq62DkeQD7Xym5p/ZZQlrQ1KqxLevaXJoyarElXVdTx/ZttulLvBNQJiZp27V9+7h1HLd9d
H8dLM4YJkkIbl0INmj/n42gOgYyiPCFUDBZoXcAVlmxUlBEtWEh1L1RngbRqlLp1ej4Iss4yGh7v
4MAUIXKqDcBw5CxHO3dQFrXx1sP980Fclbfh9vrnXQ5KewdUCY1P4p9/Xy/FqSFpbCz3p0Yz8dDv
k0O41tfRMfqCm5m8CtaLMadpmd8BU1kPZxIaSmBazmNaSaB5uZtlTrk2/pLklfpCyRZuot3T0Flb
7/l26QF7aRbpLLA+Cal8mkUDMqmlZGXmCHIHqjR09zp2n7YgDl9QkF3Igi8EIwvhzadPaLxPn6d6
viHikpk5dD1QCPRx3VSLHz4sJrQRw4X1eeHeMab7Gx8ihSU6T7GQ0oWgYCi5k0yCZT5oDi7tBpb9
9XVyKQzJCK1IGi5kc7OdlvZpYxpClDtgqRFfQ6I6jtYKhJLrYS5lJdiaStPzH4S3Ot8Doe/Khiko
GTW9FSIW+2Qz7gQb/bGDuq/W4Z2yEfbZwtl16dumtpOiY0cNDml2dmHJ5g0j8r0ODeN1Y3RgA30b
Y6KFb7sQBsVEWlw6CxANnNkQCn4vFJ1REqbNtop/Q7ljhTTWwkRdOBInHBPwhSl5BHFyvrcGoaz1
3idDhemNTOxLSfd+YY4ubN+zENNPOMkPBvgrVZGQoXZ2txFw+sQ+ZJvc5htUa1TQlxwZS3WuS8fU
WcxpcE9iFgHc5LwLSidfQ2m0xc20MMx9vUJKcYM4yE31x/tKQ5oebS1w/BMWZHbuy/7AKleG3BGi
4CCHgE+E7iZxk4XB/LwoNN7KiMVjuQf/YB4mRoJY0KwwdXpz3PkDovUt0utuvXDMfz6SzsPI58OX
gYQwSrDHDmSzTHvMOxjqzVFHp3ZhbUx/0dnRzsLGiA9Ih8TR94F6PJ2nsMIiAF300lFvm43mVFvf
oXfzE/7yOnCWcu451kslgWKpSxZoRq6vT0m3hyMAGu4aLz/H+ivZIZNjQwdb5a/yGn6ovdTJ/DRZ
oAOnNzRvFx6znOzno+gZOI3nagBPA9SMO2wjkcymXjiNPh+BUxQ63rwk0A389ABEvljG91uebkfz
MX3AP/c9s/UHFBFs2Wke+mIVLNaRpemnn8/bedDZAhlb8qjS1zJyjwgHUJrP4LNoE8Q37cZdwZf6
BivO+l3boIueSmdh1Vwc2JNPnh1aqDshuJcRXVu16+ouFtfIf8eUzuM331hLdm2LMiIBO/XpeuCl
uLOTrNSrShkiPXOK7OtYRLYCcLNd6sF9PruYUIlNAS4P/yXACufLpsfnTiIDyabNpzzLB3kTIdK5
sl5FAO5Obcs7Yb24NS5M6HRN03LH/ge5ktmQTpNpuRI7fjjItmojrEOJrF/lb8MvZLiFW8lWNsjx
UgF/EFJ7qfXz6RYCgIH2CtuT8FQyZp+cNaUShNnQOAjuveImciNFiLb+8eTRoKZ4oSmyIX/KfNJY
1aEqWKXTlNIORfpNxbMYiZ2FxXlhjbDjRbxqKQSi/TJLVjEH7RB5k0snaa2dTmYiqAFk0GJBlnoa
kdkGPA2jzSpL5pCxQlA4dzQL9rfgKfexWEEgqLLD0MCEKrzg298YP5CiAGXMKV+dfZgat7ICIBYh
Mdi6mG7eGB16aBbyx9fjfLp7eMtoVAEtkzIgEn7TAJ9c3djsFombdWjl9VAsNYyPk03e93akeH9j
DE8jTb/kJJJUpKkvBFHt9EUM/Cw8xBO8EkkVvUUJNV1I8y/cPucfNlvkhV53fh8Rrvgd/4K7/ux+
wcbrC5SyTWkPN/5CvEsLUZuUkKmvT1j5WUZiBZ6ZYmNVOoIm46byK1NdpOKHzfXZmmN3uVP5Km5U
SAgUIVFqPB9EPcyapsr0KbsbneZrufbuVI6s9Fnfag6E6bW57g8wASQbatx9/pP34d/Y2Ke/YHYX
WU3VFLmmlQ6wafTcGghDvDvEpXt22lHzHXcaZnZCAqutUjPlQwEn8+itd50jO54dHoqFVPLyQuEs
NnlnQ+aev3fdQIx95rV0xG3voKzruGt1L+8xSN/SvnCkPy4kfEzh/8SzZmeJMhGVAiT5nfRoHqwb
BOzX6CisRzQO8JvYLN82F7c4CxPpOP6rz19QVoJdHJbjzFjX3wqF7gge/jdu/qSFS6CP6VSazxoP
GyoliKjzTpydJrmIhwLpNKFwrvGD8mh68R4J/ftIq2wtDqYyk6Mpzfr6tri0+U7Dzo4WMTBztYv5
wlH+qkd3OqoLQ75wIF+4ss3TGLPzpFcTr7EKYtRNui2KF28sV5aFxcu2SWBlIgp6/Zs+F3pZJ6cB
px90cl6GYajHzXSD0gjU/HjjivcWmpO6v2+1nzDyV5rZHQf0ma7HXRrL2cVT9kDqB4mwMXIJRj6u
B+svjb7kH0exyNZhWCkK9fj5OZbiwi7pmVA5LeJ/qhHZVmNu1UXsyYWlTxj08dGv5S6d7+1cUdFl
Hrza8f0XuXwIR8mpDH3VNn/j8XEaaL6pQ+xEJTOMe8f0bk1Uy/yGeo/X/o1Ro+OJ/COWWdQ7Z3NT
oHuvNBnqokg+3oA+xJxNVx2PfsBCoJm6P5kbapIqrlyGLmoo/s77kZ6nmu6ktezE++6raguBkz9H
N8VLe0OtWLBVXvbiWn8rtTvkSlP0wpZO5QvLkB8ALooziyR1UgU4Xf0iOsCNJpNxlTwfdWnrHiqq
GMivhr+bwdEO1iFzup221F65kBqfhZ3tclEb67FHUc+BJrY3025ftIvcgenvmB2SpHUSgGXrQ1Z5
FkNHOdD0cGviDs+Psu3toPQZzrhTHwJS/+Chf83W+RZntoWdfelEITC8RzrmZP4fT6GTE4X+lIW6
VFw7QjYCtupfB+i6WwVitV1PikGpF6CaZMbDYzviF68lSyngZwDEtKxOfsE06ye/oFXdQAeKSAFi
O2yct3gdbcsN/me7pSr2xXk8CTRbPmZOCdvvix7YiLeyBsnRk2Yhn72UOFiwRJXJHJQdM3979L6F
qVDIcOpddSh8aMuiloHAMlofnbLuaOnemxEI6arJEE8aXRELVxM9iSgt9obpLi3dizsGjYwJZcfD
cn73lnJdNk2scPeK+VZwjacsqL7R43Wun9wXV+9JmNnI9r1cBo3Iiyt1s3s3r+9VKT30krsZOwhX
uvV0PdzniYSjhi0LdEFaEoB+z1dMVIYF/eewcyhMI9DgSu1KiaxkYWt8HjuGTDYpn3NJaPzK8yit
UnpiOhgUWOJvGcdZh+bDmL1e/5SLQTQgsZB06MJ9rKeTxT9ZGOd6LtVOHkKitdBSi4LfFc4Qfx4G
2A0lKurYcDBmT4Qu47UsxVqN7aurrZQhkNZGhtoCeYu5vx7qwuRoQDp5eGuWMtGfz4dN7F1B9puo
cSyfYlvh9T/asvrzF+rUJqWUoOqwofmu8yAB2UhbqC0WD4mMfa5kpaASDMTqtOEpt97/9IvA4YDH
BeZDI4BFcR6MmmlZmVqBdmw+2h3dFCF+ux5hTh3jaj0PMQ3qyTKIMXpWPSw+OAMVx9ilzyCkgi1Y
QIfSZe7oCxvowpl7Hm9alifx3EaogtzDBljdhg/dtt01TvtVXuU2mJKlnPXz4XAea3Y4DL6ol43M
t/lH9VClayz2hGYV7JBXeUAqzDdtxMs61ZZeQFw+LIX/vMH+mTFgAsP2+bQczSys8tosW3Tectsc
0CgM6p0ruQsz+HnVn4WZ53plZ7VANgkT1taLbg5HcYgXDtlLX0KBjmYejleQx2cby7JaAX573TpF
K7+EcXuUm+7XWCTb62vx0pdQmIcOPAkZUwA9XxqwYiOtrwgjD80myJtdK0hf/jwEhdVJvYnOOeib
8xB1JGR1YVRouIYWmkpmjCheKi6cQxeGa8orZGmqv1ANnH1HPSGTo4LsuxAevBp9OaVcGcFi++TC
cJ2Fmb3ISqSKezmakvzb+ljcpY7vIAxcrxBRW2fr8iW2tSXw/IUNdRZythBiD2efsstrR+7etFZe
lSjiDwhXeeK7qy2JaF86miYmH+oXvJimEtP5ZBVtHKvjSPbbtOMdwsfbsDbFtQYYNh5cu84bFKS7
XZ+Pb1KTWJsRgxm8Dp6vr5jPD+2poUcrdlLTmMoI5z/C8hM1layp1opYiyaA5aDLIIrf4vxVRIXf
REbyesALiRwRgalOpCIF7fDZIENXt0LDpFSILqKj2qiGv5nUZMI7z8Z/pFgtJacXlisaZAqVXUh+
ZB2zL2zHGu+vikyN9zyQqeo40mgu03bpDTVdVucPDT5o6jbzXuT75plA0Y1ekKgFj5m1+ijdu9vc
KStb3qv36V1/Gzwv9YEvfBf3MwjnCSr7GcTauMNgxHElOho6Vm45rmrO/xJe9vX5Mj6QyvMPs6Z6
HQcKyce82FrhColxpSc6rl6hTRy0tqgM74LV/4Zp7cD/ljaZVVvbNCpfelnZ9bGFDGRnvXWN+xqg
RZgOvQvCuklspRS/mG3rrWujdxEcl7aDMr5ElRFtUKG80cTEABAeIvbTIpg9GOI7GkP3lpkf80Z8
SEMdFWwlxu4kx9TYPXSW/1voe922BPkH1lFHow3iTRHSjkyEx7HHQW7o7qsh/x5J9XdUJxmooEdQ
NMejIsGoBcmJnTWZtaIi+bUYw69lbP7AXM+GMH1w5fFeZnes9cz8kQVIhHhZ50LIJzvy/ICj1dNv
Ule/9+UWpURZpOPaRuO92VQkTUYo2bpVymvN97dD3YGUarsjeEIRfZCwxb7Xt82IbjeC3GgQJzJa
637+wp6hdieJwPoa/zAGyoOK+oGJeZRFh9eOyaS2mjYaqAdDKe/k5neumJVjUahY07aJb8rCRHKs
CtuVlatrXUJyr5PMX4Xc3MsBpMnAxQRF1e9SGdXm2hhWpeIezTC9S3wY83pibMBVOqNorGOkZBNN
/l1K3p3rI1Stawf85Y66jqna9Hitq+R3MJpv6DD8qrkvV1FRwg1EzixHL64JvF9KrONDbcR3EV5g
KyESn3XQz2VdHmodx9ZQ3JaScdCHFPHSltajXz6RZzsptCUlHra5iECulu/d9tlHK1e1fo9pfdsp
711r/GXl1uPQobTddOjyoSMoFNqPRq0OgjwC7I8eTFTdxSyOnGCs3uTKvUNj2o7yAsGraNg1pkgM
ay/l4ddRGrdtGL/V9biVpXdPjo+tf6SHsjWR1UYaA6EO9F1bBGAKL0VzHeMbBDCG2GeLi3+RTNvJ
8NBByeCSPyi9shEZS7hZGNBYaN8jOpwKjhD0L7GbHZXYO5Rj6OQ5XzgZRih3boOIgfaT3qkdl89+
lW99RXqnbnFoMrw4ghjLo2gMHF0w9jJqzUJloGRr2oWr3WqNiR8FGhF9cYRgY7uojw4DEv9u/IbJ
3V960R94mzyO0l+Djme1mVTcOEdk4X+0pvklE31bxqowb5Vv3Pq2hPVAZqFCLZcrT72LSuXG8nVk
yV/GCB37wdwmCQUpikSaFb+G2Gs3OFu0dJXqpEEtLf9StPxv3ftg1XtybzvD0KX0pR96k733njjY
1ag+Jn29E3L9m+ixpmVuuTrjWWviGhTf5tx8mX7HHbHxZeOpKizLyZIK06kOyho+fHs1iyKmvHXM
JLsdjUkkrtcZYFU4mAgSM1J3HFgHGUn8UBlvzd74DjWe0kCnHGLJalhQFNZyP1d3UW4eKcqlWPmg
6Q0qBfngxHyKkAi3o1r+0gXSxorGfGVlXcCAoHWceP4rGtdodqvPso+sbW+59zFKOmj96g9qiwCl
0IvVFnjyQ2FWWyWnfKj6La+bqrJDM36MAXPYozretHr91MUKwFDrrqz8r82Q4Q0pSe7KiMZjUJk3
oQFkFMpUuS5VTJ7A6aCHHWhIFhr5ROrTMQUyn4xSELd1KD9lcv0qxTTTfWMEr0zK3Ameuy46Htsm
TioSpm62EsjfwzI+0lVtbalrjkXNwZpi4rSyJPW3gPvECmvlfSxkMMbNcZX66K9VsfA9RjmkCdJv
gMTWZRZ8l6RsOKpDf9/qxXutWEfJk5GW8I0fqpwUKB+ZyUpHbBBN6GDcuCQ8W7Q6TLQIUdftmvwb
ueNzl0kRDWt1XGmi+CQYza2K/bZoVjZAjFchQZc+jHGVJDdTN6lQQNQfjJfEzL+XIoaeEhj9tlbv
wtj4PrRKtItEBRnEWD4i+Bsg7YgeHXLr7yTDGCvxb7cWlukaQjFS98WwwqMn57eupWU8mKqtkQ3f
5HB8R4JH3SI+gzWqkX4TlK6wjSI/BiSkqxGlZ+gvSK7L7nvuW4chHP5iSkmDq+YlaKp91wTvuqT/
5UvldOLxeRge4luh2aMnbfLae+gFC/eCKpTXST/uhTF+09MInzVNR6Q8WoPlPerKcN+OXE5BazhV
VeATgnwUKjVP4ggRnCSRHdqENxgrvRmTrnTOG2cl1cGz2Yvm2lToWuQNdg2h4D3qg05rA3MOLQ6x
fOz8EFfDrsa8ZkBQHHeslyjFvgGRopZz2RLXhZQkKyvIcN/Rs+9tEupfaxGZ5VgxncjiegmU/A6s
ytc6Tv8aYlTldVSLVhIm7YpmVDu/8B4LJbhNyA84LTlg854ytmBwpGDB6QWjI3ntbW4qj4Oi3yJz
SBd1lNaeX2g7fYgffQHp5NBo0RIq1UMWWA64sWLlh+YN6pW8A0TX5l78KvDlVjt8tfL2Vg+Qmh1g
NnCo5YigrtCVXoVt+T0fRKey0u9dXtmIW9wPKDujiorfe+U+F17lrspkorp1tpBrj21VbnUjeGoi
3d0YeKu3Lj8j9iqdQdO6VdgDGkuy4sXS8B7RLWCmkoE9TW7o/apI9F+BJd/rvtxjHIKWOorYsY6n
nC5vfFF4liosLqMQnXjXggwbxV/70XCwIz/opfsQ6PVBKm7lmGShCXajKj0PQXcMindNe+Pgswdj
RGDRw0qIxPCpxj8uHu68kj2oKLlNQX0rekjLDNjIrdShc1DvuRGz7nksw4cS/+zMkG30rpEU9bdd
E9N2mty7eos11jBLjXVUAgP4olbvilZ/REP4YIrqQVBz3IdVigpDJpm2K3kbFSe9yQE30IqtVweO
q34ZAnyTVG1dDmQobFwtqTfB6H3TfZy6FAW8lt5+iz3t1jI6m3aEg/ApTj4VhqMYyOKl+CR03YMr
J77dlYFrp0Owa1VrH4QGFhthfRS4PfCGxVawxl+ccxaHs+ELJkX3GpYHQdB/bxqyiSrHua/EvGY9
yNDttL7djr20RUr7yI1NEolXLJKuh1ZIj3B/1rqVbzJfvRVQ8910ib7hYF9nwrdyqBGmhXTRQpCu
R5wCNfgKJs4p2KNXpoPx6a7Vq6OvVrd9LD6G1VdcMlT5zU1+WGiLqw1Oeol+bGt923DOiEK1l131
buSiHutmr5tvmSv/5DWfTgfsWptUzitSM6XMj741/DB69aZA8LQ1rJ0YlXfueKO7/g1eNoe0Lnb4
j+6HKKPdhmpqwR4WHQ/fiLBRGVEJ+1ezP1qaP6xU4NBqxBtPT8q3oSjfohTb26J/aLWU67Y04o1a
Se9s1LsB1yrJRxM/LH7BYMRjp7F+a5b/tQzbgxplOx/J/tzsDkru3gztcFNXOMzgP+YX6XsYlAYH
JEdToQ8IcbW4OFIiNQHRYSo9dPFdgLoW3VTB1svotuuqW5SUd1rRv3h5/Si46deWq2DTmtX9UKQs
0zy7sRLzHeI17ag+uPezzq4NrBPBBH27/tb5QIjPnjogj2gwgNekbjsvGoO1UHHayUZHjTG3xvQv
Hfah18JeF5tfbluIP9pi0BiQPrprg1SyCylAF17wxxpnlpY6I11qjDq8TlB2pJ0iZ2+u4QzQ6ndC
ZI4HK5Mkpw2reiOVSXiXcWFgLqmFyDnhIw9tOBd3cd507zIHHpaHolXfYyOBF7uYp2s9mKZUCtEZ
kTAFuv7xn+stPCtEXaXJovOsnJd1pFByNVLchtyfV7l4DMNo4Sk51SPPR/c8wqyi0/ulKQ85NprK
0I/fEtl8wQLkfiynNW1WC5iWy58DnIsaNo7p8543BrSh6ZJ18DkxAjiDKDheqoYLUT5XjKZP+k8U
+bx8krW1X2SV1zqpiHFWgj+km9o5usMt8pZt++eNbxomlBDBlaAR8Ymhoo9uP7SBOVLHiFcS/kdh
R9aEn9n1pXABpnkeZ1ZZRpxPTeW6pqsB/Ua147UZ3un5yn2mrKwdUtCSKEuHxkIv5fOUEZWVR9+B
YuwnZkoaRKTKmoAjWMdpO0lqRwvTdaFmchZhNl1lYA5pHSs0hSzlRsiKr0Lt4bMjLRUvPy+L8y+Z
akUnXYCiSSQ/8kvRSSyDegRW92jzyfV3l+azZqXb69N1oYZ39lXTuJ5EC1K/98gka2cokGb2g34v
VV23Stv0XkqRPG0DIK9qES5gq5bCzuqXUWtlVZPkoiPH7iqHCqaMz6OAXUr4f0m7sh27cSX5RQK0
L69az6l9cbnsehHKLlv7vlDU10+oBnOtQwni2BeN7oc24DxJJlNkZmQE8kf4rs+8OT7e7jFRGZrU
EgUBfpbJS1a/D+Y9xT3seC13PwFouCpgiEEfVP0kZFotZoeZvjBqihHynSDTzkGYap2bsraF5jXM
y1NBiudRGa5khUAZDqUk9T7MOwx7aNC5Ma6JTPG41FBFPRF6n2UvhHzgcuKDGzEFEWYh9p5S6YBw
4+2OEkvY9vjMgsRP0nENszBR9PdZHZG4cPkC3qcDisBsEnZIBkMm2P4jJCVKbpdi/fGK7Z7alQVm
V+auKDHPgQ5oGg9XA0o6amlwApxnYjluqz2Z8grYDgFOqBqEycLaQY/fO/ZiB/V/uVDMx4koqUDb
EW4suHsDtzsIIMaQV33BbI07OrjAfJ9vm+facMBbwfFvN7BXS8iUxMmkdaXaxZCGBQFnAR3fBJMN
4/j92EWOFbaTloWoJEK7XkSUUcFpZqk/y52leCYBp9h/Z4qpudcEXPhagXePPt9r7bNSP8zC07GJ
vZgAQ+1yQtGtxmG9jIl8qKupJpDjgEv4FioaHouZdTo2srdkC2G5gtFMoIDZmn5X6ENoDEbvm8p3
BWqaSvg2Eg6WeXsrwtDuyoZ86UhrmFSFEjvaQDIUYo0RvPiyb2kvdTrxYnz5q44uYMyHok9HrRss
8FdL+WJmuhmrLEg7HUAMiOsm3lAlZyWWH2coRESYap94LdAtnR2uL+tL5rLgq5PcNOmyorhkyoX5
nHTjCUoRV4o4nucMAkfJovkHamqqvxQWhn71yqvm+zpD1X9Qg7CZ/XCQFm2Ev2UTYH4Vk8JivTfr
rsSvIi3UTnUKuVhUdvGM/LtowpD7ghAB7nnhsMWmXzqPQlw0ZMok+FN5r9ZLufyLrrwf22CjibXB
uKJJYAxAMVzw5Wz2ABy6bjO8UDvR1qfZ/+9MMVlZSaCFkY09lMebAp2CQkC1AkDyhxCSMHca9E0e
j+2xJ551jcnQmgzxRKGDa+YIwdfJgGgb5yjyLDB5mJJYpKC4weIlVRA15bUx8Cag9k2YIARa5q/B
B3MZA2Y0oUmiolom1g9D85aXP44Xic1Yn4ukSRowBjqemmx3VcX/Sy2IyvkhLa6yYbzSyhjicuQv
yV8YMyz5S63WZakqneArydMovWsoHR/7sbtOnyJWpoXMazDp3RCIUJXVLPi06r/XYeu00V9jnT6d
wM0IZDkYxdk0No0eTOQAW2G7y0X0zCdJgqpTB06Rv6VOYi0tiXmV9hSri0OiqNj1Ib0RJnKquvHp
eMGW2FzndtYEs2AJaKR7ZYIzYv9TQ1qP1UAOfQicQ8UUhTvjG7jLOdeW5YBvTQKLhrcaph3YqzIq
FBnUmyzdz9B57uTonEAQM0pvQVHu6tmYcEJiN7SXkF7evtsXfT/iYilbCO28Fb14eMis2a+H2jle
x90EurLCbFUJSqs4XsrZodR4WYT5s9yyIyUCRb/iHZvaIECwZ+BTA7E5GJuwguz1opJHooQ0jYI+
G4wbGqXCR4mP4W0BHfcbMR/Mq9IkoSei2vcgJ9AzlswcHVJaiG7SqSJnO3fWF1Bl6DKggAmhdZHJ
flVfo79eD4YfJcLdguQlDTln6HdyvF5SHBM2sIMhAaj9YiaZHYIbpGLo2jGOAhQC59+xjDKxqGbU
y02MtSpN1t+lXWWdUBWOblPDQLMZslSPWlRavCTDvmA/1x+ZEs8iAHAwRXN5LGs569LlfeS3Sda9
Qu8AupwlyqGSCjlZs+rFF9VC2zAJxezb8SLsrrUFhh0AmZHg2GdZBPrCLJrLKICeVvc4DxBzpHKo
PJjmSDh32A3gZvESs/swgkjTNpUwiKnGfZfG5ufLRkQryIlFNzyPzuil8q02ObHHw6ZsBrdh08QM
CIhNgIZBUZH5zI1AGxWZ0ETo+nSBlkWyM2M9fXPualcvo9aGVstdNSXnMpbAmoA5UlufBZAnoK/c
Ksp9qiiQI1fyghN8O5+Vi9/FnO5UFyfkSBoFQJt+VBD2AjUPp8a0E1Toh+jLuP2CcGIx1E1bJipU
0E0/HydfHe9V87fVUnsUbuY8oDyClV2H0BcFfxj48sBWdRnCehJRCNWIUZAYSfuhV5H6PNUqj6tp
M8yw7CdOKoYZRFDggGHl0ow0jkTshzAKYsDRvQH7mYW5PRn9o9YBHREbN0VUv0WT7JJavT8+K5+l
WiZhXBhf1mD19YRAU5FPRWn6ckA8FWbP2iskgdEE115jFx0xX/UhyTgGyXd6nl9Ashy5PI2Onc8C
fgMIx4Ds0hS0CC9/g6Z0kJwjgPJMY0jvKMhurjMQYzhxNBBnjOeWc2p3EsSFPeYeL+G2o6llGge9
9qudfqv9lQAVo+OF3fUJCHngdwH+2xA6QgldT0luREGEFsTJKDPVV2WdOqUExIqpUR7ufy9Woej1
H3vLyVnvo1nHeoJOdWCEL1133028fM4zwHzBIFygNbUMA0hOTpdcVTMvse1uy39cwLm7dCHpymKu
8I4LwEboGKDAkuWb0OLW35fjtIn4lRkmfSqpOEtxAzPQZxkwEbYoStqF5pj3khNfowNquTwywt2U
/Wd3gEe9dK2ktZmhAY1MktvWT6i1nlFLfi5/ABOafJk9/VTcA82hnI9jcD+zrFxlMsuEa2tVV1Ec
mOIAffFG+hpHgG2E0O5ppPSk5r1TV2iuNtNtRYynY+s7l+YFK42sZukAlrGnui/yNItC+KwCWRRj
gjAGGcVkAfGC8kMKlZS50ryMqz2xLOV2e/+YZQ439KNTCs3qOACq56Y/S6AXkR+g/+5NtyV3TGD/
UPwxxlxyqBI1Ywa58IAA3dDSr3Uyu8eruKnqfH4dVsvIHOyR6gOU05M4gD5D8VVrXPATeqULcOhd
CeYq6qiI29bOH03D5p1InnvMmZ+nkmSxBPd04TkpgALl0RLtvHLWMcI+dStpahICDt+gMISg6j8a
8xWIQ2/IIalKea+PTeftcylRqAeHH+YeNvy3uRkSYFBxHKBiBY29r6WbutbTfCcOdnGWPPmkApXD
6bvtJrWVzWWJV3lZN0ctmYsqDuL2fpTiQB0ATdV4wO/djQI/Ozg2AMTeVj5KWRtx3uIg1T/K9Eqi
j8dRuHuWV38/k7/qCDQvXYyvWToIiQtetet+qJ9qM/IzdfxIaXqvkPm1obzR8f3V++MXk8DyPlS7
UcOOhb3uJvM3Knf+NNX2sXe73+qVd8weobytQD4CVuYx9/qOngXpW2Y9axmvdcnbpsXdVTCoddIO
EExDbjKHG2myHtpa59xt9nP+yhkm/2WmkU4jVHIDzSZef86fk2AJ7vSR11jZjGN9HicDkw0ot0I+
jJ2splNc1BSyWoF4tTB2zK/qg/ao+hiB/VVw7v27C/ep2gnsBJRMmERUoFkQ9oAEB4YFvmAiO1PN
Oaf7yeGPic91Xe1NXxoxlCkL7I3igJcPbdfpnINBQ35QgFODQtzTwlSsfRyHHsexzzVeWe2KgqCw
szjWmbegDHbqfHT/OxPM2e0wyTvLVhYHaMCNdp+np6o3Jc4R4vnBHFTFAnOeXmH1UCP30lgHKpFT
FV2+c5vv+mp/ll+wWinFaMo2bLFSeh35FSooLchRVf0m6yJHkU4C/Xa8bPsHaWWQOaxQuJ56q4DB
RDftdJ7cKXwVortChhhSSJyCfOhqZjcaj29q/4u/MsycYEGux1icYbh3gcBzJTujQfvcQ9RZOMkP
2Vn1xZOUXkfqaeht68ux27yNZG40CQbpMsxQYJmHaJmu/9plJo9Sn7eVy5+vthLYsojEEhwkM966
IOYgEsWkchLONgTMC58UtaOP8/djz3hWmRwiJUndTgqsqvIVJlZS6w3F12AS5psuVz3R8v/BHLCF
IEbDHC4oji6d1Emrl7Qq48AS+udkUcYYJSlQFyykOl6JU3bVJBrnjOwVPYHj/GOUCZ1JhCACyMHj
IAOKLgAje/8RlRKEJ7VafIjiUQwKAghw2iWpY5Vi64boaPm1TrR7oCa11+Ml2I2l1a9hYmlMUBFK
QP8e1GH5ZZrUcxSmnHDduyCgHoRKL7o+yzj65SqTco60rhmwqVVyyvXpAdJzdjaGnPS2awaMD6AX
QzFzg120StMkhUzwkALSI0J7UW4fR4l3D9lbL5RBzEXFAHViloYhFWMtJ3oDKwI4z03FBIVwCKDY
8a7s+fLJMrfw9W1H3QuzH5oRwyyB0I6zC56F+N2USxJMTSoEx6b2HFqZYlERU0lThfa479RD+DVs
p1M1CZzv9q43UIjByK+Jmi876DlMOWD1oR4FQ9KdJaNAlz8LKjpzPNk3gyFmzVjGAdkaXRePRUQ0
hDImryBhXtSDbYQARWPi4u/7pJApVzHApMMajF1GtBJPlDSKgMKRTl8rZX4rm8o73pbdu87axrJv
qwRcm1C4FZa7zugr4PlxCgzmCLbhiP78DmBxfFJPGN7iRcNeAl5bXdZ4ZXUoiyRWGgReU+mxh/K9
6WGyB+MKejw7WmaUp2Ge5cdS6HhT1RuyueWqujbN5kVMTUYYgkSaCJIn7dm4jz8wAXMqLR9Cr79Q
m1D99gqTIQ8y7hXvrQ1BdhBWclZ9N4ZWO8ukw6LQuq4FRVsAOMpvxS/dWvZayalBuDp5JZp8HuYU
I3fg5K7d4hPa4Wjugc9MR7a8XHegzIFSb0bc0wPq1Ofk1DnJVXSLUVO/+lK4pWOdeTaX9WQva2uT
zHoXAwSLxxJpudfRfYn77EPKJM+kbTDRmqd8tZdldBlUUqiyYqPZE0PRZ0oBnYcxIAqTnxCX5qzg
3satDTDHJcqVGdNOyP6tSe186mwavvf51+Pw2Htir40wuyQUALKjTYgbdDQqd5FeYskmY/LmeNbe
W0sCHGCeftRW3b23kRk9HVvffcyhTCGDikvGt5TFNtC+mlrZgI+QBT/l9+3Jw8SeJ15zKbaVpYx7
ERv4IsjgdAHLGBL2pjJe1Y3RhIYcB1okzjfZ3LduHVnTsz4Pza2WYhY5mqfO0UsDXZBZF0cFc/tp
g2k5ol8VQyF7lkiMQCdZNtjN2FK/w3hVZVehoQdRnrfflVYqb7oCymRiOoL7Vhu033lRgNZoVCXl
96ApWeuEjVQ5JJJaJy9EkIZmSeKTfDA4sbMc6o23IPtZKjOYXGcvKCl4FsoEXEmBaTS/a6P8NunJ
z7w3Xso69Dui/Tjex83BWxYX3D8y4KiSCrqzy7OetZWeoxgUB9FckXswj+mBisL6qS0H4uYQ6/L/
3p6C++1yy4XqLtvlNVNVwBwyNjOMbnvNvBWk7+Xwk0AQ7NjO9mYLx9aGmDcDKKoaQR5CRA3KGotI
a5jaGQj7m3N5FbnCl2Nze8u4tsa8FTCk10dJDmsR5Mzi1J5mUClHYCfVYo5jm9wCv1ToSaKFjGvs
5mIx5mqqy2GdBBhKq+2iREyn0Lnr6cy5KG3fs5+WcFEGv9QCj2L6HmMLhwcJkQg2ivZxxmX5pS7K
6qqeaXYvhlF5GtMpPGlRE3roTxU5ZuY50bK9eOA3gAAJ0FIohOELzyS52coB0quF5Tvcn5XrhDqp
b7qwdDbv45NYu/mvv6XSMReTAEPIpoGiL7y/PBGD2epqpA1JEAkoFPSPeXJf5bl7HC+bq81iBLdD
RQevErIos7ZV3FYiRIwTkGjSbwZKvHne34RNf9OKyV1YFoC4SxUnRvciB7dRMDyB32mhhrx0rAvH
rtPMKgmQ0K+1+lWH1hRtLM6Tcvm2sfnLAE/8Ije16J4xnmVDJzdJ1yV4TILqKwMXsNXpvCS558ra
iHzpSjHXpZFXWL5SxUXMgPaC8GIkOmeT9g41qAIlyLfiqbApIk4xjfoeiJjAyoTEqUuzt1Gd/y7E
VmujUXY+Dol9a4h2rJwCIDUTd3kl50lq4WCDZNm1kmXCWCK5bYaKYYP0gqeWwTPH5McOE8uojk0g
TtDEhz4Gtxwg1UaO617MSSR7X7SFiUUChQg+4ewnpsdDvi50LGPRy4UjZQt+cNbvI7mAYP0oAerD
+8jshocCSiQkDODh2HdxgagTDQEWwft2pRR44MvgApD/doRuyRQQXwTpIHT+MKTCJCcrHK18xqxt
YFYhJnhNZ8HQ5DroALKUcyvY2y0TvF4gxoUKzQZZkgEOBT5FmgStMJvnrBKo3eDxY3eadaemnfov
5gA7AxZugWOxOTCd2iiv5WTB3WGSOlToo4ZhXVOKXywMuf+LMahXAHMHVn5M010e5jhKo46kBMcs
pt90k+B9MdTvRJXv1FD9l8yB+az/GFsWevWmTDta6BOKMkGqSKUrTKpmZ6rV2WVFecCBvUyIr+di
TUePjX1mhLkCmopqxAkzxGWgWDn1esnJtrtxoYMlDZOiQLKzCOamkeoeHAdIhPIvEuKrAf56YXgS
S86tY9cX4MSAEgTuCPcOZtlmNKKyGCdKUD4i1LEkYDGP09+uBSB1MO4rylvJtBlD2XqjpcD/QouY
jM9zoznHFjYPJhxXDJLpuEcY+naicUThyoqhNIeZqAWgNJGf02igQQkFUD17ImX5gDvBT0WGgt+x
4d1NWhmWLxdvDhNhGpMmCYBEA89EmQaaRHDN7lWHxvPXY2N7NwsLV+tPpnzIwTBfeQwpiw0G5ZNA
6bUgaw2XJBmxrUEndmGFt0qu/rbq/sux0d17GmbawB8pIdNjgS9dLELByvpUT/AalJ3OnmQv8n5p
t/FTa2du8jxITugdm9zL8WuLzPcrFUs1ifMB92DJOvVD7wklRG9i3ld5LyzXZpjlzEUhwTydmQRT
nz5EZXtNQx41MMeEzMCYUsk0piLOMIkS0WdxHr51Ia9WsG8CIQh9UxS92S+VOVlKKisIfbxSSnAE
gl1Jrr4fb8juewFcioBLiAuKl71fjiSewc2DPJ6iV+Mrqjy6owhqBnT+z2MsS3Y8dzdAWXjgaX0B
tsg9tr93zYAGHK7VEIPbVnXKiELzNpeSQCrviZFc0/6tDV8xXnddkd/HpnZjD/Ixn8iJLTMvyHti
lUqV4JdlctVPxe2oy4UdRePPv7YDijygASUFEi8Yjrg8VaYsWGJY4FRJVvgwLtQtjexRSfzLiSvc
Yy7MLPlr9U2M4z6PhzRPg9qsdHtObyMhedJJyMGE7GzQhRkmR1RhnsTilKZBO1rgaImbH/Ok3JlJ
VdnCmL0bLeDIx+u3k/GhE4JP7/IfGZ+uS8coytZFJc4pig0ilNmqLvYjOUm9rAP83I4ha3BFyrCL
MYs7SI/obkicz+ZOoIBvTAFJgAViyU2RLIo7qdYHrOwAHriFuiwDUEmbvx27uRmXxQbizQY24kUa
ztowRYdTFEqDOqWB/KbXUEeZXfCivREItnWO4BB/9mS7eDbeZwh2BjxYx05uWWYmJPwDaaXNE53m
rZRGqZQGYIT6mTfKC60iDuh4i5qHgwooFlASA8suWh2XG1mO3ThBBTUNAO91wW3iGKjngKeyOlfu
+Ov/ITu288m+MMgcCbwJK5SqrOVLbWMI0owdDfX30JXKE8hcnOgh7mxACsBocxI+OLu5lNyYF/SF
beacRA2VsiiHs0s7X8XXtF+6Dg1YkuPC7h1yHUl/f0G5sMh8S8cqkjt9BKMZKlhnfQ5AOOgp9W+x
4AXqTgq4MMR8TWmnx0poass+Ek9yG6dZhEG91lsQieYP7T31ytuoc0y8DDk+7h1FBa3updiCuzJb
VzXbgsyZFWfBlEu3ctd4slSewb3oH+/e3mlYm1n+fJVLx9Sgo1TpaRBRkPXk/cdQTJxV3PXEAMc5
MgpExliibkUB7qFEwg5IKlUeRQa0Q1ANg5It7jmLtusN5BJklMMwRMGWqQwMHEWmnGcBocJbUtS/
8djggTs+K0KbeEeJEfzzqHpvRHryfCbQdQoR78M0Ck4XxuAZbAfhtsmkCtSQEihAi04SWltvu+h7
ks6526RF58RZ2Nl13aW+OAvtm1xRLQH5tR6+NCFog9qkVc9NFxd+RfDV0RpR6059I/SOlozTQzFm
6hUBYUxzBq5ZuKKE4pwJU/ZUEulmIFP4VgFe7mtq076V+GtOsmDqHuQr0qtM7Yc3gFFkd4JejFtZ
IGF2QUllOBG8aWwxrHjFht1dB3cDoNG40W6GPjIhR9HEMlNcb0JnygUfoogerXjxyzPDxC+KMg0V
BCQfCSyWfS89S0pxH1nq6fiY7JlB2QRvPQuVE1QYLo8JaB9DZRCENOiaCoP8X6B46pCEh49Y8hYb
WWsrzMOrlgTRKAZYMfIuKKMxCI3uR9hJt2LRnBLF8sW64Di2d2LWJpfkvjr/cRoNmE4pskCcw9ue
giKqKtXQ/e9Wj9kkS4ypAknILLCK70L4khXfs+Ll2MR2zgefXIyKobuHjy5ALMxXKEmgF2Ek+Ca0
LvHK0G7AyzvZ1QtyAYBBrhGgCJqfWgekYMTuroxz/Vg6vKQt7X2H179i2eHVciqhpJahgaytBuZV
ntrjs2RHV9odBT5ffe3fdB9C4D4Pxr7XPLpwnvlOpQko3cflY0EyGZRvIFK2K9JGNlrHb8aI0mys
YmMnA6RgBI3GgcigthS+COIYHG/D3gdz5b/OvA2pFo5ln7RZIJSg3C1+dPGthMxP1fdIbTlRJS+x
uTkuf7acbfjgAd3Xc4otX77OqjOf9SvVMa6l66qF4Lt0bXkQXy+c4htxIwf/K3Pbxi5ql6eAtJsc
Vr+DObY9iEQGa4I6VqZ2jqLeN1HhhwrP3d3QApvIMogENhG27GhMhNZphaWV5tTrkXskMMxQ6bVo
Os6dYNcfE00X0PNDcYBtiZhl2sR6sfhT/C6Er3ryVjfvx3Gym+lWJpglIzMt2lJFprMACaa0u6na
8rfW5F/lSriRkxrcmn3Nic291xUuIf9xi0l1SZ9W0GSEzfS8CCovOoWYPv9rPp7lcbM2wyS7ZhDr
OoqxevL81oJ5ZJq/NCVvamb5Szahv/Jl2cJVnhGjqquaCpP6shrf5XnzqMw1J6PuHmXcPwHSQidk
80iT1J5SVUFOwTXnGwaOoZImaMRNC3rSMnJfNiZvRn8jZfa5dCuTTPYE+0lI9CV7Tj8hPhHeTtA+
+Q6pTD9xZoe64FQZa6hQLTrG+Vv+a+YAmHYDZGWeyaJ9O2EL0ga40tDy8BIPSBi/j1Q+Q231WQjJ
g5m2qa21POGk3ZP9x67JJM1ZQy9NBWwoEMv5VpYhCTqANUp9m0fe0OZu2KwsMdeYKR3GdEgWS7QB
/1n1LVY1zinbCxvwACw4JRQwLLZ0B+wleIunLgua7mdMCncocifDmZMKb5pVztgEz9iysqtjACZd
CqqUNANl+JA4eVmC+pPO9pwBxSpLUPiCykzEcXBvDdcOLr9pZVMbBFmiIxzU2vLJMnFxJs3A8Wsv
IgwZzSURo0bbdjuEu0LMGMCGVN3TSnYoVA1C6SEC//1xHt5L9cAWYwTcRM0Obl06I8qkAYdwDyIn
aC3CNadTf0mm6B1b2cv2oGwwIHUFYNRGJwQTBbVsNUMWRF0iPvamgOp3F06nBPz5Jxww7Zr0048w
7srnY8N78WEqaO5L0OfZDikruSQnpDKRUCABjalJpx0Ke2HI7foG/NS8N8/etmFAWQLiRd2ZCC1n
pbVwTYdQX0LfxWLwCJEJ+D/MxI1HXqV/r34NKPUfa2zwo8mq9omGBK0NAGuH111eNfaUFmcSDW9p
FQMeZrauOYdPJMPF/nhpeb6yx2DC20SPgUUGphvUDAGmwPG8E07R+OvY0M6dGkU6GTKMEkgRpA3d
hRZZitHl2MT0hi5jS0PjZO+i1wXq9+ZblfvNl/ikX6dvvKn97dm4tMusr9H2agaecOwmCL2ybLpP
hcwXwHpx7N82n1yaYRayACMrWNURNBIGRcC604eZ8y8WgCswQMBgbQow+KTObRXBQtGO11EWuqbV
Ph2b2EbD4sQfE4uTq6QoFpqVhdDKCWRwEhNdcUR1+DaK+Rez0DlXR56pZdtWptJ2AsUSpFqCGJqj
PwuI/d7XeiGfGotACqWOZPfYtZ1iLnxDHsYHDWX2TVEponJmDgPiQL7Vgerq78ngJreqO3rNl+gb
hBR4Fept1loMQh0SvV/0ATaNKczSh9BTyQNF1m0r/KEXid1rp4HWAY14kLXdKIcQ5ZKbITPA6peJ
+WhANyPLg1Crn0AYf53orSdDifB4FXd90jRQKYKzBggXJsqJQVPZSuATOBZeWlF6TQ35t6ANd6Ep
LvIQYsfJT/t+/THI3CUlWqSdSPI8SNMCiH+lDZKxfiZQUTh2bPttw2ahT/mZ83FbZr6gdKpNqzLg
mJWbixQQqqiY33xoaelHYve7kpLXXI3/Fn0AulFJBqIM6wkXN9i4XghVORHBZjuX9DnphxMuC+dj
x9jb8P+aQF902bFFZOzynFWgaQOfvd77BaRb4kS6yhXVp2ny2lXglSj6+6ZW3DStOFefTXOItcuk
XUCU5qQgoFlWb9vWlcByEGOIx17k3s2z8tgTF9qShXHK7wCQdcm1yJvZZyMHPwCwAPRkoa4G+CE7
i0taSyV9rINQtagxAFNmV1QYexvwbM7tZM9VWIJyMgAxGqwxS6zphKbFVEPJ7BFyQTlGNjCv7+Eh
fFeldgxw+CP101N6FaPmmNrKx/EGs4n0f/38Y51ZaBnQqETOe+LL0ehGRQkl3NYRCcQTct707CaH
sraY498Iw6CXkP7D0BfxWlW2IyG+1tMXAsCUpN+R8Ossl4B+EHuIFMfsayDbvxy7u6kQsr+ByQiC
3mQNzRvpk8pqacrh/qfXfvIYu8odFv0RFMtYAxtFnNCDPJATgUv39fhH7K052MuA5wLBFRhgmCem
1hRUn/VC8jOIXKVjB/x/60jl5OqT/HZsai+MAbcGSB5g6O1In6CnWZk3wugjw3ph+LPXv2dx6h8b
2fMHnFgqGrnIEBvgnVnGzSQsQiF1ejM0T5liPFdF4/cQwzk2pCLbrAsey+atDbGbFxoQe4Eimq8Z
v4zKOPe6yGna7q0XBgbxQAGD9xbWJ1OtEUzgZ/1ahtCFDqWkCISEuFEfO7K7Yiszy5+vri+aVdXW
IE7Ej4YfdHibIsnujI8sjjkf3E8YzmbFdLSo8BjH3CAbarXU4M2RjejC9mIJDtwONVKFWJD3MiJb
zMwHi0wTAMnyK7QyJwezM26aqI+0rb2y1d25Qy1V1DG9ltL7vBpHOxcUw6ljYkDojXdF3V0V4PU0
A8pjWzyWRZpai8Cn6ev18CpKHTS9NG/O0ntBsDgLsxtJK1NMJKmdnud1qkGmWs1/KpDaCsFBztnk
Db7sM1xBm4NaC9SwNwAmQUg6PLeR73BD/Tq7sdPdJi/pq2pTHzwwvvyDV4Pe9QonXdeWA79pULXg
76SxgNM+QlJP+N3Nv4/DdknQm2ha/f3yZdjqM22JoU6y35K8/ylC88WLSrm564XehIhXV0FGruQh
UndT9gKB/D+vmMuVNS8KU4os+72rUm+8wS2xfSj98jm6gtyg3X1JHvT77sY8Zc/49zuYGThpZzcp
rH7Asuyr0zpBbKQFbzyCBep6Fr0phRuNe+Hg7R1zDYBcXJ1GmFD2id7dqW12h2by1+Pt2/MD2sGg
FQQF3wKKvfRjtuiIDBARX6TRWaxqt021B0o5yPnNJOYS9gDMqwBt4jm44VUX41rozA4S8NBnuhe/
0rf4Z+zq3+NX603KbUh/POaZO/PCZNe5lVVmk+YylSG/iSjpIGhSS7PTtl+FmvPs3L3CgFYJLH4L
oxNqDpdLWGVxVkQ5ToAa1GfAXPBgcjIEIaCi9viS/+INfu+lRFy7wfitgR9XYWETCZr3uVHU2LIp
9BvtTphLdxIe0L/4h9AwMTqLnhI0mdnXZjyLSjG1MfHBHuXV5kdbadd9/HFshH0lfQbGHyPsoHxc
pilNwAXjUzP7jdmA3zXp3EaOfwCxcVuF0lMO1AYnCe+GxcomU+zu51AS8emDTRBM1/NtZNzW5cux
X3tHF6+j/1s8i0mLmtFCw3QyZX9OLM8KwfdqmZh1+Acji1ovSH4xv8Ee3rBRxTEluKjPEyTaNbP9
1pThX2IqPzdoZWOJxlWiA3VOMSZGRfwGAixl+l0xiTvqnAbLfn5YWWHP0CSR0AAfpw9u7tGloGwN
oiuR2L09O2MDWiK3B6Fs7ujeX68gaJx0DMkDtKiC7/TSu6ExSVWbWMEO1DqYPtGk0Tm2sBNsFxbY
HDSTKNGjTPGbaBptTUHPVASEfZqSH8eGdp7lMGQBpgkOZKALmajuGooSVz8Tf1HfazC6WQHsMDSy
Xdb3JW1uaJG7IHLguLcpNiM+FKwb0DwoESEUmRWscQvsSxS3fTqbr8KgvWIuNoRq9PjeZWGghsqp
qbTXqcDNzdI5H6+9sMHspirjho+LObiWL7cvi0ZUuidsn/FMvOaO3HaNbX6PbpOz/A3zdE7d2ES0
eQl452xfWGXOdi73kV7EseLjw+nriJgxlv4lLleOMasaGWpTD3TE80nRnQmysNNQcZLHcqSYi9uF
F0xg9qLaNtAmJXg4nZvqblbcKi68RLec6OdxZG4K9Z8xsvJmOSOrHNJlRpWJBrbJfMu/DHf0ZfwR
fsSvxu3gCkF9pV4nz82PiTeOteG+YM0yqQsU3CXNlsMdnxPdBgg1dRRbDyBJiR6PYbfX6rNuU3e6
JX7oL33k3Mv86vXY+d1gQdUI0gy48W/YwK15sKS0qSYfxb6bXh3Oc0M5KXrXBGabP1HTCyfQ5fKW
xjB0FSXEz4oE+sPhY9f2vBb8znd66TgurPwiYOhsojSIMjRti0fjNOcf6tz76H84YmrhAmJdoaYZ
gQ8Mg9N/v3aSCHYjIKaRpdmUpsakzMRIxPbQ5hSa1W8h4R6DndsUBiwxwa+AkQH/MikkwQSEMVWL
jaiJHbVNUjvvhnd9Sl6aHHCoY4/2Dt3aGpM6jKFsTWGAQikdKkAGwc4aUk+NDbuYBVevOYGxa03R
DfQ40XfcDKxiEmxqihBFmHGO7Xl8UCG+G8+1gwldwGj+xTUVA9kA2mEcnJ3Xwiy/npUNrqVou8sf
QyjHt2Oq9Wetnwc/M9XM7dLM5Dws9r6u+HwjQFDwRjmDCf16UlVznPGcRlG8ayGIG4K9UDLdWNSj
KjjeO54tpj7Q57OkUkXCXUETfrVxdg9uwWsVwqi8T+oScmxmBk5xYbhHj2fDjJBlel5INTKzoLT3
BCo4iWk6maR4SZu8oJFwxkPuLMjjGdwlz8o4tJwfsJs4l2qLhd6qhfBhopTIk9YOInJW54WB/kka
601nzHX5spOcCq/BzAJQPwa4C0QI8Hr0ZD7xbmZ7q73+DcwXsEgERc4jFbHbfivqyA6tHpLNnKnT
nQOCOSsgHDBXAyYK9vKiq2UehsmgYPReJN+KPJMdYtHSqYwScuKqUrkgPQj94zjaSdcXRpkPrwwU
ZGj0luyPE4SXhawO1Fr4h6evAT55vN2QtYHjYOrJWdgU0ihMii/V+VUcRvBQASas52SYvRsY7CBW
0OfS8Uz8H9KubDduXdl+kQDNlF41d7vdnofkRYgdR/M88+vvkg/udput09z77CAJkARIiWSxqljD
WswFFPownrQFx7Sik6z5rMamEoq8mGkZnDiYrxNHm30eotTmFhoAZkCvvQYSClZqXYVCnoaT1w8v
Sv+7BIvt/3BGJwKYu27SWc0boIN76hAewLzqNaXKUYMNBQfqCUbFpTXneFZ8D9VcLystnj1Njn4r
4EGltRrofcm5zDwxjLah5SpZljiavXTs7bJ+KerXBXMIl7drw4liLStWN9A7lbNKeCxX1ZAXigLK
t36ypqif7QLdXtcJkRN36ceMo3ab549UC+a0kDE/K4T34QKtg0PwquXXTB6BgsRxZhuPKWKgwcoE
bbOGcWBGwRK5GUy1kBC1VeYxC7Vr0I4Tyyjb98lUgm4g6G7p7I4avKB1K5sEHhsV3RiYIMH61vM8
iZU1ij41U84WBK2hvxxzL3nS3M7T/DiQr/itjVs7eSpuPdkTcYtUCuGiVirA8O76VrYBBs25Sltb
iboJ6qZEwlT854JPJChjXAl6pwP2zYifxAYz3KpUOFLWBPDRfqaYGAvTbhTK40TbUnxU0jQVZglm
kH0bzhM1whZFHW8mBIQ4KmZdFCczJs413trAlQx6JfcGGCMb9sziSBQqIHPR08zuJUDV54Qj4qyL
Hw8ZgjZ+2UQsDFFsxi+PW1VMwSGFDOP03P5I9vlbIluSHSEnUla2yvGKW7f5VNy65JMTqxNlUNQK
O1VM00EcFAtYPlYdRU9D9HbZbmy6j1NRjLarYpPLUQ/DMdnV8+R2nZU7kYsKz35yKgdtNDZ/znPr
OYrnBAbBgAWlr1ig39c3m53agq0c7/f9AJ8F3qA1oNEPM56Aikt8wf9bgNcbFwEmBVPlmNsDIgnr
kjWzR2vLXCow+FO7G2uzf4pIiqpzXxR3YDwGwoCpZm4My2KZszJg8rwSXNr10pUsaqEPFnviJFWW
7LQW3YNpraEqnopR4gBqRAGAPxWz30UZUuoIZP7R6/Pk6EWoOGJPGieE/mC0Tq7bx2o0iD2lwGYS
49ScLCUFkkNF5eZxruv2qZIK8VhEEXrqeq24WsgY3ddAxZJsKQEhPZRB3Q0zeqpyQWusmuTFTjSi
/j6qSt02c9IFS13WBwwRxEdRHMw/naajgeCy5mxtJsat4DfXPiiE/t/PUCNTW4ezqHqZBI69qpYf
S710BqX+IeXaHSBfFJRp80OhCa+XBW+YFZwi+t6R8QcuLtuaURphl5qDMntmhcqnjnmE0W8Jt064
8Qb4Joaxy41cDkValbOXPOt7DEHfoZvTmhzpGSDz/uUVbaXwAMmzdsGutfSzCSlDbJe4GPLFk2ni
zstsSS0QKJrXBWDpFXBBCUAJS6P1koGX9l2DeOalA8mYAUTyegUQY67/0kiERvoEEEKMQ0/HScNk
sgkGsfx+eaztsrEknsQNcw38KxycghsOdBFGYj2gGNa22NeVkJk6nZ3NlmD3YGOzQku0Eidywo/L
+7thTr+JZI6yI1E5plSePVxSJ1Xyj5GkwdCNx6XXG8612NTOk+UxcUsZKwstRgFNBJjtUrvCAhC1
VZKHyyuS19t1dm4nYpjbV4lqI4JYDk4PM3X00N/mznxFgj6zFQeUukixNdfqrfg+OfMxDtL7FDQ/
9CPCgNX0Ir/wFHjzcxQACSL//OkimVUjICUEKdPZG70o0AxL6vzqGF3ND1liR4UlBU1kDT+lN/0R
ucCgtvvKbgZLAvFX4k4FJrbbn5VgFze8D9uq9gPl6uvDmH2igLto62oBlZg/HsCYeiPGwTru37ui
UwxWX3sCF/V20zKeyFz//cR7zxgJDzMVm5HvQAIU9EHvql6+5/UVcMSwA31dsQgNGkfXmKTf/Wdo
amXA+LdiGF/dApBHAzXzKia91YIxAMjRbe8PwWWN3j4pIJwjHlgLaSzMNeYQIirlIco0aCdwctUu
3PTmk6J9sBPZUew1JPineEqI6wxMUf0llAm0ZtpNs25S1TND9diZyeCObXKQaJ7YSik/Xl7i1p1F
PxaK1GupBgHQd71oI20qOppAF/QaIx2LgmmAxJUELXfA5ptZZOq9Khp5JLXr3WNNxamjZu5mJZlN
T3phRvfUhyy1d4oMS6u4hdA6jdFz0oFbjZM4P4T7GAhAXMkG/VEvouM7qxYvQa+Da7TDVdVNFkE1
LO2DCAyQw2yrXRKE2h2ZbihJdkv4c1LftBmQ0F1kJfMHeC05DWRbW4D8yIo7APAWnS2kL9UoVsqM
J90Squ9GWT+Oc+iGvbkP0+leKxYeavPWe2FlAwfKMBKxeAIxey71+dSnKhz6mr+L7WyfVTZAu3bU
/WTO4AF9bDkdIIyiFV6WkEZnvTg14rzqpGLxxOlJUnN7Ht5mYea8yLcexgYm7BG4A5ZJBIryd/1d
RADQJPO8eGjqd5JW2kXJtZHo13VVOXIaHtP6Rk6ztTHvyozMl0rEVv/ztMPpJ7CkXaE860XVwkhM
S/Kx9P1VZSbe5VvKWyZhrmlKaEqLAhqs30nAvxEnl4CgazfbE4wQqWwR2C08hdkKilbYPTR0E2BX
sB0sk1yivtuZCjh6gWLS3yeU13LBk8A4QtCpdEKIPkEvjVBua0VvqQVeiWrLI52uglGQSFMiQhpc
s16ihUVaYddJY2uBvfaXoAhHCTxumkYPtEMFhHNoW7b1RLTKDGqWjThkqTyhh4/KvlmLVpMvezVq
J6tFLFbWpqXWIrhXUmvqjwUeDqP8oo2lJam3eRT6WinupBTgsslgPF3+tM2Nx9CIDPwDcLGwGW5E
3lUS68bsAdcOCO7PRsrrit8Kb9UTCesXnMQbdZonS1Ph9udJZ+fDTsP0eWM+yeqvf7eS1QqdyIlL
uMpaTlW8lw17hdkAxQrHxmwaalyA9Un5mVpkRAydUqAgg6WMGkBSHibTtM34jiBDYBici86TJX+X
BZ6LtFQSbJtqpGAVNXdVr1lmU1ha9BwXvLTi9iF9rWx9iJ1s3pKY0xTCbXtKlV4Xcf6EZL4zLmNq
IVhwLx/UZn4Fdbe/tpHRCDrQsVkIhE37cbBjsEYFuZM0VovniEUXCwA4w6710d8lWjz+hc0I4FQ4
oyZDbrb6aEC49rDYPeAswPbgdnZ9o71VdvQUHTr010fecFtiPjdoOHHk9nX7Wvp6Dif7bKYmjYwF
p5oW+mgtVHjp2nB3eX95msN4d3PsQ0OPIYPCvmTlQ9FPtt58NA2wWauK4/I2jerJWTKGu1wkvCh1
GNWmGgYLgTNYgJrpNtYndLWhv0eLUktYABpYtw1Hjzb3Eg3LYBlHzuwsXxbVCsiAJtAHi3g+ArOk
UXjN5Zs7+SXhMzFycloJpqcH4CvPXpwXdoWK+CyWAEqr3LAc/WLgpFVXzWMjYTS//v96PokoTqQN
SiyJSLRgK5tnzMEDZFmyEpnnaXlSGLtSa31bt5mmeinsiaIGVS5aqcKZxeIJYcxJO/WdOoPkyKPL
baNeFVJk6crTZTXnyWCsCBlRZiIljHFPbnJ1sLv5I9Mox+JzdOwzP31yJiHBY6BdQ1cCBpp5vomH
kBMb8JbBWISuLsMafMCqpxfLcxpJd5P6PDQvl/dq8/kKIvUVsAml2DNY42IcGpNOsHqAvdvriU2C
1NNvkRRO7GLXH8lsJ7HFo3DctA0nQhnbIOYdmqtqRD1iWe9KtOCTrgoyDP+pzfUUEStEHyf69tzL
a90+sq+lMmHeDHYoIq6OUyevU5yCL5v3LN+M5r7WxcJuiKlMcpotqjeX2VWfl0ArfdPMQA7vKfrI
i1a5+1crYh+tePTEvRlhRdnc3/TSvEOVgBfabDvlk0UxdgGD5NSIZmhIg/xGFJRO9ax4eBveaZEF
EAmwMd3PM0iYeMWkLRuLPBDGezHxgl4WxltV4ZyHQ4tnG1I5doKYV6SvLardofhAWy4H7JZKYtyc
mEjRq/pZejeqCkGKJ7ye/pPeLR3t1bzpfnX35C11oo/s0D4TIGbA2j8Itzwk5y3NPBXOXPUk/X/h
cZRb2vhe0o5jTHgSmM3M4i7UYhnGxGw1i1QvKo9rdDN1sLbCrKgK4CE708UahKaAzlKRkZdbS3al
oLBrFzHT38uAnSH7rCmwdcQcKMuY/gZh5PeAKQVKlwommMULNf1QkfZKFn4lLbQkBB5HDPLZWHWJ
JtigWLXQN2OV9D7tektJbvpkXyl/5EyzDM1ch9R3l2/lpk09/TTmOIdMrJZcxIOjcyWvAA44oG/b
qxFYrUCHQp0geePhDG2VQ7/tBnO+ZlvoMWDOFySydb8e7dKjVvZBXP0B5s4r3kHU5vwvU0bfhDJm
3FSlHkDrENp1qUXSGoN9vCb4rZlDBHEYiEAtnphnDCREHUQZU6fwsw+Gr2E3tZforgydzFat8Mbc
p4HxEt00Qe9FXul3/0O4ciKdjfOyCHDNi5LNngKwTWXSPS0H8lzDCZW3PP2pFCZzo8idVMoq9jHS
fpidYI/Jq7TwLABPCGPGu1qeBaS5ABuoHkioBk0MVKOExzuyZWdOl8LEd4hSC3VSUoxjFJoN3pGX
Ogf1J+d+bblZABmBv26to551p6YG8lyThqUI4S8pvi1FQPzLV8q4m8WjgtpfPN/UKgZAEsmiYu70
LVjL6IeYHZNqtLMms82Jp6frlWZDdAC366jtYqYB3drfrdEsZp1AxAHVhvI2KoDWajS2Dkj+QuEY
ly0/hZG7FatBk5DPZC56RWozlj51pc4swQxK/WciH0I85tJjVhu4hu+Xd3tjs0GksI7godMMDbrr
B50EukVSx4kG9HxPqx6XBryLlLrgxrXK6Xo0VVeveB1U8oYOnUr8ZMM7kYiccLiE7drugErryqWQ
uOY9fRuuSTA/dj8bu0BjE0bydAst1yLGVNzSV26n2qU89NQtJ/PtU5hjHUH1IoVjv3hDad5QTbdG
qvlVirrvFB0yciRN5EpxtpO01yiO7iT1ZxVrtk5+DbmK+v5roi+IycyHeeZmDjd3CaMrqA5g6B/z
rN/PpVXiWA11nEv/2v1pUUiL3MgPE6d1FwdY57FFdryIbMuxgVgDtGB4K8DpspUgCtiprh+7Bf28
5jt1FECsZz44SJ3xGT3GjoliiX9Z+1Z1Zu7VN4mM1ZpTsxsTqUFUAXaUJwW4aOhriXIng6+z02oS
d7q8TJxgaSuW+SaVsWLonOliQrFO1Y9Vu67RW4T2gl+DAxDYxuGjrfJWuZ71icajOtE1YG5AhcIg
vS31rWY3Sqq+zXWU32BsfvCNUVQ5q9xUoJPDZBQoU0taCqCH9npZXhx1jgIMA0YcIRte59tOMqGQ
MGRFaRS4QLNK/WwF0a3SoyE6l7Vk00Zhkgt9GUi/SuxTQatUCU1NcAjLkKZ2FYKjVSv3JIwc0mhu
WxvHpqAjxw1thSZY25dUJvwBZTbqk4BV+uxBWdwsiFI7CV87X3A7Z3Li6LG35QDWKbMGUA/ELg+k
d3PZ4FYAaicR0W3KnCDg0gxqGp/P6CtQLXu6kL2K3WgPFFEm1b024tIgb7gfDGJ/iWTOs0pCdEr1
0NS176behfvhThAtGqAUSX3RK11kC4wrWJ/eXiNd3oo3dRZ9mTImFdE5yRYlaKQklIgQL4mYeslE
RNY8HNQNT27iBbO2g6gbiHt92Bdtvb6pExFFp6rzVJC0AUbb7rqHy1q7dTdOJTF7KbVTow4F8lSZ
eK1K1FLNvVHyeMx4Qph4oY+QfsUkKfI76aFJgqH4UfDybZs7hhZT9Jpi1OrsJdajF7oS+1z1mgJE
eqbY9I5SCXjIUqFAuBW/XN62LR3AxOhf4phtw6hQFuGBtXgGUlbVE1g7ORd7qxIAxO8vCcyedXSU
zSJE5kH118EEeY8qnD34FZoUU3tFaQMv81sZ2UB8jLitHZsHdiKcsSoYhgMvG+YPPS1WwfN9rLXR
anPOu2brGp+ukAnqyiwKp0qFkLnDYJ70mLY3Yf2EeRA84XI7wkjnNAy8FguOnrCPqbI1hUkc1p6m
u7WDTnHMV91u/PBWvCl2aPVC0hltdDyTsfU0NiUT82VI+67PSOY0Da0ZiibUZ69orQ5duzjKJ4yZ
iKlrYtKkeZSuUzck4ELmuL4tPZUxWQwUVNBtAA7vu1Mf9bgrxjamXiHPdgy6lmKKeJqqbIRHeG5h
XgcPIRUVxu8yiBJHutjBAyg3kwt6WORcwFK+rw6q1/vptbS7fPW2coEAdPiSxygnkupLEq+JW+m9
OALNJ0h+qqghYaZL2Se/p914vVjkBzgpOHJlzjqZvcRUKhgSwwEpfWfEAcY2BRS7aq1827Vv8Mot
W4r6tUp0jXzf1aElKBs0IfI3ZIz/ZPKQ3yuVXl6Zfdx7dW9ku8GUKYBRJXCZWtmoCk5rgop1zkTp
MaHh7GZNpUZXxaCb11U/pFckmWa7Rg/ioaAzcBdJDcoSsojhgobtNnNFEgJJfyJGU9qC1IzHdGnk
5xCdK79CDSxGgDckhqXOoWGJ5kLdcirio7mosoMZR4yXjAaaJQcQSXStqt+nOZk/qD7Ve701ZDus
VMSu3bKa5Sq0ok6YAXg1DebBENr0IACT2qe6gNgMTTTUGYdixExW0We3CWlntwcb90MbCwtsAtq2
l+RdV+r2nXPC55qMKV1wn2BqET/PKDDBkJuOiZpRBBaind1rnmRle2Mn+dj7DzSqcy7np7H5/rD4
Lo/xIgOR2qIqIY90jaWWpo0UrLWgHVtHD6go/RFynET7ZAq8hZ4r13fBzJUdyrki87rQ6g86lykq
zMXPsrciH/OvALTRLfkdJTg38iKeQeKumbm9/bwMcwpcGC8Ekwqwh/L3rtdSK6nU1AMXkJsrgo1O
7vtZDQ9a1nDL++e3GEsHC+iK5S1ismfVgZNnDklDMQECIvWM63ZXuN2HVLvkiGlVv/W7em+4l3Xq
3JN+F7ca6BNxaUFFmqw0OKkwOl3+PmtXRcGduT0Pwr9LWb/iRIo4i3Q2MoEiW7FSRnT2oB3V6bqY
rcJvnNlFC2jt6Rh6pU79UcpccoAN//b9AxhNHrtQp9WCD+hfe8/wVXTtTVMQwyZPnuKKYD+7iblc
UhvdZt+lMmpMhzQZZDX8z31d2+EHvI6d0UYPtQ20O1TDuckY3k4z6ouFTsooQ33md7CRCdNVC+UF
esd983MMokNKA1lGJSCgWaB6FRLevGzw5tU90V/GC+VJOSkNJdBf8yU27pFbBL33Uw+CtMuKu/4/
Z7bpSw5bRgSziiSgLEE9KYW9X55M9NZOwh1o/GwzPGbCjznmzeBvpHZwnnhFIog3jPMZI6Gf0IAg
NbqXRGSw5UlXQQeCrOZHnsz5oZkH2dGEonVETc5sovXRTbpMdSCanWZPADPyyzipLCnvO47BPA+j
MIOMSXI0buo6SoFMCs7shiQqNKTe8wmGWSZXkVncX97vjbAGOBvglQb/MnzwWe3KFAyYvmXWEV6Y
N8g7HkzRKsBsV1uqFWMSAFQv4LTOaie0w1+XZW8A0kE2BuYVwHCgC5bt8R3HZcIUFWTPXui3tTVd
z4ESWWPQXcfeWjUy/ay2jKC6ya/lI+rJKbf1aWOLTz+BhdIi1dJp+TjoHh32S1Lvo7LnvDfOb452
EjcipfrdSDa1FkeVPKIWVfipVlhzHe+AIu8O/8tA8TdJqw86Mce1lEtjmcnUywvhdiFK4nRoFgtb
GiFjrXB0c0NxsC7MAioA0pJX1/ZdWpf0iil1eNKQhwzz64k1hpb+UT6EtwTjgC3AlAUQT4p4JvKc
+blz+y6ZcW6NpgKHBw7OqwrTbpB1ofSHMfD6nLgLZLxbmLXp0g3i2hAueWjhQhRqtn6rX7cvoz3b
kl39zuPdXP/K7X+7QsavCUCFUZMRbw2Q5lqgtAbFH3ybINuXL+DmRiLuVIFYDsQTNnfYpMogKguO
sDOPRvRHad+j/O6yiC3tx0yehpZ6wwDoO6MlRhRXjRSaeJNp4Y9U7J8Mq4zuusW5LGbDhoMd5UQO
oxNJ2rSTIpXQ/V1ZgDdTmbxqtmIH6GE+QK1GzHPafHai1dN/91bfpTIqQifM6hu1hJauDJlAXLg4
Tt1Yw5RGJd/p/R/OIrfFrbCJmNMnZ4SyJViv63LOgKW9jx/xuNkXx9jOnba3Qk9+p3a36+35KX/i
qeP27gLuBy0pmLPHj+93HQhHXYWVoo3YEu0ljK/X7lAwtYPYx1Ol5lp0Mg+o7BrvVLcUdB29QWZb
1qGljPYssjwvcmUg5ZoBYQus8znyCFUn2hVC22LWHGEmsZXSKXWy+q01jyQnltABgiSr+z1peYNV
52EYzntFvFuxj+A0GVsuLmVTLeWseam0/JHyqLaQZDySYQxqJRwBw41QDMAol499Vd3vSobwBGBO
KHhp0HC2CgmgfzSutni6DO2AVo4yCHUeUzFHBFt2HMBUiBAI+ZqcTLaiZFYBko5/tgpDBcwFmg/X
FhlQpBLmghoirTq8N4knFjJ6pwDuzyV8ZGNHVgRzG4sxH4uMQkS6S4LSA3mh2+3+xujvesqnB8LK
WW3eiZ+dDAkapkLO+l6XkZFJ7hKf+JKbcYch2YNhRTEXbzHrYZbSinhGg0s3lj5JF//ywaxfe7aa
FVgZBR0VqX9GxJSVnTkkHVm7Od28aa25/yUihR3FPy4LOistfi5GWfE9MQULcAbmNoe10sq4tMTT
bqgnuzQQb1c3GtkFJjp5/Yis6WCFMfrWYtg2BuIjwet+b+THKtzPC8e3KeyjnpXBKJyOVH9sioLk
dWLiDfVsjXO7l3vVKbXeIbR2J/ArSOS31kZ21CHvqh9BsnhdCqKHYQoHVCg3QjnukhG2vJb3RvIy
iOU+0Wd7IHhQS+2hBFnJMqHaT1I7rUHRAITtpCp9DIDbkskbF1uP+kwVVEDu4YzgZNiUqj53S1ya
AwaRR7WzRrE4JnlX2tE0eC2tXLGNOQHI2VP6cwdPJDLvWrkXytScZaALuoB0s7WrOLYw6AOCOgST
AZAoY462fzaJXFoj85AFirgyEhF60bnqXnoYneLYAX8p9jR3fCN2cTAqMJtmD7z88edA338XfJZZ
7dKeCkon4Z7dNL9Ud9kDzsJZ4Eejn+R+DGZiE2CZY/4qMJ0YObDGg/Gyap9XFNg0KX9t+dl7REz1
dlCmiXhxmD1U5uLnCoYULl/1zct3IoN5iWiJnI4R2lpRllXvJI30Vl8mrt7kHKfCk8NYlCxdYgzO
YC0dBY9VomP/GhSBC6PmPOLOMk3fFRXX47vNNwqpoVE0wn35wmc3HiY3iifdGZzsVg+Wnf5Gbv/t
LjLmRRbKvM0TXI4pvkNT1JXSl9ZSUs6N2LT/J2fFeLOsRWpayLGH2Vj9TtThJozDn11Y61ZU8PDp
Nj30iSzG1yQ1cPMEYyHemFZWEb2q8jEDwC/tKj9sHqb4atEIx8QoPB1hTEyS1EadhZR4rYOskgPQ
Bad87V+b3GqC9FDuTC9F9k4/6E7tKvvsgKZrN3EFNPAq951j+ulV4hno8Gn3Avcly8aTrFYxxmig
JgFJFE54JCCLGRq/qARriW7z+n4Uf+bGyEHy4Bkhtg6pC3UtlTWsX++lj9JheUr2c9B9ZH7tFvcx
CHP0HT1SOGXjqvxQrNET9hr6Z2+Fx8sGgmOE2LGeNosMaRBwKIsc7RU0lBWSurssguNbUNX+fmVF
iUoF3ixYK/A2hNGSrqJrHXAw6VV/Pfr8iOPslcScJvtakaMGD6ViXuPC+qA9SK/ouwGpk1fYxgGQ
0unsVB7hrZK3k4xhqnQkNoUOKoT8JIb2wO/60DRAZxltwVee8mvtBy+y4hiMT1N5Ev5G+UR1kiGM
66VjH5ko0PlQVsEo/51h+szPnMgp1W7SFxMOE3VXf1hSRxKLq16anCLiEe/wNpGxS2KWhUqU4eTw
+AOhnx6hEWChvKPibRxjieYFTC+VCOu3ch5Ih9yD13/pg9Ajd80jmMwdc5f6E+H44vXbL8Qdn32e
J9sooFpLGrBBegkAHZriKu9tOr+N3U8zfr584zZ3UQOiOPITEjnLCIY9UtRk1IlXd3cCpnGJ0XLW
strDs7WcSGCUHZSqSg6cAwT1Baog5eDnqApTqXMU2SeJG8W/OvJ4eVFnacDPW30ik/HCsWrWSzpB
3ef34Y/yUO9qr7IFWwpAy47p8F/Z7d8pMm16rROpjFcm4xTnQ0oQb4SRXUcNMh3UikPehp6l4NnV
MZpft32vGzm0Y7orno39cL+ypiW+KmFqgxTWCMRvt3hU3NiVAzT8XFP0uaYOZ4t5i2UuxpgZGHwm
UBwxtg3NWlz0xjxhDo+CIemPaFqzO/rmTl8cXgVi20ecbPOqcCeXg9TxIgN+YPWHFMAR6CTeR/4I
HpL1+ZF4vA52zg1hIQ/kKAf/ToGFUnpbRQDQEt84W7lpY74WpDIZqnCSa2GOIaFzDV96SHfxb2ym
XVyrP7Tr9Nl4Da/EF15a7KxrjNEiFvtYaBL0u6E31Sv+kHfZbR+SfeiUV8JRf0QtTfExHmOrbzre
sLNl/ssLqjKPgEVfJICRw8+P7+YhPhg+EkBOuDM7EGFgBmttCQcsms2LzrfTGSdbvR72ie5MQkyS
TIAxmvblIzpg96bdOeG7bLU2vzXuDK6L3WLGDClpllWAKCKeGYj7JphslLvdORgEK9oXdhlUlfWR
7M1j54leHiQ3qd178pV+r1j5gdzyYgCeVVQZ+9TNrYAJMpz455xXZGVu4ZcvwpO2V9EJmznkljzE
e97blafdjLUCKhRIeTEx6ZlIS8RZ6+rieya8DG3mX75Hm05TM1EXQaYKgwbMNZKFMSIAKYej6Ywr
Lb/DOL9bEcExhoeSiyTzmV49d2tf0phIVZ3qjNAG0sR99Fz9ah15L//RbiLdao6ZGzr14xqaGzuw
dJlWeQxvlsOKTzbIFt1j/AAl2r8RzW4b5a+PYq6VYcTqCDxLhF/77CgUXnY1fVTXbdC6M8D3raZz
9Jf6gzv0sP63l/aCuVWpnCzZQCA2G58qcJQNwRTta7BAkB3yYmXk66UrSC7BBBTSu4aVrSPTbggY
0vKgkyc9w0YZf5b5jSaiNWejhXQWKO0zxRpip2pcU/zTS57+MpDAzAOANU6i1ZIdJUG7XC3FVSS4
E/5+cFvTU7TAEH4W404CatH8oEyHSQVXitRYevpeS24DQBVBru2uvAmzw5h9aNmVUgEQbLEF/bbC
W7L1M9nSPoTxJcyCsvnZDE8qfTP/KaL/f4zD11kxxiGKUiI1NRQoAupKXBzqLsdncnoDZd6lYO58
vBh522g4miS30scC/XsB0OzdYd88C1bpIYnmaK56q4J+SPhonAIIkTlaoRdLdFYN5RmDzcfzyR1l
jAGQYaMwXN8HWnMXR4c+bawMVIuDZuwQUTjy9H7ZJvAuBBOlAIMsFrQJy2+m5RFMsx6KVm/NIHBc
+H8Jyb4Ok4lJgGS31EuBw0xWVD3ZTneLW3v0MGC4IrHjo2LLj/Oe+vnzcjDepoCbqeRcQTZJkC1t
OIUpHudgf7Gpk7kGIHMNS46BJCj5kq3hrlnTDq2e+KXZaCG+1+/RzcCdQeOcMJslUMJ26hKQ4HjT
DKwUAeZQl52ya4JBuUmmly7hjlduB2h/7T2bM0ARm1byaok1S943n9XVwk5fzLvQQk3RiTyJk5Hh
CWSsLInysJojuHVNzPxIjUtQ9oYPlxV3+9X0tSjGpCpFS0k1QHHTHeCb/RUOskFdjJuK2KyLfV1I
NjGQmJ3UFwPW0kFvh2Oyl5BKAgmptwQmp6Get22MKSqTNCu0EOdUmiA817r6RY8FzmPzvzwOvvaN
MTDKohthA1AmBHj01dgrQCFFxerOvFa9wpsCPIUunxNXIGNhQoPQHK/r9aA0Twsqf21q760qsYBj
H6jgofE5Enn7yNgaxczzaVz3ccT7J/yDKdNAc8k1tSHQ6q/R6WZzJHLu9Odk2UnULDZxLhIKq50f
dH92BADNgkG32Te+adeLHe20/drYnoRO9SJzPNh/Cdn/OtGzhjq97oaphYamO2NfeiEiqhmVJljU
9XHLWerZMC/jlT8ZY06WGmbAc/kMIheberUzuJrX+YjVaxewcsuPMUAff2pJmB2rnNo3bwsRfVq2
himye14nxaYJ0IHALaPHfJ0H+f5WyYV0kOlqZtB7tu98Yzd4YKDyedHb5uF+iWGxHoU0N7t2rVi0
/bWayk42ajbA161Y2tf56KpGeH1Znc4GET/3+EQiE6gvvTa0fYk8Cbo4o2fAGRI7lLUF8WGGmmue
IU3UUvDAN019KAjSzjYScCno4cxKdsw+H/CbrttRnQm7LAUTQZrM2fOYzgg9+zp2IqlS3KbKdQ68
6XYd8uTDGQuGxq4uRLMeUgGANHbIq4Q+4sKXd2lsj3tqU7f1c7+64rcvy6tLOYuwTyQzZq1IzDYj
CswayjyAdfFRCRF9ebHjA/5IUSCJ3MxOJGd4jR5NP9m1mgeDB9/3T3Hf2LNjzB3gVsOM1Mi6hhXm
jKteccIlebqsIJtB28liGcXXFSomoYzFVoXkVvHvVln2lTxx7OimGf2SwnYtK9UUzZmMGhpGUKw+
l5zSUHjWZJ28uXBsZ71HYll2gmCs3jW9HTCCOoLNwpGCxFfe0BmV2ZqPLHJpCfvMiffTFW9shLdG
5pEK2U3XIU3nGdUCZM6fQ8+5y2czGow+GKvintjLSJ2TpFsz1eJ+hT6QAnW3IrjUPjdftar4pb1c
13oiaQT9F80EnJf2QD3xufZAZiHch4/qQ/4s2XsNSEfdi/L7siryhDKPtCKWlxCUKkhe9K0lA+pL
gyFO3iPxOaQTB1aFd1iMdWmXKsxnCVerNfFYy7T8R9G0weX1cHyKwdiRtiWjUCP3hnJGFCjATJ9g
J9I9z6fwlsJYiaFrJ3UG4qBXaNmTMczXQppydms78Dq5v4yVAIVZTdsFuq36oNxx8hvjd7LTrRKD
mbEb2gAYvbx1HD/Jdp0LpJ86CTwOXmKWTpT9H2nftSQ3rmz7RYygA80rbZmu9lYvDKnVogW9//q7
0OccqRriFGbvGzER89AxkwUwkZlIrFwLQoPzYl91SX2oaeSBSshJ2uzXZZvbTdo/i7S5VKkrUq7p
LDkXcpCl6KqrP7rcPuFSewXeWXs42LbkFVbqWNG3PK1/9epjnbeO3PYupFF2cYdB0VIRhDXBoTC5
qLLWA1RvGziqHZG3dVWuMohKtOXgTXb7oqvm3eVNEDgTP4bV2eWajCzllAvxIG/n1rZ/2YJoQewX
nIUWrVyh5DgnqKilb2Dx8TDQfE+JiZeq4jATkeSJwJFMLqa0fZIabT/CcUcblHQ52nTmcj0q1oNp
10ji6sHoZcEKBXvIq3TTzk5WzHWg5GoyAMOqznAwvvJxeRvZD78QoXmsIOlJmyQVnFWbX1LL9Er7
CqJ5gmP42UC4ZIX7WKZaQ83RZqXQqX0cwvzU+tVj5UH9WHgbEHwpm/tSmTZa2TrgGTFv0RRLSOln
NA9H1djHpHVLeQJpzkx+XN5F0afi0gC4ruwMWtNwRvVW0UcnE8m0CHIAjxhsqnFIpRjPAHkUh4pu
3qs1Q2jn4EluVrefW7driqeVyoJzvGnXBChcBhnW3+OUUmQkdtp3LGD3ewb11SBAJRbS2H7msJmA
L7gzbdA6fz3NqVzn+sxu5AxDolyVnvVWB2AbOnWehWtj9ZDdlcIe+KbvnxnlYmI8DjHNcJMLFLxn
y0dDOsTV7rJjbF8/zmxwtZY1dqMqzXgnxIWzAFyFKa00Ljqnh/We0SiN4ezHrjibb4bHM7vciRur
IdXIyLI5psponjtGcVhn3BQBcs1KQZdIZIw7c9BtKnpFR6SKNLnzh7j6jrnNsCmHN1KsoSoXky/Y
VtGn4w7ctIwLnWYsjz2LrXvZz/38Y7nVQsyG+uUhLx3LF/Vrt+vmsz1l23CWclJLwfA9UJaBqfzq
+32bAXSUfGs70LCCbKL1a+OtXkXsRn/xg31W62dWWcA7s4qxnrKOW2yuGipBfCS7dTed1l10W+7k
QPaqm/KjhzYcYlsoekbfRmOe2ebqNbzGNboxwfb43v1KfrIhGAZWcLUD+UXguQBKCydgt5tHf4zy
RVsHnWa9mRDr2tfyihFO9Dv7iYmxo4oQonS3q7Uza1zksVO1kxfWiU4h8QdcV2Bg3qfwKnfJnM4j
IH9cT7UbB+Khpm0c25lpLv40egyukpTtbtBZbqJ64+fbQ3mUY19/XzztWRVCCDYz1ZlNLh5RUC7E
A2uH5CS/V0iRuzE0KATHU3A6bS74DHaT9wooE6GGUDuD+jC3PzNMMV2OAeyI/1VTnK2E/Yizc4Eh
h2IFNRNWMhZo5i9O0fROZqKkl0rBekSbxkUbVcHjY6OwIK7dWcovcxRkWdF+cYGlTiwjKjR4vJmS
GPLgUefqjVKEWqWJEHhbodqE/BDTmIQ08ieK98uuLUWFDcOEmfaz1G77rHMy46aR7tRCNGK+9YHO
TXG7lnRNKVtjagXN2odpEXvgXHRn3HQMUgaXfWGrTDGhEAMiJlMhKg8jmPGy09M1s4LyKsL7gb6f
guWqDcn+spm/tMdZLD63w53YzlIgvqEkVsD6Qp8TSb6xV8ATUx5p2O46b3WNAMO4u2m3xM56U7rC
Zvf2rlpsTgy6Jn/NJiZdUWpNjKVObrmfvc5pQhwt7Uh3Tajv+0PrD8RVbxCh3epm+dHttBttL+3T
l7h0TEHe3+y8mwQax6AgAgESP9g6rUk6UqW0gNYf/OhQAgWVHqeTskNm9CQXaLo72esejHdwemJI
OcfYhbgZvlljnf8KLkMWSZPJWY1f0fn1PqmBkUk8is2YAsWd9lKIrj9wSd1OhLIXZirO8GhZeZp1
iHPSrromx3mXugv6/RlwULEnxEGxTHQp4HHJuE4nPUkZVqa8Yq7XuJXbHin4ntG4E41hMEf+Z1sm
T09UdW1RLz1sLYDQrvv4oHvNleJm/wpzJdhHAKm/hnJz1bJEZ2C6yl9cQHa95mTeY5bFB1vCk0hN
b7sv/ztxAMf01RoGV2hH2RuNfEh3jEmRTUR1T0rmFj/WXRKYmIpietYG+D0ewfQNXKhbhMLPyTLt
pS3mMrGqjsY0MizJ/7z+K07mjTvzExKpgW22EX3Sy0kGo1dfl02VUSd1hOpVDhcXyBw3C6x9E6ah
4XRXjH4ivxGSuYrWyOXo0a60qmRI5fjZfMerHNBVkqs/DhWgKn0Y34h654IS3ZS5nCOnowliVfR+
l4MSAEAcRrsK013AyQlSwVYYBvPt/15YTZlL2Wb2f3heECuq46OS4W2TNCA1+biccrYy27kdLsSo
6VQOFYNmsAt4gS8GImA/E/IYCcpgMJN99Y7FNPUkN+Edk2vfqK6KAYcZdw022F9dwaJf4OJfYDxH
OPMu8MvPT3pWkWCAr5z6HsUPSP0Pw/NyYoMc9U69MRxQPwS0/BcEiIKvxwNeZgPi62AaM4PBiA8r
eomOKWfuqswPtpoKPEVQ5puf0e9sgYY0KhUtMb263vQeIfeyjxdx6KxCZ7uXcPmvgdkSRReB23w2
4s9sLnGplDOIKBDjSKAd0xC50FePojeDbbTsn2PwufZzO21b1wk7b1Li2IOT45t9vq+COwGqLo9T
GO3RePfJtf0NvI/ocxj301HZM3rLzF9eYo++XD4v208MZ7+ICzl6H9ntyLLkCKKqeY+bXJiHxbHD
/bHA4IIjCWogkftyESe1VFDKsdqdKFfg5CqVu1GEOhR6EBdsSjw2IAIxGw/0WvGmU+pTd72fofYw
PeJOLIQdb194TGhm4iHfgvj212gw4bkk6SPE7b5/RXSTRWNp/7Ci3wYIR384g+K7XsETBXRKfJ/v
AnAtomit9m+447vTUQRh/Ie88MceV2HU1WTWKW0xMhMNla8py7yHICOo3ROoXMvLgKjXEOUIOHLt
JAa0AsGRIYp0257y+zfwPU4ohKpJt8Aziwb5L/4wQBoUt6LZ8n84AH/McOUNVD+1LJY/64rRI1fr
znBxBDBmWe2tXa07or3dhobYfwxyhYzd6YqeNPiW4yub7TCPrILDhMfTcKIuoNQ3ENp+Vk71Ib+x
roUN1u1K9Y91rqwZ9dFU4xyu2vmyix41oo15r2OetPCZbrAnCC/bRfgfc1x4IVaS9Iy9Bd24KKyD
eTce7JANPohxTSJ/4SKLpM+kBfknYnhnBdU6ecSKArqojmBJgsPOvy9Pnd6OK1ja0W9TFydDly/H
VEk++kDE7SNI6r0nB1XUvdm+SsMNobGjgED081J3ljlAP0yyIYbX2LvBNywXWDFvdtKwC3Ko2SQ/
zBAVFcbyI1c/gmYcOVIIytuqAnC1+f0TuNpqhqLVqiRY+IAhj+K2QdsvwZs0aPhBEaD47Sl/x0iy
e3m7NxswZ0a50KqOsWTVXaziQW9yBgaXh+jpDE4Lst5paR5ctrbZPT5bIw8DjGVaxGUD3BYeSJ1u
cfJf/ZXmrbv6CGwcY39od83rEFT7MUyEVaVgg3kYYAQe/WlkGMQxLveGNu+XuQMub07fIBTzKlip
wI0JF/cam/Zqy57IJncCBXOBRdInIOMdFgrko5g2QJjEuMBXl2ahNAzU2fnkffE/Z0dux8PogwDX
Lf/FGLtoiezvZ2emNeZ0SSmWSNsPS08dexVsosgAF93qXh8GUiDkdO1HOz1R+07wkbYvhL/DJ+Fi
mqUtumJJOPUNonX7WAc07B16xUJoG6aBsFsmssdVTnYkJ9NgwQMZVFp/BkYHIyOv3XfFa2/YpI91
Re7muxT4+qhyILt6p/4oTqIjLwjkhIsz0I2I+4gNGpQYEQOpnVk6aSlqRm2dNTAb/1/JRri4UitD
0aBhCCPyeG9GChS6pN0oz6oLnGrlXf6OopxvcPXbKi8ViLjwHedXRlzfB5jjeSwxgw+iQK/9nuDf
rBmK56kg+ya6dWxfbn4v1eCKuVxXqqEDwRI46Pp9fmCAKNav+e/Qa3+21OAiStYSiNVryA/qt/gZ
UjA/l2smE6Q/grzhUH5fvGw3PkEjQoCeFhxCgwsrFgaqYquAWQKBkWVVg6Ubf17+fltJ6MxZDPYT
zgLJOmJKoS9bBJKxOFXaECJUOz2ZDgklB9rVb/9/5riwMs5zn86sm6iMwMukAGCcmvGhpJMDPeL9
ZVv/0N774x1ciGmlPKsX1ufSw6Vxu/vplN1kvUN8mnhN5sygDyagKFRO0M72jNM8uPauw73wv7yD
//khXOwB+5RcN2BiQS8qRp8xPX3ewXei07DZ/j7/mFx4MaM5pxM7i9mVfRPfQ2LVRTMxMO/LHd76
r6er6hPcKXoMEd2peKx7uYKn2M4QWxk9W49WIjuI6DKIVyg4ETzcfZVIVVD2UCrf5d9nqDqUD8lD
7+RX0JfTfIwBByIc/z+8fP/+eCYXYyotbRtU38BF3egHNigPyhYJ4N/ab5/Rx/BrF2NwotuFKKzy
KD0Iz6R1zC762VV+Pe6Ln6rfuPHBuN1bj61/DUU0HwqhpS876QP9cfngiC6OPGZvbaCQWOk4pSNY
ghO3OwHppu87r9mDNw7X4oMoO4sKKJ6r0BjmOWsLnBDzwTjk0GFnKfk9T0EeQ1zqlWElWKPIkbhA
tEyQJ5aZQd32i+q9SkVIN0GqN7ngU1ilOc8RCiiazE7XDQ6NUIAu1BV8K5Z6/n48+OOeXGypVBX8
agUrdg/GoTmsO8jFOdJJCnso14vqF9GucQGmirq8WezICLRay/FYMrZGCZYdvU0cwbIERYzJFTGq
nrZgxcT3aV8X4rRX7Seyh54gyWvmjpKAMKl19GMm7mIIMiI/WTAoSlENpMddMKevY5fc1GZ0Gq11
dru8+1bohSBNbe3p+b2MfeCzDBwvqRWn4AoOmqR1puHUdI+X91JkgKsiVj2KIwU0X8FaP/ba0zAK
rgqbkL3zFbAfcLaCdQXJeQ1lECgtWCEDYCW4N9MGV3jJH/DyGrsQMPpIBSeY+Rrv+OdWuRM8g/FO
VjJmNX7VUnU3N+CGSXdNHzuKdJ31oqYd87hL9rgDPWW1KvfssdBWr5LlQ9JlR8+PSm4A0by4bfkW
Q/3k8pfbDIvna+QOd1KBnVJlzIEQp6ycFoxFrHzAhJB9hyFvTCz9iyHvbXfB5QsSP+gpWdy+TmQ2
S4ndZefpVh6PVBWy/2/N1eDV8bcFbidtrTdJwxrl9vKwVLGnj5Yjtfd2PlzZxTt0bILEfCClIpg5
EC2M28ysbBIq29hMK438yfzerSKci8gCFx5bjBFklYTqpJib1s0UG3SkmkiZYhtqIZuQTdDB96EQ
7jzHcg28Kng5gvQXJhfzZ+U9uosObHg1PllXQDeHw6t5Vx6Vu+R+uWLJMwmja9Etcyu/4anh96/g
Dn2rZZlsWviIRVk6OeRSh3dJJJWwOZh/boTzRQwODFHFIHnRkwF1tNLrniqn9oDuuEp3yrE99o5N
HAMKNgrm6hxxwbl96P+sknPVZcwagK3xA9jETYf3oxYsIGIz/9Cc+2OH802riNtJVqkSmJlWhVYk
L/dGahcYMJilwr6tJKMxD/PUqA/6qliHbIIshUUzCZ3g01qP68/cnqzRkYqMDntdqkrqpG3VBgA2
9+7Yd+tBs7V42l2OT5v+fgb64ZI0tUgVr3pugZxbO8qr+Zqayu1lE9veTmxo/cmGYYEy/2tywVO6
khENKCc2od2F47G7xlj47RAOH5KrnSaPkRkXYearQeGbk1MFGOC8Fqn7bJUj+DrENkDTy2LX118R
5d3QjUllBWPeuXYb78zBcnEt+Blpw/vlFW+OSJzb4goCkFLWndZRtuIopGAcWkNy+HcPC9sJ5mxd
3O4WdlRXBNMeSN3R3XSNK4bfgnECvA9AEzGSaGErhf36v9LomUUubozRLBcD28k5mD2AC4Ie8+8U
wII2NPcioPZmkDozxsUPPOItjSYBeFiMGHXV0ZCST6YQ2yKywgWJqRo0M6Jw0d4r93rhsJn+FMOh
vl7hhpZ7Rfgs6p6KdpGLF0Suuj6hhRXk0CSKj90TU2Big/XqVR2K2lCbbEnnHsnltakweikjOOes
oT7uteMU4rlr37nzzsBAf7yjByY/xd7yi0MctMCGJTvqSXvoNAeRm94IaQU2I8/Zh+Uiz1AkrVEo
EjoqwD5KlZO42g/17Z0Nr44f/Z2Y+mYTmXa2B/w7NZn0drUKnJTOb/eW7mg/cjSszVD1zBxgGNFN
axOGYxoGBLChVEegYPY14vRWgoZjii+sh9W19R1i6/8jstV+r7xltyDsFYcSMigT4IyXA9B21v1j
msfhkNy0rYahKOPv/ZXuFgHDqWRB+zKF6R374IOH0vNOxYi6+iOJXRGiarOfdLZ2HpSzWE2rVQ38
jWmy93sFXsb6ScVBtNTtk/t7k3lATkIHqIQuBepr836hhaOQN0n0krLZhjxfDRdjJ3tYF0oQ8aKT
dEN38zF3lTsDfHmgYT7ET1rIPiZgVa7lSnsJZ0zZ54K70nb6snUDXw41Ga8mMkE6zVqy2gqUEvRc
c+Gl2ZOZPugpcS77zj8ckz+WuFCRVjFZmwhuOxxK1GhlkIbx1QBlOgqKdVGXbNuayXQUbKg045x8
PSQkl9coIzEcBYqkTN/ABEPSigtn7qXCecK/OoFQoT9XLePPRafGo2WWLbTvvPy6f8z9zNOJq8hQ
6Z082cv8AeVoCWFN0abyVShvmKs+LN2iYNBvVsQeBtc0X+gu7ZzylvrRHoNOmiunjo7yp3YXCNNc
F+7lj/pXDcbbZ9no7II/NfVUNeWnfVaRpH70VuL2WztOv1uPMvoxu+KHBJQAY9GAmqQRTp1bvcxg
SpQFe8GfWP6ncIepp1ISkaFWAjlvf61T9VAa07di1EUJlv1/zssU3g5XpkR2qUrqgCVnewaxNtNA
8omffIeyUVh1bvEhDPjsI16yyPlyZ+eJZk2f3gWx85/kOO7yKylckn8jU8zqg0vGuJKFShVYiBRm
zHaI6o7vzS/W2i6C+Yf6U5qh+uOtv2TPOIolkvnUze8sV7osebVkZQotsaQAVsYq3WWQBA77V1n7
aQNTLSZEmzauyHMjL62mQ5uKFSxMJjNPdn3iRF7jQT3tVz44beWqInXOrWMKKkzbUogsM72Vr8fE
0uvaMtIemj4F5rieluzWIn4xXRkteOyPNFe8y+dyaydVFYyZ4HmF6CE/CmwpdqE2Gj5iLT3N+YsZ
CxomW2dN1QnShaposiZzHrlAX9G0htEIujoOZknfFXl9XReyYBl8cmIfCyJLhs4ueX/frbQ2X622
nfCxwDmnoG9YzG9RDDly6+3yfm05/bkhLowppFN1I4O44wLR+KIgQDYZrtY/SdN3ratFPri5e2fL
4iJVvVZEbssF1oijEye+l0B5Evuz4sdVANraG801G8eeXLBmXl7npl+cWWZ/PwvXS9x11RKpELHs
yiNw8IUrZ4PIyObyMDWG7Is91fgulA4bWpEMEHgobpQE/DvGdYHBxf9iJWdGuJUMcTI2o40TlfQH
Qh8nMf0g++Z8IFTPLHA+Dvo/yFG2sKCHyU+G4oN2rpPcqx6uL8IKYvPDQMkEnVVWtPDqm5i2KwaD
Hahp1L1Zw11Unr5d3rHNIgUNKQNCS5AxtXntsnio+1Ru4XbaDd7uXnE3Wj4qF+JFLXEgnfKzCbI6
iCJXWIttOQTE52WcYYXALhf9BpBY5iCLAULPs8J8xyY88GyYu7gPY163deun6FoEbv+rAGSx49wo
V27SJVEpuHwQolAZSS8dekIMq2gBBJLf/Ke3Bd4YdyUDN0pmTrGMc1WjcbEUQaVAjyErRPM5W27y
Z1HQvft6fucqN9OZ4hMme/VQ/Mz99UjuzRPmPTBTyIZlqpfLTrP96ZApVQOqlBDb+2pwnaciW2Vi
BLF5LOgpyStvnePwspGtMK8pf4xwZ7kZOkWrdayqtqmjR7/a9soCChjMTJftbCZ/XScylmITgrTy
dTVaMccyiWdIRCqO0TrxbryBusz9ciuDawpB5GH5oQm6lH+9mDPXgFqijTFMqAZr/KNJb9d5Ya6f
BYd1hwsBEyt4srzeT3brk/gqsrWX5+a48s0EY2lqlSpqmW6frfsmjsFBfK0sr5e3cssMMSyT4B+m
CckdaZUQYABblGpGth76xv4Vm3Pi1KS9G3sqcI8tHzy3xZ3kbtLrSFvVNcjnp1HOvQrMgKvoLv5X
Z4F9p3MrnG9gwj2RtZTogURXPCvPy+zkWRGUEjmW2grATFcvjgRWKLpqL20viVABW0cbdRnBlQ3Q
cJMHrMmTadiLZKBkKzJXrU5j+3z5k/31GMtWeG6BK3KMqptLrYec93IgKp7NSwAr13D81UwOpJCJ
P0OlpgJ5USCapmTOwGdSCyqd0LKDFInCJx4yTVUVZyjj2riGoEU33bYz5lOm/jWPzJ+KPAoKrL/a
VJ8rZYs1oNAJm5x3UkmxlsHsmY727KFN5a2rJ91jqhD8/BBgVhg9xeQB1+xKt3Pma5KD+7no5DOH
+WvVZz+Cc9uFNLiPylCmx5ARaD7HnRYmu38x2bx1FD+/7P8ulnNcUif4ERE0WFmiqyAvTXzjuYCM
Vu9YDwaUiECa7DTJv5iQ26wozkzzgAgzHWhmpPCoArz3qqO6wzV5kVzTj2zHwKXqRvG7BwnksZc9
efOo/NlZfkiGmENGzBifNxmTF7NeAqsfgssmtsK2oqAW03QUZRquUV9TRaHH+IAVMjrYAkLFyw+x
n4b5vtujhR1ORyHMiSVSzlsg3G3AcxFSQbzA2Vv6ZmnAEdii2oRkMRpW6AWqNyUYECMHOgdCvM5W
faQi6RpQnIaiPerBrwscp3hse5ouOCOTX6To47IKV3fyWx3y1oEIgbgRxHEVILpBFB0C9zz0eB0h
mgvE8QJV23RwSf/cxykeMlUhPGjDOVSkdywIHw4St9y6MpChDTSBU8xBORf+N6gjf7Js20CrmdRb
UL4zDbnL7sK+Dv/1WO0uy7phQR2Y+3o9BZtkKUdDgGd+T19if0Sgy+m13JW3nVULrP2lHAcvUXXb
RpbA2B2E37mqjCitCmVQAq3wBSSdeNvVq/s4o6Y/TLN2rRujHY6Qp/bqvpp+rjPJvtVRBtHmtl5u
B9qjIdn2sT/Jq7IrdUj50JokIUnlxsmaafxeK2YeJjHTa6AtvZ8yI/PbtNQDpSXtRw8KyPA/3z6C
9wwFyrcaFKu4LmYSRQmIbhIEyk7ztRxyBUPtVvromeVto4tQJhsBk91L8ZUsvBtD3PWr5+tDN022
CYHlPFbzoMmq7pApEQjEEp1CW7UTqS1vOQcYwlRDg2KZYfDNn8aUinWwCyQCHbzeFVDvXeL3puRU
ceFItiDNb1jDuzuKXA0JlwDM/3V1WmJFaWJMEJxpy4euSQgUHe2bYYB0FXrUB6PMBb0gtl2c76Oj
AG0HGZ12lLjcx1MXO5NRn/XBJEEEd4jrADQx74a87NO6e8z1bl/hNJbzKIDAb0QUxqANHBIeLkAN
yP7+pZdBbSNvqRz0aR47U9nd9bmEToP8n5e6BDctxmyHZf6lpFYTIkVxrPQBKaLnvLRvGgNnu+xf
W6LeXz4HW0s6N8VdhFqtrIcuieVgBK99/aMy3nVZMIq8ER6/rIbbtYrGnY1+I4YxiP2jyKKfVSrC
RW+vAn0ftOzAkM8zdVCaAym5SCj3sgQ0+XS4tVN9p2SpwAG2wiDYbRRD0zUNdx6+0QSpsNrODToG
Kc2hLqWHZf6tnfc1lGeQaEj/UA6KUwz5sc2Ji0uRt5Qg3CHfFTvfp+AqUEowI8aB2Q5u3+Opou5D
yTB9WkBEUdeuezkWfN+/BhpZekcWxMZoMlpL/FkxlUmPqdLDl/B8CYkzJz8U4Jv9YZtOM91pwFKj
JbJi3r8P+6emd0p0SrKw6h1VxHq7+ZHOfgl3GbDsOcqtuJThB5hRid8K2jlm/HDZn7eqKEQgdKJR
0LCLIhcbRpPKEkVhE2RtdByM0c2y0qms9VWZy2Ao8z3Nm0AeNFfXFmcmGEOo39Xpv4iI5z+CWyo4
ADF4nLQynhXAyA1x1wYEA9MHBe9Yo/iXV7y5rWcL5jKzueY0qnXYMmIaFkXhVzO5BrbQvWxmK8if
L4kLFEB7GWVU2H2gF8bHSiABNZhg3KPWtZQOj6VmC+jAt2L8uT227LNYS5NSWawZy4pa6bqNbJ+0
kHdetZMhFw8aKfcjgfyZkniXl8k6JRvZheChwVZN4IRVvgFVr2XfzordQVWaapCnWGc5oHMVQ+wp
T+wkWOIp/ijTvqx8Y9JGf4lzWjlKPnUvzZjqq2u2tDjgOajeURzKXW8U2oGh04K0IxgSIfmws0sF
bS3NRlOomzS31iZEYJBJeT0xZh+OnUGDSmndNDHpLVHr4rHtC0hNReh3EEeuZXk/lEu0i4e+qH09
rQnUCnUjLaEtUU8fEXhYIRWGBmjm2nM/42UUYgg7Xa9q9F5T8McEqBBATqkYkQsmUGgMWWZzbLtU
DutxVL5bdYkZD3NKd+bYQQVoxk+TjbUEabIVOWPcJWGclNFVlyegIkqQYRp3LdsC8lMZBB+mMbUz
N1fMxofkhjoGII4fw2xWswcppwPij1o7XZECL1jN6JLG8rva6++TBRX0eNglWbKb7CxyFmporpYB
nTAPEIMHKsIfrbTbd/OM+YVYeR6N6rrOulc8wr4ahdG5dQblWzqHpVQ+1pH8wMQgbNxyHLnLnlo9
vS2nws9HJYTYittJuKSOtH2qugKzpfr9mGZhkuAqmRfja9ynXrNM12pZfSjxet23UEyW8tt1kF5K
mj/gsT804vX7RPs9yaTGmeo5v54q5Sae9KukNh5oLl8bY3WKSXMzrmXi2naDu1WnhqSh4BmeG3U/
j2mOLMGY78C2mKfdS07zfdHrvxTWm2yqCGx4+bHQ6bXam7/0fHErRd5je6BpmM5hG8Xfynm5WW1p
b0jNrZHGN2s6gJ6mkiDwkMmH1QDJXUvximBKcF7EdykBLUpiGFeqHFf+kKlHDKPuSz3BYAMIuR0g
rldH0dGjSNsHKpfmzSzFppenVHVbG6CySI50P5IGa58BGOzopVE4fa/UXqno0AWLJlCqNWRyWqO6
iqb1aaLr22IZi0uzZPEKfJPM6DPHoC0Ixpf+urXN2LNLDMa1lvFGa6XZqdMS7XM9flLHqd31efkz
i5CV0kJKfTT8at/qkwz8A3jNGuZWc1q56fFf95IDSqkGvg+BtqGMg8qOvyMNfJ+l7kesLJBkph2m
Acryoc5remhia3DkNU+cvpUGR2/nX4uh+0qELZoooNkyToxeQ3zHtKC1V2Bje9KBZ09B/8Zu9KOV
QPqsRL/HRjjUc2Vwlr5+U4boWC4Qf0trEHEvhf441UoGWZs6SJLstplaj5jtobJ1vG5b3+yyJz7a
tpLXxLW5h6p9tleauXBVtTjV7SD5Oh2/GVb/PBILAnf0WR2MRyIZh7mN7u21uTVrab9KQFpn1Z5W
zU06Y2sxslU7VgMYSKlWhq/I+bGbp85Z1lF22RzGVVGb2r5K7MYZqj5oos6raXVYdbqPVXKt9dNu
KtKfZG5Hx9BrHEPJGyuoia72B7boV9LOpROV4wk1kWtIw/M0gURkWrVfxjgdFjrfx2Ud4IDglWJ8
B5r/vsqlk1ouu3UiD5WlvqZ9iqbKYFwj0DHtuvxFGbXEXVWwB1ZJ9j0FSaPWW0/LjFHQropqRx3S
3AFx9otul4ab1yZmEeTpAPq207BIHyvtHrKeHqqkhFatkd8lstK5KpVbT4kAExyXt7wp3/pZ+1D7
ZAD5gF0c7G5InTpSIXM70CqUhw7Rs4keWpo8yWaOttagdt5iVbVjF9ZwiIY6Cs0GyCLDovdroXWe
bnU7lBY/jHmCQ9l9ig9bU8/WVjyUTGD4kaWYurJSP8SIG11s/KjH8kEnKMbkKRnDSs+CrlDCeDXu
hpE+L5bmyMp4vy7FrayOd+jk3DdorC15GoKjDdqxPR6oVftZm+uXPAGLgk692U52mP3PnCmRT2ti
P9RDfFzUBTh1XX/tstGTuzVM49kd9HK3UHpahxKojsSTazWIhiXURg1vIsnjbNc31Iz9QQHAPEF3
oZnR8yp3tQwxmAUar3l60CRoqhtANyWgrCnyKEz19CBVzfU6WPe2XV/jw8e+Wo4d9C6SW2OQ34qi
uZIVxBtz2cWV8j2a0hqddYjgDNS8bdU0gxultaskYPiockA3Y/K9sYrbVgP+PK6jHSiHHmYsWZOV
oFTbPVnXN3QnPJrGrjwCjY3ispXUo0Wy+0FGcrIRCLSsHYOcqj5ZMfltkPu6ta4ytfHndr0C28cx
mUuvlOrrSMHwvWm/pCZgJ2m0izQd011d9LNJpv1SjHsJAo/WDCpA3XaJIXkzBc95byLtGkdcCD1a
za9r1mYswlz3Jt6IU1CYOVBCqkCTr6tOpWJMDGD5myWxrtYkf6DScL9Ww43Umx/lUnsgrgy0bL41
ewVvKWU4V6uXmvGPnkR+pVm100uYUKZ9F7mRhNuONLeYOZW0m7iV3kcLLxWLGu/NWH9VoQLiNLgN
T1AsjLLyW2NXT02T3hfLCKaBWAIPqDSsXhTnGOFUo9TV4xkskfJ4G039c65IdtCNRmjYDXSgl+J+
1Qs3U60P0mo79PkgsJRAeSbDOHgiPcvt+FLNxklRjZNtgdzSbI9qgbNK9eHGULsPXJ2u2xTRO1se
ipIeNOv/cXRdzZHiYPAXqQoQSa+EYfKM0zq8UGt7jUgSIkiCX3/te7uqu/N6Z+AL3f111zdMyRkV
02nb6AeN1iJah30ZzilkIFO6CNYkJQb6HQyud6MrFHIApuc5kvjqFUGeTztk4US7pJrIvyqWB9ZM
8YOY2vHJ43Ob+VX8yll89ACVJUZyno74kNKg70jCGDt6yp5V4Lyt43BplvG4dcxLy64hJ1sGOuW+
obmLqSrZ9IQQ6l626TxWeKT6bWdbBGKQYc77OD6teN1W1R9qBF41U7BvdACv+NiGKLCkQtsPYKTS
jZeeyc9Ihq8Opp4ELiTvNRU3Q8JiNN17XMbhY91bZCX77AmXxV269RqeT8z9xMm2m24Q/eLuT8Cg
RbodpBr61UrHPXl0ra+/fwZsJETw1XM8KdtY80s9sv6JgZJOu8VvU0OiazVU29GbZf88Q0D8uEwt
qQ/Gi2coXZZFwaLB+s+wn6nDZK2ACRCvCk5juGzxoWwd5z1seFywBZf6ifImi0NBpDjBnqcV2k0t
4paedNx7LJ09B0Nlqf186t32paL1eoRoWR61z9G852ryi63Wzk0FxLmtymMJeocqbFDP+7glw2eE
upH3rP2zjItbiKm8taV7BdIKqM5cueif2UJ9jNNbPpPqc4nsV2/8XcujsyFTIomHCrKM+Jwq8eo0
5q0fnJ8ubHaeEsdSI9Pcrf/KRaAm+vMl7IjeOVjsVcmgEJ3R8JvfzXCUN7qZa9yhqpj6iCNdjBUO
R0QEEe/+0n+QZlySSo1BNvKRFDzy0FMYeo9o6GlYQpRZIUFD8UvkTifrLwdHVdeuHnOmBM8dXWc+
L3ehV33UIFCFdJAsaMwh8GmhWPAye7FNmVedAzW/DH70jekNchDrN4UT1V4uw1lmrju/BHJtk3Eb
piQO+NERrcyH0JmPHKG5UuIlmLFtVJV9cA2ymret2FYDp7FY1SnGj1OkQeYHpAAfSTHQoXCGrSy0
Gq/eVj8CFIbQsrUISAMhWTSlP6e17UY0NOQH0DH4qM14kaqWmc9UlYRRB+XrOCHRj1cPoxNemnZ+
QUDdi9hIitr4LXEC9xhocazG4Kw7ekOc6lscmSVvplplcLNCLkEfPUdl4yYxEWXKJtIlXjN5ScPa
GVU3pAWA4gPx4zXFUyaSsLaHaOHbU4h8s8851k7m8DgLNUcwSjfD1K1FmDDpCjTSJxvNGn5qG073
e/OvaoaXJrIPXo2SWsnh5odunWmrbdK4i5/NFWrpUtWfTmmeXQ2dbRBUKS3lofb0jSxDmETuiow/
M30D6s5KbG9J6Q954wOIcunV2ZaTJtW5KaOXWsVHbmaZSBxI6bp+Gadq70Td57L4b+Pq/OHe9lc2
MGTZDM4D7TLdgtFuecwwLWBexEgU48cjTQFp54t+DkUcI0coyr3eH5NaS7hJRCh57hxdFCYXTMNj
vTOxqw/OVDoIueMwtFNI7iVkVzXY2uDOcvKMxbDu7ZYuslknVmhlprZJ8CYfzBYWLbaqBSfBLpn3
wxL9DB5MzRfrPirMNb50zrIZ96JRu27EHVQYPdOVvzSSv3uC7dwV4XKoBr+r4XKdmIdWoU5yQqZs
g8a+xvEzQOsqNQ7f2dnkvPKOrcLsUqsnOjZDYsn6hQ1JZFuzYksa7tLx6xSLXRpM23ukWEp99Uz4
uKLZdzffqY6Krzu/H+CDyt5Ll19hQfc+G+fRTrU5KHcpqKn5CxJ8w33jT3CKbEf614vFz8i2KBl0
9ce1MoQXp2ZJp81yH7u5OmNoMpkbY2yZevuq5v6FrF3WrfJrYzgfnSm54Cb9b6/NyZPDTlAcpYdR
82ZD+MHToHnBEpVvlc4xORwqOhZ9A7M9n/V52A4vFXi6bOvkveZl4bPgezTmO+7DB9luly2KHgPl
P4SrKOot/vF6opMaP1Kv7Hmewkfb6wuHDCuZa0z5lbeeCMRVrWzRBGq6w8Y/ZhtfX5bIO8/4t9p1
D9hXi65VV8tXaIv7Ck45ruOkUWzvo4qeu0A4e7uiHIho5dnUlS98Nh/r1D4SvuSyp0U5un8ivJ+B
iyGadhC6AD996cV4h8VQ3toNY41MCcQ2nWEf7cDXdEEV95v2zzw251jMl7nrXsLOO/j2V5PoHgYO
HbdPzD/XRdTxVl/dGlGE9fC8Gucv+s53OWiMBut2IUYc46aGUM4NMinZi4uqBNOybi8inGG6sL9s
t+HU+oFOVINpNAz3ExoQVdED0xjZ52E3RQo0lLGnTtfXbqox2cuCU4gV8MgklPNj77K0q3DLSrbj
oqKzt0UHp+Mf/aCjTNl4N8Rt/IcNI30cWgoXlxm8hDsjdcN485PylwfW0zbzVFkl0dwUo+unoVIj
3sT4Xwyz14GWsJqKYEU20TE1oZizDdfcQ7LS6nux7Xdctl+bS/65InxyyvYVaMVu6rsXMsUXPVeZ
aLYYvm3VM24U4WIzBEnr4wumaAfDPGOY1fVZTOtrLH0vd5ERjo0+E5E5tya2WRSOUdIKesG7cZ/H
Ecbkk7PXC1vzzcHvI5c2CUhQJiYW+7IN8toHhRd4rzM2/0zO01ffTrfNcUyCQaVJgkrdN2YUHOTi
myNHVLqhgRJp9p+H2bsSwy5RUBddT7cEieLP5VxeyxLZiZJciZKv7to+4LO+uR1MxHX/iaHkElRO
tkQi7T3ZJZ3YHjlgELAkuRH0SVr7HXljwWua4ITmbDvlZaYCBBG19ORjYPchjYu4WtAkosMw1K++
dL+k1z7TGpXdAYnK2Xgk4fwOX4wqielyG7DLJUNYfskwzEdPLekweLgim8zJAXDNvblNRzLstIMp
J2a7hbl/PHAdyVjrP32Jz0xB0Ot385w6ZfSMve8EX5E/tWgKjQU8roaHsTb7pbdrarS6zYFMFbKt
WRNknLI1Wf3hgcyoj73u55SvK4oOPiFsyAUn/mFDVoYMQSCu5Ex1cB167+LXW17Puku5qnDsZuJT
2JXY6NpipWgGg1fghT8QtFkTy3dbl09DT3Irhh9g1hjmOmwCq35pND+tmzqKDqiSAajcL3qDUM7h
GKqjq/j9pWJbHaOp/+va8n12kUvilUImChHQaScJ0LVhIP9WPlhchBhRdL570rxt03INgc/4IEjC
3nxPAnYJhtjo2A8RxotguTtriSeHusfRRNfAVy38G6J7ubDPhdGXkTrPS+ndkBH2l/DtYerVS1eR
6yRF6jstHgmL0q8/3NH9AAPzt8FwmVDdHg1q4ewMeNhg8ORU+1i7r2QUX8ATrtJf1kzy5Ri2/cUh
MIow65+BD4fSF2m4iJQG6ixmeEGjC25zna8DwW4/YXsLU8P8nV67ixI4OxmCE0b0feX9w15X+vew
51ga2hPGs6d2YBfKyoQsiNbT5yCuTkPnJ64D00MS/QJnjybUx3iJj5UGJwMPjimachQYyNDdYuLw
iOpVyviyW8c3au/9fI6nKd8iU8SiTWbnDoHFQxPMP/PK2YE6m0WmMId1pebjbna12bVE7Us9eGnM
vTpzFwX+qjwLrzo6hlzjuPkhPsppb+jzQnx0PuY9hjouc9INVeq6Y7tjA0jssuzKhA9Rvonp1gAe
jcRvvJGeCkzHeS/og5WYgBQQE4R52MZ8gJVJFrWmPqn2zYCb1I7tLYBGtOEzVugXFbYgw6pdDGAf
zzv2HUCLDQuvZpN7yMh21m3/yKq9CY/fSaALj5ssFDi4rmHXtz0Q75dVt4/DBNTKGYCB3KGwTzCm
HpHqni5BmM7r8DiOPJXYrWJ/ShagfHWnE4CNeQjrgGpljy5gDYQIv0kzwVpDFjPprmHwvQRA+kNa
pYrwJ8m2vfbr3RY0Z7H5V7r5B4wryeb1xbLqVPS6xd/b3QO7vCtbvYWY1AKsYCz6mFnw2QqkJOHB
Lbj319YcIcBuMg/ulduB510TYSdWGavrgzu+xoP8YIu6L0H8bvX3MIo0jk0+VOKTheUfwPM/obF7
FPhdBwDQapouEazKOV71zb8ZYQ96cJEwiYfpdyttyZ6WuM7V4bMGnm6tWPHgzE9uiF95ss+DiffI
jXuQwXgJNkFT5fV4d/je1g20iQYuAE9S/TSY+mbv7sAqlGLqXwwqrzeUWMyfm06B5oqTuRyzEe/M
0LjnXwx6sQDUg3A/TmNOhnfhtZl2mjzoIGBxzXHG5x4Lcx2lLaAmyGB7k9Xx/BA0Jh1996I57hTd
NYM6RWMKBuynoCZ09Yk2w2kqD0ur0nWrE2feviVmnURCuQnryHOAebiLHNymjRkb4pTpNcX5B1aZ
8ThtzcGGy7s76JzoYg0x0/ofw9zeuZ8LwJ64bU6q7aGGZsXB/kfxtwbptK5bPnVeEreXGPReGPFE
jB+6dtI6fndXN+l//45jnM5qgggIxmcwCvKWpahDelLNhN0oytcIbGRPUUfg0muwqSsfEJbNWfBo
15+44unSycKt/V/KIKlrjnqOoX7RgFyr61JHmS+71AJNl8T/QYXIvBHfdGmaA3bu3WS/xoDegOCl
jrmE+qT1DNzPB7LZHrgkB6+ziTbuX1K+AdrPF0WyDR9NLS2olikNZ7Amo4uWtCWtxWnvBvi9PwtM
UroDINT4RTnNqQ3lsY+6bBzqh2WpsxnyIGk/f2lX7sBD18hM08ug9L5sZnzZ96B/lPbXlH2sgBiQ
V9hH3JYWvmWVN2RYkW4jg+ufTy+t+AwX+zytYzqWH9D6ny1aNearpOcM6PKaUPwIvU6Zp4FV97lg
tIiQQIj3jwBEXV5ZsF8Zvi2QMw1cKKAOOKrVzarlLZAsc8bo0BBxEXJ6HxyTt0QcROOAwvpuGJxh
AbD605YGvrcPzL2CGa4JYQ7DCSB+mvnGP4bjd9eTonQexsHZI1+a1+pKKwy2wNFEFcO/zz91kT60
XpyUaC3Q3+wBTkr72DfV6+Y1OGWaUyUfYjuD0TTYEHA+2Sw4nzQ4aqTOK0I9ERXp47mSKdskSyo3
eJqwT6AQx91lal5Jj+l3HvIt7BE29bXRByZJMpgumRz1TOf9NJid4Sjl7RfuVrNog3EPn/6WUZDN
0AaNNrx64YxnsiHnsI2zwUEaeNXv+bqdpOfvAz4V7nZdwuMMEzQWFbYn9636B4OPRLu3ZsDvUxVj
C8tC12KF+97mLnOWdQeKFl7ilXueNmdJ27Z9Y5UBq6S76cQAaWHQ5ZDjhZWDbyvm+9XXuGWfVZyt
Q/+EjcZPeFU/U8kPXQT2CCxRDfAp+uBrR9HDtxvpkFooWS5nVqWT1/Qp6/zPyN2ewb0dyqHCXhTt
8dIf6TRnKhaHYBxTH3Y+69ZlS10icL1KPaZSMZTfCK1MkLWEQaZOiccA0T57rUlgFZxaOb20ldqJ
AEf+dbeD3DdFz5l+t2yAvN7wpYI6dwKO9kbOZfeXoxt6gHEwyizSKWxbZnQGwg2FMBfoJFtBIqBU
wDAiAz2wBD5d14mO4XmBLbnS9quct7QnXtL5cKcAyFkjrZ575dmjY27QKBK/cx9GM+dxiwVShD+L
4Cd3bg4R0KBt5Pf49xkiAsaWjfsCve6RDlUej3wnoih1Fv/IY1W43PkLcP9RVo9ud4+pvfholHHv
73hJD3wECFJuEK3gWQ4N1s1Y5QvEc4nToZc09pHV9mScdt+C0qqsCBKYat6JmqEy0Z+z6fYUzvax
N5ZAjtEwe5a29DHu9F667bPCLsw9evA9RDD4KK0MWLc7PLQxdgdaAnldS/62UX72HYRHUT93yiaN
52/mqtSu3quQ4bXc2l1V+lnQLYfBrXJCCtci3jc0z15I8igQaUDXx0jQR76YPrVx9LGu9UHBkqYD
kt1s/NR6LZQx8qqkzPoOmxoJktiZX0yMqjKCt0T5B9IMCxz41gC+Ss2ks876iedveMf7lLZfkYcu
bPyL59VXCjfWVR96M2QxecJS4XX7scfHh7bkL7gAUccGN6DReBkkKhmSsuwD4/7DVsuCzMAm4ULl
1jEGf2jHRZnx6B2PTgadXdZ6A/IPugNg4xy3xpnlOOGCL1anl70kp5l7Bzk+xS4/cAFtLy3AbuZb
37wsmh+xRx+mdc5w5rojGpudmdO2RG3vnBfTmcMSr/9W0HXgUHehqgvH2Y5low6zeZCY94bJTT31
NQFBHAF19415BPSNRdzs3VAchgWwfwWX+07mvCbH0OIJb4D8IMTgto786vdQVWD7NmzFj0XE6DzH
qWRLj3cXwiBaSZRJvxmTGBZtDO7f3fq2zThYFaYIaP0igJh2UYvBc0S018BSMsDXzZ/fAHrEKeXV
JXC7Ke86/o7tCplbdGByp5zyasOh75PJxa7T/VOOdv65EW/3cAr9UwbVkHqN+VSDk4+sKrrGeywn
/TLCtBW0GqDuidnCIew0N+xXvdmCRAbP4moHr5P+6YmDDusns+iAPQy0htygrQPv0bZquUnq1oXA
z913ywR2nJoFsG03IZzZSN/NQ435JqyRT9okmzxRH59IJ5Oqc1JTv4fQibBxPrH6JsZ3iz/j2IFE
ZsJPZfxFsIaRTSe+tdDHYJbtg187uN7T51+qu1Ff1gOLgGuDHrKNsvk9Nb426nOLLkBTMsGdqwqC
gwDA2RuWkRk0uUxq9AotPViT+SkNl2NF41cIYhIRP5haFKGCGAWw6AQdFYrqELQHRpxs9FZAQcte
gCVRMOZfLK4Alj+CQVWGAaKdINmHAqLzaWr54kDZS+LMCTzw2lE57eJBzXnjxD6ySkYwUURCrDBN
P061DU8lg0F73LtL5tchCOZuVLuZYIq1UhwdfFr+zP5xXbJLFQUsa6JoO5QbtxdJ+gVas5IknCvQ
ikIPx66pu4zgeHBXTuB5eV/7WYk5MsGvNWfUdvFd6n67h+PonLvFctxwAG5PQVkve6N9U3hxH58h
I6CJqqHt69uPqh7+qdr5oIsI0mVrcfixyTWvq9BLYR7y4LtiOtrJwSYUoCCDSVn3ekMCdG236dAh
T/sBki0FQBnDTjx55jwiETNv1v6nBiTwMKG4FYNov+TyAMwpWQ0i0jWeu3W1LBXLnPaxeY9aXtBR
vappOiP4u4jn+gzMCXvAryrRlvsxqsoMR1SvuD4ok0DQXHtIFIPtfziMBwiickoBJjUtdTPtDtem
AfAXhN7PVntkP3aIrijZF3N2av0XGS9d6yZZNclxmF3ojt2Iu3HIb6iTAbe6AO1Mx7Xtk56Gxxof
eFpBFAOl/sGMqoDVCYQOI/zFtnQow2zzx10gPxcyo+jj+KEUd38BFI4K7Ekf3Y8nCFZPxsEDvGQz
NZsDrlqzbqp2JJYPKpovfMOI6OtCIfQcQinQEACLG2g7yIBgLzc6sXXaY3RP6+gG3QZWLnoIKlRc
/Ke/uBvD9XNMn2v5BWYLcDXA74nuw/AWLDClctUxsKe4VYnc/sHZ8Yc6y1lwmXs1rI1dvGsTQrCl
3gPFPNMA3t8d5hYf/necwQ8p5nmLhQQP2ln1Q2Hwoik8ClCXJWsDnQpe9Mk2MIZCefTJX/hJFogP
zaZwPfTNukfY7gligdz0wU6h9gaUHwMMaITVe7aIm1rszgeovRh+Hibvpkc4ZwEGdDhw58mBHbp6
A2xdQtdTPuIJO/z6a3eMqmTU/pNc7JW44ceiS9S2b4cD66ymV45YTOGy/YjRPw5eASzsUOyOY4xb
hwVyfgJ6Ww5jFnKBNloetu0z2k7KW04D6Hg1MUxE07On/ZOvujfWYdlTN65ZprYqq/3wEHLz4Up1
aprxoXHb96VbXiLHK6rul26Jgzf0/WyY+lzGZzLXf7BoHNH789CHvgGOqyreeRSCNAm6SvapJxrs
5wyF09lFRv8DOXYpo68xNMlcYbHaHjanlsBZ1hPn1V5U0GP+r6f7zbwAxoVrFBiJWBuMyUZxu1u5
OBoO/mlyFnhhFT6VaPOzzphz3U+vVDcI4526QhoA5g55sxKg9IjnqvXzoBFoDu1etGNeB9gcB3BB
sb9TBM5B9ZHZqehi2AyY4bGDtsJ4UAXE7WuwLftWbd9eHcMKGBnZHFCLfg1XZx/2wOam/uxggnPx
UI8xSeKBn2dMrJYC7qQJwwErKJR0jgewij2cJiBDGd4cvLfO8HfRDyzC/WfjZsgrRd/8a0TuornX
Vb6O4ogQoovFrNkACFAQlxhvXw/XCQAeN5DHQKYIMw6/eZinD48GgKG8zLPb33iFBMmGqZAjkFZy
YkBE6y+6pQuit4hYs+BX8aC9LAYp0VTeodH1QdTkAV62Jz8ATCoGhmW4QVi8zhYypAywjUvvG2FA
6shadK6b9SDXsCtBSWKubCP3qhpOQQQa0HczGrm7Sf6NhS0676/vCOQY8Wu3Tj+o5scKNwj9NmRq
hHwF8RS9ODayPlasecH8mUL0tCQy8m8D1s74F1Jdq7usz3ixbr9+o0DuYVlAgXBcbbDrsIWqBbbi
Lk1b6+W0BFk1YLf1l9244HmnwCS66oi8r324hckg1j+x+IxXWGRNNeDBPVlPjXPnYiqAEiVj2Rbh
NGINHLJ1lPeW4pMzWCXLqydvwOaTaT40E0W77TNjddrTf93vt+HNBTpwSgWikoFOuZ8bf7PxDEiK
ZnqQGDvBY9ohHYI32hgohZzEC5qfcUAD8J8hDMy8iO+mOcjCGhVlZllItoeR6y/Z0sNITTEGS6IU
faJAoWlIQWOhgw41VFYKsMZ6YBCoyH7cUe8wdv0BXiS7EkkxUIkG2TSTMLMN20uBiZVSKFig5YnX
UznDv4Y3B1KyTE+w5yEQyEtQTxYIWU1/TH/BpndtlYuebPEgQ3XS8wQz+p7/ek1GSEwr7Z9qNtni
m3Sb/iF6NqlL6NIIO1QWbK+L9hhvSec4wEp+ouithMV+P8ypwSGmHuvEi/xUY3JhGHIHwfYODUAs
R9/b6HxVPWT85ZPLJCAIDPCdTSlDmebq2o7saKE2mzWUtFOcDMNSRBRTFgDFVQUxXpoaEAPchnmZ
hRUAzsl9isGlrNwf01L6x2qTWRO7+yBU5xZIMjx7PYgU7TutpksI+9JyUdClt1dCmswFZlvgnA78
gHyBEuUULSHmnCVb8c84Fkj6LUxBPQBKonkZoiMMb01jTz0IntV987l3jJibERVljaWJRDIEDiTb
tT7NYHU7FP41xjgiYNweNkfXj3Jn7fcbY4jcdLHZQJ2RTiNeum4VicXdEHfRSNVSMAdpVoCpollC
IoOUoOoNohWAPWCZ2pMP+NDzIbbbxqzDkaSa2h3f0EIw9m+TzCqJpJ+pfA5670l7G5IPmmHPFzQ3
zBHlAkEOLiBDxVPrtzuQw9c+gs0p+G1gCBno+KIHMu7jW0RFSXCQl3X1ByfAzlf4HELzOFbOXlmN
EYO9u+ITxjvA/NgN9xwQtNwdo9IGx3Izex3wRK/6T9s9uo45N8APWmN3g9n7A8Z+0o8HE8FLq23e
5xCSSQVpxID/g3jQCMq0bECUtd8Vfiyv1D52AdKFWx5ixA0gWtfdU2zP8JHP219obNbZL1cLjGpX
z+szsQ9K0rRkYUY8fxeFcV4hYbsGnF+PFste3B9ix3tRvnMnTvPs+PrSdwJ+n6Dc7Uz/ITCVHpSJ
b0GA42lvITRfY1E4gHA9G2XaXzJa0aRmZDcLdw8RnYdHNshI5Jt7wAkUMuhEAiD55IVeYjX5OwbO
IWrbbzTc+9Y4ErOyqndQmh+bcvmMXXHVTX9dZ2yt1SiGxO8F0JAKoSpAfwk+ZUBfueice6huUN0c
vQWrWjXv3RjCTVxif4Y9whWrHrcvLN06PDaOOiEd+452vlfM5B4QDS8yOzCph5J1qc9mADVw4NkC
aKACzAOqra7CH5/4zO9Ow/MlUpeqgevfNCUzeg1nr/7qP7pgtoeqvzVK7Lxh3DsMX98gCr+pQZkN
oOhbaM28ezhfG6qfyMBOUR/nJHwTYXnkzEki3afueufyosL5KCfsFx2QJSzb0JqccGqUTU6/H9H1
BQRwE3jmuVkBSfe/2oWCTOG3a9H+BuBxWLnm34VIvJatKdam3AUwa63c8GAVP3UGF0IcT2Z8XCry
JPwl0RqXFbhLBIGTalFnFXtjdnmMo+ldAgcbIGu0+A5qCJiWSqf1CHVjXKfttGXgR9Ju/DDYbOpf
4mciOTE8M6TEVKlPjHQp4OaE4W7a2Vge1uoPqzREiCap3T7lUbdfqEklwlc64qcKY8GgAOOG1h4h
eKdwVrZ7WTeZ8TGrCoBLYMJSIdwMYWZpKZr7GqlDG5m9DYmbqMpHTms9nMoGK1s05LXyUqIIVBvb
HvKfrPIRxoO5yo+Q6NqMZ2grM9Nc3YVf4RJvEiH5Cwrgoev9pAwfdF8fvX4twOlDQzifBYV3DFRO
gt8hDClkg2WAtmk41rARm5tn0ccXhCveohKob/8lI7KfSZ1NyvwAnEBIR/daKqTKLudZNWE+2Pre
gqwLmcS1MAQxaJ/NMVggcGVOE2L7JWemsVcym47DjcXekZN63zJIrB0LYbH6R1sBwgGMyUYzKMag
zeJFDMpmHXKFYVcG3cnBg8iBJ+o4OIesTsH6/LELLsNUnDoRnANL/7MX852v+taD55+dZd/r5mnx
p+tIdRay+IlN9d9+aG5lNz2IFYucA/85dDdEcFZ6X2OKayDZmqPoMqMYhA3ImhqzTdl5/V621UeF
SoB58wfHh2ftgcR26QjUm9v/ODqvLTeVIIp+EWsBTXxVztJosl9YE2xocm7or79b990eeyTorqqz
zym9MKuh2fUYAeAMiSRLph6ilUmyYUXnyUme3L6+J+5DbQz8bcTa+X3vo3vYkt8kvtoi245s6BNR
fcADwyIwe1n7OdWKGzGEZ/O6YjW8+zaWjMBrjk7Vtq95Un6UdJVCuVyQ7Ysn1VuUlV/KLF4CQy+K
OH0KJ7ljV+a6MLeYEUQqUXgR08x5EczJDnckXTxhsFHy5gqLBvTMDGnbYdCJ8CSEo7hX40MFA4FU
7TKP5vfICqNzGac/vlHf0krTg5Ulw/TgidkWj49A2+jzF9V3+9nXFzubik9v4F2Ic60WgVLbIbD7
pR7sizXHP6y23Mgx+Ix9BjIqiO0VYC2FQBfvx5bn8jEHMqcgZUQVNYcsrHxzUTkJO6CBs5dGaXnL
SZv9u9fF7qXnjNs6xSyJUnOiZxmapEl3pnmatb7GRnH07WiDb/NvLvpTHpjDiqmdvfDs5uDwORsp
5FabhDvOKrIBGaExXKtOoa5R3dlIvxQG534V8YAnZX3o0+DA80qz4zlscJlSSVs6BtwnjUczk1YE
POQa4F5me58ftOhoWZZ+F30P9nRicMHLUuHG8oK/ZSA22h8rCj8RoEsxs7b1Y9gdOPNypv/qIlst
7H5Yh069aUtxi5wQl0IEXNs00G7piB06rgdKxUj+zgXuCMTYg7aGgsdCkBYgBTXng3AyELSXKiBi
UjXZKp45h4UW59SKd6Hdvo12/OwbA+6SjAbT8z7GCZAhb66i8J/noa4WYzQ/yYZLNTTSfwNaLLGK
mtZe0gS6VsAjH4HNG4TPbpSVXEUm4oOF0Qm0rTtpHW+ccvBRDgQUsKzp5dpjmSWQrdYsV7NL2FXw
QCDkp2aYg4fsKjC00A40B+pKSqEq/hcyOz1lo2+8yckQqzzuIFw6UT++fLX1o8HcAq8/fpFe3fwq
GNbwes1yaKf2pEqu5UVZiHRYY641+dGW2fx2pkzPfuoMvJOMsfsMSDEN8SUBTkrmKw00r6/504OO
mg1ydvvklQ7zMOafYmn1A7/41MSJ3MRFFo2UOflhyhxbLyvXQQ/MxzLeZzFtNhY18QZwRC9iqwYj
QBTV2IRw0Oehaf2WLnWkkfrDU9dEwQ/VrrWtssD8Dqnhjl3iutu0Am7mGe7OLrsFFqafoG14MTe/
oWh1C1GIm1nOxjYzlPsw2zyIzERO89FsJqBK1fmHcrIMDA6GhtLAXJqtvKzJL5VbOE9jlrnPDSE3
u7gmGssohU9SCRa1YqkeLZ8JNL4L4GmocufwWRMsHa2pVvRitlNjGaZ9yOpPmuDNEAlj0+gw2mRz
PHN3ttWKzU/RZsDhsun8gFPeFMFdKwdfGf+5lYysft31kYv1p9XruWvq9WxIgzsZ81uL+LoQIOuI
0PIQqUbcxqBuD4UbR+u+eICXbtDciMmL92LKql3VQxiJhsamD2Z/F/QxD5rtdeWyB8dd+U5OedL1
pAXljJB+KAzjnddU8VWMU/DsU2UhG6K8KQ5gR30kWdhfJ98rn+3Cn9rlGBn6b1I68zly0VX8RiYA
Sm16SwO3O9WGp0hXKeZ42wDvbhyl/QsVqb2v2WJ4E0MTb+2IFa2FCoaVxzm2iPHc7FLLe0iOzK5x
dPwVs7jJOdNPkOJoMkkb39n2YWxbZJKXcRzZF+AGPeP/zA4fCKIB7+u36aesJ+AYoEHLQnXG8chv
bKytTjtPHiT0c1Jbv+nMLE+ShXsvqr5ZW67NZBoD0b7DiLE1DIPi0i8biv65XNpD9gXlZC15HY98
ORa1OnyJ8sefuemw4TVYOtGKLmVc2asw7L7wdPLph9G0tngmtkXR6qtnlnoVl1za+O3MT5s8/l1R
OPhqSKc99HbbUQ8Bi7S2NSGyF5nHC1xPH1lXMbWJTCP5dIyk+hZBWSw5ZIetJdxbHfgzzp6W4Sll
TPWikoEromCtTBn7aOeTluusHdkrEOp5xzAv2kbSiA6N76EwktJ293k/lnnodXLhD1m9aVTt3wUH
WEIDiPUqzELznnt2vu7TwWHCb8fvylbGDiNSdZeGDhASUpNG2YBreYgLAwqk3/jJh9JZegYSIdbd
yASseGQeYvjeLfqz3jlll+4DZcG/DANhNQ2YzDoNq4YuB6PdwvGn6GpGzbyJ/Km+wgb305IGpElW
VdY7b9oZKEuZBhTf3BQVX7GK2rVpGm8K77pZuo+AyulEbIi5crFarGyBclZCKJ3ZlStOuhm7r8wt
fbkseigEOwX2MH30xa5NvLXh2NPKDShZewH+uzCdtPvp6/peOGFwRypyzpVygrMA8F/0ylfJopBh
Ayc/Kr0IRxl/NZ1pf7lDC5yDur/L2TeyYqXf+Dk3XncpG8/97DwmeE49lSejUsGtrP2RxlKzt9dz
poVEBXtKxrLHnJEFT06S4ysO53Bb54a1tfPgt8ltY8UsnEvtoUz4bS1WM0Eei6Iu1BXDO1PbPqiO
ttubi65s4kMQRcWnUJnNre463LRxvVO2V627abbsFXtnp7uOrfTVHZLeg87FJddMM+dkwj+Al40b
W83q0QSlq3pQPWHJaPhGEY7bzqO3iEdGUEmj9HbSgTpYfWe/2o0KN63huiu/m5x11hjYdnvPungR
4shchRcrpPlmGCzbzFpmedEj9ITVV6ZwKYY6m/ETlC0QTWxfYYSpDVsLCllO5aHB03obWgwgK/6u
exfYKJ6stuz+Kccf7jhdk2nh0Zq+5Y7qX9rIsTBzzE2+SIPefMXryK5ksMfnErfhsU1ntWS7L6KE
HVDPFjYhuNPI1IXHtd/ZpUelZfjZtXUtsYsLxzkXWLWgYkqqgGB06N21hfUmsgr9m9biC+OYnS7d
qSvbRW4Y4cvQSXtPKkgPX4zSt8ybMdxgU0IVbSJxHiIlztacoFXBf7r9FqorRtetlX6rzf8TUsKR
U2Nwl4nw5FLoML040cC6nkql0w8EenqLFU7DfiLP4hjMXrVvUfo3eWaSE6ddQy6iOIVtq3EOuYVq
geej4iRLvIDU9UwS4jYaP9iKCLNrm0gjlU71A7VVm1lIZa11Ujl/iBCIq5VvdFazEpJOs3z80WQI
9EtuqfzD73UHqO9g71pMPpPsRTKNLk5M0/O+ByfAZaArXV4KagLMspNila5u8rXXhhn+05pZIKnh
9q4dcuazg+y/3T7nKYakZ1HjhBi7GEzAMSJtrEWdRBkuNRxjGDtSYyNn5i5cfqZjoz8zZHQf0yEZ
xNSo8zinL2Gr8oMMnYiclCFBMYmUdyzEaGzdRForzy3So18xDXe1JzgIMmffm9P0lOoKYjRF74DY
EhHCfymLL9sbGI21pCjyRekWyr2HDJEAAdu4ixhmR/AzCAPQyPnYVxB7lvMVG8L6M+ectCVC8JL5
1/BKh5Sc3ChATw2on9s46g6mSz81TVXzFQRW8RRXY/U6m7i3WWCHU8ObCEg1E2clWhFfc2jEQ4YF
ey+M8bcgBOA16czsq5tsUZ5nMuevdpjuBAXFw/Qazu6v/TRlrXtLOqqr1jITxGu5SYr0LvqxOg5F
GSwpl/pl2prdcc5pxYaprw9uxX/caBfh0N/tNLyw8uoWivoYV9XZTMfqMWF49p0JNt++yZSZR+on
J8tk+UKt6PFR1kbR/m01TX/XZhcX3+Ji5ivFoZBd+8jcVzLZF9QCi9lj4XHYkWA+uL9OPl86d/hX
VeLN6919/ngslfsSNMNehgNqh1etksm5eMr9CPH1LC1Z/eZpc2TSffArCrDY3XjFvPc1mYK6dR5E
Tt0vRu2+9NQ39CrdK6rg1Z/IEOgaY2aKw43UqZY2yokk+h0m42R2QLIj+6lL8uxA0ANyoiwel7P5
lc2sStTKvlatu+cOgwszmaHKadjCjZxcq3sMYMb77KMXNHXFIgwvP2b00nut/u9T6obnchr2okdJ
lG6xK/xMLyIyslZ9Ue5UDdxXG0wv3KDeDk15sQNOczM7+Mi5Q289F1OyKYbiVVXREzaKa6navaAB
UUH43FTBseYQc8bwPUhg3Qi2YFml7R8zz98GU/pSdTEkkM3J5vulBmMTOwGNNtfGjt/2n2a7RT74
eyfhHxwzYyFFs6eq3s9ZvuVI+cc0Zp8Ow9M8MYCcJ45lz3+ys+on8FF1oxqBG5Px0nD/N35fUuIp
civFkCv1myPDZ5b69mtGsKc595jb2VxSfrG2BnX1x5aFpQqbqBPlqJwOo4/a/9vDLy0zz9q4YK1R
Ht/TMLqxhYQRYuE83MiUeHGA2citR5pZM/iiQYaLpLH+6GanPQZ5utEJ9y3BFgumgcGq8gOWoMfh
UdtFfJyUdcjyHAcKnh387stuILOjD44pzbXTs8XGctYIOR+lzr5RSQ/4/K7kcO4osC8SEBhU0iM0
B6/PwgvbvzYm5Yfv725MRHiy8K8lQyJ6VY25amy4fWsq7nnb3pkilYtax7iBR/9bpuqnary9meQx
uaYhj0sa0oD1l0DFzmL2vbNvhS9FCqZXM6bTUXAUMvnIBzS6Tk+/qRGfIw8zypwBgDQMGJmqsNPu
Wbv5H4sotUXDNdAUxi6KKIri7gX04jWqzT2ZbEs8ESfXBAESNsWBaeC5tnq+nwYuoeDbS6zlzG3m
ePqYhxYAb2fUe4PCAlP1uJYRFKckBWYBc7kx+24nmuYGQm1sHdxui3YIKGN1Oq0Git517pq/cRzS
WZng2jJ+jVV9JTMkXjWj3Cpp//Gt+sXNcmoJ5Isx/nUALkhbMPfksNxbSaueJ3IpRYrmMZAcN0a4
7C1/Jmlkiu9NPp5s2t04M/kVTJNE1cR8cYLyMod66dW01VF4sCbvqcdKV3AjLCJ7eq9G871uot0Q
gzZ16W2s9WeVT5tU6HUeACvr9mghx4iKPbAJe6GqCeUruXvVsFfCfRm7kE1jDLv6zj3MI7x7047X
2Uk2j2STCZmJ+MEfTvrzbLbvlYHDWHZIipDPe1YbOpu5Ujft+leAPOSYRwh8SVT1A+nwkPoj5Oqo
AJKvfoeOxgQKIkqPRfBtAxvUhBIk8m/TfvTheG69PxMLIvBfOXG4LlqPix2DyhRRSf3zavPYjE8V
nzL4V+S9Z8Gz8qjWQGYpwE9DRXMPnGaWxhOQ5qLN91AGqyH6Zzc0thFm/Hk9eHw5YEpN+oU0u9JQ
z3F0ZF7MXWCtrWLn9XJbxf4yKYdl0T7HZr0eC8XtTyfiFTv2X68UKEaZo/eGj4tSovfSZfRfGVd/
wn7aAs3PIyIBDowYg5m57oiCORjzrcnZqWlDt4XB06wQ6P0/dhVsg9ZeE3D7x83co4d8loz/8uhk
ZYT2Drgmb8PIINd9Kxrr4NsvxvivNIGgQ2xdYl0WsDcM00uCOir40iEtUIC/+1ZtML4Cmf3UpKxg
VU/Yp+XaLyXGFbeFgSHERDBlnkJQaDrsClW5SxC+AfdslqII3CrCfIk7uLLou5Z09JbAAEzxSS7t
yQeEDBVqVqsZtH8kRn0c7YpVLeo1RmvIjGjBFtZy5Q0EV6DPPQQIaZf/BiTxoFjMFgpiZS1ms1+G
bH5C6G086C5oc2ZaLkEtKYE+oaT2yqalzTzOTr982GJpDFcSQcE28Pb/rfL82Nbvbj/gxzVXTmGd
U3FlGQYJJRs7PPXuhzUCbImPGZ8FnO4DImPQRWuUBcAJD1syJGMQGpx7e4kRcE5gNsJ03Vk3TNRL
0/EgBJ1DWqutVtcsf2qseN9MxkIHb9XsrlIe5jrGeP6YxmDHl8nw7FC3JaN48QViZUyGwpRedfyY
REb8wPfIDte8hV/1aJzJXVpnRXzoRHCVHcFUfB61jTdsvBt4kDwbHjLvIJn12oqvitGTxx1ag1Zb
xWZwXNSCCqiMvVkU5yqbt7LpbqUDyZbonUySax88DcNHbX8xSjlhNsCVoTYcxaQWvIv2j07OifHr
Te+1pdfC65YO1uH8gfN00U1lDT6haklq7NLpIMcni8KFse+cpnQCahWAykbRtAqHYzM8ZVIs5/qT
3OxxcM8DiugcI85E58B0V8V0GfMXEfhLLszBzN4CM4LOt9ZBdQ+p+rQSl3iAFE0T+5oSIzeSgdFH
LOkaIkaQ2TLQx9YNlrJ4j8XrqK+ZdQ+Y5LY+ZmH7T5YCj5rJT8imC/rKPN+BMW+VnS0rP9949JaF
uk+22rn1c24Wizp6bxLwWxe219NLs2Vmi16HuIuNrqU8SFFPbaq8a1F4FFfv8HZLUfCEKqTOcjlZ
E9QTBoKpXDjta+BfB/nLeGnZ8Sy0028xHXsLMx3FMHKZmV/HOVqPTriMOFyijCgT6/4gbeJcrNsk
WGoDjc/Obm4wLK2xhQa7OS47LnBLEQ37YxoOpbyz6FoqvaZcU/AsenKxLCaXJREvXb4qIa8bC8Ug
+inFT9GQkVVecjG8DfW9Hu8TQQQtb5kwQq7kfRVSlVU714SpI2+E0eNcPM3+T2D/6Ie0xH03tyer
81ADjVPxuKhoAPzmr7bY1STybagpPKVG4kvJbrA3U2xdLOEsFEMCzbFSJtaumoOdG7CCk1GNhIpv
qzes1pDQi2J+8epziRyQcuYyo2lk8DQV3Uc7kN3RzLjXPyLixCa+GyMG4TA/DBe3nj2vE4qVDr2g
Ymz+OOybFufA/GTNJOERYVRmz4aL0IWjvyWIRdi3pL+MjbE3e2p6TG1z+JG7P4ALa5CBpTmTyKI+
RxxqrfliW3tceeu0UgSpyNVk46+wy2RhAWw7qqsPc1g4K6psICRTn9qwu/fo1ruqTb/rntyFsdyh
QK06P3tSrfNiePaXbgOJsbf6dc3oCzgTGCZS36bJ5uspW7e5xS2c7d3S2+XuZxvZm4rvVOevdf5G
POiBrhrGhIcEb8MoaYS8vyI95OWHLD8jqFnTZkjr31FPoAvPFbYelIKVNb4W5IMzbSF75zK0F4WF
qZDsE6zPQr9O88c0Yc5yQe1sjX8kP6m0O3VOirWXcJ0p63eREWwagEliQg+kNbAjL+MpYMDFyIUx
39xy4OtmWhggojW6iMzC3cA93cQN6X3F+5wbNzsJL0hw/6oIHbiJTrPweDq0TbCRgqpzz9qLNglD
rtKMb7Ksbr6ILmMSfGS1g1OkYUGOKfeWb64wZ2xEG3xP2BbDKriiLvA4Dz9FGz8jrTDGHbft1F2M
ojqWcblyTHk283g5TMHa1+rVFrD/5WB2S98qmPRIriTGN3KlIn0jX5KLpRsoON11TKnLu8/SQ1Uc
raTWfCLOJbY4EZQY3xOGAoveVqCfBmNOEucIoUradW8kW6vMb9C/a9dRtETULvUoDv3Ak9ZNu6Fl
y5Xri586TpItgMzS8cObsuk9GteHqZwJSLPFa5bQP2KQDTqck3OXvBa99xaH1jMBU7/MRylZ1TYz
04007E3ipAdRzAy7AjWuyKY8zcO4T+fuXKTAV6nxlPbVLdHiks7Vi/PYbFDSQIqRsOp4kkxFWPaY
S2q2mAEHT+pWKrZiVMlTM2K7k8mVjDDMEzRdxejencp/auPuqXLiH5LMvnScPje8/A4W5zjOLllV
/INChtP0rUspm2vYg0Ni7pRDFq1No/xHYvCPGidJFgCqt+vO335tpcsx7PI1jdlNCxvxpcEH6hJE
opVOlwy0OiL7khXtLCYdsecj3rGnDnCowJZvWz9FXryCPSDilH23UBaZg1XkvDT99Iutm6Gl0wCg
29af4gHfkpCw81tJABMu59intG9rj7dHeh4IHY2jGID3s2SUIJjd1TKSixKDOsCIMAiGh1pY+fA9
SeOFUBeI6jxGPQysiJTA0P5qyez3V8aAyQid9EPmMYpNgmT1B4XXPteEAV+HHpuvhCTYMdVMjpGw
YMvqlJEdtOBaN3jqODEy65qkQ7VNGdEBx8ur33NxEbnxHHfTly4kboTqMIjsb+xXT/wkSEr6PqXL
D1N11yTojzDII9YIwQ+qzmmaY5IsjReTJnKDe4BlBjGrNttg+u5McbJtu10Itr+sWQMaAJGOfz2X
SXHQZ8EpiC17PWbuPi0m7mS/eEdrmviUYCjNNFNry3esZdUGw8ZV0DhNQIkkbbVSc/VkEfXVtt3P
CD3SBd3dyO34nNgdv6Vvs9mjEuS9jP0R0vyTPS2XSRBZUAr4N0sSoGgx6IlcEE89fUwOAFfiDK+u
JAeiZ6S1DBruYVYJMxeIAWisrJ5XpaMBanPnLe+NV16LT4kfN41cF7snym/T4jt0/YmAAZUaZ1dl
8lTFBA1giBvylWVY9pU8PFCCII53URf4q8RQfzzTN9ZqVGBjrdX+JG5jdrvYsNzpWtak+J27uaS4
pHnEQ1Ox/0iJ/sDkqvy2PT2QHNFmh1YU4blpK/nCaWGskhpneJ88Qnh1B/bSkfJSDw0gltPVm9jE
oWFwvl0GISkM+xj+KrHnF6dP45Jf0PwtnWZ4DDul+0/k/fSK0yAF6rCSR+0fMdXe4LzmgOh14DY3
w3EVhgMy7EEA65wTRlndvAndTtX7LAAKg2OsB65gxPpV1VSNJo9KpwNGJQzZLC2EAm859X5zc0pA
nyZCaMnO07QfZXl0sr48QxYXd9QgFIO2q3YSCX/JZLneQUeS7gMG9+73ib7NlVf/abpSbBgH45oF
l8H7EeNHjeLuu5j7n7BIp7ORgAKKnsDL6KHlckjszKzERDLU9NTR30ZPZxVIAosyZl9G+J5If9eN
jMpSZ2cX6tUc9W5w6fgihIRVXRf9uufA33cRaDsDRBbaSBJDXOkfmHFD5vAm2/qatP6JreFwgB0n
Py8HBZdzZoPsJtPFy2ykG6sFfOL97Sy19xNjK2z7bPt5thS1ix3AC9RFmvLLz6D9I63fkSi37ljc
o8c9XoqEmUMI4oQUdwJNOSQjuuwYdRh+0il/D7grDxFy8MzijTDAF+q82MTO0xD1b+UYUgrb5crI
YYlG+4QxPF1GQ/IHjBsvsHPwjYxEIrmuc3lqg4+goSEbgl9lzRhvZo/m3E5WOM9WBgzxiuMf63BV
c4S602s0uT8NQ9+k1M/sG3gTLoMdEyIATjcYivea0AFkqmNpTFfOTphy397IuCG2RnvGLrT8GOMu
3h+BPW2nyVxZtA47UsHLn9NhvHde9FFlYBvRdBZGdMtzlS2CtgeAZHvYSrfhF3fScyyyTxgEpyo2
aWlvi37agUIrMlPbTeuVJOcY5tmViqERf78pp1sAUOK4NuPUuth7U25dO2NgYyqnLE4IXH/JkFug
wwqtD8vB1OMSn+UppLZqSasNs/y3nbIl2WPk+LcXp8bR53XELBvzei6Tz8ESfwkxYuYhj5HGb+l1
q1S++C3xEIPcTslbAR3rjzmHi7lVY/DhTeW1c0PSm02Sop3BwDncfxlkTdldtMJUfmRZ8daYIgQ6
tg8hBa2MVu8eYwJRG/fcGZdTjWG2sbk2GviDojBosn9teDi3aeS55zq3R/HqObCdj8lNb2Zn2WTk
ZRjg0tyFr01SvzaK1rfL61vvoWnCYlxdOT4SEnIijYL0pM1iY4P2coamJ1W3F4uB6KLM7RWCbQAX
Ff3JjPFiW3yIyPUkgBen4ZEn5oszwUdHqw03cVnt6hlhwHH1KTODY6ipLWXI7opiUxXeay+rPwJ4
a8E04TbwBaa4jqxZf+hoXNQCXTOcjxkhhEY9HtCltxZhr0XFftZG4BHR+870HkiecY5nf+sTayWY
azcmhgbehMY9mh5Juy2aeYgEiW+7yPSqFuzqaNq9x+IH6G2sETKz4k3vpHcrzp/LMZkXquoEWEV3
7Qr8v6HDwEHQKtnRumy6rcgG5oh1jEY1zsYCaRkQwb61vre3S9DqwVtlajhhKL60lloTarkYyU5z
3fHY1+lLHPnrqQvE3m/041bZNmNWLKVFNK22ubtbDNOt+NvMxsUBvDYAjmG+6V/iGdiz6/zX1G2+
Sj/8Glv9VFnqyawSgnaK4nsqvU9KaWdZQ84uChyra5/IB17DFiI/7eYFwpVagpMwvJH6pMPmYjCe
I5BwPvtdPlJLtzYsu2JwhjNtOSt5dmdieVi9oJeJWa2dKHgb4mzrDGrfF93ByzPUabN6LWl0y/hh
Oo4zRj/1c211u9b1yMVgu+2C1NYny8if+yghXSyvVnkijtEQXckcpKkwlUsgNtqD5+MsV8Q7YV5B
ADXm7BrG/d3yh50RS/WF1ddjMMGCHtWEn45uBEFGEkgK4xmqiP0nCmdC+FJWP6v6c2yylywqgYpc
6yXxZ2NZ6MFfuLa692iDNycz/G2qImwQxJWGE/Etdmmcy6Bg6BR55ZZ4B+t9sjvCpsmUSBazdB9a
W6HB0Jiop9Oyjg3n2kVFc5iChksTS+XN1rFbM24sLOOgGiloK3yz/E7Gh+Tmkug6vZmV5gGPUodR
+6i6nUEAckGQWPgY2WI7swketWDCYnZPxB/CncR0mSxtga5FFn+pJabts8jzEMdj3Hsrsxg8ktpI
NfzV2hh3OWL9ZxqlCVHCsV98myLFjcORbqZI5Gn00Sal+a9zm7A+ZKwZAEnutYkKEIFeun7+asYT
lg0DB1AeqhTnFAWfLsvHq03s7NinpBLPkzlEZ6T5pthlBHXsu7bBpeclFmuaLWpoH2+tnsguIlKp
3JVUC+QuYW/HwZqvimyGyeiQs7eJzO9Ij8GWDJXgGNe2uaZRIX/yAU8zOM23E1EQ7zF+rD82qceb
sGe83eIBOE/aqYDsSA7wZUEmhbDTPQSK+13oyXkU4uay6se/cdIvAxHRsloiDE+ujfLX+mb9101n
XA5xXeyctO6PlDSEUObbTKuPkVqKCGBveomYFNBaZz9Zn712fXjxfZxJjS1JCKgEOSRjfK7T4iWd
op807p11bCuCCec6plNt/lGHvoLwBmcz6RFuq1It8edSH/cFg9tYmqsiLoZ1J+aHBQNyA9830mpc
el+5yUXe8GmvHB7kHd6UHNsFqQhkvRNSnZfVxWsI7lBGppEMSBCpZEXvlIh6CYIxAba033XRXNuG
S15OvBixjT2FXv2XgGBzjwfnycZ2vm96+43pLmnYJqpQxXjHIbG1L3rYMvJdQczrbssaHV6zKZT4
5JtsHYYPKSUIz7MgcWs0LIKReXk3+YzbzG0lRtGwI7HICJbuXL5BLwsCHFlFk9cpxn8p36QieqMT
49FJVII1ppGYbsuYOBjCX2tu91kSmijr4o+ckm9VIncPOix2wfQICHCwotYZhs3OrEjRaJN3kTN1
HvsRI4WAHlx0WJfXZMaXOxzQ4rXlNYHiqtxhOYAlUhg/4MFwzj+SNJ/mde6k8yHpMLrUll/tPFkB
+vp5e0d+nfm8dXCbPePs0KLv5lq/k6Ve7jJrHG+UduFPZ4dIznbjMwNRdkNkCglgqDvT/BMzIfE2
8D6wBqwWrAkyxaI6dQ86rczMvFg3lmqLo8R9/ydXMwYV32mogazczg6MdnigehUQHxowO7WLkJ3L
MyvY6AmZ4UvK0ag/kDmFn5ncVYAb4tC9B5VBLbelykWRBBonaYO0b6fGSGEV0qMe8r7JI01R/qaf
pnykT3WKD+2BgfocChx6DKjskpS0XrSHoej5XuGtFsOQSi5B8KlA0Wn/R9qZLrmNJFv6hQZm2Je/
BAmSuW9SpvQHpq2wL8QOPP18UM+UmJFo4lbdrm6zNpOVnBHw8PBwP35OooXlXVDBBO/4aX7d1cHk
9rR09cw8eXTX6SqG8HYHZvmmqzF1nlo68pGorNRFtWFS68QQKbTnOVCLmZKLxokEiUWZJS8G/APM
CM0XMMHJ7QKdrKUAcFt3OqHYMn9C9ALLvDJ8Shr+xsawnpU6NqGEL+CUsof63jolMqTBgAe4sN/C
PqvcQK9+OpbBsZrA0KSmVDIHNL2RKSW8OkzGz2v9r0FKmSobpjsKVa+xxvCyoeoPdaHyokaWakRC
wEuUMvje+4kGZJjSsK8kFde1HWyV0HqJJIPYf6r/ohurwYCsF7+cnOMCEXlwCzd8vJ9K5k+7WB7c
LC+sHUfW4O/Vo5vQDt6gCYOBX1Z/+aNj8xKDQUcZIWPkHQTtFyROWy0zGXqKdQjNYSYrdtRNJvJs
oKbyALND3g3w/itV/bUv7QrWOhCgM/612lpUTLiqG6LGkGQjQ4xDa3r+idpraDB5b85A69iUQ+aF
AVDDENOrD0XfjVeJDDokqC16RugQEsDlE/zSTmLfJjQ9voLrbK9jo5ThqrIA3ulWcyi6Mr1VYD/7
bCjKQKlWMl+CwY+/GOg/UA1rY+ALTXqYbF31qqK0X4NRyw9dCG5Hiekl62Mu3WlyRu2VI/Crq4Lp
xp74HqVfV7d14jB7ZtbOkz5ATRSFKQNLge+QyVanl94srCtenaergrHep6qyNdXtddMHCiJBIAYD
4Uy7NFhPVZo2V2iQTbdOWzEVLOeU1seiolOYjm02s8e2aERIjmZ6UaiBHysgzmH8Kde0Ya/SDvnq
+8VA7fzUa/tOQTWwD5zmc6QCaXbLGhwkJUfA+74UU+ym/NNTgTJdaQY0wjdOtyNr1LlJpjvlnR5I
NTcE3Ny6ivuGJokNBOTUMYPWKxOdMdIUUKtiQanhKzNZiF40hQVvENgm5plK61A14VuXSdLXBAHp
Q5eCbaL0VsUzUZgZ/GxC6pBy4592+mhZ28Ks/EdFA/MI7X/p1qFW78Fw265Ote5T00/qrm95nvtD
FrlqObb75mQ4jMlO0Zsx+jCiKE5O8zAyO2arfAIh1AT+V6Ucp19d0ycwBIVRT/IOVUTvG/lB4lg+
RflJfY71fjyY1pj+pcdGzSSahue5fRWZ106oJVftpEQHYDbqjZScetiIcuexsE4lE1q1zqgwTF1U
pKHq63Pa6CSPg5rQpx8ZqYMWFixePYxu19ox+PqR3B6E1qfOUvRHmPiMb0Pvc4nLRVDStyutQrsb
0rJ+S/UashRY/1RuKml6MBpbPTR5CTsKYKugocicKg89zIQ7VW30Z0XtyCFHgxYCvlGWNKAC/1WP
89xHNKWYz7ptPna2SUoTwUggndTwrpmyamvDCbmTa7170+SZ4tnq5OYxMhTrlg0MtoFUmMlOkQPt
qmoD2YcY8wRQMxkJNhTKcuOqD1PGttUTVzSv+q7HthLBH8uDjRwSRLdyldFr86JC4clN1vHgE6xp
I2Wnirnrk2S4sNSVv7KM/GlXFnk+eoE5aMUmDRXALKrWaDMARNvVcWp5TG+MX6VErXaWkjSbKZvx
0UGu3zHkVx11Y5iBjrC+TK1f3vbBBHkcYwkBYLcp8rqszQGZDspDZMEk5UdReqh5J1Q7FJmrz46k
F9r2/1DAUlKUhirPVr280lzJh4Ix5rUPqyfadq4E7wTPBIj7t8WgH/V5YNViPpfpzjl8+5Ct+hrZ
FK+8KHqK4V5T1Be7hoFJJYYMaxI7S/o6tmIji2wjFyPKQA5+JQ/8Mvj8KuWnOhHUYDALad5Vmfbj
sprPgvSYqTgmCZDtUPQRVf4UstNw6pnHPCXQ39rJQy8BiblsY0GoyDRMRYZ2TjVkU9T2s9tKGzoI
ULwy+xKBjran0q26T218H/oPUQ0hUnf/LywiN6nKtu2YsixIXJXwrJaxXysId9pXTIUe4IO6afZr
CuNLUlom4ul/2xFUrFraLxAATrIHBFIiPYVefhe6p73jFsXL6Cm7dc3OpQ92blIQs5pyX9VgxpE9
eAHIMoBuQh6RrkhZzTK4gnygaWmoMOJ/JhwhghojQxx51EKe4klm6llM+7otODnGu7YDuu2F+Rlx
jBWRrgUBSNOadYEdTXHsD3KTYMfhJpfbWcWg7Sk5d98n3yflRXTAT+UVr1+Q6jKxodt0ABRNsQXp
rGqAYA3yGwXMTYM0bkSB3qa5kdQ/+6HWvE5XVwwufTVb4YmNFCOieIbw1QLeRCmQOCTImC0GWJkq
G4NBs8teryzocnGC/1iZf8WZIlg8IIeaarNv7DnMMcI2m3ZPvgvBgJsdpavsByR7TJCsaUkr83kS
/eXcsLCfDeWDljtaARhjfBr1ERKyQmPMtwVVRI+gncAK+zyDmA+8rnQDGgv/sLL21d8wO9jZ4tWm
YEjTHhUmAeOvFkrB6CtD/1AVwLlgeIZHvGkpBW+HVo7fAjoqvL30focaK+PECbNv5vSgF3qzC3RY
+zUAEtuTpvkQbPJWSku9JQUdfnRlvU0N+76FO7rRRwSrT8HtSGWtqvR2Lh+Eu8imcMtNqfNv0YWC
xLPamVCMgU303yR5ehhOLWIXp/RxJoRAefwwQ7VB0f7g9X9dFsatAgsYwEkQxMir9ZsO+QuplRl+
Rt4pzEB+aOGzXVIEriFP2DMcmCJfwaMNapRnpZAo5dV0vbvy3m8pYxbdcKf1GQwNPkSmY2SBxGun
alPwBwgbQPUWxDSTeSbD/X7lQ/coa9wBPBphAnAagNp1/51hwKOU2N0uA4NEh8rmnTWBTvTpeTZK
enNyqifoxG5kav2uYgRvPDl54MwkTFE6esBhPjsGRU5dKk8w48Iy5qc21dD+qjJgsTjZ0Lv30KLy
slNvJ8VH+q38CWgQ7oW8/pmlp8+9U3+Z+YPDbtR2pNkg4Wh0QsPSzFq72xV3WgpHNtKwsxytYani
vVj2sAfJQQdryo4XUOv6j8FBOSDEtqn+uolenKvqTj6sKRar8tI5OrMq3CdOHJQjwAPFg8/1Bqie
0eyAa9EJ0rYFl4p6P9GH4zO7AAfM1lU30JC7a2FkIYpAIESYQhaeu028PIO+GpBVYqSWTtl1BpW9
FMYHCg3OSlqgLOUF51FDUMV1xklCGIrVqnuoMCgeU6d/bn9JT9V1cHT2sH4it30jU3uhLLMJvHbt
Byys9F28FNTgmXmQ/Jp5Dg8yDo+uMMj7tLtOvWQP3G3LHof9Tf28vsOLznUWp4XrFT4Tted5y1Ua
flI0Rn8Y3eDZDBQ4XVviokf9MWXOf34WFZXMBE6XghaTaS7QyqfZCMEXzKTdN7+1d3X4FSXkrWX9
c0VbdhYdKJRgVZtE4r3Z1qdYqfiYZRCs2SCA0z9zr9vfL5/S5e/3txVHWBwoQqpeDQ50gjjIVC1v
ohUXWeraJi6mCzRhNUXRzDkevF9Nw2NZr2dH1Z7zGxAdRyiY76OrwrV2huVSm9omX7rb9BYy/H+x
QENTDJ2JYNJ0YRuD1rFDw4S7aaBRxsuIzoSkvrRJaq8YWvTIP4YsYSf9zMngdndgSuk+OQ0jN/LW
pi9lR8aKocVPdmZIyMyBPxVNDLusJ08vUQOQlG5bvGJjKXu1z2yowueC8E5XUrKRyVEPaLXQPOH/
JFDsnbSMzhokGRTO/1dfyhISPGT5wtSqC1D+GZpee0fR70AIrYgrL28eLw7ZtgxZE2XEYYcadclA
hmnwW4DE5fhNTkgS7En7fHk1C+nquytA2EGwI/EAX2jnKcz30KSCbXdlKcqSCZhyHEW2FINUXHBt
3QSDUujEwM4DowFHiQeZ47SVPoVP0IN4KL4YiCesfKVFo46q6qYMS6iuCAc5yUobahxu9Qk41phD
prfy8FzKQi39zIJwpeiNQS9pDHpvinrIR+FVkyLK6p1CrQxVQLqe9PJs6ByykZKvofzUlez68sdb
8BKL7hYFbs2WucOFRSKIlgUBmDJvcLSnxkf3IclfAkNbkR9eNEOKZMya9qqlCic5ijpn0GZnTJT6
IaTkzKAkQKC1N/bCYbZssOyao2iypZrzzzi7wMwqK/SyVGA9Aqm3oYuLtmmw1VsHoPDgTnoPLl/3
/vkO2pYFm4wiw+WsCYc51yoj6LVR9cbk9C2Uul927r8kM6PgZTtL7nhuZ/7zs7VJpZZ2hQI/lcmY
hI4e8TC9/QsLtuboFjyxqiZeIOCHBwbUWxgaLIAKITpB5sleq7YsXB4WBaT/b0S8PNI6zwZY+VWQ
EEa8y07RvV44XsVg0SYq1e//qxVZgtvRs2OiIcWY2kHN880EinfZwJJfn69GiH3V2Ph+MGKgrG8V
4yrqkMxYOaGLG0YQV2w0FImAgk/b0mi30WkmrYnpPMnaOL5MYdPygAv1ZCvXKo2Ly4taDLf2mcn5
J525WqSXYYfQT+9RufQCctyQ+d7N4IIPAEnp0mD60n25bHNxIx2L+hGeYRBt35vUbL3yI0qCngJT
sjRZNyDu4o1OmedffDGHt7Jj27+NCduZV2WO7i17ZlSPffQjAbRUoP54eTVL3+zciLCBNsjIDDLp
HkLIpxF0SgE4xzRUBuH73WVLS/t2bkmI32kQOVATAHor9V+1w38PYO8vm1hcjKLo8yUIAc/vuuaZ
N8Bnnumnmvt9UG/KtnPt+MHyx22fvly2M/9UoS4Eg+IfO0KA81u9KkZARV4wND+T0rqRaY4g6zS8
OUjraGiJ/+/sCZ4wVNBSJXMaW1e0pKuSqbvbzLJ3k/44FleXbS0Fb9I42+IcmxavnffunQ4VHIst
7ZeTclRQ6cqU4t+4nGJrMoVRtDvEFInXmq3BS9J7cyMRtRiDkYEGLGKylpQv3bHOH0OGkP0PdVaV
RYvHhYrzOVfBUBin7mth+Nehah9qefjFEPfXy9unznH0o2/8vTpD2D8/z1teHOD7YT9rmeDYqm6+
Te9LT7tJPfg8CRUbEs8vAATrI7hlJnz2CLqvxI5FD1XBj6swjOgfM0InAVUeGFyQNvwKhN/9zDJq
l5DrQYR6Z6XK2mYv+s2ZRSFDnIC4g5NXVbCHSKFHQfA4pkzxXt7dRSPO3NOhkAPIUzgIcWmgB6Qz
jFfnNcOjniE9XzawVLyBYFPRbNor4E3FF74+E43JIVlm9pf2I3kaboLrZNccomNwjF9PzD67ZGe7
bo9UpRFvtJ+XzS+sj86Y4hga72JDFp9bfahPo5QlrG9AfdmSr/M6WilhLIRhuhGqQW/MANYrnm9o
pfMuMJue1AkQ+i6hjq7Zaw/831ny+1PAQ0sGvO1o1Nq4LN9HEdyPOYtQp0EqO9PmNI5bBDY8DaoA
f4YgIqwxIRxfSOiuDcMtFCUeegPHgUFBiEnc3Km2cVM62/FU3Bq2A0kkc7ZQkyBjt3ZnLDS7LF5N
OikxHRrNFqsgEpXfTkUohZKo5oGJeC1hgNmh6+6ph9Nr/steCX/z0sWtObcnHJRIgQxE6sEtn1Q0
boFx3mQZY2TITjsQoU4G4DsrX3mWfrwY369R+BxtAkigbVCrA6n0TS4bRmFap6SdrQDqNI2V7Hyh
YYM5g8aoqeKkhqO9//pJXEp+EyeKN17BwOXav4CuUOUdvX4bHwoPnu+j5F0+OQuZ4Hub89E6u/sN
Wa0UxkR0T77STWYGPOXQfG82zQ4n3U7tE6XIrf+0VlRe9p6zpQoRaeqHaOrJEr30GA3mV8PLPSl2
mXKHRy/6hij4Lv61ZvRjlHi/VCFn04aQL1izvVn9/aTDk/x0eS/X/n4xU5tK3Sjh7fNaud1oOfq5
KznGxxj0fgHCEZggRdJCgL9eeJo8aJ5BjeYeo0Urt8WqHwpunw92CPgOn0C+kSIZ46SzV7xCce12
xfSaa4+zV7Sv/soRXzHMVfLeGYvENyutwDBsoq3z6MwykF67B18Y7UdPh+rfn5xP8jbeWQ9r3rEU
X5Dq1ngVyXOjQ0hAqvw0Ik5SIVTvfEN/E6KMBHbdYm/3CHve5EnH6In+ctljlj6oMQMtIGmibiLe
mk4ZoB3kqJOXGjDigE76koZMOjaJufJJFxf3x5BYGo+qqJasXDcgXXXQ/XuNQCIm/VOqVsgj/dBC
wGPDarNhZXWOsKNqAhOsjdABX7OCDWczHWCJvoOWYVtt6FXd+ndoKpUrK1XUj/eEYmgoo0OsZZLG
CpGlbGooDivEk3u33+lusis+wXO8KY4nz/myVkFcWCIYFmpe8FyqQCSEkyJH6lShpzd6YfQ01t8Y
EL2eGvufVxFJPP5Y0YRjgbxPE0IVNnpt8FY40s4o4XFpmQk1P9UFDAkICFPvufKhpO9Qcbvsowt3
4HwbqQapHWAd8VJqTOBpUnDSPAVeyWg03AS58jqIgVnl28umlnbz3NQcYM/uImVoUGJLGTVWLeN2
6Bjg/zrIq7u54CDvFiQ4SJqbYcpIm0riMkKQ7LZ7+wiXwFbvaOlvIm8tsCxcC+/sCdfOEOaNDmMk
GT5SKGrK9MHaO3f5E1lURKGvpz0teKEWTx2NVVljfANcKiWrjVlDozbC8l/a5eHyR1oyRoIvEysV
ilViHec0lhaTJpSONKN5RlvgrjSRwtTir2FpeJdNLe3cuan5S575Q52VXWZljup1mk8h8UubaCse
t7gYnromTQDmuT48jFRZh12DxVgS9ffa+RZpEvyLwb0PPdjlxSya4qE3v8FA8olFFoup+awrBpDa
kwc07sHvrvPU2DXhv9o1HSSTzktM/1CJH82yH8sGokp9LH9F9BSazFh5rX98JoOBwM8YcDE1lVT1
/YfRwrnmOr/2kh7hOjgn/PGtREys8HPGjNYaeEtuYPMeh3tBs2gQCWlxn5sOIyywVeitvY2QJ3WY
U738cZYiD+VC8F9g3OiRCKlbVdiDBkWl5oFkfR1D6TqKq8cuCP55AqeemxESuLRVDCQ8jN5Tqx/A
x/eMyjPjlawsZnG/zhYjhIOQyQlt7PA0B9n2DX0NNLrkT5c3bNGGwwdhPbLy4TmsMdHrVwogUafV
9xCGbuDfWcsG5+8qvPhoCPLhcTWN0pqwDseue9A+Np0rj0C9Cz1YWVAWZ0p1B0MIE1rb4PXyqpbc
4MyimCYlVarrcRsAR25TwPiN8sy48EFWkjWwy9L2OQRr/qMZ/CP6W9OaEcXwwWuZIs3rByhALq9k
KQ0iB/pjQXC1oRx0v4Ff0DPuszu0KdzsFo4Jr7orPGm7Vl9SloLbuTXhU+UMIoJUwlq9o4V7Xz3k
90Dl3NaDn/pB2+nX0jbfGw+X1zj/pR/8488SdSEtOg15HRRVNXgqhC1BUP1FP/ehak/Mo8Pi2YzW
9ZQwg6P88747oe/MrpjXwnGeFFU9eCcJ5uEE0Ta1kB+m9FRvLy9w6T30zpJwAcZ9giizbmrksuWR
dbpzPht6FAWOvRce7O/Sdi1bWXqZv7MpRFvobJtUN/mU+U2FQu01eHoP2gjKzTvdowix93eXV7l0
mZxv53xWzm55NZwmbRpz1Pi0wv7Lt1AJt+AM35coYTNhxnBFDEn/ym28ULB8/xHnUHBmtYErnvoD
W1v+UK/kz+lxYK3aASXle3PbXRm71suO9dE80Mb+N68GuFc0ZX72ybwb3tsOUh0S2w7OxEJNGHp4
SJky7Y1pZV+Xv+SZGWFj7ShNCyMgERjKY6yUP5KAaZ40b/dhO7M+PcChuS0tY5/AqQn3VXpqN6lj
/fNOmaWRJWq6BgiBtQqhzvRjCbitNqBjhGRo1CNOJstICw7GLgvWes/zVxNCAsZ05lMtg3EvMTGR
ktFmfi0ZvTJGU/o6CCL4PNp/npa+MzIHwzPXCZBQYB4zoGQG2wEjdA1TrTBOXj4VS2efVg81bTyF
rpyYmk4yjLUVWqpe3FvaQwHdFYBc9Aeps6c7KUQ4dDOOvswYXtt45XhiiF9C+ey6MfrRQ98HHFUm
ITmrmBlkKVVvPV7+gQshHwcGdzR3xzVHfGcjJJGfWkiIvWj4WmWfbPUnNBqJ/M9j/Dsrwl6jqu6b
p9DhRj4iwn4b7Y09lLZXa7CSpQvsnR3BS30i+MgEo0YZVHVRx0JB7z67Dfa9Z9yi0rixN9pOvpby
la7CwhX2zqxwS2sn6M4LnZd9lRq3QRJfOeiJVuZ9pP/sZGhB/RhyTmnlWlnAFVvvrAq3dVRBgjSi
cPT/Svf5PeJlaJJBmopQzQ6Wo03j5o/SEaY/5tFqLu+1W2bpnJ45j5hoTfZJptXFupUETLipDfKu
dxTICztDWwmDi1sM6S8PB5qzH55DpzFtjU5BpXBgeDLrUc3pIu2+SLs70uNbs1eOElU+fTL1lRM8
h1cxFilnhoXLuy7pCPsmChlIeT11yukVxoKVd5gy+8clG8JNoqMQ0mroWHjh0d6Pn5nzhjuQibpN
8OkHkLZtwPj3pv1uveSf1i6xxfN/tjzhdikMpUMLik84jiYNJuNrGWoz+aVXDs7KJ1z0FipPBBnL
skDcvg+445jKUpemhELGjmWQtnHt9vL3fxHPzowIkcZQJ6tvVNYTpeX1IBnXVYNcjOHfFKm5sp7F
rTszJQQbS6PVnVSYItGCUznZ5ePPujqYcrXy3lx0wTNDQngpjDGKVCSBvCGG85bNM6lwXd62heyN
ThDzLzKIL24qIRkOtQLuCMcgGW7IFut81/bOjZx/QtFiHmx+u2xtaUGqSg/WZDgR2KYQuSYNXoHY
gr++TDs3zrNtaK5cOEtZEwv624QivCqGky1XDC/OOTckrdEhJd1Wpk38Ha7CnXyY0ARawX8tXj7n
JoU9dJKJkX9Ek0BjBU86Cf4825F+d7JNc9A33e7kRffMBaCqeXk3lx6J79YqhKhAjo0AQRUQt1f2
Xt+hF7Y5bYsjyp5bmEDcy9aWYtX5KsVYZaId4ADx8PSsDSG2bdGdHjrNPKboTkAc3MW3RSNpVy1s
ACvnYKnL+W6hQrBCpM2HqOX3DnewM25yL9vD6VVtpP08NQML2+1afFwKWipIN9CwQJ7ADrwPWs6o
oR3pRLoXyspNf4Jq1roFaP56eVOX3jHauRnhiNPtUJg5jYmNI2XzTbltbde+Mt3Yg8G/daenUdsw
RQ2XmhvTtIOTfs2J1hYqnEnFqOGikVjoXE9XtkfkLqXfJjUsutE9h+j7yqIXwwDAakeWAZ0Aan6/
t2qXp7k9DTTG3WGrf+7DgwHxCMAu5NVd2TPck3WrjVfFymYvmrUN1bGY3DRt8R4qVTnWdSAaHgQA
yO6FBT1C9cvK2uZjIF7pqOr8bUS4h8xA0y295YOGFaSIrrybX/xwGbWeHOznk7n+CZdSpHOTgqtK
3QDe1MxoQzLjJ/ctpIJw4tv5sUUfN0exxOnvVStYuQXXrAqea84jgVXtDN7UpWiQ1UgmlAx/14ZX
mKQrDQqFulKpsAR2ay+4JZele8HojmmqdDLmPz97wUELVw9RzAuu5QXjpg1UuoN6PUGdurLGpZte
Y67BAtYBLkkc9K0TMworm/coDH9JULgZRGUl0gzWSmxdjOQ4Bh0MwEnWh1qpb6SWaSANQ6+1Oc6v
vkNzQEHEa6zfw3Krp15b3EKLKSRA+MzUi2ehSsvU7DTkyUrzpzExKpePDVzMCpTBpIAd/LBMwLfN
CfIwxGjl720Fb8KcvqFnrmXdxk7RRu++KIhPT92+Q3QkbK+SXIU0E/03BDeH0Eeg+NmaaBrnd1X+
1jSfaB4mqFRUrhI+9VmPHudaC3LxpqBSIZtw9NLkEGEA0BVJVWfoAy15ZM9MOWSsC3Vuhuxv4h7K
Q7lRnzOksJRRfY2duIfDZTpOiA7Ct6YRYdvxuBIQ5oRDDAg62ABn7rfQxxPuTVlvmjI32GmnyFwr
r76dtNFNZf8mb6vjAExRcn7o4zHttcOK5SXvhQhOk2WH8SL24/0xYURKt8oxmXEgMsR9O8haLXWb
e3Np14C0Id+p+SY/MZW/+XdPRDi2GCUwHV1WxBhf2WkIMJJ0IUjpNSraRoUN2Xa8lTUuxXQqqHBe
MNnxcbzVTPUm13rCLcRq5m9yiHInIYEu7zoG+SAc3uToV+VrWztnVsJHRaNT18maDeMjYlFODDNE
j4dZU2/y5J1zbUOx8mxcGW7llrfZP7+4sGZRqMGJZhDd+w/J/ayieTSjrSr7KI/N0SxWFrRUU3hn
QkgljT5jQtrHBMzSCONNR4N01Tl1LkIPm/Gzsol2zXeIuNweqaWkqkGXd4/KrtoDB12rLsx++XFz
/yxXODHw+wQFOgCKlwzwNTZwskQtND2ITiB0GDerMUP8mLb+u7TAVcIWMJ4p3GS9EWrRyNvVK/7q
dxDhXNlIf7vwtKdz1ehQr63vwxtFNDhfrWf3F1Jg4ehTIGKzR9ffK9v8nsE8NwXFMB7jqzV8wYcH
imBPHBuGpag30x578hVVuH3yGyYYbm0K5ZCd7JBB3uS3g7RZOZtiKiSaFdy2kuOYog4A7HkoEPmD
53gLZeLLxJhK8wgedq0TId5poj3Bh+PEyaIAaLhn1W+6/1ka7xFWWlmT6JuiDcE3WzTwePyb0GDs
zL3sShsLufdN+Sofna+nG1pl32ExuHGei+8rhsVA99swyAOYJrjcIMJ57zNlnylgh6EFBBMMCb+K
FMim2ENdpD5T3HQVJN+I4pCBXbaripeIYFcs9UVB23dQ0luUqNq/7CtEwq7pQGz7PSSD4VZ7eqDV
spW33X68LjzkhXblPn8sbw/Sz8s/ZHH9INRNOq46aZ+Q88Xwzyt6AU+VNp68tPupDmsI5d/34Xnc
+b3UMxPzVpwdy9oEFa4hzfh7qgql9/v6E8wu83N+dlkNLtv76L75tJ7Af5gz/Y9l3ZbnhjzvIsGr
kiTMKgjDLC9JTbQ+ui0QEGUzIJdRM+C6Oan9y4DO7OZU97dRFh3jfFy5Yhb9Wv3zC+btP1t7Z+S6
Xja+5fXq9G0MQDrJiSsXKFcaybGT15DyyyEQLgFGQWVV08T0YHCcoZcNZKbmV6fp1nuSktv80II/
r/b2nfLlsvcs26NqbjHcCkBExFhFMhVrO2WqrITH0WVkeJs9oiS9k0qUGzg//wM6qcUt1Rg6tUH/
kYPNf362pX0X1mHscHIgW+HQxi/Tlom57BEdFHdWU92MaAG3e83NtlCmupcXvHhcgPXrOtU9Sm3C
cRm7KkcHgdg7qOgkweRoDCuhcDEwnFkQTote8mBBndXyqshw9c+J/S17CdJVPOhiUD8zI+xiAVWz
E4CT8po3g34y8iPH6ErfTle6BK5++pxtc1dHB/P58v6tmRVyAluyrGEGaHmO3+wq5SmFLJmRo5XH
wdpXEoJ6pIRyP+I5HpHNQ+VkYw/KSgCf/4oPQY1XAE8hBhOAKb/3whwRaEtrOGj6PuDul3bafj5i
aznG4n6dmRHix5D7etidOF/FAKtROaHB1m7auNxd/iyLTsfpJe8G8weZ9fvVTBEy76Ye2F6Hdo5j
wncJ5fomV+z9ZTsfJnl+R+QzQ4Lb6c0p86sBGWLrmRIVsA3/mF0VUF278Tb65N/om2EXwCsF4NR/
7b9bD8VKVXnRNc5+gOCAhplZDcq3tpdVLZQrOzs/rYSI5Zh4ZkLwvtxsIPc28Twme5uNwrNpdIyv
U6Jd+dXpkI/6K5Tf8Bxrz2bq7yQLpbxGpWNuqWtojnk3Pzjpn18ijiw6sEqlap8jOsjrY9oqG+1V
Udxs7+ykTwYRMt6Ej/X36L7rV/Zg0W3PDAspqgkdZBOEpc1A4udA62GFfRqjtdWtfEpDyEv9LK0h
xMvY5+08Fwl56T7e+lvLnTkFy8d//vYWnFcsW6HlOIC7xaAxvE7I0jpQVZz0b5ePyAeEg2hFOPI6
ItLFUIS2h5DkrudlSN8dctFttj9tgfh1bl1vUebYrjUillNSCyIHEiVT/gDFRTi0T4yMm8f+Wh6V
7WnXHyAfS0FXhS7CuuXP8Iu/z7fBLtpbe0c+aiZv82437RiO99b6BP/lFP35NcI29L4qddVASIpv
yqN/BbX7zt6etqeb8PA/sbd8VBzLgjeGZ4A4yGho0HToEUlqmUK1a6F4Q9nyVkfCdVMjoI0m+Ovl
77zsvX8MCt6bMc6ahyYG5bZ/PDGt5JT5j8sm1DUbwiUl55atSyG3rfWMMsykuZZ/L6egKTb1vjkY
+/hJ7ZAJdi0ezD+bnTFuqEJYyUH1Agou6y72oR7727che1YU4DEzrPj9PXPyo06uE7IO1K1vJTRX
MT099hKKhWlcvLV6EWxrrVPcWkGubZy82ikfxtIvVm7vD/VM4YeIkbE2sqjuFa7v/Ka7mY6UoF3H
7a4m12cGBynz67V+0IdKkGhRCIkqSnftCaiZ1zDcd9oxqmJ49d4sPEhNtvMM2Wy5dKOtfj0+S9vV
87QYkv9svRgtoRGA63kic2WSPIKBHFwfIx5fWg1y+Y35LO1RWtia1gYq5cteuLrXghdqmi1VUckT
EyLqTf6ibBXwhDNTH4oobv1AwXh/2eJyJDtbqxA7Ki1FgFAi/+vdybPesgPPAc+4iQmjHpI7kFU7
T0BUj/KNta8f4kfjaL4Gz/YBBs7EW+MrXI5kZ79m/jJnDxZ1oNfSp/haz/x++03boi68DV9nWpHh
Dpm/lQxnMZKdmRNyuT6ow0BKyHCM9JMSfNMD1VUd7qkA+dJiJW9cc6r5t5wtTYedajiVPG+z03g9
tcnPyTdu7VFdAfSsLUlI2vLBkCro3Hjy+WiMjlb9NMpcv127s0PkhtHOXHGgNYNCnOrDJG6dlk/W
efYV+g93NMezq/QYHIYjasEH7UCr3qVAc1N+G2/IVI/DPntB/fiwXsWYF/chifvzPcUqo+OYYxtL
iYW4E/n/1CPUkBnytKnyBtln+TFph19jYK182d+Fn0tmhXjl2Lpmq93vB4551T1o3nSjvMBCuYu/
ZLsZJhDeZS/qtnONfXlXPmXbk+R2e2k1LVkuH0EwSjXZsGDIFnws8UejlUJ8bEoZXZyz2Ok7UkNo
zHCeAOXJ25IGIlg89etaeWPx/jwzLfhdLJ00s1TZAwdBzaSJd37erOzzco3qzIbganRIfTmaieLn
bhK4mmfUiW/8DcXPvfl02a3nv+rjJ/17J39fUWenlSA0FGbBckqFwYP4OUMeBp6hSUdauP1a+neT
v2JxuUT+Z3W/34NnJsdYak/5SDAaPH/fvHXb8EtKBmk+6D9RFHosn8xD+cn5eXmd/yXN+LNQ9X1Y
6iAFtKeGuza02gfZdzz+950W8XVS89jqteuwblEKdrzR6G/HJDz0TbX2OpltXNps4darwOeaRclm
zwO3sFm7xS+J5pmzL7zx1TheXvHalxUuvCE8NWhEsWApLt0mfwvMm8C40U94bPugoetg/VPeqv+k
M3+2eL4Zzj6slJmJbkhYrDppa/rWtjS7DRqB28sLWyxMnPmPcJmBVhgV3eLwozuNiB3a2kl73el3
KJdfNrQWZlQhzKRJm2dGSc4wXsUP2bfT56bY/KeyM91VFXwhm+inclvu++u1vtXaGoUok04Faqyz
DEtZv5imvJ1yZMSlBEDuGirxA52Q+NWEYDOd4j5npp5HVWzPA9JbdephhnkbEpS5u+9+fhOpTwG6
YSn4glBtthFKFIbx4ORfc0WG8j3bWxHOLF9XSgTBZrix8rXJ6pWgK45166Xi9DPax1PHDHm73h31
lXTiv2SkfzuvJtxtak9SVOl86/gobUJXUlwklwruNKQE3f5FR6GYla3WXOcj/yEkAM5CRoLO/IfZ
gCqRJrmOCfX1rv0c0wPeBlflLnrJOhfdJXd9AG1xKyHENQAIQ5YmRt/aNkJoc/jcamFudGbiu2Il
wC8mgGcWhEjb14URh1CeA1yMeTpEu6y2DydzDa2+mI+dmRGCaZ9H1D5lgmkAUxONMzefPpfOdal1
7uT8uhwJFmPpmS0hlkZwxBfxiK3xijEoZDGCo7Rv9tZKyF5+FpzZESIo4md13P8nx5zTmtqdrp2d
vrX29I0P6X4tyixfimf2hFDa1UpWoJY9X0jjjA90k6v/S9p19caNNNtfRIA5vDJPVpbsF0KyJeac
+evv6fF3rXF7zN5dA/aDscDWNLu7qrrq1Dk65uVG0E5kW9bqrqePF9Yod9qXuS6gpfYj/MlWa4VO
gIdfeiihinZMnjmHvHlVt/NiOzqMu/i596OvUJx013eT+Zkp79py0IQsI5zQwW02EEJ1IxcSgj5I
/b3MCaDYywgk1x/6FyunfCzkPIc5bPCdW6fBY2HZDW+dT+Z0w0eMftqzndvGl/Qk7kJX28yM+3g1
lnwap52nOIeBakwoHoa1uE0hiw4A/Qj5TAjLMdZ5vU55YYpyomrJF0a/nM9TegQ7K9AP0pn7vyyx
s+2ms2K39v9uNyXK3wRQiZWjHEaTDUi/7Molb2mIxbmZHznGhnlprrvsnx6UbvPwdWZAkwn2OtSY
62NkZXbkyhsVk0/CE++zMnTW4ZEo51PguRHGJEXn/MWN/eqhBUIo9Vp32HEWcEJbwxK2ic/vdChe
bVjmyV34PUB9rpZyScrQJLkm4dJCPwPsoJC3GANrqT467l3RarPpdfMv95NySuDdgbRZAov6gTCu
JnZkyw8TamEE0hufWFUw1vWgvJJeCxnEBeEMqrIya/BpJ4bZx69S9fiX66K8jsJJJRRasY8t4HPQ
RPWnXYV5ud4WnGI772QGI9v1jObiMlJOZ1TzOAcuiHg53oLSMlCIZnjQLAzSmJN3FoZgtcJZnpUe
NBc6DSqoEA92B+iWLpvioYJv1Sz9lNYHzQNkz2OV0hhpAA3Yk+VAqOYOPQEwOdgT/Exf3U1QqZRT
dLOSyl7fRHLaV26DTPkahUvRDSWPqgCshmACAn1MZxGV53UzjCRNpnIbLsuUuoixdWIPPRpwFY5B
wQiC1/P+z+MhU24FvL9616awATGB/Y9oHB8GDDgCRezrm8lv3Xaf+MIhuzU2pQOJ3of1RbIcG40t
L7g5b4QMHzN8QjnpfgQ4pTlN/nI3WelNg7J3uZ9tNHbs4PgPmkmsraTcDChmmkkmr1WIj5XH1I9v
qx13p1noY310VrSNvOLAvB8kAK6dH8rZjNygw5/C2YTckdNeq+V7MD3XauIs+m0PIaFGs0oBapIc
i9aMdaIo52NU+WQsGZIAiHlaswAF2vTL+naygj/dyBkXDq1CKBOfMV1zDKBRdF929ujKbu5CzdbP
QXnTmSz/zXAAdNsmW0Kxj0qYxZSlHQWbRgEfbiOZAahpoEbJWCS54CsbSJPv8onKCeCI091Yg5xJ
jgRWtfOXoTFBx4tkg2NUnRnRV6H8zWwUuZEMOC89v6mjdxElB8xHLHJm99CPmuaAMf5FYsLa8ijH
o8dSrcwtvOmEIjfR/4MYmSf6rKcAKzYplPOBjJsa1qQSNrjcadpztROdOEs+CVtjAUgrvdegdcvw
eKy1UZlMFycQ5S3xLX/AczqfEIOkLnNAnpEfKpRjwaDe3KGhrLn9drBBDuKW1pzYhDMeRP9eKzB1
p85v9rVdo7zKksmY8CJpd49+BO+UW+UeZKHocBFW1MEiqluA6h9GZBq5Pe9YN5AsaM085VtA7jvq
BWmccpVu1pph5xMmQtXdnAvW+vVjWaJSmqzqjElcOEDFlO6jN8LQ1PQAOLW43peycr9ujBEg6CaL
VnCZIXNYFiR85ww6ppAv+reiDOfi22cQprGZSTakw1SSfCK/CdGTBAP/+iKu1zAvLFAepBLK/5WB
hdMMksf2AEzMoX7knNSKXusN8IQA+xQH5quM4blUypP0AvBLEYeSneyld4YLLOYDFMqOst3b7SbZ
obR1U95DXpfZ1WYZplwL8HeZ2IpwYfEsowLdm5CRt6dkW/b3vP4lAe8f4wuTL7hy/Gn8J5dLVQFN
YyRSbrGp3MkXN3gJQh4CarxMOghWlFUp7wJ1laLK4rMXw3CKNzvSHk/sI9eiYc+7ndVX9uiLd+tr
ZJVuVMrDABaqpF2INbZO4GGEbdlkNinX5Btgx6wFzfuMzDodUDvad1ZyO+5C5G9TYv/tq0alnM0S
8hUGLPFLgsO0j83qRDQ6yxgYweNranP2wkprWOeJ8jkTzpLYxMicyNILe/EHH4LQmIomIzrLuS4H
alhAY1mWWfkxLQ+jTCokN2sslbDCCmbiVjdDh6IZZ41oe9r5d+mVjEAFlupop+bACtJM+1Q1h8uF
UEg6HDVS6OiPohd4hB5NvzEgiioKeLnmD4UDtjJ7ekHd4y/frxrlucR8kbiW1Fni18mOLIL2ko6d
A7AX3gauxYrbjAyZppoyGnUQDFKji8LoPZQ5HzqgDMYExlHSKNekDPEEfkB0dVrVRWvuKIatJfEY
DJy3RVc4sTAy0rlrIUwH75CoYfZUA+EpXNdFRy5qgqKH+jrp7QDaqmc8PGKZb+OSpQvMMkTfSowv
BN0MVGmfB6YCbssUA6xlymyXXPuClwuiLqPcpSk3LyQftvLMHHJrfhz2/KGczOqN8D9E+llRMHbb
e3aliLFIOiHgeKDP9BpAZaW+5YzbIHxd0qd1R3stwblYH50PYGCXKw0DJgaAcmNxA/VXuT2pxrd1
M9fO+qUZ6mpBmbfkmwqfcdQA9kNvUc4ZQjmsb0WF/7Aa+FqvkQQr5clQtxEG/PL+4+9WQV2ngUxR
cqg2uVCjBVWGYdZDbK6bIOeJju2XH4os8+ICCUtezHyCD0XG+QQ0Y0ZXhWoDy/dczeAv7VBRnZPa
WOljwIjxXnYGkqa1t2QaapSs2RbArkU6I7wNvQge7yLZM5hTLKyTR7mKBrQUFSRPUXIqdnocOg1m
dWJMnMKvMN60rG9K+QqpV7OljnHGa2gxdkVviuKDAjKvcL6rApfDzFDZsGbrfqN/Ion25QemHMfQ
YHSmJNWe4UUnXYmdlpstslLjGFvlnmRrNWoitnyHKfvn/3KG4IAlDYovmFD69QzNShUMYYszlDbQ
IBJPPZiFuvlJBb63U57lbjSVmBForjb2oGH40yZ1nlqtUgqe7GayqVClmHzSxzbODC5sNBrTGnV2
BA4pN1/j9KbwyfawqQ/6g4oJ2+pIYNms2VOmOeoAGVofJmUDc4TKS0JGBpiuRbh4CFSW2e4hP/53
F/D5KamT00tyUYOCUnfxgLrTPXTqvcmvdmmKxixZYoMmfXuqHpmZLnGRK4bpvl3bjILWakg8hxdk
+fYABfpDg7G92UZ5Bth7L2L47KsJ38WpoTEQXTxLS4pcArMho2MABZGhxlTZGWgbwfJXmPxoKQ7m
juxQdMDn2otWGZkGZxoP6zfmKkTs8odQ8YkrhXIoJbzzO3v+qGc8vU3Zar5glOOLvKltTt21D6RK
JPzlvaF7e4Ha91EqII/5MSsp+OR1oZ5Isx/atP5fLpMKYABLDYXekuGR+24/naefMkyriA+YVoGA
N0F/N4+sWHO1R3P5cSl/JPSFzhUk+OsHdTvd115u9d/IYDPwrPeZx2I1/UNs+3mBJMoXjeBDk4oC
9lonvlO9cEcmScg664N4E7gT8JrtTXPItmAAQLGftd7r4ebTPOWc0PtulZC0wfS02rRi8TbFgz3H
op/Ps6ULgzfVyUZU0zfG5rKuL+WlOHlWQ1XEsgHtfxVsqGtYUE+wCSun8P4f5ygut5XyU5VUpJpI
HsY8yo6iEzsa2sF4L51VpkBKbDPWR+7ginuiW31LDfIMToO9tr6Jy9yUBn/hj0GTm/DPZoshvtnP
svs+Lk1OUhh52dXu1cVq6bbflI4RF0ewHj+lr4OLbqM1f8xbFZw+hdvtAnd2ldt2r3iLAl7tzElu
Wd7yeob781zRrcAsCCvAWfALZPkh5ApnVhuLlxiwNJZLpjuBYhAC6ywj+ojeYBOGq+pB9canaFNs
Uh/EqwDe2QbG9lK7CpGYsmoA511c22XKRQ0qgE9qCPsyxiUKXNluF27Fm29IEDtzHs35NMJXjXvj
mFrjt86Z7Y6A1nbls+iNH+DYtdF7drOvgdPYmG+R/Wir3NSOtFk/jYxLTrcSK4WD9CwplSwCiiGJ
YObhLR/voqa0JmSYQ3HTLLfrJsnK174M5db0JOaFusH9ltvHGcwtUv+wbuAqDPzyjFOeq5DKaYlD
WAgOw55or3Tbfk/0pEKb1UU/D+WvrYbyVmhJ1qpcIOJKp/7pq7TZ7Qa3AmZg8WMPpSd7Hs94regt
32T+vAMJFdnpySFUeS5rWIcVouhWoqokcgPMCwLjCdrz22mXW0TTEjqbfu4WTBwc4yrTLcSwgUJY
HuIhWU/JpslRTBxiu2PhIq+/sH46DLp1CIrptgLxFRx09mHIX7spBNsO4Kwj42CyVkMnT0MZBGIA
O9IMYewK05jTaxuw4JeM408PvspCCPq7ELlLk0enMQl2ZSR66xeAlTnQXUJ9roegI42l2il97RR4
FYaKzPgRkNLa7Ha9a3jzBkXfTX3ibOULGyzLcr8KlSshbYgwb4pnY7EP8NQAgia6R58SlSYNb/Rh
J246p9/k9tha0BIKHES+9W/AeuzQ3USjK4Rq6OEEyGNHsPtD59cvQO6ipw4vy5gTO1O2/uYGIFWD
CSIN8ZtmR4GsW7uASvBHvUN7i9C2NG4zYMsUVqZ99fxcWCL//aKykvESH4YCXjfoxrZmWTrza2T1
jwFJ7yOL77eJA+fNora5ejcurFL7CWByxk86wpkmAGVdvI3CZPJBztg01tqo0NClmj4KBF+q19+6
7p2fnhiHgr8Wey6WQUWGPIaYR8TBPyab0CdHggRhyQKBFutAXA2sF5aouKAK3FAv4F/DQD2hLI0d
EVyCndk8T98N3iSvI+12xrCHOYSWCObk3Jw6m7Fa1qZRme2SNP/rLxMO04U8HdB9imxUx4BUDq3s
a+bNDNdztc1GNJt+XASw3f16PPtUm5HfkXoRCLXELdiBrNpLiTCMLWEOujiyi4BMm1S/JYjALQq9
FJLrgRNiA3Z9iwwVjl9ktBNDazpEDhOQdDUoXayTChZBPoySQgAm0SZ/lTNTfVeeW9BbQZ52coBC
GvfivvjKxgxc92sXhqkCcVekMrS/sFgyj0ug7omdHhYPs1D/QP/mPKnzZ78G9rlft1NeZFQYSSpF
JHi5/Wih9Jg/a5veKjYY+bCjwgRjpCXtjGNHCGQ5q4OPN7bGU/A27lhf/frr5WLxlBtqi0poOx3B
s7OrvY7SQvps3PMZKi7VKff4G+0o3w9PjWN4yZHzwN3tpM+MS0U2du2LUD6Kx9REmRmIrWdiYEu1
SqCmCUmdhI7ef0rPL9ZL+ataqLSoJyUH4q+kXQdYEbp4Hstbrftdkaec1azMEJDqkcSmQ/415xVf
zFgE+ywTlC8KanWc0wIBZEJza4huteJufWPWnZ1Ik6obnVCXY4qjkczhaUmzJ5nn7vRJZSSJjHWc
3x4X4XfWgNkBIyqqmjwIjIXGDKf39YVcf758bvrZA1yYGPJCLmeJmIjvkuaea7ZxdGtI4IPObzRQ
JwO0YrbTTYc37LplcppWjvb5dXFhWBWbsQsmHO1SLJ08CmxZeoKGsjUFR+Nvt4tyLEHAyUsdkITC
eG2kx1n8MMrX9eVcT0IvPiTlLcooUfWGTOiRsiwhteExfpSD3fccf41H7utsZ06kWhictVTJTx5Z
AyyMKHGu11580bJLAnGq8Qvy5SQWTp3dVD3ohXlrfaWsjaPchBK1Ah4uqL6Gkg4qBAEMzUu14cAf
bmLQ3VN5Fp6MdQtohwGEw5hMMIg6i9Umk1XxL+tL+o11/tx4utg8ymHwM8iCswoZdVOC3DV3ls7U
MWcwmgY4/VH6DK3cTR7nt3rHJWaGgXWegaNg7N35dF3sHYj1k1whHqsuDAtcReA6/N4Kx4ZrGNfu
+qv9c6nn59yFpbQsNYMjIaV1QK7vhL7gB3blp5iV+yf0PIzHiniOshf25qCb9F7AykTgY3oP0F+H
1EfQA/IYm0jOwYpHEalkRS/BIBsT0FWcme22ewluZYJHue3eMCtf7eLNgoywvIGWHs9EV7IypTOj
z8Uy46IM+pYsE5hcT7QmcLtyVutyXv3lH8Dir5atLzaRcjZJIOd62pCuk5ve5a+is/ia08zo5oEb
zElPzG/LuINn4paL5VVNLyczKVcoZrbRD4tb3KTb2Cs+MFD1olhoc7F2kxFi6bHuqdeCOKuxm9Fe
3kZWc5/7MarzUA4A9n+bmB1apcw+4vpDShQpVyOhRRqNBuksDZopJ6gXNoUng162CrVd2zbQMJnv
4oax1uuXH5pyCrRBRTBl/Jr3ZksaDuqIpTaJbIrCaRnfG/TsgjFiuO5zN/L3K/JpieSbF9soS3OM
nBbrI/m8fBwt0mbvPTzhncpJIrPZzMd4a+BdAYobB0K4NXpNKCG+nmmlXJZwEAkVaz+HurHy0Aaa
ESBioZc4mKoYHhcu2yZa5umpDEyNyqpnkC+5ZpBKBFQoJYRKe4YJghHlHXf0TnNINj2UTKja9bP0
+a2pOxo1iSItCnb1LGEA2q4RMxbsB+n1+pvwaYd6I6iYWY3FBp6HsBRFKIti3NEAdgLJtRd6vUsI
qhBX7o8c+MkBnGAVH667hk/7ZJMvztRkZFXQyud1lscKrUErc9MDUSAfQOHtt6fZZ2HZ//A0+7RJ
3dM4lbt8rnBw9MNUmtopvavAMf1D8pIwh8cATGE6+jg8cbcQoEM1vmAC+v/g8j9/BJU0FKOWKSGB
uf3I+EAUcjCsb2QMPHZZfSzGYfoNZSouWSvO2ORk022IGEa6gV4jE+LEMkN5ogDKxxFXkfe+WHt6
qGxGIzhKnOTM/fBF7Bd3KMeHXM389dDN8AM0iFRdhDjryRGa440uP/Q94FTKjg/eICTJcIEMX0sD
SLMeGsxGBA/YqJGpj7o5yIpVKIk9FI/ri2JZonxNE2X/IywtAB5K2+998DjFD/z4sm6Gcf00ys0M
mlaPkojn9KTBAUwSMuSedcWvpxs/T7pGuZio6vo+i5Eecx2EeyV72ilHfR/HprAlLiVwWNPw14P/
p0HKpyy5VA8KATUHauyqyoei8VaYN876p7uOYPl0nRrlRvpEUzg+gBn9cQCX8l26azakxqXbrRsl
yBchL32K3lmrOw+7r4QhjfIcbRi2mUBuc/mx3LROsZGdEp1DkH6jexhgUF28F78XLucQpat6k5hb
AqeurN6XboJjBby+YbMSLsYn16laatYXU96J+E15pppthr7xAsW77Nv6J2dZoRxMnbVpY5BgVWlv
WTE7QzWbnMZUsGAcWJ3Kc8Ig0H9M/xP9bgmKzzi7AzgcCLc4yIkrU3tYX9fVCR6gwv8/h9PJL7qI
gnnMF3lGSDpEtfM4offzHp4yBhRAAn4n0qFjKdmBPFjFmD6qCfcc92gUc4NVg06eM0UNhBbTxAIm
MPIdnfJBvICLIwXw5wF4OjflBw9OWIwkco7ikK5RimkJV/sqbaMdSBiAqxRvBUbKxYgotKxuHnaQ
vCezU9n/AtcPwVvmA4V1sCgX1Yk4uwnpwNUfk33WLNkYhxhiR3i/k/lktQVhSJcwXtMM56tTfkoP
tIbTCb3NwguA0kdVZvZhsWGcLXJaV9yFTrmpoo0nDh4DuzjWp3Hypxz975t2/DIH0JXiHqbsfkD+
LPaF1yqvDOOsq0T5qq6SFk0m7d1oz1t42H6PncEHrNCOFnM4ZB6Tb5VxZmmBDTUVeK4uYFA6pcdo
Hz0Mm/JrjESWd5td+SKA7F4/6aBHaKxxN2qmwPrc5HOufG6D8lHlGEVhT0YKZwxqgkUSwArZSbcR
xFqW2+xIOksge/VRVrbXvzUjDTIor4WOZyXIIdp4Y1IWlhIAxg7J+j7jn9QK01s5z2qB/qGZpSma
APZ4HmJKv3otrYxjlStQxy5Rr9xmDxzoqtHisaSvwT7dt/vhOPv/sX390ygNmZ3qUMxRLtRd9XYC
YsY4jm5xLLYFk9HnD/H90xK1k7IgKKVAdrIGNHWruIS1Ht2beyM0dVu/LzfzfkqBg2K9a6+7hU+7
1EYuyzwESUT4wqBWuYSHGtKn60flenL5aYEKN6C4FkOBVPHk5dDXe4xwmtnyJU8f1s0wvyBZ6UVY
k4GV10ICh2kd8VBsCPNx6hfo6zY+SIC35SbKgXFmXYSrk+eQGP3/cykRb39htqiMsi/JRAcpGrYW
lAasHtJC5+Fo3uf2xoY1x/eH19ynSSqAKKUcQIMTK+W9atMfq/vuGWlgb0V+sq3f8jfGh73uVj/N
UZFDSCd0qVJy1yFVK+wJGxKcqhvf/DNJTOZGUjEE9LuyUhACnfwpPcqW+k4cGmRsOpS4oBpLZIoU
/OuRFZiJB/ndmX6uk/IwE5/3XBHBw/yY50+9H1UQFjTuD/nXTzs00NWYc77oEmQ6vEdof0nNRQQc
AKTR2U4+jXZxV7vdYfRZafP1mZXPo0pjXEO57CJ5BNElmTztbrTnyFbulNz8NiFzRypoS4UFXTjr
H3Tnr8eLzzVTbkbojUpTxQxPPzCkZYB9xrqTf01OKtlWkvZ0VlvZHGcKsv1fGKcubigNeZ2Guuon
EctO87m3BrF3h7C2jDgE8ztkawW+OIAjhRGaryd5nwumvBHklOVWI7N9gvwuRwA1Kh8BaxDoDw2S
TyOU79FHg8sXonRi9NjK9LEDniwrvxTzW6uBKvuYqak7Tq9K5EqpCDVXxuDVuU2xcmNoSRdRU+RE
JENQnQ05xZvsG4pb3wmwRb5ZvHzf73kQ0RVe7U5HwhUBJO9GYY1wMm6tTHmnTtajPtZQJZF5ww+M
j06807lvuvTIGxHoR2+SeGYENJb/lSkHpXOCOAYZeYuDUAzyAs/aXYvZ7fqm8UaflWSeh2TWPjLl
lngIt0ASClUTcmsJpI0MbGf3lQ/UtrXsM5Q4ZDu8bVE9VfBmLED+q1jdk+omDij+v3MbCQNhf3e6
aYBrxy9RiTkm9K/yEOqxjSkEgQUOV0bkIQ/5laXTCNeiLiG+Ql4TQ4u5xVSz4tCbpodRAoK4vgmU
xgrK97p6+UuzlLOqxl4VVA6ld0xaHCVwV0leuylP/7ku+/MC06BXpUq0HpzfaFAfh30Bqgdcmw0Z
04EKPBOVzAqsNPy1bsQkUslEOrD/+3HBYyGy+y8T2icE9QqaFdAOjD6r18/K3GnMqxAIKDBk2EUS
V1NMno2PRIip25YPg1c9gqByxxozYHlGGuVax31WT6TGwXskFcy3oMj0FSfeKNtiy91wjOSTePO1
g0o5oRaz/jkfIouux69z+j0UU2v9TF6VWbkIYrTQ6dxpcYC3NaFwH0G7UiG7lVqLP4g1IHYhHppE
ybE7F/SJEF+0w5T3cwtpAWf9hzDimkJ5IykL9R68XChbhC+YwrKKDsC2WGQsl/E96cl4IWqyOCHI
RR5Ftzj5Kkju+jJYB4RuZPbaUEdajaR23tboQ2k7wlNHZgKKu8aKQC62bo+1IMqlRFxQRwkpTUwT
OrTyrcIq4f8BHfXTldD8OFzENRMmkjVX5SeLGyeryA68ttMBwSx6S0g+pubb0GF0t2ARazCOhErW
fvECAsmFAkVc5M19eh+DXzCeCisPM0bUZcR5mhUnFsoG+r/4gsVSgzr7UU6BGgbTgMS/wO7Y+RNb
2p2RtarUQ6tVRNAOEDgPqc0SsLIMEVWihBt68R5wzo/CqSxQpzBB+izDlD8JqrrrMdxBDJOuofiR
fZet2AluyKxAuddPAsg3bX7HeiKwtpLKbNRWTMuYyMjU+ovYzXbQ1VaYsGQLGGFdpXyIkaYBVAtg
JUHNigwDgSzZIfjNnnHrWC8euheZxBWfKwo2MNsMG9UhcJfICoEGIRqAvN3aZEz1nCfZ6/f9D63u
n9dRo+o5GT8MsUCGVAkBA+9MQAarXr1AoyEBw1/83jiTM57S0+vsVnfFLTMAMk4Q3afsqolrK4Ij
JIIyhSuAH7pzyF/IraMmaNi8B9S5xeIXZBwgumcZj2WQNgQKM2WnUfTHujClmUW+wKgo0bQ3BXqi
Igh1kBHL+rbu6nt+jG8qTnE1UOGs7+MfMGGf+0gWfOHchkCap6HDKFemj9+lVjsKKYb0FdnnB80a
yzo2g6QNTG1u3CoZGAP0ZyrmlbyC7mZWtbIQ9nt8TjybiQQhYYsHDyamf/vH3Ou92ut2paeC0V3B
OY5PidO76nn0+ix2bEW3HUY5M4uVBrDip0Z5KJ2rwpgjTQxyvmN/fI/sGEzAuE+vhKaMVYllxE+6
/SnJfFM3HLahGycXQgTfUepnvDb+AIv93GrKLbWtJqXpgLRfMo1T9U2+ax2thPav4o4HQNkhWmeC
PiVCinAk1BBs3gvG5aH7mtwwqnIyIJCKGVTCx1ObDWahMeCb1yczP6tAtAqhXlTjoJK5btkbneZB
2WQbhDWr3EJ3A6wX8yNBWRoWmdfAO8TtkBORqZgB0yKDF94zC6gk9Vk543QDNIr1IpehvHXObP9/
cEPGEHLtYgiPscms1zTd/CzVtFcwKgJ+Hy+MLV/fxXZvNra45W8xMYGeI6Z7oRvnTFZy9LJT6gF7
EQhmvZF9MMo8qC7Z+EViJDckrq59AyqFSlWuSwsihKWm23QeSJ/ZVMBGWSdPAyjiSlbXmREd6Fan
WEKpvRPJSQtTi+ufeq01uem2yl32I55RPtapJCpCMh/nGb54g9FtEYIk9WQGpIIM4pHuK5hZGaGX
tTbKM3VpMygTQehIQw1+4N4sqptErkxB/6IOzEyNtToqYwJIUu6zHl9SvdVxi4jCRrPT7wkOO7WT
r6x3BCP06ZSPmjSx01QydyRMH2J3lyUnDczIenLLCHskPVk5kHRns9NRLFAXVPZAgbA9gz2wX5wH
xTCLmaowHADdxAwn8BwlpIKX7ZMbQr+j2r2bPvyzwXRGIKEbl2k4TXUJuW0XwGQr5hd71ljfjnEk
6JnXCSz5MUcIfmSveqhvgViFCqVqpt9J4oVR+797KxuU75jEDNT0hP6Kz+7V+RaqggznxMqiDSoH
kgOgBzMD6oCdvbjRF3hIhTfTxwwF+yMhrUT68y5h4Es3YzBy71hnntViMygPIpfLvMik39U6k62+
9hAntFIL5c6thBEVACbfWa0g1mvaoJxIoFQYricflQjZYHASqtadL2z5PWnprd81xsPWoDwIl4p6
VxDeE1Iek/wfbaccui3rZlhVa4NyHTPfwFVEWFLrtBmEYQWQTi3eCH3JfzJMsboqgafnXadmnsc4
RAUH2DRUNlNv2mpbqDUwspnfapqyrsmY00GrAcLygs5Tq0rKAMl4nwoQM9FvjRfZyezlrXnmIZ+S
HKWnEqOO2eO/LfdRRs+PhotHwRIuuRZOOXoey7u2nCpWy5V2UvT/n3o8xmk8JBmvKS4P/FfCQ0pW
YMCtWN/tfFoulqBNBSRnCnw38TZ/VYCe34KA967BiVgac3iSrMyBs4pM6QvjGNLh+bw2WVTw83UD
MzaUM8n1uZTyIpxdI80CV2zD4DaYhdzqIr24K6MwMFuj8dM4iW0kqm/CmO95WfnWRy3Ycft53PaF
grywSzlPX4ruJMjqv53JPP9ETGobiqQZhkDXJ1AWbOY2WmY3aZLJw0i/mwo1z3hZXt1jTZKh0gYz
+PPrw7IRMIPeV8PsliUUTudNH8sMC+cRkMsgTtaBJ6+gQA2Ol3XaiU2RmodVGMgkEMWtbitjNLhd
zN13IlHdsZeY94uyeK2C3lvAiFu/Ez7K2ZhUM+Y4QLggZXWcW/E+mHlgtoq8NIdGhDL8fC+amB0P
TRY53rWPAt06WVfxo0WZLvJVCvzuKMyKq6TKZKppelNjk+z1I3jdiIzDJ4gyPg2J3xdHP+8xEdgE
k+ImmW6CaKRXP9YN/BY9yIfXpU8L5BdcWGiqcOhGKZjBM0I4NjK3eg5AHUVg8DGrGHJlNQqPfpSh
SoYmCfSQXKTWcyRzIwiAy9ZW+PRb1dQv6+u5bkJXVKxJhqQgdVQFrl2iKJNBVJrUnNnEkO8eppBx
Wn/LMvDRsJBPK1QcDLESWU1nFV3V9ok/ECBNsFEh8bPjN+FhADiy3AjAfvDtbmSdO5VKd2nbVBRp
5zYbq2xSUbbSzS4Hvgv7pE4ffTsysrVrlgRRNeBYeB4a9dThG4ZJVzg9wlTaJGw441kTQb80AqvO
h4zQSL4XdfsVAfdeUHAacf3pIMLL41CqPHBQXHoTh6gH9cMxT8bRrKa0NvUwue31rGJtI/1yIJ/y
0izJ9i/Ofjonah8pokIaK0fCFEoKCOVD6f4D7nrysdaWSH3MsVM4uSwkFGgwIzbtQSf2qB3nm+xj
xpwUBv1YaSFdoKHXRt/rrEM/oILniI3W1zIAWdNhTK22q7z1G0dnTz8MaaKu6RjnxZ9fP2KscAAe
RtniNnNtZTUqMClcSbWYYjJadYReXyn6etYzzP5W7TzbhWNUUVCTBIGngjOYies56QXVFbQ7TBWn
cPjqqehuwhBURdt2OcgBKx+gX3+0SXJhLs7LsFR9Vqg8VBpRHiDlH1AxpehyKFvVD08sEtSr1+9i
gdSHBbo7UwYRTqbmD2mRgtYN4t7FbZyyVByu3r4LQ5Q3i+UpDqROUdyuDi0hH+1SeevEr+P0LTRm
s8gZda1rB0aEPpgmSAibwMf++hU1QYxKYUwEQJrkwS8WoX8phFL2+kl7K4MwAhNZ9F5lWo/+n7ww
PM21+HBh/Ld0WIcItKwuODV9640z6Pv/9eQeOSVYlSxLoiaKBs3HF8fFNJQxTCR79XaxZWgkhk58
CFzA2Hk7cZJHVhnp+qI+LVLnEnLXatdriKtFp3j8IO9iY3hev+XX8oRfVkWdRnkKyxxITqwKEwcF
+os/Ji+HAxtqcu3gI9/RNQPnQ0DS+esBkZJOnnkdB1+pDyNEn1ON8/tFNLsuYzgR8qNpp3xpiXKS
QS3Fxijgw1Xhk7a8xMMrbyTOnD3mBUuM5po/vjRFuasmU9RUaoTF1ceTIfqGcDDib4w9Yn046hzM
Yzl2okQ+3Cm8SzE5cds+6l+qXfa0WEJmjg/Do56bvRmyDse14Ha5OOpwINZIeZDicIRPxol/gkLK
ffPGwar80txlkyn+61rm+ZJdnBHKZ4lN0yPvxs5xfvs0O/NheQM6VDmme/1leYzAGsUaSrm6gSLe
7UD1a6pMx7lxFopqapF3jctoR5JmSoDASqyZzd+aVeeFXZihFjYlfKVmbafiIdSJdlrYhV162qOw
TW9ktFhCky0j+RvqibZJeWRxSQw84bG0zpZeoK92Fne7Ad60ys10j3lfb5LN0GVVA6/evs+l0uwc
+RIlnT5jD4f5GaOQnpimrqLeqzpnqgbzw151khfWqBzTyNqml0UskvNRJrYwtTBAgbRzCEFH5LBK
WFdPiwQcv4FpCIA9KB/WtGIv1SgGuAVIa5PELOpvSfTxL+87Ug1BNCRd1XTkQDzdwdaWah6lBddu
VtFvzY8LkMmPXGiGXgmqE0uw8BReUqyueGc2VekFEttYn4aXHBz1b8Uso5YGrZOQfhFMeHFKTlOJ
RskECesG2M7ICSwdPWd7fcUMo3T0Bp9LM+a6Lrpi2fl9YNzJHMCAtfF93Qx9VM5rE2UN9RQ8RiS6
5TR0HN9A7wSUq/qmjyJT7VkOk84kaQuUpy4WjGJUQaGe0TpoxQBYklvZzgAojoP+9/pyznWqyzBH
W6Pc89wMCx/zk+gaqg4Snlsx6l+lSfooYgBzytaRS9lOx2TDD5UTKph1bgezDNoNyga3XK9AsWEA
YlayYjm1chDhowdoZbHs/x9p37UcOY5t+0WMoDevdGlkUlLJlV4Q1WVIgt6br78L6jNdTCRvYrpm
omfmQRG9E8R22GYtVX6rC9NTW712o1ryrv/srcu2cZkOUgCwmPBVJ6XNUqeeay3MEhCZxT8i8pc6
CW56S4ajOKzuZNm4bM7ztVWhWL0zKCGpfkgxMILmYzsIwvKWNq1k8API5aCYiqNTLZwBO1Snspt1
mX/9U/GBn10wS+ANPINUYJdyFyznSlrXaqeEtVG4U925lQVeLkqDWpoEt3JRjeVlcQHKyPLOydNe
huE3qh8PwFXyhi9s00b3y8OgHGTVb9B7+y/oKETH5G4rKptkmmWIHo8T8uox2Q/GXgeuCprgDH7b
Jru03uvmTrw7JRDNxyrUWuJUqxINj5b8XZEBO77U+6mJg0Qb/rp+mZv64ui2bIIdQFb490MBwJa2
KGclBJKql1aPlvN+XcBFe+XzCh20e+HjUMXiE+yoV/JBB65TqHQdOouUdC7K64CwTx4UjXg1Lf6K
dOUpitunfEpwmbEBEKQiH3eCH8L0kndMzuqHsE+xelDr1JxzjQ5swoGtEcanxTxKFuPayH+SWxS1
9/SRpgFan81w0H5cl75p+yvh7O8r4eizO/lSj0qY6o9t9aJONwrgCv61DOCnGoBrw7eGaXIai7px
0tVlpoWTQmqX5GrYt6lXzMav63K2rnQtiHcyNF00ZWwjzDpTYHjHUXl01DwYlngvd+Zd5kS/htT8
GOe+8OKsaV3F6D/mPBOo7sYnVWVNNWXUqw31AkI5IhnJGhvdV736WfcnYHMoqaB68BnjOZ2BDBPM
bortyBewTno8JmRRiRn2DShKYuukg6uuTUH6ulTUVQb710CsXwqGe5dSFrSiNkzzTDYL6yuVSeO4
pGTEVx66WjnOupp4etTaImAQ9q+5dkQueUQ7yph7YsDPYRCT1ZkwNncAezSyA7QyBBWR7Tv7/T05
G7RqBygxFfueKrZR0yaUW+lkDPIf2PrZt+PMLZYoMa3IlEMjZmBnR2uf+d3e+ugrTH173V+WJ4dF
gPl5yZX6QGAeG+4bcKI2NBKtB1PlZ1GszDTSdEHlrp7R5sDOK1DPck99MNCCRZ6sYts2O+KFI5K7
pTCKhjcAK2sjm+QeHV03zwXVetS6AvNYYJsE07Q3rMrMhm7KU48FtP31o25KNFR0pVQ0BS/eBHm+
AAM0Qkajxo8ZmudjJNpiuxg+RPhg5v2PCE5jtKikg65qLPXPHrofnzjNL7H/XXsk72xMGXuZu8QG
oGPlJ6Go/bGlrmvhnBq1dqGNMRNeqs/J0vjY6PJMIYo588u8Ba6lMH1aGbo5OzLtSCsDOoncjnr5
o5e1fYnaeV+rhzFaIj+plgeztTtBwNhKr84+LpfK9S0EtzrO9zflKnoSb9gnntBYssCeEx/RyeyA
J7ATPcYvCnyft2rixYZEEsC3/JTsUBYwncRA8chVj90nynh0Z+zQSfv3K0+fshyUSW3HwPuV79JF
Vh/rfY+hBGzHzR7GhU8m9Y3WBc6HCsNovChsdP+6YVxsgPJCucR1SCgtu8TEa/mooCviL8Zeqvz5
vv1IAsBvR7BK9T36akNzJ+z2uh3WbKg7pG7/hX782/YM/2O4xCBeqmKaNMw09LLkppPsmXCLSyOC
A960lt8fml9OSmg7IBwTNayMeHQzWwXDPHJZUGyW+Z9ELUyj/edS+TUlnTpF3FnQ3PQVs8jzS72T
PPkQ36vhMrnS4c8UdiWPC8YkJ0ZNJssMlxICjMV6BH3JQ63L/tIOQVSDJ9KZ7oCzEHaaGiDnjQW2
uulqVz+AC9ONJk+5POHARPkY2tQ1O0Fo3vRCKwGco810vDhaKVbYUwswVilWT1Ct2ot08aLmyCkj
P8pQFFWhKRSZsIpaDsi6XmQaMFynBtudzUsJ0Kp/C7TBS+T8axZPc9vXiFIaIF1hc3TeGwXmOWj9
ct3qRQbAuVOrnVBbaHFHiUS9PK73ZgYERQwqXxez6bZV1BA0E1SbtsMrf4Z1ryGy8QJng5QzuD1/
dKAN9CMgjz5UQQ6u+e5Rr/w89YS3t3XEtWjODjLSV3oy1GAuxLQ36AQUF5TA+a6lAbgMgO2BARpk
G75VCCoBW+q/lsup/5hMWV+ayG1yx7yPo+GAJSLB+pVIBGcAlTYshBFBhkA0B8NYSV5sZR5Dwd1t
vEIB0/P77tgHXgV7p3TmaMgmBIVXO/byEnN5UeB4yxGT5kPjtgmyNcMjf1XeKLvCefqLkVFmC2vx
nC1UeaMMCfuO+i5PD4vvLLcMK68JiAZek6zadRG2n0R51Ce2MJ/irMVyloGZskiOE0zKDKH0HaDO
qYuRWV/z08dyV5xAgrGTnlIvOaQPzbF6sTFIe6SAy3MeUCwXWM+Wn1v/FD4y55W1qMyRdprk2Toa
+IniapLsjWniDuROLm5nUw8E1y5v5HgqxoTwX9nAP9wHKCS7t+d4lMO8/6tuhqOao9VCDst0PxO8
EKzWTyiALFtdEDY28+e1YO64S4M2YEUdfHmAaVeHZG/sG4yT54BRGlwjALZqaO2s1+JevwVIjiBM
b3qL1am5xEPuBqmcTSh7m72ZSecq7Xe7F0XGzXLE6oh83gEi0ZECv0WBciGqgLpvuMluJk8N9X12
J2LYYAZyocm/j8T73lFSgPNc4UjL/BZPr2OZ7XKJ3orAAURiOD8b9aNSmgbOpJhDkAL4CgCDRQ8y
OENQr9+6Ik1jLR3bNs2LAYJhyq0W6Qr46BbN18cotIzkJrJ/Xtf/La+3lsK5HcWu86rVUWaMVfK1
HXOMdT3KihPKS+1NjmBwfMuRr4VxthbJStmWSYE1SCAyFhMNNFPU5bgYymN+VNMVW3NQyUfPjYtH
bZ/3Cooz0OwZLxgtDuRvzg0D1mJ8qwPeFnJY3qqhJJ+6najdt6Uba9lcoFIbcH82Nc43L/axH9+a
FoQGUe0249frt7apG6tDsr+vYtUYUSOvB4ATAQf7V5QVey1TVdeZ5eC6nM3X0vpEnHpQtKClsYUS
4pEP3SBud9BRsojcwm/v2RdNPLDrgQ/jwahRP4mD5qk6DnejKzK7CxYJ/l453dEMp5gjC9/W+IKG
gxoY++wL2+DEUtbgjgdMWwaMSOK/oJXl5wP/lmxgYB/eBZkdV72RtW6gWgyNqvOgOlRhFFR7s8ay
IUb1j8JaEdNP3o1pKBL/RxrnX2KZOLpcEQXru80TbWvbp5il9dLBsr0l0w9jDC5MjVCXxvONMgGK
vEgOCYDe3Y7IIkDnzTLr+tdw1kQX00YjXpLDSS1+JUa3U6oMtMVZA/jaxThhXj512wZ4/r2R/JJt
DAtcV0AWBC++hu04OpqMqJ3zb5KpselEJXyNmJjHxKJv+YLuqKIHWqbdNmPzkcj263WRm1ELnUZF
1VAm1JESnBvXZBg2ZkJVKyxSIERJxnMv5Q0mZ+pXqqp+p9iTG83GaZnw2FtkDKVXzRelWAS+cvNn
QJTGymwqegacwg9tXOg9hemBwP6ZjaVWAQGKAgZvsc8p4jLecihrYVwykk6JI6k2rEvto7B3WLor
74xuFPiTrQCAWT8MQgDW9HL0ezSywmgVPFISombAxCD3SORjQR65mUqvpXAmZMSpXJsGpIxecq8t
YQdYVeKzyrLV37KVNmyXewKl2Uoj1zI5QxkxPJ1pCWRKbRkCVidR7+QOnZbY1zTqTeXB6J46DGVc
F3tBTsx801osF3EKmmtGMlZW2HsN8mU3/qF/QwcNKKOAVNmNz3BSXoTxQxObnlBoH17iZsq92tUD
xV3cz1rC48g4DJaX/BRRPPWruwyL08L3qegDcVY1VPoyARzACpUq90Z1uB/kJ2mU3JqETnOMsqdW
ftSl/Pn6B9qKyMgHsLhjKQa2NLg8V6qNspNtfB+77PzUwC4oPGeWyLe19esPJGF4Hc4YnYWLLaFG
bwF2Xim4+eVkGvdKR9y6OZFaFVz5ZpnG1CwN3knBqAKf56YF1dMI72FsJ9sgZM2PNkMkbIIFBInF
IxagpPD6ybZ88FogZ046GZTCiOEPpwjF7qjM/LTuDraULK4ZG7Zbd+Wt5LSi5+DnuALn+xFu0T9k
/WkDCwjnfhg4gVrT2QsWlT+os7PwDA7xLj8mx9xr9uP7YN4Yv+IblXEYCr7xBeIAzOpMNOcOdbvV
c+zooWY4KXmg1G19IEXfpC4tADnuVkulPMf2ZLyTIcZqB8ZuJ6yDqZi4sJ0be9a9OvmVK8S5ieW5
DECG2qLrCxyT1AnqbmFTMoFmt/QjbxJ6bMqZ+mM2q+EwyrZXLZr0VZq11o20qffwhUTUnhsXitM5
OCNCqqrz60R6UUhJtDjAwqtRI0ryonIzIGO4eUt2SZ88SvnwFe1hwUfdeN7rmoU1OhmpuWzzTbBp
imTwAeA62ahYu2ODw58MiPvr2rpV0YAcB6KQuFyuqeGG6lQ1CPjojCT26xnsHnuwDSlA0zXryMcY
kUT38mIUgFkzjOnFkGr0ytsubZ97DKDflJUT9a6Dqsj3qXToU6Ka0vdx0uqXTqpAfGIMBa1cMlVo
ostSNH/Qser8JJ+J6wypTlxlyu1gAiH0G2YvunfB8S79qIU8CHUqFdN2zkVnb0qlcsnB8Q66Uv3o
JG60b70oKEJyqIL6kO6qoPeXYIzdcW8H+l70xNl4X53L5yJOjcoBABIg37zTd9J39dW4iQKMGt7G
GPxr/dHvnzMAI0m+qGRxqT/ngrkAkqpUW+xIVkNaPevRacJQbKLtiNzfSNYYOFnmKWkkSCUuw8e5
TPb31TuroDXVZKqoYacmj/H8fRjqYAFaWWEIavwbOYul2NBXlugiMeKtw6RGhXcYWjTso3bPrPY4
f52AAa14pQ+A2zcRxuzFuC906Ewi59a12aBYV8XYKEjVQG40B3lAT7k3Pwzg5CNucezfhC798nFz
LpPLksyWlhP65JiehkTmzvuX6M4ED0e2L09ixjEWIc4jCBPnKJajo4KCEHJ+fU4iZZQYJiYem/F5
6ZuHCChMrqa1d7Ek7Sus5Ap83Ia+rAXy6F3AVDJVqjdaWJvAFKLvi/l1ql+lRVS23XgcnJ2MB+tS
VWIrw4KybXFbPZdHcujDGbXiBQA4iR+/XPc5Wzav2IaKFVcdDyO41vPvqGlDFJWsKVyAqhcVgGP8
tXtQ3PzFxgNcDvvDCEqojzxMQtGz/zMWXVyhgUoO6D90U+MJbY2+LxdVTeSwnXI3mZ9xzf4ACscR
s2h9lH8ZSPaIfeVwxnaIDPy3Wbmt5HCo0qNdAKYtScI2qrDYkWG3TnXVxd4D5jjQJ/22JdL9SGzX
nkFp3+uO24GPMjUyr6vsHRkRAiLlhuTVzpZL0Wth0w5Wp+IUU9JJPUlowSOHY3ze8OATVsgGL3mQ
YezFzvhx/QY39fK3vM9n/sqPlWVvSXOODIPUPyrrw8pLT7bwaAfh8nVBGwUDKOZKElcsoaqeEfSX
zVA+JvvqxGBz5lAJhjsR0/FlEnMuiHNfVjFW9pCiWyBl2W0aaQGppr1CJr+YgEQUD4GRLF+uH+5z
M/mKMvK1xQ74nhTb62wqQ+s9zCru8/sYi13TX5JX/Mp3qYf9Q2enApd2br0KtDCeqMrNotzlT8Bc
qIWysG7yw/6Dnci6RjGUnhS/FqJ6qhF7OrZ6rp90YwyEfd3fYrgoL2HRvLb/zjKA9w4CJRWDJ3qY
+4kvCgrsX3XtRFxcH2rZqRcbPpMagI8iIA5zFsFxRCK4MD5gOs/JUV8KyzzeOZmUuDkIEARCNvIT
xTZVh5WNVLbFfO4kh8hwhqgs2WqcfSxCYN2FqDYIa8ybZzFN1DvZAxAQ4edinFEiZmXBlLW6cvv8
61wfr9/9pob9FsD7ilF3aN22MKy26cDTKbevXY1W9jxR0bVseqWVJO6LpXmuEkmDr9D7kdwkC1ix
bf2+ybBRkMyH66fa+GxnaTMXwowRoENVjOzRZtNwAFo3YsF326iVnyeLzGOtnGzdmoOSGNivsMYs
AFzvPrbx0MAQuvPY9HfDeN85k0ubr1NcopybuQ2AKcBC7s5D7tmOvhvm1l3U/CTLCRDAYtei8bOq
oKaTf7v+LTZuGN8CjgrL2ijE8Zqqak7j9OCzDqUcrZBeea0txQN+iOCDbFzvmRjOQ4N31SjiVsMn
l7/WhHpLnXp1pXllogni6WYsWCkSJ0l1cklqdMx1kgaQjtZbnRjYYPkrjqJgHGe3G0Voz9u2/o8R
8oHAVkmN8gcCQapEfm7Lv9S4nbxR6n6OQChpe9p7emu/R5YmGiXfTttXZ2WKvtIycxq01JGwMyTv
skN6P77+H6eeHz3XJYYu09DxRRWgzTx6JZNz0ak66ySb8X0LpfAWpwz04Z5UJmbj7utM0PbcTm1X
wjhnjfExFR0FdpnR3ZS9lzOqLtktOWbtm9FaXpsEmnavZx/R+P26WWx05BH0LNM0UaVAxenzjbb6
tLFDrG4C4gfIsQimg1HnulOP6V6R3b+ndaegCGS3aFEtBUaT14qaHVsGw7ATUNeTLdQROX/Y9mmv
xlRGsdKig5frALQ0hyP8VukWkqjiv/Xi/ERq+I80zmgaOo9576BUTV6WL4x4MgIAoPedZEBH+xy+
FBJAb6jRmUSWFa++L811WlvYIwxH5TFdvmXlq4ax5AzdxDYT0U9u+bj1t+TMRCUpuFZRPgkJNV1L
7txS+hYBqOG6ymxGFV1GydcxMfLFt6cGo0nKrkygMU5+p0rT92aSBc56Synw6vpHBGcOmFyT6rl3
ltABqlOePZjWro/qXW6ItG/Ls2Br7LckLkS2SzYBbgmvPHo7YK8KOP0MCLAPgR7sTuDoYH0n0UN2
65oAkYBVEXQ1UbHjVCIny1jXg4osPq08XVLdWr7PMxG0xUbNHKF5JYbThrkfRyw9IhRlt+bRuVlc
yQOFUPIArB4cSvRoFR2Kc5eJNDcFAapAWEqtZ2BmSjcpiqvdv496Z4fiNIOoVm2aNRJn2W69qaJe
nRF3Sk9lb+xtgOY0lkjdRQfjNGQkE7yxglHauBsP1mA99Xm0o3HlX7eq/48m/tYKLpMaF6mvDRU5
LjyfA0SXkwHip+ptOtJviicdo3ewfrypTwKpW+5prSRcZo0NLStPJVxbGyQmCGvHHUiffmZvEdKx
+zIsdulpBNt2fhL1xjayifVF8vRalVZ0oGtF3GF4ikU47LWdtGv+5OUAMeAktR2sE15sodSWA+wO
2uJ8VenVrNOQiNARtm/OAEgcrAkFRr53LrdAaTPZN0wzV/suvVchwrXjm8/dDMbw8SDfZC/OM+C4
BHe36YhXcjlbkMx8VGgLP2K4yTf9V/2UgejXCqzHEtDER5RU7kTP1k1bWEnkbKGqLKkeOjyTAGpr
GIcp/ULnZ8GpNhVjJYOzg36QnXZe8DV7rwNVpVs9Gyi4F2HpVcDVqN/pt+re3sdH52vxKMIw3bSG
lWzOGiJKHSvLCyWkozW4+bDcdgBtxQZ2+Syn5IYqIH0VHHcz1FmYfTGhOKrBr7xij6kjaZaxEVhy
RPEOVp7sZRu9ezbm4xxL7NvUqEDU1VE0mbZV8ECb0cJWmGk5MpbNz3MTmziFBI5hjAicPnMh8NMA
teST2/6PwoONfTDkCygX8PNE0pxJuqRhE9wATs9Aom8pXr+A4hdsKW4l0qpuM1g/diiT3zo1sNM+
xXMhh0Q3fvaJfGNFYPrunMrvjPoYD7HqFnoVgXIswcZNhh5O2gIsb5JFIF2bqoQVfks2ZfzD76Xb
7aDIU4eVmyJ+GUG7JelgRbS0XQYugmY8CLRo0xWspHFGM9qkL2zK1sM92ZsBPoPRGZSnPXgCrPj5
KvDTRVnMZi6tO3gxQGtxTh7nw+mXpC/tz74GMT6RajFjMbq6mx9AKBf2+z/zP0CcxGY4BKNQx9mn
ZqIyg90T9AGn6CQ30a7T0ofcFKHjbdkkDFLGgww4O1hGP7cLI89Ikne5HHbOt4Uc9L7eKaXlGtIk
cOEXfFEIFyrsAWfCTiHa75wFYn6i0lS2DILwe6+CRJNgVVJz88y1dyWjIYkCYOw/RjrmHPAiAxvJ
3AVgkABh+3UN2lJX4FgYhq7IGtrV/Je1+7xO8G0xyoM5s3p4tErlvssBflMnzW2rC3Ek2buOq4Cq
hgkAFwZJJl8gLNrjMPU6AapALpm3Zgx6eDOqDvbUfsnG9EbRae6iEf1YxSgQZbGlugZeT9fPvGU0
aD5i7Q+tMuxsc9HMSvVBozGmc6Ise9AGKXP10X65LmOjM48bdnQLm37Y+IOtnOtSp6oj+mI62jPh
DFI1GtrFt0F2AX/YudGHNoSZsYtPsoV7nkMU0fHisJ476mdqGMk+cP/V7j4r/uDkaC/J6Gox+ECe
pRkD6mpBS7x6qrF4mPXoTo1jgYitVMHUVMMGvghWgPma/dSVAxvXxXuA9EHVfUnk2kviQWBATC15
LVpLYVe8fl3bajmkeOaE1VSe5Mno3LiVgpwCzNou/yrs/mbWjP2omq1A8GbSZzLXDo5rZJi88gDq
3AIeB5Iv/WPCoL/kViF4rl8YJmL2bQnMG/GuyGa8XsvkvHznIKREcgn8Ear0mD6N76OsO0r9qLqW
TW7LKjniZXkyrfFLVjqHGNXr4Lo6C38C5yfMyLYLZQLOWjOWxl1bDW3QZHKPwXNKb3WAbQIO2EHe
kvTw/pHTukZOqzAF3GEo+CXMNXJXrwFMHHk9wDcxtMq5znaMWkJUCdQ24RLqv8YdDWO80VxlR743
j/O/h/CFrz4TyOmabEwtyRcbKUz8pJHIn3IhwMyGRzoTwTkLx4prgoFm9hobA9OjIfmh7BaP0Zmg
8+smb4JvuBHozuSxv6/Mx9HzQS7nT3nVYTyiglsdcjS+KD7jfdKA3aUMpUMkJP/YOCerfLB0VwMu
AR9gK5tkhpOMoGY1m7vGScJer4WLOBtDQ8CNZlPU+D/D4J9lmHSQ7bpd9HCaUcCVtMA2a28ZwCzW
HcH55ZbpEs7RR60JNve2bOQTkwgYNqiQobZ5/lWxr6Wncc0K5a/96/BlAurB5A315xSzcKJl41Oy
cUF0RlHGvfyUBTVaDIGgN8oYnuYliL0kOWLgw2RUk3jEm76TBlntip6CIrmc6liLXYKfBnJLdHXU
+F6qngTKKZLAheexnbOmTtBbTF6rQ/2UYlaHwRR3QYwZTECtScIa1tbMh7pysDzUkYVQ3mYKbi4+
OCfz2HvZgRz7HZv4oPeKZ9xNnnVUfTHG0maxbi2Z05lxllFUZV12Z1+AZ7wKM6CiGYH+zriZEyEb
ifCk6rmOLmNvV6pTMU8jnebJbx6U/XADJIDBU78vv9Cw8jNA+zZ3BnWnB8HNbuYGv2PnZ1Nx5XYk
0iZ5b6AyOXpoTC5+uu9/Rh/AeQnUcH6uT/lJEj5XNlzd2dUybVvJVNQylUsTZQVNkgDbNns9PQ36
M+kTQWYgOhznw4d+koYe85NhBQaUPjkCaNW19Zfrn1B0Gs76RtnpioK9vUhGb8volGALCuPg7uCI
gOtFiY7KmWFSaIgQAAYN+2P8rNzW9wX4iGERh+JGa1zV198iXxNoyIbpn10Wl+jMid3ZILXUwoUM
PpFrV4rfr39A0S1xeUxhqeM8oUEeNn1DHiKsvQalrhtf2t5S/kgUlhkZjwGDxDzXPGnWrbEx8bSq
yKlov0zSw+w8Xz/NBQMhe0eih/ePDE67y16lWZ1HAG1pjG92KceuriMR7W5s/RdgcT05BnwLvZud
9tga6dswNXusbWC81FeH6Cf4HHQ3Vb5PWZe4adscIqu8q+cqKOyvHfk25q/L1HkRMTwnjmE81Otl
8D70M2bJFrT0nad2wDDjsIhsiekWl+OdHYuzpbqo+iVn/nhMvhR16mqq4+ndXQ40fmy9+tc/4oZK
oHRgsIIGJu9sfkLAGGmtkRw7BlbX763KDuAjvcUWrDhtqDYSEgyiWwC4A5ECp3gkLRd7phUouxrH
i4fcJensXT/IxlcDFxc+C1Ir3QHC47nCJa1RDU1LsJXRztKBOLBPO5l9WprJLrIj20ejsAquy9Q3
hJ7lIZzJGvMyDFqOaM1QIEiAwps/eqh5pYuXPE23CdB7QcJ557zbO8CC346P3Tt4E5Xv9AGMJkBQ
TL3oeTr2X/PbJnPpU+TVfqT6NejF0JXTPPn76FuB0rh6SAPHF5VCN27l7NdztzKmqlZpQw6HYz4N
M3WXVrResRXh1yL4Mdm6abukSvGBGAtC+VSh5dFhCHj4RhmNvCeUt5H+nsnjtKDMskgj2If4RC3X
buwDRoD8eJ+GVDC8cEFgA+dzJonLJUolL2K9wlwuubOPS0h2sVedynutcJN9cWJXizcZ/tfYVWgp
VeBA7XYgFdzRyFVvnK9/UGo2MctgYOkaMGCA2j9Xf6ejMlw7nqiZiXJAFR/acQj0TBG4iw3cEyTd
KDGjeAO/cWHJSdxnihVraPvUAw07adLDSsdOTDIqhqsUOivE5mCgRc8kXFBdc40xUwMZmxRhvUTV
ERGuuS+pVnxElex8lfRsFtYXN6xy/Rt5gsBRJmY/orcc6nGZhkWz1Jh0SOsUEwiVNN3ocqEEmZ4T
rySdsqsAh+2NVWmBSgh05O6cVpWvmPH0bisqDaI5kjxDGqp9MajdPh264SDnE5Cy0RtzwtFJZH/W
kyKcrKZ4qPGW9ZqcOvdVho10LJOIwAKYUXLRAVcMT4eBDawo87tSE9DYCgPEQ2GEaYqOpjdlkXhW
n9zQ5G6efjAGB4V+F/g5gUzOzWE5plZavGrDBWsotam6vfV4XcJnRZA71pn+Ml+1ylTHmcpZ/PfA
rQRmjQ6clQwrg5EpTH9Fu+W4BCBO8TI3e9Ox2K9g/B2TObv/1Yy42DvC5K3OQOztptlrpb1T3meL
cLJrQ0HPDsslsn1vSvgPpKi75ra+QRNspzCGmJ31hNhIX5WjnbjZMdsNoratSDL7++ozl2oczbTD
A9ZSblPptWVT8ZZ9yKvBTbpGVBPYSC7OzsnpDQYIqAOcYiyevMcPKlaXaNjsl70DMuYRgHoufXSE
MGGbQc2yFaxRo+58kQeAm67To8kGVRNQJXu7PFo1EbQNtkbfTXUlg/P9czXVlVR8hv1oj5fyYQwV
QPdgHnB/3Sy24+dKEufWtZpkvc3KAQ0KHWDrwiukuTH9yYv3eZjtRBnB1mTr2ck4M9QawMo6NiZb
CxWDs03rE0P3m37x1QX48g3xrHjGKCT0NMG8qpwNB7uV/XgEpLlF3xsFI5h9d9srsVeMmJ5D/Wee
u0NvVQFI3rzRUQXoNsKr4Ay27rtkzpFyIgPrDhW2msCF/QgQ3L3odSa8Cs5o4yLCVBmTBKMFgOHf
1KnWIwP2ZGz1wiEVpkQXHnF19Zyp1vlUA9cO8obvw+fmSHFKX7Rd+azc/RdFoE1TXUnjTDVLqtle
HAzijB4gGCqgfijWUQrMZzBreJLtFYGpHzJvEYGLboQzLFGDBww5CwaV+ZeBBEyLJk4+wbDIjk3E
9KG063YiQ9r0CjY6jngfyMBN5z6mQhVFTSkGDrTl5wiuQPFQ3aZnXUngPqBjkFmibYzWnvWugIwE
tIQeoS9F/aRWi3/dLYhkcYk7sdIoHgrEj5qM5XG2bNmXJm3248YBKrttdmHmmNPrdaEbq9LIeH+f
kMd4Ajd7rowM77Hzi0NzAASJ4tLT37TIVpD8jGEKuwEAMRSBuUSIJm/qvqldzUMWhWWSZtf/kXtc
/SQu3cdcPTATZqDwNYpPPsbMJceU1UuPsXkDingQrIpQWwSf3uRcv0nKuHYAPBQadXGQIuVL1nd3
FIWUmSavI9imBM9ageKaXABYsmpA0RlNy5QWAFN6VU3RcOHWSMPZvXI+H+Cz0TQCIz4kH1gOfVXc
BGB48pfhuHh0r+6jUMQqvPWIOJPIOe2sXmSAiUGTlu9kNxzIax7UL8BswoZh5nj0hiF3OH4ZXFdg
4UE5D54sziKRDGL1HUC9bsEi8KQ96SeGs1vttAfpoAgqeptOdaWenNcxJicy6xZ2umSaegPmVuBA
t5Ps1tJMwuuH29pYO/umnP9pCmNOSo1RQvwyvheoL1A/PlmNh9lGzPYmXgfWD6Aa0qNxzIL8BMg0
0WyMuhmxVsfl3JKcVY2to2SHGDIG6rfhVmMp7T31ya7fxT5LWxRv2hVPqmu+4ZkqHjLeQJI481F8
vUEjGZtMwhVnt+W9jOnfNwxQ7/qvbFN++AAiwR73cCp2orNvh7F/4gu/pbvgXWxabCqRwjOyMKbs
2oMYuVWgUBbnfZyurIdiRBhrcxWFzvtKBf1H9XJdlZgZXCQev6+RH2JodCyLayy6WD02h/pszg/F
7CcRib05WlqBVYqOxHmfgihaRDBAF9bWCOBAuUGuMVgo0865CJNI4Lst9lNWjx/wJP8fOLuOOUcg
t5ROHGj5ErTt07wIhwaYZ+Y/IyZjGaEd9pkvJsWGbomSRQJKYXaYX7vKrZEOuB3KX4wAFDOB4v3K
rU+pmaD3xeYKIDH4XKqUmhZPV9ZAiOcAeOXgR052pZ0ISl9b+rESw5dXBhQm8rbB+MliNH916ejG
VuV1eb5z+u5PXpBrWVyAL81RTkYT00od1qfxyPDyFzYe1mFwevQ7r4xdxIm36/q/ZctrmZyR9fhq
hdVAI6HxQC7BNFc4qHPjh0piVu5Yaum+Vpxynw2KKLHb7KKvZfPh3ijb2CiwzMJgE3QPXacvZI+B
BADrix40Am1xOMPLp1GbsgGHk9PUz7M5jIyflU396x9zU4ptY88J3B2AouFCoNRFbczYnkCtFb8m
WGjzW0nP3Yn2h/9NEBf/QIhZjZRRddRjuSPqbjYA5J6MguNs5hDYx/7nPFyMy1QzappCYjlE9sz2
+THgdVe/y6hNMUAGch/v/pdzWTKreK+cVlmD97CTcE1Wku4tebxNqOEnvWi0i932hbf651woL56L
adooT3KNIHAq9E7K9dcpk9//t5NwdoUejEZqihuiqCB2repqy8luY0HCvOmdVgfhLMhoYnheM4bH
sH/E0v00oFDYopbh/Lx+mq1g8lsRLJkzHyVLkqHUIUfDqyjoq/JO1vtdZuRfusF8wpyWoIUmOhcz
tJUeDGhE1j3GRsOBth6ATz2ZAJUWuGOdoLq1mUmuT8Z+yUpSFHco6jW4J1Zzir51/4+0L1t2G0ei
/CJEgDv5ykWUdPfV9n1huFw2d4IEd379HN6eaksQR+jyVD9UdTjCKYCJRCLz5Dm3KvA1MbD54Ab4
1vp0t1LOxY+aV/rVXd+5UoY92dYKMYMbI6+UEejR0QM/dwX+kTjIPe1OewZuwlsldaE4hkEPWfVr
6wyA0g0Ch6jsg09WsEt6dYlbamLhVfmzNvV9Wxnv171m2wR06qHpAyEsMbfSIzxXwV8MhrWhOk7V
Y2H3ktt56/aCJgMk9CC3fDmXU2nEXGbIrkP1wj4q++4mP6B6GP7BJBMmDRxwdVKqXE5wDFZjTPEM
ZYn/cHylIUqgkIGRmdnar1Mzgi+2Sz9UVZYDMzc/WGUDgnDDvf5FNq/cUxPCV09NNe8d5XMl8Z4d
MbEPEnQF0HMIr0qO1hYACdqZGLtXV5474PnPjxaYYMeEatwGAIkjpdHA0zgM7vpW66ib3jYHtmPf
VnpbCkqv6+vciB8w7aimjuYgVG2F+KFyqsb2MtjIYgC/tpBD1QGvH6uplgTgjU92Zkj4ZFMMHi0Q
zYHMj/1lgHXONBXJUtarXLirbPo5Y4IKP1xdCPFJjv4XlHjsXRQxQNjbB6XDNcLJ1GKodCg8WsdY
VyoJwFtTNmdm14WfxEXezk6cm3AUwx384XCn3eShFvaHvZx7bf0YFysEv4gOT7H1C4rJXuvZ1Kv4
WMBUHFQz78Ddp3UuxjdkvaiNrwV2OQPzUKiLol8i7KWGhyQaAiksNRjky/R0nyelxO23bayim+gc
0wseyz5bbHsaAHxtovhY92yva+zlundvPfyRlK2KmKABcwCJOf84eYrOKzV6e+dogQLKYqAscLhW
ldWudItfTe8lJrjOMpe6cpjdFlwMY14Uk17ojGO/hF0cVKZkuoHvteJRs8MKBmg855m+rCqVBXAh
zkFWcdhykVOTgjdmRpIptCMWXmE/sv4pXirPMiX1q427BMtaUTWGDXpicT5GTdOcQGceJAgdDejY
+gptbgxaQng7yhC1dPBJmupSehWUOCUfdAPJgSYexRgraNvwI4Sw3I4NN4iT6btxKL+aJnH1BCK0
2ezZUXIgUXmYdf1+qer7VtZh38rxQbgEoQiMFqgYFBR8KWHxCHlVBiFamnukK/2mcnYVaee9kkaV
q8yYp0vGDzsjqFva9ntTDV94PH03iuzXMqiSuLN1etZZXgCnDIr/EAI3mNJKPang2TOnTu2SqQMC
sW2iWrLj64YKMccBCbVhoDuycg4JG14pfbroUYJCTD27WokCmp666Gi4kQ5oC9P+4N49syc82IZC
4cwq0nWQd/YILsFlrx/W2kgdyjTytrqEZ7aEL1rbSzXFNWw1RDlCjCwoI1BRGG9IvwABnFy9QQVD
wafNpMvcOEOnpsWRb7VsWiiPcgdXfvY4e+jor03/4hFHp/2YvtQ35K4vPYUESJ/ABycDNGylN5+a
a2u2AblgEeC36GqTcfB079TaOLYje8+rOAE5MpTlOz4dJg2lqdpub/jQ7emY7ZlRSzLSjUh19guE
d5/SdGZf92m06xMo21HKUndm1aPR1bJHrMySEIa56ZTlEGOtKXkkCXStB+LrsQxpuHEgz9YjRF5S
UmbwBVbm2vQXlaG1LXvEbp7FVej9/3404cxHFgZ9ho4aOw6p3hGzZBF0z7lN3XI8WtHz9VC7tWsY
4lfwHgFvNi7o86vTiE2NjDSLdhjumnxIIECei30doknGm3ZpCFzAIExDUDcNoKeFz9MaNgTka5Ps
6Mx3IGl85Ev+syrJvxeqQp5mr1sHXcjLa4uOUUwwvQ6GdpJ+QUg7RCAbu75nG8ngmQ2ROy0mZgrB
G5vs2BT7XVGEGVH1h6axf7bRBGr1vuOYVSve+ISD1udkcTM2PPeZoQXXf8llXn/+Q4TCTVk26AXb
EAjp1qnGCZMaNLrvgGsjGtjer9u6TLzPbQknGaUVtU5LvoqRtF5Ferdb/rJBhJgsqme3j2z+67q9
y2MAe5h4ppqCQdKLcdkEtMgL4gVqLEbkzhiWmqpl30ZvyVh7iVTPcHW/8wvw3JpwrtVmtEie1Gvt
lTwgDw5qvMnC6TgFnYc2dryTWlz365pF4ZhPjlJNvY39bIPJV/w00EfXQnFFXx/sP2WEkpuecrKb
wsNszCEC3rewBsyM3+U5RJPuKgu3b//z+mfbOuenn03IJEpMFg95u56/WfFr54c6Gvth3F83cnmv
rl9rfUujwWLqIrdCVM+FpkxYDV3eHPYFytdun72ZM6a/4PeaRoMsl7jjZeA/Nym4v1qaJjOsDqPT
rAwtFZA5JuPq2mAmQxDGbDZeEfDui9xzovoEKRA4YXZg99Edv010jz2vFTAAtGnvgsH2e/cOBvL2
ofIcP/ruX9/WjSN3al9soOYkHsuph/25vintFy3CeLr27tASxLUyMOKGn5zZEkLXXKvJyGd8QqQk
blsd+aR7PToE11e04fZnVoSv1lhaTaJ4PWT5S6PFfg9ZxmxSvYKQ8LqlDVzD2ccTn4E5Dj9ajNi8
bscPNgah7qa9cd+5WgjEKvDf5WMRRM+TNMfciCMKhs3xYoEaFoATwoGzOGbMmQPHdMqPsrP9uLlV
2Huj66A8DsnYhWAxX5bRHU1QrGBa+fqyN7C7WPaJeSGTdyrLSTMF5rn/SVQ/YnzJ9Ahe2s/0YD9k
9xjDcOtPTUPD7W+6ZjfcqV/WfFcuF71RvT7/MUI2k2roGDp6v8ZU0Mu89WH61HrRIWZu/Nod7Q6T
xZG7YichHt9Vnv3RHv99Z+3sJ4gpf0fKhY0L9qNQULE0FLedbuY2965v++bp+b3rYmIPZsixa9IB
ViIME+qNOxQ3LJcW4zePz4kZ8fjwZiQJdJ929p3qIRZ9TCCtqJ7RCa33hes8GZDiKs2PCRwsz/9/
CxTSRWjhFmnWYGJryNNDxJZbrWhujYTvrpvZAHbic6E7CVFOyEJeCGFrRWXOCwO/GTTdyF0SE/bV
RoP3oExQOmu7WH2u0jpL3XRSIZeUGRgY78elPgxWP971MTOPLYkW2Vtm82cZCpIeUGiYGPlfv/9J
uVFJ+jqzB3gRUv6vim/crMUscNnVkK3GabIlu71586DSguFximrPBSclet5tazEgLzrHpb8Uv/GG
vfPWMd+Agh/67eDXAVUHSDxuTPRvv6mxy/49mBd2T36C4GtZTVSD5fgJ2QF8115+TFFg/V+kQzZe
xeeWBN9qta6C6AtaPVGJjmoTfbRFvbd7050YCRKl29UW/V51kK6almyfOOnhutNtnarTlQq55kDb
luU1TtWYdE9jFd2PqrHPYgb5EdDgXbe1FShObQmOBBVds2m6dVcj3TOVxmUNVE1kBAAb0PHzLV2X
fOKvnUM0x1mRO3btZa8rIVzmDzdp2O76r8OxvtEfdXTv1hJs6dMbornkNYYexfW1bp6a08UKV6HW
0cHuR/yKFYNmAjCSsIPtd8Ha0IHILCTP2B/kF6cWhdsvLdSe9wUsTmnlVlbnqvbDRDiSQ9mH3ChM
rluMiiTgB0h5RTBF0de1RjD6hDLz4OfknrbAaq5yMBUkGZ1D59mdW3ky7LTUrLBCo68mtY0d3DTg
1Bw0v9itWM3Fm753HzmYNXGLSzKp/0cw+r1S4RaH9IxZ22sXs/4KKGHQvznrYmPLix4dr/W1Y8T9
KkielO/NC4gC7vn4R4fmnx/giLCLNAbpy8AwTmqR5aGb4tuJpqhbyF4x22fztxkhBXa0sSqh94hX
jJX5Vf3InA8r+XH9TKyxRHhlKuD0Qm8CakwaWiTnBxNTg3abQwRil5s7EHyhTSCriK0OcM2CcPT7
mLd918X2DqT4yHaTKqyrwkvjBJP6baCOpa+27ffrq9rcuZNVCQd94h2u8hxO2dktwHU96Jpn+jNL
Mgm3+UZvB4fOAP0atN6QYotJ/UQ1vSlZYu+IuTePy6EBFgIc7oAXTcgOQBRdhVrtxi+yBs/mZzux
K1wROoot+lwsoF3t1BdSm6FBZKKvMhOCZ/ByxvR3hqVBlBJk9GhaQXr9Dz7TySoE19AqVKGSBv3F
Ki1uMXrmZkN2Ow2SEvP6t1w44IkVwRkKCCMmJIYVpZ32kBG9SYf6JneKoKj0L9cXtL1nNiQ5LAvt
IbFaarVQiV0yLQ7j1m5uSUcgpk1nYskKjFtnCtRpyP6wLgBGhCVhNLswZg3d5rU2pAZACChekz2C
auuAWfHhHoK0Xnabeeq9nT/JugYX+wk+PMcCNR5YJfGfYgfMbIla6rOBy1thobnEXxO1AJqUHnM9
fpfs58WGftpaR1qRhgMRIyy0ZlHS2mOUhjyzKm8ys5tJMTFbxounpMhf6mXpd0UDXU3WmwEb9MyN
Eq3yu0a/6fgKqW3Kv/k6um5NeutpEC2mWXZjWc33tLA011TI7Kac1z6pKuuJVuXo22NX3pbjkPj9
sAAJge6jqwy9Enb2AGGzpIk9xVFeklZdeZPywbX76ak0k796QJPcJOm+ZipI/AY+PRZZAYzZ9FDp
9gNFVVhyDck2R7h624S3mhWDwmA2bzhIzXNNVpTfsKBTA+3/lVDsUo5M4UlcqkNDdiqeOGy++fcK
1mg6AQUNRiqIpoCVSbjKl5izXuEF2UEJ2V+SZjf1P22uy9xIjACfVuA/VMFk/kX3Esp9dVRVYwrZ
4hmsHbmCxr8dy8BCG5sFNT7LtFUkYHgvCmtR42pkuUmLMCZ8+m6b1eTOdZ5IE72L5jeeYSd2xO5C
bhsgNmkssrMLTFi16sGuIt+AUlVKweKaPNOlP7Z2HYy2jBtessLPh9NJFq9VNml4Cstx53jl2LgA
8Ep8+uLmxuKAiUdNARcq5A2FW0fPMLWup2oR6vpTmXTuAIShkfrXw8pl0ipYWUPcyULmHBwDGUeD
ZgC7ZxB3t+tchhVDfEu13ma//Lv089qXoawuS4CrWccCM5+C4XzE7XOzdG7n2MEYSriChHQv8ZQv
5dMYgscr1H3160rhVaIXvL++2q0tBc0OeBnB44IevvCcHQ0GguplKMK8UUKHjH9p8XhU61Zy922b
0cEqB56VS463vp3spIjAH+yUuXMolgEcRaVV+aoaXF/PlheimGkCy4Ms3zCFtLghVQaivAolGZLo
QbVg2sXK52/XjVz28PCtTq2o59+qmwrGaqA9QvafqZ2VfZqClIS5IOrAq0Z2q14+ThWK/osGyKQD
Nt8LmJDexWPFoAQbjh4ASum+gY4Y9Cpu21sNM8TyYuhFDgGeUwpPNExoIuNfgls0Sm62BhuTsCL6
oUswza3h0ZjbP5TKeR8mvM4tjHlLdvXSSVajaPCqOAAKGGbPd5XbxqLzosjC2jKWm8ZiKL3qPCt/
Ta1Shk3CqFfywg4qPmgusm7H4zVgRUlat491YyTB4NzbpuY6/ZAfrv+2zZ8G4U0kb8BqXVxFmV6U
dT/EWci0dADHDmgRuZr9pImMAPfSf7EHvw1ddFFMg9u1nWShDSzNnJReLZuM2bKAmw6XBGhmgSYV
bqJytgYaQZM4rDujcu2seaFjJ6nHSWyIq6jrLgUJLGyktnNnL+x70xhv17+IzITgLJ1uQgqH11no
JPk+IqUPhmSZQ67H+OxxgFMAjKNpm2jf6ZrokF3ZYYYnsQqoKKG2pn4v/PWgx68O0ORvcjDgZe58
bk6IKnwGAzGIsIqwJ+m3ktrftIHGvpXVNwuppfJ9m9bwRIBKMM7bBSOv0gBTTOa8DOuvKndj9NG8
9Glwx29mD44NgKk8qAODCF3GhHlZQUVp2gKyCYPzDuBiYvth0lqejFTBLR4Ot+vEIw9GP0JpuvKk
Y94bX3DFpuLKgVgSbgPhibBE45LFDbLg/zDEggWjQvcBI2C3IEnxJlntZyNOK2f2hKw7soumnvoY
9ri7oJVX7Zzn4QhpKFA1TnczWL6un4KNm+jcoHCa65LVJacwOIfTzti1If9LeTJB+1VC40uVPC03
ztzp6j5rbyeZkVWYzBo0koTj8sAdfT/2iyQduayZwCtOPph45KxYz4yoxnpUAxysnV9jC0EPAJzb
gFqs8Yv5tQfIzCir/m4E+DO7wtkzZzIbdQa7nY8Jb/COD919DE6nxgfn4TOFpgvXXIPtIlWWN0uX
LNy1fUJSXuUwXX2dVwo4xa92JFj0O4zUORC16A881Jx3meusniEEt7MVrx/75GOSOgdlbAyzawrT
r7POO+vYSZkWZD6zbvyJmXEerMxqYaa2IHYYe1UnIzXfCihnKxESdkUrosbmMDEeHVdfuSV8fSXW
CbKjbNM2guaZKSGexFUT66TGCeh0dZ9ElpcD4jqajj+lxb+/Q89MCaGEa3mlsA6rotB/zO39wqWc
d6tnXXMBIXioc5NTqHukuEOBpC2fV9UYCKxCH9G1XfJLPpSzkVaerkkTRhJxRSvdEKcwiCagMZku
iAQ9/rhozLP5t0xKebZ5qsGXjXcVxVCEmMbC77hRYj4xHNtnA2R7Cd87tDhcj8Gbi7KRJ+MfrE58
chi90dK5n1BunbTE7XTtYVB0Vy1ApVCFVoP3o0zmftMLTywKwSoviBkR9LhD6BVEwKoW/rj09yaq
lvUyS/Ks7fB0YkwIT2DOdWoFQ4th17ugVQNJymC5sf4FkyXMtUItmPdGtB/io6yMvfEixl2AnvL6
FgC4VJzM6MZIbSsdX2+uPTq7y20D8V+PoZaFkb7GCMgHRrugpFyHGdtd/6bb9ypG1FQLQyEwLRx0
JBN1NeVYtR6as7uqG+P5/6IdDW94k6vBbcbiE2vCWY8TCg6lDtZQH5hQGUqX+b4As+Ave9Eir4yi
vynttX2dTONDNFWynrJ0tUIgAKZ7ioGmXdMkfqhVTJUNrvq60tlz6NM8yIoOGyWW9cv+s7sA2gqX
gjH3ml6x9LPWoaLX+glgzCx3hER9FUBCrXZtWTq/FQxgCrUVjIYAFyE6Mm+ZDv7qMlxA49QkRzK8
TY1k5GLbBoRpIF0C1R1xGHrKtbRmCmxUywQyzQPK0Jb2dN03t25UaEf/14Zw+pfc0NNeT3D6yQMt
nymAi9cNbLqDhs6NoWDoT7/AdeedxiCEsvIyvNSvicc88xvG1W45cvTkaEnC52bOrKH2ZEPb0cZJ
E45aTezOGPKiRG1jDKq/yyDZqZpbo/FePbNdvIulImJb9x5aE6aCqUbsozi6ZpjDPIMvIQ3T909u
iDBdY0r71Xha5VurkFLv+o5ufrITg0Ku1eQ9gPEZyjeqejcrtmd0MoaS7W92YmL1zJM8K9WNpsaM
EUw8YdLpaHpD5BMwyTohP3Lmyfrsm45+Yk7IuXiDMkJs1mloWvcNfVAz4pL45/Vd2/aMEyOCZxQd
NyH7jW2jT53PXwHK+Jn4LHPZoX8FZwJ60jLPl3mGEIi1KW7yMkNg6nzq0QDyvmD6Bq5a8Sh02otQ
e5UscT2sYgqmWRo1AMqwFTxSzz+bY7ORg4ttLeyNwUpTkv/EG3wHFdKASPlJNj/aqvJGcdbWAtm5
MQ5RDJoq2E+Qvbh5ldzly3TXTssfZK7abzNilse4nnOFD2mIOqxbaL1HNS45UFsZEJI61K2RdyGU
C56RT42jZlBUCzED6BUN+V4shjdPPBg6Lutzbd5WqLwipEO/F30i4WhFXI0wPApj/3yjOL+3vAFF
iwfFY7txX/tDKnlqb55nfa3Jm8Zaahaj4tJYNgh5sIncn8HfmQZ18eSAi2uBnlnODqksKGpbOcip
QcH1FU56omZNGibxohtuvRixZ07LEEwqdJGGHNwrpTGCYLYeJwhcp4pfOh2gfmZremk9TF61isVY
kaVjIpgbfqZWzSM4FafHaIYaq2VpASrYr9SMICNdJWCIHE0aVFWbvbSqpYQ6K0yXqFPsgkaUehqj
HxzvH3epm94tQN7lVW3fBAWxzB0z+iEw2gbDI2u72eu1eXozI9t8uX48tw7M6Z4IBwadIAfUhR0+
gpYf9Fb9ZrPuF9MtiQzjJf8Zqh4ndmwhH8IUUBqnRr96GHM1x41K953sdtNO9QC+A1v2Xn0pxxvw
cu/oPqcumne/ZOn2emTESIRWK4a50V/ATSx4OWuyFiz+66ldQrN+YUPqcSjt6catosaS47t1H64i
YCh0I79WxCpPs3TQUa9wosAi5FZ56yqj7MrdepWdmhCyJKVRNNb3FFWVMfHV0g7r5mhVYNfM3xaW
BBWSzeu+svlQOrW43i0nN7A52MbQD/Oax1CvfgRr/f0YDjdAnnVh917gnRRjPPZRYnVrK3FFom+y
dicunrhVqiQYSZ3Wh4qjeUbvgUhyHV+3feARVjCEz4EC2cvuf5nZ9c9PFovsio+tjntLiRtfR7vZ
iQPJyrauRsiBQv4BZGiaLuJYHCWt1Ey1cfu3lg3OdAaK3t58Sx0wJ9cpYMT9na7VAFcN9yVV9jNr
PxLgN67/iq2L5vRHCFFRV9N+USo1DQmqFUnVvNVpfFxvThDlX7e0FWss8FkB8wB6F4C3z3e06ua2
sCcHZ0JhPk0y1zBARTDLBGo2Y40FP8WNZoEEQ7zNCnVIx7RGSfw/RGGtOwfErXblT367MrLQBsXW
+gbSzBwqeZ72nvsEwJnZv77azyMuhpvTnyEkkM4yOnaZ4mdAv3vwIfqT/CCAiyMBQsnTvJ282VeC
3AfT4032pGHiA8pKXDZHtOXFpz9C2HM4XolyM35Ev6j+oKCJa0tCu7J1rZ6aEBwob+pZH4rVhOFi
VpzfggMuNB+REWH8MVV3xONBc8Bmax52enQn4srVF9fQc22zhXusKoFq64CNCmeIEqkBtKtcIzBC
dRe5/5Mw2Jq1XrEnolCAPozNbG27rIwWi6/t7cMK4aa36j6ShYmte+tkgz+rwyeRqEriQos02KJh
dNe+T6/lEwL+gd0OR7qrEHVXSTAix2tsn9f/nqPPBO7ELpRWewaqB5xXKEVAg2zZ1ze8PmZfltV1
39rHJHBGVwoT2XRZjOMDcIX/IWs4DxNTwrS+axDvyX72eLuvXlcmuTwkg6/2XvyN+VUo4zWU2RTu
Uqc3zXjKEYlZah3M0nkziC47J5vbCYohYy33XcqQMA0k0WZrrSUoZWd6TTi1N2v3YwZhV1m5xmEE
PvixloShTec5sbqu/OQjqraNafkKVtP8OM2Db/SKt7DcTewRkDZFEuK3g8GJuXUTTsxlOolpMcEc
/2pyt7lvn62v/7msjQ/lQ3tavP4ADWoMy+yTt1mWoWzeZSBLR8sXIrCYcj+3rgy6NpKuScKkfl3M
QFdehuROLSSI2k1n+W3FEHLZZVSYMqE8HcYqJJj73NVlfOKbDzJgaP9ZiCGcgc7J2qJxYGL1lS4N
GHRT93EAYMYtWMQHL4//B83BTQe1QJCKOckVcSrcFWNj95FdlVmoG92bnoDApa9fuphJtm/z4Wed
2BEuDLsFiYxtrftH+0ApIbeRpuWR2d0zjTHDblcezcvbaLB8pUt6kAOUuas4g/58/YLedpaVEglF
AYjGCq4Knec0xfsuCU3NvM2Ue1vJwzEufHP6g5KpZf02JCQCPUBxIIjHmaAY09fTHxb5EmmF5MGx
vau2gYYIYA2X4h6Dznt7MKoML7n+1kGnxmvi+Kkb2K5iX7SuoG7kLD4IT4I2xXMkiQPVzmUNt00X
QgkBIxM4fxeSBRZX7R6Akgzy6DroF9l3k8cl6mZzeP3bfZayxfsXSKV15gCjU4CwnJ90h7Ms07M+
CZ1KPThL+jSbOOv4vyA6Q93do6OyzzAKvtTl12ICUc9Y+9WwAGg7uEOU79IKIkU0RjdLAeYq/6XT
Jlxsy3PU5LZm/MvAZ+jaOXdw0RfFySHKQkfqTuO8R6bxbExWQFXAaK1YEkC3YottWnjmgMDqkhk5
JQ1BFTUDQizpA9rP3qjoMk+5fDjauF5XFkdcslCjFc650dMYzAFKElK0xM0bLbqb7P2qJpTsLM9C
rSF1W/ZNLXYEKBmvBvhO5iaXqzz/BUIE4HPbNmDVT8LZybx8Bh+YInnVbLTMz00IDkJZC4Lk1MyQ
oNH3FYOjuz2QDvaNHNUkWY0IGpmmCuiGXgMWzCxNd7BATpCNX647/GWwOluOWE8YSdvHs62uwBQy
uDGl3LM6+4ieWuoqPZdh6wHJwwE6P2DnBoWMCByjva4pwEeCd6u7NTqzCuO5yYIZErzeMC0W6sda
H/+isd72wdJ2Bbjkqqj6yFQFI3gEImBlxItDo/JkP9tVhVROeR2qHqylNsoT06JOkAnuCo+tIpMT
hGp2WsVQuG1+sbF5sWf+pSzb114fHnFoKa48zXYhWvTQOpyChCvflSO96S1tR8sk9RuaaK9GPFcB
FFX2c+vgN2MsNwGDjrpghmEaSO9pJfDoAK+/qkOf+ZkxGK6T16ARGsl9xNI9imzBBOXKNhkVP07m
m7Iwbsv1qerUVPFms0eKD+mf/YK5fr9n5du8ADnXgtGxd5jl9lOTBITyQI0QZp362QFBXDUBBmwk
EHRrrHsexw/mUHxxjLF9UKpS95OejwGGEL6xaeGHqLf/jgj+KvBnVLd8fFPiKaDdEGjVj6mNb/RW
ywAZ5auWSc5vDci9YmzT+arOhc/ipdlZtVLeKR2DLOeQ36oR+Fm65et1Z9x2eAOFLVC1GrhtzoNv
NKRDuWAaJVRRbuLlEsYG96+bWGPQpfv9NiHcmbQgXHXULgsptD36AWwz9Td4gdshbZ0q4l63dnlt
wdk1DZRINkhuDbFtwMqoI2MD0Ett52C/fzF548+5I7GyuW2/rYhdAyfvZ6LNSxbG9fQ49tmH0tYS
UvitbYP4t6Jh6haBXVzIqCtLrMUE14ej1jtmjXZgOOUhUtSwLkE0MYCh4PrWbWAYALE00Dxw0LpH
bUdwBtaA1qqMEctzVDkW1Z0XN4c6Uuq1zOXBOtXMvcHwx72snLu1naeGRRfhtIztGSFRX3DAxqQH
1peZlWR9W65xakW4LIsiWex4glzuBF1GDmu2DunSnsjeaZ+yyaLHA1vjgGwMLVvroh1S1P2s6UsS
Nr/sEHCrGrPoXv6uaK7+of0YblfInhMYH+rf/JfRutYdyBfzcH7ofRIWK6BAcgI3epMrdtYyMMxn
WtrFuAbofEY75loWGuDTWFCsK02PQwbrjkbOylOWKcGcJMyPapB79mmVHCE9z8MWL+DdaEfjd9Vm
gySV3vTvk98kfPO2ArTKID1+E4/v+7H/ro79K+G55aoTfVva6u/r3r359UGXpqATB15q8dpdoqLW
ywRHttGbwIoV5kHIYa9ARFPiZlv3+8rL9o8h9Tyk4mbHMB6JcN1OH6m1K4u/+k5xq0l2aGR2hBJ+
Rgmt6pwC5l/Xh1S7ASePl4zQAM0kkUhmaD29J4UA20iXitgw1LD6Z1XMqMeVEXMV0r3bVS0bH9mK
Baihg40Vs9wgvBJOaVpWYNIdyjx0ooeEfynKH//eDzRIuoLp9RMoJmwbnVIFyob4+1vIagDJCvLP
90hKrrqVc51aEfbMSHuazImFB7gJhqR4BJOcrk2HyOQY2NNDCtyNjzFsA1VVaiPi5ZIS1Za3A6SC
wSJnJXsRW/VzaTV9EgNhUTSKm5DbocZMmJFK3h9bZ/jUiuDqlFeRrjRpHjY1OFsjtfkV55Gyco1m
rlXoxEOx8/sffL6ThQmfT+NmZwEmmYe8zRnkF+n3ZWrvx5bIZg42/dBB+IabrC9+wQ8XnSljpxc5
WowlRi3VAUwQqfp6fTWfxWXxqoCb/9eK8HwqYn3UtB47qLZpkCvRfa6Q16kH93DMlx+2DkHhodF9
s4W+vBH9vG5962CfGhceVgB6ZPOoAkDSs595ed/pqadOihsxmfja9b1EhnEeQTCBneVLg49GWfxR
O3iztzJq7C2HR8r3iUEA2EK8cxM9pU6kprhOYoCJ9BKZijYO7jyA2vf6rm0tBpUZzUA9GwoHov6Q
pZum3mYTHCN5yuxXu5QxjW0t5cSAqDwU13Okp0uThxaoiat+cvH08PtJEgc3l4GRqrVdiWgr4sqa
sjRVMqAlENFmjxpTIG0nbbnXOrT1j4X1F5zcGxrehXU5ox2pKyM0Lnh+Eynxo252L9agy4Avm5t2
Ymz98xNjSbtoeUb6PKx1sEghl0n7KuANl1Q8ZWbWNZ+YqStumkBNo7swoM83OL+QL3+j5SK5crfq
OqdbJwQfRZ+GpCAKoF0d5AL7/K4Ez+SAUa7G6T0H0+WZah3/wK1PNlCIRNbyz8pGQztMReRBY/79
ugnZ5gnxxtBYCiJhbB6C0q6Yf5oDO1ZDKbmUrlvBCPv5J2qqrOgaiuNTLI9mygI1pW6c8v31tWw+
ln5/IiDUzs0YbKbc6EaIIxCCAslg/DW0KaJOjhJlDhldEI4+U+bsdUoeOis7amr+aPG5cNNc+bK0
5GbWlfvBIJLftXUln/4s4Up2LCdTM4o9JozdziYwSEoLZr6dydFA7SoJ8mvLGlgCUD7CKLh5AdIj
BR5BQ2QiAViBMUulvNS2Cukym7TepJGbqZCB6ba+7olF8eVNkFmNlYP6vmaDSpPar0XF3quKS4q3
W7ELGSIeS6iK4NkrpBmJmo+Dbul52KVvLD2SrA5I+5M5taS4uRWFMSqNQr+BErspehFo9+fMJgbS
GaeZ3Kzpe3dIdOkDcHVGMc04NSN4xdIZbV7Ya5/GMHZDDVaylvkjaWxXSdV7yx41YB+NH13bxgG3
sp/DIKvibi8UiSgeXxtqA05b8sXJLaT1yBp9Y2D5t0wpLEnc3PQOcLng0+DeuYBaTqRA2SdxcHVa
+nuTJS2QxY7iWaD9lhz/Dc+HzBvwYJiyxtNazDdWAruZtE0W5pa+PNDMwGxVpaXxc8eH+aUw8/im
jgnUo5py9hgULB4zjS5g5I8gLo2mgXLkvcHxLOxRqI9Y5C+O1oKXr5d1kzY8+eyHCnE9iTKzwXfN
QhC6B442u1lmuJXxtdQjyZnZ+MSwhH4HXm0mqFDWj3NyNxKnzplBpyw0zaFy+WQfpgal1usbv72c
30bWPz8xklCnmdNORTUx6v6iyS8VwXeooJuomOEfWML7CYgqDOVegNUYGbkVW2MW9oWu7pbZ3kcq
+il9rd8QzDn/+3VZIExAu3sdNr4AkM1kMRm38wJF+gZEpxw16Yh9FI394lgy3on1kwvR4MyW4BKV
SZtGafIs7OzyjiSkcVs7wujOaD7wHo00M89fnESX7OfG2QRtDdCxumHgXfrJr3vy5XjfsjmawCGf
TNnXhPPnstdNb4oryQ24aef/kHadPXLb3PoXCVCjyldJM5qd7eu+XwTHjimqUL3++vvIQF5rObxD
ZBMgCBADPkPxsJ3zlE28Az45rnFhPlZr+tCg/l7EPgMYWUufNWR73gwqhIIk3UEs8cENAjIUhD3h
iOB94i8dXYGz1xt2Gm0feCVnUdk5S/L9TZTtV+y+2lzQfh71AXlRQMq3KmDj0Tfer0H3v/WO/3I9
5SWbmgsaDXqJkFhB0osXtLlhbG5QqmeWFy1eFxYQtqvW72Rx7irWK/aL7W8T0xBXBvS5wXoEtWX7
NbuhtR4en8zHFupzPgbFAimeTte/ucz8VBrseZrzUz+ObVgPmrLULUsSiDWZ6CBBSOmi6WwRPPkN
t61jVgQtoItRfew+aRCx9l8Bibojf5dHppTtlM4lTHJx2ls2+P3CgEfDTUq/QbOFFt0YdtPqBWtr
Ra5en7fz5B3rANoZCASLHzg2CZPprJqfJz0KrE1SRP38d+EZt5mhIh9KPyRgJlgEUO9FqentJI4z
1FBHZhUx3g9hyp808Fy0SlW6v7SUw0KGCgjAEBgPNFe2n7HLlRqaxKtdjNj2mV1+JaVRh0lRgPZC
evqIYtd8bw3wG6RWQkJIy2tRjWZJsDXmcfdfnPsW/Ldbq+/LWw/3q3gYHPuMIq521ltfifLbblNi
Yu9/rHBGmV2mjw4udjF6d+159MoHG12VkPBWD2eSjHeFR+qw65gDRU9tvZlXZr/UKfVO87gaijSQ
Jd1mMLUB1czLZkTb8A7FjCSLx6U61731YnL94C76oXWIYvuQderRqAILD18Tl1nxNjubRVuRcipj
Vpcw3uGWEbaEninNvk5cP3Yt/DTAAlzs7g53xAlOb6YTXd/CZPm4/wnCTbfqbXc1Ye4WW1n7sGpG
vKbWfadNH66HUQ5V2P0Zm9ZlcVAU5/bPhp91iA5Xw3SYWBJZgJdzSPC26Y3FnKjXLMUYZds0Th3I
tQLeBdyvsLK9qZxYzz0sBsOJIOJxqPpH3furo/O5VmHKZaccCJwucgdqZjDnervwUq9dsirBwvO8
+ky0+inp0k/Xv6UsQ1GMR6EbgfwL6VHmWl7OXSyXEUQb1yujEv8tdWAOiaLnJEuOfSThMGWdlrqN
i8tjxq0wm8EEoPppbmbFXW67P4nrHzpUkONBA3pzuHj7zZLBLXs7Q7sNiKTpgAfyBPxPO4fwd2FR
nkPFVydL+TQaaIhf/5SyzNhcLwE3BBsWfodvI5NhslaTEiDHSHZfjSTk9eeKzAeYnAbUUuws0q+J
FvUmKb8Z2Aip4XvTBIAovibVkpDSDyOdg6FUydRIE3AXRdxMk3pumgwLLcnsMmStaT36GvW+Xv9w
0ikzyWYI7MJS9ncHdXe+AIBjw9oIY2EaejIAgg7jM7dwM6njmjYBSg7B9YDyj/cnoJCKuemuNm47
eF3g9bgAf4YneDP//G9BhBnSptI2KwOjmvTyjpeA0drWeXPW/m9hhClqe8+qlxVhxuVLbSw3eVcH
uNIp0k2eCH++mJDbFm3cEY7GuM/MFohCyItoWAbFApJOi4XFg5eK4WE7eruACtB4yn5BEGMCarDs
DgBrhYmSEioNA+lZbN4mzA4vgPGsYfAqw01wGDNgHQb6MWNuFU518+kdU7MLJByHHAaaS1thK0qM
JUpsO8IV/9jYoyIDpPcztF3+NyDhOLQBPVirBkfSeKxvuv4IyDZAh4fyzm+PHugi9mnoQuNT8604
sKOKlb9NysV+uwu+Zc5u8TrmsNjDimYrd+wXd9DDpjViI/NeNQI4cAZJGrjVBCvzFc0A6W67iysu
Lzo7OB0RF1CK7y41PxaWG1frskYTynlI0UURULZL7e9y25/vBloNI+tyVHjjwqoPaZ+elwIU1MKo
hmDJ1hDIg5A25vP1FJL1KHG5/3ODFNaEozn66gLeGa95F2FiDnZGXlFefliblgdu5t2CK3ConQrC
QlQRXLZQdrFFsmma1VCjXXB7BRSa3lZ0NOEC4M3PVu+tih1Ztr/sQwkF/XppmplQpHAJ47ClqA5L
sxyuf0pZou5DCKux6Yq2TLdVkixuiIdgqHUfi/IlsyHRvLR3LpApnf7zekz5sFBWMogNKJl4ShfZ
xMA5x5WAd/N3iDscCktTtI7kk/QnhLD/+5BjKXCvQy0Uz5rRt6O2in2VLZlsscEIGyZ5eMpcYpga
t881TjW8LXr7A9T+SxRD+P1I7SfWL4d6UfXDJMQNwAwA4QJjH/aKF4Ah1lc1x81j623YESk9SAkZ
D7SCOl5pPkHqJw0Ib4559tro5h21+q869/4uWXosu/Xl+hxK1/3upwh5k7BuSJo6BUbMXH8aNYEz
TdGfN4nTNJvqACSrKuCmSpx9mzZxW7Vhyw2+t2eTi4Ld7JJlNlp8gAw8drxqsjboByvKrOXUl5OK
Zi3/3rtwQhYBr4KmhAnDvjYqPxtHqwSMHR4EoFW1/LdtrFo5Vro2HDgeoOolUdmxstq2WYOdzYGi
y0rmV1qrdEGka2MXYvsJuy27HtJBTzQseaMBjQP2KVAJyH2Vk6o0QYB3hQEGJHcvpHyMqnFQHsE2
iaM9exohXRN26eIcObVA3CQcUrilF41VQ35dz0z58P4EFjIThmna4GfQEPKnp7T4ZXfRTFXFOtks
gemPsQGIc0k2dqduWG0KvKY1QvqeTJBJJoV/8+8HAnK/j0sMHjMXVMXSXVHZMFDtnxxoGNr+l7E0
z6DCvmOr3IcRvhfc60xUzBAmTwCtNAxAlGccoZ+vD0Z2zvjQXMI/qHFekOemBTLxZJrxaIeeXJBZ
ThMbbVlsVYoUHGpNs2PNgEPeAAWMW8OZx+P1+BIGk+cRG0cOCESo14ladk5p+sweQcK0OamnwOQ+
sGeL01bfSgwc8mjO2n2hBvOdwF0msDmKkR4LWuDhZdkJg7aWXtD3fHqcvptKmoQkZqANUGc6cJkr
YSAB4LNP3z3YWlwfumxB+MCXogsGmYwL2pSReBp6DSih9y0M1vQesuz1z7rVFDPsSPbmXRgRI+Sv
JmpAK4q7OYq75nzT62AOJzdN8+U/DccXLkWtpWWDlQDKvBpG1PdJMDgv43v2yP1ghEWRAAsKYocN
+LfP4F9VVeshLdgYrJauEmqQ3SL2oYR3CspmQ7s02/qDI9mYYHbgoroMOEKLkKeLIhmks4QdCwgC
rMQLDOEEv7y+haNo7Azdg+Z4MTAU6HF4P3lSqhTjpLvkLpbwNkh9nlvU9MGBdLzbSbNB6E7+PdrD
3Qyt/xmO8BCowXpZmtpNYyMlcUf7v0zAlKLBb5671Xw1zF6FBZbIlHiICNFny8TF76LHNoJZBOgC
1iy4RqAkRBqkFzb9PTtyO5DASkzeocijpg9UKG7pOt5FFs5t6idco52Nqzr7QjhkWoHoGZlKvU6a
jrso26/Y3Q5GZ/C6QUOCTIkebmwEe+qP2XA0OgY6sgqDIf+caM6Dtg4t9Qu0Ser1Nuy+CKhncJA5
6G7ULcGm+5we+Umvn3M7JCHY3H+rPqZ0mMBKQqQPW+NFX9FfLOZm5VaFGM2oa3/YlRf2A+Ytv9Pt
97zjQHH4J5io5z4Arb5oLSrWjtksoJm1n+dMVYuSLuxdDGFbnEmTZaiLgjbVVKDEwO6vmlC+079x
rYqu78Cyq91+OMLmSMxkHltrK3slNO66H97wyLwCIlNlOBteUFuWonotreXsIwp7ZAXFBoCSthpY
fixujGP9ZN1196i9xlkG4UH9K4y7n6sPy4mH76kk+r7hg33kw3pK7DYYlrnCUw33WJqPtzqEc6rR
/VqOKtE32f0EXkAELUs87DaY19t111tZD4dgLASQqW7qYwnB1C7y4yzIIx6qiBqyaB5YVVCA833I
1olV+bGqAMQjOaTsljTMx/IRYhyv8IuKQfk7TCZ9KP0S1kdVGZhj+YlxyC+Z9jtoeGjPYs1vdhVb
4/vtkId+dROLYg229Rg4QF0y2w/8+aZjH33QPq8nrWTBe7CZhdUVdA8QTTgpwDTQzAJgglirURbw
lvVvLR8LMB9ZHU1mw1CG7H5eDylZkvuQIjDQMXOL2xtLeF66X2UPyppj5a9DVt2V8Hw9Xg8mOWwR
DJJEOj4oGnDb+Hf7tpMZrW4kW/dv+htc9IAsmWLZS7+ggzukCbDMJqD6NsLEN/A0w+O7GHH4TK+0
1dCT0IN1xb8QdLg+Hmk0rDn0brH2gP54G6023Ga0Cny8id73OgsmwIHWbAqylcIYvYyvR5OcrZAV
QK8BfUUd4H/h65XrkhBS46VfZY4DQGxFzMfa6JInd0j97++I5aHRv6H1zQszGs3z07WmaC7CC/dp
oP2jAboILNhU6kwyjp0Hox00KwEGgm+puL5oB7aG3ULchkaFH3CoT1fxlEWQXfdjCr0kHqquR9KU
/92x2oxogB57O2t4Ojoa1CVZDCWuoEWTYk7qwCaPbqfCVMtH58MuGdUwH+51wpTVjVZo1MDo2shL
Q+toRbUH4ZkANMbYOFTJMT2oTG4lBx9wOX9CChfasvScvGyh2joAWtwXn8opgWomlBzzT21KA6dQ
sVSkaYnHgb3ZiIKvvP35blGnrduWzVYNcjM9QDKFdlcceOEq1pp079iF2WZ1F6app3w1ap7HaBND
nqFsvo4a0xSHuDyIZyPlUcUEle5tkG5t64YQzBdaxeHSfav7z9fX1ZZbQnEQs/MnwPYDdqNwOfcH
bUPZg3cRagbQHtZfBshDMBgMNegaMNgYUhUTUTZDUMb3wYi2dTD4hFGVFpuBlYVho9N2t5U+fyiW
k8GWf18owBpGmoO4glQXuXN1rVmuZmJoefGlyT4n2n09KHDKspWLANjet7ftBW7erFEpd8wOX68j
p95GVZXWPLaL9qUBoEnxCpXlAig+2Ju2W93FK1Szh65PS4zHgyq+7WUAnb1eTwbZvOwjCEs11YdO
c0EBiGsGuhUDBDOE6/hnozFV3CjZprCPJGx5hu/3eBRiLJbOYcUwFyGs2sKkng6QAzhsuItIo8M7
FtOfoBf0tc5LoZ82IWizwmQlZUHTqJQOZXQSiOD8M0lEhE718Ki11xz8pe4AFbr0wYo65zjEebxp
0RHjHlSwBgahd2qPI1kubmUx5Pzvcp2w7bkJrsJui9EthEc6MIlWAsLM6EeV8Q5OJQb5J5Sw9S0j
QzXMrwDPt5yD5i+PhpH/+xrFmxDCQbUWcwKhuxpUw7SA9YOXLYHu5F+sCWgB3cyxTfWOYkOXZ/+f
UQnZ3ycaTGQr7LWlPZ6AsgtNGKrm74BzvhmYkPnDJhBbdEseG4kb8OkH6+5H5T1QOhT0CDdag75Z
ab/d1TMjddOS6vh6xcPkfa7Su8T99o69AsmGE9bFISvek3hLcw0vdGhp6u1Pd9GmLwk1h7ulYUV0
PZI0sbemASA9SG3xepQxqzTt0obo4UwiZoAMWtvBBAB1aRvH66GkTzwblFCoZZkbnUdIuzpvR09f
QbsCMsWE+wc7O1F1NxcBCioBrNvfsSMR1HC2JyVkUcWhJWTkkECmRdy5/ScApH6ZkAa5PiTZqYEX
HDS98WaFv6Ewoq2KMuDSh3kiP137NWvfcTHf//3CqhmHGjBNN4W+icOecYuBXqP5M8kzxcxIh4EJ
AUwf9cMLgZvea51J5xhGuh1Nvlt9SpNOkWiyQwn8LRQTkNbw3xNWjU8zzW8NqO0tI+TG0Y7uIZiU
upE2sUPtd+vBHKgZ1uOgiPt7DsRL2C6w2AUgrCMezfBs27QF/VMP9fX5hvoH7ZB+8R69wAwaLRpj
tcenfMQeunIuEPRoy7/dJ4CzWXLYg0MnSzPOSfPDSwfA9FmUFihh9lNQly/Xs1G2lsEpgr4foOyO
LeK/O7RUaGaDQW5P41c6GSX0je99457p+rsioXuDwrMOG1PhjtkS2CjmeQa9RvBixpyG/fyzod+1
gr3j2NiID/8E2jJ3d4O2hrSFHhWqQn7ta4HnwG6sor+6Zny6/ulke/qmdwHQBJ7cF0RV6DAkxgyr
urhb9Tl0a4sGmVF/47NGFWtty3MxHcHBxxMRD27cNIUnsD1hD8abLUfNvDhNlnFoCcfDdOV4dA8H
7Lx4KNKTtswf3zFCz7c39pkLNruw/igq9XWzQMfAWaCbUNZRP77AllKx2rYN73J0/4vyGya1m6++
TsA8gwx0POuwV4KflN5BiM6GzVP57Caqjr4MDrFtJf8M6jcAfRcum1w3MV1cy/TzVATznR2WZ3pm
gEOwLjIDHQ6UqnqC9JW/jynUmie7hDjxiJibseD0wnmgvYCeGPNDfd/xgB5VxNQtx699U3Gxmdrc
2TDKhnCnAUWZHDYOTZV+uZ4e0iBg8GGlISsvEVBaX/lTuhUS+jwwnZuMfbgeQLrCdgG2zWs3VdTr
ezAft82J3GqO/6HL16BLhh/Xo0hnx8erF4VrIPEvNl0MkPCBYXbKyknC2YHZsbFCu4N9W3TnZE3l
K6iDx2FpDtRMnn09t4LZNOIG+XL9l8g+KJQ63c37F1QcsbpLixImeDZ+SFXlEaFp2DmK97Hki8I7
Gs8RuM0YAMIKKzo3qwYosAlD7Y7paoe5d49FrngXSxb0PojYKLJ6Y/bHTZ3agEYcte5HiPMYAzsu
zg1sIBXBZIQRRPOhTIeKOFS4hPsUnsgdSgEjksRpj4yYEXAtX/G/Dj5rbuAq9dHol8jz2x86ToVw
TFXwB8kJ6oO+YQLbbILbJ8avMr6s40TRg8Mr4px07RQR4pSBPkIJ1VnsVVFFkSTJm3jC/S7PRtfO
OJjtablCrm7jdXD6DplotDP0zXeGoJ0DxZq3S4/YtIILNa53XQ3qfEb6MsiXJSLOeue1tYpcJB0T
iFSIA2TgxQFnargTMA0aYvlEq0+dXzRHx+v5zfXlJTlGN9k/9E5wmUSlS0j+jGQmrTiIsoYBfG2l
o7+gz1N3W1ZD2ORrGfhGAT+EZXACB4YhikSVjhEMru1rupe0Z27Wa16XCQSUjSoerC7u60ExwMtU
BKgSrEsDLEjY24mpmHUruM1eVsBz6WfmQmKhjgn/Cx4d4fUPeTkUxMGiAqkIVfkL7lJR6Y4BBCcK
uo0Xpu1fyaLY+FUBhI3fTY2pqls8w/D6O4wWCVN3/tcCERgD8JdApmG7vSDZpDz1NasDV3sZi7Dx
Pq0ACVz/StLZgJjR5nG9PWGFWxuhk9cXVYee6zimB4eN043R+25ogbB9ACZLpW1zue1iRJty/tbj
RZ1BSG/D367v3lzEkNC8qWC8FAAtf2Pb/X3OoMqnu4ni4Lw8TLaAsO/GF4QNgejNAusXb7anqYhL
a4FzOPiX1OW/5syyFV9SFgj7Aohf2GYJiq1vNyMGedbBm1pgv6b+HhflJ7ebz7wyFSwAWdYBj4uH
EPoUkE4VPqC9ejUpXHRya4+nMdeMJkjSzFQMRpYW4NCTrdyOsqS4CyX9CMAvpCFj5Pir7ySRpxmv
i+7dLdm/l6KC+iy6jg7a40AriqWGcjWdsmZAwZgJ+1anJAfrxvv3WCyg/gAgRekJcNWLKjgU1IuG
WkB+edoUMIuFdc4Pbpegn/Tt+oKSpAGIkls5FSK0NtbV2zSAFVrruTNADDNzaNDWFb+ZM/pranWu
OGMlkdA8ALJsoxHBJEfIBKcePGgQoJGadyg5FF4E+59g8irFPrr9NW9v6ei4oF63UQiIA3ndtwMa
ctxKx7qAbHSXPZpzl0VVa91qbecFtCC3K2UfnIzeMN6p1HwlSYjLCvY+gP7xFhdxpFrtmTNpLR6b
hj5GHbTame/ezPC4CybLVsybPBgU6AH4R2df3JhSw6WFa/d4/dTsXOTQMbTuoUl/Nl2VbqJkBW93
sH8iiXUbnXjOmm2RioWcnMy8p73zntTYhRCSsPYqwIYo+glD9eDV37W+AOlU0faRMIOQGLsg5tvE
cFg/T9TAODRoj5rNXaqZIUmdw+S9ZlMWDuMHAnJtxr9fX2CSEwT1yE0hFAfjpXQdL5GtjrlNlLse
YTYc0W4JHQDJ+tQJbGtVpL90tnbhtj/fPe+WdK5dMDBymF1lQce/N0z1DJZm3i6CcHAkUFwcljLh
8Tp6ocZvkpqGbfmEYuX1D6cayfY7diOpqw7nRuvz2G+KO1LR04xyl+LckCfFbjDCQydbfXsT0Ufr
mXbpKR8i2+yC2jOeTLeH4zh5pA5/tPzh77FiKhSG6kOKjw4Lhgg4yuCKa+ng3zmPjQEios1ORVIc
rn9LVShh7yV5T3qzdXk8u22KXb751K2Qkua0f/CaTlXqle70//uoF6J21kIS19qWM5mfLGDpx+FH
PiWKqbueHheVwirXBz2fsa6WjoXN/CnPtf/00XAZExKwcJvG0RGhLbVTuVWLiy5/Mboh5IlK5Uj1
yYRTKzPK2ltK5MLQs2M61ic+s/t+6hSnhuyjobGA4iqcii69Z7Slm8tpxZCInYeVnwds+ft6pkkj
gBjloGqA1px4Qc8XjXg5s3IUHukPOs4fB7/8dT2E7IQ3oReAej7uehesBa2eSJK4Ho95ZZGD7WfF
17weAo3B5o07VtxnhB+XspliffF9RctWNlG74OJpWPJN8mqlVZy6P1b3rJMfY604MaSfENr2EGcl
wDCJ/YrFmQfL0NDXHDoY9bEh6tEcvv4JpaPYhRD2Vp2zIUsGA73tXI8L/bkGottjtSKKaiDC5sqJ
ydjIMRDX5R9Ly3ioctXGphqIsIcaZlpNpreiuucs8Tr94ik/roUdXf9cEiw6pLN230vYP/WGNxoq
VaiHPY9RWd821cGeo+5VexnqoLlrH1y00qav5oncXI+sGJ8IFJ3RdAS5JK1ic35c+h8DLGpnXyE0
IjGufDM6S7h+WbldQK8Z8zSFuKvy7sb6kaVRWXzhT1Nc5GF+Pxz14giSS1mG5RhP3Q0bQ7pZ9EQq
/LHsurT70paw6QILW689mhbwPWhuHe2z21rwsB1CV3sopuq/JajYPnMqvSLLlj2wajrURA/HQsUH
lDjTvf242yLZXWNgFtAygyN1tFNRHP3H/KVaf/NCtMN09L2weGgP2t/9L/tYHnmoMhiUHfxwd9Dh
5w1dLQDF3kZPgdgzky1xyymrgnVev2sadF+5d8x1W8Xqkc/dn2DCUE2aTHqrmViM2ngaNMAtxy7g
TR6QNA2NYj68Z238Cbetnd2Xtchq612CcK6rHXn/YBQJLtXP14PI97A/QYSdsteKCcLTCDJAND5t
b1tLUSCRr/A/AYRNkuRZmzQdDkytMsuHmUEizDJWdkQJYHm5PpbLRjjqL1tXFRcAEER9YX4srVt8
KI2VcU8qBsnf5bVYPdhaTiVcxWp4U+cHnXVTdD2qLCv2UYVpShJSF0aBqJ7Ffk5G85jk7K5olm+2
zePGdRW72f+zV//5oMKRsK6r1ycNUj55LdKDTo7NA0hDEZTe8kB3T1pycI51jFZoqah+Sh8TuPhs
mkYExGYRaK+PJoB3zMXbC7i7eJq59ZBwAoEN1hQfZ6Ao73tK/4Kbe3WbF5UXz9PoHK9/bAm2B9sN
NApRNcIU4yu8XRRt4ZWkctYGe/kE++E0rD7B3D4gZ37QIkeRULLctTFQtDVQr4KE7dtgY5rx3LGy
KmbUPpULHHArewD8uXhHfQ/6mAR4ChTH9YsrX6VPGGxuoAjfsMCZSehkephoADgyRTNPtkZ2kcT7
HRl45/kThDLzzH9y3XoFsRONDW53T9QwP9hm/uxYswr48/taLFat9mGFaUs72+EgRRYxCYZD+9Gj
x9kO0TMxvuYv7gn6Bc2n9pbdtZ+b/uSN8eofBuDZI6JYq7Ldbv8zhNPXSnqrMDJSxLxfi2NTONqN
49NUEUXSXoQq4p/pFE8liMUR+DeA6K2ftxQ1/ipDO3DjOU7P6Tu2132obcS7Q2I2W81ZIVcbsyk/
TG51XL3pISmqdzQm3gxJ2OV6XlIU0vWtbl8Fnf3s+hz8yNuuUYGKZa+f/YCEAylZmJaNPgItq5MG
pZH/gshADT3cDOUL/oyugR/SFlYxi7GqlC1V6SGcVQZUG3wQb7A42BwY/W3te4obmXT33g9P2L0z
wx3yycJCcJ6779VhPcIg4ZQ9tqf2MBVHMwJ1gwYqhKJsH3MxfRbIS/CVE0vT7kDB4HcqJIldvExj
f3Tt6r6ZW8XeIjsJN4wAPGgNH50D4fNZFkS+aYFeaWtCd5/pSxP4LdJFb+evNnx3gzk3FWeSbDvb
hxQ+J230kVoGR1oW9THJ9MjM7GhywZ3tYPIDH8KiVJXBZUmySTB5uGtAI1rsKORpNleVl0I6mY5p
aC+sgNuTmyiOHlUUYafSqsJCKR8Po0bvPnXZELmeypZIgmqCxPXGAUbPHt1GsUVWjT4ZPAvzxdtK
R1s7t28JpF/DXDerMJnmKigGcw4BoQSyf8l+5RqscPg8vyTwUQ4h+tZHlBvveSHtf5WwAXTcpCsu
iFU8o+/dE+tAOMwYZxt7APytRpLS0/U7hXR17D6DkLY2bVtTq60mJvqHompDv7j1Icb/jiAu2kJg
06JxIx4JiZU2UO6BdHSeG0ZYLMXnccm/t07RHq4HkibOLtD257sDYQXzo/IMBEJT5eTPJlzJXUUN
fpsB8TBHi/B/YxHOggbdXX2uFtSIPA2NhXZBkhpATRburdO4igNOdh7sgwnpMGZJBjrLWMWwr4IT
6vABMKosnEDyDPrevEscLS7z+tVJVcgP+Ye0UYFzXLwrROZR0RR9Vsx2BVppF+WVfUsz8uX6XEkz
D11QFCvJ7/bx27ni1ZDDwS0BtCOjQ1TkvA8zus4HPivVG6R7859QYqGlskfgMm29ij2/O4PpB426
+mSN6S1r0iNtu1//fmTQNthAaRjaBUXRSetlTsCijs1hXQLqrL8Ar/nsT4XiNSRLxX0cYf8ntUfK
ko84TgsWAREUOu2zteZwmlWcbbKp2gcSKmSMad4wDCkeVrbVRBkf63D2KuuQwdEmfse3QysN2u/e
prUqvDqW1RoIEGJ1PENSMxg1crZn9xFFMlV3SPrxAPuHyNLm/SgWYltIrCYdw6vD7r3IWD5X8xms
FghjKb6dbAkD8fy/OMISJo1hVd52rRoGuwjGCrIMRTPc8zz7OSxj3K9NGXgAGAZ8sd9R3tiHFvb2
qrWr0QDbPaYzixJtDa1JZRYh2yf2IYQUTFLLykoTozP4fOuuBlxhVVLJ0iIbsNyuvUFmTNBw324U
9uroy2hC2B1Pbe3TZpODRl66PFm4qBxbMOGitiV21KHdd9JZ6wdgNEJelFBYJnfWl8xl7hcGXOEz
zEdxsJpNERZ5ymDZ1+V3AL/ZN9dTWAKPBagRbizgy28uM2KbBOAfFPUJbpyG1bcB1J5O5kz/dm16
Nlfvu+PW8eSPN1DeefDKDA0hdrNq2t3g+oqjSlovAOnWBiQRdaGLJ/zcV2M110MZ69w6DvaQBTyD
+HMP6rIO650MKyDIe/NgtjPAn/W91bIj9BDeccUAN3xzMnA82CELuwc3l7LXZxtpmNdGSNfk3HfN
Ky44qkKCNBn/BBJhtPrU0QW3UVzBIZnLYWezZipzN1UIIRd5MgOUOW4h+q8AFXgqXrF0V9oNQbj5
Go3WsnHEG73yH9h8bxjTudZIXBVfr+eofBzg4Vo44qE6ImwNZr6Sccq9IoYqRjAbcJswVQ0i6aHh
gfYNbB0wdiIg1ud+26QVBPnomj+1s3GwveTWy8af7xgJyPkO0gs8ZlFApXSLZIUcAA7BfH7uCTvl
zqRIYOm71QPWffMvBXNLpJMkE6Oj4SPGeBwjM0zD1QgzuJlGTlTedDfTo71GyYPq4fr/hMX26mKC
ME3CwnG01EMn3G3iBZJTkIpLw/YDFDdXGvzQ7puPEL6pD2oWrmzeNnw4YgLWcqHc7lugx+TcLNBq
fSnHE9Ef2/kdhzxIcHg+OsCgO+IrUvP11F57B2eiwyNMG4i6QZ2ohM1lOY7aJTRm8Oq/BPPpC2xx
kkXDCa/d+cVH3v+4nnmyfR5cvj8BhMMvHUun7bfNILlPn7Sv4w3AWl+Gox/rd+wrTFsO1+OpxiOk
Q2YZtWst+GrWSm4mzbzJy/TXfwphCo6FZU7GFZdl1J/0JbbBZef2e7aFrWmG9YRbF6R6357m42Iu
vO8o+hSVdoAGXsDX6tDAJ+UdI9mFEa5dWlGmut42ZWyCcxNVQLGfrLyc3nED3w9G2EY7Sx9Sd8uA
cnXDPu2DXE9CguYY+FmKw1w6+7sBCclWEJJ1aYPZnzUv6p2HxbTe8UoH7PX3LorNVEQd4hG5lLCS
w+PZ+2vJnmyQPxYURK7Pi4QpivfknyhiDX5sjD4doBuEYvhXL+bfID3hVXcgBcJzKTKPfeyguKrX
EYtuVeJvssN1H1o4vGdaNYmbI/WY+dw5c0j5nVdWgZYsikFucyHWCH7Ldvg2ONiAcAo5PubuNONi
HKftaAUrKR4tB+3hoThma32LV/vdsmiKd4a0QbVvxVlvg/YQnq6XqS5jO69+DIZ7CzcwM5jb/rad
LHT3dfZrTfDUsT24I2Rfrk+r9dvMVBjzm0uveHMhWQmkAbKHTonjBKTjXzxmLh8Zqc1vaUeGqLb9
Olq0LA91yP/C/o8k3qMPpOYxg6ksyrOtF7ip20VOPlXPkGf9uWpkjqzEnKACsUC8y30dgQH5ZhYr
NK89vxgOEHm51xuqRVCa/UaG8nOjL2eeG09OokXgN925xnK3Jrj9VpV5Hlh7X0O4gNmo2NS0fUx9
pwMqb7odNO3bWFJ4bekTHANHBizEAo4QrSo3KGl9pjx9BG87Wqu+CyrYOUJcsIP2HTlWbYUuxwqg
XZsPJ9YyLVgX9grphzvdmD+aBuAkOT85VXbDdCcLLFKcUUVqgxlqkt2aHbMpP6Gw98W1yjuDgD6d
EohoEz9OnezYbHZFpJtOM61PPhit7oK2VW1mR53zs7MMH3vq3TSrdcxtcoY00gmKO4BKNTH32VO5
jkfcNs8a3MPhZn+zPawnp3tI88aNVh2vk4ZWALn0PXCJ/he78yH+WDufsnF4IKD2pfX0N5D/6Hb0
1mPGCvDW2/KbmzZ4LxD9R+9Y524F4tZaizNmfz5yUv2dGasT+taSBBSQOrYMTZSu3PnidnZy6gAq
zdGP7tLUCys7GyFw7/mwKbA/rGt5z5PkZqrmG5x0AK17STx7JpqbjXcaCLmfLTylvO4ZvVX3CaVS
F5lE+8PIliWEAYETjEmOtglpn7VWQ65kRmh4ffsJ1cbjOJhpQLUc8OBSHwO/whvRrrKXcdbmoHPd
NQD0q4+qdUBqFP2PFPtk5HUGIOZFX/4faVe2HLeOLL+IEdyXV4JLd2u1Ntt6Yci2zJ0EV5D8+pv0
vTOi0JzGPZ7HEzrhaoCFQqEqK5MgDWghgy0ZVxFkt915RpV4yKXMo5PThahjxEApKO1dUaoLYXY2
rN0beUV4OYGR0dQr4xhLRATykjRvEkjU1u99kfYu3n5XppyfJmXoXEbHIEvMr5VR+FDruSrL5Huh
5MdW614Mu1G8GJH7vqlGgsewayvJDfz12uyn0NGlB9w6MYgm9QhadY3jyC9GBuS1V2Bw8Q6DQYYa
GDRZVLeKdPWFxRVEIqwRind5vcCp2Qxa9bE5NrV1VSnm4LbW6OF562VyHEh2K3kqwzAEsLJPEAsb
3bHrbgqUjknO2gRCRn3j5srAvCZqG1Lb82uXl4anjsNTV0KvAZVAEJHJMGI4zpudTBpZK+GvtVz+
dJbhKZ2ZVrhdHlO3ZEhzc5ZqLqiJQkpTh8hSoYCX1DFcmi5XjjFXN3I5QtELWh/uZNtHlulHY3KO
LB8r6IvEjYKLGMWAhOb2XQRRJ9dq+jdtnmQIEQ9z0FQ9dSfQPniLXbAbW61zF8kJ2Pz7dL5tS6v0
qOw8Orka+yaNrCMY4nIkKphH6hkzfNZl9FZPdLDxL+W32opyMkCy8gkpIaI7NB6ZbVjHeJQoHtx9
fUIh5ktfaEFsKw+smm+VMmJf6txqj7G2YJqgxdBWDM4lAvDASbPiEKQGv9Si1q9ZO78YS/w4dLkI
+7aT62MWCYn+elFBZYZLKek4QlogGsE6OS2ulmNmN35hiiixWLMg7mrYWvlzc22q8vC8FjNENUIP
0LwQXs/tipid5SnTsYF2zuWbaK//vM5XrcOR4E04a8SZGpCj4wTpt3JOlSAa5MyvnHK4HTCxHAwa
dbw2LjO/HpLYaxZldmkDXOGUgr3p8i/Z39yPH8JlbHFvALaso26lxVeJ9eRUYAsWzD3s7Sy4/sBh
iHcaYBpcojEViWosDcZukuNgfbMpu0nzV9oC5Jf9c/XelZRpBYIAmotnMJdeFE4il22JC2hQpRPG
QgE+me3npo98qvXB5Z1b3Y53GNTPMF8O5b5z9T4lWgaWm0sVtkPGjpHlvEctQl6iSpk7OvQrWCIf
rKZ9tOxE1AXf21GQyeHFuXKmo2v8OYsymwYomxYg6qLS6zun0Kc7J6sw9xo1ljsqaeN1TkYFxBh7
uRuGV1C9QM0bPTK+wDBoS1TNPTKTbGTljV637DiBbdezMQtuS5KvOVL7LEk59ejSth7yJZGa8c7z
4lP6xq3bzhCni3jNjdMWOg1gRbaFdL5rfs19Vh10AdDP1DF4fjaONjtFFaEYUIY0mW+gPvMcJ/aP
atSBjSzLB5YAy9UNVyCw6UmpqSOqLP3bZcfaqyV/+glclsqoSvEZgFebggjTVW4XWrfjST9CohM3
MVmJaqKvqcd+9JJbhaKIsONcn6xzmxylal2ZMVJ0amSYxwNEnyW/1idB4kx3fS4azxSZW7/5Nu7G
5lzJFhaLF447SZW7yIOrDriGrqLuL4qvn9bGhSJTrUFUDqQMBirU27nP7utaxHW786yCCWgzrkOg
6E1yt5UULammpjDRWbY7lj/s5TDnbSA7d5Uku90gmAbYORJbcwZXDIn7bEwME+aaai4gOJNlrlkO
ggrCziXxyQj3JrUg+jJXFVwirq6aUvVytXEVgx4Efr96Fn/0wDGNbUPwxtOU27qGppllzUkH5KAM
8IJrvmQBCNzC+sl4aU80FM2R7WHeDMRP3MHrPXzO32bjNSdpiCedj+mDk45nRcDQuGHHMQ1yEh0W
IntguQ6czCvrY597KTQQPJEC7s43xM9wII1moNZ0puws99I0Iqav37APZwpRqKgVlE12qgqfTHDX
PJUmU2ZmX4IkofmeIF+VKuWdDfqxnpnojb+GJ+4zfrLFfca2gqixvYJ8pWRUiNqbqdclXZBFy9Wi
p36EBstRxlwOq9XA6uO30gZH5Ki3XwTutLetK1wTWCdTR3l6jTybyNJLIIXJLQD551PxVDqk9BN8
VNOdmFc+gW0pLJ5Fgww7wQyZAKZmkO8gEeFrxr0JztVoxmxO1h4qxXFj3FGAk5Is/TbWs3d5gTvf
9JMx7pqwFfSh6QxwUDws8q1ZVFqGRwnUt/SoAhXrOIr02HYNKn9mSKEceTZeXDQsp20PXHMrjfGT
VS8tKBwAAL6xQbgRNGDNEkzl7m2naqJ2idwRL3h+0h0tE01nRY8VdoYPTJc3j1dAp6MT6HbJIAg/
O+6CCQWU+jGeDdZ5Hv8zGf1kahFYPGZbusrTOahTkQTsngm8ZAx7lVAHcxTnkXajpngrA63MIimM
NAN6bPK3y06xt2VbE9xBz4exz9gAp7BNTNJ0TfyNQf4D90LiqgZKmLgAyWWLO5cD0u2PRXHHfZCZ
0WkGFjWBBFXSKGHdl0KkxbFrRIFuumFB2ORMKlvthzZnqEaExoKGuVoHCvCfiXAgVmSGO1KW1Jdd
ZgDZlrdoQys/cgPUpKI58H0jFgSiATSTz1rNajfGFqaXAc6SqUGgL4JC/AhQuXBCf88QeBaBZgMe
AQzQ3LUddctkl2YHRIwtf7PA08S09qGzOgHCcy8sbM1wmwZJFjxTlTVhXCo/sfQD5HRI2xiBJYKv
rs7L3Szgz0JAwFAiIJF8PLBne9B7xUJbZgnGZjmkjhwCaQwSNMNtJzCH9pEgKOw91JEf4CuB1QN9
NL4T1OkOOK7mpArx4GqOUVeyI0PGepymwviZGjUNzFGdHpmlpQG+OGY9DGt5gQRuKYj2e1jQT79k
/Qyb60zHpEzbUiy+sK1vhp6+5m10kE3N07PcA0Dn16jVMukWK2zM7jUajcNSYWCuSqIKtVNhvWTX
uTYbw8UyVe1kKW5XJQ7NfnQW6S0qois2d4Liwa5zISUC+4MBVDYPtdLtwcghhIaGQYJ8Wk/797VY
6TD7ZGe9AMi4F55XKNy/bK1/3+xwVKFEaFhYkp6AXq/Vlh/1IOIgEdlYt3VjY2yTAnR0qHCD7Otl
nGJQ3sbm78sReXfP0EuWjVUMCpiDzzY6K4lSyAGgewV1wzQdIJlcYPwopbdlNnz/57YwaQ2tFJwR
oNe59ehGrADYjbn+xGz0B6e3s5PVperoNlReCjeTIGFy2eKe48EZVCTstgNYNGexkeW4LdB9CNM8
/rrUZU70hfYEA9iawNJ6c/HhxgbnFrh2LAhG8AWPZVTRMa2BL20V9iNRxpUgW3ssF7n2WnNy3B7U
Qqj0olA/SPTH5VXu3eMoYwHBDkAS+J+4V3if2+aIX1SHMU3i+yg2mkPbKCUBkCpHcT6FjtIgFEXb
2VrAKayVTg3xVeGZa3oNIpgtBvBCtUgPCXpAQN3YpxFyppcXt2tHBzcj4BtQ/uM/IYVWSk0twJNN
pwyUpV+hZU+1KihY7dwW4LJW0SNG0RFk8dz1l2UdqvY6EpMyGWuvZGXqmUpxPRjNbbewFyDKGzK3
kuDG2PlwsIovB6kI1Kt5IJmqLZ3ClhxW7UhJXVuX5vt2nKegGaL+yzBF1r0p1SL42t5aYREQIzw7
zgl/QS7MkiRCY1OL3tIcpIxsdHsZg8vNQmK0MftMEeTme+VAKPoglQX2B8vlt7ftVinKsgNeOVIN
dxkSRrrczv1WN94WKAF5ZUcPoHQKUF9+rqbO/+c+tDXPZR2LpaAYbsJ8kpuqCxvHZGzuJouJ2If2
Lt51kBGQKrC+gfmNS3ClqrIX3YCleH6NU2KSLoy8nGAOUJaCbgjZEZlHIBqy2MNFbs3ylZ057Wir
FwMeC5ijzIpr3Z8OFlEMtz6y1s+F5LKidRrceZlpxXJmwWDvTZ5qupWn/UhDzSJAY5LWXXIUPkoR
D8RegvVpmdx3HAGYk8sKVuXTdN3gqRxIfnkNzTSLJL6o0rJ3TIAKkAHShUiiySeQZpMiXBswls2G
N0jWFS78r+rUpn5No29drr42phNedtTdfUWuj0QcqH1MlnDXcaUYYwyKZ2StHvObFHWI+AT+sevB
i1zZY4+p8FPuJAAWTqSJMI6U8UyKWkGDmWIKDKNJlnIyxvaEt/qVbVRPlmQKXn974W5rav0pm3xG
GzO7SGOYiqxE9/upbV2nocg4JJCfSONdXKcPl/dzd3GajMIObn8bOJ3PFts67UebASS9NGrjO0N/
o0soCCxOcVKrTiSPuP/1PszxYxkQigd174CipIRg5qovw0LKztWul0N0TX9nlW8nYRuKYHQ7qQfw
/hiTBy+eDKA25zOA2vclwJaYqZmg2tna2u9O1g55rH8rQNnkRmAzXrr4a6G2gsfc7nncWl6P0OaD
FrrRD8UytujWtUfJdlMf6jFhdxwUBDlRIrAHtMI6V20fDXnWmYiUYldlTzERFbJTn7qTV/0aKs9u
SOVNBwxxvPWlZ7vS5OkVqrCZ6GTuFJzxpEClHhPzYFLkH8hlbndT02KtxXJPj1AV8ie3wZN8vs1u
I7fy2cH657ToEEqC0J+Cx6CtnjHzK8yBUCko0kJMZ73ky+CXmpa7E2jnpiQLVLkXXNM77w3U0vHA
x1ypjgEF7rSwro4krcH5BIpBuwakp3uxrfGfa4HhpYEyK5pmGH8A7dJnp1GUJa6qaKjC0kK7qqP3
kfJiz7rg5O9hWVEfB8k7yFcBouZLdF0fL8DlqeuVWCy3Q35U/dSHYAmgx+qX5DChJOSLXPQsVwU7
Hq4KGZoA8M8zrXiAsMzRyOMKREVvPYA5OruvLZFk0rmI6B8rgCOpCChAG3OfCSWUNIqhcBZWBXtY
qunU5OUdjVbkjWx9y0hWpEcFmMoKzPmplN+qiRYYhUSKGB60QMrJMWtC5fgZqXB2vBxwzzO99ceB
Y0HBEBIaFHy7uY36aaBZ0YWmcmJ4TabTm50WRGoAygLsLVmbvXUe0NIWvBPOLpfVMArICqjCQOnL
R0E5hVRQtT7I8+RGbSQ36qwgNd/UCKMH/T/2Yc4YF/jkfI57JLBoW7Aru6HQ3PyK/EsUctZ05tOb
krPCfWhbHpgql7Ay/WS+Tgogy93+wALFt97FwiPnOlmfzdlce7BO5XJJ/5Q0wqokKlGfM08i6l3x
VXcBAY/QSk69gtidK/AZwTr50KpV1pD2yVpLCbVAB+Xucb7vvMlX3sqAAUkosHeWFHDrXH/O5tYa
DTWeZhXbmlmHGUkABZRKVnKCh6XAJ0WWuId5VlmJk1ewZFZXstG4y4pBU4/AWAkyq/PMg1vTGto3
a9LLgQL+gy1kpH5hPvCboDfHKcdwBYlcxSEtkY66KOE5uzA4q1wojxsrap0R66uM306dYTLsQeAa
Z7cuZ4FLGSerMvAWhgVF/z1p91CWN1kZ2FQJ2rTwJfWpilvSsjho4imwiww1j8fLP0G0Ri67QmGA
tXbTIqdrNKINtU+jSeCQwpPHhZN2bQ8WZbR+PXl2gXz1M8+syHCbnqbSBW4E9GWjgxSjENEf7N5Y
H1GTh8iXtkMVucP+Surv0ThmgCE33dfLOyhyTh4hTzOlcooYy7Of12kjGihfEy8l+TXa5KS/kYS0
bP/BIkivV7VYB/3Az8dBiVKjy0BwAEz+8s2CFCjY/d2aSESZiQLuQLcEHB/4xMsL3T/uH1a5QwiG
7DyRB1gtzSuGKdg6ejX610XE0bv/zT7McKdOaedSwvgw0Dzjs8TeNWDhlfTvsoyVN/z/tpA7eahb
FVLV4qP1nlOQyUuIioSXAP+guT/B5TJhI5OW9GHsVYCcfr+8lefp23rwARwDQxXESs76UdPYgLzF
xl6aNzOp1dAKsjtQQ4Gk+hhBSlxM5bfrMxrqizYew5CH4LPfIkuSdMLMCBasAwtoujmYXCRQ/dSj
C0o/gDt8517UEN2LLhujf9KpTdyuDW0sRpaCnhheqg+Om4+i6060sD+vuI0NE2h/0IxjYYzMs6sE
sYHvmEA9OSk946S69g+Q1AhLUmtywicv25Vxt6zZZ6UG0UPwnrYzSTUNePzhi7q0t62undBepkGf
Ve+qkVwlhvrSKdqhGVEddyRgS032XWvywp1B9uZqxXiKndanuagsuOtk29/IhQkI5UmzHmP3i+s2
xSFydaK4ce6CRPK6PLYO+X+8I0VfnAsSqtWA/zyCzeqbGcr+8JqhPgjK1AlYvcjV3h1v+puztF0m
FzDwuATvRg+TyfVMypQYh+Z9pZhLj04IwuP8nw/24fBuDfKxg1KajAkMot5DFuMLs0R4nb0YuLXA
3crpKvCiqRmEfWfSWW52jA/D6BVgzvuJKaXeX6Au7f0/vt7qEZe8mrupS2legNeDXZOSKNQ8rSNx
TDC5NuLzaSB589iV8JIWnmDuIaCq8mjVDFYZAvEwgWNqOqwkZAvRwcek4jaTvPTH5Qgs2GF+crKw
oH4AFe0qpBHatVe2+rNhpiDx2T8LSD8wzioDssN9xaKNnaIFLV84Fs+xeq2LBAf31/Dx73Nfy6lL
Z7ErtQlT+XViqZubL3okKoLtu8SHEe7jlGuhQ7WxUQPGqAPZ12OS+lJEGHUHDy4BZGfuW8e/+Tr/
Nsq/1cYoi6N4XVkpPQ516RbLmy0s763bf+7sEMZBJQP1Rb5Sk+Vg25iqEofMIna41k9yoLfdbnJx
LWLWhMze8Gvq3MwfkFT5l1e4l0yt8M5/GediSInYb6RJhVpKP9/qZfZSK+11XrVeY1FRgNz3kw9b
nB823TT25QhbuuHKBKPvNckxPHMocMIwQgfFADKjVEWEl+T+AfgwzDmo3SXU6hh2eAqmIpBJ7niF
l+BCUGMPdIrENA546At29nwM/094/rDKeWzbqAUzDFi1ICofmNDAJslPgC09+dfqsdkMruQBA4He
5S96jlX/bJfvUtm0ksHZAbsR5tzIt8WjCjKRmlh+jAm/zoWEsKd6c+Wu3RzSVoL0fP+6B9wU8Fm0
ItG5/vwqWMrK7pma4zNT+LOhEwRvPydZAqCnje4rkb+KvFhok7vuKVW01K6x5mIgSlD6/3thJPKf
Vx1e5oXvHIUXxu7B3Sx09fdNxjfqTHFmuUZIouNVOWFzAXbSc/kOo1DErnuRQ+2GwI097qxmWu1o
0KP7v1ux9Lt6vRWxyJQwNK7+LLIUHh6RVe7UqrUiLzn6gZD2eLTc2S/gwyUZqJstxxmSl0Q/iMLu
/k28WSl3YEEsMteGgkhhFt76ljW6MAuch94d/RKztmXQEwz5MME9KTTLnVg2Fq1BJ5gdHXf0Fg8s
N6/vPSo8a4Ai5kFcyj7vtqyH9WOl/P1v5sPizAzKROkLWiooPg4mWVuuKAli6MJErtqlPiYvQwz4
/tWraGOb6y63pi7H8xqg0J0Eqc938LUJdnQ34m8sqJ9PSKtZeHZWOCH10Ltz/DU3Hqgt/Gy7Hgo+
LhOCZZD05IE5tpZVaPHCSqIRsCse5tvCg9rXE8qAk6+90VAU2neXtUqxGhgqASEJt3GqHbdzE6FF
Jnc5jt1NZP2QnafLYXz3ztrY4LYOY8TGqE2wYVvQl1OueyaTyxb2fW9jYt3XTfyCzlEsdxBqDGmB
fdMGMt4VHspHldu9Q9UAFPse+GowkOrGnloKXEO0Pi5id1MVm4aB9Y3xS9Se5kLkFiIDXHTGCxdQ
sZRWYVecrAQUyqYQKLHGg7PMbbOBXEDOs6Rg8YgNVDAfZZMWBZxAJZJb9KQhEZ5+dRGA4GPANqqu
BN1jcbd23/c/XJGLzilEQ8GMgG20Wn8mESTba7c8tV9718oOYM1K/T4UhufV9y6tmwvPuqQbiYKZ
NAzpaN/ig5KA0ih97jzcQiXJTv8YzbzGyM02c2G5N5OlW9aOdFIWnmRILv7/wwB1wmod7Lx8KARH
m8cWAG+TlmaJK2CYBginv0ROiTxV0AEWGeHih8SioYUeHYoTRuxKaGiPxkRSXXTEzoEDnzeO182w
5bgEOUVbhTN7pdZvKYW+8vWS3BX6d7N5jo0favsEMLJ3eQv3E9CP78WP/GLUdNSVHnsICDjYpyiS
hhq3G1r4j+Yv2XFp5RsEye98iG77G5E6yu4tjkk/MKiszXywYH0Oa20LQQMIbIBG88t6pRpX+XMc
H+RfJvJeg7ShBlScHl5e816wAcjPNmSo7kGkhws2lMpGYkGUM7RVdIaXxU3tv+kCbU1wwcYYndGa
0KkJqZMQOTFIOsYC5991mK0Nbuv6WFfseoANpQ8L/dlG8Ko65k70q9od9Az/BXJvSzoOpSNwGtEG
ciGl0JNeaxYTT7TmyxCb3qzkAgvr/vBBa7s2Lop0WVNVQ4W1De2vOnsd8AhtMMU/TD//K1fgn19F
bkoYiYYdTBb5inJXa63g4t67dpB1gBzEghb32cySCUIbywT9NBhwAa+wv7AF6mNl5cvDjSQ/Qj+K
gGD76fKq1i/P797WJvd9HCCf8XTXu1BuWlByvM79DbCzuZa6S/brsqm9D7U1xX2oaaxKpmVY3sqa
D/yfhbbA2P3uZxGl2OU1gTPgc6CAbBfNurapwxFwpjn+3Y+Za2sT6M8Xd+wFUxO7Z+tjWcByf7Y2
ROC5MSxYi27yBxpMB4ohIzT7ZWRXokfb3gWztbVe4JvMrtfGSE4otlCrrTRxO7W2wV6CWSBnnCqR
Lq3IGJdGTqYxF/pqrJTuMTd+6MbHSIkF886XnQLg8c8rmkHrWxc5jFSTDupTiPpgqqlXcx9i5oJA
sf5T/9nVz+YnitFplkhe3cL6UUfXCQoXlx18x+9MiPiCPhicDQBOcVE2W4ZCYz2QhNnUHHNH9ejs
HJLCOA0YoFrFkC+b29k6mLNUBeh3HVz03N2EiWqkqK2KcEGBCrIKUoMTA5StblsLPtKOJ3yytP6S
jdtpFWW2tl4feZu7qnVdWj8ckY39zftYDbd5LF7qdFSAnlNimfQWnuj5z2wCDEuaQDsl6l2J9o4L
e1FfZ5hGgTVaWMGE3Hpk+FyokJp2cPkrnU++g8Jj+5m4sCf1s5kNqHuECsueoGTwXVZGUvbFMXEs
Vxvfl3LwoE3mZoX6s3UcH8JaD7GWuEMpEzOFRFvv3EwdahWlWh6iUXHHrCZNxwTOK9gRHmXgTDYd
1QI7UinNTYa3r/a06NOR9SLWhp1juN0Ph4uXTixbgPnhlBTS7CYJ5hfF3fc9h9VkgF3Bj6ZBO5I7
GiD0yRXgzvF5f5ZouptuelUEkdcFIIH6PXT+7K09H1HdZa9aifncD7PcOUnHvBlME1NMEj6fH/3W
fUDsifyIxE4jpRc/Ci2KFsqdGlAcJ8BiwSIj0p3jmoRCa+RL5P2cA+P3/Jh6FRm/X3bovQvv0yq5
swPxdWs0FsQdu89+RZXlF20XmMP1YpleYi63k4UMzIzfihl1hlwVRPG96sYn89x5ssCRlYPzG9dS
l9zXDYjKdA2D0CPqlrGrANqcmAke7qkbAxOgVRDpSJ60UQaJG/g6IIwQmb/aQUTEsN6F3N2y/VH8
8xLFMJQlYvyoMUgiYIDc/BR51JfAQ+dZLy2qmrWocbZ3jjbOxgs5LlBYU8oGJqUO+A5nCIfidwme
sDgFOUlxa2fXlfxNBQ3ZkrMwrV+ZhaG6QYTR23uVfVo5l5IUciNrIyR0QjVUAvslP42HnMw/Zy9G
Zzzy568in1/d69JWc2kJjaIyXkYYLMcBCxqvlET1qVoQ/OHNTK7NWCR+sRcatzu9fonN9QckFFvH
9bDT9fdoPo3Ro5ze9kBaXj5Y59KcuCm2drioZegFy41VZEMPldazUB32psWzvsa+QwyLqMM6HAQZ
zoKUrRsrRLJRvUZv7UqE1t9ZsCWvIGRAvzFKwz/0oeboACSFhkQlm48FustVIn3HjM+psJNRcO/s
tdM+GeN2F33tvB1Q6g2zIkDcXFBpQ0fJRGMLJwgcW/nBDGYJPS0R6vNPDZ7zJFADIHPSEJRBqM3t
91gZclIl0LpR7sxQU70l0DEN0Tz3vdsenFcrzO8NkvnpXQqxVzCrHC5/771d3prnbgtwclplbcCt
WBss+rOTRsBK3XZyIfCrnUBhIUPUUTRSVoYCbpkLNNxnfVhoKOv5jVbpx5lOoifXzj30yQa3FhTX
WinpYGMpMI8MOsu8l7wherq8Yzs54icr3G3XqooB1RGZhk6G7ljSNM9IfRewrjr3g10+Ja0q2rv1
MuFdZLt33F2XRGaWGAVcRA/7o3JY4eNmgIHA4+WF7bqiiXEEkKKAue9MR2tqzQqje10f5lrtT7Li
VcYbA8IyYuy2mJOHVFf9rtPCzLkdzRKHH7OJYIAfm9seZa9cmdwB7LFWriLZQXm6FAkp7Z7S7Q/k
wryRLGM8VT1+IGTN3EV3iIaBertfrtNkuW8a+XtVdEFDwd2efm3774v5225/QBvrLpZ1EcWS8Ndw
dwB4amYbwxM0xMNgCWZf82qgKn40oeNjjOMETE8ye2IWq10v33wlLlSBBGCYow5m5eXOdn7r0c0q
AnbZFUQ2uNMqRWYfVa1CQ2VGwrIoFENwZoTamSpkxtwLQNtvyh1aqehBH6LClB6WD+OImT6vMkOp
dB2SHtcLvM/dzgb59jfxVu4GJWOVLQXRKMj/uCxu6Ghityq20mk6cOFW7iD/uryR+6v7twW+Xjey
aZjqChbyOHsfrPyIhoq36MUtA4Lzsqndxax8m5C1gC4NDwN3wGYk6RNMLUX1RM3yDoN2gif4Xp5l
mR82+PcZbVlpMgYbybVzpxIMmJEE3+Y7pG6/jA/te/Esuh/3njOfTHIvtSICCjuLYJLGYV81rgx4
ez3eNSDL7lB9ssvvvXKv1w9lJx2SpXbNqvYub+zuN9wsmos6tJysuAdHa9j0hTtUKD7EPyX2rNNG
kIUIviA/7kZzGg8mGJXCAUTGdvw2OiL1if0Qv1nL+hM2WaTUsmXWZp2GrReFxXf5ufCmq9yfX1N/
PHTBQq5NqNljwDUNUK+8vI+7FyekV0CDhGnsM8G9pG9sO7aHPixL0IijQaVJcRBLUgDoGpESGlw2
tzfGhlL1OuiJyVm007mLWtWnks5Q+QsXZQoL5SGzvtXzyVwSD8SDbqzdp7RzS1N0Wwvtcte1WVhR
ZKoq1hmNp7SLXQ3Szyp9mKz+OmvSA4jmwV40+7ZoSGMvT9gumAtnisUKqTbRXVnM0a9SzA1JA4o0
w6GZ7i28QY1kck1R7X7PaS0bE3uyCt4SsM989qjOplFcNnqPmYJJu04ayblLmSaiad07g1sr6983
fjv3YxvF6LKEU/+tAPQsyU9Ljo84/L7sNHsX39YO5zOYsDfKVMubsNffM3C3z0tDqCFajcgK5yHO
kBsz1bAaua1JOpVEknVw3YmmBkSbxvlDVFdGVqUFzNB3Y47dsVI8q68h1VgIXhECJ+BFrmjsRPMS
w5KNZ0u53Jcisj7BUizuFjB7g2bNuJ6pulNilxmNeerBPk1sdQYH82xYwWVH2M3uNp5gcVEfRK+V
WdkpdI6+DL7xDQ/hZAVOZaQkPSaSQPvuQpQhzYWg2fXj89n+1jCXVkbmjNcT2PjDFCcZ/FrzAOJs
VI3GxzmvXE1U8hZ9Ou5GMKDC1kMxtwkz+t2aYhcCu4K4L7LARYg5T9p4SVYLGfLhJfcX6f3yxxKc
J2v1nk10QH8oGpsY54kqup9M75oEECoVYU/3fdAANYwKwMgZ2fhcJqbZprBi5NaXui4OEImP3bIp
vw+aInC//T3D6wHX5Q7/obxokGGYsGcqxHUzgx5zTTSetb+cDxOcgysMGmWOCRMta7xReaujOwdN
f9NR/MtfR2SIc2glRtNLseHQOWu+gRglNO0UdbP5umXJz//OFOfMrZ7hUajAVOfMgAtJoTwCNREt
7jD+umxpLxXGfJkO/jjIyYEvjF/VDAXHxbH6kDYzimDIJIySGEBE9W+K+eZgSgsSiobymve3g/Hb
nkAzrD1f/g07keLTT+BWm+dpkS5gmQrHBNMDCt5ohuyWFiAVhhFktEDxORb45c5J+2Ry/fvmpNWZ
2bfR1OKNK9WktG7nWSMmgA6XF7ZnBRqViu6Acco8E/ot7U5litxDLqaKUEpmQeqAmEgtBIRhe2bA
XaFB2gM8B2fsQEvnoCoNHruwGcH/J1escNOh+DW29dvl9eycZntriLvvs05dqhZkoyE4ZwvVBUPK
8tiwVoT82jdjW44BygxQ9/Mfx6wqKPRgPVoS6vEvyJr8xXfRQJX/LwPrSd98fRbFZppRGEBUwiwf
yJU1h2Rm4l3ernMqLBXlUAOMTQokQkHozJ0tE1CdGQk9vAwPvFDxujC/MalrhYpvfkVJ72+WtTHH
naNIUeJSAuNemExXWb+E86wQTVIEbJM7YfDTorivYzu5PQNfjOfIVGVHMI8sXmVFJdibIdEWz6kh
sLfr3ZtVcR8rzktw+Q+rUKM2usmIsbNKIpjJDS9/LJEZLmOW7dGSIh3LgtLXgxOXN/ZS+Oi8CUoP
u769WQ13hAaHZrazwIyk9SCBeo+1f8xsxTkdny1nSQo4BSxoYKtI0VRsCgiDeUYme7b9cHnT/oOH
GyuT5sp+z4O8FQb6sL7Cx6E/+9qtb6sg1V39Mf01B4CZ/xWoFpgQNGFXlRTdMLn8OclyVWkgFxLW
/uDPvolUNgnYfXnUfPDY/k1c3RhTP4eJtK8xni05eA3kyVMyV6fZyI9s0QUuset5GzNclMAVEVF1
wpp65xlaUtP8Cl2qv/lOGxtcaEgH6qj9AhvLTxmNroNykEgbu5i6Ho4Aqd0q/+XWcUFCZ6YMzmPY
Q62JLOoC1kHmR/MPwbJEW8fFhiHNnaZY1psP0llvKhqm+U1xZT5WBxQOHqoTGLJC60lgdP0e3MMG
PgjYBbLnteTKHbApUx2ndOIWwO74QbkGv9ipJNMXrPGoX1c3f7eV/zbHd8P1OlpY3EhNyMCXbELB
D1qVrtqJmhK7geljVXwHfKCLneoMX0yf3hJ6kk1B7rDXkN1uG4+zBvIXHdIF29Z77XX0Yn1VrlY6
SjvMvi8Hx1/H3th1T+Qrw2uOCvLQxBV1hvaKsJ9+A3fUjKgw8nnCb0CR/lZ+69aBv4fosXpoAvkK
MdK77CqiPV3/vs0zjMHRxxifbi5bQIHygNntf2mCO2j5ME8aiAzbMJq+tHpJoI1BLi9ivfguuLvG
nTFbqSxq1LBQzI9dWbgy+yINz23xS8lF6O29h8DmZPGg9BjVMTAhYr8oumAYgUqLGFfX4iJrZjV0
aERQbtH34S5jI6IQoNOxtKrJ8HT8Ljd/F3c/Di8XK5bC0AY86cFKWLvWIz1SUIe0h8Imow+InFAZ
RrAgnQPr9ktMQaaHDUzzdzlKXCWO/cvecP6JQCoHIINpoVDq/A9p17XkOK4sv4gRdKB5pZXUktq7
eWH0OHrv+fU30bNnW4PmEHd3Yx47YkoAC4lCmUxVZU6QVCZGOXdG74eK4o1JbBvGzVy8mWXgdoZh
Q2eb436fIR4G8TQ1TTosi9m1388QKEgLo8qG1l+aF70+mEVszaa3vSieDcYPtGpu6nAUoYYoHBZ9
ccdOAVUEL1u6Eiz9vhTGGUa97sC6JbVAn3BXak7iGc6AniZk/tri/9HgvPK2/82gxrqDkUG33cC6
xIP4FILXA8QxsNk6HQZV37SrwQBT7cK5+lcYpJBXQmsE+LgJRMhZtRDI2hAhFNFDpWrO5HV79Qed
hTXt7KeGYrp9mB11x2v/WHNLpDJ19KejIANV8t+9JFCTxgSle++T5I6o14kA+pJYcSZJt80e+rxy
ynlrrTTuySCmhJ4ZJlkosyPzMaVJKstpGAZfTrvXQmx6axaEZww8ukEZfku0+X6OYzDZoz0fdPmH
LG7+RUnxt5/AVjG7VJWnTqp7dPmicK+CMBuhSE9AxjE6UMAd/h+kIxTsf78MZDDXY6MljO98niId
tGJRgmIafEMJ9+m0z6AxK8k95ug4HXmfkQxlGAXaCQo86LMcWQwpg1qtq8GfwmhHYlA+xDInelw5
9Zcm2Jq2mLRLANqdwZ+LH3p/JeuPQXC7DSxr26VAwUSnuh8mZlF+d8u206UuyOAkbQP58gYEQgJk
jqoB8Ru3AeHzPY0du7BFd/Qi2AgWZREqbcSOeZI3POAEUD6D6iukUx0iH9Bpg143dDz3X3lNhKsb
eWGZ/v3CciP0mSjPzeDHHdqualn0U1W7asX4aXs3eXbobl/YkfQwTCHDOfiVUqEaOVUnYkz7vK05
CLbqexfrYa8c3QwhUtwPvh6SXQP5LRB9ba+EZ4G5cIQQdPtRjmNUVtIuq4r90syP2yZ4m8XgUwIe
bV0X4XrLVLmQ+0UuoGof6p63WSsx9W9+x14yoVrLc1Hjq5BrAyxEmVPakJcI0U/lJrvKN84drwC/
vjSw2kLGxQC/LbO0KDWDsEmwewEa30tFvZJH1R1K9d+4AVEhQQTCbkrw9Lu7BUuxRFIKM4WhWfWY
2KHAKymsXFsoNn+YYDxaa9NWbCicdsb1AjGgIn1YRNOZx9qWWgQ6Y8RxPHkVJUBiRyDkBQ9gezOM
PKnqplgA4Bm6vOqhdWVBBEOgeaNSwR3RXHZys9xJ+tTvg6x7nlt8yRiPC3lAX5HUKzvQ9KFLMOlq
C9N0oLqEWAKqP/4seimRLDE8C7KGiUG5PivQBbQWMpziSeTN5a/6AD4NGHYBetCJ+v3j1GNdpIIJ
r4OutVOIt3kx2yYPcKgjsbcdol0IuZmiDgkFxtEIZB2LVqbwPVSlNSrtjUY1rSHP8ZxLsifISOeG
oKcdNG/78L771oZl9tFfYcxTGSpYJpYMAsDWyxeUz1xBseuz/lK7g9PslZ3gBjsULebv4svSerLy
sy9B/JU7GHR3tn/Q51CSoIIBqm1ZxDAl9Zzf93vSwb+lp9Lgh1Nsx83XPDia6QuZbozguUG5VcFw
iH6tC609tYKlGf6gPnN+Ak23/bYn+AnvaUYEBJJJ2FxjFYnxHAomismHwRHd1o684LvqmD5u8GeF
c1BWF3xpjf6ai8um76H7npGmp6mlxUN3TXtLpwMs8wuebhhJdLSvphNz1vjJq5klMvGCbjSjpHcw
qk+J22iL1QaTM4GrensrV8wA0EwVfJq6TmkRfl9bM3TqkEmAnTB8kdXnOH1MeHp+qyag44QXG3QJ
P/G366maZ3CnHn3S4HSQY/MlmxrJTg2D45kUIhmv0CAUhwlEWaJFZmbLTMSFs5m2gNAR+6W0sulA
gk31OiN9akz0vG9v3Sf8pK1BhPZYglWcELY2ZQyN0UgEsU6E7HqHK68RrRKE4iYozwmXaOFz9wZj
jrkg9Dlp2lhEiD+FSHiDNiO3wXHmGM6kOYtdgJfLTZ2qtHlDC58upne72CioDEiQmWV2VRh7M5fG
ArsanDoTIn8a5qGE63ZKrDI1UCPmDP7K9D/89BnxtJCh/gWNLPZwh1FlFvOCmCuss9zNhnix06xR
HCHuNNBvzUeSyw2KwpR3pSib+2yKQFCaHPU0aY5yMypO0pPBCaC9ac3VIDrS0Ip7qc4FdDbUmEGI
m/RYjNOCic60aZ2oHHjC6msuD64biFAhT4GVMLfFLImCEBuk9w3QT+fQuO7IKTK4I1v00f5ppz7M
sFcD0bMlMQXc4CUJ7pLWHxqvEu/zRHCH5GcELsh2OCS8zpQ1OISS0N+L+5QeRixUG6k4AA7d0V2c
7Bty7XatWOhbx52jDva/yGZRJ8SLXoRcPYF4IgNTk9QKcfS+UjRTj6BuVUZ3+zSvuvmFBeZ41bHc
CHmNVZGsuMkSTHLkEhodoQqwD/M+d8xWPtek+McDbtBLBlShKCxBfu6TMEGVNktdq5BgSvbdfg7t
4jpwlPPQgMgKUwoimoEt5fv2Sj8nn2CT6pVo0KHUP5NvTHWZJlMBQB7BDEkzdVDzke7+Yk7+F0Iw
jDlmZ5Ox0rIk7wYoawy7HHNHolBhsF62W1RrxFnGgKEAgfZXzirZ2wD9D/QykGnfuIiGWeYMKuAJ
LfRZnbzRDs9i7mQ3ABMnPFC65myx8vx9yItfemevBdp3Aa09DJxphgbRCsZuhUh1bJNY8tISIUL/
oIaDO+uNJWetk1Szv73MlVVC7w5zVuiCAEc0O4SEGRAo60yT5k0YbZaTzkrI6Ily6qhZam+b+vS8
w8p0TK6hfUXHc+uToB+C3tiEbOXi6ffNUaD05RGun94JVQzQUfJrXlpLXl0dodNV4NzGt2RC+1E1
5CVcTIyiaI4igR6KsuM01z00C56zawyluJI9PlDT4H5zM1u2ZqerbAwtdk+Ifj1ez+b6Flz8ICYU
LEjcFLnaanAqqn2RuhMKVz5lciL28EMo+Fyc1F0uMf590xHsosqNibrPSphVCXVWrcamSyCNH5+K
V7LrQxsj2K6Ma+9Uw7YWW/VNdWh+zDuTAxbqmnkqj0fQco6wn/kC8dRkk4JctReOj6IiugRtMttu
xd6V7wu8sMBsqRjilEplp3l51FgtRJ6r4Abq3JxgbX0dBhR+oCSsfDqVujZiojoaEL53806XRk+p
OGnK1XXgfYhSsCnKIODCTl68Ejoy4XpIe6yjj16EoN7N6XjXNjw+gRV4wbDDhxkmXxTXralWAcwE
aM6LZdXBy97V1O9Zc1RT3nDFujHEtybWg4cvE/ulIzGnAU3jXtvdAdMQU2eWKWa2JqbO/I8HKt89
wfywRr/hxQ4KRAqbWpFETwiPZXwOkn/62GEN0E94YUCp9bLUsnHxJl3zCjL6XTw4hsYJYNdB4mId
zIUn5AI0JUNJ8yon2evfaItF4JBT93NxO5B4cR/kbMDMLovxvGY041Be4NtNZdhFCPXMyUryl1l9
S+pz2emOCRrmY+0guBmml+3TuwpPF2tl3LGM0kjOA2ypvEAIMPoetE4cvBFDsNBTYhjWbOica2j1
JF9YZO7XLozDBHk04pUpgB9pHwhLcSDpU4TE7CjLY11nUZaHo0q8+aB4VWVhgtruwJuN8Ql5B6Jg
zpI+1clYewzKilI0aF0kah44BianexgSD8w2du9FrTX8LM7oSAWZqpn881iQtcygb9OB+D+hzbWg
enY0UIQbHTRQMAvgNb4c8MmWOYhiMIjSNXW6tBnQvnUlD6/J6V59mjOr8qCQZSPsVb8V5xxcLOD3
4+qRcjzHYPDFFIapRTZT83pp16gndfq+fRa4bsPgiyFMo2mE+Iy/ogMwczvDleqU+wItadrdtrXV
2OjjHBgMyqD6rcViNWterbwmEqYpemQ/zdpKuYJ/n8a/WCdhACaqs1EiIjYuI3dKSixtOmdK5ERK
bqXm1wrnb07uE+j1/rcVMtgiREat6CNwdKglKynAYdC8KcFjjxzjtqFPFVx2gQymQFMQNX59Wrwe
85DhnOxztJwI+hcxuJWjzMLx3E8GNL+kQxkWnLhh1Wug5ooRGAXK1RA9//1WSpJ0VPUWIRb1mui1
96EUAazJvzfgfORlcz693ulSL60xB77GPG3QEbhN5yFieMPDE9TJ3aF+kezFra/D+/zr9uaunbpL
g8yJF7W5aXs8J7y5G71O6qF4hHEGzhdcN4L8ogT1QdQ0mA9YJu2gFBmMTMP4fVbJvot47bpr5w1D
l/8z8X5ILoIHcOIvU16axFOMAHSV2XFOKlutOxvwybsPOMt599cLW4PYZcZC3l2iOuZvVHErdHVb
+GK8EDxrBC5nxh+c8GN1jFtMsqB1sgS3aJzepTdB5iC3+KD7spPfc51wLVa+3EvGJxYzILqy0LgS
t4DxZHoYuvaqHfEFn9jp/XDiP6R4W0r/frGlAZTMJ03ElpIw8GXdPIhqdd729E8p2l9n62MTGfxX
YzKgGxSbGD7ppmUcMu/B2KvOdMBAuZc/gFTG522lzOYAWZvMNdAphQQNE2zleACfsa+646mS3fxH
ddUr1uIvaCrKcPsEd+rX6NbswNvIOXprN/rlt2Quh8xIikJR6eUg3Qj9Wdd2oXEcg1Mr/9NZDXap
zH2A/i85kiacwC6rbL1+FrvRagiPdGA1GENzmgq9a0ydfJJ/gYA4WnVMeIrxZfGEl9EHxdl3ZXKR
V3GURxHxe3FsvH9M8P2+Ogpf0GoFWwmbyTHFVFCUBM5jSF8Ks7DUPHK2/XMVwS4sMK4yLIGmyQme
PikmdjoTIhPy9xq64TJvdnb1eF8YYlwiGjo5HmjSoInfNPOpV47l/H17LauPLJR5/t4uxhmMOR0w
2YTtGjyQFZ/6x/A2e6bJkNBefgg3psJxc65B5orROx2XWAs/D07RjeRgFGBf7bT76Ix3np9/bbzt
BXI+FtuSFLeC1nTwEq9VRSuN6Vj/bFXdbAUpZ6pm9QB/7CRh4g+9bTJ1AteGFzZnOTnmAhinwY+o
Lqg01xwmb54t5ppJyzjMCxohD4tp5Ua0k/Cekm/b7DWKQo6tT4x2zIliK1fS3Ex5TV9V5H7xynO3
L3CnCbZyoqnuYjdDsTY5GP8PkTm6CjZnd+GbhLlrGnAHoFcNhjtndCUndSNPP0u+7KFgfcUbCli/
ui++H3PrLKAx7ZaZnoSX0e328cF0e0+4FR2Iq/5jplx2TxkMQeRoSkVOr5sOlJZtaouxeqc1wX7b
++kObe0ggyDxYAzzSGBmEQMX8aPV9zwqAa57MAiiKZNRtCX2rUUZaziqbmVYyXXu63a5L7GBspOi
fSKqLR4/P+8QMEiSyEVjBgMMjyISJOOVOZx1Fe3T4FkMtW63vZPvOfKNrWSbsvIyAEOhDGuqP7rT
UTmSq/JUfll24W2EKI9KnvaO4BtXKl4dI2JLrtgQ5zpgG3QCqU1mzPFqnuyb18Mx3Y2n7Bo1Spv4
PchZgqvklpeop1u4tWgGZ/JM7SpwN2qeqC7KvupFf5padAQ3ECWttcgeZrO0onLet+I/nXNnTojG
xLZhoDYGmejhF6EwOZsQJuO5Lm9DGXzpQilU4xmnA1SgVla5TXZoC4lz4XEuILbkmsnCiPEYSBqn
bW8vem83WuoIcuLLAi+lt/4o/YAwjUGVZlCGNErx0peu9es6BlFh4qGZao/a62u+F3xQsXCOxXqs
fmGSQZhSlFDxBfskTn/gj3fzY1/a3RU9+8JBeRxO4lVx4kpecmBNYyAH7Z2ZJPXwjdEenPKOYOxp
gL5YgbJVvwcFpcdbJvf0M1gT48mjNCbu8qDMv8xTfTJqY3IKJb0CV4KjNM+VOuyrPHjKekCgoy2P
+VeU36/bqjzKbXvdTdqPRdKfiRk0ltK8NNocOtsIxYusWKoVJRnERKShnOrjU/jKlfGq7SdodCl2
eV88Ro/b9jinhyVe0ZdwRmsQzDXlQ1dK0Oup7W423W0rHARiyVamBjP3ZYUzKuWI39Jvc+NK1Zsx
3mp56aKAhE6W1Ns2Sb1nA/TYak2Puv4UJjhFcQ/ickP1a6iOxWYCqaLY6lvZM2vxdtskx6F1BolM
gZR4kCHSr+VTm78l6r8p2VyEUjr9mBfPdgVhgBSUKgKB+Rw1B8O4rjTes50i8ta+MejTCkI559X7
qSz2oLpU3WUX25OdB1aIFNz/Q9SZZ5EBH6MLC3MssW1QVrdlkKOCXppK3+q+4Q0/Rq7sMc/lGdyJ
gzYupvcE7gLm5KWyjBp0bNDI3PYGnhkGbKZELSNxopgqnZL+XLe7tL3fNrF+K2GKDh0zoLd9x5IL
f4jTRcvNURG9LhacpgrdpAidEjLqZqJzVvOHwPrDFuPcYpXWkRSMFJeim3CHGaIdPtGp3C8nYc+t
Aa2f3g9rjKdXWWWOmgyfKDI7faKNVeRqeTZe1ZsW/X35jX7b7qF+seuveGQR64f4wzLr/5OeSTlm
pz0xXGyhwFOz5PEAridVKGH/X9+N8fiiaZQ8wMfzGtMqvqGFujxH9lQ56JnM7YrKMQaxRaeZd+Mu
s7d9hrc+xvvBoj1kOtrrQaP6o40SS8i7/+oqjOejdTLKoxHLGzzFi+z8VtAh161a/bFws97hlnzX
T9rf2/meFbw4BmgVKfKeZv2y2BKAInScFAKtfjkinKDii9OJL57GM8okCtBZG5O2xXko63NtNNjH
Qzh+3/5WfwgGPlYm/w745oB/Jm1ooq8yyYnd6Fp9TYHG8P4dHuv/Ev0/DFKsvtjKokA1ORjw6bRT
9jCfIZLsiveDK/gYBN/xB8G5C2RQxUQXQtcosFdjgVTsFUt0YrTzkEPtQUmKM7ryh9j6Y30MrrTT
kqqljA19jzlx6goP2u6+6oApAw1T3Q9eSpoD0e9NXRcbipHPXG1KFOgT9fsgogduTqxCmB2F14nK
OdfvAy4XhvS5Hko5Qe1akfLnTF0sodH+6YDRr9fcx+4x2NEq4SwlAa60AHruWjjD6a9GnUuwydsz
Bj+aNtAaMXv3egn4UV0XaG4ed8YNCIkgytnZi2pluOQGt37+bweObSIO+sxEez5M00QqMgL38WPg
pdQ3nOak3OgcipM/PLz+3lG2fVjN6k4UaboKgmJoI7ym3PDJvbXkUO5G/3BmDXfyLvL/4yoZWNHb
Dj3EMrCLwgpMetpo0aeXZIMd/lpwlNdtg/SDfY4pP1bJoIqWEnGZFrpKDHgrILVQwPTEL/+sVq7f
hXB+3asKgyagem5AfAI72ZHy+0PRDEzd+THaiTveu4l3hysMkiwBCNlkmpTLjtFNLLqAfzd4WM4g
WXmbndLL76sv6FGROFv5fplt7SUTn5SZaZZo19e8ZF88ZMi9o2YB1V8fJO3Xy1V1le+jXY72QSsT
3eqk73mSIDQ22bLPxi69EvbFDEBrq+9j8FQLx0h7FCGnNEJAd9tteGitMHijyZVeGRHtefAMUOMr
u2ln7Fucx+JceqETPWrutkXe4hjkAYvlVGOei3haPdmVeA1yIygPH82GWCZkI7aNcWCOJaVAvQYc
Shq8tUQ6Pr1OO8zjCw969LRthreLbEtFJCVKP2nvkbsCJfn+8X9BhOBDDruwsh//NSJTGYBphVRt
FxVLU67zMzgGpKtZQAhovuXH4m64S53oNnoMI46/cEIyloMDhCVKKUQ4klH4VkI0oDNbe5lVXosK
77sxKGO2izGItHieHMM37RDvxsfoPj4pZ/M0uBmidkeENin5vv0ZORjKVkQ7ISKkoMkFiqGFl/qN
2+75GMrbQwZeQn3C+GhDYS15NfXXpD4SmdefwntLqgyGYITQaFUDRlq3fVLdaWfajasccMfaIT/j
Tm+XDcRSGRRptQTccjRBTKDLrntLaocHHZGEZEsuBrlUi5dn5IRi7LCFaMz/axSuzbeqUG1VrDjX
AMcEWxAdhHRqe4G+PrTWMZubsZ446MSDDbYSGpU9xv2X99A8faOUcmPq6CFkG2jBMEyoaEN8zUUO
+mza+FiEQY6ohcKBYWBh4mF2Izs+GCjJ0MYb8Yr3mf5Q8/o7LGFLorGUQZpCoHiBF/hV+VPzTYsc
y5PhgIzinhxScBPB8rzjFYE4Z5ktiSa5aoIsBPCY7AO/94cdLYeqOx6tF89JmBClSxVBDuhekiV/
6kexQDtkyoEl3lkmDGCQNMnAfIJ84eBRkZQcp7mAdviCo8XvW+JtHAMceRNA5ZAGeNi4g7JLfcXv
8RLmPdo4IEgYxOiTSpzUQCaeurQ3el444pg+DBN4/bcxnfeB6HIv3mzyME+5RNsPl+EwqS9myn1K
cSyw9c5IMsJ6LN6jRe1Q3OBAuWg3bHbSYXL7feZWP3ixvkQ3Z+MEswVOQUk1BUPUv9K5i9OCbmV4
xpASprVpHpmO8okphN4zMKurXPohDthrDH4os1lEkHulV4uWu+Gu9QV3gZuYt90T1e/muQonYmQL
nGrV6Z1KG74aJbTa+i7uO2/UdwqIHUrCS8Lyvib9+4W/FIJmlEWMr0mZN0rzUc4fth3yk/o688Jn
65xdijCjGpbFk+6RTCPfwtzSfsSH7qpyF1t05F1gNdhQl5YCCpub9qVfZ8t3GDDR42TpNDpiM9q9
K7q6B5nJY3kMLAwOX3OfcDxrDJqA/X8OWx342DiiTW+42gbtMV5QaAq75t42PGsMqLQxQcUzxMeb
D+m58spTgKab2ZGtyh53vCw27xAyyJIYo27MLR4ykf6tR8FL7nMvKnRfbG9bI/crEGJwPIezPLZu
iam8eBTnd6SJMFxKQyzFL5GkTx1+TMe5B9iqZTyOppxT4KRpGnoPoFXDB/HojrMozkXA1i3ThpTJ
lMJOsh9d4pHd9ByeJD/fIwKCaN981e8WXoqSEwGxhUu4idyVdCNpB/ziRIhWjaPuK7BWc9bHSyZ8
qljKC+4HPA4RbRGvP5kYYXDL0BJeaFpBcIsdFFKc8GV60p+6H0rCF7PlLZYJUSpTkiq8ptDneUK1
0UVnt5+8Ub1JfrMWLzvEqkgIUktqg+aaaZ0x3lGS09AnPsK/Ay/A4/kNgywKCM6CMcBkLDFTKw3A
/JSfluTrtnfyjDCAQppAVCIBexcHL9H0vQ8OSF042zZ4CXqdARI5MpJWoS1unTM5dMa3kaEk1UNJ
CuP5h8ZweWeOsyp22izI+3YoMd7tpaYBsS/BypTeGtECzFkY5xVvMPUbqZmHhkgAf+oN0DTXfmav
mSO4xJ1s7WV5Gs7Ll9TjOQYvOjIojF5c4aUolkkoAlGaF4J1zZb5jRYhIkz6Pitfeiw3s2j/mSyC
9MoaLe4Vy1s3DaAufsBAUP+bDfwA1MmO41t7JrvMCRz5IYXgjWMetCvM1r3mz5zt5n1WJnSZSwxP
tzROEnaTl97lO32HMQe87VpHMfAQT73C5qUq/9Dv8/cDjyWl6ccCHOw61pq9qFD5qc851kpKSKPR
4T7BhpbkkYqv6k/LU+7E17zGO7qojXCGnUorhHzpY+rLkTFbEjkY0RtnWzm3rsECDcGgdUKDbeNU
7WmrhokNTc4hFQLntrv+ISVARTskTBV9FhDttdKY0ATlLd+E62E/n4I9KF3alwWUB52tXvXPKcdv
1t3mwyJzXBYpM3OFNGB0CMCdFkZgummtcfm2vY3vxbHPH+rDDHMouiBqh47e8zRFREsHyi54VTpr
9KmT6m4YWj0eEsVuQaEXDXiyjq6Uwp2ecg+99TnmE+62f9EfntUfv4g5L1ELzaGSTs9otw0+LJot
Dp2LnmlIFCOcsretrYdTH8boV7jABEkbdKMTgYVmdYukX74E9pQoTmh8UarWikHVmkuFt21zdY5S
lj6MMrF+HmVdDJUM2i1VWmqa2aSA4HTkk1yzSddbZjtaYWlY9cJrUOAtlzk0gZQpql4jEKAtdjT9
0ns1sgj/Lv3ysUDmfp5CM0ohCIPHxPIoUFYmgccWwd1D5naOI7mb0MFHVzLBb0GxtI/3tDeAt5Y/
FCr/XoxJJ68uXERV+lafO1hq3eghv+vuSz/2h0N5lDAdLVriVXzPuyvX0fPDJHNDKz3SjybtxGmG
+FCD6iowRV79leMKJoMvhjAumUkPvval/yl58Y7sEsc8z5IVoglBOiAyvvp1OUX+zDvj1M82UIfl
nJRMoQhicNF5oNVWD8mN6qpgLHNyW3WUg+opkOyyfr2fEs6B520tgy5TUupFR3Dgk1GyBPktHHha
3X8IHD++HoMphiD/NVBA7uUDzcMEwFHhhIcM7iY+O856WPNhjkGTspYmZabOEmlfkbWz83q05jhy
+n9ZPP+wxKBHHzeKENO8eHJUD8hQYMKkcumLEMOauHR5Wgl/KDR/2GNgpG4EjODRFoHoWB1FezrO
J0my40f1uyFZxdPs5E7zIxw83tXLPfIMuMhpHco9PRvvnch3+WHYmSdkDyVf9aRTbliZPx6427v+
IvzfcpEn+x1oUGqtq2lG5mLWA29qB9nSdKE/BKkGaktJd8A8a8tQ6bOGVh33Y5A8lQEXFrbPByiB
f/8RulQrXdfSPd+LP9szZpYcdW+eqJRJaKs7k9/wSCOMP2OBIjJAJA9GCkZfXBatm56pIlbi6Xfh
nsoF1Z5ww43Hefbo3y/wfDGJMDQJvHg8qIflSI9n8ayfeocWFcdnkwO023Ec6MB+N4dDU0q9KS1e
RH5mAeoq5rEbHrYjim0sB0f67zYwuyolCZ3aln3jUHjDleK3e/6wBG8pDNJgYqDT2whBfdfVTgp+
e1kYnHz6sb0Yeqq3/IFBmbzT5xEcDAsyCBjFaKD6rZJdMULpMDbBs1q4Ylrvt01yIFsRGaSJSaeD
cwgbGCvgFQSnWYWGJOWchqe6Vy0D3SyG8Tp3B03ZzcIXteGVHHmnjgGckphLomdoZ05EL0zNU17k
vOTa6seD7pwG+UFV/6QIL9RSmWEWmx4ztJYl1ninXAln4U4Dc5tiT19E2eWntTlG2WLtXHW93Ksl
wovsEDZfsjKzQz1wOF+PIsQnj/lYGluvzeNqabv3VjK/2tMyXHg0QJxI88sm98Ugr36rC2sMXpEC
RMAqzcBCd86RjsV1UlhgtRYrS7oNb7pz6tE7nuZWUAJyazREZCA9D+yA9wJePSgXP4QBMqnJ5RbE
hrQPq8T73ujBtD6jle1ZfA33oxPthtvUmR6V2U9OMm9Ygvdl6S5doGhdNFGdKDA+ZbZwr3iUrqRV
reFqsDExhJFaMlmRy0vKrcaNF0umv+rCqjSJUL6irfjo1XDbNo2dVpY9UqJdsMvK6yybvW3fWs8T
X1hkME8cCanHCLdF48yuYJEdSLUm0apP/Q/zWXBrR0JxaLjVruRnWbIz1TIf/uMvYPAwq/u0Cmje
jLa/zKf4Fq0I4p7c0boUdfLIpUxU8il7nHeBy4uXeU7GIGMO0VURipXw9uCmGn1I+1mJ8SBo9139
DJVWd3uxvLPF4OBcaN041/CqXsgcsUKf90A6XvfZenj38U3Z0vDclV1h/oo4Zld+UgY76S3QINgx
qg2BpT8Fgo0UJC+/y1kcWx7OxkQVe3rJhCLiRzmx6o7XB8YzwWBTY86y2dOc9TCAnTn6JvCiJ86x
Z4u+qKr/xQ+TLMODqUG/JJ+Wp1IeeQ3X9FxtYLpGV3px0sFBWKfj+4B5dY56CEfk38EOaQmx6Gy7
HG9FDKQMfb9gqDEgXm32+6RJvCICIaBa8kIM3oIYIBHqPlMSeoyH3vpVUchv00cTQ9eT23qU8iZx
Q0/wtlfHcwgGPOJR/msKeTFjR8seDTCib1tYf6VdnCYGIaJYlYgWwOdayG/Kb+TYnuLT6KnvGWbR
ij31GUrVNscq585n6XXDAQdInhBZ1C7lu6F9wOljbFPZz/w64VBjrMeHH2tkS7y6pAhLSTkCRlu3
3rOkX3O7s4zrBvX56MBrxqcwt+H8bJFXFYxGABkYJjVT1TXz8GrQtGsjE/YKuQ3Qd5wHy0lKNM5L
Zd1XwK+tYx76s6ADVNNBR6DhQ6rDURQmS4hizllbL0RSCu+/TDC+0hbLX50AnQO9ihtkfE6hr/sY
jro1OBHK6nlTNKgA4B+U5pmHbKKojZBRipHceAE8gVTQC/LTBEGSbU/k2WEgt4vjwEhjsCETBfrK
6XyXF+2TpKePXJr31e9zsSIm3kNGMBQNOlDTuqJNJ4Z6EDa4VNpLsUGLAS6kV14icr0r5sIm/U0X
MFwppJ4Tgz6WbXF2O0yZKfZg+kMA1meQqLgouYALE02EsiWlu+EJjNry7l8Vky5+BAPRCT5fA/5j
4gXRzyiRLLnJODC5eglcWKAf+WKZg07A6kYf0Pp8lqMfwfwc8Ng+eF+PQeJhRLSclPDHYIYysSzc
CEb1su2Kq9HxxSqY02UqSdFPGYYGRv1lSXxxOchhak3NTdrcb1viLYaJ05I+aeucPj3ypXKmFMWp
jJtG5dhgB5KkMai05L0yVTsQj9mTKwxDKXfife9Ed5JrPDePvJa29TLfxw6yQ0mYa1kEUO7hffFN
O6j2+BgeOiveyy9oALNST9jzcpyrn0wVFRXsbApU7ZiNHFqwyJEFvLmkupVVqysO8bRbsl1MOAoD
qx5OdCKLBtQQFVaKop6mQQfxF5oL0BE4QZOthMSkkbrbfrH+XPoww360seoMc45wkKoXcj3jBRyh
tWzY1bUVOIHn9xjwre5kS4XW/XfedMKqw1zYZhAfEf0itL8qwgRtPORIRSb1x3yf3iRW4kZfeK/R
9TbqC4sM9odRnFTGr8nwwJ/28iMG0NvSDt65dACR99khvc87tPTwTK9+Tk1VUIqGLJ3IdivqQRl1
ET0cXf4lRuOEKt7Xy932x1yP7KDjLhuGpMIYc+GEg6AqqH0hrXhb7NFtdsxd3Ni+8NY6wu30REms
W26+9FP9F0ruhqRLkAMnqghJN7r0Cyw2jCLOVVmV39uq31mz7gV7/kZnu/hjT+w+ssYY4NegSYHU
KYxNRWtnzZUKDv1K5aDlp/CRtcJgv15USStXMmL/lxlTh/FBw0DnZGdnFRKMhS1xcn3riyJQuyD4
bp8EkDJBGCRlEGQvayBD1J8XYljtwCN8/MOqPszQ83jxoYZQn/sFuQG0DoxIjYBNqdwHTg2WAmK3
uBJql4fP70HbZWD8ayM/TDK+oZhlBjo3esPZKK3NFgIS/UVxlh3dTnk/PdA+VtPWv5hgqdEsREV8
YY9PMRH7Ixif6UPTLGo6KV671X7CbB4dUM+88geI+DGwIbmRmz2SQ3KVerxiNPswYE0zjkTqSAg7
fcHZKMl+LvTXtLTVqfgZhwS0CeicWtqvdc1xXxo2bG06E1aEkF0d+xLeK0azFdYnMA64Itpo50l3
IvMqb3msbzz/ZS5FDUph0SBggxc0YWf9lQC+ZfGJA24UmzdW9X6TXXjvVGZGbyxYFYGYW7PX0Gwa
nlSMvRRues9L/fDOCvsaIVJWIhVO02jvTC+tBcY1L8bTR7ETq/LJ/v9Iu7Ilt3Ed+kWqkqj9VZst
293uLd1JXlSdZKJ93/X199CZSWvYijk3qSRPqTIEEgQBEDiHox1nCQlzM9UJUYYxCFCIPYcPoNhB
Ew8w7ezpoXMDa/S7m+KGdyVRs7+2oMxt0cxqoyQVtc25scyy8IUuswMwQ4pGbF1Xj73pmWNwKdGv
9i6uF72JC5N42vKkSCA1F7hAJTwRjKcxS6NryxQblpy60/jZfCltXbf0D0tmafsFFGvgPJu44KL0
iffaGjKuZcnFNpppkkBpoChvagcwZApPyfOk72qg7BIynmRO8gZv+ZcBY8kbMyu7Q4v3F+2k7mZH
/YucAHrIM5B30TUrk3EkpSjotFX+h/fOHwCkc+ws88awzMOPZg9edM09downyRJRjfMWh1zZlbeK
XR7Q1HYmfvEMiFMLAeG363b5i9jl5/3Ehr+zkqjRXF/up8kRLjnycFRdcwcgSYeH/M+5DNhkBdww
jVBKWE4Fr77tLt31KLp1O96dwzkJMuNKRDkUxzCUESKBWsCSlDB/VqWke7q+dBzvwcaaWa6UyjLj
SAsZOt/KcHzIxcGLK+lxlifvuqx3rciMIbJoCb2yLL1YY+VaV/8I9gn9JSsAvKVU1vhpAFJ2iTnm
6MPs14UFAkfycF08T1XGtUyJOGFKBb45rFKrlm9UMOjI2ke55RHQsMnlDzUNxRBBS68obKN3lw1/
W3/3MXnKb1Vv8TPPuAv2mj8cwqfyKTqW5/aLyNFv++55E8sYDEmKuhZarG5Un5XhqU8eRunD9SXk
iWDumqUVk0Y1cM7M6TEBP5Cc+vPw/bqMX1jJmx70YKxumag3l6yIL4c5uJ+QyWYeTYDiG4qJr7qz
l+yDl/wcezUvk922kDfJjIW0syr9MwjTlXDN02Phha4aWqCPfM6fEDMcktIW978ZprwJph+2UtkY
lGgO6a3QYeqBPEe2tB/2oU/DlOYzP5Tm6clcQmEp9CnMFttIvqdSaLfzjRIB5Lcs7Ot7uR3CvunF
3DyVkrWGSodtBnQapl/HtsMjHO6CNrcH4DuhnHldHs8+mXunqrq4L6li2VLYafe5arx5+X8rz8zx
ZhtT5bpUSQ9+Zg9YzJ1jFoLgLLJe70hpKE5YhKV3Xanti+DnIppMfQU9FkkHUhTZQ4OJZ+b5rRSX
z9dFcNaNbUpdUjkQtQwxpAxM/z7aa/mntvx4XQZPDcZ3KL2RoasIeyOCT72p/ioHTvp9Ca7fR3Fv
C8U4jnSsUBqlu699Fm10tCEnVfzgTvMVS7MW9xS61Yt2Arq0Mx8DzF/uRm5uTn3stU9gPEjUt+1S
BUihaFt/eJT25W6ywAp5CziBL7xXAsI5XibjNsIxrIKYzmNREF3FrXeDM3hAmMRgaeIFTvthOpoP
OlJ0YUesZjft5IPk5g7ac/xatHgToLwNZrzKRIppGMaZeHn+dQxdPGFwTve75nP25DHupCyNJi8o
I1FxAiI/xgUOxT56SD/9/4S3rCTGkZB5GbJAgySQEUnL17R/uX4YfhEh/2OrKtt0Og5zN0zoGvOC
z8ZuOYEZFX0Qw4F8xFzLrtjx2kneFYj/rRBe5v59wwRaFiRDgYgcja03vbt4xbcU087SXpHReN64
IzDI2zu8MO1Sx/SFp+vqXvcvKttr2nRikLW0U2wBTWq+oBuzf13QvHVdyi/SgLdFZVxMJNdqondY
1PFAX+oKbwKLm4wnfuXIR4bgbiHjbgAwFuU1vdzkRzrplR5w4lBbKGP4mmYXOrz49RdVuDf1GOci
1UalF9GldCKCvdcibuXVu+6IfyjELQBJ0e3gLOCcNzeg4PBBEX59gbczn7cPYPxNAVbqaqGnQpzl
k5AAk7wqXNQ7HhAX2qUCopsg3Zchr1Xk3fM1a7yMZ0mlqcqime4rqjjSKTt3ezoyT47/YWb3uk8F
cui/D4o2SETrLjZkSwjGgh1CwM+aU55kdH5RIJpkP+9VPzmB8+366lItfn13qCyJ1tzm8SDSJHap
8LCcpyDbrbx4OU3mueBCSnFO5MXVriLOsh+VLk5hS8GHIbaU5+Jc2pSbI7zJ8LC9vNZecl/+odO7
7PNKqFr2dZx0EDp4wS4+9juwaj0Ue8r30P1l3vGc3vULSb24i5W4pRtbMoQQJ6NoZKinKeS4NZ4L
uPz/WoLZt2GuYMsoKY3plQ+xS4nC5ANAuZqDwJ1epwfsiolcKj0reXEOLG69R3jRRNJNOr9GtWaN
mbAXMk5A+O6JjTlylzrWSlIFYqsg7uDc0Np+j+7e0CrOkddZwFG0cYl4xIuO6C3mNk7xfPjlcWwl
WNEVsrQJBDdBDCDmlNwI1WSN7U6ZfWE6j41LjE+qeiQFL1n5xQPDT/d2WZOV6LjIM6mi9tI42RPt
FcP9eOlPbMAgQ2k6Wt8AlkziCj4v9eQdR8brCGktmCPFWZHm+V5TT2FRPeJxoeG4mHeM3uy2MnGN
0uXxUtHyqtmD6ZS48rk5AX8/pZRzyz63a0e970+0gzuz0t1gL9+75+xBfm3u+Xygv6hL/lxv9inA
kKoM6fbl9NDnORrCUmC2yU5iIOMmbuD2nHyUZ9bsewDCR7wHzNCfUgPpfucZByCHuM0+o7DNYCYS
vQzvSBGnkY13dbPvAqJaoFd+gVxdBRnphKblXHO0sHENAY86UeX0cX8XxbE/NOOxNQDQooA8Lg/u
+lj3ulCO7HQBPHe8YJLFUMVnPGuEVlWLGFoVDf/6PcRdJCaMqlqlENSEngOvdwfUUxVX3uN9zwUz
yCvt8O9s+sTGwwbh3H/s64KsTWFX0ug+ib7kJlyNcMj7c2kAd7fNdtd15B0EwsRSejRmZQEeCKRO
ki+Fjnkm93DiO9Uy7vFugyarwBHRvvAFzWWSI9/kvvgV6JWO4Pd8dFxOXHX52JXjKfLRILMAzeXH
DhjzbuEADgn563Ikn5Z7gO23VrWXD4i7MGYbf7m+FNtuz5BMEFVpBH0NjE+om2RMoxy2KX01DvUB
3GrQXr8d7MmNbgdrACzwxel96o88vITtC/RNNjuoEoFOfexl1GT7Q+d0Pq2mq7cKbTXC7EZmD584
um762ZU8Jg0aTKGf2wzl7uDG2Mm5nfVW4oE1IwUyQ+6bmVUTu6KkUzwUjM2beyWY/DuszLT57+Jz
3Yy3ate486J87qfmuSyFbxwl6W+9ixJWspjzK5C+DRa0sABjh0I0UNqE0fsBjISXQZ5L5WnGpEEk
mpsuQ18JgroBsxqwWqAjRWfhb/j9EIgmIhcvbztMWOnInl8Q9M35AKl0GmhxQFDsUa7P2gcI4E7m
eMRt972SRtdgdUCFKZtEUYFHNB8BgHxCcTi/HXfTS4EqSwwereZVaqz4Ltn3d6kD3HDX3HP2lGe4
1HmuvkCJGz2SaDw2Ii2ZAE4cwUmVN6bduer3/wZfxNtYNibJtC4rNIgcssGKtadilvyp0CwlS7zr
2vGUYzzQXGkCGq8R/UzVp2V5qJRPo8ZhI9y8XN52kJ09KTKx14qeFqemL3lu7rsmtrL4W99+0pBJ
X1eHs3DswIkSJ3qgJKimRuSkpjVg0BKrK2VrBFvxdUm/MExVVokia2i2ZsxiNOU4ahWaEODKQJOh
G/gAC9vHh3hXO8nDZRTPb2A0P/BZeId/W9M38YyJJGIR1XmKNq7SnA91E9yaZnYszBxvJtqH66pu
JnOgG/1HU8ZG5Egb1ILm5W10v5SHVn29/vscVdhgdJYFIUgjFa+6gCNbel8OTw0gpJvq4bqcbVv/
qcdlR1cHWTO1fslSyClkyU7HkxS/aJLJsUDOYrHhppwSQPXmiG5S4Pp3em+VHc/0eCKYS6bXRUWM
lhoTiFMO5piHPuA4hV/EBm8rxVwsJtrp2kioZMTqqPp40oniAShWReGqiBU7Jq/1macS3brV1lSl
GUtGi60p8dMCXodDbo2Ht/vUClcizLYv8pBg1eLgpQ9fOvLUl5xcgyeCcQlFb7ZqLuCuijPFNgDz
VcqxFYHq8rodb2dvbwfy8jixUiUoSFmp9Jk2B4xxedvfZxGajWu824PLvnvoPiCo/vaHMhknEAhp
H0wS/E34DEq97zRMV/zkWXEGl5yQlzsCZzZnu1/nTUu2s6RNSTljqgaQOs/F03IyjxQtpdkLrzkB
O5m2j52+43YqULf5PoAzdHQPiKapsihiRt+PJbq6EJEv0w2akw6z0Lli3nhy1Z1yVXEBw7fjLC09
r9dkMpaJvdSTgGYBsx3eZnetlTjNS+0AtPy5QUjM65TbttI3FRkrndVCz7VBw05mezId4kK2pSZz
ritFzeGdTqYpmposoyOX7fLX9TAmCh3MMKrF6trOKsWzoH2QyJdRn61IEq1S4iHmbt4jbzLfvQ4r
bdRVUyh7IfjrMvmu7jInbkYLsOn+de14kphcpsI8RTAShDRTmtuB+jh2plvopQUSQo5x0M24so7s
8/AUSaMeDHAphnKM5Dv0r9mNiLS8yi09y3mOhXCkMTeLUigBPRgUiAyNTwNlVLZ7ryUWxfEJuTXV
7XtmtWPMPTPH+VhGPbSrv4cPlPNDsHUXA39njFwhmeC249F9ubaazDUjhrqY17SZmvaPiTeJl1L1
/P7xP7xmbJ7qlW7MqZZ0demMhu7cjbarnqjDVG/VewqfB9/l/bFuzLHWKhU5A201LE7BrsGbAmVh
K6zyjg+Zvu2aV7oxwSc4FeUWL4s08fwx8bIc6bs38Ag9DUWqER1CPKjxzQhhJZK5f4xszNOIlg8F
bXAno3JE/a8/OdQ6+y4cmwqZ2wmRW58BhzeeLAOILOjXsYNSsq+L2r7Bf2qjs2/CpE6zOadoYHSC
mE7yDkflrgYuCfDVgDhUuiqnQ2PLYxGRqDIBVg7+MtYhV4IcQySwVpCqhI+ZETiV+mnRIpej2dYR
WwtiTCMQ2rQtFaxiUDyH7Wsfpa6UfozNnSLN1lwc5uwpi25Ixgm9tvVTTc0guokwhDnZRY8NG6Zc
9swucrVhvIsWTEqEU76AY3H6reduIpoKKg8qMXUWza0YFaI3gkxrAgOw+OjhjjDtRVvpQZzOuQMu
/aas21pLY9xknQp6pamQRsNxYstO/6ygNS/4REuE4BBDKWSwc7S7AFvWo0TOHRjFFC/3itoqXxo7
fTSBx+/8Tpvs+rOYNe+MdF7KEJ9V1l+T+XkaeMu8uamgztQ1ImLgi53gG+uwN1R6SppstiMlt2Yh
tbrgqE36nmO2W96aYAqLyDr2U2LpQQwlDPJ56SQvHwQwB5ffMLn4GZ3bTi3NtT3VauokTXZX6Qne
AwZMvJV1jnd4qbPNJufs96Z3WH8Ms9+zMLdDnfYiOlTUTrUo6rngNm6X7o36psmd2enAmM2rKGx5
WMC8qhhVF2VVZdNjGRNbKlFHIDKR71nVIXnlRPQ8ATT6WKUto5plRphMoleEkSvJB9OMnOvbuBW9
ExOIHLAYILS88wLKDDbtaIGXy0w7CGs7AIOsVrttJh3U5FutG78hUBZNEW+juB4UdigxTcxgag0B
zwfCYgMkyVoA9Ex6CeHnsa2fpoKzhPRIsZ5gLY8JKkgglppkdGhI1HyNHIJFtHS94Ci1aX9rKcxl
UTZ5rnUVtKIV3vahBtBRDA4lLKtdooUNnIGceHrLMtYCmUtDyLGZwwiBojA8zn3yuZl0ThWSJ4KJ
H9LaqEclCHWw5eVOtPhVN/Oi5y0fstKChczI9FpJlAKvholP4dPlY7qbDiJA/cBvj9i54mwT/eIr
tsBCZkiyXi5KmlBxnS9deBEUr9nxoAg4JsfSIsTlmJhzjoWrgG9FsvpVb9FFKmS8B2KeHLq6K++A
s5UXmg45JulsEj7mvYp4gRMm8IRQK1kJEdMs7acJQggIkobi3gSWg5nymtk5tsZSt6dlW01ypsGT
+pW/ONVZwUM3vavx0P2pPY97nuveLEavTY/xC7UojnM0RToQ1yvgVaKB6anyB5+OogOxAgD+/QlJ
jy9j1Om/XB2bCcFaPuMxlprocZDRB3OnfjYtBXJRH0JMlNqzh6bmF34TIM/8GZ8hAgs9njJspUJC
p/ja56c4z57ySN+HqvFVxIymPTW8LmOeUMaL9G1uyG2NM0e5SAA7uZeBj5p7vzWVsFpPlhihgZw6
12XY6X1wf7n/Mesbn9rSQs8CzIcLT7zpuyTVlExFkcCoylQ0+kjW0zDKdSQkk9O3VruLkBxTpJXy
DjPFMRdffvMkrgQywUAp1EQdNKxkBNx+KwLvetZnt7Fqcg4jTw7jVoqFKAUJM90LtG4XKA9FnTqz
cX897uAJYdyK2c/V3HU48LlGnCEGvJoskU+doOmc0HDTs6xWjX7Iyn8ZrZxmxpDCGZeCaElDHNlq
NtnXtaGH9d3FshLCOJMMo2KZpkJIEObHiZjHMYwei6l3e113q4UHkcRbPMZ3ZEBzNgUJlhBPADeM
vuVhuJtqhXM7X8bprmnF+ItIM+c+baFV52XEmhFWP9Sutot8bSd5xB2fp5PuZU76YUDyhKzxVvmo
eMSqT7o9eiP6iwfdof1Z6L9xrq/3Vpojr9abcSpF1JWCPMN551Fa7HDXRr4eVvNu7sG/MlWx7P2R
PLYBVRUTZWpmBQsePA7VsheM2ymOLFk3OYpxrJVtOgWlZKprAXa27qbGAmLvQcuHD9eV4clg/Eie
LsWQJJcTkZ3jPPpS6rJ7XQTnPFyqmKtDR4u9gwlCLa9u+t4qkCVao5jfJ23oxItI7NL4rVjozSIu
AfpKYiBOVdmJUEpHwqvO34yqtafBv67WZm+3LJnI9YBXp6ssoNwsGpO6SLi0i1PjS1YMrh+Melvz
6T9UDOk2vD99P2WxsfEoBUCcwp8LpGfqhveRaEXPNKMQreyDKHJc2OYko6zKyOQxmiURtrMqL8sy
7Ecd42h+49PrrDsCwH1PL7XOFXalU6CbNrS7DzzQq832GPSuy7Js6kCSYXvJZbCIxcZkooZ+s3j9
bXwIPDrjgdAcdB4817EVj6yEsUc5zAKxDQ0DhVixO4pqcBLi6LuUNLdLbkt6tsvmV11rBc7qbp25
tVQmWKi7sSS1MYsYw+uf+jBvQ1vNQTLAEbN1MajEMBUT3SOGyHZYTHpSRkMKv0iSA4kBjIoXznTg
gOZtlQzWQphroR7LrAhIj8JhcBDzHv24o5cYn3NBuUmU45ToHKUuW8KeBLysG+gY0XRFZytNbQCL
FalTnDztUCGE7HG7ANWWS+OxuXwrQXQXV05EJCC86Aq4+UEBVJ3S21F+AE8D517dtEB0tKnALZIQ
1TC2QGAK6VTCOVKs3h/sfP8lC90+Vis5jJ+PAlnKKwUOJPEHh4LPdC/ybedmD6CpdHnNilsGDhQh
qhCqSe/6MgvwRAZtBaWEJsmsXgcKDCpLHEsg8oZPXElhOzCnbkB3m1TqfxeRiducVIyFma55BFYK
UicA/HiN1djFbXSsDs3OdGZOPLllI+tPYHYvrIYsRW8W8DAUdL4CqxzoNqbAEbI5LLmWwuxdPy7i
oEdQtPmY+d3XwRHdxadtvjGAw+a/KBdnhMcxmh+DchRKl155EnZgrA0BZ87zmVvX+fpr6LaszkVF
zEEfmlDykvhVFz/oHbBvz0t0T+avnAt269JbS2JOYN8XjV7pfydV5UMBABzFV84mNAO7FW8mdfM1
dS2ObvZKMXQrTCTA6z4aJqK7eL/su33gLYcFUyPdLvR4fQSbSf9aHpsnaHI+a/PFfskhfoiPtZ3b
tC2yPbWgzgC4r8MbdOXKpJu70tEIzQ4QBdCRYvqbiNcxHlJbFFysA1Mt2cfnVrQ0zh3BlcpcEl2q
Rbm5XKSO7nCX3ve7yEGF+XF0kn17piVRbm84z3iYrCAcM2ALpUhcf8wzj5A4ADoG1KcUBoGTJW92
oq/2km3STKoq6ohCTRXdtK/61/Z2vhVvlr3mqJWdALUtB12gsq99+KP/m1eZjsashTNeqFhyuddb
GFK3HCPgmA3tjUpkqyP3Qswb9eO4dpYzuhfzsB3mSPKyErFnHtohcf/s2LOI4eY8RjqRIEL5nJ2M
y2hNtW8aa3JVtPPw3NlmQLFePcbLdOhGGVsNhiImuSPFhaVGeBUsADupdnY167bef0313EmGkacp
bzEZj6MPkzFFM6wm8cn38ZY+gsbIluvT5HZ2d8PvquD4bo1xOeFAir6mxz/pQKMV41qW/+qjz6V0
mjC5dH0fecoxriaNY0Epa8gqpc9JeadNz9d/ny4OGwiu941xKmPbpLJInQrAKF9QfzvpphlaScnD
Yd+K0NZyGEei9Woe9KBT84pmtuVEetWzPrQMpUktpYkdOWhPabqcU7NZdtc1pLtxRUM26ZOXCjOn
C8yDZIVnDMQOy8dZ1Xcl4bEo8O4+9jEkmPE+nk0QFcVW+xzugePyYoI9EqXv+qn24kfe2CDHOthn
EaBekSTMsXtpYXwCIrw7xNWX68vHE8EEKmFutAnJqE6lEjlEGCl+bcPZI57nZ2mhwRtulGoG5ztg
tEF0u1P7EO7FxcrvczSy64e0cdpTsm/uCWZZOutPowj2sWRRjFBZeoRjZLdgJlCzM9OjbmRw0d/q
5Gdtn595DCOco6czbmQqBmMUUWD3mnG2zai0xHqws5GXG21WWFZHT2dcSN3GrYphGeR6lfACRvZi
dmpDtIhyO4y9hSevvaIe5q518pCDhMXTkHEuTYGkJpEN0SsbsG4E0aPR+V2kcLqKeBbKuJYpaJZx
aHH1CAZQZAWzt8dyyKw/OgbsW8gsJvUyNvBfuvZayieDRwjLWSoWM2xu5qYxYxwAUVLdNt4XRNjF
GQ+6iC74FV/IckEvpq5n1YKlkqLM16rZGuNbc35Mg3NvduCC5FXAOL7XYJxHlsdKP+aQR/oHMQot
HzUpS+ANvHEMwKD/vwrHq6wY0FoGKYrwMpqgdgVp3/Xd59xebEO2WZXGIhDsTuKj0/0C+VfddtwQ
dNsIFJwKSVMRnTEntUuHQga8FGq8MTlIxYTKq4wujqjknBj6O+/NAPjSqiSbqmowctRZjSdlqBFU
tKnViF/RhBcYJ7l7jbkTStt78yaKcQEGaoOZHEOU2WNwY1z6fQggw+u7w5PBOIB0CoSKlJBR6fGL
Yk5P+pjyJud/kX39VITt646B9VfWVQVT3pkmONRpkUSwOwDX1r2dvUqAfEl2OScj2jaIN6FMTmJM
U24sciB5jXzq54NqvGSjyPFsl8mmK9bAdnd3ioYaQdTQbDZ5Iq+00QYdyfeUo11x5o8YJPmGlMEe
X/Iv/GenXyQObyoyLqLNxUAre0gXD3gDODf72Rv9ClWm38za3yQxbkKRklAqUApBLju6tPhTYTYG
oD0muopmp78bU7uwefWQbQ/4JpTu8Mo3BaOqzyYqMJ6EGYBQRGmCFFYe3yYoJV8/BZvFSfRd/XOq
WTQwNYvBXB4jhqEjorQ4ad4Sn2KTkn39wiM42vaIb8IYFxJVeOGaZJw58RDv6x3dNtoU8KfLx7iP
3EjUsFMhJkbwXoePCsETfXGcZx60MW+fGB9iNkpZti2MQ2gKUHgVo5WMkSMs5GMZSr13fau2r+F/
Fk9jm7zLZdakRICf74z5bs6q53kRnFAZLLUvbudS0Jwi4zVqbYeBuFOIBGR6uH3moOVyLkTycjlo
g9/eR95gpX7vTx/49JObvXvaShZz1Iw5KHUpxLbJZ8mbgeMCOltaSab0BSAUcGIMhV9f0nekCZfy
zUokc9Cmpi6JYkAkbRdsnqZvzbfCW/b6beuEdwJydL8J0Y3JHeznriu1rNUJr6t4DpYfF0Owq7wA
GK90vAIMXA4vTdm8DlY6MocuKRHGTwmMNKkG9FDlGXCAqvslzl6vL+bm4V7JYU6dRJqinkbIMYFz
6QHA8wXd0Yc+wmT9qO6NHG13ZKn9ziCcg7F9y64kM8cw6MZCrwNIxl10N38nz+qJTHZ6TxmPRC9C
WRBoGDtepxNnXdm6Y5qk9YiWXSB6iodQ+lyXr3XE42vbjLneNGOHwqUwrfpYpPY5aA4Zytslrfyu
Uwp06877OBB4DTQ8pci/7TIfq0LNIwism8pTY/Ii97lbNsKn67ayGXyt9GLcCobq9dlQBNQH8vDb
ZGazNQjz45/JYNyJGMeqrGQVXEkRnxuxdYkackx+u3az0oPxH5FsxIamYLmUXTeAVCMDeCDFfBIH
6wKHZHPjEXErCl9JZBwHxjdmeShpaJA/pSL4+szZqpa/DHKXp7ei8r3rCkcK9teX8pJDvIv2VlIZ
H4LoG0RYIk5YB8QAWXE7H7MbTrev3PRp9ERvOoDCGsX935khXF0JGuNTMGqki7qIUHZBP5EkPsOP
OaqSOl1X7mqVN9vE8WBsV4ka600wdNjNxDcO8ku3L0/RMTnwWsY5Z4ytLYaqWcRJ3sJRtvtSb6ws
f0xSnufgCWGSACnUpdJQYSfVcuxlUGLrh6zjnGKOd2ILiZXZhHOUDai/jcZpBj2HlYeV5oxR/lXQ
+zu9Tj5ct0OeUozbCAVtmqJLCrropi30w2NpBqepD7iMlVvBFoiNVAxpEyKJbFNp2NCXkLg0QAKU
g4uAhiKFk50p3ioF/RJPEh2GfJmPvKLBpktZS2Y8sBQbTa2nBC2MsXqITQGPIYn6qdaXyhLVybAW
AZA5QZ9YgyYcwlb92LV17YSJrFtSF329vuCbccr6a5gVT5Y6NLLYoAefYnq11rKvjkAFcmY+oBVv
zRmHLTdhM8oElwJ9NtQ/Eje9L4gNKGZnAqqU/KECDQTeK++y1OL5GWXLra71pJa3iseImQVxrWXG
paHB+A4HsNOAeGt8x+33ffGArnWO7OgOoxGYWROAeAfQFKdDy1ntEwt2sC/AEuPKi7V8p70AotPd
qh9AJO5y9oOuN+uI19/JuH9khqoAumUDw6varvONEsNzhkPTqG4notmZ2+G5dcbXAlnPHwlzWOGW
88JwfhgDfXRUMzv3WuPjyf51Eof76xputpasBTIu3wxivU+7xECOqIKoPPLqBzqjOLwUdx1Ggw2/
2gPwzp1Pw+fuxtiLL/Jo85D3NusL649gIspQ7ytDTbDMZi1awzjaC/lqAptbLaxQiKxxehRnYo2F
8nxd+81QdiX48mErOwykKdcmkHh64q45JZVVeeVNbs/nOsYbLN5EQRiSn3mR7GbL4Voqc1nkujmU
ogyp2g3wFO3mEWOnYPKOQB/uCDY5iwDnIBauKc3uMD/45brS1Gav2PSlRLHSua5HURCK1PAivbPz
RHcXFYn09JJwB3U28721oow707PFEGcqavC0XX1Lg5gUsG2YfiVODHK30E4B1vd7Pp1eI7pqqiam
NP/tXaRcTcCSV/zwLqgBOvLe8Ok9kt9RYPXfaolAl95PecwZik05EzFSQuUlT8Ehr+3mMlBT/2V8
Eh8XO72bbrSX5AFTa0duTr3pSlfCmbNjJHKVyiGuTjpgHO+lfbMf4Z/4tEhb0cCbljJbEMkSYSRk
zGE3s1finaAUXsueU/TevgB/aiOzgQDK6NOMiSgDJPenUuqBQe5r5Ue1EK2iSm29RWvsnFpa+gGt
1Lza3ObBWMlmQoGxi+Yl7KGgghpx8pTd5fvMmXABa+f2Y+4n+9SpPsg8jXnLypwRMykzIRFDw8t1
dSfLmj0sk21kEQpcMkqgcSxZQxXYhTTeGWp/O7a47PT4qNWzO41h56YN4SwE74uYwKDPMTA1VFgH
TTiFaLJRxX2p/J+Uq7QStDYm+g0rJzT3cairATxDULfWIO9NGTn2wJnh2/Y/qx1lru9JwX7qOTSh
4AkBCJqAFDzolvi1xZBbtTPcycPbyg3v0Xgr3V4rx/ifBZODcURgxIP+NVS+9Yp/3YPzNojxN2bZ
jOWiYfHq7iQVslNgfjlZPl4Xsh0ZrBaPcSyDNI+KkcIwi9gagFiDQdXIDWztpvFzN9/pbu7DzTiG
Qx4rQH4JO/Ep5ZYML4Cy726rt694d0MPrSBEC3SlbXzTt/QgYg7Tk7wITKHhTvmUeJoTP0UmeDUB
Qa0j8zqquFVMJ325vh48Y7q4rpXJSjEIl3sdt0rwefHCY30oD8vRvA13gPd2AN6yH1ILpBC762J5
28Be100mZ0n1wytpB+Fj9im4r29BwAzI0NiuZTv7PmJK2ZpuMa2GeT/9UTuGDq8DeTtNWm0D46UG
zE+aRQFjoOj+1RPFn40c6VbdLS4AeD/ztN58J1kdIXauZZpSIwlChEgZyHWVv+g0hnEGEBWIN2KP
Rxa3WQpfS2O8URmUuVHM2NoO8KjUvPGqgKQj3ikWbTEGZNnT9V3dPsGKosgYptE1Fg1ADCoyBipy
r3H4oNWRNWe6ZVSze13KdnhL3sQw/g/er8sCAf6v8eLbxVmeYtfwF8B3t574kZyQ2RkPPED/TQwS
YyWU8X4kX5JFai/RkG4FOwK02RjjC4E/3oi1XR8SD1ybB91N0TQUPwGlKsPLHhgH3fFYOqlHwTuO
qKCQI8+otu/3t9Vg3GYlT8FSLtjlNAzvO2l4DqTgGQgRN0OR7jkrz5PFOE/NWIw6BQE2LGryKNGR
uo/vaSewvEMyhdHq5ia74Z5SurTvneVPDdlSF/h/J2KI9OL5Gt1Np8WvgYBb7jTABS3gZEMOlezB
n87NWn9xXN8EMxnNoKBCopo00AeJM91v44kSKtGRhHmv8Jqst+/XN2lMoNYAjlmowRcBkuHlo+xp
wNgNvqk36Ft0Y7g+cuRlbLx1Zb1fkg8jSeklNKVuGZxI/KAVGPfoawtZq3PddqhpXNtEqv3qngkA
ixSGmAgCfXk+WO0E6NshKMLTqJWRbepqW1mq1rYvfUGI2wtqzxuA5Tgnts8umQNzXBRYUTAD2i2S
rLq9KQOempwTwnbWCVFJTCLjhIxL7SpV6ERgW4RuMQ80lvB2j3VIwTKG8YBzX/Wg4baaCzRS9kS5
hyKnOs435W6wgFn6arrKJe2PHgYbhRdbrUGRzS128JaXcUNmPI5Teyl2PLbP2R0lTBws3Q19dTe5
lPQ8PfM833aB5c0n64w7Sg0it1EIA6azV+pxsgSbvisTkOT8jvHqhm6qADsWL7PVK+ONSyUtA5p6
U0GF94N39T9MiW5nvW9ymEOSaCQpVQ03W6pXVmnKdmh+1fR9gNbQ0g2rs5z5C69W9ovk9E0o3dmV
cmUhFeqwoDjXfAx2lBQ7+wK4SlqdfeHWMKjHfO8F3mQxV3dkJItYF6gEt+N4by7Jo5AuD0ojSfbS
/4+07+yNHGe6/UUClMNXxY5ut7P9RfB4ZpRz1q+/h55nt2Va29y7L2AMBjDgEsmqYrHCOfNRmNAU
JvLxi9yh69ZIRMcP/efrR7nuZS9fQJlNr4AZEiyfuispHxLwwaJpYDw01xNhwK/6S1soU1AiJIfi
EKc4WPJOPXMn6ZDfh7Z+AIN6/Ds3ZWSK4s87pFSs66tbt8KLaMoigkaoyoEkWgvxKM13/vysyozn
5yrXIVDm/lreZxZ8oS9y6NdZKsLFlYVJIvbC83fJPnU5B7wNAHghAPyNjezQbwCfbLr9dA5YwGj/
8Hy4fAN1M/t9J8f8gG+QFRMQ8aOrvETvvtd50a8WODOj0wN4CNhXqVm4+omk10t0WLGCwtWK5nIr
qCsbCORdMIzkM84iEs3Cxv/JbwOQepjNiwEsvGEzS2b98S9I9RgHLVN3dyMGLa8okEwekIrdfcIo
kuIKecQaz/Mm8hpQEhC6FBAs77Rd5oaYR2PtwOpnSLqga2jWRnMPZU1zO/JxGqAKGenDAQ3lJ7C/
OwUvMwLPNXwfw5BAcyAJgsF/Q8KbodMhWiDJRve2cSAgLaoFhglMTtaCZdzovWUcfcAiyz8Ct35E
oM10XeQsKde1/AQajllSZg1c5viEaUfmlsdNcJhBHE1C/MBmlQ7Jvl0TRum3bPDoCvMhbB6qvRHW
N0Yqv3KStB+q5rHOJoPhN9Zewl9WR2ny7ItRovM+6X4hWQhp79+SuIG0E7XH7gcLsGlt6sIA1A5K
owBrVwCS/PXSKcUSfJ0+fGT70naABssxKBZtpl+cA/t12r1haefgtsPubuR9zHBhK3fAF+HUNYts
by/NOpLLKspCzUkoOcYVsBIFQoCO1DkvyPK3wu/MBaMS5ngIl7pvAg/BzvNyM4W8p8ate93jiysm
+EUWdXJNMYfarJFHtzU4nKltODN5l1zyNBUdIABu8Sp2wQG7F/BGI3ATySvBYxNer3/H2q335Tuo
E02NPM1a8ipvnOQGFEJeueVe8FZDRqVCbXFEvO9pO5LGYaa4V89TwU6LBtKvwCP5qkwggek7vaoR
Nv1OUanoRgtFJ90e3DE1eVs4YuKEN1mvp7X0imGoKO8D/9AAksG3BXfVHJJqb3oowXH7kLuxLd4G
HXp60xu0GrrGtmfGFqteSNUJW5ICPjoaXaOF0QRJjEhUukclcdN4vi1u5x3hhwLAqX39TFfVWBN5
RQe9JkE4+LqvnQgzCdEH7s75QxAr4NHOzUSubW58uC5oVYcXgqiICWxsZaS1OEC5xgACnjLKLw6t
7teFrPu4hRRKTfggqLIqwXLibYocAqELCk+JNaBPeXxjY5Os5akM4yKPHtzxG0k0ZqT8EFgTOLrQ
KnbjD/VBe4u2zVaBX9Ve5TvGGhlHRg/z6JEvgKSNuDa5OApduMsbf6fPwqECTJwZy6KtKeMInzSb
why/A953o0fo2a6CWyMFzRunqdugYYGQsb6K8lEF+k70Vh5QCZeF0Cr9wBYl/9lvkPIOE9Yxr96d
i22n7DLvajnWByhTs+sc4wX9JhYYTcXXyh4d0a6PI7wgSHJdlhtag3n4ct7UtcKjqWLqkXNFm8vg
5D8zlBH8bf7sv9an/kF2hl/Cs/5KyKk+B6Et7rU+dvcS0uvnpneTE7OGur4RCpBZdR5OSiZWtwjU
2xEoZlJP8mYuGEXaBxl5nfsIjMvabq7N7EF5ar0Bpdv0oDHsee2NgK3QDYnXyL+fprgQXRrFHBdN
T0ytRqqQvCtRdGxNw1G8XzkYp3VbNgmf33zEVAmgkBxWcmDdpVy+gDqMKS87ACNVCNfUEgwx8nMk
DoGlFZJkM0yO/KVvsdpirdQ2T1KcYSighXKH3Anv6Jdkbk9KmoUmzL839Ylzo3jaDAF37njk1wYV
mWDO38thvwvl+Mf1z1k1NXIJqpqC1mjaAUxK2gxiD+1Hsc7tkswhvB1pZfOh6F2XtJaBMoyFKMqq
R0lJhoHvyI0/OJKd7EitfnKEAzngCVMuwRu5hA2P2Fv3nNzqG6TDwTfQHlmnvR5PLr6FMvqMQ5Oz
oUHh0sgULTIXooL5ijSYopI2wcO3nrHNbyQncYfNf3gFfdkIStd0o+nTLoQGtHHuxPlojt3ghGjK
vL7h5H76pmiLNVKKlsj9lAQzwa1TgFQmouIwJlYR/hQT2ezkj1j04uzjusj1O3Mhk6jbwpCTFJMN
GTFkwvI12qhPOhwhGnb8E/haMN1zXd6q1S7EEZe2EIdHpu7LPcTJE3Ckg3sVpO2zxmhOYAmhoo0h
ysu4LSEkB1B1XYbWmO4qJvgN0bhrp0VFG2Jl+HlBpKTgo5i3BeLgj9HKHv6kIpgPqpXU4VIH6SFB
v63HLJNhjOQZ0N4GO3GreVD3e5aprWshktg6KCIAlkofkSb4EcrX0MIJM3p9cxMBMayIw20zKLpp
6MpdJWa5mce5e1031uMp/SKZOje/V9p46BHbALwy35av0jMZ7QEG1p7DpS4c8/OwUR2G0PV9vQil
jjGoZFkveVzqaJ+5+zN/SzC32K+Y9RzHZXk0DVwSaZrQAvjWFU4hQmBMSGNUkNDqaUfSQCebwQNh
gOp38d10j4DfZSFdr6WzoEN/r/XzCxfWF49iV1YBHhdoVXTBsACcquZMupUHV31RAOOdo1CNwMli
7DG5KL6bykUudZG0ZaMLMglapVPnRJ8UghmSK3+Aw1mPGqKf14RRNwXy+IZqjCE82jRZ7YCxrKpx
ZLk2+T7csmLC9dv4sjLqZmjGqhbzEHmcbj712Yw5wt5sg/cueWBsIUsQdTdIU4pO2qbR3egpi7fB
HcmMhe70qt7r9zOGO94/mxKZ+b+1Cd4vKkPdD0YS+bWgQ2Wy3+OJQNMRMhDtufsFBmP5lG/mnQh6
LQctpz9rK7BZgeZaCeiLfMobDapY8tKnyqJ0oEh7EFSYk7jPqp81/ysaOTsFflOh1gyVXY35FpZC
uaJJQw6uIR3UQzNb3FR7uloxqA5Y7o5m/5BDsKKVEqyidwFPegDfiQ1yqLvO5Tx5b9jVhmfODTCW
Rec4+7odhIGDb9cT2VJycChlZ4aiMvypRGU2+0LK/KGHRRRBKLt+PxX2LOWJXavyu5yB2quLh8bi
Bi00a2kQvIoHog3jG8jpXHEBn70eCz+nc8o4Kxx2Vutkt2/BwJyrTqb5bqYAvq3nnLCOrWqqPF4s
NlHNtaZegfK2CF2+aNy670y9jt+bND3kufB4/eNYR0C5px4PjbogBeTQf+zkW795/r/9fSJ/sfah
FZWobPEuKuXffvvq8x/X//56WuxiGhLliaYeFFJ6jWuMdCeGVn2K7XEvf1I7EaS4+Mh655I/eO00
KRc09S03pBK5teSHeTgEmLiq768v6h+eOn/7cbrO0Wmd5gs9FhWja9AukDtCrm9XOMOE14ZkV4+c
xW+bQ/5bIwwDqHeTlGuCXvB/EymwVIRyPkmu1WmMeRqXnwrQq+ZO7Web6wtmOR+JDnuApChEyucp
jvZ4Us/J3QB0huFVeVPRFNmeE5c1lvLpXa4cJF1Y5LiCK1LMTKAVkdQghseaNwcvdrvByh6Dt3oT
ONGjTEIhcEM2B2DGmtGpQMFnfvUNm9/wAGjC5WMztoJY3LXPojwW70czQLZhMSSQH7cpYjAyUF6+
k0ieTQrIiE9kKhhKZz+uBRk7Hwmv2WQXGUrUu4hQ6jAdIUsU5WuQFpxVAFgib97Vdu+rttqh7lLM
G0GsnLpvGDca4+UgU66n7IxSCwNcmmWIHFiSetow37VhcMzjITOLKt4HpcGbsVg414+QtU7KJfkT
4MSLFIpVhndF+UtUbk0uaW11+i8UOMtwRKZ8UTjH0jwN0BXUs3bcMwZDELcrXrgBSAsoq1ggbGsd
al/kkZUvvLnMzaECOFCke8+ohjrjXnucLd1E2dc2tixHy4gxZcrvoJs/5MQJmpmPCGONRDCsumxD
WwlmzROCrrq7fmz/kHz42+vSIOa9YkSR/FdClbC5YGoOyYfAA6mQAzg25gOIEZzQiMQdVyTF3BBT
x+xu43FO56KT02wxMHV9aQwXrtA+pY8Twydha9TVVhNuxJSFf8W4FRXKjcT5PAF/EDqvqWCTjp90
LbVSwb2+DJYQyoGEXVoNIYebSOtETysQLMXvEqB9r0thhRQK5Ti4gevmTofiFUhjH/qH+BXNmLgL
gMZ3liPT981/MUi6qguGCIxy/KDdhXIaUTkBw9xHIhUNiRvVz06jyt2GhoEyW9E9p2JyrAfdGXTu
yMmx9p+WvJBOOZJE5TSQ68FX8rtkEznqa7npPjrgpOfOmTxqLMYWr7pIVDMFXpV14Rv/X9SHUqyl
WG37Mr+gfnvQNtVjVpnyNv1dPhm7rDRltNgaP7n/f5wpg5RR/xJMnS2gG/Iu8mFyRQuixv4EfhpT
7kbGfq4nVxZiqNPkc6GUVYD2o3sjRIlY21ePua0956fgrG/REW/HN6jIWbJgTfftkYDIMix+3Zkt
voA6UUVsMhnJeZJcAR/uVnGHo36LiMVuHmYgxbIyD6seZiGOuhnaZBqnQYD9I6N0q6q1I4kp4z5f
tf6FCOo+iMcJ9Bk89lRJHjkxM3ljo7DKGWuTMl/0gwpE1cnIuI5kUJSTjxyNk9vSj3Gj2wD42XN3
6bP4kD8P7mSnjiHb9Zu2LVFcKH9VrICYLOZbFHhZLA3U0oaNP+opFhu84zX+UP5szhibxu2umuFd
TKZkMNuKqm7ishKu6+5vIZq6LNAV3khxDdsMt+HDaMuOsP8TgjY9Op4SEFOzlGc9rbIQSd0eRpWJ
Gkduj96V3CEx/S2/LbaFG48mK+xfj2EWsqhLhB/UbtYn7Gzvah+knbDcCDsdRF8kYmKVapjSKH/T
gYZXSkRspnz2PTxpjq0ZbXlyzWMnWT39DAuhB2LCXKyEkiQ7xCjDPRVnHQo1wmGGLTIc3HoBbLGL
lHsperWUOA27SNxLeshu0CPWeNEuOZaffC818A42GAAnHWslc9b98z14zTwodyMDlT7oNay0csTd
CIIKbR/sp5vuWOyUffYoHKYj96NWPfx3jyyWl92KpsyboxfvolPlTpnFeclHexw2hN6Nc3ERvUUn
5ZZxza0+QRa7RLmsSAmKtJ6xS9J954S33U1yI1okrtTu0n3v1DfZtkIHeQvydRaLMUs05chGVU/C
3oDodPsnxa1gXPxfTE6Tg75yEvS0jAHcTZ8n7bkD2h9m1GJjW331Dz2eBbxNarF4VG/w3mLsLLHS
a2IpJ+U3EcqQxK5CJIF9L3eDXWL5brQllQpjy3r5MK43GjWmT1Kgn1VYZcGV5gTYpDhlMtWwdpJy
TLESG0Ml4cRa2z9zH6Fk4u1/JMhMM5Ds45vyZnzjmE1XLHdPA1JXfC3kFelcaBwytJec2438s3Z0
9I2DG/0hcIvn62fH0Ex6MkbsOrWUc+xluA02nUcYebQde7phvSnkYnz0bIxeDIKakmd4jf4Y4T4/
JHeZ478m1uz1AGTHqDTcPiFA4TcDgGEaR79hMVmwjpRyU4EaK02io0pqiI2ZS60VApU992UzD39e
31RWvKdRroaLEiMPiKtpMdeLQpoX7LQb+aSbipWeu03BCFAYVw09C2MMclDKJdEa/0apn9Pyps9+
XF8SIwSi+9lCDqMpM0f0ZJzuqzrcZxqGRIBoAuZHD/1dbueXDIfNMHO6mwVICkkaGxDpK+kxELiT
MATe9VWtTUAvI0wamboQRZHvQuwc8msA7EHZU+hRa/lQPGUH/+KKe5jdloXfxdIPGqC6i6aJ5z8P
zME46a/onFnqgQycpw73Wnqszor1FPbF+r5BVUvC3Bsxlil64a0GfEr557ir0IV16w9W5HG/Rkuw
0CeDMIjAchqbaq/ehR3qTLKXHlmGyFBX+nVdAMw/BhYcwjDgpdfSY1Gc/KlhXEoshaVionyqlYYj
lwSUdjuWoC0sSxNdDebc4BWPdvOWoa7rFfTFJlP+pe0wwCA2uAVjXPK4LbzmmB17YMMo4Mklc5yI
b264LWtcgOVadcrZTGUsG7mKw80AByGC2rP8mdrAObLHXb5JjtFWuQnfdbO+kX90e25T6Sb70UDW
9j0CwIScCrA9Q/nWPRDiBR+R9KAyj2aqVvuy2s187OnyYOX1yMpYiAxx5PeL1KcYIUs+E3C12hbc
ZEMIl3tzPjeHHsEbzxjO/SxLXlscFQvMRiM1Kkm0NggbQdZLeManu+xJd3pX3gV7Embpdr4Jb8Yd
oBt2nBU+Y+9NrjZnpCuBz+fkR5ZD/oeg/7Ll1GMmN2oDD2RMbajH4ml6QiCL4kS5Gc/iVgfS261y
DG4lZ9qLk63cKv/thrtIJza+PAGuTfyONMDz3CEsYmsaFMvtP0bRKYZdnj6H4v2siPaYnWrt5brT
/n4vYLgCqSo0M6uGitb0r6KbqGzEJISdVTPGrVR919Xz5rqI71HRVxGUSTXS0PE10PddLpgcNWzu
k0oBwG83R2Y9iIXZFAha+I7b+LXK2NmVroqvsqm3gj7KtQhKaDRxvhibEX13yUbbYyxaNRMAZOgH
QOmYwhHt2gCj5g/yhjXbwNheOtkR5mmCcB6OU1HupvQ9yhjHt1Je/LJAGpIWDDxVM5HXagbQVju5
C61kl57G59IxzmVjwqjx9me9wCTWsiiXMSWZLKUJtCYBNh95pI7AJruVHe404p0k7PNDcada8X1x
DvYlpjmAQo/0Th5ZM2iyXuN9+1ig2lEBxSw9+0yICdbXUS5mKgalHiJ8XdrzjsqX3pSPDDf23UV/
3XbyCUuL1fRYi0h5qhclWwpDR4gaU41+dkCpFiLVvm5BK7kWiBMw5cArAP/GfNlXcUIvovl5xooI
7qOMxqDiqGJLyWRk4DIn0FcXt5BGLc4vpLkISZVgdCdHB8aJM72D9xacvsZZAPC+TdqQDZvDjeT8
HxdKe0Kl6FsjwEKlU30YgUXSm/kmfSeQPbnFMs6VgJVsq6qJKtg6BIk2nkabAgCz4RS7OioexQnY
1HogBF6pFOFeAbiv6fODtuVGeCkOIAvm1DTKRgIbxq7uEowNFTU6WsoUXX19gwnlfg7d/7Qhl0+k
LE1O1ZZrJWyI6GU3OWKR0A0O4V2HFGK4Y0U/Ky/mrxtC6Zke98C5IXo2utXTjCblykqO/obQykpO
5rIHo1byo18lUroWDwNa3ysUvjIkZx0AMcgP49j/mnRttsGLxVtcXGZbVanBI1WW6gZItjyjcLJ6
P4nQA1GGHmh0cbRS6j9zb5+1SvJqJ1Ng6Y5VqVzf3IscuiZaTENWSzL6mJvfYPSzsl2wi6xoa3gg
kQfiC9tNr9rxQiCVSepl5OgaHwI5+V2vtlV/lucPRTCbhHULfc8G4BQXkigtzcpJAqAZ+vYVc37J
AZ3xycN6p1mcVf9utpVbWsaWRWz5/eXzVSilrHVW5uLYIAXRImSSRMkMkjspYRUQWVIoBR3SRG17
9NW6XHWsp480OPGyxzByEgF9jYm/roTyepyqD1mCyUsyX3RGRseWE6c/Vda44bcjRqOl9+oE3P5H
Nr4x+fprkqmH3RwIY5UkkJzUvzLtELasAghr+4iOLi5KAHWJfppBB6XgVs0PAncv6E/Xt48lgoov
lVibJ77GCdUAX/erxzHHqEPKELLuqBYqTkWSPRrz53bAQvidvyP01PMu3Py3easvykCHjHVftkbZ
wpYwD20NqmShrGvJTNQbYpJXTp6++zRR9ydlwMnjHfZA5l/Dk4qnV/KIohHpD4Nnmh18xHO3jx0D
w2eoS14/N9aW0gyqgjDzRUze+J+oM5sQz07S4cNOmDIcIc2jOo5lldTEPdVz7YQlEgklusFyqba7
RDgKQBe3ry9tVSUVWSEZL0mSP6+ChdbrZZgnRYnN1eJxz0WVjYzts6KFDDGr61rEL5Tf4OO8bYJu
QpdxEHoS996DdaZWeCuoTlnbWtfXtOrjF8IoV1ELQPSZFQzh8hH40qPkJS3mvdhxW2MGztV1WSzV
oFu2k6DtcoNo57Rrt9KexJ6zFUM1WBEnwwHSjdoKaAdRIZCQxuuqo95XH4BDYYAkrAALfLFoulNb
4OqZqwKoX7gtt/O9/uZbtZ0+IKmz0QBEeQS9qHDG4/BWsgitTvVsgF6HdEQy50NYq6XuaT2Uwmqa
4cQIcUR/IARToR0cUdI6EcyP+I05Rr1qCRe3ScNTTOVcp4qCgwS2lv0ZUXqk5ajeo+nMnuzRm56Z
7xeGa/t8vS6sL+SSHsQsWCVJaEku+Og3mfUH/y1/1Bg2uIL69PV0KSMMy6irOh/XT+MQHBVQrmFW
xPBQ+WRCc7OOjzLBcO6KEMDGyKXXP5MBqeWM1eDJkkBd1z2X9socQQLAwvaynz+3AsfC9FhPyix0
grqwVR3IC3WB8yGY/hioRqYAfM8lbh0lMwliVg/kB9mtPfWOYKyzkn2rjmwhnrrJ+bwRjCaB+CaM
7DYazCF9vS/i2mH4MIYa0l3YGCmuRlWBnPwwHsr7xOst0e3ccFOD5Z2/Y0gjwfyV+1ymg/0gzmr0
QJL4pAWUJhnoIzjf4/FfUIOxXkyUG5knTZQ7EqIop3ZbvQH+b+ejf9/JzmSRQMYn7Av6hwp2Mpuz
mdgdLPFU4G/wgTwWA8Qj93QQgN1OgCfSHauJleG66C5rYdA0cGkSN4KqcfzQz6eO1bO3nti56CKN
LFD5Bicg54F77ix79bZDG01iocNldArcBCxfxbBuuql68Ms572uQmXBxh9pcadcJQ+lX2gO/eEOZ
ciB1Jw5yRxbUv5TbfiuAsiA7Tqe0NctN68QbUhubthyqgOlWeeBsVjWQYdx0a7Umz1XDZ9AN4Ilw
D1qT7WvNN5xxwoxUqtVMRr71LZUUQ5clXQd8zdf3zSR0k5Bk8P594/DWbDeguw5RwPAxdfUUWIR1
hHWK6+p/EUm7z8Tvm4kbSdhMNCbxoq0I9Wdlx1hiyO8Xt2gTtyFQTnAVjEHkFRwoXwbpFijPN8Jk
nBOtvR3F6FBPhXvdka3GtOJfqwNpwlexwxh2XC6iWuBzvZUpt/04mCFYxNO6trr05bqwdRO/CKOc
ZqmBHI/rEf35rW8PzSPPzZ7GMVzz9Y0UeMpbSkPYYnYVKkmeOQ3OKwEwOgYdGaa3vhaNlzBKjoQm
3SKHRuc65nnyDAY/c5g+ZIAmKUPWYMaqvoN6klcJfCc819fjmcdGyv0ai8nD+KwPzVNXB6/XD2Xd
KQKDSpBFAOJJPFnpQvPqRsrSkoeMwdIwFRZawnPkkXkwNNx5rPr5ehJ4IY0KqtRKy+KcWLDo9YgX
VcuYbR5jNXvApx8qJJes6t5/5mwm0MDqjb0QTLmOKkame2hhYLI3IqkPzENQGLUOsgpMaOv1MtFC
FuUzBiNpRCUGbhBaoQ7NDVD39tLngxuM8VtjJx94gql9/RxXFXIhk3Ig8B3NrHTIrjfVk8/3VjEJ
Jud/XBey0v2BC+ci5fMluVCWUCgTtSc9V42TijaBjuTACSZ5/Etyy9uE0JkhkJjrt0BrIZCygEEH
n4pOmtkILxY4D8BlawI8AcWYwo7fWOQxjE38tJXF8ip/FAOdvNiy7LnlPzi/NMOBZXCrRr1YEhVQ
9T44BJQISyJ4S1wE5kRS/g6OZNiUt8sdmpVZ28gSSX6/WJcQSKoEvAB4q2Iwm/gx6VWG+q3U9L9q
BuVGpkBOxrKBzpOi2fA+n9A0e9c3uKLRYSBjgZ0b3yWxmXSmKtrsrNNqKLLYVcqxREpbpAXYuty6
KSazGDE+BJKaB7EctqrGfNqv3psLaZQ38QGt3PIdvIlwHz0JqTs9KXAoqLha7RMH5u/OBHUvOki5
W1ZvNnOjKecSZ2JWSgLOcsRrewLa5dPwFjgGzLA6kJSG+CI4qSP/AFUNDGTzX+xREXgC5WcoPP3w
SfVO6sHLSm6L2UUPIqgnyAwxmWwjmFwMaavbvJBGXeaxyMVxTwDYwoN/nu3urtXN4hHtQUAETzf5
OX+vb2Int6JnhuBVg1kIpmw0CtQIi4SNEoYN8DhhrhdABrcGgRRxhxBI5KwLiiWRMlFMahngRUac
ycnAsgdtlCyxTJQlgjLROQt6QcAcFbJD2ZPgRvvgLfA6909mqPZCh1XhXM89LLaRMkquSyo1wQyc
qxeFFfuzCegv29Aze/QfFCVw5SYExYTv9nF62wU//OGnPGQ7MQDJtlLvMhUZAzmyZQyvBa3s5Ebj
XT9n1o5QZgz8s/+1/ysF+JJnUHCAOJeFf7UeDix2gbJYIZv0YCKxfWyY88fg/OnSQPaliNGOAzy5
Zlugvs/E/l11iZe8OA26ia59QSxIIl7X+02tBcc0CR+LVnxtB/TbXd/JFRxV+P+LMDoyiEfE3Y0B
YfHW92oA6RfH6JdsZgfN4xFKxkAb1mwViCosl7R+hpfsPxUhGNnAzbEOx6+DDiJTOKudGVqynlJe
rI1yQ02u9bxa4wDzwpw8/9y6utcAn5HgGzVWcxNaKIIVlkZyCdFreRY89M8JKOEHNscYXmOtlnJM
XDPm6KJA4ikrI+ScBsSRcpq61w+TJYRyFBWCoMjvcJY+Oo2MvHcqieWMiGV9i+sWW0p5BlFu1LZW
8PCUBtWcsuey2E3KR1ccB1RVrq9GJHtyTRZl5SpYeqOew3JkT3KFxKqOANlLMB32E3O5zuwMQPqd
rRnnNTxzD9LP6kd2bzAxlcimXfsKygtIhqKhLgElKoXQLMXRrP3KG5Lz9cWuP7AWG0u9A1SpiKWg
+nx7BDfyDng4z3NiETQsGRww5Y2AJleMfzAH1BjO5vMqWISYUSBiUoi8DAh1qQ4yt2ITKtsMsJ1o
2rXqt/mNTyy1sSpkbVh3J2Nr6RZetVOkuWuhTGp7KPgXQzoHrNyhyFof5QMmOc3rkADVNU57CH8O
78qLgJbK2+Ztukkf9N+gokEyUfKEyQRILZKx0a2Ci/xneR5OCTO3SE7xijJ9qvxit9GA36upqGlu
l0YYrs7SEEXr7h7crbd9FbuyNLxGkzqbelEzevFYjv5z8nUhetQiVZtIvkBI0ToL+pYZQ9coZR//
dG63Tptsswc8ZJB3Z/U3rJd/Ltr96akXwnOUXuXSyCU3BrIRB2yAsAUaMic5MX8WMMsfqluh072y
lG2NCeRHkmHfNx30GGBR1fBD+ZFM0wEMz8O04u1nnmRfb7Kt9C+uNOIKrgmiXEXW1Akw2tG1nevR
dOp7OPl0jGerbyVAaOWG5IESOzIB2TGyfOVqmkS5rJFyHwbAs1HYwAtY9nwQQb+NBYaXE6fGlPBs
Tm+VJ2UmmMKA51dZMjJEkeV3Vh4gVcRKvK4MJZCI4u9Poed2wKU61PLwv4eO4YKE+hT9GvfEkQER
2RSALGgr2+4HU/D69XcRTEUUeuI3vZDjnAkmpebWDygUeM0LsBqd3vtvQKxfV0r5lqSQdUlU4TuH
BJOOsryrtepONaqZEaStX7qXhVHBw5DEQRDW8JN6g+5SLbQa4SnIHzn9Xhg2jHuIJYts8sJSAbeZ
5lGH05NOxfv8Ibng8XPjH2lsJaD4EMA2rBXWsKkcgxEh/UO4fVklFb0kbcfFCelCJ9d9dY7284YQ
1wu7Ft3CFuz12AUmKy5jSqUCmlqVDC5TEJjpoJHG3JzZeD2Smp3bHGqzAMxTgOj3+h6vX0mXhVL+
KNISKREAUe6G6odRPDaBbsf6y39Auf+qnZQ3iuVILGYfN18XjqDmAmO1lQgpEoCGHFrXV7SeX1zY
POV+ar2J9EaC+yHl/fxn+EFC7NrpDgBGPEcu64HKkvcNfhbDOH8GKzHE/0JYPFuzsaUdYfwmAAUs
ef8Qiv59ZAblWpQxMYS8gGtRTsOTtAG4uZO2VrCPHKSjd4nXYpgUQy9owA55q71Ld9MP9YY1FbQe
Ll0+gnI3VRTqUUoySGLmoPhj8ajpVsyjZGgn3UUPhs8kLRvECfWLdpoczKwbaA0BxxChZyl+hqWl
/cYuM3En/iHpcFke5XmaoOAiSYWXG3YE+znYxHhab8bwk8+dCG+20W240TfY3Xt22Xe98/iiwwbl
f4rcT8SQTMwTDJwOEHugygYzqxWb6Dru9syYaDUWVDEfLwtIMgh0VZvzi0CtSNNnum234LO66RLk
lMEecMSrlADwkobyUoPw6geYMJgNQKvX5UI+5fnmBGStMknyyB73EtxIyJWR2f3KVrz0Tvv1L6x2
NRBbSKQcH/hc6h4kgiQQQ40P0hKPtDKyyw+rl9hCEOX6QN8UCxxpjGvlJ1V6y+vG9Y2NFr8IsW9f
d33rSYaFLMr1pZVY+yopUOUHVBQxWJQdcYXcN6NpgKUM+TNylOXTZAMg/q0PAPZQgZ5Qv6n2rLak
da94+RS6d16WfWFsSVsByX6SoouwJ1r8STGNSI95dxKH8y3eXcijvGIvG2E7Tlh64/QAbyaY/OKt
iigv3SQnVr5o1S8thFHeTzMaHzkGJFpjPi1MLRicKBP2TSIDQ7Bk1jtX4+mFNCrkqipwSAF9Fa8l
gDO1cWdmYbQRm36jSY0jqoAAkkcnmycrBhV6yJrmZ5gmjUBmxBFaYmMEJVOa/OareaukE4u4hLWf
lLsTujYCOSIP9+MDoRVD9aPQWLIRGw+t1IdmpIU8I7ZkODyFcji1wkmtSLBgk6Q86FGy45rqVysB
3aIQtyVXoXci7MwpqTP3uo2uu/bFaVKOp1VLxQhCGIZ6/B9xnq1Z8bsJWhIbKOPMlwhLeyj/E7Z8
OZSkzDTtCDbJuPloHdElSDisCiHT5in3Ay6QussDYvOlJaVWclef/NduMPXQFJKdsitAQMEkIWHo
J919D54oafIL6Gfov9fiTaGw2qhZAijPEgoiOqSIUxWzyOrRFgjE5Os6wVB/uq2eC7JK00huOOpy
s4IBINfei5OrCzNDEmstlCtJm37MAuKVwdeil286ylDXl0Is9YobVskHLJ5seT8GvFTDMxplY+lt
Y2Fi3ozG/4CchQfFxYro3hkdleI5y7FlhHgFwOsmnvYuvK8nOMU9y92vN7cvpFHeolJztQQHGwlP
QKxyQm/LWcXFOZgFY7KN5R1UyjuEfchXKqmNtvYoWRGmgwnDe74fXqLbbivv/0VvKEsnKAcRq2IW
tOPnVraRGb9WZ2A6O74LoFP/RT5gjvNR+HldS9ZfuigTAsVElHXl05Ms1EQs+LkeJMjkFdM46bts
1/+Qb7MX40jI1BUrP6ePyfN1oeuqeZFJqaYGks3UKPCYEIfHOTlJw/uYsI6P2M939b/IIN+wWBdX
hgIyB5CBsTo32Agm8gaef0+Qb8g8LCtPwVoSpZfhmCP59TmrpWKYfLjpqpekfr2+bf/g1S9rolSy
0/g8mcmFRUytAhEIQUlSgVaEnTQjpM+uy1tvSF3oBqWPo5jUck4i89a220PrzrfFM1gyt5qbnIuj
gslBb75BLuasGgQp7zgzEUFZ20rdY3qjl2CHxyk+tW6OaXnRSW39trcaV9l9coEcWaWPdRv8e4/p
ykczjEOnipCoZYUpq1tJZ2gmSwB1iU21n+txCb8c1Jop5K01qYxzY9n0J1DLQvdbPvTHMUeYirSO
4mC6vrwVTHSVOK0DHIGsBXAYj6YH1tYxDosuYwAgoxU1kiSs/x9pV9bcNs5sfxGruAAg+UqKomTZ
lpckdvzCiuOEO7ivv/4e+rs1kSBeYb7cqZmnTKUFotFodJ8+J9uWLcZx2IfW5rKi0vrz4s8GCcHD
Dor/faBON/V+ERgFcZe30LD/G2nh9f7InyMgtiiCzvhfASVU0DF9k2zoLaTtj3riLNrGSzOMP4Kf
iN/IqWxkx/2ziXWyjbpZGjEt4YpJN7QOaeNfjVY/JxYqAoNOXGOadqFm3ppJfgjGBHIj3X0UJ9+i
kEm++XLOr8TST1ankx/SKW00Rwua3xoC6pDEeDFJ4NKq4o6e65tSDbaqYe6uR58lmF0zKgQfBXPr
KSTM0BsPxsYhhrFT+uQICK+nR8kX1eAyPe//48b/41lCsGnqkpjqQpZWefNWea0R58KbFtgvq3PB
kujIiUD1FcrKJXv6x6Y4Q6cmaaMNLaIBeAp2FqZWoz7zGs10Ypa7cf1gpU45H9Jfs/U8qMBkRri+
+A241dTouWQY+UmPbeyFxTdluq+qh6R7LuzHJH+xwzsV1TkOFbxhmw4YKines+G7kZtuFb+kTbDh
yo3SO9H83kLhfgq3adE4tv2oN8+hdt/ET1Z6zOr7bNyx5AlNyKbD0yG7nW2oc95aPHGi0Yl1305d
RdtoD5PuqqajNK/R8KwpqWNyPIKDOy3RXT3ZxfrRbF8n+5sC/uYfneZG4z6enHDaNdGNHqhuXkA2
XHFBYd0X0C03NnP1c8huKwx1Vxt7yBya342mG6DPULs5g7+1itOTfVB/hO17a3yUqIVZ5CadID5s
v4+Wrwy6M4BxPNpE80aZbzEoqEBwEzXvqd1E4a2hg4zCCVo3CH4N6QNTMEiIHNzqdsTyaXzsrN+W
2myTcHDAyO6i++EbA+pt6JEmXy2zgQYttBXV1sVd4TbtPqx2Faav4tkN0Svv7jL2pI5eHe6K9Maa
Nnl7CK3bJnyaMNhRup1eg3Dsmei9YyaW00+vVfStsL+S4ia27tOPLFzozH/rs5+wzqmVaRPGDmff
k9Rw+LhnEfFieqMXkdMWj830mLU7DY1i6s/Gjdoe8H9VgTPyby06evYWOjok+hbxQzccOXtTFN2d
2/tE84twdlQtcRT1Jmy9pvlexygytu8DEMdIO2s/bj3F8pIpd2qGc2D8SItNNQMPOVVuQ2+G4WMo
Yiczv7bpmxJgZHfTPlXhrgfrWHDUuq8aFPSK2HTCwqkjbatEXyjUdarktgy3Y/Gu8Bg54O8B/hmp
v4uUe9djiOwmFMdH2yEOglZBdstfR/AfLsySgPbErv1moDKPpGkrQy+sF6xPTrRQkWKDGoGbDVHb
Suljm88oV48RiA+yWyvqvTjWH8ba3nBq3vYBFKrj7h6MtfckbPgmsjuM3EzcyYL0UHfRG6Dn97xn
d+B8loT01bsafPImWbgnIIh3nh53VhjrU4K405DGnUA6ODSPUZNKSiyrMfzEipAV9zlLhswCOZfN
2+Fr0Gm5q0/TfByA4gHPIRQrH6whbm/+ZtctXVVBqUhUgy5vg5P7ig9jneoLW0i2n76BY1MdQa67
yKWoW/ULe2mO5rd0K4O3ruZ1J0aFvEThUahry8gibV5NnrpaJkNZySwIe5YXVdy0ASxMPXcC43fZ
F5Kawfp5OVmEsGEdC5oZHFCfHS2v0JBfFX6MQvWOPYcPcbtnmCztdiWXeON6qnNiV3jZlF2uTVDk
Wl42gzdvFtXi5eFrgqQJwfIgO6SyLynkFgW3wd/AEGN509H3WS1nd1CoFFwjMyMkFNQMlKydp6Wz
wW4i136JtjW+ZHa/dMr418CTla/WU5g/31EswdExabNk6bhGe4CnnjC+7eR3rHQWLLvhBi/6i/Fd
ctiWRVzkaScmhfdMVU2ktHoscmnyLpSeGSZLGVhs4q+zn97ivtzk2+qhOIZb2eDuang5MS2E2qJP
+robsVrdfJ0n3RmbZ1u7s+cnIOol2ejiEddWKYQUHXRV/5nFn7PhiDrujtd83+th6GTJuC1N/Qmq
zv71T7sao0+WJ0SUoqNN0i0j6xapvID3b3zS3ggPHq+bWX/mn9gR4grL07AzlvQeKZqbPNjb7q4C
Yyj7Pu+6X2AWAdf0dEtuxxTjLJHXHGTbuH5lnvwAIero8TiRYJiXOsPg1Q/507yPvfGFPfBd+3tB
xHnTrt5i/mITvyh7aV1etrdC8DHCuUfo/jymk99vMzjSdvB0Lzmi4xFFDsOEQpmCkZ2BhFd2bawf
H0oItZlpmZ+bc3JX2bVaIbfEJidQ41jYOigKp/VfaP3gnWH9MSMcFSiPTPpkLGvMGjdsjlr167oX
ydYhHJCqgR6csQxbpSreI1XlxRrxwui2H1/osM/mcqOqP66bXGETPl+UcEAyc0jatsWiqKO6Tezy
vVo74BW2Ibrd+Llr3GffIL39sPBl2JVLb8h2QB9b31rvIE7dyfAgi5texog/31g4R0jtklpZwpGt
a24G7dGpfqX5u5VI1r0+5HmymcJ5UZMmt1OCdaMkt6Xb1GsP4yOGs/b6LvBkWNn1IPtnVcLpmLlV
tVYDYxMNtk3pa+rPoLR2aQS4NSa1r2/p/5GA/LEm3My6ASUns8JxiL9hnM4JUi8OnQSKW/ltj/HO
0R+UjRyduL5Gy7I0wC5M1Vqc++QQNrpRkbEDha0d8cdJMZwCFHo5fYmtjwHvletrXHeTf4yJKCVm
8o4pDC1WTSnKt6RWA6cI6uReNzCEaZI+/Lvk6o9B4YaO9SazSLjk+t4yo2sesiPmKiAUU2waDthl
JjEoW6AQa6xuNpTKQHbVsLJ0IPR0T6zh2NVt4xRNKkn2Vy9JqLNppq1RYIkFh5kjTPMrMzLWqEZZ
ujee6zne9jGEeK/v2joUH7B+Cq4C27DESqCSoR0UMZxukH7l7rjh39vncbcIMUwb7qUP6Zf+6V+g
Y5aPdRFUTswKZ92E8it0qfGcDO7aW90dfBBpu9N2kS5JNzLajvXIcmJNOOwm7ZJEG/A1iT95kNzh
z4q3RE8DBQTomylfJB91fff+fFRh98JCj6ASAtDj+DPJ3fyJYrAaY7pj4pIvQAQ/DPsA08GYZf+Q
GF58/tpnFU/8qPa8agArW/qIBuhzfoLxBSp7NYSbrptaLqErlsQKn67yGaO0qComle0YTev0Wi85
cKt3759dE6scXVcZJA6xaynKaHF8w7lHgT4kO/J9VN9ILasHr4O5TwwKJ7ynShM1M5xymeOGjBCN
QURUHufd9B1Mr8Wee9GjFTr0qzxfWh8aOLEtJBo8G3KdLnNw/XaR7hh3BGM/zR4zQBvZ1knXKSQY
PJnTGOjj5VlafGsB1QLNugGmP8w/D07poS+LEt8nUY8MByjzGiGXaNVijEwCr6FN6WlB5/FEJi2z
omqG9OnkSwqhpW0HPg0KItrgatvhvtzX+/RQPqSP8V3hd18XSgWGeUZ9039rHizV4aGro+0taxut
z0Cf/A4h6OhJ2YwWhM2QAo+31p3lLxyo43u9629Mb3Q/8//DMgytbGRwR9lnFuKP1RrgQvrkF5mT
j8S2PV2tvl4//6u5xcnqhEgTxQFEH3qgYiBSF21jAxDdthlbNzFY5k+lkrlVH5d/FXRszbItZkAI
QTgksRqmpW1iaxVDvdMptCPj+Xh9XetQDPuPDeFw9LMe2E2Hw7EgVcujtad+eQ9kvLSkunrkwf0C
in2wCaqUCQlMkuaaFlo48uYx8I1df8DMCFRC+M2/cMa15AUykEC0WJiLty/YE3maUpXiRtIDL72n
GHRY0Nyma75FP8hrfV8DGYbe10byMdeueYxrG8w2DR01S2HDomG0kyJBlr0UwIjLQfye+iHk7jgm
8WXYljWXPDUm7JwR52zscyTZbWo54/yUgeGgs+5s+47IXg9rB8xAkZlhwAo00eK6BjZCOcHA0z61
MDHYJsYXs9QlniizISyn75JqyDTYyNV6Y5nvVArnXc2LTpchhONoyHMMcSUGiGVzV9MAgdeOONS+
bnxY+Vs2v2dl4UKvwFWN2A31nxLvWHZfzCFOzQuROiVxqk5LgWRw61u6bXyo5dB7Ay9ZsuNgWpfK
AKzlZQZouUwoW4C31BBCct2E46xpCMkMudsB7O8RXiZR94UbtrG9vri13SPweaB+9M/cGms/eXuN
wwCVh1DBi68NfqpDcZyL/u26idVX5YkN8cnVTkWBCmUAD3FyZ/Iy7d4+LLc4yGX3c7bLKHDQHx/X
jUrWJQ6HaDaIvacELsOytNrNU93uSRY0kgHOtXB1ujIhE2NsTuyEYmWtETqdWThQ0N2gmOaOVrK5
vqC1LJOA70ujUFHQL+ROpjwPtIFmxrYoJ6cyoY/GGVq16mdfVIlbN9PDJ3RkJGZXN4+qlmqq4Jc3
L1pVhU4nJU+YsTWey9tq9uyfdMuIE3Foyyh3U3nkXo/hM0fWJFj7tBQcWqbFTM24KAooIdeteYC/
m/rHED/3BDMu486MJTu4vj6iE0MlKEAwEUAJIuJay+oKtSmEfjXb0chPvf88u+ybNHDS0hlqTz51
vOQ2QlCBPpJl2irI9yCOIcS0OGXYznq0t3kzfTMaEyK9hZ9hzMcFk2nkhBG/p2UjkwRfe0efmRVi
Wama0L7UKxsPWvM1f7K38RuCy/34GN1Pm/g72ZW/2L22v+67azieM6tCQCvLdgyYldh4NYAkfsZU
S+xFG0V1fy4k8bqj7zqCMbFlzDlUnevGVz80yOWWDTbZxd0eqqzJGw0rzvTIdHmhKk6pDM2W09Q8
aH0x37dVxzD8PMbuf2/ZgCwDwyyRTaHQcB5bA5snQV1pdDvaOd4pYfSg8+6pVup0o4ZQGk2BrNcj
JinJrN2WFKHcMBghzLq4PfQuy/O6jdm2J1CP5NvcJ6Vjg5h29EjvyOn71t5p1LIosidLJSDYE1yZ
F1aQZzxRPu9Hu3DSQ3LMf1mGM5VQZ9fc/j78GXnZL01OLrQSJSjSRB11Q6ovYlDnnxgj1s2oV8A+
GFXlRN2vuXlXq9SNkvfrW7lyI1NIsTOMhNlYo9gnoHbL+paTYJuYOy39EsBplN1fmADlummAj1MD
XvV8KRo1y1RjWErd1WxbVARYoSjvHUUfK++6qVUXsU9sCQ+vOEtUPaeoKH/KcG4afwSrdbVpwBoY
bjWZIt7qxzuxJpyDiQ3WyPtQ2baNl98DD3lMFOhmh35xiztM+zHexail5RKk50qaTW3kUJaGW5Np
4rOl0y2e9TzAGivda5aefYw1ViD87R/M8fX6F11JN2AEzm/qeCnhJJxv3qjMRm5nlbLtTdNR06dB
+/oXBkwg4CiA4hqc5NxAoNTq0Aa1si3maTOEc7ox0J6U+MXyK8U7CfHqHyPLKk+SwbY1DIz/lAo6
us9581QZh0j/rTV3Nbh4rCDbygDGK47BqG5aNtJcXIXiqco6YilhXbBtlfW/jFL9WhEwOTE1f/mv
Px6jCFGIECa7fN61szkWrMLHM+ovZgemkVF2yazdq2cmhE9X61YZKFGL/flt+cam5k6JwNdtMYSM
t3LmBYnbfEluAvdv5n7OLC8f+WTTzHK2TFLidJnowYfWz2H8uP71VmLsmQEhZaC1okClE74d9NQr
0o8hGP2igMggkYonrNSFz0wJMTDmU0PbERu1UBJPHhQVj3xX7AH/PMjg9Su+fmZKCIFhZc1Wz2Gq
bkBfBMXlZDvE4b1t2B/JoNxomTW5I9WfOmWQ0Yuu1W7ObAvRIm17nedFhguzIsFrautkH45auwvS
vvneFTlGCgoAPvuCotbButEPdM78v9hVEA9SpLwqah7CzZlVVVIpw+KwtPHMbt5UNirJAXXH6S9S
eUZPTAmvpMke4hnSaPjUWe8Y4XtsEreOXgOA0K6vaTWenBgSgmTepkOik8V9cqAlQPrXWXtdDyRW
Vi4WLAdPc5TEiGqKsb6Ku4w1SzTJGwJiIiVrtunUtw+FwtimTKHL0tdjKJHiWF/aP0ZFSfcKVco+
rnAI8+AlVH2tMpxGOrS2etL/rMwUfCJpE6r11QCf6MBpAnZYM3gdIS3XlDIApMyS4BLdXJaGzWGJ
2yhvK0Z5Nzfhtg5KkDWwopEk4qtn/WRdgl+0Bc/bSse9luXmz4KgvJ5qP/Up/6Z2xQ53tx9TcxNQ
TXLEJI4iqrhjuoRrtMQiS4xKhKHLMOQ1Q3evYwCEAeR73fmXgCVc3qduKUq4T23NzHSxppWPQbTL
LXBpKQ86uI3s3HDRz5DYW/VIPKg+mQop3hnn905PNQLtwA5ZnbXvx48Ww9BNLKvMyowI1yq12FTZ
AYykKuZ0u8apotu6luU9a97IkCkSlDk+lfTOl5LkQcyaesKnI8lOLebIMa3poPBim5NRUg1bfrG4
Tae2hHvHGJWqzyE+tNXw6PeaboTCKGKU5BF48d3w9fFx1OXRYmhg9z9f0Zjo9VhpeeanLLlhrALn
VeoRc5b4wMVilk0GT4aGYr2qGiKOOZtjjtwgywDZzzZd3DxWVfd43a1lJoTsox2bplGnKvNjlvCt
EZDabZKKSIiOZFaWo3ySRMVqMtsBJh38YDId3gGekX25vo5LmN3yrXR8I5TR8DwX33fKQJIg5W3m
q2Fc/bCVlLt9nVe3adz094UajbedopPNlA0JeMCodpeOOtiPbJZ9yYrKeIXYJP4kbMPKSfhgfint
AgolXRWBfnGc4bZFdBx7M5AUyD57BGcOu/xuomG0xwJMDh2S809DszhNQfkIsQY7tHMn0QtUpUY6
z89hPHWbdtKsW4XU7ePclwv/PNIljabthkDJiDqsNvp9Z+XlZskAUOZZQkWaBPtoihonxrPQpyO3
nQS64bcEfJxuN1HA8KqZOrSaWo8VGeZbggADbTnpNzkkkmIHXJrp4MQKtb1SUc2diRu5wASJziXe
d9n8WlaPDMlijIHVX4xyXZeXTTnNcAyTDHd2X07bOEhrh2AjnA5r3OQ6hxJz39leaCncZUpnP89l
JAOHr51oVEJBmMdUG+ISwok2OB8VK+Y4B6P2uybB3upZ7Oh9Krm0Lguiy4r/GPpMXk+OAioQQ9a3
Ks70MdR9uo1v6p39FNxqj61nsE94wbTrZdJKlxh0mMULeulSWVCfE0FgycyzKbbYkvpr2zHeDOMu
2Vqb1gsfMK2im/+i27j2SQH7BN0tKgQqeinnnj2oQdROPfZ2CsZjHYVubivvjR7+uH7yL26XZWWA
tVkoyUEHWYQuWUZPp7LGB60JgNmM7IyJ+9EcYyir8a6bWg0yto2qOdOWRYm5KedGG9mxmfntJgWq
3qsjD+iQZXIy9u27KtoAPggGtfL+e+L0KLvI0ASrn/SPfTFNtWMtnQMrzn2FKlslT11reM5NGU5x
LVqfrFLMU0FGYo3TUKBSb813c9/eEIB8JFm+zIaQoZZlquOWNjK/a6YnxSoOXSvj6llxDIq5fw2j
MoAKQPzk3P/KbmSzMS6XTpu/El4dh1wB3jkID3oLFOR111hZD4xR/IP2kXmREZgzeGy1Mg99jhHH
vkwdlX5ct7C6HAMhEiFKw1EWIlSRJ8v0Cvx8MkDtjKG5AFHfLIhbBrIC5kVCj36Jir6niQYRtdTP
ivRJjFLqoqakLUJf65Nqy3OA1xaWaP1HrwL6rOIuaLIcD+iWS77iZZ1HsCykb2M/JhWzsch203zD
/F7aPDQ2AAOfdHMuw8Ijv+u82XbVnRQQtaTUwlUMmQA0MpCrolAsTlaFld5zpcxyf+GSAvevawDP
tlsmBNRN9Ty8RLK7YHHyC4MmAATG0r7BlO+5hwZhoqaJGmQwqG016BP0L+EdhhL92sfTQpJprMQO
qp4YWzz4ZFPzkfZhxcvIn80d5LTdCAfDkGTflyM6y/6dGFl+xImR0UyBpy7S3LfewicgPTbJc7sz
7hZxr9Enh2knnW9Y+4ZIkE0ggZiqQ6z93GITkC5IU3iMerPws+joU3xOw02b6nt5JytrXTZjKOTA
DXS6dAw0MLDrnpubk2BCpp6CmmVKWket6sNE59bR7Dl2jZm8VXk2OoxE7/Wk665Cu5cuyJ/LZHoY
OYaYIREQlvlPlmDAV5EVMVYiBH6WzSx0ptBDEdE9Ud2C+b2JY38YvdC2X7naboLe3IBisJEc1JVw
xyCAgKovGlKWJbZ1rcwsdKVKcsTW2LX0QwgY6/Vwt+KuZxaWxZ54kpJmgz6Mee5n2EW6U5TKQQp7
3cb6bp4sQ9hNA1z5vWklsb8oplU3izg5L71U21jHT1EpTOcV4LcznSCUduBXP6FtaibRF9ksMfU1
DPBB6wFst9oTSgtOrP73M/9wVgK2RcCu4BFUfD9WPCSss3s4xH8CmpOnzsK4uF2A3eqmgOxS4shg
1heFEhhFSRwtQwsgG0t80Mx1B/kqFQ8ao81Kp7Yj1CShINscuJ0A2DaEh84uJM6yFnfOjAr3hh7j
NLQ90veWPBmv0MwCI078lR8wWG5ZfvIEYgEpe+eahwLTgFwakeAS/VXHZWqaSpD6vKEbtDXdxNYO
cWz/xVFbxhtwHRtoO4s5J+3GsigwkOJ3JtuZPWR7oLp0/RysBY5FpxA3KxImIKLOz1qcgZ6bNvh6
lDAHNO3eBBQi5PUsq5Zs1IrTAymnWZRhogFtQ+HAaSQGcChD4SSqrDuMjt9pge5dX8zyVwiXKkyg
3YWamc0u5qOnWR/DKBszP2SFn5PJG20o8BT6gdBxr7TjX6wI1zcsLv+pYlqmGzWJJw2REKMFL4qV
fMxm83R9RSvpGLK+f0yIHJdRWHNiari5M7M8TCUBDCrazKrfNp2jDKWjBbGv8nxz3eqKU8Aqhk6W
5j/CiLBV9YR/bN1CW6HeZ5P6pE1kMyvp1q5keu9r68PbHw9vXF8Q9xOSBpQAmmjS7cxXePcwsp+p
PoAy/ZGSg5HVTt9pDg2JpGt+6YgYcwFnHwpr2DlM8Z+7fNBquVlEXeJDac8HjcLPHCJSkmN1iQOg
CA360h5HbodHqvAJ7TjhXGElktetclymh3un2S7SV4v6rawNtJI7w5qh4xkMgANyd+EUQ0NhmGlc
pz4DDcHWztQudIfJGJ1qLDOvMOi0ywYlPgRNDTmEDMG5w5t6F3exstGhEQzSjSh09Lnmfjro055T
W8ZvtPLVz37i8ucnl7rVFPYYsRZKl7xzI8KdvHq57rUrhY7zryBsbGuj1BH0MDHdmOYu3KU3uNMP
aeFUsRN+r93+qyVJrC/d99yikKnwhBsR0WCxGnJPnVJP7yq3slNnVDDdh6ZVXX5wxd5eX+jl8bQt
nSzpNgALl/2BUqcUeIIaN97YRPskq9pDpIZ8Cw8JPMj2yd6El2H13J6wdXgaFQlhqK+GdYShBXM8
RkZw7LWpcTrIP+gM0LrrK1x26jyQwyLKRoAFWQT/Ce/3oQ7HMeG08gnvjrzHnNTI7npQul83s/oh
T8zo5z7ZjFUEOOhQ+HoPZnGex4/gas3cUZme04BL0Nxr7nm2KOGQpqqhzrnW47lCk/1UBIB6Qlfd
CQleFDlwIGVj7BJmf8lrZd+G04fGyy9TA4oFK5C0PC9Rg9AmPv2+wo72FrjgZkrwfSE+oGMeNQYb
xVfAFZ+MO/01sd1iq+wTUCjb3JVNAK3urYnmiQWtWIi5CpFxIslsAo1SoQBf+bzaTRn0byNJer+6
s7hW8MDGxAOSjvOd5WGKllYeln6S6c+dah1Mqj0oY3WkYE36Cyc6MbX8lJPANhWp0s0JTJk0CxwI
IROHmF3l9zmJnXxEpea6vZWYg1vrz9KE72fERVXSISt8tVdtVykYCIXr5ygvvmKcuXGGubqvx+zO
1NJ4e93yahw4sSxk2skQoswF/TnfJokzhvWONNDJKCOX8TtqpZLDue4nf9a5fIeT78p5NERwosKv
QjBRaaPCIJVJx10EIJh/fWGLu1+EGwwUYUwaX/aiQp5HfaLnAS38qAb1mG7n73izydoMEiMiVl/v
kp4ZA4xklnFsewh+JK1kHasb9GcdIjR/GIYyVZcGQ6/2Xm61h1l/ScGllQNqbbSyIHLBb78EkRNr
QvQMy360MwMjXuDWBxFRgJNlKaPu1E3FHHUAv9cEWm0UnOrGS4w63NR6KGvNr39UG1HEBoD0otGQ
6FlemhoKvTHjusMMpbuvgdKVhO61aILyK+h5l38B4jt3RXUmSQ4cWOFbqPhsWWfeqx0W2uXo1yHv
+nXdG2XWhIBSFMoU6r1eICdGv3J87NN001hvzJBs4OVrHe2Ek1Ut3nRywOw+qutSx3HWgmbPKvOt
MU1vzsJdkOQ3JlUf+WzJVCZlaxNCiGUXZqE2ZuEH3Ri6Vk4Uf04K4KiNKt4FvJZxBKydCMPQ8DZD
noTypHDnopcI+GAEXIrBQC5pWU7dEpTmekfDyJMqk5dcXd2JtcVbT75oGdlZEgwTXjNK5vToow5c
90A41yhS8YNVUyi3MIqqNcU1em4qzHkKYAXwAciNnLCD1lv3VN2kGOnrncwhr5VybD4iT1pzXf5e
MVQSjdmo7uBdc9G1bc2WKEXGKn+Zaa2Po5ND7wFytw/Zjawov3bRnZoSvqaRF8mcWYuv2Mm3qlD3
CrPvS3SqQev8Qzf7R6L25XL/DLLH2+IVF4tcZsSICVQrufi4OhsJ5ehQxZarcoztLtyNLvj1/DL3
uk2Z7eUiHit1LNtWbRUlOwsKpZibOd/RruNzA6aZJScre4eCrCjagNvthnxZRJozD+ySMo7zFSc6
MynEtZk3QdfnU+qr1nPWv0IGd9epyqaxZYimtefwmaXll5ycDJT9WEsoFlf9xiT/bhFkD3bRD1Bo
bcKtrLmytiyUPAmQ/thBTRwAsmhd9ZHRFf7A2H626M9sCG4hwHrbdenmeqxeSVJsA3ePriFRMUHW
cb6uqAjJSOsZ1SYOSpDIHu5ok/6wi0zSXVld0okdIW5GRlthqqnL/Arz8jdVBn7OMAd+sDKixktb
c5IkX4uzCScARRIMgKAMRJcPeb6uOAqboijVwmdVuY1IeJtXfH/9060tCY9YKBSqaCVcaHQrVplP
Q55mPh8rzHygqViDX5kUuQaWGqnQ28qRtk+tCckKb1OaWQmskTvtFTpPfgxl1c38OGMM30TjSKoq
veYZpwaFm0cPZrsu8TL2C1wC4G4Fxa/adm41EFkNbfVwUROFpgVHA1yacBeAYyeJjcDKfYamhtOF
Bt3OVdfv+1Q3nEDPALobcuKmWVttjTjB4Euhf0d1gkBH2ki869u6cuOCFAAbihIbBjZEz5lnMMYb
M8v90g5/9UG1Z7byM1KaL6yFsCuRiZ2smQMYb9HRgkFMEZ07atNObTcYc+mns3XQ6u6G6OOX1jJu
u766yxTZ6tZ2FcVK0PIAbWZeoEAURMxhwrXjW6FxV07ssRpZ5gDnHkoCy/q6/jEkwj2Ucsp50oyl
n6lqdYh5C5Kvkth3jLWqy2YTM77hIGNXWDuSgLcw9DeXxF6cjsYoSamhk4HG21R7apmANzneqAEo
DzvlL07/gkmiYD3AgLR4xVppBVBtqYJ2izbbQkEZUnkcKXGgmCVxyNUtO7EknHxCOl4VATxkHJK7
OLBcRtoD08f/pxnhvNdJoQbqgAVFueIlVb0zFJAtZzImzJWkaJmGWqaVbQMtvuXPTy5S5GVRYsc1
/CI2MflIaswHq5hbHqby58D7n6MRfUHYOeCBIvHI9e/4j2WxFVG2DZioYq0EIjVwQ3WInT7hRwVl
yOsBRGZHONGGGfHY6mFngGC6E1Ba3dp1oHhxmbQ//ktTwFhrBGPQy2gWurHLTzn5mE1KuzAqmsoP
g5cohoO89TJprYvVCCaWI3diYipsAKhirfDr/NjOB8VsDlbLJZjki9saRuAUoFrEHDl6eIJTgEon
bKMRt/WsN291CfzkaOT/dZ3r0wizbGpTA/e2sC9zS1huZgDYhW2pPICXyfxqsxJO2JBa9TJwvkmp
yZa/8iwLQTxX0RjCeLGFTFwEyaiRyYM4nQrfbEsALbRoG6nTS8WNd3yLbWqzGzKUB5olz4S3B5wF
yQv5Iggv9jGZj2AIeO7FaGCnDWbBR9QnOx0abAXdE6vfdMqPCSlzodkSx1/ZxTNry5+fuEoWJT0k
fVPI6anoWdSNgcpvK6mLrrgjAOXAyxBmqIDlC5tICApPdEBtgZqF5tNOyZ15zJSbvBq77fXDdXGZ
LB/vxJQQd4GVBHtXvxwuJCBz+DCpOrBjtzmVbNLqZzuxIwTePKtSg09J4+tF5lhh6c7FtLm+lEvw
57IWVJgM5DOLfPbiKCdbwwfV7pQ0wYsCaArrd/7I3HiRdIQeFNTTNzWDXkbi2WBwbP1/IZixfKrz
cwAmc0Z0G8VJPLlFdI8KEv+4tpBTafHX8pO7Gk1gcztgvOymfxtUR8b4een4GLZdIOkqcIBo1Qvr
LSu7IQYKDH4zJD/a6X2mAGJbkdfNZJ/aMoTypafAGmB3WCLSRgzOnX/dorE7zgl6j8COODq9j+oH
Y9q3o8RRVhYFig9zYbxAc/YCFDokKZ9zu4DeQZsDFp8PmxqUiA6e+sdsIrshk9HJXR42EKPjmBGC
WgnAlEJYjlIl4mgEd/6Ug6udPlvlY2a9XHfNi3wAXXO06ZcSEKWArwve32lKrXAtx3vGzG+M4hXC
vQ6dP3o+OQYngDT9rozddZOXjSzBphCoql5pGBthk6SgyRs31rc4hPBm9rvYh67xbx5Tq1t3skrB
Q5SZlajeQ7dBbeoNKXfT9NYEv9iQearsWbq6aQRFHww1g/9ATEyXkraVN7zzg7j2o47faG3ybpf2
0/WPeBm1sG+YBUCLE2CYC59X6/R/mPuy7raNZeu/clbekQugMd51cx4wEJREyRIlSzZfsGxZxjw1
Zvz6bxedE5MQQiQ5L99adiKLQ6Gra+rqql3cH1JEOWJTbvpJv5aSfsXWH8chnZuNcxqz2CMtUxGz
EhGS5pHFPjeOtJk+5FeyG11nbwlQQiZkr4GeTiO25B1GCDjcW8swLS4THTkyuuvRhDCvCKvqVg6D
TMXlWBm94Lz0SahU9zIn36WxIY0ayjFRcmYglTA3joiHezEaBXCywIAEp4hk1WFm4Xu+oeSOMgYZ
+gKNSb5um3ryLtN+f/Qm4joKtGCfUQw5X980jR169QyE47vySnELD5m7W3Yd2DS0aS2vdWwQmW/o
KbVZFijRGM9N1Jx6aPC18+ojJpparAXws2ACaqWxiwrTCQXRaeLny+tc5DE8H0DxALb9LhDjTMkY
y5QGRVUbjl7uWsF8qFGxg7HdFlWGW8i1fov3zTLE2eOFHA6juMWdRSqqz8TcQOu2p/HIrvQ7E1Ft
plfuML4GfYJkRutMuB8Jis1UFq8C6i2SBgUu0ZdGKFckbMkkaBAuKqYUcYdA1unE+6tcA+63EVYe
pv96hZk/5JV8LYzh62UmLxm5UzKz3dUzNmaBElce76XIaqtusDNeuhjVeNWE/QZR9rfLBJeU00Rg
LSMzhrrmedG70RMyM0aweAYXzMjS60GxtCiR/3bzOLYSA0sQQ9ExHDcH5/zjba2bBdMbr5M0VErv
eK+jsHbFuy+J6AmR+fWq2hVhh9nUjWcWt8j/2pjd4Jp+s+Ut20S16NbC58vcW9ouytUzCMRC16GU
jGqp5U3l1SWzer+2JUz7iWUMJhLvO33tTmLBz6MKEL0CurzUKyhHxZh1HcoKmAH9bxF2XHVBXA0Y
P6TWN2Oda47Ypgy4Wgm7KXrkpe3Ly11SSPgpBXEGwMSReJhpgdmpzVincIy1CyubO7nTVpaeYQSH
esAsA2ZzuwU+UGGvjvJciA/PKM8Uo+uTVMvCEvGGN8FrOTS5XUF5F64QNNAdn0SLGYi+V8G1KHia
2dszwjPBrdNGj5sMhLuNtKmNG9X0Mnfa5jfjRmyvBekvXAMtSNUJSVWkS/cTWzMOXOV+AZK5iCpZ
sbxNxRJHzsztWHldGOPfvdnG6frnpqKN6Zxc2gZFMZpp6/EAiat4O2GuOX8L87WBSe9vt46EYGuA
z4nS8HnXgFxydNrSHmI8GpctBf0aRYKRVcrnyNZqt7jXbnJvWqn0XDDc6NjABRCS4zJDrf356iJZ
qeK85a0nsmqrpcZDXbVOmgefLqvGGhmysyd7lvjMjEoBZIZ+tCkt11efC7Z2ubxg4M4WQ09xQqXx
B5xtDHDQz1j3EEYsuPanvnL03nwpw+Cj3JQfBNVYGzXGFrXvhImzKDIby16sBuh9Pgo6urflG72N
HVP62AuBXVf7TNO9OPA/sbhykg5D+UwU7SoSwAQAnY2S+KH/MMSqhbG1H3xULJuFjNF0uc2zcW/Q
9JFO89J4ulbSCShWqlPr2lVQ3/WxfsN7wTM60aoBIocZY5gpptopxrZf3r2lqOqMsTPD5ld+Vg8D
zoV1N33rlXobcECND5OtKtlHYzJ3pjl90eX2QymmK+r3vgma1OKEuTPThjouXNfk2FR5QLpdARR3
xdUnbqhbrmTO0HOMOcwfO0NC/inGFVJfraQOlw5zZ08ws3ERG0QRN4mth77q1o225SZyBUySY6E9
uTRIbi23sKItyszCCbggNUSUe3uos8KUIZSsooIV6DUNX4Ep+5OlISsKBqNLY27cWJKlTO6xsQX/
JpTydqqf4EatwfgsjRUwG0JrwChJv70v4T2F4q2fvl4WrcWlqijfp4wDQucZb1HuVEu10bRez6St
pJdWVVROw1fuhpfX+ZPMUcBPLEMYTWMwERleWDTfh7awKV0MMelcyY4tVICVxeby0hZiR8BW/7G0
eTbYGNrSyJWu9ZKy2WaDBphH3q/1IawRmaUQJZRz9VkJIpOMcaCp+qL1bMVFLDumk4XMfATLkihh
Vdt6aYvc3uDEgRO55r5yhtGagNXzzO24Wu0AWzo4nvFv5jMG7o81Jg0gN9Ts+mJCtVBuNW3nlD2z
tP6xDB8rlCcpHZCWUA0ywKlc3r9Fq4524mNuCm2+M6OnqpPAYNPgTeTuummyBwzdwx1FeS1Xw/Yy
qeVd/ElqZuPSgldGXdbYRUyelpCYkroVCkuLofZorEYkCJDZYiSlycSokGFSpAdROoj6LtBRoRqt
HWQWzTXgTo+ILIRsMPPBBdAn5LKcWk/qDbcQc0DNcBcFlx8xmRGgFWLm5AxlQsYwWakUXAvhGsL5
+5kCcBhUeMXQ3oT2wXlBm9ppcqZpfesBZt9mevsxE7sbfewDa2STp+Gg02XN96BqvCnSbsxiwPTW
9oqlxuccwaQE+Ie0DK6SrL9TNfETYNFWL23Ifs+D5tMnnEl2yeLSkBlOynmE47lcDFbnF/dSIu2E
NnnoGGoM1cTp+mgDRIOVlNeiLz8lPtsgsUnKodSG1tNi6T6oVEwFT/VrllaOqPv3ORscyajcVCuu
22hYcaVL1v6U9ixQKhMhqeMSCxfYax7sCmUvpe5lVVq0Vqc0ZpLepIAaFzOsr8dQMN+ruJ0SlAd8
NRJ5mVOX6C5aK9hfOHqeidxMfw3M0ijTGjTjAhNsxLeo3bcqxmUbX6oK0FF9a/ssclYWuqjSJ3I+
c51V0GI+SSAhdM/vuvalm+7E6C6pbsoh3pSDCQDcnVRQFfqTbzyrRWHXE/Z4uM+FlUTtonc9Ybkx
i1fMAcMuGYfOp4VlABbBru1wEzSYnSehgBVM77etvmKdl0zmKc3ZsQzDc81JNOH4Bl32UPGxbYXg
+TKHl3dV13Qci1DyMb8JjMUoR6UzbKafRlahPY7617EQrBB1WEP2EIafWrn3LpNcXtVPkjN33mNY
bjipIBlUMJastrp8+ieMUwg0C1Wx77F8cq7r/ZiIMNBB74ZVYgX+mhNYXMVPEvNoq6imPkoykPAR
V9XSs6CthSSLsn9CYbb7vdmxvqjAJwLsQVlhsW+9zIM3U1F86luZM75MirWu6Gt0Z/ujpYMCBHPo
nJALTi/W20j1LRkDz6eherwsCmQz3jmJkyXOoq5A8is2RGBim9Q3/QR49AYwCSby5lplSwkSTJmx
IhrLtvOEJm3sSZiMeFUf1RA04yvgk1NPpuGwFMOAxo3kJo6G5NV6vfSatMwcElPbqErQjwmDHRaf
R1d7rr1mO1aOhnnkx950hj78laUu6vbJSmmjT1daE1yhApOVR/WACsDGG+vWrUbB4W2+QaRnS2bq
It//7fKuLtvKE8Iz96RGJQZp0GpTDP1ERX90jdjVluOdYTEXE88ER1ozKmuSNPNOrEYFXlASg5Oq
RudVYyUqIJo60QXAIJL0iIukzX+5zJlzSmACTLE6LpOAR0pIzibwr+XPNDNPu+m3Y71mE0j3LijM
sULhZEvDvNajKQfJIMOgeluxp6cEU6TEwBk3iGqKR/3qv1vkvKo0iscwKWgva5dtQJdbNFkEaBUq
R9I1cVIMK1qrBFgMoX7Kz/FG82SVWSUnVVYVtZcHgSfE1cc0VgWrQDy9EkgtVHQgjkYmHYX2QMlm
784/eptUagFb131Kv7XX00bfSFvtu2DRxahpdwpmdAe2aJlXeuJEzlofxfJCf5KfSW3HxUnrJMRU
me9mIzLn432MIfIrW7hofFTcY6M/Con7ebFgLE+1rtQMFQ+V07rIXmt26gi2ajqjBL0MtzVaL//+
wHg6oqBohNDUgZHxriY+KwI5M+G+8v6m7xXLNNZa6RYd1QmFGfeqXFeQEQCFKoN5m261LrMTOXWR
X16xpMsW7YTUTNWbGi3CmIKNOFT0JgA1GS3G5OHKrHaK0FUwuzmXN2swKivLm+t6AUSOIe5AM8Gl
Dvq6pfE548BwTNZQwRel8Ofi5iquFkMSFQyEjPxmUBnukndD9vWyEC7K4AkNMmwnKq3ViZzkGhSt
8nclOhb8+NNlAovO7oTALJRogIqkRwYImMUHIWu3HVo44/jRTEY7YNzKsvZeCsw11Vq0xydUadkn
y+JDK0YaB+va7Lsef2YyfI/ymGRof2wbW0of/QzAM1rn6u2rjwTS5TUfS6LeuQMN/V+Ecofad9rZ
E/LTKI4tGh8pszhg8ogq3NYd36YCR2luIH7XMVfgrmowA6ItcambABIKV5N+ZxVCAEj2IcLRJdAR
BvjsTivaFr/vdnLdaW4oATdHUwTJEfqpu5mGAqO5MjV99nNZes2yYu1ic0EGgZkHpCJUmiGjMc+R
KhkfcoYpBV6EqX45Nx5LUdgqaby9zLGlzMApnXnYLugtQj8p6TxAL5UbM0+uML7KtONGtgezdLVI
/Jjm3FMC9Voq/ZUULRmk+XZhcTogVQBV9q7XpVaHcQJoEpLsoX4jd18ZawA1eyPQ/MtcQtPLy8pq
SegvEZxpnZKlqIz1QZA7ndM85Q4qU7aK1Tv1E7fHVfw8eclknS5wpoToTNDCQgU9mnQfxlb8rbgu
lSvdFl8xmTzFpHtuB069RahtAw10Q7MGaeab/hQ9rk2ePzqYS4uf6WbfYR4JynMpcund6k68LXGm
3eHm9sV0kyvhmr/VT+pb+LBW7LSY1D3lwkwrywqzI8UBhLuNaPvfpW1ym9jZbtwVm/K2/ifXG1SL
jQlMKNSEtz23ATFCmyKsJtQLbzAYY0NQpGjGvGo3ppe7uaeuhKCLW3xCbiZSfSVHtRRhcYmify9q
2UXxg1fE/LOZ5GvKuuQ0Tpc2E6dARKM/MGhoB4svQ2f3H6evKHGyasTXuHVUC4yzWgvJ3oNiIG7B
ZTi63tBbQdbonJ9C3o26MJHbHa3RzmUnuwtu8o3vxF9hIWVh86JstG3i5HaQW9IaKuqCHTyjTuw/
seit2fShKoF6oSeYRFc8sND/msl/v8j8fJGzE1paF2j3I5ev8EK1MJoQaLXKuFKLsyQqp5wkc3iy
FiEClAo/rsWIPoRF7saq8VhIxUad/I+XLd2SpCDaBP6jiPrXd+1meRNxVhm0acy46XnuRGWwAvKz
mDjQoGdUjYa+3HnlyxQmLaDHEUbTVOjgBn1zde9Ghgv4w0cDld/d5Anddvp2eWWLZHVUhlLZlIjx
gLOtyhU0RnaDVOMwHWyz0q4889hrXe4xwA4gqO3XVRwp+sq55TwlOdu4LhDj2Mx1ylaIdv4tuVYx
QTwB1eJqxKx02G0UuAur2MarS51F2XknhWJO/vHHlFhkWB9RXJR53FWvjRuET+HDmrovyejJUrVZ
WlcrFA7JwVKnPnTirka59LcquBOn1QuRRUoKSsUAe4fil/k19KD6WWWYR2Mm4ZiJXvLIjR/RbnRN
SfvcxQTq5MNfmPi7uJkndGcGm/MGrQwmIh7gWA4b2TY7K+7s0O5yZPHRt49RGXbW4iLEjTbtyz+T
pRPyMxteRooWNSzskG5TN3ErOX1fu0GDOwT5Y4ASA9VTNjSr3taNyir4NT+s82DJqGK45h+sn0UC
YTT0ulJmnWfEPYYblECxi20D86NWVJXW8k5vVFxXICJX8Xcmv7LM+qkW4g5ItMm2FOyGD5aebwlr
U9uUXhdsa0wmWQNIeA/7Bo+F687/kJ03iYp+nhpiB7IE46SEV9H4Of2gNmhsbizdkx15ayYu5nCi
vXlNfZZOXTqmbdBtKK4J5veQqKoudQHV5R5PY5QCfzLi77jStjq0ixvBx2zElXmxcr+2YOoxbBl4
ppiHeIR8P/cqKqsEuSux2lB/E8arMFoDP1+K384ozMTFN2oDLc0ksh2mfoexzeW7HJKLgfV7pQBo
flN8SAzJS9PJAaimNcrG04okrS1yFoT4epqJ8lDgmOIUX3Lf0mxduTIcoMC4ogx8eQy27lpnLZZc
pIoRLZjoh3wYCk3PWTsWjBVlDFMhRTXKjiZ+kEbgk11e2zIRBQkhNK6i73emJCHwk4uelpbHGabc
+pZgPF+msORHdKSt/0NirhBmbRpGBaAlD2gvrTu6/W1lq7rVYgCZhasMNDoEH9aA+ReXhbkRaBZB
ixaunc55h8M9EPFSHGDHEeU35Qc9eLu8qgVV09GhCihJFE8CTHa2Ob6UlGxoYMQSYcf6O6G+V2LM
o0PpUhBecfzoT6snmQWDdnZantEsiy4tBGJkyGwgjhrX1QNBB6uoQ1Ux7bRw1uG8F9zkGcmZu5L0
hhVaCz7GfJuZ/iab7ktWuKryeJmdi3RQDCqLJgAUUZB6vl9pWWm+RAkHQd0Xe1Q1WyKK3xNxc5nM
UuaQAC//oDNbTwu8E6PrQKfZAPLEtMuNfy8/TnZpARyoegzWoygKWWZe6IwibepJ2J1EesuVFILC
jejFSFSHq9JV2j8GProHisDxc39TNqjQlOVvK4tdSHAACRltOCJMM/X1n5MO1V6NQxUGJHrWvBE1
aLWn3SNKbgCjb42pnT01donrcgtHJ0BBT5//CX2CF8YzYOT63LakfoB9rbF0nOK8Luq/TIXSWGWf
vqVahFsSzA2Q1NeQ1btBju5KWTctzAnClBehdrUs2mJU0CdkTLwxzj9JmB51+fHIBLzbmJ9PNzdL
VSwqOevBHdxVUas+Dl1T3aC5cm3m9pKpgDv+Dxvm4zuyPpBLmuPjVUZppyUCqvCrpG9Gfe/XwFbA
JWBdSStmfW1xMzkvhayZIHZge8wfSjO8UQflqVLr1dmOC/Es2sABSEPXC0yaV3nlplboowZCkda+
BfX0lDVRbI1KuUEidqsGxVMkaXe1qE9W3jRvWlhqTjRNmyAdHpTRd7miushFO/UqKMOiSTl5svmx
aax7LSDTpYvcKicJFcut24X61Zg8/X1JQlMiuj3h4xB30WacqHjHUxrsChlnmOczif5Wn2rXN4O1
OqqlTT2lQys+oaO1kaiPHeiUhYU6xOYJtdw4Nmx1W/eQzuM4LrniXygOXvTgp4Rnh96imNTaSEE4
3I02iyxUiogf4010ixGaqiV2FqZ3mr21Fs4uWutTurMtTNG/OxoJ6GbP6BxsnQzRHaqdbBP1wh7l
fGjE1ormLInNKc1ZQNSLueQXHE625hveYRoUhmfEYG0frZSZrxBis7PuULOqI+AfL6nutPiub25R
T1oVa4idS5HQyXrYzAmkUiXWgwEjjMF1NgcuqNyvpWIW5NLArSL6xIF7B2zemXgkGbKGQoQYEmda
NbTyKzR24V4aXUHVY+kWHbIxohUH6MGyLyveAgvPCM/koxdVmFQMVcNJ0rdK/2PWA6JBrq9x9HQu
U1pb4kwqgKZs5IVSkT3NLF6++OaVoKgrorck70hzorkfl0i6iAbAcwU3mmbqdYiFJwSObJO/FtwK
bsnWXiU3RvOqsr+8rIUI4YzgzKLoWZTVGq6YvDQL7IZpL1OqPLdZfB/E01Yd/S+9vla6t+ANQRIF
kcjZAe/9yIMTI9YNIZBJAanhVY0KtK9Jyqxi8r169O9ZF9z3PcNxKtmGWeZeXuuSFTujTJpyQrkZ
syIyGnC3dhVu6ZvKSz6aNkMllc1xFyJufbsOVrZ0UW5OVjvb0abAfLJ+JAaz74PQWk1yW2lrYykX
1eCEyGwXWVJ2USA08As+jsAjDgcmJpL11Usirw6aWbrHOePiTNlztTd8s8SK4qtoy2V7Ei0c5tBD
1HwPt9q2vKMDnY98lm3irvXl8h6usXOm8JIw5rUhY6VNCXwNSbIqnVnSWsC2TAVRDWDOEbbO0QZ4
0GJ+WcNhmaePMUPvaPIZwAr/SDJ+EpHPpVGbMIogiUEkE0pbGztwrEXd7sNlhi1Yf+zWTyqz00c6
+FkqMVjISHjBgF7gE64OVaCvmMXRZyRmaqVoZhwPYdl5vYrjvfBJ3VY2y6z8OxKZT/y69LQVo/Un
ivxzUTOlCiOtn0Yyk/119Tw5Kk4vHwCxanduaQI4Idn8BbSXNZmY6RjqrtCllGO7cmrnQSvcx7zb
JLizdofrwe3uhsRJKrd9WeuW/BOf8HOxM33rRi4kKMxEGPsY3jOnfAzkjbZTXoNvxk3oxh/FNVe3
lHDDdBtAwCGrgb7mealQN4UqkO5BcQxt5Eg9QnmarAaFNcUGFWZ2u5asWar7OqM4U+teKhu1UiCl
GIRh3AZ3sp1s0aIA4JlGB+HEtzpbx/bCCV5HDSWMHPPpsqIs7u/JomcOfsq0GkMaRjyC+t2PXlPz
k8Qe/ysS8wqiVBIzgx2jFTO4rmrTlaMWs5iilSvoRQf7cyXzVErJ+NCMAgz0NLy0w0ZqrysAfgfi
cyl6afdVVIPN5XUt2hgDV4vUO4WZvzN19BU9i/Wgh19FDWRT72P/02UCi/7thMBc9+oGoCx5h+Cr
US1dUBCAfcJsCKsM05WActm0nJCaaZuEshsfWQCouc4+JT3fq3Ix2gluQsaK7ccm2SEXvpn6wWvM
dMtxOMABfnrEWZNbjcL8FSextJcysjcK8mJo0J73SptBnbZGC6ujZr6niXVlo+njNuDBNhTEqynS
b41pcBvADP0g/D+vw/8Gb8X9D/td//v/8O/XohwBDxI2s3/++0P5lj82/O2tuf1S/h999I+3nn/w
37fRKy/q4nszf9fZh/D9v9N3vjRfzv7h4kq4GR/aNz7u3+o2bY4E8KT0zr/64r/ejt/yNJZvv/3y
WrR5Q98WREX+y+8vXX377RcTjvZ/Tr/+99fuvmT4mIdHyOu3cf6Jty9189svgvwrnKnJANEOIGMT
iWVYqv7t95c0HZB4hF2IfDDw/vBSXvAm/O0XxfyVrmQwFBfQx1QdBgGui/b3l4AtDQwTICJLsIHI
I//n2c426eem/Stvs/sC2KL1b7/MKtAAfgpsbFTq4q4ADSQ6KibOg4qO64WZmclgAQPZjrXY0uXX
ErPKI/N+Umorlyrb154BatSy+8AAlCiyn+rXrpMxHwcFxNFDzNHwPN5P+ZbnMWazxhYXn6PxtVnt
dSSb/jNsePeo86veoBaaEHNdMJyxO9R8V08HyvrGDD0ULbqI1hpEZHWRIHBOAHiEG1ZUJpzzJh0x
n3VMwwEjgGKr6TEoQxeOP9PZZ5J3+U7MtqjXw8QmS8lfefkwNJKVdDsz3NXpS1M8jNVrBjzFSEei
EOkkvstiTOwTnNGvrOc+eul7wTLlnR9h0je+JJef5Ybb4L1Qhe4wPI9CZY/hix4B9/o1wTuQ/ez5
qxY8VELs+BGCd1myQK6XEmvqgPCK97Tls4xOsmxXpS9RwW0DAwPxoOnwio6gWLgZgZk8AX7jsWqA
AuRM2ms3VDb2XW6fDTVwNfk11+774blAeTG+G4UTVpVjGBLyz43/iqdLhtfAv8eD8Ax3/OjRjDDl
QLgFD1L2nLU7luyQ/7FYjaKKMHTL7lUaYkvE96RKaUeIwvEY5SRYafGsGc9y9GCkgpsNsZNEr0Kw
a/E7ZkHodPHO/642z4V2L0wYBP+a4nBrAB4qLp9DQKM22g0acK04ejWQssMvdU2wVGSKs12aVzbk
UsF8xLF/DobaCoJdjs1AIZZloD3FD3ZNteMG5pPFYKzwLNSbNttUPXAPUmRvjK+ADPPondkguOnU
WPlN6t/E42tf7kg3iI+dehOEW1DUxdoy+TNPX+gTiv/sh1sBnGEirpMaWULZr6tL482gAEsBGjVK
9z6m05e7NHEKGOPaqC2sJgd8gJRtsV7iGMNzlGiPw2R71HjGHsPpacgGR01qS8ffSnw2zNgqjRve
vKrhA2kgPb+ofc3NmwgaLZj3IkFka8+V9Nyg0H9E2b8UP4A8GkfxxWAXe+XKPal/ibcUD9h73r4S
6VADLr/yHEH66bnwrh5zIIUKe4YbzWiHp8caIJkQnKbcidorjESUSlaqWn0nW/h14t/k/UMlWiWs
Bb48rp/ko8RAF7Br+I3cxxYmS0bMQqCw4pyPYPtzk4HLUFlCazQNpoMlPz3AA7sXc04RDFiSljlR
JtvjR9nc+fJBQCClNHiEHPoFaxfvmiaypDTHoQrZyuyAzLcFHKIt2jQd7ETMIBX5zjcOSXpQujVb
c+61f5g2XGMBjgc9fMhxzJ4zlLO4azqYNhpZX9QH/BmaPZm2Rrdh7pRwLXOkzYCAfqdpGISRxwwZ
CEjnvGmaKuoxnnWwDPFaMlLLR5mxOGZ203s+Ang1zrYmMKQkRFAZriB8LQOSRm4Lxr5R95KOoUjj
kRO1r1o+LmbHFvB0hHjVHPTa47HiFOOePoV/RfUNBpLoTWYf3x2plhnguN/thR6dW03q9E3mTGFj
sZE59N1VjX4uAbFbq1pFj/ZMU7XiSrXy+hAxXEb1uV2nj5PWAHliVxSSrZeH3sfXT4fBGXTBDkfV
yf190xykOrPxMbwh9Q+yntJjCSLWaQAD1MACUQimItGYyZkdmsgXB6pldOg/QlfoEHyhJRE/ArZv
AjxgrlpB/Ag6urTn6RcVp4vOEAALgb4+dadCNGIMjJIqyUbdjDWKhw51KhC1qQiv/FCzJBE+a9hj
h4m7HJPD8CNYGWNZBhgE+CcHlq/HlRs2Hi+EcQ5MqAP9gh4L/Jew7KzaqfoeL3MBC5cdSdxH/IC9
w+YQw4zyUFStRc+DUUIbemyEIhufB1cdx06G3wzJRd4OT5g65YiF4bmkRL+asI3RgEu3cY9v66bj
VufKHrsIIFHihoZLUCQW8c1JolrEFDwemFphLXiXqd3GRWW1A0qTjhpXGKqlQoDTlLvAD7QitHkE
CbhQ5HaIvk5aVUipAPREEUfhCoQpt7E24jvaXm2uj5bsMRVFjnh2PMxRQEV8pSjZCUelDN6YoQS8
RqhPD0S/p38PleA2gEXKx0M5GE9hZ6sCxjqolja9+uU1D738G2BxXOwz7RqX8HX9Dr0i9L9WEDfE
P1oJ9pvokAgCptBy6Ad69wRhCU2sC3JKIlADpTCMW/Jd2FYOQ4ifwETsWpQAwgOMNnJbQnUavSBx
oN0eiDcUviTwKSK0Lc4lu8c6ISXYhEE7aCnmdmp7KBYJRxZDdvFIicQcf8QDj9A7cuZbfufHB7i+
rvLK0mMFeNLhPYppBbcDZIS++GjisKkvSn2gB+5q2pzWQuEeSiz2ugHpSw+TktmmhHpBhjIBqCaM
ET0hHrYBhwFyAeC+g4xnxW/osQNzn8uyE2Jnc+GHvoiYuYJl6rlNxoskLYUO07cMbeUWamQJge9K
YUyaldcQq9pTu9Qhw0vvKjFKj2SxjbCt4KpRpg5pFEkOR3ULHjbljMwRZ9CabCf0+AC2Y0wh/fCm
rAo2fSZuoBYCZpnL2DAYFVpVzjOnMJgDXRdhKbAvguJbqfEBT5Kg+gn3D6zd0wPQdwIuaEvfp0QH
H+0hEXZexYUlN/xti/gz5GB/IiERnDoD2JZD+ToVw+OiA5gDzaBFpKQovUfuBqmZoxbQWlqIKr2c
pRBhbCU+I3Fbw4i0HmlY+iYySiTUggQ7OO7pNnxAIRjZKz/4mjabRJNsYiY9LR6fXuDirSF/F4X0
+AL5NYgRJneQ2ZmyRzxVWGVAfcNlGN+RuyMLBeGqhX0hIKjABkCOiJWCfDBTyYYPavEWVWAO6U47
7QcYDaPjLj0mealcF+0EOkfcRa7XNXT004P3tDWwRDJMcFA+0lJpv6AVJvwCUSBPmx1FiPacY1wp
GVQ8V53AcciVK260BN3SYHyy69G1SPvI4KYl+BAMH4QUYHGloliGXHuG+SUW7iOAeQQ+LvvwUPTB
tscghB/ChAEbDs5DVqg8qYLbyxJ5BhMLIV6TA1MCzZrohjJlDi1ygkOsRky3YfvUkB3iNvkLkjHy
HzIiQ7xEVnHS7hXfyQVIqY7hYgHQNKfboP5UAVfTKMQNyTHJLrEIW0C8GEGIjKAJA0icj/waMron
G2mAzwW8LobRO0f9SZgDznjkPkHwuB1gFJlOeAlciR/NHrmuH06jRbhKTlkdsCnwM0f7it+RqxwG
+FjoLnmjkB+gd+SvYczwUSGV7V4F0yVynX6ZOSF0AqoM4zfWO7KBIrhPX40XguGA/0IudSgEKQX9
voQ04mtHaHnA8IgBc3otdUTEphMQP58hPioIFTuSJXgvokxhQgTrRGJOLpoWQnYtaRVHgR0jHw5i
tDvYMBnsJsNxcmz//Wh8ehReOu4RSDZaB0RVpGvJ84BoCEr0AyvBYOV+YykqDDBcAgUiWKMI71gn
CJDao9umMI1kCs6WfgT/sOIMJ+ExeJyUHbkv0uejbo8pOWfo1w93akr4JuwXfZx104EUl2xHFXwx
1RtUfThQU6MvXRWLhVkjKSRzX2XcJX+ratAaeNoUNoPDLvb5QUUgO+yJK/TLCuoFKQoaiCqYxKfU
ucyo4wXwLKrGhSNuNADIJ2JOGp2bT67F5FDOFTEANmYWBhtaPxwcZIecbhNHXsc/t7hz1w7qtIPx
hR8kL0p2CBNgjvJPP4uI9o62CQyGtTUj2cowKIJcCCkkGT0KMcBXfZIdCM3lRaBiG0/5fhUGcCzQ
boBc2Wy75W5gAK1TeosEC7uNR42kz7nh6foxbsOuh+iAB0cRcNAqBTI5+mGkQlwf2iseyOvjbYhU
ym+Cvm8DBCh4IyJD8nc6RxAC+00BDc4OICOPLdr4D6Qhas2OxmUKHvM63LAOIO3Tgd7eawfa5z7D
PoM39JcsJsV/ICQPiqOPCMOhaYggKPChV8hDQr7IpPZ4CoozYBoxafHoEsnPHG0wjGeaPOmSO4hf
6RtyeMFCx6AT6B4FgW0tbnIf9k3bUyx6XDXeRsEkohlIHX5CeIMDAndJCMndkG8kH3rk1A/lpDBF
1mtkOmAifwQ4TLuTDdiIHw6TBJecZJNlDkUU5EfIAZDfQEoKl57fuBTCFR1giOjYACcRgecUrzdY
H5k0IUYwjL+m7mL0oKXhnNyZvotDBX0z7AsFJr64IwsPS0NmG32L9DwSHQISwBDfk56wPflAsr8l
3A9eRrCDQclWxnZkxfHxOhZcUdzDK9EaVXAfvxSiR/LEtJc93T4jDCDPCfIwnLT9ZCvxkctiuyS0
ooxWWE2VMZHcnCW2kz5lnd8iJQWTA1uEP+ThyGOAKkW+l8ktHaABjasB7VeheuL5wVSpwsDooh/0
SM4C5F8g8RA12gIcayiGbHITPjl0qvqajduCw3aD9UbxAYEUQho66oHL2MkR7v87eHf5IZd4oou4
v0ACE6PgKV17ao5Cv2UKwDt70lOK05tgQ8EPRRDYfvDlSO5vJbqfigx/5rnrs3z3n2a4z97lvRWU
Rq7nX/X/YRpcpk67P8+DP35Bhvlfu/Y1+nKaCj9+6vdcuCb+iltJCZlwmer/gbf8Ry5ck36lCS0A
cMD0RLhgDYL9ey5cUn4FEBBD6ylaMlQJg1v/yIVL7FfKkEMNkFnH9+Klv5ELB1T2mUtAGgTA4Bgv
iqQ44YO/GxSTDPE46HGdOiheswUxfFa01i2U6+QQG9JVmElOy7NNr6I7I8dNajk5maG6KUfusVCH
1BIS7f9Rdx7LcWPb0n4idMCbKVyhHKvoSU0QJCXCe4+n/79iHyOxdZv3nNF/B90RLTYFt83ambky
z/WcbXu9x/NbxiW1Ee8lwThFOab9jXkchmKrSO9yw0yI0cuYJimYgtdFlt02Q0CVFeiNsFvj2FXl
J1nJfJVVuTYFV6kbL7Uqzl7aVk8Ev5etJ51o0iIXr7Bs3cSqgE3rW7P+UGgNJ+OHf2q7G0kD0Gqv
lCynwUiyHzvXCkFIWMMkI/ZN5MRNGtl0l/v5EO/CWnZzcplFlaa4CPcgSfOX9sqYVKcwz/jm2aQA
47w5U5mlG429rhwf1vWBMnWDzPCG9dyfQA5H9SVD8icMut2oz+usuZmq2Lx0W6HebabRzgog6lh0
8uymke6U/i6fvpn6Y2aot1oR3aosp0uyemkrOFF7lQ0Y4bHWLxWwa7Eg4kicxQqdXCdxLHtsQDqi
sHJbgNRCWB2DElWvb8wh2Ugs9F1KBrraO21lHLlLAJdqM0ul3wHYZFAfrfZiqW/FShv5qjsSJYGc
JGeiU2xlarathNYnq71VrxwxNI9dFnn90O5WFkAlVWwtyvyyx7tlKbxcGY5FfQ7VYV+RJWcAhQgZ
zl8gEekEgL7ppYeqfNWAXQ0pZJk8jwpOLCU+59HDSk+VYbx19FFpWeYkYuhKSu4Lxbxf5H0TqXZU
yFtShQPDLDHd4vLmtVCKfHfBW+I2iMz5oRELilBQ7joQDYqaubSztXOKaWDEoVmXB6/P7lTVeAm7
54pHJXBwN2J5noi913bL09xgfKw/Z03/FnL6H+LoXAvq2VyKZ0KiPTiukxVNJ2FM/b7fXjBwAY4h
SiESxByhuAXGJNwPU+wMZErH9Esl6dOwpBQTb1XSe+sAPhyu9iSRNgW2o1RbCzBYT3aZoW0NXsc6
mkGeJxtdIPK6eBus5hRryENS0tDXh4JjV0ZdK2k/osbw6i5EHVwxLhe7N2WnomyoIsWLZm3fC/E2
ale8nGu3VZt9lxsEkVUHszavm+a+XS17MlK309Zjk8/nXqad1hicaVTsvKMULRp3avVNo5RBZRr0
0zRuFINftEdGlC0UijPJIkAELmjpPrc2ywDhXD2ty6kacmfBIrtIh7uiOWvU/Hr6g9EEHiLZy/ia
RD8SvpSQHzvlO8a5btZNAKAvAs+fNG9kfrdtMOZI8K2bdFmcJvnWZuE5BLcs1Hm7ND/EnIa/SDvn
F8PfqPLE4aYDR0+TXay+6MlrM6ocBVoXvOImM4SNId9KrBEFWbuivuzZt4FTYnwVzzUR8IMUFM23
JQI26StvjkfcJXaLVPttJnG0FWI/N7OtNaCCKwVPj3eKdj0opb0uuW9EizMIsyct5a4UxvumfJRN
jppy5Q0x76B+qwHRB1U4r+we1Z0RPeX50eyYAyNrRHG2Ugam+h4Xc1AAU6wLvx+77crhU1t3Sz9C
lN/rq0cD3W4RMlZkZaMor7VG+wwjwRzvtVm5VpQgWu4TYzubsaOyVLXd1ooNp19zTylAuJIXwXjW
qFWI3+El30zlYW2e45nAzVn0F2m0zYweTlXAT3j2LOOKNC0n4cguc4Qf0AwJJfDNeBum1TnO620l
ZLYFEoVLSRnfWavmtcvsNPN5TGY3YkUtGJdZhs292fKjhbWPby9WdroCj5I0kPfFEXdNNzKfOlIi
5vhlCmGx+AAZ/oRZ0jC+UEqrmEYX90Z+nPrF0bRNpabBYnzHTslTpOKG0KXVTsP+Ls0NIG/dm4E1
rF60VwF7qXhwhGiwjVVxdOWu6mKn1t9SbbtGomMMq1tnT1032JJ1bzTZoR9iTw6/hxEtgAu511gW
ThS56zLtKmrhzJxIMld2eTnZWZm5QrOztAGEMKhDw1HK2DaTK6s+ybhOV+pjfOFFadFQopp1rg/i
HGgVv9BB+jYg9c/qOWhDDcRstUM8wSMBUlm8NSgxU6PettOLUBWebp0k7VEuakea+UlUnGeOhWmZ
7pU1xLLypoBdase3TF1pYCTQCxTZwIAcbr3h7ZNo0JBqRCWa4rBixiI3vf5QcTJH17ntjXDfr9km
bWrXyEPYztgejFtTuxfEXWPlfP67Hu1EhVhDrcUgZ+HuJ4Sv1rMp/ejyh1UOz3qzeoOFFZ2GrF5D
39E1qYspqkNK+jEkBUus8pM4VLbQZs5omG6jA9t3kpvKhk1mh4cVrGelzBS5cjlZ28KYIzItHEXG
Yb9qvdrQOV8n57RS3ahLrzHE30Y6qWVCCwgNn9ZhfDfML4lAt+EKprQ2p7RP3L41cVCL/S7tXkpZ
PJNDyoe2NnWX7SZEnxMoFqY0bhuW7jKD3FwAvvxBwRBRVL81xEBUE7LiyNqZ2lPbdk43rJtmUb16
PRnFaxmCWC6ZJ0B6C2VhzxC6Sz1flQkmeeOySbvVyee7nNQDoavfJHZ+kS8oMgTEQnQVMqCa/qQW
D0axem2KYxfjZWkRfsuzM0nGhtN50LDklOpzZC52WVnnaAHcJKZqNcBoy5u4eNTEzjHLzql5caF+
lFawe129wgPiqq4GRwZ87qzYVnNxM6MNa4S9Wc5OjdSUvV0wpKc6v1/ybx3sNJNcB3+8XdenWcmv
Ruw+RLZNhYVgq8sryUQwx4rTxxC8+eij+Ye/sH70w7d5nGwddjWXn2pxdCy6Zhb5IRpPUSQ7Auem
qn8eOEEv03HCTbYdGPWcRUfzacXroIuu+s66VgSsGoG0ZzkEljVdjWU6MdeTxSF7bq2NOBFTF62b
SA3PQ5JeR/mw01DSjkt15GlVZXVEBQrR7JxQ7aHVJk+LGzAkc9vK2956jHU2Ozh5S2TGdLkj6xEW
/9Z2IUk1st4XDtez8K4nndOYN4U47YRwtKdWO+TLEqzK4DYX6j7X21vBGo/tYNyraoQSIPWNAiON
vJF8JSpOSWXaJSthzVMqlXaMouikTeouLEpvzLJ911PEdYmb9tZTKEheaK7kO4k7YTUwGl5xObPO
qF/e5WU5dFZ/ldXJWZ1ktxoLt7bExUVTsFGX9EjeY2T3bfZAyDX1n+ThnzyBCWh+rtWBAfkElvGa
Fsk+ThYcOKmm+8EnK4xObpj9Ub+OpuImbTPfiBmjVueq2KiRjVTwNhLLdMsFBmiSH2OK32Kevbne
56O4ieXu1Vrba0XvXL2jEs2Lu4LCIR1Kd9atXQwun0fT2WLnqYRqqyTtdplrgoZDp18Yn3ylaf4+
m8IZEULLn5De46vhQYI07ZUHeaAcm1cfn+XBgvBhN6InY9eNOQjq6IRx7snsPep8aR2NSW1T3CJe
LBiM9nnpZGeIS281jL0gb3Jd28xi99Y33xtLcvKL0SAtMMUYu4lkOmjmXVOQgi6foNbaXW/gGCH2
bqfWbz8dBn+Drn5CEj7OVnDbliIC8uFI+7n9VYpUtm0TqveSO6M6pZtvlbO6iQJtn5d2vg/v+n0B
buOAevq9Yz5ib0kVUW6sLyCUz4q9yylPArXECeTivI2y51e8IF/Ji83y6XInxYvxZPgXe0vVFt+S
u/oq9/LNlwE0FwTi31Djn8/+0xX1T1R7YqX0+jUfV8Q61JGCMSiD2VF9Yo6+1KV+1v/++XyEFRD8
SCczqtxfn09keJqNJEFEHHs3Cko/drWbdaNtZHzuIl86//2X/fJ6n/AXKZWryBq43sX1Y3WBq6uA
09b4bm16vFjl0FG+ik++iCr/8kIVU0Q+ir/yX9zGAIMKI7oc1AsJFyxBcDgkODgs2DpB6Cmb+N8/
4m9wAUn59+U+m45VA+iy0XE5McL5blhwPX4X469cMz/LqP/8cBczf5oiSXb97KEmxNrSVcxyV9yV
Z6xw8E1RdgqdULUT+V9JqH/72VTdRNimKQSUf/ZJEtdBDzNLyd3RT25W9+I7BQpM/qNtbSo/ztyv
utF/99F+vuAn7HJJ6kGcBS6oSZkjZDENcrkTUt2b+qkbwu3ff7Pfvs0LaEmbpXSBdZRfp4FcJas4
ixpk0o49GLMWYDiBeV5tTT++LqovWJHfXw9LfOILFHrCtU9C4DGV81wJuV7nNQ+yR/7bY/k4O+UL
1iHH+svBcpnFn6eA+tPlLqjoTySMZQpLbZpcLt3ORGnBQLkZZixpkO6+6qr83fD/+VKfFsyBYOp6
TgDNk0p1iI6GHr6p5Pv/5nv9+4E+L5LNROfJuvBAUPgO45F+wAhrXGOjePFO+2p0XO75r6+PzkNC
CcEjP5N9YoWTINPwsmhRh91JdvXt0iPraH7tN/dgCpR4jv6ELEDBLakK/v5hf/dGAdUlArgvbhOf
x0olkP9eoWVxZekunMEAANWir1atzzEXH+uJIeJaA8l1cZ/69N0QrxqJKsC9Tg75rgcolr14XnzZ
VR+/9LD53RMhc/6wSSB09TMnmISLUpoZp2Hs9ecnEkldY1/9yJz0HfPKA1mW35Ivl7APH+FfP6Ju
kUSoEGSOQ+1fFkxdjlFTtBXSvofwSGpO8TIeVK+8jd16nxyo3eddEruc7Q/5xRzJzgWsq780hvrU
zXB5uz/fxefdYWjTLq0iJBWX/S99XpAXfEzF5Gz6apDc0qHi/f3w+c3azSVpH7/A6JCXnzs2hhFR
WDhQD0+OeR1ulmOFQ6HxrdmWOKDn91/uFX8tYH693qct3qqsacxGrrdcr77oLRmtuskm2y6HQsKV
6Ktsqd+spZfrmQa77iVW93PUZJeJ7VqOA+SgK7J2X5ICiUdhLSi9+Lr5czL+R4TO33Yu/H9IxliU
kP8zF7NJXtuXvH9pf2ZiLr/yDyJG+wOqjLYEeA72Remj8+AfTQn8SMeVAbIFVyhZxJTyX0SMotPL
oJHIoNBWAlZ/6XL8R1PC5UcijiH0MlC/IGH5j5oSUOf+Oqc4IEAPXbx4DChqlZn9acCFK8CeVlfv
EsNru27ru+JGeuor2+JkMNu1q3u42hU7OISDFOAxR6T7JguMvbVffmiH8Xu/rc/dVXmXb4VT/j39
LrlakN+tGGi9TQ99aDcvnYc13hZk1bMC2anx5lM9a79ux+8xvgSy3TjRDlXGdbPTX+Kz+p4E1VE7
yC9W7A55AFgoP7R3/aHbCX7nWafezf2SfTjfZg/ydX2YvPA63Sp+dXNpy87Pi9dct0DTg2veFeSz
kbxr+eWpup4IHXL4SXe9HszNfEBKvW1uhJPyJu9UDOlRdB70TXaFEf8GQ7Ag88Sd4ceO/p6eqx13
eaXsjSB8KG4EkM03813gLGwixaMTD/pFxaRGB86+eP/sQi4KKX2yfC0Q76P51Oxq6/w6HImS5q+N
ruLzsrNOywOv8MAzvMsexpnb1U52uiN62r48GbZh1z6+yHfyttpwg+So3CHV8goPBfhOOcS0VYp+
fGXehbvSB6x1ONPiATj9wLamHbyYds9qJ/mWjzQzGI7hdZsCje3Db0aQbdRb5CrzdYxXBQIlH5Yf
ZKd3Et3NRLp+giEGqrdRvkl7pXSmvbYdHN0p/XmvcF/zYZkc5FbP/e1SuoqKlsLWntZDESTX9Z7u
bSylt02gubqT8lzoRHkt6TbeGj6a+020l3flHdT+VXE0z1zh0fJhaUQv3oqLbfLasw20hGvcKAEh
Bel3/KiFx2w/nqaN+b4cIfzHR+smsudHZd/fticTuW+8WTldioHFjaKoC8QrEFBPdOvN4Ej+8GLu
ll1fOq6le8VeOgm3jM/RSeLylBQBbvZ2deT3qUcAu319nxccj7FGSTbIdp/Z0u3mejwnWCsio7ni
pRVQX+4cIOlsRVe6m0M/LuGQfDFx6sPoT84AR/aqkfcOaUjEtBMdz4VDkmd1k/rkXflGkH/3+7so
svUHuXSj9DiZvKZveDiB73qhMzgdzkACUCZ30Xwrjiv2qv0JQ8SogGyymW8MIzCr7WzYqnTSYQKz
8pChprbbwZf0p4HeIKt/F8A/F+udpgroHV1zZiWYlWNvn98630Cm5pVB46pu2Lm96Cj34/Vyq92j
rID9qos9f4YdQL44FVz/2+BiDnyfe6bkBG3lrbMDrKIzFPMDNA57CSi1jQi6A9Gydrlo90sgvs1q
53Aw8EQvxEnVXl6a3fpYgkBau8hrXFL30l34Vt0N5znD68zTR55i97HNGi/5Ljlpd817Iuvg8bfh
lcGy1PvLrjyouEUp4g/tvvHkzu1Ow22NHNGRsPc9jUfAdViuo/agYqOcOBzU4VNZjfxK8ksDlXF7
6ZOxE9UV1AwsHHnvNsqdqeeBj/p6p9aGi3UMrdLMYFu/F2VHGuyxuh5H1+A8lecIaez0WJ3V76Zs
wwj4XefIuybx43kLkZC/JLfCVkfD4cNqEIj9TksS4Kz3SAIT7SmIV64Fjzm95SitdV6vvPB+xScQ
W1l91KGQneJH3T4KXqa62aZeMpsujjVQdU82j0rula8A5YkeGCCWhAq3+xlU/BmKwy686aZxTDeS
XD3ek6dorR6CagZEz+uDF5Yel4vlOiJVmnLgWyY3D9/CJPcVX7kd1qCIz7MEkb2TvewBfzjpWd0b
8rG8b4pt8Tg8JgDgdWSbQU1lD5W5EY+tqTvfDH2DVKV7yGJf1x/6zLfER8wbqmAC7e4dMfEu5/vS
XZ8Gy9XWTaU71DfWC+96uYWVM4Ppdro1HhhTDpzrfNXfgPR2MFe6DXB2nblkd0iaM9iI/yrTX6bv
sXmIrOsLjf7YPYrXiN8wlJa9QfBpJ9sMghOAqZb3wtm86YLvltuUNrh4bnf1UVBfjKMoDM7w1JyG
rLI7XwunoxTdlL5yGiJnphcC/dn9UExwWbhE6qlTjYIzv6XOcmk5L2xjS0qc07vJzYSHnh4ujnFM
XcKU4jv+nqfcia9j49JeQWU8YxQf71pvqI+yddRfC5u/1k290crZgFk27Kh3Sv1RSWCdNw2G+BIi
7sUmdMo8ToXqsrwVsJujKzzkul08W2AxMGfFMXkS8eI6tTRiRFujd4bo0L0rtOQ09ZvW3lsnLdsP
u8I6qOLGpR/eZlINLnTY/eh501uBsVcq2pf8y7mx1cdo/T4eJWRYNVKFiHXSq4+jiakuwEVOwCLr
asYPrge/x1JvGdFsJol4ZsMqbR1u3V7N8kFNsIDOikfBjadjObgZnJ4jINcYMdwWJjvdDdvJxar3
1bwxrwz629z+2GROV9ryK//qj/luOYQnzSHF5XWytS2X4qNiy+DlBxPFQctKX291Nhf1W7wdXuvG
nvbDq3KeAnWvIXgjUEe3szNkdOM2T5N2JrbEHVzZ51knh6wbYyad0InBJQNokfDC3Vd+GQeM1RpO
HUpvQj/iGdmmqbewvhh5DFXQa48TOuPvwzZsIawdtH1lsUP7n81+ZWx28Y5Bxmgej2pBi489BIn7
YgYIvLB11k1/0ndhD2G1yydn7t3vYuuI6uajFv2P6u3/hYDq/5A0irL478rxY0Xv7Y+2fel/rsc/
fumfyijahPFNMDnKAUhwkKUe/kdBrst/4Alv0oWKXyoCvEvV/U9llP6HCXyh0wx8cez7CH/7R0Eu
6X/QXAwySq1u0ShMH/h/oIyS5M9wCcY7FOGcFcTLHf7FsEkcxboclHR26TPz1QgWhfVmSoqjkBnf
41h1JTnbdBbVFUWQYBJqKJu3ihLGlG7jbT91BF2ycxP+SpeJYocZmk49VR6jWHLkaNoNUuguiVwc
9CYPplnxzDn/VuX1sV3XzarHG9Ms78dM9ac6C9aW5cAokV3o0ZUl5Jpba9a+mSd8gMytBa9TWMau
XcyrKEK9MK3YccWOVFl2IiA6kVjR+9MoSrYcR/dVXbuJAHUdoRTqsfLrZTjjAvu77YwYYQyf+3KP
Ql+xpZYKQYfajxMH+jSYJ1r5oWqM5MdShRuiMJ2mH46WhBZKXYJej24mgbk8yPAuUMOG7MkNjbYd
JP80sBoDgRIG7pQNaliEKL5I31qGnMOoQSgz2iUobJKLRxaxoFImXi2F9aOM8mv9QphJlUmH2bwf
h5aeG3EzioMLveoM4WBbZbKny32bag0Kj2jYw3d9r5XlR62VAKBRc41ZzbaY0tVWWvVar9Z7Ab7Z
KJbNulZUH1N4JWWXp2SdEat+dnr4vaIE+cuE18jSvtea+QUk9oFZ/AzmXIYYjZomYA5zgUDbXwHN
KZyrRBrH2U1eMNqMLnZLJnCcFNSPZmwbnHj8eKf7o+OZtunD2T1/hXNKnxHqP2+BiCULCIuZ9gnC
jXCIF+SZW6BgopeaFXK/BtMzQ1o5Tq7sCovNGJ7ZDuIf3X9joPC/E43+XwMrLtL7/xms2LY/8pfy
+89L4+UX/rky/iGKUIaWiVEB6w8r4b9WRkn8A4kmzmwq3QgWauh/a0Y1YIwL/0XTrwjJx/L5L6hC
k/7gf5WQf8jSxYEOEeh/sjL+ujBiXgJTA1jycQ2JYJhP1J5VhPTWdn3tlKZQ3kaLecauLMdJJRuC
qFa0fWV1ir0mdFtJclPDddTJlWhZP6Ii13zcTHeTsYSbSBg41uojGgulUuinK6ZN0v658SIo/r3Z
g/UrZ3C5WQBDjFXBTEkRI0ns1ylmYkpdZmSz0VqYnYpibXG3zHdiZ2r7USyszTxkizul83mKkcqZ
4cLBr6GH3MrPc9jUz2N/HQIpu32vfvt4rkFgccPhonIFiWD2SD9HdRdTO58jbUDBkGYwuqGk7PF7
okYsCt02FGR2YROIJQo9tL1eI6CrjabK2gx6YKZdua1l6QQxxZlvTrDbFZL3Th4jO5ERmijpJNCI
OEkN9ycG9EmhY0mLHzqM+LYlUTlQ4lYB8zhiv51uaWyO9knMPqRK7WPUoLSUerE6WhbCOq0VrGAV
MzzlezrdsmXZKLFyPQq6gm5QocfWqK6a0GsIXtpYDUaS3TLpB20WCbxHzusuJVVnaCz+MpiIRbVa
27erpu31pjjKrRwja1oS9FdmsZ1iTtj1bg3nQCB55aFbym/inO3G3tK8dFiNXZO1DS8rdn+aTOc/
F9Cf25rkC8/173X146NjPaJbiKcvvPdnrqGdY0OwMj66RIy9XY/Ybg5NFSLmiLr9x7/keun2fSXu
wkav98M4nKZSCZHpIpIxEY0EYSjSFZW1T2IcIavkUYq1ibeTuJ6SeZEPKyV/bBjhQUtn++9v/1Oc
yz9uXyeyA78TGd3AhXj4iedqzDjOVjllOZaUblvl5XplaGlypcvU4Sk6GgYkfr/I9JbxuutSaxOb
uGwZgn5VFbWCmAjcH1s73AiE3GuqHI0Ubez/xV1iWU6rhIG8gRifX+9ylDtkHGysdByvmHeUxyhr
KHN0inFlkRNKiZc1UeRdNjhJMw/bUmq1fVjr+VXfZFdxt4AfRv2dakxXea4WewUFT/DFPf5lqTJ1
JPIsVzS4ibKofbpHQ0zNJhdyZBVLLPlmN7xoQwEmp4gI/ww5pTWV9zUzJYWKU3ImNLmTGYc87UHx
Lq+SRF6gxThE0Zv3G6oIWUHXWtJu+fd3+kHN/jJkTeDnyzbMF6eA/UwmGTmSFkuaS4eulPdmqpX7
MD5q0nAl5ZNbRRyal/FpVNP8gbqEadhl79UyAypMIrlpC4S2hAyGgFQUQKb+Q1rbd41eO5bbHBky
EtfhpMqN8/ERJvmyDo2cX2PqV9SXIVCF0ageotrkKilL1Y/N6I6ux40YKvQo68ibuloO3TWvyUMN
8+5UxMU5z4bFL1UijmZTvbYyjnRFu0+0SgmkIcRh4V2LDDS6cYkFLvrDfSzH6F6c+eJf/ffvT7ow
6X95f8x2i6iSy575qY6pqj5bcbuj9Xopm02Oi9DeTNTO/lizxYmlbR2K+4EzelLnTVC0aMgz3dxV
alQEojZY9ipNFvZtXSssX3m//mYYYmnEjinTwgSN8HnHtAS1K/Okcspa7AMFYaI9sFOj6ecwXI5s
OfP8psfm5MbtbVwXu4VajJjNFv18rG7HaNqoXZVTyzfYuinwbqOeCacxzSv/79+jfLmVT++Rl0fa
C0crS+GWf53VcycsqTKHbN1d9H3qeGflSNIdYcplzvyYn/quKF1VRvud9qP42uEEZs/I6Tz1sglV
zSz4LWpKJTNdK22RW5XKrmwBgrI1f4wQd32xw38izlgtmTm4OIls9Rjx/UVlpQitEGoqGHBVjvGG
PTjfqnFEf6B0GksJC3tRIyFQlH1zoTtgVQ1zJ+tZf1yybvxq47mszL++Pax2MRcxODMqtPB8Kuh1
Y1ajMEKxbg0CwsuiTU7EfS50MFg0jPBf/SDKe2FOA71eFs5dUuwImvigZT366MvsI7DwfVpSorvC
XAlyFcn7KjYWNiUtPoqhMOwjc9pGCTrXgc5ef2rIHCzr+Iu3ypLz1xllqSSRa7JssTJZHKd/2YW0
yOpMPc2RiNZV5PdtXB7MHDW6Km7lWIGg0ATLT1bdZAGRN2soantZuzgWgLbPlxVG6denPIp6L65Q
tCqTlqF1Hmp/DCvZbWdHb1RAl6Xdl8PQ7NIImaQo1eepLraXFkOztuT9WI36traa2v+ou/KefS6p
s8UXsqjfdpfKA3zuXjMzkqJTDB+L9JBOufE8oVqkmCq9Rn/p2jBhJVssJ56jV3nBrVSKjK1K46K1
ruZJ7VfJz6v0pVbjN4Lw8kA2SyqceDioTanYEyEjW1TxyVWXsuR24UATz4QsUbNS2ReahXaLHt2z
WfgflZhuCPVzZZXP6UjUamMWmZ11yW0zGwjgC9TjreaFhogdeD1p+0UYkisT58YskcEWTPir8Bgx
N33samsXxAEt5KRMbltltx8F6rREyVUadicwEp12n+QxXjo1sBLpUYxqwddm+psiC/O7jxeUrMRR
mSN8uSUFMrJl9I7qQezi2R/z0rR1uaiupjJ7SZax9oVaOKkjUGqZgrYJMWVgYVwrJuYyhtW88Qyw
k+u8sUS6x3F9je+LvnwqJFylcxUb8I9PbOqVQKVrkpDEMkeO2uvHnUyTfqSzbV/wiaelDr0htxa/
0cpXVRXmcyWE4qafBoOshY7r6kbnpqt214XysA9n0dO1CVCXb14k4eFjvZllyogsbGinKsSRdtZ+
9ElQlDeChdClWrPWNWl/iFK5DbBfBLnQKnKUJP76OF4B1aex8z820rRZbsVeGl1aFB4SmUasJmkk
V501b0oGOl1C4wLGzwcjn7bdHC4+DzsMbY6GnX5c4JLQpm8Dq9PWImuPNxlprW+YSXIVRlPtIxSB
C4oX4Rih7HCqlH6uputqp56brbWEgl8XyHil1gwGBfv4wZz5GN2wmeeKA0ndRU/Te2PU2IQzMzbT
5fAyirSmqjGdJgJ2C8YU7tVGhe3U19gJTS2mFFjqDU366lbNJ47wIZRh1LwZo6rQ9CPsRB3heqdJ
bx9VZDoWHmsb/qndgBKpnMBo/KaoSn8Ram5mNV+lTr9wM6z0ISqUW10EtmkkMIOaav4yuZdM39Wh
tunM6UhrdmWzKUpBkkdMaA6Ve81gQulrf2nEU4rg4wgpxEIgR4W2mUz6YJpR3GYr8Hk+G9sitL4j
wljodYbybuNU97KYMxrSm9Ef9KdeLYCzUIorHSZB6WKcMINLEumQojLffLz9WsVnqS5o3NHadtMp
bXhrNtVLto5XlU6HWW0YLSYfHUx73cqe2Rq9Z0zEx62GskvrSEH6yIQvW/ruyuJOqaUHKU2SP/e7
ei3vrElUPcRAZIVWmMPlJdnUShT6aUdjT5c0u8ms9rok1ac58miPemwy452zwyHFmcaPZssrBdPr
KpZEM9R0V6thvrIu1nd/vp1ZH/3aouOoWlj4MhXHvDmOTwTVx2nhZ3Fy9TFNfUXLCZhsoY9C0TBo
ULcQQU3aurfemgT2b05wo5ZXFaeQic4xEpkuxS/CB20/iFDMQ4ymvF6qW8U0vaYslJulA08Uxvmc
d5e46sFMbTlkLMdtk22Iffx/LJ3XkpzIEoafiAi8ue2GtmM1MiPdENJKA4WrKjw8/flgzs3G7koj
taGyMv/8DSr9+s/+8e+VbE3BqqRGvq5Sk5MGZ7/2h9OcIhWoUh8pQZ+iOAFHnR5HIafiuDdmRcWK
fHuI/Ch9wDVbnT4PsyXX+qlTIsaNzb16GTr9/DzJGu/k7Ulrt3nWQrGzVWfNuY+AABKISb863XbP
BVdrv81GXVY/DeZC5nskonMqSxfElvV0NB6dLsDMjRs38GymJnu5onQv0TByeTNEDlcZ9OhJHLY8
VoXRI6R2UeXNTetlwCZuTE8ePu1HppvniEvwWIWIF1ejQbu6HRFRRMulhbKMls2+GCPz/n6QPCe/
5I5bJ4Obn4N2Do4qMG64W3fV4t3FZKFTs1qRtGW7JPuPMXyQRj6yzuiscU1C0GjZnZasoK4MFTFb
ovpYCitxywlCQX3f79/9xvTVbGPOw3ZwierYXefmJkIQjyCkm0SlUeUWCgneXToX6WkKPRnrULxF
gND//xqG+QtqtfE+p9USZzzmRyaqRHTZ+DXs2/qtXv4rGqI85FJ8F976texoq73SJSC4j1jMdJZ7
z5SPtMV4wCQguBhzzVQqQiarcqzv6ZRDTAnx1lDuC9Yd43UN5cNSDtFzIb6DlEeP4zy4R+2l9mvw
7to9Lj8bwmSNE5ujrCbgoxPyZJjEnbUGd3sq0xvjACYvjTFjlqD5/qp+fumE+zvLK5OmCX+/qFjn
R8Si7tWSgDQw/f4TpppOPsfGFu3JzwmncpwliPdam7mbBqdHS8vLSy/ekl3aKp1P/WJO+F2M9Mj7
VzU6M9IEVkulbtLzpnMMLWpiNjYu4VAU9nmycBxSU524Xa2u1XaEEG5c5nwOTzqIcAuzeKc+rhez
MrDbX1famVLRBg1nAyuIHx4bMHfSrNHNNnssUBfFBvaEtTxXkf3bKEzvzW+rD6fG4AfxZtmYLPm2
aXaf0PcnwuMAt21VPfAJ0cxE3bXwzfIW4ltQSIdBxR+LY1+zK+WmWK4DhLVjI1q0jGNzGsZgRdQq
xmuhlveqZvBcEe0gjPXP+5++gwASF0irdRHjypTWUM0SOY91Zl+hmcWyOTGNJUgEeFcSrOZPGQTk
PKflxVlnfFEGLCnSskN9hKcw9zqEnqWSiUt1PnvhdRJFgdcL9Xq/J1XliPuYpm/V7F1109kPLjv8
nOzEqyqL/G3VM4QgdspN7TrXss1+mdMwH+yy/DFU1JKqo7su/Ybtow0Wmffrq5da+YnlTXQcqwoF
ncQTUcm4Xr01iTDoOdqoxamJ7XXqC+dUNiI8DHZTPntYmWVvweI5Vz59Tbnzv+9XtmH9tiMETYC7
pxV0gQtVN/Gk8fAbshWKzNKQEbD1GvvxLcMM/adYLnYxs4TKrS+fI76DbNYz1wofjih/8pRtJoEj
YqvIxNmpe7bazdY9+5zyscHXyCAa+MS0olFvTu0zRq53f82ODkiWXLnYUPrIWEqPUrQ1K3k6eQQh
ohxMnch4/Kzbes0/ZOSwkLUCfWj6AMHXgg5uL8Ss9tJzNA1PmI2FMQOFc91q6j4eenn0QZKm8Sgr
vD2LYkw+IdaomJO0stiIRWo8oKp/7Ydj0DBV7s0YTjw/2HLRB0bD3fMqhganeZjJ4+2w5kD6OQJF
pNPL3gM6HbvnqnbK4345ecsIJWOwzmsXXB0lo1NP4rPbtncpXtLKrB/3lzhW5QPj1SHibnjeANdS
yrtNiiFStg6RaN/p6zyd9rPfFWl0igpLHmfLvdIq91+n5dUGD30KfUTuJcyVrZDs0Mz+uEv0bvGw
ZgkzK0jShF0tHlxBThtVl2n71KziMd2ujH7InmvVwXz4tjc2nhQly2v514xWEwBSvATgjVdvwMp7
JIOLh36JThm6yWO1ib6Hrn0c1frdQE91XTFWyp3xluFRWhYu9DyehyNxbsujCpGtN1ZDyOWGcWu0
l3rEesYysdmqrRGg18+zxCrUZX8Ep1ZzWy0S+y22bHmjAaoBn/vRBYu2fEgy4NAcAq8KjyNfynXq
8vWmHecxAP5Ju0o+Wjr/T62hZR5lJprTCGR0IG+weXdX7xkU9usytnc30+m3ORWP1uJ+def0l5Fh
0oCKkS1pLRFlZ+PofmmjcbzYHYLSMDLbGIguNR31GNTtc+8tnCRCteIJoP7gTlGRuGEfJIhWD4H/
y9Z0rINqEOSFX7XetOgqhTsCp7/X+sMr8yxu2MccF3+9mA7uYp5kNMs7ZMQpq0rLbP+THc5Eq69g
d3XY5K55eGpYeyz1GpxwVCIDSVjwVRBsDnhPTHZSmLOE0fBz6H2Afomd2yYXuhtNe/QK5SRC2xku
co2KsxYCGZPjcf8R7O/jufTXt6on49ZaxdVMDXo0c/4x9xlivdB+l6sFy89xi2TNcAXKaB3J1XTM
8Z/HZLQALnDQcFhyR0I/toAA74+naSt1uvjYVkVHYY9wpn1tHoikgwfj6B952uS3UQ3ZoU6DJFOB
Q5JUWB29sL2hWmd7UjzY4p90EK4hze9sftgQuP56l6AqwlPImJgJnTL44+OkIwVeMULM66Y8MWX2
y/bMD3ceu7sYZkBX6Z04E9G2/iaRy9ruZ8fjBkzFxW4sg+pPZKkb+Hd89HEV6LB4a2uV9BkkbDd7
qG3DeVgqH2yUMV1ZKapdbxP36tZN1tVejxab+r78AnDxUUhMlhzSZQ4a6DcxfBErhqljlIWYf/sp
Kxrrdxguwzka6KzcES8SFf3MC8h0lRALjoHeZXJanrpWnFTpbC7NNKzONNx9zKSOdnnwBwb1JkQ2
7hbdz9Kc4nluDGi7EeYCkfjpj+b3YFvtMFqlNC1g/te+qaEwYVRpytxBTF5GXJTM/H0Q4QMQusd2
zX9o1tOmXSFF1RVpcNMfTDrcdsRc39AW3k48oyMy6IvT+Yftl5umSC9amnc/D6y47nL94rQCEpr8
YNot7ykdels0z37Ve0lvin+5NmBDVdFxKLHVmk1R4LYcaWwUgDfSNqlsj6/DWn4Z0KJodGHteTkL
fr/I4hD6Yn3mBcdjH94bK3+sRvDdUJ3nrGiuwLEM89mPifeyFCwApAvrbRDNwesZNNwvK8QId4BD
KtRNTB+4Wp/9tn0dC3GsaRywkEb87aTlPX9EcPtgWYb5ALb85kfNlyW65itVYqjXj2DeivaQwrTz
vbcgSm9eU1bXAVKSr8vhWmjSMYL8b69N/+IBEtlWux44LBFSc0CD1oz+TJ77TXcmVIUx/KEs42xm
ReJVPz1PAeY10e+hSr9nzgBqFaZXVDs1Ni7BlV7pm99Thvt1/mqG9kvEpZTWxSsN5iNm1H+WyIUo
C/1yk5b3plpibU361FXejCujeVrDvIO/sFEUhpAX1XjfZ6sgnGU4jQFj01xWzxChPri6n8s6Q5tT
ez638EbLgoThIgI81CVwNr6j8Che8zVPD9KMjFM1j/S4Yxr7pen9IPDrex/JU+vxHmWFbWNNrBWH
BNPHjGTLSuC3rTya+8bWv21P+gkrAz/m2nirG+jIZTsZiUuPSjGnK8vd8Ps4pZcUrmBpiBmDnuJY
pOE51PlDm5YfboTD+FpYb22Rn6jB1x4G3aNcwr8D5kZo4JjMwrH5yEo7OixOOcbS69ojhiTEfXR+
it+cDcZoGm9s225FtbZ3RODLsVedf7Tb9mlybBwdKh+DAroZFSgPxzlrOhv4Lq91EPdut7kTvTva
JotdKtr1aOISp02o5fJjmd3l7g4wileXQCZsLprZUujuQRY/2q2UhRMMmRwHnKgf5BPfNpAswyst
ilXACvGqU1EdlnkfFVWZiDRUt3q6FSARhxSnzNipV4i86Tc28sRPwEQtiRlKZF8pLP+We5PipFN1
0OTqVb37gztcaN8/bPvNtnVBgfTtxCzOMsBPcLJvkfDVcS311exS9jjMyng/yOXUu/O5KacRHbq7
Yo+YPZd2cBM2dXYIwncx5ibLVpGoBneG1rp2jvNCvwHXrcVOh0byFgXYgQeL8wjOnDg2TM9+WKaE
zXgXq4odt9Qv4UDF7+uwPQYLLBl75sJvMUl1O1CAwGk+3LF/bsJTr8Bq0q5ojoRPtwlfIh7kg4ET
f4lf1DK9VYGJhUi4yFiBGnbOeGUGlw+jnPF0YYrio1GUNxwoGKA0nom4f4zeQBmM1mu2+QKs4/in
MCfomcGIjQ+bm7r/Ao79pPDb8Lqy5Iln5C59G9bW6B6FaN9tzmqZ2fIW9KLBJci/GOq1cYz1YjXN
RzBaWBmp30uhvra9+CAZzIuL3O5vtuGJI3wM0gCwijtmaEEOPkr7pHX/gWyKV7k5YBQjjQZYGRIH
BY+yvIH1sYtzDNw4Cv93HVLRJml/MYUBUx8SeBThjInz3mi10HDxgG9cwjDrCILZnBr9fRr0cpub
b5FIi3uaP5tRqo7gxGsyd3nSGbgV93UWe72zxn46Q7Of+3NjDdjkN1C95tIejp6fUj6w0zCX5V5C
gV1gAUB6Jcre9KZX7kpyfF3ve4cqBgvHkUaq9m46jBKaYaqLy758yfoHFZop9vW8ai8ERZ8YkLP1
XobLv2l9N0xN3LgZvi3pbYUHkJCma3BGad37WujYzqv7ADgwQRQ4lZXpHdWdJNTxoSZu9QCMAeuX
tsZvbKx6MUX0qX+sPKrDmGkKaL8+uGF600bTx0tZoJHMyBRI3aaiZVuTwK8UHxhUcKO1MPZXVFHS
Zw5ttJ5mx38d3Wd/JKNj/FPm/b/Mdl+XZkvxkOGPYWWEmNzxtySAwKe+SYFyxJxq52IviRSZHc9t
Zp7wTeqYUXw2hzhI1OGhfJbSUVDwJutokpSR+N1Gs6VnPtpfpJWuHAmACMMgnSJkoEoKa9N3Pufc
/uyPc0pVakaPeTvhhZvnp0JEXVI2IX2Y9s2bytu/wyjWE0DxS63VfIcJ+RrkAjVJW30rJ+ML3hDQ
vbX7MRDuAjstu5cNPGAZrL9pm55TRLnJHOof7oT7SF30fryM8l8bdDMtu2km0wSJw4WLN0w0L1AJ
yYwPSL0oJv9a5YGNAZT5uyDh52wEmuico2GTx1xR7AoJPFKX+rcKr6k1oPfpUTM4mYlIvNwY85nC
dKgPsTpdzRHmPS3noezD7sLy8mI503+rtt/cvKed2cxzMkCALvMoVtTrIOu+jx0wX/5WzPrm0oBh
raNi5v/2wJ8kD3luuZh8Qcf2JKZurXawP7GYE8hQjEu2CUtJy5rW5Xgb/Pp5rgqkmRyEeil+5rm4
KlxxdJ5nr370wk7mm5XP6iYFTbGqCKu31/YQDrh6OroDGzXxjCu0356tkLRFjUXn11V53k3mwj10
23+yKDWe8hC91PZfrJajt754cDrdEcRlNqgO8vVl/52txEqpr1Be1DYyDU1j89Jt/2jLcTlE0m0v
xRg5L060ui8TysqTtvCMmKf5isI6+NpM+RR3kix4QatYQKwiZo17aBu1RxPLHhEFjxGZSxpPgDYs
hhvFeYIcv4aQvjeeSJqmlw688LjOaTKtVX0ew5MoMvdqL+o9D5roRKkaGAIzTPcqXKfzFAFQofzj
PtUPS4iUSE3P6eAFh65xwO8dxSMxN/XVKt/bfk5qupKXaJxqHNcXcrs3mkDjhKdPVgEb+rNt3oOU
krTMK1zMYsZ9rpTw2A1T4AamvYSaE85cS+UK/WjRELalHbnJuA2j5Rr1icn/+mQ71b8FwbBnWlxi
WpyVnDvtTCdrpSN2WMeUfIiV38NOmWYkc24fnNj3QdT1S/ey1v/6tm+/cTHt3LNt/K9nh1YmxZUk
UjCYwtpvzpO1/hwL3jXQHFPab8Yo7OGAzUAfNoWQnO/lOHsnZ8nmc5hNyWj53NTd36wVNr1T0D+t
c0YHny/XtXcHeK80eU06ioeLLULv6k85wPOY/ltthxtjaLsk62nE5bD595RW85AbDbx3I61vnc/L
d2szT4S56Be7NQgYzn2MZZYvuOWG5wzzlXPV999o3sRIDIAz2Ta0m+K5wXn5ezj/YCBgA+aKlUVW
8dhI+betGPqjqn03wmF6dXqe7R1WUsz2ZZZ9L4XfPrqL7cSmsG/Zan9TZR89KZ3rsx8V//qlnGOD
EPNjFAzBjTS1MAXm3lGTsPNcHL5w3SpdNjT4BmVJkw+POw6/+JkF8ErS9I5H7KhPg2vIIUiL+ey6
WseQ5HAaM8wn2TmMl564ZrnLAnBDtK264xG2U+sZz1MG9aU7upoUGWVlM69iUp+PLV4xj9nklhdr
MopTo1Sy2MN7MUToGMvgiTkyeFy5xGlGBf30KSJSb6mduCJU7Gxolm2ro7gS0o8IaB2rOSwi2XOn
GcZN2fI4atwsQ7yrsITu+1MOi++hspn/s2l5oCXPbyqb42p7mFnMzS+l3b+LEv27j4HwsC7rRbjh
B9D3aW3n8r4v6hRut6cKzoC2m+JEh8Q9uUGgePfQGS+0N/D0/sJqcq4tnTlMHVbiGKixOMB+EaAq
uFbk5x2qYchj2c08xflbWGIT2Tv5EFsDmh/PBMbY3zV980GHbAWnZcG5R/lF0kcrrsUK93nwLWjm
4cCntx72v8cripXfUDIKimoBdQDNOBaNlhtr++GTqCiBXs9BHh20m6Ig2vaUasq+p4i7by2b0l4M
X2gio0u/MSkjPo+bAbFdTRbLrLlwj47Xkd7YEHnUrbQCS7dYCc77OPI3rcSQwa+ORV3Szw+gl4aH
bVS44FFSVXQ2Ckd2sbDndcx2u73Zr0MugDmhGNnJ7TqlZfCvt8yXPDDHh8qrAU/9xgXz2x7xgWto
o+O4kZjirIxObbo8eOU6n0Kz/9E1uFXSLDNb5Oary675Wg32cnSVfulhId7N1n1ye1Yt6xRhPmXk
R7Aw9gWjaEhcKv0vGyxq5y3yyxKwe0CLTEyM89H2YYgh37BcRM8byXGXUoRQP0BX/RmsS/BkRQt4
2LtYbft5sdGqdYNHtMLGvwGH0lhtYalVbxh2mgnvHElFjMziCkRRaGzGpbxJA70h49IlXSRuDwaX
aMHc/+KhVXhSSM3NguoblcWpQKmzlVs2uopEeC70tYKJlrqvQWPPh27DeINfOavaO3aH+Q2byIdW
wzQroVT1k+9Szpubt/Erg84p6BxiCIj4xy1Tce/F1QhDhIy25PGIwudUyJso8vp5WFVSeDXh807t
JUvnv9kTYGmo27+dj+eV9o3n0Gn/7g/NMDfy2Gb6G9j9j2ysv0fTGMSfJ6GNQry6DZ20beYcVa5u
7hA85aKFQqefmvytqyKCl6r0h9t66jZsNcTIquzgQLi9zIAAR+24P5wwkwfPWPSJRFh16pGtLSEK
NGDV/2PiOJ5B/FBznuQ1l63vYp3vuWwvZViHce/9sdlr3yM/u5hp3V0rlpNV6UaMbszcDN/elv1B
tEEdPGKCQxKESv/IkiO3g9pNCfkBV6zs2VHra+7bv7GTKp8CSwy3JkXqun9JgKbW2ZlGfO9ZhSCk
5KfX4qvVj82j37R/nU5cyIP6OUlW3yQxvfli0Fdn8dZTPWOj11aYfHaunb2IXv4NLeTSrHeXFbFZ
C9HnIcyx2xvX6RLMPRbpmfGvsHR6WUP03sZpCR3wSTHBGamNQzYBDmStmk9VzzWJjiJ43N9K5oby
lNHBZGbJTBZGYYIoBE+wpfAvGjD44rX9e8VZe0Vqnyy6IZxigHqcC+NKGKj1MC7u41x2xj0wwt+y
8V/3pwD+lncvyvrdlt7XiX5euyVki7L+k41TmZT9TXrDBO5JIl3r+sexaPBYiVhiz7AnTcf8iluq
wac5NlB5Xag2WEEOKQSMKYXlLMiHiQ1o6BKJJjIIJwjLb/2YPjQOJCAd9ollm+Xdjm57DeoFqk8n
XZfYC+QalzmDqS3mfwRAfCg/d44aJhtNN2vnHGpGwpJqxdGVDm6/0GrVtwnboWtV6+e9KZGd0V49
he3qIEP8eTPI1bUNlzOsUYVHqHMwwwnhNXEhtSJ9NKPlI5vS7KfJUdp5nnujtJf5/bpQg/6wwnB8
mRZWJZF7HGWYvtauNQBNcmqMYoy7YfDupO51gF5gs3XXJwRv8kLXVMReWtDeV5mXhINdHyol3+cO
EY2GHe0FbpQoL/85+M3++Rb9RP0dCazbynwdhg4C7ezqKgw1s65+3cvVulFZcqeJm96wDqw+BsAP
tvqNV18zVic45muihO3ix36PfBLoYUYZvywhjJtRrj9XCAo0dAYVdGsMAi9UYOyT+9xE9s9oAVMz
o+Ey1Qb+wa0wLmkbPYDtZ7fCWNDaN9I8p2P+VwwYBIrBfqDIPKUqLJ8GP/oX+sZ1LNyvhj3BXnBt
eJGl8mGK6AF//GwgSTl0EQlsBTPoETlVLRV3cgd2zHRmbjou30VJxd2ZuztrzzONL3lkddgj49U8
Vcv8PBQb8xa4fuh4sMaGFpTZuQCOiNP0V2Wk//b95LAt7dXU/p1xDp2mENzDaB8yNYiTCPyX0eIz
+GQN0VBIq23uftcArdsWYqaxXWKnMaarNBGQZXl3qgwDD+bQhNC7kRW4Y7JzoKJnOf2wl86BO2aj
B2h1TEVWNM9s/5u+kndo2qwANzJ3P/RsPEaT2aZcjGT/EgYHvIlMkW9TBgGymAjMUTZm+H533n99
uwLlf53KAMAGl+SVrT/waU1ObZAKvI3VFGOYlT/Z070s7kVmb7IJeRkxucZZgGq7r/KrgTanEP6z
Owe3PoP17KytPDlr8bz/iRlkqHODlr8ZUtAZwZJH6mzAI3BJL3635Kca8/AU/sQsSxIQoxxhrKVc
+k1uAkAw1qI8keBN1ZMxL+dpxaMcFscTPPNvTlZFl0waL+5QI7z1Sto7WHHuVOXn/Yv256J/CGZW
M85W6Aj+vuB/Lo8EkmI0HrXXUtpjUkyjQZMJB5IHYZ+y9tab74bMn0n+9kI5xRGxviC7GoalRwOp
kZjQCffQP6J3Keu3Ac3FUxNAQ9PdXN3LoJfHLfSQrxmRBeUgrjzdHaEEtiflyac+ddxY8zHu0o1V
03rm2In6lQ7uBrX4qSp4EhnL1Gmqo5vIyuzYAvzF+7cnHbT2RY2XNeg+rhUbO9kl2Rd046XhhQ5h
K65pZxBuP2+6P68k33JrI7MjuyDrOC6L8YQ/602M1tUUWDHs11hjeBqizObKvrLLkevfnXw/wfRM
pCseSNzcutwQwZDpDulp/1StCt8lYx6fA9ilpUFgTwDDLlxd4qDKGoqF5S43z1UIk1LrApXiteP2
vNlK/ShG9yR6/SsX86PljuXnlcvxzmPmOi+BCEaWkYu628XFm7XML90iyNxvs4hZ0dA4K+zMmaLa
7NAXFrk0XofSn94i3JQ/R5x6I0YUhmPB7J0QsMPuzYbmrL1yAL+JHsBxouewePVKTx6DXgHYRl0U
d2Cj+4lcZM9JCo4kkqWP+41ZX1ej8M97Nc+KdmA+j7pb3YbinM71negKkMCowVCE6XTmAgNhTOEJ
TSGGhJX8PRkc9E8irRWbTtnf98q13yOLwjfTlGyp6Wn5i9fg6pua0Spfo6RqfoMbO9dBTwt3BBi7
I7KLbWcCktAwnfZysJNzKV9nU5uJa3lzokfvvzBTyWgMV10IDC76FEMTd2GxICfyRirLhaXRkWOR
T+/rurkyr03I0HyelxkXUaRsaHJYhOc13KciowlpZLjgAh6yYhQZ3M8s++FFjnU2Qibj1oeMy7Pu
nKcxfyoc/bo/yaaSF1vyqoCxvohV6c9RK8M3xgxayK/t/XOxbYDBD/bwuOuh9i/BZdkKbp1EMrDv
cKjwRik1MztHDBYhRsZtTZBBWPlnwwFpC1J1Hcf8S6DHpzrH+SDt2EWGYv5lWTlWGBthGSq2/SVL
EbL3HgsFB/OdqkLM6zVPCnfmz9pamQZmMcp+3ctLEZT9cQkRyy49q5+8qDjzDVTSlry1bmguRmc6
j3VVxGojuHiV/BtsrF5XjDyegx0mTZbLm+mwF2qc6TFars4IVL09k9XWMQfb1L6fVBIW5uPggvQF
AWYRfhlsjrlwE/U2bcqNzNZqcYEfYR9mMX+PMqj31UCjWfQzXrLbfLw0099KagiTHjhfawHGZf5y
rsq5/gCXx/50+7dmiV7YQ1IkI9rftGv+eRWuGg67PZZhy8G0/8jt3XSh+pYX/fLkQ7Y7SCYeWscg
Hvru937E/K3p3u6VFbK6mJzfigqENxpr4V3CF3JS7+YLPTHEYS3VpSlQWoyFNEhPWDHED8vlvuDs
HFALbgDH722NOZGX/YOfy+535k91a/lQQ12OyaONc8lwZlgk8Y1Z+4hr7klJ67/MwH2tHdju7Df+
Cp5wmEOEfmIBEDUmgoEMoyGVMGjvztzjCm3he+ko7xW67ddycljhzuSo19BgoOtC8Onb6mUti/9Y
wlRPUrfpSdZYZRRAf02kvrWc2NPUyohVvBWXvnNze0MlZWgVWCbk0Osc6z9ynAGM4EHT8QUYpdVh
xQyMMtHHNPhpSiPIVwQUN6X/0cBG6rKpSjqf+KZVpmDOG/17Y2R+Fg3PHC91N5PXl1rvbsXKBjjP
j+2AlVc35FY8AY4zL1J98pm9VG0SwpGtPTtGHn9oPulGi8MJGLA1Hlv8jdAdgOxsvCzoaTswFM7t
qRtZQ+RlOV0w7S21L+Nq4zBnfQ0ZP63CeCS7Yk6jZ8PuAWMYWXoiFsYBIpya6xBvcx7TZmA++xwX
JSHCn0BEJP56mmwHWfyCAoJzdF6qi9f81fkQ0LflyM9lBpRSD3G0dv3r0q8/Dcfgso5ApOzAPnrO
kL/1W0abDOO9LzPs7uRUrDHFxiCI/IZtEib1VY5dz+D07km71a9oQrGxmumba3vHvtWSYBTCAsqa
tzUUGIPCAgVJV+e+9vEksaYHZ17C26qXd6ye80dakhLbRk5V/ube0NOE19oqLei7LTy2qTh1UMjv
NW7wcp362LFBWx3uJj0zX7WrOuulfF3w1hBV8LpYXgo9fxzPqz19sSnIT13Nm7DEdf/yjCKbmSgh
zoA+dmdZ9EzNUFPtVDNJs1ddyrU/OnSLt+Kmhq6II+SAFCEKK9X1QXXJ4A/XIfeyF7SevvfYqFVf
NUy0Q1hg2mU5sAq8IH+2DC+6fdJ9d84/dCqIh+NsRldPp+ImWUoYLvRF4fwFebSTliuUiZUVCzsr
6IBLtBUZOrW5JIGtC3ooRTZWTHyM50Ja4S2FXXPzhX800EDeNDkiD3YkUeTQ4fTO/GamvfnMx6nY
zNn6ZEPjOLC0R9cxhr9E5FTXfOaK5fGLh1KQZyO5tMM5w30kf+y7iESLrs8S4WMAoQpsmCDQoTnY
9FFbE9U2bXfzmMWPfm+giNqm5dz7PQNqPGrA6FNn+ckSTbCym7qI95+JQC2ubQZBeH9q5uFirlAo
dR38+gTIuvRvmKqzgKh039vhPhxv0DONOGzhVaxTTVi1r6Ey5SxrU5X9JcMeomB93SmETZhNuHqv
4kHP6WtpLvNZmf58qaz0vcKgKisgCEV2+scyFSq6xcLryfsoQuHc92lzXu3nVsngpTb0qTUHNBYF
BOosyp77727j6Jf9KXK6CGalKenbe/ibQdoUtypQx2oDK5vviGt/QZUI3vC4oFKO9RUIBTv4DlRh
Vv8MeZ+aUcCBL+urBGZ0Q2jxgetCz4SXdmpF7wF2RF7Mt982y3CbN9N5g6TH3JU4G23Pa1uzEXaw
8+pSENTM/jtsQueWxBJiYnUM4YOcPWJ9ViEL4mvsV8Q/TBEQnvZaJPo0NoPMPTmR0sfRdsNzRfdF
25rCJyStGYRq71QHlMCXqsi+da5GwmWXT/sHnQ94/Hbz+DMqcdSpPaEfJoyMio13TyxEdFe0KEcj
FW9S+88+KGnosk7xDChCGw4pZq89szF626W9AuVQ1DPMwts/79C1aRE2VDbXUPbgub4xH/d+rhEw
f2HEAgzueFIEVYFl0lkIDFfDsVrvmce+1iLhZ+8Aer0WzAPEdZCPOdy2HPTA7NglVIqqakIJN9wC
EYe1XLdNCblMKSnLfXRNPZhne4nd327Zm7f5f9Sdx5LkSrZdf6XtzXENWgw4iUDoSK1zAksJrRzC
Af/6txDVJJtNttlrMw7ISfe9VbeyIiDcj5+z99rMBzezpUF/050Ncq88xGAw7eNgLK9o+z23GgS5
iRoE9adEkVDXW1Va2XXVNU+qYC4fDXubj3tEKfRCUgklPWeoTR/FCSEb3245mse0Lr4kUHN0WYwp
IuMTNVv755aXXpZthYT3Qyu5Olc6aCOGfaFGN24zDB9miVz+Ut7lg4Eiwkj6LRpKsE52EF85cX2c
ZVCdXby6a9UlZ+yFPrOPBrGK0m+i7t6puXbm0hNEiEd8ImY4+htj3Vv70RfV+nI2wasIEMvRTski
uMoFA6mlFR2hi1wXCNv25HnU7CukTWRvl8WlX55XWr8Dvx4jhF6O5HX+msxJfc3/Y+N4LKWqWdR5
WboSs/LFjm+mJAjleR3GXmQdm+yPG6NDJ7jSRRWEDCuJ0i6ceROQMbBxNYsRPlkLy2uAoCC9vvyT
GHU0uznnnRHVvZsW/i06+Ydg8PLjMCdnL5L2yY1n93SpAzgR1KcG7RGAF85skpSCI4rdU57nCMMv
z0NLCvOlAkXyCCgH9IvUiV6JU7c+K7u+NvF67TQ8McydeUcCTz0QrlBfG9XR8Exax1lLdMEyM7ls
sZGuj9cTnnyGKZmzFlP/zStJHkVZykOejOfaR0qUcFU5w6Gi7ylpggbNT0Pmz6U9EBSsIp0DC8HB
Bm2i9cbWLHJWat6zKnGKP2Ug0odzkHbRblL62epzJopLi65D+eOo93oKCFrJpreaWKM00+c147Ns
LwOSbRj4Zr0BRSFLGZ3QBlhPAOIPvjP9+HGMOpLnqAp0izQZ5d01i7TdYI/MZJuciPkoCZJV82ki
56cpiKNQSk1hFNjijOQ9vJT3adQke8tjVpd6an/pFYzCMW6wv90y9Q9Wlys/Riaj05FQFz1gJ9Wy
dDsmCGnacTa2kz3UJ1QJ6bXi2IZkBEXZVFn2IZLWz6XG0lq92g1TJNaNTvwJ/YR8C5nx9tJGTAKA
P45q5hte7lVMh+7PiQYG0DNDxG7PqOEdQUnD5IaDTo6ffkM6DOfUCBAi8gH4Q0MPKjNxTnEv0F3V
CIoI/GlHvo877C6+DreOv+hzmk/5SOpDS7CIp9DTWGPKSUtXM/13SS9Odcc2IvxmcQ6lWnZ7aVCM
g9bfTvF400y9GapeSzfGpBlrX7OHk6coxC/evzkYKtzX7aprA+eEopEor6R/u+ylJX2xvczSkahx
5g5pJTe1SYBL39C3ygv72qeKclRvPgXlzig37eCxYS2sEJYwa3P5Ha/8DQS7uV5026rGgJZ2mXb0
B9zbCclhUgffZt9ZWR+j2aZtV08tv8A8xAzifRflDIcMmDuLpb9KY+8Ezy27t2Ppb7tl/tKV4jnQ
WJeHTn7GhoaPrme1jxGSI6guR+QzhDLb0oXjucz4RWfQkKTU2mpT8Zh01TcjSeKA9HnvOfqhl9yY
epIVpRaK96x+wSCer1WlBecq+SQsayc83hr2Xf2hFqX+EHP2K2lo6U0XrIYgpujq9Ok6coNHR7fk
Me8pzmodoQJTFaAoAe1iaWGTo0QX56nKPi7OgabjDix8kZbMmvDySzHWbGTrrX4SugmdlVY6w1SW
4OVQMbbxfY/dGzEbFmJg8NdJ4HGwWzTpxMdoR+hPnMG6+b2T6jGNiqveDd5ditUVYq1xXUfF6+SP
CVqq0aGAHN5lXPeHeEzk1km6GxqsR8WFWLmlG280xcnPnCwagpoGIUF3i13fwLC7+MukapK17jJA
NGPhn+vlczvko9UurRcidZmaZJydiEKGeiNPaW94iIazu6TKgpvyk+gFkrIMppU2sw3L7rbD4Ean
9LEU83BotJQXI0cWYRcm42BZviZ2U29xy/xGgZg2daEjlOIW2f7JzEY9dIkc/cX54uzpF/tnTEOh
jJsHUUm5az177Zqe92DpS6xPbFxd9tW2a7xTofu3TKXiK9oIUBo8AaVxChiauea+UySwkDpOyhoP
XSXnasNdeCmZ2Z6Fl5hHJzCa0G3IdQLFQjAiZAAWcQuDEEF/i+g9KegvFEW0K7z5GmEv37iEmDuT
ymNQyW3s2CAHienMnXNlK5daYcpfEG5+IQABG4pGvyEG6eiVTb1Wg5ZyHuT0mZD9FxOrohkNCbb6
QBNXLlCeZV3rCn52kc1o7Jfy22hR+VqV+lCLV+5yPHVcRnxTzcQPrEZLBYJfwM6ao4/q16l068ku
jPdibh4y3BM7vD3phrbVggiV8HKtwkAsbGIkJQrLmMyz4bQMnVrzS08IKevNfuKnNNtOcwcSBIV5
J0aTGaVRbWzpvceaf7zwM7LGPlWCVohihUVhjZ7RrjOBqc0aT0q5x7pDehXPVcWiitVd00sMTzNQ
NROFAm8CKvzlzcFCxtQmYyIFtkIlVnyTKePL6CVKxhxxg5h5kGOH9cilbZUw5b5UIpVAcuwN+1rn
gGPqwVfuzAh5bfngz2vLRq19KUBF0r34rSeOgz0i/EPmwZ8Td7lVy7PNDHdGEp/OZUH5ZEZAUgb2
N6P3uhMHpLtx7uTOrcqStltLzp1FMt2EUWLvKUTlBmbvDSb9/OTIvifpzO03XVWKczZH9+nBXuou
4ZXtkbuKqzzJiYhzJfJk07/zhg8USPUO34q1yTTjBCsQBmUPyWOZhl1ATFXRPDUR9tOMzTVsEqC0
wcjSFGUe3R7wkh7fmyEj4rHysQj86aAGOAs2UgLPl+lmzhxcV2PHfRt7PqkvxV6LcxSMqR1vUPli
dCBVjCmYPRIN2UShdLyPyyjQsrIfD7HnMXfGp8tAQJO8hoPRNWdWzbDuefF0vN2hBYVv7bnmofDK
iGcXBlzQacPGaLn3EU5ePHo172H8aXtdTSCVGPGK0bSrUoMmpDP+yoKPxTSBDCgt3s4VGE3mYyZE
rGOgEOk0joKDYLH0t215U9km4RJNdX9x0RvYxC8HTreNbly6Z/cZs/xlOxNWs5PLdNBKGZyWM4kQ
eEnONGfxFC3UL1ZK9A5MWQ02kn2TlzXVqqyOPcptBtaoV/vsNciKYpcBrEWo+HX5Y6U5v0SG1I81
5W2Zd9F1ZUFoGmPT2LrtOF6hP9Q/gUaQ29ozf24rnhR89lPicpy3xfAscT6s06J6iGamtWiYWTgK
QgcKvcAUiHfu8oUmk/rcjex23QdeqDcWYtkBW3Y+dw+F5djX7pCbG9mTfYoS9FSj4Se2jvaznIyJ
02u4i5jpX2Fv5Ya0jXPqOv+cMwy5EraEAD4wnyujztklOiFyl90Zk9twZ5Q7vxqOXcoNdmppnRgb
nmbS5R5aTTtHFj0cUdKQs4ehv50dvrqIPHAezn3UwS0RprDCPhuZzrhTRyMNmaawZl5JxAaff/Y5
FNaY/ls5MhtAXgHx7c9+VKlu3E3Lj2TvHpjnDzAGGHtJpD+bKVLBjZqJHl0UTyTNbq08FoxGy2yv
QXwJISKpzQUE4et3F/IGsBT3gGCVrtXc2xAosix0JxSbVRET+ELrr8WIVuhLRGwg8oOeY+9KAjwZ
wZi1eywXpVu/NEiDKi/S77ltfxQf45QdCe5ojobWP4rRx87BpoUnmYxFn3HV/Cr8fr7xdXF/qZQj
+vbrMQLKG2sxpNtIetuhHkhFUKiW8uQXgNuITNyqNzWOia09kxKmvdsmHMcCWxMjTqZX//E/aX23
f4Au/wgY+z8wZ1BzkjdlwtXjibywU/6B0AXQQk6CDX5tdlg6utKmHm+FdVVWssbnQvUSeD7dbZNe
pexdxB2znu48qYzT33NV/m+jZf9rmMX/jwC0LiS/f01YPH6IMe3+duj+N84if+zvnEXDCf4KfNsm
kAZzt+1YsAP/TqA1XP0vfYmqARzmgfGxgCn+nUCr6cRFWDa5D7ptEUvvL0EOXT30yX/7j+X3fB2k
ZuAFpDkwG+Jn/juoReOfgEIeqEU7WH4WmEUTdtQ/oeByT9IOyAN1Q3trPFXYx60WKtBGMx40jX7y
s7Rfo+ZzbN715Ma2rvL6eyxvLO1OdrdU5TWIEpYLj1oq2lu04PPujJnJlk9G+S7USWQatoVkVWmP
UQKvOd/RcGqGfVXcWOqs5K0sWPqekuopT+/84SZj+Rx/2uI+r89FELIRJfYVbjh6ykF19L1dUe1B
WMXBM9K2qtzZ0X6unpb/gDxh7Mnzlcr2TbOjYpz626AH4vAS5EdXPgRXvXYdj8iAUsYD6aof2NDp
ydoxyxswEt4hA9w8uqPmVhRHLNDtsxjORXk0yqNktcHN4+9RXgfzqk52U3EY853ZIIR+KOt9BQpa
PNjFzl6uycHzr4SGGv/Bsm9171GWh8uz9m+9k/+1F+5f/lf/DwawmDx8//qNI0K8Sj/+Btb0b/sf
oX4QrKTVxz8iTpc//+fVM4K/XIIRyXq3F7whiq///uYZzl8E0ls2rA6dF4+H/3+8eLbzl+lxooA2
aJmm6ToAq/7+3tnmXw6oIwuakIcPA1Dev/PWsUX+r68dihjPMXwE86wMOm+g808UNM+ci8l0rWxt
SU2708vfKB2auxTFoSHjah9V7SsYNrVtXZpXTQEanQLvnjhJTFSRsyWQt0fw0AWnYckWH2qz3Md5
EyaqdEM89199UtMdmC1xDjDlBjb9HBoRGT5nWCNFsBh7y1hHipOiH8OFNuvOvZxIRkgtazomprhJ
sHPEjV8/e27+JQL0Di4+nbG+MfrZeSiE+GybEX3inMM7KG7TjhRnRlvGFjehieFG4JlOxme7h7Lu
1FNJXVJZIZrL26mt1UllkI8zf4rOTYZOcIYHPGX6+ICvtNjCosw201LI+j6D/dldyNMCQVkzHJyU
jJc5r06TYcw3HBV/pjydd/5UO2dhxPFWM4i8pInawUJj0uxAyTjQIBEBWdBOY/0QIv+iGjmSQOo0
4CTXdoohb2yu4MeR3GnbEo1HLldl3FJntbirSpO0Zlj9NWNPjXGVVsykOZSivCnr29RHwDHF+lOp
HxyNg1RRV9Q8pDXrPgYMrDM9vf6B9m6a4ozGn1MqKDtmQSot1R/njcIFKpM+2fzVYL6DxzLocr45
9hDXuHMRq6xKplUZOty9Z6j+YE8zJJAgD806/67TSG50Ly/OHLSwFKIk8AoE3pK1iiJulccEZ2sm
kd4VYcwwoOc7RgWgWwWwiqiSKPkprtZTUzarLPERueAbw4fUdUfIKCfTcn9UDb277L5o4ZFXQH7r
WpGTtfZbpNBKQ7fqlnO+5TaCNFGdvSnciW5bh5TPa9r8KTPujXaUZ6MRcCTmNCxhCyK60B+1ibiK
OG6WETFO9cpOps041pgxiTfG1L7vpsZk05mYATgDUSaeC2LTHdZNk+fYU7HEQ4lHrWMV2d6a8Glo
DTgLhDLdIQmmjQW+EEDslGxHDEi7IKuYxwaoyTAXqJvEhsXZ9b/V1IzQvm0Fo6KDSj1MxgZFQHWm
eVad697lRDIizjOGnACbCFaaHwxH19VWIOkobD0iZL26+sAemYQRoW305LUaEUtzayO9uN5ytrcP
blIuRXbXbtDNa8ehLYu1JsphyzXiNFt2V17AlKy1OGGmoKvi4SOhtaP5ufnm4h+ESrUKFP7UKpit
HXrYOERFvOJf8psSIbXSKZEbC9/x1MrHopfatpek7KK/O2D09oESxC5kAdNZWZPz5NMAY7g8+Uzg
EeipIMgPvqFeoEB92OhLMLYSsQMb732RG8Rldz0DtJvb/MfK/B7+TOEe43KiTdB+OpGIT5O8rXpd
3Q7opifHQqmJnchrBo/kFSw19E/vunjOPgzOcEpzp62F+Wxx9j0PqXVAAdA8I6N2YRYQ/otnrN4j
Tb7F9kKMDPngeGVx5dOTAxmj3flF9SZwdlL4q2+nVPd2UJWfRlX8uFm1p4/b3hvTQGakWz07SVUf
tRjySRJ1yB4qDPk0/tZpVb6j/f2yCwj36qFJXNhDQ3Pl9Phe3aW/JDo0vjF54GqsOoTi0YKVIQUE
AdSatbtazco740Lm7A72LJy13oLax3gvnfpjRVL0RMAjUKeY2Buru3O7BBOvIOLcsp4HTGPb1Mnr
o1v3R+VQ1RevliD8HeUDYVwG0gF4otVq+J0GWjdC13iUg2VNyPwa3zOE/ahX3xLFOad4ftrGTRqx
Akj3nHsemC3u8lr6+rjN+7NeF1d1GfT72R+vsoY22azBSytF/UTn/o5JcLAJouyGo+UeyeXvHM0P
npOGeqSqfV6gyRD5Phf+tz2ldJij/tWU09433IcsMO6b4VpJA6scHgHGe+pqHmg9JoKnQ6Q0Au5h
Edl7s6Eh1FZDtcasBoQ+EY8ka+MMnXw8LTEN1h4HUEifap8YBAL02AnSrj6yt9GRasJBBKSeOBjx
6JSlCC8jxkurGfgwr2yJFTJ5A8CIWQn84kbtXWwNxPwk3G0D/ALM05VsWdojfWuxZuwqHYUsHqxr
Em8xbA8Wguf0PlfNRGaPRXCPzLcHXlAGzCo9aoS0cbkKKmOmssLM0G3z+La7eGIxNl6YemDtFj1e
xsr46GYf7xi+T7uNAfswlpdW+dWhamKzix3Sw5N4i0UIhU5DQnpTdxHMJ9r2TIopkQ0RCgn0OQCu
MDZLArrwVuUkPxPiPFfT4iLP7eGWibp9skv8fPa4HpF8M8RJsTBn6ichenrS82/LKLUwK4hoVSAp
x3IiDMeZXsikh8WvHjJHI03eL3/bPviup/TTLEyy1IL4gF29C/M++vBUe+XguGJSDCjU1aJrO4H7
4WrEfgVLWpHtwWF2+mPx5qf2t4v3/Eq5kAm4RD5rdWjm3RsNMqCTniPXinErA5XmbmQwDkSDB3xs
aQzMtjhMYmD24yLtLGEkrRrX2/VOUB36fBhXaU0onNtTIY3HqOPxygy1k2VK2wxVQVkekQqGszt/
mY54HQKFv84bsDhF2o9uJ7fRZJ2zts0fOsJSQ9PErsK4DvJxERp635Esh3XHRONBElEUaU+qASod
OMFzquat6OgUYjzNaIpnaO4Rx+fzwpuhIcK6Kz2k84pIzDo6Z5mlUyvwmWq0To5on7kSNzBpsahJ
+6sapIk0pXiupN/sLR8Pnlk6iFvmGuWUY/1MAYcppQ8JVqR5P+nyw9D9/Ri4lE99/1u0DCCF4TwI
vT16rmw2hoUD1nSNlTFXr7gKbi29oVkMmSZ1k2ffh0VZJ7p6aCuYumLAEA9FMjEGpndRLVcGzzQs
gQobWtvH4TTCSpr6HDQ0Y3WtSbqd79F67cRv31gmtsxs3FFjoWFag+XFZ+l2+W5E/AQgatG3QHuH
NrvSiz5gsKBzWX0WpR6kxEFO5g7T4FY41kufDf1RDhbq0Do7WmAaVssQlLJq1y1cEOTjZOR0SA8r
czMneoZdVfwkGVMUV/+RFshETOeKwbdlHksmhc1koeZQcXNiBxTbqOrfi+W/DtTwFcwdcYLYplX5
FlGQTWiv2whKhUvI6MqccNzj0V+XID1WnkA3hjeDYrTxdKjy46dj559ekpjXbdm+W8rfW8F0NUby
Ox9FDD9Jj9AwwZ+W06PgtXMa7bN1mGgI6BhZ5T76yVRsBwMpQOKkaA71/jsa6++sRKBXGyyAomuf
7LYUxxkez6q0tgJeVf+a206KMCo7oAV6cQDuROdOr8Z9x1lbU+ZvjrAeAzW4ppoH14rufFcHQ1no
oa1H166IBBOisJ6IC2uj+CrRwCXj3D26Y3HQJ5ssXhPVlBztq2GyT6OT3WZAxyuCtnw3uZIkWYfJ
XH4GsedvRgVMrcp+B7LPO2wnGM9q5aKopkAqiANYYwZoOVE4twJ9v0XBvdi3MIfFH4HuD1tbU3cI
AG81sCEMyzYTq2hK5vcaHmaybjPjvaOpBiFk5WGoxcN+FwfFxtGLlWH3d06H6g54XjF2m6JVn7LP
b1pdQ97twhJ31VoakwoduDlRZ337Fof7QAWfzFvXyegcY4Goz4GCuXbz5Dnv1J3WqqsEcRiyWS3d
2uZJN3tnlULGA8nb3+DLqmv2Fjx1A811ZnXVptQxHM+ZempK8yonTK2m+Fs11c6qiTiOZZyvqdQh
VWQImqKPmI+XYBLMqO1tNRoYBPhNzNW7MX2sArzCjPQPWeAtD1p0VwfqfYw4NrXVx1D5n1ObPnq2
2AFMwPEBsYulPeFmlvo7q+TdXLcYKLUS9ZxPbRS5zkHv/ffB69KjHr1X8LVPRc9EdBwddicRfAIv
ylAtjdTvUejM1DRTG9Tr0W6uIoCXqyol0gwQ9WqE+AP7NPuFN3MuZCV3c76TtpbhHmMl4GB2r7PP
b7LIOHoeEQWclg9aAfPIMbNP6dv0n/Hq88UXlNn8URiTDKtSPSCCPxm5NoaMkPGImuZ+BtwSGkWy
agQ/WRbAPrKZDTS2vFNSo2pphydJC3/rV92+NBiVjtJzN9GjmPvrJu2Mk+3aNeCom3hiF808/x4A
1K60MBGmDfJl1qhOD2tZPljsm/4MnEkXPAasE9dyVnylGiPY6FecJVznOooqciATB8qexdKGfLnY
JZ16zvPuNpn7T2th06jRe6wZe5xiM3gSQPLXPTM+LGAotRsaaUQgwpRhbt9F+P4Zc03bCNFY1l5r
9owsUSL+61gOr2dvQCogX9QC46oLNpJcBFfzdD3bcRqKaRZIP2BOdC0uFy128ZE7u1pRwYDnQ8XO
uHk3lmSXSUGshOeJMRwDoOQtMSiVGdvP0qBhVqqMnYfAJ22CxthIkjVwZlSX4lWAWCO3CVauuEth
maKcEcSNyF3SGAj1MZJRdhunvooQEU8SQvvsgAlaJUN/jRA728rFn882EzKD7pGx6Cs+WZh50ZVf
GXmY1f0VGloE9c5woDuNd1o3wGxw2gJqlSbiye6JA1K5D/AKL8+kT0wwTNTg5iJaYzCz7jOP6rsV
985APZrD580JzrDit8hDdm6k3n5Sy2jPDb6Taga2rAf4a9haK2GjBoZ0aUzYcHRj+jbS5EX6nE6G
jL228mCS8E436HPVJ0MvCm3q47W07XcTjuk2oW3DGbq6FQ5itVIkcHuD5hU9NkEfHLcKhDWN2a3I
721WE6X/VswjD3r5gm8BX6cwt8uSH+RiX+h52PdgMm2j+o1i8la4eVtnnCnVyk2Zpy1nu3Fcldr8
WxeY3VxsFUUtd3EewXhDHLH2zezdy6xln2s+DPAFHjrufTA3B92JRxZeQPOoig9Gi4KlaQdCLpWx
MR0zucI6usngMyBvXye1917ZnljXwP4fpUv270jcN/hAnHhTUacbz1f4D3T4AolDbCPael1yFOJT
D+gAG+Q69fJPtkLmV82ItVqGgACVyMyCDQCtQXPwGnjBw8jCZWIpaAYdlIcSVx57D7z66FcXFlMs
Ts/tVL9yPtx77WCt+5qwCK2I9dVYPFY5ETfthM9PRe2rO9Gp6EsaRD021pWyo+tJNVCeKlJg8Xj0
lSVWbtqduQo0r2HAZgn705Syz3qPpNfYAII9PCL6F16JCRoZj2Q7g3lI86+2NAmTNRkCMsg+Tll5
9EftBdYjaKh8vvIMFtkuKI6NMz2PZXQVwPyAZ14oMiaslwGYWM5olJUuCbtq4gn3ecJmTOUs3698
5mw5q6AQrFD69H109iOvPqjFnpKP2Z5nf1tjAV5FTR5v1fQ5DVCtm6U+rdrxJBKxHyuDSDK4NumU
o0v2krD0pWKPzEEo92Z8M45frksfohp53mI1br0Z1VRfLYVd8u5FE1NvH6t70rhbc6Ew99Ov7ULL
SSiecLEnu0zXHmN0s3sIxLmpsAD1u0QWFn7+vtt4IEn6RukbGL6cgdq7Ruj6KXKInZygCppxhQBY
VgtkLLePhQPdzjLeMZSiFeUis61xGw1JOHEkcYg1Kj7ETNMRSCCvpWJvwnMMenA9xtBksoLoTUPh
amJH3UEZxwlaWKS3EsiWzZ7a1lP166svfTSnTQ5w9R7Z58Z2vlqtJdQ54xDg6liF+zwVoQdKIB+j
RxTsCBOi9M1KkvsyyNXWbdz0kJXE5E0uabEK9VrfNliYvG0kImpjrsOqjTI8tKhwI7gDBTnQc6pW
kkbpik8UypLiMTaJU0PIuxFm8TGgEOdGioOucQwlSYsAhYTRR10EH7PBs2Si55gdh+6iohPDp8yM
4IUjGMV3eeiLwke7ZrEB0qoyE12Eet41SCaKM1P+tYcCZKWP2rNhkjCnGfau6gpiJ+ezDJLv1sBl
Xw0/g+woqtzswVoiV2zb3Ca86ptUSoxnyDp4Bvv1mMYPmXtT5HkRFjYaQ6oRx6m2gQT0niTyIw7E
ql3ollbqPw0d31gogHqJXbzqkm+Ml+Kjww5uOOODPzKkboMjyiSCgVmX1wBEMjhz2nc1igXAf6+Y
kW1Uo9GeC6LrUiF10zz2UlPd4r4nP8Ot3tCgfSOnWqWq0DiBjEs5RstSQp3zxhJwEqgXOr+cniS6
xooqC6Mf3dvetejWMMoeBn9dcoPmsiIbV5e/LntIwCHKjcu9hadt9mgq2qMBs9NfWob8ZXHSN3uv
JMp5Md341kQochnhYmXjZQOGOyrix2KOX8nnSRnCzu99a73w3HJBSk+tgRdAHplovs0GLm9yEfHX
EcTcU+4RghAjC4HR/AFvRoSQjVaZbr7p+NRZ2zD6e1RzVvScQwMRKn5BdUsxfM8JVPG4c87sELhW
dgkdDDZoFYDpCzi/Zzob7hyoVdMTgpJSAPmoYELpOsaqqhKYytnwwaCe40NDL2TgtKfacYOb9rWO
q5cqmtghKCj9LOlWAAzeADQhj9Q13Nrj/CZa7Trw25vabEO9HM5l719zxEHFsjynQZ8taUUKzTZl
WNMduzr4RYoNNbU3ho1XDgdpMxanZ73NNG8O8W2CDJHFeWhisECm8yUzcsg1fd7At+a475MAa+rO
V5o/6iZx2kZAwTDZ/roxOaJElWZuAH30MXGWl//JXJKCRl7/MMeGqdL0p1g6MK2Zf0eii0Jhv2gN
PzgbKeEmuj+xR9vTlhjIh5QHxmR9hIc/jCaopIbMC81DoYoBiIaU4gAcZB7g+m1t52zIrTwFqQff
lrU+LCvzFYbdQ99Xq5iND0wb7189BAHkkpfZ0YqddEnNlVZF9bCoM6wv/CTT2sLszeJIVjr7+SoA
7Zt6EnUJDZ/SxpExxkfdHjnD6RZaTzhdkS9+9ay9pRvJd8BAtK57PE01tUTlT18TYm9c9gEp4sjX
Mr/6bFGGreEm5WHk3AS502IiAxmHd+Q2GbMHkji9kNM+tNX8FlnGXZDWO+ZKSKNBLQIf42FcW6hN
0NfV2JL6EEFKz8XPUF6MHYZ8E6YtNCdmGZh2sJnFKBdWkAqOfoWbuSDHYjX6GhrBAWyLrbAfYSTf
FCg8EDjpMUWMt0coeWfWhVrxgPP+GNoz6ay876xmyuNmNZVGJpCenudYnEk9UIhyKeFLNTL87Z5V
Nt3HWvMN8h7h4kQlAvoVQAGB9E6TPrhwN1RjHLs4f8g8rpt0MJ/jzfVG+wc1xy7IebPzOucnliPr
9Xyt1Zz8YZ0i9Eb9jymEdHPxkVgv2qS3y8Hzw3XLkzLrF6Or2cO68UPmtrnSzPow+lSucp9PA10n
Yf7AHFiZjeaCqinVyq7SOzhfmzIO0p2fA+jNifuUQNcgbJDSLgluafi2XqL/Lq0Dm4bpKrsYMaGh
x/Za8zmPknHRiOADBY1aj7Bmo5Z4eSd/66idqowphmNhItOokBmjeBvbYsmpev97KuvmdpbcXqCm
XxFMlhVHNlb0CdLEROey6T+iggGfzVUnSwgkrz1s3Y6L1k15vIkt+9po+0cnutepYlZzz5Pa0xkh
HJBE9HT8Lf1lLUggDBO4cXYTJj2Nx0boWLADF/R3PKeP0kiOeZ2+tyXklqFh27MELfO2ZJ2O3uYA
7bjX+kU4t3EV1jcFgmk2H1ZVCspwJNdt3RT+p18sCei0KRv2DQybcCMQp6MLhLHlZEywOiffqphJ
kI5JAbDICR0j2UaWc+8W0S3FuLUGLHtW4t0yCmhRXn5ywT1wFofi2/dmE3qTOBmNQ9KC9a0zUaYL
GGnrbIqI1SDdydHAYsrUxqrt3aHYGJHkdAbwXGfnjhPYoqicQ1/VD5qeAf+Pb3DfZmE/s08aGfI9
4cVXKfgUu3qqB3rXHVJJUOKsGou4z8w4husFvhBuxtBw0+ZR7lEP//QQg4AxsKHqmXbl9dlH795y
ayEa9Uax0QQp3IqcBzqZL4zCb/+8P1aZhJw9WqJoVqKtvosS82zQoarvPOtpmtijxmgqaIpvM0RG
gDQoi7r8Lgt+RZz+5EDlwygxb602/Zyb/KgN3sMQF291OUCX6fg7p4oc7HI1LA0J32OQ3Gl1xJsG
GjKg7ukTrjJoj7CNl0Oy9lFn8c3A4wNDrmCB0orrICMOl52L/IbOvE5d96bLIKNlXFp4h+RqLZYe
sdwsJqFECjRveqO9zmhhwrEC4Gm61HYFqLkBgXi/SN2VJo4G5IikjRHjNstzjXeaw7x2Jf32rKvg
LQ1YrcmzM1apSI+TZ11LwISQ93FCcTs2PnElKOzYfAIIEBWbP9LqU5uhkG6cB+AM9eY/2Tuz3ciR
NEu/S98zQdKMRhKYHmCcvm9y7VLcEJIixH3f+fTzMaurJjPRXUBdNnqARCIRodTicpr9yznf0UqW
aym/d2PUfwxFE1MSk8Ugl3eDUY3QsqBtC/leDayxyEPyiqWBG0ooWTM/W6hhFzXxbWYA5JnBUmza
iGLaE0ZnpMJt62wSTf9A75dgGvfDLVEmHDKcVkxmHmE27KHd0gJWXEa54R87PfhoU/6E93A6i0+a
Zpp5oP6emghBbkmgWP4jUtaX6QPMjhtOeGPixcl991c6PPUa6evL48rW2lz1NqHtdpM9uqxQ1QL5
VdZ9GxIRlxCqvIWBv2dBr21nPddo0ga03BouBReFYcMKbBi0n0XK8zJKkjKGWgOZxkPv4vKaDWAG
lmuPa5L1DNDE9DthkRzcdwu/mBcJMNTzDJpveSGHHm6/m96XnbObuhs6OFKk/eA588d7GaqfeuI/
Qla4OWYBRwmoBmMGcxU12gz6DZdkwc8v7YXwpwUfSvRQYSPkykWkwfbUPmKsxrbu8q7t2wOoDoti
o6RvcuSL0sduZSlAk65ejtyeRBRVfv/VjcqDBNCjS51ex57eOjoQCo3hpcTUg3x7Fw/Rvd+6J5Im
t2YN2jCXBMxr8ZMN9T4yyo2Za19MKvZzDz2EpqWNiI2aBT5WMMmTf2tcamyTFJ6R6nZtRXcA1NEJ
yPA09+4lAihj9/7dXALBrrkOk/HahGDRIvO9dHJGKdq5TnLzxB2G1l3+Sl3LRrYOM8p4Tx24I1No
edSo7100I253XxxyBUhAsld6s2BFJ55idLFbO39wUnRLVqL2BhlPqPVbfsf0zLmJERGt/bxryQ+D
2wjYKNu6WT8CTxdXRlefNXuptbTix5nML69oGEl0s/3D6DeEjN0ZZj3TL7AP1cgDZ2hNIJtpAPBW
i7Y2bt8BmA/09yutK+/mmocRtf6HKPt97oJGymV6GwdTHUNw2qhZRp5OKrXYhFZiEMFiGObNyD7R
YlDI8TblOaDat+ej5va114Ua7lAemaFtyMuBT8fAsiUejnpaOvEje+s3aHskKyEpAd4SPaAjOGtQ
g5ss46CEa8kSKFtUucyrOHN1BSVpjtRTiXahCCEltdbYrwN3eKvrJVY1oXdsqs/RpVghn69dAw3f
ZH7abtqMXTz8PDoM4bOoJHChMJ91B6+CW+g05LhH1q2xrRDfk4C3TwUnXoWvg1KFLKLFI2gF3UHr
l/VmOD7EQXksZ4Zm1SS9PNB/5B06uz6HaJZXgSRFCxJ6oX00c8fJOohFMsHfJ8G4ogc7NK58jWMm
+EKDFDwCTF0l0TvvlecohYMNPj/f6vQPoL3gRVZFwM1rLyAranXTF9tJqeFALw4jyQA/Xc5rW8DG
K7rr5Aoex9zhCdAqIoNA+vVBWm+y/jsalnLXZ3NVyYUwi4wpj+t8mzF3WSXljBuYw1A0+VoNWsNk
V9rriBskKWoUPOMLAcDGOtQjTmwi7/91Zd1TkfHP//qTQu53keVXUWI4oC383/+lrI7g6P/3Uf+N
1K4m2tR/or37RX5al/1JbMf/8DexnfpN6sJRJM2TjQFc4+9SOzRzUjJ7RU7h6IbFhfYPqR2B4ZZu
SeFCyxK6bjt8sr9L7dzfYDLYaOMWPSop5fJfkdr9ORiVlGzXRgaI2s90wEwD9PpzxqSO0TetMmhx
fkpAcRba16Qhb69On3xRHN1YPlqpVXsNqT5/eH3+EwW34CdgQTIxpTr8/Pd/+4+vjCkVz7YudWn9
5SvD5sd6yxRoFQ1yYPmYPMXcCJjAdsb8XQodDlt7ttKQC0y+IK161fvpo5MzJBOfBdYxA43ELWwb
/dEVw80Ww92puTldcHGaa2fKvazQ9XcYhnwI4kTgsgzKb2OWv//zH8RAeP6XHwWRogQzJgxloZoU
1l+ib7sp8NH++ajgJJxIwwB0OpJ02qkZ0FFtbDHqfiKRkdSYxBPG2XxoVK7tmkK8M9r7HEy2/4QW
egolmedRuqk9qQtvcR8uQIXxu28Z71l+afB5ExoALbpoM/HionSIMSPiq/Ttj8APE2YwRJCJ9IS6
4lfgCv6AULFVNyTs2t1mLaoE7dTI6HIkAtwjOOtH74b4+WMgc8HHkHNh48nlEsrMs2b3z37+Ld6s
/H7Q8y9Jz8pWgmlDh8okIAIAmQXfcNt21Lc1VRmz4F5zvycmjF4LerEjiwFT/GnuJMlkok7uZNzd
dc3n2OpIGqmGPFgW6LwyLlhhPzrs9uBRFVdRut88bocKcusuR/vCnAidcl+/V50VHzUnug0PUmRI
PHG8+SUSwNlBjah3hCn26cVeJuYSO4RV6iwvXRhhmWGtk2xIUVBzpDqsR9q8ZYmOho23PUTFlvnh
HCcQt+phuBJcehQ2rWHVOqz2UtQcZh5tU4QB9Khy180Ojb3PBlkLEUebgAKTDo46EhZ0WdqeEUJ3
DcwEihWKN453un5LEElZjjpUtmTagIiHjzbjLWRRr4UlhHtlgOqM07epYxxZopf3rHpi0FrNT2X0
aVUtvbEIHt2KPhOXPaM/Ai8S0kB0lt7wKnwEk+xjLfBwGHiueFl2xFK+QvFq0EYpYk2U/hh1bcke
v3cOUApRb2zZXZHtkRF0hsZmZujnIhKw4YT0DltDsF3LcGYvmXaRaUU4zeRaW122iu18RYAgoF/L
W9ye+YLUyZzk3k3RpgfBZ5I47xArf/iWzpxElhsrbmxvsiasxt8l7qa1pUX0sso4FHVxLxdOh13u
tAW3oSXiKgS9t5vPfANteuvG8dBZIbE0IiSUMDhmIjpYvk8VNU5rX1WPZUb3Ei6BNSxM0eyQ/YQG
djUhcl7Zd6kPLHFGCdKQlYEfTRSAvwli9Kx+GRF0ulobI+k96DGI22BnMYI3iJs6vAsqdZkyOgR7
KoINgzySgaR59KcZGz+VU4QXDAqHyT5g6vcBCqo2H/sb1bJCreJYxtGpu/fEiWFLNwS4THH4GhnL
sHxMP6xGSk92uACy7CwNMl4mW3/Dm03kE6sNfWgOsujNU50kF4DEeKZE8VYY9t1oKxCGDAg3qct7
KkuZGyaj9ZUnSMhUBT9ft/P3VBdrqU4zgWHMSOsMMM6ji64NjBUhOTHNn13gdA2xaO+5oSghdPxC
TY0RK+tBxKbAiqDp7gpVPxaq2vTgwkmzcBcFMVQOMFGr2AUqA0CuYemHv2GkefUNgTiygGB1QiJ5
FoJa2VjySHS4O/jip1NT2NdOMA9TU/4YZv7Rzv3vOUC2OkrjZ1qOqZeluAH7kNl+FxGVUPX1DmFL
usWnqK2k1fPyYbSbIZisXcl+JYaWy7aKebBfrqEN+EgoosegYFwksLP5eV16lUY6DB50W58eGy3D
Z9dPG0E+Au+MGXcynC4DNiflZnsoHYY0rMlWqhRPU+m3eK6o4F3nMzEMNmqxoV7pXeyRvk7/UTIo
5fFDOYdyZfRk0901QfnJHP3drw1xrwcTA3XLb9ajwtsvjwCmXgW7Oa+OddC52r0V9Z+aM5sPSjkf
i5aHOJdn8NTVJrOdcaVprQmVWG0NVT7Xmmq28LTutBwx2YD2ulUj0xctXkNjtdHqop0ioMMstqLi
pSpL9tM+YZpeqjG872aAFnMXn2okJLNt3CdT8WrZCGWC2kEInB+m4lS3LHO1UJ7Q3Je8udhwsDN/
yajAV0QLfpAbyM1RImzp4QBmfJ0z1DImDoSUrH2bkbHhPJddRmKPhWFNheojNoyXLmWi55Pwwe65
Qg1vxTvQRJOXiPJYO1a7rfTxISfVJk0rwxsTqo+6nRCM+fs+Ld9r3N1NWdDRnfLZ97dGWNWrIdef
AVZ8NyK9Y3NJLA0sQEYE1Akye6gwnKSz/95pBHpbjNp2YITWXT7DwnK07yFy32JODXw482Pez/4B
s7PYgZSYPQVRyWvMcgUBnUgLnkMWwAXYgzLeUtaxse3eMUy8s8UlbSq0YRHBk+paxiMtSBQ6AsV0
10wYMeFHKPofRVaMB5T292ZSOrvZYZzLSn+jzyxzneFYZxcNMLZXd/GIDjB6HfVwOQmqdl0OBNoG
A6Z0pIV9lj7owzjwQGVb04FAFWriM1o2zEVwqu3O49rqNeeJq9ILSjJYSPXMk5BhjMnSP4sdzylB
dGTIaN18sHdBLbUV/fGNiEVA7o66lw0KU0JxGGTDv1oDRA+3howB4DUxD2czHWWBwJr11xJ9Abtc
FDeaPLQlhpFvBWbSVVz5DyDzPtvQJVCV4RKZyPZbM9qPIORY1Gb5qafFdPsX6jV+Fpx8loSgyJAR
I0TqbueqYZ3bX/0hCA5VMd4XhJrgLECWqzhI2ukrMe35kNbc99xt167qJxJFUYnWQwLUITx0kfVm
JPaHEZ+LXm8vVdD8IETmhga7h60RXmfEpZ4L4mdVxuZXAPDyyGtOkhm60kZ0/tUk0FxraOJ82H2h
NNJFH/utoVpBAmVx/xOEznSHy8IZMijjRVd6TRy2lz7Ymeaum4YrS4v6MRrNZ18PUbAZS+FiJtUe
+BvzgRlOW57ad+ycqXHD6RILzLxOQpvYsJdwgidTuI9aXTqrISxfwD6Rc1xDXwzbF7sjAww01edg
Qw8tG+hZ1l3W294wtl+GTdREYE7rLiCjI8yJfxdJ/sMaXfL4ItJvhgFTpzsbxVrvS1TIILKGhmid
JPLBZn44HZL8xMb0Mh/QLAG+Qx3OVGVhiA3Jg0UWeDlO+a43o+vyzZiOjyBo3IyW/tJbJrLO8bVu
nWlfFXZ1qxlZr6qZZGOWxTTXjjC3w4DaGeE9RJS62zWKe0wXj8yo5lMDFXo3hc1zI/Tx2IzN3k36
aJdOYYIDwDkAhZjGstv6A3ydHdI8UDtAvxBLucG275K3cUjUY13tIo3Cx7K0YVuOtfUoDSbG0Rib
F06Sx9gh/GY0cL125XCwWo385LZ7bVK929Yz2/3RqJ5CaZb7rhzji8oK9hlwx04mgmDHZQPpdgjR
h7A/Rkp2R0ZkjJj4blYNXiOgRi6NiN6wKgaK4y5rAdsQCGJETrBaa/40oyF7nvzvplcNckDWY7gf
UmAiPLxzcJkqqzvOY8OISC36VGa62tiQd5qW6ycqXuOJ6/pgsrDemdY4nXGQL3Ki+amTQnu1FeYV
WzZvUmLArWMXEKnq6j0vmQ9gdpkSU+uFMdEW8Iy1ZPEPAe9bkS78Err5O8g4ZlnjaxvG7jWaW7Ex
+GqESHyC2ZuINKm+Yit29znkXwIXAF/DKf6VVH17SxO3OmmJumggvbjv5reKoPVi1jO2UXm86bFc
kuQAJFC15jUrdHijo0xPMJB5rnTyiJOi2bOMHQjQhR3ZGUzBqNjQblYf+iAmOrzOwUokqIHE8GiM
NrIQwrgCqyYliiQ3WH4Md7RC0Y8R8KPBBeFqsoH2s6qKOpbNPoCNIBKPc9fMF6sjOMww0WWY22hG
elbpSK5CAdsfuZrcVxq7xDEd3A2pKiuC2NkedebXNBApg2Ydq3fivJEoHTF/bjvq+RjvU3iiyUu1
4IKW9c3yLaBrKQGLi+E+1HXCoDWKut//paaF+2KRzO4PnfIGHZp0ohdMEy1k+dZWwqS9qPFdMqDb
2MFE1xzB9yqe04npbqZa50SEa0ITMu/ADL3pNA5bslT4WWeNTXRlbmtpbRN3cndaPq3KLsbx0sgM
EqEKjoy1Kg9SBx5N1B9wuyhH9QXVw0CbUMS6ulo6IaFFoB6mon5ucugYPSPbMTQPtnYOcohmw6y+
tJRrB6hrgxIjxf0NI4hTHhlwX/R3UTb91Bhws3cBwd7NkXvsh9ol08R+E8BTtuUwE5Y31K9jGd1l
tACeTo1Jvg37fis7JYQjsLxgEUqojhlj+oi7zt1oSYEtiES2oQ450kzUhL57K1CkIYBj/NmZJTFz
CUkETaTvGn1+73yydCeq5N/dfQ6iQAvNxaqoGzi7/Xgu9UVqYpPk0zcD+FvGbl46VhpYjvJKNE+5
nlq/33btaFBQzh1ZXHa/03SzPIQdj35g5+JkobVOolx700cgEPYy/uuFqA9tGLKujEDqsWeB1xzT
sEnVtSc0DeGmnGvwrmbPGBDu49JgltcO2ByTeUfxK0V401AgudMq6QnZ6elMyBmilJoYVvtBcbX6
/rVxxc3kmQRlEt76IEKJCBYnYSi7zQQbD5qLq+Y6T4KljWcHn0aAcxc1STr5m166r8aE62fWSWIx
5BabyEsXt3g5vqqy4sLWJv3ANcgjnDPj9dub5hbh3smyEz1xvnYTBHdDZSMYJFevha1Y9YdU1zk3
817tOqTGvhltcf2BmLHfzA78W9U/CdnYd5R4kTK7U4cA1wNV57lpypBhEjfl5B+AJEIPHH3nSccw
H5P+MOjFsu4EILtIb6352urhm9UikW5M4+xWxX5oQ32XdelZVvZPYbIGFRmVB+HbaCUNoGyy1EkG
nw9jbyeeFvY6cGwl8FXr6baIcJKpxn0yLDK+rKh0QauU5BTGatHjkbJJXutaZukJ7i9wevY+TRSV
Bz/Pu/dsFyouItSzjwZXlqpClPXDI6Aj2BPc2WFtH0tb6ZcicHmhsrUAa+qh7kTTarzBCGQiUs20
WU4l9z2AVuKWqeODLMZe6b/9Dh+eEboW8MXIDwFhE4W2uzeM5jgDKzwhyGk5SPdxkf5a3AKhDOlt
6gpmbkWr6uRxtGvZEg9tWe87m1KSArreO21OV5jfAYnlekh8xgHGhQzFVVqYj5VhOkzj42/L154Q
HNOMLs+c5bLN4lfRn1n8NCGsaBWQq7JAjKoqvtZV3dxlrQVDMyGkzCDNuDP64DlMgcFkFdg0Myzw
VQa12o1+az70pbEPKxCVldK21VDKh1io/mAtPHhAhZT+afdURH3wBGNsx8fU1dDdnFqzDrxYiddl
DZKjdm7Im+aDCnp6lrAdzEhB0kLYl9m1yZtdb5jaFT+YF6CZWgc9XsNSY8Vnw41IcPSt/RgNIUDo
J7t2MRITs6qTu3UzM8M9NDLZyaDGnDdmt7/9y5cvEMrAXUj28JAgkV44+ygRJwhQzh06CS4QM+23
aW+AWWNPEwkZHvy++oVs4omlTUCPTHIPq9kHUN1s8yvQ76EzPrlI44tuQrAKwqpyowvli9g4GvpQ
wcNvZSPRIEVT36EZPE9xd57dkcZbVgAUcUcO7QUMqe65bGXWs8E1jvqP1fnBKk4MRMDYlBZNsg3/
K61Bf8cLhXiJqr+1tfouuvDZGpthWyvoaXnLUn4Wt26u5h35fA9NfopLZMO+LX8mJcL/rNrpIroE
OjO9gsiZla6NGTGc0z4P5gQBEkWMv1QSH8QNSMDbzFuwklgTptepQWuFmEcnf4aGzEcmFRiSGKGm
jDZBxCuUIZQ0ID/vpDu0hBqUOL9Ycs7MCdOM6R/ZhTC8Cu6uvrCB8yaQ/Iim0TZ5y0pJYnC1LMiY
Haz3rE+OWUr7KkuEF40/vZcFO55wUdLaiyFYnz75m9KLhibd2FW4MafRWGkFjwh44k9tokzockwZ
c/ZkRuzmxtwyV3aFNWpohLFRJgtlzbDA2QeIfcYP5vw8eNQmZR0mW9dEt91XX4Dal5mq3JBgrg71
VH01lL61WSJwHXVoYpq5UvAOyaz2LLIO96Kmc7NZMEJJRjsiUFs2lvkzLz9yvuzVhge2ynIHprsd
Y3Ceab6YedxQBBwZcOpbH5sxhzMAL6wvA/LHEwtoHGxMkkxdETvKY0z+F0t71tlxxOxBGPpHDW0y
TRPF4e8/zGnOlGsJK04tJAFld4fDZl6luuRrddEtnKeLhbGOd9lk7UzkC41sVwoRJClo7rfj9p+Q
6TT1Hgv4NAyQf8D9AS1dYnXHVZOtkZ/FGSrHMEe9Vi8vcp0Bn2oIA47KvrsvGMC1bSGPZdaGDFQd
55IY7b4cK7nFd2fBvBERGDLW8wXwoVVKrHor8gPb5Qy9AHeGUsnGUki/hQ40OIjM01DhOPKNnCbG
ZsfqrksX7SGYbg+obHV2FI4fGGjHsXiewjA72jMvNHP4deXgx1zSRgDHPjgtqEqR254aMZ/McYtn
qwdjNsvuHAo41nGBMaaqDgAOyfJN/XPEisSzB8zHUbNp45esoPcbmwq7eDTssvE8w5pm9LhHrYNw
Ss8eeruAN5UER+go/UnBrB7Hz2FARKFiQtFYLq9Ekk17IY29PsgfitlYiqNniYl8kGRUs0ZF0xuJ
vidvAahbyvdbNsZMUxI8QWaMtPIzHDkV3Hi8QysTYAUKvCRFeUx4XYjxRrwg0qUcAdiVhM8w6ouN
TqBblQJYpZCMM+uM9xxxYrOLzTAnXkO9lpm7niVuy0RUEOnSs9hGIJS3ikmvl9bJZUhIK/Ft50Bk
+FuK+eKgRo0HW2TrqQlPCkHL2uDQias7u00fq6iRx2ZO7qVy0vsiG68aEVhBa30ZVXeN4/zWtEh0
cnvThO4WlzYlrOz2fjJfSuI9L0X+02SnviMNaFHbxlC9VUr7Y7PkBVpJsWnSQIUkWM7YVwARQHpi
BO1NgZt4VIx2i0Ei46UamibYYtj66hb+lGZyCrju1qX54UZHuBoqMn9mSI22SGwv0Yh6Zl63dkfe
W0XMeAiq9DJ2DdROVWwCemhk/K7wH2iZFi6QtxNiPOhuPBgITnMhvqLWCQEXD8g0OaxrS5UgBWag
UAvZnZAAYPoZRq/MUYg9TYpB3Y4NwCzIVnJceC6iLeFnymPUu+3BFSCGvqiKFrB2mAykUZt4OR/N
Y42kpi8wDBNAdXYpBOM0upRoSRgIoigYomrLRffqYgmjeamxyGE18foe11CQI30mEHBlJPx6XP3T
6tZ+jfonmK9Z5ewTtDJnPeJl1cLuoSY7hjQ68q7kqx7RyOpoahAMym+kFjstSqId732GTQFXA0IG
mL/SORgzDWo2YCkxYjwysls3RAOtbIlczgmmR9ueiJSqOO6QLUwz5nkWfByN2Sw2ugSFxzggdwvk
o7yXyVAEgZYFzWtOMhlFJL++Ak2nZRjehJ1PQ36XDAErFkj6UKQJzMP2x3He3U1lfS1BKXiEQL/D
8foGvv1S1+xx1BBvQOqWB5PsijnIKi+w+ld3MF66sNyw87F2Q1TfNbRmedu+TgmLxGmuyamd2dYE
4xMjpL0ibsdgyYGoQC66WJ+HkSRdRIaPyiqek85CLo+5LzSa9TSFwy6x9Fu8NBdFQzyI0F+MOcPA
gQzItTDixLypLbQ+bUibHCQGghShHTHz/zDsjBnehOl7zMi/bki/LGTfbVt7Mi6OB+KOO281keiD
K7m4zln7hrB0OnQY3XyM+vs819/9SJTnjj8wbX4NEz136S/8MbO9FSNKiWgwko3EEUfac742bLHY
YRkR4h207OlIjuFhjsEIOHZj8V5ivqkQNXgkWvyYlO6FfKJjRN6s3qbcHuHdEFOXl4mtdpY9fCp7
6E/EH6xaKbApogehvAiftcQIN36+EUb0XZeGeydzuRcDXzobgyteVtYthcmcNpF7w9afkphTUTII
zxZgPrjALeFOd0HLXsT3u5owEiLLSENkvTzwQkfM7ZAoJmvuVOZDPLest2y8HQ5bRMc8TsBaTi1z
Hq6XlGHsJizjFxSS13IO1RaDy5tW4Q618xGpucV6MYjjSye1dMPImsqHLBMVjk/xVD7E2HA9ZJ4P
eRQ+RD21vqkvbPv5yRwJYkaIzH6iV5++NDyNuQjfRPFcxJBTBS/6mvv0O1f2bfJp4YJ85IWisx8C
GhBw2e0uISCOWiTaDUkCpqWa70uYAb5LuzFC6jvMOPO7pji3A+Pggf3bykrLZAuGcg2Yq9tEKqs2
kuSN40R1EQc8MGGLz7GuxScxOs+DscwWcqRVM0A7/j91nNEGji5M9CkWexYLt5Ck7iTI6e1ibAdZ
kJK/iyp9bxEd0LfRSQ+avV7gjswC/IAlUrGMqCthM44bQI/iMV8MfSejxUWjj8wxCUvf+1H6yEBr
gWRjnl0D8cb/qJnot4j5Jj7MMxor3Cl7vKFBfnYT8uc1n+x4JKwrPXa2bZqEFNj7bJweWOWBXHG6
+75gEddGz5ajPvWCWkONoBOIEmcQqkZUun6Cli3GIn/xM6HtK4GHTNNQNvSdjlWlyR94H6PNCr67
7uoW/ARxOJurQjBVqiBagNFA0VxB/K5SeZkA5O+mWnfWmF9/2mmNaQVRQ9cuUY9O8YBvU3fam9kB
MZzz4VWfx3Jd9xYW9ATqwaXOhnLVusNLX1k+02v7vkt58W1yrwvTfAIts3JSZi/JpN6qiQOtttPN
bE3Zbiod+PcpNQOkcs0zkvglnfvwAFQbmWBdHGDGmgRgIgmLCJBmNM+khLvds4kt2wWxsThK2Gfb
ljjYo4LnYCf21omNa2pod+7bNjHZ+KR+52/GaIGmJTz3dFSTVyGTXLdN8+Jk3S895htKOsQGejv+
qLXpMWMA5UGUJlFyXkY3BiWZ5jxIkqKvoy6PamTZSq8IaKk2km0tFFEhZf52Pwc6FVdvsEubxhe9
II97jrAVj2Ab/bLaWrX23DeIFGVp9Zhj7frgBuVDO7Z3HRyLarm1f1eT/Evgsv+J8ir4Y/+1uur/
5D+Luv74o7qKj/8PktlvtoO6ChGVXMRSwEr+Lq8yfpMm4FyXztk1AQia4h/yKnBlLJEWvNmio1LC
5NP9XV5l/iYFWB0+kcGfG8i1/hV+oNT/rA2iYYKzBKUSmZUydFP+ReZkurnWwpJiU6idRzQIl9yn
iFawC1lP0Q8aDQHkdUSc6qyDaWnAzR6s5sjAEM3srO16kOjIEMyNZqkjnrkCekV5Rj7NHLVkw+iS
FDQhcAiC4ORwgcCE7bYuJ64tBwIKSwDXgieemF4TjHINCiWw5ksUM1kPyIXbonZipzP2X5mOBaCv
P935GlfWC3O+e79M+50tshSJAVWbE+1rNhmFTpyzGbOUs2j/csynhTXq95pe/qyN6IcmzV2u5Haq
WG4N9VcFqRgQN+XnPdYssS1Ced93wDT8Cl+Bw0FSyQLlKWWUMhZSTvxrYY3CQCN7PJBrkGTYcFNN
XZJKbjKTCK5aG5hmQJj1TJNQc172Ya1QOiao8Te+M+6gj3wSSKftpNZn+9GZHtL8p170hMPDeRkK
bgp3wBRnIE6amnHnp89pqevXgIXsNjOgl/lWN3v6z9FHHjTLYF2PzPjDmIVY2OGTGdpTbciToYt9
bY+M0gnF2aSyIiWjOfKaYHsfauSdtniJnKe64aQteblWiZXt7CnGBaQXD+5c3IxnI6q//UR7zQdG
ABVTYD6Am6WJrG+iUHdjPBWH2tVQA3RjxGwYc11iD3u3MNN9PHegExbRO8rS48yw8fT/jyNI/O2E
YOPXv//bF5jatp4efgVRkf/xeIFs+E+Oo/TzA9LiXz7+b8eRafymk8dqOZbFY7/oPf9xHLm/Ab1a
TiJl6wpt559OI2CKiydNAbEjUu8fp5GA0ygdYVEAA0O1OdD+ldNokZr+UXNpGg5nkK4U0lFqajhs
/P0fqLlT2o0YIYGIk+95wkD4S8/bczo5l3nK9mZi83hkN01HE0VYNXgj1vtJ9MuvmnMfqc9W0sHW
0zlWwb3UE3wzo8/golAEdrwMpLblacrRJiy623H+8YeX+PafEH9de2E+/kExahqu7qAVlcoE2IOT
iJf2j9/9nIyjW/tp6OVh9i4DcS4XTiNuUhlP+yEXBM0bQMCDnpq/J0CuJjhpjWd+TX6rRkNzrHog
cQrj/jhrd1UXEKiNhVkffvmlSy43fA34Vis9yH3m+9hD+XUZ+OgS/AC+PC7JgJYdtB6u9XVF/ZUX
1IgxDgrbwUAoev0LHX21g0iB/8qwr5OuLrBlP1k5wymQDNPLBJvU0C926rT9EaoMlBuUglWtgfci
gAVv71AJYz1jcGP5kTzg3C02bmI59E/5rghYELcVRWU43ToHzEIVwp1v4hiDM1UsOEdzU1o1QbBO
hYssRp5nFIdYX2Tp5RCdlQumlhy9qQ63CB8VYQE6C7WEMlr2MDcCXpsK2C2j7+LSz1m4Scqg3fg2
8Zrap0lb4fUd5Cst1dYJQ6hV2GN70gL/UabFNZ3q8qHIi8ss64dxEutycTobWElRzi0iyQQvEfGI
6zisMnSAlVgnaf2IIzbca5ZxDlD0HXvTp7pzSqrYjjl57l/SxmiYAyI+Lepd3CBudFWTgbrguqwP
eZDjeFDAOOKx2iocHz4duzbEuYfxis5nqpmUbV1rfmgX99NcQagTk33CLsicK2H0u/xdadZ7iQ6/
VqQ7snuH5tYQbCcufq7/SqzmnhXkmjfnnir0U0+giCa93DWN2raRqXN1CWS2ufOiy+5n24zI9wNI
V4EBpIKIg8nVnkBNxat+eIUWMhOrbfq8i4jDEHvTzRZwP9IzH2vFSc2k+dqfOZM4L+itBKFdATzH
yd60hC25AMDLnJ4RynRUEinQ8KHp9k8DWuYQ+V9kS35ErkszRxqE7b5mF9YmvLdq7VMG7l3aNK9B
Nz3H/bFNqA+MOXqFkAgAInyh5MDbO6KW1lr9VMj4WDEASmNsCFbRnxWqq5U9oAys4uxU+NrOCYw7
liEPYjTYPvFdMuxGpkkk+FC9mCVz47mm/9bm6Ypj/dxG5Q9fNL0nlPwup+oSmbT0Uy2ewvlVuVAy
GjLrV4QUYMgEX6plH1ZNuwVOjdrn1GNg82SbAsobzuScnBPUsu700jf+dzgg6ywxkv3+afL6frLZ
i8QI2UvtR9UNP/4ve+eR3Dq2Zuup3AmgAm7DdKpBb0VSIuU6CLkDYMN706pp1PRqJO+D0tTJfHkr
q97r1r0RCknJQ1Igtvv/tb5FqBWSCrrbgP1ovPiookKreuydZN/m8pJrd+Rfk+xAvAqScw7P5bnz
T0rH+bOkkolg8kPx0WEMNmX+tjg6kTk3ekTMrcXeqtdqAMv494k3ULlY3l7k0Z4j5H3m+U8o18gZ
pNQW6O2FzRSF77B+pl9Tw3CzsFH3qIs166DaajQjCAQJditIkKG0Z+sNSu/u5kTcBzT5F4Y1/LAC
wjobw90Gjv5Wl/jmc3y7+OgeVcIiCxBkhLkuA9JfnUGjqF1d1A7R15ilSz8JV0TLHR0dEtdY48kl
AhQNG3cmzlFa5Jjfzcw7mqm+A05B96+ippG5ESnTw6m1vSdlqPeNXaxjWqKzuGaPFjQmQaIke/g3
6kHsJTsiVmgCuTmzCsCzc9mUuzZM3tFb7gj6voq4oJTplQzo8JiWylOR6i9jZPD2TKQxkRxh5KCA
ygNzl0DAWcLKouTlQT2yrALLPJOQJSVy1fYpN+yCGC2ishEl+gMbMJgu67S03hzqKcTaGbRF9Rt1
FZzgHPYB9547JWnQ5lMELx0bHcLwhtvgzktwuBJNSsYK5ih/ZdXuB1eHO97Yl62OFadK6BVMVDJq
bGsvCHajrsYbUGHRXrG9SWJiAFExrE8HnMEoSrFG5wQKIPaHXaBQlY1ltI2rIr8PFTqa0twqnPAx
9eMrUliz7MZ+VdL22iaVQelAuxiIaIc6va8lm/gG3svM8immZnQgSvOjVs6eqJdhEqGay+dRGO9a
M7tkVGOI3G4wtfkoMAoyitQWm6UTAfDWvdFcdLq+UnX7HFglVaDiLZU03WqYRwvWyJkc1afYd69u
0+IZhezVRcq4L+rh0+6wDhoEwrJkmgdFxmLHuHyzSSze5nBzZymGqDII9ZVjBhRVK5ggYyZdGjYT
tw1XprgL2yUf1afRMZ1IdaV49i2XSbERfU2Rp8expNOndQq8zLUMx0Xl2PuywZlvGFTYtEJ/QPgL
nAMlkxMQWlp7cleD57VwRm+iCNMTob0jDnIKC3nmsxtJ21e/PUlzJYRe4h5Hs2qFWQG6FT1QSlOq
svHPZbrzjgRlXIJfICILq0SAr17K+MUcGAHUG5H5RNQBxvRzOn8lRXEdpval5uAkbPVLlIYnQ0cu
Flebeui+FFJIt1Mn0Oj4Z6laEJwi8ISM7rq2fGpAb5LKI13H/KZ4WyNtfgQ9cpChqelC2h+N3iG5
yV4JAP7MCb6bV9rWbOX7aJjlykfywZUtXzpuyXknVvTKd5QG4T7YJ3glx84uEVe3qzCLUvI643jJ
axN0bC9rk74yrQQ5862MPBbV+GEMfTLPLm7UGbtulG+BQWhUnPFeCdd5NqVDn4iWIFOBOOLXJV6m
jFdVQ4stc2hpR7G1KcBeUKqidD+a9n3Jng4anlmRt+O8aHV5NqcybWm4EfoWDVN0IpYJHJIFLYFL
UxjLrIYPBWSGWcVV1hmUQ9uh4OZM1IlIIdjBXFm+fgu07MEw+maV4scnkKK9DLK6NIY4NqMLiUPc
B1702Rol1Ff/4oGWSYMpjQoJsDIYz6Fp3zQ8q5Bn790GzibeZbwY/lOrpyoj26cFNj0emWSvqsXS
b2ykCTqVI6J3FlnfQIYZR7gWXXOlqfPD0YxVgUcRQMTY4S2Jr+WzHZH9hcRH5aTX4HIWFG6tNjrW
nXocVDLqJDMsJvWailywj9vOmEkrLxYW7VWWY8VVb5ai/UgmKDYdBazVykonvwLyTfaZQDzHSEnZ
VBT5urFRMOnV8Ekv8a7U8Numw0ORs3cd7MphXcXln4QEPHalzWk0vFUFHVrRDfMmozFrUf2f6zd7
chujSndn5Ous/aC/xZgI2eAsIzNqlmqA+RcINownXNR952+AyfwoG3p4qYMAxx810NDYtc2yI0F6
iu2UdNTHHlmy9CvIPV5pImSJULLhDSWXCe1qpX8QnEK+cTPMuHZT8mP+EGnJc892aF72eDRMJMYR
4M/GUJ19qPUSlyiAxkApFxSQoaMJc1+6doqZ1VFWoljiMRVLUSBUyaKGlCOXzxGO4EktB/zIhrpM
HWcV2ArMbNpEBXaXFeF4UJZq8UDd+Ug4U3K06hepimqZt9ETs/CzkqhPwAApjxPUCfMcq4cES2Gd
RRxXey7WNoghhsofoWl89lTPfSKv8ZqPCpO0s8HwR8E8nwrZjbgrnfEOEzIaS4e5RPRbP3SPubYM
KrkB2vFgwIKQMDFVVX9P9YY+plN8IgpRCZ3CKlNgmQb+BATB4WqYyxZzw4Islh8eYYCDZ19LVmRE
XinIFuTa2LQbcLTVWqkgFiguXAhA4G3u8zrKg5UTENM57kXt2VOxi13oMPuWFr53LF1XZrolwT9s
D4UJBiySSDEcsELZhCjkvCPdGg6Znh9JCSVQzniyUlHPksacuLt7Awk6AvXiPW5UghinU2QUoY+1
D4lt9cc8CV99uv0HKl9PvnCRvNI0TcKoXwZolZS0IJcHVX5vP3nVyYozAFR0EmK3nqZ3HCYusgU6
IlfKV2ypqBij1ERXIsY3vRvHVa5Fb70aLnPXfDd1aPBRqOJ2AWb1Ip8Exfh5DlxV4P5iB9Q+6C3u
9755UzEhRk39wHHiTtbVQ22mxTwePpDxf7Y5m9PeCWvsyObZ0iGW1A6S/A6cnlLREY2aG+EB62IS
/6GSmVW68iP2XswIGNyQ6E/eRHsrglVfYNL3wPBV+7wW+8SINeYU65BqV8cb53bbfEVpPrFpeRKt
cVa+bX/m3rJGC4J9bhkhrxSW+eSh+aAr5LxLMzc2VdRkMw0oxWi9ZinebxKgaT6lDlu7QO7IaX2o
qnSjodum9YRAuDKZf9wW3o11TLPkzUW9gsssfsZ7sCd48Vh0qFFTYrB4/YKzbPpC8ikh1+aHNEYg
DW140pJ6G4ZEUAXmtk2nfgEfPcyhjSkzymdSK3a2Ceu4GIlzM+6COHj3B7CiZb6Z3gx6yicss3eA
6lFjX9XJllAaIHrjHKVgiLxhoBFROcUtjbChdRbSersRn75NcQL1Do1p7eTI8tMN4P+Vmv0YMvSU
MCYe2n7rApp1daHRDxJztScwgiKxs4uzH5nvKDjcQdQ0LZwp89Ec8hiiK24/Y3xGqQcggKuZBP2q
q2psX2x5Cf9b9tlXSgbqQnp3ktly6xVTnnEyshDZxhqFN1UA29n3dfPZesysEi3UAj51jeh7rsVI
WuVH36G/khyxBffBqnSFx35CrggNJew+KI80iheuL95Add0HGtm05Cwy06C0NjoYykbUzExv4A8T
7J3t4jEwLtQ56CslKleIRQVtEnuawjcWRkcGtl2+tzxK4MmQunWP5TNfeYp4IXZ3BF1ZyjmEem5Q
zQuWSUItuWp0dnItGg3ky1ptA8hwYNr5hUr6zHgRJkqDFunADNsiZ4PhYWi8Nb+Emm2QQxy4PmER
SfJioXApnPAWhtGrqzwQIOot9Th+wI2Zb9h4V0eRohGpMbmcVBsjBj0wQF9h8gRNMtgD2pySCtrw
0BfDwkfSDYJEti9AA0jTonyyHySLYGaxVx7li0Paahk/OEH+TPDTHvrMW4nzUAk56dmtsyN1myUo
7iRdzvC+9J6LOnlxw5S/pSuCOTGCu2DAyeTjYA2s7C2G/iTHzGM75R5o1ceUx0F6jar8Ivv4wpH8
7MPTLUYOjMgxn1PQELOYy5fHxjbzkpso2z2lmIYwrg4jjgY8ExvmAyIbBLNmfNfWk6+3od6kpPLG
QagGZd4uA9V/wug2SdFMgWLl5rsIBpQwY+ROqMe8gESY3ugI4gyaXHodqn2hq6fcCOG7WTnOF8Hj
fFxiWI2D9AK3aDPk7qOq2BuMMEfs1rAwn5ycvAgv3JdGcmgL+TmO+CzHmJjcoOy2UiFaoLNeDR+E
CuHBO71z5WoITjHx7YdEM4kKK+Qh7NLwHHGKmfV07IEEo6x3ArHNqdDw1hSS5Kh1aWaWzAgqzedU
JF9rs3sMPJ/mW6J/GcyCVIIw75TmwrVJtHbLzzJ64tGPYTQ852O/cYj8JeaSDYUOxSiEaYRejCVV
lXNSO7dl025inRQYPL/oBj04XVrq50u156Dlo2CzgQTNx7ZGyrc3RYM2JWPrXAYAnACfm7Ezrg21
3CY6b9VTMDTXPeKnHGAWXEHYtb1ywz3HZ58M6szJxJPmFia1v+rkZgSCWnCm0nDRBwnEMZCWjvvh
oOuZNVpIzMpYEZSSI7wW/kNfk97KJUCUJC5lM85YJOl+y1rhdFQsPD836Y7bR7xkM6Ps+ABoVsKL
QvZGVwEWebcdEIAmNtgTDJvWHGkvWOURJXK+TnP4FKVan1ADAQGMLlVLFAOT9AyJ7bsPpJSCk79V
rYsW0KrGVwBAN8+wR6gB2hmufsd9ammym4+cVuajbd1HA/XdSUxLWHW2rzTcwaqHjjbwn5PBYcet
Ic9uYmWb1OjzGcPPeNcnTueA948/AfSUWZCFUOThBSXBpaKcWnBVzFY5lVF9lnFDIzhiQrETkiLG
3njE9l6wLWaL43vZobHF1h+bKXLysQ0qckSNbSvrU9T0z8QxvkGm2lixe7VszGZ691iE/XPUdBvg
+ej+EvlFL26Vm/qt0/194IRfhOLhggYNREWQnaIPqLaPHvqiPBocYcjx3fQV1zQc9a3S1UhpBWFA
PiUv86mRp6GiqayrzbJ2VAC1avdhVfXatcMLJiCMgFT/qHEtXfJIXRNRCNLfvEoaEt9LKhlasygs
Xdt+vzbysnJO8wuVFSZuDh4s7Jl2VnKWGVLBCzhRYLAz+xaZw2szkovbbcwGOUrOuylcZcLrpXd2
ypoEyS5vDQRFZQn5BYGjxCHOn8I+DO1XSqZ3hHQuL4erCNU7N+4fTQ3ry5jXV9m9qOXToIzXYQy+
3ImcJDF4zEN/AUQvPNAgXWEXIdjYULiNqW+Q2G0udAozhh7uc62nDD9eTfyws0HUGghXnfHg2QEc
KKqSdmQuYrvZD3QOCB31i4Uk3w2gTv8cR8ghPbNYRD3XSvyQqdiZ4DuXqqtQ0FXOhSIYNqV6Y49C
FnYitoGahIuhtdgSxPEiNBnK+D5jKLHNByIrBNe6N7eEvIYQEuYW6pylzD1OLVTYO2sajb2gnAdq
NWvKg9K8d471gO6Gu9TUJGdoFC0mHpEhxnpBFY8ac+0DOXA9OAU4GSGExZjeGV5Z1y3dCbwXhf2T
Cnt30fWU2gYaonGR+weQX6uyIaA09ZwzNl3kCNJChcDo303DTFcfkXChHy8PSKcm2CaOxwCB0eQT
KiiZYK1fO6F9bN3qoMf9MwI+4+CfQo6+lXWxpMnn73brygE3oJuBDt1ti+tfnVKxbzj9Okr02RcF
8Z2n8ulNFRcPrfuwmGYI+IVnehqIXzDeVQap49VJJV8T4I2yRi5Wr+2gPeoGLVctlJekdBwwToY1
i0f7Qa/Jl2Z0Ob57+YYD2hF4qi4d7yv0XyzOe6OApgYwismMPIXkG9UH4HxG7ceS7EmV+L1PUypJ
uLy0jql4wsHnbnukAds2TO8WVF51qE4dPklIeMeyCS60bmZNSeOi4J6OYDzMTV5OirsxDS4Wypo5
QZTMdwafDrmV2HxmugKGyhP9c+uGtKdtpJ7EzrR6+zzYFjTe7FRT3+igl1M2dgs01Gyep3xq4sFA
6VA1Cr8aszoEKpovNv4MqjrGU8qtgudpPzJqMtfYavrwXKb+nrBRSkn+Pvanbbu1dk1D3eVuvAnG
8SUuPcLxuogafypeUcJNT9yE3HozS22IbAGczORTKDxikFNaTU1qSrLyA+UqteCC1XOlaeG+Q7Jj
5Skga7VVWWI44mHTzC2fojA51/jA85rzfcFkwQv6afGQtNd0NN+xCW+MOIVCDipPF+8E9L5rONbb
MAdtUZ389JR08tluXyxFnPu2gvVgv9LTQoEoWarcqQRk2cEliFHvu0sNH7/rsAPymmplW7zodCf5
TG9dHX+h7wSgxhE+ddLHhhHBmsKEpEGIn2kx9MTIXXV69+zZ/pdKH7tiwz/HmXypcsgvhBbHSvdo
6NWBJspWIzJL6WaJp1BFVJj+PDm+1pX667ujM64GwbJ3lj6bsVVuA/dVBjpabiAAJa3aCAVzVvGf
lDR8oYr6Q7EslKLAeEAzOBZs+56ztwiJP9hovhWsQ8nnHE72NjSmPvk0MznNpJwyISxoxs30KEdK
CQJefbU6zvm9SD4GYp7blA/UZrvSR7TL4lvmwdAsLoMzrbWSXYA1EI6ToC7LJJxtN9yokmfX0OS3
EuWsHY/PVmgtu8aI5ylLAZNcWtOHPaca/Yie4qcbfCUuSvFA6CvFapu5M92UrT2Jrwb/wdH1Yzwp
sdoI5btSH91MYDsfvlxvfE3ILIaNZVJC1oZdSqKUQlGVTfg93APo6wDo0GVb4Ba+an8AMYDDoze2
hlc81tyOFWkmpHz0rJVWeTd9MkQN8OTFKQU7yvIojBc7bLfFWB60LDgkGTAqt1nmDWNI6Tb0ZPGL
dY+IB0Fv4doexkWuhV9aPl7dtHokzO2YN+gVPW41v7JQWCHR6FILfaj5TGDtnJv2QYbBsfJK0j1e
kP4vdcO8L2X9ZJX+pmOyBK2+sT0+rTrsN00zQPgPP2ryO0RDPd+2/GNoGdFWkZQ7OCidUy/Yq17T
HVJgX4yMdNWQGmPlXFQbpQ5aUBrZbb4qbIzLkeFcY4MQOW265hj0wISly2n5RFBZb6i4XQJRvUcW
lP1MC76k1j+Wqrj3zXqZcEebnnqMaEerLU7ybmy306Wx/OrgFNw4xdg+wlfx0ZklZ9n693FAb8kQ
2bVs87mmqNc0xOEYD+rVBguJ9uzVssNVq+Av95tlNvCmeptrN81CEkAZVfh2siYAkkN9GgzWMRYM
1HAYr73mEGsSfoWNsXVLcU8zEc+LvFjMlfS3eauuQQemvCG6uocNQQMFvIMTd48uXS5Mr9tW91ep
Qj1ApaUwTQJDrG9dcc2EWLjkBeqtvq1kPsxr0u4n4dHCSeoTotPnaaKQgk2fNIYrCLarV2y0KrjA
apnldfMj5Jkrb0yW2CLvp78sHtXXsRfvVayvyzpaWUl14i/huMKYQ8i86Q1mqOnpBc30xeCPr6XQ
Dz2R8LNkJMstFcVKGsTwbdgY3AsaB4F4Uyj7iz68iEpeOAxfbaDsg0P9x+8eKXaBXH2vauRBWKju
DV+8k0KdLQyNA506Hr22fdSH75gm4S46gMDT1rQouGnzek35/dXoewKMWEEqrijtBRaqecQBPOoZ
8ey36coH/h7wHEIiZx6BDt8WfgIvwBkXqsiISggFmChzURE7sWgT9xluZ3EX96ikGrIZUIouVNlg
39MbcqqwYIyVVR01yaohfJvNV0qiDzsqtMSzbxXG/8oT/0YPZNNsIHL4J8nK4q1++8fXt5bo7i1B
S3R8i9+Gt3/sG2y7//Fv/15F00/34af/9bNQ6Pcn+lW9aE5wOEfohhBAJ1XjP9WLpvgXB32Ja9m2
TfzwJAr6NQDZNFAvqgIHsjA11ioLocxv6kWDbGSVZ4T8RLqr6/z/wOHQKllEbSDZtgDk6iiH/ii4
GUjniOmNlDfLK9aiUPeJSTAD02eGh5N/PAEN1zIbTj9dt7+S+ph/0il9v7DrahZQNWYbZ5Jn/qz0
sVxNL+raqG+BsuvY0ZZ0rZyhpH4arELaSEpcUSjXOC91VUG8FMj9uJqIuvT2W2I+swrcTWKIOeC7
dZeCQTOrndkT8BAkr3IclkFIBoreIqQnnFA2C3yn80Y1EAkDt2VF7LJ3LRFrmlRzyxeXJI6uGY4o
p1rRJziY2bisEgspfntstQJSmobnEaRXn20tVDUqDpqAPj5YfXp05asd3oPgu6q1yum+UCHxuN3C
T+UhAMCtVhB/6XcOZvhG2Io60zPto2iMU1s6Vx/tpV/m4P8RHFbYj3jgyCuY9JXS5AlbUcIZPgDp
P0TZcuDMZZX9fWs1MFZb/MroROH42tdcaOQy9+vpBau6ZPnG61Yp3ZbQwlPnEmFiY2lbVHW2NXWW
R89cgD2xp6hJDOeNJRY9xjepm4tat8xlH2KVwbOVqt5HklOcTNk8zftxm3bpJlXkp5raxM7Y6tkj
l0B3Y0AZXf4M0nI5jtFrPO+HGuB1UUFr4lBKsM1Kp99q99oNT86Zkr+da5QVDIzFtWndicTZ5+Uh
VMiNLKOFRql3UszNwsJalDcl7bd5bi0IAzhojrK0Mo7W3l3krimXUJlrFn9zf2p/UqJN96eOHMMS
wjEZHC5avp/vz6IqkqbXlPLWwQeAMaAiemH5X7nFsCxCcTG76IdFvqrVnXQZXluLEgSBXWbJQhDb
dMHbBcChRRqla/zFq7BQdpk5POH/e/a5HnHNdc7ydaCIDTqhqWQxq/yvQGsXgiKYnejwqO0ZWBIQ
Vy6po7Sokyy+C+wth//DmAu+fU9ohgUBN5i0DnHV7QZBnBTCAGrDs8bv90TeTTqpCYUcLUcGU0Yk
cibaU1XU2xTFV68192rT0tYyxEGZ2LkOAQJhcY5p78fYliIyQc0gZjcO9ysWh6LqiLdIa0i4WO9b
KDdwG2aajeF7yF/gSCJRjYgQF5u6JCWEJHLXSs5Ieg8yxlhj9Cd6mQ9A2WA/KXtPC89jewoogCKr
vLWlv2LzNR+85GwzhHuqeJFermyTuDn/w7S595Pk7OfYIAI62OT/Fpq3zEEuG2QZEt25YzQcgtHb
/b/cDpoBlFMYKL0t8afboY1Ksps7q7qVqnvNLfcqVQzDoOKGfDk05fOoxZ/wMnad1p+o0eIpl3SE
Ed6V2T1WX+qqcw6rJzmgP5tKq467RLJHYjB7rFw/ThjlLs3PFq57UPiLMLYJACi2jcHlV/FXmeGD
AruuxFQqerE2bTxsPQwvKuu13S3jolkzaSw9Zu/KY2pCe54ywqU97InAiZxTbmVooMudB/6e2t27
vjJ7dY/FZ9P3HFEhHBZp91g6cpE3Bu+vX2bocqyqIQOzXpHOCJmNybX3QUrqq7Zp59TYQdVMH0d+
xgu4kUN3DKOWHGW6XWrEUM+2GKnndV4dfaM9JcQkS/KJErvfTyhkSWfMCc5S646Ji6A8h5pRa4Q/
lbDLaeJnmXsXFI+m1VL1zDcEPbsoMUbq30qPMcT5KPE5Gbqy47PZNVW+wc95hCIH1J0GfWYRBczS
5Snn//pemLYEP2tUv2cGTRgwZZCrogCeVrafFLbStoCpwlu8WX68yaznhq6l5ou1PwBJNPFu05gy
DKSzndgoks+iqtax7Z1zG5KJxMgLgQAA4iKa7qCeQ44gtbhkPmxXaj3Z9+5MgmWm8ZWP1mo0ylVp
mhvPMue2i2utfGr9y0TJ7zMoRk66pZRDxyD8mAaYzmTgs4SVU4jn4G4bO9/axhNwg192iaB7/S9m
32+I6z/SJjlnIX5/YK5/cREMlW0LgkjdQA79x4tgUpMnFH2sb7S7b9N8aPDKHdGpA1iuWe/Jv5uQ
//IFTUGEoS1MxNJ/HoBKaVA+Zb9gEhYsEoKVZwhy8QfY/r4uxM2zOwqR5J8DPuxZE/oI/yX2atry
WusFoOLS5X99I0zbsz/cCAYKb/5yR3M1gVb5z1Jrg248SNq2u3VUHEZZbBXCeUImH1rImyK1Dq1D
7R48aRKb69I2N1IXRGQ9dLVAHSBWCUNx5K3WylNpo0x2QoAPcKBpBqOr8/1PZoFl0NiHLCieKaqd
JYWoghlcb9MtYWFHvc3OzmSbypxlKEqsUf4ey9c8DfWbKUtWZthLqFXSoXlKGnmXCHcXCHJUY+NQ
FtbKl/5ngo6v9RG+Ds1RjQWqtrkUDtlGzlW3emIJeEm2gzFag4xAtWggmrPwUdy6Kf6tPnU2jjc8
ajyWtKj8BYHvxeRB1AFZbXTlWqnWoTeCPXzV7m/uieke+0ks7hpsi1HOq4auahpa/D+JxXPNQ1Yc
cP0tBY9GZ66N2PvlM/4fHYb+e5zrf/qo6bU+foNmV//6jdRmjE2Hiz/8sPw+aFyar8msUDVx/Zsn
aXrkf/c//npc+Zujjqaxzf/n5oftx1f8ln7+fKb5/he/nGcgb0CntvFdqayHls3/f/M/KLr5L5xz
dM4lLmcKV/3Jj2VZoLCp0bu/2bE4Bv16orF4QlUz8HFZtjodd6z/kQPij3YseNvTtk3F4q1y4DLx
IvxxapJmDItQVLQP8pySjekc3cGMDoBvd20gU8zRzX2eR5+xFSERR315VyLzXNV0TrsgHA8dycSI
91mBhZpME0nxUDgwm2SCWmtkjKx+urh/MZVqf7yPJ0A4R0CugGAecfT/C9DtWpFlhWhM0X6AyxF5
684HK9wHJo7uAgqgo8+jtvUXAPSbBR1ha2W71l3kD1OxVLBZ1JS/mdqmz+mnoTW9Jd1UpzMYdWzD
ZZ7/4zUkXBCxYFvR6Gk1k+J7Pckgt4WjncSYngaLVj1S8q0RQClL/PamWKV2pw3OY1M5+Jmc8wgQ
2dAhZ1rNPlfKYdl2+bgCYLvnVEWPCY020WIGDpzf79O/uJR4Zf78vm3eMCYai//prvYn94ubKFED
skNZ2EQt02pIT81Aw4xAkeLFpPnWWfHVVNp6adnEQvtmF1809E+plqVrir0pIihmNcBmV9NVk2uj
/2iRoVvocul3A0Arq+ch7IZfLFj/dDE1v42Kf7zgumbZ3LmMDodZTf3zTdsUbp7EnMtqbl86woIZ
+vcvVKnrLa2x7X/+CnO+iZycLyBoYEV//zzZjomfj0Nm+N+eAJigCdcE/oxu4MZAY9XvE0k6bp77
wy/fff/u+8c6l8PCJSNz9v2Q7//QxAvsG+OpUIzwDD6nPMGfUrxQnt3py/evjSnn2m+z975VX2pP
HelP++ql7qp0aUOgq4jqmRPjACHKpRdmlDgvRGK5q4SbHV0qaF+ccuFrqhFY5zRrJyi0ZyI56oWr
99qdGSbhLuy9ag1V5hmssn6InFpfd70EYZG2nF/C339WNVldzF6DDp0APLaV5o5MeHcOSpa9sZ+n
HHRr2DBqZCOyVvID3hpUw3VkL30nKw7fv/NdOiMcPXeDFrRYEdT28P0d5Zv2kPXgFPWWN6emNLZT
x3R3fW1B3HK1fsEAr/akaHL8b7/BfURZRviddnrWF/ak1aXFmUy/aOmgrVAoPBUV+pE8gVGjJTaG
FtnLcP/9RSiKuSw9EsbGKtD3YMmJ/P39SysUf+8PnObo8UQ1XRZFmdJXC6omqixfVf0aBpryXKcj
/SGgBqvvX2tsIWqnLZ4G1VA30viSdaTC2K7Tx5ED/cqPW2XZq1b6qBQ4dQiZGtbj9KOrl5N/vi23
JV63s1caQMBpj5a6WwDcVaoHn/n9mFfyvgWx9PD9qyRBZORFBdKx6RFaV8pth69Jq9iZkHbc33t6
2t93Eue55RTO9pffJYk4+R0nmOkRwfRFBvwB8AMhgU//oIxJF84krdE0Cm+lGTeHVo3r+x6kGmej
7pefaoIqd8bgPZUOQldCdsdsH0OT30OHEZwiG3psvLBomvqs0ns5Kuq4iEaTLGRTIaaraTBITT/6
as2cO32nKDx5UBZILouQHb0fE8Y2FLQGxxyA+PSt3ylr3Rv8jYwVfEwaQVt45Ttou8Cm27nmZ/2c
vmi7d6cvnqdwcUrk8Y1dTrArSmKtNL1dKYpgF4evdSatvdqGIB9KzT/pjV+tzaGYZAKx8CehgbHQ
s3xFMVo7wMMhoSWvo/2I+jxVHLQKfiOIXELqRDviomG10Los3UH1No58KKjx3M7b5SYegpxO/bHX
psaKfWdEFGb8slW3TpJ91A6co5Y96BI8in8TKRm9IlDrZYxtZU/1XXrmPhGiwXejiDms1BQVl+5m
s+9vtQGQp42QZsUBRT8mbXxvos4N+zyDDkqAdJVE0brQAm+V2kD3h6aAAd7Zw7bt22UntBv88ZVs
quFlcOhmW7E/J9mnOngCLHWZqy0SAYYAgiWAdKz4pPwY3l0qVNpFPiaD3OMMSvbvQRLnLjWzOteJ
rWxUAw2677niwc0t/VSAEgKxmt45IzFMEDKxVHck0k5RjbntoY7wjfu8c7T7HhsKncdigUU43PaZ
hh4qN0kqde8lY+2RzKiUOaC98xWflg8z6qLqd9F4rnS8wmTD4aPBz2BLd+aNRNR7AceHWLMmKEYE
HasiWSkHryT1DbVMNEgZCrJBbw+OQsxQ2CXxfNTyfo229sMIzS9iBdSdEeYHAzeYr9P2L+3JTm0i
rYGECsaIZsI5A6evAk2BSof3TxWkApMiQxLV2H+4SaGdiy5/ceFdbPQqsbFJ1e02aMJu41N2gQPe
c84SyNLJ2QwJtwz1CLyGlV7oDa4GMhCu6vSFQYBik5GB861baBO3wQvodshRXEtmJBhSsNQC9dSl
cnhUh+ipUOxwaQyEBUEE5vaIRmsXQdTsp75HjlQbQxYS9lTa/RL/+XsxkGCVOyWuzhjQOCbNd1Pp
mjucsWeGRnj9/pL6+sajTuF6w0FZ2V4eHim3kB5RV/GxGDujQ8hrPgHBGK/SsXYOvV2hVd0DkZpH
ev1yGfQc69kyFnvIN/05CUN9owzKvTKWay01h4vVrRU4KAcPRsbBVJpNwPqOYUut+byD1j9mDZ6b
qDm6stDuPJ0SXWb2zjGRFud/twL77rViQ/SXctQ6dUMu7PvoTxFgVZzBr/K2oSy7Dw+Jf2mo0UFL
vZeSTgZaFaLJ4SXnVTKes24oLy3Q5f9D1HntyI1ESfSLCNAk3WuXYfmqdtJIL4Rs0nsymfz6PSwt
dl8aM8BgpO5mJW/GjTjRrp2UwKi4HmPohUKpNaELqEovolBXSCvYlAhxAJQ+25IQTIHdZTP2JoUL
6xfd0LXpNPQ0GgLTee17nJTzbUlN49jC3GHTJvo11dESUS80skS/QmCT5EPjrYwly/x59F9D5G5N
2UJs7GLYwjyydH9j5jHW72mC4/EyYL/cmfiWLkU9/Cpc+xv+YbhbOJCgUMMwiuOJgpcGiJXtPPBv
IUyB6DjWOWBko+uTt8Adf852szDJOPqsowpbGHnhvDvXwbvZFN6VLoofqsceYmf0DNQ2cjbrtf4A
eFVs4UzR8+6Pj2H0ja3AAr8DJYyi5MxBBFb2YrXLl5h2S97tjR8tKs531aSst5hhAs3nd55Y6XUK
XNb4WuPHYmI++5ZF4s/wz6M1vLoW6leYEyfIJi0u9RL8TWtjeMTzhXROOqb6v2RlU81BApGZfuc9
oJyC0RxVfOb1Yml9JrIDvn9O6n2JyZmwXMZYS2atbNNlp5PJ35Ztge+wHX6FqaS0HRUgWW5tBvPI
cjyqBEzr4jW/TBuQXyJnsU3EIM9W3V2SyuaT1VClGpKL2pkm/nGXk6l0FI0vQS0uAx+Iqow5gnjM
YK02K2LUvgzC/aIByJyNFq8qVFc8YaQHWwBrkhV2ZUkanNOi3cUublgHA12h6aOmvm9bB1ixvaEP
4T1iAYJ8j3d9YnU/Fx+5o4PTmGA61JYU0RI4/ZX4+V/ZhmU09xjNxsT6itPQ37t6fMORk5HbsW5c
TqpzMoMYk4GMWf7S+1VQFseOqMWmNNLPiguXzIfj2wDfQvDdrdX2u7j9qaBiGVPzXZN8WkMNIRlI
QBtJWeuXGG4tDDK/+gjj8KSTeS0s7Ffa2/JXGlN+7gxigSS5NBHjKdwyYzq8xeONCyjkKBNfRVbf
vLXPzyxocAu97jhMpD4Goopba/0QTJK2Dx5v12qaM25mXuGwIb1uqXhVp/F2QXhhYHhpTcM+VevM
OE6wRplcS9B3m4aA0Xqt7fKSRmO2NGe/vgbTMJwWNVFIwKGIAS8OLlDNjvns5YfnWDGss0Uq9gEC
v3mJ27GidC9OT4mdvjKFBzc8e95LA1/nLpcdwhlpiyT5GURlG7r3RvVj5If4VhugX6cmGUmBtZKm
aNOdLhPtikAMxw/dtZoXbHwpwqk71D1VmD3eDGjKNLY+z0rLy9WurTkrA7VY8OFjCG1dYSGCjeX1
/79YGei2aoZDNcMldiV+DdMiwpwMjdrasdXs3cEj8jfxAcoxNhxkXpYrfxOnkKF+UCLnXZLE/WDD
kB4cs6+Ps68fs1EZr12/C31fvVVAB80KJkEE5Z/w8zJ9xKBEXpRMvgf1PLPnorIIWBqrREGKY0af
fChffE/j4ND61Dw06/mrRkp5HdZAKb2A+gomjoVWfnUbLmNmkA/7NGe7QTEj727nTun9WWhffnS5
yx5DyC/CSH/1RPeIXeOto8QeyJ7o/2tCg0IWbcZMcyPmwYZvhcupB/+gNqh4mUqrf69ZqcyrmQz8
4TmwefBTcuzRaHTfGghsEWeGVYzdzYK6hYM7+/p8HZXj5FznFtDSMLcOAQmXOBWhJdWy5ll6OsO7
npcKqKbtXC6fEmTYYxRfkYSHz//9jAnPf417Qfhfecu+nab0VmDKJARaXXW39Luiqk7L4NsnYgO2
cmXEcuIHnguKpUnpyCwXNx+aDdcOkAHwpfq74cvvoy7TyAzz9pzwpuBXvxbOJyRW6ATgkRmcUR1c
+qC3ViLk3jTL+q21mv+0LQMsP28LMH+mT+zsU95muxhyLEI8rkBXX3z1xxP98h2wPftOeVlGF5wd
HNk95Nv+0A6GuFGmLF/QSZJHOvC7WJqy/9p7w68aFPYvP8jns8ygffZxPl5qV+itPTO6gC8no8k7
o77a1kvbui9gejdxNxXH54zgD+1XzDIolZSwXOI4OdXePB1zM37H+aijPHCxHZkNgILQGEj+rhdB
Y/aSM+SxvwGM3NO8xMC3l6DnA6Pga4HiOPhwJ4+p7bPyIT8OsMBLAuMLxUvk1iUHbtvEl4AfyMOd
YCywHiGBCcCZ2vSp4lfiRYPvBUeE9XfuvCn6TfER4Kpt/a7kQM6Dl5G7+86ul+ISxMWZYYxCSQpW
rqk/+Nd+UYAyTDVs656whWxJmS8uZ7LsCP93BDTZUSMg6WB0vxiueLrPH7LDzijdNt2ApuTOGRR6
jxXYAlA7IQ050j7rpPkBt7D6IB5ykzMWtblO50tvwmIVhREtuXAeLAHdrd26zR4W7X6aPOzFAz24
o12GBFZFtWNlKLeT7xaHdDhxLFlvvRsyU9O6CYkjIemi4ldFvhsgu2JlNbXJJQHDmeIw4AlUsDZr
j3LpEh9C1XT5xfn+79GXduk9ysEhLe1QzJavRVKdk1qnVlrOcR5D92Dln33pWjvymH/HTtQsevgs
DkVFlYVwWadTiBVm6dvzBKzzIcVXDhbcsxeCQNbS7juMSTuZBF8MKk3wOPn9eQgkOybHvy5pTAgn
X8/Dztbgh4PvtT2dMhXDtOhN5+oYyWkyKnkLK0WwvR9PjR0O134047vBY9FKVrRG4j2moTFPbfO7
Qs9/jamYUd74tyPI9WbLFlfsDKqy7WQD65rlo2PU48nWxG7jlC7wLJ+P2mvmvaNQgUzcSrt2nQcN
bFt6ygPWMnyxkpRygrhuXpwaBTyL2TRabRrsSyHFPh1wUZPpGM4F5pd9ltMS9RRyOn64sahOdl58
FNCloS17C/kwXXZb0c3F1cyK8uqYxpXH4j0tQAaSoM/fVbwqCfAC9109xeeaRMRW5BzPQEGX3ewo
nkeYxVcQH1Bjcbs/aesA/6ANuhpwn2dowtOuge+i1dWXqWX/Sj3PILkJLMKW/KKaYdPjd4i0ksQt
u+JIbcG1sKV8LXvLeFhdv+yBn/9YrOGXbbjmT2sZIipaqtcyd17r2Y9xpBqQQ5e4eW+pMmxgNEJ9
rstD4FTJxyAh4/tLeX4OBLEfNrwFOFXWvJaqiqu7fv+achUwkomIuISEp1wO9+fLSiCLndpQP+zJ
o5WG8GpcBFz05+YbFu4T3PvuYhaIy9mE72TQxaVuvK+66X+ouvD5f/su9uopPiSgQSN2l2oXG4K8
RTy+KSq1txC9550Kcn3ulhb+lcf+C/8xJzMJxsQcg9Pj+WmBR90D02QZbObToW8oejaT1AcCjKXg
eVT6fv2nr90bKyIuLLkA596WHyx8NkO4oh+YJP99Mpvu3EqjvcYfuYW9typnWKIgM0wB0bIQs/2q
wGNYBicx43R6aoLaeZ1x5o4tq2UqvO6Dm5xsSVxE5vWGl7DH/5mKwtBoOGB85gdRcYiUE5t0e2AQ
19WPEamL9z8cWdkY4r1gC3nqOGq0Oz7M9GK0NqUxBuW0djVVUbiWCI8D/bJOjgQdTrV51p9Da6YR
HOY1WenYiT5nKQlXkaCVjPm0ooiAbA4+Rm2YArsgztdgu80PMwyDeBPEqfUfWLEt6Q006SG7TWZX
nCvoD5eGGtg0Df1rTXYsrbR/GpYhOYdFsy+srLumxCqoRyQhooJ5k8nafvjdl+e7f8D2s6QU6tpm
uK/aMN53hfGHQZmLZPzo1Orr7hmbob4Rj/IIRcBHxYwxMyzZ5WDeuJtyn83fn8Od52HiMlxJnxeg
CxZIW2JSw23wO+9I/GWEBNkbONyzZBsoCsOMAqKIid48MawL8rBG7L2qFQ5eUf55cxfzkNv5rxwm
+cPT4bkGmrlvrWzZ+xmfIrMhgL2s0hv2pmgpjTPa+vfY8JvTs1ZEGPF8wO/2q3SabzVmy0vYdcMp
wyga1I1gBIxxX6hZf/hr5MWFLpklmRllbX8KGuWec9BCL96CwT6cTA6FdLoox+TZ5O2WuridlsJ2
8EyI7pUaXtDktGOPQckVoE72KHjTrcNwuIlT+qOKaQWw1ty5jzADLs5Q4p9P6jbixqrvzy9uSq7B
Cb/y8zKJIuAbdfHTX+z1gvy8JY/kMTfkhaeMH9DEh27iQVPxclyo44DP5Jlnh0pPzGnAInrlH6pA
0g2Z5O8iI5QWt7h9RAKtuq8X8jy945V7Gm+arSfIn5cJ+BOpA3HPV4anDQX8FI9GTcAkfmTrWx6a
AjSVymVIWegvmSbnVnaTdZOQEw6kV08suusjZ3twlBbzAST/FiDoOtwF3qdv04QsRpVvAruXD9Pv
96nq1NVA+UwKq32j+Wlbd1X6Vs/ll56WJMJtnFs60bfGXjrW6VryVLPsd5Lii5UJyLWBkpeROR8X
L3XfgIEEUXjn6/8PTWaakImw3V8DYwRDrAaV2i3vznQrqtF+HUUagkVi9S4tazxKZ6SR2vWqjWXF
CHVQE8EjAcHwRpDCiDuOVCQ75PTIs9E/t+mvyrUe3KvFw/fLDvTAjKFqsPlg8FzChpF4rn8HxfAV
NNFrYM39ZdFtxjlNYnkchHkpFZcXpye2aqwSsOercj/rGI+43XmXUrjEJWp26S6QgUH05lsBz2XR
KGMGjCtEBPwlG3PMPkcGUpQviUDa2qjoCVEiGjI2BEqMbY/H7YSsumPVUJ8wKOJ7r0SwVU1fnDOz
u4kYwGxfD+wpAA1HnqPLl8YZ80iqsgWzSgs3zsXylMxtEfmTSxpvbWEYDShgWNgWu4MfhtxgqeDV
HDrzYAqJvYyX3WgO747fcPuQf6u4fzO4xeDwLEiWDUmZoJKQQKM5MtIic87w1Ulf+1nwvngjUTEC
5Bih+u7qF6dhbJqvTRL/5O8ZHDyvuwRmMO2XILduqdlSceeJezZ35pducd2zq9AYw2qAZ1GGOwFL
KIolbNzCkT/KInZPJjXhS1wFV9p9jkn1sZgQ8MjyXvw0FpfRsGlNIyu17Q00shz2Zbm4kLANKnDs
OT7YPvV/ePZ4E1tw52fazvdF9XjOGqPGA6i9eHn443JIlZp3eVGbRAuD7E1NBJ+oW+sNUf15kzIo
uWkaYEHGdQ826F0apD/0mExR5Rlf/MXBxuSmO47x4hznlXghbzZGMxertTb+Z5eWj8ZI9xLP6bEa
uXaNMZajid5Whmuvpt8FllsKSYyNj9efaRadth1XxK1JfnBjNflwWNhtpyrXm4ytepQK8NZiGMGS
boxumU5aEWlokNYKe9w5RbbcnQVwPs2D2cmraWYIJrBYMi2T2zDWd0eLvbQ68WpJlW1AAL3UprPr
ofxsleNGyYrJzgHxv9htlUbE8OpDFpJlLTTGlD6bTSKFlrlLNYA1zYF0GINavTCUHz3d5bhahy9w
i5a31qeQQRfBpacy2h4/ZmxQdObp8TjnNLvZRdodkpJ8b1frTer0W9Y/6X9m6MC2SL0iYltTnx0x
jzsFg3pnGXoF8OXc/mRxVrkbLT6VIonNbYvhyo3+dLXsaY+HbjNx7O6TCUlTOZDppnUkTBscbU0J
QEZ67A4VN/SzhJEnhA6O0EtNfsz5D2o/+11ND9EO7RDyPyGqK/l7QlclxUc6C99yD5VNEMglogwv
ocgGWq+KUFzmQa9sKwUvwyYB1Aa0PGXGYGwD2lzuYY4aDgWd6tSlop+UDS6gkeA1yKxzYxLPHrrP
ZwOWHyZ5VK4LsNSqFHbPYi00HPrb0K45scwiYwneiyd2QXRraQbIl9KOppYS4Fkv8WOu/02Uc32z
loxgaGN15y6kT8QEWJ53lgW8rjsaxPqR9qGKMPdfSirpQpFecBURiZTAxH0C9ZOWX42UDGYjp2Kf
+aina78ZXBy49+GBMqtvyuKCllfx68BY/C6ciRMhwJk0f6mNZmU0lQHF5dNvuyq6Qxf39XYkHLtF
C5pPYfM5GpPcdTwQe89TaZTj76AcWrwbmfvHdKBbLfF4TGrp8EmT/n5uJDI1XUE7brPhNq/Cee/X
zEFFMyKiM4RC26jUMfV662g57u9GqvwiaRJ2/DI7wTz8Y87On6mm+7MB1lVXwdvAJZEWnWG5wKra
WqOrbjLsnDMWbRLAujnDfTWisRGPcolMa7oBVfvSImFxU0nVyZwrclRtp6iszM2jcRND/zsxK+s0
TYOmElTJt4rqXZe+K1x/FsHPKh3I78eRj5b7VB2skR2c8AxOaVdRmNSZx872X3qKwDA90Jfjy7mI
8HJgdumw4BqdONrE6PBet/5edI6P9G8ebJZgmt5cam/isvjezVCIHdeeceEBCPYLBVHG0ZLsO2Eq
ic+AvHQ/EB3j6pkR5loca76A7GfhUVKg5po/jLZDO627V3g5fLaQ7nf2UJSHkj36ifwiqRf6Zw5T
AIumjCf9MBYYV567TAfaKXwkaUovMebam66cHGcvRP299qv4LCfjlfQhMrlO4hu3EtBcYl52iCH5
dSA35YAhPGcDYqzX2tOqU21Jsg7REs/dgXUmsoWJwjdN94pN4slQmsJ03uoG8D62fyNXLju3mW8k
INQw91/T4KTE6N/xExHGonHh7A49PnXXx2nQeMA3G/6qRfVtqrLy2qZ4NMyS1z2n0MVUOr3bdnX3
ncZ+U3n4t3HFuGl1ym44J1A5xqza8sae6BwIUya4ukYFgU4ipT9dSdz9R649vAhAeyEBpK3ncwxm
UIcPBqziqm7mW9alW5mV8bER9Z8B3xzrwGGVgHtxfM4i5Oc5yp83j2z2EOJ785R9UkN3R3Szvnmd
oqPbBkzRVeGlqzJF+Vri7yCiqKg1idGh/cPesRg8FyiSCy1up6WEd+y6lDKrDvO5hRAIFCy/6HIy
I0Opd/6QdjvQBbfze9ukBtMG3mrU+tT3+d7xufbT/EQPAJHh5w2Qdkw6JfMmiZoq5Tvwk/wCCjSc
WhlRS94dazOFuGLl7iYGuEeEStJ2HgQjtgvV8Qp4twLRfAMB0kULmtaWjhEnKgaPy20+9m9pfOXV
5V9k0byngKBAsjTZm4MX7AQRwzg8c666yJLXnFWuoE3nFWTM/nln6qA4b2qpeDvbpNKAmLi3VJtf
qhKG7AIwX2gEW3bsE+696bUDinCAaJSBJHK9x3NqKWZ3r+bUO+dQKjchMNVDaqoRokiP08LJr4h2
PYlt7CvK9o+l68TvOQQCnb9mEoZB16lbDo5mQ4Flf0+W7N4MpbEjrJfckpqjMvPwmSdJ6B2n2G8u
8eysrXHGm7DL9jJOtb2XqXgFYGju8FmExAM6YOJc2iJnlA6/iORCXXZ4T6zCZrMjyajbQtzT/BsW
Uv2SdeNPO5O4Wu2hP5W2V3/LyalW45trTt1rPhw9t2lOeQH2D46ujf2BEGac+v+5SHIPekM79zxJ
phifnRyrmnp4hC1gzeZjWP8c4CPOqc9D3rkxwVwkpPEqBGw/1YDHSJaquDtxjXs8YZ2uaQg9hTMU
ycIHWOHGHDNI5J2fvhMLQhyYaeGxmS/hN9rxiznW5b1IQUP2DZMRPrZs19SNC0mote7k9kbIF92R
9jL9HWHyYtRfPWcq10z8Q+hpOZg5NepaET5NvitZ6+/9wOvCsX7bdWrspZHYV4uzEzBneJriibvF
2k+k0PbJMtOuVmSB+yVsJ2vD2gBUntdFJbLi52Rw2WzlOEf8YDK2nFhyRn5NOzFR0FUPJgJDDshk
GfDDDN4w38u53LFKoNahrPCNeMt1dmuep1ihzyPUQFeh0Ypuh+y8dKjm3HbBC9nbpqOduWw03mB7
vJnK385waq4z/KVNQJJjoXv8zRhgm3V4OPc5jJZL0rvVqU/V38nM1dvohAeypNUxHyGFSB9YCg6r
d5ks5VYm805QtORUefhhLKwcpOsvEKQIMjmmVr+ipyDXxnR9IMHbaC4YqQyPMGw7Qb95rpd6059w
15iojpZxrKih5kz3NOBEVJycgP3e7XrqstEAX/zFjHmP9e1GjAGGZNnWR3a06lhWk9goH1gqF2KS
5Otef5he6YJvSM6eTH/8rWNtvVchQcs+n95Y9IV3Q1Afj3+f7GUJUz535Hzxy+nmzXgHLbQouuz0
dA4KG3cK/csuyVYf/jxbKtgQJnqA077W/LbjrjPuPu8/Jmon2cbUZHyrLJ78tDDJDM/AMRz9aGP2
lJWioydbhz4Ol/xFjSXmJDZEN12Aln06xNTrOHfhyfHABbR+bVHL2qAvUaG1SafRjooAucnFO/9S
hDwghuVXES7cbh8gPO27sYAp2RXe7bnS6YfK2I9rDnkQw6mMi/aOMwXb1Lg429QOfic+fpaey3bp
l7xYK68k2rCuWjHs/Z1XnZf4T3DGyJgfMlVfnw/X8s+5tNaAG7ZzaTsQVlbCKlqsb+G2Ttc3ltF8
axdC6x74kRuu+k9I4CRcF+2denREKJSsCmZnuE5pzcWCxXl9HLrB3mrB7tGjWfNdTnl5C0cUCn/B
yjnbbnCCoK03NKg4m8kAC+ILUZxrUnYAFCeWHAZNtS6oWtwrcE3XvrC4DaNApQ2LVzW9532PGYYp
pcpCVkcW8qztByTl2PAAH7y7nVMeCqsD47jKH2SthvUZkUzqhXvTIRY3rwYVSWifdK+rqJXFcUjN
+XxJG4HwZBjmLoayCcDauvWGSVjYpoMReK9HVZp7BJFqnnth/XSKYevMVJ8YcV0dy6TH5aH6EEKA
ONFClu2TeCkOcxhcVGv0L1L081FAAdg3Cx7F2bQSNJTEI2kg3xd3pNUKSSUqUpNZVfv7OnQ/VUWF
cgJYaB/SW02pLHs2STfUU0/uHNKOTNLmXtH3TtMM5caLoqW59CYwQaQXYam2xBFmcUTIAJHKYUrV
tQpPfUkGXmTLFVLtR4OQUsiWYoWXdF2nl9xsxk0GGuMVcuh0QRAHmmnmZzWF+TmACLKJqbu+9pp2
8rHMX2MnOBM9wBCRjXuVOa/WHHxVODe+JlYiTx72Ddb9HodIkIB2zsiPCWLT6GH09mgfy2U5VG9k
Xsl91onBZDEWD1YXoH6KWUSCp/+MVYG/xSiOwu+ZW/oxi1Td1js3D00Cp+3Az0r+N3pclPzBpQWI
PIrjNZEl3FOFmnl16ZGOWPbXR8vX4qX1sLE0X425ypgJkpr6jXdzIq2u/PmwIJTuMaaJlSohSUm6
c2SxUOe3cBaxCoHN+sshbFnwugM1GM9nMRzh3Icu7VXjOmB7sWq2Tp7ap2FQkTJowXoOTGzIyh3V
Opym/OH7ZMZwVhldG9nexfIWcZsc6zHSi3aB/kAjcUtnFebyLW9bF72Hd0LrXf31nSFjIJPzAinL
8gtIW7jqbHsaI2CONugwfoeGcMKbl3dfcHmb/66fzjhS9y74AHU4P/79lUJE/kNrK3ZlBx785EKr
bJRJ2oK4h6YeC/N+Vx0QaSi1gyy0bQJZn80Mh8PzO3JddKNyTNZWe2BPlnV7arCOFU9b1joe9pXF
o1mMpy0rMEJkzevQLfPO++95BewF3yu4VnWhag3ISccq0ZfN1zmeH7WTJA/drwZwFpZMcO475Kvm
QyJ/2lmBJ08hKs+G+Zb7sXNLrV24KsUiYz1LoArosGdxUwLd4hij9TpyhczY8O2yIK9JrlJtzjnW
boJVS+wYEyIn5fVD0TQ9S8Owbcz2b8fjRJ3XyOq8kfa+qPMDj7a+CMJG5y7LHw1S9n1KDCqwmQX3
8fibmULenl/YawQ71+AHtIGS6ke6Cowrdqn20o2byvEAdRbuO4PX3u11+FC1FdlWO+3yDBvR0yZB
cUR67itpPGpp6o2LOy8yjYr68XWlmvE8n6Upqatq8EDpdRzwfHwZWTHx2WhWux+eRQ/SyxwuIJoQ
4qyiwMDGe/Y7sjI2Pr0p/SZ+tLX92+2Z1YcACGKL1PoS9HF7K+HKbwIx/XCLCWHCdNwTVsL4HPZw
3Qt2T5QEXpacLFTlgm1MHPvK5OtD7mx/xXh199Kuk602R3QRjv+Nazb4lVr6qZF42We4Dt5yWgZV
wLUBjlpzKkqS3c6CSLbI7sx/XkW9X/1aTPZu8/qltQtGuXrEZ5lHReeOmGvM8OhaJSwOswGfn2Tx
YUzM+WHXeJsDQEAvM8U+gGQQmmBoGbZBbw35L7aC5m1M+TQ+NSc7R3U2rCrcZ63zdzaa3xKlcRdg
uSD2BS6+oKadLF3brI5XUm9p/d7bvuVDi5x/QwhJInw7aGegT51zGfiCInuhttw/5HlZv6Sr14vG
oDeLKyYG/MVE0Url1xKdIJiqG/48teXKxBUjGPV+QHY9ggFZXn3YvSH4dCnofdRCJyy26n7/X9H7
7rWJf8Pgo/ii43Cw1y+jQ14e+3vykdFfcRhkbEatvXa5W3zOn1+M3MeIbZp32fjJPak9WgNkpQ5P
42KKNPoihKJ0OURJdyYT+WM9R9POQlRqWaQUU4Df2TWhaT5/ggEwV5t+9R1d9/gDwaI7AQpZk7wn
LqN5auyw2Yqb643JYRhhKqWIDRaE/y8e6sUmHMikiW6EEEvsN3J0NxwMpJGobhTWiVmcxsUvI2my
bJ87F20nqD/ZnlE8ZLkHRxMhaYrW/l6srdyEpg+z15QH3+AdI6fW/zrqrxjtfhprNJIiWwFDjvWr
2dFeZCaTvhYDzmU9N/y9Mi7JvOY/eweHBqRlzkmakqOJkiUbYxeWPle8liTwkYznyC2NMpps4e/I
/+rT0qJ9Ww1lFexKWc23oJkmTsdH7jJ80uYBKBk6QjSjnx8W1AYOorC6kAhALgkXaOWupyAcuK+j
LN6LRVpH8qmUHgwrIhPDHMaWBHj6oKy7uVYwxGxzFt+9r0W/7KiG+WjU4Li6rsMQNgWwyoQjT+l3
6q+oJUHHA1D/wZRpRXh58mhMSwe/Fl6Gcen8Y8rVgM8s8HjfNuPb2IJPSwDMn10tvgkez08k3WSv
c/iO8IHOSTzndOXmxW7WYbIb50z9atzAv0yc7pt1L7Nr/OmPSsfvqoXdwppr5u6Xz1cmiW2WDYgc
o7t73rvh7MXXVuv5VPTujyafkpeE/PS3pVoStMsWl5UbP2j3ikCW/vArRkrLq42jSu07204Kp5aQ
Tu6qPvQj72HCiOp9kO7fxfCdd4ERCSeB+Fvmn3G4DJc6VzGBSO99YEuUTau6lAX2PbwWhZfsJFe4
fbEez0XixWR6/gQ95QmmueMBCu9xxiV3CZhs6tyb8ft4MjI70znSFJgCkGXrnhreR7BA53Z5OPCS
D8WJJM20R+rx97bRuVjR9U+WBwuGCoNjZcaxYYVzQM8XFsfVmyza4jAxOdh5W9+MJIh6DzJX3ZEz
z4KAmpx5pp81ZnvYzewzeIfPezaea9VxrI+9XB6zLea7h31pgyXYj7j7zLumza03AyMbOIop4bph
Y979NrarezP0xX0IDeOV7vMPp3TtF+Z6I0pk5Ud1ASY+aegyq/Rn4rYdj+pCA1bSILAGMWD47jNf
4DQ7dl1uQ6Pw3lSJwsKd6WNmmjgntvNS9jrehUls3jwILZunBafAR3VLkkp8sil0z1XKJJoNGiS0
5s4TqM8YnBqmOmM6Po3reujO7lo6WOohpVQMZ9a/y+jkQWLwPiYAqGA+8PpNA8tDOdNuQWzAujjz
BGI+nerj8+C3fI5mVtmXMcGSMwf1DQoAdFI6Q7eIm1gOgsKjMNgGpv18UPuF7Ajb2ZP0BFBwieRu
KjPel5KsQ82++/zv7hVwZADvdV/YYEKEpxXtQGpK3GknaV/4M4Af+sI7pBVB+k4FAF5zoOG6o+4t
L9ROmJLbuZvrx/MmnObUpRv6k99QfS4H+9AJ5TIA0OUA6IAClIWExJKv4mw+hnePustSSzwR1JFf
aeOmBz2Bp97l3JXCwLo+v2DZ8/ceDAJy2LVF2/gwp2dMZ9hsZnVquRwtIoQnkQA0mjXE3iL83gpK
NKpcflR6USdj6vuDEXAWKCCcNvCsT3zkw8am3sJEJ9lldmB8sI43j2E58i0M0zYrRFDuygF2Y+XW
x8rpf7qzzt9EPzqbcKzMrb/4EyeGb5xIYBunCiD7FkJLcyybdsMQDtb1+fot708DchHwLPwTSS0W
V4Ycp3ebhOzOL6A2WSODtTTAaPc9hmDlmsbmubExF3lzOjM+VUFrnXGTH9MBVJdpyG6H+8k9DcXk
nvSYjwdb7hIZRmL1pA04xJ7XSlXnUEaxpEsnKA/Pf6raHAyLMgMY4TZGmblFT6nG5mvMNA/3fqCy
eZ1rwZCFXdhdQi/9ok0jiIwZ9RHX10AEHS2la8fhOqxfHB4yel+MF+qg/miJO8PRI6aC//siPcc8
59JJ934KwPypM3S0abX//vH571glaJ520ldtNMVWYFp4pJbs7jlhliao9M0bmi23OPdQqv67Z/6c
civ9obxOnO0GpLTfoms4/0PdmSy5jWTb9lfK3hxpjsbRDN6EJNiT0UsKTWCSUkLf97j2/v0tp1RV
yihdpd3hHRQrQkoFGSTgfvycvde2a8W2Gt9XYY1MqAdpEDFPLpf09P3Elg51ccorfq1qYjVl9UFW
06CKNgbHPtpF5xyHzmQ26w7tZmh6LKyezAkGIl1rq0nO+qxazsYZK/jDkE4uoUde61gDSWGvYOBn
omyJ++wl09viPkvg1PSMJH54XigTgvez94wexa7tYC+HeUfuj3lK1ANOnBZL4Cj9Im+SfaH6sx7l
yWFWYtQYP/sWMd6fukZzwgtC3wgMDsFR+1oltM0jRpugdfHpFdU5TqhnbqoK1R4Tdm+eBpCt3hz1
LxQXm5xy5APup1WSN8/OTD8qElFxP8cQ1EzrErbjBql4eq3yQNyPbaXfD4m+kTMC5tY1HOrsKbma
oZtcb19pKfhOezTdg9tfHFJ3HsjamC+WHezSOeTWpVMDd2NAJ6vJY286jCLckh1XU1kBeCzPrabp
eD15kOHI/gM0d6WxzFSWTI+To8sDNymbrA7QiQPTlSO5xg0saT5l3o4ZNOEzZtRcirF9CTnwzeQC
c+PTBtcQhGhhl37unPDCdG87hGV73+NgPsUmmewe91VsVAznA/1uWEh3jwfd23L9Rdc+q6OrMTln
MJSPQ6/Fh4yexdOYhRA3tbGEvGjn7GZo3lvliW0zhH2VsEPfVKuoCYoubEDN9C6KwEhVr9Zi58dc
c69VsISXNKe/+127JgqcVLbnhMA/vOqzw/DCzatwX+GYW8eqj2d60efGnJddnKPWT4fiMU9Ej2y+
fcT0Ex30OKpXpTTREky7Ni3lQ8yU7OAmjAGqTPP26G6nPSZi7z6zCLKeEdzA3AAvB+J9ZSeyOCPz
3ikx+1PsJg+a47oPeorl+tZjJUxHHKcsJ5ADIOdu0prAdyITWIhqgi5uNN6jLuaWAJfZNMw4tfax
I4vvOOaCjJsaEqCuDYQyqOOJPrgUCxZ6A5qM8pJVWniOCN90qTYuThiyv0yUCFRd+5uYR9IwWQHX
CtG92khx7GG5jHn4dcYew5HbBSVDV9f/vqlJjwFPmxFkmNJbfQqrOwsd0MozzN5cCZc7GolZrDvy
HmOwPynHFxAc86ltVn0/450gd8s8d7CR4wG/bWe+pDhRdnqau2fLHVzsoSdzaLQTMxD9LGpWeDxf
e8fhVE6IqD4bQEkjzdpqjHfxm8wX6drpXco0dM+B6XOVGUzAvXHGaq4sXbGOCdNyKVEtOT63ScvU
/8SBgVjWis7Kzd5Vue4+CDWWORp25AyM5W7C3Mg/4/xb0wJmPKQ0NcMTtiqU1PF0WZoKUyRwy4Sp
7ClBlHAarIq0g8Lz1rloAm+d2kZ36jn3YafUjyFmRIbydfsuzPLw1LYwDQeUBBb5Ti1TVMQYaEfH
FUTg7uJWS3cJ1ENToW6W6cjsfEwGYljI1C7Ltkr92Qo2liyd4+3BUF+l+oLpbWLKtJJl/OIAIztW
veXhp4WsKMNuH0Xz15JGJgyGmKmqF/MiFHsBD+O8Zg72Ic6lc+9YmQ3ZEs1mpoPI1Mrw2SK34cix
lyMKgjffvl2qqtfs5tm2WAxiAmkqbbpIFX5haK4y1wJT2+piixBau3SJLX1zMXY1iB5/1p0XWY85
pljxRFN6IjgHJQ9XTqC5M+UEsWI5CdSWnkeI8ejgeqGjP0wty403j8u+iwnhtWYdrG5MiFFdtczD
Ww0RJyc+pRvxguKlIxzEl+EiHugnnkOj29/cl3hDl1XKkH09Ai06cgXwn/el9jETBg46Y8EKwKpG
8kqNi+geevESDdV9t0T7pc3mU6SKUiK0BYXxOi+t5KDJ4oXwmu5Aa7Le41afT1ON0hT/5qOMmkdt
ZMZ305oWTWcfED+Mj4057jVzOemYVNAhgrNFJbj9vhZFX0pLdvfYE760S0Vc6MikR1iDR/YZlvMs
bl+DSnswmI++S4XziY3HuXLivGsRF4OwFYchdsQj/YEc7g2Olx7v3oioiUWim7cZBdwlXvA1s38s
hzxNVHFDU5GO+pepMbZEeByiugVL7QUWvCk33ZdW8OiwrunYrYy5wdk6kUOzG0Qf4IQmT/EmJ7v1
3brELHeuBLJvLfJD0SU5coSe9QKTu09jBIMpGtZ9OIKDSiR2xFv1f/vUCKtpNqnXWrsumefHeSIo
IvIwcdhaRuNieM6mEotnn94jRcYaV07hRhqFuQ9Y8tbcdcurLVnsbF17x1tRbm/XztKdxOIGtHyB
9LkMAaam+IZmt9p2poO+tKaZt9jDGVT/3i2H5URn70tsKtCTnCmx0za4zgOksH5EbiKyNj5QTO54
050VisRuG7a5+9Cj8Z6oMUda0By2m2U1mWX01BNVAM6CKRhQ4FM8NM1jOZZ/JgEa725CapUbG1sv
hmd7TomyYgSI68zukU9wZrR6W646SLv3s1qBv6uCEJp/yQibvGglCVmhcOhxR843vW8zvzMB3A8j
GTIRRl5MLtUrg4XioAd56VtGGm2LKSp2M4bftdlb81GM6WcNJhDmuqhDxOaN9z32VehK5dVCzU7+
kqWdzQb3n1X0rLqjZ5AsBQuj7UtkY02ubzwTbZSd0v8CqAQL0mVzr+EaEifn1A43dmO3KwOmMrmC
WXd2Zu5soPDhLmWQtQuHUdu3ShzYVIlGEVFER1ExlML3SJyf+0yIg3FlKvIhRYeboXjbUeciHlS4
hRt9YQnZINAgkiGt9/ecnUk3YANvSrDegiApjNQV/k8bVyw2iYupp9OqRWSymUBnbOBPN9mxGI3i
EeOzJDi6jY61WnF7dzwluTthGWGs5E1xcpnv3aBhBKHFycmzk3g/xePJrQbMs2nd+DF0h/XccnrM
kFKsDddjpXCQKwRR2qi2GFVpl5PtlRRw2tSA9/ZgqBAQ0xnVfPRrPVbWozd75mPRpi+WRnLUbDPK
74ZHIxrvhM6GEBNzvf9uapJtyr2kWc9SkqyOOGWgBR1000bSKrcaQ3vOg7h9nplLLyXRQrlFlHjr
JFuTso0gTyTflZjDXTzDI2kz8U64LeBOZ8B6Rlf8qjkevTWCq9wqbo+37qkwtGKjmeRXxfrXPiai
fLTHDxpi340ZNKD11MiERQJ8pgYGV++EsUt1cRUOZj29pSLh5EjsVyiRHQ0PBIxjHELxIXZBID4V
w8OI4eiusO38bszJXFoNDDbZLvykR3nb56N1lOC2CBRg5OZXKUhhjZbZ5fZQ2t6Pr3TJzYql/5x1
ncBfz2fYZjqqEr7TZTdspxzxTWL13YmeFL3hRAxPRI/E174pX7GIsK39aXQFolCLf5FQMpmRgQvO
no0zQuCtVuI7cFV6VA9gcSNaR5zR2raPlUZil978OddtSMpTTVpXhTydA8rKaIPuUTLu2kwWFBJu
YTyUaoGBXLyeQwoWZVgUizAgCIOPaegSdGlSb8rBLt/n7KlLiTsIIyLlvm2jxM2R859vDzSBf3xF
lwwjETeSpfq8t9o4Zoa+NlIHzTQH8gP6kBdZldMxmLM/b5MaaXR/5mZubW/z2UENaWPDRjYEGo+P
UH8gA7A4mKPijKmjxJKpzMkgLXd9HTSbZuaI6jrZ58quP6Sa0R0txe6I53Stl9yFe2XfvzM0FgUr
Qowzepfb731Tgt0e3MbR2aVUominXwnxfRfmRu5nqllFZpjBJIMGhQiirZhG572XNPvAoltslp11
IorRmToywKiBVlhGhms5jyTeAy5Zf182HV4OyJCwvWtHhZYFVtPNvOde59yD/foC8ZMn0+W4wjRF
HVABDaERfM0CcIYtPlnqPjV5zS3SjJv2Dj3iP1fkwVuwXiINlwbRKJi2GETl9rkPHWdP7tKnxcs2
bT0FD8Jwzx7n7W3SieSQO8CPvFbsZIokDB8ZGybtBc9SfLyhZGTTx4+O+7xMuv6KxZ0RNnwCQo37
XWOFX4I2iXwb/c8mbI36qaGu80MGuwAeElRsmtZSSDOL+v7rtxbU6lxDUdF1X3JGA5UiwAbL+ARV
CRECSMUH3PzpMXSrZvtDPKCG+WI4YLx6uVkXXYtCJQRJR0ZrYWFNp7acbVIcyEeh9B3mw81vC4xi
P49egImUxbedo5OdaQ/E2hT3Wlz1qBxR79oZ8x5CM4YtaI+UAUEBGQwJFAtIUHLWSghXdSjDWewQ
4BjidBt336a0arouUw5nDlNq9TDM5NMV1THGFYDEJXjAbDmcTS+7oNzDi4V+c1VDht0uFXZVc8wd
dr946+qZ/byUBJ1w2eBbUWZojEv6Pkcjpo7MEwVWkygF9Rhdqvrz7b9wFUkGXelKCFqITTOts8ll
OeclHUwGS8fBI+sGdhC9cMu5m13terupS2hNsIKluU8WnfHylC27ovsoNTM9pp0R7uphsgCpDEQS
jO54F5jTjwcuFsJguxmpIPAHR9RgTTJvXlmUJz6cFgKZlZs8TR0xICLiezbAdRkT3zxWVfAeY98r
qYD1O2EgLqMjsZMoK3FCWfaVwCTnOqqH3n0KjAbypFqBOiQK6qwJ9FmQsIQH6nRThZjiHcAwQkqR
cdKUeNEq+Y4X5O5Ze2jH8gNOt68cB92LUQJI99RY9fbgqK84BfumcIuj22VKu6UQHSPrVp3Exo52
nX28PYjIRGBizo+A62h4K684nLpPY0+iSqpROK903Rq3RYKBTlkm9TZb57NQ4Z5GhHSBCfgwB88d
usbz7NXJ0cGU/v07uprbpLJoY4D0eJGkqm/0EnWr0xbGtsDwtg5aYV7EKJ2DZetHQ6NdMNrenwRm
4mxIe5CqlvmRgbL5PtAIlyJKqdsgbvx6G4nWRXet3XY+dHoe+k5B3Mvtz1P7ARMbBiZaQHbPVCDT
QCZJ072TXuf59jIj+xmtboukm3Rt3Qt98tpeowpYHo40xs/Ed211QswmPr1zHxysBnta7NXuRquZ
VUjWjB1h5j2RizE29STQGTBkNJVikkq0vHhKeuSlRpR9dpTqOhAl81ZWuNYKtinX6opZzHMsGNjc
VoOy7ri8BTmKfaopzhkIfRox4+Ptb/l5+vU2Lu1nFwKaVbbAJYYFqxziXZaUjcM8zx8ql/4ew9/L
GOkw8nWMKaFcxofBLJ8lgp8qsapLataR77YxooTWMe7K9Dy6n/F2Y/F05Ad8aHdgnjMObR6xTHvu
SOweBDijWpoOQ8oN40aEN4npLkMHfLFTwGGVEBnUncY+3hRUCD+ot1WrHoiEQweH8sHOIhxawCw3
Um1VrthZEsvJ5PT8faVCQmcscnOwb+yF/oA1MW8Tg4CTkomLqzPZbLEUFOlMAx7kcBjYHzIaM0Qn
4qrGvqgk7nYCw0HPyAYrkmPYuo+dTUsj8GxyW03R728S1XaaPzpEFhzdcSJjMDWNvdbqO6vN50M6
5jr+rkZuE0lzuJcuqeoGeS+yfTfnHB4CZtB7uLMowJeI0N4hPDgGWa83ehUStHhbEeO4yscAk6qT
58rq2Z8XRd3q3CnaEMU1wB1hbJsNaAbI3Rq5f5BPMXNTqc36FyGt5kRTqd9mGgNQray+0pP1No7g
pksIf9wBffpI/8hcOS27JoKT0V/QVQKHWI/JzPG6xBDVLhT3AUigmgCbybHetR5kVLtDzNzum7F0
kEROzmlWD7dvzZS6b7LoEpNb3Bw8CBpwhhL9AUyC/tA0Vg/pWaBRkoJOQ+g9ebRYqOLkuR/lnRPF
3kNqdN5DyUnPCzgmeV4Gl3vRzIfcJaLKMpFcxItr+GHJAbvllI/eiqjq21UkQzwyMwEzZInzdsK+
yPZipnk5L/Cadk5hZrt+oOgXiwkPQpne5oJPqMiXYj/pwcw9VbSrWLm+Uea9n2YGWjWag5WYp5PT
e8NaNv12VjKKJl9cvCZoLw1OvyuRB1hzKi07B+ekmEmISZw63JpKW32Ty3U6OZlLmh9vevnKsRAw
IvyJLTtmZjzzpvXifJOPTyFFZmR7SP2jbHs7SiIqTtb0kOh5ddYjjt1sk8YAt5hqJWcxNWeMMBu7
quYPokyehZDmCXfNWlQIkJE4Iq2AqBcAQQ8JB94WymyotXO+9SrG3j1s5zlxdL8LvOYhCHKWJUx1
cffI9HWNy9R7hBTkxzXmpej+Zq+vWjFv0T++hmjwsQjwQNdWLcqqbMxHIddNfBf2lnjUDHwGptXA
2xKw/Lmu6TSQj3vV6bRWKL3Yw0fjVNCAWt+U26GNSdiZdeP6vaKhV/Yh6oVyxVg4H5JdFzruB0NL
/Sll3Qa/c8kC8lkypkDBgm1RRM9Erq+cZh5PBnIO2jCklfQTtC2nxj3ECnDqU3O8Q8eS0lgtAyZC
TnYevGi608rk0EhGnjepKO/vY7hE4a5Kx2unu8aqznFe34pvT8JHcQpC0jhzZ5dIm0HCN/rRGkLQ
2mZhPFjMw+Esk/LsjETPxBqOIEYoW5DMQKhjVkTWOc3vL0Mmk0MVhjN2ych+ntI7eynx9Rl5+yI0
0R0mBqFoUJf2xUUlfJSoFVe2J5sXvSo+OoJdz6wkIUI9n5zp6mDFZrbstI3OqUqgQ6iPDLxtSGhD
7GBhNN9MHo1LKcfax/Wrr/uBlFlwa2BQERfReWFc6EHGC4U4d26xNlu8V7nyeVmVQJIJl58NPL73
mjDaZZnHuGvqJIrT5BFpNcSrKjKZv9r9lmMaM8Y23w9eJU859RkyCMNG+xFVV6OucdFmaXI/m8Wh
CQ1TaZC1HTUCXVbsn6CP1ome5dAmLbHOCM6rRafBETBKXD4Ec/dcCPcTN8PDZIMhhR/Z+7cOAwZG
tIRGjR2gjPdJy7ylddR6mJLz49BunZlEIDG2PzFlwmySo2+u96Wjn7BsFAdPT+lLuLG1tlFobya1
VtweeH3hmYKVRngVadRby3lmPmoqm0DBKIaDnt+qVTl3SVBsE7ei47iAr+fIE/hFr2HXY1gb5tgQ
uoqEKYzApCHE3nH03pcMiq+3h6gVrxAUMIlyI5/MMdZ2DYjQdJb2ZVC0BSPh/FvHnFoN6GY0Eeg+
ipyNLStKJSvQ5+aefvy1zJv62qreL3ml+tX1pFrgmK4uI4I/mv7DNfi4SLd8sITsD2z2KwAxH43A
1beugbrBtNPpnHB+O+teAv4uKgE6mYl+Z1YPU25RSkOsfUeDaENQ+gfIYLTV8QCHK6Mv0KLUin8U
xC+IQ3pGIz3R0KH5NZxJVdXqvMT6wgMgxDSh0LpVe7cHUxPTvpkGDsxIlRSeoL4Nxe2EO7Zu851X
FfnDNGZ3i2zKs85XD7c/ip3gi2Eo+YERvquKtNvdtN018LJTqFHqDnl4+PfogkuC7DkUWNmcvAcV
AXyO1v01bpPdrXgWCqQxwfqeTHA9roEqEEnRBtWjw2evT4+eue44F30enGwfRJX+mprmn0FXfSOu
4tpXenhpJ4R4iFjnDxk4EJyF1CzaeEHyl22yngRISaYkb8bEuCXMy7WEU0VOespYthO7iOJ/Q9WQ
3OmT2IVmYz5mwjQfMUERp01BSitnIkHFoxfY0ucSha0wRMxwCtUplYSMHYxaECm/5NNGiKjfjzEW
Bi4Q7wkL9/hgynldff8u955SCw+1mePKFo36Nq1MpMHctbd/sBSeex3n6nL7SyI2BH6H+lOS1QFI
QNSzXh6hGu9KcrTKelJkoyUHk5MZd0vafZoqfSBpSw2OfnwZuFDOPDqStz9MgjnfGXH1GqSBe0xK
LAROVHhHmBDdqvZSsdNxEO3qnFJwRi00OhybXYEdbWSqtrLNJQZgEJl7ev3WOKZXDY3qtWudxuC0
STWhOQ20oUQIGrz//OtA6B9kH+t7a3FrxglRll2LmLNUKRDQ3X7C7c/C2J4FyR2A7XIXPD+bGnld
OtAMnFsTSti6BCmFLvN8+/72kGTVnRkRLJyK6vN8A9LFRkObt9mjTrMee8o5WlGw/W5X/ahOxr16
IEryA8SKENlcl+1R1l9uJxJZecEpDZYfD99PKRmhHTf48/+I1b77WqqopvZGWf/yT+r6jaT+7++e
oWSU+W//k/9NNHfCVIQlTVs3XMMmDoo8pZ+o2Yoe/5cQq/969J/8x3f+5v/94/3XtvvaFP94mpsY
0vbXG4H+8CdpD7/6kd/x76b8g9x1wXSfJpJpiH/HWfE3jlRZEJ7hCKFTSvwrzso0/7CgiPxgwn9P
umrLvov+7/8xjT8wXZg6WVDSccii+h/FWRnirzD1X77wn9M5mq43GzzNOrndmJcbKfehzqE1jaV4
GF3zPddijLWOCG9aRYk1vAt6e9Mje2yllRyVkmjV9IUS+l77gcR3k8G/117Tus0+uu5EMaRZCVIw
O0D/HuKMnuz38IP0VVpWFWF0DGq2Sbx8mycOCTVzmKelpVuiZcEIxA7/bJY/jhX84zyNAjTi9C2d
obQOqd5cJ4ApdHb2c1a+m8diM3pI11YcrSARDmVTPzYGU55oossEPZJ2+ZiDNHBQpuhFsgUo5DdF
f2FIZG29oXgPjKy6t2JODdLtYk4Wg982EzHoTXyta+q2yt4JHD2oapu1iV0CAWV0LU1mfGX8rvPi
h0RDxSbEJaJn0rDi+8yo+rMcIAgP0hxpptOjkQbpWo3D0DBARxG1ZYi9Nv8mgiRYY9ik2zgZOMAp
ORaBWdjimXMOeatRiK9tlH1q0QtsQlfT+DsNQAhy223OMGFF8gDq6kr2PiaK8FxUhPDqwwzHDXeI
XpMX2oxPWmV/7o1w2eVdOX1t2vrbDMbDbYJmTVC1vq7D4jSN86NbOV/S3AI/Rb7pGDh3RQySS7Wn
ogBtXBMkCiiEAgfKE1PVeE81uw37jKI8STKiRiIxAigIu5ZBJnMmYAnY2GPR74irytflFCX35Mgu
u7LVnadR/wyOI3hmgmVRxOAiWJlO2immBeiDNg55B3ub6CJTWoIByDje0xBiQseusgv1orzkFb+F
k32hYedssYMv29RxotemnoqTuYzLUScl2FlktB2kjKx12nGihyqVIMc0MhQi+Z0rm8fWJcjRGf15
iraLEIRLEdWcN7tCiyw4TB7yk/Qk0JoaxjdtNJX0aeM2IRvvcmVgjoK3vVSc7W0zuUBaoWI2fMvE
cWnU18pFNOFmu6LPTnYBAbwHY8rZaBYJlz5gulWazk89YearzJi3gWhXVhl+Z+f/j1b9/02rtSHJ
LPhXpsF/rM4vT/94FzdhXPwDKykhHO3Py/Lt3/5I4bCtPxhJSdPhIEhEA8v+v1I4bPkHeYPWv4I2
DMIEfuQK6u4fFnp23UO3j+BVmmwVPxZi3fnDdtQqTWiGg+iKyMF/JpD8SF4gvOS/jzT4axCDdFHD
ANOQ0rJJaHHlmwAJjajaEbhpsAHsszVAG87uj2yW//Yp/poIJP/jKd4mCBpS98yRpyAm7IKRaEv3
Ma40fygLAk3Hv8loUD/t32Ez/3w2m1AT3hrPMIgv+Xlf6ZChhXhtSUebbTIH7kqS6EosPWm0CWlf
gMQ7/PS5/yLLQv/VM+oo2Oj9Csfy1K7+8zN6khVf0K3duMNwkhR2OBddfJA60utg3mHVWsfmcCpp
s+OvOYI3unaztZ9Dc6/ebNiOa8RDqEztp9+/sl++MMcWuiskGgFPhYf8FIAFfEnPymUKqDq1x8ok
A3vkKKT3QNX4rBv3hYC76++fUn8T7HH7sPWfnlNt+z89J8C92RZiJE4VCDqeBVgKnxwGlAWmqmLZ
VR3m0AKXE2M/iPwrOXnn37+Cv9YV3z//n1/Am4COzk1tyeIbbKosWSciOkLx2f/+KXT1xr29xqjg
DG4dxzXtt9cYYW0o28OOTzwo7xdRfCzg32g8V5pcPYZedm5d0FrBDkkwsJT3wNYW7Lx/8yrUb/L2
VdB+IYtGGDYOqze3bmPJ3kgBGW/s4WMH/ZKW/Wbp8s3cZnuQKOeqjg6ogwDiHxPpcQGo7L93de6+
RG33Nzmhqpr8zxdj2YRrOTp5jI66Ln763OG2gzEb8oBhGsFYFiOwnL0todpSJMjBb2pQ64yIdOG+
FBWozhhlcj/6xowtFlFAV08bdBtX14iPLuq0nrxAZIy4CvgUuWfBR8IQ604pCjxc/FsLp0JFkymJ
/aGfN3/z1v7qIuJWxnqG3YA7+80iUjc4pq0IuFvHgN0x7XXXJrQiQiQz/Tqv4SxG5SZNC3Kde9+z
5MXg7pq9V/pn69+/FLV4vP2QXaGbtiTa0rLtN7mveeBwA49FsHHUPGPexuO88xjKVeXgm0mOqSLe
Rn9zfVu/uonBctFNMcg8Mr03VxZSYz1ouoSbWDwrza10uZfH+EhWGvnY4xY2p59GH/QaqlmC52qw
jkjwtyLVzmpFS8rI92btbCgPRYywswfhx82/YH3QQEpMTvhgw5QOvLtyuTZ9vJ5N+8mc5x2d8J2b
QLYpqYyq+q4Klw2DsA2JHIodi/Aj28il93ldM/ntv3+rTfdXd5TLmYgkUQfU09v7eolcl8mW421s
AFO6BYzROy5MAl1aVtNwyvLuMCz3dksoJhk1Pa2NrgvwBGk+yW3beOoPQ0m6gp6fu/RT34Y+IIgj
IH5kHfHrNHEGoEtXyW49Tnc1F/akWRS/eH8C+P81U1p92AbJ6DsNNmhn2GKHZ82298uSPALV2g8N
wJYUCAuYRkTS66avVwatoclgtkxSeNiGuyKXK/V5qTccKA9NQjX/k2v+bjVCNYgc9CuC+Wc7osYF
m0H6q1UijND2kTdezUi72jD9aLDcIUu8Cnfa26+wr6PqNBvalmSwg+hoxUSab9Euo513lB6LT2Jc
MPefUriHaZifPfwaAXdDSdxEZs67yQ0R2gMDZQTUjyFyD+7nOVz3xZlN/Jh0ZNZyu9nZaz13JxNs
WmK0h9HUtm077Wqq4TlKFHiGSCOV/oTtd74XDMbUO9+B9S9NJK0hkikrPoLB9TMaaYaJmKCzjho/
ikUJUXJDc+0idePihjNTqmjnohqGxLIp22yHxhkcevmJDcyfWoMdmQT7qpmuxsgvZrnvch39Rdrd
OW34iLqstJ6V0DS3Ebot0bGtmAaDnGmK7D5MyXVAUOFZTBRDDHDgXl1kNkjEfHuCXubcu0W2Ynve
lWHsZxXuXoFsUfNIUnqRtPBBkL1L1A4ped0z82Dqp3llk3Qhd5I4mMZdDayRar0s7W8Rn67ahNQn
Xmd3lJIbE2xG/XGWwXMWNXvY5AqOoC6DXZRGxym09ibSeY2RgZ6xHi/TnuMyecsy5g4Wz4Jzq1qI
V56ZU8v0JzhApwwFfVNo0ERCUG/LDs4vSLOIPhoZEcRGWBh9MvcpDTU/d4p79WSOJJQoG1T4DADf
yB9C3ik2g5TjvYs8HKr9ISb0ihmJLRlGKMzfAN2nP4DwXWv41zTacBWis8LwmH7Z+2rq1oMz7dSa
rMUC1SBSwXGNQQS3fOjXCa2EFDZjHz2StcusNN/j4KElLTf9t7xF86alD1HiGwmgLZ1CLNe2CYzC
FJaf9qT+BA3AKeUjmdr+YMJbdUmDl9J+abPIR1QEiYPkiHzMwDKNq4hSNuFAajjlSr2kqkciykkO
2Puhre21YDdkNognnwTnjgsUBg0YGHSpPnxfMhhu/wreH4lN80bwWSx8iBiNVvGM4gVlI/sCFm99
BZ0+4SPEQEJ+rHqiDGIgc3KuMSKLN+acbcIa4C9ad0htPkRLxAULHpplXdmsMva8K9DYpimSICPw
R5GsdWLrSzGuNI0Xx//6lu2Ynxfxi9GR3CRs3Zlk8DV0h9EafR1trAhhDSXadhooaMNpO0QOnFLk
CTqalUjsJuEcm/Abp6FjOpPf3fJUU7RTF3Nnx0fJYoQB8L4hnpZGfs0rySJ2WQM4cxT5FlhtYXH9
G8+u3gMOSI4S0FvIp6tqCCJ31noTv+L9Xll0VWKc7Bi4AxaFgVn2OPIk6bwjeonfiUGhfP39JvGr
LYLEaVfawqa39rboWnBRYy4zUDa6zZ3jghHE69tL42+2YPNNOOKtjvZc03J0DjKubr8pY4loggdA
n25T55IQiYhWfbFqSMwIs/JerW2lweY7gESZmX4ZZLjgECkJ4665KspuQwYUshWu+nbZEc7hQ+rY
C6z45pB+DPXnDi5zUDUID3zb7d47E6Nl5qoJJeTv369bkt/bAsZzbY9K2eVI9jYPtmPOTDSJ621Q
y70G451E2dGiXtEn75k64pJa5NYRjpgY5nHi/zU8FGHxiuT58wI1wAKyUSTW3tU7XBrJ31RX+q8K
PQwoxq2I1nHO/bVsJfl7zFC5oVobWS1QtYAtRdi8fJ66BXkc6BRGfqYh1w40pWKsP0HSh7dv7Qvr
77Icf3ll/fRS3pzWJoyseevwUqQ5XRnvJ0w2qk9E4zz//hMxfnF6cYQO5EPajs4V9qa6G7I6Ro5p
eptlzF4rgfoIgGbZMDXWaWWi7Vf3XTFgOGI41LOi5UsP7WY4zc2dBetHbRteADpSDFsCi89heVfW
wxam5mGM+r85zuu/eFuoxcildWxuBeN2FvvpYGGHcwMXjHFUT79Smwc/ggGId83PX/jkVrNFuAZ+
ZHX5D4xynZ5rZUkf1KKYU2/8/r1Tb82bi9mhky4ddl10Dvqbt05LHDOqJ+Ftcv0jKD+/FP1JnWJi
Kl5QxX/TWfjF+d1RmEZd0m7ni7fPBt8MbUTtbQy0oVCm7MTAjORCSp53ZkVZ0338/a9nil9U/jwl
sx+H/pKDVuCv9wPcYhCkMU9ZWVQkbIo9typ9RhJRfAelP07dy8hAyak1X/0nqqkBkGPLyPocVvIY
jOleXTJtivzuaNW4ZdH+zBaXx2Ls0Y1S12Tn0YuwP6NBwS6aQjeaROAv8bTFWYqce/AJNfEBzq4X
E5IUO+k0+JRc0DnDi2uj7rS93fI5hFxa5drTlEY+NPA7fU5Q3XhwacwLNrdjBxIvDuUxbeNjC13P
apIHsCUrhxAvo0SHGqSHxiGsiAgJt4seWX9EBoIlWxPZvElr3+Xy6hgSz8hqu8rcd+yNbilRPCgW
LZGrbGhqQ1f3hKrAIf34Rduf1ApXZRwVivCime0KpJDed3cWDveBM8C8WEddLDuXk5y683qPbbht
7jRqKpQNa9sjESgjmJqal32vLdeqZhZkeoSWttFI48JCcwyj9NvAvWrSxrH66VH7TGfxrqZMgorv
y3jZQYvByc2hIcbipqOQoX7W/z9359Ecu7Vl6b+iqElNGgp4M+gJgLRMQ2bSTxC08PbA//r+cJ+k
kumn6hfRNagKKe6VeC/JZAI4Z5+91/pWPXhwENu+JyJrGSlDzpWli52iAFVoJg/hXgJ/0BICg2nx
ZjHNVrgb2G6mRt8H6mtcBxeQAavQ5aR0AwnUZ15MU8/BucUWgl1PS8JdNh5H4q4z5JFtUrrM6zcB
xQV2xVVFR0wWS2jH/WQlW9ppHmngP8rSYCangRo66t+k9GpmPT6aYVVzXLLKcCVa5zBBTsmaaD9o
LY5WjoNtfZbzEHfE6IHUrSpOC3yBeO7WBVQY+kyac2X6yvuuHfExa0a2ZQBPbRpunJyjxGKt5HJE
/XsyVOvcvm9QDkOhhx3FqUKOkcW0OxVFS2aJfW5+mMUr/4LL5RQabroCyRzIy6adNh1wYKXLVgQ4
CWoqvb1R6gkTRb9yZOWjIZ3SXHRf0ujjXHsIOB0HDgcJnNbLywQ75ukpRVDCbcT1C0EnIi5djU3i
GeZ4MvKzMO+1rjwk9PwLHNmK4eGXu136qNhrNqoxbJRKw/7Z76op2mtIRZbeRRSndzNIGUR8ABQo
2o30rqANs3R7DahLc3Is+mjVyMYWMyjxihHq/TlbKP9YEaf0hbpfH9dCmvylWbjct+Y4bULW4J6Q
ueWZWwqQ3BG7yQIYSrWhy/m2BtTpkIUL4NRvAx4fW3dVznSxTY0xgFGWOuJe6M+GKAEE07uSt1ni
csVcII5HSkOhPdxP0WmW29u/X+T+2r0zZcOkFa9hvlUdDqx/XOMcRU463h9OWqGESCHz0ZkA0upu
SCcAI8w5lXojTsOrZfGK9WkjlgGl5lz+/nUsqed/2Et4GTb7Gk13jXj0HwPS321spVwvZJAR9gnk
WMFZB0WpG3CHTnn7n5Q5mvqXjWvpVJoWc2DbNm1W9z/+zLCLpIJ8NRuHaAKUHq14BC7DjUV0WTzG
tMoBQb4tHTWhp3eSEa1qNpkIbFwkfQ4cPDujPdd1dJlKDFgY6U1N3cvO/dixwETDus5o7YzDu6nT
zHFgNZtQoRT8UuOMxopvl3cPWpm8Tpjw6AdKhySN98MkdlBn3XJqt60ts5kvF2ABPVQ8XDGpPBMH
QvjbtjpsBjxwS7d4Nm1U7Pa0sTBnD4MeuGWebolWvnE4cJSWdixTWhK0IoQVXzijXASPZw5x1YFf
rxZ02sthxDdLnoaQX2ECY76/IuneEuhT+DGDW5FbWHii8ClBQeua5nwqlOk0tCzQcd7fVOYBPNtJ
NpyruqD8Ctb2OYfqax5TmCbCWBeAFaS0vG0Be+KtDrCrKB+mBiUi4XkBfinyfYs9VC1oa6jBZST3
YznBjdWrjGiQCOsVGw/iQWk/h/7S3cg4mcaKfSWv9BXWLit2tDeTeWuyoE9yttUXhlETfU0jCWup
TdtourYSAmKTnhQLiESLToTSxWjFW04pVw05Xv3gWppU4lrduWEtHfI0fGoJkIodGglwISMRAVsI
PgPYY6xO+wGpP6fnONkHdnHbGmh3DXb4pZ2gFiWcsn6t8TqWxp0Iw0vdEhDEh5DokQVwkFQEP7wM
etZ3StCulx2tljkjNjWi1xGumEGL1VktT6FAuagVOrJZTsDcaRNNL6Ri+P9UfwxfOoONpYr2VTKs
0ya8LDuIVVkPCv5Eq+08JSsOEYFeLbGBeiX5P76Vk2xDVMNxoe8zWo4WuAADkM6ylzhR7qcGACIb
DwOKQbfjgL4UAZN0t/RATMt5DIBZZik/vsgIJvuUI3mXJnHiJuyX0nzJEahLPLxZ0b93ofSIqnng
3dPN+xLZLrgBL7S/MZK7hTNscNGiuube0kkWs8DNTPFDqxEQnGHDszEBcERujHss09cEh0QbnuOm
OyFOuvvRO3KIeBD+0lZK2J6WA5/RNGeCTN91GheYqR50EzxKET8veC2dSb+bO/lbnCJiUqtNNWV3
bWs91qT8SWO8Fap90Y3wZWiTFerkl0kFyGO11r2J019vM78wh3VvQ4HQgcOHq4GbOBD252jRM1ja
R2zn6kh2o5myveNSyEjLwTXRDcOKGEnwF/RHYakIE1iQou2d7tWMHTRJjCrKcyO173GV3OlpsNfI
W1lK6eVvMTHcL6d6+p4HIeBNR2ZzDD+WMiWumzdbac5NJz1CxKB0UfZRfqvZCW0BBIiqCjUHK/jS
Hyeg720GLZnkmuEiXD8OerRfDm/JPKz+fkH/v6yxtoy6lkxFhfL5z3PAlgZ2PgG+9W0ymErSaJfy
aOmJClzySzvp77+d8pcWgQnqglEX6xpZoxyx/7imy7GJbrAloaxPeH7VdLUUnITsrWRzKayk9fLc
muV2gtH7n3zrv+5dOvMIWFKc7BmTmH+aj0w2HzNBBQF9RG5GhnBGo4fuw3bp4qSzvKFLihk0fdXk
t8hIcG+khzgCiSM63hWsEdy7P17S/x95AaPq/7GqMpQABlf+nysVAHC9FT9tv2gFtuKna/f+GZNZ
EH+0v1cs/PJVfpOOodT9oQxTFk3C8CVaBGDGz6aiIQDTHMgoi/DgN7UCsjFNQ4hgG5wa1R/asF/V
CsjGTJvju00bi6/1J2XC3ykVlB/n3f+omH5IxqiVqIX51UQY8ae7Lq5qic44dqJoiY4tJow6akfe
hU0kUz4A+Ks7AAExUxO/lKfzyLICS8B6sEPzDhxJ5zpB99pAGmn15lOaxSUlLgHTsPHeNUwsegY+
5Diyf9bdvSFJOrRoXC5oYiC5zHMTuRrTjI+q7zGCqLOqPIyF020Moy5OhlQa+17rxAPB6UDKM7N7
JAYbgOGo5WD1jU4evLBBeV6BHbGJXaB6LgwYNXMTj6t2FgbhTli9H/Qkay4GvAaq4ohmVGlK8neL
03ldZlqBgKu2CG+0ldk5K1n6qfUzmiBsFGswjPNygGT3MijtIvKU8BIM9Usjd8qLjrHflWQFKoEW
yNcyJdY8YzdGon2Tpeo2maxVWzNj6MwtE5jtpNjHLB1fSO7YovneWnGnbLOBCtJKA/1k0kenwWq+
9FlyRap6FxNeQRzSdBsI5B0YBopzo0cmFQ8bqqv1VgtiOwirD6HNhg/mYV4pesXJVC3Sx8oyKp94
SpIK56xZj4X8OiJF5JhUXUU4yQDHcumAO4xapbuWGiCibgntTqDmzbdOGj9L6pxi5zKuCtik1cz7
z2E6NJ6pGvHtj2NNiJx+LovU4CboN4Ij6DoRmcRcflR8Xkm6VuWgumE3r+BaBNQEcRAdNX3SPVid
M+ACYbk2O7G+IKuDOoSy09bq5l9fxc7VV3Ftm6+v9vhW/Vn8uqyHvy1lPD2/rI+LPOkP/0MPgCCy
u+6rmS5fuJXbXx+85W/+v/7hL0JTYg6+/ve/fZRd0S5fLYzL4vdLh7E0kf758nMqf8rfin8XPy0q
qb983m8LjiIbrBE6gZ6sIgpLyy+Ljv6zY/C0y+xwhmP9YdFRfubwxhZET5CjjWLTPmOu9UOrqvxs
09FF0WRZDPCRWP0rCw9g1j8c1ZaFZ9HP0BczDZn22J939qwfOkkFTkngNXkdMWR07RRW5XtZAdyA
IL4ugvg21syHDmE5Qpu9NXfHKmHcm94oGj4MFH0vVqVY1EgLGGf8CsF6Tnl40D0L7r8PJ3ENX020
6qsUKJOnxzQ7uymrPFEXhAwIcSgMsshD2/JUvX5T9Y3KM3t1krNIN03lD5DSK3IN2O+9kkQdvxEb
DPu1fXsmasC1sHSEXoQRFqzmptZXGJfQAnGbE3/LYye1dLlcPCyrKaGRuZPBz1QrWferjsfrLu5I
0bwECelJa9py5NUQ+2kz4oRPnZ4aZ+3oO6CkV1hJfnYOwu/6QZMv9dEgDib0+FXjucvmQ7bO1saT
FPhT7eavnOGqK8B4gG/3En6yEg0o3tSvSLkUV8ab93V2KqVHFaaoYWPiDz2eaY2uICtyBTUasiaJ
gvQapZHQMGaEMcM4wPu0nw6NU2/NDhccVJZ1jd+A8VlGdqBY2lEb4Rek7C3i+OfpQ3qVXqcP+cfv
8o/fl1+jt/b7H79Gb+pH+61+/PpP/528MYLd6B/9t/5hbPDSDRIQKnM69YCep7UDB+qgon3RHYIr
6E0vJCxtn1X5a3bC5CIPjDvLFwLgZlLhwec8Z2863PsOQ+v94EeXkaNFCwB44ypeuWOlHHOfkbnT
uENwRsOqkD4S+X0Gsv6MS2CcgTtCOrrja8FI5tcudvPybDdbS0MwwNTYpbDmXGlA8qGv4r+MUIVh
rrMwT968r/lsfk+vo7fYRLBov/aefnbxODGifSuJdsUp+soheptUHyoGZQ7R0YRte0Pbglg+uOjL
9P2WnzMKvLpA5OqTwDi4+v10G73TcXTEbQ5IstiPTOxvAs2vtlGHj1Msvv9LKH2AYYCQoEJMWsOB
IaI4ehzHy6i9QmS6XZJmpWdu1ZDQHIvUDwWDtToAe0p4hVO5HqWQ3ArG8Jbkd+Q0p5wsvFi/aegu
aOMtthSt38gzvlGfxnXBD1zCh0B0dATx4knYYT1aDkZw1IJjdQDTOq71fdke7LtXYwZmpvg6s/xz
0+6ZUII5VzTO7fdCuhU9eiAiTtrGT+TbhM7Ed3Qfn47+2rezvf29RtZUSqfh7YibK3YdN3W8Qvfm
eR1HdxXQQ90TJ2DPgu1v5WgHYBrZvQQ4fMVXJCuYIbGYVkvcTgtXScVx9x3ETzaOy3RaAeIh3w/j
Cz4doeWeLms0AiuooEhAlihRJULZjrqQuD5rlrZOdJMxFlTi99AGdiP2TXJIW/xRIOtScjcrN5Dk
5bU5QJNv5beQYgqn1aODSviS198pXTxshHk2rizVLS94db0Iq5U8w4xkgTmr+j4R8rb4jMsbNfJ0
r4U+FQNSaB2P8xj/b3+eyQ/npXFFE3fcKWSturnsKdZrGqAYt75IQnxqk3VmbLNqN4HLdoB2En8b
3kfKE9w2ftINeSpp8VjApslWFXOpk/2mImUWJEwSeaDSqchuNBVJJdRNUHbFmuQAebpPSNasIBIe
uqP1NLAeKm55l985S+wDgyTKo+U/ijPS/OOPD/Oxf/wJ4nL+m7VqXhY0QmD+8a+BB++rPMajJ4bd
Mq+4mZ+mARSuCx/cJUuIwYJPZ+O2BnANPX5657YHMSSN75jm3EKcmIhwJz0RLhESBN/xTNWEw9AK
IzfazUgiJlWMto3VSF4Y7kLCVHVehVXs4BURK2BBl8p5AmjNr6MKb+lDvgqG1WDTuiBZbqbPYeBC
FzLrKp2s6sK7WiioL7kxEM+Rk1m8227Ad/ad3J0Z8NgdCoHGQR3vZrjp3MCpnsH5rOkCIJCw8BsT
Z/BmHpJ3wCJ1Kjy9PkblyQwfS/ZEIjEdKE0JpiV3RshOpBd8FM+YvVF9LhrdxyfmEfpF6tNIgiLP
jsxGos6rKVVvW8vm/yFR1m/M+1YFTbx+E7dPjICZNTkrpzXWqjUjLyPDcai+QyOjvGSJ1XM36UrX
aeFlEaGspO/s5i+MqhwgakDjbPr4Ruo3nXxLvt4KIwmuXc6t850MmMNe5AwOcbMdTlUdf0lhrqSs
uslMVPgTOe3S0sJoMIF9Y9O0xVMqDRtsxPDE5WidOLeS1uWrSNFjFyq3r0/xXWwAQ5FsZzXG8Pcb
B6OjIpZQMCJ/rgqxeoptrVIVYEpR+5QchatWIXk16Bol0NvS+Goo/YmE1wOUg7OVjY95ZpKdpzMC
OkfF2//8olM1OJf+86JzMUz95L4V6e8Lzh+f81vByWyTLgWzXJ0ZwFI7/lZwolPgiKmiu0dmv+gZ
mJz94oAyON1yPVRTU2xtOXb/R8Gp8XdlvpKMq5Wq9F8pOI0/jSiWglOjFHZMNOX4Bv4hVPzdbMBM
e62KYiAybRlI7yWuy2d5jKK1UWasMV0ULAlJ2nwLcabYy80YP6kwbM7TmGRfEBMBpzgCo0yZjxp2
4i7fk4ZcLCnFVncM6sG8D6ZSOZOcXTxlgpwnP3eABrtG36a5WxZTjzW/b6KnXq1hL1iG6WoF27kD
HYiuIZ7LzrqQkKb6GvgB1O3Ns5lD7yycltzzyXoxI+vQ9uZuqIcNPcq9nDjYaQFpdcorlOovphBv
TQNrEURRnNk30ZQcw9ZaB2V3MYLsbq6G+2YIvyVwP8lsbOoOug7Rph1VLyk+h7nPHiy1uC/lamP1
wVktrFODaV9UGu6gGOy1czRL5bkwYug7iEwi+6QoCkUaWEfbwvUbx9OzYswPztQ0rmUkr5CZ6Y7n
T6Y9H6IU7EQfvKTl/ES/dxco7YZeMxRaynSTUFoQvXYgNgmDExe4gOUWRVF5wKTuQ6n7AhVKBhjl
cV4GD4lufcqOdTs00r4ma8INwKQrk/0QtPYaZBTRXgSUqoitlnWf8sYqgB8wJoTJm7XlRLSS2HPA
9yRA7VWY3HWhsZJi8YU6862wZt8RYi0V/SqBrT2O0r4HT1xnmUfAvZ8LxZ2T4U1kqAhjW/L7CXCb
2b9kttjpFUjoJIZQTwqQmqjrcKyvBqw1THDI/KQZt7f0Hkch2QezdAv3aiPnyc4qqy2h2LeC6E92
/7sihl5RtEcQlc9BTAYHRm+1LI+otIGJtS+EitwII17PekQqRgRIoUjfyF15w11zKHLxHGeSsusl
2B5Qs2Oa9xyw7VFBUlw99gpxWpU90hcOkzdO4s+BcDam4WzhBF1F0X2SXnIbds5uph/kqkX8FZbK
nUaaERMLipRJvwrOFK0o94WZcpWL+6BiMCvSs9WA8cCbADDepBdvSeKHwurRgMclSN1LjepDswCV
EMy4US39ivMOOrQB0rYOP9s2IqLUAMo37PShXTtZwY+b75qxYL8d7+aWQiCrswfoJzspHd4IDAaq
2BfPRjFu5da+NzWsceGiOx3lR3q1J1pfT8wJPzJlopCEmc/gW32j1XyCdw78vlDFOkxG8m/hyO2c
qNFxKQ6lB5T+xYqjQzJEB3OqOF00JrBTAfcwKRDbOdIN8pi7jpg8twqDm2jGQG1EXe7yfF2DhITw
0t7mRCMXCqcCpvalaqxkSOy9jM1dlNd4HBXQPQTK13UbUdnLhOGV3K1D0DB8DhhZp6qTrhSl+xpM
ss6z8JCY9m3RBqnHzcsoD63xHZkEMWdRjZQSKfwKe7n7CvLozmjBXTeg5fqafCyANS+jVX20Uz3e
dJkpjtzNqq+rUXPNTF3aEEICXnZwRHvXqtJ8bhIB033OyGuN8g0dr/F2JNrVzbKGervK5wU7hoa1
L8A/iWpDRNtDIsI1rMPNqNTdTZBALOs6xiRSra2aiGo7pUHnGQ6WU1tBeaIH9Ys2qsdZlA3RDuVr
wJDfgxs2oKLTiBlwpmPTKK+zaT05UccIGaL1tUKwGkx6w9ONBtTu7F0SBR9irE+9Wn4Off8xd9p9
1PQ3xHTWzH8ZcBXyOens70GZXiuzCt7Ksi28oR/KNWrqa9HYn9jdaUdZcuPjYOflNhRduPsWxDRL
NBFQG6szrnXQFrs5L4JDLRTqeEe9U7RUXWFtqJkYKtY6VTVO/e2MJ8PITkvYTpMUL2ZmeNNUYZ9V
8crqKqk1xLokaE9DEl3HZklXDM+ROhKWRffUc6roRMrQY6Glp87otj20EqKHtpoOPTAodFTypWcN
9c1UBA5vmdHL+yEiSDuu6ICmMXF8UYWmR8LC6oYJYP06RtVSSZMnOdlVy6iWCJ+OvT4TpympVA9n
60vTkeI8BHrqG1nQbIeKt800rOagh8URs1VDE4Ns1N7mEzkvhgQrxWchCovHHGmc5wi7+NaR+q8n
1jfP6AQRaEOmI06QSVnp52fdqjeKwfFM7cMK5ZVQTgXwhgOUMXAk/RjuZymc1olCvDPhuoNHsV0z
59RxptbhAyQXIusE5gxSCtZxlhS+zJ5lONLsk6m4zyvxCNRZ3coRfYBgRkkidP0b0jayPxsa3qhV
HAVZM7xpTr7riSPqgCvCxWNxR87ywqmy96RixpA3sNCmNRrZLrE/i6y7F2gLvMgR8XnxhjMG6x5M
oyPtL0Iww4WVrUtF/tuxJO7xayz76alF1uoNolbWHeK3DQa6i5Pl6oq1OOfUkX9OZPut0UBEfhUg
I55tzXmYsQErboRufXQheHQcVET/OjaZdBvV2hOT6GGVES/g/q+8ZGQm9dpIqWBdFy3xJHPhbQnv
QS11u1oy/TSESTxW03Gskoa2ffSkcxeq8S+2qf+CQdF/t0YsRp2/q4kPX+9vxR9btz8+45eK2Px5
mc/8WgUbP4MOMHSHI6RqMXNh1PJrFaz/jK2SKhhZomMy+aZZ+msVrP1Mo1TGRqr++CTZ/FeqYEX5
k1L1x8DHAVUgm5TBtJllfr7fm8rMUCgEE2WKF8eI500U9oR+aEi8pUJKvisiOWgVmcoKH814W2vt
eAgH61QqPSMLGlE9QZ1+3/WZH0VStUnJgSGxUSunlZJwMJdLmj0MAtxJwbpdgEdZ4y2CHDnN3zSV
Y8qMUHJ7ben+K8kyDDA0t7PMkSYIE14cTiDSE818m2Z7M4XVjZ5KjzEBvQYthok5CvOq5Ry+Spmv
8OJucuYtJs6m3JZpaKCWbJsyuIUQ0u0HhflF2ZrTixFI7UslEfyZD1W5NpPQ9PjuzroRms1gKf2U
Z4xT9ESgFjcaOD/GHg99VyOjYhKLntscAR+EsYTGpFCrpc2cvqhazS6gQEi5sqxK/mxbCpL7enah
n0W72qxjV0Er7uKpBfKXmArjFSbmOq6HoYnazRgEqCdnPEpQmbZ9Ba8abT4GHlVgZAI3Aj6vJlEv
1KQXrax3VawfhgjCHKlrgPMbPVmHZaoehCJ1CFTyF8i5CUaQWmCQUK8S3FPg4f03QenjrgsJZpaY
sHt5UE8fc6rv01S544/Yp8kxOFpDoXlVE6XrNOFVVrIV3eVO53BnTImFtiPOOGNHAaORMHxW6w4u
ouhrjPSGsQnz5D0xeOPkVhY3AJ+q2z4irCvqhhQQWUbPSiZlTAz0Drj9g5MBddqPdeneJrbBaysK
8EbP54WK0606gb+hafp0RSZff00y3jrbIt+wnAttp+ppzwpOMoRk0OtspyqHTp/X28g0clqTzkMt
DcUmFQVtnLQk+U6Z8n0y1SRhx8Sc9FmoHTujUTlhcLHUcRIgXIL+JTTVJyeuW3cSsf7Ama45EdFi
3QGVmFcaqmiaeWROfSFmrFa2YukrIOgnSBIGX8R+AZhZeEYUHuXlBeZ8G8QxyTuhIe86hOwbm5mu
r2ncYv1stGu1xaITZN0n8TxQu+tR4mjBBjRlrcUTsjCjYQftUBdpx1AhxLWYksEvk/ldIYbIRXoa
bZDQBjuLnfBRkQMqgTp/FwkM8F5iGJEEwUvsoBwEgyegeDfg4ZFuxUOsnTkIE/CmgH2XqsJ6DQfu
OnkmM1QaeYdyK+GqOQh7k1x9SIz6raiyL+yRkh+FixyxyeRtL3QsyIml+1Mgd2+cfIwbqU3Vtaqg
RID6DydIEViTaZiFtZ66CbSHACVOLqRz3IaUJn1zcgZ2MGK1yPUieVgBsKCkFlgNbROG3WveN0dh
I/5KzBvHGQHYdmdBiV7GyWegOUwgYxpWgMQDVwlthhlDRRiddbA6+pATKgsvaAnclXuFY0iHoskO
1BOpYAFUoOZ7UqrEAyGUn+FMYLszq4YojlRDmB/I+xi42q6Ywe6rgwwzrmNpiotQWWdd25BDHwq/
rCByxCHzkrgndJXE9dYXSmWvkzAiRiIqZvqTuBkFmV5eBwqG2Y/BkpFp26o3Che8R+hmQffURBXt
9YBA1mFgLNDUAC4tMhVrZgwdj5TbSfV3ZpPI1lbvUm2QWYi2rFJr4ouCziUQmag8mfQe4ZRb1q1+
lQdEPo7NsJcK/UOvqAxCwRg+H3nfubEbmoCO8G2zHjdyqF1Na2agAYGwbyBxOH31ArTlSSmNXSzH
L0MUhW7Ckiqk/lBk03UuKXG7QkDcD9C4BcaxrYIL5w6BCpbyNoShPGr9sVLgVg3pkzAmdS3FEx3v
Dkp1ot3Tcu0ZLeAxU5vmTkukL92uX9JJvGNbpLWZp7uwlPdSozBJ6+fHoI13dRZwEgbUIQl89nOI
W8kczoM+PyQZMRFpWF64GHQew1p24wDx19RpNEBiRV8ravRcqMmB5A4mBKNE1kcQJe6QS3fZ1DHN
w+jg5nF8MycMCxQlXDdtf50hjiyXY1sG0TnGYEh25nZIloO7hfOxglk2fsBJfmmN+CLKAjY2+Qaa
wCKeFuYpCMNTBjorS0rfSHgP5Sy5BFKJVitnyDMwtRC5dswTLaKZWYK3UQtxsERzG0aoAgQtjlBq
VzPdniChqwvU8JUu2/doa1fObm/VTMe9BOLbhiJ4KBv23VlYh2JqjMdGwXuHIdW46NFM/B/TnMZg
RuMA97OzXd/bYA3pWQ8N18jCpgpCgrK5SCRrhdHpwtNwoywj/HK8gZV3SkmUb8bgc6icRSiSqRcw
WbkbVhzlsr53VrXTcpoJ0VBn+GzmOVL8oZJPudYTYq5JjdtWzHJKo7zP4oRto67fSfK46UrlEY4j
KEl7Xab5tUaBMleog/XYpt+i7WyNgQmZFAg8x2fe/2qFRLCkZtaZNqjZfVWlXmq1fl2CMZtmdzD6
Xe3kD+WYsdpakFwQjfdKvO257QYOO2S4HdKZGcC0EKohOeBFYIzOYu5sJXViaZDPGAkkzxDiCKT2
nBS1vRoVA0+VutWrsdn3nbaOKaQIW2g44AO8d9IHo6Dt1Zf1NYACKCvZw4zwA8x0sqlEQu8+pqbv
bXuDjwFqj3ZOs8BX++aWPEGmkdExt7OOCoHOfBkhkenYGzaGaFNmzPRDImK0Utt4cZLwvpsBkQ6J
8lK1o+QGEO1lu77LLCCr+rwR0nBof9Ap2u1Aj3ueVdjjpuUXAtu0MPvQjYp6paYIX8TsN0V1NAbO
2rVC3699UmyiqsIY5Y+Ev9Xp5i9iE3Rk5NWDpdEHM2uN9o3FMJkT1E50HWphsl9dg61MbaV1axMP
HqgrWqq3ba+j+W+mR8sorqHRbJ2640JJT0kHMzKioYDvpN7Ko8VJmvGB3Dd7BXJiRBgpscK+Sgan
YkhbQkVYxONTVGnVSkdByqpNrNkzdiLKCXT+OmE4qbo36NEx+qFd68ma5XcErQ6heTX6zvBMuTxL
9lOYY0AmeoMJWoMPRZxLCyKiU/h1mu3p2biRA2YVbLPFe5Tqj8gRcKOb68l6DNPhEuuMIzAhB5Hw
clPdDPp1mCVfb6srL3iLiXmqCNkq05PaPQWOcyPlym3akOIVdT90Mrc6dAlyJckakomx6H1JBsr6
FSFiyLBTN1LkE/q0YKSMVzUUG06+7tw/ylYDQJ1BMKfXirzrmcqlGh7N5DLUihflzsZAdE683XpA
99tYws8NBZnAW4rjxmT+VEbRS97AVcL7ofcvUaTulSZfOc5LV4DpHVDdhkz+7AoDgeH34Xst28v8
K4ya3Vh+tcxmtAxPGCCskQRBfRn55ek90aG+gurUkNmGUIpJuDTkKLixBg0zymORXpTsyZ7Uk2MM
LyWm22a+TAXdFfbGwVBWQgWA2gvUDLHP5goWQdoGGjEhMUGA0bgNTQeHb+CGZui1KincgA31efQ5
eJAWrq/TTOVMQbtCoqWDrD1AyEV/cZ9lX0uMT8h2K6XPuoJqQiLUA8r0p2mTbW58lVxBjVFXWpAj
AczM0aCaieSuZjGeaNLAOSOXOqr35ChuOym7t6bkU81YyU0VWJVU3bZg55kjp8Jty5SwVtMTOn8y
oJ4Ny41Kw4D+PGTZydfz+8iWPzMley174g1k/V4BBEDXhw9Bx5ohq+BOYa6a2A9zWmPsFF7Ch/sm
vkdDt6Oq3Wk1Dh3CiyVpeKpZrLwoVFb1aL3NibMWdbzp63YTTcbzTNqwPSVrEi6Z/RMToKCWU8hj
hBNBdOaN4HoRVP0c0bYKFOe+Q5M+anCUexx+XMVexSMePgxxgxm7hbQyL1CGHB6rtiBmyvAJAREW
o3lriHAbTDMOIQaXFZM7dpWslr+ZHL8NebEvJPMUhvOelBfIX8Ec+3Cen9JifCaYziJF2zIotm26
W9NalUjls7SbsbU8ZInP+mzRLcrtfds7uwW9lcvtkV73JW8sgvEsONIpfPJ2TF7mQPW7JDx3xdh7
0UD5ECLZiex0HS0BHyQblb6kMJtvnF3bJZ9yYRNoHgUbo8LDhAxBpApiuUz2gobh+ANxP+TKtHS5
iTGTwM9OpEQFyK5TONtVaj2qU3PIQql3C+zZA7dcqoTbMmfCQesq1EI3GA6dQ+BPVuduxfNF+svN
lJAWN5XRjUSi0kSgSjdC61S9siWSmT6ZFtNzaog9YMwsRms91gmkiuAoa9Qp9cOQC98i4aRpbiKM
i3ZPsoMJSk0tXiuD5xunHDvbFsK+3zgnTSMRKqmfurg5aNKsuY0SXZD9v2iOwKFu4mjXOWTTZ9WL
aDsV6uccW16pqlfacuaWQZgPVddT5UNAiWhT+We84hL+klp/zfK0LHzY3e4CNC9zfycjtOEx3FjJ
gIUlWWkIlOasWjHLeuq13Siqh1lubvQSH38UPBYiOOqMddwSKSH6eJi11yI3zZXZhrZrKoDPe7lG
LBW4oqe0HfRNEw2+1HHPiCPpevuIBGGPRvapLJm09ehfQD4BZPa7FtUV/kRuotI+4skg5TrGlsb4
xVL/D3vn0Rw5kmbbvzLWe5RBi8VsICOCmkwmmdzAUkJrjV//DpjV3cFIDuNNr2czNmbVVU4gHO6f
f37vuS+kowdC3nCB8zPjuDuZlwZ9+34kUBBxdcypJm5pJo4p5/rMM7UfE55QLQuvYjKKJe25LLFD
WEaSQDIPaWQs4gNsLPAkI638tLb1UXyMp5yoSF3b0AVKUKnfl/Kb0hESjz0K+w7xKUmQKWYA5oNE
92FP2hMSH9FOu+t2HS/MJnPWZHnUpvyqR7GPjiP7lNQLyoGciN0YZLU7VShnCYhKvD7P+VlkbhOT
ua7dIhqeu4zzSWssTw0t3Rs9GjM/0unBEH34q51bbttopVTrr0ic8PbPO60xvqKoewljhBlZV7uZ
0czeVPfh1VAl9adBpA4wK4RGUrb5Qxfq81CC2DBl6WO5LBxowPN6pJLAWex1l9CCPOC6lbUeddOK
8ZmmGNMjKWIn6ZtmlxcUYtDwUW1BaifkRHuyZnHZR1ryKdO4vpMsHVIxK9ZiskjO4i9VZMmHPH+w
ShbzVgmmFj5C1midF5Ed72TAGJEBaeOPrJtDVEGdsTMh+5PcFT/2g4WIrZ/gioeVgVShXTgIo6iS
i1xDwaAmbt8qP9qMYhrINuwDLRLPMbw2HfVbnTXNts0GrMP/UQxjk0Me3T4XNNYacncQjXhhULoE
+lBbXU2u7C47WTznJXhvNFVFWk43kot3lSbk8WitrOE6nCsKg70ZkF1zKHd0oOzMRcp1xr791lC9
9RO3y3vAq9r2eEDv3g41pnTrjIbUdF0uvGmundF+mtVPbf3YRZF71Fy9/f26/qsciD9Jyr7773+o
77zE47E2C8XRS+TcUMU042UHFLCtiVcqypaPR5DR2f7xOx0PcfI75XIYs24xxCzZ6OGc9kvq00j3
uBxwBh/qsyPd6fbiJvv2M+zmXXdRl+d+vXN/w/bKjx5TJC2JpC7+Btgie8Pnut3WvOYSNpEjuGdx
De8IcUUTWgMNaBXz5OnMHKtIDtWF0cQDaHenuot9SlEXARNCSdmtg9bJX0rn3Lhbn/n0g8AUT7Pb
AsQlnXKhyPEqQ3T7DEuvswTClJN3F2bPfXGtiz9VkULcnM+82XNjbi/++MWGZT2miSE7+V7zu6Df
aYHktUG3+3gSSducP302gL+iBGVSBw5/0mM3pDqnpU39Ld0MHgnHFFVuRUqHjRj0l+6bF9RBjvHp
41HfHdTSMKICJrbU7eLh+OFW04TOAwQe4Ihkh8V9POf0Ac89mnL6aLoKwQ3Vo4WCBojEySiZXPU1
YcTQ29zJA0nnVo+Cp7uTD+4+0Khfz/xkm0z97btkQAU5ETcgEvcjp/OkGuXFwO6g85v1+8Qbv0kI
otvOiVAcz972TST0q/bGmaXmhGLCuraNqygi1zFcvJFC+/Z1FrOQcqmHmXQ6LA6nNadxqivjmoTu
A6C2mzI4+6TvvdqjEa0TP3FPqxuIGiNqNgw/PsWahFSnt7flhilT2mnw8Yw5AUtuz8iVE0gKtFrW
Zic6WewywD9Kn9IVMh8JddqX9Lzs3sa2E1Q+RJlz2JE/Pr9tOPxMGpwtXG6nBECjzVSia9D5tu2u
aSDCG8W8k/zan3eNq5Wk+iCLNuXLceL+KIK15BDu7nD/cXbRk//YtU7+lJOVQOqnnGh2mSgAVyBa
oo1aotOeKqQ+Mr3e9UZ4gIFEueL131bWeyV7Wgx0waiLJeTOYBQ6i0PzANW6oCx7wJHvxN7ZOfjH
0sxfic9LY3dFH4e1/u0cDM1ULkjnAOfgjO7wVXeyO+O+t7O9aa+fASY6Eds5mor9mXnx3ts5Gvd0
JkbI/AwEBIhMbfoTvIcGpdMF4e0uoFkX8KRu03f060Dhjv7cB//HOrY9NFvCRoSCo65vn8nRIm2a
SmjWE1TnCVQHbGePfonlgPl2IqfZU9u7lku0yJlHfvdVbyRh0lbAU5on6xowRK0dm1ChPpN85abe
04F3xm/bKrP9uAO7b+aen4jvLG+UT6JismxTrKmn17FWJjfSsgBDUoNkZ0gYKOzUzYIpYwMeHQJk
nfFFqO4FVzu3wP25sDIyGE4unLEJ/dZLHr1ngxSmTOkYufNgsLQ2yoRd5uQ4VmBnBKKb+bkDQME7
86L/KE35eXEDwTJgZ2Th2f750bBTW23XD7NGuREeSn/cqfbgqj5HX/fsPvxHvbiNhYRUByqLF+rU
Y6RPg5y2Jq5hCC2LwwnM1g9TAMb4omjd5lLyMKydW1PPjKmdrOIVkj3oIoxJvvKeN7oDIOdZzuDm
17pf3Fi3/9EHc/SU2skbDZFJo5dcNWf0jWcLP86vaJf7RYDsL3YkjPBu4YoXZxenP6rU15drWECb
sI3+8cXkqdFVUgTKKL7s3WhXUhyPBkageKde5MF6+5/MG4jQBk55VVbFk6csDE0KhwolVUKAeTAE
kUdQ2UQJ0Dt1YJ5ZDuS3PvDfO6NxNNrJ/lDEs1wJsDVfV0ANixWdJnwVoAM9A92/XT0WTn4x8G5b
u7jR0tuz82hb5t7UkNvrPfoLTpbBTiczJUk2qSFr/7YG06oRHJVqgO36ApbI08cvWH534hq4AlWJ
n/O3U/jow7SmTZqnZ9s0Kq4ltzhgajCckiAnh1zq29ajnP1c+aVjOlyRV962Euc/07uzE+vdFeLo
D9l2p6M/JO/pfNDz2BYmyded1F9pe7urQ7+AZuO5ZfC97QZH478e+2SP7Ym80rttNNRqUSDf0zPa
1z5qQ+7kvb5/PXUl7tmHfG+/Mfh40LZrVGDiyX6z5k0mTwtEB2Aefoz/jiqEZr8bpcF3LsRx9tmy
vW3wU3X4+Id+p7IlpRpNkbEB+rBgbhPh6P0qIL9IrJrYWhfb+g74zaEUs5z8V/x1ciMn9azUPve8
773l4zFPHnfACyooJmPO2r053KzNZ1AjHz/Xe9Ul05aqXVK07XDy9rHoSk0RSk0uig5UKqx/fKqH
PjDOFUfvfZgWGGeYRhTO+AnejsNrFVFCQFlF7eRsb6/7OV9sX6YVjEHLBdu5I9d738PxgCdr0Tp3
tMFnBtyaOXS9g62ZI9vta/X38Tt8bw04Hupk0TGFohG7jqFUSvAaIWQl3n88wrtnjuMhTmZfC8Kr
QnKylXfQyV1UIJ7gSYHos7QEgv/xaO/MCUnmIzN0WZHoT53MCfLPei6PcpB3frvvgixQXg/8Zxfr
d7YLxmHmyZAjSCw4md5yqukCqnGuxYLsHtHVbvCnS3W3lecfP9CfrQV6JRyFdVmkSQ+p5OSJENgo
45g0Csfh8NA0zoBz1+XKkMJNWTxuTFGzciL+D75fmok8HHkMosqG/3bSt/hZytREhDRtN7pSu7lS
SRfEaGrJZ36z9x8RD5HF+Roj0auR52h96oklpsOfMhYzpLC2npSTPWZOz+Oh5CV4zm6Dcz/hOzOf
B/z3oCfTMmwhLK4Z2h89+lSUlyOi7I9/uXdWwDcDnEyRKestfIjbU6HFEWBclL1EAq1wZhjpndWC
RZByjF2cGXK6uiNKLsYu75kgihOyXGwtSx5L9rnf8E3v44d67/gCRx/bFr0gLF6nx6Yc8YmJi4nW
emB8F72tsW1+wmXDZQnHNe4ViZ4Mpt3Zmve9D+543O1wczRHRPQNTYn62Un30W653rqzkz9/rm7O
Lvcy/6WTOkyhwhVZRRSNHIaT5X4mONNse516/m52t95T9IKK1ZYcuFR3Z9f6d2bJm9G2v+boucg5
CTvSLbXXzSX9Eu0Kb9wlTvu5/tXswVAHxqVyprJ+fYKPnvBk0Z+4s9o4d1u9NWHDFvrClfaNpwbs
NnvZK9lxsquE7VS4whsnut3e3GXnp9K5Rz/5Aq3VXGfUuhRigR6I3hD0w/V6od5C5QoKP9QP+hMc
X/fjCfzOZ//mfZ98latBePE0bYOG5ZWJCx/C3McjnETZvB4lFBYyygI6ONywnhaYxrxy9ckQ+b71
e1fxB8o81UVPXHEURcnq820GOuzxs8cY6Z0q83jsVyL20XRaJCO3+mKbvMFWZWpPw3XskIborPcQ
YXtP8bgQ2sWXyo8zD/1Oc+HNwCdfTbdwyYniGfrlYpeXW9mS+u2OmwUfl+XV7G13UcnZtt57i9+b
YU8+n6Ul4W5CT89ULvdhoOyse9VGzX3dn2/yn3u3J5/NmDZGMm2sP37T58KECGBvv+2446bWqh1u
UPd/96fPfyvvNOjePOfJt9KSn1fW6I4dSjT0N25R3/d7DNM+TIDQk6mlIlw5buPF1mXphM7Hv+65
H/fko8nIeg77hbcsNHfzZgjsRHsUd2QgnikF3v06//3pKCerfNmukqjCsoHl2qDf6pAoxu7Hz/Kn
LRh++tHnqZwUVMvcjmbd8Cp1Dn6SmzROtJN2BX1309gT+ufjcP14yNc7kj8W3KPHOimmyKNVRfqr
YFsvQ4oc2BAPs8t5gg6/q95CYWa95RAIU8BDxv6j2qNtdcsrRAkf/yHv1eJvnv1kaWqSSIM+xfud
HNHhxsEuH2KXB7/hhsM/12DYXN5/7qT/fmx129OPFiPTiAUZ2zXEThc90aXGYgghxV33vPKX8Vv6
xEV+9EW6ynzukZT63MNu3+MHb/309gFBBB/sNvwEddi2/JVuZ3FpeEZA0/cGz/O5mXXmMznl4Oed
rCJb4u3GzZ2EvG4PKsMZU1/wGndZr6X7+lf4zM6z085sOe/upNyzSFvbE7XBycokDYUc5/r2syLV
miSRzJHuJo6b54+nz7u/59EwJ4uQWMmrhP+JPJqCq2qYQOEQk/mCCJ0gqdK4TURWYYSgH4/63vGA
A9C/n+5k9UmNuQnF7etRg2gnoD6iLQe09VN0CRPKkZEu/n+cf+T3Vnt6JdvxR1a34Ki3k7dL2rFu
aWOws4QBYpPtUIIGvq2oztQHJNM3od3TrZdt+aL8CVmf7R4c9K183+3Ei3OnlRNO5e+i4ujPOd3Y
Y1KVFi3jz5HbZBet32NUUdVKvEhil9hUmvWy1oh4Wr6fefnvrcgbiFOidaVL+unUqsdZq7uecbPW
zvewsJ3yZt1ZnkiSSiAcYCpdnKtP312hj8c8mWcNlspWbBjz94UQulvVzui3NPuGa4PIX7+cech3
jlDK8YAnMyzm9mvoJwbcrr/Cg7SDzeXE16jxDs3udaz/c07+g8Pn0Wt3T5OYD1X74+sb5t3rv/C3
cdL6SyGfTaTVgCmKcyy/wL9QIpaO6oAFQKVB8Aqo+6eJEmAmjVS+UIX8vlfj5d8eStn6C9e2YtFQ
APwBEE/533goFfF0J1Etynhy4wDpS+ieThsUI9rkvpMHYpmw2ckHcqjyYZduzjd0zEgya6R8nYLl
bUTGJwhSuN5UCbZxHB8GzN61QqzsNmKodf6YNSnINtzH5DwAS+iT6w4YNCqqykgJGQ5NjoPwcjoV
l7+Fq0iw61nJyLqXohLBuqT0/bTvrbTqKCXyLFRuhHxukX7U9ZTHL+aEwyH91lrL4jWmNjeulC/l
IsDvtRA9O6GeYFquq4xErtCYBq824jhz0maSrBcVUB7V3YRG/8Eo8AkczExuJdKP5LxRxEvAcKhE
sCgva79TQZqgPC3F5EmU4gafYS+Gpfx5yZfY3AugH+8F3Jaz3a2jjjIlCdOHWIi1p0JNpRBStRXt
axpPpK9l2fDVQof1IKxNBK0qLbHsQJZEq2ot+n2kpIQLT9L8KOoNAmJhEOGCzDmhJg5YYnnGg5TR
BLaq8UuaaXC3tW66KhdZv6szEbzSmGeWcI+43lx9pRdNAiUXU98PiyW6S19NvgWbKMhVPLv3eaJy
P9rl8KiEui0kAg2K9nuR18ZPcyQayAJxcWdZYXeP3rDBMYC/FR1529FA4v5xLF2hSENsIERrKAd1
zQcQ8GqfoEo0zdqeBsKhcXB0sd8oYfo0p7TgbBy3/YMkRFAvtEmlaNBbU3SmZlnQIAgFCUmdUMYX
qZFqD4M5XuOd7e8rjK+fpaKuvKxSvioiXBWrIv1blAXpVwSCxC2rcPCt2kDJMmFmizSwZJOeFZ9r
JGeXy4ZpLecJQQb0VkUuqp3eLcVqK3IyHGS5K71xiOnZ9hbGwzbtd3W2EkqthuEeOL7qyRG8DAKe
VlcdejGwZN4MXJLEaWaC6crR7A+ozgXE8QPmOL7kO4oFLGkDcIIiEiooeWtF+laNyj+JO0/p4DGU
goqhSY4L8mBAsGGiqQiE01CEm4g3czOuDoVCsZgQiLe30jzyi9iC+CKXCLOzucN6BIhLZso7clYJ
ANiBoXbQtqUGWLlZDuqnpcuXQ7HUtdMbwnxZJ8SbZ1lqAvixogsuaqJ93CrSdb5CcczzsLrRxAij
W2sN3EcRnCbLTewaEYT5lG/PS7Eh+wOI5n0TWrkXmmtJtKZqQpRIYxLl4hYfGKA9rjBqaB54hCqz
Ez0tF7X92GjzzyEXxW96KW0+gm64UwX413kh6EAEx46oELqiWt9j012NT/VYwPWfquKQA8Zp1355
JLFP9IlYhAggRC/FJjtOJ0m/wrdj3Y0cyi9DEsb3bbT2fh+W1gWaxwJT3WzSwA4Nw0xuG10Z9O+1
1m9m5JHF5aotRANXF7IdCOtAHxIXwyr+HSlKtO/9bFC7x0osGXY4ZjBZjEgoL8NUXQ+paeYo3lvj
OSzEqCF/phdua3Hpv1JOtftGnUKQkqn+HIXg9aYsj2/FEFi+2UhZAB1vcWGpK1jMB0Oxw9laE2Th
eGUbAq9+yYuOn3uN2xbjqBrCeGNGaaYr5KyILr638AsRHGvtrca44g9XxCwQKh1nuqZ3B0NXxV1r
lRZ+W31N/AR1t+JaNBCu6yL/Citk3C9ZM34zQedcN3mFEMxYhluxGcwYHTvvBLeuvLH7e2suHZad
sfCUjLcuxIv4TH1sPBirpAZpt1hNkM9iNhHE1ld7yRKH71qBJXq1wHov1lrEP+sUsY92i/VP1M8k
+P5x1AM7gNCSazFTZlPlYvlt/RrPbVIai9JSREn+pttDva67LGpbb404WOdoM7/9faw6Vur+0Rg+
Ge80HMOkF45tk/FUmogwhm24fv2uIXWHjcGLd3VACqudVk6MIfzMyeuPIlUkfVuiFtiICVyRnDyr
KZB61WGexiH2Xd6yMMZf/1e19cv+x3//Q/oYPBx8Xb/+1wOk8/oYAvf6L/1dual/kYDGS0e9BWFC
Nflt/lW5beXaawcUIScF2r/xF9Jf5K4jmOUeXpckZVPr/RN/If3FlRp3a1s5qKOn/V+VbvynTpsA
gN2ROdMzEtFW/NGMxbGsG8B2Bkcm1MyPxG1/VMXRnQU9OlgCYW19VejeSGaMg5c9wr/N0pKzHn4S
Rg0Tb+fEGuLzuk0Ju2wVM3O0VDwQxLmv6/ibJP+MBpKKiNRdkAARo7UTJHOHw/9Gt4qE5ATkqjEm
nqJXPNiDzqQuF+mSPMVd6k6d0vjS/FTMRSAN9UP0eglbC7s6tkoHHC5REJ0OdImQJ+AwFIRjS9SQ
rOLqkKg8h41OZGhf8hpEEISPHPYPENTMFBqHVOLmtlnrr2UMd6Hv4DIRhhh6s0ktlkrFT9Boz3Pe
+NGSeMtifMqbxZNHUD8a9E9itADgip3DhWQWrD0mFth3sm+OWvZZGzHLYlAX6U/F02Mn/OiBsfe1
JNyRLDLN2GzgNnXJ52X9bmz2QrM190StOjM6mnSuXcEUyb2D36PDDoiFq9QAo9cou6Yt3aVOfyhx
t4/In5iNxtbX5mCOQNciQ2j2gDq3mq7BnpLH4vMEwRgY3d5S0+hpRkRy1SZmDUhHBZBrfGrUH2KU
efpAEIi4M/VuL4RrXNihNNtFJz8M8VRfWLm1XkWJagQdGgLctxey3rRs5x0QeF2q76iIcNCPOfvO
/y0qvxeVrdP3P3Mlna/Ft+pH8vV4Rdn+jd8LCpfpQHQMY2t2cNbiDvqfCwqrDgkJ7Gp0IZDGEoXw
rwVFgqdj6vwzvnQTbaVON+fvBUUS/+IuT8QUDK8U9wEX6P/EuP+9rX2Un/DaNDxqKiJfJDMBGwNC
cVScqFbfbqsk7KZrOo/9jgBzatcMv1rRfJqNOb0cWhzbw4RPCbaI6JJ5wzSmMHb0epadUax2baOZ
rA8hwDNzKrwhqSbXwjXj13Nxq7UzfoE+xNIazvyH1q6xczOH3joA1qrK9bmas/5x0FbtwgLtuqiz
dTFlET1jtn/+B2NvN6lOUlSl7xWjTjgygoooobQEahfi/I37p4H+FUdP6fdUhpMf/aze2f1fRY4n
r4UEd0wCeAV4O6danGG0hiJp4m7XU0u1JOfsEqJMXZZayF4KQJBcGGELqyoyzMnULl7fFfkS2gWp
erjjkuZ5JHEtEusbQ4qxaq8R2Yd99ZRMtBe7vD3UyazACsGnA3jtuh8V1DialfihFOOmB2wT92Fx
FZkK911FlwRy02xOSxk6OL8j7eW49IpqSgJlXL4trTn71O/Po0WwkCWOMGKFvakp+0hNNLCRc+b3
0c9VSII0W6t9ocSPEDOySwpf72juv/PqThuN24wCz8ROCUfMUmRt28GOuuT8Ig0cEaMlbcbQLmQs
rR6XH3HO7QC+stpRIlW3yZet9pzjCccmabEmWLgU5K9KnogUsSQ9GyCp22h85DYsujb13dwtZCYy
iW1d55nLgrQ9QSgrvMSl6QkkYtoRUmG3n6v8TDG2FVtvpwKHdr4MFVUWthGNrtDx8+TikMpzLHU7
YxtZJxup0Vvio+QKOF4hfS7AeAgFKU9FO0rnXHfbTcrJ4KhtTUvhXWkSLNm3g/fyMHCmqzfwENul
OJNPWPT5JxQLCfZLJs6yPoOFWN0yTmeQgql6G/UkDGEUbHZTufzS+QH2mTz7giCMV2WziC4YQul3
F/B//F5O7y350fkzFQPROzolk8bC278zTGctKlf+Tl7U5m7bArsHYDuNDhRghS7Zm6ZtmAu/c1uh
rSiKh0UlSvHjuYdQ7qT1yR9iqSSYYlLECYbeYWt9Hc0+vc7V0lrzaTdH+UEsr7HpoVahznGHWSTG
oC9vQ11u7HmYD7qkErywtj/bkV5zKmnXgtY/RNlCRUEq8JXO9cAuG0O3kVcmXto+l8Y+VdHSGstL
XGGGlpoa2nY7+YUh7ithfBYm5abP9MtRIKolMZsUNtiGWZAPdJEAMRJ/cjmXj9C6tIsay/y+qxFV
k4TmrTn1fj5Lxh5I35M+phGAVW4L4yh9bBKLsKq0nw4hJs9DvP1/mLJNezGbzgOm0+BeJTPGMwSj
voZqgOaVFotYVPumbiY3JUZ3r5hV4ypFpjzJ2uJXEczudKqNYOGuxWtWIaMkkssbAu8IGY/IOguJ
jbqYNAJ9ccxmflgmZPF1F/jh0jtrmYB7QxXP2Pr8xSJhwhrMq3HtfyF+flD1+HZlnd9nonq36NGt
MqyFJw+o9FOxBuOgIwVJ5udcjDRf+zbFLfQgi7JSiQhaq5irTmEKi71K0CTSSoD0GoNYJbot2cWp
rrgoqQljVxsAsuVIXsVGueVAWHRbzGu9Xxf4Imk2kKNQ03Qxus2dHFvbyR8gEXTXh6KVf6m50tiV
Fd21ff/CxpZSofWNnQAEUXPSLjB3fEurIC7mxhvxMYcLcXBiSFnI06nGwxJad4IlPxjK0ge5CGgz
GRUZMzdLuZotVz3jC7mk3EQUnnMpe9WIKJdW29OSluEundqfnMS/dgZgqDEf9sQvNY4MhsqOW4y2
fdindilF15VY0a3Q1aekCRR5sa5T6ItgQ6C1S3J7Law1Ql9CbzmXO6UMwmdZid1RpEdZ6h7XWruc
83oX9t9CWftaWAjsB6lGqBvLNE5Gkjr2bRHfFNqyGzUdln0PDoqEHN1bJ9VT9fxiiefkKp3Lr6Yy
G0Eo6i+cjFm9sVz1y6W0KrfSsFzFQvtltSz8TgLslXEqH7V6GoIUaVMZc5uT5GQ+5sY+716Gpf4U
VYnALmbBws/U+14HzDBFdB/0esUb1xixD7rKqcY1vOL/VNCEY19NhRdxqiF9yXK/EUzi2zGN1SBU
tNA2FBIBLKuVDmE8vUxjV92kMZu0nur2oJfiLkok2ba65WUBBuoLUcVLis2KoCTtthmWC0P6MbKP
2mIhrHwQxtUUT/ApCP515AYUxyDluZ+pUrvL8ih0VPTskdlpN1E75QTpgqcRGpOrSula0/P+UiRv
aWygiqyAE21cgJ9njZY7Tacr0Lg0w4so3xKjYrtujCd1rJiYGf1Ra+zhW2u3JbomIpWsC3HOo6vG
RCU5GuSoCIozWKD/xWHeV2X/TbCmhoZgDS8sQlkIjXiI9sUyOzA8SIFKQKEOwOVn7XO8ZImvjvX3
NK5+dmkEdp6lKo8nqKTi+qzN1ZOa9EWQQyZ2uKDEuLPXu2qXdeGwL5dGc+WoBUmhSl9mSQTBGqWf
Myv/pcUm/i68zLvB7Hb6skqHqdIG/ihiCcwc/UYYtk+Z2D6D/SOrUW5csSj0wKzGKwEAhBKLdEdN
7PK9ldTX1rp+mWHry/I6/eibOAeZLd7pZVXZKRw0J1OHp7Ge4IisWURaiHwVEiAAWoikubS9bOkh
Ov1zXiqxm/SCCj6LZAzWc0hkErg/Q4hERxmRL6VV9pJSxpaDHN/J+bUFBeFCKUtvLjU7IwiAHFiv
aELYuDIgcy4JYrvN4tlfpXDXG/R+ljJbHKUbf1QheReFKAZ5ZbzMxR4i1nO3TAKrmghwBZx01yfF
ro7uEtgwRiU8GhI3JYCpc8zZudAGY6JoHqwa2pUK8QUifr6lbOxFC1dCNB3ycLgprUk+1SqfDn7u
f6ry0fDkNe5JCiNtKNckXut3Sk8T2AHpCz3tcEhvYGWEu74U0OMLAC7HVNpBRQftEvXYM1vjKqd5
B2S9sEVtqffslW0gielFl1mrG8oqX6k1XKdbBq6UAnPUQRSlmC1ckrZG3YR6wxWF25qcWK2G1TNq
nkkbHNv5sHihkVSBMLbEqdTxLlvb7BDmk9ODy5TF6DGVSfEZcthAtBnr8KGwwq9Nex0NU7oLV/0l
M6w93c38lr3B68YO82JkNMAO8LUYguqCNGtzPsx6+UGmZA8avfiSL1tk0hyCPAF6PYAytQG9I/kt
rZ9i2qvexppE2JAFEPCyvVSv7qDkl+jTm90tdDflzjKZbONBmyQ2PHFwayBKgszOY0X5DbL60mlq
udhAtZ80vb+KQxg84hQ+NwahtKVyhQgQtxLUM7n2mrzUgpwVABq7vJca7VMvFKqbR+rMZVq5BwPz
oCoLNzbo9rLlO95k43mFhPRKjZKTjhtqmYPGmvxQ0lS2DXmt3ZAQsgTsso8i5b5q5vZaNl3NmmZf
68rWrUtpcoYUPYPGF+a02tJ5eHXQ44z2Wlsvsda1gVqKaK11M+ilqT203LQo8mUEVXWe4/Vx7BbX
0tIn4zWPVNPbvZRHxVVlzQbtZaY1E6DfVxLpQzR0gnau5Iu02XCGkb4tosE0Auus0tx0Rmm4mtc0
upxG6IDaQAxlqLaJLxeDdjFOq3o5LOVLUq/JZayP4WVed1wnTkUwLGRCJamcucTc71nXv1ux9jKQ
ihUUIjMW/DlMxZ6qCWjD940dlsE7Rz1OgID0S4Bn7qRCF9qtakAWnqur1hweTeTfQHqa3NNWckSh
X0euOGiDU1fprsk05uMKrcZIO8OZ1V/pzAaX6fqLkub7QU7AZiVTY5tF13mw3e+MHFZYXaI5WqHK
4vr8tTSkAEC6x3zgiK3xIs3DdSEIF0NUL0E75JiOwFfbDYmluZRph9Jcus+WZbx00PUouITLJBXW
28occ25FKCtm1a/q9EG3sq9WlBBWwDGZS9r4sZVH0GmW+KPm6wHsNnhrfQ9+mtSaunxphdyzipnw
GnpHNTD+XLxX527aaSEOTY1kV2smdZWga245PxU5IpRhgafW8klye4yyqDR1ELcwkKJkv8aL5pYE
csO7kT9HHAEAOcV3ZsV3rC7PKYXK0vNj1L/MUXlq9SF2psG4FNu1dWi2wtKXbhuxuYlN+SWdrC+N
WX2qkh+ZNfzk+u0LyvKJLYtbMLhwzaGpRZhvXH/gEojzknjcrlT9uX0OdbwBcgg4J5NL0WvH8JfA
ZaY49F+yGDjd6x6xxP1BSqfJ7kmjyjVodMCpL6RhbWx1nq5BI6re1MC9bE2K1Sa+sbi54IZbkKab
ohy+FQKJh8IgmJ5UpcRfzCW9fxhLtlJMsVumnxvrAmL/xtJ3CHHFY1zl3znzL6Z21+eg1Aa6pjD4
SNNBy+5wZczJB45a1dqyJIj7EHg5dq0ASSA4c70r9xrsTXhiTXehrdmNyD3NxsdxZe5w07q976Uq
sbVseACCzpQGdDQ2bq5NB0sfHsUlfCatHlhRSMhTKYEK72bJJ4Z5hIZlCUEWzbckpflijUGr4GaF
TqcEtBBQFrv1dRJZt5JVENpcABJPcm5vwvVinI3LpVkI6VK8ZBYfcnX6hm/oMK5T4sAxPTRFyGGD
1AuJIzCBChn4unic3AT4K0sIgD10SIaTI6iKhvRLX8yw9OEEK+aVlCq3ugUfsarYRvkGflGTznY9
NFeZrt4SGNy7qwAyvcxAUKUmqMbpJhIk1gHT+EKSo2mnkMo9OdE23lO2+Fhk4FNVDDXKjyAZifwQ
of7KUQ+Rdhwf6lWvgQ+BU9fJzXDirvzEXXzlQXjs7gd1urK6UbJnvYOD3sccJwhpbnq5Aw+sxDtr
yrhHZrXO0YxnKieGxWjp5agkROaECIF9sjupHCDRfc+jSSHpagmTi7EFLCWK6U+u7DkmTXpQ8O3Y
qjmWdF8F0W1RFWhyf9HkCBgWGu5tOWeuogNCYtsjyol27YLsborki0oWcxYxUGL8M59YzsIZa9zV
2urFoivEdcF2bprwnkLdVyfMgNz3OgPzvm6Kzi9U41duNCCmMpOPIIcIWwr3Yl2vu5bjgRIND0vU
PGVg+1PWVxuD5U1vlM/ysmFOGx+I2kEeKYzEKv2RrF6mpz+acNTsVotFOuUJAP6qDxBiNp4wDFeW
lHcHS1ODKhzzy1zBPVwnNWzt9AAp4GBFcupUWzQDXMd2zSRKOm5lq3X9VjEAfdNgmcSHaAg7ToD/
j7IzW44bSa/wqzjmeuDAvkTYN1VArdw3kbpBUBQFJPYtgQSe3h80dljNVoh2TF+MWmwWgEpk/sv5
zzed2Rojw1/43TmqOdfrh6hy/EtZrbZwev40CNCBOSoV6otOsalcup7Y0GKXld34avkyMDEPzl6H
iDje6Xmz3JQnlyoYDXCcfb2kOVV5w3nj1pvRwInZ8o4GfeiND1vKxmc0bNi+FvjXeIfMcLIgp2MB
eRpnonjbxZ9LGDigFa2YsI4CMtaW3zMQDzu+wqNrJdgeThea0z6usMY8uLecGp1odoljAiaHyXhk
z+MvUoqnY3Wpd7p3wksVn47phlT7joY2sADHiQrTMe4trcGczUxkOK61B9G36q6qTHWHIblWj2K7
AFtAulCoDXKZ/hjUmMgNhcojr6Z1mbCvdHrX7US52qN6fUMCjBmJZWvVoSn6BjNPPDy7JMY1UJxB
rp+mBl0ADV03FL4e4nee3uQgfMJsQddT5ir0F6vcdHPDpEWmTrFXLnhFeq808etdBoSPp5qrfefS
pbUW5q6sFUsibc43abmXMZ4+vBCqOfjSeutWE53cGJodLO9LDPN6kIDl5RSX5X5KBa7UcX5Xjinc
gclnG8errltOHoUFMl/ThHc+PhT1cx2kOJOXmCZLgaHbAmEL18orCrc68O05CXMqoZPyEwgio3dn
GfqF7q9VtqHYi9m5xN5BbaWALll50wFmOS4/QRJsPYoc0YLtJoWaYiMnQuFmNr4AYLcwIFQbSWkQ
GzxsjmNq3ENg7KmVzxsLJ9hSE0et5CtzBF25JItBVVBMDjAk1SAPV7oXh4DIdp2FH7HR7mel3lYv
lVzrJXWezA8f3Bm7qK7wBs7CWu58s0O/ufywO/eiE1jn4rnN011povNsbTW76aLEImKH2PPV1Ntb
KtICsAaEx7LPsCNb5ooJp+TBTA5TjYd4kaZUZgH0UCnDEs28N8sx3glZHhvZdVSbceJM2uYxNb1q
37W4D8dNeY9ZpckpE3/tKIZPqOEgUHjbthcvvJGIb2JXhrjA0YzyOrHXtfGQCuexK6cpXPQRCYs2
PwyeeyaTYTcdqJT1BN5tjFqkR9eztT2tg7Ux0eMqeMRs9oSxFIo3qrV3CM4GkrmcORASXGjNONEF
GrS8StZRKmln4B1/vySMjDjMAI0tNaWR8Ip0jePEOhY6GjSVDvVGt5ZLLPMo9hXMdtpTe11VWjT6
69mLumUf17FB+xAf4e69RPB38KkpmSmXMBsU68UNkEN04JOHgoQ2pfVm6ytvKZuOS1CdlJh7bhez
flvDQbbKSj1MO/cltRYMY5P862g208arsZXwqM2kJD1HQlUsu6p2wDwSw9E+9yMUSRKiD0SUNGGG
vU/HSGvafAMV4wLzj3I/2MSdVS1OniiZuW9eWjQdWzwzq019ko0eR1VFVaAo0fLpVwEmlnBTCXjN
bnmVA2zHtsS9Uqn+yN4wbJTtPWAkFA7J+CqKEmN1epkb8iWAleaI4MmsfphaBrBjtG7xRcxCimWY
CpfBWzsouXFSOLOxr1dbhan4bLtRpu5Go3tObB3ny2l+SmHe8u/KuZ4xezKdMGnF0fZA2zS6+WgM
toFjq/1W6uZ9VfRotOLqh1Of63i+SWZ1OVmwJ5ESZttWKw/9yDDHSJQX+Vpw1brz/UBje69pzsnS
G2b7kMxtOX/1WeLN2BRBOKXJibf3KjVa4GS1/s3vJhKCIgm1hPtDR82mSZARwnTAACsGcUoi2A6+
fZXP5hGc1FpTBYGU9hiMj3IjJgNrg7J8K8Yy2LlwBPAqHuxdQCyxWfBaBm64NbF8x/rxoFrvUluG
0BXDw1JRX0XgxvF3iFFHb30IK1nVUBQe5w7I29iEAJiCRk37ub0d0J9RlmANNpr50Drxvdna12rJ
30EksRVo/LVxh699sDEEpod5B5vIm0RkSO/BtnPKwaV3WKZ0DzfpWw/51DWDZy914oNu0jcmPx6y
gsLwtODQw/j/ZnGRcc5djDbbf7SzvN4mKoA8nJpXi8XXXAVacD3O2bfJo/jau0igTFWDq5rml1yl
O30EX5Hb5S0ytFtFJWiTOsVZNVe5Cwa9HlZXY4Yi8REooortN5bxTNkqQOKzZN3G8dIHx3KIQ+bs
yi8xBks7AzBnvVCVqg6ab/UET1BLSck2rkamlAd8OlZ0M+8JakF/0F9YOw5tzjhhh6Eqd/CtvECd
0FyZudrqBmhey4GvnFRZAufdCi36wz3Wl2GbcMxouUWWRMEOARZhoJd5WFZPl7VjL1fLLNEUtGSX
ZQF2UrFYt2lS3Y2TVkZei5lt3yf4tEI2rVxMk5epeE3Qn26dIb6gCoAgorbvmHR7NMnaYAaBeZUp
RATEXSHSDq1e41G0uXg5w7Mze48QRk9oPrhkCYJBWU2jbkqKh1NufxBOZp7YHO8qwNEUzN9nI7/y
1Yh9fAoMmCxl0G6tBY5atYz3QwVPRFoWz7vN3+bkNMHldQ5CGgRimRYNaXblOsM7lQVAz8YsySj7
5k6a52ZN5RebqGtB0BxJPyPjIagNuKSNNwz5BeUr0K5ZNdEHQdJ3yiWiTWXa3wGpbKyh5zOZWoU/
MNqh440Xs2E9eol4CzxsPHL/Im7UwfaPqgtqKnABlQudHAetYL/tYh/xg9xKIhqK+sW7i+lxUNTv
gshs36V9scGLtbNRtjZIb7GZwQ5AmaFzYqz+dsSHdIseJRSGm0OEwTTAt6p9U8KczrWG/FC/rc15
PKrF1TeTny2hP8IRsRa8lWSm7d1OpyKJ8Xc832mdSMN4qrPNkEvcwFiR84SbghgwXae5GMqJVHye
DomNXwbYpVoK8BXOwQw0piuWPY6l86XUfb45/bF2WvzhtQH72dhAiphTcesMfHiW+8SmqKRVhCra
OIZ+tap46F4s9Akj9lK1i+2obxjyxQd1Y4IvC/NsPOhud2sJ0hrTbOajWd1RtqW3gDQwUqym0Yfh
mnas/DjAGmsZ0H6PmXzousA6dT54Pqrs8MK43lYVYufO2e28LHiP5u6tIbz3bjCvaz8hHp3cl6xT
kTVM48GyJmgzBYX9GPP8GbmrTmvLaN272BZfYky9t8o/L8GYnVU3k9YN8oge0jz4qr3LEnTFPTV2
ZLP9Va/DMqxbvHZjow79rqgjUy9hPTehRKq8YSMDmzA3w05boH7Tma5JlalpetUc1t5YntMsJ7bC
cs+hKEI1ix4ZMvgtkufHwoB0m313ch/X3slq8Hgeu82sFeii5hK4GdSD7TgJDWdChy7QHO+SuEqP
aHHHr2OQzfdONniUf3DoB4PcNXBbis48u4zjQ4GZnyw9uGaRNxunY2923THfyoIOaVlApAG1uUFL
nW2LBhuT0TMvOR7cxgsOjUFYabMLIiUvN0XH7u/G+hFMz25kgHErlUdoZbOCy9KPKtM9+oF5o6f+
O1HIvPNnGJ4Q32Z6g72BSsmUocwJfg3Xw3WaB95ogo0VomiFnQuXlD1YpDJg3YnU22KKvPIgaGnt
8km/lsZT1dF6EbTDtxVsviXO5CmQcHxam4ILCwGE5vOgMAmvdkWtpV+qXN40svyhVKd/GaoJPVmc
PC01zrXkujVCimlflF17KnLj3gy626x6jm31UIEGi4rexXUbMJxO9duzJxB/MnmojSx0ZPtOKIxR
iRe1nl3fCIsGmCb4jdR9qPJL/KflZJ1Kvht8qpHDeXP67E3LCdm8dtAnKgGDA1Vw8trhoK/gQ+L9
Y9lQBtECS2feDTAw+Qucav8RhI0Vy3E7pfe+wjhvzGuPey7ABE73SB3CKuhve6qWAvdzQjxAnDVV
AmOpb92OdoNJz88YgMzpJWSSeVFQvvOHVOHi2RNCz54z7VLG9nkXWMyGdmM3ZMWdPu775cpRXb/z
Za5dwLagzNxSf40dfEZryp1ldpN0JBKdsbf0IX6ilnTuuXGAaq6/HexDqWPfHmhzfoTk+aob8+Vc
F8+u1X8Zx57o1Zu2GI/QGGjchAIezOO4KGuun+vOlWyhclY1cj7aqDEn3iS7y/jGabihVKRgiKrH
KUdCXZUPTirjfSva+ymhQUQfDO6CC8RFBg9FP3VoDIfzIqqId44XpZ7kthrc82DZ20bnBAERmeO9
C9CVftXXqsQ1KtOo2VQ69dtxrl+09AX2XM/8RP5c5BnvrZcycC6ryyBInL1YL6NxYCDOZoEQSUuf
Aem91QN1LYWLsuWzaTXGEzioKfSFBn3oeZLg88yp+65ryQXYEiTnBCHgcccdsbV2Hk2Lxg89EDeA
5EJmLSbCYlNXu5IC/M7SmNPQ/AVsdLIUhwGyo2/8oNjZnIL52jCoN1eNfRlby35JXGuDafUEeAGG
pz1al2n5LLTilMwzplzLEO/HhQrhaH0zq2ITC0ztXLo9GGhOB1EEHS1UZl38LDhyUlthZgYvbu9/
cywv7Pvhi02BRB80qlbOuK8z2I+1oZ4CRgbmRiczRWIGXkucE0qQcxzTSOy+2CW7WDFeQiekj2kO
Jjw1qhuTWsaD6im74VWebuRiVuCnzG7vmlqydWsZMTutX8/ueJG4U32ZVzmR+nxdOxzyxLeahxLG
qAC7L8NdawaY37szC92mBubU8IEn9+DVub1z/fxZSATvXTLkB8Y/sDFYMdcCoE6m3beoNo25h0du
NH5EvwSddcLrUyqchGe6YXJU14ZVDlGsPwf5yFiOBsnBhIK47TrrJTcz/1hCCqVP25NfMstAnAci
E7iP2xLerQS3NLVOS09AJ825QoEER4VKYbyJbDpkZ+p2YxQHr+XksbM3pYgYXUHERHFfxaUfej2I
UQaCfQSY/c7OWyjmsU2JwhMnarbDrjFGa29j0LVNUhuOVKK/pxRNtrKchk0nwIjrIERVfNXN2Usz
+ede7+88n+qx2SI8maZgM3bpljCwgpjpGtsacKpD9kW9rJ0iSyz9Jgv442IYO0/J10XnB2tiB5mk
WYhH2kqQr/JtC38SVgkb/1hEKYyxRlO3rusGp8Ud6Y6X4oVVYG0db2L0EmyJNVbdfpH+F5/nzy2b
fXGbUOklZbMuIJ0Ju7ut8vSLm74VQ64dU0EbVCsfMr9+TnG6SJpdmcQh8mq2VjMHPquDzB2hT9HK
0h9LGuvbYfGnCz29YvBA3+dzvSMX788BnsnAS19HOiAbYc9m6LnznUwtYHPOrRLchYrogVzaQfqU
3Y2yURgFPwof00d3Dmhec/xunMaEhMqLtnXRHgT1VG0NTz0NJk12fywJEuDaTlltb0qq7TCM+hDg
qE69lgVZW+nrUn3vC/aKaWDVC5/IOEDIWOLR3mv8GIMWm0Sz8ZcrrQtkvg9tNQDZy7ndTiy7AfrG
wSFC6F3jBRM+1Cl15u/JIXDMKZE9Tdr4BD1Grn1DJ4zt9moRNGh1UrhAifhYdGQT/ohUsOrto9Ds
yJm7/Rysp1+rf0mUQdHdDXYiK7IoM6uFHx60vREbN2gF3+MMWwW0YheJCNLdOBnfncCjGVImJaoJ
LaODSGFpAelQWepG8+vbfBh5ucFyOiQau15glDqgoKkLXnwr+cZQGG9K6j0thLzWqORBpy9D7Dgw
p1dYODgI/VsNmsAoMxdebX1CBEVCj0Cj0YdsFzM1zlCuOvYeFQev8neVzbnTmT2+FigywKFtLX2S
FyUlvTqhZ8PoYCaH77pUcdiohee64CI70DojdeR5Ls1Fgpn6ziqdMylKEdXGTe92CtEVrIxa10/O
T4VTnRrbcgYEEfscw077tUznk7/SzYWjDnKoF1Ql9YW0MhoGigItonVaDqwmaL9wfAJKgJV7qbnD
eM7zr3PGltHJdtm2mafvyRrCztNvNTu7KDQKROY04o2S09lFNEru00WVku/WCL+7l1VkuJa5SzyI
AoYn6XiJ/kazWedED7N0KV8Cyi2qLjj3Ag5cPu11RdXHQulyttChKZUxz2MNhwA9Ht/2eB+4I9P4
U6lf1MuVbS36Vk7VjYvgLPLAyQU0lHa9Ffwo6AGPwnjnNQQIqejpJ7l2bhIq6QO2bzbqSqQAL4nP
EdqWRVQUyVNFluGm+gxXz+TZkx04Mnvzk8YFMMCJggfapnDKkhmA9irO85mTDAx8nbX7ScDl8/s3
qFdMei4rKgDni8Pi3KNSKMKgqii/tdQughIYkPHVa4Wx50QKyLMqKipu8tUampBj16ISiNOLT88Z
F7kXHcjm1k+lHtmLkyF8COJbC93H1CVhFXfWZuq5DlMFjwIYB9edhU0Ap83VmihOKmqevHSsvUeg
9BWcolZD298RIbseTS18A9EpYutMbvFi9OlXPS+/L/HUH/ru1q+qqw4ax7bqC+L73jq2af3QlaBW
CgfvFDjTzpG5zY1Sxo9qvu71ykX8S7XVM1DZxumMLrgb7M1klN06TYhnIVE/fC7cx7UA4cdQX1Mr
6zeeDILQ+6pZNDoB+axUqemB8P2ShoK1eSGIBVZMbh4oyJNa1t7NqgzzVu6DlLTGp+DJgnM3ucbG
W4mcPDqxJKAzN+q17DqWFZUKHth27rSALig6KNnFPB/iRMbMjH1+nArxyHl/GHrTusx0eno124LH
4J9NpHTQhrkmXB1PTWMXjDmaTB723td5amagQ+uBY7/BIey3tFYVbOYjre5XJg3zk78kLxZMmdCh
wyiq/EAsRjV8qZ6aAnkAWUGUzhZKVxdUGkUONNHlWwIlcpMLzFKr6XXwjIKDigBDpywVlUg4k/6Y
rXhkOXZ0TtG2bHozeWVq1n6xPFUccy+7pgxNO3scJAXhbkerJtk4dva2chz2rOZQR4oYrVqTzTQz
7pgLbdo0NRFQUAYElBldBwf5HYc2UojSA+SJyqgDHsXt0QGF6vBKqnkEkhcfukKctbFCxeUicrJm
1A3rLEtaPqZu0t+qKQeRnaAMszWZbyHO3ge5iOh0g0tagXiI3+BZFfdEcv4lAHXLz6zdMhsnoveX
OKuZtHE4U9hG5IlEMYmQBEFJLexaQCnVbyGS0Tt0ghdanqE3Jtm9VQZHPe/uRMdsd+21X/rFLSIq
eke7azj7x4g2qNwMo7AfCHNDBCh7w2OOlWZXFs2+uKwYxN7xfC6NRKN4tAY19jqaEgcDbBK/y5nu
Ld/FOL8GUCdpAyDN9tofQR1vljrdi17zeBx6HGZW/uzFGtIFNPN0vdjPgb7X990Uv6IJuSwrq9+j
hEaXNy9PQsVMlxviJdWNk1uW6JxK1GyeZkap58Q7MyZVEXb66DXtK3hsrIKX7ttUiyfdFsW+BMwX
1pZ2vZj7tppeTBdDrqb8Iuf2QqmaakBKocZyvtM3RK8OKsIz6ObqZJuFm5L59xy0vus8+Ye+lzbv
RXelVwiwzPKpgBC8q0lEWVbGCWNFA4ylsevyAc/OkpJizVZglwJKaG8cfPRpoRLDfprR9NSO8zbb
yQUlTHUoK3w4LEfIiLHqTT/H31pfmfulC56bCgxRG5TFU4wdVK+ynRQmo+Jz9iUYCQZI9MaoiH0m
5136IH5AwzRD0qfxd9J6hfaNsKxuvxrim7LZb9OcKhwTSBYEmygFtkBMBtgvUNqVm1FpGvvHgcGO
DeO41c4r3D1TG7yrPmyz0sRjP/FYr/lyZ9O6Yy+l4ZEi/eqNp6E7WFW/L9OEwMMkrXW7L5Mwq0jC
k8oRqu94jTM3PXoKf/4ZdOZUmfE2Y8Yjaeh8CIcM1JqyElOvfcaU6062sj6kJsZibhPJ1uy2bdxT
mTM2jci8szTSndPk5tF5ha+go0piL52UeJ09SrqtxohxYsLFWZDVxA5pZAOEMQOTF+XjKphO95TV
HAZeFBzMKkI+ZIZZh/JDMe5dwF8breZa0jf0gzS9KPWZuDgV58xg7ivWisNEi6zRpxTvmBakVhO/
Q6OeIx31Z+B0WP42VHv1KWNOlRbMZoTYxdY0m9sgLq6XhkPfDWjZJTWZiDduM1MnMgVtuFkqtAgQ
rdpcu6SIMp6NAksBZrCjXNAbRda1cD4R9iExprhRncykeDOnAu8ljAmogcXHuKIC5y36K1DGrTsa
UISS5EW3BiDEXG04uAKDbUeRYywzKbAeEPWQaNgHzTFYRhVV7MBjv48pBtqtuOv09DASMaCl1egm
SejWlnxC13e2pgerg0rqOxPaSBuxu5ut1uQ7BtNLlBudGyEXPfWBzYC5zEq2CspNtZ2uio3yi46a
PqTVV26mGCxFTBvBgbR5wbfJXXZFFaGpQiZGYRD22hjVmp3vEF6yOdnJfS0oR8cccqIYg+uuRanc
6s3OLnpisIkqDRqv+Eyz/McSIw5axzeCVl0rRoiuC7sZthqys4h2/RSmcQ4TtB6yMyDr2kz3mu6Y
t8NlUkrjyhM/isWprzA1CJ3RfNBqyzlnSq5boEQQIEyBmPDIlKOzGQqzvOys5qEVHnS1yWz3Q1KT
XOeD8yAZxQzyE1/zF2fhYEp8tE+m1dH4IP2UaX3582d/XmlMQ/NspuiYRps+muDNQLAExTdn+FoF
jGFzBoRI5raGVGgpUhQDw3Rp9ijCW6Wm4xgkdylr78JXcl/2nnbUhoVWIDNKtpKU3eWsn4P0VFRy
uNNHVvI6jsVUYr1tlzQ7NYnPhsToYmfM3xMyiZM2kTkB+Ii6CmEUXF5v93NeS6UcJoGZfHHX2reQ
yo4CSbGnzKlqoUkmKJ+9/qJM2lACg1ScxAjPq8s6eeC/svcpgkdinGy578rq8hlGl341pllFFwSm
7TAwn44kjNtOKLeqZL8yjW/1QtzhvKD21DppVFJ7RLpHKNOXsX2Btq0CloXH0az8sEbyGWYUScM8
lTfGYDwGrv3oZWWx19TZgsh4OcdpE6kp66Le6DBhwiFgp8ayDenfm9tmfDZ4cW5QVzq7fsrelO9f
yNZK74t8+aqRf52ZjDjqZXaf10x2lLh23IpyKcN2KG6abhD7xhuaUx5jNKUL/YoBquBU2w0OUHpy
DKy+OLZVHND8tI9O29hXsVq2UpNwDBGXauQkUaUzM/Fz7q2yUWjw45dV4YcYueQ4OSzJs466yLCy
EPywcdWYxkVdcdtu51TH0gdvU88lPHsDNKMdZHsTcd25MnXUuXWwr2DPl9g1dDVtQ4m6H/1Qpe3S
mVZaMeDAD9Fyz8MLbuaye1UU/qeAol+n830Q8Ax2vxy7xeFN7YeQ88i6MgbgREJ3T5oDJdzit+x0
RT3dCDwCoAJOG5zYbYm4ZCPwDdlpWdwjIqYcTEKZnCGxk4gP1vvSjiVaxAkPuXXmb3ZoqQ2mfWyV
RIyiWW40B6p56Rx0vKKgx9myffajhHw9IwLm9SX1c6IqcMtoWB+oXP9udhostsX49edMV7DOJ2pZ
cuoXTpjMjpM72eV7JHYgm62MMQdmM0MYYc0x02/YLxHFOOy+tdEzQmBgH7H+YljVxFZurfa10eDq
zwjbJq6CeS8qDkl4LW85I9TRDJqWQgICsHKZOnpCvBHCjktQv+pQMHi5See0pqW6CVrycakt7kUt
8NkUdB8Nqkbg46lvN+6oIqcxTvCIs0t7HY9cMhjc5ZyzlUCdPCYqjqh13I1A16tWvDK6mN85JiBJ
RbqZxEMR9W2nbirPv+AoR/Nrd3cBBJnw5whjTGuZQmRy6Dr2Y38od2qdzYwxzzqX1zUl/WhWdbs1
zKw+aG1zoXMObx2rHQFQ2i1FuIDpwsQ5GOiTs5J+mSYz/rVQ80XsTrvFFXQwi/zO1exy66RKX8VC
c1R1o3FlUx8F6yWvXEn7XuT2FaXeyIABfMs6PiVrFW8ekVipzOGa2uz7knu4SK6rawl6e5OOsQsZ
vpTA5YPXoZhuykwXV4mRUCSDAsvskLX7uRhbhbnDmJrRd41Fd5ay3sMWJHNWwZ0zUdDxxFOduSwQ
LU03Wt1yxhbyxusd88LuBnrFSGO0CQnilEzOqZjas8hoPyJK67d2wAqJe206dFmqkxapa4E3NFlm
ae/8dn6w4IXXkLbDKX7J6Ur/ayDu/+XO9VCX/PMf63/zVjdzJ5J0+Dkx/L9/uhRvTN3VP4Y//tT+
vb56Ld/7jz/0l9/M8PF/X93qmPWXP1BKoIJ8K9+7+e69l8W/roKB3PUn/69/+W/vP3/Lw9y8/+c/
3mpZDetvS0T9Fysuh/nDPwxszw1u2L+Oa68//85YwH/+w2LyWmdQO8BtndWCAfU//sf/wfx306X7
w8A2s5ggdnCG+B/nLuffPQN2oG8ZOOQypclfsSUM6c/f57jQPvyfBCT+r/P/Gdc2/mb/4Po2FmAY
VSM94RM/jDeyD5ud6inWA4RhTO/Q7lfAFiNucDxg631mlMp1/zp+Cl+Lj3PxYfQdE3sz78N0uGEj
cOLW+Djz1pi+T/7XX577/2FY+G8f8GG41pRdxibOBzAGRsS+6Y6Um7YOZNxNjJJ5Y31RB5o9x+Fq
tWxeYWmx2DR75yh2ze1K8vjkej6Mj/739Vh8Y9iy4s364flmeRbTB3fW62FmZePiQK6fKLWH+clm
yv0B6j1Fvk0RmV8yfD6rffntz1ewPtFfBn5/XgDeOawwB7t/kvS/zq/WVLunYQUYx/Zto2hzYIIk
jM2fP+R3X6vJAvYcHcmZ/tESXE8n9LOMDGw168kh5xyROv35E35jcsmy+OUj1oX8yxyunk1xpSw+
4l/OrHB85BISqDGTBRQKlutlmTMf/Cly7LNb+/AFOku6jBaxO7okVKNPRvb+5xv73ffz632tn//L
fdlN3Uuz4/eTlm0UM7QM02wRi3/2/P5u1/nX5/fhzSs8jCF89fP5qVAtuxXfx2hihe772O7Rk4RL
NFuceHci/Owt+OweP7yUjK0ZCQMfJC1MKZE63UxGEdnQ6//8KH+7mf36LD84F5Nyp0G+LsMVIYMn
TQ7edUujPcRTFgPW989slRj4/83bxZQ6pAumPEyC7L9+e7SaPaE1CBjcoqUvYMjuHr+87FQaGVVi
CaP9VC8GIajjvyeBFU0LU1KDhdjU1VZPiiJ4Y0o528cO9cMk5kSdA/uc5rhnU8BQ33svcaPazLIX
gNs+PVzN2+k9s6fazIR5P5RsKuk6/ObmwYMxxgtyI4wG4Qb3W1/zypPO+Fcsp0gY9MKlPyd0xUY4
OrJlixdoiukxZTcF9nIbwc/vMepJGVRq8cbLpbdTjk7LS4njyGzCUU1so0Ptdi/+JJBpLag+Lauk
X5g1aynTSs/NYmlokjr/Kfbcb1Zf7lVCoWSO8WKtrJaBHCs/krdf9UXh3BadogNmSaa+4rbGOixZ
9m2LRke2ghIxGqGwqGkYZxhHXniFwfCeYYRMKtAfatHw6icR99CDc4GRDgjqcYTJrvdpFMz+gGFa
Qa6tW684B9ABC3ZGrB0Qy+10KW4WppGYjNp1aKrbSWO4Ki7v+7Jg1KVsEL1bBx79lxknS2rbJTmO
Pr0uqBXP8UBON/bH0W89tIHx08K0Yr6Y53Qer5wgtqJ/2loszUYGxrZt++/ZPPxw6OX2lcFI/Nge
/zlBFJ1Sjw78WpGYK3VAHHon9SmgaWVfCCsTtOFrSunpY7/Y/lY4yUVjGQFzZPNI/bH8rtnO9T+7
Bl2r3mmgF5DmUUyxgOT59itC1VX6WSFbHmX5yZH2250Y+KjDMe7hifAR9/O/F7+Y3nXFtfjrRRnE
t0wZJxdKdhoFJfMH3kBRut6KyT0N683F3OW8zAeGGKNPXv0PvhbrMecTVhDJgCs03Y++FnJCzoYx
DS86UcyV+cMILUhz4LG31t5/Sw/qh3P6Fy74M+LH+op/OGB//eSfxsS/bOBJrgZmDQNc73u1L2fj
0CuXHmdKB/XYMKrVSnmojfITg4x1y/zTp64b0y+fikEoc8AdiArA8dQC7rL0OpvErmrv/vxgsRP7
8wd9OHfbvsrQPPNBkA8vaR0NO3+/utclt+Upu3bD+bm/0EOk96fV2z8HntBdfvaIP5pwfPx2jQ+H
sCiMrB5qvt2i3rSRPDj33UVx0120h/xpRQxkIR56PyiK/HhbwSf5sQ2bcxepiOHwiMR4h0vMJ5bi
Hx1K/nZNHw5u5kZQAcZcE4YZz3ZU79EegymT15+fn7+JQdagynfhyjg6pnB//bKtzp3KPGaJed7j
MDDRk3z2TuMm9WE5BdwQI+scZp5lf3Q5Qd07YjsUr7imGcRov+/O087dFafPeC5/DwUC00VW7QQg
tomHP6xb5grSKYiZJyv6Z8OMKIlRd7z885o1/v5y8CEkSMyG4GkF++yvzysfjXKcAjRf8VfjZqKb
GokDCjoRBVEfFsUpfsNvDtrGZ/HA727O0/mGfMToLgKav34uhXOrpVbjbBf7x1xbtAfyEJlq+Mnt
/X05BOSSeAfhDcj/3PUyfnn3W8dK4qbl9uSpZcTybg3lVkrBeJrf2iMO6IfPvrXfLHY+knknz8eV
hxTuw53ZGeVlQ/G1aYdl5+3aPYGjvcmuzBDfuOWzWPXvew5ulcDkbByzPCyzPtxg7S6NTzsBf5aQ
Klty6H9iYVJM+04rulPsPvvifvNEOT3Jgt1gJRAaH14wB1mhSgy6FH3x9l/sncdy5Fi2ZX+lreZI
gxaDmjgcgEsKp+YERjIY0Frj699CZFlV0iNeeFbP2qwHmWYpgiCAiyvO2XvteHrI6ktBz5cusCxf
f3llsuH7bYthYTlmwxle7ggl7l2/cD9Jocqd0Lm06b50ybOtaU0dMEVFqdpGc2uBLwRncGEcLi/9
6xpkKYb0oz4BqOmnICh9SPpKEUHkkvF2pTr+dvb+TOZg13Zpgvr5+MK1ANUybagamLqzAajUgzQH
AknZk6feQqckfjy9To76t/kkTetlj684bCxKZ7pUsvjFqYJLqzK7fAOqHSPk67srUh8tbEkmuHo7
ONJ6OmYejptu1WzVfbC+dF6/eLmzoZKqGce0kMt1u/JguDNJisFhcgn2cv5GHtIv3uGPWd+C/ckp
9nzkTygrU8FA17akOCxhZVHM05TseD9tuouZ0ucfNps0DeQu2fGKxf7x/FF2WhOWMjxePgOaCNRh
WDYNkoDbcb1ke7LRvzRuzpeC8yuePc26Vzp1UrgiDaq2/pHK6zNV5o+ysIpsWvO0R1by+m+EnZw/
2fMrn31/CHbHcva5MthnL3PGTeMuW9DlLi8N0fNPfbkU1H0ohprCJH2+qKI4LSXalhJWNOOjVVBR
jEGjX/jcz/e55xc52whKli+pgYWzhjbjJtu1m2Sruiw1F6bKX16GNEdKZiylBBp8/dqGaTnFVtJy
GVpjXuJp3hJzezEvZPl1/zp5LbcDh4+SJ6wEncf39Tq6UZiVHI6SPe1kO7QT60dW1MSmx+C07F4c
iL8a+n+93lkNRJ9rATk6MtUlvbi8L04N+5Hk2KxFlyY9GgXv97Pzrwa+xp2RDS0iL9PPBv5/jqCi
VW/b5ehJfjJQpep7yZn099c6n5yXZwnbktfF4Ysa59m1/nMMxcqV0ZGhy18vR9Cskt9Ic0jWyXI8
/f01f+z5z14gw100DFmBW8rU/PUFWnM1Zl1GAWQp9sxbf2tl207cD831svEv3GEDnX594aK/GDVf
Lrp8iX9Zx7sczK2Cj4fpcnKWJGaqMAjw1ss+SLhHoXDhej/yWL/epSUtlTmIrsTD84C/XlDsjRAB
eUT/KJaeqti6mVvz1LXGUwnZcjQ1l/8BXfuYE7wz3jVp8wAKQrzGV9beahpWsDHGuYZDbp7lHh+H
KFwHxURtJc9egrl47YA2oLRK3EjnHDf1+6hunySBhLjAusdqPnlBjjRHxg2HDdnqcV9GQCtlMPhK
xaxNk/fFNxqBxn91kpLWEYTim5FRYNeRuKhqc9Wy93EDchKc2ij2CnCbnewX/SbF9HwdIGOwywzw
XJUY89NUz7qT03TCH9k8SEX5Wc8wkcNO0cCTJVcw2Hyn14zaLiP4goWml89WS9ZaLB+s3nro9axb
i1j7jsVQF1SvMsynzZUp64g8uzJctXr/kedp5qGKgUiUmR+1kaKdNTephSbQSGkSFMYIm0v3U68W
LY5zSVC5g2iMT3khYgKm4EQWdbgJ4RQ2fn4/G5w7U0BVsOqxKs2xI1TjFgcryC+8WqsoV9VNE4W3
xTSg6EqV8ijLwb2voIhrcWsInbpoKbX2wtL380dJJhFf5dJ50Nk4nU2ktdQPmV80s90bW708KTw0
1Xw0La+dzAtzzc9z9tdLLV/NX74KcUTZXyRciobjtQCRF80D3lXqfESIh7fAZE+q8Hzh0/j5U/x6
0bMvowc9E+J+mJlQB0egtVM9LK2rYovT8eHSAeHSHZ5997NI4AkMp5kobc1NdnRj2bn/jVXp51n7
602drUphqvlht7w0FeeMA4UVZZmNSI1KMeSilegSwaSyU/IdfH+/f6DLjz6faf46Xs4WKNS1Us7f
Zltv3uUAnWrz3g3ff3+Nnza3kGe/DMpl0P5lpJCRUHVwjri/JX5TIt6Pg+tuJiYMywU66Uvz9TII
fndTZyuTzMUQYXE9TuE50a2ILJaaoBisDU9eqyVnyUubsf/lHimkiKoh0hQ4u8eJOKZu7MplYGof
qlN50pWObzjeAB11L53yfv2V/+diZzdoQEo1wUPAahHCbYTKQUZtGfnf+7b9wOG3/b96f/+53PKd
/OX9mdJEPOzE5RCuIZPbpK7P+mdSPf9b7eKf6g5/jpd/X09f6lZ/uV5da5JvFFyvBl5rt3Sq8if/
joydR3FzcbD8ekahS0+7XpX18zhGNQvRjmPzI0I52qCujV19/WeuMdyMv7EllH8EHv40PFEGUKnS
4Z+cl1WI5YgEf4oZKnH9GsjFSwwIYt3oi40ty6XKKXTkfjkoyFIhOlqIsJ7nwntLzAGWLtYzeQKr
mk4JMlbVM0TfUyEiQpW4TcbcQ42F2BgEjZM1KcD0qE5gkAzjLcQ909Ea1CnlbFDKJd5trYb1poTH
o8X6UyzkBNTgHZpTC51q0YwnqB/7Ya5x6/dq7PRN5WVFxQ8Ju42kYYYv5/i11OdTo+murga2GuoO
uFqbCgFTidknq0nukK1iEetD9TZWuy3Ynta21EUIr2zSOThOVe+iatyHsvWK9yfeKJ3oGq22aeLo
UMJE7WN1XWIqTRtsczCI1LXij8Hagt6A2zyobsqZtbRqI9Sl4mRsAR4kVziJR2SxlbnNFdWZ+0w/
yKZJLhUImY02oCUffEGCtzGIm66CAod4ebqJDLM+0qF5n9Tkqu0W33UF5VgQOlx+vXjqYnG4yWUk
pDNoqJ2vtYKTq5GIgyQE1FM0xkrN9a0wW26q9zcaQVPQ+HB0q00SbTGcml6uVdNNmxiiK+F12ZhN
5HRL/0rws8guaGmhYPM9gyaXTLOrxq0wUg5cC6K8TZZ+WLZ0xsqlR0ZOEIk5MmLXqMtnD0RVsYuX
rlqy9NcQaFIyoeVGoxJQOz24iFePuoi+HAY/qIDW+yCwNyiW3l0X5MIOBV3jyUtnT8DJYYtAa9wR
MNWDGknusHQBu6UfqNEYbHtKFdCFDVfSSNQK4HJitaWTWEB0w/pw0FH4tklwlQSDvs8Mo0PvS/Mx
WdqQcZwAwwpqO1zak3hpHbP1n+Vc38/lfVwpH5aoocJufUJC8HSsuvimb/q9lmGCVZaWZzximiWz
RLTnhT85KBZJVTPcgM7MQwhaCpiy+nsnCjcB39oLnhDDKSPVWpnDeBiqqDgES6+VMCJ1L1jFd2vp
w5pLRzanNTs01bc6M++7pWFbFOwYfYAAzBOf+dLUzfX5eycooB9B5X2rO3WhJZeOSizcNKDzmoed
qbUHIWveTHFGRCvMu8wP1rFI9HPWvI9DBgsGNFEBHJVh0EWWh4rjGPcWqsPbBhpZlH0KDSmWxouC
d7TjgDEmpzm8EdB3NtG6w2o7Bh9qrK/9BglcOu4MDQHxoDitJe6DcqHaPdcL8ULybSqq/ONsp3q8
NkxqxlayRQPu0BA4mgzIEadz3fl2njVeSjweWsdNIYYOq/Yd8FveuWhDPbtPe9hs9WhB8QmOihpu
ian4lofCPhpxyqT1ptLq9ZQrTlrcCWpbrpT6xpI+x/QjlMcnxCJeV+EgtUaqMmO+LqEII2wG7GIS
FDep0zYaczcMp33Lvyx10tg0kyZ4DYoC7S2NA7GNHnNhugK7sla7DhbQfNOQKFEzMKcAmSkqdFwF
t1FE0EOhu2Jwn5f8a9Xfhpa8waZDYOpKH4w9fbpqVeWJE7fiLuz4WJqR2RKIxECynRFj5ousjQSs
U6wqmB53Zmht5lZ2McLRbQbPk3YMvVdRS4mVIYGVT8aCeImf45aDa7nqlpEwZspO1nD5BrFTNy+R
9l61aNibxh6H76LwlAyxrUUntl9e3QUoJFAvwMHC2U63xsYTSD8aNwPwKXx1bF4yCH2dJ2oF5BXL
iWHc6MMbml03MbKR4fsQtrFXFAOeQmsTJPNzPVB0hiygms9zxYGrpuSRvrZlsMGpt8owb04i+waI
NqsaPGaX6Adov94UL9buRYNuYDuCfD1wD/gbqCS4BEzIq9mU2sUJgUCyBJDh43moTZbqONrEBuU1
+UZWb0y99PQhf+dNEUAmMB8lOCfLFxlt8Eo2g00SDgdNlKBoZCFEj7uwyo4CMJfc5EeYn/z0wSGS
4CUmiroQDOStis+hexxfpCS8Nlqsnb4ZqZu4TDtXHyx9peG+J02oMPdtqUbYBNtgQyclIvkiaN2p
hWOv4Ik7zMpkXCe08mxN9knvobq2TWU9egjKWLJNXSpwfhHs2vkV0cwl+usklL4ro56Ccmz2eIXX
sBRu4jLnN8UZ4kxJnThJQJqeRkrHSSEL5V4vmuGexLj6uic/6Cor8NAiwA+zawyqZc17zXFC6gax
YwPnRQ7S5B1mYIrqQfM6OakcQzNaGwRR66Rme5dK+nvTTQ+Aw0sS1pqN789XY1QHN0NVXfctfxww
og5SV7kOg24raLmyQuHqQrHxQjM+zm196Dp9Axq4skvBv04N420K/OfM7+46GaxnugA3ZS3bFr22
Jz/qKhXMjZ+l3/0gdZIG1plx05s+hkgte0z0wBVb0iRUBNiykm5k5in8HqwseDZstcIxE6nFVWlp
27pTcHe1xrexCmGJzBjT9LHfdF313dfyFimyOABKmVw55U+Jg7htpOCeV4q1MwhupmZyItaUMk/2
RjnsyxgwrK6FCCNgcjNmUQbXLL0hECJcXpm0wdW5Nev2e40DS4+UHX0ssLjyotUlBKoayWWqSgGj
g7+NzHyj9/IGEMMmnMbF+eQ7SZJ4BeYH2BiboYmTQ6gg/fCLvQpXjKuCr1ys/ijZ+UbNO7GTXqI2
fgyw2tdq+SjOmOvkrH4cIx0TcfCZVObzFOlXgyQ+yABzi3Q+zD2smE4PyXLsmFGS+XPw9Q9NIzai
nvsS7FGwiSv+e5fgXylCp5SBg/U5iDi1IqIc063pgy3DhLYLFAHEfF5oa4x4AeRD4iqRSzwKhnLw
i6lb9fgJQKtyAuuL+0oAdrVsLorxVlICaVtOEJAGY9z3eu5oVfvQBv67X1UeWWWbJFNvpb4sAGsS
aZm0+bYx5Vu/NT4aJoScETYW4YkuzRH8BoZE/8j//d4I1ikEzjkMjSuY1pGG35NsxTsZh0syxlda
ji5Mtu4TrcQJZUr3kWS+d1M/gAdpnysgCnwScDTIqVQ3luH3diP1j6XAVirIM+IWJXLETURzs9Zc
KSljs9RA0cD822KRXUtzf0zVCMlb8pAmycswyaAQWXWziSxNVtqgyz4DwTzVIZ+cWUofrOj3esbb
LRIBAXpphtRoyqMkUxybaohe5ZQ/NRhPtpM1vRIkc18OijfpGj6oyZ2EEpWPEOPTBjKWx+A35Ak7
ChSxxziqsYMh+8IRaS0DcRyEz9yc77LOAHWb1VfKPH108nhMRwpKqoJdAiHZLhOzb6I4wueNnGhW
E7tOCLjBQLVrw2E/KcqOD2I3moO5JkOQJm3JRMmKv+r9GDJNqr5Xev6JbzOGNA0CrMAhJFXzHlHb
AZumsKEQ5s6Q1+uJj0cSonil1tNhCeEww3Gj69lDGkOOxbCxl4TmaBSZpwnpMTG+w3JBfa6VUFnm
TdQLHBAqpYdCKVNxMl2j7t6lyng0xeADK1/Eci4yaSnCowYWmIPjtOtHBXtWcQRAaMeD8aqx+iaV
gvVTEoAZaZ++OL3Bx3odfI5AsUQRbcHdK9A7V3IewRthl2AJ+V2F9zXUzRshC/ZlGCUYVzBhVu3Q
OBkjuu50Yy00mHmDWt76RgDvOcI3EpTpbEtD9xizqAhd7mJFQfM/3tZ9eKPW8WvepQ+qic/VTKzN
OJV7OYVbKIJui/R90GaEUsnkHKep+WIU6szq6HuBBvIxl55YTHK3l7iomWmPtIHxo7WoVuYYyzSA
Lj2P741mnCEr6h7mTreI6keRzT+MzepmLpbvfM5OTPUH6JGuFvUAiK1kHaQ53jTBI/ntWiQtTtJg
mMVaTRwKWjxcSmS+92JNiQUBFHveuSceROkBpOTvkxah1ZPcJIddWBWboNBx0bVPrWE90SFfSxU8
e+JQqii9biv5VR20HitoGrN+hc9hTKZGW3BHcLS8Cvhg0SlIxWFYYZLs14nOvmHM95UQvUlduB1E
5VrRu48aY4XNd5bbIcCBdUYm5yoa1dWspd/DKSB9SAiezXxya7V1Y+YKNQc1aPi0EWQT2Ine8+uO
5RBtgPDAthKC4EqehBcUkrbUNldVPhMbW3qVILzg332JoT1bg/QZJZEOj6y9BcPwmlJwdeMuJS+I
dGk1JdBnwCSlVj5wK4G80nKoEAJW+jqHmHulajISvcJ01Tbxyl557AvtdZKGe1oPPUev6MqstCfE
iQQCDplq662qYTzM7jNLyfaiL33KvEbs5LobRelBapDIlZaBoaZI4oaNp1/nd02toVM3qyK/sYSG
SkpESkeLPKDH6roRBPNWSvCcRSXHXbVsAG400XviVzmYHDZITc7XmujjvMYRUh+Ihn6Zgk7eZgua
lNMqlH6cb1cDzxpci15eg4vdBJwdplnlO0POFeBG1KonZs2nrLSOuKtJ9wAkSQy0K3VoguI4OslR
8BponAsQUeBcqt0+iwE4yd0x0QSWqMx8SGQFRGEYw4Yxu9DTu8hcMzGfOoOucmUeRO7QkKLQG+Py
JvBDDy81jt2IDWauWtdsPj09BU5WVMKt2LR7NKqKE4tB9KZlDMWxTMtTkwAogaqy7KPG+VU0LRYZ
tTppUOgSZbwOrVndDCaMlVAbZqY+NqkiCZfEx5j3WNSelVZfq+Om1aZoPWsQMnG54eGKQbFhLoVG
KzvyELjjyEEcxaEHf+MQEFvHruO5D+abQDU6RxHMe6VMH1WWkGQUN9FgHuK0OhHae2otxmWW34Rj
soGG9hz1lrXSZGFa56P6NqlsViNDKwE6Frewl53An91K705Gb+5LtdmIpv/R9iZLpULScEJvMO7T
rdRJtzEUMQBWJoncEM5yFLuhWHpSxjoylwCQiwQYRuuVocGJqwTMnRjGqylVN76ZJKvaiK5rEfO9
JAGv6UvstWLk21WnwcEt8h3T5CFvCpc437vcV5+HUmpXE/EQ8I58wilGC95g0r+phXQ1WOGbGhRb
X+s8ZlQ7nPVjsJz5xMqFLEu8ZZ3c9sRc8jYmXm54bSrVdkzHbd/CW0zHQz8nN3lpORIIz1YEKoah
dxumJeYmBUMGm8d7bUH7JcUtwXhHwiyhqXQkVUn5e04WztSG20ZrT2kJYxvnTc5uH+P8IPBVkY5x
8BuOUQZhFHFzW1k9DvDCaQNlGwSzvi5b7aYekqsIij1R7Ic0qQ5mL251VtDVBM2ckCX/3dCbU6SC
2Rxnfj0MjR44c1RPKhDf3nI7XQFdoj1F4xJLtoR4NQRsFyn4iHEpMKgcVGxEtMx3A0+kEMutZlIS
6WGZc/qJI2eogaib5ga/2k1dG28NjTm78UniJHU1AaEHcxmbcIYDNfZPc0diQGhAU6smGnKjUSwU
MZSAY61+0p3apoV1AHHbP9XL/bDDSg9+Wqn2jOkbiDp2ZL9S3ztIrMd07kF7Ts2uAO70LMURtkCN
/hAACN+Z6bPhRUBZOoIjJ2/7swwacrS7aV32EQe/0ZevOmp8q5QAg5UQ0sFLll6etHT1LJW6S7zM
oOoS1Ncszb/Cr66apR2oiOSxygDS6BOOSXPyc1nYm6UKoEDm3IufOvLQBrLaLO3GcGk8pmU9eQ29
SLx0dkhv0vTbfUivsqdn2S7Ny99XuH/RBZFlUZRkQnENnRjLs4IzJR9T9i1eRP4txhlhfZPzS52r
X9TsSf5DeM70JBmyelZEt6oeF2KG9n6wZ7e50g7aJnbh/jjDAXbWs7lS0NEir9cu3NtPukiq6aph
KCg8yf5DoHjWEmwN5Im9lU426Urr7ipdF5+LNIUwIHs8aTtyimT3b2hwflbCfL3sWXtwUqUSTyiX
Xaw7wX4RdYB3tYctoFnv96/vF306qlGGKEmmJi6imK+vLzaUVvIVEEOj2x8ghHuI+7fpzrjQB5F/
0SrQkDBpJmJBRCrntrlszAkJnXFymw8jgujShd+F2eIYOeY636h3HYoA0ra3MAzeKrc8Nnv5ktnl
F09VU+lVEOCgoMs8V7z3gazMZtkBfXTGdfnSeDBtEW4pb/FF0e4vnirWMZle8uLZM6Sz7mccNXXY
tRr6IrfeNh4gVjQ5UFWd37+8X3XOvlzn7O3VgZn4OMYXjYzyQ1INm9SekZXXNlXTC1/Dr28KQSH6
GPo92lnnTAiMWBEGkGviDuu222+CreBd1jP9ZJfgozMkmkoUj0wiKqyzFlY/BXnYxTPlpFfC/og0
+NH0jGwJArbdbCuX3bzLbHrhWf5ikuGyi8gJTfei3P36JaSUmrLQRN+kHsdneTevq11+17/rW/Fa
/AhPit164W38cFEW/4svw2CSMUxUB5Ion2vRcDzl5dihc1oEhY1dXi+zi3KECeaJT9bh93f5Qw32
pYFGJqyqLkOTGVtEnPn1LpWi0VMiqEQb7uz4IVybO5QAiKGxfT1ROXX4a1Ot68pGQ0bb3Hi5NIqW
oX/+C+iGjCZfFWWU7WePOc7hX1qxBeRMRw+tl6ShNJde5bk4f8ll11QVIbQuY+VUz9akQY+NWlOY
P1Wv3Sa7ZfaE/Iko7qLM+6dBc3alsw+9GsA5ZfqPK2nuUdkIKzo6DigmV3JiR7Nt+Ojef/8Iv97e
2VevU4YW5pqL5u2TmF0Po3/pAS4P6OtL+nqFM2mDTpjArIhcoV1LLm0hwNqrcs8ehFtS975Dnf73
4/KXz5GpBS4eYnLzh3btL21rKpkgh+Be2gllCDM8hvNJGYJ1LW0i5e33l/rFJyApfG4idgdVNvkG
vn4C2dyIWpRBWu3s4E1nDQKr5Ur7hIP/PvM+RhuWm7/KdzAdh4PiJNfq6fe/wfJ+zp8u9hTRwonA
Xz8ZoFLBan2DNTeMieygZglAubi0Z1ru4ueLmKgZFksAoTBf7zJS1TGchhn2PA4gcm3WBu0IFQml
cIps41Z+bq/0D504pE23+XF7/xXy4O/xDK7Lz/yurT8/2+Nb+f8A1ADf3V/e9AJN+BcMYaEy/PMf
p+Et/8Zo/BOQsP32z3/8+AP/whqIf7CuWSgTcbtILJ98c8PnAjyQzT9ojBiQTTWDRY9Z699YA0H6
A02MKrG/XjbYeEeZr//FNRDkP0wFEAIB6YBiRQmywX8DNpD1rx89fkBDZ1Ff9oGLsMKSz+ayog/9
qbWMOwRA87e2C421NITJLi7u51qKH2SZ6MbG0tMraobFLact8zhI2vgu5q0GrN5X1kZI8HHQKc1V
ArHdFmqomGIUFPcTcK17lf7ujTFkCgVz1AyVdc+RAaPz/CANoLpGAjxu/bSDD9eKGhBCimOQTgMq
xJGGtECCJESOT2ju2F5GALkAUIMEU5ut0RgaLM+w1K6NuRZd+tnZUwLcgwUmDEtjHeWG9qrNzUCs
7TRAriTBZ4kYDIsnmWoVwYnawtlqzPDRzFUqX5TqY1rTAKaon8ajtBIgpkImFarZ8wFTkfcyNESL
BkK0gRhqlatBL4CacKrrP6OMjRJHra57nAKTZHorzoigEThQLqyFb0PQ+sc6LhQPqQBBrBjmOUlH
ICQiNI46gCvyb1ZiHD77mkw4Yl+7nICiYqX1BuESgTiJR6rWJFsReHVbx5iHKSkSCuYTJPJR1YVB
UOJAA5IovPfULKdnVQaAZgYyMQFJQSZDY9D5oGRVW6DlekP0Zr+o4SfDQ7KjsdbhtVpzhvJCJElq
qDSxvUpko/d3QxbPqd2nqd59SzUyu5wmm0jjmMxGdmgBkDJchFYM4rY2CB4i/ABhs2mYPJ8gMvbk
OJjXsjD6GzOqy+rQD30X8NxD6dD0+LZFjtdAblP9RQkLdDbMkeGLHtbUCOfaP1ZKWpyAy0YbQr4J
0ynYNOVp193KZi6ZC1qvfaSqtESck55C77IwzB3qDNDcRSSf+oJ8I68RMnY5Qk7yzCAHThZG6Fym
Ub6XxLG7GdMifOl0LT0Br5tvU1FRjoQ5FqeybaK95Mu0KMoawXtijvUxavW2W0qTkO/KYpiFjWFJ
DWGFkpnqq1Gs34KU6xGbRM9QjRLonVM1gtRk63sbZJq+J4xJIcixUx6VpKz2yyGJJJxBeA3AP71O
mR7vhdbHEpyQbk1zzW8Yt3033ohZqOK+hsGX0QuiWKVn0X0p0+h18H7qTyGnvps5HDrSsPWAH6DO
kon8qdWE7RiqdFBKq4xPFNJwyWcx4fJsyERU0UZC+ITTtHnZOdUQBLmdyqM0e+04JvO2J46HPKVJ
jQkZ9EX5SYJRS4aTkNOHrcQ2s9s0HfoVPn3KIwMfoidpUbRJ9Dx98MPWclU6TrXNoEaOLAnI8Vdl
P9abutPonbRVTY+hqfdaiWAjJIrCNdshdgtxoUWndXKEQhR59MHB6/oBpRLyDacHCee+i4OdnHR+
bbRL0eDSj+wBp6rzTTtU0pvG8QUdBvyk3jKKXa3F0iuk83BL88HaDlIcbqBRh7uEOJCrFACDW5bS
EgWFvKzKR+FB80H82eI4pjDUGgNdHeyQFRaT8rathfxgysH0akS9+dRVxnzSUPiuWzVU1k0Eq74U
cukui+oJZ3qZ0aOd5o//v+q2049FdDn2/u8sobu06D/z6Ou6u/yRP9ddSf9DpzCF40JhZfvTC/zn
uispf8ALwsFoWdg98E7+e9lV9T9Mg09V1CWcm5R/+Gn/WnVV7Q9VlnR2jxrnCmtZxn+gnIAo3fy5
/YK/BOjpP//8f+jZ3ywU2+af/yBI5+xULcp4qWRJ5dyJG8TA5/V1nwZBWIqbXIts8FnACCTWLFHy
SZgMmJFJ7g7TqSdJmfalANRqNTXkcdVxW1/zAQF/BX+xyjQA1klE6kTe3MW176PNB57fXhlDGB/U
VnLNuiHgR9ZCuzY6zwjztxrdFS7xdGsBq7JzwZo9liC49X3nRB0ZHWlNuzDNFoFSXghrMM55gDaO
0Jtw3YXatIdrjH6guMl8wjyMToIur8BMz0PSbSM+PNSPVNxjWBorTAa2SkAH0S9Gtc1haya52RHV
bDbEqxEUKgrjtW4QpxUpEEFpgi+BpjRWaerkfqSi0SIhLe745itapCXrjmqQ3NL3OerrpWXR5m+W
pkCDF6WnsBmbNfVlJ+jbTRRqnwNNIGfUdHBGVudOohraAt2YNSFqoCpGANdkhjKNRmTOE1hD6oTq
KDrAyjrRKjcP4ai38TaUG/IOg4LMYjANrIesqJi7iId7bnr/ai5hbLfimNpdg2CAXgzBGPVJKHA3
jzkuH3m+rks8zhkdlRUe7JDQgHjpz5NeEJDITR3OHpKavig0RtDRc+/KFOvtQu9mpw17YDdDCLyQ
XNZZ1YOVvnTByAiOnCIgtmbQNf68oudsKBqHlVJ39FF7rmLaRhL1ajpwK6mvX1oxmlHmVPejSUJX
l5DVNdBUhzX9JLT5Zz6g78r9ljhrrSLMAT39UOihrSXNfV1YIPvNGVc9t0kPkUdR4cNtSrCmaPXA
Nfc4TrTcU6KlpS+jeilSZR0E/rAmAtEAR5ptuEWkXxWk8LbtgNe3PUlzyqO0dMV6WrHiFPArTzWZ
jk7ZG2j4daUiAYBqqESeeqHE9Za6Nrn2ak7N3Cpt1Bv0SDTB0YfmxSrXbKTlVTHqoRNHuuhIrcnu
kec3sYYDPZb5UPznthzYHMSjsZ9To+GTQqhQkWwFw/AJPZ89RtUajd9S6BceWH6OqYT2IZHnY9o2
FqNiRItbmle+vCTehYbHrlk75cjX3KwjvoeEsnXcTOBkWcQE3kwx0cfTT5kcoK0AXuj0Ith5xiIB
0NJsrCuFNnWaT6+dNBa7cKJT5SuPQpZcwzkhsyij5DWPREvSHScVJKlZ4uTHNmgJzsWh4wRCtvMV
0IbxSLs3EhxJU17HvGJomdkDCXQrc+bdtgXw3V5H9BG0xUaWxtCm5yPaI3k6cs5MIrW55TUaHEeB
Ac/W6sXsCXUrZ/iAYdN7vaowdMtMsf1hJC5SHRCJkURFGgsAXyIMoJqXriFLH/UkhTZVqNJuyD6n
+HoAYeOx+SFF3sBSpfbyegisW5Mfix6750PJkvtElqvdmNA9gUdKqEiPujYC419F7MZJ1ICBQPRO
QCoJTN6roCfmrKkkuBUy4xEND1Rgg8AtThSTn5QuQV7TKgVZKknIU4vOa/UaKxWcSlnjGyRyu7Xl
KoIKyVer9UTLC7UChEDl+x4Mgj9187YUknotpSGzmyTuxVB/VkN60kCUaXsAm/mRm+IXRPZYk+h0
DO+mJOls3gYNac9pyINBaMjWY2JT4+sWesIZA1xLy5QQIjRc6EvzmGBSAh5XZTzGtjEhVU5UX16R
bY0mPfs2ikRkqAYhFBV7LTMr8XPXOLAUcy4RpA/omRvwjzGjuzFMfLoF00ztC7dEuT21xVEzZQCi
JAK0s/BM2sNjb7TMPJmwB7YmngJ20LaQz5s5Ez8oz90XgUXeMcMT2DP9Zol7U2kiReRCaDlZNv0d
MKMATFKIntFq93FCUTFHiNTrqafqrTtgaNwE/pNeT61LsCkpf33t+Fngtgq/Hgey2EGrjYSJIjCL
W/Su9M23wCRhVPFh8LeCRUoVgUi7SgjWspTedrPSrTqDuJXAQOXAERMkwEj8MuDnm1oSPbNZImNa
aJLWvWEOyloj5tHa+0lz1/rciUrQUxAn33DAEWM6FxSYagLnIxQ5ojp4ev6RzxEtPLk/CILPLGZR
OhSap4whtOAbV4ms5tuhLF+6NCCkh1wdI+kxo6aseQMtPjtCs7OqRb/clFDtlUG1faLUl58hT6eA
JBFLwv5fighiCTYpCaaPlyinxKuUnKRUvbwFrRCfwmCK9hpaXx6thAag9gwFM8AsBaot1wk4/CmA
hIcCNR5VbkUiCLjxOeRNcnGfQBZv80q2/4e8M1tuG0m77av8L5AVmIG8JQmSokjNsmXdIGTJxjwl
pgSe/iy4qv+qcldXnz4RJ+IMfVHd1Q7RIgkkvmHvtRcIrgKh0yEvEZ7EWAB4qPXb1nKDXc5AYdvk
zqXtg68GfM+7ZJeRAXUiO9Hgzixug5Rw3jop23MbfaJIOCB3oRKfiDxEj70pJ5jLS9pj41vEPXfp
iEzoZjC7+0URUS5I4dxG/bkx0eb34/LqpVOza3X2RTTedV1aqFQStY8rZDP56B1dbSYsokd3hyH+
0eE02GlPPKzs702lgpvSG+tw2KEtxP8BHbh+KzIouG1EYMjCeGQblY0GBB3fEryDxK+Jb+ZiQsOK
ckvn82NSZC9lb5BBmPCA0OWNaRf21veQbQ7BwtC28CFfkUfVDOSrurVHD5PXbtir2eJ6RJRm5gNI
wvy6n41yN0+QUczYO5DJuvHmiL8/IM7dIeqhnedLhb9x10fUJs14HU3Eu41Ev2XkoSPm9a+7Zeiv
B/I3A+D656GMtwUiCSdz8kNWcNa3NO1b316mndf9yIQ3wL8Q90uKxvSltyHqM0jluV0AuC5j+DNe
xRKd43gzNX5J2mRZ4sdwvY3oUdjXS5g1QXb04Cqx5XY3XWq/J2NMOVbDmorN4DBa/f0Cv7n2uyez
xCbjMpTaYItvXNTYog+mnXI7ExobS2wDUQ7E33jfZGo72A05TM0aaO61PGkk1GagstvAWUO/8lo8
9HhQ4lR0aNUK+SWqd6a1xDubAU66yQv23vOisb3IHlaJj1dlHdOI1Swxa5Xshe5apIioft2lIsPj
PEapGaY+y+BoyT6jeDSfK1Qc2zmQr25eEGho5WQn23raO466GxeCVZdxDSdTMbTazo23GYBtxbiJ
49C32asjGLZ6c76SXv6tsYOEXDd28pHVos2yJXEeFeGJgFXxFNkxAtmICVQlgbM793aFfAFP/rBr
MLZtndjZWAoac0A+z8Q0BQtigBaTSb3/wN7jwfXjpzlZ9I1CmYbayBK7PF+jMQ3D2ZjJlT1DaDcX
wWVEPywI7DbG4Oh3uThms8tif0Lj5aauhcySpBcrWI78JDkWZcWv4OlnnwHaFZF0PAr1qcQKEbKK
XIOfGkwlfUuUa0JwIOJccNzZmpxWkdFGtDXDP80jVpgc8d5EhiZofuZfJRJbCbm9F9/pftZ0yvd2
cWF6xPN5MkpzxyzkXpAZvjEW8qWcjJoShtchm6r4PFixAScA6Ws2kdMFkPy45i3aPT6adkwwnvIq
Kja7HcmAEWJ5T+6g08utHioVNnFd75aeqrJrYC3OdrszRysgJHY4W94oSZuJvhYQzcWUV4feWJad
WT+mEiVt4rp7yvFya/gc58XK9VaWJgSzbcMsfnEz6kA4lS+WQ2yrHPNPHNs3JAxcAJM9pH7fXtyW
uJjV6cD8fmMaGang8y1hbZtCTOlDh9v6OWZqQxYx1wJRT7XfE65DfgWB3CgVmwJ6n8wJ0K6H4CqI
UaJYSho3itvAlYhWmVp249Tv2lF+zwnMoJRRn1tv2WdGwxrcfuqEYHmVFuRUKgKfstrlFTSRMn3r
3h3yVdEnRbPAYM5f7QlwHSDvfrvE01uRDuc40ATXEC9FH5Tfgz+6HwYegAJpcJ32+7rli5UgpxFG
a4Yx5KkN6O6dwfg0rCK0aXIe4iy4VfmqMSJAgzFvsiXQG5EytiOnCKpTzest9GVk63WvgySoZDKZ
ofKhERPpHomdgYpS44ojFK8jsRNkPjkd7mfIieHkSFS42Hw29UiFVyYliX4x517etagw6+PQOJQy
cetiIgKVNyuZnG0twHREWIB8Rx7mArCgTZFoBQ9L5x2iNM3CGo7tRqXlpaAEv/P8JGQWw/1k0/22
Da+dKAoFoomGYbkwrrpYI8dbSZAWgsc43sUVcXxEpbpHo29vCINAXtryTJgrU4TaNpFuLjhPALej
nLT1R5RkrKq4jew5emdnHRwtvuFz4eZHXDgo/tZOtyPanFPHOlkCf6SM22u8PCIUapjBIhrbGlsP
tOxAboSu53OfYf2DeyHwa2TVUSUL16xunK0ta+Z/bn7OxXQlcm+Lw0js7My979TVgDLoyTa/KBIg
N6Mti+Mgx7sxd5GGEd1x1GiognysHpKxIipFOFyy4mOuKrTSrtgNs2bTVuvVb5I4G6UDeZ224xdc
HOD/A5Gjvg6Ix0D9GRY9mHYvV6fUIjGuRf8JidIMgSgg6ZPyUBYzFkxmfsyXiUEkoWOjm4Q+VmcP
MrVI1oxRmydtdxpleqWb5pwU8tHP4mIzG9ZbMuX5le4rwgyt9flXXUyDvCHto5SMZjwaFQCLNTbZ
tjDcGKa+dv2qxaZBHGiqi7OdOo8xsT37YJ1M253kbPNpci3JLqwWxlPeU1APqr+KLdJRc7ItN66R
JPuYLPaNf5jdYbq4s0/d3prOdSPnsB70eEV1DdezxoCznsDd+C0i8+8gium8anHJGpPkuCfGtY/p
yAzoY83hwR1Ed5zm8VlMjOurCUfC7MprVx/5CPyTSAxrJ0lBOaTYrOMu63cTqXugSkkxZnJFY1ey
CRm7+WPB90KCeBouNoUdqlZnV+roLSrBSggDALsSb22XrSfpA43QRhG+cc3DTfptdOUZiiKlCPZj
Yfq8Cnd7UqdhYU9M+oVCaOkE75PxPhAqiIkxwbPQyZ1rPxg28S4IBZbJwmjXcPy0Nq1gNDCKtgDs
T0t5mFOstYNErGY2/rBfYgKFVB7Re5CnxsR8IoSC4o/RUtYN4kyu93PW84Rhglsf9CwlpjVk7maG
Ojb/EVrEmCzsbD1c4kg9kOFHYuHAY4VJBw8YPKAbWPYo+tVAOGhG6+5SYyDUvLZiQuglv42esFUZ
wdhc28X0XVf4eRUotmuR0GN1KUEtTH2ifV68gETATJhXN61qTw3qYVThuyIhjWwOvhU+AZ0JtlUI
ZLiBrYEvlRybei/UbVBF5YnfedfO1CfCAnhq9eodE9K9ir5F/fgeAFrRKmPABQgoJISr1RUntfMy
KPU8KbhcYzTdRRPbKR87Sk5Seg2zMDRrYyQtwDwSU4MHzXwnrlsTzCyq0I6F3BH3/ezK8ThVxYei
A+TRnq31CDJHuz9N0whoxRhuLME8ZskxFrtSINy18MzKfhcR2HEQMgdsMhhXjNWhtprEDfbipSt7
Eq2uuIDkyJN+chN1PdCCMzd8qxLri8nKYadHPz+YOdlmraeYI5EIGTeNe2hk+laK4k4b1rK3kwKG
IG7Z40RFdg7s8pAQljyXTRo6VlNRw+vVfMPJICdJbe4QSRRIgY9pwdLrNm5YKDHx+Jj8Y90pctgp
ZzwA5XG+pYfGmirbvWiHDGDJvMtN2Hqynp1bln7R5yUeiF6Kxna/GD1RENV6g3NmIbgfjyQM7yVf
9Fn13i2RtemJiImbPDcfaFddXvOrFQzBphTRVabjK20RGWLqz6Saudh0J2iaFPJv1FGguGKHVt+p
r1M5XShw7pzVghIN3W6wjGuRGp8azz4OFVWgR8TrtveiPVrnNbryFdAjZxPc77xK10Sel6ZtBeMn
wjalio4a+HOYrEzwYfJvE2GsBj0msC5jJmKNPMrv7FRp/Ql5Mt6S4GZSibE1m0+sWO9awQMkyiDU
i07vio7Cx+BJtElbYOalD+XZsDSWWFKMguA+dqbbmZTpOXhOLMzsy9XCyOiKT2O7pOrYmQUKefIq
hYpf8oa7Kj/5aGA54tZXUwub0Bo4ToYUXLF13KQcgWznjpUZh9qh8renB0/ZL8EM+7C0vweWy8mC
9dvmtnbTG6eNHy1WqzpP7lURmzgkSSdLBbrHsWwwr6Z3xpgGty0p5UU4+Hq58wZy7dyoIq95rl8r
DqyzWzrfafrdPVEpFDYWKYTSU6e2Gd4MrEx+jh3B5IbjWc8Zyef8FejGNWIUylP3Y/Djt0STDJp6
w4PkFjok8ThsAyMz19qBDVaOOcXS0ZVvcnDFIAa4N+lxfdCiTsmMpvLvB3sZwiaJBOJw+2mq+uek
Ib40yYcw0A0xebNVEibbxwT5kRPTTPV3pf2XQDS3I6f7RcYkVs7p0+pjn1I72OZj822xOsWFNosj
5EC8lAbrtIVFXyEIgEEUvx/b4N7NG6TrmmlrZdrESXJ9bzARu4fEsvZ4LiAd9dmb59GjRcvzLKDU
zX76OLadA8srkXa1i1jH8axkOugU0Qarz3DSrQHjIGDwttjZMZPPTFWBgFSMVIqo3SesiUk9QE4s
4pmdePNlHspr/gSkTDRNu8wfmIClOtkzF5r4TGKql7mfD02bPTQiG1gOLlZol8TeT/xbH/Hq2g7C
RitmcKYwD02dPZkjH5gznEVr19ulKCRS6VsbpemuqZggBs1dFRhf6mL4OvRMxOzGShAi0wwb5hKO
ffdEB9RvS+1gxF7HXHIlHVCnA/xmJCllAzEiXsK0Nu/HTn0UJMDvZIE2VXp8GtqePnLEsElG3CSW
gUOOXxYZ5BIqUd55VlnfBMST5uyXWPOR/5Z1+efG9J47vtaNG5GVOuWTx0bhmcEg1G8MYnixxiMG
ka3bVahCh2k7E/huDuIpTwA2aHm2B79/klmoBXvukWOh95nXMOakx+s3kZDjPYN2Fts86oISd2/m
5aRCDSQNol6XYsLXPvk1PVwIX/1LEsfvYAR3rTc+Rr6LQq02SRRnnOQvaCtLzcbU7RhckCHF5WVx
XyfCxijgHhsaa/JA1dYeKQ1TX/OeuSdSY543lANPkcFchGBWpiarz2dxGO523VUVFCo04e0MjYH2
oIBzvDrp6qE8jS0J5kViM/Pl/lRsrriO2e/DhN6UVr6Eg2mxJKc/2LG74togIVC4A+bDwHYPuccH
weR9Z9ozThflvBiDM+4LAaci52mCs+ONETbbn7o7evOstmbKDIGI+B+HK9PCFbbg1TfGYN1OhpWF
ndVhjWLPvYk178yN64t2Fr6ctMccsSmxVW4wanhXIr0uspmUO9AZu9i0OHe6DznWOVE60mcA234O
qF42//lS9//H9BgLNdu/3viiHkjHnxa+/MCv+17h+r9gM2Opa5poHNivomP6deErPMku2ESQDX1v
VWCtW+LfAmQEf4TwGIm6ZLWL4mr1Avy30gqp1SqzAgtms65df+6nJe/fLX1d58/aPKjRLrsXGHxI
wdDeA13+8843mEZlTbZvhOOgdIxlyw8qgk5YDQyXKk6t6UlYRDae/GIS9sZI4PuCajB5bLlz73yN
4ybyX3uzz2IEWUL0WyTvM8m5suo9nvaQlF97yyu/kpur+z2ej3yA5JZJEAGGMIgTNyVJTzct5nhc
2HgEl42rbLc9N12m/Hbrxtg37wf+5QNzFCmQPB/c2g7bJHWQdRglz+a9EYENecVgE8lj48xMi5li
dfBdQOHb8XWwkCqFuVewqpRlBfK/C3ocjYYXTYS5F93YHgu7lyx2Jwp9hU8c299z5Ocm6bi9l/iV
xWSNc/rDKXqedxhHXR4uxFFX1s3ceJN5YYEo0kvFeiy/GjurJNwqE7W7mrYTP5PQbkYzmIdLgBDD
u2PlJIM6zDrUb2i5hlan3Xtaj72bHWN/6KR1BxtGoHnZTL1hpieMhg2EV4IX4MjaHqC63ladvAtq
w6QbywdLXqslqRkVu+na8WV82fiP0466ouf62xIQP5hbLyVVgGyL3O+6sG4i1gHIfWbOKWuIYoYg
9kAUVx5leER1QQLaFfTJ1bHekUsKJqfDJ8qcb2JwT5nc640T8dpTi0IAvdglSaO2O0+NrNrbPMnd
ZWF0PcuvcBGiozmayXKgF5vKu8SXiuPMD2yE3ZPJQLODneuwqq2SLHvio8aUn9tWl26DaSIK2tCe
29CbTCSnD7a5/uwc3eZDwJ9Ndp6xiMxNtcaqk/sLasOq0T6PxHlsaqmG8hAnlX7q2ryhQiBzV2wt
6qqAmXHgxBlSKFu2n0Xkl+mVSASzwsrjNa/0itVhH+nQXRLTju092CxlMGO7tyMLc+3WTtKuLU5g
JZqM0EyaNlKZ88rI0y8x+Aoy2HBCJgdWj9n8RPoqQ4doSpqE8n8Ay7Qwu/pcpwN24G5mYM5CcXZI
x6g89aUtJ3Y5zWiOr+7EHgzagjbJs/NS5zK6M+twUvDEl8aJkQtQac7JDnC699D1Fo1qWeHbuWan
hKiAPanF6IrEWaSOeaEP6KLm4gvpaktyMKRNdHrpy86DBdTVzS6jJ/qamLbD7pYcYta8c6HNA/K2
6HWJGAnc+0gFnudmiNVbQm0uzrIUw1uaDyMexnn1+ec2c79DhU7gW9ak+QPQ86bc+YR6QnxU2vLB
HqB4OWS+SzYHsSgZugDP5ft2vYE9h7+UwDqEHVGU6JKjpCz5jpibLq7cN+xL+23qzQFnSZQWaj90
M19vZRSQtNweY40Y52U8Z5Gs3jqnRZQgC83D0SDo1N9VwBSmje6ZFASL4d8aChIO/85wb0deQofQ
oGF7dx7LImY+xLOcDXNJ7t1hSKal2DtjUny4SNlIq3Y8L2Xto0aG5obu5XEWXfJYGk0uIDSZ4IOa
RuaPXmJ5+PzmAJVhbZKztBtHx4wO4Bcz9T0rV26mNy4tu3gPls62knqN5/Ur1mlljHv3uW37bN54
VUIstTBEOlNfUbdt+J7baCun2PUP2kgYp9qIVO0TkMV2CaXTutZxiY0qDpOOPUVocfOy38sn3yIM
90dLbkUi3+MN1x5rUDZIRL8aLU0F+WdQqqokQjbgkkR4rFUR4UWsHfHYVZb3WU5gfDZB1GFy9r3Z
+x6BEWU0nxJ4s75NL77N8yjHSR7NFUkyWuZo/hg5OweZwt3aNtO8DrQzb27gcJGdGbpthjTPFgLV
ZJcxlAVLMlXQnwkJ/coYnztwzEugNVY65wtlkR9EJ2U2I2nfOsu9FZCFcgbBb5meF2EEyXXMELnF
l12UbeiSGP7RzsPSX1qnscSJD321sKatp9GUBt5w6uc8Iam6FFx41zGMBAGmxArqu2mRaXPoaAvU
lWNUFQesh9k6LMC5wRMZB2vG6l3Qd9VDPH2PZUxGL/ussQgRGUzYMxe/Gnd9k5hpaDYeH2We2f54
iPy+6zlYKqkII+5GvcMjrm91ulhPMXu33ahUfVvW5vjgcr1nJKqK8px2nmZsbpb2sB0j5diksOrR
eK+tmP1HoGJk9oghu+ybduMY6o3TxB/1CJyNVX9QwthtFtZ9Eo4rjxCrF4z1eXLaS0t6IhUrA2Vi
UmeiEMxkrp6MpuKwjg0DIy2PG6hExlRZqGbKkkW/nkDDhQi1+Ehdo3DTs24sPti+jMrurPsgGr4V
/Eb5cwPargFMM5kdwaK6Lx9FM5TBmWCLsnzr+Hjnja85lTbRjMH5KU9RW77NfHQkLnNMNzuFrgso
x2hN9xbTi/nGdqKavWnTjMXWElETh7ED2C7M/NKpb+feMhhHQZT5pryS8Vg9e7EMSfuGhNezBR/o
i8mHXS5o6GUysfKljS1uFif1jbs08w0kY7WOBiQ+dt/fk5/J86eZ0pmsZw8V+aaUg1SoY6cl2HJK
OeWVUDyUQh/FN9Kbcqiqx7SVAgpaPiobdklCslEGwmKNhR5RpZQ9gNp7XftgrCxL2WBqG8BBm5ln
gMamv6QasNtY5ReRKSO7jseg/N47i++gm3D1Y6+VcK6DoobVrKwq9/aqFtBkHNWOzBiZPBUdegWi
Mre6rmxvH80+tyg45JaBdkIFAxqIpfNzXpeyv/RD1RD5XDd98dCOsf85yesKdqPbaWjDhbUgFTLb
OH2p4gQdG5NWtAOiGtAEGH1dtU9mnInkkPWVjhcmR0VTdCGS09w/Z7JkyQzOS+8N+tRg08fWxNtl
2F0aqNamYHqIy5l6gfBeab0HdOndPh29zso2yRJVqO54mulL4/NFPwajxZo5BRRKtLhFSU1J6BPN
yyx15JhjNhJ0t6Ar4NP4ehyWTwnURPmdmU/BSdnX8ML27WJX6kVNjv5uThHhxzg3OfK6pVXeDQDL
LHnoJuBGu65oDBmObpH4W4d/ONu67Un8nLrIzBAZds5wYKqTvnB1Lxsjssdik7VmwcLAdJJxXxk6
L97xFJRNSIhuFe3yuXUYudaNgb5m6YzBfCHJYDT3VWFq8y5g/M6bH6oCuESh+ra4aRyt3TBq/KlH
SDfn5rGSlpuzqx4KIyw6oIQH0OJ9dC3K2Yk+PGdhG17G0oH2SQ7fuHGcCcsBm0BbfpKmtuajGdRu
FHZTui6tHTG58mrp9dC/+CogWZevNbXRZ4GGCDPwk/AEeS6WBRKE2G8/TWoy2MgsVU/8LbWl4Xuf
6tIv12XLBCIpLgpjeDQwZ5PTOKT5dcJ3uhx70y2ByKKvia9yr/dM4h/QX2w6kP/koUz093vLsezP
k+AHWHiInnuDg8s6FEZvSoQKcVyT3LTAOvxfaHb/3/QN0U0anr+GN/zrpvbxrYr/aB36/Wd+7Wt9
+YtjuC7Zo9iXcWqvCae/trV+8ItPag+2InYmDv/Nn/wjFtX8xcH/xX9wmdl0nb83tTbWIhw/GJLk
D4mzKf+Tntb84f79VfC8arQFEmZMwTZ8lz/3stQiTgn6DoKPyq3jGPcc7yoyD3nM+lzirDmIKSkO
9BCoYJTuwyFOFfWvM2wbLtIzsI5sky7iUx8gCMu95LXC+dBYPraj3sw+c6KAuyIcA0ljVO7h9mBD
NFDnKfazR+2AQchEAWuDZ1J9aKFX7ovYam4GaN7UL110Ynltfyd2paSojbgb2txqN77ypq8EfRqn
gSh15KUBHNOcylwN4xq2Sjp4609Pc5CNN3C0UPMEhXwgNBhFKLC4audho+J5hFawgzFxBi/hfWpT
ZIV9PqsjKdISIq5H2czRu/WqRV9JIaGn2At1Uib7R8L6qAitdv6EwmJGZ5HM33ybg10qQBhzUBH5
YRTe1h+0vWXiWR4nFTMSHOGRGojXNzIyEjSSc/29ppwZETwHM3ShwTXrfT7DMKLgHo+YLjBleGaF
mKddItDtKdJHFT8UjpsQN1ddpmWQTExbszxSQRVHgdBgK/sl/ij6pnwtsth/YN81HzwsLpfKlsZO
S7c6VykEzdyvxT4Ixu40y5SsQOuFxUASmh1QV9cZ8DPDnOBXBfcxO059KgR9CFvHOdkPjL/NST8l
bQaBdVYMiRFyZJ48l325bF2FhJMxjncc7eLC16mvmpmOgTbvEpnNXjGrGxxgMM7AkSZSRpWdKlcl
A7sIulVv67rFjOliAt7XV/m9p/Cpia5jWdQX8rWzeygjzWCf0LUDilxq5zhGRoMwcmoex5E5HzBA
H3la4NmgO+A2mgsP7mLSjLfBB6KV6BDTL+CyHOGVMMGs4vN/Pv/7nzsS/3pK+H9gMPRv5xoH0b8+
C+/eRJGK9yR94+sY/uJU5Kf/+1T0LOZ2EAPY6jBJA/rw26kof+HU/YGJRlEsCTf7/VTE+LHyRCRk
D5sfIRH6H6M+2/rFJSqMPzIDwwQTGfxnp+Kffc2/n4r85X/EcDMXaGBciuxo5oUFSwofUO1V1imX
6ap1KANjoz0VX3zDj7MrFkLIhRZmIigrp3ufacqJjXb8yXVq9xQvxQt8r1c9tN1NM/ni2q3KJ5pf
6BVjyViBiYibILezItYxC6sHonf76pQkhf+QIJshlh01/KMzAj7cLrZZMXivHBqcOaXpVvM3FS0R
+r3uqa2K1yhmRBMsdodsp2EBHtQIDgi13yAihA5gMlXPXX/cJnF2qawJLXfXZRfkCvWlgh94ZMCl
UbjKmgnZZHybmdUc3U5M725KNTsGU3WflBYk02n2vNfY8KwTxFUow63f7koRfLALoccMypIdRmUX
JHsyBfokJu3tnaDMbyCaqmuQgtV7aaAFLZbis1q8+EmWdhwWsq6PgCRrEHaBPgumxEdGqvY9MnBs
bR7r6aLIh5WLhL/Vn1lDSoP/ma+DOBfo+NbzK/noqWAhbbpvgUFW9L2eA6VK+b4VgqhK7u2pGd47
W0DDZJaCRyEJDFKRDDWd2rGuT3VpeCE8JhY8Dtb2XRaN5alxpb6bhQe2rCjxPOCZgb2U98jqvXw4
2KquLk7vWceGq+DGC9T4eUhH2HSMyB68LJG3oJbEucuj6Fkqz7uC/IHWLWnVrizL4nZp6vxG6pax
iefU55S52jZTUKl2MLuTy8COHqn/iAPFE+TEWRI2rUsvyZLPDA2jXUTYmn16FS9L822cUZHQ5Udb
FDTzp4Kr+WQzHA/jRDUXXcd0VbwsxTxC9RGo+H2qOpBRjDKQ/SKTtK202UVz982FFnsDi6na+ok1
/W/zmv/fc0CutJh/fTaiX+vTLvmvq+ojfav+6/b9G/98+qb4v2s1/+msXF/ot2PS+oU0dQ5DbBdY
JByDA/S3Y9L8BdwJdQX2cbzpPw7Qf6xE3F+oKikl1uQxlhiB//s5KViyOAwHsLIHrs+25T87Jzml
/wArYOdPC2HZJCb6LkVsEKzH6B/wDzkUu6lApr+jNGBVO+arIeALbM+NT1fJfUR199UWCv7lyx8+
vN8ceX904K0G+r/9q3/axbigzj3yortdb/fbJFJMqiFGT9E2mPOLGbXnuK+O2s63cW7v19303L4G
YN8lvodYudQI2Dl1xWzKC2OYl7Nob5j/HQM8s5QU7AqB1iChHMZmXwC3n4V53Rn2lVzyQwRYEHkC
q6c91uS97TjXWrcHv7AuVMOHJL37+zdLTf8Xb3a9EkhF5SEX/PRmB7+Lij6oul2AdUBEDG6MIfR9
nE/Ji29/dQsIhXLdRK3C0X3QOReVQoiBjzcPsM/CFJ+io/DQDe2/AdP8FFzx2yVAPNXaSLjY37hC
/3gJjGXSFXaFR3CwmGKS9SOwGXXZB35bPtNi64/ebgFw6uX4kZJfW89/7cP8qwsQjbXvsUamVwp+
Yg6VacbkPW27nYu9QSUPGeXoqiUp53vLNjc2EmuRdxtvHYGh1Pk3X8vK4vi9d/r1vdPYMelaw4cI
Pfvzey/TvF6aQXW7ul6DmoBGNURGdf6TnxvbErtNUi/kTSVh15A5KJB7zsEZO+YOS0KI9Hv797/P
jzzUn34f4lglX4Jl2jB0fvp9Jsis8Ge5TAxXmFhOhbMZbwlOQIaEGHTTW9Mbwo0Qu9zBGRsETG4L
ATNCFdsiJfdTuVvmlMmt9y1tIaD7ABQ8me+jBmqAM1LaN4xrM0LZtVvfyqEptmWHJoYJ1DPTO4J7
Zu1uFU7RzHrLVXxl0D2ZtbOJF7VtEZcMhntokbxu29n6NhWlhMwwfy+i4cqY1TlfFPHyZAKBmTB9
2MEWMAn/k9/0X+Auik01cv2w8LtxOXV2mn3jptdfRIdWzjLZiRV4ZIib+FrMaqLkN/vtiOOeQdF4
SgUpiINe/k2E34/QyJ8/cBcqgLnemnz0P11+BVNU0AIzwoX4LYqxcfRfhbrYaZj4l7R5dpOnNg02
qn2Pnyz/3ezA696njwIv6t9/887arf/TL8JSGlcy8zZvXZD/8S7s2qwORtPgSqySuxzDFBoZ451z
7WSsyzCyLuABzANdckzH3UTvxlC+lDXiDe+zpeYPrUxqe/2Y+unJF+k5ycg1S9/1JG8Zp4G2nLxj
g756AQCqbO8utm8Be5+nIb4evPLBXrxjMTY3jMDu6LieYqgXDVuWbTs6hLFF+EyV+UXY0ysQ4wdC
Yk5///7XJ+Q/vX/Pwtyytim2+/MpVLMUNUFHdbup9Tf4EY6qm28cSsPBjg+cH3tzmg/jkFLZEIKh
bqu6DiGYbGPV7f/+V/kpR/zHoQCXzyMc0DGY4Vg/XRPWktkAIb1ul8poO2N0nuLh6+jZt2Vf3Jg+
wuyqByZrdF90PyCSCw6iZJtfzlcLIxkovJxTlIRb/DpbPFrNrscCOtqMVROqOKP+N4eG+xfPFoKH
Dd8hFlj6jv/TAU6z4RH7wKWDwfJzbMDEJZbjprCc0GhQVkLx7u3g0Sn9r6MRPOYQwEpRPwatENgU
aSpAmG66gDWgtDGDWI6vN9jgtjnVd13FoEEdLve5AvrSEVSxeM9ewNOoj+eL7JrQKlnuVfY1pdOB
Xcyh56jAVwpcu7lra+ur0437RTU3XgnU2OLM6kQHDdcGtL88I4f/UszyLZrMx7ooKIbppqo2vtNd
cSCJTu9aThlmDH5In7WDF9pv8rpHZegnTyyFMIXf/v23z8X2T1cijAHTAXZpmKv4ZP24/1ASNUkz
Kno8LCK6DFOnaLfL5O7oAQnF4AgtqhjFJakuck7vveqTdAm1mMsVh+8QwnBp5ercHszD4LFSbdXd
YOfPps37y9IPNraYGqg4oIoAi7fb0xrV4nfpayKbd6OnKfBNcT1b82tWT4eUuKqVqwFR+mgqdbO4
3heqow/da6Z2TMFi+3Ni9U/jwXeKQ1IyObOvXbvZNaTgYCTaToY+EBjw0pjNE6aVaYNn5OJhS9LU
cz15m3R7POV8v8Aa599OHmlO3PGXKAiukmW6Ls3mLnfy595Xn+FqfxDleFs+ZKPx4NT2/6DuzJYb
x65t+yvnB+CLHhsv94EE2Euk+uYFkcoGfd/j6+8A08dHosop+8ER90S4yuXMSgskgL3XXmvOMR8z
5RpBcoBJRUd4oBtHj75960u3wF4dxqaLYExulbr/JRUnU6DmzrSfOqfShTa7eGzjhdmjS/sfeMtw
rCMbeJH/Um7TWDul+nBgqOLMfxWZ/q3j0zKeu5K87qbNzC9e+RkBdbH6CFRBvD8agMzP24DuT3UB
SLZh5tWs04khkh34sCVwelWA102tuxvtOzHoPwyJw7o5PhFlYjkoRnY4LH75kb42S9RrVoA7O6/r
HcX9IfArfWsVGyZhSI4zgHQVPqYpLl/wpG9jTwKq4D1IQ3Hf5OOj3NFLa3AumLS7ZPK1Uvst0W1O
k8nSlKzbuGc4rxtx7taGttPHEhE+c7QlQ5prL0iODImwvlpz2laq0XdARqTxrDUSoATjqdeNr2B/
2rwOftiyOH/w4NKEszRL0eyLdcdrPUUuGQmRr2Y9d6HMYzcjoSDWlYg6pBYbZKJHr5D9AyeYa6zy
B6LjnZ1tDQ27A35dyAtXuuofiRSwJfXKJwmM9+FZJODzVa9dk42xRwNKEWx974j403vePQFhG8jN
6Yv3/tMGdP40s34NDbgNkevja4/4gkF3WBGeYtTLFKhwBOO4sUkaSICLhytw7Ea0g+mLQQT8B9CP
QCbNseudP1/Ip9Wc69ChYbIF8SAil/t4HbI5FLlnyo1T2UjdM3SlAwUaWOyi+15V1TKSrYVHINWf
f+ossvt0M2cWJj09hdzyyzo8wz/YgO1rHOS8J9norns+XSde9chwe4GNDztLKZGYJk2rvnphK3eS
tLhn+vEjlZ5RB6y/uKBPpTnfg32uylEOoii82IUNj1FibluNY0cHWb6iBb9Q03EVAO/uh50qwh0u
YCaAlUMDycE6GC7mvVU6JPVXpOXPVaLBvEbj/G6DFULceFGcRbSXRNdwT8qZF6Lorh04lkSyhNK5
cVTu+mJwQ7K0CjTaA95vutJ3VekfSka2dgrrKrtvpeKLRcv8i1vGigXAjgeWbOjLWwaSaqrM0W6x
GoBbr03cw7CflIU+3JCih3lazGjqnkGIRsNJiF+jrThGnxrsnjpBTB6ge/S7JnAR0pJ/dUNDfAfd
NNkHoKQAnJc6FAZwBn4kKf9PsvlAi4uUBwX3v4T3oYnSG2MiRw13ilk5IPI3ZWy8maP805/UJXRq
YKZMfdOrSSocEWd7oqU3HnZzUKSg7cVPQ1fRHSKbQ6KEjqxyZXsEvJMWaCUU40rRZ8xCZ/wyVFJQ
NN+pNfsKMEq2MIRv8zvbQir7BRMPGntl4hJcJZxE2iaN+hXC+PN3DRoTaCr4VA6KyuVbqaUaVUmD
21iE+hIvy7aVQ0e2SCRE47BVtWHDvV7DLAtTsU6E5VZK70ixftODAQHvtv3i7ZgPgh/WXqaNts7q
C7fQUsVlZjYq6cwai3py2KtwpWkrlSoENgwmDgTVLlEEi1DCnIzta5NY9wIPXUpaUhq91s2zUu41
/8cXVzSvS5+viIOUcgbqzsDG92UT1qNxMBWsSYP1EHgPAeVNt9bDnedvBJEpQF5if1/ZbnUj+ySE
3H7x4z+/oxAFAG7OpEZabcYlRFFJMiaQipgcmZMiLVwsRMBFOWUvYq/AH44XwovNZ0IQTuYwPniY
+nEJbsxpuE274SaseX3BauAAWrEY7Y7MB9dQUzah7K9HOXzJSGhmE1/3Yb3N9RHgGbQ9iD5CQcDf
hcugbjFA4JOMccwhG0bWevDwrMah6gQl/KeuOpJO9lCm7bbNpBtyT9ZSk97Q+f+VYE3DTRcSAXOk
YosK8wcKnaPZ8KOjOdd6WMeZ/1zKykNI8TjPaccoIvnt2VcAJA/eulOypSoIow7aRwMioDWh4JSv
YgweZXk/9NZ92Vs/mqb4VrQJZ1rEeuWRaTGhYdECMf0qz3JHFzZsKIGZiuglYsta7wZP6F3Jmr+Q
y36PzVMs1Fr+jkvoSWpnvGm5Cxj6TV5oLUpCNtUcGlWB6HcefCLNUR4BTPbLNIicJmLW542FTMoL
Ja+Z86JLKSz5rj1OHTFrdXubI9Y0hm+zxQ+N2zI96Uw/UCJ/udl92lzmh0VDpQ7umu3uEsZsVkxI
+OqwXWloCitZQkSbItmDn5GqAz7cAhMkyEroMTR/miz8JViBesEktApKJr3o7+SGFEvfggXFoYWT
DCjnEh643d4NeccRGUplXj8qJV9VgcX63usE+eD5dISZtwskY2NZ1VvUbjSlvm9HD9aC8iRiv12C
27rDGHcSWXNq+C6dTqgkaqn6brDD6yjjf+im6tKGucbCTLUlSG5BEYRKK2F4rmtzeA3edyBgiWff
1R13SiO/hQTA0CGA/ZlmK/yVfq8pnKQSer0tZjND1a5SxsYEOjhlYiw0Odz0OqHgvr2LY5LpJJV0
A15ic9/kzKiEkl6XHT3ixv4h6oyipBmux6p7sxKLpfmqMgGiyBNuw6ZzCwOrte3Fr6FabyVS1FKw
QgmO6mxcSoy5GBhiU5QIFZTG+yKsbDw0nRMC2nLYtGCqi1tPixAuivJK0aSfrb2dC5Ggpy2lBc7k
BSAIrpLuTsKrhk9sZ8fDrRrDdsKQ7ZvEYkiU2yMbBSoaIob0TdkN+xDEQBbaJ4vQVIACHI9CXExV
HAWLmQFC01F/Ja58g+6HpmQ9PgISd9vcBpQ2rLuOj9zKD8BLlDmf7qWL4nEhzxk34Xg1WvjIB1k6
mG1xAAOwwRqw0Bw0cdewORyzkCBfFJuw8JZh5L1ow8iPs62fkaiuvMy+r5jzMUZyI9E+o/1/Pq+W
/wFQ8PpnPiN26/8FjOC5ZkfA+27f+MQJdvL4R/5f/+e/7r/FP+sgTD+gC//x539PbthbYRGywVKF
qzMgm6Lv9+Tm/DsUpXSNz9Dg9wNu62+qrlnkDAKzJ4xUY9/+u5dF47dIh9aZbssqqhEmQf+GleXc
D/yf7RanwNytVudC3VLpnF8WfzCuSUsxkhya6a9IfwB5ivmbOtiylkOSuXPcSh7gNmB1DnwqLq/6
ahH9eGb+fAVzZ/9dnwRjcazZFVdQsrAnMzAsA1skIqe/GrdGBU28vAnbVzRK583Aln5XHP+Bh/iv
J5DMKL6jM69CEEr/959qPf4/FHJAifrTQ/7Ew/1f2zoBif1+KHn+U39/tE3QnMR0Mlj8PXn8n0eb
3zHYFVG1URrNCo1/aDcU+2+c9VFJ8tDPRioEGv/9aPNbWLTwWrKjKmiQ0cH9O4/25cFGBg46V5HM
OC3KXPOylETGnJHYacn3kE6qFvkD9ciiO4XDQo0dxV5Bix3go5RuGztQMzV9Y+XbwNwq/gGNhk0A
QDj/O0l77ff3hrdv1AdVv266X4McY3FL4PjQbtrLyZtePOTGKWqvOx1HKHGfp0x+09LnMHaV9mQj
XSpfQ39XJE6vLTEZJugVoI7VKzwXSr6UsTBScxOke4g4LeMTR1eAFR0/CtCfHrsFDbfNEO0jYBEc
cNgf1t43VOfVa/EzYtxCk5gOGCZjMlkQkHXXaUHf7QZpmj3usFGReRfitaeTBghkWKdomIsVwV9F
v22NtQY/gMhVZd/1TGogkrgpiba0yRUXe2dZu36yGqIt/5l+9XgsUX60HBIWFrwnF0/KeC8KV+s2
VeeCniYpsSqh4a0L3fUyh9K147ioYYBdigeDq1fWOsFKnAhpIA+0RVbQ7ZuEWLQ9+VnJc6mvLLLa
nglZ8tIlNQc24ZmtAAEGm0q4trIVKWW07PtqUW9ymQHtAg30u0f99HsBfD9VJsji4zmEhwfdLXoR
A1ehSgOXJ/j9sjQoxWS3nSHfW8OqnsMjj0pTrDO73npSuA1CcpvUamsS+xYU+qq2SDCit9hk/jHV
7ENOfHqs9QAt/VXoz2C4fDm2MoQRSBnEdjdU+eF4reRECEv0ZoBHxXW/0AtlUWavNr3NGHyU3T6l
zA6a+FvIIKeDclPF6LjdWGJGRkkk3QwU5maKOjkhNJyAbkuj5chiyRWX1ZOS3tZiF/jHfPqe1a8V
x0jmMT0sBuPbkIBvBrjox1ejd9Omr5F870s3zXA/YgdUdia01VA/BO2rNHyXgiclfwr5AL792Ajc
ja9d+CSPXGfLuUXv5YVm35BovxD0cowD/eQ4edUb2nD3YX9fQqvRqX0y+buwamdm4aLI48QADqP1
vlv2qcBWd2PSFKEBkJBazPEK6+8xINFT0vl47X2V/sqN737DeImyyrvK6aMqOziJXbvuPBKOV5xL
6xxKx0qEp8K6aa1DY7/02W2SXg32TZycpvgYWVeYM30sZMYOlogCd6pewRkRycqr7ofqMYOKJrua
derrp5wX2MZ+BgS8pIlxn5dPtn7di1WCxIufURy6jMLsRKTXND1H0m2VvAkPlsIx1LdZ+ma1L/xi
XD7R0VAqdyhvBmwS9l0CENNf4Y4EB1NYW926wVzJf5LqobZvmJ4LcuS+Gdo3BK/ACX2ddSJq2ZNd
iz5m9AhNjZUMAJT+lHr3tXF107EsNcc+CbZqwYLUee6QmZuU/9aCbmM0+k6V663sLf0BjpNvAiJI
KDarnRpa64azQlznHBp/v0T/gZ31f9O2aaFt+efqnlWYXe6Y8x/4vWFSChokRbBZoiZH9mhznvx7
LWj/jeJLRT2BRQeQtGA5+ruKx5L/dt68UMqirjkXfP+9YRr23wREaib8wK7xRNON/Xc2zI+nWUuW
kRexWdq0AhUhPjWDOC8qQ6TrAct/pG9LQ5xwZqJRjDnW1mRlNgqowErXARaVD5GkARIac/YRH/xm
2NZAjPQBm6xkal+0qc7RTe+qVK5sbpwyz9UYqM1JGx8X45bFKqgAkbmeHO2Mph9utKA/ptJJr2nc
6oRs7MnvXnla89gadv5K8DmSvcYiCVyc5MCWdpqUrvqSmOHCJ0818X5ZncwioiGdaQf0An1V2mu5
nX2DNfRbVasOs7JzkQfd8MWI4DK/Bi0/uHKLulvjKEaLab4P7ype1PSjonW96jRxU2E99ptjhG14
acqat2w9u7qBFte5nR4lj0WkH2K7MzammrSYY0YI3io51H4dj2swD/EyHrPgSpulV2FZ7MtM9FdW
u9GlYFq9e5D/Yk+cDx3vWnPz80GLWCNEj2eOM8jlWQEvSdtVJDG4opB2CrYdWI7CxdT9IBvF9KRZ
wLXMOjhNtUKJQqc/WKZdIqHgBh7kKSnjxM7bV/PfMlv7PqEVXUvMmo4K0Zo3JrBtr/GqR1tvIDJ5
RX7CGETqcLfqgvq7RDfroR8PoK5olklDuekxCCwicpe3xJmQVTwrGkrwZ7TQm2ytFPSxAYf+3eTy
z5VG88Z/8SxayCuoUclakeXzDPDd3QsLX886E7xH5fXpJqjgKIatvc6QHezzWekGVtFeD1pp7Hur
Hha+CcJXhOH1mKdf9e4vRFe/b4kNaMDWmNdj3rjolooQF3ScR7GLgX84nV8EwzcQqNIYifrA2+tZ
Oly1gJm9QN+Sl2KvG6CVX0gH/uqJxtsyt8Fs1USGdfFE49jWrIppgBNT2hllSXNO89+m2sz2ZNhS
HJRVdptm/Rygiv291RWIXmq+JPCyeErM/g7vh7EHhkS6SE2jN01oFMUV8c+NWKX1IN9LesMp/B/r
8l88zhejKr47k6w2rFCcTlCX0//++BpmkIch9ic6CeKJM+pSdDtJ+UbLS2iSWC6Y3cE/mYpdQ+PP
MSTzl17Iw3UNSqZIq5XHdFSNw2H+uOFXY4L5R79/xjTkKxYRdsJCWakiQP54abmamNpIgICrkqEl
/Lw/kKgHkqE61JNh7G3qYatWzR863bgkNdG1aV2+13WZFPQy93a1bryIFrhspoEfKLTo8Yvv7nIp
mC+Qspg1GbUI45V5+vjuJZAylXe6CipXIhF+SVPX2wY144NikpRlggtlMWjGfSnackc0anyE4jlR
BnvSfdmUSzKui9d8DF/Hul2llu5fxaosvijhz/fv/ZeIDhWvFT0SNBh/8VB6RjBoQ443XLdQ45EL
DzVwguOGHiRZyV1/sCV53Gpl5DIr1QjI7sD1ZPeFNZ6Sropvz4+EpITGqtN+ZMkUrsHaeMTBw4Kw
kgEeQOGSxoM5CLYspnD2PrNrXgNT+tZYg8nJBo5ZYQMiHEVurWGQfhdhNu2JQr+1ogwwRSpPDyDC
T0Yk3/2bN2h+uNkseSHRd6FGmI83725QgxEmb5VYA8DI664lz4jg+71I82k55kb/fAsFQCwKhvI3
QOtUh+VO2/WIBdZjigcfU3G+ghWmXIceR4giUSElsRX9+SrPEqjLWzQ7gBBIMdynAvp4lVqBppKl
nFtUz4AT2+t3FoBuuUvTu4rvcIHmIH6sRL+SU2YGcK2MTZ9rd8Mgdzvcw+AYA3QCXt/a18LUzaWq
wuK18E6rvoium9Ku1n++ZHHRrmITpJOA2gcDHVkg6uVSl+YleP5JC1xqOHnlj3bG8L4IVqZcmNuc
pBOTVI/RkuJHhKIjcxeoDMmeQUp8oC9iOyzm+iKxI/nYD+JJHSdxNAd1n/C1H2Qx5SQUSMp9nSbP
6pjAuhttdSdDEwGbK08LCzbcRgMuylzOS0KGo9l4nU7JtM90ba0x411ofa5zNvWn07DrIpGeIm0g
N1ngC0tsNgKLQSIng20Cfg+N7k9ALsa+a1tjbw0AGsneqo8JVR4qUXlk8aWDnPVes7aUhhNHh5Vf
yU1Sis0eEguSWsWobwAQp6eJB3Kh8mXslSkCuy4zDZp3JVAAAEp5FBOIe7+krtrb1FWcvJ81gHHM
Srx14mXlIcwTN+Z7whCjGwfT46RKnOfeIiR5nY0RHzm3MWDo+TQcdAkC8J/v7F/uB7YKboiwYJvu
68VequeyFTQe5Mk8RVfTlDI5RSna3I7AjTksxUdGwQ6WB8K6KzNvT6z81WSXTsivvPnNYCD2ocqE
CETYcCsq98/Xd35lP7wsBN/SR9bZE1DikaX88WUZ8zxrq56ghnO9ca4ymAMw2TATBYmAfUfpt6xB
M97XjdjFucdGEdj2dceNi5pOfvPM5M7LbPlQdRgPsZgQcolu8Z46ygUkFD5bsr8jHKFzdJBdh24u
iQXRWNeBUvnXun6ld/WEtj+wV91cpZL3xj5oqx0SZ4uhrJi2QdTQ1VAS74sPb33Ud8+bNR/eoKOH
WpuD0GX2b5ZkmNFrgw8/X1UVxJ2riJDha+wNQJoDYGWexMyV9LJ87WuJ8uZrfkD+pC+vqU4fEpOc
CLgXMMICS5XfGqQYKwK18IECQwC0nYSuoXgvOFyiXT5G3QFhY+cknklRazANj+R4el3FacjbOzVv
ZWqrm1QZ7pJM6xEfMXk0gq5e6BnTvr4fX4gP2edeyyqfj/CAiByI8FodyQrCfSmZ0UoLTULCE+lY
wGG6ytGBoBHzniEEYF8ofNzqMozotLcqp82FTBu80K/lcXhLO/0oK7qx9xoxdz4CRqpAgATCMDVb
DDYMkjlT8qBmjXgMCp+RlHYwlD7dTX7luecC2q/IDFL77gv5rfbpNrE6Iv3BkEzy7xyy9PEZpfLD
9u7JPnK8CCgG4WKruFE2yEMFxbio0I1I+aFAMDiOze78alseCohxao55BQ84yqd8PemKa3ZVeNuo
af1Q5fohqofXVk0woqog0FG3qzd5kC1U8ulducMwh7QGTXgxlb/oLSWqvQxUpdhXrfH6xVs4l7If
3kI+Id4Lk01AMQ1ccRefkG11kv0mcH8/GgS/AP9Ly+ykdm9yrC4ivTOu7ZJuVw+sycV3VSKscZI8
bzZQVBD9SqLZpgNcdAvoj3N+M+fTxgLMwEzx1u6spBlOUzOC6q/wHdKrqVfnw5IIVeIlZCcNuvTe
7kiWmZIeoh5ZQxtjxHtLljs6fl+S113a3P/5k8/jqE+fnD4DM9T5L97Hj588j0URqmZEuZRYwWrw
qHfCyA7WnMFxV9vhKVDgZnkgP1x5lxV2fjOScpWBjWeHrA9aFKSHSU5BJsw1LNdr7zpCTpFe51iH
sVYs0samC28It+qROUUazTSUGMKBS5UtPF65Y+3TbE7Vu0Y0b2NrSRshAYOOA73eiIY1D8w3Dvx0
ZVrwtclYCLaFhwQhsiN1Y84bCdJhupKh7qYSQ+s/f0MX7px5kVIw9xMJa+gGz8ZlFJjKmV6vNcD7
sWIOJ3VCx2tltNgb+oFhlz2a82FsGp2cvYy5t+NPrbwBY84kHYVS3NnIdWdmLCB4RU1BfajetFSa
VHzRT/l8kudCaWlzJxHHIdS7eIiVLBnlLh8huSZdypPacJyeer06UEhueh4dWUiboG3i50yKkxXy
gKep8YozD2zT6McM2tRaNEnwUgb2xpKQHhBZoFyFXWMsQAYFL7oawHrr4mhPNUbYUkwIhF4bh3Aw
v0lYxF3+9hC3ZXro5zyYcGgMCP3ysKqmudAbRHznS+qOFBRgpyBPjlkcfiXXPYcSv3+XcYMy6p2F
PmwrMjXoxye6CzWgNEh6XM/sVRTHXeNOdgzGhzjIGLWFawbZj56nfj9Z+YOQ1Ofz4bnkFQc4QMf2
z8/P2ZZzcT0Y9QyEYeg2TXTjH68nl+VRJVpGJsAN3V3Pv+GSRbqY7CMq1341sHEhZsDCLpI5sg33
Kwe/NrjTNGvRpcBUAD+9hfTSNlU0EktUghpv9TDYprayG0aWz7KQ820RYlnTsjch2pmwZwy3bFbe
2kQrtBRSNHzRHTgbBy4/lorbkEE39oJPEkySASSSJbPR7cd6N7QmeeHyWsnL5HFgtByCcYfoUqT5
cqglh6ZZt4W0N5ygsq78pnW9VrK/jREOnnNN046hwnBALac9p+QTIUPXWVr68Q76wIOSZ5inadws
Jz3LH3yDGUxhQCxLzbGPN1JFTCbWV+m2wwqNxZksgDScthLgvGMutavzXlxbEKTHKfB5GA3tmpM6
fS2BR8aIwD93UluBs1V+nVfupKyRocF0oEhmKuhN5i4a52Fabh9L3RZHKzB2qhenO7Uj2IKQyQhh
ZNauBEGUkO+LjV8YPap5/QWpJOC6MNIeWLwcVpAfShLmfLjsJaRYd0nL5FUc8U/ElsdlpWaK8gvu
KifxfKUqZEgQSVp8saWrn/tdnMxYzmQOaTqyg4stPdDSActB5bu0pu0dSBKcdFM5rsJGxxFMcNge
jJBwrTJ89qnLsK4P3cqLtQnvNtgQ0ktIOlSCYx9Fp8ktaSs8YDl245AlXqafu4+lMNrXhLp+8Tb9
1YVbsyOQ1rE267E/vk1Q5LwB40Hg+gU8KX8AUh/79gm5VXT0c43oBan/QaoASjMmcAGqXEVdmFHm
t1DM9PXEJvtQk06RVOlWxNNRSgNz3c7dM3asu+RqUBn2/fmaP61I7CDzqdJG38FxmJ3k4zUnspHA
zkZwRNqwU4/297QhH9Dq7X4ZtpFY+ojlF+3MJWYTyu4iyMGLbqz3QjKv/4XG+xyhebnnc+CY9fm6
ARDpfGZ610aQBquMwlKOXaPeqVHaB8vuuRE1g+RoBFcyd6aSbEb5td10VzCADOqtPzYwjWvGVd6Q
3EOZf46IabltAuvnoKrypiQZ+qqcJs549k9wAv6ReCL/qHubfFBo5M8HmTy9J6HO6fGQHWSKZ4gA
nrgus5pUjTBqEfp6ZAzWvjsKowX1V1frnuwN4qs3mlqZB8s0G2RumSuqMvqqa/GpBDz7O0xCRFmM
ZpX/x5vEUctItUl4jhZmw7LCZ+LKYUsQtKZsjF54+7R5PC9VAcEVsFXaZwAL9jqeSmTFwVWf9Mee
1jBWuAz4SU/OCrtcukV4fWoiyT3fx3Km2PhKfUyD7CfLkPGVY/HTnWUOhcFqNgpiFTT0i72m7wZD
G7hix4ZTwSoMW81RA08siSaFmm4bykbXcWiexyEkRhXbydMSV4vMZuOFYBX8VpO/aK5cDN3PLVlk
GiokIgprTuIXF+XTBhjbQVcdSAyEk8587iAcvqkxcUyNPbhpWTydj28SzEiOZbOrpyLpKzGS5i61
ZJhlKJRJc+DQliTBax75V4izpp1e6sPpxU+b8SDjoHZy3Y7v7dh7VZWyuJUJlvrzi3xugH7c83AC
8RWrAEpsg+bZx2ekguSu1kmf4VyFZi7DDXNIJsfDRwLYd6PqRoTe0e7cmVTG8FBH5TXRO81DWtCr
bCudPkPm3xSj3B+NSsHzEhSHOSskEbBcba0aNpJ2M3hl8cJhAZQQ3FunmDd3sGEHJYiUdQWPY/sv
NPs/rwlwCOj5MsJiBKKp52HAuzXBrnOiVLx+ctRBszCBwj5F8dwc/LC9HbVxEwejcOyiZ2MYooFJ
TqBe2chW+iq+6cbmCqCSsjW91lo2Um5tOEdK64C7sglVI7qflPiHL3v+ehokYvKautn1LB0L4Cdi
XRtmeNfK1to3lMwBE6U5EQFWWxV6+kLAJLqi21m6vWq8ZCNNW6oSkHNziQtCUgAQHPWNSoO/ycxf
JTb2B6v/4gwww6k/rphYrtkEBUMQAx/8ZU0JerC0zTBiuBcliWMKcpeK0i8PaG4ZMNaq4kAMjNyo
IeDIYH6FkgYK57Ufk56NJ9XJ+8EEYyDFu7xWkJJnxJ5Epcan03b49vqrnNytknhW0pWgPo9Bs1ML
PXXPa8RkxbQjWa8duasD8JKNsg7wOHmtgSO2yQJ64dbtnx915XIWQKt5HgrKdC6ZHrOWfHzUkbio
Ih2IiTV7vXA7OWluOyn41XQ6x5zCzLZRXIyv/gBJD9jVSWUf7kereDEBp8h+LW+nqU890Hr0N8dE
yIehQ/NEAg0v8Z8v9VO/mXGFyrQHxwPTV0aYc8nw7tHNqKD1JggIYaE7sOiSMiUQKgNblnbn1Db1
umzS28K3860m+r09Gtq2sWP7YNNuaYoS0cVE7pNjEtu7ru1YWzNODg+8oZsiNnj0ifP46pLnLf/9
SsLXyzs2v3I29SKP1MdrltI2ZlszZQdmf6NF060RAUWMmw75TI926NyYihLtOZ666dZPYufcPzj3
/SWoFNeDV7kWn/pKMlR/qZRT7GS1PR57fZ3xYp2bqgqOQtNO8o2RydpD1HYtZtxqZxYmcRItWacQ
Moqngs43dnDetXicksdzH5KojjCL7KMXi7csQ17SWVawZOKiU3dN5YIx7LTQ477c+qWW3s+krtbT
6NVMQXytdEjdK5HwgtaKxJvi9yz7JDGuPRvtOFH1NMQ76OMoQ82RKGc6R4c6qF+nfrC2LbvmCvCu
5erDFN6fTxRxptVgx5tmW6SqtxXYRA8iIuLPpNZrpOGlKHAxjaou1gHAnqWpp/I6y8p8PfbTUxmX
JAXaY39ohHmacovG3czqNcO1WsZXmpYk1xKN8NXQinhbpk4SAyjQk75ZwaG2l1Xj79NJGYjOolGO
BbjnfBHIV7KRXaFET1gK2mRT2kZ0K1metWr59fMxIoOrCbeYzEy9lQ9eLB0loaOLZ9ESftPgYVb3
ulpg0Vceq3nEr5UENJ2/uKom6/n3P5aii9xAn6qD3yHNCjCgr1MFsmVYtFvT6l6qRkqvpSq2N3ZW
99usmt7q82vKoRSTlZfUxygmpa0Hvrww4i4+YG+2N0aoeU5IAu49xHjDSWgyyfFrNk7V2o59lY0n
qTbqgLN6MsmIACsdrrWyX2W1l+39UcvWjC0M99ysosONaMwIw7e2mh7RehzPQwKT2OpVaE/1sZWS
jSDNZVVRNTGXCounIfQckLxvPY/DE+oEojvD0FhI5aCM+75N71tjko9hOz3kddBAclaVfdDk/lIM
qrGz2qZdKNXwKJqqulIxG+zoCezUsdWv1Skxtr5UEbrcpz/NPh+Iu2zifTjP5xLvVmc6sSvi2q1I
WMYTn50SqAsLo/fgt8ed2JutHi/BgT70DQ1IQpkY1erq7yKl9rQnHFTWOrcn+3D+p6ZrfvU6yP0v
VrbzRPhylaA7rsyqoplEclE5GUOaCCaqiqMpoDekSff2WuG327EzJJ5yEg59XmAVTPv+/JsjuSQy
TMcX26g2o6wlL4px+7sbVBulvDFSw96NZJad13PfHL/L7Zg6qdHXm6JgHZHjsrk/P7v+g66DRq06
E/oNCR9uYo2608oDOMHRile2lzIdHtDKMYMfFqkxJoEzi33ISky127L2yB8jBvcN9MGjNPrGPUKU
YiO84Y5egQD2N8ovGTpIzxjVRx9CIKzvfg+zfqRzpUiPmjraTqN7qyT11AMmqBFZHb6LL1bizxUz
fRQmyvPhbGYtXXzFWRrlZVjJhtPNCidh9W5uF92WX3wOsD3NZieANzW4LjEXGzkBBmscwtelwOPq
hfJWEsOjEhZwxlqC4xuDSBsSEg8GvGtSfvFZtvYK69dNUIDa/PPF/8UmjaDVpgmjMxqYwXkfdxGf
jPcRSas1x+4IaP3U85mfbMkXxKqk6+MzbD6e+CBk0W/HF2U0zBOfDMFpYQFYC5NhkUd5tBrtOeux
batnzGDLf2mTnr/Hj4+yNoMA0W7TCdMRQXy81IhuAcRp5lwTypG899rN2EaHKINSrIuodTOvrn/n
Y4WYZSGSpGt1kjTCrosBUCRVRBLJwD1U6bbOU/9K8pt1GOnBNpvUg+3VDLsIfXj58xf8FxIYrpoJ
LmoN/vbp5N4Nais3BfHH0yST8mcmOo+HWaO4bHIg29W0jUhbUKq4v65rf92bdXFAfHLbi7Rkax94
B5qegCFfeyjNXR10pqsqZkZo59VZ0xXWSfNFh8SYy52Lbxr9C5eN48VimnHxUMShKEArC/Thni0O
Xj6VtyZoj/OppBTsjbq5jUjxZYE3y4ecTHOYr4T1bFGmfQtqjJnnPyhaVawqAnlxhnGSIqwRrPU0
GosirUG2C0ul+9I9an4lDrMU4KAyMT1ooyjRsvWgscNGBWNcI1cpOPbRSX7urdJelQpnCJKHTp4X
3Xp+WW/S0BAHIEJEQraCFlkhPTTYfj0znpyQw4A/oSbWmnqvWmq99xLlp9CiekP2rLdUAXi5ZijS
QzLLG/98+/X5zP/xq6R1A9+Lwyv6TrrrHx/aUFZJKcha5vtz0xVnHDFNMT8PevetQpjjRiYf4/8R
dma7jSNbFv0iApyHV4mkJsuSbHlIvxDpHILzFJy/vhd1G+ju6kZfoMpwquBKWSQj4pyz99o+8Vbk
SqRmxGSeL6Nq/nzUBfVczYeWSOezOdWEB5iZiS6m1EO6Qd6W09pHFA2IlmdNPzT5tDUmzbyMHPiC
smByIJY08RNSyMAcSjLFXOIiGyQVGEiVdk+c9ilLJxIFZYQFVfOYKFU6UI2jEVfyPFZYyh5aQ0gm
59IplXOyhmONvNVlZS5SQN2ZrnlXVyshrClJ8m/uw3+akJib8MkhJnLQua8I4n9UEKLu0sbqSZLO
aD+/TLqzG4gCQeMPeVctzPbIvM8O5sUamAU4yNN19dNeRHP00Kn8myv5f74ZyzTg4GCwohz6R79T
ddI+VVrN9psC3hEkzwxARqpxg1v9ZjEG5zlZ51zGQCrlOLvOvisy8OZ5nB0qqP7/btdZf/f/fmOt
JQty4ceCyLPxT4up0JVCMP/lji8jPfSSPN9VzXStGG36g+XhpR8IQ9NdJTAM6e4ttyNkRR32jyJA
QdlmCQ3tHUlhIQGKq/GipHas9I8MNtFJLyefQIgrploM3lKvzqku4W20oDv//yfkf8krHr8IyuJV
xGCh9lkXo/9We3UGh7e2yT08u8zhMtfTwi5NfhqL+v7QWqgmZpHBaC96XurMwwvaAHGDAVzjUbCD
JW2U99hREH96zIn//zf3v2abvDneFR+1hbON5uA/Hl9bGTslHiw+5XVvJzVjRwiOfaoBZuxno7rJ
ppWXeDSZtpO/6WrK3VuPWIXZEUZfFN4BkvBvks3u7tQnp0chr03R4jtrC6ueGrCmMj6Xi2M+TTFA
noVQyUG0gkDJ2TnDCkSBg7CwWRdXqaGaE0IJnHbGHkKXGCA2moyisV8l9loMMUAVegYYjd4kt9GO
lJ0QsXlG4eUdNbJBZ3NK/k2/kPn2/3Engi6gzF9PmOvW/D8vYJXlMmvVdd2dTQAepKCc+nFODsAc
CBaVPdWS0kDSbgjD+teXsrJf1bZyOdiXKFK69MiNZe0efxLrS4/vRpF+Q4xKjyBtntNpHF4HVdYn
yNDDkaYvWU/ylpD5ZtJZOVl93117WX84XTIfHy89pK/KYH8NhkKGeueoDFCmYdPTu70+RCyxiSEc
1I2CPEKnqbnJFHyy0+Mc3nNmWy9uq1jLBvlqu3v8UbMhp2KksHedyrBG2OoLJWEW9ASTnLqMcVMK
MiKREGu9QoJgBK9TzTEkNHMi8JBUrOfEI8oZsC3eFwaKe7c2plM1flF44dZNs/7ZLYV9X+gpaI2r
7f7VhzVaJ0LRUM8nRZvnk4vY6j/fqBu5J7hgX4pnyt040UjylqXcws3WD2Xv7HREOmu8L9di1KuK
7WQej7U57bt2MM5RqlrHBu+VkmTms6LPqS8lyZdxBp/TKhTjOkxkfyAo7O4GsEIPyO4docO8t8cu
eeOQPu6JcOleYi31ubPr2yKU6gyg+1PQ7r93sHFDDCjaftQqErEqB9ya5fyOTWP+GrSFmN7HW8uA
WwUEaCyADkZ5yEyk2qbDREYVzU5mmvqCMOtbQcQcFO6WkVNx7zKk8pJDoU8CkAFUIEs+LKt7bZTC
evUa6x3VXGBS/LzrfQ0GuS5Wgi0ETIFO/W1AuzPK+GWeTO2cyUh9mTAF+vUgAWeOr4mpxq/KstIb
HN8xu9PgMavr2qY6N6lInlCuOKHSmcaHg7ocqe2Ls3SUL9lohTjj09DzBNPFJvKBLAmAVzXMXlKX
QsaYsY96xw5ULSpDx5lUX6EvdsPBTfjmjEIe9ZbLsYRVoLVLGU5TRpBSYQ8IQFS/tbXiog6ivIih
9vN8BP7rSJOhZ1J+dERYDwk5EKukqLPzcfdYctZ5RcDZQTs9vjSjsns8HIQg6jtN1eIgxf3XtqI4
x85b15nqkzMwymtjHazG6iNozPEGGkM9lBnmIdHQlZgM+5TMTYLxbHx3y/rH6OUnACvdjZjN54cc
KyPoGBkVnchGa09xk1eYtzKhYGx/o7M0EUCVak+kRy++GbOpmlDjYcZ076zHQZpL972OiAkdU1MJ
H4OTx//VfQwmhEd/pzOG5JAR8RI4dqlsHJP6arBrj6wUolU0DTW2MhFQTpAls0Vtj2BAbB0w8ESM
Lc41bgnANUjzCIQDJJ4zBGdCoBobERfpbzpie3taPodVt4/r07VkdcOwZxNK1aRspGYWGovubAot
mU74gJ2tKGQcmnFLjpQJD4DWUQgGQn9WKgPO5/rdiPfVHx1iQvNYFxs44M7ZVPp6R/Q5vM05puUr
6S24ePnGcuIMizg/QHL0ayIf81ws54dKRiM6+PwQ29VDymgGFV+p1uhzIzK2E5H8LWwt8fvJTQ6J
rlLvw3dcngvu8+dKtPOx4AgdeOgoAxXTWKlZPpGpyd4ETIdWryetal0OKNA/bRZe+mLFFAC4to5e
JAa0onK452NGG3dhEDcnl6XNzQvZnV/OCOhELqzVa74RkciRLwqPEFlc24QJP8cU5udmeNKzpnpW
6orSANJPl9Pfnlt8cITlPgY5j+5VmbpDMBkLNstVFYB8nIT6wopuk2qpXNuS7WVyp03TQUrPs13t
DcvvCK75Zkom84VYcFLMyaaWViEpGGoTNSxClClym31NYyS04+GOPYam8hKdHl+IhiH5uMvanekm
w3aoszkgtQDJlTevGb0TeyqTSMq52J7uld4QfKhyCvOyrzwu1T8Iof6YRLYRS0+WNws4fckOuaQB
Vfixekx5VJ1Jksi2/+qqqCx3u6XfjcZiXJmf15vH81c78B/cdVjyr375wn5/alymv4u0X0eV9mVV
JPvH4iILXJOOg4ejtRs67VM5sjDQSqiADvmKooh9qWM6QUG3JoqEY7KQIRZTgjronco8P0xGIT/6
7BDP3iaVbYJdEexiK8srPp3oahk0YlXhzSfMBR1Ep4YCQwEz0gDN7KlE7LWdSn6tElYLKdaOIjaT
VkV/FPzPqza3StQhnJoEzdNDpTGYJVpNypq2I214nnqN5lAaQAolClCQu5hjQb0++mpLrrj7JSG6
w66yDR1VTCzrxxIR6/PQO1B8tOCJjPvjI8oN82+WtNpWGGl+JiIsnA1bOT3un8SOBpotY3up4Zsk
7n1aOPzaZfNiiNl67UxlW2v+4zkzxlWm6PWCaAp1n1Zx9DQ2Ge7w9T6UbhQmBhBO8JNtD0su03N9
uw4npCiNI2fdcePosbon/yrb2FrNHZoQ5qS3MYPpaHnKc4lf2yELQCTHyQEFr9vcH3ZKWgXRbTqp
Q5i8Z1bkPExwqHscTTq8phTgyEyOpX0YDRzf5gFle9ec6/aOMmVb0+2yJqpr+xKT/9PEvxcsse5w
j6df8feqWub/yMPQkobu+yjjUTCtvWIaTH/sm1GC5cbfpm5cWvt15qKxn1TOB63uJ+rSgf36IibL
JItY/GZzjC/qDOvXy+27rYOrgSBNrp2uEVA0sxGlSbE1LPEtm/RH5i7QfjkBrCbaxt1pEWuL0Geq
DO0YQ6aRQbroWtgQcxiQxrxc50k+t9NKiIu6dMehuNtaZVQfRi9ydkXNHg7MPw3AaihHF51a7zwv
KMLZ5w8ToJqw9NJPU+bPTRLBfJmBe0fDvLOkwHORpC20MkaC5sAxuiXAcTNEC610tCC5tVw4U1/z
Vc3riPmDdBRjN2F+gKlNF4HzQZRxupvfJy1+smIO+TVN/5WqbaOyLMqnGSFRVpPWomcGmaCqMu66
KVXfJ714U6T23uVD6MBbzqyGroa9RfOh7KxkBvAVsw1y1QV2hrF+nuqkgitun1LcbnMSX1mQIVti
S14wSU0kpWsaDngTI1RLTy4uCK+Tg3ZHV3F2pfPXsoenUa0PvPZXbTA/tAU5pu2h1tsbps23QpIr
PifJVVjTjVgLgG0Wbci6G5D1zb+bhbRUgreGUG/1jebEzVHximeDYftSz0/GUgbJ0Kj3rDOKLUbK
eiOqrrgYozFuRO65frRmwtoJ8hmPrU+huKTICWndv6ZVdK9S5+1xo6D2YcIkCVklmDnyWb/cI3lh
9JNiXMluk+9jsdOq9Kq41T4tK5LYIkzafz1rvHuTc2vFt9VHJ9TRIXvpJUp0yFqdz8wBDA8+FpNY
RlA5jakXW+p0FSUckrgi3Sy6nC5cdjPV1LAg+IJsINLVCOGDdKD/9jzyXVmiiNhove8sWb4ZLZ0J
3nkZVf3N0VP8iC0daQ1KBHhqRiLaeUzU6iSneZ/m1UZIOiTWhrry0+q8bjNVswisxrVvCuG2u0bD
UzGksIe0tpK7QddEsgUQ+aFkakA4q7ftPZKwVfABy8WzL2b1t3RQh5bfdmYdk16hFRh/TQ1JcMwu
z54++aTdBZwcGZcPe7P5M9fZRp1vJmJOxXxqvfmajgMaiL8dsxGPJmS+IzTttOgIZcs8e7ENNnq3
G3eTNJFpsuX1fZ0iIgPrpmNHtxJ1uyzNuY9SZT/r7gciZCtoEYuSoTkfSBTHXrtWUvl0Qs8MhmCp
fntIgF30bcbwLt5khLLnWdDwLnClMm6LHHXbwT/VhjgoVvZyygLBuZzHc2N6n11WeO9Cm0NPKaa3
Ag3MSTSeRuunGH/oEXPPUcwqR4p15DN0VyOW97TOuh/Z4BD9rjgOkm9ZHMsWOyzWqyecg5nfN1Z7
rJe5Dylmb5PEXUpI314vnHfLKXkfK4DP3PU4siIr2g5gRjPRbiL8RC2ItNK3KMgNJQNuTLAaIZ+j
xwqJJWAMSYZTXueeX9dKN5oG4+IDLQhBKp3uBQgP0zAV46VH7yxdNiY9Lu8cPLtD5NSqHxH3gedp
G498iOwQ5W5KlEPK0PoQSQvUKvn0PD/uUa1IhI0k7ARHwBrp9lO73Lq2Y4OZmbIpfHil7b0nUfXs
xa4RkLD3ex6tCwN4RFB4MLtxCi1nH1WJL+ZyTzMjLJmeAE/lU19p5ByIut/0gkILcsOIV8EZRuzQ
/XrwC13jrtU/iGb+itM3tET5S9LQj0P8OKiYbB3nAsPw92DTI2v6/XdaKj4BMT+jqAtFVKTgb+FN
JNq8k7mtvnnqKP1JswPN+5kV2LPdeVsSabjOoShEN9bKorDE3B6HWj0phlh2pL7/aXpK7mVPOv29
zJro3MdQHkqqJTrHwyYemk3avnLD2L7Ljeyg4ZztcEKScyi7auA+ntKjcMsyMJPyKbdRwKa62d66
iDjmfuFmA1m/jW244J37piHX0WqWm8oB2IFNSmds2g2J+2RV3B0WZ1qm5csAl8MYdzYQVYdw1M0y
6xnj2uKWp8V3V2d6WFVwE3OjUm5G1T41ahWf+sBKn5xmWItApP4PoQoAZPCjU3lPe5sYmjP9vQXk
Xd6xRpPMYtCCJ0Ey5BbwO+5BhTWuJmRZLMJXU4w4EWHPIDDwrJOU45deHqYpeaRaNULR0wBOo3IE
IeEubVAZfcqEthzCJC64NGzrhaJCotXR2Zecf7lrAxSr6dRu40W+DFXy5jn5Df80w9u+ncNcM+Te
o/u9rRI9OzGJ2UqG/F8aeouAT3aVJbr6Zn29XH9zJxbnFXyeUdtIkczvpKy2ByUSf8jwYX48ZTWJ
4KIPx345C4vlmg3opY0DXck+1L/D+FdzoYSDv5i+STDbqnMKLw/6zMgZPWKgC81enlXE4vc5Y3WN
CREt3ov+V6XILerpiMfTivMjFfTGkA02+4wzIGPK0klPnZXAA/T0TUmKeZgRfRTEnQ3AOmpTZph9
wCg8e3cqC2Qu/ZHonKsqV3RA0zC5crvMzs+xjBEV0xNIIY60wGTV8xKdU88+GesUoJKXsaUlZJT7
wa5y+JnGzZpiPA61CEmVnjVlt74tdzI+yGJNpw+jHtEPN/Xkk/Fr3TgK7EoaoCd15tQ/YoYIC0My
T6KUKQ1V2Q7T9BsA4bdKdttu6ab9pHOEdGUGEkAS+djwODb86s8pKn56umarEhwM21VYG2pYzqvN
JvZwotzmedh2Mcve8NY5r036npa/0+LTiE0IKQ4x2cU09leiSd+bhQQ2Mon741KPw8cwkiBVl7u+
i6bnxk7hDdZYNXnm1Y7TF3t+hmBYP7up3VNu1hycSY/5aOAjmcqT1PMTsXpIq8VXK+lrdl78BgBS
UN5vMnt0/CopTnbGADAuIYM7Dn6oeFn2UrJBrGJENSkOc+7rReeE6Ho24+znWG6Fb6AOVOdgUo4Z
J5QiIHKi5lJOvj0VnAJtMPNsQ7wPJoNA9RuclOLWrOoYDvexdNBPxVqo68LPHWwqJdITTy+BHLlq
+4a6q6Jk653fiv2r5qkE6mjcqQqpjPWPoTZhQOLFpujcsnGOyNZn8pIPVYpevaB3wTsY/jhJaBfw
kRgmHCfjahekCx4c7bUzANJqr2r+Vygc/VFicnShG7GKfU6lErK6jk4WjPVOm57T9nOMroNBW4Wd
S1/2Qt8pEShN8l3ejOouCj9p3nH35Uo4gxYefUf4GvuGUPc5SSgKFVg5wHmUv4wB02LFVt3+cWxE
7uw82mV2P2eaiqX1Ux83qOMna+dmgdEdRufUi09xgvPfI8bAzG/v2Able4TV1fV5AgG905gw3W1S
neoKAfvryJKbb2w+bk9TLosN+ljtSGBn8VcNhYMT+C2tD/tCZPesEktIargSiLnHiV+6n7U1ncsE
ppTmFHZQ5UIGOeI+Quozp+N6VVRcIHWk0Fgc5S1tNW0322vsNfyrKi30d7NbfpM9SPVsMdJcRFHD
XMK/qFR/8m79/PICOjC6ni7OvQNnHcwRszleJiqVHZh0L1cCzA3zpsZEPrneVdKKsu2niQdq2Hil
si3oTi76NwqTNOzqDu5CawKXJNa5QKJ+nAYL2NYUm5dlkriAgHGPff/aRsCdksRzzh42hN2g8BZi
FpxtP0bVS2QCNjHNBCJ07Z5AuDRbZa7PRq8dVJ1jci5ONjq7jtFc2UcBkKldWQ3B4ujsTp+TvUZN
05Sm72ME2kDqcGL5baVtoppspvZeY7uK8g/sGRvecUBfGBK877WkzhuHYjhHBXL/uQx7woP0QSXl
0trwbO8zs95XaRQ2Mch/SXFptjK94VIj9KFp1X2H2wvlzbWa9nmKM3Z6SpEtvqiIuhbWBLlziHTn
Fmffa0G1NNTey07neeksDC+ACKEgAWgiOZJqhjJba57Aq05bmCyBZSQyVAnu3ac15fuUA4KC5pBu
srqnGihDu7G2cL8Drv1GXbJzC7WrNBYMznjEGloPkxs0RlnRJGD/EvteH0IDGQHzUL+W5XEcrHPi
TPtRf62iaBf35m6OFD9by1gg9D279vo5M48Iqkz3rYH7j/YUsq6nfr0mHphqQq0RztMLFshgo8CB
U1sgQ0i2Otw2Wb4V48bSXzS9xY/PEwBvdDC0oGSZ76KCgr/c6e3oRwZVwoRDoef+TDvMg2gkU307
QVsV7lNXUUqOvV9q6UYifJjKGz3bgOS2p2ljVDFVICD6ttk1tXlkpwoEODZ83TSsz/yTFF/J/Frp
yCniHmLr4o8gviLxWuDtKyTHSiSQjJp6/DbDuMXki0Hb3LpjvVEMZOB9z5RCQ3lfhHqcPHFooHmI
Glij17CP5JedskdTHGFd5ymVO7eElDu+c3ZnJzJ3dZo9Ff1l6nNxzJKyvRXrFxiwH+Qwo9PQwwz9
WNzSqO3LvmE/6fzaFXRJf9Lq8MqBlSdRkAyNexGly1nxUo0qjURBrJHbcYyOqpWdSKXaEugO/g99
oVMwMado5zfKMU3lqbex25oet0rjQXATOgdPjvuS2A7bUnx9UYPC+y3LcGEStAwCCTEt3NHbupR1
5MH7CwexOHK2ZBuEPfdILH4YyT0DKtHG5hZz1qYokemW5KdTwpGNvul69OBgh7KZwFrbCJrIROZ8
ieMfsnyxvCSgct+WzuQX9n2lS6TQ6Fmst7We42i0NrL4ZlFK7Cv3gXOwhRmH4zQHVqK4vqpYT6UB
BHqOlyyYi/Yc8ybP61ZfcHwOe03/pYy8ovDgoCLIzACZMrGBjuJtZrvonpuqRz1R56yd/CnvF40p
w+DKZ6ARZDbRSdvMiOn568Zua9seYwFnow4/MoPhaarVpS+tXj+Itj0gr23PRZY4/rjkgiqM7WNy
jLM9C/GH6dR1dkiH0fL5FKFPjjbkpCAyIghiTzTkEPSD85oQiMhTv6ubnZFAtGn7beSWz4OhPpVt
fHTpnfUyeSJQ8jhhUGTiQ8d5yO5RuxqvJ0/6RaNTSTmEYANarS+ykW820dg3XbanqTHn537uPx2t
0u6Dd8fjFEFxfm0/rL68KFl3ahfz2RHdKVJ+j14cGkaxA+m0Y5p7Uvpoo8a/DMCKKS7kpXIDA8VH
qXpbAz1MOWq41+xn5PlPdPtZb17b1A7KfvBbzmX0qJjgXObmt0iJTtdfFIGgFDe/Ot5W/rOoWFKn
6EgVE0zcAeSV0IuhNjgUSlCMPtG6Nb1wzKI/VXLoYIXHm0H6Xj/t+mXRCXraI49MLjKK3pseg61B
MRN4k/Q2DVAvSEU5iOf603VSeTCHAjdygaxGlxZnaXeGuFp9F72iImwQ1cWGC34pnKa6pCY5BKAT
M//xWl2ZuDJw/m8tIvSAcZhHGXXJc82MTDA+PRFt1EINdOTVmxdSfhSzvcqK6WwLQIWtLf/A2iA2
dufVL7Lp+z3eWo4Cv92G6JiolhoZCfwcMbP2vknbr5iBwWVguPCuV9d8cuw3/tLiROzKtXJ52uxB
JhfPWUiEruUJFo555h5GuLE8ly4ZShAcymtf4fTM58YXpp6/ubPHUSh7E7QaTktfyrVwFsFQdEko
dQcw6EJmB4L/z6ly30S8T2CEilj/MdCyP0emrGjrYH6NxrwhuujkWnHr67pUXkgJLUNNoO8jIKg7
xh4yWsa49ql087+jm82nWnem0+M7dExk/ajK1b5qCR72lr3fbAjy6Ydmgolor9RS0ElOkFuZRefU
MmlfXno1rc8m7e+a0d6pdOqFj0A3KY0AlvJ+UC6rJbGH2yarfpZpyRE8sSj01i+ow3eR1oNXTA3O
allePsVqXz7RgqUgt41wrsY20DotRthuE6CIGeOmOsq1g6/wAZEJAr2yr5mbvfRKq/hw8ZPAXJaM
m5FE56z3EiAn6c8YSRaDzcHY2SU9clGghAKwJnem/RTXMOWUDsgJcxbq3ikrtg74eLzkHLxKOlUL
V6J2ESfLoKnHbq9O9TUNLXqqcYxkrNGXT6LgcqXjN27vI3XqecqsgyH65VI3ZfW0ZB6+UG06oyru
t2PyUWvFze4hYdoxviJpUI42bszUXqr2luc5JywRA0CtcXrsbWA+DU2TJKVXlRrZka2mgq/FQMhM
3OxjyZsr8Id5+DF23Z+4XrLnOBWeT47DfM77GFgq3agn2BX0u2zz3WY79mnTnIXmnOxx/gkrvOTU
WHUhxunsaOvNb3wG0VEoeblxk4mGH/T6pkvDttcNuh9G1B3RQ0Cxi0OZ5HaQdPPfMY3sYJjzU6XY
LqdTILPVqNElSoDgP777ry9G4rQsHWkf2pxkkshpSP3ZD1br01QJLS0FLg5P3MDE73g3noN0S00Q
+b0zfetqhoI8M4sQQ47Gk9pTPixmvlPsVvkQOpW70u2t1lv2bsvAiA4dFE/qHqkhiZ2Q3oOj2Y+x
Yr/n7p4CUd61SH2nV6QH7UBQuhl52vPQ67tchfe3RGZ6dRa9e64dPn+mBNe5/RZkGnMqcYa9mCNo
/5APyCVloJKr9fHxHUlmiG4XL9o8BCONbaR+McHfVcyRLCwsv/loeHs5a+4b4VZyewAhF6Lk2Fng
BxCNEkAMQsLeQA4DPf9V5YcxhST4XisWhyfPV3LY2I0vaRnZbPbpBDama8KFJyOUedrfqoloHx7v
+MDWKD5rZgGmO7VfrIdzeNZIgDk48DoXr6tvTvbJAGNrRMbd0UovNNrGPtObXIA+4ifQuyd7GKBn
2XYVDKaXU7/1HdlfRvOEykhsaukt8NTcemd75QkpykCwjfHHGYmZYXtpw75RWE34PN1K8RjQw7p3
s+xda6V5IpHt2amT4lbgueB3pri2GcJ/0EFGplm/e7QUThn7DdaFjTvaCCxeitwr7kULnJfeqrfL
tZY+qLS/zdRlnpQXVBvVckiccBms5DQVrhFiHKoCsVxwC60tvrdR077EXgNASjOVkMyGS0r70T4M
c728N5UIR9LwokS7FWoMgTnudKSKzNni0mvfE61+wbh/080p96dOLvscT9G2MZDhTDVFSC5H+t4g
VmjMOPOrN2r683ruTAQ5zgqs5ijJf7C07vpooAvp4WqOq5iqYt67nCTCIceVSS9OzevnqnGqZ/La
+mDw1HaLBwKKzONF/nbr4A3GpZMWsYj5r3mIn3OGfXpr0C9af/jxRaooJGQ5cBQykY10T8Ovsi3e
y46Hlu7QtokCLRafZiW/akeRQZHeyaLfREYB+hZpQWBy0BoctLKLmwe9UTpB3SvRBsYPYoeh+ZiF
+zbl0LGssclDdvEOzA0J3jqyJnhscIejjRHHDO4CGpTqJsHG5MMwe44LgmXSXPyZ88iXUJWJ9nzV
OQ3CoNu1fSN2g30Zmarxo5T1nQ4zOxV/lKbdGzAddLgmG5FWwKsfIvd61zP71+eNZUEdWhSaf3aJ
ZTmPiPNLM0NjeknzLtbUCOmEMfpm7Qlf6WkfWQ4jPu9c98sYSq92sSf8QhV2KVpNfTM4cNRAjauo
am8J5/HWQizQqrtaAbdh14RWOFOGzHj6ZdprPaXShW5g6JABdsggc5mkPqDSVwLqfgLkKqxG6dbq
wNvzIGyqrLph5rW2VE/k6tLnzT3UCLWTPk0lYrt0DKFJRrXyrlaSCVcxSI6KVbHNPAbxZk2TJF0z
vjSTDkdVaO9GWtTbdImPs+GE48DIKC+eC5x4dZnod7YchrJ9xFQyaZ9sC3HLkFYsNrL8ZE6mMRtn
3Ie6C55evPgWpEQ+Z2efwfu51EP/Y6IKN3Ljb1EW5s1Tl2AajN5vJ1x0TtDMhRK2ijDf26ZlGM3U
ROEykhHOPbyvdDXQuARC+4zmNcT+l8l8wDY+e0/uUV4G0jA3+lzDh7o62R2jgB/nZxUnC80NAZ3E
YRCeSoeuOQNxBRCMbsVHi+FFGyV/uorroubKO6SY4tSpqXjOblFD+zEZVyVC99UX3wkRJXvW4Z0d
xaf0Yif4fFwtsq8sBBcvd/M3UQ7HdHTjrb7mYGRMfo5m6lQ7r1Ge5sWzw8Q0FzqOC65GqVNFYIs/
FFAsSFxpxAcwGY+larEOTUvxXFnosdq6Lg+jkip3BmZXWtbO8KeUyw9aPFs6jvxgTLRzDcAJ2ZJL
2WXwXKjXonkpbXwv9feMvUkpjFCkXHud/1DSJXu3o85Xk19rfGGcWVCiXmbLw+L5qASX0kRy8SUF
TfwEh0gEngb2EzaLHidszwrO88YuQFgmer8XknPpzSgcjGslWceNrFTgd0lsTRvlUFky0DOCRyy/
5z7s821HD8HhQbLzD42isrODpn32NIMi6qd0jf3g2ttyAU+BQic3DwbRRptkUJ1rm07eudg5JpsO
AYXZz5Z7yhXTSzLFxRnRFwKQyuv8zDbinyJyD4Ptem9glfrDkhEMlnYOyYCx8qW5/aYz0UvEVoYD
EhVDTPA31UgMva0Y1G1GR0dkDDqvUfbh7sbhRWl2rjhGnuWXFje6fWFyMMzvLelSZhoZflvA5Wks
9W/GopsaubkBD99a4gcCv0Mj/qKxR8xAHFFKw1j75oZV5t8Lk+o1WKdgQkevd0igQrFpFm0UVlFt
+ro3aVtGZ90BWQDqRNE5u66YlO1iN/JFie55KcubTtP3rBCnYjZpGiYn/BczD1SE30V97dTkbTBK
0sFmnJfDMshvczF9pYVZzwEyqa8CFcJmgDt46G0NbCjwZFpGyfRjmN0/MeLja9010UXPGGE9Xk9i
TGYjs+uwyV+VsTkP6yAUhixYDXX80aGZ2aVNj5Bg/SMP/xHVaH/XyJDFdj3D0Vxfn21UJL1kwddq
72nOxHwtIpInI5eRROQB6VAy45bF020lMQ2Jh68VNt/NGnFh9ko6fDHikKQFzfSB2+fWyxhy1Iz0
36mTNy37G615E71ox+Slmki4cRCI23lI7rKP2seWG4uk7xQuiQrsEG7V1hX32eaEJj69+d0lEzqN
SBRjAebfVqMK5PbBDix4zGx0FHiWfC7JtlSfLOesMSiuSSP7D7bObLdtJtrST1QA5+FWombL8pQ4
yQ1hJw7nsYoskk/fH5U++A8afUNYsmzLFFm199prMDUzmvwd8sHWCKpdF5JQxHDfb/XObagMGwiF
0LPCh56JnGBcbNKCjApoAhllrXEhDqOpn/Z2Cn2vixowOPfPKh1yBuZmCqSxnRHmAMAwJEsAhUSa
gcU9Nclf257wZv61IvBDoHcJRFSTcbSGpQeQBNFp6+tlm33N3rw1K7FtVlhmYDhREmaQGdHi3tKa
zGMEGUoMoD9X5X9C1Iq6OTnX8Rj5vOjSU2L0GXvqD1bJ3Hxktr+R4rsL7hVQbklErwkntGfaMPSv
SE955/FGKgvY+u8aXpt3P1TzMYSCIRUZCfrBlDk8zIAMvxsEpf1MivDCLhMPnEnGDq0NMdYKNpn3
bwus/HBjcjvJuN1MCwRUdbDp22G7csXl0cAiv84b2SYil8EcHWkkbfxz9BsMlpr5fUGKAQ3AZjaf
1yhrpX6C7DKybgDbTtwI2wIFmT1lKwi/cbosmtwXBC6bwXl3PcQqJ0FkMN44xzCBV5K8+h7W/ONG
GyAi3StnctPxu8y2x2yi3S4Ie5OAq55V04ixynF+wTfnIyTaA//nedkR27cOTufiTEwy/9rZbOyt
BwFBd1i2Gi+OTUgAuAv/ZJGHTEYlZv2oe4u/sfJw5dJ4toGkSOYk4Z+Uf11Ma1o29xODOv3hOb/s
5HeJkz9qm+nboBizisegPNkwPOW9TPjr01vze0hR3AQ2lNT+Ccb8xms/uvrskjJgwjiiGN0IgjYs
Cuo++MyNbjvhHVS0f3pZRlAyNg30A2F+YdwLZyaIpvTbKEJUnd4GmTiSYiL5oPpQe2yw7CG4cIJ2
gk1niMXjjyBotxiOAcjbSGh3iy33XskVn2mYZF+9+beYGGG4FTEMDZW4tTPAfShyDnnsbBssP+m+
x5whpy22Pn+BN4m0aEMAToQlPBLXmkIjjcLgZfY0aCYDvAaGbodvYu0wUKlgX+2LOk+PdYBW0K3D
x9pQ8ptlwicZUG4S7xEHP+P2O1NaGzL8ixtXMLO7kWbI+rKW8LQwdnlDZaDflmyIpk6f4MFP36zF
sncVKMPBxHbsPZ7MXzGX4VM2OP1bYLu7wc0/MadJnkQXj+d+Yrg4eMO1d5zjuOTixGL8qNKweDGK
wmFcKy9GNxUveVcZz2EYQWruDsrDc41JP8TNlN4MvMD3DxrTmRfIhNkLhMWTlSTw+sq623XOkr60
i2U8CiM9mDiBvtwPIxWYp5hhJIU0rp7M2ovlCRx1zSl8I9yQrYpN+YsCmBrTiz9LjTace48q1JiG
ownwc3QnK3hKA6vlo1P6Uya8YvQQSetj3zTm2a3tv4vCid8f+oxhmYtaAAOGq2EuANfMTno00t+6
bELSPcd/lJff9MCFypS+PCTa8K7/HVojhmac7rG+7f49fX/mvxc4q30DItdp+9832NthuwCMgwjb
zlWvh2UiJ023y/n+VC6HjCtn/cZUZ+C6VvHj/rIBORKY/u9Y9w2DzMS42r6rZ1ai4Mc0d/Ux09Zy
vX+jWzrj2mT1Z5fG3bbHxhLqG7pmmLw/GmJCDh7JInvTTcWPdsjeZGv/ziYCPkwXrCsMYkAnU0Nt
6r38p/BI4G78wt+6axgLniDtz2WTV9xmlpGxaCvZned0/Mtb+Ol2wn+vb+P0VbXxVzKmLbrdzDmW
NzEvy5NZy7+OL9VPNS4HyA4YO2KK/dNi99d9/+IMzmcztwRxzLrbT4Hg9M7g7Fb3XNnxi3ag1oKn
yXMuAClQ67e3wgP29IR5IPaRyik2nQ/pSUwyTbEZUxDnJQ/REeLId4ASqH9YoY7cujnLBnZFPrYM
Xlp5g1XuHzqxMMcZrBcjLLqP3HB2qZFSIU7SvhYChZJVmE91Es/MmkMXKFUdkQJ+TXIYX/AWtrdk
odbHRObLA4yIhQhqEPWNnMbkiDDb0i+iwpfOCOAB1Ja7STqvOevCAjmzw6w9j6hFDjiAHU1hk7zU
FsyHu0NZE8C3vjJf/B0SnvQ4aXTpqwIYZxNhP3rEnVa4aJKE4tpXZxjF0Wxj56BaGVzvByRTIBoW
Dqkayu4dDrofRJyBzgQLQekTUqrYlay5feEeY0VGgLXCRmi6VEBqdl1tCE134f+DLN1/2C1BQTBg
fFjCkrX6/rvKkj80+mbL4IfXNekC7bPOxaGvhQeI4Ph7qGEBq0ZGpiagcVRc/U5WT7CKudiawaLs
FRen6c1n33SgstHe+mp8atBJRLJS5o7ZThOJFs6CGfyZes6dNcbm1knzE1GHf2uPwXivfFw7suci
98s9hkNql01YYwVi3eyX+m+yPro/laiXUB3ADO0XC7H2m5e3Xw2j5AepKyiPVTcdEcaQq6Tq+lhm
qf1G5BoWWipHubI+9Ao4tr3PiPf+MOO6vJGZeGlbF+FQi3l6CqL6GvT7tA/Y43WPiw4GCJYL+B9k
S/VzNjs8mZowPZuBurhS9receIet0epHUcNSnOk3lV/BPMzwxapm/z2pFoEwZVOOgNfzIOGZTf4e
fqagXzX8qz1aitGigxyVZOndbGnnJTXHYIuVDRtw2ECWCPT4Q+YOwNAwLB9eA8m4rjUbUvKVB16E
5hHAqSntq+/gekIphRqq99R4CkbrUa6P7t9FkgcxYhy48kJNiGmGSjj6Xz93//L+w1zYT06n69P9
qf8O998lfFucITLv/78/OpphtUtk227/+8P3F/bWfGuTMj00ZLUGvvOrKWDmosBO/Z0WEmSGYRQu
YcSrcPIY3OvutlK8bot0HnvWrvP9UeMPK7/FEkdmEOYld9vnJA29J6cm/31xn5vYLI9uCyyA+Yn9
4g0Bo/luzo+Dcl9q7Np+jeRXRx0r2aa3yTVdmqV6Hk29Oph8LSVu0mkXKmhc3P7Y7v6hk5RnswRR
chclsZcsyAAIf0lHzOdhuHpTmmL8b3uM9GFosNDDwe3K371DUe8a1sG3lsdhdUc0FcBba0qxD4uh
x2Qf1MKynMhcQQ1ATo0fnwPxKSHhdSzsrW3Ev728WFkBqnuQXUYc0tKOux6p3nkQoC/u3CWRC9Sz
D4bJ23iJ/QMupdinqf8AR/c3hj3xAYlIgHpOfbNihLV4YSbbkMrQjocIEpZ1CkylLlnat0er765x
0fe3bDVIN5Z+2TQ97rVzD8Q/Te5tcpr22lj9MYYWdkhaWGFZIiGrW7B22uaHYone+yE2Xn57WJic
/gxseIw2MaEnnP3ith8fUBo4D46siy20KlglzsRmk8nHpK9Caon8KW+4m4cRen7bJDaNRtJT7LjV
NSZ+p2niDNLiykjQKo9SqajgfLitbGAC6k86sd6QHJEF9HVSUfz2wW97gh/ieoDfjLXPEKmIwKbm
lj4c+Cy8lAuk0XoSsDqaz9kTpNJhm7iLNYFRJCWfxpEmoy47SKnJawczYsMu9deq7TeIvvW+nqjn
oYltavQfBHKPJ3+xDzkuH8fO7cyz7PmFVjySM2aUjy6qhE7xYWHUQnlsZ4fMXORJ4p0xlsqMBjsn
4AIZCduMMT/Imp0xFzFGfOtDb4qBAdavlK8o+P97jFTXiPSrVeVLlBqLuzOc8ZsOoSNRacm9XODq
iDH/6JS1bFml+42DK2eUW3WI40kGw6QV13ZGLtlr7dyswdmFvgQ+RJ03zV79PNFiP5qSwVH7PIbp
dLOBp/D8EBcDmfqGos0acWABdWedf6vlkEILQmqVp4W+msXyOSljPDQj40Ii0FEGUkRvsP4vofJN
+1K4xZMh+o+WYf7JMf9Cie4eijZUVwsF4RAg5e/iYnioAC5OMNOQytZvhH5yYiZGXpJI7aMeCpra
hpDk0D44sjKIGjR+dOt+6dvpIyLzDY5Pv+KW/WsS8A706DSXmp4YQ08QiuxWOumrMRKEq7OE2SyJ
4JPXbUzsGG6EEgif/6dnMMDbpbF2XDQrnn51kp3lJc1LG1uY6AxI12ApHss1E6SfGMHZLFb7woif
EgcbrlRgWqACRC+dJJR86Pz5IffY8TeMRI7ZKMVjuGTHUeLe6cbqe0Y1uplDWAceW9wmoZsmqWLd
CfpLMNFD9CRvV+4IoqS7agd9WdCuatXLy09yg4kUFNzHeVsXuyLG+LY3AWe9CdHThBylB0X3lf/X
iyvjCj2+YfpuFsMXM/SKSdGSZGJXJ3iuj4tQCBmcP5XOyzPTk31aYClK3sGlGSByBaWZYW0ms8hK
mm6r6IaCeEAFFxMxA9UKEglYajY81LP3Endr1jgF4tqnNnDK0q07osuZagyNsD009wvM46EzrcM0
YhsD0yrc1WYB34iuJAGcMUzssMPVLbDrXPrmhRhLVRGTVScnCD7X0sdnucQLH44ywRKZxNWhI2tw
1HqH+zwhSv5rhX/wFLOso3w8qY9pnI2rnO0XKt76vYRDs2kq2T3eH9bmD78JxjUax6R1snclthLV
FKrnNJvda+FB0lrst7HR7nfdeyAvWSMOYW2dmbKBxqHMjDJCUSyUklsZJj8hEKGtDuYfdh6CvZqm
H1kjn7iR6r3lfwvaxd2kfXklX4Yb2pqwfewdhCVgGQqSXKu5mI08VHTMxkOV4DysMGNcZ7hA9Jn0
tkFasI9U1VPlNnIbTsH3WtNgM2h1dhqooEpJHgdOwxM6OLn0gpGlJmBE/LQQ9KC8TL030pwrQAf9
OSf1N3doMa+oP8a8Z5wOOLuBQ7gts15C28bt3igSrp00/mNXmKw56zS6DF6J8CBqdyGDc5ijFFo3
/PcYRIVgBr9+nLJguExj+JyEBACKj44l8KFuXWu74Dq3qXGSmWvPRAg73Txpe0+17e+CHIFV7oCC
jBrgZVKmFbEwTKbc1Mp4NFEhNaClPp58Wzz8T8jFbzozy4Pu01fTWz6z1IQMGwZ9BG8pz635yP18
VJmcTvDYXsz+D0bfJR7SwBSkOqF9dujR9erpPKUWzhHoH5uOQPh5CIjHYXSBid4CxjeZOwlicTP7
4B2RPLmUXTOdpVi+iTCBhovoeEBSv7jhiJaVFImuQoNp1HCnexzS9VJg8/jLqWY7GsA6jOanV4f+
Jc3nN6sHNJgd8KKsw0G2aYe/jlUvTzbxWyW2NGbR63NRqXbv9MwI8PGLj+NQUFj4C/dOaF+tOfOf
Rc6CKuJLU3WrzV3sPxV5Fzy13fSXqIn4lK2P7s8viIEr6BL92D34YV5CzWZhLhVgpMr/76Fdv/JQ
t41oSkCK80azqBp4FN2NivI0gRO5Hu7P3b/yMK4+WWbJIHqqzjI3/O2szXlbhfJNZOawm6zyI2zL
4NmmPcGIrLwpAaPClqQ6etYQBWM7XgoTn2AaP2B1bR6xtIPs6WHGxZ1t5N5jkRrlxaogjzJY4csq
xmbJZfgJVX5VhWQYS+C0NaJbBYpINRNdl3iNazM4aKAsTnLN8nv2kuSlnnDiqMiFv/Q+SJnU2H2m
Ushro0x5vX8VdOveqrgUA1v9QHiQv7PuH7FfQWudg+dAG2gi3bn5d5O7xuF+shn+flW8f4qA+HNE
d6OmyxL486XKCbqZsW6rMc+ZylFCt12fR3C8/HuFEer+bOR0FOsOA8u+uHnmZjEhYoHIlrf/nm7C
7ql0A3n+f57H/sQF1sPh4v7T8+SXOEi50GMG691ZSZt5/47qcR1zgo7dn/YQLB9i/I32ZWx6W1MQ
D0HHZ5zvh1CkqDRiwwCB5TMFKLgf708XskYS0BVgioTPP/53qJYiB7tjT6rCsDbwoZkbYwNxqTj1
i369vzB2Kz46WZNU2JsPy9Cz6q4nPiCA61J1Iro/dT/kbodXZQFDDHGLswm8ABs3NtoU5DyfYABP
uPy1oj00Nf6+LlQQmKfOtypvxcPgsR/X+Ef98HQRb2d7SS4zONUP9YlKd7raIcPKZH6LYyG/U33K
vSniT6sYNXnFYbOtE3N+Dxx/YgwUejhm8nDxGBegjPUfYwxHvmvkQnM9Q0PW9nUOIKT+exViObhV
zHja4SmwMBfHIHiBTI+ru9kixLL1jAqow9uLcBD4NY3ajsJjtDTH5SFfEvMbClQKc4pqhw4hoa66
FTn1XQin+6eER7KdvAq90YgXbOol+/vzCzjPIQyxVy/Qj/00G7UrGNi8+c27gdrqIcj6/31QCqeE
LHXhc+QEgd2/a87G/7yE4I8yqmyLYTzNEq0yP3z/NX1T3xyFxEHBjhyU4wN5FMGTHbtIsv1GRwX1
5UNVTwcUyVDF4zo9zH41P+v1EIP/waQv9qPnLrDYlfscanQjviefPZd5PkZPJ23UL2GwqouWcdg0
amp2ZReClQO3RW4xSz5NZ/ydyPesG+KPvJpuoy5vQ4evzIJx77NVynhXvUuvby5zExu4OZrQSAOj
fQYIAS92YWzkE0IDfPj9x/uBJqY/BALFUjDMfMDr4b/vNrCajSXXyMj/5wf+fTWkY5TGLGL/fYPE
hvExLCMfZ/wXloH0ZVHliyt8/TCsj0A7+idVSmB7Ht1flRvs2gpaFJDL+O4U0JbKcXh146kBsUFc
4ZnY84dDWKBSaIsoR8EYwUzsTmk47O8EovsB6EuiC52mrWh948Rce6v9PX5y6ma77rega/Krm1E9
+fk4wLDAI2EJ3Qf+62o3mZY6eCX1a9CvNH9QCDGOWEGPVnn0HCjcXY8bXQ53iBSnLhp9Jj9LGHB5
69xlqF7rve6XaqM0zKYyyxlhh+P3xbBWDiOJB36U6kI9WCW3LmRS/zrmT5P4orE0DrA0yBEv9Gep
7F89eMNeYI5HQpKF91NYe5cQyombcw2omX4UY/6wLoKzlkghO8hLwaQQBOOOcE1IYiyTMjg7BXdZ
a9TPOYUZLEwKdgaqZ7jrz0pgKdF4E3dIP63DsAEJtsNGV1gdiVBrII6juBwqDZoR0D9vcBbIzqh6
f9opti009IeAtDHEbOCqrfpiyl8cnexWFCOyDVr0XRf4TZTy4W4DQxKtAij3kITvifaMY0o94a0t
CfjJByFCCQ4WdhLhuWpx0bg7y47NlzFlXDF0xZ9MJuNbwMgo99IeMT+COWNW1oODNuxSI4my0mA+
NvNn5+en2Aj7cz6+drbdXDwLCZgyfcrnknz1XO4Do4IsJYPDKHFca9oAaC3MjbOZV68+PfGOD1wf
6d+06X5fDYbpjMdKb4Om+TulklH+YjJE6dS7QaubBeHKxDbcrRon/Oxbkjhyu3bO2HxtyVIILlhT
Am7U2EboySkvZgLDYCBQjw1onT5AYjn77Pt66s6+dIPDPLBqJjpVh7oHJRurFxaH7pA07O7CHNxv
jSNPQ9J9YkJDHn2LL1dM9cs8SVCsWcVvZXsLjT0yeE9DbCvy1wKj4rOlMxhgrJAQ6xChzTOKBrkk
+zhnocDTs9yMfrjHcYJXTZBRKxb0htnEQTvkxTUlU8MgO84lNCxlx5fZ88YjmQo9ZdT0A+5GwSzc
NvatqdEfFvMR3Kvd4F4GMbqbm4hykN47muBB+STM41RybQwH4wokIDmIxgzfcY8pNmQdQ/o3YuNw
R/HNfGeQ9bXzKeC28IPcR5mijxlwydmhnOufHJschRo5+97FGAuVLG8TpYvzOGumUXDzNooMj32s
6/NCZW5gvL5r1x0t90Hj6pp8WzUMOxiJ3Zb30h1tXT7Q4pXbcTTEnoSG/ZTh6iWpTUCJChtPrFSy
I7lWXcNLjZ/JOXSxbOi+LcOMkspaHE4rjNlZAX3618qrjSc5F599qZvtIOGH1NBVudcOxVQSRlWi
OaMTOqZE/lw9z0t2gGOkpYUsGn5Bb+b6jDYEajTRukRzFKE+1AN1jQ1/UOT4hgBkwR9UZbAVvZof
JRPx3F8ECwIOwLRfx0XHEGVTCdsRFPwJ+8Z621uqOQxpQP8+m6+tx2SZ9iIGfszXEE1I+AW2jJNj
YwtkiKvrFdNDONIKZBr1MczLJ0GCAwxfs9oMJisPVB+8g5g4w914nhr52+nCn41aiHH5VpmQ410U
IBsPjwgnfEtb1H9FEQbXvFbvTY07jJ9m1TXxkw+dWT8cWTQHC+HEdWFxNemRXny9apUkjLW6r2ny
yjK8gJZUp9woHzpXYvNlJAd2xo2kBv5J9NAv1EbfaGGzq7MeGmpt7C+DremCpdkWli4LoEXfzi6i
KARN+OXsrSpVJ9Ifqp1bnPGGYbBfJ8gzNL8R++gjjtEYbxtJdXNwHjAUwSph4mMCr+3Imf0/bmd8
5XmYMNvLtm5YvAu3a54CjbdHmuLkuLxPAYwjZeGDBIL/EiZHJJjtmUqSzj7AYtaHfH2UHTCYbEQD
u3V5Yhr728QjCFDIeMhm7B5mA+1JuyRP6UzM0uBJ3vkgwSNiKU5p9Tn5Dyo1u8fEk+iL8RQK9c/R
7KCY4tWdkEYT9nVOmhZ07L7JkT+8+9asoFUnK6MMMlWTSJSOMXTZ0Lb26VKZRwJNfrnL7J3b+Vib
zUS3uI7zgXQdl9DrfHUSarq3IiigycMIldDCtHFZRkgzw8ovIbJ32+HjwueJVsEQYA6S69XAU+Zo
FE3Uecz8EuZem96RhL/o9krk9ETrouytCpEF12mvkSwDPa+eF1lJyR73DCoJezyj6A/PrU0hbIjD
BJj6GDP8drjjH1s0VGb9MHWxdZpdCCF1kuaR0I518cbfaWW3186QxN9KXUQOm1mEfMnaBKl/TbFl
PyuCEI7kY6bQ47sd0V9OFBj1e+z1UJ/n+eegJYhMiu51xIgHhVQLbx+bN38oYCKU2R/4TOPeofRm
gyhaJvFztTPoTgGp8mm1J0jJA1CHVnoEpQfpX2VZCv5v36A4QRWcCvz0ikBusjn7WyV5sG+T6Red
gTytmLc2Vwt/b2A8VYrnBmnUYVAonsYxHLcJpk6RNLNn5Rq/HAR+kMfatxJ5+IPW9QGeyu/MmD7w
yziIBqIvNolW1KNnh2F9KmdfH9JxbGm6QSsIhsFfoznJEkzUhH2+q1PTPcgFH1Jh1Zjg1vD62on/
KYSzythRfAiR2keRee57a/ivrZujZWkExhmEW54cw1sO4zrbVjCb9lUSxDfT9pE3SzzZ1WzOR6mW
73jLPplQg8fEUbtJF6zzSq0elISitrA6QKAZ9wPqRqrFenXMoyxtdxMCpudOyVdPa3060mFj2KAJ
DylNrMJ8Pm92hAOmUcUOaoNhjL+7Evp/AopN8/S2HWXiXPxS4tln7vC98x9dEfwJqsXZtAozxa7T
YlsYwfe4gwOQtQLPeTjNGpDlZazxMW7Sn8Wsx8cJNTTw3LJFVWJeqO6CPXy0yCMCAJCnfzMQA+Gt
MqNanJ/MKu/3vq7QbiOTDKb3sM67qCpMxk9Yh/iMfza9tXzoJJk3sXxfcmhxXlHgctFw3kb314xC
aU9sTb91tIXWv7Aw9NH2bkmHl4UxHQM2b9jOch3IatveuGH3N0dktDG99qttWAYMBb24/7BtJufQ
3eXewtcaWI/LMHfUg2jycWN7LSS5LPVPdr+Xpk3Mm5c+Ml38hJK47BSVoF0M6UOcBydrwhm+rwKk
XIJC8H5wEr98ChPjq7VI3up7ANu2/U4G6hdeG2LrNPm0D6R1sMi3Yf0AER8sAau0yY6xy7JsVxnD
jHxEzuB+z7Tkn6EAg13c7JfkK/PUcJ1sQRFq8A7dgs8USuuhhKtrVaO4lExUcD0i7XJh8S7/ODo+
NK1JGZXWH85ofVCFZLscgTqjsVpfxobZzJD9dPUy3no6DFxok70jHHkJh+yByBUTchwV1Zho4nqb
Rz1P6b7o3fENiJNJcTLvfXcmxBNHjO9G6cI7lsNfKx+KqHKudd+NVyFg29Mv4P4r0PQt2RXR+hLB
osqRKBCpCFUkMssqgI3i/s7ZHsDH8PAJOHd2B+xjTt5xsVrcaPIaDzF1SkKsGKGCzpGREMAkOuif
okF3WPeckYSWHJVtFEtEPGFnvvRhau0YyB91l8REM+C5YOfiGvts75igMcdicOVln8TALAzkKRJ9
FwAYU01kUpI2gSV+4wfdK3sBPook8jEwb17N2CFDNCc/smiY63PLN/RScFRpRQ0mqgEmczW2NrIx
EXvK2GR2OB5pGBkeVOCxFutO71HUSj2TpuyF7601qn0jlhKHL/uUDggrIP5giJt+xhn5Np7q1iAu
jVhNzepFWyExZ/N4CCvciGGmDtcurOCMYxrm14r5/npgrPnLs0r3oHOu1NV9guXbeC0aqOHpwmJV
YBPXiKDjlUTBMiUvUB2A7xdTZW17F+89xB7oZhfXxWUjDA+t3wYH10arN/gvyZgYr3djtH/BDYXL
5NZJ6j2hO+7B0yb8uxnU20mLPx6BCwc/1KcmYeJbrqzmRjvmGXPtl7m0yantydK1cIuPxk7bewdW
eWF72xHHfqxGvexa1Uh/5tHEOQKm9xDqPPLySdz8kh2yaO3ye9L9nkgceE0wmEetg3kd5or4MtnU
7sgGvE1d2V6UGWHwnJQAIeP6J0363IPyofVZWt4sAvLKMT04q8uxVzOkmdy0uvUlZq6YjtzYwSpg
xTp9wiH/F259NxJB3LOmN19JZ3eHS18ZTWQjXrmRG/2l+nBk85WvXVLW3AtSvt5f5abLtIdfFF9q
RL99KGgniwLj46ml7hL57W77Ngfi8e5S6NnW2WQeAW1T9Nf7Sb9HWISWhMC3GieGXSNwWML5rk4B
q+uhfQ8GYrHCDB+XuI2fWWM1s55kV5c2DCZfXPqiyHAuYODTtcx0vbZ7VDLxroDPa54LSrI17fKe
iQFUs3UEHhGdGzfbzmq7LdZqsE8GCOFrBeqhTnX577asnLTHa8ZLTyqllp1zEW12S7S7nCWd59CS
RSTsPL/SrTanGKlE7pCFTLqXX+66SRhH3frWyTNjtCaZdP/lkduO++D0gnEUvtObJou/m027PCyw
lQ64oL/3uZrPGSFI+6RwMINv1fTPo1KHhB0hLwSJY9d9uH8Vp6g/eq+tnifl7xLLH994+f0iislm
RDVHFXc/DCwUdZNvOlyKbpYMXoqa/MoQ9GGzjDSz5K/lXMCpZCrpt1EsIMgqQRI5NcuzidiIQY1n
vCIGQW5mplXUVjSfFUj8ZVHm2TdgnS6oTk9LH2L6hGwqYDVFsvPShbbx3Vnm04QqUq0Z15ngrSVM
CGakCJt7BCNOhfPeULBAKgves4K4CwE7nXH8XYNwRD7g6FisBlv+bO4nB2l9FyYVQlZ2lWwitTcx
oFIn+e9/fp6W/S/S5Z7rkhWhCRV2VicDDhHZc8hIHCePkiQQbO+U3cGY/USRfRO2gLbGPXhdH01D
nkCIZrY75zMGo9AZu6l3X+UcvIX4Tj9K6kRUnO6lRTzEkLmNhgGoBHHsRIM4w34SiDucCpcYgxTN
J1j8EVcC9I1KBGCp/Lhr59lnm5H717p7M4YpU4nc//eJp1ka0ggR3WuwT4R5UT8mbWx8TknJEgJR
b7voFDsJJ/zbNuiCKcnjiyDzM5tNJqSlhOTZmfg9zmky7hdyW0FkmirCSC04BohFvlPxAJNONvVJ
3do1/NZ8PgijXg5Zq98GaZxJQOZ92zA3J20k+5zZ7ZVmoD9mRndScnhvmbh+YaW2jcPNPY0vThPC
UnQRXCFRzTvLmKiDye98vvvht6MCew3qmQgPDoY9k15CuhEZ23gblUb2SM1KcT0nL+wkuLfGi82G
GZanf+9fJOV3w3npGI1QW0LQCpPs6OL/GqUKkSwcAT5FqajL0rw8TgRLOhm8PPjW5R5vhX5X65ll
pBcw6np19OolftaYNVVokN0lND9YNxgKLPZ8WAL3a1C2+AaojwnQer5wZS4BjbmGLes1zBr/uRjd
Y1omJ4sUqQ1isg56N3r2MHV2dlZCNGJm/8hc/2ndwU8qwRqL0L2bLSzE57FwKV/bry50UJdzGT/d
T7ffjPJ4v93RCjN0XKEcl528ZT60iy3GzlAjfPD+Ci0d7NE2CL4t4Ws8D2lk6kAS0YEpkp3DOtyA
eJHjIoV/+Le3xRBYmi2q7Ce66/QIg3dBoer4u4Jgt33hoqRpGWzRW3vdUfDtI7RjjEvwstoOLazm
YnEPYYkucmOK/A+SZ6JLQuAIWvEFOm0flGAJg1wOFazitwqT49O8piBjkYtdl2FEI+ImOPnVk7H6
gdZm717uO8C/hMH7Io0Myz7roN0Tc2s93lPYwh4d2+Rb7tbuXJJcu/ho90pEIpNjtCCLvoXS/OKv
47bKeTAAeTBciKfEi5a5Md8wdgBN7u3xuWiac6LNdw/A9FkMkEIaU39MOiWxHmRB+e//TJKdtbZa
sjq8ajW7FwS5IRpg6AkWyM4ec2P/qVeQ2HNRwakUDCZDT3zDYb2NtOcc2WQ+C8jV78sMjo10g8Qw
iFTYsK6rd29B4CQX7VvDpEStXukLalZG6pTOqJ/J/LTdhkquy5qHIl/m34EQm2G2cujJn8n/Ye48
miNHsi39V9pqPagHB+AQz173IrQOBjW5gTEVtNb49fMBWT2dma+namYxZrMJS4okgxGA+/V7z/kO
GLRr2qDxa3rPOrlVj7q6mThhbnWKLLIbDd1DkQkPCs4ttCs0joXNLwqftMxm8NX0g7oJcI/sMp9h
M1kRK72p+tu8duILYsoQhqAFdQUjz8g4FuDCXTptyVoQ1qs0kOs5WLsPAEL5qdx8v9a0Btd1Yhjv
5kRmzhsd2k1S40OpmYGOcsAgpjjdrk+19ybowjXMC/C2SXPAU0eR4eHkUkfdOPg6+o980PHjKXSW
wiD4wgutv6iG4HhWyKOAqJPT89krmmx2qppipo8MsPYkrvmYE1PN1W5p6uEZ0Mrs1u5SlTAthbHE
mhhglAaNsdDHmh6DLlOMiKqyc1tOylmnIG3h2HnKJVCrquK+6A21XXU6eBCrLZeIGPqLaRfHqt3G
vVZfyTgIl0UQ2KCrqZQS/DLzqzUvhTRE1U+xoYUrZ1oZXJFgQTBlcyDT7qthhck6n7gU9FVa9K2j
9tnTgbV2q5ldzNvOVac5Pmre3r/UtgZ5rMU/O79sEa6ytaXvjKHPr7bK6bvx9HUaVmJnzStVSaJa
wcR6U2h4c+yJKdvmFhxk6ZEfYDs7laRUCvRPQ010NWEcb/NvFZp0toaIacLTkXtG9NuctUJbxy53
bS5EuSc7jxyxwf7s1caj3tjNvdlyGwSuz4wXsTPVeF9d8aZO0IzyorXDXstTc2v0Mvo0VIgcgzTC
n9rlYu01cX43pAiOArWRl6Z13xSYmp96uMRoGdRuK7gYFl3ZJxuA98Blppun58iEMQAvaVh4Sz/r
4vsonyJFUGmlsipvVcsEUCTmvS0GoJpTZ5gU5VVup96pQd97gUb+SVGdZp8DKKPJDQK8ySGbEARN
1tDYnyJiOumgUXrrLZt2R7G40qzJmuPb/d380jCiRIE1eudymsSTM97sIoysRy+iFAo9Q9klWphh
Z6DgcjgKHBWZnf0CempfVdcU/DUQMJ4scSKTreGMmWHVwHVcylAv9okAeVqGcOzjKZh6xN2L7wJa
ZmzxI6IEhYtBKNLe0yBltGmMO3Za7gthfQCKtB5qyaKgpf40rwTBblaChQVazKHIfBODRGGgwssd
xtmwewcnNYCsIB0jGsGk1jXHhW0XwalOcOtpInmWQ9V/zCsAw6v82OP4XTcFd8Zg5O1KbRFA1xrL
fxX25PFixMHjZ8aXPPFbSmrWrrgrkY/rxMYCUmJN1lDsEZDWt2grTEQKGNRj3MdpmpyCOhhhbAwo
Wb3uLp9MfCnutJWwc36Eo0Bt6gpSiCP8SH5W9ufwW81iakZvVjk0FydIrWUayWQHbh+DNNvqwsE6
fG/I4uwgCND7TFwM9F/LFF/PhqcodvStF0PRrX2LY+38ipe+kWHtx/s+ByiixTA3Y6pSlY6deaa3
iWFPRXNo059Z52WZ77Ny+ELXxltmoi2JWv0CHRgtY0vagATxU9qKs3YtdFdM5wuMUilWfq9it3CJ
jUPd+VqXnbrt+6DF00mYlgqjC6EBF1R3PxIKda9iOttkrdbffX+10pYg1PkwoBcNVhkgAQiFWoPr
IAIce7RYfGGJ72j999QE0E5yI93BUPCOkW1QCk17r8pCu6oo3dfzfox/ih+Cs1LdNchZufU4W0pk
2fUHebLa3p/KcVXWmFwrBeFobmKx7AlcHbg061g+BIVEdzVInrtARz2teQC/S/US1G57Lgs05Q4s
gDmSYDQ4Wo+kR+5coCILMD9MXjgsGFp2pUPmrEoHU6nCd6x10fngpSdKl+qevNzyr1nd7YxauYF5
DZl+tfBJAsQvuIZoqwK4zZXEeAiJk8N0VBKM4yfNcj5wtn54tf2mOnlVgUwPQdZ+PqRmlY541Qse
uuE6X+upjWu363K4P2F/pUtqHecjKlBqpGAmyWdF4ly508SKJnFJggVg/s5S2BAnp9gcCsg01Fgr
NeYEBy/NNev8Vd1bjzq30b3RBvKMGeC+VEWzb3VxolebLxsEd4cRAhz6RaU6NtJ7Lrx0ncsBi3fa
GCdbk2+Z1XNFTCWUTlgRxmxxhNZQHivizSocZ55BNxLECCcf1Yd32vaHtLLvJDAVwjUHdYmdj3er
VU6gF4MzbD8aCYj/0ctJzC4aHtKgFMYFMXyLSjRS9oS3GEMjT35cFKvvHQKGYBYYtEtYi+dgSIAi
tnF1SZnvnkt3Sgt/42LM2NIc5eqPBmYKfXzWWrTrKDhA7JoNYrPCq7GR3nklhn0bV4IXa6vWhrGA
wss9dihUUZPH0zsbKhyW+YvJdbirs85eY5sxEGJ16wFshyxj5S7WDN4W23SWQS+rl3lpH+v6uSfU
agwjce0R+i0Tgas0H7N9LaV+nzdwpkzilsHOxvpB9ZTPdqa+jIHqf5I2I9+0AdSDuuYRbUBRI78x
YWFf1aJ44mDVn4ykLbYu4Q5Q/WgTDSEQF6G23V6rjMVQ4cIeEoid3wtcJQveFO7Rl7Swx0UQVeaZ
Hijo0CF/K9S4u4wlKc5R5SOf15+sFtB/PST+HUZFa63F9Maa0fLuimNymrePzoaU833xj8zR3erT
aM6uq/g8/6tqcJm2ODJ3rt8ad0qZvTSqFrxWaEitvrtGBvJNstfhFwLM50kr/F57NWS9pPMHv77j
tL/hOzaSgnHS2gZH/IU7ekPZroGzc+x9xT9y+iHgAZVLK/b9WAb3nAXCZxLknLBQn63E3AVg33Tb
rMeFRnfVIwlqOUSiP3VyQN7Qez36tfqxsgWklq54wJDCHAGvKTQLr3umBYPFuez2oQtwZr5ONA8b
e92vzCJKCVOIAYG3rrGIIu/zfJQygvJTkL7NvwntknhIDZbErnnww1FzWOL68IzOektzSawCweA9
Uhg4pB5kMCNN+jNts/48NxCY7ALh4GJbJMTvnkjY/VYIRnGeVoeXIcjnYw8HD1tA4LN6WI+sfw8t
0qV1HCntRvRje/99YfbNpabjLJ4vLgU+aYxivytw8KPv1b29qKkeEDUlj1inDQrcjtPo4IzakpLE
O6fNE7O1hde5nG1j8e7XoM9ln38xp9swQsS0JZlAZ6dt/AcYGARhl+6JCgsIV8uW7Rf7XuLKSwr5
Enuu8jzYFBY+7ybag8i5WpSi8OM07/MYPmvE8HwZa5YQtY7Se3uIOJYSMbybF0e1s90XcmifzayP
b7lvKjeAY7cq66rXsGDMjgXM2wisFq+B3SMkU9QAnFTHuRER2bSHo0s+h4CwhvmANj1kAE4GNBv7
+RioauQXxanenRV/AOXkFM82XpB5mxlDeNeG0ZAJGGXEEHyP+7ANlbzhHNaLW6+dOEA/NsTZRlYM
hThArufQi7gu5SHrqwfNm/0PqsDjheGuzYvjvx7yhMQClUHXESXoFVWKRp/Cj04kl4ltZKYszgPA
WSCiK9tlcDlvjOWgaBeq8XKX6I62TJjlfSW+C2DZUIIbrwhQ9XzYiTZj9ZOaGQGDZb/chg5vGT6Y
7qCp0/mqQlWbOQETfXpcHJ+MbGkRR2iRfFBbR9hgzlav60PrBwokSjLeUmqI9aimjK1yzAmBmkfb
1KAHkWUU/+7UVg07mdGeau5igli3rcNPM1HRLTQzr+9ob2VXtWx4er0XvKcjZDKlRYdIk5n1Rq/v
w7I8l904XoF1A+aN8Y0HqKQOTDONR/Ydd+XoSI4bR9JXoWSYjz7mWO+8KTrZVIdqZ0IzoSGCVSTz
zH5XdVg+8ritj81o+6vJzomptoc8nZKXgC7uU5kpzbI1aZNyrUVPTXxw5vgirJxAe0ILilBuYLaB
POu1yrjPsy7/vsMrKVLY2qxwimri63wxVSYEuLDl/pNqW97SNvwcc0Rd6TThWBD0l8gl5Gt6adlZ
V6Gu+q8DsClfH15Zz3a+LMOlF6nyQffGxxgMwYH2XfmAhtQ9zBdfYoK1KvL4OdKkBl0drZ5QHLkt
Q2RWKIVJ1v5iRvEOJgSGxv48tQq/TyTwzMJ5zDx/X5WGWLktlXAQjfWFnM2brWfRXnitxR5ve2fD
Bn8D6NaRYNNaYkiXJiYLwBt6tUjCKjkbLpIeyDfnoMu8/fw2lAqCb9mLExM05tK2TnVQkjTLUXkZ
CMPdql3iLueItjygQKOF8AgfytrigPCXZi1xe3FytAxL3an4QnyfQPdqZE4VZOrNM1Pzi2qWl0YH
lVLTgFtRdy45qWl3lKHWPssockPOuV4fKY85Q/pF2iOugJ16jnL7rtBbWowBLbC5lwrj0E/vjKr3
10PafgFiNWE0a2KYfBxRyKg65NZEsyVxe+umnE3gfxEyM1V7cmM33PBHkkYy/QxbXXa6u67cVn/i
DPIlSugiI4EfwW1wMFcDhc6u03in+Tz3vbNQvGckut2XBllBk41dSbTj3HTVKYCn5qfVycnrk36j
sdmgQted89CRHzBfZHNVNK+OikEScKeh3Zo/F1kFHZfYvI2F9TLHkxrkFO/tCLskCOANh4FnhtE2
L6JuXWjDgccooYTPH2qBTfRMoqoTE/Etgkf40nAoxU05HJDuHTHgpncm0TF3gs1+/n2jDZKXgN5i
5aZqd2eqMkCaRKABYHMCgBtSeMxwCO4J+70zNR9TYeLwblWTKletVqoZ1GtvaLMt6otuQWjEK1J5
3EwD+/x8R8tCngud7DBlvAjRmF9cN7lhvm7Y9AubHuIxt1r9JRvTeyzAsG47q2VGAg4sjGp07GFa
7OUQforqLNkLeDKX2kXjxO6xx3cK2lal+0G84MqT9TeVjty9jdtwUUW6IKGGTtT8Fs6/S7ZEFric
Lk6+pban+V+Giavue8fTRM+NXaa6knaPPkuj/Vuk4hG2invOKO1Ylxg5zN8hkeBFMdwM2+PkH5D/
hugKp2hQj6Sto0cHWh5cPG7cLQkAKKamBc2Mo48RHdYcJzUSv1BUEdl9SIRfLXRLU6YHZ0gtrXbz
U04YAO0686Aawbj5fnt6Ewe/hL+aJ220nJd3FE05ab5ecYzdqR+NBNM4BdnX0vLtNxUP8SZHKK8R
KQNaKNp0oRYe2qR/SKr+2aCknI8xaTyMl1ZBWV5uvKbgDKr2+slvs5FjDP9ONOal0UsMlvmMKOhT
p6M5/V6m5A4x5ZoTdHepyv1i1ulrpCFlNwPOjUoIm3AuXzH1OpQEVrup4wddIZyimDBe8x2XchzG
F0+bfihvLQOB42AMnwNM23fYmKy7JB6DfWUIuMdR/5Gr8RnUCnMFQZwGl6qgw8mDxEl+yZqec6+z
0FpTexpt9e77bm/Y2kmHJdNy2L1UqVHeTK6UpWYTpTE3zY0Y7XjHRhkk9pEU64zODWwPwlvN65+H
nYpfgzxVk9BnYcCsMVWEkb9mFaNsImiPl3flEWBnaiSUJiACGwftGvSYEzYBBMcsOEzpldescr2t
k4twW2kClJDiHGxdUTb6ANH6z5+YrpIg+mPWrWrqhqVrqtRMupmq+CUiFhnX6DUgN1eGKL5VfaEf
qPFj8HSULI0wT104aQEUZjt6J1uIykGxZub1mhTJgyld46Ih4xeqoR6hqa8Is+AmNEEn92H0rIwg
hhnQiyMkNewKMMql0qrwgymVqwjmS6CEp8A1sv188JahJv8iQ1X8m2Rzg9dbTq87HEnjlwRVOQw0
ilWSer4P3rsmuMz5zaGiUSoF2UpITd8DCiIh1krvVRXxh2WGtz9/mbV/+zTQsUppchHo5i9Po2g4
qNkjNgloGmQBG8+q7A325jh8UPoHv8Shy1FIoGgBQxQyH133aQVvOKPmUhv9IBzstIFDuBJqMAcf
KVlWLemKjyKjqEvM7jNEl7+K6NWmN/+Xi4NOjqpKaj60GsLi658/WPW96u+/if/R4w4Pgyhk5lOi
goZ6TvSPYeQrJC64sxMw0y1BoQsRNuNTJRTygkblVdD1OOOY/0rOE5mPYWSdfAXdpyY5alRmm1N5
wQhyLIWV3fcOQeftICwNL/NL/h+f+//0voKEigcvS6t//Bcff85yUDjgKH/58B/n4DMJT9m3+r+m
//a/vu3n//SP7dfs8pF8rf70mx6hOmTJr9/y04/lt//x7FYf9cdPH6zTGiLsrflaDvdfqyau56fA
3zF95//pF//2df4pj0P+9e+/fc4aztf8NC/I0t/++NL+y99/Mx3HsnSy0v/jx9/xxzdMf+fff3vw
g4iGXPo39H4f6Zd/+7+/flQ177Fh/u5oCLWFZhmGQNX329+6r//8irSlNOhqsZwZOvHNaVbW/t9/
M/TfbcTzqi2EkHjtTf5TlTV/fMlSNZQntsF9wP+2fvvns/zpHf3XO/y3tEnIMExrrji2vp8vUEef
MpH5eRirdckd/ssFikcgZo8OxqchL66QjAzAE6WPa6IUn0NFfSGY8XMo9aOwvY3l6EeT127Bvv1S
xRnfPDxoIfyHDIS9Ls9gxQiSrbRTSxw7kCHCkMGJo09Mu62Mg+coG7GxqhCvhK9NdfVOtggm2+kM
VVFMN87wMJQRnqD0WSWLxYnilbOwiuEdrQP8afcREh4TMFMBaDbqK9+uXhqMKk6WfW0jVEthmE+h
U86jHoqHRKFCM5Ud6wZ+3aIUtG7fFFt7YYR7Ze586kHRUz8/ZpbyqNrOdYqNSJnZFQ2HCFvZMRR5
I43tE3sw8fbx57QqgQRq8AqSKPs6dH60kKSWwJ93SmxyZvkY9e7GSOHKygAlJ+1cUhnielmU96zh
D1kKa8/vozcc1+s87G994MMEYpRcA0VsE/POE/2DYfFfS0FsvKz0VdcC7gP+/pQA81LhhzX21eDz
lRQ+bpD6XqmUXSiqDcSU54wkuCg0dpWR3xp8FIu+KLaKr20Mw905zCQWVUkLFlfDQ1GVWxR47DDo
3wb3G20QMFG8hHnvPiTAPyl33cWYk5vcothNtKbABqJuIiN8N2B/qXhGaQVVfBYo7bKhawiAK7lp
Vs2UqmD7GornNnbJibat3WBa/BYyhDtkAbVW7yV5EUz8LWCJ7Q7sOIaRABmDjQp50SnjNvTFtShI
IERe6mOhy/tk34yfzJhhVeszQtCt6s72MnJMEBDHJe/wWBXPoTe+TCeSQVWuZqwe4xCko6+IXSMd
hErqZ5mRGmf3+NSFJmjAVeU9tfUjk6qLIh/jGhgGMl7UzhXnJqJq3zihIdWu0q9ewV+I1yJ0JOJT
O/k6JiVJO8b4UZL8Y1oUQj0Bew5gXA1nCi3ZesuxZdj04fDihDqjHuMQKZOU0pvOEozww208RRhI
XfnW+BUCzfEBoAAzooHzXDzZJQr7g3oalRdYvRz1FPwAcg/iDsZLuqFDthOt+kJkwXMk5F5a2XOs
1jd3bCbhz73I7GBJzMVzbOG5629Yh5gKKuOD3ybb2o7vSNpajUEdQ4sj3NPKHzKcuMSltnjajPCQ
oGVrbdoqmusiUlfW0jdO6LUBClZpvoJCsNJFe6GZdXBK7aj4ERgJd23DJgXOsHO5spqi/EqWNQxY
Wi0bBPsngQmVxCpSssRKyac3o+WMgw1HsVtIpGW9ba1i+1Sn3cmviQRsGveqhw4mmQAUVkj0ES2V
Xg7fNEE/EmaMigpFzScgQAieTX3vCBq0O+3UdPFNDJwMui5m8AxiJi2INeuMz3mrH6pgSrGX+7xO
5ifKTolr2dob0v4W+cbBghKClu+U5N6r0YkTYamfBlU+Cl0c09b41AbDk+vHawO2eaxGO0cnCSDq
H9QCik2Y7AabS0wx/E9KZx+YCDN/6t9pqH9rU+XaUSOqmnY09HNTj49hZu4jObznnr8th+TQ59pR
2jSehL+16uQv6lUxFUo/lCTfV3wwMLahscv9t5JENwDveF0/PjU2wAJp6lfyu15DgY7cTgGO597n
rk9PocU4zk1PbucfpFuswoTatTM3P2ybf2xIP25AcwH067ORjiMdKSzsB9Yv1XPC4LYoylJ9UkMC
T/uE60+qS53OKTGvcle0pClp8amCTlG51zBP3hPhHeEx4zLToX83d50KJTVN1v+vip//bYn0/2Fp
Ixz9h/dnKp1+KmvuKD8a7yP+sZ6Z/8v3WkYxfxe2Ztp49E3LoMtqUiR9L2YUXfyuWUJH2yt11Ewq
dcQ/ixntd04P5vQVE7GxrVHn/FHM6Orvqk7twVekoTmmbf/fFDO/XEtcqYKnRzSbRiyUA5JsOqn9
UGx3WRqPhoq4z3PCYN/kX3oMA102GtdKgzNM/+DRxt+/thpSgpIsv7lZI/dNEm3bKn9MPcc5CDPb
YzPvN7lpDasfXst/c63/Umvx/Axh26rqcAVbPEvBe/HT8wOAkaInNSF0mhENA9wOFR6dRXGsG9Iv
0pbQb9+xd20JFkYGWXgrPQEaVglueV5rB4tkbDMJsqdCm6gvUbM0i8Zca06D80gj69tOiqtM96PX
+8exSq6zAtB0yo8iQ89MgKm/T0qULC1SzY2aAWRS06I5wADGh4qkMtVj77mIwxvwK2+FoiNbZbr4
8MzC2Ds46O9axu+XEi0mmo17PeiSv3qJppfgX8vB9BJx1NQFlxjLgcFZ/+eXqDCHzJJaNmAkFWIz
tJF9nB9is7aPRZc1e9klPnzRUjCvmTLATM9cS2YdWzIqQJfmgX2MwnDrUUodfQILV1ivvCPS2JUT
BMot7xVGc8T3RI3m3iwFtBA7xSOEO6SfirGtEHwtujx3z3COJ5UGIFuUhQMbV73Czb+1CI556XgW
WM906xhiinsZp4yxxidgiwHcytMxOykeO8KA2u8vlm/75+WbVwgBt8PNpxvcVBYZ6T+/QiBBI1PU
YYdctPvEttRxzqXZ7RqQpj2Pp61iFprE7X7nvhlD+lwJHFCK6X72g0m/Pxnk50+NraUsGBDr2/lz
80NiWh0ZOZmHr1bdxooePLtwn3ZtGOH7cqPwWUHmsFEIfIqARS6NVvYM2XmwUCHlGMYvEKKGe5AP
5oGQk3AxfxHszXCvW2iKa+6yLW1503Squ8Qb1TsyY5RV7XTmav5wfrDK0Npklu0dW1TsF7hdwdLl
lflAUngXDTajW1Qx21SvVmVMWrri2IDJhugNjX5xY9Sf3Qk932F4ZUpvKuG6J0xtpWsmZCyP4RXu
4acYs9i68nRtnwrV3DOvRqitjslxpOO1LFkRNqqF9ArV5rVE0fHsmdQz0stuDaKo55x0pFyk8r4z
8i9/vk5Y00X+y02gOapDj8NhkqHLX85kxYCIy/NBuVcDx4WeAOeYnrLnd919GOvupa2p28DGwows
6mwBbh/KtAoMWGnS8Gg0XXh09Ppct/KS90a0EU0Zrt2o985xaV4HzYjO5jS/9hPtHTe+tp0/VWO3
W2Fz9deZ7AmpmGgDKByBSRaOeuunh0SScyc6tdyNDg4YabSc1QYE3aFnfgMVdSeBk95KRvQ45/Nj
jjDs+4MU+R8fYoLFByRgV04zM5Sn+gV3cbDrauL5/DxjaG5nZ4gEwEQ93dmgn16Gdha9y1iSl5lE
HuNd8iN6dWLScH5q7aDat9NH86eCCU6DDiQ8+JgE9C4i7S0d6mOd4wDFRyTdcGAu7hlks7jlycUZ
+xdrmMYm+PPbZ1JYadO9iZTPsqbD+4/LPLPsKmaFxuhhK2QGkUlxAd93x8vCqbXRS/hAWb3KVDt8
6nROS5VdxI9JpW4KX63Wruy9TTmp4GMaq5j97PtijJmYBwNxHnp4wucZXapoYG26xHTmn/NBTZnR
mtk5hQWwYHyWbIvU7s65gWPlz69N+W+WHxZpU+NvY+2xfm3D2U5gBionjGVrc0KtS+vmJUb0mKFn
4AT26qWWfCOQQ6l8rBBdZiEcmB6YpkJeJVeBgc2hN8r82KbhuCFqw2fy6t+k3dqn+UGLEvuETynb
JaVzH9S2B2si1t7bAVSoE1rGKcGifRgsEIdlX61FgJgPkpR49YlOahwqfxBDKzBRSK+M2t15VvPs
xX37itnoU5JJ40uELKXUd3WepYT4MrJkqrj2Q8T4vrJXQlEeohgEPaaWkVxSvfjng1WYf3Gt0M75
bxeLpZmSeB+6PTbXDMXRjxdLrwhtKCfgVNevfdNoDmHSWUjg8R2glnZJwlSGFls2ip4wlfI+nh5s
8VhpunoLW8u7NDj3G37y8V8PRUfmYO+2mwLwE3B1k5Ih6rZIQsSLLKAY20k37GEsoAr15YEJfrvl
zmLA4bPhD2tPkmlvk4Zznwgf2xw6+jVgaoupR37KDM24lRH9gFTa/TLWjRdHsHyjPIbUjhrlVOhf
OPCbO0oo5DzT2GCeHUiNOMamIpujkERZ1mTiCUSYe6KebxPy99g0hgoHzmVaZ1oj8jLkk1mfPGt+
T2RjZd6FoCGuptUcggJi1vwAyhnfj+K/Sxz/WxAUyrmJdOVcjTpmBW2n1LF7N4DZupXDuB1ErZ6Z
eCxsLL47Rym0O2t6KCqiFoZajzCsjvUGSaG8Jn6PsxtN2Q1/rLpyULtdjFJhyOYhrambMv6oRXyV
PmEfuazjU9Ya3RFfbbyq4jR774L+tcn78r738vTsO2qxBMubvudx/ZhosHAr3De3+QH6wFYNCu2Q
lGMK2IhZcEfT/dyFCKXULP385zex/t9uYk59FmcuS9NtjUns9PUfCmVrjLV0aFBekvnWyza/T1ra
0SXWlwVyEessGy09xjCWiM6B8Y6uD8w5UX8gIfKj3scVhvj0WylxJyEQJZ8eu/GLmzqs+6X/JQrg
tfmKcUuHWxZhK45SPPpVLpR7Y+i6XV1p2yAYnNP8kBTw8dxAq0jDNtunXAe+3AXjy5//yVz90675
465qUXhTebF6cfh1KDR//qMhwHaNbZBKpk4bwZA9zg8xGtfQNzWMkoY4E5T9VsUSu2eNjqE0bRrs
AfUmYanBswRMBCsH2D7O/ODZTgOT9p5FIs/0VdMlLjk2LIlVU/efe9d3EYwu5RhkmwEEzZMNLW1h
VUSkFN59O1lrFB2Yp1cDlJs/rAq8lNjhHAo4VX6DPwGBnFR28Mc2ZhKsVFVaGWtcPVvYHf0ypfkm
2r7bI5kCpV0+FqHnLURQALtjdsk0HyDvZV/5wRc76qYp4LAmVu7dlREUPMyasn4bdOe1oqJdNl9r
xf6WtrAK8oiDuEJChh8N771OsaVnU5YP1VwyEieResNH0QX+UtWzLQJInEs6QofRNLZOhoA0iBu8
07Co2QDsq72HTf/u0NBZDGkAIE9Z10l6B3LwLSyhT1jRhw3myylsyHaSdh/yAHIhwpE1XE/wI3T2
pbSTekvr62NMixsmVxOupB+clcQJF6EFf0Mh/AiB+gN4i03TOmyx0n0Og/C1VB5Ns3hoB8tg7A0V
tUzr97pMIiz93YuScnZQAJ6EBVHCAo9oSKQPA1WaXkbSPzFxJHuP4J6q22rt+GBicwuVJ9/xEEbj
W3GH/BZZNaMmr92qghBtKtUVhWK2zoIuXRSQrjdJWSj0c91tqaUvhU7vVlODcanHAMNUWYAqNEZa
WE4Fo4fac6kTD6iXwbYQ+kYwuVxgXg/X8HJ3TugR4tI4+Itp0qjlQlEs+0thqvtgaMINdnFjI+rE
3Xv3RKhUGyNW+osEP76I4d6sRXblzMPqlKzg0NhPqUYKpqOuGyCmS7tJ5T4uW975oNmCIJ3ya2w5
hc4qgFT0RdsGW4mY1XA9/5ACGdUa8is6Xw05Ty8FyUTbBr2G5loo3fLeO0HtPfKXWfjhMfnDy0U8
P3loilLZIo+9qrn45iu5emw1j96gH5WQL9P7slEfQ2XLuA+5n53vTC1fabQ/i74d8TlIAinjfBH2
JjNqNMi8nnSKUCcucP1DktDERYvG57EEXVUZsiFlic+zIVobk1VvJzXCOfqQzh2H3V3bS8YPJLEE
6bNT2x9JBp4el32mn00doX1dqzWC8bJ8TFTrG5jIYycNH9+i3A8lBUY3teILk1QCRGeLXPOVOzE+
FDIl+YAYHL/GEsUSQpQCAcWOsRvGkJl1geFEnPPeuWsmA0PVaFuIJejeC3Lgpqmvqn4oRsde5L3A
OycXV921mI6ix4CEyUVcgyxvMuuKLeLak3t6qF8aB65LnztvY2li9R4UPOrtKp82Kv097JvPvvUm
4NSugm7IAdqLAxEBURNnbwlPnORQd8pVt27JwUNKfk2GwF50AE4WWsHNPMjsXoucDzMiAwvxqEOi
8JTy4WXM+hWbNrhtEPgTKOLcqv03EhfI2OvT4UliqCdIysO2zEY4WaDoIaqoIkqGtEKPvuRTs7VL
S5BG0N5x/qHB7Ybi5mQdlIgKYbQRfiIVL92GYX/UB+wAbkpeNvbuHS7NkcizFNbNQBQ3wrAxh7ty
cHG2cQeWXb9LCu60FAcBKeIII9vCcXaFtzGD6KutrGkMF5t2rFMi7RN1K837wXbLTS3xiAzE5OzG
VdYSSlIWnXbIU/chuyXRGC/R59jLKnHfG+buDSlxONRNbUPx90zpoYBiFwpWOrkjSJJEuGIZ4Cxe
VHBrDq5dvLpWaZ9owVx4w7+FMc+rygNlUWg4BclHykjfuXXAq2tTFiiDym2OTOtsmQyQPS3nTXCa
HTyGGmjVtilkeTDjbWsNBZ59fkxiua8ehrQ9jtANTC6kMb5KhKyKyCUo6qfKDc1dpOWAhzX0lwR6
NMHZEffBYH4LfeltgiDV117ZjCi5BPsJOSdlPo4bdG8v5BlQ5mudWOVuFy0rsyvWVsmdKxQtWLZB
rW+qzv0i9OSrbQfxaxK5a8bQKXj+MQH1eier9En5n9SdSXOcStetfxFvQAIJTO6g+lYqlSRb9oSQ
G9H3kDS//nuQT8Rr6fha8cUd3Yni2D42VXS5c++1nqVV11pIuF7JTd10dxE+qt58wLATrfwyunda
C9Gy2pRxPO2VmIi3TNKfbUNgSDYMPQavIbj1HRSvXWP99FOJd3Smj3vufef2ENnRV6MjTqMrybK8
+ux224nhWLUoMvH4+ot0BLpFtDp35QYzFCfONK6aS7lXoHQcQMLpleHeVtYDpO18FSsNupCX3sXg
CeGpMo5JknPZVCD0iJNaO/kuz0iToQE0k+zCFXY6JDLA+WCRLvopIhm9qk5F58tlNhQEaJOOtOFR
KCv13Sv4D0T9zrYc9G9h6da3Lc77mLv8gcX2U6UIvvGUg94/AkXVA7oGH32nhNPfWDlwlS5OfpZh
qDYeBrQ+JRTLsTCIxBEbMH0cHlHA2ZBei+8mWOBFG+ePZi/ufPM+xlq1lEXzyTbJAu1dZ1Winz2D
GllzqX2w1jnaIiaffeXXK/gwK7x8uOcswlNDL2PhBSiiURYfG6186nvGd3njfdOrblfHGTOyJGd9
AIalYEQrtsGgUQkryAaFkT6iu0F8JzPA0N9AsmbUGMfztDPxVn042LsCSJJYTyobzx2dHWZqVr+T
bZCsOqsP9/ZgQPf3r9OQPyT6uJ0nlzCJCJPrccklQX1bDEj8GBp9iyd5qWPN2XmkRa4RethkW1lH
r6mmo5c9p5kQ8IaYRBWDOLaAUX79MAhbQQlMVHDmpCfp1NMlNBN2oF12qsp7upA5xiGVHYG74YVr
dRt2u/vC8L5ZYNeVTJI2DplDixbR3Ea6zow2kRC36e6sEIDwzlt0QnZb/5kIDeiFih19rryWu1E9
xemIuA28jJs5yS7y5+Cm/iupHnNHLcMtNG9xGy1YRxoUlBpsGuJHRK3tuEhDCkXPaJf14D41JT2k
zCQjI5VHOkjUDz8immQL026nnQKmtvAsAFWqK/VDXUxzssKdLPJ4rTw3Z3/PwidZ6xlvrnEDrzM+
8kKVvbOANfmNVhCyJ4t3Zj06/qpKfNA9OTFoSQLfHoYDKnQi9Mwna0qcndXggBGOvq0kZAOpiQYO
ULnw/BITWmwz660PZcOgrrP1ZIkh7UswNjdgROlEE6+pyuyspxAL6+BrSDZv3DMPwtfuCOqhnv9h
7Klj8NYcPT1ElwucpOl+RIHcaWAiaSw/QGN+SNo5m9gzH72xxxXRB2Aw3XUvtRfRwrIOLRLXhABl
xKiKkahaJ8i16MCf8gkhQ9LiPImCg/BicmKG9rs/uCcoAhYRZd3ToLv1fpwObUfzIGBHk+KTXITj
tLdT9ThNoCxTdxG3WNgts92kVUfkqFrQ9uAjMSIhl8hbGaW21vyY3mqNospA5IwYcMIBi2W3mUg5
Q9F77BzBI9lO5Pi+uBhveEMtLOsYD3F0DOcfAVyxvrOd/digkkfFi1WVoHG/NBKEw/g6zW5NBxzg
KD7z8EEMdY8PnWHbNMAjr6E0LEkG2niopgDFo3jQCxkBh5/woZIbWhn8VUSI8QaAyy3bV6rUnOII
8N80cA+iWccxoJyNlsTGGg7D5wj1aJ96uzjyL1kWiXXcwXKxGy/aglnDy5ZNt0zHP08VGTNdjTAE
/1nOdXP7Bi4rYpBAp1XQxeogWaXWjS63PBr2ssqMjjdy9bV3gcsNJYW8ac8iUbwLy6HYxxohckbC
3a75OLZGPfweluY1LaDQ9yjYl+Dcn9mb8sKJyCyHMR2vRWCgH01ykpG1BiE824R0rH+YYZGsDD7d
Ijm2UvUAnjCOGo6O3izyV2KoxHmC1VPkNdp/lgZ2QZjilV6xfVvlfEjK+AIzEc/xwjIyyChhaGD4
xxhu59PBnJrbwSVjudAj+E6ht6xHQNAdacTVOD1nBl4sI+jOpM6uG6+RC7cO27VsSHVwKvY24TQd
pA53BzXhl3EEyanwzGfyDioVgXoEyzAfQXhNyIW29GzVnjor3Y+qeSQ/YU1mx7RJggpNfm2wiABI
bxL9q6H16UGrMxMEZvW1IWSF/mWPBEZ4COI969Yfv4DKuI2x2CxgpkDqZF8gjek51XUctgKeWjCd
IjFEyDFYigBqrfs2vKmDalzKaepxJkjg3zhu5wxrM6p/4HRbDJn0NroZBus5QILkTBIFQIN9ynTk
LfZtYpvBJWiHR6zU9LqY/8IZZTlx6KLBYBxgLOnhNcO7ExMAoKBtLDQZWttMJiOxcOyAHWiSVzvX
9sqjD5s0J8MQzyJQe8POJKufWhstcRE67g+H98uuNiLFXrZtiTHA0jVU4F8djQfIvqu18AsV+IpU
zK8+Qx9wmvZjIiwMsjC/tMq6VcNnd2R7Pz35nROzFYdHW862XKAH9BNGaHWhOCUJQVqFLx+7jGRO
W0w/0qBf5ZI4xlYTFwQR0y4PAxyNtTqMvtyRb6ADBeCkauMeXRZ0ZOTQ2VJMEbnouSTqpPW3kkxq
LZrKNcvcp6a0nnnCIIx67GZTvR6Xtp41kPzD5zQoKM1h2aH5jyBMwRp2NmnnH+zUp9T0WKAM0kvC
oCXLIXxKynRX9vwDWsf+uwUgTiHMc2AiecKR+yMOyqfAhImDKezUoc1CEcVGSBoGfljrPuvaRa3p
/d7104eEmVkYh0crmeNLRTOnswp35SPoQTf0MDzQs8IhzoJ80GSyjxiGLCecy3hAIy6QIgFR078Y
lX3DdNdHlMTrauqynwElKb47O/DRvPTqe2EN+b5o6j0xcZsoydsbcXE7vVzQQW42DN0mevS4EcmT
MfcavmqvxWmlQSJedHFBzwMvOP3RS4XbznWDgA88LL2Cd14dS3fdRdaqUmyxisDlNWHmeM0ycxmp
Wu5a5Zwoau594okYuah1g2QfgJ/9Ygjei3Tz7Qqlee/f+9NNOMIG0kfgEmVPiGZCbDsT0fiWUIAf
qgfCpg3JgQwIhPWKNcWrDcKrKM/S7qVx+8dqqNSxdqMNuTAvYT5k25zkbeXrXwheO2pZi05vfhUF
rY5x2nDNReBhUSttD8qgXKs+PHK/0hHQUnL5cK/61PxpZD6bY/6slTlDMJWhQOU588ylgg+yZBDn
b5BW8VayLnKwANnZXCTZEVvdp5u2kNMqcyexEEVw1TuCRVWdPjomFuo6LId1UvnsbUMlqR6Qw0VU
DGMJ4DKauB01vWHVulAHM+Cw4IBXPkOPVuQbS4T2/D9yOJVcay1Zt52x6UX2pUbG42TOevTJtPXh
4UVuQG0G5nct5aOthdqxG+lQ6wURFBHeItl1xQbc9H3m14S84udbRfw7U0H7W/ZkqWrUr3VvosyL
gNF4HdZe0Pl7nqGEV/1knbRq62kl2cwVDOmUIKWSacyyUtMAqLchFYAp8+xeDqPhguryYHXdsFIw
W+yEFgFZ7CPhqtnLQC2t5JMm0yOI0dhPokObVLemmz4B106oR4JL69szwdT4mQrvEk81d9vY3etN
SOpnWDULP0u/NtpAKkPPrUOrjmudfA3D27afgQIJkffgi7beaK14FD4lhCUSM66gv6UoI8lHJiGa
YtSYotmvCFHRANdnk23A9GbmCIThiXDDlWfY9x1Gg8u1VHp+KLvyWkYNVtw8OQ5Be06/IVxO/cHj
YcPlniLyCWUDbrUG5SkzHR7pA3lzDxqBnZ3YZJPPDoE02KjLnyOvwpjc7soZ8BH1Catf0RxK7B+I
JbPbKbGGTW5Y7EvYzb7+Cv1luW4cDRun3AoTFnijWJF6wysPuSE+5TX5U/PoSKDgxCUXwdc0A3Zu
8UPgmM2yRGDC5kSNCz2s23XIWl1UtLzbcSOV+ElyhHbo/Wn7Gilg+YgrbSQmyi31FUWyCW/WrpNd
4Y7YUgmBDgWlNewJczHU/KXiGaX26+eqlulg9IuUgCxE66vYls8El+GoNzt7IVL801Ug7sBPUoHT
22AmpojWnW2XVDZDLx4tWX8ukFguDW8MtlkZXwNoEzQl9Z9NRmDcYAX4gCfh0CGGhzjp1Yr29yM2
XRq8St4mJpAhhXGTjfkuQAvX3NW6PgJ6q7w1Rn7y5GNaF0p+2UZN8ZTowTfp5qAvtfTSOQMZsmlI
xAcUGD1sX4hSo/KOgye/9dbA6S9GW/WHGcmCC1X5uyyQp65pfiTGS+UQOhkFvERM8cl1DMLfYaIt
MP+ksK8W3N7j2gKKTk8vInqpze7aKNxi6PJ31iLugoM+jO7ebpCuKBO/5iB8Xj/113QYw9VJ1y16
+BbZuSKryeAhbQAWiLcMrcccR+5i6JxwVxrSvbGGokMVSRaUCVB4AfCY6aJbXCwGIabGRbK1eyPC
6jlE6bns2XvVMf2BTlvjFaaj48p7vy1Omc1o1nc9hJfYUpBAfnJIU9prZkkjUKfG9mnxO0M1x2+a
uPLoJtE8gLGUKgsexHDMDGpBPbFAp88ljkFEsyybZ5A5+pGAABadFkLiYJAYTKOIYLSl04XnAULk
huw/i3zjxt4ABgQQ0YMgr+hOYHBb8YnpBhjJjYYCdpnURFZ6zB12TlR9L4hH2AcNPmRq4sC4N6d6
GcnaQPAYb5oKqDqAacxJQ7IzWLwWBYQZ3mjTT93NCSizvB2NgHKd9Fa9jw1bLjKtVHy34TkK1T6m
Ub6c6AETwHGbCoEds+U9aWGDwgXWqTS4161hjwAx3kekfS1CvfrSa/6wb+/N2qrOOFXply2lpakt
Qk584d54ExrGxTNm95ge/KxW0uNiJHrHjCamyEGx9ZMhxoLn5NTx2LNcACoSqdsACmPdzyKLuuaZ
dxkHRjQyOeIwZu7taESH2I/uIyqSweUGQugIkYNoi2VaIx2qSa9xc/JLJ0ggi4xUOENFR1G75p4I
si/afM0n5qKAzbSt22CH9ymPJDqiZWFoyIbdU422fcuw8KXVpp8lPUCcr92zAZJwkUUxiOTmMiKm
ODQESqcetVI+06HYvSIntly0OZF7TiEibtJWPTmY+7HbnyevF9twgrfAxisOzujuPtG6psWBTF7E
9Oj62nkeHHbLGJwpVtMCrgfjj4NH+7IdE9oAXtBsA8Fq7IbFJogZMVShEW8SXyN9XnduRduskEjT
utPWJQOLe9/rLuXEnsYfsmtq3MVBn16caF87lEJOlEULpw5mgB4G8+Zn0ticu5RWFidyq9zmro0n
LN1eK9g4I2fXIkFyrlUuzK56YQJBxm+YYkYcxKV3JwIhLeclSzJ4Z3jUEpcMybrEzisplxltIgqp
iLvqaWkFQ12ylvmfKfj9tU+90vl2enbK6LubjAREEF1/Qm7EbdqMZI5QdfY1GrzWNB56tzIejBje
OhUzeJSB8RJ8NZrasGmGXB8vTjcecpkHV5aPds+0nnvAIrsMJpi2RI3o39gULljSpwmMxdQv47Jg
GzN68Mx0DMa+y94MnXpkODWJB324BZcOmPRT3pcvAWx2gBt2e+LFTdRJ7Y/bkcpt41jeT2j0RwGG
/UTAyaImj/ZmMMrwggyc0MShpGynqb4OTIXGmMw7OeZ7EUa06xKjxqFlwBov2/Y7RI24qMyFbuYE
PDIbRffMpBNYMFxH0m1Xtav3577qsqvn5KuKqvBaFtusrZorg8K1moqeHlguGUvH8LQFv58bt7Ju
I2h7Ut1GdtLfuq2sd61LzdrFz13W2pc4ruNrZGIynezwyUXNfn39Afcx3YQWm3bT8/Yh5nNg5WN5
ZX+A7MEiAlsVPhPpyCarsMhJY4zCYesbJREybmleupSthPFFoWo4hGRH3iWYFO40Cllyw/xuN/9h
n6K113BGXAylypWqYsampaVd6HX1azgMknzusAWR1TS4WpIGyiE/6oagZBR1N3pi11evGP0jX/4p
azOAEIluHqJMuPe+8z0o2TMzJC8X8Aqzk2Fr1qo2reokoWXLvmP24OdngetTn4S6z9LHEbz9lT11
fx/qZr0ayynavv4SF26xEOT8bEbP+VF0PPhLfZX2bv6Q2iSEW0nxkni5fnJxbDy4uQDuG2XkFc5/
GLQVb23s8qMZX/U5XrwXBqyXvCKdflLmg90zT1WRvvFdSlA9NodtY4Ipwgyez3SGaM9ehLdy0OT3
jui0pTlq1k1mcbsQtSafisEtXkQEGhFhY3YObWib+gTCkGiB4cYLo2AdNuFlCuKGAbrzbCpLfq2Z
cGF5cXd1Yrl3ucWQY1D4l9lRz4uOxUPzTPzD1yDW1WNtRgbaAOcudjXgx0Vboe3r+hW5UPl27p+e
QruKD9Ys5MoqcSoBTSGQFd1LXYsHR5P61dWOpAevNfDTX8i7BL6cVyfLpFNuaf1hit2HMAC9qWk2
2iHiyPKhvnFixsotQ9clnxikR7umA1Q/1m1Q3SfslAzj3EWj+lwYfoHM7kZ37JTlIOsPY+AFSwOq
2bGlbiLhIoCnRdJHaj+4sbnUnIINstnEO6k5V09LYKFpfsPArA/XiZZAqUnVHqpwtOekYO7ss/ZT
ZhPqSNQt91YQrZVkLGUVGmjO0v9sU27hIi5ISrRfytgKlmVcaNckrh/GXhMHsyZMnjY4bHOzDE+0
V+76OBIrXx8EuU2DOCO3NVZ1jFyTMflI9yItkGDl29qOwQTZdbUFj2LfjTLNb2lAbwYIPPd5l1/z
pMThaXkHG/4ZiAJqc28WeQgc/Z2ZVesMwHRNtBaDFMHYwy2qkzlBOa46XvuhnaIuzEh1s9xj5jH3
yIVSGzMihkGYVo5SefrK+9ffkW2u7bsIsrpsJagQL7saY1vs6nmGWcgnsyGvyS6RSJcEGvIkRDco
CJ9iyoUb0mBzPlXmbif2/NumqS4J4Uq7oA5f+sZwb15/5NDBnQqM5Ih8lZiBnw2rVTvFTNwr51tC
G8FOSxDtucsodhA4wVmLPLCgN+R0kODsBYdRAmUEvbvzWPDWWG+7rSu5UUvNcVaGL/dmEPRLdtPI
X+SFOKRhz1o389+0UxmighkJ8gIBTh90GuJypVkRKZeqHI+O5pDzISP2AtWs8/SHZpPzHO+jzCGS
tzK/Z7m5KokzyoxG/5wa43hiPogIIh6SexuenGHG7vH1RxGhk9aCz7XK8jsnC6xrLgJthVU+QMiy
0RmjHCIBEkYUzVe9IE+GfNkflqCOcINR3rmofRcFaX27cqJR2zjtKRfZapgIMfVVspKJ0G88j1ZM
VWo+XNAZjADUaOnYbbjSUwb8bLbqZ+G1P7xbY+rLa8KqDDCRiqswCU43ZgD/6OBv94GdhmPmbGK8
83uZ1/dZ9jMP8t2YTOOtgJH+6PfaD8jtG8zf4000sKkgM2hPjGN4Sm2QUcKOzzq8Oiw99qexze1T
5TbuDcxVHtGxPE9h9Gi2TPj6JDDuklYyiptB7ZoJQxVGBrH1WemdYZVkvPEIUCNplQYIuk6UEeUd
UpjpLkCoelXuAP1XE3sxb1ASIwrPORT8s4MykeS6tRQKZCe2lRMpDDk9PPzZdqgTh8YbauuZ43g3
DdY+nEoCU4am3xRN2p7i2KbuJBIunn9/MHNyyqFRNol1SQsGiV5jTvTmW4KsIodXVAxduRkrsiHZ
VD4G5dxbj60e/JDlHIdaGIxmFAMKkqx37uhPn1JLn/1/0fOytQ1Ce6Gsr6KgEktDd2JGRRoPZTcm
+75I8+PrDwAfNBvmBJCmR5ztdSj/3fib6z92Rubky8xhXM773CKTzfSvOBqBDyc0mgxImK9+6kY2
3kNRfRFM2W6tySV4gVd8PnXpRg0leaR4ERajq9uH2Axu2M2zN5yj23A6M88HvWrc0RfTzobeb7rO
MGdUjclIv/40MeXehi7X3HRcPIlRR9epAmjo6tkuRN6zHKfsIYM+cMxpka38tEOEaFnFLTnD5a3d
xeVtYGQ70TyE2QDJLfHRduvB5761xxse0juFGeQFj59TNcEqz5uBvaVtr/5b55AGu2eK/romeG4p
vupdd8gZqa/I27VXkgLrUM5p3oxbSPfI7EUtwaN3tVs+Or2u1pPmdavBzCDZkITG1BO9n6WXOuAE
5mxML4YHb6BIqZ243EhNHoDk2heeq2TVknu8AePpb7PUGdfwUJoNfyEg6ruZgdat8wAodIuoIUNu
QzZlMG102ciDWcifqTdusyEsrkbYCqS4GPj6wcnYo5BkmYKQWMGygwEKL+jsE3qo3HuPYWNeSPse
CAajiCB6TsOULmCQ46PzEb10+q1VGsEOLMF9Zsjg1FMgLeun2onsTel0xoOfG7wQfY0e7BR5B4ae
yxbXxCJSDp07sLLBMvG9dUBi6uGVeuLMyXa+T3gcGCw8X3I22xLcwasxZi7i+pWzTKdS3HoDKNyp
JWDFygK188uBxGqlJRdkb8z6a0y586+ET5Ao2kt32+R5fIAG/wyYskN+RtSJ6MNu15PotkUcSDq7
YZRXggbLq6V+oA3Nbz3qhnMasr0h2OAUiJIfjJmWk1EGKEoCdREIjS5u4rZH14SwZ3VXnVjLG89P
+4c+fniF5rz+IjfvS08TM2HxwaY+Ppc2VHwRTx7hSuWeTQyJq1mUbhu78u+Icco+ACgw43kvgLRN
xxImPQLXFli1Zt36b6rPKglVo3wERBHCF9QzjX4nY4m/2oyGtRWX7dGblfKRkWNX7OBi5ePAQxSO
e+llLplberdhSSGBtSKljtdLTxsNzUpofsriIKUpYRD9SnjAoilKm85L4dNerM0jDelZsLHBE+K4
OEGcpD2zPykuxOXc4llS59cf2sAwjLjeafn6Sz3+VkYM6jPhqKMP/bpRTbMrlCuhThCeWUdhdPQc
y9yPxMQcsuarrViuukoiNdS7PNxYcfsEr4W0HKiHr0g7PIR0OU1jAF7oUgdzk6Ub06Szac4ph47M
H+Fl2UcXPifsJYWw1Zefhg7vOPjgBe3rZDdRciwmiX6VTbNCiUg9z79jfTEdb6c55TyC049I+IxF
4cbuNlVF+zkfVLYokjS/KUlRoSlXkNGY+MW1o0O8ctPB2bzeeWZ0cZ1WO1fB8CT8If7ESAZx/5AG
h9b8PCCsub7+cC2KMWwXYlMcizBNb6Bhka4ewr50tOK+JARk8XcF7b9Ew45EdY35XArol1LIGdDx
++2TR06hq7k/MjhME2uwk1VkFutvKpm0Lx0Uq6VChrPqdP6fOG77Q+bxchMYUdclHgwuWLxxEuB9
9Jnsc+iW8DODKLoAN8uXZkj2S2LVPhEB1reiSwe2JggnQh8BXGk8eVgKVzmsFeSLzVWlSbnxjYLW
dDVjwAzzEuIb2P/9K1tvmSM21xsMg2sYaDUAMFrvv7JeuX1bVm2NfbhQdFFlsUq8cWWSiLP2Ddva
5AMix0awvTZ8oROoYq/0xo9uW9bm20hH+FZglD/A6Sf/QTafCY/XDkWlJ6uA+uJLF8wjD3UD8RlB
PJhGSmj+XhAS/Fs/K93/OuVle0NQEnPIihSbuoBsT+H4ObQ6/eBX2Wc3Ib4xY5SBP8o/GoRtLZla
xUd6Ap/ZEWX3fz8l770tjosx2YFN4XBWsOm9c58FpRBhrLiXNVMlCxpJP2WmvUQESC4rbW7QG6gD
lB3QjzeJj//7wV+9bW8k3BzddLkQyLthwOjvbkEr95o+iggj9kfrOdWir4O09iqLiY2YYnAIhkYo
ywLO8ZohLKg9a3i2Upd43RaOyt8/y59OBA0KoUsyQ3gq3vuWg0IDKMfE2Rf5j6GpqeyjfaJCm0Fb
d5ShjtbbmrpdUYlfZ+Ef8Mnl1/d9x2F598v/82eWyhtCy/9XtmSJLeb/Tls5P6c/IvWzeWNLnv/K
L1uyY/7HkTrOe5ZYz3T4/V+eZEf8B143DixPt3Fk/Q5Ycf6Dpw/buQt7BU6k7fzXk6zp/3F0AwSQ
Zwt7ph5JXfyvXMnv+FDcG97stOejCKi4/7KDNSGyXi2LdCxJ07Yt7nJUuF1xj5UdAUHHEGDutezs
tPvIWv/WRji/qj2LZ8TAcsxb2zHe2aFz8LNVrogH6KwnyqW1rmcne1bHwczSI/a+jQZGjvRWMBEh
KQ0aPVhcuYtxYB7ZkifpHX67av/cuG/M/n86FabOexSME6d4Puu/LyG5rlMvNZW+4uosJnL+co9i
KjSpoBkb90yaoe/CJTxkl78fWfzxyBiTIAxQXxrinSfPi0p0DxPnQhTARTFyZs5uQM8mxuKZZtuj
r724BgCbgPkRQ3lMnwdcZLuOoqgUwZNjjeeR4SxCWoC4vBc/8IG9fZv8ulSW5+imDijKZKF9e2I0
01PUwqQYuihWh3tTH1ZopM7QJFbJmJ86UCATMva/n5TXG+C/r9NfR4VOZUlpc5Pr9vypflvREXdA
9/E5aoKPq85C0HSMuMZLaj0VlKOhpzYNY0J/+Agp9qer8duB5fznvx0YxLwXqdlUVappOwmGVzJt
b1PnSdrRMo3wXJTDDW2jh8EL13//0v96KFzWDZZziYFRUMu889ait0+VHlK1IixfCmIu2qKFg93C
H9I2/2+Hene3E8Qm3Jixz6rG5MmseS2ScUUwziZm9Pv3Q/GO+83bxJXkW/HMCCgLrpwf/LcnVJX6
NOikBTI6ozxXya7NslVqpqe/H+Y9C+79cdx3F85VnelBD9FXk0VaDlO62E4BT3fHCfZrIGaVA0ml
AeqgaUSQ6P2vqo9/via9QQuFhy3B+r39mqCs0ILVOY+JscXfuZQqRzsVbKHdrvIKDS1Hz1xr98G3
ntfyN8/JfHZ/O+y7sxsS8+0xJOLlcUgNmucOvoAFup1FndqLVrcWghQ/y7BQNDvL7qOHZf5S/zr6
XO9I3g8mqL23X1rGpgYRlWvrO08BKCSKo107Djc9Qu2ARJdSHnwtf3azr/HPQLa0OKetazZ7h8fX
ctIdwdm0qj96lf/rjTWfE4s5FOZVYRve+0/F7VhGLXdC03xTGElb8pwdDfTUrM5IpkM17A3iFKgT
0WGxa/Is69BhycTKvC1stmOufSZ2NTKOmfn4wfX642djBTdZwEEyvn+vQWsIAtDNQBi4UuaXrPhM
l30ly3ErOqD7CD/tcus79MOJ9uwsWOEkl49Fv/A4ZZEGUt4J1tMPpIsfvHzEn+4k9jsweCgu0Ne9
O2udxkbPRfFEqgexkL5a63S01PSJunpZuN2xEN6JKG7s1MG1GMcz1jZkvzkdTo8WExKPHWCnE4/p
oziOrbqdpvT0EYPjT2fP1AVuFfMVyvPuM7oVG/t8ynS2aaBSmnaZuNBHPTr6zF/ns+QwxDCtj26o
t92JX882HE0PRJ77WoC9u83RaQYjUbDwPb19M7AcZBhumKXByVrWRX4SnloHTXjonGZPouyN6vkY
Hja/j+7tP50AiYNf1214Epb3zh0re9u3C9Is8bjUu0E1W3RjV4Sf8GqN71H0jFlB47gf3LTzaX3/
mEsPsqm0WJqwCbz9/pluJrU3tWSeahgpioVZ+g/gYRcZK6OPClSLaPuCug+b9iO06p/uSog9FAG4
Zj3DefeFVao0Iza8aUXA45PqhmMzPrCfguTF28XxSI0YIK7sJZkw8yewMId88OX/+AkMB50v8B6q
5XcvdqJlXB9c8LRCY3R02LEVcPaxFF0tOe07ABN03w0m7xw9uR097emD4//p5nPAFlk6xmhDf2Vm
/VaQpIx7yszl+NOY7dr9+EnU6a4ltXEoyrWTMep0h1s/R6qMJ0YV5SlCklvl9UdX4k83gWPD/uDd
wLvr/a1nhZUy4jzWV7gstyQMHJgs78izP7lGeKUPfmrS9OSF2Wmog4/Owbx1f38D8vIxAHGZwsSH
8fYGLB29t7uSVU5j1ljNO9tgaVpqxTj2mJQA0f0axFxH1K+/HoyjkOWeVNUP7oQ/PXu4LyybdQW2
+vtb0c3KWs8LLgRW/zVy73XpikMUYHZhSmvwSUgJsPJh9ffr/9Ya/uvdw1ZQ6CaPu+G+gpt+u/x6
bg8EqFCpVbm/nmtSoQM8yNLdvBch9emDwvAd9OGf4/Gosy2EoWHY7273EJO9AK4zz2JawHWL2sp2
iBKL3N8AJn9QuBx1GgnGrieshvXtJODUMkq+mOVHH+Vti+ufj2K7tElRarFLlW+vem6GjV14xrQa
LLl0PLR52aUpxdltgmtWNrd6P9x02Ga6/DT68f7v5/1dQ+efo3PD089hPaSZ8vboRjppA7nUCIMx
24Y4jGHi7N3sO3GTdyBUvgdWcvLrMcR4ftJd7XmMUbt0H1z9f++DYE7BM2Onb85QM/ddUyt2426Y
bItYbKSYMlvZXrfxqmyF24d8uxS7EFFl47CF1L344ATMX/DdQ/fm0O9evXXSjs2YUb62qCPmkhaN
OQ6Gbiv9i5WZZzHZB5UH5wilWj18I3z9oWWSQwLJuY69e2Q0H90Qf3gCORUwIcDxOTNM7e0lSQCJ
4e8gWOZ1gzTEh8ZLdnVNTjeXyTfc+yaTZ8lAnC4+js9mP2FQY+C48XHp+Xa3tab4Ljf4bCi5p/7D
YvwPr0jLdWimIPVmwyPffb5Yi9WE8Yc+cIXly7UXHQHN3Eh0ZsMXGaylukQCokT34SLxxyPDv5Om
SbuJtfLtmQlGJvw5mX6rrA6vkszJhJgtTNXHZGSw4YHucdrly1A33/9+k/yparRYEbgsgPVsSHlv
D4yqS0ZWao0romdhvkbLGrtnX/Yb4DUYxjG42fGdzfqNUmaJ8Zw4+Ntm7NeBFe8ifd7Ev+CQv9FE
+21S2tXcThjPYrYFf/+cr6Tzdzcz/HMWD92kucZ/vf2cAGDY8Xb+yAlamHWNW8SDtlEZXz09+ZJM
DvQFh4Mb40NPiJYFNkAQW//3D/GH29fWTYcZBVLteSl9+xmmhvit1KKMIidjhbFlNyTRncr9HeGt
zMQzhoviAOT3o/J1vgb/+u48M3xt3QIk9u5BNlIhs1JSNFbIlUUoN/pzY1iHlHh5KQGMm+OWNuVy
ggUBbpeAkg+ruD+s37TU5vLR+x/SzmtHbiNa109EgDncdrPjzGg0QRppbgjJsplz5tPvr8Y4e6vZ
RBPWAWzZgC6qWSyuWuEPJO9X97dWw7w2goKPFE9DIWHcp6hzldJ90ifHkVkd7t4cLgbS2jGjzhiH
8Fny25WQri7+DAQd6cQy8LL1WUhX80lBwxDGxVDaWx0rRVMxdmgq4W0RGMPWnsYvWHWAP+X7ifwf
NfpeiYWqWNHd2Ur03vr+QanbHd43bhGcE9n5JWVg+1QVht4ITGUsV1KOpdtYtHsVWsU0S9V58mfQ
nM2gH3FcNP+ldBDmMYyd0ZTtpuhNHGXGB2n6gje0vxkCQDpKcgggdcSwfqH/JasKfx8ah/OjhPIh
wpj0qShCZkcpggsChoajpGCb3FfQocz0MYlhlHQKGgmNVP7w2/YOcPtDCp4XOePsPRhH10yoXhP9
QaDRhrD+kxPO6dL5wLkur+7qPiopGX2f1Cz0NCCLExNSnXGobe9HiYyl5Ktv+JEovz1lwjDKj4++
nP5z+/tefFsM44jBDreAMe8BxbmMPgT4STcA5FhqgD/A2luZ82qid5W8RBN0T1zBP3VO8QMbgJeo
nu6dGIOCzv82GGsxT2Rq83el0tindkA2nsHUZbhJ2tBTUSmfXCusPpuA0tPJ/hU01laF5iDCTZnL
K9fB0pIaNbJoZtMtni/Z1DYu2Oo0uj2Al9qCeULXNu0lPrKDjvcKv2jt1S8kiQaib7R5UG8lxszm
bhVmJagHDFxAivUtAA+BvuQRiaRDXVCnQ7b3SunJV7wIAC+uvra/9omKIz/fZgALjmHYMr0ma9a1
LW17UpqKH1Bn8JVxoHsDJb1VRLUcS/eWER91M3zKdbRS0MpmXIsWDVw9U3kavt8+f0v3C2MhGx0p
Gq5XHydK97AhBml0M4Q10Ccr5e4us5Knyf7kjKgS2i5NpZU7bantatDwZORKYSbe+uUpU0N1lPBM
HXHRA5YDS1hp9JO0helcWv/YMH9BfMBYyjcQrQ63n3cxGpmy9VGOIfx7VZo7+DKYEyqJkc3U+p/e
sF/yprurm/6uQ+IkwNAZI1puFOQMGmxhmvIxaPRjjkT/oNl3hfR55QctHUYToUmD8kGjRpzd8L5j
VlnvKLTSu+gsd8HzhC20rvqHIakehQ1RVjhbcMCnTIXAEk6fbq9/fQAoE5kkiaGhaaHje/kuIpg5
Q+GzHzn6Hz7nYErOsEtf0Mn+/iMWRsvF8faKC3kVS4rBu6I74BHmT5yYgZ1jrz66TV7/QL+o3dT+
ycnMO7C3FGpno/D3qo29oqXd0RWGa72a+16nN1QEfH1ckqrGxHR2q9u0gFovSZCi97SjiLza8AZy
2RVtMpTBDjb7PiA1ChBmqxtfoz5xVzbhOq8QNYmpqzYjVC6h2a04oUuEoyt9CLpxB5HsWn1z+rev
Gx9FhaYX6XE6Z8WvUkWozNQ2Adbrt3/EdZ9AlclqQL/w4kn0Zu8ec+Jpkp0cymaK+TFIh9yPnwRL
si7GXU0Yvr2c2NTLqKfKJIXccrTZSafFUfytLdHGPXhf4PoUpHTGhsRFpvBQ9uYGL83/v6X02UfV
AVUJqoKl1IgXOHGZFJ8bbPVko18LZksvUuBHDItki3JmtlSu6alRqyyleC3HtnqyR6BhFQTVrOT2
oCUib+UauTqfWWgEWdjNjfeoMj9Jvvd+e4OXvmXHYIdpfhg2nZ/LDaabkJIX4kaYhfk94JJTNUEW
sNWHADbru+X7Ozle7fEtfEokTzJdXoo5ep6zQ1TntTVMSTG4ddhDz+YgwUBFy+W+1IGHtt4eZs2x
k94Kjq9cYDY8el9uP/Z1BkEoYThiMtImjsqzc5VTpSMTZwwuuOUhP0TkjEH8rVffGq4ve1x94oU3
rnJrk6/RWwUBYVxus16XVZiV4QCWEFChFZyt3HvRsUDp/g4YaUi6th/BgwK1f0VyMdxo2bNark27
F941T009wgMzSpuPXqwaWkWfS71roUAoa/5z0vV3ehIhuILbR4kMyxh+Z7b2cHuvF0IGAVMRoCW0
NvnP5bMjrw79Nyp716AdojEnLAtjW6G+ktUZdAd/JUItPSV9Ee4Idhy43uxwdbnjjbWDSNZoJ25I
wWkFwa7FNQs1km2W3mF6ulXKeO2Gur6TVZEBK9zLGqCT+eaCUqNFgXKt2zEzaodXcwDAG8UHkrXM
2sj41vgyWHEa+ZDgb2/wQpBUqXvx56Ht4OCydbnBjpXqTZ3rvWuGZNtYRfQAAts22Op4yd5eamlz
DcKwwA5Qn83niplaO/qYYgxJi36ba4kr8eXIcniqp2Ef5Uhm9eaxDYaVjGOhS6oCVpBtzhHOBvK8
t1A5WaTA7uxdB7mzzmIT432J/WQQ5O8hw4Ac4lXYuYnlH4LUeekV8CyK/Xr74ZeCBogJEbMYTFwl
IVOJZYqeq73rJ8EhyA1QftpDaDcbD8jh5KDqaa41VRb3WwfSIL5Y8c1evloVd02EXXjuntTXZzZb
wAmM2ydIUK5hMZyEFQP34vZzLiTbGG7RXYRda4N0nV/yvYnyOoP43lUchDI7ZCt9pT6i7wSX4wDC
b29DjfN95z7pyAAQrj3d/gFLG41IrUrOxxED73j51G1n1bBs2OjR647ytuBaGgEzZ43vmneQvFe+
3aUARV/RIbMC5HAVFyfNqJvKhshklAEUYAQzI/XBkr8EKU0ZBi63H26h187uGuwtBg/ASOftIdMI
bBl9Lz7XYTzYpXUs/1Ym8wc93HYc9iOGX6XzhJriyk1/talo/+IxQ3ffcWSM0+abGuaMrXIQRxVO
0mVobrMIPVq9uTN9AQHqd8y9/uuTfixp45HJ3mLYMEuZjd4PW60cZRdYBE6i6DhK8P3xh/qUMmMo
bPPeKydUvAacsMZhDSozM0OhNmJ5oiF1uwAHcfdcHiO5DOXA7GkPSDI6U2r0vYS3BZQZt51wW5jp
P4D7f2LX8tm2D3EqvXly/EvHQ9hCmJYWJfLayfCGMt3KBfVRrFwkteJ3kXo4YCtBvM3bFzXqPT1x
BAyP6vwKEulFag8jIh9G4MlbXUKKeFCb0VXCwsRuK98qKJGp0WMGVnvzFiQHJ/mKXOI9TOonTBT+
smQP6LHSPESWdgwZ4XkyN93kaN0GGtVZw0438Kxzlvo77su1+c3Vx8PDOLLMS6YPoyjOLEK1Puyr
BJFYt8aQo41BjaQT7uL9fpAT1yj6tdi0vB5oYxJI0f6analGr8xRlivZjRr9oaz6fTj9yIMXMS0X
Q9JMqU9ah49L8pqEuF7Yzq4HOlDVWHwN/qtp2l8xS13JcK47cmITQJmS3QhQ9ocfwm9lih+OtdUO
bEIsv5bIOSCqGaX3/Pq7MN4kan9o/BY+q3Y2Pe0hw6+kbCHP7NaMWK+vSfE7NAb4FOdAGueBW+qM
sWk8hudFqNwruGoWuHV7Xv2TYLrzyhFn2O7OMcLvdWt/6WqQNonslulK+FZFNjs/4GAYMMLlCgHp
OntHWtN2vWIILKeW3Nk58j95dG+M+0JGo1JV/C9t7z+HTnWGJLBLCyxpTO5tGvHe2O2agTkNBUiL
ooxpOc8dVf8gm8+9Pz78iCbvS2UwRsEr4XawUkUaOvvRAvvAHcv2XaNPjCEtCgk9Cpc+wh2aAgP+
Q8aXQA/fqhptsDLOtgjkMPBjSLs1mYyHKONvDL0+BeT0KNbuVJQQNey5DP6yytufSTuEbiJZu2ry
kg2yDJ+djsuTrvrtn37dHQEqYAt/TT4KoJ3zxoCvFYWtJwwEdTtFN8f+bkHCV4oHozE3WhN/zzP1
VPT51hnSLeSB10pfxe6IWHq5e5YMfFdAB2hPUGBcxtqxjB3M92zRn5O+IJxxGpFs8NrqlOLRU6Mn
0cb3PapKGUJ+eGU3wVqDViww/wECrk44VehCzzNEtIkkDd9rfsCov+C350zZveHh496/2XKyq3Ny
1cHVI/PX7c2/vlbJB/n4SdAUcdhnZ70JrFqXOx48UPWHumESGUj3sfmzMSA10f3WxlUI6uKjAsqi
BSuskOYwlQZRoS7TIwZ8gfpXow7QweUn3cs+B2P+vZC3+dQ/ItKN5SQGmbef9jr6WiprmgYdf6RP
5uAUfcDeJkzGwS2p37wpRGlsOigRjM+u2YTA0m4vt3Cy2V0ek9PNHWPMr3APyR+Y0kxcVN/71XBV
6nK9RR4f9SgTkBg46bZVTxG+ixr86k3T/KL2/rHyIxb3m1SYwGBxsuZnu4zitreRlHIFw9LEjr1E
TmVsnGfjwQvaXR03p/zOKOLn2+uKkzM/0dypYHEUC0jYfCg3SgrSWh4ebG1F0GaK2ajWLrVwgPL3
t1e6TklFGgISxxClFevNcsMRm6gEVi0DFQ/sqlUDN7Gc4ifs5RwtQuwmww4GPXK0vP3vt9deOFGy
6ZDokyNysuaNfd9DjraZ+G595CVGjZF9Qxaj/CMDgVNK83h7NWdpTzH9IFbBiLuqIyVsMSQsp2ji
AqYS7IeSDnlat3fO4N2LySGZ5EO7hmlbihGER0YIHOHrwlHLIoihEzFCKFEllvJXJqk/bLxUTeNr
4SEFWeyjvv4WDBAwkRP0B2/X9KDfBsTfpSdVqR/hsEzbVnb+++fM2NeklczOK8q8aRFLddbqcQ9c
gXlG3zePfa8ek/KTQbretmtdsKXNB8TB3WrSqyApv7wjgk4bwyFjbGfl/QmgEVXBQ+EV+9zBXwF3
WtSLTiUwm9uvfCmGMEOmAFEFYp4JwuWyA6dZliVOmImj6xQ2J6Qs3WEcok1oCK6J/TZESKuF+IiV
U/lZbmLGB+HKx7z0iQGYITsjJxJf2uzhU0aC8DQhmTdV8GKk/t9oOCtj8JSOUEK1PUTwXRzhcNCY
6sq0VFnYd5qOBtGLwQG6AOrlBowRfaE6ijj0YbztO3+vDcNB+BPUKDE42jExh59x4r0JaL2HZmJe
Nn8PcuOajcM7mu6DOkIr1Lg3h8+CDbTyeq4aZwJzQC8JtARGm9Sml78uB+Y0ZRgnueDNjuhYIYD+
d8eFildK8zhAJk6R9FdNiRFfhsik7IQrZepCBAIsolGTM9sDAjm7weVKrUczb5mspvKnFDuRPmac
j9o/WgXwelcOwkJUJ1GgrwLKVAagPzuNZefhakOEdX0dBU6jOSXxgESd8q5GylrXTLzY2Q3CtIre
kQivEBVmayHWXqH9wlqN8rnQgnuB6/TV8FykzG2QiiYmuVpi4YH0BZSnHa8lZUsHD/odNn4aXEOw
apevNirCPK19Stm61I8BXfWh0g9TwikbSzeuh09NvtcYa9w+UQurqiDo6RTSvALPOvvSBmwXbExV
BndI60dDcXvkGyR/7/j93aB+91C2HSZnpXpY+rw/qHUMUfjn6hBJfg2MsUTKNECMrlW8ez+QXpF0
fKjSc6OcPOXZTIBWZmG2+YOnhS1Ap5v4DVX7co9h+nddFTBL0jBtmFBgL85Thpafrx+LDI8eSBN/
loLS7YaNA4+DdH+eMHh6q02Sxpv1cWeLp5NXB69di140gojxqfLe2knCeqA53X7YhYtUpY8EyIwD
zSUy+1R7pULhKcsJ5T3uhpp21mimF5P9okxIWcao2ujGyv4uv1kAF1ikCDtWRxS7v9X2iolWe4UD
vBur0dmT/QPrvWIQstWAHlYNxL1IR9LpV6wFT3/wtL+tPHvaQZORlTSJjBEFaDS92Uzo8nKLO9dh
GOVNjrLg7QUXIiHdXk4RHFEmvPN4ge9r6pk9I26j6+mitGcjr/fGVO0jk5tCW8mrFyIhPX0bEAGg
CiCTs+80HJETly2BaDGMbY7lYwmmc5A+e3V7uP1cH8dxFghpA9owA22bFzmfCYVDYGQqbCK3kcOD
jB3BFq7bhOJHdBiqsHflajx7iiroc8O9YQ1brBnwLMeZIKi6o9IW/wzC7LPI7V08FrabT/95SEZS
CmIQtBu1FfXVLFR3hhJnxshmRKp2JiFGS9M/eLRL4AYLs9k/KJdVgSRiLAeKGD2Uy1PdRVOIwinr
IcC4D430fpKz96jP3pXqfjAZzAb7Gg+pgaLq9rtY+oSZNnMZUEqpAGUvF1YRNrHyICTlRMhVtKHx
Jd4hcO1aZrkLpX5fw7O6veTShSCc/oBiwgY3nPmzTrbeew7MUw2NdHUEElMcrEyIu7wPQ0HDZDqm
kDVvL7r0nCa0c6iaiOlywi+f0y+DcjQArbgacjGKnRxjvXhMkHjPkOu12+GTxQu+veRiqBJAJbpA
mKtcEaiqsqm8Emdnt4lBRcfQEemzSC3NmOFN8WvU0qDaWXiEYZBwe+mlLQacBe6XPjuFzuytTlkb
IV7kDISp+GA24FQNMR5D/xk1+S76NqHY5RkrE42lAMIMBb4csgI0G2dbPBQ11oMhi3ZFiLZ1fSLd
wQUWd7n/PmLl+FA6QD39IC3O+x7D1EZtggiU2+dgm0FUZQZCXfRa1NpbifqLW8lCVPxQJEEcXh4c
TAP7aBj5QARUQIY3WrQ9jiYAmOVmy+bz9vxvo7aWly6VSSpV4P+uq16u6xepPCWIzLkY7GKKhlEP
TiFIzUePo85nkwItze5G6L7po+Af3j4/i18LuiZkiyqc0HmN1kSaHNkyDeqyS+8dxL/qxrmPo/w+
aJ9VJGVbJq23V1z+WAB/CKbZAiyh62Jv6lpuV6RXYXIrKN/FPpoU1WPS+5jnaCcY+rvay9614o/S
RZrX4AVEHUBUutzsKa5VyeoquoZ4MVXRPg/MQ5FNh/iU2sm2xaojeoBoulJrXdMoxDFmWgNwGJ7T
VaMY6fKuDTIQZIWGvF1HNTpOSDl6WuZqJZbTEpP1Vn0wUvUvg2mFH7QnvDRcMbkY26za1KN3QKb8
oR8CF1eaaEPxUm0LS683muLt9XaNibt0LuAl0VjlWMB5me1TUJajmkA8ci1rOhQ+DnVT6nZTfwir
7LNhuaq6RsRcXJGpocBVY3M0r1l80OyO06qDi/7XXpm8XQabvhEeRd27zuJZuEZbWMq66Jg7vBiG
7VwYl2eh1obawxCA2AnzUq/kTwr2lNZovQahgg/j2iFYfEB0UWRQX6AI5zMiW9emvtd7euGhcW6b
9uRU2X2XlI/GwcBYwTfLlTxv8fn4wliL0Rj8ncvnq5rJscKE56uchwqtRDVtt0KcIZseEyxOb3/W
S9GThBJ9E6F6cwXRp5scQQXiwAQB/EUURCviWGT+qHHctYtHGa1NQ1m7eJcWFYdTDLoZIM1vB89r
EgQ8K96gAS1d9Z+DKsRfQkYSS97lmbNJK/VJgob035/Vpn3HW2TsQRC73FjDY+xYByyLV+UuLOMn
CchL0I8HwZLP4uQdYomJF+rtVRcvCqBshBJmLQz5ZtfuhMuBgcD24OJWsS3qXeT/TKYXlOn3SCTm
kBeZeuDmJ8zots3wB2kVngRkcjRPqO9nz5yVWRxlMhdx8Vc/Gfte9wkFyCfSvMvifpsNa6z8pXfr
AAphVM9o92reXKSJrja6x9MCuq0kco3oSHPnoUQMO5W+DLG1GVCVX9lj8U3MCxZ6Q0Lri3NlzrNH
4BvwoH1gmagA4ycAxQWUMfp79zKqvLgqnKIkeVfsv1PE7FeWvoIqikz5t6XF5/xbvRundYPfOjs8
wQeKx03NpzoiOkqkTayYt23udHRyyIM0/xTjvxdBvVv5DSLHuXp8knVQg7B/rgSjbKNTZT/ATESR
J5bRzoaXnii3rfdYMCzIbKsveNV9llbZ14tpAR1xuuGmkKqaJ5WjXjXQxECG5tanOMeLpBm+Vq38
VlblCUDGOQMS7OROtyF8vq08toj0V48Npp5poraEDCoUEoPJB/oxei/ZmH0W7CKR+vmy90Up3pjn
PuKQ4Wm/hinc8nn+GsMaPkK1cgYWrggitcBeffTQ5tnJWAdGjL02UGiDsUDNpCTN7jPfO5ZOskUT
fIci8/H2sy/k8ixJSiSGXVAnxU/67dTJjooArjSRYJNvDLF377SYG32KsjXVuqUXTDcSCokYAclX
QguJj+tXWtGpQ/8XA7+E4n9CcBi7YCRPfKk4YGKHK2O7SdpoZV8X8BkWa4MTEYMgmnazqx5XeMhZ
hcJT6h62fcYZ6Bma/ee+kP8eBvvVGX/loX9K7OAZtNRT0yHxaP/8g52mCSJQUULjZPZ9O2akTHS5
AF8rAUa835zkIe/iT7qk/XN7ocVTJIam6Gro3I2ze6JJbUUaTGJYjqUBfiTseOckG2WM3bqJaLFY
mOmYAAhvLzsP2AIGIdIb/hRY6/mtiGuJiq292iEXgtsD3Q3PBPeSdDsdjfFCiQ4jwk0yKdbtZa+u
xX/XtZjKW8g6XYkUpbLR2jp6/q7ahDtf8OXxh/dL9L5LgFC4LI7lq4Q6e8GcvEFtzlg7XPPoIX6A
TWuFWxkRGWRfLz+hSu7hRXZa55opcO78U+4j1CSF2xi1KCN6NU9ZGWNoDEIrJqIjAW4nqN9OK/sw
f+sfv4JfAHqTA3bVaqtCWZXsENGM0ux3EijhhCuikutTXfcnpTT2qFWvLHn1SX+sCTHGNimlqKhm
T95rUe0gSdu5mFCeBWZ1xPkj9u8Y7GwT+WhHX3gvG0v5rwnYv+sigSk+Ixkux+WOT2PF1FBlxweE
LLQp2E0NFaOmbCwPPxTE/GxEqKiVDreP2jxWfiwL84pDbtJE+5j3/RYre1yMMgvEpqtWxlnIGbZZ
/djUP4NWXRtriCf4/UYSS9GIgNnJStctFjUKc61MRlRfkMB3sKqK2uKA7MKroJzm6i+szO9SfCly
vXrU+vo+Lld7t/NU6N+fAPFf4WwTSWabLDVxVWljjwnkLz/uj2LhSiXrUuRXtX1RC7Pe5PqDFny9
vclXsfpjXVqUgFw0cnpjFr44pnqYVaCCfbw/Itwy+6Rkcpbcy833KXIOjAu2MgKOBgNts+p2tEpx
w3FWvuqlaEZl+L+/YhatY9Xugkit+w9S/QeboZwOeYwQOEY0PhgJIdonoHMrT7+467QnSAXJta+C
dwznu9CwxHVF9IwBogrdsGrQwd00+zyN75hxbQJpOMhJtnLoFh5ZY2JJZ48pxHVvRC6kuo8NQJuG
jOtPgzJmuN3ImXZ0zFcDjVsSl5VekNjE2SlnRYHjAsIFiG2WfExWHZMRBr2bjICqJv2hxzgW5afJ
coSt00q4WlwNhSEThwFwKPMCvCX5kzB5B5SKKCL2y/RI0ezI7kv5a+GskVcXNxM0qEZnDXTafMjS
hiqi/j6hsVXbkyhhysbfDVaIV52J/Cdyp175Df+FlUt4jgDl4yGdI3GnPkVFbJ5FKzmCwUYpcQuA
0I0V41TnGGFr7crXsRT5AVSIxrOAQH4o3/6eNkaS0uC9ZXauHvv7D1oGCjqlFZ7jiMIUk+DSwAVc
knhkaeU1Lu4sMk06Q/wFnpE3RlNexM6/wd9r34VAVJKn93DWUh4Wv65tHK4Jai7crkwwuOUR9qB/
N5+7So4vdYD/elew3uEln5vw1TLbE7wmgZ11/iirEJJo1Pmo9cFtmrWjU7LZ3Kvi3m20bodjFh6a
2rEM88/RcN/ohyJQDkLUM+Smt+KWBAsRyvyYldZKSbz45L/9jtk1gM1rGNML/Jc1kWXftOFroPj7
qPk6ZG4frY59taWY8DFWMJB6uOoDRpjTFzjSEIWi4U70ATthiQuUO95KivEZb5ItJpEHnMldIUvl
YeQam+ra+V64f4FzM3cWMgfXyLGu6H0DrkjnNlF4yIwO4x5jG2DGreaSO2FN50XSLiS7Rri4hIiE
mf3ti2DplENTsemGgqmgHLxMcUhpYVl0pHMWLBEfRfFOofiut7LyFiIZm5DDZ/Za9FhaVEDpgeOI
hto8etiFr5e4pXSupjRbURAGVAz2YdRYPQU8/BD300pOdTUiFhELgWwwUgbqlGSSlw86qWUtR/hn
uYwnP485tVh1LPEulcJ+43WvQ/VCOx/j+J2VWCdU+DayORzQhNgFFmZ51YNdTS4kpZVTf0XF+vhZ
MFTJpoHBgh+7/Fk424OLDI3OzVqIBfapVB/b6E7v8MMpoK5S0cjvgtEoNJFuv/mlD077v5XnfGg5
j5TEDEluxdRUkNxL/28v/Bmo72i+u1K1Wr8spBy8AEbfDjN64+oWDjIlRPZloH4J9aPWYyoAI6qn
fOp3ThM8e+MbWi+bNl2jTy7dx/SadCGXZAq20OUW64kf9lXadW7QguBGUkuAPEJSqsprnpXY29/e
18XlTB2FJr5oUSddLue10aD2GBrRUMQEVWq3+HG7jvpkZMmmaNf64YurQfnFbl2k8nPscuxXqYpz
Q+emUXCQGvTIDPWM/hRoXpIPxXm+/XBLX644q2BoxR/zcGGNZa6OKYcm65g+Q7wVs4yx+Q5hAIPb
EE901AWLtf774lcC+F+EKYIkceNyT6O2riSjVzqwXntfe/UQPgl+OYFBmSvtuJVQ2DvI+mGonRVo
wWICYjC/g2wDrfpq3tB6ToUCHd9nL9N3V/Rj5KEHR7dhirx77R1bBFdvcDqy10QEFj5P0nL6ZYA6
Eb2WRQb2WxFIfqNrWY0SoK/ijmJIOwlh2FrGbnjEiL7Wz4IBcPvlLpwl3ilNcEoCIbEtrszflrTL
JrTVEpqtoZTbFuYQphwYRN9j8OV6+trdt3CUQCVz84IvA7Q6D8iZrw81dmZYnuBbjnfgzhfpRWRu
hU6WdmBYtm2VZOURFxdF14aCC10VkvTLR7TaOB0d0F7ug4XbmIq5I45cuINjhDugTCiV+1+393Tp
ADES+5hlMJCjk3C5YmXhjE5mg8vfdOrMnwKDG3CVaEGOGNdrJL+2Vn8A7fUnywL2YowC8P8q2Hq+
3mmYv2GD3hGBmIILUIPXJ/dD9CYldwyrNmL0aJn/ubfPjYbeIwMkxYYrdKVv6kR2IzU2EUlRJ1fo
Zleei0X2gfbBaYzubWxqne9NVx6aeA39vxQnqDuE7D23vHwVe1GOticsbtlslGtEMtvFmI1rb46U
7mDYw03DIjR7jUARok763wO/TiOFdqilAvaaIzVx2x3USsfPMa3inaJlZ27YO8SUO+yiMBBaQcEu
Hiy6r3j3oNXIvH92rdmx70RDgNH9AKO4wH3R9oFQw4hSpsco/gXTQgnHw9Sv8pvnwxvxgpnYW+LG
MQTf+PJEG2PX+3B8YeNj4On4uG1MwkkjPANt2DCzF3reQghQBCkLFbc/ONlgcMFBAb7i+Wd3AT2L
wZSqipOtGdh9mtuwB/FFAm8Eb2BMkNwzUIz0MUs1VtoISy0j/felRcz+LUCqmcmGA0l1hVBoUDVb
x/7etxiB18gqN+V5kPF4fI/sfN+S4WjtnQ5nb+XxxWud9TL4DcyicRlZEBEfnbYsdT3llCFHZSIR
kEvZoQv3OiLaehiC63GD9CwQJjifnc3S/tLm3snO1wa1S5FUCGmj+kErnk7l5V4o8LG6QsexKom6
p9zq9jZ14zAebWfaCvlmLAS3nlSsPf5CEgnOnU4A9Hq6dvMCedA0HMacpkUKUD3L21DGH3H4J68z
V3cwW+Gzl4PmNMW/VrZdZG2zbeeo0/zH1B3m69xUA2hTDE6tbd2oNY6NBpMBAmlpvvi+eQzDTcOZ
/5GazXaok2Mqr3WElz72i+VnJ09rcqWMTGx1xtg4ywXgaHgdDhA8udo7/ePYcom19aYEtbby4Avn
jZXFJEn0h6GCX77nuHCsoq9pmIUAD4oMsicX5QR5o9wJUbQwRqdVkvaA1nZh8dq/pNKTNK2xwsVh
mu++mPXQDIdFgnfR5Y9Iwi6cqsjDVjL6Ydv/BIm5TVMaEqvRRezj1UKqkEinC8MQcbbPdtjLsSMN
rSvxmoU4vOeF5xqBJtUKNuKjMvjMVnZ46WgpsJdUsMt8TXNUtpRVMhlJ1LlOEeyMwdgIaRkY4Mdu
tF/7b8PWqoJNpm/6KDqSv72sLL/wRSG5olGHU7M4V8Y8uM1ii5zwIcdSv0Pv3R+d5zyvYTiXiFOh
D21X/I+kjdveXF18IYoAcCFbgOBAWT6vJyqE1ZK4Y/GyC74Fdbdvpej7EGLsWzrPAj3cxBn+7N5G
lrLPntPcpalzr1TWxp8U2tXYoebNXeDo1VZrnxHtWws31ykxPThIJpARREV3dR5KX++7CnNrk9dg
61sLvdK4Dg4efgktRraTbrx0TfbueZBdTPsFKyP+7q8imT41vvRVhF9GLCtFyfUhJW0WYkuMiOD2
zWs+Gap3Omhq7Vb595Yg0Af9HkUiP31XrfgcpfFaDFhcEOwoOBXRlJxTJPqRM+ooOGUifxAq362X
rjY2AtloZE+duhUSdSQf7rQBa79hBowClhgId5soPLY+UArux5VTex2WROnwfz9pfv0wzg69vq/d
otZh6ZobXW2pfZEfKI2Njb9VWpcnSv9nH6MJ81sUoAgCqCEx0+PKL7n+fgANi2Y4dwAjuytAYYxV
qtkoFWIYxiZCvrou2m2U8StqNFdCJH3y4oRj4o4gul9Z+zoVE2trYFxFMcO/l3GxySasdxu1cvE1
N+TPbXePIoFi76tQITdAXC24z8K/JWeNJn792aJATS+HxBOa+lUDzwf9rSdTU7mOE20s5EirnO5Y
xfN3j6VwDPIp5fqnlae9PoasyriO64ixw5W3GhgwU6n1tHLt8F9vtSYF6QosvNf2sXY0vAlDQrx4
OAX/j3TQI+igOfXW7gjnJUQEP9hpzdr1tIANoD0gaOwAt0BdziGQuizBV/P8ypVIPsuUZnLQf9gm
DZ1/FoWPSVgX61p5fPyY0ljfVzbn+oOggAFNBc2aMHU1lx8byRjV0IF1C6wrbOBZnCNkSvJ38VNS
ZC86JUZyxth4dPJFniSgXVK2qpMmKujLG9QA5or9HIGJ5NyYpedOXDV9jTWsG+EPGdWvVfIDwWsG
rOWmEaLg/qYhZL1E8U53vnN6bm/DdbxmdSIilbZBgJgjm1S5Tbwitis3MAGW0dhETXSoPllatgmB
Stxe7AN3cPWsyIBzgQHpAm50+fklcuwXYxjWHP3qg4+R60yiQK9hNH9ocM1ylLP0UPm0NSrUtJOj
YiX36KivBcPr9MiAnChACjTlmHHOfodtjHqej/AP34N4+izBs82RVKgsgM0odgqnIYEicOBHiRTG
QsO586RdlzDMat1/VjZF5GKzTeFX0D8SiFXcbmYHwM6MNPZiv3Q1OtpAkTf1JwWYaJp8tf2/rSLe
5GW5SagWsYRuEdFvN+oGI/CVX3GdVLElv/0KEUt+K9X6TuL+Hak/6vZ+TGIQuu/d+MzJfKmQ1M2e
Khuop2S4kh65aVevHMOF+CiobwA4sFtBkUJ8rL+tPmaeMnWKVUCxrrai5aMHOHMxRktDY6ui6UzC
t/fUL7cfenFVnSEehq3MOeY3UTr6UZY3RuEG4SEZUNrh5QsRMOHoU0FwlJCsrcyVaf5CUUy7hcYW
C4o51hyWZBedBD6B2Gdb38qj/zOM3TA4O924CasC4bFfY3GMp+cY07FWsVY2eukTBA1GK4L7CCby
vDzh/jF8SSu4fW0QYNQlw6uhv4srQNSDY830rsDmJHnvGcSPJnKvQsmcou321i/uAmcd0B9R+PoG
6AGNh1qUVB9AGjHEa7ptxi0M72Qr1IMFSExckGKQh468W6CRGVVrjfKPbuL844NfwyBJ50a6EoiK
nCQznSGs3FzRsfA6FwBYADJnnzFrtmDXm97R6v/KY2kDThM12q9xXG/T8VPzbkrbXrM2ZfhaJAPA
l7U3tXB5k0oLfw9QvwSpWR056Gki2VCoXYfBRD29q4fJVhhzvpO2ViigrbyPhYtAJIiCEEiewlV0
+QUyQpf6QslLt+/Kx9iZGE/IQIuTyvqpjvpf02Rg5vjvHS1yhJSbqFYzyo1hJ8XWfZqPJFUeXZNe
WftpCwnjB7mZPaS0oKq4/GmZ3RRyOqilW2nToe9xk+QbFY1vKaRhmvsbvYGE0216c41LfqVjBhlJ
DEHRDgMeK0zoLpdW2tKaBnUq6ew3m+k1yiHwFdwEdGlH5NxE4TnoQlYu2jp0NMRhjWr09QL/lBXP
K69oYR9Em1bkCYAdqH8vf8zgjCAtS7NwR3/Y9cnLVA+bRFHPtj5+an16e6CPwjK7N401wugVT4p9
EBMH9JmFasIV7ajKRyyhGuKzaiUufGQUIc8JTkgBBhhADYRpqowxLRYjrgDv0OjeWjm4muFZM+Od
SZJpoVXd/pR8002T7q4q+w3do7WgsnCvE1EEL4qUUuiiX+4Q6W2tQpQrXAeyCzOujVb3m8AHEWB/
blppN+o430i5K4efOrM6jSOE+ZBGKB6hEROjUdfWOqALWebFLxJX0G8XmxkO6IKPNlcMjF6H3g+W
JXZyzpx3k+qngUYlAp7YKz7r0XyvST6V/E/OMSQg8ILguSi75+e4kqNU80Ju96b6NhVPUuPG3bvQ
wKuJJEPX/A9n77kbt9KFa14RAebwl80OysGSHP4QtmUz58yrn6c0wHxuNkc8+2ADGzAMuJpk1aoV
3rATO1l8NQHFraQUaxzyoJA2hrKVaKx9I7pSSJywj4EqLY6UPPhZEsth5bV6wq3rvNYkvXGa3xfd
Ax40V/IYfRW/ZOqNXRf9EDga288/rAwE5zLY7I+LY7O4AqDMchcTaCHvLI0kJiMawrlIOOMIBLfR
LrNhsaSqzxzkiDAcst/I6Zp/e9OJ3BJnmo0qbSXO0yKnOiP0UoYsu1kd6bcypJxqoSDc6zojYcOt
oHogdbvXE80LN3lSa5cvFwvydLSFdQiQoib5Z1c2umlKs6aVH4ZejvXTCpqdgOwOGEWVtbmzyxSN
hdshLA62Ul3xNnd1vUFWXgGYwEGnBQBSGNP1i9jaZ3ONBqlTeKUM6T0+hl3sVe40E0qB3zXmSw3D
hqHALjFJy/RuLwDEQuPBjzGdjN7LrLtS/Hbrtlk5sfwswTjB1eRSa7dhtgnxNODE5u1Va73SbbxG
YB+fE25Dh+4eXYq2jLyxe+119YP2xDzH3Q66a19J4G7YlAJBcMGYr1GKGaWkLj1MUHda2+4kKzs2
x6lOToXe7svuuQRqk+PqlWApFTFr3/IgX6vT+QmMJ9kseJxpi42izsVIsp+Wnq72bp1nJ5GpzZjU
jhXiUHDMzEiiLpUOUd3dC7vlEiLD59feSrygzQkLkzxdzBPE3/+zV52CdmeZR6UnFwKJ0n340o9S
s1OnLYzbylE8W2qRaGhFb/lWylJO97UOgjsBuBHyx84Q7POAgDh//a/PhocDk0+OAZBCemLnz5ao
nTVB3Sw80QYTNFBVkQ6oiGOut3HaLt+iWEnEf6jDAmhzvlLU63LWW0bxYVMBOFPM/2B776R46wCt
rvShuk4xB+VkuWWkMkmKtiu8nCASqur1NIP7pzuvD1vNi5UpD08lOkjMtxDNWpp0pnqpp00+Fd6A
tib5WDMGR9tIr0vgaD6XhhjoMst3C0tyP/9ym0svtqU5RkjOdEPhNU39weCdC5rvNfg4+acx6m6j
pW6hOLuAkLGxtNiG5xcWTw2jRfiS4b5lLN5wVRqx0ldlgeN41RzaiXaVVbnZCJz5xoqdvWLfD+0x
qft7AzN0gWuyo+yUZXQbcZLcuL5WQgTzTAHb5g4Dor50cpAl8E0DBq0eYI12RFe6zW6l6NihSi4q
Sr2UvNRAVkXAqyqMqzfHQaJZs3wdNJMFUg06AcfpfGsnRdrafudziMYvDs3rauLEcoPEyYsepUBh
GQ5BTyyJVkO3pd6yttvxvxJXqdiGS1COEepFmaFJ7dUJJ1gnJaZOpZvoyhywje8uvuvyQUGtkzgJ
sDzj/MWDJqEzqKAx0bOmXGbXS8214DM1GH/TlRGJpI/ic60QreydQkU0xhtggovHVTXwgNRhggFD
eboIIxNXAKQqoDhJH+xDXrJoHDDCVygAPn/ai66YWAkBAOwxYMlryxadmVpdocVm7jWGfMSa5FEP
8PZRtyAKFy0glhFqKaBCFHSGlu0QeWRYN2YsM47MKsP8KjLtXYpyVS87twIUU6EdpsVbmMfLwlKs
Sx8IlU9cxS/u9qEJyrBqrNzLJP3a3Bdlw4S420WmtA9JvSXa7iqOPlUa75Bhuh7C7oYMfh+qHU7c
W9Pyi3tP/BhY88hxgr9En+d8Y0khNDJTknIvDx4dWGI5wTrIURF3s+zp/yDFWvu2/663uPb6jEIl
cHwevnlGAdO1OZ4gJrzKn45ywlNzVK2mdZ1s/1HXisFYGO2dZK8VG9vsMsni2Wl/g46AP8AuWNz5
lVYUCK4Sx41Yd4UZS56zutbGT8o0F/iXpSdrSk9zCjWk7JXHqQ9vUhm9/CLeEh9dO1wGMZ1GLPue
nXH+Geq4zmlHcXPGVKxNHu2FjW3IWe8LfeOxN5Zatv3Bvkw6KroFWxuXjibedQygRK873swHLtzi
bPGGQUDxSPS3L8b1VY64U9zUBb0D9OEyzGDYWG2e/5QnBBH0/EuUVM8EFqxstbfUau2d/y2Zpm8Z
6P45lHaWGW70/y8uUPGLcGWlUyDQSfbixggV3zHmnCtLloydgCZ1Xfx96qz3ucBaHYunz0PZ+h5j
6iE6nUJnZLFeFzZ53PUxl4TKMe+ifdmikIxDG5oG+4qLYyjocrP3HOdL3gX73kRfaAs+enlR89QI
cNG9AelHurm4PiIIOKZvkjZI0g/BtPLrQzPOrojiNkJDJmpKfpa7gXFrjMgrKF823sJF+woZN4av
UJPQ/L30MG2SqDCwqSzAIHdXJUokY2P57lzEgPD8e91/6BiC1b7mBeH89vnal21ecJVI2KBVxeKM
Q8V5+KeIUBmjSEXvZ15T/8Y1htYlmT1oiSkYDqrUH2LBFZK7QwpJSTCkaMYAvd8LKmPed6DBmAZx
EOl+nfrqRxaYbjH8+fw3XmIxP34jmnfAp8XGXMxAEhrUY44hgCdanEJKXHZgGoInkRo68ZK+E2au
grerGwmWN1shYW1/oGWO6J6Av4rzcf6O0rmo7KblHY3RK9ZQrmhyCuu3eO4OCewGFfE91MePgR8e
ZftJqrPD529AHIOz/IYXwBCILJJKhYihnf+ANkympDQsfoBW7ZhJPulYJ2rYN32+zOqD/rvO4kWr
UxTIrViHHkM5Dyg1QaoZGC8MPk3DZNc4eGRHrpMS5EW7Qdm6b1c/tWh9MAI18aVekhA1EA9hWOrM
WRjvVfsi3XfaoUXnr7VJ52gmh9n7YM6umZn/PfAz6YIiDZGU17xEIVatofcGnnrUtcpBHsJTmhhe
Sx6S18lG73Mlq2C+jr6yUNBkqrA4c6hPTyYhibgeyQ+iZR/QOaFC47hz3dPOiPKNFT8u6+UOsukm
CegbGkDq4svO/jxZYYWVjloVO4SF6bomO6tHmAZtxRjoq0prVcyZdQXP4sCncRJdC0g5qGcx4o90
hMb1jXptJcXkPfzvRy2i/6yHBQUQ282ni9SM3a6ZXkKO9IgvzAfsFPl6p9pY9LI+5TD9u+ri7WtJ
mRmzeBWFnLuGDeCIcnz+qmTfEn9y4cC68Vy6dvufUdZiXTJJNHroGF2ge5I8UbAFRnKgkn/kinEy
KUEFXUAfMIVlMOHrb70dwnnZwpSsxnj4Lkgu0vwH0bF4z2atd2YgsfLMDD3gBedYZGOI4JNLOwqs
YoJ4O7Q7a0KtR6aYqJVdG1+ZUKo+yiZ4wH2onwygD03UI8BKV5zBxefB58ILnWyIk/+/X7n4Lqre
xomuScL08CdTvUI+qaNKlwA9tQgcBEMk31C99kqdCjdLZGaeb7tgDJEZ8ve+JQnw6ij9LbIbsWcF
T3mON7KjtYSNn6ijVkGPmBmxONj/XJblBO2xM6LcK4WNGy9zBi1rJ+qdiQmoKKcjkCpdmnoCKCS8
XgSCaRo5WRonjwFRHkkbdef/z2sT0pb0GJgXL15bpmc429lJ7tmvGGwfdZOxBdDLgYwSJJX4geJo
y1p/wMxL9isvhf83y1zXZniksegKjl5QmbvauK+M5Htr06wcZH+vthsnT/yS8xhkYf7E7sfwR7QF
FjFILrXKSkwtItW4pb3s6Xpx0LV33dmi5lzGVxZC5Bq6kyKU2hefqZLyccQFNvKsVEaWt/NkHPfC
GF3MmqHBvBt8a2PzruwMIU3P+IhWC0+3JF8asWl3TEow8TGzuwjYXqSaXh9Wx6CaIte3/Le41O/t
qPuS1PmTQzukzYeTXIU76WXKFXx/tuh8KyFfNP6wuKEpgsrMkkSi5k04hknGT7IY5k3yPinD4zSX
b3avP6WjdDLl5JSGyDUhtKOobqPUP/0w+BKo8u9Adf2JFp29lWuvfBraCahzcO2BM1pOaiskd4pB
GyL4upEbYhfYydlOGZ/bqvWMbK9LWwuufhmBcaWI5fOAPT8/s11vjV3cx5FHcIHxN7uZjcMmfT8s
v8wYNFHs0+IIjz04p9Yy9rpoj5pG/w6CnMZHoB2U4M4a+q1c6zKnQ3nQQAFeiBJQBi6CckcpIamG
FCKbUV7Ljf41VuTfffW1DfJ9EbcvUVUd5Ky4xvk0mIY/4HG/OygjYXrwG6ngz2Pv2ksS5o3CxFEg
KpaoeJBADYqflJPyzM4M6/tMao5s6NbNMDgOy51e2tyLSbIzla+vVVxczWosu03MtCG08yOF4xYw
dCWwQX1CXJsGDFKX9IIWH44Jy4B+MPKhRX+VymjMCvW+Sv1aJwi5tEnA2c5qQKOt6obTrd7P33QH
O5pCyfdS3F0Ntf/Q6FeNZr+ZlNO1DJha0qirYT/Q80xU0M5bAPyV7Q2+m5JeeDUDDFh81L6XR7kP
bH5zqd12eNz31fw6Kf71oAJIj7Tf1WRdK5n219HDp7RKT9oT0p03bZ0zjJ/e26ZOd8U0hDDdjOPG
N17ZcPw2AE4Q+ShmPrKEfy6vqGvbLEEcwet95baI1LvnSlbvk2B8haTyVXOgPqEGhdeap454L8TR
90y/GuTqD9LJW63xi840/T0hSYSgLqMz0G3n3zZFBjOSGmTj5tR5jZrwGYXON2GQ1jQPVq3dynGK
iD5ifrL/LKBWG69C/POLm+hjX4GpA+J6kYCrRurIeRnjhCBnHqJESCIxYVaxvWB4mER/LZRzopBb
U4kPUxVQ9yS3td3+6oxwi7V/WfvzJugiWgZ1BwXIouNHcxUGSRsgW4tqAjrOt73dXjVm+BzP+aOs
0wJwwns7pPOWT9LbxnsQ//jFe3CYEQmMKwmEdv4ZAqBUMhMK1PuQh7KwiBeI00bFHSLpDmRiIWYc
U/0SGcdc0zY+wspRAfWtgy8Uri4X030sN2NTyqwePjBVXZDezsXgOjlGKvG0HyAiNpsW8SvVJRU8
fQTY9PR09WUfkS53KRcox3sjTQOhi5LkeEFiAK0Gk1s58Fitg+hmsCtPmbTxwCvVNasDUBJJroW9
ziIt6fTM/H/dXB0cVlzbL2tYDlbv9h1ivt2EUVlnIrWLN4UiVz/lTIhF5Mz/p41IcFl2iT4Gnub0
mgTaZBFY+yYeJSMzB8/2i0egLk9D2Hqyn+8Du75W6b4B8wTwb9Qbt8wlVopTz+CCcYKAuFDinm83
OjhaLUv28AF0mm1SzKTYl9ldQlc3wKIDRMvfJoy+qB1Zqek8tzNqpgbDm7D9k5fqTgrSXd6oEUeh
xx82fqvS/pehjfdCVOvzo7G2Ox3sCYXMpJALWgRyRaq62ZYcfI1raiKiwxDF1z2CEilGq+h6GnGy
ERMvW6+8nH9WXOQplI5aDewCGS0dgC+dt45VA/O3DShcpOP/+fm4OwFy0E6DZLxs+5mtKY1RhtBi
jNthoerXhY5/ZubC8T4qpnOrE4s/X3Ft+38gy5loU6xcuAq3cTYPSotuZ9D80hBD6hOFqz2C3tlf
Zz+UgLQrVR+ssrjp9eKZudnfz3+AeIGLYAeMm9Ewqi24LMjiA/xz/9kSfG41R1FzLqJrcrObwAC8
Y5Wn1CoOny+1snsoEkFOwfgCU7yc9GdV3szphDK4VcQ7obiAZ9S+MyUvqatHnAfqaAs1vFLjQ6DF
LY3cjS4hue7508nqOIf9yNt1YCyljISs6ipP7HzXB2g6osquBMapKH4FSdKSYkhvI9JsO5xbXHa4
O9LtnUscPCJTo7XauX6mG/u6CFo3sP/895eDYA+JiGipXgz4wnzqSpRdBs/C2oKNclJ67a6i9RA0
ybVFrz1z/rMZpZjekf5TmKEooF4MiIPeySTJJPKU+nykZL6tWv26HBM38dNDqG8pQa8MMVkPaI4o
vFhyySwP5RaL37wnwdDe8tg65Gp7NajtQUMZqpj6++jKGF7NbFfk8i7F11qRZHeKKLxhoG9E3bVL
74NYTedciH4u/Vva0pbRu05HpJljdKiL+1R7a4L0abSvsKQAnaruK906OlL7C2OZ/17zk92QbZof
zc4lkQDDKSMoLDKMQomvhSzHLOHXW1/pzRZR4sK7TnzjDz1qcFlk39ZiSFiOfVQ0QorYSvJHpxpv
alPf13b9Kpodkt0fVCd+jpXopI3hlVr0d2UbPBjcsHpyKNLixWr8+wYCWhu/l3K6gTJaie7//jh7
cecC7Qzz3B+Q0h2ifWh3Bz+KQNVKIOZR8M/jjbRSXE/LWGcLB0Fki0mwl7zOsijoU1VozWRS/IEX
9S19B+l8o/m0FlJpd4C5QEQWytAio4nrtKyaEclAum6TpTOLaZmXAsFgPPt50NhaafFxkW8Is7gl
WxRcUcECc0xclA2krY2NV7cWu/95puUAOAmoCYaSlfoCPjqKYoOCKK/WA+agswYnf0K59fOHWxmD
4lwhGlWi/IZ3twjeelYymUzQbhP4FdHBK9R4ZyjdIVadYwWHwP47Th/6kvkEiIa7udqSeVndMfRH
hBQv7c2lLtIQkbM5MXJMIgIHQNJHpdtvu0mtnQMArf/fMosd03VF3uK9DEOdvnMX/umSN/BQ9FAP
0eYwaSXPFdoiUEtRJwVQvThzdRaEfWuhlyNmHAKMbzE0SivpIGl3bTsxz/URHfnveqjEIZJGpE0U
+LQX3CmnQ2Ng7FGtibL+Rsc8VrzNbuputCj/IUWt5wT5Tur1a7W3XzY20srrBTpO/AMowX/LLAAK
vF/7kckjC1EJuAQMKQXFtU+xy+xe0Ul6jsu/dZI+Nc7wNbP0DpqOO0TjH0mabuhIvYV68i1U7Y3a
Z+VTkGbSXRJQOHyDxfH+J/dC59qq8pGCO2XAljvTky3dpsguVLHxgu22FftuU/Ubd8/llhbgaVJq
BbkJ6utFwpf4HV2YGBEq1ekPuvWmEuun/L/PDRkmwVajLoSxho7J+aMZsTz6kq53wB2fu+HZaZEd
lL8m+sYE7/LLsgxIWPaTqF+Xbf5J0kD7qkrngUhwG6l2y+I3o9hyvKvKrUdaGZGJNiAxxxRlKqC2
82cqbKUc7LlCJXuK7+W0Jj/sbkfHR9TwvbNonBWO20ZvKsCNzzfwZZhnYTr3iAPQqkWx7HzhXLOq
0e8RBOpK3zUlYFaz4+rpId1sL668T+FK7pCasIyynOn3cq4GvYoYSaFcxaMPIPBbUzwxGKuzbGMf
Xt4omPUgiQo8UIz9lljcusjBhs8ONXbiwPZ51zKMsgfJtbtTlFXYZm0prawtiBs4Agt0VoCWLE4b
DXa1mRMWHJMfdvAwmt+D0IOoKPxt4rfPv9jaXlERJ+axPuhX8gIipzmzjvGT3aJR/O1H7T853XvW
XifJocI9FUm27vvnC16GEjYkXQsiOqQQZDjPt0gopaTegKE8vXqPxucOqSoZrwD/5OfwwsO/jb+R
5KzsFEE0EAdBE4WV+EH/xK7Y6Ns0MwOkmuKGyTzC5qPAKvlHbb6Cjfr5062kAmgvoMtPl9bSSZoX
R6+aJKcsa6S/FHyNcyc55maElHp9MjOKuvjgj3TcDWM/G/ZNFnX3412vP/7f/AYI12R1As26jDVt
JtuZGiAjE0bPQ3vbj/4xzOSjFflHQ83c2UkOcmkd5Cm5qV1mOOoWQGIlDEC5ZE4oulQoESw2sC7R
h6zjuPPqPHer9FdbvoXV88xM8/MnXfu0YjNxT1AdMSs7/7S5XmtK5c8oT9X2Lmiyq1p7VczkkOXF
oWi+fL7YSoECdJGPCrKF/uMFzMwf82g0Mg2FmtraqVAFA+Vp9Ed3bp7M6jGbNRS2vxc2TYngO8zj
fM72Qz7sVfu3yhcYToPzXVejjYj74Vl9Xiogg0m0FVILHKllJ6iOEsPM9Yj7K77Oe8VVgkeIEthB
vAz+W6PeAlVxUw0d+1Pfvs7Dj0A6dNU3v7jDZq2Tn8ru6a0vMnccD2Z2lMvW1aJ7fdqs7i4nBrw8
LgeUjQQVfpnMJYORdwmedN5ovCvF8Aw75JAF73Zi3fjOiBxqczNDVpbst4mG4edfbiWenq292CZD
MDWlMnFXpLmYmrZHq28Yo78qbXkYIaQE6RZIZX1FpFHpIjHHXtLQfGsuq85nco3Rq1sz1KLN4EYF
8rb9rdFg/V7IG/tgfUXAvqiPING1zP+1Wrd7B/6qp4fDkX04d6+Y3x57dJwz1D/88c/n73QljPNO
/7feIs5NcVw3Zo0K2pwS0Hpth+cdSMIZueh4X7yHDCDG/Ofna67dVXS98QFFfUghk1qE8pbcfIax
y62kYnum/cpK7Ur2k51R/5Y07TCYe0Oewbiop42F13avJioCoaMp4L7ngUZPYShIiFl6KpmuDNJp
LGUYYn/TAXBAiR5W2jOXJpKmFmaeW02YtW+rfbQ9RXF3AW1Tm7SJ6Wazehm7ZvqWK6+h8xW0bZve
x9rW3l1pfhFR6HvCfUFXCbDH+cPmdW9buZp3Xl8+OEiWDPQgGuVHqO3T4iobj37Ow5rhTu2/1Qwb
jlpyP2lXG298bX/xrZG/RzeUPHbxxodEi2UIKJ1njY+1quyiJsIgGVreW6L6OHbpnlw+myaa3L2b
+rL4QRCFFNTRStc82V3tBhD5smlj26/dbCikMXnhtzEgXrybFNvUwC/JliLlRRRASdwxUleA1W4p
o6/0/fgMGKPB/6HkUpY9ICWUgrxn0ooR7e/or2AToAgeJxBIafozVyxaL5Ofx2GjBl3pRIt1YQtT
5NPh/bgG/8mXnEhtojHg8g77XVdgw0nwgOh0Uoer3Lzuvne/DWB2xVGSf9AJLaID6ZTz4gA0kK9D
09sqPS/ZtMAauDBAbJHlk+/r59tRgjQkoTPaeWp2MwYe8tJdMeM+EN6muXyKrEcValTj/DKd+dDD
ck7tmwZpNh+LQERJy4O9ibYQK15cufQoFSisVMTL2qOlvtIRFyK9EbPlQbs1x+p2JA7i6ta4eZxd
yfJ9oLzW4GRiI3NjKbtO09Q1Z2fjZltNN9kbom5F8gT95POX04SqmVKy8HICFCeDxpODgTnccxJm
bl40LlbNniElO5s7qFNqV7sug40jcZGE0aVEz5hLTgjeUnWe/wT81hkMZVPr2boO7oF1c46inuxk
JgQbVfTl84rFEHOiF8EpxO3kfLEpaJugQm/My0NPoommfHWaP5V/7Uyuku4bsGmha2ENrTMKkzde
9scdevbdF4tr54urmMsHmJDwpMp1Fz29WIkrCN61N4RfZutuDne0bHc1b1s6oEAQyXeDvS9TV0uf
ZHs3nyY1xmv2exsPOytwLZUCy0e3ttjlv9Qk3EV2DMNROUHuOKjhYzk/VO1L4jx1cup2OtrNler2
xYusZS5OHTtMnHd5mO60udwp05OS7QNrn9rf9U52K1JtAw3EQXMDrOawE6hcMzxA+A76d4ysXCOx
UH5CjcftYmaHpzZ7aEAHfR7EL2I474vgJQjnMJEu2hC4CmRSlLctlhavggklVILzyQNLwKgcbQgC
SGbuP1/zckwJ2Zg7mkE9yQmMg8UOSSWpi2MJOUDRoRRofyG6BELDLcFv0i8rkh8xYiZT8D00Ngqv
ledlNsUTMxtHQ9NZLJ1niTM5hf0hjqhogWD6685fSdNda8fMoku24EqiA7rYkGcLLjaknNcU7pHT
eAVXdASD3GyxQ4MinPPnQMLRgmOBpbcQ4dt4zRcxULxmNEJFv4frWV40Z500yLmgeNbSiFwruMkK
00WYdicA2UJbTlb/prx8w0w9ZUCFTwhPjcO+2koUVt/5P79jkdvX8lg6hcbv8GdgvZh4aki9lUO/
n2TEhaQRX9PZKzdC3gd2bfniAYGIzN6h7FrGvKnR5CqPzNbrq+9t86V2Tm3y4qe7Sf8i2Ue7+9OT
F1LWxG3kGcfGd/1qr4yHpDoC0xYEMWurSXVZB/JBaKoIYC49I27KRXByytlBbYOm0XhQ6pNlnZzp
xqyRufhWnqSZ8tBNAhcqJB3zrPU0+76WvSJy7a+FdmscrQFxql31bgw7x3/W0qvP98tHfXfxxv73
8z5S+3+yiqLGw6CPaPvEoVfNeyM74LNWP8bprn6oJ3Q5DmO1j23O5W12K4OhaXRO7M1cnOb86jZv
3ERzUXNv5X2ogADYnQAAOMOTYm3Ejw9Y7cUPJVahGwisCv7k+XvM4jj1Z4X3qEz63uathYhFwZh5
w0vxPQ7g3NtjduXIWABaisd8cj8O6lXqdAVUm/obcncu9iZu5/+t4+Q4l1/R1dpXPSm0IT0k5l9D
hqhgnVLGqOZdGVXM8L1Itk/2UJyMFFV6FPNIsbE8UJ1D7ucnAERXlvFEDrCT1B9tPzML+YaWYlO+
JpX+GMnyAbhbgrVp1KWnVlJ+YnoqtO1V4VL4FideNZk3Yfca5y+meRWHNACMOz07ot3uJtJtKFX7
Dty7Lz8G8t9Oe4zYyOA7Eqy0U/Eg1XVBxl9Y82tYJIdUq6+0FCAPwstcSJ9vE3MtrCgf2SfQC1oF
ixBqOH4wjoXKlSF+5aH5GdxUT8ZwKNGG4na8ibvTDNYXKp16UkxgbUxm9sO40wMkXnYwMir1Wml2
Tvd4hfuJHCduqKBvlb+zwfeGcYjIZusrTp/2pNy1P7LD1BKb9g7X81/z1r+VpHs4PPG4q3V0UDya
PapxLOObsn3w7QPKaOmzcl8dnMewBGXcvcFV7+Pjxku4qPfEUQbwTWYr8I3Ls6JX0hBold56U1fs
829d/mijlfgreJC+N5ySzsJS9adPZ2lkUz1l9o1SXyn6Xk9PFViQ7t5qrwzzLSy+pc6hilq4bbum
8fSxdEuG19VRyvdToO7qnP5AC4TjygkfVKjas+KRz8z6AcY0BglvoXGwGs1FMDf4ArbEeLDi92G4
ybv7wNllr1n5XXWGXaJUhyq4N3zsqhJCIKMgECsPmn8cUf1Tg8AruncAjLdRsDVuWHtRoDMAoiJF
TF2+6DNOslr4tjqQDULGoiPHkQz2woTAzZsfYIg3Lr215RiDkWszj6LdtqhEkkxTYsnKaV2H457L
vejMk7A4SKy/WsxcLNkCvxsr9ztoJ2htjL8YSi6ye6dPQmmQ09YrIfNN5Q8h1yKUbj/fb1urLCLe
iH9HxeSR9kJI9NGd23n8MSn1VrJyUTqzq8mM4KnSwbis6DM0+oIyFVDF7rWE/e/A/ZkJoyOtaSUZ
b7L5xQkeekFA5xpXJkhL43APyGOv1xRy7dbEfC1TpJ9LhojIBayWpaK3A0U2NnLEsylvCS6Dal9L
qKDm9q80/hb2qkdRGfiKVznKzm+fPn/pl70stB+4ZhhMCNYJse78nvFJms0w1ijmh8oVuZtAKQpi
vur/9QFJpCGyasAJivrL5yuvZEw0VoCSY7yJQM9yU3WDk/VxTAfUjkiDERlU0ZdJtHxnQk4t3h3P
6LYmuasPy5CJk8NXpoO32GLJ1GXkUXEDdQg71/BVsMKEX4jIVYXWoegjcQSwX2s3NvfaV6ZzQNOe
gCobjHrP33NkF7OMQwCPm3wtjfdUcqfmVbxnK36R2wc7hNUlgaHEWU1KtrqyK7XxB0gXYAgKARcO
OOZkmCOdb0SIHd9N+odUtG9QCDT6H4ZVbT3qSjkA7ZbWDQ6ZH+LP549aovxsJzEEgBjovVVnJ7U6
GMqMLfSDINg1DSqKFuxU9Fc/31Jr31eY/JB64lrAtHSRhaeJ5QydY9UeSlM7s/8hVOEtgQEP3wgm
H0o5yg8hlLOxrkgHFsna2bqLdAEvYrWDMUkFjtT8UL+3+q0yHB3jB9arrj/jmct7j7Kd4PEFWEV8
vvxK4BTSVsyfiGfM2xc1UDso9VDQamQGbV61k34qh+/+GG09pNihy4dEC4liWhc8oyURLE+inCjS
Ein0t6l7Nmg1JlSwYZx7vd4d8P45mMgnq+2D0BbPg+DQjrZrys+fP+1K7wUgBmeI2S1VJy3J8+2V
ShBTlAk9P5O2Qow8j466pFF/LcjW7eZJNN16w60d3R1t6jBD8oYt6djL2MVPwCVCcD7IjJajeMMv
Ciu19dITTCoN0URBAqgyyJAReR+aF10ZXc/pBvX38hSfr7pIM3AMrpNIyJOmZXbCwAC5AnTV9RM4
5duqzB833vPlMRYsb8Ao9Je5HD4aw/+USoqdZFmYwPT0sZXHlNita2XXNzD8UhsfhV3d4CKFO3JI
erWxtHax1cg2BU4FmjMzgKUKktGNDdGKOdzsXJuoasUAr9BN6NTsNi9RSxbm1+DKdLZgDCJT6Iib
85Zr8mWadfYjlscqKaMyjI2w9mQ5wIoSJdzIOMnQeVR81/0Z/NeWl+HlyAMeBdI02CcgmkIfU5z0
f1551VdtrilT5VVKsU8CQIOm7MVae2VV0l6IX5VCmFfC5sLQ3UKVvG7IH9s0PYUYSGpbPOWVWl4w
P1F5ZaeL+eEirJH3DEkdjpXXGyGN/sJt+9j7lYLuzdE6CxpAhpTHATLaRn8Qzk/iHhV6wSZWdjj/
eFn2MAAr6tANtke0H0wNoOVD0WHzVrogWT36RJ9vnQ8x9/MoxU8FK43UPqqO9PvOX2E22PakTC3q
p2O8h6OHwgaEdRoPQoDesSFn6oFbI0mj2t0+mDs3lR+FX0R0lXc/9fm+48qw25exx0Kxu44DlECg
NojuTR2G12aCK6BaXUl2vRVeRdi6+OFMuQRagjpiqVpe4Sip9hYqqXnywyebN9G4GxCCRqJVCFeY
zXFGuXPgd6XdVk68ctTpndsy1Z6Qylrem6jhd6akVew74phIAoV8SzIbu7I8qhnKDhq2hHl3MJuN
kLYWzM9WXmwxvAg75qR15UUTFjpoCghBFCEcI1a39Gs74+nJQvlThBmPCoXfev98y1xOuMT0RABm
AfavqBV1plZLbd2XnjZAHRPlACDP3BkORZecZJqJOr30NpmOCeoVxsvG6pfvntXxDwMmI6DWS5JH
nxR5YcUqUV0yD818Mh6lWfhpxrs4uev8E7Z6x6bsD58vexnczlcVl/0/kSZtIGaak1IyQ+Ard3fN
H46IYjRXaZF4nbUBW1/Jfs+XWwQ2YMGjVmo85KyGLnAZdwoRR8ETHj3cHkle9pnQ/wwSPrP/KnBL
nz/u+jf+SFvgsZsgo86ft4rzGRNtGalXatcmflGDg5xkXpraO/jcoZF+2NP2in8r0zXeWFy8zPOj
zdP/s/iixmqjKYadOLPBmLYowBTQV8i0O8dnaJxJdEmI5uIz4xtwnTb6KczQHMeSM6+2wuNKhsxP
AQ4GxwEIkbZsz1oBjsd9Owm57GQHOrybX4u5RxovPw2RsFp/CbOGULgFkbqsusFJqOi8w5kCHbQ0
j2XWAqhxRhFsDqpjPf+ZQ8etAGXCE9po8a7sbEo7UU6jaSjy1fMvHVoF4qhxixYYdkNqVO+mSsem
nKlXeaSxeZ3MvzY+72Xk5oJEZoi5MMkKMmTnK5qlFVRYFBSQCsaDQR4CQfM49vcjfrjmVLvGSB+M
CXV4KHr79fPFV55WYGvpOZEOX0rWZ7WvZKABcg+zn1OZdneh76KwFOJbPRTR37H+8/l6K1uZkRIf
EqAXTKjlbCnT1TTQMjv3ZLJfeULaKKg3rvCPL7Q4LsAF4eAgowt68AJzwZUQ2zl6dpI+HiYNNejY
uAtz4w5S32FKv6KCckLSG3qr/SrEWc3M/hKNDb3J4pej9+9VEsyMnkzd8xPTCxzcwez7wE6+JwZC
BN18mELnxR/6Xx3GMLumik+G0deujSSjB8DlEMVSgPCG+tSHvz9/e5fmIBrS+UD24GnTt7uQIAul
OO+sIcsxJDERDer3qnNblrTxudXpm4r8qdHbXStH9N1TdzQeQfq5g/pz43esHEeow/TASDgRpFyS
GDUMs6GyIRUngRqa2+wU+sGXuoquzaG/qdOHaehdW0G9eMxuBRNHBGfoMsfGbG9K6hxLbTa++uqr
ERRS4gMas7Q2z09RjCY4yDvU86aAY0MLPR3J+Kfc1QayAVTaIJ+hK8E0Lc6hGhSuEG7MJvUYyJv2
cit3MoPb//2WRYnp66EaKrCf0BIh3x5JHIvwe4O6ghmmt6bf3gRE5wiHejvYxNusnTDBnCGS8H+Q
e+fvgfQZyYM0KrwWmbIp+384O6/eyLFzXf8VY+7pw8zFjT2+IFm5SllqSTdEBzVzzvz152Hb+3hU
ErqON+AB3FC3FsPi+tIbgrWeD+sBQ6BS2i6T68XRSX8pAoNsW/sVKvKxXM9ycOmFLKnX+WfIYJFt
qtDzMo2zmF2McInnacqBPkGmNA6MWmnhJyhsGb/U3Eqzd2ZTpq+BlQniSeO4vbBLP7sCzlQdVcUF
03EOYg7mVJnHpkCwT7626CkoaE8tIv4TmrjIjLg+dg/GGKxSK9ioWwPfid9fwGdfiU1rli6DQmp2
rjSkZHpkaInBqRAyxNbg9uPBGVOztHH5Hy9FCwf4io7O8y+a5fu3PtRS2aKqlHu+Ku8sEW5sxNi1
JiCKXXivH3sXCOLSOVk0K6CVnvdA51KOrTaGP+PrspNO4gpK2cm2fqT+oUGdUtbim6HP/nPADKsS
/g0FGx+0B89iJOGacVuroFUn4Bbr42YOqwNDpEzad1m0t/Paze1+E+fZym+jkyYZu6gbLtz6R32a
5S0CwV+kYKBzndfXRRJYeT9DlZRGxevyH3Fj7CiH8D6X1rlRM0nkK5vuhJLutDlZIfckKfKmEzNC
YPO2iLIvv99gn6Rj8JfZ2XD1GCCBH3j/2nM0v6VcRj3Ebro9SYaHJg6cRP1XR7qpcUxCLM0yUAib
5M3v1/64uVl6sWhchEOIAGdnXDTVhVXOKjAJAs6gkKXYN1YVItUW3fx+pc92HOEOfifqO3igLZ/5
X2qNptQCnC4ZjUVhs0MP4UtuTT+xTPa6ppec1hLRapiLSzPcz5/tX5bV3i/LpC6Uk0UDEjxMRZei
3GdqcjWIOgF+UHu93Rx9OTgMQme7jevf3/NH2Sy2GuMUMtAFo/+hnI8NNVaNGr22st1VbbnLpuIb
wP215Offw37aGmzy+JSo4YuCIxuNvUNd1MfZVJzJScvXrsjufn9FHzPFhSovlpCPUA6x7f3jiNOm
VqaIEzQc670yHewOeaAUNxRa071ccLQbF860T9/7X1Zcfv6X914MjWFWJUActbpCHfZBstInqf4+
+GCX0/gU1GQc1v/qi/r3ouddu24C7VXM3GZjehF0+CibNlPC8HcKNpJVun0Urds4PAk7uHC7n79y
NjqximEpYeP9/fZJYlh+H4L/SceNWUC7aNpjlYEyiQQ+P+Y+yfJ1qtZuUxaYkgrHsiZPK5/AbPzA
vf6KquVeK4wLR+8vTc73cXxRRuYzZ7jIEXz+oQtjTHzJh2M3GtIxiPrQSUCn+uZNUNqlW+ZNvpkj
oCIF6vakXVFl7yr/WMP1stXAm+vgSxSY2Jv7RUv5Wjw2c2fi5pTuUPv6MceSO6nNNRSi32/XT/LB
X4LOjOoWlD0uDO+fpqgSHSN5ZvU22ONRPJad04pNAO7WyhjuDN/Ksb2yFDQbDwnmljED2jS0v124
io+13furOItbYdIWUFGpr2BurXhfznNz6xuwXBJoVWjLWtG8ivX0Sg7iSyfIZwf00qmAh8tEAz3n
9w8gsUaRVgVWAJXTFPUmDYyfnTwxoAyK66BLd4NmrwdZrOSgoWkxfvFlex0qW6l5VDQobPmF8+PT
83QJnRhPL5Le593gUckb0O8o2dYpcDsWSxNgzmoWbqqA08suH9Lavhk6ETJ0Cf9T9tzSGkOFACkU
gZXreU046ZFthh2pWCBPm1rIkqOXzX422rWdNFeaKMILucJnxyVaBApt5MU281w2TpUHS6uFxmxr
1K4x6loXZnfvG8YJz8CtNE13TZDvfr/Zlsz+/EP965JnERm8iGZNdPnRV+Xbi8N1p2RukFsrlEzW
qB5deKSfNOWWdiN86sWg16bUeL/BGHyPZWMrdOEDY4eotzMj4Cv3yiEkoQY9VntJUzi4w/yssThO
phQQWjhcKvf1j8UWku1MGKDPstM/zBVbbRoyFecSz0DzMtW6jSXFp74ARD2Y0TbVKL66jLwsfera
aBuX4cukdV9op+IfyfQvlJTvlUyzPGIc5td65SVVCvxdzE9WWq0trRX4CkTPsfE8qiCJym7dT8Nz
ro3wkTMBFlSfjqUFEM1qwoc0jTVQSjkTn7E+xrG+SbPB1cp0a5TGDarGo/P7l/5RzQpqy9LwJzIT
NT6IyPm4AQ7DmC4tgfD1FM3Wk4izjdnYSKDLonMsH3ibmF7ivj0owbBNOnXVq8GuCdMZ3LfeuPFd
2WaIwJBV+UrlbrMh2MrjcCFf/HggA1+QF64JL4q3dB7e/GguVSlRYm/Spk0jN6hKJXdzqF2neQ39
WG6e82+SUq3CLPkZTNU3Uwu+TlgtzdElc48P3+ZyJSgjEBbImUli32/cKO1aXZRciTXYXlV3u1ZT
r9FFduSucqs52Te+fyGKfvg2lyVhdxLWqWKISe+XVH0/7Pvcij0f7gf1gF/U66xv14mIt6Z96Vl/
doMgVBYyKbKGgO3frxarYs6jXo69RHnNGICOVcvU8clur/uvQ3uhpbfEkXfHDreGuguBhqUWbMz7
xXqkqquoQuVYU5/0OcAmrnWkoln9fp9/DB/LMow4UOzirrCEfb9MYwyKgfVX4k1Ws0/aFiQnkCcY
nlra3+V4q8UqXJ85OTWKcn9h7Q+hlLWZCHKDnOSUoGe5bx22cpVNQFBDDefjeDrEarIfU+s5ypVr
w8hOAuoK1dBhKoQrLVhxLTlVY39NlboNLZ8JZ9hd+p4+vSjmfbRRMckgO3v/QNQ+C2qpCRMvjdN9
1FxNgCnkHjXSTqxiH6LT3O1yvzpOuu3Y0uCkNp3QabxJ5RlyyVSCXLMuiNZ8HJMsDwqEH1ucYo14
+/6arCZLQ1OScKCWm1Vs1kdJHTdCYyoQmjczlE7Ll13qeHT75wMKVJc6bx/3In1lFM/gN9LQJhi+
Xz8vFYNSsYy9kQFzMZcryb8xBvnCXvz45OEMLCx8khmIjNrZKuNkG6U6MsuWy6euvCsFVeh8whBn
fWHffQhttDXAMXAKA5oBmnO27+Ra0kNUCSOsDgunZsqcSU/14DsCKxIo7+3Kumn98MKqHw8PFl3E
kQ1i+uJk9f4ZFkofG4VsRV5uAhJvmkUF05GlbIsy2CHTLUf2L+RKy/N6f4KwIswakKGQ7D90tadc
i+QiiDiPq3m3DG8ltbxV/XmdmdEp6/0LIfOTowSwE3kHBQ3f8wcGfIOWYWGkfgzsfSlJUJo35QMe
aTfVYK0mPqHWrla2XgdgJIynC+90+QTObxYt1UUEfxlnnZuEzahPdkltxugP+l4GaF335Ws5YXpd
zcdQqECYm7WuzYdITZy56kBSdsmF7/RDZc2+WtQG4Pewtz7wgOWoz4Nc5hrCqXJqAt4kunuRmldW
JFa4/XxL7PE2qS8kjJ+tCnmOSmTBz7L4+42V1vxAromBUI/g28xONapfMIO7b0PhlaF8k2XzU+//
/P0D/3RVgwQJN1vx0aSz6FQt5MyIvSb/afj1KsrHJ0Udb+NM4Pc73mGHfBVepF988pLBxHI0EK8+
UsZCMKiG8HnAXS3WSmp7Yz8/CQrRTOLF6t2jFX/7/W1+REIQoBYVW0BXJlye83AQ2glpdwWIh97t
PunsE7rO8RJ3UHbQd1rbP0xysxmg+ATJz14mB1HC4Tav/xcxAD11hZs3GdNyRWdlAVKWWdjGcAQz
NJ10ebytZ/OHWSQnSRtuw17Gyli/YrM/jkr8dbQvmXR9EoNY31yQ9LRp6Y2enc6qaMiLBrK7OSld
w5hdo9gifbPuncr3N2WJ4yTywibuYCBdLx0ty82dfd3kQotfKIOojwO6zLbjGvosmRdZypCMt2Vy
tDGBjMz0pATatRKJdaaGXttZK77Lk+w3Djocaym8pKjx6YZYZh9se0rfD3ZBhmSUVlhM5NvytEVz
MC/DLW2nKxWx4VprdkknA8sTqzCvjkFhP82AiUuqxd/vy488bPalBdiSrwCdbeLY+6++CVGPD8JF
73uuV1o63WCT55VoIi5evUk0bZtsvk9880WrBKjivlrX5qEUrlYFnl5gsyF/N1L5VVdzlPoNzU34
Fd08Xzibfg3Zz18cyTkc5MWqgej3/jKnKsrQbvNDz6zs6yoybqNsuGlU86oPxqsQ1GIyqAFo9tAz
ckXGqNPA1p5BiFPY9XfRyKBSigPJIz6fZXPdS+XVEJV3cZafcrtZ46qzmkbe9rXd+neSUrzpnW85
05QdFBMJFgHyNQv1B5OYu5K65CpXKxpVjK5EZF+y1PskwDMfRc+ekQFw7vNbVeirlmaLFcGCAy0G
YMVBtTLwtKprOPKR0wI6/v0m+CTAE2bhnKAGZ8M8OctjAhwD8lxQkXfF21QktyYnU1XHd1QTN8Ns
XeiDfBzTLFsOWjXeRpBnUfF6/y5TfUgSKLMYbwTabZ82Xy179Nq52xZaj1A/DLS40zctFI0AC7ti
yh/GVoW9UCkwlJFGTdiZNV4Zv38InwQiuuZczcKCIfM4ewhR4RexsLADSRSJ/fOaZOVeyupVV6H+
1dcrH/JgfYmE9ennB0sCCUA6JEv1/f5ZqFKY1iM2OV4TDXup9H8ifA3sMnvuM7PmrU+vnTY76mju
a5GtW39029BcZXgtBG23Xf7TEh3Oc6WaC6QQtAGT2gLnK8n7/ePRlis5/wJpltLC4WI/KgANeduE
NA4jr5+uZGu4EcyE7divXX9S5IOWvtLBfBRV25zayodFWduPk4UgZm3AvulsaKqBhI5sUnqW/TDO
XbgKO8kH2BLxd2SYR4UFTzzS4FlJ6MznYhG6xIMh8bVsb88x9Mh2/mFl03rK1W1Rffn9/X321dnQ
Cha5YYD250zjKkpqBW1kvgHuLSQ0eEYyf9Gz7CnpigNMb4LlYK5/v+hnqS6zwX+vetYJwL690ppi
jDyo7Zhr3SA8vwep54+lO9gIXuDsaJUXztLPYuBf1zzbcrE0x6hPIRoxyekpSiQ6OMGFBHb5gj/s
FYM2ypLGkvGcBRX05JtKBNyWgnhJoCqvRZu5ws/v/Lb+zwIY7Sok7NAghJ9Hgw1wydladaFmAEvz
JYH0OR6GU5bX97NUf6ni4TQU8xGT8P0Y2HtJlDf9UN0ZinqtqYU7afdM6hx1UNfI2u8yUZ5iXT2q
Y7hXFPDw/9Gr/td12r+k1EnqmZS+/9JNI5UsZh6kHtMp0veK+FbX+8radcZbx2Ce0Bb2D79f85c7
zL/fw8c1z6KmVgbS2C1ryjknelRe5YWxsb+nRbGWpf4ERg9XmVLND6kerqK0Yh5eXoXz3aycRgZq
aorPg6+skwLuXHSqUXBo9J9GoiKiNd4AWb5wuZ/EoWVcjpwDMohoBZ+9yrypu0SaaA/MU32cwvF2
8qVDPeQJhOxUrOZyvhFqJdZVLX/VA/taQxlHM5wkTdZdMW5trbzT8JnBGkzVVnio3IZWFblVYfcr
uVA3dVM81fseWYzYw/hL455/fwPvzxAeN5R4xgng5xZfQv08hBT5NE1VSz8gIme4j6R7TL6QK1Bc
skBXxJb3++WM5fW9e71n6y0h7S8T2D73jXIUPp30rIFNPD8Chj8OQUnnG4CgKlXgceeDPEe5Y/vg
9vOivzNLNAJ89AEijMcCObjr5fBWoymDavEmDh6HbvJGNHkW44UY+7suBIEXhuCSJg/jPWvuV77W
H0SJFUgMBWBWQYuJ+2D8Mln1F3MMX+KrtpW9Tho2UZC+DHp7lZmt4hUNQiam3D/0g+7jLE/53uT1
1w7WRVfjJJqZ+4wORt9wtX13SYBS//BuUDUnwcUzEiwlmdVZ0jGj6AIN3448O7fXZRWurWjw4FYg
8uTm1jUPajXOPST2+lCGyjHU9KuHFohKN5TXg4w/fG51j4Y8Yaqc3Y5BD5HdR5iWvkCowWI278tg
uo7xfY1qR19jvu12Cs1PRjzT+HMigcukQyjlp7CtD4qfnzT84KbJPmCj5CmV7DWltamKXY/LAITN
7TAp60ndjtp0oZnz/mj+55GAtPIvSAqgnPMWnD7GemdL7JlgBjcboCY43WbyD9H9+P3mPBt8/Ovs
4VteBryLltVZaNPwD+sTla7R3MCn2euK5YZYFll5sy7l6M6ejpMqrlvsW2ph35tS8mrDI38dxZXU
e2mW4qWh7StfaE6hoUMzKKAUL7lpnA09/uciyXuJeChtnPf9q6TVzXlM6LQAwZfj9ovZVPdZSgd2
RPpZ9+GVmKmjd1cTWp4gtvNk7cvllS9VFzgav/pK775luLmYC5N+0EzEUOSsfw4WLMgLnzBWVeON
pFfrhlmvUd4PevmWycahtPUrPQ92FuyBadKchcIBuWujDWKXddqpa1/T+akYarQGrCttUr5gFdNN
qqv03b7XW7QY1QO5P1VEC/m+QxsoYRL5KhfGi6p1N3ISuGaQudpoQ84INiKYtmptXulR6syk5ZXk
FeKlHtxGgtSqSCujwxshKffGlHrLn0G1r5TsSRISrtPKSh3oFwZrrS4Rguw8BR0xgEIbrUlu5bq+
q7rqdmGXzYP1os79TTCEL8GU3hcxogna8Gr3l6qOD4fl8oA5onHdWqwZz0fMQk/8ejKJhdUwY4d+
tCV3Bm46dCutOkZQoYv5Js4QqHiQC0R08n9+d//n+/hfwVtx889X2fzjv/nz96Kc6igI27M//uMU
fa+LpvjZ/vfyz/7fX3v/j/6xeSuuvmZvzW//0kOR8b/zv/Lu17L6v67O+9p+ffeHVd5G7XTbvdXT
3VvTpe2vS+A+lr/5//vDv739+i0PU/n25x/fiy5vl98WREX+x79+tPvx5x9kf385OJbf/68fLvf4
5x/bLg++1tOHf/H2tWn//ENV/75MAHlvC2NuQd388bfhbfmJYv4dRPxCeF6OddI/fpIXdRv++Ycu
/o55kklHhfapjYULF9AU3a8fGX+3dEpOJkUMImSSsT/+587fvcF/v9G/5V12UyAf1fz5B3pg709T
rguI5VIsItRH80D7FXX+EoGDuGGGnFuYMvXJiHaCVh7k1Himtj9lZXWdE+p2aQgPQ6AAorbZuBqr
Yo2r6kEqknEdlVLgxX6y17ME1JSZlV7fGQynhbiRCwzGE7kTrnxV5comHoNxlTO5nww6Q2kFl302
Y9XRA793G7laYYAXO/oEzlE223RVtK0B3lAFaxg+KTpsmMYC3aHSExn6Ml4ZLXI3dlq0qzglIYKc
mDqoPmA5NcOAC+YxcAtD2Y5FCJBswmJMm6DNG0i/isTfjRivG530VDb6Ph9okEUho2Fbf40aqd/6
WlI7/RAJL6OXC8THCOG9TT2k8B4s/6PPPE4OMIrvNftRRlMuVvOVkgBRm6sSkVhG4qEFFdPCXlhP
85Qnq0ibJMH+Uc4n0PtB9BoN1jHJw+GgBbI7Nd+QQ1f2ph/FTisN27HGQq+osnA7dsOLmG9rqfeP
g9BIZOyFxkxR6ltMoaYkf0nnYSvC5C1thwdtmEoH8c+vVprB5YFb72mdI2Xjm4B6gpJBGAJX/5r5
peShK8lIvrhiG+KAU0w7pIrpH6jyRo4hwFgB0HoMi2O66fLLbH5PtRgTWhA1mm/k+8IunVnibU/5
QfaF6dRKlLrZaMduSglSNquyKsjcJotGnFkiYN10t2UarQF8jK5ihKg2VLWDC6S1G4W1iwZcd6sC
ui5O9Z7S5WgwZ6HsBlrQOWNo3WpdmjjD1H/RTEqlubKPAR1aMj3U7IKAyl4tZt+xReGViZG6cC++
5bX2UzfQrcH+57FN1Wc0Xzv6xoqUfoe4KqHFKmOGJ8Rq8tXWhVvJJGpvtxuVzHRtdqiJ9uiwVbBY
UKmSKzaF+cS08zGS7Ju2TB7iCj2oaawymBvFxhq111TqRjIFC5FNuV6pJqMXPP4ip25rddWl8dHu
eo1uXNg5uoobQd2nkEG/wF7vd3lvX411+Eafh+B23RdmtPb7DJtSTYyuqkQab1TzoB8/lnqSHmuM
F5143SQ3avctHusfYVPRAI+AEOuB6mRWJRxEAvXNZPanRH9R5Vqlpq331OkG7AmJjmmuYBExDKuk
bZwxQQprDpQvaYE/Zz420JNEa62V2iIPbKtt1HduOQ7fhEhvVIGftbLQ66FAupmaQ7avgo0h/bD9
aj7EDfqTcy3XXhdUT7kxZutM6U1ntOAmq+DG6mpEWgtKuheNEuMCdcq3Vmi5StbrTtOWoTtniBKU
s3hLqfKr1k+9iWa3g4mj6gXGPOD5qpTrKbBtd7bNb4ad3PtxiQCRLMebtEJlUEyQMRoBrnKwQ9ec
wn4v2x4t9iedXGjXNgLtNUMFCgl7Is/k23bMX+QwXuUzmrUoSWpumkxsjEbIri3CJ8aoyqpEmyyV
qA0Cgamf1dE5Hq2vOG57XRx+Kae8wAoLwbfa0q99YwCX1GUAwahnwrwDSBQpAIZCnvKyvUf0hFSE
kNdNmlauMl5ZDfwebZKkLdOW2ajDtRJvrFCkHhAPDBKHBGu4KidB75fTrFwqNNnN59xmd1a4YEzD
To/qV81XdKBBU4lcYurUqmShlKTnbj2kuoPcFnIQkvkoae0BzI479os4HgAdR4gSMdVgK+Toecqh
G85RAUssExtfhaTccVC4vmo5oODKQzv2x1FOEQzsF63E6aa1/OmY9I9JZHbrSlqU9sS3OTFiJ2pg
yo4FevYdTsC5dWPI6YsVSjtbSaqjqPQd7QwNHm3Kc+ptc2OgoukyXgy2ehQ+dnoVOxmkRBLEJF3d
dmrM7GWky6TR8XQLKCh9Pz4EHWdAN0DCKTVMKib1tkqlqzG2J7eMVJsxd/SoZTgW50hTiage3TmX
vihpjkpWhFO5Nwv1uVePmgKMNLUkiw373WfAt24xt8qtrdSawBcNuQboOSydevFm0/0bVONHJzWn
qO0BRFrN1dztcb5FS9QwKjeRUYaSenR6Ot3JQOcwg25xEkKuFnzNAdshyntj1L3ZjG4TrYo2kXD5
XJ7p3M8rKeCrnoL0BmuMxNOMIHPASDwjFG54op9XgMkKRxqsZKMU4nZsi1019eaq0yA0ZnK4SUfz
fiohltPU2it4RhEnn/UcEdKm+4FygewN4iWVKI1x/t6Ualm6YdzVLsP/fa2xbxJ/tB1lDDNKzUhm
RvLsh8q9iLvA6weppRBu2I5mtBwnKZCn8k4FNeeMnastn3AqJ3ht8sQ4DtixY/YkzPZHYAgkyEDL
Eiu/o6SEMag/J86S8we+j/9RE6wlVH9CES9p7shhTUxPqV1BwOnGIjSwrUrspfW2cvVxilyza06Q
cOCLttEP6HertqQJ3Q4yTKCowCQm5XA0/OdgxpUqC/bAfW5VXqVTVv0xL/LHPoptz+Tjwmq33tet
r20xYjBg8xRrVaHnUol+T3TCxa0wfeoN1YEess0zoqxhAgNUFZ+pvs3QI8gRuRWDvxZhexRadC/N
2pttxTclzWVSI/Dl9TMwMQkNSHYiPhZ3lcRzgwNsGDUlOxKgYZ+u7RD/k1ZywQ5BNJpb3En0E6Cd
CulGrCCSplTcUbzWJnC7IO0r107Db5EG+jAgZZrHUfOiqN/1ybSKfFQN4sx3ah0Zq6GMK0Td6heO
A3j70Qpa6K7psEgf6XI6at2CIcWFRcefRA3KDNWhnb80NxgHPllVhsKDbG6KEBU6bZoNL6wjOi1l
7XbNHULE/TocFN/JlHFXqOnkJl0Fe6UAJW1IN1K7EGBrZR93eenQYd7LkR+vJpNNk0d32WTPbtyc
qpwUw9bwMc/DVeqj9GAxUMkLDmTLpNnepv59NXf8Xk0Hr9LpB20YV8DJd7mAsLE8R2NovtgSXdy5
hponhtsJUeiSASr5sAz5AQiRP99NVrsO21B1o874XowwqUA2Jn6s0HcSp0pA57OzVzWNr5UmRVKl
Mo5SgIZPm9ugPPpxXRgNB6IhbXLOdLc1k73Q0ff1E4Z2/p1OWHbpPJXYebZYFcJOlApkpaRMOtmz
urPADbTz9JwvxgLyhHCGvjyJAQ1DffSPlsmTpUkMlHJK8TNVLXeIi8SpdwXDerKlGl15bVbcBmdj
XXmozEiccr/YalM4XM/Sq85J5YogeBJdtisr1CVQVIDUMwrXnovj2Luh1kmO2k8/zKBh/zZ3iHnl
Kh023fDfEop7+DfmvV0J15DWY++/TDLXPJXSvpAifLN7dMXH0VI9WynvfXrzZfw1zwo8fDSaUkta
E5vxFTq8mzqxvBjDIjjdFOZKm5J9hGQOQ/vTVuuVGdAQRWHKlcrxYLTmN1Iwstaw2QeDEqzUQuFp
ihEZMvs4+g9M+jJUf5OvsxavR1ndNtb0BYQIZGdNueKQxE+grpmBp5aFOnf+UHy1U+1tCst5ay86
m2FLxMmyDbn7OvbNe/C38Azgunl5IbZREs6uyGZgPFO8jU3p2DY1anZy8awljdtoeeL0Jd99UMTf
bbVcTWn4mpQNY2SzJoFOoYeOk8pB2DxoRfaSlhFSxna6pt5RvU6zVsZcIn+pIcSbmc9y36Fd7KOX
XPbDKlet70m+xMzSK4agcftG+aon8z02yZT5Yv4Rv8ipBcQY3wzZ4mysSuhZrYGWYZh1oQsg46SN
8Oaahh5Qk+17P7DcSk0E2C4mdr7xNmbZeNTYQLtmICw2owPfzG1SAz5nytEgFd9FIP8waB+swrgc
1pnfEIn4a5PfrVCwRTE1Sq9EkkfrYsi3Bf5k7pCF6Uoxv5milHmMtFt0qUOdokPKIauIQgUyJT25
rDqFCKHMaYozYUeMVGkNBU3s2WkbupqHxYXimhKOMIoVHgvbGrbdDJJajDymTpc2Uddkh3A8IFSg
bdRmWLxObR6rMW70uNwP6gNzdGMVK74gmvTFJs2txNPF/NWYCrLrinyxzAc3lpGvG8QXjczXiIKb
QTJWWTn1jmreKqPxM8vqe0nKMG6195OpMtFW+EbpiGpOHafXDW/BQR7OcjDSQ3WqR4hTDD/wyypX
ZuaffJkG3dDw8DrmJX686KjVHKzV7PpmpK+yHF0JHKHYNe1xEj6dQ0N1e2FPKxqQo6tRXIZRfIuJ
7X2fchZodJk8q7XuhT7ehFX2mAxA8JV52AmzAL0nH8d50ZcK2tHpk2abZv0xsssjk6ZDrBunuJQe
Giu/LuboFXs2HKHd0reoisJMWmelv80SsEVNx7dhRNHR6E3Y4D8yeDaOZWY/GnIJl1HzPYr0q7ix
1jElYm0O3yl8OaeT4mHG/WdtJv63erC+jWJE5iaxHgdORAgrLWUbMmQmVfdo0w/o/CBB6DWU4K0e
jKo5DoYSbm3Bdx/pebyzEpPzUi4w0Jhx0kDcHMKrrW5nw3fyOUJmlPtzSsPsMRIM0IFSU9p2vbZS
adC6dWYQ9bSjKDtrrTeFvGrGCGOK/gZpgKu6LpGPiUxjNVSCcyaz3QHdUF8SmRMBKfTo3twqiU0g
aGo0C7JN3hN4pLBEwjOf2VYgdHU1xmw2Dl47tQpW+TBQVNA9DJsu9DDme1FzFBK/0BXUyNvDyCv8
6hl8BvHIRJq3znvXqm3PzqZ+N6oUE/kwg2JFwNydR/kQKPRH+hlOcZsYHQuyI/K4v1VnPaVTeRel
xAyN1gSxelZNt46f2fAnOQqedG3ciqi7bqZ+m/YHTBQ2aI8yB6vcns8jvFP9tHAKSvI8433DY6r1
Dc8dgj/ixtO1LZxKQw6cEqMZV3KnrUwsw+vR2J52eiIYyJjyepr9XaNIN5XUr+auvx0Uz2/Me5x6
T1UoToHR/cTEEhXFuzRZhuC6GTimEu1gkazrYi9kGjpmUe5KgayKaTanOrAfsnhYI3XjNRpxNSvC
Z3ksvvkIghRFAmmOrqwrUQslsZoiI29/qzqh4eeyi9XxmnnbjYoMmJyuZLVy5SBdVXN7sEf1ta2W
QRPGfJ02Qhi3DkVs/rTJbXVciKqxO4wiu8WBByRDyqCt3yWEQ42cEF+zm3qykW29Ky3pueq06y5t
3sgCrwwrPwSWuDF9ek91kj2Zc3CKhpOt9TsVLFLRh5hASLdVeUDV4Ar9hSNnHN4QpUHsk+drwxpq
B8zBd92et+NMYlfWB6TrdhWB30vHZo2ElS53hz7L7iq5OhgBJoLkwV+zwvqi6OFtMSkPNfnvHA/b
UqfC1AsGw5OAX2hSI2PEFs7DocyDQ0qSAPAyVDboWyw0AbHBqql2Bp30SJWEgsUQ0mkAPpxQkk2y
jkwC3eCvCz3XcXNFiB7bdy9vktzp+H+k1DHjoCHeFmNyl5048msQ9NNRH+60GbCSRQFuFe0ejs9j
HCgakaegMCBsQeiLUHss2UZ1Jn2TI+nHoP5f5s5sN3IlW8+v4heI4+BM3iZzlpSah9INIVWVGJyD
M4NP7y93u4FzYBuw73zVjcKukpQiI9b6R+5TX4MbDBx5yPrG3kE7ttyqOdqLiQjoboQgrO1tK1Mn
Du30l3bts5fYnwsfflMH7Lv2yC1s9qgV93Y7/A2m8LSW9c00uPucr9qq5JtwiZ9VAuAE9hRLwbfs
tabCSrTxkPqTaxDayTOjGnnGuHNsYb35xY00DimsVnjn94LPigkKeUdyoNR0N4nskXDH35XpLlYt
Tixu+8QPr2Fj7i9p1SdvjE7lGld+9bq4464qC4wzwtk59XAwan249hnMbmaDCoht3r+nHgSdkjOF
vprdZ8qPwnXuCvF3LT9C9VQ4Ph6b4B0lFP0J9bQVa6PZI/zw6h/lCJLhs61BJifnUUVectfa19Tw
8W3xU5quHqpJ39Iamu2QDRbn0jssa8XpG1ZvayJ07DR1xy99yxKNOzkJY2V1TeywZUmjkdvjVo7q
R7sQb8SjetOhNfohrFISjRvHPg4ASpkrf6LR5yxuvfeujPCItSC6YPDsKABBHWbAbbh8jGzDVtiz
lZdLvpFQ5TtaqCryYVijvFofRyvq9unK/MmeuC9y48YFB1tvRYQpMl83rX/oedZQfW+ndsR42aze
aV2sk81wsImIJwjX61XgtBehLT5g9rm4zN791jsujATQuvMTBTr7xgIu6vEMfBbJV+MPaUwAzGOP
dHwTtuRtTewnfck0BqxTDnkcgEdGTrOzS5sAhumrWLyFMHuy60O4aacc95mL1DvvIhDvlJ/JWezX
voouNY1EJvF+gFBuJJGrZGkNvzuf1ywlkTl1r2YyzHzYJyqonW4KEPmOyzYR3oBLuFZo6AxfaUy/
/bUHVieKY/X49duR5FtrmprkfP3HKrrPHOj2yM2xGzvDCcYR/1AKMhuyOv8iUvfBhx6PCudFtx5b
qATjriLTnSCF39PazHeSm6712Iay1LvH41nfsOu52maX9+JCZRc/c64XehZPo57vvLAJKX/kW0kr
m8iWroeRa9ZLtRQXj+7EWJQaZFklWy8NKIMaCLWpPa/YTpZl7q3Wi469XP5kYHLp2ub7rucm7rzh
25nBUEk3BErq9e+yH51Dljhk4bTnnmH7QU+8vCMiTrvLvhsE/fG0AAIjTvpTtd6+tQjooCLe7zgz
hM9SF4ITzXTIXoTL9FyNxDTazLV93v8x0nrpe06uxPcJdA8Lsr4nhJnFUMD5u/GQ8YKsFQsGTjw2
lJ5SzdLnQ/W60aeRngOsTtJ4aByMfrWDQiVJrF1e71Br3zGh/eTTdYUuVpJ/iCzdJMm8bvPKBHGm
OzxOZVLtwKv5HbHWFgAUhxaXwkYXMyMQiZOa4ox4Lq6B0NIAPtpOuYuWlbCRkCHXmV4RH7uPggdc
r+2Na9KLCBJ9/dkXomaliAFWCaUHGBKgMofZ4Y5o9XSgtquMiXf0WXeqjRosf1+m/lfqZQcK08y+
1PrLpl3bkXyt1aCLyzL37+jT26JX8oyIj4L4aOx+M6BE8HT20qx1eWxGTQvoNJUb25ZIIYEael9t
nZ4nciyJyCzS322u5M7xscq2LLI9rXDbLIcgDpdvv8AbYlOovqtHYv8y1yFyv2hYz4E+fJQAuCPT
+7DKqOTL7T2vFw+nASPzuj6M0eIY+g57omh88yeq04DpzT+VdmKxiLMVFkFxAlq+KAgAAI9r8gKN
jExXWblNc8pzxj/oLe+KVt3PeND281iffG7f23XU515TYi9KohxLhxWnWbtL7068UUB8u9En89RR
t2Eu7+lY4qfpikvlyTZGcUGizRzPPS810M+BD8i20DLYx6opkr3PQrgRAx/AQmrNfmjLB6edL42e
4rQrICg44dlkUR5OSt6Cqmy7Rb9nhEHa6qrFTuV11o6O2npM7mUWjg+wZsRI8guEjtIvpFE5KHM9
2JLVvW284nc6hiGti4c6K83Gjx6ztp/wS2a/RMH0ko2bLKmooWm7GC1tc/ay9ZwMbRtnE7b7obSm
c+vL4lgIJ723Vv/Jpn2e9QxvLmCSdeqD7HGI3DnmgdkgdAOyVJ9ZUl8aMZvbxropwpr8K6QnXcSr
Pxi4FICFjraecOtFEwiQ3VyETzhW1Ezlzr6OqmGYbzMqoK+wq/NPb01nde1hHGu6ZzPW4w7VXuyN
MEeTv02G8tnKFEyYMeflqkMHVSWw/84aKpolXG/XZFZxRzXjsZCFf2N499qZNTprQb0DwP94ZYz2
RCev2NkDrrjb3i1n/to+JIPASooDLTMzJUdGsem1ywGVIj1HaJN2oxKPnsO7OtW2w4Ar9lNEYKM3
Qaaqwvsa+2g6V+s08gN9pQ4oPGjRcqxkd5xsOcUJMWYbs/AtOdVHJMw16cdF7f5OOm4RY9KzQWyD
oysciAIe4k27lPeVHmyuKLvdLvbXyiZ3XQ3+FoO/YLUq1SaDr5B+x8ZDB0TpXuOs5maM1xaEdFmL
P6FaXgmY5SRnCCwCGrly7t+l85BZRd2xw39Bc5L+xYkigAzSaOdn0bSxCO0Ieg3PW6Aao4VtP7jB
eDeN1Q7Rt1pKZDvLedBLu3EL96PoHE1sqBVt1qDcNJWRFBR391ED+5D16k/hZOIwsIF1Vf63tevk
TCuF1RYoH0zAkudCfqxGR7GVikteUcIHuaoPc0h0eqABACcn3I9a7oxxn4w/UFnRVRFruL1P1HU5
y4MQ0jD8LCzCgueER6kxSm6SoLhVMtF7KEkw3+5uFO0Qu27FRsrGvqlqdZOtbayBEmKvpm84TUoq
NKC/08ml35BosvVaagXWlU76g9R1KA06IhqHJXIcZH/Ou+F3PYCaVICcADf9a5ZIMBkrbfDT4P0e
JzKAFIMWjDE85eS31U0KQ1H15c7UA4E4Ifn/jmIV4JkllN3lWdBsNynAvNc90tMI0tH+ou1meOvE
+BKqlJU+qfbZyPCkMldsnfrKVvP2HpMxOfPU4aytap/btYjrhNNg1FASsuwPk8/kRSRbSfqPsPZw
0nAHkl21KLG+2JN67oQ4+yR830nt/tWZquMWcz8JTuk5z+rnMO39Y2uHn1MJMht6U73TCbGxLWqe
wvgFoFLwq2eAncPmhT6/e89iK5pDJIGQlK55jdzx3tTFU6Cwm2Jutudpx0ewk1OC04YkQCBVUeBC
XS9kQkfaf0qDbxN6yHE8NmSRZU8FA2fVAp9ApWw6a36Iol3WMekpUXk7E6z7oCHZNgzG34j9TiJr
XoswfBM1QDkM8KsepptxLW6scniaquauavJ9FKlj29d3tl3u0qz6rf3pp+m7P8ai8qhMNoO/Ptug
9ojHwbQQaxFiC+Q6pVZ5lzpAg9pzt4Nukjifx3TX2haLG1sGM8GwaVtOcwsKTZUuuGGXyYNT5m95
Uj8WMn1bVn1UYXEzd6Q4Fv3sb3rrKW9ppO4r4shKE/0N+L3ahh2UnCblJuxmVSsPU3sBVn0eMb8c
K58ZfFmEze3skFHYOutuGnx6jmCm47bSLI5+QYHgeCvCNjzFUVE3YDJzs7FyPzgpB0GBXTr2Tslp
oVVUZS99a1OZMssz2ePRzgkgzyuQqXs8E/a2EbhvssUMN7265q+r4ZL0TJpEUYZHV0/gXUGR7ZAn
feRF7t8GpYuiqaiOFVcfhTNa7AeCgi4pJSz80Vagl7n4cxtXwzCfa1jJwzCal3J1vQsHxMHx8/o0
pkiUqc1J9ll0ZeDCcdlhB+xPeaH3Ti3JrnYYxQOnMrd51q0HTw1XNlD6d4F8JWywsszBN8s7mQ5l
3GO5JsO/eoIlWvfX0D8vWUkFhMtgKO33NAv11HB2h2WcbjCVt3gDJGWD7PFzMD8FGT3E5HklPJUd
ab6+pNWi9PfjSAcWRCDwPTzVDNxiomlAvMJSzu6w8DhloyM2uhNfeUDQ+uyoXzbDUTBGHUg7b88A
T6iYLUPt642gTWo7LUyoDpryHdSSuy2Zf2lZi1zyuvv3LiHRccaGvMmKFEFJhxI5DcePiGx1cETB
w5fVD6bZgyDVz6PMTm3vcDPLpDwslqxvIrWsFIqiNuelgAbnJomD0YsOpBBu4U6nrtz7mZ2+pOnw
Tq5ieshnt9gm4fTYZGsKWLS8QMoAw0AghKgTKzWi1Ckb7+iX2e3cyvoYYlq6sdslBNXWh6lPq7cm
/Sv8ZaVeEEdNu7YHytPYcGcXGQGtZqzQKxBspHYT+EDczq7NPluuHDeSCLlwbI+hKU9LV+06buxT
mNr7IBmDrScQeYaDtyfv7pQuSXtMIkbWbnSedKn3ZR8MtzNaTDq3FLIFBFzA6aiKqAlNSAeG2euW
9j7JK2vT9ma9OMi6N1Gb2DfDym2aj1Z1Sn2LLPQFhGBJbwlo/JPP8GlilQfVHMbCDq4SIfxglgB1
QVrKvTgvN0ujX2QPGuUBv50xF8eRn6KgMiXIGXkiYlYCkYzK9yV97Y4jTrp+85LldU6iV2d0GZ44
1K3UiZ5Soiliz6aIaPYHEK2BegLfFXcjs0OZk0uVBrSPpUzJx8LP0Iq602EhDT22VnbnnA7XWHck
zngrAuKSYaKy8xvbqtK7Crvk0YVlvc2nYL1NJxRa+FcFzGOxnqeG2z9zl1udYs/zkxFYqocxD2qp
NnKuwl0p549qBH/M82FFkvawXMdZq+9x9jnmde4gIJJ2eLadv35HnUI+qiaO+jQ/9slYonA229IV
bwVGhc3YgSsuiflVVGVydQGM+3xO3/yUKVmsmbzFLZD4Fdc+eO0x4mk7Wu8iCN/61M+PoL2C1x+E
erSz05SSw9wvVGc2oD4G7lnkob3veP0Z/P2DVh43TzshM5q9By+t9xnBeUQiFS4gyjZJaMkx9kjx
YHXPAZHzn/GNi8QLYtkCT7cexYtTUsdVNsxQUtZN0NbUNI0EN/nJpp2GgA4g/zSM3HBQ1EwWoQFQ
Foj1ZEMsnrxN5vprsfqdY/zTAstgXHE0YdAfm/DWYSJEfNV/rfqqN1DOV2pxM7cTifhteF5sBu7r
ZJiL/D3w3jGYgVJ5t0taLGdHk6A/tdU+T5lAo6vsxPauzVWB+rYVC2RdpgdZja/uNawVHNxp0odQ
LOvOmnlfrR61bLjz8SJmekZGQzZTRLy0pcbYzBSvlN6Un1MuZ1VrBz6wq/dMCK99rsk8sDPKwygX
68Yw2paw+LIR0QF26jiNy4l8jJyToc1SrhE+Qp6abUNV0lbliuo5NqhVoP2zM6+K86mDnA6pLgjU
R1RxedkurIRHBci2yEn6gGo8KDMfEiRuscoEgWINlWkdOJfbxGlxFdsL6xdTP86mxPmRZU3aV1Dc
qwWApzZrespFa3YeuAtQXG3l+8T1i60/2AcUO2af1DyhOOOBYjXSsIlusEVSMWN5QHjrCoCRG+jT
Ih/PaXE7G+M9J4W5dGY+snoxxOT3CG8I3GzkPXpyE2NIPxdOBU49FLsu6R+giRgWNf1AXT4cBMWB
tReZrVnEdwmBgfSHb2BEtk4iAHNb2G5dq/4ZHO8Juz5CLhchHMIJXBLprSqjYT8OxcGmwfFaZIdO
k+NB+e+kpPRvSoKRFoSRANi4jBP22e8oR3QJxxd1GW5VeOm7MrsrYXq3k1zvlgmOt+qH5NhmOxEl
tLgWJ8ct7ViNJAnJJhCHzg3eo4CngIjAO7/OxcZTyjsWgzoXGYSxX4dIUrSuDhw/DzJtws3K7Het
/GbWGW4qEr7PUUdgVAOMynjatwieumw/ZgIZDNRIONU3lW7O/K2iYTsnRoXN3IhHxUQR+9NyDqPo
rbrOrWOOjTMopq8oYmoaC7g5VHwb4sTewwEiX3YRdJ/AVRc6E/UAy97qrXuhguk0oxwkz0bctOAl
DB76Mi45S0ecLEV5Rqz/FZY5coWcRddpnASOLX+roiI7BsPCY8YRICtX7lXoX5IIrYNFHDLPa8eN
7qcvzMU6rpweknhACNAO68b11U1rqz9SB/REwHNm9lsZJHc48NUGYstB/dA+kTxxX3Ki7uGmzw6w
FEZU0e8CeU5G38aiFOGakSFTFbQbVVfVnwHPP+3p1leTFB9d5ng7hsURYoFRKevpdXQdBj0R2bt8
RUIWwcJGnd3s1ohLPEJkfigTp6QmAo+NX1w0SCGCBrBcHUGvVSAEtUwf/SrID3VHw1g2ZK9Wm5Do
F9ZPEj80P1Q8TsSWy8FpDpE/EuoNe72yie9IB4MKVnVys/qwnr2jKCjz519FR0qoKklf5pdPq7Dy
5q1hIoynhresKURxUBiqqiiNC6IYbxObc8VBBcdOSShGSgb3RNRPNE+xV+rppk/iSiNJ08bcDS6R
vhGMhWcImlElALeV+odljna9ISaV5UAWIxVxCe+atqCpG3rud27jQ9ig3984KzfFrL1LFYw0ajlU
ZkinhMpYqguDNC0LFLilFKsRtf2c9UimfI8uxym5E2i1N1Cw91Gll9j4DI1EYtJWmi8eGanNVy0S
E+cH2AWLdpaqC6GaOP5mXzy5wTQhnXGeixXFmLtYCkBx8o+iam4s1cH+cdIm2r/xM9LLklZvl2TG
jpER810gMl1UDDZPmJ5sH4mzkCnURr1EjxNmLIADG7WaRLrdXct8gyjfi3Q46OStVlV7G2QgJM5U
3mNDlXFmQa6BmGSF+6CH8Lsp3DvYd4QBuFq3focG1xTIofJKHKDmi4NZS9RlrQ3+4OwWu3npwNiv
pU5ApDxLm3IkG3Qw6ctoEhZjK3WRwoywSFZ3aLB/u+MC55Ca7Matxvwp9fWjdlAPUzRwoKV+2EyD
0JdGDjbsArBEltZ0jjFIZFGE6CcAOyAXx0rvpiE/GW0+PGv86gH7N0uozkBoX31r3HPTZS/876lq
2uVXrX6iFhlDWQa/nIYkDKcPeVSjfmbEHV9WVI8Wkge3sA+DxClrlH1Yax99Mh886sxNMGgRpy1Q
cOFICt1znj5+QxOCu81ieYeakupwWWOl6mO3XgVNnfixnQK+jYHHLu+ituQZXam5ZOM2HnHtSYPJ
ZfkzYHqkNodN1Al/GF9/JWGJgA68G9c0n+sKHxaeVR8djSOeSrQrHAQJjbf5jIpnhovqWtiZEhqp
Sp7rmvM7F/YW/cUfMVV7NwXhkjlv1nWtt7R76qp25ywR6uEpaYn2QUc2ddGxsbELNAilG9cRZ5PV
H8pVlNwh8fHU+CrKFbmalZdoI4hEKKvOf6QleyMo54SWGe7XYBcoN3+Bg48QVafswatG64DCwLeo
0q5MtnKyM2VUw8gbpfhs+tCeDrONJXupyxuy9x+yEVA6Tatyn4zVnVsPEVJb8eqTy0fhDAehmbAY
oQMF/bCRtdRxE2Fb8hdOQj4iq0MmQ2tIjz0CySCRoNkx9drbJkh/QqlHFk75IYTchy4D9dL0f0RF
JFswm7i3gs+1+RJU7QWSOayq4XRmuR4dOk2Z47uHin64pvPuBwIS42Bqnnr3+vuNwn1+VYgYJAJd
Wec74M2hKd3jWL0Ok+QaV/jMU/QKfLIbL0dZ25vxd9qRJ1FE03po3b/lUvApo93mDzbqKm92V8C/
qJ2ZMKlSqirWoKLJ6UxnURj1T+Ynl8TXGKpWPNF9MT64WeOcwjFAepDqtyvi0xN/Tx9XXLTrcVbo
XpOpeO5XoeHenM+Ef3GOnNc5tIv9kkN8RHVPRKnFLVnUyAwiN9u5wcJH5nungj2CH5UhJ1zClyTv
dmSK3aVs9XODIt/SGfOkQzswG5AkfMYhiSXnpIi1332ZBs5nXYaTY6HXh26cjpWVfgoMeAoNAESX
850Uy+eERiBvtIy9wrnJ2+5P0vT9ZuSjg/6hQre0XhEbBIdQl69KLM3OE8sZDUC27x3Yb5HQ5B2W
5ux66/tgFel+suSx66R3CRdz8kvBcpdmT6E3vkXosraFiMAKpkwfin48dIQq7jojin1RwKIWgliq
MTL3A9ycI3wHFSMQdbEIdBC87a3yH+0SG3NAWPSxs9sAw7WNvt5FuahVtWxp9wZ4QlSIxlQeUwOl
FzX9Vvb5r8C2LhqsZuNW/rc7WKweOvvrhvhUncw79BXDVzi37BDrS2aF6g6NKFijdu+m4Dhb4qVq
oKoT+STmTu2cMd+nOQOMTjHV9KytCyAbFOFN1+PNpXoOHbc8pLY+DahAzYTkHE/0phrMMakuS3ON
wwh/a5JDzj4PS8Ofe1XqHaEbr+u2vBl6QGXb+cS26m/HMXoXcs33+IG4zOCdvExc+A0gSXfWA9N5
C0livgJ3eqiW5TMCKkLDgx7U85Zt7/m3qUBOrargyzbT2RUBhcdLeDUERssxm+W3dhumSBOle2W8
gyui/HZIPm3lUYIcre+ZyYDqCko/rdScsM1R13W3goTNCS9u6Ci2vXk9K53LfU2GdFxAA1Gf3D40
XvD0j7fs/8mE9793zv0XP97/0af3/6O/zrMl3rf//m8f2//isOPM6Ub93059+VXj4f2Xae8fZ96/
/ubff5x22CKx2pEeTcAOvYeWh9PtfzrtXP8/ru1OCBc9Mt7/Sbn7t9PO+w+P0BLCamhxsOgD/U9O
O/c/iFCjQQbrr/cvE96/v8P/C6edRZr8f/G68+94TsB3gEdWYgS0bb7Uf/a6awME19AK8dp51p9x
be683Hshr6zHZFBRBZPx/+aWQjWXF9D28x/V1slJCrNPJetIebaWhntKVbeDbFC1Lil74tmVw0pt
T/TY+ygSDYPfKJr1rlsvsL7WIV1AqRooNAJoHn349I09hOFJKGTLlRk3nYcNSHqjYs4Sh8qFBp24
sfdNzavYVxIviQX4KeXJPrQESxx7FVxqSJsl7Q26ZO9WF8UL4qnbnhJm9K4L3bX5eB+4rAlh8oAz
x9xQ/3Mzew7ojvMYaG5CM7uPUj9Vyir2dlN8ewkHsKlxlRE9mEUP6D7TeBHw2VGonytDmGwe/rIQ
s1ij+1SMFoYZv9dU3I/HrioISjLqAZ/7A2U0jwzP32NTfq6BA+K0PpgwY1ct1cnpuTGboN9YFhNd
mie/vV5vknKVSM7V3Vzkx4SQbrnaWxSakFr1gTtlh6TvVYyb3Mk/mjSCRNfhya7El7KCkzuWP3n/
QcDqbkzq51y6F0DNvS0ofxfQgBvr5Nj9u+m02uTSUVvt+ufEbu6aJvPILyu+OW5feipRMQJdcmWe
JYZzggxY/FxxtlIPweXg/XKu2IhV3NroPVrhfbVp/ynI0EfknCFfUz+yVp9VZu6D5j6z1vqg7NkB
5SL8R/Hj5RYX67LIt8yQCG6tn2WVvIx+yQW2RkjNg58kDX+pzPlo6xJdCqrdLCxfgP/7XH02OZYA
M6E+Jwbhd2XdKb/nNNdy3kajBXqc/wHVg3EtXkvJJyvbTN9bPLZLdD8U1XcSzOG28+qHHjUjQJOE
e8nJvHJbuR+a8JKT7h+75BCmjiQaMW0PVMygffDRY2LmgtGCGTj3vn5qk8uYTcnJKCJmwlqwAhfo
LaKQELLVL5BaVKh/EdKCJma/6xlXGi1Fj3RiMng79mO0uI/NclXQo3vtKV1qCQo6aqGozV67U5Sy
SgiSjhVrwACoQszHVRzK79EMjdq6s/PeVAevz81hcneiRzI3SCuNBckQ6LGyc9XNECXpVdbLGqdR
WjiOwqHQ9UzF2R9Ruo9RIM6peSKBFl2cwhsjGvVTC/VDu9Hf8QhIZscaTczoT3CRoFOIsrllU5th
vD6lgYupJLn+5tQEV75g3FX1Q5fh7jDD+o1ylg2BdIR4sEhvkBm+qqz8gR17JFq6qGvuaxTtqYzu
UdOfzNo5AKVE1bVvjRUBTiQ54gMF+2x5e44s9LrTdDeUGVBtXbtMl/09Xv48Z2y2zdsUKtCfRoS8
FeZDvTi9Vji7BPMHxriwlsXeT+skDtTTdRZZZv7zkjh+5vHys5qCl0byua5yfksEFhHMsSvXq2jr
x4ygFgSy+VK/XHXbjZf9KbOAo5DANC90TqoPj2uOUEwT/BqEX37K01ALVCE67PJNqt3H2Ucpo7V9
olvkkWn2z+SehiF5zCHVjnPvP8lgxc0lDck+CLLb4M3mw98xWN/mbn8YhghmO2CybMHr1/rF9yeb
ia29qfMF1MTny+iseVDmJsF2lKE83/PwPIS5Wjedtur9Qic95HF2CQYDsma9RS46mDpNXpI2/y4w
SQRTf6hH3pkm5xcRNCFu2LE+//PASBnt8s5946p7FFZNumAIoJ236mYu9IOcpztunNgp8EtmFm1M
i/crGfy7JE+WDWzIKcFNsSkI5cNKyRngLQTn1DmqXguCZjy7CXyEx7awbYbxb4/CmiZsvYuq8CTD
5sGj24CU5fphWhoiyL2QzIaavaS5bd3pA8rqYvPgQk3pj6MzsLKKCQDZgbZphuZ5MW7DYl2HaAma
z7Yn6tyP9sUiL0babwmw0sbMiFKCAeqWdTDOhvrW8/gKoa+szdqwxnFRZXEOPpoTQSJSn1aeHN6l
LxClourOGhh1t3oVpIlvde1g8PTkdhmxqKXvvTeaM/ZwpMEI6XyxFChOEfmG3q4EOerlHeHF3H5y
vEvD8nbVIWWeJnrpbf1gWSwh6DSrdPxD2NylXfn05GxKwGKW8lyOG7s1lBPixcPcUevt6G0De5iu
tc7svc2D0OMdruB+66BGj9sFjWkuEzJ8sR7GadBclCnxpk/YyZhwGjRf2K26gGSHpq9Qyl/Jw3kM
4Rmse5OyF3SSN8wCX2nehI87Lsv01ihkVFO3vmZwvn6rME3nxd4jTLAtScBwJUcXE0Uw619dFVL3
fXGJMemX4bNS18dsCp7bOU4sBEt1Vbtxcl2BAR4zdOa+1z00FgocKWQPJ9r9yNA+sRQiwOuCl3aG
2IPhx6Yygk7jZoKUkdFpyZ8Hu1tOWquzE2hOFP52XzYJ8VTrvhjOWJJYLiMQHRDtDwL8P6x5+O3b
NCaPfK+ZM/LS1mazmPo56ICW1FpCwrrTPe7XDHgRGqMu33Hb9Rv6WLeV5+89udg7kRG22k89DqBh
H0zuczghLy38l2RiVJIr119Qdx/tMAL2+8i9ki8g05/EM+QruvSi5xbJoc13oKdhpwIvIojRu1l8
/2RfH2sI3tM0Bi+QWMQsevU9fhoce2vxvTj9nZVzbZFbTP5Z9NXjCrsiFAd/5Z9VV8fDMDuHWpk3
nP0/IDKfU2NeveBDL8myK2vzFk3z3YIVBOQBLjblzJ2LCgkk/a6qvOVRo6OFf5QJ88Iwe1OIDXPS
slu7qIRCst+8YFu73ccY2f0hGsIbrHrHoSjepFjfdO9nsZ742BFx1HG2XgpLvhivTY4Lcm4r7e/9
MbzlBkbuYLFNl749HhLJsxgaJFatbAC48wHp69rvmZORrGUNinzph0cPuIPCZxReeJPGqNenFgnp
Qi3IlcYH+l2TGxOpDZZIs3MdfgmWKy+R2tsGL0ft02TLkrXLJLKfmesTC3J4oYb1MchB/VNxBlp4
jqr6k9D2x2voeJtgM+5bxPAFGQYtDTnBOJDz7yZ/XXveWjP3nrfCuRVEDcvE8mCghyOX6CaTCgmX
5DfRehwkhGASI6FjWwgsAsxWte09t+kpjUDZMNj/kMj1M49QwF130FbpbNoRPVXkXRuvMqSrBFuf
dVJ+6h9nTlK4UnfZZVpQwWW6rd/m1+w9mqsC24v96NVSKcTF6j4W3p/ebRTwPMZShxW67J8gCOIr
URrXgi8xO5gwEv+lcHZTN9673OsLIPQGMdvSI+xgeDwOxJau0PGr2zwsXvGpqS5jhD0ifUI24mXf
qeGf6/LmmqOxzVvzhmWZMWu6A+A02/y4oAngKwHeMOYh9XNtVK7Bd+d/JGWJFK3kQM653oZQ/JUt
sjavhd5Mg1MdlZ/e3H1M+ePc9N+UuL5EVfQ7Ef+Du/NYjhzZtuwPPZTBHXCIaWjJoCaTE1gmBZRD
a3z9W7i3xatndq3tDnrQXWVWg6xKFjMYAfezz95rs3rwvK/QEhw5mizb1OjPQbbngvl6NZDWYZvW
gIJYrBDBmN+TqX+dQLd3HrFq+kBbRJmV6Ik6N+g6K3xJ/Uo1rA5wG32rIjl6g3ULbpmWX0Qp2l2V
5dZKZ9kHH971AIO3gry5Lp6HKPwyQh64/HSf0Zw+VBnh2cqlsRrG5n0k87pKs/c2Cz4EP/tZ8SYw
SSOtDXd6ZTtzjxaIQ6XoTgUUgpUnk3fVFF+4OMdj3jwaaeigWYVno+IIs1X92fMu2Tuqv5dxq1Y8
BcnNRSgP6Rf5jJ9pDEmNh19zTUvmkvkPBCoOz4SqTX6yKFgs792hjXhVMGGp9fGNuOf98rkKmDT+
kSAYYvxOtYsVo8lRaQ+FS3xhHnGlKZcnQcWbFw2qHPI/ZjhgC/wO/BjB1Eh+/vFiG7o/Nl5YcyXg
WlrGa/o9XzoiebToQINYJcCSYn3MwI4t9q7njkw+52LziqB/ntXyYwDlyjaMxxKyW7pm+8+jiUMi
nxgWTadGYitxU0/5S8kjdFNXGDl6QtarzjKTnTmRwc9ftbTnQ8kubg9WaYs+1edzeELxZegUyUd1
GeZ0wBnElSupXG/VYICLuG7jEgJSzuMrdnFCx5zuhzSBwpkY+bwPIsx5pe+TN8UEQMDjUo1ZyJpW
33MhwLdminVt1f3KT7hs06H2msbssNkqnzsXRSyXI5ZT9zkkHYIltY1Rc/msXSW3GF6UL93an3Z1
dfHhzHjZ9lyZWCSbhD29xtuELRdsZacPLabHbWnifBxD+7Ophmm7nP7rrhlf2exhVmIYKjy2iEVa
skxx2F/p5j3Lq3c34mLsJa8he4hYsfoeq+pnAjXnMdJ1yO5cCnilxb4Lf5eSM47rMnbMwn9eRGl8
riaP412SDLxscf9eIT4ZrklKVlMDWs2vqjsWU6qIJxSEAYLnyU+aNXoHJBq26iZ3bTa/X3FKNcrI
fQ9OZcHrxHKoGh+JjOD+DxnCMW1xTCqFn3aq061sHggC/mNna+1UXL5OAZv0zuH2FvdcbAwLYTHp
+UdlOjQTrlybc5sSKiT7nuWt4T+Vox+zlyTs3CvzgcJH0jLu+wiFZB+76cdQsGYhGAzlZVr4dff9
EOQraJ/RStdPg+/9RtyfY9xgWcOpQlctZ7QV/8FE+h4a+UVnDcv1FgU0gjdLayvLl9Zgiw8LeaXd
6Cnz6p8sdvfCNn5NGBe3rV0Zq7n5ksuNjWKYr6JMP7pGXKfW+q7xLZECSNkZ1qG3GbT74Ia8XyyC
z0VmR9xSsRpoKoB99iwjt6go8J5nF56KX/qvIWb7lR1bxzzU9Zq4zPyHS2MdN9gbJRcQ5ZCKG/yy
3TocNWwp2s3sTs3aJiuLraflPd5QwhHY3KyWk5zOsXANxuclDOQpi9SPI8ZT0osem5LEV9tgPm4n
+CYWrW4FF8ph5GaguyX4GhrEYQycojAq7LD+VXBArpnkqAydwjc/8hmxci6b4IoupWFiLOOIj/TD
HNZPzEMnWD7PQotbO6cHyoY0GfkNhQr2JpYjUZoCid3lQeCG49lqbhSxZgKLPqRMFoQPnu+desP2
/kmR/Lc00X8peP5NFv3/TTm1YOz9a930PNXhNDft77/jzJbf9E/J1DP/QoakaRRyoAdKxbb/p2Tq
+H+hffoLGIk2nKV963/DySz+leP64K/BmLuUnf0vOJnl/8WNBnOEkIL6NSC5/w6cTP1NL4WI64K5
Z+/uwE0T0jP/G242jIWGmRpWh1wCysqWmB2+aLw5btL9H7Cnwl1ehP9CIl3+bx6qsQM7WVC8SqH9
39VZdrxpCTQegbOuc6YFHDmY1jRL6E7Kg1U2y1iEt+xuXDjfqVUPx8kaoi0Bm/CE5yh+nlufR5jT
jrcuCBKXipw22LZJJY5gpwiAEJZor0mS8uQJEw78IhxAWwFKQt1Z2tnXeWw0b7OdEEkam6gPIWlV
9T4brdfKm0quUUTF35O5SX83HCvtSiEIPGDQjpEZKz6bA96pdMUu0GOA7Y3glmMEoHPcHjm6e3mg
JxozvNZ3oz0TXG8NU/wIs3PvBZHBfTOwxzBlVhwTs2WPbeBmIDRVPtDCGj84GH62c+M6D7CWo2ud
uXhHSVRipcZc5zMQxys7HzEBuHWqny1a7t+bojL2MFyzW5ZGRHlTQzbvLpGofeARKpiC3NwVhS6f
WHl5m5wV6sbzi+xohMDVCd1G5niwgKhEmAaM6QlOffg9Uh1zzvE7cypFoCASz+Ba6WU58K+k6+ff
bVflp3yU6tWv8X3wx/W+2tHqn00EEniwvn/r7Vo8e5NhX7UsWeSR0cxJxLvuoa2TZJu5PpyTLsxP
crDFd62S/GSyUsaVXxUEqZoUnlPfRvFX2JPQ9kaXgGLnkF/QErtGH1DcQwInTM6tVvQkp5M4Z01W
nllZNOQikqBfdWNTchIFUrzjl+l2hgrIwScofQ8yMZszrJd+ZzG2kjb0NZovr8NPXMTGgGsGtowK
4vZuqH0ERnPgVfUai4uUAaBXVWP/lqsUcFKPHvGJVpsfCY9VmK3SZUwYLOwpxpQCZa8TIX6McnBO
nel2B/xc4qe0Y2ajhB5iptiMbkc3686hn4qWH3VQHoveNI4c9S1sWSyCnlGU4yZrsfj1aKl32nPr
bcGsvGuXMjIQgOiJnVkitM9O4+3SKmE4MgJTwB3og3ME81qzVC/FOxRF1R86zUfF65Nu17RT1Gxt
Bz/XyvBi01tlXla99XVVb6oSekZajDZuyCm1CS+NOTuSuAnj1Tx2+cE0YmKO7FWeq5C3XsWi/DpP
vf8+8dPdhFXJjaTJ2pK1C/5M8qvjiMsRY/IwMQt1qV8+zWwYfVhY/US4qhzKY1obg0mKg3u6U9iL
nwTEbd8j/LRdbr7bdqPusUK5NhF3OXw4sw7ugypKHly31+eyw8mcFDk+tlDJbBupTJIv5K4u3cnE
/d4bxUNQdfDJbFNeIiedcOUm9n1OmuCucbp4r8Yi3aZN3h74NfOykOUuvszUu25Z3kwVD6qiau2r
20/u0SFZuo+iOV7yNdF+iBPrfkk6fof4ytf5oP3ryOC0VYNfPETCqF4bg4y40Zi8fWfgvthEguEu
S9zkypa+J9uXh8gIiahI/vbQkhUZjgUqm72AZubt3wROfqB+wsMTMHalAxOF5mSvMvKtsqT8MXt/
uJD1TU5aOzA7utE+pb097a0yfUtarnmCx9RL7hkBNi3cputE9N7WmCpUQH8YBf2pQUveKkmP0RKq
lKNhvegUospsLPaOibDjVMryUiRi3hhmOrHE1gEcs4z7ImlULBDaynA5ZtyHva7qrk4aVePWNrGX
Gmkf4CyQ0b1fB9N1DMzklQ37fCXQ4PKKd8ULkGB5wp0qLi2FCjyjlPK/ltXASvIGCMC+bJ1oeT8j
kL26RWnvRn7fKcVKyPZbeudgKQgaOVJ2thEixkfm3N51nTE5K6NxmHJtBvJFb6HOMojde1klituw
gJ4TBCiQUaPnnZH01UFRwLf2J5tej64WxjtRen9r1oFFuamfT7dGyoaI7gBMvEy1+CjJ6u88ogjl
jlF33GHx67fY8RG23Gh4CNOhOflxiqZq+AxmQuT4j4p8X9qB/02rAjRFTAEYWwVWk3HxjoXacjB6
1eVn3FE22JXKOrBhJPrX9KN3xvnr7aiCdf/4ISSIhR7ndDWhXWfUG489xmOoMkxnFEk/k5UTtwQP
4iNvMv9qlwE258aoOE4kHSWgo8CjssL09LENBDssSWPeSdlNfiu5Qb+X3ZB8J6CQXmY7rz7sxciz
svuQWGbDiqeDnlFBIDAm9WaUmbpagWfQ2jMIa0tlp7NtoMSc/SKJ7hlLDX+tyE1BQYqk81lkgf/I
8zO2qCvrgi2fyPzOHmZABmg907FLuvohDEpSkkWt/Z0HrHabo8fyPq2Kn6rvwy19nwiPnZZyQ3td
uuPh1fGRs2S7ckI05R6da6dJ55ykn6oDpG/4aN2EyOkNEBzXs1uFUG7i5jaNsdgz/qm7KMAIVIXz
r5o6aZSaagwfiBtF2BCM/ndeVc1eImUciXR1h2ywiHy6CwWoTzHUa4zQW68mPmYbgX/1deKEuHPk
ckAqIkbzWL3FNulckZl8hqTRXhInKE+JsAa6mP3u3bOM7oAnhiGkyo3zKCPzVRIAuWVZ5Z8r6Djr
2jCDN9bXOIIyK8eZ6EcQLNrWujeyhuJ6NVhLmBrTWcrsQDNP5XnPIXPjr5Z+lWcpZ4a6qZgRZE1l
z+um1/bZ1ub4ElOXihKmXb2FxBZpMnl2DTVFlDwouqxM9v4Q1w8ERo2ta5OuWHlUtmDxxygplZXt
QyiS88aJXPeUeAWjrJVOzR0er3SxrNcjaKjeCU/BSHREOyzBez9+Gxy8BagTZWTvzDJWLFoxNkYw
+2lVGUaS9TAd9BCmO4M1EAZvmb46fnjf9iq6b1q3+spmSui2zYA07qcdz6KBHRyiojU9+Elo0124
NDcVMuZzxUd5UztRBfpDy70xZ95r7g7cPHRYVD+hmOiitCV0Tyv1nWPn+/mbV5O6wr6or1mnsjtA
L9nVZNm1QX61WHS72j0SG2auLmYr+nYLBvULm5aIM9PtKnJGPnvHSibDBS0rfJLNpNBTkzS8kzWm
WqxUQmyFTayLLaT+zFMHWVBKiJsbLR1Lr0GCAUJkKWy/uRp/8BoCo8C4TGx+CJNQH9qqY5EFUM74
M3ieAUwtNH4HmrpzLpnsxkZwwZTDhN0x6yeHeRh3EqIKvllNucopUWZ9JgyZPwPyiI5OHov3SVrt
XZTN86PI/eqp/MfJVQxE9it4k08B/Yf3svaib477Af4PwN11XxfzPoLOigabLabMwMrPeIjImjPq
VyQ6RULM2Ik//QTf8XboesFp5hqXPu4MYj91uO+GFK/FYGePZVkZ99agChoSgO0R2K5fKiqDX9I6
tb5lC4gHPasKfxlh5P4JM4KajbSTeDVmsn4VuY6eCgxzr1WVE/TN2Pf9SLvzD5EeeEwMLi+ycqzk
jjUtF+J0jo9GTSljFuTerbZnDrWosczD6JgwMxpnAgrkTNNbW6pmAztIHuGI4UnIlH9kT5w8Gaqp
N3rOxJ9Y4YZ1YD3f7DYyPjsHSX4XKdmDAppLmgGoHN3mWRU+6SI3aBCYyCWGE2O96JF5gSY0+RUn
erbIbMmVevfyOSr9ZFylhraIncjomeiJvicYSwdGb5fjoa9jDaWyhfhXBf0OBldN06kRHGXdzPAT
FMgs7tX3ykF0IXzD/qESkDWUlP0uJhx/jZ0oe6hqQz95UoonFeBRH0RCzgB8zNERc2+s8GB39nqs
vOx+GuX4Kw5C44/LvPzgOePwVZLUOCG8U5cgIq4PUR+8FuSacZKMoFMmqIRPllWTcW8xzuyqKUec
JMV48nMFiNZLvUNhzORnS2OmDhudFLs7nMa9bljXeZ2hxp0viehLTHoHQw78YJtO9R9aFRUOW05R
PAi1eQFbFC08s8WWomuMG1PZj0QfRx8yrjl0aptbeTMwZo6RflJVS0Ce5uMI1Si2ow9vdroRTobG
MinZba/tCIPUJhBu9lGZc7AFAY1Z3EjKNt5i9dOQrUxoV2dtkTohz/J7kAX2ctZSd01F50djjPZB
tcK+RZMPhDpOfo3UXWyRcT86P3no6LJKa9nuGf7KLeH4/M6I/oGPWFoFpiY19nDSjDv6nZx7v1Lh
tYln75WsbYs62iSnNAvUNl1Es9yYkm1suOU6qIvoUsVk3irb59Y3CudCEeFwlaoFk1kJH0OHtZC1
eAdt6jr8ZQ0W6ycAF5AWF9pHm/e3SRf38HiCvdBp9NFNZHYnwr03Y6xpOGPJLa5p6mTn3rUSerFo
t12xSyZR3hWEOX1vjgBQZ7AXPN68xr5rFCGh2EuCaQUKGsBHS/nuU9U4MB4HFv6cXZnee/XUPEVB
SR4mr5FZFyINJoSunqx518gBAd2w5PxKxqFp93Eh8ouvkn5P7kMfUtA3P3BGuMFS6lGh+A9OdDEr
333y0gZ6J98VS9uaLT5Qiq5AxmdCFl+sY8DWJnNWotS1Xcc72J76r9ay2ws3HT7diZ7Ztgx9Wb+Q
9QzvI74HGuAQV69j66agWFgw3+uJyO8xq13dYkJr+PKNHRrdyVUl0qzozR5aVFUwsvgjLQ3OKLgs
lSJOKJwb+Llv7dKZj+xwsl/UoCYo0vkAQ3JVjpaFMx8yPrsCjNT3fi+bXzpx1a3mY/YV9Ph6sKeP
+c+QpgR0XCiMj5Fn9cWubH20SdOW5IX8jJXwuhtJCMMAjUzqpAZbb8ivl4L4U+zcNEL/eyFghmyK
CGvDlnhreWnzwvowxWTeM7PZezM1S7wdOJBxovk7v+SsU9WkHi2vE1/lDMiwLsUIcK8INh4Me8Lx
Ch+B5Gi9eQFZpjSOBMdb6DT3mSFt8kMo7mhWGJT4K10FNjvMtT/YpON8QRuIqykIWpvg7agbLI30
mqVuaB6z0CLNHnBlem+jaGL4ls4TDEnxnLL9e+dt3d2VfCu7JKr1BwnMlCjnTEyo6TN/38Vhf/ZZ
OD54HgPoysHU/oB8RucMiP7TTMPZS9yV3peMm+QykBIntjsASKyalhfeMlYTP7YPnWJD2Vqe2VBq
4WCLUWN/knY5nCxlf6Ye9wGz7MXBUxUUzbkPT11PV8xqaAnwLdejdc0nEiXCzaePqu5hs6jKvmcu
sq+pm8V3tm59LBNSFX/q0W+3QKqAAdjzdAo5mdbxNIIx6NqaTb/TyfwzTMtsmw1Thu0Qz2I8TPFJ
s8A5kxPNd2EwN0/UmHWbXit5ady8/VYRAZ0Km/RvSMrqpCSDZk0vE4+6MVTXgg4ggjMkHjHMML4d
3NlmkJQVWwQKzY0bTxf/prm/vhPwKI+jsEbCs7PAQTkm7V3J9R/voe+ou6SN0ifldN37KJfttl12
E1TWIMSmJX0rLTYDNfP8SwfnF/utg8vOcON6eNGNXOR3pc0ClczGVKAXhsggbpzV0y7p1fBa9UIf
K0zJr3MCcKJGqjlVXY11xnTbOMUiE4yPZIHJjALfWMrBM++krUGc+OhQgKVtm0mbVN4sO2DyPXbB
xYoWH30313tbO+psMiduW2eq9rZbiadJZNFxmK3p2fGn9JiIpvoYOVOBL6WImVy3uVo1Uh0U65q3
0oymqzf2Yjsvb1FTiPosoIy8DJWRYFlHVKHoIYQOqLzZKtZBHJDBtgPXW3dTW/7uXaN44nY3n2c/
7n/V7aS/faOCnJjBgOcNNDH84Xpyk++xaQmNxBDg90JE0xuY9B+POfJ1LkHPmMIf8UINLLNjHhza
ns2DtMnEWWRCbsEwJaTX0gxAayfQ1cIhDR4QjU3MbgCqzSQXl0ZHzWb2cNKmMze8yXeIDcC3LKli
0LzWaBUtI1zUhI9qcpJ7VuLqDAIcwrTrjltvqI37ziu6l8pwxwcorv0rrvKMOgN3OjLE2OucpdMh
nLnSqYRRcKvrTLyAlkkmYjqOOKVhicqT0wXcvIHHSi5WxGGjSUFvCn+u30y3mWtAgZJI6exjuouc
/I9sxXC2u4QFkLLI6BH4MW5Jk/X3IMcVt8E6I1VXOGsMzyGDpBOBSm2LS4YyAGwkC7cResm57gv3
ZHlarYRPS+scSJdUfpc9BIEx7vGcJLtE5PLNmQv3TnCJOXOZ1GT2cCQkwGzxcwXrrpuiSyO8hbWN
0wmQVnjKG1sCC4DBBB3sQ9Guylg/xizWsmA/Ibk81U3r/0EUXXh6cbBLDN+9FVXlf4bwvPBZ6P5h
RFm8IbeRsJjLlgiFEyKmElChKcTRhzJciiaasPQPXVHhzWxG2jMKnhzdRqN52wB1rWEbGYlx9iHr
3JG2K3ZGqt3fiW5sTPyiGMG5V7Dswrn+0qT6bpMFDrzJan7NLJ3dYNgOGHpDPjs8DV8ZS8l8VRTK
Ybzuo4v0cgoyGkqGedYPpXeNZ6rkCmkNm9Dq25/cFvaOr1ifOPB1BpzH9NfUxJuHljTbZaqhKVgg
Xx+aPu63hts7V3+EeaL6ObZ3pDTlI17T5pYqfNccPkssFhzBn7goi2M4JYHLA3rIiP1JAT2z9frK
WlG/Ks6lDUqqLwtxnLG6Ec0hUl1g+tpxiporq+vcU8lxvmvHGrunP3cXG5Cdg59laSa1Wns7DXVP
+5wx7QeoVsfUozOWxOiwb3zGIbWssxNV5UR/KsIXXhFn0ybUs1Vvq156d6ohwmKpPoYw5VIeUOK3
pg/TJukhAhHsoyTBHVROheTUyp0/yg4FW0FcBEndEKyKQSKv8m7SO8quqPdw4h5SBmPcvhXEjzWX
GLgHnn1jpIfPVTYOLIcIQPRLEzWMmMOYBp/Aw1EcoBs3eh2GRfQ0ekpv0ykbv4y5m1uYyFlwpyfc
zmFbGG+QvsVG+4Y82rqy33GOJXfVqPKtTjrvs7cEIe8mHqW97rnTPcAKW1LMFF/zTUcuK0+z4jVk
1T6fnHlq/8SulT9p+il2cEWh8JmSoDlJ5eik2xL6HKHPtcgwbaXw2hxexAiYlUzU2Kwm7dR7yH34
X0DZYmMcLTLtQ5SQYaToKYQzV9jZ2sz98DNPZPckwWihjw6NevAM19o29dS99DlAFM93+3PQhMO+
Kpd9hEi5uPJFyunOLuv80xxYx9cUF752cQWVGIBqvc7mKCYuO7rtr0CXzrTqF9CawcnwOAaMmfUQ
LFAjoljcRIY3FsYjZaYh+SwwnfC3JGSFB+Hl9gNbKmszuFO0dRt/vvlpCedHDMWdD0UppqegWgLV
fvarSCfrwOFF4g6bKbnrmSlkXeY2x22TqJ0VV9wXOogvre94JwiIkl9zkosqDedXX9Kv2Kdt/D1Q
hkWFwsLXnEZ3eipaZJADMU/YvcvX+EGGTrb+NAawZgdu8xpQqHUw/YzttUeuia4A6dP+7DV/yjqe
MFW5zp6+QItkgFG/U4iS79MuD54m+APenW+W8holzXBMEiKCSDykuoYpjR4CNYJRIAlMNLAY7mUE
61MHHGzrZoBcWnLlPPYKjsbGbfPF4Ogt4ojngTonmaBuPpUw5wE7FeYCLYiyQsoiypnigjGrRowb
gzzXkkb1G+wwvq9vScCjbUWiJH1hgds880rG3TqMyhavmpzhIY5jbbTXPK0bc5cSbDgLt6BMxZmN
4Ar4xuuOUZemR5XXjrwoOb6OFOKeXbdxu22rFzx1Habvhh2kl8A0qoes6lgVqpjpOueR/GUmQXaR
xage5BQnoL+kl23qVrj7QobDLe6r5MqDii4eh9xt3zvNS9j52bPbueoXa9BArpsus5/qwIaco2dn
Cw8uPU9wBP+EMUwSiiFnvh8zeyshPa+jFkYSH74F0wgjZQiVuZ1BH6Bv5+XvjG8cPneWdo9VKJMD
MbyGXGid36dxIZ9FgfvJxKm5wxyvboKOy2NghdOpzkOP/O0kARxOEGHadjEQE3CPViiUwctUdN3W
mCuS84HpgEucontLWMGtU4rOutIvnnTdQN+JRBBj0VUK4FvLPLjWRdZeRm1PULTc2PxdAUK508oL
DyrX/plKMH0qxwxbPmvGP7rvmjO3GwaD3knOuGnIDzhVfV8HQXw3JEoeiKDa+8Zz7e3oxdMpmZE/
jQm8BI3Y3ds45CM23K7dMjtpEOoqR70bXBXtZm9unx0MOU+em5KWYaZdvDACwj9NRgyZVrtnAJM9
NOIhuY/aoPiFYEBwh/0L069ORoiL2DqBi/julR0G1SBgWIq7uI6s+8buzAcF9FJtEJ+WjXXS8EOo
Inh2zvhOCsI6xzWY3toaq4cEJSYmPOnVT5ZZY4EXBgRm4I3nGM3oDhXevotCbIh5bxFFFRPXaacw
0x+PRMZpyHz/jF4evNE0aBOxp12kWGv6lz7tzM/eKg7UmXndqPkw9BwqSTdRQ9gyFm5RiqNfTGDV
aUrjfBc1kf2QZ0PzUiy9O7LS/jMHEL48ohP7YLQ8ysd4MoR8BCBvj/K9I0N5AojlsetOpugpxm5G
5RjZRWdXamMy1kIm/kNZz3Bmi85UJyCgKcgqVzfPYGS8qzHq9uAHpCpxQvt3S2v5uSa0tC/jeGRH
ggwuSv2Nms491dAsIXgiWxu3c6I9DqliozJ1RFKvJe0JKOOhPeSfOV5rOrIG8bt0IQtujKGszybQ
4psCS/ddFRGppDLs/TXkq/Ge+zZcZQdkByVmgjmtImTFCymDW1zZA/3dlDzErUBX70yrM/D/GFG4
Dn1k2LWpB/tL8YQ9xIXqdqwq/Gesl2IvkpBlKjnUeN20RXeFlKg+Itb1PPHS8h2/3XQS3FrgRnjx
cB9GvD15DHKXgFDmbEbXq74QM92dikx4cmPNn9WcxOPAmuBU1mN9+49KRxyfkePv2YpZjybAZcAr
eZWQP2vVO1iV+rNo0x6GWVTg6wTs5K0dYZGT+Q85tgP0zCg8OJkdPqnCsU7eVGTneeirN2Um2Dmz
0si/h97F4wikaM8QGL7QTmVSFTuE27LhjCKS+113PTRKK89xunH3cNnSglIrbHiGBxR5/LRFo8pN
0sbyA5CJSTGMaxW0bo7hzQi13IpiGu5oGFfXkU6MpywW0ZPTZf2PbaXjc5/ik+Bs5SWPx1I/FHZ4
lUh2v/gfqB1HCMWV5GMfZ6/g9unWPrwcD9a/3TfRHRyeeYMteIn7D9m1Zq+7GRfLvttmIl2xaDWO
TTfWTyNo04tR6PzYIeKtJlgtO0STlpl2sH79R5un1I0INz5UbVoQzx+SW+ItrBS+OZgEVviQht14
EWbVfbftmFHGOxZ7wOr9F1MdvYBVS0VhE0awg80FiUTU4mkcQoJTcTpTStv16f+1fspb+Z0/tfX3
d3v9Xf4/0EBpYUb61zYvusP+m8Vr+e//6fDy5V9UBePkMm0yrhhMMFH9MxTreX9RJGxKVHTLtB3P
xX71P0Kx0vuLdbxnmdQJC7ZP/8XhJZ2/sEotfzuecGyTr/dvhGKl+3fXlSGFzZ3GIxj7d7dVGOS4
GVvOtDSspmqFBsPbIcYqBMYhrk+QUUmOsC5ms8Dv9lLOVYeraWxlAolLe+mrxyMSsbUp1E/LRf01
mLJUwKW2Ooz03aD+tHnWayzNbj9QM8OXpaDI1P6vUZTRxyBr53GKQvNadGl9tevMT+59ocPoYNvC
NxEXOxbZPP3CHx62+BxbYbjhxWDzC0yidOGOmiCHBBG+rFF0PcXc3WZoR0xWsOMnjEuIRqtqnigq
9nQKmjGbRxFcaoMr0ZbtVfwiwkRtjRomLxeMKckBI0+t2nTZgrzNUMxN7KsVgVrL180ByrvDZtah
gFmM+oP95MQG3PYvEvzKIZtmjNLdOONCRqQt/gyp9m8V67g9UTvEd4FrzmdwTJvF0mPhB28pA2G1
khXfWWykl7ng6HBtLN57HRvFITct/6MhY/mdW054pajTvQsL6HGgS/QLQDOSWXD1WgQ1xKtV6VEn
wh6EatqBARDoouFvoDNWby0knlMF8IiVPsfwoy7m6iPvxu6RTdj4bIb0UcMcUe5uUE71x2Fz8GWz
fN55pcDcj+ANO83kSuFNJnHTsOeKwvOeUixf2tVtJFS5cQ2PYImNf2GVp751tO1qCYfSHLAYk2v1
SZ4aitdENG9dOxZOVRyCB3spuYt4aBFuEeLoovIR6WvAfW6EJ6pLarb5yQ1c/PpUvfCHXHbWFO9U
XsA6KHdYF4ZxP8aXBLwNwRigJQ7UduwgGfi0n5SxH6RRNdBKFKUkPlDXnfatNQ2V0l0i8DZDjaWi
b44q62YKAAabnr2nsa1Vaf7GNYgRXqnEokxJT8MZmo64+rlJJMp11Xhy57rE5gC2p8BQEVN3YJeu
8WvmZXmOyU3MjJVY8Fmdjs1JkO75MerZtTNIdL5sd0aViHbdcPuQW5tNXbylczi/hIkrH3vMkPDo
a25Ma9Na3sndUJlcX0jTahW7j7FsPIO4d9iTxFLCPtmu2aFlBktmpq3sQx4trMjJmNddIaPvzOJP
BxA27D/rzh3eMLixfOtIQW+HfIrareW3/XtgdeO0YcNhme8Z/7Gz7/MCPJ5jFu1vMLYM7RFQaHcb
KLRbHIRBfSOa+J/cncly5EiWZX8lpPdwgSrmRW8MsJFG4zxuIHQ6HfM84+vrwD0qg8H0oaKkF1W9
SclMOo1mMED16Xv3nitIXMPKZNAQL2WyVaxufO0AMexNe6ZGbBZDgJ3O3Z50iZIJfxHQyFChzz5J
zShIThfKlW702k4ZFjO5YOKMtqgJzkszM4mhQ14PII8Q0p2DfG7f94bv6aIm5yQiMOi5tWNCvYZs
jiQ2AEOr3LxStXWYy+nYJyPqjLRE+knvsUxw6wpgh5SYDrjVLqQh15f4h2D/7RkJycs2jadzn+os
dVM2ZKhtoZ9cQ7ypAtcaB/0MOnsLa0zLjGOsZKbj5pxfN9WcT5dh3JKiBHimeMYTzlxYVrT4TMgi
26Xxfuxh9W0ctVX26LnQtsFQis6aUbNOqj1FF5wvoEQJJwSmFfnTddHIOxlwhmv8x8Lwm7vS5vns
M5OzaTsmYktXb3j7tnX9Iy33f0Glvf1JwvT/QLyFRYz3zzfvNTrRooxe3mMtlt/4vn3r1ifHlhrD
CKEBjFOXyO/v27cmPyGa54HU0SoDt9D4yZ/bt9DhYGhYNXRVVSXbFdXAn+nR2ifNgbzAb/ID+sVC
+yfbN4SMv4mmLSlVhAcGLUdNmHTnzOXn78KjY85daotmgAdPchBwgqkidL5FkWrehKU6+EdtTKyp
5nA1zjD4FOpIgkicvBDtkxZoCbaztLYTApwD3yElVdpKfjcq7AZk39HA2OF+rVjCAfSqeOHSvnY1
kozFqS41fFpx4jfKBdZBWg2MmRvj1CuVDB4mYkUUzc04mNkzDxeZw9UKc0QjwRUgjLOirSZgo9ak
TUkl1C+sXOijV3FcYV8vrElXb2JgduGtYzPkmA+Uw6MJSw1fV6zrW8wyrdpd9VYTpiBQe4VN5GRk
ulKXN+hPUMd8yVXppGibyrazIVUwWeRID70gd1Cu+aQuTYRQ0vLfZGZF5jZUraYg/Hagi29oae8Q
k2gOcYsWUTI2YA8raiJgaj27DBVZ8MJZm1ID0OVhAOnDJ5sLsqcd+uc8+yQmTogQKyfaObRKs101
sZcAbTckUoKgHq1NFxi+QupQXhA0g2oX01Apm9Qz/BjkuhrpPnFRog+zDctC+cWCQKruSLzO1Yeg
YBdZlTiHm4eBZtzsSlC8zoWpjvG4Dzn92IdMGjVZZd1sIZGPI1SJvW/nS8xuh9NlNQyNiqQQ4SKL
8UrOgvjhyIkc5TI0NBznlEX4rLZsSoOxibD1lJskVYqO7LRCFW+KLLXhuR3EbJau3RYzfcxqNkPz
WjPDmANK0ZrlRKQF+NfTjBgOT/lQWabJJULOoJ0b3HT9ieC0wGf9nEJ4eIMxEY6hEqPpnNIWefYu
oRRO3qSSkbysMZHxLxh5+JdZ3BbP1mzqb+aIjvQoLeaCa76a3nnSey6ES/eTF+xwtzFurIBecvAK
C7JsQCyTBJvYZu6NZBE+VfSKcd7Q3MtAC2N4WI9OmKHOiPsF1mRU8FEYBmTlPkRDZZIwHgd1B9OD
filhxrGYyr1RM7hf+9/gf3WJ7+7YMWIvziIHCtGNOmd+WDwgs6eGJSk+4XSalPGbUlLQ7vEFLT7m
TJ+ZsvhjKjeGHc/xFwCXvX3ZiRqDYlu3ir8qO78FEB7FQXSy06oKvo6l3drbhs6fuUF46+uxG5Sy
s5ESiQEcNOEMM22JWiDCRPrtLKFi/VSNz1pAK5beNuuesVVTjNNso1qp3id9Pr3x2NuAL2wRNV6M
wWUk0QdJaujRy2BmYMdT1JiIpaOQZrywRmfw6FAu6GlsYZkFurL2YeKhXCtuVamJ0suGFvsTg/Zx
OgVhZjFe1ezMRCluJeXsgWY1ay/TUvBlJAxAQ8OOoRdMaSqTkg1GXd2cN3Bby61DqYsgn/Vmic1k
jOSBqgz6nY7iK3iJ0C7Jx7zxAcqvWZ57pEYFJ3c3D3p8GI0jrGDbGk5QPPOxWvPF7AYiGeOGqHUm
vl0OWivT9RHkjGKaMx/MN8xXmhznFrwf/xWh4ShoTaDv3BQJg/sNikjQ63YbgoRLO/DdcdhxZemb
jDpVn0QhbPROCOsNucWwsuZp7o9hyOzj1BmJblJGKxb+RpQz6kqXTX3H5i7azczQTGxyU7N8qglO
IBvi6jEk22CySc2Yq5FxXDaRcoMgpE3JX0+n+2gMJVZckoiJ9oMapOyh4qNcoJen3tKhQJbUdXXB
VNABZHpupHqbXJQ1tlns/smi5LGZLZPfUDnTVppNZm3oRPOJBSEaCzbRh4bGUSy7nRQkQJuMGat6
4bTwbS44PaK8AeHS9ADa5sC/RjZD/ELbO0TC6WMx6UchdOTnjH2L4H4ooUShioIdupW0fb6EUzTR
0A+BEeUHm54T/hzEHlYKLkD5ilW1HR+NoASAZwstMNbtNBEeO2E+HJk5T1axJQYopDBPtQoCO8Ga
Bn4EnK30/eGTzQN286SvDyi34IxO6QyOsm3jx3EifF4gAzw3Oza9bWYWdvyaWHVrbUtnRqQKdTkp
sfkmSbydqFFVqG7O7NBlQlLqJFuMAA2SvqaA+Xy0dBqulyQw2/5O7SubEMm8LzunuM30bvCfOZra
pFeYDPsI67L0IM7PZ1CsPUFmeUVxXYrgbjBz0Go8ovGLBDlTr9hveDxWNBEixwOq0RSezqy724yl
SPKrPFEEcchtXQDYLsrgBYASwV+W1kT6vtBK4K32qA2X/7xQ/K+Z/v63dXuETS3384rx8qV+eX1L
/8ShNe8Lx2+/+ScNTVAgqgguHVVg79PkvypH2vqfBM4+m8mJZSz9nb8qR4tukYrtjo4/GDUoFf+q
HIVB48fgyG/pjmCIodr/pHJcStB3brvvfR+bB27pB70rGBU/IIXb75uDUcenGE4fvatXM7bPGHDg
8VZ6CF4WSlDqBW7CLef1l3AKLosBe45Sart3F+5PSNsfbGqXRZS3zf/9P9/qU4JqgyJf8HH/ehv2
BxTbaLSyYFBJCEupHmwFiTTbM2N1WBNndtgxDa/tlU84AEk7ZHcbMXxKvQHyMXdfqljepzpU/A7W
uegJ5EWdvxKKbXkWyhk3yqxsg6gXh7aORg/uR4pwEA4OaGzmlddocYtrocMh8DP1kHbRU4NRWxvJ
w8ziU6qE+5A9cUUHfNjlaRPsspowWrq9LfwL3mSnz2+G7e8DzFnxHFxWU7PRzAKRfHpbZd3JQmmG
IDgcV7mNqGkw1KdKEa8EdRKkXRKZnLSEKLf7PFVvmClydO75j2kAQP/rq/utifejq8ut9/5LFm1J
Qxwb2sGJU3JrmCZ0gg8/RfKaqQ9vYyBk0oETm4Zex8yMVPIjfMgn0hv3BcR8NLikyjfNtreGF1ki
NanwsZcCSE5Xn0z+9zCMBXa1NNjY+ZDth6BMvERHL1I2RyeW/bqe6G0NM5FKtJjYoCq8M6lu3lqC
bMLe6q8qCPm//rjy737Vv26mD71Mc2zVHrRnf5j84ZI0hLMYddaqMpJT2+d4BxDbuSH+vgdfo48y
WcOTHqVgW9lUVkZb7QZ2csYzN/GQbg1HvnZ262/nBvi1FaSPWsFYrqL1fwjC7w9DF+DL/817X7y0
P/qqYCa+/6pwkvRTrKjVofaDnROJgxYPF5Ymtyqh5SAX3M4e7y0nfepNlQjMln4qPs568EoLpUVK
JUkTsGLD594F7COOjta4jlVcj8Cdsn4+/Pp9iuX9/Oh9Ltf+3boRQrEyEiusD13XMbQ0XYSz8IpC
osCxvbdj8Fob3Dx2cZtq8c1SB7g+3d0dseQg/zCEFWKAnV4cf/1+fvaVL8vbu7eDpGOggMuWRnWJ
65CSq3tdcGy/fnX5s2+FFfr9y+ehg7RKreuDPpXHKq2OWCHhfZhzS9imdNweCaQbAiRAZiPgh3Gv
Y+IghlBmNwFWU1CD4YUftGcdwRm4NpItk1ScuWlEXHhyIyShELH1vXODf55BzQ8W0+Wp/tFXs3yI
d9diGoqcaJOC2ka8gVX29ODNyaDAwK0wDDjQmvabyyJ+NDRg87A/dBuYmjdRBsDjIIphL2lSmVXG
JQq21OOc7o0zGq3rbgk6MSb3v/lVfNiw/Dxo8jHNq8PgzDf6ZJ/FiQ1PRGc42gzmV+bI2HQIWLhj
HIawdYmIJztGNa+7xATeUGMb7qIlh6RH8JMG6mNc0WNu6v6zUwxkedk0RwzLzn73fn9yZ1ofdjbT
mBRiiO3y0A79U7lI6iW53ywgsIT5Ol76qF4AbbdZ6tzBtx1dW88easn52A6IdmO/WUPAaD3OcF7m
+N6gL0Gf5tkwRq8VC/gwLSJGh+K3FMoaQOj5by703ymp/1pFl07X+9uI5k01hDqzeavE82QUp4QI
giZHX6SZt3UYoA+cN7N6wDrHJJxCuwCD1reHDqNyZygXtV3tOpUTSVw9KciqSoU853JYIzrc6er4
0hX6aq6j42TEN1qANO7X73vpt/3o9rc+rP55DrcQi2B1IMoOq4ymrpRO2scZrfRqTqL+5AwoW/DM
oF0ZCbwhy4B+dlC8tT6ekbQb2q2BbmiVpWDiOXISPtZ0qyTA8ZpJhLV+Synkg77XmnSbYunakF55
pwzxveYL1CnasyNAZzLuwbEQvajNUos79TX995doBC4nrImesdV5Q97flUSq//qD0zL88Qf/sHX4
VdIiQhflQca0InIUo3gp6Ee/9YbYFXl3SupHvs8zY9Y2et2eqbm5ydNc8X79939Wwy3zy/c3TG63
NPS4Zw9JQWQhJ6rMZTVeksWb8LKk6HBw83mlNuMYKVAUavorrh+SeTvmhrDU6q2pG0RBkaiScrDC
tfZlBLiwGheCZtugRtYz0QVuWfM9hSPi0XJur6wpDzYRYCsrM3H/1GcZseq6kmMcwlhGYCiEQceu
nE3eSRLnh2TrKMEOo//LTLg2ZVwPSj9LaNgpM+6sDC2j1uCVYMtKGSyp10Uth00f1s804lByGdCg
JhxCWqGceuT9iFofQi15Imf2iAlgp6dofQMNjUawHgezhhOuP/36CsufrLfWh13OUpvBBnnZQcum
AG6CChKnThBBj+C701SYwiFjJK2mwaOgpMbOSIPPZMn02KqTjU2h4raJ/uKETDiiUs82oU+Twm/b
Q83+uarxxP3mbtR/UiAsLfT3d0NfgI3ttcU8rw3HNrsee0By+aWupWdF1l0kU7J2zPoos0r1sB+u
pZFsO2u+tIFOzCQHOXKPNuU0gukqwvkr/aNXa26v47A8K/JmV2HaKmwO9pZO3oK2TXWSC33/EOMF
sbMES+7zBCyw8rE3TFZ9nZjWGX62Sz/LsR1cpeYRu8OKFzTK5xHtdWCyemFb+29+U/Lvn94nBCwK
h6W/oDj6FiaYeUOmbrBuRR3tGaJahANH9qpQiYwoCInjflShA+MoEcb8Eil1sNNj4GJRlqfrRq0s
T8M5hz28R0iph/qumchz+s2b/fvw4K+V/sM2rky2oI+ctYc4S2hQFA54Z8Sd03mTFNZ9kFbMVpdn
Du2R5eoFp6zAKY66KYLrJo+yZhUaYXQJ1Lm7ITKMJNBZr88dslXhzTKHKwYtw5+bpZA63n79lhe1
xA8X+Q9VABQ30BuGUxwaQwXOpC+xl21i7hJ6tpvewSSJlr9d11TPQDuLgTEukQYmTbZVRlhwPEfX
VkWi5Ty/oPgLVqVBKV1ie12PnYnGWIV0GzG3cYkgbNfoqMnMs+hvSrkQTy0w3FVijWRGRE/d4igu
MsLJYQ7uciVJdpqscM4pvWS4yA8Y6UtEN8gOyxb2Wj3F1wzvSIWlkPShcXph0uyQxj3ZhChFg9iW
OkZhXw+5fYMTA5g13fyC8DNNzV3N1Ju9PyUETPVLna/m47bpzYc2AXvhW0WwJpME1VBKFq412Nrm
11f8Z2vPwmV//zxjRzE7TrTlwVdaLlXJ8aJphpKNDhU1fr8EQVoADjHIixkfYwk9E6QKk6WOTF6N
wOeqEA8M4O8j3bgfAGVqDNlXfZCYezCooTflmvjNTiR+UrqYH0qXYkC5bMVleqCz/xD27XM7ct0N
Vb3Xa+OF6fcl4PkHKS1sH+HFmOIDTHFreJEJcm3OGRVUMrpsMvEyxdH1ry/gz05M5oe6BKUlJlIr
p8VRiehCTLG61EuyvcHqvAsVc7g3pFN5spwMMOo6o+w4H3ZppRzwH4XWljWFWdhMB+kcA1a0rTs/
+M3j9NML9qF0wCFoEXmvlhxpcQHh7HRWhtYERJuaCGI6Oe4JTl9ZinnRMm9azQ5KGGY30MgyTntj
OuJOJUtog4dR0luAHl5yE/5mKxE/WZ9M48OtB1jDLjtCrXM92WO0XMkSl0FBdm7TPWKkAQEBVyjH
79EueLPw6jff2M9uow/bLZYgVUh0Hgd0xNs28bdqtvTEIvsMmpyHw3DbOI4H9dFLxp7wMP+uaWhf
R+inEBvZq9EZz2aNLS1sz37zln5S3JofdlW+fGOo4CEfiI+60+LUdDVmOEyQxks/RpueNAsVOcnf
UMec5awUWljcEAYQQ8SbjbXWKvGSyPRaRKQBMNJ7MW3l9Ov3JpfL8oNz57e1+t25k/tTLTtl7A4d
IOSlpxM8+xTLX8UkHCwDRbOTQUUKJ+VnFPVnkHsvWxptCUfjOqI/0CMy2fV2XxJQ0kUH6snhqg3M
yMP8cU2jHRN9/ERyuu/l6rTOq/biN2/8J2XVt4L2/RtPFcMC09sdGGzcGS1Zjg2G+bGFulfW2ZNI
2mcgEsRAkCql6+0LcuuMvURn+tyFp8xUsFQHAAU7S9sEM/c9F4E+/0hzKbLN3z2jy0L7o8v7Ycsz
MbaHymAQKi9IenbU+FxUIxo9Nf+iVbArSHm8aJzhrkzne1svjoIgeXR8Nm8s491VmnE722xXlf9g
1RRj3eBhdm233y7i/2u5yE8HBf8D9SI04N/dSP8WhnLzQi/7jzPiB5o/iEP54/TWR837IcC33/8+
BFBM+cnQHNNE52XapiEXYeh3/cjyI9vUhcqPHE01+a/vxwC6sFWyPgz+iaT98NcYwPqkOjpWNFPw
qo6EC/gP9J9iwQi+u7tgDkpDUw3HEqquISb5drh89ywEjbSMyB5m4jzazWCjb7awMUXwPqz4uSnx
o4M6midOUV1+pmlo/qaq2qUw/e0eBkEtiQzJdjCMz6QgF4WQIKFXcLuxs6dEyWeYlgpxmTvPNhUC
avfLlv1EwEpXZEi2Z+GKbr5sqgYilEp6qI7SLHN9pTkgQufAoH5GKXZCofNU9nLBcqP+08Z8q1TK
Jp+nU2wpwkX6d6M7lteNt2LEWC9IN4ZNMdnq+WywnAQj8XTXtqrtoHR7sDBXY1nvel/g5RCE7gXX
+dzvc3ZddpqAiswxSMswzpS6X1fa6xzGryHU0TxFrUHCYc1guA3EXp0qfKfZhWEh9Qisgx1/7geC
moiEN6MGIICDWxAs0XpuMSzXZE1PgWR271zjNFkrKq6IAWd3VJ05HMMCy3mYi+bQ13Ao8Ej5cMkK
hTTlAL055DJA+rhtmXw6isMypWJ2BIkaBBcdnXiHNC4coiu16dcjvCJQQZt4ycZobE5G4+/qrB/e
NAy30CPhwEZ39PcNukm1uY9bdfZajyIXh6Fbub736u8rrzniAnT5uCtKYA9FkfWbP7689l/L4fcb
FiMTszFHBRn58ZxZjl1RxoDNPUHKbnqcohNpt++e58vvL/Z+KvWho/Lvf2PZ8d49FGw1vlkz5PWs
m/DS2FRbxc13RETsIZ6too3v/vrvSefvlc6ffxBUmSCEwaGv+qFWjNtScRo/UD22+JsGpQCjbHfQ
TLJwo2Omja6DLro07TWDdI829Lpnxh3l9a6qCbtiq/KdBMpBTwP0s1l+tWI46F2xjulLtdm0yzky
meD46XCAnuE8g+o0V7Z8SvQT1bptyELA6E7IyH1SXNfdo2I/qVW4mtU7legHtSvOQA+4zWStVeuu
iL5khnE3BPRRTQuDf4GGB2e6B1IHJBK4hSh7SaRcklk2JSmDYmIMjcoAsN92UDuEMSpwte6mzoqb
3O7uYqQ0ZdW5oqi4g5+6AKjgEFfPYWOSuYxNM4UT7kTrjGWCKNgt449yJTrtWqGhYNS0IHNrPQCd
b0MHyUl4CarvWMdM6H3A2+DibQ5JenfXjv0XdUqu07xNPctXeY4a/Zia9wW+3kimWxU+5mo0s9si
9jfNCLtKcsXy8WZGJjrI0Wv76Lkq43WxSNGq8KsU6kUtgxc7mN/wj7WrZMxq2KGCWRueTbM/xlO8
lW2JOdu+yMOnVNw0cezSGLvE+XiLStDzwexlMZ++lVf4e4/zqJMXaB0aCC3wLzeJQACr5C52l5VV
Da5p625VDftAat7cIIYv0gCAKIsZJE3yk4/92Hr4Gk/TwKQIL03OETYjoqEzFVei5AfkujIx7VNM
LLYaRyn2KXaymgiqZUkLoSyT5nfWdsw5It8rDU3x/EFHnd0CT/CHu6jCChfmyGdZEXvIc06eb6yY
425JSoIZGp6t5s/Qq49+dTG0L5I+A+EeJA7moT5REPrGKdCd7RSot0jhtwolXjBUB/Ci+Awse5th
nwYumfNZTSAO2UpfuPx6uak05VoJlJ3GGle1MMfJXpnwHuooqVc2a5HK7eYPxJIvQcuSFDqKYMc3
cY9pez/pLnpyiACWMc+MbnCdr+YYVDKxr6cQ5CypmZ4O/xxM2sHojVXCP1B78ejTJCkZLuntRrVO
2PI2DYnb8TR4dRlsNHDkjroh+QgLWO71WAqMgTTV6D7toQB0d8Nc8FzCR8Cj6AMcGGtEabXuBapz
swxnEJeCZsN4PSzxieqlEl0G+KomMFm6AVAKCTjC7Ug6yMYJnQCZ1xI7YwnpUiYQHmnDKbpve/Wt
U9Ap6hmAkmArnG6tCbGbOHAOOo4CqAyQZrdKnFyqlrVy6taDSbeysoyNK7xJ4pZUHdLsUVxNY/J9
0f5HVeL/NhUI6tx3y/i/lYGrqP7j9mWI0vel37ff+V76afon1cKlQwyHJb8phP+z8tO0T9RuC8FZ
o3CR+jJ1/E/jj/yEZBjPDxoQ3YaF/FfhJ8UnXocfakzeyH+X1j8r/P62jVrI6i0DBbJF9Yl9R3yc
mpDDk0h7nugZO30jPvv8m6FhXuLUX/1Sg1ezIjKitgIyUZJWlK4RoAmgbza0A4p3Q4mqYFOgeTW+
t0v+v75TpMV+/nO90M1b/fnv+vJvv/D9NpEa37iloi8He/13mRBpiphclp9YFsPWhQ3+522imwiI
sJUBDLd0wSZDgfanwFyXn5jHSZU7j9tLR1H7T24T8Kl/7+eTS0ozGFEacYqOqvJePrSKoLjlc+nD
YbOc804nHFqnPQSUV5zVNgFQLXKLziIuWmZJ6ZXtAQxdT5hovu3BPngSodtGmRGoZzL3zGyEolXW
X5Cpw5SJMN+nIoP/7CwREw3yv8h8IEoucec4yHc44C6gokLVj67NxfboHAFakYLYj/uopKoJQEBB
APKogtina/MGvYtDEzrd5RmJFDNQXrywaEuXoNUweZ7HlAPHHMCQRlGsYM012vjOUAEohZxiMgtd
hU3Io5f79nkW2zOQVxWF7Hhis0S/LqYvQ2ehdC77eTWq9TXmtszFbI4A25fYfkd4/31ym+bqvDYD
nfQb5NlePudMRcEAYvumjQbUwzZKQaiDdaabmuoWO6Wu9I2l0qOhQgTpn/vWWoEk65FlQGp50K2X
RDjun3XCzCBqFGdtZAJ0RP5WlNVFrYDOnmBOubNZA/wlipBc8mwddWQPzd04el2Z4jUftMGFFHNs
TPi+gTl0m2FSorU/V291MinLprGL2p5CKD+YzXDAFP7gjPdKJE4NDBtnGr5AVGQHT5MXtOsIfBLz
Oa3YoAtEPmyy6WEGNkwnXX7NlrBpHdQvhn6KJ90/2fh10EI4bmbWDLpn7XlQbgbDxtqkNxi6wXqu
hOnvTGANwKkSttW+2mRa8RlSGEqLYxgMlE7omlah0+D0pyVdWzVp4y0BQBF9QZn5Lz71eov5lHxP
BnsZFzxqEnBR5x2NdhtTW2BM52X/FSzlDrDMfddjUOJq7TX2XB3KT74kAYmhytbgmF9UXmEKHfzA
kMBgDt1McjiVGTSZ5fdIutzOxvwUxz3JuEJrVn0uTkP0FQjhUVX0Z6VVvgxauGsDYChDU7lBMeCC
o2ZcpYp2v0+MaFolAN3dMoPvWTWMnbEl+4p93vZARnzPDBwuX0dqilWZLySL3k86wWJjQ35uPOCL
dxTO68PRzIMrmpAnS9iPxhDy/crsIsogXQ76TVjXHTZBfE+W3++rvP9K03s/donLsdwBo8FHhtpx
XWNWK0S/rUV7Qnx8Uwtr38qvbZB9hoZ9kafGXTD6x7JvLjTlBUMo5KJhchG3PJjhcDWNB4POVGA0
eBTL1zrwtwGs7C5OIQpHmzG804dqzcU7m/Lquq2ifUeJBH0CXR9CZT+vpYct4byOxG3ANI9DAlHn
ASaLMpWPVR1c81W78skyy88yJsc8tSF70uR81ezoEaEILnp1VTdneCtsSjf/2V6AskoLwV6cKXnU
e20zexyNQlerhpei0fbt1F1GMSmhdYYljSMz+dVKL14NvX9is6M/wOyuZElyDPOyLOTeUcjR8QPS
hNqDiTp+pandMcyUq3roZ/AqzB3V5B6YEz5HpaB6I+RVhjRCCiiYWYXTPphJUZHQMe0x+bwzyZ3n
Tm0fozh9cGwCtJJErsyx9Ipev4lS0181HURw0t4IpbuqhTatNNkT88XItDY4sWTchmgbxodan049
RAOwAcE9yLFylUba5zGc8DbEBHuGyW1lpjCPiWKcwZ638Suw3r2i6+dOlpysniQE1bAvIwDvaj3z
D0nH6WZOW2lj7JyEw0PHwi9b6zYv8gcaJSb2l+FCd0WDYKXh8hPEtMhpnukQUFw2MFZze4eRfUua
VbNhXHUOO+fQEAA0LJhzJPwwF1vtHDXDFT0vvPHdF60uNNoe5GyCqYlWjI8rt+SMqUCJByimQMPH
YqKJ/p7078/ASGtPDHB9QQJhlrCuRpuuEf9n6sjHxqkeQc48TPDNVogtz2nUERPUGkdLKbfd8h7s
aFzTRjoNLXgcHMVXPTw/AzjWmhV1iflNrytLdU1i3lUjeKYgmliOoaYJ3zUZFdLlglQx6Iz+m9dp
JpEgq4YRnYnESTQ/9CWynlAhvUJLlNBt4uphgvbLEzzySSF+RPKu0pXnen5wlPM0Hb/4gXlOVACD
GAhHM7ZYmCKEtZsvUUa4ld9UW7OdHwsbSUlKinHWx+u2i1zSCe7sZHoZdPKLmBlfRSzMENqxkRLk
Sl5NgtBfcx7CJCs3I9FenuZ7RhOclZZ9a0y4FYk6+pKEpF35BWd7q+yOA1Zizj0MWitLroIRI66/
RIx1nK8UO4dbTPrBqo8JfZ2dx77VyNQK1s2w8NB8dVrNWVqsiquKlELuDe2+N6aL1m+MDQEJHBWt
/MqPlfvexLRmOh2n+MC+nMohhEstF2z+wo0CMo374QmuPnonk2yeIvhi46AsZ85GuBc8kKhXPL3r
WGLrCRP2Nq1Ld6lBXm7SdWDEWCBkNt5ZM4zb2CdAAEJFrysci3vyclLanzTz9zG3/EYR42Wc87Wo
bUh845CQEFodOqbjrh1Xj1EDzDV1rGcpqhvRp3ejH+1msg/cYtHA2ZB0c8hV3ULcQghRuEMaufaU
bjOfXVCPKnPdVTEH2sA+U8VQb0cNs0kQ5a4VQbHs1Y7uKJ1OWOWk3vusPuycLsCucuXMR5q1Gsub
knv6OjFGweAEchQ1OSZH280kyawZkGBIKV+tZtxhd30YOZFLxvekLJtHRVrXuWLonoxeU4bPbgWZ
aIyxmgQtAidH8T+rCl0kXtrxqPHXVl7YOy3yCUQm+G9KEMTYdSXWWUurKqmvkaRQc0yoqrK4PyNr
YnRDR7xgf1pXwbQLy8W3H5AlEsbLjunfKj0Ee8RID3BY6tXEUN8t4pHwWy0FvIdjAx8jkaqLCRif
GbtpV7hzkRHw1KnXSDLBcmuP1ENQyrCUgaMllFvAVbFx1JGrZLhEdgPcY8llx+tcDZxLIGkrzQ77
uLPUmqOmnyu0pq0IgVeKuaII2tc8yGfXkCtfKKNHnsqr3vhvbPv70RbrDq8uzMJ02kR9QxhpduAu
XoUmkg3cY5ua4OhVjWdmJX3LWYu6Vs5i6IMSC/JOrUsPfhINaWJRcNJzS/XOiZi2baNOn9H/rRUo
zstfa8dhX/rlloKg39u+uJ6w3NkaUikjYHIczIFHDXlWE1zmVUseW0IQF0k4PlDO+qnFTJKGX5Mg
uphr/34MslcALxcMxVeFM96SVoN3Pk0bdzLCZ0tcjjB4N8oI+M0qamKhzH2Z03ifRuNLHGGMbkvG
4SHTRpGv49JR3GUnzAGRr4Qap7tMM/dTAuwThDAqUx9nm02Ceq6liLtz89UJxX0YpVunNO6485OV
MGrpmmUJoiy9LTODuK0oYkglaqKNsxc1r9tVYeXKygal2xeSYnVizQqjnviQ5JIDFLdfxQg4se+r
0URsHDoU8PW6Zzc9xLpACRnP57gVX0poZOt6aE8OyQO7bGwLTybKLfme1/M0wU+dJxTvVQ+7y8i+
xn553lppupHwaInpXqlhX+9iCkPRMddVmAUS407pArZBBwS6wQ7KCtAudoiMbTcLDGSGsYyB3Qh9
5avM6qROjyYPrE2fg7ZOGl+u8iabMfeoSOtjElkxW6BSsh1XhKobJqjVUzMtsTAVr/HsU7+IvVl/
mXx6O+pEAdCSxmBOAHBrtCibocrzXdOTSdmWqeYFhU+Tr9V8Vx30eEt09+xNTgnRnhGK0iW5J+M6
J5vyCYmEv7Y1zvGNwsLRALfbNXKiM9VXWxGRikwdvyE3AhsmekIjabJz3P2EQOclNWGR7p2xPkQo
OF1T4DDUKPbYaEC2RtxNAXBaU+Rvo7BYkzQwx4suLVRfjTGvgO+1DYuzdc0ZFABvdlSLWdl0/0HS
eSw3jmxB9IsQAV/AliBBT5GUKLdByDW8R8F9/TuYt5sZTbckkqi6JjNPbvwWFQuMQfOZT+6UxM1P
eK7pFVN98kjJp4e05D8ttihtFCh45J15pN6bb/bgDS3JIo2tN/CPmM5SKsHWE0a6J6Gn6jfWxL8r
5fILEtaNqNCJzQ6MPC9cUQ6BZ2znBCU7osW/zmoP6QQL0cimjyAmdjCD59NP80y/OqsbLJOEaQpr
pxXo6kmyCDbVAm5ZbAbNDhhF4FVJITw3IIRYoTsk6OxSCutDtXHBWUXxrBCJXTUDhx6WwdU4JM9T
q73MRKOu7HbCoaFQ1ol3dTBiLrIGOoTEf6Fr0QGxuIgX6l8yl/gnh9ZL7hCQStL2DLLj0/Yg1GIA
C1lhyyB6g1Rfd6U3oI2V8qpWBkfD2P22LkGTRSTWNYylNcbyp5E7dl1JlOwJrrsV+SIajOaAvici
SKp0nJMQLAH4SNsHMxs/1HbGCjqZwgcPwIWydB9aAOGv4Gyn+HZ8LZO7GtLqbo6ImbJL7ZjkSuuV
pSoOAwGSjSSNdhRH2FSEaurT86SW2bZLDB5uxMy2zaJhceeszJqFVjbWX5Lw6m3XK3fGEMl5GX9j
VCyOmpWc6sil1Qv+wfsRBwKdXiNMkCurYhahCj6YA6ICwlbDcmsOzQwemL83yi1sKA5nMim9e+SR
G32klKjN8gD9hykvcX7c2+sy5xZ0CbznmGImjMZ4Zevx4rcwNE+1LIxI7SNiqQnHeCkiCnZ8NEr5
TlqgJ1WiqXMeNVRSM5b2WWfLovBgmg4evki9Tn16DzLLp8Y317XmN3XsbLXcQM9J7rnnOJXjRXI4
K4mjbxJkgDFoBwwiJjVlOCJEUUimG40zlsydSDldUqt9ATXmLuZp7Nha+W+SMMxwKiSe0ii+GTPd
lhYDPlUzdiXXsqe5vb2pI+U11H0YD6TnofVia+HUK6BZ4EbrI9rTyJNZCujLcVG1CRIJEc2S5abI
FRlyBLGK6beYBc+C0tKGTco6Y1e+clR44vVYDl7rVL1f5OV7LugsgcxNm1JoDBL6R4Y3fF3nGZUn
GbkiSkwPMzBjbXom9ujHlJaaYC+m3H5pmOWaNlZZWcJ+b0bs//xZ4sm50qPG8LgtvZ4t78Ku770M
RIcpKmM1KKS8kXfAcH1ZjSIeVLCA4m0qbmRn/A3SJbmQ3DpA2sQzZoWHgLTAImAQmimbYxsYVz2E
liDe87H6p9Y8HnlRwpHXuzVBN4TgZqWPRoUwVdf+yIrCyyfrkNevOI/fCcXPj03GKsJBSp9Au9qV
PR5ONueIpRTy9LPoi7KsLAJYDcTBsG0IfogH2FbZ8AhMgxo70xEoy+hqquLlv6FEN0COqeNiU9s0
MV2j7ApZPY9IgRkZbQBFPZwcSSMhOFAsEGl5g+BbxprTepyHvl3ph7lLbnpT/on5hKl5x1FrepZV
L1RMODkySI+9JM+aIZdbYQTLBofxgOh2ete+GmwxPGPBWNrDIXLTvygaFNoOllONKnZlGzGkiGZt
Zbh4UGFaI1HyqrfOTSJuJfeBsOZnIlwanA742zrs/SZqP1sJxMUlw3sVrWsinlYqc2WO7ZgPmaWs
yR8m0xOKtzfeuHt55LXgTeqg8RrtR52ybydTVG9U1d/UJQTAwCrvUsRzphHCSpwwey1CLppyZxOk
7s0tjYtW2Z6p8KdI9uAqSDirZFkg7LS2fQ6AJS8axwOd/ekSvz7Y+t0ps0+jNj+M9NbN5htFOnq0
sPkdkuahZVCCIMY82nLVGABPGXL+xXn3LqgJV6mBPKirnyNpP+Vq8q/T1e+BCGNr+c5xVPzoU7Qr
CIUhfWREbRrmzOCHI8K2HzPUqZTUF4b0d3LnN3FJKZ8Uwa6sVa8qcRMm5JkyFTK3btk+O0bypjas
O//7/6a8+G5M7R2FVrESjuMTJsWJJlktJzLcjSwzQW+z9cscc+ckNFylQjZ1lhX5xkiQ22XmnnHn
qks6d2VEKRssNv5ek/BxWPzxrbmuokVgzzAlYA8JONELQi5WMfgF8QzUiy4+sWoNXeS1jrstFKF6
2V0hc+QDT22o+R3spHhy6BZ6ayPKtzpoowU1z+E53FI9DTyhSnJ16mfCSb6JOQGhZTwNwFiqVgL+
JYAXJixKErq91ZhU5dYqWf8xlYL296MWOk9XH+qsvNOfmNZiCp3nedCeWTMKjwghNsMwCwOVqdwo
LdbXfbZW1dk5OsnGCfQfDJCfqA+HFZlNKUFgdPCYRQ/axHCNxCTKOCs86HYUrif53UIlXI86GmQT
PhHe61PDhCVsDfS/XP0rkvPJAW72VR5e2nKrMp2cUd0w5veBE6AsU9RvwpQAs8sX8jp3kVpsnVq4
JIqpTIWltS17yMECUQJVUEzNbf4beB8s7np3IKu1gBrEEPERteYDGiAsacalbCHbd4XBPnGGbbhq
hvKjcRDVTV9zN7zDNpF419bIHMkbiiOG10ygh8h+KdVEXfeOdhgJ3ODT3TEvC7k6TdWP0wKVdNnw
lEfuPyJWv2o8/yHjioBE7lUf8WZMoI310fiuYSh4yNcSrqIdWSEgsGBAe1oq1i5ZTsEAm0PvFpNN
U9yyYnw3yYTIgDwwZiJTQHO7vTA6aOAFSWupe5iNljbNHVjNBjmQKtynAT22kRhea1ArT4QpkKBa
PRGZcdZyaaylOKWdFcMD6xVP5B1IRtOCB4JkIo1PDneWj8z5d3LjV9nyw/adI7yGu21p4aO9VUJd
gMswbrT2qMje2AaZwxhZcuKUJVnxCg9cN5rXOVFDnyEMs0YGF6QhMMvtui8ls2/QjruDFhibYZ4p
QTNgilMhfwEVOevK1iuva0goLSv1k9T0hyDtdp037YZHhCMeFCKRlEgwLCd+yhpCrob0rAaGuYl7
p4FLMsLlmALyDrSX3FlKvTK4qT1vP0yNC4tcyysR48Ttm62G9zFlzqLXmurxmvMEaCtQKZBZBlbz
A0FfK4caim5hq1pN5KPmMCdF2TmtggmnuKgCO0kQJzUJVup6JNPWy7TpzY41skYKWayDVKlBg+Q+
KW2oxYX5VEkLeNBErnyfRG9ZlS8Q5a/MhRVmcmB5lMEfnZZ+hQbgkHFWHmy2OdwMFOcB0h9+dix6
WpRs5Fh8lLl6G1uW5yiRUTPAh6CuTvecnK+MK2rHlIdZWpEXJmaFZa5YVUJFEaN1yZaYM6pTdv5F
ZX5PGTp/q0Z3WvaIIkWvcCjNBXGHDYEikeHuOtv6M0iGo3cjfk3P6RWdSHg6cIRdMrJlB3/GpJrw
mDV62/Uk6GQKrSfv3xpzvw/rV7VRAQi2vPYBfNmjrfyyMN0WOhqOoWMKoCfF2nAGm+jf7Nq55Jez
WatZakXgET3EFYK5Apk6lbTzTa9Ob1OKtYhUHLwXJPWYGS7qkJy6zKWTtBYPWJ7D46w/4lie02Ew
t0FAqiiD1wVwx8tuYdHq7fI3UL6a9Br7dY+HuSTQ6QS36ZEJfS2BWbNQwjIPdktfNc4c+8YZMVK6
dufgd57FpVbQyUXpW7c4js14ZNLt0lphQOLIjk4FU3raS9LXdSUUKzHVmyW4CtVsTX4POW05a8FJ
MpUEull6skrhDrrXQBkew2C/pp267NgI9GU2g7rJ7mjck9G38m0aG/mBcwUYPa4ysRl1UpaJrKEi
rJOfAJW2Gny07AjUJnoYMJW9vDH+jUH3rQVqxmepXBvlHBCFwomvOtwzEWp2j+BdbC1FwJXWv5mU
upQO5o3UJiS9y8fbalhCtUFHXUJzBVhSQrlnVJJ0Yl8BFdEtZoQmVDsgdbGvtfLmkLmxCiYskTXs
RuSE7SaPoOFSiOMdyZghWgt39wA3jcy5Bn1/M4K5VRQ/giC36Zsft5o+nJGAdaUSBBOyhQfypW4d
043XpTXs+9JGESXyC0fzP+i5yloNPiey6b1WZ9Y6S/lH/aZV5FhySRFXE7Zfc9XTW+TyJa2jP8Jf
wUcWH67IrRUFc7SpTKYro2Ns+jwPTqm8TXL4qOo82k0NQqRx7ndxGBLMGGnawXa/RD57TmT2xwQs
NHlEn2mBTc9xUl4ou1O2FvknYJLiQyx4CjWBG0YjM8ynUdyUJhiV1jloRneSOfq67FhwaDcqr1ZB
TpBHVY7DjWJqSrGCVVPMyG76aATCoalIW5ab6GCkrh/NYHhJ5+jPxTVP49JSVlc8dI3NEgfW5Xdi
svdoB/WNG3HYpDbffC7Ua470U8GxtJuV5IsAcgsXe/5vNphsk4LFQKd1bEZ2YeJJA3pyMTUXAvV/
ZEsrXPZ8l95yb8Iux5WZhtyY+rSTdUhg1xLtPw9PVeCeqiJegJDwk3SmD4zH9TuEDqRltWWDtiVV
tP0hnfOlke6VDDGGPGUKTBbrZIqXOjwr6lRsJLvcTZT153G2X0MSJDDUc2+2LqHroZArYZnSCww+
WRaFbY0VYSNTBSeQ3TEDnO01KsrPQE/fatnHMI2aV3jOOxK1wKPFjrGi0vhIsYybJXcItRc3Mfeb
YISdDTkuKq5fOrIa0k30JDFbHrgbtwi4lJXMVYRCbDh0lQk7aFeCEpdxp7npjAYmapocnaxtdoED
lCU1qnATQtFCvpf95o7zKddqVTA61EOW2DOQOoMXykplTghd/1nWm7ZnSteZ5Z+WixVYTQbLNbk+
NyGgWTGMbVB9OqtOThLE93gnd+m7NGIW8TNoKWH+RIWxxwZ6Nl0/MNp+TRA31Wm8bBi9Nm3fk8bk
WRLZA9cGz2XdJ59hk1Hyq1btj9LMfJRgT3ZqoGgMlMuYxhBjVSTKy8xLH6d8Y2slobJmtY9jd7rX
mkt6ezUfSiRqtqYWR1WYIJl5fJ1Z92uCWnUzvZVBIW7JfgJy6JeqdbLm6Q4ZPt/Sr2bz0obp3xYH
PugpZlzhVPHiTXTSrULdMtgJaIuu+43dgqfHGpwD3IqzFddiFWc9CfrteCKiDMq5YtcH4OUd6ZDl
ZQzmS6gSPItNtlu7gcV8chTBfDDb8NspRkzmJJYOmDAjQsbXltXWiAaTTxK51No2SMDGq0mePHua
nqSyeBom6kUu9GRm/dm1JyC6zomTcdVbOKlpHfZIIcq14M1aZ7DINsgswyrk7bYfpDGt3aaN71Ak
bI9M3Kx8zl0ZrYeK1WIzDn7ohmwvQ9TWQXfuwxEfuRNp1SaET8iTZxZe0hjVekjkLgsn2JcBzFuo
5+Sll0xjga0ox3LUb/i+FwxmNrLDK6C8WBD83M4lZoZUFzb1wAUK/RxXg3rtYfxxdqYzr7F80ObP
nAEnw5IJgytO87kiJM2teQ95wthhee3s6L7OZmstjeIrU0wiBLu1HZjxZiYmfhMar5lj7zOzkUcB
UGGbJKiGB64zkkOBngJsS8vktdCBr4SStsiE2L4aMjGsddf5ROY7nLjgV0SqIRBZOFpdVoszvI1P
G6UZK+7KE31jr1OXGN88aXgGKXQsDLUZ4fRNBHhudobkQLrxsbJ0NDmZ/RarQNKFsR3nSOz7DDNs
mdvDxjEndz2T6pvq1rQ1woK/OwM3RDuzdclAWS0DsRCzY1f322ieaafM9l/KxmyWZQsQjQq10/KH
5rY9E/qOVr4jl13PG1jJLm+CNiL+IX0yWBkIi6uiwKKtzs/CKRPSgNNXtx44JkEXEsB65dx7RybF
DQn1wLYHAIdEo9Sa9Vy1vBXGXP8TOrJOsr12gzp8dQXi5rmOoEkhBgnL6c/i71wHtNprTVkWvUKt
dqqRvcLd1letrf3oNSN3G5qE2dSonWvqsEzsFImQth2dkx7zcSysFpb5zG/UMn7zc6fZNQ1RwKT7
JBuFtFeGqFxnvXgFld15SqA8cPYujiaFmMM1aoH2NKZNti4dN9sH3aHtwJIaoNifc6GdVNS3sA7+
4PxM+96dYwQUzXucDT8BEl0rDsBS4IzKaVsCdZvhtONHw5Vmd7cIh0Cl0zaN8KH3aPHQyk5k15HW
t54alsB1Xe+TUs6bUeHmFAoco6kqbmQk49dstYHnxAVgmbYfwmltUpeAO0ycI11WnSm7fq1XLRjI
xzTF3qmat85mt2Nx16/i1L1MNocByVZUU6I8J13wpdsOB8Wg7KQ7yHUxxt/QA39TJ/8XWyQPN/X8
DOTWz6zxTeYjK3CeKisrWUlz3GBmTX9D9l9KPP8FYCr3kmMbSGnPBtC8lqptHlNyywCPL4Igi1Fr
Nn9H9KlOyaBlDttrPSTcQynic6VjZT0RV81DG/DQRiliZ/5TOpIXkFF3rVRzjk+9kf8AzlDWjdaH
a7txjg0jiKDQvvKmmz1DluSPvqHkQs28DcIaNF3DS7RsK2WY7niel2VmdMASVvm7eUj9uTbYDccZ
I6cBbbk0dnGboXfO7Qt+wtbTC9KEEAj3oB0Yj6FacTTti9KI5fs8MZbYjfrE8nVity9E9NFwAtb0
oqxtYbrAWC7WKRnQaqCuu8Z918pq3RG9saBvDspCXJkhOKT9joREOoAF7SHZWp5mYzSYNjcvdWk5
SPinwtNH/DVVNZg7K7hDyruHzQjgFYZiaMv5rJflenRGBOXy0ocmEh77WZTqbmiG93IouPB09zdr
0h3XNACzGYEe7hoCPp9lof1TqRKdIHnqDZa/YR3fsqZ81HEADb2hq49TeR56rYP6k5zVBG5BQYii
AcgWHxQDf+TSVoTdSEvHDbt8dvwXgvd+pwT9HHmFJXlVwbjOEyB3mdIOK8YzNasTLe3HVSynkbWO
Xh+UVxVm6F6UeNstsAm9lU9+R4OYNNofWbHpZtLrm10JheoIWXgF6jUZu0M+LKNcpSOxNjDEOkhS
iqxZnAwbCtnkFrx+dMcuZglURUXrZyHJrfGcpxth0lYsqqRoktW5jjiVDdxILCqT8MfWk89KnUKG
povEPcDIHTKI6mVQHEhKf1VHjEB6H9d3Kyl2apH9QY7Pv818votCqr8WeasiKz5a7uhbRi1J5TyA
L4WUGI7q4tu4skcodzFdBx9dQQPaVtVrF5O/rjqvZC1Ue+JoRl8dikMDxeyrVrLbWNCw25UUtKtt
6UPdQlFeeuz0Z8Kv8Wqp4VHW9TdStbWeORaEbibe9hT9xaO1jzXRQHtehYHxGaQzaaYkPa5G2X85
1fhWCC3d80g7OFNHwkntFIpuZz5CG/7uDE1y1UICWMEQVPecyG9WXym+m8gXLS3nFVFY6T7gCRyD
Nn2CsrUC/hgS79MweJlJ1GUkIgQ0xNBNdWaHGUnlofyC++PX7Hodd9yqsj4XedQehal0PHOkEORS
KoegbeuNPUQTIDTN3HvwxPCV9cU1swlvZ9w0HeHWRAzX0q9WAMIGBv8bB8Y/qdevy0mWlLsJ0BW5
34SMD2H2jQRAEkoxCIovBtp+WhcRm8BpRQAU3lUy0qTDb+pmZ2dghD2p9Zco2QDFqkOIJc3CpDfz
ltBcE62T/CB7Ac1/kBQXvTe3jWVtGUn8FLq6KVOblZwjPVYYJFjgFXMYKniRERxdu/Ynrf9CrLTs
dNniSVQ7RINWm1wThAfAixSEC/jEg1V+aMSXttdX8KeaU122YA/zZsNWn3Mi2cWz7ZDp6SBRKvJL
RoDLtrGLM5jih6lmO3SIfMhDg3qOim6YyF/SmofJJbBqcnTk8MrvZVh/TNZTMfSmp5ao7ag3T7Iq
TjU12FwZO71iAOxW47zOB4aeFeq8k7TqUz1xZEeN8B27ITGvp5SDRXFyOsRhDTH3wITihRYPqX7C
KJQwwLUEOytljA+j6/oAf/WDE887kKYsCuJlI7DoA0MNGKzKdr226CAanNOF0tzrFMGLZLzj4Pfm
SBY3GXa7TBFnc1D3aLc2aivOrRHsuV2mYztSBdVIlgLEQnFq+rpd4QacBOXbhNwE+9JvL3eNvGVJ
CvldnEBIOpDUnVvK20wMwKlIGHcQp78KSOldVeHLmG4nSgAUKJK/hUSOFbaeL4Sg2r4zf5Kqa5CL
pqyuphDFCYucQT6w0VxdffxdfsjAzgmoSK9Zpb0ZJng0J3yZUJFy4e6raL6VYfQSde6jN52TTbxH
idEoLaKXzPznTnJnzgS3xdNj1KJXIwseEDSeiSoU5vgW1s4li8dHVtinoHtm3LAf5/QaaM4lcZvL
lBrHudWODH/3SshWQtBPNPYukukVmNQ91PlBh1ZbG/lXE9wb8gCBrJEmXYHegageADSzIfAwwZvw
S0/ENNjDE93/oc+Yq1WPQKTfeh6R2Nyw71AMg00Lz19c07JGEdWMKe+lAR6Vbabbc2dG+J9WbaSc
KbNfjDHcdg2T52zy+mgXiIzflXpXR/7IAGhP5//eKMltNOXzzLW0HAgsJGvNE0bvV9k31sJP7pR/
dsqlO5jy1Y7DJwQiLB1EgXCoJGto9NKQh5WEli2I78NYkZwyKfcqLY9FPWzqaW+50coxW0+ikBvd
M1Wc3XwPOEpD412p5MUEpd1X0QZ/Jzq1eTuOxMk5iPzi9oRhdxOVTGR7ozg7oXKiY0tN7ZqZ8hOb
0MFuoreyml/dZMbqRb5iPf4TQv9ubO3ckiFpxcYzpXUzHytj3IUqfzIsj24TeFZp/lmLUlOxTqOT
MJke3wYHR1U5HfjdzLVNOhMIJnJguiMwqUx9B750rVvyb/GkfARp9EbKylcKDNoc7ghmvnL6vTRB
dVyl9/ljnou/oqyeZOQDCPWyZsBJxvfW1A0MVN/q6DdCfGNu+DpBeJiS/h5X7iGv4ptw1C2oiG29
KGdCXwBwQ3bb3kst3sYYSztJTq442V3vW+60C/VhDyCMZGeUc6LeBC3BUFxjo6DEbNCZzIeISWaR
N9t4WUt/qSWwL5snG+B8hoGh0qOviWEA1Dh7o1qS0Zv2xor/WgYdk/T5GdfMJs00gtv750TT8Sgr
D8Vm7Mbmg6+/Odb05tCEKbyN49g/3OnqTvUFnPebxgO5PIBo1Z6k3m5sPfWzoL/rYnor0uI62v//
uotYKjjILj9BNv6wnqQZ3rDSXQsCY/pkeG3T+NKn5V535TPdiDfoCHAccWq09hk93j0q5gfIy9vE
uqI1L1DJ1iPC30KVD+icb2qyMW15VkP1qhIJxZSANY19ysYY8A4//NRf0HFdYjZZMHv8vlGepRHd
o8a9qJnzsRwjDsSbqtdg5Pb3UXqAQh/xEN2Xk8R1xrVmeGSHO/b7UF1he70OVn4IW186Xjt2j/Yf
kfRjB2OFR4M6OBsuU3lttf6Mtt5pr1bxoIk5D3G5bpg6pYTeINlh5ND4Yzyd1IrNaZpcR9iFtTId
/hP1JfFrGWrXSJOXWjofcGpXTtXuNZNnihVkdFWestkXmrF25HRfjrnlf2W39cIG6GH0/aNGGpIN
1hn3yL1u8yuLm7utxncbxVjYh69V8z7Ew0WzORm7+I0N8lX24pLhjU1c82zWv5mUFyjA115M18LA
U8kv1rbR3VDMh1ay/1Uuy8/jLq9nz5ySqqwYnsl5Pxg9a6Yhuw4gC4PoZCRk6zaHbnIvURu/Gkl4
yVvOaL4VRv11YgNkrC7znIAjMd6sUV66SHle3oDl78+N9qz0W9sI7yiJjujQHoMxvtVxfBq56ALC
rY0pfB1ttMbcep+xbX9Y1vC8fKK03jmP4meqsitN873LzSdiHO8OCntYQFSB/Z3mn+YD1REfvpio
sYQ5tQjGG8T2u+rwvaR9Wb6WmQEu5K9GFmiX49cpnt/gC92WX2o24yvtW6vXW2Oab6wcXxIpn1Ho
fvx36ajiQ9cHSlgWw9Er0tDnWIiPOo7uVrOxDHmFTv1dNISf6MFzM+jbyOk3GpNrpn+TO2xUBY/w
LNEm/xpJ7+duRuUevSw/Qp5mO6c79VrwsTxRvFYXTWpvPQb9TG6TPrno2nSs6ltr9M9DY36LuLhS
ST2zG7hbc7KTgepP6Kf++9io/WN5k0Nr3Bc68gUmuI4J6rjqntH0vM9zfyfD9Q1JzccCyxlFfq0z
8wO5xnaEpsonkwsCU+oUPEjyvuY8oMs9OZj5dvEnpDyRVTLcgq5/kV18t8I/aK8H0whfTcU6OCr2
Iv4Yi8//rtciDV+k2l2GJj9rpUngfrgd6/TbNNLP5s2Zm1vgL+E0Tf5vCvonCt1nc1RuUdBe4oHv
bskHy8PLIu5jsdVWE/Ls4iyc/lnVk3fJIweK+dRMT9LtH0ozksF2KFm0ReN/ZcjyY/33NrqoQVss
SQbKMpS1fH++4Aav//2ctn5Q+hcAG79RHd4ZIFDnfS6/hd0V75zAN9M+uE54YYn/jLHwJTHTdz1S
33I+FM1oo/bGry0DDCPzcWHTuuusbR+m0J8azq16WTCmk/s8OuoxB5FrOzun4U8IaizDRjVS+Cpf
FuXDDKPHcnnp+tJlbYym+O6q9kfLl4Tj8GrTUbE8Cl/B+fiSEzTEYtyOhU8apleSIG8hJc7bbV7O
Z0KkfENRz7UpN1AEdkkRbxfylqBjTyx5SoXygrBin4vyyPrjZGmz7yoZOXM5VWV6W272xs13btL+
RLLyylhsBzt81RREU4pmPgVWA8IhPxticbJ05XUo3odE+5WZQp2kcyxWL6NZfFvN+ArP6a8d+qc8
A8Dl3u0A97ZtrAKzf0l0TtvUOVWGszVLbeWytCC7DbzGyi4MkubFTtTZu5zKHSSB/eQMhxhlZS6p
l1cB/jMQ5TtHXYuRkZecyXkuEIV026AzT33OH0DqJAqCCPBF40mekHRMnA0A2F15mrPiaoTL6Ms+
iYTsqrI7Tcm+EXKLPvtJZZE3Zn505ZKILwxQiWaUJ8w+p1H0m24hpKnHGNN/gOW+HX4r8A2gH+6Z
9cZTHz/VsW9SD7doUxw7PJlhfezCHiH0sGnUeqvq0z5CLKMylpzgm+TTaxjGpwHuLpO6yyL/Cxyy
2rrgRQtYIOs5aim8i9m6qf/YoVJeWoBtKWHQeqpqeahj9TCit6hQeJK65C+v81JRIktU3fCErv1Q
4prRe3iy1XSw+vQSUnM41nfitndbxneZTDfMBkhe4VdYnGkswvvqKSvSKwziPf4wljkzqk6QxbwB
7hadBKnsCIn6n5BPkZ5wIsn+UXb9s6Egi0zadeW2i6BZZ+qR3MKM44Zvl77nk5LzZuDjUuJtNU7n
Pip2s4lC7El8xCG5VU51rBltjaSEmm1xsJhN2Ja2nRiglRiSXPdXnJbCNUxCFtDOVuc4w1metM5p
UVd2Ypu4Zx0WsLCjPQgqL2NJiU6DUUKwRFP7egs6Zvkp+e+wr1ZJlq/qpGYTOq77/gb/xOvEuGMT
TOABHy9+mBCfSKo/CmdCNeQg1GT7Sq8vCK4Yw8Hnb/VsP+0hUAf2Pp5iRtjOwVAIUdPmc8/wNmid
PSapcSKhQt/owvS7CUtQymQmiNp1o2fr9qlK+g3Q3nUTTGuTFU0QLA+u4lWjc4DE03hLEGja78tc
fcIgdpiJNTfqaNvCEdesaTdE2b7Tyo05+RL1HgrTTVoDurGRHbYbk+AbsnBsJkgVJemg/jr04BYP
UM+vFHTc3L8GEleUAnxOkbq6wDzIpDHPyyvAPy318vIu5KHJ8L9ZExlD3Flwd8T4qqTtFiP32XWD
TbkZVfcQz5bPVIH44iy+90O0g4a6pev/gJ5CqxbdAPt9JME9QcrUl+ZBSP1tfArEeEXZ/xEwMKfL
qnoVnY0v1CM4Wfy307lpxxe0ZCcnzK8LBa9qVFaAb1mdwdtut8unIFOVM+cN2fnlz2AzqiHE7jCb
0w2BPEtqWp5lM2ov1pGJwBGxdyk5STk/LBdehwYznIJNOIp9kzKwHxR/INAD5BJ+rbuTko5Al3sO
NW6+QX9S2/ginNRL6vGHuA4WywvClk4Ot6IhWDGTPA/ftsHaotGuun26w+GB5/apDoZnFiZXLVU4
AtWzRRBxpZgeGtxVwelEhpC3lKZ1yIBj9nEbnwfL8pcvc6ODunH2QnKtYX/JBadpHvpQTdbTQMhI
S6PAv8c5jGIihwnA9/vOJJRuV5nKmY5klZyGYJOTa4sq4jLa8xYd9aapoENP7o4baGOQ6YNPanEJ
4R7eZGCfFEC8y3+eebEVEWx5NC/s0nsOg0Vybk/fi6ZiQsiIL3i7XIRjnN6mPr9OhJiMpeVDLjoq
zPuiGxOBw2Q+hT1iwRIJf+tcgPzsEq16ihPjSXearRq4W2IfKja4RuhboY+DbtMxsFLa+xA8zRPd
oFVtwQdu7bn+qIzwVnHtxc0+jawTAk8maGQ7hc6+UMJtw5fa6qzzqtpi8BT7f9Sd2W7d2LmtX2Xj
3NMg5+RkA5y9L7RarkatZVm+ISRbZj/Zt09/PjqVpFJIgl04V0GQSoyyJZmLnPybMb7B0ZrguRya
Lc6p7YAwVKbNtjUaYp3BixTOxWExPhY20y2iWYwsABnCnjEmUm+3Ju8Adzo6o9pi2/tSpXxwFHgJ
Evm1m6Nj2aa++8RK/yVZshPE8a14X28quL+nGkG0UIE3Fdc5Tg42cpR0dj7SPBhNlnOAUExdHa1J
7n91h3b3FNHKZLn8WlfmuUvig2G9hmEckOy8qxRzPHGZuVU0TSKJBxzxb4UCAUfGLvK2a+7oYx2Y
mbxXAgeyrY7S4ITphz1/sDiOHaY1jh0XPAhqpsAt/ENRe8F6mbqfa9zEjrTEHYs2H6/hr0vO9yL+
By6MdcNscdunVApiu/6Qs4GAOPUPTBxuuFe+kQ2wlVl8mLBUMqDeh43AEkURwP+mSbgTa/JL+ZrL
cO+UXjAZ0YOw5V1r2nsvHh4So7/UeA6ZkG04W9kg2HsgqLzjno0FJUY8b6e4PKKSIXwSS15vMkqo
9uvBPPTDMU6O9JBckxoWM2e1yYfum4eC6Z6e1J7RPDlZaGirX1djTnskm3o/OvFFVdzBQ0JOpBN0
0Xj0yK3Pk35vD+Y579zbTIPyFMCyWcNliw5c0QcZrTImfV7XAhyjjWLYP4QkxIZWi11g2s9a3eas
xtEqXtpkIFx8+dE1Db8PDPmcvKx3MrTY1WNzt1T5dayMB8en1rIR0qJcaZv4sgzcdCCU2V0fUYyR
6VadRftVjKyqhvag1yyr+N2lr4M8kJvhltwUXek9+ukDk6Tt+kHXLtKNpDjOSp/yh4WaJMs/R5XF
UtG+Mw25QwB1chvvACvnVrukrIceaVnmIUzwqsGZhA1wruvmDmn3XZhfm7K8TxIdpElxKqLpqcpo
ekDAT4kfNHYeoJe9FEayTSXfCZHNgq8zR1oBaZiHJ9uKxTvOmpUpJbe3XEhCCeYF43ebo9qya/tH
LlJ5QGFEYDd8VuZkWt03qR7Q8ofPUhjo9ivZ7s/h5MU7uVQsiMEljSGa+l9UjD+F/vhfJE/+R6EE
3X/LkHkq+y7+r6f+x5v+PUVGrH/qN4qM+uTbtoAYJoD0OcqBFfMXfiDgEFvZLvFBtoTjYsrf4QN/
MUAkwUOWRG5HMPPf8CD8Ic/z4dKQHS0dl//8GTwI3+kPGBnBj2A7vg/vQ5JLJP7AJ9UWCWvV1H8p
Yxy+rHZliJ+ijUiIRWBRDYY+G8M8UCeSGMHKDJMKYpYb7UxSPoBaip46OeNdmhqVsB1mBetzp45Z
+WXE5iqPWZLweDVqaLPrFNeD3ia2IvdElGaEla/pOLKSrQu6poDLZLbhK1n2EvFtmghkfjh1V3oJ
BengG/NBh6PT90fDMYqQBMSMHCYm0BXtXHnspTPPW0VwxHDMs57BXsHWkcB2pRfj5CG9VY8Rh3h9
V7cpZcpopRMhCJPno/3EwAOjLcI6izsIt0NLy6ht6FNzu/B7w7/EhaHDcgkPS90GagQJSLjj0B0C
fSMLqncPmiMa0GCj9RAIE56EMchQ78Y4S3BcaQR3b7Aw6n7XIFtvWRMseeNSfmWIkRVSPwliuVHz
cHR8C8gBxneqiaYpeSsRfLasuscqcb7CoeHHnuak3hYtqfM19rOJs0oYdtXXN4VU4Y8I9WzIj4g7
ZgMwjkxaHKuRcyQe3O8uRjNSNiVRu4iAXGDWvdVYTvZj2jbjcNG+YDbekHpm3hWKwNwAtXTztvyK
jAvHNHWf7NHl7Gn7AQaV/JUzZ+RTTJotqsgZoRZCkU39K5fOirwmu1t+5dUNVamtY8owebXUhs1n
1Ic0F6mO0wzX9Zp6B1B2Rggz9PXTOGAuZ/XX4l3G9kAbE7etCViP5Jh470jGWXunxddN9W5jgG6w
f3V7JdqGpXVMdpORt35zzdliTffGLAZ95/xK7/PjqkcX0oBk3OUJT8UNm+/lrde6ZVllGe690XtZ
v62HDDS/ocwEZEnrpnt77ulmPLlmCIrIdB0MBmXBjWTSGUHDlAAL4JCgoqtNkVQ/7URYy4Ed75S9
zNKOcMGwZ6dqpp6d2icjtnWyx9GaII6ICEft934Vuea1bNIq+ghVnosT/uy6TbZUv+tXX5Zwmndm
NK0OFEOMca02TkYu+7eEvw/E7NiTTobzxXXvU7/yzXJ9mRPcSjJqpr45hLh6Gwpu9PtHt5x1S4Q1
q/Qp2xsjqsl3BwBZfHCcInGzfUiOOe4ng0EaYKC8mEvDfzajpi6CtLVa1GGs4HDw2xP6cMEXkij9
yRzxEMPzWDizfwCz4uEWKjy2V+nOTDHN3Oq6JBIAc0Pp2Kci7l0LSZ+El3WsoR3CC/QKH2uwXfN+
n4MkM70Fa6NR2cSpxANPHkmd3VxNu6LCjTJsZiJ7hs/hkMXilQR4pe+RwqTlK/wS/7XKtLiLEOEx
bDLtK3CWB9RVrAvmaj7nYvQtIj9UiUVALdYqfxISNXQJbs7XUDo9jRwPT7i9Tci934qRxzYxfObd
Us8DDMTBr/sA5y6+gTyuDARKOBMewsIOSxj0ka65bm227swrFpV480CgxkYajWeMLnOFsS1VxSZF
qwxkwKqb13RC0geKYDS+sdYkcaY3jTHGNK56tNWtHwPvT9Mly1Fk2hpDjvCLs+INdIy7iediWlm1
u8VQVXQ0IsqJG94jUPDstrH25byMDdMOz2y31LpptZv9WcQ06ExkEMPFswPPwO5AGZm1lXqPaAx6
qACk87i37A+b6Vgt3STejEip5ZjahYoIIJfelXybYjoswzTWX5Z4StFiLDlqGd+a85yyi2fgCq9s
cA8KPdJQbTiOzBQHac8KT4nGrnb9yjHbzKOesh8z6cAw9IcJyS9GyJb3SGtP4X3cxqF1LhbfHy4+
CYnWtw7sHhLwJIub54irU+1Gt8rxdJSRl7qHBg55/NG1Tuzd9oVdq1tf6uqdI4BuYlBuqI6zAaQ/
gHZSFrsu435ZJcs+ms7IJkw25IZzgzzyu2HXZnlmvNpNSyZtWeI0XbvOaDqgeaKvIdGnuS350PPN
zLk/bkSLlhz0UFN6m7rMDIRNWnUh+usKaG0kKnvc+hZ+GkaU3InbSOdxes3nVcgMypb9YYHpf7kz
M0YIN7xO8xCgzFI9xqGRVNcKIeR00bAxcSxlfP0NeJzwJ/J0VSMAkKzImVzgsJzTxm0Cp5USvVkB
KvhsJ+N6apY1MBYSPNwbs15Qf4x6xEC2Bpohs0+JxhKT4BJQuyz458u0QQLQzTwRldmBtmSdikrK
a/LF31bgbMjZxWjy0xMGaSGuLLOrlHXO3qHRxP9BWIT1goLBKMd3wrfcrcPQgRVvY8LkMluPLmtp
K+/bOGvXO+X25GUHSy/tO66kkKku33rcFxVtz8Hp2+ottHypSGPw4pcqKcYeZG6XRmfpA9PZ5SEJ
jbSBDs9Yz8odrJM7VkuAuh0CRA9mqt/PqkBfGBnSgOuQRD3w49mpAIILy7IPaPaYBBZtNOhDDnq5
Pcs29aevuT8J/bNdbAeKhG2M3bF2a23y6dVFsfewhLk7UGz2dPVpktlreiX4T/JTPXsb+r2QhEP1
6XQLtcppCVbrmtdF9gtJoGjppk1X6LkNHKv2GAdZiHi26D5WaGQmhMMuVgCpQclslNgw8PgcFxjU
jMBEEtu7pSQJfKdly2CibJ0Cdgn0eMBCtmFGjBPaZLoppUgSPq5ItrvUF9kEnkp58X72YlbGYAbB
EVTGMIQ7oxNQKwkKCQ1EwU1nHi0fyRMS/G6Uuz/fOPzLroD4tO9lNTcwtLr/+U9jULpQjqVJUf2v
6YKfE3xAxuWj7QDLf+gu6eY1WvNvf/IvfYQl3E/Qmi3L9ZTneWSX/LWP4Gb6ZKIrFsTbS8FtQLPw
G2bQ8D5JYdEtYHR3TWW6Hj3Gb5xBw/9EeKi5QgZ9CTrcgVn8Z0Dkf0gR8HhDO67NeATopbN2E/yA
v2cuo0nXdlfV+Rm7EuQ53atDihpWu4nxyMG3wWc7vLge+VJdbVIlFuvtOBWsMm/Sxa5x4L1RqaLu
SpO7MTb87ThWH0hEx42uHUJF5ToJ7pFCo33o/b2bpcXZWH3tcShYQbqXyh2js+7iJyoMPFAJEN9s
6OazOT4uQ+Xcoc16H+OvdYIk36qqvUksOOFnoIQokKHK+pEg6wxwXh80YxIHVdnHuyS0s83gp5Bf
TYKUGy2fh+WI4yA5SBEFMwNGSHiow5ilUq0h0jAx8W499j8lSebX1rBWyMuGAiJ/hAeF+YKV8VYR
eL0FmwuDeB2h9nBFMB9ibJm9e5OoGaaINVUJ2/I+WX5alecdcJ2dJxuyHtJBfaqyZkYQRNqZqoHh
mMNLBdPP4EoGw9wEXX6fwbXZ93Y63Tj23O28znrzZqPeaZIxvlerixrW7oNax4yhWV5NQTXK5dpM
A5mf1hBfYAvlgZfHrFcIxglFkp1pSRkyIQEj3iYCxE7wShwzISkzywwqzz1nPfiifszqq52vu8cS
PwZuRYwZL3XL8Kfzws8uTcUuHV5/99D8E+a3+89uQB42RzimZUtl2X/IW4DmhZrRq6qzEWJx7OFM
HME8Esm0NO2+zInSnBd2G8gScN3k01l5CAOB9B1k4j8vgJePoklusxrfutnUJRZpLFjAJqNHd4i+
Wyy/icaRmzlqkEROUKiGBVCyZz4Mvf6ZVA5c7tTLdi3I9Rsq300XJSSvlKh9jLt2crZLOlifZ4vH
H3nUIe88g7fGzrcM82nOu+OcFwG3u/lgGs5zPpriYExIheNVQOsvhcCFUDI1RMDe5578isNQbH1I
MSxysDuLMty6S40B0KkBTC4YbcouxZo+hQU7ynIB+BxBDNYVhknjm+JGbUFpsdrBf4TPojh4os8e
FhiGvtGx1OvSKyq4JdAOf2di3F96w1XnOsSG2FVIZhovpBOmB2W+AUTUOebuDPoiQm/sk3VGhohx
L80OLEovNqRppvgm+s284KICWOrioowJiUvHaGugTtw7M75Rk4jESZfZkbQFfRdNgC7bxj5EVI4Q
PSd7axMNcDZi9aVJzMfFnMTD4vcHi2PkWIC4OWeKLmpWArLNNAILIL3hc5QnBMhbHU57IH5BBuQv
KMufC1QfJH/2eGcMpLJYDnA7q57vZT40QW8r5o/Tx9TE/jVv63Oe5ss50sDsMguBDNAhE88M/6hL
66MUS4ZRbbhWfdte3GE2H+F2PlEwIaCUNEC+didFKhpMCHOE0kENwahwmZOgydU3EPFXq+mnM5rS
J8gbDiQJDegBOoTnj+7GsYuS0S8/pFkRWIW2ElYMGim+ffieLUwSkaQw48TbuDBHHGMLlGE8GVud
XhqSRLats96xGs15D8XrQq8M6nSexZfOd/EMgjvZ5SlkVuYk7HGfc/J4L6nPQIRcY7FZDAdH7Jx+
lpWTbU2GHNuofgrTvrgF2a4O1gTUr2cq+2A2RrjtTPfOiRpvN1ii2ldkk6EvoD+KJpw1Nui9fTrV
iG799Gi3Xojt1rsw3oELsFBcpELskFo/zx3c/DGys62qiXKmJhsorjiKlIsZNjYKLDiwgZxG18HC
Cu8S2T7cygSfg+HX+qkYQJ/AWkguIRgNUFv06Gy/xQkzY/ElGdEbq9pDgN1XwQiIZNfOpnEiHfyb
K61up8ErYciCdelMYFLaDPfQJEv0++5wEJm0L35FfZX36hJFDICqiAffo2+AMuDsO374o7K6BeKQ
711GZZ/Aw+J5X0R3sXhSN6bjpujTgdT3jQsrsqcFbULPpranAs0NKvOxjcxDFEEb90L11Ifety5H
ZGsk7D8K7TTUlKEKKEOPjH2tc77+w4+XfTkK58osDwgtxPraBSeupXzWrh4uKrTwxFIkdkVcnhNH
p2ez3kIIYDfSNg8q8/YoFxr6Mut7nTEOSSuwIENWzdvY44DJEYze6J6hPjk68FDTsAyQrhO/hnFl
CLPo6Nkco4NSgPQXVcB5SLNDXGAasLKLrdP5QP4Giuz51l5wrlmRvacEtsCwdwDD0BfdKave+cX6
RsvcOBjCwd/lnmltCaoc9uy/TvR7zLQ6PpqEoeaOK8xj7PdvlT9cs4UcOdrgZe/RNt8KhQqfjVht
vygvza9kMhR7u4/e28RZA741S8ehpz6Qb7NTdLfy0et1dgmNeu/KiAe5bYNqgKpiKZBUOv0MTReZ
OkQlv1MPbII7aEo4XmH4c7Xd7InjZj57TPucEumC2xbfKsrxIDHrh84f5dnT6bbn5dws7Utu2/eF
my7bxWrz3WCQThzH83MuPE4ee76aA5SpDspX0HvNZ0pv86QLPCB0gKBEbbls2gZdmYuIn43QkMIz
c73xqym+1Jk6ONZiboy4EHjedTAJbHxp5K9wRTZQdbqCVGJeEYuYuDNyUKhA327mWbUHGSPdjYzo
yppW9zyAnkL7YIVLc44HDzRTMxyGjo38oFjPU8U+ZeAJQZi65j7OwLi1DaGO5mtXTEBgFF7gMIEX
W2e8C5LSaPe1dHZxhzjT8RnLjD6O8Kx3yAAuJWyfBbGMqN1NC2B927c0RlUWObuwxLEwohzaNJKx
MDudClkKySjB3LsVwDmDN0RP+YiovJdRdjVG9xEZoHnuYwTOcxp7N34a3vX5Pku5sSvlbqrMYv7V
9ofRxkEDuCDbAq3Bu0N4/C5KOg37FnF36Q7cn5oMB4JFYT0srxQwJNlQzvJzjFt7EC+8EJdThiT+
RriUkkZR4HWzhOCIewVZ7Jw6R36OhWKe69I3Np5Li998dbyR3WZWr0k4aDr69BDGuAz1SGO9SJgS
4zxep2oi565hiVYZz8QIspxznHLjdeVdmJb5lUGEtw5R7R2Y592gs4xd4K1ux6PUYkR0n+1FXV7o
sOvADfuKOGOxnHwMQoxbUa6kadWfl7T+5agSmyzESmLmLcPi0G8P6/QSUWqXnLHVwrDEBMbLIgpP
kQS32Me9cQ77qT+YkyfgGGCbLq2Z0XNtw40ABYVYBLNYUdbDhTQD8zj14pyNPWbMxqHMxDm81dU0
PsLELcVIhdvI25HT4EbOIQM7BvYHtR5JDjEVWyfx0ROn81GIe78W2U51LaoS136qVANVcThoqs1t
GVP3WKxM4/iuLuZrNYvnEGs9HqCNKT+0nz3kvbVLLOeJvIyrIoMZ4Qnimk5l6IcgLceGc9Qen7lj
jv2hAsk9NTCq2r47136Esi/RKNSQXFVDPux5AV2cFPNZVjhnsB3Xaei9u1VCXlsW0l3jh7HYVyfl
zJKOAwSl72kKsS+Mgqlgw3yR5WiE7J9Kb4nEkw7VgtURXi4vkaOACYlDOPyhtRoPBSTZJbT0hWCT
zgGlE8UPRvIGYGvcDbH7wxrFsYtTEC3LpVJmvSnb9muHpQqGpYVahDdoqqdtFPXDbl3qY3qHMIDT
g80V2rFCf+4yPZ0ib5hOYvZP2WRIzoGFqJUsYdKmgjGCodzUmDOGpb1gd4r2U8FUaplPBR5xuenB
bwmq5nhZ8zKmZr5A7AI/BIdKrktYdt/9gHrPC2N9kdpg1ZE+u2Km6SkSIDuox+nKbm2rPvAK8d1q
n+OARDeaD5vIadNzngAJiy5BSqj41PlPNJ3PkMnSDYsi3NQNrMctB8n6Sp1PpWEhn505Q1wLBZxJ
0Z1GsCBSuyHhEs0QKCVEBqjYZTulXBN2qVQHEUFZSdkadFZchbImbxiUEpTH+AdeMw3G1OIoK4zv
zEAv3G9JbXGKwpYAgf0lBOtwYwPgacJkl1XFm5HInbL8ndA9ytcez8mo3G8ZttxC1PDPR+P7OMVB
XmYoPlW7lebyYaby7Pdb5I/Fpo61ooZF7YmugAytMypynxMYgMC/76LE2qX/Lp0JeoDlMiiQluvT
QVnmH5qohaFS3sBWOUdp+pR66AzVNpnw1qoqvzRNj7dinWrWHGVt9BRTFUYwhSb8yBu9FgEtKUGW
B4Jrhl7SbODVT0lML4wfGRc5r5M/Pzn6/1k5/8Nw6fBR3r4VH+3/XTfef585/eMv2//59evoo1wT
Rf7hF7tfw5sH+Bzz40fb591f5ynr7/zf/svfRkCf5+rjv//P97LX3frVoqT8xw2zwwfzr2dKuxbr
dKKT3w+U6Iv/tpQWn9hrkb/FUJoN8++GSdL8xAcvJMFcNoo0tgV/HyYJ9cm1PFf5isWzLVkc/H2Y
tE6nuHEErbdF/72uuf/6l/+td+e6cVW5bP+kl7fWCdnvbkNm1ERVuMST8cNY5Fb4f7gNZTRIBIch
GkrNK6pmgpseF6GEC5CDOTbBbtRLqyS7Hor1vInshR4OiglJS1b4HkIC/2mqdDgoct6Lk9S+s03G
JQvGAlm8Fwm96xRTaTVILHdL9571wwzflr1h33vi0kbsoBfqPFqMDlAt4nqoj+1TEwscTCbLq6Du
3dL/YpXmSsEpRPgD6P3UbiCUAkVwyjgRl7I34qvKVyi7oaJ5U4xmfYuBtOChaDrsVgsZAAsuf303
IBv2EF5FhVlcRdF7yQ8WK2V5Wuei+AANHwx4ZoMhZ3U9EKK1nbvRupaxVV/weBswOTKZyNe543g7
JHTMOWasaNVkpZkXb2NbjdcldXv405Ucwy2qudI4LhYbrFuRLDgeh3bU99AdxsfCdlKoKl50aVpI
hEYd/kphgOw3uMQkmAZA07nsT3qh35jyalvr6t4oGz+wIYbZeBh5NTaieJomU4HjcW2SB41gcbq3
ro+R5wzLcojgY6Gu7qp9wi8fZOnrfWxLMACTnwF6SAuHxBEWDtASatYo1ovXGH7xbHudmQI7Mbik
twYbOjKM//yh8p82aGbw+u8OhJseBpl++6/9W1v+w6Gw/rHfgmw+YSn2eQHwzCkefJM58l+UKob6
hF3FWmUnwmHK/EuP8tuI2VKfTOLviJ2REt6xuepbfpswM2AmlNI1TdPzfj3Pf2rA7K1z7N+dCa7k
azlUpA6LHemRerRKWX4X6pdnccFGRGzcsUSSn+eFeRvGHTimxLeL26SXEiZOQajCTa56A8adGOCa
u+nU/fQYY771re+w4sCnvEPXYPIWG2wKFhqzQHHAWBvQVfFTigID5lpR+EwkHPHVqsQKGmS9zdea
6g4gKyjsoIGJRfCLKJYOfvqkHqQsiSCxR6RVNJQTkIDOxkmLJQUtJE73GGR8QbRiY4vXtkPHhiQl
6kBI9mm/dXI2hzdZVtNIguiq34cB5dA261vnwYI6evLUxHZUThnVc1swEjPi6qs/1f1NJYnJoJ4r
YMcxlIheS68lnERW2uU5tqL7OEShiTdAo+wbEYTcNKYM36AfwNqNXBm0yhvr+9nxy+5LI+sUsie2
aLzXtsSyr5iiAByitUrSjdQj/9foDQbYcWKxovbC+Ys11iaDuijcGi1YDq6iMa0SIcNmfRo6KF0i
rKmqmavXSUS09k0+FSdzzKJ7un1qzS5Z7kQH1RaKvJ5umW5KzpxiPoFJ+uKOWmQnx3RQ+GcWu656
tLYha6zAblvcWla5EFdaQOGBeOw/N9nivHa+CYnHMTJc4ADhWxCh7rwXWieXnFE0vZlKy/veyJsD
G7woAJyc3eWV4e0XrQXwd+S3A2glmP5t/UJGVl2Q5DeH73ip+y8uptsAG2U3QHjxRDBNiknzLHy+
BMmEXBottkAkcb45UfxzdJHpZJt4pPNH4aC+2LFbOfa+8upyAzsgY0IunU0W5/QMlkHKaB/5U/tj
rmezRQytF/9xnibfYbIhxFeMCta+SAjpYf0Y32XGzGE4GCbmU9CNSmzRJKCmXlrzhugAnNlhOF6s
pJnOJMB7+3SJTeSFTbGzRTJ8rQer3IQWJTIQQLU3hQgfR0NbzNKqxf0AiJFcnaEYHux0rCjLmRM3
iZ+dMddM39NmLH6kBjV0hgtqY6rOYLKeVUSOSYKBqqS8dFAvdnaj1U6roduX6ErfWkRmEGL8zn2j
oDRe0WxNl3T0oyCfmWmbcZQguVTeK1U32jHGw8FUkHWg5xIkksjE3mypnKtmpgFEKfreAO1js1mY
7x0ehFtRO8VLyqr9fs4YfPalTTJhFsqPpWitx8UusEo4Xk64gTBgTwDMvvRNhVl9Maxr43MtwlI4
DJXScjfXbn/xDPFTmg6bhAFnMuCT7M6uFDyXWZn4zYS94wxcWwqV7VIsgueKvwKyWjUcqjC1Vo+x
tU+U5382ssw/uPmE/NkZaTZcqZn2df3nwkKtKiI7DbKoUj8NbiQmqVEfJHnl750c06/ptqAml7S6
pnrJd8aYeFuuQ3VPuud4LXN7uBuqJdw5Zly/qAakS+H25RaSchnIPIHT7/fjCf6MLVmZ4auLSsdc
IHuOFsvqyimBN0kGCkigAcKqSSU/hFcgmW49f5tCEjjMiTEFI4iw75EGY8q63f3IOkhIY2fOVzga
IPTMtGSgjhPyRsP3uK38xj96oJi4eZhLwehifN3jmy3Ip8fxqcJ9iYn31vdnkAWdaPf02PlpsoEW
Kq1kwdE4k7zTjOm3pFYlS+7OIgbDX74PxYJ/zYWueq0p6vwdYXz5uJVGb1o3hsvWlYBG29hM5EeQ
4RKvbNtUj7dkYPR3dmbZybFvSs2wq4UjjnGniYGKkWvEZFZaKr/rYm27Vy0n5x7MEOSKvtMYiDll
q3i8SCS+SMJDYCbiubQx+hAIY3qkPxWyQ6WzTIUA9eQiLz72EBPenA5cALoMHJqjV7xX4wCbEO2k
u4n7MLld11o4DMe53keVX3/o2kcDD2Ei2nR5RKveLFkCq7GqCX8FjB2B5OSFOPCNnBR+R8z+iGbZ
Yhpm54wvhAxjcYqsie8S+hqGE9NWFJJxbjv7kQSZYLTQAU152h2dNKns21VVVW5cx0kxRavVQYom
h+ZLtI8tljy9y9xygWRaRyjBzT7H8xZPLATDjriBxPGJ1Mn5l8c+4gXVJLE6GEAa31QR1t9QkS0N
IiXQ7UEHwP6ldpFrZBhBErrdqiDYAsBWGMGBspJgovmUUPFAY93AN43l3rHDL/XQVPnGT2FR7cm4
SV8xJ/IQuW7o1hHOJ9ewvnsC8kvAzClFYQ2+v8nk0RiM+GKm7NARsFu1VeG6lTqCGQp8dgpC7euc
82cyp53fWIxGTQJVBoY37gQpJZ87slrzxXWmp7RXufUB2Td2P1TYy+VijoUGempg7i6SZbx0qDqP
puUUHCIEK6GL9ZKjoc1YXkvm/UCEVi//bDYOc1GvDVcSOsSCg+o8kKq1LeR3Nxn614RYXZ7VNL16
WSmePb+s7yPsnF/ZmBlfhMmF3zn1XO7CuIqYs3erV4rlCm7jqBE//MxYGlC5mXovFdLDDaEVFQx+
pybPxeyY5TZKEm2RC7HMh0iWIDrmTqVQxHJ8PJ3KGaF4chBf5qnxP09qia78tx7X/QvDO4jlGKto
3U6VOZSvFTZwNKmZYl+4qLnL96R6THuQ8dE+o5BEAiaW+nFOQvPIFn5+SkP8GVsPdkpy40xRs3dY
awR65jZQdZyA0krb8zDl80Pfms3ONkcXWkvUwc2yFoMJoVmLxzyvw0NbK/hgaM5OOQjyJ0D85dWI
8/qrVY/91zxzVwk/J8XWaof8vUP8+FBrJj6byYLyssnyiYiijBEcKVxzOp8cwnWHjdeiFyLqjUHw
FFYdURcGHkxkftaBdwAjkbwYxweS+/wMDbPvwtWTsX5KdFfAdWEduW3djLOgsKoiWGWnOXeCCaZc
5cz3shwMFIKO6pRaZfQUQoUqNvbY+h6DMd8KlNt2t0tr6xeXoT1nxIAPryDEB3BmOEVvfjuzN6Gz
36WUQN/5O5Jkh4pHfbY6R+89C1ET3qo4fNSe6Xwvddytw5dVhZUYlhG0dQNrO+wcggJd9ifyzESs
f0zrwhpvJCLJ1851uqdswkWsSKKrXzouHCc4SBoiPciQZKDTu9K5qdW0UN52MXZyV2QfRV+ET5ZP
sCDGhHhnum78M7FD75GRJ8xEUcxnMTJFF7yod0Pm9p9NIr1wFGYeyLmZF5GLD+xLOBbkUPAUnaSz
yH0mUTSg6C6elcrldSEj/mOySIJ3iU2n+Te8OGB2R3/Nh3WCPWg/edh8bzS/8cbJuS1YzvafofF7
j+aStXdZC/a16+C2LZk931qqJkukqtjQzagx1AB0JKQRfpnMsH5Z0sQ4lTAqj9pRKftuEHGxi1uS
fB7EmIPpv1On5CCVmLRjVKr2VgpRU9GrMkdm91clRr6biQplBzqe4FMdZ2xxerD1juHpF6QClPE2
XdQ21AnRYFmKeXuiqrWbWd2qIc8/RNiZLwuzonyf+on1VbgTG4bZq5t3rydqEMBT84G6lNK2R35y
riuRfc3Lef4wlTtgnZ1iWNM6pBFQwG2bY9b05m60OjhqadF5l96xgLlIsTgfYLzTYSst5COBhHfy
/v+4O48lyY0lXb/K2OxBgw5gMZuUyCyZpas3sK7uamit8fTzgeRcVqHyZlpzdrM4doxsa3pGIISH
+y90nEco62ddt5clz/zppZlL8JwqJp6e+kOIGeU3M7Pzaw1siAfAuJK+gxPG3UzPRPaqjEoKB0Wy
2xuMjfGDoo/EeWMhCM8tiCIudpKyQ5pnO/XQj+9DykFqAshoViEtHOowDa5bCMU1N0ONIr1OZ4z3
nxj447HDOyjLbpAZK68Ukv1r3QsTDOPknM0x+T3LQxhj5uGbN4lcRGvbyKVLAZngjVej9Z4pSrit
ImW4RDmXFK5SyoUU1jZpBDCa6boILslW0x9UxarbhP2OJIcIb0Jk4xed0O0FcHxeJhIUHNOEAQ6b
wiLRMHV/o1SKtTXSBJFBdAIfeWFhH8DhgKi8RcW5NkjZdTsy7oUrZVcANuWDC67mmi6fsR9Kv+G6
8luaVXKBCXVCUXYrPK1+bd2SBmXmtk82GO8AVbPGdgypgSzZxO2TiqUhdldZiYaTppfea0muutaD
CilNz4BaC5ZhQ2lr2LiWHDzCQbEXog7lB8rCHNwwJNfeUFqPmaTS/uE6vbQqTKuWAdnTpqLmf4F2
jr2NdWq7Tah48PQz6SIht3617UrZYQqOXqweZ1u7AMTqd/U9uReSuYraHxpYVT9F0Fk3VWtJ31yS
z3Ubq7hmMZQt9Ad1De49vkDcFU/FtB6wESqlVdMb4lWOVRkrqFhBMwRrq/pdLaXum9Qn8ouaiO7e
UoPqxcKp8UnCPWkn8yD3Fq0Z+C9oPpQHyTXHfRso9v2YKjoObrJRXalIwt6D6Yw2dDd0lFgV03hN
xKTAE5ZT+7gqv0GJKW/9OtVXGQmIw7MGdYOy4evhzc24NN+kNeTSfB16e0B5US53aYY1gwV24LWO
kWsGQ4Gjka+B+Bxr/yZTkY3zkDVzel+tnnqecM8dpoGUAGIV/asxEvIlBVLEx63YvPdTyDkrL89r
A24XYDMN9fGI0oFW0PuAldOTJr5GkuS/WZ0W3UVBmb2RG6XyOuUQAJhQYEo5tnYM2MYVOJR2wwiR
xYhSaZekbg2qxertJ7NSc/jOhWSBWBdd+FRLQrrRBit9lYTfvqoWW3Nh9yGWFPzXkKC3cjAfy+mw
bdlZng1NV6Y36gqRbhQi4fGaxhX+sIFmbjW3am8m7OAKULZ8hcU2vUy8jOAn6AkQmhU7okTbOFY8
7wLwacZvUdzSUf3ceEBfhQIQLS/c2eEJsUN/v+b3fxOCSh5wqjJ4HyAn/v0/Lt+z9BP+9M+/9ldl
UFLkP1ShTiBTMJ4UCS1Kb3+XBhXtDw0UKZVBGYEznM2pJ/5dGrT/oCxIQVG3VF2dGgf/rzJo/kHf
gfeuRVkRE3WbvzTrDpzsFgDv+1QatOgP8MMseHaGoZsw2qY//1AaFKKpPX1KM1EIfcUggwzYTvXp
aogwEeY8RAkqEY7c20hDVyJYAXzKX7zC0C9dkeGi4QNGy/X2bYBjtMP3GnesKIO0HYKfFmGFfKzo
QI3q465U1G2NbOcGHd5Lv3Vvx1yPlx4p3YLSVLxu1BifTdsHNQoBZEWSiqK31uZrs5bhpfvYSWrU
LMgtMY4DMbCOi+RZyWzD0bP2uy3kN0lzSfrwsEGCD4EOap7b3ho483ofPUXXeGy6KlwoVnXwwuAg
NypmU8jEgRSfWEGGfKEUXLK8kxxkUfD709nqolCegsq9jxp9l7mugQhBpj63iJJuqd6GKU3bcZiw
UzIi64UqPZWAgbYjYCk8BKhQ0gxVkHlfBoitok08eaHYqn9TG5LiCNgC3O9GbmMDEdAkrXxVvzYi
UTa3UNb0XyPwUK5SCnoFnRNqq7Z/bfhq/jwYdb0ueDrTzBjqV1mmBV2PKIwtLJyDg7Wimi4Soejg
cd+p3Q2tf/UHhuoJrojYj/rfCxgx2tbzx26b4scB9JT6IoVcUWUPg9kbd6Zej29F0OIy7Fk1z19d
BuWGy0N81yVmcZHE1CJIiqc+PLfwA0RkLh7b0/PrpBkgznRBKwUkL/Ar6qazb+AhxHs/tP1iJasS
3jqdRhkq8yhKol/LCgz8iQdpuMDRLDHirYyWJmRjjKzbdRAo+c/Q03DF5uHvMekQViCIxXcmcAcE
XJRWhWwCEFTHp29dRE19y6lKIlIk6rNIdI2qWmTvVBEYr3TNNH61VCt3YSyMpy4oRiCbXX5FaRo7
GBdonB0l4p29M5natO6y1Pm8BbUKRy9kVDr0vkI8rpJ9yke4HRZZG9wgGgIdEZ5KBC/qOfVzcVGl
CIvXApoVzUpsNgqLXHuA1HM3xF22j3M6cHYxWGtLMkYSFX3clgWaNKEUUFJUhgYY8oDLYiAkHZOg
0VrqWvwjIIfFokRDyRtGEi39NOi0N5B67XsNahANbyn/qfDo15ZKGXE1W+RUQx5SjTeR2oaVB0ta
X+aNjFqOSF1tUbgeIAj0RTe9lYhJAtVaZiaSRbGMLXoLSkOLE1QL0LjHch2i2VbvMU2XXQMZqdgz
fowdvjdFK2OkXqAeCQxqHDaGlgf7OM7pg7fKeO/6k1LzJNUYBRHmoaXsOdgFdD95dHqXMZc/yiQ5
AuCyrK1F5ak3JvXeZxqIUzlZgCjW1f6qimtyalUbM8qGvXWLTDXkm1wM4lfepMV7okCOUVBl35gW
FiejMqarEFLX22i7mK2BUQZcgBhHb7b2T02RuwJgGZSfDEHtrVKq5UUIIPIQZYZOnkoVcxlGqlhD
3jS2+PsN+1ilOqmZTY9QXYA5WfgKgG0ZY0Fxh0u0hQhL215mdpc7QC7kdZWlJa6aIW/FYixRKBpE
dod3XkdZqQkzVXOqKARxEWcpziWDWQDuR/MwOCD0/5Om4Ci2SduYh5FknRccoHdAjCFiA3WI0iNa
CD3LwEqFuyoQkNp6UFOeoYXK0HpGEewHNIlvqYn0b5kGYtEveohenO3tokvLEVREq/fbnAfjfWF3
Ux1sbH/5MpA5vBoGslRcMRdanWp7YC/ARwe7uExinlQpGv8H9D/QLA3Rt3e0JkF/RwJpPMqoEWdW
Dli7kbpb2hE2ENqWslBtop2eYCBwS28UNB3emf01rwOKJ8ZYiBfZ4qCrYkV9K9ImvICQxDtP04JN
EGB8B/1MxUc0w3/MRZ9U61o4evTQ6NBKurkrKT2CWeJfU9B27bfYrprbblQ9dnGoIAoRB/WNhknc
qibxWwe5KjZdVni3QthDgHmQHWHnmvvJnnUyAO1p7fxhTDIFOI1Cg8UF1VStVGQ2gmU+muG+MBP9
rkXVHcgdhFPBDeV7uxRi5zWafma/hZZsHGraj+oy0FIrWDeWX3rwkilgrltr7GWgPaF82xuW/OZF
qFGwyYKLNMzj70WWQ4fruJRXMpZK0qIFNHERBKVYebUSXKhx6l8GoUwVyKZEvCvcEsRlHP4iX0Q/
Q+8PUqLs2yRypA631yB1EtDzptzf0Kt+89v0olM63tf3GSLzSVvva2sSno5/NbTc/f4Kvu4qzPIL
cuYrtCiXafZsd6j5RQF9hOJubNqc/grKoFrwbqaYrlZ4+HT+U2lVoIXxVy1euwQ5qaFeSfHk3QbS
V0PMnVorDGlF+25Gfb0e3GcPeVxqiYCtULIH5BnUnn1RgVmwgwSvuEjj4xurkLvTorrU1OXlpHcl
JAw/sWtQbW01eUylHTawubQoTBWlDX6W8m1q7Ocxu5fWAtIxexo8+yTBLZCPbcTPMMooDHVAbjDb
hkZMO2VBtoX5W8FSkZdKVcEFgG6JcEoMC0JlsGBeEW+PdtH4GCExUuB5X+K62NKN6rz3DvYfHcQl
TaA1DTFolvUywRWDvGilItrvwopP6XGWwWNYQpQdNO0nR8UudiERByaVHKRe4gQZpHCrIcYTUkeD
x+jEiozfUb8cml8RuhuR+mCNwILTcK8o+Y+2Nu7RmDmghAcnEdpEqH9vRL+ssJGJ8n6Jd85Nhf5T
FL5p6nARlOQJw23QkWtAPKmw2NHFN5sDN5GkK68wN3g0rDMfO3nsinf0X3xkcQax4eHvr0Z0ZhKc
QcesuTFLDI9lrhTL8pGAQzuraX5JKByl+KUIr0cqA3kiH4cF2Xgri/qa8VzxpEE+jNWfotqdoRal
kjoZdvmr0QRCWQFpFa1bGYYQoAanxbjkrQdZugpU3OWQUwlptyTqjzSyq0tKCojpNiXqgNYkniYH
rnnZ+g/BFj2CUHZyAfVGjBuM03CeqpwEXVxOux2nJjJF9OR0w70t/QehNRdsyXWG6Qto2qUmVGxt
NLjtmMDgJ0tSm6HXpCr3uK0uc1eC+8CnliW8oGmwyNqdB+soldIDFT2WGqB00/teiu+5XoGcibwV
fnzxnRrryBfcT2eEkofg5GkoVIaDV+AirV6MzLz2c/RSW20R+egiJsVjk9QXLv4ZRmA+tU31ZNX0
eIrEwm4X8Slf8u7SqtAxMcGBhrxIqt9TOuad3+G+hWo+D9cOUy81sfdoUizq/Ffaxzv8oFedOHQ4
xRf4F5TWcxHqVCMRjNbpwCA5pzf5XowgsaUHj95vgkcPz5sFZzlYZgTBPGkdJmJTw0VucBsb9fa2
9PpyKeXZT8m61RN83rtJKVC7030M0dJ9NzmTQY8Z059BTn6lcD1eKtm1ixaLAioTOjL1mggnMqoO
7l2Bxv2g3FkG9gqTOBszVLsgfTtlTwnUXsH2uij5aKpl3vR9oO+MCiRjRkVdObRZ/Kx0aNUg0yXX
0WVjKNRBoOXK0RqkkWNiEdiitpYmsJDK/Ak0HpLal2rTLTxtl+NJoIeUfFEXIlnr4Yj0sGBR+WuC
TWW1V1RSD1CvOfYorXvPPnhxC7YHj6wbtfP21CkcT9Jva++pBcXbaPeRchVr92i7r3y5pmwYHyKN
ERqvklZto7x5cAP7AqjuSuGZ0prhC1TirWzgLCz3jKdcawkKoqa0iXQsegF2G7yteh1Z3/rBt3HJ
8RL0ovCBVSOkSONnOasuIKBMDewFJ8JtiyhYTq1NCuL7wGQ0ZWhmdPPAYvRPANUuZDN/iuz42hpg
PSOvJxU1Gbb7oqn2U2Zn69TPLoXl/+xwrFpksX0xNoAVFdWgUD/hFFQJKYRYKjFAkpXiutUzA+34
5AIOO9yGqtv4o4atG0YMj1XROyA0ZArluAjnSrbDOP1bjY3GhT7K5PQlwA2j92sHBnO46oCUbZRc
efG9Rr02BuOusCK0t7gOF9DRrEVcufZmpHAP5BwuYd7Zt6OKK+QCfSTcLhvUysGzgkJ3b3E5d+lN
Izsy9qG46biUryhYycvYLg4jPStw7hHlfbuAepn4uRPY1ILbrqj3suXikO63D73ZYeejkzgHvGeQ
I1M18AfFtgmRhvRLxAiQRWA72Na9WqDRqCoVVpA1654HZ8IzOviW28q1FWdOLYYrzaKrP/YqPi9d
CEUN78DMKpw0b2D9AFKrlPZB6aIHOSqWnjL8sFzT31BRjxcaQJAgiqGFIqEGYLnXUaz09jUPAb2C
sxRJjmH4K7KDZaPcSSq8NJ6/AksXVnuMRohvblCcv9Uy+RYHMelelXFitYR0VxqAUQFH7KMUZ2/N
G15sPaa6PugI0walYe5Uyp/7xm2ze2OIJWQN0bU2WI9LBaw5SAW0DUOPXmjby5gV+i43nMLPjsH6
AGV49/AYWKDBZmB7k/5StOFZROZ3cBffO0P6FY+RseeIfjeMhmlrOgQG24Lt1pUtMhG8Rw2qwHjy
cLexLqFnGmgzj123tBLtBg+YVZ6M13rf0IkYs+eOvQQyIN+OMXVP0LYrcJjdRrLSq3rMVnnkv1Zd
R3Km0yxNUihmjUWekbjXNSC8ZowevVJcU0ig45EZD7VaXrqp9sQDk2dtmq7ZShuJ2ogYqdAZA4kb
hdtcd5IOabLQ2FbBzYhbVJ+WV/rAO3bILlzUHFy2Tp3ru1h+611lbXgAGcAetc3attC68jGl08b2
IaeR7Kh59yMa+r3kYq5QogEE83xDoQn0Uz9Ab8EZTWiAX6hr8I6UMHOaHgmlHyLNrLxleXiBpc1T
GcMsCrplQZ/Z6MyNLP0AZ78DYw2XkIHZLwCAEN2BqgVMR1thcbR0S6yDQYSCdMJ03aLAqtNV5Iou
zTuQ593S6PuHdNI08CG8IjbUryADIFUSiJ0x9le0UbZynDyoIzqfWgRHAeSFKsELaH91ObRAsDCO
2tuP9PrdVVtjkpTr33nmInB0Nxr+gVLKpg6ah1EaLxX0THkYAyBCA9DqoxdFRpof3RY+TD1usHND
KL1YRhI/s48m7zkoz0Dyw3It18Zl2qjI8JpXWvFcol9ZlS9DiElF1ub36AEUq45uFMi5xaCHSKnk
MtrbyOXgEMkNrQm2u3gfKbBSSsjTbdPo24yef6sDCOtq8N0+G2VRFNnPwIpv41B+HMbiu8EKWSAe
9V1LQwjGfssFiv+E1Ui3mV8+0zXclnWyFGp2qasSB6B/cNFd9rxJJmPToGCWQXfMFLEVwM2iBOsk
0TwlbuJd9aVYC5LFFMs/A7kJG7FqTduPbTiZSAjzUAfeeO/rMU9LFyokWDUeaeApVoON1a/ntjsU
ue2X0OPKJ7FtQBZYYLuyZq34JRQ1VqeeHoIg7MGnp5GK+lpuSjQlWvuHlhghZlqgbhY8qHTr8KGC
egy/TGnzA1RxqkfCeqXAqWvArFG1mdUjzQw+lW6FjrFoV9Ab4Cc5cfduL71du87vVFrZsN1g4lyf
jmudCTtDSFLuS3Kthljph28h/e2FGtvwsaPc/BHjfPXY5BXWM2XXh9vTgT9DM7+Od5qPD/VX3pe1
K7HuoiCWEelr6k2FlvY27MWIgXsCbuV0vGkgH1gKf82vqWoUj5E9oJj8OZ6F66WHWYpjqNJlnSjo
DbnfTkc49gUN6tb0I/g/PubnCJSiAnTTEgcPqzuz6PbIH79HdnDmg52LMs3rh3nTRds0hZc6kDQN
CKupfSFTKzw9kmPfxqAEBBtSlhV1koD4GMOlXj5mdgKnOi3XtP0eJDJIIY25MyKCdDqWcjyYoEwt
dBwf0JT4FCykRslLKXK6JXn2KsZQ216WMKTuqpV/58INA30OVm+4HEkybk8HPxd72h0fJhNx/yDt
9MgJUB+LKXvlSIznGGujJn460NGvxtr7n0HCkfgYKIDUSBOB1afzBlPAIG/tOoCsHVj/6iAx/gml
zngQJRSIpCQrzn/UGiK2K1q6TnQVXwB0M8oNz2tncOIljoinR3hmKuf7C3l3Xx61yBkpxQf+YVK8
gim91sryzII5M5V/0pE+fDMDCVxs6VH9LYxvPfiGJeIJuJkhnXRmRNPCm58Yhq5bumpyNIv5iezn
ka57GbgO9WEynhkN/dmGyT5Yw400hmfO/2PH08dgs3O4bF07S4vYMfLkyTS8BEdJBL5Of6KjM/dh
QNOff5g5H6FxXfVjJ0LtmPru2moDIFKoJ/wv40xL5UMcgzsFhnDsgGbgtZ5hOH4l2t3psShHJ4yD
yLAMzcJveXZGjcgJjskYU39d1JfjKr9HYg8z5SUdYHOB6uQ+XeremRVxLqb6eWB0y6jBD7HTG92b
ogb3cBvOnO7nIsyygHJE3U4osePVaGZpOy37dXraju7SD7M2W2ZQD/xeYdYkP7oIcF/z2K01/Nc6
+jcn64dAs7UWmEiehS2JfGXHiPnXt8BpgTrzrMXG8l9tHsG1jnQVqCN7doXQ5NCzMkko+ca8k/X+
eozl+9+fOFPRDCituI0isvr503eqAnomz5xIzve57+IuYv+SAm8XlNbT6UjHdqmpwl2BoCAMlvfn
SCokaVkh+1Oj/NqgbrgcisRcFiI/84WOxpm4MZo9kXCs2ZWUkeUWKANTy8MaqqzjagsKE9xMZYc3
p0d0bFGb/0SaM/NAtesRXRynCYvLTCmv7b5+Ph3h6Fh0qEOAB+D+GbMFMGSBZ6hF7oCm6amoGdLK
nFwOc1P5FyeAiQCvoBgKodGcTdoArsbjhsMZry95eIqHwSuuTo/l2GwJC0qVaUGPQhbr8/dv8kQp
oLgBH7AuKQMiJStJ45lhHJuvjzFmBxmVzpg1kTt9HQAelA/jYOwBXq5Oj+RclNmeiQpqIEgtOFRC
BOgEXlOx19L1T19Oxzl2qH0czexQQxwzyLsmd3yveq6z8g4g3kWWNPc6deR/EclWVXgByKqp+uzz
65DhsKgrcBwY30TaPwsNkcdQi3+5U9Z6OtbR2fsnljHL4ziHUuSTCycY8l9WTYqDOPyykKPyzFc6
tt7g7qK+RqnK1OdjGuuBohOeIWWBM9s4vFtd7p4ZypkQ86FUFe+HQSQOdFMaXpAkdqnnd2f2zbH5
+jAOY7ZvMGpMZT3B+4SeV9e43yAE76Qm/Xn6q5wbymznRKZbZH2P/H9u4sEt0QoSWrs9HePcSGb7
BoFh5D6MxAGM8ApICsXO+gdggs3pKEdHYimGyadXgGHNzswqzQu4dVhLqOaVQJUHBcn96QhHx2GB
sZLliSA6T6CNNCvApEweqqmTmaBbGpUOj53HZ/b/nz91nqkDDRM6z1XZNOfHf9x4fZPYKcpl1z16
wDn+4Ac40TlYizQ4dBJyZUjYq3m16HjkFegHR+Q9Y1EdLKqCoj/z/Y4+aT/+ntmzUs+xtJba1KnW
LYLbmN18Q5tTshwV64CVvxHLYTPQSQryBfDvM8G1aXWcmozZGUWxze2x3YbhUCV4Xk5g4KAI7mFo
vQ81Mmt2pVrozvWqLFYyGkEQonS3wAagTluczCs6TYsm0sYSoESfjTSEx+StUOq2WHA1DZgdR36E
SEun1neNFlL4LtxQWxcybX3heeFD2xrpI2QRYa3LJBbroEHaoih0PbqmS9Wav+g/CXkrBhRuFhk2
bXsVnteZtTdN8adZUBRD5wKlhCFkQH6z1a1FfWsCGHB8nd5hT6mQf0R4sFwnusS09+6Wsu7q9HpX
ps0/D2ogkYmwptC0L9fD6JoRhEnZMSKy6yG+a+Hmhqjz9IhWVUa7dNOJdBRfaNawDV0NFUj5zNdX
plPuy08wgVBaqoIYwnzcMXq6yKWrDmY2o/1gdWLhDhA8rQg2yb4FsC+kkmYGguPIB50e/pftzpQb
yICgOTop86rTn3949qVo0MiDqzhmM4gLI0WawO0i+9kzleTxdKQvF/6fkdjn0KJQHLFnB6Q20nwz
CtXRDHA/3Q0uylAz6L2ce8T8mdV/mU1bQ95E5nvyv89DsvQKa3GdcjKeT4t2F+ztZXCJH5bHxrXW
pwf19RSbRgXdzjI5L2XG9TlYi1e9Pfqo9W3EyxgsyocaqNpP6ESOWIKVjnZ9uvaW6BqvmjNfTply
ia/j/Cf07FYbc1loscDFXkESBz7gmo4r0qTeg4I//DjstFRRVmEOAMLwndPDnjbiLDTPHBTBDNYr
9/ds1cSABdqRin0PCGVtYhNZ+BxGmaI1SxCdjx6lwXMT/eXmUxS6ASgMaPJUPJi/fIqhcmWPr2qB
yvIN2kMZZe6HBuZ0KN9r9Q0tkiF/SosSqg46TLsATf7Tgz6ygE3BO5Ik2yDFm+9S17OB7FmaM4IG
rWS0pG9T48KKf3+bgLLmFJABYSO5MFu9ZZ8PAEkNx7DDYYdxlrgepCp8DjNTlZet3NdnMjD1y6FL
DwOevIK6g9ANeX4CaFE3ZEWSsV3creoti/K6RHbpFn4ZXUCoTKvirruK7/17jXbTValeA36ON8j1
LcYlnB47vcBPCHrR8vRsK+d+1/Q5Pp5MaCOldUH7eSUvEdcrnvIX7cVzoBTvkyt6UY8dYm76g+7g
FXEu9jTJn9b3bE5mF5Eh+WMNQuTP8jZqt9N2RvNojfx7gm3FI04mZ26hacN8CahRvRcCRQ4kNj4P
tkVlAJJR5oSl9OoKa8DHgzZfqXbamQTyXKBp1j/MqlsNAOFbnl3YkSygTt51/Xgz6JhvnP58x+NQ
S9IEvQghT3/+IU4PSBWAce5kYfKgD/JTZY0g5rIz59CRKOwRNiWGOwrVkNm0pYYoq9EsoCa/md2u
Em9t93p6HF+OHdk2aanIGiVYLpP5+a64PME8IhgJcnAmZht7FSDQuRrlsXEobHZ0tVE/Ueaz5dpJ
LqK8cso4hspdvVmauy1ic316LOeizHYUTgema5ml42PwYI/uwRbWcyLy339umyBqDCTK6eZPnI9P
Xz4tW0DDZeW4bl1voTY3SJu63FDu4CFK2EGUOLN3vpzLfCKKfBgoTR5LlJM+B6Q6inQQwspBWSJi
Uhz8BOxKrt/mZvf4LybQIgI3nqF+OZsTGS1M24fNZab+pkL338GbxXo3A0n63U/FbWdRG5vuOoPh
zRa2FSbQ93PTAYyfbYZWepUahA8Nuz1TTzyWLH0KNDsPJAt4n16bjry1tmKTbdNs1R/MBSqt684B
oyqfqZV/bQFQg7Hh3FEPpbyoidnIPE11pbgzOVqB8N5FF8023GBytrIw911AXF4Vv7seFcWS2VOW
oMiMpNksQ1MQYLRxSXI0vX3NG+VSLTEsMWoQsihoHE4vkC9LcRZrlpKh04AeYeM6cfitHO9F/atE
2iqsrTOp35eNTBjK2ZRNWfo81Wcrnn/TS4NuO1XyHsTQE11o4Z5/Jsix1JYoFqeSrJPozZO8oK6b
IsSZ0iuW8rK/rH8WB7Ts1y3yyws/WWl7aABOfQXGqT9z6B5bJJ9Cz04qvA5Q1Cxdxyo2+n7cKRcR
SkhoHS3HpdhjsLMC+Prz9Kf7+v5nQlUd1SnEbygTzrdcY/Z+2Gh8O9y+skVxTSnnKtjrt+2+eUFL
fZ/d6s/xu3Xmnjzy/IRwB3kYkPRUmp4/i8bORIrGoJJzkJplG5BaJVeuUz7hClA7slOd2Q3KtDY+
ZRrK53jThffhYg6wZAx64kVP4YP/E5S65oQb+RX1ax/aF6o1e7TqdyBv/KWKidPitzOdKT7mEVR8
VBJOebZ24yICXqfmuwDyW16Yi3h8sCzzzJUwDWI+SLTDZBP2obC+1JYMKTXQt6x3FShhv4oXnXd5
ZrV8yRAZhj6ZdNDzmV5+s1uu591njijIi3tzC7DbkZbxRbWi8LJGa2plnBnPkWP6c7jZhqjilgcJ
4aZTE1Nt2kuL6Ju7g5y26bdlt65+N7FieIjDCSTgdAMBydnw8K4Zyr7Pdq5euWDTQrhBC03uX9E2
Eed2wLGp5DrA0sFgH/AG+bwiC9EPovLzXf8DB4bN8Ojt3U2YrPp1uwVmxio8/emOrY2P4WZTqStG
qyC+tBOTHAyAS5gUUu0+nQ4y/UfmC/BjkNktl2amiUEtQZoqX8RJ8aYa1U0PWmzRdfbz6VhfbwOq
foqmGeSNlDzmFdskc7OwSqsdhvMYGd66iDIgIH86xrHxcH8KMvlJNHQOFCFNaQseKbtGThajmS4a
EWKzsC/0325ysfA+BprdoAVqytx4WCOpD/heLYD+LRL9zJP3yM1GEFXItk56qn0peskAY1H7qXft
xtwOa3NZ+guatUuk5TbValiBgt/H38AGn1vpR2fxQ9zpzz+evQXp9zSL7lVxLT1HhypaJI+l8yO5
xG182MUHaVWRO6xPf7s/P858Mf7pIyrzTkK4dbbBZKk16az2O3wGrhNzYf0aL8tXMFuLaKnfuw8I
IW3yOwDX7gs+AY51Hbyd/gFfF6hBRYMkFg8ia8pZZsPuU9Wrwm7X23LzrWhQB2+wcbhxU/f3iydE
4kTmOsUgBiGHz5FcCtt2NHY7FwxxEiEbq4fdDVzWVyUrzy2iI6PiWajoJgUhZUpnP8dSUbE07Ljn
qsROdTFu9KWRr8KVRC7brWR9Cex9ZexOz+TXBQS7DgoeIAPLBB07HaUfFhCa0UIr0n6HD7y+iF33
hzV0b0ZX3fYSrIDTsY6OD2iGrlKHorQ5Gx8+LFVf5P2uHrRJvWFjlv7G15LN6SjHR/RPlNl+b3Wl
M9Kg3/mSIlbs9j0ee/m6TawEHX7/zAY8OiRmj2OMKvuX3CNV+7jMxn7XmtRlJfemNcxL2RifTg/p
aJQJoiEbrEPEDz5/pBGZeyTMB/xK2oUavvvpJDUTnxnKkTOM+qulkKCTfFAsnEWJEaLSJFNjUwff
kcesrrM9le67+Lna4PkEM+Gy/JZeWdfSmQ/29fqk+GnoJm8pIfQvmznvUb0zGmvny+UdTjLKUiqt
/veXHjEs7jNmkELrbBtjlscjarSQJdJ7hA3Qh2kWJeSOVzcyh7/28W+ZWf8fFQTR+Hb/f+3whyYN
quD7J5Xg6W/8pQWiKH+Q93FFklVwzIGe+B8pEPGHwfuLHh2CEXQYpjPobyEQjT+a/hL6IPwtFgeb
+W+NYPTG1QnjA4SbPI8k5fd0wz8vQsHPoUuoTkogKI9QKZmdTa4d5Yo3ie93e+mmuItX2VJayjfa
tl8r62TTXfjbD1Nz+9dl+R9pk9xi/FFX//WfUxnknyv0a8DZMRWj/lco+tQSVfcZ/BCM1JT6ZwSf
SagXKtTa0+E+HyF/h6P3rjFGmytzOjU/nPO1qXo+5tcRJEQ/XrhwXnzZu030+vfaf38G4nXPfQkE
z4JBN7uaWwNRQnOM0UaPdwFdb18zlh5aHKeH8/mQ/yuKhnmOzZvPwIFwhoqRBYLeJq6q9KJluOuQ
qnyswZVbxT0H2f4TSDz7UJgc0mTUdQS6SIs/z5wvBI4LPqHajf8gX6MmnO80ruVoq/7My4U4NNtk
+0N6LHbJJl26y8g6+8Kd5Vt/D3f6ESaSN5ROZr9hHBtTcXtEWsJm2R3a1bDOG0ooGAgdwpX3ONxg
j/uEWplcr/K1usk2tEHPPeBmdYWvP2LaQh+WkBRAHFUwumWLBNfDutvGKwGvbAu/9v58/+LoF/4w
5NlthA20bvtTNKRFMDl/cZEH0F5sLKJPr6QjGwOuzT9TO9sYWEtXeSQTJ4IOaRu0G7MHlC/PrNcj
x8unKLP7JzVJpBOFKCmCzS0E3To8U3ed/gtflumHcczKrrhCN3VvEmGU02VvXfXhC40/lMr3daX/
L0cz2+NNhUZwC0EOB0lrGanhSh3VMyGm/8SJ4ZizDd65qqhHQQhJue1lRDBDY9VH9zKP31z6hrbM
uunfTq+ELyuOFjClCW4n05xy7dmocIiOvcRTEwja6qoQG4SrFrXxPNY/Tsf5suI+xxGzoXGgmUGt
Kei8w7DS9X0t3GUTPfyLIDwXkOlUZMWYJPk/btYEU+FRbwiio3BdShgpQjQvvXMY/6+HwjSYD3Fm
C5vKO0K2OXG0m2Y9la3SZ/8Je6a17GBWd6bQMitacQTNos0W+dDENCzoAy7ULVKWRAu2EF4XUFoA
RAQ35+7oGYzmr3jgh3SdpJuERZvFK1xjGG2ki1EQkbfIcwXwbr2Vb+N5LfEPIdVVtVIe5Rplr0rB
yEZOu93pD3n2N8yWJZ7yeVI1Q7JABzY/IKLtYoveFqvJFnFXpNiuSsGrUAaHJBo7MP8Ffa6X07/h
2Ir9MA36fMUOQUpZj5+Qh8jNlvWmaA5ZrDqno3y9afm6IN0FfkYUCvX5+zCqMgBFaDcv0sv6obGW
tOYd+5oKV38RHMoL9FJWWNyVC7xYLr1lua2ew8PZavaXk3r2I9TZxhnc/ybtPJbrVpa0+0SIgDdT
mI1t6ERKlMQJQkcG3ns8fS/o/rebBPdPxO2enIFOSLkBVGVlpVkfqggTP2K5V/2J1GjtwNcCNn4C
Me1SKTjs5a/XwPetr9uY3JzuA9t0aRljsRGsie/yO1DZ1Cjc3CtvLa8/SDRFGOf8Bl3JQ2NLt8Y5
dEiqeB+//b85mzced/MrNse7HuvcnRZ+ReOq5+EU+PmxdUJP/T6tNZLnGRDKfkvGOze/MbquvNcx
RTaFJYRn3JRfe+an2Qsv1T2CryeDBonqwgjPs/IjPcA/rvy9966+/9SsJxVMBhlimq3EzacuRWhk
sHhyG6CkPWTSE7nkzpZ62e2QA5pWWd+a3T7mj3M+UKpnelyWL72FXJvZnLUC6XVLdJK482FnrMp6
qhm4sv5bMJ6pBjJUQ+VYAabR5u4wRm4QhG7eGXa4YlTUwWnN7qDUeM1Od83FhzWNQ4HWDrGsk550
5IUMNL/0DnUMS3Nray8x+u6LUyDSKVHRYkYcjQrLxrPUy5jguThjZX9wgz+tkx2mI/qOjvIsH3jj
zn6L2faVryZpRuLEoMuBS+DmmlXlepiiJ0sBP+2Tm3Hsw7NarajFjxfz1mGRiKEui8deTZBK23zZ
jpRlKSZcror4Bh8NOXuIdzpLr5owZZP6nk7ZRt68vG7OqOdn5Fu7CfpZL8A0qI9W//ifPcjaGiYZ
3G4ZJSZBsq1kaFEeRkHNgZdEsd8CkArQn8r1bsf18tW3Toj0FZlcXpxBLMy4yeaomyQSutKg/VyH
MyonScQi/6zElbTcDZUYfkXNMUOfOUeLfBhTbdVyWmBfU1G2Yr8eq2y8y8HKLp80iG33RpUOw6Go
yxLO4JLVykFeovQxkOogIsBWc7TXi1URp1O70HSSqeliByWd2LTRvogvKwj9vlJ6tGcpIo7NKluX
j7OvNgXy2COtVMIF+XDxqzKLCNMOLaLCDOP0s4AqNoKxBgIM99B3kb4EznhcskrM3QBYyDFMG8vy
6yLmXU5Vmz7korVcsjwwD3qCLqfVTOGTLrQ/EgNwR50jMavMUMiECrVRAYUNyBNF4cYZtP9AMpD5
NdHfQWFasVt5VCF26T+hn0TfAj1MZntQ6K222X0VUnxtNYb31RDSSJpNVlDaOvd1yLxTFpvdF4Px
C81vQMNrrqj1IpKZkyCEh67qLNMZu1JOjjKSQ5mdRWH2AP8dvazGWoFtLRRjO+50FemPUq7Q4xza
OWfwSTNDf1aX5qtYCeDreub8uwO4au1+GjpNtdvCTJpDmaIWewvzJKtXWYXKuEt6Q/led6w1uogy
B03Y0MniNPikdFP7h+/UPlI9DDt/HK0CulSD6EagqNUndVHFm2KcfoENhVvSpfkhSmQAfeYknQve
kFcvJvzoeDzrQnPXLiXfHZ+BQG9SOulgtfehMt1Oo7SuDQkBySH4voy1H0CjAwrJM2SiCNVkvlfq
CemEEaxDo4WVK7VajDLN9FjOtI6Cvp+gUnRA5NpyGXGjhV6gaytNcNCpPM1olgWq088T4LGyKV60
qUhOAxQWO+kgKQUzcBq5bp22LlSu1ZZjmstJblq76yr0g9vnElSWBqsFDNdiC3Lxp7XEwRU72CQN
bG3XQLjcFoC2eH0BbEvputugm4QLdhU/afMTmmtemAaHAEWnPOqQi23NT2giwC7Ppq95FjSPvYEA
Q6fmiNnJcXgOswCqXqgfQ038mSrWD7VDZ74WQYdFEgyLKr4MRnsw++C+UHt/ofyvV/IpncPH1Wgu
yOesEU5TVtYcK5JwSFT0Fjt5MBDEjKAlp/LLQsMs1HfDyLjY6bnLZ3TkVPIlq0JLriJZqi1J4ipN
IXtVpKYHvUXqCk7qHVQcL+iLl3IJDqKVRPR9QnHtV513HZ3O8mY2Co6WoHzIu/gsg1KTwPMx+njU
IaDkod5w8aIddIhul3ThiyW8+QkpXEZSBJDYMTzGtGz/6a3ChF+VHcfGeGpyRK2RJ5Jsq5gVD5T2
kzRMdDlJ/ROaSuhURLiQqa9b1FXyji74/oG2noYD2FjA6Al+Nc9I1Qa+rgzPelj4lrDIX8c2rfwp
HaabLFF1z8zjL0GyvJA6O0Z51Z8quW/9eknvq0pQHLVTvTiCpaulX0uupaU6PCYT1CwxcqrQesrS
6aZH5MoMRPhVwe0kTa4kwOYDi81WU3+JAtJNUe4pxeCOSoBWi6r9I1FWGGvroRWBS8kKMs+lkjVO
XbUQ05bhDNU6tXGtj1GB/AtSgQf4o085ohRwub2lyBbXkoWvrFNU0OPpPooL5v27/J4n+iYXgg9U
7qGpOPErw186o7Gbpg0gCyfm3dTUFix3+XlR4O2gzHPbC+D86hAiFxq5INzqTvBrPfGbXP866MXj
pDI7phYipU8zqR+1Dr5nVEYlMJ/xWyasUoxThmhMBIptDqraawMtuAhtbAOLyi8oTYiOjotHBtY8
9ZCyEIh4GpA9S9NfZSMJNt00rtZaDrzb3NEzcMl4TrRqDRByQ+rRg/oiACaF2voyRfVRWtJHwzCP
WR5+M6vUq9FUNxO6RJBxO9OhdEkQAAQRiphbtiCOPXbiWS1V0GZrqbuiYXkxWfoC2M7IWu4WzfgB
0M9G4MCGj38bpcVygLrlTg0wYtVCK2j52oh16ylhGN0rKVFltGgNBEQVSFeGFElaiJ8XKO12UlfV
WUTrx1uQ1SHBYXminvppZ90Csw3toBUfh1k9VoFxgaD+o9XBb5Js/TUn5VEo1ZMKX4yWg29tbQKT
TEHoz+HzqKNRa8Y3cIjvqljFq2fWvZkK38JK4TxE3Cdt5jsjTy/FVH/JdfEbwL/oIGjFIQXl6cqD
Aj2oo3HiUHXaPV3YtZ2bElNnKNHGAirYQKactpq4j80R4z78c48LjH8dhmhtGD6MLPERAurce4k5
/CjyMvyU8UoabzLyKLlNxhKVayuVGydqZ8utrBlAYo5uplUMHB/QihHP1QpHSMTeRSn6nz5LC7/L
ZfGZMcFQgbA2R9I5AYz3DDwMJYm+D6X7Rshi32in3o1kq7Y1oExu0mbzoW24q+dJITlR0o53M5oA
vly0AfoKpRFHftA0LDxxyBy1pJpmRMA91Ry+oKRXEK4atfT6WVoQQjar6bskpBPiRWNqfmv7Ivyh
JGnkjp00e6oxVS4SJAAn9blEMcLo7xhnSr5IWiq5KhQoz+hGEXKkHp8Imr5KYh/UdqY0tbOA1LFB
x6KBFmVZcolDo7KnWvnVMy2X2QVTM7GnJ7Xl5sISvyyWJXy1qFtlbqz09Zd51QQR4E2joZMbMlKG
dVi6TYACuDGNAn9fyIFW6XwFOyZ5u9g1Y7KpbQ6m6gtLqDnqogSoDJpktNtw9pswTb0hyOl7bbrg
HlmG/lfaJc2vICYgdKp5aR5jPMlnyWp1X9XhVkHl7mMwp2pVhIcQOnBni0Y6IfRizDkEc8RSQC4u
jB6NMrECotXg+FLzZxGRyxsF1pUxTQ49nr96TekgHZeKnY3SjTIbp1Bo74YZOZxKXx7L1HowF75U
VRk/81j3YR6OKDxb53gR1WMDjwelduMfOQtpAstm2S6T8a5umsOktJ+Nbho9GlEsuI9hccp7Xf3M
DDc8TEEIPKMGxGJTIIc/GSaITKxDR0/g0DJYpNZnYgheTf4r0PpTKBrHok/LmxFC0jGau+BYTYX0
S8zE8pOgS3eJmnyKVdMXi+WUtJofd4HXp7iCqjoULShbVXeSejhVwgRRdqg+D9Hyhx4GRw+RDFcr
ANV5Spt+i0CZr1O5/NQi13ygp0n0ODWKczR1hWf0aQEhXNDctGgv0hjRjaGtSjbolbn0t8PuNX4I
ujG6cWwFXE2nyTa58XmTMmiupTUTlMv+WZrxi4TDfi+H39QGVfm+zMfTnC2/aWi8h4zjCPn4yCXr
YEbQV+PgdqworC9zGpdOviRfwdEzlVS8AEsAI9vK9/EcBjZ/YSVI0rVtDCm0TnG+DyUjOHWi2hCJ
pDJAuvgUjAWRkXGbCDoqSkkmOELUftI5QWwD2XbbCCPZyXk+JGuPWVTcDmjNQSl0OWrvkc5Bdy7z
5ypsHIM3tEAXnsbO6YOe5Z7ot1ZgnoHE+zjP50ytfoZB9TsN1ReUcc91L9xLSjO4OpB6r0iDFpHL
4EEuyx+RRWdmzOsNBK6QLY7ZHWd6542sAD5Z5pULCqyFZlsrXhZxo2eXCHYgTcNNVpXmrUQZ3YEX
zokdVbdZEJfA49abYtw4WZLboy4d5bLyxxJFdgU5I9RYmL7sv0tqDfJ0TjrHCsTYq2tL/Nw2xYSI
aA4mWJsugVx6FhqTRhW5atAbFwCL/VMMI9zNyo6rRln3aCwVY/GJIargRwgJEeJf91DmJkcthPom
tAit5QwC0BSOxwSByNEeE6sH4NiVceZEEfy+Ps6HxCYyKHI+dRDh6upZ+Cets4dqMgB1/VoatBG7
7lQjTWJJBcjFxclN7aKP9Xlslj9FEnLBSTu/SdT22KejdJDzXPN7PeOWk6R3jE/LB2pdbhVPj0as
KxdFmv8wE+mMBqJootacTJL+cS9lDhj28kXqW+GSiEHp0hW9ePI4NgcrWE7GCAVa7LUYQPrC6G/e
/iom0TjkfWvZsbzAsk65oy3t/G1eGBC2p8EQkLaL21RZdXLmyEEXwBh+ZGGnixecX7L4BKu0sOsN
VLxkXp1US1QF2XYqaRSODIIrDk3xH8LX8vtkdtXotgPYQAPVRtGbWn1CmziUALVlo4aaQjuDLte6
G5B8RNeDBLNzmqZDPmooXsnYQmvPGEzOXDnNhxOBNgTiuBsQNhK5adLjlfyoOyvxM8byfVUsAiRE
BbP/3RpV/YxOWb44yZwFP1b11gTupQAsC92aLHFipHbYMH1ongQ1ELy6igaPWyZdipWu+yUNcqdG
DLInQ6T5g/TrYsftoCOsqJlODKkKbdxonC1btob5E8LvoO+EPCbm6dD+QSCOB4+9XJyrh2mS6JAC
UJ19JnHSnLKoVjQ4pcr4vEptXXKxRQDJULNvCPekt6rZBOsBXBysMpHuW60Qfpd5DTmzGfPBcDS5
zzwjUpCiNGGd2dlsdo+miDQXUnJ94iRC13yZZWXMCcg7+cUITY6UCRW80dU7dfohRjGCs01QAqMF
DVp9QZgo+RomU3AzlwZ6tlL1UAp1eDC1matu234xjVi9WEYOATwrCjKDGcxgpKpM8A7oqSIUbiFZ
WMP1vhALi7/AQJg+QkGgDZV2ks+9OMXsoGwlM7fRXZxSDU6sSXRDVJou8EVxo/MQ38q1YiHmZViO
WkTpl2a05GMeFmj1sPy8uIyyeyT8cGUNdws9j8xLNTBA7XSKnh5hsxqOCSrwr9ZIdDOMQ3GDyJOM
CG3EgOYgMlamGGP9R051szoLapgdjKIcbvQhHNWLwbME0L9D4ZFMd/psxgGX9TlWEV0aEdM2bHEm
nDUGq3hMy7HLUIfsdK75OjeNA1kBPHMkZgHqmqqovLTLFGao6dZreDjqBDWRWkbAtDluHMRBwdYH
WQkYvJkR2BiDX6pCXBDQgeyqcdne9kkcfNHGmvSnNacixOW2/tFo5nxph2jyEM0ibinEpfslc+dh
rjzKnqsuBvcK7dc8jqUp+UggjWzV3ppuWviwty38YbdCGqRCGqOTRrIA1mwTBs5OWKVwY61RvLMC
ITjOgA6PXVuDWSWQAeseR0t9EwN/YfoTlQobyLPptN2YXtSxRJIRruCtFqZSe+A4YH2W/AFJYyP8
Rw0MpFO7GIU3YLnpDd+YUHRCkk+qltJDorl3ldrsPutVEtzXxlx9LtmoP/t6GI/TIAkPqpz05wBJ
RqeM2tQtNHRrwzge/WFVGLSMPvpm6TFV90DTKHgRft40WRXfz+gEa3aitM1NymzxRZEF8X6YOkSm
YPeXoV1aSegFlTp/zdAsICnXCq0/ofb0vZ8GxQ3SKJJs0cJlkhUztJd0ScybsgmheyL3gRCEqhpP
E7GZDE946BB1oyXiGCaS4ZT9+FyJSXoYzbb7jT5udekrVa0dSZzF29jqoNUu+dT+TOTFvKhTYkbA
U43+BZdQP/ds4vumUKGOCmldR16gVEwOCHHbHomVQcePK5BUUYhOihy5C2scX1CiFU+hTu0LByeh
oSbjabM4qb4DnJ0+C4WR/0ytErBNWiVQ8WlKWWyCufnbEAbm70pJB24LUsawbz9+6apsuk/zAA5D
Ayo2dnUVrTG0OLgv52bd66RxuN1rVVJ/jhK1mByyoMkFQSG1u4HQnz/nhCffYrMfMzuEgOdOCU09
Oo6N7T3q/UOn94ZvGhmF+DGrIr8keYOT09IeGbEuOoqNWX6zIMH6sbVC2YmiDa6PxUogNBIP/bTg
hNZxdJZLMfM0q6g+9VMx3KaBpH5fFCN6BGxcfCnTVpWcOSght4epaQKiTtH9YTSYYDwmzLZlKL83
ST1bcA4lOWjvhJ5EkTUpyZ1sSWrnCWkSj3yDNPHmcW4EXy3G9g5pGoRaBnGEJ5tlqUiibhq4xdUW
+YoBSFFEfeOPptXjzxxxQpEs9STmByQpu8ypJ43zM66LYbGXBSw2gH/lM5wWmMisWup5TUDd9Jio
oYDH7c2SEycQjLQnTKn1z9VCUyXeCqnZU5zWhc9AVMFHslICCFvuAXLZDLmmpT8xvx4+ADoupidB
UhOyJcXSNPoZhRZdutGrJpfv06aW4SJXHPtR5xp1LScHpZJiDi6zGselJplXy9JT1rHHaz/rCsNw
rQ45v+w0KqjW/fk4wy+9T7y/rcJsKuj8DCVL19aQSaKzqKAEg4pMfwgf9EPlMyoxH/fK2msq/3Wl
by3CvK77bFL9VdmSelfW3gr0am2lHuwJJU1zyh9UNSJjsWYtOvfjx9yWS1abrws/m4pMguhtg7AQ
0QGJw2zMPxVWfuBaulMv2fZwrGaoH9MSrplca7dzbGpZtJGyStw161W8i8iMTWJV2EGQ/o6JNT9+
qM1UGXCPv+Y0UaM2qlOw3nw70NZJyzKkK9zPHqCKsAYNG2LyQ3YUyRrbGdvv3O8Ua67V0Igr/9vo
5vMlRmlUgoFROl25sl4Ka9x5rmsf67WFTW0rEaYUySss6Gn4pQou0hJfyLA4H7+9bcfS5uXJm64C
pZebTJawgvTWcT1kYmQWtL4kz6OBjNl5azvPtK08Ijw6L62JNdN64P7VCDfC3pzynonNGhfMuMnD
ERO4mKdxGh/mhERS286fPn5xe3Y2/QKLrI/momBHSsBctp/RQnEJ2D828q7v5F+fB6amDCCDrtH1
V7wqzVOlbeN89RKq352Ke1QJmOpQD4kXuuXOt3nXRfTXFtUu9hByQ3QDv7WFRMlM/TGitfBvV6Pu
QORwwUAcFE847bm/zVzm/9u1r6xtvlMSyJ0VrNZaL78bz4ZwGP80p/yYuYFL4ix9qk/NY3bea6D8
u6C3ftdgAA5EJTk6fcvFGMNe4SrAJX126AI4NvfgXW0kf5z2GyUe63byfpwrJ/sNe0WCJ2bvfNBr
B81r89uWMALJaSHLaTcH8awdwLz4oS+hFiN5iSe40ulje1fdFJNQNE8BIHg3JT3MqORRPcSJVO2D
bJ2QM91ZonsWNt+RqEuOJwsL6LN/U3Tzvgt+f/wM1xfmq4fYbLWhYrCjXQ/ndUwyPZKmjw46I5KK
p6X+2u37sb2rO9uSAYfL5Brpkni7D6ZmKZEUoj2iR95Rska7I6TUhJ0vc7XxA93N/zazWQlMtxZG
s3ZhmC/1j/SSHVYcGTqv5/C0tjlJtV34u6NqV7/WK6ObsxLOFj0E+uqAb0dvcZPeTpkTZsrV1u/b
E0nfwi93RpP3XufmpBwhm1bm+jrbyvoUkqgqUu1HWKc7X+3qQfbqyTbHZWfqAbeh9XXqhqeNBVcF
sNTTYRFLf57SvX28Y87YnJuBYrboUWBOf0FNqPwjOqozfylv9YfoPnbikwAOfrE7XzjtfcOdT2hs
3DTPGZrDGnkYqYhWAi1NSKN9vAP2TGz2NKF9UParCaulSB0eDBAc/zcLyts9JrWm0cgRr09Om5dG
MO76XPY/NnE1pjfpbwJ5qFn8d7MikBoMBYVkBW5jcunSd+L4T+kbjuErnj79iQ97X+bqln5lcTsQ
Af+iS8Z1SuHfFqfk+7+IYVxHEU9DhHRFhu05rKsO0kTilyFbRvr+ivi+jhKQWp8KdLdXu0iF86SL
+Ch4rYvMN20Sn4w917Uu7u0Z+trexnVZKs0gSYO9NSpRoDiMxCQZlO/dN3ptJb62tPFXbTx3Rlf8
fTLRWdzIUVKVAN9wSOI41YuZGm73ZQ/beDXqem1147LQYY/NusbqekRTfA69te1TQmfY3u/G+/+s
0//5ept1OhpikM/532ec/sqN0Eqc+3RB+aVrjd/3LV55qcyZrn1m0EaZct1svpayiRUkYkLjkm4n
5irGuxfnXDMBtYe+P3iP9G5vnimM8w4GLD27Uo7wqFoXnWuOY/6fxx4Eqv9tZcuyVRKxbOYAlTWr
oPucVKaQ7Dl67eqT0L4PFgie4jsEeJu1yIbSN2fL+QKMZSjG4StqqqQoU2s8kTNQT7RsUPM2jXJ2
hz6vv9N+slZdpsE2plLwjWSY7XYZpYeq7PQctedaewCEgn4XtVPRKZW5uYms72sHZk/65j5pTJ2W
hCJpglu5H/uBxEug2PmslIlj9oWE2JxgVs6spdNdpI6UUapQGNymkRAXjZlea1qSM0JFInGuu+YU
a3J1KMtey/AMZor2raINh9iK6WNLKDLZVVA2yESY+rkbg/ggjgmdzqHCdbDp69gLYjPPDrOw5J6V
dck3OdVgmVRiu+NYtu962zG6OdpUI02WWafcp47icM/IV3uStTnfaRq95i4ZQqW/RKRmgH72ZnFG
bZBH4gjqYL3o1I9Icvi6rfmCT1PE7oVj/cc2vvK1se2ZAMmbQaYZY9kpPKbn7ljerDCR/wyH9Pc6
BQabvQwRgHm87Z7WgrGtapkN15fCgIRn1bh9UlwmrX+Zh17ZOb6v5VxWWXg2BTgww9jSlyr4Vgbd
VYmtZh7KZxR4bWSSjjOZM4f6gq1AIdilcm6XBxfUN0Y3Ycks14uUyhgdSy9PW7fqe/fjmOGaBVpw
TTg2a2bH2Bw3WZmk1E1wKLKcT+eEGs2plWtzJyL++83frgk4poDL8Y6wct5hN2Z9FMJZqBJ7lk07
pEiYJLSsjN9V1Lm1joMuOTQIhxaasuMwr5w1by1vXqE8ZOj+FJQ11U/SQXeg64WeQUpB8SbVjn9G
5917/nqYvH7WFXgpr9NcHDdAB7TtZiuLqkkGaHH6LSJpTAuhteo13uIgsuoK7h54aZt73Jjbjqwt
BvJ92oi5RPs1GX+q9pk+ktp8+XidbDf1XysrRVtXVt7Alu6kDtkiJTFWVD88rv6DhoiTeNwLRLbL
ETPcVixGa3mDzJ1u/OE4I4TeKTXjydlJIlimQLtzj9lezrYWtusB/REpmrEQl7MtDR360We9/Prx
29p7jE280YtZ2iLYzBLQLmmbuVJX7fmj9XduVtlKzoAPAkRdZlfx/1/lyYLFKAazw0Ryo5+Z9vCD
08/Mbn50/4v8wPrOmAYArgzxioHSjS1V6QPLHFdhaPXP0Fd+myjHYdo5pN6vMMbq1/lt5g2oDW2T
ceNQKmFucLRHSnFD1aa11Z4eGoZ0EK48FmJ+mdHqjpvM2HFO7z/WanjNNlqyogLffPsmNZS88zYa
clsX/gyZTzvzx4vh/Yp78+9vBUgaLUlmqepzOzUZ36aBQF4uNC3tJDP/hn5vFwRmoAhA0eCQUrdI
FRiATcR0LINUSxPkJ6uBtmjrbewmhbb2YP0A0kj1j/PmT2UZ0Y0211Tm+oom93ReVCccAeAJslBA
PjYtz2yj5GmeGsWPc9k6AMd4yXruXE7a69qxLfoAuWSh/SMa813Xtj/5cQ49rHTOtIps5zWUauYW
RicLZ9pUB6r0Ma0CbrUg4ZkO6HONrVx+MyfT+qXOeneWIF2fWpH2cBprLXIaQfNZliLVF/U2dORi
6Q88/HhTR2grdvNEcxSlSyrU+bLzJjfAXogqyPWxsQzuC9wa3k2/FE0+MLFAUXCNloIzjScVLLvB
7uA1HwbPPKAMjhtPbkxHffx4rVzbBPQHM9oDdRQU92YtWnCZ5WGyMgYimpxeTeQeaJIfYVJDiEsz
OxZ0ZgvkSe+/EJbTagjgt9nZiO+iRZ5fYoKJaUh+AmyKjRMWQsalZtXISFSvk4jFAQmDlQa0Tvgj
17U7Avjelb21t3HJS1vnxrDaW9938xmF5tv0ZPnrrGXm7/Jm3h/PUI7Y5SvqSHuPyZ8jg2J+Y+U8
3QgyK/bQjLVgIq8xKkGrxvjEDmNvdY+bnfna4vbSltO6YOkUHu20fRSTX404nJiWR/W7o9OwOXy8
gt4FPHw9WZG4JcKNB0K39QPoePK2E5ZQ4y6H2Svc2okOjLHa5Sm6VLd7yc5de6t7fXUQybEsdXmM
vfV9Rk7vh55JcaHx6tPg95c9e2smYvMy3zzeJlediQy+pfnfHYIIselZhXJYdXJpbIpo9BmZaPn4
hV5x3yta7d8Td8om75lrTZl0Qwfzo/5uDp9qi3bEnXBhz8Rmw00qDQDm2qoZKqhY0A+hjMpJnZ/+
Fw9iES5wnLMBlHVjvPpQVQ7DT5t5kLT+3WoPw/CPHuwcdVeOUuAo/2NisxboDV5MrcOEMU9+oqhH
ZUn3Avoru4kn4KBeU38MFG6CEcbPQr2vUaZa15tM29voR2TxD8NRtREqQJjdcupf1bm872r7P49P
yb4oK28PPNsVeSyppcF4InNFZxPqpw/ZuHMAvKsSsn2pXf2FRfFw76BbrZIsCHMTayU3IXrQvuTm
n+LzcMkuYU6pZHTLwyrSfdy7Rry7ov01bK5MLHRLQKVtjp6sqodSmEhFJCcUgO34rJ4MnwPb3ytI
XvMYtC0A+4K6xTOurKbXC3HWklylrTH5e76sHpjzReTTkXFUD+JxGG53s6rXdthrkxuvQYMmHVmr
yeQ0eqLHpZ3+RGdw5EPnJKkru4lX3Ob/i92gq3xD/DB3mW2IXo5zLE1dmZAbIFkm3eTp94939JXt
xpWdzUxXBhtheylLstbMq3RKbJHcWMgQVLWHd7kSj7yxsPlUKV2EZrdmPbJTc/r3tQ99F//jB7m2
6t/Y2Xwfsa5E2Rx4kvEMopmS53BTU4I8rKgN4SX8vArUM4u/Z/ddbZxF/8buJq+/qFkrz+sb7JuD
9lScqsMKPqyRvzTs8ud6aQ9s2V6hIrVXH4vfezCAd4n37Q/YeDMlZIKuKvgB1tO/qA+RqzyumXcG
5nZe8t633OT4V/qjnFWYCsvncDIcZXnOh6/m/LSIoitQOBSGwP0/fteNUzGiLmPeZE1gEdoNDLEx
1/FT9RZyIn7vpgENU6SD7MbfCyqvbA2S12gvIcu1Ejs377Wp6FfqZwsuqYnol/K9H/ekDq6FyWQh
V20xEoIKAMO3biyQQlLQjbHWoNTGXhM9lkNL8P3sUoPaFdZYf/Am7nljbRMk04A9pcxHk5Uv74ws
+tNnBvyjO8F8jmRzZ6W8SymtvH6u4DJNFApZhs1XiyO1ihYxKWzy07dTID3oNOgJSvEcLruXrXfB
/19buk7XHJoh4laMxmhoEc5C6LiNy3gqCtxWSfQI/MPr/PkfKbF3VuS78H9jb7ML+m7RlvFf9tZ8
YOYyUPMPAzGOemh87UE5fWzv3WfD3EqLXesoFNi27UxizmCKafAqrQzgtLoYh6wTfyRWfJ5F7Zgp
7ZeP7b33aBuDG49WLl2stBoGO3f4+z4D67n7uiQOI57csDjqKl/4DJU07GwmMKCvfpH2QL3vNt/6
GzRL5RoiSvK7ZKHR5QGVFi48nZrZAh3r5Y+Pn/J9CLFaAB4i0ruFWsoWg2EIIpO+cVTYmi2fZYdR
Gjq35IfVcWafRnsvfrjyQERk6BRC4gUHub1TMWAUtE3GCGopg4xWQnuZd7bce2/CBIu6hn60LFkm
0dFbbxIBcjYGhj/sRPUqzqHQSx3Gq1q6fpg88vYOg6v2oJ9aiMHwPFwZ39qTi1gr67Qv4Auajb26
5NRR/PCBfefEh92C/frz37gvHu+1ufUNv7p8MFUi6XGIueZbP9uF7Ipe6q0130i3mcrrv81u50Te
7vl6xb28sbt5rSmMMqMu/v2Yiltz15/O+Wk8rUylvXWy+1Y3u0+fYrMSAig8nSsdIrzLdOyOBT2M
6kE+zsaeM9u2JSCs8ubpVu/z6q2OiTkKYszTiefms4Kp+KQeplt0lPcs7b3Hjdtsdbnv0ZJa3XRP
AN060ZN2t8bPhZfsR0XvQpXNc20OINkIwUMgUka1gV5qR/0D1dxfX2TxDO/yeyzczt+i42I6itM4
wn57yZVDAr6rBY5mVXh4lwFjWg8lHHNh9utmogVjKD7Vvu5qvnjTijfiMdxfOFe+5BuL6/t/9SW1
QsxKMSQrtAZK/V3tV5f5oB/S3SjwytlO/oTiFL2RJAG2TE+zz2dQGjzaND5ZgT8q6G3qp9L8/rGH
vvIFkYBi6AcjcPq2wVGKakY9qCruhYofs2ETWkPCZJdT8CwKkGvm5lx1FnPXmbgrhHnt6722vXmX
lqAubZxpxd8CXHBundKxvOh58BQnP5C59T5+1GuH0Ztn3bjSuqxF6F08qwqEH/bGU+AaXvAkOQw8
3VquvJMBueJKZU4JSwSgLkngAd8uFaGYLKEBQGNb8xg+Z7TMe1YigN1Y58J2Hu3Kwaf8Bd0C219F
sDYOpiz6BaVeNmIF5t5byXS6Y8C/8WtXkj+vPnsfTHfNJthbDlpg+4jYbFx2Ky5SVYq4mlDRltuR
MR1yPIuy82hX3uJ/cXZezZEjyZb+K2P9jrvQYm3nPgBIRc0iWeoFVhJAQmvx6/cLdu8dJjKX6JmX
MisjmZ6hPDzcj59Dhl8B7WrR7QvF/eksJlXcjFAo524VPs7p56A+0KW44jUvjuSNjcVt0IVyBdUy
NhyHRqobZXheWZ4LXplBQFJNmQLmI3m5FWzIxXWduMS4Bz+jbuKrxGuvOtD/B1L1uzXdtUvXG2V8
oU4mAnYO9umk0ZubWJHOgI6xG94Fu24X+cg2wZNK1LAOf7jgRIRyC9oEcDvDc78wJ/dqh4ruIA4W
ih07+5Acoj1Z+sP703hxK7wxs1gmTZGUZkC02NVo2O1QYwzTr/FxxSGe59eoqbwdzOIoIdqu5keV
wQhYTH0vJg4EzlV9uxbaXZg1WoLo1KGGKnDwi3dpCyKhSWO6j+Sr+YZiyi67EdHHcU034oKbBYiG
dgNhMY8bc+lm4/EYOS12hqucIdHYuXc26k/4ZXi65bfq2mk6z5UoyGsDqKBoQ8hKX9fp7kvqwmzM
DoNQZh2Sx8yj4K14R8Sl1uQpLm10oetEHC4gOGfJ0MCIixy6oD9fpZIbeTOYz9QVCdFkle9VfO9F
bCyAdiIU5610lsarnTZ0NDD4bu6orh6qQAYeJOlJ7tuD3fXe+5v9/P7nykAYDKlfakQ42NNJ7J0o
PUpVVLhWDO1lem3NoW/On9r2/n07rzf86ajowGBY5GAEyf5yG1pBpqH9Ca9MRZ5e9+BKOuTXLWIx
aEM/dppb7+nwnvyjC0D4CWLZWNmswTDO04p4DiTmUCOTabw5OwpRbg7ww0HrUaGF7nS7eD+zR41d
9ny8yz8g30z4mHtrj45LQz8xuzgZVlJrhaVhVrzBNbf3jYfajx4cZAnDXbKJ0AlMbupvkLERIsR+
tHYyzz3A6bAX14IM6QAsR9gXYJ30ZqZA5kLYs1E+2X69CZtD/40yyW58YOq3w+P7C3/uTTFO8Vjm
bQn3zdJpFzS7W4BtoXEq7oLk2jCf9Xk1iyN82GJznRhZuOyZxn7U3hMKPDDGDmBflN1wo8Iduv72
v+AL4L6HupNWC6j/5WU2jMbxTp2kGI36rbLVWT2gCL0nMinRVdx42tqlfmkCdQMcFDEQN/sy2ZAi
82gf7VCMLd4bnwo0gofB1V3TpS3dTaD99MzNGvDgDN/ICLli/2VVxDJvHiBaXwU6FEViz8CGttGu
MyTNYa67GbYizJMVzyLP+eH9vXIhdMYoVxUKBzqgr2WaVmmLttLhcMJqDFuLOz5FWx7oICpL8JUR
zTmrda7za+vU5OIleyw1pRsjA8aOz0IpNKQOVPkj6wnPJSmB/9CezXWMHNh5ECNp0nQMcrNk+3BJ
esonONoq33x1ffVLcGet7Z/zoBBeYSFxhg4dL9jlfoW0REunzCq4/+kBofPZhUDJyw6qz4Su92Jc
8nYGIjqAcUGQ6mcvyqnsoRQ2ZkD19/XB+ZQ+td/1L5KCyLRf+Z0vU1srXzpYbCy3fhSlFO0n6hnv
b6QLZ4b3CXU2GZZfZF4WHq8g8dKPgKpcrf81yL+y49Zo1nqEzm9O3glvbCxOiDXIMCPZ2IhRQ+XJ
5dnGjUKI8P5IxKcsPJsBHzmEuKAOuJ4XQU5v5LUxJbQoHKPusa+qfWpnP983sZBcImCjYQaCXz5d
FEfI8Z+e9Syeqor3HvxYsVv9FsJxGn2Z0sZq3CIH6CNvu4MgYk5fAtl73/aFhYLzGmEd3l3AjpdR
gWLl4QyCoHRnWDKhuIK37rOVrbiVNSPihLzxZeaktfAm4FWOaqfdTbVZf+8dSf6kHKVk+/54LtwO
oviKFBcKwPC4LfMpVkCtfrboiNN3OYXzyDv6DtoAs9fe/Sd1UpGvZJOLG4nSzPJsp5x3KZ6w1m+F
fmbuz2Pkitd4vzG82UTsON8Z9s16THMeUgjDOgrEDJKn5mJbChVUIwcK4wa39aHZtddCgKVeLche
nM5XeD2AdML95eM/bOu6MBzsQC3EnELH7rAhzc9/0zmf7xSGJfS5SKPwjFlW0OnNH+SsqMTqOZ+t
xodtIHoy/XYDC4Y37ZURYsC/8bC9PMw3dhe+BEbRomkVhjmjXyHeTv3e2liPonT4N+juzx8YjJJO
CeReBPBi6VNGBDWtSaFFp9k0NuV1oS6QEYiGYC7aTfOsABZzRSJ1NW18HqedWl5ctm2RBFkiLNdE
wuJ0hFcp/fWqv04vcnlOEczgdUMt8QzfRCtDWwU1z/cW4BtK0vlWHAx5K/3W9+GqhsC5nzZk4kGi
UI4+bdOLFQzITBhJ1MO+GUx7U0XTXA8fVnzL+Y0DpwhgTAakOkC2ln4sbvLBGoQo3sa5r5ptFntw
OG5r0vzBj7HyYMf5ewlwsSynl9Cp4cUFkbf9q74Ly8ZNHZf157SCBDAUsqyEokMVXKd/ydf9GP93
+Kt4+PPD3wqTXZhPIWsuqwBv6Z9bKqH1+BbLUKPSZbd8LvXiJU//Xc0lcpgnJhbTCRLArMcJE7b2
GdRYWWquo39aWbNL40AvyxIgOzC8ywtujMPWLAyzoDIZ3oX7bEOh/TVfCgm1BztxDo9wuP0PMnOo
RECVp6gQmZKnXfjnNGrUsVRxmUdSMe2TqB6KmLb8AMGVX+1XBnnBbZ5YWxxrO5OlJOmw1myUrSEY
Hkk+hiQf6039cUA6BPD0dB1s3jd70Soc4LSHkBe2l7Q3zdA5JdTlhQsY/SWXwAoH2QYBg9UOyPPd
rzqizYVUDICEZXHZHsJKSTuVALq7mZLWhXIXPNDKYC48fdANB4vLE4+M3JnsaoEul1wjmO6qj/NW
uYHv10s8WJC/hV7pgdr/twMvzOGpRMVcNLAtNggRSlnLLb6kkD5Z409b+61GX95fnwsJOkOjhYy5
I0oA3ycW8E3cJZWiu0cECfmNtq2u6HbwWtd2i4d2PVC4cLNoxI8ITZF8tHian9pymlEpE4eb2741
r9DCuwXOcEtx0KcNdAW/fWmpTmwtHAeVLAi97NcogY7GTfrjuIWCm0dq8cX+tH61XNjnJ+YW3rdT
57CKTYK8FqKzEXmnY+HLSuO+v1oXggK2OJUk+hwA7S4D16DIYbLVpQL/DkpKupuqD6159ILudwV6
5H1bF+4TEtEobkP+YRH/LxZrht2+m7sQuln1Z2qqrhE/mjTh9q3XB3fZtLJeF+bvxNpiuSrNruMq
xpqez9+B31B6rH1NW6sgXfD01EHgNKbLz+YoL3Y7GPtGU3K9cAXLpFLsVatdObOXDhQPNe49zi6C
Ocum8vKo93YI1xwhTX6A9BYfEdwYJKHb1arBpfDpra1ll0IQRyayI9iynno/3lPw/hkeBiTV6p3j
r6H4z4gjuItPrC12RAvJXdeaWJOvlG25Va6l5FEEowKFpSAkeRs92ndrvRGXVuzNdKLdeuKfoIzW
bPqDcbnH2i2hutfWAt5LW++thcXRlXhK4GeJChvrUxKqCKTBRJgka02MF7J1TB9OjzSzTjVk+Rwj
16HW+cBIakQ5J8OtYfArPKjX45jEUuuJ1Nk6N4WYn0VYeGJ1ce03yMaMqrA6XLU31lbk0rvt8S70
QE//B21BYou8GeOiUmGleTg0ZAjd7KMAYSju/CneBU+AIvz4aa1odmH7058stH5t5H4prC9WTq6h
ry1bCAn+ZBRJ/WE42L5AuBRbeFJXBd/OAR/YowXJoY6KX1y+ydSsaidTLwqAv7z/4OMyD922/Bs5
g/MteWposWiUvxPkjrhN5PQpcT4WyY2Wf3jfvV+ePNJWJukBFM2WCaUxMaauThnM4BUf+xsIxq5U
6h6vhB5HtsfufXvn7yKGRMXbMlB1ZqkWsUySd7FTWGnhVh2dil0nT3cFWmkb/dgVe2sqnBU/fO43
Tu0tphCgL8QUBfbS/qpOKs/hufcfjIh2ZxoO0YE+y/lndqCbqcbuqwxkU3KaEmJrJ5WOF7cr6JGL
Y3ljSfz8TYw29F0DBSuWYHt16SbcyFW7eX8wF+Il5ovqok2uSFBOLJz7BFFOZZi52A4jQL/U7/fm
gQSwC+HEbrheo3y7UOazSHlzB4s8HJW+xX4oo8noNYXCsHj5E0z7yWb87txJH0UtuqTEDpW7R2fx
yjAvbMMTs4tt0dhTFlZSIUCodCJBQkTvgOXm39V7aCg866rahk9164efVuyeu2FA7QQcUFGIdull
jsyQJUcLGsLRZoNcIikyhVrJtvNNmme6vfJzxZwYxqnXPzUnpuHNjsnIx2Wjhbn5B6TEU+M2Oxyj
i1jKXfWDYw6jzp0oZFalPw9u8G3F/IUNq1PK4CUGak07I/SzBSFyZOO/plpM88b6Xrdu78LTa7rR
vrmP4ZdCQ3nFqtgyZ4PmGe+QeKH1fQnHTbugMSfEZFwrcsctodcjodfPQXOFLGWPJCiMGZ/2xsO0
4koveGtcGteeyUYGT7O4hrLJLOwqw9Xkzecu/VHpP0Np7ZkmPmMxthMbCxcwwz5sJC02aj++G/3+
OfUj3wH96+wUVC/XyuEXhoRoNl2BtCldaExvct0IgiPAadJobtdDBwTtuxaudS1fGBUGHLgQiIh4
ZiycAHzxBWUgzKDsZ/wwr/Jt4JfXWulVsTtvUvhDpef3N8mlgRmWTrzHVQS0ZxGg2LpWqE6ogAqv
v8tQFGUxw9q+b+NCrcbm1SwLUXsdJN6yGlxHutqrQZi58i5E/nw+wCfCo9oX4IHaE4CoBES/dZDW
DJ97GZs+eIt9yHveoTZ7euyTNBy0MSaPKsBX7RMYSjgTZw/BNl/er5H5XIggsAZMRAVuK6AaYq7f
OJlEswOlh6uc+oII9jTZzcgdmC4MENs4ctcgX2JpTo8APAfUKuEqFhjqZbSXtJYemFWWu0mWWb9h
HWkOVjXMO0ORhqcIYQ2INhPtLtaM/Crs0BNbWdVzp3Zqf3EE6ZpoZZSNQQYiV7jJPrQPqY/orW9w
lfjzR3NPk8bKq/jykMmWAOCj/LZMmARSIxd9wNP+TzBdux+20b5d7e48d5xiZP8yI7bVm4VUtX6C
uhwzsChslTK8Dozs1i7o6xkrpMuKp/dn8qI5KqUIqHMRog10au7YS2ooTVRhO/ifFOl5DBW/qa7M
8jGbdO99W+fnnaGJfCAhJzQ4y16eRDLknM7jHFUWe0vv10OeBxsz/Xc53iiynZhZ3LfarLVdGmLG
cO67huq99v39cZxf6GQcRQ2P1DPtvktPGWtDY48zS4Tk1K5HMyaBOwSRmdaPM+PmqKRXo1r/GXb+
r5P8fvPf/4f//yjKCSmjqF38979v4x910RS/2/8j/ux/fu30j/77vvyVP7X1r1/t7bdy+Zsnf8jn
/2Xf/9Z+O/nPJm/jdnrsfqEG96vp0vbVCJUI8Zt/94f/+PX6Kc9T+euff/wourwVnxYC/fvjrx8d
fv7zD4iK3ky/+Py/fnj3LePvnn5NP6JfafqrOfujX9+a9p9/GOZ/EcuRhqNiAOEIue0//jH8Ej/R
+Qk3pkOLquDYBMz5xz8QOWmjf/4haf9lgSeFiAmBeP4BKvTHP5qie/2ZIv8XPT2U+EUmgh4s9OP/
3/Af/nSCf67M5cLMazv2v3wlWVyBEjTwkiCSIBpacjK18TFGOiUrUdb4pCvZfR5k8zYbo2clc74i
N2Hd0tj0Is+ZiU5hZaL543yVrShEDLW6scawgb1MPXTScG2n2qNsZ/odcni3dUDWrPxgTRYZYimj
xVjLvsb2dAiqYjuO8tOsS1+VsfuUHKN9aWX3kcpnHtXkYz2tsimJF8nbMZoUzgV3ji30oc9zedMR
8YtOypEj6BKI4I8P3djuJzXcVap1HYbpAXiYix7aFyA+fqWuVRw0caZP7VMJAFdN9QZk61nt8jjX
SPUOcejBnlC7Y1A85UZyKKTiLnHCA0+1q3Y4bnvDuNFjB/7E45WmlxsKWqjRGV8Q/7h20A6fQkQH
s+Y5DMtrNT1EebdLs+QbKqtfazN23LJrbgNr+t006WaaQm90qs+48m0VjHdhFWUuAdzGjKavFQw8
dfT7zb7/a2O9rfC9ZgFOBwmUlloHIBmHDbuMl+K20CcUPBJPrav9MBjfxkq8XMwy8KvBCj9HkQ1t
ZABIaZz9OYt284gWYv9cmDIvC8NPq12nSx5hxF4dJzTFBKFcakMWOZebJtKPHvVFt8rRnDwio2YV
3N/T58GCe7C0toH9WFaf0/inCsnj+yM7vVpJAgPEEEeDZBXpuLMmz6SGGk1BTRJhvONtOTkvQp06
sQ2/QFlQTWUfNbgbjeTB+2ZP/fifZulxJnpxBCB6Wacyy/RoqlqbeObxqjc+qpB1jsd5W9kvnVOj
f6v779t7TQEvFpAw/n8MLqlQijyEZKDGYN0ZKM63P3K122n297aKfpF/OahJ4aVjH7tKaOz17rbP
Ksur8vBRGaVq0wal32cKMc7gA7B2kcD2VbxCFUf71Cp+JmjcupD/u23XbqsBlZQEOh6FOmpFN51d
brIpeZGdEDFHrXuYp8/HoryynWFbVsNDJSHclYWbeZS3kyqhFZbqO6M3vqXH7nvUO/elUuxkhL71
ilJ9avqBNK6EB+dn2D6ZnUXWw3LGBnwlszOmN2r/BRWxgzkRbMH4tbIOZ87i1NAixMpDZEV0iFw8
OfvOi8F3wN7VZrSy2qch6p+7i+4YzqpmkcZZQmOs1C7ao54iAMhzbcwjKE8e3x/HIk/0lwlK/txS
lDjO2P6msCgGiFYpe1JGLvsrp6Rfcv4gKmt2uynsq7+Bhbk4LIOaF5kpcWYXAWMdyOnsJNh8JffK
d3CdoAe06ffIPwn9tk2M4DrIsZU1O41T/xwqvo90DdyhomJ5Gqeit6g3E0TZXoweEQIXX0IbIme5
3raZs6tXSXLEFjg9qYIIDkwaoC0V77Qwl5SOEw+TDA0TXfXGVkBh1AOCartiKx1WH2/n/u/UmnBU
b2L+ue7LsC+wpoyf7JHNaJWboX80zbsYQl/TepGc3iWVUSNMQ08PUujWbaYb15Yz7StkXN3YVLy5
lq5z1Jzf32OnMbuY99OvJr76m6/m2JE0aR1fTSpvCW2QKCw3TvHhfSPnJ/+tEaDvp0bCvpWqAYkN
WIi5vM0I/b7QNdSvuWqs3DSLd/JyPIA4F6aSsIF7GlPGRBTSNrDwoTv2opkzGqQ/rfHrFF6DSfTt
CPqUoX5q43T7/mBXv8LC/eiBXLezKkabJtfwRLzoyGm3M9taOkjJteYUH8voUTavkCdDlH5lrhc1
0b9mQCEvIaj5YLpfzEDSdEakzZhPBTz++kiahxY0+Fz7X2tMRQsyhXNbi6GGvFsby5piD3XVH8ld
9kHdCAll0mXarWa5f2Js1BtBePVL/xt9SOdeg431Zqza6WpXcT2Y1FZij36AI6sNIU3WuHAEvqBT
68Xpal3x4nGBpVehwY+y1DJE64NWr6wZg81GvzIKt3yAPc7P99pOJlvQHcz9er/nopjJLHNiBAoG
BmJCQx4up6Ms88bKVT2OPWdA3SQbv5ut/pDm5ec2VCIP9bOXqZAQ2HSeOtGT3U9c4+DfRy+Rhtu0
XKvhLmrTr9+H5xYoZUBGpgGy9fT7DJGijoE1Rx41nw9Hq0tdOx19bUi38xBdSXWxN+1qKyvlLorL
a/Q6d00h77My38SJgUpsv1KyEe+8U28OBFBQttEioUPLsiyvNRlSszysI8+SqZB3ZeVqhuKbKJIK
gfUeMe5m1oWEodtmAGDifFsjh6DibFNj30uSN9mOZwHlM6DA1/r6qk/pooyVQzAO92kXP8UKrHCy
s3vfU5ztXr42rxqeVoIy+4wgZ7ITZQqNiOa5XHf1/svRRGDPV8OX9QKkOPQn951DBzY5ZlwfLXsw
1Z4uWSUZZiU6grx+7O7mON21SE/UffVgOF+cOnoYrWYTHYud0egPMlKn7w/UOF8gYGbwZdJxAcrl
rCITV0ivKhXld7k2rts421oa75M0ix8RovRaSb8rSmMbN7Jv2UXvym2xJY72lEr1BuQdeMN7bSC9
gFzxc+1bmn5pRmRFeSAPju4mqdW5R5luMiRSlXrfGCGC5IZvdtItPKy+riNinX4+yl8D60WxoA11
PqnHH3CPeUVYeTYcwW296w1Uzhz4SzVk4V8knVdWsjuG1r4a74dCf46gjbB6t5lGP534XQC2a21p
Z6EXi0TgBWwdlBi42cUi1SHq0oXcoVkdTD7YHN82PkNAe51Mql+MqW+PD6Du/PhYX1vj5EItsEly
4wbW2ZXQ9jzwXHyThV9Pwlrtso5vIgqUWk9/Z7cTaLWeRmbLRMTm379JFhYXntwZezVsGiyKgAyp
gsZ09REMimd+LLfplt7IvX4vPY4fj9ddfQXSNtmuVc2VszBNfAexUU3eqKKgdnpI5lBN8zRoJYQb
jgSiKsrVUgiJL7lZgxtNfgiO90rwMqvxHQx9z4487NKGVrBKf8rkX5EVIMI7u3DO7UzJXlmSC9+N
VJWgpYT+1iDRdPrdtCrIe5kmDbcNpcM8d3dHiyrfMXpB12wjl8O9UXae2o4rJ/csciP/6VABEK9a
mhWXqdDIPoY9V6zkoqfrIeHoZi3ywlbsOmv1qQsuAmIfcFx0ENJysGT2bQS3T59hKZqe4mHwdRn+
ZG1YSQlc2tmUDUH1ERqCHF/mqKeiCAu9dkJvKuQGJufgWzA/Wv1nhFh9azpSxGzab4ljb5S6vM6G
+V5r08+gvNeg62I/nzpk7k2+BU0q4spavncS2g2akfP++szqb3Qvtl6R66JgNUiANNeqjAvWZnFr
n1pcPEIAkM9x1SpExjTcsoLDR8Ut7/tr3VV/SDvR2tdSSwLO/u+2+J2bXjwyMqPTQ1SmY090MZLV
bKFjL3b1vveqQ7oxA19bmV713JUyWNRUBUs17ZPLqmCETHVWQv1DusV5hsZi02hXuYPErzn5UnP0
gON4tFVua+SCBMionz9U5a+peeliqml5F11lcUKiRAkhYKJbaUZtXcue0y7d6ePM+Q5fVq7IS/sB
Zn/ONnwOZ9vfmkFXldmMqpDdHSQj9c3IcuMgXnEjl3YBr16x8wRdF0DkUz9SCfWReCKWbEPDSwnH
+jLzpnF2q+g51A5H9Xuc5FurH6+Npntw0vGujftvQVztABt9zp36TrdTr2909/3xXwgqxYtF1L8B
6HM0Fs43axGEPY7wHx4PGtmpwC0SvwDa64H3eZ431jeklmJfI/W9slfOPSuGyeLQUEX8eNagJsWa
3FdmHntZ853N5CdGsyHXv0sBuMf1uI8LGIAKZ2UhtAtmWWuyD/giUyUtfroQU1lGbWwFkCcFI1uS
7Pmk3Yxm4k9j5+dy70/Ham9E00Mi9dsgUv0UEZJwgDErbrbmZD8a2r1pwb4JZE2nIKy2rt48z9LO
aAvPtHbDkWYpy9p0YfAJrkc3VJVtYAz7OpIPaRT4pjbd11roZccPYxS5oJH8pv4QD7/fX9e1YS6W
VbWSKul1hilYPZRXXQxBUbIWP1zw6+J6UqAR5LYieb6InSxKAXpdOxEPsz9ZtpHYNsGgJ8+vXe/f
xy/vj+vSfsWgwPMJSL9iLS5kuVSsBgJm3l+eTh8x3AkbyZv35Z4g3gVT9ZLu1h5eF5zaiclFjFSM
dVaEaBp6iLl7SS355eoxfKW1W9xLJzYW29IyeuiMkD/wxs8KvVt308du119LOOz2Uw+0J3DzjeCE
0A6B4qJqftM95btVNry1kS52TZtNZZO3KNK3PqKUvcfGuRVt7zSvBW5IytyNaP/33l9S9fw9JvbQ
v5ZUBENvcmExxxHmL8au7oJdWMOc2O0FOQd3FjmN9hqa6U8VQDl/ugGcD4x4hx7nLtlW30Vv4CrA
RAzybCmAMAtUF410y15WvTv2CjxrYhK0H6jq7YMvlbX5IVBd9Y4XY/YdXIv//hwsoIKvVzVcNf9j
dCnGkcz2KDcpRqMbcwc9zuO4N+7Q5eghWJg9emh/HUeXQsqa4dekwTujdRYHuDLraRwkHEVmGt5A
KSTtmp2Zql7ROJ7RP6Xh0Z/y67p9ioLMp+1of8y+Rzpq6YV9cEL7VnY2ra16qvWpyp1dM3235w2q
JZ5MBwL6z+7osIqGtS8qg8ZAeSdlteP3UuBHVv8pqRppozafNS3aJeOTluFNo+bDpP3Qp9BVBtlN
5WF7JCR0PhrkFcr5q84sKMefBjlq+hB2mvKsQpso3wx0wnhypzxFRefB8+aqpXNV6OkedUs3jYvb
Ph1hUfqtdeOzPVsfVhZQzNNyHnkeAJpG3EA0/pxuYjtEWafWX/2S7B1/lgjXxzdIDTyuh5Sq8HHn
toQojUDMwG5wamtwgmkAL84dttW20qcO/Vj5ZdzD5QBPNCQuvWfUOIkaNftfsZ96+q3zvOqIxYDO
vgR+n/SYiOxfL9o3p9YEFFVEEgMWvsLYNh441zihv6+N4B324ZjbDXuN6rknW/T6rfqqFfv6IqKS
9NxWpFJ4TBlojRkSo8wvql0JKZl9ZCQ/DfVA7dqNdM3Vms4bzWCrBOpWjSffljr2ZvY4WIWPasOn
9/fC2jdbHKlS1ZEKlAymwejdUdVvisCka5vYX0tMn0JL7B6beiWLcenCFzUcC1AcvFeycLJvlqNp
h74yDPbElO2LOvpsx6FbpmTjFPMqsp8rW/GtQdu/P9LznDvQevJ/AowhqNded+obq1Wk2GOhauL6
D3Zy6IVf9YNOOad7rr2p8ZwVrNjFcIOdBQMmLQo6UOPTUXIgAnXsRPYVOkohB0BhXeTZhQhp+KNc
lUy+GG68Nbi4lxvLHPqxxaA8YVH+KHgUrMCjyPBbXMrJD3B421UB+Ndn6NnhggUDxCEQECQlTscp
5bmpBTPzOoGGB/W0T0d5l9WTOyrjDaQB12Uz+Ik0bYIw8s0e3GoluyPS7aMWkF0tQiFE6cva6Mcj
aaQ880HAXM0yUkHSF1qdN0Vx1xv3o/VxtElImo+Wfrw9Nh1Aw/gTKtG35TG9Stv0vhmsQ24Ym0Ce
3JjQtpgnt9evSTYfimzexcGRjlq0sOpWIW0QX/ex5Kd94qdqtgslhIDi5osuNz+Gwt6a8e+m+2K2
5p5j6s8qIp0mKmFh87OwiW+kyZOGeNvMjhu32vUxAmpWxfJjrSu/2mP2AMpoWweBS855ZwFRRDry
EYlFMhY/wPl6taL7Nakh1Sn2R/FuhDRPn5XnTC0+tInh6Ufdt+p5HxgkIZr7MlMfZlv6nIENiDp7
E4UfbcX5QAv1VpXmQ089JVCs/Vw+mM3sJ+rxNjYHz6TckYBQdvKcNO6PlN8aDWalbG7SevazsrzP
jJ9Ob2zmOnTlyPASK/eqUd0UkcOQQz9Xvo/K7jhmXmB8HvthE9T1t8FR76dZ+q6HyV1pkztNzcnL
nKHzrLzbVKp015rSg4nw3BBnn5LAfpbnW2lK9k4CzXRYDCRN29u+mfwOyRkrazZaXV1PuOGsFNrs
xbegA1Cth7eRCY6lloxdOOq7WQa+C8nCilM4T16BRaQNhgMqhBWX2MfS6QY1snkTiJYlRboVOsgR
SAluptGz3bS8Dj1536yzOZ9HbqeGhWN+442aMpaDwMCwXH8M2/tufnK6FTd7XuYTrN70ilrC8QlY
1qmNWTbSgnx45NXhN01+MvOPKmXGJmO1nRt4WHzJPnpmoW/qNc2LC74I07zVbQhIIVHUFtE59LkG
q8bw6tcbN/o57I5PZesiItn440b16xGk0Xp73XnO7NTuItyIhv7Y1qpYzyt7l0D91bau+mQSYVDX
+CVp7tqDa8FJKaJhgYIAbcwc81hfZoTLoAtKJXyNLeg0Blr+J+tw9LjWun9hq8KcJKhjCL6haRK3
6psdYzZ9UkBPwNAmCQ/0XFHCU6X7yXp8/0ychwSvDE3kWLkoIZ9b3M7FqBZqV2FHMUe3L5MdIlub
2UGSyhh9JxkeIzl/ed/k5aFh9i+Ti8MQgS3TkpKAQEXppcjumpiYvWxc21g5EufPt9OxLedwBnE1
DxiK0xaZbIn7Md4oXJJQq/vHcY3u6sIhp3cLUI4JVE87azzIkcwu+oSpnEDZ2eHvPjDcIFxlGD7f
9Fz7oreH3eEQWC0iDdTNwT5W3MBQytqoHZX3gol+9EqEQWhwWNcCPx/XqcFFpBH1gdPWs8pDTL8K
orvG2sX1ivDPxXDt7aAWHkQxxgJQMoNi01Dp6/cpsLY0v5+NqywLthPZ2nSEvJR0qxmPO1vKDu9v
yksJBosPF2hSkqBLsD/lWLr8OkrY8/xbrW5jdQ2xejFCFEU8iq3IhENHdXqiqz4qjkCQKJJ/Jc52
qGFF6C+77YYyo9cn7jqX/6Wkt21RTaCEgp7SWT05y3XEP1MGZT7mD4LRUxAKadeWfoD5eCNtxAs+
QDxkRjwkruE1QlGAL7Ljsfv+7C4k0v/MIpBJVWk4ohrPlzodvGQPeheFI2c+3QdEC3YoeVLwo29u
nf4X0uK7Y63uW7X1a5Honax9opXPWfe7HQ1/1icviYINtGK+peaHXvvRqAetCQ8S6uVq9dxrsRcb
NxafK0/SQypVaKl/slubN/iPWdHo2pSe54BaJWDKqHh0ks9G07qZWhFk3IVhzLVsuE6EymCpulMc
bfKjsenM3FUsVHCsvL4Oyn7TFNAJNO1Vqw8r03Ph7hbFcBjkQFDodO0ttr80trBVmz3vZv3XlIe+
qj3MwXSoMtWrjMoPhuK+dPLHepK3fdz9+1sf42gf6ja5Lvbn6dqY/WjGNPazS5KnaCCdRkX8/eX/
/4zvXyYWy28m9tyoJeNr9KuxALRdGjdjl3h0bvhRomyifPiqaIab6umhTEJ/xbwIfRaPFtRUofDV
oUg/bxaudCvPjiYjFI9BpH9vYep0lUfRqc7r/Mt/Ys2irY6Ckw4N9+LakfX4KNlmK6wp28a1rqsX
yfuhXdVX9a+1EvUF3wzmBiA+1PaI3y1VA9o8C+LBqCLPLhrXHL4cu9grjNpbGdK5GQugPeqfdPuL
tqFFlNAq8zGFVlwUJ+PZc/b2ToTOVcGJomn9mENmbsLr4vx8367YFqfrdmp2ESkkU9t3E12CXkmK
IlR+gQ5f25kXghFGpuF4VZEpeEUSvYmz8jAK9GnChIAZjM/VHZSAT/YXIWqWUT/fBtcN2CnJXW3B
FrtgMTYqBTrEXXRfQqOxmFKzwAs0NdGC1B63eTnuJUvxRgkdmzj38mZ+MWL65kG0ZNNDVNYbyRy2
OoXKY6J/miFFN46ddyyMD4nWf1LtNaqWcyCfCHRFNy+FQaphr2XDN/MCCWY5ZZ1451fbDGFjK4df
9pj0qdtXqZ9LxpNW6geeyUSouukaNU5rzA96L79IlfxQqPFLCq2jmXhONrtyGW6Oyuf3dwfXx/kc
iv4PHdpDpKjPyAjHLoyjqRD7Y1L3ktL6Xei4xZB8gzvez0zlagwqrplbJc1/ti1Nmd3gpu1TNbfb
RJdcXf4dl+PBmYGHWchB2PTgJemmy2c3c3hJ9LZrzQw47R7COfSakP3e3ASTvauS7OY4aJ5l7Urj
1ikDT3GqaztXvekILiXK7lP7eM+5vemVwmu6/qo0sl2sGFe5cU9UussyUiNxln2NRnNzzDOq/QJQ
/dKCTq8rEzqSZGsa/bYMpPumJ72QFKl3dKobQ45enDJ/TIPnirSxVUXfVTVH5CwvD5XmPNr9j7hL
n/TseUpzb/6/pJ3XcuTs0aSvCBHw5hSmHdn0/gTBMYT3Hle/D/jvrjhgBzu0qwPFp5E0b+O1VVmZ
WZaxTcJ521DXGxfxppVucbrece9CpRkPlTHYJY5G2CnQoUCnCp7t0uQ2SWi0KypuXuwJjLaCGnW2
WAV2oDX2RAy1l/X8Lo6QXCoTlH2ceouBnsej58+zB4SyEST5TbTSQzmObj1s2/BmDsrDXIxPc6C7
pvrQt2AoqX+dGBQeh97t6SLcIEypJ5zDIK3k0K2sQNwrwkEzg6ec201aBH7+VSFo+0K5lSwQoe6x
7Q5RhpeaWB2D2fKSeKD79GgraQ0H5iE2O57ze3USd0qGh5wU7DpsqenVvM0FrHeXFumy7/TWfd/6
t4H5LnaqPUBBaMeXqK+PY3unyTft8Ds0zadauRxy+HHp66zUnmX5na3CVUszgkVIKoK+ywFxSis8
8kc63DlbS3Rnlia7tcSrRKcZY3kvIfeagtrR0kdZ9yDh2WaoOmmHOwBBzGhdT6LpSmlFEzDDjgk+
xOQKUZL5LtP7WCloShZpdujfozs8tkG0bQdyXX24LJV3v1fssCwdVbqwWpMOIO3nLLbKjanf9jkX
SbbvyncBtrXIaRVTf5MUlz5SiNz/hW4BlAxhdqrvxVl2suQlqDFZmR+t4lHBY9BHZTVFE73m/2qc
CzMpb9SMKlcchW4ayy+FvNFb6SDDdzIiNlUZ2b5huXUrXHYBFXturEJ4G/T3KKUFUjBcBIK/TQco
fZMPFxpiWXchjM2+4vB2maMlbKQkdMWKPWGaTqP/CQtOElZpXf0sqvmhGKzNnAS3FqzMrrq1amHb
czulylvmmxsMO5BfdLtssOxBw5F0Cj8ys7gO4uSOCOpOa+djGgbPY5K/KYp/5/ud5DQS3bUM3c3S
xhEpFFkVBjNKuy3M8DA37y0kDGPSrotWcPLqqUkfTKlGf/OYhZk3LGqIYSkbObqvuIZG++hMe1zW
+/NnjUhCAN4KPJ1BH13NRMjg50dRrLf+HKDBCo5DUFzJk+71RrgtAUQTtlA5Zhe9EezN9mjwRIzi
x+ijS9CHu7Kq9zFVR7nt97UFXYhHKjUqZ8gDQMAjtgGbKW+X3vZXshTB6hidQJvtMEg8QYJggKti
P/ebUBI3bTU7jQKLL9Y9U/011HQuF3nWh3rfy6pdDq/pViuOsCJHsNzOOGhB9RZL1PxAS4fyKWx1
3BfkfYjVRZ48ZpO1V6zcy+T8kAfChdkOu8wPvGw0vbQa7Cl5COZLOX9Ns/JylmIasaaPgeYfczO/
1fo7pb32p9ZucoJ7eFlFVduzGtu9QsnOJJ4agLCUCJ/ubnAjJd/IxkcOZTMsRLehHwRcLoAM5PDJ
/cTVBjX6slTVQ1IpzuibqKz9TdpV28yMjrma25MhH0L9VWDDZIl1CPgLQ/FA+1s77KO/syQzZdG+
Ch4Cas2Kcc3FjVqOXTVfJ6PqKEX02ifmjemHl9EUung1b6dZcgfzt9RyGJP2ohFDe7ZoiGriPOxX
d1JO7dpIL6mWuCL/vQ8pW9Eyr1JGuxH0m97wSbJlguI/itn+GgYd/d/70FLgrW6luvcWFV8Lxj2x
ZnLD+Z00xxKQwQvNrlWUDa1Y1F7az1q26Vtpa7YiEsCGs7qA7P6ht8itR8HYxP5HayIcDCmR4VKq
CrJn0tE0T5vtJHZeT2MchS8TmiMfjNPvtLc0WBta6lkNvRELeq4Kvwo5dfxaes/6QrbjXHWHGUm+
+pRNNTsAwdo0elm18K4eDN9ygmByyj65GmvUSxMbmyZ3dhg+DMKyMebdUIpHpfZtE/qJWQ6XSTm7
hrJBiOkE6BKbxKdWO3s/RxIn4Id/o51VyB5BZlSA9gmj452/LcnMkTtRu9iCOSjOeXbrCWYpAy4d
xRaTe0P6lBB/Ca/mIhcqNMrY+9YoALM7pXmAviPIBz1ML7JofC2bh6o9MKm237yPSzKhGxf6eFXL
0SaAz54nAbTUVD8DB35qk7+FpV9+2CoTLaYmidUFnGvyZ8jzjlhetvDotbJyDO1O5ZkYZcnO686G
t+yWXYbR53G0Hnt2hDZiPaH9DuWXHn9TyHZ22Io8HdgY+TdTcRfXJfYNV0YR2pN11/DnEoUAyGdO
LyOIEWYEONPWEhoiJtNVQsilAoWlAQ+N+s7wdWeMRtdv35uYTRCiBqPeUWhvkfjWhH8wTtADg1+0
1cFuLPm2MiSbGbZlXuVUuIm76yl7kxGUndk7S8Xr+4wtrbcw4dC+VRozK2mLpqQQF8b9ZTf227Cy
nuYsuWynX1Zc3Zn+8DBivgO74FymeSI/Yhf9Z+hV5j6ppC9wwUMnn+6zovCGhHSiG19a4zZSPwRw
CmS/Th/XPGu5i02OG/Q1E312Dk7+EMr+tK5ZbHjMFRAfG7NCZ0WAprYQLzCNvzGHcq9bN6Gy0yJr
g6ICM6LB7jUDZLQXXA0+e9oimYnPQSknKAicrC8/ZZVXVeZcSFrKckgI6XKStyYpPHEo7iIDniss
GbTbu05ttqpKv9C0um2V5ojGHll17aghYaW8iSfNG/CK9sP20oqpW03tpTrf/bxxTqLT/+NkC1+M
HvLsqy9XQDdJwRj43Dlt/ipaL6pf22KOnpcnjkKe+/Ngn6Wtb7t08SOAzYRdEg4H/4w2C7QoS3um
pXXb2lVrGBqT19iKaVdOu2uSDZkoPUTuChdqy7lixgkgkn5NVIYw/oEC902wZE7QlsaG0cvwbko5
noFy00Cwrkr0HCqlyuk5KmdbQMEfPlbURU2TV4Grv0ejnkiDk4uiV6uiO4VX0pA8ZLPlkMVdRc0x
DKYzmMAJsIMfS4a74JRQhlenKpkjunSJC1CLY7JaCzY2Jm6inPPIOwEIMymgWgtVRYYVs3p06rH3
B7GcWJLueZzyzZwjVcmnQ2EMr8NQ25HY7pMAK9OqvVbEFndWWbRziJ8/b41TZ3eBpfGJhi4DMv3v
zlCiMtOynLVJu30hLc1lz8JHy4ytNx/lVrBF7LZxG1jNaNdwh9cq8N+4CZs9lJxtMzjpZEsfk1s7
FAeDzVmy3LkxV5/VyWGk5TGI8/9p69xLkCNaD/aR3T+S/5wDOU8gSThOofzmEcBSbw2jlnx/F1fL
gL3qpRAVrBJ4mV454rlSwnJW19OpL93nseAAsV1vHGxPyhHgAsDWv0n92c4H/EybC6nM9oSSY1Ce
2SEnOOJQxBHUca0ikzDWKGNgRNnkC+Cni1JgIbfIJIO0I45uaSglXZFy7SF3XNWOLnnmOS3fifcV
AyFMRsD30YOsDd7GEh8H3QoB6bcY71yBakRe5qiY6d30FwbWcsNm9PqtuBMesmvt5ufDoZ+4pTlW
srEoUZiAdcG3FsxaIugMnDQ1bSW+kLPuIY65waqXwhAusgwyh1hWkEXCW8EYDmWbX1mF/mz5f5tJ
OgQj+Z5Oj630sVf0vaDP9lSoTtfACpoOkVU6QkgQvxBIFJwo8nTE8iH9q1Stk9E1W8hasiNjo8vW
IQ6Di0wdj006OmKi2ElgQoxvSnLR9MOIhLtQytBTw7kTB6/KLC/rb6iulu2rmYePaTE9C73e2X1X
QNuc+J91ht0LomtBJ49JDbLiOGDN1pT+PhsfM8i+cuNf51PhtiQQY/r088yeAu8W5JPrj3/n0Kwu
BTOZc3/SZTgvQfYSztF2Sg6GUMFNE20jTV1Nx7XNw9QC44vpVitNt4G4RV0QCEOxF/G8FsaUqnPb
KCs8xwZXHGOvU6RNYr6rUrcxC9JJS9ymovnbh7tTVJIzGOa5w3HiuYD3gG+A+En+WjsHNGYq1EGW
cxp7OH5x7qOiWMh98Gii5qBMdNXN6n2tGd5IRmXMlSeJiTfomR2asjdJ1cPPE3uCscsNSz9YjNp4
brEv+/dCN4a5y8SqxhU/RrRhRSkeQNOlHt/0wbwXMslW6nQjENSLjXali8PzFCuuT2Iay6CDg3A/
RPm5BOv7bbwYqPFbFlLed71nEVV6ELWpQDqePhTWjLI2e1QMouPUvEBUdj3LD3U3QLXFhTQ2Lypl
aZhKK5kzc7NGjFkmyHmLThlYm0rvatOlaW3Ncwna2YePELvtwlSJgW5Na3ZH0StqZyA6CfQ7IfiY
h3OSlvW9zeBLuw7xf4gy34w5kyCXa3NmcEH6o8qjU2WGnQ332vzuT+o1vlb/ZYS5Hm+ZjC8R5iiX
qYL7AdCu1ewziOpV9p5GgPVAf1wDZ8Km5UH9+iqtR1tNbSEJSGF7RjPiOz9EcHuuh+G3G2M9wvIL
vnyPX+Zm20qMECQKV50W3w2T9SKieQEtuAl1617D09hUypfSEjfBeBMXjVfzKMSzPWvd2ySpV374
LHWi0wv1Rm6jbU7/vrR/18bfg3g7gaP7eoYdXudaSrqZaslJ587OjYcyq89M1zpcWH/MKtHWa12n
msLHKNJlbN5Nw+1c/D3bRPfkKIvOD6Msmfx0dRdYcAz7eEH3FTBrkldbNx+h8LmlfKZ76cm9/WWg
VX4RwOYcLbg1ABMpZPyHqgz2WS/ZZoRbI1a4qX/m/VjXzz7n78uAq+jZpAo/8dG+3eWUDvzSUbTS
68PAsUDHaGMGuRtj42I+s2ynvpNAdukxRG5A+vbvHhT8rB/TVkfRU18bAr3tob9W0pOFeVKeW9Rr
zN2ZK2vhhazPFXcG8IJE2oaG8d8RE8EvsqJUoUVg41XpxbYq/qi45ItmuCusp4huLm3xEVuTE3T1
7zODn5rlr4OvrpCmGPIhEKDuqttYdeTDkNrNOwULN77OnNLbVsC6+Kp2S/233J6L/b6lSMsi06BH
W2iFkJDW7hpKHU5yrck+rijxHbFOZU9V/aK2T2UUe+3Yu6GiHWqxVuwsnm+nMnyNovYi1oszKuFT
04CfLO7C0LqIB1ebTZ8L35er2Ke8gJ9EFWyCWoW3O+2GpHeKKL6tB8mzknO98k6cXkaFULZMweJY
9u/Sp30bJ36jWgAQshf39JIXb3R6gIhyciaK+eyM9c8uA0j6lDzizIuv3hqNyPuybTT4KXavZ8c+
i48wZF6kWPkbxD2ylg5UoA7MP9jJ2dQtrufOvy/GbkAtmKmORRHWaefyKKfvswrSFGBwLTXK1o/D
pWypUT8vsrcRc4VCHikEgfpxJ/Wl9tbmMuFdhg+4fCUpS7VGoglZOW+HIrWH6bFI+kM2x4/RFF/O
RFi2OZDxGOkEOmPglD5nDig+zmd4mYeKk8jzcVCjxB20fGdlvaOkolP5ApHu4DWWsWs7ELC6fvPl
zutK4LKY22P2PTpJu4FkuUb5hMXaMavrP3po3SXyk0aHCLoo4Swx76a6ANPHaLDuq0NrAPWbCMMT
6wKawi5Dq2kJ4zbCWsifaMuK7ODMcfz2xpJhyjLqcPXzX58oz5cXsNbRfCIWJqeApNBSjJ2DR/qM
R4TD5fXg/9Xzka35oFYyVeuJgidvf9fQNRoa+s8/ZR31Al3880tW972eW34LzQVJcvk3TXATtBTK
QWfu+G+8ofUoq3MHBRaXQkrQn519hV9L+z39Wl+anRzOCka/3bPLFykKjyCmJGR7q3s2mPsmlHLq
cwtgMFxBqtyqnzZJ9eM51s73e2011upaVbuklkxq/ZhbzBvZUfDfz1BVRo6xTXft47n+1icX68un
re4RM0XPHGcMp6b5Ls0oaP4Ri3M2V99Md5bFIhGCmQp/Eu30erFEs6QPq8VihYKndUPgqn7xK5uC
eDfpmoe1ji3GjafV4P3LkdW1m1EAX/1gw19g2bMI6iU4JspTGhaazVjbWdF3XYZcp22OAZBYmJtO
Z53zIVzn+J8/HPNxqDhAN7yx/16zmmI2MRJXfnhHacP8PaZgooG8jYb2qJ57SuRTo4EjoEmGsYKB
03oxRHUw257FmKO29tSx3Q7WwB342GfKZpyDA5aulMkwXoT76Of5xRRytOSHoUm3Y73UER4keI9l
gu4Ti9JKCL1MeorHAbzyLbIyW2qVXa53h1nq/1uV0zJT0HCQT0A6+45Zm3FEURs6HY0Uktkp/yzG
Xrqb0IgFDSyv9Nb0fr5mvr2ADAgfF/Iq7xNa3FX8ShQpTFMzG3SWe7cULG4Yu1NhqhPu/DySem6o
1Y1mhcMoWZjrIu0xLo1U3NSANGr0J43fRER8+OmqCklDnB0HAcVxzEIF0D90YYMI31bjGyMUbqpM
sQFbqWi++aqyH9TSCahfi0bmzN2Ez/JO8LULqbiJzeYilQwvwKY1SPOLuVKd5Z+r/C4sflUjRo6q
andQ4wvwGJinZRf/xpXgeZ6td7GpIYi8npmAdZypqJBAocDR15UjvIa9u2nQ1bYrVbvoLyEYkAUN
Z6b41DX0dTFXF0RvtMZo6MzwGL5n460JCaR4+fkjvklRlh36ZQxzpU/LGwuXeo0x4n2HKASrqIul
mKva+fvo/U/P1nMy8dOftRQ2Fpegb23N5mxMc+xFDbuUbrqCwmiKn8KfM9916uWHyP1/B1l275eX
X0nboekUBsHZdUO/nswLN2K/x8rWhmE0e7HlDTujO3P8viG//zOd/xl2df4mIRuVlHbN9vi7/Q1e
Ejwj6/KiAwgcRCrEa/QQ2gQ3UCsep925w/+NhPg5uqohq4T9TAKwepJBuBRlyj4/2tw2HkhW9k7V
yuFUJI/zFQjKPnpQnGKjODAijud6HpyaczIQHMaBJ9Vv9k9BIw5jFSASHqpLa4K0/l8a5KO2Ybd+
HWG1qrnRNqmoMr3aYOGXJ2+hpG1zK/tvk/NlmKWFOcIRSltr6QGNIgJTkZdDocq7pFYeoip3h9DH
r0905Hl4SIyHn/frZ77wbz5BLAXeQBiweDyvgQf6Ssl+SpshG2ttuDswSe3IFFNXoUWjZ9bvuZA9
NbHyGBnUIlUNhLkecyqtlniZyH/kfNw12QzFDJe+Hohm9Fu4l+kOUtrgGH11bRpPUYgyyrzPFFg+
UpBtaWV7TIz4Ra9foiG+mYTqQvIbdynklpnwaMrhthdUz/SNcyWK5clefSygJpkaROzPt+rfw6lW
lpXqCbZA2r2+NegxvIs30Mdqp8EnY4MKE4OIxXVE2Kt3MBGcyrtAjOT+POXfiqwYWhMLE1fAc+cf
1/GXPOflHNAInWxFtSP1thgx+QzxS1DrTRinXgjVL55vZMidzQR3MblLqS4GUekOSb5Va1yqc8OR
xb96X18zcSNccksdHXk03AWO/fnnnrip//m5a+OhGcP4elGkcaMtm9CpX8XHeSfQIC9/7y7Lu+5e
bZxzR/rTcfvbUlnU53BN05GjrC40RU3mpmmZJBV6mR/GW2lonlu1cIPcTXSNKy3Yjt1NqfVbVbiW
actrtgfcu50gfRQxX4eqpEsD7FisC8cnOac40b8M028ZexlTSZ05fc4I63IrsftFkjv9/XnaTkTZ
3Hr4oSnEx6SB63JDrJsTBEE+wOjGoyLUNimfWP5FRAfd8zihL47Fu2i8r40/ejZtTBPXax3/pCj1
EojayGw3RiDZUYEUJqYEO404TV5l8A2Hin0KvfTnH3xynb/+4FVcBV0a8+1IUYkZR1dyIy949Lmt
UcZLDmw9Z7ponuUzJ/LEoP8GM8vV/uW5JEiqY9MsYPM6Eu3NIq/dmTdLyy91Ex98p/iv+5svd/m/
Qy5hwpcha6Ud/AZjSDuhuVarQYo6F2h8U5+uh1g9F1Yxh7MaEqKF+4WlNu78HQxtO3HPNVv8/vL9
+y2rUxIJUaAIEQPJFLGnKXVrvTt3XX0SC9ZHkaT0E82gkd/6VaqmuTelWISRg4pEGl+K6kOSQ1sT
HnOD+rL5VjXg8Vh50giXP478t25SXhXyHTMY4cpYtp/9zSHPFqZpDyFnN1KdCk281YSX/MVbnAoc
a9Z2knJTLPROeGFDWB0wt97LrbhLaJvaTdXt0PviRvFpFZXnl3BZxZ0f1o9t2npaSc6pV8Me8uiu
raJdB/m1rLvHOChcwxhcI35Qm/qSzutkQmq78Yfc0wN0xzzliaVRkZQuhzHaC83i8/8H5wCv95/r
xba9HlA0sjfxo06Sm4D+gjlEyybUadrW9+Rz4ZWfxY7U6EA5wxVGoDaEeiu6FEXXr0SvSyZnHOGi
gmcNTb7RAh8+wGB3/V9f3Im08dIbyPfJpT5wBvxrw/8rpg+BddPCqwv0i7Yo3ar+LXULRf6Bxha2
stRigcmo1HmCb20K8ZgEb60GwgUxWi7+FuWvoYOkFxaOMD/H8UVd7qIS2wXt3iyPef40pP6x0jVX
6fYY5bl9xaHXNEerRhh9shP0sEabl1AGt9Nu5nDrqxlZsNdCHMPgXWmyTU35BWryRup0JwN0s0rR
1QpIhKG/USEGivjuBialVQrjWX4v9x9t/E4fKrvsY0eBBj7HEIYTu1FnxxAvhOiN9ieKoDs0r6J8
z6QgVvrk5mtXgibbUv3WI/XIjCOUis0w+7wJz4slbAY/REUlsWzFMS4OdVtfqEix/eFPMV+LcDp0
6aaafwd+cYRJRjoO4dt4SFX0gvxjr3L7vmWq5OUSiPHku4E4LhGM2yyE1uJVnO4kaIwmVmH64toA
2TSrPNGPnXwo7aT/GyWvbfeihB+jKuyVnueIXT4n19pwUSgGXfZCmPC0lU1jKASIWGDcmtLOhGc+
kH9mzTMla1vor3smRxr2P1/qUAy/hTw00QUCIOyhR8m3WmZv9hWc4REFqTR0RymPr4So3+Q4LxJF
aM2NNqf6QyR3ITy7Ghek8iCZ5lVtlpmnj/29GLU3vmze9LF0bK3qjxBqT8IYXtDky7O0zrQjBRkH
3lMJfaqGytHbBO1DqcN2ELHMCQiq71Rxfpf2SRoR/Svof7LmfflRtqnW8sbUUbIKQbFHoLAxtHhT
C9l2BgxOgzejP4zSo5ngWxUpnlxPB3gWI3qvvrzBQaDNo5syLxFvjxKHqPMixXSi3NxSOvb8uMtJ
2KO/+Ejm9qAIxJ8yCgrTyXEf0fg7c/MxJ5LFsmNsHufkMUx+0Z6cnCWAyZVRH2PVg6tOh4ePckVp
X7qFThKy5Qy8QciqVF9lf1t0A3orom2UH5RaQZFabH3xdojeofnYs9FdjgJ1rmTa0l7Y67UG9FrD
PoQwGX4fZBJ71HBbkg818IM2JosprW201k4v6l1tiV5pTE4X0wYn/lMhiw+Ljw5fw8w8KrhOA7x6
g3lHJK03yEi0g6EEbhNc0g0aR+rrBh91Q+ncVil3rW9dtBJeSiOE6V451r3wInXBAVfBERPysGX7
lZxzpSDYKAROZbxXO/q4SRl9gg6xtDOq2c2NVzHVvFF8MBIYsyN3OVWHur6WTeOYqq3rM8tdEe/i
CU1GeEzUwkkytO4Wd1wJV85UnBL/5kA2HR/gMGsROw3MUFYG2yaV7zsF1aeCN3s5bRWd7JGCTVrF
f/JB31a9ctEaohvHoWtChA/q2a7RkpDduCL6IL2xvFhNbhHXjJr+MDcz92vsBkbyYqUErka0mbFZ
T/TWjqQXER8TFfhOjCHsM6UVbAreCto50OC3pkELy2zkT4pPeiBfhQX/iT6I2Zw85LgyFaLpyIPp
GXrkxuY9bhNcW7VtLolMQBMj7FWmRr715efGKO7krHHzEKGW33lyGzsRZwH6h5sZE3aZVzLGaC3G
0IV+pDWJq+e6p0eXk/aR0geFWksTfdTiQ5HIdtvOGxNfNLWaXL/ZSunFMG7pQ1fLH4EubuVM3vv9
XgrvSpPfG/r2WIZba7rTushT88rpFrubsHbS5gNwOWtNO8lR02EjKvFOqfWLlEgU8Z6k9EYdn2f/
Ty56U3sNL5IzKLD1X/3gbvFBy4zLUGwgPl2pmI/PPnJISrkaBmr1dQPyiRgqrv4oxXOmP+XzHd9i
gaRN8MTbVrXT+FYYHhVc32YCFyWvuSNLW/bRcdxI9XPNBT50GMCbnVe2tCWldCxHsiOSk/qC4aYh
vtZi7I78n9uUylV51aud02u4AMPGUhcFWgpTHaFaGuC0mTSbMTU3Y5VuUp9Lt0XDwGLpg4gDXHaB
7JnL6L6jO0ozvEYVcFT+mhOhGwC+df1X4eeEyTVydzRv0UaTvZI0uVWyu0FEmHYHMQpK7OyQXhJN
bGvr2TdMCN40/KEXj5jd1nnrZuo2oMlVzHMrmrZgvpbs3Gi4HlQJ2n3Pa/mrBnm3zKuqvtb9J7na
5/PfSr00wwuly9zMpIinQHrI7ibjuST6UiUceQl28jFztQjdmHo/KSyG/kscH/T6TyAVrmUcTHPb
lZ1rGhibBbTU7F/qRCYeQJJV/ZZoJxWIV6h/9P5lZppF3t6aTjG9Ee2kRHFlPbhQO5zUy0dEiE5D
1/JON3GSxg0hv80EwQ11adtHwWutCRL6rcwpaGCk6ttWfDXgPhpSuFXUj9x61YLOK2hyhBoM33YM
tzJ/N83JLopmpH9UNHsNBW9na+DGQZXvsqbdtErPuRIdZXoqYoBCTKzp1k3Bs/3TC6OF4MDf8O7A
EK/0X9Oo3IlZ9i53HaFdh5lCC196oOxWJ1zGY5rcRK3P/USbt3JO7gIhvuTuO0dtP/Hk4pnCayti
MKJgDPxvgiFluRJlFfFyjHNqs+3pMbEYP54rTp2K/XmLAYAZC+bIKvanOqHMVdcTulU6kW2wn41z
ZYTll/4b+atUKf8zxColRM5C/bhkCPXYochPvGKr3CWPv1VbckQXEy96HpxLQ9c00iV3+jrmCnyO
K0mclJoxw327b7ahm332gj0/fycw039G0lcQdCjIlaxUjNS604fs5dfJNvzQYuf34gVXuP2xpL97
41kEP/8vHylju0j9nlr9N3Agm8wSK+kGIKoNN20jHkp/vJWCyg3kfNsaMVAAgujI3xSFdc7C5dSi
fh17taiCLtVzJTF2Ot+XPZqbOnTbYtoUGMVBynPomf1Uz8GlHkL0z2tuzvFJoPKujoTMiuj9HKF+
r+aAgS1AGDAJxI01c8RQq2EIs5qZIFdSo30d9tDuWqLo9ExV42RWvhD4iYKB3zB3+fdcxno9T8bE
UPkld9vOp9ygbSWPmubu5286UTbmo76MtJpiSU6NYJYZqbFedNEbZxS67WVtHI0Qxil2b6XwUbXv
2lA6sn5B8H9mfPnEuf06/uoMiUEWpwX1P6Ac5YWgDT/u7Bh/iJvcy6vzDrA/j7b20dQ6mWxwWUKa
XNmW+hgPqtP3v8Lg3Ap+WqCu76Mv37VGIsxoXlp8M5J8Gz/kD8Kmvqx2mH470S7zSHYdsnPT/T1t
EJ1F254qffYSX8HI2gwIFp3GOHOOTx6l/6yzuqzDFygpLHOrVQ3mWU+Q6DQPtaw5EMvPjPJN9bhc
iV8/e4G1vwwjV3gfRiafrW67924LlQuFxOxEr/Iu/+/N2j5HU2lcRM8Z/M3XpdzYjOjeEDGacU1D
DyA5CN1HwWkx5VS89M28+3mznigeLSg4xUxcXxh17R8Ph4BiGjwtvk4tr44zPCMv8HRX2yqZXbni
pqNaBzXWMTehZ72e6x6tnnpHv46/Ausaw6giNWARs9Siz9vfGYW4Lj0SyaDwvg6h7c1p6ZhK7Woo
+KrpyTLe0+R3k35YyRZZkkfsLXa+24m93WYAB5Xv5N3dRNKYE6H0gM55FD43FafDH0lZuuJY9tRR
ktGZfJrH47vQ3uqNYo+F4RmxsJ0EY9eBp6VI8WZQIJUQxTeMM/fhue9eXYdBgYFepoEdYlcfB6+j
eg5RPnk6vizs6hYkIRAnDHY5Hcoh6Zpdo//S2umMd9zpuxa/v4VrhdHauhzeSwg+zJxRyHwNoMaP
1K2OggeGPF7gWOCct+s6wXZadux/hlxm9st51E3RDyoLBHmp8TYYB/UXMyZFqRddn+uHcXqR/jPU
MsdfhoqjZMImma/DtNoptZLA4Axlclnm9Z2K4RNkNDAf7KDXIyRJzH7j+OXWdQTLvs1wNCazoILn
lHK//fm0n4qNv5IXVntimFNNj6tl033GxkuvdnVzPrY7/VH/4UisHkBZCWKxXTZFVTyJgDmzcKzJ
r6uytzXAjp+/6eQW/PJRnzfcl0UShirOA3oAk2wfy73iBgfpLmCkpXBlyy+AQlvgrp8HPXW4vo65
KrkPUzeblcqYpUQ/ruCiwBPdkjY/D3Ly5fk6ivzv9qvDESEypGa73/RusDM22a3/oNz6OOEV5Njn
RFwnt+L/XTV59c71uhxOkc83KcJtMJWujItIbOKboP9/lp0+S7RfVkwc5SnLl5Gs+/hhvhy2485o
7OKoedWeht1LnwRjr/05M5unUpuvs7k6auEk9KY8L4d5m9xhFrMfD5ihHM87QUonY92vQ60eNV1u
/zdJKPXfNPG5KbWDloMz0hpApsuIbL5L+raRH1qfOAJfYx/4AmsWp69fBTnYTEV/KLB3saz3KLqX
8kfD/B0JKqVm2j7X4I4ipfxqgFTaYsR4peYSFljmbkTGT3sk1wonN4HCKMbKJqV+O0bXxpzj2zKD
mxX3pfJcgOq06r0iF54V3Gv+oxg9RBOYkfCejLFNRdRb1D+p0HqZeAtHEWqA4knUl4TiRir+F2nn
1dw4kqbrv7LR95gDb07s7AVJ0Egi5F3dICSVCt57/PrzoLpnRwIZ5PaeiL7oCklMZiIz8ZnXXBnq
qzJkiz5aZyU+eD8EIXjOow5dDmWZ4MNijUin1MWNpBV3gIF3bR5TQ+j2ev6TgvWuS8flENT21HMJ
LehFdBKQolnT/diHjb7Idc9W8/gnooyUixCvWrgWlY1IErKV21ebTipumsj7REF03WTgH9HC80ww
kJnyGinPI0oiGqsZjI9ZcT/QeinpjwyKfIEu7TbNs8tkKD7P7K7pLB5e5P8+PbP3eS5WhttPTceJ
/Fk/NJtoU9rKBYZ0l/HmXIvzCIjhW+dx7lbQGk0hWSMnCG8EsBSoQ9AJdKxreVktxi1FOKQwoo31
hupIRzqd7OqtLuFDnK1oC9qnp37sJalJkgo1HhcyUI/fb6ncrJVAavkuwlAvm4gmU3OmEnL0tfXv
EeYYCMPEMUbVGEHdlPh5oL77PyrpHI2Fv8xEm93qijfIaAwzzoRtDm+U1WRSWtwGtrvSbG0zrFI7
36vrqZWcnpWqP7OM2uyyl2m5IeHG4BFS65GbrTSEBE8/qaPv5S/rOLvh81KoVXl6UzbVlV+KC92T
8Qy895pfgClPD3X8rTyRK62jfBy0/JIqwlxoUX+0K/NC2ebBmuajtBE25YVa4yiRhqszYx49g1/G
nC2hDg5a6jPGnCQldXzhwnFFWLDUiXE0vPjObMsjIBNO4ZfxZuuZuJbmIc4+hVPxAyTWV+9d32jI
ui1/a1lC+bEh3V3VdrFSd80KG/B1cp3uz1ppnJv3tLW+vE+bJPDKfLp79Ft3k64myVx9JWGtq9jB
/V+Fz//z0f9f7zO7+fNOq/7rP/n3R5YPZeD59eyf/7UPPkqMYX/V/zn92X//2vc/+q/r/DO9r8vP
z3r/ls9/89sf8vl/jb96q9++/QOwb1APt81nOdx9Im5c/x6Ebzr95v/0h//x+ftTHob8859/fGRN
Wk+f5gVZ+sdfP9r9/Ocf1L++bLjp8//6ofOW8HebJkg/34RFUFVvzcHffb5V9T//ECTlHwjcmAjE
wo6AWDxV1LrPP3+k/wMRI+xWkDPif35LUqdZWfuMLP8DNRg8WMB6QfGGWvTHf1T4IUw/Ev9h6irp
DsR6mMH8wh//WoFvz+rfz+4/0gYzBcz5qn/+MQUe/35LYY8nU6pGXxi2FBVysIffd4rZqrIEOn3f
tRDkunaRirdmFtLOO4db+36b/TUQIyFmgsvsAWpFikovbrxsn2YFFX+r/NB04W+lTv8aAtcSFlvT
+Pf3ueDzVic4e+3Bqb0jYvegx+pdkAnPXpiuarM6kzpREj2ydoRm2FfDf5B4St/Hi4raMBsh2w9F
m2eLIW89z27cSnyR1EhYg+AQ1hropschb6zXMO+brWyoyBXqEpLni1K10pWci9FzVeXNbRW07LSh
KZaJVUpro5DhdCErtvDFoF93JmataCUMzcJDTw/+Vjvc0w5OHwp5QFPSD8J7oYe/dKtKbUqkN4y1
8R6FtRhdpEULpySxDGqNo+tbzS6xvDHauBXo1sdKjfP4yoDzfIdBM9AOn0CLsFEtsHGuq3x474IK
j5BEs6p3UY5RefT10BZVusvLxs3QxwPgCZIfNtqkpStnmhNFrvbaWEWxsMZG3QEMoF82KMJSqtPR
Ttw0t4eklDcIWIvo0rTo2QsBrDA3U7Qno9KCD/zZMkfj5YdMJVINgRFN/Lk8C9YNBlP0OQ3+su1H
6QWYR9DYOB/76qpNqrRDAzGztsmghcgNJh4sPJSp5ZsCIsCqTsTho+7qFNBiLSQ/xk6mmdVKmFei
6VrrOKIk1nbU5e461wqkBqQgsMxlHiXpXg+04ipQGni5smvtwzzWn4qxzdIlyELxLou97irUJVSQ
0LZAqE4Tf2VuO1xYZT2+VCQAmN9WKRAdy5OhFEuEhK2X3qI83H4IpaZiquWlyWsU6IqTCATUfoLY
AFmrCxhnwrwEhVESuWE3hChpaAFAsnql2U6hX00HuUTVLHJUzIi6cgHbSKuQazIE41Km46ZeYBMy
9muaCWJ7T30tQoVQTiR/7etm2K4qlez8Wmk931wagtKY225UYsSxgIxt/RYpCqTHkBFb6xl+oNso
jMce9E2LVLhbxR6Sm73foeDSUCNMpD4Cr1GPtOK9WtVRgh0jtGFr1+uKRY5E6RKRbvEuidCiSCIE
KE2kwm9izSzI+lJ9mZuR9FRYcXEvj4ibRSXs5CroMZNr+6yzG/g+6RhZP7W+KO9zoRYvID7SOY8C
69HzQG0/CmG5ayqhGxbI0wUbzG0uhyLuVulEAFaj/FosJKfvo3FjsG6YY5I/DQFU76LRqe2FMYyH
oNlrI1g1uZ/ctPUGxZYyLu/cEa+ZDFWufRMb48ayBGyyuk7Ol2jhtQ99bhQ3BXZeSLL24LLk1NzR
wx2WPkWQpduMCpjiVr1i57nPqeBWa1Hz8YzRlWRtiv3wGKNNZiuZmC67PHc3WNDrHyX0RQQBgWGI
Wv2M6l5rrrI4TG87I6fEIZjyr1pN1XWXeaHd1V72HA9YApVDW9jyKFu2YDZSOPUD5FtJzK1fOjqJ
3qLL2m5fmF25R28OjU4U595LZVKQUiL5XpC1+lJSq5+DqyULVxMvotGSn4dW1eyyq971UZZXel0I
94Ka9P6iGDUAc53L9ysCiqRjIC30GOGyQOsbMLbmtildecXNfW1g52OLsfQ+ZmFLK2bUt4UnX9VW
GNgxUH5yP+CIbVldSTLqflNTvFfxzjOTDppNF+WrFLjMqlABo3hlqiwVA3H0sTGBbdBqon+vPEda
8tH6nbm0dLBlRYdJHLqeza4se465FenbAbDw01AaAq42UflLrM1oL01gEdDv2a4EzfLDrRP8ItpA
fdEtVCjDVFZsvy+HXVx5KF9ILsjCxtXehW6U06mR/ssqaduFAVaLqQz8xa/L967Q3xIRpIkeCw22
RENyA+ot4O8pWyIdHOvPoyI310liVI9WMCoXsmcMT4NXCAu+J6K+eW5sFIu8uFWxzavRKbkS0jHe
VEOa/GA9pIfACK1tJMqV7dVKd6PKbmiCISrbHpkGDveigN5vLkHwoFYcxgWytr1SIuSfBz6ouALu
LT/1BMCQaTQImyirIW5UyFzeScA40D7IpCttaBWeiCyXtpy08j3qOhDpqpTHssgHtb3T+ji+VuJh
pE7UqwPWaCmCxh6K0r09ekr1bI1x9yKoVafbZQ26RuVdYyy1VkEAtSIukHQxWVITDTZVK40XvtQC
YeSbA+eMRDvxwUuVIWzjHIlUfwwxl1THeuGp5nXQ4WIgdMquhg25LJta2ejqCNrDDO97uLALpJCz
i7HGF5ErYeP2nblijRCSDKWGKoi8QGnfv0Y5CtPcqNJcNlbbLcui0h+itgMGGwZeAO20oyFQZvWE
/pCMl8pD8q4yApSHEzMHwZn3twac7Ru1QvIzafRLN+L6QDpC33S9Z14kSj3cCEZVXZhCoW3KwkPM
OfSin7XXDXvNTJQNpctyDaH2JZfk5EcecPQWKiHEg55Y0qUZldFlI3toc1RYV9zFCDx6F00dFQ8I
skfXeux297krJdeJEqYXoZwUNxywGDiPllct+y8pc1sLao6BV/psWy6q7NIchdxWxWC0za6OnnSE
E85UBWb9/d/hGY7EMtxNVBkONWSASFHhU1qcK0zvA7D/Bv/oYUkmL1xAyNRXwji48KE5xF4meziZ
5JVdqXr4NtRluVIQbXzPuzZ0LyFYUpPsXZR0NV8tXnEoQBPzSyT/V5z8NS7+TVv+HhhPgBGC78mg
iRB9FhjXqRuU8YBGZyOsLO9TR9OOCGfZcTtx2y8194MTeE8QB2YGOzEzXruw7P3g1isqrtJHw3vu
DZzaBGvVSQBr/PBMMfgwcqdzjjklLTo4nvIcbyJFsi+HhrVHJku97iu1BNTlWq9KLnpOOZrtuVz6
e81lenyMZ2mgI0CeQ+6aRdcW/hqqEAr79KrmoPYwfsX7iU0n76qVuejf1Hob08W3NnK1U7FAT5dn
09qpGzF/JpBPIP9qyKodEI4DyVTlIDb2uGS+UNjq7eqHxvGH3d5T1TKekO7Gn23VveNrq7ye3hDH
lvvr2NPPv6TUOYFgnPXGvlKbZ0mmTxgmNYJkxUDAVHrj8vRoh9kSqh1fZjpLLfqsyfURdHXSfHi8
QpX88fTnS+cGmDV+MiBseLIwHXvAlnck4DcX3gUGsRTSqNq1j+lG250e89gG0hGdQ0cTvMuBq45K
fmYJo7nnDviFgBnxjlEZK93q3W1Q8RybPEhXfit4Dxls+TODa8e2zpfBZ5UgoVQrVW7MfQCePkUJ
I0jMrWfmZ87krM7/5yGBbopYqArtEuL1913S8Sor5Njaq9FOytrrIhJ4wdwo1NzJW5ZC/CZ6xaVn
Ppxe2WMP0xAn/QCEKGVoyN9HzTq1JfEV9qMvt9uQZV5Zea6f6QYdZrvwSRUNHUoZV84DRb+qSRD4
yGKndeM1woO7RGi2vS5igZpuBt89M9qR42aK0gTb07nbdHE2Jepo6pDUieMiIVijlg3OET9eICNn
agZHknhqM18Gmm0McE2BhwejoxWtsBH8QX9PU1G4H0BC7UgwzYWO4vTGFZBR1tTCB/Dta/dG6BtL
1+8EcQGDeTlCV4/xEVPyVtpaKZQaPfXNnaYkr+UoB8tGonGLmCua4lERvI6IrK3zPoXckseNAQJT
z/lts9EuxLoQl7k6rPqhFEmrQMRtoH8CB84q9TZNh+R5LCKAcdJYrk5volmx+/feRayB+iXgFoQo
5jhJKygFaYwG5zffrHowhgI1L3D5iGDRQs3t6MEsb/0EVh+4+xwLEKQri3Qd2ufwWkfO6rcvMrtq
jVr2NL0anBpPK7BnC0wMjOacqNzRQaZZUv6eqPvTbfXlPjflUOl9mdkm9wLGBJ73niFkfGZJjxzM
38ZUuPcS8eB/+H0QHCs0XSsSB7tSMAmtWmxrQva1KZTjnVIaoYcyfh0voT7JayOAd1TpfXnpq6N/
G4c19MPRwItSSOPxukpytlwAkYn40MMd1at8jG4qsb7prFa+sBRVgAZdFfveVMQlvK483pyezrHZ
SGh56kwGPb45NKGyOkuMldzJzOy994cnHbHI0yMcOfXW1xFmT56qp2fkRu50HrwqLxN3MEwfUy3c
pEl8Bnd57PnLwD0VFDJwwZnDqmRBjfXWK3Fnba4MfHATL7+PO/P29IQgifOIZzELRVyV9gaNMAs9
ju9boFI6UWibwhHkrrITyHGWDHTdb6WbIR3uglinYJQON3qc7vy+vi3KfptoOFg0WbsfILI1WXEr
NnK8NrsoWEkVmHiobW4hXArEYYqrXQciwglSjLG8llZ2nncUX2TYNnXSGMvOTF+iIbgswqRYBFzZ
0KVWRpFeW0L8kLSagy3nOpLl53akPOgbUExHK9lTD0QptVJ2kL1CmwuDYpNS4McAj6vzxrvI0NYA
oZckm7sxFp4NT91SR7wQ8aRxBVTB9UnHMEu726Dzr0pVuiKWfm40wan6/DbGCBl80GMAF7FxXcQj
ux/yGCR22HQ4IOuieT20er1VQxEUv9srW7cSIjyKO3q+SmdckNKTYAOaAyJr+nctfpu5IK4ztXFi
c3DCZtj6AwpVclGvi94rkSeUdpoxLlSclyOpR3xMjsiIRO2jkfqdq6XLoYOXJyRL3dcvrDr64Zfq
C21ptKKi9i5UzDPvnWM7fboVRF6VqMLMnevklHxXUkVHsd4Uhaa9hnMozsuB/3p6A/4Oy+f77+tA
syMV4fyHGIXoGPf6hZ4thx+Vg1Ux0fNGsOPLZm3dKkvHxM59ARH7qv3dHc7WwzZcyntl5/84R7c/
du6ANSFmDpucV+90Xr7cu24eRqGPsY/Vw9jySKvLu847M+ljiyv/FsBDeYZeyexurxvRH4qudFyS
NTMygC3c5H61EKF0nV7dY5P5MtC8D50VBQqaYukUhbuSTGXdGajtnbmojl0gaDZJJF0inaTfPccv
CyaXgoWOYeEUUp3blgDVpq/yMwCcaUHmmwR9YKrO9E5oUs0uKaPrTdW1CidIKe5sBiqx8jL2C9N2
zXC4pmIl7KDxYhsxZIW5jT1Jfz+9kEcCZ0udtNx/uzCjBD57ZEmUtGYIod4V9w06zLSllpU7wFrc
0MiwMZtZqIUJLbc584o+fIKMa5E44tVGv22uU+15BH+K3zkwfWs4M/Huf/H8LJCQnHImRdIzz5uz
PtDzweidVtaXur7LYTWdWbvD7f5thN/aDV92yIQcJinoHaR7kpU8wtNQLq07VsuuLSd9Gm1C6Ef3
TrdPj3u4Mb8POwtugEF2IBh7B7OyCyPIbywi4dMjHKYcjEB1gwYSuc0BLUPwPMqkFuYtvWpTxl2L
5i+1xUdd1ijJ+OeW8Uh1AREi6qhQH1Syqdl8iPil0vMLx01hky4VdF42XiXd0BeEGJqNt7EJtdb3
6miL2apgh675rlD0NKdKGn7DLfBMTacCGEgXOL8JKzONr5q2PufKebjsILO/fE35+wXqRZLZa13h
iGNyXai3SRk8nl71owPQcSbJnrq186A1Rj9/ELTCaaPXXHCEcyCJGVz3zzxD5agTQZIhQ8n6PoGh
UYu00Cqs3ToDdlzz06XMtRikCcEogvgrdLjF5mfWjzvRa58CUTDPPOqjM/zyDaaffz0wlhiVgVQ5
jTpsUy1aYoN4d3oNZ0Iaf04SX0yuM2D0ujiXG6H0WmtSXNHJK6rrUDI9FOKhJlwrTdHe5ImHs5hZ
+LjywGOtib92vZohZpgTco1e3zlmV3zorjteZL55Luc9PFYml9FUgqFeNl1L36fftX4ui0LtpB9e
1d/GeUZTJl22RIn60J+BxBy52L8NZkwgzC9r3eZw8MW6dkIhWhW45Cli/sNX8OqU4/Kij8WXou8e
tTR7QiBodfohWMdea9jA/+k6T4g/LcSXsUtizZw2tcPt6MPNDV6SmLYNIbm5FdJcxwgprLdeFOmb
PB0h0SVYNUgjCZoVBSBQC6yB8GZD5sCCIi3F2q/R6OOLFrnLpUFJ3XZr/bOoTcjiI2qugtVYDkF6
ZruA4JeumLebAbrealCVT1kb0wujxXyq9Kz4Ju0M9xaePO4sHTWiUcBjKMNv7ofUhJPtWetpdlS2
AaYzlgQc0vTsyIVkrnaUvkd8TFdaYrYbZPekrd4b2rJHfeIOq+JhE1OCX+laoD1ashCvwwiJLJdU
c5eJ+kBg3po/zb7SNrJrDOskT34mZRw9KHVTrurJo0ys0IRKxxHEJ93WZRFL9ZXSNu5uHEJ5P7U+
VkWNzlQmAT6tO48goYz7nRwnnmNqZbbVdS+DJt9atuJFlqPrAFeB2up4WKX6QhQ7WcBtr9TXhVAi
QFyF5mqMrQnA2gwLWY5AQLi5ekNx0ASBUIt4D3Vhh3IEGAh3Z7pq8yGBLFwEiptvKjfqropOLvZG
SFv7zEUx8wT46xhP8paYEiPINU95G70WutyqnXrV2STd6lN97V0kSwMOZPlEyExLLloE63M79/CN
zqGZMENEfKiqzpPGvO5GoCCNQxMcgSVcD4KcBIVGtf95+ogcuwlB/pChUrQ8lOUeAYnFwGYcQ6wW
VfgmRw+nP//YVfP182fZhx/JuQYo2TEM6b1qceuM783+NZl8CSvtDM1OPjfY7LgLujXIalo7YxXj
8BnSIUsaydj6CKcsBQVnLT9s8DelanfhFdpezPJgB8CzpTlahitUiMiZ/ajeiNGYbERA6Stcy0B/
WN50NAZh11NgXrsxlhQCBorLJhGkDc0pEPFFF9hdVjWLUJO859NreBiimtbXNZyV6pss0C2DGzSV
zX1bgZtO03Whn4OCHrsraXf9acd2KJde9WKXB2Pl5F6MXa+V2DnW6xik5TlSMyX6EZKdh+M2Nc0z
0zu6Bb8MPItnAsNLGalyJMtdRCiFBe6ZGsyxuO7rzGbxhpqVqakzMzePxUWLWIpRhT+Vwt15kvGk
ZHRAcxFO+umHdm5W08+/vHrAU8QaHW9HwT3YDMq1nlv/iwrC12lN2+bLCBUv1kpNKmeYxAo0Y+01
z7L75vny5vRMzm2M2RFWFLFOXCIZN3MUEToyYJy+/FBUBDurzs6LS1eX/3bcz47HmRq04ERBnqdM
5gBZSDdqJwv8Hx4iCYtAxbU7lkgGww7x/vycO8HRI/bvAecZVBtG1YhwldOprwne9uNznp2Jg47v
h/+ekjJLLspAsAqhq51keIXkjhRIZJ9+TEcHAM5MKxitffKl79vBDDMEH9oGANhVnX9EwN7+F59P
uEhbkuYP+dH3z6+KgG1cNU40/AiGrdv8PXbin29aHQVaimFAN4mYv3++kEZhn5iNo2XXpaYsROmm
BEV0eg5HHzON1d8OdST9szVCOEkZs6Bzaq/d5Fltj1p+IRNT/P1RDHFyKATUaynzYkqimmkii7VT
SrndB6/pgIvK+HZ6jGNP++sYs+ulN3pBNPzGEazwBa/dvWUFZ2ZxboTZWqVxNqLO2TgI4ADxueoh
lJyewrEY5+sUZvdKnmdimPa14zZYOtftTWK4j22NtAugzdXpoY7ORUJmdCrBYNc327tBTXnV6Bpn
MuKOklffO2dmdXwA4rSpUAHGc7Z50ZOriXJbpxp+lPWNpJy5go/tW2THJJHmrkFCbnw/G5Ih1GEu
9E6dBG9hEm4737+P1XNc0BmdfzqCU7mFUNeYxMnM+RUiDuBTRW1w2gHnWRmAcPQilDdmgNiVhANO
ZC3EAfKmEaLu6eMCOvkDoQFA01LfhHX4EHXx3aAE2zIWdkb4XuoEzKNu1+RKy1CWfhl6iaWCCyDU
jI333iVmEov0zGvxcK2+T2K2rWSB3EQfB2foi60kCRutvdLkMyHLYUTxfYzZ88CVKy9ljwYl0MMO
BBC5E/KG8UIffFuu+ou+Vc4cliP1hGlIhO+54uVDnH7ZWGFrlYODOe/wK/4pJWvk1GDlozKWXwbJ
0ltiKr86RyubkXb+tSX+Pey08b8EGUpsAjKnxtct25XhbYz1uLWWzapHbnaHO6799xOf79Oc3Tq9
0gpy6/aOGmo/Jd1YgptDxjFdgwb4/13R2UYx8RHNkqnL3Cy1l/JB7Ffy20TvwnjejpIfKEdMrNMz
N9HMwPpwQWdbZ/AlDUTg4ARPbWWbJQJWtrSKV+4qWEogcTB4UZCSGO1601yKz679N/09D7/ALJuQ
anyVFVa4//BAEC7T6/xdvi6u3BdzG61dezyD4zi8Gb8/0NnNqOInA4K9dxDpXNMItXXx7vTdfiRF
/zbCXO6kiMKczgJF4pfsTR+XXkI0vOj6RbhC6WlfYUB8313Ht95Kej098pmpzdVPxJgeYklhv+nx
Ys1uzORcSHT0mgF8qMIVoIU3700opZbnMoAMAZ3PMTFx9f6UQdAHebfK46cWg+XTEzp8I7OS+FCb
wCEk/EpniRKcWMPrOu4YhKs9kM6uN+xqAXdbNzzz0I4tHUEkgCKkhqjPzV/IXmmUQyPROihWMVot
PbTe03M5emFOfioSvirGZF34/ebSoji3AlD+7r55yn8CLFujLgqNYCHse1teYbp1d+5s/caEfm+j
/a7My+he0O2nk/Z9TICYBvIQshOoo/Dik9BeiqPuXnWy6q6FiCZrHcXqKmrbvYsh3+VoCTKasmk5
ggyj0ACtBEPUoCiv5DpPNqiWodDRBzAk1dBfu4URodFmCrd1VQbgX6NhJWCrikRroK/HSFN3KT27
20SpokvNj+AipV17J+XgTyozUDegCAa7awssoE6v9WHhhWhBQV1NJcSa6sqzjdMLZRkDbkGmVH9u
fTN/MWrRfFF7P/lR8BwuozZor4EVZEiCZvlLrCo3ZWEm69EIs6u0CsX7Qu8DWwmV7AkQMJjSOg6G
Vaer7i/dVYTHsgqkS1UakaTxOsSLIwSbos71fzUNxPUxaes3pBuHj9PzOtil07TYPSrlF4OwbnZX
q1oiVLJUOJreAojO9j174czSHX3BUtyBhUciDRdw9sIbvNGUykEFdFVfqctqiWqSDaIcmZ1sjZbf
4+kZHX39fB1u9tLL5ESoE4YTL6p0ev1MrhDhCmldBCOv3HsLMeenmkDCey/e089zb7/DBTWwBFZV
DO9h6IGH+X4+EsCRfqh1jhWToqbKRPvwvXJzZo5nRpk35ftCEMNR7RzlPnqqr7RtuwXIhjKpbVwg
pbJK99n29IgHISdIcXrIOiqDVOJw+Pk+rVbqaNkwLR2Jhluj1ZKLOi8gpOR4pv09t1Be34w1ve90
ZBX533ma7PZBUnZZ4VTWoH96mh+8WN0gnam/HE6IjS+LJMhQVikMzzZl2oWeoAIHEDSk+Asjfarq
+B4S2RmtoGPDqCI8VlwhJWBf82sDUGet66kjtaGTVdJ15orxokE08vTjOSQecI6/jjNtmC9BbDfA
4ZS6FAjWMt0Nb9q22iOxd6k/KONCvpaWyU2/Se67S+0meD499MEbdTbybCGLpPCbCmdrPIKuPLcF
LJkjQy52KRbSYXBWmGxasG/vn2k4LIxFdgaQhnnTMclNvdKyfAouVxpu8VBc1g3i/djc2N7qHKT6
8BU7G24WSkYVr5WW4cQ8/JkNaBO7oaotZbNEyDcpLhMDX4WuvEri8Woc66cyd522rO8tivBhWb7T
3PdXp9f76FeiSQw7QDJM7QB/HYWlJBR+7qAy/Zhg1lIk7hu80ZVYDY96I//odGvbKv2vUJafsiZ6
kbLhSWgQ2S7VVaOMZ3LR6QUxfx5gsiVdBfKO7d/s8YcyniNJmzuSieBg0i6qEhYr6iORIS0r5fH0
3I+dJo1wypCJ3Ig/ZreQqnee5ANf6Ivbvrm3EvBO1f3pIY7OB+Vy0IwyVKz5y0qjb1+qRun08Wtt
DbFdmfXjAO01EPzowrKy9enhjs5oIrpDwUFHZR6PSlaahMBcnUKHFV0P3i+wfZd+e9aB+dw4s/sh
a8a4CvTSqYqPuO8WYk2hI5POvOkPCUWcFsCzE4VGMamyzILDKAHxBu/dEQZXWOMpo25DqzYuQHHG
N4Ak4Y6NFIWTrHk0Uy2xAzL+C1GnxC7VIMG9sEjWLg4+q1ATUUhCYy1A3LEvtxTQI38ZxH24KtVM
Q427OKfJd+S5T9IF/Ad3i6cxLeCXC7RVO6HRS8kR2uIyNCe6uVdhLEEuoufRdZQ0m7/94EkMKAaj
H2cZB2bBgeZm7hjLjhZPqsk4IgRGL68bJfr755N6NkdF1UUZKMpsXrkHDy/yWgdU3IgNYGd0n7nQ
GDT7kgpkf+95v9y2qnanZ3fspQD8AslTQwNsNB9VVRu/HGoaXiEa0d27j4R1U2yb+OX0MEcemkmt
iM4u5rv4DcwmF7iJrrtx6TRSDNUabkPuPkijfocv7qthnrPcPQxk2d4wX3DmkjQTAsHs+unEHkkm
tXKmuO8qUnq6qkldbIw2Hn+UeiffyJD7zUUdtmK+6OpeWpmVQHIWw6cMTC2+F4JBPhdeHznZIGxp
3wPxJgmcX8CZECrdoPUOIB3J7hSpWKVFry6DHALG6dU+DDrZq9TlEPIgFjwIbaPER1aKIyL2FK36
VxXBrNMDHHmc3/bqtKu+nMGklFo9bFpHq/x1BqPApeYqPmiRPYb5mbfokQ3KqRNVInVeJgdEkNJw
R0waWqfJb9TsjSb3UkavogiLM1fisadjwjfB03OCKM7v9wABJ0kvGCcZkI8QQ/TL1OEljcVfp5dO
OfZwgJshoAq6TzlAnJEQNcEABlqJWyVfm75kXhZaXN3ltYYouViIkHZC1ZbKNN6JRiTZVV7oj+1g
jU6TxuY28ZryBapp++ZGNTaqjW8gZa+UubDqszZ2ypD+K7lNjSNbYi7NKorXhYlbW9PWlt0olL4j
b/wlqa1kNyO+HjKYfXt0TTwqxFR2elEIN0Grl7+SsK/PBPOHk8eGkPxVQxgFGOIcBCUgEuLro4Rj
grmTYve2jbLb0+t7boRZHKiNCPuDGnRq5VOp/YU/PJz+/MPGhMkUuFIQq1FFLI9mVxkGG5xu1km8
Rb4BlzqsAihFTypc7oN4o94Id0hV7M2HKda1NtoyteMLBC6oiG/KZbA+VxU/Ol84HTL365TMzvKW
oizGKNNkp5X0C23MLiIKHX/7aEwzxmoNF0dzSk++n/ZBzMbBE2UH/a+FjgqIWrJf5DPI8sPzxyAT
/wXgN8DkeToOvttT3FZxki5DaPdD6pG8zZszMzm8txiEphgUajTZDnr5qSLC2JVkxyyC+lpM/Qbf
qaIR1hFxy9L3234jUFQ7E6geSfksMiDoihovFSo307f6clvCwM+UPkUJcSMM69pfKev8Jl1h5aEs
9Fd8lG0YmbCvzC3uu+plc6YgcMiuZcMSwPDSoSxGaWC2Q7RmCKVWHR2vrINLSfDHrT6k+UMlt9js
BIiOC1mbXHZDbG08sUqfYgUpErfoMNPpFAM5CxnCDDTAM8/isFZumhwildRI4UVtzmNQXfBQnqxF
R1uM61j9bUTsglNeZFfDCljHvtrVS4Ts3k+f38N9xqiTwStI7mk9ZsdXgLnfROboUO9c9yKHtLLW
Qj6cCeYOTyWjUK9jJHCtB4jbRIpFL2olJ6iKYRug7mxjcPl2eia80dk431M6trNF9YWLSCO0mB1M
T3VxACQ0pVauIaBZBEuxlO4SdyxxKQp+RLHlCIlxW2HnIRjWncA+c03RKVp52QFwrrJ6hb/A0opa
gqRkKajGIlX0XRVoCIvkq6bpAPK8pgDe3SJcF0F/K6Db7g/SwkS/IyyrrVwV102R7JtwoJhdhWtI
G8shztxF3kHwUbtWXZrucN/KI8AZvfgQa5hehXXvZS62htL/Y+88liNHsqz9KmO1Rw0cgEOYTfcC
IrSgFrmBMZlMwN0hHNIBPP1/kFXdRQZjGH/XehZt1lkkwwPCxb333PNFxTRcW8V4HB1zOfJkC2co
zc80289rGIujfyBJZWDC04PDv6CnIpxIup0ASAGKJNeSG9ixwNkC61JrP2bK+BbXxVEzi62gY9A6
iAohgPDp4G1aA1OsIl2YeN62GjWITDMAQTD9pgwaz/JG06CO4gWsE9IOJpFq5XX2PcftR199ta+s
bttDiT+m6kH1qJFV/EoN2Z7W5LartNAsazSiGmyPm79Kp4wv3BGMBDetbltlGQubFd2ug4Qhdr3N
oIODVYgVTuQAmmnaLdQmtx58R9BkGujCWPKkWFHRXwNVCmdU6IH9CSdTlQ5R5qid0pBoq+gGzl4r
qczQy4DWTlSUSTPU3fytIcO+j+UTwCBhmYPLScE1KqhvcNxCObyyqcPMz/o71uD/5HH82DBjl2lj
Ev5yRQII63EYqwgdcSwsCyQwjLn70za35WQdWtUscHQJS5hQMBw1qgFG+10ctDGoFG2+wp0KuGAL
GLgETpVERMYLnGh8lfcb/N42ofDn0XR0vWvGxlFmhEo/0gMuKy+cNc7kX+aFz0M220D5A1mYj+tu
0k4t1ZR+SNfdA9uaj17ix3etP21mO+7Y8eF2eJF1fuKKPOdEPw46z9l3iz3YjlbvTTqK1ABl7siW
LdXCnu2/w8t2/Oe2s/cXeLKyuxAllXTUD6zKAhgkg+p1DcUD+IVgAl/YRc5kDD5e17zivbuuzCk6
mOOCBvTAXmKAmu7Y1lnJo3tlwYzfLX21IIDt+WNohC5k7UeArMML693npfvjVzhZuoUmRU3wPJuo
D6sDoA575E13c3GCLYyVDGDFc2nIS3f4JNAhdtzLAncYtMDaJ10woPUryEJ3bd8iAwEWwDFfT5H3
gO6XxwtXO8eop4s7Ap75oIkGGyCYP97wwTKKWseLZC3Teo9zvyN2RrfTbf8PrcW4kNmqMHBSX9ZF
BAOJgQX1RY7Q5+gLIetfX+K0fJHlbMrjlBxMLAD9DOtscvjY1b7I6ujC9X7eMj8OdTJbZealTGsI
rtdciIgfYUXAv8sIVXo0gCa6n75dOjqfPRm9v7qTuWroqdV0GBKeW5EVWBF91ILXebr2e7EAuu3S
gjRfwheP9LTGoLLEtjRdR8GLLlw0OC9EMG0w2gC/2UtH3f/l4uYubxRPoKE6mS0u2sccrdYPBkUv
tt8yf5Z2pJB2VFaknqp1uxSLS2bL52boHBr9a8yT6TKgKotOEIxpdWiXHKDjbwtBjjTOLrVKfjaI
mNdZNO0iKQdxGEwvP06PSVmq0z0T99J5gtKCWoG5G++R+T3Q/bSp1vYCeup7NESgLaLdXyZ1n3td
IX6auQhoW/pUL0J2lYF3b6GVaF/HcpG6lxLOZ5JYuMJ3I8zf4N2Kq5FYB0TRwvkYy91NsehX7i2I
hCGiyDBZ0AtL3bnlhpiAPFDYMeI4eRKkONXIONUsTL92XRzZMj2QSF9VF6K8M9V5XNS7YU7Cc7hv
SokMBaLnKfmzyhyvx6N2SG9RBvOtIwusq3z/Clvk0p+trJMw3Xcrb8e/XXL2OPsE51I6sXBC+KRo
6QY0OvFEPwy2hnRr7VvjJZnyudUTdUu8okiyI4l1soS7U85IK6ZDbutrNj2XMBVohZr5lhcWz3Pb
FNKcSDzAg5B80pe4MmO12WBntJHpjCmQdhtSvZj9fd3e/51l+q+hvJMWOtrILMmxCXdBF4mbYT2r
1LwAGs361+O6fMj53LSHmf7u4ryTjcFVWlY4GFGb+GJoj0VR+pnxxAQiiwHBS0HQMLfNB37hnv6K
BD+t1g7shWA1hgT56dMTVeaJZCAHKP/6UI9QweRh4fpeVPykUb6Pd1U4AlDSHOV9+TjC5l6E4B6H
9Cq/MGnOnimNv77Jrzv0biXIm970pCKHcfMHMVxfTwHIlT5EgRfN+z93xM63+91gJ7cbieukNjT9
IL2x3owZUoh2aVWLsWrVAzUZXxOaDaFdUoJWj2bU7qVi8UrCxnfwv37X5iX80wOAqdzsCm0Y5DRx
MWrC6RUeQNt7vp3+rGoj6obXvzPGHKwj2ELB+mSKmtzKrQEvV92ClW2Mq8mddi7Meb8e5dxCMOe2
IDObJTynSQe3Mqssi80Dkrp1WLFOLRO790JY4uYLWxD7wiQ9t7Ihs2wRHUIGAlO+jzuHUbmiYMo6
SJqixfGJI/77+nouDXCyz8sBkXncY4C0vGn76tja/eLrEc6taO8v4WQ7mnQXBrDY/BqRby1nx0ak
NIaXGCcKDd03X4/1WYiEV/79YCebUpVZ2kQ6a/ZwdjeG5PGVORpO2MHOd+PaPeDmVQ+73J8a044Z
d8WRcDMNmyoF+wZ+zk/d1BdHN01dNzTNwgpGLNJB1xlmqBVufeHhnn2X4Os/uy0iKXua9MlMlPGV
pAdbuyqQF9FhXuvWwcV7cm7yoRzy72FOzsaaXVRGXtNDvwDdPHDfeKgFsN1al2vYngbFvl7+rUQl
tP6oRuOqIFI4WXmoo0bBWgtzkUg856xSCy1ux0WSZi+DRHe0lnC1ZKVrRSjpDb6qgOFF7g5ZXDtN
Oj1oE5ls9cK7ZJx05nWfzyzY9ZAx/Ow2N9q5O2RxfqztV0RE8LO+oEs+80g/fP7pdNLSxvUKnLpA
WgdSx5NvGXDgObswp84NAwcLC1oUHU5gp4ochw+wgkBLU5z9TJ0jLnTZOY6fAtT+9Xy6NM7JdILj
eA9/3/JIGbxy62wxeXxNkzhsXDP6eqT5k052CLTlmfC9h8IGh4SThS7P0TGLTtFjrS3MYnhByRdp
dAco9mGqg6aEBbxbi+e/MSZKIbO85RcO4ePiqiluydbmx9HirTPbZXVrqsPXWzoGHGNJ5z3pblHH
vprsp69HPpvQsoAWt9Hb46DEfTJBEg0HSbhYY07GSziTH2E3DE+MoEaQbC2qo6x8fn9JR3zm3Qe9
5q8xT9YBXaMcd9g5eO6GV0MIbPiFt/LcQoOipwvlHapLn6oj1iBsUU/mQdnNwc1AtW3ylSnV9df3
7uwowNg5BO3z3ic8ggbHVCGFe6jRdLzKvQyOCnkBZDrz9PDrkc4FUpB8wXXTgNwKQ318P2CGprOk
sWGAw1bdfobY2QvjYlXn3PVgDkO2AUWXjRLMx1HqJK+ySbDjlNM7p6a7Cn7niddc2ujPbcOoYyAe
RFjxuUlRVhYvkcw9ct6wtej0JnBh/RQhBHDDRJULDse4r2/fmfcNxxboPKH5h7b0dJGCZDCzHSGO
Ldwfl3rpkToQrTs2F/b8c8PgZDQLe2CO+kkdPxLk4ImeHnPa+zh7+rJ6+fo6fgmyT9YmNBM4YBf/
kqed7tMMjDOi7PQ4J4JRmRGrfMXD6bsb9sEQwUS+28HXH+pm70Jz75n3D0dlnI/gjIpeqU9hS05L
dC+mx5FuGTUDKOADK32I6/sYTCUCAC0m2IUA5dyC/27I0/hEWWOvZRjS4iRqTVh3a2QhzO8dUtJf
31TzV3j56a7inuKEMOOxT9M+lWUVqcH4kQ7AFSMaQyCzM0p3U8MCoRmzFbgyIuhkg5SJC1SsHpUo
DqXwlvfS77BsR8fl3cjuRNwEgtYBQSxpZK8ZUb6JE2ZNrhytAAt+WFEbZCQ1bKQmlm3fhFmLkokc
byCJ+/ELQ11K37agmgXcEd6CZrLsHWfZKY6OKQclmZau0TzxaMO6G31jkviVLsO47BZljxYKCdbU
aDo/ETq9wPi3XKAhdANHp3B0POYjzRvTK5hrUtTg+vtUp3cwBy7FCs60y6FFL6RWBMCY7PtORL0Y
/BYqpqJ40LkWWt2GEh5kog+SCb3FWlCNXaBI5Q8NfKSadefqkZPfm+DhTenBhdcAM8NassjQ4EaI
YlucmaFi63rctPXKye4A+NOzGy25NfOwa1ykgMeQ9FlEcUIuky4cpdiyFI3qnVzC2TDA0W4XKyCP
s+ae909N34DG8tJ1V3oW+4nyfCqux/g7M8C26OF4mS5sr4KVuRNWiqwrQMdr2ft5e5dLOCPSEcJC
kKPTHWkenKYCdUDHV7g34n2srkzQPjK2kuTBVVd5Ac/vPXU2sgXVOXkZ6C3XwYrRutBO7uLiB7xT
wtQaQhwSIYlazvYwtUnDsXNu+zYOc15GpKTbrN4ltbUEVWBpu3LH4g6+KqAHEnOrp2+GyRalC+eN
vPWlgZ6BYgRajmyzuHyOLXidcTv1kxHIDFe2IOeQwKHTvWQcYhtjV9QDaBtyIxO1F7mxqPsRTB3t
hhcMzXZ4b6TcNeYu7swfAnBLnfB1LsdwhBjTBV5wUjjo0NdMH+6U4S1zLw9Kj6JWmgXaMPlQW8IO
DKCRyUbbYPLYdQ8m3XkcPJMWKv0ifRSescXqGg2eOGT1iDeypz4URNzXc9hqwpjlqRMKFVh43vqq
biBScLQVJM4YiBeo0pnhxBM7ULVgy7KAQSe6Z18VHW6zdDyaCJ6bOsf3bkSQ6Wvi3HWixEzLd7aB
d3Qq5LJzZ7kFiijekMExVF8ASLRC19BDbuzIML32tb2zmmINuH0ZFKW5dsyrCogR2ZaQQ42PptHA
8icPTabDsGp+dfU95uBznHgrV9zTgQZpucsJTNc5mkLx8KzqTjEByRjIBantK3PPXTtM63YLClEb
kMoOC2Lvk9zcWGDN6G7mG6YCkSZZpWIKc/rDk8N6oEboyH4Ld6WtbfYhm9zV1Jm+kQB+3QwgIXEQ
nPOosRMU1yeQ3CFmSPtlxx6g44U3bhnBPCfUxQ1zk6AHTqCsrIDqNejV3qJFyzxJFLxE6yCu2itW
ACtCH7z+MWnj9ezfnFc/M4AmGoFUm6zC2NNAV0w2nF1R0gY2bJBTnkalB38iIQ81NBuayq+8Dofh
eNKX3JBrmKlEOkiceoPi/wDaEPobsmfUctfCyW6turgzii7qUeMVOpiubn5r9OQRJeGIV+DjwT1s
Q1NviGri1gsnc8ula1abEW8Kzw9uaUdiGjBV4UmzEzEYFGkHqX2lQ5zbrVvExb5K7JcqVuFUPVGZ
uKuSgSzKNPfO0/Cc8RVh6Wj5CWjWBhTjXlYgzfSjR9s3vufq653kzPkJJpZQ+80W5TocXz6enyZJ
Xe7gYOOaDaSEFU3ztW5V1o3bGJdy3meHsiEcRqLZhFrmNMXkMk/JmB87fZPnG+pt4Vz1Ny4GGIK5
1Q9SkFPtYp7VzNPq7JjQhQX3/47+kBD3fz3GueADXgJ/DTKfqN4lIevGLvUUg6hNu9N8OxiREhCI
PZodvFFCfZX8HWkbThW2jgMaCiyfxIItTm2WmMTRajX9Js0HdRybyrpwXDr3dHDTZgUNBJmIdD5e
ljcAJUiH/FiW6qdO85dERz4bJuv/+d1DwzwKY3MyGUeXk2GYNtmeskyEbu2arrBjol0+852lsSBR
Ho4rb32p2njmhPthxJMoPIY/O5gtGJEyv6m+2drd15d05vORzoR7CYTW0HSe+lj0opLcRCWHaSWM
8cnadC7lAM/lvSkC3fm1Ri/nJ22jQxvCVar9qknp93CdC5pQ3KUo9bMwf/z6cs7I0bwPg528315j
MPgoaHhCY9RfFQsxoLLRo7JhBvSl2Milthi3lx7SxUucX893s0qwOnYSjDousfICOrchKzd09var
nCJrdankdf4i56gA2TVY85yGjRBRjaMZxweaFwezQTewpp5h9QwLwGqRAogFU+4XgyqQiOAgkadw
cwJS6igMPuKUkEH20MFR0Hbi/3wBA8sBsT9kbCCNnE7C1swTUlXJcYyvOFRYsqj9bJIXQj5jjrxP
YgeEsTPHEuJr6GVP7jVFe+6QduzYhsDsrScB3ps/72G+eyWuNRiVf4ckHwoWsKQ3JBIhR12ew+Up
RJ/01y/bubkDn3IUlfC/PzCc75+6RupWiUI72BzpRNmJ3teHiV1aseccwKfrNZAssqEPRkvvyZoj
cRQtNVP75ReIFWfjosDqLPlK3v9JXf0AXX0PKMKsvzDWyWrTDnGhbKIdIHQNsqla9CNMYWm/b2Cq
Aid3sXRU/wwgCdCLUwCp8RW1wOwb2s2oKtCVvkOBFrQ1X1cS9ORSB2ssXjZShLRM10Yp4WnA13yK
fS5uytaCQX4S9VkVOeIxjrNgqoYAVZul9EBJJIMPX/ZlLj2o3hpgCmCwmT3qRbOw9XE5ouUCamac
15olIfVBV+kBL/U+17sAVJ29EggeimTjmNWeO/Ja68ltzl7N0ryuhA3ZXrG0Y9cnrlyS4nuCA6yH
aIx1G2dqQza4uwqZaaDAd5XW+YbT33RGCfw3+v0J/MpcGXWp6UsUvzU03WfOGABxFYJnElrWd9SR
l6lRridihVkqwrZMN7Em17k5RIOhAQBpbHLPChntNy3OnXbaXg3az5ymd0hX+lmh3+h9sma2u030
GKmaYaGZWZDETwPvd8jw7KAArtvXwkiWYqzv3e5nN6GhibxA+rnoXAGVauYzV19W6RNsnRauiPcg
MPqgjb14MN0rzH7paTwwcY7uACGp9HxlCPZzTOCmWNkLbiAabVQc5baWgssxE9nBxebyLaaOP5Af
bm/fFE0SaOUTsknBZFQBazNfgWYp9Z+GwZeakS6Ssl468D7rK5hKafVjr33PKrGxnAT5/lrbAC0G
DyjUPrBGJNCF6o0RaOKljAffUMiooDMe9M7lBFugsvihCzyuqltzlq7iwQsqxw6GOMen34wOUAIc
Xky6uTbHRsL91tt4pThqww+i0ivC3c1Q890EFw+Nj1eDt2yo9tSD3TO05qYHgb6OgS8waNDqaiXs
2i8HHalfx6dFvORAWhqs9WHhuLKTl7JRYcayaGiuB+b4nXZVx9/p8N2DbHYY/YI9Wdabgl6H6xFq
koHneKHRN9vKvRUDTBaafDkkaWDxAefjAnzWB8MRkayLMBegYGnD0tbqUFEWjByx+WRcd4PakNKL
GiwuWgXiMuRjUypXqfa9gXcr60jEFGK10oW9WVHQdeVAJEnc8R5p7WfUM2sfvJc72bCgFMimazN7
MIXbNBJXNDmmwg1Ymc/cvqVboZ8qNvcZcSIIVgG0T4LcUQsAFPw0vdIL4k+ZHhKW7g08nwHFfLOV
yE64UTOXKSfoeJ2fXfqcSAGjVW746KwNkO1YZK6953W/EuUUcOVGWXvdVs2qz7rQGfFXDG6h1kvj
vkrLXELdvUhFtxy8dAXO3MoT5T21Abog0Ahp906Rr2jZRVmtR53XhKPojhT5l1wdGhjCcDgzwrMp
ZMaA7RDUD4GvUJmLjrQhxZG6slSYClDxkmqN8GrdxP2D074K9zkegEBtAL714nVlV9Fo7oXEQdlJ
fgC4I0IDJt0yhsGxGJ/b/gc8AdYUkEzmjGinaGGjeavMR0Ieuvm5w8+O1seZcYvjr48WD9zKmW6I
8he4CJBq+y64ahLGvL6TZ7BEI8V2BAIWTf5WOHDt4LTyUTnku+cgHGADkMNmXWzifNwNsODwBUpd
vje72Fppd9unzsqJu7CC4JjkUzB68TPJ+C7tQU61eufHkJNrI2lWLTN3dSvv0cCHMmi7ajN5XRLE
tnW7c0f00Hl5qAz3mw7neiPNA9h2g9K20CBOH9HCChtKlM6GdQmQCAQc5QyFtO1VOawTYH0Iihlt
q31jLQ1nL5tZWxwa+VMv4QPUZktDfcuzdYHGUlvWYZFUS2kj8ValKx5rz0A+TcPa9OJw0h7y+hpH
uVD2QzjUZFVAhIz0RxcDvguzdgSdx7IvVyR1Lm24Z1KvFGQd1BfmnPknazS033RcG9OjnaphZ9la
c53ZQ7VsGwebC4Wh2ZsXawLUk5jexXpf6AGwrEYgZIJbY0M1bgcenFQk0is6f/KAuDzSwqYbmlv9
N/AXp3UxOeUlZ58zERCdmQAopCFp/AnYpVtlasnCO/AGBmJCR7Lpe2de8gy7NIjx8Zw7mX1dyRaD
DFX+OIAKhu2BJ85yGii5UEGYjzUnx565VQkHPPhfgEl+cszTGxDba3M42klCIneKDb+PxyRKSv5C
eG5cSc9ef32cO3f4oRa63S06d6OfHl9T5KOkWSTH3HWREVP20D52fJDfoGIwHpWlT9cEZ5d70SXq
wpn2TOadvh/55NiVaiBlQqV05Nqmtu6lbvolf+6R7v76As89PfTsoVSCIpCNtsWPTy8xVG6iX+do
81XH65B6h5h6Fy7lbCj0fpCTACyGBJEkXnJEQjLSnrplvpyW7A6OGPBHsi8wRs4FQjgYwypl7n0m
n9w3K0Pr1VTVqP800vabzmPXBVfxdUW7MiSjzOFx3SNHve9LyjdFm5UvczMRg2WC1lsoF+n61hlc
8WokJF/bU+1dFY0YLggDztx3nN2hc8XbDAnU6atsImtoOV175CD3NhZ5wGb7A70YF6KRMxMGo2C2
oGXYmO2dPz5dBjA7Mi3tMTOno1cgfUxMbGZFn62yiWyd/pLl/5mXFo7iM+YOOD1kXE7iElrbJEmn
6VjwDhTlB0LalUSAmYJD8Ou1/e8PcUnzz//Bv19LdDSzJG1P/vnPPXtFBqf82f7P/Gf//rWPf/TP
o3wrbtv67a3dv8jT3/zwh/j8P8cPX9qXD/+IihZLy3X3Vo83b02Xtb8GSd7K+Tf/f3/4X2+/PuVu
lG//+O217Ip2/rSElcVvf/5o/eMfv5E5x/ff7z//zx8eXnL83YElb/Wn3397aVr8Kf197onB4557
09Ahjl1Mvc0/0X+HtwA61qCDQ9O8h9mBN6Eo6zb9x2+G+TuyIzBdgLiUmCi8YQFvym7+ESG/zwhd
OHaiLjc7Drm//euLXf2xLv/xTHAj/vz3+1DSMD++9A6a5lxAtZAJQH0bHZOn6jVWQ4qcVAAXJJnR
b3M+lVAc6ZNAm1alIchoulh3VmbhJmjryWmd3WY2pFitX6NLtncjw6vNXgAzoKvkmxFPHG1tqMfo
6OwiuT6o0MtrZ6IRwBvcW8Nzq55giw2fuXpBvdoQh9bOOcowDTLki3ECL2fXWYWw6MYrpJkeK0p7
/a2APBTAQV2mvKiWZITAYAlTMB3+sTwe4m+MDqp+GtJxmmnzQ9ylJACMuq97Hy2YDbCMDWHdNPnQ
Q2fVEk4ijbitariMLcB3H1s9tGHmXqu1S1LjNje7XkdLuus2OObUjgH8JGIIBXF7nlOCjrU0h3k+
uJSjEqiITYndmC81rRw54aq8GChI0dj6cUZw1dfUk8A5AAXUU5xr2+5VmR3AE+PUeuauyXQtR0N4
0sV+A0L6S+WBFxHC3kOiwzgd+jXyze31UMI/0rfKDqWWXqNAY445RBaBTliJ0ljeO/GGdrz4aRWu
d8waL019G8b3yCuJDnFXLQbrySzg3AEgujM9e1zot3UsRh54Cbo2fJ62LbrF0CEflRlFQQBEtAyN
cwBWs0UCCvaPssbiG5RSr36aXdKUu7IxxPSihAdmg+/GLkqCKm4N293AgbUxFgkyANa9VY2CL+D9
MGKzJiCGB6Wja+WrmQBPFmWqUnHgpe1EHowxr/vJpyoexHfdq0FRWbix4cgxwCcNrdymTekB402U
m7nOndsJECCcxksYtMJtR5l9bbh56VXwm8QzLH8apHPKfJ06XpfzyEmgj2IoSJao7Cos0HJd2lXX
efsUBbhua+lVOzhgWhSDi9KvLrzMWHpyZrQ8s8T0Zm15ZiCB7bfN6JaPXOK28NtsyEuYPBkNT3Nk
Ty2vRbAXV6NX/nDJiEwwNPpF3bxA3JGgpJoUWe05kWOh6Z89jQMi81CHyDDTjlpdFALV8LYyerYg
LO8qJ6rM3qjHwJuordorDaR3LT7yEaWebAdgojP94B23cQLyM3Ai3Z4E5lRQNDuzWk1buBIQq4ms
Lh7FVVVmBMh7Au8Dc49EaEs3jrDNdq/jhiJqm7KuvdMyWyZtwKAb5JHrJnEdqUFMfYXgGq0lKIOC
jg66IJtUipQeT2VawFM7yQZgp9Bomg3+ZIDB9qNX+siulHCH9kkWZWou0ILMtW2V4plsMTzDe8lH
9HCXa1t0dfOM2wVWmyN5jw8xR4fZYTMCRRKw3qusAzrG0xI9LpoJPVhpyHxvjKRK9gmFO3IWjDDo
2GCqwYwzsWOVhHjxijoqOqKjLCfAH3aswMtg7HdvVFUd56hX2raRIOABQMTwEaY05bHjTd8tCHgl
Ckl2XlnCp0lF7FcGIUS+EN3QiJ2qEpvAabSQctxB066AxKYWA2Ei72T9zZa5cvdTRxNybEyt5r7m
avgOU8NKfqxi0nd+gjBLrlBmKX86lqxh42MXSRnkSOyjuifbIUVomI7eXjrMyhPUtXWjeqoZ06zn
dOiyaYmcrcgDJMASEbQNSMDR/+3n7Tjv5y4O7v/7dr58w0rGIED642zwrz/4Yz+37N+hzsNmjT0T
u7pnYGf+Yz+39N91vGEwdJyVaMit4yD253ZuYTufG1PAXJrrKqgE/Hs7t8jvWNThrQ8aLawY6H+y
mXv0Y6YbkEC0niMWm/0kZy3SafHT7ry4N5q2jhISx9rKYCx+grK7y9BCyKwKQoO4CAdj7PZ6XA6B
SKz0Ju+ZWtpN0wZgs1jLsc9VyNFc7kPF3UG+ZCZYN9BiPo2tto2NKUVm0M2WcECxAgRf+gLc4maD
3bHxRUzJ1igITLS6Di4dre3U/jB6VaiJxr2D3WsewAPBDPnY9mvTsOvIbgex4XlchVUh2402tFAw
DBADwIemDzDbpqWaSuc202j9k3KXBY3q68AxOnj4lymS0K7VbjVwX8JOY1ZYmpqNTRY4Ic3WNWTX
LCP1WVtWJeCmmgxokZZLNYzfYZgHdZbSPWTFUsJCEWsp0nbCjkMbvqT4xtBfYkqjNFXlxboohYk0
kUxvBlQ2gMKw7MhGRLJyuCYXoMJBZeboECAgO+qTpE+jig7losiwgneWVS/6zlAhUphPuFNZMLic
X6MXnEdVbaIzUZb9wilVhWpP3Sy7REo4xbXJwUshWamBsTkWXeL4cTZCfwJqit8nEwRATOpXZQ9n
Czl5TsgS63UgbbJgOMocCPhMfqIXGcpMowyd2HWQ9rFes5ahoV65R9GP6OSvVbrp3Zl6l3gsmMAi
81sc6F45VrJFz9I+0rGzgUaM3WDoqn6RjYm2KlQKmwK3mgLdQve+70KQEAx6yUNoNaH7KWC6lDZ2
uiIeUUsT2DrINIw27GPaPtd2DAKrxSrrboT+ZQ83geQaWTVolxI56Pu8mb2/K6XVi6nonCuzNynf
tr20IojP08IuNmlTNFutYcUzFKZIBSfE2XjKtZ6RfUv2ndHrqGfQ8nkwKssE3gjnIx9vC0MVoR1v
NOHhP9ZD/NSNNdi3I9Capd/bDkFVEGYCjUnJt7JusutSMHqsjU6EOPUqKCZIn8OPoSitjYqVt3BY
pjamMpJDKQVtfSI8d68PWr4Cw8nYJjLVbxSsIPd61urrCv3NV2NV8IUq8+Qn0jSwqmFtXB9EKbI7
PdYhCkFaA9IiVT5XsZvs+GiqrVY409KLxzxFS1SSHGARM+CFyEXpA9LbrSC1KtfNrzqGbsIrwsJJ
4CgKg66pWY17zBCAslBZ3tj2GN/Cd6sBI4kUG9Qj2W2PXMMSTPHZUoKm5Rh6cVHuvbyyj6LVnSHI
srTeFXqPCd4qU72ZQnf2qrCKbYKugSvZu6DASxPatpq33ZMTi+xas9PsMZ5KDqZDypC/HxOkIgkb
FlNcYfdrYof9dJsEHhdq0q7clrpLbkMjWPV1unSSrHuTOUo3sWam1/rEjSloCtllK21ojE0HazFI
vht0g0qvS8AEy/m926t24fYNr/3eyAk6cGk/ImWLu1wEUyZl4gtKu28SGJtrD0nD5ejQQkchwCmg
2sqHG2NwqebnRj2xcBAivVK8tK9ElhUBGPDmtZM12qIpuHPNcdR702kbO7CoaDFi3I/qieeet4T/
xPiU2aVt+TZ3SbWBbXHzQ7Ps9rVXTFuxVJBv6HTDy2RWrBGhLVyFSltu59Fgdqr0ESBJdKHWCugg
pvfSTyDxf5FmBqGdM8FaitmdO0VGA2VbihDLr0Ylvxm5kUVuZlX/j73zaI7bCMP0L4ILjYwrMHmG
OQ11QZGSiIxGTr9+H8jeXZLWiuXb1tbaPtiWxAYaHb7whh+pjZpPWMdSerJs8r3rJuI2zOr+B2wa
89oK3GAz9PqQ+BUbJQXAhWzFPouCYC2pqfYrYUXOsOpCrVzHbqP4mZJE2xphogsrVWja9v146bJz
jlVlVvtK0cuLvp9qYpRWGwMvYEavcvjQO9fo0bR3nDx/iCczuunEPN9M8xhLrJ6M8VTMZbG382ly
9mkoK7ZGyZlstWbc+GGb7QXh3R5PEBhpYDwMHJ+lYt0xlJGhHWIhwEHkHT2OtS1eOjPQgXuqys4t
F6ToGEf1Lu8zdWP1dn4oJZkdChnDuOd7ykOEbicm206zzmiUbNPUiRXPTo2cWK1rMQ1TzYCjRrHC
dd0UHKmu06+a1uBMjXFfQvPBcdvCb8dKXFSyDzaVNYlTq9fqLTzUBXJWx1dyLIKHUeiIlQhAT+cG
tYrj3DfWW5nN0x5n0elJGxx5TCJr2laqIq6jbBHJq5xifFUS2d8FZB2jV2adXMsGwXv082jeoNli
JIeZQ/8be6h+5leyH005s7HCyb2uQg3mpMD+2ksBjBwSsoLrauAOYwZBhOlxgwSQ27r0QybDivEQ
D2GtDfGoPCVmAmJGKaNTJ7pgZ4wyvhO5xWkPGup7q4T2E0hjNKmaRLonN3WSCwQx7HPV6ulRFEH2
LKraOVNIaGsvruxkLeDjbaI8am6r0Ml+tvghbtkTJoZibS+9oOw64TVtUxwcrW3xiYP+lXWZ3MUg
HLex4UqE7toWoFWC6hdSp/iylTj+IVSTWDuyVHR0jMa8Va1Jf8RzTtvEjcVUGGZFIuiAvyjhVw1+
2Wjg/SgJ5MCpyD4GT0M5fW2yyjZqOyeXmVsjetygOnmljmZC/Y89E7VWqflmL8PB6wc6VUXeKW9t
6vTXbe3YpzDJIxzkalVcDE6csgRQvPMSw1CWG2dSOVXLwh69QFTqRWuo4cYgU9qUjeVepy7q0X5U
TaXlN4vYhmcifHpCtFg/GS00jZWrhXm7T1Xu920n8pw4JZRpv0rtMttzwlfFNmV51l6nT+7rLOoY
SrJplcgE0c2WbdD3LJ5MGDuRaECKq7Y0Qh9ZzK7atBP0aA+LBtrlCv3z+MoqxjimB9lZPxxW/jf2
L5dpE6bJym1SuIEzc4WVPW3sxBOTnJCJlsPTgCjo5DcRDWIvqC2TfpwqkZxRanK+whnswhdOm8pL
iLBGF3sdCdM2IN4IvCygs7sOsiwxVrOaoR400+q8m8vXInhjj1zM0EaGtvE0M3yZezSOEtzuY9sk
QU2r791obMwafKaZ+cLM6GvKy8ZO/KG5q8vHxHnowzu7z706PrZ55ONstCvHw2T/bKJbocWccS7i
LdkqxZR+7i/6xLqMaxSc7qRroa5af4804Ny67nLz7RUD4Y/Gy/ghg3o39fU2I8w0lOqaPbWfquxJ
76qH3OyOdisOZlLeV6X5YNfZdirAmYYzjeHvYN1SMMxiSFARUopvUm3OtVGtCCrv63Sot0YyuXsF
muyz466U2YV9LYALB3dqnOpHqyxR7mn1ODi1WneXpcEuqYkaFcTbRDI2niGGnxq1sFVQTPZD2lbV
TwT1NxnnNqWU8YXFgxMAhDQtAnvvlk16oJihnoIqJtKOHI6MUI/6TWK2qEIViT7Snk3l2iyz+9hK
stfY6PLNEJti23agmeccElieBd+coMtWUJd+IB91TXdU+p2dtP7QlpvGHJ8cvbtu8xbwCMpnt5S/
ytwLWvqfdj1NmxmDbzcOzYtM2uENordihQ+m5VO6w2tIZu4662eMgksbBrhdPlKwVP2hRG/CVjDx
taHy7YLJqHzZKv1t2ATtdY82rpeqXDVkK6QZDfNdtiFop6paywIBrs6YXlv8UP2C7IfxXNaC2qBb
JaPqIcgsRP+NGxmhZuXqxW1pDOBRpDuuisFtvG7ozwSr39rZFatUhlslmS97V0G0RZ8pV8nRi+dp
8ioZm6uu5rZPY+NV6QkbMj16akvOgNrlRo/jjB1BskJ3uAi9YrQ56fXuaQ7Z1abEOyXu8HyoXPDG
wVhQyTMGHU/LHkDKqAtA6mm2ql2RrLq8PHdiAdRYurzHNzZa6+3YgvClw13m9uvMReylJcLBdpCo
q94N5KosTG2rDroCHEd9GQHegBceUcQGm+GZWdD5qZKV+yrHqsNUAxgQVWue3Wg0r8axsrGgSMfm
zUE698aMpuioOL1+YWmB+RRLHYyOQrh1glvu3o5hTVWvUC2oEgMIAiMvj2ZGrkgwB8Zdser8lIRl
9pAqhrh066hAEb4IOmtLJRW0t6U44OYV4kjTsft1O6viSm+V9Ci7qODgQRb1gRxDsqJyawdbZJk1
zQzWXR9wy7tkxH7dxe5S/U9uS403xQ0n3VMvdF6B0wQXZW2190OWhhuH8u4TrO4JQnenndRJR3J5
yKYaxkeeEG+Khj+t0bgi5rG7qwgM6xPlo/lOMSl8FiM1771uzMYD+pXufYNA3THn8MhJMhK38Uv2
9ybsoUxiiKAP53rW2mntFoomVklVNPO2TntAKKk9y60YgCOsRARyXLQEp2ut02ZQ4FItqdX2KmVM
oF7GM2al6gJ9GJby8ZwX67HFbhcKnvINtpn7c6CQtO6jOay82lLnPYwJQnrblsVdgp6FvqrKPH3i
h5oHXH7LXTyG8qgnaroTU0P3v+8qpMMoa9qZ1zctm9XKkO2V+I/4THmaenURV5uGsH4LGiDxcSyY
dro6O2troqBnDomycWQ0HGf2NvCVXPi9asH3IDhfza7b7cKxecKgdPClUi1qkanpbi11AP9StfNP
VYvIixM9l2D0ucql3TgbG/ZV5Jn5HBxSTXYXiYEOaeJSi0Mie869pHNgHWjQyLU81Z8T7EBXja6G
b9Ia5MnVupHXG8JL0akJAP60OcZZL3tvGLrpO6UMYpyu0kHVcdmuGi3PjnXmILg1N9a6GozxLk4b
4zDbkeMZtlYdQtudHjMCvZD9komfrMv0ZNj1QPJdSOgmRb7qw4zqXpIgSNsY6mZwUcqDi2PUT3kP
yCfUsvIqtFPEKyvhAiaSmhM9kt9FCNOmareiOmOXHj7W+EXjhFxcDpnV3WcNfZu1PsRZ6hdYxmwS
fTZZ3nOzqWEvghrPBhGC9AjsGyGFWlL/AS8hZ5QF1cY02nU4a8m4CvvahStD5N+u+87Ib+uoGxHB
QcFFcOaU4PKkUpa3TRjVVFlKbUslpcjAJhlg1LP+ocydqzHRQt8wZwJ1KfdtgvNMUAjyEtDfeOsq
o1/i5IJ3tQqKK9DqcIW/JdtDVcrLSTj9k2o12jXHXNoedT0C+dX38gK7uWyjRbE4GSoGoUbHfvc6
dyzv/3vp817m/PO5O/mhq0mlcOkANp9/0/+FLUxtqTn+n2uegCxf4vrn+5rnrz/xd9FTsZy/BNVG
uoSODVX0l47n31XP5ZcMRKg0AQHXQtLZpSb5T9lTaH8BAIZdauLxAVmJVuX/6mJqf6GgiVkBBVG8
g2hQ/5fC569He49CAVBD/XRpqKP/iY/VZ6R1SbhdK7Q6VnOoUX2sgV3pHbFbElbsw+HIkrK9alxa
CaM4Ns4CTOw40zBDuasoCEBNplIJBq2t67XoXwgB4BrFdMnJgyIalm3p2YOzsozvFXGOqOdNHMdn
jEvBW6IqzsmeDuah1uYN9Txfa8abwQIAJ5LblqJYiVx0GZKxlc62zrVVMKKqWXGZlKQ72s1cvRhV
vOfg2Yy4AdSussUbx40S307NvWbiu5tH6N7UsODIVhH7quc3m6uz07O3WuKqGExjf2iMoEFGIzlk
IxI6yp3e8mRdvLGAZxEIUWAZUfktt702bIoq5QUfWkKOOE2Pg0CklG7qxDvhYana8ZqyjWeExcnq
qwhSpXHTu81Gku113X0/B8/xFJycQlwHaryaptwflZdRoMKodZuyGGiR6lUCAq302+ImL6JTRXKm
vyDn7+WN+G6iAjMUFamc0N5ms3zUlLgFaMm8u053VTp8KiR+rwshNtEw3xLEHKWuAwpMixXcDhSn
BZDT1lknQwrZzwY1SzSY3RtucROHyKLC/5NxMa26Kd5bGiLdY3yGWefVjUaHenoGiPEEE26byVBF
qpSTVH/r4kPjmInvhNZWTufAMhap0V2LduYIVtWiyuwQuHYDfn2Ogv4rlph1bntt5axzFXHXyCp9
mXeeDjdtdJRtNAe3MPrxFR43nTKj0tYflWqpc5Jua9Tpk+EKKZ9VkMcHcvjtouTWVtMtDclV4lD2
oGUdcmKWur6ZIMkmC9JujE9pH1w36YMTAfdUJGlBRpKPynGavnVO5a5CvrunBKXfhL0vlGtu+TWJ
9XfqkdcazrEbg1QDZdOT07Swliv1MNV3ahScp7rXEAPpLi1cR4EuZiRE4c6AK4qQ6HEKp5sgLLfm
qJ3cfLyXgrzDHbnNpYrLmKKvDUBSfplNrK54etOjSlBgMR2Cp+J2IEuMg8uOOjsBvx8AMA8H6gNj
+yLc7gwVvadFNqEcWn6nxHDCf64sA8q83xySPqEjuKCcE/CNc6H4nVbc627yMyiiq3QGTCwr7YcT
2osk976bmm8TWGFadM05io1sl1AQ85oMVZl+fqIJfbYy69qO+FSh4z4FyYgb2xhlqOpWOquBAlyR
53eOMt8v7fl3R+tvQBcfIRfY9CyHFVR427CQ/aD38xEBFA5ClzZYSTKr5yButxnVd+crD4iPraC/
B6FvD9JowYqgvvxxECn62ohKBgGq4EvZow78+OfX0JYf8Q769+s9ABRxKUCCg+CyvOc7Ns2chQ4S
aOQgMFZvEgt3vTG5NCvzlMDWlCZJW5XeNZELu7kGl167t/UoHyk7hZ5bpC92YVCeXfxll4JlnJm7
SXF/mKVJCc6WhyIr3/RJ+Xvu/wEJ/TP5n1BJn/7z/1WQkvXHG/7ihTSxfSk+NjbF8of+ueSNvxxd
p/SDU4C5KLzY4JH+ueSF/ZeKk4jNde2ir71orv9PpJLNHb+YKxi/pHjpbf7vO974Cw8J/jfUG3xW
llbpf0Aq0WL5uNz4STRXBUED7VVW3GfcZ2EpyqBWETQelGIoLhlujf7BRCitY0fVv8FlKMztZKSm
pLQecB3UyQyyJZUZLndtHUzRqkO5I9I8cuMque9BxjSb1G4K57GJB+e5bTsOmsKAVL4a4SrmW9VB
IwD/RdG14F8GZwBAJGU1QIaWnX0LqlvkB13kyBko7HmF9petxZeUPGXj65Mg768LCX5HTXGnWld9
M1Tfp7rMretQKNQ5wf5hqWtKfH04/8qbvkd2Wrcw3j3kjju3w4q4xwpeRA0IHY0HK7gtZlKVHbkO
7caZW1hE4V5xnaAibdP0SL0znCTS1VXR1F2IDDlAGgIdPYenpfKUdRhqV/xfzRzgYuHonGnfyk4D
838yAbgWsFpjR5pn3BZdfb6eQXMa5ZnLB9TtjRhJvCDWR6NWtqtcrdDNvlTDVpna0DdTpXYdpj0y
k18uGUooDcQFJsg6zr0OMnzxyRhiUkJ1U3dgDGltCT6PjqpxWhs2HSQxwGH3TFIQKlGmpJH6Rk3G
DYGwVGrRfu8QCWrvuSadQIH5MTqZ9V2VkRAcLKYa9ZA5ojY3ylVl21250BoMTfHcqhlTv4ROVF1I
ug7lqQtrioq96twMUYECXTtATCCeGsudNhXyR5Uaz5V0AcsUzbNVV8lZqWwuCTubsiPoedwmRG5Q
d+0bY5cPTbfSXFkfTacPT1EC415WySK+UFo71a1guTVCWWslNcuKS/rYh5G1BxcUeKD/tNZrnMp4
UnpFR/G4w0rTCjtrXyYwnKmPFz2El2LG7yXMUA+PrPy5Za5Vb2qr8KZUYnJNcDfdZYzQAUynuN2Y
XSGfZVDKnziSdA+BWOrlec2PxQ8xQO+rNQtiNjUeuen4zb25DQutiJD+ncS4DRzlV3cm0PzErrpN
riOvFNupTkmmqcSwBplZ8dpmMPhTMelwC9TBLa4ReXF3dgFgyUcVr5G/+ny1pxuJuhEUkkzfjWPt
Vg1GexN1ZMY76fQpDxqkxw4w4C5Og7bHWBvTT/Jbh0UMSuyyATS3B8IfX+ttTuY7pKOJ3F6bVBdx
mWkX4IeNAwquGjF8GWWp16SOi9V4ioqAnmSUhMLADnyjBTbuF4raHlO1VhcyFMAtzzCqdpcOhnFn
F6MM13btdMrRUWmHu/SSHrt8pBGN5r4nijSSvok7wwnmXRH7TmobT+NcJNlKs3LjQG9g7uHoG8Gq
H0v7Z1pPwTFIle4GGFBFgRez27hRqTYiuPJKs9VoVuHcq3u3iFN334CYW0zT7Sj1JyODMeIOZoHV
az9AISPVxqhaq8RIO1KNAFhqlfZTLTVtMyP8e6rRfd+PBpJVKCrIHH34JEn1Uwaor3oB7WCgPBAI
NfBGuiXz9zETc0wZhqqRftBmdRAXs22MxUulRwO6KBYCBhOWYygr2E7teFop3U0kqzlfJ2ploYxg
8Isu1fiU5khzrLuRUAF4xqhYbyATBuVqkHWRbgROI8kJ3xv9fhqi2F0ngJ7Qacp64e6sXNWV55K+
Z/iE4Fwar4GKBPl+HIn+UQMBVfs0MDTR22inXQdJrhnfIKvnclcp6fhm12lK1oFpvbaf6640jpRK
tYBoWQ+aRysmo4lCLZf+XCNtxrUxIxQSO+aII3DXuprfJHOf7KSFlARlpKl+QtFMrbw5zmtn3/cp
rFwA1FHtT03n/BgaRYXZqWKtBaRMgh6LY3V85ZVcxCtGK4fdAwfsG6f5oK343QviT+mGH3bMbvdH
KSZjTb1nOAO0dW6dVHEW+QrHBPA3G5w4K1tXxJ01R9qPPpmLu15Vy58u3RzHFzUuCgS+evC4SHuh
3QtKjUDbzEoNqpvRZc/2GGJfVrt6yhpzGgeAntYEM1rtWWI9joChMX21zSA+Vfk4T36eizaiERbk
M0jZcNGADOoJj0JzaA13pVqKZXkwnBOCPKF0yO10VYvckOGW3SqN5ahvuQTQ9QCOKF6cVOYFJMA0
qslDm9a6cIuGhC8WPYAOLArNaKfjIuaFva4gPRHqqJo2cGw6mE2zgC3nIqRNSN4rGpBgji5EgjVp
Kcmh1JIh29Evj8wvzEN+CZu+C2NRDVuoK5hewQ9BNOJzXEGnsRgHS7vvN852wBlqDz5pA/JweLK3
zkbdRds/x82fIvNfeltgvUwCZpNY67Ookjaz64OpOdPZWwGU9VH3+fMAn9/o1wi6geMghRfbJtv4
GJijRd5XSjGd1UOM4alh4oBtraCardD2oaHytfrBlyMuJIR3qYAE+Rqo5XRuV8MaffCJOuRq3tn4
2ZskryGGAV+RoD+xv/5+R6BuNqg3k8rqEi2+GzGrTXjO+nzWjXIb27WdPedSa7SVSaVT9/WqDV6m
PmubIxyxxr1CNCb80gV14fu8Wzm/nsFwLQszc8CATPXHZzAmaQZto58JgNZRde+60VaIea0MovUS
xMe0blvQT2pbYLIi3SmdewqXRNNdTYqzSsut1sNA7Z7//Pm13y2w94+1PPa7qanqlHPf0c56am/S
LHiFZnCpVRB8hvpqaFPMip+MqqOeFV9mcZ9zrszrck53fT6CHb606UO7IOKR9as4+oC9xdqlRKNH
2h2cVJBG41ekuN89MVoE6PctOov/8g6ZDdoCtTDOowItnFu8smbvz5Py1QikPe/nxNQGm46icR70
aS3aHx0x158H+ESz+bUW3r/C53x7rgdUAYwzdQZcp1SCjzvLwPwp7v0/D/TbNxGqgYmTRRXhs4Zy
MMPsbArzPAvVxFhlzOrbuS6CefXnYf79PjbgZ/zsURajivDZAT0MmpTWiji3Ke61FdB5r0Zm1AtM
3o3crP5i+v69lVCZW6hXwGQ12zQ/TZ/pxmpLvHaGI340MLDXArqi4MHmsD+O8cPsfjXgv6eRARcW
longCTy7TwNy4+H50Spn1INnAlSCf2f+ymSUDPfzAfFxkOUh3u1EZ8pB1ljB2fQImXdEYbRDvs9e
sPpuefE19AflYlpl6/TO8bNT4iv/VZaGVfnxAT7dBKrVW0NnB+eELeuIx0l+xVX8LGD+awSoQ4J8
XQPE/JmsOKlD1SN5dW5zCu/UeIAR9jiw+Y6d3ldzZXu6KIq1FQbPNHmqva43PYJXzhe1qM/+G38/
Br2GpZNpszk+fU46pIo5xfp5sLBTnOm+N1lFD4Dd3pcDZjWz4E7HgMDX3eHHaEC1twGxUKkG1tuo
kXMgxfyPYq5/PxO2ZLRL0AWBQP/x66tDZqupbp8nkbWkSeZ9OGp3/3mXwqqkEmegMLPURj4OEdu6
AVbMOke9AG/oDjekzbuhVaTH0ku/2KPLYvl43XHZvhvs02qOUcXvtMw6uwo1DCc7wWe6p+n3RfTy
m435YZRPS5brXq8ozp6jBCzgHNZnPuwXQ3z1Ip+iFSBjTlbF1tmOgNKlQ7ESafs8CGf354/zWcRr
WQB4sxjIxkKtM/5lXqk7SZkViXNeHG+EuC43wbX6EOzrNQIj32zLc8z114GR+M2h82HUT2+HT1U0
ASpl1H7V3i9OJq3neOVleQi/9r35VJT71yt+WuPQb4qC6WQwsSFpBNe17/FYBLHVbr/SU1p+1uf1
9346P8U1hZYPAZ6sZyp56IN8B1PMJn52y9gzlds/f7rfLcL3Qy3R57uDO0Ihq08ZKhTWCv/CTRm8
/XmA3y1B4G42hXrQfGQgHwcoYE1lUZM852F7nbvq2kFbAxDI5s+j/O41WHq0bHE5tv91POhJb1Mf
UM6aimcOUH7J6fznEX67xgmACQY554hGPi0AtWsoYBXlc5+xyMOd+oCpnrLGNFi7p6qyV3HpKDDk
m1Z/Hvff8+fAddGo9CI5wL99OvjMoZwDWGHPUyzqJ8SZs6sWpAd65KEL2O7PY312LGCRMxjFcaQm
YOySb3z8WI7AG0OD3hqYKhbx022ZV5dZIzdtZ/nqmFMcja7DzPZb8WTp6jpsItiz+nVeNpQrdBBU
hFCxUL9XdrGZlS9W0m+uPp4OSvBiJcRfn5fSbMEcS2T8rUpow0XVgWDuNnDt60BD5yIcok1sDTtZ
c+YgH211LThfDB4lIjPWVzqPv7SHP25RB9t26IPoLy4kqE9ZGbfwVEot+bbIcRdXuU8dC0Hu+uKr
7O83y24ZCCiCY/A3UokfP8kUTbKuZfrN2A6Z5yI67A8X4eGXvevs1S+mn+IAGHyxEH6z6KirECwi
9Uy885krLeH5UlpqvxU9EKruGCeGZ37lzPvvz2k4uoV1FzGMqhM4fNpQQ5E3RdXnL/ad2HTZXt+N
R8XvDyoY5f1iQuPuv3qtf08mQy6HELUC6mn/6hXSOwBEq5YvxtY993eQEP3Yt7f6tl/rix7ERbD+
JzT6/204CP8cRf9noM3FyyTb9ud7oM2vP/EPu9D8a7FkZl2jFABTeEko/m7BGeZfnEK6QcqyuFu9
Zxcq4GwsQaeNZJAjkW3BE/yjFqAIHVYibeBFDFPHBp0axX9qwrGt3u1vADYWm5qlwpViqhw2H7ed
sBWYdJEFu0BqG7N6MuEro9lk7x0Es9s+BW3uTrf9kD0mxliRLfptWs0wkwfAHc9DHuceAvDeoFgH
0IQbPfH0EJU4vd1o/bS1bAdGC6mmqObIKx5cdDI8K83foim5EZqJVHFyjB10kOwbSDDf332I67/f
4r0WwmdVPV6OjJo5RHRl6WYan+KLNsigPMOM8zox7Xr1WqWMb6j5KYqTm6CAvjxr/rxKsoauBBjz
+tsUzncRdf08LQ9GjRvEYO/GDm3rCCSHIU4NAibBtRgx6XQIkNJkW5t3iya0Ivw228RRsdEjWhRq
dqWXzXXTycPUurSugGXKtxhK3Z/fcDkUP349XpAiPHUWkPbInHz8elWthOHszgi0jfU60eLraLL3
lt1dTLp7KGJjW2byehyLr5zZPtsH/ppZU3cBCVCNFOrnawHzIlE2IxKBQn+UQJsQxj/WTXAc0IfQ
+8cZhlVsNMAUpo0zN35cqEc1Dy9yJdpSGkdmrj5omUB08HIwID9Ud3+eF2uxUfs8MeYCUEMDgyc0
ljjqXbg3ukDA5rR1lxLX2mzGc1VMFLYPQxtdmNN0Gm39OFrjJZc9Z2O0IR66sJt0q9Y/tF7AmQ3X
cmwPSXfO9HAXT9m2k9Z+0LszCPyzGcY3vNUc4NoWqbh3AUNP9L3K9WGX+j1KAZcofpOiguEv22et
Q7l66sZDFSlPok+OTZJstUYByZH5NWDTXrOPozas7dOMaqAK9VC/pVqUIcNOoVe1XrQ4f6rz/CqB
VScCe9PmGTyF4dK1sis1fv7z5KG79JvZozEvOLU4FDgWPs4eJsjKXKSD67lzdWm29o0dse8j+6Ck
3YUm5LE1XjvVQNwxftDc4nsSBd/ciVLZ0F8BSNVleZ+r0YOpbkxz3s9o088RXKpUe23DaKe1WK0G
5krVww2CHd/SRmxjAqvM2AXl7GeocSRquQ4dE0bLAPV/OhpjjG4dWYgV3atilYNu75qE/me4Kt35
PrL6lyQFTCtwuzJXzWgXHi3cHcCoVZig8D6gwmchgVlkHF2q8ux0DiqJr+6Qr2phX8iovxiQTMGt
ZdMk5eWYZ4fGiu9SlmrQKlvzpIb2zlLLE2L6N2oW7fPwWQljH2z4ZRqU1wFj3App/UCcxzdpHI0L
ASgxN2T4qzYQyGSCB5b9HlNsFAv8TjWvHBXx1DQ9WEm/t1rsYSzx2g4Z/y1ROsFgBX0zTVW2ZXMB
dPkKCtQuohRZne26PzY4BsgkuuhFs4VNc9HMqq8nlo806Kpd8G4Bah7xdCwUCIyhsTZmudkAol6F
AuOFrDpEovFGtVrBTvDRHdlVKDg48XSVaCOa9PMh7CR8MrH/idz+hZ7Ul7GRQCehm92m2BdX3YUS
Oy9aFbyAaSuKi9aOb5RIO41a/tTpDiLdK7VxAA1KeRgFbIBBnGTlHLNRWQPS3/bFsM7D+hAMGG9n
zU4J5FU8hA/UuhGgPI19d8iR8MyR5B8QKw0NffMTo/LrRDVpjtp7c5gfEyt8g068C7JbozQ3cHCc
e62X1wQ/WIIb22Au72wrXUe6sbXxKfd6U70JMLhYGtmKkvywe2sfcf7YbrqmNHvfWsZTLR7C0rjJ
TXUbznB7xuiH1YFCgVOGAJxf2PkJrFvhkZzdQ5e8TOoRwsN4ot7+Q7Gr8zwiuKc599Ny6tqNb8/2
vm+eOsO6NILuwhTFt0Yrr+WUnyjtXGqqD9lkn5xLCgqsEXR0NVQ6XfOYuEPiJS06rx073q74oCAO
6kreWYMX1fN2ynHJARIHNeAk8BF00FEBlmHU8WsbFHfVDJa+Nhd20mPWaI3H9G6MTt8FMl8ryrhq
ANNHs/rYTsZOVvmrYqseYCI2YnUHMGAddtGrZlQ3eYTwQBrcj278mgTwa/V87bbJqwq5qtJgW6fB
Sxg496XVXeimsjYncVNXJbhPs7kMo3zTWfWudziHF9+QMou2uSPvagfPojA4zFb60L8MHeuxoK5X
QK/HXWHVZYifLiK4WFTM7psF7SnX5F1VDI+FQtN9CBUWLveqg3OlqtyXSno7HKGzvi5kVLBEN+OY
4Rg/XDSRfUk0fNfkxmP908KQwSvR9/eGY+hcou3yhMD8TZqgPhshpbpA1mctQwy2Oss4+hFJopsi
SB8SNAg2dt7vArs8DqZzH+rxG+KW6UqimgscYYcS4HXWDOs6FnjdZ99klJ0saV6iUdyA+gU2dKd3
Ce4WmvqYTsF97kLUycqthO+hABJZ2YuFarmEEgZxVjJrVF419c1J63QDP/41qE2SIH0Tz1WxCqxJ
89GUPoLv7j27cpR1VYCGCPQVMlRoCtngN5OugkI3pytEgDBmuKubepe4U+7BnLzRVPuS1O6NJshG
La17iNheW5qvStPvB5rvSouRwFzAfUyVg5opB23khHEcjCVgrzTJIxksfhSkopCuQzl4in47W5OX
2PMmUlFFDXpfr8u7zHiCwnfCU+xiLJUjjfSValuHAPGlPm4f8ePbmWG/10T8JJX5qu+AEy4iD6nR
eNHoPE0wB9EWWLV2dQMv6qIJwnVyMQp5W4bVWlNrTEpe/gd157VdKbJt2y9iN7x5ZcFy8l6ZL7S0
eA+B+frbyV1nl8RS09p17tOpV1UqBARBxJxj9GHGGdtV6QYT4yMqdR/30QVmgwSDv+Hh47xuNOQ2
s+PnQt3KRrKPB7Th9bSLo/hOpqdDlEPVRvux4x1TZdgD00aTk/vYEPtZqz3TyO5U4VwodFwFSeZ1
q1waeXRVxfZeYDqK1V2Q4W0hq62v5h34iEcqq7dBnx87vgOff6HX4Uh/tl8cHIiuYocLTXq1sc2r
ZEDmhYs6S+QNqggbJXsgbgqN7JJm9tQRsAF5HT0KCFlQuu/8obvT5e+D9Ki30aYKOc9w5PlHp7//
wl7x38Hk/g+ZMICNvHlyC6fuHUfuMv7+q1npM5d/8Zc+E6XlIs1c2huUoSgc8hj/R5+p/IvXjp09
e2tUkrTF/yPQtP8FjBqTGcU/2zIJSGN39tfhUP+Xxqb8j/6BAyKHy39yNKRE8X4bSBHOoWFIH5zD
qCFjc36/DdR75IJlN29EoBcCiU3M5iUHubuHYc3OF4cpZsROlYmIqnFgXaSamT6LTLV30BLEPktH
67cNMOUxwPW4AyQmfoZ8++6dSE2ewqlObrUZshru/aj2K3LCD0E/y8LVR1BNtJW1fYKw+3mM8X2E
nSLfwSwej5De8z2LL9mati12mjXJt5BRgm3YyC0o6kw7SNNc/m6bRPuhcnb/0uYjBF5NkYlSslnC
NwmchyunnpOHqpQjn+0em8lgHur7oZEmTx6F+gKWfP41mc58iJNG30Jom/xIlYxdUdbNHss3eT+q
LmEyBFSwxW2iHXPZKhHpyOqr1CvOQQ2L+bKKG4egGMBiN+h8ZrazAXgwzOWDB00l5sgY1hMbk1wj
JXRIk0M5SBEHcVndlgNAsMzu1eem15uLQUvUg10Usl8obXBnhXB2UAaCwlDH8ltvOfMDlJAJz3Mp
X0BSl0ktUjhdB0rvGd0Q6tCfEcPpSIj8DlUOy18hDzfc5uYx6Sztp5ksdcRUpOScmVnjOpqAhmHa
852FpPQo0ioOXIlFEi2tGo7oEqN6m9pl/D1r+ArYqc7nWM+VCbmf2l0Ix4IdATAw3gZdGngliC2c
nyC2VTORbhq7bQ85xBPfxiJ2lVmquILSJt2lkyVvkaDNT4SRVXsZb6lykTdqcrD1eHqwnZp5Ikso
lDI5vjARg7wQQYWZv5DY8MLQnjwJwd4hMNRuT2bn8DAPRXehC8PZqkHYAffL4J6DL8OFmGvNfZTq
w4+Ig9oe/VyBqHDOwCfjxub/quPqC4m5mGGGqtmA/YmvBZrIi4yP8kueZtJll3TiNghxyiZlp/7Q
2gYGvJPG7U7Vq9AfIHRcCbSEuxz/xIUdJsF3Stx24+ZKVpnuaE7xZWzVOfuCVq9Qv0F1ckCp4lKS
TTcb23aTVW3iq8LQLtPIWSJ1YRDkNsAVmBhjcaEiGAaOM2jb3CnkB+TBWP6irH3u2gY/YZnPA98r
KQeIb9JXafOyijx2AjjmC8u+QscofjRTqj60LXAmMkHbHT1Z6SutSAMQkTOXL1Ulx09RIWYf6kZ/
0CpDvTJg9FxXwomg4GT5pa2Igh1zorBljqOn3oL7ozpwvBOrzbedhBxNyaLZHyXtwTQnMAdxbR7o
lGib0LQBByw4JCiH404t9TpjXSlVDtyyDAEqzfx6vq+qtr2Qx6jA3qL3NyVGHTcZCdMQDpmKltwU
OwJoNW8062BrSzpHeKcll97Au+JoKFiTPK92IwAeVwbP82w6uTjWs1n8aOtagBzvB3/kjOJJuIs2
Tpk3j2hnNX9AXHinpbCzdHXSgUlZBbl1hhYcghSCftM5YOAjzDqjpDSXrRKgUtY4rdP+x2e5Afs0
cV4sbV4YyB/gu6Udy27r2XzCKx/SX/ZspEZ6oEY40O9AP3jb5pOCzz3OgVXFI95/pWkfjbZDzF41
ov+pFdwSi6C2jaPGKtpkdQorb0AwT7obCKxLtI7lazw5NpzoeXIu+iyvtws58FBR3yrdMXE6vGNN
GaqHzEFC7hbtVP6MpG4IDmwMras+qIFBKbyv1w2HQs7WleXQpTPbXVt0nBBgWeJaMhJ9b9hojlW8
z/u8N6VN55SkFxhxOlwPGlvDElHVkW+D0H0croh7m6Dfo9VA5qXQVymaonONoFFvqmaaH405V31l
sIZ9kAjnCZlvsa9pUC8GXkm/yDItwKg9xFThomjTjGbvtRbgiTbgxNEOmeGi4C9eJjvEOa5nwJTk
XnQUINA3gsmNvKlr8pdEnq/VaPHL1Zqy15V42vSmUm9MZcpuJ6OlalFM5SYc0sG3axEf1EFhostO
8UILkCwM2nBkFbIqSaC0bNzLGI3K6bKbjcIn20t+UAQsMJtI5m2IlJT4t9byQ0tS7wE4hn7e9dXe
NAE/mqKqvSQetEu7y6RNmdXSryJEUL+pOD0qduAVpkz0QGv2PMsm130zKJunopf6L2UThE/IVSfM
Ni2Wegt/QrYdtLaA8DmhEqnqVt91wMC+8mZlPniG+a7Ph6b3WI2GwatFn+6MzBkPBTUGsXXksFGO
dtSlP2e+YYQmBCZmSSS92RYCS047Jk6keDNAsiLpAg8jzJQKfAaUkN+Z0MunJi0wK/NYLqwgqDwD
UwL4SB2kGgU5YBtJN0K/r+r6vgNB8CUcJEL4QPgnG+rg82YYS0pbYkFHLDO9AsOf57t6TOTvAXp8
qDPacEyCmsZgrpqkR5jGNk17+rl61gBzVbXqhq+0fIfOtbiqY9D6Kryo23yW8UoaUW3cxGU2f62q
3NklRWe8JNnM7B/75ouNwvcowwzYqIGIgk0NdTPeSPWgHYDmTVgAbQ67UTWU3sLW3S5sqURXNkmt
7jVnno8OJLafVVqKF7vOusUkGsMqE1gBv+SZ6Hq3l0sFEGwY3DdO4HyNZRV/NWe0e1lmtcDJr25U
y+RNzyT5lyMKldKGqgMkVwJPFbZ5J4EfVRg0jS/xoo3eUOmWr8bY9OZZyy8H4YQ7h1iWgxZZ1Fe6
ob/rYRzx4WqBD6izQPxrh3pF1RVOqAuqq3ysRMPB3xEETgDSqS8Eous7pc/Gi3IW4+RBoIlDcBXB
9H02R+O+tdryMTDrWdnM0OFRQ5sNseKQb7QddJvoW9fZff+jL8ue7QCbhpa3yhh2bYmPAwCC02FF
DZAZuLPMMbzukWpMspl7tpZMPst+9TKNRnAo61FQlcmn41SmiisHhva7K+0K7Eik6ugXOTwudKT6
C00SohbGgDc5rtvohpOuQYVksl32thyJYWyyNkgcESmfGam9K+JKegbIkPt5Hk4olqMsKbDLysGu
yyzlpW20/H4UFtQAfazqTZcUCTLtSfKaQCLRqqr1XdIrfLOdTLA+qva0DfqB7WRUDg2WYyV/7RpQ
ja2aSV4CodizlNy47GydXIpILx5AfhRXiw1mCzkXnh7LkNfPZniYLGkJisRhfdTEEPyaozx4Aa06
HgJ94Eg3oQ/7pTpV6ECXGMgvyeowfImLyPhJdBpu2HGYxT07ib65yvEZxV+KQEtCkot0tQWPa4EL
4fMjjdmmqqPyqlbj6DCE5XgpZ/pwCfyQHU4IXAk+7xPCe+NZEyyA27zQQfQ0mBMjXhZWyFtZnfmg
AziSMOdq1O3SZ3xZyVXTLemReZoElDVjHW+DFeKhQehtfR3D3nodAmOUj52IwvI+zTSiUwBwVaDQ
HKR729nO2EBx7glHk0xGvXquqmgC3RKP/c6eUvCObBBU8sOlgEATQwp1l0P5oG4DA1E7FB9ChKAv
V9tMA+xKQETaX6hSkQ2bPKABRF8iE14RiMJHIqATUzUJuXSzUqi7xMoDNshQn76ZtmgE7iVZ9cq8
pcMitbzOsGBEPfl1JIYv1jgkhB/3iY4iOIjKTlyEEN4aqcFaHspJUO2rnP7MBh4YVgg7r2/BbmXI
EhOq7i91XJfjseF7e8X2o5UOGfGAlmurenhjSh1RB3nb6yw3MOA3GKVh3GiYktuAD4GrJnNTUeIe
0zNxfuvGDoUXWVFVwzFsupZwyldnPps+PN4MJA5A98YLdSMe6XPsm+/EBL9m++G27zfSlb4tt9P3
O5zQZ/pZy29/07b5MzpRj0syvEWpeq09NPiERJVmbFT7ujF/KdmveTrX3DgdQUOrj6SBozLkkVVr
Y5bUjL0WcJwRowcPI2zPDLBWzi/XoC+Zi/jtFt/lWsEXpE2lKXHoRYfmUB8Tj2inrbULCKtOfCr/
7puCwgc9zpMzuolShIazBnUBB4K9uh7yRAO+UGztuyu9P4QgoD7//Usl6f0TQUy+6Lgh3SKTWMdw
g4mxgw7+TFzUvk5kk/oUBrtqvArYWRvROc31WnzKzUOxAFpCdf4oodcqkFhSQ71ZqptXxHYdxQX0
OE/aFf+N0I26y8mVvRlKW1qIb1qEkTKx9jFU/ZsTtRcfMc+BxNk4u5LNhGt5n9/HtYhvfWVL1ebt
cJz1ppziv2c9TBQP3cwrSTh2hy3vUu/G3v/3eMvlv7k8o0ha3ekLr/GULXHBntirB9binbp3vHL/
v7o4xKTYbXSqkqtVo09B22FQ8cJn4XHoz7zxgrmB/Ydmlyt095xwcC1w+etu/j3gWrbQ04qaQwg4
1SY74BDd4GcD8etsSMn11EvxLHbZbj6XwvPBu71Mz7+HXUl5CmOk0mEVnnwMZzYXLpY9Tz20HieH
8BVIqndWyfPR+/d2xOXnbx9jNkWk4hRedrB/QxXgFN0Rd/YruFwuFIBm4ldPGolf36ZDuj17mz96
RxyeKM4Ew6bYvHqu9SBQD6eVhw3xckmUodzn14dmk24RnJ1Z+9c6KZ6pLcs6lBOc6kRhrCdRWE6D
qC3q/F5xyG4pNd7xihAhKvz8Z7eLfPtMiM3p0vl+vNUckrIBvqRZe0r2NebAmnbnHAkfTBcWTB2H
uI2gkqL9aroMk4joEE+e2MobMHOe8T34AhYR31Z7w470nIbuj0Xq3WKNGoQ4I8SDNlRmey3dtMDV
lcU0+upX+Th7w3W6Z+I8iJfhiz6gADN2g9e4ae9O3wPfvs++WofP14GP/gCVLFtSmgnmXGrT72dr
mAP6tzBM0XvdadvWlzfGNsOsJrHqKJuh93r0QTtlQ0sNE+EPulnlt/rMYvRnUr6/C9xrUyVJBYwB
BZ/VSjtQrm60oN4mh3CfcOiCp7uLPMyVbnjBEnXUvc5P7uutdFC9+U96MA7L6OtwNp32ZDezPPQ3
f8hqCRZUO4bAqknggy+Ogr+wiWM5u9A73NP15eq8L/iXl5XJXn7+ZoXAqmzoU9ts2bJvML9uxmZX
qd8BuxVedNPtdbe+nH06qvGwNcZHuB22//lTP/20cZ3LIqGw6WH+rW0R/WBoud41W6Sb9Ub3yx0Z
F6Urbzl57eSLv2b5P+o1/XeNpP9rqURE67658yfdpMdvxbzGffz5J39JDeV/6Ys0HO/iEsSNNOt/
ukmq8y+UcDSNFjvsn4yD/zSTJJk0I4f9MPl1Ov8SjynL4H+0hsq/EAeqqKR1jGNogP9RNBGpAe+m
qsGSrugAxagfKrrJFm+1PBSjGRqD2dauXTZzcpBqgIPbqjKWOEqqUvqLacUdNKCcIEa36Eyn83RR
Ws+SNfUdxForhKnIdB9/gtnNGjo+YzFeQMzupRc9lx3Jh9sYw/IgiSd+cMBEV1+DOg3JsRzL2byF
hTTzAoha74Jt4dSB8TuYBXyC2pDRdqNMbCz9wgka0JoWa+mlXNBYd6M+jGt4INA7putyGhswN5pp
F6o/hWU+XoM4x8CQc653XCoHgf6C7EYl4wbbaLXrm6Z7wT1cPXKAjMxjCuWXHIFIx6xpqWl+yAr4
qBtiJtAbGvN0bIeJFrkU2Fm+09s2qkh+bQQGREJpH2qN6h/RkWH7YigdNE9T0PHn9L0UL6tRsrdK
pHQzFNJROVi1QZTrBBk9z/Lmmfq3dm8b0/CQlHnwBdRGRuyDElOolhvjLiqaHqaCskBFlwQpio4m
LGoAvpQG3W7MqmNuJMW3vtb1nzY5OLf0uxaxligHol+tsNtmJshQzsSkGOeGRjV76sacLNoZTyoB
eF5a2KWnhSyEmphb25WjOqPjFU4X4P9NT2flfgyrWdlO+uwgfFGc+BvMxfYeq3dSA/Ftu+91XaBK
nU27TNyxLFTPLMfxeYiS6DqupflHblj9ZTw0tI4IRyZSs3FAq9pZm32l3ynRyikCWdlaYa+lm76R
+lsLPb/uZg31xo1YeHToFU39exY48rVWGJQmxqkYI5ew8fimluPq94DConLpY8r0F4aRUKbJGlpi
WdsEOLETptOtRlTSkRJBWoKjHa1Xm7zNbxOV7JtmsCKsvFmUQ2m2ENNU1ZIzy2XeWmMU9hshyeKo
D7wi6D9ioipMkpJ6TnkR6P58JAenHIpbGAwFNcpk9pPeUbaFFYl9JRR2iJE5Ovc1EltQ69V0sEBD
vlq5XO1ypY8OMrleX4zZVCCet9pWGkDY9WIGwyNZA1h1wNQzPWvIWZLTH0FpAtGLk7D4MWXo+3Zd
bhavmtovHOwGqg++PHRjntBzgoiiYLbNY2X3UuW2ddNc5jVeT0drNB+rSb/VANl9pcknwJimsRot
BUMgOIQ9oibu48JyJZG2e12yo+MckGjissGCN0wkTnylUvtVoH30GgDeIdCig+WM9YtqzXqzm+ek
hzk1ROVPWRFg3eIoh8irCYDRsYY+1zVmopJDtxm7Ijs2cii1R8uODNKmIeMSV9hKgwNsswQSONLZ
c55x9fchcsOimLZYHcf6aAV5ON9AZUblOoxxQGW7zlJnQyE8uNfLCsr3rNmj9UXEsyrvSUAE2jkl
oRz7sWqSvRrPhdOTduXUSLjgxrS7rEgDuKP0ekfFncihSDwtyCA1NJNBrgWRbDPyDSHEY2Tovb7L
2j6trm0rpIPoBLlqI/mtJXR9id0zoZKaquF3EaVg93rKVs8iMovcbzCt/rQHRaqAdM1O6Qk6AWLb
KvlIGq4UZzXckIHcRlcuYqBpQlORzdhQVUFomJkcHpw2t9TtBG6J5LUgpwfMTIROa8TgeHwx5o79
OKiNcsD3G6F47prB2Sly1Fnd3k6auFev43iI0aPliGvpbMIEji1/qHUjZEWYKM32dF/7bSz3gwSn
bowsL6jAiW+UrLHmZ1U0SgR+WTR2vpXiUSdb3u5LQyUv3EwLYU1fg4Llu/Ab0aVmug8G+pXp85gm
zbzpK5YRsNadoG3fmI1Wp+XWLhJh307qXCpPqtIW5lZU6NqILtPorRZga+MHM1AKfBOxHjto0qCy
/qwF26FDCCOl/1JEdl99k6dSsh8sa86Ng5UQ5Q7UXiiEuEvjTC9fKpPJ66ohIanNFrTLML80ngls
hxOHTc9QgjseV+Me16Fe3CsRFFeCiR0a9LKNHA6yfZ/e9wMQO4qrCN2f86mE+pIYQge3SPdVJgx5
wijEOxVLnjnXukSMxRxkLu4X9bfdO4ToSWE3xYAtQ0NbIhisxOU7XeZP00DR3J9Ks+qPRQAU99Gc
ZzKdZ2gzsavLQpqexATQZds4hPBCmW4C+jizlsY3TtKEDmtkYqIZsIdWNoCW13IDe0hGVOWimQPF
lM3O5LhC5Fq7r7WZJI4NG/cZ56QZhMmhyYUFgimQKLhTyiUXDQi7UTd0CIrWyHlVgCTbX9oIH8+F
3MlR6C9QkeypFB3sT7Wm+Z64RKWZ+b7Lk0a5sxPZ6nbm4CTzy9j0mWS7sdDs7NY2Y1UFJTUHgxEh
+aJuDvwxykrEYImeR8w8exzj3gJpmdq0KxyWHgHFQBYRwM9Ot4vrIsxhOaaRMtsbmbyU2QVEXcqH
qeEW6ROFl1e9AyKxEUmldEd407grWLVk7Y5OZMEKFrE0HVORzeotAX8Fcl8n751r9iZWuNXGBq1x
1ESAwfo8yMvHvibAflu3VXid06JIsOnOy+MTueDrnFTmSAm9nQLjopkbJL7IMPrJHSiwtr+SQUyo
NeeSDn1mK/P4g61C2e8CutagvuH+5BtgTnq86SUqYr4twWNxW/zWqRulRiP3ri1iXBxFFmml12vC
0Q6sGUP3C6QfOTmbuhm+5T24Gj4kWr2RUYfOO1JeiClKNMWa0DO3Y3CcVA4P+452srVPs8Sx8Idw
aPA1rY+Mr42psuPrqraQLm18/OHeYfpy85RQ1a6BUBeg2vs6gJZaWhPLg4OimxkdGtG3irdD/hrP
ga2OHm335TOsOTF087wfzbu0JdSGCVP26TGex+EuJ94hA04cQKcqI4qrvJBZWriqPTgS+7fA0vZx
kToTNSU9n/y06/LRr0G7T4hjYmBMfd8KygYJM2XJK8mdjZOw9m+0LHSmQ9tB1N6PdRn8ctSxP0eL
WEEa2USzWVdlne0znjJOl6vzHtEwfWLEE8kguDM1jw1Y1uxS87YzdiYRNKjiyab44vi1Z91Nl5kf
IZ4+YNGQESpntn+OmfK+inLy5/wxEL45flIzLiVLGVlVG7FtDPrg9jkkwVKI+fuE+9cQnExUaIby
aRWqMcrSspKBqQhfTFdf2+4GmPUmIv3rzXnq9t+/8q1h6KOBFtGdKssm0cbryoE0TWC3HJD8Wq/w
vc0IQ7D2qh34Uf7985Helwb+fUlvR1qVBuh0Bg74u96tpXADsXVnJ09JEZ87mX/0cCjDmBy6sIxh
eH1fG+B8ZFcVVESXoC6vvm8eIi/dtK+jz7rhD9+L3T9rR/x1XeCjLPDLeNbl1YBZWk/QauPerai8
JLSYSUD+/M6tSr8MQXdMURWZ7g3VBlxr768JibsxkOje0bJzgZ556ezWx/guvuod19T9+jbzkZPt
5ofPxz15Ygxr6/RCjMXHBx77/bBOwQfLmlG4CQH53byas85L0Qd8PsqqZPjvq3s7zGpi0OPjSCsx
TOfJeNMyL7sRFym1q/ZS7MIH6fHz8U5mvIW21Fr+U6kY4Ch8f1XZOOpD2RM+UChQzCxj38MrtpRX
e1IPn4+01DrfvcSMpOEookAFJPzE3yuVcjJJ7dAiPafJWxjkA6TYYWtU/5Y7owP6fLhVUWq5kZSi
lkKygo9aRcL6/sq6cjJ7MFLcSPJtrrU9wp/B1d1xU1wr3/AknKk6nh1v9eB4m0lUgbxPtWBTHZC7
ePkG4HLmGkfVi7fnlt2F0HpyP99e3+rJFR0icCJ+CS45mrvqEF8U22gbPskH6Wt4KXjBqbFeJU/1
xXgmVP1kTVnd2OXnbxb8oMZuPAZcKGHDaK0QlOCGOfPwlj9+PVneXtzqHU8RH6U2AbJupetb0yYm
JL/qdUGunyej7Wl3kvJr1GY/6DTU984h1s/M1pXv/XT6LC/Om6tEfiDSOOf2anPjLsx5LbtrZfbl
zj1JsMEYbjjlSNI5+sLpKqNAeaOUavC5Y91ePVXJ0TlU6SVCZfWLUbJpNl61Zjzzbnw0dd4OsnqC
kxNPBeF7QMuNyp2DZm9boE2bKiToUjdu+rAkkqHdfv5MP5o2LJ1o17HA6/LaU5iHestphiurOup/
9VdtfPp8gI9v3d8DrF5AEyV3rKUMEMx7x3lc0oJAcXw+xgeLGAuLA5/OAI1kryvdfI7CLAsK7hzx
MRG1/CABDEeiVTFSpYtePh/tgyt6N9ryHN/MQWkuyRFTSO62phxNUrRNZiKv6vTu82GWDePqZWOx
ROohq0vraP1BJbM0Q0yTUf7MlX2KsttV4ro6Anc9GhKHVsWssx3BYxfFUO4+H/qDSQFp3GZTp2Ce
U9afnzoit44Qz3bBonpWQb6cFZ5ZS06GYLtMV3rZBFHhNtcCBlGZDYVhnLhVrMV+YMDSVYhc8z+/
kJOJsRplNfk6ieQWUBJIhPUSTZSKo6qusDcHRLv0v0Q/nHlmJ6/wMt5iz8DirCPdWqbOm6lRKqFV
WRKHAL0arAv07c0+RNTjRZmOVzCyApKycjK9CTg+88hWMMI/K+MyoAqFnoXqZMvQkc5eSACBXflo
bI0XVBoPse/4w4/gMO+163Fffs13YoMpJL0FznukhqLv0F0RT/n5PT95ssukffOHLD9/ew8Ii0G5
rFCYn37380Ob3Pxvfj8qJJq3BvuW1Q5iHFQh4f9oXEqrbq79MPVzm5SPr+DvEVazxozaelIDashV
eh9bTzk05s8v4aNdiQULhAAVnRfghEoUDyMKTJNrQHM9ehoOTV0a9zOBwXbgLPvXO1C/VwADA7dP
rIswDR+abv72+V/xwSZzwVigiaJDiL5seXnePCgF63uH9J+3e8j9Yn62uwFVOpmXzhn12slbyIx4
O9BqwYyDJiI8eUG3J8Ro1vhyf2cy+aM21bPfn1/TuaFWp/DQqDFCLdfUF79L7P8aquZhBo7x0smv
nw918q6/v6o/kr03t8+q9UJGfwx1Ow0uLCx9jdXgTLnqKio4g7or6zMA3Y+mpWFRXaDgSHdw/UEA
0h7Wss6AtbjP1V+S9vL5BX3wXcNaBv2EMVCurSmrZuWYxMIhlOU4n3c3dfitS87O/A+2kAxC+13D
ub183d5POodE8nwIxQJ096ZrmoyXWow4mtQ7bbKomjkbW74Y++0wgf5B+3zmmPrhPXwz/Gr/aECK
1BSzp3vmgKVXf5dWfu7d/vg2/n2Fq9fKiQzKgBZD5M8EBrV31kt4F7Pyho/ds+ITcI3xdf+/WXTf
3tbVKxZJ0ygXOoNG9s+6+NLiP/98cnx041gnkFlROuJrs3puaRMVnUQwH5k14i7I611Qmmfm90c3
7u0Qq2fTdVEqkDcz/6JXWb4g67sr7j+/itMhqCHxZUYIasjkKayuQiHqaeoNRLQx9oa+vkzsdqPW
6Zkv4LlRVhdCnmEmKo1REky+U8yGl3BpWfn++bX8YQC93yAuFwMQRDZJnzlp2wcyodKDlXC/rpJH
Umqfm0O7K0GB0Y8x7oSPa3on77UzR7DTFfb9qMtEebPsjfRSaeotF2fjQylMX41y6AFouQ3XsVrv
84s8XWTfj7Z6YJHeVSa5FI07BKRvzqZfpTlZBI9tfZMguy/k5Mzlnc7zRQYBnQtQF5Ln9VGii0KZ
diz+/Kp/0cb7WT1XKP5oclhU4Iw/gJ4T7Z7UOk6dFAxg6PVB55wCrYUSdXDmxn0wDHU+m/K9jEyE
WfL+Mc0jQBs5pI5DBE0M88P6iU3toR7M7T9+QJwc/2AP2UmAa3w/TtGmZjYMtDXJ5zbMwO/Quc3R
TTApbqRHexvbzucDLi/PatYzIN9ApFW8yYs25+38M5rBtJuOXYQ+2LnfpUl9XzZZvVMzedylTkv4
8ucDLr/wkwH1lSBZ6cOi7mquMAmfjfqhy25sdXAHFLS1hORyxG3UGmcu8nQWQklCq+doOgJySqrv
L1IgAyDyg1XDSJ8s7WtHWv3nF7VSdS7HBUZgAQTpp6NhWSu624RtQCtxPO6281b16138Sz70nr7N
t6Fnb6zDPy5Bvx9wreuuwFZgj1la2VPlOR3WcfPMweB0yr+7pHWbgCyN0I4rRsgxs1YUhHsOYj0Z
aXg0bIuo+s9v4YfPCBTkkmlgU0RdTUStCbQYnT9BqdJ43ZrWkTSeM0v86erHFf09xHrqVYSsRAFW
JzeK2m/KMHtFUtT7uk1fiWdfgkwx4bQ/Pr+sDwr5FNRps9hU+njDljDJty+Y0xs9IqeeuefadzpU
US//Ki4cHxaHn+Kq/Kbvz/NtT78q7wdd3UzFSIe4WAYlat4V1O9YtfwMl44x3pDZc3XmGtWTd/rt
cJwi319jU06hXVa8X0laW57TKwfZrO6DPt12KRwaTsZl4bxOUv441GbtmkmO2KbIz6ydH01YZPmL
EtmC6mUsM+zNp7Qwa9rVLX8FiaGNuLW137lQz8zSj6bQ2zFWK0mFsspkv01BMdU0F7UCwlPWbCgR
zrZKO5Wu6VyRA+DsPr/FH41LyVSne4H4kf7g+2szc62ciGOuMGcjUkvlG8m0dlJubBQSlDZd+xwX
r/98RN5DSph/4k7XbLlJg/cSGiZJn7FAd/NAxuWG3vfeLPrjLCbPsfP95yN+cIxHNUnTF3sd30DA
IO8vsjHmsnYWdBdCDT/5kX4FFkQUx+TNV7J8Vkf+wTviqEh5qcoxY/S1bF2kYTOPI+9IU9zM6Zfc
tA+q/kuLfivxOZLNB2sb01FjZoI04eJWFxYYkqaPJCst0pzsd6iawUvUpuP95/fv3CjLHHoz/yEN
aSGBqizV1rDBee2SNHfuEX1000wIjJjmFlHNeh9UK2otzBZXnixaoBaOie7ERRDVgpxsG0PaRHM7
J3c2MXbOoyWlSfnY1U6Z7CZixzHKIoJ8wqld4j8aQ+UnRZvSgtNR6sWx0bB++sasZeqZz//pHgcH
lCzz1wKNWTxr72/MHEOAUCSk6fVcebZ1jU5uP1fxZprOLPYfDKQuMH+cCebSuNXeD5Q3Q07VFX2P
NJubEYkucrj93A47lVTwzx/26TZqgdbwgrKhYf+2fhBJlKtNOhAj3VjmdkKikcX9HuvVs9CnrUQn
p+/6u2mazgz7QccISTO+C8rZdMDkdUkWhmMsKRnwMX0nvVbbxSzTe/NztzvnsvjoXnIbKcoRdgG6
dXUvx9BSZ9hgeBcF1BtDTyJkoNhyrSTo9sKZFO/zG3r69YBxLbNBhFNLEX3dkzLQn+kK7i43aPH8
R684Bd0hOlMv+eCiAAxRbvozjrX+RI3ORDiZbRZABUbxjU8IaYEzEXf2jG3DSMIz1/TRcMRfL8Un
2EYnJSgxJSQ5TAw36TDAolRpH/g4YwYOM/mlnDvlzIt2ugKhwYClbnHWW3JiV19HdQBMUVgLljIr
n2dluFVhip8Z43QFYgxK1dhmSYjCBfD+HSOrNZmQIBYuxz5lT/C96rWmjJ7cCQH5k3prfKsCrX34
fHZ8dGVokuhF0Bc7PcfWhggx22gFoWjVI4rie6HKZ5od54ZYLd/qiFR4EAyRGsmRLM9Lw0rPeMFO
57hFL4O9kcNcZ4qvvkNFLuyoVGhkc+IDTlpdtHqK+uzpn94rsk7pc5HlBL+ZSvX7J9SqdjUS1Api
MDAe9CkFyUB9+szUPr1bBvIUHa8HHjB2RqupluZ2wlnExm6Uy/tijrfSdOZ5LPf7/UH1/7H3Xdut
I0uWv9LrvmMG3vSanodMGFpBpCiK4guWLLwhPPD1s/NUGxHkErpuv846956qkmEgE5mRkRE79gbj
CO4jAGSJf7A418OQZChuKoVfQGlDsloBL0bks37Z1zkoCke71kfpYRCG5e+Td2fL4v6DwwodZgr4
+ydnVWZ4baFBgAOwP2Ub5y8qSIb0PafMJWZulwIqWyBxQTMVXOxNjbdGVSkRBNgpws66JA+VkFmX
/vvvDgYrgVVcBTSJIzczWW+dxktGMWAlgOQTnKDizg+Hh6gNzhXQk7+bkm4nDjGcjr5KFmLd+h6v
1aDtqTcp+JfAzbZFUVlARm0wWi9fhhx01cwmlTwR944WTQ1AX3c1Sg15hF/IywIwdqkAHW0Qh+2x
agyNO46VGAzr0shH3kLqXCstrtd4iKYH4LcxL32ug+ZIU4feHviwbl2o8fQgARGlwac9ZFNjqvHR
RXho26QEPUbJpT4RxKb56jOQSTzAi8UUNDiJyiRF+8uCh+OB7hwIxEDCIhQhv/AAdC1m7mq3qxrw
auTj4DtxsKLp6XpVl0WvqdKI3hevFyXKQVmRgmJzA+21lcozWRm/UNHCp85mSG4XHA4hID6QXBWx
uqcVanCzGUrWDmB0Rs+ksvFymj8XL6igolnz8hifIhxLVJjZTbeHBTBfyLBDDUxCKXnqJS6tn0Pi
MkHjCmPYSkAx1aZLBcQ3YIWTTXRe/F2vhLWHeAzbCWwFIJiYLHiIfui1hKYX0sYyiUX068zU/m5W
OQygTY1HSQnJyBtih6IavVSPQyTLGt2RzTZ8qosN2ILnwrybiWN2IH+tg16RoRwnp2wJqdsK2KCE
lKfgUXwrn8Z1YF8iU4C4AujRzBps0miwNZaq9fs+vjvAH4aZ3/9xiYFq2x9O8wQI+8HKwPdQdpD0
q2JL5NKZxSGKUw8/GeTkDMl7tVPEDoOUd2qAHt5qy28vX2LvdMD3Aow4nMCetJAXwxo9SrwHTQkw
BxbObG8rm8yrk+bPcyBxAVEdUK1Mt4YwJkMVqigOemfoxfqLCj3o2Uu2qK1q6Z9Ce66D+mYrTuyx
efkxx32cd2B+gj1uwPkSmugLA/tlMLMXbjzNxMpkCaXyALT7CCsh7/QFT1RpewHyhm0OllGYlXS7
u3JQiwRrkAFsszEZVV0DPN0H+HhuRLNbr69Ho7Eq3qBjrC5+X6R3J/CHqcnQOLSfGdqAoYkjsCnB
E/qdaB4f/mdGJjsBdED8KDEj4fCq8W/IIVIgCn63cQvExUtS0byPdIskiUiHXC+FpsrrKmhgJFkW
S9FKLW+pbSFuQEGSvcCpRf9n9oxJprBH95buC/BfYECQnXIJbqot/8g/oUwJvsCFbwszWLZ7r+rH
AI1JMMojK+tf0D1O1PK71AVHRxcZGuJm1vrcPE4XH8iRjEugY1yV5QUU1H4LdP+8GVt0lwKn7Zvy
fmYi2Wqe+oyf45oswTZGHq1oMS4m0iajIT6wy3UB2goRk5jPXFtva6PXy8SYrMW6Ay9k2cOa7PiL
2Mq3xcFYR7Zh9TTYczrFbYL6djvHRMI+9naQTDUGCC7+Jm8mjfKgVRFbLd4yVQyIA/7tW78honrI
2KVBRIxr0cRpNEOQ+HkiA+IbgYpKfxmLzo7RMzTzttgqmwzkyszkbUVhnIueBzNcWKUg5ix7Hhlk
MVurEFhHV2lr7KSu5cA/JyNxFImC1XclwGcF+gNnyjp33CRSdwygiloYumwmr3JUwgwS3iBTucBp
qUCk+/IeP0dqKOr+PurbHh42uT9MTc7XC6jjeK9jvC2mt/N1qoPtENIKFAuIcpRHEh0U6GZlYpMc
x91IPTIcUjv5mvU6d8cM0WqEMjLK0dMwsAxjKWgAVCDyORKJ58DNPXa1KTxwhhUc82VNAV0HxXAG
GtM5D3snksIlSET+F93bMD/xsDKazpMMaRgiCESFGoUNPnuqqzS0+oVs+kthJfuOT8HCO6tyeGf7
wDQAcegiYXwzbFp+nPNyX6f8BYzwRM2KZQClTaOf1Zi7awOAWiCtUYW/YcUAqfDIg4Q9JsOqXGZm
fO4X3iY6/lX4lIiXznJM3fHouOkJDFHLamrGZEK1S2y0rdeic2/wSdVsE+nkBYffl+69BaNgUOAS
lAAW/iMd82PmJPAri6VRx0Q3FFoqoSl1Z1+FxAY/E0ncm76fhiZbJNDiQcq6BoMplaUYCSOoD3N1
Zg3em7GfRibrQEcrb2aIGE3oR2stGp9lkETLnfL0+6TdNSMg084a91jS8Xq51ZCulT2uikljcEyG
O9ipkIckwH/KMwO6+3qQvPiLM56f3k5wnUd2uIElKd5Xebvg64PafmqzhYPbbDc8mPLDEHt9P9YB
58lhhz6FmIg495RF7PQrzgGToznX6ML4R25OCCZyhTsANPpuUqeCkIHeJsZNNYzCKHnQ5EgbwCNk
jItIb7VNkaHV0hWREAcHp9oXG6h+MfKCxgABpogG0XXJgU1bUjv1tRha4ykAMTBuNFKYbus0N3Sz
boXcLnO1BJIkT7PzCIalXeUpA/jBs9DzH8YcwkJozvfCDl/Rkxw1m1Ra1DL4fajkVykoDaSqRy45
EAUAASpehOAOB2URHzUI8JY0aC9VFT/eiYGKpkXjkpfAyyi+ltLyEvMfaJbGNctDAwZj/I7Q861D
iUxGA6oOk11S5z2Sklk/0jKKqn2tqt42w2DBeKaG8Vpo2gS8SoKW5wiJIZMC8YcKCpUNXyMK//tL
WYVCI+oqgHSAI/L6vRvgPgHaGBQBkAPA1Q/6iYux7nZBWnMzl9B7DgCEMXBlqBsxRshrS11XSkar
wFIpFvxnKYU9v6whLyTPpH5vESpYyiDOAl0NOCGNmxt9HXk+Z9Q4A3vbc/Tarp7D55oIK9WW1+K7
DyZHa+5ie88hgCAS6AdUVpBJnQT7UASpcWhoMchZoDPSGlG20sGiYolxN378/sLu7lTWK6yAoYnx
qk3i/AK9yao3YHhFI9qpLDy2DRSvvGiVNfmT4KcvuhY7hRquUbuaCyLvvUMg3CAyiBiVv9GS5cKI
R5oQ0Z3Qto+5Gjto+J/J+9wxgcMO3SPQekOBfFruw3EYNTyHY1ZrsPcC1awifSZcu7dCYONPdYOl
UqepwXDswE0AMglcKYKD2Jk18I8I05b5pryAUhHapPYsqdadJQJDgMegLAHs1BQ0X2fpBe2SGJeS
0OqtfZTW3ANw34qFnnmavgrP0a5Zxy+/L5a7k4nrOwpVoNtGtm6y57IWtCg8BtpIxu5SeKDuyWeK
B3eiPuQcwSiIQBuZtCl4KgvGRJOGjgUQkN5ThoQj4EJG2BtI66zxdUcvxv3vo7o3lTg+VLQg4D5z
Q4vXhxBqbGIwGqAG/QZHv0K7BBghMlA3/G7o7thgQ0P9F+LC09O345A11kfIDYRaBSobaOhR8Bi9
cXmyh0BiYwnVMHNnuTs0pvOKoh/ugVMneTGCRpESzCYQPlSG3ghTu+tx8P8+sDtnMIr2/2VmEieJ
FZhwBhWRZVhV21FpwXjg5RezBBTSBEFSbP9u7t6tGo0iEl7WH+jl1GeNrCfn0iD481OT/0bqrzfV
I9tzH0lnaiVBsxrYyrcdmePbvDefPw2L1xuA5yFgVYMUH/dq8A75tQ7+Xj0EpXwwM6P3dtpPQ9K1
IcMvLxWI1hHeKpwtdppOxkrNzd/n8bZXCzien1bYU/yI0gBiEkPAHWJSmvGDDp0Z0zAl4j/0pkwN
nSSfielbqplvoA4jy1ZnCm85tEPIf8Of3R8wIIzyn8bJKQ5UKRWhGFM8ytgCIzWmmUQrqV7XjYJA
RcxfSrn8jMUIDD+jnlsZZMdU8Km0cT1aQg465UrNZlYZuw5NUg+YnP98oilQtK16VSwyPBHTtkY4
t1AcwRIXcznle04BcQwCWAQzQKSw7/94B6Jy4aJExt4BTR3Jo9ppJTdtdIh1S6iYzZz2d2f5hzH9
2pgf13JX8zAmgh6vRGU2xxXt90V1d4ugxIKyJWiaUfG/NnGBl/UvPbtiDC+eUZlJAMHDaJh5Ofes
aLhh4hbLKAunPUJNmPcgQirgccYFhBFIPICgf1bsnvmt6RL4aWUyXRwUCUujgZVOBh9r5XGAywfp
oO46KQi2PDzQTChx3yAu6RD84hFuTgI/HWIwuQCZcyIE+RIs+hvJR4ql4SytGWa6XO6aYrUwkIIy
oOIk7gPh0KBzHd4TP8QXq4aQAgA8eazawpij/otyJuRjfl8abLqupxMiWgDzAnyCnknc166XBuCh
URlA05ToQEeWWONQZ7ILRsCql1aSiZD0nIvN/gzjxibE0ACoQJB7w/PgdXkr81GCOOmpDUnS0gGU
IOXDYKAD1TJe0q1i6W568CvTyADVtFOAnHFEPodPcyHbdPQaqvmMix3/BADnZslCa4YDmx8DaRYR
gThHY4AuvSepyoGocmVAc/T32Z5ukam9yeIV6yFKgxbJwniE5HQFBsxXTvu7CYWpkckrzeN46AAT
LIhneHtxiBaC3K2gOvZwidSZyHBm/vTJ3qjlixChywQoTUN91HVu0ZWCUyWe3VXQLlLkp7FTZ+5+
U3cJTheD7X9GbI/b3xSWVVzigmME1yToLjZgoh+eXrz+3beESxcY4XCvxNF3Q8GDGyf6pTMFsIJg
cMUIKjCpqr0r4OD73c7tUGCAIYTB5IJGrWnsWQ18XSCbm0IzeiAlDlXd6Ge299SjMD/y0wR7hB8n
Wdh0Q1op0Bi5qJqlld1CRtK69sVVYcSn30dzEwFObU1Omay8qHwDLrE/oIj0zSABzVf+CqSg4QEd
A1AgBT3cf6PiPDdG9v0fY/SUtI4A5gYrHAQwzHBRuKnjbdo1irIGVXag6ltBe0is6FyYcHPJ/GvE
4F9AtRF/T2vdYHPt/bjB7DLmn8s+MyM34Ym0rS3ZLp1ki3zrXBripjg3tTkJd/Ww10BQCpulOaBW
1jgIdxeKhZoLjQi31D5/f6t3JxdSkoDp/9XMcj25oVgrSsYWkF7X5jAqtix5z50vLaCN6/xuahp1
sZGhaAWoCQ8IHJrOr03xRphAtxigp0JWskfNTyFNrNJhTD7DKANFadMZMxvw1h0jN4lgm8H70F06
hcmCDFbI9bQEd64GKtuixCEgJ9kuDdTK+n1sd6YRIBcgtqHAh4v0dKWUsZyAXg+W0h70q6pCYjUw
g8yHlE03M6g/zeU/j1fMI3DhSPUCJYtCxjT10RrJ0MY6sGCsmtouSzcHBCOyobplMS4x/gmpVgeM
WwAtBZBUvix+HypzKb+Yn8ZLOXQrh0yDed9PRivIGwlivlU4c/Lce3UoaABUyAiqcHW/XixC46m5
zPvI8fLGp1H0Chpxkg2ITOdoQu69OWSQWJskAF/CTSEgrwSt1MHLmYeNrULRnWdczc0lOOqxMgeE
v7e7ZcCBGUoTKrJA+l8PS+prHSyHsMYtILcMBvgVdB8X2SJdogglEP5FiGZCkpueLrZcfpqcbLsC
NAUVWChY8R3qZA/VhbQZAT7KrDYQx2ZN6TLh13OR153NfmV14sbiLAD6nsdAtRAnEieNh17m1/IY
HA3IPmXdqM3E1vecNSwajJ4H7DU3sZ4QNj1/kf+Mc7TVVYqSJWTEzA6CAiKBGvZsxVJiY5juhJ8W
J9Ge3Poe3jEs8ivulL6hgkGhYPScPUEIbGuAdL/Z6svgmByllUdEgpmmhRkcJAKaDxP1jefgSwQN
9owrurtzfszDJDxUq0HpLhKeqi52RnEqpcLu6jl5mbuvFxBzABXRXnHDOKONoZ+rNYwEHSrFoWSp
KHR00evQvZTxHLLi7ogAeMBcM6jxNJ/sS0kzGpyOsgP0yfv0QnVovxuz0iD3zOi4B0oCSuDaDZo5
7cCIHAV/XqdijxcL+kOQTQAc0x7MzILcSWxWL3+3eIPdCSydCtcD9lCgHNhE/whuOEmsS14dYSVQ
qTYatJUV4uv1zKFxx2mj3AC8mYS+cFbkuDZz4TrfA8cYvFyiv2pj/J6H6fPv58Kd6QOgmQH1MQr0
xE5cm1dVZXgBMzUpFGSrgm+uRAGsP/xu5F4QCiUTVC8giQbqGnlyLnCGn1deI7I9Fy6gMKTmtN7I
VuKGTm3Vb+UDRFi7Zbeee0+zhtkM/3hRYwNNbAPigX9BgkGWnp00gDDlAKTr6I/NlxAV8QwiQ3l4
n7/PjPr2HobsPw57CQQlqLhOO+3DskzjrBQS5MUUW3tPV81e9ik6SoYVdNMob4tmm9MiWIJCPkCm
9O+vHibOhkYgdAejOX1yhHggwMxrVAlIlysNTfguQ7g4Hn8f5J0lig0OCmTQw+CuPr34xZg9wKdq
nBiVAoWYmgIOQn43wVzfxGFfmWCxwI936F/UPKgMtEz9QYatwJAFrS9+Nr14bycgE4fkvyCBDX66
py9aBAxNCwUCI9UuEGiMrCpA7RLSgzPjubsoEbyAK0AEUkiehtRexidRE2BA3arcMCCfdxD2vUdb
CsUNyNtlX8FzsO3meG7uzSN2OVwWRGaY4v31PILqLGRa3QmJizXzxyB7o4UKav9gHeagCA9DS+mr
z99f3r318cOoNvEvVddnlc9kqMPqWYh2npTP3KXvGkBRChRqEAq86dLRU3xkyOG1ydGwxnZ47LiU
n3ljd85NgPyZKwbyhGGsrmeuArF5lfM5NnLlPXrVWTQgLw21k3YEiUvyT9x/cPVhTdgCDumbvHAB
tvxLo4ETFKgL0QxS4wAt48LW0+Hx93dzg07HMQb0AcQ5EdKyZTFZESDCF3FwcTHJNuNGWuiPyTtK
6VB8xxmwQCqVhstqA2l6O3mWalP67FbaJpg5gO5E8rjksQ4A9gjgJL6e2x76vYIsYLRGEviugo5+
iHFAODwkFyiUvwWVqM2xxd0LrtGVBNo/3FHQ5zAtnUKMJYzDGLyW6g69xdEnVO/Y4bdIQcWDuGGj
9cvY5JaB8/t83x3qD7Pi9VCz3IPETA6zUNsAMegCvKi0U779v9tJ+Oe1sjZ3UCZIKpqwru0MHS9D
1gC60i2PLpy25hsaBE04c6O84y9RtoBSJvYcIyCbWIGsAvp7dIym4/hHo1ZX8ihsfEl4+n3S7pkB
2Ql6XgCSu6U96fhelj1NQQWzAhhP1sOvIKk1gqT7DAL5jiNB5hssYEgwoqgwLZSMfioFLatipeIK
vPpE1eaq2rcWcC9mzfng0USn7LSvNA16peDDCGCV8VBLO+Cmfp+qO5cpGMA5jF2EYPi2Pt9D0ICH
6C5pbSArKBTaehLZ5ULZGkC+C7Hl23NrWmCv+fp0hk1UDcBwpyCpPI1RxdaP1CTDoMDZ8MH8/D5G
nQm52YfELV86u3goz2ByyV193fjr+SbuP/iN3x5gEluWRVd2dYEHUNzOChfjEkWh/Fl/RLrbNpzm
0DqpG7r6fo4j8XY3Xw+cve0fYcnY6pVQpLAbousu0r/ApWRC3IE24iwC9vb8uTbF9sgPU7GIllqZ
DVHd6Y5IOyfDjerd2AfvPVVWzaHYhW7+zh2GGYd1u/eu7U4ir7rOoEgAdR3SqSnN8lMV8pQfZ3BH
d7Ir11bY6H+MDmxuIE0rYQVKuD3icgIg3nvz2n2Ip2gNcM77XKnrNgBjbShwWYy7DvtwGhmHfpYY
coxSF450AXX7zmy57bgBLsIqrfTAK/syXw8mmrFm5WRvfMDE9OQM4Lkh9TMFlb1SzM1e1onBHX/3
AjcvTcSdFGqZAAgwipop9AiJYTHX0amETF9v6p3rdYEVjH830QcjaL3GxUZDXfQmc1qh5TbpJPSs
JQGk3yQoZQxydICC0Vzwf7PLYAjRP+o9yCuiCDtZ+lWUhyFoKiKiFaPy1IidKKG1XOROWhJ530rV
zQkH3Js+BHs8mNHASwNnfb0a0XEOzalagiQaxOkEMA0GoNVPo9n2R/air9wWBoYA788JirTFNKZE
w26u9iPsZNIxQ1GES2urKHNXKwtTLTm3adAgq0fqIfa9VViC5DPnIZby+1q5KfriVn71FJPlKAy+
xKFLF9Mr7S8RBMdccdebgnlxdDMbaKgtcf1pOsJ9ySB+xi0PisRWTaEha/3+JLfnyORJpm7cC7mu
VPEkXE2jjRE8Z4k9WCq9OKpZj0uhoJeE8SR2J/nkU578NzrH7uzNq8mYeHRujHkv5fEIw642/UUG
TWKOOzEla5YGDL6MjazM5D/vrTb0yBtoj2ec4VOdV+HiBYmiYh9liUcv6bc2oowzzLzle+P6aWQy
rlAQcr70YAQE5GiQzKyMn9s1d01gEKAgQhcSOEevd02nCR4od7qI6F2gWimn+UDn+8XMUXHPGRjI
+WPDA1uJlN+1FY8HmDxNhoh4Bedomj1WHpGkIwSQ/pkZ+2Fosi0A7hiUwugxY5pENH/HATU/s97v
jgVVNQB/0DUExsDrscQXTvGjGjOmQJ1MMMOXZCOXRLBVJIQI09a9qKPdWwqdr83e5KVgFccfQDM4
I9iV9tp0IugcgokWL8soSzi5ShkW8AKcjSQ0tzIkCDKgibhbtEr5d/tEWD6MR5pWR+2CIVfZrPw4
68dciXIBTYWk8aMLMqaBnYfY1JpU7Wfm9yYuhSV0OQA8w6pRN+wTgQpJU42D4gVTRzlyTCd+y1HB
8Q/aFsHhp2INmF4RGqakWfdzye/bUJwVi4DMReMrFChubke5DtG8trxEqN94ztjSzIZuvJscPZcp
JfMLJSL5y+9Dvt2DVyanJb4m95U0r2FS90EMUXz6zcxV7J4BARIDyExA0gmx0/XLQ4+b6INSGC6a
D/rWLqp2gACiV/BzFHj3DKErBponaI1Ayniy/dK0CUEk5GOVSMmh6ISA5AOAGL9P1w0XHNYiAAL/
ZWVy4kCoAURKHKxc0NyhQIc+r1M61q2VKx/gSCWK9F17337SkCxAh8Zoz9hn3uo6Ari2z2bhx16A
Hm+EjAAbJR3t7DNhLbYpOgsgroCow5rLetweNdfmJoFNJrWK0eQYSaisR3WhZCtvjvljzsRkd3dd
LGqFDxNa5YxL7Ryl1u9zdm9hSDLKIcxzocY8eWVNrw2GF6NEEXP5MTFAsIbD4uufsAHkD1B3OJdv
AkAItKLxAawtBBWsdYo+pKEU/5lh/DAxmafcB8FY0gDXAGkEpwUVDJEgkTqzvu+9DFDj/Oc4Jtcq
Pkni1IswjqG8LISqo3HHmc1cSfHeG0FhChkAnMeIYidWGkPyyhYkfKTqQaQW661BakOaSVTe8eVI
8CqMLBaVWTjz650iGYEQK2DlIqC+3IoFfx5AxaQJIBFQoUiFZsZal6xUTZ3fV8JtagEeQgGxvoRm
QwZomDi8yDNGyLjCrgIIk8xZqo6++xBnc/SmSpbsdiZviguttYqvf0cx/X9x9n/gBEH/FGNJ+N//
9/989P/qf+W3Cu1N9v4vyyp5yz6rf/zLFyiC6mH5+W8/fvcvqXZFgSA7UM3AQcG5Mbaa/5Bqx3cE
CdRduN1DgRAVb9jL8rIO/u0fovq/ALhmaTLkyqD5woLVfxdqZ9+SZFABAPeHX8fl9h//8YyPf7nu
avLfP1UQgUVmO/m/fDwAi9AjR9ISck2slQVVwOuVW8lJm0VeI5trwYxMg9iHk022pns+V2QfEg39
GINzsT4RZZq+3dGdZgqPEuFsBR0ZA2nwExrJCW+JtDoiu5aERD0vMkcirMtOMb8j2tCBHjursw6q
czpBqsBSnWDJLfIFlIDQpFAAQtHaR8WEqPGhMEsb/fjmJ/rQCUPIgQsAEm6e1eLSp5ALPta3j6cL
OYwmR0LyDhgkQhh81dwddxqe33YhH2kBtE52EX16Rsk2JeeYHL97a/UAvMTx4WEgJ43wVKStiU8a
7QuV6dYVaY6xnGuT3S8FYuBjG2vbwLJqcbZGjEVC8WlHhewaPMbaME/DgnGymhU5707419hcn7aQ
8sIPn7cCEenBdb8E8vGKpyU9cfbL5fJC3vUVtL5O6m78iHJSnNK1sPQpjQgI8MlAFsgzkdP2sDxr
ZPdk7k5bcyD0gTyl5HRM8dhbN6Cnk0FMN8RDnjBBprvmqYBv2WjoJ2f3cXk2iIvXB7pP/Dm/28AZ
sp/dxgtoKOIHDbyxbOOTR97iyDs+Q6RbFDQwYPvEIcN1kOlI8Ound2ir4Ddsn+wNgk/t7ZS479uT
7bpr93DB3KZk4drLwxmv5JyTrWvAGWXL3HGhZkUG2PVH3IyhLU9SiLpyuA8R4yAsuXWw4XGNFT54
Rz2XJ2VRJZR3eRxnbrEIatJHVH70wOD6WtSkXdRrDx8agp4FDSzUsHOC4S/PyKYiPFmf1khQADl6
8MnXfiSHd97iLchxjAzLZl/WysF6sHTyklAYoXguK7fAJMyp1mg2FAnRKiVSA3YzE8yaQJq8fTb0
GGR2gtcfmuWrvOQ/a8MssNorMi6ADiC+U9n8p770zJwGboQXy+bGIAfno7UkZyRIl9ijcwF2riYx
tb5wkTFHU4T1C338AIyO9gQzWOFNPYKDjjw8otRDMrp6eDlc6LKlPS0eUEpelovQQUPlUn8EVQPa
eHIKzO9GNflXFT9v5zSyfcsH+KolLWGfGgImxFlo3bIO7AsHZ5nS1Mm37cJb4kJDv3KKjLB5MGB8
H2H5YlE46RKwV7QIhVR0uaNni4/hVn1FpS3JSPV8CEmxrMhBpUufEDQvk4ouC6ITmpCM1PAVNKX7
fU2+IhNi6eTLtzwTPzoSvCCNbE8h2S9dpyVwHNjox5xE1Dy/H1y2MXriE/aIeFZo/ZLA/KrMl5Ys
ZQqTeM0RpjikHyEe90K2bMltXSxIbCo0ir1sQnJmU4JOMWuv0g9wt5EP5xHzfdhXNDMvmP+L4663
WNb7vQBbWzg3jrB/k819jId6rYG1ePxKMB4Y33/hPx7xPJgl3fz4iIG/evTx03sfI33MyEvOujPX
GvXwNiJzxC89stn/a+g92bfEeetYoRycMJuXjz1bL9mf39zjV0hKX3z6LNCSQDeL7Xsdfx5q4pEN
umyIYjkxCn2h85pAxfItpN7yYuKGRrxFWJvRe9pafQY1RKygCKPDNLinCM4Lc9ITF//rTAsSHvjc
B5C8Ac1cr7FQ2nXw1L+IFubzvcM2gLPksFzPJxez5xNW21fJY/ycb8cFcC8LUFbCK7DdDI9QwdWy
hYcXW5mMGWy/T3FvhIuCgCHF8k3Il+a8QNkZypsxFVYaEtUZeZYcfAP/fymJE9LDIyIhTIRIXh4w
xYDZkBAz88qZ39+bwZbo68sL+CyYt2RTyN4BFgcVQJCnow0wtQuS2zyoBwraASK9ghY4fbU2X/BO
LeySp+/1J8Uu98gLNKfIu4Avv4x0U8MiB5gc8ulw3DV9AiE8+ejMCLtOJxL9eN04XxjaI2BZL6VV
0oge6fqJEtqRhxeHvPl08fjyskJRw5LJGz6evGZEwwBHKkF2eQHqYfpZWZ/r0jbP688ClhryCXyg
HZDvNbr08QW058D14CTKcTRFeAESCZaiIzvH4QhI9srbwiU6ionDjn4fk+dEpd3iqSCvD88D+Xz4
YCTDjfm2+v5eM6/c4HjSyOdnR54Wu8584e2SSjg4LxYKw2yoIWbqM4BHeX3a8SQgiQM+K5OpRD8X
z5mTWQI4Gs+SJVkhVrtOnqGIYgJlgT+NqSCB+TliEWKwNVj6cbSB75rQDXl4WK+sDfmyrAV9eajp
G05E6c+YnjpbWq2klW9iUdPvN9pan6gI4QkWDQ5tzuzsl858WHT4brUAFQ55btYyAbQIP3LcAV+E
GSrNbwg5mdCnxMb4hqfQyHr7ndHd9/q4W2/X9ul83q1WxKK7RUE/3ZhsPzH3Ow8jPp2OoM8h3yL5
Xq0SC40DiFB82qiWviieuUP5wZ8T2RQhCvUV6yyxEu2yVYudXLjl2gDyPndLJ3rjaLVVFihhITkz
Or0DXntweIgAGqTu+FpZ6be4jc79V+fGr8NpeM05opzlU78NXdEnSWR9Hhs8ziekIhAkFYibFsMC
iuZo1huhAnMud9pX75Tb3tEXDer6GO1DQZ5V7N4v+c8LYOt8RGptwBBGKmJQoJdS2cp7QxCG9fOJ
N1uYCAweYry8wgKNJnleHJnMc2EuzIy+dGT93RDQbtXOYHZk9bLZWCP5aMlmtaPO3lo9bQKyXpiv
1LIc7JANfVw9LMw1nhvu+XOXYsEOWP/8wlhikSGmwmsrTLbvLlZhnlsTVQeCqWfB4ADvk1vYNezZ
1nhbi88f0fW/R64/I1WA0hjOYhqpMvpMxquM4Fdm2Yof2QhPTxK0QPuIH/mtIJrxXvDXA/eQqMc8
eNEKhCbRPrMNezw0SE2wQEmA0IS0Ec8KEvZQPTX13bjWl3lHsmERwr2irRnbn7mAGI4NlBA9ViuC
FSz1Gt7wlR3cAbJyAroWiLZuP3sbsepKIp2Vr4qP3i1snCNH/PvCswurJuhipfD1oVU9pwAMrrVx
Y1ysAOeziHOIt2Lg6tFocnB7m50a4V4eCArCiAka650FNczFgpJ13eyjR+kkrgan3UDtFz282bI3
MftOZylmbxsIJfjv3jznlrI+l9gmW5+cDj1OgwueDs9HEH4dcJZ9hQQR2ZYd8e6X+2675yV4l+DN
DwcWQjG0P8JG13XPtr3e2tvt1l2625zY7K8tTlt4GmuEwbWN8xOvPF3xIG/KTNd9d88qfhUhDOJE
RJgVcQhxt/aF4Hs+sZcuC24u+OnDu30Cxyx+7n2w3LPrHk4HnMf2wXFhB0btPf7Cwbhc7t/fcYzl
xMS5VG2X7nlcHM4HG66cW1c+YvBhr1rGxnvLsCYpRO7/XE8aq7HOIuLCzEaE6Hi2DLkqoOGPoUJb
nhY4zJY4wPDn6+XRhck9jCy3W9wXlohll/ZhST6IhfhjQ1x7g9HbJ9N2l0t2GO3xT2uJUB6BD/tB
xJh/AhVXQrBdb46n7emE5Y/QRNy2CCoUwjtgvm12wtlDtR8xoY1FYjqBiWhGtIrXbi+YeCnQQiXH
/vHJBAZGRCD2vn0/69R7SzqQVZkXtJeA/AxZWMujT0/fF7t/7HY2Tu8Bi0HC3wWoCS8LbsN9epRT
aLINWJVdJ9FKf0nt1gnI20CeX3GCrEJqHNXKTOGKjw3Z4VL2XcKtWM8P1sraP6xyeHCJJPvLUqEK
UnuZ8+1ho0ss929mS+BP6XAuJJLhxHzVj+VrvB4Pmi0+q1TYhAs4ZYDUuwcF8xxgdSXm0rURhXcO
ZtxO7GW4WobWBZssst19v0AwifAhwGpFTBXZPeIJHMigEkZAxUrc7y0CEVrZns224BcLn2VTkhxx
yb6KuJt7495q8qFRzVKsD+Tn+SXeNH50+bU/pNhELhbvyXXt9yXCQFxNOLyfANYCej4L2AuHQ0Xs
MyZzj/vZgV18EQlhE+ASubZxuroCXifW5PLd3rqIoAWyxR444vJ2ft87hwvFx24P7+uUfOKqZuOq
tcSewkbDLQqmD5gN64hFi/EhqnT25AtXJFz+VsNzbFX0gIdoTTzkGbtnW2HTYhWGhAUPi9N5i0MN
W4XdufZsTHsXtm3bxlG4ZosSMTVunO4en8oCn31A37HL/x9137EkO5Ik+S9zRwk4EdmZAzgQCJLB
Iy+QyMhMMAd3B/v6VVRV99Z73TNv+jAis5XVXUkCcMCpmZqZ6gfc3Lt7v7tY7MH5aIa+cwhc9/zx
vr/aq2N23p/fr1j0W6xA/B5uAr6wTbgw6j8kG56zgQX+vl/n9xFWj7fDW7novNbCyHj7c2oRe+3K
DEt5NZ/fZUuC8+AGwdfWdW240XAo8UgtXntd+JOPZlIsGXf1hXvz4whn4xh4GKPg4x2XYd/BEnsc
MUkS3FWyz/hZxDEFi9o6B+gbuP/rsOFYjPCm2DLN9wp+//rp4Jw+JDsF6eNBf0BLyNSsW4bPrn+D
e2vBQ/4AXQbBIl1vmOF/PbZNAZMvdb8GnLOrWwlxzYA5m9ni1jGHH2QJm3rdxCf4Bi8vtlFv5eb3
rrAaHenDgN8BOcD/Q6wmc1tstczu4QW/Z+9S5jLZzN571ZIEi8B+R+33DWXmQmyXyi7BR/LCUnJL
xD6aWyBHLi8wy+NP9XM8cE9sFTiQMms6Nr56Yi6DW2qY4JBS3ti9d6djt1GOYEc078HH+QPDto7e
+rZelIA1EMeVF2BGnNet9wCk4ZWEh5tXmY+nt/qZLwfnf2OGjnn00PMBPuMdvKgxI6yE4/F4u91e
Dy+KPHwPg371yI7B1wFlgutng8PRg3N1iF74Bn6KC3sBZgMH19LEPV4HTJDVuTricdbVivXrnZzd
AkPDM3Gz4xkDjM1dswJ07RcGU7MwwW7ezjrB3/Xg7p6/gtURxJXRLsI/8MoEmDyehUd8mIHnBV6w
ukmOl2F64hfHY+R43mMH+9+LQusZPcLojAc4RJ73FTnoF+d2OZ2c6PZwwuhoPiJ8u3uEh4dkySa6
A7/hLA+dYuLgh4nrHNEGHLbUgUUKHMZ6wt49Yp5Ezs7f2Dt8821Fux0Mpig6Vmb47ezgfjwuBGdH
ZTowSW377YEPWLeb4z8ezjO0oqdueia+3V0ca4fPYD8+OJ5jon3Oyw47+c693W4RHLZdBJ/H25k7
5/G0bp4THZg9OKCafkShs3uY5s7yBXSHYF0W5xZ5B4dDR5vRbmktklnFAQAH+kfHrZ+73eTARcG/
+L9HjmfHb6wDfOr1mhs8Fx4ulfqqsMoPcNsWdInHotX8gZuJe66XrfNKX98MV8ev7NDtbpOj4kWd
xwoAwFg6wm86tHBZHXgP4QN3dPGnRzi6uOqG/RnjD99ExTMf8PsI7T08/IhhVe3K1yz41gOmGpwv
b7V+o8o0cbkTeaulijPghalbWliyWPOOt3t94RUAk5ivCeiICp9vQlI6QB54RpgwXwAfgBNgHaH5
6BJW1jcM1M2b/7Zb3+gJ9wOP0eCVdrCXDw/M5waYEDzNJwb38PpCa8Fqg50B6WDlv44yhm4HhSkL
ZEwYSRQomM8QTiy6gbmtPVm3w+iur3as8CitzQcaXgh+6wsyQG6OQ3DCYZHb6y6UurfD4aA42KWc
U/h2cfAi6PEH7i9Z+AnLLsTzwo40YIZEcEUfl3WTujnw5E8nP3QON9OEp/zA3D8c1t0WbBlgEm29
W4QZmrmhc4qtN8RXTXRmtAJT6NPUfTnWBXPVwxJczU5n/SM8XcEMdjkMBCc8BMH+HBwxbRyMgPM6
4ghIzD264uhicTmHI6bJQ8BkxxM/OnQBhgCdiNl2Qd964eOyK+wQc/N0e7iRaGLfua0fjOF+dRaI
ZixcjcFH/8P1v5HNEYs9uD0f6Efv5txK6+sLIWErelHsDJyTbB0YPrblYA0/LlEIG+bxEN0Y7cVm
eKltAa4RJjpsd3cMGsNaVFcsrQw+Kor0FCd5YEdE32K6MZg0ePLGfD6o6eC/uyekD+zF465HDB8G
HzM2NtHTAzoTDw6cBmeq50H31PMuCV7qGSLfwFwHDxOktoC4rEDIEccwehSMRSgITHAttkjcw/Nu
4W7e+KfMTaynYoW8OfvV7z5uKAEtmHoTwShJNZUry2wdZ2kZjtSfVFfFLP8WtmlpTjsFyMha/K5N
JjvTow5vcK03BNeGiVeYnpL1xH4G9A9fZYAXYzboo8vMPMR4mbVvIBNrX/pDhY2F7XUXoakz3OGI
+059+izO1bXaNJtqk2HSyna1wTrEOlrw6Qtnc/ACUyCR4+pNYxGJ/rzikjn6EF8clvRs4zGgdYcP
rHtlvU9sf308zdMxVAAMsQIjzHO899tshokVPh/rPRK4pqgexnfw2q+IC2im/YmDdC9chneU4c1d
qGUh21dvkfnS8bZPr8Nk9TxsNStaw+zTm72xccsBu2T4/SZvAa/U8EQB9r+l2LS/kQhl3gmc1Q0B
/pZbRgTEevVQ3A/YMnCN0KYGxxX27RsiEJJ5HwABX0cLlvG3BuikQZPWA/vgCmtUQfzGhwhwhAOQ
y3vtjJC3fF9cAJjj6vt2NoIiuvV5NUYrOZWNnbkUKNglD/lNbiKxESjgd2OR98bjbAc/XneHHTYm
atucPfsb1LWArOnSef0+D1Osf4/nQYGMKk7InOJJvkp4qB4PkCRsO0/N3C4JBmYTkE6HmGHudwqc
Y0UQMHArMb9f7wu7OPEmKrXfRDNHi9/Eyb31synSq4UD0Jatz/toMtt32xoXZ3Z/6t55LDiQf6x7
zTruHSZ+BBPQBfgkBbV/b4HioDQcsBWCFhgBeKNwM2Uvtjo3Rk/7WvDpf2f4ywmpb+bn9du/YEN4
a2wFg46+wLaEthEOujMTXkvEbXI4cJXHo8ncPAEW36EFfElB748I6HyfMjvf8Cb1RJ9uZx90VUZg
2C32CGTNBOssgnlkM/hCMvZYGA9+sU1d7qgfAHbuYX8hjbV9kwEEjM/e4ew0aLfKfrhTm0gWdY3g
BCBg7Rg0NiLA5VMrnIF71Dbx6bHb0d0KvVyZw1+bcy5hlqGEbJ03s5XCBbvmwJcAovDWHqb5532j
4doQCx4GPFKjAHyvLhq2dM2E9wN4CoY5Z77DTt9zmIiY+t8bTK0tH9r8UTvbJ0Q8PN26j+bbJ0OA
YsWP1iAYuAjNz8G+XtG62fvfABuhuxg2dusDfw3VS24lggVxBviBEYJVOpYZeg9P3mF614hZoTvX
m50+N5+f37jZjNf6RnjL/Nwg/obZu70qqCZ5+zZsrMv1wwkawQiv2J6yuv2/X79il7KTbOTt8hhj
i4dYyUN3NFvbVwGNEPpLA+FzQq7Kua/t8iO5GVEewYUtcqu6K6fk1qZWMVslMcsZPdQ/89RWzuVV
3hqIt/n80TgP96FeubK3YgeeHxn+J4xgag2JIzCzS+wSQRhECPJN2W8Mv3ZVt3OxtBAiZJvMBiwW
afa8IZ6PQKIdY3asaZicjc7CxJQOik3BDM/81KOu7PWIRILVdsewR2pQ05oDLnmRP+lN/wci5ee6
xL//Z73zq27mLktS+h8//ojw7p8NrzHpH36AFAii0G/sq5uPXz0juPT/Ra//u3/8M5Z9npuvf/+3
V80qut4NhXfVX8Pcq0bCfx4c99Jn9fz543/Ew4Xf/hDeWguuwc8IVrq/xcM56TcEwjWQe0KnDYFq
MGn/PSAu4DJwY65hb8Tm19KRvwfE5d/A/oFyceN3kgwBwjP/UkD8x8xDEAQhK31lhzVQcgYR49/T
kf8CMopiz6o8P/PhYvdWppozYnjtNrUR6jmlN4bqRwpbwzIOvyLUEtZA+1/hzd9bRn2PLK7UtIrx
UwoJB/LBUpxOOEy88QoIAyEgeJsEBlSBxfxLOvgfk2/+fNG/NPdTho/B5dD6nU48AS197Em25NdA
XgZLf8Hx/L2ywP1lm796xZ9SceI25ftpOUEewpOhzjiccruE+SG6qwIVzhvrV4zSwooJ/1ed+lMO
a5vIo5zwJ9kbguo0wZbW3lZsd/bl418m+OGPW/4VnxZ+TDP6x/78OROngjbePP3+bvNFcGVAJeus
SYirIdRSeYng/KLFH3tTB5UVyj1Rn4scxDVV9uecI9oYUFJV3tfeZIiLQ6zHLiLwOjqNFzvTv8Q+
+ntjSHVEriPKUsA89TP4vjSTpM7dc2bHsfispsxiyi9qw8DG+MNg/dEGoH0IACHvFhXAP3XhYOhp
U5KPbEpYCGLO/JqmvHKDHuCC1HojlUVbqlPdxp6ibgwmi+bU9NlBLNTpXcmV6klyTg6GZEyfut5q
zwSqeEdlUIHRdnVvc0IJ6aZ6lbxKK6TMJ3z+WJa+48yqMTSbqsuyLWJkwVtgnuZehlSK+yHrxScV
aCl6Oc+PXdjOkFi065qqzlyr1RtJVCNzWDKInE2hin5cOENDnB8M1s9UbJEyV9bcAC9arwsdsTCZ
k9tdR8rC5mtqpNtKlJt7nSMJZ8OUsXwmQ5O/iKoX7iiJhFhixYufFcgykIejDUJ218uhsaV8xBOp
E5WJKy8Nfx5jMuwnOSdHregMVx0Bhc+SXdHkCvH6UNHaO6UQhpQMtqGEJxbTGthDREcEpOrHWyyx
1qaEQ2KkUmi4mpaLcaj4pYXFHmslTOEeVTpWvqAA0W4zg882pd7pHDJtdS72ulEaEaZg3TwemlHS
OzMVx7p3tVrVv2uVDN+ZrqZliL29T50umcrMFnjWczDpUg3ocp/2SVBW8/LIJXBYm12/gIahp+KV
LExOLDKmXWq2pOp6H5tIuZigNgRxKCfMoIkVk0GNIDUr9aYCvcUvtZ3T96wlfGJyRJoR7yBxu6dJ
l2ySWCg/kcE3W13N6SYFeftxkIXSTUvgdnEjVQjQcTi9TKOjfUBngxzBt43gflrz0dKvddx9w3Kv
1zukwQsDbzz4TuF9SSjAyDt50NcbLA47nT0L/OKh7JTsJJYwVxlQ0yAqJRRpQQcSNAVneGNK6W2m
jfjBZSp9aBPXXyD9Nb7lbBKoWY7DTE0K9ZBXrSfwpYnR3mMtIbDr+Yx9DDmX86Yx9JWzsN6IFGIg
0wHLOGxJIVKPJ6oBBrchO7M2brFBCAPnQHiv2yYLaulnJaNmBjLlDTi9pXMnLsbHSHuwsFZztpgD
G9o7U3IkyJTZa0au/gmTI0vNvhJGJBYacedxc6WEidJIrQ2uYAwLw+H2amph2PFUHSI5l2OkHrGl
PsudLO2WHEstKWPYdgKj10aDLrKJUi2mOzEnloD5R0Fy5qTBksHCAX4OTsmg0TgKOBZk+tZkcK9F
mpoHW5Ry25bicIyh6uDX6WDYVGmaaJ1jG8azZdOihGlLmpKGWR8jZ1kq5Xcxybq7MardiYsFKWSt
ziFcU2vsSFOEEZcCZyLJFxQ2Cb3gdtO45CbE/OChxpwREKETTxIZBq8WkzooBhEnsySOIJAb5pW9
sETm5TJnrQllAhr2kMd0ZqHXt6C95VA6qPIWWP2VHQRwx01aDxcpTxIOlDqolnuTpAaBjylPN0Y2
pR9tqfQbpPqqTpyI1DL4BuK/Sia4ky4twYzCAZRms9nptUG2O7VB7VFLdI/oaheVILl6I/pcHoYh
q+0eggKgY8r7bbUWAphkTqZD24vdU5YG6P8lQgcBR2E0XgUEUV9aIyTE6vIa8erJSJPHTKVGtyAD
mrqiPjQNyp1kLXVGruAcvtSRO8Oq5F6PveQxnc4gbeAIdNtIiwBZmZLHBGYVV+MHLqgTsfT1Frtl
x6eci/ISeLl5LGYwvgUZUjhKldC3fpiEXTwwBM0Nlb4nk9FQJ871+lNX1ATpcWTkQ11YOmrWaTGg
djxvrbkjGrhOhaw/qQVNWnPORBa0SQ8tr6ZpTguXNvdeWJpLwQkiqCelRN+smkTvcV5VnjEVmlvL
EoZ+ahvZH2VO3y16jnwJvhGgWYMCjkc2ch1ytIxYdtJ5mv1GXPeIRuAzexFbyDHL2J47pIhlqLQd
p+44iO2y12KmuyhQVp7pqLe5lWUsAf7K9zngxEqGv1+kyhDw8jR/LHVJv1AnUTyXMZURjCsYO/fZ
oG2qlKmAxIdsdvisZl88l844qgb5ppSS+M6LLfHkghluOWQpYjA8GzclpuUlLqvlg8QC/wWebW3D
Ua60GFQCrjMpJIdCndRUamECh3Cu+Aoeyu6GIr5zDPJx+TRrZyKQwilFcZ4twoS6DqqJG/YoLs6j
VsEYzH0/CyjS6dJd2ecFdqQCRYVeNorKoRB7xNtjIY9jc5maCblcJUjmoJGhtCeV68QJ9LQKEmDy
XL4UDXYDvGb10cnFiEyfOIGvJ6cCyuxY1oYluDe/xyHmQlCTVt91VsGNlEfC3Jw3+u9Yk/LilKXa
+J0kg7E3llS0KVX4zEllViAUX2VumvFikDWUDmA1NtJAVkZ2Lec8/lDYCLKbRE3y904alS1OeSFo
qLzyj3TFHpm6gq+OlPdklAgdmrpQELGqqiyqIVPiGnIPZA+nFcT3UgiTf/TFoj64WjcuC1gQvBk6
UCDMgjpqwmIB6uiSmAV8zEo3F+XKQzWOWISLRJFoQMTYVwpeMtvWGHdxI0J/t4YM3r4V9S6UQVt+
4CQFqGFWVMhsIj39ZMnEQbak1eUgi/PS68quwdEhzBUwNXFs+ahBoed8pdLCv8NOjTt7GbD0Svwd
yThLrFqK1BgxouXtwFFXbFC7y0yIV4ADIOYKaboQYZaCDFZQg1oAKK+ZaTEBqJUowa6vtMkBDNva
EZoKAix7vm7vc4viFaiUjBNn8xw4yEG3PD+GWaZezcjYOnO5ELzE0GzBR1DkDiyE9iWhDGRVQqhR
0AZOiJzZGukSCpEjknl9L7YHaOkCV0+WEtDaLLHR1qis7JdRmhBGl8dygobZWLyBw0bekLLqEoty
6uwlGTfFZj7kYqBOLUUuC4pYO1vQOlGAgHJp7LlEZoq1KnadZHHqEcMzRimY1Cnz+UbJkcLatcri
UNDebQpsH081n+i3KGKjgpwjKulQjdpym0xR1XPKkLRvpoZc7oyUAs3tKbQJLLXhwRHBBL3+QHn+
wqPAzWiCDodJVMQccol6IdmJXM96S+g0yeuVFnwPmRDHSG6shh5QUkJ55MI1GQe1zjovZlPldJBP
pEPXIemU7/lHUy5pidcbZpQ6NLjALJe55KwaZ4itGSCfN4tKjC1wTZQHoV+GUzMROXvUPRGLjxlF
YWw7l8WYBrUhZnKYq2ywQKMwOUNC069qYqWBOTCmmtNXrXyN20QPGxBHOCiQxeYC4sDmPoxCjAQ5
5Jx/UpApd6aotakLEmOiu92sgd+b1QOERjXK+ShmaS6ZosSBsqAmDlZbXPRLqCyihAw7qSUbqZ0m
LZiKMod5XtaZYvapXPFmM/aoFGq6OIe0LU5fOJM48O7iuAjYK+cizTE0mthsumxgew3yQI0p5ms5
PYm7zdylkEKbudx4R1FnYy3JON8MPEGUiWrLsOcXJdzSSqiVfdvAPtqDmAkHRJIT0ZfgDyw7mBeK
cZv4JpewT6JAdy80YAOHVMKEs7kBCWSQViLZkCSmFuSJYOdoGnJqKUMGFKTt+hUKG1E4vCQyQlr1
tG+HsXH0TMMqUS15QGJDdhQoqK6xxFHdoa4DN+iqW5YDjz2s0Kcs0oxyKm0RZ20De08XrkLd5Fs9
56Ch10EtCSsIub1VP2zBSB5bZVN3trEuer5H/Dqvq/pGJaG3E5RlviZRTswmFROnXzjAEahptQa9
5O1EgQ1eLwVzgV0hL7tvmyieUgF5KgW5oKAytht9YsgywRVsIpwDklTJbzi2hOpo5F5VCswxGDF8
kVStq1fp5CtQqzfBMY505XoqQ04/MnV2RyP1h7aWLX7m+EihlXGA+a4sOAyMxKlqEeloZdaMFiyn
8UNnEHSxhKlNNYjXKfqn1qH7xliv7jBlk6m2QKNM9ItRNlmfmnJD2uUEqSdjsdse65pX8g5V7A3b
AQ1DfH6A52N2S8tFvdrkDyrnol/PGW/ypE63nALrB7Xubf42LFwdCuD2s3/h2/+IJvzpCuuoIIZ4
IKi+fpYk1eYJYs70OVrCHci1VYT6QQZ2oYVzULswRn/BLCP8WAXyZ3sgmcXWBJG8f1AO0ihojXoK
jLwJeAfpDW9tYccIpa4RISyE+Ja+5UCmf/GWP2JQa6vQSQD5mwLBX9QxaT/hQYnOlYQpLw5mUGNB
MrQ+qiFD2K2wMJx1auOUot5/A/v6R+RkFWJC7S0vAziEnMqPmYS0nBNFpZ/ZdRKRj9VuhWMRIe69
g7VwSexfveY/e8u/tvYTBgWV7IQy+hkzYjId2XQa6gLk9he1dP9kBH98p5/Ak6rL5EFdPnlvtuLS
GRHdtedLkliGRUBJAK8EQKKOJBaEa34xiv84V39oWf6JH6tduCLVKLKfkyOUW7YGMlIn5PZq353Z
XYxA+WNt/A+g6fvmqzrR7uuLbp/Njyj6/0pQHQxFf+n6fyg5Oz0/fgDVf//4H6g6pwI8XzmODNBt
g4mTX4kHxq+e/vu//f4nGJgK+Mukla3tL3VmgvYbtLrAlwsfHxI8oIH8O6y+/mmtDAejFaBwVFNL
/xKs/tMcgSYFKs8gIqeBKVRFeey6Iv8Cq3dUnUgyc6KdB7HiQo2JuMW2tcsgC8pgyCzlKztpf0yU
P0Ia/wSSBa7xI6D4Z6saJCPwDhAY+anVWeyXKYUNYyvGdmiDmX3Gl4JdROSMzW7RQg4G2VmqXu8y
duzESBkQm262IhQP6p32QIa4uBk3SAp3sh0TPazf+jqH8UU49E5/rR6LC3ae7Js/zo3TuVXEh6Dk
sJM3eOchys9Q/wHP4cgBoytPgLsF3hyPNIDjoSBlsgqKawcKrNzVA8GDpXYcPpSbFKWjqQNtJFGR
cJbOPhIsZUOyIPxboW5AD7TaNODm7koF+cqSHQdkkzGkmkh2Pb9DOwnJx3SzV9z6qnYmfDyUd4lf
8645C0iPcHKAg6pV71YW41Jz2stCA6Xbaqj9A+KCsgWciN1JJE6dB3JpzywiZ5TTt9vkhrKdtS6O
uBW+UC4H/jGnAm1oEQoIlE+uhhzR9bZIqg9QYeVq3bZC7nTB9rAaUphtH8sxhkmcmuzCrmltqlAk
OhKkx7YIrq6i25XPHhXihh4E6sBsErtADeIg/0gyk/o1CgVAeDIE4wLOlRoMush3yCwVOULa5MAX
B8xTlK5RID2DfkxHqlsSHBGrDQZAF7rFpFPMHRt1W2T+gBosYiGwCBHAL8mt7iQgmc1L5/FZneTv
wsew2DlSOL0m0pBQTG89xD1qC1CFy1kQmN6WSGZFBqBmKi/kXCcoHbNG1LKBCJccSNDO1vBCjrKT
vot++wGYzNbO8bG8EY8A7Cy9VjU1FGSkoOKXbIiUoUBysjGCXo2Y7LPY7I175XYRhxDlVFryt2zF
SDvxKjc/gYsT+Rrztt0SN3mvXClCwrNF95PfoJRtffDSIq6ONJ82rPbrCOgNQD5TDSRkBNzEvbBT
kJ1prywT4xOQkmc4ymwlURkwt49ihJZBFHyYkXBCPcCH4ksSHioKVrgINp84mvJ5Kh3gXpkQaUfN
MbZ9DtPUVKPyXX4kb+InAFUrTpwBQfTZBNkDB5rj2NYxnvIhh+uylZHFgcPIl90iMBwK1gn1jApz
OeB2ajBsEnTSmaRmjPj+bbAAuMgdysJN+dQlZpdaC2IcxB4qP7tIR+OozHYNCB16S478QGqlOlrK
kYfOx0loHEgcQEtiW3O+Iji0vGdoebJk8lGJCJholwaOBCDu+tGhdhrVeQg0pKD27nqz6d1Z9408
WCqPYOlPiPRjXoH2G1M1OfKG2RS+EB/kzoecVi07EhK/OqtEXixSHL44xYlROYnEJlThIWG7d6XS
GfDYeSBUXry4q9zyCKgkP5TVVmkRLdgvZViSCEa+KllQkinicEFixDFDKgSKIpfToN978TDKUUWR
zmq84MqLzSObBARCUKkrbGkRVPKb2p8LHuJGBjKvmq280d3mGN/lKCNATx0Zm0/rp8RriKfBLT1k
1K9Ud15copgysoDA/wtcQDe52jUGP0eOBwT0EHPQHPjirAbLU/LIOR+Q0JJvqmzTOzTi/Cp34Oea
gH2Rj5UjzwQw14igSqQjF6nypQm++4GyrdHv5ckpNDgu7iLAGHI7EMjUzBRGa5GOHQtGzULyQM/d
fz8r/yWz4f83g0CHYfpfRNmfHz8F5fHxP6Ps8m8K+LINaKmCPQ5yoH+zBvTfVilsxNFB5LSSouHE
/FvN+W+QXoWjAVZOBBZFaBr+3RZAZN4AURsMgdVIABOUrP9LxgA0CX44mBVoSkNmHspRsH1BAIf4
/Y/mQDWDQQHiUQ5tK/4z5qel9RLE9+AELPJUeZ1g1Dcx0YBuLV2mfiUxCuhNqKhxukM7qdZsXS+G
MWSjImwgUVbsWTvXNy0ftAqBSZoVHtS3jGnHL0OxH3pEl8xpAoqxTdK+2NfwOSs/7nm9tztW6pWl
ZCTZcbVW3wwlnrFmVSCw4aINuFAo5halQ51C94si1DfCtUrQcoaK070elO9syTjNksh6H62Li8GV
KQ/5TiHjhM9ZjXMFdc9oVSWcfk00wO3cOCooVgD2v8sVbYRJnmsqtM/7ugf/NtBkw2WqtIDxPp0Q
ayyRWTPI+VfZxKUtZU087Zo+xfOlyzTtOjAfgnCRDmLm6Izhe6iOxV9tUmqXpEsHwYp5uUDJrFbg
ZWg1KedYbgb4t5K23HIEAe7JxFNfWzopAHShfBtF099pKk7XDOR2nz3f6aop0VJ9GjJTUWBUaMIn
Pyg8zjUyT9ioFVkt3EwY9Ka1Oa2SAtKnY8AJKUIoBkI3b1AqTnpTpTVB3WE+tzMCd8W8AzA9AnEd
Z+x9YMOFGo7esRcZ9PoGfCqenbYyAPVx9Yw6LeD7R77iAdnRXsfRXoNiFCWDnDY+y7HMEiCsFYIS
cz0mO5UiIGGypC7OiYoxUsSJAWubDbqBchfSjxq5wYzqNFbfxm6O33OJLx8DJ+Z2A3Q0NTPCeF+M
6XQde4qZ1fHTnihDR22xJvwuT2XppWgVGunaWf1Um5gqkJRGpXsmFpjAucQKJxb5ljhTnSR+XCl5
ai5LO5c2YGvp3o2s3CKYgjs0ujLKUMLqO9HltEZ7KZmx3EQh03YL0acrb+Tabm5iDBTidKlDEzIG
rC8nnC8USr4Qf17iL4krVBXs7ZJxKfleu8Ti1PCuOqUcqnbmBXuznCwaqveSlFOtpYHatWMQLX0q
S2bgVCtEwS45UfluVKk5xEkG82qYpQ7UV6mareFzhklLOJVskVKBVuOkTTucnnV9pXKv2XnT4yQh
pAylueZsVcuzoMp78qimqoXdR1l512eqoFRrWXBzhDn7CGE6uidY11ejMhqcbVmDZFxC+u+xm/po
1hnmHt/GFSL8WJ1cpySvuhviL6OiQKO5Yih8ngndvaNsHq12jocLHdZlq/CSPNnivHQy/N7WOGjZ
WF8LlvetpWr9DL3bBuHPkuUgju75BuEDgmfpDB7zHBsSKr+TEeGIki+EqK7xd2isYGvoa2n8Kqpp
3tGZqAgTZ31yUOoi2SFC290zNedvhVxMe0mc7gbYxa8ZQESkJxpyGow9n+wgoYVaJRmq97Mt9ikv
QWl8Xp+4SMR8I9ZSHxmMLp7KQ1zXnKAhj7zzHMp3QY+g+q3JtDoYGTWuUsMVtc1TIIcoMBnWnpt6
PH1WjDAy5MblJ4m7gcd7IX6OPIhPQWnoHkGC6VrlXa87k9TxN8hWyCjC5kZxL5cqMiT7WXsNNC0c
KU9LuART0X8D9csVaxJKMrgiUbhbJRPjwKDoCYwyyZq7EI8wGxqIhKemJJZ0XxGhOSDmlWxG8COj
ArrLeR85FnRftvOAVNfeqEony0sBEdua/zAyQXzTwSMeAt3lbjEURAneR0PsgyJwsKOYpygdzwoe
OyWb5v9L3Xksx61l2/aLUAFvunDpSSaTTuogKFGE3/D2699InfOiJB5d6Va91utVVJWIBLCxzVpz
jgmPpErl7Uz4RbfpZmUinjnuGOxWLUgHtCyarwFF8RhDrD5EYNT0Zb2bTcLkiRa0n6go54abl9dB
nCzlwgqhKpLw9apQOGpIHaO3XqRnKyXNjabLOg1e0UvVbl71xQhmyVpus3UY3nS7MN+XsrGQL2Vt
vJWn1X7qV7N9F3omfWtVeqr+NC2t2DOhr4vv6FODWZAHyi5cFiwVC6C2ByWvMHG0llniMo0G472Y
E4aSEiW7VjNoMVdj2mvEiDfcGGKQbo/whcidoYqwUg+JcVOnGdHRgLX9XmsWPyvLZtdK9bRX24aS
c+40Cwa8pXTeV22oT11ZpqdUa7SjCa9602VXQnadFx7z3Bz2Ur8hBAChgcZ02dePSppivrPq6YB2
S5z6xSTvfpLm06qN/RYdjBNGtAv8oc+xmKxJF9r1OKIepZUHv71U88McjcVmoRxB1OdahPO6mDdD
M8m+VstiJzQIk3bpgAjpuni847NOvqT0Ptyxi9MbVTTUiA0H5BUYTC+aK3xX+uIsQZw4ZTBog3Ez
5QbK/MUwP2eRvr4U5CYGJTmWHihTzO7ajB8/qkDBTv10mAwNo25SVReEJpzpDZCQSl7qBHWmzX2W
DstOiYcxkCP2+KRryl4VD47wc2lUqShXjX6qY2QUsx4JPMlTS6gUvB+PCBR1Dyc0CgspGpEMRTKS
5al7aCOpOlhanGwyW80RiVTGvrX0fKfQCXotHVkKK3I8/awBoDG+1haeR5KYT6ByQbVEVnU7Kk27
VYx28p1WFJt1jaQgN0ndZNeQbGKhG+GQpc+1bbUbWSogk2axcdMa0hwgrMz9ZtLq+wJxSMB6Pnkd
OgROrzZROzLNa6nshGs6g7VZTC0JU7kwdmo/TeEgInMjO5yK2t4pvcroxoNGuSGWlS5s0wRSgaTb
9LT7zCp3opVFmJtpyxFCTfhbih3QcYuBirf6yay1wXdoeWzmqlifOhFHt1U30p3q0/TTIBuD38z8
8qyVO6/Lm/K8lnp8W2cU6/W1iLc9W5bHgY7/a9o4QPDsJoLN33ZN7zWxpbrpoJQ7OY9RFhZ0OEyh
mfvEVASzbBttlYlIOPpKSdgmXX1H5+Nz3a9o6Cd5fEXBF7sil8pAzojNsVdb2aSanOzZ9y1HkV73
JdnYHBcyS161rkUyPQ2JXzbSGEwOW4RsbZKDVK691+dmfqiNlEpDYkmHKhfyTlIrcycZzhTEy4xD
nZ2Dt5hrv6lFnQamxS4gkpTG6wa73BWJqkMTaDUwMKVebIEY9rs0VnWiYCIlkNva2bVlxjG+Reqi
D1odWMtASKNUa1tzkbPYlXmN4Vowz3hl3ieeFuXZ5YqPvazKIp/iqtB8I7G0swlVdgsZGYHWUmmH
te/KbaYDtJXiwtgmXZM17jXM9mINVBKMOi1RMjVWQf9aEq+6npinWu3gVjid8TLLDtHSTqNLNPyV
sqPItuRQ1UsjBrlTJtqJNpJzrPhsDvLo8CWXefKpXybpM9qYmSi9eh0fs3jNcdLOXXZrttUaoHcx
8bQ0RM9VRdy/O/UiXpK2jwLT6Pg5QjHrXax0Fs1Aid0JF23DNZoFwMKU+OvUKjaKbfcHejd9wBRq
PieL1G3LrKyOIlJHz6B9FIzNhAki7o1dm6jrZonjOkyrqPITvU7vnDpSnq1IrFu7LlbfGAyIHZ2e
3QyOqX2m31Ds4a2nd2xy6rBYK3OrVhW7ScUqzT37THVvsGD6epwZm3EclPNU6vIrO5v+20Tbiq9E
Q5K2Nranz0Xhi2Zy3NQW7dGpjU+0bQEqlR3uELWJg0JjEVP7OQv1qmxvqnW6zHNDF8XSwgh434EX
X51UuXX81um+JSVfhbKY06mc56/lOKjgkZopPuqTEV3iPJ13Vh87D+akTKY7cffPCftbFolWp9yY
Ymzp5HzaakM7na1FUd7yQVEDQxvo02csKp27kIgbqKtBESyV4+y4MHbxz/RsEfH+I3xr02tbdM0D
ArTLFG0X39xZFGyezkpzlUB2StPkGpodQz+LvtYvmdlMRyYYHohhkdUHZ6/rAiM3ECpOc2Hv27WU
tm07aht95geBmqoHPIFrQfWpsaI647u00d2hyWJqqGrNJGaotXe5KDsJNUtlbMSgNc9oTBw1nFvO
Sm6joazxLZknfOhMsz+tnVnUHnuf+EFOdXlX6UygzjBPD22m9DdiGeJzWRda4UmWjPiKXvupYSOE
RXCOxa4WkIeD3sxR9FlRNICPLypENwn87jvFSXX6mVbT+JbVlPt4yNfbDFR5oNo1kUvdyCLqNxof
WjgpmT4dVkjGXwmxuh5sKSXFo6g9ZO1ds4smrRnvqkYzBJXIcU3dcaJ2KmlmH2gm/8m0Jxq/NSrb
k67HNPnpu3utPTlnG7WPL1Jhqp4kRfd9KWmNSy9fejY1XXrqW707dhbzsDWq2lazmHq9XFOdfdc4
2M/i6XOkF8lRk2vxGBVL+2XQpnWbWfm3tCzxiMf2sVaIdmeZfGNLNu8iVTs4uf1kdCSf1svOKXgO
o6QjMTJT+1RzE5xrmMS1rP3cZXqyTZgWvExusQc5ZnkwBNXFfjK+ptlyGXTnkQUb92pE5b5N3alp
JndsAYDorItdeYnMBBErYk876tSgjKTdbJmNb5gW4F3g017U6S9ClVaPk8VjFs1Y26+bTARKga4R
0eYkKwCUAqpHP+vU6aStlMTwlrJmn2njqUIS1CXac2y1o5tO8Z6F1wG8GE1XuRci2qYNnRbnwJpT
7ErYXkMwdpoN2WprOJXlp24cAEamXy11pMyqUtAr1iaF695+mvXlbRh6bxjHO8UWb1HcX9ZWfG2S
3NlkeYetT8LdvnwWRnEzyGXkysM5VZi0yW4H8VSitsyBd82f5jw627ZN3Hl2X9ixN5piW2iGV1lf
bUrPYqLRbBjHQaw7R9cvfW2cAbAH+ihdaq3bLlriF0X9LnKKdki6rkq8q5EqZ3MlWw4aOF3aIMA9
JI46+fFY7KYk2XbC+ay08RIsmjjIqFLAtK+HopvvjanwgXUjJYrqB+Sejw3JMK6VN/ej1oeUc07S
kPAHG9+xp3Du+rvGtk6cjR51MDCL5JzJhvMm5ZZzj4vW0kXARGup0CvUgK2rU8sdE2AAyah70pKG
oi1CI1Mmd80k/ieVvXhGn0BJ6ruxrJ+jmN1asn4Ti0yVOTJv1Ujazgkc5lU+Z+nMemJ8abTsNY7j
hzIZTmOSbcyx2TT6Qxmz4xKWa3eY9FG9eIMNgNjKlUu+XBJ04HV3j1ptM3SdrzawdAv5XrR8onrP
LJoDIITggajSRfrjck0vUgckeOMXyVTCKP+iZdnnqsrXgBDfnZrX77ZCKVYTepggmZib8XHKvrZT
+5UCkRtVFIYPU38nj0jIxwxoQfpcJo2XZqpf0s/JK2QxSe2aVKyFA2jA4qhMJYOUkKsG00iOtpo9
K2se+2b2ZqDO7NFFM8JMhDzRSk246G67+TVWnK2Tg6OxwDuxmmpiRJNVg29HmSGZl1mbLlMScUYR
L5y3vZwOl3rjDASnW3lodrB2Rgu5dBvt1l6ENqcUe3pGhZQBnRNbRdXCvo+O+lw+an3q633nz8t1
uEKFkMpN3gOKoo6jNVJYGqiL7IszWa7ZZlvHBLlVn9depY8w7oeY3Dcz36Z6iXx7DY0OHZ6iAEVL
5UfHhI5TQVDVrW2UQCxbYt9qbhxV3lYrP0rdLR1dNDTlZu54MrJxlUVMHtLaY+uPlrI9a6O1xdn0
lnGCjBV6OsI+OTLGVAVfXny7CC1siuG2Z3cXUQmT4uiul/lm24mXXp6Y133L6O+iHg6F6Twn/fiM
1+sQm1KwGuJlyVP0Ompg27Ir7HdJqrapRVsl2/DHaz3xyGD0q1W8mch0VjvZIHSiEfIcZ+Isdfrz
aNRY/DtMdXqpu5QYeOVDjFVTQkk1xmLYLEXbUpIsS5/fmUZ0CpyGJpIuC4Jk48x5ray037O4lnea
UkSf5ZVyRqrjJHCep6QIyjZND6ZEDQZNIz04U0ZoitUnJ/08s+SFDXb53OcVggRR6tu+Xi8R5aXO
nWCBFzexHXGQWxPSxcvF6D6PE5PLOnZbpaRfapmpuu8S+6UlRdCLlGhw5bLEWV7R05KchIFV5l2w
ZCZfPwJVTyN/ehfHZYoQa7x+/MUwlZPb2BO7AMSo+byJ9Mh4TetMlUM9reobCnRr6UvpjJQ1Fc1c
PZjSHE8sAwvrbNBJTbQGXa40E1+cZhPBLHolfTXHitzZDEo94sMlqR7SqlLbb9HAUlMIqsiLr6jU
ey6ywXkOfpw5CaipQkQvObvZ6KFeZdatZRyfJKaMm0bLBa1ebZFZithSjOOjkadjcjcVs3Usppox
GZFMjRRJzZqnH/oHv+qYfyzL27joANGCpSX+Wf/YLx8yQ67XNHIl/EYYVAtDuUnayd6g/sK1+ftr
/aw4ogXw4VpXxcAPigBEhlHHUEd7VZjhqF39ncas+lg36k3vRHh3f3+9n1U4f18POYOB1IvOw8c0
k9Lp1kyxHXcUpdc2xqWkoYwj4Q8c6J8VB39fhaxuwNxIJkgr/fmudEPXLal23Mqp7vkkqLwmrkmd
whrxcVCTUaruD1f8WVnx/YqQp0m6cZAVqqb8QfeTOUWVp4nqlvHwxch6aIxq+adcxl9dA40P3DWe
EAnhH+6KB1rWM1PPEDmc4ul664N0+f3r+cWDU3+8xIfhYCd2usyO7EYpuJ9h2vQaMkvpS29ftFr1
RP34+8spvxgO8JUZ59RQf5GlprKjN6dRxr7e7xaYaoon2k2/1UAbMHMeepWOqG92nrX7w4Vxqv7g
SPz+vqgvkrtgmQje6Fv9PEIMpVmyHGDV1bZnbdftWgOcpOO8B2npTvlfXc//UQPzwQD5z8t9sHm2
2BrGJr5eTgnZqYb6cErhMmaHZO+kN//FvSEzsoigZKSrH+cPnfpOLYgpWDb1TjtmGCCRdMAUUE7/
iyyc66D7t7XzrzsjkMZkzZOvVt0Pg1KSBN0q+ljZUb66/4mmRzPS7+l3kQ2+zcO/eef/86P85QWN
a38UZZT8Dw2TbfbNPK5ckD56qIUqrcGrFsPVWoKch9sEH/wfnucv5kgy6/59xQ8fRbLg9aJ3A/mO
5lIPR9CCJwDmwOENVhymn+BwgBn5k09X/dOdfhijehxrsz5fr0vKUHnRPdMh+QEG7g6zwPEZwtwh
D6NgOtfaA9BQKA1/vPXrtPWPt/vDrX8Yt+RQUr3mJ8ibNVz98S5cL+aGCiBZtJIXc4TeYbC7jOf/
xXv+xVT001P/oA6lxYhj8+9L6x6SrQEeAbDwwIbsuDcC3jffq9ujNQ7/GDJ1/eO/u+/rj/thWVTM
vy/OSSEACjv7SX7UPTQb+xHGHQ0D816jDu1fPb5/GG1/eusfVhKzt0g2ZbTFGAtccy+fKu/7o2bD
GC67P4f8KL+aCn8Y3h+Fo2mptGPNB3WdLvIDnEjoSVcUz38/Xfx7QF0lET8+WGuiYDryVv++O+dw
FUoxnGkvhjbTxR9H8C8/XhP2P9ZspBbyhws6cZtiKPo+XVyJ8g70eGDR1ztUPD0N1Adtf73RP8px
f/kaf7ju9an/MIK6pKljtt7wQa6Ae05XVzUYcDnmRVmFbfbHG/3FayRg1dARcpMKTE77zxdcY2M2
y+r6qer7nMc6M1CvN7me/jw1faAkfJ/1f7rYh+9jUDNHGuqfXiN0bkxirgOo978bpGyuwFFwayQl
2B/mwkxp9VWeZxgsSjjdXAfNX4O03Us7Kfz9J/jzPgv17lXvzz5OQY573aR++AJLVe+EXUBBVpb2
Ukgcf6Josh5/f5HrD/73DPPXRUhG1BTwG+h6P17ETKhpYvLHCbV42LldC32gRGvv/+kq1gdR+GBP
OHm4ikwhS8puM7xZbfnl99f4ea78fic6RTJGnUZeGBm/Pw88Y8BAsqBU01ATmGt+F1N8cVUcHa4s
CnC0qf70+wtqP+uWvl+RFDy8AwbRzOyEr9/eD98Wjr+sWPXITY5oPZFuxjm2TE7zLtnoHUzIKx3M
uNfOdNB8KBPP3W3qk/VdskJSHN7a5FnEkJJKxbP+mOf183f/12/T2JfAL8HRIH+Mys5BBXQ4fgif
QNEawp7ryQgwPtt8iUUwbVfxnw9WoodAlZgIqzkcfBislDGMeNAhDsYnTdVO9OX/AIT4sA35fkem
hdqMACydsOArKubHpy2tnUgRA1EH3ljUKizszwf5xtwgIId8H71pMz4Hr+LJAmx/n6OAyn+gAuD6
0xT3i0/mpx/y4bWbea7Q47bdin5PL9fXbY/Td9vfD64PDo5/3u6H3V6UVxGBfjYwq2lxjZf6+Nd2
Z9yaR/3S0Qy7Gy7i8U/39uEk9M/LfpjgTAm10dyBwH5qroJ0lPlAUSF7Eh4fWO/9GbXqX3PDfyTF
PKVfgW5U7/1HXwb78X+jj/5/E2xyLvjhpf/DwXF87cf09Ucw0vd/8JdmU7X/BUjge9ob2wXm4P+r
2VTlf13zslmE8EtpRPUw/P4WbRr2v3B74Pm4pqRyJLl6O/4OCiJeiL+BKd248loQdir/iWYT+eeH
uU/GhnYtn2g23zqtzO/D94e5T86zfiFxz/RHfd0kYsBTeU3a69RiDiStjw8yAqYDwXvuUtb71Tkv
GggcmyqWvVFaXEn9DnVvtNT3PV7wqDUCQ+RNKDpb8syRQJOqA2vBAoimjI6jQ0R3vILuVwYJPHrR
DJ7iSGxLk4eyLu+KolCeShPNUswypuQvTBaqr+PKDfNhylABHBcpSCguedEAEGIZtOciXWWviOlI
0OH1pcFtFgPovxB3CRKrpdD6Q5NpJyuXLspsUoZeG3pI9uKquaGcFnk6jnmHQsiJqHQ2/iDDb4kh
RdBHUuZKp7+jvVim1IXGonJmkgfEqrbXacIvK+eLSKvXtXxdM+0t1oGPsV5oLS5KsME9rQ+zrXf6
tNBYT2jIgFYI5bg4pzAzTGDgdVR8K5VPc6HhW3bWEe8A4QDVyPMvotc4qQ9m/QWsjTtI0c2kFudK
ImgnWXd9V/hd/WxZoBvka+EZcL5lh42ubURL+rKybMx+9uiMnSq9CmLaze5UasdOua7YsUFvUkIT
FVOIjTaO+Sg1uC2axTbdNmcz1JmbDCSDG41fujgkz80DrRHK6VXgNPYbRy6fGtE/ZUc7k78hXLu7
PuQ20X3TWb70DjQ2xFVDVIdCmQ8jovycA4hCG4Sm5ZdRTraoDNCgH2BcnPSUBImrmzmZLVS4OMs0
edOn0Ddpt/S6usMwfR4zUk2SVfNtPfKq0tpIjDpq35G9jVJqtLTb1H3B/8lGpxTYAqWGMh5RYmCv
XI37/NkRj42S++vAdbK7woq92C4PcWrQL+IPFaa0w3a/cyiyJWLeVGT9ZvrsKtO6BCOCDnqebKeA
EVlraCXG7GcLXfWiVQ+1RpeC5FE/7WnxVa1yGHX9EUDHfo3cvL4pc9XFhPlVdmx6wRD62ldyx3f5
PL61j3FFNH03P9QyWTiNne2pNftSLVjvNbkLCei9NeThHYVRoOcJtPOoclWzIgq5U3u3xTuPjPCM
ShU3RUxDPEFf4YvE6emH5y/JPOdeq+ifOzY+gTQ6xGmt8nFEErGh1CN7qUGzo7StOuwrcehq1RXT
ZqyFNwssJkQCDJSv2tEfjc4dENIYn7F8jNGXtJs2FR2n3ZhY6Y1slMdSVrQdwsoR6eW4nEXjtDuZ
Zn/QDQ0ssiJy0C6WSBfVk4zmigdO2GunDO2NVaSPMv0Lem29fhmqGw6s/YHm3rmXONvQvxjTwp2g
/Sv3TlDMcEAb/n3+eVXw8VaHREKBhlbKSPKHYUCROiZfx+o+kU89+BCBttNw8kOum1vd8mQ78lax
whOZH+Ouv/4jd4EvsvTvjYURWC5c3P/AKkBTUKJ3hEv/wJ2U4ggiyGsnFcEibixFc1f8JerLpDgB
+g/FQr67bEpLvowjTBY8IobxGsltOBSk7eRfhah2Nv64GimPrIL+17HOsG8ESQQ5AwSBGd2NHSqq
KWirdGM3ECLBgsyt5A3lRWmIKxHdZrRav7CyoFPPs3gxJ7CxxWet2qo97dW18aPxoV8PdR4h6CW2
Q76JYvluFefu3EUN2CAUT2x3dOVRMkZfNd24vdEMJRxTMn8Ugo0TeVMqkA4m2L7aLXm8nqTRjew+
JTMM9Wg585q8tEdwxu9LY63fCG27Qr1I63Mi23cV/pwVpGkKUHOF4ZHEZcdUIJ5pvDxUUHJQe4Rz
nodtr/lSDOFRkTxDhbchLZnfOzq8kCKUhb2fsW8LoM9FhCtneSoVbOOzv5rvnT7uJQfKJJ2+Jqt3
c58EGee4TrxUbR4s7XNqnmwYEhn/wxwKKQvbGgVfWtzYyDVmO91MS/wUT+ldPkP+6YJB26f51wYL
ghXjfTE2JYLocoEfhpEFQBUHDgpzbYfNv/BSm6J/pwcpFuNYYDardgUGtSgPanpgTfk82ekFeaJr
qgV98/hTObyWpKRBDtmZZon6WOFEfWV96cfYeWniajOmI6Z/K5CVz3Hy3rAfXpf3rs++IiV1l9nc
TCldf+uhFUyHqI5GRz23IJTgJbijypGD5czIwduMb91EuouFD4vZRC+RgxJjtBobdMjg79vhRu26
U4Ldx0Z03HTVOSOYcyZ5bDEZVhujXyp3VZ33zCg+ff/vnNVDpL0gPmzuzBH63Q2tbVAvstS78hLh
qopUpNQ6zKJGa9QQqaunTjNPKnkaV23fOu0WfT9zUG5v+4VebZxfjCLaSGV+M+GAnM3PkfIpUm5n
2niq+NL3oPJZg1ccUrQKrkbJLn0SNPPXiQY2+K7BmK5zh6sONVFQkuo2Pfkslldll1GgQMyNY6ve
l6AgyuLJzF74ggKzg83crycZ0de8uypvY7biIG++5Em9MUQfls6Asp3ooPQp6stjlXIESQHRTWKz
2NFxND5ZV/4IKqIB/aM8jD6A29HhAxLgaGkzkxQcAcGRSlqVYHW2wEz27aztgby4yArciIA+rdsM
fR2WZn8rL7oPDCCwkSJJbw6za4LOsTe+CaY8hNKh3WnIlnq2EstLCTymVdE9iApc1E2kTEhwMzcu
kbDErQ+xYMvyvhmyarPM9bbozBBJAVs2w7OregdL66REvDa5zb9E2gYSzCeDzDuxWpy35m4LU+e+
mpUj2ibmfBZGBDkNq2dG77xHVRzrAJuiS0bLGIuNjy/l/iRhzfBq3bx0kfOaLNODKbIveB9I4lCa
0JoB6SIjOpUoWSZLQgYhLoXNQC0rPIWrgAhWljIhfz0bySijeIcKhGlgHO60JKUKTt0pn3SYvJKB
MDWO91YDPka8rdn8Vjh6DHbNeAQDeRc50NoZAbaMVXRNQcdFxr4YZ8QuhDAIZbyP09VTuk2CF5cK
+LFAR0REoP1CFHkKwM/ctvaKexDn4yQxKNIL9QeSLpLlrUCg7DnDdTdnG67jPNKavWX3uKV6f2/J
yRGx/GVGCjDOk9c6U5in2WFgdlzHm0Y+9Jr6Hmv2Wy84cXU4QNtl304SQilmyRrPftMxfzRMB8Oh
ohGHJvBFnya2OO5q7/v1xqhN4DmQpMeoQsf91cg03xGQJxditOzm2czfhhHZVmN6fTR7KmqGxTbY
LfMHhjkgVIlT9EFfyEwCPAPpjtubmIpu5+WLhJ5kSc4FbdlI1IdBL471SCKnVN/SQUavUrKU4+tV
sIsoMqECpfEpct5pgB7rAt10jvRNvjEQr6Kx97OEsWGh0xPtQVqfaFwekAgxXzNl1fWWSZqvgB4m
NSknX5HLaSfQgshX3wbgBbNab5rM9pvqghN+W0nzk8X+MLKiMEXyBhfHqhRvnrJTgtBveGoQDo7O
W1pUm2ya3G6hDNLg0pY/N5kZ6E7NsHlQ7Xw7N8UuUpaw6pdtwWss7dKjJc9KXDyYzBsLYy41XoFH
XpJqh0cNTWdk+uy9XRwvfr7Oh9K6FNXWsh/WHKK33bqOipsc7YGxIGybJK9NEQfo2Z5/GBaVeTb5
/F2k5eFkLR7CCg+Br99AzpkMqsLxVz7TvSSIIlvxk07yVmIbn2j92RnYP0T6Tig1PrSyvlVRc3mZ
mn/LJ83P7Pm+1HDwwpRxUW121MJW1wAfo2VSjLhvRJWI+OY8pMsYpuZVZLsyXWZ0rvdY1F7GWv9k
W0mJbl66axYNDWbtR5EBslshj7IB9EKBLYJbs36FPwla6BYBh1uPbL1MFe8bUUMOgObe8tPoSUPt
WLG3rpI3k+J7xSmOTY6DUNUeZO/67Jg6vUU7G2i2YsCTifQm8sfegl0F725tsH/lyU62dzqDN2f1
UoExunL82vcWOw2dNQlyNOrl5j6f9/2oBeRyw3G0glxfToZ+zFCFquLgVPaN2dw1cr6TFsorRu2l
a3UPOBO1A9lxPVuXfDcjuM3l4cRoDyrBl2IZXmdiPUQ3hWYde+JB7UGOaWMwzNEj/cBwxTyVZ5Zn
c8RVSdRLVnFrdYOXjnKIY+VUnmyMgyS55MzORQRKyowPs/zcm9fN73ZagfGjmO2iYUcH/D42lKNR
v8cZKq5oP7LbqFjUeiaLUbwXryvfZsoNrtnDHMVbzUg2CezcuioBedo3XR2dYgeHAkdOddwWSr9V
bD6nzCA7q8LYK3mCTUq57q1JOxTqU2rSKrWeFQ5LRfSldCLEfOMW3tGjLDNUJ6LJqveswN1XFTeJ
iANL3Cv2K6g3dPeVV2tfW0RvqvMqlMMS2Rsyq/A4R+Ea5tqDLRt3+HvcASAAlkzR3g3jU80eDInh
lb6QtlD9jJcxToIVJ9WQIfnpeaoRfDoKiw6YuBIVvkQ4S/8wsm2WMyhYTBWddEFl7E0T5+BaDeE8
eSMQmaJDTlI8r03OomxjEmdJnT9J8BWj8Xbh/WTI1FbZ2uiRE/Y1FIFu4rQUYwUYN7UMNc0+lbLz
5aqczQow4mINcrHN2F6py6nOSeBTHoyl83TtRDy0mbes528wdUJJ5B76yHRtqVSmu0VM4WoVgeHE
p1YFodSThlxh5B4OhRkY1bBfDQfMA0Vk1P98GJ65vlps4dVC8bq53CDDdy1RbpN0ZidZe33Pqafr
jib6C5tpZzna4t5IJZJqcWzUMWzMu7YlmE/VblBau4ZUgB1zsFOQJRHlLMlI4Nl2LBKav1m9URHH
57zDoRp2eJhCrXhS9fe2WOF+0dDO202daH6qV2y20uM4wHqfhqoPerAQqtPeZhXRuCh4fG2UUJ2k
50KqN3PELDlJho8flKxKdMRBWtoXaKe+mkgbNIrPFvhJqi6dV1hMGbglvKmezq0Vw3DN4HRMvXS7
DGMoy81X/KupsKRtbztBpZTnPI4OttSwP5SvEmOf2vRG4fQCjWwfae/tVLlsTMPOGs6Z09+1bDid
jNyMLN9I7bJFLr5So7+dzWMvEArbfVgz+el2BxmO893ksLRI28YcrmWD88Lq006oQ3L234s4Uy9z
l69dv1upu2icrroezhUYP53ZuVK+2sbAKlXgfWRzKLAi8IRcZ/40MbeqsY04j2nKOCjgRNf1q1bY
6PrKvR6VrJ2vM2ND5rnV4gCF1I+j2a/FjENXu4GO9cycgKpypyb2t6rqNhOUM8OhepWNoVKXgPwG
r+7KQxK3fCiDJ9UYq1WsW+q6X4rkJlpeUKkhdVzJYRAvco9gvye8o0MhrZMcbBGXoi0Pa2nvEq0N
9KjwbeOhsIcN0eXuNH1y9G9L8YalZBMt+bYzjHMHlG6Ws9AYOl+Qoh2jzMYTZU3NnUU1KBY5Sif7
lErDK22uQKXIhZm0D6b7QrZuoSmoSEgdG0TA68TptVXubcVq9lJvbPM6g44ml+E0OSQQVOPqxQI4
7PSOSp5Qgr4hOAgVsQdAdr/oinwgca3M3sc+iCV592A2j5n1Ji9NUE1sO0Hr4UMyo6CoOLji6Sh3
iQPHMZYWEu/yY2I33zT9m5YBMdHzo8VRe+7nsNJQLELcVQfO/bgW2Y1YdwCwsRiR3vt/KDuzHbmR
NEu/SqPvWeBuNGB6LnxfY98UN0RICnHfjKTRyKefz7MaM101mOluIBHIlFIhD7qT9i/nfCefPrPG
egsY1jf4bApub8PpoGyEn85+nI7IY0+mY5rVtcCYj62+o8LY2qalKJ731gheHnRyFuo/aQJ+TPnH
0T01CsSaRw3GMHSqHrLOf0YNyMV7Xurm4IS/8yLYKxCdMtxbEcoTP9hG+kcIS8oiYEHKx7LPnkLu
A+NzyLcQ4xJfr+awuUNvyOsgWDi0X2IXb0pCSVvK6HPuko2MTzZEFF80pyFfftOuY6AgrXKSONbW
XQ/MBV3eeLG695ZjP7b+hHV/qeIP1yJrA9nm7aSEhvZu9cSM+DScdnkIao8TmAoi+OlmI3LeeSem
7wy6LdJfqkQbLUW/7Eb/j9HXENszEzRnk3nOntr+zqjbQJYWTSwfMd2zpsx33GpT982RdmjV9E9u
OSNM2EKaRNirH4a2YKaWmi9ZdK+JpQ0PLv6uyBKvqlBvXt5/qWL67hTpmorObEG52p69OloH1ae7
bCeyuBIQejEpwzfnLB5QjsaOewVjwDrDElaA55iC+VyPeuVSeDCGXbeBeocefvXn9swfP9t58TbR
MtruwTXyEMrLnA8XATh1Ga6mCvaz41LQZkB2QBkv2aMfP1dBdg6ogdPhHVcJlB+96kSwiqvyqqY3
H4Fw/7tT/Z1WL1XM2UlPW/mUy4J0XuM/V9PVpdny0vjsZh0RRnXXrkP8THMcqLVs0wN07PQQOcVr
bxPrUQUPqarObsE7XpIXVAc/5SzPVik38JVftCl/t0x88Ko91xLTeAYG8Nrlv8Yp2TtMz2Qqdk7D
GIkJQH1Me3urtdjLiqDtVm5Gdz77AZhCzsZ+hurhUsDiQqvgG+T5o1+89aiiS51u3I7YVvTWdfdi
mol741cFy95t7tryB5fjPIT7uX4L/Nci4E7NfQYPX1UDNLTg2MrDlZsSLmrbWzeF6hAwtJbmSJcc
T+PzhGy9bPxoM0XE8MHaKV25yxd5F8WCJ+dnHj5WCzgA9Stn6JFjlFqPGNSc7juoQPiWpzk2B+C1
q7CXu16xRXUyTAK8ZvnUq3GbWdOrp/eWhOJekq9LcYKVGO/zthR0VsBS5vwzKd4Weo40+JRwYnXk
PMaWXvf5d81CgS0yuJV6Bxf8GEfps2zt39mUHeEWqOMoldnWuDw3RRitAXFibsSe60DJG4u3tDSn
uXWv1OgPOCHJN0xurv6Y295rw1Nfc/ZO7mLtytJCq+9xqZy+dHZ1EREn67LRcLxrHll3+D5f0oUt
BI04d1/l36uSWs2qr43Gr+D1kbiMVtIecwTpTj5Aycp5MmT1RyWyt2EEw5Mk9YNf7MycpQwy5q8J
swXGlBOH5vzYGx7wEW5UMTj+dhE55aj0jlXJ6lvNZu+5VM1VOsDl4S+Iur/KyY6xEJi8xnmwGp7I
Iy7UGRNJfyoVVjKV7euMFBgGIrZqtnXIWWMSvWdvtU8iXNoNQTV2cqqYOFm1s+mFRwMq3pm29nhv
4HDgIhnhqDPTE/nH7FpH7BfIH5ALbEK1vLdQUiEmpOe/vjBNjUlzti95LB/xgVItAAlTqjgknt7I
MNsDX1snotw58XJ14/FQ6HTXeb8mTnzWNFCYVbvHqhrsPNu9l2H7EvJUQeopun7V1NHPUBH3DAR0
RR+C0Dz5k2vufIyjVf2hMutXMcAQTah9mODi0dglFiuMClc+xZN5NSZ6j9KxWWMZSlazW4OFbTe1
ZOjEdnqMgt3N44fmHExXN1KRcrDi4OnNCeoJI2NEoCGPoNasgftfuPCXuei2WfZRs3GT+P3Tplt7
qbvNxnrbMXyG5byGK70veA5pXQBP2ZkS0n1gQZByy4ZideaGYMRzVSLLj1Y03gQZG7+lWfaKIjnA
1jgHYZ3s3UBj+iO51kKn0BL2sLbSOL6IuNl29gA7y7fL8yim+8FSyyF2hgYQy7XCePiCKnKD5Kg+
MO4PNm1wLf1IvRRTzyipYCrsaBZvBbn1VrIcJ404oDGSEVdIAvdUTuHBqrynHNoKiXEhXE8Ghovg
BWSpne6SiwligyNnNPuAQLV8Dp8W6P1AT355mK+YnkLjKI5DF/unKK4vs9kFTjpfTIkPuMPLvMQ/
TK/6HdCYxOsEvbvyz399sfGPH62Ops8uhyc7s+U5XKpXv3hNWlE+2+LYNQtpWUnw6KV+vnfkBkX2
1Zu0PqSR/jO4IfbQYDxWDs7dfhTBNep8GLjjdBhAaRIbxsQoDEoOSqnVaenxNA7YuFcziw3dFacJ
Sv22j4h+Bxlywv2n10JUwzoZPJB1uGl0NPG0d9NkjycWSBnXYu37XEL83Hsj2lf8wt1R4oEuvCS+
QPXk7hX+3jJdsOelvY3D6OKeDrYtMMJVLpyLtHD18IHmti7pajE7BBEF+BQu0TYpFAkUMyk3Uzaz
YOl0heujyM9NNR5LYcqd9P5EjXG3Y4MCIm4xmoFz/RJsN/Oqbjd6mcQu8qb7oBqiU1xa2XGI819S
8oEcey5Eow3fl4/9OWr9j0r69UXehlAlBd8w+ZRXcKcYYl6TkFqpoNps9Lg8LA2kB+A5qzgyYism
+61sPJy0jmtvYC+QjefzudYpXFiR8s65ci9btnpiKttjeLtLEXWHPhldeR2sSk80TJyl3A9jdrVS
ucrrZTk/eEuc3uXVss9v664syX6GRmLf7bzf2v3irZBv4H1vS2l3jb2+vvjJ7zKx5DMEt2moKL8r
uINx+aE99yoCToCifYu05e9lmv/ItDPiJSf22fV5QUWuBy4nL7TLvIdM8ZwlnaE4FBGby9HU2b4g
enAfVgwxIM68ZZW2SN46a8GeK/QcvZd9+TY2/LnYhgvcRyn4hEKdTd7A1IidTVGnv4EwP1PpyzXP
ZbNKRPyQyPQLFBA+RINuLwI+A6wp3nZ+TGqbl96XNYszmboPslpAtxnEAaZJX7UHdDocgyubFsxS
EuKvyscSAzIFQLqwcMPfQ6KvqIHV9O0Ov9JXJqLxs1f1qg1attSwQw6Da314MKaZSFNShm5xMfn4
XuM+c0dN6d6n3HVL+FxEwUOZtmQq1CS3JSQH5PWE3zph+a4qLGxtGlbbYBTMwWwJIG2e/8TOsvP5
5B/LdtnYM0+WdPT++KzIqUSnh8QDodb2Lc/OZqCdYRzx1xcvFTYXvGOG6z9MjvHPw23WOWb1Lwgm
f5Aapt7z3LOaytL4pFRHWXqkd0gPXmpo3ePTyLnNdGJwEU6g9FwE8Ge4NI+TxawqLhnfmm644jQf
xzzCNOa3676qge9FZFrB0blUbF/Bc695HNLGjjPYOoRpeZOgaSwURDdfbOOwJt1hUtuSn6cweXb2
KuvUmC4+WGHzDVpTMJSru6dotJg/dtZpsRM+a2ls7eywhUheDG+eijtmRsVJETqzdGN3JndqXcCn
WFlBM23CgXFtSxrnbI94dQPO26xK9lFOfoMeS8xi2YafKt831vLaBPreQyTFedJheLHss1bn0iqg
QnZFsp3MvGXiVZ302B1y1fyI7QA3R5T8ZLNEzbHwYagq2Au+wHCUfFVtF+/iqHuIUwfiwwg8mnUS
dJmgoVyikYY+XqJpiEY6QO+E61hscK/LHWfIsI/7HtofYMm8GrnQbdRsVT9BlCkDKF1J9mEN7aYq
LHVUKnoHVjKtCjdqDiMnWRWP8b2DSsVlDLEpBvEMC+kp8StGc+10TKpqvQivpn8okGRMYbiTjWez
CXHVrlQ53aIp0rVilX4Q7o7rnN1FxXC007k7Z1kfbEOiebh3Pecl9OKtiif36Ce621m+eMY48W3p
YnxqBOhEMRdcEmI5uC6C7IjIqp/dLHaeQGbJdTewHpjcMTx0jbuXdRCc204euYLWfo4rtDNS36VR
/2rlEfAnBcqchsI7lJKYD8PTFrlOFZzEgo+xr1OYF7WQjzlmry5ghs7IwSF2xnfpAwvSDWx/a/VL
8FEHu7yJzQ8XnsSh8lDq6Lb5hScg+bHk1afV/BYaEPcMTusFmsmwxvpPg5YFb4NW4sWbeWbHOH93
f/1nO0tD/zkOW8vPnjMCemLOdUqjrG8P2glARhrWczDVPrib1B4DK3Gpdli/ZB3RRiUuUcAS7QkZ
ID/6DWbj2F330JoWUjU5brvEc7oHKuRNJjhnG9fPrqnJ8mtQxfMmttJpHc41kcQ1Aw1ppc7pry/i
9m9ZWFnHKL0LgkacbFUzI3Y0Y0FsqDunsn9WbpN6q6lm59KzAoCHdecv5hYeHp84VLIHAZoccFFy
SiqeBIrN1jbrnOCcp4k+o9ApqD9EfV2iBMz17UvVzxpTvZ0d4pzTdsxnqJt9Nrzg092lvpxfJh95
TRB+eVaeworDXdrj+dpmrddsiVMINo1TMJ4PG+eEIgFexxyY/RSo5Vw33YN2LHEXsDYxwy4uXffU
KsYCs6J1zJayeHRSd98N9W9LdupaFPmpTWg1hVsAi7TySzYQCZnP5UGNWt/5dHd7ryt+LIzX4tmt
HiqnR65lp/UDkWR/KlgGm6QEkxVndf22JA1xpskkuC0C/5ik0bit3J2nbywRkfhbtzXqhciCH5OH
h2KoA2IrOUbeAmgN6zAn7yMElGbbVfOkrDw/y4HpUBTWT1Gh6yeWsgRRyXytfFsd8sCIl4hzaQd5
SG9rUTN8jKfy2GThplVulKzylGhsLx93ZQYHP2QKCzmf4C0PCvup88o/i0/aTz4eMtuv78m2WDaV
RjZv5nkXSr87Ua49VtMEmaLn9GntllVbo9O76PYl1N7nYtx5m7KW6pUV3y9tZ5E/wJfCNMG6cPzX
nNZgbSihoBPY5sHNQ2ZPbJJ8T04Pf/16JGaaVx0sO0AWFpEFwDlVIJh52YXvEGIvI1r8oLqiWiOH
oTCPYajNYwAeDZie/7b0udx6NocI8S3D1Sce4to6Lpoo+FL7HA9dIq354CJ4hyDbyItdjMDOqF22
5MD13jofIUxpCu2dWgLvDuc2ySdz7O5CrDgAbWb3TXmxZD5WHeo2Fw/ebH0LFqacWqV7HxgZItMD
AOvp5pNciakbFb1hPl9SI4eL09X0A0w9WbJVzcEulnIb2v1452T8hi6TdzYM/W5yZwvSP36ipb9r
fUrZaepRsamezT36gC5Oxm0rrOoEkyZ5GVWAiAgvekD1erVvpl2UBwzV5iDfWB6qnKh3j05LmR2O
bYz4zvsYzNjfNxFzrqQqQiqkerpgO4Y16yVVukEAKdZ8ZBZMwKSZ4iRdAWCc7vv2RhFKhuzeG+NN
0Yp+ky7V8pUuzZYHd/y+JDZ6nALNIffvzyQdKNMmYoDjcHoTC8cIJ9Ah97Du8zAWD1AQxYOMGVQn
ucWALw/YW6PUe8H1FTy7KKoL8o5i4pjONxH8C+y5Q4GsGoTRNegHqjIEYuuw1/S+Y0kx0fgwXm2T
0HQDl0OLpotdmoMSyd2he5j11B0BYaFpSm/cXgZAJw83zoe6NWWSdbdBSLlU2fwgCP2hS2imvYlm
71plN2psn5wyWzl75anPNPa8q8WGDoKsYsAt8+o1zoR6pCR/IeClPQ/o1sCndcXagfawN2jIVjEA
osMcx/fZRElaMjMxJAFtQXRVh6k2z4UbPyaRyvc4Ctjz+oX/kWUwuGtm8HOgHIhEJaMeN1YsRPVv
0ZXiI5HTtQcREYVgaVLNjiMxWXEYsI+vE3wCu7LLaRy3obvM14iErsLYepcO0bcq/acqGHIo6CVc
zVBvKo70VWOChwnuY9XSuoaJaLcEHUUbz6rURhn2NgMKCgBbDU/paf6wzZS98gdXqrHv2yzz731H
vLtx81XH9g/YZW9coGydg05lHO9BUkQYkjSsxvCr39V2K1/DatikcvI/Zw16k5kXSO2aaXlSjfKR
pNbt4lkC4u8tgqlv+fmd9uhGy4V6hDi8KGO1rfUPtyHdQ8U+AdRl8JIK3a+tanJYlYXXnNdo5Uu7
KtI62JdWwuLVuQB+pZDqbLRk/QRDrmB4UfE0sMdY05PRfrS1v6wHZaNrc21QL0FZ7uub8qtIU3qF
0Z92vddUF19L4FnUs5gV4SpY7FcCAoWLEfBx4VUbU7TTHqvNca6muz7SE78cFccifpdyCB7T5Asp
7Vsv5vjQjtFlthv9LEHCzyknp0oIrnOgM5rprCBTnfICjc5oTPpg3OcmaaqDPyE8EIO4IkEiMntp
hmMbVSh0x4ycd29dgMVfedTjaPFWSt1QdZIpYTFcoopnRRS/C9rTtS0Kbze7bgJuCLlEaTPhJrnL
uxQtzaOOaoBhjfLWbszMN+g62GuE8rUwX+w6PkZIzK6Ihp/SrneYZtKsj3U5bXP4Tdsk8m9SEA+D
RMrKIEpflIqbq0EuwP6oCrauPaEoS0ec0AkazlbAVA1AC5BemN2Tk5Hfj9Hd0PEG+IyGV2YMgBn+
3eG+1MeMfWVQMq4JfBDzSwRSchFn9hS7gBd8yZwveGL1XdFaX6Md9rthFoT7TEJtvWWOdmWa/TTl
YJ+qYT6WhCe2JQPgob6ISWr6O+hus520+8auq6OEzuLpR22qmQW3H26c7tiY9msJUYFG5rO5yWaK
zvl2czdAd8QMM8/RQA7Z4PI/3ttF2Z6tmC1CBKyXIB3dXEQnbxO+IScL06iTNOoCkuy+auzvwbba
bTyzyB8YWJpZ3pU+Wr4g5WBEHhdsVMaKKWX2ETLIIcFvZFqURq95xHMwDpFbaUYixTDUrH+NR6KP
I8GBzNYzo6dVLmfY8UA00Qg0N81B0Z+Znw3ogJnmTpYDGcWh/GYy4ouMzdriWKuqHnNoOtSj9Ox3
fb90bHvCTQxwDcxbnR8sQlp3Xdi/KjP/IezNXGTqm4t1+yJda9cSrXnokoVWhPJ+1+awfVLfI27F
CQ9ZmRHIQA6k9poL5bLa+zP9zFS1HJ9j594tjrtc++LDh7aY+XG+M3bxxM7AIJWZ53s1DcwJ8t7f
N70ctrknMKoypMtr95o47TlO4v5g/JFouryHQuXPf/zSEo9L0EWPVjMFO2cy6HUsczf2WQIHnKjJ
m89865R2tGeQcSSTyjmK1l4bhpsn7yWxF8KBSqLS/fGHqxk81ZGzytvvmzVs10U9Sp7AfOURq/W8
9X4H4WuKxWbFbnO5X6JjPnwA8AvZVkTVJuspSFTmbMt5QJapIVCMoHep7mpkibTHBmr0RoCpPeYc
4V3b3/E4XyH9NSRLjBAPqU+W+FdUkpDXOjAVHQK/FvCTaxtTGmN9+u02Tt88/90OEE24mk3aGO7c
AbuBzwgvI5qBRIq7KkQBsRSGnlUhiIInSEHm01lNVn7MPbJLmUEy31AxYL8l2JkGvWGW8wi0uuo8
gQJDR+QUW7/OY+abNDhO2THY7UtS6N3GRyqQ3/HsmjZZxbo7ti4y6pyTU4XPbm2i/dAOvLfkdMkp
xZvhtdWlq/pn1p/xFjKZtQoS2j8vay5DBMAkvMHma36QCA1WSB1ppakN/jrIH4Zf4w1QlLrXErkL
Q9t1JITZW9Zijl3YvEWMlPYTwXEgfDz2Uegy3OF2SFO41wtKyibOuLfKwFxqt3rVg//k5tlw708A
KE1y5dn/ScjHz8xesmNMXWfK/NLf3AlOzzAXkDUf9cZyuGHWXNVdnkTZzgeTU2TWFixCti512B5o
6i8NQ4WTpmBB9szSzfUWxkkbPAMK+bZGkIgiGi1OfkasXR1m5ku9clAf2IXezBkuYsBcCnnfItXG
q5Cy+BnHu6PhEQ3jfmxDfQxK8i4mxeF1wyI2fZ9tJZViTKuzcuaGDX7W7JPlYpbU/BH6Rw1hD0lt
NVxl8p00RJcJNVPppcQGLC4RwSUmhIwByFpSf96aTGIIJ3T9ghXCLINu00ePaVVmVNLpqxrJa1Ut
t+vtj/GItOGNX6Qu2I958XfmVsEmnHac7rdAr3zXTqHc2otnNkPc/56SFMWG61Qr4Vv2Gnmvte+J
b8nHfTRkKJVI49yAPM/B4jTOdhLsGlP2TuvZB3mr++4KIMg95wH6h8HfxngZ1n7+0mUkDEOPIk+O
3nnTh7z5RE7iCbdysZt6/eJ0vMBEzOk+WNpPNeB4QIkSED9rniJ2ZpupVQWelhHO0JJ8a5wOJQOR
k28DIwxJMktkq669ep4iPvAMtdNdNQb3dhjiioSRugrpB9dpiP4iGl7jGFUqxRdme00Ce1czZ5o4
NqLf2hM9j6M042n3qy2sfpt3CC/YdNB7Z9K52KTHrYyT3USl7101Rn89BKI6t+kAbv0sw+I037ZR
SrDlqZnQ1GTLDC9oAa4QMVJGfDFBb0H0BG4RShU8Ux7FK+Mx7Ks67KbO8h5rwtEkUwL6tx9W6sHK
Sb77MCErxHIQPpfRtPFtfXQz/XNwwva25bEP85PbuMtmDGG8pQPj3qhkuxjQgCfsngSxl6D0iUkp
+4aSMLUJE60GcAdev47jx27oAgqxZGQQwdstyd9krzdWd3E0XKa06A8R+RW222Mrai0JWWrhzp9J
/LV4VjA24ALp3rkDZ5v4wS90CG+ZLNWPxsuufiWCbwGNT3rPMgeOY/qYqBQ7+DnxoLokuAbMVD4K
ohkPZVKd3AL2k8mm4jntpocRF8BGjGm4N70RB6ZiCS6d+ifhxy+jyebHAUb7tn6NVDG/hDFbB8nu
lmTb4ElkCu7nOMKUNc1Pv4bdnz+Y3FkOQcK739826NEwIX2kFVwv8Ec2FJnEpWjGdrLCDOGFls3k
KHQOrirfiriNzk5oBXvYQOnaVQvKS4dL8pdf8L9lnXxpKv75//om/2vuyv13c/dVfff//K1ur+Z/
ezD7v0dlJd/Nzc74D/+xramd5sfxW81P3+RvDv/zf/ydpnL7P/+rv/kv3399l5e5/f63f/3VjCTs
8d0AyNf/0Sfp+pi//99RGK/Lz+8iI6Du//5DfzdXCu9vjh/6VLsCf+v0fUvGwiFJ+xoEtu8Ag4fr
jr/4332VfvC3gF8QEhK4sB1H8Fv/7qv0xN8cYACOwFQJOYi+/b/jq/xHzAkAIsGNSmQXjkryOoJ/
DsLwBi1FToV38DCeqA0zcZiVUOIBBJH6fltnt27+UiOrYJSSRVQ4MGz/M7yTe0NR/B8kwO1VhFwF
wc8UQHDANvePRmuSaqNeS2IKEhYGqDqNoIOimHSKleulltrSw90G8kse6U06hR3H4bIg8ajHxr0v
CeGEk6KaEASixIz/FcYKKVQpPXe8moQYwFOcmu4SQ3b74wsSA9Zu4rWEv/fQFP8TaM7N9P/PP4tL
TEkA4IBPjfinn0XYBhRjbefke6BGagCmu5iNkuUmw/TUL1knD7Cis9V/+Lg9/P37/0s9Vg+EMwz9
v/1r+E9oAK5hhD+XTEEngHQOhuufKBjNbcLfLWO19wtbAuOLxxB1TaGkKI5pEAL+czJdzs/J2BP8
SRyof4jLNhHPrrOI+cCW1J7I/m3otVYRS4RfDNvn6mOpw6y5d6hbnHfDD1GDfifJeyO62MaRIGxL
Puk5tesTI6HoS6OU8i5VQsO+87wROUvjsmc5I7DXbza4JFKYSxWyDeVRXGCzYnO4SmFj3uw05J4j
l6fK3C9xUYRbNZaYJRvtNKdK+7FaZyFr772jG4mng8xwglKGUjBtDXu2rBbJyjcA5jzT3rdOqdeJ
XaXWHSj4AplLbyMNL31ljiGZ1xm2wGRGWmAzNsEyEY495hqnHraksPRbX2AYEDYJTEMTd+VdV1Pr
47bTWDPb0ZUxs4VRZxsinNuHLtGYLqNoAqPJBzBfDh3u2nTLqA30qknnCLNfNOZM2MGpDveu0T3j
5qIwIxkhnTU/klc/s1S+GfxkngDIdtnmwSfljTYkHenk5yitXl9hd9nzfvGmmtwqPnuwQyenilAi
QyE/WgY1IFkyoxnPySiHl1g24xMfnZihCpYSf+00GKVZVGjMSePcZD8QUbfefRUX4yejKhckWDPI
+pirqvJ3vpGuWJcLPNJdUlnYFaJGRc66nTSWTGQO5cQ3s4kauLL0N1TF0cwkiTgHhFtY29B7+n4x
65+J44z9c0lT5234UJTb2orsS+wWAyPBBu8fYu48c2/s0abF75fXn54oXTwyQXNTwU0Rhr8R/QTn
tCjsaMPjO4YoxiiJXRAf61NrZiSZVVkosRrdAZmyr9Bfb8YoVcQ+4Lw461Boi2Dp0Ge/mBbN8K5a
7aiN6REzbnU4IC4l7cLW/jMCpOVR5rVpNi5B3TefBAPmbu9ThOZHDBpxc9Swei1rTe0iX01YeOWz
WSRBrCBOoxe7cieEjmx0ZGCb7k6Pyh3WoiCnhZ6dqOZNjd+yf0dV5KaYnks/fmQGW6mjMH6ARDDx
ivAhyV2U+UBe+/BZSnbtF17vXPHhHF24mhk+h52vG7KEajcxj1MSc/VJLZoq1moWGbjkAStcwXSE
5BP0MbXjrWKFBaKIUFgr5WMULMMGiVYIo5vmakiGixspwBZWGLWUcsgraWMwLff4TyRJ24tmU7oF
6S7vqJjJGiTbQhwtvLPmpL02sV+Y0BLA4E5xyhyeVCUicXxFrJ0ZgGV0VUI53fSBhwQ/4NZGhsxI
hNveGr+ZAVMWdioFqNtBKt8Hbe9Zm9To+dNX2djtJp8G1yg/dT8WmQz1tvc69GlMLkaBF0tGH9TR
k7OPY6kw4tRhix5FxKE5DDl9Miuw0lnu5tya9jbTdZJpZG0/qNv+xMobJ6FFmo2isWiYtZaZCdGv
g6lP5nMahfRwGHUnbFfT7CELZR35XqgWo3aQ1/NDEZRYkjii0k1R9v6yS0okg4N0eoB+emAsnxIW
zXC+cT3MlPZkq00Ve5gNLcS77lrpRpHkMjlhdYCPi+sA6kcVr9XQf/gNDjQaIndjlaHD3zrUHywF
JGRRFNfu3WQa91V0de/tOe3qALlbzyaRKQuUSZOQCejZl8pNZ0WLJWV2tP1qcKgSWyS0ZTVZjFiK
QD910rdQuoIjsJF5V2m9YZpjI6+ZZhwoWYOB7hbBILqHTIeuOBeejfep62aL/Dn2+NZxMnHNchq9
9gD8x31zUpHGFwb63aeeWj/ajy7y/DPhNHQLIcP8KWK2X9iEU911DgaUHo1tckE1NIQkQLTMDRAN
turU+EOzJ2airNf5XMzRpSmbZVmrWkXxWUqn7I/sfOp6G5DX9AH7EHvkqJjjbRanQ6PlBZPcaqde
wEMxupzWc7/0FiYNZ7HvFsVTrFwRGTQAdI0G4bLw5y3/GZdEMW9pTux3PrQaO8pIGbMiEIo1CaHP
+ZsOJP190yEueci7xSnvpd0lDqY22sCNRaBJvUucEK2H38gxf+zmASMEm4Ps0w8arIct3sPqyN49
6t8808kvyUeTYYsU1QV/vW7uWUtNZFGNbjbga0hlZI6a4ohzmqdrQrxdiHfbAfSPEIHb5j6xWXat
LW0F95x6PWCqGnjGTtR9heIZolPMDdLSLarGQTqdpzckMKMY/dnxRL9JKKLuGTwvT9FQph7GA115
8ACqGUkNowM6EA6PkRGjnyqyblLhtv1Vog57KxMvvGlrIxtDelGX4hgFTDt51QNmzapVWCyTeUHZ
Vgsfr5wqkw5/VCPUHyjYXX5LdGmKbaFz412Iswq6Q0wEibcb8XrFGCjnfmDmlC7xQdAcTGuZRqpb
j0lFTWIGZsQIGseYXPpVnzejXImyRcam9BR9MB+338NYtJ+EwGP4rawcTWsXM8lHA9GVXwJhmNqR
FgVxr+Wxj5WS9y9lPNP5uB97nndXfgx7OkyaN+05DbRhxGfayDMP2pVZB/SXkbnA50w+SjWuSM0K
FtwRdG7+vE/DWuFBdBKFHMFWvYsqal7Yi87YIhmXJOupmsOKCUWczX25jYrkFhAbyXjENTdbZeAn
G4NHEe+gtYSoBGIpRtmcZO5oH5FG0CPnCJjQp7dgWDcL+KSxTmym6DrZ9uhGW0owNT7K1sEMVzSp
2/proZbEUTs1TlPePiWM5ivADyO6sfpASQWE6hUlEmOC/8XeeSzJjSTr+lWunT1oAAJycTepkKK0
YFVzAyNZ1dBa4+nPh2LPdBZK5DTv6pqNzaan2cwAAhEeHu6/ACyO04Z/mbECwfk0ZpIAnIfM2sq0
WNSpyixtXDzf4Q8ofmrT/1DjFuQSQCH5giY1DqZ6Urg1AE2PPokGuADHUC9O211r51J510FvBuGR
jWW2KczehhEl8QAbq8sDkCuZV8JXKUu96a77xpewUm+NqrN2eLxxCPVRYB3KbpRgCAJkXFDYj80l
Bdbge6eDPEQIoEGFyho8OdvwSim69WnfAbgnc8aLlTPDX9QKIvJooLjlHp398XuOW/zUHtJ8bQk4
kcJIbWSeuUEtPg9Q0QpcyolZxgkTUPzAeU3Ode0yHztX2cFuT4GJKQMAC+Srg2s2k0cXtFJxVLkZ
gYrzz1VtSbcyPwDzojSGusNItgUJqfs5plElpwxNfzry/nKIKkGNWIeyXSIOHTXtDcJQRvnoaol8
WWZM7aqUSq+7yBHMRu/Xa0dc4bwwEsJJhyCRIJ6BsjmUKkBGhPQVKnqJ2gCyVdSso0ipah11/TBN
vF2kF/FlngtMchV9DCmQagCGN77vVxanuKxrk9nQAG0gi2RxgY+61jrmgOS9g6gESjV1N8hPPR26
Cy8S1kquXe85iKMMeQe9lYMn2hTUyovUDK/trpMQd0GrW98aUKy0TVeUJIFEM8tXNCjXli0exkiC
b4d0SY4DA+4rw3mfgti719usCulsamDmmhoflo1h9imWylwozutBdEh7KB5Nzcqr0WUBCW+NCKPX
domipmwgZTKGlavd5piGpEs0E2HqUOhsCvkrn9jWvmNOP3wTzeBBHemqQWylJqkaIM0+5fAB7Ja0
EzSQxp2vuNmkpqDbeCZ+zQ1fDBthuR5TK9cyqJkUnGZg4r7KHejgdfAF7zpXspPpGDJjN4K8GZQw
A0wuclTToPDBBXG6yG4AfVQgf5/6js7CkpJm0e9qBHporjax766awCdzQrq83nN9SFsg0UXnrxQM
8NJH7HS67gyDtdHbFlIQhNSY4I8vA02KAEcNZgGMFAy3+RTiUUaG0rRafmZJWXCj9V6vkZKZ0lMo
4yFGPBWuRZmxGIVD7LEo46nKYF92umYZZzqi7T51xw7SUVwoxLdOHkfa91oaF2tKaUH5Xy0valq7
p//7P9SLjmoAb7W8nimG+tlxkerlb/wl5mV/0XTdkC0xFZEmU9V/VZ1U8wsKN6iQT4AXDblMRvmr
6iQhAUYNgVoMRHkuj0j5/bvsJAn5C0J7yAOhQWmYBmfhP6k7aYIHOKqT6IauIjYp83OTdiLyYjzG
sbge1IYi6noTipuam/dqAjh06bu2tWm4rq6BY6Be7kt5BZGp7J3ETptvbpkPewp39cFPs4nFkmVW
uawKQ8ctJJWuaQSkl6ErigMICAyGhYovUzW4xiJll95LDVk0guhjwM3Azs/0IPAT8qbCfexTayRj
GD1cgbgpTA7QhfrQajY8iSgva5i/JQmrlPouKacJiUDKMBvKSyxGspKUGjZW2CEuxD8/qTnGHr0s
5D8VYMNwcTzVaVK6XyCDZJt+rixZy3TM/U1ThKa98MmTW5i8qoYjhVJsMfzMfvRRHV9LWhxfSX3S
IKXA7t0V0oj4Zy2JRxCgiQQOWuthljcm3tppeSHZwLmNsIzhigfKyjBGKskUbjTEAFAR2BSS7BF2
mvArQ4D7jPKOxnkEccsz1WVVF+2qksOcDl4nzjqvoVVcycUyr0Nrp+fgZmv0EEGDWAUhGPwTzHer
8bSD7gXuXZ24/t4D1v6o4Ix6piFDAOm0KC88W0dbYMQ8Ckks42vsdvUOhS+EXfQQX6tOLdZlp+Rk
bzFuGgMHr6101TX6Ve2tZYXZvVom6j5IZHctmf13S0GKBsO28QeFrugGZyLTyVIRnnm4G57HrlXh
up412VcpNfS1XVrac4JOHUltG6xz1QrRdIciHShNuhKAD+4VOn4Q/oIQf2mv2Mu27yebWg2q76Lv
pB8eNjjyIoMstCbGdRscr5qDbJYlIIG4Q5RFwezXsAWUgT51DLXsH2DW1g7mgWCLlJ4SkjeE3YHx
kudUmN4TFqC45uU6tQIpqlZyG5nnUooIgGuhIeXr6IKVHrBBzIntW+5fUO9FNFxptdfsObOFk6mu
76QeEJiFyfw/VVIcAfasPAdlrR92lepQ9IIU9l2HoIwh1R3mRGa1SWPbv08w03mgC0uwloGlj0VV
/CEXkvfQIUq9ruEyqKu+6+XbJGjDHyKWsO2q1WJbjn0MZEqRH820rejgxD48RM/r7loDQQAuNN1l
KANxQXQs3FM0o/GqsZ0C+GVXIHLMlR3rYj2WkukUmSzBGMybB0JGvvYlA8sWDeOHQM3snVCSYq+1
uQwlswtXRuANP5Blq3ZZmMg7gMnUzshHl9CTk0evTeyzkP7Xht65fmbhfrFJdUU7oBCRYn+Qksua
4MHUWBvQIpHr8wzyyt5zMbQ3ALqgNgINVMiIb0Rh2oCTG8fvpLTSddr39FgTT9+OFe11bCMRMhgi
sSojletyHwRnXiBzFSoxnkI/ClhuimAcYJ7wjtJ5cmX2NRbvDXLtFLLNC78p7PO4jM1LuRZ2Rera
R5sckhqJsEHdMojUTdmhC0KeUgJtqkNaxl21gliEXKFaALQEbGmccU/UF9NqcupOla9BRKIfVfah
Y5Lp/2H2brIvAA1/jbmoHGTVi3aq6dLuVyrpEGKDXK2lmqxCGOSSraYM54ECUY8P3QFxw6BCwgoP
YA+aNjUd4ssc7MD5aALKz+OEXnJQa0A8wePmVWo/ikzpV22HRp+uhvke1ztvWin1vS1l9YUds6Xb
KLV2RRi264CfOvjc4bZWSWhW28zapo2d3lUVhB1mRdu0qIU8xGCqb9jwNEiHxjyrQ+HvwhwHMMvl
Dgx7rh5uSI/tSynKlXWQ6TQwAZQhtFibl26YRFvqZuAkVTW+QOAETTXhxYc0HruNAAB+bSeN+lxD
6KEUoPUoBGhoJpp9Nd53FYncIuO6gzhkZRxYsTDVO9kbHlArwlbQT60/SttTvgdIqEESU4NzM1D9
nRZY/UoT1cQUh0XiajQqNTBsm04S4V2uUd6kw4wxD7aV4KZakZb3bS4Zh1xThyvO72FpdZ79zRiH
6iwWWoKPs0JNm4YgWWqTBXcZ8k2bsNHUWyvwAe0OlUoxYvCHw4CD3aKHiwsvYrCoUiHLJ7jmZBZX
fixilLhX1n2E9alW4cWAsEk52LtO+ALM24hDk2wDL2RDWJdygwVKl8v9IiySeqeOWbPFuK9ec5lt
LkmfPUwVh6k+Tl93CVRp2A6yVJ9XtbCQSgShmujJuG6TEe8xJLs3Rj2ihmLXEK8szQcLWFPNc7Bq
dh8Shb9TikaFqYjVjzXE0i4Tqgf3LA0fmiKwUTADdbeKhgDPcj/qftZUxdZu6BPDFaU7NCWgNDnN
lX0zAP3d6BVZsY00102X4r3J8eiDGxyVAJdGT66bjZbgP1bqiMsEEDyACGW1oxtdcIY4IOai6oDw
RIMAzXZoKtB3fmR6O81tkBZ6ydT+URf1P2uR/v8mQDupMH/cJqVG9b3OyuB7/H8c6ETPr6Rop7/6
K3lVlC+aQo5qm9bUGxTy3y3TL8A2TctGjcEiR9Wtv5NX8cW0sFOxbQ3Sn2KiCf137srvvTQ68aiR
UVEHevFPclfltUy6boI6nvxuLJps0/+ZC857fmkacfs0IDmJ/2HmjP6icMRNu1TrvS7v0Kb8FqxO
mmK81r/9NaqQharpJq3Fl0k5TpgtnNGCKH8SaLItghvytaV5wEJ9rV2GCOz3SwvnAv0eAeoFdIbd
0Wd6p734uk38duxZso7THfXC4mkyq6mcyOk2kqNuTwlQT3eS4yvBy7wev+GshWlWAxzo/Klbtqtg
G9+py+4cuTpvjZLnUt5AGl2WC26qm3Y9rOI1zOYTCtjqqSmeertHEsOU/Owmrp4smiF7yGLttRYa
qD1RZLvPlQJOnLkpenRWRm2TDzUW2njM0g7Hisu11z5H66ozAukxaMpnjaoRMgUCBZG7vIQR8v/2
QaYPdvSko7DyLCyfhv30Qert9EEIXScGmb7q363sv766MsEPpkskMIXXg7S9aUFVfQrFGTV9OlZP
haUuDO3XDf4XEuOdtfXWhoPtJI6GmZbF0bu0qQeShWF29Y4yK+2mJYjOlX4vL/BvcD6ftzd71yBq
mBj2CODo+nT9fD0YbaRetNZPMK6IbuY73N7xIyrX7Xpc/0duGPNYMR9vtnM0SKp5bv6UEI1AsWwl
DsE22OsX9QIw/fg9Qyz+5CsS6F59NmKTgfuRzAEL4kRXpj8/mk+vxIVSqpjPCWCJwxMKGKv+T+9J
XgGqOBmXZvrtuvkyHMYmLw4cABBmw3E3qIdY+2kWK/+O1bgUh/AWENal+ljdZTtQ49t//oZEP+K8
ZROEVSoYs4UZFLlsJNpPGIE/zY23j5bmebOyFvIqX6bnJw1NjNffkJocfXbwHDrLhgNEVWdrBq9w
6GNGtOwyzB8XVYCqX1qjxp3VuXYbjJF+LUtogIkdXJq0PVAvLKJrqcVcmCrIZDQ8AptE8jVSOyyI
Q5KwjMJ/mUM28SejYqRPJ89iE5u/6MXJGEwkyqxK73PllSL1CWx3d11VVbeFnZqv6hdP5GCyR0ao
Rn0wXzyThV/bd30nF2TmlfS9LjBXxr5DyEgR9z998LzndU6nqcKNWcjYMjdF2u2buqtR8cxbw9FU
ST+P8kzjZIuLDE5pmIjuRo6V9lYYQ3Gv0d6/g5acfIMJSetYI3f/M67yYtsHIj4zaLrd1nn+LaYB
RerqtbW3qPGsXhoaenaw0cOlF6CaM+hee68HSQ9IQMWeojfHems0Lak2eqDpT7/zi29xn1gHz1Ih
WtdmNthLO6aBjfi5F7qLNoKxttIoZTb7UGvrdlMiyn6HHqx3FyFlSp5dSc15GSIOBzoIYFPlc6mh
E7Kg3DmuMGnMD3EYdcUKeLhyIwkhbEK1Fo5r3Wip0YPT8YNFUYxA0EPER6K90bpYXrmBeEzHEiUQ
TwuGrcBf8qJ1a3jxVDd/jiO916otUY5M6Roh5ZQ94SKsrgtw+LsMYYpV0ej9EnJAtuz0KLmGvZUi
hTvohwI9m7MqQHpHdlOq/eCFV6pt/mxTMXIxnjRP86ChlZr8QP4uX0GZP0sFkuDc9s6ikm0HbR3E
u46wXYuBtI/61Td3kCjIV4O3UYsMb1yulTsUq0cHxpiKDa0Z7MrIoxwee/piRBviPCgMH+kCXz43
c4gx0WhSXasH70oGjfqzwTTxe+llYu0DCb2UOmEi0eXJVJMby/NR5jAC7tQJsMfOi6i0qbrZmosC
lMSlGXro/CCRjTYjQs7ai4u2ak+O2ieC/Gs8GRuW7WpMcWmqdPIEs9Mxx0a67krUJst6F4Ib5g0R
iEaBxIi/50G+wU7SGSvI+y2KOMa3z0d/Ey1eBjegYysyFq32bPDBRzqjRYeH2oC+VEOlugBgkZ7w
JplCzt9H87/e0LZwY7CErBmzkBTaUaX5sQcwlFIPiC18UpHjf/z8TaZ0ZzYIhSsG0DRLUajjvz5I
SsyIglpH1NRGZUEz4/CrNhrFPlJc+SxD+2aDmC1dc5nizomRp0zv7cgAmAyivMUaeT1yFaILBouD
NiJm5JMGwwRjMKWLOum2YMj2n7/n6zznZTLNKRXAxwcgnNBmk1laVBACHEiUDLHGy9i4jsV5GpxI
pmZOiNMo6uR2BGGEhWGRfrx+J6S5RgVFq6W8R/JyHW6S5U/En7b+9SkjtbdrwwTOSeIxWRPRAph9
NgVmayUD9pIzcpr6oIGBiXrpRNamv13mXLFsGfMPrmoAW2fLPAA7OTQpthp6gBPhAIqUej3q7ThY
ysbwFI5dXtCny9MNxS8EASsPfRO4X9VDWbGsKbYblr/GLzhQN7Sq8JzwlLD8ntIAxJCdqxfVWRXO
IPoA/p92guQefOAR9qgs6KBFrvKYFAhv9zQql5GGYqaOANIPQIkoYQNEOYhaR0bHbJpDoOv2HzIs
rR+wd8PyvEtbH90dDaIvCAbPuLObAHtUlE+6c46e9qBAkbwrTBuRaM2qy8e+ttoU8B9GDIvKtmwM
OWDwGCBernQNkWUJiBUQcrqlKb3XzPb+LNSJZfr5Kp2lrtMC4laraVPzZmrBzBOtOIa3SJF5Sal8
g7T/UvywL+wlInALbCBuoXmd+MTvDci+p5fP/yiRz4OMH2ldCF1/Wa4Q4V/6S2XbH5JlvQCLsLI2
5bl09vkbvo03XOFpTCkKgjV4XM72YQubrpdKe2kNu9YIN5xQKyu6Sf1LHYxV4/Wbz4d7u4ItmZVr
kLNSZzDmiFlqn2ouGgW6sQE2546G8ue///Z1+H3DxiFMo1pgT1WM4zw8BR7C6uHSqvL7dbVux2Fh
mM+K/2BqdyUsiM+He8nrXwdNS9Z4mRfUOO80Gw+oHbpIurqkn3Lm4YOHMOGu5dKsL8O1dzrvf31b
ZzmyAhXVppgiKIUYU73l+PUAm5kAYshl9pajrTPHmKxI95Bnl/8ufvy3YPY/E+j/44LZKgx+ZE0d
HHd5p7/xq06mCZq86oSep1lrwy1gBf6iFmjKF5NqMmB8whHH53QG/NXkVdQv/Ilu8dm408hc3/5d
J1PkL7aC77bN4aSAXv9nLV7YCKyA4wWJUYxlQ1PgGmpYguD1eoXwZJ1IewMPDErQTiFZ7RbYt2Zj
VISVCu0E9UExURZPqhS42BBB0ElR7fNhcnshSKo6bFeUwrhF4IlnPQejjIwA4GO8UroAsUPAJCtl
FHp44D6iir1qwveMiKM34BHVEbW8mjPINg2AnrVFi3GwsvEiSLMAfIQW9zeSHSTnUi3bwarXgY9o
If4D23HsG0cxSa3wg9EikBnLkGYSiJkkSB56KRRXbUVPtaI7CkUTn4wQfYh7WiREYsuAdQfJDt01
+M1XqPsVyFbGrUNlT2w68B1rWwZHgWAxWtJKqkHalaA2xMj0L0a1rNHAQqa1L+30uuVWdaV6/EHU
wPAbgHOjK6FBv+wwG4jyVkX9OxU/JWQIzmIEUYDZtTrlDAsgJM4tpX6uj1qwU0LgUna0LYSItkhP
qWsbiSFI2HX/vQezcj/4IYgoIeHPmasjBaW2qS/orgcrX4LhFldAzwfRq+d9BONcV+gP2Dr19LSc
yHGy7Ur7sAi9W7hlZg/9Oo92JgaMWGr01Cpr9JVqnAuvrSpBpMMdfZppuYdcF90sVCilH02u2x2X
BLy1Cs1y/WUQg2cuyRueVWM0lm0B73Ec/H4TplVxnWeyt049alMLYfmqsqgKCV+hsRuKC6XG4WmS
HahaRLAE1grcEsJtZ5n6gXQW4oCBrfGmH3G/gVyISlqbGVhVIa/4p64lkO/cTBfcoIwKUU8JBBkW
V6MP4S/J9PLB13X64IguxHetq+T+usStDGUw1npwFrueARcYoJW0L8esvSx0LGQ81W5ugp7DZmHp
Wu+oXaxtLDtLrwoUbg5lAG25tFsRQCwUGVqgaqO2m5ppCh8TLeavQQBXbhoj4LrP9fo6L235WkVc
7FyRM/3Qp3K7jDw6bYGdh5cjLaPnNi8QhIxK41Z3k+K7GfnKjyq3+/vUKvM/kQsaf4BYffZoYi0p
NUCvw4zrChCd/1WOi+oxqpRgDcwyALxda5V+M0rGaCNlQn+XLqdqbXXV0zpwBkbYrdVxbJEI6M0i
3LZ2l1prbchA6aNN3VfLpsXabVGpEGD0TEvinRz2pbVgCVMbgBDns5Aa2m6PaNIZ/rqowGg7cRAY
7qLL/fhm4GgFEgmhQV3KVUqpAPW3wHMSjGzor6qtD5u0Me36eyxScREXffeM4OLgATkci+uj8Hv1
K3gd82zElDwfxzSoWoalU37iXmKrb7L4SC9jsAHtVAfdGMhEXSN0udQvC/MAHR9dyEvpZ3kWfCVw
+WvLkRYYDGyRZEZdJ1t0K7DrG0VvF9pG3tJ3u/n84d5kAPOHmzKSo8pfiQJgaXk8nHberJtiaSyJ
YBTP9WRNHY5yqrk6MeI8x3kZ0QTIQ5tGVQn1r0dMkrDnUzfqggKndu3fgedcJufyH+UDemHFo+6g
frTOz6MfKKVGPz4ffH5t+zU2rDrIOBCe5tw1zZJEgBSMurArHz16+6kY69vAslGrLw+fDzVdZt58
dRh3/xpqSiWPJlZA2GqMsmNiHW8LLnErnGoHT2D7+TCzUrjJEcrqshRdoVbGgfmy+o7GiVtpZP3y
St0e97ZN4VCUWic7uBr/SeWWk/7tWx2NNv350Wjgn3iYkNHMyym9H/A0XeE6d2Fs8ns4r7vPX+7d
rWOTqeiKbVKW0WaTqA8BsqTFtDodSngxUpz34UbZ+qufk/U25dUNcMZiVaP5ukxWOOeszF10q24D
PIyIGtua1DJdnirvvizR+bc9fqzZEnY724eVxWMhyL8zltU5GkfLZ+nCh9Z+o2yTc9T1Vmj2Lutz
+aBfyYfmRzKunk6ssPc20vFTzPoEZpx5hRmwwmwoEk21LfIfOXonsrsxlXYzeIvPP8aMcvlrpR2P
N8vNuqEPfDVCUGSVP6oOJInVeAeydRk/+Kt2YVx6Z81KLPWvpeNtrPHE6G9ultM6t0kIVcH1SJXF
7O6gS6wPbuTMOcb2FKhXWG1k50gILBC0WGa33dZ++vyFX8ors89MJxlY41R/gXoyq1c0iYWoaIFu
I7yxDeoH+wKL++fiHLPZyb2bK9qmdHwNpM39qYKM8k6kOh77xdr0aKNVqoBTlTG26hgOgozcpzG0
3GJWSXKxEXttg/HF1j9x/1TfG5ZkbGpVG9CJ5zc0gJxBAKKTNYUWwm5whiU5z3m4kdb4OVxVy3Bl
7ah7kN0uMlon8fI+3Wa74o9gc2qTTatpPvnHTzLb+oj9KqSYPMkIGnCLdJu7bLR8cttEEBOOqnxB
pyE8screHVQgPkPDj7N6XgeztLHUY1OnHZ9iWoPcE5AiqLD7AGQZ2gR3JxbY/LbzErunxAB3N1sY
8zXdYY2hdw1xJHBHdRFJ4qqWQJ2nw7jskbDJ6hi7Fp/bQj1cFuGw0bSbwkt3LvWn8cyI+scTz/PO
6xvW5OcOIQli8ASvOI7uvQv+KIlfwq2OEs4FdjPf3F37AyEXdK4dsQ73Vg3+n5PlVFrwzlRQHNAg
I0OBmrjdr4dOzUrIUmGw3lGv1bo7WBJrVJBOfN9To8zqnGmbhyIWjOKZnod9kDssoqhrr+tBEzef
T6aYFuibBcyJzF2bWpg8L972glwVBgsHM+CE6iJeeWsNBAbkXHYTR/S9fjE+NOwt9C43ODdu3EVx
NTWwgSGv3HV0GZ6HOmeafZedODiUd3ITk4qgCumcToCYl32szEQiNuXRrHOkMhXwcQdlmz7E4Va5
jnZTPI1WzQP3lw0f+s57+HxmXnopb2ZGp2wntAkWI+bHJ0RyCkQcJNVaXnoH/w9adcG2vRIHtJyx
HTrH8mk7NfTjLeZpW2klH6pLbhz+tbE1Dqf70e9NByAh0hoivUXj4vXak0PVzzCon9xLEdXQ5eQp
HyQcmrOv9QiKM+xugJI/155Yfz4R7yXfFuVLg5IHjWJ1Xu2ooaWGMaIFTIR02a8aZyTAN5vwwl2Q
uTin0ql3VuSr4aaE4uhMUfnqqtEwHHImUoFDdWFsPn+jd/YXlSBBixVkIkWh2ZcFiOyiFYlhUlRR
uDRgSEV4i6ryqYlT3+6tV+PMUp/C6g2/rRinQpoozkpETQonhRYIBx0esWPU32yke6SgXgoiuITO
0ucv+t75TI2Wd6WqSY4wj1dtjBE3hWKog1172boR5RiMJFCUCmmmTiKHaVPsxSh2oeyulBLPY1xm
XKyZY7U52KWJarDlnHim92bfVAwFgrhhK3hQvv6+CkikOJC4OSNrtMG8cL1DsjNa0gdbp+sAXvoi
dU5hzN45MjgtXtA4lKzfVMRBfY+AUhlT85uNVZwV0aYC5Sr7qGtEJ7oL776fytlAekKbb35cpkmW
GuwWDQguRAEhbwrFvIQgdWIRv/tKSIsolgVQxJhjmMIqAl3tq0wjunaTW3oA8NMgE8kNZSHBTP2N
z8aOQZhFBWikzXOuNoQxKWxADs2erMPYpxv3CtGqeCGcdbYr9/7+cAqm9TYSKC/gG5ktSuds3sdo
hKaqwQBpLba3PvKpyklNk7ffihEo4iomnH5C/Sym5pZZw+XtJ4YgREC8JHPbotknnZi8d1/kaJgp
UByFNK03ek+aHJx9q9tr1rhOg5+ff553RyCYwRfEOpES9+sRUGAc2xF10IWJDqSHzGUAnv/zId6d
K241sq5w13jTTFZrBRKe1iiL1gtXlF8vzGy8FfjefD6M8vbCqKiGPAWtCWVA1fz1q8DobtzBYJxq
3a9wrlpjBgZfG9zBtb3G6GmVrBADcd1l6MROc2r0t2WwV6PPI6bceHarmoyOQOPa3FTP4DkWEHFW
4beTaK/3ZvToTfXZ6sMkxW18UNiMNQFDgdDBiLl1V1QFCYILdZNssvbq1LDvjgrUlr6nSSo7B/nG
lbDjanIkcgsKkZ67ydt+KYXeieXyzkWcmbSRPgISAP9knllCQoeXhr7wYrhuHw0H7+rlVNBeoLRN
/iB0J33I19L1cFY9QQ7qdtU2OZVBvvcx6dPA+tMANKNM/nop0QdwqcKWU2EGEf9zb40JEXDi6uo0
pPSdVcuMcksCTmeLt7uj02CVmsyqF+17o/2jUOwbwB2O66GfiCGVFoz3JzbKVEt4naCSwxwNOUsv
+sGLe82OIPat8AyjPonej8RqnRDF/rV38q77zsJhPPJhBdAYjbRZbQOtmTyLXF4xt6MdE04WbOwt
Wz7RLJ+BlacKDu81FVG4b06kzOk5jqJl26Ew4PaE/WKNfdk6WvuU46GNXxrypgYhjaLoRkU56SBw
xLsy7/QrnFhf5va/bdn/AdNytMzekG936VPw/bgp+/Lf/+rK2uYXTkjwUjQHNDry08X7V1fWsL5Q
69LoirI6QG5NFdK/urICwTfwOjCCdATZkEDjj/4SfDO+mAb3Otq8qqkpiHup/4S88PoElFRFIykx
34ARaE/R0YqR2K51P6bTOA7Dg68a/cXRNFz92lbH/ZHX6dbfPz8LIaEpRUPXp+YaufrY21dxqHPI
ymX1DTBkTxVE6dDvqpUabcLPR3y93f4ecbbNMOvBGAW44TopWyW8VGO5mLzcp3FFrJvl7vNhPpq3
WcZQGTIdLi811v6Qt3hdBSN2LP6oZidQgx9N3BSbj3axaRdyjhizsW6UXDs3bMm0bmq84wYU0+sU
bQm8SxB2Hor85vdeaFabyS05b81pQMgOZr/P/MZtllrVYKb0+QBTXP077v7rw4DRfv1GVjB2cK0E
3qDxkIXI42MajpypHbloVovCGii1VsiF3X4+nPKavPH3eLOLcG5CvdSrQV83ntfSm1UtRyR9uWwH
O5b+aBqjR0xc66hQNIMpnanoh4l4KQEtTk6E5I/eePq2R98QeagEsZhOX3dAGZeizP7022FXyG28
6hAJ/vw931+Ilj07xtBqMZBXq/X1AA3l0Su5dQ4Co9PPf/2jV5gdJjE+iUYlSn0diSB4lrMqO6sq
DCCAGwEr0GqUfT8f6MPPNYsUmdTpeUEbfS15rr9we+Orqtfm0jNsNKdtut14UmKfCRx8oSbdfVS3
q89H/mgCZwGjjJG3gcwKxxkvp3FdKiXJHMADcSql+2iAWahA0UqBxAiB10CYA/WuKEoQ7daTwP3N
N5jFChWrnDSrcslJs8E0rurMGqVbU9Jk70RMfT8YkZO8XsiVJTdy1+tsINPVnI6kEHf61o8G/IoK
WpBd7yMhPIoTw30wYdYsUthZpMUoi7pobVljsulKJW/XfZBkrfP5J3//jKBc9vp9kKyhggVX2akR
ScMfyshSeT2moJHWOeJR/YnN89Ews/1foLTvCugKTq5G411UDv5lkdd0WLApv/y9N5nt/i7qLaUj
rXZUqQ/WmlL40cEG1GLdRLoV9b/5QWZRwEeTB2u03MJ0Sht26L7Ll3Cdy/hX2vgh4+uj7z39+6M4
iZb6ADFkNJwGxRm412Gv/WGMWb7+vTmabfCmNTMToKLhINg43gFVQiLbHvB9ROsh/80Zmu1xfDXS
IR5CEI8VHBSk+q1ewgZ4CE61SD9aS7M9HtmSXmBUyCcoSmFvCr/BKSywUBncR1KcFr85V7OdbqqD
qBSpN1DqS0AK2WNxUQ22OB9aPf6tlNAyZ7s7sUGpoajB5tOUBD0rz+jy6xKfqAgXp9GW9zVGlOb1
AJnE+K1kjdX/eoGZA1M28f+ctuQzOb4+YCyT9rEkTuz0D47JeY0fSe/CqNXSdBTJE8gA4kyHA6yN
4NyiStTWWkDQL08xBz6IxuZsz+N9gn5tx1rTE7SZNnLTSN0ZjmZtu0KBLFAuUGxEhMBSaqX/4/Mt
NH2bd3K3Sav6eIfGvedSruoQ47JVX7nIPG2sflbq6FOCQJTNuI5CNfaIc7Ffn9FqydXHQbOFfv35
8B8ECHMWIFDqIf2N0AJLTKlZ+YDflp1h5qvPf/2j1GNem9VbRDsKtbAdIfMy61FxW1TmvTAeHA+z
cO+B2neHq85IO+2i5waXnqOHZIWPSFTq+u8FQXMWQdDj1/OsCzR8g1zMx4DVPed93xUnAtRHK3QW
P+IStuTQh6ajiaBzvKEL16UVpzcS0Fenx/jxxL3lo081CyBoIqCcFnrgoeSRmp9VSFcuXmYnwtMH
vz7vXRfCS0NJMm1HjzsZd3TFwoOkCVBPPLGRP9hbxixSVAEdH4Sl8BoZOhdzSrNW1a9FLrRhi8N3
DqIQfUXvZ56MlXriy3wQ2Y1ZloBmc8w6Kg3HsFykIUdg/PlijLziuR0IjSeW10ejzILGiO5SAVTN
hI4eR2tUovxVisPhylfy30zb5rQQw7XlNCz6EUscr3bUwGhXca6bm8936Ueffvr3R0kC3CmftlCB
J7EKSZByerhyh0z9zYU1yxG4RWWWgpalo1ZFupB95SH1tL806f5pfjMh648fHbuLVOtjb3QCUxqv
uzZVkRv0JO1Uev7R1Mz2th82dS5wq3YkN7F3kiyKDfcB7TenZrajRd7qeY3OklO7KGBqCacZrGX3
xLr8KPjqs3TASvGabRE2dBQ0r0TXbIXUnyeJ90ht9ra3JEeKjI2JF7yanGqVf7DJoTO8+h6hLJVy
51Z87Dz8Q5YAWHsNgPRYgxXgjl4xqcefyDw+2HZzwmLqTr5cChJKnaQ/c72N2o1WY5+GRpNpnJjC
Dz6/PtvaojXbNIzczhFs8Bu7zsK1omXRiRvGNCnvHP369GZH+65OCX7daHSOoqG5zAb8JkXRGZLN
IdKf7mOVxc3CdsMTi+2jTzPb5UqdoNQ2IpJU6dhD4dUGOGZUtxEWmSs3oxUB+PHEi300bbMtz4mP
mYAialTHQhc2lq6inOJjYLz6PGB99Olnu15HPDmSRupPYNDyfU0PetEmWXyw0yg9cVp99AqzjU/h
VmqVBgnnssGo+dZFztQ7y3HZe/69V5ht/QhnCDwM/pez8+pxm9e68C8SoF5u5SJ7iqclmcncEKlq
lMQiSqJ+/bf84nwvJjyRheO7YBCIZtmsa6/HnXYTHHI3VM+fooglKYXE4bqxa75WBpVV+3FMhh2n
BS5opXJTDkv7la8vbHp8I9A9VvkuqeJhB7/sr/nUwhdYJg9MVjc9C9ZEEgud4Bvrd81gXWfJ8D9V
8F3IOYMBuR+Xu2Dp62ZwB/A2g9ntsEvGxIYn5lmoen0DGcFd2wMjVOLrfIY9YsD0Y87Ck4proMVD
EJ+uq8O5bh+mkALyhM52bdzh+O4vcBdj5CBZ88r2aamBjDCup4bGZY6PxzJudkjOAsxyDIuVJNuF
+cgUBkw9bryorvHTXXHwE/ECL3Ek+8LFH3ZgrzKy65U2WirICOWmYG4LtYva4aUiG6V9qmr+GEzV
98IDoRnpaJe7Ymm5/S/J8Sx61sH7GnAJoKLIBOppcrAockJqcG+EvSsG/6kpgy0n/nVVMxXWNgmE
pwur301gMftNlcWVT1I5ld/82nmJkv8tf/ffC/9z1uPHYcYlEIrYpINCAXd6EB/hKAG8RrRSi4Xp
3Hz3j7zKAsgXAMnOt8J9boXQGMwSvoJRTlcG28JQPjvwfqzApHy39aMECkFHwBbVmpuabuapiNZ0
uAuDzNRkuhzW6YrlAGjUmj0nIkBGRxOjL/zZSWH9Etw3Om6yy0NtqTZG1DslcUUHj9oMOXcUVvTS
2UrY2Owuf32pO4ywV4KA36YDlfWJ9y6t6XaSwBq1sbW97vuu0RdSV43WVp+VIAVh1v3qkfypZs3T
5c8vrEz/5MR8mBKTEj6RThv1GZ4+m7SAUwrMaYvnIc5vkrryrhyzxvrd1hJp87FSGSxQ77mwO8i6
h4c+nF4v12KhE0wtIl6yRyaxR9/BY3XXSvJSaufVDVaFKOff+Ze9p2tENKA0YCdXloY//Wxn3oSn
4prUPfKGOwr0cFVmEYHVoy96oIPLOd/CEGlNubfQQ+45hj700JAHCkYHsHim2B6etKbtthkT92Bp
gAdYTNXKCWGpHCPoFaeuTUkHW9CyeqibGkmALurKYA4Q8uT35Y5aKuTcgR8qQ+KSR0MpVDbCJj91
xPzQNAwuwS57BOv4upXYNQI+QQpyySxYHMdO9StUQXmDCSd6vFyDpaFmxLvbu73owfrJ8mE8OTJ/
8Obhlqnp+brPG+E+g8FSkaJWmQ0SKbgj3Y6M3Tvl8ZU/31je/dGHx72H78fW+Fi3ZD9W3Q2cvVdW
jqX+NQK9GwnJey8H3Ti0ngabT6mKJ5w0uxKPEF67Mp0sLB//ZBx8GEWOA8e62XJBqEXb9w2YUkP3
mUTONuf8pFy+skdZ6Op/FI4firEKHDlEh7aqAV+fybxzPbknTbG73NUL65IprPMZKE0THjl23Twc
kLt56wcrvbD0w41QZhB4hh3D4dVzAFyX3aHBdgEgrBVd3tIPPxf7oV1K2k+FUvjhbvdiMzwhJ7+u
axEjcGlSCTbX6Feni7+5hJ/qZM2Xcuk3G2Gr+FADYhX2mZaV82nWvZtVypPbyz98aUAaUQs3WL8C
sgem6uShLgD47ult7CKnwkYivFzLK1oqxYjd3O1zi/m2tcN8/DQ7zsayw29czkC42Dxl1lrawVJb
GUGMUc85tbEnCOCRtMFrH9/4A9Tpl9vKSHj8d3tsmxdtcoh6Pxgs+FvG2XQs3qDnx4k4fxd9qh8G
ZA/ArZs+ic+kQ4Lt5UIXIuLMjfg4ZIu8ACGp0H1WcCCS7PI9yIE76Czy/brvG4v0iHdErdsz8q9g
hxJvHFtiVc8wYtQrU95SBYyQFkrZeF5FASATP8as/Q7Zxj1cg65bFkwrIAj+tM0BG9+Jxnuc3Po7
dem9jIKVzy+MKPv89w8zhjOWkedNTp8lo+efwi5A/jDU9CvRt7Do2EZsF9IHNzRQ1s6b4cMEI/Dv
0dxtktb67JTefySli3fnSx1ghPiUKB+cG0wgkWuP5cauoXXaBrGY6ZbxTq7t9paKMWKcjY1P8DrW
w72RfQNP6HUMujeb0JXt/tLnjdAePM8WoYemAs0AryLnJdmi2I7DiaJf6Y2/FxGZ8jpRDBFu/yec
KNziTszRe1WO96SNP1+OtL8PJWR7/DmUKjiC+FHhyUxzD/6ZVrkr/bjMLn986bcbYaxyAX2rGnDY
CjQw4eIYh0jtH+cVHd7SbzeDOLBanXuNzGDh6gJu6L0nABVdNUNEyblOH2IMnKcKF0+9zHw93BZA
SHRj98CHZiWE/x5kIPP8+XkXz5xQDFtgNo7kuYjDG1rZnzr8/A0nfN5dbv+lQoxI7gJwYwcfhfCk
9GDLzw5xnH8Nu+an1db7y2UY+ZD/v/5EkCv/0VCKuRJ2M6PIQqfLGvg5pYHj6tRvgp/e6NzxgSRb
mKse8TgDz4cCTqbAPL74Vs+zhthrh5SloWYEOrALmHF9he4q3AfZB8+WH32Sifflci2XPm8Eej96
smBhJzNieVnuBvcTY0e7Wbu++/tWBIb3f7bhQOI6rMAqzsa+3EXu5G0GIp9yTyhw9sp7CUzq5Xos
hIypkCtnn0gx1TJLCgYbRX1q4ut2ycic/rMOoyVA/2MRTBWaIYBFUhRW9zxkUzpW4Fas7HYW+uHM
A/gYlUBMgm0JY6Zs1P2jhUmWFv6rxepP1zXPudgPQT9BCEvBjxWYUQYk3mi730Cn+r+ljP0bKbER
87lbBNjLuCKjvvM6VtUz1PsgO7KVMbrUt0a0g3jOagEERha4pQ+XprqD+2iOJ+R6e7l1zo3839c2
UWxEul/keaxiKrJ5sp7Kxv1EOXuc2i6bWrW7XMRS/xphTMuA40YARUgC+nWc33cKLN9y7WFt6fNG
GNNYwx5r0ALkm+iHDTTgxord/snJwQS5qgKmCs6NBuAOSwxQNWqZcurc5pzRFJr/w3UFGAt2MxGr
n2SBKvg5MD6h+0AK+6EQawYqC01kSt564SvlJ+gBTKi3g3Zv66LNYuJeN4ZMkVsywris4rnI2rr8
ArX5MxfsBbTcB8bX3iUWhqkpasMjv7Cx5xaZjbfAoKY4tvO7KW7uRhFfN0xN4RquXXsSjhbPZBi/
hnl4p/H0T2v+dl0fG5FMJoBrclZhSUVbpQkHujeHiQo8VOR186ipSuu9igOAnfCshkncNM1Pwq2f
lJV8vlyBhakoMsLYtnE4bAObZ3FMQ/gEVxyRNnXNy+XPG/5Z/86kkRHHVZVU8wDT6Kzm7PMcNY9g
1N2XlvzucQvJcV34GUY4atNyD27udaRS3NggX5pX19XP1KsNVRCSJvZ4NoMqunGkfxrGfE0SvNB4
plZNWS0MqieAU/MARoRFGnm8Y7/iZKhX7rOWCjBW6rNZH4xcW55pJnuWOQ4H9pAQn1/3iAPuxp/L
KPQjGsFAWUbD6n2Y2ofEyW9IVF4XHqa4YMCF2URdQNUDRTKZ0JuoS7I5TlamqKXmMfYYulYqFg1h
WRDkNmwrp4ipVCXR+B8s1OLZd2GCMgV1ToP87jGxGGzRxp+4d72bwl5uuFOdbOCE95djZGEe/wdy
8WErE0XTFNuDDfBbLQBfAMjCDqXYIMX0uiN8FBqzVA8yvZZei2s5YBB+DfOkb0Avq7/VemrXdCRL
tTC2HFMpYMM3oak6+EkBxSy2rHafJ+pcJRaKQmOiom43NlakWCbamB20tOUePOBiZa1eGklGHAze
4AGtMZ47Ophf7Y7kBz+K2Zq2YOHzpsTOwxoRuBpdnLSEg2in4OyfBqQL187ACwPVFNThbbfuWphM
ZnHUVoi0PhMi/ty17bcg96/cFZtSuqhuXIjsBYaRDzvHXD4BHf+axDK7HAdLjWREc0706FFQ57Oo
Td7bM/a6ACV35ZJg6ePnYfshyABgjmLQoRlyHizxboGAe1R1M1w3fMw8fdb3RQVnxS4jdrDBfTSA
PjQMd9e1ixG9QgOWwUASzOKu79O8DY6w/FiLqvO59S8nhcAIW15OEJfGbpdVlS6tz3k0O7wBv1cQ
7zm0lSdurYKE9kaRKNaPErxKoJkSN2Qbx1dBfFTcrR2Y3yRk1BmylLxxO44auIApDptq2+K2Hst8
3bfVsRlJLm7yCel9mTVXRfDoyRrvxnAECYd3u6/r8iWBxy+IM4GM4i14J7bej1MCx1uYcsr26xT5
Pnns/dCqvtt5WKuftI3gBc3qnjenEBccsM8rq0jf9l7fjruRweZ4y+AEHDwnUwP4L9GEw+i19bQ6
4BIZ2O0xGZoWaQ0stI9jS6rk2IGuQJ7VNBXOrc2JDfcyX3lxe2V3GhNZM/kgFsFPOIPP9ASiZYvL
VBh8Xh4rC7OwqbcLBgh9nKZiGbx9phQE8zqdpuonMthXBsxSAcaORNi5F9Z4h8TVSgVnSEwCcJ15
B9r403UVMCYB8FmSoY1sjEfbTqA8tuge6YDlofP65rpg/S/3rLC0VeuGMovwzANqbQyjBir858sV
ODfEXwLK9FIVTT4MAxsQrWcQJ4S7MJKOcU/IJ+EetVfyO+XYV73TRr4xM/C2BIBpTtBYyNpOg5p/
EWd3Lk3USmWWetuYHexSwEwBQLtM9DzI4WIRdECPVuor7kfqK3cOphGU05bODBYry8K8ARmksEr2
i6li+hlZqNL2crcszP+m6q5v+Eisoke3+PQ3tNM3gSWvy+zB7PDn2sLUKAauow4n5S781LJGvdWz
1f1sfD1+1Z3X/b5ch4WhZcrrhoDP3qDwukp5Msepl5cRXg+t0IUd2OzBmKa0Ag2y1Th9u1zgQqOZ
iruRwfDbnnIs+HH3rjo1ZmVZXrlmmlo7Fo2kmnMsa54GVTlRToiVc7Sv20yYQrvRRjJ+AKAAMrIp
vSnitr7ta2l/ua5hzg32YTchqzavSdfhXNOq6KZoPfsdh9w1TMlSsxthHU0NnxuJzRzMauhRtTEI
0na/JkE8z6R/maA8I6Zdj6qkPB/54ia+8Sk7YRv07pX6i+qbtce8pRoYa5wjnAkQtBhrnG69XwUS
Cn7NDazkV1a5pc8bu/XA9Vqghmuc+8JosI510jobm4xjsKLzWNDownvwz/5FMjQhIY3bDIqtvn4s
W63jDYlal21H2VmfctmcrDgC5iHsi7C8iUMt9E1hBUF33dT+j8fQhxE2RiU2743AL9DdfAeM27Sd
+6T6BGzlmhHfwuRuiolk5bed3zpNhjXrFA3zLQndrFBr96sLnWSKiPIJrzyh6NosqSz/4AEReKCM
XXkWMTVEYx2W8VB7TeaDFp5pOAp/6sAbPBSRAqLvcpQvNZCxF/GTCQnQrd1go9BWkIPEB+K4L1zP
ny9/f6mFzuV+6GPB2jwnSYkW8ovxLu4Te4tYdB+v+rop3RSRh/17hZ094BvgYlpNhVvopmgZ3V9X
gLEVDG1vxoEQyx7xBDAn9SRjXLNNACpuryvAaP/ZVgLJ/G6bwc0L1mDTWI0+Lgn9IUkvF7DQwSYj
IZQzIsxFATIv32RfH4pZvSKl58flzy/0rynHpH2j+0TNbcZEC0fi3Ps998Hab1/6uLFI5Hx2pKyj
Jhtsf0/d+sZ15coef2GFcI0VApAUOx/hcZTNI6TRsOPI2sJ9Cov83srd68b+P+Z7H8Z+X1CRO0jE
zGDY6cE2YxhhLyPaKyP33Ggfvp6MtR5GB6t/5RVIIk4CP5iPRV/5ejtSq4t+X9XBpqEcDJMI/OzB
GR9DywJiqE3icVNbdtKtRMDCAP3nVv1DPRqrBJYBKKTMpeqZds5W9fZz7qza4J/X47/sBRxjnYY9
Sh/bgIYim1tuYys5OO3wyP1mZxfdhnfTvgt88IXIb7vjKfKJd5fbbalaxvrdVnFs1dBS7uTsOSC1
9vl+0BZ7AZitXZmcFoowtXa0bB1lu5JmpSJs78gSdt8NPBv7Moiv6xxTWsdmq7FJ09JsmOmPjtNb
Fw6KOHzNK5f/S1Uw5lel4e2kNH44Nv1xsUEmOnsvo0A8zDTphuumQNuYY2GNRAgccWg2i+h7QOtj
VxQvrNIrO6mFWcqU1/mDjad0pJQiMbojVSq4V3yKVL+mZFg4EZnyOvAt27Yg5y7wKoLcA8ZvdNG/
VaPXAUJmhSlpG39lRJ1b5C+xYortOrdS0yxQFexu72EmXKaqEUjZ+wcfVUMqejk2llrMmHyTcAZy
WGLL74y9o7elgvY1jUOXy+PlApaGlRHz8TAShu0z6lEAs+nUnv8gmSs2ICCwK3vdiG8dlrirH7m1
zZ186m4q+JueXJcFaxkb/yTp/HdfwHnxz/kdptXuFIYKwwpZDg3ySbkdwJUE3o9IVAHGaV9MrJNb
vL/bdVYJEiOvqoqL7tUJkP3GaM42TeRbz1E+xXgs0lAG9ruoSCz6xjrXGfcjA+l6o4Jq+uE1vn8L
okF/o8tiQMaeGtNkTkDgAl+39OdPhYNUpSdBilk/FDYEsaeKFRaI8o1VyHuv8wDO9FzSDSvbir93
IBxq/6y8TZIoB7yu3snJq8OtpqCg/pY+A3+rHJHztdKJhp/x/z/dAmHwZzkBchoK4bVA/7H4l0vH
4CecRdSNIiR57uTwBi7IV8XEKQQxM5uKQR1429fPNaTsO9UUoIfrrksdqoYN9fwnYJndFHjktey2
pWaIjZ8H4LF7zu7f5QTvcUNSJ3djWDWH0ber12tC5b9c1wsABYd5GOqsr4IvkthbhOFTbemrIhGg
0z9rgDO9bqxwrDNvliylrn8EJ+st4WtnyL/PjqEpjIQrUZPPcqpxa9NSF2lUWvS7REOSsp0bbs03
EVLXY2Dnreo60UhoiiUdnsCtfAhqXG5b4c6vR7rPebMPQ2gLemSKrSyNf5+LgcL+s+XACVSOJ7w6
4ywHD2C2MA+7+oa17T4c5drr79IIM6Zix85LVQtVZyFV5Quk+/5DXOQgM1aOtXIXvVQRI8ag5cjV
EMKdJy/x/rEHgd6BCg8JDWUzx+4mHlafqBbuNADD+LPNcgAgGyJondnNbxK/Qca962fvN1AtYFqy
Y+3EO2iUTr1Yu+A7f/gvk7SpYLQm5uDKpAXQvbUOhVNs4RWU2r29mTnYRk6zcynfT/GVvWWqGiOP
1PFMo2QL456oP8IjPNh3cQKpRJgP1F4ZeQtj4r9kjfh2CHaTtZ06xe6mrvQ3XIEYSXECWNlX/n0H
AKbhnx0FtzdelhqPZFEU9PuwdPJNaYH0cHlOW/r6+e8fjhRDiQtdsJWLLNQeUNGlLjcVzX9f93Ej
Lu2QORRUVqA4hvLGJh7ozeFKwy/9biMYz46qEtlFZDvPPlK6cGJweHb5Vy/1qbGgajgdlhIuuNsa
MBNR9IeEP4rqutU6NiIcOk87wpAhW1aN/Ab5k9V+Kq3nnFb7q369qWMkQQRPW89KtpOCGXLcgl4L
Xmywo1bx63IJS1OH6d4Hh2BBAtj0ZG0rfrklf0P+5AmWD09i8vbECh+moRhSZBn9atjaOF2YGU11
Yx5GOQiSqsyodul+6Mh043DMjtLLnQ0eiuKVGXhhljJljpae8MTViBJOpN6t8Px7MpC70Rt3gech
m53dYdzNwMxc5+QJWPyf8TdVNlfS65Itbjuscd+eM2vghRnP28udtRAnpuCxgJSYU79N8NQd3uVD
sNcB/3rdp43oBuV3ypscOy7aK2T6qxZTOQ2eL398qR+M+B6QwTF3eUe2DYu+kDHaWMNbLN8b3KV4
rfs8aLUpmzW5zFIjGRE/w01LDj0DDkzn9rYvtPpNRJus6QIXJhRT9JhAju5HdZBsY78Dca53Cr63
Oue3Gsj8v6FZ/t2dm8JGFbakjbiXICd+Tqf6yenW3mMXNJuhKWv0w9mBkVxeZI62vOG2qavG+xaF
E2QgUEiAlKMDqI4tWK3Dinie7ORp7EUHyC4Sh/tvxTwKP+uxcxYrbyELvWX6800Wd+Be05+Pk6LP
j/XQNuW+iiizrlsTw/Mc9GFNbMuyB7asiLYqma3gJgb/etrD5R1Z9JcH98JO3NQRir5W80DAGlQd
DDtrMjyWpDnVRPwK7HGv+FqK6cKkaUoJsWUMPOY1KIdVBfZY9n1d5W0qlXVo/GhFOL9UiDENsGjw
JelRyKBGADsa5+TO5VHPzmviyJVVc6kMYzYA5QruMQrJCpU779t2fpT58AYC4C9c9ny/3CdLo8qY
A7oaaBLbI/1ucMGpji0LjjuTb++v+7qx7Oexrm3f8mBWgwTitKtFfqKR13+5/PWFCcbUE/q4CvSc
kPe7HtztFEBuqM76xNkUsb+WprXQPKaisBSj0+HtvN8RuDJ8ZqWA41hoz9HKnut8Sv/L4cDUEs5B
MfJeDTCCFhigSsI93w7u3TI+tMw/tHn8WkRryY1LVTkPsg/hjfR0EOLiQO7KxGn2gQ36IO6f1/wT
F2LbtOfzRtebad3LHe/yXeAEJ9+DFDyR/LdykE9X6Z+X+3ypnHPtPtRCjRyGdpGWO+LQ5zLMH5uo
uKWMP/hSv5wTltLryjHCO6hVaHkcPTM6zgPoy3s8ET/T0arTqCVbXa6Jl5Z6xQhxa2YNJ9SDDxZy
rbYJ8g03mOTXPOGWIsSI7hmpMaQchNxFzP1eUv8JVhy/O5av7BqXfrwR3kVTNF3HfLULkiJKLddH
bsFMut3lLliY/UzZPHVqqCo7HM86olSx00Jp+MSqpmz2OnSp2PuCuWtW/AvjypQMksEDJ7RCVQCU
+AG6wD3uM98GN8hx+xAf2bSWibFUqXP5H8YvK0jU9yHKsRrcdvFgPE1sUpu6iA8xpH7XtZwR6nWF
iSWeXbGL2STSvhqwQAk+pHHvPsqGrDyQLgwuU0GYwIuib4JA7IZaDfumiIEWtiJ6l2tnvC4KTRmh
boBMnMUodg7uAlKkIPyY/equyYuHMRy+O7xbc+9b6n4j3Oei8ecO18m7JKEccGR209Tgt+VB/hD1
9HfLh5UD/FL/G/HeRjrqo5iwXVkPRcr8IE+rmbWpCAeRimkNXroQmaaakPg+FU4VopieFxuaAy+m
mkptLo8vg5P+77bb1BEqR89EiRw3J1ANRzVeY7W3r/Nu3MDA+G4ckdVeW9Nr4E9HpFufktLnexi0
itThwb4PJvu68WFqDomHohR04buC979DLy5ht8decu7cM1gYhvw61wF86M+oxZMKHi50kux9K0iT
wfrR0fbT5bZc2AKY6sLacR1Sezza81ABUsjHNk3GgByIbNTtMOfqCzThblY3pNhfLnFhbJiSQ4dC
iznDZW8/k4kGG+k4fXcbOrSNVyaGpQLOE8bHOU7GCmcVluzjIt51kqfUvnJD+Q8H+8OnYbXHe+3i
04PrZnPZb5NIbq9rFmMKALymJEXE0SxnS7I4R/JRw1W0MlIXJktTbwh7IKSJ6M7fTsgHCNr6rhXs
0Q6jlYhcanJjoQcyGJs78Ii38A/ZT4H74Lfl0+V2WZixTBVgyxxeUdVFeFNoqzfKKd4FZ2eGQtnh
Nz4MRV6uK8eIsdKqmR+PJNw3zJIHpPXq9perkPtyyJt5LO577CxWD/fhP4eEv2y9TV+9SLukHSpO
d4WcxnbaOLSkLtt1AVKTZCpo4GAUFBzJb5tCAGrrp149a+zSbeYTF0qynoOq0VEWFs2eOXlVw4+V
E+kcJC1D/u55I6SZOERXfZ1qkY9iRFZG6Tm3SQFe1WmQBPDq4wTfBw5VVzAy+tlHek73qXNaMaWD
C3oS/Ips+JJ6VWNzthmcnk9sr2fmRPlWcyAWN72fdNjIk7Kz0imKqxuv9voN9ADs8xn/m1I6i6+i
m/3fwBUgwzuauRXdwqG7IWmFo+ScJu3kdDewIytu2Bja97pNeqSi6nLCoapJGktmbUD88n2MHWbd
tG3l5yqNOlHeQH4YZmPrA+BqF+LBlRrPaHUJ7f0cFzWgFY0Hx9ou0s0et6cq31TTmO8Da/bT0i+P
tEjmtwKJAK+tIzbxlO9p2B67WATnIZx4G1qO07QlxGs2YWXHaazsDQ39HSDD5RHGV0MWt9LdQ5a6
rVnwkwl9VyDHZuNE07038n3QIeWADGOmB5pxN+FbexDOpoyjjbQrvMVp+lyE7kbwn668rbqRp90k
Nz7Mk8GAu4UzLKgI+4QXmeT0ZtLPcLbZtE6FbJLbpsOKBkfqok5LBUPLscPKoGDdXb/7M81q15Yb
JVUq5fccc/qZ0g1R4IPw5++h+imd6idwDt896zvSpu5n7p6mmKWsbjd6BB+Toq1gHKagSWLvw/AT
J7Zweh7dF6HFDfyUUiHKY+mixRh45PqzTNi2mOVdPHwZ8+KENr9H0sgxmJrvopZB2kgszUKXaVDO
j8he4elZNr/pIdiYaFc+Q+cLhy8SdocpQSLyZA3y5PS9v4k90p0KNycZBNgeTcOaiqPPAk9vMTaR
w5xX2PXhkk/0OkHDS7bVM09OaFo7HbGqoA54l+w6/4en3aNsp5eqUmEqxuCmEfSOaH8TVd5pKOje
1vG9S4avYsg/V8XwywsDCststkXOXY2M1hFprVbx6ur8k+rlYzBjyHHupTEeoXYtLb53c/DNaa1X
wOK/yzm5p1G56fR4q+xpW1ju59EL4f3c6I1tF/Yu4sVbDMMcpERva7c/0bLGuGiGH9ZYyRTktZ1f
8i1RL02cY3+2zxl8n4YAue3aO9il/FInzotXelufiSjVHXv2ZhjZJtN94L46YQS6abybquCudSM8
1PjJ52Gk94lNn3MgSXQ13dEo3gVsAGWDb62mxoX+0QuTveU4J1o0DA7b8iRhP1RIsc0L+9jZ1QGG
FrtSxYfRmTK4ldzmRZvyyrnlef+ARKF825XdThX5ESBFoGTLrwi3dKbkIc/1K7HlFhy9zex8TXTy
WA/T3gqjFHq6jcZ6immwgOStxb+rJDkxfJqNY+q0D37XHfoZmMSa7aBhflTS2quQnXIMqZK1O0B/
diNAFY5Mqq1Q9CEvxUHRX1H4w/XqL0iTytoyRnIOdmV1cOMSuQmF/+qWBU6MReo1R5aUL27sHm0G
2k2OYwugCJnri2qLXL87FwD2GjyhlJfo01iM9E6OQZEqN/6unWofD92jp5CzxwbvO6yycYkVf3cZ
O81nlsY03OROe6eTci8AKEgbux3PM8YngLge23E+5MR9aSaINQqNND5kd2K77Cb5zrejR6xG8IQZ
Ay/tvIDtQ2WTQ1SAJJqEyNVgsgGMgM4YFGo74Gy6BTa4TPMe/nIKqPqvc03aFyDjEpa2/TSTnVJu
+0lVeM9JIaWJHns39l+qaQKyPBpb9dI6pd7yokP314Ju+hJp1pr8DLQQmxZ2I+EG/1d1L0OjrUff
UfBNLnkH/XRlOYjrxpbIji/iOspK3yte/QY4kY0bJB2gBQWNeBoGaJwvyQjWaYqkBPiIl5UfNcio
Z6RPY69Xn/xhaL80SQ6PW8fHlLqdYafWpUPBml0o7ZICTSHm/lbgkv+RwBrX22kCPdFN0IX0W4xH
57c4wi1WJ4R38v3eunenzt+QkWKLMvApb/dyUsLaNU4CwUwwO3XWWEH/zbOg5Y20X36Fja+bbyC3
7d66tlDnrH9/Uwxze0fGMt7opmmPhYsvbt2J2u3Ro1wF24bA4fQYVnpI7lhDnPpXaAVSPTtV479M
eQIBhkst6qU9s9g3ORXTN0Lc9ktc9zamCeYfJ7xL3sPQT087hlX/l6ZscLZcsuQeOW1vdZNYt30E
COCulzxAiA1WorZUxsjAhBbLu/GdLtiTXrViX9E+wVyu3C+lG1dfZ1J0CBuKBfOll7I79pFTvog5
sH/kOQwoQHwqJu9uaBL+O2+kZ++AhFJfkQk2/SqbSmzJmNfbmbbeUVihf6rLyf3puYPP0I9ed8gd
W59K9OJ7Db0ObON6cRry2P1B7LH3H+eWJpnEwvTY+CF/hmdH+6Ibzg++SgRi0A/jdtN3Ie7QyCTs
A+mm+DgXOVDxfhO/lvgUojQS2Df4cv4soWuobmI3jI684uUWXJx34fiy3dWTV4bPXSLKr2fEmpva
uHf80Vuu2kuVSPfYS/AcHhSchqctHbAQc+13iC8/abEwaZ8+hFMndxYoZk/FGIxvTexMn31pR5+6
3mlucMMe7Mu2HTPWF+UeDtzuIQkifcKEOXwLB0tIoCjGalv3fXzwc/wmraFfOwORN0kSW0+BRkqA
DisIeiO0IuYPy9IbLHPDZzE5bbXtKh0M/8fct/XIjaNL/pVGv6sPJYqiBJweYKXMrLxU1s3lKtsv
hOti6kKJlCiJlH79Rvb0ntNtjMd79mmBwQDurFJlKiny+yLiiwDVwjN6vZZzywq+xs03R8L2jtV2
gTf6XJ465/gnTmVbBGUZFpBZ0sKxsMNf6XGCocMqU6SFNhRuWe9shVtzWcCOnMOJw/X9MNxUSF33
xdoN2HoXr6h5gEuIDwpMz/Uvk59TQnPUjumnIcviZ1UJUp57hBVLDOgi2+2lgy91tUEIYsiLlMhw
PjS+itjWdyhwRO5XBIvsPWabl+2KKa0gX2dv7hj0vzYPPfd2KRIGp7AdbNLBZpYNkTLnpnTim8JC
dUFO1Kp6Cd9JPs3TdmkNIL+Dit04DVsTwY2lVQ7qo6zEBnFXwXKsLZqkyXYJfHgKnXjXIhaeLYGd
i94E5ZTHMQLDUfB29KGq6+iLovIDg0tQMco+EGjoevEBuVbznDMqEux9jreP3keyQwGYStkfpIBC
d01KhgJGBFW45WwZg4KgxFYn2tHBbCbsgg/dIEV17eqGFZlf/bBrF2+WAhHDJPiKgmdazqSVWXSV
pYidrwtMiHTxdcpdNr1PE1ITP7gmwPCRC+2YHbvIhQNi2UdYKK/FHLVZdarU1PB7HSO0V+dGj5O9
dnO0nLHHpMsuqupQbV3VBtmxnxwLNkiXpOTB9aWDkxlu9mcDqA5J9jaaCaLWRvoRwQH1XMiGOqDn
qq2/Sn8RCzoepdlV3Padzit4Zq056aLumTQoLTa+FMiWbpVf2cbGKBhbgkIe8syuym4yeNYtm04Y
tp7rAXlbd3Md+2kbLwjF3qZYjB733Eu/bdp04ZvS0aHZdwIev5tFd9U7RrCmem/asO6f8d0s8I5B
nuRU0KokUyHwwM8F6R2M1CSxKLBCSAOho0XwZAMOcU7EDuO+3BYYXdb0FEdjqvYdhq6mDeLZ1vgG
2Y78RdkOm49Z6lJvO5MEbT4bjKHvnJtnBr1I04xf+8gSQ3LpaJghLIcl6rUaejgbIU2lXboPmMjW
yxkzYzYt+kgHMZIByzA7VJjUHh6bFaHoxcV7tHuZwq4fDrKJ1huMG0kgV7FoHklamfIhMxj7uCOu
WxHsJibPxnhjsXrDo+yHmr41EPeUpzrp6XJlknYO9oR6t3ysYxpHnyFRjrO30DXiJtRzcITGaH3N
VAgzAYfRYUliAdEUQrrdETF+87qHpyj9pACQgcJG1Fdy33Gv1htZmX7aVwLKobuIkDV7quViQ3bJ
CuVRoXnY+CSvSWabPGsTOx9DRC5q7OImQSMJNinObjpdYTcpArOQFNU6lhTKWw1d78rhEnBd62WN
PpSeDLbA/Em8bjscnikeJPzV+VQ1NhMbHJGiLDD5BUPvOmhNeCQXp5y9qWuzPJVlVptCdnAwqPNm
GQy/UrWJzcGq1o6beUpSFIgqpbxcERqDjNhXhl3qE089dgc0D1ApRrRP/AkiUw6XwlGtwXap2vhR
wnKfAhhfoAwR2IE4Wl1JfCFxg6cnuH8ynFOAPFQFpU+zgnt1sFtxjwuywgeBzn3kvsvD1TjIb10i
qrXJa1wID5CbZsqekGo4oMNFnHPTPNRksiGyfc1lW5uCfiTTjmWRGL+SYIxqn48u7puT81aWKveI
Bs72sEQAruVhHSRvGPZM9ZDJySVnF1Nv763Cuj7M4+qyq6mF1fCmd5FYrimiRe/gMirtozZGAGRe
QFpSeGbgAH4tq7hNTuusU3IDSGAQuy4Oov7YyylWKdooNbo6d56mWN2VrNRtSDHDffAQ5A1n7ZKx
wgQ0Mi9RyWZL3rshCw8hzex4y2wfdF+jyqfqOlHUAnXoylaVb8YNg76ewJgrKLcXuT6JIKzHe9W0
rLzBUFhND7BWSdR5GiJkIG+biagEcwYBFe8rMlw8+o1hnl5mhDNXKA/SMK6PZT0ul2XS0kjmEJPP
ZGsNbDDyeVy66EMXZOmRRi3tDyAI5+hMTIVo5WIIgwanL6TsbtO3XK450i/cO1rGFjsiQiJHk7eY
YabYV6tIvTZRq919bFKkcsq0UuEHBmiafMMjU0YHFsToz8YBO8OLTCEZr3Pe6KZ6maGdDXC40b7x
rrA9j4dDGMxkfYEvcTkehCnH6LZbnQ2vkHHr77geu4MFwjxfo3xLyi901ol4JgOj4zPxC9SryAgP
Jtx0R+UKrMOsBlaieZmE60DyvuuC9jbl4+rfAqQTUugRwg7DrBuRdRVTBXdySk6V6KLlpRm4kceR
phgeAPgGV9Rc4rtqdp2qZPrOxkmEj+huhN/NKIPmOxIGafBIbJSKY9+qejhnFWvWDZ9L0t0rzMmj
voecC7keuU0wDpCe63XixOWw7FTrRjuyelakNsO8gA9FQA6jsKRVIKZIioT1FCfsjE4XAW+oBykg
q3gvmUu6vYe4NN4kZRk0m46kRryoxDj0oNSTtkcP2ZdRliPmwRsI5ZIxaaAEqk14YmEVz7dhR+D7
vZoyzR69iWAnlYZNOT4GVKdYdpwE0KJVSVnDeJbRFYBWw+16MkrrwAN1YYMCjSKbGj/AYjucx2rA
e7mI/xp57pG2ax5RNETS5HHNbXaED1o9gp3uLjuBHIBTJQWCEBO6HYiITIEsiql5rhtw4+11N4lh
yXKSYuE9GTxo9Gmoh4UCbCE4E2jBFdXkGR5Ji6IbOXIG5Igns8J0BCEGgFMwD+181Xg8DZ8ZGdy8
i3ijwgKnrPXHQMux3jKg/NcZShk35jTs2vmYKpdWumiTFnyagwpp3NA0DKd9YJeVnUC9cfaR0MxM
JJ+UCOcH2NbWY1s4C+eQ6zjoL7l4YBiT5blxqIJc0QpVg6GjC0LNr3By48DpRhAAt32UCHouqczc
XYgM9xpCDWZLBaEDxYZq87kzjdxldYndHfM/cvwiWmXHesfarqq7XMCaBk1oqtuO6VyV9dIhi90m
TZonY+x6UsQ2CWyYtyvgXPTszRTyZ7G2ND3idG/JDXJz7LhrNZsafCcRNFYfOCU8epmCCQVkHi8D
6d6yuUzrrqhr9LIiZ62HPUbRweqWfR0gzIhdLmhAgVHhbcRNmWOgblIHvpKyekOW6kURX44pY12u
LOoAsK+07tZdGa4s3CGEtqrvXZBmCsFyyZCRgtp5GZ/Q/q7TDSZsaLgJM8+yQ4gBXP+twihXexvV
mU7gnNLY2H/qTCDMsMOzq9YTBTA7oiZM2fAtEZiJhGXdiOd0X3bchWddByl58jrI+FPDmuwQ66lD
8Fzr+OcSnfj8tRm6im9qrxmGa/yw1qimuQB0Kqa5QfraMHkADljBz4mDO/FT6vCofkoNJKNqEwAB
HpG+kanZ3UPL2eindYZVbD5i/qAtMkFVdLMA3SUaVR7srndp7Sv5IFsAqqfR86Q9+JaUPfDbpEUn
E0etjD4mTi4mzrNmETHLvVXKZShJTCOuhoiaFDM/tZ3CYp0NvoINJhx9cDIdq/timc3lcAirqKQf
WZJqVV1hnkjEMp9ZpfqNr9smObBhLOm2L9fMDZsegHcrc4qBc7ig15GExtZobXcL4Um369DLvsJ8
MjhiS6jFa9c2Zbld+0X4NO/40KmnLOFhe1h0L661jNB14aWHIVpAU6KzAbp8vyil8gH59TlGiOUE
NJG0Q7QdJHqkY288gp4BakSgaMdpdPY+okASy9NiMlohehJfoDjaNBtqXiCGiNsdsjd8+VLhzxO4
0EfTJB5ciYBEkMmu7o8YUDLLHu6L9CPtMGB6jplW8svUE9M+DTSt153PSDNtZBZzciARwFWE8ZZh
dVPZoYfpNql1eR54KKJbjJSFmIslGpsekpvWGvMTeTOVsaRbLF8WHbyISPKJkRrBqTIhy3RDmtgH
n3Q4zn1VeA5w85sLjVqQxzOruLzibmblJ+/mfr1uSt2Mm9AbKDHyNqmmyhayalx8xGPhkm2PAVZV
zJp7HKxahNWmR85I/MVHup0KpwekVWBTxnh8XmITLx/ntU+nJwGHm/Rdj6VrcFlUC+QloKbTS5Fp
dF8L0GHkbEMZcVFwZ7UfgjOmZixAYDNo035KV03LWwGGPvvIO+1FhSwHBvph492I/XMPO6OpvdKq
RMzUYuTq7mtKouwec2Gr3oNI4vxzWmayrbZB0jfi5NYg0eW2WaRr520AP/zkenSYpUh32GyWdSgI
U+1wqGvM1OULZemHJWUIZMg7l0z8Y1DP1u2kwFzcvUunrvkcweAqK0RVqua2R2Jt+hF4pcQyYm5N
UYsK9Fb+PqnHYPhgLKXdN9ZZ5J34UCpSQOLf2jpH2SS6txUitOS6W3kdfRvUOmFImSD65ilu/KSv
l8i14cd5ThpyXM3ox73R0FJifZu4Nyd0nHAYp4pM8ilaRWe3nSBI/pwAeUR3MZpBzXPgK5SfMMa7
mJ2jcI7clRqxVn0ezGnXHcDuJKgV2AxKiuexEk11qO2YLK/znFWJzTW3PnwMrNTTvowdh9wAvX2C
pdyVUuyXuOM1zrYAvmofYeuSdcC4WdwcdUn9DPwJT9bHLCWqNUWQJUR2BxAWrQB+vWTjUVSU05yu
DOOJpQDsfM+INqju+7QVFIgCi3iFrOG4qbtoa6HztOxGTcRl7rxkEgTfzpbwBox3jFfKPwftgiHH
vAxHqqcdqqsZB7Jek7D5UpZW1eDEZ0mbc70IKW+XNrRuAagNJwmEYjUoaDnoKJ0tyTYbVqlAqqBk
gJoHwK02ANhLU2MOHrXUlN6qLKsdP4CyMzopVlrzwW7knE1kyQHspVO9dTye0kdMTrYtjtkhnpon
E4A1uUNxMPT39VCL9D0ck2z+wJqKso9lyDryaJapCR9SMkaBh90kzD9e4KcovMfEYYsDDgGmeMro
hrBkTE/OzF7ieW7S5DqM16q/J2aCV4/CZuW2SlnVo3kkRJCi6cxkT0uVLvWZR4C67wUzzj8vkylr
YE02Bpw2tSnQKzti0qhlhM+Pq4LQs7iIMdh1WcYreUvDi/ZsX0L3ywEmimUAgKwCcEppNJl9TysW
7yKEgLmXzLq43o1dJuJTL5oZALOhlrn5AFhcZtV+SQgT+QiX+RC9AACwoRiMlb4Y1IJRCCwOcFdH
gLzxdF5g8N/J2w6yseYaVvRT+tQPIazBYt8uettP4+i28EPqum3XLOQa2Ct5qLFXqDwbQDJtqjDw
X9pgROvqHdpJ9MVJ9C6CVX6gQPcQRrC0wKWy6iGQcTujpYgiBx6tC2kegafsTrJiM1iyrF/gTzXF
zZXDOu/Bs0CMfERpR9VpidLGHrEJU+yNiYjGTbI4EJk+MgE6PCUZ2zSXau9uiLDn3GToY7M705JK
zCioYO8qb1cm+dBew4MkWRBTYMiykgJhBknwMXLSvxiFdZYU5Yhj6CZgJFVFijJAb8DFOJEHvDLI
obisU2zisPS/TnW50svmk6LEnmoCuDuBUWpBMnxGhIZ0ydusMknuUbvH5U6BPHrOFIbqbiWgLr1j
oDncBkhxB15xWLo4hy99FMGvUUSAm3MN5b8BUsCqEFW78o5/yVjZrB8BiKCZsQsEnfGSuflRhtRc
Unr0XSYzvKfY1tzd1Cvv0j2FJre6AYPNm2Lu8HauVmqFvWpq3rPrJsHnyalDkfdQdmGw5KJdLdmD
1DWISapsx3OpnPtkglioc9OL8HlQPEH/Vtugz+tITNFtqEeirvuhjLs7TSivrzCBNgD2bYGL3ois
pKIYbKXNWwP3Y3RGHiYCe91XDSYp+j5YzsC1jLrio2TJXeBRahSs5w4sCkULajaawRW6gICuxfym
oCE24YYlH2LDyWfAiW2NCs8kIlcO5fJmCiDpy+emIThi5zWrC4zILx/iVPe6WDldm0JY1Ef5glVK
Dksm2DNgephLlHGAGh7ldxjsWJOgOCN9OH/quEV9WBoQGzxP7FLiJLZtzaKrSXvtPjRwhJF5pRSs
KeMezdauxNALv2ddWgZXcH/D81r5GonJa0Wrl3X13mzRpgmSMwxKkX2nRrO+YtuqRZHE+MRbVHbZ
fIJBWBhtZYMAwLPQFv89WPr2c7KMttkKhudGkRYwLCQOBLQrDwLwoqVF7jNB/ZhtcWx4voH97YSy
uh/jM761pixanMxvsQrhuAueEtnpdcKaqIAn3dIV2N4EZFUt6voiivhQH5eMTfybd310mpKS41zp
KkAAkH0syX06Yzfc9LGLyk0KfGE+MZ94ubEahe9WL1V8iuE2D9Ss0et0hhs1kkImShINDD5q+rRQ
3do6vGG0pAceqsTnHOW5fcTBE9WbckhUfGsGcB6FyqByJXmLXyAA5y19XO0Q86KNWif3TAfkJVXa
fsZZQMNdrMALFzAknJotHaU5TR4ag40eA68KYBHZLci6NshduNbvk+G6zZvSgOldQZu+IWrEtRue
WFiFFSPKToLZfZQSV2WGPJkHPVsCyi7gPXmgLcaNoFthPfj9cCAIAlMO7hLXU5QsBCojbH/beBWz
2tBxDOPN0A/jl7EUTb2jFLviFU+C6K30CIcB/exsUl9NI3rLAmYCmToN8GLGRLGDTGkj5RRE29a5
FQ0aWr0TJmVnfQhlsLwMXYwyYFn6Ggw1aNbyFnu8kkcdljjaXBi1fBNQkEx5kno1Yr3wzt8GroJT
WRs04OSQZTafswEGge1mKOth/VLyBnP4cCd4T6SHHCDvIcptixBizPHrBPAvvXjYIBLEI90BWu9p
BjsGu3E5PM5NRpKjaFYN/Gdtg2KoLZ+Buqc0+QAdNzA1jYzhDsExfboa/znwOJfyADWkXXKZVFZc
e2N78+R7aL3THEB/5rZhy9Ba5kOarFWAphnwSp0zHMbjmgMwtm2XQ7cyQWPtyKT7bNv5OCk/WzYt
0FTqUIdVD8sHbM/rZpAg1wRiZfgchJuBls28/EQh94dp1r/STH2nK05Qx7W6s2o77uQegs99toue
yDZKingbXaHmy+McWt2rZjMX4hSd0j0avm38agqscHjG/UTs9gMt3feGVUzR2VuLtyHkJ5LiBpSn
GRTUv5eh/Ujb+r1flYZVeyYqznchnrNtAq4U6Ta6Aj2JXK68DBL7DJo2PKRhP21RNaAp6SBDd3Bb
0TkHk74fGwhhYcz28/d0EdT/qxv/nTYRFqcI/1sgEkVXHNmdGtO4vNM4INDRRijhc5f1K9vD1RA2
cPMo+VQA8i2zAiCZ/lkE/I+EgN9Jl6VfR3DjA99p7MZqU5WJP3MBnQLO43gPUjRJD//+O/jRF/yd
mnHo7WJjSpPdKsuef4ADTN1uwhYw7r6p9OB+MsL1A9Hk9+6CACH7rHUR2yWpjDYjrLK2fWWq/7cP
8b2xoBnYbGGmwnYzb4Hohk9pL9ucm+Un84A/uEnfOwuOPSwljBQYbUU2Ug5x10Fk9Q28kn5mJfCD
2/O9ueAIXTBYuoTt0rjfQh4MWQAU9z95zH508e+2EuHnCi5wFVRVAFLzdJhFji19/skO8aOrX+7Z
X2TCUWMoKGfcm2htk5yPGfJnV/0ToeoPZgX+2Dj+cvFkCFuHgRAsmxLpYm+2qy5nfbLAPShEuQAV
34R5gj2mA5m5+fcPxI8+z3fPf5lKx+EdxXZI0WbPcT/YmzpMfpanG14u8y+2lz9GYP/yiXi90GRe
ZLybatHzrSV9pguYoLPmLWk7HLSiT+WYN5mx0W1QVmv9ObQrEXCCqak8lXFt5GOMt1Vt4lK7QP7z
a/yPvyVP2H/8J/79qs0yVLIcv/vnPx51i//95+V3/utn/v4b/7h61zdf23f7/Q/97Xdw3T//7ubr
+PVv/9h2YzUu99P7sDy820mNf1xfvuvLT/7fvvjL+x9XeVzM+++/vgK0HS9Xk2DJf/3zpcPb779e
5uP+46+X//O1y/v//dcC1xi+ql/+17ehev3a/fIAp+cXVb1+f4X3r3b8/deI/xYnCRyosxBwJucX
Ubx7v7wSxr/FEXzjs4iHKSPs4tPRadTZeCn8jRASIcgvSi5CYILVbfV0eSn6LYpYEhIS4mIJLkt/
/T/v9O6fq+Wf3w1uzJ///qWb2jtIzEb7+6/xH9YL/72qIEyI4V3PY5YxkrAUV/77w5iOpPYrPOg0
oBAsEJfquTvzFSBRQS+Q0LY1wxxuCSZ20QqNGsphO/arNgVb54FcWdBoUB6lQdUemY1UeRihBlGF
QN0HkMbQuT2ZWjbLg6fhIDaQdndyN6DhTN9WHajspfLZqq+VTm15jCsIMbbTgITbwzIA19oqilL7
prw0/Ldjm5QNIg3HptonvJn5sQFL/I2MQQJiKtaH2I9ru0lZnVa7jPVz9S3EoejRRqazeRsBGQnI
MgeT3gEkq4F7+i5p7Qe4tEKnMhIq66t+xcfbKQU52n4Jp9jc1JPts9s+o6xqEfqtpuCrAUaT7JwE
HrqdkZjramBO4dRBYZmKaUP6qhZXIxrpeQv0RcwfxsjS+iEBUtGkEKXpjt41q6vKM8IkMoBvGZQs
PK99YONCTxE36M3Mot90C+j4CMqNqTofufPdtoU5knygQN/LQ4iMewnzw5pVu2AovT0JKAqXB2mW
ttxEvQPtAhFmyj+GZp7tGWaAHblbwYeo97UewurTIgha3DmFIgBJ8sFk8whDnHoDZd+63pIpBesL
54653wFLrO3eaRqVUMdQmz2imXF6awVDWI6suuDSIpkJ0g0aiKFIcFtcsU7Q2mHSfqA13u1g6Jdm
yHx69FbIqgB9B4WCTydRIYW0FtMhXUoMY+RB7Bu6WeO4Q3Cb78GDjAL/v02BKi2ncB6GcQPFex0e
qVoTUCa6E0Bnmjlg12089NlmimGmtpuGjM8HPE6qxm3v23UH3smlD70CqOehBPGXaGa8k6xaaAT5
fFhXRTXSEkSxohedq1stbEMAnrutqSaZ3JV9x5ZTayfRFJC6oUMhsw7PPFtBZoJqi8tTjNDZcwID
67qALsSnEPgMQHouw4WvpCvLKE8t0yEWE+pQZDwQzJml8ErFlKaTaGeQxt77E1LUpxHaVuD/RVpH
6F7WAeT+dqkhadmtZjHJJup68Qo+EC9OMRXtBUqAnr2aBr+BCDOaQSGDKCqGwKoXmDhVn9DF0LIA
vRr5wgFrk8cmGz5FK4EmEzoevDfiu+AL0PX+LAFJv9Q9K0M4aUjI+c0MB86RbqgdRNFKxNNhtiC1
UIfZQHZbvnhxX/Iku8i/efdWpTaE65Vw3U1J+7XcrC5mwHCauH93iqRfJjSB+saVmvDtzC3cDViv
eXVfj9ROz3XtKd2CaHGm3RC0UWMRD6MHJhuzQL7OFeZ/XNfzjQ46L9/grGjS7djPyQTVf2YERiqp
bs5ZFLTT7cQ4m45yLH207Xmn8OVxvLDH9iv6AsnKgEwggYrUNks8ayDVqe3n1M6eFwb6wGc4vdzW
PfT1wMe4x33VAy3CRarmml8IgkMPlyRgFGwpBcB9qIp2OKPR7Y9g0QCxIdocDWnYIOw9pbITV8JP
VfYYABsgoPdc6nPg4yBOKuy349a1AEdgCEhnaBBCRQGIRyZGcEkCYiKXcej606AhgIMn4qDRTvdw
PID9aYqtiAg+hbsG3ieoCmQn/ZXRBoJX6J5miG5ca8SzQBKwxZ6han4YRBwFiEHh/XQFuU0X5W0M
tLJQpgpAvjAu2F4ANleH1pj6gdVsAPDHxtGfy3aKKpnDy7biV5PFBAZk5FVTDh9lBxXMVYRjh945
zdt+360Z2G8c8ml4UmBkxR0YZ0v3yvU4FyDfM8GW9ZbzL0ugPA43vdRFsJQu21j0MPExSQQyQZEd
bSd+hSKIT6fAJXF1XeNhsvtEUsMfhRsxdILuWp2DiWQObEwIAU8Hmit5gXS8SWEkGyzsNg2B5Rx7
gnGE+xaSs+ZlYYaOb7bFQhtvWmjlp6xYApjhQHoJ15f1YYAmo31CLk9ro40MSPgYQ5G5zzrVgaIt
TSW+YOZ5tveggsfxNEazkFsocIJuG0BGHS0F04y8RVIyezXRyi23Pb7I9YiJgAZynIt+6SMU3Dim
8lRYLq8gC4qBDIKdRZhCOLf157mPWnGcMFsZHAZXz9Nmxf5eIuekB8QFp5VAzcXYNeXXyWKnAYkD
dCyHXs4kZyaWBrrnULXBpkz08G1d+FJerUIi6gU+fI4/d0lctzvReSDtwQSG4DrKgBLmDiJgKEGj
eY33XhvVPraoWui1nqEXAaelFrWffLoABRuHkW7rXqTp56BmIUaKop7ggRqWy1CPjsubCd/qeBsB
zcfTBHHjZwa7zyrn/UDXvOHEY8MZG0hbryetgnA3NtRg1BujKvoRjudRfYJCINWnsYcNwBN26LD7
KkNHRrdHgUugBQ+4AB0UjdiJC0MMXU4KTKbalNAz00062AA6CgzIV/AGieU5aaBLBBkQd+J6gQBH
FHXaQg0LfQh6W8i9apmXilEONCOR1dWEc+4NHoXSb1JQ5sEWPTBGk8Z+Sr7pBTPcGakB2WIWI3gE
EwVrHZ22Hj6DmLIRJ6iulubke91Mu2mS7J7bBpQwT/HYHaGdqeZCx2lTQcYKVPQm6bE4WB7PYuhv
skyjevFM1+GXVJN1usIEgYRyACplC6K1N2Z5gV4SmHY+h9DN7moU9NkWzGjT3rrG9UCGw8SrN43A
W1cgjGUNcYxMEG2kFa/b+zhrAogxWqQpURiCLQxsCleXGI9Yhs38TIeBaxQ6a9DvgEsH5mM0Qox8
APhp5DkKgQZ+BjzffrggXf4IA8xqOQ6iW78FMasqPESc0pdOCj8eQD2jIe5SpNvj0Sd6KnMXxy2G
eGJfJV/gzoZjJFfQ9C6PUvWuB2Tn+mSfBnZ14LfxqU5BoPV43aQ1nyU229Y0Cm6Leg2XKwqdVbJi
Xgrw90cwiCrc1tCezA8ZKioM/C0DI+cIk3rrnnVJAlmrY5EGYrZA+FcKXEJhHda82qUNC4n5Z3f9
P2qcztXrABz92/h9W/S3TurWvHcfxuH9fTx/Nd//5P+HDdTFCuDHDdTmvdWvw9exev2v3ukX/e2X
sXz/pdCd1H9tpC5X+mcjRcPfKGGMZSFLaQTIFU3an40UeiJMbGXZJS4girKLF8WfjRT7jaLvimDb
msRoluLLbPifjRTmbX5D2wMdVpJCnYV02Oh/1En9kVD4350UYjygQ09Q3BBKSYyrXlzD/tKng4vH
mILPyjyKS2QMxg302O03cJ99c70iIRVCmGCuXqH86fVrjFn77qirNvu6MDlPe1jw/G/2zmO7biTL
ov/Sc+SKCPgp8Px7dCJFSpxgUZQE7z2+vjeo7C6JmZVaNa9Z5pIowgQirjlnXxNc7zRQs+48y5JY
hTxhj7U0/bgO6OjRw2yrihkMRMU3CHVb/tk4cMfnhlgkeZm6WKLcT8xW+x7Rl2lmXLOjGC5zo5b0
0E5JFPGBpNOCaMdUXQqpLHdK+gpewn4pbgOQb84xLQcH7V42p8SWaLelsbbGwmo9IUbHrJijpmjN
Dx5zteJ4izVvrG8nQofiqaeDgYy+jMiGUcGKphq/pWk6NPyfkdaJhf+rdfLQt2VBSIUGT2PT8jSz
1mVETT606mID2L8PK0ZR9QKdAiLMniicqzDizEvasBOuByjWDV8QfzMwydNqa5W5WRm1wtnraIUa
36JRFQ7WsSldlOfK1QvtoZHOrNkb7AIeNzHuNI7XAz3z6atZMpTI8TqHUOlDFAu3uIxVSW/DV1oI
ZIvo0jC+mtagl/jwBH2zoUZ8F287pvM5zwTBXfU6aQ7Sjy2D6Yxg20XMvHo0SrLRmzUJJLIOrXJ8
GkaY1rmXK+7tK4SyeH4N4sA2X7EbBQAnMGho7XnpLNndgXDu2dACCbkz8hJLYep2y1zKz/aybvbe
nM+N/Ujj0W0vCMrT7lPctC12lrrM965OdnTrliSo0egVKyviAkNq7i9VOuf2fnSWmLpkGCuL99Cn
8XxYnHB1AKBgYTccK+l+WqdRkQ8YFUJuGCUxNvk9uvi0zLapTSZ2SEjWWFl90lQ7ZHOpvTWk5dgH
ySg6jWJB6AZ38yiz7hzKrFJnCS6krDdu7+r51iEULm7BHk3zISgwh+yZbMH9b+hSt9HHtBpC80bD
iSwtXjJNziNmSr0wvQVXafoMpLBpTzR86+E7esDE/pTzVbbnit4yCROJtHCx6CJgqHFoxgYvPaTx
X6DQMmwqpspe+jsqzLgnxsVqcsPL7MDyFAhlnrAwpr02MKruZKepaz53XeZMu5zw2s02UwGEdksF
3NGeUEll9q2Gvym8Lx3ymcKP+jYNSOPRK686SHtrFflEwxItwjCA/r4x5zEzz2AKvyqh5fm5LtI2
OU6OcMxNodBdHF164tE2cFgDne+opSCjocrhujeymbrybkAonnyEDEaGXVYBAvH6LTeVYQlIlu9Z
dcEpysZ4OlkGgNveN9YJw9vsLTVmrXXFJTY7t9jGcyjd0dfDVgvw6Myr6yxGWYW/ReWI+b2EdjnK
1azRRblX4RTa+2gQQdT5ZS7M+Ea02PwOqAj7AVgubkzf6Ows/d53C9UbM0eSKr1wcBr7S4tdpFTg
0mgPx95YidIefKlpunN0FhRLcB1klSNBRiLMsvert0JIrjA1be3MchAT2cbQ22dgA1X6gU6lGNEe
hPgeH5ao6Gizt4QfrbHRYtzKVMUZfLSjcDCPLwmVd330tZLNG1c9zH1IMs6ISxmLS5uR4ztjh6oF
Geg8WF+aOmj672lV1umzphcEGv4EgyAt9/GYuvHHNgP9dSnbwkX9nUmTgH617i7iqW4X6NJeRaAr
8WQOTF1CdxK1EfaPHF6B9SWiI4NZ1zaq0GpRXkalgUOdyRWEWFjtrZYgCFkTanhUuPmYbvLeEhQb
9HWraA7ADBpCfId0aqF6EVZ5MnhdxWrD4T0EjMrAGBfP82OyGtswJMVzNaHrzaqC3KcJSsPMDnKk
6wuPJcw7lFqTcpvmMVlSZ/iM4tttT66isUqElEnD2feNPdPhJQAi3uYS+6nlcbAgkADUCQ3sk4WJ
ZTnwT3VYWvlvc6+JqnW/5Yub038NhtS51VTLLHV/GavgLsaak7peN4rJ/pzj7qwPdqVX6R1ild6+
67u2MLZ4Z2e1xXxGsU/QHT+0aq5SoMb4lT86XRI6d51kjGG7YYdfaP7VdN53bTx1LVaiYJBatmH2
sq6xP4xu9AHJl2UZO6wfRNUe53egHXrJVDzlT52GkhTAadNs0Y5D6vejutGaZjNj8MDy1cXCse3T
yORvpz9iy62mGrFz1GntyeknS55jTE3UBzWUmyToQ9uPpd+L0E6/uyPMycJLdX1KX7GCRPpO0a2v
TkVdxWIda9KMp9pZC7h8zAg89zYJH0ZiO2Sn3E1Cj/mE5i40wsOssG7dYMgtrHSdGAK2P+Mg6faR
KW3Op2Y2JR6tCM8vrr8YVcyR8Vmm0+ynAarMy6x1o7ogNU2jK6unfnfTUUfVbkWJuGtBU57jSvLm
DCTccp6UaIFkZDkzVj0a/oHakpOlQeX1AxLOrZ5WqClfeW8yuc3K3uxedRsnYO+hS9DrlxgCmCBx
YdCCs5LZkH89x/Dt6nzbUmYQr7M7jNHXDiee6vnwqKiVvmkq9FAURCkA5jDw9JwDjJ+qUdWaikST
q6MadkQZF1pXVRxP+X3BOp2I3jXY9L5HxWSCrSXmj8Q91VcMBwmj42uOYxZ8LZB91kZIUhDhV6hM
1N3wK5iYFl+LUUvQGjZZbcyc0k1ci2c0snzrnu3K4K5JkrGBVuG29kFk4ZAiOBRFg2BaLVrKP2k5
RnExGioOnjAb3AGEKlGafGF1NTUhCK2n8XkumwoahclAqitrQFDqJTHT4vw8Zud/WdiSkFT0emD7
hhXr46dpshaNQR6pxvhkrx6yvDzWcy2aZz6lKTqaymrlU1lS+cUcSlWDnXMcMqrAQ4VMk6FOI8bT
qBFV8VSicrYnop9hRoIfRr10jgDXZeLnU756l+zOKY+TylzH9rAbtAkSdztBisI/TxnbFItUGspO
MRhnk9lg5hljcWqfmxELOUqgZI3S8MFHt1U1FmyKSRTX7t2UN2ZxbWvK0a7NZq6WWw7uxq59JCb9
eBs4uRLnrph0eBnz2LARzvkUF/ehW+npBhNe3h/Yg3q+71rPm/rKHDBUvralliT3b6nIf5Oy/1mF
Iv8+KfO+FfEvTbD1r/+Zef3hGAb7IS/doVtlKbpRPzIv8Qc9KIs/sV3hMqDKcfmh/+thqT8IsSR/
JmmACWsl0P2Zell/KN3E1+ZgWqePZQLr/g96WO8ao7aOwI/Si63TGBMOuwPX8HPixfCTuoTT4jUb
0XjhQR5y/5X0YvHnTbYNd86PficJ99/3zOSvOo+332eRiDqWNHVDl+8bshLVczChq06OaMAOwzk9
avvsFG5+J+X4uxv75Rfpv95YyTYadfwicVccmdWyWQ6a3++G70i8NuHG3Pz0vv+mFyh/lY789b5I
vX9+jnZZA3nACaMxofpSGX56UN9KDphNtMM+sYu619BP+cW/vc9fe/V//cXvBAGz0/BS8bzDdTwi
pFQnfSPPxY65cb52N/g9ZqljclBn+zfij98+4Hc6B5ze+lIQ9CXH5mgxXm+vbZutwm7/SXkMbfnt
nZrm+gz/VSRYbxWxPmOhDWlgadDlu1uN+jSYHSTERlPoiBEoWQCt93TKA+ze0kxnbedwimDoEgs9
KBGnm3keETBnoeaOj9SYM4p5i0VwOuJxlnahXRvDpLd7pSqO7pqjg/Q2cyiYlpO0dFKQdn6MI9eg
B4hBeIyG8gqDY5cx9sZhNI4zFb2BMnUE3SJxk56cuXTuyZ/Gm4oqw41hhcLy8KktyL4zB01mMzUW
ASUkA/3AxNT2A5YTnE8TZXkwkGmNoZLBtjPOVjufATtj5PIj10muBgPP1oc26vrXjouezji8ousE
jfKmAcezx7tS7rtoKTdJ15vVhmBkNPG79dThSiSvO6a8J0fiBINi6SwfkqKPT0mhU7vtwmTe9mY0
7evclaM/mCjUd2Yiqk07JupWy8t+8qi+Onurr+anqbSWM17lygvilqE5YXfS9VGecSQPx9hM8m9M
PB93EabqbdZ06UNu4V5d0HLHnkwZu+ItHcAwv5mG7NTHTs0VyOGe+cPDXgydeyU0RklVOIvoVNfm
dxkJ+VzP4IcWBiFeVWNgbmTcz7tqHsRm0mi30Ifv/Vr2cHIiq3APpV3ax3ExKsorbf4B0GBztSTD
dANgwf44Ozmj37EgHqd4crbL4JByRvhA6niyTuGwlJgph+g4k8S/gInp/colg7OzzHgkUC1Y3HYz
4KmZEwy6ZH/4JMrxpdXmJLlKSmOmhwazQG77wrSeDLMyv+uJsaB1hJmhb8wlyZCmUj0vAU0o1mqS
D2V9WfBAfsLHjuWoZwf9QGJufOBmEyLzyq6/yBFSuj+EovnSmwj3vIlKk8HfXeAo0KMOCxI6UBzb
eiGIKAyV0NuqJB20Vm9HfSsI0b5ZjUlAqeZ80YE2uFBmXMxKIUVponBf1wyJFm8K7Gc9SLKHUHTR
Pu56eRzAMmTnJTJq/WaejIVlM7YQrEBR5uGpSlU0HPQux32Bje0hr+30blFmm9O/FVSEXeQA+47R
k7thcapTguRz3lAbFzrcKmbIkNYG33nek9rTd5RHQun8nKq6tj+nFaClb8Rb3bKrRG1PH0sU1MYu
tUP4MJ0im4FHVo7G1hUxJsZYUUeUs91+rp3EOlb5MMMkRciIAl0vdkKbjIcBwhwi8IiEA7J2bi2E
0ENybEXf40gehLwR08rZ7Kxs9gcO93NXdfWnQvT1maaEcUgrzAwYYmRc+ZbesWNYwMFOo8uUVD8T
kfNlxSz72qpD8cjmJ7KmOi1tf8217SfmyxWPhjFGj7nV9L4zd5u2ShBYWd2TDn7H72i73yZ4vV7M
IkeEjbIg3s71GF+mgQ7b6MqKJikDFQAqUTvCl1w/dnJxSi8py+YLBP0JF/w4N9d4I+1dYwU2/qw5
uuh1CASwMisCbKEN34TstWtr0u1HBmFFpxBa3wu0pOhiOLTgscpNPm7bFMN9tJw0iDNba7AB9jhB
sVFOmZ5tQDX+2GbpwWqstyps7mzaOte2qZHbV5Y0xrM9zfYhDPnbRlYYpySMjEOnlekuC2VzrCgQ
0cYd+qvKhhyDISA9zykNstG1y+Oomg61e6H2QRG5W5qfbL/8U5R1VJY11/lQJ9dLF4XQC3rEMBSN
493Y1vOVE9rGIe6rcmO2o/VNy91lMzZl80onPCRSdxT8P2u9WCaaNZ07PTa9WHxpBDqssaQA0UaO
Mu4aQIInYfF5h75pUTlFFxJQfnCCcr42sri5Mu2qPCqd34SvWDvUtM2eEmz4Wwer3XYSdvqQznp6
nVWGthnCpdj2S1JdCVxVsCLIwluYqPsAA+txlAbCcWFAq6GnlhwzLMhQFrvkqldDvu8LfTyYU59s
aBIaBynM6MGEDrCXiIf3ctGYNlJb0XZQRnwOwyXc4GEsNpR0DOwIprgf53E8FZAfbnJax18yt8JP
vBTf5oRnByYaHPXoukBam9F389y9NG1u7ueCdMYOcLjAULEuvcPAFBYrwBPakc2mqEP5wUkD/Vts
2OWpp9a6SeGX3OZhl6NFMK0rZWvuF6okGcwlWb2qNG1W2hsnbTaZu0xk4B9TMNvtrObjNPfWtlBy
ehnAFu8o5CwbZXX60WjEdOnQEjxTg5UvHSAdiYk6Nl9KiFK4CCJzC8ZMbLHQRBen6vuHfGAaoIYD
cDMk1BUwh1ge9Pv8q7tE1pcJo8g5bLNyjz2J6jMh6x3o/eiKBrr9rbR0TisGqM13cBBGplml2UaG
NNJ1FQ+fTPL7bbxEYuPWjr2L9DG8Qj5gn8dyqC+1jooipOB/qZc0rjZw1DjdQzuCYkauHN0UsYZx
aOinG3yv1iWiFdN5Jde8SThValQLeNBQSJLOykYD1Yj6MtymRDp8cDa3lpmIr/y6H0V4j/4obo5L
3KK91yIoJB4HRxCeMWBN10436eh3Fnay0cIGtwTHwmlUcNOWZqxW+yMICjtr53qHmaP5YiZVPnnS
SQEudUGkMWOLHRYmRGjoO4eZNi3ko2FINmTji3h0S1UO+H7kkB5yp2VdtgwjQxlfVlLf5g457cYN
upjtus/KdNrGjtOEuwIr4hdtGqbSC0JpfRzzWtmFr4UIE15zC5+5L3EXzZchSXtEAzQ5+mPMlLHh
VTmgCu9d3cnOvc73oxM4VdulbcWN1pnm5JUd9VsVCrjXhlHeaha2MYwlY350rAgQooVCi/RsvHJ1
fbkkmTvtZ7oxdIhq61RpQ3fCNeN6Kp2+mZWKbwGfVA+YgZUfYpfbLhbWL10L62ulxRDCmDThzcYY
wHIohq+mO3Qvql0ty3M5W1ilQDTNaqjuysUxdgseOpyjMt2amI02Rhgsu7gaOF1b6W7cVtY7xICW
N3RmjDoonTdK1OjwAXic1TirHSrygbJBFOxajcEEE43BPTjWmtDYCetbB0mFF/X4aTBJSD8pivmg
AqhHCVS+x8rAJmeBdPrK4dWe8V9hh5qHvL5KM16NgQxl21VUeeLGsFZrSr1clxNVPUGUdvhvwaCb
VxnsKor/h4JB2bXjS/Hyc7d2/Yk/Za/uH9is6azqJrUDJdfJen92a90/XNcV5qqGlYosiKz2z5KB
Jm0KCiRIrpSGbrv89P/XDDRl/fH2U64lXdvE02j/J0UDigO/ZGK0a8230gRJCnm8q1Zd7s/ZbhEQ
uzoDOViInKnz57DCLuzBFcg/BnXSGtLTZlFarucy6ra/HauEj8TEOyg3JTX4bBPqwhVXOaw6imhs
YNpG9Dlu9R4Uh/2gwjgKPklrlffEvZzaA26+pLiU5uh8nTHZAtkA4AbxwHghxZp7YMDwtfxVsUDH
t8v0R7TsormKaiSqGG6HxMGD5JYnMdq6uXdQj1a+KiylzkFnh6avmixowH4sfb1z9UAPPSMC9uc5
dM75bmqrHHycU7O5DSXoX+hLPQ5GQ6TaRzqugAIHOYWw5uq6+eyO7fxN2ln0GakJwULX14wNd+1O
FJ/aahnVdSLQNW3tCSfI1qAwM+8LvJ2TX9HNmnf5Mg+Nz4SfJSds5pY3rd4T7UNPRuo3lUgrfZhW
REEiqeV9G/YTUZKdlNaWOTQrbL+kx+aRBukPthZVw5Nqa+cw9uVYbMFk8itsoYvvLVyVJ1uOQHSd
uQnwieid4x7SDlniN9zOmf0SZ7lZXGxzHIeXpRxMcXIGV0XfGrRrBVkXhEgusku1sf/SQrcZ9rjb
QwSVVK0Tsr1aKp36aYVJFCyADIaaGkWXNDtoHFN0l7W01z6zz5M/zYb67BbDYoJYxkK/7Sshq4Ma
wnQ5xAWx2k0wBVjYPdqYS/uYCLW8Bo3Juwi0Xs89q6uQBw9GGj/WUTsfsDTZpsecnqnjVy814doY
yn6j8q7IKKjPnboCdLdoPIykZaBw0D3M2QAyAxjw/MwfF98nZc+vKR7N+ACsdMwpHrRWexP2hYr8
ECtdsRYh0tsB8abpazJKEBF0ysAybUsc0hkgpQgmixl8zrJUBE/rAN2a0w+J+DUJfrsAUCyVgyEr
mj9K0dFNNMe+Qvls1FbzLXG1iN4q/OTqEaJGpWiLgHmFiNerkifq6hOc+GIs453UZJgjE6TCfUIa
1g2P+UBrlwFuZIEnHCn1LhSi25jT9AVM8eJ8hfYGcjTDEZrexDCei6OTRDlMX74WWnn5bA+2Vxgx
XAsi0YQ1voJtwu85rSLzSpKgQMqq5zA9pgW9NcYzF9rHSQT4Uc0CvJjeFdGneAx1zVcJhmRE72EE
ILqr0cfuLRm7yTYu6ti4lag6YCW0ujmd6xGMHZk2eCpfG5chhk8xYxfcN4jrxK6CvmztNL0ZopsK
t3H7kEXY7H0wMpP2YWrpph8M6Rpp66WFq3Ubio2zvVX0CqrjZBEVPEPU0qfjnFrd4vMme2PTR0X7
jMyJ8p2d5wyrSQcylKNtLIu67aRmIcx0kjAQt3BDRQHKisuib6cN1ed6yAN1Hdur3hnLrDldllC1
DR36GOYLI+hyUvopt4EElUpDwOn3MAS0M/FPMpyhBJfqROlee14Kvp8TL0OmHig0RyCdA+mxqfCn
nHqaDWyqSx0TtHrE8k54jGgGEPhYwxxDyxkbd1NNCsYbzTc1nCi0gndKIqIHz3Bz4IOiNZ36XhOq
DmiIwccbEyY936KugeFXZBImAMiOdHlNQpEZO5fWvbYflE1JIwYNgZwzHrN5m/d8CX4sjDwnmEvT
8JAXKAyuyqEKsi0U6yo6qBH4AspLWosvbh8b1nhClBQX8bbA1V7UAGzjMrA2FPyAODoHGelGJO6b
CJuA3GrMdpl7DW4F0AOyhbGJHpaBnvBHYSkaPzJcZLZDhZ7rdwHKtG+oA7LJr1st1pinPsEjB8kg
hR8k0RL6wMPpCksWQroToUagaykUdgnjYr4JunUEvkwBqP06MoB06EMdTZ4Z9aG4isKx1TatHevP
LhQKzpc4MfX7MI37j1o92/dNHkFeTIvcgbET2n2GVsdCxeC2SOU2ZkOm4CMhDPp9inwc2lO2yo2D
LjGcAzI6BJ+jWUYY4rmtLtuz2/TmNqUw5OzLMHdH1AJJ7J5jQoSXMi0GsgP80OGP2vV/uzb/sw4y
/fdB2C5O4p8DsPVv/wjAiKUcxG8WSiTUbw7OZwKgPyMw28ZeRPdFutJxDXMdWf//ERhdG5t2Os4j
Xa0Wo58iMOniPRL0WJDKI3DjB/+TCOx9AGY7Bpo7QTvXVYJr1N+VwmniyqrWOoNofp5uFwtXkDnu
EWPK57J9LhWmXkAwwUVPhi9lZig6q8bZzrrpVgsdeBrMm0BRqvZKl8m2avTQb12LCgR8buk+wTaU
j0X226E6v/YqzPWqTfxSTCmk4UTo8u6qK2C+QJcD+7G152JvQrGB6TF8DmxiHIRkAJEYcZBXJoOx
gYJuh2zctD07IRg+CFMuuGKfUd3thzlmYF3ZPf/09v+mh7O+up/6C+vlSRr9UHqxnFnCfT9PPQE5
AIREBY/j2ECYHNJmb2HlAVSRZKeFyOqodfZXt+uOCBm/aYFb7oRV31CI/xDCC92OeHs3RJBM6q0w
n8Cdu+Rm9r3tCwICzsCdbnWHOtP0Y1ZJ2vQroLVtO94HLvujDtvW04r+Q0Rrd5rV44xVo/jxrf/7
/tuvfaq3e1SGI1jRJBi4Kt5Z1hAfxpSRiuBxcOq7gfu5TpjLusEscT00RcNg5wgeQTg7nqHaCyK8
8+gUQEfnOt4LVbgXJI9muS+XOfmNV1lfO3L/au/8uDQTMaJSlrDF25f1c1IRwAFPSHCCx64WMZ0G
d7woysfpVhuNc8EogvuEMR1bSck7T2IU4hQsYCAHKO7mhyRvQ+zqhdhq4fJl1eQANEnkFnAlyQhs
j00zExTyS/YVQHdfL81DGVqWV8QR8wEoPtI8j/cdwKp1ooVxnMPgrgzH9IId1fqNNZiP/d2tkr2Z
ZGi4Efl4Qbr9mj+BYzcz4F3RU6u76o4zkORJX8IXY+LQDuAClhGLp5KwZiwZ7Gpzag7NOCy+DpkQ
bXryocY5eMEQGe9ThWjJSKLD22NDc36NFaC+xxNFnSu4RgjkcBT1xYEq931ZRsYxqp3mWKbbJVvv
MDyCfA+IoMz24PbpvZbFBo2t+as9m/oxz6DKysm8zzR320SjIL5BCkumEF1Frm5sSEUPThxaXzlt
PzvTuRF5+bUZP2Ih+gQcA8w/ta4rSpTVdPfP3+tbr/iXBWNLk8fIfG2djFTId2s57DS7mfsxfHp7
YQhKjWPX4chjPVuZuVuiPt5LaBaeYKwLIE3nkhYlvmyiwN+80LfW47tLwRFt00EnZrHc90P2qPVG
YUeF83GVEh2dgIZkr1XTJjGxGq2feIJInmgao10M5QnHmnlIiughJfY4EOCAPnFD48S28LsPft1T
310ZdQT2WwTWXJ6x7sk/KaudTo4BDRztUQsy9QApOd3RK7D8oU9y5mFctMLSfGudNzfjKPUHK3Yv
M0PpHuJmuUN+8AhC3PHqDK3rP7++9Qz9y5Up3RaIIDgYxPsxxPagQXioEvdR7/aVrIIbFTYQp5C0
LrVV7+rh89vFuOsyLIikcWA3ZHi2xBKhyBPrsGlOiIMpa2rw/taHGIcFEx0a5L5LqW1Du1quaCPq
R3JkE664NZ+q9ZNpxRhtGGMw7bv2Pu6C8jNaLMPvU4VqGj3RESEY3ZE5OOixs8O9Nt1Oykoxczpw
/hpja9jMlgapPxwqu7kranfddqaP9NB6eqoTbI15upNmvWU0YawJ/VnM0aYzyUoEKMJNtX682ZTY
nphXIr8cNloSU5afS/I52d+HPa2SxLQz/5+fufrLEWcrqSgbSUVnQFrvt39qu8nCzOf4CTIdVLTa
dXaJ4Wbwf09vm0le7QIdnkwNeuzq7fEXdYYyrsjOo1ZUflKHOymTxPtxC2ZXbsbBuf6x6g0S2SZL
fzNP8B2uhHPBVjQdORdYvDp1p3Ud/bSCMS0qMeld8JgA2d0JdGyM4KMXmSTS9QDSoT0s8ws220tK
rgqak3oCMDPCobS9ZRMuT7RMb//5Qb5TP7xd1KrCocIslZK6825AqFMRQppWHT/B2nQ2ANI4ZRId
Aty63fZIzB7HAUDX27k5aGV2gEL20AzhdIebafaKuf3N8flGb/n1Q1cWtMAVCYgz0HDf7YZ1Cb03
QYr31HamfGjKufPjqX/J15PErZHK5ZRqHFDUYFG5RmcuIr/XtQOS1pPFEInLQhPtiikH8d41dXqb
U5oeoqwUW6zCtwNObOa3EgC4oqE0HbjNHRau34lKCLnf7QlE0GieeNmOg+3k3W4VTsY8OHGbPTF3
PITvLp/snFhqduGRN1FabvPYdC6wF1ESGHghWzfut4vGsd8xNfctmCrrIjopd/6wJOmtbXGooxVw
frOtvpF4fn3ahm1ThkXbhQcSndavizIIE5PIdBqecqYP3aZKkw950L2mEI9Pby9AL9KabiH26GVd
IR2ahiMAPHqvOZ4okSBACRZ3W7rRqy6Dah8VhbVHUnupevQK6YJCY6HZgNWboexRd5GLXmALM5Az
/mYp//WZmyAp+RAQ2LBq30vAgFYoCFM67R1nfjW1Ib/KgiMK//wIQ3PGrIppT3MRdCgBaxtRgn0w
nPxa1ZZ1De0KQNX6kBmP5l6wcCPjLSMHmH2j/vONgMgcXD+XyJmjv3/mZl8FuIKK5CmMzK/SBQ+b
jiaKyik+G4DF71V0QgK8zVLtmd3aoilN+PF2uFoutPVcWr+BlrxNCPx1FVAiNk0gEJAgKWG8i+MU
JDhnkjn2HVOCAQMcRELDnKi3UyZkhbC349OEhacO0DevNJBiuxrxyz5WAqe+kq/jop4ieAGnWQLX
wmeX7SHYT5tJRPauaxGhM2sOtu4sVvV46aGOmjA6Qr7T49fF5nCzRfmBgUrV+Z/XBe2Hd5+itSoN
kenZNlrD9wwh1Lf4UzG8PL2lmG/7Wtmj23eq5UfWkk60FO0yuUwBQeU///K/CagsZdjrEBpe9aqf
/PX7igOpLxix8qe35BD+ttpx0r8d5gK3t5jGIwBW91IzeMvDlrK1wZC3sUsetZ7NQlBcqZvlN89E
/zVmYdmhxiRYATeKlHON3H+9rJA3xTBHraPN0Wtbxv0FVGf6bR2I/sS8xM9vj2mqk3Q7TQlww6zY
9MECtKw2ptuIBGc7BDbJ9hoSGhM2WzGM4cadQxNTvNZvGfryvUbLS5uTdCZYsNfaxo99N9WbjR5k
7U08LBArTUw5MtT3WeU2l8QV+W+2hbchx/9a229fmItgnEzMYJHba6vp52O36qtqpQr0j1pWBmd9
WRb2BQ89CLeEqOt6tClBm3Z6E8V5t2c2jXawl+mqZqIbpXjOvx6J14gl1KSCDgWxvlFG4H4AJIlU
vou3uPReGZR1qxvOeBgEeTajbvp9uCz6Pi0ZwVjDKBl5WrulVh9o+TsHPA/p0aaq5xW6+c3uF3Nr
ZYW4NEHip6YYDs0a/rcdiUwCSwu5w0muR5aoumBLP+M3j+hdZLI+IgOjEk01TgLqPe67z18WphPV
tSEeDWAlYUsi+Rbrv52hzuyusWBue0Frih3+K6KB2vpYrBnYlNTg7cfZiycYe7/5dP6yRqkxGdZK
uaGGwfJ4F5owAi6uXNDRj936ORipZnOCR/dAmNVDDwr4CjKJvmmoN/jYBPApJlCUCaZpRFfiNwHn
G0rr11W0Frzg8RB1kSGJd6sooc8D5EQPHhd3qj6PwYxbpaa3jI0ysd2d7TKCDn9wdSDNNvwGrOkB
LCWitLT7vGSuHw4B+dQQvoqoE3tc1rt/flr6r4Jkggzcq0QaFNJ4neiRjV+XOe9wHowsHR/f9hYl
oUtMie43Hc6FehiI7YzmI94IMD5U/ZiEEVZM38ytXdwwDS+y9ZropDa2poaLIsdTVfNK92O7eQtG
GcOinEjfj43xqIEz89SAUMTB+eY3sJd3PyJW87aeGvO+1OLDP9/d2yb98+O3iFHZvhkZw4ZF4/dd
mFLkpDqZvX7EMEM3Y6bVuHuqJxd9HjsH/D/mh+xx2vS7coa10tDs8PswanYDmjyG+abHXOsvWPLA
SGe6/qOS0muWfiw7U20sUda/WTHG/xJ3ZktyG1m2/SK0AY75FUDMkfPMFxiTZGKeZ3z9XUDWvc1M
qpmmfrllVSaTSlJEYHA/fs7eay9PxMevzOOCtF03mVPTaP30xDBe1JQwK/vHJQ7OMxKBlFbRLiyr
pGiNFB2MTgVv2YeTpOlDfsp77bYO+hiBbWJtGBXFHrxZbYmd0Z1uOc6ShzXuTIXcFSsdbnVinJif
5tFuPfF0sqkQ/hhrroSP7kxCqyTtQeiMnpyQENlBzGfu1t8RAd64DSOiHD8UTkm0HYohgHkmZH4O
hv5SjCrvdB27NBjpHqYWBl9Vbr64o+vb+/HyLL5rCmTN1FeW1cfndUKwO2ZpTtNDtPNBy3ht68IE
zT4gxTTz7ay86TLCjYDhnw57fqvXjXANSau8Opn6TWopGs43m1HuclRB8Nu6dqWOP9ZVKx8NRhlF
xUTaIG8CPaSyR0/pO3P3fe1c+v31GMz1FTK1w1r3gYXbdCheL9kZf4DA9RidKWdZZNfrRuyrunHC
qzVuKKK+eFT+WFw4KZgyvUKy4miF0+P4eC2suDTIrx/nR6KRErcNTd8Lk7rlZNjdKLE5cb6puu16
ol9brGktz7u+FC9ankqbsGa2upwY198Ry3mM4maUv1iOP7XqlwXGUPgInmRDtWVzEXP8vo9iLRyl
WKOtaUYmsb61P3oB6K0NDoXn2I6AWeVwGkgiURgymuYNpwprUaZmJBb6pheIJU7Ckt8YPBhnue94
klPhSHVDpkeUn2IbpRYhaM9QRtrN35ePT6fc9+++VNwcKHUIf587bBqdD/zIS/OoYxlO7XRfYgn3
kH/4BE7ErbsWuut6QCZE5ML5f5YG6MSSVoiLQcxffCEOglytT48/zll5Gb3YLGhr6PVvzYC4kOWE
0B/rcUCbe9mZw83aewgu/WR60VAWHtfejBQ3kPgP63dJCb7cFWXNfcZHSoqMtjOb6UzKafVghCRH
92CZnQYK/XWTxz8DZsub9Z/xx40g5eLMk808dz5C2cmPejSSV91KFpwclkF1nn6RsZTxqCEhwzy6
DRU2qoT9Qkem72LTHbZmkHNwsuNpu55G1lbVuvLDGzOu4tQ/Wa1/tlQgVutLifxd9mrth6RbG9y4
zlBJ8JqjwPekRBi855WyLYlp3K1P7nq8ZVEzNrTxXICiNPA5Wu4LXzyqSTwihuc7AOf93mPwPwIS
UbY+CSB2zZIhirs2Jd9YGrKodPpO0LMqVUQ0DdmCPly5n2qWzccYBhJ7srwPzdE/cy48QlceEKeO
R3rx1IGkyh2Jy1ur9bFrwHYaVncnjO5XIeI3dSl/iYpAS21hoKeR95wnCDBAQHWwyHS47zBoNrR4
s1M05toh0bPuFORtRwt7eJTEOB3sIrp+P1ItLbxoYU5p+mgAjmFaAOPNreokhbEftz/XWmMZvYTV
uE8GjmZT4cs7Qd4fRGkMEWbkp4d1PQOUvOjoK2PbxMJwLOY4bl5R2i8jgwZDlxdmzehhYUUv3fUR
U6se7jykyH0JQt7tIkx2DdGkMLHLayR4LlR065REzyZ1sVuR93uaZ2y5AKF2IC5jV+De9JSSBAfO
qKZT9zN2K4l7C0Zn9gxNS6l6OwA8UnoXxQiB4ry+jfL5bDNwYoPp/DWN87C6F+At1Kwe5VQlxIby
nNpAn8chPZSTqWw4SpMoLOMPFeqdPwYUnlFN/tzUvm/kpZ3fhvSHoZOnIO+Q3/AELG3h5YeuW2cj
B8TggIRwR7lAmEDUuiNUG0fqMkssEmJigylAQVyK7bgMvNYFYZmiCacf2Td8kNGQuiVzR0cSJI4f
X+GtvrKMifAav2KLWY5CZaaph1ApXwKS2Za0VNIfIu3QlTV7Pl7uuCJjE1YRadbZ64ggbDeWMIhJ
4nsLwozkUfzlu9TXbUepsYxHOcj7cB+DcziEc3VFc1VxM70W7oTyeRMp/n1QCuYnwn8IdOIBLQgA
W5z/1vuCBhREOxTgtTRwyPeq4QBEILCBmBIHMf7ZjmCqiaWpxIrZbpp4MhytGZfCBLh6273Z8gMm
8B9I0ArmfYDjC7keCJcjh6Gdstu1KWgZ+sOwdNFCfEro6OLkjAjnnM7zZhj0iyGqkZUQFQrc4U4r
kt4liXEtWNoxPSbgh2A8orCSWvpkCH3aC7IbHpXJzzcD1EJqecX08FnHO7zJXsIB0U2XsZYe+OGO
kbfmQLyGclxU8WYGo+aKTHlKpM48N2Dl7cxGe7t0wpPCJknbjjNntlPtkFZZvpMk+8d6n2VCVoMw
wvSDHkruDHx1gSj2hoaumaaVvikycrNUkYd7lEKpZ/npi+ZTEzckCHr10qdkQP1rBvl1Th/lZWgX
LlIYX9y3UigdC6ODKJj3IxniSn/sgrTYaPbrIONsqyZr0bUtIZEbXLsB471zAs1or7PYZRSB678e
N24KmB3NfCM7BqETm/UvgyRjt53hNtY9CREB+iCvxv7lVraNayeIeCy4vTDfMy/KF1pHzbqg47dB
gTHIIAjhkY8q+TZgqA84QUJnvbDrw2xE5bei7lMn6VoQdpECfdKQrF0Fb8yuJOtcG+Z932YA5iJh
0oi1gsukOTS64RRJupEjCSE/7VkKrwKduczGS5wkqBDQTtdsjipiQ8SHHKxONYrQM12STWunpF4K
0mytbNiIkvPd8n/hP/4+NPMV/FGaNon61hSZOKz7NQwE4fb9fFfRXhr0yToz6mbTMUqKD0h9siph
TssPSm02F4NCIK8Nv4Z8H+UwMRv1DFMqX8qk0PAsNyzdbUpsVYr68F2RAJTTVUmMaIpx3Il+QKY3
0DHB0sBFtiAsrn1zBTDMYR1MJeVcnxCVovXXyLRlqVonnL55P9hZf7XutRMSB9blzittvuX6lyDj
KK5pSSU2sNnaWETvEoChHcpB3gsN8lfL4WcDbREDS2eGd01pPRhBPLPkG3WD8/8HOYnYzCTlqFQJ
GrT4VGcozvVAewZPIRPP/oXK4I+mAfUgShA0IPSPVI5nn5oGelObg46aj6mlpG9YdO6UQryOqYlc
krDPY0WKZVYI0hMjy2OMxax67Wh1xk1bVyqH0uirGpVR4J9lFTMM+DLLmHBRq38sUnsGXlM/ZDpB
Snm/pbtf7dI2P9mizTymSFfr4dhoCFlM5TZ2Qe78lMV9L0hYkulWXmeD/dxHCmlUi5QBLa/D0HY+
VVJ6QshfHWY1cWUz1+8qU/byqTrEzKeAP9o4Zq153s89T85QYOeUejbF9eGAGvvoywpugQlOYNir
13B2x+up7+8HYkcvoZWgZEvtds+p9WZkW7g2MTFzqr1iFyk3JczQbcfQALXnYJ77Str/p7pia+/j
7HIaYtKCO5JzNFs/S+xN3mjpJAkW2csUt9ZBm4mqkedIHOpwU5j269rZ18q43fQF0XFKl97ZERPA
okzmTdfNP9ZJ9NylNJ9rkXjAHJNNZ7Io1wp5Rdzkc++lMDaMXc7eFFPlnnuSP19jHeMCYUkeMUCE
tlWWejlLd7Wc3iJ8Dl6YFcLR8IPkdqHugOeViKhelD/KkqeWc2TYiZv1hVGb/FaJen9D4gypqm1T
btaLGSqxtGOclThai0jVmqaTgSbSYfOMkjxh86Zhvk5L4kb2t0NVFoTal9O+6MGDQJeq4JqQW8PI
6xDnV1Nbdjuoq/nOSKwXWKjtZTSm92N7tEwtejXK9KLOkvqYjsm3vLOLwzzc5ZbxOgimJdgE6XxO
y3h+fYlhDoHfhKu3DefII2igxWsgx7s4LtLzumuBHj3aWc3ruKzn0sQ2RcP0lATTj1nuJCbDqekN
Gw0j3svUANBZtABTOz0xMzB2SRjTxvHLx0kPr1orV454iertWjgyE2HT6ftXNeY4RdUqutuxTO/W
Omi9xOujX5B5Ru+mVXcorw23Aiux11JcR0ZPvgYL2tk3tiaBJ/f+DYean1NNj78bavTulVRevP/b
lro1rW1rl2hluW1M9VtVlulZkRdjqKSRNiBIL00bpwtlJs7UtVsjLilPY5Z7hMcccHDs+DWgLaE/
jHW1H6PhmwHh5gKZqXCqDCcswlbpUI6tjo/NkB0sf1u5bqYLZblySmRqm0El5koSDKN7O8UzZcvT
cY4PCT6mTT1q2RLht7ivmkuimDJnLeuUqr4LO+uU5aG2g6LGVKsyyUKuzdecbzj04y5uFXYmGvo7
0082a31ApgNXuW5IGiO/HB5lfwyk+GVWZv72HCJryjnpTPz407LGjJ0doLDKL7qoMC6mdrniNJqd
qGyje+xXp15vtj6Z1/caMnV8DtCkOrk7kU7xfi8Zmu27SqXV2R39OiphflXlNTXm+lwnl0w62ZR5
sjA/GdG2o6tHbpe0aduam6eDL8lIid/zJABZHfQ9FsMHgdf8wc92sD20TU8m8GNotHdFnnizDSVM
ptlxa+f5TQcJRUc0eNUFNWtUYz7UUuIMTWDcWVm+dPzss07DphWeNEvWlYbVGGdOM2MPoLMeW+nP
0qTLlvTddIUEGv1VX+xQJ9N467LyYKZjhghdeiLxlZg1pTAfUnoYBd35LDsmCinMLS7TQ5PgKAIK
rFzYPOhXI6luB99IX+aBH1s283BC6+8wb6feJnvctWgm7daTUAkaiSqJUNOwD2cXY1ixTarG3jYT
E9j1NKDJ5eTo7S/cpNFmnBHJ0TXZAxizNr7oIUzXM06mbC49X+WUnXUk2uswi4foGxDz3lsVOar0
rOequYdp8ypojh6DkUZCGCeSE9it+ijV0Kua7r5I5+y2L+yTmcngjlR8gAGeMHcd8qzShHIoLA+R
eONCM/4uGXq3ncqbVCorNnvEeevxoSAludPINuZCjNadTUCcN0fpr1JCtMvhZKTO1YxDbXJqHs0r
WUqYZeaJ75F2RmcrqF/0LHgjcy85YOpz9BqY7KB19qUB43Qd7SoK8JdKw323PvScYbX9kFYljsWI
VoMcXhemH9PXEd/Dwr6S05HHWC539mjIe07RHpfTW89TRuX3W2bbzaapCKQDYXqtKcI4lclwCTkb
iVeSXtjcqGVHE1d4N87vwrxlXFyl+oGM3fioydM3FA/MkNrqIsf+t5Um7WeOw34SQJvXURR5PS6I
mfpGZDQp1rJ13RvxPiz9MJ0vxPjczY1WuJie/1O36n28Dfr+GpoYK1kYyIf4EhsKKsLwlUnwlWzM
nJeZTLnr8TlG8O5Fvo4nvyO4Rx2B0pq1tUXoP3sZo6ON0k37vkaTtzYf1+ZIM47HQG+Sg0JzbIP0
1mI+wDEYklC1GzOawHEtXQayiUhNgEq3Olu4idpo+/WZAC+ABRrutjOH/XKuSuyr3HKNSMnujQhB
zboUh1pobYKBv7UIShiNmYmefzJ/zsD4mKcBbqBq8Bt6bekC8eCwuk0x3O/WhcSuXK3LhKewxsB1
VL0OLhm1yCVWCjoLZXUO6v16viQD3J0ykR510QnivitvVVBM+B7dHBWmizzqUJrIW2EGIM2t+gAT
cHzACW6fB+jZQyFll4GtvCFWf4b83eBk4PXQg0r3Opx5Xqk+BZ5UEKdr+VSK6/MIqHaROCnf7Sm5
pl/Qeq1iAU1bL69kk3lBmN55qoyrJpn7U6TZ136vUrUZF4rETpz3fbg38J94lkUQkLZEck3zGe2s
ID9Y1U9lqalHXIPXg9m9QKSYvN4Ya8hanLoZ10XIATjkp47FAnDCqeJ/0ff9OJleupI40CCFojyj
kGY2+bFY1bJuzHRGOo+NWpfupLHjKBkpg52PRxxjvZuHvXyAkAgAPczm/0UHnhGwaWgsDAzH9U8F
PMHEqA7NLnxSezk9xlXbOzQWr6MsTLd1NOlu1ooSMPikeykxbgcfi+jwMKtZ8hg0Mzeuj3zOdTbP
XWPNdzAJnKib6ZhZSbiXreCHJJN1hCXg2p6mcK/qWIbSgWWd/DI21rafj0Y0j44WcbjOp7HjZG/q
pBcolxOdpsjO61O7CkUUO4EaDSfMXf+VQVLvRzPEzIKL4It78kk8vbaKGTeSBsYUjenEZxXJ6Cvw
AvLef1xr5GEINUxeJMmtpViAkafEFqQbxNUqKusm8YyE06nOEBHchvurBiqHBbqTjn2tKyeA3A9y
yVAG0h5G4RxMH1hjJ2nM+qwaTMvXJ32OIqdXQyZnOqsQuQOCkeF55hp6EF1+yAHl5N874uvU+2P/
2UChJCN8hJprrtbM37v5s+Iv5yQjfhranvlpI8WkbCiuZUcHReboHYTicV1JIWTDSqyXF0ndjUOS
bqmZebmkYdwZc0fpx0bz3+8rkMjboBklN9fmajfp1n2gjl9NY/U/h52Lp0Fn5gLolzHQp2MeoGrO
U1qZPjV0bW4TzT7QEnH+c3f0THVKK5o2unjtcSrdqiGiT1qRgFZaLFBSFbbOWjQHSMNuAC4ANEro
Pq6iYjn+FpnLXqVXz8kcNFc2uZChLlO9hg0ichp866/te/rWs16/jz7h3b82htbsUhEKVpmw2eZd
xQjfbtyZ7cQDp5DQjY9e11PMoHTzuQR+QaPpuJ4M6KmY6mg+daDXKPzlTpdushDy6hf3/c81x8Dw
wYwYZR0N3M8H5CzBkqoii39sUupCnw56pe1FgEen9SlPqhwldAsi6L1FZ0W2J6WtevAR327zQmmd
UUnKDSnJWBqqZAbkI90Nzah64xiU57D9VoIYPNTYaD0tZrGmBCNgkYk9mlAIlU19yrk9q8jqi1/2
URK6vLjIqInJoHHEeIozwcfV1CoJ1zZj2X801ISWa5hvQyJDAOiE3jodQ1hI13sRDxBmYW6mgHSU
tVohLUW4Smlt6yL7tlb/6w1ei4l1uvHetIHpvkRkfyW++IfBPV+WqTbiC4FQSf9kJiF+tGnHjHSJ
9ZIrsgnXkBbfmdxu/Y7Ka8/58jqWRlLdivapJAv70DVERda0gakznbpjKry+qkCm3wL+dYchHa4K
Uj3X8ngcMAI2ypK0ibJ4LHXcGU0kIUAOfyhiau9SoJW04k37i6UUiNsf3RgT09HCZCNzCLjMp59W
xiG51HmcPK1XsMafXDcjCtzRHjHTio0PrCqyyv247PRQlzt3VnJ+5vdJ6MRcz422ZWBBO6R6P/wj
ntLDUt21mXDXBk0yWewfIi5obNK8js3qAgYq4BpJb9iVCoCu4Bbm1wB5A53EWXYDi+PjehTOq5Ek
VGrbPUzKGC0Q5MNuPvRLrx5qFfF5KgzCUASX62BKH1GWzKN9sbYn1icEOWx7oI0XoeXFed0g3sYb
yHiGzQoL7QnlJGEBksKMtPBVN5cSbwGCZs1R7XzjbpDaFYGQHdc1QVrkNVJpnNanVdJHyvLWuFsf
W/JAdGzN02EdxsgWOtyiHV1/2WDXYr3OUxuv+uKl7nSZNrO++E35S+3k3w+d5cZ9uV3VnYlRicua
FIP14eiS8UUt2cQMG087dBpzi9t9QAZ8v5ayiQU8SytyhbnJgwRu6hyH2kurB+kukMNfYQRMJLaT
X/00XKwvk9RB6WfgWMWVcCLRWJ4NUtlVDGvcV6P/QsTofGEv8zgj6N7UgXTn5SGIT4ry0Kukoa+v
XTOpLdusYV+uf6pNeMLXQ9v6p2UwWGc5PifwOPY6M3PCWROYJ6BMHaOComnq/nGtou2W3FN/kI/V
NFfwx55HxZiYpEnfyU8mubdOLqelFB+i2EafCEKmmKQjSKVTZBNGPkzlz7HBMLnWAtAoL1XDIENF
M5m6+76xiZdiWpKCX72gXKutaLhizAmY6rzORmVGa5vYnN9FKdZiANAk+0jiTneOY7LEJR7Bvy+D
2p/LICR7NkZrER1qLPYfl8FwRm3fa3bzLuhOOoYd61EhqSXBJBKimhISAF0DUdWqQ2UTiAH+ZzkW
tBBuacqb03CvAz3RGnqjq+TXCh+tMJcYPlKarzO19eKOsvVU+6q2W2/KFNz6AT09ppcoSkbJvkL6
9zobTDCMgNi5taTJ0aI5uaWAaCzKXUF29i3XzNHM5AfALmI6FqHS3y/IJ6Lhsi/YiNsU5Hc2Zbbx
uVboq3TUjNzon1pj0E/JwOG3kZD8TYZcvnuNxpH2Lhnb+I+CgLNWEleHtVtkLX+tnYrsFPdV76lZ
y6u7NLHXr/ivjKv3X4fn/Y8xEcsH/fgtle8/H/z/Mz1v3Qv+Z8vqZRT8qqPvv7tW13/i3bZKKB41
Kep/iKH4+7QlOPPdtSr4P6CPYmlEzYTLcRF6/F/UqPpfPDzGEvUgG6ZKifP/sCHafwlTFjrHLN4J
+vXkSfwL1OjHTW35VkuKHydavoZKufep9iwCv2x80lWxbQBF6PtFTpbmQ15zaNQJOP774/sPnyZk
piu0R5Y/rA6833QitLurLKsLDyrrq8gL+4ZzBAG+kj98sVt/nJysP4sRHK4LS+M/aH0+rhsBiTNG
auUerRdtW2o2PW2NeOJ+SEuv1+vki9+1Sm7++wDC55GTIRO7QS/YUpU/bB5TFQT25BPZPUXWA832
CfwcGdaRWdoXfc1QoUJveGzALXsyMUKbKRIGITRgof9+gddT9ucvgmZrMROpMhkIn47BOTNQKNBs
zeEkHabZjzdFlz5litztYhntmJQtYVgkDNB+i3d5aT5kmfGzDOC0+Ul+zYyx4khB5OBEI3ZH1kJD
QneTObGiBndhH7SHLBwvy2Ii26GOdDfWx9mNGKg4cthfki5dfLHiLW2DP34QUTR4OpCVYZT6dCfb
OshDI8bwTwGQJYMJaqsE9WyUtenhAREXeoCq6e+XUfl4JHu/nzB4eU5NXkJu78dPVSR17ic/8WBL
qtsFj3AEhMoBPkiKq1GHHgr5PDxaTRbSYUePOURRdfv37/DHu8IjxUcT475MJJUl5+X3M23LGVxO
Z+jwUtvveqQY1wGz8O00NsXm33+SseyxZLBYeE4+rQHyFJhRP+GPCMWwLSeSRBwCsbqH0M6GL+7m
xwPb+3U1UZHiG8PYzVjz44+y45gkk0UGYGsdxR1FQ0EvJ/FMOcmWSQ2nEltU4qKcZ42J2zQT7/b3
H6vxCZ+fJ7SJrAmCRYhF7+M3aLXQh+XJGVlNyW8MqugYdGb8xTj5n+7d7x+yfInf1rnORqNFoxNM
nPipg8ik3dO/kYNVffFj/vFzVKSnmkzjw1Y/Xc4xHsj1wBVmidI+kPnxNk/Kgurx7d3fr9pXH/T5
YUyJP9d4CzkbAIdNQFw68Hh7mBoVJfXfP+sf79BvP+qTySSHa8LoOPaCRpQnrRuTkyox6PlfXTo4
cgu6C8/I8ot/u0XCJt8xjRNPrpPBEYInvQIP4QF5+irP+h+feZ538FzoxHipP34SaR5NIXi9gBed
ygJUrFw6o/msyr5rkPcikeQ3f/Hj/tj+WDs4hyN0YlMnu+nTookyKKZUpladk+I6VIiGFANYhLaM
L6QO2di/v2HIUGm/QLAyOU1+/IEdfq9g4AdG8ty7osGumzdRcfi3H8K6ARqBgod4X1yEHz+krDti
TszYC+dkdjJEec9Tq3Z3f/+Qhe72aXXgU7BGaPyXNJ1V2/zbU1EkQki1Hnut13sMtVxlX1ibirMp
VkFX3+FAOCJhIcSx39xUX211f75ky4dbnHg0JNREF3/8iXU8yoHGTywmZA0SYOBfZpJ9Yddb7sXH
5Y+HEMgHLAz+x4L88TP8Vi8HqwQhK+ueHmm9i+7UlWVwXPjPfZde4cvfL+mfj+LygZRhWF/oDBmf
flQl+o5OTuzSrjhG+HGH0HSNgkEqdvC/fxLF7+cfh0HBNLABW9h/6Jl9+nF6Eqo5KX9OXxPHdeLn
cXjrVVBNd0IrSnkLuLZNCLe00ns4bODZcW/Cu/NJbGAilGe3UDVocmj1rMASBpJ1kOSifWhxEKbb
cUyLG6XtcC7E6vzUtWbbepoY+8ewU0PPqMsHOR/nbxVDR8iN9hUpJA+5hHpzGronIp73YTXcK1If
ksSi+hiTkxu1C/trXOnqlV52bhGJm2QmZt0M5sI108w8KokgT4WZngekGQian97BCX82BhhMplbB
OSrLPN6SRhGqbuMboDl8G9X/kPbfKuYke5LFugtljmewq+mwifAYuAjUdW9KMDW6VZ+KPecMWp6J
P8Ck7iU4132Q3VlVvWXLeaXF0TTOpA5grEXxqKqpjyK4qm/tnma5Z43xUVKLK1rTJprCIbs1Crkc
mXksaTwEaVn8GjKLCmuQL2XGa7JrqZLFKCyzR8XDm+9vSF9MloAjchxt89qi5Wxl/hYx5aXQEmhk
kDZr9SaT8mvbhqspUheITnYQerFNG3tj9IRZS3G5DcP8ntZk66CPsk4BDdYtKXCkxiBog0JcRV4x
iuLCr8pzMGf5mbav4VR1vo2CYHC1vLkAKp5u5rIYv4Wk92xJgbw3w+RZrY2fWZneio44Xg1EmxcG
se3iP90UvdnfRWmMfFlNq/wH6dvpVW4izFk2ncxlzjp7RaHOmPBLEqf5oya6Z0uC1LexerKiOwrQ
vT1y+fokJsWLqWbVw0xxycLitQlpJNiIljcZg5lNzTHDGQMFsVCfe6ySGSgycZ1Sx+tTIy57SXTb
0bbaSzEa3xJQtW6k+tI9EWfTsUuFcjWrEcYnVftllwP5y2HReVAfh6sKWtquTO1ThVXbQcdx1zCl
dqNJOetSemP48dE0uuuIFLyNFSiIP/X+ATURUWZpdzFL4eWSuwPab95n+GO3EV071xzEUU6MJ9jN
9ykeF2cezB0ZzA8kY78SyHNFWStdDkM+sGdE9nALp+SUapHhlU1jcxzFwddlEeoO8b2vNAJe7AC8
ZYP6WGW+yppVFptoUFGe5yiTAfjwNIz3flneGkZlH/B24dqIy30214d0sUaSZTzSYGtk1+DVcPrS
5mUtiqdJNo4ZyU5Z7x8Hwks9hdMjbbCCzC39TU/q1zK3LVeZp2JLKPBzhBF7gVM2VVNsC/qr+VDS
dqLHS9BNj7jBvrG0GhrzFMSX49QruzBLEB9kEQapJtsL8uS2Fv3bDUcaosmATzp9BPdCQYZiKnbm
jYEq6LWK+jXsjbcKI8sV/YBxA6i93YRW/l0xOzCJVdK5jalw9JQ7esEdE97SkFZW0y+k1yQZ2zBl
zHanqdk9HqIHZqHb0R9qGqxAAVX4KLyh9tNshwDb6wHwngafDaAmMpREXJooRFlZrM4DHB7jyRLX
VDTCSTTzgh7lY1m19q6j4BxMedv3Ju4uZuU0HG7HFPV5Ohfo6LsfWWD8MsfWdAlq4DZa0XXTidLJ
dXQIeGSmwxxbT3PbC7dtwm+4maVN1QaPUqQ/zDghe4PEXivI4s04oM0gswlFfaBYrpw1XjGMjUeo
VuBNYeDf4c2hQ2y3F3U4jV5pKkRb53V3OUjKm+h747ohmXIzJNJzOQwYQqQyoidf5u6M227XTRZp
T5NisNwtj6Aup4+Y4oajFUqdg4g/PtDY0J5ngYRJj6NXoqxSVw5qk2RqGr9ZQn5r3W6qWdumNmWs
OWmvqh7+aK36lDJB20lgMC5IB5jcue3EBnhh5grBGxBOxCHJpMbuZ1sfUEGQTlbCuUqrbwPr1TYn
sMtJlEZ+4sagZB6YfBxzKw++21VUPs9DC5AytqicU9FejQrpl05H609FDj4PmUtQfLG8ODJhZ3qr
VRcjzJDvhhVa+2po8zfUOc2bAu/8rmSqyOwgRdofVNn9QMv6aNLguBxbnyjCKJJID5Y7bjZy9ObC
6CxsH6hnVRBJiPmhlSbDm5YM2ex26NhpSVdxIRGqbYbfccyEj7pkpJDwzXzephLpC8cwSXNws5rk
+xc5Adkl2NWQDbYqWobtSfwScnR9VlU1CndAGyLSOmFp4HGoFXtk8Y21YcwuiggaNzYIy6iD4zQU
cXqnzrHRevNCeN2ovhVjP5tw0h2h5abZPvUJLUF9OYAc3BlamBkKEcA1ri9pzHWcVAqCFXRi+HAG
J60KWT3rPCb+SwznKHIFzdjYtQtTJI+4g8LoiQtth4ek1XJ9axcIK/F4SoNyEdfCACMKmdO+zIO2
Z5A8tz/0LAPnLwe9yJnN+PlVhKAMJirKFNwb8VAqO5a58p5stIaRaiYjhi2XCQzWPgk9VsX0pR7G
0rjVyDGhDqBZ8ur7VjF5Nvzp0AtMUrc9VSR6sY/UEuDrLKNSc+WQbEvXUsw8PqkDtk2vaAIS+YJu
tslwmBoiA5JJb/EDNENbbNo4zPVLlfIn9eYezP5uGOdZeqoGq0pLJ6mUTrh1ADgWP5oaShd+DMfr
W6Wrpe4SkTqOm0BGkDcCQwqffYBHsjcpgfUs5Ibk8b5UzOhAjouoTgNWIPM6AChjek1i1dBxp0Qe
v6dDWMtPZTZhSSobJpvXQZRb/r5KkjbeSI1K088xuiHpfhQ2vXu3ZUlhDh5nVs57gJAh3jTEmsxu
SoJzxjKHVhOdNEhHpzO17qfNKo1oZKwiJAKVGMu73q4n5aCWllacjVmzMRaQ20TKjM7b6uPviL10
JOf7kMpAJR0rby3qOmwdw7EdI5UZfmqxIxikAwBNI+HrqmvlUFwy+iRVcgybHpuIykhv9PTURL9c
zUyD37o+BBre1XVwy4tls8DjCulShHGjqNnHRN6aTpgoPUpH/jAfVcnvrwK4WylrIfDKC603rRCa
WjzHiCBqQsH5+4LcISTSDw6AYCdaPDbbODpSEbeEwkzBY9eLZrxhvGHlDdoXUtTcvh6iYNf0gdWS
M6119YVozI6RAWhPfKv3ajWDaHJgL2egiEkHQmBO9hq5pJL2nTF8HG9LwkHehqlgkdNEVv0k+AHb
vwnjN2GGm2H2WBI+lQ3eyvbEfgWyvcE1yPeOE/kuzxP9Zc4Km8Q8vsBLK9c+qDt6q6nT5UoZEPlm
GFdVG+dvZpuO8jGedYxUlSVTjCQBgyE3M0ZEgQYelslJ6qi9UdRS4zm1/PBQWKhxlbDWKy+A3vi9
n6vWhxbcY38Cy64HFxY+wnHX6B2QY5NoGx0UvCTTGTTiPvkFG6kqvkNvJGfUsctIMk8cg8b6hgqu
Ur83PjmBEarYOAIZIuYGebXD3qV334IUlzgQa1OVTCQZTdLhkrSMbmoxGQIhoEBJ50j7BuI4qXaz
YUspaYatzDdwMvpidf9/2DuT5ba1NUu/SkbOcWOjByKqcsC+ESlRjSV7gnAjo+83gA08fX2AfO85
xxV5T+SoJjVhgKAsUySwm/9f61tEzEgbEI1XNEGezZXYoXmDq9oHXzrLakmWGQrfOpRd6bnkdvo0
0tCe15lfF7vGtnvxrkpJ4EFP0otln6YJdxouKhmMP00D2CTeLPwf29Zu6RJCfy6JygnwZPvHyOeq
s0lzICiSyVgUAh1Nwq4O30DjZ2S4jLYWEnyrgs4yWW+xlrF+dIrR4xSmPQI4V+s8b910jlT7oq2l
OAV8tjVdXvxch6zWsP7VYkqzdUYChrk2J7SCn1oxGbgKkeT3P1k7I8dl/cC+dZUYcyQN0BLx1ppF
qCMJnBI8MFPvJG+WGQ3d3gqTCuTwkPnxoYJGJeaKtUVsjiRrAWWxZlfOQxQk1XBsprKbNoEoRsJ4
4t4kusdwzeauyHAy7PRWGtMGlEUyIeByIv81mQCFU3XLsKjihI27nc2QxzqV1jZqhXyib7hyVdOa
z0GRldHRmUzln42Aa4cdgqlj0bIKSVAQ3gefiF8qstahMzqL9Emphq+zxEDuAhc+5478aDygHfbJ
18yaUnPfqhCNv5OVBBOC2HWn4n5I5BCeSYlyg880lLOSbr0S1SkjEp57oEgm8omI07gb57yJh3LJ
wEr9csR0BTEk2nbIro1NB0IkfENfozFuA73e2W5Cakcb9n5/yGFEpKu2oaGzAlFhENeFqh+ppWY0
LPCWVK/cJVvaB6JX526wctwMnRmpG+uAr+EqWH1kNBAaK2uJdwmTuos2mo+nwl65gWyiCpVqFGXt
2onsDqmZxO9H/IU+QscQrkQr6+SVOezZ7Y3FK19obHHhKTdjATdgBajea9xjrCSgJYb1rqIjEm/y
umYgilR/KPPedr650k/e8XZF5dsAbnJPTiQ0+UD6wY6iY3GJHBxy/75O8XuziL4MBVuPlRF6NUh7
v5egU2W5ysEMOaftEQVKlOeG2QAd+8o4JH9TuP2/iqlU5aiG4G1yDRRyv/f3YoaPkpL/qkEctjKG
4HNsqI+6y/+o4fvfdnP/3Mz9r/vqvXiSzfu7vHyt/tdfGr3/9den7cdz4gv/X/Z9Z0PWf9/23TXv
xffoPwBI/ZYZMf+zX8hiW//HgkOYxQu/mrW/mr+aTV9YICaaK7U+/Tr6uP/s/tpzCCXwqjmBFwPY
wtRqy05G//s/jX/oAGRm4B7mf7RINAD/B91fMEl/KZkhDCWND06agcACGCXMdF7/U8EzdiJgLwO3
XKAM8z0tq2LTlGV5gvkqLuxb6/dsDHqNm3e0klVr1NHZyRgFo0A3zpR4glOpk/EQdbKngF4Iig9T
udek3/0kys47ylpRNm1IcTdbheXG1NgJOVF9JKtguIR+P2zVOLrDapBpuVFtHzEHj/lDOFnkpyKC
2CkdHjpo9WrLGJmds8AyVnJiKb6OSa2BB++Y59AQzV1rYwLQuizDLNg432uta/FkTSYJQFLfpyrT
912I67yKhvJsmm66y50QtwtI5od6VuYXSqXPplkWp9jX3G9WkJqffamZd8wp05WeOCC+FAtPT45Y
0U3Wtm1TcWTiGDEDptFtGnTti+kxJWPiHak5JETuxD6o8L6TRya//KQkRakpbg0H1SFgpbVrG9m1
YCS6FGE0Xknxyfet5mHRKNHZNrBK1pVvTWthu9Ohdgb4WWERnic7sUjIte3nGuJatotj5hcc3Ske
XHicezfUpMP6vpN32NBia+VpqX6yMS/+0Hpz2FlNMn7ytbaGisr8pvzBPUVOWx61supPYPGsg5SW
oM5Vd8hjk87+3tGjM7YdmiMKJD3r1yxP63tv4Isi3EMTR5ZLapO3hjrVSVPv+jws7rp+cu4o+smC
KL9w2iBTzJ8IVEjujKjqtmFRe0/Saqoj63395tRS7oO+K5+NbgQeYfvTXOmoIyZ4kgAO8GdigyWM
HZ77xI7bo1FP45VCqdoZziTfDAKKNyLOBLKvzKFp2qU7Lzc1az3qVb8bWjfbBT3pD5TtBu8b7C71
kFTKPxFlXm66KaSV3eQ91znLlk9p1zt3lqgNdrIadczOaSFOKGKBzFY2c25X5O2GwMJrA+REOyUG
mlk0opAEn81O16e16iRFgqIMXUHlK/c/FcTAIw/I7as/GKSysNM8DeUUXEaSU05GGz2qgam/6WgT
3ExiQhLq0uYcZhn1c+4JRFsCgdqIOVc26dTs48zK7oEKjzdKJ9nJMrz6Ry4in+WIU0w9ZnuUy3x/
UUEPoy2Kh6Apik9xqtS7NJPxxSMWkFUd28OrQZD6y9Toubse2Xxhk5qaes1m0qnWmaobTGyyTV8I
TC4HTNQkIO4D307vHbPWJalRBoJbfHteypbRYktkIhaGyT5s+PZn6r8bjhsqkMYaB/BciKuhT9kB
RSRFQGqQtHsX7samG0h9cHulv0UtBe/UoUhZEKJyaor4J6yZm88G5buGsnvT8Mmc0nawt/1QdrAx
qiVqBQxC6dXi2AVqQiCQgzWwDWvVxpVz5Bdvq3yQkB5Sa48BCSYxVylyQXHVOunPGfTq3hQhAumm
eKA9cNEy854veZ+5RfVedb25iRKoaPFExEbhU0/xQsfeFjkfczTUmMSgGpOlksNYwO5iY0lArWhU
D3pKWZAQLYO34z/i0K4Z2Vz74iVTV2OpqzRjk8uZR5zmFY4SfBbruC5fLBXdi7p8n0abQBw7vTVx
+lTH3mtAVfjUdqQoZDJEn5CT9dMyVGw1TSLgJFSVCvvwrsVUgcgROU1eephC/SutUPsCS5+gtxJj
U5Nl8c6SU34HHMnd+hm1vbBiw6AVyL5xgacr6ccAMtgZHdJA3MvKnbeEMZhPHHr2SoEDqHd6FMcX
rj5SLSPXepDh8KoTsXC0dE2cGsxP91o14qOPSXxYOyCdRi35GnONrkurlW9R0QHdQKF2rdsPQYl7
EU56FOZwLSKlKN5KbZ2MsoO9HVDADt0K9oL9yR0De1U1QD10SFObPMODw86KnIcCg8zAfntr1bWx
p4HOClS178ji3S8+oSsPxH9X+9mKt7YI6ySkrdykbpXuHEvm26w3wp/sHvhac5JVr1M8PWad/pxV
5fcwIr641Nx12aTElznTfUIc384HD0zlcPg+5w/1UDieqqkfGLQR5eoWqz5qJqP9Oaf8WG18sx/P
TeyJm6v1iHbrghI7WY5h3DXnKg79rdclaj94bnbl0uEiome5sdom/BFAP91Pbarlq8xPQ+63xKeo
HWFbfQQMK4dVUTdYwYrKIk9JTcCMcr7zdF9js2v3jt67gKbZ1mzaTvWP+dSTucmA1+8Y8Qa5s1kO
cyek7nTMi7H4GbUTX2gN7m3dF2N+61tn2LqRxBwTApv9hgs3AOtcs6RdtW4rv+ZlEz2m/A+fm9zx
bmUUl9rOrg1veCxAydIhG4bphLrFCU+AmJpy3xhjHG5rqOzPPU7IT7IZpce+nLrGIW6CiRxsl+l3
XVtedOyyOiUciVHhVYLzc7d1R4lnLYhsZAOZBg3psyy8KNb2lhVt0yQMk30ktPBa2W60DxLfvJMY
2gkHLQfNxuMssOz4MoMXpLQ6Pwh3Kj/3dR3tAr0H9s/Cyd3AaoDi4pYNCidyNcO3xqyootSAmJI9
8UruhZtS/BBUeR6QketftN63fjYUpfadnwYvMtT9J9IHDOJ54wJDvLLqc0T5r6DDEHVfPGg6n6za
s3FLetQfqTvrvJOiusPk6e6TsShOzeBR2tYCAlV3QeEz/w0ZXvTBqn6YQWu9TmMxIjEIZbKK2q4h
L8h1w4tWBwQlYOF1WR118dnxh+qeAndzJ4eR6M5e004xJtwKv4TbQ9bpHIwGevo2+ok89jVeO35l
9240CgNykYHsCWkTgPgK+OxY47EmajeRWxBCakU0Es0KJL43qR8ojp07ryviO+Sw48PU+VpBnzG3
VpqT6wdCBsvnlOLqXTcjrwsp4pOlYbOoOtwMqUBLjy7e3xZemBz5ZvRvPS4gar2ZZtxE4aLfiYlC
mFnKG31UQUmwaxOskDk2a5yYWH9dr705g8RxkKPQoytLMKOnkUw0TLZxUSkmVWWJ5Kbn9XQLNTWe
xqQNDjJS5rOn6TlVGpORMwjGcy3x9JOYStuvAGyKsoLYJpwC17wgR0zpOixL26TEpErsvBXcQWZQ
cEXsvfPBKQG7DOJRh+19MXu/W+cD7YsVW/nsYIbCec5VFF8qvDXf5rrSRQ0GsPMgr6pT3je0hOlv
abdQN4dNSm37bowzeZDtqO5LbJhbhIDZVwII5GdKeyZLN/r5lj7qcxG0tnYBC5Srnnfho09Q61VO
Q3nSk3yCGTJbKbKxMKG0RDpIHKOcfupZqT00XgfX2W8EHDpV3E8R+EVPNNM+AmJ9TbTB+dBe/P9t
5H+i7P13+8hj8aMs3tvfBMTzv/mngFj/B1JOl80OQmEkpkgoPgTEvv2P2WopoC5b8w5y1gj+EhDb
/5jtUNhUUE3qM2mSf/RrC6npYs4dRN/C7yIewUAk+j/YQ2JM+use0rH9Wa0FvN4lZcfjN/91D1kh
R8/9HJskQApjVwVGeK8a/0XvHYPAiV/PgKuYLwK0yMkAO4hxUm4HFzk/mv3xeSwfepyaqyZz+svy
k3UOvUe2gtxzn2AUACTGD5fUzkthl/dkQhXlWvePXko+ltbiOo4H+lSzG9+EOfSWYJ2lwjUPI2bh
4g1oyA+LQkd7XI7SsPt1hAfkFlaZOLCW2Ls65e80/h47YXsDKdoyyFSbQtOIY3Gr6oCQe9y6VfHF
h9V1NfzQfKFB96XVC3k1I2Esz+wWbxNbXxZ77gw2AtX1SakeYULu/lCDT3vbDrZTQbIuvvkJCtgM
tIlEdkMLUh3I9Ms3OlbGDX1kjbzAurKukrog+BE9OmRuYF4LSHsreAiQMSxaR9vl/RIWCx8uefHa
pjwj5TXXcnTVG+RwRjtKnGdKpOnKbvUu2JU4OunU8cBiy/gk3HaXd5KQEIrYVpZbdJXz6OINHuXv
+SEFqYzRobW2hVOpC9F3/qmWmFhobV0SxMOEDabf0zpj7zoKuTa7Vh7NDinYPYaqZqXi7DUd6+iF
ErS1r4qpPgxuFW0NtsQgk0w72AdVEz1ZFGlPGG+GlWn1yaGPLUoCBNutut4S1yQbm2cu631Kktcv
6HrSa9eU5eS9BG9336ngbFVIk4tO7j6yG1qEkR9HgUoRz866kJYdXDeO+2gY6s9GCGiNsKAX0xRI
Qpi/EXdxvkm1rR1H+Y4YbFREoSqvqGvKq1n6cBeWS+vDztt6xfAUZYIgvp5pvEj1dYT8/CHvtOHg
4JU6yGx40LSohH2SBrtizPKrRprzLnSH/WC5fAR/Gj6oxo5hWfxH0eUPZVzIllTTeUT4s8rLg1qA
tMOB1kpdxyUS6693JJlketUxC+wofAZ7gZNqL7zEu5RKS38dMWvipdemcwL67oEqvXaSw/S4PMub
yTxkzVRsSAjE2l/7Lkfp+BDZPFCjdc6JKa4Ab7gzJ/1rnRg2SMxxfEy5iNdWoDdvum9/S/itP6ga
IBP16PprzNMqbOkBUR2il2i/6gFG00Lc0mLsb2Yaajuta9S5F/F0DtweykVuqpsRpmItwIq+kVX4
iZ0AznenDJj2AqHOrPbzTWO2+nk0c/1Jplhop2H8klp4mENN18/T4IgnSMWP9jjFRMp7fUBbKnul
LVduYoLqd1Cqm5s3M4OWc1Vp/KSLKc7+GF0jS0RPo1lGTzT6tVVlzlbLIo2iLdESJhmhVnRZjjTG
lo+jP859HIU0DesKi5uyO+jCvT9+KZLviWX4b/akysNyujXCu6lIfOeE43gVp1Z20UpN7MP5aNTM
X0fLuZFAwhUhC2jR7AefBcMTYaT5c8N6dRX2NbX/+WmbU6iLpYWGxae3IMP+UxFziw96GX5ZjpjF
tc9/OkrVJ1dSIh6I05wfFrK5rLVhxkS52+Vc5pV/E5KxSNn/ECWSzAPmmWRZJg9mOKas3xSylee0
tEgm/6xEW2wXqyjbfPNkzkQiCFL203LOlfzRM9+mS+/b+X5fHqTl1odUIBcnPaoFS2w/g/7hY2Tx
J8+IDXRoRaa4U/YLsGLj40wl3bcOlMTJQYL3BE8FRZgsrhIW83ZUab2jrgUEIhZypQ9e+0iWonwc
q3ZYA4U0qCxR9YHliM7yb+5d/6+37vJZ+Lbuew7mO3oDv+tcabrbXWW6wblU/m0sevIYEfwcS8sa
33R32sRUW0DfaNaljAQLtvm8MioUU+yOj3lZuPho5yvcrr2jyOzp0I5o42bkwhdFAG2jWdWb26jp
4IbBuCKSTJE/YpN2PpKAwbChgBlFyW45F+agU1MvX1PEbl8K09iPbYE2MMj9x3nWbLuqegUx4Jwn
AWwwKVLjscLniXoyL+UZvLW6RHDxEyG1U9HkxcVIMtrY3s9ovrysGZxPHw2lP1qNfVHYIesAJ7na
I4RBVhQPy6nlwZJltXWRxWz+OLf8SBbrx4Qm4d1yXlRiZQ5+hyZlGFaIHNSXNEV4JrFp3MM6Evc4
HcOVoIEvEZp/D4yGpS9ZEQRxjjsZhneisQljn+eU5cGaL6rEyN98T4mjga76yLMvKQwKsYnd977N
rTvArka/V2xZVtVgBlu7brSLFtd/I96lKv+XgX2+OrDC6KSwEfUMd/X3gb2HTJ82YwrMJCisdR2Z
rHXy4Kdtl969mWNrKAo93BZ+8+rWNrZME3GD4dTWq8WFZGWwt8O4bJ88Q5D2PB+hZ0oowQi2FX3z
xNLk1/k/fuKPo7T8WTkUC5bbrjQt/a5MxZ2sgnCbWt1wa/51ZE3Wr3OhXX2tzGQ6qaovr2g6zZOd
9TkkQ1l+nqyp2mdTr1/wplR72rUIo+rnBRTrZCQ4xcFn0jzO8NKCdxBcBG74+ZdptEaWP2JFA7U6
qyg4+4Wr7FU7M62AhMa/pucwJSKrzXq4O0GwsYcufc3lWAFe6hlkoCLyh8Nm38C1KfdoR83LxMZ/
XwaecSmNVOxyoZ2DNngkEAR13lwPv2NvS3QYJeChIlCKDqv63I3UmeyyvI7ESa1HwmT2Vgckpx4q
82VKZ4oCSbJryeZXHhEnRNumSZ86I87BAhNEQBbsqzZU6r62velmxPUbipQKcHlKfbwftAPtGISy
k8e0g2zVOuS5vsuIE3jsW8N8yUKxCxIczIHQtHVdtCc98t1HgxCMG/RAlqmZ9epAiNy6gEcBFkO+
WS/vzTaibkunXduVcWk+liiNyyFwHvgAmm2IKuPjqGxpHGT4h6FQRk8OXeZTKLRh1Q7GHfjiAa84
SVnVPEAuD7Gyv6aML0zMsoN8K8o977heBWZXPBSs2K+2Q3Gn6fiT2xLjroxj/U5GhVtuEJwmQEXZ
3hYJd69p2gfUFsnB8suUkTerYeIypKA4iFEeK3vHvFGcIkUurZGn5mulGkmBQQxHfw6WSGPVHCPl
JCdWZcBA51ne4A6h91Kh5QREe0XdwFclY7Eecv3zSOjfzjUSAKHzBDpB4rzJCAiv17mYAZK1Qjz8
2SMX7SK0jO+9DnEkCPtr1uovxrwFcFTB+hdd33FBccbCgh1FQu1G69Px6bejImfS0hWm8dJ86GdG
GmV159QaxVdtMsNLYjnayiOidwupLLqklMY2E+5CyLosxNj4NKSyufCkzeAxlaX94lZZs+e32oca
Hrihwhtygc9F1EVnJJqsbuw0WY2aVh7wV+mnpAyOeN3bS0wDkCj078uQWBnuJztx+keIbyiQi6HX
DoAiyP0c33xV5Oe0qq11VJRnBFgXPQjbl46IeRiC+Xe/AWcH6HZ5+6Uj2UDM77xmr7QzqCetonk+
Xh4WIv1y5Ay7Ej7e3cdfNdnOcFkeCEyd9qZbvTvUIYCgCmc9AjhSK6HJ8vJxGFbBqUAbQvcphXJl
ECpIrfiB/Wqz6VMyR5o4MV+I874YaQQR958rGye5aXWcrqv55Yj8qkNY8vZAHlMrqrzHv1mRLzz5
P5Y4OBKEK36hIzwDn8w87f+pzyrYgErXC4edH1vxIdebHXXs8POUeoi6TeWsuiqkjymrlxR+7zlH
BngTJYIuh/IzgiANWktttGc5H1WT0axZK7ooaHjqFRZlKTsZN6JDFoPeLv+Wp3HzVj2T1Ty+haqq
94JI7H1sp9qFBHrw3nqpfx4aBxJygwQhIFcz5kqgg9DGjwHSXDSG/iNiHeM4BR36TBtE7XK0nEPY
Y56S+VyoCKqGUQLpqa7jK60Xe9PUafM65vJ1sNPgC4CkuyNbs/R7xfUHmiIcLmS6jheiD9nmTk7+
/fG3lwUgXvjBebdqqso+FIHXguWMwytr0XorEXM+ZzqleZ1K97e6NPcRNT7NysbPnWvvFRrGr5Tu
gxWrLP8xRwq2azNlH7qy2+ozQRecHIDOnAbH8nR5qHR/DzT6ZC3TU4pVEqmnNF7oOMYKeF5C6Mmx
ypP+NEaAZCz3m3QHK72kbIy2ZWtVz0HyxfSr6KwRXvpgJt8N0gPfY0t/78DcvSpFgl/jRflDlSb2
PmxstNlGyyIKk8k6mbcsky4xtvp9dQOInW3t1vyRdZZ7DzH853L7NRSed1xeqzgevONQ9v1xNHTu
gMHsjxqMg1NhxObKsBlgvVLaT8jG3gTR2N9EnvUrQJ7+g6JJeXA8YMIT/I/Qn8gumh/MrGrvPa/U
TvP55dlyvqyOxURf1UXSFoATYHeht+oZhtv4UNa5vGdruwpYRhzcfu7FzcOEiKhNUA53t5qdTYcg
q28yqM1XWn/50fRArS9P0b+vg74u9k0HqaCvqyHaCkonh67jXlzeWoI6YUujnIlBusBh7Yhe0Km0
GYuNscm/F1W4obEknhuf1WzcedF2YAyFSzU1d8vDEsWENs75O9fbX9di3NLk0gjDoxFn6Sx2rN82
2XLySl3HL7Nj5tAOiOFSHAT+EyGCw9mKnJ8eK4EhwF0dFPE3fSrEyxBq+Q7R+Xhq2+2ypcTAd1C9
EVHSYpeZtfXPaRooCKROcVvm26AK8pvnq9WyUaGVvTG6xLmaMQs4LyE2dOEFMq4h45ppdUaMoAt8
TfsgxTmYESd+lZfbcqSx6C71JneuN2Vddw6UzR6aqaoE3BcVD+6Pivnm/uMYFe/u34+Bv8Wy8Xk5
nmeZgkWrhVqB9etfh0C3a/06rBpjv+w5LKN6Taug/ZZ23cfBfEbQsVsPda2u/3q9idtX1TjEi7k0
cgBzIux0Zko6VWwmwSpQ7iYxkepTZnmXlAG/93r2YiSifRkj9akZcP880h54bual4Fw9X1t2a/2N
zsr8q9Bq/ttsGzsddA5EVgAbfrsaXId1VVGm4ckctHKDyvlCV8z6IvJ4DnTMcwoQVbjrYuHfmbFW
nURE1UsUEIen4FYjPdjBDCn/tI4iUvs9D7R9RcqHPOodzplBmCfl1/LLxxilJRr8qcz7EU/6MQOR
09F8L2SfbGqhknHVSGocqRCHOKdvUCCW2/z7r3QO1fxtQ+IBpyZjC7sKZlPbW/LK/jSvpZjQHFPp
MCdVH58Q9baPakq2Dj6h2XVR7Uqzjc7Lg6GA6H4UboK4DmnOFiBuzTzZJF08vhWGSSxxk9CrbRu5
8ux22GVO3rASrhBJM4Y5hGFsXN/t75ig0gc+iAv63tB58/T7nAiM8zDNgkSaaypAFLsCqG+flwfe
eLk3zODHwoUWU4dRxsrvlaba20Sn5vBRMUCYx733sYFF+EfMi/LvEmkF7wo/BPXs6Qt9tglZtMfY
h4dzB7/4QU7YG5H+oP4E5dbvlud+pNF3aduO3SjhYvO23T53MqlYgaeatoqh1NgaI3SbKHZU3hBj
s+JpRQDNftIIt6gqn019Y9WnJq1gBwfqGTNCeJkaka7bSVSfnbzFtCID+64IQAV/FLa8gCW10BGt
RUH1scctQhj6CatgXSNX4dAre9o3dK0uuaugyXaoKhGYq8tyzmcdNcDY11aTo48PGfbJp4h9IeTb
Jjkug1YTCXlxNXFLRsaWdW3TWv/Tq00ZUcN39FWqNd5D6dgjAnXHI5FBr86UFYz0Qgy9vs2tqDhO
yJH2pmz9x2UhUtXS+PTxhyQTLjwl88OU691dmOr5oUwtazs1rbeDvXp2o6nBLeD+qiMsxYTlfJm1
5+XZ8hAU7V1d1bC5My8jlMcc221ouvEalyzjhywCawOwgxyQyf3ZVFnwHOvjuNOlNZ1SN/Gvvaku
HwVfS9b7xPfHN+km7i7ncLdcuoY2UrsevWOsRn4lCVl8tsjtPy52vAFrUZXAgXypVnjF3B+2dT8m
mfreZbPjZ1SMa1VbnmSWhisN1dbNmksY5QCpdCncLC8IHeSEWZPZ4hoaSu16GPdmghhHsdK3V8k8
idM9J++sJZZVNfZT0jneztJyIj7mpyrNw4fYsvc4jZ3Nx8WQ28CzBidBKtO34TZWgYs31x7se/QN
0g+fBdub/jGKVlONfCvNgc2X7YjPIE9++GF3aACeVXpMaxvio/Tset1WGIqWizmP/XETxdW5T4d2
3+KTPcAz65561yRpLhidPcYCEprbLNj1DuJmwGvBq2mMx2VVGAlrH/YNYdGUkX3zsNyJWBKISNbk
9CLwNG5hH8OQyC28XGNza7pcOwUQ0ZdnKIIR1CIWWJdzDiIClgzquJ18GrWaro/GpVvn01l0KU7B
CGmJTbblbYztne425TUeo/IaFH2IWua90uXh482adOGPQc//zYpOfu6KepsqjcVGS2PrxRBkVS17
reUtxAIHV6cLeTRAVq1JSWx3dlu1t+WFpU+yxI1kLey7lNCZPWrC8Vp7xXiFzSw3OVvYjd/5c9e2
zykGuvKiR07DHjyUawqCGWYP5BBB3Ft3maHMV9l8qrnzPjkDSbCd/V6Vw2XMPNiy84P419FCK0vY
94Jwvyb8/ZtkCMFCuRZqhzqvijN3ztoeA2YTz2B3608U0APYj9Q1lmdi1Da91Rsvul+K5bWBsQB3
WBTsewr5d8uDAfuCUA2KkuckoFc1rnqnoGoYs0stwjLd4bxqjcQ+j771ZVnlLAsfHYnnCnNqmSfy
eaIBhXPQaJ9Lw7LW03xEtIS1Xl5lN/8zraCV9aNRPzXo1Yy59Rh0df1kjOT94u7VtN57WEavTiTR
hmjEcu9UdAnBjVOuDEfXXBM6wjsVTtfs9SJ+y52xwxYvsm4FhKLeByPxaQjd7TMLj0s0L5kKve0u
VmhslqFzedCGHn1qjSKmtrr4mHb+4x9jkRiz+tyO7p+Gp0dwXsW1m/tLmR+2e6hPBW6l5quBnvDj
Y/z4BJcPcxys5g7tzWaalfKYhHRBasN857dNn5w/Bhzp45to3N58bXxuzBjMtbSF+STQAC2nXUx8
2MsC7S4zQ+2ubKsc3KhQ9yMU7K0+w9XdTLwbaF8BW8NBz5LsoldRT8ULcjfWAUzsLOczK8CIzOd8
N0ijfnXd2zI6mhOrsSEwA6jgTrQZ5x2BI0Gx571Vk1QdmsxwDrYhOi7bIIuyo6Gl0aU12m/sxOZ2
oVM+NwPRJUOjsSmuG3U3urMt3E6n28cyUNOCB2KmMQ/LcPZbSO3qyclcFYW4XzbPsYdKlEhikwaC
PdBKS7HOzkcUDIePo+VcqLpfr6rODbe0mszNHz+8HKk4R4sHgHlDiWaNXzN6I+7HOiCtz3ZDWI5f
kFutVd4RDbxsCXOfdXRD1sU8Ji2DAbXZ8L7Xm3XQHYRRi8sywkzzMBPl7qV0mmhH2hC4iU7QovzX
kUKQeUjKfty7tZJbQ5w9FGYf/1o3Wm33MVdmUV4fCtcKLy2MpovRoGUj39NaOwh0DnUevy9bXETC
4a3UfhRRPRFgQuOefi2yrgnmSThYBGKXqbaXWrhZxr4/3mPIHDrUer3pHIpBoP+dexRPPtEU/vS5
UepjkVSH8BEddFCUVLqq0O5N17kP/MDZ247mgJYNac+UAPSTpGJ1MD9dHlTSDdveHdsLYNphMrO3
hBoKpVevx3kMuSqdoGAuf16qx9FFVuF4BF14Wk7pQbn66KKWEzGqIUrKrWhd4z7VdG3bsnu3kvjq
zr3bGkfHNW66Q5i3+5xW/xWjVfXEhHN2qmp8Yxmm7ax5hhWp+SQdPOZbvfM+CW7zE/ki3q89SG6P
JHP1yQAhfx4GlgdqVKcQ1yC9/HlkCOyz59jDLctwqMylMT5pk9obkMei0r4uH3DsDenO1VpvZY92
drW/gamAEaNMh7GJb0hVuTiLfvy6fHs1xc3HpoV3OHLHMq938iKS5vvydw5GZtxbE1jmtqj1/cc7
1Mw4uyz/k5c3l6j2klM0xOmKvpY6WMQa3uXWSVuWQV4b7R1z9txMcf/GJL2KpPKPDAXmermMiyBj
hnKaz8A1tnURFEdRO/7Okv+HsvNacltJtugXVQRMwb3S+/ZSSy8ItQy89/j6u1A8MzqjiZgT94Ui
wFaLIoGqzJ3bDNOnNIgfKiaXh3QIdCLxmKP6g7XSqgaOJJD/Ldes9ziIs+9Z0XzDn5A8HQzMdjif
rtTmEiNEe6k5apatJgpD/QVN7Wppio+Jl+nUu458gZv17IeND05PZk0AM4L1KNIYS8pnU7ENIl9Y
O5LHLTL0WvHCnb/NAcdfy6yCxFZ0IdeTaAjVWK7Eyr7GGnpsb4q+Zt7EMMAovlKfZrAz9PksTJT9
eYIeq1we3G7S6KaWwyBFgc18cmX61DGj3w/+DvPlYWOiTl0zoDG+5Hr2kOWSaCf0S9U0mt/DEgkT
0gY8RLS4WuXtvB7cNnL3cwtFOMqzaZv0lreu84l4DoEpP1N04uzK0Nm0lYNRy1KiV0vZntJf0Wpf
iYuFlIDCMTCc9vKbokBJBU/BJ8njrxZ/yIigGmogGXS/u4I5PBZ8tqy3fWnSEFSi/KDIsy6eZDGI
lmasqOGouiLOT2ju1nMZ6mfcYMHkafiCqzT9a5ItcmFTWtc+1x4VyuoYfXDKZLCrOipzZThbLTMD
a5mxUjneUJLwUcWLWyczjlDnA/SC651GMVnYZCVpMK3HJsAbHXK32NUa2shB1z5j/lFvCoGxnbpC
QMaMQxHNX7sSdSwzPO+g2C6ogGmxvfnV5GpcBy20YBWl4ZqWc5WgdXv1bIg6bXsf5I+gemupGjFa
hCs8gk/moNNMe+Z0RXhwn7ukOHE+dkRzbLuhkGeJ1fwDWVpP91f9Pu6wB2iWSL/FxF9FVMUdNbOs
zGwno2469ww+zqHZ93ve6KM6+n3+96GL/JP4Uy3Ytjp+XqtaPSaElZ8DjJ7OdQ6txwJHbKhy0PLy
I+pFq/T88win/qwO0e1ku2ixssJ7FlVJvU7pbG/qgZA0NsUQgQimfka7vx/HbXr0IQJe26J6qVph
nYmbqkHteMD07sUOJvsspsx+TIqDlpXyiIttwyULlyGMFj6F33xS5yVMUMT71le4rOI0pWJ6dTLj
WmvWc93ODerjf13HmPWM15asjyITNlmrbvIwEa53nCoZ4Ls0A3zVc02RO7Tf6sFfEG/G+nMePIbT
RBwHfKokrR79hZnizdb4iGkFxH1xtJGd7MKlfC+xg76pZ9qy1yo+t3q1q0L/qJVNaL8X+rQbDRDe
2awGsnQK92WiSFW0s8Yvzpo55fQB/iVR7a7QufTCxK4+FOBWk2mm7krsBuj9siCjzK9qos9GvnIo
tdywf3sp64dyo07CpWS7LOGC9o5TXEWDwLiFt/ZWTrJaUYT5p0iBgol1lOxcNzjirHWN7mEJzE3Y
q/sReidoMKrZbchkHfVqf7FTR7Z7qzsyTc4YvUzONRPWk6jj8imiqUXZgAvIYL1UisoSj2a6i8d6
2DWtG+E6s4TZ/5v88fuF3+eaynnuirI8goM7V51E9dl2c4hbfQcAs/x7liwc1ADIuojXeA5ijBz+
9i25gXYJquSkvrPU76dHXE+Cixm3D0z89ra96CiWNcNHk713ZEfFP3qoWKfQ2fejUz2wAUZrOO3G
oZ4m/TAv9ahgPkuOfaI/TwPKkSK29JM6Z8gqvJHzelEvWlHmnWFZfCfKuV47ZtzAgi30V+Rd3DIg
vlt16Dp1fGo1VJrqEHll/ACd8gEdvU5tSoJDNtBrjpb1qzcNZiGd4T+ph9r/CR1zfAyXM5DygmsU
jTdzcHGKwNeO+KSs0nYbq9eA6O7reem/1QZI+U6tHL6toX7XYygcy4eQdqXENNSq7odJ6fZPBSZN
f31Cc/N4vy8IhIUPOAffWk+rbvrCTpSD87Vs7Nd6zPGlgE7sV58aJwMmNxBKj/T06o7qw9bbMjMw
31x4f1vG0N1e/X11yHbeYUElu/Mcd8EhkP05nAJxjRKtfTZrA/kMzHU1+rVdb0AIXkK9/33x6+En
fByhX5KAulH7QWUZ1hUO/INAynHJovrhfi2ry1o9CFFu3Vq867rZH9Tf0ZF6neep+6UJd9obU4e3
ADqHqSOLXJLN4lvhHtvr6hP5K48FjFkEjQreTh37jGu79xAEvnMcNfEFkZiOf8JyrgYIWncDDBX6
e6Iwwjo8phdNj5unOpf1U8R4+Sm9qOfqbJn1+RMs8eUncrPdIp6LLn7m0gLzedt6656KZnDWkITE
pyV7DSTO/uHlxSUm5fpNasFmRt2x6zXHP5hIMz63WHwXlQEyrRXBbq7yYHtfXXKPkUWxdBByAQzU
syoU5bpu0d+MfnOTBR49agoSIYdysWc49T2ZeGqFzd2MmGK4EvdrDE4A+UTUJ2fNIUGHYS/UsGWn
Xzb/0spQXjVhvQbYZFvujSg+2UH2ue7pJcTwuZyD7BKEXnGvDvy6R8iTlydCCjZ/LLFqsUV9EF3y
JiWNx1GZeMV2XLrArjnXYzR/hh+QXPALuPl2+0S3w+2Lo0S/8wZUTzkCxSPqqUVQJSJ6f3bh5dMN
YCGs799qjmjh5LrjU+074eX+C4DYqGkD7xXMWF7L1vwpZeIz1s2Sfe7O1hPYiLqURvDXgwjI9+HP
nMSIeKXC5RuLK2o4iKK2f6J7/BsHCHkQG7IKbxG4whzUNaoqoUT6ODUlGtKsxBL7O4BMw52TFsyo
/X/D7YZKT/g9RV6GDIiFLUOnbcO52VS8z7+h7YFnlTiMq9CO2PtInntRfG2mrr2NEfdh741yhxI1
X9mTts+w0WJeRwAYoczOFaWr4q8afr8usWAFkIL+ENU1C2mOjTwWG846QUt51ILySm5Y/6hOgQWW
O92qvjSTN53EkLqPfa/pKzuevA8TTrP6rXoxBhcnKXbCKrqT8vVX9G/b7vXdopcYDTLhpN9Wm2So
6pXOPbPNHVw2cL231hLh1RY9KalbzkGFu7V6GqydUtPWZm7Nj4lfYgDm6k96ZMZra0h/CNcOj7EW
QExY9MJFLg9a18W/2FR4Yo8HUGl3y19uTzC4x73I6dYUvBQW8ovI7eqo+lsTLaLjMplIyjF5gerO
Am2GeN9pRrDKw2x69ev2FcpH+CH8AmhH5ja3WUasTRZEa+kEyxyLCXNK9vduHObicwGvYiUGnxgr
pzmo3k3mffk4kR4v6klc8iF7VYRx2SXPnfCmBxwSwm2Fp9YuNplvSfrfEwilfGnbtmd6N/10p+Sr
esODKJ0d6W7Duiycr5MfWZACInyh6IxNcG0ETkkN5kWEZA40IaQbbYeMEEHHcCGmSZogaCJUVclO
0T0Q9HwT0ejsXTtnDUXNtcVwJaO9dbPHjEED4TfLlQSl337GOX8VF3pxLUX9bi/c9GrCgm/Ow3zt
LodOZfb7ag7rO3Nd8dUlSZsJwdkXI/ZZ+oS+ZCyxpM0F8LQfovdr5PAF65OZatYOtG07eA4SXU3e
oXS802LjZ1aN4UtBqfykWSTH2+GX3qqx618Aj3oM87OV+t+jobiYeSJuUKP5bSmZdidFYS8Iyl3e
pr+CGXKs9HT47MCgR61TFM9tO9T7noSideHyxWLf1T67iRuuYB5HH2nWxSvMaJyTkSRyBbqRbkp4
Jl9x/dtlANhkRU6IEIPELTZCE2sfoPhBW3gGeG1qYKljvBv6wNh5CBpIqXfAPbAsv/hFjyUV5ZYs
arYrajQvqYiRSlwYGQtgPyXJXi/86mA3It8JW8tfk7BtCG4zjUcXtdcaa55VGVv518BN4l0Xp/oR
vGDGPslbE/Q2AeWb82tdw+dAexTdZpIjjtIuuMuqyd9RzPy0Rost3IiIlobSE8Va9BJ4VbkSSFS/
5K63QiTXE+cbNMntPg0qSX8jooUYN8N58/IJmggKjCQZkkNXO0dHTM4tGBAVEEM0QUmjAr6XwSBB
ROb870Xxz8QZagrdYoina7aFGMb50+s2C/xuCUSwjrljffFKNzgSaxW9dHNIxPk8rxTbTAGMBcgU
xi2ufqDPPOlaYN/Swka35UNQ3AcZfnX89wn0kM4vUlh+EXD/oaosHGvc03KErAv2qpUhQB4/hBHK
g3TYlExW7ktp5wKLsDz6R09a488ZKxb9Fou9KZH6YOWxzGD/tuq7BqF/E1Ke431JLw3SKwP8hOJA
H754qMFXLiYNNDf6X98VeAMDO30JTXTMy6jp5VNpJDP0//yiQj6aFhKzXw7YBI5md+vryl4hapzh
ROkvEaYhnzUyGLcz8R8l5MU9M7NBX89TGuH5YFKJZmbyELilXBXLy9CKTNj9xDUr9Q2NcYdgHDWP
iJ/mENKalzbAW2Nj72a//xJFBPgG0py+tpYJrpBEb11Xk5GKsQQZiuF8qdHGQgN71cgRslP9waUb
AxxIkGt4FTI8IJMTglKx7SBkbuXCXBmXqC7MgCiZiNiOR82Bzciz8N/PCur/dZ6YzwqgU2g+Kb5s
SGVcrSvduCt6BqduDhMrjOV2PzBtA/NItVFsUVajBBUANklfy23i/UJMQoPn1bVPDeQ2azX2C4t6
RATgX8yMgb2WWCUBtQwjKIjni+Z988DVteUEsiRzp4n5gaRczCDC2r8/E77uP+A9Z28xYfpcRn12
6pcjnAP8B1i2CXGx7m5CFH1V/yDAO+ZtS9JQMIw7BbIZWckCAq2x04pb5oj8hvvc+b4iWviYntJQ
5CcCsop1kjgbc84B8Bd6rpsEHx5v7lG0It1Udppffa5I/UySCBd+53lvcV3l67DOtfNoOO6H3rEX
0GYEx8gzoq0rTGd73y5imZlX3D5qlONx9H2CDgVPbTVU6AtbaR0xg3LWPTbcD0BBuBIaU/p0f4sE
4eBLprrbKqn6nao0xMAQIPc/iSHOXkesGVdokYkZBL4/iLiYHoCPtr8hMCtsgNcS95zUO3U2zo1v
5dgk53FRcgyRPKRmii3GPO89kTB7mbFAoOlCUdXtFR7z+0EBNYUBwSBsemKK1daCdnUBRAbxD+sZ
CV//dbtDI9Ft1jKEe475pwd1hxufCNo0PFkTEpi1ZZNAMy/sXy3NO6xxBV56CAMeiSm013HXrFXJ
7Zk4o2ZIyPYMtMvdjIgZfIea4P5J1qGdrFML0aqZFSDmtuzyszruuZnXc4I3RBBE+s6B4bxOEwto
F23KWpdB9FKlsbueM8ddZ135udfS9lk9WPYHpsLRk9VgEoIgDUsAF7NsFVk2Gpd2AokDrQpWXhGI
n1Z1RYRsXvQ+lQBE8IjrNIBVu9T2+FwVTKQ89y3pHSCckIQHq9/aGKX8cELzO9aHzZs9GV9zy5hP
curkTSCRuZWRrA9WIX95vreeuMEXJjndOGI1HEq7ah0U7fiNBMQdpv/+TzzQHnNb5M4h8HtGthhY
wHnHQCzUiULOZlxR+fDCcxsuxlozvA31I7MunBWeGBiDLsPPeMoOPq3e2u5jfadY2FmeHmzihlzN
7z8Xrfaz4Mp9x2vEeCyXCPnlr01tbVzsJC5XTocZANoEklQXPZ1cZHRl9gkrg/BRoeeEwre72cIW
jBiTtdLGuXXSXNuqhxRs0aLlJw0k9JZnUY7LYDK9D7r8ou4UtklrbU/2kRWjYSnqm6eqbt+wvBvP
/z5txBkYa6KJPemoKJHlp9Cy7J3mTePWGvJjtCxjwfKQ4+HIBGApAaRFaOjf4DsLL1MpKsRQ/5JA
DR9/bT3M/6ZyelGlvKLh5/VwUJzyuMjXI96Btxh37g1LKL6JYopvftWwZ42EOWNKbSy3fUQw45IV
OdgdS+rC+y6Gj8K3nbVuxe7JbVPUk/3k6pv7HRn63NCqlY4xSc5S4b2ETIuvBmH1AYS5jaysnvGO
F77M8O8C7E6yNn1VfYpbGeVDmsev1H49MZZ0V33hmnQaAuvHwhkgf8fQ3LVR9t0uTrHCaxPnw6zz
8S2f3GLnzSI6ZbHe7dX4q+qamEDjCv46nq25a62h8xfPWYLm0sg082Og6/GMCb9C0Qu8ZMxsPXWi
PMaMTDE6AhitLa26Mt71PnRvN89NdVLo4PL7pB40H0XQH6ENye19c8aJGadJe4YqxNAaWeA+C6Wz
8Qo/vhB66n24XlYcu4Vk3hbhQ4cBKB4PiysyilJVyQfAUm7DqgZ+VB9F1L+qgbZ6MzlG2ystmatd
lSe3bra8k2LexHkuzgUFSVrbAGxp2h/kIrjF3y+k3PW6AxIP/VgId4vTWoeo8F8/RkYBYy+j6E9k
PcB+94KLpct1PPThz8WTZkyCIYKDRNR50yVrtdt4Re5eqwXStZ36cSiT9pLbuKYBLTyqNiuZhXPA
cBpOaD2mH1N7klhQbLle4qMXdO4ePJeiQTbZER4J+THI8ErGHK81GCyMmAkpACNCNY3vAro10JUz
OXqYvwYTa0gYAEKq8UQc13BCWH6BUALu39XU+NGtN4Apkmw6xLpd7YpqzI5D7B9qKCkZaXkuDtvo
u9b4YyeXRvCuHb1Fg8VY5gO94f7eAuG7WxzU+0iZyTI0H7NdbvvVbem0FFvExv/HabErXWtmZmKi
njqf7n83jv1vsz0MhGUDX7k4q5+qrvqSlNghN+k60a1gfyfJExiYHXONsEQRW+2nXDYfouiOAU6j
nyYDePV+Wv3AYIKKOPHz/ceHsXopUczZcXZT5bF6wCo7W9d+tXaxHd67dWsduAZwf2+CvdMBlaV9
/aOLUQ2nHVaYXMvPWvBFtTlIGuUL69MSDkAER9/SDik4EsaHsSbzMt/3SoqgJjBDWqBcqKEOoF1e
HE98oi49FChlgC5maRIDANZ94sA0XpqrImzs9Zg63bYxH2Z9mSXE1ld9avtXQ+CzKm0Eva4Vrdwe
A4oVliGrBnepHYHNRFMtUwNT5FwKTaRvzWQ+MBCGYz+l08U00mmthzhhqoFi+GmMK/EWRxm2THF2
hv8MGdnHzxcAvH6s8qmDJTkO+zxEpaKUJEH4Q1u2v5Z+ftXi3oEtjn+2idJtsL+sx73U83E3aYtd
WG6Oh2mZVhEVgB7Qkpg4L3MrRbxKdw3h2bzJsCbQXhbnNCxeSC7ESj5ABLmMQlLbLjda3OP8bhTm
VR92+dg/OHDEjv5SAYVOM56dav7Uabm+SpfBjhNB47ZlMB1Kfw6u6sHGX/Ry/wzuLFQbvszqLgX2
S3kOJOq0JCFfGrOU4GADyXS6kZyUXB6bAr5kN9xIxJN7NVdWD9Isk7U6p9gSThfd0rJGabIMap0q
5fbyxvJLjWLxODgZdEvs/FH/W/LFngQJrbR29MLWIaGR/SLj8KDXdf1reWLq1C6jO5jnOMW6xCxc
lysMiqo2l7i69BUoPOVUuC/itxTWJqAyYKyeldhvCLzsvUT75PnmHttqcrKc8tsEuoPqDEwX5nvO
JFeD1y/isHxRz/IqeC8y7Zl1fT5LqWfb3HSLryLE/dl4LWccoFe1h633aO8hCvQHF5nMSe8ZfDj2
sFxZsro4Vujt8Kel9jfd5sEuPKgcva+fkTNbm5KZfNE61hvjzu6KfStZEHOTMeBuymSLy2t+bmre
+P+b8E5WnHRdYgcZg/BN/UHgbp2yAe/kjfKPG6iPuu4aNNhjmngMfQ/Yh+DjE1wQbyTOKtemkR3t
Q0PY+p2rpOhESlIRtsUPOYXTwcYx1P+LvZG7/QVAn7jPwCyf1TPumOpZDMgF1LNca7/dGU5O3Vkr
IE9SvbF4ZfAe/wyNbNxoMLyezHQ6tTpDE2yaMxgMSQyVqzybxGA/p9IRjwWr9ByW0XuDG/c+grS+
7TQjeif0GvJm4sbb/w1RqACt37AtzHdyXTBZJB0H1JaInEVJ8LcGvhVTFOs63biltCV5aAKg8Pm9
6aV2ZmgxPaJa7t68onxhQcweoBN5ixIdqUQWYuWlddvWGgbMSCmC1LPaG9pVDcv7NHbvkybrV1WG
usE7bXi1z2JhrQkRsYFtkpngn/Rdm+fimC1djmiylLVruC6ySKWPTOzJ3KKgGo29uYyBBtOw0Xs0
L2qRgi93ZssMydiw7GPcE9Arm4KxHsYYiC7l/J21B5M24kTsMu83Lg7P99+L+d9DKb0EA/l2Ztjk
YxlJKfJUoBXGMyh6tRMreq2c6nsXkv+rtzPrHhxDtGJW2+1FGYitEoqUEoNdLUZxSESpi21OUh3x
rcx3MZOKjV3rjGpwrN36do3fju60J6dCB8Ptkb2K0a2f4x71C1vCaxjozT8IG9z/lGwvX69h2a4N
lIbVAvDMH/J1fLg1hKBBso/0prrgmTVeHNsZ78/yLK5PkwXH+N+nSgNyeh1TXyRBUKPjLpu1+h5Q
zf5K8ex8sP0fCqSwOjM4DEY0rdShF3f9sZb9N3uZr/p5YF97FhMGru3yoM7OMN8hHGmQohagEfWJ
Zyd3pXW8THUJexdRaR0b/CdPEz2LhqEvT1nwdIxSfH1jasYlnUfzG2bC6yGdvR+wwUnJSNPpNXQi
c+dyK50qLxc3L0Vz2glhf40CuW2N2PsB3vPDMUjRyTtIxWR+2OeRC5WCJH3OmPOfk+WhlgnkBLuk
vinDglF+kk4HV2N3UHMuxT1wa2+8n8OsLSy15hsUAdjH7B/vkZ80BLyWxUs4V2CbuRc8REUr9xl2
Icz7HHmCavNPKWj2f7bm6psGJdeYweCsIb0/VXxx5gXwM0ne1o1O7FV3Y/XYUMtFT57p9nRWWBTC
IBzL4thBcg00JZjqEZcSjtuiNcvHsnlVMoQq68ZjacxoLOVoObu6Wwjc48z/gSLGx0q8cyt/NwWa
9lba0Z1H2Sbmr7iGLiFLf3jwCoQdYzQ1n9KoxNghGKcfzC2oUcMmWNlBcEKHqpqJBYRV5Xw82O/5
LDvo6123qTqn2jCanm4eVLib0/slBpuadiUnksu2mBJs+NKVh9Z22HhGS9EwY6+uMw6fVp0JeSHN
657O+XuUD94vPRkeJ8PMvhVGgGN7akWf4AlEdIjl8CQtme2Yt/dXsw68g5O00eF/L7R/RHQv3w9B
pg7aeJOqzZF/LrQgAsLwkz7ZFyX+1VWFILyI9eIYd863eKkl1IM6HzdbMX5yXe8ZkoD5uRuD4Di6
PfEni1Ct4DZfVR78mUU0BAi3RuYiPpM+g1BUw0lGx85SnZ9L90a8csLQq9ZvCHn0m0No0y3DN42O
Kah36gV1Tr1q5aNxTafnmoHD0dHK1yaANyllzhdhpSVMxXEZ6hYnazD8Z/rZH7nuhh+kAucUDYP+
1MULW2HK8V/XTzacnUeF3qiHYc4PfukYr5DHvX3uzeTAL/8DSz8PDJs2oGjuXo0mCCATazcX/k4d
gipMR23KSQogw6GzougDs8tuXcEBw5PRKG/gD+266YLpH5RT3n8qp9SX5mKus5hYQQhlFf3P3bEu
Rhb/AmPeDMvGm+pQPQbzaNyRa9zvD4YSXymAJYA+MknKp+9d/6oqR9UPwVY314nZmzuzTbAvoeln
vxpOviRtR1gx4Ti+YZ0dnfld3NTRk9vo7dGfStjd1AlqaJd4RbPB8h1WSw7IhVvL16EutQeiHnCt
QS6Ex64WP3tVOOKgHrRHdageprZa9diJPzpZ2q4Ly9MZKfyrXsasIbjuC3c4uy2E07RNrZdZr7g6
Q598KqtLnwd25L3j4FIZ4F7+VrfNJ38c85UwnOyBNAqcouaO4oHL+7OR1tDDZdHc3YgUtlmZEPDy
Qj/+xj9jEzc87JK7fd549qPt4q64TJRUqzUU+Vdmg9lhKCZP3zVgDw2G/s9JZX+jpMjv5BGqzG/e
jEwwDKx37YMSWX7z6qHbGrMYT2HljM9eKf5hxO3896zDWxZX/IswFZOW9sesoy2EgGhRpKcmf6H7
KPZ/MxZAeQW+HD8q5gmcvXknE+AiX6vf46IK95ObirM1uP45SyHMqWfqnOmRM3Pnjdeh28MI9umH
hgY/rRpPiwUmv0/Dl/PqmRzjS83QF8eJwnY284ylzlh5J/KR5Q1L2tTKkteiLiCxOymfhglaQkiO
uy0d3SGyqufyjILpZGE2uVKvtm31KEZiFphrXCtjHk+ji9nxAmu5dAj76s7RyaNabMaUr0QRy7G8
j1Yl9yEIK0RwL5CrWjlHMLYGeGp3TuPCYFXLM+yr252MWpHovOr9CRjBKgjosrAyU0WSE/TDP9y+
YGn//Z25posfOLQEom+dP0Ndm77o+jGP/OO9AcFEnN4pmlEd9Fl7KtCD7GTjxKsxT03GbFnyaNrO
DyVN15oo3Wkz0yh1mKXajVoxuXnFoG29RXCh5KiDE5fbYO5qBq/jRybL4aTqhBJu4D5rGD4XoCsb
o8NjFwVpSFpLfqc79Hr0NNp9hnkCVJ7ZFGvlJyQ7L3upm21DMtLKJg/5qADtFvPsJ7u5o9sYpkPx
RUN0asyBW8QM21MriQfo4QFsEvSgB+xMo00UGN1Fa9ExMlq2V32Io9OdkoI+GyPmFmJKB4a1ET4W
UNhcICVMk2KtGvdSy6qXgTiRPq0RViyOdczXoeHFY/aaUIdvMXddeM5e9mpwK5/DNAD8ISRvV+iZ
XJPcARocNfKbq8l3Ri3GYXBHrIIKZ1+2zGZ7yJ66Oc9HQx9KnKVhT7JTkOQawLMPh/kTLED72Rfh
OxrI+qIefCdt7s/YTpstwgD6SrwgKPGInMVBk/wsBy6NgzmeH69wVTkqeuWcVKTtBdGibi/zbSn9
X36uQ4avdExZyiw7QgfNHkF2662tL8GTrllce2eojo2RXvEoJZ1PTHW30SsRbA1Srda4WNPg1VHV
XwzjvcM/CJl3i31d1aFpJ8At0bd+lXkPZPf5J/jAT+ro94Nt9pglMP0uMMouznGne6vU1PNm00r5
aol5Zilwr7rtR8+zNZvPhi4wPBHm58ag07XahwESxspgczoYVu09lKbhPeRVnD24JhW0jB/um1Qf
j0xOJvMZu9eULnTWX3A53CsDFi+zgh22Dc7GcHuY48AZTMwRz26acsnSi5jWoAPCtU6x8QHkG5Tw
C9DEuq49CK6OVWQRNdimGkq6oZ6P0KVp9bBlIRLrJRdKc2Dj/yMvMUb8j1lJt2MhMbSEj0xoubBc
YhX3WlPiXZhXX9vMYAop5/uRQq3Va6l8081LLrzXXvj2DzvGOrDN3feAomuTORrwmJPpt0iHn7iI
JjAbcg+ODxFHELKmauIJf2Uopb25VYd+zVxJHRKK9E7daT0LV1wNp3De+Foa8l60dK+3efg+2JgY
lrcw4V/2re4nnNLkLR66focxJtjMJL01mQHmLe8I85Buan51bYd7BJ9n4sqCvWLmgYSLXBQrc5qG
A5LA8VE9tGZdoyUJQwQv9NzdWMJ5UJO1ODQochdhvHpQEvnMzRrWEYika6cN/c8Bievn0IGJT6mU
X21GpCS88LFXxSkdgdJSvckf0971N/Qx9dqEm7zNyqg7Z4wKH6BCvE1d/BjA7//QBXrsZSDV5M0r
ZBTcvJlMTcUyB3Lq7NT2OMZ2ToiYomF6odY6zZ6axzvkhkRqCrgrdKv9At3QrD6QuThpMGKmNFbX
os1HzJR45i3nCpc+TvoQnDU0AUuNUV1//7Do42Tv6X/7+d8/YNkFousM36Kx24jMgRRSetVDmyXO
U+O5n4qkxigRBvfCrHEObED9ui0c70RCHhxN4CAZC2Plua54DEyLYIF46ejDSlyMAXL9yJBorUk5
3fwh9a9p0JLOtpSeaZQfjNmw90mZ1Yeibd4xc/J/4lBGRGGbfudn3FXmw5mCc9Pv1eITjeUPeMEZ
ICn5MXP709A+On9OfvhhDqfeDBv4NCTfVaP/JKsm/pI1n9OlnDTrVt9h1Jweuomha192u1ZfGMWa
Fu4zDfKw+vzbGMZ876fjoZTGd6fuzePvDaqKdQKDgI/iUWgPRlLEx7pqmkOsVfqjF/H/ajugkcGU
OJIuxLu4JlMTjcGxKbKAVgNjwAsjDDi6lYWwg7Z+xOBurGYUafZlHGvzRhpSzG0kLfitRXmDmoBJ
G1IbZWtkOZW44nej2/saXVYpP6tfIKWBEGfKGuOYGfbn1Ei29y/UnQZCEn0Gianoz17bwXMwBAzi
POrtPYSv8kTGKfaIy4DDT0kTQ9lmXCAMWZ/SMF6lnRm/5ItFjGb6m0jHxFE9y7NZe5pAc0XaGSjX
57LCwyWAdtqXkDrUcZblMVZuZX3/7b/GwhrefWyF13d8LPRgg/iYwcEgoXfpe+9CoJ5O/8pMQ2vS
4QQQ8yNIiaS1Ac/wMPPrn56FvIoY1vp2366GAL51MUSAXq7jbcJlRgr1cNk85NMUZHazmzNxqDH8
JwZYaC/4mI270fWKsxBTeBV62mxByr8ScBfBUQ2vPfjKs4V06jmdzTOZwMObyAHGdgOiBdbIdCUq
z/zs/KfxWkuIVM246i/9TG5I71gO9UetyfAigya/+Pj6bjPi5V4D6j78YNPyYJAFup3hw2wcM01O
ijxbIcqaS4AdIbPydUizz5GRth9iKD6LGHREmoDd4lfC1foyVegGbTTN+9bL3+aazqMiCwnUIMmO
6H+o8TUsamFiRO8tuQmkRQyvwSxgIkbhQtCI3qdcF7t5dEaaKg51/BC7xYeFKMrXUM6osxYiVM9Q
rSSO8T30JNaJhdGdQgTgT+Ec/7Lw73GVnYAs8wdi4+oHc0TMFWOnxZy7Hg9VCUMXTmFwvn8jqemQ
IOLKrRdLfPycJZvd1XN6wVLDM5u0rc2oxf65tdvyBbu4V1l242db80+tYTyoEUNdIXIHBFuhNGfP
k8Ipkq1nw0NBBUUYp62/IdQcr3qamasyNOeNtBlK3av+KUfeZfU9XBp9Owfer4wK89H2ouIgQpux
uPS6BzcFc4yj+f8IO68lt5Vs234RImAS7pWgLZLlVaXSC6Lk4L3H19+RSZ2t7r4nTj9sBABql0ok
kWatOcekueqO7h1BjoxFhkiv7UJAMoRwxCs2EFlLdw7W3NJL6frx0YPdfaSLFdIWG9wHZ579QLQi
DJLKLFgD4cA1K/1rY7T90dGbYd+yFzpGRoy8TB8WKhpFCFZEaiXkZeojO1K9I3rLrdwjdtjC9/lq
Wu+toLYWFUK7EuVKOEFNs7ayfujL4j3VVEyvpYMjWm2li0w8Os2qn2sra9F8jkNzd3t+EDI4hxCl
wpckSfZodOoPNCnLQZP0Oyus9UfCwIqLJK49LzrEtNlLjKOqJah73XHMw+pZ3aiyyjm6yUw8z+r4
V63sWOVK7CzjUfnoaQ6M9568mqSkrN8UIVBBUkjvMFxaNxBbmzX1czLqtyuNFvztl3Twyqn1vKPr
tGftRtsqUmibTLg3FlpnbNEIf+mHB+zy+Z1bYVm0PdO7LBX/PC/vXcpnTv7JKLxJqL0FazJrD3UL
RcFvQv/VbHVvZzRTiZqdr/bqsR4oiuKAVMa5qrM46/6cpYY1Yt+DiFFX8UdO3OA9/7f5pc+Lj2i0
tHM0W0f0SmGQIlp8mbs1RG+6+i/qXjTbgARKSSXUEcAHo+Xwk6KhIot3qjBhQXvazEA+v6YJKKe5
m+utkyLpRFdqwdf4prUYpleyVU6pqxdfOj9+6EZv/XTQ3QXCJzmYDJmGqV5SL5KClARE+uauikLt
jTZMME9CKkWb7nko9RO/ofbmkDZ4CbucnOQ+6fZmB4NjoWYdMPrnj0uzZJI9NrE+8aYPK05vLaD/
+BPAyRsQ/lSwx+JbApWvWRLjew8rKogTw72qAxATG58kLzi2DY8CzKOgXbdrHZq9w0D1kMZdv8mr
4TKqtayogBQm4dqxZs/Ca+LMZ6UAwB0XXXt8HBsUymyM7Ng5qG+Z+r7xz6h20dQdJ3Aox6TJutOk
z6QhJLSxQjoPX/OufRia9HOexfxiaMnAz6mN13oYlp2xruW1YxAkSZve7BS+5dq98q+Off0YN4bH
hB1eJTs7X7TslWI2oyZCtMSH82cW7jn2p4bfk2ZzQ+n8ilQiaMwRmjec9pyfL0csS1vnvW7P8c6X
7eZMPtG5Nr0Vrrs8jnzUG6i9QL+Hot9FrW09ll3X7xJ5Fsl76kzdi9p1esCYul2ge+Mt84mllAd/
HbOTuqcWNsTS88mRPnskqIOJu1nGRx+IMNIU7JT0mPUvAzC5zOhT0jvzx8kWAu1vb55VGbuHDpxm
7IaSlmD0zrLpSQnvmTrf+sa6utxjeNTvoGYYDzaiv4DRyf1RvvZkHAWFF64nVcLsi5VqiI645SZF
S9/j3A+/gNgNUnQnN3cMRarwGIak0fSx7u7pHhK24yMluBgP/QwZwYuq6RLKg5uWvJb2SEriNPT2
bpagCqtDRAeW90R39B5PrcXEuTLi6CQ4468nv2IajA86vs8ZjbznaCocxI0M6PUYGXgGeDZHdyAE
1Z/J1iCAdau1lvZ2VcfWMKpHK6c2S9X3vZsGgfkR8A4gSucw+aI4enl8gGEiyFjW9mDa7d8rJ7m8
I1/KSBICubJOlzRhcR8TpnFpwsl4bDQYvZUsAhfl/FRoLxaR4cTFDN7z4C/nzOnSr6AC8xMWI3ub
llrydR3WIkhcL8LTO6Ec0k1wUDRaNutQVq/Qd8p9XFTWWQu75UJ6hLHTtcelTpKLpxnWUxtNX9Y5
emHThUu7baprx5rzqs7+HtrBK08g3a8iKU63pRuah+INWfiDSx/yVydCSpdx+0ntsQvS+sF1w2xn
VkVyYfFeXeMsccl8NozHuqrvDJyjR12bgV+jRo2DOoyPNfj3jTvG2je6KQFV/fTnKCk6AGXK51Qg
wHZZ6B3QJo73Ws2mCVTgV60q8psn03Yc52zG6yvtMXLR/2GUWj10m7Vus0PIN/Be0+P9qsAoiI0v
izx4c8qoGZI1vnQDGTlm+EB/xwCpNlN0kUrkWOXZZ01Jfj0rNlY2UsclnKeenZFIbBwzcmeky50R
z7X9khTjcUXlk2RZ92aEtjil/UAJSq5xmyn6l/sEY/6acucVZQFtlxvnjLB0PU/rK4CoX+Vs10BV
SaUaTPfr31qzl+gbu/Kbd8pbWzM3sveyKOqTwdpjV8xkKbiUUfaaosIp9Vxvjb8Ac0yb3kXkq4m3
ZPStR43g09thptBexMMD9XlxuxNNdgNIzsRLM/TDSUl/yOsVuHfCanezafYpGYLz8qzcVqkdWrcX
EX8O24hUYJQehI2weR4FZU+8KwrOULupcQ2dY5/iO2EKIgSlmPbKheLmGujFeH1TWjTV0ILcBRDV
/SOVk90tddvRix9GVkUHTZhLR1BukV3KzA0PjbFC/rCyfaUhnupCV2x6O212A67Ri5OMSAkXOC/h
ap7bagxJ0eGgztTBiuLqbNCGJV5e1iaWEom1K3L/mYWYdcgaRPi3vTkrJnNnU4gMNL0Lv7UOfcIp
Dn8lfnOfVd54CHPWaUp9Hrn4zNm9rftClg5Yrj84uacdZ7J2jzZczRMJdtPD5LQJOehL+BTryBWk
b1EdfBY3e+FaA+rd4c894Df9+bbmXRftZxw3b/gxLQZTD+VSz4ZZXcK2GgIzXpAAxRoUX7TfOcnp
xxtrjl0qf2tkvIJe8L/PpXU7Gf/nRL4UE5mk5bbz7X//c3FShx9GTxdUT+8p/Tg/1xYHXlcP76IZ
2h2qjO6i5cDwugF8dOUU5VdjyO+n2DM2AkvAw9hrpGKnaXVX6GL8mufHXD51hp95EJD3IavGLabU
6j0txnrbd45MWIRGPmXFR635NjUzHbph69aHSbwpOnAyJfZF0ZLUZcqybhMNUI9rv72MWTSeHeOl
kBfsb+TBzw9TGWUzsCjUb8CIZvAZ0QYNwEZhF9VhMOvoLuwd5nS5P13WwTuXMd+VPnFZbtGShXc1
N5u6shAQgV/z8GuIzntUbV6oMuaelu0jC69lO7LjO0OoAHS6Qijthkk8I8TEEt0i13XRvzfR3J4z
SYed64mNsI5XyM1GgirBDimXGqlX/ZbQpfLiD0116qWPqUMTSTWMgkwPdiNOxumyNJW2FXH0Cq+5
+NG63m8r6z2491m5NfQwx2zbjdt+HNzNYFf6XbnEUeAjyMJD6xfPIF4qVnYPVCf83X+cxT2ZGupe
qs4oeW5rY+2OPGxn9f0TY6cB411ZmshvJ+G/8BvKb07j15/8FYdYVntIU3xInMxlbnOO5ZBbQRnb
EZGGE59yi4iQZad/XXujerfwMtM4jF7L4aWSkmobSeZ1nXMbmwNK6sijyWaE26ierunCvhJ58L91
iPpY3IUOGRhQrnBnieig93F9UWQlq+qXbVH66W7N2upUEZ2H2lMyKv5epzDEwUgIjNPrSz8mzaP6
jIhUqg+3rW03Y7YJx7vIsadf8qQDuq9OIOmElwbD0UaxCtuiZM76B124rj7lgDq6qPuoyk/0Erqr
msuyEGNIbltklUszdkEqFBIYyKCjRtuIVvvwK+yyDSNS96NIE9geeu0+jbi3DwIjCMn2uE6msrPw
3ujRYULIsqfB9XvVdesbOTa/p7r4c5KUFt/EllxWrIFxRV9HFX+d8tdk9+HbmK7rhQRrvJmyJux3
obVpSwANXo6IfUGu30OrsDbq1JsfIl8nKKhhGZqH2YV4huwimp4RG2ziuE1R/uyIH2RbH44YmeSu
N//nMlzy8WkZwp0q+9mLt57LVd9VidFa22KwkGYPKwJmMi+QEVlfYAt0L+oqBtCdlX5/mkSUz0/T
aJYvYe3XkCUMmD+11Zxqqvs7keDfBKB+9uVBnfVi5FuTGst0ylWVzfPH39iQnlbPSzA2Sjm9ecis
iHjItfiROAgSRZZEj26JbcRwDfSgdLGDaew6Zlur3N8871riG5vWDo1TvWhEbJq+d/XxGt2jB6Y2
Kv2HZtGfx6JmXRKh5pXzkpbH5baiohuYWqzdfkH1gl892U3IQk0SYFQ3eKobI3CiNN7FZKLqh9Ry
EAfGy/CrTfWKfJTxnmasexCZMM5/DytvXLNppD7HH4EvKaoI260/fBF1aZgiPYZ+ft8aszRWlZjC
pcJIqW5VVIjZD1/Kmp3n7S0js4Xea6nZO2rw+iajpXzNBQQYwhDrIDEVu7u1XsoyI1wexAlf9ax9
La3hZQDu9cmmK6XBYlj3Ib6he80xyyAZoTL1YyMguWffHW1In9cI21e1OqB4oPkc6N1NW13OkKJO
z56ovfMirxQAoLci966IHXzFOMEWpepsTHJg+yp1zjZCoB2pasWGIrff7euvty+OkRMpq6qRqT9m
u7ZB6PsXGtAh9dtV+sBcq0AC1Bh6rRWnfs7G82D247mTB3Wm7s2Ac85d4lF7jopj4/YPQxuKO9Wz
mGWnYvWJCdc0szuqxgXvIKtFYTbBsPJmsqoZANAx9xgkhVyZcA5qjQ72ugYIERJrIVfwfw9qLU/A
dAZmvCOG3jkRMdtdb5OMaacHbH/Qa8ofeh3+XFPPZUQz3m/DWL/2zncL70C0Wv6PYSLZ3hoSC99E
vuz6bM2PUrforyE7mMEBn6WXuyVGnxg6Tn40/NU/RKZjv9qt9VU9KbR8P0W3oBYOc50gQLma0nQr
SBRspdXTY0th7CFOJnFIDVHu/DB88en3wPerh8Psh8YxyakCG35KopE5ZN/YPOyXjB2OfBL7IiIF
wm7mx1qnWueHqbXTaiv5kH9CX9afJdqzZ94mfwsIZrgz46T7Yi3znRVn1s6pO3MrWL/hYjeIWk2i
CURrZBwLoZdfHWZVxecEOFHuefhPA0Kw/cIu+9lyE2wQqT09/Clq06besAE5qt8qzgqDAmq/XFq0
clR8KI5PgEm1yq9PiZ1v07Q99m3cfTQRktiG7sSd01AmT+klowHP5kb7vjbTr7HL47cl8dtd1+LC
GVZpWsn75KT25ulshuy/9SVAvOft0jRhHBIZ6jSh682hadDrRzLozBww5jZFU+/JRCoDBZLUNbPZ
0axj44qa6B1H4Ey5TTEUJZjrxePZDbzIfoPFNwPD7OpXptbPTvP7p3zQv9oSudbZ+XctHqUN3vMD
ZGDNuS78z0ouhtKkP5DzPL+TsLMZpTMFtdN8QpdtbVY/d44WS9zbCr2Ty3R7hJlrhuEJzFh8EGk7
HcYllOExuKuaphcYg6Yn9dcq+0Q0yQfD0Ek+FVP7mgzO/SjMh8H1oyAm15c1Bwlp6B4P7Fbz+zxf
k6C2+4zlEmW7fOmyq7pcAOidB4SFATNEtLNDvYGRbuqBCiqJTaJr+sgyt1ORhoHyWzr55c8iPM7a
q21U/kND+tFDmVTNwYINh81gAkJi5bB/9RBTehziy28aq9m5AB3oelt7UIT2C1Nt92S1FCYl88xP
0+ju9pNnoY/bKvK/pYlnfsqTbuhvJ/pkp1+dvMJJXu1NaTZdh6J4lldKfp222Uav4vgxZOpGwdtF
R2UXUctZda8dxnqfjsVOfdBTX4WPCZpdD3fC4bZHoCTu3lfjq7Ni9jbkeKo2IaHRtcdsRhY/W6Hx
kE/9OvwSiKYOAqdWta20sd0VjuZvHKN8itaoQkfl/5Gu/hWxGpXIdikE9qCXGr42MqzjDWlnD/vG
txnkDc3fQesytiBQs2d1b8qyfuNkZG9E8Hwfqbs8F9boBE2oU05w6xW7vsgCQpHmHU7+4WHyAagD
PRpvZ608y0LBhNmP4m1u5/uCjvUXhrbhiJ0tPRBwxCZUtRRo4n26ayblcvW7Y9focYeypqUJAIL0
d+1ApaXZmQLrQ7hoEIDJAsU/j7nRtSww7al4VGfpqj3HJbw0dWWtojq6c2E233VoXkQEAjhfzWfV
5E9Ffe4awmtIekFVJHvP2srBrnrt2hooXhwDaiBrTj/IWYBgKLC75z4vScRGaoWWkFVDU04/ylEU
ki1mA1hjqG3yYd6WU4ikM2fy4P8fzlGKuzKkl4SLK5O0nJrV2/vtMwA6TIrfPwo3Rmp3uyx9Ffj6
a7q6pLXHkCVvROy4XjuEAXSLZDEyzSpzF5N5+6jOCHgoH5FBHdMpXTdKkEBbA6pxLXJpToODOA6Z
cVVjTk7PgiRq44JK8aSKBKo20LsJGgXbOIEiWw/dkLOckt8ZQV4yIafaD7fDQ+oRddja7U+W90S4
6WkV4HlJyYHBeWQZNIc8Z3SP1CyBLthWuLn9Qyml0Fwp14OpF94FQwds5Aq588aFqsXeq+pfraWX
RLf5a2tiMFTfjFLZMFpB8KFFswS/X2a9h4VV7z0CGKhGz9Y7BM5yUxpUlxWDa9Lo4igtWCQl/pbw
puOfx9zgx+gMG1fPb1207VQBM8fZ+V6CfMcpSTaekmPbJUTuslpxt12plScsre9+NukBmdLzTnWC
O5Hy+CeCOsU/guDONSIU9aD1e1bNbQ5Y+1Zs8mNgfW1sn5RzaOiTlvzdaucX5teGYt9jnWlQH7rw
vtK78crIG7F3kboWHi0MMSGBdVLg4vRkYTG/4k1Py+WArw1Zm6xAmza9ItRMBvVij70iDLIHdQa5
azmZWKM3pd/8HsVoftGXjPAWcAw0S5PL7f3qmleKTsTb03N5WpBKy66d/XPndf3v2/umky4l0Uui
GNkO6BNlDEoyPhYbQor94pio1MNlKI6zizdAXcJL2N9a6PrAACY11+qjtVnkBsZgdpe56uWZ1OVM
6+Lh4Bxo0nS+Fujd+jtr9PoKzrcFh5tQrRxqLFT1+u7PmAuzNh22WZEkG0Zu9473tH/GJEyAb57v
YrDn97eOoVMCF5B5dSoaJzMaUrYImTin9fc0tJ/L0BrBULL71aJq+KDIIWueVK9uYT29jUhRACqE
9pVM7R2akUNdduDBC57LW3sJXHiQdg2xg1bVXdRZVC/dJZb3VnkvipAO3l7N/DC4dVwgEca3f5Of
AZEcU1qlC9kvohL1ccCpdz/RstzldeMyT4koCDvN+cit+VWUs/7b9F/7OtdecrroQa/RPB3M/N0q
IsYf9QzE0Xwx1JcIeSvg18xh3xB61r2nL+EhTnSySftS3NvQvi/ULIMByi780LxjSFF7h7sSvPYl
Waz2Uv9zVo2mfhpCXHf1swr7WWOH9BLjuZP6p27u1YV6xRsnAlfXqjlqZVkchMXl3xyUuCK959ZU
tsWUPTm5Vh7ipZl3otGHt2bUsp1txNYB8uP4lujNGMSuTztVvtoTnLSpo7W7rmU5vKUCZFMee49h
39pICX0zsOn4E37FckHLAVv1YfZbjxL77WYK0+B2Gr3JXo9Iqp0+FT7EteG1zBfnojOX70W+9zBV
YmcESayPWrphDzU1BNU4ae8fVYjhZFKmdfvmQV11kz4dq8g7mHPx/a+QRAtpXCRt/J0w3e6prjMU
KLpZU7FM3juRd+9R5outY9jJfRvWEMfyiVDENoRXPXbPGf49eBmW9x0ed9DOU/grzvzDTBr7KqV/
hZHR7VqL5mJZY763IvGzCm0QVVE7BoOsQ+L7lTLfxtrV6WqcRF38VP/nLP93jKmfN/1KslRo8urK
M/ZaPibbyGH5p62EZqmDJ1OnlgYkojOH6d3YJuajaRt7ylA05LxifXCmGIZA43xhvYBfTKptagAf
7Rjeq/EyKRpna4cDAKoC39JQ8N4qw6FScOcdRW3SGIIhI0eimmdt609sEiKAn6/hkC13Lm3DTQ/X
6TXrtos2Z49OOK6BZ+Lsz9qMKJ3GQP4jCjfayIT3wITHcvvC377Yxi7TV+N+YZDfpOyIQBtkBYkO
ZY8HzEW7mpAv9EUMK7BIxE0/UUhsvJIAw0lr3K1bg+sfs4IGjZxvukx7bJJ+fPJ7EhTbPq7kdFGf
U+yhW6U0bhb3oSja7FXdz+X9QlvGUxkhaM79ZGXlP8YnMBvi1cJ3001z8r1qESQnwj33+BxVJzQJ
K3qoFU4IuYYuSu3lZpW8bYIqHpwLUL/h3JXlmwcw8/z3AHz9Xy/VC0tlEVpcoJMs0aFvFbCqG8ku
Rkm8gEhu/1TdnQng0Zim1PqQDR6X0idAEnUkM2NFIdTkKy0H/NswP9vBOCEWVYOrGmanF9deR6ZC
+FAW1oH9qIcUMqR5R0onj1Sayk1skmuQpyEhWRLTCSIeQJRjjlc1ePy9VK+iU/3zqrmUOQyYmP6u
0VPlSKL3IayL+7YGPGeEY/QOLy47jXXRbdWrY17WO20639TUmLKNY98MSmwbCYA+C7+KDyA16u2L
LdMpjbr6vVoIZoaU0BEK2EgI5Ir8b5nDZrLYWJ05Hb3GsfcUgcAhwyF4Ggy5Kae8pq4A3x5NWSRT
V5Tzjj6NCyMdLoqRwromPjVtAXkoW6yz6Y/5Vk1ywqa+Gmnzi7pPqw1AVqW7Z9NeTGpYZfPE7v/B
Ekn9nnTzcjfFix7Y8jLtaPKnbrcVvYPWqTR10ihIPn0gAxlZVtjf8wTR24jwKo1EzR1y39+4EsaG
0rdDv8RIQjZr++gJ0uuBspOX12qtQ7g42HlGBVZTmZVp+6YZCqBakgxtD0wgdfkSQ3M5zW5EJmZD
+HSxDCW2amnNzMgAqZfwwvgWvxiprQfCKp+F8OM7D4X4nTqLSK526uUBcTSNZikk1HL8ACEj4L1B
PshDX/fDJucf9iqc5lzKx3DuvY+uylNiBAoPFVW0jfh+nuu46IMhdduLZRQOHBSvek+a2dsnoOT2
qsuhVXiQomKki2mWxrFMk+7gxSSTZMgNyEEbidaTm3KkxyNdtIYWt2BmUaXKwUv6E7vbkA+kxl4u
HRLqUh3wB27ct4zauG1fs3+eEnvq8j2c4wpaqPNZ1ZrOmr0WdyQx2jutn63NbWYKMy+/B3DRnDNQ
ITyZKBcLFse2n1z1pL9zbPFDAfmtbkw2hDnVW5HOXzsZ1MRG/9PWqNHdvup/ljAtBcNQ7muUupZ0
3/JIPMC4yQb7x//tFxP6f1oXfJ17woCyozu+Lf4ztUlvCR60HKu909hxH1CvIbUPU3EO/Wq9JlNj
UFiDIUb2WwKyVkfatfrGSVlpvIJ6T7sQRF84d01nPDWyDCHGJL/P6uG7uhpLkd1r3vS9TMNX9HLV
R6dLPBlPPidZ0y4/qsF979KpfozQAJwT1gi0jPH2IzdOQB+1mzg3PbiEdPHXZv4k8xHHQR/pd01M
+Gs7Uy3VzD1yGm9PNux8SqKWkPoxfV7wgV10azqo57szXDY+XQcc0TPqh6VYkTGjtug80z4pCVXf
Q9GGktfAm7FcSbZlu7yGsv0MszydylfC1pPABNB3EmZavhqZnUFwsvqnUXOiXTvWI2sfNLAZ4vqr
DWJ0g3ynuy96T381qnVri8+Q+KxnxTHRU/wa02I8Sw0LbThUJMr7z0j5A9tz/YL6VkdX57YvCLjN
fYsp+lx7fnp0iK68jDZBmaVhvhhFUz5CubauK8kgklh7DZWaVZSVtkcHVtESZ5Bs3dQ/izhGAQfM
s5zm8JKaDuG/SSTLbp12ZwrLDBLDLh6VVojcRRZRWNmpUMRJgOxALn/j6spsxEMhY4AKO/M3Kz6O
a25j9GPZbe4HbdWI7/MBKenzyUSauktGF063WVCqH8aB8r1jhefJCTO2SrwL5OcV19Kc9MPtTJcy
tNJE/ezDCTn62BAPhfBLDL3Zcm0L75tfdu1VX3Nywh1Uldfbtd+XZ0LItuqWOpi3PwI9hxypi+qJ
tcl8mJtxvkuL5bdsj5zdtdKfnDk7qo+lrAZ7X0Ea3ETTBP4otsyXSkeWNHv291vdgFQfNmTdgEFh
HmMgl5QNBqH9Cuv0LfYaQagl6VFZFsUnh1L4dTX6NxfB6E+tRoczoEXdmNWmhtGZbDoS/3LTGX+F
JlOItzRIRTpk5mSav7ea1gQwFfJj1njflixNznbaJVTvOTMTIAdJ6B5XqdZQWTYq38ar3AhpvQQh
NLU/Hszc+bATZz3G0LutbTzYZAqpdgwkqXoziiYK5mouJDtMUl4MG+D8CmF3xNh1xJ0Es1iuZNSl
GJ1xO5ZrdJ/Y4kORhKrBWzaTtfgnXS+mnUCSuZurSb8mQ3pV9Rd1MMsQU6Ce+DRTiy+K0rb0d7WE
1Lgrs6yVntm5xS/10iOfwou7IU2IraXZ6d/c3LG2a6jbZ92lOFmXxYdt6T21ciqmS9uLrTEOx8G2
YIxoyQ/VgOtcCniOv97rWlM9dlEWLLPmM8bYBViuiGVTjZJmdJsvoRO2eztdvbvBTZsjSgqDB5X6
Pm2T66wX9WGezBXxTuoHWht1gDwIFC664VSB536ZWiZw02/j4eSZ1QmRZYpus31VxmfDeRhjpJ9/
QR+FFn+0CVDJKRsfmc7QsPY90nF5Fg1EZg1a797HTv8sHGt6UFE0oTc+TxVJ8IuPOLvAqHWgsuvf
xfkMPVpk3o6/OX7F9bryeSKVuhVvtGxuLx211bJe8u9Jy4hHsdJ+GCt68MaaPRtEOAThQrieWsD1
E4+/upym1NzednrRstYbtZlg/ylRgCu1aeo2QdThi5koYB3FXOcXb5hOJbZkJF+ELJF9sl7uVdSS
4TrkDSrsgxnl61bVqp2KqdDol+aqvlsujdvNIHIEY0W5A9PC/BNHv3JpA9e7ToPMKsEg2tLJtzI3
kUXAwY/40pIf5t9nYUNtG5l+jRfsMNsA4bvVts9eN30TXtBhDf1JTEIUFPOAjjQvxDFl7LnNthaR
9x90j0mulv1+PhaMSLJwrw5o0NjlD3QEnGGaNio/vZdJ6jSMsA6oHsiC1NIaCUGRI2dNl+cuipqP
SAdSE2vedwUWVDs7tYYcfIOSpmV2+zQkutOOSv+QFjTyNJHgftLYuBJXl/0XqJ5he/8B1UPWirXY
ceCD2vgUlQn5XxAccc4ERDvTuxs729l4ix/Ry5GBJM740mZGdzeUeC7b2pJMM7LGdGoQLw35hTHT
HVPO0L969WQjeXyb17l/YJXwImKbvYn+HGI2f81DJinUa3SQRIwlDPhw6FXTJ9uAssmmn+nQgTdb
G4twU+lCzNPXfLSTq2L8U8yiH5oM3wFcRRe9XPv9KNIRnbUEGEHh2Lk+RCHHQ8xIT6vJ5jBwSEbd
tLiigc/QKMA+0e3C0oz26hKGYhm0q/+q5JSzxPutOEsrp1yv6L3ZhAMyqPd4rrDcSMWVO9iS34FK
ofVyqsNznhmYpXNcCbVJOIoQ3u0slvdWa14CykSbcY6oUrOKljJPlnX+8juBNHS4feUNzJiEQJEj
lpVrfI1iPaWA6jtkHRnNfZS17n7tZSqu/BvZzW/UPrxEhb71jBhQz0h+Xdymn0IHLJV2K5EanE1J
43wMmcno/++qPQvk1LYO9fJEc2qiMGu7gSoeW9nLrbwmCBYijTfZoZDpn0QfJey5u36DsXj8E9kQ
MxEeok5CKVEa7AnmA8LYuIQu1qDVVD8FO3Vux9kXcuiKL+28hWhE1B6ncgkYM1D68f1Y9en7HPbE
QeQ6NHQ+8RfgGF8sTD1BmBNQVEe4ePrQ+4CiNgWl7XZPmrG2gFkx9jdrioAFAlU/Ekq2ytwvdag8
2N5eZX5T3412SYbrMvKGtp6DJtgNH8oFNBbjcPtfrNn2/7dWNlwX4xZ9KtdAV+Q5/+7TL0IXZB4q
xzvfi/XdhCyqc0r9hzyxQvN2Yqdt8S6G+hMaPQoOY7zPTXM9DVEtAmHE+cUuQ1DpGKCasm5PaYwj
1rL1iyck1E3GHSx1zWTm+L9uo3hL6JgyOEEEiKgqV5CucYXa9tC+qI9Cq4HSm0n70roFxbYUjWtf
L2+Tmc7f2/85ybTxLUbmG1AhID1QPlVKoNABx8ndqbuoW+qg8MwN9/GsdBfWm9F/oQHZnuQk/cUB
eVCU+M8VTAeuq+uc//sbyfohzFNQ6+e0nf/QSYn1uCDI2KhIH/smj8wbTAiDXVcP+LmT/Wy1BiIZ
34ROiSCbRghxGOW+TRjPWmAsTwC8vGubaCes0OGTtU7hU7lSPCBTBrqvvKcOkSAICOz1XastK4sz
BwQvwqpdAyGTsa2F6zbzrevrB7WFcZf0dZVXNTneDAOuvzG8FKWObQJhDE3iJpmNL15vJRfqDioE
RQW7hEX9cRO+ZLWtPxULW3sHRvPT6BvDManr5gBVMCDEMT2TmtLcr3NdbyGDZIi9e14DqW5SmlPk
R3VwYtIMUjpnNw83gj2Uanb8NBozjdLIT7eulMCVJ7U1IrN7Fw1u9mX1/Lumz/JTvjb6LWvB0+vP
zjZKyN9UXSqtJyGePULZZ9k93uegd7Qgi5HusoPRgt5KOcvMaNuqM/mqVbjfvSpGFs/t2x+Qf1SI
TtC7txqCzsy9YRTDZ+t2bVCSDfxkk7h3cPvpJMBZPTbYkm+bxLAoNxWSGiwExT1d1+GnPFkJdDlo
ulMe1rHic6bwe1BrO23AyUz8D0J47+paGL0HbRl2TvnbvCPkBYbiYo9BIkCFJl2D73rsj21NXLgt
yEqSZrg5s872it5hBCcQQ9GCFl8QTbc1Uuss9PUXRbRuW1TZ73mOT+6k/SjNRgQ5zo/Zdr+tQ1Pu
rHLwaOL6uwhBRV4Xn2tCQ80G32VCoqla881EwJNS5NwkRJ7ZUsCm/YgM8EuljPYrnFjiABFlZyi8
xsW/49HVmNDokFjJPmksKFMzPxH30gIC6dBWrEXclNQqQSAu1IcII/7w/wg7r+XGkWyLfhEi4M0r
CXojykv1glCXgbeJhPv6uwD2dHX3RMyd6GGQoFRVooDEyXP2XnvnmAAey9aWOK7UI3ipgHtSnvoO
so92W9k6LsA6e+1b7zku6uM+DdnyIc61RHJSOcnW7AuKjesQqEaOvVbvWqTkVRhuxzy2ZhVYs0n7
VzwIqp/KpjgjlOA8ADBKRp3Y1eDLsNysg0wbz3N+4yoVInyiiYPnlkgvAjgo6qqnoMjDbT+Js6jJ
WhzCUj9YFsLsxjs7jeGt3DIxud1Q1LrszWRaDEcIPC/AxJCJhDj1zN6e1jOoNpRgcZNi8PH2rLSc
mzSRVAd29h81wFDW1ulcoT3DFr/HB/5jMmPSDtVvpnajkZyudByeHabD3BF0NcZ+N7bOD1l4nOmJ
bPcuGN2kmQtpZ3rOvIQQsIiQjE4zD+zzmLaEOIVgcMmXqbSOY1FTmdj6RSuUH/gfcMpFqxFL4IMa
yEuW2ycnIecM8em57rie24KIjV4p+PxgY7SyPXlKDPerIdCMxX8Hx8tazXZy7rs0swcQdu7gwuXk
unVrcRltOiG9vpm8/FEUv1Q2SIHBXrzTP6cxtTdDg4wkKl48kHhMEwyxNz2VqIW2nPa9jM6u2rz3
f5GzkZ/NNDUQ5oTDahXpjYab6W8CNm3e9N/jZvRuqatm28qd1B1FU/ecFP2xjxXM3TJtN9p8H3OT
LiGggZLR6drXUUP8EgVl9dj27ZtX9NdMG8Lj72E5KbrlSUwt7F1YP9G8xoNfIjKBNkCZX4suL/x2
yne8g8EZd5rxLTcsEKcT5veWtv47xaqPVMoHW7TuzGkV8Csb+Lhykk4TNOzz/8fuGasg+SmUnKN8
wpJ9xfq9Duy3RGaAJicW7cwvWCtc9RbH3yqDEZEBnrI9CwTTUfXTNM6kAgNzfVDtvXD3IZ6zDhdR
rm6HgWZ1vMpCXCb2zmHi4j2bwSqLP3rprmtsNyaJ0rqH+3zjpphoJxrT8JPj46hu8+aoNQhf3ACd
gsK07Q3dvrcO1Xd6sH8ULDwPbvq09P6lLLR1bQbMkSrlyWO2cQqkddYCOpGuFQIotbOTVsw9BeNs
ZEcV0Js/wbg/FQP1VG/mP0NpeT78jOhBQ/BeaN+MHgwLXOE+Ie5MD/pVhKhoDTyBHD8zpecQtiht
4C7BxltHbg7Jgjb3Me0+XYu2pHSDl0YE+UZRrfdRU9kGltDws+6169P6kkkF0aTrnLj61EMcIbFq
PI1LYiq5SaiG5tPs2oMiSk4SY5M6sYyMlcgOg62c2mIm24PcdkFjbwHClxd7NB90lRipmhGCTL+X
ZBUq9cZrtS/HHOGd00ldZU0ebSW2rLE5APszD5iIv1LvvQ1KFaF5+x3NAxu4LvNuy26zjsigc7kP
p926lzFNMV1Ue7dSazqcw9620+isBs7HIhVCM0r/zM31NfY+m2ZuV+wnUEnXmrHvBiBf8ZSXFSKJ
SairLiebzJYh6EqDDgKubgP9V4Noq3SMqwG5A0ppNis1Oba8S9uv9HUD6ealNxIiffuz4lEYeXZR
X+/9ZVHhD8hEDNo5Fv07aik6zyRcLmjC+7fmnpB7Tas9F1sadwassqgXwo2HB5KBB6KDaR5xmNXY
rIiVDAhtcOmS0R6FUTeudTqNG6ooFW8NFmvcFsZ7K5Rx6+Uu1Ke54cqvzLjnl46SNG/2W9N2UZng
mI9wpCW08hb9jI1pKkJgtLOGeF+EcXvf4ZeoednX8rJMycQ0EEdtFhCQ2dOQb8BSCb2wN/e+1f/u
cWsLL/6f5ebc5VZty7NdEIX/htbpVME2SXfZqbXYsFHrQRxyW9tPu65fE1ETne4D+KV2p+O/Fyz3
b02rftI4QeTujdO2Z4J56b3ez5CdPXdq+1xMjrKHGU5O0qzjlW5Pe6SPkk9LWL5MuuJtqLTLfbtq
lD+06GkpXqK+N9Ye5reTh4/ghC0nxYyKEQPuS/Cc68Aoqoqoi0F4Fog4eUyWSHV4hiPRY8pLO3AR
GZbxFVlVuJpQf78YZHZsHSXJ/Rw9EesSsIJKFN5+2U9wKo9+6Hjf+wk9h5F10/OgarFfCu5wfe7j
Tq3fFYfpUZ876SWSpvEOKTOqa+eaxZ1g5gwFYd51Z3WSrNPO5fPpisd0cNStxVzO7+fyk7hj92pA
Pa2HHWgcxHxorr1LM427sCgAMnr1JbUT+tBZ/aX0Etz3HERQcVfZeuAqfIb49drGTX2RITyxoXMF
JJtYnsaYjfCi+8F5WDnM5DKVQork7ln0h4c1Oi9CKFeG6YMjX53BENe7ZAN5YXtJaQA9DGN8WgbX
LiLsp9zqDi1o7e9jLXKm8YP5lGXl5q6t+d+nn75QYf9x+tGp1h1P9VwTHYP57/QSIM19E3as/nft
dFyiSg5G3ITIFVlVdPHgFQ4CFcd9kPnQrQgUiX9UFrW7dH50sx9oqIknya1mOCxNKVoHnHlDsi8b
pLyoDu5ZbapmkFFmqzcUIRcDY0tYBc5Vz5LyrHmN7XcJgGT9jhita4ZpxoSqsY3X4Tw3q9yKoPCl
T6fYUw/fGV9CjkPwbk6I8CEeMKXvzTRi2kPPT3zeWxwj6C+qDq/yF1z+cnnprkVJF+Vyw8UAaGgG
NqmX+5CrrQ93MbmN5fm0yMxlOQkus6H6tAKnvcZ9Jk5ARd/uECljIjWtDeCdgyU2lbVwW/3VafUB
TEhK7IorzNNgdv1q+Sy5wTTrgVN9K2YV3PLgfvtTtk7bk1owAbEaxx8DLsld2ipiX6Wx/QqG8jp1
GrqcbNi23BZXuT1yw1/MUc687ZPSgwRjKMGZqTGJopKhz28tmbeAHiR3sZWjmpTZZAkHM1FneXDn
Z9pgEP90t293JUFgDVT0JdZcuqQzkZN0NKT73N6Xkpmbhz7Z9UUdMQvJhsD90wpp6pmyXf4Sezag
8yc7iGm5kcS7msM3XWl+Im7UTmyEVPCGlrvyDOgNi+EqG9TLnxIxz/gGDoN0rMBqrneGE5xZgfok
wlMnsUrmY0WnrOoRCN7vRjFVCg0jRqnLA+mWzFPn7NXlpRXj88qbLMAIQpygGDSJ9Ai92yJ6W45l
Na7JtnW+tYjKD9qgmQ+BozVkfRBaO79S29ACk8GzSbcIWLU6LOHLlwWIPu9NER3N3/r3Rz/VXbuL
2U/f+2hccDeZWDalPZvrrVVA6WsRroOVQ0JjkGiDrD3P/EVWo4oQ1ozTVuRRzFgaQ8/hapcvSbkp
U6P422RlGbSECtzhpKmBukY6TUKotzeFKOdrzgwQow4y9ftlIVquKVMy5tRHv1Kmw/9eVowZmfyP
VYVZrUMnSlVZWizH+xdSecRszlHVPNZdTqKIrb9axhzezY77Dp2SdqVsFT3882VI2ESEzbs3WueE
hWt/l6f+9RLp9T60dXVV5HrjJ04LmGB+WJ6NeuKwsmvDpbNWy+HJ6n7NJy0FLOrjCCr22TCTx2qW
Ji8P5qDjnY8YnC0vlSpRLv/7I1j6bf/8CEzDcE3L1AxT0/+rjUTLtBW6HnjE+WSAB4EcOclQ/mys
MFnVgXBeuEqbbWEq6ckcHSAVqqb5peWiVR3l1Zu/1m7FBWOw9RFV3ejHcRFdHQfFJLCJ+mgY6bqf
Z0yGoQ83lEIzByu62J0xrBghBejCaMkBZsp3d75YFXcl+TnYqg6JlZDjnGa8DTGydGvtFtKzRuSC
fbKpD7p0ssNy6f9+0LTG9DvVHQjVq7OHssn1XYLKY9WhS3kI6deAHWjC6GQK7JrzsZGQy4NrdOOu
ccbmYVS0nwsuGuCHuUP+qW+0eVjlYXUE49V4/lhl3iqYea9uIOFnu4i7//GdRZ2bQBlV9phOXOxy
EBe+Zxtz9Lnhl17OOhEhpHQ6rVktv1i97ocDqrbufiYsx6KeOM3CMqKtZffm/8O41dwZgfm337uD
O5/hOeNjz4Rw6/5bsyDiqIhrqegE3nW0zUM1pXEvS7TJ8OvbqxmSpawgIdnkBH3QOFAI1IsHrnyM
fts0h/7RhUW21eghruLaI4izrdOzg5idenh114jKQY7XEtvEwUb0v9MdUT7SK2cZZEk9gbyU8GPg
6S7y/Lbh75F4BTcFV8oFbqy/LHiSHafTTBsrY5PIYPmWziqZhtXWd/NeMPFsSNtFV7u16A6sptAK
Dw49gEfYQBKEYj6tsF0TP+3o38sw/f2E2q3ZipLQxSjxkqPXOvqaX4n1loBt3TpF0WzrqrTebEBl
TCkK9zDqsf02IzZXsJ2KtVoHzc5oNeuYBm7Ldarlr2Pg/qBVSj9A1DnewqyF8uJ0l7ImTsScY2Cg
jm0gzrW7hbvTJl60aZtgJvyxu6jBpRK3Ue6RJP3UhsTcdrk3eyXRXWB74RrUG/v8+6HMzJhpTosJ
959vtNr4AGcfrL7uoLN1CYNeAoJ0xQt2/dgRkArq0bcntX2vDfcNNFbwM2CMY8R5eiR3T9ujT12x
kDs/kimqV8KO1OcsF9iiHbIuFUv/MCRIxVnAxxY78ntheufSLXMSozv7tEx+BdwhtUkg5A4Yd4WW
hPdNlBCmfVxeLrKSUJg63lg47yKQP5eMpSx91ayu/SEjSI11236ShErQVu+Gl+UhmJ8VJlwbZ4Qw
ZWmWumpGZBaa6mKyRpHz5KAerqomuS2H2MOX69oSdbph0vZFfT+8dbb8xeA/+5XZa2JDzV/sZL9N
joz2DAyM+yZnyTAi6Y+bphgPGCX3BW7rCAchP71uu7BvouoAGzXaNARc+csPFCuZttOBzfjLntEl
8ub/6f8TmfBfFzCUao8NGT8bmnzjX8DjerDaFkUTfO98tHflMo0bFUSsjBKmDWFI+8KWMcPFxO7S
W2Q54d5T5mA1qrmXeynnGcPPRDXjvR5qhGzYtfpCx/SF2C42UrDaBcyfjkCPO1lgsYrEtQahNI2/
NdmcYji7RxbsgAOH+Dp/UzTzVe/FVueS7k02XP5Slyo3Ocbbp9aQ+UtCLb8dIzFtmlz9XnahcwhD
7GrIDcONu9TxJDpUG2Pw6PJVpXNr7MC5ZfR5bVLalyP2MDk3bazfQc54x9+Hklh9H3N7WIcF8pM8
Ge3qer82Gv1sVPVREExVeGnJhO8/dOXlGc2Y7b2kS2iRRbMHNRyy8qE5hbED/k519D9apzfTS21F
n383+DPtIKW7BHNGyBr1LMDG+cQ35wHR1PfsSgy1f05snVBJtcW7KqpwbSAm9luLGrFu7Ec9lulH
lAU/x6ZRvkY0Lb3ZQGkYpl+kuLH548nIETBt7TUfHRIDZ6ytRXZsLrSK/iDoh7TMav++N1Ft+ZDN
2Ark5uk5g8ZyLFSEB38dsqbiMUaz9tiVebOmRyivja5F18LWkVCxRv0RXM2pfioIZj8v9yMsG+4D
CY54kCLyA83EALrmkDija1/3PYac0nhv5+jbFkAQsnXusEvkTqjp1qZJqCBYXoep66+lnZHFOFOJ
7FZ26/9d1Biu/k8cOEmZVDXE7Kq2bjAoU5e0hb9N6kU7jK2USngQNuZWDerySxF47lY2LABqZngv
sSO8A/UfVoz5XRRg4yXMg6/lTSIa7MdapvfvXL6AQKLVNEY5a40M/OXQVFYw8mwDkQZ/oOMVBjk3
wjsub8IK7H1Sy/Td8u7vv315t60072B21JLStbL91EtvHVVp/5Q5+3HQiuflocGHxt4md7bLS4yY
wOfDap+pUXn/Cl26KUnMzp/fVenjdE6b4OP3n9F3WYYzhRycQG/LZycEatZQ0q+WLxkQGEFBKK6O
tJ9jnei7RUpgKnlzqFU8W0zcESfKynzW7Mn23TkrrMsVbg+J55z6qND3xvyMka62L2XuntTG0PZm
lxzsVkNepxledktUYe8iaWnrRW9Eqr3CSeJWJOyogCxqVSd8ffbX1cyGubs0+mGRe9aa99h1CRsg
m/g2j3/byo4TgnDnlwE0v06UyofZf1lO0H8x2zf8kNiGdQh87VjWzlsdhOL0N1e1LiCBPIQmsaE6
mK2VKlzrFKEBqO1C83N70t6J1KIDXwY/VSPxZVeOf8TIu9cZGZ2rMogMpj6gTWgCMZFrCpKxkQoj
76m8crd0FvJWoC0igPM8evomz0NQCJl3lCww39ROFkzygxTiZeehjHVAN6Fv33RE0Tlx4u7wesW+
CCLbNx3xVth9iL4PbmpYBH9/pnT9fx3729cRfSYFxrKxLYrXmGShsC9aQsCSAZ2FHZ+ELVIfNcb4
kYXoL7lp9eeytryrWFY4GmVcr8OwN4EraSt0m5zKJemEA1ScFXR3iAV91F0gn9b30BG94haJZOOD
CjL3lyZdm7kHRSWJbV2M9eEeuY7vjWGLla8rzarPpUHXzAifl+hBVQm/kqh8YcgYb2Wia3ccxYKo
YOz8wecbnBZChTkRBhRpB+GiC1mGn304Kihi65bzgVieYqiUQ1ExH0nG5kcJc0x/gJlozWp1NhwY
Yh5+Pwsr8FFtrXbHJVHVkkrKfGI0jrVTwA+lL8CEWz1Tz2VbwO20nf465kRiK3L1S3TC2E3sMT8h
rXYWueZ54nmH3/yEJHRA+kuE2m45npp4HE/Ls98PKnrlg+K296/4fdxec4EAum0i7hbCEvfd07KF
omBV/W4il8Al4/Pa0jyyBIHYFT38x6iLVD+cmPs2Q1G9sxdTinfazNVDW5bf09wu3z2ZRAccUYNf
j1kJVmR0OalBjVg1TuohGetP12HAU5pDcJxoGL2nOol68/GqRJg0WDmaQfbMavBOcJF4WV5kwzsV
eEb6XXVb2mqJghu0jPN8/fsyNLpwuh9LGZTuFUwWhBigsu/he6yMvha75Qon//ez83JsLgkifbpI
Sroj2jB7c7z4cdKq7LMi08qyPGtrNVyOC9hgIR7IqHWvzTSs7q9menM1lgA1vRDaaBdpKyWoii1B
FCYk6vmuTgxYxxwKLbFS2DghxviPdATHOgaJ8kiZHZ7yCJOdjkXkfi4nBHvVXS1PCwMOVaffefX4
guFP3LQgeEfRK68Wx3x807uF9lUhatwZiWJtu+Vj1Jk1F4igB4HnL1XoJFMrQyDjlqw0L1HpTU+L
DosUOX4ShP5cNupBzPqgMsKsuVwGyxVAENh7Kit25hn1hjU3RDHdEcVSU2jPPTzLVLZticG4yEW1
JSYr8lP2DvcfZWTSqbTNccEQKKABfNAdnm9pXrEHIdbjh66s7SIrCc1K+m5aOwcEbrs0r7tf85Mo
tu9PIJzenyxvRb3i6xrw3v672YFE+o3eSmXqHLKu0ldBkzON7+yEGcocCCMkEwJD70KaTg6VmEx7
uHCQ1JM8gmkRufhAmK21TXysEZm0te1evdgBmoSz6TgOUbgCs8JEsmy3jRFmq8khfm/xoELjxGu2
nFBmXN4W425B45gEh5rFfM62sC09RCu+b2rFXhfG0B/utPgytN3D0AFBVYlxaayb5uTpn+tjp6EX
op8MJ4nre6XRfD4kTRLPCcHiDEX609N0LrHlXdoCysbIbbP+QzE1pgIzdMduMnffsVNHyVC2T8tD
IFEV94lBvqkzfFUzL163Gg9OfKqfbCwr91d/Hfd6xpQwzpgrNzrjRD4xFWwThXbe7JaXNNYTJr2Z
dcWVY2+8qMh2ctoICfEqDbHasp3ER7a8LEtu50Vq+8u7uTuRKQcWGhV8ult+tkEvstswRZtgCKet
N7XmodOlWNlWWP50BEkh2Pb6KaGNpNnitSiMjyxpjENMKuRyRtrmRPcG7eC9B2JfDaroe/OraEsT
ATOmtnuxid+s2ZSNoq3zajqqUv4wiyw6LHIb2+OegiwuOCUIYFTalatw/g9VYIxWlX/enDqEIccY
ZoZVPeDhZrttzfvwxaYEJqXd1fM+POoy5SHp3IflK5ZDy3aOkO0/v8GO5XQWvWZ3T0ULbBOFuLKy
grq5tlo24Rib7nxpqLFkAME1uY8W6lyNjgzowNUp+vSSlypFV1pdGg8Qz1Y3dHW/lA61bjSXMLh1
iEp96AHsp1Lddg4Eb1bkr+LFyUrU7RlJaaZbIQl1snU2iJJ1uEa+x07xtU2YjU4R0bJVZoTgBkPv
OU2rQx7Vw1Z3G+sMgXLFnkH5ZqVp4NeM9o91VSsQFSwmdVjkzHdRNgdT6+vHpSkxvzKGjM6QUVuH
xiqTi+1CsLdaejAV46GNl2asqEiymq0JiagqEnvTJZl2cKPBfkbNhFOHPkFnNTBnbcW5hVrRHwCj
btK2zlBcqN57HeNidjLnh1PmbNk97+oEza9GEIGKnLE5yBJe9eCGb+28O6lGRAuyauRtGAzpgwKq
di1UaD6I6LrsSJe9aVuw06wmEsEqSxyWP76nFRI6ifpHXUYdpXOd3jrHe4/YGu1iLMCElfVAvhM4
SoUwe0w8kUNzo+RWH5vpykZD/kMNs7VwQtKx8s48gt8VX4EcARxMtf6MuBrzNeamlVXBCViWPG1R
tKk0Iv1+ICXAVcgkjWLT/nLobzkzXGA5jqIuOhZR7HBjxuJppsI9eF5uPyIkJzeaZUaK4WX50ZaH
hdwQMyLslFo70UFGxZdOyjnO9I4JSoKvnfQvqmeImUMz3kyPRqoAdx+s2jbyjtZQvxZAPtAf5WI6
pkpOcFcapU+dGAzfarXkyRX/iRQxJ/iP2HmjNCkf1GKOhOGWrask0JjQ2gDuzkW5GWsHYxnGA0J6
pqsy40zi1kG/wN195cbMM007erYXnWaLjKIcidpTBo1FRAEGqbQkDDVt59dGmuyWfJNorJRTVOn7
oGnRxEF9IVBqg3da+QYniWkWmdLcauPbVEPYHchxO3GxtYewUv98xoy3mHfa5Q4S2h/LaV14WXat
g2GFRYRcDOK3sPco0wPa93z1Zy+aXcUlCdvwGXmEb8WVAquAX1+YkhpYujB///WMcOp1bmvBbjHF
2MEMzbgb50MPG1+la2ia8YM2MqDFSegHpo235YRTdYCOss+Vbap33itAZb/U1RkR3f+an5RmNPwK
UwbB/O+ARqbZ1NaoIbgRmb/8PKT8XV2dVHQtkvJgStE+YeSvMDwE4gblFpEZCnGPfUU5IORQh++t
RoMMGGo8egj38And9MbKWA3ckYRm3X3Vde1NNFT2yITwTzg4M+mta9OjXciXRR/JrTXCCtMjxAlN
FHrw5dyD7tYrA8/ypMXjNU7aPx/wOBHYXbdkECTFcTke/vUmpmzwgNoXTpTdUsGaldGeTdE1Ky2s
rwt20GgH9uC60T/JlOiGxm7CYzqfkVKM6Y40Q7leCoF2ci9hwr/p9zB1maiSZp+iU5eJz0DgyypU
4xV7RXkddfnFJimlu7JCGd0e6/kELcAgEdWhf++8oliZdelepsYhAgcfIIxFFgl4UMTiNA6D9klo
W6AN5iu7ifXio2BXqB7qiiQYQ35fTIjLQ9SoiFIyZbW0bJg4MglzQoYtZqOo69Rhsx1kZf+gZ7Z+
UiKL6xa87lqi9l1XE6QZx3StfRcY0bnJGLJ4uiIOKnbBpVG5/Jh5hc2XbLdxa6tKviZlEHy72qgn
BMz5Rs/Ht0gt7fQSsvRpzXM7mygtqWsQaVEtEvA9btUqkRupP8P9F9c+r7SbnEDtYHi4LGdrXtfE
YCdC2QxmA1vcisntHo0fSIdQD6Nf81EZVmgFPwat10+1lcIiDwP1Mcnsvxn9DKxjr4EaKMzK5s8g
CLujpEbzl8VheaiQbymQAHel7eJLvCOj0rc88Kyzynx7S9queVcAdGC8wLIE2Ocq46znJsGTaYp6
EglTTRTNfihoNVkUtOhs7Acz/cOTBGcDnwKE7T2BqCufmBrv0R9u2qJ8jjXv3Jbj4+BU+Bn0OQBa
TE+D05CiW3p+k9cnIGicGqE89Nqcgd3Z48bouSfJAVllD77JU/wqZqjZkwKGDHaVtfPISBreFoOo
bxlpvUo83aY56m21gH9xSgQ2AgMubzOQz22DNmswQLyMLaNcD0s+3KWtGonHJNX3I0bDre6l+rqV
I+70Lt3LwSXBlr/lPKT8vW6ebj13elZHzdeiGpHfFM42MHOf9dJaM7l/hyv1mIL38bsBFK7dV4Sk
hsWP0qIhKkfSHSMPpGtKQhNpo6swNujBjPT1i5atUzQ+W17r7ry8PcObJk+qctBoGMPBamzmJwBb
msLI1qpncN/o81Vb4pCJyC9eD1h5VlzMLznJ6Fyq4o9SIjVMv0n9W4nYuUrSrV4M68p0zpOksV1j
cFuFbuesNDq6vh3AHtWcb4MNvzlX3+fPi3RXrFqRRx9aHdl30W2xKMwobSiSGDj0ByfgW02iZ6wm
u5gqmUCZNb4AF682XtnMN57vtZYyLaftaRff7YI7+ORmlM3wogeEMyDjj5Eef3Mb+8ocY5VwBmh9
frYMJT8mqQJ3Yuq/aJutwOxbK5EzZRotiErZSCajsMLqGI/OjW7A974t3svYudXCmlYutypDy/RN
qjfktTtoMTxLvXmNcsxgw1yYrR5CmiQUz0gGJ1hqHRvldT05R7XKf1oVl3pvkONumwxkqmcGfJav
SW22374oU45j2p3/UYa9pVevr8KhYNKdxc8FCfQjCz1N4pAEwrjmg679vCpviaVjU2ZmjcEzmUjE
GRKYfRSaxeARDxOQ4UmTW0MfqAVrxW2es3SIr5IlTcTsmyDPoS+GcyoV5HZRfJkx4QF+/FWvma9F
1xhrtzEccrWhssTlnD7E7gIUTPRpKaZ5BkKH3dVZgWrK+aVC3rG0+Dvo6n2T5sMpqOJ8k2kRsD3x
7OoCMxye/A3L8XvTT5953sPLb+gPBIayMePU9dGGN3B3uZXHqvxmZChGI1oEXQwQFmbHg2ZRCLRt
/FSAR7i4ANEDZcb7uePajmvsS/UsEvoedAizphjaYN/ERB5pH0NsnqGF/qSS6Zgih48mM5eVCXJ8
rRvRd1HVKC9dg2CeMp/8vhLyiIr5pLpjtXGa9iiJSfH1OV14ylCGOIqHQ/qM+JePfFR+ajWQTmqg
m9UCFolteXU9OnzQkx9r1SHrvkvqVdZPP3BB/mjJseRjn0fkYjqEtf6lENoUDn17G23irvIgUrel
LI+tmr6xMD/AKxzXTkyrI8cEiQ58nZfBNy8X4pCQvYoUrpk4l0GwtmkBEgEbUjCiI+8ptVTcSQnd
Cz9s8T1GFqP25sFxskdF0z+RQAVsB+M3yZjKLyPprYAKOltMw0isR+PVAWJwSuNkZ0uXkksojR8B
ZM7t4jWMp3Q/2H5Z6oigNJKgpqZ6K0gkEkqor0Ml/JFHiI3aEHc2roTcpHdkXmSDVifQiw8Svh9M
qSSY0fKfnQHoJEolVhD0LXgkCLUT6dkIP9rA2UyK262nGn9WiTAj92g0OZLdFVKVU1mY3AwH/IQW
rlvXwUqlFvGDR5ZUptXCb5T0Wruc/XM6tTa9ui4EhfqnQYbVTmMK6KcRExNZDj/d0Ij9SdyiyPri
k8V8UL5NE8hei3hts2dWDLVnbbfPQZs+87uURzsKTJwsaHntLv9qNZ3PCYl3S289ix57/gI5aI/I
97THIM4OqhGMGwQzn0XFpGdQjU8TXeMa0OVHGyLHrmCnIUqi3YeiAsFip15qxAw2Tg1YFZOOn0BC
jSANAUe9gAfl0kVQgP+TK2cgZVNdcxfH1h7pF3YbdztqE8rgruaubU+ntJFEBXv9c2pemh7TIUTN
N6OC2JNTKflg/GBTjMpWteN0W0eyQ8gq44e0iE6Y75DzM/4zcZrvJ5TVZqBvxhCJa6YIZ5WjFKmS
5teUpI9Y0R/xsOxTiKEprmAfs+bFFvIRnsQ+0Ub6o6X9EVgOwrPkS4PAtKl6WfpRGzOpITar6JUX
PdE/1CrKMLhCUNBIiPIaTAJJgNgFFRRS+jChIOiPsqMaH9mEd6RZnB0+txUz78+I0SQCBqbLBKFj
G6MRVQbVMybhwB31bUzvcFWR5Rt4TMTtPvs56OFToc4RJzXE+EzttFUvyAyq7Qlbr1E/pX23kal9
Qz8dsgDx20px8bWa6rttmV1EznjEEqSHikr3uzHSV+SIfbet6YlMgVuvkpTFjOxNKkV+vNJS/V4W
xi1wmGhV/P5QNn8Vhsa5Y1YbMQISVsK3uBc7fRwjuhf8w+wJth00Y/uSWJ+hrp6aWmYbqBuUtjpx
2V19xp3IdMRZJwV7ud5SuQkOFaHwxVXVaiQU+siA32J95SLyRHJ2sWiCHUR5Y9Vh5DuW+1nMYdb5
HJ+mG+6LnQaPjjqDHxHWdAYbQcaGJGSGt1QyB0sTDcQRDbLAzYJNx2aNEjlccz/ZUz45e3Qkj1yD
sDUkmiDql1+OiJ9lHBRrsECI8ydk9F6sDeuoHG6YiWEWllslTok7HvCBV42FBCWCYIGdaNOEFdep
7EecSJmfwW0CaOgpK8/Eypzo0yWv8s9cYsK26DLlwn202nOjfYZB3vi9TpE4K8Tjtt+k3aXXeyoe
l518kmAUVBoYc1IrZ5EN9Uf/YfRIvS1iKy7pIG6EF7ikYss3mledPw1ADMnXxL4ioLJ5OqV92GFD
GhvX8Om5H1OnGxnLhTic7N7b0A5MQaGRgAoUCuJPp2zcoOjWqqNxYiPRW7sTA8u6KLd90Ea+XuUm
XLyeO4GW/dHSkmPKQbyLrZTfEEatNaV6MWOlYm230LHPJU4Q5DvVtNhKGpGxSSOCWSfP3YjO+IiF
893MOfUNbHEvUA/EaG8cJUpZufBI6XhdRWX8iv+PsPNYblzZsui/9BwRCZMwg57QG5HydoKQVFXw
3iXw9b0Ave7bfV/E7YlCpMqIJJB58py9186Q1Tc1etCQjqRiorAhKOiU0qmkFqcvL1s++YK3sDIB
4Qymfy/i7lywB3P5NMMRwkNCaK+VR82xH8oduo6CorlpbxUiF4bWnI4sFGiWhv2BDDaSNiNGU+MI
KnB6UVVzQ07CzPPhbu8N+6N3g5NG1x04e/SbY01wE04loGOPd87rrMcilU9eqPK19aUA7K1zW4s3
mDHv3KyF39JA9WCed2mLnJ25TTcR7vp1M5nAKHq4FHUAnHRouteeajw1sP/oTYpWxf2dsx+meRST
wCvzjbIqziZtRnkUEp6E0hCmgSoYUB6JNr5YNvOmhKPXSiVuTLO+2rQdG61eGi3Lbl6tRUZJnDpP
taUNFPsTMsz9cmM2sRnBW4B5parwDrZx9orpKo+d5w4KGV24Qh6K/jLfLT0vr+3JOmvEutSC5yAr
3uKRkAs+1tho+fd84LahC/5oKNceFDJiNsM70zVfLWlQLkxM5EQvR6IhqyvHh0qSCcPkn/PSCKfN
tc4JADY3ZkJlpM0vGhjuuTN/Sa0oVk5APiWdtTMF1Wy3ya8BwR+rwMwoadAh70rgN0OuXzkUAy8R
jb4fGHkNJlEJbpdMa4/Bz6Z2WOKD1Tg4Z6RFDU962jVQ4S/byy6z6gWTvLjXUCK3tVZetKzbTWIc
cETzITCB/+ocsOrZyFXqj7+sKj9i0GPkCwdCAiMycacx13vM0we2gnFVUBZ6ZlSceobpYnamI4N+
xO58DnqSSGqHGIXRG15SehdFsevsQ1fqX34AwEWjqU7iouVcsNUbzUSEt8HNytyNfoa466BZqobC
od3KyHm28e2sIWBv8Bl4ewNYzsqQkvi6nqtxvpGFO/wah+wAzMo7DC1iYzsybpyOqSUQoDWEHjjM
96PcOypJPxozPDnAVVcJNc8WaHq9GoJrVVTirq+Zk8sc1kwybmsb31eAH/KYcEJ/sItgiyEPvQYH
qylnt2l6TV8Zo0MNm7ffrW9uSlgG54Ez30gaAFQx/u+JcQbJNq9VoD3Cn7GJNmBsOA51trYRj870
DnLz3PbchdrryHQTeSRtP1PUA7VzGK0ywoXmZpJzMpsi29lR+G4PtKBsz7jzgtZdk89bblv9lDlW
scrKnBjvwH/2LPhYefumNcSTlGWxz2T07KeVtu5NXhcu0g+7dB8QEpC0WzZqo8qs3EH0uGkF/TKw
G5eS5E6KEgrfMHfinZcz+Wx91v+BFCitpRmZNNesDLhGxSEZY3/bmgOI1dAcVqVrtms4P5CFiajb
JT7H8CzvDgIOJafFyt96lFw5XVY+RxNPVSK7te57xipRJsdSFi/88xSrbfVGKHW1Qn7EXJhx1qHP
1V0R+cCRxl69OdUvFlI22YwFq+Fk5riKBD3bHW4GG9Z70CP6q0JmuT2+5UHVLOfuQGZWeyelAb9j
ct51ht2kzW5JBL5LQo1QG/1XPfXM1b22hw5KODLU2pUfZ3DZ2u5hzGMwVzbbZ4f7RcfMHemRuojw
xcUKAGytZDDsdhsra7uTBK2z8vukpT82neEONS9tmezRGDdRkq09zPRbskUxxHGsZafibOl4j5Ve
qCOMGbhJmfutkP4yugnbe8KU0FRp7ypAymBZBUVuGxyzUmz1SxKNPcEeESmcdWYz5clfU84aqyRE
CDHv49novzvRfNEK3MUCR0yGwBPeAtRs1ouJbXADEy3epwgJmw6cBHG7mJW15H6mBZgy2cmMEASS
433+DSoLW8Nl0pgVVoeiQwzbeUd6MCRaWPofPZOnsus+VRcwNuXYi3W7mvAB6ztR5/Y6DkLeE5zh
R4tuNyaPGNgCG3rt1X/y0f/WfYdSVbfuEE9iSYzLm6EitTLpK2fr4ZFYM5O29lmibYMGb3AZYOHv
vOaPLs8cMN1j6LevURo/1FrYbAE+k5tbbexQGXdRVRkrvZBkHmT1d0L2zlrppDFrAP3Mqo13bLZf
DcO0vi5IGSfxAcOZSbv4T94MzoYyPgCAU317hr51Qvs+6NiJ5mOwrK1ga3f6axbRj5MBJPwulTf2
KDCFOKuYvDQ7cBJKQ58SONOe6rR7VlEBtt4Y34yq4ZaQzdXRCox7UDPp0073UCjOvaSsK2Xyp6TJ
erYdRgieBBhbC3ArfoTWJwwUKe8eoGQmGUgYtKuhp2rl2uPHaAzZvgA64xikUSPv2RF+uLINW2w1
mPh73Jtnpcr7VAuRhQ/iqVdQk1yu9JXUFEJ/2m9wj7ADRvK3NuSntHuJvNjbuCrx1y3eblczfeyq
dr6JTY7Q6FZ4Pwbx2DeVuXNKFa+MGNfmgKZWPEklq90kTyz3CU0okk2TXkFc9NiBNcb2DZutbHfB
HHoNiv7DFX9UTGGaDdA7utFNGKRTsSZh7e1iKuuqU78LjNhrrQjyUxOC5zFDpz7OcWkIFknGaeBL
r9AbWSSQpVQoxYwFC0jo7b3xIYkliZ8T/v0ptugadupZM5JvosWoYuN2rbeleWC3QFVy42d0IOMu
OHEMcrZYm6O1p4LPFAXe2uhqLmfIApUWrnxvuOVOwdrjleE6kvpTi4RoyLW9rTfPRoCUStO5ici5
eQ5HvEdZLB7yePoKewxMdhbtc/TM695QwTqZ+zGFRHzZa3z+ZGVrjsQJG2rEYmi0wTxOnY6wPy2o
75vSqU7OALcS/BU7j2fDGoLSO9DG5Rjy7fWlXCkPPpGsXbyStNI977tMrJYD+D39HabYgb6HnagO
tZ2SzWfq/OI2HFQE0OSKVnP3yojWOlteNtATYDoBBoGdeZXYNxzfiTYydebTenFmlD1RjnBj+IN5
I/pUnTO9gvcSVDcWESWrwHeK1Uj7fUSGXcYxaST5tCEAZyLexj5mrXzzsglaYkAmuWfeVpLWmKrj
zYSXl96bZ64MFT6gATgXpntrZoNN59D7tJ3usXGqO3IPN5rPkA7OOuRJAipZhL19qLNe9oX47oyp
Q1DjQEEpeZe1PPxQmoPVeqIrPBUo3wYQaylH7ErrDlMBujR1Qm2r9/2jw0xv1VaduUmppVE+2fBt
m3jvtvHbYI8ZxxGJR9TvPuOmq+/JM7LqvlmPqLVzGnV0TQzwAy4zARvX8ZgOR7R/zRoYEV0zjSpx
qMpbM+c04NLUvaH/TlJXjX6tBlihJd79ZE5QWAY/WnkJ5/jE+4VFdKMUW6sZJSv6Kt+Ij3uQ589E
7G41HB5oo0C/Bnn0jB0rBJZGYmNN0SVzMBS+p6aNs/aTIF7Xcxxk5EVPOr4rhtK0MgR5iRRy9Meo
6kH1P/ewqk5dEAxoDCVAkiQRW+WAjoWZH2QcuWd50sTe6WXGtOccPER5+wz1a6+XFQ7p3nBoQc5Q
pvoLdCXA/8r2Vp7yy7XDFq47oQXOPP0g4OpTKO+5SbHKG0OV4I8vfSRQtc8riH+NmozOICQPlYrf
ZII1utDSdwDDeznZ4TUgUmeDOjgiHXSlwpCYy76mzTWc+qJLd0Uc52vT4MzaM6df61SmsH/jjVG1
kDlGj9pat+5bh+RWXSb1Lhuij7T23yunvY/JRWoiOPxO/DIm+rCKEoqlcQrhHHTBbZ9XxI07a40b
d0tPJSf0a6MMHOTwc4D5Dd1aNNGzV3NRY3MkubrBoU87hUQaixh10E26q/3OpuwuLAfjGJmsfYZM
jgQt0k/2AtwzorF2ZabCjRhDCq7C/g16pzyQ2vsmgaKuzEDMmto5kJQ1Bw3UHzK8V9AqVp4n8Nu2
2ikm1oZm5G+psNI2fn3rq7E660mMZ0lzExphey1O2x2Kv26lXGc8s4M1EiTBkDTZWoXJHtkctYTx
mtSpXIGAszcM99ZEK5UHs0LzioPcGG2qh46X2oKE3wCYrFPzpfEg7CfuC55xDo066BQnZ8afSKRE
nv8GSfS94s1aAcKY+9TPSQrdX4RWTKSlLg91q98Nk7rmymZD66W+T6vfIoqO+VAdZNdqDz5Azn1u
kQCe+LTbMFZHQbY101adqALegxGCcRYgv3DbEskQn2E+0esqtQ1uLB409ie/7tku1MEgaW8TetqZ
bQLNw+ihxMfJagQfJHNw+vLcP6K0DzWazrwzfrXKPRhJgKXMXFujGk4TAky7NuCAxFa8M/SbcKQ2
dXPYGiYXNT2y79ogQQsRsreC8EKrJx03TsK8Ck4TwZIGPoC2+91tSuxK+96R/t4t9Llgsm+KvLjB
OP6JkaHYeGN67nL/HfoVXpMhSDZTbt1ZOtLQ0CrgXMBfKBsGUjQ2vkLbILWrcTnpldYucZV/mRJC
pKTVoknWIia6sNVNtJ0lWXRTDMkyYZzRh8g6JuFfpBu8sh1j6/3T56mzyeERIX6Z1iB8wZ6ZBV0O
f3ogIDimu93ZO2VTpRsSzZTtJWBQ2Mvqurdme8O3yxgUSUhP+4STrE4y8wrPDVliTOVQDzIdGUzQ
LBZ1E4Vm+O0OWb8J4kBjlWuQaVnjZxKW5EjwsoZyVYEH4B0sn+nIG/TQ9pEYuj1CT4nSE8GxYoqN
cUsrqMVvoth7dnr4DANve1dr8oDsiEksLvt+8PNdec5TOtodosSYGd1TxjBqBcaUjlfegK+3ydji
Ku46v0Cv2n4JN+As4LnvXcOlohfBIepx/hUNi+XkJ3cOei3AqS2no57q29madkm0uuaYW7/SL6xq
+S6OO86SU8mIMHxubYqUgOQxLtr5nvS8bRT19+hQwU+Mmbmxx5gIUzDi6CFOva7vp6Joj0aenJNY
nUcEMWJfQ/GngQtlRBTJox3vMpU81paw1xrboD1BVyiD9saulHXEtwFuCD027X6aq/DvVtVQYbI3
XkAGQPIBAjYNxAeZv62MHa8cD32rrB1AeCYAvoEuSifzCUmaZRCAhOj+IS8RHgBJuB0dBkrERBxK
uudriJNQKx13LZs85eIYfTKkbQdIpE5bwazOJjyDFSr8ta3z6Zgt5w4c1vRWSKCGaslQRSFyNIYe
syWyr2hkVTcK92C51cuoj7/LV2Ad/qE3cV+V4O5WRuXlSNXz/BI49WmqhbNt55JQ5Dc6VA0sdCmw
eAPR1CRpl8GAf+DgvoNlve08iSoB496udU56qd4yuvBAaQV3n/uN7VzWJE7GbvWJdfUbWciuwJGw
UmW5d1VmH1LDZ4Kr5NZ2sozgIXtv2P6T3owHvxUW4HsmfUlFABU+C0yY1krv/WMtjA/N4+jvujfw
eycaVQPck0o+J1k9YWBsvxUusXKOBbfGoT02VraJE351zo28M6k1klv3x4i877hjhbMMyvsk065m
RUs1l/lHRcIk3TOfYVLZHafuWhQPfoI0WAQ7WuAcem5Vh52zGBUu8Fa+asH4p6sYWsVeKzaj3d9Y
HuWMLAd9VcVIMLPyufb8cENr5aMqGJSih6ZJKpMJC8Un7rlHexyp9wToOlLYafQ2jwTq2VQOBpWS
mWYb1f2W7i6d3PAZbwpZcgkOLmd8tSpUlm3PFQkEsGQWTlJj6Hmk8KEu62PrOUGQEtbGGzOGz6Ku
ahon2hahg+VAAcM41JXzgeVC0vuz3aDL9gZri4YaeWr0UeTRN0TpPSVNu0bMCi6qo/+vVDHidrvL
bQn+Nrsfcs4uAxb3nT5mZ7OYLMR46MOiyT779KTWWcyQpnb3SNqzfWaLfW/DEvRrhua0qpjdswxZ
DOxa01pXOc1Hz0uTLeUmnC9uCqvgrottXp4HO1aaxrlvaR4bKYtxy9w6ooVPY7MuZ4U/wM9ouvVM
eFOA+c7RoG0zaLNwz8NfDVPilRfPS3zEmzzRSiURy9wKxDlmpIdnxbAjMJjsxDoEqrTs1hlY1Lbo
B8iD8lNL7M9sKDlTTNabVnM56S4XDcpDh92cgoeg08AwvrVed+et+rmYZxho69JVZVTxgeMuFBIz
2OfINSzqxo0avHd9pIGYGVl156qWPKt5z4nKdueY2qfhFJ+eYf7JrU8zob9pDALZelI/2shkNHKi
2P87huJkvNYMclYt4599Z9ePvieqY4VP1/Sznry7MzHryRGNEG1OrZZ08N2Cv+b/igiU1oYmuNTi
qmCNzonps3S25/PhjZB218Ata59aQRBApHXcWj7hy/anzx25HRPrYYpLkHBzOWYAsgkb98mZvorK
/WJabV88CN2E+WDN6B7s2Mx2JemDOqlFkMZWlbBhZfW3qY8lGhM01+cqzlyD46JZrDlgklDtGuPe
iqBCGcK/umUj1xbFYDK16S6WxYnG833VOnOKo3gRnfa7nCel4FEluzJNbj9jeoOSwNlAgr2pUbrX
Y2vS7rIQb6n6wzDN/qZwrOqxuoJFk+fasbOV1Bt7a7f0VSTwhLsYN/5aqDB/d/3oPkd0+Gemq9Hz
kFeGywC5Gxak3XyUY7MbvhwYE1ZY6MdQmcdkzqOE5RRcFmuh53IzmVXMUASQL34aFIUUGEWySUb3
zQhUhdaSk5pksNHFKLPrReFfJ2qXV60NHyNNH/Sm3SAXKq7IRgF/jYS8ZY6WX+OaXJEm7Q4we5qH
LkCP52mUjD8PRYqaPEMTPRD3wwqgiUNRAhBsSmHc/PWd66fvtoAE3s9W/bwHTk3v6CroKM/SUxQT
gZfXZ70xxksacPhYkuYcZ9yp3MXz0s63i0E2wahIbyUgPLhZEkNcI1nb0o2QH89WlJIpLUhSNOYw
By6ahpLxJ6UdzsHBGmNxyVAddmUfXnI3ik4MzCxGg6F8zAtbPib2LU0xE32Rwwgjadt8X5XDbV16
inMn2kjHIEGxN636iD233DiGp7jio+GWc3txO1oIwZaYkuUHho33L8EzcEfUADp4v35yEjldE4k8
AVkydNLl/4Gnbl80jmLbQa/N23FC3vsDuWHyZpxDirtqhnuPehQ9VQ4JzvMj2ly8wPlvQsOAMuZG
h873B3C+WrpzZkFHMIcEp83zv97fSCMmpdW5fYro9ywffcbE9vNoEaEvmnS/T1+iaqqpOWX2nccQ
BZpMfpSh9vLzzwzkn31m5rQ1dH36KmOo+CZb1CPQ5Ri3i0v6VNfkZ4SE2zF1zimnJkaPMyO8pNSy
cdjtza4hUBWcg4luBO4PPhgH1FETDg45k5l5iyqaM69G5FYVBwiz9eBX7ZXOfa6smAW96bE6EVo1
P98l5l0zileMmt52iTSR/QChGUvPlqm28WzW1MCDmbznsMxuNSudt+DAuOXOjdnnp/Egkz6Zte/J
zVT2imny/DjzS06aS+JTL/ublrbdtW/G+s7xQaaQGnHyIfVsI7csthxezGck8Nk+0ob7ihySQBkf
AqvPx2Qpfe2Hg1x3FWluSyJD4GXZtuzrfKcVmvU4WSLjvGq8lvbw3iySfKEyZtReOJ2DSpultEhB
gVvo6LgtbLZ6TMgbcnHyZ7Xtj8K/9rzpbqKSiKaYeY3JVM8wnfS5RqCLHDsSFzPGds8WGG1gCZzG
2bGScYTRQY3BrgmrXeuq8W0iBY2ITmkfmCuOb21McFtWbBvY/3RFazJ5wEQ1G6zGaEUmSgutkER3
aqZ5onkqLoh1w+00lvLFNaipsnG8MSPLYzCNj5tkz96P7+KFViNGbe71sxX68L6OcWBtitlXRrPm
LITXno1k8PZJXsx3sNLuCsmdrjWoPxnKBRvBoIomdM6oW4hDPSIPU8Fc6QQkHPcVWiyK4JLMFjwU
Zu/km8FT7hrtcHCVYRmCB4GoKqvJXTF58TdlWQ6HpAg/Fw64Y9hqz4EDbcLMopFauR6cENbp/Gh5
KhvN33lvZivYHsbGjTAHEZX2AmMG5xVeplNZp/ZO96b+qRDoTomB6J48JVnVIerU+wpN4Y87Gc9X
CMgI0EOE8PgVNT1xO8pJ9gkcTg7qMBsCM741IhHfTW7RrPUKOV04p6Hq/8N9/lnj/uJAo5rhFQvR
YU0g+HdevnQb7r3tYLoqm7q6+Xnrh9pTZ6Ng3DZLdMmz5pTCCP/SJfD0RFY/uIvvImnd/BAMzZ9l
RXESRM6Ox12GB1qs0lwU0K8jstxchC2Xdui709AAvViiDPTOOkg95h2fuvbJ7196nBm3P2/FGPFP
9h3zHnCqJ2wCfBc7HmjvoD20rCO3S8ZVadEpMgc0Oz/PpUm14bf09oVi5pE1Xn2LZsvcOkVFH11R
wCzUMPQPa9b48cMUbw4n/jYexKqQbfzLs34t5iE7nL4H06heEm/Mt8AWU4ZNDGUW4bap5LsR1f11
ub270H2XRgZzF3zd+gd9bPtRfNQk68hyh2pufq+aMn3IKKLvHII3W++lCUz97id5qck3SBPhHi+L
/jBE4z199SEjOiraDIVh418kt6+sdbiAYWj/QNTH9DRGYhaRtONxsTW1uWufSnu6Yy1H/we9Xju2
NqdCnDbT0QscxDswbh657g6LAd4tsQEWYFLou3KJpQIt1uhz7t5pbvDlpfr0adblo+H3DWE/msQm
KuV2eT66xtDEP2OMCVstNcZjMTKsqdO+Psr5aO9ZgXlyiQRmBqgLYsz64cZORyjuC8p9/oIkzl51
5jDQY9D37FpobXR4hstayOmuexDuO6g8+ZgGY3nsg5EE3+Ep75X56dKR2OStr26GwKUjTCF0IAED
BvfM/q8R7aJ/Ixcy1MMd7NvpQ0Mk4SBd3P7YK9xWN5G3x/UVrgYpsbpFA6L/NgKCMKqxFHsEXfZ9
XlfgBkaZfhWhxyC87+6HqDNXsQX9oGQXuQGpZr9g/FvFfadef7YFGbGNQciO6bWUzb7OMFuoUN4u
4V1L1EDT999WaONIm+OKypETB4qqzrj1kLpsG8vV73ts6vocmbvk5vqNiX6gyp1T0zN7VvT7S1W3
D8LUKLy8+KaN2b6XR4oz4E1MryivniaCZrykir7GEA1/h8j7CkBQv3R+TyN//kEyxfvSBBgpmNPt
m8kiWVLTkpf5by5/YPmbOVysS9jCR1Qqeugd7bIYT7XGEsc4Y5ipVZ75WqPR2fT4LjRcd5uWMy10
t4gYVqNDehlF5MkZY2dddSNCb0vNdphC49LNnioz4ZwDsAh941j3F/zuIDlHz34BcHyo9fSmYO14
wHNZP5TpdLMsiE6dOseh1jJQ+6XaVh2/e0hc2jxD86+s79ojhIaDLMuR82g9HGxR9SBTSB3ySLpa
yboOLjD/VsOM3K1a5vNpl9Xw8tr8ifBk+O9cuDvTg8Cb8w6cI0YAseV+MGCUj0vkUAmytpjgx/8Q
vAVV3dwTtSavQWndFW9jcBEqqt7zpEn4XYdqCz+yeteFeM8rUsYGmj1XDYrI4iyCFfts9LV4UZ00
Ad11O1/6n2FVIv6b8d7NvPAVoAdqzax3KIvKW1mk3cbIi/LVs5zPjO7fn+olt6B7STN/Mph1v2ac
6zfC9AZIQIF9liIzt8S2ddsfl99P8UZK312gieha0yud5ejTkx+TDAOQv/8CXbifmhDP2ZiWW4KU
62+wTjvhS+bsifWK1c3aTW05gRhlGemV3a1CWxMXZiwF833IB6YRdlsTkcBu8QzL+WGlVRr9bXpf
KB2Ck0cHA58ImF/PSqa3LJXGOrEkA3QvdqyDXeo3yzZi0fRukvrnwfJMntBQ/HkdBgid9cKptAK4
xkHhx5vl4fJFSE0/4RUcDnERqDNe2b+wJJM7Q+H7zot201J9mILEdjpXF8ZN6s0YXZA6YZle6rJM
b2j8vfux/aFqDpiL0dsZk+Rg5qFAB8Bzf/0AV2LSMOcuO/VdYSRGNTKvzgO8Xk4vQbhVDXSTZdU1
U0I3ZTHF16CxQSRxrHqt2vA1mRFJNd4pqdDcQ0OQ9Jarko+x8I5WnaUvxJLsWXypK+fnAc8Bi8dH
w5SHZI0+ZqoX0H5bVtaltrQtgNDMdKeo+BxZLdeW4Ud3sLP0oy4pQwo/dddjNyvwJtkFe7Mc4QT6
05PnMMkeRCGOkMn6e6+1/3SmTRVvYytAwZQP5yX3pe41eXInn9ndHAPjlhZeBcBFmHLpadE57AWG
6wW072VWvvlnDIsn/y+iCAiLI4nicmxhYhXHBs7P/xeEpdbLQuvKKjv+oGFBxze0x6PoNsCtv8v/
5zuX1uvPcy03kmdN9TPJ6isviP1nEYY5yX2Yur1QZvdjkNnNrsjQZQ0E0E2cpLbWpMj9sBOn/nkS
taR+HOm5RMJVd1pf3Qmmkucfn2OHGHcrrMra0H/qVqIM8ulFH+6Ib/JI9Zm/pMlEwYteqyI0cHk+
GUfzYofeB3gr9egUerKzeoEDu/CLc22b7i7W8+wBk/dDkUQvlvT8Z3d0svXyHVOIfD1kkFZaJJfE
6R2CioDP5UvUoNIMakL7loeGL8gLtbJt4TOxWEJIQ2EGP3GkRqi/VNg+L73oXhPy2a+91RvPDJVe
BxTZ6JYBa2Sck/+VT0q0e2XJ9r4evOypHRiC2c1rgalkBz8fk/D8xU8j62pDjDrGTvLUdcbbDz7Y
wZOMVgUH9k9kUT2l/v/DoLP+LQpEuESBCEo2IV1dN/4WBdKVyDBM269OKlev4xjYw2YwLWuTp9ku
TcGS0KOy6dMb8BfmYe68Ef/gECrxGTn3RqycnUiUQFDgW8AjZ7pJUKFDAwETXBI9oo0wf0fRLrcw
+COoEnCYOXDl75WIrwb0zN+2jA9Nx2c7iAHHYhAzfqB6J7zaOyWe+lgehd3HT00sw/zgEFT1c5/r
xc4Z6AD+831jzi+8SAmjzI+//vM/HNd1SM3DKC0sT+qG92+s5UDXDEmswN6crnh/mo+p90K6mPVw
jX2d8HjMmzyGyH2nFdTYlrJKcKQk/1XtYO4AqFWPDWRkLAwkzJqVrv7VeMpEficAgC79KaPwyCpr
IqPY+3lnNTuOaA2zYoqhXMurXSlK/Eq6Hd20LsND3PrVZtlaWqeNNrWKyRiLS85EbXyOvPd/fg90
4+9sTqkLA8Sta6MewEAkZoDh/1o8ehSK3dja8f7ncwVs2wPm5ZNJSnQ7YTq85RZijGHU0RumNdmY
HvvaYmSHVb7KWmKiLQKkVkWPPkCWpw4I+G+kMEje2VtuY0t+gwoHoSx977Ns++0C/Rki9RDlRfE2
j66I3MX0GAl1G8Tj1+JBLXP5GtaW/9TJHhyCK4tDZ7nZU9j3XwVOiJlGkh2WpQMWar0no0DiqmJd
0bjXcTMMzFY5Tbj7cZ5dZwyoL0XqXxPXrJ4Q2KfnKTGJJJnbE3EY3BaR3I6Nm19Gp+mfMpkQLh1G
Bi0CHoaNIoyZc+92eahE2JLvCLoxIP0IMvzcuNPCEWXTUN2QjfV7aaMtDTUSBA5pOLDp2abYVt4M
ImhDPb6WmYszwESF3mp02kFtJIeKQDeIBUy4a6gz2+Uhi80xt0osc7H3mYuUVMn//ianptViOP3C
EgSJECimk9mZKhTjyWOCy+MnfHXKhjsst9Uzl7RxSO2M8Mmond6qBONaxug2aUe4khjot1PHCdSK
fO/Z8Fs6uRAgEdmjZ5DeQxNKBD6SqqoMA5xeuLye+wHTMktY+zviWgh6E+pLS3VbwH++x9eXHrq6
iI5NRkfuny9c529cPlvact7xhLRR4hqu+TembFvXjakJUexVrMShnHEedNo4QorQoRPOwyY15MEm
2vndq4zu2HQc/Zhwd7d1AfmWNdjbJUPyy6yrcLv4maOyQLmnHzJPFKe8SZjHaKq5b0b63N5I/wJ8
bH6xtVl90jnh1+T126pJqzdnsgNmA+EldE2J4Bhfbug3xn2gyG8hg9i4B4d/b9cF4m8hms9Y/cYC
YX/8hNMbU24/OWO2WjoUnVXjGevaG7LfhiddWQ2xEgM07bn4JEXvKmzaCFpB18UcCfImQfRtGKx6
F9PW2IdFFHB6Z/VcmgRMQnCR5mJfimaNsNL+6QZqmlCzzhKIvSur84hzdDM4xm0EF/y+abP7JZZ9
+eJ2WofZFG3m8rCLhPb/fJLuXJ78tQy78ydpGIZj6A4IV2Cpfy9f6OQLgg2LfwXLFm4w/eCxidTW
TgXHFGTfbnMJStXvQdTC5Xej//6uGKjfnv/6+V/fLX8yUPJhCQrpFU1WjfaF3mF6LbvUv/gkYqJo
COUPWiv19TcdLfMGpRBZhEF01oMk+iot+l6a36urHvcaXHBHrQ1E0wjxxUMvrGBnGkF4o5egy1Xc
uVxKGk20zMw2S2ZJmpvDRQ9cd/+ThY4XeVy1c/xalhITqKfJS9uTZJuQE6Fy+nQ57bhLCqiSkMqc
SIQcmjggRZK4uIsudMbeoiU7OIkJYZ+q9ICMnpVladKGk+CDmn9cZBlh4kZwq8VgwgeDYEetZOw3
yVK/Z7SQnwfC27fNfCC1OAzX7rDSiDp6Zvk65gUtxX++X+W/7TOOhd7ToDxlu9VxDv3ffSbLUt/W
UGTvMZugGqwzvMMzqD+IuofGYkCe91bGUFw5l1a0mCDauAK5bUwPtof1F0D0ystj7SiNiaM2I0vr
6gwB+JaoRQAQoDjCQPWASZAIVO0wzMv2sljXKn12yiK+/izswSnue9rTtXBuQ9P5w/nOechH+ym3
G3nKgx64wiwbAGN2yl0wBH/7jgGFOBKC0kOGqTFYzQOE2Sm80u3cRCqcXZdzB+lREbdNXm2Xno6N
VeOAx4CZHBgrO7/1/4uw89qNG9u26BcRYA6vlXOVsqUXwnbbzDnz6+/Yu3xabl+gGziHIFlqWSqx
dlhrzjGtvjn8+zts2P//LWavw2hIAcd1VPVPeH9dqWVJm8TZglIJLiQ2oMqOAvdVRrj1aWmtqj5x
l3WnwmkiQJmm+KIjuBc5hN5p9APHcq+JIkubZjEMZz0aX5JBVXaNo7hkCMFTEqNNbdJoyodwE3r4
VCQly0SKsZ0GtDmEcqBJxI8tYFiUa62dbgaQolA2bQxQocuK7EJnFZTVTlfL7ihrJkEj3FEoqWGK
lMamxE7G+8Y7OzJsbPSg1NadOhXrfhqLlYS3x39T3eWlPDQupereRHg52ANtz4Disi43urmgc/52
mhFQzkc1XI51Xz4AE0nWgaWu/dZldnYmkw4DpJimSy7Q1YsvY+kEa+Bl3olMU4R0RRSv2Gw4D03X
Z3QZGSXM3P8BK896jOmdHCLa+OuEZJMFcDxs81MTF7t+9GeqwVinqyg2XuQlORgEs2iETTLqVbvK
6PNbl072Muk6by2TjX2rTE53llbOtmbrkwN+9e308c4ja+zpWnr5I/DjCUYRHesp82hZ2zpRWEXq
vfsRAx91DqzJZnfWqoyqNc6kc4RO4xblE0pQtHUf4MzYIMXt9o8XM7EG+PyvBlqJNuqDh3SsX1mj
QS8twhgKsVoj2or1HZxn5/j7GcafeRZEmvvvkM6lxmeWQDx+HKIEox59bK0XlGmUwDJ3WpfytXFv
C4BSkGx18EF7s22Cp7mOX3/1DtTqSa5NyiH+ShG6eIx6zzzNaAwgRXrV9f6HRHvJDB5OI7l5aQMH
zx3Phd00WzjVv84KNd2HuHGosjZbUOyQ8XS/2RribBT3GmM4TZSEN/JxBOemM0JV47EZcTCSbUEs
JiJHgpfLx6KaOANt4oxVHq4aNfCOiulgwOlaU6VKaQ074quvZmA9T/2sPmY+6Q6Qz/IjqWyYr9C8
rfysdLbAt7ztKUy84aNyK31tkAH4WdeJHfuj7NpWdBHp9eXAJIv5VSK2aIEirnata4Yj+IFqwU72
SIt/XMV21T3UiQNZlPTdYAheTMdtjpHvqks5LzW9OiyVD0S4+S6TEGZIvSAuxPUkfO5Dlj0RirMh
2878iZxuEw4hklk3LoAF1OET0xa5u9Uw7xOMDOv7Hw3fgrpkeamdGnGoqRRu8loANMVlwYgjNJ4g
Hdv5pbfM+ClEN3sKw58dcT4XOZyge5w2d5KeGvYrrx5xXYh6tx+H2wqf+KuR+OZe3m91nFedqgwb
2U9TPfzudaBf5FXQuXSoPfwtOR8N+pVufM7ZojiyLm3hTz8XmN9F4ziefG9jAzhb6AQOaRuKjsRx
d+Oyw5a5bConedJngjoCAt7uGwGeoPEwteizJiUNDhJSI9LpEFj2u0F2PfQMPSQWwCcVe8Nqztx4
I984UGzP470l0Re4yIMaZanaVGeFnqY/Ffm1aEeyVatG3cgNpDyMmgJ8pM02jW1PJ9b+1UI+DbJr
1poRrXa3u1p5Np7ljqJSA3fd17q5GPyuhMU4wIYSTUeJE2a9d4W93gDt9wIoSlXN2lcnZl3tTBy/
cL4kUUe2MqniQyMpkSgxXr70hfVhCJA5W0Img8F/7/z3Uf7CIW/4Xs6VVpqgwICFsnddRhw1Mtir
zb2oSejzS1Ahy4Z4PJ0y9+mTKqQiZl5FZm+tmrjUrtSK5Y8kfwZ5SLT0PwJUNfWfy1JRHXBVthgm
LUEoxwiu/rlgcfwunIYurLahiV1ZFr1HI7dPZkYlVKQIxbUv+n6YF+741qpV1YWPSXkns0s6ITyr
3XnYMAMuK1ek5rIDH3aWPY9ny1KGc4MEFKgPRdPRDecV3ND2sSjwJ4ziDEXazKiNmCdvUX85rFQu
QxQiOWWWMNyivmKdntZSaWFU3xHef5E5W4rJ2nbuUW5EKO000eM2caiuyAfGePo3jZu5DK58W41L
FZ8lPkoibQzDKtGsdCQiBAg76pmPHpMFC65SMYFgeJdBQj2tsdaA3eK6nj3v7NrIR+YWqdY8etOm
RKNzycUBugd6rK9xVSHFaMpTGlfq8b5SHaPOujfyKNgJW70dbFTqQ2tLSzUYRnS3KsJI7qkJhlJ0
S4uQt8YQ4Z4FqLOYDzOO39G8iqvZrWYqlxkLS1rXdAMHU7t4tL+10H2KsSc/B2zpV1XdzRc/rp3D
nDGHx2Y0LfS5iFbyyZefAWtssv/Y4GjGPytw8lEyHYYYjUqL7Tia2Mv+VmOJdbB8gPWLrZ6G9Dkq
cp/r0eEd7KfyUR7qFgI5q/klNrCIioD6l5yVoyDvlsj/M3gBjvEwZ8jqgvAQHJ3ISi6lWMghlUjX
MnBeb/p207Tt17kKy0uCfpmqNzYYwUenppdip22rXVtCGLxPUUU79ZtxYLnMDBBjD0Tr0CUxqxad
gKFljWkSXHd+83Mtv8kzncA+RGIR+W5dBMmY5Q8TiPEuz8gyNN7DijBellUn2sTFZUSBtxvr6Eus
D8019FrzXIHa0/OhvmetZfRoWYCQp03zK17OY+hDbEq+yHkrqZoIUFJv48NLvmiDamxYqacbuaWS
0ZCBBszBSaMlUdr5xewj0t+MCJOIDM/J8+w0+jS9fCMghlZsCUS/6wKx4VleyYM6njSlGqEj2w2B
MkDliM0pVnlTpE/50KGfT2rD3rJ4fSCpvT/49uidIxH3qFlu8gZJ+wvlL/cwE7a0nqErep3jfqEk
hPCW9eqVXkoDsjOoVhjbvkVunZ2DlqarPMuRHW6HYhcZfbqTcShuqD6rs+HenNlXniYK+GzpRQpp
UhBZNiAiZ5JbGGZUvvmIYDZIRrqNvIzVZufk3tmrJudbo/irGOnb6d83GZr+Z7PBck2T/5mOaaoU
YNw/qsl+YNZmG9XKNs0iH1Zp+bVrho53z4fETP2A8ajUP+bxaQ4Kc6PBydwl9mRvdLQG27IPtPcx
VOnHZt4rlEHzMFtDs7KHTnuPJ/OnM0Up05JfH/3J6s4uEltPqBPHZBy9FRmQrIQySmrT6F+USW13
im34R1BDynGwOpDek5luc6Oj22PCliucKr1NrvIb6Czqke+OhZps8R3fokElOW4ScdzzCDqMrcf2
nk5glIRJ2EmAxKscEW8MZfWeBD9yN9XeXLSShyx3QDOmzX1pqFmFuq16y71DAu1AfQgYS5ZB5LOu
ryrtdi/4xzHwnT4QNljyeQ5Jo5zhcxWXzsCqOiSKdVFd4DY9evgnurrsZK0oBS5tJa+anz/IhLSw
IPOks8graXhKrxbRBfvG6shYG93oYcqyj3scgJ7iJtPm7ossJxca2SBuRJVPXlp0iJdl1PEnTMM3
fPOIiaL2JU1t81yf0RAhoaJEkq/bmMB5GVo3VEV3uH9Q77/MXKIFvWuhOrvdZ3nyQRU521ay/Kay
Bh2riza4zWMdKw1w62TGJZQQSASbVDbwKVzZe9zgOHvDwf6Pzoem/7/wbtOi80GSHQ+JQfvjjzl8
gBbLspoOw30eGbsqOilk6Dq01M5aiAxISTRzE06TApy9rrFFUTsJNdanlogwARwDbRovNdKqci0F
MZUX/bqUipiJaOVfgxfLKiT4rPgXutArYdmEz6+Qo+SMEXq4XL8XPOweiSJCILUsvuYp3n0KI/q1
URT3VGJkXEVk9z5mo8i2SYMEgtGgPuOpe1YjlZKj7QtvRTFeoY1NrFvXCBH1l8KhDJZ7oL8AFr8r
mPOOctOBSRsHXOlHS7nb8hQhp5YYbt0Csy7+sl1E2lAwBv0GAjdJagMxCSAqpU24fkCZUh2ypP0Z
BDr7KhW6kOV0T7VbskfVRJq1uOynaDr1rIvuV2BRnoxweu1ENSodwmJrzln/bGZEhk9daKKZ4zKO
tWJXW5m/lK/qak2JK0/jRTnAhNXs1r62geHsq3JMt/i7/F2j0lSgAdufchZDd1VYB7MYJKKPe0C8
6SUC5L7OJoEqQBU8RHRCrbHYgOXVDzbUT8sgtt5FP3GmV3mNInvearJ+r2nF46AF44voJ8vuMkUD
TGWGi9tV0f8jEs38cxil/QcqyHYsh/aTachy2W9LArrIahQ7xnAMQfUWuQ+cYXLf3HojJRyq0zfw
DpBCOPz9F5JDD6qZoKHm5Hg99edEmxeFaRSo893kCcgG8nYxYwVS6C7OClIlChf3SW2BhxrmDvKh
WAvm+O5YsMfkPQnBXlvpwCo6sG6W2tc0Md2MsTBWVlBwgUANFDGmhk1OZSo71fMD5B9Ku9BF0WOM
HUyKk/aUGba5D5oGBvDLv883VPJZG/1eHfYsy0JpbpkwTiwiyv9YO1V1G7b0rSuw8PTXZn1oj0qm
6dlRHVDTO7VWP3h+xE6i4L1DFN12dn6oZk17sf1uPdTfafjw+KbeFi/96i6IQnN+a4PG5g/uoogT
qj98U5L8Pp5qISvuin56cQ+yxkJT/BWrGvkVieaQnq7jg6N2eqLlRA3M95qL2hXYSteNXhcPkWrD
lu9R4m7NwS2TdQHIZU9XjVU4egVYPVQOgGySdAyD2OY5eYtoHRlWbL/rTQF4to1fqbNhiHcT59oC
3bKLhCxm1rSPTQMHrYy13eSqkAbEs1wVmzFEL5SaqM94UKtdCvxyjaC4P9Llcc8ERg6rvmEHWZpI
hHTGtKM+jtOqERIKTfHPsU2a1D2OMIIXXaFzvDjVUO+CYvgm13GOWMzJ+ynY+XvbIiLj6J/9Xx8O
7+4+Pxh0yheG2warzssJPi2ataypIQT7GW5yv3SPkj4ro8fqyH5oTGDbGHjsE9WZfo0OSL3Js1ic
wf36At4k3LPG2Usis2RPe46VXnQconaJLJhPu7Yee4VNhKlbPyk5ku84YIVT3AxpWJtSaXKQDa/v
IyCFqOkul4Gy2mwZ1q1lFDAez4JpiZcTJWdimU8oAJTNOPkAhtoUgQnSwHVnRC3dRjsEMRFn30sb
O583d8dS6fx2j/WOEDLBHx40Nd8pio9MSiZ8oIMul+7gF49OwB9EicPxVBn8nJNq9+dYB1IeTNn3
DFfVIk3DDzwRRKRVJjqfOPvpoBfbxnGkZcc6F5zwXrM3w0jT2MlKjHdu9xyJvfM93dgHMbew7cBq
NqjnbHaqNCKqCE1j4YU2vOy0PTh6v/v8A0foRda1DycndXzjImvso6JWdPeFK51bml2aS0/kEcvv
Jkrpy6ry6CPWVYTpGtN5MlGC6YcJcFmm/zprIEhvGhP3hRhiGM/5QGDJAlLNADSU4VVBFrOXGcu9
DdwaydA75Y7TEDrdrR7q7AgX/8v9fZCXYzhsAWXu5d43ssBtEShJrueUlU9VPzw7fc1IGEy7UJma
EIyy+t5bPNCEAKxTww2eOrcvH+v0LffdJ5kX3NPUxLEXF09Ns6wazT9AuW1ulMK8xRyVHtEIPRt4
go//0gqyJSUBmJht5WQhxM//knxkEzTuunUrmF+VwwdGi/gRwwRmi/6aNM0mUZz2pXtKeVzPI0EH
TGaDts7FpZX1X9x0GC/E02grNpPqvgzi4rUfGaCEFE5qgGUVMC5CfetVgIJcLaTr7WFjRBisNWtZ
sWJl3WyiuDk6MuHLxyktC5KDrUUn2eeUB5oR+6wDqQIgR7vy6ySbtI79lTVnxqnzzHhlk4otB0BQ
oN3hPpj5aI0WmQUW8K4QEcqRAfUmhhn9waJtJOQT1c7hcd/ExN8dcRC0JzVyhJfDUh4HwX+C1F0/
K3GE32poho2rY+RrG1C/qESBW4jxl7whb9VWlgbKAamSWCH7WUoVZjaP3mSFG78eNIK7SkoTUxmt
Qq2eTrKXYJXWJVQaihe48aFiTYm6zIwGqUvXMWUyQJ4TADaAk8PwhB5Pv2lpR9Iedrlvvd8LT8FC
UVDd5hg+5IkCpjNXe+NBQ9dBE4qoGlsjvB6F5mFgh8RbmMYK8WVxv9B6W3+hqp6eclXBCNTH9SKF
C/QyYwBOHQxC8Oli4Ny0EXhFnvz9EiBVK22IyOqgflPBWId4T4lsi4O3AqgFrDB15WmQaqggKFts
3e5d4Zn3xNqX3osB2PcgV7AsH+0jjr3avLWKi6aBeT+cwgIxkgb2wRxjjEZUN4n2znCXuCefOT0O
KwrYToNZAdIAqdQh8Ie2upKSEG7vdZ9Bu5TNYFTfYjd3L61Iyy3jwbqlEP+GHB9nZhPBIkaKVEd8
in2SsQ39EGXMzHq8V366KdDZM6F07lIXG7rfAL8V0r0R8AGNPRjU1uyBqtMIvpHLOHkwveP9EbRS
fVsho1jG4jeQwyxClOaKB6Zcu/X4Uuv4MlE1XuXBLHN3By8Su/Df92KnSc9qrgPVUET2eYCepIfB
ulbFGyXfrbsr5POVkl/oAvhWPwYFqDNsM9u8Y7N9P4vUG3Yr+2CKqh62teBc+ESDoMeQFWKQ7TXS
ddIv7zXZFhCNvOwskvdSchM22phRd+1fvdkab76ZTDd5ZoQ8JvZQxesSuQXiF0yBzMWPhK+y/Mas
PFv1gANh7FfhEERck7ziK31/kV+bpOmwoRckNEfVSq5qbTd8KDXbfWrsuT9+3g+9+Lf7+P5K6hXN
0ojrEW1Ymm98pUrwcrDINsWlhwR0I0u6vqqN+DkefFf8nVut+Ih/yH9Kz4ycpGJr3BZZLu6mpaYs
214xTmnkqesE3ejBxJj472tGTf1/wi4XwYuLv9CzVYuxUqTW/ba4JkQIqBr9op2TgWRsnbo5Ucpd
RE7rnA0wdWdNHOSZvDeaXghyciF7mYpvvfeZ0V/k2EeV/70uqviYevFOCuXmmDhmt+7HrVTKVbnW
HOGaAM0DMri6N/xC1y1Wc+tiSA9I8ho5i7shp8PGBFE0wf/O3AxMaN3D4gGwRs2ze4drN63JYY2O
E2zSmWrMETDPfB5yTNdySaH6v556SIfzInGzh1xlpVu2mbVV7KZ462b4d3rnT2eZSYXDbmG3YUZ9
Ho6ckyJv7mC6kaAaXBAWhWfdwQQ0p22/M8HqrAM3e1H73vomTtg9e7vZL1HQ4gBsEM8+lnNQ3uJy
/i6kXydSdeIlTNx0Z4P02si2nKd+KaYheo9TI901WrdpkLKsiZE3n6i0sy4UTYLRQq8VW+7zvUPg
xdmxUXBODzVPnT2WxrEenJde+CStyQDaxI5wL7skFg7vqYj0N38299HsjC+hHlcH1FoBkzvO8X9/
nP5MALURx6lCJAihwDQRyYmt3G9PUwdtKYvsqd9bvWlf9DjDW4Xl2siM8GZ2eqNfTW0iF0Gu8CIj
KteKwMSEenNVrI5HQgH6lNJNWd4HQBbw7uLuncmCMT7e9yT3nqU1Yr3rtOq7ZsXlfWkW6Ar4TIvQ
ApHhW/OJPUyT90zilcdILhyaVqcV66F8bpJ4fpSL1NHJCJBkS7mLxZo1p6yQDE62GVODlHKRSlYy
tIlic3GIxKU2pI9OM7g3G0TO07+/gagP/tzDIfywbaQf6FBNgr69f76DEGJ6nepoc9AmS9snvTE9
TiL0UUyWCLZpiVi5iE2ELqDq02vcWs2uSrKVrGYQHPceJM37OBXBN3ES8Kiv6xS+vFyE5m2Wr5SM
VOMMgj+lsi7EU8ZbVTDPnRSvgqqQNcexTdyrTtbvsgxnggAhelPTpS+ngrl5tHyj3CHjmHdtN45k
h5rAZbR8HYgEw0hnus7HAUEh/xaRRnr5VnbYqHrHtWlquMVbaGm0TFAbk9e3mRA27JjCvNdC+RHz
gf4yu9atSNB54uwOnuKwAewn4lUa641P8UAbdzD2dTPBLx1sYxeoVfQloaxd4kU7WTbxC9CIu0s3
xh96lowEv1Quwu6Mcgys43u9TdbZvPErydvWvkDJ/jyyKAHwHaODPBaqgfegUx4T8IFhpKlfAD62
O5V51JteYmRIkEb0SV/EFr5+GIaPCtrsR6NUxlWH1uREv9NnUyMWwbOLSZdK1IzINfgaqMr0JWT6
gvGkPRZ6Fbw6JTIysavGwaTG6Q/UGuSEWXZ6sQBgCeMUyDjkPgu90JYeiMPrUlbs5aHJIdLGdvPL
ACEtdbUakkxd2LD92CjflMl6ly6c3nOLnR+2UHQZgbeCybi0qxZvw4QC9ZSVdXJSq2/QAay9bHAp
wkDtUwcKiim5EDj5+9kw9+lycioNDfT/1gEO2sr/GFCsP0NT2ZbSUuQxQXdMCcj94+OgWXbmm5OJ
J6NBb6x7Ndt/se0DmrNHo628Afr5aEa6/0NpvKAK3iVt+jhpcfMQW7V2cErvpyx8GFBuCUurN1Jo
/Nnak2cZiXdLvHTRerIdu1pbqDN3xkR5khEW6axYaChioeHqvbptZw+GpLg3ddXM/lK19mNV6i/w
mnqEOOJ0F+Q1q1evCE996zRXRn3Ce7tJZI0Zx0gfmqtfTiijeOgObLxPtpDRqHPzBLkkfsuccVij
gPj578OL7v4x37tU5DxTJZ7Z9VT+b7h/aJgNTE3BQAHljLpzY0J5W6luVB5IMysPvTjIy8+DvOdG
dgG4daiX+OCIyMDdVxy0HCVZT43x95smbv/DzBFekjj97evltTxUhXXtrGHayO/zeX92jPwwxyP9
/M9X5rr53794/2Z5Z8cY5PhE6GQnU54s74cWTMcB6H8O50Lc7MW1vCkv52IwABLQNkxdon6mGXLi
32f0WaqlXkGd+rwnv2QwY/71z6/+4z/+41J+nbz3+W0Cu2u3DT7FQbGrg1JNvw4jTWisxGaELjbK
D8zx2WHua2he8hTFKdHNqVLlh/vpb1/QKrG5Vf1427Gr5b0SX2SpSEDXifi1CIylDr/PbP2Er7TG
Te7+4HFgx9QT18Zm28iISqzTqxXVorAC+YIxZNGG5Y/JNUk3sSZ0Nc7Kip4tl/xG3HeZbsEgjTs2
z0F0UpP+B16AXZR7NATYEmVVtzZt/9i0braZCgVGilU1izoecIw0rHqS6dmnj7VUnQZcECY2YktO
NZCXvsJeo87FtspZTjlsRxIyMRfuHL1Pqb5KCmsD13GRljOVgdJYFNR3l2WmQcNu38jZyYCz6PZa
r/SVgbR0VEAjukUfboo6PjXadEydbwA1IhIYSOYw+295m3/UdVIu4vQhoGK/G2bvoMcMwl7/0AYB
RUVI3YTiYjcNPsogjNbkTC08FQ6g3/eMd376nOUEHNhHk8bSCrhwvaj33ptt1RVaZsJJin4PDHGb
oR+MrNekJXzQ0w+Rc3IIL10gwnymprxANPEM9bFdTGGer8A236iWnMoUqdEIXSYmZChSfphBtjTw
Ga36LHzJ0wcdOV4IJ9saTl1GtEFRH3CBPZF6Q/ZHoAJWsX7Y1fRYpO5B64KbmcRrRw1xUUJT8wMm
QDsuBat23ar6wvPrCzB0enPqNs6tZRzaVFUE3DylgTzQs4BJumjM/tEkSG5RzPNHxG6zfO8iuGqo
lLyaaHu/6XaxM24yv/5oUTWu1GzeWh1FqVqrsFb7aKFAVttt0K9MrdnVleKg07MuSe3d+FyqPJkO
brh82ACWVVfN0APJaDXK0Dhivjq5fqFNduuwj5AJaeCxT7+ZuOxWVuxsMpbShe0cMrc72WSsEiA0
tAt1qL7Pwn3WJ48+sZduGKwp6T7QvAGuXD37XvGXiT7GrL/qibdLEjKicR37rf2KQ+hrnlf7DqYE
CBj8abOuvTqFijOibzaZUb6aQ/Gtl1xMg3VKYD1l9nM0UNJQKkyYfbEx2JtQGoNHHDXGMjS6dFE3
2biMk2gf9ZQsnOgHknXS+F4df3xn8NfXBBA91db4GBM5FlT6Owrem8LuIx/UdxPj+MJAqIXaG9q0
30+vblZUAkeRrFyw5k2uL9m0aCtWle9ELcBwBkE2eeElNexDhlt9VZXRJQTVqGftewGcGD3rcIr5
EesJGUXj/ciV+i9z9Ejjy6YGWLYH4SCHUOmUAYjWIcvLAyiw4oDofKeMyrQdEPQfkLgScVqOBc3o
v6+9nuZq0XcbOTbJgxwb5fgkzz5fkOOlvDRQjYkyM5FnYkiU42KguQyJchyUN+VBjoVsciAwyuvf
TvGMQdtRjV1kexO4LH6K/CAPSHDBMJspgVYWaKyFpmX5QRNTjjyTX/Pn5d9fcn9VXMqz7P4dyNRc
uEC4V/LH//xF8mzgH/j8Fe/zwufNrAn9X69Tque3kO+L/PrPt6lFo7HIxiBYF5HKe2CIf92N/Ow+
V8izz3vy0uFHoFr299fIl+//9eeXd7n1zaSQB3SQHdnRFtP0QIv716mchH0d/MYuokgy6Ka+s+q2
uM+WIJN6gQQNfJ/hf6RIqDCkhWI9EPYQmhgT+XbyOmiTNyQuNYBbCG5mY+xNA6XEg6YK51wmch9Y
2q1kqwTpMHokqWupbcVdmNq+Q6d0lrKdjqhqBEsRI90UMPzVLUjNmTGdlcC4mctm3gUmsO2A3eOT
Xw3aozc9mqJqJu/kIVkGapsmlJy4Z1cfKoKwi0V6DsLe+SxFP6FYkQEl9WGEFN0afl5ymhyqqGrj
7FWpjBbGsK0SwplNmnRe9UEws1NM04Nh4qKTGoqorWgkTmSL26LflPVWQutce7JJwz7MMCru7e72
GEXt+JJabf4CgiR8ivNq5FEmYlGzLj69+4VNwsiRTbt/BBH46yDveaDI6XvzdlUGtA9lBsgiW06y
NxHYjXkKhreUB7mhx7eryiDbZ5ndP1Fy8A9eB+dFKSPAlm6kHatwdi5jbBA7NsU/TUVvKLhm/QPT
g3eIgThC/PeSr8yOTh303xQnblbuPE5Uqb3uWs7TwqaZgVs38Z6zrlEvgDee5JWqZNHTQMlcXt0P
lNeHXvEeVGfwnt0k/lrojX2KzatqTdZzyv5kGTWIH9tGsZ7bIEMq6itQ8MUltVhjNyTY/+Ul5AyI
nV0OOc/UN0jRswdjNtoHdMnYYNusX0bUQajMm4/yu9lu/a75unWW/9Qc2n/VIWnk3hQ+KKbOHqgU
snepfS+UqEOvDPWniPqPYGysr+JkTh3rKxWHj4Lcyq8zJ5QJx/d8imGFGQRpxpF9JZ+XMCzHNBYp
MOsP06SNJl9oxAtmZ+zaQjm0AJEhjfr2Woq7pfpAag7o5h0nQ21vRXwbUK29RmWY3fRZex2HuXjr
MR/tJ1WkfsAk7Oaxv46OYdwcd5zJ6qFqqUexeZP3er10DpHtv8qrTmz7wQU/Iz67aKRAPbDccB6N
kZBTP84fo6rZafZsXlAs6od+rE6/WljcAgE77YaQFcTYRR+WZY9vEdP6qk/m4ZqnjboLnLDYO8zw
hzjvThUxOZTAiY7zdXM+kfgFqc3OvadMPKomcOIrv9uzRzwz6vZQswnD5q/ms2i72FaVqYwmachP
YkebwDXt+6XXWyGCSuNgOX1/BvWlrCstM4nibvFkdKX2ZjZdQ5qop2yHNnVvRU5ah5n09VcSUFiP
Fmbw0DmWeqLfjYxCvFBq0THraAY4Zp7vaqpt9FS1VRhb1rOudMFxigkWVGgDPiN14XnPBjTRjfVM
3JD2PBHcwytNBjS3n4To0h2vGkvSS5uA7ik9vRX40ATyOQoOL+58ms8jlCHCT3aZnpNpRXXuiEXh
18H3vGjvGiKolftGMofLIrcfrB5iF2rn9F4LwIUNuRVb5YM9w+KyDcCxaPPUy73eMLrNRRYCu9mD
LOGTxcAgOW68BFMJ7P/iLA/dkL7XTuVhZqp+3ZL3mzinDxSQyVnXLtEkNAocZKZlDTjcrE+93X+o
s9bu6BIqOjL3VjtHw1sQA/Mw22rfNC4KFy+EYkC5+dwDYH+ETfysNIb9ntoTCZXWFBww0E9vHcpI
hk/nvVVhzPM8Eq4QoOn1PIBaYwtdxlXIhyryfu/Wjnm4t2eDJkp3RUBcMEYmq8eKR8mmzcdto+XV
+fPMULvf71npgJarxTq8taiyrowyD45Z208ryQXTCv/c2sl8VaN2Q9pZQW/WFzWsugPrr6fwh9Wo
u6qI5TZ/nBUmMWFGBsK/9ipa+KE63uRhssr27Brzps2UkfjsxN4NkW2woiTQ2NW7/Dnyk35dt1DZ
Eied9kzE6m4mku8CrsNaTew1KMvBB+Sj8YyBCuhWkigbeYnUA9Jh4qLK7zSergQ59V1n5vmEwcj3
FVTse+cSblrCpbpUvfvr/Q4zevGZSs07MyL90Q8b1q78HTA7aNABFLCzoXWalGo4FhGavbCZ/CfQ
+BStsFwcDah763l0j1Oruk9oW8dzgj8UPTM8EzvQEeF2UY9QLX3Spyjb0NSNvuT1UC2GEomb3U/k
ZbPHKQGgfDGipjpieRcV2JLqozJ/HWfAglpn/+X5OqX8ufoyw7xZ2VBm5qRhFR83eAsIwP1Oqs5A
lCc+YMbD8SwvI6v4KW/Jw0yfZXcXmMQN3VR+UP8htA8kOqQPkbgwJjRRVmQ/yJe8iKEx9NwJxi4Q
4MTWv5duNJ4KgfobklWpZtWTjH8efkB8QUzgp94pRkj9hiQONndQPZtJSwZFUiD1xm1jZLZZfXPd
rtwHU3exbdP46Y3kE/Tu+F1hpyU8SA37wOJbqwxCzEh9Kxp+INemM4eI8HmyRlDduekcp5kHNzBg
OQ9OBWIlS64g/8t9lf1Kz+2GsFrdmRKpBg4mNEWbwcqnG456UhWLFi9D/zxMTvnuRgrIUfC9O0fK
Ncmq8OKyehvHYddYMXvcUP+LNO3k5gLJutXuzRWsrju2a9YVG0SnpXY/Ej/xn0H1ou/MuvpBqquD
zvjWNXOLvjM13yjQKgikzYJsjMp4q2c0VAQz4JkPD8PfHZrRmKNrrC2sbEzXDskC61B38CW6xBE1
kHm3oRH1z3BC6VDO7bSUrw51Y671KGDtpKoueZ8jCK2aBB/RNbERwRDpN6rP8WgYqEXsBp3FlFyD
HNguNr2NLZTBfdq1K563fG+KS5orBKdjr0+STr2EtvceI/oyjbA+S6u/LCaKW45W1+ewI6fzl+hZ
8aalQYXgNBMfeEJ8zQqlobyjVe5XWqSox292mJm32baNmynO9CF/R/U7k6v4v/v/R9h5bbmNbNn2
izAGvHml90ynTKVeMFRSCS7gPb6+ZwTVR9Wnz+37gkKAlCrFJBARe681V20F/Uab02AN7HvUXsPC
IaQ2JF08So4RcYSfXj3QwMSKyG6eNg+AvGY9Cz38ay5/dYvjfWVZvuUXN12tifsKrZizUUNItkfT
jouTGqlDzixBguo8ywikTRXq+AGoZ5j7qaN4ob7X80jlJ4c4c2G+Lj9y5txZb8QbInL4y7XMYMhJ
3WRfYF1mgx4dS4VmF4HbeUu9BCsQwl6aAMalCKrirRIDTtwy9g+tJIA0xpQdNMsM6GJ1u8bQ8o/G
QqCWlK7+og8JYQYwYHFFFeJdazSwy+gdnGWJLgZGb/DX1Hxz07p4GBNWXusAGiwraTnPBCkYBj6H
NMewB1wxWsXybJHX/pxFY7tgUPnv91HioPyYHv7tDaU7StxwcYJKbJxbD82KCeqOgGh6pLE8qDP6
5t611L6VAudGMlCnqqErsTuXtj1+y3yMVTkckmn+3lBWumaZl7+BM4y2NYkrOzWcoCyvXNHXRycd
7bs68LwBZW3p/7hkULi7+/XGkm/yiFFYR8jE9mEO6HcwqFgb0pqKUqB7Sd2Tm2rREVR+sIYt15w8
xF6HWWvMm9sU5dYNK++1lnkESTi6n5A53uog0n8FKPsCnSq1mz0PadA8lZpxVWrdf42U0c9rQZ5E
NoUE06RDNJE9tA49jzZeasw7fp3xaxYYybN8Ve2K1E6pmszf71DX1DvA+6/IGWvgxBbZUe0ZCJ8k
NXuKntSewbTQC05VF13Ui0Aq/fWiectBvSrgf+zqCK0dW9J2X4ytHlD8XLpvkTuPl6jRDRZ4hvbe
Vo27r2ySJ9UwF4DKALKRV1p1/tWh54XRLj4gWYDJgthpy6+hv5ThvFz1AAV+Rjvxm93469JNfLZC
TNZ6RrpPgRfiJcjJvvC02d2zwDFe+9FkQ96Gyc+gTQ72nJQ7J2QpAEMD3Ko7Wy/cado266ElmKNn
HuchNA8pFaMb18ptT9T0VgOGj4Cw0K6g1+5EUSzH2RjMYR904bBJYl8jF4lXO/ELSUjJP2GeyYAt
5psTOgFqNgLfFpEQsxT0AfkMS9DsuDfZhHR1cuTxv1sGOE5tFf0+WFYETRmW63TuagB1eo7xMoj9
C1iyy0NbpoZF1l0Wa94MdWSsW1bPa7o0SIfszvSuj1NN3PQV+RhNQjhlV8PeQ3FdXtWBxU55bRcx
bryepm0Cj38GJ3hXmnhKW8bWWbJ4q7p1VgcU321YxDRLYz8PhYH0pTNJBrTs59lE9Gd8tz1vA5Pc
OydSv6Mkf13r9bvBjF806QVWcCLdTl9y6QVeKBve7Cx8H3XtWb2u9FQT7ybak4D6WJPAaOfN1a6t
renvtrYsxPsSolKOCxouXHZbNjkfeDtLEF+sQRY3d8aNYQ7GSajVptkVdyHarVLwKzRfOZFr5fXE
5qhrIW5LsHPdC5iFn7nde1eCfqoVBNNkMykDmV5b7w9FXaLBfo/xHEhT9Izzg41iKrOZDzWk7WfD
0MQrDrGjgq8lxdKdJlf7jBbzi2ZQryjZkVI+2NEqAIAtHw7qJzD4iuSi6p7cwrDOXtn9bQYh/nXX
bR4alryafw/j5lumV8WzTgbxc0Q6n3zMqAM5jPX6YQTwc9wnygAalRNsdF/UK9XhV8bUwuJJFrfl
19KJuvvILSVTVtIa2reYjDe/8sZnDQQtQh+DGrzXbNUlgqOMtxZI74raZk+9XwBOK3Vt34wt5cGs
kkZ55C1bgYMCHVO+nZuaBHRn9q99WZaE1TX197qAnxnl6U8/IvGtbyHlRHli7oqSHbkzI0BVLtFK
ugbJA3zy+/H6R1alzvQgGkCB1NRl6+7Okyb7+T9OKAiIx5UReEyoR8NBm/kimbWlHZQkiN0VDooa
v0oqBpxhRf3LlTesOvR6YJ5dt9vp6n5V1zrLn29V06LbL7W74dn4z+Sewh2N+Smi7HEOnfb5cQkG
/9FgGdDuTHUUxWN/O6xDYdrn2F+yrzYzk6QddjFCEjb89jpm/bkbYlHvcVMObACS4jxJkFJOT6kf
nfKtiOuZ0hgxHG4WQ0ucEiQRmkBSuTiQ8cwg77cpdWcknuALfc/G55+T6+OP0adlztH28Q0OanIh
nZAQRElA1sHxkyLMsJ6L8taa7AykTg6Xb0PkSEPWtvTa/rnmG9a1t7Jn2y9hEoEKNYyafMy+qYOV
l5q0nvDXw5NYKQFf48+oylR/Wk+neBcY5o/EBI9+zPppPlaBk74EbuCS8Dbt3EVkL+rSUuhMoDHq
h9RBaJ1B1sEhknQvUzX/5WvO+BhlZYdXglXeRilt7MLXT4pYXbgZiRFZM5yUaSRkY32Op+pllj/w
7yInvnh+m6mrnaFw4ECll6wOqslMbeCp9P3l3CbDIXdmEW+MyXCQIQdEX7VafwSdW31kUfQpUnTv
IDam9yFDlp1ahxmV+kpN/3Ff/50QknVWo0FyKkgl2Gkvg98t3xsTFoiY4+FsN2n6MlRjvFIvlG3W
raxqsOHNQ6Cy067ZKvGIQrQoK6EaBgtwxZJd+c7yqvrcO81hxKjzWbSgwCXyZ9b0cmMG2nBJhkbc
2n4EZTLQSHDpltgDAa3q7M+1seoMcC8u4jsvfvEsgIKErUQXrDTZ2Rytct92kfaUw6zCWpMvp0pv
tA0A+Qfc2yQHEelYFh+NJkieY2EfUEHibptT78ktF+1qlvgmC7yy3/IS9Ik+Fyvse2KjKnCuWqfp
eUAjxSm0A2xsYtEA3SSkIrM2zssrWwscmJWmbdFgZzsAmt2bP+C7Q1sw/K15K2ZitIyOhUZsCZ1z
UpN+qA5/hrXXDydmDo3QJws9om3P9XdsJj/UiT9E/zipA/GWUS0yOmQfmJk6KW6Gpj1x10X+26Pi
Y/UB4lwqALtxyPQjCKj8+Lj3iayJbhToRjQq5bi1PLe6dR7kPgkRp42EnjDHGC31pCN7tI3jEw9r
upLZo5tfqjEiLlQz+8ckUMhhjDpz54qr51A/MqwG02oZ/j130YFU1/Cb72oLYawRuEDdAxvqFoT2
yADXqBzuveZj2GpFwoYcZHikWRipZQlVnWmRPX2yJS0I+OSscJEPyxoSYUsGHrCg0M+zAz2c5+38
1YXTB191rM8KQZ4+gysYX4KBnGflO0tiQo+ygVAnzdaza0P6wl4P8hfEYixOh4BkldKqxFERKOOW
BHmnWV57vUG1F1JONJyRfnaZsPxKfe05IglCsipJPeYLaRr3PKms44Pp+7g9c6M4xj2x3KaUaVma
YZ8nQYznkvpnXa6Z9C4YLnkqIvCOcpx3WrcVGlurKSp+v0xk5ptj2cPRktpFpTnGrzIs1V0T1bxN
tNA7ZlhVlVIkqiECxAvKJbPHGuNycynxyVKPwU6MbJoUy54gtmA3IkjeNvawzhNmI1NBgTwJBRKh
yR1qs2EOWP2O3fKz7HGJ92RswvIx+sO0MAl2LbfqUmOfd7R+IuEBt1gqQYYN5syr4TiUR1rMO72D
s511zXcrpMKKuSq668IeT4FmfWMVZa6BnYrbOPvh7j+dlcL856vl99jutdVD6TbVY3Iid/bINgUA
hk2rYDMt3dXMhXdTm0J6mF90KxF3kRC8XCVjuQXtFW2WXpj3LoHCQyG8PTBfG09l1P/lNyYcmCT7
4lfFuFZnBfLgdUWL+7oM3TWRXL/RS/j4ciJn1LZfFQDUNXSGpLr9qKVxtoaYAm3QiFdWPvDwSRHU
LyS47km8XI62GYkn6gA9AAxWJd2iZdvaCykjyezf2KGy1qHnFlPwu4CHtTn4zZcgV6s+EIWGvVHO
g5VdD9eHQQFcVbienOQX/8dpP0ojiG8a1UEn4+k4SrSfnbiwPhvoF76C/KmLOrqHORxPeacXV/V/
b5oZA4+Ftktx+EQPQaeC3ap+KnWIRbfn6YdDXuu0S1f7kP49eNl8m+uvLrEMAVWh9LWLkuySMUcQ
Sx+2BycqW+lnpHmGLW4PJsx9rXX8AsM4FGjM8+bQDzp6TJGGF1a9UN6dEX0hpbMw/xKUi3sHQeYd
sXjk+ym23VfaEBvCat78JHJ/Lh7pgVVX/IWCb17ngqRyQj9MoqyZJwsiqj7UGaDQ5mMceF6qyAum
mmirtOIBf/Y2YD3yUdkxX7atc30Ygfk2+YdF5N1GyJwJmy91GgbG5+hODTiCciBeyNz+N8UidrHN
WS9WQadjqtt4q5ma9xXj5gn0XfPTiK0fPskjX/BieDu/zrRj7yZwizxS3ogmC3544yqqZntnSTkx
/aJxFRui+6rORhO1WjcXN7XUAU7v7zoqReT+ZPkFDOW88vgr0W+JjKofxpjSHuMzkJcXvfcIJLJF
/17r7r2yAlhgxHXtbAc7zuzHdGukT8qVQ7KNjgKJtkQLkGc5ieazx0kkdYfNlDs7bdGig7psOP/x
8tg/+RSNkFaXb4NokpdMX3UKlcU0goIAh9Laze3LtGjxczDA6MTn6axrp9feG8MmGYkl5V4Nq4JV
19DXw9mJisOA1PypJ3d4RX/P/SlQYJCcVn63hQNQP6T8Ofh1B30QwGgKoeTtz3vN3IDIAcM4ECbN
Zmq158kqiZFxwnZHXcncFHwe9Btp+gQYXveLqIjRSpjj0KUN6z+avXhOpxuBPIvsf4C5bC/1ozOy
zMmxKYabWjjGtmmdCiMG8tECDuPpVzfbKYeaS+FTujGCmV3j6AUVnCONIq0k9QWjP5yjmTmzRodz
UhNxYzUtXz/0FhMQRd3T3G+ZU7+Umh98Ce242guk3mSWRRX9NNqfkzOFmxyc0x7qaP9EaWOlFrGP
lSxej2Of1hTb5VrXcRwce6S37uJpRsOKjCvfErhZIhuzos84ri4UJKbXakQVNHjEs3qdiD9FARGr
Z4N3CuLS/eo9BakjTgVZY2s9N8cXfBlrzdWKYR2w0TWyWUeLT0PXNokUIt7Ku7SygzukmYlWprfW
Xpn+UnpIdVAftQNkPZj1+PbYU1h+8K22TI3lA1jRLNdO/5i1srQF4Iip2WkX/aC4FBSXO+g/OdIe
Sa5IZHc4Mf1fagTMa91M9nRrcyvaNIZLpKy662urrk9m3n5Lp3zZzDmaqLoqvafaDb2nkNhTx36S
YO3HoXOdL5XnJuc/l+AvnTMHF4+lZz8bnutSp1ws5CK2eD+33RSxXUrieBPkpBo/8N4gRegSWbKv
LZ/zmotNhiBGmZBKkVEs41VtEls/JOZOaMNV+UZY7v1+9c/71FtaUY2Pt6gXIjcoiayvvZtvUZfx
h37aqbULqdHZc4EQQo3Kail2seHhjqSBNu1T52Mqu45uelmvlzltfiVN/jRXtLzTChJn6TX6RycQ
cy3G5L7OE6DxuKjaJ5+UZFSkRXkVSWIf/DiHwKNWA1On4+eVJRZCkOdrizL7NOExWVlu3YMMmA0U
OqbYqLVmrs3VjrI4zw0nf23Cea1WL8KZilczAzHYOiwuR1bvHRL2dRN75lZFZFBnJs9TKa3HJXy2
64wABFkdMT3HPQU18b7qb/K08fcwxJL92jfZOvjXJfUH1Dv+/PkoLni8Bp6xCwrHOdPhB9Vg1V/S
Mi/plMhrptv3+9bBvOs4BrHHwLjqrKk/a1r427FrzING3jRbNJRb07hxnK4nu41PMyQu/TUKQUx0
9hgdysazXrFKI/ZxM/dHNTTn1o4AFM2NvZ2sVJy1MdoP6LX3ronBd5mBaZhzk5PPKf0igfY1juiD
QLPtd26ea92R6alfKWGNkoZEYe/jL4M9M0pGqzue1E9Wt6nYRG0WnkrT6D4SyEbqeoAGhA4lcXlC
k34XAuZULSE9IdAaXiNLZ33S2c8kqpEPkSI1RYkvNz8F3l0XtcCjzNFX+LWYjQ7qVxzJYTLYeyw6
rCSlPKYraVtnMcQJOVIH4DP9GiF9+bt8YbnWsAIjUn14zkx25US+s7kwQddUAgrL+duQdQQriy36
0P7f+hjPZ8ea/1KlzP9Y1FSvOLF3MxpvzYcum83c4pY8QChj4dcRt6ZG/3oWsLnZuL1R4Sfn8aB3
YbYGF4Tyb0wJMY0MmPce+o6ar/Ymstrxa5IWx3z6ZVuj9m7V03CyS2Lz1LDWchLVcGTt1JAFW7VG
ugH70dfbldYSUAz+6IEEit2YFZKRmpu86GmNZ9UbBsNJRn63kN0b4+pBdO1gYnlw5E6N3MlpojYP
BCF165CIjkvkje+sM5rnTAKc4PS6h9hJmZETObatKluTjDqvink+h61ozsoOog62dOXAUf3HddvU
rpaTxAi8kGiUOOUPuW+/q5FSaNBVwEL1EHB0e6oIw1UJO9SVpPbtTe/ROamDgeZRlrTrJLdCNkoa
GBG31U/ACa0nrZhhDvRescss+5fwpn5dgqL9gsS0XwdMQo8zda1L2yP60ApxZE1dCEvAfuHfd3Jt
CupRK+YtnBnjzfWDbpVplf/DJO7Ws4Hx9Z5197BsfKIShB+XeePWNwsLNrQ23VB5oezLzerTrUBI
JCOZ5gZ4+/d2Dlb27pFPZme427zKJVBdovwsH5R5ZDqbYFjijahZJvKsmG9wgCsTCXl4zpJyOalr
6tCGeXMjMHzWQBLjT9Cx0bisRjMWebewSzdzbE1PcVTMaz+Kp5M12z/mxU1eOzwOJ7qe1jYy2G9h
fE35la4SImv2TJ0Ozw8L70m+6M5ZjftuzHeRVlv7io3DLc/a8OaZSPOGMlogsTL880Ii2dj8In7E
ZJ2t/y2bp+pRIpusyEQVIcdjuY99JsI911fnyrDWCjE3WlF/GVvjqEYB2YUHkUKHUjMeNPyjnQS0
U9X3kDQkysFzt9E67C5TIkOh/2wx1ZnfF9S9TOz0ahgjNO+0PDw1iCvCxWgvqrD8qC6P/bIhtq4g
P0wjRlRG2dD+uBSZV7xT0gOwlI7gK52CgC47EtNzFw+HBiEic49BtY9kuvqQdyCTBHaxx6HNM7GL
I71cPeoq+Bx3bZwMLyONls1/OivrUCAcmowDzdQqJ0E1wDZSF18oVMg6N2Q6X3uKAhndxUlqdQ3x
F/pTO0U0fiPXO862lr6IafyIzR6phRx5BdKSBPOkGk2e+XfQDzP5ObV9AX+hr0MJJ50971vrNdWL
1UT2BQIDHDuHestjj17nXghoahgQVFaad2oMIJ1yZSuc+Aj2YQLhEEPaLFvv4BmZ/wHqf12qipm8
bsjro341hGM/OJODRaRP1c/ORtXzY5eK8O/OR+3WR/UhEl/zVzNp7u/PWX263RBa20JvunVUTr8i
st/uY+qkpHeytlcTssWv6zGsUzfcYlwx9wZVOBJvQ7FXU4waiimDxxLM1rpKw+GrPQ4UshoWLgUi
NYFmFkQ/CKV2QM5EiJrzfeitnw5T14vTEkKnFXw46g84htzFJ1/ytriIphG7MajrY0bN8EsVT/dm
8JfvXtDTba8CmPS0Xe++S+y2I9lViTfkt2LMrmPuWj/lCRzKx8ksr4x2ci30yv45cwK91aEpmn3G
vdGtyXeIzo7SHmTxFaWo97y4ffmWzuOGBmX5UYehdyH5GWmIfJeZ51RCK3od6g8l8dSxvgUvN3Dc
9/xaj66w42Pn29W1NrqawiDoXhcP6makvvdlKNg6IoEJv5WQCOZ80n917E4qFEbY0TXMI6DYGyLU
zmk0zU+9Dmq0yAkTyJrmHqTEYU6aCPd2XTt7gerdwbb0xXH0u2la5TMOqfxLhtN/oKDzETVJRJgH
ycBqOKS3/9vRZHj/08DsQ1UzsWCzz+c/4B/tfzM0NVhccsMO3KNmUfHQU4BfG72DuaRhW1zrBcTE
JnDiC2Jb+5aQC4XBWyyS4UgBbMyym2lcYdKOT5EQH47QrA/LSKdD65YpDizR3jxLl0QWZIz8CoLX
QsoYiYEK/1r4wEijtn+V+gtaeQdcNa2PxRqJbKfUrw66PjY7u+7eI0uQMTAF4w/SPZWiYySgceWT
aIehrwxBfjbBfegOfpNWbNnN4K6uRAFoiVwqaYeKFUq03EYZ7hgBPAeTWkR3z0cZW5bEf7O6slZw
30hglGpmxRHU0tK+sDk9p3MgvpZjySKAxM7HWeU75K50y5ORwQtcoo48pkzW0BxcRWFwxzgR3a2M
kqBtFsfO7iBBL1/yoOueuyCvn/2ofJ9dWHBuiRGwRCK8rFovyFfIKMW+byYPdJfwryV2zS18W2JC
2ryp7kORh5ciSflSt6xMfOK4LcQ3lzlyL3K58Nr0JrqGnB2RFp51FxirFH4EXRbclmGmqMGIGMRj
6Ml2fNH270vZnlXXgecMmb1VsNzwWZCJszgXFc/JXiO7gJ1G66vGTle/BbNPArRmwybWyjnfFfg8
7/iF57q2Dzrpa1u1oI+D9q/eNlBc6lryFHXkdZvUMmgpJrioYT/snLobLpWpZee2yFmrCzt6KR18
Nh108T19NXAq+M6zaXB/jprxS5vC8M3TxzegceE67Mvi4MZ6+xFmxW4Zu/a73WrjJgic5ewZtI4c
e/obPFrz3YbZDr1dGHdriX4kS35VlWVVRGZ7Nh1DMzo8Ksyq2CwqW5acZfW5b/cenYnPOglPBTqE
L15DcTbJ+BKH9oDkXu2i/u+70w2kP/N/IKlMz3L0IAgAIUrr4b/5N13HnIIcWAvuJys5TZTPaCTe
ULg9R3Oa/GCTFsX0Y2FAJWu3K5Yn3EnBMa90h55iH+IE1jBk9YS/p8nyqc7wM8yPs/hf19SrU4sa
6c/7iDj6QSPUOHtBOV8m06FBLfdn/ShN6Q571lHTfRZlITZy5pU8CrV34cDAtjS4wGo4lMFycFGO
b9Swt8ZgoyfJT+ZrwsklTq4bsxbJsNkcHqhyNaQnBCrtp3C5scHBSts/ULu9Cn9Sh6zFpgJdB8+W
tcRQzajYhjLbScWy1K2H+DBLyHKTLwQkSq0KkFykFFCyxKeFOZWaxZvP9vGYNiVJznJY2Pan0STl
9FzU7A9qv7mEHhQ0dQb6s4XX5RCVooRlcTmdzLbor6x2FUJ27MJ0G7CnXSslA/EOJuBldj5pPmTH
BwHExI2D3gs3QR2n/c5sZrruND5eh6jtnssRGjmpukRqWuOrG7DSXtooffx9Cqecs4haPxZRhg8D
pahtsZttNzvHiwW2ZoSk4QWi3w9FbNLBaMNtX5Pxo8rfdlu1iDPF72vM1QDcrajdeQDDrmxe/nno
YpQHIa4VdT1teDIWE96CeGkxtUV5twUXW30Ik0okgLLqNEqFfd0lL3rOrj4RpMNKWRoxq2eNjeZ7
QIZflMv9PF5Yipo0AXv2E6u8HmGoShk+KWDpOR39N7qsdrdN5XeoG8UdLy2ky6ZuN5oEcPZDH57V
mUJxmgtFJBoVkVMS5a3oQzbxC4g1BWEXunP60xc2ioA9iguVplyYaUwc4Vv16tJX3oWZREaLsn+g
AGle+AojEFinyzJ9jz1yEHvUwicxtdaLFza/sLDAo+4KIuvb8Ll2x/ZrSdtpU/s4QnLE3UdTG5tt
PLdfW9GKXSuLKtQmcyrVQuy8NpuITrCgvpdEuDtdUNxIrMg+qHiqCEgcclDZAtbg4Cesq0DOvrGt
tP4cquQ0ILDcFVJK+Keqqs7UAUQKtS7iEsOkxYyPM/l9KFOYLWP9OblthJ4CPEPctsZJ13ALCkJs
vCLqPggnD/eg1Ju9MObxq439zrdT/Xvf68uGDictxM5atZOVbSiUhwDKR/LZHgDfGVD7xWS/tWIh
t/BZGCE2QbZ+lijes6DSeYpKRaeSdZZhsQlbzXhNxtZFxjMGBGkjbTXL5XUWvs9EJiPhHuy3OWWn
5KdtQde+P7UdfHvVb84LsmHNFApsW9jNczhlxqZt2mlLaTM+wsruV39emOp82o5sf+4IGld4uLM7
1u9mRQW0+kzmNEdBVfmnvmrGDwMtulJkDw1L2tAHVmNn4qTL1uTsNO7OH6kOdRibsMChs95WzuD8
HJiXeAyy32MF5DdFu45DLGEgFKyPaoYMM4Q1jt24XEN3SFhiC+sbUWnbSIpTW8e4yLIs0/YBgndz
Vu3FjuxaEycMXW4dsutjgkGCv5x9y2MPp+CapbbkKypX7tmzTBMvieWex3rKDwHgCXtg1vfm/WRm
juQrWl/CmWpl5rFMcJaTKQq6GPryWvMxbCyki/8IFRM9IK2laIataQj9s+VRpQgNGJNJ6VEOgqIL
vG0/m8W6kY28Ls6re1zzBat4TMGa6N4IK6lkUbdrwHbD0dOvQetuMxUfFY9BuqIfWQKsAznuD/ND
kMrazz9bDiutHFwX2SCNj1ervCrJSxQY2jnUzfe2QwSj+CisP/I7yhXkoS2zcFm9qo6m1QxrK/HL
V7RUxD44fbp+gFDYLbMT7eNvQ2tyT9rd19HlFiu1V62xtHcUizv6Lg3mN395pe677fUs+gisYrjW
fVCvGiger+4o1mptFlbldI48k/vLQ76q1nBl0cZnop5gPvllhpmsNtgRWfolK2V6GSxVSOyVxbbW
s8G30RonDbS7TPOE9yy7la7R/0zr/HFSuuWuC8KNyEzxZEllQdK6Nz1txFNRELjc9QEVS5U8G0nZ
iOVmhL8Z5seQhb+TZ0m3SPdegDVdgNLYZHUQX+cI6J1oiQtlcZzhxTFpV7vUWSSFpOWmQ0HlLIe6
4G08N7uVCMwJbIAAZkq3dO7d7uxq2IuGFLKrOlCr9s6Gv1xghaOoXNj2JFVbPyKPYjpKSDP1v8vm
WVQe95inPQm2liuwrCRu5POL/LJ9ljkpiXURJi9a3S27qvWhX+pzeh7nD5McEQlitz7qJtfYJ9tw
3uVQ3uyahOMNg9WAyCEn2c+75lOdGcL7faaujWaFrFn/xpw2PA+Yca5wM2q0/vy7QfT/8qIpX9Ui
ao5uWvv3hBT0RyVr6OCT5BaRWfgUJspSJeDyIvdQXwk4ryRFluvI9+7Al56q3CofBKHK9vKrBW7N
tKh1X22k2feF+46U2NF4GrMOcOjkIMvzNRD0+kBp2AzNJ8fcD4CAsVxGP6NMx4qpGyMKMc3btotn
v9rAj/ePTkGdatYq6dmT1UqA3g1tsvcMf1grrCrJzz8ikZtrvAILgcIA91WpR0kK63wgGMX1jOMj
EzIyO/1cNQs+CtBPDyEFdUTTN0+FJ7yfNYI/mnw//Io1GVu1fkMvUafQBnSGcvuniuVekCOumRH3
M9q6QxU5tCPkz0zEeffSRnxDPe+YhtWy8UNmIrqU9X2SpaCHJGRa8m9x6L2bkgf/D1aLnoMD1NHb
u086s+mF4Jv5IkKv2Gotk4dWtE91nzPrWDkp0WRg9sIiFDliuQCnA6CBS6jOOG6HZLa55RFBm7gc
8ES+OTUcgweat1noTBTe8lc421SRs+H3QW1/1DXfmmioB0V5D+rlRxjS7lbPWZhERMWrQn/ZW09j
HoCh+n/8HU1irKn5IDJOW/hZshcRDVSbvPJFk8FYRZt+p21nfpcnkW4a64lv9lHV/9py45lRQJfN
aVFqVxNgjLOmxbB3Zk7whD57qtWT0eLdui6P4rkhIKPi85lU2HDX3xe7iH91s/+XiU3pZDYNDj+5
fNajWNv5cxut1VDkPstn+cJowxDN5IKbymh1w3RPyzcPrmplqU+NtuLhY6CSsb6rheEw4ZuNfCLO
LC9Ca+daAHGz0jvYqUOgGbrqG9DUr8CIarANKb1nhIBKMokw4xFuEtCHOwN4JwUoXnaDn81nO+nn
szr7cyjqwtzAgvj/oF6M/00DJunPwRdgwc8hjOLfSVJdT5XO1IPh9LvR5xKCppepsYunBKbNMI7r
h+ShHBMwgdJHVdnixDogOrW23WysmbKe3XTvroHGtBit86MHx8KNwKGgOHeF9/EnDiIuuRQuwQfB
h/OxEHhUo0ILjz2lZCVOBWE3Py3yIOU5rSlcFAvDyRiT5F62Gq6VoUlor5vl1U1dF5PLzRwXQQA7
BY+0oOFia4N+HgivgoHR6FvUh7TaCeV6/33294PMK/dvr1lYfXNIo3xzA+7wsOmPbVo774nIVrEU
kaUU9Y59uSsWQ7/iXvmFshcothxNjJTTIRPkuetxRLMvNs6O3IAAwHU2qY73iw1vsEPSXlLlDIyX
IdRe0taL1p0bxdKhO13bopoIXQzLArOiuUFgvCFsAaZ7EZOeJA92HSanZnBf0ixDt+1OHuhKy9n5
UVNvfaHraxBT080yxulCU+k56dCtuMTeHZfYs9e0aIKjX7fDiS0MMj/LulRT0Z0zf/rOorfeGBG/
R+JEDnEUNCcFjA3cGem8jHrsfYeahxSO+KBH2UBgvKnTmXturO9e5ux4QCz3xUXlFfXTN1PMhMPn
enVWT0l41nlb7//vgoGp/y/+meWRLytJAKZnEGXy7+U8dJ69R63oVFVVummt+azKz0ZSuch/Kv1k
uT11sEK8RUTr5hrSUxfK462xjGLzKHKzQfGuA5uZcYZfP7mQ1fn2iDewQro0R3G7jjyCOcskPmcJ
SVExADG9EphtslMTeEDjxV/BjQmuIU6mVaYX7auHBXaP55JolRhU+a6PnWFFfSC4ZNa80/W0PpSE
x2z1YfE31lJalG+X5eOhYKusucUr4FHlIB6KncBN1SNVFVKd+Zp4KYxm3Nvh8CTXS7Nt6y9qvSRH
nd/qL+o7KUeYuvZ+6uwnn5tSaQ71DkOYGEhGZ2XtlwRnKw9ELVGcUGvpBbGvyzRLUid684IwFsWe
z2MXMqPkdznjV+57+zAlN4O68WfWwAGauMdUkYOPyd65eLXMXCtpKlQ/1Q82oGu5ypFJdsxqAPkZ
b9ykjfdaRmM0CAosa278X4Sd13Lj2JZtvwgR8OaVniIpUt68IFJpgA3v3df3wIa6sk/duN0vLIBk
pSQSZq+15hzTuzkdsLAh5OJryuG/hveHQKHoIP8VZhDDJg7HnTFWYnrNS5Krem1u4jr1qQeUWazU
Sh+LVRjH86PI00OtavdyzcbVhCCXAQm53J0M3d0tFwGrIcfc0FuIcbE+Mo41sdGj2pUcZGv26863
yqVGG6LJXJXjEL4lQXaU6QEiInK9nPrkPhIl6IFIc3a0dt3bkMKula3GqPff63ok3NpMnbUXBZ3y
RMYPTKxG2ykNiWxSrVo22pPhz2YA2wA5UKjqQYkG+6BUecgMSMHW4hvuR5Gv1cEBfkAkcJTUdwSb
pZ/+gL4hNPvixmH/rjlueuf3wZKkTppDfa/Y/WuWmu8JRd0pr4S3jn0grhaBmdus74KjPFdz5B42
MqAwbYybHJ00qYpyGjyClJegitwYuiE2k1G0B8hg2KXMCdnMrAIrcu99ZMDyOKlxfzZa0wTjRBSw
qivvGfaVW6txs2+9q6hTjGW2AZZm3o0dKBQrTKHB2mSBux2N74hqVVd/FXYY/R8Z1e5/plC5tmc4
M35SN5lpcgnR/pVgAVtvKg2lc7ij+Jy9cUPiZWA3C2A6yoKQG5Z3b1RjcG6Qd27khSUOgxcBMOXJ
mp8Hr/79fMrzqhGJYwGQbVn/edypGRB2cLrm3G/VY0xgphrhAHXyZBbxj5qNdTd57i6fkBFy2XD1
Myf1rGTrUfNM6SPsfIRL4xh9QBarVoHhl89gGI5yr9bj7+cTpzDwF/n9qhEZYGvNRZ5r9SHEiOyV
VOl0T3IaHe7/npaXOTJxL4xZSM/P4VAzbiWy4XuNaKpCbfAEdMjhMF2TqFH4+bgZ44mcw9m4j5AH
MjRng3Ff0Q33KLqSyvnqMw1LdTb9chEJ/ufG1EJNmV/S2EBWSx8OO/Gmb/lTacTkyK6bCq2tGv1f
OMD/HPZAyQJUa6m2pTIPsLDz/CsZlbuimTmp3t6RfOk0T5GidU9q7VonSwB7aqduhbPK2kZeAyem
n+Ot5D6ge/TRhn3PuJL3sdTb6nTqrnEd7yqtdk9ePAOI6WJuAPN/hXmI42UYPkcpb1cAcuFW/+no
pGR2uEpuzRhTxsw4D1g2T32qceeMCGiFVYnZJ/3kXpBtbLTop0E1dAIA40fF9pUXu6MJOBnBZWEM
9G7erYHGJ3s58axGfM1drGhHa3BX6Eq9g9QEhk7i7syEi4fcTZCFXcu3//3GKz+5v436+ZO1XYZn
muY5Oh+w8a+Tx+LM90z6LXfLGg/Sio77SjDBY6jq5YHyu/bQZkZ6+7n4neNigriD4w44Dqrdf7bM
AseyL94WN3FJ549rfZfsFOuPiw/kTtZt8Pkw6aBV2kZAB3IbtyzpWOr3VshzLOtiVoC5HV9aRgjr
0MrF1p1y9RPF45JDgaG5XAfEPl6bLqFyN0Gjw+BdKTZRAuspn7CoM64dyJO1KY9Rb/IQYqA7MyVx
sKR7ASbVUd0H/ZysZeN5tzNCBuZEHmMYVQrr6LJE8qjuJk9FwjmFV1jDdXkaAuSSTuQUID57saYT
Hj8UU++iryeJGAd9c8hTzd78LQCLLvljmW5HvVPnELbTgrSnqL4OjYNcvldfKyUPzmGiBZuiaNod
1rFulzcxgyarUU5OXLyqAz4OeAHGaxrPcUdZ+dgrXFpsJ/ZWVsVRY2mFelV0zT+3VRVu0G96P/73
I4WB+7+jgvj8VM5A3dJ0y/NUcz5L/wfllxa6giE+hlRCIOWsfYKBQ47nzusC7yQf3MFFXfJ33zT7
DfjoH0OcfMk5iRK7yX06iC8R2s51WXK4Zoxu3P7K9DF4zNAdny0Dy4dZm+QDyExAt9ROU97Fm6Zt
rZMZokZrVZb6c/BqabhX6jixAuDDX58F2hXJnbtkzhrCv8kY2hQWgWT6w431t3m6FwhzUfpZpr0D
x4EaOFBflMx+RRqVL8q1TIztRp93F12bTVGIoxd9eqofcSTbWxOr60uuEiIfULT+Hr+IAkKXrdX6
Q8WyQTP06odFiMrajLzkwYJSd7DgLdgZPUlZgMoiytRNd91bBl/6rPankd2ue8U00ZCgoRx67XGa
K5R/9uRvM+/Zaqwt9/F/XpOSu0ww9CCjjvmSxdRQ0fxrPmKPnuawRKKlcbT1Y78OXdMHgV4Hl4l0
7pmxGiL2lxnZS29umuMOzUK33xlW0LxHi00y0atNR/Gu1R1rI6OI8rlPOjcwEqvqfvB/vvcsy1bY
If2dPXscsqxLzoEy/Mkt332wudsSOBuv/8qVU5Uk0Unrsv0iolapM6ml6OlpoUMKZASr126ge85p
Ow5ivW/lJ4NCc2MnfX03zhxLKSRMAV6slvK29bUtAx9vteg8Aw07XtduBSamSzn3lB0jQi7LGCPQ
IR+SIFg+t0qLY5FOuDXW+Sk0aNbGZfW+LJuV9KEu0/6suOb9cpMZbPMDa7N2GxU/27bGgKYpTcWr
k4SHlpDi3fI/BoKLjVum4cWdFOUIleDgzVCNoPhq5eI5H+e0CK/p9kPnjC+aAzGhIQ9kQN61IaHM
Q+fm2N2p0okZ3AX4tTkT5vapu89Xas3ydpVDKgAdxX8zN/tT24AQ0jFXCCYKGHt6o+fvu6FWljQg
3X5bfrAFaAUsTwxEjdnrQcLb7ayIGBgZrA3yltGE1t8Bz+t3Tpj9UbKMaLgxdekDyd9cxzm0Gsdk
uMWFguKQhhbr/eGgiw6obqBU+7BOAHt0PoBNzsSNNR8So99GD0pUbiJUjCs1wcS49NbN6Q75VXAf
uUg7V03pv8KhLGkq0JAaRLCXv6DraB2d+2H2/7MemwzTP6rwonS1ostD803756EqteeMNALSXvPq
2LnqiC8rrnaTF4rnzEMcqCCff1jmbz1d3CpPH1hul3cWwsldX2DtmPzc3oWFYq9Iq0vf8hYZLlwY
D32k/iF580rYBDvL6PWVJbNktEgJ1x3yFKxsqE3+Fnuy4iv0/mik674lf4R5RHOtZ3uffHCt7tQV
Gc6FripPXhmqO7VxtfuMIL141TiwFkMv+C0nCklOaL3GooicEyV7Uwy4YpafAehScZXLBzWZfoEq
Lk9Gizlz8EWzt02oqjxfQxHtuueSPtWGkOV0L3cd7NQHTNHjurEK7pStme2l+an8XD4id4he3FJN
z3FCzKKdWyAMrNx4Lp2MUOcpdw+FjPfJ26B6qd4kKCKdnCev7YMtrLXizQyeZBtGQ/W/ltf/iihl
eTpotTWtKjHYW7lbDGqIbnGO2VywdkNRRduoaQsuXa3xAooblAKZ937cQ1StonprM87Zy/vMMGnA
/5yqPSVu7jKyH4ytm1XhpXBcVgR8lyrLsbYpTssfNo7GVY7d0Gyw5tCyZY9iYoMhg+q0Lff0Wsy7
Wo5HDLgXa3Kl1bN8cOetJtXUu6UYNqj3JYsmevKTYfxlYgZZ2UaDkzJnHv9h9sxxqySsznlk7RCK
+nvHwQqfFD4iozimvVXPDkyDgBNZK4cOTg8Egr+TmMPe4pCk8c2BQUwRk5ix7V+7xv9TsiJhQDLP
IDsGZPJzzuElWvrkPAdjEJ+KcFwPNSN8phzNISgz9T3xMmwL1Ht21fxeYFv0O20yC8mZkzg70tuf
WBZekyA0r3bkdSenjYttEvdQ+RKVHMrAOPJ3Ob8YoL2peVmRBXYFkFJD5kGa6CvZq1aVLyZj0zVi
hfEd6c5b5yHc5cIN1ZAb5toL2d92bUqnZFLtg4q2aN85mvNCb2qlZz44n7qy7iu7gyxUf/QIZ0lX
ZQYVi/FnHE/5MdTNvWxbOAWqyEkZaDHzK9Ytrn6MSfZJFMFnNzu65UOpTQZMGuaCH1ygkTdo+Voy
nvRSFE+0QOWlSgWIhjuwbTGmh+HFcCrC5qrYutS0DY7yQFXma3mrBPV5SB8avU4vtESjlRydl7Yg
y5TTfDVWaECTxCDNWNOUJZLYi821ktjaWx9zHBi6TQ797LCUoWHyAe3Tl9lm9V2jRwCQvWY4aDN8
QT64xaoY8FAlFYZZqfa2Mqe4Ej2yLualhGxc6sKdNsth12FpXLXwY8a5swr2sTvmhDqArJ9XOgJv
Iy5FYr4MVjpen2XPTMvFfSO0JwmpyTtOcnTf453H7SCcdRSVnRfn1BEEb8ztctV37V0MAW0XGc6Z
/DvvFszRzXkAD0puBX2PLLbgAuvXmbZJCiAy9JuoqkM6TFTxv7O4QjDVpq+aWfebJI3tc5y2PT2J
0tvJz5uGdrlyQlxy8p5aFKyUtbbEDd6FD2pVIhX9Z0ulP3hYblVMfdKVE9vP0sQqJcXygQ7pOwT+
6oLgkdTJMPvpakB7Wrv9AZQZJcI49HsRpeLO4RS+RxYzbXxR4ivKSrEOuUNrgMxuMlTIbEei0HOK
78VnhgxyI7yxv8k+I84Ob+eMJMr1mnYLm8FDX1MWW3n6+amxVyZWaI5idHuonea9ztpnlUy68TbU
Nsqi1g/BqmFsazpTuQuDNCfmAsjQWLfGQxD+8qiTn+32Q/YL5Y6oPq1J/ZV3MMEjPc5uvdfaRDO5
exu/wGVZ7U3aH85/yNiz53wZr43j95W3nOh7apDdFuuG1yglqkntZ6nVw89yuspWq1Q04i2z1ksj
VtPq4uT1NDxLU9A55yRNHSTLNH6ZRM67bTc4h+VK1ZsrxWHejsqBkm9eQNj9sdFT99UAg3ZfW5s+
dzH7DEl5VuzKRhRXvslPbGwN7lGhW5w7A6pl2uTL817mOvzOw7uuteNOfn6lUq573c5e8jy0rtCr
vka8/ivfyetbGwA3rCMA0KoWbH1ajBdG5fGd6I/DgJ/SgWr0WAHuWUGAGX6OtAUULgjPtrDJfbRE
f6XfkK+tdHQ/EX7NCabbHkrzM90w9Wbk8WvldMabj5L80Nvmi88qjsAhVj9S2SBAaBxwdWIOBMnO
762Iwzh7Fok8cJRGfyxGRgj6kFykOyPD6sWKtjV3cld4BJL6zVixRqMyFEH0FqpC25s0zfZDEhiv
aEPuho6+pzq0THOk8pJ6FWH4UG2scvaDVhSiNCEY2QwxFS5t1RXLrhqJkNOeSM7lOtPozfwK++ao
XIK0ffNoQs+jEeriuYcuD/9Ap9c0Iom9k65L3UiGkzG/Rb5aBEl74yq6VdLqBWZvfWsQ/b0Uw1s9
ZMWbTRLt/ZgD0UjCMGWAbf1uUyfZg42YdhJc4rjBhx9mHt4ID3Jfmj3JJFDuQf9+lzmqZDZOojoP
OJMQq0Afnf7Zynv1+7m/W0EYcnfO2u/35X5cXIjU3MCtyfboqOq7Lq5DwsGoewqGQW+W1sGyZKqj
ctO4YEht7xS7xljV1Nn7wh7MlOJBQ1VuMgJ+U10ORuTa+nEYf/Jse5FGrcoa3wIi0mBE5bSiEv4Y
RIOE0svYR5GwxqlhEu7lrryq00mEblK8RCBQTm5cVE/DmD7LM6L0G9K9fZsItqIwmQfjFE3nIjmw
2mwdF8V8ypfBdkj1uYlDRkykpsnD0OFQl1vyuXB+bpqfk1uRG+wCZFMrBfH8m4VqbhMMNKTlbqOX
4E5igyS8ADLaHDImk8bwo8HeT0LSneOhpkcT3vnDACNJTd2NO3YVp+MEkghJBxlnXJ2Wa/SIpxTj
b/ck0cVYqD4r1R7PYYjWUDVbe4+S317LF0cjZdCioP8ve1ZXUk5qT+8GqZRfBVI6GkG6ft+g/z91
bceIN/fMNela2r41J9IIKrW+pQk9OD8bTQ7kkezYDNWp6Q/JtXPItbVcvX4m9ogQusRbuaouHgyn
10nljIxNZwnxpSTvZuKJDzsjxnKwnpo2Hndwl/gTY2Ix6SB7JztRX1Wz2/ZKON79zR/Rw47B8dw5
nawKq4U6y0HZikRsAELS/1TzYHas8JxwOSchDlvBeSKBNRSm/YNE9XU/F+SAVZJVW6rkQtQ+ZUpU
A4Yqm34jr/byobWKa5/46tFnZLLUrUXRu98FHJw9VP6O+HS52d0hNM1uy40iHdLNZIqNXFeEHfFc
uTNVm1abfd3RvE8eAa4Wl3uUnJzoYuTnW+7bmPacMjG0ORMT/J3M4Q0C4hWmKK/ew54ZamC5zksM
iz4p22BjkOzGxGcM8eybK1NY5YdFYXSYIuFulVwN1t+JqZbdHSulvskAJxnbVE3+o0p41LnSfkjh
O62MciW8IDj8FcMnZkU6vKFnV4NR/To262a+vNiwD2aAxZTluAaIO99EScJoaG4vNbSX+sLpXpNg
uHJWPXILHN8tLS/2gB76nRWTKz3EOX3NLtlYA+5/kELGjoQ/56BitX9hOoNTkm9nkiF6DZqOPFKe
geOztOGqTTJFXqPydJUrK3NuTwp66PLCoqzgltnkHELltgYH9jWZIPwaJUou+ujW18JFtWBUlrGJ
kajceZNSrVQVVzxnpnjk1vXi9EX5QddD29YdvSAFx90yTCftaq+FXvVc2I2CoBkZaNanz3K90E9O
fp33GktHCFATPocmmi+taoIfSDIfIrfX/7QCr2dr2+GqjM2Noo/+L49YiCbR2w8+Qh+AmZ3fepUD
cL4WJKHtAl4xMMX7OjgGjSSODsfbrqyA/kldrSIoN0enDM8xIMUXhZQ3ekTi2KqavtM6qr206pSH
Cskv0g0jOinQuc4KdKRdYoT51sVIvqfwOaMwHT8d0zaRnNXEbhgYFDjOklWkccvOYQS/o/5jGGZ0
7RuultqnbxD3DlGV0ELOTL/ossySltK0LlrOAqQyIDQQxoGEILSpv0raZHizjHOdDofAAjoZeEea
tPrv/9wIQ4SKfSw2ijJXk1raXLyM3gsxleKODMVPmx9xkt5OH7HyfZFlR8Mtu71usBr0BcDSQufv
Q7dYv092cmBpkfxMPVbSocJFLQxC+udNi56nbS+0kFuYI2yF83NySz5HqMm0QSrLSdt54KqgI33Y
AOmdOXLIsi6l4vMnAoBrGfw8onKCV6IRsZuTOiVvN5qh3jPt6s+j4U631HojoqHbBjrBF26J6Nsi
w+OT0crV9RInWJXlKnGhXs06iydaDv7GxaR89JIqJUcdUY80qpJ67N7TOaWFYEGm5sI+olg5VZXR
rZHvoaZFPsoloQp2UWc8ekYqzrLlwDfubRm+u8+4jlMIMaI4ZoZmr0G/TTQy+/9RGdU5VmLbLJBS
Yugqi7b+aTaEQsxzHas1P5rW9l7DwvndWhouy4yoZ3s2I2sZtKxSo1uHa0e+W3TZ14BykNTJJt5y
3rQX060fTcXJ4+1IvlycOtNR5JAb5GnUuON0rGxtws7cPcOfHp9A+kSzzC99pPi1CSwZUcFkevCp
W2+G8dIHevyBPT8+OGNIDOVcMvN04UXJR8l4EZPPOADp9MXR/rUQDnFYnQ1nulNC8LVVD2XJAEpF
p1BJPjyluO+LuL3UBSTeXlX/dELrH4BmYvkL6E9zsZklkzFN2Xlrkltg8vZL7yIzLEY0Eq/u1uaf
bGjECY8fccydrRxl4xQLOxgTXKB3TkxchJUUNC6D3EMSl01L6ek2eoHBlDQUuUzVxtI9Lrf4UHON
wwKioLsGz6lsWW+saj2ixOay9uSJnmY0He/cg86ixcVvCXysm8o/DBWSeSl88KPP2q20s+lXpOKU
7qMU14R6wOHnJMU6F314RBLZArNmK9ft5tBY05YZjvGihgxDTf9Zj0t3BArv0D3Nqji0Vt/tnSRq
7oKajIZSHwloVoltr3tf7FKVrOPIToNb34TuKRXCgRheJF9EsfiJon0hDuu4ZRr92asHpHZ9nn6/
oDockGZ5CuuWsBNjDC6xWhXgDBp80HMHIcq81yEJkTcPpcAl274HQ31AWJv/ye3iXxvgWg6Rp8wM
ndRbSdS4WZU4j1073niYxPxVym3l0lX23s6CtaZn06Xhqnut5gfNN4pTFVmnwHQzBJG4gWXNMTlh
v9M7CyzGXILIHOjAxTtmYREf/BLMW2diMSYubaBtjpVDflNGZNYnuUutrN1pPa4e+VzUVuZKdrCY
jjWn0oSUQsZnPDyoIy69IPqUh0dhJdwc3M7MTjXLdQrgRZ5byHG6QwbdJrW6R3Au9KWmeWA9P/iC
KXZd4JOl6IfPHg0bo0a94OAqXpYpHQfN3XKqGjEeABf1p2yr/O2yWP5AZLWptUcnGqet3QOmkb2P
Spj9SdgNRLEZ2Esf7WsoPOdM8p/ie09qpgXPMcfxqs8b+n5jGD6jkc3309w9ka/aXSquSaycHcPt
rkFYQzTUCPKtp+xATp+4DTGxzCqUyvcxi17DIFfuRQn2Is2Sd73Gc0h+MsjXUIE5Rx35aWnxipZl
AUvBdPcBVf1dSR92wf7JjlApZilODMkPiSqZ227cvxlOcaq5U74umpdSixEJFflJXt7cbEROHyef
tJ3gQRKWfaQsuMojpdBSa2sg/1rOYckFILLhXHaWfu5nLgVL5YlswRi/s5zTFYpxryvgOnzhVA9C
H3aiS9udPH87qA+rSLectaug5R2ahl4K6avY6arisyHXPdUDd7N8W4sS1OvodXg67eY6Tfs3GCmC
KMf7ZUFVIG9cyHgVirEtXjTIoKj9Iic8yIhVN9Oz7dD6ypFlSvg6P99NWC/QIr8VoGK2FsroIzHR
y2ttKao1i0Kxt7hY8MGmO9+Cpg3W0d6kdU8pKMybbfTmH78lMYpA1V9j0tRYGBXnuarxii2/teYY
a6IttCvLSusJahSdxGQGihRxfh8lCpgalhW5TjdeYjfMwd6JXhQvsEHbc8HMYY3L4Y1sSe9RCYYX
BRzlF1Tjf2+U+QmU4UpMtvMbLgkRG9EY0po0NxHrn1/KkH3h+zTedSvKGa+NzRMY8XJLUFR7ynzl
gBEn3RMWal9EoiSIsnX7QsDc91YwPyfmV//9PuKMDtwsXyJWXjsf+OKtwEoH+KAPX+yMMYkR1upH
jkElVLFCp8hr82oQYuXXJ8sHg7PCgX+OUqXbWTYLqcHDiIEJLnlwRNUcWF1Yh5C51K33mYTavWf+
yCKTmjNqf7MK/ywr9IhBAb6GtbJ/7ZHjSq0u5ofhOI1ttkh30XERSVCUa7qTw2NtMBL2yyH6KTB0
SbGVohTv847hJsWlmbHkpc9YtLYK+6DPvro6b1Owp5RKoM03YaDpP3SFJkhYg+gJ4weEmdZHmSNG
GFyveiT+o9glVDVF8Fxq7Us74zYn21BWIs/Cq3SPSx+5dJTX/njt2lysHUluoe5fsiK/QUjhT8W3
4/seG/vimytz2Nas9MKTZcAQ7kZY/spgNquORJl7v3bLh0WG3gXpkzq3iJkKeJeCtB+5R5O1eWQZ
eElK5YTxtI/RPtYvHYLks0bQ0WPeUvoFKShvU2cuEYR/fIbj2IBFvJZKb5zoG92tlQ+kOuWW+U1z
Mvz8OSFK+kTzXl05Bfnwmaa9qG1SPTttVB67bPQ3tHQIiu4Kindu75XI9JM7j2nlrtHVa6e2TAxX
0A//yvejWqesyXJvO8blLmvQ263kW+QLMX1JZqXJ+zB1/b1S9/YB47a7KLHVZhjXAX2Ok9YdC5/Q
IaunDHBaVznL4TlyPuL4pkc6FcUJV1H63LUGekHTEDu5m7htfXIsWFOTnV0q1gdAUf3pRJLJrCKi
DWJgG9zaGfWUlYCdNqpzBP893XRuGB2tsT1SuNknrVGhHaRgKSQ5SD7g6rBPcouvP18pWapuFd9H
PTd1BtFMXf3fmyqnDRKPnj/UJw0y1aEAckfbhsJXnscQBf6U+PkvLYc/2Xa/8PGYr04bPI5OOH3A
FKrXZdSkGELVYYddOTpPbtodx6bstsPcrUiNFJNsgU+km3db4DSrsWzJ8JgPHzrZyGqQHMkjJ8xG
BRwg8zcFs42UGYiUG6SeG+xajfEinKQ/DeDBUNSHa9YxzZMtIv9Y9627jUVrfBr5Yy/47BpD+Yi9
9CgH9vLBdnzS5fXM28tdz0qDa9Ulx2oGiwVZ/kgeo/pYe8FW/uRq3is8ZSO/TUX1012VwoSHOUu6
B3W6MYTVvux75lw2K46sxsCVCY1JNbpY9AmUtRmG43cFffNK6YVx0BLP2oJ4/jSUsPsTjXuAqZzm
rZY+ClAoH/rANIt8Hu2od0Qju4i/5z62OfevYs++NsFwlPIN+aAqeb9Oi0Dsm8o4fM8wJ2QuHc3C
Y1UH8xV08C5xp+pbIsf8R8sm795qG+s9FOXniFPnd6MpKyYJ4+dAj2CrVe2VC5mxNI0tw843hW4Q
sznQcuo0Cz/SBBbdH2cMb5E/ZHwp5zGiKyAFAP/sUkD5h6TVR+gIjX0Ou6zflPqgvOR+f3GHcKUM
YfQsmaLzHkCh6NlNsuNyb8sS56OjU3nMReUhTh7G94pcMBr9trbCRYDNaSYWucmYEto+/Zb8ZCsm
drYjIkIlNW1LQGWwFYtGL/d30P0SHNGj2Mn3yge+jGNfRcW9VdFUJLWDzqzqDjfshkeTZuNZ7sVz
wEld2xX5jMS7xnF5X81XcTW1x/uw7G+FNuGn7jM8NC6J0dxPfy4xJu683K5aGlwNksDNEC+/tfzZ
ozM1cyEWUeBUOCOkHiZIDO3maRpkTcerqbj4MYFuqnvwevkGTYR4CiRVzfK9z84MydVm/CbVPXBl
2nM5EKyFaMgnDFjMjAayZRQ9qK86bfr7GKUOwFncaI0KmNuxW4DJrAz1wMg+GPDRxEQbjEji0Dl1
eTEK1rd8bRG5qRW0gFFPbwkN5ZsIifrUMQZhlGKgIk8OWgs0LHUSNOUu00j9WPT5SoNvso1Yk9G5
9uYeHX9Mwj35BnBdX7d1HT15LuQAz4m2BDIVOwkPFqoqLtj83mkHO8fls+knXVnWYYzwwjsKaKhS
+DtuStQP279bYx3NrA192I7Apzy/IDFt7jZmcXiPOkk9RUk+0i3F886Kx11VciYNvX1lm21+ozLv
7mnJdWjCytBeOULNdyXs2n3m+DGB7aSKlWqbfgbAq72Z9Y6/Elmr2zmPU4oNtXLBe9dT/dRB1D25
rDrXZjcSEmGRepZC8yAklea9q7wnvfHTylkMWykBOvyKkgtPOv3EoRKtMtH7hz7zglOma81xnLcU
kzsK4IFiI3flC/ItY9c0R1ZQ4amft/6+Orc1l39geV87vZLwh4jRCuoH30D8PkQhdStNvbUl+Coi
AKp4vN2xPVjAMhAI58yC88JbSdKdOdo7VUzBI1b7/um7sTkwcvYkx7C9/x+3UJ5Sike9ipvfIihZ
x4AuMzsgZkMNzixMEQwppLDvyKN6khdkGKvWg0oCUR2WO3nW4+QJjpqH2rzr8v5gxF1E4gmL/qRT
nxa+RtrQ++jJsh7mrovZ3qykQzrsmYibm+a799qM+VvcjyTRz/20juHJm9VEPyRehSgKcwyci6+h
RYkN0oP71G33EobTmxzrgn7tRcJw6ARQVpAcWEfOtLdblbDZuWXXGV3yorvtazPZ6c9wcn/2vT2C
wK3hRM6t7pRk8BYd4brSO5Tb8kk1y7ZarfWXeH6LRz+a0z4Vl2jsTp4v0t9BOpw4w9PftY/nhi9t
sTgnGNsrJzQXTHtZla/oj7MbQJ3otSSocIb4DMXw6nRVilAkePxGNQcqeQj+A1NcfWMzHbyLCiuD
oM4NohnpTIbCSreWFzvvWoOIae4TJ5xqLNTSkxKFxZNCvAOJR8zYsbsAww0YomaXWAQZEUpdd5Q/
WY1oUbvMwRRPDK/GyOo5jh7pskLPw2tnzz1jP5ntkXoeXQI3a5/LXjtqU6Gh69WeB0jxZFnmVFCz
mbcoQ3GH+QDv4NyrEeSNEfLIpE9e2TUdLlGV9PrRrrTqoTcBY0Tg1TdPfuvpb6Eu7IuL+GvVzAPf
FIDrpiJx2TNjYgVRMzzl1vBHrjrnJWbaOMMLGppuPzKhIY5MJ2V8vvOGShudpnokSNUytY0lhmw/
umAKQzM5ynuY3LO5f7X6pF+wKyuryRkhleNjfovd+EtVtfiPmzB5RlsGkM64VZHv3puYnFDkefXG
8lg2uo0q7o2eeXM4WOlPG4pdpddfgj7R8oYhLQXFO4Pn//cNZOEw0B7M47/epGi7OEma//+/8t9v
kL9HbaTBpXHDE+V2dO7pFK9KtVI+BlMHZK2FKndFLPFmi9pzfj6CxbNNDaIjITWab22sLe93IqYz
NUD0PUPhZj3AgNyOjkZE8pTs5REpxFR/3/hQaB97ZG+UjnOdOOQ2fX9YKhOmi7WLWOIcO8iNvdHW
MDkKlt2+m5xpzMqvXbE6hPFKgBNyPgomlYmZRUw0lpT0GicIwKp5vjHoFWYEx3jpcjDzhtERKBX4
y+LOcbVxnxXp926aeOO+apofo/CdlR2oAo2KG6yh13cfquu9iTYEmWPkawx2VMMpQ524ZDElxuHT
aBXjVM8I5tHiJllquQsUWfhUw+hCMyv13jrVuhSlBcG5dd7UJPJevEaDNJIxaNE5Ga+xYHIak5oL
vEmIuxJS+rps3ezR8qx+lw1OfMZmSUHk1/WeD8O6tXF8rjJs/vJwLis+e2f61MDP+V5zlkuCpeZz
bM5nJ6uBxgcrqzCbV6MdyLiPSDGhCq7vm4kiS46UjNIgz86bghN6w3jbzrNI11kFpWWSX6AV2y5z
BhIz+Idir6XcFyLaZG6drrlkhq9yi1I/+N6i4mb1DxW5onpXJmS8IRLfSRa6Uw/NSDfrX3qHBBey
avY69Smw2OJTxYCPnigLuguGh0jJt2BsIdExjCxr5QzE3L3Jh9pzN3L94Bp9fk216S7ArQiRg+6c
vL8AYVWoidwvkGOzT2N+1aZYUIgKt5vpUnqxsRwrE21UeOTmm4DLNSocJhRI9Z1w0+RqDp37X4Sd
13LcSLZFvwgRSNjEa3lHsuglvSDkGt57fP1dyNJtjdQR0sNggCLZIquANOfsvfY6ibvyM6i5jbN0
OUAnRysXGMhLYCZY2dARZdCryHlFWYumhL8k1fpi7bGd3WUVsE4lFm4dTz+qSwiv5Mt1JrTEsXxu
oyT7qhPdhdMJUvgkA/bfIOhPvu3Wt4HQcQCdYBH5cWm7FfKqnpJppGufNeyej7rNL6xNNf2rgqVz
Z1L0R0vmIIgt7qIl4WMuNP8EoBkkzzJnFA090sSObv9A6BlfJe27G/3Xr+aPBZRS+lyPXeZj3Zkm
sBbKv6UDyEPFCkQin+1jySbrGM16vdNHqrW3X8pHbJKMVEbVIK4TdH6Ofr1McQkDjWu2QRlGn/IA
wYMWz+GPs8K7YxbqH3GZVAsqqX+wvVgcACTCDcsNCrVLXcxCQRBXWnhNjFKjVjB/8BaSqVpvg8ty
1jxpiIXxCpi9u/2zbcExfiNRSdfwEEqhy4CC4Ajxm3VI9A20T8RsJ8cfigsPd/QyWtFKmm1zNboU
rErvZaysilG4Z6Xx8xahX2p3GZwx85KnQbWduOf9VZd2ZJlp2HlvquosJJ8hnVuS6wt7KzKqw87S
RRoBQ8MWSPrdCEB4Y7TVyKBF6RdS33RrE6nLdrnEmFKvdc2ut3olzU3I7fSkzgKRRU/koTPDivBa
op658UYl4XlX5AJbhtqJvmo/+Lu66611B7XiwtaGRrNT8O8ktoctGAEJct9vAP68Z+xl3SGrMrGH
wWIRf0CztLWM8D5cZNxqYecQP8+fNw1/+RzsxcD702gErw8WkjQFFj3DsA02Nr+aRxBMk9iXEkNI
dRKOqJW9DQY4Vss4Acuie+jIAgWekXwuy4R3WWKQk66b0cJGaufbuTgUfoyHg/S7sZSbbtl7ZkGO
YnguGcdjL3twfEbKxYAtx+RTnmbhQYkooGmkR/waJHMYNdjRKbKAfnYUAuBSHYKuL3auYeP64nVf
xxPHJIPFq/ZZ39Es8t2c9KEk/EdNjv9eaX7irh3qsqd6mOV57nnaVEVLHfqq3SFD789/vpuF/h8n
nOkiFha2YL2ru65cbvf/8eAMkzMLe4rEqSD+7yEpnW4HbdrburXbrhNNN5O7wtReW7LF7inhkiVM
C+tTWAYg0mr0aFMy7EONOLpyyLprZxb1GnJ0+NWvv2Y6JBK9FfIwZdF0xdBYnPLa+yTqdrqaywGK
kTjcBNOIRPA/tpS9svw96BfkiVfiYMs6YmF763SzP9cSHr9Tf1vmMHQC5YnRpXikWKmvkirQDiHu
gv1iBRudwrv3SxrWxWQ+W3ZWP40U6u+peHQ3nUAy0VAHfDgce/K9N2VV0f/WJ0pNWfputWW+q2b/
H1yX9tnDgLLVx9o7CEzy61LSNsomje3fQlyapqm8m9PuIQybYzk7+qtEDHgClhPdVLnL69O0s2vN
+lqHdFO7vv0G3eeeIrL3LF3eyqbGnlAlprGP587FtFd2Hj1rvLCRM2ySJUFCwqYgDUH76ML5gWis
D0epUewM0mg+t3XnrztPyruonOcfO2k7TEpgrB0kXNaw5BuHbYa//GtrLCbHyui/FU00/sU9KxSK
79cH07V0VweHLA0XYN/vzvtYsFxMibIfm5YUzFXW2M5XUeD+HBdUQTmWwHLItdqC6kjlUQuTl9tw
WFg62szBfbajWVsHc5bBEcGfAg4HTiExI/wFxI2xVJVIZbDSVHPwlg2iOnSd/aWIRM1wtyT2qde8
SH5hpP7nxjOpykqrt/mUmWs/LgjOyfapReKIOij+8EibuimE+4Rm9IM1uuLe7Pvq1IYt9loqp3da
aL+YmjYd1J+RthqBjqE0t11OEo2g+b9vUZliqGXx1yX6o1Kwk+p4r+Va9gHVRkhYUeJttCYBnrTk
WWaJNW+FnbZbg0XWk+fuciXYx77h9Ul7N5j+G+339DBnjXUyOhQ6y++sRF9T2eUHAQHWOnTOwWvx
dh59X/vC8qWmhTxdiD4i2TTKIVfLFE5vaM01rkUOphuTk97K3t+hx3b2MIxGQlbKmuT6fw/hUG15
a6PtbaCbK+0zAhiHvFzKTYHjsh4bsT3mUEpJImXdZvjsehtIIctdSnO1KnTvmvdfApbcj34J2Lr2
8RW3rTz1hZbdJ1XjYYNx6DjZnn7OA+pgbg+/Jm2aE1AxVPLLZa0RTckMSuICYac86uTdhMQVXuw5
fmUfyDR6Ux03IoDv1td7Q7DxVsRodVClLPDD56Bpng3HnveqwqW+Ni7fP0+BtxJ43O8iDCI/vxiO
3ZlVXXxR32rzdK3/PPiavzMqpCtdD66KMCyIlv8hq+TUAyjb6u3R00hVclycsIBVPVKpY9YXjchb
GjHpXrXERwARj2Wa7K3QmV/ng9nO4T6QQfwSEL93o4tRrF0PTTo/dsykVNhSi23qwqqmm3qlmxJs
/KBqPlhV/ZrlBEjr8Wvnzw8R1Fj13CiEgzpzhhkxijFshsTAEC5oDvnJY5VXf3kL3P+spqTQPVNg
wWYgwZ5j/zr9BGYcWgTtjceS+ohH3fmtgFR6qivUO1Dy7TcHcNQuwIO6c5evwtWMNrZOU0F9VR+p
k9l1zV7SCKkC2uzT7cn4pCRJjhkeoHB4HwnuqTd9h3cbG4+3hr+WX0M9zK+yypH7jNpSD+YyrTBv
quciwLxAlzF/T/D9fCwgUC4XTd83X5YTs7R5j+dogx2wOrFOyR6qcHbXPjcvtSZAngKj10ApcufL
TFzMfiJpqjbwCXUxNjMMW6zBHi1wuytAVNl75sWudUimKdyrhtEMgnnXB1W6DZd2UuJFzqXK9K8N
noMXgDMs81l57K20aY9z5b9C6zDv1UF3Zut2ZkNk+ssNa/3+cRFtCIPVkBD5HJ0t6G+L366qzQwh
p3kiFsnaDiyDN9b06jZwpRDFojcWzj+pHU+bepkZrTS9N0wvPYeTmWOChy8fwedQW7RybuJHxPOU
5J5s98lFKWCv2o68vGYS7De9+UUk4m6eIJE1FZ4tFpxiFTj42GzTa7aUS/wPnrV1GnFI87D4wLAb
7wZSME9JnbzljSSFZXFlShMFOFvHeetNTIJBaIznHhC4T4bGfTyOIM9ip72bq+waJJ3/deQk9ohU
Wk5gb3Rl6H8USSvWINAI9upi5KMTa4AVWj+yapKOGBlLWutpGJpzTF9vs7iQ9j4Sl21ooA+ux6ZY
mxKCrLIjUC/bUBuSL7yZDWwHOCdV5OEGEF3/0ofVfavjPp0chJyNTInSDPoHtQ1ILANQTaHTHELu
qTS3RjzjLBOsApaYsdEcEYdDt1ir3o3R9OZq6OfurNItJj9Hu2l27alTXs/CCFFpS0JEw9Zwnwur
ZtI91djf96PoGdFlxk5QWepm32Vhm3jtjkHdv1dnKhu7cA1zRTYcDXRvaI8OduxrW8l7x87i99h2
L9FS3qoWveQkXosE0cnIM79CJ+sdLbsk24E8hWWXT8v9YjkFBJ2IZobvaDosok6g+ZrrK/aYZNNo
TYOYr/nWzlTuAhjyB/JMateR8YoTr9bK54GRds2FLCv3HYtFt3zl329hu0W8QQmIJ1MfIPYYHCxz
afL78NHeMvhQE7dDxS89tp/rBm2rG9rv5ZjGz1E7gLrEe3s/+H1ynbH2rbrJyuneodS1q5oUoZRG
idI6ZlSODu4MNfxmvvATfWUEg3O0c0jdBPQ6u5u+uJErZI/x5qamsQO6qakkBKSV+b2AOH6RgojP
Ba6jtHoZJCkI2+Ty+cH3KaqvatJEuFAeRaRTpqgjCqCa7nK7Nruq0uOd8mioA62KBo7wnB6r5fks
ImdeAW/1Vmp+7n1YDQO7+du+MEO3+UAM+qGvzPBZj2hoxxpZGjP+oTlFKCw0+8nW0+BJ0+v7Tpjp
uoZ2cowWoa4rynHdQqeuQheNQ1VoGwyG7qeRDZbX08ePuyc1DuQ9obZuPTsr28q+CRb2zUZU2Blv
szqTBk3D0W12Nn5y8mLp+PvGkGFKK85VTg1mslx3rcpenl90h9hk5WAXYXUZ/Kk6oDqrLqEgfNuN
7J0aIQOHYFe3IpX4BhY1CbM+DIL9x6TT2u1qKhIDoHotI7NnnrYqnrCC4QD6oxgvt2aEHmj9Ezgj
cRg7bcKdjgIW+dg7MbgL1aefcNfwPoXffdMRB1Jjbd4Nj8p16xq7ChPIWjXynGH8lNrVfAppxGD0
8r0XM3T+iXDDHxv8YNt4pLhc0eY50JBuz4As8GEGHvEiE+2IfOkZ92JmrvQauIF58V1tKjW8RHfL
FdQ4XDxTb+6jiNXd4qkMu+TFanrtzcGCOZBivGHcNm4fqyhResWTcO70AtUJq7k1hmN6uCIzKFpi
SvX+PaQjPpvKtIB5uvGqteL8Tu/LgS4jivVh5g6dqd8f1NvQT82XqoHFXjYIeEbZHtVSo/Th5mo1
7zEq3K/SK/xDN6Io/fOsZRu/lwpYW+imbbu67trGgrH7dZHRUttu5rqkTBihserCAaHTPK/VbsKs
Q/JSEvODL4W/FRjbXgszcVedrLPzqMWo7ZSgxohIxikXDNZYoPLoU3FH2HzyuYbGaAZT9lWYxI4k
FiKcZR60nIoqWoPH8qcxUJ21Xf5mCnaqqr/reem4s5cSg7kcWCqhAjGnbCtIgF3ZfdzdIRQMUWe0
ZyXRmeqOT0KgLsn7cWdMs7f2x7A5S7ohbzOlOn2M6LvUojjERYTRxiNYQZBmsneaCOYqoA2WI3no
bYpoEVoY1TrrRpQ8yuSd9ROb43o4egBRH6TfnwqhoT4seuPp51mQentZu3jaS48wGn/2z3jsoQir
6xwRgPrbIO6N7HJv+QXVkBYH6F8dwXG8hgQiv6oe9RThSLMr7TTHhrfVg8jdNyycVpgDok+gBpJV
U97HM3eX0pgEMmoRTIboZ1HUPVfZVv33EomoC6bTUf2LPvy0U0+gkCK6gQk4ARQhXcBLow1lofnA
0ODtesQux9bT7Yua4yiEzPs5yMNt3tXy7DN2/0CYiZTIKbWOwwHUrdR3F0tJRznDowQoQaA1YpsH
tn8/N9wQxWJKRlMxI/hID6MAHBgPsbZXnS647wJKLpchANsqjc113xjma52AgLL03D5Wc1U+kp98
DYLCuVK91jemezcuvWq1aumXs7EyYgK3NWubzfaPLyCwiP3YJcxr8V8Da2jz5FNjhaBpyKndK/c1
L8+ThF/dlxSb8a8erHLIH9OM0kdWa/1XL131mUNdsusfbiTViHoHYa5PSHDLo2LNZJAY1sSGaVtj
6izKadO7M+j5UVsktOrQ2NC3FfEjiPofDNjKnYxdi4tyo8dPeq71Fxd459NMgeSMRfxrFXYNeTMJ
uZg+5s80Hslh7ysiQoKafX/S02QFe6VqMr7llSelU3azyYPToA37LtRH8KsLGLIsmn3VYtxF79JM
03jSPRuqc+Ks4iU8AcgsmA7TsZ71DlKXFWj5O8ASmik2yF69ndFSkuhyr20osehEVgzFXuuqcN2A
J7nYpWG9GT5wDHf4UuY+ONu4G063GZwS+0wTe2BPhvz+qOZdTbe74215EQ7f1ZoI4dLaTaf0k+2F
j2FLfkQ8sqtAxmli0zTf3LZyTzJxrBc70y43Nx7RjJDVwv3tv3RjgSCq5Tlehi21yFMLv9rQu01v
GPmhgp6D1RhIthyYv/y8b463X1MYSIoMNd02rU5BYsjqXbMk8YJYtTcwMMqbtDnoXeZechXrZTVd
lRo8R7uethVQstc5zpydu1wyAB/moPHusB2GZx8y5kYR8nKqwejpqm1hLBXiBFNM0cjyYzHpJQoH
/zuV4mlZefM66e9rsOkV/Q7LQcQ2mStvTA8tsdPrsmrJLl6qOyiSKJi0ku7DSflrYHJGG6auEOzw
ktUTaPo3zBV06xVSpI9C5riRGPTlqWhkDjgaxUuD4HBtLyhO5YI08hboYd3OK4yEn9Q/pKCHQdHu
HC1aPFTJi/I0qe04xOkXjV4JoTfNTn23WqLlJV0gbbFyBOy+FLxTlYxF+OA3JqR8y9jemAgsW/Mn
8l1RQOqENtZyH+clbu5UYi20iWeeKsjfvAVAapeFJnkUpCyOfOhHNexMaPF2LDnKUwrlYU/UdL12
sImka/zhI+B2j1g29Zs4lo0MePSRe5ZZdoIvXtx3tiNYKvbiDi1EvMaH++iHVXQLUiEsyLuj9rMb
9PiFyOzoTi0PjVw395ker9WIp34JKtnx1mJxUmHrecxEN2zQ/utY9tP+nLp5t7JaEP19XWaHKPS5
rdJ+2Bo4TLZt4w2XxuisS84suy1HqhMAnk0OxgsdKu8LEJuXAsEgYatxcJqDwD8WUj8FDiJqw+xI
ZCy95JiKPrykWHPXioAtxnncjgNjRiPGzzfZSp1y46Co/Hno/HjpW1T32Swx/Uzxq8Eq78tIgJ1p
AENWPK5GswyKzHVAjAOTplTzJ7TbhuyEJUIy8OCtUVPfsB1nt1Q6FMtGHRpCken6ubKTf5RL2Ylq
dnMltLdk+O5ZpfbFCCWDJwalhxbhFXTKh7gm2mwO0mBFAe58E+jmbNLoKjkXNcHdQIB83gw6ymQo
Xd3bxLXYEHQGOoTI6js4imqB4pkBD1Pd2ueCLSiQ0PqlkoV9oKNVrfCSvDWW/McK6ZmXaX9IhGuc
1NLEvQzk6V1YU4wnb9BPE9uglSfTXZHa4o4YG2dfpxpCpn5Vl/or4grssfrUrnMxkJNshHvpjOhi
h7Gm+2YfBg/teG217qYaSDFVVvywKM5GrXdrsAoOjW9ITV2EOGnyK36LheNO/YGaHNaNjbU8nPpM
03kOm/zUWrJfMaTGf+kkCed3DplnGY7pgY+2XMvif79VrM0htJox862TJqfhyArKOqdBtlZ13kiO
xTqr8MerJdKs4YeRxEveLpnLtVMwlSRedis3bhtuJIIkuSChrXnN3gx2rXcs4rlBumnNgu6Da4F+
qVuL3AgZyh2S6+rJTIqrBIn7aJh19twV4VFLxuRFVMVJg1B5ABZp3+uOJGKnD4dXHXA5TVh/+OqR
I+ORHPiMtBydpiFnQn9j/1xYmIvmshthl4WUG/JGPJvL2aiRWAfzRK6rwXm7ZRLo1alhifOxyVFr
NxVEF6vTL1CLvKOXE1H3b9SEr/vvk6+1gJwgZyXTHNDU+ZZicngYIuJMNYHUmCoXM80NNtKJHWu7
GFQERWPNl6cUx9jZWmSLbISaB3XWjf7JMPtskxUQuT5irLoziBvY5IEPT6XHhYDFh8aBMmSpgnPi
0wuxWdYlTpZulY9E2X7UIYiWPzh0H0WeDrefVD90+/HB5z9HqRp9E1SAHSbqEz6K+m5ckvESybrS
B0a5SQy/S9Y2eDhi9rIZkVS6H81geHYhPEK8mdKLLWT6wUnXRhBn53lEWD8F+FX7rLXvsrzVn2qr
eCHExiJjSIvwZaHULYJS37vROEJXZdWsDrPuF7vOtpBW/PsaCrKOyDG64Ps6QSit5J+TN4mdtRiS
KB7Yu9rAm69UEONg3w2jMO5Vp7BxenutEcQ0iCG5izIKUNoA/VCzNgXorF01lskr7o3vCrSW1+42
cspu9ec9l2OxpfrfJpDluaZhuehgyUE2peqi/09b0fHtroQsMS53z7TFF1fcl15GISPp8n3X1vYu
aNNhnaTRM+NNdTUKmNoOKd9JE7zB2zMeaROd896kIDxk2PkbnLblcmkY2XQIslls8CEfi8br3geI
j84SoAasj66N5nx0J5fMGlhCjwuaZz/rEw+M7/vHn2G2NI/atfVlqrh7ncy41ksyzb9Xahv979VY
NR/7IGivWUy50QG9s1VIXtNAnp6I7J8AeMCZe2AEtMiQbUDxPIZ5mB0dYVR3EGEw/1QuKFYmCPoa
wEEsrSJ9I3HGL3YGuzyG4f/nj8BeGuC/fQSWtA3LYYSgQv+7UMEfcqcjgwZiSeF9V0IEdVDUKnU2
GeaOmvwhyh2Kz3SmA19MB5no/VOfpv1KOciZ1DdVngkCIWW/CVuezryP9EtahT6YHN+Gi4CItYc1
0gIcmCBkjE5wHuYKpShRUUlu0EQ3yNdQC0Yr8d8mVBn3zbJ8dG2XxDUHyXLhpRc52A5DPSuocMIQ
LqtgPVAJxSS8KSrQhNVyMIy+Ir7d0ndBKmcG6eitte3uEXqE/tTWVXyA4VDDuBjav/QquHF/e0dt
aJUuTXJXGKbu0N78tY7QEYSCVbPi2cPZLo353QuJ91bNXvWswvjT9gTkISmA3nRsurJ8Nz3/YyhH
86EQofkGrGKS9DVtB/uQBXh5q4qfmR7s/TZt3nrbsY4/Xw9bbTd19TFcJIy08WD1GSYkmUVkP4Bw
OTY2bmenfFa0NRP47CrK7eESGm7/ggx23lRZVsHmqRdxW5XjzEJvIyiDXamAyDv+CMD3CD4OHmiw
TWjF6b62rRYAOlazGIvP1cjrHR9/sdbaujyGZkSNunLOE5awB/WvahYjJR5v43i7dBZb/rJU1bvx
yZ2tmV0SZafaOoaVXZwHjxxTf7kzxBIspg5yucwgiazitoXGgnR2zWaAln1JvY1w9QaWg6DG5CIk
Hpb9+2xzL1JhP6idD3EM/aYqJ/ChKQwIt03sTZ6SruyY1tytSP2JLiZxFnZDAS7DdK+NYN5utj9Q
hWVk+OSO+197qzde+9S7+t3YHLPG/aruWfX1f6/i1JKs4X1z3ziB8TA5wbDqFlSAXwPsG8QUPTQD
MaR27fV8xCSRBZKO99DkyR5MJkSCMNp5YSk+Onbi7yy4IfshcPWPI/NW3wUfNNhJCHgHxOtBC0hi
Cf/2fBQOYWNU9xNg7EMiRbx2y+ZqKrZFnyY7xrr4FhQeCYvaL+jTOibMsi2mkw8yb6M8jGOWUowt
s1dpZ0/NnFI4NLPkYzO8KYlX4QXGzh+H5KAB6V5ezizg6/Qwh60jyYesLLfcKkuM6JnwdWDC97Fp
Vi9Uz/aZUfZ/wQm7v88jtm7Q+zYNgZRACttdBrn/mUc6sJV1P8aYOXNHbmpk2Yo/0yDkBoYZ+AdU
qdZ7Nep4Suki5LH94/U8CdhVFHa/dwj+JIY8MFHgUS7NGOwvsRm+N0oGob7aWdjVaaahHgT5Aoho
rzaWPGK0BlKbA7qzs9PFOo37KfraFPomWzT+o69fChZ0n8COkL9ZcVekHh7UyIb4Szf6qm4ge0jv
zF+uRj/ITzepVT4tiHWSiqA74ExSZ0DTi6dopE6UD1rxFCxn0QIqTD13vE36M6mh2F8nqkVLTTzq
2IVZiVayOMEOz5bxSgSL9zDm4kT1vH9Rh6weN77u6Y8YP/oXtAD9qkERhm8gr/6yAviPPgt+umea
JFZIT5e67vyW2Mj2RAqEw0SBGuY5CbNq3Tqh8arOJLCme4Qui8Zf2C9tZSPqS6mjmSJ0XtIWG9xc
RNOGJqnzwkY3P08D6za96JyXuQhBB7bZnfpRNya1tkhEuzyJhV/TISDjSQeeNLB4+EBz9aqSKVKH
eArL1oY7/OrpfvDw0ZdDi49NgkYIxHiebSQ06kHM7ATC+RzZD/FQi2utDQi5lwc2jbAPIRIwdjer
ig9j433ARK2WUhoP5MqsoubZLPLpL0Vs8/e5B82hpVvIJ5h5LAu9268PwhDiHkQeWJzK0LzG4WSs
JFjl94B6MDpdM34gy28xf8YgPTO7OfyEgJqFzXI7DVLq1H28rd3uXluMyOowLCFWrP9oxHW1gxPJ
slelcLRdTA/j5GTWU6GNM7LLaOsqtldI7vqxK010J/RU52tudgjAwNBu1ALq56VaQeGPKf42Davt
2P8ubADfOPrSf3ZpRtu2/O2tiHPTmqwCn2TQdNWrbmvE9YokeFNnhVVpt9fUWeBBbpThZ1XYp4CH
DbOW1kpdEn/XnLPZslbhJH/YYvsUH5QeDN0qDitj/9NhRZE8OWVm9KwKnqrEaS2lT4+0yj35QGRE
gE7asyYpqNrMhPNBTSAduBi3Pxsn7CaE7OiVdfIUTi7cWDesX+tJfg0gkMiC/X8YiY9jNDnU5t0Q
+Uc4PYmyeVGv03TKMVlFHUVYT+JgKFYgEfdTM47PPTL6x6EJn1RsIq6z+NhFAiGtT7ByWU4fIqs2
VyaCrzuZm3KLZ5rU8htCw4wYCyBCzKim1VZtHMjiWsVadRjc/L52BSj+Qeve8hoPJl2uWjecS1QA
VxqzZndDONyKkoO0672TCO9UVfH9z63ZlFKQFVWTbDJDAFEJ2RDrmT/uROJffi7K+7ynWkA2/cpr
sOv4lWe+F3okd1Pe9TvV6rQCc1iRt7nJq5Cw1KWPqWR4vZzebfKc1i1a1OQu1d1ProvRq5Bjc4EN
WW0U/CgCtJpNefSsRe3V1Aghr2YdaojZhF/0OtoXJv3T0i6AhdbOpyHyShChu6BCv8Tw393d4s7G
KCaLdeqZjsy+vc6QxQ6G73pkXpTyAWaQWNOpJufsz2t68z+dLMdzaeDrQpeOzjDwW6VCWnWEPZVb
v83k+HWGRwOli6q/4MwKBz5vZ8D8HphvqPOS1zxMzb0zD7iX6shd3z7toRD2pURrJ6dFeZ5zVjbt
j7Pba8tXc/Xar99H5hn5LBpJ51lORoF6xGP0tZek6R/+/Kda/ynKuIx2hoCzoOtSEifw64AX6j1y
AEAXZ9rG7jFzp500iNddZ41OmuZYQeXOYNksnZZskUMk0nyxSeS56MWoUeBEWWh4eJSphD5EeUyO
CD6JUzd0z1XExKheioLiSrWNhzHu87vJYv9Bg2H6IHptYJptolWOgccX7N+JAnQutEuGSzUAq2UL
qJNZ5SIhkvcD7YoPGu8yfIz8n0m25Lrm0cuf3xD5+1LIYzeE9sYRpuvohq72e/+zFPL9WjNDWoen
G47canV/Y+Jv2OYJUghteVREbH4AvlBc5wqK2C1fgfJvyp5okJuGYid6pLR8DiHGPoRJsQupXT3H
ywGbLSOQ865RsriUbDKKurag3sOe3oAxhEvEo/7og/dG4pDfBVpHCKlrtCtrGVz4fn8e9fckp+fY
GeNJeffq3rY30cdS05J9XXrjhyhsnsYo9x/thqzmirxFxi97P+Sjf4F159zO6uUMg1B5sBPoTwSI
VLeoLeri1da2XHHIffYVKUGJW194bx5dAsIWwVRTbAzQ+EbY3v2AogjOcdeE7k2OUPHu5q2zxb1e
77PlsrIosDsCXj02tXzl+pJCBXxVfangBRRjn5crVc/jIwnuGyCRW+Y3uEjLOjLvhDzfRoM/f9DC
XCawXyY4l7KALqQwWRu59MB+vfXJv0TlSDLnmW8qjjy58xPBFlvdTbwdsVbNTi5mOJoZtUcxEAnQ
uxX5BBH303sztF9LYqozs/HvVce0CZJs66XoaDXJBDUNoKSCpR5XGXoI69lAjaMqypbwjtpMzo1S
eDu2eGBAyV6GSS/Obh8/lbr//Jtm1q9TAi3UT7etUew9LDbgfhC9qKK1asbCyjzfWlW4VtBfEXm/
VqtrstVxxIHUrEPLWLmLo6tjmb5q54aBf04oj5afQY6lp7ro/bM/WwQYBsZxShvWHqMljjdIjJ4P
0aMS2QDQuJr+MOzz0f7S0sLaRrL117c048gk/52a4E5FHXeWee0cOH9j5H9L9TKktUIFsOym6RGM
5a3+VwjndBszKaw2J1VGZF2qnWcT45RtYjDRe0qGiQaAOU9PadBpTyHJnaSJ5PdFW/SIhzwIGwbC
nKg0/feiZHRegFy1DhI7MHB70cOn7+Ii+PS9oiRw8v9p6z65CygaqYIRApNXZrnXCnMv2gDYl14C
4Jru6dRob3PmsVUMDYQhRhS8C02P9wFq1a3fduFT7JWfi3ncqVzPVmvqTVtEqwlG+1sb5oBikCTd
7mLN87mJljsjr6W9vfVu89I6UBl/V5ERc0y55883+38VhR51a89kcPPw1DCz/XqvG1kkAUUgsq9H
L30hRWMVdSXOyVhUdxhgjU9jy18Gjjl5LlDjUr5EVUYvhtrtKN0fEbpEfS7eGNpxi7QTrJhZQkjy
Fye7EnY2CRodQ0/DzWAVJzzO9aUNl+w1fFlgqBbHS44vjT3jiwZl+qs6KdqXHpHBUyBtGNuFiK+m
EdpssmrjoBz0S5RWT4DgXjUqwsky/7KH+k8VFQIfKVSewyDA/zu/D/lMYkS21wioCuEd8rL9QFUL
0Mo46+EOUcfE9nC5zpsMX2Snk0sbyOHidO1bm4UdkfQ4UNQAFpAkfib+wLxdotPqbpdC7vGMiE9m
RNiB73jeVYfgdxm7Zf5YQq/RPe8ot9Xv1BO1vRb7FbkLQ/RDeq7J3FmNdJdolLFJry3ij6Ud9Ffr
CqEUTCNlWf87XMgnoC35h6xIyVMKXfOePAj7GNcIjDrozz3sg0etpzAGC1X7nBoVDcHB/57wg2Hp
EwYziWSXa8+qx4cTAjWshL/nLNEaZsttMYdZvfeK5i+fgGEsBYZfxmKPNYhpsgYx6BDRI/r1/oxL
kRdtrQWXyeLXS+OBzrqLJzWZ9AHgFmmzYOSJn8FeqclS8daDrbc4183cbk+VpX9XV2r6DBDZr+1S
pwXGHGPpzpFc5PyxdqRziiHyodb0N7jkqWR7yaU00Lr6VvG51O4KkuLAh0zmRcO+/nkgA25l9W73
0rPm2LLi1S6RhPQrSnNbVkb0sfXSndIlzZ7mriAujFdN69xTYIp0jRkZU5YgqNFeNodqr6i2iYuB
bRtF7ckxcKHEbcU3+2Okrep2EIfQZFiTpX6MFrUp22K5g7isI99j7J4JEsjMKnzMg+4Af2Z8RNth
rPRO0ivFqo9lMcTQkaNML83OenWL5jPZP863eDaY932SgaWh7So7rqxtSc7s2acnlLJWewK80m8F
IVLrsBvSJbwFNWEHl0WzW4LWE+sRyOlOiWiYUfcYEC1ib1ArZKHF3qzEiNoBsjDLJ1cHy+vFBaGY
C1zoKMwI9L8CyE2xKw8KZlcqepzGHjBxw3gxkcOVTcb7vsGchTvh/6g7j+64sWRb/5W7eo568Oat
23cAk4ZOJCVRUk2wZGESLuGBX/++w6puJSE00V139GqgJRVN5HFx4kTs2Lt1LaEUiSS0to8g5Idz
5wxrguATfMZg1HZ3HCGmEnHCiYYCBbaTqaO1BzmlR5NHjNsa/MAfQEJJLdI93C323i7s6HiGx+J+
svSTJ4sOwXl21Ht7vB5gb/o2DrHQNuYbTvZjqgCxoI8mHBFjLXW/S5zHjJW6fi6CPT+8nBgc1dw4
7aFS5MifLaq4Yd7vLJ0NZpjaUS/K02enaU4ggK3msTaLQzLOVUDPq37IYqN9W0Ea4XY6Rw3RkQpa
1uG+NugAHGWJ2xoY2R7ms/moRLN0pxX12e/65N6E4syj+uRWDnfUTy9cTIQeTV3It7LWnSDYS7o3
P/9m2/WjQ+d2U1AO7i25eTwNYXfsu1rfQZngDmYddFNBg42Qko+06Js5nya415X+vQ2w3tCyd0at
Xz13nkoNblkBRxYoENFXOU1EcphdPRcdoCOsPDkv4EwQ+d7CcERFNIVTKTZ29FuUt89/9JJsBvSa
qfCM/eP/Pf9Nr7vztd6nR0WSytvUhtu+LTITIRgbsrzn6/H/fB3/b/Sdt2c2RYig/89/8++vZYUu
ZRS3i3/+z7sSNsD8v8XP/PN7Xv7E/9wmXym5lj/aV79r/728+wyJxPKbXvxmrP/56fzP7ecX/wgK
amXTQ/e9nh6/N13WPn8KxiG+89/94n99f/4t76bq+9//9rXsilb8tgjKsr/9+aXjt7//TdWorfyf
y9//5xfFAP7+t3dlVP7y7d8/N+3f/6b8ZgtX7djcnTD6PmeMh+/iK5L8myK0xgAQGGBBKd/Qj1OA
g4j5KeU3wnCDn+D5QMJZuPmm7MSXzN8Uyj1gR1G1I1ahmPm3f3yuF+v3cz3/q+jy+zKBAEX84hf3
iaXJuizrvFhNxTBxaM7iPjHIKBl2yqvGs9z5xri2j8NO3823kZ9uhFabppjSy9y5Nqn9NGMKFZOj
cx0Fkjd6igdL4lW6v5j9P0f5H41K3KIXb9NYkgbYP4Sp6FDs8v2UZG4dAPbbg5HJ8o1b+eX76Nc5
FC/lC2vdGDWookbuuGuPzf60N/b6DujeRreLvkg0/mHHZtlp0rIoZz+nuC/swL5R21b6Q1ZnI0Jj
FhVbeKV5HyVE0LmMTv2c4y9vIXeSLDo5ypKH6SgbXDcRDMLod1KWpmsNrl1BfDk0UoDHcG56NolQ
OahJRlZl+02xzqV/SmLrSQvjzk9643RwrJ66qy3awjJeBZBb2G+c+Qwc9tzX0i6apjBA/g9JtHNM
kyL1X5Ako3mdDhkU04SV/tDS4d/YUBuFDViuqVHAC6EdeE1ENu84Jal/hgw2kBOjP+iGwibkFn3o
Ja3eJfBv7YvZ0eC5kFDzIJf+jUwbMDMqpG7Oy8TXYYW567uZxsJQmgOEnFQPMGr1zqzU5D535u+m
SWNBpujtlUxX7NVMV8UNvY/TPtS0mRePgHGFanw9EOGfAIoNOawmJxWZLytL3miRfA6ItcerqDOM
0ZXhXHuj0mNRBfmQTJ8gga7mB3XQyd/rCAB2aDnLVIptpc3o5lGyYvSoyTj557QB5hIYvZPoULBE
ivm+Sp36h6NlOt1XaoTWVp+VpzGotRphGRfPlwOvLitFCzSYnkvXhoS9PFYGXTEHAlqJTNoMkAa2
xx6aIqctSxoIKymZ9iYdEh+QVZGmQJONugu0EJIQF4R2/QWx3vm80wE6/YB0zKHfF2Ry8iDRPxCF
hIyIuUz+qRjjfdMpkHzlFAEGvw7PYX8zZkDj7qcEsKmnnwn7MsUAKyV3c4L6wjlP9vN5kpvCVcu8
b74pEd1RyF5k9ht6z01IWfrTjro0qiKxVZn67hxZyM+HikE0m9yCrg6zB8RWmx/wd3a7KEHrDr3E
orzX2yK67szc+WF0cO9rsTIhYCZUskrA1aZnwCMLXAeWDRdVW+19CoX8EwKZcOPF5ql4VwK0xS30
WfJkqufI9lK1KelLLWvj3j6pJH+yJqU1RqYD+s4pBuh9K8hH3+aj1L85dUoJMZ6qTpMHPV8aKOT3
3ncUycnvnMKPPGhydFAhbKZxCKiJ5sBhcz5rQQshy5Mlp+gWdZ11Xc2Z8p2Ok+FLmWfh+0ruhusM
WGjkamQH2feoNkA70h6jSjvTCjhXSUB6vvFmJZbO7gjz6zXw9BjpqEa2XMuCpsgdHIPUScO6fUG4
oD9aJFJld0b5pXDNBvIoqIvsc4oAQz5+anVN851+yj7loOMeweJDYznblFAn9QyqN6JPt/Co3Y9B
RuvTHpzgdEickP42hI8zl7S69YmuatQeU2VuAvR6SDueeZwPWkbFwYSJ1J8TZJT4TpnbRYtgMVZT
lZ5xJ6/ey1JcfaztVBZvjfn9pEijxG+iVgWzGxFsEqckLWYJpcgIXCwoQSO7KQryZ65DruwbKHla
OzIZ8mhX6rvpAJzfegPfvvlpUhzpQ07Xx8fMzCzZLel7v1NN29jJht4FtnbWD0RqJS3wkwr46Zw8
VROoTnWwaCnSUUj/3iQqcnLSSQpkQA1RICNAc/ZjeZDBSDfhSFk9KuURvfO23xeSSjdS1VdfR2Vw
vqZpPNOVpug9WWz0McdWGe5zw0TCwzCM+rYOi9EfSJn6lVVAbGeW+oPJoYaDHNBLoWQAZiNZfpgl
Gxxs1UDF1oFkHM7KGIyaPl7XVNOuw2SMv1jU+q9Vraq/GNlZf+ih2el+WBBJ3xvUHK6hPTNgSs/o
I7IaekHUPLqr7VkLUgO01Qn840Nk10Tq/RSCtI6HbzMhwp7MRrMHkKrvT0qtvjV7zTmiH5mQ6Rjg
ebdgDtupZ4Rl6Xy13zZoCsPnYnWPOQJsiBTy0rqK265+29Xy+aOk5frvAABAos5Oc9X0pXpHIj28
os0C5SmeGbdF3CPlCA7kUOVq/0j9Ir+doMD4RB/YV6gFSq9EJmhkyvPxmNphLbtVih61jnRI4EhE
3145WXBwtrqO1iVIDPNdLfO3KXUsZFB07S6Ji/IdzQKh7Dk0NN6mSdnhJM7O18kAkeQiniqXvqJn
7fXshNzchdYPPrTpCUQedXra5xgAwzeyP2Q7+RAhQQmsAwTVTueIHODloQZkhVl+AKcJZXtoBOFY
hLd6XUkBXuFMqEM8cjROEY9xmXwkuPiaBJotW9fAhVq3UBPnxlDyIhgQJFCBlrXd5zBuTtCdnZzz
R95ioVufTe2zUbfqzDHl2UOdMBkfpNyo30PRIfHkg129mM5JRPOm1Hyoh9g8gEtsDlD9dQ96D205
Kpfdzm7NjGysjJIwGox+QpHJg4num9HQCST3svOpJqkRu6dKSSnn0fLvsu9nQCsQWFXWmD3addsc
nThSVaR4NKr1Ud6YXlrYOV+X48dGDsFNcZSvtDEy3zdRDWdUFp7foKE4mp5uFNCs5koh8XIJje8D
aMQGSdvevCkVHLt77sYkCyK5YXmqrKibAyKINZ8IKH7knZtWfYJnPDk4ACG4uaigfaNi1kRHKYot
54/47j969fx7T5o31ffibVt//97efq7+P3jX0D59EVmLd9OLd83192L6fPmwef7+Px42uvKbeH6A
GFLJLBOTUhD742Gjab/x1oE3DnVhm1eNQqD/57vG+I13jsheOTCu2dDZE5j/+a6R9N9AOlNGVyg0
gCpQwdb8Bw+blzwyhokYjWKbFjhqne5wChMvY3K5IMcacvm5Y1VRXp+hpY8BlMW3TR0eL+Zk5bUh
yh8/U3J/mrIsB6S2GJ28KI+oqWylDX7CNWG+GGmIzODWq07p0//OzEKduhsMbchFy7hO8iTuJW8S
PUW2vXvdjPqy0PnrcBaFzhC+vdESdsLfwfa4XO7+7Ff3jZf67eHsn2/sj+GhDwwPjasv1h8Jhhf5
hRcvt63JFBwVF2+cqLO79iSst35yB+japx+eY+9RJT8WAZnK68LbfJmKl+drKygeeBdGjTSdQdxj
dPBkT/UKXwwVfDIWi325wXH08rX45/xSS+McWPxrCSGLe7MvwRamrnGyeQcVZkQmj3YISWns43xS
RsIT9WkYQrBRWZNtWF+bX0eDMkx1bGBsS5oqh474euiKFECD5vHecukmPFZSsfHYf1kcfh4k/VMc
f022wYeqi81K6gJpnBCFVVA9HVyC8b1ZD59e36nCjyyX7YWRxU7N7KmazipGmmAgXRsAwPfo1v4B
IYL/b+ySlYV7YW6xNVWCrgj2CFzK19GPrs+YhCzm+vS7FXQ7KDCyO579n5WAbepK/ubJEDmLxSZ9
YX6xSU+wvpuFjXmE1D+PN2qQ+lFAkbwkI+jCbH6YpT/uvX95GNWVCaYWZoDwAHZo/rJZ+lQCZRCR
XRi88CG9bx6nW+tDxjP0w/i23OvHNtB3xe+V1/f+6VOeuoCsI7/Z2LHKrw5J13RuEU0RmSrAey9P
p2bVyTQ1SP0Zbu/3zxmW/AZg81W8AWcRm/LlDMM5pgNVEjgPzViWt+jbBKWiwaho9qdg6KGO693K
Jh5/2ti4vy7lS0OLhJFunSA/FNSNhhs+tDd6UO6NYPqIxJJ/8iXfDl639+uZx5wh61ysNidPJBMv
3VvEW5U+ecypGmKkp89TmfqN/fvrRpRfj/xLK2IzXTjRASx+2phYaYJwT/vYAdLdo3WLJNE+8s2g
2m+diK1hiVm+MCiB91J7C4Nt+TGX9rWC6FG0cQTWB6XZ0OsatqwusX3TSC+CM2DjnMxo3h4h3t5Y
nJVDJubtnyacxfZOHbPvTwomaquGc8GEVkZXyy+GTZ0hpDsKQk+YGT8geuhGAIJCxNHOTv8oN1bm
AmDbhXpjUXgp3mpOfKfnxVPWxB+STLnhKbYboi2n8NynsTwlANUNri8akjmYL6ddmcvZ7MXn1ffd
Z3JHwK4D00uC/kt9IHPnAudIfCfythf8VwcM3vnC8mKHTV0o25GM5fQo0rr9QSPRmu+6jUTr6k6+
tLPYWOEpVNEIwY7ydTp7dH8Hp4cogMHkCOfgI8k/2Dv8jdOz5hIubS5cghQixkq1MnErBD8Fh5SP
mucu9Hs0h99YV7wIN8+PsmVTHLCLA0RLcDkjHcTO88O9GoAn9WCSuII4/0Dx2o8+bIxRXJCv7ZxF
UKBq8QCCAXtIe8RwnoAUvoPP5L7YAbxmpGrnxU/qx8rxit8jf6sHbCWwfbl9FuHCiVRifp6F+UDb
pZE/vOf+dKGE/EjVPLkXcy3C2tPO8WvfhqZn46RvzvcigCgduiB4cIsPQBevsVMOufcVZSOyaHOQ
7yQ/9F6f8a0DswgZYIcmHys2sqiDdPv2gKz5QT1s3S9rTvJi7y49WAL3NwwgmEnSH43+GNt/PsD/
ZSCyEgK8WLpllcqGBFxTxECKm3Df7fO9sj8fcTGedXx9xtYt6RC0GCZ3paouNomTqGdyCs9TJn0U
Pqbbne6rq+1y2EqwgegJiUcVAL3pPG+Wy8MH0Z5DsYSsN7xGdLk50b6HE/L21J67q7KT5Q0A64o9
izhOk2mEoKb4DOi/sEdWpzCyBNLK6jy8U+V2N+jzUYvTr2DsN0ytXMwvTC32uTnnXSrAoe7ZlhEe
NHz49vwstzbu5kVBUTwyxCJZCtNIGdRY3kRGrNcO+VYRnspefyzeSF7rQq90PR20rX0h7paF73ph
a3H3FGeq7NMJW9MVhQ5rl+4Q6/yI13DH22Q72N8yt7iCytPsdLkwp9/KV/YVVcXbr+2PyUcQZ9NL
rLhl2IvZ64CbZbh6FltebgeaNvuIaNSSYWgzM709+YNhDdkBAouyv5rkWXM88ozmJy0t1I2oe8V7
AGuj2Z3uUNpDn/lbLzZmbwHFGyNH7JaPVfmVfqiNfbJhwFgEWFqP/HNt2xiQC7AX3+T+fsNprJwt
9iC4OBX0MuDBxWopsL1Awoxkhbo3r6RDdZTczM+/hzeiwN3fQT/oypted9UodRrwuDgqe4nK1WjV
QP8co5L+OMmW1+gDnfKfjHJr/tb2h6ObvMAMhR4ebTG6oT+Z/XDCkKUBmkJ9+2uHHjIEx8UXg+qM
G5+MN3WzVe5WVi4vDrjGqaNl2KLJ5mV0gl5F1lN8iMkE9b7m7NFAUpWjqOYTE92E0T6juk1/uw8E
/n5+D5B14/Zcu68vP4G12Dj4nJpMCp8g5Y1hBEkZWIdyb/rWXtafRJJh+1ZY9WkXo7YW0XUFnM0B
oIrNI8I6Ivvl966Ic8s3W3Hu6rmgfYMauYzztBfhX6uMtEMlmLLQmtPCwJC3SNHXIunnDpF/mBB7
+OJsn7LBrE4OR0883VUv9tA6z3+Pd4nX+XOQQoTyZiuSXj0WF6NaeDO7lmRLEyadk0IdZC5ottSg
tI7r8kpL5+9/5ejb0O6rIg0Os9vLETaabsrwZsQ4ampi1Q0tIA/prr2e7vMbMjO123r5WxidHl+3
u7p2WLNlQfz/CwwUTdZ6lIEDugjDDUedxnrfNOp64wSsW2FUJpZsrtiXgzNBbTexxeBaKaLd5bGP
trrnVg+54AP408Jig0zRjF6bIqZvX941BHbangan/RYgaGUgAjFl2XCu0SmgLlZJcIS1JdpFLoXY
fjroQ3sa9ydYheONGVvJSdIGiD6KIcProkNi/3LKQlB6rZ48Dyi/y4OR+LHzNQ/gqYsO3Ia1tWGp
BhUOmnB0lS340lhfx3PTSHATDFn42JzgWT1XG7QNz8mhReBjEV7BMCBzw/2SA2zLMZ3CERvZMbu3
n2SauNzE9O5Bne4hrLiW7gsPnEjoakF8lXm2Z2+BntcyDi8+wmL14HIcYX1i9cDazhBnusNThxay
Px8sz4C1zq2foh7JVJcU5PbeWYtmVRKglKZkkg/mwiNPTZKe5pwJaNF2MQ3I9J5Af2/EKCtGoMux
gWQ4FM4ca+m1qD8occ0dG48VWdUqjqgCWA1KFTS/v+46Vk3RBq1RIiOFs2SfhIUfRZsUUwW0UIb6
OQJvgajT7nUrylrUYIM5oSkWmktSRS/35ilV22ZSQ3Gyo9E/mbvsXZV77RE2QO401K3fokdCMw2d
6352u8VlvvbY55r8aX4xoTA1DtD+Y772ZU/bxZ52mK/rD9pdD5P5x14krgMwv366F5KEewAfr49/
5Wi+sC+m5+LmG1pV0k9n7Bt54Wrq+xiO1NctrKzjC58mvn5hAaKGXrNaTkUv2sPr2Y8TWBJDa8PM
WkRCc7wAnVKeVQnVX9pRywYKIZ3nAX3D6EjY8xnwA/AC63bQW/vsln06fK7kscmASMwnBOPbU/VF
j5xSBreTju9fH/baxsIb/DyPC6dHQsMIsR67Y4dirjcEBp1k7tlL3xYfrPej7Q0+5La3/V2/T3ab
xYiVC+uFde3lbNSZ1dtVgjdoAtp1Rr/xWsnLUeF6b5E9Un14qb8OHyp00gLrqF//lYuMWB82I8Fn
QPVwYR4JIHphDA5vCExw/gTn0YYnWomfrEsLi42r6VUy1wUW4nASIoxuMd3EdevP46eNhRRT9cvN
cjGWRYCvj/V41mbofEXBAFrlicZ33/Fmz8AptJ49+1vZnbXFg8leBoZNMQRc9WL2wmq0aD169kkH
gdQVWOftG2P1wrq0s9iiqdXU6tCSAIHm3y8foc4NTVdkc+tAR832Sboa9/Vt9yV+v5mnWPMKl6YX
+9MAiClLwFipEtbH9ONcuB1iwG/mL2i7un2gBbLyuJ1CWAv0aVz9ObOLKzqU8hYpKEaMapgXXkUW
wxUp3QF4mQea2Hf8LRevbA114QBBeE+tqTJUkd3Mwl14us734mWhBMb3vPVQl547CsFb78K1E3I5
1sXNlihKJ8dirECprtV0fJNa5jvo/W3oSzaOiDjOyyNyaWpx3J3pNAOfel5N1I7NXVnu1SdQZj7y
E55Mu7Qbhu/j64Lq2ub0bg1z4QgMSEysqmaYTTAFenI73dGCpRxOexF01Z8HZF8RcbnerktsndKF
X7BlgIV0SwnuKJpYgDtb1aGzfmhqRJ8PgHPjSUUUeWOmxZH8daZJNcBMRmZRXhilW33W0pGZHrhR
KL34vez27ug5+yzoiHU37K3v3X+ae05DX1zeoeYooYJGiFtNCphKCerRcI8I625jWCthCOfyp52F
x0NAdpLPCs613xXH8Ec67E9BvkcJN4izo34D/mQzL7UaMFzaXHi/WD81U69iU2ycWuTr+wPCFHtU
Etr9X3LpAmam6BDS/FKghc9EDdOB+5iNcp5pAOwdN7bexKYNBOuKQJd+cG1j8dY9z0+jy5CoTNKu
UxXuSIGLQNk2KHZZ4Yb+2Ydv3uchAl3zZv/MWkhraXBQcHnR7Yjk4cvby8xTWsU6cTOX7ujLQXer
fFAUL/tgoRDwefREMvrMdVZ4eevSS5kjin18fT+tbtuLj7A4JaI9Xqkp8rumca2YUESiNJgb7183
svqGBn7B+wRAncVt/XKgaNzYE4QTYnrBGoNzqXsyRsY+v1cPcPujerFhcC0SuayNLC5N+qUNaMo5
jU2gk23v34yHWFQG40foV91kd2q8DYurjv2iGiPO7cX5JxOvWlDfYrEmM9bmnkQMD2mIF/riBgvd
+PocB6hQtF6yM769bn3L+GJ+paJFMkd4diutn/JJ9yX70cr1ryPUQ/X87nVjq1vmYqSL25LG/jP5
EuY2qZ4QiXdP0aGnseR1I6tbRnZ0Q2TfZcCni7Mx0JnhTKF4bjGd1q7b0/xLMWjaaYH+YSs1LRZn
eVdcGlucgryeYHrKxGPdMr16oIunqjcc95oJRYNgRYF4QdGXIMEKgdqUJGbi4khp1Lhv4q3c7Nq6
qAowRJX8oWhAfLkD+5b7VBeJy/JsI0FUp0nPY6qIzzFImrKvNnb82p7DRwsEEslZZ1lk0rIqRqaQ
VxsL9Q4leDcLvanIgnlAiyAug9f3w9r0oasGRxlVJVJXix1eOM65nsStUEPJEjeD15/7u9dNrIa8
lzYWG3uslRkGJmwIL6X46W5Eltn2h53IaKSjZ3b3Y3q9FThsjWwZEZoImFA0QTIorXZZ49A5PGy4
w/Wl+jl5i7OESrWt8M6N3Qie+7YwPNmY3NS2oa6R4d75/Po8bllbHCbzLMHu0zGgJHrTCJrgyrWg
LumPubnp5zdsLaMuWDTVoTKwJR5HcOJfWY4vy1BV+QL4kQYn6Trp78FRzpUbju55C8m4sXjPkdOF
1weU1ZmKyKVSqfMz/UakMFs3c0/4KiClnnmNJN7GwRPbcOmsLrbps+e8sJnRfWJUFja7vv7YDJFC
mwi0O5p+R+fVVtZr9eVLhKKoAO8NhwT4S6+SWacIgmqsjbsT2J7iEzxPmV/uv0ILsMs+F3fDu/nk
trdbYeBatVCUYP5pWEz9xTA7GPglrgdxhRsfuyA6UGmSdfe8V0kPN36zl4I66J80JA1bT4WLZLeF
glmdaNXmLiOzSivAYiP3w/msQ01DllppfcMesj39ddAHFXrnWTyIXz826+4HyVVg3JQZIAF+OWCn
pvHzJHIZg119mLDR0S0rSbQDhw4UEInh58l8Q3cMAmB9FblQmlxRWbxXjOjWQV/39Y+zOviLT7Pw
GUZmSeZzLqeL698Rofhhn5W3zlm7m1tt/7qp1bseAB7Ek8hjCi62lyOH7i09FQ53fU+/dftm+C6y
RkXmoj94zVPNfHzd3upFSYUKLWJYX3kfvjSnaACChpwyqTMR5DvF+Y2lhoI1pdxY0tU5vDC0mEP5
XCPVYnAjq450hWjbLhrVnTyACdX/5HH4l4CqtTFdBryLvQozbtQOIvysBqmir8yGf77LrIDWbP8/
n70LS8+0ehfnMq7OcAJPWLKdfHeW3k617EH0/b+0stgS42nsO5jdmboSYdX4eE4brzG2xrK2QDDI
CiJAquV0Kr3cCaqRIqQuEhOWbKJXbPqZNu2R7nGzcqPqtr4+Py2pLy31KWS984ClKUsO+ezMN04G
V6U0Wm3w+vooW4NaeOzZbgoDehsW6LY+Nl721tih1Rpot9L72aPn0K1vbct13m2YFb92eS1dzuXC
X58kNYqqmRHqe2SXejex3HQnErKU8/CaFgTfm1fhGrgPYNrPaRXTfrEZGxoQheok28RE4sMB6srR
9qL83kF0pp2hp4G+FgnN9mHINjBxqzfjpW2xDhe2S0lS0Ltmi/Y7bde2XliPXvz2RFbW2lPBP3nn
4b59hOgGbaJt8OvqKkM7Q3aLVg7tWfr3wnqO0nx8ahh5ZX0ZAeXTLTo1laumm1BNsTWXC2uaVBd5
uMtw/i72E4yMjYluigDKRY9qkNCTo79N70R4hdb0bmMbiW3yizVLAZqPsjcV1MWR1LJGi8IUa+0u
/1ze6R7FxR3c5eCuGvJb/0Zuf3V8FxYXR3OYtQTuNSwOzdx+HGI7KJPxU5MnD6qBgMQ4XcWUoyre
HZJqPCbweex6O906tlvjXsxyaiJhhAQT2Ze+88LkSp2yDcewYH18Rlda5sVAFye0j/4xtYNXGrvi
3XR3prZX/tB2ptd5BSx9sIlQ2PBzKP+YdwX0P5LDb+0Oei1a3F1w3K139ul8l04Ho3bRooJDxAig
r1K8+IDM0NVWDLbmN+kspTEVMhtEFhfTUheRbOliWmbzqBS3/fi+U75sbDmxpZZbzlJNy4LjwOR1
vrg7z6QW0xxyfDxXddSpK9tH0fQg37T7rUTD6nA0iPZkA8Auf770Gelk1fBHMBxSBBBAD+6pOXT6
cWNAa77BurCy8Ez1DCdK32Nl/KoWe/2pb1nN0K+C4rMze9JEEae8z4IGjknvddOrKc1L04vYqkN5
VEZGnePrd0F4NYKGvpJv84fmob2Proy70RsD6DftNjCv1YNz3Novq+iWyw+wiLnQG7UMoI0EzId5
R0p1r13DMFY+WK07f5C8jIXVPP2GvXqd+7Txm3fl4fU5EBZ+2U4Xs7/YThKSF+OEDKZrSJ/P6cc4
lb0G/K0eoW9LL4gyb7E4rmavuQahbKZ5G8rGxSGR6T+VY+GhBw9xAbrCgvkmQwjzmtiZaj4pQFf7
nAZ/pXR9aXbhT+IGJZcpx+ycgwEZJT+PN6KmNcAmxEg/R7Y4LzElFU0WI4OeLai/de/jHT4oKO66
+8oD9vVXUkCX9hYnp0it1EDMQ8ykKBo9R09fnDuLE0Na9/fpi/Tt9c2y+uq7tLg4MOj/VrYpJrEJ
KtVXP/O29pD1cOGJaG6ofjwku62M07oT+jmpiyPSDXEX1mKQCsSn4XyVd8iq6xvvx9XQjEcztQUA
/fovpfmqtYz8JKyMcX8D7bRbNsq+06LA1B8RFH2qDO1ohxAk/YV+d17PF5YXF7qUT5IM8ZHwQcWx
PIhsnu6ZJbVGV/lQPsQ+OkJecTfd2Ae7PG7XddbP48UHWJxHPQ7nZPxjTZsn1UPH/rtz17v50fih
ukBk/WhnbCHWxe/8xetc2FwcxvMgFUokBj1xhe9RIEigY+OOeQKs5OmgZa/OG35u/XBemFwczvJk
SvAVYtJwZ82DsfX6tOfihAqG/uXc326iWN245JrplOTFxhX58vY0SrOzTOSKYUKDv1eSEKz5ppSf
Xz+Rq+77wshiVLEG9BLSICZyPpx5Rejt5Mbn7wqtw2WWuU6ebNyZq6Nix8rgsWSwxQuDyazINbA6
Dop8B0elm0MIbz68PqgtGwu/lklZi3QDMxd273XjXV2lLtywr9tY3w8XA1m4Mqct/jQCVbLPo9M/
38Z+daiD87G4Gj5sIWMWzLl/xLMAEf85cQs/ViqDlHTiqh886c1kISDl1TezrxTcfOYxOcof5a/K
791364MokA+gSJo6SB+2mszXXfjF51hc+KNMgGqifQg4SL8Kr6xDgggFZ09U/drH85uERpWNs7ex
nst6dRY7ZocmFI2z43xM5nco9Fz1luK+vqJiwX7xKT8HtmzS0yIoCxvRTnqOzt7UOQ+6al610BKO
6Y/kvH/dmDi8rxlbeO2siurqOXBrqYwhqeOmECS9bmI1p3yxY5ZtPSdHRkT02Ul6yHt9yu4BciXB
H32iKk+ve/WNtRcBIqxvPlI2r5vfWrSF+4LtehoV0a6qTR+06korSeE3GxWJ1dD/YsnEZ7hIC0D1
EobIhrEXK+shMnk2n9VdJoH6m63If308W7YWTqXuemjRxdvMDO/Zg4CTXb05qmdzw0GuAkTJ0wqG
FZAvvzSUmdAMZ6MArCZPyd3sJ9faId8jVIu2rHe6gSBc8+or9Trx7cdx615d3ZY/bS97zdIKTQuH
aMKNj+FD/U6Q5pw89LlcG6sCFbIVna0apHLK/SaTbFnuUTjyZ0SWmdVGKod5n9ttk7lhW0ZbjC7r
fuvC0mI/NiP8/cDwWb/fu6C/gYiDwYmg4QycGzKg7Qt80+Rie0YjletS3ODyFah4Xik4StvX3+Tv
aBJ5rGnV/t9O53KTKmh/GTUWYSR5POmnN42RbbiVrRVb3HvZYClDL+aRs+eVyk1JVeH1k7YeUV4s
1eKqkxv1JKfC37e+/YAq0zALTqNdTjYm/py8K9+RYf03UmNbI1vcbKUZQ8wqbjaR4jS9cq89Kvrz
XSqa5RyIcyQXnZTXB/u6URooXrqwXFf+HKsdVm6W/ZDDrelcdcQObdqqjMYwnuWlBaMOkeZsmU0s
eZn1aVBgvaRC/Po41jf7hRn1pZlzWkBeKszkmVsdT1yh0Cl6Kbl4yqnWQ2H76o162GoC3Brc4vER
WebJqBAUd3v7/Vk9pjqEmtPGXb2+Hy+GtnAdqdXL5bOR5kdLpBzk0A2j8kKSqdll5FUQGqD+79M9
tLU7Vssb1oXphQtxWsSj++fx7UJYJ5Deeer96bPwXaZvnv1k3hWPuV+/1zaugtXrzjF0WJUNwYG3
OAxyiijzLB60ml4ftLLchVHnd6G0k86Pf2nn/NOUtjgCziBHViciBX2vIreHHJmfvhVkD/ouUdzk
E6CrzWr36rH7ObxnZbCLyEFq6SKyxDNk7hVI/e/y/P3GqFafqBcWFudBhWV5NlQsiBd5krsdeP1i
InVMUcqLERF1t3jgtsa0OAtQpY7pSewVJ7SD3Ab00n59fVBbFhYHQYb9PW/EmNKh2VvlN9vaVAXe
mrbFhgdaNaqjeOakR/1He59xRQscXG+6qVt525Wlf3G4f+6+xZUZaTFSwskffguQ+g+5dk+PkCBi
GCgjTQiNG3nqYSuduO64fppdXKPmVOkTIAB6bg3EG2TEmKCm9oHiJ/7ra7aemrrYiIvbNO4zSPpE
wv/0JJgY2g+ND1PXTb77S+n+C0MLl0HTTZFK4r0xIuNd27/bqDjGfwWPSbmMLCn/0Tm62B9dbsll
LqhUYsepfIQm3iZIeME8HQUb87a22XF8VEqgHHN+aeCP0C05FeI92ASjj2AsWmd7hxLQANJJvUZ6
BIjyh/+dzSWqsTbiPHLEZpT3KAn5MOxARFZ/SOgqmgMumerW3koCCz+0fIleDHPZsR+Z1TxrwvsK
PwUuwDNThkm4CvEZpPbOt9eHuDGr1tItZqdMkJ4R26WdCxmuq+cbhBxiP782oIUbDOdKEEtgoam1
+g0qItdDOh6qKr1yVEHhj3Sb3Axb9fGtcYmvX1wogkdS6RgYMWsvaEc9rTwKogB6lrz5u03F8GEr
2Bcu4rWBLo5CWAlafsFbFIIfAQAzfAgjiCRRNvT1XBvcWp42zsRaUABCGUkQOB5ITC4sgryWw2h6
nlqzdZNGdwHTewC2HnT57ev75Bklvxzdpa2FX25iHZmHEVv2rfExpTn6EW6CoLiJb3p/9K3e064h
cz4oD7NnXcU1Va7Z9qYb1DG26c1WC32XH2bhrUP4TodTKHYtqxtFbkMihXKxzF+guNi1bn6TvNO8
8DoO0lNQ3W4t9WocePkBFk48rEM0A3U+wOBl9PV8jB5nBEOfX7DyPcKaie6NnwVT4Sbt2Nouu7S8
8OpdSCWjVLGs32pf43f1cfw472ZfvZJ/WG/0K+PNvEvvRY+M9Nnu3OLJ1jzKvOfjDMVItcmEIHbY
K7timQoM+xnRVplPA2N9rXi1YjemWwyIhHrZCf1V7/VduJrlvRj9MinYRwjfx8bzvA9B/y72ogdo
Aj3pITtkkOta7zbsrY5P1wSPkMrFYyycl5mqxvz/SPuu5cqNLdlfUegdc+EKZmJ0Ii7MdvSmafoF
0TQN710BXz9ZbEkEi5hdOjwvimix2Ylyq1Ytk5mNwEv28S681n1WYdtvFNfYUJ8xhsXCxpz1MS4w
edOljk1eMsz8bvTNTblFOYSX7hWXAE8S7qg1S2kv4DgjknVmESUMLgZ176jeyNTeCGaRzdKnXbKA
4GxHQfTYMFlJAIp4JHTngnLNTV3skRlcD/VLtQ3844jry4a6IVBQKeBR4t7YCJtBXpcZq7iDlotx
08HTHxUhk8Sq/UVjEagWQBgH9aWPl8xgSplksqstOzUhZk981f/lp1Y/e8TonkFjwfbIPyAPZm+w
TzMKRhCkN+EJmXycTpYGPdUCBAbBXXnCWo8zdOO+yQQJQrqr5bEQJP8biduNcpYEQ8Biur/IrGFg
KVrTOkc7JCdJ6ohKKNZ3/wKPm9MqkMowZiPrwLTwVoCVukzaibl59DXb2oIs/6o9NUHio6I4SUdA
5uMadtAPLgijKxvKR52WUCiFtyVfhXXtSFR0Ya/mAOwFGndvZBXkIdMZvT4QKvXS1uleyu/ttybw
kB7WUfhT7ttL2VGfbA3Jld0/iIGungzGjI9OeRUEY9z0lqPcxQYedI56lp2yi0N+LS5CPz7THfnZ
QCfgFqrFnXP8OK6amAUod/6h4JoOxQTQDmqFqQ05pFEQHhENi1vFaYhrKWQ9VEZ1npPzKLjJ84fj
g1iFgJYA0qQIC4L+h9sohh2mU4uNoqBBkhjbnj7YX+E0hQo26HdQEAx2NL5ES+qKAcoeb/sjvK7A
Ct469qZAqz9cmv1A8H5DCVOMnhZQ5HpkFJZQra7UAp9bqXmQaGqXwJeHbw2aCMfg8fgsigC4hdL7
NO51ZLgR/XzEKmnRy3/273MHTJ16qe7eNkIaXxQEsuqSKMu1uhEWc8R5YLVKCywdhmBkh1JrHuP5
GXTi18fHsQ6imxaYkcEExldVQZsHZM0WQPLwSk7vyn7Em/rpOMa6rWX85OCXAoUPT2ChG+DL6hmr
jL5VUK6m7ejOPEOTIwotET7dEk+At3pfLvC4xyaoB4NQyYHXT+6EnqW525Xf0RkPl+rB3lqWQ37M
Ga5McSxk1covkDk/zrTjoLbhOjoTfewjcP5BbbOUPBkBM1Azi7zUlU1uwUAYoP+CYoHK9+4YKpUT
NJVGjnYBKhKvPCTINGGQHvqbQb0M4i7Rs4Bta84fYEXLSFCCXAuUA9z42lAzoDCPczvMRXE/toVx
ailB6Ea5CXHTvIru9bpUoYZn1CKuqbVMAzRR0C2LsMxbM/dHwwiB1TQGMTCrxCnvutvUb8HbjxIg
d3oGde90C8GtwO2FREIrTqUFtwS+FxhbYZO5zRSYamcYM5b0F11rGO0ZmWLvyZ4sM4YQKI74gv3L
/slPs7yA5GY5bYqqyidAMioCCMEwx0uHYY52YwGNBlE969r5/DBEts8WQQzoiNgVYbeBetZ5zZ4x
FUtIuklnCkhQ4o2Qo0M0PmaUFnipEZC2YXggjQ/fGG20M+WayTLkm+xMvRZM54o5+DA87rKRaTdW
KX1bwV/1jgoaJoM72+98BRR36n1gIdDsqhCSFFii1QNK0GAGZg4ZDHucCdfaMCIJQ0b/ldNUPxv1
/vjYVs/jOwCfQ1GS2iJDAQB5nrZ53d2rykB9HapyqRZfWTLkJ+IYdezHUdc3zAKW81GiUC972r3N
qLLprxWIJlie6aoPLMkhnyiJIwBceYcgIfX3RDJd2+WOCUFkWUwVAGdzdGvtIoMAc59L4CAv3TA5
CYfakdH6G4k6mla3Dhj08MJDy7nOE1fp1BrkijXod5p23ZUpum6gZxBR15LnL7yALJTG/Y3FuRSQ
hJniCYU7zijrqVPJLXqJ7VO0GSfuOEb3dmRcZFIDKYwGXhnR0u+NhOBTR/fH53p1z5oyCvfRCgup
H27PUnVGbzrjV43jBuWcSpM6CP4nm+Moa+89yMT9DcOHvA15gOY1ozd+60M/RQPMTXaCqox95o+d
8Lm3VjH/AY7bsU02d9CNxqjmGym/qJO9oWy1jQbJJKzp3p58kzhqjx5unz0bntNbkKD+gwe1YHL5
MHitSjaVEnyGpkJGQKVosW0F67d+OBczy90enS2F0Kh/m1kmC4VGYhwM9JpCpPSOsV2mAhu0fjEv
ANmgF+Ycmp9WMg4YFFvKYT/vh8KBYCAAFRfyjK9fKz7+sJzcDVJMwUBMCkj1yoAuc/as7LqTxp/d
/HI4B53dP1EyWr21FsPkrpF0gpZZxzpqwcsAbTE04vvdSeUzqiXJE7XvijYK936JatMswh5gRXQ+
6OYOtkEQkFjx/BHQh7XR4Nkg3cVtk1kCE6yVY5t05pM1ng3zWSVK8aur5nOBwe2M1khB3z6/bcXB
a27Txh3yb4ruqq85kya5pojMZbs4x1OAvurgrrlKbNfaRMTR7tJNhzyD4OYSDZrbNyMZ87wBB7kz
mE+Z/m0k15EwJbTqMC4Gze0TsP838RAAg9HosQph1AffM74EGPRNttUF7s3qTlnAcTslR1syaQbM
sW4PzoQin04V3UyiEXE3Uwpy4LpUMCJ0nV6jovSRRR9TnG9ZRc9N5IuCc6Jtw11BKd7SDUkwJIRc
EX04zZWXmdUHVjfHL6F1HF2BqCNBEIR/lxpRRyOZsZKotunXpHGRngfLAvHqRJRREEFxDgw1SI+m
ckxhRUcnlhPXCMEDimxdIFS0YrPz6fWAR/Zfo+IO9ghuNkNlvMP6NjioqZfd1N8CT0eXVOCAYnRb
nDN9QG1ffMsOovMlwuYO/ATxPEtjVCFqOPt9eldoUFE27ou5R48y0vX900B15/gqrh+A9/HyZxqi
zMRmjLImLbbtrP1IidQIMNYygbCW7yD8obaoZXWMj2TYjHcRtA8vE5xr+ab3op11H78oP+0zlqnB
g/Cx2X7tQLyjc2dcb1RzHNgBDOLXVCNof3mUi0taiZ73a/lGlstAaBDPfLBzcEBgPAA7pIqTR8ax
d8ZUp04a9NE2COuboJXPaSJt9FzeTrLl6nO5i4ix01AtE5XGdTOS59GOzxFlEkRd112axWdxBqhq
hr7EAoDb56d2YW2hPAcy5g4sOKhkV+DStF+oqfowD5wFMqDvniPtg57KFreSRFBUILA9CpvKT8fU
BiMea5HVP3Wc93JFqybBjtKcWIEAh+5rTxKEv7fWviIOaONu5dP0GUzTnfAWXIOGuQMtH3JKoJXn
RgfVi0aiDFrBSyKDiDRF9WlSj5uwV7ypEVwfa6ZvgcYXl1tKOLZhyGxC8VxLFCQvL1WCaqv+9bgd
EOFwLn6d4ZoaZ+AUaeEUDViK1GCToC+mqN3jSGteBEvDIRcHxUVcDh8d3jkuDVJDP8GJNQnyIjsp
u5lb0VlcM2tLEG7PB1HeQaEcIAG1c6erqhJcdP32+EhW50y3Wc85hAI/dZ73hlkUSKYj/FvfNUgG
ZdJDMzGBPiowoOtT9g7EXQxNmRPLYFf6gD6KIAg2fdnAwMRfoIhBnFkHrQKIbyAww21tbGwS9Exb
wFDJa9+Ur1Yd/CySXFD3s3aCFjB83CWnwyiVCtvTjXENUpqtHBo7UPzsE9L7ZlPWgulbK1fEuCzI
nuBJjvFxW67tesXWIwC2P9u79jxyi4voAm0F+ILn9rY65Bftiehht7YDVWgbgVMNbKwA/rjN05xC
1pERWsZ97DGl88EQGMEVBBTZgeAKKMjbvdn95cuxtsNaNxBeycLJa2NwQvTt5vgOX7s7PmBwO68r
ZUXNWPy28dLz5FHZRTe2Oz0U56GbXNmXouTDWqThAx43a3UlaVUwILiZnNo7Y8vkY7R7+xyi9SBY
dWYEryEvyrp5EOjY2adN6En//svuwxewQ7+Y1XGcyill0TmlLVxD+pnN36N5EFgO0dJxGxIapn3Y
EoCULJurPIVUZDLWfK4P4+As4DDMlf0rTHyiHuZb7SQ+mOfkaX7SL3VGCu7Chc4f+4vYC/zmWeTK
roU1AM/SpHik4shxfrTUl8VUsNgqcuinbBkTj4KPnCmIqB5lmsHCFIf62Sf4AMntVdBHE+QUAWmc
GVBaJCfB3saxcyXEGEbwrh8/Gis2+QMat1NJNScQ1WYDjFqvIocK4Xgb9NjHUdaIlaHbbYHqBtcZ
mBs4k9wFrBGFZamIBP5CpoRl3M5gHN4wVThRffXqtnwH4wvFkmgqrbQA2KxpjlXdBrKILFCEwLkZ
gYRWG01iwwkQGZUeElNo7Fdul+WM2WybLA5wV5KOdh0gOo/V5sa+/nhtJZCT77DpkxOmcqo56VMk
ONJrl8wHXG7HU6nV+4hp2ulb/WeiOeW8pWRnpJfW6Biedij8WT2ZKgWq3V/o9f0Aze38tpszq2Gb
pC2qy97sH4ZYPq9JfvufbUab2/NBgTqnkXlVv8qeYz991V8IHhHybu68r4BpBOxVeFOhLo1bR0PS
66huARZHaNoGM94B/MzjM6P3RVZNVNHNVod7UKDU5h2NW71s0ko5D4EGwsw7RlTAuhzjW+nsyzwF
H+C4FZvDXK+lGnCSVuzzgu5rKT2dIl10f6/axMWwuBUz8iFEgwsbFup/FSiXhKFr+kiDwCaGqStK
2a2b/QUed3smpt0lUo639rAhD3Lkmg/1uQHbb+1BCZa5ibHRhV0ha9mQD5PJ3aZabPRzwMwWq/8c
8M71QVOF7tv0MTn0OyGXDrs5j20V/mY1ckNRU8AxRld2teXxDZMGZeX/U7CRb+0Da7uRPPtUZKDX
/bHF/HLXQdXUSlJMmF/k0yeHbGoUaXaO9J0V3pVQE/7CU345tbyrrpRmAJV04Elx4aAiyFVjIrri
BHuUbysLUBVRNuzoMXkdJFwuwAPoGjfqptwkr6IBiWaQT4aOEwirI8aBzU5EWJ4g/7GJvOyeNBt7
gmOZHAyRbVl1Fd4XjWco0+WWlMMbpLEb1b2+jaHmEXh54plg5Q298nTyWL+e6DSu4qJaUkFDIhr+
+WcPpE+laMBoHXV6nONbRKDSXNQirq5et0w8A9VwUCfiB2cOwzjkTPi38SYfxaCHPPeSW4X42qmy
s7zkJ6uYrPf9xeyTQ6s69hliQj4IwP0CBtYTBftWx4xaAVZWDEJiPjPa2rkxGEzKiKTfy+iWEsuJ
IJly/G5i1vmTBViAcF5M2KsTtRhIVj3qcuWEiqhqWYTAzszCibErYzSCCghlbzpWFHoo3Xe/MghQ
CVsIoeGFyl0NJdLXbZ+CnLIu9Mu5yHZpK2JoXh/FOwR3G1AlDIjUAyKt2rPOMvedbYl6qNcX/B2D
M/5hqNoVCliw4LJ2HSbhg6Kk53UoPR+frbXgrq1aKECGkDa0wvmMX4x2FmLUwAm+mZDiaNBkC/qk
GHRx6WV0zkphUi++ER3h1RlELbICuUdIZvLCfVapIcTUALWd5nNJQS+9JSqdEEFwi9TIqHYuNUAk
EG8rx9JrLVWw1dZ948UwuEVSJqOIFcqGgcaC+bS7nL71r3QHOW1Iwsq3Rg3GK1Gh1HosYQHK3dNK
mWdFznaGddab3tBvu1O7dMwN1s2vvewc1f9Fdgj3seKpLyzdXh3GE0Pdf2XjLD6Du7JlGkdao+Az
ih6pb8kxXLt15zf/ctpUYN+7VD10X10a/nFgwbrykWMzqYZSTYBLK1SijGekn75iBt9HRjgzGIxS
OxO2Oa3sZhh/BvLL8RGs39ULAM4KSlrLpG4BwNS+DLTSG661H5D2ZkqO5YVaCn3JNcYoqHr/feD4
Gs0+LeUQ8ijs9VhCpDI9bfoDwvzg0Rhc2jgm2qkHXGedi7YKfNemgwjvQwgqFDGL/7rJWXwLW+HF
JaDUNTRI2alJ9uW5Nrj1gUVxJDQa6S0Ys0IEwQowRp6I6CnXdg6kXyGuBGkVTXtblgVuVkBPGSUP
CIFJ+fVA+9tujEWnYqUmzV5icGMb5KJWc3b7dFMCHsNcNdEVEJwrc+mpkmZ6vUZCh+bzWdbZp4UW
eMe31tqtgYYxgpJUBcaVD0+ZaTBZFtMs6JFcBYGkY0dQsx2+wPti48qwwVwPalpEgj+uYD4qfTkw
7aTZMk5o0Ht5+4XcOBZJ0UwLigDgBOKucSQ39Wg24SlI5LrpEpemNTijIi8CE93xOVvdFgsk7qKw
ba1tuxFI+jz6qaUitZcKLgoRBDdf+qzGlaICIkEdQdeVvpYInPHVuOhyvrhbARHCP9U0WQwDzfbm
bY864dZNIQGV3KRnXeoy6TLqW/OmriAEJbrSVy/D5RdwF0I6B6xyEIMcwagc4wnp11vTb37O2xKN
u47qpZuoFvLBrUYSF7D8U24igRE0JWBxB1/pUKlW96yooTmIuyPZCHj/eAnFXQxjRHRzqtky7sMd
I0tmtCTZQfQaFuwW/ilXIMUc5BNgyFB7+Vy7ebA5vuXXWsGWp4t/3USRHJaIvzLnCK2XzvwMwSSQ
n1itA4pkf97Pu0lyGKFTC1dG+yl7jVDtTrRfNDYNC3NcGVUfgxYFbRF4fmdQK2MSMiXdzvchmOjS
y7xyZl9MtvF/bBimFQUxJegLcasoGXZe68yBsG9+tbg2O1ajnICqXiRqzs715w3zDsVd9ClyLlHE
bgPaRv5QkZ09nUrjuO0o2jXJv59+xJq+g2kf59NuKRKgLcB0pdsG1HTKCgIAxeVEdLcGWaJgC4nG
xi1fAO3kZGI6FcNm8BLwu6I92fCsiynyw84fn1nhS+JD406+F5oaNpRj88pdDqqSQKGVCcbEJloT
ch+BDtlJ7iu/+qH4KiLRqfyVSwIFGSqEedDSy1NzZTFoJ4kF38HqAm+Wf9BElNlaPfULBG5bDqMV
JRIBAjRhkHlHjf5cCVznVccTARvsA1WG2gx/5GiZq3qElDG6ZQavQKe+5Os3jCZXxisvOxMGpVbH
BI0GGbky9bNSWkngSSOoiFJjtClDiTRGZ0exMc/lS/k5oR7c3YOYpYDd1582xwKUuwlpJmlyNgA0
k4Kb0AQdBgTpr9MelQyTQkTvdBEad+vpc2i0ZQ80M40Pcgwn2ngtkiszFRTMrB6391HpzPFcWMsk
1TQ4lwwnCPZ1gao9dDVBTKWN0cKmhp7gdK86kgZS/Kh4Yqj8CSuarKgh84FblXVCF17HREF/qRCi
JPJJLEW8+q6F3JQCAmsQ+nyqPS7BJVvKkCMGKSMToeuglIuiy2186G6gboZ7SPa0V2PXI7xfusl3
ihJyUXnNashdgyICDjiIkD8Vf9b1kBClx7BZDByEuk5O4TbVHqvn7gz3S+nkJR53QeRdFhBlBl7n
sS6k1I+jg4nCHtB0z37udbUThS4R5aBW9+xilNxNUdhksLoBqJmcJyg0o3fBiIKlRMZWSoeH41tp
1QYswNjPFxu31qU4LCKAoQHJTdNpY+bt1XGIt5zZpyO/wOB2a5tC3D3Q3pZt9PtzcGumiGF6eehK
uSOnXongBNr4Ke4GJXS7VzQIGaVXhXv1RERC+PYwOfYtbPIX4y3VIZwy0Ii9ZW0y7NFol1r+PHst
aCQHr+89+z7//ouXOXQH6tjYYuF+PFHjx751h9JNK2EG/P/4KlAbQOqJUcRzZqqKs74i7YyesEN8
rbvlVXql3M6db9XOL+bT2UWaIIM+Re/mD5AAQbtE7MXxZpT/Cb0m29efJ+nvz3njKVtMEu2MGiS6
+BzmbqIdxVVaJEcQCtgbO8TPRR71av4O0l1/DZ9XK0xmfQxpAtvCmic1j5y8aRyDsh0MfMO1fJ+I
7z7RELmjTRur1zMKyDdJd0+7R1tqik3Y7kE+hcyh6G5fP9TvQ+QOdV/kapsqwGO0RODbRDvYiSFd
s3zv7ELC4WqqfTgtQeKKZnf1rlhMLnfCG6r2zSxjMVGcs5unq1C7GzNR2G/dbV+gcGd81MO+Cxug
ZPvopdpQPGbRvASeIzHDybrJep9K7ggPwTRlIwGUplwz5ggdJuS4xVor9IVw7DsEFxFoCwpt8Zod
gEN63V4HtVO6paudBZcm1CWb88RpDHCFiZ8kq9esDkJpHe2RcAT52E1Mq7FtSyCztOR8mkQnBNkr
XKr35TZER7G5rW+H1okqN1A9hCNverjZG1F78doUL7+Cc9LyTi4m25qwW+XaLXJc+vZOMMUiCN7k
pVqBaAQGyiIi9ey0MfQo6K6D74sW3+5Ko+CkEkXnV1+1i4EZnJ8WFDSLFYKBMR0ViDWAqVW/Y2lR
7XtyPp4O1zECc8LgCxsLb0+XqNzjQSfFkCUmULN9t2+3oAffG5t/8HYWzKnBGbVCTib40MBhqjRD
59P9zNoIoUfKSAl7UEVtRNZl9dGyHBtv2GiSGIXNtorXnJoo2AQNouUBu92wALW4OGD1smTHA60O
6EXFi/rjFa5Q0OCCf4c9bak37Ott79KNDVUl5qH1Fjr86CHagfAtZemxjekbDitU6M6EY1+f7/cv
4SxR2UamXY34kkY9lWfXuFN2rAk/mv3BctXnyRu28eZLz7bl+HnjpNFIlQaGitz3iPAraO3Qgndj
oVXIYD4iOimFoGv3JYiekNQ3CKp/P4VlKjrVNKLMLmkbtdtou3TbetSPtC0jZBfSa67FECAiCO4s
S0cSks+IDFmt2QGFn8YoPbvb8bysUXbCRK/1zdQcxLxgK6bBJBqjSoQbgle4xk1rlJG2bmz0cutb
NFET21FQSsC8Hsg9yM/agVX/BuciS7tyfj7CcqZWM9u+LC3AItYH4hNwCHm/eAqbEdMLtpWN7QlM
72eP4CMkZ3pjfbaCgY002afnzB9nykMobz6gqA78LhHkEysR5uf98wGTfyBbamApOcMMzuJrxlyX
IofdI+Lwz5JYn7fPRzjO4oJ3xKYxgxsP0kV9zYYImUBf+an4zCaJVlEwozzhiFn1yJQzuMy4pvK1
NOXOVIhuTBEIZ2nN3GzLioGw/MEF046qXXqfHhh3KepbfpBvYjrNFdf840QyE7h4CiRW3UEYGqCd
F1xFOtSU2CnUtsl50Lts8cQp9M9WFTwGuq4pkL61TFvmDmKOZsgyZ51zU/skISeR2o/HD8AqAONE
VXTD0D5x88kxtfKZCaSa5W0MdoZexAcmAuDuBSsm1RSzOpo6OI3KdBuTUaRiJoLgJimVy7lHrx+8
X3CHXMXn7Not7tGFFt2pz2D7AxGCiGd+1ULai3njTJU0VqSIWJ5MM/fZdJ2R0s0i063CZ0MKt1S5
pNj0mn1i0Zu6r9x+OqdgzaOxiDNu7SAsv4O3X/EsoxYKYw9RptSllZ+VPwnNvK/sElTfmLqOVzmf
rC2jsG7TGhHftpecOs6dovt+HGElMIKdDom5vyDYIi8OV1Xndd/1gGD+mmp5lum156DyeSX35Znk
yvv8lIn+jDcWGgp7R/kRP0y7UhC6XJ/N949gP198hFp3dVxH+AiafA8hkKBPhW812+ND/fz8/ThS
7kTM0VSXmoT4KEWZeCQ7UbpLUKEeaQJGaREOdyzisLFHjYW00STlabntlBDNjuVXaRZFlj/79Hgf
Qt9Ys5Fghx/K3TDjROIxZEEtfehurSi7GgvYKq1MPUWrHsMsfMqm3G9kqxfsy7c0wMfXBEMG2Tmk
WmWIanJjRD1WqmUqQgnDRnZnL3LnHYFWVHlVg9FncCFr3XrdvbYzXrMLdrOTreaad4ik+FjcE82v
tqZXVy4Mul+IYpcrZunDt3EmQp7A+h6HmP8CqgkVPKm8d4/vpFUEqJhCvBG6uDrf4QYJZKKhPgcr
DAGRVMMVFAhrg9lX8jOMYjtZwyVEFEhZfzwSclCTcU4xitaXLiwcwdKp7/Lz3J+fjMfaS2+t0slf
CEUUbhIWA60NcAnOTaEKMzurDLyYyC5Kij3CHYLbY+XIQ6TwfXycAQVJXJPEUIcAVVC9Q5R7bw2t
13Ta7vhSrRxGMFWiaVkGFRu8BM6yWGmOjOeEI9Jn1obKutvLimvrjzS9+8+AOOtiqnXbGhWAMgN8
sN1tND9XoAxUWpHIy/qIkHqAChbKMj+9SmIKwjyW5mnQFBjYjTPiWRKm6o7GquCYr+5BULf/BcW2
ycIsBy3t+kDFmMYOYkahNJ2AKZ71yFoZuARUv036bZSY18dnku3sTzt/gcotWSTVchOxdICUBLeo
ATgLgiFFVNL2I9k+yKxe/jjgmoOJAwaGQKRt4ZLxD8tMUYZBZ+HJ0k/2ox/v9Goz72y38dvT8TaV
IdcpesyuTu0Ckr1VFlNrV8Ng6BBScIb4lPYnvfUI6kMvRzIiMu+bIBdYrDW/6cMQOce9spSMmDPw
pF2P12x4Mp7XV8kNCxXQn+VLe1O8inLwq0aEsZKDcgks0HyRSimns11AqceROnuTZ8ZpEFlfOd0L
CG5UdEpoUrGFw53rSnN9CGXbsSYDVEAiLon1BXsfDXcWSKuWcsCgyAUTQs8P9TfoxHuMsGresq5S
/TR+rlzbE+kurxrKxRi549AhLgH6DABryQ8degVSuaXDIDgCIhDOeul2k87lW4B+LFw5gewdaTcG
/bc7jNHkuBgKd6eh2CULKMvpVP1hIpcjJAPTf9P5MsEajYZwDT38uF4QJfp4rpQ57+tMb5j6Wvak
Rg1o6QfrZwEWAdeqSxGjA7/F39B0xABBfQJODj4MSGuQDxq0RAWL2kun2PHdAT5oI/COV1FQkopo
PNrdP5kneSybPFJR80G1WnZLmvcXYWz1gvpAfguwsUD2TUGVISGo/eCcyRL50a4dY4hOJ8NZP+de
2JyPyuwft7X87cWjcHZPr/OA0UuC/bSMdzYcNKlTPV2JvCK8OY7EO8c8EmcbQGaHp3cHpFaVHAUl
bEp6GprSLrBxR1NjZ1Vb5eU4pGgKORsBRoy6oy0g5ap1DLNx1OohHe+Og6zthuU6cTvc1qbcqCuA
JHHuagSB51jU5bO6SAo4a+E3IdTKO03IiWidFgEijM66zj6gaNixrcIblezfNOBvi7RA4uxOIg15
rOVACipjS1Pz0Clz6Awt+ZEqVPDUXV2dBRZnffLK7K2CYWU52etJ9t2WyAOa0wQ7fHV9dMycqqLY
7pOAYp73WoX2ogQsOWbqN7MSf0vILF8d3wUoo+bcpLepMyGCaoAiFhEqbn/HVhkTXY2wD9REmlx1
UvJDZZDsuqrk5F4vm/q2ScLkpzRL0ne5jYML1HOiTJroAQ39aDSKF0Ufo4fGntwsl3w6p+WrnbaF
4jX5iHRNDA5jB+yFKSQimmgCIxdpo+61IwmoXgrMZg/CF43E6A3IIfWHklpIL4ca+s/aRM4caFUG
Q++EZSH1ECyemgRuaj2r2aNSzgPZJEEw/mgLa1YdWsSq5JqKPZvXpOnm+WIuyyp/CNMxIT/CxI6h
gFqYUjO6eRm3T5ktW6E7qWPcelZAiF9kOno85oqGujs3/UQRn9fjyWkrZDndeKIUZbJGNF2kEOW9
s9sQoaGizWPjZO6lEIY11Rrdz2Mqndct04UZJSt0poGi5aEy1PQsSPB0oK0923s1MMYY7a6K2QNr
7isvbsCI6o4qakz2MxSrUp9WYDTfyMY8QoXUhFfnq3nYQQgIz9LmpM3T8tYMI/O1oU2fuHmYG5Iz
GVKNpGqg4SbY0syMejcu6pwGoROHVSghaF2GitVd6xBMS+zQrZMGDH57Wo4tuBERPYob22lSiUa5
O4UmlhOCq4GB9rY0aKULMKilMLVSTpXzcWp7kCpqhSxfgPO+Nhw6U9rs7F4CoWnV4j12GShjSytv
ylEx+p2VgWV3iNn3QXhC+yok0P6yooZgjmnSUD9Q7KxpnUALq3kv2XNw0fTjHG8trY31vSylBoJX
Uqi8DEOnaOBRjMdyB06AtLjSSW71m75AztkbQZRpe52ZTUHphHIDeaAMRao/zTbKfCMjermVKztH
N5FRRsWZidAKUiONpVoGhOTmcaIPaT3kueorkt3YNWgHaD1fSrI1ICwom+Z8NaR6LoVnRkIt9cUq
27bAzQDdTKVz0rHPdM9QFRDBH/rWGG4nFWIfp1E1xi94hNQIaPQSkdy8rdorzQzGfDM3ZaafRVKh
GGfwTOoM9CKmNG1khcJ+xvqzFDSIlWdgpSziKfmRBTMC5hFKcf0SjEPGiSXZneWb5SQNp4ElTcRN
aG/qG9NI9MqXJSsFlQMoMkbHirXMRFhzjNNdZScR8TS9bE2nnZUyucELtEQrNqoY650Wp+aw0eVe
T/0OJPrTrpPqAGudBkPrGtWoNQ4EkMzxVq/madjNEsqPX+ZQG7vXWZfS2UNaXC9SVyF51m9LVM9r
h7AwUQcmd/o4OEPQZcrGNEfLchsDVdoOfIuhPzfoPE+ntZkaxMkraUYPalVN0kmbjaN6O0x6W+yi
KpjdxCR5uhtbdKG4gUULDUZgAu00DGcdn0t5Y1ZOXSlyvU+DgKZuVUtZ7qpBoOPS6wJZAp97GU39
3WiPinlSZF093aRNTmbF74vONnuvTRu58c3csHD/2yhAdVUzRjin9MOhlDq6kRLNqnXi2mXUDLfK
0CgROsunJmxBEm0N/WVi0cj0uiCzTUdRmqrc1JolyXsD+5ueZNMQylCtjUcYgG0+KVUCMr96qrpg
f9zYr97HloJgCbR0kHblbq7IgqwWRC6xn0DAOJ2qZrUjSbYhrSZwYD41Xr1dKgskduksnqVmjmsD
YT14MIc+dpvphknczLvglB7kB+tZKXwc8vFCnORZvTUXwFw4qFQkTYVxBHCbIkC76aZvx+dwHQDd
4ARSWZCTYD9fjIyWKu2pDVsvxw8DanwhW+QeR1j1L6x3BPbzBYKlDm2q6UAYjCfdOiHta5E/H4dY
3wjvEJy7pClNMxcWINoWIg2t7GrNnZmf5qbgFcWHYN62AXSEQQaKpw14cT4OBTdoZ9g9cOa8dCob
ylgJeteH1EtsBcFmY3N8WKszBzZwkK+hydggPJymogeC4kgXqbwp6nIbFYM3yqrgHfURxkSFOYgJ
DQLWOnTJQ4SCO0ZqaJZVkPYvNDIUNFhJzJZ0iZIFbjJH+egfHxSXVWdwTByF2HA5dagZ8XSJQSTF
U14oT4QWgaI+UCWhuKSywSrvq7k3k6tULRpybQfdKO2jtjSgSoj/VVwNmjFNHgmngQTbhpatNDoV
7gf7T378//dM/zt8LS9/BdXaf/0P/vxcViAqD6OO++O/zuLnpmzLn93/sF/7+699/KV/XVSvxU3X
vL52Zz8q/m9++EX8+3/iez+6Hx/+gFB+3E1X/WszXb+2fda9geBL2d/8pz/87fXtX7mdqtc/fn8u
YcvZvxbGZfH7nz/av/zxu8IeslBiXSwZA/nzb5z/yPHL//+p/+2sb3+s/97rj7b743dC/ksmBmwB
hG50cFBZMBvj618/gRlRcRjRI2Sgm/L33wooGkd//K6S/0KomRkaW0UmAqHM339Dhf9fPyJEN8A8
8Ptfo/+wTu/r9lvR55dlXHTtH79rv2jE3qOkyLgAV5XhDEJiDRFak7NnuQm2WkUJNQh15c7d99uL
1rmInVvq3D59f/oeO7Vz8XSB/+D//y97X9bVurKr+1fOOO9e103cvZa79IQQCOHFI4Hgvu/96++n
MPfaELhk7fN2xrgTyExspxqVpKpSSZ8q9oKoOnaaWBU7CWyHNNbsFNB9XBcNuocnC/bywhsqe0ak
OEvYajBwwIAjdxUfnwfj/jk3M/aS0fvKSnCRnkrYs86entAC+hSx57enp4jxhs5Op7u70w7VeCw1
dwXQqGJAxry86FQXiuGNBEcb+P6f78psIbNnmcpIWIYfPPOCmqmOwWisiL117E1lK7qXofgdfA+o
LPqENidswRtYdNA3BhwsJXCvo4/UtqfuPmILib1FeP/2hA+N0bDFG712TDfvn94ahkQYKAkxUaAE
/YCeF6I8oxEqgmGoIVQWNfgJWLqOxJCS1gAczUv5GhqLzniivgNhiz2hKwvUiCeRi4tFA/3fGaV9
eYKeonTeHWp/4vAcELOsvrGwkeLkZdEtRX4eTewqN5RHBalDS+aetZ7hzFuRnCJ3xgPqRS3YDKG5
A2hNQydkTHGQMc1+fm6MRVQispjVEoMlLIhWZYptCNbf2I3NS9mQ3sR1l7DghLPraF8fJqv+TlyN
d0AmkzzTlwwJHohP4Yyfu/c1vFZElqyLdXpw4TMMrOIWj1hDz1K7Utajt1TVOYfkovWDoN+7wzwt
5qI3c7uVPpo1B3sV4zNjKFgyl6adUxkvpzv9gyNfdjuPnfG3c5D/tsntboLTDKQeAIuCl//+Hdnu
4wo4CjdPdx64KmBbYq4deD30sDR0XMe7l7LSmBWMSHJCFDVztj2eOY9si1fIRmheeJGdCkZVb89n
j27hxYcR+X5cFI6MfcC9vACakr5v4StZz0RIArG3CpYBf4kG+OHt7f3+6f5tQdyHsnZgRR/8aOdh
y5QIQxFZiinyKJpjp4wqQyc8ZiM9ONvh7ekOny6dAJwG3aMe4xZerBiHYr0hA5MC3DONbeo8SRDu
E0cSm0I4erY948YJYh3ANRhyffKNk2KccO8iEZenTpDzuxPkHJ/oy3doDKSH6qbaX/AwCLnfgDK7
yjihXfgCyrorDKqWvo5f/GdnBl7pW3DoREM9S9pjrJKXytidTgXkeSUibcTHIz0KBlVA8IuIftSG
Ui993mH08QalQwOhwrsT/l0+oz582N3ZQWzFolHj+GyhjiaH7ch+RDtBOMjDh1yikAHjAkVDNd2R
7julNphun8yF3BTPUmQUHhN2CDJmg4XuU4V3p1WCQ+HDHfJNmLzVWIrj3nN38nO5xBMju7vQDiJO
5aJg+qVKMM6k8EjN0Duc6V9+6MrHdTTnBH1BPHAhvorO7RzX3BFhezSa+JCYANSjnz/8gFZ/0CQD
5dBAojkUD7QkSumsZ9R/uvvgXjBrYtAXiV2ou+RXSxx8Pm9nOD7aaDPEBYnIs9lOS5657bTHA0S2
LZ4Ct2zbk8IxzmMh3LVfckimbOY4z0CCzs5JpglmB/t0oukCLIu+ECNd+IZ6+XIC9dA4vJ5sH3r8
oht3u/PmsN9uL60BxNqFtemRyzs7ND9G/vI930BPcQ+shHE+UWeJWcBszy/0GCT1gyt2Fx6g+tHa
j8Gmiaq40J9G4IVmkdULDSr96LhEP28P9ySeOjVfZ3eXVkM5gMkq9iHmH3oEA0vdK5hgUwepp3fn
dc6Oh+XmDP0C7XIh8KW1pFpPeOLS1u15n7LDYb98PW9ck8oUUPy/2ALf24Lf0VTqB7TLen1cH7Y7
Gh7TOb+igy3DGJ5bjMiZM3rwRE8tO9O4o8oTyAw+KqgPl7do2otiEKVQ9BmhIXiOBDRgG+uwfHU2
m+15Bi3Ws812gxyrkbHdfnAIDQDdxbhTN6AIz9tXUoj08HZ74b7KAIsSw3rM2R82Z2eDe2cDvBOt
uG27aKcuAmfx7ObcJkx5yxfETtj7s/D0WjOwHSrYoIbz62a/d9CGD268dHMDdsOTuNmzGXzc4fp4
3vom+nERAGrUv352UAwYIt8AK9C1D11/YQ9wgo1cX2x3zgz0G5QF6wgMX8C4Eu0FjMxlMUN9vHyZ
WImkg6SELmCysU/0hqqEJG02zgYiQ+OzOb8mJHYjOzug7nmz2a/XRsjmjz57yNl87rP3jt3j9/3h
4Xhc+7iDW7LxOD8ecyAIaGwAeM4hZ+uDYKw1hldAtKytzrQOo7GJaWQhfuj6mQa9ZRgj1cBLzHBz
ecC/9ePjsWSoiOp8eFzuD6hlvj6kbP94WC9TZuHdcrPco3UI+Zsw53X/ut8kxnZ/RJ1gx/1hDUZL
LUDvHUX2eDw+rg/r4+O9zx7nYMCShXjDs/V+vzygvP1hH6NEBW82e3AQXd7vX5caYoDgTE2tRqvQ
p5Sh9Bx91NC94+E4F9n6eKAiqOFoKMrZoGEaK62DgnYtD5sNOGDzet6jWOLH87IF2V17iSf3myVd
3QBjnfrUmHtnv0cr0JKDhmuDvYZgoWSUv9wv9xv0a3kgUi2XPfx0qWL0Fnc/2tSZaB56igsKW64P
B7jYo4YNiSiR7HBATmUGKqwPr06KdH+bw+Fxjcf3yB3D9qBMDm+kPbpBPXo8oMcgV4nHQdEDbkIh
4P36iIHHfyLJPZ5dogU0dJcHLq210HxcpD5ouIHCNKr+0lY0iciLax+UxxsUcmkgFQMKIY0UqXGP
vZ5jBHViSF4RkAXmhKSQOJK80nuIEWR8g7JBij0NCLgTTHre7h8fjpDfw3qeMwcPb49zVA5KL8Ey
NLZEze2GtAUIu99DCxhozQFPOI51nLvsCGLhwqU39J5oQb/o4+W91bTs4LJDZxKT5ExASByxBdEI
2FH4o6uDmSPGwb1cPbqQDljRcUkw6EFqtscSPFbNOlNFpTmzOpHF26A10rUYMPVdiFm2k95RKRX/
8fcx1lQG/SCCxEihVRKDNMsrvSEVCpV60apnXEE7MOw53dx6s5g9auxImJSPx8GEzGJQSXA/2g25
HS4NxjoDIVWCAYmiuyTUVLFgWACYQC/6pwliHqtZpjt5vum02cQ/Tp473+waRxDn4nNXmojrztGB
xsjf+3vVAqzJQptR+8ZLczmEl+rWK30MzcxQkfDKnfez1Yj9lebomHRpx5Fd+rMH+UoGXizR0BIM
iy8VBgCQwWn7V2IzukEk/dd7l0EMIWSvyLPNXtF3qBz8qmttps161EhFVNjrkRoEWgiqecWzxIgE
F/rxitKRdtQmNowxXwBcE8l6EsM1t5t0sQkMxOYanrPRkMSHikOgIDoC3kXQ1KWEykxBrdZqLWIF
IB3a2LkQEUVbZO+xA1dLfE5B08AcMEwYFhobHw14pdZVTLb2JYMiFBnPQIMOvm1QXjRqOCC80GLA
zucRHJsb2MsN+G7JoCNIT1GJGFuIVIzhRl+ISlCJMTQwsmcTXfY+Sw3wV8wwfZ3o4vo1M14t+CM4
D56ZgkmIFqAj7M2XKo/giAtlFVwHwRTcJJrT/zlahsfo7eH4WBqugfgjR8P3ECVrXDZ8CF2lVhEZ
Pvjyo8UoKqVuXVgzAi2AfoCvUXMPE7r6+PgxwH+4Fb2gAmiUqB3UNCj0I9SjYIW4ELMjNi9oy1HC
C/2gDHqhn48G/xGqj5ajRx+P0SvmLHpUmpNoUQ9fX3tgyJIAdxjQziRpIJnA3MKDsg8pOhUb2OKs
dUTX47gDmCgdUM2JgO/0MuBDB7QI7lC1NuL24nkO0oChNcYmQF+H9AJfDPw0hwtjlLPsUG+lY5Ez
fqefy3t/UTvz2sB0gzAQdDW0coMqpgHmTBrC4fIJuQVYPo8A/QryWXQ3RyAA/Y92UINS+J/Th/Qx
PaeP+YrfI1wZVwOTQ2PpPjUdgFvI/xphPw1bAMwftKPG5sokcTyBSQoEXRL3RHBsJb1DApEgcA+o
Wf4YsslrX7PgPr2rVgREkDihHdq0vBLwzRktaGi5kpooSUCJMHECiri6XPzYK0hFCrnU5n73VO4m
FOSP2G6DN7D4JdMMaQ8ot61vAAERK3TYKaDf3njjxKE4WruhYfijbQMZcyDiU94aYWrRGXY4KIh+
WrzrANOA/PEI/UXEGrQOXSmXranD73uIpvoufExXpZOYmi1ZopmZlGWZ6EfDS0NOvIzocPZOODj6
FEaMdCq/deVCGUyfmwI/sZ0A5ssYWyuSncI1XddALHHT2mlk4bCqFBeVsmqjRQz/5MZ0KyNTcJpn
4lwYfvQyWj9VFuFcm9b3rRODZ3BGxRvVRjaQzQtxHjxee+sIl9uU+WveVh3MJE6DcKyaSQ6Aj83S
ao1oJhnIkYh4ZsVGDBzWYpUZQCshuzELZjjdw6cenn2CE8waG98FenE0G+xsRjOAYCHVFdhN3INH
bA9RmCXAo+E1auQI2FFNFRATSJDsoAdoT4QnXCt2XLh9uRY9r9O3iMucYeoDrZvDuwDXu+kwxXU7
sHPHt2ILOgHe2iAuSIQ8aLkJiBy7wm70ubXhohIhrq4B3lG5TDcKoDVixJ3hD7GFs8woaJ+FfzP8
4d1shtc77IBtGvUVNm0vz8+tiRGmvSmG+mIcw8tAdovnGCi8z8N8co+oZbJDwSz2vFhgx7sia9ni
afH8jO8/L55hmHrGR3zG1mqRm89PL6tnM2IPi+eXFfZ/hryP74QpcfPHnhF7lx7sm87G58ai/ohO
NxdXA6xrJFycLZu+oyHRq8fENZ8waVMtuJ22Vme6ST+VnMBc5fS9E9d3E7KQxcabGiKnlOFDLcJV
KDWQxlU330E5+rknUXiHrOMXxsH797e3t/u3+ylMM3Txz7+Hh/eB9CUx7/yR1oy0rodpLiFzIzr3
TCYVfL5HM1e8QUXASIjbC/OJ7Ii05SeKgrJEU+zJEIuBXSdtIVd/LJR4Gsa8NzSMuqpDtyAhOmSm
WqQr70GfqTNqN3wKwkehteIJix+HPekrBBFix2IO03zVndIzx00B5zHsxZN46rsVkp5VnIHIC3j3
nou7EOgUGDXwXWLXTnbHR0b5ktjozgPtHvBHChPdxLsIczA2BniHT09kriJJlvDoG1kVYKyhnoFw
IAX69wRj5b8202+x8f4h9O+XIh8z+/G43hz3Dm2BfBD6/f7tv//r//xt/P9i4f77iOF/dhKxyxL8
/i84ghBlmORBg4/DmG+nDziDCE7Bl8OHyzc+zh1whAD/RVXigX2LU4YLgvXHuYMg/IWUN/ColSR+
ggg1CWeAf84dkHrzL+BQy0BuggPfRIPXw98HD5yo4R5C2uCoiP+Q5Ej8Tw4gxEtGjH+fP1C4yQSZ
AtFkhc46vqFfIzN20opegPzUfer1cO5whZJbCTnXpFavyVy86t3ODe0sktVo1ddyEix1IW50o4Ob
RW/oUtxHszIAkLXdN2UYLbww8blFrDc4WWNqW8V+VT9wlcIFSLPgA6eXf9AqtYAPzDRL4K0I+6qv
hTFWLiISCIZAlJU9tZtPWp8bj0IXZ71dI8kfsp8P8HuyBGlo1KmgjvnJVxFk5NQi+R8K/kRrjSrJ
kHlQxjG7ZnRKl8cr3VcT3VElN1DslOPT8dVP+/QNjg9yz+CPCQSnQODEB5cXCyyWOo9PH4RiUhaW
jjCjnkWqXKms4ROJn2eEf4E+dPkyruo0WjSZr0tm3MdFMFMipK2H3MZ66QusKQrJkcRCykwuBeil
qcE7hGbHPJVmmdbJb5EXJ8XU5aJYtccJwoXncJPwMGVxExErDVnKQXRtEJ+VTlQPBfz2mhA51Iai
soNCLd/8yp/UFmKb68lTGXdqwAYvDfHe5yPREstJ0dpBk9V9PM29oIH3KQNHDTmOs7nJoJhwvHGh
s9zIBbkYMtt6+hzHWL6jhFL0DM8Md2B8x5fSrhmSLjH4Ti2SqVsKvLLGl5r2sapGPZ4m6qB1VhgK
hWD3Xtz570PVaoU16pzrm6EWhhM744I6mfNS36sdU3XBG16LVK3hIhiMkigf+wIJtR6KuuEnr1Ko
S29trc7StkZGvDADeIPr+QiSANcNqlqz2keuhAyG+UAa5DsSuwpeoMAzMguMAOxMfInlSObyAU4u
ilbw9HtO71INCdQSUX9si5FHpsgGLlvzxK2xvtLFspi2mtIBvKwZUkUvzcnAKd60KNXMN0EUL96N
XIFTurzpveihV7kU49VFSWBOgiLNnFDKVfc8Rm1QPHXhwElGwclhtwYqhcC/5OnIVz4bW73CrAlv
NoHfoUvcOGtasUuxh0KiowBMFaXlcUhGLeKMPPBz4axW3lA5ctNXkwetiPX63ueTTtzyojcIFifF
VRkafpd1Ck428jqE1a/jkq6xdT2ljAe5LqUJdqBqIMeG0BZRdR6FWEPYL+8LWhsYeSmF/X7glVKb
j4Iwxpmht2M47FREIU9myNVWds9uUtel1aeZV8qmUgWpgHmlBXrKehilKn2AV2PALzVp1IJF2Xha
Bh5To2KWclkHEIVCKSNHzdNoijQJPdZ0QJfgWDbAlW4eh/Am2U58ucIWQuXhjHbf53XQWAgeKaUp
PyoAnlVGHhuQIYKnFaskFeXhrAj+fC8i8Nn5ae8NEyxTcyFPTN6bcDVg9TLFl0vD9+FkNZddsZPN
TFTKqjBaZej6eR/BJWgux4qXLrI2VbhlocCRYI6kLVq1SGqgKh64Wq6R5rmCj+C2C7I4tOEXloS2
xEXwq8x74NJPR7XXOvh+1cFoBoUQ5TY3ge/rXO6heM9QbB18qkYlaTQHh+pjaUqcP0H+aL4WtN0Y
dpVqVbqO87uQr1VtKvV6gQ1cnnDd2Y2qNr9rh6p3l4k04f3AGIC241oRHNmB356KqugbrT9IFFUT
NoXdpSrCZnE+OIbRVmwRbljCr1JTkspsikrEMlhrved+IETmJEqqAsibWpaseL/U0NEk5kdbBVA9
kgiHcIQwQ6Hik5Wu+iOOZAWNg++9l4M1hSj0RJZjTtORUqOIPbPQkbAesW1KBpwBQfFgw679RJsV
LbAeXpKBE3qL80W+sv2gGquFWOkd4H0BjVy5azCC1y9dsaqQZyiKsmeZy2p5jkiXcHgE2GVzFr14
gLlP7jXskvRRjpcckLfgywLknai5qyKu8R89AGik0xH+ccVO94D9CXvWEGvuewOfzdrWusIrWO9J
gX7D4164cuFVkRmWUmnD0QYwP5qqXDs9JVosNXEGDTxPN53VzZW5b/Sc4c5eFQZU1+GVc0RYS5Cv
Rr7hUibAPSH/Mn9T3QIcCADhp8GN+MoZJu3DdCJNkgCb3s6KDxWAHr1ZNRMe/wFwB/kiXNVFMXjA
goZLNDx8rlyVuUEaMUMhYxjVNTHsyIpTxmGzBm8fK3oYFrdQUYhwv1V45RzhpxGXpC4qDHF8m9ra
THL86T8Au/mBiAKcrEVyk5IxTdP9Ty5fcqW1Q1P9qSeb+2ZkdNh19qvbmJXCV+8lLLiAx/S5risn
KTHhgxRQjDCALDUA4bZIvQpYnfokX1LJDwtPNDz7FmbYjyP3qYNXI6cWaR6UIiqV9GLJaS2DFEw/
LXv/rPw/+7IIVMa3wfpUx9Vg1ZnLhYqKOog7tLliePfRKp9S1Hlzh1jz/e/1XfnQ/aEj2B7ZMOHX
c51Xzq26pOoDrKmU/i7KnSJSMb+elP7p92p+Hi9N0TQFPmfaN3zMEGlSdMmXYfky+XlnUbAYMgEu
lBm8S81kk9j56laQmvjTcKkSsGPgFwTpvk5jOkTIQBwQ4m5h9bYHd+yXfNkjg1j1mOD4dK0aAiBk
eiCstJb2UO1q5J0OH0unujWkxIvXQ/qpHdeI24BWhUq/5EdYIfWE3S8imBQnz7BRwiZ3C/hE+F6b
gr2QgE0RYGQhAleqLB49+IIVKcyvtmCLVmjHQCYEaA5vh1N+Wqjsxsh+p/LX+kitf5J6vlfzQKT6
uKnmCEvYYyxvNW6Vh86EX8y0mgq3Av1/YKavVV7NFKmrA8qjRJXhDLkQkRSB4Gsms/y9g1EMCxkY
lW7hlIlXiQogKAAmgWaD+6KIFEfXXsd6KPp5NIG/QI/8i/5zigUMoJTTGVWtbsWZcI+tlxVPa3ip
iIvuNobzd41HyCiYMURiaeU6Ik1KCw2zJvYarU2gwO4MafA44MzifAGrCENbIybFRyZl88b4/sRP
n+ul+5/GF5mUqjiIUK+/HO18Q8mcJmZ6xPoTBpubtf1IZgl8ixQ78Oi7dhMt284tRUX3CHdzWsOW
DSidZDbMxFNzSyy/qz4Q9N9VXSdGiaOhmfQqqoqX+nIyB9xyw0bIZszCLfbusLH2q3/Qw+8K/mu1
V7NkHJdh2wDWCv5+nSWYODPbE2JuNsvn4X28ugnR+1N9MkKAFMD3kO/mlT4Y2wEYRVihoz4X/mb5
HecCOhQmBwd51YCmeri13PhhMQX+hLc0MjYCXv1b7GTRZHqfRzLGMHkIkshK297Ssa4bcSQI+7cq
AuJPgqXPt/tbOv+nMcUMQ+6pHyrwK7PqYqKqVYvdYdFrNtfHdqpmTtrMfKm7JRc/yePnqkgvfpKL
qPCVQI9QVW0qTr6BwxBOO5DdEIdE3axbhvNueitM/ofFAcIQNUC+SdBA2rc0UAhCC+MubhF8Brhl
+CBiDoXPhuHBWp9a3OHWeucnRYv6JnDd1STY3y7t+dRHIF/C/DPU1McWln/gBJ8VszA5R7Mj2Kin
/a24cmLGr1Ml4vwRJYweYoX3DdM6QqYmmDoasmgojupxjus3Z1VKZl5bPMdK1Bt14s/SZAJUFa6B
0/IEh0JKPleF7JhE7VuiVbrhFc0qGdIb4drCDxPdl7ZdDXgX1UMMc4vHJqsBeztE6ji5TRHvIvCu
X/T7cBre/4dZqGnWmUggA/ACIEvCdQB3WUaV3nqVx/AcSwbe8NUJE/vOuKHkaZK+pjsiuRTkEAeM
jXStJJKSSwe/8j6UBMAm3NxW0pPvwmkteuy32SyeFtyu6uwEybhbHOzcUlM/SNPkcwOuVhFSk7e+
kqABaLYV67sK7v15Mti/9/P7EF7A0rEABYohptKrhYMiNgkvp5N3fjiE2nMi3wgUEb6rny/lazS7
fZIXP0omyEEyeW9tzemXxTaZE2qU5CiNMeD4HrPJzLu7RbrvY0cmcGwpwS1YGlwv4YOh1VOxRVSg
f5R5YNHVHWxtd6L2krrvfH4r0eMPOoGq00A8ZAtEpB3R4FMfe3/MSk6X3iVYv9ISbhs9t1SFwpQK
mI1S7kFCapJENvJwppCsIOkRwpqNXpcMQchujOePBBcAS4feY63wDRJsaCPdF13xvRffW1hqi4x/
cCskQwn8dcwhL3FbMD5LWR0rZiqKpttqsyz0zWoIHG6A60VzYzt1jVOMIQB1KNU5RTsg5+bVbDvk
etohGuM9fZ7cewAOj83LdOvvq+fsWYCnD078TtwbjOG/c/ZPFcvAKqBUFahZurZgNL4L46ksvMPe
z0oeqxc1NCX+gIhIi9PhLoGM1+Fq6Nca4L5gxJaTc5bPBmklAs8Y0cq/t+a7NAMK61NjrqQ5EbWk
KX3xPYj3bqQahVyyvr0lbD8IMyrRJ9jmYMZH3MlXRkRWsT7TEuG9xnG+t5icozmMrhdo2eYttMrH
W1ksf+oUTpNkTMEq7FTXdhs1DJOJF5Tvfrgt5dUkv5OEGyFZP7EzMnfhNEpBd7BJvuaeqkn8vgve
KSOUiMhs00W0a2R2IbyQaLM6jozTLFmzuql4y/z2g+5C3TTVI+TsuyjlY14BMtNH3ZqD3CM9XDtk
+DZXRn1SrWjpV3b/hKMWwir7nVl+mFjVLzVfTax8m1WR1/vvlGQFsP9GCbcNJLBQHcXue5bd3UYH
/amvMiLogUpAkWnXeykE6IccQHLOIweHIJ4zoyA2Rh3ofjiz+L1z321vBJIjIBASyxrEvl3NOH0K
iy7W329NXk8FvzXa7tHzlhw/V7CK68VDpdU35vIfdqpfqrze17RcHft+rL+JL0DEcnQ4S5TwXUb0
BKWIHuxil65xmAV3H3F1m7LfhAQWbRisAdkLoDYNjPRVKPUmjToh1E+i5wNbYQqbLhvcW6Bf303F
WAADjB2CgqxUIsAgv9YiBRMRcKHRsX+Fz4yFCJsMVuJ8mlvKgwwNINqxVb5Ed3CX8G4p+O8d/Fr1
1XaYVxIBq87o6OZYgnNwYPLvENNDYLYVnMOgSXtQ9dYU/92oc9Vh2uR9mnQ1ABUInRsdaxM2nUec
3uE8zVAdyWp7DORNG9I3rr2q7koi6whZHxG2fqyAO8nylo0INNiOuzFl/IocNidmhsO9jI3HED6j
p9tG8lsNuNLtZRAUsVZFx5gvn8ax2PBoRCtO00KZqUVo1HLHArd+/l1WqVdfFsFXvb5e2VQVoleF
6CiK982ww2nJjVnx+xx9VcGVeq+BjuTxXnxsbWS/3UkwuiLQpWcSQglwHotk2L7M9MyowU8vt/Zy
362hqJymSgAzQWK+Ha90NRwDipRYCD5vS8CdiEY5q+aUUISWKelDNczrqew0M/ks4oBIY8XbJAVc
+y37wHcF9bUl6vUqOfZqRWnCI2UFVCw1v6+wYt0CFW0VL6LiHqwFD0xM5QSTmcA98eY2+icZ/kQK
9Up9aELjZWNG7O06iE13nxCsYwlbYV6uAZBSl0b24K5v1Xqr0ivF4WeNJxVhdAwjzsJ5zCoQz1Vc
3VJP32a2K9peKYpYq8Va1cMj4dd6C/5xOBcrHbB2kQjMR9iAMzhXTRr75vrzJ9n5TNIrjdGC6S4a
WVUHFgBwpII3xO/S+aP0fK7iSicM/qDzfRwdR7iUIS6zcTzOCkUzF4FGj/w8E6yR1FU3GaGGtemw
uLVMuTV+V9ohEIpWEevoKFQ5Ek3C5FrANdu9pelvCseVjoAXRNxEfXgsACT0MMBAWN0TVnpkVLZu
JY8icmgWs3ytTeN7fSNub9D4FvtcLdxrqQSUbRId6fBpeApTQ04BRYLT13l0HzjAcTHL/IRFWfRQ
3Vr7Ev9fa9/Pw3u9csg0eBcF0VG+AKk3HmZ0ONDOwmkHl5ObWcFvjOb1Th0wT2HH+9Ex9/ipLMA1
Oi/nFdJ5/k7PW7VcKRq+hhfnCJ6p4bLpqeu+RerF9vB7HcQQv9BNI7p+Whr0WVPJKYZMi3xjIoWI
SYaPh9AZUQYzoX6LP2/IuXalX5KEU8QUQii78KfW4F9eCTfWr7dodqVJ+LBWxlgIj0H2JnR2G+z7
+BarUSN/Ixk14TPJOA04a5joCwsdsYVpAquthmwd0j860/ixQzh91ADBKAM//4pkRVMlQ5eHxzEP
V3xSMT5bprX4+DsXfDMCkd4nODegKsEEMLniNIIo9kYvOPJDb2gBItezYC4G4UGRuGUbuis4c1m/
1/gjJ8DpEYCmsE4q/JW8YhPg9QEmUbEQjajTDFV6+L0C8cdhIi+JCXbbOMi8UoWakDVagHWCIgMI
CQl2N8FoqeUMIGvMR+wR/NpxDsZZhTkaAZBZynpZc5YU7dX8DXrqHySV+LHLnxp0pR1zOB2MsRoe
YZEyOolyPjm/d/nHdb70qYYroqoDjnWbKDqWpuu4gZHa9RTZhg1+Cff/21mQflQd/67tWglqZatF
GRcek6pmk2YCz8YaPuWaWfjYFmfHG337cTjhzQQvXrgBfDsWqrKo4OGThrlFwsLzWMF13zVzK2ic
/kmxb5+7/zhan+q7UoyBXMTDRAqOWa+YgORlLZZ6v3fpR8n+VMOVZPO+x8EnMzjGE34upesGjq4y
4C1+r+TnbsDDGG0U4eN8xRID8o1GoesfgWAYqy9BcPq9+J/78Hfx19YCZeSqpNP9Y4HloZvC7V0R
mSwLNzpxq5Yr9ZQmacjDy+RYhamdi1uOl62+vMVgP7IzPKT/UOoaOCngCl0e0RUfMRfFU6EgX1AE
5xkV52Ot1SusahHGhZgBa3LDdvbTqukCSKsiU5EKhfV1PqklV5GaJMAJlKxYlaLaEtz2WKI2MfIp
lKL9n44Y2d8BgUnw3PCUu6ZlPimVQWleAhVhHNVj0ess1G4dxH3vEs5PgRyM8mFjgUHpa5e8EfCT
idi+IJ85MkAKyGtF2cYDI3xqKYIRkRqe7X9ov/8PwPTfggSp/n9HPzwQHNJ/LbLyDJb/QHS6wDbR
tz4iIASJ/wuOkSpwnHD0AuAl3PkTASFO/gLm6QQOjDh70OCg8ncEhKT9hXxdEzqDh+MKzgUgMNUH
8pIk/YW4CAmTqgyvFgIk/0/iH67QV1Xy1SDQVVjhAcAKk9zVjl6O4KwKYFVv008U6MAyDK3CVeH6
l2Gz5En61MuqlZiKvFWpk4DlPcIbgZ0jxjHs2m0dGF3Ywxwq1+uo6wNb1HLsIuu7AYCKAdOHO/Qq
mJeIX3C6GPfr3nvn8rpZ+YFvSmW/TQCYO830AJF1al47dOSUS6aWt9GcbzcufG+dGhC6U0BxJitf
uiH+V+bIS/c1mCHpDIJWKpdZ/dN6ssx9eOzVpbfhxSidNUI5ADmIrw2lcRV7WGVtqVnCyE2QZCUQ
5pVQsiztYS4c6vIgNfBfDMVFL/J3XqdyjM+VxBE52IU+sdTmY3n7xbPwq0hTK8ngjRHCL9jlsvP8
1Mq6yPx6osbxJsqC0FATWbInOvz9SqELAVMUPMrAFmWxN8AqLIyM1+GkHbXD+8j7HBByxyOcgcsp
/K5E1hZKeCMDxuUo+9+Lcmoe2XJ1KDWAhBE1v2ocP+irwhOrbNML+rCO5Taz1L47IVACe2Au85Ya
53pmVLpLzLn9nVK3C90VJvN8TCsGWDRDbQpvJSeKuB7ELHDiwG7DrFqOee7t8r42iy49I/sFPAeS
/l2Jk94ES4cMrJc4eqvNyxAIqZxryXx9mtSVtgLCvbxIsyjHeU+PaNUAvtAa4P2BA6r29/DQR2jw
oBYOP2nhza3DL7oaZXnRRV5q6aOXTz1Je78xiDSVXFFJ5wUNoI04S4DTpviVSokrVUOTp/EmLVth
rWJdAH+XzBalKpq20oCgSDH1jKCMk6mch5IZZGr2pCsZ8gPCucIG5qPVNTWCp4Five6CgjPCRuyn
GjLfIuFvOP29uSI157q5mopM0zRlqR+4bZ94ruLLELN1lW6yBJhWkByz45Rl3fitPQ44hE1cDvSO
cysZKmkRIPOX7u6SyAX8gZBNG+2xyzlt39fxYlShXUIPuLcAHAY4NmistPoexxCh9XujJ1/XEeBE
QN9iywEfP5xLYQa8mvvGEC7wcp0FG1VK9zDVCUbQhtp9hVCEUim8XcJxVjxy2gKuTcKWb5Tw/xJ2
Jc1x29z2F7EKIAEO2+4me1JPkmzZ3rA8fSAIggQHcPr175B+i0RJRVm4HCeWWiSGe889w2tnmlcP
EfBXyAW+ckd38fpXQvxRzEVlDnUKG6YqQq/EyuZzNuv5+9BBFTkFr4Uxcj9MDGz8YUcFz856ebee
LTcCzs+XXIs4ndvgqQuw4pp5ggFUnu5Kb8A02eT6FUqS2LHtE6n96QFR097CzHfjN2DOtbN3DMcc
RgS+aj54Tu+aleU5wTMe1BSAyiH4+uG7HcudnMvRduGtNqQ6jhRWyl2fx/CFJvEAz2UIPXq84nKo
jjp3+6sw/ltFJn52azyH/35p70any4eBWS0sMznygQIww9/XYGPFIplZfpuXXdvz7iiZ8nfY8DLx
UwXbg9mH92OfnrnRN7N8YohcLppLkGs8C7yZTPmVSXUMxKw+eFTr9P1v+wAqFoT4YFoN50vA8O86
R2tN5c85k3d4Jso9RFWopsLOi50C3z5C13caA+hX/aCqd40cXsCnPUjauts0mD670h8uFsFnL8an
b8htTE+N/6hSPuwiZp2n1vBxS2AuQ9IBCQI4HPGtICzEFmmxYVrFp4cTwDazgjEv7oiHirqfUYtp
zqyUu8XTiQcZ7CW1MM2SNd998Gr+cQjghwdZbeFDgHSDFubvZ1bBB+ZAjZTf2yHkZ5iVv5Z+geSr
RRyTeWmxz4j9FDYiO8P+PD0G4QSBvWLRXeS3Dz7KWom8exFh5COTJ1wOJahK//5ZsrwDQoygpTsD
bXkvam2PRl9kXlVbq0ov8ex4aLxsm6k5uMH9XULjYzIaT/IymrDdufl06n2K45QwSOkhnqm6r2kZ
kSdmH8bWct8ihcrW5HNh/CH2QxCF119mrzd7CvZanLVuHo+dfC5ZCEYQQsCfqIN42kkGCkKkHBnS
UwhTQ3i775XxXj1/ote2Kjb17E8nY9p5Z2UPDmWKOREJuqcc5cZI6C4Yjb04CrVER3Yunz/rzPu2
br/SxyhNlnB8aOilaCt6zYQGY8fCiKVs4UJhi3ar7Hmh0VlYkl+to6DyGSdsEoYmJq+/RP4kgMaN
Yj83FABwpv3HOASfSz/cyjC/iW7Uv0pW3Byh4iBL27utyieFIvQhSoRNTYRe846arzmrd9xE6RnW
9HRTDbBM1EH4LBABtIWzqBun7rz45Vu8mXwCQbY38jSDVMVJgys17WC3kP2S5cA/Ivj9yzrFjR/5
AfJP8PrIu3WqlzOSjViniBDmZ4SjXjXzMRvL4IxOxnDjqkklDZ2mY5TX9LqeIaFtm2PvOx8cGO+G
HetxFnFknOAGApuH86WY+8vFKaJi9tgwyPso0ErScvJj61h3awZywk3bH9aPADPw6vjbHVOytzav
t42ix0jPr2NBol3TdkmqRgBjVM1/WrU/6ux/Kyb/DuYsnw/HPgK3KAeuid+/q/i1q5124ml7E6Zn
WzEgz9k0EGKSlhwlQqN4mmKp4pCdcpceB0d8lr7TbELa2yRwgp8f7Ot/+TjLJYT+AwazuAXen/4B
1bZw+HCb3BI1T+RcUidrUDdC/NBQOW19M4JVspyofYo7uRS4HR292Frid/tuebT//ZHezVvXJ4SS
lkErQIOlAVuqjL+8wRQMZOGYEF6iw/RsLKmuyHs4BRu36LO9wzKktrZOuwnhLO41ffAUVR02x1Jo
5I5BiGaNtmZG5vHExTkYFJxSKrV1eNL1cleYgMEIAfTtzpkJiCWab/774//L5Y7G0F8uLGxRvOt3
N5bGBW7QMpBbsNRbLMTQ0rGbQA3FgbepjnOotbc0HYsLxO84N8PYxbgjTmX/+t+fxF3Krb8f2WA1
clzv+BBQ8bwvMyhfpLCsYzfV+PkTZwvlAUjZgM4xvyqjgoNsyYw5oJjPmpV7lvU6gbe1s4cGfltp
NtyUxYQdOmIxzf3BySs8PIggj5muYmmy8ejk89WBOn7nSu4hLyBn9yLzPnqk/6wrsTQ98PA9H0bI
4Mf/fUXUpI2yoXbZLej8fB/JqIgxHPo1OyPKxWjUyK3rD9NUNS+e91pDnnsVqT4GvDG7eSr1p9LL
YEEkON9wk9KjG2bDB1f1St5896yXx4zwTLB4oIZ9t62JXyjcNpLd8Cl2TSqAYnVRd+hrfi1Bbj01
6Y+A+tVxLWPmzEAhbODpMRW3xsxfm4ZNj3FEHkg1eHEDbVnc8zLa13NlnjKBXl7XEDIvm41JB3ZB
RQlADsmKsRjaD36U5bD+r5/k3UVvw1r3asjYTWv/i8jkiUb5B83YYi7xz++BoxCNP2II/rEycZjl
TShC9+ZCh3tHPq0fswF2DUXO9E7RtEl6BlOFOat/DKX4osL89/qnkQN/J0RYwS4qy/WmHyw6Gmdo
DwQpUxKm7Nt26KOEarPPBeLptAe/+QipmnTg0IkEBiORiB16Sa41y/WZ5U2ToEeFhDv60nnenZIK
UuwgLfE1Sn+rHe+DTflPyMOD/be7RMEvCxll3d/Xco+0hXJouLrXXYUuGGpL3bpfG61h2mDq5jOd
0zgbKVlyLyDInovDDJ+JrWES04zeh/dd6P3IOosSpjJ0a/PsGPQ5Sf777EDG2T9eEcSo0BRjNUNU
5IXvjrGpT6O+GkRxzyBOj2pdPTnLLwGd7i3xn9Zyq+YVPixrnHMWwv1gcuuty/pqiyFxcFGFs0Hs
/RSTouu2kUWv9afdWQqa9Wx0UtCjeF/wDanCK8dENAkK674F88Au3tilD47eR0UE2nnjx8KfvI0/
wSskKuVnHenwHLTNr6j0ftO2pnviNSo2d79/8dyOxYgHEZfCd18hlEciDC4UpNa05pX0Ch7MLYqD
CYYfxaaR0KYhOxvq3kBGW1p04oiCr5DWHH3bfe5qIveGpZcGDgwJxKs4Gmv471Qa47u0hyVp2ZhL
w6Fm86LhiGuRbqu86A++6fihMyY9Y6jzGzK0bN/kY5WwaubnJvObS1YPV6cyeAhjVz1XIA8B58nR
oJruONZcg7A6eheI9BW6kza8W8FBMQX/OplRou8qaU5j0R1Kc2+IP56gtB9gg1U+DZWQ2yKv1HGO
6nxjh2m+Mq3OTdfZQ5/1ecLwLTb5GNC3tWUG3scuht97WTqJDFoIuPn0rWiXEVMRoKg0GHQ1GjpX
LXm5pWPmncImekykPE25VfFU1A8EifLzOHhfiWuv8BURr9P8NpMUnqoqOndpDw80Fm3HtHePnMDa
qwyHS2Xh0lFHMNhyKxBv+DwBJGJk40Pqf1VZegql8H+58ll080fA3qqr/vtRB3nXggnBAQXhCu9V
OmKoWMFYUd0Fgndi5il2Ju6EeGH2NPoiP3VZzZEDyc4dFe6tEojNM5BobSzzRSIrxDBUjXL35bgp
M+28IM5lK0gw7yU6yB0t4dI6BNEH5dE7GcFSHoFMR8JFcLLsz/fDGr8r6rlw8vqO0KduJ2oD6wg/
Ok906naSAiLlNoe7Vyn7Yz2j2THkvHYp2gL2480nl3fep0lmn/77xFjSCP5+pjPkVEBeCQwBXGjf
f3dgZMp1CyQw5Q9ckzsKGwuQfKIm8VvnFGhXXZvI3h0Fq5dlP/WquY6z62zWyjJbysugMAefmbcC
50hCCIGtmetRUPJFe17/r8od9GFmWZbMZaRjlQZpbBVbgthi0wqWmAUimGa3edKyefZ7aJ2MX7gI
FKuTTgfqhrlms3GDhl79mQMvSOExQ0fyYQn4b1co6i0ClAdIGHn/KNrcm6MePjY3WBl0n3ISvVCJ
E71vpN30swRETDrYWkKHvG1F80OYNLh2/pDHVTRBpRTM6WYuG/ZBD+/9Sz0IAQ9EDkuoJayblv/+
l8La4d3olmHPbmUQIiDAeJ+6SomNn7v8bMLHZHz37OkULrehj/tJwdoF4wu4e5XenjnG2xjLnJOw
jDx7+GtLeeup+UcBSuI9bRu5UyYEBRELPw57ullfB7LV3C2hKZClph7+4Lx5AKNT1nj6EC6IheeX
cG8MRPQ5D4H3dfqDkdwy/Pn7ysSyhOAGGXcUy/MfcNsMy4WBuy29ucXYJHIyYVKR4WldiF4vu43V
dO+387DB6goTRKoRRMf3UUwrfpVOBdEWNuImG3gQe257i1KDu1i68I3rs3jxmTpTNkPOJtPyYFME
3LsFmBXLos4xTDViUE+0ND/XJ5bDv1DDv+fq1/nD546Ba6H/IWf1X141xklIG1nucKQUvSvi5nCm
AQxc6E2bz3lfI90hIvYwBZlzxaWLbefwMunTykucavwmbfhzdoh9woxoYxii7GUe/JROcAwQanWG
q9KnAhdk3M91hZcJbLLH9mwAh8Rkqr9LKhJrzEckgVXe//fjGXpGDpkK9BzgAK3I5V/Wa2GimTk1
dW/rdADHBttMtaPPYz5AKi8m1EgLREqbAG4Aad4cG/K8Nvb82WFqundNEW5Ik9JDIH0YOrUapFho
JhLq0efeWjgV2jZH1pnMn1D2fve7YQuw0EEZ6naHSSCDYeoB7RdZjtQLDMr++8R8J99YG10fydvI
NPYD0BP8d/sxwshOOGNOb8L/khkrE+JKk0xIbIBTT/hYT8UlovZM7PA2l+pzk9voYVsXgKS2j6z+
uHn9xyGOrbIORaGYD/Dk3x3ii20QLAkKeotwjYl8Hs5+IYado92ftEdIW+gHO2km/WfzcA0jy674
Ns3YxkgTbk9VCN1J2r9Ni9vYaHl2KRbc1Kk8/gGFhAbvmwgsjSDAPG6JFoUe5T0iGbhpYLid7G2d
6NiGocJHzrxqYH/MB1hT1FOUOF31xXZ1B3eFqgmfhLHgrC1teKnNi2oD+bDNpqaPDqVtJP3PEICc
168351V5QhDlbcU7CfuCTro7rBVsluLUhBUTbKrzlu2GElI9EfDx1GH17FrX15fq+5A65xUz7nmW
x3nQlHseOsAGy2y8hKKHIeUUVKcu1RfcAXuLWKYX4KXwfs7RJk4d7IlkVwa3wq12rOwO4dD7137w
YTg7i5+DO40vkxt8XsdDE/k29N3TVJFoq7ntz6hpvsIN4afHU+eEu6faIUU7dithEwX4+5wHnUp8
b8zQUgAQ1ZaXu6CqdlEA4CnzwtdGNE3szYiGncLpPOSht29LmGaaE8zqtth15NN6CeuoLhMm8095
1WxUH9GjlKzGwB438ToF9JlzdMuWX9atOo3wVnVs8xR0VazM1D0NWfDA0LE44AeQSW3lm+3rCxSb
UNQ2kxdXhfztBK/C804tfLsuNTS4j4Zoeq0QvLlnLC474Cl+Gagdr1WWBJDm+Z3bovWOgtj1xmED
A4rtIAbv1rYCi9qfgVj3Kgl7mHqtX6V2TYf5UFPf1h9qSgHNinJwkhKzVF2ixOg7t36RTrLOQSjP
FtB3NhsVjt8nOZtYdEBF3EZHGwzItpXjyyO2V3VkoQAQHhYhweetUdADId2F4OHl41Q8MYz4DkRm
MHTL6BETv8+Dde8utWwfNN2ztc1hBd0y7r+6mLa+9vI37nWShNpnxwK+eFh8KJqEfXJYhUNvLG8l
Rl8wASueSjGpc+l+tO0WIOOvhzLiqxgEYDiW/WBhTL4DOjic7KacNuSW2iE7tAGwiVkZcWh5hmQJ
XmL+lrXXhuKSQR8wHMKiZR9hqP/Em/HNwYeDGZQHqPD9LLf3zZzlCGy8/cGbO1bcXVWgz2Btcbap
iuC+h5SiQkcvsMJDEAUR8lpkh7pGVOsHh/hyIv71eQDPhTJk8VQiKLP/MaOJLLUFROAu4D4sDzra
IwpKeN0pfkx1dAlGBr7PUgoIpuaDcpt8l0mfxVM76w2Z2+jQqJEidLRM93kF42jN4KxjyYfc3X+W
BOCrgJnEFs5LRN8D44FtbOCN7nzzHPC5YHipYK5son2DhngDukid0AyGan9qa8kwklx22ToMow56
dIluYitm6e7dwes/wBvC94f5co8FIOFCtY+PyN57mAUDNV1QMnLTRWpjPdTOLiqJ+dr3ItgUtvB2
qKfrhEfW36Z19bMDN2XbDZjw6lAHp6JNz6Nw06SznUkqrwTlP1DJ4JU87ofR2/HeaZEVzEBEUG+e
g3HKOliR7ZOsmvECb8hb7TnOljWwWvLaYTgIjoDCaiKoTdvQfF1/J0YK1Mlz5dHL6yYWqgmAPf7M
QGRIMl1WZ0xqD4GmfsJUc6F+CbhmxfIz9+4MlbNz8M/iHehshgaEH6YsTrTQS+A3N83pq2xfU0t7
2A5akjgAuAXFUGw9Oms6qLvM8kfUD8BJjDZfw7nInvrSe63o4G1700G8V5J5S9likicKJPCYIT8s
ecCTI2dYQXBnN1X0O5Uy2NWut5+I4yfrKw6zxSrZcVlM02iXy8BsW96ID14zpMz/8qLxklHyUGwY
z39PpilKmEAKO/x/UTebMbvW5LBesrz+1nIC5+PAmGNQ+iiduwlmQY7GGF6ZL+GoYz8vzPNY+3Ga
QxcgPP6Fpajn1xHP2jQWYUU2nifCHew+25jqAGZKpYEaY2AIG558mLyfJOwMX0KYnuCpZbdZRr9d
2DrGgBftBkANIgpC0MEHS6tja+rv8FSszi6GC5V7MWhj7kjvva0Fh041THbcsT+LrjgIVV+7fO4f
jhRxMNQG5JawAFkIktUi7+k+hTdm4kQtMHgloh2k5/aiptosOeI5gmpx+xaBQxAGmzo7PVaQoDd+
h+Wg8qexMTFqm3RHejOhX6t/SNBZtmu6chMUv7IFqAmED7FzWcAzWy3WboGCdrVJf68VtEum4SfL
hNg1AScJpILTrox+8Ki8FzBXlIU77gDVxGWj/WuJEU8DW4QLqk2K2Aqh6ysI2MiT5GrvtKFISlve
Ba/aGAKU7A+2V+geG2yEkJ5P/zODMx9CJn92ZQ8Pah7+dkInmdKy/FR05NT5+MptPiFeeqG4FEUO
40nug0sdwKp9zLOtGIeLHzjYqm7xq0trfme1eAtID8EBSAP3dTTlRjbbWBL1dxeTz82QkVfdX7tw
nL5AZIQLtYEZZG9/wwBX7kuInAZn+qnnXBz9gf2yQYSKC9QseNc31bGrA+TfsXTaC+mYOG+dPJ5J
MyYhmY9mbI8Zm4EuqHmzllGhyumVtpiX4Y7Kt74GsIefHpNXVBZ2bsyd611Zj92ngSi5X4/WfsaU
OIw2MFDVP4MKo+EKskJW9nhj4B2se50Uct63kbN1uVH7gYVIaIW/b1xQ4ATLEACgIWIy6qKJHSE3
PvDxa1247nEsx+8+MqrPpTAjOlCcn90o9yANPKYGjuh90fCN00yw6FZttRWAl2K4PxTNEBwCG+C5
ChHumXoSM/p40z4sODykKDEyo+SylrPwyo22sIXot/AWZXGWk205Un72bmDrOAnm6hh76/TkIqwb
+xfzOUv6GbNE/bnm8wwP9rQ6ejD3h8U0ckKKJSIec8YrdAx244+IguABgg1SpI9jxsPAG3DIvovq
Ybt0oN6MNABe9PCU7ej45t3DCLY2hMI8rFPZD0/n/Hns2uzoVEUR65Yn2jIO5gq5AI3HDJPgOq4K
pZJMLTQEakS8EZkXbPVCJooIGD8B7w4N7pGN03b8LAtyxCqlWyCpMworgJ3w1HiD1XEDukDYx+sq
NGwakpRkP90UH0WVCtBTlCJgN9Xkee7yZy8brx7mf/vZp3D5XzpKAfD40IRdfQC5YrqaAbaiElSg
PrrhW/WvLmW/xhZmIYM/v6KYNXF07OeihS0F1vjyY8HZ2tl0AvXpWI/ATa88jeybwnxr6y1MoUjm
4qS6g5cZpAeM/pegySFbnY2XYEvdUuFc1s6M4dtt/NmbdnaOziW4Bwcx0+O61HLK0n3VkrNM526f
g0oE8gYgM4/W8GTR3yr7JcKoXISiOKwAhwvFTAL71WO1LHxeKGDsK+sM7qHjLiz6/4V1HcOlVT7V
VX5q8xqUnoV6tBZz61xB6waOW4aOqOPczxmOptCxnzPse4cRTPwiwOMcfVGBcw+TIAu3Hab2pMOp
OyBcZz3sVnRHE7E3RGoES+prA+3o0ASfVF2byzj4NcYTAeJWhETGgPdQZDsWhYu1Mv15p+tWnGdz
1Z509mvjUcOd9NHa8m39byDl9Dh/ew0iSUZ2vpa/a1fNF9gwnUdDfozcPIip5EsfLXYJSjUvpc4K
WBl47Obl4Jqsn7S0jheXITCaGYkmSFafL+tNQFq4D3aFPq3/V6rKpxUxD1IOn5bJ8jNzzRvxcv5Q
KvpVDynGtXn1G8S2BCPoeVOWEpEdbiOf5wyqgeV0KYj4of0KgS2RNtcI9IfN2gyv4xjgdU0cwhd6
G2DYEZIJS4ceXKykRCv/t6l5eSGVW8CeAIHyC4q6nlhZRi+iUupe2i4pQwY/r2UQEGWz2XeghWwb
TT+vy3Wo2rvBnItWXf2Fz0F7kW2A0fHsguc2TZ9I6Zt41PbiIjYeYizmv1ie+qceqHOIIv6tyMhn
nU/mPPcuwn3gtLxPRxfwnOvwI4bymOOQexXAySpzKD2HNZz+xrqg41aXLsIqcCLNM5kOeTf+rCoL
6DHXMyyB9Q+MtrH7F/YKqztEwBQsTdalOEO3WocI0MjYeeq7Z3DcplPD0o3sFbw2RNtsJxDSNmAp
L6benr/BTp02vi2bZCwJyLXKeWkijaQY1oIFpYfLzNrw4TjjGWVFc8AjwuU5gnDNe4oJCc3eYI2O
9ZLhUd55Xl3KgP+v1Zye1iIpHfpg50x63LtFVd5G5zNz4VCxoCzY3NW25G3zCPAlcGwEUPjCBbXI
/PNUMXZJU9RUesgLKNwaPNd+igXjdeJXsEIfHac6tJjaxYYrG9s2AvCAL51XPEuawVGJ6ScVd9P4
VqaeeFaNPtI23CqMw4+6rJ8LIbyDrLEs63CrcXuA9ND8SJsmurAyeJIck6Oez6jYpU0goMKFSNr8
6P4PaypAesWYbpeJVt+oHWZ/475VId8OQLoOleFHQ+dq5/HS/HkvQV7ZRFQvHlwW4w4wO260Y00n
gTmDQRI3uF4+ork3ppbDXebN8LObgn3jEQUz6+ExVzrbghUxnYoK28nSdOeQEALvC41GeUaMN0Ry
Cpm5GAPf0fRv6yJFKNbCMdOufZSmUU8jcmdWMA76AZvDBsXqB5yQv6/XPKnNdYpGdg27nzgLwEcE
ofix7mt0P0fhk3S3MjLWreeDeHp35qtgU9KP0ZalBWDmP8cQLr3l3yz+2KQ1uXBe+aAIVKjUiRxu
TplNm2YYf6+Nxrr15iCzm6w1TSzhQHmAQRrSbYZvPryvn8L1F557G2rirKR6N0sCw8hlKJPJPgCI
QR5RjSbLq/0rNeqoSF8AsIL8csgAi9hqOg0ouXFXQ2jAahoDRYQReajodarpryKq6M4ZWJaUeJnS
+hOWUoOT3GvS2I86nqBk2fXm+wR/83OYVQ2MDOSntARP3UZlsl5cdc/EftRoBQzyV3Un8l1doCpE
BwitAiLkQQhaUTrSdSdJQyB+ZKSQTgz5GdK1vZULQWjZzkW+CCAwBxvxuY5OLzrQcTDgMOywPivK
BlwhvamRGMHqQ8f0pw40+g3BEbr3Ya4TV0bos257eCXr2eLOoeqpBGws6ACbS/GVew44w1M07HA8
sQ3h9ivqyZ9sxG2XLhypVKaHKdWYBTu3tM1eVdj2Wyg/xrsyxZ0uCszUGOcikHClG3twlfg989Ec
W6Z1PHKkNygfm8KEGZx2dQvbkgjB7hUsY07rgpoznELF3CNXLa87qCMO3TDQq+jMGXzneocBzWEq
sv4Z6RJ4UwMCr+qqe44QkQQyaWPUm8xpvwtrk4YbNoBjwswzSH36UrJUJmXaoFaZ1Y/aeZuphhYM
zO7r4GBTSCdEAxoeMuvA8CIS2UkM7EE8X2Ii1+MpChTQa4EEeoeTtFB4zQvbGbWIG1fSQVe/0MuI
sAjpctDMQ7v1i5eOdxC2ZhvjjnPiziefeIiz717qHpZDg4Y3PdbQPqtr1O4ct3uko18V2HIZqKtH
Mtj2T+sGEpivQHDqwCGPGfQZu567L6io1DaqIh+mKKPdryO6gWIZtnSGxXHhbXowfWJT2nSPkoMc
DNEVKm6o6YeOj2ceKSQLDRUyJzAPkop0z3Ngq+3MZiQAWTMuwohsr5oW4W6QvN3yMPq0AqLUK7pd
mOvhtGIP/izjtm3YnRTDNvdgrawnF244NbgdODFe5mL+pjuJApxX2bZq/afhsnYcs3yGunfYq0zk
+HTuXggFpV4+/Xam7DdgweiIWBWcVNTiDYTg9Tlpte+RfzwhDP4PBSnMo2bToyldQAyYqOr+JNS5
bUGLxFP+KnL3JRfsDbPY/gq3198BC14lqGGnDmVM0pbRlUUFIuQ8Qs6p9t/qUSN/0ILD03sMOVS8
8uLam+4mlFOc20xeIXnuNmn6mzBjQQI2ZFfy6jNFZnKUzND/HZxGOFvpuc/w6u0Tlc7mkyM/Zf2+
hOr8LUPQw25Iy+KlA3tqjnj9vFaNLZhRm4FFT3QpB4TS5RZzZQ2fHfR7fGEAKwVhbl2pPx175uV3
3pXsSrKHjPr8jGwOGhum+AYjwCmZpOU7GEH9gBY335cK+phmiEDWE9TdgpBkktoMyN5idDiuaydI
C3/rVpZveeOyJEPYDqiStdjXxPuZOgVch+FlsKmEeiDdwjvKCjuhK90vqFuRj77wFscw+MWnLPaL
cX6eQWUKGK0g2pZxw/oZPfmi2eDquxwHmIw5Sh1X8CEYQAAwUmHLV1gJWgeIaGBl+eRlYXHFQ9tm
JLw6ZlQPTJ+z0CF3HOgCwi8nQb3loaFrWQw9B6qGTBU7kJaAc2WYlQw1nlknTX9ytfnh8ia6VTz9
pRg4KWvnO2jyUuXgWfOaiStacw9SSouZlDl1SFlJipK2B52GwT7N5YtxxHfO+XS16KuQY99Cnl1i
QLS+QDvwb0h0qB7ieZjCNHGcDhIEYAbX9RWKFlFqUzk9Bf0dZM4UzP0A1gNWfe1D3sZAxLrtwBim
lFYidyZYgDgT4P2AC402szp0cwWKeQmyVz02N6mutRP+QuyHenFt+ZWTKN2yqWv34J5d6knSK3Jb
vkMbt7HQ0X/LOAhYvviOcaN6DYeox+An5r7sHjUhG4IHeHU6//zn/kSQX25ptsuaib7kzQg2ahGd
urJ1AZTQzxVrf1RqFg8XUAZkWOm113qKGR9wFhUtAA9F5XfF0lOr3Wk7qt48WpDC/Z74PwY2oEZy
cXOkXf8J+DfeVz/MjxDE8qkjzS7imbzUfhEc66IA0izq6Ygf+0W4XR07Q9q9RBqD0mTIxhRMiACK
654j2qT9JcM4wNTqFw+K7z7uC8ZU8Y2QL+3c703l+b+62f/epFH4qMDXhpV2fUCAikw0NlU8m6wH
8FV8AfQZIVoIOrDl36BfVAec9TaxPRaZdJOKjeo86AKZY3kH63pHe7GirEgi0JbO3sT+bKe2dfpk
bMV5kaokGaYrOyhz9EmVGeKsxwf8kbNfFR29DUxWW5qpYwduzy2HNm+jyeAdCa/R1aC/eSWk/DXn
/DDjRHzqIr0vNZ4oy2ywnepx2iAupgHS0f2eJBxxwnQiQKe67/UCR3VhC/JUXz+lEuKieuhA3M2i
4KQaYEz9WFxn1/tfOo3mAL6YxoQngtlMIf6Ps/NarlvLzvW7+B4uTGRU2b5AWJlcTBIl3aAkSkLO
GU/vD4t9jqUlWux2VZeqt6S9QYQ55xjjT2dzTATK/D47QSaDmjIbpNr18/RdriRKJhOPtaGxd+Oo
bAMK+QwyK8hprvCV/Fyy6m5O9A+rkkQjfMIl9ybAuvDrWJOxAqaU+7UifePBcEow0nCqgmp5/mbm
Kn+qeFJY7mbcLkgmCg5SEAz0zUUCP0112lF76KCvnruk30TZ+KkvM3ULT2REkth9LrqkcAIzl284
nhZXmTd6GQsHy7bGbdOOSWWy+BzCod8Hbe1YCc1zPmGLKZoHrQ0nH7CNzqfMDo2ufExy2401grWC
fDwvIfahZRN/qJX8Q5NrzB/6dPbUAAIkw6hepVvJGPbJ8e0gp1QRBhEyPYFBG5VIoNbSeh95JaRY
sC7myW5SANAvauX2EVlBZWq3DAO151nPci8XWeQ1gLM6DHtXYhTszRl9kyZFbpIplptNX9qFpT12
1cCDjW+kSP1pl9AEDE+ealxXA3tDsBAmRSy+bTEvT8Vk35ml9IPsnshVREtyX5hv8kYE7sAB5kkL
wFODjmefyxB++NLsQX+cmBa70qQIl8k73y58vJxpa0xq0mFQ7OdMsbdWHqoOtFbsbdfWdW7rjZXI
gi7DkmGvy7f2TPuqGj+0cSAMNxDepBIXGuCD7ln2tDEizqxKEVCxKcrIMTqsRJqMpmvlONHYpOS4
RtEzksyd3ICbSGw9dt9ULrOTwpPNcR9Iur1H0PmzjpbMrYZg8KTOdKt5No8oRx5TMqacyizI/DNB
/mUpvwlKJlJI5PLtoE/7aMrPobVvogjNn+nYXdp4HWTOMSYHrRhtzZ8SMtoCy7PK8Sm37J9MCRlZ
tZ+w4+V9pKUBiKrv20mBezGqgZvlybGsyUKxRU2lawXPvJ5ygxv7k47JEYFHtpPbvONeGs4hhT3d
KjgtGjACv1K67wkWpdx6nJePbav9TM3maxSKx3Bo3agzai+S40/JzEAhwQaKv+mUVqj42No8DehD
ndYodC9voo096p+MTm/8WVZUxMWNtbOiNCUqIOYH13iCD6EZATGbxV2NAZOT6AS6pnK27RQp8OZP
VBLDphJmtm2nYhWLPYYLNsPYcX3qNSrBqqAqUxdT8pVOEEUaU5jC+AzwdNO1D+UkF4x5EpJ1mvZH
lrT7boI0ILfdT2MYit1kDjeSHagowMvDZJQf5NxYvCXnpkwstkfFSjfdLO6tHDtHNa7201S6bVE4
dko9PylIrS0t3QexRJDtUs8+MbTbQOMHFAyID0DYLyJKhgOfwletr29wos0qkWxNgKJtP8JmsAeQ
7qE8yJ2ySZmCO2Hfeqx/xUOE3W9dNNKyl9jTXqGB9UPF6LzOINl6MUjGsq3QPCbcVVXddqlC0hen
4w5micOMbWNI4P+VXDFmmTTLyfXo88TS8gLNOEqFRJZt0Be7xH6UppHWp80sl6w0DyEttUK7l5T4
PMg07DxMtzPHGLqyfjZCaGdZMR8NqJCzvV/M5FsdKS92JgDmUAK1rfESiuhHAVpjSEzl89B+qrMS
AZOe2a5thLqTJHF2n9XWYRbD51SF1ziWWH0hGRaHshzBb6sSAK63j71eHhImFAQRNtvY6II7Je7G
OwnMpWSy15axsuvafrpdpOAmkdJom2VQMOaKr5hngYNT3mVOUIvQLzUVBniYCQ5v9Xs0DcG+tiMq
hCo50We1h1aRHvWxk59Khd2zhIp5swzhwVBraydpMTIBkqhOQTF+m6QyvxXy5zowXjqpTm/aeSNA
fjCCH7JNkFdYsjPP2mU85WNF55+aweNSytme0IcIjZ5OEKLW4BlQjo6lAi6YQ1nCmRtjL8l18y6y
iMCrJplBd/NZqMuSQJdGqoj/gIyE17LuL79UU0m4UQSXwTYL+/X3RKH9IGpNP1x+qwkKCK3DMnuh
Uumnyy8mPfupqzD4sazA3Ix2XR8yzf6StGV0Yhw7u4QYxp4xgewVmkaQit5JdHE1KlaTEMFhnhNG
3iFzoUYBmJsyZzRLROfrqCBeAgbc9MkgG8O3SOuHJ9A2e0wfwqyUjhcmRirm0Z8kGzry/Ih4Zr8q
750hNEj8hn9E9t3PkIC6YxSyp9nznb5gWGWV09emQXJQhRWoJA3ZrI7jjaQ8ChEVW7RsmXuZ/F+4
2K3c2TuVlkWCpQTLJKOPip8bimq1cEl0tHZFrFdujTFhZLXdNxHXvmjKikzcilSTxJxuNE5zZsyC
8WmLr1nk53YxfLRmRNLa4pfj3NzDEX69AqPGR7tCwUPYJqISQ18cveUzblPCjBNiL0oLEXVHZauM
7Vlp2m+93gyHAT+urMMJc9HV274Y93nFaEXTy6cL7bMK7B3UW1Dm9S6mUfphWhLZlYMdOWnA7hEF
1tOFIQk1VL2R5Rh9FzOKo63gONEYX3NpkJjqzweCMe8QbM7HbiwW5zJxLvqovLGQ9LxSUIFSukiv
Hmc03Q7/pfh13hfGcBTndPpSgFh5NqOfQ5F1EaBeSd61rTJ1yazhZNj8Z1PGum5Lh+ql8zLtdIkI
TEtqH5N0Kff8n2xbC1Xa0HABywOQ9Yt5JBSR2BO771cDrTJz0eWgQtfU+jDaI0h+uexlMDt1lcsa
VeXXRfOMjoJ5gEjverNfXKOGQmpYHd/NBfrr9Gof9sI46ZZ9O9qQheMCGlalldTpRp96kOoKRx1k
3SXeM0Z8hRpaKrV7qupsc0FrKiv91ML8dTBV1h8xWeIMb4+aFVB3dpgtFUQNMpCxcCuFLQZaioMF
YQFjYJRnhkYHnOetYzbA6YnXSqawX2ee4YS+I8jSzAlzCyp33c8O4upgM/aVq4p+2ONCAB5jjI+5
NVBxtQM54/M6qFxJ/iEtvNIeg6QajqZ6Y8FQIjWjPggo3fhRBtEGJkd5E5n1E7R/Brd99CgmLMpG
UzuZ6nzmidqsYDt3RbQo7qSmP7SoazZdWCqveu3QVDpn6XN9O0VaeP/69KLUOhd5eycvtGJVnKgf
9CndjesUFxnrbbSRwB44aPT6FBdm9RnsPTpKtbYf9b46TinTjE4bx22utdou6CAAaCoRhUU++XFg
0D9nrxPdqob/KAcf6mz8OEq9DZZHP7x+O0VTntVq+jEP8nRSamSHSfDlstssS2Ed47mGAxSEbh0k
JYMFE+ZcL7BvCAYmtW2+saf2BDZPRmJTUV2F3b0O10oOu+hsTZl/0bKmk1fMtmNH+fLFKucPScpr
K6RwOlQz5KfLqEChHr/vROBT+64bXrjAiy8ZZd3OGg0tS48heFyOidtn2uTDwYGgLZv3wepgMhgM
VlrJy+TTzDhnc4HCIC+qR5Fkz9PqGXLRfrQ8IqfJWjKV5Bw8ctVcxavn3CgP3mWtiqTWj4vebKIA
skrdKpvRiq19RA8emLCUJyi6j1GHwqYY0xuI8KGrRpg2L7oBgyAnSymDwOu3nWmxmBd1e5nIM0rI
d0y8nAsoVdfyM5BFu7nQdkdqA1yYC+Fd1hjDHssLGLxsJXZm8Lcp2cby9JJI5UcjVz8Zoon9ujPo
n8zqoDDmnYQ1vSKhECQBHwJ0W05PlnCYcfM02Q5fq08NsXxVsypzU2g3tlGT9mHOzfZy10ne4lNx
wd+KYtyZYfBFkmB7rR9ILwhiSRe7OtE45j6QQfXZzGB/hIu97SlZHmcdUvbcP6h0m7s0GQt3ihrT
xwTkW8dTPFbKwmub5NZgQD0MT4Le7EK6NWNB/LvcnMsiIER+xUD4Tg0/jVX6/wSMRsOcRarKtdQ1
7syh+X4ZaGlLPrthgDl3iFTJUSo5cMmf7F195WJApUXbruYq3dadyRzLDcIl2ihdCC6w3uOcqOsY
9aloCWtVGrwlHKtGKrDUzebiUBCpc77R8zzc8CgBtfk84MmEWGYP03QsMW1zkAhVULoJn9AEYK9g
Fs20cCp30jCCpAbRUW/FDtB4BEnImRbpsseWalHwCZtBrsf9BBZ8LDsclScpr06Bjhxm/dHJIm4p
W6N5i6dI6Q95DE+gwTZE0WOcAOoPnF/iUQ9BzCM93OsMSimh5gLe6uhXK0MHu0gvHRSxS0h+diTx
KmqAjvBiNBPbKIPVC6gTC+WLxHjBKwzC41h22Z6o58mp54IyL7ZuL5e1reR5qRUKZMbG8LSK4YB1
y0mBqeCirMWcAmLYhqH27JCkG+wLBo2IsJ2+gL8cWhlILSoZza67D0GbnlumRke7tZKdKZV3fSRP
d0ic7qzSSROrfO6r5adQW+YbuTG+DMX00vV6egIici5LeGlyODtp/TIZqbYl6nS6S+Don/QKiBZy
ciwC1DdwXW0j/hrV8D6kqsC+Z9TAOVIUca8IV5Wwf4U3cL0ctWoIIdWSwK3Nfj7Uo2Wc4zam8Fo/
lgE2633L8sAhqX5qepwuQC6y4siYrD3DZos3Db4GHTtxYJbyKePYDOyA7CIMKLaN3hubPu3QYVWg
EIbUtm6vDLx+TsVtj07ghXdEZ2YtwS4LZVRp9RcjbVFFte0WP6BdOanx0WoboMXFvIVR3rll1A/b
eNY2ZmBk2zIbrQ2MyWWDwoQkxBHks1bEC5KmlnTpJdyTNE6UFFTyXR4xjrPmn0lo53dyw/xVVwxg
rHi+Gyvl22hl8UlpIZYUhMSejBTHjFcqS5lnDxDVSmg5iQ7JZFSX3WKP8q1Yf1G7znCih1BmFI9X
LWxsDowwRDPXr+KaKairz/MCfKA0C6G+dLYCGdYzIIbq9xPkEMF370NHqh+jZmpIsKXta1m9SfRJ
GbPea9eE3stONdVN5s5BnHmmxAPq8hZyTz1v8ROrdmWNr3jVGzhdGe0eHrJ/oThDG9lNHdfK4e1c
eBFJ+0IEdLmre1CSDMhib2aHGs7YTg8T3ZusVvimCk8mLDtcIkpik0MOFi8P7MKxIk3fKguIiw6l
fKoQ0AUTtShMwKOlDI8iwgdHVRLVlSuL0eeCD4ykNbfS0H68HEVKMJBJEWbGXiTzrlgm6yatfNOe
wEvkj7FWAXME7X6s8MMI15pWdPpNmYjQKYeBMOtyqLAQUb4WsMhd7EHKQ9/MiNVg1ZeZ9rrHQQwD
5FTj71I8WPdG0S9OFkntrRFYX/WxOA8INQFx4+c5Uqc7WKjHWdWOSRnccaMpjKjArfpW3DJc1ByT
kg+kHaUYza6f0IZXJlhxx/27SyoolXSDKGt4DmnekeO7kolbvsFbu64QktYtnvMhA5EQt6i+FAxb
9RLfhiLdA/dBm5LMD3ys6RZAkgzEslorOUpIbAhAiQkx9eSoxkGnVh87VZL3Sq96pZHc5oUkbY2O
AcmQinoL4eaFcGOUPuWhzs0KHKP+eMFgI1WL3MrUko2dY72UFK20n2KOwhrS5sGg3HWZmtJXXugV
GOsdawgL9RQ9apFuY9W0LdrSpoddDpawn1V5kI+XA2woZGrrstkbs/V6qUsxbZfJCdJQva3yKHQu
WoD1zYLZw6yRSAtZekASZV8EhnbEzwOGT9Tfml8uDVxZeVKWa1tgu2RtXtjAComsLvKdQ2kJsKhp
aJvZ5bVB+TiU2HwhEKMZC2Ksbcw532VlNjlmQQQgkv16tUUyQumLsANCbUUxfNCVUDh1rwW7ehR0
G5VsuH3OYol1I2dUSTeQl8l0ogF65QYTkC1vJxPtdAZ7ayeVprodkb5gcYCMs5SyjZFnBHczh2VF
0pFmetu7hijtM2/Pm9HHHC+geWJJ8R7ZKlE3mixtQnl4btfu61Ik1+Yi71T9RkWjBlmrUyByqAOu
YRrilIyJHEUXRsKxn+l16yZhtS/VWqU8GR6aWin2ST/CZxnAG0smZuNHFLHGrrWi2TfZ/sayQ8rR
08lldbc4VRTkm5Fg7hs+IY0wK1hj+imYgj0I2XhaJqhKg8XmxAbdhkVCb6LbXmtGboYM5lDZCnYk
VJWamAanCiBKj3Kh0ZNoyX0sqy4bYLfl9W4xEDzocR0eoyT5nibt5LRaN52hqIQpkBAh7C9hZWVe
Sdt8iKYIRooqH5K6ZchbNTfhpJykYV4fQ/A5EILJyDSjbByKr0Y0fV+UIedkHQ/ZbLLEAmb0ensb
mHLjtHLdbuc6/GyYS3pqjdQLbTPf5Qtfdm+UO42ldjne1RCaNf0Z8+oa6mCN37QPJgvTAyKpjJ4a
XeUtg01YEdpdkZfWw6WPs1uEhQYYrkY4tJtG1ccwi8zjxVjIsEZANvEQYHvmqsOow3yLBFUGViMo
2otdrICvwE45XRgQwSTl/uWwFZDJdjY5oaiG9ZmfKjGoimF4qqUAkFOZ5aQo4I2+f+TMgaIsA3lK
cabtsmSfxKtZUvClUHvckBTaFaUKS6jyi7s0/oi66mAsU7cxFILqG6U607vaTDsEzj9ltJ3gq+Fx
8yWoo8D7uwTjDZ8TlGpEMOuWUHVsNK8kKXVHZTOXnThfGIeEwwdnWSS4ZByGDLJpN9C44cW9M2rs
wgolJDxjZR2IJjW3VsbgeQxyASfa0REqHXmhjmaG1TPmDIiRIumhk2OBbBT/AhXELKFIT9V3ZCRv
3QOON7Kp6qsO3bzWAvZTw6SnSpezrCwm5Haz2BhxWd2ENd3Pgst0iTthH8GWDaqhvGnJevSHJipp
ViZtpwahspk7dfrcqqOz31kz0JMpkT1vJucAV8uvkmSQviBN0fM8lLKrJMk71H7xp2EETqb4qyrE
Yb9hbBE39jj0gWS9qjULNSi9oAnoTQX2BUlh23TIsDzRLCxwBDA0DJpOc1KtetdA6E9PI9O2hKHY
soqsVbm2Px/adkiqPJTOl+5QKrTmYwEwNKsFJhVFUUPhmAtXnrrKkVKqgFxMTFRoV4+WOYFaTBBO
xXqEhlC1m+ZLFjMdS41pZQZ17rDqL3HwI+bF1HYYGbSPf/+e1Td/fp3kbUMIgcv4qmf+RfdKr86c
p1ukc6VW/sz+eQ6qWnUsZdJ3l4KD2Y4XQR9mCsHmaUeS5F+6fIH222EQfpB0/XtYyf5UtNqz3FDC
KF5kF9VzgdsV0a7PdjM0m3lE/47jWOzjaZd6QcUuVSB7hE0oCn+EubsPyySEQ2oOXpN0dC2F9Y4F
7J9GlyruIjJtnIUWlrCvVev1y80GmV4Yo1lrZxAgej5YxrdjshyWtRG+1HqXlxjgUcvgQOzT2mp9
O66mDWyhC9OuAD/2+3HZq2WUHAsb0UUKc3Qsoh+G/v3Sj8idVe7feUl/atCwkMZUXuDRxyd/rYNj
kqlkHWbT5wYTKL+OMaQrcUWCZ/qogt04QQebWlftbajU/SbJE1KLJRCzLIY6NhsfL8SPmb+6LxRw
Sl1LI0dDaLUPt5dmrtFh+LQrt0QPZPdVM3JpK1uR89ZiBfRHBCcKHqxW1/5VNxvJp+d819rozTvF
jUsmjw1S/rVFWKkBvUc5AErLJu/qMWSquVq+KwlJK9awqHRGKMKTMfAtuznIkjZuQjFlXquXuaMY
2J7I08iYhU0PXqxZu5ci6EJmZcqreXYKaSsDp+zBQN55S39uSrwlHfcrBC0Gd3D1deHsWxmFhJUC
dg0nuYwZMjZE1mUzpqJ9to5q+jE/pSqtaBejSQ0T07W1lkZ9VeyFZe8lchNvoM7op6TNXCunrg3A
3WAmkvWXZeoD6T2fq6r+CbWK7KAGCV+BVnmDh5PqXL6+WkMvVqK8aUf7cClC/36T4k/RtiWTr2hw
gxjeYSP1+xJaDdzGUIoV6N8d05al7j+LLA19FFQdoK8WHLXBU8ID/onWXbj6KUWmWwLfbculgl7Z
p82h6XTdG+X4Q5jMqVfkMJyLHsucd37Ut94Hem02NRYPjvNXR7UkDwIkBPVXnLGE055HhhhugFth
YbuSVNVB0jjtlHru2e8Aw229yLxwlMt/3UaFKEpcVGwMqDB2tq4cEkalVhZpyNChCchz0RT/7OxW
vVE3VavKnp4JCx3a0u7VmCH2ar+JYDqu8/1l+zdaSyJaoynfsQS4Su5YLQEsGXEmX6sik0hqXD0f
FFkoPPA9OQ8mA998pRlDVBZTvOyg3mPMvy41UZheTvNN5TnWOLZprC4dzHeOmu9lj8QRfV/qlVKP
s1ZtbvFFn26UBsZkKVs/catALkId8k4F84YvDb76ss5bXV3nDPnq1KLIK3V5bI3zyveHtnsYZOj3
doXO7bKarIHOoMZsAdzZ/lGCBosq1l5Hq1nbP5arTUZWvutk9cYnxzZtosBaCxP1+oDBxkHS8inV
z5fFqJgVchZT/JwWvIiIG5A95OvaXSXVQOMrXfcy4xMEzbzzxb110nGe6zKFKsEvvOjfl6nUCBIp
gF7O2ZLMW1XixE3UfUJRBuSO2xkd2rypgK+nJS33lxK1pJqzQc5dmHKmb+VKwHmNVyn5GcM2CXQF
/43q5jKp0OuRQ6Q0b7QWu7C/L9s3qlOLn5zW3BA4nZCW8/uPrmKuTy1iGGdDq5WjWY/PWVHalhPI
DSIgagzsjoGiovylmOToGFiIc9pRYYaAP4cEp+G+GCOBCoN/XGZNw08+G7eQJrVd2n/KlVJDlBWM
fluLRyxhpY2U9PJh1ba9cyNvnGU8eF3j+1TYK69Lq0pTcylUTescybaEf7A0PPWt8XCpnvBweh6t
6ByNinbWZmUL/GBuUnn1lb0pRwQll076soMX5bArXNRgyEwJV78djybilnFKg4fLT/wvRTs8lTn/
+4/133kpq7mJw6j7r//47Z9uYiyY2/Jn99e/tf1R3n7Nf7TXf+m3/3L7X5c/Dn+U3tfu62//4Bcc
gvN9/6OZH360ffb6U/zjb/6zf/iPnIanufrxn//2UvYFFvMPP8K4LH6PcOAU+9+DH479+DXu/vgX
XjMfNOvfTdPUKL0NoWNzsaYuvGY+aMa/89IxZUKur1O9rUdlAY00+s9/IydCEIDCNkEbRhi4iX6e
dIT1jxTr3/lSVP3iw44Jsmb9K5kP62n8i2EApgUG+xDOCevnt5a8v68lMcCSzvsRbkMde23EoLO9
6xBjDm3xztd+3ZJdLkUgsa1jt8XdXlduZFvAvJpXnWO30UKbTJXSw6LhlOmyW6vCTRZoaQUyKCZN
sfj6ywu5e72j32ITrtoYrg4pHMNo5WK5r17bTaUZQ79WGI0n4xl1MonTZZiGGgwTZmd8GrY4cPj/
h0uyz5PNQT/PabRWSr80E1YQyZUuRa23BlTm+Q4hACpXv3PGjfAJQPiXM5jX4AoTv7P/f0lxtavP
g4WgSnBJbVvpPkSyg+Ghzek9ZQNjyucmH/Snd25z3W5//4R+v+ZV7dLgY7IIIE4v25fiRvlau5GH
KNfv921zg52L936y7XuXXDfWX5+shvonhvDtVfPgCbXbVWny8Z3beuuDIY1NNgTOZ/S+65//cg0t
0iqzV9LW02E+XCLgh2/wrbc4rH9uHHlnen+/4GUw9MdzZA0aeC+tyfNXS7ELVSOQ13dXFrchUmHo
Xc2eoGDVq93J2WtPAQhA45rlrY3PvK947yeJXdXu6+fDKmHjwTmE6u/afT+u4SDLOAuh6TF2Uw3F
ebyZZ5kJENo8TMfi4lMivZd0fe1RfLkq/TZUeapwTRZXhrpZVklJEhQgWCf4DBvY4iQT53vZg4u6
eS+/9dJ/XD1m/Lv+52pXplLLQrmpZiWh7DeT1zrpwSS3d3Ayx6lP7R6lYvjuNd/4XE3LRL6OJaFm
i4vz4y+fktLFqoymkzdL6KkWFk4TvjMAuHbvWp8hkwu6f7xfKIyuG4imsk30w12LePkgnTVC2eCM
uuTqVP5ysO9lT9m9FwB8XWP/cc2rVahC32EoCM0SO5av+JliX0GoNC/P0V6iHa6Z4HXuu+/vjXX5
251erUtc+20j6LnTaD99WjZ4/WzX3GVzdmcv9yLfcv++Ltev7+p7+e1668v95eWJ0W50veYumb3g
ySeGLblF+x4YPC/2ISKOv1/usq/87XpX28AY6Onqntl63eb/3V/A/WmZq7qd+08siPU1/e2Ca4nw
yw1Wg+iCWeWCI0cEWc7qTnIv11uf5/vR8m8t998e6NVy70DE2mRl5yLKt9xmX2wCUtDpIlER/hPX
W5/X9e3hzkQkEQpj4naujif4RZIh5rT3mqq/hXzvdAFudvX0zgq8jNiur4NYVnDSCya+19dR6tKK
aiPqvTrGuzFO7O1UFR8mAVXCbLv0k5xbCjTvyEacSzm4NxUkedD0YoanvfCALr512Li7Qy/oyfjS
5vAEpO4WhQQSkt1ggI2JAQoyORnGR5HNB2DuPXQtDiUl0WBdNx3cERm4B2WsogUvla6nbhQDB9dq
t3rtRPTb+ktThzQbdlgRt6lmeN4q73zCbz1x4I91S8KLSpavnniajtJUDnYH3UcDvejTLwA4z8im
/sUs6Uu5Y+PXzX6HrFsQsPD7p6sNtNKpCb8efkXtyn5+6Md99aycScjezE6kbLJD9KD61bZ+Zzby
1lf826WvVo3IRjx6GsEx8mXwwp3YGd9xk/OFn3vYjPl/3xTeOECYdFKJIJynWr9OOicIxBjiReOE
TKASj4qXSdE75fmfjQAf7S+XuNrMCzNHYLZW56mVE+CRuMFwjxF6aCzvXOjac3w9NgBCDG293mp1
fPV5qIh5ADV0Njhv9LHnX00ZAE9rf93mzK2C8s+v7qMvtgbHnw0veOdhvvnqfv0Brm41xWZ5DJHr
eTBIB0/ftLQCMeC2s8bNMjl/p7B7q+L47YavTqxalK0eAJ162WnyIjcwOJsZdO7RE9zJHijHNrkP
343Gvra1f33OdJYW7Fr6TvlqcVg6Yxqowezrrv6ikDvzAAqJa8lqQ4r6yxv8tVLXVMf8Ym/xCNtR
T+7xidgwLvZrAiMjX08c6fPwo8KP4WN8R67y9t0iYn3YV9smLSHuxDatKNPPq9NgTgtkjrINdeCA
F+oa4yy5LX3h5p87fa5dtv/xVP7nelflXz0mKtrroPXUR+O+iR11U381Eev5YtfspJvFH+61zfCz
fRn81/Th93KU3qixf7vh9c9/OW7xI66UauEH0LbTCdvbXb+pbpVd+94GtS6jPx4s0wH8dmlANfvq
weYiz4kgSDpv2KgbvMbQQ2+wcGGHkneYL/19g3qr/rRtMDN8Wgm7ucwrfr0rLKZrLbbCjl6XuCRE
ezFOX362sbyGoNF02mTdptv279zkn/uixZB3NeozTc74632xA91PC4Nn2SwIjYCy8D3++42tn8Pv
T5FISHox+gUKCKbgv7+tOBLDUgxcAWjeQc3hYBzirFwwIXaFJhw5197bntYX879fkrnB75eUcXuh
teWS3SbbGwfNrVgUA18ny2O7rtR8Ex2g5mz+D3dqk1DKKWAxH7n6XkRWVItFSoDXCNxN6xmeSoEG
ESTmQ6ygFClqDHu6976bt25WR+ppY6jMpfWrw6DUqgnfRzapyps22mH21zxpOKM+qtgN/g8bSl4G
CO+tjj8XIXNXnRmaZesqkMvVlpzY8YR9NKedPma4unewTlrbmYvEFxEiIHxwAbIDvzK0x3/9KZN+
BclBsFAU+ers6VNDmZAnUfyqsPglK/sYJGRVpsaD0kWfeQeqP1nSOyeQYvy5y1ocAwozxfVLNq/H
fNDWEYvgPuKNnd7vbS2sP/RADv2BCDIL7r0KRVM0tfUNZq9+iOMy+IJ4CwUJjEbHUHplL4ha2CPE
R+tKyYWgM9A/9FP2FFrDQ2GPj01a7ZpYvqdCzo6YNh+MstjYmlqdLMzU0BaJ4jjkaRnua1Rb5KKl
pgQ1arH8xTAy8H1I0/MQhZ9jm2mk3ZQfJtNuPGNBslxjYuzgrFkezFrMbh8y7J9V6UXL1GQXxCbH
95RYTqjPDxlqcVdp40PXYSQxdwpoXhyWXqV3h2DEVdLANMzBZ/gFa4FbKRZIqjEAkFobL2L0cGHy
MSOcAqJReccwJGOBy2LDs0WfZY6PCpFxsSSfeI/wyFUPWf2ubdJHI1DPllmc01F56IX8kLQ4axmZ
foDBHIPhjrdJsXyJWqzp6+ZzFshPRQRHteP5dTFqGJPI0iQvnAFDGyewELVqfbAnd/I7nj53aPru
OULvwjr/jpgWiSSU/Cid0X6hXUpt200YeLjtEn41huisp3LhkExLuEaOomK6ycocql12Y+rmSWt7
wsE7P5hrLFQ6Gon+E5YWLwLjP/JmHvRwOYRJSgcz9ffyoD8ok73pUgMzUiuT/SS0fugWzGl1arwk
tWD316Gf4Ug5VcsWmsgLQoN8u8Ttp7GzbsyOcFUF80YjCRW3K7EkrhrsegjM+QbTXiNeZ4KAIwMS
tZr2JBXVyozpP3TkiyWYM1mdMfMu8JmOamkgZKb2q0x+jAd0CmWk7+elP7Wo+hw9Cu7STnsG3qHI
USEaylP+qZaqTwSNnbK0ij2U9JGTAdA7Qg1Hx7RH5J2KqXoIvrXNODXA0sn4nE46WvQ6NdFnQ6Zr
SP+WUY4ztDthxnQacwSYdfigN8WjxYHntPyuG432TV1ix9opowYBPXwIClM4qjRKbi8XDzH5gRgF
f8AZznbavPwRQIh0zLo7SaaK6KlWIhdF43PbKV81o7P82ui/4355GyFAvcH96ClM4udOhavMy8l8
GXe0W2H2Dd6W+iclw9xvnNGmDi0ziiFsQ0fJs3KTQbKFQr4gje37Q9JV34RANmJNZDrEidLyaOtk
GxY8hCkbC4iX9o5H3mDFKkysvYcPQ11CZ2yhFyXIvqWwx2Y6mpe90onJx2zkv6k7k+W4lWzLfhHS
0DdTNIFoSQZ7cQIjJQp93+Pr38LNfFZiUEVa1qymV7ryAOBwuJ+z99qFY3VF7nJojf06bHjQSgmY
vICJr2pE2UQm2OwQIc3OQDUJU8Zqc7tQyEEzJIGbp1UwphaVVLVxDja9UZpupvbVzderrm6tH80P
H1V6L3xi2PYjTiB+7OI7PqdGr+YIAV0pGdZQ3TidVDb7vWTxLe97U3kw1Da/g9t8N1vdDwDIL9HI
wpIF6VspppoHkXFHCtZbokyk86rZPh3LG6XUR9/o5GOtDdCDMImFurLTuXlX2jAFntQbZzbo8VYy
UX1DIoL+XAVXuZ7/KpfuflaC/iQB0Jgs6YZ2wQ1Is5OJPtNB5LqVet2bMsLBkN/9xMiaPCWG0m6C
NkDt2LWGK1dVdOxUKY2dqrXa2AYgb7hWLU7bJa2Hxyrqo+t51nUAE03pw73CwrVQCYgrSd4kk+an
vd6TNzrEx7bThqcsr4enBjU7rIY5r37XTbeFR/CLwzx4wmL5DWrisMiVpxaLy1TztFx6SQGJF1W+
xVqOpxTMq2KMr61hvHQRu6U62AS9eY4bDRdnCTjCLNS3sujuoqroPGzBo6MCHAHZBDumv1HrFP0v
BaLIoQltIIzOnxNNPrXBdA2n7xBp+e8mQcAiypsQ5mXAyqCWITc6OVhL6mtGeycHJdzbdbUDWDCW
z6WZXxm5pdjYme5loDn20CVQA0Z1O2m5P9bbJNZ/YnoRvUaxXDztdhmD1poWf7RQf0ThrgvY9cWF
6lYtQehYruJB8TXxiQ8ZOwhsS/M5UTUHr7o7xa9yxedNTLczHHtN64lMewOBg/pAxWVJcFba6be4
nSC4Fz5xIIcunbaRdjSb5ArFInnWSXSMW/RW+cFoli1Yq9jWwn7bFRa/H34otcCham/DKLKD9ne4
WnxQaJb5vEuAyxukj2dz6ufZSF4QuJV57B2p2OuAVo1segpWs12Bo9v4iUPIB4BvTx2MD4u3VRLd
sGWjFyDr0Jxpaa+T1VCD6kMk2dsWcUOJWnxIpQ5vruHlU+Whj3ZQqsJmQWIW3GXjC8fOe00NvGIR
/NUJktLKCNChD9JAekviijWJXfKWPG+jyY/yCksCERsYnjaN/I3yxF886YCfybdzOmZIWz7n2ujo
LGZtlKI5jffqQud/8QWr9jWQu5qBKk2AgYrUlIlL9OIGViZxAfhXauNUir0XCBNlE8WT2pMGEatj
Y9PmzSnIULTkKc7eEG3bmzAte/CQiFNRjryz6XFBI9sxImuwGW5n9Y9xhf9Fi52Y8L++gofHetBX
vVd1lUe0OXUEPOaiCfe48tX5QcEd2sdrLkNnR5T/6+CX1RgnWepda3rrU/LJ6s6rVdUuZ0oB1SMw
XU9DhCTgV+0m02GJsETqBkSEGeM7EpFraAWbsr8nSMzW5nkDoMzTinhrpfl9xfUnaf5MI9COqtt4
RLM0vAwkhZMUdVfOOCrzbhtHkR9TCY2n+mqoG8pzzU5ToDggvsR9cy8mj9pUb5Ru8CwZp10tvrez
/NbFFr7kBUifhHYzJa4dyl2qdQdRU65RWmMYQqKg4Xyo++EH8TmOZvKOa3iVkYxeK/lbO0zvcELt
RobFwMRSJpSd0V4FXCvC48JKzaQ5lnmKw/S9LXN3FtBfhq7QdMjsX8eRCV+9Dlq7qc2z2JAQhik9
2xtp5C7krolwI8w3hUUwSV9kzD2ZnGxBhNlWed1XROf2BwAT27IhIEjtsDGS/5sg6whmuYVCx1sp
mlQfsMFyriQBXrYedZPPQ/ksy6BlFOXQxAHMtGZvwXeZdeO5X7cmMZClMgMKOV0X7A2LXNrShiZ7
aNYe5KHeIO73ZfW27CsvFgnglPJ9MurPKUp1Y1BY7OsCi774BmhgM429DSUGXkOyjZpw24nd1dTU
fLfpOy578LdEqWm/jc64mYGra/L7iMMyDVNbFE3sLnqyIZH9nJI2VcaJny7ivQTLWsCEKwMGTfQf
S2zejrriLQ08kEAHWTL9VjqyVHHuTCORIBWhx7wNSHfNg0w/2SkgcXdasVfqctOInW3Gz139WM4C
ANvp1hIfKuml64OrVh+8QZ93JJySx8OWvZCu65DN3mg5GbO67nInCu7yJHYm8zkcwiPUiU0V455Q
Cj/Uuyu5Hn+OHfd6FJrCVQmlwGwCyhBkiE1xfFtl/Wme6hOW2WerwjkAONdukgI0o6Q+yrrmKlb8
gkfstjYL8mHqEIw3CWU443FWDyaoT02evYxQkpGUU/KtXNkaAG2HWzMsdoIJQCXJ0q2UI7FP0lMy
Fb4gK6dQJF2NnIcZsLhk7Kdyfm3WrC9VLjUvwQRtC9oMD2CKILJoEJgabTg3cvfaF/UuNrIbjY1A
L3fDFlLVfdwteEOb5KeuxArl+IndvRrKxwLwpzPUgdJDK8GS4dSCLJhwgJsezQBKfGqHScs2tRny
hO5onAveFEwDM7FrHb2SYaQHiXmEnyy6EiGFvBSz6lHX4KRgJDupxpJVjN0JFXfJNA3u+b2YYLRh
o+ndGe1uaCeigfJjDhGZY/Rpd31t4vRCmGJPFtIwtR5GX53UemNEKHHKMnP5wqz3phfdHDvBZsCa
LaeivhuCRrCNREbRYZpR/9KORnqStLH8FaQJJzYpgdkQSieiAVIS65bryRpvq16oCYIQx7vBEisk
oJOxjcKi8y2SzSgWz8ScSOnIbUrLdz2bj1bHuh0aaCbNIt6QW5+dFkmG/md2Ha48lWaHfhdyi8df
fBMz3RvXJIYYoPZNny9YWnCs5KdBq7AflXPU03Lu6+C6DMbwabbIPQqC2Dpxrk4PRRSPL5VZJuia
p3pfYCO9jgARJcxAoJcYuZPiKKajdDL6OjwWSNZvrEger2BxQBCKIyU9CbBk2AhIGQ7rtJzPfDSw
VAyBEgFrihb4D1G6WabQctY+57ZXyhD7foicbR4lFimlm1XAmmRh3jSSal0xWUnxXopQ9qFLy8HW
7Gejs/FkNWfO7xMci0GccZXp3Y00dMGVks98jZu2ya8ICnmX5amY35UB8/dGAwEU+VarN8jfooGH
nVDF3+sZidC2LBUmguK6yZEkE0Y6vWGeP2nK/Ir0JSZFQlL1AkNTBucLVFZPfsDcjdj4AXXYkx62
V0AxMINVIugokElViAhPAJwuSjGAqyIItaehDevtlLaxRfbI1HwnCf1cEDUtevBUe3RRNz6JG4BU
WIlkFr27FJy2Bmp9R1DIgks8erEji3LxhKyrNwmQYksT8Hcmeb+vy8Kwvz6MXCaJUYLmh7DXp0qK
HonPxscCX9NoOOOVuncjKZ2Ouq4/GtrC+9Zrs11P4Ih0FDUkg/TeOE57HvF1PM7WVSbV7Z5gcy9F
rKnkMu6mWAZ4KyxkwxnhuSzhKfX68pinbehEy9TgUUtmG5/OLk3TFicW3SN2sKQeRuUbpiJ1Hy36
j6+v7h/R4oeTlmiJqEfEVW3F/dYv6ohdb8pFWcq9q1uL7pgVkdJTKlgvucD8xfKj2REi+Kt8UF+n
ODkrSTZ6piT87qJwhlUw6K/plLQ36AoAc6rKUa3IeM3VEWh9CYphUFOXZKFo10fmS6Usq4EEq8E3
F/F5rlgiOgqcQzrhhCj2Pz6iohJGraoA7MqxFFP50UbshSEsCWAvEaGIgL3ue7X8mSDNpRCBNByC
iHwey9bwa0GpzgbAVQTtYbPPE+GuC2EbUImUtqKSpW9K2MzACKKHRSoevv7ln5tbEqJ7VCYm+nuC
Ly8n11LGrTgqDf0UZ3BFL3OFK9XNbMHH078Rjt+Mtk7VDw97HU1DuYetfw0SvpjK4gQwo9Uwfq4S
t2FX7td9p5tSu505tjoA9f/biv/FgGtH4I/uiTUEgiJDoHZl6gi6+isiI+Wba/r07C+GuOibhWYS
ZQOgFho09avkZhtg/r09OepG3kIW/Wa07+7gRR+5lkD2GFjbadOQD7GqL8wbkNur2qN0wx/55ruO
26fS98XlXb6fmtrAz1kvD2BpOKUcQ0Y7EnNfqRu3iO+sabIV0OpfX+dfRyXOWhJZEVTkph+fmz6Q
MA7lcb2pq2In9Qnx3DT+d9Pjs3pmvbo/xrm4ndIcDXz4GWfcN7v+JXEFR/Enml7AqjdkoXz3+OS/
vQB/jHdxN0foLTipGW/e6/tqM23BLNCkAdnohO532qf1Jn162/4YbG1W/TH5NRqHirQwmF4c4uZ1
kH7o+Ke/flD/qO0+D2Jhm6A1ryiXr7S6DLHBurS+0rMn3UeKqxyGt2Wru4jLPOUhVuzuLB/ap/9c
3X8lLr+u3ou7rnl/706v1f8HwvD16/Z/14Vjnau6P2Xh61//typc0f9FohM6RJxHfCX5xvyvKlxW
/6UTaIdyRsGXIdGm+j+qcOlfxNyRV2WRgo4xV+Z/+l9VuPQvHDp8r9CHWAYnHf2/UYWvs/aPOSDz
7dZoHauqIdHSZcv0caINWGPZc+qhM+HZIvV7mwNTrerIlmG9WVbr/3FXbv79D/8pzr5o4/57OAvf
BkMy4S6zMyEnmFGz0APoK/kQyYmfw9T7eohLW9p/xtA1Nl+UgVHWf7wkXV5AHFM5cSo32cFkyGRX
/x3s421sX0/2u2rjsNJ/NvaeC9x9M/bFF2UdG2GmwWPFs7iakj6OHYUVzF22uA5Ur6i9zgJwwXp1
CMKHOsR73zhpe86E2rEw/38z9EXde9X04z5my4nehoX3UnSfplFRzGtZSoAD0p2jQtmXUnolDRQ/
h+AoZ5pv6i+ZvJy/HvhiqWJclZ3TP+4rOvOf6u06RMfRHMmQb2oaJgmhRhTgWiqEAD2+ebTrqvdh
sjIU+HPUtWxA2E9f7NXiQYNdi1Lbaav5jSwJ5Sil0UMsQmcOs4eGxv5tm1Pw/foC/zLqKujFgarh
3fik6RWngXSuGFQwm7xEsjmdvaVBzzZoSgHowXq09ioNhJ9fj/rpTUHIIWu0TVUNA9mnx1lLJpRM
TGSOqIIRwzgvlT+ltA7Vb8QA62fy4p4ybegj6yvPxVAuFoClIcitr4vE6XBCkpfuTTIcULE4NMRg
/LeXpImQElBvmBrb1U8vJs03o6oJLJMJTBPhOEW//18G4FDCJhWPzaUQJqUUpwSCkDiJDEQZ6L2T
N8S0fD3I5/nOVRB+ISPftxBcXdywXjSJ5uoVtJ2ZbsEwLTuoraDSDHlWv5nv6z/18dlo6wGLLhbn
DhUz8cfVRApSU116Srnh0DtNsVmE3patW2oINkiQb67r84RjME2T6JLKTAXtYukiGhwrXkVJewy1
O/YMtwE5lF/fus9zjSF4j1An8ICUy1snjFJfiRPPh66scIL6065UxL59XZR4yjZJKbe3X4/4l4vi
BeLuoVKV0cpf3EFwQO0iimCG0qUg66fLg3ED7OQ/bjmsbpS2/vJZ+8uckHWVeSevVlq6fh8fVC7Q
Z245TjgL2MF/eDtQ4dWm+eYF+rwScXBUzFXqhXQHCefHYTqxkro27lKnajK450rXSwi5dUF9pbkZ
QhGn07er1cohw6mM3a9v5V8mI+JCE6OarGAYvTxu6kaoElVjcI3znZDeC/oz8ovzrDx8Pcxf5gjk
CY29z3ok5x37eI0SYWRWCmjTwTErJU6aKFW5F8p2+NkaUkM6UpJG8Tfz8uLIwicMu4axysYlpolx
6drIq5aIyp6qOMRLdxbLV4nUxl0+zq8SHalzTqTplupf+80d/cusUSCFMGVQTnNfLy7VyMQ2GFZM
VTYApQTJSxNV9GUz+ObsfvkS0Ajna8mKtbrOKdJdvNkJ0dlSn/Pkqhk4SQiBlWZP1X6z97l8cJej
rL/ijyML3uFAycnzcNKyhvqhhMgqykU/yBTAvCxv+m8e2uXduxxv/fM/xgu7sVWGgasKohNZ9Uv9
KNd3X8/Fvw4BRgMDMn4bduMfh6j6So17iyHmhlAtDG60Z+GDfPNWX84+LkRVoShwPFDlVbLwcRQ5
Tfs0KQDJa1o4HtnFjUgQwuD3mKfScSERzEPIoO4gXiSlHfVhfP76Kv/y4FRcmhjCeAOUT1c5AaUo
WnOm2NxGvtSHwkbKAFSbRU4yr1Xuvx7tcg3752rZBbCOwchBH/Hxak1tVDSxIDNqXBpKZWjiWmeS
i2hFxAC6DKZ/6qTk3iTz/PL10H95nNg2TFZPTjuUsi5mjLaonDbUkRsd5sZbJCuDX01Fvl3yvn/9
eqi/vHIfhlrv+R+TM0EZJespq9hSys+EdG3q+Ttcz19v5B9Xc3EjRdJLonFhMzwikjvGsIABCfbn
Vt91KVWsqlB/CXksfLMl+euFredPvgVs9i8f30LqDxXzhuU5oOM8RaaxL5vZ+maSfHolWPzBKNFJ
4Dyl8up9vH0Wba5BSGSoL2uvmQi7J50sVDtQzW1YRNdVkt4PfeQvhvbNIvaPbfbPLdfaLqBpQEEV
agNsr4tVDERb1oQRlXn2KQ/jYBzmqSQTQX7Psvqem/wAP9/tusjJrezp6znzaXpeDH0xPU0laMS+
HRoQKU8WTEuh+BmH2TeLzaV8m5rcxwu8uLUxKSiqoEacRAswj8SsCRLKQtl8xWtXU+CmoptLvlrB
x9Fj8kuDXbTyqElfxqQRhN9gmC43Ff/8GsOUzH886ZAePj5ofZwGuaMNDE/OPNbRsCe9bd/EREnF
6R5lzdt/f4vXVx+XNuuQflmbrNvQ6JWZp4v8+Qi/z6e6T/9U++4mX57F18syZJmrAk2GBHj98z9e
f0sR1GCIeZShnLyPK8w2tfYksvrmQrtEGjvFrWbUuBopFSBAvxn+bzfVwI3Fb8DkK19uZ1IiB/D5
E+q5RIXa34dWqwI+z5N6uSGfWgmQziplvZmyodJuv77Bn5YHDpCmabAwrMwm1bjYauiLlFRlN9SO
NplHurO/VTX/5hl+WvfWIVi86Uasqu7LIgDpX3kpT2LjJIN1n4DZFClht6sfoZEewRGd8Tj+t4ve
xZDyx8eZa+oSaELcOF2OsgLF3R6x0zd7jU9f4YsxLu7cZKoR5/RlHaN7Idvj3OvRoYbxYZNq8t31
UNvjJ39Y5zhVIhNnaaWFtIJJPl5StUaIhDmRRjO7UAcoJKrGOqZl6ySqOBjXEzxAkqhFbvCmm0iv
9bJKFwhpkUcYyphu4IE3badoLUbZ2rJcsijApE+6ni63Wi289bW6r7MexrvRhb/QA+p2zNu3hdJj
IPlSDBctMFq0IqmJ5Ebc0al6elBM+vJho/zKhVlHvTy/FmqF+ny6S0vRZdgf+mD6lforWO5zMDQz
sRhEz52yGZ0BAXh5FTtCJZ/T8QgCtLHedDRuU9jbCslek5B6SPXhMqdkWDW+plVujdoMHoxnNJa/
JNtQeaiJQNPy1B+02ouM8tAO7bZohIdcvZPIvwFjuVcjZMgSzBREJNlOSwpHEot9oUjnqAF9rgob
syPaSRdPqWC4rZy7OmEYcO43cJ9VFLpwL6JoJBlOv8JLug2Mxx411KyVx3Em+mKMr/TZUJxMy0Xb
6CdyXrTALQcFgnic3AcdOFhlDX+hjEJQD/GWjirTblka0pyGq6LdQp/ea8F9p/+MhWiDFO9BEAxc
pe3005q0nyvaXZ3ic25OvqBVdqzS8IJdzK1vjkZEzyY2fBRGd2ncPUm6tpODylFxecvDDwWOUxHH
noE4UmX5NMZ6I0yoRkfF18XBtzSMdQlgXzHYB3pqT5BXlVWoByXOqjjeFAjsrfw8Kp036ypyQyzI
TWHXy0MQdfsaGVptJm4gzSeJeM54RBazQ1PZgmQ1kV3HHoKuxXqgvUwgJZJMdEtafbL0fa9sFa4h
QRknFTYkd7TPSp/6M1DhgAiT1yhBJokTcT5GqN5nv0ShjTRF2ErJphdUr1Vrt8lh+5Y+WaP2oGtA
bJ+K+NeU3QiJT1g5n0XJGNEgJfdzLu7VvHLEQrRNI/UjbeAHPQnp8GTkklNBqevJmjFRVJroD2DZ
p4jNfBBuITxYdTeF+6W9b8BtJXpgixO52cdFvQ8F0Pp6hL77uRTPk0aAACJ19fcI6DcAMiigDGAu
IJ5eqeTBTkmihzWubdJOi3CjWtuuug2iyJX1szYgG2xujP42W677WrOnRNhkkFYBE5MJNlQOSbKK
ru1lXdgp8kMy/V5QCSdZjefpbal2WUB0p+TLUefWkLHz8bHS7tLheSCnTfcMq/Cm+CEZjI2anlT5
YSE9aiRSa7rXoutpIeNpQ3iXAlF4viftldZj6uryKQ93I0cLq3lqyTAJ6CPLQb+XwuEaYTEPeIV8
h4gbk2I3gPPFyojcNYt/BKQckXxTDDsx2ZvdTYxevwkeJvGAFNCQ70blFSh+yd83sXuiPj7QzuBA
31pPZDYzPkFsk3ktkUHcN0e9H9yIKjx93l48RpW26XkyJl8Vw061nUY7tvfzBNzyvVTb2n0mO1mE
INHVrFOOUk/ec3BRIEoT5ooEHx8jhovCFoZ3cexrxJ+E60Bn/ilZ/TXU2/ei0h1DNB8TqbM7sdQ3
WFOXDfo0tj6Dp5HNezOztfaatir8QCQmsEMChAyLThwvNJzWqzmBxLwmfYOAz5b012CSiW7w5gIX
J8xvnvw61/3RiLZ9qj3i+nFU4MFahE/CnIKzJZTXeVZfyxlvXCnq50VuNnVkXdFpH4hVaVN7/cF6
pPt1Z+zHYt4ri3pMI/1BR3gbicEWbajkyBNSU9IfxY4ZWQobkJ6vmLuQK2p7FpRdLNSIhF5g7Hlh
Pu3IbN0m7VUZiNdZv8vMZa8kG5knXy77uL9WTfLq4KHeU3EhHYf5fd9It4a5MfvjGG2NGBRyQMVw
DfHZZNYDHGtxPBDdkmcb7TXVNs15mmJvAoEZbYvgLOcs0yDeu58SuoEuPVTFqUhRRgPCPpvNY9M7
sLrT1zLZzPlDKzgIamxKP7OeOoa8Z39mR3yrstxJpi2GZajURXi1jAemmkkQROsKxqEpNz0q3WlN
OBRxzoZ+ks9+qHQb0/yhx9lbGHZ32jhchcN7x8+o2EEPiF7ktj6T5HSSA9To1nwNAKmCBg6oGgWq
2+KFBcM9U76Ln6scWDQGmE6dUf2t+no4ujVzk0TV4aEnO6GbPTUZtqAhbbEGFPaspI9pCk/63Kon
ffpVlX6q+9aw7WJ/WBe7m2HxYhZHAuyG8WGameQ1cVXIrPkmjuZTq22xk1jZr5wKhIUuP/3VW2d1
+BlECMKT+ybaT5YXh4c0fomlA5FmNkI5W4h/hOazQkqtbPdJaKdr3NnyO1oQZf/WU39RPb5odj10
mxq6Y/hEuwFrya24bFTlirSjCrwcuYmQcMjoA0+ejb9pRhINRH5jfWOFT8R6bbC2EHjxOEoEACMH
lcMDp1uXcIljUUqehVDIFtrhviimzqn+sQYZ6Vsm9Zt2LNwm1mzMDtRV8IX0NDaQiJ3GJPak4TEE
oQp94YeO04dfH/bGyTCz3SSwW69/qEnmSSN+9fQsg/VfGdzM23Ks/YyEnXKXJvvQksCNzk7bSXZX
3mk5ynlKGfR8H4JKeJS18GoEm61LB9F6FaVrRT3NneF2k7aViKUqq4ea7IS+gBCvz9cWKum2Th5A
ot0QInFIrHyHzLfrWMfvpBiPVPpgGd0VwE+/Iu5VFY2a79HLmFfgthZvJijUavTdtBistMiy6tdc
JteLw3pwVcx3E/hBgyAWiV0fmmpy9CyDDwF1/yzk+c2mm2e/iFh0F8ADYk0CYXFqwx8ZGCTBxhtX
BZtaqN28Z1eU36mCbIsjdvKagEti2x9G5aQXr0GOr4RYwFjWNxXJN8BZj0TtXjVSvNUHyZ61N0Nc
vFGwePCxx1aoy5+D/g0xLflDjZ/Vx8XcIKcagx8WhY15zebEhlaSCzNniT2L6nW+4HQfppAIeGk3
p+VZn+d9Ik0bwWB3lY9u2bIIkdUzRqc0qFxx0O1Waa/h6BNSywenqrYJnhsaf86cpsjkidY2tbu+
JQt4QSBLQ8QVOxKWwiZ4afSxdoW8ds0qJQpc2vUiEPN1r8IdK9kitCqUjh0xm2onuun4qowT8un4
MAeaH9WAFioWiFnyyN3ZR3N6pyzsdvvBa/Jsl0/FD30xKtvIhyNV3NtIfTTrO2FBbNanG2nESdHH
x9gIbxtz9Eddfe+j54x5WMG11tDOW8cuV8mQhs4bjD7xKwR6/SxjfacFJ7IKycaM3KltXxLijkfj
icCzfqnvMtp8/bx+BDqvbby+xhybRPaoPStR5kR96igYiO1Fr84THiDJiFlXSMZeNqXQPsyhspFF
8bUY34kMd0yotl3vifKrrGyI1LqNzNCL2Y5qaXegBrzPxCu1us8M8pH7aJdOq5LdwieRs4rKdQGJ
CgiBmg0vpgmxMxyk23l8HZp+16tHMfAUvnbCrAKc1ziJiekysafhQLEI/DK5sjbEiM4epRn9vh/5
qms64J6mXYpNqpYWj5lUQyA+5h29p2FTxk1x0tIQdpGY1PYYZBbsU3ynUhrMft4ZhyJRDpB7ZW+x
rNFbUg1Xhpa7Wt2wNLGtsBr5TlzW5NqOGI0IOD0K7FjPc59Twwbu6WM1Z05iZp6cF48pN8PA0VEa
A+FcrZunwk3bZVcAyTuPUHjz0cQOS84SYa99a4vlKsY/ThITBPcs05AXsSMtkVSRoZL9BM5/JEw3
pGA7jZkcG7N1wuI+7H9ZlUrTRLVB+3fx49juiwlxu8whZxOjs+6WXc7nsVJPlswZSaLfW9DHScqD
OplY1tSnQIruTQxEVKTdRrmZ+gAjmO50aBhRZQpz78aFZC+VwXmuvMVMfte0r5r2XlbbIBuO4RR6
YrFtW/yCs4HwNbd7RBiD8TD1mVulsLZJd9G7EfsV3w7zxhRIxmKWVYlIX7ByOgxNijXbSK3wcW0V
rAYcHMlbkp+hgvtTODnk1d/zyj5hGdhEiUimj2WdLau4xvPJ3mWAXVq+NdHg4Uxm/YI6Evg9brMy
QLMohF5j4hKBjFHx5RX0l0IbN+0aKjwgNg+cmYK/QA550x/N8SVvqatO7FaEGwWnh2FVp0R7TFhF
h4GKWKm5esAHmJNJwPkgtu5KcR9U3THX9W0lkjdd63upOM4pn71rJM/21NwAA6VXl15rVWQLlOKE
5mczNsQn9TsIus7YhV5UcnbBj6aqBDrEqU+4AMcZSte6ficMceFUCcr8IcPWnTav0yK8gSu6Ecjh
tjl5E7FV+yX/OtTFDYu5l6fMANyEWN1uAp1noufLfVPMv0MxcdQHqyK8EwvIjTXHtsg3UtOOBQT2
uv1VsY+V2YoxI0w9upZCDRSstbcqr2SpSNNmUxmnOeQMAcKWz/wc3hXZbamKW57DmJJHh+tMLSKb
dXLk/KrbVUYk6rMqPy/jVg9vhvAs09dO4sFf+vBnkIUk7plg1gm7DxsXsUzUnCbiiTIOw3Xmk2Ti
FvC4Fj9BK59kWypwJ1L53MKEntcjZMCMqhHbVgKZDK/SZjfpG7E+cxZT823cOXpe2u0qdnrKtM6v
oyOG6pS8aQnLnl20R2jvcnY/Gs5g7SQ2qErtzGzycNOTU+x15G8Fi58Z02u+RJK3kKTBabFFqy37
Ah7G3i8FFw/6oPqtucreK0AHxWk2fk3MLGJwCSA4DyAHZJPb9BvJvSPh6FR0sjVJLA8rzWnC2bFw
e+jRPupvEsFLhN2A+Ufi2Frw3zNR31iN0xuHgBQi1jpzdImsC+aHBUh6FJGs7tQSnb6rIHhehF/S
cE3ioxn5BpGL2VWDNzsvXw0W4HZyEtKESseIr5Q1VWx5Iomp5fxpsLWdDmkR76xobzY3YoDVsrdb
knLV4bbrnwQ2wfj5D2KWHxBi3SbVAIHcKTixFlR4Oixu9eOog9OdeidQAX7F70J+N1KMyax5n3bb
pn+dKcSA3A7Qbsr3jcj6SQhbMNtt8DLrwrbGEqTI6ykHHVW7fh816gApZriNiNsIQ19VDpwYFyde
HiikLFBBqtXRLsyOaOinQmr2nbCPF5ym9X0bsm6N4NVtNbrr8e2lrxqH95BIUURDaZC4RdBuBNw+
CScki5O5KvGxdcNwo43nhDQt3pPRPMDfcsrJ63r2Q+x+3Dli767tp1xGncF+PhntPFeuyD84FAO7
0fK2JGDbnlqRTSFVgZRT6cNoiYza3C9i7Qba7GkxiytOvVq5r8S9RlZGO5skg3QAtzsXULwbmxqF
DnWTYd0i0WsKG2eSwPxPcA8wzfV8jVsOOorkoa1Ty+vG2odKhf/wZxqclLolf5ONESlTQ5rh3h56
bGyqlxbgw4TuN8bkXbnkO0EsWEIaEr6XH5Nh2k0aH9S+8CSdxL1cdyk4XQlIhUSC+dIptanTUMAg
ag2sm0KOlmXuBvE1HWMnaK/6Jt8P9VMnny0Fx0NIahmF5yR+V8NT27Q3bNe4RDxLC36uNLxrsNws
en3IM9CJWlZtlPVt0ZzWzAxvStLJ0Rri8OLA7J1eYv9vWVDy40ivN72pJ8cOKgYXHS9eHre9Yefi
QrpB3lEbGwP66xS/tbfeYu/lybM+t3bLQe2c6bPyQ6tU6gNtHOPYKqUhuJfMwdjCMqiJafkfys5s
KXIsa7Ov0lb3KtM8mHXVhQaf3XFwwIEbGUSA5vFofvpenmXWfyWVHdFlGReZCYEj6eicPXx7fXbz
NqoU0iT+52oc3kc1Vj66P4gPGH3pbBBNJD/UpWTcaG43r2kxNLiBhYv01pZd0WIWejuXuObyzMjV
yOk9JVIw8294S2qDvBVanO0TO2WSIiqlhiyo0VtGwC3mdg36BdZUUe6Azs3sTavk1UYkKpVIs03f
DCdd9nZmWXtEplPHDCvTNZpi5k+4+5rlVgA4vRR4dZ+pzmL2NpZJeydCs98MjqE+yGhboamJpWJu
ztCCqmEiWYrAdDW9Oj/raoa9caNqT6Lo1cfRVvofRWGVn5gXKf0lGdlO8GJUZhtvyzL7sJko27Vx
HT+g6QlDP5La/F0p+yTfLHFPXNMY7biSe0m4SkWrqWP8DgPCgmjVH/A+DbSGp+jTnINKmjttg9dR
ItaLoO44znhwi6orX8xhkE/C4JqiGxM71Gz70g7M1mJ3FQdtlQHWiFpDobxnhJNXYsh8XxkJ80eS
JBp2t8R8TSmiHmJTpfjYJUV5MhzROlT8YOHIc8zRZcqyCWShTJlGNSClEUtgz63p+vijbGeS4rHX
cM0uOmZN3SEfK9w19EEL5HlsKs9J234n22FCxJZr9/ncNKdmLqZzoanVmx2qE6yhpGH/yh3ts8Cz
gyJqNzr9cRCLka5q/DVZ+ozfQslSOUZROkx9UEiI610Vq4uCmatyOM0YySuu1XXKQ5Mp2rFXrFrF
i8uufRX2TVC3c3ZvEjvtelOSYL5r2Z0sZRav/gxPA8I4A5Ni1DzT4hRdGN55izpFvsjq2LzbIowP
cZta1PmryqFekMvjs2iWdh3j94ZJy2TjuU0NizKrztZcjMyEhxYmsaOMh4010itOx5wdY8zs6aEW
5R+HYIxzXp3pPydstBjabcYjkFHnpsCpdLbMfgN9wVWMim4LKgSrzAvKtqgL/b5tSCSaUm3w/mh0
gscmoRW31tWYRL/vFL1byV29MOiV54zrhknaF+5gREMY5NnQZy72RdjINciA/LmwWtsblvb2mVaK
BxjBXFG/FspQiYsxSEW5i6Yl2WVqDS+Wip12rDKZyp+caCnODLUB2tEISciYfAMnqzrFweqt4cfS
TwzWDnlpSO6iYuy9GrCr25lxah7trEpe5AzkTFpiCFQoDmzqQtMDWS6IDM10kNhn0dB5BkNevpGF
puHV5OPP9tg0a3uuVagvnHx7RgfZOZW2BGmEwVCzXRxM3jHDBI7j0UuWxRrPP6pYDovkvk+K5mdI
inJpma05Jli2rXSDKggrAJenfNAXsuQyvTbDTNkNAuGNghVNGl7OirVhvA2kQexQLGeSb1nNWkYD
YooSLcS5PFq+WsQUjafOlrJqF92+K6YIFJ4wJYuOQJvXP9TMLJKVUEiNO0gUuWgfTAvvOqUzX9S+
nV2UBC2JR9keQjxt/UIf3mYRUwmYpn4VVUqNhjpWA9Pus7sRjIZ57J0CZInMoGLu9QtNOlg8NDec
KKpJfjoCe7n+aOyp+UGCna/aPuN4M+TpQ+6o0k4dRmGAB3oKLIsqH4100V5VQRXdhKa5nsopdJsC
b50Dzp7pI/EZ3YFmKTn6U6WBYCN6hRqlYY4v9igPGmR/IZ5lnr3mFgMFRFzpsEJJmPpxs6Gx2Gjw
odohedBPjO7CB2pzRCIzRmoryi80EXCZ3DRmJ3mtQ1CUYObL+ibXqp1yAs1gpIZFmNjUO6aak495
cdKT1STlfTSVnIltNyhPMI/zLVuAeGBsFkBojN3DLo7zVsaesIje6NNNV4bbUqLn+FZk6yfpLkPT
sVbxoX5obEjYRZvW59KeGd6vy/kDMUZD/3qRz0MjIIJIZgr5uxb2m4TR7rvCIPOqmk2iqEiR5rdR
GyqKqvARSNnHTHZ2/RQOmoehahksIir8TjNLqoJIfG4GvrBtzFDC1yCJ7KNc3xg3hlMvzGMVVftZ
JkABtir8t9xvS4uYI+0gtdF667UHFeAJZVBzuhS6Hl6MBTxEq0+1p2aWTWCEz6Q71030XFrUneqm
hwGBT2rQFY76YmRJtckMPBn2Tq4/pOMtQGc+u7XcsKjGsQkAIZnqvpH0qd0MDd6nfPZkvERGwiiz
kySW4ibMb1h+309a5zbMLmOZiIAkdZPKLEzcfbO82WsAWpg7aIcZ116jN5odYIaFUmzXaslJIFyv
zsVshU3KMtHD5p27bmENNKBUoSo9gGhL1Tk1Tk4bh/J2LkKjvVN0UYfbJidE8PpZWM0xZkodu8Jm
KbTXMJzUjpRBTgWDi+YAYhXUVNj1xaZaNIgAhYgkXNArecy9CHl7tjFuRtJEGlLTR9AWlImonaqs
ZiGQYOjdepvjSnsfhLzLZvIsnKc7hYHwkQH+pq/aAq/CaPoY9HiIPe5J9kM0ufKsMSF6zqHWvKBL
so6prKrbtCjOk+n02zZW2IAztpJnHJTFeeriz84a8JGX7bXWclwVSZy7Ch7ULtAnbDusUDvZhd6+
RVqTBmRKmouMSKznmMyEU+x6g5t5VlmzYcgmGEunPAmNOgd1mqe0G7+WVNB1GlmqhFoaPLocuoMs
l6tEGIdWL44OsAi1ofppjvV7JdUTpu2gnsaZlKMeagAbo73OSPwL+uTJLJ9MiSCuUFsiQlNdG3Nf
AtSoFzflGawdmcrZXMb2ztDF0xguHnPXwSx0rGhQ2alFt7OEBDoRELAKxyYxVGhRbDs3N2kLrO3y
WjZsY44BG6NAILeekhkW0NNkSLRjU/wbEp+58RusBtP5OgiZ4W6lCqhDTGFpeJg68Sa0RzTf66I/
dITo6lhvbnAQXBfvI7KILo+wT8RYdkw4LttzFG+E0rvK+NUnwDcaJejnxzBUX1CrUtAy14qTeNZQ
rA26Nurz0vd75kXXmS6/O+nd3Mtriw5qRXu+rqCwRMNPMW1uOLlRLjxrlh7GMNtFxbBBw+nqHVGR
to+TwlN6LJFHX0TpWq6nndO1lyRudyPxmNVIPgyzlZ78mOXojnGLVbXAbOoh/vZYSg7aBrMfH+8y
SqakbIjcyZ4t31jMnaneuu3EH5Lxapp2kHX9ix1mft3D8InA+dZXek9TXdDeTX5EgvqyFXFfk9pF
OeyGU4JfLvIStfPB5BIYkiUDzwHFg+jEnOJgtHY40ILBa8h1wx1Q3CCzj2V4ssN+pcyEHBbMgcWx
L2xUG8k27ts6pXTnF+yS0OSDVmmO1jgcLTW7QlHAKf2nxuxxTkVNlIFItA+tbAOFto7NxzrpiqbQ
0yCuk9kAbjuwxSLcoqM/ZkGKIS9ok8cc09Gle7KAMWUtUvH8GDuY9ibdK3g5MATyinnt+4heo6lm
W8uqD31feppDpa7rV7GGK2utBHmboJyvg96hoa0bQRtfAQVphYJFu4wvuOVK/TUCRCaXy5Fqx7rP
ZC+UTf77stAzrG9lL1wFStRPdA672HEXLM/KqF8brXZIFqx7H9r4bij9Tn7O6sHL5EciVb/EQ4oE
WZdX3cILnjP7MBgBzvK8lMd67nDvAqPTZdRl39ucxGo+AhxcRcbE3HjvFea1K2lwaLk/tj/mikpz
QxYbuYpNkZrzzXYwFRwfDbEpwuWoS5QIk0ua8BZlwDj60YuNdj3mIFuxH22VcVXnynqWaPAutj5T
mrWvmIlfK8Py5TANctxIZeWaWNd+uVblNc/vF7hL49K/YZjhhU34qo1jy8sNmDvRAZPT66KCM80J
eW8Qd6+O9TiSBnXzqcu3w/A+2Ez+L+Df+mMddm6mqnc9i0hR9SPQCM+q/E4PpBkrNUOcMSz2Iat5
Cd+Rjee4fx2yZ0ldUJode/hltBC0rynqaHKGgdMdorq5j8lTGo4EFeCKOio+1ZVs3Kejd0MA09JG
AePM14X+5KJUmOFeRlZkiPiZaNSripB6HqYqTk7d9gkMuBtph4oWOT0wttTKehk0+axgk95ojW/N
1XNVijW8t62F3zVF7sS42vHVii6iON1SQcELLyQ6pXS4ev3YdldrOkzyTum6Z/wUYNj1R+GEl6lL
PyBrfgJEyIAKeZm5r1VmLsjstO4YQyySkZqcb79zlawUvgQtxK1IFlTeBBUgCH6kobO38rdYwlQZ
IM5nJRoYRTpTQ/jXrYflKLUXx3pBrhc6W3ncYeE3FPvZOYBWWEcIUvteX5WR4kfyeVwuXXplDvpn
EheeBLeFArIIYlxnjaAaLkl9pWqrN8ehb24iEFA4CSnjXB01+1UYpzZrAy3xa4sq8bjqtPi+o+rI
bqdE0bFHdp7lXyo0AnVSNwNjAjUoIKQ8Wym7Y3RzTTy9UYePedw64wRJZFxZRJ1mjr21stHGnUl+
VEWUoa5jQdLAeNRHTwAcmhMNQuROhk5DVgoc7StGhhhXik/v86g0u7GirlVWngG6r6D8PUyYPqjs
PMldN+zkNl/beCQ35DhLuO3YleTmqZyyO0rEof6UzNbjUDerOv6QWSpqtBnshTqribZpjfkJ3n8y
/QzqrY4DRn96TfWjOjrbUYGlKcCTmXCfEFkx3+3blfazS01PMYNBZsN1sp1mAMo17xYmlp1oX8zJ
FrXNnbU07yQ+RGglERsbdqR6VkQ2nZcU8jhdKTRa40qD+9VYya4kPtRHnYYoXV8LrgNlsZWlzz9U
A+YpjkVLnwYq6pUkcaghfTX5OVNMMGxPDO0FnOqHxNS/JKcKvdIMTG29yFc1mZ9VC+sxDfScZFLr
R1Bix4EDhlOSog3AiJUBn9Gx85MxA+DlV6tpeueNgMbGHrbwK6vxOh5vuqSaOoWuX3OlfciJWQSW
MKGIt7NFl40WDMbMu7zBbR1XRQTvroZrK8Zy4Mgqwsvi2EjLZ0b5PG3ZT4sXoT0g+wzU8HOeKJyx
jBkx9M1OeVeLW3tM2t8wfOV0WtpLaBkrsKTeQnZUxJS3zMel0+/RcD1n+nvK4SWSQMtlNHz4Gdhw
ICRCRJ1oZRTPS/E+pISHRNFDT2W0a/wklQ+So3tRr9NBktfDqJKyGAURzM2PPEkmg4c7PGozkrka
Z3tFj9n1AcKWSXbBOuukG06QE1fqId4RQttEeejPTbYpyovcv/cJioKEPvniamVyLySS4mZZUVPf
D0t8TQG7Nkq0ttV4U9sPaVtsQphxyzRuHKXbLQYjVZQYPKMbYCTEu0IuaNrFcDw+hh7Vymaw6EEv
M4WMJ5Oz2SDTUpEndy6fQjfTQd8nrQeoXz2xlnxeAMeN0qelUGFQ3yOdtOQsC3oHYvFTWfKcpDpp
keExT3IQ+WU2xn0iulU7IrLjjoddvhYqb6a0t+WnYXyeS+yf5zxaS61E3Mqb17laRq4ia/N9Oywc
rmKXDzMSLXLcfu48C/JYbElPeaLu5DgTZyYfTJcMk6ylTVp/adKOYjTpLdUEuIFy23i2/gEmzsMl
axGc795g36rdOFK44bY8V+tmWo2x31/6fUn/iGE6x1XOFsdUvOvuRXZ0Ur8HWqpvIuIDccHOCFjQ
ga6mJ6eBLT3II+sc0Dz7F+/sTq5WCiLkW0h7qvo1Uey8T61D/kRbIpM20tWyn9Sv8NWcffkqowm7
6vi+PgvTzSw/qjmw/GbV4X/hgvkiPL+ffBRlT1wvZp61i7VR5adUdHNP7o49tmeI/QDhobUbBMqG
4T7WNyCM6FwR6g4n/IgO1bFd4Vl+zvyETT51l426o318CH8UzTZ/vJHV2o8e2ddKY8s/Ly/GFl/m
XYZ0lu9Em9A8y4kvLz5DyZuKrIwK4Uac6BgQnB30NTETjODyXnoRF6IaNFWZu6zs50LdF5Pb7Bm7
bzbDXalvo/REXSwlC0N+0O3UdKBhmPpV+pG2rvFkyatkFe9jzkXtyyourCVmHCn1RqgO5UP0WJ+T
XXQbVHiwduWu/xglAMawKpnrTw9Uamc6jOxlqxKnJ243/Ja1eC99MrNt6cdXojheiXgtGOoOumtd
+9ETy4R21+1QnFa1vFWpCAolpbmLXrL9cqb3yvhsw4s1vynORYgXZ8EgktkNd8xXqrPFvV0p/IbG
a7tRFeQuK2t6oE3jmP5k7ET4WX6RXWjtiuAAIe9Cm7F/nkyf4pIhXJpkdFZqTkeNIhuSSfqA8VbW
IVT5E1qaZUMXQZ5W3XhIeySh1arBmB4r18BcCQJB5xE42WAFMuWOmxlEkXoO0GjZU7Iz7X8rdpFs
ons11D0xu5XSZeQVWEd7fM8fJcSSQUjy8VBwJT4zNcz8Do/Gg7ZfslXzocWcAOz1bvQEry8gbjUJ
BULED665TsC9TAd6PMChrT+EZhdQbDpPoX4sUbEvANeobGeRB0U/YxqBdwddC/qZ3VRuhkvDeV/8
tMShuZ3NMCfdfGIT2RQJ3fq7ksYBtyeL5qA+mdVdgu4P9e8AlCeZPK1A//kRWmua8eO0FkSiUPIg
MNa0azZE6fsCXS1ZNNErHOMEiV0wPRgbbTm3io/jKxLf6Kon2yjx+gvgz920Q+RNhCJY6zcA3lrl
sOaPlqzkZ/MpWoUvLJhpr4Qu/urKdbIJfA/0JEDTInwcyZ7rS4e8vNumP2LZHUniboMlkNkfpcgH
G5D/lNNtg4xGuW/t91bz0iiIMq/6oAg3g+lcaa9F8VK92hdk//L9mHKzj9pwzEdAc7RO1p1ygLOg
FoENLs3wZLHP0yDlOjGr+ozPbPMtLZB4hb6c0sv8Zj+B4ML7JDzWICwjn7/JX1gAPeIlejXuHM3V
7tTAWDOqcWAfIeSm0CAF+gyQ0s1mWopuch82hLQrgY0SP8Hcm9klFB8muh3NxZuZhuSKyrSL+WyG
7IDbQTPtZwoxenL7BzznZk52WGkncHvm6IfhATJgozx27VaWX+NonYugYR+k+5m7nKeOvXY6z0Ff
MxF5q5WrnedhFSuu/szFoHxu0EQwBsy6as5UIIVYqUfrlcQBeTkEWPujPRGEPcwQwKktEqCWIGD9
RAOfe87RALMiQzMwOuoa8Q8SX+YP8duB7p3nFLC+jOXNmd+66mTYJ6eBUfwam2jri/cqWjt+ul+Q
j80uVqW0bD5p22v8uZuO4zsyP666DvLd8rF0jIV6tDWkjQwt+VW6l/fZuXgW9wkqr8/wzD7U7VoW
17y7VSxkV73ioT1woPK3sO92OUuoFwsidwZOOBQ+LHJqfnjjtmIzOpe6vpenIBlWxDalZ1wURl9g
FCI6O6r7nFSX/1l5ocUj8miCsCs9S/sl2qh77RXUMD3tjWltY9pwtF16f0DiOt11xZe80inIPXQ7
aKQs/mHZLuljV1OwehjTgGuU3qsj78araj45e93yR3YItmjhoQMd58CZOGyiC7VI6ad1MImvdot2
QGjRFit5x3Y13Hfp/SC7EhNwOdpS6AK3p0nrmk7czgo5fo8L9VRIPelWT67j3WKs2MdQIekzObmr
nQSOI3y93maBST99F90lEdGeKz6W6/yeydse/rRn/iwUf0q3U/FZcwPVG8PcxDy5c8P+WrN/DFnp
ydWTzJFfDcGMqQiw3mqHA703orNI+6+YktMml48M/aZIPB4lnGU0vDetTe8xEZ+m63D8ebOVkAIl
9qJubayBpAbpwXlF1UemOfys0SOoj/pRbMVL9DN8z1D7HaQ3WvoMvLr6WxqQs9SKJz3LgpqWyyY4
S+6U7RE0MRXyA5SoszPUbfaY7lS+1yuD6Ko9c7D306kjuJU9xB6zm7w50q4hdvpBV1e8lr5NZO1T
Vd1zO18GaswebSzmQ4JmX2Wb6Jo8WGspqM8mtbM7vpAzAENiub8BklMgv9u5DwgVpg0apOFlWUMN
LbbLD/PU/kzexEE6o92kls1pcXA4WtNx1WziM+fqPXrcExmpdnUeimf5yXyB8Fh4/Hz+SVzO4hf1
lZLYIN8Rj83hLYdCF2KsnPBsaw+mvGqGwNJIqx5JRKDXFvJ+6J6gQ/5BATZ2RnZfN+u0PKUZqg7r
0pO15x2lRfKKFtnVqRzhEL4otdsYa7T9NwS27gnVzyiKleDOgybq/VIHOK4i0M/W9BjvgeLTAoY9
AWmeQY07hQD3ZrFq7hdnU2lvbYygNN4bMXeNoRgSls9+hFA6drwsUX9XFdTxTedL3HR0FgMNccQB
ZEsaJqJl+NNW63aTaLihtbZ+1uThRQb8X0gAvx2aryYxgZ4qCAqqTdQ8aezZojRPifSJd4W32Kwk
Q1vhZ7kanfBKo80V1/KmFEGoa0KD3VlDRvfUDhhs/Yr4gTollCp0PHOOkSpPQctpHAfCOc/t3hov
CVmG6snOGqafyynUftyEkQspCItRX4+gHtonaToxC0Pnp0USMfCO7lWGmgfmiralsYurc3lNAFZz
YshfERUCWXWb8UpukQ0ukkBC7Dhco/TTAAKzAFQrBBLsSmO6K3sEpt1WNLuwpC3HMRvetdVdZJ9S
1JP9LhPB0v3xMENfvdQ/M5bPFMTlGqkPaWXfQ+QmIYBXHdc+ewseCwPpc+prYMXkm7wse9AQlZM5
Kk8d1z14kr3teqoObnNf6w+gSEda6S/tfdfvOIB6+I6MznowLf2CaSlsGHL7TuVGkebovvwhXkjh
5vZlUO+Ib8b5XDfnHuk0VQvxZiiuoezNpwHBsHqEpr2YB+dz1jxxReNJD71GWvva0ifWtVUmsT2b
h4bSY23Fe7t8Hft8qwjY3Ln20SD60mhEKO9srX3iyeGXxh5PBfs2ulA+6DAnE29GjCbqa/Wu3+ia
26XcVYjVbBSBdYEYKmmPel97A97A9tNCLtUVTwmPIwM2zFgmeovVTWBjeF392iB7MO8z8uLGnV9N
J5g/eeulmTkmf2E8xF/eOLJstkN7m3IiqQBSx6TYxsw6CLd3nmautVlzaGnkaANKrZhT1LlFARiS
B1yCnn8KbRu1WDc9hhXJpknMQF2ibfBzSntvwnRT7PXuj9ml2AMAo9mrUDrnybpR1k7zgHhjdF6q
ZX3rGpfHcX4iw6fYJaPWvC4l7U1fqiWv0Mt1w6rumBACSxpZrGyKzhLOga1NEbS5WFXuTRRMjUKl
g1GFflPXd5MGCb4amQmiiltreecbpUXzRXtBBLlvB0ViHKyv93OcKKuYSGWJs/gg2b3zYkgpEn7m
rnKZ9l0X7jJHo2DEhyAcSnSHQJLmPMNlaCV7y573Knr2YRLS3hJ9l3L+NdZHmxIGpFbynnVpt3Lk
hEYpQ29TqoHt7ZrE2HQ5il6fgQbKgo2tUMTUZIlFbhrwr5qpW17FEIWvU6qiOY/QSrLuw/thSGB3
tsa4RRjUvYRFXGN3o+Zn8J7Kz7i21VUPZ/OpWAaSjmEc7pV6zNdARFB0ysayM2bEJXlilsfFDKet
osn3aUS5LDPS+kVPshBMMB0gZNyYpTCgME/z3iwUgOgRqH23MEAugB5R5jujKShtjL2kHSQDzwDS
gchYhxCfHuORCoMTM/skIHyQUETjTAiWCS1ISuQhwUTPAs0FBm+jxOChMMuBnrKCYlC1c9Z0MiTz
vRpxnixDHfmZnFuPjSXlL3mmRj7NP5SiqVn21RMwU7pTMaV8kyGfboyXnzf7noOMJmlrMtHiS0ol
IdBNDULMUiAnQ+EJWa75KiZbCamjlkhQs7pkoqGRm12H9csmNYriOFmMZdDqSLtqo/RNbnE1Oq+N
aS2vWUIhOV1GbV/pEmjsaorqDQptXqk5XjA5mNhPK4VenxpFCiJSkKuLHSokNuNw7c0beAzL83tK
YkQjKVVJ02ipYISUWhOLZtkimcttqcfl6CdiwiLUXsjk6tjCeAaXhL7PyQwFhORoZC5ykCPzIBJS
mKhWxE6dYsYtU9xT17VGhQXTqJsgC1VWknc2MvVZfhCjQWSU6HbDrtO22EkIXaKMqSn1TJiWmP30
ItAydHeRqjXqalGLrCdNqYWFbF6rXRM5jjcOpICxqYlrNSj6kyIZyN2GyppoUSVR4+dtiGK2qc21
mRXQuCtEYj8xD0rXUqiPH5VSSmwFU85I/yCqUz8Y3SFjtOtZ61KbzB0mrbsMJfpOtVvqg5TUJKl9
NfA+1pYdOb4a5QXpsa4ybTHrJkl3HDrSez7Njnir1anIzn3DWqH1NrfyPqqK3tmGpdE7+6m10L/G
2MybzyZ1fOmhkY3ScAeHMuKzxm0nbmxiMRzVZq6dXdM4fYKJ0ETpp3CsQSUqzjErArdQ0rgN7VyS
iYfLGoYpO4XCkF1UTqgCqr4CvZZTDjSQus9YmXimvtREjn3DaMAS9ln/St+NfjpeJoZzi11jPWWG
CKWVdC3Bm9jsSa1snOZwoNs45pRBd5LaaNUmBchVPWeFLcU0l0RsvCkCx1dPl0J1WeudYUynoTLt
vCbp1dqqOdrlMhLGqrqC7QnNhS6yGGWmvTyphPZ4Aahy9woZZ7DLH5LZLQvOoUULiKV46YFlweVX
c0k113NlEnBXSqI+LlLXooLleuyGjmaROOhwlVouKfnGpTxlcVDXWpau5EmLayUPbJRhm1+P8n+n
CFgaTEpgU9CF2XwV6xvDYCgaCVXNLTMar1OFTBaNW4iuoVweHf3868/6zvu4fRa9VFMxVVjZjv4N
SqFODcx/ZFhMo4keTJFg32/KtywzHrFhxuuZ0U9kugWbIqnerz/7O7Lgj8/GK43nA5NMNm68gX9j
NcSGrTFzO2MRVOckJl2UnSRJF78hmnwf7799Cua1CroH5ED/cTejTuLIzbmbvZqy8UVRsCByryKn
2ibx9Duk0F9dk3EDXcB/gMD7nZFQa5pchiP8iR7VmkOC3Bfmb27bX12QKRuOAWrSuuEY/3zbBr0o
gZ1x29Rkq9v7gUQ6Z7ewpt+hcJUb/+jfUQW3W4cOFWNV/H/5129IljpX9UJFmklwLQe6NRGVU9aR
q3WkW/rKGMYtAaFrWaa4x2LUTcUc/HqF/MWlGuQEIDUUxdZJUP58qekkIQ3Ou5a8HMfAYmEwIIgE
qQEVrV9/0l+8BwZYEoC83FYANN9uqmylcwTjs/WGl9vowFK9NvnekNdI2la2sTWV6r9/ijDPuThW
BFDW75eWtAjl5FBpvVzEJYbAg3VFjsvkpoqpRjlIv6M//cXChF0HaNakG8QL9+0CkbQmw7Kwaji9
GDaXsUAJk82vb+Jff4Zpgs9kPzHkb4/LCJmVmZAle5ZJKl2hQUD7w9j0rz9F+cZ4gX+k31gngMHY
uPisb5dSLYs5q3oFS4ZIqK4YKDTDk4L5V4v2g/ZVRR1pcVZyrP7m+r5zgngfHIYX5BtrEAXyd2Rv
z2QcqAuemQTvgcHpRP2KudDfXN7t1//21vEpbMUasBz4wN8AIZ3cynad3vpBDnPEefwSxsa1QV+h
jMPWdnIcR+xAwqUOLn6BqgNlRixofI7rsMN4VhgPaZHefCLmkEgw+43x+F+8kmwHQAihwADvt78x
02IElYjTcQIPW6XYIJab/GGuy21ZozWVquG3JuDfnrZ6o6SoimnRs4O4z6r68x4Aq5X+ZMObyXmB
spmSSIGIQKEzPNOYZ+bSbKW71FKYMqch8utn8Z8LWpdZZ+aNeMtOY3xb0MsS6zgQUZ3A8vNBt/r7
Iv/v1xQfoeOTqrMXOGBn/3x57VgtvTmzpjQC97o/Cx5dOdq/uZD/XFOcSKqpcso6OC4Y32hPPRbj
9Vyzkzeod1T7QpC464rK71O8I28mnpA9fn3rlO+cG0ItGcP4G1/KADPlfHtL7dFERWgRWfQK6ZET
axtLaz6tJdn0aOMaw/ghKrFpKO9Uo+WjKXvJeofJWYZFf/2b/Ec4pWOTBiBUJtKBnvn9DmdMwbYT
knha9TOiyldAta6e4XGDmrRafrNF/Mc5cvswg70BdrBFFPdttRp5WDN9xOAU5MVztyfH9lEZX3/n
6ftX13TbzG9IUkdzrG9vYWk6Q2YivfDkEWMmZO2xb4XzQ21Ij10uE7LRU/j1Xfy+66o8TwKy//lI
9c8LtSw1uwBGw7hegtCt+qJON+QMpmej29UXAkxKKU+QSv/19P4rYv1jVfDnO6oeRiygn7lNorj7
5/qzOr0Xn+L7N90+5/9+l/jnH1+GLOu/d+9/+o+Aqf5uvu8/2/nhU/R598///S8G7e07/3+/+L8+
//gpj3P9+Y+//aj6srv9tCipyj8B6nlY/2+evf9ZFhhbff8L/yLaK+rfIS3hmmNZTFYoJu/U+Cm6
f/zN/ruM0fGN20c4bYB14+mUVdvF//ibYf2dxQhUj1PrFuEYvKgC0NHtS/rfIXmpwPGhspl49jj/
DdD+D875/xxcMJmxlmYDI8jm94CTe9sR/i2e1/Qs1HV9ouhKoIGrT/c8MuizERZ9GaccFEQ4y/tQ
5ssqDBXs2fLIU5XHMhLWpu2k/0PYeTTZiaxb9BdlBJ5kerwrq1LJTAiVDJ7EJ/Dr3wK9iNddr0Oa
9EB9r/qcAySf2XttppVeeAHQ8tB2iAsmbKClRjcriTs6OH527Us2bznWrwPY7DuXEcLeq1Osf0VQ
HCJbTSeaNsRG9bEc3mIA0mzm5WUIkHV2Cl1JyGbCK+dD27OvIXN5P3BzwedIvtvlq1UyjC5Z1kmS
Aq2gKSk11TUr6GCZy1g7x2apnw8zUzTA1tukkRPkJ3/GB+cdDfK1L65ZNmdrZKhb2u2lGcPpgEl+
+NmHdrqpgOA4afc5k728OtN9kNjmzUzFfWBaI4ZrRiTz3Hf7IXW+o2JGCDE/lsGrlSUvuR0i63WR
dNhJ1R0ncK8bkYY/LW2fE0DOOyu3iBYc22KPbsj1u/DRQB8jPfadRN0+/uNm/A/esrM85v93kX0D
UjXJ5UuOOEUKyN53bxLRNlMz4djY9pW8Rk1CSBAWi87x0ed5AJfMNL3vVKb2vXctYqc5e6xBpiCL
Tq5RdQw4/W5LnOPVnBCR64Fpa4QH/ZRM9te0ZIdtFzRoMLZx8JAiV7bhcw/XDj5E92TOrJ+CgnSm
LktvnlH+kkPn3IJKkIMK1sYJ3Udvboli9VrvLpVyiWzFyJdslfLviYj7FHh585c6fu3G//mDmIaz
lGuuQ4kCQNV59wLv1GQKJqw1OqaIzVS2jGgFI8dcizcpmQ4Le/gp6Qm3QVy422lCij0l08C0BAeV
7JLdSL7jDt06eho8YNuCnkr6KmDPobAPjNa+ywnU6mKim0pQNoXLvFaC4LBNNrOid7NdH+Q31ylw
TbxopRhGLv9wipYlsJPxgGBt2Bj+p1mrYO/qnmU0GJed5UzFza1GcjN5Jj1ayrP2agMmnb/E7yKo
kaTDemyL+2Fuj2RD7fu0eCQjD2neamFi32vNuT44tXNDNZwdW3yeu0nVzC7t5kPcQDbSCzlFNygx
BMoW3sNHHY5P8CCbc4RNEaxcg2mhburjn+9U610BwjnpBCYv/CW4gDaWtI5/HUeO4GVUx5i7Zz+b
D9rH9dnVL3Gr51NVCCQ6RYvYgfTfa2W3ZxeBHF67duu7cXCMYmPvl8D1okBjK8+jO23Yl9oU4aPD
CGxHrQiCaebWtpdsiZGj+C+t7/swjfXjA/yW7pIpwSjoXSVheVVo0rTV7Mq5OtaiNdCtk7IjtFEw
GQG6hHBuzuut5Il5vNcmHHcbDFmMfHEKi8eaPOkdpm02odmxY7y2BdbYnUHFnf/8U6/l47+fAddw
LQ/CNbx3uud3tUHa2v0oe7BmYa55+pF0yh5Bqa2YXjHyftUuhIeobSFyLIGJvjz5Vv0lrPzx0UzV
SxjDdRygEgVJVSB7FzaWdU5qESFCtaZiZ7sIruqSpbbr4iF12XHsAF6iaip2Kturqc5xMleEvlfD
MWEEWAC3PauCEbmgJzlKwaxfcRMYHM+aGX3WZcFxGN66qfga1Z53iIPq2VwOUtMuPwwjdrs06yOU
lvrOcGMixKX/6mH5xWjvdSehyh8iiu/EYPRHcqex4VTApv78q66DnHe/qs3wxKVqp0WAE/3vG1jO
LlgGDBDbaeSDUVgO23SGvOhm0I29vrm08SWM5SaHmcVS2s4mf5vZ89dcie36WaWNz1D6M0tisbdK
928l4bsqlFuUAtRACcvRZwUMFf79AROHtGBn8tvt+tnqMFacWTiBQ0bnwsSi4MBcHSpnQA8BWyvu
YcO4tnUJApYOklE+tuzgxZflz7xIvuCA+utD9K5bXT4hQFh3OQDoQehE/v0JB932VZ6gUOo8VsBT
m/3SWRJvM2QEYf+U2bm99/AObTysjxs56+zghoBSMMJFR1v8DI142vujC9RPT3+5vNb7N+ny2Zag
KRpcBxi98+7yejIJ24Jwq63JKJtPCfiglC1KMFoHnjOqJb2vF1SLso3PidPQRNnptLfDDj6lMOtT
tRAdrCK9Nyxu8IkE110bk4zhpR+juIf8M2MycOfXv9yW76aCy29KG267lIuMVD3j/QsvmLo2bJye
KQ97zbhFZur41h0kmJoKLIdfUFnDrgpFdcLV8mvr2l3wl8PR+o87b6HckouxziK8d9e1zrFHDH3D
O1W9jG5QHH0wnoeqN19CF82O11uXrr8Xg9ncamUfK+kiTZhgNYw2Q3/M2bB7sLmmTFf8vBsffV+H
l+VmVEFhIlJvr6bT19So13x5/3U2E/AYcSTJ2H/+NYP//2tSLmM7BUrmElZlv6unZqCWXZlzh8rU
PMcYsTcRnuKj0/v3ulffqTbPXsgf1J1PhUNKazbNfHoXeNH653BzWNxH7qMGTNVFZEeRBBAcVe/+
IGebGOilqrYq1HpmSOXENLXFWTpucqchQrcu0AoOARhA5yjG6ntH/7Ax4tLbeiHR5QqfUKs4FHMJ
CQpgDjq6h8IEa7UWKHlUf8fbg/Adph/zZ8g8BvqEqZ5fwqmNnuIQ9183ts6uUdXP3vEQlWOpT7Ks
21ml8bIeAfhPN3mrsUJJOBHGhCA/nTi4k9zGSz9m+GKsaj4Uen4lW4pw5Mza2k6EC3p5redVdJhD
DMxMTJ+U4E3pu91BxESoCoGoCnzw13KwzefEnMMvbRQelVOnd1HCSz53uappOAiWkG59FN3derGb
kcz3aubLBnbzVE2By3+P/Is/X/h1E/Dv0x1nHweoxeyI8Ev73eHJT5/CWffQimbusDWAC9zA+V4F
7dWt+Ely83Pt1859Uco3V2Ngt0a0Cz3iKxvJhWrbbu8qTrHBA8xpzC92FsyHjAnH0PG7JVb45JrB
53S5WTCT86/4BpREeldPxg84jQB30oCU4oY3i5ulWK/Qng8WVLDRm8J9qMOFpzEfhgpVgKTpUgzi
2OtKE4C2o//ya/xHteOxzTDJamVwwnj33a8RdF2kAqW6bZNN433f+sXetev7cMZesHyHkYU4Mv3o
G/sAMDY4UDfe6GOGnIo3WbjpvsIc7OZIabylfkswVAgHOY8iqPzPF879j2qHGY9n0jYzAKUJf3f4
5HwBJxzZIc9dP+1Gssy3640TSE1soOt8i53oYRbhyZRNhrGr2uvA7+EGzDwbKbaGCE7f+jZ32AHn
iIzb/LR2cbbdU4PPd96QNccyK0mRFYosVn/6zioEudvsjPvZ6KND6/j7Iaz9nZl9VG63cOGQD1Zj
9GF9BOeiio/amH/gM2rOKmgpGSEdNaXzgCe+OmUeBGZv3nttd+ILgNZERu5JlJQTA08SqgmMLwXs
FtqQNI187s/pEOZCwbPazIip/LLcebCBrRZslusKDPlSP+GK2GmXN5VJlgYIp7jer3egwTJ/08Sk
mUeZ8+b30AsEvjoNnfE2QUiHujT6kHWo1puj0HJvOPm5Y/h884rg1EyFvke/TLXv7+qmfEsxoF+S
DGqJBAiBm3fYhSXSamhzBS7E0EU0pT7gwHF3s5fr4+JHSmo5HTJKKGU2HuT57C3GnrMxi+UeX6EN
hfhalKlzFTZ0IzFQGrQZeKAsyA3Uzb/MFjRjVo1AQe32OW4prSDkfhN59t2iujWaAQlUnkyHOQ/w
oA+620NV/kQR/lFnLYAsy2RIkDQNRFQTMdaEDUShrnSWuGTb77CEteElFigVE9PZsYeOrl6HiDEK
jRfDoeuPwBG1IY/pem6WlhiO5XRs4Gtc1v5yJCH7gIwNDvTWFsP4miQoz5BWZnGlqDDSjV1wugqY
ArtcOZ+Hpg6QkfNCWKtFyC3GvutQJYx+sYlLTAPTxNiB+ujQjDz8WYdOO5pI2e0b/7De8uvRIiC7
LJiEx3k5vP3QeWKpLA9zu3g5YjzARQIyrU/Dq6mpEGtiAVtB+OUgmHgEywtpWvqn3EUdZTbOcX2C
SXbn6uAnn7JiP3JskBzwpmI+gb18YjrLPS62H9FMY03EM4QFo0JuxMdsSdAy8mGXFGO9x5dt48NV
b33uYGYoF2Gex1kWjI9A3+xN6Q58fZLFoFxx2cwGLHBkGC1qzA5db3kLhtQ410xbIViwqFsfJTnb
H6kdF0ijrh6qsf3ee/5XszJRSwiIYVMz7Al6sDc9pxXqL+86lX29gYRjf8ROeEtVIsBd86GhebTP
qBjUQ13Yx1rLh8yLime0J/VjOn7PUWTSA9J0OgaDZHdu9+TC6O3kojr2hqdomm3Y7FW+d+zsMxKz
gJyD+h7YinkaHciEjYv3NZ3TY1/G0SFOoEKvJ+lotpi0MMh2VjdcRVw/lC3gY5FW3N34fAZsKvb0
sA62IMqUwLMT8n4ibd7CBnGzbM23KWHIIDzu80Ki+kqTcVHnc13F0CFBS5E/rbclYhAAcCkuKCvD
TCcQXmCmAIPSRfGLn1jimFa4Ckcah7GDm8qhyH8PnQrVRESa4Yhm1WaQwvwE2Mp6vxTx8qhUCZDN
eNznRATgS+JiG+73COLp7+/YV+milcQuHEiUfhEsUuuxZHV5C/pqiZLn8XeVtraUjk/+jN6KrSIG
Y/4HTKTE3oaZA3jiGIYRkObW4ALGPOhpjz+psef+GDgdCq9dTxt7aJenUJs9d7VtnCAh/XCmXB0N
3npbf8CQYHL0tMiJDg76uiw8VGYTXoRsLj1AR6B+NVObpdEfQJIil9LtQ+FjHQJ78uRXOI9EVdKS
4r6Pgvjg4mc7GYg1IApzQtsYS/oK/SrqsRNZx/ZmUKa7g6Rzm/rA2Y8Bce++Z3Pe50ZzM+HK2L15
4X+4Nevmwzr58ZcPKAQv4AJ7ZDUEzb1NkETKojhbZj0Fp6AwsIFXyuLXtqav8PfksSsl/0jC52BU
V0Ds/ikCX2bA2LiwdQHsZ0TjLgBzejBF+1OW/nOi+Rim5h0tk36bov9B5F98Sjx027mDtJEfUrUS
rHnO91/e/clsniPLPExEDO3Xpn49An5PPpyHco7ltfMjJKVxt2DweKJLzgGhW+gNqLF2pYmylvjl
7+skqGwUWCefk0wmO7DwJi8GYeXmW9uA+cajSjoSZ8Zy2K2HYzV4L1gjfUhiw8NanliFmxzz3P6c
x+Wdqs1n1UveDRmXwgRWqvLwfnTJUF8HNOuJ4XCMcPro5pyY3e+2F10fpDGjhcoD79FVkqBzSlQj
i1+Kgc6toxsxOm649SSpE9oQPxzpBovQ2Ts16Na6YJ5WIzMOU//I4w7yshFb1+PmxkXb7np/wMc1
YKZZnsrfF3h5XNczcwBBblSmj6OcExJ827AxRmcRauEY4slYD+fY416PzOcQ1gyQqq7b1zRQZ2BC
FATHWDXDJQ3wurTjXMLCba+jzOMd/NKv64+8FvPG0naMKQYKZY5fux7qB19l7UjGyX5oDZ0dC50X
/KdR41iWcZKCjtxIcd5ZMSrcqeKpSiteocKjQ4BjxR0vsf+Dq2RbehEczpvITnGP5T5uMCYjW94d
YZuruxyPzJTL4pZLdeNs9h+tDnv2wATfdU655jdbf0omLBOH2lTsPe2ftFVAZhHAlRvqMUnBhT2w
TX4Pl4cOEqDsS/WXutJc+uZ3DcGyuZEmUlL2psEyL/jH+iTLw474FbCFIsytl8ozPzNoYw7L5SGR
RGyjOmq3OgoM4O441vI0/SJSrCmJzBZyMKhcPxJ/a/aXIcT7D4XYgYAyRg7Lx/v3h4pbO2Rda2K2
ZPS7NZlVnW2apQMkPVydzKR3wWy+apk17HmSBfszHv5cb//HnMRDchFYjEsY6RJe9u+PYFeR66YF
nLBwoElP8/A6+tMvJ3eeoBjt81kTt7PsTtbzgHNiPM3Da1dxn85DWCC3FL966Z/nUJwjp3/tAto7
2IHyAhLu0mgvffbn/vOfP/Syb3v/uzEZYSgWINUiTvHd79ZnqoNMyHHKihkopaf3lpwADlCKHYWJ
VAPJ2q001A+6uojShz6wZ81BMszfcsP+Y4y4qN+Yf/nMEJk4vWutgFnqyZl0vzUQd294yRmnPkNI
VUoQnF7hxoT6GvXWk+VjKMLixJPf3BqjwnGS3CV+n93JpJN7cLzbKPeLQ5ESHGEb4/Off7J1SPzu
VkPtYlouueg8v9a7torNv5P0Scw8zB+T49xQgiDyhDqYt78bcytsr9woH0SUMsnxcJTqgaANIWCH
Gk3VE8BQEasDUYBlBEf4GDMkQSzMSVjbW0vOIOkBzx488EPrqdfWxQQCVD93NQeGUznfa6AWDTU3
OKxuv56+tcREpIEjrpOTysN9T4zDfgx5+Zb4yBwoK4dAcQxlChJGKV8qsnx3M5pTNodhf7QT9+Ln
O1/RRs8RUNgOb+4U2xeQdpBR8Pi3QLwPwVDsW4CzXta8rm/2pMr6XRzT40sJwrWJKC8IWhhcd7Pu
ZCqTPKsKmbU5gs5YOqn1j0vc6/T6f1mm/NfhJF2HDTPDVBIEg2XQ+o/DKex1UsYBF2fd6Slk+Zgd
GSrZmnBOj9p0jlrgQNjZ3jq3v5o9x5Su6XEgd3y10uTxzzeLudwM724WjiSTVttyLIMY0X9/HnZt
RcZQlS3aCIcvUKPAKZmdSTa0DukAt6WxSnbNfQdHhkAgt/nZTg0lJwSHWDGsdMBS1DGgxj9/rv9Y
OjEVJZuYZQjKVuP9cw+GrB7nnmAcSswFE5NsoggymOqxSK+ktUahXV96UcPBJhYF2TepcFMCPyqO
YeQQSkISkmpkt/wNw0F+YqNLl4SCBcy5wAMaZP41GuZrUVFI/PnTm/6aIvjv3xWRG1IZB1WAxThm
eUn94zp7VUpdIjHplcp4NWniA17Xuwid9q6Ssr/Rr0A7kQELlaB7S4w227mko9y/GoPZ3/vJVyPM
kn2GKJUVYYff3EwfutYHHU8dZhtLrAcAdyxgYjQgcyxbntRIvxrzgLFvivC6Auxw6+6cZKw01m0/
yFa3q6r9+mA3zZ054xj31HWdW1TmjriDnIIvpBJPT9WyE/td5olZLKS8/e+RYs/gkcP1DEhQHnWX
XeDO9Fu7xaCoo/KsG/OXCmuJgR3GCN6Vn2tJbg9YrqIel7oYokfIM87v8qUizO+QRvoZif3DejKU
jnWdZdSREzreWD1Sfy4NRiJhzFht9NxZH9cVVOMb+NaqlKaYT7T+LPBCHbrbOr2RAH7WKREWfYR3
S2O1bCrr3oKV19F0BYlDNk5nfgmU9QUOLCZFP6r/9zRIF9sOevS+h6k80MlLH1cD7lGMmktbvr48
Z7aCI5UUzmlmjo0w+225pAE15kkn3Z2XdoIAgejOp3a+ofwORhE8pTGIEIeEjYqOxZjBmlZFiMuY
vxT1PquopVqz4weqL/NmsLwuqjo8MPslTyujnFRLva2JxUpm60YlXjC0xcGVTYdknNSmsCd9QnXQ
flo/p+NWpAfxOlTxXB1AXS+kGRuQS4KYOhp1An2QbRiYuGbf6wroXgCe13chJbhV99Wt3Whnujlq
SWesd97YzLjJ5n5H+BUDMNP/Ojg03wrQNngefPduMB34GUmWCq2DrmoIFDosCVqJOMQRDFTtPaw2
NwVmruKPht+E15wXtSqGS5RRFzUti+wyw1Zkj9GTReOwjQoUG9ZMJyAHnGSrYkGKkfZ+sve1SaRK
xwrWM7JuU8bmfYzU55zIAXAXjt7KPlnaMZ4tO2o/aABSgCzdw2wyp1tGoOaCkd70AWaMBjcY7gxo
cInocR428uo6sJKiYD7NVlptVZjdGKw0UK7wu/gFlDaPEAHqZ6w/HCpQVpFmlDFIewNWbMZ2dLtW
w6Ivxl0/JJA0OXHGoDXPXkOZlczM4zfN2HEuKfzo6xPZdyP6FottSlbjx1uwvFK4HyZ8C4uvYCh4
IOkr2fZX8bmo3A7Nms5O6z2wlvbL2qUMsMJTs/nbroa7ECwkorXJJ/XgQC5BtU8KOBt+YJvM4KAE
rD9GNFIIRBmU5N+CCgn7mvsddtqX9fY0ZPkZWEsOKIVhjN+6ByTQ6INRsmdOSiu1VAlW2RzywQh4
rz/q3Ah2nWVY+6QBq2dD2e0q52AARhkKMWOogTUBSw9n6qLvYbx7MptgwpzCJ9eOOENc1Pc+vue2
ap9IeOFnazc68oNt0oPFmVPCoCgWkbOYR3QtwB2gmLozPH+FmeT3NMXyivBS45CP64T6RWJO6wfK
hFRgXCQVkFY2XbgAs8D+YxzWr44jtMHpLZb2Tik4oZGLFd+Id7zKy630k+s6A1AVNr+keWsnv7u5
CM2dpTpyy4VT27AeY+7hHAOUDjYAaKcsH9fx6DpySQtFHsBIAN7M9siCC7sboBKsWz/mFuwlvJR4
ucoJNgZgk7741Y9kzPW+wbSvnMJTyrA6qzWoeoZHiAhxLK+/P+A6ZCq40ANXtIsvat4LG5d/WMpP
HmmJePdMohRiQsJ46TK1gBSxvjzWPrJeVlR6pr8ty/ajsjG5mktAj5Ggi2yXJiCeAD45C03Yf0nr
6DtgQqin3TL2szqQJEBNbdYbvBT9gwPfOSpYjFXjSB0sX+Bm0qt6DDIC+C7jRrUKoF5mvOWFwBLb
4gqae7q0MCqKnV7mqVXYP2dkxBP9J8QuTlt6e9j5hg2ygmXNbqKE3MXVAkdMKqb3clH1ZGR7dQ9m
ga0B4+dMoFZzorBszo7u8g+qYOS7jEkr0/K2pR0+2BM9tYPYb+8l8X0o94QDU2pJ60vL8PT3Gy8e
axIELIp7GBdjJhRv8YS3tTsz+A/VYwWL03+csh9d0uCHnLzxsffb5yjUH7N+nLcFedm7FIr5dl0c
ZvAVhwIOcF19iTxjOK333RAyJ1TDjxLq4SkmcPzq4Rf5rWWrOMkt3QMYXGYwaVIrhvfQ63Ft3vcW
0Vij4y+IsqWMDFYxgKlfNYTu30PW9eju2FZsgwHCXkD3tszcK2/WsNiy8+CwtoACDbWlgs1UW2S7
pHHyLSyXK5WE2/VyCOFtW5TBZz/JHpvpc5qDoLVgcm+RRN9s+Lx+BU4J7d+PdaeqxfQS1dVHCMzd
fn07uzFovtYj3K6sVY1DuY1gU2QfPcEfqR4vvcEu+c6R8Z0uVYl3g3RCDbZoCvLqzADN39uVldPC
8NK0p/YagJ9eH1RvKH9NHib/dZJm9tRMRYwywgrtCfXBrtI2Y4g8bJ764BekQe6JiAplGoPPdWhB
UOFkhZxdbGyLUBodssloJHnv+LgZW7CieXLy4DOEmuRiqY/rbHx9h69fqxqJuURtrzfubJf7QjHf
K0Tr7lKRR7u1ghrGsTqXHR1F7bVkk7eIJEUXPYas0o+2H3mncJIwDYZccSY54LX8YNoCnWa1ZOXE
0DFanv2jaSsNEmbQh4Q2ak5RQKZArz2rUPdDbn4SgR1ecirFQ0oFsVkvW5zo4tRFNH9AI3BwMs5Z
+Piy82HwwxE0S7QOWXdslrGYVguqeQhP63niB1y59bTTkLqAT8UxiEl+HuqVtXSoUezd1jNN5y54
IaJv8OCa3rE5rU9Z8NAg7zqqdOGfm/kX34c10HrfRz0e8inAzh9T+DCOXbvGtRVaB+NVCfV30Bya
jUd0U2T8dC1PbkakW4jgBDCuRSbqT2+TXzN4VwzuJoeLMDb2cDT4sLDwmHK4poNbvQjPJNMvEUiw
Az0muuvCkEST+YBjqmJYEFwNIPtEQJCYEJfoxEqlJBUHIZE9uAXfZ17jFGwW1i/tAYSRaUk62RR+
QTwRQ9HhDFnH1oowjdEmfHVoxGu83vhECoHA/RbzYC1zSNK6C8pzdcolG9b1OURA+E3F4ntS1tW5
LRhhVsucvC8Scz8QH5jZvU8uCkDf8aH2UACvz7loeISZNZLglzXPtQHvcz3G1ZTV+/mz46k3VdQB
VByOm/XfxE77AGeeLJDBNHb0LkfrNWLFe1uUHGlCFgakeZ/JK3GfT+zvQPqpglnjkD/SHpJYhBV9
/dvW7UhCFp9tkXq3Pg1FK44+4oDtjMl1F4Xlz44JdKekScIavauhvRdNsJiVZ+7RcdSLhy0Lz3a7
my1+s3gZvBmZf/Y4SuJE6YMECjnUQLR7xFiH9dYIGvXDT4b4+L9XkTm/oT+mM5yEbNkkIE3lMojq
JVO/2kzXm2oRMYzm9KuPJ+s8urzIfUP/KF2Q8AFvlmPFqm1bork3x/Q+6xIOXiH5IDM/GayQc+Qp
49Bmp7LuuK+WMj3L+4exnMbTuCwo1rHG+ttW2IY3rq7v0xoKxVLRaNN9Ux2wEhPN1rKiXiunbFm3
LydplcmF8c9QmviwayfhA3uLHjfyh7faM7/9HjS3iDPwSGyGdDC2bKzB2hUAIGo/Lk7r2UMm9w+3
aL+kloE+2M/MXWP1P9dH0hbVm+/pAlzlgjfrPXtbDe2xRdNHaxfdhcV4ocVGicCpcezIlB3M7ADD
ov1kB1T4bm99nKj86dfk93VUjEwwg/dQHhx2jMKlCqtDFhfrCWH3EtSF6C6cycOOTAbQIbyrstgm
c0kM0BtVCI8lBDK2FhoT3NuynTuCxsKXtcRMltphLUYrtnNXFCgM+76m/W6SIjuppcxoE2SkVdRe
po1rdtO29m0oE9Mno1IKrHL2qnuf6JZG/1hbQs+vHsKEKs9tZXgJ4gH1TOuxIyeIxmW6HjIbAAYX
QA4DJLveMnJRLzU6fc4LWpoU7zsrxebch/XnFBf31qpjqhBvyZ5hObuKVZOC3AUbTrTZyd26PEnA
N0FS37e6pe5o40Myg8fIkO7+FlKSXCCP+QwOglrjGmmJUqHsSDHq1LkBl91LSW5jaHc7jOZoI6ym
QpDV79LBah+SXH1vJSM6Gx7emCTtuSexLhJEf3qNCTum1h/8MGpp+9FIjN7dVCAwaJuBS2aEHyyz
Gs5jE3xMesZqrlMdeeT0VZW/hMP/QYBY8xBRXxPy2Sy05xWTzZrX1YmUimMfI49wTTKgUXmh4sJn
tf7FZkFHFCWj3JkI6Hb2gJxorQH6RE9bq6G6bfvoo5xQXxF7Mx9KOBhg/zTDncGotqmdfl6fkTmD
gRsK8+NaKFWi/56kNla94WRNDE1Ft/QkZZqe6qz48LtTccEWN6J7CjTnSLhU7e5UQAYaHjQRBgcr
TngPSPPZgcPhzfJbjsfkKGRh3sB8KWSVoFxA3ygz2xow8gt0cF6O/Fc0J+7um4pQLduuAMnqdz5g
fx4xwCZhs5+5hfbK5gVkDrPcDd4o9vOcs0zqKR8mUdFIyuqpHVzJvrmpdmNupVe340I3GB7J3+OV
jBxLxJD4wnEJy2XGZUnwIrIvQKdNKIvSZl5IBuxpUjwOt8gdTlnfjOeMw08hqXxcf+bB6qhmGw9K
tLfcY+zu2mamQuXr7Wd7eFnrRlUVH1jBR8z4W5Qi8HMPw5Bdcu28OA6MXyWDjuDMYl/PgNimYRwu
QpAhWdfKPaztS2VNXE6O7V2TyXLBjYZLTw7k3UENgNUB6Sxz8+MQLVRWVZwlMIOtrwiJgQWdwMvG
mlKC5lnWgnrRLMwhEQ4myBIyU0vz2gQEnPYOnF5mFgGAG2m/uk1yQRkfP6duc8sro7/zJge1JCdT
PiTwoVQtH6bW/eYO5IgzmHLuXJ9/X6Txoz+b7cZPeJtm2mpvQDJ0JOWZCM4fbZceSxk6wFm4n40M
NCH3rrUXfupdY0jODZq3cMiHy1xYN8VE7dRNs0nLm/z0ap9AGCNnLzmr6RjP5S016Ms76K3Eb4PO
SY4Cah0sBv6EKBEdWgO0G0L2LEH8bDRMD7J024O2o53Ksze9yIqhijgElZUkhU4vmVnjfkCveilG
5KH6zjab7KCldgkIDugECu5nwpqZqZVKPxAbu8fwMW8cbJBXLvCwAx7Ou8Ny9/ZMHHfBFGEkHY3D
y4i33aw+0PHr3WDyvjJjbmKBU5b2snvSTsO0r2k0V4MIQzMr+0OReLzyWn32CTd5rZoEVSQRRVY4
y5NL3zX5ufuJBUKRfcqDrPs814TCri9GC0p7PfnlIbCgoHXCQL/Qj8fORn5lCubyjDxPQtTZwa/K
r6tnCLUBsP64YPQtJKUeYygHHfnRSNWNDNDPIdvdp2IZfOIv/+ibT27uREv2ABv9sJvJ/Jl3KLtv
GWX9XUzQ/MeuRjTluwCZMiM6FaRKv8zlNZrhe8mmSc55l7uES3UxLJQRevPgfxthHTwNkqOALb0E
dtQljxDGnRZxcW7A1yPDpX3IMg72lCEP+5UhvJaB/b204GlGJNBcB4OVSDzgrtbjfQRS5Jr5i3Fg
eZgJMY/B7h9lE8O5Nzs0OWCPsabkj5Mqw7NVqls0tKTIlpC6ZrsYjhWTW5JqXJ47AkNOKQtZqH3Q
YWWGnZ/wQCRe8bOy2HoOmb5LewORo5F3zxq5kJ+ebSMGfWZCuDU8luOc+jcaqXI/KXGyyi5+ICnd
IA+kKnbm4IiDbslFdjJQ3IbqivOYFUfH1y2yfm2wnABbKtFnJKPybpVdhftssiYwwOOSO937qLm6
E9OK9tCZFbkRqvvit7l8KVrfOFaEiZP5bIHS8+fpOnjeLRee/TAxNHqYq/DWDZTLhdebd7Qlw6se
4luU5PKxjLdxwmBuqlRwGzQYRpjABgs3zzyqjDpuGZIj5M5asq3B19hN5l/Wf3hktlkNUdPggvxL
TdISmUTsuJIxTa7CmLPtkLb5jt+AqNCUTHXksvnRUhmHSRvduIPs03qxsIznpzzCuZnVbXG2ha9v
JUFhhLS6O839cChVXnzIcpw/YvSHUzFTbkaTNZ89weZbpjzQTQbDkYb1KZydkCRu7p3Bqb821ohm
LXLJHuqMH20g0O4a7MjZL3qHwjdNUrpdfS+7dLzP+5hwxcVp5EU9eFbugd6xxKNsSUKcjWC+T9MY
UXsYfihSaXyu2NcEGaqTNCxM+Njxo6696DzgPWN3t2gn+Oix0/cYTjr3JJOZnAjFlD9J20eGRy/d
xDWJotR6tsGqw4SeUQo8rHK2vqkScg4ruJShH75miNq3afGBZB4ouo5BZ6LN9Dh7UD+tmVKJJKzi
hhw0vuZ0KEzpzG1tSOvjmCry1mvoGEMADBZ8z6jCCsIIOXQZGsgHps7bxR11YS6+B8NwNHorPMiE
+HDoJCF8JuPcBSGQLrcRj4OR/A91Z7JbR5K251tpeJ+NHCKnhb0480geTqKoTUISVTnPc96OV174
KvrG/ESwYKhUjV/ojQEv1KgulcRDnpMR3/eOu75qvoMRW6jZjbU+u7T/ltpTVjo/oiQprzM5Qg/U
bQEh9ld3oEchL4YYpKcet3aPgmDxeB5qoZ/dIjVPwAGUHrDv0dhGPFobZBc6bvKL+qeyYPFsMhJ4
C0cqHpTYYdSRfHp1a1ztMjauZv7cIwo5J7aTX4bGQuJVTPwHVr2IVRSFy6ajwnUj94ELK/UOdhfS
1Kn0vQ+EcdbqhmUAdcdhaJjFkziiQHKcbpQWtZ0Ij3PVBVtn+W7DnN31qdYdSVN8KftGXAw0AbsI
V6cf9l9J4E/us8E1USdTcx1hdL/DUl9sRFO7a7en8g7/u+ARdKdLfzRGr31kDOgeF5qjXW2rL1n/
NE3oWbRwPiKscGDiEMO2Ze5esZAQxeV56UFU1bgV8VjuyNmUWi5K7hs7GPYsGOk9n2rsDkICCnZx
yMGB7yDFgztrIAElSsvpWC/dpnMIrTcIP8OK56RnocGcDiVtt5YbIXtdytcqjb/ltgf0icIctpKw
ST/AJCkdquOEuy8e+XDqxrWesPgU0ZTedSZYS8qS3wylrHOBdHBD9NtqmhrDij67ngjIjc8WmVQ5
MdwG+CeZZ0RxOcUmmxwyb2cmYjw6siXcZrNIQH8vhVSTOwPjsJpODbngQQQ+19TgXcXc3S0+qBni
Iw2ZuP5tSirrdcSzqaXbuNbNx8gh5bCIvX6rAclvwfwupU0AqF+nN5dNpu2N5J2bGUxiqzcIVWqp
fVSIXVXNX4U3eJesXrwPaqfngF83/r0IdNy2BciD1FHt0k6j7bCp3oQoxJlkVhg6FtRypgWBnuev
0JQRZnkCaHPvhIV4nXc+QoCRQNwOlUw/tMXB1/Qj10HN/gZ6oHZbCmYRGoKdYFupP0NT4QtL8uMQ
I8GibaZlziNgp4oO/YRcraBk+Qj0u1FcO9lmz0SawSGQNHdIq/lWAvGsC+9mEY5naPe9+cP2nqzy
JSm9/j7pJoYq3V/NIgieB8/dmkTo9LZFYnwGm8dSBzdcAW11s/DQpzlIBgftFTllvTGCECDDjh8h
VCKyKCGXpLur0vjeMrv0OSb42OLmNFgNyNQKIsr3OmfCjcURfMzTZ6QEe9o8P1mTWVxdUjfZO6a9
qY/XySv2BrPWQ63rM4dBFmzLgaQNvwzDiyaaLZr9e8tvq6PVpvd1M7d7XR9+pIuxMGMIFOnwMLB+
6yzQDSLXkUZQ0hiso4pgcSDCz7mXdru4TwFGonjaG1pxpokmvqj/sTXuQWNibxhSaDbUfrteQ0va
GCK/SwNsj01G3plj6WecVMyhlf0DWqs79cAvWoN3cML9s3U7VMhBa1enrjc+eUYW3syCCimQ6Xrb
T328z2ld3MY0mZOoNWo3jdE5e0m7nEpSvy5+EwSBleNvEgUsSiS4eAa1FDxMmPV/ptLrtqxoaKTv
OE8CSKOKqVFK42F+vBqIWiutz8rqg38gWY+W+MpUgr8lSx4VBNo6dLYQ8fIFZLBbx1qxqapsvgYz
fHg+xCRTWzB/NorASZ4nqYVUmy/wloWWvnFaFrVu8ZZNkYDqpKXz2sRlcofrZ6Meby50UCy7+aPH
b7L+0PmHzWOeza8ZhbYfqPwQUzvLZZ1s/GI54DV/zDXzVBUQbk4r0nVeXxELoP+swd5L4uNyOtht
hStKxaGpsVFQo2HY1osCXQsmE5qFyueocX8sRmhtu2Skg7hGrGprHZISqcYXcU2IYk5riUWQJp43
8gLS9iKMqdyVHuBEbhB8MRbLS0bCNfTPFCTa3jJCLqT4VpemCzUyehcXmq+kuUNJZHHMW7vQqN7i
CnREMtLcnyXCArTwqaZ5p8SrPlPX+ei1U37voS3eRLb1tcbBxsmTvivMqCZet2Bt3nXp9GYVebH+
jf7C+buvjatRFyjHDP/faN0SE3hWRxO7ViigMZIdEub9tiBpg0+PfgyC8q7hv7q1qXV1SzqCOEoe
tVjEkBWLewyDxFuJbERLNES8J8OAaI/9hHmweDYa3DRWIZpHK4oRxGUkTCvsIWgGsVum6kndPk6i
f8284a2YmHBi0msOhtGi5Y5qjWglMazypib7mXqcJjDg5EXfnQqDZgdiPsGQ03JYZwYSMbIv6aXv
23ut/8yIi3Z0YStwPNoavMHSKHIriFSIjLcm1Khy0Jjs4edWYQXIXzWwoblhZEcF1CprBIufOTjm
C7r0oTW+UFQSbtTHGAcqO0Zh38rWPmKzwKngVtbDWxZdsbkEp8ryzlZlZ1xWgiokDXs0QO2nyMvQ
feCxmZtGAu0R3y2tjhvkWj3pDOnIQBC5yLIGE+DZsPp9bA5vDcaQFevAuHXws+FGXjAchAyMk9gI
JxP3bkGneN5kJzTSCf8APhiwOey0at3NWzFF/lkJbFvP/BFn82f1f/xm+WyV4od68oskeKb/F9s9
skU0jpwVtJtt1NAayOcWTTb6KvIBpbQ2pGddOD1R/omEkZzyza79Wzo30WGstIMxuS/McAbeoYpQ
emuGlIwaBB3skg7sD3V9JAEziuVSMhynxZttUI2qCCpyZXhjqCbyLGPaAh4/RRL8roOw3I559Dok
xuM4m0T2Bub3MMFvpeQ3g1t9hoDbAc2d1D2paUgu6ZVmqJ7uUrt4Hq3uQ2lgFkI7uKJ9t7VJ/OYE
tv6mXXWI0DItGQCA8JGUnL8ewE7kkPwnomVtJc3JsOJpl1OhBXfkLqvKxbVF5/OrZQRkodOAbbr2
Bw0JPUGseqI3+9ISO/X28K5t86F5jwbkmTYb1drz0f/r4XHUTjQs81b1cDTKV8DsKlt/zM1gk3uk
i+VZSSB+c1L8TSzsQAa5GJ6Qp2OEdX/R47V57nPZojOLNPuQBsuRtNxnTAK0/PhZc6iWAKMA3Ohs
ge9qce9vRzGX50zruR5J78QE9DsPn/U3zSuvicACyyJmiSPsV6FpHUEkxlZIHYQ7XKsqmln8p/gh
TpP3wNT6g259UVyUoukUvKnGzRjYc00+xoVSzxH/ioOlxfhuITBP3OaPKQi+Ta7r7asS5iK0702j
zFe9JDKq6mtWDLS/GA18DYrErGFubvyBCgzDrH4jgTT/5tTl27NcPk/Isy3HU/f9T9K4EiLRiCi2
Zc+aP6U1/a1mM8abdFrCvaiGgcOAmvTO3iuAVFEh6i5084bDMGzCYypB4DRMnwR0LYbgvfJjdS42
EoTV62yJvv/mYyK1vX+R8zlkkhCCIUMZkJb/qimvzWxKGu7eta7nDir/O6+Ck/aM6RaHLb1OeAsO
TWBig52X6iBjTteRRe9KyJySLM35Ny+HOIV/84Ic0yTTwvD5nKjP0E8/RMPt2jaBqpLqRhN/TWdv
M06DEzGsJx6fEJ63i89olYp1bRvmBnGU/k0lYCi5X4RMDgfv4MvCQYJLIpT5TTFQiw0mDTZzzQzU
ES0VckZBpA5mNeLuiXCOUZAlI+ETRk3SWQsycGwm7SGVqkCa2UKdlamPq3NKkzIY5IIayFv0e70u
j6ZR/CAEG2zU4XzlV3BSsLKbwxvLXBQ1xCVlkW6kUX/u6vvKqoP7KZfFYShCCo3dLmAFoncoF6t5
GL0NfCmhKdh92zL9Kntwz3R047QxC+159t0XKD5MY0swEJA2tq9FNL6V+didFN/Qm7lOJyVto7PU
vSd2tU/sR+KF+pepDt/thq7fNk3KM+GTSJ4N96R+dpj0CacfjArpQyVO7Q8/zKy1ZY0DFdDtJ7Bw
7qrsqfYaMpQih16X6Y+JYbwRbncufXLyew3IQvfT+tzAxueZtVymfCgutU8fg71oO5deY0q93fAm
2LLLGhFw2cNEyk2MMI+VXUzWtmgaxoSSjO25RBDDpPNdtN8bkg2vTSjlg3qYnD0ceoRFyIBDU0OT
3lH4JnRwrdHc28Rpp4vjs8fSY9EyfN7nDToUY4juGme+RSjYKZaKkHKFobeJYsLi69qMT4oMXYpG
29oiQljHiooh2uy8+YNr1hsLc4h3ZExfRw0t1CaNJSJkpTKTZNxKqTl4uYoJMMHDRrjlk4MPIpek
IV8ZTGIxZQJ2fE2Re62UAHqSNrk+oVfog/uMkiPSQO6aXHserPwtahnhld5CSavHFidOOJfXsRPf
jDIGv4Rpm9inQBy1izAHjpwOPtmnuqDdDtQToDsQTHmQogX06WoQH1IWKQFTWrBep74t5dLGnWht
htFpX2sO5x4l6NrW/O5skrpcGx9yuDjAb6I+6mo9VvM94KG/bwrtmjbFd3LE/b3Dr8ZHStR2pbGm
A/KBtrdhW2m1v3KJglnNIVoe9EZrN6vv1IGvLb7YlPF44jzaJWNkXjxz2Ke+HeyUkAK7M9+N1dNp
tSy3UD/5JnYsuNE3u3QcrJ19Tb48cQKD/r0eMWdm5g2vU3JnU3YQ9j2NlRGWqlizdzpk4LrWDED8
ZbkuKVNfMTn2dm6s59qUoZoivJEgfWlaFD1Vl5o7bJdi1zf1YbRrIhExMR/Zlw9DT5ZNGFr0QQU4
TlGeKBFvbFLPUYdIcjPT2WW9oEbRJ5wGJcy+1kr0M33/KaJA4d4SVJhZd309L/tmaOudnQLTVn5G
30sDYuQ287GV4KKJ7RAKVQNdmHZ2Ej1abgkjEEx7OLf4nGjhi8woa8R4FCUixmbsvwdxnp/7paBP
IT6WoxYfE9pmY3cvajHd8pT+hXwJnyC9x6N89+dWXByrto4GLgg73ysGgYCCV2uJonsC4Aldl4sG
9nwIuGh5qg3mYAujldcWYmcmAseki0rbE8Frg/oRSOPiNGSNxGUAqR1gqqHFktIVQ9tnWHQvYV2c
MzMMHwbLqk859kVBzEIeGZiijXm8lEb0SV+wbhrBFvicEK0KIYjIDfD1/puap5QHbZDiJgsf9yNj
mKQVccqpw7urxm9DT1ekCZGuuJu6qn8sS/XFymlq7IsiPCZVfFFjXB3Y33WtddZNaXv7Q7EgKYWH
+KqG1BqkETTS3sypKCl5R1SX07NXLqfZoO1G3edBLFU6eUqvovRETjT5rmLDeyYWD6SpglaiDFjP
ew13tE5v8NbI62mv16hp+6E/irA7RlKpl3vZtHLqAaPpMN2ZEzqPIXzpO/wqvdU7uLyqjNDlZZtW
C4e7vKX+r7RKXQHe6D4kI8zlIODiep4Gn/AftSH8KUgxDo2GRLGVpxLCAWskXcwBd1ffh1qq+g42
Sw9QBXh02WcJUm6FqKmhDKyZFpMiodak5f2sf2j51B4G6fbM5Z6RmA4pZJyAx8IqvwS1Tn+aU9/1
fmKcWDQ2tseTlTh0QiiGvq+mixTV10naHarkva8burYmKuEpW81nrz11pHJ0XTEc6EXfjQyse830
CJskhjmQkS6hj9Sb7DQ60JpNIutJFeypxNVxBGGfhgHcN3FqydC/KbFR7c9XB8/NRpntw6l/Sk1G
rShkFWulvVxFJSRmlN8PPjOobmHVyhZyNJKYyHVd/rgUV6EhIkdbDIHjLUd1NlIun54cUbpXYhpX
RdbH9waiuEICIDKXkXtWzhBEnn147s2OaYTFmhmxeMsFkvFMA0Uh7A62WSZdJaVYxyVcxOLF70sv
nG23VA7BSp44NEXybabNYo3A8rzE0/KYeslB4ynnyCdcBLbPh6MbO0rQzNw6Yzr393ox3HSN9pAs
aXxUC+gR9YGUoCAz1jjRVksyBYQuuNleqVdERp1GLZJjNxqyJw1arxeE+baI7CxsMlAsf0ilGcjH
suvps6tEGFCa4UNuI+ZXnxl7rhBWLeGPzgFAdZ/ToKj24AHveRr2/DAgrmrQKeRMUQtS2b8QlaFP
dAP2lJZsYhRCctbJcwxS/jTX58L63tRTfhMP/tOia8alltZPqMpnIwlILpDCUXVx0sVKCWuiGec5
TvZVqzdIchbqiSUshb59k3v5q1WbOT6p6pR79zZY9dX2pnuGkvFkGMIkpcjJ98bchDQzJtBsHWI/
dI4ro0qyU2UadwXY2KaK2oMcOKi4xaZMUcJrWxnFdkKiiACrO9RF3K8q8KtSt2gIH8vv1DEd5S8J
rbI0W94pt9pvKb9qPZ1uelDcZVxrzRKa6CM5G4gheNOCqtgpZVUCfEEMySEfidiYxiOqbH9PebW5
SiBM6T4q5MtAnGIn+v1YeAs/zG3sckYi2fhRVPNFQWRdCZYcdRaruiiT4xgmz+MU9kcEoM9Dyyg1
VsQlzeK9zw1zD3KRr2vDk2DzFsHrdDdXiJ4IrDo7JoVbHwSeR0F3hUFDOdIVTIdAxgH9d3dKytWO
WrHKPYay0I5Pw7w8qz/X88k7oY6yjgS9XePAMw9RERzUWBmFFHF2LnqWJQP3zyKyCICjCWDSNfwq
Oc8U4opo11RYt10X02kpkofAS5gc6mYrSIjcUakSX30WODqkta/hnMlsm46AIDvzdrTDcLu7KDLV
MObgcQAARz4TaM7B2xpxIm55vhw+nA5KLatWVkGKP6W4M6MOUXO6Zj9EcySrZOttPs3JDns4dzn1
2rQDRnsl+5pk5l3PZ9byNhxCUDdSOhJOSLLJLSi1P1Mg06HaDpOhfWj3/YoQ0SWo93Eww+VwnRtD
H31YW03ivr5MdLiouwxTyz43KKJpEfQQYTesEgGLozI9Zg9ezmo1goGxaebHsmZQ7erQ2tgDemX1
7hRIMuk/aD8e3a7nFEmS+KqeZo402NoSEmzhGoLqldKvsqHnSo6bI/ki2yFDDOO2znHxEnstbG2n
HJVNRNue3hv5enK+YAkMqd60uz2mq+uH47Jja1kqtMaLwLUFySah6nCP/r8gR5xnh2y4U89p1lW2
tVeK2VgUDxGZVDeUoJ3td2QOUCye2uJLG5nNCVsvkwB7YJaItRszbqpZCnlSTQ+VlQ7RE/DYquOl
X0Mn3E49FJmYLbtYhe5EmR5u3L70iAJp3fSCzYvqIpHlxGXlJXtCuUP5Hn1KfMiTgVbGIsqCfSCC
q3quFP446M2CvpU/U7givJJoSAC9HLLlWKauC+WqmbBssLa1BxL/ZFRJg55EO2ZT7x/0wPywgk0z
Bpsh96eL2+g0cVTizhlDrAU1rFku6q9kZsQnjfbaBA75ISWOc+pDztXYeBdLbt9MG4lV6bavRopb
yPXRaAg/e+9SRA6BOKvbPxTjvCn6+jEenP7SLBrUrdSSq0ei5rrYU7W3kPDFqgYm6Hj+rRbuRWVF
GXkWroQfXIc6fFRSQW+2X5vMnleRVHOiqCSHlUg7yzqpgK4J6PJEnMnTiKfiGFfTnYYIBDVH9DWJ
u0Oiz/umnfS7lG5FFYCxFHQlIjHODokPZS+TUhX+I8Cw2ja9i2DSea+TJ2LcsnNqTDvsmPna6a0H
yN/XNjAj5lNZA+PP9TYwaGRr4+JRWY0caXuK7ZkYId1mRQh4z6xliDZWSpAKrRKoTSu610PHq08g
EgWRqgW34m7AGrdrANA6s6Z3bhmeJycOz73NQj+Vw9HQqn6npfZ0VGkNqQhkvW/0okwMkzAqsvld
l7KchsK9ZfTXqC2qTTCW1g7geVxFjQ0QIoMRQDTKw+JbD4vdliwD0cgrsLO1VgEwt8G87awZCU1S
uqTjSL6wp8kp5+oRFRkMPqkyH+L9yAwRjY4A6oWGCAZn07eBLMxDM1ACzgp/qVlhUuggMiiw01nk
IRtuAeDSy0jeaHgfQtI5ZKSFOlf0UFwLXZzDNNPYRnnAW9FbG7CB8xwQ9kGAw6tWRlRXzPNVZZuo
GbPw2Lpj+vrUvTW4yy2TQU19DMVE7u/zLIaM2T+gZBv8Lm2w5kzlp1pmo/Rz/xT3w7T1hrjc5FoF
dBZb76x8L3nDz6gzOMptQoI3oynSK/udQaBD/VgFLYvqaH4cA87kw/Iwet7lAb6lNOGaTb3c2VNU
Fqwe5Ny3j0JzhC3OynMfQw04PNyoCjgGEsQ0kzveZ8hP161OxPmCRffgBBJFls4WA4XVbolv6cB9
FKcs6ia8RVzhCCJ+GU6lnZ79xLT2BXtQ39t0tsihhdapbBfJp7yg09oeT+rRUdh6kdBpscTfy4Dl
cS6TM47D8o716jeRrf8OrLWIfHFgmkydfIVf0iezrOn9qdO5DYt2i8mfsST6bkiaJiXe8UQvpYy1
UZe/itWD/pUXP54P/v3Niv23XKZI5QQKF8knzdXCA9b1A/o8XVZPR7ikZI8md6MeDhSbkY8K5J+x
Yy2puWpJkgcqbW7ZnKcXof/Wyazi835FPolUJBjJM0yBR/yv4L/oMkJmbHMid8v9jBMRg0q2HPXR
e04MtjbCTM2doYOQewvZzZaeLijkxFVJJhIfkoW0gZNGHRbkWypOmsfc49I0MbpJepxEu5sQMz60
KKvxBxNB20TZTkO+0bknZ0BdOXf2cY7IOazj8KhmCM+ZHnIuKPk1SNHJvYvenGPbRLUCRrSRy07I
YmDW+SPYo3Hs8uLMpVluqS7jcGDj0VFQbPrU0QjXdu4W0SOSwVduS2WCPuSMc7fMDUAb5qTYappO
ByxJ4Fne9vt6oBiFJtD6nBbWgawnDEIlh3tJHBeplkN+Ji/lUkzILQDwuIOcPn2YWgq3U9oEUhkA
QqbgqW4dSrn9g4kF4+CHtHO1Vu+v1I7uIYC1A7TKfv/FkpmGacSPXzSzQT9nG1wmwkDje3zFuT8+
jphpEbI2m8rHdhCm5cWMxnRryWnHYuypTDNfzSTjrIYGgR8szYCFNx5WrTdfozGmDNMp7Tsco2ir
0F0des/+hk8bB4CcV7OkwrlOtJSBXGlduF2ymWkCJOBq4tYTe9OqSsSQRbAbiFndJ5yVbpXTUj4w
cIciAKGnd7McrQ9gMJZxkR1lyEYqaFKfPiPjSX9D/pr/hj6hogP6BF6Ij5/36yc25xiKwU0/An+A
nnMgNmpRJ61n0BdBtDOaCUEoLyWVQfSRlOCr79ZARNVK6LREz7vS3ZaAs964JNOwz/QZh3yjB6su
8d8zVoUNYT319r8G9i1D8k1/fdw8WAbWBRl6QOjJL7kB3P8F2z7haSpaLXJ7ZxvMAzO1P9+1GMqy
1qufKFfEGUobJtoO8FO26d1SogAln43PPgsVHzTt3DRdSKFq+K4tGWlgNkZjD6YNGyMOxYxgJ+Lj
3V1o1o9BkriHyD0qfsBrieTuvdjBwUDElCWmFaw0j9Jyiit0IHVMHppeYb778C442RdtYbtle0Ba
7Oj3ncwLQ/gnxy583Vkycddqh7mOy4sQX0ytunlh/tkcaR436/AlMb0vXov0UAVU9h0nQcYwtOGz
vk8rn7rOlgi9jqihPxwGVZyDxhMG2qvMdqt9zLQFb9SSf4zjVeEIAojCW8iEj1OTSCOqZzIg8k8l
hZDT3FJO3jg/IFhBcOevGG4piaoJp05fk3pk7Tkq45sCRUKyKcsU3bhEoXdd5UcIxB8cfzookjeR
2JVVvWY8yVu7KWhfCU+mzxQkk/VAS/GWyryqpcAFhsz1Y0WY6vQEyoffStJcSYd6fMQhIYUeYWwg
4E+afDV2FtOIjG9VEGQlVWAy3bH1OX6KZAQ7qIpqtXTauzVa7rm0Isqvox9l6L5RHnUcMjRCDIjT
3cLaYGCc/gDXU5OA2Rn9rbCb1yglHVTN1baUiLk1UFWagqHKRIURve5KVPGjYtATU8Z8lDrdSa67
IqkCYcQIPgvdyGqiogeLF8Cp+JR5HvICGoVhLyKUQdZ87hYIbcCpnRU5Dz3x9we1wLbWzjRLHKny
jxdVQNu3vmuiYbpFXIA6ka2BDnchZTBpnqAsoLBwWMwvXjI2e7QdXLeUOKs/Xbs1iFMzPEfVqej4
G8jYXc2d7hz9Ap0YTpMFl8EeCgpgJQpyygwEq0wcG+wHJP7bw4XEFlIlXarYuANxZGB+rBrsWlCl
DxakCtEh2WO4AG+p9gpCKay1Y+VEGlR4a9qL4ab+jgfoqhorErAexo+FOM9mkApQ56MAIJHiANfA
v/HxGCJMCDvUikvlMV2hCUgTfAV6P21qn1gS5RBsOisiCzB4CxeSvtEdo+rTXRxvQYMzsDGiu3rp
KXzwn0kL+TPIPpBhbFNna2sRYipV078jIuptU3qGiwElNmAAMouPRVV9CBTEqRMbu6myPlwprksH
4C5FLAWe8i8MQG3skGYDiZgJPUBvFXR3QcdRGjhFt0o1/zaFMakN7jgcWit/rBfU0UsRvOghq2Gb
YTtpneAadujL4HLw4Q/luSjbb9o0I7z0XIyHyQyg72E/Xw+gQrclAu+zal17dof2PWpoTW/xkqhZ
wNdx1fak0dxFYfsW+3P8MbVXsXPUJ8N8LOzihazPiKCi2t84UuvZWDhu7Y5Pb5Q1SP0GsM5Qx1jY
oi1ccqfcR0nZbdya/ON86K5hER3LqbGf8LvuqkSCj5VAdwx7+LvcGBUL89fj37d0qpVs2xK2buu/
xF0tlTmSycvntSNMBbcr8G06C+PO0PN6MxARwV7ht7tcshxVsnyJsH08OwBt5LyNp7FmqQpjgCub
Wz/EjvZskNaptYQ7LnlODeeS6OfUEt9dbdqyv5enFmU1Tyky4UIcSI4iYyJlefBFHGxszDUbb8RJ
oNGlcdCcHgVjYb9o2pcwju0NYIKLwCxKdgUwy75yQ7Tw+d1AB8N9ZzKupIt76kq2Fnf2jEOcEggj
JetpJASJJG6zrsJebBNqhBUyon5TSP1vOKTNqerzx3FEtBvJz71lvVSjln04yHCNnjIN9LONtETm
WWb7MSlfxcKapjACN8fLpGW8XEtbG7HzRYWnoPQoNoEgT8p+hG1etsouX2V2sG1QErplOO/VeTLK
sA0F4vdmui5M/75lFV4nsayzmWAJWpcGLMb7mlhKzDDt2pqpnVcwyzi7AYtntskRcAVLfGfaYJnq
fLeKNj/bAY3RZtm/+Ek1nN3ge2+81CmXR2wPFq3zVEeTfSlhbMJE5VAnpMpY6TJKggorE9ilA6lr
2uV1Cod6bTQVZikt3NFnogZIla1Iynp/nkX0oOhHxaBq1TBuTS09krb2rcKrui7qEJk3RVd7KuGv
9gyq38OWfwhw5j5t12arTM0dumH4ydDGzI8kp0jznvLKhmdP6nUURBeO+HW9fjyaHPV3gVMtdNYG
2b7Ry90S2Tf4X6DHGOAXYB8hRzzSKCJdtSjggGIt61Lr1rhypQe5nYb3qYmR14TGhwV1MSdnbS2N
1EdHvJgYOIJq6XemHVlAz9I7Wn1JKNJuGSfrEJhuiKyyIPS4ctKLmtL+X1Vp/dyk9T+uMenvbflH
9/9B4RaSnZ/GWVno9WdRl2wM++//7elf/7P8B/1i//pf//havP/j1vzrfxff4+rHzxVc6q/46OBy
/ymouhK+a5rIujn0OOs+Srgcfkc3BW1a7Jwuaeb8jiR7aNoy/umSa2fKxHCbri1hMT//WcKl6f/U
mfZdgE2q+egBEML9T2q4folGI5lc13lhrnDkV8S6+ks0GjKWws3dt26jj5vlHUG3tSOzOT/BTmw0
8zm+6RvmkN+oo8RfF4A/vypNfpz/KO3cX4PP0hwr1+S8VUt/CHDOOjbyccJeNOtH2T5jFqwM68QK
vp10Z51O3/q02LVFvw6s5q7h8Z3bdqUb9274qCVfLY7YiaCgwTrUZveFCYXxYVjVtkn0zZomj22h
jbCP067m6Zq7aR+J56H+yoawy3XaxxfB+p7vyL55KBzraPf03j9M4Y8ev1HFBPXTx+X2cc39o+jz
WxkXXcub+YvKinI1neAhHfUbyWl8OOTv/yRq6kZfw6EgMzBC3J0P3ow4YHq0EwtxS77BFgta664y
GEfHP1kg037l/mYD+0U4/PESwDn4BPL5oy/ory/BMdslHvCHdHG2CdOY/alYRZO7GvyrP/22GPiv
bzZdL/Ib/umryd//6RuGgss01yBoZE8qL+56hLDnaDOsUNbjrwRwW7f3YNTpt/nxP/5RE2PJJ4yk
H9k/8qvGMMcS08R0fpM9BDnePfY187BBjXk43Loc6KVlL9rXwCdJ9N2P/jCm/ncRf79IL/nm//oS
fll1xyG34m7oV+OanLZTcZwZxdbjNT5QBbSJT8GGiWfbOKv5kpzJkNhkh+VH/OT9x284r8IT2JJ8
x+Bt/+UNNzR8rg05+oZLrHlwmJdxoy2nBK5Aq77+1z/0j3THn8a7j2/5py/2y/tN8nm21C3VENr0
lLTRQS8A7CvjjIeVR/EzVqhrW+gbbD0A7ubGiexVK6q1M71gEdsYZB3U6SqS9fYy8YJM9ALcHHde
NFwpAN8iNdySXLNqh2+ehisEk25YONvaBrIKEgaS6OiWb6SGUfF+F7hcwsjzzfpsJqdkjlZW8NVB
/W90D0XQr2Ioj84dT+mINiM39nWj7XOyCNzCwotSb4gaxKI9rjERbzAA76cKByt6ZFQeKw9oIrMu
eZSeLPJoBJNfwNbspBO57RnFaOnW1wyyVaptAVdgkjBgRMQdynwIt1qllBlxTjUmXq7E32rive1/
zNivzMJ89EuYN3CYGta3cKNjzam2FAM1pNphgIJxMcjPfYverHvIWClm/xZHyzm2vmhEfKTNGQsc
IVtfxQRRz/BA2Os+zQkdnFPsGZmMydjM2bcu+D6DZQqM6A4yuNogP1TzMX5kqzTwv2WU9kZBexkI
6IcHucMXizaOMGzzCzo3agOcz07arAkCWM/ptykO1zra8ZQoqBo9YxOjL7YA5oKv/FxWAf6M2Xy1
iPiaFwfFaHzsC+dTNyZgovHaj/OdUZJtZ1KDil9waKp1pCc3PVrQrNQHrTKuwhiuS29eRInAnTyM
KPgjrMq1a3AYZ4SW8bWwF47gxk3NvC2kHH/RD2Y5/ogXoh/JPqLzkLrI2lwhe1i7wZshIJFlNkak
fVmqcjcRytSE4UYn7CR3p7NBfI4o7UdjxreQRZ8ytJgtQr+ebUSmvLelhoBpwEYHJFzGVyO3npeh
3OeejfLO3k3Ao7QuQRKBAzkGGZPdKg+lBuKz0WY7x7c3In7xiaEvYrGNe309ugM5qIK37KkNT1xw
5RgCWXyOoB9rAKISltGp/Wsa0V3Jv8vbaGujewv9XapFXHA2XtT/Q92ZLbetbtv5iXCCvqlK5YIA
2JOiRHXmDUqWvND3PZ4+H+iVOhbtWDnJVS62tmUtC0T3N3OO8Q1mDUk5d+QcJh2SMuNOxu4vsd5G
melMKpBT3XKMwVtaY3cIgsilzL2kjrzMGkqKKTkOGH9DKUCKqiHBKJayNUcPEt4zQX6SomVSHXXp
H6t+HlNrGyjFXetlD8PwqFupM1j8G1Wjq3tKzU3JhaYkjEyQ/iYkDC9udh7yIQhA25BKA4l+J81I
t7marnFUosJag2gH2raooGXiai/Shw70o6nNHIvYKdrmofK6fW3RXtZ647lVomOtt0vPnMgiwFkr
STa7f7fymiVRCgcBs3kR96uqyF5phX1rtegpDAic07DoaW+eJN4han6aALoY2WSXIMa14ED3AcPp
RDswojMWr2k9bJERLwSCgDFuCDxkfZW+ddFwV/apgz1kUY4ZuqXqWbXgLxr0m1CCTaLvANpfsBFZ
Fel0DvVyWwcKQvBqqYkU6FMYLMrAmSWQV45Rqx0VSXvqhIHRbE88r4M95jgE7z5DCaKYZWUV6zH/
YTE41SKCUjITET/kINeDcBdDPwhy2hQEkNWCaOPAsft2WhH419Aq6nWWG96d1wLfmo3l8l40L7C0
XZlHy3vKpNdK8k4h5XfLZEeokRGjhKuBHlwJy0ZRYvry1MsGCi6dvx61wm3TCEiX8dUa6TYYmVnT
pDaMYwFKn84K8fOSAeoHfKUc2tiic2Q7gC5gM+Cm5b7badgx3MHNneoJ3z72Wk5eXbdf2EEkmSN8
nsRkVg6sv5GfqwAjbmoU0VT3SVx8r13hbnhknn4kTRTrmx2543qKvjjf39djsqrrsq4oikg//8rZ
/WWFhOsEBVD/jlXW1s27JHssqez5eU2mbf1V4+CrY90YDYcuijKjf4cjMrqkv7n6Ck6JO1/k2lWW
RGvsUju0gaK5JKHuUyIjF7Q7Vr5dHeqvLvJ8EW8uMiUgctpNHDdYH29uMyu3DkH5h5xAtK0B5opL
4FcLuYv2KPQ39BrtEOu2WGqbsgm+uhC/L0tljVEOeSr+E/wxN3e4Thk3Wv0yP2L+zrvgjvUWYD5D
F5pohdJk3zrFEbW/gy9nW71WT+GH+NrvWUL4yy/XyH+6Er9+mPlx/OUJ0D2tVCft3w8DvdMJV/1S
X8o744tW7i3gndXZ59O+2X7UaUKqunZRV/GRvQ+BbuFCcrI7uoQIGW32V3awDRivFtUhOPx9aSh/
dclvFsOVPM2p9pcG5sGC0ZwWOpSrV+gH0PSy0fX2xrF8oqXI1oAAqYW5C1zj1KzGDaiBLxbmf9iG
fb4ON0tiDSQynulL7aJytdN7bFiEVixY/aHGtdvdl3f4j+eOEcG0VHL72Ph/vsMJ8nbAdhfUAk7l
9K7kIImVKQK6BAOtorU12DAoVl+d5rVzffuKGfMe31BFbEHazWlKRk7zsnmDJ2ijv7eLM+jcDWsb
08FXYdz/O6TtatA5katsyq9e8flx+u34sshqQ1bp+N3u9Hu98Sh2cXxz1e2LJSZku19mR8yFDoEt
X7zTf7yphmYaNBZ19rXizUVOvWQopZybisDYqVetbpsOYcbLzEUm1L98dXVvQffXl4mQBM2EdU8q
n3pzdRH9i736cwwJ17FhR0vTQUTg1idvp34HvfPFCc6/77er+cvxbrZWZe9XkqBdIm1fdlRPACNG
3//+jt4UhObdukx95j9P6WZMjrNKnQz9Qp3X1skbew5dKrEL/Rwdxz2J6vf9Qj/+Px7yZkqSkDqK
uX5RsXvfl88EkdvTwnNazZ5WPvWn4v7rAfe2f85pft4R35wmqkITc3HLCiPbyG91vQRbtOqPNFqd
d/nsnQ3yrUhL2AKPX0PqLC5AR+ovpv0/PD7zh8APSxVII87zZiwmJQbkNxWmdtu6/fO0kda6sLBs
bWW+agRNLYATPfz9Wv+pHIGOR9R1XK4yyYSfRyEtI8UCrjIk8EdCo6rh2//Fr2ces0TNUA1qLp9/
fVqCRi3Je2zJNYezQgqA+/cD/GFdRowsZlYT1C3j2u2SQW/aKJ7JQrJ4D3ueyvxbpkr0r/N1Csys
YsU9+HNuieWMbGBIf/z78ck3+NMrSJS9LhqGoUi3WRL6FIvEsH4bA4LV2oEigb+NwO9DIHMLWQEn
PqzirAFOYFFqgi8NTy0BANMSNtjJL1H4Pc42avxuFqlbsEkWID3rHf8bvEUVWWDULlbZ0I1hX5iH
sAxQgRIQh5AI7av4QxBxjFbxhpUkAnx4eskEwv3DNAhYEkYnxSpWRA8xdZRI/4glGE/6e04FDB8h
G0d/20TSXQEUBm8DTQisrwmS0HWXkmecRlsc8yu/lHZeYL2IRAGC0d0UEXVZPqiCLiBRpY1sHTMA
oqBknIjNPjjsFUKGjVo09xr966I12c8Yi4ZzTiDTyX1wqYRNNmjgiRLikWDy0jJSxe4VcToRfq+4
6zYstZ0peYGW7OTiAbsFEFDshxnVqvZxnD6KtEaQTqgFTMWOPIHSCJ2MdVpcy5vAyA5pNCwkmqrs
c5QMt9yE31eguDf2joj6J8hgqyeUN5epde5BpqCEp5GEmYjctB6eL+kA42xdqBcDjwx8vXUvETyN
E5OQUS966dMjCKdVadLNQS5Rdm+F7NtKWLt4MxfNaMDGIooGnAJAVztkw6YirVHTPRbydWuUbhOy
kLHux+KYknCvqrgtp0VbvpdiSsbZXTxBohU5ejSLWKkP4a/sjX5ZFNXWKhMwBE8mQi7TB4EHJRgT
7n0mQHFrBzeI5E1RsB9FJzMNi6J7zcLnnvjPXMdtTjPTU7kgCgWP4Q0F8zIlBUEKG5iBAS2wLNsY
GmyOJjm0qnYa1PTeTM4avOIcPRAdOGIrO0cKTyO7eIUYhCjYI5dFq4h8pkpO3UxYFbrXaRLQNL/P
YAeI+PRTX4lc3mpNtEZ4tK5bz0FfD2XzoUfCEfmto6WPXtitw+SIwJeQS28foleqTG+RYrH3BKLe
xyWwQtuy7gpYEqLunxr5qETkpR7MmaqgfEMJBxAJx3xGL5gHH0EHjFE+W4uR1NpoY2238jYNZ5lX
e5qyi2CQ8Tfqd7mBfaTUdooS4tKENhd+b8hzzAdKT6q+GsNik+IOVKYfPexvHd+oJR4jWpZa3b+P
UrKiOoQJ3STFjMOKMeAdosaSb+BqdlK47xqiiY1HUrpXDZ1VPfoH3AT8SKfpaYBm8IAQXnn9XVaG
bwzHrq/oTjJmm2ZA2oHPh3c/Lp6qdCb/3+dsfCPFX0g+ygONNjUlLhdqICxhhWQG7yGukZ+DJfaU
8RFCltMG9w1IWSkhqcC7lOq9MjOCEKNbBJM01OMaGC5ptdMTYyGTWOgnr8RHOEPFsA36qo6UZYkQ
xhOPAnFCimcuByuwo1nmZx4KiI5z6lLBttCMi2PjERSZf6AWWXpQJyyjYcRT0cAMtglNpMP3LpTD
EqvWgjgGlHkPlkp4aTY8UZYAZp0dS6t7lSC7TrRxVNPaTCW13Sa+CIhwo5e26Zd+Ei57/l8fuAJg
I6LQX+qZtozQWuSa6BojdFutOghxAWVhBF85ul0nrIOyfzMoD8rpmxbqJxr5T7BkMXggPUoEaKfW
fVeCD6ApWxXlTgnhSmVgwb/HurGtU3Et8OR4sG1rhhS0CLZhtBulMx+Not+VVkZxrBvu0jQ6j4Oy
r0vZ0aRmG8LOx0CHW7TZ9qIJzy3Ytmq4D5mPIiq5JhR7Y9asybo70cmtGOimwt/lxIC0rXqAfA8Y
SjpWDLBm8l4PsHtwYcG3Q1hCfTawCqcRgRAnvONtZJ4Ns3JIaAh5BwjXC+X2wLzilElijzBwkMtf
ElG7SzTtwxuZn5CT0396K9ofnqXaSWItZg177pN9RsFFoWyaatoezhTulZc0U1YqurjJGJ2Y2Qxc
3woD6iLSdmFkwBUPlknCHRG6izq9dgDKrOYoosbAqUo4gWyj0Hxk8bNKGIw6lK6SZ71H+fuA7KXF
DNSIdObT8ThZ49bS8g+kNduy6N+JkSsd6jN3vkbkfWrhiWeddMm6SIVkVWPGiPDTe1m4mZTxXZm8
h546ZUXFq6kf4gzgZ9Ur2HTzf7r557F811B+tDuVZNgQqqrF65AGvRM09J+8CSFQp1dLq615rTrj
Xg6FbyDGiGN7nZ8v1O7mPNeRaPUgV8km9c3XWm/4KFlkQ/A/ipxKAS8hLuUPedhL/ZPaxiugGU4R
YvirWN1hIweGCAArXwQsO9UKxR+5gel4zn3ZlYBoCUPhyCO520q1D7J4ac5VWZ26C0VcKXnOU3GF
jR9XgEFOEMkTeeFOvEPioC/h/G3i+KLUKrNjMyt3HHOkWr8TqSNL4hsQszsL1R6TEbK3e7+Ce6gk
biTU9tDgVh7ISIlCciOyat3RbSSwYxlX0z0+LTCI+iLvA7dRiRL01GNk5Jsmt06JYtq1IVMkh9Az
hyKkrwnsO4WRKa5euoaFNThKgPyTQYCmxuhR8zC3iwCsZJl/K+ZnNXpqhzvYi0l7GPonEHxYNUR3
KJSNP/uEpojyKJT6QAViB9cIzOCgwoHMv1fSiZRgitMPHpKWKngSrGxVU+bNBtYSCRMcAnModAYP
aTmca0/cNnGyJjzTqfrvWf0d4nI7EkQ27hWqruY4bfX04mUlNwREloU6Tc7cwK/stEWxF5+1poe7
C3PO71dZNHxTc/lVD6t95InOIKCvqupNRWqPRmVD7VnQtM2+9NrnTgSKa2i20eAL2NQtT0Nd0YnB
z1Uh3GlBkRxDhVVFScnFx3ABwrwCOZzTUgj1e7YxOFtrt8Gdr2Rg7duT1jawliXGAJ/pCLZxy+lK
9M8lxhEI+lNHFQ92r9HXe2Jw7vu6/Ji8bI0JclGMsq1Gj1V1Ypm2MJCFWmB4e41mCnQki7RkfT3W
j5LwVnQ8SoOy0My3jJQ/kZVcM76G00sjfFUh+OOeFnqppRuaRJzlzSaoC+UkZEFdu9JSWBi7yBGO
hmus5koUtM6V4Hy1hr/uEX7bRf9yxJsyVJui6RlNjuithleIkXbiTI/zzo+nlKIfvY9F5orfv1Q9
/GnnYOkQu3TK2r/tvVhnJYosfMO/xw37ZhT/5a2drFFZopypzBUQ4+Y6DnlaVW19AXKwMJIfurr5
+87nD/UrWse4o0xRESVKOZ+3dq3WR4T+8OslosZgVDTZqu/XAE6/2GH94XHgONT8VRG0GdyXz8dJ
MXRNbX8RobtIiFXLl0z7ij30h303rbZfjnHzAMRmqQ/TcFEP6io9BjYUW9fc98vOHR22XivP/vul
+/J4N9eux4WOj/USbdJd4wjvTLuO3i9we6+Uf4StvP7qSbsV2DMsfD7BmzrRoLcMmgPl5N5F+m/r
/ygODWrX2+Sv6ivIZsgXX1dU5d+f709X9aa2IMhFlsjDpd0qr9qyXgm2uLHuAUEs/g+ONf+um1dY
R89hqhoyKB2t1OenBN8dEVQEBDvh0XidNsqytn1XPzEln1krjHt1Lb54dvoFkuj36gmX9T+PemWI
/VKlnyw5N8zuMpA6BFPbrbriqyflj0//L0e4aUokXRDKBB/DmVNOwzt4Qxf37JqCDZsi+V1dVqvM
1j6+eDz/eON+Oej8819OK0lqCP7DZZao1MeUeh90qou8xKt9/rIe/OdjGTKcS1nTeFA/H0tqpUIU
xEu3TI/Cgm2Fk9r9Kd/kzvhldfZPtW84n7TwTFMU4T/dXMzJaA0CzS/iNmu3vrkLd9Nad/RzuffW
ATUisLVbdR8vG7vc6FzZr97CPz0tiohkVjUMTDq3UcSWPilFol/MoGJX/l5nr1/cti9+v3VjAcqC
tOgz7xLtSbRz0e06SFO7Bc1ee3SqrXDKfz79/yVF6P9WyflJ73lX/MjOTfXjR3N4K/5/0HzKPIb/
7X/8d07C/5H/pvl8DN7CBLXnJ43n/E9+ajwlUfsPHQCbweTLSKSb1K9/ajwt4z/oCdDYpcSLnfj6
k381nrKI/pPCryii/WRW1XhR/tV48tskUUT4iURQMzQd/fz/+minn2NgffP9r3pDdZ4wfxkqTUZH
Pp3KGycqNJ6uavxf3m5QsoU1wfpfBwI1nCzsfdaIo2h7ZBAffbU7Nlb5MEhZdKc1Sbs16OSwiyCN
NJ48/XmKhYMfF1vQ8yI8ARN8r2wtUXEH0AxJhBS1OlyLbfd09ZlAiRH3AEOo5EyRPRVGvhq6tgdz
ZJWXmIRKo3uUm5RFsVmp4ha9s7kmzcEZQFYfIrnIt/EQbZWA3IEpYRQfqugcV8howlj116HUb3+5
j/9erF8vznWe+HxxaLnTe5ZUiZ6cfis0gI8fYGcJmnXeR+G+paB2wHGE1VU4lAGyPX+Suq3aReMJ
pi7VnClftT4b4rjBEKypfbu0qgbrXTkLdsDqnMn6iZYaQKDlz/OMKPBTDjP9Q1VXyaruVGAxGarw
Efi103tCf74yIMfrn2ryp/5+hreL3ZkQK6PvBW+uoTc11XkU+eX2U2xtDXRAbE0mvhh6VxBkF6yL
whNWkxi+QIwsvk2JRhqRR61Lm7o1QKkC9QxFZGFSfNAnabUiIQlrZK/Lu9Dy//n7Z/ztLqBzVtAA
mAr9QVGWbuHHMSEcMpt20t8s5GSTkaKrGmDB5n5C0zCB/lE2zR38jfRQcjK2J0vBw5g2b5WSWXMM
T4t0WDIAxvCfWmNwAvxnPRERYdeV2S3rMWGzG4ueayWdZ8MUHU/NIJabq/1Qj3DMCfDEzRF8b4Rd
6P7vp3ddFvz6kHF6qqGpNJQU2ha/uafJ0zE1gtQ1fA+5SAZLVCurJpWui4jkXLf0JiOD2IEFOs2H
DOrdUcwm7aClxB9mEoG6BlmGG9Aj4QKg2ccYSemuGqlO13JaHOWGJ9ZorPhBSDAazwR5iU7wxugA
M8Sq5ZMAEOk7IRjyGLcUUXChHGcnP/TUr1Yvc6Pu04nqMuOgKYsgrGjN3Ipm/FLV5NyMu5UpFNvC
nyvcSnCOqig8t7lEzujY93Q4NKJ5EX6X46tZe+FHOxmwz8v0ZRLJ2CAeEXWm4Cm7yOuEbTCnH//9
ftzKEEwDsbus8cZbmm7pBF9+fiUkK0MSUpSEHvkS8ZDSqCH5GwiQJtBmeR0DsGBiigsSQp89IWou
Afa1vuKVp9JFMMJgfoesEW5/vuLZCGWnLFw6jpTnyjE5EilU37ekGpRpP50lmea+HPrh8joO1Di2
3C/O6HaMx5sv0ZCSWQxbCnL+m/W+XFqh1wxomdsaq6UWwskgCQCizKSn79NuGG0EnXPouliEEAPK
rlmpWToczCk4V+0S96IF+5oGU3rfJH6As8enDC5N2wJwmwt9RDsbRVh+saVUblQv3AhmQB2kgDj7
IADvfr4RvRYQZRCI7Srz8+woKBjsfQHO2UzhTMu2xUjfVk+B3m8BCU33uaw/g9wM+Q+y70RowQxD
S78P2ilc5ONYXHIRm9fctdaE/pBTh9mVkOgCnbsRGHqx1Ig3wGigP8tjlb4nHcXA3l/Tf5aeJGKO
XNjiXzxrtzsxTpEJXOddgP6oYty4We+OYToV09hWK+U67ZV2GUbKk5UeZLICH/hXtTvGZOeWY51t
ujod7caazYG+ec8sXa7KzOwPWSI9UYz5+0Nz2+m/fjRrloQAEGeZIt6uH3NjUnsFcjGTvbrp0yTe
+GDB4EsAeW6yWNllOhB/Qc3XPjpKR1cgNVdGvhiGxLMTMyxdEeHxUHz7+wdD9zUf+tNAYoGg1QwI
/cxd+m/TctCXHnNZ3q2qhvoPPTFj3IY5dftCjKztnBfEhuUcFJih+lY3SC0Yn9M4mANr0o0eIJZW
05NuVd0airS0UAPoSoVsUUgTMyKPIVnLJVGoYjc+y5L+GpCcRoOFkbYvzWVdab0dp2K2EuGiQ8vB
RR4GOILTPDzDVRU3VeH/UBEQLPrRBBMgG7xdMiEq2H+MZWeIulMDUlYFOTrk+PviWIpsWWzRM1rg
iMOufAnoqCll4gyBcOfz+FCzRX6TYCXv1exDy4tLZLTrHE8ebDgqkmWwN6Q8cL1K1FxvbohlpqTt
jUEjs0BGk+aNiHUjGvBLUp2qRRhg7ZCNFtF6oi2t0IdzyqG1tP6wGuHOyyYijnvZTtQPXclJARle
hHH09yCr1/iD1TttOkn0aSVg+ks83CMSdmiheqQrKzOQToOw9R+UDMJFRa+b9AK7HUMP8TaIydlV
osGLUzqIrmRoFq5OhmayNXwYlZPe5SQaFRPpZeGqqsCZ0sAtiDGSdxl1pTrXmfx98oSiYEIo5s8J
UBk1hI4QpI7FSyag3q078sR0z6WrTldK43Qliy5Z2FGc7XNwrG9Yhp2QIMFFFhrFUsm4e5F4YHWz
HHPhSdSs7yBhlm3+Az556/gyDryBgrAstS+RHqCchXmOM9x6TwjxlhKZqBDG8UU3P3Jxna8jI3sy
DY9Ii7z1YTsLMyRM/GdQ6mewAfJaoHZcxLW+8GSy0H2d9AkT6tomB/MejNkz2VWLpFBJ0OofcZiu
mY5OgJnhgrW0uAgQewt6a6vHsDW1PYL9ulYdTwoVGIgU/mUYxPgSvINBLHfj9fJSHeeHHjiJAPdL
rsV2QVTdzkhQ94sakja4G0KgY/PRk9quJGrvEZ4qS8RHJTziE0eRVoQpjVflm6dOwO1rBQIxSgQ/
uB9HErk0hV6NouaXWWKfd/T/gtonMyHuaF9UKMP1sjrI6vBCE0Id6ndVHQMk1tVLWZH911aXUG32
VanRBQ2zp1LyL3lnPFfjtGFv4mLeSYkho01YNJsyL75DJdDsdGhf/ETsnKox1/pIFnZWtupCo2Nc
Wshzyp4WixgLeA7SxqRjzqOuwAzzLLoFNUvJJht2aYhUn7ifY8An2A5zh3aiI66Lj4nfUuvwfOLE
WroqkMEXJtkoqdkQWN3w8a3Aj+mrJsUae74YFkdASvQZZMaHVp9ezSRuHvX0maQj6mtexc1DBR5a
r5kQvmgqfXWTLc1CR1iqEQnMEo3mdOsfrDw7EeVUApm2xgdDStZlkWvPajhsBglGdJj76G8TyXhL
D2IoBt/bNMvdtsZoTFKVslcMvDuDLthC79PZQmqxkSoyZTJPEE9lTTYv/hrtsW5SIg4j0W79plpX
8yQOM+lRmgcixg3hrIYhmH05NT5E5PCJjjilHO69KkRr0g/BNlYKnQbYQ6bK40tOYWpnQpO1iWnS
XzvaaEBHQbF4Uqc+Ux4mIY8gc6kJi5Xv6+26IOfd9cNC+jZBIBAwTDyWY2DslYZs+ME3xG9iCSKg
rmjARHN+X+2Z6zGRlDvTqAhMsirkEma3M4X6hdC+BADO9FoAb3zwW1V8MAI4xkMPrWYg+y305WMg
I2kSNHFcTknwxLoZCcZ89UZpfLMSM7pTZ9CthRSF3Wz4PM0zF4RJWml0l78ZQoQ1y0jeYT/AtKzD
fTzGIgPCGG+1Ht9z2/jyfW0mbsm9o4lHPgPALnhynvS90NItll3tsdfSw3XNrbeasux8uua1QYiZ
VxVbkH7VfuzVao9nW4l6NoKy+jAy/J4pwCmwAbEAxnSPc0QDMdiKx1Kpo/sqrtyKcKRlO0kAE1VT
eBTUlRKI2NkJeoTAhRVIqHRHqUXrpenDB9Wamh+CZBDpUHu7kCzihTHnZ/ts9RYTD+sBXm+xAuye
r+U2qWgM8uj3ScJjrXr6aRrKfE1WnG/zyDHJBXH6iKnnGTNG8F0LpXFhjmCdTBUEng88xskEQiCq
1MgPlidvx5qRYTGDEqG4GS/sI/eJwWgapkZxD44v31qjGi+tTBVXDbPbsiUIHEx59jbWcuKarMeg
uzfRYyYIgDn4e7PG+hylrexAUMJLJ3r1nZoU9V0fJtEqD2kQBmh+7mCqJXtDsEhxVZqTLJeFzXaC
/qhXNad+/jtiznoYY8qLOSlktpGx5xIjYkLV5Mv1T8XSihX1l78AeZe6jA86gR+hid27kJdN7kV3
5Zwwdv0yWSkhYMAACOrmB5IcC/RnEzAy5oRqMi/HvYwcDsUzzhjEN/7u+ndYQf/96X9+q4FAsJK+
OAhQ6+taOhmEnpBFr0inolHArIxts4lisBSLrq9YC7TQNGKTSHOWlWkksZYuMkJbWR0QnlGejTJr
EFTV+xzUc2SnSVhQ6+h9gNRIW1B45Hd9EOJpH+Tw3qLRy54lDYhbkRZ6JVX3hcCcdF3kDaSdXDcw
Bt6qQ90Ih8Eri29CLB7iCUAFUbrDRvRiIr0MtAxceAXuUoIXrGzdLjamiwHEetFOqfEooxGUIDiu
aXrjYBLN7EmdlxAdeejqE17y+h56BPl+RKeyQowIhxCc3BSjw8/vot4kTo2VQEMOI4knusJzbsr6
RmiY9jsDuIOSa/426PDTB9BheWuSZAluGrptMSsrvLzcXb9cfyzN/41ZlfXWLwamPCa3LkUZP3E9
/CCeCWsVMBs21yccOi89sNJdD0+INU31AyGBeVfmSEdyXTsDMkJBMZK93BdcOtnylSfYxIvYH/0z
mIvalqafI9E1ZM/rMYP9JEEarE3ZoUABm4NrREFfZkKduLoFPQqdYkEyYqm8T0PnFGwZHrIICNgI
A1lFK9HEGIpl2tlyXD+0mhw9yIYiomhqWNRbJNZ4EPYIdUvr+znjpdcBbxhZW+2STOkPVYv7qUeY
UgsJ20ClDYghixk1QJqhhivA5c/DjZeHP1j/UjxqJZ3I+/KcF1a1NydtlSfzHqsE+uVpTBFRogCD
TnsKffEoNBj+kND0edltiLh6UqtmOuWN+EOVyn860s/vxi4EeUTS2dHsrcIeaiu4a2MN+15BPGxu
5ckZ7O7FJ89wrWZNuNY75dz0QfAqFHgSUVM8TJRYnaHo8iPSfufnsUtJqbZ9Dn7HF/WM1XLfvmTx
HdI2f6skACdk0SRAy4N2UiTsHK7fdn769POfK1kmufF8zWpjat3Bh6BIyDhs3Coa3SQo8kNYhx+U
f0Bnzd+JpgaWBCzaJhfw02cNRjpmLmzc5iAsmypWnJT8lwfyKR9EqdXJ3Gx2tWRiMg1NKd3gg9HH
IXzN9A9N9KZVnidAsbQoPAUm6fQKvF+hDU4d2E5ipMNDpXaSC2WjgykOz2pUQ2g6hWceqWb8W1Iq
U+utyBX9Q/Vgf+gJi762mMhQZ7Y43g+E3j7Ujb/R5/khUvT43ytHWEy473XFsGW90e+kkUTdKd9w
Y+SXSYfU1mkR6V1Nph6bxlSPQUadYZ5QOysFP8SD+tgNZggl1IexXPbFs5qQQ5WKyhL2SbT34w2D
OoR4/qBmkka1WYTYiEtUNXrcb1F9gPkDUNnghen9xAOsIjYPdZYtYQRb+55VvkFgz+H6RVOj08/9
tUEUfcynZKHOy0dUxl1YpSSutAlOplJ7iyzg671uos6h7GTTjqp2AeLz+BCHnQhL1geOVlofRDds
g/a16pXwW+3pyRptVW8bZfWRlKN2Nw2R52q+6W8yDwXPCIMOzywUUUPcX+9/LIv/yP2hMBr5meiD
8aiIDdndY+Jc662s4nAVtejZkrj8ZkjhiDW4gBLTpPiwqqzfauqgLeUBp+BUkf/pM8g7Fqjme9Yd
CcuTXttcv70+nte/kyZB3SiWrNoleO6NpwhkHE5xzbpj6F76aeKaDNZrkS4Hoti3Y4k+jxujEMRG
Vsj12ypvkvvaR+Tf94Zde33y+Kc/sZN/0tLM2F3nYKUFe2MFZY0Bd9HJYXDvS/lB8wvR9uMBiyZB
yefiTpkXX2hN/J1aoTwcWZ3u4BDhgMlS6ZCW41OkCDQ9LXjGOZvyBQLkws4FQ30aBGLp2dypT31e
Q2NPw3//dP3p4efYDNYbFC1pTCytyEj8WVCNi3hw5WzCKkzkyspPoyJeFqrGEmQuyY9daS7KNg6J
lfHAXqDLEd1+FaYsMpJK4V76gbTPxPQFFWy1VhrZOKRFbRy6Jp42uZIcjEDpGmIeonwVZu27ylxB
DYut8EEO7aIV86OEaWNJAoTABFnmx+vfyW1lbolvWZDmBwRzLL+ldGN4nRp/ToRICZHzRedaiST4
Diemgl0vDoHNEBGQnTRgMuuyYxdSsG22a5UAMgqT9QMc/Qtb4n5LnAJFfQsZdqz5x8QjfEAfj17b
//sl9HLKA3PhmPWEChdu/HEtHGdTFa0GPbEtVtzngbHKSQmHWYlhtI2nfrxkBXChn084e8b7rOkh
h2Dtc1gKmFt24hFoqZc8CQXEcMIPMa0gM8WmeBi1EG1ZrhHGHNBOGEQjXRICJi3yMkh4OFBFCQNs
n5S88AVq9wL1ZaweDblubVJRG1euSPdZAPKrlxExz07SWNOjlSj3ZXxv1fVHnI76TpunrrhTyXnK
wNb7lfi9H9geRmMhbkvDDA6Z7kkUUFJlXYj4W5M6YHHSG/medCMwmNcCfZwrjNbTZJEXrVWrMei0
RUkF8jjRPaDfC0mkz4t11ArGq9r9QH8cPqKJv5ukUl6lMSHm8UguAMQ3pkmJqXD5s4onzIEE1wZQ
b5Ly2AhNxsQEq1qT1dLVpHkv7w/5sSPB0oysDMlYk21F6tBYXOdAXiM3yFOPThV0cubB3nekvsNO
VcrjJcn8Bea+bdzk2lNUIcUjYMsRG6nZJ0FXH4ofIlkj3ykfEEXTNfteJYh2QVJtdIKRxX6rCb4z
CU5wBa1jXoaZa87DjdAIoEQTFV4azyNGoKxj6ZbzQnbzR42H7vyzp0XadJYhV/TMODpNKpHg125M
KucydHkVnD21zkVdCKRQdPITt/MHSc/aOQObyzJU2qqVyLZegU4at5G3CUzgbT9/tdhP6GnzAP2z
PJ6vq05xMlNIDBGZecRVbqWKFW1jxNEDTVUATHJCLEOH2u/6QHhZdrleQKIv1f2cL7TopSjD5pgD
17pOv1MIwTO2hofCQO2dpmX3P3k6k+XGkS2JflGYAYF5S4IEJ82zNjBJKQGBMTAPX9+H1W29Kct6
r0qVUoKIuH7dj+/W/2RZmRVHKibd+JynNR5Yr6Z8YO6OmXSDGxYBr1Xd5ywG52/jWnlpFot9GcTy
mOLV31rtCLf7Osk6pqhP5er/jde/W5EhN3nayRBMA3S/mD/5IW6PY9uJ29ko/sUmOtyamvNp/u+P
6b8d2P8+OnENrCXRLf6865dqpcUwOvjxIbGt5RMQYkD+vq+3tpyNj94V+yWhHgdjyXDnBOpkul7+
hguXUqm8eopr63Gc0jYyBoih+Sqtt6XPzukCwb0WwXMZrydgbdl2HqbpbFuTeI3t6s4laPcwunQU
BF7rQhqr87NdaUJ+Mmvf8r98qVIORFZPdZ59wyLMTpDr7F1CfHw7X5XX/2YLJKjlMBa4Y/2Ct2gl
SivS8q12GRYnCkIeg67NDkWZPNM3rvaCzRGYcFawScu31VXuaVpWyqSuv6p8bz1O//8rAdES4vwa
7woD/auh4fBxhu+2jfmjjUZjaK5qa8eLh/OHka1kazAtqnhR1vU/zqJqt2i8426nkNKStTtNvbtc
ggFi3TapjOk1SGKouy6+VFd+qdhYH51Y0dQxQ8queAVt6qowjv99n27Zq61V5E6UNvPLf0tHy1H3
/x1B//2FytWt25f6Zu3aHWs665Ks7hypDoV2qgZGcLTy26Y3xcmtxF7+N/t7zn1QZwVTDOOKz2p9
33qef1Gdbx0L8iRx1Tl3nlu1KDrVJz9F644SCEgzcOUYajL3Q9hY7UUWpJc1E5Q0EqvKri95iydi
72E59djL/+/MN4xpcRjm4tdXEt2iOGFboz103wRBRc9xitLDIPEKsbXK2c1WpbZCUXvZ//0qMZ1t
rmOWbZ6cT2UmVoJC/JcCJs+aRdV3Bv/ZUco/0NjwJ4bVgEGYdhcD3MqEFnVb0jjzgAgvtlkCJnip
GScm56RUTPghs7lWLeWbttOei7QPi3K4qvselFJlm6e6wPBMWRv01L2XlW2I3ultA4fhzm5ldrGn
52Rqz6s1vPKS+wKNkANaS5BujPTgNOoR9DBCrofKWo10mLoAjp1DatPsaE2QN4t1YeSbSfqAeT8E
HNGhaTGIpknywRaWlBYBCkBAX6JqCezQQZ1fBQ1rQi20kuJntauTaeehL/Fh56yzNoWiaEfQzyEL
n/ChSMdzixGjvsJ0RozoHQ0OXDExi3tAdMc08gJSIBV/t4nj4m4WGH09JFFOb4rUzOmKg9ZJSqCr
zfZmaiK4qQWcRPyr+d3uGmNKt7MBTFUUh9xsfTzI0CQqwhQBRYZsBeanydJ3bSGyEzR3EY8xs5ZP
4qHfLcJgBzJpJ2zqyPB9ELdFwNfE540Yd3055Zjtsd+HS7CEbt8VBx7bL8fgYiNB34X9P9Dakmpr
te+7zjsD3mhjNgpcArEA+9e6pyEaYhNNKvfy/WJEWUN6jvRvwrnY0UoKerDOPPx+SUtYLcdkjoZ/
nP8VC0STke3IrLBze+3bIrGdxzzxZAWayMkOKCyvCmV9NZqtM8CoN/P1cUjwT1fSf2FOUOG40pTj
F26Ew5ZWu9EARTJ2Lx62ASOYxe2kMOSnsb+lB4K+urU5KZLAi90YG6m+GXo/40610Wh9lYITicLe
C16xa9KM5t6Sf4+xa9zF19NqWbI3/ND8OLuZRU51bIOyeG1YLGyMNnhvEWkAS8ffTq+u7d6I3NWa
bFRrzofVTi7acX5g/1IEpvooyCHQcPDDuZeajlmk/iptby1t9BE+cKi0Ek7IaJ60ixkoDbwE9rp+
7Tq9T5L+trOlfQSBXvivpXJMNkcE44zMFpEwuTcl3OECB1iV5fxb0upA1KSjkqO5OJryHHc9L3L5
QIijsuu+ClLi2LYqomTJX+Ny+DbVuITC674yO32xrsK58mh284Xc1eUAtrosi70yzFNjqg+qh5bI
WlY2dfzoyy7uolKMN2OWfrPTelrS3+tnZeBA9GMhAEXl77wy41DVxPHEqCKNXLua/V9SeKyGuuaY
jsvXBNOvh5xMAyrWfscH9w941N3KRIgwroKb2idBQr8SGzyS8ZKO4NAtlyijIn4YFQQ5zD+bWQ5Y
//WH4frHfnUL3m/NW9a2emPm7aNdBkd/TMgHVTr0nOCDxql8UxvGQ0m2c2uOf2699yCKonmy7J4d
J7/eQLNwrYsPUNwn2yeMFec7ncX+TWJWT25L4m3lrgMZcg1jBhezjp8cmN/bOOGgWqbc2Kr/9t1p
+dK0cJz82vwUmR8lEx2XXaHObpbGB0uuADJRVpOGMiSLTR+oGIqkrdYDyBUfpa+bSBblI/N7teuL
mMvXwng+o+Ts+fGw8PScZAdiLuSAAr7clz98vCHa0d1O9QkJF5rotoWH6u7NBR1y9sexl8nXjMeC
ORjPl2jUxA/jWLIf8ldBSWVzlVZYUMFlou6jglHWwYam//BnlJ0XdrXx3k+u2rSL3tWATzfIzq+p
qBICnvnBnr2LRMUJIfZ8yNzNT2lVfXXGMbUKGkQzOJ9L9W+Qbc7aQMPH6TwWZZJmARUXu6CfT62U
3Ju6sTuMBnr4YO2p7Om3qEU2A6o6cNN7MU5jYZmRTEroVbTPdWyMNmsriLJiEGGRVGHsFtldql0C
KxYvJgWMGGcJ2zl0SRJU01PMWiks8J+scxmuZfc4O5yi2pZRbtBFSCg4gzeaSRvhdnleGtBRK23v
2/FnVBlJyoqAVdk0d0mrum2HjhReM4itQYPSVE7tpctmYlWpo6IR1yLcHiIiEIHcuyy4M1v7z7DR
u4bB4SeDWVoMouYn00BLto51V/B69/muGTdvffnA1q+DbFD/c/zsszJU9TGntAMyNG+KJV9OQDSW
XZeNNB1PzBtZ6rxgfhnQPSnS4o9jF0wTqgDacRN4u9gVLxwk+FPNkeJI+L9h2x10rcUDCalsRwWR
waJNzdu88D/ULEXYJMB+BJthrwHB1mSfU9qTDcsVArihzahP7c/CrLYyBmjN+zCcXZfTDiHWxchS
r4vYONOYRUnATvJKB2vbKJUVq86R3wc3u1t6KKmQmrhRSGhxQaLp68jKHxchsmsoF2pWG1QGYvU8
qNe2LKhYkGTDOu+DcnUSylYckQzbrUjirLBNsqpAmTLP+nVoaPHnJNnAa8/31CZuG+EjxQ76PsH+
uLWDW1VMxiWle2CHDIChIXCixov7Aw/McR1F2Kq2OxvOtcoScKXRNwe9GAHNzOWNqwvrbpn7aOUI
RDYGH3JtbtQu0PU1lvturEl4pXBp9fw7mNf2T/9i5VN1ZGhM6bGPyYza2QU/10M2gI3ulBmNlF9s
+c6tU7d8Zgkr5DXxbygW2BpjnhzaYgTpRk7LnJHsyqVkVnf0pe8pXEyd+eBVeUBL+3Kiq/ez5AUZ
O8yblkeAsQ9mtPRSnlRS6NBvxplr9oNNo+Ku9dxzPQzpvtftZWKpuJtxIW34uZNCXvErDURLRT79
y2Q4pUCdpWo3WUUd0eRk0OKNTzaifdS27rqhYGLfZZq4VFAsx9Jgz5QY2X5tsvtZBguhbH1ystY9
JMGIrGF814U1ItWjzq0FW1Y5Yk2zSiDsXfDarfwgVJuRGEOfMHHc5aIKXVHLPUxfEIRUaq9B81Ba
8322Lsk5iF2WxiIL8zKhwSQgiTpM5r9JynQfjMYlyAouz536NWLzPheGiKyafXWacfGz+5gRh5gh
N4e3OeA6YC88qsLedathY+fjyteyuvVpSycla98tSuCw4wHu0twNs6HlpasXDlhDbUWzmoeJEzAC
CZDvWtf8sCF8c6rTe6gogMu5+mtG4d0y62fsw5d6pYTA5za4oVGXLkzSgDFZRd9aNmMvki0tEryQ
5b9E51/0qJPRxdIFxQ+FaGFQAqxmk6TM4703lvuOqR+Eo/GqJ6PaqkBdksGwtsHoteE8kt+kobCK
XD0P5LtfVm3Oj9UzCt3rMq83tL4kNAoy7T30qRW5LtO0vUhOUBusa5x8+T7vByPv6AFC2PMGI/Jb
VP9yvpSmYW5zX75ASUvYrmZcMSWvXsyZxaagg1DUGHadkxioZhDlc0IYP+9zcXTSH/xDb9zpH2pA
DpVzsa9mMFvZxYNJGgMjphe/ybFqI02zHyK1BloJ1bEv1cfijjBNwWKcajHDymf0AOkAd7tLQ1So
mu7TLYQcY0cfFy79dqzDca7hS89fC+BIFViw39TaUcrWsEcc+Nsqzrc9btltn9IcNDBpZBPdwRyR
RK7wkrDufyyK+CyS8qPQd0bffwh0uBCwNei/bva3hSMRWBhGreu1puZ9G3Vm3e8LT52SPhi3STuU
29LruWBAqiY4j8A8ddiWrpVOOc9BlnRqxz6vOcju21/luIPxXJxvaAjHCGlqWu49/HQsba9LMusk
7ZU2jCyJSKUztOiU96eXgaronhFUQPFknU/DmfMh2dhuc7ZB4WwuM9n6d8MqIfWTptZg9jZzOTv8
9ArGCxdiYTD6u1RxjFAXHw46fZYcstfjBsXUeax4lAjI8EAii767dU76PJ7cQ+bUj21qE2kZ3WXr
1uSPncdZQl9dh7Q8cIbSClKBm1juMtK2wplqaqHGy2zGxp1Tc69jOIHzKVFwVsp0Y/pirsIXG2Dt
UTyq+mUrzF5uq56ScJGPN1aJTj+2b+YS86DhYtLpOcBYDBdwoiF9EZh559epAlui2RhRawGNNE1g
nPdvve2S5vS/lQw+ygQ7iZcFxxhn+DYtgpZ17nRwWqWhZJJgNqsCbq31PazBOV/7GOWU3hbs/Sca
R1DXrBsLPAPEBFZQdmBxFTAj0Kr2jdM3N05wJ9pYn3pp/znNM9XYxaElLMcJ6FKCEqMDDe4CAsDp
jlOzAicuT8o3Qi/x8TFJKdDvJypIZ49EamfsTZFchmr4Z48YctRXXisS1SXbL0ebr9JXe3suFx4v
8q0xaWBsFiX2XnrYVugeaIJiV0CjDytwDTmtJRl7rIaPHjcM4qk4vjFeBYCOxvRrTmLsuXJqN40e
voVkq7li7lONhQHM9tdtbzh/wrymVsd5obEa3Pz1f8LbewiMX22t4zGRSU/37EymGdg/59t8cazk
m33Kxo1reUntn86t+QBcv55caDWrTJN+kpgejHTdrimJb6PLeEnSJYuTyIJwOeBIwFDC7mX8iJM2
PU/0Puz6GSwn6u45wMCBupfR89C4H3PBP9gBtE2bj0VdK1UubV/IfWzBJm2cZFvH4m9kg7INGpd3
qJG1p3HK342ZfVbLtXO79usdfNB/tOOZe2NAbG5SkK9XskMRlL9ABIGr6oU3a0zDwlK+4Gegbbpz
v4XjfarJfHVi4LqBoZ3r53xXGZmgLQn+TD9FZmosW+pOyOLijE2v0nMqec/bwFVDY+DSqwpuo1T7
7LyEunFrWtghTJKPK6152dLugkqETIi89Zvu0vUN/7Saf0yHm+aU0HoTYPfl3vfhFR6cO9QMIvvT
xiio7Exn1vO8AWuu65rSbsMyxF5JWpQ7XUMjfR/Gsd3IVXVRYwHKHRoO5FV81t1IpL8BD/HfX9qY
qnEOfZqTOV/WlPZkRxF9cSeoHabWh3EqKZ8pTAfrITsEjaztuOMvDmpjA5fFYqTxeJg8PC26pUSD
nKuFp+V6o9okyoVUgpF0RNrwBtAaQL5DlzUhBcIIT+v8hhqPriOP3RWGW3dcSacKlknnXhEWUT4l
3GPNst1XU4YsZPaQXq/9DxqJQiCwS+tpWDRbuUOp/FcchAIWEZrybX/d6JfYJrng9Kc1aPkSmd3u
Y/OmtawQVqQfVnSv8LC5Bh8LYwnTAMZLB0jEKco+7K52yVZw/NaWY+Iq/qyHiQLttgW7Q8tP5/G5
m9L4YpT6qzIpDUzZ99BticHWwuBlCOTY45Sad7VvB1GTqR20MGDCfNqMyYgMZ80PovAeDanXM9bD
yNIAnqeUA9Q2KGQf0n+WSfVqnzYvQ/W4ohPvUeEIbJYUpTjFqxqoSY3zNMRr+eIY1COVS/CIr4GB
Z8qOi42XM6+h/y4KGkVLgxVXG+4UPvGnB9daomnXFhZTsZWO+6qs/7JmthBmZnqD5Ke2G5Ao/ICa
Vlg8n7QPDSV3MFJLHjwOWgazlJBP9ZxBv2cr/rgW8SuVOTbYBtyAg0dAPEbNc8dsa1pDvVOV522u
E2Bom5SvrsYLu9Axkm2Payuxo7kYJfXTLJrHfKvYI3IBnMFrVjWXChdrl7vuZlZcUAZoNa3nJWzE
4EZu4H+xkM4XksEm7aUphTNBwS/EumREFfIL/k52O5kO3XXgZtwe5opbrByHcHHEU6s7Tf+nvBet
fmsTmGLjDDi3rrPPMk5fcN35x2wtDjqOf7rsdjT5AMypz3dGhoAK7kiNPHZFMdDGDg+EZNlLFfh/
AeiQYPZ9ujRGFlk12EjODtuSl4Ua5svIGeVfuQ1IK6AGAu9T9D1tcVTKp1NPYxu666DkQzIiBtvm
ciP85dqQgnUqHocjTyiB/MQrDoyq3m6qdkXSeJHmvbhzUvlNLv1jmDqc0kZabvNqvqRGPkSSYBkE
4V3mDTGuRg4Y3TzQGvK4yn7TNRSoSiD84HUgfnSp86inmlRQzAV/smiZoo6TjURt0T/nz9bO8QvO
TtTioIkPes69s4HFk04mCm2H9wXFbEimbNe44F4cCdWDpu6F0xSiOnvHwjOjlCo2au+77unXW432
icXKS6Db+AI9Yg09YR6k17NFVLcDxq5zA+u3a/FNdly/aZ6+BF2fIZUrKMEMjk4Jdhkb7jlrnfw4
sDe6JlU0TCfp7sxpiCNGoRCzQr2Rk4fqZAAnsjiIu4RlcQ2Zl+Wmv8uVJM6bo5xbnfW3Do6/9RMM
MZqLfpY38ybXyf2iqnkvKD2C1NMD8RByX9hutwP1lkez9zAldoouLPKT4sDl7SD2OSGNvZN+5PjM
IXA8yQDvT5xYkDYGyEUUhFLIxm0nGJp9n01vRqEZiPrqn9kofEbxCpWKakBuh8xdZG0GTxwqfi9R
OgnurJh8jrbP/mLMH2PVCewRLed937uXSbuH2eeAz3rQZ31vYkXKr2XIAmM5Ut3qYUXSmNjqApF+
KXxgRt7eWPjcWz5mV08W+aUoy32WBxbutA48WkcUgtH+q0u43GOOAFpEYb0/HOwm3nFPrMKpBhmN
JQW9MtNL1ARo4YNINJo0LBn6ze9r3ZckDVpe5c7BXpDI3MKvkBkW64w/9EkYcpfFufXAteHMAnnY
j63zVgNRwRbmv5Cfx8HtrkwSSLzzMIynZDDfx7J8KVwOx7bjTHJ9MMT1nOyMjt9O7SAP2Wr8TZsh
oQFsupudxTkXhArCRjdL6Du4MamsmfZGSwaLoqnhqHnkN3bvfK1Z3J0dzsTGAx83aPMeGxVyKS11
h3Jwfw1LPgYBf0L5xEao2s5KdGcqygIu0XeFN/242PCxclrnZhzwwvJH03rKimjkpmqhgIziWn60
rPk9GLLH3qvmbWHM9Y7vCgNak0IcqhiSu0rgn9DXqqOWkZWtUJzAHe7S9aVoG5wrSYBeDAm+Ncqe
ZKZk/nevXqfAxUq53A+6j8/zGt/lAUWdXueiClTynNbuAzCJLd6EKWJOUODOg20ji4pwwlLuLHyu
eDfeuEGN94GHbUDzcs1NjPAq0OtzH5fl9c3yOo1WENlwxXCrGRTgTc5Ox+bBAM/cBqK/T7KfHH7b
ozseMp0e6R/LXjChg8tCx28oxyamKaOBTmAYMCs+NZfXTt3yoDbkg5/W3t3nWc3INVYnpGp5z+3E
Z0M5PtqIueQd1+lNufKyBj632yrW55GO7NlKLpldRtqIvaOKUyz8xneOdSvMuL5zMlqvPEopwd/k
daLLUisq3atU58epNcZdxteYfpOCHV+Sp8HB01xS8wB6TRsMxqZ5yPV6ywfVuGt8PpzOuKpzETx0
RvNEMphpqeU9Qseyz1YXHShZzpUInpa2k7dYY44eqqnqjT+uEDeLZmXmK5OmFSZbygoTk6RH259G
DZ2vnPxjINmhAe3cDn5uHuYUzDfkLPfZ9+OXpCKpvPbze47CvOehZ0PfG6Ewakjo00Pcm81WcxIP
rRDbgWxtnRwNNXVn4ncPlYNm4uXGeqxSjLFd5n3UXDGtUTzMS3qyuRDsy9qMoyTjs213K8aTlE9O
qkMsmwCB6uqPa0EQdk7w3OKYZzwKXn1ZJXytIbRE8x7LClGwBzhl4YtY1uY40A4ezlhgUX4pzZ2L
SyGAC1F+K7Bq+mIvsMS3ieTiUFM2nbpYGTQ8rViEDOnqTMxna4cueC9EbG6JS+lwRZMkNt1gRSoe
vBnZD5MwRjmA7zRhuCM4BYEcaunmjcf5sxs/2AjYX+twb7U2RWlkIs9afnm5uYBTM9g9ec4FMbEN
uSr8eK7VQB1K/434HPCiMCDA437yTX3ACMMA5VGSbXBCjnMAKMt5p0d307dlc5zz+p/O7acKBe8s
HH/fe8WD3dXdfTfcUP7dhOysH8oWwfBnWtrlUsxu6G90OYOapkd2qywQYrNK79vZ9fb9mNQnzz5N
I22OCteaazt8KfU4szhlj8OSes5GusB5gcSLdvjpdl9uV1v3YmIuoy+Yf7VgZnL2g1dywwdY46bF
99LkUaZKfniisfdzqmDgMdF3sZXvk3a8I3TIY8fleWW/nSzdG2aCe5dyhY3jYDNpGB9PdoLdqlp9
rOAj6Tg1iSOByrd6uR10Hd+XtjlsXe19xbLAYK0+69h9ILTDC2gmO8TEDdyPbr0tNQPPrFLpPwjK
aBEqnHC24Bn9Vq6TR0U18BizZdgHjkE4wS+em/zrGo66uugtHV23Tklf/BD9Phb99UZUDjurJRzk
qs5hROCRm7R1KRrv0o29dYROAMgOWsk6gLMjtHabuTWJN7+CB7X4Wx5mJyr6/h7fUujTgsHv0txb
/qQO3Nn3izn/Jtg9QitVxnnDDwi9KIMw5Hc5XKl+wJAekM8jn0yY+gwMgw48rdFV7A/t9s020HWO
MltGXA3AZtrCDBfpRYMa672tG7wYeT0+0Rm6EUWyLzq0YfyW37ViLRL0ejmQIutY0aSPtlWCyVUk
plXCWbhwwG1HS93BWaBHg/X3KJ6M3MieO/ElsB5v8oq8zeSle3/2rJAqImaheoq3xjC4GMv4D5SL
wflYDLf5SstEwzp3WxlGenTkwDE0NyfeiiQRQgUAEk5C+dSqp9Vn4SJL1hdrz5YxCM5VUoqtnjyA
6oZ4RMpK95YxvICeo7FjXG7srhB37j9E03RfjRzu+XRgYcKupzoKm/Vdym6i6QI+CVZQv4vs0VpB
jDa3rX+T0WwezkfaNp8CRIrIpq6hwlDoWDPBOYV1hcvBLzF/ujWwUdDntUkLxWFamqe0c9/XkQK/
rBwhJdojkzq3ZOJgSe7fOIJNnZH5CTWI15BwNaGIeV/CWOpTEhvnofWegnypQ/CuX3FhnnCerTtf
tP1uzJ6lDwcwJcCyEYFHPXwTP7eLulmz8rZdybB0U8kfLzaZqq/EqRxwwfOA/9XW0J3Npngp/dSJ
gER8SgwaoTBXgt8lIMnR4CfafNGpxqs8AwudGP6IlMOuO52qd+52OXP82O0yLS7Xxbe08J+g4t1p
jwWF564np0P6tij7OtnZK4sxRqB1nC5o7LeDcF9RaIo9C3Tu7eaLN/1qHKVuUZ5gtVyZwlAPByO5
TZIDbYHk9ExaOFjvbEiGYW6AtFqWsHfTvOAbwii2MhMxYPAtWPt0kT5ennQ4UkjFRBKs1El6/Str
RbXPr0U8Sxu6CXH8okMD6vuIt8iTlex9Nzn09vzCTEUzTwzxh6L6KHPMvz73LmzRbq12eXFkAQaw
ZmlCRJAnviB8Y8fDLuZTuA2uDdqELq59Epu2Z/53bMs4dAjHY5OgdtjaZBQ0nsA4fLnjclvU3mUh
IrxxWdhpn7eOcp6tzDl5Q/JlYic6eQVvQ0H567QWdwGAzT7j5mLA9dxgEHp2swIbZ4NuYtRNRA7R
JouR6V2ws83zYNc6auRwsWzrTRXmTZDzal4uutH36zAux7a1D0D+djSX0ue2ZPfXStZdIYvbdBgK
aMNciArv4uQEqGbEyUHQUYTBDn6aTD87/M0NrBEs9cz4bIJu1DreD7NdRUAv8Om2kt0xhFd3nrsd
N0C+9xVjr5rRi4P6EdIDy9PqAac+wFTzM3vNDP5pI1kfPOW95O68RLNuDgANypOxwjQJ8FWHnpGd
NF3ho6a1lFwXEVnSuDLxv9ZeQvFNzRwxD/Cz9J+ktz4sQfY3AkvYdUjEKjV2AUFzF0NrKvx7mXmQ
mulC38QulccYGMlbGzReta/X3HIDG2aD5sAnoLGfcxvsreqoqk7z5W0w50tPrmewnATfucRqwQE+
KvS2WiHorfmR9DyEQ8HHc86OtQO4WMH48wSDpV12hy7N/jCI2CHXbLHFrDpuG+O1IZGcWu1ZVEQ8
McNxecqSV7dJUJS7AVPi+NMtD5aP+5919sAeODdc5BMquLI0R7iB7pDDRoUN6u3dEoqhvJCBfUnl
uG7aV0vOd4E076peyk1nJstGN0Rlg6uZZ8TVhOz08uPOfBvGtec0WVoSSY3DUmzZyvSf8kkOpUSD
0ed4FjSTqNEFH6nt05FE7ZNHaYqdDg+TTcvZPMC2WU4S1bHH8EU/UNTp/j0rkGfVkL87ZftnJPee
PzEP9HmyldSf5E4Irxtabu4+dN34ks/mm6Mw105twfimzg1mCaHid99LfiuncfZ89E5kPM+DhyGx
DV7qWBWHFNUFNtV1UQ94kesmkfM7Q04/lSI7jIxZNuKtnjkOjRj5G6NjSHwD17sJFidZSdHyo7Fo
G981wbRVyjuPHMr4dWmy9UTu4XNp35b1J1V+mNnXC4OvYW0OOD44hn0YhOQjWuv0RWtYzSQWX5rW
+9cCIwptYz5Pjquooc5+Kt/4Rbj6zILiyLY43VUT7gY938R7Vdt/dYLznPU769T4kbNX4+rVDTIj
FqC2iuzauSnJm/aOPPFC3uSu222Zz1kQE/wSdHmLQDIne7tsyajcvqKvGZ7XnJRtj7Rvt0nUTR+5
AufbrEnkY7jfJlAsW/bD4fWPwGrkSyLHlyHrvuwy+cGHtB+z9i6pU5ijpJ/cAM1AW39xn6ADJtbR
n+On61OaNe79uPxBLMAm1gc3K3fhZZSbZmYObMb+jRoj2bTcOZCXOPV4SRbQO4WTI8w3xY6E74Ob
oLNByaG1MGhevSy9JzuAjYbYcYXV58VuB7nxUJ89F2Qqvot4W3HFwiazbANSKyyR1HPjY65kWzHw
AvE3nZSoCS7qwVrQQj6CVnfRhjdTPlahwEGDCI4ZzwRWbAKL5er+OKrJ3c2Aw48y/UVMeV1d919X
8c9K5DRCultKNHlfBuASlsvgZb8Yaz8riZQzQ4ethvzfysm2NdLgrlZeunMbcqlqdAlO9dQQp+kd
X/zOn9xIirjYTgXjGETpIElUqIqduAY4R0STpqKvxe5+myw9rYOqMGc8KI8ZYAqSzzh2X+wHm9a6
R6P99siZRquCYGPbwZGO9i50VVnSlkeYvxlTwvWupPyPOxZ3P2QQM/5bWSLvtXD7kEqrS8MlRb+N
GDZhUmNNiGEKsMPFTNjZ7rFbeFeO4qZdcmezrrSEVfIWDkHNusF5G3oW6oG4Hon4NgbiVzx09Tln
C3Eo7l2H4HmsJ5Zc1QerNSDipsOygMuXNSOiK0Dnm9JFFY9rbrPDGHlLfSishW5pe6PT/DhO8a7S
Cd8TwNkJPjGl00ESTvijZyP/1zQMxLKpBa9fZ+9J6PDaOZvpcOtNxg3/R8P+roMBPiaCNTD9Y7QD
6KxcuEiPwEjz9NzTNnEt4JKyfAcpgzTWfZt+a29cbuLUFOOnGYZz7TBeTXx8otnHrsN28KAMmHo9
53O5FMDJ2YeGReD+6th4MkXxVfOyZj9mPk3EpDaWWwMyr+uvRtvvQXXQLdwvNdBnlgEEBP0BBafH
G7LEeG4gJt0s5VX7y2OuuSsMcWf14EmwR1LGu+dNhy5Y9kWCKYbJ82AmOnuws/Erq4gXW3H6G6/Z
U51ZNltX69iWRo8eTveBwIq9McpITnF9L5wfzyx+/N66GS0RGiX3JDPH+GvKNcIX6p2mR+btm0nn
zoEHMg1LEef/w9F5dMeKpEH0F3EOJklgW75KZeTdhiPpSSSexMOv70svZjEz77XUVZDmi4gb+zDK
9yC0zY3lsVPokXFXhSbn9d0pt83qQFYs3uJ9hzIM3aFxJCTvbplFnyaGMoWjz12nxTXA35uS9t56
trWr0MzmqLizSFCxTFOEHZyZaQZlRdmLnd9qh18+b4BGt3XzxQNIniKDfW7/uC7tOmPM5RUA/LGs
mLXr6jCkjGED2f/TJbtRygUMhY7gX3/yJuvCcBz9dYoRQeuS+BAF2q0gDRzN2XNmJzvsRS95z70j
7Xvy0gZbQ94Ga0XoGVHHi46OHb9N5jFe1PVame5qydysqjhCvjEyKPKa26vf4Gg1sEdCW4Owao0X
wfKPG238ilV0tpiQpJCdjQaTj+ZKuFJOHK6lnXkbeyzvtDrlgj7CqiPlMjnV8k3T5UnhyN3UdAVf
0kQLTkGo1+2W9rjRXJONuro+xlymBhVFm5d8Kt9MaYBltP1rUXrw0NzqSTZJeRxMXKrMoggbTa/K
QzjFgEpxaizqTWiGOaaFCJTXmOIbw1eNR5WiSzc4xG55VCVt7gR2Q+oi44/YxMXsRBQi2pP7MLXI
MmFZnTKt7+dqGarzz121rjgAOIoQDTDwxalxB6MXp5V+7fQXiPlbR7Jv1zUVPeV+cxJgGvCHxWcx
t7CVHNvZTl5+Y8JEtYE28aox7thU+MIPHQABLmHIA3OzVYMY1zNkEzTTHxwCe9+vqz0XY9yGOUmm
QvY70dAKlZLRJH+hVoEN+zqm9YFIHCtapIa1RTpy69HJ2UKRwER552gymS78fYIc1j6PgInn4ZXb
Y7ILvXxkkaX80V4CKmW4B8R1hzYNnT8YP+ykJJV1Um2nNxPPJcE7vZaOpdZ53H7RN/hrFoXasehx
vZym56ROtzg0vnyGWnxDbPNCP1ihOM21ealbzp9Bme5Jubec0x1+KaI55sxQa/HSjhWCRi8hTdAe
enHITrAUU1kJSy7ZVBFlziK1V5MhP1IGCAylTKzuyZ0gHoPBj/KHksmenvSD4Y5q76RP3kitp2CU
usUfcW9XPUQRqT/ruX0coPmh3404D2c6ACaTf1/nIn0u+E6XVBhImA9Y7cUZ/ZKlEV5QbR76PC5f
unrOtnE/zxd20rfB7/pdLwcqL4Pszh0Ia0y82LNS+zKlADGxOaWwvWBxEmI/D2W39g3+4SpNb1mJ
wS7MWH4wCY4VaRXfFdNpspxoHVUvk0Hhg2iDc+zhkhz9XW0U1nny1YdR42ilFyXfEIkD+e5z6ubV
8vP8lWX1yWtqZzXxVY7uKk3maq+4kqC+cVzkr6Vg7uYgYbAZb8cQR6g3OlenibatF2Nb8Jx2k8w5
vkEOQGHu48MPeUQYstbai+6S4APQF/fXoKXnfuInZFP3avroamAf042I0Hqa+9QDZOYpNE2Gd7um
DpckBm8PEL7TGEfh2lVwduZJeyc/IlNW+udxoUX2LtrloOSjX7QwDzPNqTgsn92ho+I1iHZMo/ko
Aof2FGs4BvKHfBFxduhMGy8OXhmKL3nRAUdaTXpEC3UYe5+BQ9ZA6ifo4QfzNwT95aJQBzxPDW0S
MXwvVH+ILEKdy8i6168s5Rmnrph2UBj4SVfeRs/idMccyWKDCpktsCJLcx9PvHhJ/GIBhtLDnT/h
2rbbmggqR8lCyFPYfTdGQBeg5UMLl38cfRDunQJ2VCWPfsUHM1UEhTo7fa2Vfc58g5HvkpAz69Ok
nqG4RVf807w35HhH+ldXmNvxPOnCAkrBf22bmZRXzwsa6d6+9FT2REZMqIjkCzfHZGXWqX0E4bSL
CrKkYB2uLLHBsfJpxjGsjJwMZ6aVTBnk9jGFAz2aBMZe77nJlbeq/QJlMr3YckYHMKJtEdgJRIMG
eAdLWBN2f03l08+cyBffwFiRYZvlh088ey40HGBKxl4281MIzC8QFifJ7BpjeNtwCsgxcnABdkvz
x8fi1I7GV2/iqvQHGqGIOnK4tb5gR+mVLO2LLAhFV8USpkAfV5nBCTisjugKTepyJk8WDSl7ldmc
c6/mxagm5kAj4wyMcOxH9B9pmawrt/SYm9z1RYPNtqR7GVrCt5FDyfGH8QdA5z9m0piiHLom25A2
PIiRpwn+RzCb9xUx+Ngs3y1Ls6TPOy08uigwrGLdKsH2DUzDcQDYZd5wuDpR0s5aGWoKMTBw9/G/
bAwh+/fht+8E/A+ktkXX0pDj5RfWpvyGALxpKwG4KS2u+Bq4TyBHRj7JupkPrak53xiYiXchdRfV
bEtyokW4HkY4WKYVPclJ2QdnyePUfmMQJ2WkE3ohVh24mSsNcslKzWhNfB/hN+RGXhbs4+LKbHVe
WkYwjm+dQcqD17SXMEzdbWxyJk51+ygNzZFiYg0exD3goTVNtb++n7xVwc4dB7gVK88DA5X+q83y
KVFtxqgg+02Ghi7c0LxKNyGv7554PPdBad93ZfPVMuKYis8UJWoc021btte+75/HSezJE5w5O1D2
ObyneEO7zmQWKG9+bx8nezmxau8SUacz6PhpCeOUGZdlIyMhV/YSg2e19ovuXToEdnIj/xhHi2mG
5//Yht7gpNtOcXSKcN8YOtupVG9yc8bPQmrOqo2zsttxPfjWk9V/64FXLFZ71Nj3tDEeUhyCNlNo
Ub70Kj9iiuQc6R2LqXROSNGbIY7KTVy73irLi1NrYQLiIm3kMzcsu8RTDl4zy1M6GhhDR2gZRyM3
CAUGN+GbJ9cM/lmjiV9/fjMW6WOiZ+/ott6Vcfg+7BgSWJozgJcxjMDytG+Njh8XQMQydZ4diO5x
LOhyfeipJbL0buxQJZDkuLshf9ljccy9SO+nqMq4QRNStBLOba5lUr7MottQiVXQCXTwKVdwgmIZ
VFmbMRXfgdM8eFMDlxR9kBdLV48R/CsB76RkcscjzknJKfEXYupioiU2PDa7eVTdgRMZxPxm7dfd
4iI6emmZHcOQuc08Nv3GFK23zqmuLmb75Hv+Vi4EYl/Ackn6sxG6F6ezR0CgT07aBedSBE+647xF
+fCTlcuz3XP8TS2++t4qoHXW9sdYYjyOKHaOlpo3jZcKu8mYsrNOD5nJ1Mqju6P3YaSIPN3ngRVs
AuGu3ASnc1XOVy+rTl5hvIRCX1qfejSiSR1jx1XRlcaerYP1XDNiqSVflWMHD6lKuS7JaGtFxnLv
/e2i/hyZ9XDXmSMEqICp2k/AqGoDmTPa9rQ6C3mWESjWqsJga45oQtak3gvXJmEw2+SaJk3X7Pzb
weJF/GqLDf/B2NFkzzlKOltd3u1sN+ZsoKyd58SaJ86G2l8xFwmIKy7j7DEYiHgK6t3RnKkH+WWk
8FUzzr94XrxFOPzBSvSXavCSeRns3ea3KLvXRk7pdmrqR1g9BIOrah9CKir0BdrUPWsTVx2Xu3g3
HDpd38Uth+Yq6teEw54LauD96ZvT6XCXzaB1JlQa0g3oIKikYDApq5+ts+rJBFA29NvMEpdJnkw4
/iSyGmYbgOjUV7Xmsxo9SiXjaN7VNvMh38BtjljKgLb54ThpboZFgKbjPmDc/sFgE1gi/4MaFBNZ
TjCRu6D7uuYchjbFMp+hYp0kpV3RDDYmq8wjVWiWptrlsHZsya/XWu+d4pBKJHhFRWvPTnyye6KP
EYu8JBRzxDByhbkG9DHKjq3mLBAMhboasT4bszZ2foVxzE+GjY35gByMv64q8SZDUEP8cMd8If3X
72WxY1CDwgcXAOn8O+5JMwo/pmTXxUA94A0q0uacdXa5GzJxagu5w468hWBkoiWtHKM2d1GO5pHZ
/TG3WOeLuZvPQ9ScOsTBS1oh5XIyXdNrV+3MFtiKO5ENJgFTltGl43zA3eatGfthkzYJ5Gxi4iAA
Y+RHCs71ZO8TxZy65F6/jgwxbZqN00ccJ43o08WUM+TofEQ4Nim/Yt9gFCcugkw4Z9leVDwhRfhO
PIkZIC/LfmjtfVYrElh5SsG9zaYXh2Q+e+uQM+TeQRcjSogj3oDjoIfmsaqnoy8NaCxps1cTLBzy
PYE1YGkb5cWgeDDgvgYWuMD83YrnElV+TrFiSoPMVlwP5Bfw5iw2R6+BfpPMjHzUVL1xwd7JNn7p
A7LazFP2KYGZsNP20Ua7Jf/EX09ilrkudxVaOiYy3AFdUBMQy0JWWd6Cfh4Jtrlev4/tJzUW1UEk
1kvm20yCJDiosZCX2KhKWHDS2QVBtkklbsq2d3iteQHiDryh1eCArpNjYzHg7E1kc2aVGEf5hLBl
kaNLMUDMfb0WabJQs/qv0J0Oftu+JZogO8NhTmtheKbCjuyZIDqX2PuwzjlpeExrghTXwAj+Bw9T
/pwUDtMoq+WgbB+CJmv2PaF3MMXvTjb0l8b9yQeOy+SyEwy4XmY/jEiauGa9p0I7+sCHsc1isctK
3gXMmuOutiI4YHz/3MQeTQtPUT4X+ykcv5Js8rh9fFgRD607D58YLy6TqkCrzs29J+wXEaESEA36
19kh8wJCYWXNxKANgI4VPuSgvkINTbJtMfkbHzPFDr3ipRHTpxcx2Kjs9pGOMxRiW7krP6J3Hirt
PqQOfq16phrFIKJVGCdvCb/PqhMALMBHPPZMMjGo8iEo7xpKbd6BE6DtofXO2j4XuC62ah4E2tgi
6BYzBmeOeo2674bylgfGxbX1YvVniljiVsgib8u/6oL2tM5yrOtt5Yjflts5nlHo7srzWW3giW8C
Cv9WoR5uksKyddjmyOXuATMJ2eLZSlYjjZDcBHAmVmCCNx4Oy6aaD2n8VY5NyJrIMubzh01cFdiS
oicoWoi4AgHU9LzfJI28A4c1WrFYc6QfYHQL/BPXppUV6cOA42jP1ws9fER8w960GIWylZ3MyYFA
rMdAun5MRvQAlXPXjVPMKZ7v7oUYr5LoPB4mQkx5OO50lD2xXs77pBlJVtA4FpjKXgxIJzlg0q1z
bgVhWiQbZUG61mbPKQAzEgqOw4+HC4gygXig5u6mi6hCvu/mrWkn6ZK2hgfe4noj1JHXgVgFMBZw
ZWYlOUwa0YRP9Vn/rtPwZUx8D7+ywjrmFIfBmrDP1U6+6a3mlJbGrRsld6Y809RmUfjJ2GhTwXZf
VYd4gd7aEtOZZcF7qRjbFB7XnrZXyPwFwbdaghSJo40JibOSlB22XnVCpdmnkZR7TL5od25waSLn
EBvyqQ20zTievdftcdOGDqqvr9LHQNqPjLwJ9CTgA5y4ZOHBF4nZtEzCe8UBkEy6bh7CiiW3Ku1+
paJMn0d/ejKW8Fc39jbn6o6htWHupw5urIFzhkDW0ZBY1Wh93PmyCTcWtYfIfhwRIIMUq5q792XO
/U1jzntaTVCBnOChSgwIMgUBJydB9NeM5MLbZMblMxdpP+dKrtMRnhqeIDGF5YmpIBM7oOQbOeWb
zig+pTm4oD8nIEb1yXUCyeWhynZ6jEFVz93V7N0PRK1HAt7Jugy0ItvFZ2Jnn4lftseaAEycRv/6
ifAzG+Yus1i6cuUf+ynN1kmDTbsEsUeJ6rmJ5j+6+aa1y+R/pY0jGj5aZhF+mxpYVJeAcDHlowP6
f131/UWF+IgV7MZdzHbu4XEtG5v7Wi7xqqSYsvRzWHM18yrFPmAiaUgXKkDyHNrtEcX1ZgFsxlha
IgET9kILSW7F4MF2VpS8sYRwLUO6aV0r5NyWfOMQjc54k5SG1J41EkGOuD7EpX2XxATF5adFoHdb
iWReRtYHjprBqpF1AZ3LeI2iiQ51VNsjM9BNtaTKTWwGq8EDCW0Ov0BD1dbH6zLEznWU8cVJSEAC
HF0JriYcSxOfSIMd4BN1tlXkcusdk2Bdu9Mlb0AMs1L+AzD+KuTsw98l42fV87mogCQrV+A08MS7
gWVk66n0z/ewCAF301utT0wHGqikFkwIJzpGsqrR7XiAHMaUkWSwKiqmZuZ0GeLw3oEcV6fkuxH8
6X9w83PpuoCffecUpEAGzUW36KkwYPmlkzgoWSuarK++2kxsTOJNJMS3VZo/RTb5kmzA/uvFv3bb
7CYo7Uy1T02R4NyoabpIi/QjFwgQrXNllRy22Imf53b4sWNrJ31szMIBVjC74bUqe+fQ5Dw3ym/f
axN8WkVPxEIkSFmsMcpoSCA+AWWERbKHlWvAJMOxYUzhepJkrscBzK/FnMGvG8CX3c3qGYfWBcQ+
N22/HQ0DSVRPLfkPyoct7MVc44AyYJoy7gMcuOu6homcZMVJAKnIWdE5spfYlNlvneiP9R63e90V
9wBPN52TPxOeWVNKPZ68voS9pxZ8VWqtwGATmuNXonx0WPd+y4hEgVMMXAi+ZDWLCAd5lXiPlU/0
oegexMBII0gZpVhDZpOwT7lsJ2hAFnS+HhG2Ng65b71VWMG7VEMxJIcHjipQvBx5naP5keQMJnnN
cnwDWoK/vXWSoHqQJeEbQyqwquD7JigVGWautCeWgoNtldRMJBgbvAjaMZyoB8PbEUI1XCieTMKt
oIYPwl+SsCa32jB+8ONeXTX/DJpLKJ5Ve5PiCl5lmBswvt0VgfeHN4vtSBTd1hevDcGXjSrc7zIN
sU675i6sCZs0LGR2b17yNHxKR/3tehVRtWaFgPhSu1cQyfjGK14fwtO3PoU92lpxsOuocyrJoyJI
rdUET4L6w6s34Z4w+/DWFwaemiy5sxLwfpl/H88VrhdfPST8yzIHnfbFYobingmV0onZhBy5GDoO
WvnJpi+j52gqJyyib4zQy3A4deXM9MBneyydeR1XhPUgCbzQINnuhwB0ft0zHRNMjTdumH6O5IJo
X2Ru1RN29LwFmapiss4gItYCz8RVtIR9OnPtolPfyCilDNI4HJAe7Qr9b2yrhgM50oa8jCX78RDG
n+3YIm/2R4OrZteID7//a5kaIv4F+ZbF2ounai2WqJdyYP/0lXVLLeMbLvdKBcT8wLt/DiQn5wV6
0c4Qt133EHXDHRua6Ae9aewJ7qGqSF5OuAjbkjoOLn1YKuP5buZ62c7N2mN6NBr9yXbqX3IFzy7e
hW5KfyrPXv4yq5PywxTURXBJO3tiIOysKcr+bBwCulxE/rqI/hzDd+61S06jtDAdec3CSNFQVSuw
EHP+5OWyPbowxlbRe+jyJ/ygwJ3tlxRJE8HL62yHuHlzURUcsBmygojj2ckr+AjugrcGjNtGhGKj
8GkwB4T14pQQgaKDx/9Du2XuYgBgutCJX0aDFGlFBDb+Tam+7zhYI1VYtzytCHINlG5Cnsyd/G4w
SdQ2tcZMpK9FzkEPDNKu6lug/vhudByYDEemc1Oqb4PZWk5EFifwXWo/VyIHUIfRqK8IPqBMrqIo
/Min0F5h5z5HlbqF/KIhhg6jHjF70+aSsP8rYqUbfJRriiH6TU5RB07q5EEuBAgXc2wK5CUTLCpd
lrJIj9YNXsMbqHOEpqj9LtgF2rna9Mq8NEP9O3OBT+RAetbSAV+K/A2m5F+QkIgiLg8/KWCM7Ibf
pdNcp8DcYb089WBdg7x/p9MwhkLMPmftbOnnJAoIKtOGTtFzM+FwLGoIKeN9bVaXsir46OuaeW/+
iDcAOIzmqKrCfcpzuKX4/J44z71WrJB1bRkUMLgk6OlNIELqmZiZmWeh5vBcMvB2927Ysmy2ggsA
EqDcG2IJofXxO6ehW5ExtWRbew47/yWpRnNbmVO4JU9Be5F/6mPzKOZXa+qOWeArLiqcSUybCey8
mizmKiqDISRxKILYv+cI8+DGIxNdj0vJNBwbAHujpl1bene2Zd9iAgDxtKD3nfo5n9pLZRTfTI8f
7PYuD7IXKmpPYRagwzPqgeSGl/ht6IgYGM6hXcqxNdJFa+/mmuYHfg0Mmpc6l3/S41iNBr+N4+Fr
rvpL0GF3acU2c+bnAv6FmDCPmRaEB9fdFnbKHEj9BMb4FgKZNy2DH+ZyUcPzbRePI2vblD4Q/Dgy
vRyoiK7KRaOhz7pR8cXoWq4YIa4YVC1j2iXNfOoy94VP/CVh5jsa1YIdLeAp58mrxNQBpYX1w6s+
RkMQNQlzaFWzgJfbjm8tUw8IodxfkxlTJXlI7TfjxiCyOARHSVE7zt1NHoF/K3hNzRH39kxMxQW6
isS+/HJmTWi1Cy469NbRzMhfRIw4fTJvie+/y9H7DAMq0fH5/xZZ8W11/rhJovhm6o8R9gHlIeu8
8Q+0o9NkbWOJ7t13r5cETKHICWpjrELcgX7ZoDa8BX29qe0Y4eMwyHk3hcNLmJd0DI+HnqCNbN0S
/1f1TsoR96vzDl7qUprRDwnOZd1198iQnGhRB7AlUcfdsraMn9XM+2g2FxPlh+eMPzEoNBUv+lqu
U0h2LgwwopEzToCJxcoyPgMNBHagft3vypK8nK7Z2+Q2zuqtiZuKNfHY+GAuMAApZTzmCWx3fOWn
JJ85oKTWm2EMH/9/4D1CNX4sLK4p9A2RoBPYy3JR4+Ch9NolK4io/1LTLFUQiPPMQ9z9zdBYoqR8
EjqDubdKBlKbo4K1KzzGbgNLQEeGmpV4YwzzuVYtsxmyxI5KjkmP6rd800Mef6ajeum5YK2qlgBS
d1Xtjw01ifjNsGmT8tUS/cH0ySAILCImIummG2wAZro62Xnx2JXJFgzWIeqHtTM67N36SXCN50bu
27vcNL9DTFW4cB16G8d256JiXrQznnEs4RHW7sAAOn8oS1jcpEkxMQhjC4QEKZ0MT4VLS+vpPuxy
4q5ZdFGUy08BEJgqMF6MBMHUEwKpCp9r8pD203Sc6+omAE9yiut2UuCc+H/CMbT5hynCrVLO1Q2x
kjHXu6D1fHcBL8BQvjeoTXnXeVCAggRuvQXcIJuekbQSv3mN3B6Uvhe9+osQVDtwMGmiwzB478Vy
TyBxXFFfvlVhR9bgf7qcwBI6HnUkHxI1pbTirR03+I0aXphS1/Ha98WPUcM4YEbwknJ1WTdorSmw
Rqe7KNunUqPG/e04yVU2u7omKzN64VMFToYZMhcoFf6jawwT+B23YnpW7HWtxwPy00XnUO5i9TBk
dbYxivGteG6kPC4oqKaDaFE15h1LNkzlMof9R5kEskz6ZWTFQyGlPnjJo1cWD4NJscK8dxPKd0f/
e/DB2Y2CgD89nUHAKHDiiXYd/II8sMVYPNN5322sGlhLSiWAqfSmaq0X7ebIsBXkCbpyTq6B8qkK
ML74hvHvWM+VtoY7KRH1ISlOGyfn0MbrjTGhjJ2TkzsdU9b+o++qo4/TFyIs9TIoPcHRhk8w2zNo
E7DIK6vnYJWb4s9u+XggdlpnDKGrIpjuaEPGDR6Ttk9c5wCv6Gw7wxf2K86bqv6tpudgTJjmM8zC
XNH+yTQCk132SNBPLVOdtTJVc4dNxKQ13jXGIx5tNMGx0VjYql+NQXJxw14HglI4XaHX83tgkLcQ
SvKl8I6ZvP//qFldsOfrQzxbz3YzRrueVKZd31iWcdYrTov1t0JN3zRsZ9uW6feaZN5nMxO5Is0Z
iCg49D6HUzKsYT/266wLz9KBkdD5LBfcy6FHqD01sTwtWZiwHOLLysI/JXgksByuppGZZjSgj4Up
I2pZn9K6doEwAY+ZbONpautr72pjz2b+kEzxVnnuzdB1v7UM43Pusztovu8uB23Sldrjuu5d4Mgu
LVRQ9Kq98IfL4LikkfLmLhy6c+DjmGzqhgwEUdJVhpw+D+aOrgLOFJn9PamIjQPjE9aNbBVzslgX
RTcevcK5lJq+H5TVA99AanJVFFZyapHVcc3gubPAL/ptbG/m+ODJfs+Kma20VxNkBM4Um+GfV+Xt
ykZM21sGd6d6sg6u6QFuaQwC24IRltCevJrzXdBheVdTvHEciBE8VfwMPE2ckEyinPjGOP9+FIn1
Wzl2dpc7Az0zKlk7TPNXpSR6jVZ2mkxj3nPqo3zFrIhcY+sRXo35OaG9egCJhC0bwcGazyN7BoVL
HYnbdW3E+QUbJIYiFC9gCIw02GcobFk3fisvHNNP2qdFIZAtT7g7fCnTfm5bclFOnS2m+IVNeXPI
op88mwO/6Q5IMv4wk9lr781hHBnLeM0GAv5fM427MuJu6JTiiNB16z37iQffAiZskZDO8ye4IN+l
Ze4hQzBYyr1x27GRrprEjw9EQ9EH2is0Hg6jJow7Ulw337iZJpW25WSduzn6dprs2lRDgm2M5kqE
7fWUIm2ALv0ROCaEcegaCo7IuDBaTu7bjsdrrlWzjt3gLja59FfDUuclxZ9jji8yRp/neoJluj4a
BHRXMivNfeWru37KjsQi1o1tNNcx7Hc1U2AOonnDkAoPWoZZp+B0WjaaaW0RCqYCBJPFWL5BGe33
DZVT6FlIi5GBwaCu/I1T1DfSAs+Nb3AmGZBTE6GabanuiVOiDZj4/A2n51uvgPbySOMHW9HhhQNJ
uO+d6V69+daTsKPHQyebTj3a3gKOYvrN2aXfCgRCOmksuAXwrd1O38Isn9nQxiNhkRKnoGGs57vU
YFQQpsM6aYEftJk7ofEaP5jKaXKTnwqEzVYsFkEpcKjnyAax22ZHH+of7RNIohMsyLWRVY8dZC84
IDSxJU3Bn2cPJ2LGQaeX3lvigP0oxkbs+lDdmJ08udpz1tPe1P5LjElu3YOppI1TY2smtsDZAIfP
oL2NGWTwbwDeh9rB4oAHog4a8OUEEqpxIM4lM7UDAkiLxgJpNQyWRmDFQW4lW9MiA5yV16wZcN96
3icTdZssaMq5R7QFw2ckIrf0wRJB1Bncs9N06pDgW1spbLRqIhJHBxaF0Il+lDaAOgofrYSgVVV4
56qySO8EzAwClIwhzR9sn1Rb6fZfJa7ZJYt0Nw3zi9/aD92sYWSEu7bxmz0len9TH92GqWfB7t6R
0R+soQXd5rbrcHKKvW/TcAvdGAI+724QJace/9NAmDZU9WM5BG84aWEy9kqsqzWancdgGCoN7ApM
OWX/jywBgzHUexnQkYdJSvAcGGsOdSn/uCDYodPSBUbceJJwO8ksCB+up4eoHzwKjSVfsdJiFHcR
WWfjz/b1l+NxoI7DGvOlc7Ds5qVnj9r0or31KmSIxvB/aAYCvbVFMi36JTGO0yj+ah14LeyN8H6i
9plj/j8Urb2rk9PYDPeati4oZekPCh2fhvj1svyWt55GCZq/8BZGO4NbOmCzJI43AUTRBzdEuauj
Q+aP/1wrGvbCVG9WzKerjFez0vC53WA99/DHaohnK0cb/U4GBRdFEr+rxcGp3finMduHwnBoJyb6
3kpGPTiuPLyiHsGSMiAOL+3P3gjv6oanK0LzxILnvHdE9aIMvqaT4prR6IarmHERztrxCV8QRN19
wE0b+a+Z+WrY8Bpk9moK2HUw5qO3nP64870aS4RaGx9zOj6y5FCJFiLVTA55zZEZjs0Pz7DFyCjk
ZOLrXymNL7ZOyKb2Tz27w661BG+FrfbYTd8LBgi5hSWrMDpYGaxx2oVP6nYvop3hhyBzhtGHFTbP
veDK5rEyEIzG2h1nv43OQNbzQdUpYDBu/C81JJjQjz9fSujmq8DDaYc14aOOZQefId62+TL0GYFA
RTI/VuJeV7xc9ejvC0CpDIhaZqMJywGZQOSYZzPWd27Qepsu4Nig82gnnTxae374JSoeGTqj/iTC
PV9LfuJc7ARwW+2BGx2BF64z7O08EveQE2pm9QL/LJipruAmYaTjOnfmY+TjYO3zIdhloL6m5Rak
mcN5bvUpvYHKOy9khQjDfT8TO8bwyJmXzQX6M3ONecZir9S1SLx8w4wFtqJFi+Eo0ncKmfhmJuTg
qhtvrYkO7/rsj3RIv1ghctPEPrIi//pnCapd3JiQOPmAtdrX3vQko3GvOswF0+yjTD0oLqE7et4w
UIjkyzYRjOYq/pgXph6TPx5SGAR5nJ5dr2OyzqtS4GTM/f6IUPVUDxTpib68TzyN+7O8Bg4mWsQv
EtPmv5A1bLBA3cwyxbzrU9ZFNe85bSqe2/jQAe055T9ESD6cjhhs4i0SAZogCMY53LEEyvhKOcix
thniMoxnmFr27wvXHaF/xZLw7IGj5vDAgC7iCJGGyBx9JRfXRLDDV3fj4rfXubzPMoAGIU/ZMIeg
0gVhvR5v3/8XXp9eb8ReRk4GU0K7+85HddRVC6WzCg61HMYt/MQFpMggBwWFr7ov1lRl/XSZDTWL
CQHoMPsj7R2B4+MzTq155zekqHT7Ucb1T7DsQMqZHcCx853OPjM0Kjq62Bs9JsNbnFA3graj021w
7gL50LTL2OJf5Fh4M/zsGkZ3VM5QUjXPKPJ2s09g51v8U5BF3KPFlHMHUP3XiY91hj/DThmFm7YL
l6QdTlb7OPFwMnPjl01WHu8013UvZ9I0czNRzT129Ts5w+DubIvEA2fLmAgFE277u+TixUvTtcxv
8ujcFLQHZ41LwiPPgeUZ2Ie9fHyoHNgimRAAXFqOWxHJX82hCPYv0NZFkMU+qVhL1gBbEkJifGn4
b52E787wBmxe8XkMlNwN44/pEHg3kmX86XAwDKSBru6yFk0ie/mPsfPqkRzJsvRfKeTzsofCjGIw
1Q9OulYRHiojXohQSa01f/1+zOqZne7BLrZQKGRWKA8naXbt3nO+UxrDaz2PKKTtybXDARnVqMde
itYEDSClI8ZA2HcRKRmjRLLUtKc8iYL1pOcvWMY9E2mN272geX/JIYDA/xtDrwvq42QyrIH8Bf6w
6sBxM3TmXmfWXll4BaBl4pJJES+A9tjOFlybfjk5cSxUfUjYtkPPvYuh/yaW2BX1tEa/mrrTqGce
qxU/ukaYW2AjakW5q2naUJpyU8EsG+ponQ3lTULB0ZLgLgyL97hKqNvq8hNC1iwcuZZq/IyFej5h
NvNSnRMImcJwVIhrmGIkLZ1sDVdV6LaLgojPMvhZk7d5HdGX66Zya+r+C5/4vGHW13qtuJBenXnD
FLzTE3mWztfcw1odfMRxgSp6Ik/wHoy+cmepDOc0CinDaJ9Utb4NMuS8t3jJdL9/XRYNkUEJnELr
IY3jqxlkn0qofs2AF1dGwkCLcVJrMVP3O72jF/ei9TTKUjDBfjQ86RjxvbGadlVafaWgzNa5Udys
On3r7EjSNE1gFpK15SUy/9mMhgmwrPmQNHVR0AXsj1Raku6Bnb9oVth4tomHqUfqPU1PBIiNlFDJ
PhzfNdbhKO/v8f39RBp48JeefK0X737GI1EL87mXI9uTYhOQyYkkltYhaF70RRE+FaMFjpI+0zJm
Y/TZusBJ4lOCpFud85fcgd5ISfKR6dUhzhnq6j5DK5trpKq27vIokj3LbUpSb6bGl4TUFjqfNFt6
fEuyAGXPKXuYoxypOEgXYUQ3w6EN12jp+xhOl7HJ4hWZc5xdZ2sxbiVrv8WlaiTImCqTNbEImo2I
zS+CivJtiCWO0PndZEN5nRqcIvT58X48Rgb0xb74FBlcsELDkVGhA7M61SMCAtJF3j9IWCPMIe2b
P7Q/Gzr3YHAshIGuLCOLQwd3IoL/yK1aNVsjU/fH1lnRMv1VEuKZ5H1JHAlPNoV1u+qZaMMpN3i3
os+cqhCpfMF3r+tdYwFPZZioxvm73tT3Zk++R6R8NSlUHToka81kFFeUPRbCAoqQhd2yGYZPCUXv
91+GUKITrYHCjbmkb0ouQCDKO4F6BRgzOtCoPBUGR/5kYjfz5/6FMMa12Wt4XKsKlS8vLQG0vqUe
Z1ifbsscbb9i2B9Iury4ocVkWBxHaDiN8AKwKDEp5NjBDMqYP8isdNFpQeVw6ucaTLLeNN9zy3R/
eaGixIkWJOWbpETwZsE6q+T+2imMc90wvUelr9gqLW1czJoF5zGht5ei24cQhzp9ecGqsHcFOH7s
DxpfnZR3CSP6VD+Efvs8LT850KpsrUvF8qzeg0Kw6vX5ocDSA72OuSg3xSEDrTVhEV9XkXYLOUNg
SN5LA74ZjlkH/4+xNSQpPkH5bXJyXJkDryG2cGDJ8phOeAutwdNGdmWqcFQlTuqqpXgekMfTIhyu
ds3cpL60Y/CGxxNCnDA+e/JR5hx8k59JVC1j9wIIZg1TjA2XJp7iN8ZWJ2bSrxeqIqNpNeBcqVQl
2lGBfdXX/SOdLZypA5jIXAkYZzA8Zu8aaOkid21cdbE4+HZ+JYCGXi95DmlCumS/BO9EOEE3SPtX
1szRlrpIYfORp8pwdVWUDPBRcvtBwaAypkvLINHYKIH+yzGmHf0mCAJdKDbMLPFlw89xGCRKoLe0
EzRIvvgRGhE90xeKTlW/HXLtcTZ69E3t+CAL0+v81Ng6tZOx+8JtGwHrBTlOUbOEnCKTg5qPqSsp
aAUruhfRzNw689VUJLnhHNlBkgMaxT6wGkn0AZHCVXYiimEh8he6EdMFVNC4que3uhjKDdbJmp7t
0kFerlSWvjgD4n6/XSaUeHXw2o3CxST1C/YuJ+PYWNcjs52ieDXsYu+rhAizn3hBy6sLCJygZ4Zu
IICsAneVdjxoI5SQnD6Rcm4d7UDCHTwOAohgw8eGO6u1p0K0W7URDledZQAqzash/N7t6TvLjvde
s9qXwk5VIN6ULrVOI0CfP0qZXad4rjy1MyBEM+5UqolFevyFVukjzCva3mNIHAQNqrbilTqEjxF0
RBSSKzDKjWOwrypxS2LyaellEsaFkwuVhsT1HZJdVefzOzgaudEGwlHE8F2qQ7kLUBEV6gx3RlR7
mkw59zom0RxREZqi+qNhjrXSZiffsKb3Cro6I2jPaIYgEjFpY+YcTeSPpkN75A9nulSo0CBfs/dc
ynJdJ7j/Q9EJYBZs2oBIkflkAQXbsbJpiIkCh4FfZQrjtUVslGpcbbr3EYLdlbMMJIgnejTyX22X
S6bVpBOFRPmhBYQMPq6xWc4bq3aYuoKngpJkut0446ngSXKJuRrWkcFRxWEXY4eytpX/NNAZNToQ
IdGT0dkNg1jxoCP2Mvpw3eUIeujKvqRV/sC5BDUs7wLZUuNkLayLzW/fWkzUyVTCOMDWgE62005R
iD5ajqzlpaQeNum6U2ttxjngznSsu0zT1qTy0m7Ddu8qOi1cVXuaM3UTm1m5ywwDmlUvV21J5jpz
2mkVtEeidtH6RS9dxMli9r9zvaF+aF0Dv9+J5suLuaD8NXw5q7ktPumQfhT9oiDVwV0TEZjhBdgg
4O5SNODR4nfrRwb2HMdxODWrKWXCxXzCHng+A44DSO1J4QZTgO+H+aC2WK3mRKFVFUfXNIaprONQ
di1ODxzXhhwGe6PdqkH/ygRPoJ1NZODMUXVnmKm1U2cMYWaJg1xrZHu0HaO6wyJ3U2Kcs2bBvCqP
fSa0BDh0FcTzbGLRmVhxzImhMtbuJ1rpg9cnvb3tAgcwnR+9E3/1XPd29xjMjCtaW7/qftE/tl2S
8Hih4EXBuOck2L8w2Tt2rdLS6TKjhxiJrp5OPe/lAPdttpkk1AAjK13f4k4e34iwLddpQ4uEEN5X
f4lOG6xO7CXQAG5aaLDYHI+JGTdXOTU0G/vFYDEDUjioZvymzV38VcfqxSE76iWf5i9nZKK0lpLT
mIW+4Skw+6Xp1d4cewSXmEYwUcu+rNeG0kov9wG5EttlHLAllLeZcYJlMenV7PDDT3qKLbANN36x
9yXD1tFVf89cipFUTIgto9P4VKD+PYXT9Fr0M8kHVWvvpzx2zINiHO0lLPH3fzQR/Gx+R9hhx0Xq
arbBOdKhlQ0TBXk4B8xMHCGB1FkKnUy1mxmz/dQGu8EJA/TAz2jroEinYaORy+mXzDbjqFiHMsu2
dj9893QTdspsBGdNAStSC2zEaQWOePlfia4oWxCXDxVhxMd6zJJjLmlQIxFNeRLvfbve+dqMj6MT
W6ERGyWL4uBXRFRNJtwtRcBq1FUiDK1KEfcsgPJet3THDaJI3xDDmgCIz+q1MKf+kuZOf4mBbwJy
86nthyVIMDSWiuP3paHCKLfcStamQ72/FxqRt1VjBga9R9jAflr4xxJuCyY8zvq/I5TzAAJeztdt
SGssL/4EynnGb+ImVrt8Sooy22SOjjU08shHij5yk1G5gJP615s+62I6/tbIGJaVXByCQOQUTruy
VXa/k0DrnNTtRO/xWVsxx0wnPA/SBP2+/EmIGXha0ua46ibw0xpUJHI0npMwbL3KUIOjNpjLhpQC
3rV04gCsCF81yag7LV0QC0sIobHkeHJpjFPIBdhKmDz07KXFDp38ZGOK96OpzPcqXMhdJBSUQjQ3
A83mgFojyJ2gITLfifPHSTrBY3arlg2t0YnLwirVvcwS05pFLL3ZvWjBWBmcITcaweUIQFgLf8el
BXqYHJsGceQSsBnAM/OyOhZ7FZAqHA2E4i2F18FoM4QqShNUdyKZnluR+4f2r3s3W7wpy02d4Ojb
lY54CMxkPIuIBDpzuXORrcSnScbKJR3rZ6TR012cNdHZshOmE8YUfQxMWFZRiW4HEWCx66OmPuZQ
7HAa8H2nHmRshq1koEwFFG2A1aD1R+ERh5u/nn3oKCDtNXRIdIZjljWVsWnQn/96iVCd/PXv2EhN
D8pVjFhgExQIgUD6f2WpPr1MsCPUcsR/66CHafCLnH/fiLWsEQcJLdvxNPeoPMd4zxyKZpI5g3UR
HdbIIv9S4pZVXg3F4//5Ux4kiFaWd40HgqSyYAGf6EW7G5rqywoNc50Rz+Rq/JYOFoITe21OGmld
uTMGyF1YB/ZBap8MMcbzZJTZMQOPZRSyuYa6/vD7GgG5WVzXdB5IrShOs6rKx8REwBaW2mtvFa2X
qhwjIySAoj1yRxSYMy1/Hz/FfS3WJEhwvURM4DkiwpWu5vJxbIn5E5BmEa37tKJacFNhprsmrugr
YQs0RSCv2kZ1qKGdXrOO6sN2qntMKjcKdfOuMK32qeIIGmalN2s182bJhA6Oan2StpqeCIcCXzRt
kCYD/hyn6sEkzbRSyo/IcaaflWqqjFoG0i6sbh01AY3+dEyO0qhowIgmvrec6qL3jrPWVL+4p/+J
N4BYWi9olnfDmfFFqgE4b067LuKo4YyPVMHzQE4xHuXwVg/2fd2T1VU2ww0yoLnnyI44KxnKl2z8
5YfzWsAqGfFePAS+Ix9MYXNgkfEb8CvVjRWOwEFbXWwN+70QMJ9Ee4L0qlxz1swldIqZfqwDvRFa
fvJLH0EtRI0LrFD1LsA4TeE/GyuwWb2/IXroQruDE4lWWSWA9s8hN8L9WGNWKk28in1AdpOJn5vz
KBw81QqmNxwllLZhvS1sWHB9ba31qc4+hxSqLcgr7WxoOYkyY/WC1Q8AZAxjMJDI82Nasg8gPogA
ULL4i9nBdhrDQ92W5lOFutZtoW3dDUl3v6hT10k/lFCesOtbRUGiZga/5vdjMehJdPKnWT0Nijoy
riEmEFg/N00vnFvkKXiPQLLbyYVeFfGStYxOMkzJbbQhDtYTiYSpITh9DNaxENTQ+O+zQ0uz5WBM
iGnCR5U2GUhks3bnaqj2lrTqbV5CvJW5KFgoUZeBlN4yK5S7ObHttQwIZsJAdu40DjdxqLHMYx6M
7RhSdA9RMdNHgmBpCAyA/sK8v44oG0GoIpWJ4pzmvHDIZWVRR7yoXAyMPdJIXLjZ54RA7l1KDAjC
ogKIhnrqWS+2bTuo8Dznq6EWA48hus2IYekaDTMP0wAJYBhnECqO5VY1QbwNicTrUce/ZeI2i5X6
zkpAyttIcEEQQ2pou12Irh2s4q0GLwFvZfAGIBonNFzOLmEfJWOO0BK06qRfRvg92FEjaKLDyYZS
CjA8TbyMEZZIa8Jw9IyeCMRVWjghSbaltdNJIC3GmqI2szkK9f5TZ2dr2/eX3cn/UOpsXlBaNMu6
Zj1X8lYbTrDVTUeunFLfWnlj7dpUfc118UwdkVG6lrY72wgEHR1Sr8GjgTMFgGyf7DJuxjwOtHM0
kugyodZnmGYj6FSPrG0F5zLkRbkSvWfsULJBF2VrlPV9k21Nbsp13LXatkgL9DHRK3OwaMWijkcJ
wyXk6YcuU96iZf2bGuOuZxGnsVpdp8Q8hxMDfTVUZ8/o1WeDbpWLOn3RflkJpMUTyuPxmZfDVBC1
TkHyxQS7k3QlcWflE7QF88CphgmM4JuOED8WcwydIgSDuHrEBs+BF4Qi2acsuTnOGytTfhUK3EJN
VkBAhrRdF2AAxhYlqBGl5Jb0wWHso9eSQh1xNEQDzAxPY1nAnZ8JDEzmX6OWWcRV8mPZnTbwLHwP
0e5Z1bGSLYgP4sPCfaQOeArnTWENHNsZO7mqGBnhVdbSkXGFH9dHh9znUcfYaKvVrTKMMwVvwVNT
f9W0661U0lVDiVSaClZqPk3K0CbZOrP2s2Yjb61+isK/ttrw5Q+YSJvGfHM4uCW2PHJF260vkp02
Gsi/rekZEBaRoclwVfK+2kct4ZX9Mq1sM41+LYrgmkZwK0nbiHvcB2DLQ077zZPWFvYabnNB/Ctl
l6mVJ9u2w20vVeJUGY/AjUELazCgaIyELmeZeRzoiZZYvmlbjc+joXBITjXBW1AXxM4RQk7mZi2M
3ZyXOGaKeGuk7VcLIssNgltmju1pjETpMcY5iSInAWJgYKSYxz6B1t3P1yxD4l9r06Fk7Lp1kuZ5
0vXD7xeSzHBmiGdY3VO4qGc/1zJPSEIeSQNlmVhFKeZ+WrLkgDf9vZXwLit2DYkSTUBW9feY8VMP
e/aBmKJnDRjEyujBneMiJURxUh9iY3ptuIm9dvGtWDFCRpuGGBLD5LXqqI2WGBWZCNT+4f1UqMOr
GSN4yT9jSRewTyBuWTNGZVPdJ0r/TILYszmxX0ZnGwA2IPASLtdEThsr8bL7/mQSQF940WzPEaBv
NT+2VfzZWFDGJm0jBuwaQnGeOzLKdiWLGuJ5RiEVgo2wC+/jufsQNU0t0vxSD5fway4tTGKZdmdO
6pOpIEPlIEXHp0jfEDuaa+IBZd3tc6qDVVXQECp0elc+CDdbSgTQNk11eI5A22Kat/EyHd4pfv3Z
4CQJJvlO4jzElOb3+2dLDWV2VG0cA+dZw++alBUNKQv8F3OX3w9ZUVf3zFDgeMwZyRK8HidU93mO
rllm04FerH8L6B21ZvRdCs4QTh88lrByiC7nDCIKFbEfQa8//vi3v//H5/jvwXdxV2CNKfI/8i67
K6K8bf78YRg//ij/+t/7rz9/wAOEhmbharMt/nEcS+fjn+83iId8tva/AjCmWtfG7XYcoByoWtzc
N/SGV8pCysOS5pfFaZoHitxC16Ydmy6zVqJPwfbcF8qAFzOJSCQVzvxuaQyVUuyrU+6Dkl/KKwQh
9QlePtR+lv1112cmkQv6ZQqXSDVHz/dknXRezJbNcCS1voS4kpJKP5NaNjRTdfP71/23f/p9m9+/
/2dRTjU8wfZf/vr3xyLj3/9Yvua/Puefv+Lv5+izJuzqV/v//Kztd3F5z76bf/2kf/rO/PR/vDrv
vX3/p7+s85YUqfvuu55u302Xtv953ZbP/P/94B/fv78LSovvP398Fl3eLt8tiIr8xz8+tFxnTXDd
/+u+WL7/Pz64/AJ//nhg+PuOLfV/fMn3e9P++UPX/yYxsDq2qRvcLrpu/fhj+F4+opl/s4VlCVWz
DMNwbCF+/JFzC4R//hDO30zV0AR4GKGauvzxR1N0vz9g/c0iU0S1hNQNR5eW/eM/f/F/3LB/XbH/
yw0sNH76f7+F8W6ahmpq9B2kbWu6/i+3cDkHFn5rfMp6UuKkxE65J0pqO8axeSk19ZHIVWfbJfpw
qMqarTHVL5k5eAEDtTBpnYuhDcomtfvInRFT7cxUPNKbJYSi63/WUxWtC05WbjTO9g5L5byqAsRs
Dd2rcJzowikUHGqOojC1zeKq8/1RSmjOes6kerBnY6u2bfQI6wSsTuXo61SQWVGOkb0ntAtze0kM
xcaqZntfjcMpTXkF9TQcpdIDIWvNwcXJPTNlR3dDj4KvNzscUfqk7khteLDUy5xVQI2EX3tljxDR
WCTZ/gGL0HeL3wcKDASYVruhmzJXYz0BNYasM83lLlWDZ3a2e5HGzxxV+Cap8F3USqiCA8be6CDn
UbPpQGsT5hk1WKx0vtsK6RUtXr3a9tNzVFanIJBwCgNmYNkExZFOyoO0mP4k7SsgJgaU06/AKD47
A9NSUp59QgvyIt7gUjjrKS24DHRVOB45fzxZfcZMA/kSOvWnsrH2jtV9Gi2etAlaRpq2cj3VY+CW
yaZXpzsyvBCA4hNdxeNPP4puWC1brhAFd1B9jq19A1JTCu1SV4tSdASiruIKAARFJrOm9zRuN2ZI
5ZknNyQ8VxowT10Os6p8bpUZdWyKtQwPUk1HYQys13gyE1dW6EkKHy+m7FnUUibHMPDfEn82d31W
PpRRRIiKtcjCw9ydS/EtC808V4py0HqCZMh826CpjFbOyNgCXAKe4Aw6GMFs4Am7dpuBUfIQayzK
NdjhWW5u6RjTeuO6DpWp7sAClRzihYLdyUGP1fnZxoKDWyndI/YyeNR1+zrTcbBkfR8F2kMawPKb
FWoTugdWzwCUHgMIwQWb7DcA1zidzRYIMZJ3QIYExLu2/QjHXYwMqzT6yJEjI48D6hOtb8eNZRtt
+mD49COADPiYCTUPST0LnMpTuvJnkYBrIppGZ4YrBtgKgcbhG9sdRw2kWxiN0WMz2vdldJyWEVLB
RgNssW/divpcwVmhJSl5cGN2EimzNeaQBmggxD9GYb/ZsWV7voKBqVONDc1sZ2MWWFsj3bz5tbbW
at9Ga90yMEgSLHsAMKKM/N7RDkATd7z+QDJnJ+JsI7NScTN1b86Df8j99Du0kN8bkYIoN/yyoW7s
BoC0ORx5xoLILmaGoXFtlMDqxM+m5FSmIBXpKwb/zqrmhghFSlpgOW5i0WmuyaesVaaIMnL6lTQD
BzOzwnCwLV+rWI/ddKp2aQT4yAi6Dc0FBwGmSoBdVGJHGJ+GOfnqHQzU0oGxIW0mHly1Oz6Ra5L4
UPsY4KGURYerm99T07WrQX/PQ7vyeBQoq8cUMDFaMkMxwk2B7SIl5mDLUo4YN3upi5bRCyIhQKTj
iLWw65jb1CkmA+SxOy2Zxl1gMRYwm4/OUjsPiexwcHTrXWOshhuZjO0IzNKMSdRrMeQxIwxvU2qG
a/JLcZo21bjVSoNEWiDJxK7DGbGx2xEGL9KBqLDkZOj5nTYDReiV/mrMnGono7Vp1KXEAOD7t53W
PIK72qEsTc6WBSzXqEgdqM+VieJmYhEV03TQCeAhrDRHdbNurbhjFaDHaUYFeoeOW7bS6mpLQxtd
I7dSJJhSNFj+PT9iLFEQ6FnnTssRvrrQ/MLawkQvohwCZ8bxoXIa0sZZQrBxQ7XUWPaH6RT6+SUZ
3tShkTRYYce2wJxVK7nPtEjfZz6XyA8pkUvDvpGvHV6rxk6oXp3+MBlKB9Wiq5j0qAeyUctDzw8D
lh25g4bQKvU9oUavcUXWo+Xcz3PB0CelVZc4u1Imn8YsThkUAi/SQ7rOSfMYEu7O07EcNbO8v/Pv
neCmx7G/m5kWLyYer7L6A6eAl6auEShrpxGjAC4kBL5BUuBlj9BLp9NFUtoSa0TcZReTSjGXySrH
wrsxdhx/ADxgsmZ/DbhUnmFrg8v6mUqAXXWdXGJ/MBbB1HVq4pM++qeRdNt1LeAemsVcM/Kj28mu
Sg7FUi4q1aHin9PAbBV5YkWDhXBtlVAEMXwxYc3iKMV1AN0YOSRCjpIzbRiEV0Jp9vPcMSMhc3hr
EZAj1dzaylH7WjB2a3Uw8PIuHZIcBR14gZCFP6yITe7ibaVGV5K2sQrZuFDsPmEXFgZTYZX2RJCQ
DZokWIbt8SPk98eyjJ4tGAwWDc7BWa6usR18tinzrqYm65pOHZA7vBu6ygkb5EbeMUPLOYjvRBk9
NvgCNIdxTh6FkD3IzUN/g9sujMR3HnKsiVto3jx1bmnV76gX540iooVb8R60mokvhK4GICHG8Aph
fJj5AecS+JGqELDMvPDolbl9AY1FEh7GIdhnKZkCHEB2dayHF1Rv4p7wKZZaGngVPyvtnQW/z7Mq
TEmskIp1dTbz2tO4fc2E1biJhmQb5iwHwrExkvnZOixhmEfZounyAUzAuUQ4RmmGBxzdIk3aX/qU
npUG2QTgaxuY5Eq2LEI0hEDl4q4Bpm2uAepAa6+JTihLEoVwCWODg7lDf1W4EjQvzacJLnwRppD4
7INNuwHsgvZYx81XpCP7DJbhvU/wbZ/69cXqx0cfMdSK391wC5s4ahOhFxLoxQfeAQL18qz3uXui
D/pEb2R1LC2AssEfXiELMaAoMetVm/Kzi6R0wVBYSBKHj3xQGCgxztiEPPm1On6plXQQXmrTNZOS
W7cFXCcC5MUzTFo/LdWtSDOCeceEB2i+BDWaTYWEPZqBgFaFXdhe15XDGQVi5EokdE0eXBTYs0YJ
brn16qLOj2EgryVqIiwSUCjwmp/L2HpJnYnwMxWwUVo5BAE18hFhOSDI7o78oPeEIYj3jCU85q2d
vHkR2UV6vCu19s1y6q++h4HpQxojaIslIooKT84NUNko/tAjHU6F04YbPVdaj/Ha6M2OShbigJeu
1QEWKgZu1oo2MaIpHDnh8EnQW0x/zTqOviRvLiaBTrnMpniC2ka+fBYgKWnwWFVVw5YGK91Jqm0S
sUcZzjtHx9wDhEFMgnUPg5iTPPsNDT0SPpJ1E5ir2oiIpXSse2FS6dnNB66n4Y0VqOcZfvYdum0A
t4y30X5JzeWtJRONVtxiuH8DMdEKGm6fZXaW8lqkdx+x+IjTdzv8OdR3jNRdg2Ujiret5ubsSC0S
WBkvCQTvRBOtlrzuWP8sg+fSCl28mUP6BWRq0K4qYygHe+xGI5+kZ+AS2N5IRyFfnDnDUU25ceKM
b4DlKzDdsbbu5tDeKkaFeaZCYH6rfWSMJFUVpXFOF3KWPe2sQS55YhAFfiqYTGvtEpvrxSOT0H5U
cWD2QKGaKuHKYwUF1xQcG1qD/aSv1d7eSJ3oPRxPVvzeTjjLAOL1Ou5KE6J1AIFTe4NaNvpbK/iI
OxYu7U0ByOw0945cQqmpu4oPWz1XTr/D01DdBqOkth/vaAms+uqqTpFbmwWS/WnT0rGxsqd8wRlk
+DI4njjZZlZfemTUdUZSkxLeuFL4N2KmoMm5A1OaJK0LuXZX65ehJgF7yRJiZ162B3hb2ZPV0cPW
BAFqP3N6XRhoeV43VflLJRoqGoHxOMnGMJfc2XBnsdFT3hCg5PHNjpnS7woZH9JG36NJ2kczRQVF
Xog8Z8Fu5ISFx+gzTAWnL/XP9FDdUN22d+QecIrrPeRP8We5aBOBWA5beN5Bd+o7Nw3XPhrywMvR
E02ebm1Ka90iuZUe8oESO3c/sDIRAbfWGB8z4dBOqunVDtwBj63rBDHIf4MMFt1SlOsVjrttQ64i
xGyUItiCCFSPT/Z9/lOfiAjACkJqz5W+tJnsJpBTU74t5nUCu1h512ovVC8q80z9EAu3ajbxfjBB
3WMmgpDPmt2s7czGG7fvacAVz31KEXnuqT6pVlqsVCXpI9Rv6ngrQlwqZ4OBQmRBXjtkw6nifRL5
oQeuqXlBzpvvSuVMQYBIvx2PEb3I8SV752apN3b/JMtHllZQDGG68bNtleyMegewoGdn8Mx7f0En
gKVsPoKWk+zGQMSYnLqGk56Xo+yer2pK/AUCIC/QtzXbdLOpqi+EkZb4ppMHVpZYXy5ZqcOjBJDA
WQI06R5hJ0BBfGyENpNSDfM0XNfmbV5AMAA2SAtPTvWpetcPNjDRh/Suv8J8rF9ZWCO5gglIUqkJ
rnlRCNK8QwZ3NAMXFEZVu5gyFQ4kEItUF6ZDUqxZeR062rAYzLW/jZmhWJ64B2Y8oM7sgHyM69E5
WxUJK65lbc14Z+ZHguUI2kvkZiKLZVpPyUH6h7jH5JR6RG742kFFWic4v1REL1afQ/EVv5awW3Y5
ii50iHcTI9wnCcSHgFpqEKXeEYEkxTr3z+nEonOyBngDDyqMTX5YoAYg/A7cVlXzkWjbATUcQW3s
2Kwd9n2UPhggFJL8F0Fp9bS8qrn5CSx5lekH7rqkPZET4vrQytIHXdsyV+BGbO9MweO16t7wFScV
ZyPYRR6PaNj+5D4D8p4x/9+gnCWvTmRHP7/LFqUvOa+8mvw4zHsLNQ6pMABTECqOD9kFoxtQzyl5
mDvS2O6agcTKI3ysQNsmqL35Nwf96TlX+RkhLiXc+hAwA6DAYdy1WbJdFBIZVznMfg3rgVcbN3v5
Lwv8a+DjW6RfiwLVRZMcnCWWxGxdqHu7vSmfCS367BWqEcUfjAPwxMZdOl6CZ9SmeAscHJIu/MEA
MSj6T2I7UMv66yCHsu2m9m5UDoSnId80u3eec4OIQ4bmzcHIr1qA93BnoXeI9mZJRh36a2YmZzRf
lg2zZhNBBCLF67PNbrZkML3Ww2utnRjYVzmuAa900MZCinBLfLFe9Iu1o3jOqPDrDQndoFt5YwJ4
jmQ9djwWIK1Jn/I6lheufrQPmpPJvCDyJlxEW5TDaQOCAM4Ai/vY3Euyi9pNEmwAlEA72lBkOBKn
l1tc+NW4trjDFbraulctzgHqkpPZnYZiW5RHwnncktseRrazpalG4drXhzZaq84adGNkgd3dVClJ
hHcZv3ZAPtMBs9iobrJ3LlxSkkK4sjYAFdbJLRg9niN4E3lPoOHOpzyaNyZpXvo2UB5KXvHkXxb+
NlEfBJcwall0/80uZLHIAQ8dEuMwO9upfnbsPY+72Z507Wz3O3j0CdJgL0SQAdlauWms1WF04/6p
YpzNyl1KWuA4PjjGs64/EotD5hCKB3vfPLe8l7pnJCehb2EpteG2IY048pJs5XcndggeUvoQCcxW
cMnOQWACflXNS/JWGZt0ekYZXlD/4U/cAjyFlw/bU1EfsmrjF1vUtv60Rs3E+WFfgSUAdfNSFG49
s6SyliFeRM3lSSLHj/wtfbBwUMYugnI6a/T3qUw8GHFMdbFDQiFKKK4gqzCcROXE3icwI3PSRyXk
QVFmzehMt2V1F6vhTf9lUjwx6W0hiJ2z9hpeHc2taWpR8iIuc3mkqCRKjF48wZxsrU3mfIFwSOMH
BipOse6JaiLxSWEQs2pfEosKF7YmikQ8gjOjoNV0Bg9vJSd1XkeMa8gZUK5ju6YqasiByzZTs9HM
L3glMT7ZZsPbm42eZq827LpMacI7+KdqsUWHMyBPY27Owosdt70Dd24jPUHFcpkk0UC4pNfgf/il
wSJSpigvoK5L/6qrO2s8zsQbMM0Wv/pm3xkQ0HYEsTia12j3hIAW2j0VOsUuVJ/PSGx5zBQgwkp+
5UL75M34D+w9Dftyu6YRzBmc3g0Mj9Cz2oOq7lSiZNSdwvZnHR3/PPTvFRpeApRChkGn5iVOTsXM
xzd9vXfs6/9m7jx2Y2fWLPsq/QK8IBlBN+z0TKOUUl4TQpbeuyCfvhZvNRq3CoUCatLo2Y/zH52U
UsmIz+y9dvoa6A8bHIfoQHtwGz6RwyUCcdpKe75Y9oEdJXXAoLCA7zXtohvwnI7NxPG5F8nzxOGN
4J4u6ZtHsWLJWHprctfs5E4jZbDaqlfbPcl6bTzxXqjGx4jjJM/EfJbtztSWH8jotuHwxepM8HTh
rgMMlB44rfHYhuKpTBED+3aDTGtPOBE3Nrf3ODwb2i4OLzKn3NwN2o4fqW92uP4oaMh5Jna9kTwB
2yjZWQEHKYyiNQMUFHbzvrN83HIdbAfn0kMlZ5Ajn412DfBhK2b6/nX2zZ2re8g3qOvXHD0ZpxPz
r3ytztkTUxhOJ54bLlqeECoEw/jGjA4C9C6cLpV5o4pd5fajFp4t/otZRJ9hjTwYyW4Rx4f+V+PS
bK6Ha4QfqGb0B8CBcT75DP5gXW33XGGS/dDDR5SnLYLS+lmS/tU+Rrx4ep3Fs2ndhYwbOLyYnG4n
cXTtE+MYyrVvo74oh+SpO8orapMlvYZSejzw4MTDteIeAIO1wcVpcqIafn+pdvKD8gTLsoGvpz/z
6w2OTXhqrHMyn0R3CMWloHk0fand5XTlDDUrZCbHSMotXSUySRUSI7AyeJcJQDEetWrDYLNeQjD2
1vQKEld0x0nb5vaOATu6EiDcIypLHE752vEOaNZRIsz/LKEa3KkceBhCVsZGMoE7oDmM8o+o2xb8
Ne4TKG8KfMMq/gTjoeH9RsG9rMcvcH8HseZzPOxQDePYiaDhY79JDxI6yIvULxQk1LFmjojxjcqW
v8U3k9+4oRtQwiTNCCR6LDVQuzPMWn7frOxNvgLzw535IpnBnodNOm74uDXfFJ3KmP7quGcLnssv
koBXo3GkdPQYm2XMxOdWv+oCzVZO8rO86nJDqE407iwINv+sSJCexp/kcYmO390t8PubLDbghceX
6I1/DFZet+XjYX861YZKkLgLGJ7Ts/7C4Pnooh6j54vpE67A5L5hGOZkka+hZJjWZuo3hDU+Y15E
UzndUTLSZJT7qkqWC0RVB7s8aeTQYJiiE7wZnCGzUVPyengpSUjGUMViGf1LDQ2v9FMqBXLO/UU9
25GTHlNrNaavNBLc2aJb67b3HlBnbAoDbcjUZpciqzju782k9cMlM4MGsQe2u2KP7FeWvdU0+Uz9
FZIu7uM0TtDOQ5FaVW8CA9nspzj2ir0ntzdoDsZP9gZJlMRr80JgSvwyGcc53VE8Fe5+QdcBkiPF
lb+hbSnwacNNSJBvSXxL3gN3QyOII41vjghRPplaTlNDWNUa+J0tCYnPfNHD7OVZxF1bmr7AVJZu
hMdZsy7Epq13qrkO9cUjXHX5ltyAJMjNVN2TO79OTEKgoPcmw6MzvBL1TnSJeXDMvz719qaMT8pS
BGI9G0OyexHi21MdnzUOvbu4mA+jZhymxl5FxmmqtqO8utNtjiFeBw9z+96wntAvuMQ53lVw1Rik
YMJz8RsVfy5r7YrpVd1px9Il3I2eLXFSXIHsMsIs90Fe9que0KxWG87ssu+CiGcWZ3fokOxXrmt3
26v3RN9QzKG6mQzQQHfj6DzV83BiHboKdMrIa5Od4Vl09haZEEh440EfogcBuBxczuYxvgtgxHVu
euzr+Qml5cYBdWDBF4nBKJaDT0wRKRjJ1WiIULH6s6WaG4S4useXxGGtcM0MQQ4vYJ0zuqTx3yGb
Jf2J34+66eSL+srbeMQ8+N3kk3tMDEBBLmdNRWkVjHWaNK22QpF/ppv9X2C0wM/UrfP0bpfVwS0m
omYymYRZlvbmRe+kDRYUOZ521kOKbcruxma/wLYDVnAAojPBagB9YrCOqrN9vIr2XYgjDCVbeq7B
Ym9HU9fWdmICGI+TP7MSzs6rtE/7x+OsrRKzWxGnStsEY9mJ1U/l5qeh6e9Bwh/IxXruJqIKJiNp
0H1/hJJLPS30UyIc+kLQ533IiVN/kM5EMzR5VLFm5dfMLxnzL+WPnZ9KtTI08ZzElUnk5UyWozfM
O9ZOWwZ81mm2GVUKIujW5VSx44l/B1JKQYcn5IZm1lag8jVagGLSzB9tM7wPtb8mqZ8dgkoicSqq
/tL1b5bI73v0tFM5Y6RiMqkPNSnx2D3QOxl30tT31InwDiPiK3q0JMAkIRtGIdvWjsydKrcZLgYG
62UbcIQMaD9jpMbIVSiiUoyV1gCWt47ug4H8A2eIkWoHbbImZoCZPLe1q4qDmX6P6KEhAgOKsMv+
Lyp/oia2HtrIgFxT2Cx0XcYjbfqcCSqmLka7tPDxDSs9zLXzm0YVbA8YrB1GEfal4zob8ewMgJjX
aYczuczgn8/ZguJjgoqoGUYXJZJ0qGCBiMq9bsX7EHxs490c+HAsESZ669wfpGNTdUWvXoQcRrE8
ok+cwDkRPE41Phx7M8GfCrRg0vAnJXk1bjybtYGZi4QNjv5ktWi1RG+BqxbN3ey9VwIkeoeaRGZ0
ZLiLkjO+eg/GItWyVzECLRZ3UCA+SAL9zQq0TQ1jd5Y21cccQ8qoPcwwZVDyeJn9oa6GByGjCEiz
ZJjL0lUDXhUt9Zowv6wQnFeCGbWfqO9Sw0ZGaTkwRZhnFxF60KJPguPArNpt810WpS+GKJ9jiASj
K00gng6uGIX3OowwBEwBA9aSpMC2bF8IpW0g/nNjMCzFJBoda5vgSUPj4zy6LyMZNyzAeMxQAb+P
buQHQv/SY6oJfIfkmGl+CqG414iAgolW7IqMOF1ApzB+bOM5vCeqA8wV1qrEANIcmExsowSjmZ7o
J9eCpgyvoyL6VD2RT8tsOJ9+AIOB7OtSSMaOuUsNZ9qETv4Dfg4zrELuZBI+PgxTtWtKXC15z4yg
cDXw01n3HIyNS70Y0MkYb0DK3Y3OAmZHbi4hzmc02+am7bJiN46KQGB+dkc1HzO4GqdJuItxRnUu
11w65C9Obz2qXOxCj8u+tKEOj0kMsr/emJFj3kFs/etruncPQLVy2CrbI2xKz1GsFXizlkRFjf0D
ksx7O+qIM5vzj1Z7Jt/lwCH3h/QbLgAiL70EGVcTV0DdSgcWZoJtQ7Jvp/BJNZTJTXIFy4OWPrR9
g9X5lgAiPmM4p3Sm0pArhns3m65qYMiUOgx6ubjjzHEP4sGIsxetsK+oo0HMToxogolvaWjUlnw3
3w7L/NQZ09eUxPtxiVszmQFaQ8goZUrvHHzD0uHm6GS4bXusNzNuGQd6wGSgQSu0/M2OGRSw0g8m
+wW1HaJUgg8UpX6VcpJELPRXKWJdwVO4socMa4/JtNhx3J3o74NMYjaKljmQE59wJi5hk9NrILV7
rc7fgoSwz2aGJKWXVNbehVzGgHqMdBuQArALGzNmah6fCzdlvoMmt0vrHsEriKa8orCICOPa1OmO
necOgya1jxW9WYR6rEwDOppeNc9EtYOsdle6Sh81MSFJjBnsij7labdcTlV8hUnNHWja43UObMax
Y/Eyd1Z1BAnxQk4oY0HGNMjmdknE5SaJeMFIMnC16neuzUJDGIhmJby20YItVENAApXRbeLIfNQ8
7aOjeDXpugNKAhA5xxTC5aJ3fEH9dB2F8R51/afl5MdEbw+Woh7K5XYQIB9dmZwrnU2teEVkfiM+
Q2y1GvuCq9xknxfvwmm4hVTx0acMJZFsHMcElETBhIronU1SVc9Rav18unrxgTKdLZXxjhc8pDX3
uGar9FWltPxFlW6KAX6spFDLQsZTekqzbZcwhfEKHtQD9CFvA/cV27r+FOtFdh7j7o0rZN6SO/iV
Dx7Zu7V27BsYiThYdPA3qE2AYdo622bkpIghvcg3XBJ/vRzHkTcU+MPxRnvTR2/i9LYEQ1ziMA/9
mHcby82vPaxhURopPiHvq4BBdWB5W8aqhMnUfIPe7Di58d+lySN7yAdYCt9OunhdMuZ7tclgd0mB
INzBXhVi/s5xSSxL7U0eZb2PP+2lMVIg7EPANEgWRA2l6q5KoHvkwxX6cLLBcMyWcOYOmFzr7FnV
txoDvykRPpk1c6w8HO5AwfX7gsdHyqjxHdwUTdzU90bR3c/E1pomL2oJU9uHJd1O3wMpZdsXtlO3
dkrjENMn5Y2L+H1G29w7YESDyAJEg3AZNzHLKUTgcHTMQKeTtz+CQnsYUPB2TfUahvMvkgqTBQsL
C3RVsOixTUF5qUVDjiRrHttA+ZN1bD3q7BH1DCOSFEHT4DmfuZISG9HIWG/aNVYJx7Cj3WDpfoY4
8DNa0MoqfpJ6PTisA3WymDe2YS1xCPjIu0gkh9zCRWO76gmaJuqDyvwaI0i0Tl984mtAGFsyqG6n
cevOLS1Tyyy3zQNW6JxuKojtbVUg+6+H4iVzdHEwreZJ1kO4U1p5N2ORX2v1t47Nccs1P67RDL7K
Rp6ixGZVAm4LKVrXn/LcO9dcaQdk4NpqHIsR1QNa7aV3hfLuEWcIyT8g1qLWFk/AqQzdvyDMbnOt
zk7jIjpxInMNNHujgVk0HIBm6dwvi14w10Pk7CWT5ozFC/npH1nxA3Mlz1Tuh/VzBK6Z/LBaYbOs
UAZqL07KzFJfHDukWRKaaIHuQk3j7tOc+yuBGkPAJnqiQ+llxXqMYggtIxSyrmA5N0Ej3GdfOBkh
g8S4XuNYW+tGuzF18enS95qaQWrjzLMr0kUnFbojKxSi/caiApDy5hm1tipV+FMJEKY4DIkHCWUP
J0IeNI2mBpeSERIbTLUkOu8+cPt7KB4Gu5A3OWXGlsUonaUMoKXYdyAmmFckYBa9Z7dg3Np03Zf1
4PVAtPu4fZkjC18gcdDOxIzULLezwktl68kumQ/CsvhEqu49lTiJAFUfRML6r62N4eBYhOdVzJtE
8zyo9tyUxXsaO9fRjs5Ik35qrduOyIQzlNsF09haMimBgfrS9VidUR9grqnfhEs1CeyiI5XirbIG
9DwsTSEiFujPKsZwgbO1Bq5uLQl3U4zxOpQOIQNRDeeKt6vl0UsaQgixgV3KgkxaoTMqsIaE510z
4YS+j/ObkYDUaAPEXlX6EhWn0swfCHBgwedY7P87UHedK/zaWq74Us9IXE3JV4Wc18WYvQYq1xRb
B1U7lHJtnp/mRkEG9bqNUdE8J7H8ULa9tWLYLHoE+p7MYGCugA/KFAxejxlkGvZkx8E+yJn1Y9F+
nFT7XOXOMTJp2TrJsiiHv7/gnjGruEWpb6VWvboqX5tIq/hAYH0xwukhCHWb4Md+Y+ksV5raPdV1
FrBomTD6MQyqICasx5FmwosBjSnwFEaxGZIkuRtaj7sqajAVsIaxxHQcCI454+g22FxBvZmlfSAM
IcX+Gi8p9eq7q51gjwwYogxGM3BSVXuyIEMt2iZni73/187b4hg4lm9AajxoTfY5D5W3ETiUUy3w
dRsro26g7A9yeNBFwXtdN4G2l5EFLUhp7W5ugjO0jfpqE8az7kQfMYaI+tMqQGhIf6aSk65qP9Ud
54Sd9SZLovQ0YlokUWS6hrMcovnSh19ag0hXvr1PhIfVGg2rOkR9RaUwat26tctqR1uL7SuFuA7K
WUNhcC+BWFxGpnSul9+lkCOPXhEjyLJHZiqlte9Q4Wp1FB4JqyPOzv5GgB0es7EZD8nkngyDLiSy
vORgTaCOrHl+9BZSmQopuOFJsT0RuNZy1R4GAXM9VLI7AjCiTpVpdos8eq0kiolH9tZ99hxW4Eql
wkgSW3N2sN1hi1EkOgDl4sKs5M2W03hAdpyu8kFsCtLtSNmdYP55jCXIduJbADizc3XroAt0naWJ
bCqZ0ww5sbktPecKdo0BSDDtnXScrtXy+a45lpoyhtxDms22HSgVYXHSbJli/8+XKJRH1F3MOpLm
Uezy9KwJOTN+TTDOkNm3a9tC7bPW+BgrM72r2vqvC9QNgSY+1pFrKbHyYWdUqUPNC+RjmtljGXUW
81RyWJk2sXmSr2Sjg5pMb7aD3k7+lKtjOumeXzgNORVzfbIXJkw/WVAY0B5WTkWpkznpwR7cT0jf
/0QWkARRoQUcwyV8KrawnjsdN/M4nB1zOEBCpT/RciaCY31BmY2vSu9K8sHTTzdnfAtHOdxCsRl1
IBmAUSefROU7rBisItMm2ZmETiA2QgoVceo5eeSPyZj55dKPDYsEd+oEQtb6Q1MIH6YxgaAlJuoR
E88s+U2bkkjybdrq5D22ntpZVVFstclFwJsFEF8VazQ7ls4TLAHykb2j5cjuE4v4vh6Dvd1r9qeN
NVdgcfsUyBHyBs1Ya8eQZMiUx4PedLxFxX4wUnkaFhhJI3r214yXCARhi+xRlDqMeAf+hQNZMeVm
nF3+LBZPk9KHx7hQB3T6VK0Zkhee4z9nYnveOn8mivSD7A5ECoGtTbovW/NevX+PryNkGBTO01CL
7xEZLWkA+0rqzslS4ZEzUiKrjo+8iegLauJta3d8agq72yPAuvaIBPQwQU/SjW8NaL+t6cSkuUgH
ZCa+R3yva7RGRM806XkI0onUMdZ5Usx/tlt426hTKfNGCifyaf6igBZx4tDbha0vY+0VAyy8bZSE
xP+527ljrlk7kiAaE/3/4PWHrhlDP66Ogtp/Lezy6NnUxE3KQCxWTBoKiRWXZV42ksMVU7pHtgNv
nm84mOfxmkj0SY6DFyji/w2eYM6R4EZyoyJap0m/NDIYh9pC7hw4bqnOCCRszaOnMWkOAX/utcA5
0SAD5hAnR8bTzoPGeug8NiSJMuiPjIjdTlvLtTOz5TXjjhU6UuEuRb7B1trGqXt1Q8UKhcVqI5co
0YDZRhHwcbTIBwyyQ1+giepBvOVjuckWqo03ZPfzEmQdN9arzayCUss+uGA5jIibm1iqx6CDkR/b
n9bCRqzLqoeRFRCw2v/asZ757XasCd7UgolmBbM17Jzpmu3znGhbPd9LwkBY58Xa1mZ4iHDFBLJC
ncaw30X8EqT9mYT2Xd2LG+l6VIpjUC8+a4CPUASk5vDpQ3qWErJRtHbkd4z2HNaDs9vXB6vWmdTq
2by1c9dczYEL/ZX2BEf2vLPCBg3KKJlgjEW97eq5Zm242G/VfCzC374N8xcus71RK3flFPaiPdSL
g0Wfamaldcgi9pFOQVeawNBaOePDYChiGObwwXOHB/5pVMJ49Vngta/c++ETTjTyEWgy+k3hhcEe
v0Cx1jOWlZliNwofeGaXgY8NzDGgrJZDotPhDEIke1TlDhtCcU8wPZ92BJ6a0795DaDRKA2j7SDZ
4tWBRtqebF/HiHl5isiRNq6SmznpGkIEmBcEjUThXyGBwzhAbWgi8tHcBYPBOB0JCcb499ixUXQ1
2mfU8zHVFwgKPudnjoOpmkm1NvSFckIx6ZZEdaIEsfLWRi7CLRHEFA5WwwcjjgFFOeMtiUJAjo5+
q2oa9S5WJ61q98jGEbdmqiU9hEAd7EKHNoBVU04zh2d+axxiWewJ8ao1qVcnN6Y9qwP9WRt0+yIj
3rA4bsCainw6z2wBCPfG7qEhBoZx3PqZy1Yh8jC9oP8O/h8bwv4/9HqZOl6r/8br9dn/xP/rfzef
X//R7/XPL/v9XFxdlvUPnn7bdvDwm8KUi6Pq3/1eQv4DaqKUnm7bhs0p5v1fv5cw/2FYUgjXFXyp
5y1f9H8cX7jEhONZpudZQteRdv5PDF/uf3J7AVgXDAiZ8xp40gzP5v//i2GRbgN5qdOTnO56yAHz
IyJdnLjeY11SvuvgMDZjP/n/8hb9FzbJ/2wx40UtHeebY0gX15q1uCj/5UWXeUYad4pmc6x39OC7
wIV2T9WhCaw5s3n337+cZevLj/EvvkzToKeTAjCgyQvaOP3/4yuGkxNSXUGhHYldT++g/rQM58KZ
K6qyYsc72d0QTndkrOn2idq4tLezWVeKWfLMBs6uNRvtmdC1KWMeGQBqiZ1ewN7KknaRuOV2sAkz
LBKbkg7lQStHZE0eJBZ4ekYnqie62HZ8MZJZQe8ifo0QatPNvk2L1I0XN64T9yztTkp9Xcq5FwcX
Zhr1aZc1+QW/c0tCKn0WoZ6GWbHSbjPprmU3uOx00yqy5W+adFZ8GBHxg+wehd1qXzG/Q4obco9T
ABZm2GuViW4t7u16nxt6Gj0b+tQlCwHekCjXzSUMa/gzC2nNWK1tppsGqusp6OXA3M42NEbD3FQZ
XAUmDDLTTQM+CiXKRFMW1qGG1d4w6mgJXnUZadyx9Khr1GEDUFcFsKWZksK4FPhTNXiT5YBVHqFc
W5C5XdaBPR+7JkDkZ8KBmB64+br5xeDhKH1d62zMeDA6gns3LzBjKy3VTVIhPP6YXGmDdFaMKL9A
tUfxaWtJMf7B40l5u9l4LhS3qOpATGc9Eu+XpjOraU1iaJ/CU7EHGAjtqN9n0TzdmIGqH1VrJYko
GGNQa6SIax3SkpbQqRLTF7VqAly6la/pHDPct4TR3MFmsE7Nkm02pcTKAYxk8pyzxbdM9uT88w+s
R8WOiQP8J32qGoBsrcXUChIIKxA3QKvj/ZYthJohTD+MSZyawbpYOiJueAIpXLyVYSGNicz228iS
nyTKygMQDXM9hIyghj5kbdGMDWMaXWexwixdZsjZsA/u6rgtdvloE7DjtBeRq5uW18ofTEWgl+We
4KMcCVGEckoJv+oY0jNrw8Q0mns5WzevHxbaQXsbqIZWRd4yQh/EEzEZAXMH9n1E5nGTjvFAV73w
oro0OSU4YKleJtSgJDCVxBoccDk0TzXbyg0r+24zjLjGgGCxJ0/bvx5k/QYOUwDlc2yPVuJoDzpy
fcAeTXYfQ2YH4C9D31uUeX2fjqtaJH7BfnMDAYEqM26vZcuobzABYOCqe5uLpmID5RFEIBR49hxH
WhhcuiD4iRI0ecjBZUcnHzm1ju4YfHgR2hTl2dWl30dyYX014/Cm6yMZxYHTJyfmVfiqQmTbhfqB
wUf7kTB/V27qp6wQDgUdWV+mpyYLCDyO3HObWQIlNWK/ImrZOLeaT9wBvx6FA7LK4ncPfAjJrgBm
Q6cirbPYj8J9IB/gmooRrZ+KpN9bI3rSnM06G3ugW578jVBf8aFhOWIqJjTxHWhncxtP3j4oy3Mj
i2/No9tn0jcF4rmcFILLJnZZiVMUuXk2QLSzSVu1smE1ddV8G8fFgsenFqmBtPeqHvuHuZZPsxVW
d20XGP7AewfAcjwTEeCHSVb9JVZR/zoiecsS9NNx3z2NVUcoh0tRBYIYfI2eAWAhtS/UNWjEZBfY
Li+fsT8Nx/qDuEnaGVgdBbyrELsxLRzlC11Uv1eZs22b+JxoaFi4SRBeE44nnUtZVov7cD4VWYNQ
xQKw1t5CbL+YUINDGZIMZuMQyoZmS+6bhbzNC7eQ+P5kY39kuPO3WkWIK/EjaHJnatoq9lD1Kt0H
TP86h63+yv0iT2Xj6tuGnF3MWIwGet2+GSXelgHPzxoD4SJYGNJVlTLsNcEknLQYOQVvmST2rDDQ
lyKXVir6bUhqWeUWogry5HkWSGOsYQuPF1WD3QGR2TpvumofE3rfsv1Ju49p1uCHFF9Q4RHvHpkM
aOX0kxKiOgKVbTj8TGJzXBbGYk6PDjh659Ht+720Lkbzhi9wZTvatkV5OvYL4v3k4DUIiO/Wv1IX
+VLx1wKVocI383jfuIehInhHocAjrqzHgfebOrhRywTNPvv/ovOz4I7OcaYKJXjF0punAMMKSZKs
IDX0pTbOnmibGVFHTZm+JOJ3Lmq/No6acymme41JPf2Gsy/7hyWmV4/3CXoVe4bapq5de6fndxW5
BuEPi991EneI+3AEWR2bYyJXrIKGkuVm08jjEL4hTejblIWm2FnGAx6wvUGu3VT1O1e+xZzRAk9O
4Xz01YsWc6cptl3tY6hVmKiGQwvK02IhYgcWpofLjJ5oijgfTISx5XfHR3CiI2LKyuJ/m6VPRf4R
9OiFnUsOkrvlMbXsb1e2qJ/xBQZwhgiNAKci4ncAb0SyMoXqbTD4KF8EKcf0dIvvYNyZ9XcG57OD
+hoN9hp1Fjs+0sIbm+E2O3q4RbgcIUJx7liKL75RnOwM/WQyb5imLzonsKwtMg+OzPi+yxjeur9D
9j3rGqLVcOcxxA+zv7R8HAL72oQsJieIGGYuj3Fvvoq8WHfeV0t4GOKMVcNogBOLu7xDWARAhWYw
d/l4lgcPvLXBZjDLORpmYzMmPwSxr/sWw8+L0Z6JCGYGb9G1kt7p4aYiS6Etfp38UYp3o5S7JXED
2Wc+3fT4xazvTf2rz+m6mRpm5h/JlzqWqED6ppufG9LGGQxiANJ3stw2EWPz02hvAD1awxHlJ+oZ
7Gsw4SDC0MnXGUIPX3V3M+GoHutUF0bBiFJ8uOiLGSC7d7tPo4tYfchboX2N1mnIHwYcJFkZPUKZ
4WSokVEwb0bhkzyO/XdTRZhaHPJzo7y4b4tvg9awmr8tU8GcIntMe9OgEOFWxNiC0su5161kPzkc
BahtcVTToB5F6Wu5vjXjwo8b/RAW4sNNdWTQ7i6GZ43RXPHRlMEDc+kWl2ntQq9mxzjgXJS2S8xQ
x0KNWQRb9Snam964A+t5bjLW7BY+yhQ0b4UqouxOQmvWS+xeMz1AHcRbiOWnn4iH6NajKlY8u7g0
/qwlj4Dd3XXQwz3UgAPEt8OkrNda4y85VbUxFUH14goaExUbsrpCXlxctuSSi/Q3mIYL838GHdYZ
QsW57MYTNSqvgKjExD8CvBo/mwdISRxpJDd1XPvKvebag4tagbwn6NK/DBxW5AAADMXL8h4WJ0z1
nDQcNYvGamzAdXGMJiO+nwRZM/nQKOJ0dH4VzBEO0obsud5pUVSxmfl2xG/OlsgNu52WtXv8pyRe
ocrio9vXamWy0o0WJXb4lIlHDyLajMkE4BDyejhK1vOUDPfLqgvf2DaJ2lWLPj5AGkgy885UWMoQ
Nc8hbD3cLWwcW+viynOBgSlyzlZ+zKlMRPwkwYMWYbZrtO/RQP+phTh9G2TIw49Avy5q1oygoZ32
3UH/InNUdgggPeYI5ryhqqJwXYbTREvgRJbWg1G9Z129LtGh99ZFZaxq0A0Vi2W6DmE2DjuH0AaJ
iCs1+mMt2P9raKKZ84IHQWMI2ZX/52HY0gnAhr1PIIS+6WqaBIKi9FLiZq+Z2OL7DT/sGXde9Fvi
/DGqjzIwj5yRq1BHuQutaEo8v8GgI3XSrjI2n2hyZX6tMCNGnh+LAoca4vVeQwTgEGFA6NSnJbMz
Hm6WUed8Zm6Y8Ewiu2cRzFZM37WkOfIbww4UACXrEAAvwDdT7FL9C3V53WWHNobTZTUkhif7mSUN
mVIkwP5VcMM9p9wDmF5VY3HRW65Yxi34gFep7PcxD76XPebEAyHrqPlV9Ea59gqCLkb+TZ+2badq
PB8REEJyuBxPHpLc10bWeG8FLkMbU4ELk8uLjLuoJhyGLVWBfpNngtwlGaiPzCzBMEU3I/ipJkBL
/qCFwDQwzLzM2leIVqBHykd4qCQXjLELoaZSL7+grlYe/tKABUfp58Iv1acORmQmQMDqH7LgIUdX
NzRX1l7MjtBbkZD3s3CTB3KzWyPbGPRAwGP4NKoLMZl78ogmbntnvmTexSOkKryV8pHwPAIxQCVZ
PPKBxgTJhJaEnQvJIZwCFjUQsKX4Zg/oEKEVj9NhVm9VjWQzeo7nD8fuDoF4IEDVn3hxN/dHqdZC
Aj4hUUhDBW+rg7JBEMx4VdwToTxr7tC1jHLU/uZ7I41HPX8cMSsNQQEG5TMJcdPyGIOc5JJ6I9h8
3XjdvfCe6/5XuU9Kvnj82ug/mcsS7jif4MCSJKbTvTwO8yOBNEEN8gqBPZ8aqGYSZbvNMz9iRKAf
iZiMRenNa99nptm9PDpIyJqSF+UcAM0B3IFYL8y5EkNK1+7tiOOBoeuYvMbDzFq22Fj5wqsEwuE+
GcHH2H7HgrtN4w860x+yLzQzqwLLZ6/rW4tGo8K63iHcjG8O8O9WgHlr+b0wj9eJhXFIP1QfmntL
zL+y+MzkLcUn1d3iwRfeVx8eG+Oloh4Q3ISox3ABbDPLL3hAiH6A2Vat8/orSZ6QwhrdJaGWYIsw
h1AC8Cx3xnemR5taXWf9efLebAxSGavMlhmiEVxb3gJ3KbnCJy/ABeQjg7ehOpO6DEQXgpUvqBUc
51MNJgtysoFRS2A/kngLY/0tIyav+0p4HVFXhza5h0v9I11wB8o03vuBEavz4XH96I1ClY6gZyog
s6iaWCvnF/rCOo2vTfROwDIF7QlpIAk/tDJaumeBSFTzm9H4LlGDmWTqLD67obw0UX5pKAcFXVpQ
gcMl56iJ9GMWYoByH9xRoIyFt0vlo2bOWTsg5bapX/W4PfWie8Wav4k1lOSV+0h5/mwxkeEXN9yG
EVu79hu0fMyzt5ITKq2uogrJsQ2AdrgYttMx2aLOPVpSvUejd88GcutCiVD5SwxON8oVjC3IBK1E
hG6skrk9A8Mh2ogDMu0OxMytOG+RfDfFhr6kyF7r4LUgF3F6WpxwJs0Twd0slIhoyJB7pEgvCC1p
7Har9fE2UDBzwh0wsFsa3cXdtSUlq0IAO9+i5BKacDbPqXE1FKGI6fyQ9n8LQUnmL71pbUPnppNq
RNUD/IGMqXXgVUzONY5XNLvfSNXAPR6K5p1Tew0aaN16Zw1/lnrxum0XImtMLTiA20BTHMaXoFFs
4XG/suUC6OhSyo4mSY+4i9pzF54HF2udTWD1XWFfGqoUzd0pA9v1Y6dd0uxoUXCTmYGhRK0GnDQj
yBQje/AMJDoP9WIAN6gu2IbvRu3PTQ5B6OcZooPJ2fwbR2eyHCmyBdEvwgyIAIKtcp6kTM3SBpNU
EvM8BXx9H3rzrPt1WXVXigxuXHc/bo+bcnB3US3eHQ652LwBK6qzEFiRuutDvm/Dj0VEZsCkVvg3
sHdG+UlwrRCnuS0fOyh5nfU90oAm8GKy76lxStYdlQ2SoeswASARrCx18FVKEs2/XhceEWIjC6bm
zul+p/I7UfuY1FU4clfm5V6Yv407MzXIlZ1/DxRcoJlsss7+6SbMey0JDLeqnpcZZ/Dj54ECHquE
qcFeiSM3ilJogMT4B/eiNNnwjKUmiWaoOPeUZWwag1ZIg97aLF75gC/CVH9IWZ7TgGSPl4MMXQiS
D25BvUhwhp6V+WcfZxiODgD6dG114VoRSXKQAgy6h2aWsn3VPzWFtfLrh8WB204BSR3/AWHHSZO1
qPaR+V4BH+i9d8e/+S4udvE8im1v6X0VOydXARSiUMpPemaKaZvKCfZVdHSyw5CGe3hlD6xXzh6S
u534bINcmJQ/c4rhaX43Ev8lYNHUfzRivElxrjN9l7bBY5lxxyBjaukXP7y2fvfsiN+AlIWX+Q+U
ENHeyZ5zvgzyL494WRbJfWxdcXDemc50BP6aj686hAyLSx2MBViMJ4L24B8YT3adpJiFp7V672SH
j4XXQOE+aWRZnwLIAyVt65ncmVsHxGGTDcoYmYdAw0ZxQKh8eeOVARYvGYE8lRxVfILcAqzm2+WQ
EUAHgu5TmB8+J1VmQDn14XE8IIyGXFGzBHT3ycSjH4UUI11yGWNWZ0mWYmdcylaKJdA1kAiiIRU4
R0XuSKfsZCaafYqVRYc9tJbNOHurPKUznkM8Er+tfk/6dx28SR1cRIn9AhJag4mtzd/TYrnyEBnj
mjvM1UE73kG5DIFzOHEzjJtLzwKjnfAlcVo3XAyVIyEPLLTWaCdy3ONDfbKS+iHTxtYemq3MvDVb
1JVHRqbL/BcfqFqLhcKZWE30mEnCGcOR9A8gvNa58RRVnBdzDAkITtRK4vOc1XPhcDFMErEvUdzw
qnCJy3eAhp6T8Msu2vmkeUe4Qj3UA4OR+AWOmuFIjsNnVlQ4EZER+fZ6i4xn/NbBtG6x/xoSvwLW
2YEyY3fOzxYe7hzvieEH2FXLmpmH90HvrCVSXTRiekq8l6hnBkz85e4+YjJr6F8qqAA6mPo4Yhej
roamwrxhMZC9QlP4GtphM7oONqaarmgqP/rUCTZVZPywb7oDYbMqLTooCM/NYXmfEgGNKBLBKr2v
O0GRGB3B069pG6TxWQC0eRHu8PzsLQP3H824PmIdUfW3Qt8QVc9pT9a4AmZcUlhi0HYaXYWpPrp+
gXC095H8HK37kFyUs5mn9ygMHqpK7JMhIVXt5itY1nd5YT/M6YUjzMEkbFqbqP7ImBmVzI5NYx91
WG26gH/7+Dx0LfWSGCLwA6a1TzLSB4iw4wWxwZrPNwF/qPeQj581NXpC5m9FwaJrZImguYrP66RW
HODVqfGPXqzuqY1eemZoFGRfE+qnqI3vMSim1wG7YkjCVbBXJITPuNecwiAiWtdfsZjgkqRzYsBh
HBzT8sGpFyIPX67M6Q5EbUblH2jLJrF8mUzsFkaEkZ7vPL7NTRA446pmkjJb4z1o7Dc8ULj62JOM
+byIy/JXcJFjSlw18YOMH2yozR1LRqF4NLD4+aY4pOqTNotTX8Py6CluKmiU66emPdWjyonISvfR
BsqSK97OQxrdwsFA8Md91/jYAZMH000fzZSa5ck5zOMuTa4GdHaLd8xQA7G1vF2mbkZMRChWPXsc
aTDgIWz4T2X5iE8DlFhNgNI6W6Rk2jT5hWzNjCmIfhLinhGSIjhAfnUrMHFO9BaWA3Cs8QCNwZcX
SkzXVFORMyyai4k0SysVTGJRgSi0aTKhEElQMX7zKPNpiEo1QXWWGhoXkAEn+XH5MFgM30U8rYP7
ZHdw2sLraL4moBac5M1e8m94Y6bZ3Vrauk1JtVIk4tvK3DawrArmgZxwNuV4d2MV7Pvg1iZMPgwz
npL7tKPzMH2vGT9SXvgwDdrxKU5e/ZqGZyv8cYcju+WjJd5Swz0qGNhxD8oKgFfNz22qDrk57ghZ
XWZb7erBOBRN95EN1SPNdxv6JfZ20z2X7rQR4XDmsAMOB5aDEKeAjDjo4lSnEBdg1IRaH6L6bcz6
bTcDhus9sFtkYYyYHmdue/pD45PTuK5rVBS8VWvgRhuXztMZnFzAfga/A9CW8liKc8JcGOqAgJgH
JAmshYU/ENbTOENvaqjdpJoIq1Rxpyi50SODYxbs8+qx8u9jwocgEufIOhvmkmypdiFUh5rQmFnO
24nklzd/dCztJSEUYt/7aTFSMwkoYysytg3ywyWpRCPgKvNec9IqrSN2U/1XMLG7ZfQ48nqfO74W
vDUke4dUuldTw6n2Ya0bn7J+5XPbjZLyDYZSd3niuSklBT0AkRwO1CZQUDzdT/MxI1bHO0cwZ3NX
SC2x0i6Y48LurzOTnZsW+X3unShQPA++u57n4UnXj3W3092t4bbvOqW+TPPLlOPCdbp9245fFpXE
DQuTIYkBOIzPk0zPOCaecXBQcRh0+bnzeCLTr55CytyZOY3ELRDymhTglgboyXcjTpqmf4joGmJ4
E/3zaLwU9btrf8vid6EWw2pxkXgSgj3Im/gg/7/KkdFSxqGD7BZTEV0PvKUHCCYExGloSi/8zLZW
3f7LiFf2GjyEtaNXwxDP1Xi2BvOfT6lZU4irmUv4UNYqwvW+vDtVg6+u6B8NNMoW2Pow9vvKznnJ
z28xWxWc1xAEh/I6Ouz4pPdoM/3GYbuOADYsJW6T91XM45c/NiCSAv5AGYAVgZtleKGI7tD4yYXE
EOVBO9c3jobZngC9noP5foKEXcL2ig0N9hGrigo3mfnPkgSzqdZsaJ+fR3EPOz+bq0d67fGwsnew
6/HNbQ+umR4G1+Z5RWYeqRSucLPG59auuByX5KXMveoSrsH2FyxTAgDlYRHfuNZsvb5ipOIeYGDx
E/kv2RnMZ8bPzNYzjm6Wz60HGbEki+Iv2Aqrf6D8iQd+eiOigQDxairJAl8JkHlxyYzPZV60QKro
5xUDpZje26wd927moiumt2gguW5rIiaRnx3C6Bg2t55bqmevoUrzpSU+PRMIL7b2GF29ZSPqnv1O
3zVGd7VL+7FsPqXjPyvfY9Q7ZeQZAlBY2fzcx1fLOyoMdHDk1zU4hILcyGLVRuLGwmPCdew3Pm7l
zr31Lu83yZ9Yis0Y/+vtvyyNDl7Om8qH+F1mu8gCMWK/dNxesv5Lhqys/L8oNScqGw72QNf8bGZP
SD+4wBqgJRIDVgFCylIMVCKary6RU0r0pjfLlCYBpgQAW5qOj4FReluLSYucg6zZZgSRa7xXaB4Y
GXH6omHW05Zyc+zvpRqPLYY0AOjynzLwbQH8HKhssYASFWUUX4Zc0OjSlv67SEE+u1VdXLA2i9c2
GNMn9iH0TXie84sD1n4rKklVqU3WBhNa/NNr59Erk/7VR98hx3hCbPtMZsrRxZ7epWPjXjLgUAGv
iSz7Wz4JyTyNcxIk8Os0ndyg27njZ2dTGTZh8y3B51xpiN8ZmVqPJZXULMarlBxPeXNYm2d9ebGc
jyHZG/70mlURA8c5Crd2hBHDSIjMe59amvcpRivMH0I+NP1XU8gzOvKuC15yq/+Ml+J4UlQEfpeF
ilthM05I++yFhz42ydOiyAnjgsduI3uBs7Bb0/Db8rfC4aeje3IeO6vAVM+BEwfpBliSQSFHaH6S
Gl3L6JL1zLnNReMqS+2Cf35mDIYSIikY/vT6ecK+3dyamtQDSyJX4Koyh30cvGCwnibuwk6V8Oph
IqwX1N8smp2wc0BPwfSkJ3nuU8qyHMrt8mkdtMZfYEf70v/Km3wbejX/TRcbQnv/2S3h3jEhXVr/
pnb/GRriLmvEuayTK7bEtcc1bxvZKRAJOFOO3FZ2IlcRkQ0qWFcV/BEiQnH4Q8kOGbYBKE+QrJVX
n6daL3/QcGVr48OKQ3kkXWMxRxmXpum40wkwkuapyAEhKf3rF9w2/HiT+hMji4W4G65LfxqAgBLL
N8b4XcKd5zdDFu9BW9y7U3jNBv1eN0RdHSpA2/5OjMgPwBTT/FOg75ftvT1+WwE1K6wdNoHJvbZ0
o++sov9KkUMOPD4UF7L9qLN1DVekSQ4+0IleqXw9TfO594qjBdKVjTls3HpC+C/DB04uJcS/cGFT
xNcEUgSq4KlfMvGwFEY8KBnK20KsV7xW2TAaA0ZCeuH4f4YFNMHSZPmV1hyuiNdtRnR+xr1z1x48
68SF3RevObWsnCodenIEa0n4+TVL242fUd1aDnsZJbvQMok8IBQp467Nvuupfazb4nnO28v/WrPb
Oh996P7FDR3hMCIfRgv123iRDEsiDVYGZSehvEzje+p+LIFMdYyaY+HuXS5mjX4BgpS1z2MqNkHp
PZn+uTfuaWHf01XvJs8uUuDE8rCCNAF8b2vBohDVa+r0F2PIL1KYu+WYDhRp3+wXZXCLp5Y4/E9t
6quJrlYRiwpGqJjyHyjuhNM8CUh0hi8jdBdS/DsCuMShkXAZBM1mxOOQXzw+6UNPLOYuqdkUDkNc
HqN4pJ+sfTURdMk5xyfMO2RxZKqpi2PAfvFcm5Jej7uGz0GDjDXokKu/ve65GSxt5xqMdwDq16OI
bLQVX6JsXDftsiGlZXG27utMgCZ0PnRCVoSpBbQzq+AapG/GrpChIGjNXWkaB7THBkFzKeLkAms4
ybaMl+RmA1KNzwedFPkeOgfVYOtYuk9xSU6hML3XJHLAhJq4gcuCipFE8wK6+g3hG351zB0Jt9i9
SUVfXFqnWY50MKIiNGjp8Ql6d3MlB2zz6tiwY3GzrSqxx6B7a4a1pP2A0he0mzxu/+REBmxjq/CP
gnPs7lLHj5VnY8umPYl6GaYhOkIqf5Xio4FWM4EEt6FlcM1OcTmNbvE3cKZVM/qoEFwvWGcJVlTW
JRj0Zlz+2WzzQyOdBeup6q4lS1+n8dYYobqWuGJqcAH2nI8prr2nlv95DOQbBfZUtODhgekj9m6f
xjueDk0FGoCsInZY23dI+XyzR8Abeko+ncgqnr3E3weEzlgJ3ex4fsq8kIW99ONHA22UqwmtcORj
GZ20BiVTPVq0THCm3hvuTrXEMChLGHjMWEvmXxqHmlt/RMkXJXgx4Asyhy31nhbMOPqYV17m/vhc
KARFte50lVBn4nuXQmoDjqhFjBf9J+/Et2kj3dEDw9aoQpSxn8QQqnVplGfVohthTa864vFt3uHC
9V/rAsiZ5esrdslNQk6tGdpt73nwupW81wWjBkXY/YVGh7PJRcnQwS8E7hNn36rkYGl59M/wO1e4
QckxtawN5Vy7v6UcyHsEWfA9xmTLDb+Huy7RLAhbkMofwvkotXsvoQ1SE38P0oQ2PzsKIbgvO4CE
3p6h2IIcz75Ho3mlxjyjcBbDlyQtjtzbKci7jnrr8vKDoq7RRKe9WFDd3OCPyut+erXUCPnqzG05
og6FV4U7tvux5KUUYaNXZQ9KCRFuZ894HrNoIJwX3FOjBBqZkF7h/TXeu82p0liQrRqLgLqhvx0r
Y0kiNgNbu5pwVQ5fxR/5bCP0Fi9kg1QQs7fG5oss8xLyXuGNo4UHbpx4x6l/pj0PMAPUHyImEYUu
JeeLceqEPluGxvU1f9PtBDmOnCobdQFnjGoAdMhxWytrE3PtMuIUsRmgOtsNUPmLJLgGpVm7zmXu
6pskTVA67yNu/vxYmtMl6V1gHR2lzW45Xh00jWwonzSfwUS27Y5mtgcKl5De5/HNMeZzXHyVCoFm
fggC0sgG3GpVs6TzR9h88b5uqmsXEp/hKYU9WLofY6NvVlHSD9/bu7oL/iFQ3rlJs6vpOq7Ecod9
kyw2Lbt4buXyu3wW0UQ5Jn1SJqEpkI5mOjxY5nA2fUpZrZuDzOVKIoye8Scr55bKbJ/U8hj0I0Z2
Apy1cRY5WbHauETU0dHCfOciFVDqwR2sQV+p7/xE7iLbpYqHfCjRxCCuVvjfIbdBu4mLs2N558Ge
dmVisqT8CeZpP43jPnUNKCz2DgO64X779tYo/tEOGkYNzvRnXKiHpOpJtZv5BUvec2ZxLx/kVqBg
9sOw6VEsh8lYxZO7E+M15LqTqeDSd1+zXX0OPGW89g6Z5oF5bpEs8ciuKQnD7fjSpNcKGFqivvoc
84f56tCz1B7wBjxqs3nzuQRbhkN9QXwxHYJas82Dmfhz+OVOWDtqfH+ncAJQAuhq7tmptlofm7a6
VKTA79gP4mqNNbQYSJK0wic3WlSto8X6jpiNfsk91ktOQgzCbf3oV8a8PknvckZTuzbtsqbTOFBt
glIzqNGQ+V9Et14jRmr2oVGJaXK85jSJGXHwRGMziWrzQxPKkwg3+FEqy9pCLj+7mmjPtkrTHM3O
Kmmq9r46CXmyzZ2zxEPqQaZia9gygtzV8QBwt2METdhpGrDzyF6e7RZOJCVbf53HAh3/Jbp/iuE4
hFfemYyJ+lnMLEwTvSsDzE6YHWdr3Hhtc3B4MibQvUZM1DXJ6VmY7UsLVzRW42OfVaBCXDThIH6M
+uxIBJ1JkUycl9yT4ORDfODqy4jz0kga5Ut/B9x91fYcWClNmiORrNamDwQ2IO13UA1KO96ifNI8
uIM9X3BlkFyLYR/yV5QvGhwkKUS/fKf7Td6UOEvGh7wkRb5YOJW7peVw77T1vpEfQ1H+UI3y4kbA
iHz0PP8J2XcVKt6YbbbKxXIdh6OKdLQKpvw7zelTSDwLdKZTEmZNjE3kNVs3Dd9EqX+Hqb5ZvX2u
veQhqYq9l1Rn3+qfXFifaXksMDWa3o0ffJscA91/SDWtiFqzJQ63HshIje0ozvqzXzQL7Yo7EA4O
LzlZNr0IBc4Xyvbod4ByFnrrJsezNSwKBa/5IN8X/hLXaB9FR+zanV4lENlZ4CM+jCCkLLlrq/3y
V7QfDtNOBgZMr50z7psRcdF+mtHgevctip77dFsa95pdLgwsSszZtGrjc25mf1tPVLuxGrNK87fO
q70esYDqkVMcUDlDl+G193UjaTF274uGciXjHmcvAbjykCgMKRmkp7jz2Rrp94HjkRLEdYTWj617
lRnHKj8GiFVssJYvjNjIObhbZi41HCwfNVRrIJwowA193NV7BSQVWMebzs2zhwWuJ8iIBXOT0SGF
1BGezAXwXpl4bOpkxR4QO5D9SShs2NROT9YHJqEYH7Gl4uCZ4UKd2HWsyQgbG+Y/ltzmMUxHxvQn
L5uJe1PWEV7h5e+seCalBZHQsHZ+gZmyhv+oPNgt6BvOb1N4851qYSZ2wA+Nbt6bsbey8mRvpsk9
6SO+tsxiEffMMNr3xWNQfmfddD8gcfqjd1847sWTYp/hcmnRpRP4pBjf13P+NjMyBeCuTXpTJmEf
ekL1s29t8p5xAQsshh07V+9mNr7S37zrTb2dE4syM+tkwShtjLduiHZ+xfs6C/3vOSPrnZUWZhrm
xNm9VyqGvIDNdhDdza0op52rcE8lI48hieseLpnh/YSLDGOaxAVNQK2zw0I/JteF13iGadz9zIna
VUpRlh1az5JmKaLnF7vBwhdKmxMUkmDD1DznBkwueSArvvfgX2kvestN5xQP1EB2cmtWPm3FkHa8
EBG/p0cmosD6jiKaTYVulWeYGnLW8fSTfUFbQVF+6ZPXyoYlA/mqa4ZzCjqjZpPY+6ibKXBa79lW
xzFWO8+LziSyL77nv8YOXoVBbiJhnnQtwOT5D6EbHwqfy0JRUnIpimkThMBBhK4uiacPNmVkY+Ii
IlH7jqcfbdWcjxVOWkdn+1nkRwoA6lWQwhtP2D3a1SVMml9cwlsw9StnCYV6zxjx1gYwV2/6Lblt
46Z0xqLct6BMIwLIrHRPsId2ifUVj0m2GgfznOQxUbtK3OyWBUsOywjeecz3PZvtOyPK9pDZ93ln
bNSkkbz6i1sZOJi8bauSi+rnNX04L1xyN82CPq6K+SXxsPX5PPKDCSKzeKFwDmLw/C+SZNByuFyJ
sR7C+OY4bbamYJK6IrwzO7PyuNagyJA/Ooilg8FMIY+fY8tEPEAGvIPZ8e2mFve8ZHqLOQHSltS3
CzmSgK3OTLb7Tfqb+V9DzpPEKNBFxrrrsS/QctdHsOlZ3nWexwmZ3Rnur4SamM0Nb8TmjdOLQwKy
ZlXBDHQ+HdUuxU/fVZA8tI2/ryMIzUX8adru95jJI5bnfQvFqOv6lwYLOVvntt0UC5TBc4kll68w
R9aRoPNgxOwg5SGkNMEGLm1iWitznDLLLpJ7nOSVEh97K042U8bCzm3w7NGLCFZsMB/yrNiXRkHq
TpWfne9Xhy6TsKnxodzXMX5kuC7Wxsj86i4fLRdVJrd+Y2Hqd9NjY2vQvQvSMkcAbnW0U30jDlVv
wcLwvHCtBXi8rE6fGn7ad7pB5Rwc/WLmdYzg52zbqr20fv+vasqQBgXJeObZnEg+Jgi6+yjuNMS2
yaNNq+yHuEyWkGD0RsYSZhLAmxwVak1K12Syiy/8OLldmfEHZSWwbfLhmvkDjOa2vnFGkSyUm0mz
U3Ci2N+aRjxieqGxoi18lKoi/rZdz95j9hqPXmGbz6Fox4PgtU/EWF4oNAmJWthsVr28/BcPgI54
pbzzK6d9PBT43/p2uhCEQFoBHQvBGzwwi/n8MFW4u7GUQ/LstbcMWBR8oM2PJ8/oWEzVSOBNXkb7
ybLViV0o+xS2oV8eMfpN19T+CQc3YLMZvsCd9mexdxZhje0oWY6ajTmAN3YAtn1y5LRVYb0xw/kQ
tf4bGxQbL4yxD3P1Wik25pRy3Hw6dfBKcI9zzHFrkQNed9SqrocavXPkPifYyQ3UAhyJn2OKY5ex
nsyEGPTgHQR53CRnIxcPeKrgsd2RB2WJY2lvlbbTL3SxFwO5jsvQTbb1CZGIwbma0lVdBdikZfKM
EgGn3276HF+to757Q12rVn5bVr5rIhp6jWmG/Ms85MUWYs94P0OWS6CTXAplI7CWtFvs5iQVh4xk
sarC0+BNp1mBDQM0BgGlAQNNMeb/fWcUWHLSOYfOKzIQARgdkxG+dDRw91z6UsAbCxdw1ISGsxSM
26e5bj8D3plG4Jy6ie4me3pO0N+cKNo7UFH4NAP93jncW0xDHhk3WH5ySJPdgoeffxDl+bMXcqcX
I0oYDO5sJ/MJdQYKCf3NxV2UkcSKpU1KF0Uigb+Zh8tds8d7NXJ54Ye5HGWR+OsL3C5OSjmQu5Bd
mIs3xswPBaPBhNoCJU6I5o/C4HMESQeQqrOrCuuryLoTOTYs4inYnMLakN8hTSAkxsmQy16uCIFk
Q7RPTNzhpXaw9rVHhE1su1gRGL2AMPApA/Q0skMsSWs58qvKnDcRYMB0q/jdVszs0XxwMz94yQal
D5lXvRFF+9Pw/aHhfPkdr1pzmN9JhLHGT3bEChnVgewWMZoeO2cC7jj3eDUSEHGylPstjT9gqOK7
MWZz4QULkXtCKrdn+enmA+mmXhEcmx9xAigowm2KrU/duqUtsgoV801roIQVe4sC2qyNcZHO+Nob
fGFVSTEVc9I89Ps0yb5Tu+HuPKH36CHCQhIV73XOZrSlA5jqzpxkqGjYzWUF7XVdkuIWhrwz2NTG
ejy5W9blIOOq4kdK+hIkN53X1nUfqHr69kz94xTG4+hnL71J8mEyDY2vyOSL7QIBbrW9mIIDklTc
OFkdgNWxpLvNkoBSOK2hK6RligrXvYHc2piN2PtK/JGbICRQx8C7c+YdkmgnyCjRYY5JF7BwoYsE
pdcX2XPbAs1tU8DUcVocRnM8NGNiftXAuRbMADgqXbwYXbdxErHI0Yi3XRD2eAb5LUmpl7XEmCnA
AgecTanJSZngolSsvra25794vv5G7564b9H2B47hO6haIJlZKR+SPg/3rkfEoYGqMfBCjAhPYsMp
EWad1t+bLdctt8V0Znvw0q20xtSWIaQHCIzSCljMFSr4CnmP7sYUSDkCyJ+VZ+qBBxVCSzz/8O/Z
tIsrym+TkG7BDqGntRZCXxjvsh4B2cvoWqnS5L0bW7nL7Y5F1hiCIpHNZ2SP3Xq0K2Dr6QIXWZyw
XtsfhxYDd40rZ1UV0dat48+4jx4sumextOe/HdEN3ARXzefJBNvSazH4v3oKaszOYfjd5ghGZpe8
kEeHXwHO8ML7/qnWJXaDdHI4nfrmQVr5wezUNyZ2DOzpdXKtcxE4S0jvmLiFz6K2xgU0o65VDp1J
QV2Am2oCvhN2ZZl7kfkQsXiSLAuKK44EzmgsIVw7SyyR8N64Is+M20pBiJvz3HyUoX7psMx7rFym
PKQqRjPCdKznYiJFg4SqMmGYu1RxFqBgYmcOpUCHcFmyFGOsMSwldgaWJKfBa50oLLDwz/i15YDN
irsnfOTJa+kbqhfH46h6dxck9fxWT/U7JS7qghfMeDXGVJ2tGL72BHxmazq2egGkgbZXBriKuP2Q
1AUOOUciBtXqNuALaxoswB/YrPhCWYarcjRYiVhttAi22cLAK5reog6Rbw9x/x5OJd96r9fjrs7n
RrN+woBa7Uq/p2vay5p5wywbzRxAxHwpapGew7dIDXlUgMG3MuVAifSF6VLcNrRI68RGbLu0gKoN
ntPi9XO5QLQd9BmvV+VDQD3jkFJn7zQp7WBGAzblGrBANJJrtfR1fjDvRjWitln1dvVM6hLLVUnk
FAOX9u4IHwr15ioboY0M1dQqXkFxMDx7tplg0JhVwp4NkUnJYN82sxfsRy9X5qcXjl47rLTUlbMK
Dbr2Bqa8esIsVmkjOvXa9QLjY4a4VWy1LVh6sfDnTjhMcxf86WySxg38TDduuK9p57VpNZwcMfYm
Z2WfKvfFmae+YWkuHTJadeKp97Se9LwbvYEMYKJQaSPTqvNNT6DUZbedYiEmELdSC79hHU9EprG7
R9m3ozz7n5vOaNfu8FmUxg56yLFyX9AYqB/XfrGFUbNzDDHyY11W7Cr+yFp3H9pAPpdetcRsGCAk
IH5z7HmpUNgwNQ2PzvLSsJMQHdweHomDfZU6G+H4NohIIdUbOmGFKLBbEdWGT2L4zrs3B92J4TS8
E6F6lVPILFFzy6F46k/YGPCLDC+1VGomQxjS8xiMuAx5QLZ5X+AsY32Nehtf/JbndRBuv8/9RbpF
CMEcwltpcK2N7de/I7ajUAHglUFgQmvM3U1D094DT1lJVVJNSr2wXti7vndT5mDipDHTHhY3DNWu
py6D0Fe44sWuuJajBJrIy/MPKiJe7/AmRwBnfgGxnE0PNVQjhrBG41o0Q2E9sZq89U53nZwSAwxM
T5LgCi/GRP1cBsbhLR/xMKsafdmy+HyhNYxU4EFsnBMIZcj5pHo651q2tGMYzjSch8SRIMRU9YNG
b6+4KSn2vESaMOBUGzvlvwEuWHBx0DVWzAe07bWUhA2CudHEnsYJaz9FoWEQHvDKY18RbVXK9u7Z
JQKPC1tcdU3SP/kueyG/4u3utpDhrQaGku5E9y/SPZuVqdXrkGLx3ehik5+d7H2eQ/+oJiyT2hnf
c1t5W02c8pbXrDagsS4sPuHtaqwK/CDM7m0aqvxX8HojqZqBk+T6twTJwLTn/ceEN5BPzGmchySu
LcoYqHRcTbPSaxJwlMnwO7LTIqebms52bBOxiyeoNh1BwvUIBWsVVtp81CAnd3ZRUHpkNPFvwt8z
EhMTWQczfdObOlSEmoIiZ2vHRqNt6fZS9qXpJOkAwVBK24TP6qiNbQ9vM47Pm+Ri8pGEYz5gf3fd
neXUtGeNVbkx6dy7VDmioWHb/e9khf1euAN7HEOwZw5lxZ6pqH4UluFwbwzo23e2o6D0O42mSL5I
sayUI1qxg1sYb6GNhNzk5A6CQdnQ9kOlPObGJgopr3Ot3WQTW3S5jQR3EHIpShqxGlLuhks5G9yN
9Dl6vmYn93jFFXSST4BU76zFQmibIn73i8naQy4cn/JcOhumT7RUMhS0htRR+mV29Cl1KT19vWEN
Gz/Vzm6g5RQ/vMZ7JRN16itZxjStuO7XMOaLmQtW+mDTEFOVrbpOQRC9wSytN37jzQcVBeawnvzU
+RyqcDHlL5mAsufEVqolQJJU3irsoAPOjloQx5SOCZLnB3M2gi083HLF94CKcg1fDegAAqHF+GHI
XzVrgNom7jp9rESJGONqK/3XKGLmde7RK8RK7UlbQZLvw8zNpz3HaL2Ne8552pqTo1M35q03MB7p
pnCOvAkh7PjIb5qfQkVvO9SIhyB02lchE5vCwZTIicf6lJUwXFnSbAbbn7Jmpx63uGEnEbtHAtDm
DcARRkmSmvOTDCKMZI3hNOfG7vUz/hPF7buHW+bOXOilUR5dpqaVK5ZWqKhokRMsBIYF5ZZHk/Wd
z3NzU7Qc0lrjeqs5L/uPIaJgZrKy6oE6e/seAKv9JI1w+nRyGb1r1sHo8AoEpQtGI0+ybl9g9V3L
ngGjsgb0Nh35u9lkiLibLIdMeyzFf6Sd2VLd2JqtX6Vi36tCc6qZUkXtfQGrb2ABCwzcKGwM6vte
T38+OXedYy9nkCejbsjE2Gipm83/j/GNL1pcICEzkUWdXScJbqSnwnWWzdV6FyhxO5XjXQuc7c2W
enuLqV9GxxBUwQFtCKEMSnQawW0OXXYtVhbbZ9G6dMcc5xFfpaB8oyEbaLk1z/TnsvNoOy6juRdh
oME1zYBhTww4kRVV35sqak6dJsFLMYW/CM+I8Tbqs8/DwgzjqtGBixBMmCe63nth9Yq1IJDjKYVA
8TWVkzx7iWwfxgyshnDhbUzsNFjJ8B4E04RNXIOfRxRY5O7TyOratSrMFjNA2JZbMcXi2jMSghQm
ZJ5lA7dwRQZvURM9Q58BJiJRPnFAi7/X/cegzthbjlXW3rAsli91W/b3aiDUC5i2t4wG2uCholaw
KIwyDJe02v1vQSAViYGC7YfUWQbp+rzDjoCl5oVH84OeEQ1snuIwhew49Nr80hfRuvMzjwDCCO7U
qJPJ4ftQd/uRsEjD1pF/u/ViyksM8HQkV8pAmzn0JFHEWdQdjLDNYe00EsMpZZWKRZPZNAd7MuvH
0W60D+k5KFtVpD1l5pyiEZvBbvQBtUz4Kc5SsEcofAUalBTVZdHxmaY2tb4kwHyXbmmmD3rvJTsi
UimqG9a2HuytZn43G7HS62mdFflTQExwox5tOhs+3LJJnWJEjsxfsC8WEP9foGxeWe5NagA4xGDL
PT6AkvQjSJwJ8SgDYRIsZaP2fixHpEXtogy6I8SWd2tyH2wZYpZ0x3ZfpKzv2frRK3Foyxn698my
MU/7JoXHw5CtXJgtygW0JnjMAP6mYEPQYezAdLH7yZ7ZnCKmRcFOQWgm/Ky0HjdMavLYCZa4ZGKR
pTP6C0NnoCF20NNpNAXEmNjvPg2A+OzASdHrAkvoMczvMpzKFEfzxCB6aWew/yCpnt4gLaOMqQjX
47x43FThaVAEwfb1d603ACenPf45kSerNtLWfYmMrrCR8wPLFR+j6F5CGt1l1n0bibKRJJrbzdNs
CXcmHQc1ZdD2gf397awRn4L4mGFVNCnTEwZ/J8ZsnzGhK8RqOr1ic8JIVGjrlIzKsbDWMGzoyDso
LdC0qyMZE6shxoZWAIZIQKd2vCwF43kR5o+98xrZ/kK1d7Xx0DEVmZa1ku2ipsgT0FCfUfKiEeuA
yOXgW0eZqD7HNO3kGB6T1LvBlYxol1CooXgUQ3fDLLAd/PjOHt7mbA53T1uezeHwPCLyiPC6hf6z
jbIhRVqWMdmjy1YxPleQn8BcSm3h2em65Sp5RCk1Oo0yET0zD21HnC5i4HVQrxNQ23o4gIunb/mQ
BOOVhoK1nCsYIRGaOOaaqyr43s9gWs+Zdm6H3h7CHVz6K607N9RyCwT+WQ1pxatpGci9QTC9x7un
o7dzA7hz4VqDiYGrbyGDFwaVY1W47OHHfdpgvVpWzTpqHqZmOFZIrS1SJXXSX7Kp3BQAXnvr1a0+
Orr9ii1QQQMkjl8aUm+Ut03r3SCbxYgkX0FqCgnXrDHv+Eq70kYPXVAImb1GWvXNdXcThSegF1n6
ZNS3s5jCY01bQyGslPO9mh4Kw723vRzXYIb+oCatDwuYoy9awuxiMDulrn3ETvYkGvvJovMJtatZ
uiHLlCnft1W+SSZ0fG67l6Qn2bB22clHGfJ0BhORz6hRAy7BdKPwBSKlJEYSScx7mX+wLSdgKIZ+
rXg8zSuF7s/t905IX5vtimMxZETL1Duk0IBiEFgzGcuDA+v0N+l0CvJqVdrYx+AaWvco4pjfsN9m
qLB8tZ8A6fq9iWtx/HAo2vlEJEj1pbO+Z20FQIuZk36MYz5N9YBhgIxDx44/2Hw/QqinUsNgw5aO
V+LZMDHCKK1d5aN7UI5/Y0lt4hEnwZ5mV9C8DrRCu6xdd1z+Infsa0e/abV7We0i7xgbi5JXt/oq
TX9PE4VkhfrONr7COEvHRK3hQjBpYtqsu53U6YCsiSy4ARGdN/TaV+X0alRPccdlw+VCPzSgZ476
Qxa8Yeq+4yUfDGAr0cGi7Y+r7ktIoyabiUqadOkosVCdgntpaXxji5VTjR9FNSEsbnYxMsmGy2nN
5meddNwFaLGeyioo1s28wvCaW1NfGNNENAe50OAFurzeQvd7d9HsdMwBFu3GcU9W+D4zdmN817U7
k5r5QHOiqm/DEP24PekWdBkyXqYnBNFVTtjUiwZlaSqOjQ22QRwmld0V2XroqO5ucJl/sRha6AOd
U54MMSEujyG8a2+Ayoj2VMMyLl8Kk6Kt9B/IceeKglhHORWhdbXOruUfe5LXu32f1k+wGOmxj9dW
u+3ojoRfW94tUZ5Z6C78+pwh3qJPwA5JsfVC6aen8go10taBzVgKwtWc4k6f0LZkXrIPePkDpKRu
NO5M+2jQTuuMZJdZBJfMs0u0GejSQNVeayBQLfA7OhDtklVWooGGqQtw0c6qhTuc4sfCI+8UJJCc
x7C6icXbWM85LD6BtTel/70Oj5Vb7fxuF858AyRLVXDSmg/oAaHV3GGlCVjZu95VjNqruY1G0giJ
nCNzMZ6X2QCOyVV4NlC7BXZ5HoaagNxvTX1nUP9PhjeV1QRYphBKERQ2ELkU7OXEfmTdwKaTtSJS
RMa7pYA37a2Bzz0aertXqX5Hl+KKnu9LbuVPXWm9Cjq71hxO2bN0h2SH2hWnK/QDgeK569F8wZnU
sWh4S5mx/XErmw6nup+SkEkrsGjeJehhE0RO0PgrhObzs8KamvZ2Hb4HeokLbGDhFLDJveobxTRH
hPAoKerFGcBocjLwILYVVKYbCFkmQ1yIAAPi9VVUoHtVvJ/KhAQe0sHvk+7e7oOdAU7Erm88MbxK
d/hI+vH7aNQPeWGfKoA2a0RvCB+pRGsofYv0pHRwI2uQe3TK96xySg5djzhtO7OnzwvjhegvohuL
t4xbH6LGVNhaASO0XrivDe+tRWyjlw8htriU/acmvtKSgySnrxIjWPUq+aJKo11Fg/tME4Wk2gj6
Tkxjb4E3YtnSOHAt9APjF6sz1yYdwSQTYAASSv+ED9jdU4kZPWpB5Eam9epk3izIZ70/qnBROejD
YbCcjbp7bWnRJIztFS4G169vutEnntm/A+RyTDKyVuMUvEsSotdqzTkEcUaWtT0jUOJ9gQbI0iC4
npL6A1/bCqXOsozym4h+vqnfVhPKadLuQjhgCQI7q9jCBKf74u1TbAll1N7NTNvB0LaCOc+gPTOY
wR56CKINNCmYSVC5YtFLqWXWK3/G+VPQoj5XPrpWiRYKoXNiUzC08F2CvWKQxhNyqnlAcM5h1Qj1
rWkAg8taPlcEvQGikbDIZMtvyhQIiyWacxrYO4OcgUxZq7yPNjIwF7LV8LYTejhE1F95/1W2DUY8
eA3TInuQVc4ygRZxjMvLc76YVHRMt6f4O2wRE3yDh3LDzhCRkFyZgD6MJj9mIvyGJOiqDwDf9mQa
ecVTAi7IgDS9H2I6iJHUv8YhYiJNZin65xZgRtiuC15uGZVbWpQEP03tm8Gu3PfyjalgLRQlcV9U
EPZTBZQpyFIExRBRlrlT0BAPjZNFDnpHS7Pws6M/yH1Vmzsrlke2+fd1yHkbVLnrWGNHdlO675MR
3gxUQUrpf3TiTUcRYITatq7CPd6xJVJkxAfdE82ko+a7S0uH3elGhzy2Fr5mveaK2TsvD3pCEgXJ
Vjn3259xP+XZRtMGLGRvu7z6xsGvm3Wt8YSUFCtNJZaQYpHTNV+LanQAgCuifbAJQttHrUVLkCdR
N6wdD0a9FjphdaSk2Kg+R0GEAEwjNYdNYR0+6yPbS882vqRR2V7h3HVXbUATymqGp7pG6D2FxnZq
1K5LonzNmLBzIrp9Gdyb1Aj20DU2jd5+wdExcHWdb4SZnRK9BD0dbgdUssvaNUAW6LUL2MB4LWjP
MsKMgGxUoRMJYz72Zv9QjAPWyywzmIhQ9usjnIlOGjcqT3SCKtNTOtM/VYjwxmtKY+NM1M2MsIRy
0zf6MQNFyAaBKKC4PETse9hQkoXebYxA21Q2SXwGPctOvcgZFV0OHnk1bF3iq1pqKTEqmNx0rXPX
ru2fBILzNEP9GOdnX9BEiNEY9JiahjQ8B7mBXs7WX6sWe6Rv4Ylx93qLAtdqnYV0sxtwznvdJwfX
sApkRdWrRp5cjQI9jJnFIIb1dvLkBuFrLkbirngl2djeKs07V6l3ou01D8xrQ1k3thveanx+GjKr
Sotfsf3dtgrDZMx6js0POJXQHlHPlcE3h/GrhWTUeO95zodBj+YGLLYtTPZGxUzVZ84hr0Z51RTj
OsVjPZTyKWpFt8jR/eCFdNkw9mEP72S6Kagp7aPU/5IZ0XMaJhnA/mZtJZAtMxcKJmXzbadcRjVi
pjUAX/CwYX0nKGbrFuBNeciT7tj01Tms+g/2r/u+C76M7oNVJs9JSA5rYT83ZCGTlvdtFhXHxCoM
xbSF9kRXBfc/zRMWMGxkRTMevdzZJgUiSCaYq1yKlVaxeK+BX2BzJ2a1oCceIqKgatr2KP2bjcb9
vi5y40WLFJyx/D506geW76+5nF4cXTuYPkL2wXhr0pb8nsKUmCcSiGeQD6du0WJPKBH/CEI16pKS
cDA1kCHkQ0fmLG214k7qw0fkRoTsvtSWeJsS7MVOkqN7ZDPkMGUsdDm8K2vcqozVTeLJD0i0m64Y
UX7rOtujyCBCDvu4b6AoikglgrBlhuERuRwr/ya4SmS/sMh+x+FzkhiCw8hiRWVps2wuJ0Ne+ygy
Ui77inRyoybPNZMhWbKh+1I62qnzOxQwZf3s6KyAAtHOusFXiSIN/Z9/NfTOrLCR+LyoSTTC3toU
6FwmBFFJcFfoeMPEX7VF+dRGYH+w++jXsWRrXjXkR+XxumqkvUxj/seHU0URVKEqBN7BW1SrDHxg
86Bl1jJpfePaE/mhZdgbRhzrmBZRF3Sxc+oCPQdOxPM1m9S7O7wfKbu9ylq3xYhjz8WWFis1rHw8
nnRsBTkkWriZ9FlFUsxApTCH8BEbqFqbHNiLF6/DdnpKnWpTDtojLfBlnJPKo1fFvVfo50ALid0q
wTv1LmtLIzawPLuwVYhuJvdjn0zhPZ/n66iyV+mRVw7A0wy6Rx6S1VB7r6IhSQEwGerkVz1Jv2k0
FCr0tPWY74ywfkvAH1KUYwccVRkzc8zuOeR6iPBkk4rVtngtfGLCBqYkvfWw4IU7KjV7kSHz0JL7
hsWvawLionPrJQh0q3anhH47WNp+dg41+Cqxte+yitgrsunGVy3qtpYRHccaBHzIxiXAguQSMrW1
jW54smkQrhK/phpcNk9h56tlWWba0jQ0NGKThigoqkA8JgJg5XUd9lq8qsKCsbVyWx7QgOUlWkNK
+OHB99pu3hDnFAQt1wQz0wQJcBAkIuQZW8W8AUBEqiFJdicPC45REfsA6z57wtOMsXRo9am5yTzI
Ylel7rl8hTDsP5ZN67MPyMbB2AkztPxnZYGoRYHY0WHvQta7lPq1mOWkbLwAx0oaG6fIQEeAbb/T
kaNGRDnq34QvY8RNZlGKLXqc8sX3BnGr1TbVJ2JjRETJre5oCOOtEyth1wkNFAKRHt2M1Ts7XB+e
UULsnb0N09wn+c6Y7HleC3sJrkwXQntrIwgbGyDLNrkh1diXWFXTJmCFRzpGqyjM08baF7rXkD5s
jHZ68No4Ns8F04nxTVZuT7QTjagpRdQRwip1ER/hfR8nc1oBYqqyPTIZ8h91WiQkgKdx98H4XFBO
A30X5beGyUt0tiwzbO7zgljDfW4WSXVL2bYZtn4aoIPsHaHsE5Y1JJSFKeziJm3RNm1FotdoaGOf
bSj5gGHekyLlWN/NIrQZJdqcghB0zgCogYw6XC4Vyg5tQRunOIBykul7gY6ougntOEEN1UqSg2j8
DNNNJNsJMUOK6DTf0OGrAnbyKDJCwjF8sDCupnn92rWKpF9WPbIqhBmem5PIUlfjjc2dBOxRF5l1
TwG+IxW6i4uWv2P72Z20Us3Gua0TDfM5a/wCbS6p4VoOTQ+mKsN2TaH/Chq3lJGqxOQyQwVBB0DP
kEkwaXzwUniM8ntk+uGErbrss+vPjwyW/hfEuTIsU7hC6AAJXJt3+Ncjp4gPNa1ho6UFTr6xJnK5
rtKym9l0cfoH5/9t+C//PT/9AU7/j6xNoYRlTf3Pf/x+lo5ucJpKOhQjodT/eqxYYvvGZMIDPJJL
U0c5gNISd0tmFxZRMEOwxUNFGePvnqGjm7quhD2foCMusPFUDFk4hE52zUOuf2DM7+Dydlgr/EDm
+t89mClRPEjJsRwpoPT/eop6ags9iCEgGFWgjrpbJhsFNAtpBT3B8S/unRCXN4+jcTWFjaACW7Y+
39yfiPheaY3UuWogKEPMWWlFALXC1ioaegGKWAhqjlnIvVlPrkNMYS6RuXph9+yURXkovIbW2ufX
+hKYr/D8mBJtKZkFXHXr4mkKmkzB1KdAbWUEvyFSvhIybDapFtVYrsEkfn643x4oDofQ3BK2Zdq6
6VxcbWi7dN0qcsiyLMDJ5hHP7SCHMkH7FDgOinWArDa8q2t8zH/xLP92phZNYdPhXAWvEMPYr5c+
6KqWmAPqblUOd8Roa0p0uSmN1xEcMLYSCE5/cbLzyfwcRsD9/eWIF2+PZ+tCUx0JkZMImShhv6+6
AtvV37yk1pwNYZrCsm2T2zmf90+PVBUEeF11cnoqL5+eXMpbs/kkezacYrp2w9B9cBvPvPv8oBdx
EpJTM3Q0va5jCYMWzsVzHNEYYyYidbdHvY7DcqSnHtBkpTwE4x/tN66RwEPxYlWJ9rdPWM5jEk+r
tFhaWReXtfLLVNCaph6dLB2MJEbgoA5b1xQRyq5Zfn6iFw8s3jV7lmXZDqMuO4LL4aHus8gLBy+6
Hom1abfewKsBWQO8RA9J5/NjXYzs87EEGBKX+cS0GQAvxj2QV07QNgXZemo8N6O5Fk63a5R1/N8d
5uIdNOtayV4byQJs1o2bIn1bFtR9Pz/IxbM/n4sSiluku0ow2F2ci+ER62MoZmazmyneRUmir//4
+TH+5N78fAxxcSJeH8JPhql/TWZCdzsKUuikKqu9PVPGajNGg1in0l18ftQ/OzMlDPIRHUyCv42Y
kearsawovMZSxMtYTDk0HM/4i+iUOajkp7Fjvn6OK1lcuJayDfXbuYVNmiI7pVLbkKnUFQ+liu8l
QbHC7976JoqWQUa9uerz0+endzFM/nFgpLWWq1uGwM/w63CSeIbFeowHnvLGitBTAslposbAMAPc
o58f6/cb6DgmNBel88z//nKB+rAjX+/Ix3abo53FNBArVK0hmwT/umtfPz/axZjFmXE0xiqUD67O
2V2MG0WZd1hrjPA6DWgMxDDYvB5ysppjfZ2dY7rXlvb980P+/kZzLAsnr4tuBJ3Exeyap2glxxH8
k9VG9+bQEPbAHtiU/e7z4/zZhWRsImSI1w2d/MWpuWYQa2bBcVCEbA2L3a2GO2L0VnMNXibuX9y3
314Bi3NSui1YNVnC1OdVzk9TTjJ0WZ035P4ZZG4+5TZkjNTTKFh+fla/HYZ7pQgP4hrapmBu+/Uw
uWP4oizQ5xcsrFcjIo9lmPXN+fOj/PamwSp0YccJIdmGKXVx7QrAEoPpUxvDqRMsLaVlq0b3JQYl
ZTB/uuOCBkV1nZDwBaPJhXD5+fHl7x/AZALl8Xd541mbXJxmi/CPEBeCwRHareIq3Ng6OLGgdd9J
L7geypowAs+A0VJN4J8KYS+dtinRH9o3mNg1LKfJh5bim4Rk+OKmmNUyqpdTQrsGy4pTbweG97XR
iHtLoV0p6xqiCDqLKqJBpoyk5TfHfxHF9PutM3k0iJvCV8aj4l6cE3t0z1WaTS62HhnbrshoaWal
tv/80v125fD9sfoR3D3FjktevF5B1vq9EeMnonSTH1lWl1BnAnc5oHJ4DZPRWqLW9Y+C6Ckks6aT
/8VM+ttrxyIE8R8sKoOVCIPmrw8o5IApDixkY31Qk3rU1OWXMZX0M8JCbfNJBeCq2r87jBk6zylD
M9eWB1f8eJx+evka4Hs0Q0hOd3IJ3MOPPY1Um4qV/Bpnti6u/TIoycplm4/rn+ij7i+WROLysitD
550UtmPZJule8uL178NAote2YLSrIHuxi5YOMmCkttmwnaH21U05EQZRKKA5e4hAEWG+ILkPw03P
wIJH1e39ljqe04n2JdZzq761xMSLh2x38r2TDvOjXlqlWYq1cGPaOJ8/NpcTwY/P72JFZuWqpHG5
eDVJf1dWyOdv4OQjuyGoT65jW3rjqq6CbDzFQou9TezkuX6uYHEUh88/wOVzM38Akt6oHhgG5RTz
4gI6mQ6yGrn0oh6+Sj0DVtegw6vdIwMPyGWJOePzA17OQ5cHlL8+qFFlm1glzHLhkPxF5Ptc1EPa
bOBP/vxAP165n9ctfxwJKBYLJPJz9IsjsedBSGNwaiqIjmZBk8zO46Wko9ObyZvVQeazTCpYahy1
RYVJKXPQ/LpABAfdOWP0f+/6+NFI5CMRKsj7RyocrLVULP5qtf1jCXX5UR3XcRinxBzNd3EXKFNO
daY75cK2nbU5lAzAfgFzddi1YOwpwy7JCdtgynoYFDYXg3htfFPqCVvjQ4sb5/Mr96dvlatLHg10
9uzj5rfup/e6p5ovdOoPYKfbfdejtjP7p6LXl1rUMA3MNL7SpcVZV5J6Ew/wcgiHR27sc+5Wt4YB
tZirDLUCF5cDbCFCs18wgC4+/5zG5QJRGcJhPWpJZmSJbv5i0I0i303I4eUOq/gAfioFVQAxrrER
HOAcyGvizEGGNemuHBW+sWwTp9ONXQvaYdUuxDxlTO2iHc1NIJ1lWFgbHqUFuRSLpi3FdZfZdwgb
YbLI5vvI32wcYxOUNhV1sdEI+BxrgkfG6NzpSqLUw/4atwuEO5+f5u9vDLsWFm2OzkDhgDf89W7I
Wmtpk4mZ+F4Fr15HYJwZlsQhMSjlD58f60fp4dcnkYMZtomR1LCZNy+WIGIYySpNtXJG1WzrpFs6
TnRqEyyiJf21UelflTUs9XJwZm7aW9EVO4VvRNjpiUniWCYOpMaBALKQFtvnn+3HYP7rZzMN5nBe
EOZZKYyL203mXKq5DUOH1/iAYqcagOqCoPr2GeHvQLBVJb8n6YDRdyrRdPuBHcOwQMpPHzhpwLSM
vds/tmVgf2cxbPvLKFfQ9f2sJeBW12zjppd69ZhZ5M4vYHE6/qKMfe+vLvH8Mv92Gha1beT2NmvX
i0ucGandR/MIKJPgPMWNuS6wLNZXbieQ6ZGmUvbmi+Qz0RaQx8CPYiz7GrWMzy/n74+VyeV0WGfy
UFEAnGeGn15yOLEGqig0n/4Q3Hth+D1wOLRQ8R+3bc5N/X+V2/pf/833b3kx4o8Nmotv/3XOSc9J
//uXrNVf/8W/1u/5zdf0vb78S7/8G37vv4+7+Np8/eWbJSHuDerz92q8f6/bpPnx+/mE89/8//3h
f7z/+C3nsXj/5z/ecgxF82/zwzz7x79/tP3+z3+wq/npUs+//98/nE/gn/94jKuvYfb+2794/zpH
s5r6f0qdVTb3XhiSwGHuS/8+/0SSv8r2mnWqY7LboI72f6NZLUn+Kj4ZJjHLNkxlMxLWNB8Dfp/5
nwaLcokljfeW0qD4O9msFyMq9SWdzSG7fbY5jAOXlUl0avSl6jFboDVZe5p8K/OKJtW4xCP89tNF
+ZOCvjAYxX59FaSlU/xUTHosIQVT9MXa3BQEyicWkDr2B/XdHDstG+ncKRABd06ABpFGPUnw+gil
v04mtXYs7cmdTG+fkXC+wnBFDzozQWQa362EVEdNudnGCerg5M1fEsNjLjDaLYxp6NJTUx1Rmd1K
+uyweMB0Z0UnAaqI9EkHsNM10UrvaekhlDAPcLn+/cXFlITlEFVMocunAocGZmeCIHviFaJcODsv
HfN1EEfoJy3vaxNpL7SOopOomg81kXAz9VW8tol4mpFNON57/dGEY7DpPdyQotWLYxsrg0wiMhGi
NkLBZpN6V3biHFR0dEGruzix+2lTKkhVHUE5m4FczOsuL8U93Dv9XjVEFTj0uihybXVof3dxkhx9
lU+HiaYTNO0IJbyZx3e6aZ5EHMr9wO1BoK1SQkp6eaptSYYqTQFi09xhNznJuBPzl6Ab+l2ziBOt
uEO1ZXhJjSg0S7ayt8EITwOo7apodzFBdh4hDpMu10pqaPHhqWaidTeVlT0OtE22Md3/68TMt6ym
Evhs8pwNsf6QVmC3tQd2GNpjTWjjA+IBrcn3In3sVI7zeejbg+154zayarUZ00Xbj/aqE4P1kE2k
oCt/ataarp9FhR8Y6Hbr+nDRlX6oqW1es+MNWLf57VKm4QZh1HQqZIVQnPLHxhlEfY7yQ1PY3YPm
efuiteCa9hVu01JvkQ9lL5FrdHO0ZbsXujYHfNobXCf9fd3HxT29dHsDiQAXSMF6zcNxqHRry8j/
nFuxeahxka/H1kLTWVg7Wq0FqWg2nPZo6s5Mq/ZJmDF2tX3vlult7bvqtolGdQuci5Rtq0caWCU6
MHZoMy6Wo01cmUzNZn/68YXuwQ691Ejw5//8UdgZYmF1aORoYka0UbLxsZiTkiwFOoAjLBAaAlBO
4rchDw+GHGvCZCvIzQ3a3pgkSQScVyJwQDPmb2bsBAs3ibulLXL31sJYskm6llePAOBFaxjqprUs
pBmT80rN4mgVxfjsldo7ZnmAcex9Fwig0KWXaX4AGEMMIkhLeh+mdeiSGMSd524crCL7pj2zjQ0P
fWOEB7M19JUYokfmpQct8funMALfBHJjYY5k0+thHiCrH8kf4v1AnZtbYju3uK/Yq453qLPGO1BU
sK57nEdDg7+vXJSZP/esm17fwemJl5qvEY7hdMOu67yTjRd35xEZf13C6MJexoqHwFcIPQ9Z0A+s
ImyIlUh+Paj4xN2NSJPD/jqwtGtEIXhpzfijagi+SwCi4UdvTj5EoFWADTytCXz1B3y6Ar1WY8FU
ptsU5s11HXke1HhEekH9jc10iMurf2CzTzSiRNHdOWSOxONjDjbuRWg+b31XQistrelklPU5VUa5
khIANXik4WECUBzadfQcs/A2XDIzSr+BLWHMgIn/+fLjz1DQoePDLb+mYqdvM70Zl7qe5vd4H+80
oxnRFbfJIQNSd8jb8J3zvUs6PcZ4j/QuKntEKEjFyxhzSue60arox+oOR8ge4Hm4xf70EGnQwRCY
rxl5arRo6DsGNqKnytQP0s7WdTFgyWJwvM7yvDmwtaoPvfTqgznlCv0BMDf+m9E5/+OLEQHDQ66P
D4AUR6y+8jFl0Bta80vXBWivMRj7OWqCmH+C8dUBkg7XaIlughiWfqLN6RTltujLewfn143CUHmd
A19YQUkY7y2LaldB6Fbgde7eV335ABad3CQvvJmQHiyTqj30I/7QiO0ye0f8CR0Qs7x09aUCwYw3
1QTymjZP2NPJcfTZAVlG2e0bFVqL0iYCM6yBOAeRDB7JY9gacGJeYr9g4oN57cQq3+R19oVWV7vp
TahQfZdVBw8cetNAic+7AQmmHt95wg5I5Mumox9a5zFo+51GfeREvxNl3STrdT6P6QFFhxMo+Xgd
GdYKEhTpLhYRX1b3ZLV9uu+ggFwLNfVPaTPkGznqwFKSIMf2Cfoy0LWvCeaKc+hXzQYSjL7GDNU+
kiB+TroxfHNSMi/SPs8fcotI6Slzd63nDYdS4m3xzCg9I+vs8ROa5ttAagD5OMNHOJTrEp1+BELs
reqHV+Y165wQobs2k0lsUjBMDzq5meDvHdTtifPkRCb0gSLRHsAxx0vVudpNNJnMppkydwX7AIxM
JJUD+nxJVQhWKgcZNvDO3XQYf76UCI0Ti5KlmVktMOIg22oNoQhNMuZf+3YRt6l47RoUVcIr8TLy
I6Tt7SOVTG2Fv7Fc/vhWz9mdA/GKrqPRWbZaEmMe5UuPkgxTmbKvFanCdizJ3ojRKx/T+ctkom+z
cWwtQorIYF/Tu1EepTVcy8Lwj4MJcDCn4Hu0Gd7gjsevQiaw6COfECRB1Bax1Edhbyw5EtvhpgR0
z/8XdriYZLjVGWBio/P2cmzNm9IgrzDOZbHtbYClSVqLHbQnC2KGjVNO1NqJJsFCV5n1YMzRf4Mw
lqGpBw9T34pjFBFHmquboYSeayew/i23+oImKP5eeNPOE7H9hOXqKiY3pR80CU84yY9mhDE/CoFc
+ENYL5knr0eAZXCXm4Q4mC5cJQO0KScjtqNQODV8Rs5wQB6U56Rvuij/18oqoMoOdXGbE3w50aLB
m2GxZeNqg2FcBXlDDlsMhyOtt1YoSRGygL7apR1szCGY1vwmYEldTUBghxCuqAmyNaqSEPreVMtK
m6q15+CsLrUxZ+MeW+/51qAtrVd+etvSMD79+KKi+KkzJO+pgKWg424/wlN1js1QAdQe9mDcxaIS
RbWz7a78gnftKjNT4yUh74bd5HOYERVjMomueCDzveaFPwjq0SlsM6IzzB7IwBjbuPmofgl4FHfo
xNtdYNtvP75LzfhuigbvMEwltjxTqFcZDidEPddj1ltPEImwGY6UlyM3dnEwC1z+dbWDtNw+mC3M
DYqE8lsCuMZLC/HRmv3BMxUhA01rrXPYdsib0vKsicxf5m5AprcT4yB0lLNzHeqebWPjfuv95K6U
EqRaMRnf6qK/gX3nsGyjNDVppn0z+dlXo+qmNQ7iOTQkN4/Qr42jgmq7pG5zQzYuPc/eCJ4aNxx3
iDCy62oklECQXI7QBckudfRb04Ddpelps5tiWz/Q6c9XWl3Mair8xrV9HFnR3iMg6+9h4Pwfms5j
yXEkW6JfBDPoALYkQa1SZ+UGllkCWgVEBPD1c9jP3mLSust6qroJIuIK9+MkV5BlupGts8bRGL6C
fBTHpY05Tfy0eenlT0ZQ6q3s7IZcNL5lDp/w7fHB3nRH9GHgtAXF4ajPRurq8yLRHpZFu1tIfzi4
C2nBCfa3rNYqUo97CmwPYMU5OOg61Zf/fsyOxurrEPiddgVxSMPRSEN1swx/eZJJEQ0zcLXa9Yp3
PMO4wip1TBqEq+HiG7zeCUfa7MlLy30VAVia0PmkKTh7u4kwa3yhgAmxxMj8BnvnGoQYCecmdG+e
40VBPbZHHmZ2qMYdfNmHtVX60Zw48uBaw88UOPNNJzVGdS98sYfnuqYsl72Lx0wWp9FrMcI58zZM
ZfaDBzzGcYELBxAVTqIpm0+pR2RHalWQgP1a8nrgSAM7Ph/jpGoO5RjOUZUA6Ok9ALhp2VUfrd07
W4BccpuXVXZx0uGfS2DFjYZoBRlnuQRFUqOP6+pb/fhRefpm62AGP/L/v0Q4B/gswvuguLjHOs7c
I+Ei1YGRB0s96VOe8qO1zYTlKDq+TLrqVOG/XjdlmXzWPmDbMv+TpGP1nFbWvaiN7JMNrIezjacz
JjsjtZ2LxNZPi1ZAk2oIRazxDs3/KbEn6oNBpt5zBR51trFq1ihcXtpuxqw4d+rvZ9YvPyw1yqe6
i9Nj5eD/AMMjP9umwX0xLsm5Kg2iP1soY71LSGdq9sVzwiPbZm0Xr9DdkMjG9uxdGrC/G6f81cwL
MDlnsPe13NdtNt+wc+gbd024UhXOLfXIRtRzAvDl8QKkup+eZYtvZQlWhgw5EHtBfMWI2Qp3otqN
fUvUn/3qZ0j6tal88hwwamJKjhfADl0e+RNhC2jkdjmCr9c5QOjazxW54ICNDrXrj5Ck4vDUFuMP
PLfX6dE6xxxkAH+OrF/Nv1WZ7iy3VD9klpiI89uFnIbM2tYQ/aDMD8YzOgBr03b28qRKr42MzB1v
LIVccz8Cr9oyS8UjYDdoa2dgXkFQL3srl+M1ny3gMJQhkeytdFfGoHmD+Yl3yoXDy6ATRMQZ9NmC
LcX9bFVhr7KZN9mbLJxVuWXsyjA9hmOdn0bbOkkxv5S9muD//hfm2jpHDAfcF6Z7NxWZjowFsIUW
cBhzAmZtmCA7YyEAQkxzVPZDfc1II3xqpMcVIfAEZ5Un7mPmHcchCE65b6cPbewvL4+r7wX3Jofb
Hy4rfs9gPOIlAfc5kiqTLBZ1VV2uiyZDTkb636q2Ogc+YHawModSp8Xqk2hZXmUSTkeR+N2bG/h7
utv8SY3SAf9ezhFOFrAUQzq/dYp4EAtt3MESVRm5Qwauxu3UvtE2NqFv5Us8Tab33gv3pZa+3tCj
k1Vbjqd8scKVOUnmtk2DV6YpxXpMjM/JGw5lCdEKoIJN40c27WBY86r5px35EXR+DAWATrJxxnU+
mskj++KPMY5PtDDoWiSHQXMlsrtCKHd0L0OBqiDr02bNfpos1CqLN0p1BlJcEH7SumStSyq5bq2o
td0PhvtHhxHQjoyQci19LOOCkxpEXPjWxlqcSvdm+6iTsZsw13/IFC2b2KsFnyd/4T9IAhkL6brt
5c4crKc4IHdpQWdcFSQOxoXaNb51izmrVo31ulg+x4aCOg53gsAx6rR0/jVenVi9Nl15gUwRkWt6
C4v5L4A5gohK8mpSC5mVOQSHmSXvRnaJWEv3O0PCvO5MN0V97AKtAP4LizuGjFxctd+SONTA9J8J
XZ8x+7WVKYHbrQTYrk0qIfdUPKpcYU3KiVbHLZZz0RMlmhnLfpY/vQdVE6crf/gMWMSvILqVhGwu
5Qt6M5i4CbkvDlPjQLT2pu+vA3FKJ3sk40I3BKEu4xnOFw7ttO0ZADgIr+sQWbAiNhlxOMoTbppV
y8wDgyrPAltr27cS8ouNhhqsaHP87wcxCu2xURKMh4zE4hF6XrTYA1qbRGbRnnUfvkHg4QiexLdq
feAL9i8DKfy6xeVfueG5IFJ6XZryWLXJHA0e9iBtvxM9d4DtVhwq4MpFbI7HmP4WPUo3bVsDSEsd
NITuEkDQPAhXf+SQfZuzO0FOlW85fO5Ai9ewGF+U5cFpCDtQ+ma5Ik5H2d++h+WUqDdScWGmycU7
aG3A+shJ8ao654DSJ9+jQsArpPcz/RGQol6vRBF8CsYpq4QIoi6AQANkyNIvpcKWspA6pNWz6rqv
JQtudZ4/pXP7EmLFOgMOOisCBsbBOBWAe3BPEZ0DBq6NjRePYGPdi2+vVX+Qt7+7aKWgoP3VQ/K3
fuS3j7m62tZMvAHpPCMIB0WDgvcdoEru4PeGSAZZZXEjKZtXv+HESgOvAPZg5iez6TXYY+ctnfzl
CGdVRtbDKgO3AQWO2z8mHDYtHTtuU+enxLFvZZvBSOVUMGeJCbXCTR74I7kLQ/NSzD+itkimLom9
5i7iBZ7TbqddPtrKWV6UpyJ4PY8sNpCPMUg0hLo97sjuJw9IXUCo8q8x0gvS5SM5K6/MKEw8afhz
Sa8dyWCSM0av3N0sNT2U8x1aZbWxyvQ3sDPSMOrkn9KEWNQVfBJK/SVXyabvWMVBzTsCUCOSEvkE
F9tHYJZPIp+IpDdZLhLFaWFJfJrS8LuA1r5FWCjJZnJ3SJ7+mQuwrmZhYwYgDGKV/7Jk4yU1GiIQ
Z/dLjdtugso8tjAmCugfbZ01V1W7rwaiwrOtMV6XkPYNtJDEiGB4N3LslUD3VqXjd9y/8l4wuuer
mUEgL9wXYUNoVeCCVnbWBXA6IcTLcID1WEKQd+1Pt67qzZI/ABsi2+a1Ea863/Cw9ff7srWBMCPY
X8Jy60iwIMWE/WvM9iVRIs1o9mshHSb0cnwmdv3S1TPGV6MpcZu/eWqRpBt5fzEF/ZUOaUG8gFqH
eyc5ebP9pxWkXg4DBCIxe/txrghwGKyVzZr5yezx53qzb0auADdpyWlVsG5e59OiiANkGJdl49oI
rJ3JNBAUsDHsKqdXW0OLQ13hluwFjCW/Sp6QZXHWpGO9yct6wxS5IeA+hlYRx8TBAT+vpq6P7C4M
1wnyn8cgdJxS+7iwnoDVC+mkyHdUunRA9rEJp0vTi+WFvDycfwpBidG1X6G7bHwLtFxtjClXOh+U
MIkoaJAyMtlVwcFXFKS4uAyjZ/88xOPa9SlcGy2/RufCRIomznP4pDvTJ8B92AVVZ2/CyQNfhNVv
oxi0bRpNJHsVmwmo05K2aXB5HhDuNcCVTVG9T0kXYnEKnozUe+TIzO52SVW/hc0ED9WrIHdNv01g
2+dg7ry7zD4c9jjEV8T7LFTOqnfC5RRm6absm3ijvRh4PUXbsXHVL7LGadH5r14nXqu3TZUH64G2
wBk98GkpSlNpTsNm8koL0HUDc4BAWSsBvFSKugI9TFjQHGzbQGBCN5sbwEhQUMesV1QN03acFOF+
AGwHe3otBuOaCG4Wqvy/aan+BgUqZi4X+KlJ9jKm1bGVfbI2Bc70pGcIQDG8tcqh2lue2gqft1rq
qti5PZb4xf4Gmhmf4SDNofmXre0/P3CfWj3/szPi2w0fsFHnDGcpWuvsGSQfE/0Rb3ICYqNAS38T
zvbJh8tMQQZUxsgOnYc8TBkivkL24Xw0tcVt4n7rMq23gmJV2WzgSQQmZR5qdF0zUNa+YW3Z9uAd
NPQ6kGCFez9/5LgCfDBrZYPHeHBi2jNzdmKBWXysrQR/WbLEGz+cCeLG+UZeTv9gfCIvsMHHgJ+t
+Zbl7bbFmufm7ncMIHGTNuk3YSxAGLN+7/ZjeETRLFctw+E0H6mqOoa5Q26rFUbApwkNDK5He10x
/dr7mNA2I+1eu84Lm9NcQ+CrU5+gKku88lX0SeEjw6EiDmJBT+kUMHtqWe35Usd7K8U6SOwuL/XY
5HdHtbQgbm5u/+8XkyqxEaNh9GJCsoSUH3ZdblVtA7NaKn1aRqff2bER3jpEW5u6SE+08uxzkD6Q
A9+fB5C1cSCro5WHAqUq+37fVh9Toqx750y/zKDYmZ3nfvxHwZttxpaJNcoPg0bmtizxPvV7aA1a
WUd3wQmL4u+gx6S5UMMmJ2KaUWj1EjCj3a4ru/9hUxNv7HrYIuspoiBOf/IyfvKJNVzlZvY+wC2a
E3UMtCl/qcr53ZSVOISPh874a7X0dritCSQM5/Qw95qBR9+mT36cR5lpvWP9EmeXqijy1D/L/Cjs
LJIMZjd+QocNCWEzaf+7KsBSDkzFhyEuoyY1wVIYK1Qh9jVjloRBfXrOvDbcLBaeZd2DN/ImJpxM
ocyd+fizelION0Z6Lpx4OEJzGI4uHgEv8zc0bozAShQnZcHl6wvS/ahaTpWsTmnnwbJoYhE1I9zV
mngJ+lbAIjamviCzb06VXFLbzv52BT6VZJ73A7StvcOMdxV7GYlQYuKycYi9VIvqX3tlOdim76Ia
1CXLw+rk1XrvzWSHGbVZ7gZaL9JcBRKOkOo9TsXaQ0p3XnKGKoZLTK/ranLJaNrKuG1ObtUH9LfB
tKW8fLDJWBSpIq7x0xOiXqWXxeo0a7awi8bmcSc6deQLgXw7HDe1N4lbz5SbSCaay0LzSHoZH7T1
NrbLxAxccY4CLVlPqcNaxxIvPeuPb2Exps7n0TlCoHyX6Ca2cDm+7cmFqyPAQKUD+jzpiD+4lYbt
hC868mrPvFm22GG8618AC/UvzsyqcM60dfjvbxsLCVOeq1+CqqnF3PAo7anfdPBED7cVs/Gdscx8
6k33s2AYpGNGtmDMLykpaK1vXwOf1VBs7ZzJuQTl6B8tU5lrxkhyQ/vnmeN8TIz/MIQlIa8Bt6hh
m+XBq4ZN28A+gGH90tjzcgH9Ac3t8cRyea1i4nWaTh18Gcp1B90AKI9jn3+DYBvJBLCRITF5RTI/
EAei0/d6cnf2FBjnMqsuCaSSo89zXCH7sC4eg1rMr+6a/S/ZCE5bPzlgXRyfBU2DpW01eWSjIeuC
3VHPuyLsxEtKZsXGdiwCs1yTw29gM7mM7E9pIioYOOssy66uO9FfT53LAYhdmJlrcDI7E2kwMTZR
w3Id5bz6HD1/fF6kSc2gWBgmRLkZ2vdOrZ0tt6lQ7TWgCmep91S3dXnKR2CvWZgZu8Bs8rWskRJX
ymCFQE1811qnd1JJPsOpEZH9kGOzDossR0+/RDrfsWDDj2ykOFqGTewIEWqmuKe4yfh934exDeDZ
EGRQlV+T4NABKyCuXlcY0J/MaFZcH/lwHQwW0ibvgf8biIMfjUrOrzji+tWIonBtYHO/KVGw/Tbf
+8Z3aCaBkA3t1O+HlLGmPnqaJKBHerTqb2FfMhRdYtpypzW2II1Pi0ITa4wGzV7KZdW23kuYpHpT
+RBaliYm9KVkURN82SzFsbQce3YoFX/U2jSZdbWJQXAbZNYtZqDXzp3bE4EP6sCbzKk6M4x1M5s0
kfgmySmJpIWeAZTaYfCGflMHRkti0lvhSNaQGbsazb732Qy9Q93JVepXzSUzkWZnmgQTPUy3JBzJ
BVy8GdIWYTQ9VMStWxt4kcf6AEwZMNQMnF38TISGsmPT7maGLr+wtg7U+C/p6gopxxTvGwfa1qDD
6uoEhPdI0Em7koptM0s2xCVzBrUQAfmwas+PoEefDn4NWIsxrSAvhvyNr2bmZmPyJtYm/s9rM8vV
QOnjMbckZKB1SSdnBZflxVNnyOQ65WD4bYCSXrAPdUxTCSYvFkcySb5w9ZMeZgRXV2DgHV0zcvwZ
h3YJi302FGQlgPVE54Rw+1rAuzsBjK+tiu+w5SsK7wY4bW+TvJMzRfVohuTjGdsBSMP8QZSsweVa
MbklYASGKF0p1p3XRDZhtJQu3y1/co7ZAIJkFlBuisz/4ObLSe7jUoLQtYs1neFUGH+8nGjVYgqJ
IMiKk5j9NwFaxRGTfas5xLHuJLsUQ8K6s/W+U+gUxGOSOIWpvg2MutlErbMF8PBge3Rs7rgygdsv
JTFVeA0VNLd1kRvH3qzhf6XhYeK6+ZeQuFYpdouTu84tc95OIPND7Tp3SPvbiiTbhd8TYF2FlAS1
hInn4qXxyXiOiexVHSWW9CyxGkkGJlYF4jx1ZLtpiuROoBQfq27L17m0YFEt7HVEzOyEVdJqyebg
6nuxuc5bKAopHD2mnXP5p2HQBJ6CPFYWd2dEDYCzPJAx+eiU51ZBap/q3IpyAFGE3di7inEkhLPg
N4C2zxRn2EpzaW0KG+hEa80uGzeWdH7nfVvBEFnKdtdZQSwVrIs+wqGcbipLUIxN9TEMOx46/WFp
Z38C5aLcidMD4og3pkrLoWBlPKNwv7vCp+6z60d/Cmbtvx9NZRNtgRf8NEMlWJH/0uOmmOwtG76L
U7vWVnTpX59Xh8FPSvxXOETaJM0lKPSvcpxPdkBURcN8NDJCa77njdp6tAOx0uNFkcFuKy7hfOSr
R3gAU7Js6bZePP6IqRi2hg97cOylT9mJ2ChJmwnSGTJObea7jMjWJ0+VilwnSjRoBmbIwQuOanHv
RmV8dYkzHJ0W+QMO/GP/O9W2OCUUd1FaoV5x4izYN2F9rudYsgd0HjGpk3X87wc4/RpY3vjViZB1
FQ3uisX4CGKfsQOzjEPH/3FxYY179BzRTFbFnSvkv3K3OGQhCHDai8neuCM7H6nx5KaloXZsUowb
TFonCkbhrdmLIllBbjN63MSte28cgklF+0pggPdJZt6sPPnkDz49cRObzAStLtJ2OUZgN6wV46ri
TGNFDeYv5F3wGTiNmtil6F/t0EZO39RbxxjveRIY6ISSKPPNjbcszEYUrPs0Kaqz52l/+3vHNOdf
JopT17vzCY/MdmRg+wqCFHRu7XYnybfyxfrKPGPeo+V/m2OyMZ3a2nErqWd7Gb5MKcpz2BFjNAof
7GIabogSgHntJOWqW9qvXAHd8n3njlndeWBHiIWypgKfa07IFiVXJAlIuBY9s7CqbHbGCA26elBX
u4qBNLQfBkiAWAaizfKSA/bRDtTgvZBmkR5Tstp1H0/RmNJj2oB5K01n2DjJ8pbwBFa6JivBbyTs
GIEnnQIsWWP+sDZUCVB52CUQ6UogEFGkFcI268WbWKNOvOkbpYUCD8j69L+/GtmfbqvQ+AFm5R/H
cU84Rf9AO44spDhYYxKQAOOQRDZSKVcURvZs/HiO3M7pkD6mbJsB5MGW3id7D+a4jSZiN4hZJoiY
WCPvORyA8VQyPRrB8tcRvg1cLd4VlZ2czY6tsWtkb6Ps0i2U/2rVB1HgMyWNcUb9dv0A8HX/DDPD
R0gY3lLeKSCdH6Eebeg1My1KQj+ZW0xYR7QDtG45AgIYEZ2p8pvBBZBVs3EdTPIkwWKrxvmcvexQ
WiwC5rx1diyW/dc6SWaEPCEO0TnZ1gnqBRg23brWBtnnskZuIeHWTQzemMNz8JNmBIk4KYGSjh5y
CGVBuWxgkHWllq8wQszV2IV7U/AtMQeTmNYlIKdq1CfXhMrQ5ybXVgDjlh04W8txW0KnXps9hMlg
bA5+mkPiBFoF7Gw+WFP6a278ai+L1ryEifU+UUZvW5G/GAZOxVQ8vpMopdZmUxVX1/6oLNt+Ia+h
qOJu3WbpdwOvec03ryfyT/wtq9ahbPMZVAXbQihjXzfqffaH8jhl/NGqarqDrEgqGUR/yG9lvqgn
bzIlzxHKYwrRNitPJB5yj7mtWMXkF+I0onSTvHUr5Te/fTQ+fKepxfgwvY1nEs00acc8iMm9EERF
Y80yCmrfUkcwEatHdi2BQPM8bkIGYUjEavY2DiDnpcD9jw6XAyBvjz47P48ouYk4xiAhZtyPNy1+
c1oGHwkXXLVR78p+VQxdfWUwS5SRhF4PQE+3M2Q5nRPGUD/Vo4rXpiuaKMhTsbJT0L9IZqEW5pML
Pg12dNYV92QGWCRMgB1dyKOzsct5LZBrkcS4l2S7ZTf9zXV1rGqW4GmIP8cHdLLMU77TVfrPa7mb
PAr+tDclufbir1BLcTPffI751UxG5arGn7Ue2K9DwkMOmTf7mRjxKSPBPmBapP1enZeAYUemh71V
7dGGB0SCdpfaNVdCJceAiFPVkwVTSHnqXfBAC/rEBc/9mROabqQuhl8zoJJXPqJdvXCkJfjTzpOu
zm6N7Mu3qu/GBznJ+FtFLHpPtskZLU2VsFRT/6AUTYchW+Q1f+SoTVJfzAdbpJgInTEBcKMdoMIn
hxDAeeIWTCAdY18qDRIoDLdDvcqnsoxGNNMwnXJEut60QeVP0m2SPrdL40FV9e/14Obnjr2f3XDg
SJA7XBgTT8Uq1qEVpFEXw9EDDDFtffb25TQ55zF9G1mmTglLR4iHROmkpMa3pXgO4oa+L1DvZc+c
ieVM/9w2nMCewyIK888lGMpfkNXdyA6CqJ3r4oO45eDcj3nUlMndtD+K1AkOmSGp+BHPVaF6rgbU
htgUEpyfWOuI+zzohbSZEucPj+0xhx76W2A9gI6T0UYoEKcPbenvrGkaRmqKhFIekMH7hMmSPxDt
nNRlx25J76rOZUDrcZHpJtgnuXmPMSIcnbzKN+7kwGFT/cuY5+++WfG2OQOAfxckJ3TBDSgCRZE5
vSfx9El8w7Sh+e0ZsMLS4n/Guh7D7TRfLVSoVIUdKhWDKOOFXZ0W/1Q/wHG1VLepfWCqcedX12Dy
35u8+DCUEk+PJVrL9QBgF96g6zSockGmZktwQsz1kTtvCaGL+7wALzhohFu5vysrN7kWFaltLrFE
PkFsCg7gyfYefFhXonAM0SeWRNrRrGeR6lx5gOK0LhJj3lJjNSw+k3nFGh9c3kNn9d8PXlTvkjbB
X0cP1bb0lDxKcSBLocepOpAu2RAIcKUksu5h7L4L3MjkynpXeyySXZx0NwRjzhE1yXAobJZtrP+P
TT68xX6eg6iTxzFvrxCQ9oFJWpxfp5cyRxZDTwhHiEOt/xXWftRC+d8t8ITLcB4iv2iHXZiHzZoa
lpODSwjOGyCMI3yjf1lXBQdwmOHVbvo/YyDvXkfuHnkYLrF9BcddjjSMLL0MVe9YIYrTdOdP3qzn
NUx1MP4uJQKxgTfd51ufxGZY4+Srhgl8OGUzS07zhQo2qS55NX1MMWsknaUM01KigxYvWGeUHX3z
5IfGoRCy52Cyv5bQnSIxq0tHxumKNRpnSZBNF8FyK4PaPC0ATauOos3gZNhOSfLiJWO3lflCCHml
dlLrgiGbHR+zwFp59adV2u4tcKAJQx+N2Rwn+fhHw/vC1oHkvCTVUzYUNmb8s8Cii1Clfs1csnDz
479eL/dNUDk3uo2tGxZVlIdd/eg4dqLO7qbTexezrNk/i4cMJCeWCYFJlM499FFZr2nx+73oyaAb
jHBPbgIrkprvquBOj7IHE95KAQBWtnNKX4xef+gs38Y1wI5DGRNZx9sAaF9TduRkl9z7WRzHXhEU
IypAeBQAK38m6d7MOxCwENMoCokxtCoiw73EpnBhzd6SMwGsd9cPPhbW5KGXWVwn6tJ97TD+X6pM
bbBBkAxQ2Lu5pR9jEwcHzCDvqRdlusHjSDYopDxTkHI9OQ4RfQPjAgJTV9Iv83Odc2mVBcYgXlao
07PPDBM1dZhgqYgJ5GRy0xzZwD0vgflkjy6XwqJZxQ0pxzmCgmjEfpsxp3xDs3Ij1xoO60iWTuZU
v2wKyvVkuT3b1y0EizU6gIgyot2YFdNML/VxXQAHYUrQnwpzMiMukBNZX+HBzk2Kgth4dlGKH2nP
cfp5i16PTnZLXRYzgTb6SKZxubNbZDDmY72YNPmHZQ3dxhUsA4bHv91QHcCWT8fSJTtTV/FmsB1C
mozkO1zwWUpSzkEqTjEqn+ZPxSZ+3YueYuyRad/RgGQFMcYxsa/nAD0XcB2yIbBihxwu9IESy/i1
cmfW/D3ndpAfqoYJUg3OrbdZY4U+8Ete+8dycLK2ZYNhg6lLKoyvHmEWe7OBczRNP0Vc3P3AepkM
VKR2/GUS6sF0dLI2qkudV0JZ11RGars8evwqIyYOidBvw0yt3UDs2saW7Qr6Kh9de8+oytGn5dal
yOifUZuYoQYyXTbOi1hqIs74HnLSjhtA1OROiJ4B+rx8+o6iWmJClfccgzX1U8/cZY2kdUOJC3Z3
kjsRLB+1dIM1+655vbR3W58mBPPMKQcd5bb9y+/KduUCmYoMIMkbzwPexhbqe/CJOgU69dugSjbj
FJR6RoBQYduMRCiLBW/TBgvLPUvRvkGb+9Sw5oiNSeSbH/LRD1Kn3DMWGnzC71Ld0uNZdfOSh+xf
5Dxs7K4IN8MikjvAumixvGrX925k8WqvK1G1kWbMqK2gXcd2/pTFdUzHU38VLPOweEKfQsSc72Hr
vUmh+ssSsijATHBENI8gcjgsBkkfxIY9+8FP29vWxs3YiJZfcp4RVvuKwpFfRYSSBnTtD8gpqcC5
wsNr4gSICcbddR3agxE51d4IZ3SCJNpwsNr/FpvwtSlmqGJT326bDmZ63SFDJDV+ayIC3xLx81mX
knVzSSZFzBCW0Xpe+v1OgKKWurjSR9+tdeP5L3gOSIke02xbdQi3DK+GHet+Lo+s7ByB+Uq7r3og
BdOfvbPNSYJBgw3/Uh8IX0Lgrc1x3+HsWBksqNfcDlAikuWeix6toEnhI1Gr9yUFNWLxHSjodysR
RKSYyR44SLIuZvdfUjMjL+3p4YYhcnxOdvkjTdzM7e+FRfh2CRe2Om2xm9LyMtu1d3EWcPfY3+pN
nMk3JtTGivTubq2DwtmLIH/RBAxtshjgOKURkNVyya9gJE/wgB5JxPVtNNR9WZqvpiX2MCsZx1T6
qIaEbJOyIfouFmgfGaDuhpPVey8pzqUjZh97FzeYFFBjJsBosT+7Cyu8xssLTM5U1HBIz2ndbicf
8w5zoubI/O/Joky2wh65MfniyARcyR2NlpNs7Y2k9jpCcBzOiJUOozMG4KcVWeKBC37Gc3qCtck+
ZUQCy9NWn65LMkroFVG+LFCsGu9nGbpqI+rgbUG78toGXE7kP1GTj4CWhYmfy/2INWSZxfWui1io
Ma3wNnp/65HmBxYFeEpmlGJeJXpybsFKmf5LngmXuZ5Uu05arxZj1O000FrVrDwD6TwRW6TXaIga
SCQgH5RT949X7MkdtHUm9XSNoz7fAEJEsONnzd0jGsMUDPZTZ+Oib1m3OYYOqzlS9lHgLMumcsA0
Z6OJn4YkoascqkjYzJq60nPO3adnIRTISiFO2K9+q8K0t/6YwXAfyYd0DeNHWvwmsmFGUNgx2YJ+
BVqeuUfNEtawW9LqPIXca363AsVpzIhkHVhyj7NsfGqxD9EOpVsviRlLx1wexuRxfz9yMGYPk5AM
/HNPJ782UzDyWZ29OlM6rko3eZtlwiQtSP5Uw6HPf8NNaFZBXn+TIEuSuKK7m6l63JjMvtT7ZVke
VqkgNUn2e4fAzXRvpkUpXBLkCCVbDVUTrluyM9eqYRUx9LsBguMaZqY4DxKXctAlm7TjuBw7odFm
sxnx03toM/NIrfzHdvkH42qiCE6NazyqHz3rkttFRIR5/fYzT+wsBK+rZQjTTePnBBtehRbBji7q
UiXUh+ismzZhXhGShVk+JBIJoiAz43l0xILk4Z3dklpRg09r2xlO+exRgsnuWIJU3geCtNlcR8LB
vUNtRGr0q5oVvQlDMHIOFgol/eqYCy6WOg75epMh5tbPqAg/OrMk686HFRKneth8z1oyrzbDV8T+
6LxlT7zL0Ef3oWv1iUXvChkAApzW6YDzIsHuzl5XxdGUDmpbyvvE5vMhBryjnryZGrehPQ7/TF1G
gm9x1QTw42lIkB2of/H0bkMViNRyarrxywAYAu4+OyqNT8jDYMqCSPyz8gfwuPnwmVl4vJerBV0x
/kCzdknJKQ325f5f+LyrceHystjN5/ORhReAdrUcVQGR1khY87JF3BEfHlHonFu+81usb+9inrck
Jh7rjjEeHy7qFmcvJ43nQaG16ZvwiEs70gshD6VuowXhQpRnfKoJ/83+o2yuf3Am3CGaEqkk//Rp
2220jY5PAWVAsNnG8CSyHfs2ey/75jC7rBNaSP/TH3v0x6hiF2UnX0hjb908o+DqCLaaKqA+NY8V
kaL3nnIKOGHOPsfqP8TEhKNk6eIHGaqAHNGXwqaI1yZf17YTI8tkqjt3QYXuDkrSosWL1zfNmqJb
bKoGzZCCTU2hdDSqn8GRA2+b8UN3y6B8IJK6Qg3/YC6M3mOD4gQTjJbngs0tyVvDXQTGy+OJLOlC
wIszvfyPo/NYbhxbgugXIQLebAlLL8pLG4RMCx4X3n39HM5yet6blkiYW1mZJ4e/seqGgEEd+WLF
k2s2LmO1eixzjo8GyPKwMAq6LTbIoRmHrnrme4rrmyVv6IozIaJiY/EWL3j46d08C+ORleTif5jb
hLW9FcchgVrVTD8I7GgOdDpG1RomlMIGZA4us92A3aaVJ15RVYDs+x3ZH15lhDqcacLjO3mJAjBb
25hf2Eb9aWa/H0bwlkjWJwRtnCgWqxN2h2dnq7nJjfM0J69i48DvIGIs81tlbDYEZN239LQP4gk/
g8LOoF3Yhmv6xWaTkxgg9HppX/e8kLU8Xfy2n1DgivSPwQ9FBA/NztZo4l27/Euuq6dxUPQX9inN
Lt5rkmQ8k5t8KNhMBKXTdrxtskuqDQ2ljEe6VTDqdYsKbwGBU4B4vtot1jIQNaFmdDQROsavZnWc
zRYQ3Kh3On+UsYXGzO0p5OBduhCehLCupMAXXghco4yY342GIjU6krZr1ScCo0HVkR4eeVTrja17
aboRtst1hQs1XaPOxAKsjXN+1AWNbTDyz3gA6wgTc1CZy3DKLIJPyVMdb3ZkspgNUqlBmeECXicc
By0msVGehFutyy/j3xw5ORpsUc/7jZZXjiwMHmUFg7TS5ldNUjXAr8oatRK3vM0dmQECv4oq+6AJ
e93R2wYydcOFSG1f58JYQ8WtztoQ2yy1RnuXyFQOjLQVtLpjX2VteRoMflxct5/kYPeW4AAACc5n
KRafVVA8uyzhMaxWiH30HDoerZssJlD4dziHWoKdWcj29AWV9UPTJOcgmOnlCjNcgmlC7a1sN6h9
e6LRdNciOBNKTHUPXNVrH8PRmyQdH2c9/k2GCbMbnAkLAN2IOAvZ2VHIkhFCVv7N2ljFvuDs02rA
3CMPvlXoXKrd88pDedIp0jE6nPVF4aieURmcbSx7j96ru5qjJ4d4vS2s5E51lnzY20TH5txkD0Qq
ma/EPiei8zA7EOCXnu4iWh1mH/S2Q8PPHh/mJ2Kc65Q66kOhHTXqUnctWBV/lnBDtYm8J0bG7w1H
30aaeOpk3gA1+T7c2I+IPDjbigEGtSm9cA4FJI44Ki005qqy9GEaeKRtOz7mS3ZO4zY/qcJ8Vk1c
DCYSLXdHfwSVTTiv0u72H2qH7e1cbtuvRjm9pdyTR7V5Lss3tVu+JCp2P9OEcs6qtVgF14rimaME
DXnELEAokOhsf54VZC3T6kOZ6f+eq+kDYDTBXJAjj1Eh/I6d8W7Ji5fVpmFKS6yLw4rsMsnJYdWw
v0uN/iR6+TWlto9Soao9yCOPXuue02IyIqC6fNjlJ1WW7XsbGww/VkeCu6NMu230F7m8Fol5B+Ez
9XO4hKpLSuyqd342t6prLbETzpWZepRutbtyGHuXoH/mA+Pdw4CxPE3h9DKINKwMurI3HA5S2Uoo
7fLsSwtVa/aIVKhnCbDXnEMVp6WDGvONLcmwH7gzH7EzkN2xM67m0fZzA5XBNMZdNmBN0ijbDCYU
gdacKRtb1iiZmAkUh4Ch2n9rjX6Ri+3eaM/EkW5dwmvKpG/XLIPczl9xcNw/vHWIDFlNwlYaYpda
xvmEC/UR3rh2HGD16BseTS11bsM9ysfhxtox+8n7Sle+9WYSAXJ+7sr3OLGeKWfByk/CbL5zeAUZ
GQ1yIg+HpjDOWaE+zyPiW1bMDz018JcRcWArrDDjrPETsyvYdY7V+HyEkNPJYwPDSYyIVmUbyT+B
bNH+8hoijlparGXTrHUzOCHuDL+OJQj2dbupvaZmebDoa6TZfKAq8YjOWTkqKxoUI4U/d2KJyxq3
/VJu87Ez3lfbRGgquO1jmUIHtVDtMI7R6+77NAILbwq1hLptJhw3GlxmpMxHK9f8Hg8siiVHje2S
NIbKPMxmR637SNlWx2tGJQmGrf3Tku5TmwUZIWX7op9r9eL71eNYSOnqlHwgskgHUzIlT+h4Vm2S
7R7IZVCdNs8uyWoucYf+Z4jaHxtLP4+flaP3B/RmMtBJQ0MGO8iQSFnq9jrzcAZBGFhgG/smK/E6
sRjC+T+ECBy3sha2byz6wRLOm0P0M8sqbJRpe1wri+ZXe2ZTtF4pN6d+l4jB2RnokZZzBuHK/pgy
G5CoHdZysQZ3IaeTNCbTR1xisZew/Ly7Dms/wXoIIZ5pruCvthek7aIgkUDc22tAuKelwy41MZ2g
Wix3EPJExbU8HRbLIIXrKOMOvIE/qBvlVnnfAwjGF6AZgy81rYGOIi6OQqAWjAZeMUP2G2M9cLLm
mhgrDheLdOw0hnOni/0C172nISZgJ2EPvtAXOc3sfeTE1B+2RI3i9rNYSv1mSetjiQXaw4NOOXnh
pYXxVMbppzwg+vZms9cTSoOTRjnYsv7TKtuvoyvutjj2zvjGGUCndKJtoU1xZoJpch/X69Oq2/fn
+35dK7YfrXYsK7xpCwranE+YwxEBok3DoEPLu+Zv90K/BeWQJJSnLgX7Nho+x6Y10auFfYAP+b/z
U1/U+oyi/ssVYLlaWw785/4vHcGT6Izjl2WKYy06dA/cy/SeZWwJdEGAjqsOrDlt3C3TMu16G2CB
2sGnyLljOWuFHGJ/fdHFYPpqxoRkysuvBJt3hz6auUkpvywd99KkcAeJIveShK1wcUCLW3Alw2Cx
m25Pfazlm6X0XkI6PXDSJUDd8iaSNQMEqDobLN1biSSW9BvbNFHEqjbiubbwlDlbhlF7mnYKRia9
uBdPmTWL1jEqJjnqSvrqNX38hXtjQk2zXjcsLsaULm4raY8Yc9FU2dhRG8KfQFl5URUj6qlH3lGt
XPj9hGrfEfX3yKYsVJlxttdT3KCITYx+z3cGPk+63KR9RZrfTCu9Ov9bf1PW6QajFmGjPNCK4rUv
8meMedhzRE5pPPt0t8qJnCylTM1SqoBvSexjLOwfTtMYareGAa/quZE60grUxDzkUpZT1fhdI/F5
sLcozUpq9YyDnw1tvo/V9ifHN0PXQzcieDK0W1gGRqVYdpZaiQsXMWetDOYnSg6fRUtpOYtbTMEZ
OJW4e+vEFhjZbNBzrMT4TPDIqS1UwlLvRSBj27DG5Iv9n+xuek0cZVsQf0aEuzTB5bbY8hdbLMtr
736iapRX6rD0cycIeDSD35Q4AKkZnUJr4eRsV6SS6xf0B/2UNIvszVI5ukXVXImipwGL0xcC61po
Sm3iG1v7zOOFUjIGUK+2PmyVlWrKsBAp+hW/FIWmSrCJZcP3xInLIbuqb7QI0DMHcoNLib64OzEl
24+DRw0Ja/cZe65WY87vSorexeKXtbR5MYt2JOA5pIgXOlevHRVihTsiTW0wC/04SrXPQjSOekAh
4+r4HPrKHbLq6mGnwaytxa81W+RopiAno67tmEEZ5l6gzHUsmtMsmAMI4ufEoENy78gebOoRkKAC
FCWNwxQA7uyYA5dD1BLnyyHpSBwkWfVvmXNCuqsTrXpWn+mC/8x0zPRO2swHlQXSKjfLqVSovRs2
jI8PlH9YZ0BkmDFVOwI/ZnmDQeQr2+j5UdJtv4jmg5XRirz7t0ChO1dGiQWE3PjCdOJOvQjXLOv2
gNw2KBoUVt2UFuQNdFLdNRIKjqw8rungJSSdTT1GZxyDG0UUm4kGLBKU7bbd9/GG6K5kg5tmo+5z
jDe4oBbQQKORHxkSkMQbJvRXc96UI07XSlZTBDTW2uyYaOypcf+DhbMPndCmazurIZf2uF8lvt+S
o9DD2M37NV6M4wouZKfVr4WtmEcOFF5a1mZUDasKWKlf/WzEhJmnyXKqAaOwsQPfrUw3qBHSoe41
6QDXhgWziIWnjZj/uo1OddYcvOS71VXx7+43wXNClQwnWCaYOCmS6BEl9GElxRLB8hvdTd36qG9s
JIvUWaJ+RUG7j2f+xOrIHUa5wpZH/WAsxj+O4NuROKp8JGXyXSg5PTobViIQ1RvuA4QoT+466ci+
iQ22A2oCIs6nOTTWEWPnTxavBoOZQR3RsNmhZgrFY3Kt8fJsgLVyMoaKHhvXPrMOX4TZiz3lpbeh
ZOrWlKYNJ4WchYwa7DfVaOIR1pcrIUzys2mc/LTWzEaFfZtdPi9VpT1mehflNES/rdQRnQpBZur/
f4w7xQ4dpxFsHPi3BqMmJ6qi3A88drBZS+KcNpOxI7EyHTPNPKQ44w5jap8lKcXxIJgLKhEn9MFr
3kSo+LzV0hdlXH/wL7JgoG5EibegicX7gnFsV679VybpmYcwyMt3MtcVAnxyGRBQDmrH2KJu4xAo
TdgOg/xisel0q007xD0PUoxy5PpdWhXEsUyM3hsUHFnruk5uwwGK4Jsi70orc/xKx4A2ZmLFQUiR
zJTIt5ou8Ks8pp62KNJxacvngg77aIDr744Wz+plZFwrpDMhL2rd1+M2lcOrbbHMZ9VmsgIRM8aj
yomrc+tM6n1cot9k7dRDz4y9LtARLRKsdnPPmxl1coGPiFHgc2jpdpWFFOMsNF+K9i2zP9Y0CSr7
OUGX2NBGrJoTgiCAx6Com7ekq06TZZ/pFIx0JQsa8bGIKqJSELtOdeQ8EiZYclv7eY4pt8tpAGYJ
4rYkqXrOgxbfZlaAk3lgcxZWy+xWFXQrzBEzlXwEo14aTADbQlliiidEPQw8e2XFeVZY8fUj1AA6
xJeOxJZGlGfpSH+zI1jelJ6ywX64Fx69xsPRmLBMJXtpo9mqyw5KeVGG2RtYuFotsciKjcUyaMd+
IlGAVQAB6kSRPdlCagT5jdScvqD2zUEBawFwYDQ/tJi4l8VDXdJy/E7NZc6+7UH3W0ra2poRkPWn
BNJKWT8kG5kpsVkr9dFi0FdrigD9OJrlDaGw+0gN7sQ1bXxgi5WpsiBmLzEyQmGek+GojPAu6q4/
NY5zZPQglvElteYj3z0wT8uf9Dd52Q5yO7jlPJKfWh9Y2AOxG14UCdeznvA7X6XXJFefxuTFMOoQ
LpZvVrtY+m6g7kVED+rsTV3fE/A+VkLna8sYITEvtOz6mam0lqp21oSi8ePhryKqicsZDIK7djOu
qsUrigZ3sMCs+W3ZT2ULrIFgTuz1E/wuR3qxQDInBSXZz2VOFD//tNlt6EWzSwa8DZvtMt5TsUti
f+fQ8yiJJtiQQ0qb8WI88B27w9Qwci/HvOs8kDQuG4g3wIGU9MJNkLtw0HAS1A9sc0hsX7DXBgXZ
eE5Ai/xBzs3V73YwTnqO89QQn2iqo4KUBl+CfRLSOwh7tqO1OfutdiL0NRqYvnWBCsJCdvAzca30
6rxsn+Mc4EJ0JQOTOzV/Mh/jRoV81exzyzgsaGFWzFGZYCoC2BmDZbgBZNiwoG9t6eb9T4zU4vAa
nuqnUufrwRZY4fbT49AqOsrWhU+qLEiX+KVRp3AC5UXhoBQzcOpmALRsU750Vs8Nemix/cuEeVSV
knLkMxt9aTUwSdBSNxEupUyBVXoDuuppZANkJ7QCNHfJzi1sKvZi1dfq+JTCQss1qB9oyIWpB016
aLIjKbPI1Dh/Le+4zqOE0z/wDM462l5g2ZjM76R9KpSvgXL3oXqUEXkL51kd/vVG9ktbrlfnPwZB
Jrk5AHszGNFMukDlozSX+Im6aOSjMp8Yfj1QGG55XnCUCAAzELt2CsERNozsFvYdF5wcX+oWLMIp
41oqTIvlfR7OBNuS3JfImKrObezHDxr63AWRgHV2tM7rXsteh/IHx/eOhK/MQjhrrnJ1boaJJx+B
CGD86KDFHYgwcaMbn339XOFZkYwBUte17F7Bh0W4Pi6ycZCxqMb1gy2aUClXVi3nVjpwg9B1eSIC
4U7q4lbPOjU129r5U0a/NlXU1FDa5bVOovoujFIzVozv9zV4UpwkNpS4N2Xj3Mchm2Qsr4diKQ4W
TvjK4X3XI4Pxs6WEpVsiltmExfQLG2qWDecZC0I1BxMr7WmTXUU64f4La1rh1RHzLFpf+6aWkluG
FTaHmlylwvcR2dg+cx6LEkHjUSW23kd5R/n3+nNfBw7TRzuMrwMJJIdiZwVd1Bo9co8RDZo7zJse
gc6A5aY3QKw28jeyyC3NdRqa+TK24axS2jkySVE8p3f/MrYRDqJs4lxGG2eOAEI4F55sHCXi1Q1M
vYWyRV0/z51Fxaix69lZoDwgGRMGNX2ajDwN43NBh3F8sMZrR2efVKZnq91LxWkgTauuV7g8ZBXG
ncIJcsr9DhqS0R2GEjFRpbV6UF3hZMFYsRFOGMf7YASiSaqSB3zQTzqyBdiLwq//cQJyTbYBcirv
eL2z4uH77oNSto6ccSBv3R02ULdiiBIAR7AstvPwWKfiloH9403tzhlOAg37VXEdF54kcX/gmOs6
JGISioIllMyUxepapvvbsuY30syhzHCDBQGjfgfx7NpgbMVM4hn4lRIHpY4gdGx+UDzoEn7dJWzr
ISXtRHqrOubZKfZ1bKY51myV8xWBCfYNg9tl/5Tl+Y6eyPFls1xjAxLUwPT6jtOf5XOlLSyZGiyl
JZXAMX9P/dYqeVBT0KP3pEYGAr+0lFfk1vN4YZy4AfXZmRpEU55bdXqDYcBQ4sHRD8o+djGBeHJ9
98CgX6xo9mIHF2XX6+C4bQks1u89m0Aw/Cy0fm/jdh4KZW9jH5mVN5mUzKYep+RJsnJX6hqS+ObZ
sZ+qbCCt3YeP93C4uT50Ne8GTXqBJMFWipeIvcMSRvffbrv7sg5pZfi5np67+1brbrMa52jB64Nl
bwa6JzJcIFUVASGhyRfhDWAXzYfVjoVJUo4HZmQ6m88VsQNGYr7iq/ZgiLN8X93nYBoCNhmM4MZt
4jG+cFOv/YGl7UjPFy5ZWp4FLpWJcysDmorfjK51ttBvsvSOWcsiCj3WYbvuafY+SIBj2f+jgD0n
w2Vsf+L+R5vfsg797sVa5CfMakGasHthbB/S2BsFYfh0/dZXh3+OOufPmDCTc5uKqSNKNT935vcs
Y3Gkl1LIjyW/o86dmvbo6Ud1E0+K8VDPh7lHcTaqY69d8czdaVQ+pb5dk9/sOqPZ9pjZmQ/xy6vT
5lTEVsjR/lBnUWPI75n5m5m6O1APebP7i4khqbYc3GsLrM/ZtdX2kCvcNaxYirXlx+WwP7aRNiBQ
Fy4gu0MjXtThiKsySuwSUz2SGYxN+0evzwq1Vxb0FbMsA2WsYSqlnAPyHSiDTr/0DRHULIcIO/gJ
t1thxQ8qj/u0si4Qwz5SFTpH4RBf+R5LdOg71XTFdHOuEJyJokt2GhTFeut19SAh4BjLoVv2Mcpw
o+Gtii/0OGHU/pM2zWW3dCy7d7X/R7VFmKBvTqmEeeO9VOtg0ebbQ0WeCiispRYI4fe8LwlhcTGo
e90Iia68xvtHGh09ZbLuNTm07SGIYAHgqW7PabgaoawWjD/vbce5CfsBAttw7XV0jQXD3PKWFDyn
8IPdt5PQQ84Mm75i8xCu+spvc8KIXSCGTuE9JvYi132upx+nA8eQaHvmn0Be/xjFj/UobmqbMYM4
Q1DP91CJwx2iHwtuTiP+s+WXDOWpzbVDt73P5nOp/84xJkUJ2A7cO3BvAoaqtd3q2r7NTr1bbMlP
YulXT9pjtbFblV7wqD/PSCEsVn4lCWOXUaH9YAKeEdQAJ7xQzNs4xIF1thFEsJhzeEeu50qyBoRO
PTAz5dSm0hkiVGkvx9TSPzemMU5M8Il4rpvySQiVpOFMFyner4wjPucuQn9F2l3tPDkua/GOm4rT
KcROnTO/bj3rjyuWxXXlvAPaD/uIlL9yV3iqTfkzfijN7G5bmiB+lti6URJixbvX7sRt/xRvBbKQ
eAKFiy1Uw12AWU+VXGlOT7a+HVqzC0lkGsapM9K9WNY9sZ9BIwKxSdz7JwaVcBUUCUAszK9dWgZl
1EJXXRvjBMfUTyoOhLGdfGe5fLVQClhR7YGPhp3+PjgXJ+13kMx2FtO+4IhBYznvQFY4k20E5SDC
kf+lUUTOgInPaaOBBWXbO16a3LfTPYA76We7G6VyNGOqDaAtN7FXamlorNFm9H6jogrfDxZSz75d
vJq2oFIBDUgJYnwYXCxaFZWTBonzWyIF3ejqc1nXT6BOfZnhr9JJWHK5y1CNzAl0mXpY9L0sHPye
/CxQ7SNrjWwDJpI0+g6IK816zqfpOQYKdJ83ZeivvSuoxx1bKCc6pjXU5DsIdNzranpFyOcQOHtz
fZ0sLaDLYzdgrB7K9/z+ow4P4MxYK6fQ+1pgb03iGuOLJhOv6OhZH83rNj7eHSHK9GVa2tG47xaT
z1Vj+hwXr7FuxkZWeyWrhs/5va5ynuWra6PgZSYmEMal/twQtY1zk95kDqQbDfOXEsxjYT5MK6Ra
VvuO9NbAyiBeE/D42cTRkUSo2t1bzyJKJ8nXA2sialA31R7J3Y9lI6K3cJfzHF6l8yZNT/NSP2ZF
zJwBCn2rAx1cbtr2kbDmYEzITKFiZ/FnR4zEqsadquKet/iugW/8dlCAIeR4M1hvOqEPSw86ag63
rAsU4j929gGw8pSg7/XbfpxZK+oPff/Ydbc7/gXCsKQ/WNplY0DCtVBCYV84Jqemny+Q4xKSQCz6
W1m6mgLGuu3XMRMwQKbiDmxVWUThwpbz7dXR8d/QUB6WYI1lXLqyLkASYaDLLTviCe0vnCY4xtWc
pCkXddc7KY5dXsbvpir7alV2KfdAw7MBMShQ1YQO61ehGGGiYcZPX2JKdCQFwsiNSd3twtx8m5TQ
TuqzNQBlJbVvnwqOKk5zI8I6j1+8R/N7toDEI9nOBB9qy1OOz3PArZOM/7rm3sjGWjCl6GP5laWF
YBcIUGZ1BSF6XPykCOrup8LvPI0p1aGN3zc37Ld7W7vvUHG1zSARdkCLdyXUBIxZc35gYvQdBNlR
XLOhAdaGA371jKXClFe7Sdc9KHLEuhIq/YFYy7HlTdZnVcARByidyxbmnQM/fmVFw2sWQCjdmzG9
xuRe5fmCxQBohH3g5EWrEHQKItlN5fX6h4k4LEsXhcTCkgiOhM4Dm11WworAmnXUJPk4WSqHPM6p
22OiHDSIUzKbnAxhBZkwGNIHFm/6ruv9HqyxmkqexW+Ge41Fcx10cTRDA04AV67DI2OC2pqAvfar
au4yeXW7pnhWkwcgEUXHtuUiwETE5ifZDWyCkC7K5m1ccIA8jiI5mmygWPW4dXvsbaKHpOrLImgz
shBvsTYwrFuubvRBdT/I6IB8k6DD/loN1ReI2M9FP5pMdGUdRyrJH6vVo5kunRjpsxHW18aoN9V1
5LCHtQQUMXQWcaCGet+gpcHeGcwHB6oa11vqpARruFHWmnf3xZL/GimJpApQ6B4PTF0pQe9wTOKZ
a5uPSf9UVCSxaWVPrYAdZF79MyVgKD9F+imc/dyJKzAVL0bw7zYEqhmVZ7xOCg99v7G/EkXeAxfa
VUA9y56shScSr5BGV+nu6zbbRZwCubQvutMwRFZ2UjhOTmAFhVhwvAKDY58JZSU1o5QlAaupwJg6
b+sVEPNT2I42GFfnq8zW500dgpHMXVPE47mop5MucQYzje4kgHi6sz4BURrlJ637NaYpDyADHGIV
bpQ2L63vyMoUTA3kDWc2+guohR1b+yEo7jKLcciASlCY4LwUhj6Cn2VdDE0PcSYukr3RzNE08AWb
q6YzyKRgFXvyEqOWy15zj2RVVlqc4Fmh7l8mp8enmGpFuCT6U9G02b4lEp1hwPDXvKp3WWHrUZ+q
T0vXz1d8l7WPnytBg4RtlesJT1Q8nBh5ZnwcO6cWst9X1S9chYlnefWVtQJlSENi0dig5WxvY+wK
16TNL7aWX5Jpofx0RKGrJhs9UsOjM3sNDNBoxLC631g36ZVmUxG/vpX8gmdku9f+7ieg/q4qpOxQ
sIhhiX+fBUlUt077MwpsPBmpaz1Z0zMErNd6Jrw42O14lHJEY9iue93sA2tj7LPKzH7JUSnDUc9B
AYneM01mBmfQfGLl1yUzlwicDJn1aaqjjCvH6B3CDc4b+4bHqQbqIyvyC3L+K4UTWKFog4CsNQpM
okP1rJiM43zdYrMJM1A6hfdj+G7aGfUtbuDkWy9MCaMPpDpokED9LJsUt+njJbSw0ejyFFKqNV7v
aYamlElhQFaHi2A+8iB/LJYJ2LMAHjzKPBOrWf9TMKVfgMZrZgwbn2d/DCxisLb1wiJfyTfQsfPy
D//3eMC/mLp1rI3hshDQUkpFuyFxf8dpdxtMq/kpQThD2Nobo1Ltp5KzzZSn7JOM1F95h4tfAVA3
mh0G22rNH2xgXrOiqbs+/ugMgEXh2vJTdTMqt7iva8w4iUyQ8bveW7P0n2JJLKY24rRqujU+RApn
lv4pMamHmt8UVC52ALU6OMivAkKifs0NqMkbvYcBji1iNGOOSKvWrpklufeVahxeZp3x3JoAvNJw
spnioSrw3G5gLX5E0TuRMkn/sHozn7Kt2Vlx/N7MOe8kuDMA18132Vh5QRLk4tFwM42Eh46WIcdg
JptVeXabje1GX/T/0tS5H3wmXivL6jeyKnmseNj/rDTa2xLfoTZxCdGe2W5PNl62+3XRTo4ebTqA
ukpx2rAz45dZgsVlJOXBTs1jlkigqpElFCN7xRNuHXQyvWPGcnlrsx9LfVcWjvxuzUtI6s7Kai4h
FZDqbsVGRdGeC5YaKGZX7HWBBB3fT8TUQoaaYT7rzlxdVsU6l01/UJ2Cpx95XNEo6IZQyHdThisH
FCJG3aEYg7yhAMrYeG8uqakgORTTzqwJ/uFEmIf0Cxw4D6xlFid1eJ8giMfa/F1qbWRnvPlaNeHN
Lh3xnu60ottviIpObwUUs56ltg01YCKaUR7WccMjDGHNxAKrXbW0RTS9VUXvEb07iOxlyO2Doo5+
gek1mcqgo60zb747U4M0qWBqyn0F2xbsAEuV+Gv/GQBnO7U52DWxUka3/FLDl3FTAaKQF3RE7Mjn
vB7oCL558oR0Q0p6DRreay1F8A6JaEO8EBwJMJCDwqVghrW4JNePRvYoMueb+bgCU2LKgjzW96L/
UPyAivpZ39ULLiwnn8nVhAU+7a0hvvBFsa7SYV11DjQ8sJSgirke38y0CCFJkeuhYm16S7Y1UnsT
BeAHNe25iEXUZtaxUygO8deudQkSBVkf89Gy2YIJWhTkr0ztmKVy6PRFMFESYDoP5jCEqvrSbn+F
+rXg95zBUjUMkTH6cYxgrbSrS+D5onxUDaeHi+TYvqa86oRmFnDv94+pRmdp7Nde5lA2nrvQIASp
hfL4VaC7QGNEBmffWlDLUEwUueUPGyKDljJZgBzMOz/l4bcR/pe1P9AQ2NF5Oy1YuZgvMga/rMN3
XPQHRX8uUkA42KlmPm5idyT8nMcJ2aYo2A5iEh/rZQdt86DlO9X+tKqwzvem4ZeOm8U3rXtd7JPJ
RZXesdu/tb3tG0hidNkwrOSnErVKYnDLKj/h1FBDb7Sz5aFUTtt4BcniJk3tNnPrrhqQ+vGm6sbD
rL3YDm2qz/+rvlYEKwMthhVzx2Hz7qewR9N14seJnIpRaDg6MJOuy7moNo96aNcyn2xxUSvaF8ft
oA9Qb4r6XIO7XxX4L1xRi/Y0RjUSY5G2wKEw3mkYp2t132LuYDQr45kYGjs4bgM5PzNoM/IAhue+
RETBQ0bfECWyOL7dJpX2m4P7BhuYrllc7djPpT0wj+sqtoh4DJunyit0RhOO+NVPrr9RLcIsCOZs
gH8SmLODRcLnZhqN3p2KzxyfUqm9kZYPNUaMHpPyrpNkVj8alHUgo+iL0xAKthfbSq7TQGblGFAx
3CinZRQ7Dtl+op/GFUXDVh63wg6cefzXMMTXmJlKkgGHEWbvhJ4EhdNd2DUXGCSXY199wFjYZhxJ
9gHLBaG6u0MPG7yLNkVIxBUCQx30T2dE/A70kkRn8wWs5i4djY/KeBW4PecBOAn1LjMOr7zxbBZ3
VXnG9WQb5AtS7pHE00W0xQ9pRttDzoXc7eJ+ZlcU0rkCxReR5yLsW2bSEUEKi0qBHZ9WloScoa3l
rEioLtvThf3Ao2jfrOZRxWYJhNKVtI8OvFenEX/CYGbHmKj3Ut6fAN+z+X3N2dQBqvJZVUMM/s15
gC49BOmMOwqzq/wlccIrx4EX5aeE32koeXFi31wmkvksMxyc7EK5mMpXW35W3CJyHGIzclVVUH2i
uC2QDxpYpJmf/TyWH61iBA7nl0WAFEEUylVcXS3QmZITl/0jJ2Rd0CTkIvVZ3+7isoNGzO1kEISB
FtHl9xIL5amwZb4cwRTSHdu0v26rzjhAi2luXQbmpU1OTnr1BPcv4D2D7gzCKCMv18j4W18mdfpV
2vYBWHDaF4fMWp67Uglz2E5MF7tuiN+nvHaNYrmYTfo7qembld/bZtB3+BBnhyNVquEnWq3xbwFH
nFU0FoEliY/WAog3tlreYpqyM5feozvoFhOwlbeHqdf8sdY/IZvfhjsV8z+OzmM5ciRbol8EM2ix
TYFEak0muYFRFKE1Aurr+6AXb97MWPUUmQlEXOF+nIouPFmB7VrKmsX5zRY46HxnmTcqIhXcdvHC
ZD7fVcNhdGJqnT7/f1XU1RJ+JK5Bu6Q2xUeQtk+BuBHQy3uCMEdRvzql+O7gIqdtesozOkTu1CwQ
M2Oe/VK0C7VPVXk3y+BifinttcZ85je/qbT3tfBbb+Rdo5KqXdofvTS46jQflclHPBD2wyfDAf7R
CIZN1LQWT/Ns82Ud0gGV97Ma8VtyyXFxs79l6F/T0HShjU2o2AVRtBIBgh2HYXpZOjzC5jZw9I0A
9unI5baq2cjo86LkQ1ZSFMbje58mD9EUN6m3PJm3Lte+GmgUhiroWOz9NHwpAlSPBjWq6LcR3O0c
PIFpT1QsC3lR/PaHxoTTu0zXarcUfobwtlwols1uOdpOISjr8lZjz1NrFPwiPGdOyD/RbssQVFS1
l2bvHN5bNR4eaPJ2TimW1eHR6/SONDlyJ11MZcIvpy1Lec1HIFnEhp0zFobstDBc7IvSePgjO6Lx
m8JQoT9etSCHbIbq8OVYgesTpTkbVrs+1VJHVFJEwdoueIbgzoUzmbFEOcT/6ZznJnp4hdtext0S
6P9QEeRY6VHgKdM5dJaavw6qoxbv5OYjdeyrHG2c8YYEnHo2UvZTbcLTVbwYGH9xCNEShByzU/Fz
4X1zx/BJ7tAKJfFemNZGyv7aXPHml6KL3sPybuDYyYFaBZnGcX9GqArfwiBKV9kYUBSPWXauK5cF
CDI2S/GsBPLzCvO4WeF1ghMpuDtJ0mtlrDYr2LxYiSwuEs3laASJyjoLNyu5BRoAmmv8xuGNY10C
so4VxmB2iQKSW2xpyRsq1xy1MFkFdxbD5oFHoDYW0pv661QucIM1QRCyWKrUecndQQS6iA4ITthI
q1vkEPVfrKnPVDUAbTH0V+GOOBjhbbAkQmGvXF5iMycOPT5aNaC8OmNJ2VjXNtOXPymbwNCWt6rC
N4Ppdo1vXa62dlguSQ/YpgVmKtEzBOWuF+k2S5BTQno1lGClMCpxWPxwozAo6EuPeL+0JSsdP7rH
56EcaRXQhA7PBPX8CjUpAfe+v8gu2l/+NaLHPxeoMQGMSLtoO26bx/DEcDolxCtDslhVH0wFHOTM
3fIjeBUPXrdZcXxxttUF9O4CS8uISfGGnBhPtp4+AnQLPTc53+M5hTPQZUiIupHUt5TZCZ4ltonU
kiOLs0H5jvyC0bnV/UndSvvsWd5Wq2np7BAKiId+ULiFVCzPBJ0tnX80HA6EdiSmTD5YjgAh+c0u
SOowz9H45dI77HNWu8q41qujeS8wwtgbvrY22Q0lN+uiXpdYRHGWow6YjgNy4BFo+yL/G19QCdAp
47ugDJ2ww+drR/vIZueKx9wX7TBpxchXbBvxG88uRdCCWoHnnh+tmwjm4QfkR8FzLia3YkWY7sio
a1N+JlSHGO9cv1xJxR1PDfIAPJx9cEjltaN4tKTrvtvpwV6y91m45/Yrxy1FcdAyN/akco9KCB2M
gG+0K6DV8QVChufafBVue8QkofqLxvrF5Gv9Iw8OxWwBZaz32JwwRmG/Bwmvmk4K6/TgWFnftc3k
dNibAh7RqoKHs0XtqhinUXuyVQ7Sh9zctdI1qmfN3UUzGtzLz0L3DPsgjHNSbIPk3FT8CAOadZg5
4uw33B7HpxHwJrzLsZsZXosqADAGVZvPL2reBf+uUG/ScMyg1ZvIgJUfP3Wlv7J1VRkY37oJFuGN
kwiBNGM2DHwUg9ESxToqNrYtyY+CUhEIkL1+oixo9CfNQMtk2jpS+KE4aQwOrI0BVXnD9sDOjjp6
fDzI0JqmJf4bnTEYUk1l4ycEItKhuknq4t6u1IPBljN6Kv46Tjw0nXq7qVJXbbZQbfrqwUHB4+1j
iOA5IymIxQUTs+AbTLYfouDhsSdNxc21hy2Wbby1lM1477PlOO37d5WRfIgy5WRI614nsalDiL1y
PhPOWrwGeNC0B49IXu75dpuWf/jod5u6gGPJsouT1jPL48TrEvhHgpOtTVZveYhRoTEOv6bvIeqE
eFvX86+kkYD4PhF1Zy+NTWVwqoZfhnw0h71V7JvGk6WdTSRquuNUV+xlvKL2GWdt4zyXyEljGe/8
QnJIG3eayM3KgOzrmyr4maylUnBZlNfJWtkl7qyVOWJ62ajEAyXbvPhLtZ2m7sDs+FBMp3PVrnWQ
JX98FHyH3JPV2k6Wg7HSzBPcFr6edjuc0P6WKJLCje5QmYGDDTfMEHP13KuX4bSUwRrUK9ov1rhS
vlGmdVn/Msm2IMi12zoADLmOQWFwCsWsAtYdRm+UckdKThayPrb+fKnxfbE5aN4J/IgpQ0GgINYr
2EYuy+7eUM44v5SDesPajZX2CliuUy1kqqEEZ9SiOmM8DM4pfOzuiH2LhTdPgP/TfU7kfyRQsJYk
Zol8UaLSUyGlsbhAoIsrbjkzjnRYnsxVdh1CdcLUFBfUW007hJjByInwwoZ9Tu74qtRmzz/nI7ak
oF/UJvOUFeob8136i7hRpi2oCAr4ddsBZNmk3IjFnbeGX51cmm7DXD+HG5ryDb6Vmht/zhi/lwZJ
ztkh15OpUtoleruMfwP9MiZMnbXEGvAgny45NzVeWDZWKBUebW9uW0Z4HHakfBkV6qb7MNAXyrTd
TIUA6KvXWVDSSTeLQAj0Q/hYYAtsrM5T62OF6AjzkYyC+ZmrG1ZukdjZnMG8ICmcAmI3Sa5c1cpx
ZJQWyaeWQ0Yf7zrLTGM9MJLXMd14cbGpG46PFeCD5NKvPjS6wkUS7AM+rFc2uBzEqr/NglWKxHC4
gDljm1LJ4ACuE1sZtlb1jnmiUy2ZDxBf6qgb04SvDeUg5O0+EDTLezgiwx1W1rSuMhxiDCYW/WH2
bE1rBeAucU6FDJ2VE9vFO5eG15AWAiAOEpuVimKq20Qfg7McnWMfUeF5SDl9Ujr1FUqVVl5qJe7P
VWB5IHlK8CMEWCSuKhbBg/la9aMQXffkHaOA45MFoVjZnKQrrT5o4bnhwWGwnd2cr3xcihKJDG65
M5lSyXweLM2aET/pdh5qNSn2QmTxzqkFuYwhsFyCFKuCL6IcTYLO1F0pe/xqRbhO9HUBi4Bd/r9e
WfHzjTDgWNV8Bsgk71J90i8G9jFwKCwqiZk0uNtX9VcSsZrY0kIhZsXFo7+InqFe4s4EF9Tqr7z4
katVV9+Imun4I/W6/23IvKE+WfM68VrwtTVbHh6iSNKv8DQhP2MTQdZfM5+2cE3kfp/wVU8XaBGj
zhCKFMKFOEjJ3eTXFEsWK6zjinqb+DsWGSY9BI++b591ZwdUnrltu84sj4PaILhAemdgP2Qob92Y
DX65aPHLLtjVDSdOg4Ghi8DWfQMuyBIUa9dBRTLQ7gzIUpL/PloeQjx9dBvt30RaQYSl+9z94cuD
HvBT1Cu73YzOl21tG9DsOoSH2msqgpH6u5bvw/bAGCuWmVyCUEJa5iUICmrrzuRNe3Jc9Gdu5gzf
R+QVZ+2tMH4y63usvR5HcFMy4uZ/VID+Qv4BxAUiqr0tUHRZaO/dGjZO7Zn+rrI3HQtuanWUGtMR
OyZLz55rIUuXOvJx7BsLlXHGmneIKxZ7WQONATsTuvBpQS9Q8K6ggDHmKlGd9vixONLQp1bAVzgi
sb5SH6vL5EVJLc7lybrOGMit+dJ2LbFKcb9MJ4SRMBpuksUDv4YERgdFXWIB8LoENvUH+r9VKp8p
UEXH/AdL+IJZcV7+oyiJrB+sFdw6vPlStiLrLHG2SXmeGtC3NAyuZZI5BVZl3bND9L+w3i4FmRxn
oi7YnnN9JQzayRh3ubep6BE3ts49iZ8woMKl+oIEZ/ZMBffgPWruO+WIXSFgYNKt6nRl5Lsa8ULe
H3SyNBByEKfWt8cyPCvDTYrR/Zac68SI4Bq1qJHUQ4wm5TEhg59g9gaWy2NGXVXQQgJhLoY91h5i
bHkvOO546coTj5/V01l6oMMA1KATg3u1CepjKJNROfMkeOisJ0/WrhhyVgHQpObylccqzDcUtFQA
0cVk+v/SnUW3Sw4kR3Jw8K+MWyhleMlVjVXas+93ZGmwkNmamAVxbltrbV4fMl9eanh4AihM5O1y
+hxgigL1UZJ1wUIg+nHECrwAqUjB73DidqguU3Yfe5iz8kUqiUtAVgOHluaWFbMsLSIymWp/2IaO
vA3KaCcm4QXQaYeSUGWaU7SBSGzRjVRrk7Wq2cq3Oc1jNP5xafdxj1SBUBjxIiWcqswiLvwR2Wiw
+rPUI8NLtzpjF6YkmuIt54k2mE5ayegIbWUGpTHYkhiJkoHHOAw54UDuLs9cIVeLSZeQVT+akngM
A0ewk69ki9BuCY02HYLoLjA+V9VlrM7jIOgzjnnxTSANxzs6u/Bac7IX+adWT+t8/Eqxb6P1zD8b
Tt6R/KmYlAdJsVG/IJBRPo2mBWddunbB59wpaxl5Qb81GIqVoBISEfPVp9QZsNewHyUWxwovS3Wa
OP317tVaLWQifdsQH2VU7LJ65TikI3YWhBvGNSAWMJ6YNGm4HmvjYqdQg3gQrIGZc2otekGA4XRI
mfiw4q07JtkSQPTAFToKuJVenSPBLuuXD7lNOMunZ6T+5DWpEwHh1tWXDsGlKZNl1vXMvqDxUcfx
3TXMPoNLI79rKlas72eeXnQDWAELxp9GPzKx97vPrjQWrcNo7zIAm0qrl6x9ko2F3v02hW+IPtyi
w0WK6hjipOkN3XuqV4w7AwMYyBwTrtPuhFSooiV8bCRLwSgmYysqEqQMmwgFvb8JZTA3LNxqBceP
rTvU+3jpu1C4gU5joMaczoqde4HDxkUamozdV5+TbzZQB9qcia1AyjLgZpedlZQMHDPY+hBdkVTP
rmVdVWzuaga07B7/mpzdUNupnpVxKpkTmCtqD1RuicR2Cs6HVkEKqFhRVstAqSnjfJuxGOp3Arkn
Kea68iWa8ZHlKAHay8TYhGaa7CSIqKz+y8Ng8ugFh8gWbxFUl8AxfFQgxtUf8SsY/p2EiwAhsMR2
3oSzVqHuNh0bfZVqvTf/M3huI5Ik6Z+va8fCTDzf5jsI5B6TIy1E1LwXSCkKkbGStRVYWspFz1uM
htraHxhvtWa3zqLyaXAqEZ+Ej3krCv0D11tHN9S5huZs07E+lUL/qaXgShLs2jH9jdIyMIgmup/Z
YDWNWrgGhILV461ocaP7RbuX7eCRKUm81G8U2noFBXeSyOFtLAZjo+xchJP9mY313ZFpGuea243p
HjP2Vqnaf61vYCanjShZfeW5tezHEHuCSqup7po0/ijlQGP1MocKFge/01DZlDZBvsNBVSAJ1L8D
Z6ZRFhNKoQTqpOr8Vpn0HZcM7gtSvNBv4O9x2gJcV4DaxTYJ+yvanU92LfuFOabtNljjwcCxu0qP
+ZDcZL+PWYDHezAbeD4bioaWhAG1ZOAHMl13O0tyhQQ8TDF0k3krAxuCoNHGz7XQwOmcaqIGIoU/
vApnjfemTup9Ajktp3bFa88aEr/uComjjP58JM5MJ+Wq6wYgQXyOivqQ9fCaFtZ7MkARFPgIQD7s
RZbdNFnsZ3UwRXJlKySoxwEW93rvyKwjKsUbgvAXTTqscgCBjAghrNVE3uCsObABPJFNgtmawwWs
KOnIttZtw/5oMGSriKEyfD79wjJ5+rO9lJsn1RH/zJr335Jeg3+rxrnObS9qDFY8YNQP53wy4h0p
9bvURro9CH6/dG0wBs1j82+ojX0L51ey+msDxXlhD5wqebdXSNxIkBMnfHmC1W3OaHeaziXLoVjR
Nk1tfQMUxMJCYA2kLhRORYKdhrF+4qffwvLfE07dRYiAix/RheL6AJx/VCaJ98bMtxAB2B8WO60J
XEOJtqVDSksIkpbBYHAzBDJW8cfI8+jrw1GM9h0fqda2V8DpZF1IIN58ekuVHp/HyFtrNHSUHp7N
dlMGfqsxZtbSFe3H5Jyh2d5thfF1rW/qlit2no5F5BuUzBnbmyh3VcFW08qOdWhskm5fj52XZM1Z
03BSGs4zUvxjFb+0GQU5r/011MaYv7I28iLtUWvYsFsmFBntWsegLD4kyCZtaHEjxZhJIPkcchuj
PxMkPpIVVVDOXLssY+aYohB6DfF30n9OcQdv/JBrP3A34URNi4aVL5Qnr28JSpqYa7EhxKeFIjVn
nZ4NxrqkAIkaRKNU4h12KbUcCCey8Zf4yxhDWjXLErhS9OqrRDvW8LkokbQqhxDPEtudlDUjIDRi
MtFpxczHp8ZcCjle+lK+lMedQppb9GsFH3WD7YlOmcPMlZCaQR1kK9MAMkFerRRLwTEbJMV66F+1
/anZn6DPiBpf2+G9TD4IPWDU09NnocjsskPTRAgN9VUjgkMdccC06TYFrx20Z3WOtdSBE/nNJs4M
NwdBVghmlTJJZrUJMRYyAMkOSuewCialjeBWQtFcFYq1DrSHF6At4aCMPzC5FsazEe2p0AI3Mj7z
HDVy4zD6/QODSeZOuIFruCbqBA2ntlb9klcNITtorAFAUDMeyuEl285RSVkup0ucw4d48neJNu3U
oSMWRZD2ltPVsZNTd3rvfynApVlBHIp2YneaExc2otuQQcxJA3tKQOahT5yycmCdsomJkQ3wEvaC
RXzfM0YCayg046VTi2EkIJFFH+q7zAnMbnjVByMOCrADubWmiWTQAgJlGTjNUqXeLfAHLuOU6aoh
ryr+aSK/ymw8db4OJse6qCza2xZrds8YpG/oNQQydF9sOTUviJC8IAk3ZZ6zkaCTBTV10RluRjb/
68yWx3y4RNXJADC3cCJ5EwjsH758qgnT5oy+qBM5lIa0r1h/GJn9r0ISJE32jQLEx7gvqxaQL7Br
RxzRBPUVHoLjtPT/JLN/J4xor0zq3QynHRbUg4XSkrgTqO6ktEgA4C3lksMgVQvIwvbgBfJ3Ex79
KnB7XzrlG6fjFi48iKVXdchOTqZtkqk+TyYjbXY2juLcxqiGfwrvuzMPIWb/YQDSA8nzmWNcCZDm
RMiUNZJuAKttLWjaOU3v4GD2Lw7alIB+yU+ir9Eg350JqkTbf2P1Y4qh8NlibcBRmLThVutt5sq/
gqmu2bvsh09q2G6lXF8ZfvEnt8iGo+AxtqlLVXqmx2vpRFoJnT5zOtOSn5qpgHfRPf5OBlLyn9zY
pzEal22lAVGTPQNAiQFqLW7U97ovX0I0J6Ov9uRhEhL8GhI0zKp6gHZJoHrPFSkepmERZwUyK0RZ
jfyrnroXiyJK841p3ZpQ86JBIn0iOU5soCH7gKGz7hnLyarzbzVzWSNDtWThPnbKV9l9tN14nJLq
nnfTS1ajoyCNCf89rM3kRwyXloTTYHiTaOPiiikSXn5wzNlRnXiC4nvMhzsEVOlZtLLC8gbPjDVO
0LE/ag5wr4DokiffJusUCFmjXHlfXdRQR4HbIeU1NELtxx58Ro4lvJjoW26bRRU1bhBE11Z1yKUl
6dEw+3OKeJ01Ms1Qj+2NPOGnShQDSsHTIKX3dnLecjm4G4zBFQZ10H62mWL9yQIPqZVQVeVAhBkh
QecusSjLEIOceya0hwpaCZYwFI321BQs+mOyENnLF6kJJD86dsiKM1/8WBGPPBzXFSsei36Cv3Ue
CgEaMIbbMAuZpzu05VtfW29OHb3XduWWgfZbNyhz4qJ4hUgGCCd3h7o+Qrgkn9h0ToZTX0ZDXUbs
4OUSbZU17at5iWBxh/v1ByIIWbY8w1A+wtY+04RxotuHuigOlj7rLOoAE157tnW3xZKcpaazMAT+
GsQk25D1BWFeCe6CtmjeoMu+cXltUgwb+vCEAfVeEktXiPQpHYa+PtlV8mxKxcuKnqcUNVmt/JTp
MgwHLyl0xCBtcy/9m++LXwokFI3dWp+/blLUMU8PaNuKO8qm71E/Ikq89EW1M5TkpfIhgWlFSLip
5o4NOpXnT/4+GXnYRvkXfKwnBRH6/lNP6kgF2Cnp2KHF0V6dUyIMlLJlp9AWhPcqVU6FUJZJLzZ9
PZzCpv03ivysp5Kbm9X/UkqkY8xHg5bZczpopCmtTJ/2v7a+ILhctHm24BBGbQwfitWccyU/6iPi
TTh+44hyvfggau6sgnRwpwTvlJ0dqCsCVXs3p5LYK5uZpdRt7GKuOvx9EYgDfCQ4EOmydQ6kK7oF
k81e4gCCyBCkilejfKnZp5ZRMtuIePNme1PymcVwgdS/ArsfFB54WL+icxtp31NFNOU7uHmgkW9J
yqQGV1yAFKNBMMArq6TfhC8Q1g0BYtNyC86s5QwMOQ3goi8bt8ZeIzNOzVAxNBEbKvutYjIlYacb
tQ6rDQwTmCVmugpmfEsLpbH5IxiWUuHLHpjBUoSNfgceDOZBixLCAG1ZQtDE7shcQgLikowD+WLI
yOTQ60EshYT3DRjM8dZ4JcxIVUGPUCDRfY8SJAv8cHbwAVWQfNlxk8UlSUaBJ7rfsh5XPdPyEhBZ
iz6rc4idr9gGsm3SHHs5jSkEfZIh9Uty9mOqxr7eg/XY9k1AT+bDdquwmLButnL0bfp6QhxToaBT
EDxY5MElhbWViqvAipV0z6E4S1B56higrfRpMdWr0ccajYEyCi/pHBIyYNke203M9TLi/G11xOCs
lZGY+RoYYhgC2Ca7QUaeSij8nFsK4cqO8JrRIMr5m95YS4nlWKW2K7Iq2AYOKDnttRkE5zjuPKli
hNa3O8retX8SaD0TjpX5DfBhITdwUmWMlFwjq8nMfrXgyZwKad6a6nwY2X8z143Lq9Xdy3LYkQ/i
trXHGUdfxYfQMWWcJYoEC9RY/GNybcuG8bDars0KURnciIi9hgXLU/k34s6dCLniSNSNK3IJzTHZ
lxibkh0OBrKaMpf/14s3rdpGqnkI9G6Hrlv9wNnm6sXv/Nf087gUW0mNgD87DzCBVDCIPgNcArgX
IXOoHFkOvMP6hytx0TcH9I2LDFtz/T0ieJIDhsfGj8gp9LqUDcjVz3hA3hPnjlpjKo+gDyA8DtsZ
7aomu878aaRLKzb8SS1+Qv53unc999TuH3aRSvnGH5tEHwIbXBKfyctVG0BfN+BMnIluUZJTxw2X
NdGRsLJjiKkCO2e9dQJWkZU4JfbwBOCEjKU8MjxmuhhYyp68ZFQ7SBRustR4YM2pYb+a4rdBnJTt
LOZihni3xXmyp//L7jT94h3XRfYakdAq+q2KOoDrDpIvC1fC2hJLczqbvJIOOk8T+QETSIrpHgFF
Ho0rGcl+Pb437J+oFVgWPYuZ5p3+gU5nKfQsgUQhrCVVltk4vSqSZQgKkEwpbhRmoUblAUxh/Kog
ytZO8O8SOGnqrIgSzkogJcPdiajS61KUsuWbg8EuMl4Sqn1sz6zfIdZwldRokpLpEOIwmXDyCwhu
DZbrJlRAY/DQ4AmA68IfNVZBaLvzgULM6lpD51HJ/cZGXMJ8VUAa0ORz6DtMR9n6caCFNZ7y3vJo
w8kiqulHDz4ixa73dx1odsEEu8DiN0FTEMB9DBShUjhSbqE0Vw90PrpsbpuKAQLj7gYQnj0MS5lJ
k0CDNxVsfQKolhXuK2Seo+qlMGFM1Dk6f19OgFbBvqOvkp0NC80WAC+wwwZMRkFlLYsQMw6mZF96
q5CFDiyprybM12ikgcRFy/nIGAxQW+JOMktRRLkKAgqHuzpkTIjcFjmnG4bAFCLGgpgiiPYq4BmM
YLI6XClmjC43ASxXsh4InnqC/9eHgt5ETNocL2qYGiRe0xAZ1RNxEqEg6JWP0U6P3BhrmsZNjrHE
13NX3TNAY01GM+KWLGOmYFoBeidGuISPq58kcmthVmj4bsYRWh+gmj5MtmmibUp+hcRgN4Z4iUvr
SgrokZSuii2EH0InS/vVrCmNyngPrck1nPm/mwmecLRKbdNjm3J6fT87dkm/3rUKZsSAKIsiIzek
h4Iik52FPBZJMUxMYmrZtcGTxNSynkBOK16OxlUo3Yqc85WOtgF9hEd4Cl7rasEfMkZ53YYVjFFp
RTu5AR96gwzihi36Im76sI+2sLLnVW9svTXiX5qwM+iu1iwF5gzVzc+GGTNvfpE+GixddTbjn5fM
/xD1jys9w/8e/QkwmX0lXEn+VyV0X9ZjZGwEGNDNf2oYObxkLWkGRv7RVVdQhv87j1DHmIAuZZ0+
nFqUGHLk+dhk4Dvjf5FydrGvmGEdOum2+ZToscLpEUhXeULsyw2MYGk/YhgKkmtuvyXtxZB+Ax+I
KRIYwyKf7E1k/DngIxK78pbd3oTbVL1mzVsUXfvwpdb/iAxP6w+rfZXa28TAVmPtWktEKUXvoCBt
+aOgJ+/QVA2sVDLk3724GOKoRJuBesqJvkc02sAbdQsPx0YezoF/ATuOgXwRoYc2URuqC0Dv/R1h
lZZeZHGf1Fca/zN1qOEZ7DwYpVdB5zc8wpB0WZek4lF5KoTJ9rBJLKSnJeQHhY1tZ/+jadMzL8gK
rHDt0ol5ghDGRt2/Nthxynk6iXjEsXELv2Il+zWo9jMcwC1LIxveh9U9og6KzFi52qgiAACAl2Yb
n1yOkX3DiLAgm7jysIaFoGCsBPOIVh6dy0CuiyEB9HEgSvMoBYWJiDihBOuXT9mvl1gIXdlhZZuw
SWTSQSct+BocRoxqctWn71khDDAcjAPvlWos6uitG19dA9AOJktGN2dh4cw7Jt3pI7NpZM8TszDl
iWHOlvZO4ZrVuur/IvOTgXLXsKid6zuL6Y2NsBfRDMhspJioyxEdTqJEdyqWWUH10RlIX43VbLaO
k9MEuqhX1wAi7clNZObtFCcZIURcGT6Rqv0RqCY/zCEPHkP5zZUrme8kuPGof6YBEIibEv1O2l1G
Ea93/wwNMrx+5+vUpkfWXLvirxwhip9te5vaq4bxi/8cusBNDMzEXL2Nxy+SjldRH4I5PjV0wMwA
6mdWIb0KVmiN/IjDt2IdxHe7/coQxwAo6jFvtn0CEorqYmdZOl/UsTS9UnkzWNy3xTWnJkkpQR3x
XlAPhNqykEa0K982S2wTKTYBRgvTuPI69s2FqE90FCBx4nsCjGSS34qCUhsFE+6foEfN7VyK/rNX
2GNne6c+G8V1QtFmB/A/mIU3GSWnyhYXhwLYkKCYpYy8JZfEZFVdIbQxPwzE4YXTkUuLTNL4JpJ+
CSyi5d1NU+aR4cNuvviBMIab/iuXNk72VaFCq7X3wfmNQFEUrETC6IeJ1KqNL3p7qufusTgIcRHW
NdC3jnYK4wv/moRuUOwS/Yw2f5AQ4EiAwpEV6nTpGK55eNDEW7MtSi9Z7FE1xkg942GLEYgZ37Ru
5HGrC/9sC1rRtvditKZWj2uykE6zyW9qtoOVPef/KIlkP4UVO27Uk3Si9OpeH9acuuMRCAOQdLIn
wltf8pJOWF4hLSnxeFAje6fGaDN0czckh2Agdm78NFVlU4GEIBjLFT2tlqIRM6qQnKgcQDwD/5MJ
J1DAgIFpAahuKCAUE31j+4JNMd1OYSPPjC9Q80+Awn8CNKB+yKTbam9RpFzZ9Xzpab0ZZksWfljR
mi43bJmKbcRsU2bgZAtgb06xj05NrUNeis5WTwpH2KAYHT7UWrkh1ccFMbzLgUpmyejC//W65Blp
KmtKiEJFzIAz32h9fCOqczf20k6bw0WDYZ9QVuV2t05mQHtdHMZ0btY4bua8mMH+KLjUzAjTnRgP
lqjIVcKu0cevRg8epJteO/Kre2xmjYlOTPU3ZHx6GeOrVP2RELL1pPHCRZjna8pkeJbf47YydznA
LD/ONlNibH1KHBPmJIAM9OjWDvC9FNrbuG63GlNLSw29wCfFBexgSMmnEjVSMNQGkaO1OCwlndVT
P3mx7d8NEyeelj1VdZAWqtFZWJ+3QcuCNO/751SxmQzY+pMidu00/ko1V5/mzIMNSwZ3Pk8AwiP2
nexwZzEXh+Ow7pdjL5CK1MhsiWyiLlN+S5I4DXXuUapX00PJUq+F1nb7Odc185mqpEF11yT9YIp2
o0QVWzgJMop24ofcxihlClaGy06GwT4VRz0rvxq58yaw6bPjMpsXRjNfqzdoh0fnW0DUG4mSWgQN
UcWaeUmodS0yHrgEpnOtUVj48BppwYHqr0CmH7A3Xnulh0311yXdKdFYMw6h/NdBqaPkLcFmylL2
OeU8pLr9JVG6Sb8mOI+J/KgK0MegkkQ8W4kwOPbDt13tk7fMlh4G4jwf9Vpdl2e8TF8ZtpEiI72b
/CtWgawFcEoYjfIzOJC6zI4fuopYLDCL8IdTrSgnnZ8drs+pt/pLY8qXkD1hF0MXKe+qmL4rEV4w
fHyVLysaqUVZ9+ezSgKkp+m3D6j7h4FzTMugi9JZs+/Z6/Z4a6DsW8aztyPPb/8l0MJKW3pvZPui
V+nNoA9EKbA2zXRvOFgszY0xMacvuutkame4kgdTiw8jy78GDmwjyAqVdxVT/jyaDn49bYouu0Hl
MQnDzQg4l6WAYY0y3KM4fPk2a1MhMNmrzIxzcO0ZrZyVq2vcKOtyqNcasReOtdFgTKeIaNLYPrZo
eSMp2Ayk6RI5DGTcJ3oCInVfsBbFZcDBDmLjIrdEgZJLL7h4yNQCFt4uSvlPSVyH+SYO7Un7yX3A
TzmTKcHCoFBaLw4ohK2HADdSJ99RN24nVDqxDpYzMtda0bpzbxgCfbGnp8mU1WCby19kjMpBDsuL
livvdjItp/hpdtIuZrtuQ7YaA8T42mKVyFfN+oqBhIEBJzcgwuXEPhRMJwgKz8ycMyIm6146Os5m
BuAEfmM8WhkRVBGd6QKAITM79tq8j1sImA92wwPef/rmuAO2iw5SWYet8KYGFaGuMD380qfzgH6U
UCLk2SGM08bpr4YfXeGEnsCqeERcyoiRuslHw4oAuo2IgwyxZGTCtSXKKAqJoXvFqYM0hMy/OMVA
A9RTo9KKQbMjeP6Po/NYbhuJougXoQpohG5sxUxRIkUlyhuUInJuxK+fg1nY4/F4bJkI/cK95xY5
QyZ4KB6kxWbPqS32BWTQiIe+UuKS8M32vEvgqkumUe+D3hKpgYCdBfLNk+FTSIkLe/IItO5fQs6d
ruJDzoah65y9MKrTBE1ALOhXozhkNu2ZnOZDEMtTWf9opLxt5WLXyI6t7+NFwEpueg9qtE/uLbp4
YfUo+AaS7Ym0BOjt9pOKcEpU4rNG1VyC+xsz922erPfYNP6FY3YJ23kDQk7eyil9dNt0l3UoIEnl
cj0GdBjLcys8Fm7zTiPpRDCLDjFyL5r+HiKYfBHlhm6In+UHgFQAlJE1g0sIwVJxmeVhVp8BL6Qi
3Dn6SgJwKR7wnnyVJAzWp3bYW80xjgGmcTuenOFlLnhp70GYxulSFQW8UkATBNewfk+S7wiQmss3
nS/T+Bj5GAqX6RQdS1oE37mI/NAgdaV9zTdlewUVNRPr53x32B+rF8v+m6r4Lm4uSfLZjM+MXseb
VZzn/IMVyEhx71y13DN7o+er+pv0d7l16KyDoY6GPpSgemp/JYMHc/o34N9kvSqLj5Zxg9Jvtnjv
GjCHFHj4RLTxA6aJ19kPhitkrz8pkQfD8uVORO44v1n9rSvEZx8C0FMpfpRztbhtUaAv1rItsvUa
uUb+NCfArF6a7oMq24lfSOvGXUZxhbtQmr9IEFiX9m22mZeRBcrBFC/ikFFWVm/85fv4BImO0wxN
0tEx7mVx9ST+ywdNYl5xSWustZhuGrql0g+wOf3hldjMzQGG/COBcisbSnja8uTyDTU2ZS8UPH1z
oUUaxVkYJxgb7fzVtfdN/yGHY0jh1/KKYPBnsMIe7rPgOE6PoDNqhFxsItMHjRUWT6r4Gzs+qvlZ
ZO+gpmekhPFJ6odSP1p+iDU2vrPVb6zUMcPNRP0bgOAJHJfN6sJyXZFhyHqe9B5k6TVM1DG6QnpZ
Li+3dykOUYieFHRkiharyqHfn6jvTIyrzrer2He/W82Br2zw77vmvgI8LUGTvIXFj1afM2Tifng3
meXpgsixm2Ocmo7dwAVJdPJLbwFLU48Pctjn/tYgh57M7O4Q2ddQPVLQZ1i4XQns4VuW/yzaPnAW
TvuVQhi2LkH96MwbbJtVRLIJb/CXsmLkrX9d9Wd3L1V+JdMpKl8Z2FvBTyaeNVU060WeAcXkVQbX
zGCpJD5z9yGkbW4CcH7TV+k8jPrMbDhzYbasYJA2LqbMVx6aOcG98WJ1D62Aco+pd2HfXYcJifsx
mP9F7ilX9wivCs1Uldycs8fYVr3TvYTWZ4KlueGJGxmwFxkCnbMP+oo5F2Oes9N9Tuzm8zHdKEwF
GiQRa5M7a0xXTv679NvLe4IvHsgmQ4rp4pcPE+96qO5xDx7/K2+/Ykgxy+H2aPD6C958VMQkB6GW
iTd9/pCN28j7Gcd3X/wm4s+Tzx2318jIXSjya7BnV2RuxrTIX/0AuKtaew0ir+pdBCcD2oy3jtFh
43g3FkU0VsboohzQLXsdnHt96JrHbL6X7ZO2HpX36DWveXaR7XuCIMt37TuJ9cTyX9r0AvDdcM9B
uuMHGS9GC2dG8ReEYAfUTUEdiaEPW4zSYTgB/nmIvN86O5LRbiIhNS+pcZnEC5BnWgS21SPOuFcu
vYnhBP6BxSUR1VstXpzwocFmbWVbTFtTiy7owRsQHr1F4Z9vPzNA8TAOduQYFV+CaZODodJh5may
o2SqBDf3t20vY4j9oHzLGZRyCCj/efIfq+RfOz/YcGus96z+tzxgeEzNxftmAU+1/pgoDhgsJu8l
ZdgdFndd9hzaR0c81PV27h/ZtI2YzMVzjGlABVe/PObpxZ8Q9qyb7p0oEPDgCOPuLRadjriXFO3W
wQrOLD4C5rUdLoPxsV/ABZgodYf4e5wrcCjQerKg9NapEXrEOLtvJNrfQoVKGSHDZZqx1U3BLaIh
CEWM5pJooyV3mTaV0OlWXnPDey2K6MtI6+8pSzcdxY41tb+SSnPt97cU999dJZhhKJaLLbm/MwFy
LOnNy+hRHo9d+9bnA7r70IQ4EoIZV1KtCREhRzsn9Mr3yNKuErnJCemsdf5giQoUlQWo3QoRwQLU
5orURsoCoUrWkO8d1LoLes0YftO6QkQEr1vakbspnRZBeoCNgi3LH5QPtmFRtqAOyI3HgeShzR/t
vSUZ+XROyRjXwYOROAmtXOIaax6+fOfp8kChH9xnTJDRq++Mrr54drdOBnv9/8KTuA1UgE3N6jPa
zjkCXKmjiAmHx402w8fDzQpZfO62TW8eM2JUGO16F1NVrKMqoDPzRG9VjTvtqukRjqtjQux3EwbG
ekKdnxno19GO82G466CLxJaI5vVYxnqrO16IIqaBqmb/N7e02KZQzUrBEjcxDmqyYnAs7bqLcygQ
podl0okmnuHr2Nv3uRkR0Ji1zKsN4+RQRLEszakG6dLJy+RgYJMh6cPIV6vPQeTvVKHIKWlJslQM
dfu6Xsg+4UeHxVtP02dp4GdpFjauWxQj1UZ5r1K0kmXIK2S53lD6D4pwboRLnBdDTdK4/yMZlpsF
ADkXtFwNAJfPPT4MCdAlo+WrHdhfryQt26ghL8tx4nyAXkGiiXE3WZhg2Nrfx7Uz7XXj/DVKFUQ+
/Th5tlA6KmPV9WZ0mIk+32ZDheq7YcROYhvg2rgRWyadhfnmWGA7Z3QInSvuI6u81kNTXS1ucNbK
4GJxdw1u9e3CtiHKp71nS9Ie+5Ij3qHp7MsUtoEBuhcl6yrSuCJqL3spUAW1zW3GEBTZrrUjG5G3
pmWvI/Slq6kt6x2xRpupkIR6DcmWZaRCcLJM/ZZznYxo5vCyMLetZ/1VgglDJ2v8iIwF+JNViy94
wqgseuPZNfwzGJYCwyK5a4VfPKq8rknI7HdB9a5nRJVSgRyNc6c4dORxTb0yHmKYAoEphmMSU/pE
OIAh+59aG69YJhOE5BFHbdbdW830kC7aB7MP0JtWzc4x6OD9ipT3nJE33hd2MxDpiYKqI7EJ2gQe
zogpe4x5Yh2mO2WNZsJugNzxG1MfRN5pylVy7rr5Q7VZsZ1VvDMNx15rAIX44u3s4Be+t4s6gqly
FZLugpbzbir5JV47UhPNNqhlYHDORM0u8vyyj4mO3FSBiS9ahrcxxwcFzEiiqknMp76dkdLP15Gp
3S6rWCa7nfHhpMGZwiu4H8sBCIvGPZLHBmsMbTHhA3M2yPMkARDMJWgt4UtJXSWPkkwsapDwAocN
YX5b3nNXmysjTqHzp4u32nOeyJfBG5BmD33usctIsBFE/dUqknXmsGJyvURs4wYTeoqUXDiYVqrA
wTBrEutS0j7p4K4aB70eLHgY6HHXjc+4a3DmbmWPHmJjUX429pDdFSWhEo7R4J5B5Q85P1yR2ILY
qCeLo2AUpojIRW7KgNdk55xnxj6paZPc3ofiwtYoTVDUe10DVq0OtoJxHVJpLoOTFawT2Ch3lceO
LOrHVUsYBzGI8abpXVwU/nnskMi3agKTj7QKkHZ/6KcCHW0y3+KIjC4DTPqWycpzknuv3Gk7SrY/
Js8AV2eH8Wg/vAHft7EglGeAVzc3aVkfq45KwPoJIMy4Jb4MMngOaKue0oBrnCRTywMUHTJhDEyJ
wr9aYOBqJ7aSIxIE0FPdyqHzNTv9lOVYiJN8gB7nP/k5TDcjwILF3IKXOwLFjEzpTVfLt0RHp8A2
7pm7GZK3tF9Wt35wXkAKXTtMdG0arAdhCcD5NbmifLheBz6vNf3vDLbvzumSY2mz+DKYTaAWCs9t
ziliiUss+uPE6hOwxWvCO3vlYQIKPXtTajYCagpPYogYJk1oWwiR5yNrsDeySst0+gLFnzQSb/5W
tvlJSsVnbn0PjJGSySO6HrIDKcPNRjTj3/KcDv1U8y81FGb10HqxfYhtiAIdIS4VWXQrJd2LDDnV
ZdYTHp3Bh/eA2zaQIHF8sI7gdXJnO4iD28Q2d81cvC3QeQjLaL1Nc9ykBtEcYS/Wfrysp9CbzRGT
cXdmU4pE49mFNu2PLuWuK35iuM8IfKCkL+y8JHdu2dxkF40Uc3Qehzk7+un0HZWdIK6F+V4fLNvU
zCd3IQ/dLdRUXr2YhdJJkkR0pHqnkuNW5F0VcEi/2kSdVc6SScUTv238Gn8dvWJV/+Y9c9owqrzt
0N6zwUXF3So28kgfvTp4moTM9wjZJSck2Zb5Zmql5mXI2rvPavh9xcWrTbaQJJf6MUypxGvPMape
2FwP2nEBz5v6JdCwkSJoX8htu5PPCkbbWEEWDifo52Bg+9jeeqwnLNqZdT4gYDprOi4pZ/pcni+b
Q2agLPSbfdDTuZNEZ6+LHLzpjNx1Sv5oyDg774OZ7Wdg82kawn6OpRmdrGGj8bULiStJajLFKgdv
GktJSJItfrn64ox8jkJr+84dgzdjtla9zcu0iwgC7DxE1mWJ58+dOKcmPNSS5ziwnQ9lzk+l4Qh6
Y32aRHmryf9Ixh7NSIQb13hSfhdugc3zkbHVndiDq05+h5a/LcHPHqrEzNCDvvRBdnQ1VqYhyhUP
D2cCql2uTtDADUPvYuQeZSnmrTDBnwrxhrW/wjhANB36KZ6uwnjOC+AFTtv81O0C2embSz55w9qi
bEwMD5kRVLOSrK80d3eZagaGN9BnRwz7mbzFUoA6wg6DXPbFnxPcuowZAuas69ZPXuJckbMVV7cW
3fi6/R8t0uAmttZmmX9P2LjCIQGdHrGFGZT12xn+i+mnO1FScwpJceB4u4T3LkCX6LPtkqtjclv6
Pvruzl1r0SWYp54DY1CrWr76CXBQcl5+J1mHh0mDkWM9vvCZA3xRKaNRly0IH5KRnL3UX1LwAM2P
knAA9iCJ6+LB6DOCWX3hk8Nin4q+/ex195glr8x2f6Ow38dGfyD9be+iqlHms1VjmBn1wPLYrfEd
d79u8uenNoOvjpVSiUc7XaYGPqmgncxuuee9IqHgzuBaJDZOx6wseVQT/OIp8FmRk5/VA9vq8fCA
ZTCPncGyNjVt2N7TFlMCgGZWRX00HUPK37ajIa8FV8NWzcPoolZJQv3qEgdPBAGjG4x1e02RB1Fm
sPCdsA5gB3nolxTiDJrKVEEplIbNNNn/lsv/Vgw0AXNKaz8463LyXFw0WGIVCrN1nqVnN2BymeSm
zX/Uxip3xcPs9Gh2TEL+nBSVUcVBniQ0+ax7Sb0hV9eZfsFOYZEI7ZhwGzpOZCSBUzekuITWjmof
vJJtkzzvsxu1IWzVLU4OkxxF4WCpV9Ob49TXrNpx7G/MZviVGVzt8FHPgFh6Dx2m7ru9KNx7dyYp
vE71+v9fUS6/zVwmlyCZ3uRQ0jXpmsPbxjufIzkYA3D7IMbZ2pi3YfY/Q8E5WzMVv2NOO/sFR0WN
MXca2gPyF25Yt3/IABdbpNeoCp1DEmCjNgzx3BbYaOypoP66dAbau7Dt2pVlVq9RRWkXV4LE0qx6
qVswQRbunKojfNAzEtJ5BA4oI4WeIYn9zHNMZaVOXjzaVnQ4X/lEux39+a4cto0N8DCim2zJdloM
WLBqCu/oyXqEElWoLTngh9boxqNTRVjXe1Tdjccs00eGEQ8nCN1YDKrhxZy5FWbtgYOdB6TpDhAS
D/deOfVAd815S/M501QM3wHj+TBCtVTzKogM5H4whwucX114DbxeMUFNtq3KE7TsKZvpuEcEC1BD
eq86Nd/8EcdNQUZTK/PzsATbBFn33vKO4q+N5qUTXEhnekc0TYXDXhQAwGUwzW8nXBTsrXdKzeg1
iZgNjmGNcLrEzA/phx3vYGxtus+7qUeME4TPTmq8GwEO8Th0EMRZbIlrR367IdUUIgykSBqw5hjA
PmFIsWqzMNkpDJiGdu9D6I8MIFBXNsr376Z0ceSIYm+2M+y06oWU5ZVpz59lSzNKZg0zHe+oim6n
xgFoYdpZ6w5KNAp1lKYK5Q36xgISQGpgi4P+/WKVxHCyi9CcRTdrQaQRL4ZAWZCcEMgn00i4lKmP
PT6MtgkkYNRe0t/05XRftV1xzKualzDvirE9gaiEryBi/NhTlN/jQyEAtjk43MRTwgSiScGzkk7V
YaJwo30/Zz+jTUUcetgPpuIYZ8NvQWzlyq8FadLpOa2yZ0s09jq139Bafei4etGv+ZmqZKHVwN6f
ImRNksQphpXbQSKttn0CBOnwroix/tIxCvH3N6+6ZnCbOWvRSmDTSbowoDkFmCnDt/sq3OJONHI7
Je5rhX5rTowf2SCfdrtyVwiUFrPJiV8ROZDHvKGr4cMqmbYS/g42ojGGfas9Yko6BFnmRGXhkLyu
DDIvcqrpHj4to26D9Zrt15tQPHoFNNjBck5OO+rVMWmiF9p18KdhHN2HtrOVVSLgBmMjCG22IvEW
oyDELNLDmGSU9aV3LJw0g6s28NcmPh7SYez8ze+YlivIEkZNkGWnQsQu/RoC6830ym4bLEGJDQ7D
OaPmsLvXzo5OHPJmiFShlywbncbRCGlBE2XTIlRzGc10hSLWAa7waLb7uEfm5kOub/JA7K0sgmOl
SXwKwAwv4ji8pBh79KH1ELgaUEw0XctQxjh1XH2djfZcIeszbEIPqNwYbuU/ieqZ+danvgt/B21+
5WQtWdrDEgD/JMnmF0tZL8BjaRmKCEuRhebLbR7rHtSZF2OMz3BUtSNsQcOdiY4V81OXUVUTUcoy
KvL3NvcJpbJxMAjKNkdYwin1XFHHX10YvdPN8XeINR0G56g2y0PtoI4xLAKSo5Szb1hoLuU2tEg5
mUL+rAFFGwsIbnpGfoYanzNdPybGfFmEeG048jXQDCRdGh1i41xXZOYVhXtMwu6l8Xnea9XlJ5Ky
V6Wy2WJLiWBmHM27okJ2m6UxlYYPJNItEDXU1shfk4ypOpV7TsZ3n6w7bThP8xLvqkT0jMMQ6wDH
em03Hq+EAg+bIBVBCt1S2fNgUdaSTJYh+HgWeRSj6Y8u8aI1wGqUTtawksuf5ONtS3rS/AJlHH5J
K4OJlOt+M/jXWvOO0LVDiIP5LkOOINf+JJUI13N974TJfT52X7xicKylmDKYHexxQ+4R1H0HQX8q
QxmuZNtfuBZRZ7z7BIG7GIdZkkJixD4J6CZfBoeU8GEy0iWFGcqM9hxWYjstsRp59Tr1xZNuMZjE
po111boFkUnrpfhidFpt63p8kYQZMdfm7TJxs1Rl+w/DZ70mA/Mb5eVLo2H3TgUWh1gQbTYLqpxE
MdnOBrkx+ipc69+qLC+2oQ6uNBDvlMS+QOt7UmhtFndAuzIDB/UcmRhDJuk2h+bdicV81AKbcDGA
ZADrChXCjBlDD09aZnu3qjEW1lTkXb54Ykcs2YQ6uCiu14YdfPkOAyJ/DK+GvZ9i8YKS4o/gC7WZ
Bnj1siUn0EGHHZFtcucyODFCWtzAH6EzVa8dnv2XefyWKmRnZzIaTpfgkJHNbK+jW+LEGJuqfGbA
zKhbWyP5zcSJAT1Jmcr04YWzCuxFLqFzmMi36kpMq6LzP6JJU4nFMG8zU23DjU1SMOJBSomKGBV7
AoY6gMJiIkzqRgJdwEm+e9tz7oS2voY+aZCTLUZBRu+1575ZYfjEVOuB0OD7PHY4r3nHMGReazBK
o82x5Hb1X9OLFdPnf62bExDBG95i4501sLqWHhK1NkqPT5oQht3OcSgI68OAE995qj9MFTKhtmU9
Ynm8g6lQlxniCsADpEkFdjJA8bMyjQDyIElQBLfhLaCbybLkHBnOcGyyhX3Tr2Z3+jKS4uYyJ1KO
e1AKueCM97VHjc7Q1HoTcfeVmvLNi6MV/MARzRMPoKqB+sRoqsl36JePWADOgB/9aRKbi7d4PCE3
WjNT/cyQObQInjQWR+GkxM7WPqU0lcvchcU6ULyGzcp7Hoz57BIiQAMNktpbzjp7RyHXwzSJnW2B
Jqd1iUNoiB0AhX8MdPJP0PgjZbUImBrYTvmeUBtFWFifI3HNgzQn5Sz+HUX6KlvvTwU8g3TtbYGh
vyhfu05hNaf6Fj3gmU7DhagznyyN5TvSTOBXFMtOFO8f231Io5aHgcMVO6vK8o1f2S/4YfEkoAsr
ZpgHeLcSQZBTPNjHhCu9HT1wkhEWRZUsrEKSFacY85t24WkuGhnS3P7GGacZ4gd/hs1uBsjaKt8s
t+SaLoNnJTbC/Bvz7s0L8mtBsrzoxRMo4uTRHog9MSR813ICiZo289WOAuY94TJ9hz8bHeeJIwqw
rL+u8+DdGfP3IEFIOgWMABfQXh6mUDKj5lYT6JRJ4B+4nXn9Gn6Lr4IKM0mQfMxj8gnw3Q66f/Oc
Nej82ceQDLtQyEDV2IQ9n3seSjJG3pPluvkqINMFMqJ9zNtCv9rsZ9wSKnivS0SsFck/NXOkjdOk
09qv2J8UDjVP5cJ0b7qyWb7Ar2ny3ltCPXB9hWx+cFoQc93sUglS255nNsTph1szFJRKXvqyQmNh
hGIdWfu+g9yZ+2X4WLeqvaMKF/vSRq+VJrjpC2TJ6CcRXpNLFu97Asa4lNyfgV3bh7ZgRDmhsIa9
yX7SmxSgSwcLPfJXOEgkEk+UqkZxZ6YwqrJxspG2HnsEvwwt0S4nWBUZnPLRNutegQove+HfBZVu
2JilnOjxti7ZLvu9D8FOsBO2c/5324FSQRrJaML0qInIRRtvWlsMkmOUddCjpp8KwWdRTl9iyeYa
DNB+s/fMs/LTT56JkjcT64w1aU544D6pppdS4L7sRhRqfgZzrnAkE5CKCeS+VvwOTllEGzRCc/M7
KPPoAly1QpYnlgTqnQCtMQo1HSUkJSlSvQ1yfQu8PNtkDguEwiBAfuYGbaLyA0bBrSx7MFUdcwI+
lcqIKGC7cPHSXRQRBUzYsEblDSiXRuB+ntk3rHJCfUNX7f3eBkipABZ27tVuM2/rSJajBtD3jDN0
ZWX468zHobGtbaWI4PGoML2meUPETxCNfjFSnAz1vGeE/JFJD1wYfjM5VvDgLFaiVvETBMPRdguD
opKNeD93jy0twpDSOmpjJNdPgoDKYKpAysAMEq8JmatXidFhoNRi2Sz3JHM/OZ33XofMwCwDsF0w
eWQAW/Wx6cdD54EChu9arMe/PIzlClF/QEFnYdpixWi8GtWsH1oysbGKjrvWNvYM5i7GpNtVwwwR
2z35gESWrRwDaLeN6Zwn0doIOVylb0PpCtADy8na2vGsj3aOdLJktbVVi2ij6HCLzA5zCzdp2Okp
ksxBDkuEXwsA085aeE2YoNqepNHGL8m39GqTCfdorBvWx/eWZrRTokqo62M7kZiZjf3S3vJ05ug+
4mSgfnBzwqoHSBg+UVN5XTKFgJplWyxRRvmYmTYmeYcM8DAyX/KCx7SiiMyk6rHIpk9NGThPnh7v
3JD8US9FKc0slLAcieKX4C4SSelm2O8V8JI86W2qPC3WdhOkmyHDszAAcjFs0V9cHOdTfBkmV+xd
Qcqiy5CRWZJn7i1iiql1fVSb2jWeEqvaKyhoA1b1YzQVb5bO+0PmlScvADxjGy5JPZZNVMVobgjQ
IGxkYq0V1sYnk7y/NodaqLzqy4h8MFJ18KqAzjAR4MNOG7JwNbdCPE4wS4WE1B7/dA54l8j0vntp
En6NrrMaMNIgMZhkALC+i6eNm8z7gUaYsCYxrAoMCLFvoqCGN2ovRp8MzC2ibywfvKrXSJoNAvIy
R9zoyP9VyTyC6USfPtdsefKBaNnPduScEDcHERxxW8zYaBDVON9SF2hd5H6OyWmcOCbtaDjD8WU9
EJ671oHh6ps4yPoQsFXPXnO+uVMtiYWq3whg9lao8q6lkz0NBlkyZmT9a73qidwqphR8YBzZzGPZ
0QZMHCAPAQv202XJHSwfz1x9xe50jVqk69oprtPoPLvT3DP+gkUzeNZr52YHCnj21j2OyhplMX9s
EjzQmUPYRzdCQAqurvmp7vznpn83yLT0vPlEMom4Y3QH0wLAWaeY7mo59/ucZWvkEuHZeNhPKoiR
wpqOTJpCtvTkBjNdpBsli6fzSBIJmYothrpRAKGYRyTD1a6f4emJO822zQ56Tkwit8nK7cZpVwJI
S5Bvk/vMBQEI02CQyIZDy0M5g2S08o+I5VGQ/YZ+cyi65LHmVdz+pT7nt+yYdfTsphrjKPpOM3jL
4Eo15TplWb6jamspk1BslMbGTN2nOM7/BXn4zhYQ7kfPbtdH6xRsQxr6Xs3sy5iSIQ8L+SO8h4AI
vdK/+Ibg/YmlzhYbD51mQ506Fqe5fB0rvJAmzOmmfG0Hz0GlDEfVJ5rEJjo6UMSWsCbXdvkvw7tT
UgO5ekCvOD4kMPdz5EoWyqOQOUwKoLUQ/FOBI07qOzf/bOJL1vUM6DCzYoDpqNnJaV3HWH7I1GNu
+21pe09kfcQDjgxo7iBCx5G1EsuLqVbMLlEA8fvP5bRm2HJnguJfZoE25POWpm6gNW3orMPYWWFi
tTcxo+Lc90ENsBCu4n1BrC1MXkblXkdbydiKHRS7b5ioKAmdAVIkdaHzRULMqmcVaNJAY3Za16W1
ctC65OnKrdkSVXP0rV3GwIW/G+e5u5syRnnkNPQraprLkGD7SkkspwKENRkRIotYITNql/wmFwCZ
sXjud43vc2h7+9q4VZhk215i8Yi3FaFkGWC7tKNBr9LHJZHdRyg7mjRPKjt2+OR4t51oWDTXOHwI
kR/0xacpX1ymo9mSmapygolizjl00iaOEes3LEx4x6p+V7qzKV9Kf+vZJXZReJ5Bb9FfB6hk/DDd
LLmqS7ifh+vXBNwyGYh04QEnDDCBBuR09lk/4ZopTsyecVbXJ+X+Q4CWu8ojFRZtZMirLSGIxG7x
w/sp0dS4eZdXNj4HoA/IJKf2ZlX6QwS8FlNXnoW2b2XiQ8236IyAm1RCmKvIZrSaVTG7biN77Rx7
6xnFWhf6WZv0MPYEFtAJFuX8zhWgJrER1uTj+usqKd1XQRiaaNrowykxiXodSASWuca1zZHtjFk/
n2YXpXDveR2qJUcfczJEwb3A4yHtmxbS5xjubeMzTLr+xe4BzbQDPc74zmFjdtOrNyfh0//foQyf
7nsquUAar1k2Ro+mHLDRIO0/hwqcZZ+PJ7Yk9f1sQWOSRVCcyoFd16T69ML22L9rZWjulNG4xA5A
4Zgl7mWVvDlVM1wNrex1b0/yEPY9SZ6j+xi7lUKNVFUEPHAVGMZkx6pC+8ODcsT9M/3zpVBcWns4
yrArX5efJ6xisBHjesHiF47Sn2CazRPb/v4gifm0E1XenDa6Gq3tPJU6x+LGr/7/p+fU80g6qdUm
7ju2X7qqaTyTaJ+7CMpbxgevCyqlLXLyIe1OHkOTJ8T25vTmOSV5S7V8dBpj2rLvLt+jubjallQX
tl316wDP8/+fZmLDnL/C9VO0sl7ZIlIf/8/1kzEo9kOJQXeUFOjtiEAeU7gPX3Wpx6bC3dBXw7Pq
DbGtUDc9lyV88daWmjt/E42R8yPGimGt0uoa+4hMipEJm27j8Cw1QPWhs5s70x+ak56R+zSExb3G
Q+quFE6MZ6lRHHit9W9oneSRcRshBc7k/QpmdPpi+q75pNLGPydtc3EFiDT+5PcmBnZtBkqfNH6t
Jhto1MJmusXV/F25UX1h+tdf63w6+5y4jmQ9PYe7Fi4I5K7JPs2GgjVmddeM/Ku1MtxbVSP4zQus
cXPVpDtlo9exUS/QCBntPXSZuxgExX5CVP5skJUo4ZFFVlUeWqFH7h24R2Wqq13ihc/LgmMvnch/
mKLuQ9q6va+xtsJjGo9A2iI35L9oYTx2vMlThosPU5pp4i3H49RmAlVUjEMoN/5l88C/eZwZsMFQ
z4TZufHhyzUdUSwd8IRzmgMqb6l/SVYA+P3/d7lEIjSnudrR+z54Jre8GYjh3kv6eRvOCjQ+d9Bl
dMR3CKztc0TyByTQebQTgguZorKkk4H9GOOxGnlamUe1/cYLqoz7RDinsqqQgXjmVpkEFWZN/TEG
ZAaIESr6DAN04qyKSsC8TTwSBmAK+CXDvAWEAc/YGr48a+cUVId3cyy3Myvujel4ejf0XM5R+uDT
kl00DZihYv3pxB2Pv0qn+8iDgQwfJVnNUN3MO69q2oMN500uy/aIEdYclo++hU6dUhsYjgEloGFX
vrWcJbFbUKoyM9pXfoRIqOtjiZINnetgWghkZtFsqMuveijCh9EDi60ySuC8mY6cGt5RpgDYIqmn
D1R++OWqGPJ3K3wQY/OnqUXzUlSYkFoN8NdTGSNHU6wGZtWnaeIcLwdd39twI1UezJSFJq2KMBCI
lWArOM8O9ShouCbrXsJZwxt19vlxrwQCOy+Ft0Ryky6lOgKRKN4ZjlEFpPqjA0OPQJd5NFBPo4mu
Uwf7qe1kuYnYW7ISNvUqMS3I5ch8qzG3noWNcDDkfvg2RXHO3GRtTMilHdcYHhJoK6xhEWu3kzEy
zqoR0dDkbPltk2PtbO3K806095hwDSE3NZfjkDnxQauhvQkb9oaJycLlDQFDyM0e1AKo8RZrO+yC
QtJPh72mPnHjes9QBZmJbf7H2Hktx3GkaftWFDzems3KsrmxMwdA+0bDgyB5UkEDlve+rv5/sqh/
RqQipI2QOtBsVybNZ16T7N058Q/1ZNOtHURT3c4R8kkmImfIfTR0dtcH2BQoQi0FyLtP9GsA9tOb
voMCxZaazSiMdRmQLf3QdnTUjQVkOcgX/2TNCFpj4ncpMyCdcT+c6ZmRR1ZJg7HjIC62iB/6arQP
idenF7Q+u6uobsrd+tQ20vRytdgoQllMkqsFwUmN06Rg0VEdLDyJbaHRPkMhrO99B9qf6Wfwxxit
955t3mPVDX/J65pzpx9EnaEEJeQhrnPn5PtmcASCknxDKQAqV5PNjxLMwX5srW+dcL6mTV6flXI7
iCRK4LJTpMQk7TEikt0gRtQ9Y/I+7mXVdTT5UOm2Sze8uCAVrlrXMO+UtNCbyjBD6VUy3+aTRObC
37WT478VAaDRVM7GtlGooIZdgHPVYi07+R40U0wR/KskjRyN1j27Mi9vx558Vk0WsfYIiwvBDeem
Qxszbkh2ehOcXDoV1KdUiwmxK17UqKGBLirSJYn2qXHjfhtHJeQdAzhiYQAGNBDn6xt1Lp3Qfl/h
5zQUjMAimFGHSeBpLAHVrUgiXtWPMGPLBlhT2IqHPtCYEcxuhbEr3ZwKk5OYYONwh4rM9NzBhDqn
tdr1RTDqZe2qEJ5Lx9pOz6ExpGcxZHxvTtojgfu8nxxsdpbcLA8Mpy8dWjC3k6S66rY5EvspG59v
l5jPq/6Yln7/pCqzug9cn0QwIo5PwxNJQHR2MxpN5T6sWnFbkZY95VXBRzGvArU4X/mjJ8+dDKaz
b+Ak16HotT7QQsBVhWqtTzn+JqQWWyGScUKNE4FrXL7MD3LqgoeuN8+OnQxPWvSoj6wehJcVHLrk
3LPIXipqJfQHh+LJr3EzKeLxngX3vECevJh2LWHbUcnBlytTrnteAgM5Kf3A+YBTiYp5g720xSaU
kMqxyMhNbNF8K2th3eT6oYuTlxle0r4XUdCjL82/ra8mY45gVxI8kOUVmuH6TMEN0X7UAG7Xh/Xf
1786uXyae6LvX/59fWoJbUIkewy2VRPQ+K3rBKdHQvs8nf3bFgVa2K3JoZTmdhrGAa1hVoCyIKHB
eVdCQZEgKAKmj+9X94sbQulfguh2Kgzg6EtqZls/0w4KrYhuTXQHb9e/uADqbLYt8j8sHgkh2Lmx
lDjRF3aop8eg+hr6UbvBNlCxi4ZbQ1Ayc1o9e1ZxJ/1AW3nZ+SEciXgo+ktGPbYOCXuavkFBtUjU
3ZL26q5wQEwnymONlPWzDYvtEA6vjWuOJ6NJxxN1c4HkU+Z8HIRPFNirAE2PxLt4WfDBNbnOYyU6
5CaiB1BjhML6Dq5/dfrp+lcjKeXQrUGqkPOsNB2y7MOjkNWCVDUPWZrCG17g68XgL0InrfmeTtyt
D0iGwrFt7fMsxNEKg+oAcdRB5D/sTigNVplj3TT6IambZi8krS3HKb6rxJ6OrVMlSObI73ZSdef/
PFSwXA9+YuLi3PiD0BqnQO1QH8D4hGWNNIY2ct+qr0q0+FiwoUAT/T7FoXzvUSBjE9D9RYVbrYLs
GlXwN6LW74HkKDhCZm28xAu0yzhC6DgfmyeNsOlJZCcj6M/DLJzL+kB7Jd7aS42qyhLmX9ArdjFL
6OliSxQOC4x02Zc2oEpmyGQz1Q5gEuXidt8zcq6mhRDk+kGx80BNnEDB+Dc0b09+Tv4rm/Kuaobb
BDIBc5rVNJ3gPc3jTJHGuQNljB6bAbrCzqLgaQbFeS07qgNWRjwuDCfT08d/TlVBKwgXRJQ7PtfU
Vx9DFymi3G6RJOrZ0hDbMEpMQhZYrbfUSzD1Eg6Kp4b1YRlm/9xkmQIBT6YGwxL5s8DFdc0Lq9dE
WBXzhjinQcEwB4Kwo21/6nz07Sco4QZJ1sYsUPv1kPDaYBFEqmj55lHcClXi12un4nlMQXgMFJqC
+VMNGuYaXkd86yKRcY4b8cgHX5PBn49yRkk/oJEDImWbeTnKTy1lqQal1m2AZua2aG/ojWLaHVH0
qNCszGMXIUVPwLiIzEcqJRuz8r4lqianGZR1P6X4NgVpm2G6ETqY8VlUWyJLPSQlVg/51JBWCetC
7RMPID0oUPYp6ICGkEgHbllgyq92QkFppIebDFNwsKZaXorMf0rip/gtWGxjq4pu2iHTFL8XHMa2
WATu3PilbasuUawcDjim4FQ634TytWueJr0V0XOYyg+DU9DdzuRz6aM+FWGNepq0bbAry1PXQy7K
pbjzYrI2u8BHhKgu2icpKUO+QMCdaalJICzboa0R9PDxiEyU3Vx8BSC7jX2BclZPMpwPz0LCohcN
fokISBZQwCiHRLZr3gZ5Jm9rCShvCYJdopckSdFOgQgH1AoxCA4R2kuy+JRFVgRTTPmbwe2nC1iU
kpgUPOkSHWAHiO0YGdVxQgLIiC1tmNDNHzJD7AyjNp/CYNDqUCWJCozkW4CFD0hi5ofS7FGG6cP4
eRw8kBh1fBgDn3L3kHW70fTiF8v8KNxBPhVNmbwgA3yuUR2+qjpcrgF0zs/RbANFD8fvi4VqP6g1
eaITB8RGId/PnSfK64N+r/po3lgZ2mZKldQu4sh6XsimEWyiLVSNQj7nESjRoqZU7ZT0143vY3Wx
I9nedZkBdy7TiwnR2T6ORfLojyWFy0hk0ERQiQHhPp2iuJ/2wLASqgEqfC8DtB8QeQ537ejdTbQ3
HlG7+BiYxvBVCp3Ukq87ulywBPJVtT3lUOLAbWdkzm4Ag4NsPDapqjJKWPsD7i7D9IaB6PBjb123
0MqATjeOcG8z3y3v2iJtcUgIjO36NJ+z6i5/NZEE3IZY4xH5mVQtjXu8JQqkHJzwQ4HbkL8EcEF7
d9/aeXusfGjccK8wKCACIcFAw1CGfnIr9AOYkHlnNqR6UBgR3bVR52joPj4mueE8lt6DD8yN2vcE
I8Ou6ZTIWh5UjkMhCpGAUEBDAihrywfRLO+z0RifWbfexIQMyOBE4aEQVvjkGVcLZtPMfLt4U9WL
Z8HrGu3OOqWTQeCng85J61Cqq8VAvwtFaeM+KENQkhPsSS8yX/MyoKNbdPdejXZUWQjjYJQgUxpL
gAfOwXCaXWXuh2B+SObeu/H9D1EIdFnOeP94bYrHqTthoUJCTF0QHx9r/lIn42dwiN7TMuQ7hdbr
zvTsYJe1UfrKkn7Gy9D5MjWYiXgOwhQz3RJwLDXAL6CBr6Xr5bCoMSgOx2J+DI32CHS82MSkkPsG
n8HnqAHJFY5ju4PRzOq8tFCtxon8LL767AvEH200mG8p8dJrjT1MOKMYRpI5iEPnOhDrYqxfUQUF
hwA9z0f51GhH6MVINlx7vZg/IFMUz1ZzUyRRi8QcgMs6ScCwxGjaIoorETCR6qtoO/voN1O79TK/
3hohciRasP6icvg/efwJr7G9shFDgAZEjo62eGwnF4Cz+FJPcto45fsSyB66IVg41G2LgpBvjVvP
GNQhdMk6lhm+1uSmDfMctSWbPyjG2R++tWOdfwUAWlEmiin1q/JeMAaOyte0wsZ9FBVwBfCZ7SEy
InmZclT33TCy78CMyI3j2ABVuuSF1NdALM6uL0bJbJeNg+FRW0Y3o0q+FjkN/alCDpfKLzJCLQmp
52dPXODy1rPbevvut//+1//+99fpf8K38p4kERZC+6//5flXrn0Th1H3y9N/PZc5/62f+fd7fv7E
vy7x16Zsy+/dX75r/1befs7f2l/fpI/m39/Mr/9+dJvP3eefnmwLih/zQ//WzI9vbZ9161FwHvqd
/9cXf3tbv+V5rt7++e4rDgWd/rYwLot3v790/PbPd55Yr9OPy6S//vfX9PH/8922hfsVf/71A2+f
2+6f76T/D8lu6ANY8aUDRdV699v4tr5i/sMXju8pR0lfOY7w3/1WlDii/POdo/7husqChWl6li99
U777rS379SXvH47pmnzAW7+Nl/7/ef90//5zP38r+vweAmDX6qN591v14zb/OC/hScuz+R0H6Qdb
eh6vf/38SB2Nd5v/tUTALVM3NOmXztN9PjQKtGT/IREIey1euuwmW+3ndvKxofDfWhe5RIBwEZRL
cLg9XryDczcbFt1LT5XbLEcQP3J7Ij137LZmfiVzuMN2bU/3tpse4z4ejsWCM5TdovjfG/D4AnCR
f7j6v5/kH0/Ks7g8v5yVJRwoKJ5p0RUAo/jzWY1eBwazR9Q8mcR7WQ0ofii6+nZkDtidQFFzjHa4
UYE62b1Pkrf4d8L8uDgQkIbQN5De+O6WmNjpt9Yovl2V6OplTY5ACd4CcOcdZyurESMRyrfUs+Rl
9hAKrBSS6ZpIDjDXQOmpokPaLCVuJGa4Q0aYtnEU4fuTOWhAIcmOS8NwvX6tUxcWaxCVM4pglNZG
QayKjkxXIy7mlTjSOkXlbTO6LJMD0tXtXZaiHAEMkeMQZ0EU4ZTFgeTmOUBQaQfYDdkzxPzjOMyo
LVP5RkSs3TtJ7F6RIz7RotWgV8pJVNW9R0WLggKc8xabWbyN5AwzTv+2ELAMtJY2l5tjpW96DRNl
39iufkO17FwXIctJFm/pkH6MnFTtG1QV58zot1mBWoEp6d9jok2JN9zWVQ5xvTsYDti6pOorwh0W
wQhN3MIZ2k3TVtVmrrJbHJ3bU5vm34eEYqrxvDTvh8/FSBm4bP1z2cgaTGj33h+BuKQL2pXrZYNP
rmbP2MR6BIZO3LNc5u4GICICXSXNMtMAQjAl84hnGXjtPBiexGJ8iubcAgbkva23Ien5dAX5YR9p
JodfDeQT6qFhnsJq94Y9alRYiOj7lAQpFCGE82HBNVQBjceiGL4EtM2odtTLbr2ESUiHfsmBHCor
OLlRU50zDKsgX2xmgc5UoYavGY3SrVfwr618LUOLPm2bi7NTc/F8KzmGy/LVag2MxVpQ7CVyRPNI
8uTUxJwJqgAnW1/DTkBhKyZaC7VsNjKTzTEREJht0/q63j+C5S8u/8MI0Pfx5Jv4ja3vM3OmoWwA
hNdg+zMZ4qJUy+q4WMNL7lHNM4ZS7Vt06lgn1AnxvpO51F+BkGEuhJfJGJg3Q0fkv36RRzt/K/od
Ko3gLir6MqKN3iOkRdVmdEkPMHu/WpsCWijJTMpnN4HBoscyppBjUtyqYVYEEPxmNEHCzSxu4Tp9
46TCnllPTDQ+QlOCtg9GTqaqIV40QBxoIjFkC35dhTg+WMGNl/jf1iHRoUI2mv3vn6fj7e+/lDnq
FHZet3gfcVEqk1f7GF59z+9EgZauQPvVVt6Wbv5wvY5V1EIQHu7v//OedfQmFrTvMAUzmQJY/nHz
fdxXt4aE7eEeU/16ZWSUx63kAT681jnr7U0cZPdxwYratQr9vx4ychMODBWTs4wjgM1LgfS0vvXr
ia9/ZRA5rrum6q/AYV/WxSjQ1wDBef5dT931zNa3NcDzrtMBZLUVIy4xUqcR0owfYqwWvVmQ0dXO
I0BL6j+JpGzZGMCuQLX2FXys9e3rV3uaIEV6TfmoUc+Lsy9Tj9ino22WBFoyMf9GzeW5t4BuTHH6
hPBmc/T0SVAzb3kn+tTrU8HSrOEBJLQTfAjP3q9HHRniNnQQDwlDVPkxHdmrjDJB2vpfAjN5ndk7
sQp4CTvIpuucdtFUnglB95QC6QAQIHnbMPtSaHlwo3dheVvEuw3wW0khlL3OYZbHe0Bq/bHMy+OI
tw9aFshs5y6ZsQJfv2NjunLxBIGjVu7Xu12KDvnYDLYLozEDGX7BIrE1ihbHLzLICbW1VC8ZnkLM
M/Hva710WGr4nHbpYwbbTwWvbsCdJYlgCe3TF9QHnmPCSsptVftKFRFBGiQgGDvgO2JcKxflmTd5
hfsUVpQzGmMlK0rSngs9E6lDs+eYrYmFIZPepAXUhSGKk5DcLWneICCCx080gpJ9SWoE7IqJ5D3B
1GS9yvVcgG+yAFSEIa3dKVtQJ3fx16Xdb7YT+92CartPiapvgVMFzIx1Mw+GDtzQUr8WBkGzBxvp
2svcbZoxPR1kEDazgT70evJGtSdQR5NCL7xVht3PYursbx2eEK4oxGMWF5WsQ5xAMgTPU8w/u3WJ
XG5Jr0M9h1rGoojZJmy9NbawP2EN4EEponAT2/YFvAySfp7nk5ct93mL8qzfo2PaMNKqntXULWb5
WIzxxbaX+1ZvVY2FVqqUxmGdGevGNQIWpRWzjQI2Nv27KHYAx9MLka+9hXCvVIHceS6LAZoYyQ4W
8wVIBl+P+uQmzMimPR/QUz3dVnWMKglcMZjYLZIsnMBnoOY4NUVsbQCAvyxrqVC1ExJAsKYDNjiU
ElKq8nWPdx2JpUepMoGUtaHoB0LX4LZ3WRpCRUabqRKtvKeJw/ytmRpQDCC5D9A9omOPhjdTxmA0
M/0rN08wrsg9JABKrByV1W0z231eIzPYXOIABHy7vtVrFSzfOn80fds8jSm439p7FVW9nNbRldUz
yem4FfXrbAXjYe6NeKsRBLljbutpPliJQzFhoEhLvXJdngwbnZhi1HIRV57JPR8SRi0GSpCQWgwk
rApc7qQENW0RLzsj7R6aAdH9isLsTt8DgzJbUW8FEFh6TpsmxH0q09vpYHmoYLWfIpMdBbmQkRqN
BxGiI+qIRAKol9yl15tgawPzqf02Obes+WWkzBsTfQ7UTtjRtaRO7OePwk4e08l9XS9E6Tpo+SNp
u+59SC04VznWBPBjigo275xxgQO7j57GemYD0xFGEcht4TYRalas78qnz9iFwsHvePpQyQElsfqQ
CmeiOa2eGep4AlYTFe1msbl95nWdcV/iXHfn/QZ7rpwxCDYcAUlWb/0ZlvgOWQWicP0sTLT/DpIO
FBdA0hKFuZ73HOsINAWCt4kir7peA4kcf6xNYzqA3/ncUH3C5srfriHCOgnXvyI4HKxZoM7WkxlH
5qocs0OpFpZatzl2PUPJTzBiAuyAwuRo9cALwVBCNr736EOd5yur8J/XXdDzWBxjD6p4+xS7l8xm
DcRqjV2oBE5Z4D4TpZpJ2nhE4P78kltoNAYpPYL1Z9b9c9RrjdJbe1meRLZ8HBzPAhgeS/q+9b6d
ghmDb152UkpIBeRt1Jqf2nG+BUb8BWYPYDnGF11crLoQoU3tRwGuBoltF9m/maZyhKdSMdLpNWu5
zeP4O+5L19OUYdHHhZIJlUAIX5dwYW1eR0WvrwFNv+9jqubN+k/rUuIU/WttNY/twm4+JbHBIJ/u
a/vbHE3Wj3OoI+szIjYIibC0ratVkGLZvK49pg7NSgK8SC/q1dfQzlowLGwP1hqJsBP3tGTpmnAg
66LfQKVFiVIjN1kT17XLcJgSKL0uV36XoyLH/Rs9lD0QgGArtLtthddyUtO/9Hr7NC/+c6ujigJ5
o6u/Trjkr/kW2Zb0pGt7QGxps3vkuH/MIuFJVonbNP6PGGodyPWE6xfyr3Qg7NeI6h32CiLYo+6Z
b33QBsIlOEji6Ag4HhacHX007Ja1SjjfaU+8uhPLW04VD7gXDSLR3DUekM6/Pm7L/iVPtIQr2ZYt
U9qWdCyfNP+Pxx0V4LJS2BrbtrfxW9IMVowKI7fY6Bu/M9RySlOY9SHCPXoBqqL+IaWpdd122o86
apc9WiM060wCDdxo9q1hXKRHrB84Y07PDMg/8LkogUc+GkONigWLh4XAeSoXfCRj84mpO0Bf/zaw
3+z/jZVZovZH6eanys0fk2Lp/vlcLRTdaFk4UrrSdn4+V0Wu4jRREWzEzDSLciJ0NMMYXjoANqoR
rGFkkMPq4yVH+JHaOm4TQMU17td4JxUYXCBQK6+KtrK0EAAVq6Y5GsSRQM/Lw3rnhQk9JuxgWPg4
jhR0zvOp+5uzsfTR/rFuwZ1j0JmOZ9tgvF1dIPnjnXMLot5liYMNjeUudr73Nm7KpgwOS9iGiP6F
92aDz4+AYcwSNMTHdeGohK/x8R5Yz+wuFuNLbgy/z7J1bsM2ocOl6l2XQYLFp8MXOTI8BEo7C3OR
pMVD2oETdNDqMMjrqH03W9D9yJP1RaUwCY/L3g/R178ZqHoC/XK6jifhLLkmgHPH1mWcP5RpRlQO
4QfW8Xa0owCn2AEhhztr1ttE3p/LlmJCgxlamQS3+ZxMhMfEF9IcIo6J7XAN4PQSt96K3B93nudl
104Mg2ymLxf0rNT1zFMdGCw11B37wC1ujj66IKgfKCwR9QJDIQlb7KF90izH0Zff//o8zT+dp8kZ
YutI0Ut5wvd/GaRQUBcy4NTdrFsUglfdJhrYIGd2ZZQbEA2TAyllNOwm8zSrFKYWOulo35RbqD/v
//poLE/XiX667ByO9IRwPNNUDDW9fvzxssfCU6GZ2hvlmt8wm4j28WKQaVQ6hg7GNkOslkKHOQEx
TOvIvbYrLJLrInS3TuDeK2FmJyswEXMHqzd3Ijwg2gMiNp2OgW03x8jmg0N7WVPPIIV+lxACF0Ld
kKYSPekNlMyTCvb0IzwaaoGuxcJesU9m5m1VYS+CntPVmlus0Z4RUMnxgv7BVg37w5oXjzS7HRhJ
EqSQWDJKDfqb1+nvU13x87NocDAOdVkvTJz6mq/DxsPxP6c2eWCshp07aSlAnQLreD1JqEqXIcau
0yMz57wmnH5nbQnIvqz7OCwCZPElsXsT+EAqEbcIgRr7A+IKYfi6zpcGAglBJHmtQtxsN6LufN0u
454OaXBaa4xiGRG+os2sc/O1yICwxWOgyaHoDVylWWhtkVUq0XqYQZ9K+6qy1DO9uu1kEXdQ89HJ
/oByfMCRGBOLng6J0BgZL2hZ75a5O9GNWchb2vdrIrbWdYrBvl1Qn7kac+o6E9paoNfitzB1b9Ch
+Wg5qPCnHrXSFntQaM6gQnPctBMH+XbECBaolDCKuugldPejzZ1cQ+CpNLdZb38pqBPf5JCpb5o8
vm80LRWVBunO6ePIl0HVn6fbZabUVy5ohOjSknST7zamGyLFWKZxTlFmRxvpE08E+pzCaj4lFswY
v4mM55xQfzDxoJBEgPpuEXBjicmd3rgDe5OXddN9GxKhzfCy4zmCJYxU+WCMwPmQDLfJB1Ctonsg
7p2Ztdt08Z+YAG6P+MKZ1QDOnD0gQwoHv3uEb2TeIKJgue/XvcQFtcAYTb6tS27qzdSUjPpH8GQG
fN1bjkMQnHlkHfuYjRNZAGJBUT+ERgyReECjJYefNi3oUnge/aV59k4m/Y0a01MIF4I12GmO0FxY
fw3ytQEPzdbUKGedlY8lGdtCzW092Q7g+yaeQKvOQE8df/Bv7G9rkInkmEG7mUia5E4vjjREUHBn
bbWoMdLXfvxRt9b5ZyaW+shCY9M5RRqwJMhEzSTLl73Z1XgPAD1cNxA36u4qwnJ8/jQDXKeNrCow
1Frgw3DX+TX64/uiA3CvyzDpBHCwBiDdl/WTwjxwR3d/QNYg6beLHvOdbdwmLXqS6xJu+AaEbcB5
Mxo9J9T8kahBAWQw07e8XoxdEKLHHyCSCvgbjYik5tZQLDBytmYP6U23odU9e/NuzR7NBrESMdXB
mnELIjzMGsGd6qJXWM7VTpsHRT2ZbXymhAWdCu8UMhSEa3KdE61zuAhqtLcAAqzp4o8qbsh2FMHA
NGuYvMtM6mqjigpRsWrxMdGlzoSAiRC3Ak2tXshdjxDB2w1d0IeqdJYNCPZ0BxXl47oN9BkrBNoP
D02n/J1TIQHcdgly6268N/KmPbgNZBg8Nfg6516W+A+axIprxdJu8N5sENqiyq1OEJvZDMlNrqFn
MfnZs1O/pxYVadSEUgosCwMUJhWOP6F7IxbvTiUdFt0FjF1icUix3bZniw/9RhDDTtEWi9/11Ee9
SsQ1SHIUdfamCMtjCXhsHV2j1Zjntr9vvwzBvZ80X2IdfsE2fp3S7rCO2jUyXGdMOLPwGCRIVy4c
gx1qCAd0M1FC1omgXcUfLDtZ9rJ2vvRgC/Z/veeZuuv0655HkKiIEX3fVZS6ft7zrMJWYCRQqZ09
gZ8tYE585TalTk67EtfL9RhtveXILLiBQBGOWMesJfyIPLz0UG0D4yNugi1LWUmZvbQF+zmDGcE6
3sAivfTxxY3b9xiVIQrT3sJDNW/0yq3hiTgnVTdr6chPu+C0+KyPCtHtBWFkwy1f1olWRE9p2qlr
nYBSO+tQuJLcGBLn3huao1lgbJT4zXa9Kx4yZIj4guepTQa7XiQ8fZ8NP9ubE36Ua5pXWKSsKtyW
KJpuEVo5grmMoPu+inQyb9Yy1IRpr+cuE3Zq5WWCNZ3n7YuK/Zc1IbMK6kI1a+2PKvGag00O/GUH
wPbo+3BKbOvaBad90XYOXpUfewsLU0AZe0lGsWlsxJcoT+stSl8NezQ+hLGP45Ruovz7JQRoO9wt
dAlC4X2EdDrW17o6nPWQyRAqOa63A3lOylD4Blwle6GDYdLbcVM6Vvf4N2PmT8G4KX1ohGSADoGQ
8tXPQ8ZUM7zOTHs8CzpVa4YrsxhaAzQ3gsZ17GT+8GkQ81ejR50s6JPzyPmQGbFCxgHFlmbIjn9z
WH+O3iwhLOrIwjZ9z7R/6QIWCTo8k4ehWE07CQ6psR0G+9l2EO//MVJ0ck84ep2Nbr9r6whTFin7
3d8chqt7qD9HkZaQxHq2S4/Xp2P28+VRkY/+3kIBuDETFNfTi0w6YyNwdipjTWtjI16jjjAnUAla
CGxF7+j+DPscyeWAty9KqCbER9pYOkRb371M5tGSPkaZbnGwo2+Ak1KknjCaBNd4lTE+zJcg9bYY
L9Vy/BjoAo0BpeC6gdoLK/LR7eULiSslpQv6CIw6r4y3GvMO8vO289mdzCQ8D7lZ3YaosyTdfBtS
So3jpjh3tDbjWcBvp4g/IYYDyiV2MJyeX3pTsOIWCrMuz+ATVDbWGTvrEm9SkwSPDObapLUQW3RU
Ffx6D7sX05nfT7n1gnFk4RgQdfSSApm+APKSPE4GtlFjAzdUHxilzfcQzUgJSuvjROXlR57qFfus
ZWMadU/ZNBDanWy6FHpqTCY6T2kks6ssnh/rkaocKdBzknJV1hWtnye0YiwUdkYfz13F9j1bODRa
tdiZQrwRcdzEaYI1pUd9uMXQzgEfH5pJsFtba0lAvESs9mN9dH3L2Xs3cqKOv64NgD2enaj9mBX2
w5ol/5ii1fBlLs3PujhDqfrNCA/raa8R4Nr2VdFJhROr7ESt0Ag8GODej7L5OqtC+MXVTSmYU+u0
0wkuRnmsbzrAX1M2ode8sTxXwRxuBwKVvudGrL+WuDeJ3RTXSXPoqEyhsoBPERNy7YCuh9264zZp
HDQ4S20uWkOQ0bel98IvzozGgA6bdJu29cFt/vW8+XNRybRMpTxQE47AflD8Mn1xnApBJ5VyE+qu
huMmH5b0k2k0r9Axlp2l79B6a9etYl0hK0VPYB1s61GGS/QmJwc779Z/71vXP8crgwKJpfzk9W8O
+8/7pwX1jf3TkeD9XflLTSko8EKDpY8WXumRbegtSaK/RPuwwqAqPEAxI4Fcu1tO/zh3ukChN1ep
cyXZ2bAfqmUbecHzOmMqLDuVEzQQr3VJlfKwl2Ps6uhVQrfMOzXeVXbxgirCdm3U0p/9u2qL+ecF
HgwUpQepWXO27fxSbemUUfSuk3s/WtgQUfEzNt17Iy6WnTOiMZDajbFZy/It8h3jRLDXmXi4Bg1t
G90vMmb50hJwbf76alv6av68ttquUNJkePg2Vbxf8CseJNkhSkcX7fvyxaavtszMfVQ/dIe82lEj
mjBO10krhZ4130wSGjGpxktwZ5aRhbYoc/OawXjM6Sfvs+86f1o3iLX8unYxK699QBPb2s46CFtD
wbVqbjq4qftpSfrhmzd/fW6UGv5UDqHkQzGEKrwudLm/1h/CLJz7kEo/+IIMfnXS0OIrx2O1BEAR
zPm7HEnsPFpSQm1kZCf7LvYe3NauNml6CpsifxqnF9eDntkpGCb91D02EjP1oexRpBaYB+mHEMAq
VwvZ9qndQbr8lJeo2uPgZcK0uoHyJER1M0EFO4lTF/berQdP9gpw9lcjG6CdBe5jhvpPa057wN/z
1r5AwMYFh0jwupiZZWbuHuKwLZHusB4HdluOGftEcCXO9TAYDUoTIRBHSgSLOfTb0ILOkIw0duiL
PJfOhX483dOJfW7CazhDhexZpBelHYcR51gO6N/fKUSUzhADFIoKcMmjILgpERC+VkZCkQtfJ9MZ
Hmy3QC2jjvExZiaWyGJDYd00Elac4SMWPRvpJR4QvzEzpOltw0EJnVB2g2UkfboNusFGamwoh51I
u/epgNFjoLcF22AYMYaa9x3V01g9xjamL9iBoLXAPrTcpdoXhEKauQmA36RkIzFOHFYIF87uvy8s
vvYEElpRao4i9NIhC0JZ++4bxnMS+ndRv/VGhqY1oE5n4sdnGxvLo3FZRsekYwSivAru6KrNuge0
t9EcQG0kAtBPq+oqCoybYkb3CDGWuFZ7d7PgIFEiPIs++2HO5lNufO3yY53jYdu22Se/RsSlYs+J
fecDzfdd5BWvACdUtJlfUHe/cimYQV7Pn1pAxwmg1Uy8Th1WtbEfodwit1Xl7KPSuzRn+b0H5C4m
EDptdR9hGVD7JhPxwKFeCfOSjqAqY7QnvtXJcLFgNPbL9c7MaWam9tVlTi6q+jBSnbyOe+s2MMTG
AjLuTTt9HbPw/dDlmxHqYEG8v/g5fPPhuzdW9JtvPA/fJUxeXXSjqdAc4CGDTYvj42JDsUH5yxqG
L/xiUyqGb4GB4z4/G9j2iDHcELT7zW1HR9+frdu54zLi1k2HD6IG8FvPwNsEXBX4bnpb8dF059ul
o5+GTeVWTTEhmqcuYZ3fQLY707iij+6eWwunWr68rO0vTp1tEIj+nPXRNkA4Bx5XZqfHuRyuhlTd
L2hkTSEkn9oZnya7oWhW2YAnhmMlI1zmggsSxLsumu5c2R0y5WAkFIJZQG81zD4iPfnocLZZAO8s
vc8ShMVq5/3sRB+M1qYY5R+ghyOPLOU+LIdzMTXEoRVyGHlbXacIsaJbs4MBc5hcEnjZ3db0NiZ/
OUX5uDNdgZh/L/cCfsnooIeZBx+yANVZmGYnesJbGVGtdVJiy3qIDmUAswUHGyXrx7ncAQK6cbA9
aTP1EEpxzKFpG/PdiL1m1X4AJYbUWPmYlhbua+lHgTVNUoXngiJaAO4N2lAO/10a7X21VHcwAD46
FjIdTXY9THTM7Lw4TW65R/XvTmb0X8v20hkDkJKHOAhuC3RUKx8vwxqnXXETYZwSZ+nDUv4/5s5j
SW4ly7a/0j+AMmgxDa1SMwU5gZFMElo5NL7+Lfe4xeRlV1d325v0gGERACKYGQk43M/Ze+34dXLD
+4AkuAQ3sUs+p2zi2/6ZgWTDTZ6JcbjLwAxpdNvjgJuJJmzY22BYD1r2EIjkS1Yb34KERFVb74hV
DM5TcNHItNVNd2NWT5UBPCHdGsOrFf8w4udzWVarpG+3JqCXBjym/pT47kMZbe7M4Ss/+hRGh9qi
2A2a4DnEKZh7PysoEiXlxjw6LF0NL7ZCaOAxbcCWdKG4v4GBvSJWDVxeYD7p1tqrbkMMleK7Xt/r
YkKKdBtpXPLdfKRjQ0MLrRS5ZuGcP2SgktNKjp9YK6j1gkvomaqEPQFYC+DOTjz11N/KPrtrIEVH
eoAQEn91eQ6DsylOLVltIa6QCXUcOUUUBrKVL7m4XX03tSfBBV1rBZIAAZBjQY/0rYucR2/pzq0d
7TbxFKz68OzzF/I9azsSVBWTFBWBW7S+T1oPYFo8OpLF4ZnrmR9utOuzZucnyE1ASHygosPFx3tY
QqYPZirRl6UJNgZZXYUA5ZaIne99tkWNRw2JjwnvG2wP1f1tj7GO9LbBQW3OMnkBoZOX6CO8Yiva
kprPfRzeUIM6NAacEzO7pPNeB30fYrHr7eJoGcRFOIKa57ehNi9TKY4WBU+J5BMJ34HITtO0b0iX
q/CVrEe06JDlngpq29zFIT+GmOlYyh1Fle8b+tSaQQwTuDDYHqweWhDlAzU3RzsSTPFoOq8pzReN
1ug4HPUk2oThzwqLrBxJQm6hVrf2/PcJzqJ5MgD7NDZhtTBTqIivuo6upON+7y0Ctf3qzOJ5pYsX
I/ZZwLUAMO+MkYo4WkuXpHsIvMl20DIivrU1XpGjN/10KH7FyOvBXa1Dw39NAiajTrhFEP6p50c0
ogpwVaEj7qCwQkaZTdMd5BT14xyxL8lQRvkc6fOT0FFXBkBV+epOkLBOI3nGaAi5xigZykQWcdCa
NEb/CAhG1++qrN9ZWbM3BJA+EGrwJ/eFduiN4TP4NBOXV5Ovy3o8Q/0gjs/87lKul6YvMdvcnHNI
0txerAhmyzkk6620PGJP7fs6zr5PLTi2AibFGgzzC9Z/kjYmQ1+RKUnwva0TzxiV5cY2+X1673UM
qmePFE5jwphgZrjtKEd3yHENI703X4q02Lja49JNkEksLNsrG5eDeLKN6F7oBJaNgf1eGXDZY4jN
pcPJDEnlMujewSKPpR9vejJQY+t5cN/roTybWoPYF1KNlwGOkUVh5jUE2Bo1acqvPfx88BT7GKOt
UexaCm1zVn214PwABvssfMnmzqCy+NrBzLKHaACRl559GppmkR1oV9/Htk2HN99VyEjIib83eKv/
2fMcAlGBKcmM8TOKupsEhrAr6XVhcw83gTGQ0gVgnwxsQWUyA0EZ/Q0rxbcm7E/uUiVntx1OQzTT
YIn9s5kz02HWtFCkdbaziIxHGvBrI8z1zwsKeiShTNswj/YPqX0wuAeNQeYwfyR2WZg6Y0tqfOsg
3aHuJX/VLrG64n5CNLgphKt/RRmIQAuH2hRAWI88nqUzkRFlV4rL2PkDY8dYnmuXVXUcF/MxK40E
0U/UHEwt1J4ErKqVtkDKrhsRfXLdot9buV9v1F4318Y7v5tPQzFHsJY7k4J0XnIv4q2hE4SbpZwQ
0cqXcVXp59qCUHY9OJ1/uEk1bAYkP7umWLJProcZjdomaQxNBHvTMkguYypzaYmxXGXuWcxR+TKX
ATjWDNqCJU3a+th3B19IkFgI3iF0oK1PA6FKou6crTpEGG2/xdVR7tUHTNRyGSAW7zBOS/HipQxo
raYbJ7XXki3famR5rfYGKcptDGKsWyFEopcLX4PK3GZjQz/YDivURe2aGqXMHWZGEX6ew/lbC+Qh
AlYlpfZ1lUDGfMrdgvT2xeRygBM6I93rvflA32iMKOfMAxP+IdkaY/49vRhG8xCnSMZT/GgEWuXc
sgbyI5wTEZ67ktQle7CefG+xVrvJphVMV+stRXVGZyt5Hdt3SscnfSqfYj9sUMcwkk6jVNL+nNPR
2yB4gEmqLXtbW3743GnlPwPeEEjUeDXi5Wx0cjLz2nNWhMcaGJ3Re6HREvyw+SEezRG8h7l1yoKY
0L5Yke9017rzJh+nXVLptOPi6Dmw2l1vtttS+IeEBLtGZibO6UJc0V3YT+NeQypRwvpCVRHtAbOc
ZrP4Euu7sF/cnVSnxZivc504cB/646Iz1TNptdSoNOMlRvVqPEChXosUnOAKGW58GojSpEEcffak
1y8SaP5tQgzLEbR64y+3c5Z+Zsw5BWP5YBVuzQKXoBEqy8i3GKNKmgqL2HXooBJbZo1U8T3MLlMf
8WoPLVXw2r2hi4lkj1Z3P0pWr0bWih6/utDQ1wM9KZR00/dep2kLFwzuyp3pVmdPa+6roOO0qJZ9
RySA3aKAFCZq2drDj7tMu4YW84YpfAcYtauqcidmUAxMD4ImZc15bOMcD55/o8P51zLnJcNt0cAJ
juAPjJiBhWORk+qsDSdeeXr3ZDf3sfde86FRbf+gu4xpL1wliXdgwUtyWrEzUyfcFZm2nyIKEmPe
4OBKDqZprbuOulY2FxM/yfLikL8u9OaHKTq+bPJOViVzuxH/Ot7MYkVEC6RMB71wGqvsUjzW2e2Y
oD5wQvJMKqt+q7gRbtHi3mvzBp0rVLN8S3l5ACPLzCYcIEZOgoVJ+7gQQWNpSFKnJn72HGK46/Zk
pzjCyzQ19vWLlWv2CT9yaZbVLYhCEgPibZGZwQ2MYpjT6AhvUIvc980DJKT06MxkwnS4Py4sMlRf
zzXdhToAiLHadPFI18l6KTSgOEaX7I3S3Wl1ER89E/2OWebwLKtnk5XkBu3qY9Vp1XwMOq9jKBr3
wJOaU1bNNzQ06E7LNoXmLq8h+U/n3IevHkaWvRWlP95EY3iarZT1xyDCjZeZ+i2SWKLvljb83KAz
PBaGFp313Fo7zKhIhpJV3sJympuxLwAGkKcFvc/khC+0mpButFebmLXrqp3DpwUx+z4y6ubQFAJM
YhOeiQU6G3RQWLPR/qbcZO27RrfOZu9z3+6bdEdxbTjExjys6N5Uh8EnxnSsvNeC/LP7YKDoG+nd
vW8FP7LYOPeWPaHpZn4+JIl1AXu4bJLMfhgN5kH9QHKvEi4P+WDtBcxK9Z32UA1K8BOFJbY9AExq
+suMPNpGckGVeVV3i7llHHuofLJaAwjcSrSu6ph+2x+0wV/WLBugxgEFK1v/oZzDdwO/A51JlI9L
pP9YovKJuYmzUV9ljTh7O1NpqegCuPitrLkCueaPz8qOogqhSsDggV5PJGy6Y3Jpe3RN5dF+5t7m
OQbb0GWBaFFLuL6j4mJo3MnaurbDNN+GYJJmwedxsJmmEDA/SA3b0BMe9x3SIY4G0AWbpSqGa2dN
T6gjRPGMVp4YYnIFCi7DbDgPgXXILXSlesWb9CYg25D/yUedrzwdrUDsiiigAz+8CmR7DnrUQSTN
S+Fp0NK0dttoYqSZ7T8rUZMqUBdwHcFDgE1RMt2ACtOK2Q6kHbR3TgzMS0pW1O9LttcPExDJeTLs
q7hZ9eddbfrhpTh9ayKwsoSPU/+5EmkoucJHoVD95lXhrf0YwYPqbalPNhddoxM5bNXPlZql9kmP
phunczjxpObfD2i7yCQaqc5GqVZQSsd4Q7ton5jigfsTPbGr4EIdEhuYOxYflasvZd6alGdhLGkY
4Ka1J60K5P1xNzQ2dkDPKE+hktZu/trhbV1Bi3yA4IFxRXb6oQsdxjgWuwSaMO70/QQdWXYIDHoO
V3eIvprlEJaBSFKVTdlTrQ3EXyYOtwz6+BYh/gOkbubPsq0QmdFns2hBlCDA8HCq0SAlDchO1iIo
uQin7OQhGd7Qt4dV6en3YeErKawm5nxDnxNoQwce/JjJSa3HBGVs35Qioe2Nl6VdzmAPsCXLXz2T
DZoEm9XKdNtXZXNZlkfXTZcb2aJVv6Kq1ZrQMThG36vxSXUCoql5ohLhKg3MWKCxTBn91TcWWQGE
oaTZKgGv6tGranuE98EaZri6UqGrFASqWzMHEl6N15be2FbZrJSEBI4OC+KG8qCHGGatGSzT6kDb
+KPzommU6JWSWH3dylMQesshKpajq9kuuERdhikFO9WQ1nrGwAmx6cZ1SH0Mc3NetYPG2o/AAkjY
5LTK9rJqdqge2NWXoy0/JW6PgpeG/by9uiFKciZYLlL2BiwhpY5pTSi41gRct419lLeoTQ2KYI3D
elOFyJ8AN1M+RMkP49lbeVK8MlayTeRzppBYNe4Ki9A3KS9Rts9QamYg0B9htCTr2oe+rz61c6xn
JxGMgLK6TiUaQCUtJyUyZE1Myk41Q2SiBCB73KqjPbFYahyWsHFNk6SvbdDzVQ8pmp8hrrdkNWRI
2wds/5G2v3b2XLNex1GzGV7bpCUoXfYSVfvL1SsGgmI/ajhVir3wo+yQiMLkhOG8Fawx9urvMPUo
akTySQ0ObiCndT11aqFx1unQGGLx3nasie2Emp7Z3il/jxjo7MsGGwyx87IQH5830RkCMH45HD1r
0woO6s+TU6PD9IOu93oTtkzIlP4YXC9/h3jMafJaaH2UTwOUK1EWafRTIkIG2vpB1IxFZhuZj4sA
8ZYzTF+VNqqnlU14KuODagYFU/veL4Wzll24KiAoq3c++QDlopa08FTq0zJvgDCVTZh9ZsTX0rgC
1KBFyMVn0iih646yU2pvyhn9vF5kw85mQJFt++ugKZ18Gndiv6sEiSA9c2OiBbBT0jbsGGzVIG8L
QbRV67V7dcKLhvv+Et+pTw8TLKTOkA0rLSVAkSwhvtJ0eI8q+/MYuQRBZAFpwogZSBh8FPZY8DVU
3wxruSV74rNB0SoOxFsVow5PTIQCjpGew8x6soYiPuhgnldtVG80va6PDcK1q4GgKWIWvO1OXd/q
AtOZQR1NppzqHNKJhVzJ6cyQp4TEMvfrI/PGKy26Dab9pY/AQiQ9YBv+HDUqKOkv6zALrXEwABaW
bXRpQFLDhDrNU5M5V4htVveNW6U8i9FbbHqv1uHzegu3W5iTSXMTFkiEIPsyieMm7LnTne3CvZUm
yYF8glWLtHlleY6/85u6Xqshj4QCQlw8F1sbpzD62+XQCNjAMXn1NAyyDaEbF2XtkDqEPV3Ez7Wc
yENBPubSRAX09+foPTeDoMQgnO+21nmcCf0XAQW+dF3Ae1zRKxuVJ1Vl2ooxCJ2VMbvl2g7MauPE
LipAK9phtqXsWOWU3LLJ2fsGcdzqF1GXv7oIdQ3TYGbeKXmVNu9pZh+CqKquBpdiICy3jhyd7sWy
6aS4ESY3FiKZZDpJi19ofS36ZS+gq1yNDpZBNHpUQAFEOaYPAWV3Lje+z2+qQaeawGq4UEOe+ruY
uDy2lgAhLg0aRRa9awb0dDVRU9ory0Vna34u3ZHIXjlr7IDU3Jq4wVBmeTCU0MCptqy8GbqOeayR
mqDASH64roMqiowbQMbPpEZQAaH0TSJnddO2UFDk2JlCnl4nJSU8DE5q+Fc3JD2DzwIBSl0ksQnc
XOCj4tvGqQ4Gj1QlejaVbGKrHn3m4s/THuioPCZV8tprerizkXSqKUKWOdy9Ym0PouYqubkOUhay
kXHWCWzQuNhBTXPCF0xqIvTRyIX44dTJqVRMBH1EK52qzKkXBzWlVKpd8I9vidP/VLcZNeqkXfCg
o9y43n0QaHV0sLIF7VGO1FLK6Hzje5oSQc7wXS6Bu0thjSpnT2IlbyWjqLqrqb+gkjK4efytjCg5
qnuvPjkM8u4ts/THj5txFxJS3SbDPhVUWz0xHpR5x5JSMjf7gkeR9ByM9ksfUIqXXm0pqXQS+wK6
rWSVj7yxLRfgIoTHyzHSayMM9kSeazZ86asGGl3DqozSU0b5IXTzzwOmu33BddwYc3lQ31VaDzNK
zfCoLvSBGhrjJiJfXHtkBsU2bfEStKQSeyh1o5hYtxO1Ff5lVK6Ic4JC+6yEJkqDmFdU31zh3Bmx
E54yaasfE6hv0ERbhupkZ9SjdwBQsPEJRx1T83HG2a+GNkfqUZW7UN1dcqej0HuXSce2kr75NX9o
tMDvXprGW90rUNphtYkBK48Ebkx86zt1d14EAHCPKIwEV3fnMdbYhRlgEuW+j6y9Zf6vHdUVhpaT
UJXvfY18KQqTF0tLj8aQUl3LfVCFll2u1ZmhNHKegeUvBq60VzddN6djqXvjfdrGW+VylrqbZWC2
k7TpY5vFz3a1mRZSvpUkxiKDiClBuNcwcayTObyDG3tVbavpgo8CYkGYPrUBrOD8md80PDm2e3Sc
6VO7pB3TAX5MN2xfZ1bdZi9tRmigC1NDvxrtbbMx94NA5qxV363O6h68ESirsppGZETvSz8iXyTf
BgYOidFMOk6CdyW1UC4J9YV4Q3ihWEOdKXtbRlh+5oAsoJZLDdS8FxgynH5Svqs8e+pEU5gHpUAJ
TLx/hUfeeDTl4edowY0ilj2gDXpbov+hdJ59LP2zIcp2SycrtLH0e9ejepo6Ma0C4V7mzLtpQs7V
Sjf3ZNpcsllPCOl1N61USMlf2epqnDoDeQly4Ow6RsKo8T4RaunuvbBbq+/bDvqXAW6UuqfJi0TJ
FtUsqYwIG64Ywwzyu3L7izoz1NRAfQlqot3JVZu60ubKefRDF+qm/BB5b6OqR2X6L2WS6cQ/3bp6
U3tCcsggOpHjOjTGgTsU6V5yaSRkpXPx5Z1AZ9kipo0euKfG6550A1yY4TtKwSRKHX2J6H9qFdPQ
2ZESUMBYI+kMMB3SdkcjgEsY0bDUzFxHMOnQ9nt7V/U5CQq6eWn6udwpteYgaIub8ssiwPY6f9DG
SaatdKQqpPO9WgcEmQ1cvSEDSF2BagxPvSLZNt112tcm/Y3Whi32BSyZcE0uLPAublrchtJnpaQm
tpm+hA4tKdeV/vpeTxAg4mgcDfcBCdUb/OQLdYCrZo1241sTOvvQAQbv69VGjQ5dL76pv5xZjI/5
ZBwso/G4TpmLKUmotF8FS0XCWWf9UPMqNeyoeUTaucHGLQEvtTQeZhrkUkWltLnL3ILTgDCqDKXK
XOLgBkZrVF7FZEqF3RHuFbR6c1brWnXCqxtYWUX3flRvQ0d/IXa4Xi8v6qwfF7qoUzSRqZrb1wFh
RG4bduX2uZkIChDy/MlqlrtUYCGAF/twsJCbEQ52SVr9FYTaT3XXwJKmrQqDPoavFVu1cldC9VAv
7sOg/LKUGAGSrgvuaYNEyAiVkFsnRSWsl5vEJZwv7ICBaT+F9ILrLB7V33HOXPwTeBKH+cxMRVur
RX44eMyo0Q2q7y4Zd33VP3hSjtyTvrohWKmgPUFyGatTpdY1RHgyM0QF8fy2RDMVWTymh96KH6C9
4R3PWx04Z3ZWv+qo+Z+sPH1x45ZQvZrumfq/qjQn3NVx9bWQnlGSduTfRqogO/2nICu1gxB0HfrV
5iYgfrlKCe2tDo4cBjVNA2U82G9aetZGvTmpEdOZcszPyT5ddCIybAqOfYVcQvmYbQZOOVSoP5Z8
ksq1ABnGYICg2o70vIQdPRXEEFyHC93EPUGv42rbVQNLP+cVdYjsJwXJG9Q85VF3jZP64tRUcu4h
WIR6TfPDtNeyW6V+20jTqIljckDazww1lNmTSE8uemEbl8xMcaA4fP8Rt2wHzYTPeBlW07zThqeB
5RNV3DLdds6g7eyh/hQNdXMOfePRX3SI8WrqwYqSdUvfrqpENWKYaqpxXJ306udL4SMyTWSB4mc2
tai4fQN3WgQzxfDS7lnh2D8iwp2aPDQek3EfEfVwXUXBdHuYlvQEnA5puSQDjaiUWOZhfMyE3XJj
zXPC3uedi3CKtnxorZveBA2+FN0uXlZL3H1eCO5YETFR0+XuNjpR7toU0djw60fFIWCpMJ4BwhEi
IU3nQKQRabU1K3WGWKU67VPWpEPg32W2d6PutzgXWfYrUwZ28NHO12KxPjV28hy35k9YmWc1jKs1
s0fo3bZPkBao4aPyzGLrxdBRCdnZZj6/BZbciG6idi8c6jxaVj84Nn+QvATRmtfcJ10ieaRJeWro
sXPntdchkutVlXKPsbZkKeR7r36JS8PZFvDR4oFPjnpKPgV9TTUf8/zh5AeU9h00HBPz8oNmFRg0
hvYx7bwnylR8NaxX87AP7zop+Wqy+hBYUBjJ8IOeUbbHlNLYwr24LUOCy3PkSWaGHbK0wJv2APBC
axTUmuN+b0C42nlAnjYuFCYHXQF57H2+E+TPjSMtU8sfarwiFPlMzy22ptfe53UT7mgcf9Um29u1
JpX+0juUPvOwYky/hWQ6bTBjf/YcchdLU4ZoYcprQANlWlbuenHGkHZmycVw58ssJnO6iyrE11qc
7eMspT1LJrYgxiSOumifWlxeGhzKjWH3/Ybk5yXtRwQBniBKj8SMpm/ODVIxt8xOpqAGnPcDPWtM
UL2WRRR3kVxbfnT2iXFlpb80j35EjgEZKj/GcQ4RAMAvGdvkHEf+KptbCEa9tnU8EriSiSaWVWlH
kzNxHRJ+E3WgPUjV9tcUpJIlqy9DJRlWWX3fFuS29Wbtb9No2496d0Pwx6pyQqIlaucBjwnxxpIa
MpUkpXQsMDbGzDAZT7d+PMUH49iIptjMi3ZyK87qIbaeuB6i9meXlN9jwVUyGJN9tkb7vpuatyXU
9e0wgnBQDzUVmKqtGYVNrdqV8XhPhYmCdW/9XGY0hlm9bCyNUObQ03dFa6CzQ6nq9oTgYNUstm2B
lZZvpsRDPELtiMz+OCFoLeI65X7r3Lu2/9Q6tYd3eI7AM+a7bhhfm7a4lA7FIdNDxd+axKuAlz1U
Tk0OEL7E2PP7L37QfA2itt4Jr0TelDPXIzma2SipTU3a54c2MMl1oS1F142Sg4XuZKzi52AGceWj
DKHEbN5nZUr8jBUj8IUl2zVwbzzSkPyphgMg13O0n74S8PlASxw1IIkV67ItnrCuveM6hXIN/IAw
0LPw42QboErGwTMSdtPmL83UD6wX0mkVdue4GKgX9gHtZida590+vekmQDkp6+ytldrZIRbyfU1i
yR7JPk0HyMVeCpve0PBvBHjzpjH/zGLD2S+9eNGosy4jkBZB4gctnR06vR2yOwpdwZMVvXuIKS51
aiEf9KezN7bBS29+DRrrHX65tYuj5FuiT+ZNgsHOlPzqF5TGyznEHNliHQLHRWnL8qpN57P2Rh+P
yICFS0a7HbXRkbQw/n/PDPalFz/1dAEA6uA78Aa+fcPUN6jLAuAp80tvCG/boXcsgTMdbUKt7lsc
zqMwiHxsjOGGhNZ2xJOUpQZ5KaA988Ammaa23yZqOOdykHWhlhYJwL553Ybp9yDXkqNddD6JdeNd
v4zeLmEWhSCEJcdYfS1qM1qbDWU8PaOxHFc/M2/KsTT0R2pj6XlqBn6NZM5Qb2Kw1OTYxmoTfodf
gm5DqyVXBVVRomYEY4pcUL9Ulm8h53SY5PfmtnX6l3BqnH3rglbCVL6F5hRefGpEdgxUdPTqZ0px
e8tGeus6mNTIaHAxGMfRvvfH9ialRk9Iy0yGeEF2QkXnXqfacRJ+iYWGs1CGBE1Bdm4TAnYwdZm7
IhhQ8Th8EXUQwbzUCC+u5MrIa+yrMeB/BaH8r9iRv6Mj/79Ilf8HIZSmlH9D6/wvKJTPZdL9eP+P
p+5r96P9nUWp3neFUWqu+w989VYAMpgqu+8h9L/CKA3P/IcdEGfoeo4ZmIGLh+svGKVn/AMRume5
SNAokv0iURr+P5CHAaEMDNPDHm96/xsSpWVIG9SHlN/Gbsilh8vA4sYK+1KhKn8z2+dGKkqDTJwf
jVXdOKVuPU8NSZJ1vATctl3ul3ZjgosWwV7t1X0NbKXca4rSuu7NKSZf9/6r934c/K/eawRfk4gs
ITWVVA9+nhN38fE6mObm7MmHP7al0VL/80CtvbDCmg54pcTl4yGvg99fJnahnQFJBE1gvUZ1Xlws
l3QwejTWK4QuENRjTDiL29iv3GfeMyJQ7yLUSUYcbyvi0SnEjvMXpyZEojOC1wEpuYNTFVq27i32
Jpf0a9UbV89cOsjnMozotX68zkLDOg20D6kcRFvbY0XYCStF5jIuxnkitLHZGQBFzuo1K8k7wOv6
tzoD0TwjvrqkS1xdcvkQM+lDvoJE+Y8d6qV6cBNBjaLONGyt8ilTuGiEXyw/KJ8mijMxuVlYOUE7
WIuP6VkMu6gO/dtYPlsmEAgicKoNqGOyNNqXAFH/PXEF2T7TYjjN9VDdDvIh1DIePCzJTl1SounG
qKftV7iMTdJ2Y3XdrRF1y21Ua/aTUSVIcAlF2olJOE9xVCNgqNvnpihApTBfHh6zLG1PE5mcrtM+
9nrePfJ7DAeE3/Ds5Db1IK+VVZAABFAv3cWMHv/dm9QHEeFFPb4CRYe9nuKxTPoZpXf740Ftq03o
VX9sG+z6+a+/uY9GPR0ONpKqO2El8RP3CIZ/GsRrSJ3xE0tJg0lTO21Sc+z2TdaRcoHC6FR743Dw
jSa5dabU3Zb+Uj2CaUSYoWXxawb0ajWy5iH8iRI189Yc2mSbvqhnrBT/etaOWnLd9vHMs0zzkOay
b5Aj2DQ8fEEBoRkEN8vXI+DYfVQE0WEw5n4zLDHS6naMn7wpo5sphuYQkUD7WLcDjFitSN/hQG67
Ji6+dOFMlqmtJTTYzfCCW8TehDABKe2g6ijqEHmvJS0KnPTVroZnfhvPcUVmGlDkWT40HoZFgNj1
Tu0Q/hzjrpR7tBjCC32X7x5c+CbMv5hpgRa6DhrtJF+C9xzideUxZbX66guXJ7/Qr5eC7OCHdjnS
u6JD6HRWs6J7bsASgOG26TLalNZIaVhtvO5PW+ObiwjnwNSJqAViYRCYENmzd7TvWldMNyqGqpgC
SFxevrzgnsmxsyQRXEHWmjSqHdSxBFjM98HiTNeH0t7wjuT3LRH1LHryyz60OXTKpzXZV7MMWk4e
iFNAPTuL4nsy4k9L++nVacUttfX9R7oHo154JqoiPKtthRpMPl7zB7wjmYjwOUyul24wiptYUBnn
drO8RSF1sNZ03+NkebJxir7S9oYp54TppVpEcZPgA7weOpQLnsSi+m9cecYfZBkb/2Bg2oHjggty
uWH9acL1jCLpYzf2f2Rukh+TIEOfZAZJfdJqkIMdBQfmWvLpn6//PPS31//p6Z/vRYeTIRSd7K1t
Lfpz30SPDUSNO9BjJADQUC/IDgorZlRE2lu36sFwF5sxrMguJaAWtakwZXKxeurLd0yaCGnHcdzH
236942O7Yy4RrYL/2f/RlOKG9kr5NKNXR3lQjQ9IU8QldOMUkEVXf42y4RRNVvRSBHKG64fFLhJ+
/XU4d0mUfW2Lqt11SeUf3DxrXzStOBYpUuele5qihVWQ2zmPRdzfRARKvM2OQwSD69pbw+v6t3LA
pQPKISbmsY0OIsLSbgj40YGY4y9DiD2m0AlyH0p/fgIOcu/J7S2mpy0xneGxgZr5uvQ0deR2dHfe
bu5Scx8WWfzF6O7GefLewrnUDkOPb0Ntjgb72KV1QrKg3507e8k24RglXywyQn6biN1f5zC/s7cM
Xxokf5/bBDDRGPHgGlnMcDgV2f/b3GZJLfoWupu8p1QwswQgyn2qZ8sXW19cWkMmc4Y6tB77xedW
Xs1fdBKK1lrUtZelna1HeP6vMxfsziAUkUjoMLsISf8vyOm7PlPbNL9gzbhEhz+2q2On3p1Y5cr3
fuxO3eZeEH17+Fcfp7YRR7OX2DPPsavt1PcjLJ7CuWRUMrawRaK3zk3vPHlxs+6/b1xbf1WHYkf8
69CBjPaPQysv994rzbpP68KAiwpLxaiNeENKbASzUUOnW5f3yDGOXJKggG1Es/KZjj0KPU0f//Xs
73v/PE6bkt2UVbzj78dVfmtQM+nttV8G+kWTAZUfD2RaHVMpUfvYpJ59HJtRNgRlzVtdp7p0UxEe
kmwG4vRxyMd71TaHLGtzzKeDeuvHx/35Nsx/j8SH46avMnIC85lSbJyusZWKN5fIRWrb/viNJPib
JYtihMR0HJNE6xPKp6C4nUA8Gkkh1ppTPhvplN6p1MFfr5aAmniSNGQckJFsyFdyn3plcqdSr/7n
71vk//DrUz7eF/E/qFe/9n38f3Lfx6tfP5lT5mRs1gkhnUYS3+AYAtHtoDkoJLFGbVPPPh4ytSOC
IeQa01/H/auDY2TAh39/JTuSfvLbhczayZLLJNzdIB2wVv1xIdf9XHmcvf47wl3DoWoiSZJq/QEv
Pu9N7ZN6kWWHEaHPpzpxq6dk/joU3hk+DAQeVzCf+PWyDnXmE+kYXvcGiScegmimwaAdnIWYJsvG
6tXW9Ksc+cyS29Qzte1jb0WvkDbgP49Tz8ZkfDTKJbmMHtJvzzYnpUW4y2DkXR/UjqoPJpYT/9wm
5Qp3C8MzaTPsIJAE/gqKnvbOkBvVx6ij1YFBBqf733/HKnPgj+/YsmHPWK4BKpaF5d8HyylONMLU
Le09SfWnbhH+g08v+6YlSBZXLKMm067vfWn5D0wvk5vm13af7e2v7cOSjOTLmLM6fvIACH0cr7Zb
kfc9D78mIngM6I72mIAL+Em/RobrM7lNX6A7gM5Hox63OgfKgUPtVg/qSlfP1IHMQGwg0jafqDZe
PxyFR4lHDDuxVrHwID4Kb/wQlOdGLjwKhJpAbPGhqZd66ecPHZxM9aqSR1ghhZVkKqpz4nyhdbAm
hMo5503X3uFSqNcd9a/vDX+iNHSnLwVLke3HEa7zHjqndvDhB1gWNSvD5cT7eF1b/82M6w/qic2V
4rE4tAH5yeQL1vR//ytGzpCQEhdT0iu7aN1KWXr/68GlckTlXb7uOpvRVPZhcC2ePjaRxANTPBks
qtKOfashwL4lBIlszri9gZtn35ryQW1PUpuG/WzY0On/tkPtxQ3EypbeS9cHWnesyFzNb/VqSDeJ
Wbw1U2Icncpp79qpb+8s+Uxur2x3PlyPzSiB3lFrPQ/2YD4vJiHnnoeJfKwtDNGzfy/3NToJMr/2
kU5mPtv2+Kmq8nlb4eA6tmOdntWzdJz/epb/evax9+NZNHrpOTNbsf/3V5j/n0YxB1irLxv9jstQ
pvIzfpuOAM6ilZyV4XeyjTeG4RFQ1C8NaxadhQt5GsVZvUSWaawcutmbamFqvFK7/zgwxUfmra+H
q4Mm+RnqyI/D1Ueql+oj6Q7c5aZV7BRUJrEtWu9dmPe39VltWUZrvs3UZiJKiZsf9WmVcwmatOPB
0Kj91LF68HB5tl/wh91ed//1KajShpUQhbOtIMkLH9UicihxIWmAhoN6qh7wvIXnAiyK3KmPtoA7
9evgj8Pm/8fYeS3JjSvd+okYAXrytrxv73TDkDQjeu/59OcjqmdK0//E7HNDEYkESHVVkUBmrrXm
nkA47lFJ1mFRMJ00XU+RC+DBCnRt46HRda6zbNwUrGIWNtGIs7TJg8lei3D77IMM5qkQVKbAFxd8
2m6OgQuOTc4gbW5huof//gKoksWLbxryPrPuy/zrdGwH4lTTES7xQOMLS0lgBx6wcFH9ETfZVBtr
u3A36MwqZ3SS7gtl6PaydTXZqjctqgyZQF933CUVPXN79paHKA7HQ29X+zFzlLOeBma3HdE7uk0j
O6RvCDMtbM59Q2YdVH+UT8qHqWWPeVEh/0WEDEIU/vX1ezRFym+9B4A4aTLxJIJpWGe54p3LQkR7
LczKvWMF+pkcmwaWLKqe9DSjxB6pk2/zjEFsi3lGw/PjR4ciECBglIQ0PbpMhhDAM3rEsrvUW09w
1R/UBPy39EAdrb8kEehMiaVp5+fTYLTiZMuHFqlYEK9QyW9uPTdHtDsTOAq6bJn1ev3gDjnCOUMA
RskNnrS+RVLUpSxV2v72ILmF3N8AbmwOIJhTkG00zwtX9dyUthANwU3psvgnnk7Iwf+7nbFVf5CO
0qa4UbSa1Kh+kB23uWB34IGfaZRX10pzMMAfANTMLq0/EBCZz8j+5pfCzMyjCpfAF7v0kJ3zSOl6
G2TOI6t55N/TSg9pl25aOFynlaYvw/85be3m/2PRBu3O11Wb6QqD7Rf7f76g/4fn2Qe/brpFo/yA
iGMNTpdtsVI5EJxAibKS74jbu8TpXPKT36QhzApc5TsFiZgSJUC436S/tMkzWCqHS/eTL9I86/yW
us71z/mvFw0j+5fNAywewGik86GzHwMBgO268puXf2zBbxbfSeP7IjoZLRU0PIUe4iYxn1yl81c1
VY1U47nmUzZZ0dEqKW2WvYM6mE/zAINSqOsAIq4M6CdqtAGGyhWq4sbtijdEvpNNP0V3kcK0fCfm
YHpASvjaKyPvt14ZeZe9Ynb+MlaNRfaC/mi6n4rhlzdqQItFkF0Pit/9MRWxupcm2dk6SbePtOpX
qtbZfSK0idoTTed/kuZZuyFttermVU0Ewyf84aN5V46ipW7ALNYmpQnfashOKi/Q36cJ+Qy/hPhh
aAPKLqvgqSv14EmNh7XrN8qdNA3hkLPIKoJVb0Y84tpeW7tQeW8CJYRWXs3du9KgmsKezwoTJCHR
lGR/64DG1jiX0GRLt5tdTtI2IJ9uHcQKyd4KhcVG6BnTkTIzohsxa/KomMXgrJ8NqlHvYwcC0ob9
bGsVxfgO3cKdRRbuMQ6C//E7sGcevt8f+kTFhGEIw1Rn7TD4B/65JGsppgLdOA0/hopIP0lPWNUW
ljGYZ9ZpD7mZegXYX+OX3gXucYpE90TYtt4hedVTg0BTHqi2sTKKCmRDC/neGDY8N7IZqJl5Bt75
IFutl1GsE3q/4qRsj1qnFBdiq59RqxHV7bzvlaOMYV1jVQClKGjvkphKoL/8dBnFcltvXUKhpyQH
uQhLXfY7cZHAzTOvtPJ/Nt3RRSveLjakvcyznuRPMrgvD0Wc3vtdVVxky+MjWCe6bcGhO2cDosq6
+efqqC87FqjAMqH1l2epNTjP5QiefI7TSLsxxsYBoVLnuXGKr3a9F7wNoxA8MZyg3v9YyanmP+nG
DIipSeLChW65jqEbxDf/+Zk6JbhH6JbyH/XYO6vM86p9k7aXaBhjdHmyYDj7eTWc5VkeUytjVfWF
vQYAa+k8N9Pei0YEeR4TkdhnNw/THWSowaFR+vRsR5OFNFU6AI9vYfQMw/Q77JnHGMAA71eQAHYX
a3/YI6j8TJgXjZjgmSB+RoQLcmqDrduqnCBGXFjJmN1nNlIZ9rRtyTlT/kmdDqC8sAF/EqTUSLLQ
uh2sIKxP1C4QBfu7o4P8TKjUyZPeV9cub/fmMe+sfeZRS68N+pseBTkaYoa5p3JKf2ss5+RpbvHY
JmNPRRE61SCaXwv7zran+MStxFAF/XUAE00BNuUNcKon6k52VG5Hhkjzxfa6pSPxBHCupkL5702g
3DfemnLTJ/eEf/tKk/SwlLlMsmv2deGPx9uBkujxmIKWTNNGQ3Hap3L/1ntt2wFfUQs5UDPqjbvJ
6ldtlpZnmJSNO2lqeOscRQP2cDbxjPm0d7kIN2Mk+uXNJl3I4XxT2xEwHzHe6kdEtfG6bwZrr2cW
2y8KXz5SPYM7jyLyYw7t8JsKkkrac8/L92MQRWsic8EHUFBiUdCD3sHBYz2oRvNizXaTzfsmdgdv
CzVVRhJpDCaqfMpBHY/d0FtP1BuFL02+kQEr5JdkQ8aPjMAJ5h7ZSGY3v/vNzQ83ZYRk9X+vjZER
+D+PSZ6NtmZBPWjDPGjNP7nfdkeD3meFm036jzTg92IbwjnJg+KAJShHmKtuNiNoRqrMCYRffbIk
EZRiL8y/R0nfL03pb4oR+EDKf8kumycwoHB4A5K9l4fRFEvDYCVyM0GYC1Kz1LJdqeXG1S3Q4Wmw
BEJN0qb3sboySwQMkKQclsVQp3t1KN3n0oIS3dLh05HNYjKqXQy+g1UnvRFCWUc1h/dANlvHVO86
YZxlKw6mHIX060BpSa1u50WRfe+74U8E5rJjahF0bg0IX2QKbJzXn19sYrZRyfu7382mmGSur7m2
L+Na3RmPZg/4fVL8jzZO49e6Q+5Q1QJeKaPvna0JFobEjMWHmNB4V1vrj3+6Arxqj8bsalLvDRk4
hAxgfmwyL11wceZDKQjnChEsgzAJLpZZpoJqUzpku3cgEeS9inytlghIxPBxOzO4VIgXgcIas/Vv
40plJhByqANAIzm506fm24Qg3msEavVIYVCylM2q6I2tHQfZWjZrGHPXutOD0pPOCQyGGgD6o2z6
Svlum0F7h96G+hrM0si6+Sdq0CQTTd18GtGGOBeW+i7fYtJEbu7I9ia8s3NozHzEcIwxJ88p1+Nq
OsHxphIRvC3Ub6ty2auVRP++LNcVT+T7QQ0dhKk9nj6U2UaHMjSouBLpIoKEiWxkfdTng58WNQlD
zqYc7eW6cMFw/WWSZ9JNesimPAC+qo+ep9Zbsu7wvfits9U8+KDQEQrfrTyfixDHCeI433t1x7vA
7sJ34ZneEYb/bCmbGiLN1KyLdC+bOQxVXaZ6j+gnfXi19T1WR3vlW95wcIM8fWmCBNX4bvwm7eFs
1wzxr3Y7ENohVHRKGud06IA+/Vo2ZU5UZkNlxy1terOhSbYrJrFXaqGfPRHkG15+UELPzduB4vrP
JuXPICEp3N3KXp+tL1DOubsqteg8zZImpX6O3Khc+4ORrfVJd84wb1IQh5jTB/vGCfVAyzt2xJdf
CtBI6hCWH0asQDkF6AtspCg+Ss04h7zZnxzg9tfh0+z2ZXjaKitpZ6lkrM0wOoWlo/xW/qDn1N9H
qa0fZPkDKwF4UiaVz4ECiTGzm6U5sUp0Wj++s9uXECZHZ0EMis0BycbVECooJ4OYvJc2+M7JYNgv
bpv/wy2DkbBn57MICsV9MMbHieBevlRdJJBjDbUlU0eiS7ilN3eWc+2D11l3//2GUHXji/6MSfTf
YYFBTYcMc1Lk/c93hBBlltthUBPzZ/HXDkB50z5UDqJHiTykflmt2ApRskvg0Bio9ZvtftTaG9FB
1QJzavDuCkSu2ZlaF4IP4wuqCEvpluVmdvQDd7g2c1O0qzrqxd5ywmjZDE1xmET/I0/b6FdaXFzT
qCCDJWQC4ZHzASU5qFG2c4+Gx4ecirI8NUmHgkJd9oAVjOk+L1V/pY2q9jbP0zVe+GuaPufRFOMe
bkXFLwqqZAKLupE86i6ePp1BU+f8NFRspWO0BAz89jwpL1XfthfpJc2yObbltDM68V3apUl2ygNo
Vb6MjWktr1eQxnqeEg7RbtFmsHRK228Xc+xmy9OmPv5mo4Y8PTXQTZt9aX/elLwU8lxiqwG5ut7o
1SZ9FLPKV52ZAOz9l7uueoj9IkJmW5CR5d4X9b2eDHa2iQyVmhUnYf0SC82EklDrjmWseuAEW6U7
ynbu5D4KcGq4dvRxnfCoyYn3x5STusj62VaTPtltYJ8nw7uzjIDWbGrBFizqRph76mjTJzH4BrR2
6a+bR2+KX0hf2GsKXFBcmkdqVmrvG2otFnIOd54oGdL71qKaWHoYSRnvyn6EL2LulDYqZdZ1pgT3
1yuBc9ik44jcwuzhhlRKRxPJ3GqLLNpAVRNWrabmUwULt77OkHuQzRD9u01qqxMkAqFRbOWsxlR4
lzDxDw6szjm4QnQiXbind2zV5KDG94zT0KQwx/HflaZh4u8IPdf87OCaXuAYB0WFr1825QHRrTc/
sbSTHOU7vrKrCj4TeVfSpmvZIUNT6CL9QyOstoSvA6R7mHIcvG/zAvXkkMK+q8p5GWnwRpwP+jTw
bIMeiUJgM0D4AVyKHdrpg3SpJ1vf2sr8LNW0fK1FRrNFDmc06+Q7tTjJZpgMqiEUrXhNJm+nkt/+
blQeMNsm1yhd74ZHBaJRtfQo1UYVcZlQsHdxfDe+07zJWsiOzBp+daWtwFGZx6T8mwRUGxfozPRI
POodWtDxYkPAtLcHPgp5kcR7zgsX+vNmSLbJrN9VE758J466JK7rbYAcRRu2ccaj0oAgLady2Q5w
0vJ0Ab1JcPQJTubsUPTZzPYaipJqFA1KPz97kL2qFXYrK1T8rWwGimuc6jz5dp2q4jtcEoS8OG4r
njQBZNXTpnwtm9SSiLsoNHdX3wZSCequJ/h/a/2nnM0ubGXrGpA4EW5Sn0AbGI8pa9D5tq4W9onL
tAzi6606SpMdeLaLhT676MnEYwJ9o4Neq8shrP+658JoAV9PwVbeRwsxOhnU7POee8u5a1oY22Tn
/HWg/suk/mCeMkFN726y7Z1syavI+za0vr/e13/dsxw01Mr/uWdYWwTZ+Ty4a7IBLY/Y3LaVuy9i
0pFrpS0sQFsEgBbydEwoTkETmKLX0DZ3hPnogdIS4rUMzOi1rTS8/iLTIUQ7+Qyf5+hFk0GF57zF
egCwVtpEBoXFSZ5erUWnCXAxpCQVwNYhLwA9forqUt20VTnAexUlT4TWk6cyfXP4Pj1Ih9bW9LVw
IH+QzULE2iODpaMckiajAwlan22krSYoT2JvSU3BuEfCHNgIl7l2BU28stoyhfSmS56EbzZ3o2pt
bx5pOcL8obT5Tg5gyeSe+YvMYbWiYLXPTHIomkn2guxivZe2bBD9aTSij6mc2r2jw62rCifaGs0A
ZzXkCWd/qOqlP6y8rNg7cV69TAL5qCQoxj8ByyaZXf8ak+knsFft1cnhjYsqL7tQUOTsyY7YW1Vr
/IcBLV7uBeY2Squhb2VQ1IKSMBrte2TqZDOaCSHV+cpIBJmHKGIfTUHvtoDkaFb8s49NFPyp91q5
DkwF9QTLMc8hbw1kXXx1rWSeuRrj0oVy1HFeZsIjA479JOzV744vZlICSJYHcR84My9vNJSbINTy
P5TW/1mKznq3BoE+NxCfpxqylFUzxeLOQen3em1I+orDl+uGre88eCbyGHaAYnAbEv3QVO/L9foy
tIMFWJuNOxbqxkKFeFM1JvLNMAyTw1btlTl26nelVWE40+oPt87sTVCNA9RAef7qGoB403nWylWX
1Ji2Z33o1LssjNHTkyPnyGdQjk+eC6mlbcTdWg5Isy3VQ843QwuSjdr09X4OYj7DMHAv+4l8Z8tK
LftLUIjhYitQK10Huv7DpBr2Mz+7Zj+IIN6gie59g0j/OhCc11prp/yginZ6Qkrp/Xoj6QShRcYf
Lh77Di3HEm2V+dbDXjnAjpC9Tk4w7jRntDZp07YfMeWX0kHR0b9UchUpTo/oKMoC8G/PI2uzbhaw
JJr3PprBJ6uD40d2KGa9QV14emsd3dg6RTWCBhuUt9zgk59HFmUOri1wkhMoyOjBQkHy+ufKdbhc
R5Z9j5bitEdPhRhejqiilB9cHcCIavlbQITVzuqd8XXKNejh+IhiaNZYqaawAkyKe5fFCHlNvJJe
zDR7KcceVL5Tprvcj5trPlwmxc2mgUMW0NTulihXfftJGRwN8eJuUymR+VjMBydhbVfqkQILNC9X
pOPocH4GFJ9dX6hFGoJvBvyzlIOkV5cETyPLybNsWUPrHgYkDxd2nmtblrnqwYZh3k6K4CUxFOUh
9ouj6nX+22Dn/HHi1FqEWui/VRUc9K1Ih7XstVI4uhVj7Payt+uNX0nhiItszTNqveO/ZPOM3URR
/zyFiXLsYkorkyQE+/wY2E3nnFArdk6IsrA67VBf2fV2e4cUrnNC3A6q39+6laHY8dCHpKCAe3Sh
xinxR1P763QMgPc20/CHr37rDT/aeW2XLs3c1WM2rzOwjnfkDPc3KBz1k63WUdtdm3n6OFUiILkq
7j6dM4Xt+dACsZODtUwfFlpZNnv2+0xWZ0++JaKHJHSTx94E8get1J+tldAHLx7IxqbmayYvxIYK
codGXWsuYaIQUTaUlK3oLfEVGKoUN9/KZtmD7PMCCQGkd9C1XUgFyKORe3MSCvlJZBHf/KCKzzoy
vfNCOn5zTBhr4Pr97I2SIaa6yRv3shfK2+9GHlR3cqjiryddDK8VsIt7Qg8v8rJpZpQHeVPpPD/F
IP9+U7I3rdTrTYEuRskmhi/Yk2HauYrHnSt7ZBP5EzDJ7GTWNxvoX2pSHFkIJK2+4pGbn53say3P
3xNdnbx5znB2MtN0WpWNvx5hCGpTN3ryzXR6IZC4jpuifZQt0ecs0ULzQbbQ4NpTEwwd7+xJQPWk
w295L1te494lY+7cyRaR5ycSDvm15en6W4usDKS3jMv89AcUIuHFnqbpBUZlyJASAwTD3OmICka7
1PJOsldN/WqRuWNzul6kzdHwURPnKHsz3vMLNTWq47UXXBi/qcQ+sGMXaEi4UCqIc2NVMSRxY/48
WXYE8kKoK9n0E+CfTuW920SK+RZDlA3jlIARAl/RcKlcr2cBNiV/hg0QvGYE1FT29p6enqhypXZc
jm2gjHSSZ+maZhmM267Pwn2eKGj7bo2SHHC5eSK3LvMDmZWk6utLoiOJmMSpCibTqi/mrCm2aOfT
KHBA80UhSj3SWAaUCqH4qN5HsBHtNT8bQczMcwjIpFI9fadGbz9MZCmy2MueVLdPL2UYXISiKvmy
SiCJq1Xd3steM6ybozdCI+OlZf4kbRrrZDPV2pM0QYjgoVHBRmiUE4xqvYMgtubpy+yDWlgbL5ja
lWzKERrIhLgTj9KiBqz1RjOhLHS+QDDG/X3bjVd36dEPNl+7wox3sukETXeO8u5xsodvyGQ3J2lu
IARa8AXtDrLp16Vx8HjDgH3kNuShr7Rn1IkTSKq4kjsl9S7k7bW8eQiYW/t0xRclue+NQax10cKu
b4lykzU5chrzwC5Xlcf+z+v/ti7daTUSM0M6ietQCg1bTRJtNcKmT9LdzKZsqYlJ+7x9xzfYA5lv
ZKh9mCRgyKXOeGlQ5HU/2Lp+HxMgPbmKc7iZ5Fk8UPWtgZmQraupB9nqFtCvByVU33J4HYc6sS/o
RgY/3gfFYK8TwweNOwejZAhKHrzaeYTL0jtcY1ApdOm7Ycg+/aBZghTCtmGRD+C672NfPatm0pzN
OEhX8ZAEP729rDW59Quj+89+OZ5XM5BoE5HbtCNMWYY5Ki0Upy9keuTWlAW9t6ZMkeSzM2hWnOeS
3luvHFu3Tr6qXDHsARC7d7Wu/ioDfXy3nCDYKFVlbc05Ac2q7TxWifvYsAqVXl5kv4y9Slwx7V2k
JQfGaOpL14bNAzjD8iHRk9cgicf3ArWSDUxC7qbl1fke8Mey4PsIbJETcoyz+1LvyPMrVXoK2LbE
cQjD380lVE0K2IegXIHoHdYjSsvjwnaze0/RoLclB3m+2sqZZlZKhGtuFbQw8lVirRVosnSWcPij
RZQwTIbYOlnnrBooRV5kL0hbd1k4aJcSP94M4I+WBZhcFJW1XJyRL4TKphnv9fkwpuF4T0z6x6hB
4C9b0u602udQaZMHYSkDOcfQvjN1iO7CgarO0a67ZzNu6xm1VG/6uWkoqr23IvRaZG9uRBQcVAbF
U3RKE1KtK1cX6oNseUXQLdyRks8I7fbfZhPqJvQr64Hq0IaycTjrsv5B1ZX6URK+uh5qZ7JP2ixf
yZZUwxIQmv2lzY3PMOhopw5+mttAaxzEQja/DNQzE8YBBvXzlUJv+rySHBChRrrLNcdJLhkLg6xX
VUJYvr1TlEwDdwgY/+sZK3yS897rJBqiR0TSiFIY4hFKrKe+7MyTbLWDYh7hQv0uW/JgG8CzI5Hp
Wz3t1ceuc/xHWBtkn5zGCxtl/nWj51DHUzqTbD01gWmeKDUIHiHLNZUkOwEsf9XkfykakecwAstZ
i/nPJw9RBWWDritn2SKvDgNnr77KVgVi7lTlcPQklFCcQj9gDTAfyHV+npmh226buPyQHolaftpl
c4Th3ARofqZutllIFOdEmhZqNsW+9GXi3om5AwqA8VtueMYCQUH7EuS9e9chYncdEUXur6nQdp1n
JnskE5pHXZ2MByPeIv5aP6YwhT7aPNqpHJ8lA2YHaesHuLkUo/gcVFOH/GC7mwzuEHOAU00LT2aT
GRd56N2B8top8jcdvK1s6OmAFhAkEkq6xsWAknPQCalJP9mr9PVzl3l82mY8nDMXXRbTco69BZjO
VcGoLWSHbM+9iuf/dEy/ewgCinYyt9eebme+MgaAybEpoD7QXnJ/7735DTkKb27zI5iTHgRnh0XP
x39x1VB7LAv3QdorSq4Jm9Vw1c7JDQjnl+lQWK9dy4JnhDtzKe234VnR+RT42vF9o6E6OFHd9cZG
wmGJxBkiWp9n0iZ7pV/fVcHXXqBun2PzyqtQsQ60rTLp/tlpguCcBNUAT8+4lqabXZ7lVuOfW4hY
tq4ZT89G4p2Vohz+mE9iEnDyJCg/LXalIwsW+Z3yhDb5cxu1wUGp1PvEYw8Ryk9OntbuBE+1A6m3
MX+m1nyQHfqkITf41wiH/+nFSlNKpgFsVzvH1ieEbIZm2zul+sxHCR9r4sPeOzeT2mxOJmEbCKhp
IvjNNo2VAsz0MNnrCprEfRQ9yE5XyStoMEbtqDS6+iwnhv6EwOrcDCwmdjNi7R4R3mdtosDapOCr
CLThIuvkZPkcguarzlgoSQH609DfRBRNR7QIYbp3E+NNsaA01pSs3DVeqb9VRf0xmnpy7xP/fP6X
QYo6ilWWa9Y5g/wAIqWYtRIlZR0nirEK5UkPDzgvrh2queYmVbRsO6ZeSnwcOI1s6rXBzmp++com
dFTlckqD8mEcE+OgJa6yJPc/vgvR5suuNVNq4sfuTVXPmWGM79IrKAyK2gp3eHedkQj67KV3ivSS
g//NC+oTdZWpVkA0JO7eDEpz5xmKpv28rGx+uSxeddLnm1Lp1dWoaenldoj0LfxJ4nyzpCrv8QVV
U8uqMouT7CDRnl3qNm9PouiA8aX8lnnPvIRNYu3SsTQ3sSHM9w4W4aSuwh+RrYaQWDfOKbJt7W7o
DHsB0jv8MY+ENy1+Ac/wOVL10utI6UDR8efIUkv168hcdYIfJaJnY97sQrhxvlPdOJhe8AvUM9GX
orNezNqt13nXh6RNlfhYKYO2oUw0fyLSQm7L7oCSgNOQo+CD/WiDKXyD5sxGF6kn/294xUFFXnTr
2dQRRzVpeT9Nyh8h1VbE7sNfsccbVSnq9yl0y1VkgmHMW7uDVTT/YNEPufFgEIuiFA4undH5xoJz
F45t+Es1eWlEFSSkqTrXIpjhvdp42s6B8XeX60jwWXDeL02tHz4MKz+7Lu9WVfE+Wl4IrWq6Fw8W
p+fODlHOQjFnp7o5ey1SVTveFtOyMILiuR97cdd08ZEfZf4sPczB2fnTmNxLk1W5aG84TrCX/pMP
LrtM1WQlewniA5Yf7Ad5KWmCumcF8Lp9kK0GpkdY04V/kHOHYaVsrBwpBtm0fKgcOr9AU46rD3la
XdIQ6leHpPmxdcL0mdDVpUuy/JsOCeDKoAz0UDlO+apO2aZGUeobEiMewA2DL0WRifdC/JDuiupA
Ze6wsJdNR93Y6Jd+5Hpb7qAkqOHSZdKxg2/ciNK3DBLofY6EwVpO2inIi/BjpJCxcWFHMfZFlceI
jhn2MjQyFhB218XLvPN4FZa8q4npPhZNntwFY7cmKt/HSyox2p3TQTV9bf9/Dr5ONV/tXydQ/a5Z
RE2+J+BBSBQZikjr3Bf02OpzqxYmimHYM3WYVoXf61e3Kht+c2scOHlvbhaLpT1gtuo8hjrrjQVJ
xD9CtLMXta22p7aZjDdwOkQG6vBVCDe4s6wS1bf5Icr6oNu6UUaN/Ny0StNcxAQKTrLpIVDkW81r
oFfGZUh9YMPzZJ1lLhBHWsVFhNxCOrY/ayRAhJYRnGD5f4xgFPlmIL40I93FY2HZUD7EjYKMGHU6
FTG5jR4WykM0qtUyQMPxm9m1FxQcGD+h1dL2YfVHkZlwPthN/zLoVbguoAC82MXY7pUwHHeI8TZ3
6ai0iBME3isJoj/TqAt++WJnajrzlKr24qB08W7Pvz2lyPX7KCqh7zOs9gBTVXCuu8xEoDjyn8X8
oGD3PvxQrHqjlMTEDN/tdrEuvN2oUFnd1Jo+07M4u6IkCCGbSGJDQaXA7iWbCkJQO82t42uzhx5w
l2ZKsoKx3HhJxEC2XIdtT5ubjRkNNC34jeaZbdLVu9KKymuvVfkNtDojf9PZGaFF1nlJAEvX3Cws
sifQPSArPo/VvSHdeYbSXXtTs4l3rSOGa6/rFiESaEiVyLHJXEXrd6q49k5J5G1JsWvXC1U2iZCw
1PVrLxXG5hacpnltBqHQt6KxrGuTd5sKFVTtXMdmQw+TkwmfrbwrtdMG2B+gBkrGGiGyotkBzn5R
m5nlA/6j+iwPfLyfZ5EOxngaTl89pFsQAI8lkYd42jy0LmqxzAIzWeWD596lhuacXdTKUK317nj5
opeHeC21g34wXY3STx78PPphh6a6ly05wlI8Qr/oHkbz+JsrTInQdkfkwm42edZo4lnLkv4gh0tT
PYUKglsA8KgEtxfS5kWZu4IoHU6OeWI15eGzCM38kpp+fbxdzMub8Fgq+X3Mhvy36/cxL1VjggRR
+t4uZmvx3nTq4nSzt76SHixPeZVXvs0dZpqzJDCmXuewnzxbLYhpx+31oIRGewrcAJ6Wgjr7v8xJ
EpjNQra1QtxOTVJpOS9eIBgzSSYFFqfrqXRtZmLioKkRI5l7/mO6Jgkp+vJJLcyXHGdvy2/ZFcm2
AUMzilMuqJ8I1T8jnt7dXnX3pc+3XDYtE5FuhxKrs0An+RVW2aW0qzCbwDknWMb24/Su1g0wzdpp
z0HRGi8p0QBpj1N32E8BFd/XyWE/IkcSojhIfGLlU6N9koeiidxTNR9ks2lM6i49gF/S1pclSWpy
/NQrQ0dBZCqyz5Hd2OcYfr7W1acjL2GD2NjcYXl2tybwxXslhrYQ7XQcZY9KcbT0DmbTzS7PXE/9
HCab17GVbx4AhwwJa6N6O46acqKkIXGMFHQXh9EIs3M/H+SZtIUkjFa+LShT/2dHwCv5t2GRQjW7
KPLDF7ucRA4lTe5tKpbL1yv+28XkWLVyfxBAnCNzhH6THokbMVd5S2TdDXt3BeQlluPuLV+sK4nP
u/n0ui+WwlX6rVbbEXBsM3xStMrf20WabPvAT15RD3nQ/TH9ifwQHMAEHH7zcIPmf3h4StnAUdjA
GuFq6cltG4JXjZ+dNGFD6xEZ+5vJTiJrpjT/y+U2otLiFnG/8uzMk0j71dkehQ0VXSmWZts292PB
GxoMB7FGYicu6T4Y+yFgy2GDM5v7q7HIqNfWKAKUtnzuqCvKR9lji5Wc5tqh2nDDUv26viExB2UU
S1R/2uXNdoVwyvZXnOdXbOhv/dK/ruHc+DLd14lk+79RoRI+KkGi/Op4scshTlYOyw7RVeIAMHQk
A7IBI9CCUUU2iD+lOJYIdAk9oCl7Wq/W2pXfVJRf8ylvpNGqLEQLPfSoVnEVLgq9rx/LUPAs0UJ7
77gx4ZK+ih805132SUvpehHF/y685rO/tFkQy8OTmszFM2b1GFAr8Jhfu2R/AvPHLheOfb2GtBmB
iJaxHdQ7LXf6nZqKWQM7Taje7JNzTexjF7TjW+nlKuIfcD2gsDT3SB/qlJslao76Sp1tssPOW3WT
d/pIUjrRDrkZd/Wzh97k2iyFxZ8Jrl4zHD7UNGabZqYNeeiy2gyJT4FEVo+HsYytLQtH/x7KhQoo
rKG+xmydF31qjH/oEQAg1+z9RQIBhz3oLjVLhopCSNg+Kx5JvE6vkksPue1eJHG0V+Z1l8jLfK1D
Qflc1KCKQssOfqhOvL/OBAsBwRWv+aNr+fklaXbxpnSVQ05+1E2NPK49Qtt9a8szeUDcJd8ZtX5B
48M/W38fCK3552LgsZaGDjLETv0hO2/2L74TCmtzbdu/znEbGsRQ0TYp+tXz3De7PLvZpsIJT6Hz
dLPcXG82eTPxdNYUB6rLvyd0Mgp6SyuzST6Y9dkJ3Hyh2L6+GeDpWQO1zldT+uDajfmk5A06TJl2
X9hjfCdIpD7XrQpzsN0kx65P3efJQ4WNuIvN34Beo+6tjc7yf63NTXcc3f30/yg7j+VYlTULPxER
2ASmlKekMnJb2hNiW2zi/dP3Bzq3deJGT3pCkAlVKpVJs/5lFCg46zMlfa09ulH0Y71o2VH8FPBz
Yc39UKdWeSLUEol3uh7XVDcqUHAZ1vZ6KvkS+TBa27M1ju6rDOzv/CgHnMNo6Z32LHN1uH62IhNg
yxlvny1hH+VcqPe15aYgJCIzn3LD/qbqxbyTQztf14MOEXaXBwbpsUtfXpn/XKhhVGKa4zi7VrU6
or/XK1odkWthszX832eo0gTqWRgdcqwDHr76u6F0d7kB+9LFw30L/9Dctaiqbi2km5tJFPxxMm0d
46MSaslyMEBFHqWkUBWwG2FVSh8mwAejnrEGW1rrvUlsYusr4vRIhE1/w7BXJMr4oMbTsJUgWz+T
LXtn8ZOwhW6rphJLD6W0L1NPWW29UFmMTEajfpCdalBAbv+4Elv/qWkLXwY9VoD/Ok0sKLiUdZt5
k4Q6vlWaKHdsUILTIjpo06y7CasuX9DQFVTMSCIG3CtfsLTtDnUjWsKluCrt0XqsB/kGGJ21mw5h
qNPFDWZrFFWHGN9dyx7Qu4WuPBQ9ni2EPucqAc/B/HnAMPffzZ/KvMSpLKF+oEKEdS9nAaHa/2qu
F/6rL1vuK508IURiOdWIKWBssY41dagxiqh4TBK1caTW5z6Mk7tmLVGMVVP9bHrx4o6q8ZJ2o4lC
0Qz2WdkH3/DNAhYo65/VLDvIWlN7QaFiPI5UOzdEf+TXMY5UcopwGtzlsLxuYhiCk9ZgFWQ2enDT
lwO7puoyGOa2SoD7d3BgWaQ3w2W9uN7GFP0H+Drx1+dYD3iRQAIP95Sp4KVF5vxWz0t+tTF9N8py
2HUU0k+j3SWHuIcRHiwCEoJM40tREXqOnFWARND8uhAtTWm2UJ+MCerF/z5CQaHyqEDctKscKUje
2O84vA7semr7jIy0/DZ0P8XSjWeIOHULOEgRoCJOLg+PmiqVB6cdlIcSkddDA/N6N4QoXtYLa996
1dLY5nprGzpsRSQXcgU521e3hSHu2Gb8U52yp6aqMLqB2nVsZiyqsipX3vHu2Kw3oFdKt9jFmqQo
8sggh6oTdkwQipo/SY2Y+3+4Nm5rZcx2qXFNhKVfQSSHfSgJo/3qW8/qJKo2C5yxn1z8crHYLm79
NDp8MXnsesBIXL+4xcvaMAoGCE9C+juNhf3brqcu3bHuznZmSz7T16Oq5fGhUfYeKZP2Yb2wvpQA
7oNHBTr2VkEhMhwIlk30NpVteu1LbAso6AM41/N0sKvG3q23OQElAtzomHeXq//vR2GfUr12XYPJ
ud7f8BLtb6gR+hsirpNLJenhqx8HdwrF8+ywHeS29UKaqRgW2PppfdDaz/87Had2WCAu27hS7QZh
HxzxTbXUd5kV5t8l3oVEvT9K2JADoTnlm90oYtu78OuMMEKymJOhDDPLuFpl88+jeUffYQ//NcLu
D08XPqKFTgbPWU5tYrgeI6t2NnGQpRiL0vd1oe3HK86I6qI7hwzcOI+rcGxVhSW9fgjV2HlcW2v/
0rXe5c5RcPgs/JKMCuFvkXmUkx7cFfm0CkDWw7yIQhLsXT5FIdBFQQSCajpUydy/RE730GjtdLVm
2b90VN03DkzA03oxxuR1P0dos9arqp2NZ5kbS9GCh9ayi54meFzrxbULpQVUW3O6ri0rAGMImoeA
7U2OZe0g/cx0w8ceQikG0gIsYmlivkL9ZzlD781btrbH5Z6mUtrNHBDcrtrOeKrRSj47Dt4DuqI7
e5a887OiIvx03PF1Wlprl6rrb3lVZI/r/Q1f2QMyL2ad5Q4HGtG9j4ikX57MRUxR61uYYvomGvX4
IhBbDXJk9Cmz+6QKVo9m/EhdSt3ygob7bOERiX0G4+Z9rPsScqWOJF9OCO6V/h1G9XuICdkt9QWD
zd1Gk5ZNE9XWTNoHFOYof/AeJokpgyRQKpD0SX6LKE8eKceeFLuO727A4I7B3fDdAeg2W3VC5GcS
bsVW9rKeKRZ0I6Jstb0u+FgT5Mmb2iCgJKOsD/7ELA00C3LGlDyo5FUPTUC0Q6GD4qYLk/xoj/fJ
XVZELjLikL/v5VB1fRJ15s2rHgdnJ0kyn9//6EFj+7VIXJ9K1QhPGDF8uH34I0pCwhljzcXPTQHb
YjvMLBnzLZoJPpwyMk4gPDjNSCZByf/qiq0TX6C3W94ky+hWVoa7j7qbngawzyvtpTO07/hVOp4K
I2xrdgFoJ6mPNfaiG3WC+IN77Qa/+xRI4DGPiDloiOYrO/Xmuphvq9QJPX3GEA52DZmuycFW/BLh
55ZKBybCHfOymuEqDm2R0L72sQOOxxUv/p1auQZh0CCPodCqPe4Y0sNh2bNQHW70MoboFH9oopt/
tFVHBk18ambrapS1enZxMiPiKel3bozjPfY7f4PuR53LeMPe908yarwXzUeOgWji5t96CZlEL7u9
MeEuC1vNG+qSjEPlW0i2tFVXTCtV+1gXkfkjy99Fme4N3pncranL2M0flbXB1jLfUANUPpRjdid1
rHpmQrqGquBqr895BsHK+q7H+gzhmzWlGxcYYfXTB+rIXZkzwU6yb05VmV5iAbN6DqnbWWmzr8eC
VIig/6EQdvLSBX8rNwVIrJtXBXSUdQIxhCMAkoxDVNBjxuQx21tV0y/wMflP5io54gYzQZEc/mRJ
WF8wDRjIOnnp+l57NWy/h0G5UYLoRUMXsi0QZ2JyIRbEc4nizC/mPPoFnhhPcyovxLhkOw2JzG5O
+TAo9PYH3DVrPw5PbkWgm16ap6CoDZQvw73TYuKSRVsdYhGVXt93N6gfW5PAZljIpq8VjuKpKPZh
2nXP9lxQsCT2cYsxQ+1HyYADBtxcFbM67G42idIRujSgMSvMHOIrvK6A4OKJmutrSNIS/PbO8WWP
238ciAtZxtWTbe6irhKHtot9N4/VjYABGeWOOM4zOgaTIc7D90zz2ZY7m6FDU14F+B6hWDOrdoLF
ofpouBufVQRhJBVZcn6XirHG6YPTCt1b5v3r2qyrdOSF6A+wNU9FCdAFO5Jb12fB+JXLn08Q5jVW
aIQ6jfOAZXSc+0NtEjzamuOWnIfGj9xY31udelX1svIhks/8wmKnvmbsj7cNouhDp09/mMQEMpnZ
vTdYVG8UVgYes1/ok5qYKjkxGaW9c6LM+f2Uj90HoQkS9k5FrJz+E5H5M6bHnk5N7xQaHfkvSf+r
bPh4Ine+lQTa+2qJTRwV+CLPNtBm3Wud4RDaOnvYr9FLHs9LwAdEZKLBpJ0CYbRIgGKlLHezEjtX
MrZPcnaWmr8XBVN81ozuNbeQzSdl+dHmmbKzA9LlE7J25Rj0j6qIekr4FKq1pngmX+97WJuEmVqx
OKSCgko5dPugr/MNrzc9Szke3Jg3RJaShF3inh6rYsk3y6IXOVDX1yu2LkF0SBO5nwGUj8QaPUhZ
1HuMuF8H8i+jJJD+7FBcy0IiQyw93bdF8FCX9TPZMs1O1fpbGWjvsW4D1TT1WWW/gadY3+9QLlo+
AR8RmH1qnrJIHbZ1W/2NtKLwTMTXav2XPOqENORk3FRNtnWD8N7mhnZMpF+HHYHulVfYzbOaRW+V
qcb4XIxsfR15iW2B6zfpIp4Wwk2tXXnSNRYJqZO+E+o08z1ypo3dPJT4LDtiEl7k5rpny9LZF5R7
Lh2UxTps2ktudaC5stwHI2sodDeqR1519wqmn2ByYb0bRYgiC8jpGqnuccg2LQi9XyjTH+z6dWy8
P6xBPqWWMZxyKk8EvVMuZnIeN5MFna/Ai3IDDI2LaM73204rr8pkdU6GljHYGc29CITudco4EH+j
vWVZOcJdxfxqctwt+YUZcZ2IU6MhOa+HPrKSM9XRM0nrwocCRYBF0D87aXPqQJbwcVC8rq3/Job1
Zg3Tr1onp8mOzQfI2OcSFSJ2HxgUCDyUjKD+Roof27Q8e3HizrqMTPcY7mU1YZeNvMkJHp4Sd/eo
m0kskdlOsqjb6giztq6VYPysDXBpJc7XWiN3lR4Zflk46bGWTviQRFTZmsGIz7MrrVPASs2P4lTz
k8FAoUkuyLlI0uGYj8mEM6YwDljkE+say5DFLLJW6DHVvh8GHUp1o+3KJLVvsg3jXYjhcYesx4wE
xdSps57ckiVxXhn5MYYpvllYkJs2Vambm1DirSiyXoThDpsBt/LXpjn2iog3eZ44ry1FexK+Cd6o
k1jx0OVH34ypJ8sJRv23uWLnpFU96XcVNVE3bcdTaZnWFslr47UMl++jhdInRtfyjqy4hZwM9wGe
Ko4MZM++M4F1xIxU2vsouo5c10h9L4jo9CxwkffQkvCbi3l4B09nw5ZW/bvmBr0nYUm9u1YDtjg7
9XtYMESMQVa9IyEjT7o361uoGH48sULC6J6cpMoOtmsziWb9kiuoiMb4nWilcoMuyYTTHbb7yhyZ
ZE3TjwV74iXc7tK28XBp+F/Po7OkvdBihUMcqCuRWma29cha+wzB8qbMNWGrKW/ZYG56wassA2KK
unQk71DR0l0XGgsK2kHSjGpov2HDN2Q0NeKOknGvqkqzxxf5h9NnlJgbrFkqFXsfdSY+NwlbTKtK
samASL1eM7JrZQ22N0WpsUuBgD0Dazq9SN37yOy3n8tLn1bTsWuS4DLzv5BQ/ABT8TWLg+gGkNp5
GZsIlhuKetXCruZnPxMLNDFhF/W0AUiAXRcti2ryzTZqn3QbxAzt3nCsTdjhRmeqRnoVQ1cQyac5
vhbPxnYo5+9FV+xbUocPVTOwoijdN8jB264eEoQv/P6DGcbvVDkR/4qAG0IAczvD1sanKEjjkNxV
gFZyESaGfMRYSYJkKAqQrJAAcCMn7KIvQ3eYAVwJ2RHFnsutUtYWE3eE8AFAYJN3gbXpXGl7qiwo
RDI9tDiHPg3kqKuGJfdNZ5TeUABqFC55WWkRku1IZXnXxKXYYhPe+4YlxGMSaQlfuhneQgNcppkM
qDlLaIwnkofcIBwWwsCktGQ3Wvheou2ocKq1LV7ZVenH6qhN6SUiOfHc8lP1CFP6Zdpzt7GoMh57
1XjALB0IebK1HfkWxaEIiTE1k9dGaNUtnEbdA1H7zuhNhXmIJh8DhH7qsUptQuUqyqa7jIK4z5xy
/WMT4b6rk9vQ4Rfvxy16vgKYJ23rG2g35IYO4k9Ru+Yxt8rgYGta9Jxhq+iRIeioWnpB3rjnKzFe
2oZqI9nkpPkGTr6R0nnMVFaBoZJ5vaNeTQCdnSGmydNaxW/d4jWKhP2Qt8qfeuSDGi3NeDTLKt81
U/q7MeDv1Pj2bdPuVnR18pD1Azm1yWQTVDBcyUJGDIVdhKsK6UvVJDATJ/9t1KOU7oLAz4dSbiNb
+WOO5nDG+c04kBROhPVIPHjE96QrCSZToh4JqAEwOo3FyZn6AZFOQSzQoF3Umi2VAVXEMMmFVJIE
siwrskiKcz26o4+LPYnQdd8cENnu4hEXCaeKZgKMswZqZfnSNsVdwXqByD3KjnbTfGhRpm+MWjP5
hWX8+Fw8i7oRlRw+LU5YXcSCiXY4vO2Ghb+EdH7aquw+SjeOfDRKKtWr+XvTGHDlWBZs+VGgoZgY
ledxjLaicz+yIDe91u7BOtr9MGb1eWwEriDteBkhGRLih9miE77ZGO3sRpfg+CTKdvMYCjbDPW8Q
roh7QUDBLrKzt0KO47YCMttlNYzyLIZNWCjhZZZ6+ZCP8bwj31PupDANzw7cbK8kvb1pZdJuooBA
pTDI/HTOT0LVxZk1PvEmVns0k+RmaJpyKPkhecF0yyBwDDKJ7g372dCi0IxlIXM+upK2atixqgRD
2To7u9IIx4MshbZNINh4kbOxreRKVIrF8oasVAlDcmvZ6T12ozNmn/WudduQurVU98RIWMfZVl0U
vxWmm4SWeOTUyn1n6bu5E8U+pvLshQrvXDCpu8Z2ag+5crYPXIuRJIjCXZu0H1oq8IrsmuFZk8BC
BE8hpSThXnXdYNMaAuwpSMZtptfPfFQOGIvzA/gzw1Sv3IaTsbUzODIhoNxWd+16N2R1sh114gOM
eIzeYvAZdK4bBW4gpPa23hAAikrTIk6xwgkCdnjRPlXZAyxWCoEuNf96hEGfjebkqaykzU7LlvHn
JzYLwzlKsrsSVPOmV7XgMWqMD2FSh5/70k9IXzvhM2Z6pgKdq6CaUdpnm10m0tNzb6hbbQYOrypN
ZdwLkM4F8JTSxm/1HJLXmHlQ98m8FpZ6UBX2LH1l1Z8Ha4YFYRay3+IhcA9c0oDRaI7E5CFI7WaF
nfooE4gAbnXSkqHziaru/fXs6xAKs/PJTACx6fhljjZwO/z2w5RnhClbTukTbVj6Arxr385kmYzp
7EcVE0Mi2bS56JI267M5LcWALhsPFQVG03HPoBeOB9R/iTS39tMqf6sdCYCSm0N9nGN8cpmov+tO
NvmYjWDmanQkfeF36hVCk9jQWOTt6rl56pWsB144jNOc+8wiOZugMdhZXfEmYlgBLekFPD9QS2Ph
AGQWG4XocvZSTuCvB5avrEPj9GIBu+8DRa19AuMOZjZYh5rh0K/VFO5izLLUq+riBZv7X02bd5/v
1Xq2vk3xbGmsVILZ8QAeo0OgyZwdLfuM9cxZmiM7Dj7vbV3mIy+agxiDwRfhK6KmkoFup3WFwe6C
qqxrJ29GHubahnTb9NSSWkj82pY8qrumuMmOZHakwhRGtHJxgmAF3zRBsGGQWl5Ade2L5pIqDBdR
wvV0CqQXqwFmTll1HDAuJksxcLwkPg0tukSFxRo02NHw11eAmQd1YXt+pWxX+kwMzrxZTzFDK9n+
BkT7tpAosQpB/v1S5C5bq8EEr2kczYfooPsRGvNNaaNjq346c/YT3MXhnQ1Gvrm65bA7pp3rvYe7
enRaP6tSHwu/Xg5rcz2YmHnwNV8+yv/rclASkPJ1N/bxzX4itMeBCa0Rtlr14oPNSbdpzEwXO6GY
GIzk6ZF0D5eiDjeEZevPBbF15KB4tVvDz4zsCsodhx7G3376HQXJiQrgqCntA6bQ8SlTZOyJa1fi
a9bF/T0PyoeUccAn8zjbZKX8MUkMARWjIYqVfF5/1q9kU+JLOSvOzk5rxYMYTTkhTOanoJI5Y/cs
ydII7zZVsUA+x3b/WquOcegXmEC1LOmPoeuNda2fJ40YyQNCBPu5q/kNu70DX1IWL+4qg7SBEEOE
lP1wUgqR8tNxJvKGYkxpbLIR0wKc0cW8oeozH9cn9YgZKcsqxFhn3poTXjCK5c1UnT1lhKTlGLqX
uqH5PFpeXpap7xbzbz5sezNBWj2ZQ+54jk7KeUyJTB9a9zJEs3EAVC5RjW0SthBbq26KqyoRNfZs
ozZRhjNTl4XF1UqoOBcFjvNdfkBoP2+pwhCEWMSBZ4yRtlEbSsdz+g7rvz4H+ZLmirfGtlHm6iHF
OMPQCuWtZJjd22PtnLIW7YarsFOerbn9NabRwZ7bQw9Z5tm2o+LATyA/BuDob0VOAFmeKD+6wCRo
3tF6GKNRdlFU9j2N2+/KLI5+hKSxgCRtCns0P/owuosgtv/ICDyNeUHPFXElSLd/yMOk8mp1OlZm
I36CzDtgAYxRttp2R8CSJ0qDaFy6CqEVaMm2CJuUSFNqmrY052MXuPNhpnSwhaVpbGelbXYsH7dF
OSQHtVrwDhdEKgdpbaNOXCD6H5Uq6p/wBbwbSRF/BCT9oASnmKA/pyXR3IhX4p1qiPmpGdSPttHe
86ElkbhHMEm1nzpMIZE8Jy4+QEO+DVOUv1FCYKXuphOD1K6dZHauZEng74LeTVB9B6OujuQqKq/q
lOwi1wBSRbG3DbpsN4ZJ+ApT8GfUOvOjWRM8YagY5k+9OuycTsJstIp4n9Wj81GDX9euA7ee1O8z
wGe4zUzslHoqyEdjAqHO2VA17mBs7NTWruwAjFNdxs2hQXv2HJstqncq4X9q9WhabvK7nvjCALEY
d7fIShxTpHl0MY29G2RkbVolyn9l5R9sBWJqpKSTzLVwn2Eb4+Qe2wiGqzlnQZ3OVyCG35PenuYp
ap+HpnXuHcYWcQ6feeqZFrK4Zjha698ZL9Zfa94ptbTM+2p/Xl7vXDvX9npYb/969Fff//kU62Ux
B+s4H+hSOeFviFupEjOrfJ4Wg8YiemmvZ+t808cqN63tf51+Xf+6fe1bD//Vtz7P2jdpbb411JKs
u57ivAcluGRSXU5VmyUMcOp/eo3eZEGwXM8UKLskFXN9bX8+9PMYTZQBFUvZh2lU+euhXKbZwSSY
wFvbZjP9p61ELqvInlSuSQ+fLE3l5+BIYwOJKHxa+0opGN0TczisfetBRZuuxkPw8NklRXoLGca+
HtQOrnsydWg+Xw/Km7mmvsOG/199CemAmtarp68+dpwYMwvjWpiZtouJhzkQ2k04iVJZF7U01UtA
1AVT39j+qB3tTUJEftZVZfTJjZU7kUfiXkwz26dw8nBLLj5iGBeELJfpkcIIqmXUiUOmbTXd7bd9
nYGlBPmjKPrmwUyyA3mozrkWI0ukOc1OKMcOKVv+c17bzQFzl9e8zuzFHVLdKWy7GFZC8Ti0Y8IK
X31Mx9bHDEWe3YG1J6HNOGeSR78zXE14kyLxjyvmH5FthBveaPcZQP8xb2v1A7+1fBsNIt+ps3aj
3NyxxezKjSjSkTCNKj+YdUGlR8WQSdMRyrH03qZ9r74SbgdhtE0XNQVIUiYt+PBmaLwn5W+j6Rp2
yhAau9B6mwez3Eq0c09ZjElBORY/wfIxoV266lDvLm5GiNfSWg8IhcN9g/R7u96/9rWd/upaff2w
tvq4mKkwjY9tO7nw1NpoW8h0eMqjIEcGGw87BW/Cp7UvLljsQo66rC23q6pzXMk/2ND8c8M8WjZ2
GD0clOU51oPU/8aDFd3Xp3FLTBBVQlC8rxv6rlyW93V2WvvIe4wfWiW4uCSHFBM+g6h3b9osCVuq
02lvO+ECTzBsr32hFd9lTgV17bKKfj5HWfFrHdfXrniYp41aavphbSZTUzxNoOKfz5Cne0WHqLRy
XleSK3TQW1Im9jFpGF+xbPkP6fbzlgY7VFMLvn31//d9QPw5dEhD36/P93Vjr8XPI9U4dja4c+Pg
VDxiGWiejHHxz6lImlj71kNfqMVjuxzChOxgihrz/r8ufN2spbN9LHX19tW1npEcVjx+9TmJ/KMS
oejldex6Tt0kj4VOyTga43/OvvqE0kIiqF1/vUOhwvR5Wx5W2VHRIcMQ5EjCOTHXi3tL+xoCBO0C
1gz7talh07lnT4Lu2rYazOmDheSzYIXLzfEQySPRzJCql+YQdeVpjOGZYNXE3isSr4abwW8j0OWz
aVJUP+oNzP126MTrmNfDEQP4arvenI1NemzrctqGJlr5vhW2H9QsSkQKOocFRIRJWiZe7D5nC+ZG
b2vLkhouV9QJ1lbsBOIFt25cklp5X7uKLmQ1Icv5YW3CmDI36Wh9VPg8bPURF14rxtZW6WKi2F3X
edFYGh3VnEXd2iywesF/jUXOerPBcHFDwXBeLwYwOl6+6XytiRGfDH5XZXlTlydNW5a7revmD+uN
lUtGTjB1xEkGIvPWPsI7g13U4ELlsr8nErFHRMMUN64T2zo3OTrpsJ9lHKIdlWljCH0+2lmzx2E1
g/sZxocct5CXcLiXZS33rlKl+2xYfC8H8QxIYFH81bpdASvrVUl70KlM/YYXKLP7lMtXSxsn1vmM
cq4tMtbihn2eY+TO9tLslZFiixu8VVmXvUIRLu5uZx7WVlUO9YttnBgd452Yq4MNK8i3dd1FvpVq
xzEPotdmBMnKKkpSyGj0o5aH9iaiJrCgfPamh+myizOz2wNjLdiYw3Iez8DOyDemLsOjq2/FokIV
al/f14OeHQ1TuRp5/a3TlXgfOtV05UVjw1GM4NUZexfFQBaZUDzehKJEaqjjIYhrVvGjzftbEFTq
SxLiNAnjxqtNN3iW4FppxVpdVSren0mDXbQc1rNoWWOIwnwM8zD77NLGIPYVo39KmuxXKRzj2BgG
UnGC+ryJJe5ZVvKdtXfzyzGjSz9K7U+Nf0PqNhabpSvZlB4LciI7h7aFLmHhy67jPhUu/Osor73Q
0axXM2lOMUTeX5rEGE65Za5lPemiONeamu8LDZw2V5J8B4GlpOgdf2PRVx16ByFD1LqRF6Dsupl9
QTBdLOJfdfRDDWdxcBttYefnznZSwQhzPNuJPHEAbVWYsWTnEiAw5C9Dlyzqwizy1yYpAo+UXrQH
lPfiFnRkpNvdUKHVMMZbXBMwb/RJs4cVnBybCo8QS8mPRp/mmyQT9RHQr96Zi6ycnbnxxNKfPz9T
g6RAsYUEtUsUCv0UtQiZ0tsY8EZ4pn4flPYpnBmBDIbafRjoxeOQ5LC+FK18JZy5udYyv1vs1l77
2dHubaPv12tYn7rnjkAWbxS/OwbnV+LX3WdMkD0hdOu1t4zpeVYCb702YgQH1qxu1paK3+JT1YPc
L48jj2F+yvV8t7ZIai2fGjfdR0Fp4Y9eKXfw/cN6rXMt9W7jhf/ZKs3q3g7zyVRTFVsL/ZhW2XyR
y6FVBzIeWh24hlbZNf2+dxSBl5EuLqOu2ex5J+mB6OAZsHYay5XEYo6ZJnmWei0u6qBxNZjaeWfG
RGh8ttdL64ECptkU/WVtfD6VrBqLomoBjEq07nHoJbBkExUklVp1hGAI57C1WSx/gCKA4NEL7Zmq
BXQimmOrc/fsqPOpi6aXz+Z6RavL3o+t9CKz/t0skuIkQbwufV/9c8AB096Vqag2/3VhUN3xUeel
fN3bGrZmeM2oVR4EcqxFlmeJW8CgUU8wDCB64GqkzriPesSUWqaGV35JiAREP08PMfSqtW+9z5nK
8Lo2yai7obgDZVge/9U/Vw32RbVQ8GUMa5ZyASHHUxChOOWQJ20OwRiJ5ZCVFJGXvthk9MQIKITO
IdoXaeWvZVBFl7XlulOwUCtzNrtcHNpEOSiDSNhI592LKnL9UZT2NxgjLaQX7qigpbI5fl4bUU2N
Sdbp/LA2tRYqB2K87LA2yylPTsHgwhxeHomNp7zOQ/z5h9cuYU2buM7Cp7VlyQGIdcATZW3GQzLu
hLkA0cvDI2GVPloM4a3NTLetW40Ed22tr68N9WMmZH1bX7tceF6jlSin9Y5qIRZNulbu1mYZqTNf
zbz6fDZXSGyQEoyglj+1Plsc9LesBOKlsExpzdJyldj1pvYFxQKA5KlirDaL5qgKKkOh0LJXe2SM
TsLQ/gGB+FxzFqEwuRmNNf8Ft3ibQEI/yg65CEX56DnH180jlKPwevYrFxgc2bEsROC3xhxhbq7E
R+qQ+bHAxPOqy+Qtw57tN2EwOLRH45vtlL9zWQivMNPR14iQvDoJ7Buwn/j3iUJ8A4LPxkALneSS
jXkCEycMz5RID8k4v4g5NzzsOKFvlJl4bOeumD1ZaXy9+aX2mbyuB0WI7AoaakCo+mHj8LjpUxTo
zkDIGoBmD+EK6jkaOhWPzQ4Vi9uOZ8jy86luqp9lkynE4sjpxeoqvnbjTQtq/U3M0a98dnDRTx/7
qQz2kYj+VJ1Mr3ES41ub2coemb76VlqJxqK13ROlK14jcaAkln0z5nnYG8oSXKhk51Bxf7FcV32z
jv+YcfGzGyOT8k5lHzUYo1TZnF1SYjQ21kmGAxPiBzcy0u8DRaJsshyoSBXFSpsfdlqN7laPKC9V
EAGeiuIAIp9Q8ov2U5snz1mLOzFVAu1bNYfu0XKpfEJ8z3ZVhD2maUNWGuDCN00fPFjfHVTflyHX
ngy18RGiVx5VqHCvFiBiFnaXAC8jeK/K2ry2jes4ftdbFkn3ohXOcZId9ocjBOV6A86oHDWFuhqa
pmqPdl7HHiQw/F9QPdRLBgK2xV9JbHORewZulSemRyw2RfhRSad+nnUmbbr0q03hHnK3HYGYclDM
MXoY3eTXlBOTPg54585z+XdGBlO2uvs97MJmY/VRe6d4qx0sUiP90MpB5ePS2Ya5arzB/PxJSFL5
18QFk1rQn7jrCJiylxy1osQcYmg7T8WkjuSVcHhSCy2+VbBU1tZ6qKxW2yOcBxxb7lgPQanDdBnd
c4BY5QkbFQ3aX3KEG7FLxMCCRzPV54nS6s7VqXWvTQsjxYtM3Me11cMufB4MxNij6B/WLgP1weF/
GHuvJUmRJVz3iTBDi9vUmZWlRYsbrGe6G601T38+PGctetdZs23fYEQQkFUQBBHuv3Aiu9o1bqK9
er3RgvIEQLSUpEozLATf2jS5yAnL1+ds8GVm7hKdCs1f1D7L7nXygbSaUfkspSLTgn3q+vlBiiMr
G/LV7UVKnq51r5GSghBw+ulWp0+edu693AbJy9Vkw6TkwKuRPckJgatM+6RKVNAItGBWHT91OtmH
5WrKshkHAn8KpIGztCDUPVz8AhWo9ZKBm14QX01uf3MWDcU28qbXKSbcMVma/tr4DtpydXhJs5Av
XdHGv+3WRleaudOLE9ov6fCz9GbjjZjmdjKs8YXvhPFWjuXfYYLQhBwjRKtuEaf0TiBGzTdba8Fz
9bi2S9vc0INLhSfDVo4OKpketYks7OWf+N6XgGHqKcNfgRkEVLToRTaIoxR77FqLffLfOn2Ksk1Q
eYh323r0MgUjKC/fQ/vbPKZhZLy6RWe8JrPCoA+m5SzFWPG6szYDD5Em2mAbr3zAJieLbu3zhjTy
iErryV5Or4L6ANzdRxAdbluldM6LbJK4YbRrhvHsBLHz0qKN/jDGCjRzHQBaYQawo7OZOM9yBhHB
8BktOdY0fptvQf02e27QuAfY/M/16u53kSn+HmY/wCh9Ul7g0ukHRWu6W1HqWrPe1RrfMympQVMc
5wqA3a2o+5w1Z0cf4MajVI3GTDqvi9UtzmjBq9RNs3/Rcl4MKdWt0p9aqy5owY/KprenxxJwyP2t
ChbkeWD+vzGcPHpyXF7zFu0se8IRkNwumWJjCF5k46nhUS2M+UFKo+82DzhEHAs9jZLt3CxR4Lpy
NnK0iPjKp5ZO6KxJ4sNaZ3jJL09V+ej1ZfOs4YO8+eV0B2ts1BfZ0I9Q8OjJVq91vjm815E6XlH0
UV/6wI+vtWZ/XRskrFNQ3mia41rn7gj7j7eLNv2AYAUyQltrtKerHsVP7ehlD3wDMzyxsksPCeIi
JcwxbXUju14avmit2Z7/qJPTrKb4q279YKeV+NMjCe08y8atiRI6EAJgqFNXqgogXXIx9bBL4Ki+
1rFfvvpJSXjNi6Oj1GVRTqwyBmIe5kW5nSofN58o88/S2DTc70GBSrFhAv8pVbvdpwyz+6CL6td6
Ll9aAoX36L3Wr0WCyK0ZKv5WhQ6K18Nw53Rmzw3gYAh8akciFaSUZtev6lTHj03snuWgVGmuoRG8
b7yzNg3lw2SOd3Yd9jzPwXhvzKG8eGPdgQqaguy+Dsp9Xu4VdSh3TePUO80KZoBHfnMwFcO57xMo
GnG/eMqb6t6yqy+N4Rfw4furX/b3Vh+g2B6Sk4KX8JffxQcrRPAgsVjpFMwAMFyvTmOEYY+bg2Cr
z2ofwJxQQjDdaq/vWuYg24bZR+59b2I928yghLd4hUAk9fmaS7YPfAzsehMMuqoMFxAT71rtRMeA
DwIBbhVIOiDlvtfv1BmtuVZTDJILsJNc5ZiO+gfrLgYb0Au70lAfsi49T4qjXKuuhB7bD+456yHA
GcZ73Awxyz+XdTJoz6wP3dc5s7TLREabeEdLMNEoNlk+tXCmNupodGjSEK2HTtTsvLLHdHnmG8li
+F7tn7Ww8Z4WEb4JEoM9VSa8x8C4mk2sHpQBueAi+kDT9Y2M0C5qtfJQ2K1712fGVBMIYHfdTAMK
8LZR3SFa9gWExXj21bY/lHi8bkBq+A99/pPLhBfkVowNus/D1jENMreFol0z5qqZNarPRsqVhyqb
7ywEZ4MQkEimzPsCd9UBAuqp0Yb6Und+vVdNd9g1jhNcU7eed2qrfwlG/ANATHX7AM+XSp3LZwv4
x3Olm+9KHFUnbPPaKzKJ4Er4puzTxmmvZVEQJdEH+Fuzvw2qqb8CJDh1NYKMbZ1s87o8etnonXNj
qnB4AhBl92a4MSK4EXXfnaxqQQQGnbY3B3ywAAj/hVTTD0a57GSSJd9yt/otcLhuizobETz6jd0o
wPWStr3T2KKTAFwLLQlW7J3B196wYduof1WJPsGrM+u7AaDBWVkCHkbzLDNqbZlWM0WhG3XkQdIQ
YZYcg7NzNLTqu5796G3lIU3h+SKOsk3jZ9DLv2fXqC7k31S+hEmN5pp6mYpKezFheJh0e9K9dj0k
4G+camvkYXTt8iq4BCMzjEzj/Z3CYgu9E39Bb1h6b5kRsnJ6NCmc6H3CH2BvJMRQ7aquj6E9/eUu
BmSjiz8VocA2JBR6Azs0ENzq3nbOQR/iCBFAptHQ5dSKeomUfIEIkG+HOPrZZCUmsZF54lveJyBW
kLeqD9zQ33WKRcxIGJ7sA6YcbWU9ERjRNzHosh2Wo68Y3MIxcxuDl9gozmHNOBgrJu5+fbMtO2IC
df6Epql67cUAfNk45mSRqofakW9CPfD3ZgdSL9R0ViiK0zH2Ws0+SBJ3CyjrEBXBT4XMA0oMEYpC
hDL+7q2h/GiRNeejfepyH98TF06THpADUUfoqR7T4/ugAcgzP7MiabfkPavSxAYyzTYqMcg0VkN+
3rEWCPVuglz8OHoE2Gu9m8gKBy8Iq/D5bCsQSj5K0SXKUtcR5CVmRGCzCMYCGFfh8Jgtwes5DQ62
t6jPVv3PwPUzBMoM4I2ujnEwGlMAD/1jODvo7UOY33QaVKb21wBpMAL2u28wsAxr2yHq7GzMvFW3
CE0Xe7XoQCh3CgYsmqogBoleTBD4JBZK93WqppcxtJsroUa8FLsJUbSsfYS9/EKkudlY6MmfvUkH
Bar71tmx3Yvi995FSXz3Yi04nSrufjSudy0jhlmzwR1UTavqNKOw1GohbsyFe6y67jveBwacYDvY
K2Uy3Q94FV0dgsfFQiAOUv01ddw78A8Ts+zFFE4fvo+s2oluBMCXcAzUjc7fNAUkiiyuCFS0gUnW
rbROlVsVGyux2yPQ9QJQnGcBuuFjcIDMfHFyklJ6geYW0rGvpdW5RHkKbZfE8bGcWvPY15X3NfXe
4DJ1auv/Pdv1Ds4731Jvgcgof0dGv82tLLjoYzBu9UptdqzUvVMP8OxogQMFd0JKSvFZvHUQ7h2r
IOihmjtmgPfeaA1P6YBGkUMJMRnMhM3gLc8U+27dVEPh3Io2M/+zXUMRq2frwfKZO3qDBY7RzQB6
Vp538DHw3YYe6msaQ9+WJfNGVwNeRd807uY6Jm3K7ONnmuv7PEimizoj34RQ1LMWB7+sxSEKqs4V
3WLpjKzO+BAvm0U8x8xH7aqadfs89HgOt/EyclPyyqB9riOmulWdHsvAwfYudXiMYMLOSsv6o+tT
Zh5W9JGkOjqHZvFkGaN9GPOI9fey8d372evgobVavG+659RpkkvI8uCS+k60MwoIALCxozvLNp/1
wIC94Y30KEzABhBXxPfi/aDUz7PuE1wjBkP/R+BMy06CAbOXjDRUYWCJprV4XYHA/O9G6cgX9Wib
4vnKqxoiqeWXIDXGzGsJs+DX4CB7viQClFnf6/5FqTDcgiPR7RMPjnXQg8aagmFixelzLqGRK4LS
ZzpqcdeY09PiNA61w7d3I6o0W+wqR/oceb/e5GGZqQvQzAlTeCUd0pOzBrrIM4s7EBmnYYKRAlzp
oTO7Z6XF/yk342Snd1U+bwUzFy4Efgv82d4ZphxOwew+jKmmMRXsskeP1NwlbqqPGbjRO14boA2L
H+EQpe9qjheM1/50C5/OLVECZwkV1LPOSielQzmeq93LZuITBsDKU3a+tEYDPGBSKVsFsKcPUmCq
c0xrlysUs/aGP3R+zuKSIXvsnF1txcBDSCkAgivmbYFiWuQUNu+FvTUZ8u4HDUpvDVBA6QBWJQ2/
h+SIfx8TYD0lc/gRIgWH+OgB18Vy5zgjBPcFbwRAe4fNXnVB/zdVUN+qf7Ouae/aITvWY81nElRg
4iT+UU0gCbXwOOv67ITfirw0viAhjyLn+KIngXVKB+VlJgiw0FtxczcX44H4u9oZp9gbQ7L1Oy+e
vXMYWQ8xqbRtqiOr1Ko5wn8GiHH7zjX16aql8duoskoNqwAZxRDK8GLSVPno2iQNvwcU6OOmABFk
dXewSXiD5Srtm3BEOv3uBkd7BbbrIo2tTCwETMZpbcHV52nf7IrU9p5gATiP6vQ2g+B7MgAj2HnQ
HKo4+VIyMUC+EgvFviSZKsU51TPmfGUGQFPB5bhzQ+ZPRgr8xdrlQWdsq7LoT7AjirfOrJsTNp/W
Vop64jTgjWtrEzZKc890mf+n7eydXgY/J1uZjkWczncIfzz1M2Bv07WTxwApl8eg0Woyw0hhOr2T
7q3aro4lNHAjgJ2hJEjMZfx5C1PDHZAKdkKSjAUuvPOY7VlFPxrEORjFd1n22IWAxX7k9humZe05
WzAz5YKrC0FYnE3nMVpwo7UxqWeAEeGCJJXNpEcfimL4+/i/VVIvzbPltasvZcB99VrodDiEp2wF
6NnoIKe1ugp2/mFSDSaG4VvcgBTwX8cmSA8BdF67NeAWDeMrQuWoG+J5d9PVEIyQ4IYykwWDGzso
eS/aG3Kg81NIkuNfk9sEF3BZ1rxnsspfIrvyRlsVXLKT7CYzESRYWPx7Q12A9nVbHQWhUjlOC6SQ
uSzAoR64ddDg9eBvEkVb4gjUBmCx9mRVvjlKvkvUwHmefpr9AIp5uXHNckXZW/GJNl7r816gilI5
ztmUnaRl5LTcGWQRg3/Ob5eLSCstVKeN7WTpTv7KBK1pErAIny2ufsegUY+iMOJ4W0juwxkM59/d
8vxGM3JOOWrUkg6WTSL3X3ZxVQ5IaWF8J8Usq45hqej4zyx/Uw7uM8B14yQ/KX+GFzyGUTUgTtJX
e68sf8p56RjAMV8e4+0JS6XgpXKfrIu1kEbXurHUuyNSK3gyAfq4YX+lN0C7JUM9Tum4V/X6h+CB
ZTMAo+5q+HXEU5EcyarBxoyoclLGeLfZS9L7hvMK1eB7D3Nx7zV43SPjALWxTZpXefZ24j4OxH0O
c20wrFtDhN4eU3fSW8UldVj+tSGabetDAzusA6Fugp08LnkasldqLmld2ZVeYIW6T16523hFn1/w
dfRAn8nusoGIQN9QjpXGKgp9wWQGiADMOWVFM+//2JWzHRwpQCK7Rn657c5pDxrKjk7ye2PTEKNu
dnGbfJlH/SJ37naXoJZuCiuddnKv5a4kbcH6v9UQX1kg1vJM5AzZk7pbd5CybIwUx5CmC4FoIvo4
dC/y4G9dU27N2hvkSE3kc1OBYd/JrZA/Uu9r7k8bFPqWCDqzXKv6q11sQ5C7vN1fM3f6GeCVccAQ
3qLXvWpV3sK0DQ/5DNG51acXfRk65LOdxbZznIMZJDB2fBsVOidKuA16QlaSF/+/H/7jb5BdbK8g
u+uhfmt5e3qoyeQgTQx9J0OAfN875MZPNoCs8SWFy3u7uTc4xR9vzR+gis930CCNV0SwJufmYIS5
Nu9jN/yudJm6X+8wg+BFd1wo3evgovZPGSaWB/lber96THFHPqDR2M/bJguv7aArwDyWcWh5reVM
2fvXOq8rZ4QDwmQnPaGP0wNTGJYuS0fQR6SdTDjWa/dZGtjVTANT3w5IsJ2kB4+dNZym3GJZUu1z
Z8D4yF3Alf/6u3aRnv0QrLCXG8AVFkDK2vfm+N7VFwCjUdj1Im/D8LYMy9KTpLjWFUR/lhHJ0mdn
7zvVAGYlfXIChTFS2stmfVv/6KK3XTk+V95w8hpzKz3hdgq2Akflo21IEMhYyIK9OaLQfV7f8LUv
S50Ug6UXqn1/aADpHUMnOsgxUzq7tFjP/9wFpSxPTfZu50j5tvvpuBQ/1d26bVnZ9j9DD7ZyJPhT
8xzAldukwGOKFJBbb4NwXj4cugfRNNBZqE76AR8K8vTMC+SJD7aOMajzmM/ts8PcgPXhVSdiMavF
poU6kQNKGeruzlqwqvNYPueD2x1Mc2Yq0ejqTg0KYjc9AjMbErwHYRZM+WIXac5DvQui8tHJqj8e
vPyq9IPb67SWpXLtJmtfkSbFkLanHvtB6YyyqZfhWvb0BPqSGcN5krsvFynAM05gVuh2vQ+tfitv
Cax2amX3j9rBNb7mFiJKsm6ZcA3eQ6r7ZguXIuSGdbGSnomDQw2JF3zDmOjvUQ/cHRmTvdxj2chj
j5fpCUK5rJGn9K980i9ebGQHdR7vErNEoMzrTjLIaIzaLZzdEvXcXVgEty+A0f6ElJ+d5YLy5GWP
kb5d2DB2NPycB+8Jszj3hln2E/vVx/PskEuPWAcDVVOdM+etf5/ejtqunyDer3exzBxG0mT5zGRu
Zu18C7qQkErgBXwFl2wwE/eQH5Um5NagnBjoooyatb/pmMlkC7xudZxc5zwBzCGfe4QeiUZxZG8z
HMNus6vbKirSgoKcm67dBmG41A+1kRgHub78Xb4djedWf5yNvD2opvEsT3V9tLKXd93fsTFFm7Eo
UPqHQv7PAm0dOBT59kv5NrFjeVriSMPyAYz/XsvsHHZ+mw/3CLKbJ6Bp1UVYO0PUVRf6wu8yzLLb
85UnsY4x64PhA/0L7/GNOXn1zoIgjSyGY+BwUvASuIzgOxQC9yW3TJ6MdOtAJfZoAQ/2C3xD/juY
S4N1RF+f5K1DL+P9ehPWo7InTf7vl2KuNsJeupf3SWYK8sdI8TYXX8uyd6ucI2w/mNAizCATXaWz
Tyoei9JEfvY25ZJdHDZ51W675LX/gdXfPpTyd/4xy7idW+buFljAlYQg9hh86GX+SnKE0LW8Jov5
/LwNJvM7WivEk8M+ORVNGKp7aX7b9ZcvaAQYpAvS2zxOeqrM6NbNWjfNGSkHDaVIDZjYMgmTf2fd
3FCSUv5jLnv768t5hIlzPxbouvXsN8DTDzZZqnmLXm9BEuovV/4Qs77orq6e5WbLpE721nu/1pEI
QvM6gACyNpZfX4vrubK3Psb1wHq9T+dG+XuHUAdjGGOmDJxIuIEtkrK8edzxhGX8cvz2x8+lVmwi
ZVD/mEbKI7z1vPlHANH+LN010lUH0PTyDMKuQ3JDesr/3pWzb0MVoJzm5Jbp7jMVJIApsi7hPnFC
hOAhR9cD6xpQDshmbSfFwf970Or8fPvrl558I3us78xtPnPrzFLr6XlH/uS/753s3VrJ7ueynHS7
6h+tPv/A57MUjcRGa79pM1KzMq6sswc593/VrU3k6G2eLbvrRp7HWpQ9Oe9fr/rHckZaS8NPP/W/
6j5d9dMvBcuAj9Fc3YUw+pZXHA9nchXVfFurygsvG0IpkDOhEbF4X8Js62atmzM8QaHf0aZqDXZv
jWS4lYuvTf84Iru+GYAQIgV/69Hysqxv/KeXan2B1hdN6tbT5Ix/rft02v+6/O11nfOF3F/EoP3G
nYtDG9PaZS4sH651c1vJruU/YhX/q/mnutt6Yrns7RfkOp/a3H5hSLyrpgy/1c4LtzI0yBpU9tZv
tIwha1H21gnZ2vhT3aeitPN7BAP6v7UaSYSksCHy8XKSe2d6K134tiu1Up4JZbOszqrsoHvF6zq8
A6aCNr6WlXmhkUtZRn7mQgERJSuz3FvoyA+sdt7K8ED0H0nWBmXgf+hqt0HDVokhyOhSlDMkTMTf
dvIkZbMOt1KUruDIon9ts3aDte5TF1ovMwZNSsjChek1qLO56xw9nbey/k0AGBAuSsa3oB2iw+2N
l5uybm7D6lqW2/WvRTmwvrpSDAik/DN8S/nTFaRuzhKwE1rCa7QO9reJ9e24PJ/1zAavEhZv2dki
MGIsEZI/Vo5rMzlXNjIxWIuy96mdDKJr3R//uBz5dMrgVcp+Nu5BBT7VUClwDZAWRMoNDSTH8uEq
ccRrX2Xo8rMky05yZ8qkz7PTrDqbJnOskzzh9Yne3v0/gpl/TBXWprInDz8qeiJ6t0a3IFfuIHpi
xBEyKTpa2cPslaRjUHPRpgd5RW9xSukB46zHzVd5kf+JatVqsMc6m9RJQ3Iwz7NzgkQwLHFIa7Kp
G7KVm7XsW4GC/llobcpFd9iZLQzIGJDXyIela8HR1P074WxbJAAiFe0auavyXOoMKpNeFW9lDM9E
+OT68oDnFtGd9hbP/HT75ab+8YhuS9fbXZc1i+zeXvOI5OTsmdNe7rL87LqRP2Atyo39VHdb1cmR
z2TOtaUcXv8lPQz1rY213gYbQ6zigtz/6Ip4PBoIAe51GLMUoZ4hQFqc8ZnkqKWTOzMcZHqWo54H
zFNPEryb6uA10rKjtlxDTersvgzqdiOt5i4bT8pcmju1zwDpDUOxaSJeddl4mWtubQ+Apwam6Jom
7kGNQivfIxmE4TIr+z1RSVDDk3Nu9KB5hJNFrhnRWIjnmbNNili9pv74tiDaXwJIKS/wb+odqnEj
qhwUpS5D8ChLSE/UIyoQsV2lL7HnoCxodvdTjBaCA2zhoJPbP3qWPz+lVfM3fMdTb2rlx5ibuGql
/ve8ZEpe4wN/8QMVpHjWvPXebP3wiNaT2fUDEg5aizrOMGyCpq6/1DOYXpbk5buupvYWRR3gVRGy
XWqx2AKYhJLn3KrQb1LVXYVEMMpQJThujBirh3E5QigJM4EBR4Ew0Y5NYZcP85RUD7Inm6woHHTP
8hxhYYLwVhEHu7JCfsifhm8mybNjqy5SfplaGdiRoMSxWwLAG9dn5RYXMarXKoRPw8dIVEXBcNdm
BZggrx1YDzeFewGpQXrNI9jeovo19VP0NCwbiC7Rk68m35HVVM5SVWaYdKO7iCpXgfCZYZGtcYKn
BjXsJ5VM6FOqaNp2GseAFQQHYtsDWpXa3MscS9GBNfg0DN2DlnTe47xs6gzYnk3fgl1Ni/VAqGfp
VisdXNEGsjPmhNncOOrowvi/piSaH24l0Bwo/zr0ufX8KrK8R1Rmom0Vtht0T429o1nmbpqaHI03
wPSFoZkX2wHqDKxV2+m2nrQbrOCRwcABvPTC8lpBtbs2y2Yt0j+PSUEMdUDayIabVuqXfDZTY6uZ
hnaRTTEF/6ks+krZTh4sdy9MCTYjavDW+wBGXXvsvyVD/tUglQ4uHLo/75YJnxlkImiFokIlpp9/
ke78EuaJ/m1qEtAKCOK8BWMG7BodrMdZI5dsTYl1V7l5f9H7uD2laVw88Ag0KP+t+tKMCp0rS817
1ejfalSD7t0oeRzsqoH6qtQvcU/iyEHscS9FOUAq9B359Xxfj5se447NtDSPtRRTvhgs13IeGWyq
HAXaLWPG7o+Trfy7k87mnVyqbkztwfHCE+QwnDozZNEOfHCq3foXtEHyOwzn5Hbd2pjbx6Zr97mK
rM3Wx2K5D7JXjApngvZFw1rZNu8gWjQvcM/7B0LHZylhtNu+YFoHGSobEWtaWkidY5SfT0rcN9VF
jwvXQIDa0H6IWCy7Cgy6K/pp/bUeCCuXKWoncsBByeKMDGYCmo1boZtKe0RsU9tKUW5PlqrLp8oB
E7bcH3scAbpUy0QvPtrj79u/kya5f7SLGs7Zcv8QnAaRl00e/vT0mXEwUU6RXdlUwQzDfS1Lbxtb
JCT/qJTDcqSD3LEbHgHOgMAL0LkmVv8D/VAGJb3+WtdBeOrtIUDjPay+l+VBjsdDWB9SHdWmalYc
AtaKi1s48cBzE0TBtVs2Q4LuiWv4xz8O9H2KncxH4NvxHgpDfFeOGR6Gy0b2pM5klV1ACkBRLdai
Br/Bf2kop9xar2d3I+aA/y+npO4AvkLVjp8v03YFIrfP40OpEg3cfvrrpLX8yFSUenNN24VHQdrR
tFoYsChS3kfLJkdg4l6Kk++jWBj5A+R1NSa4vhwuVZTLN2sj2cNB744PX0cemZNjl6hKWFYenhiT
olycDwsoPspScvTTqVKUH25RHT05CIHfTpVf++OMTDf3XQlA4/OB5a+ayhiy4/Nc2F9T7ElBLs1u
etdOVXrnjhGAEw3lzS4jz6iSrdgnRai9qmU4XF29/isPNfV1sAv1VQ/rh44B9oHcNEwXRAf5+vUG
+l9O3ep3NtCSDzfjUiRzyvsUNYOPqFK+wEcOHuWgWQb3fhHbT3IMpPA+hVD3ki8tx/ojGTTzTfOj
4l1LztKEb072qjYN9MuHsE6nax9o6f24bBD304eNmdTs2s28YcwGjbcUpQ1EUxI5vvtLTQbcS11i
lzCX0o/Mq9HR1ox2K0Wjb4aTgWvqrjQtFPE3ttX1L5heIV1kjfo+glD50fTYIqjw9Y4Lv/IDKFi5
szPfPI1YZj6V9vgGhKb7ZpU/Zrdxv1iK216yMkI6yda7b80MkEJ1rPwJER20dMP+d+DY7TcgW/pu
jnERtxv/TQN8hoZtO4D3ZC8O2/2MNSx84f9UQYv85+CnOt1yQMVm87UcvHqPX1uJwpxTvGWKZV+a
tJvQ3O6LNx3G9AvW7xs5qABjewOB8QUmr3ovVbbfkF9wh/IoxRE1ibPmTclWinXsmk8zWTopyRW7
Qb1X0XrTYUTfBdMMLqGwQuOuRisGWnTto8Jm5/cE3eNuBxYPWU+kZfeVPzgXOdK3vrc3tcGi3+F2
MvuMPAjGRB+9WvVbOD7RRYpOpNrAFKL+Too2RkT4QOr+VYqzMv1w+eY/SGnqsyfG6/zJiMH3+GNw
CqNBeU6zVr2PfGjEoY9d1ZBXTwB99shO9M+l174ncaveAVYYnnW95VWJUZWvEvcqDaQeXcRDqdTZ
g1TJxkTlKLIhMNSdjuFqgXtsZgfP0jyGjvaUm89NUxzczq0wLKz3yJiXd/bkFHdRB1luEQsu7xSV
TdNVLjKz6rSLPVy0dDtqHkPNwQp8st5QCEu/qVbl7dHNLE9ShKMDpF4vPkpzRJLS6MESLM20fvI3
aPqBqslH3JXVFqB4lX4DRZ0doeM7B53cxzfbMu5yV7FezTBz7svEAmCxNGsn9dcEWvLMp027Z1qn
4UbEnrtsZi31t0TwGvC7/6lbm8iepbS/ql7Xjv/rfL0FANPZ8WM9zs3DqFTApQsX6TtQXSZfol+5
6r+b42B/NM6IPlCuF9csNGyUjasURNwwf+kr91majkZ6rSPD+1o3ubpz69i6T0sPA5a6Ri0FXdh3
6Eh/K4hf7eNi6wIbuqolL5U7xj86DYCYZbjNo2d2wUWxneQYpaH6iqpKvZHLO/NXtfSavzvyRsCI
zBgdxsk4EbMtUd0trWfPRnOc191B2FLLN0lWFyjjolF1LRlTr3YZ7npfjy814uT/HLi1kcPlWguP
BPAzMv47dQ7UeCfHQ3CPV7la7LhU2hV0wsoxz7eiHNY9LRkPvNrRrWWg6c+WmVhH1R7gbq+XsBzz
zgZefnFCS9mnWqFjSzU4Jwu87xmvm+aqGaZzsJNseprwcdn1rdq88zaqQH9c5ztz52e0eZTfjffm
DglT0rGwDs+vdluYf8NJRCzSZJyn9/HSZokDSSWY93VV1Q+x3tYn06iGS+S2Fu6+foktQeegjwVY
lYEPZqZeIovl9/63OBjfk8hUfikgLW8/lOUaUnGF9XNKhx+hojhfNbvJUDvW5tfQRhucKUrwCIXa
PWaLqLiq+Oldn8bWkXBA+uhCBQLj3FjEzxjIbH8OvzEAf4d8qPzUA3yQQScxw2YSngSu+StDGVnv
+rfg1TKa9qXvwCyjU9y8eS1rwq6vtEdwGx3wHByW4F05O4Jrvn/SdQMPqtFZJA3UNLubtS67kz3H
qUkBIoFw3yXIuuBf86I5g/eWp95XbYqVe7P3PO4B8r11mNYXKXYGynO5E3dnPe4RptKYl527Eqhb
0bjeewAhfVMNoXrfV6X/HtXzN90K9AcpzQsC3NGtR2nqac5dpFn+k5TCPji2aZm+mIXuv/szucTC
al5Lw3He/ePoZ863mE/lsR3V9ui0Q/C90I/1UNvfSxBZWOZU9WkIhuIrNnfb3orcF9aRV0weiofa
VxDPDyBvdH2obW51y4GoIOOMs+7CZBmPiB1NvEQIrxmR8UvsDi3E1EIn6N7XBo1RG7vK7qzDgKXg
Q7ds6BjTrsEbeSdFOUDCtnhoZty2sKy+A+zELwddBboBw9ENsbviwVg2NlK8d65i3OdONb8QBfja
ldH0fYoWoEcLnwMdKCT3Uv1rPA/T97GOrO241EdL/f/Z3kVyaW3vuz7XAZ62bQIXwbf/XH+t/7fr
/5/t5Xf1aoC57Zl7M7fi7cCC/bkcpvpZd0z9aC91yGXUz3IgZ/F7q5MmCEU2z+VS9+lcvpzIWSne
Mdb5JsrGWtiWXtWoB3pG9k+din20l5uHtZkcHGPP29Q1fIOgfFSy1oIwCedr1Ooh2Du867seHZtd
NmrFo2xGk+dV9B/6RmuqvR4m6jWoIOIxSEkBhXb12i4bKdqGAun+Vs6qXc9yDa3H/xyV+rUoZ0gd
2nZ3eQSgba26XWktpwx68+g+ltyuHz32HyiSed8S+Ex0qjI/ez5cUn10Xia7934YCNARLfSGR8t1
MRxN0FspUjUi+wqbGOLxuSmVg6F78xcUGYZjx1VF8PQDWtZZfiPMgPP1VWvd44TtPfidRqJruTbm
FY86d+0d3IiF64BhHPSmHS96HaLZ/V+HnZu5jhUWkHNZfMkB2fRode9dQFYw0XvnbKZmibhO6z9n
TqI8IxDd7fSTh41YMs9ouhhoxyBC7pgbpiDwYuKxPipV1h9Z/CGLb/yuzPY7EiPDlyjGCT7p2v4x
anrtpMZtdvbH1HwIAx1PDKWcP9Iw/Q3oMPvNySF28BfFNFHHwvr3GT+ZozF2wUNVNM1zsWwMlelh
WCCXuDQw9IWK1ADZsNryQUvhxSOZrO4Hr+gepL00w+Bpj2nkhAEa4jTJ4skOZB4v2T55DhDr2ONL
mT4hOoRBhIUxmtGp4wEftPrBCrrkWEGtuU8ySBXGaM5XxwVZDDvevnOyIToXSBnfeWZknQl7FBdv
modLVo3jWVGj8i4zCox9/D66Jo2PxNPguNeknPB6rQmSRF3iH+K2VXFgUOuD6xUjRFdElxGA6p/I
T5T7NHa6Zx+1J3SDwQ4y4oAGqvr+de6w+sHceXyLLOSRO3PTdyFBqaBQ3xty0Nvw/2PsPJZrhZYt
+0VEYBauC2xvJB15dQiZI7z3fH0N0K2rUy9eozoEbjs2JldmzjFHWXsaLQuWN9zTZ7xneqeKpvHi
40MFgjpPvWoKI0hY8ON4NiH48NP5I2msjY8f2QvV6wauTbRo7efonl7S78iQ5w8p0T5I/CIv1wMS
5YGlbrOWh7M/iF2/vIMV499BH1iJxcPIgMqYgHTSYvJR0JeoduLdpteAIWA2nGCjjrd1YqoLjX8G
ulZfbH3qQCFzBTAyKvdZowCSAd43XmNoLQTl4z4XUvTgS7Z5NRXUtKvDeyh6JHe6P+z7dJhehMHY
SVGCB6vgSlGmvAAbII8vEQ2Am6Ac+v36KjVODrU2KMfcVAaPXGJxRBEUM1RdOoN1G0MOv3V+VokJ
IOK6yzr3z0pj2bKu/J9bfncfs5VPyAf8vs+6rqosdGgU8NwMx8CrXrZYObZS99RhYHkcfTkDX8Eh
yeBtk7ccUHosixDt7M3UFvhcLouqmBAtCb04rIt+WisO6sTYweQBkZxhMihYJmoe4vdUiqk8jXZS
4WDB3Dr53WedW9fhNM7ejUqL0pDTjfX/8boZYFSJQP3/ee918Z+PNvEROBAJOf+s+33J+vljVM7H
LH1ppjB84J7rO0Vs6gfVR1vR59q9bJv+ThtCyZ1z/mbTLuJboyr269L6IqHZ922X2Rddl/agi+ar
3TVICtu8fe5Hs3K0wQze20B6QFBkfwlF2eYWtwM44G6g5GrEDkB5uyz+JplxAx0k/qiiOuax07Qv
i929m+hdeSHPfZKBuF8QClSXXKnCLTjT2UmEXF1+N6xbCbD+s5/AkqdoTVfunmiRwbl5eYf1JeuO
v4u9MZqOOdTULP/7If/jraUxQS+k+k8pPaoAM5cP+X2DdTEd5D3Fr/joWYNknrsxwIAI61AcX6Q+
REKimrcCkuNtaix3X6Wgw0CE1s86lL5YKqXW3iRVcDFljEtiGdT/z+KyDqfu4RItk3UdLZjKBl80
qiDL1t8N637ruqqWs60YcAVYF1tDyzcRWBiviyfS+1X9ESFcsAu5flWCCflbX05PZsmgvZ4a/z6f
896jVay/U7sYGqY5ZjeWBlQlBuJ2mfR+2Bd01UJwjOjZx7bqoKc2TJDlLj6YcnTNU7naZox1b2VY
u2QMyF6nei2RWC+yR75d6JLztp4TAwKKPgvxhqfoi9+kxmep+0eZRGYACQddU1InhNKPRdka4PtI
MlDQ6L7HyT77eV58ak38Lgmy1NwtaaCna0jXe9ywBKgFHaRnNmfDo18PDUxzBhDr1tEMy1OYIQVc
t+ZYeJ79fm6cdWuchhmelzDl1q1Ta6TXWhJvyfJOVDzym7Su7tdtsbDIOQFaIiaPbspWlq4xTkLM
B/oc3axz60TOgtdZlavD76p1DjfU0Ivx8fl51e9W2czMXUwhylnXmU0IbtJq0J0CB3V/9/v9HHnI
Lo0ojKM/q+w7x7hSoUS6HxO7pETkUzxRUuVkW51yktFRoVmPlF06g4pZN6yT0YIa5ErLPrUkTdX2
9zWKL32WcwnZ7r9v888uuhmjIVvf/Pfdemw63N6cSu/nfdfNfhrzEf/sORuS5GKHJTzNsBGCLW8v
DTUSQRSs/7xw3fDzkesXDDPZ39pCPP2s09Zv8Pvhk51wCvpmJx+asPX+19/0u/d/3lf5ygK4DT/f
YTkK69w/X3b5cj/fad3y86Fdmd3EgF2Riu/01pJPxbLbuoMvatI86+y6ZZ1M6+FfZ4XVgW4YPmwq
QhepG7ZEG9ipjc2lSaLKrTGwCCKkZkGTv+tFM8HQo6exlw9G6M870+7+0pY7eSlgRTn67NUE60hh
4Edhwwezh+4Qpu1Xnfn2lpjpZIEwjSo18hRjWlC29qchYZEdd45UcyMHNCvA4Vs2OcYGdyurTp4Y
Z+4R4T2KprednssOrsf0UPsVzcXdoxKMvBkyP4jYybWXm7MZo7+s6HoiobNJyW4VQn0Pi+EsUfWc
CiwRJxAM5VLwKySKDgl63z06YoapdnKKJOWubhPpVo4Z8pb4Gd1W/kkQi2Avt6waxh6ZVJpcftYp
mLg4czFkh99XBWTyvKwGuYRvqnS7bkCD9t7OKK6qtkfKOd831X2TiuF2IBBqzRoWes6QfJhpGQFe
FvNFgkepxGQFhxxsD6rOhOzQjs6I1FTY9Bvq6bVXRhzAlsmU+nf1gI4/K05mMOh0/TMpyBa7aMzG
rVrAGlvX5RAYdjMuayRM/++6biaQAGmq7ipc9ApL92+yZQKOwi7N6rY1wDWlLVyckRjmdl4mUaqV
e2syJ2dd5A6i3cbQKBAMNT+rftc3hniO9FY7rqssqVLhko0zdqFNsVnXrRNN9VXKRDAb113+2QAx
T5uanw9eV+tqQX13KvLD+sHrOj8cHMNuNa+dairWy5dcN0aJnJ90AwDhskonrX41TckbgjC+K8pN
gSD4tlWU6I6a+fcYVf5hULQLIPL0PGJWdbtOrBnWP1grffu7Lp36HBM3yPyJLMUSkkZfw/O6OyZ6
ot+S7Nd/XttFxmYufNyPwrZx89xi0OaneAzNemntfpZxSKq2dZEKlz5ftoelrp6W4DlurJvZJjro
54paUdWJW9tOpBs9OgXLghbF/5mMev3akbU8TiJdhoXofXD/ozHjd78xgXKUztx61zcy5cLAuyK6
xfCuu5bF5P2cUXMZBfQatw5U5OamqLPgTpAku1Pj4r70g/G07rZOCMlUB1ugcr8urvsqUNY9vaJz
fH3Vug5FRYokIbkwhhtdWw7s2zTX7Fu43PNR07q3wK+hhCzrVTPrcZKKHT+2UP6vu0HAPFC5Dy/r
HkR+t3KkaKdo5vwrpqjdS4Ft3CIWNW9xEKs2SmjhZTDO5u26QWmBe8olxZl1cd0AMEVcq5SAEecN
CXJs2FJK1jS3j7j/Jr1+/t03JHeKmVlj7lK1irfWRMcEOMvwrkQN4WHPkmw0EzKaa7aVv9VsDXI4
/JY7UM/RnWgbtKFaQv5gJB9qaSmmQouXyTohdplxy8LNU51Hoo0ywA5PwizEX0h9PuDh/8wti/D1
nvMWLz+8NWz67xZrFR9z6OM6h11zRv362C4qoW5pYVzn1smwNkouEwa1NE6uK0HXdjtbpeI9xgBf
iukh/Gm8Wvq8ZcLu+kVWZ9IsLaPYRfjwOyFGRuqwLmer6qEX2bNYhEfdoqSpl6+ANxHKI2PVH+kV
YDdokCQF4O4e14lateOMwVG98Df+O6um9meUqDAwmhzs47q572cUoutsDHYG5H8SU+YAnE/RDsre
zxGzJixIEjgjsWVQQlyP4s9mYC+nJSuzg32C3QEKM+QLYiNNmoTErvs7deLLhxaRFtVuxP7L05X7
AF/HY9H1LyaH9RRhB7ZtFfEWTsLejEtXbcLbFPaJO062WX/v79Fe59Z/gBpWuBEBx0rCJe0kd6pX
J4HYtxi1HQ2tKA8Gg4SkimtHkrvdIIzHlF+t6yMKfUQdMv8wp4BSE5NbAOlnSffiGhHzIkrLl45r
c/mz1rkMaMOmAgvCc7dXjg1ki6AyKHRpJSS+JB3P/xwYJMocN8NuQCiaiitJmU++n4RbFeqfIgul
jaafi6Eej01oDD8TTUTj0VeXI5dNb5miVkckv9XRziug4+tsbtm9sllnV+vVdW6dJKZf0e1kQ8NY
eueLxY6l1CoEOgQd/+uJVdpmfogyQACLRnT5metk/cG/i12mQZZR8M30Fw3TvPQoroejWDWn62w7
k/DKM3Pyfv+Z9Tz9XVznbGXA3goBLzfvAk4gE21p+/ud6J0Id53QT8nSe7+eB+skWhYHShzbOWrO
66rS1zF3CCyikdXWoF8dDQyp5//ti+JPqjQ17qNajgZsUY39zJqdOhwSIF+I5DmmCx+iEtgYrJN1
MY6gECuR9F0TUg4njCFbZ27MHlcUKR5PplV4GjZdbTFOTpBhrRviT+3JVsUoRpX9HbmfLzsdH5Ry
AesSj+AbW2A4h5R+onS+UbMe3WhyyYoqdGCUUSidy/Bs0AtzCfzOpd7eOMOUXTOFR0RuV7pnQ1k9
yVXrcssoKaGTWSyr7gBuYBnazvId6nt1Pw84CBkWnrTmc1u3+VZQhKGLvevxYmmCbdRiRIkTuNRn
1EdoE/R44HLTiG+EqhjupEzSxpdabGF6dQv7Hzzd/KiJ9JCXJfk7LImiRrxWQ4Vn4ZRuwS9FGx2h
X9F25zCoZYeHI8rksCi8BkFG2J0Bv9JPElPSlWRKr0FMUgUtlQuULdoO1eIR3Wp04ZKioDjtzqU6
4G9sNV4JoqKxyDX243djcmCs3sYqhdfPvX0OpiR2Iwy2/DyW4ZpiURoppKt7GfCthv/5hGlm1X/H
PopsmU4qd5x1a+fDupHKdt+qIQcBDl0kDI60CNGKN4OgL2Z4sq0ldYkRJPFY82Xy6F7uLYoCO8Y0
Dnmy06QJIbBEv383SDsiitml/vhG8BxurAn9fikZCWwi2nSsmdhToM2xwKPRvskPD3J72ifW3QgC
aU/FUz7TTIt7hoUDg5zzR5eodNHMdwHAYCuwZLy2OgFzCtVTKH23Pt4y9XhZziA1NtpLGs5/dTa6
ecODsmKQLZn+tVC7zyqDjqRyibrK0GPWNA3UG0MTxxw5Fh4J0XORNDjgGujEUHB7KekETSAKnxM5
dY12QYrAWnZGtX32eV54UF4dfJnxB80o4Vh8llHZEUyIuXfpypkgeumXrpK2WdD4dxPE9bmyPsoU
V71ADt6nXtq2FgPBQem9JQDsDS080Su31e3wS4LD6hQj3sTKOL/YFQkLEpCK9NfEIhGukRYdNIVM
nh3LdxAXLFebUs8P+4dJsbYY4dI+EtKKJQmZaisjJCn5TCql287V2HlTmJZbyXoKpTx39DjzN3Wa
k5/p861uSMV5DnnDoSUzGCnKTTDGLWjK6dDJ74z8Q9eezH7T1fdNglVrjV8X+fyNYZevStuDZwGQ
ZGmYHrf9Ex25GrCjOHRx8cwcokHFneGvOjaGqU47jZkTm+FeF5Ls9CC7jFg8ARKrBE2SYL5S4qNK
9vIY9xULYqisdHtFC3S2Tc+B3b/7QVUDdSq+4vllVhPga2n4SXNu5jXqIxaKjz39klRdoKUOJxtk
6lLbaMfO8si1jVNnkjKjCdjw1W/SNyBMjNd40K/FSNE+tc9CZbdMGS6aTPTPPT3e9LgOt2Vz9ucO
A9l82mHPa+Aum4f76QPnbPLVD0nevSkdhvJyO92KmMi/mxdcb0EiEGt0Cn2CO3QOZLKjZxiwYcA5
4dZFBxAsfu85SE5dYgosadKhHAmyQqFUbrvj2MteapLwx1LgpJXbOtP9O7wN2w2lndgdK/PRGDNP
yztuBBIY2jR9weM+9RSbgndTt5HTNNkz/aKIHFvG0GMS4ZdE96ZRYyS8+MTSGT1uGil9AuZ/BzrN
cprn3oBAV0UJuvvhYEXqVyElX1mkfjaVhllgDZlfZgxFhnuXD920tTKKBZFCL7uV0kcUTsGLQhZ0
zID9DVNxL8fVtVoSVfm0FGL/ao2J9cLAFw5plW164cC9qzejZCxy5/KmD2MnKgyyJUujbhWMh0Lh
oZDRI2QA74P1wl3TCNxYOdRZdGPSiOGUaXHNkuI708xDVRnvTcTAaxS3oZVmnpDTPY0q5IP8Fr+W
wUdXbw3HFjezAFS1V9GBvum0GCLP0CeeIeFGr0rt5Eh6Pnq+Jn1akI1Cv6cRPdI2AlMptTWN3TTW
D9i8UYbOxI4swE6fyWSG+WM+yluBq/fWCg36h+lZiXROM6l4seUiPvZuEFoLQ+xPr4XQxtOnaW5T
D/7MQ1jPn8VoPKvFdNcbrpoZ1dYIxssMmjMxIM81+E8qhnEpwFhbRQNnsFCpqInmkPg+bdrGbogk
z4rwun+dovLNDtIHo+zOo0FPozw8hW26b+jBSUbOibhttiDZQNP05xBwIA1tgNHqVPeSkhG4VHta
zfUJVV5P91VTDCRxJ5hx8KGBBuBdEehvUzu+4U2dOWYqPTYWIJs2Ul+bLPkcwOlp1fiKvuwvbbv0
xWq7uY8OncgeJmTkbioXf8oOeHkEh6lP6KjmeNwLTMR2BWUAev40ckfNvKMACUytOQRdd4enER6C
FvnxoTX/NqIBTcETFo9trN5zAfIXgLIjiQHLSzkH25Se1Ta/S0DzOMo86Bth27vRsA+vWQOgD9rQ
oRj1Ft5+QrP8RHtEiI8mbuwnTDGKK7phWvhMsOkqV2Tpk9khK9zqn3LWnhN5eOn4Ugz9niOaMCB9
pk92LZ24893TXFY6XWdy6IOrgjN9oau7Nh72Y+Fvm30z5NuGw8JNgpE/tcPRobYXEf8PoIDN8hqR
pdq3+KnJDcZio31OClifnZZQT8m3Q8TVO1j+3zTFQjmhPy0f62eja8+q3d52Vuri53BXtsGbnjFu
REKGdcOQvppo6uGTFr1LaQaXB4H158y5QUUAbHxO2FArAxHNuLE0mQbjbicYZxxsRstFdsV6tCYO
iGRyVVwu3bPRklSeU2t04PDcpPHYOJUJEVAWNBxpWfBQGOnfsh1rJ2vTwavsDsdIRId1KB962f5j
agSRUwg5Ow/6k9YQZZed/9a1XHdzp24NYN5m0180sneQUxIPxJ0hpVRDKx+UKL1TIHefYRDS6BSQ
QtPIHda9xkE2OYxYnszc0JXM61TTRvBvWU4fD5mX3TcZjKg+keStqsFsaOroDwbwrQ/bngcckeSd
/SWPXXdWAJExGtP3lt8+SGICu2l3b6KFND5JEX0v3Vvd2NugBynaRHgU24ntpaQIagocKY3xXi5L
XDwEYZWI3SogI9DJckbGOtlnc28dMJl8NiPgPTzBu778Ulpi42ng8izg68TRWUgFDnMDDMWY06WK
/ijcfjzUSXQ14d8zR9U5iIpvTEZDRygdZSXt0W8sjEryDwVynTXXqCQUHMH8yMKfM790QXUyCBaD
Nr/2NkVD/EVAXV0QED0Raz9ZFC1cPVi8ItTxc9IZASRWP14tm0eNMXmJ1S0OgzzNDQyk4gaOavWc
qBVXx+Aa9Szf6H02EoyniSMsYjAjpW8jiL578tntSS8WQpY+wnsbh0e9GDaKqo8EVphmRCZsB6O7
lYaxPERScqsFBOR40uaqnu80MlNVNQ8EtGG/Q6StNUbmkRB6NMLgA74V7NSEnr1QqbgCOGmkb5J+
71GRHHxDG3EGbqlWXrMSjBmIe+GkdNvuZz2ovQYipj3Ebjzrl7qz6U3t/urSEavlc4Qxa04SGuAj
vXdJuUHKeBv3QmzlvHoFsnDs8hnic7Egmt8qgXH1aCuI9YvwsRQmkRA9UBZJAqeSA+LOIgIzSQt6
bu1oWtKxhjQHNzYQ9xgTqhD9Pe5AQPbDhGe7oW6FNj2osnGuYq7AkCOcCEwlqEr+1U2/99IW4nC2
CRVjFxnj2zwe6Zx5TOlIdfAFqTaZwnHCSvyKEoO2kZnxuoFWqZ2WFLz+LEHmW3rbXOghL2pzkpSt
geGRY+vSvSjEtgdwu9ykCgcOKlKoiQbq3UKXw/0j4cYmaSfQga99qH2ohjRtfbUHloyEFKIhw9M0
BW9HRKjbnP2FhHaAwATbxBD9CjF+G4UwkhLtWzPa3DFG0v061CTum6QQdfCCqnwXWbIKVc70ElxO
HcnmLDF19Z2Ey188lMtTn1C1VincT1gVJaryB2Bf5tEqg4BSUzw5KfTlBZuIHLGnqhT2rWQndLi0
yjjuTaW3iAPi0gU110BPaV9ipQJH3Z6kiLOtqIXTpOVjnObIkYwjYExvLoifh9bG1ZckhWOk4W7A
cRxq53w1aGEvxdek2J9lNscejWwlp2l3Z+bDq9kMn5BE9/M0uYaqvBVjpENLHkD0Ir7wx1qHTzLk
LnUQuRT3fWLedY2FLCPOLr3VUUCpZArZ9mustzjaZ9qD3/7phAyqG4YoDmI47sim741hfkl1cRaK
waUbtPg5UceoZfOmZNTRF/nghZF8i+HIo9rjiml3+TYIpz+hr/f0App3FFQwcIl9mM3zi2X/sQyJ
JhF1YfFl7ei2bUyATYAJvi7wYrXwJii22Jw7fd1Rbwh3Uplf8vQRbJ5NsdPfc066dRlqmzFWGIn1
CruqUb6RVENzrWMTAOwk6UfvAt7gdkfPSW5uhkp+kdKUUkun7vwR5t7oY4aXgkGrzM4N+vYzrGi9
17UD8UWTpwQYg+noRJWMvoYbOTkQSetQh1NcqiLbVYre4GPwQ0htyfXpzc0rTXEtK/6azPAlpE45
TV3mSj1swNhWp4M5PRciSje+uksFBekcHSoa1GBj4ANTiO4lyYMlQ83I34/512yjdnkgUCupFTKt
+NVJuxgR6WQkj+PI01vH1XtbDoQcvdFSJmwoD4eYRNumDUP5q/TxyEjC8toG4VbDSGRrT+OpTNSP
VEKwG8aQ3xfeUNV+0pH0SEG82Er0qDgVV/zGlkzGhjaX0jA013za2lCAp4l0O/1clecnAXS2Allg
hRIhpaoVN2j/Up9cSBR9FX56lk0JqHlc4izk65SeomYfAthwaFoynbpQvwYN7FT6qBhmjuOW8mYq
0t6cR/InNt08WvlVFKBO4XV/wZt5J6IetpUaXmeQw5B9k8TFDRYKwXxTh1i43o48TbkUERzm77TE
0Prdf+NvefVtLJYj7lEKRudZbz7ZyniaamAkcObwktfqm74W7zl/FkiUuyix1Z20WC6H5XROdRnq
e5R32yhinCYT+5fl8MQ1ShsITfXL7dDY1MG043VUwbsA8G14wFboMVFUycMBa/eEkNR3hsqne+jL
Hp8rS3smt/1gZh3RJo2p+kzHGdbVSCdOaWIzTOUW5WsEvFybNNmS661q2mteZUN9qxR6qTJ6JkjY
/ik4eE4+aHdSmpAyFNpLT91SCYbew/1n4anYwTnUxUMwG3slJUAXAaZ83J2IACDtMYa1VNitVafR
aAxJmITVrR0Gd+Vfbrw+lZ8BZeUY9nepYKRm1Ohp4gFbFCG/hDVGDZNa4Ac1PAAgTbf0cN3GZn+m
rIDQT0qvIg1aj0HgeVjIrZN2r7wHufVuds1TI3NiJvoT3hf3qpF7IsCnEAtgKOAYyU7HpuZqQdZF
h/i+0eSXrtU/JLMnr0ynW6PhXRfLJGNinv/mHGkoJvpD1V2TCg44NwDa4BZ4s/LqL4NXSwrOM6RC
kNrnRDVmEnfNZ1mN28qUnlIsiR0z1AZ3KAi8ZZ1uBp+zhSimywsbqbiQHV2kx8JvP3KBhCLsZqCU
tD/V3b2ZipOWGY2rSh0xVU77vQygeowlyROLP29nKxuk4FjRx8VnmIV7wBXHOgq3cqJ/hVZNnqqm
CoiTKlaK0U6dymtiYChaV+mh7LFM7eRyQ1f4e6I0tIuqOHTr0SZOKDzHLf1vfg44WN/wFU5deGNG
OU3CwzmXFPhOhhI6iB79Qfvjt0gofP97zqUHFSuh0SjCByl5g5mY67PqSoFMN9agXifYY57WKp9m
1x5UO7ovBirrKAC/Wn852GH6Nin9c5Kjq8ZtAfpVwW+OhuuUDJcipj3PD94JId4xVg0ds+i3ejm9
deWiy5N5kEuZTUfgXMAeV+m2IzZfMpXjjipe6GkTqVk5UjGAV8kmhG+2jiNF0uTnLMVOqdD/ZNYg
qKBLr3MwnOUKhLSdX1Ru4cK0dm1RWG42ALnL2000RC9RWgv3u9LLT11LP/yypNdSLe4yaI2tmXFz
MWrclvQWPN5pzoeNj388XU5otZXyhM7oXpV6mtNR/qKy2E8DWMIQb9A4lknqdXnP2UjP+Sw0T6am
CoMrQAuSD67stvMY45QYJds5ME8oKN8NUb2l83zTw/mirGZcuEKejQRam9R5dl7Qg2kFO7WOXXPo
aDiWcIuK5yvipSPU2nlX6dpGB2/A80fBjzJ1LZWrq5/lfo+nAxR92sBHqwOyzo8qNfvPaJK8Mcmn
OBoRHWdxftHSp04kHgaqt3XYvoQ9JfDlFJwnLKZoLJG3gcGJgn7iOqf+joz4i2+2VzK3Nz6gfEYJ
6NDSStngQnRKRXbfhuprNhqCgV5IWIueyrKhPImWB2Me3a+tAoFMUobkcblnNHaPqfZL2cafjH4f
UIG2B7D5eCrPvofu5UUvz3XpvxIe0I8REqL4JOrPEoWcWsFspZv0ZGNl6p4uI9J68aQRMlQB/pDS
uTBL6cpY83nMyO3OnbnFLzv3Ct0YGNOP9jabQdHMIk32eX3JC4kCAW+wsRLpk3GvM6GFEJFv7cdZ
QjeZgazEJCsYreDYRwODRsgJ1PYlt4x1bIsnfTc1mXKUUipYFUoEKhEmAzUrlJFnKLtpsqsD8rjI
qSc8mEZFy/5IUwM03kya3br4sw4Mfcx12aS+ZyLhAMRfqjyrWszGzazAy2BxfxpfLBEB48bAwjDH
ya3s6VCYSNIROb0Z5JEVQf+pqXXSnt+znRUC1U74ZPqA2DO0eZrTutn1ROj1wDOsr0lARu09/sLv
XZsuyi6ePrM0HITS2zvT/zbx7HSnVHmnj4xnTUO7WyyLAJ/j9FXqAKoWGqG9MSh//dzioiHCznz/
Q4tF55IisjywAcLWgDjLOb/J4LZkVcdoWEK2UDqFJj18vvkZ2upn39C+PXET9jv/AIkZQDoZq9ZW
n+0E6Le+LSfpUi0fFy0VGM2gfWqAfG9bT/DzwB7mOEvMudtP8XmWjT9ZeVPGonfidLjPA6rPqWUd
6lKQ0jRvEhU1uWl91aMOxD+obic9vYuX0oEtZaQNx/ok5GBwm1rjirBxgUdVdsQfI/eqoBqp4bce
wfXAZa0d8l5gqKMzettrQSiATdDZIRsQCRSzhImaaCaExqDexHp5U8f9y5gtRotj3O98Lfseorm5
tJA2AtLbss5IWQtsHrCTRn1A0zZ2KL9Ek3mxg2+10ajJ1vihWQw4y8jKuT3G99nw5GsRdCGLMVoY
aIGDxNoZW1gOYzG6lh0zdjb1waGmuosjWXlObO7WsGMZ3ZJiGTP8oZToJDqyL0YvroyxHww5e24y
K91ItYhotAheYIwgYbfUHWom2aXRg9vg0nRoYjtE5pAkVecuac9NryJWV/mP1aXaOksYQ+pJssPI
lFepJ41a2Fa2jPcZJX82kKr0e4orIFSQuFNxH9qRMZyE75KVp5abGIaCoql/UFKAgLIG8qUvStqq
SFjp5VcSV7Bf8mGfTuSZlVS3D6o4tFnbOVNAYaqZST6ZZvLekeTjaVNITk7TQ5MW4SGI+yWAVl91
JC4O2coA3MlY38pZRmFF1T+KpfTkv1VkWFwlkYhd23NDzpI22foYIA3sCEbufIOzMi9IdnYyupP+
2qOvc+lRKTd2rkNJnyh7GItjTVeR8YvmbqBexgkDGSHZ1SGUCsI7Z6yT7q7CM91rsDdagPwn8vKX
QK/ctCNvM0LUUAbSmsRS5SHuK4gfPBHCSvhu1UXypR3kbUZM6UwmyuloxrFcyDd2KbSdkLtqCyHy
MFex6RhJvglVDFvmgIdDEIjmNJBvTywa3ONkfDJymkzl9pGqGf9/PtP6Q0bWj5r4mBak1Rm3wqmN
DaxX+i0sBigSVR6dW5P6aVWTtC+1UUIUCw8ytbPN3Go8jIfmBUTPJteX+LNAGjf3Bz3hTppGxVNu
zNreVAu6mUUxHUWz1IRq2mmw36CHz0xq4toUP3G0GxsRclpIg0CA3ZAI5EJjmGXoT1laZ66p5L4L
ciWnlxPVaxm7WLblAKCWS/ImHfmIZOIS1tJad4UQi59CddZF/NwaHFtfaY19HCU0MHHZI/N5qg1+
caXzkeiJyMQEBrc1SjKG1T/rtk5jcZKdQX2Op6C4k0mhcEbljs+/sgmTBtx3UzPc47OVctpiNNJT
dSbKMqn1bAyrLNw46PeCgTv2whkWq53IdxSLNRgxW7u/FCHmLWhl32VDYPeu+ps+np61AdVlb/aP
jY/WkzagepdjRMMtur0Zo5mdpG+BSxBpneCj1IzOM63uGFBDJXFoq4BRgom0uVF+wW/mEE3xbS93
EubTFgqY3sJ2I0eYUJX006pk6FTMRjocNnPOZN0Ht8aFhOq/vIip5XYz5uoBUEkxE1bonHOiVL7G
QH+X1e9+nL9Az2BuAShcr27nxpAh4/jkof134Fu8WqjGVk5RUFAyhF7TIDIh7yEN/XWgxmzg4hOH
/aYJpVe7FtamU2oM16KkuFD5MzfpbOGOJ6jpUPZyZYVIh3EO4l4iVsa1O8A+woWJkXg8tg+x5k9H
w5epbTD0ETktOWZQjFsJFjx9yPetlMrb2rqFcUFgKE9P/ajs50YmKzzWj21PRcQYWlcN8sYdB1sh
UExnvn1wCZv2NTUokWnfah/dWv+Hr/NYklvZ1vOr3DhjIQRvFLoalPeuHckJosluwnuPp9eHLG7W
3jzSmSCQBlkOlchc6zfs9tkE81Rs2x6oEduBpicB7TsSa/ZNCW/87OFHImWYWWPutOgq6aPM2q+a
h69X7B6jBmyl3nx0NgH9PCQED7ryuSYogN+bg+5vahL80F5al+1hiHrDEoLOuzSx13xr2PcW1gVJ
GF4lPUc93xi45cY8m2VAURZKy57PmjTxqzz9lLXue93KrFjMbqMw96wn0e0ui7+D3cC9EvVT8r3s
jFWrvPGJQu4qPyT8YsRrHwlcwIaLSAo3iYyhc+lql6Jywl1WcW9rxcLjS54NuQM8kCS4UjjG0q+7
7pTbSw307MLuddw2mvdhyM48YUNWwdpMz6HPlVkKDiRfDeFE2K3Zd2DaBkB+zD9CSFZsFcInVXbc
uV8QevUzI+CMwEnsZc05NWHmSj+ItXffJG9D9lVG2kk/tRVptrFPf1jWpM2iszUqK4B1Lb+KIo9r
zxmrczAdDKJvCUjanagy4wIrIyIPeWTyaavJgsbtNwnwRzC5KnMpxuq25KDiX7bDIi+Yh91ceQ6b
IOQ+kN8q5CUWiqpac0/b2KZpLPTRefMCX4flRkw7q5JuWbpsZJIOHkQ4K/us2BZ99dxa+bhWQy1Y
tmV86oGMkTsmO6eVcbHmz4Oxsd1E6Aj35GrJxLGEY46FpY9MBdHhpVZWzanN7Vuc8oWmYzxLcqU8
1U6d4+G9snno2zmaLDXpDVTHzqU7EOQnzFj7/feuUVARt0jLh43yqpkgC/PqW16g5AKji6VQsnRK
65yQEVvko17NWbQuXaiDLSlWNHMmo43uMyyHhWu2NfaFu6hs+hXC3yAX3ZMzekfPZK/CtmwVqbk/
76SIeIzS7RT8B1jk9J9MuYhHWfZF0cpr0USEYUzvNR7If+o8lzwUpEtp+NnjHxy6mnIKDK1d1Gni
raQYZ4RCsX9aBhjNpH7t69ad6cggz61BnlvVwPysjR96b29KDZvs8KdlcoOOSfyj6OHWylbN2k/C
xCgdvH2n5S9lBJii5uZSq2d4HHunBOHjuf7SDUpUPBp1Zjn6j4lxwkIcdZLKUbW5q1oHFeR1TP5l
2Xrm1gHys4Oo+KJMNuNeLpFtz/gCLP2jiiFbwiPKCL6uetdG1CaMnx2TPLVq4VGEFsjOzIZzq5E9
MHT3q38BgcKsMne7cdmoQPfb8jg0UbwGlrEdWveMXQjUF2IRkdID1bEY0xuGtyQ1PsuxP+p6c2aV
imyxv49cenB3SgCCqlWkN9zd0+qMPMrZDH2d5WyVEDnRNoVRb5UeH/Skf5KGUTk2YIFUcMCrLNgk
JUvc2tE+1UhrZqlZvUlZPRLningY8L2pMDMLQE+l7e9rcmnE3N5Vva4PCmaxoW8PK6munUU1ZnNH
97lbgmuMMsPcY67PyjWySlswkzzKI1mF359/i03sxNxew3Fa+vSM5j3So+916Y/c/eq6K/hd9ADz
QvzWV+ZYffM0gpBhONHpQzJoGh5PamZ7cx2JMiIMZGwNvua2bFcAn5hhd2EdvvD736zvZV46C494
AWFagv6VI8+kjm2V4X32VX+rVOszj+s3e6ieyEK4czWU0Mm3MM5yUJQqXLYDujKhd8ijSrgGmzqQ
bCwP7FmTjAVbfpmss+Vqe4TSvituZ8+LFJzYlM1Ka+j57NTiBbY727Y3EX/YDdqwtvgHpV62Tpi4
XVP6ojXBT8TNUiLPRb/OZGBt0N/98jO1qjd8pohGp9m50FeKy5OTOR11ZWeT6C3qx+l3NbLBpvfL
xg6A1Ml6ji8DvNN8sp+RBgB2rvJhqZ8kNO2lPzrHHkjaIlWQRgB6HRQymF7H3/XGqMzCwD/mmYRr
pZYcTNhqUVok63ow5CWwOYPVRTdvUnOtdL2H2lheYMFS3FQGRmGNv3+k70o2pR6MTtwdfYjXTlEz
w6+HPPz0s2ISnaq3WirxuXHl1E2iOCxv2YRNHmhD96qMvrMnsjHvK7zHbSNQlr2VPvt5edEajCCQ
qeZtBIsuAetqEy2H720czYitUEG6fB4MMsZVWnRAU+8K/BvRvz4nY9WTxOgxdwI5tS5qKV92+bke
ZWWfJu2qSyVvUUQsyvJqk6UK61ZiwkEa8Ov16dL2x2OQMAG5fpEu5bzeeTbG7Z6M7QKII8WRqqUT
S9CV2y9xXy7LtmIJUHsXSWHR36XZh0dCrwgxo3Q8KVhIg/pu1sVZl+tN4sTDslZY78Z1ZBIP0iAL
xSiyuN2l9rTvub73NGZNfAIt0mE/HTAOmW5Ac2+dTzxS3gl+6YX9SgZl3WMDB6dlr7Ep9T2WEb2n
niGsnP1OPgddA9pD2eZenKwUwgNmYl561ZmgPCxH8wIjxQGsa16qb1UfPIOwZDmKDpVRtxA1UvOU
jtqTq4U3nTllZVvNOirHtZMrO5cnOWTReZORIMOachmGRCNx7AyDcqYWvbYARknJ9ljs5OBiqoSo
OVzuIPPXQ6usrLpmVUKw0cGzYJZL8UHvyw83bD+iilxFOM6U4hYXTcOfBsqfm31RffMj6I3Pps3Q
61cXmhzna8TvyZcNCCsU7NpN/zshWRL2eVoSPJPOWjY++4b1Glr9Rla1beGzVJVq9YD8DnQPHYxO
wwPRqOxmdvip6NKykHMeGEhDtI6+MgqesHL3vUyRDYy+65qOD1u0Jah7NS0icXGdvY2usyiHUV/7
tfLi4MNaFM5Xv5kQ8YF/kDqAFADtcIFI+oOR4HuaqQS4E/tFRsWtcbMzgkctyKv2qWiJxdQeZNjM
Mo8QxzC0c/NbApFh5ozDIW2cRTAauCjRhYzJQUMnhTSrvTLs8qYZyXtZ4VUmyRZa+wDS5PbZ0Qkv
aw60AsN+6mqFBZuxYMolA41GAjBc/SXCoBO6CfJihla+p3KzkECpFriG9oF6NhULz1B0A0Ni7k3u
bqZHHnmBtzGNjJnup3DTofq4hXEttOpklL09J9fIthvTuplUaJe4MatlCqans0E+9vVebcgGe6RT
SukHSg5YPRJbnXUlCpLgUlWLn7YjXx7HCvtSa0sInrkxUHKea+O6UZrXRCYEhirSxEhfSxC7K8dk
UcJCsYOtMqUB0ZMKkJ2QvYHgAKtft/pW2MqqKfVDY1nooeQ4Q0bM2QhaWBkBzaY+drleH5UsaI4E
IEbSep20AT7SzSop77dJpee3UJeiG9vq6VxUZBX8R3SKeGyaLlqQru8p89KQq/WvZjpKfbvE1rA4
iyrgAOQhDP3rY5Cw80LmcbtfGmOV34jDFDfgYk+5jHiHqNKwdz0Vjry5d5h6xRiYrni3/uIxEIF0
WPqdKm1FP8DW/bUvsK+fRhUHuCUbH0IlaWvemairzKqeg7AzkHH5qy4O7LmCqM9Z9EC7awDtEhLQ
NqLurPftrwN7u6utp93uj3qdtQFSOh0Jrb/6K4WJioV+IE+qnh7VMdZqJw+EkRhU1MfZgPWUb1zY
i6xytXAvIZ6ez4ULcCrLu3oniqaTRZMH3LgM+rB5dkov3qsFscTU6xqeHLV9xQNhHkO/qeep1R87
mclXXDqUTjX3AOttRTGMnXANsUFf3Af23O6AVyFBs+llyxjVuUi5dxUvZTv5G1kX/SheqQuwbBxd
2yMgQfeuKZIN22lpLooBzNNj56gvSSHxPmT5rBVK9STGUbiSUEZZHMRARgqor0gddyVa69CYD2B6
YdXE2VUcjLgoV1HJXwupLN+fN2aG1kWXVHPRDKI5u/KCwabEg5lZfOqTBKMP6oqk1mOcqBp69gPp
miCFuqprLTgTYvdXWdfHF1LwE3Igz69I1FmLzAvaW4Sk5qJCVeFpKAtz7sK+eWbtVc69zoxfa6Jv
/O+M7s0f0bOzYsP6kvZGOoulJvuml/knprLQJcv0zW7D5Eefp9AGQ+0jHQGyx3b2s+5ZUSTkVMhw
ZPNWzpk4Rvni9qxoZuWBaBWQ3AQVGt0MgR9gTcxyp6X3mK19ciGfJCL2Wj0WH3FpXS0Q/t+DLvxq
p375LrMnYPVWOV9VcrezKIyHVZB7WKM4SnHFTB5dzdhiCpoMl0WdF+VQKkeJxU9bFFfRoHiKxSTh
5ktRFA1lQHAo9GKJ5Q5D3fvlXr80gZgtRLGeBsgs1V62vY2i3u/XwOs5Az5NHs3oisyfj6UlryRN
QYV46iPGd8gJrvvCaO9vVTSkldus04qclugixu8lGZx/65PvzwrwbDDSN2MbYRdJCvSMW1CyaQoj
xBI094/8zaRlLfXhEyIGwbxUjPpbEksn1cg7jxzxdbRd/2eRGO8AvJ23zlRtLJBraLOdFRNVcYq9
lGba3lI7e8XmteX/n6jkxbX2S+e2X4wMKRffWMIe4Acao/GaWrn5tTfVbO553XhzlCBbOWaC3E5S
tTvQ/fYa12b3jK1ptdCKSH4FURgimORfCjm6paOqnrQ8QWhBMztSE+QCm8gvTtw4JIq8LDpFbJ3W
GloLxyjS43VToJISpyS4kqgbjpGh1WstBVWQ6iT/G11JjkozqGuUbbyj4qjmmj+KdYgiiAAZEy7/
sl0K6GSdQ+3faEboX1mNsKRTLPOHF+/QlTA/avbhs6r2hpvoGhijRFTmr659W/3RVYPmfJPx+F63
tcHs20RPoKfCA95n685F2xS1ZcIZoo6A57ot8s5fdtiFLvJSJuvndtdErXBWDt1xqQZjdxUH7GWt
uYacxEoUlamf0sLE9bTcWOdMbRh3h8SyUfXxtmpQ9Pfr/JCgsq265Y4k+MeImx9CVUT6wfpf6txB
9gaeErtBe5PhogLGsoMMDC/hqqEqvAC00y9FXZfZ7pXVPRh9FDfJCdFP1FmdtugG5JlEqfPd5IRE
2UaUxEDw05xNiHsecGbGEAdDN1yMm/kPPerAc5akck112/zuR/5joSJtdxZVuWOnSLqVm6zEQr2P
43ohqx3oCgIo9UoKdX477CD9JWxE+JjSGBHLUquzxWMBIMBUSWwymt/LVVEiwEcc995TFBHOJ9Q0
HR5DiIbM8OqzSUodzWkbGZiuOivuIG9E4D6VYt4EN+b/p9IzTHkjKYT4xYWioziIBniopIOni8cx
Bz4eOebWmzaghV9qp5b4z9lLCmAtqAZ+I2pYkeQxsouaI1RhjPBxsoaEo2aln6maOdfAg3jjFMTT
RX1iOU/IfchPzrTcLQpoMZLf0D/N9lmOKpQx4DbtDmmxFPWNz46oa/I3sjgW4kQ99qohqcvEwHJW
8TtpX1ncTTNxWg84l6Z9i5S5Ie1FVRlGtIry/VTUPtpbB+JanEg//6gXxT/qDNVWtkkRLTubGCq+
V8PeV4dfB1murkHDZx118OKJbxlflBDygZxH+TeSdh+GnpvvkpW+1opSb3VT09e2EvpLJ9FQ/UAD
/lXPFNJnMDxS1WY+9RR0mco4eMPxElNjJkxQGdKy0oa9jcqWO4TaAlQ481/an4aiSD6HHFHPplK/
eEYlgyDNbHbsnbTr3jaq0iIrKpO6n8md5m3cJGVrXUPtstXkPXeUr/iTSzcEs7N9qiIzGFgjgIS+
WRVJHr+1Mkm0QYqVlQSF65vpzhkgWTZvbenlO6Uo45UMQWybNV7yag/DlmBk+q50WgbryXX3id+G
N1f3foqXG1WbX7Dos7OVJe3J9cgy9NMF0/sAQUlOKwQbmJqevkZO8nuIJOlRHLS0b46F3gCvNWwk
DiR26QUAyaOmBno/E33gck6nwLThwOn7X8XfQ4juSZ6/JUmcbR5DxxqwYF1q62VTQA3o+3GLbotz
EqU0goBmtcjei2JYgmIBnrrt7OpkkRCstxURENBhcjDPCql8G1ryqmGqF1+tkbx10MfVexYnb8A8
uh9YNB8b1qOfVWtCyUo9HOyzcZbZ0ARmEhv5KRztePBbkh6EjO3pE90+gSdew1OexOUyq0BhTlXy
WYC19FoUHw1RLCX4IIOzbAl3n4NXqcVGXEOQ+mCbfuGsqhyIb9eb1dbXmp0oiYPoYkz9RLGY2EV6
5xEvq61r0MvSNrXhdSWw1Nmlt4goqJCvFsHULPqUkivP45iYaGkY9OGx+oMtvbS7X6Iq8bxUPeN8
78zvdFJwljBKw7pCGGKQ369xv75zk5I7i9eogBTs+7zuVvMaHPbNi5L05k5bjkAuwer8rrOrpl5E
hMCA7iAJB3NFvZSybR8KNSwPcFne2BMbzzK0KvTGzEteWUjKhuDJLW7Eg2g0ULVfgAPJN3IOTrBu
tXydWuBd41rzXgI3s5Z5iziCGvbwqKB3Yp7TQnXrE/N5jEHZOJknfa7Ir7mfacuSVCtr4zlhrCUA
2ejQG5q/yMMYAhFIgSeimcuesS6aoRlPY+kSOLVUdpiQ7NibI+qu6XU4E62WRqZzqC33QHoegdEg
iE95ZZYnC8QaKfQy+F5Yya5MQ+O11HILToWHHMiYBG+5RABh6mD980pyqRVBddv/Dl7kfqXJjDXP
h0q9kFsi4m4V8XMXw1BCwDO4hq6LbpRSZ6RIYmvdDaa6D3lGAIdJGjLaYXZgfqvXQyJbJ53vZ2lF
kXbNYuzvAlmynvtJsgg93llR6Pa6atxxmCWTB0NjDcqRVGdM4BLVrakqBcF/zKfDvV9d6hneFtKv
K0RLPQw4JHe6iwUh5HZy3EsQic3N1Br/KTfRrAgQeluKojjQQbfM5sbKfmIBITz06CDq6KDohAOJ
gHRb12l0nGlbb2+mcXns/C5ZRklcv6pB+EP81Ir2MzA6/yPkXiWYPmB0MV1jI1W016drYouYQhnq
1euoTemDzv3U0/s1qRMrM9VOfl1TmOBSojjdQ6ly9ko9OHtSnuS3OpWERBGm3iri2VDihk1TKpr+
PGURrC2kJljFfZE0mBTo8Phw1Z1VfHpUnvFRHzxEGGaGbHNMp4rHoY4DDIBBvT6PEGmXTY/jehX0
2iFL1WgZGKH0Bkn+3HEXfhhBe9GrTnuDt5CSFq/+raubNGexdNX9/pI7wa+uf4yqjzIe61kREUZ8
V8tUe5HdMn/22r8VgvZdaU313qI4f2v585rcybt1VbqAUMaixVm8knuesTD+SYjK+lKcRgqCAMF0
yJ0QhUn7LKPbtS+jab8mTlM0aCU8Vf9ZK8oow5e7USNk7QzSLjW8PZQRfR2TKt6RlZd2oh7iO8FT
UakkvY0u8tSbpJ+TzkSvxlQaYyM6VKJWnIpDYRvkyqwmnOUoZ/zqL1oGxfvWOKW/H5jnLx5/jU3c
E5hTkiK9uKmSXsQZq9DXmmTq7lHfu56ysTUS9+LSf/YFbfqrb4127wyNgwbZYds7ioOB0Cf3UaIv
rSJBu6Ru4H6L00efaiDd8Wcf0WzKBmItLcYyATBD71lC/H2fprVMfHo6VSUQX+JMHCqPZxfwJH/2
qGtVeyiOj3JkjtEqTNAxExdDcUSp6Y9xCFeSpKkqk+nKJkf2tzFYOFnzdOhl8DU5XC3k+lonuCBk
kF482U8vRTxYcMRdbeEMavL3hk3dIuD3qM01zVqQadUW4kJxQFo5vVSbcuopKqoOfJjJkmMNTyPB
aeZtJN14xAyhmIkiVKZsXWkoLYmiqkMZleBqHkQxMIMFD0j1OXdU9RIl+rOo7gK0W2sdD7lwSIe3
SiHVyxbC2opWyZDPOGmOV4yy9acqHe9DO7He7LuwydFT4iIyHsMSXSH2o9PbUmLUBDND0k4dvkpv
qoszyb+/W316tyzD/BWZpP7t8W7FkBHvNqkQaC5g6a+FEnrC42JVZx646Eks/a6OPumpP4pF5cNE
c4DQiFbRMPYxM7sox3L6NVbidCNKQ1LsmSqh+MTK0glZ60ILDIIL2m79oiKevewrawDK5CdzF6GC
U8ZSCOsk1yD9UCKfJXrfL7Q0H+x0YU++HsHFkKrgAt7MY2vRXSP8Lw4IyO8bqbffZJWXH5we1pHj
XIo2eqmm6tSBZ1NGpNPrJrLf+loL5wTig4Norc0QT4whevUU0NO1jsVO30n2WwlpbJWWYb8SV6lq
RziyCcOTI8XO6xgexEvaUisfUHolAzi9lBuGJHLLVFqL4hANX0d8Z9GwqvLnynOX4iWdmtyYMuJ8
3bSx+qrDGosC+1jHGhkPWYZcjJHVEads69gVBrmXUDFdcKH60zDEOnJDv5t7CQzD45JxHAcmUST2
DR6tmgHrxG+fPL9pnzBaInQYAw51PYpI3mAg0w3vjx5K4750oRYfRX9cT6q11kK0FMVyGnDK4k5j
iWu6MjHmaIo4a0cz1nUzlOc+hW/PAgCofSnxb5URyWw00/vwr43fZh94OCXgBL3Ja0CHbTvWNkT/
LnwxzOq7o0npR+SqwF/M4oumGsWyRpnwQDTSPOajUuCB5FjfQqlYiK6FTZ5P7WT7NsZ4ww1ywJPE
KLvbmDvtTLyeCUkxbs3i3c2BKkpFz2JMiox9BalymQWm/QZw4Ci61qH6tbVlOIiqqfCmiOiIz5C5
XTG32Ef99Rki9lD3z5AlrKnEZyhhDb0EafEd+G67cotIX8VyNG4AByQLFWGPF1FsyyhdqL6svuh1
9at1dDztb0U5UosNSaNkBduZPIkmha8yPukLeZDLE2D4blsoUbVBNhkdUSmIFxa6eV+GoX0DAq3/
tKt9FUvjZ10wTSBCHkIo5+rRcctTRTwzaxBc6LT0vUsKf41eVoL8XdzlByJzWEZNZ38UG0SesRnW
6zn7AHoXRTfAjsAG2q0T8xQr2tLtpeBA2siex8Rdl6K+sFWwQBCd04NmZMus7rCM8Bqu0JwA4xen
t+8DdFvN0nHVUiZ7PcuSD7oOFnQqFaEHiicrh3tjW/rKsixbFAmmBtFFtDqtmu1JIKCiH5KgQgls
FZeecdSJbx7N6SCKftyZ+xFzSVES9aKHkpA/IuljoUydhlDfp2u7DI8j30hWPq43cyHADtP1JUfo
/ynwAExWCjgLIYRujdWL6djRE+l0/16fx9a8UdTqG2obsM3bD9TGeYYBf7l6ue5uPKSD1rYfp09R
R5KjluT2Q+vkOQLQzbuMatMCGUflhHQqDmhNHKz6QqpeS1l58cqoQ1IHo6whdd6MEA+VULGiQ5MX
HR4g2oBq/+Bd2GNAxk69K7Ty7qCptXk1poOugls0susQBuakKNYcgWDu4f+BtSz1qNyqI8uKR/+m
qoKVXLNlE3XistYHhT8ETbIWRdEgB+UnsvXG7tHNAkllVVlyhrxpXuPCrc52K80fHVCWYWkWDj8e
w1SaVazrEVKfuEg0NE3QL6LYd6FcMJCoU+q0x+w6SLai2GauuUqDHDSEjDeO4xlvNlu6fecAAhDF
ahj8JUo18kYUrSh7qUl3XSBTuU8w1FdV3Rhv+eBBYHNuSh/qR1IXSPB78k9gWPI6LHO2NKJOHIIg
rQ5wrqAt01ceM23ljmW+rdv0K1hgqOeOqy4U2Q5v3ZAaF1393hBbgDiDXcUWGTMor1NjVmbRTdYD
eSGTHVqKunuDm3/VBlXZixJSisbFSb+L7qImMBR5y6L17+OEcSaDiqilZWm1LUTSuvrqwaG6j8Hm
Arh2MX6F/GLPS4fMdEjqX5kmoAC916dHyXXvJTFX9ahcPNraf5R+Xycmud89xXXknLontSNXPU2A
v3veX29qmwR3/h/XOb0H+tHrtl43REeYjdHRiNxbkwztBjmW6PioF2f3uqInYdaBbKD7ozotmeln
olyN7Y/YA5iPP8PRTYzsKM7EoSoGNFXUuMFA7K8GV5GD/m9l3Qo2mewlu7DDh/I+zGOEtpKGpRJO
2n3T+OIgxmJR0M7+9V//8//87x/9//I+s0sWD16W/hdsxUuGnlb13/8ylX/9V36v3n78978s0I2O
6ei2qskyJFJDMWn/8X4LUo/eyv9I5dp3wz53fsihapjfereHrzBtvdpFWdTyiwGu+2WAgMa52KwR
F3P6s2pGMMWBXnx1pyWzPy2jk2lBDc3s2SH0t4vEWjtV25YHDPBa0UUc7KSw52kJ3reYSUHnsFDB
JCBeeWGkn8rR0O6HZFROOlPrjtww3zVqSfoJVH6+lhSvmT36iQZybhhoZgGSyXlAUNRIN0Vqd0cj
TfqjONN+n009UE5JWcaBO/XZmhxdVdnWQZNd8wAorasPfys5qbw1fGdY/edv3nD+/OYtXTNN3XYM
zbZUzbb/+c0HxgCOzwusjxIb16OpJtmpa+T4hLvFdA57uyK/MdUUS2PAmQzYRo90yHT4VR2WDrKB
ReUeJZKbi0SXDQRv+urqBFaJhAJ1vWsawEnl1ofV91c5b8ofRVw2uM/4rwVw/XNANvxVVl/jqG5e
NEhTtwgst6i1mzo8Ki4UQ1GMFZIqvSYhnj9dY8A9WHpxVULeb4xXsBbxfLTSeC9a0yz62/h9/rfx
JU3edk0J0dJVcD113Rqxjqo9En3+z1+0o/3bF20qMve5pdsKlC9d/+cX3dipzYLVSz+JiHToxfD9
iW/YSxy+VAMpC4h9qOWJ7/jR3GXIolZpurv386sGpjA6ojtfH8sDYR34sBE3XGIODaaZU2VrT/hh
ceq6+nRqqb965Yb52Rasuwovd7ZoVmnL1q7H97qeDRXx8BGDmJWcqM22SXT72XCVi2hP2OUQMVdz
mJyueSqRN55XrT2+u1X03BNjfmYO+GPAGPjBTXY0gIbzPka3dDT6S2tZ/qHp8qMoIRI4XH7Vtxd8
nlHga/PUnbUayo/AXLSFqz+6cGmtp/dLVUkvFyPrk00WgvLwkQ5Bwj7ob7JbPA+9omDw1hJLsuvp
s3jSF8taDo0hf5VR/98AFjLvRXMITikc1ifNxiQoyIwEw1Su/n+NOl1eamgh/OdbQzHUf9wbKOyY
is0EaMqKZpjQNP6Y/qxEShHRQl4j5/eaJ0Nl7uU2SIG4BArH+7npGsYe9LU8Bx4GSl003TuIpvuh
NDDc7aCKl5WP6WCSxksxYZI6LtZ27QOanOZSF2vbdSZhBC6mWbOF0C1aQ1yDr47Tr2SrzE4+NI6T
OGuq5qW0mmD7qM8RiL736P5qFP3RAft1kSg6bEHCsbplasoCLgrweoMD1SbjF6LzydYHGL/QvHL4
4nQjTyG590+R0927SaPVHpMeBWU3deRDV4XyyjWQV7CnoqgTByC/CPrYiXKvE8VHZ9Eg6u6dp36P
4mNkexr5j0HVvj2wu7bPTl+frEo1UQsj8yxF3ZtesqHTITscMEJyULydVmRSmHyptPIUoJfz3jQs
i7apV3s3l5kUsN6EizTAKHeqvFOnD61VRrKphlJdiqLopjoQiXOlJQbnosnDXZ1c2tBOLgNmLRe4
Mi9t3ss7p8kse6aZeb/REp5ioos41FNn38xemi6Td4/6R18xJiFUBpCM7D5eiBgwykl+OTfHOLpp
0aAs+gqfj9wxwps4qEnwbUz0YS9KLtLiFzf6IgriGt9ChRo8RTV71P0xTp9G8vI//4EM1fi3P5Cm
wmp0FIVHmGmYf0yuEdj3xPWz/Bvk34SHfuofhXcPwXkSU7njLIzKSPEH/G3380ezKNa58bUCGrZH
fZXwgnNGdqS9iULE43GhIma5FkWpb0gbuP2N+cLN5wC/P4vM8g5taRubQQEx6iJ13WEmCNJWQ1p5
0ZWDuSnC5i1gBcBOHWWRmukLpBhwC6Do2pudEjURdaaSOedwkJQDk9lalMZBb2YxaQukWdq8ug0Y
+OhAnx39Cn53Kd4U03YKhd/0lwRo2ic3a/xrF4K0ybzuSfQoEbcGsxhnW1EsLNPedQW3jijCr5v4
okGHGMiYHjA2XNSaPZzMfBhOY1HnmEr5MpLYDfB+3wYovRBNlSR/c3Jb3wwOxvMeLmSbbMCBwut7
5eZbFcIPcqyQQBvg+E9n4VSHUoh6JIChDHsrUpwdEurKTo39i4AfCCCCQB6IeisMUcsDrzCiIBH7
obO3zci6jNLEUOJfVBHnW7XEJtYKzlh71grm1k9Rt4jR4hf5lVpNo63vYIrJ89d/Egdke69RZFVH
UXr0gHzhP4mrfo8hegQegl4a/3h0AP+aF8VkB73UZ9/58Ue1KFotyttee297TJliGhVtbvPxmFPF
WaEf28ouzdP0/wZzGh00Cwi7Q+XGDI3uKCtZsvLsuL+2lh/wpRrha+ODCcRrKHsvkvpCyNX9adbf
23QwCWoDKc3MUf2oauVbajrpVw9E+jw1fW2Xq2G4UKfw26CG1jGcQnQBtKttqkRXGwmWET9m6kRD
aj+ZPrqErSwRwp5MZedpq3rrx/K7T+NVBlOQu+BqQ0D+8fsk9sJ7TfjXydRUK9ZZ8jEXNuXYPkqs
bxC/KztgpgbkdlGJOApvoqjdfAUmI7gGoWHschnsnN/U6JlW6IAscPF0SMAa1Y3Zp7yGw/+l7LyW
49axtn1FrGIOp+qc1K1W9gnLsmXmHEDy6r+HkMfy1sw/U//BZhEg2NK2miCw1rue95wq7qZicXH8
nP8IPNvraGJO+Jj6ekaHLsZWWhzsRJRQ2TIho/DN7g3uPMg+LUiuluk1e0dFz1/VefVtjkPIEUWn
Rcu2rgGaQXS6tX2TiaBy9J3iYuKrs+I+lFlOWep8kM3PQ12pG2Gk4e6zq7MTsTHGOpqeNEqkNpYT
rExTDW/J+cHRdwzj4ioxgB/A7JveManUKdy4X4eVrS7kZXMeGA1hfFTV4FaJqnjjRhTnGb2B/1xa
g0rP8hyQBCFNyhb58iDAWjSW7zxXjvUDjG7+XiaUaXnoBKnGHbdKVQ9viRLhRdQ1Pi7AJuDavqjv
C1h25AWIglBCf48FRbRSu4SSs/miEbUOkTxvLS/KLiyDoMTbZbmTTUVNxcEKZqyJSNpyMYn0MZ3j
tFNV5svSaoxmjUFetoowajmEKQRy1bShCchT2SkPOAlBF58PqLqt4gbo2O/hslM2mW7tjWsOZMj8
EPX1YNbRPoziF9I93tmnxPncz2eEF0m9JeW4khdEUgxbv8ZCQssmION+xLTiDuOLrq8rIFLPZa/7
h2AAVYnkDpW7GU9PU66qfHH1+CoPgfLY+ch6lT5Kri28zYM21t8+rxs1BaSiHPSl7NPV5rtbDDEL
BUfggpaOoNREUH5vLWrTPZSFaPlJcBNJFAu+KdmP/zCiDFQAsaX5YphjcQ08OEtzeFa2Yiv4qzVf
Y6VhfFwrAHh8tuZrI6UrOHJmPqiQLr5QekCKYX7eqrTJN4MD8l0+b+wN22ve9AffbNY8pNnt2GrK
k+XCxIIOQCVt019VLd+laaE84Y84HCuDDLSYR8WlwCmnCikyna+mMdrIsCm1G3Kg3o38aL1I04vW
dh8/Tf7IXvTFpvZRDstmTA3JBuv6+AbOHWygSSe24lDAn4/ArXrwYCsN4cxVHoBS3Q5lYcFDbM6W
YU7s4snWQsZsdSrkWVZ+dCJpg0yoVwkeozGvMAAkq4ii60tp9DmbFkWcoSrJns/uz6GhhrejvJBm
2jAPVZ25HL9EEb+NCgrFhhD2nAd5+Z2IJBob/93JXKCLdosoLZ2N+rRuOg6lph2APw7dgkWisiwq
ffxmpNHes6f+UQ2cet8H7l/95mDEJ8r/37IgM668fBZqangP2lB5D+gKF14kyqtsQdB+0UitnGRL
xwpl0XdVgX8NQ/uAirdSmdKNbEYUj0FrcPSl/DR7rMe9o8/qayoO1r1WxCtdp1x28msLWMZonWtH
Y9NJsdobz95dryXBI7A9dwtnzYC0V1Sn0SegUrQ5iXMl+umkxB6Zgrt7fwpINoXjiNLc7q+UVHcA
fxkSJz3Fq6w2UqHwF+nD9jQBXN/899Wk+R8Wk47qOOzSkWRYgGj+uVOnJjsPKPdMv+FweWP3VUep
p9JcqatN9mUDCRUNTXuVfaXTaEz6abeRTXlhoqTuy12Dom3HwmuVewuxRT4t3MHLoEd2nyembWUY
OAY6YmzkHJRrts1BHgi6VevCUr9PitIc8sABSAGmqDmo80EOkU0Q5NwnTz9v/use+TnDWL/+938u
zVS/Lr4d3kPQxm1PMynV+frv1aDmQaBiiFcdfBxKZQ3l0Lye0OaDPCvDlNd6pLbXmtLN3Wey7yMX
6HZes3EUxA0yQSgzh5luIFXuHbZARcBm1NbOX856PdU/+oY/Z///44Rer1srmDbqrAEhZOASObHj
g9wWy2ZgxslB7qFlM0Gq/FdTXv0c/HlvW4Be/DL4sxk0NT8I6t1CHTTn6BZFcXZHoKkU+t7LAxVu
uB56hrGxKi+8TycvP9uglkyMyN6o+1VgBuQt2YNeh7XNJjJ0zYR9gWGg2Ott8o43DX/tn3YCmC1L
h3hfakzJdgmTj9rs/CUYmfKVcNA2spkPzoNSOPldrk/VNVQN0lpGBq6qADSidO3qoxlPQBCEP55E
3I9PRv4eZ1P+glQrRzPmzt9sPlpps2hZuGqzl1dHE8uwMK8fqTwf2E7wG8gPU7OIquj5N/homvMM
1ed3nZdX16a3brMAhb1lxXCVg1Rb1oNjHbK09C9RPKIVSarojYfjFUmicW+osbGzQUutGyuuv7nO
m9I64duXG7GFff7v33/d/vr9NxzbJkhq65au6qZrfJkvJoNZU0Hp/2QPLDueTM01100YU9QTpMuu
7/yDYhv+IeyruxC8yUa2ZH+bdQ7eJfNV2Y4pNqDovTS2QpikgmDI3+RUMQESobgRveDU7IzeGq5V
ZZcX4CcLoMXjVXYhz+/XvYJ7kGzKC6bu3dt1px9ll+OI/tjgzC5b8jD4WgkhkagKan1vFet+sCb7
52wKJHIAHUrjmUUmyHsVXYhF7Pt5AGxHPGV8jHoj2FWxg/CgBwq4MfGrpaLZcVHysl34eOTloxy1
xcY060PQgTq1eC1t4rkEALXj7wN1tRREpwAcPi8A3kOEPt/hzHfIwXlpv2mGb5MBK5EU9UFXHdTZ
TLP9c1bLK7KNd7TrQr90KMTx4rUcqAzqLWT8y5c4gGx+9kE6npAyHGVPwevo9BlRaLEtP4DzA/FA
2Q1UUFd5wk/mm8ncf5atrj3jdes+QkfJ7lQnPGMVqTzpXTgcVPJiFM11ypM2dtEGmMiqERrvuIoM
7JW5Or5r+IPg2mzdKzGHKhQF+Ze4Osi+rPQ2RZuNGz8u+4PiKx3EjrE/eKnuljefbXn2OcadR8sm
277b0EtWOoZT249NXEjwYh/65eNn9kSemWFHiW2Bo+xHDiXwmr/GWQWqR3BPE8sDzTxrZDIWds0K
ypib8qC26G5zs7wrkJzux9qKnJu2x6G0hnrwZVhcQaRXwQWzUpx885A0dXiWB8jfya07XmSDaCBF
Ga4ZPhWdPu3ySWTmjbziRG641EwNqsB8q8eX6eCSMWDGia8Ic9A7U/AhW6UNIicgDilb8pClXrUG
DFTNbIz4Kg9mSTFmVwLvS/rwlNfjz8bvjUcw/a5syRxNrEx/tcJ/tRrM0h6TxP/rWu8X+pLQa7YM
SnvagyxR9/KsFcP0cSb7kklAjhQpWocurfaO5WIYUWi+urKdDuLPxzlcomSTQe0FftjrO7dCAT9k
HTh4SN6bShn9205k00ohN3mFnhgtzTxsH3OLdJ4v6vh16KP3mP3kDyvX+DoPcHPAq+ClE7HpaAB2
OUmQUSeV4vNSKe6bHTa/4Ie7L7lXYCpSatljQfR+6QNM+R/RPIq9/rmgcA3DVdk8MqkymXJ5nnD/
ygYmth/momqcR7yz1Bv56hVlh0gf9sRehq8HBTwpIqF0L1+98moWNb+vqhoccnn18155FRD3Dthi
efef7v+8IdTbAG1IrY+HvMLhI29Bd2WOGZxiDYKAPLM7TLPZDPc6pb9zEMuNPcop9ahZsF8WjyWi
6gW+auLRZNPedeNSUfSzaUbl8+RG035wChXiE00iherKDeAmyKYdOCRtq7Y6Ta1WPFtWsaBCmWov
C9F20Ib21nCbamP1uv0Iie4qN4JjOyHbb6PmHs8Pa9sEoIaCNnYeYWNcI8Vut4EVmluAdXu1KfJX
S8F+g+yrdjIN3IdA3lkrr7D7J0R0TzLK/Wdo1uS/hwKJ0j6GuiBjC1EqS6vVnZNJvcC0xBIC+mHR
HaAtsNjrMG866XqcnYxWuG96Nl1tHso3kGnvTjjYr5S6dTde5k/PPtmlRWnb/SN4SOhInt7dpzG8
q6ojSKEqQLbwPzHPeY4USTh1eItSV90MndkebWE6W10ZvL3noiU3lALnWCHUg1vhdzzauAt5URFt
uqF0bqEkKqhFxukCYz5YFYXornlcpNTDuu1DU+vs5fVcPDFxGeAvBu0lcsCdN6VQKDyaXvg/qX+w
ADhRYuG8WwKP3q4I9wFJm20l+N/pkV6fx2Ks7vKyeoOHpOHPa6qAB7VqT33ELHYUN7I/G1pnU2Pz
vR4o4ngNA2sLSCx8EN154OFGUDHGW8Q50x1GuKCEmj75YVbAxaoEy7WKEtLO7kpKA9JgrSOePABF
RDkbWNkK897gORH2k/Cm7l1J4nXXwXezi1jfjuxp4Asn3TUrfGNtdGp/cOIxYUIMSqrGw/Ie21em
S1BKb1Y1rbUS2QlQd4jzlL+jgFScj4NsAg6iwri2wqW8oDkakkJ5qmYxp3LQx6k3307tan5Ior8+
Rg52oxa/G7VId7riYbwoyFD6M3O1wxsL3IebPeCBCz5PMfN3I3wVUzj9yHkxk5PM1Tu9mvIt5W/u
1lQC/aKAsJ0Z2tVbE9QI27gnd91fna4Wj2VmJuuOr97BMkpxUrTcWQLpGghH1yqvxTijOmW4lzWK
krRkzKsU2V930/1n12d/M2n3svVR3phGzcdn/D/75IfInzD06UtmUJpgR661dFQjeOj6qrltM/ei
K3H4ILtsq903iTaeMcoMH1yvzpYWNhUbeTG23GxvxiQDZBPOF/E4e2M6atwsGgryIVHcGunUnu1W
aYGjYn0JmJncW4/tiQbAtZ+jWmSXY9TKXnOuMJS817vgr2Hd2FM56T0biTNuS8J0eN6SbNYrlwy0
Nf4+yGaWjPz9kDUsCR8ZF18rMBOI9qrlE6+UXXDVvhmq1/7um2wedB+eNNA8bmCVUR7+xwJd/6fG
wXRNy0VagnDE4uHUEBP9831SIbqYijjHRqkNScasmWvLvZjcjU3c7a6axRYTxime2/5uzdc+W/M1
ObKdX+vDP0b++31yJNp64/HPT/hzX5Qo9UbU+XSDJwHpFL8TpFe8o9r01mlw7fFW9sjDmJbjRkEA
dfPlQmOn7AJkoNh1M3VJgTulupZ/AmYWX3nAwV/X/la25MFsIGoyUdQLzQoRbPWt28H8cEdqyvGw
sh0XW+rOOztj5O8jI76L8tg7yy55pkSka7pgAh3+5wLRrXoN1Ir6Wa9ZUYGo40bKghWVdLmkLhyb
XCe37kMqyw6sHxL8L/S3mjjvQ6S57xOIssdag54+Qu/Za35i3QI/DJd6GjS7shAeVmHBjjCGdYXF
W94nZb5JMrt4tnMRH62O2KBsUmyuM2tBS66HvHweJz1aKDORquxulTRHqorgekk0zOYxF1aByQvW
6415mzYK7Ah0R6s+00SxGafpu6VDERwTCvKITLuPXalfDZKtP7KeFAqoxvrehuW6RdLMy/XfRxC/
hK8BrmVTi1JbT/gXH2w9y07sgcsVrhzZE++yn7IUR9dfu7ZrLpQtO+bWd/Dm0s3SInqTWheRFto+
JlICnrKxXlTwZeFgZT80hUosOYLfXt13I1Vhjk36qikBu4RZwhK8LMcXQuqIhGv2ynoZRS+jsYgU
Vxx8uUzxwy44RuNwHNSgwkiLLEqrNLObVgxzcxT6r0AzbwkzJ2816HzMFj3/2YWwtmBRmjyMfaQt
ff5nLmnktevcU/qTFWbjdmhVfT9GfXjwB6vYFi61oIQb03VcB9Edf7Fu2RsklMcgs5s1a/DpZFTj
tCz0wtgFqjK+YNm1cMrBI2bu16cBLTbecvSbPjZIRjgwbJ64hgpc2p9halKBbZpnMOSjfFqLW4Ic
liSYciXeL17tybPJP6FmTPVrkIp0ldouQpK4Qn2sJf4iSDv9DQp7Gqj2j0jFHXDCIPZsB56+b9o6
4pfVq+cEh6DMTuwfWZq+54qoH5yqKv/X0tf6p0ponqo8zTB1jXCaapma+WWqaodEc7BmGh9VK/Oo
FntyjY6JN4dfZPUeZMM0qV6zKC5vbKXtzj0s/LtB155lfzIlEHNwvyhrjBLKIdnJjYhsRo31d1Ne
tYv2UEXlnTe56dHXIrEO6wHgCoq0xUC049XIJmqMS1g9nrsrLaf61djldyBT7rPiahRqCC3bkfz5
1baNelDUhuRNB1o9dPJrY3r6fT33hyjyAC8a47cemxcwQEIl9C539NSKqGsB6nYh9/ty+0+CazhF
sNt2duqYLdUcKgQty4g3TtqzsrQgAZywIa9/B9MdoS291u8xL8+R5IXqII6y7QeFOAaD1ZGVgHz+
5YIcYpc2t8iBLTy0VeYOyGjtC1T45q7OzfquA6mJ6si+KHHf3IVQx44FBjHLUtXVk+u0INLUeTOk
qiW+ONHws42okaXk9JfjVtfYd5WXjBqQRRLX2mVy5upFsOGkL/91O8Wdv2/nX+7jdtsKzF81PJLJ
GIMzzGyxdaIhPwMdpVImsPOXuo5gSjl2tlHqJn8JHfu18zFEj6opuvfwMZfdo5e72zRpwpW8KR/Z
/Zl67R8x32ufo2JrGn724lEGfyBLXMOmpTko470ylWepBM9r/9aJreohgIx8EBooQ9kf5MHZ15rq
wcB6L/dAq0GoWpttyxKclfyxGcXfh88+EIZiZRa1cSOHfF6Qzc7FhLckL7HMRYPwW8/SOw9UzIrl
hsqLcnZ+izMcoSrgwQnLwn2GcuFg8IBujbjrTmENP0MNeng+MbZBYxYPV6i//qJ08+YRxrR/g7ir
e1FDWLgZVOvvuj/ngMsCtEqzHvGZg6qEkt0K8L8xRv+mSwL8iLBdO8AGb390QXRv9FMe/8Kgg+Xq
nD8bGvICfpfcqXOrcCPwkXZyJ6+R0fm4ZsyS4T/XZE7u3+/zkjpc9iLXV0FJJS6OEUBoCjRu5lyn
O+tn90UZ9sA45yJePMEolk7L1r/hG9ndY++9Yxkf/HI4Cf0ieiUWAtFPGZLb1EuNvWpQxpHFunPv
1mSxZ/zOO05nPP3IP7VKhaObK1dXo9IKenK0HwLfvQ0q1puVno6vRRUcIi9tT42aGBuHSN4Ngc/g
F8SELIeGgv3qa0Fy+dnpknJZud10Npxy3E6GXu4Mn/LUREmBOsbI/9Ow0Q5GrUUnFcb+CtFX8myI
FCQKvxMqF9AnZvh9TByNneEYYj05MNNU1FAHdW/cOWGCQxCWVW+O+MaSGQ4tVufiFA3UJ6FLKMVh
zk+KPBwgpHABRdDvM1Mbh5vWovxdHS370ov2tS694aV3x3Ht5CaxxllR0mrmEgax9zCmAiKzW0QL
tTWjl67ABNPg67GVTW+qqawPxBVLpRa2R3Kvz6O8wki3WUtNjhxF8I7IpxL+yC3R3ZJP4J+iBCn+
KZKagKqTaY6I5f8RW0H/X+I0JM6yC2gHwCPMmMgVGHiyDNaeXJC3McuGmUGFzkMxXvdA6Zx9A29N
fGuD8i7m2xGAnFsBfSnCG6xvDqPRB2/tpHXYuUfmozrdfiwMcFVlon7ycWx5Lltt2nZZDkd0bnoe
MHUF14fDx1X+t0Qe2Lf/fZ1u/9u7zzYMAsS65Tqap+rOlzi6BmjWHu1KeaByEZseHzv5sZr6syqy
ZN+IevZRD4sHv2BZYuqZ87NEFxi0PMSfY0cL7eoIKqeyGE6xIqS/ML0pC8P+HJ6p7u+PThXYwB9j
54+28NW4afxWX+DR6KQwAbHDSdP00BLxfafuYD90RfKtbXpzAZEgv1Bgom8L9h1b3IIovHTnMCiW
G9+yMT4ELMrlTdg2JURB0WlM6CZkgUBpZdEDcKgbfc7OhwK0WyJI/s4ziLz2p4Wp2ddr832oXJz/
oUNFMvcl8DZDQAyLV49t8J+pfpHREb7xTeSEzoNBaneZdGNSPqcW0OVwSjYIxZoD9WRTiQMPp3VH
OrKdDx9XcnP0FrJTpA2ZyGl0F0FmoSS1p5PUuUg5jDz7oon50hTCwk5ianEJbnmadmY3mxyTT7uH
mMei0+27g6ZUzhGmJChuWzMfowwvnXkX9J6V2G4U1k95U6ZE3OTgKwXx8/dNTRLwWIau8eikJUv9
9KxD+v3ZCbFy9YanpAqKBdUp+XuEFYUD/+gFNzBQB4ZqXamqtFZFEtmnFkTedioTdZeoSXiykAus
zQn4iReaT6FPQC1FZHMkRIfN/RyEUbJJPOTIBXlXivEdcHXcmnxB0OOh9+gBuuKztMI7+vdNBMKj
j5vYtlZ/bhqlUqDGkqimcPbjJmDI9XHeNn38JF9XxIPq26RIEABtehPsPVjCMHqa2uC7ZrnaURhJ
vJ/K2GOxS5Sx8VnLNsMQbGUMsqIC5caqRu8jBplFCFEQJj2WuKcKFf2momgYwfW/mrQfv1FMNaxr
4ilb14qdubsy4uISmMkLBgD+LdL+etc0+nPeDv6t7JIH2fSydE3gPT5+6TcbXV90mahX+XhNOhg0
UtBOBqQ+yrPPg+xLgr7cJvmRGcrt2bep9zkua9h3+tZRm1O7jo2eVndzGytxW3+UV8dOtY61dx/U
Q7PTs8R4TiZvTZLOvlcHJ7yrQ3Gf6gNJMLhqW426ZKrHdWOldEO0Lso63wri70v51GrumG+90e0+
mvJqZoPN0caNVba/rHlrNvgq+npkXHTRVGLtVKH/vPrFT2N0lGODH/VJLnBDbR05anX6WPPqLmak
ROf1fklwmuUM3mkrgfUcmZIQdbUYv7HLDJZjE4bHMg6ze2uK/+7HBew45FZ2P4+3usx7NfVjOhru
KWvV/DHpwpUpf6MoK3cs/d2lMHp1a08Wf4AsBDDUtpTzJmHxqLT4w81jx7wrdxnx4YVI9O5+HMJy
U7pGvJaJQj/JDArNTbxd+Sd7zuNLqWrjXHrx8CGCQetlLCcDl1LWxs4+8zsFJ/iW7WXcVi9Wm1yC
OdbZx+XeBg79KhIYYWBConPlR/4OLG2ziQLPvKZ5ChQcrcrPFj/JpPmV+6r1mhdXgsEYLPw5ATf0
pefvS9QI5cBw/hqTV63zilXMk0w5oH2Zc0RUnMqkQt6QMtIjHLLk1b7eIb0c31y8z0b26j5/zgVV
je1tirnOsaOEfJXiMvfaZTUV5HhZZQWcDE+jWD5lkYQQ0KbIkzqkx6ztH+QIDKDZsEbpY1uCVqeA
JNppOINduzn4Jkc4YPJLqx9PJXPaEjPw5lzPB6HaYqmGmbZ0tRA0V2LHdDq2gXeHEz9mQ3Rr6Gl1
kS+fghY3lBf5NZ6vfbagz/zV+nMfnkv9/3j5eKrz7+//WW5D5kcjUad5zlwl8Vfax7AUCqnVYXyY
vH2taKLbRRmaJM8z+yVYA/sgCyPkWdD5bIBMPY2WceMraMl6f93lvoXYXVRLjdjEoYKjTvZcfUic
BP8OpqoNWJJ4bfs5UeFZTCxFxvEUNGfsdzFiKSkuUqfmYDOzPlHK85S7iX6WLTXApCOPH5KIqI1m
5/6eeRvfityxXkfqwB2Ecnel1yi3ydQPMy1Mvx09BbB4MtyFbd+8ZWH304Ln/loTWUO70I/PMWBs
DETTSzIG4raIrRIqjFvc1p7jb2NNNLua3SneXAq1KlV/P+jqdEwjHNknvb8fq1xfxLi1rm2PrELJ
u+6nZzegf1AbJVqMMa/fvo1YIFwzM4N9ZgZUcmle/V3jac/10nk2RxNHLdPON3ZVdnehXZ5SpLyv
aQbUeBYYqq0IF6MowosTV3dCCePdMET2wc+pRZEHXp8oFAGwss4MeIUWRdT/EjrvWzI0UeW9hNSb
r1pDrQ/wy9ozKTFepV00rsBfVes68c1zzexEAVblrvGRJfngeiE40C5xrq4PSBQZ3HcNwQxQ1NnL
xMEyjcXFulDdZ2xJ+jfXjYqbStTNKp66eGNTVbxgBhDPng2sozbD/kdgjZs6qER40xkPfW56v6xe
uWMnvW3Jzi9Hh4qFMdEXbasB1M1CdwMwyjsUINS3tqvsoQ/nKw38zZTivqmiroYKjHFAjy5uXfgd
O/C8Pesl+r0G0eFbl4iLS7L1nZQTMRvHWwDlx54YjvwehgBSbiu8ZUCGm1jRh5hZTj1lC+lxCML4
Th6qCny3kiDhm7sSRamxkIAbJPlDwpmxRaJ8GdzyUtl5+YDw9kGrvfRM+Zn6WCjaUxFozq0el81p
tOoLhQBI+rHgYAv3HqtdflSj4IoZ07gLnCwyb+qoMI8KAWhvNeHs/ipsosZlp9Zr2VRG++yWbA9t
vRe3nd0O+Obm+aupxLP3ahcedK87IdN00T//qw4n9DirQuNnUobBhsLV3/U5ssYmIYhJuGYeItte
2HxTHFw2en98JDOSn6s0fmR10tyO4LIWLJ+0PcY9/ZPqMlMjDc82BEl+8t4Vd5nbG6dhcLZWaoaQ
IO2agJ6JBH2+iGOvuOsHx9mXU/JGjpERQrPGnRclKO1kO9IdTJobTLfwHOhXJZHlJ5Yx3QrpPa+1
uWkbNkBWT+uo6JnKdeSV40K0jVKQijPyw8epY+JM47Pichdi7k0CXlCurixC2Iki9PZ5M16qMbbO
btZu2H2uTM/4WQgMxNS4fROm1V+mNitnA4B6XUevU81zGLPTGbu4+SXMe2CA4rFJQu9Y+RPGKbiF
LIcET+EuZkqPlM7fqiLKbkoe5wtGz+Uln88cU7tkTPoH2SUv9kWTbQR0voVsIm7KbhWtfqPo8lDM
lLI6UfudaHB9lU0nCiYib8n3WMnth6gbxTXDqiCdW2WhIt8MeriU6qBgesYBNdnvszQx+k0f2t8/
uz6HfY71jLIitcFP/3Ong4kkKt5fIGnd/VA18c7tfO9A/DLbRqYWnEQUNZuwNpJbUol4GpVGdZ7c
2oFzqEKdEcHF4828LbIiO+Tu1O5DHv9tFxXu0ShGPFlH7FqHqoW0ju7jiikEMGVTqA9legd8H9WB
O2WAauN425t1vYsDrz0DC8BjwEvrV93PT2rFk46d2a7T8uZbXGOvi1IvuxikXbcIqdRtX3bJosIq
Z6URRd1pNp8mLGV+ZQDjcPHm+E4p80pXa/vdLbN7jTXEoiGoeBGGshJYG/4yKSoLmQtfg57fUIRJ
ccGIstvWY3vr8ihtEt0Vm8FCK6M6LrEFO9SfVat50+0s/pXbJ1SaBHJ5mC82uedXJ4SjX/Vac53g
pq4rAO9HF6s5LyYn6AdKc6HCqFvkDZmACuM2nC7SdxVm6Y2XsyaxwWGvKS8sDtNkWCdgVNoy9IT2
YoKiJQbikqj0NKbsdaOCK4lCawJjqVZ7wpQOcnHxTm0FEyVZe3bEjX2XNV18MCIA4W7Wj7eZN29f
LOst1sqAsox23Gph223sgCWSFo13HSrdHx4yOexnsvE6ZoBE0hSEbJ333TPhCRIkjIjmhbNbFdmd
LvAS6oZmqzpBunMmMKPaBDmOv2WyGdXWPnsmYJFIVAEIMsqLRz2CRF8ixx8iz3+wTLO5ONC7kjK+
EQZM9mqmqg5teoqmSt+QQW5XUtyFB0yxtEVU7aT0q4tncQZ1tLfyatNB1nEs80FV+5xy1YKQKQZk
Vt2nC8Psxa7rtGA1uVr+SiHGO1mX4VJ5lHYURvgzmudcC1/fsldKbF+Iw8LAsnd91I+boU/ya6AL
j3hl1/ywPTyKQIS+4zL9XqmR81ip5gSxOHl1R/xdi9zwLtl8GDXYWnrMFxW7Dl2BQguAd6qdchX6
tXeRAz3PBiAam97NZ1+pYPpRW0ws86fIYak12Bf347M/Piy1tU2AqqEX0zOs1XDlFmVOqTgBQGoG
WT/3Rnr0Yu+bkxjeKTLYX4fN/WQY0UKf9OPUeAczq/2947lw+ShQWUxjqCE9aYetlzY6lofpeC7n
Q7TNxyxfszmOtiU7hSWV+/qzjY+EUQ/DL/JzE0plFirstmslxeu69YqVIPbNdJkGE86ZTNSmYt0N
zCNbdVTiZVrZ2qMdB87WT/A/5SvP86qlL2hm0uXkNiy4VFyZJx/1SGZYzjq2jWEprASXC3V0jkXV
df0NKbl7C9rhVvZ9HrTG/deQxtWJq4ETpgCnwcqsaZ7dRjR4vZrRU18XxbLPLOOSeCFbVLQQ6Lk3
sTFRIkBBAvqeNNgKvRKYMLcnURtsAYlQ3WfkmW4qwJc72adlhn3TT2CMqeC64OLkvJOLWmJG2PqB
ew0MVsmRrn5XFWWkxLyY9qbCQhB8O7P7OIcmKkWwEExegFalr0INEawjB5qFyy4B8HCPKr0/dJNh
L5LBrVc2GnorjEhIBhk2muWQ76Ip53koVQUbpQlzi9Dzr6MjroEdnKiNDqCExwoBlqTbQI0v7oin
UZKsAMxUtFahEoNVEyW19SPGQ/FpIK5BKKStH5OycG+9xHzg+wMWc6Sah3JZtwuSs9MR7Bnzjypa
WQ9WsYtbVj0JYFlUK/tiGAa3bflDNuwwVFeFI5IZQTldksCnkkprByoTjOny0ada9kZPXbQX8xB5
gd2CebaUo+wpBTht1cLFt1U6ZBKeUx27Lv19lhplsip68q7wJ5oZXM+Yj1NmIr5XqdqvU96Ep9rC
MhQnHkjfmuef5IGvgbfrqLTCGmI6WbXNCyCL77CmwZeyYFqUyFNtGnD+4l9mZ83MU9nXusVeT8A1
FbGrLyqTyq4utcnCD8lmUnHlKirARaZvXNRxtBYGVg93Ib/1ZnTGdKuwtaz0YKIabZxDCGcUrMve
Uk1e0yg3vVKnFic2X3uK+k5h/3P8P9rOazlyY9naT4QIeHPbluymJzUczQ1iNJLgvcfTnw/Z3ASH
W9pHO87/31SgMrMKTdPdqMyVaxkFhdYOOhLPJXFbRolzavyGZ7HlCuanJr8YZS5D69xR5Z0OfRe1
e9KmlChKOiEHJf3VT8Lkm6WQ5EeSof3C5722bWM/eAaLEu3NuPbvbZV/iij5zuGKAnyHYozeWXy1
LFMZkCkAVWt5ZAfoa8Olj459yiGGHlL9wWieIrOhsVG1U1rM+QXHXozAnOrV6bVvIzaczxqM8uVM
PsBMrBShEsV4lKEKaQnkaas7oKr4Zqvbjg6jUa+ux7Q2L3GDhi7YSCoK7mHvUMKtD/+qZp6QUZk3
nj8VL1poN09Dg3TrmBUvptPvvURVHpcHdb9rtFcDxOoNCQL/MrXKDEm0aYgPmV7GEGz2o7IvixAZ
QTVNqcUWP1DKK85xDj0j77WIE7M5PlowASFtn85Hy/Pdc1IrX8IY+p6BDkmzq5sX9GjqlwI0UmnA
3lQGSv3iGQMkadPU8QnL1KUOfNR6UjN+69+hkjTc0rrl3+Wx/bs2z/FrkMX1daQillR5QYK6NOUe
c2iiK/HSEYFyVWiWoFfw+oq1I+OiPKuuqT7x/QGMBfPo9PQthvA82Bw0z44yAxjsLePKMhpY0HzV
pmMqaa4yAEw7+sDtXzJSCVcg8dUdeX286CYdy4KvdyVxLFIsYX00gYnuZa3u9cGx1Mpuf1nbATrj
25483xLME16DmCTIePEmPbk/Ew6yyxSYFl9Y0DoeJDgfUuqbIzLHEqwGiJvWKEUdL2vHEUVlCtpH
CTb6VkeixvUv3tRuUMa0s+rqsjYaKLz1lITkR0hmZNiosCZHJN2uLMfr7/tgcg4IX5Q3bnIGfRK9
KM2219ThRdGc/iWrxy90UXm3hZmPV1VP86ZijMM96srX0Kh69A4pkX2xtdp3lCDKu4uph6zgzqTY
7KuljrI7J2aA5uEJas3hXvbIa4jaOD9HRzcft5mTDzziRQ5su3F6DgIav+l6+5GTnPpelqG+AeVh
3We+FV9Fo3tq2zl76Kzkl05Nglf6kSHqMTUE72BKeq0T9JLItU8H8QIeQPejSr2TeAuzfs6aon8I
Itf40n1vqiy40kNoosoBCTr4OWuomytU2WKKnFBZz9PJK+FERvDY+dclyh3TyYSmVN9+CPhwaWYa
+ncT6YPAevJpwvxi8+NRkAXGO3rBF4P/tkc/LU4yU6zBvI+RSJBZPOfFHYrrP2RW80PTvh2hFD1C
uT7XVXd2R2p0smvcztBsgUzZxbZi3E+++jaYyrWjDMH9auaBvzylfvCLBK12uDW1fThRKf7kKIJY
ReCNboE1WELIR3DWsd2b4f12fs+B0ao17Rf64Q/R0E6/urPt7+YWUPOk5eqtqpPuAju9c2POyOFU
h4iR0QQvQ7UwgcgVpOYub++c73AHFhCxae9XaZFBPN3TUPLJIcHiHTol+OCl2SeghD00ZCXIvV52
bRr0xBpozuOOpmISLNOcI1UUvQ3wKeandBnkanWscavjU9w/CFm3nwHEJwgMceN1nUzXmPVO/yDk
01br2r99lX97t/UVrCGftm+Qt3l7+X97p3WbNeTTNmvIf/f7+Ntt/vOdZJn8PrR+qg5dGD2JaX0Z
6/Rvb/G3Iavj06/8v99q/TE+bfVXr/RTyF/d7ZPt/+Er/dut/vMrhd6h5unQKLYQhPBoFy1vQxn+
w/yDi1IUq1BVf1t1mXcmgiyyy2V+WfBh2V/eQYyy1cdVYv3L+PWua4xK3Xner56PO/1f789hhqP3
YMY8na93vOx6uc9634/W/+t9L3f8+JPI3Vt6IKxqQC/9/be/vqpPtnX6+YX+7RJxfHjp6xbiSZeb
frKJ4x/Y/kHIf78VmPoOLl4kD8x4au66MXT2NYh4BFiZokAOZYCZNyB3mILRQtmkcv2d4jaFfkwb
pBOb2uOJcnFL4DgFYOIAr0Ai29YnvWhHcyfuAMV4M/VuwfzSQSemfvbSc+XxFFjqpX7UJ9i9TYpK
6GxXW8oMQC9JTp8tEq7nYYSzfoO+IPVwRIrfLq1xTpStWGXQnbeFq+myelnno3KpbOsm/e5HaJCj
AGdt8yxLjtSkyEepWfEEKvPKrPL2DrKl/Ekh+3Jjee2D+CSq4p2LuFU97mgLz58kTIf5dROSbDlJ
CEIdPCLlPJqyqwSkZQGGy4y1zbrRP7w7+jQPjqX7JFH/4s7eBPOS7v8W5AYZuIVwcQaJBQ5sIVuU
uaM7ISR03pt7dZjvIbapEFKMhKAPd1kma2WQOO99F6tKkJEzad7VSjpajDqmCiCXMpAldGJaZ3Ct
wyUocd1b0JfT8cMakKf/Cv9ghWsxdbejoQ4bpQlzzpqmfdcjpncnV2mTbvoeJZpPdh6Ioh3Pp/wP
fVowtuFNnwSwNfxrD4mQoeR4CwuU3R9Xm1yFqdNf0Qb5xye7bFI27rkuZ/skTjE56XDI1GkhdR4s
MJPUCa1lMGrY7+3au9jFKXa5WgfgdfZZprMQ4MmlSzHFr+O3tbKsMSN/Fxk1OtNZNh6AACBNEs+6
t4Ffr3lAZpskCbIWCv+1QKhJ29njIfaK9mEI1Pah1krn5PTui5hWO/RbL1BCu5w1CJUhA458sM2g
307LSrFd7iE7rUa5j+sE0+U+4lDL+SuMzg3KKrTpyhWkUI9v/bqfWnch4fPKzcV3uZaeXeneDdsJ
tEO786roNqSGe1Jbw0hh8q+y5qRUCoLwG19R65+uWyTK1a2E+23dj+dWgwgyaHrUbWLjrXc6UTrP
JbtBG/U6GGUzHiyy+WL6EPK581r8QezSjv0h1FD8QZZLIzb0BZvI76JvZO9KQMY0Sjepa5/DBRSB
tKH6LStgBxoqWhzeI0Jb01BSHrKtfv0J9JNkgM8PYnTmsLih/9UiAbIr3rFBcBqdEXOicrRkAHmn
PEVUUc+S15PBgUDryk7b/kKaV87o9XCkSJ9aqmGXOKAWwx7WkwbquLJ5XBgKDlFbx7vQiqExBSmY
AwdBc3nwvfqxHKb6UWzaYuto6g63DTnag8zF/WmfUY3vUZgJrnu7GW56ep9vvGGhUZZ57IfG2dUR
7S3GfHdxkHwCDzA63W+h0UYU7vV+qypBuVt36PL4ba9PNuTUjbOv330y22qkHBUdZeHlq0G+Lj58
r1y+begmmrfkELQP3zAS+R++kS5fMoMfqdsA0NOWDj9n6ytUTDMExiBbLVCjrhPKKwzp+9UE3L7Z
rHNx90NyWfHJLlNO0P0R5P/XZuhcJK1MzruKRxNzZkbK7TrkfvM2NYN20wETuRGn2C9re7pxtsFc
z/t1GVl1f9eXlbaFTgmeVpSbkRQCnb7TTSOKAAFrCMc5za/GBMvoqc2d4SaPcw6mUVNdx3NaXSdG
6qpPg0XuQEWSZSsx9RKYSKvCtAj3dFTdyEPeickNEZHkYXSAHqTR1GzrQXS8mUdnvuJrTrunmVW/
l6sMYnV9Rsh3tesWCLlMt+AuItRTAdVutLG0jg4vmxY/jOtAWo+fBNT3LlK8pTKwuCMTRWft/W5i
a5ZbjoVCSYa7rS8grGEN7xt0HH9+YWGeVqBjzC0drPr1nEYVHB85KnxdBlGlgrCkDhd12GXDby6a
CNuapv4H/z02Mpz5U+zgfK25TVqFd3agUQLoGsjRUq8hnZQHVwZ8TcPFXdkRGUmQDm+2gsaqYqzS
g6y4LJZ9EGskqVeFKHkse9XwmGk72dEewysJ+bxk2ZvW2ugsK8SLfNwu1R1ntFEZW9QDG7Rb+dPZ
v9shfSJaUn0P7RheD6tJ76s6aU6jHiK4TZ/Li8QKXcvPsWo/W5RpgD4oOrIsjsZXkvQMNHqv0AyT
MF0aClS05i9e6TYQr+MCdBCvrC066pBvNLw++2xN6uQbBMp0modNMvAV+Kl1Kt4KCpKLNyvKc1Sb
AJoa7RgD8YCsGaVGiEro4FmuVsdqCxcvCA7taMd0K0icDEPrvDno3fh9psI3DwNF1HWB3OLTTnKL
CbaTjTgkeL13urwo0FfNbQWsyXBMpGsn4HiRPca/0gfltZP6a8AvgGJhZO4B4Gu/VpYGyKqcnqdi
oD9PSSA16wMog3PVofip+rdBOqtPWsQ/7LJcds3bvL4eyff+s119VLm1UVEcZ8vD47U1uNZR83s6
s8FnIXKu9DeRHgWvaA9cBxXZ/taN55eiKrbjQoxG/1xxpyPOsgmWKJoWeXa20dYVr4eoBj8KW4pX
tqQrb7gRb2SqH7bMp5xCMXu4bfE7JYWUCoNXgKB3uidVSdrrzg3tQ0bC/osyR3fyPbxGpAA/r8vI
sQ5hY6GYYcJOhcjqbFVHeU6ekX8+m06+/fSsTFMlT+CzqhpnK37zvtnEEzX1B8808vWzuTyqU/C5
MooGLWq4FowURvbUbE5o0yvD3fuUomhwK8OcO9c0R5e3tuKBVRvd4qrR3OhJBg+AR5mAxZMZ3BY6
Yo7t2ejNJoFnORuPWTf0fMiyYOb9/+SgsrZto0g7FlDRJdupVU9l2zm3EjLp/nBnu/NxXaCjCnXF
Jyhd9bLAVwtr21pVdIm53HdO7suiCC+bGNA73ocThU95FQ4w/Cuv8q2NxMoAajrdgW0aDuay/ay4
sG+bSfCspDs1htu16JrheQpqfRsNVnglthHE7Q2oqN8RiBuexVQVJlRBmXrrLKYBdDqy2jZPkcu0
5ND3ZFhfxSfhJnJxWy+jZadVffM0Zf6vcIcMZw9B4/Pkj6DQ5VIGPt4VpT2vAZ+j0PF8WyoxMvWL
Nqg2MofqLNrr1txf9lxjsiKe/O26Wva16ults8sWMi8z50Ud6uD4KcRuVL5RA++X0KpNaJI98+T2
SgR2cFa5lGGdi18ixe1AlfUWKXN7jby4JJSCxLTVAnhGJEj2kKv1ljY0dsb2L+8mkZxRQ1gHQSaq
ejPeOxAM7pDUTPYy7b0QW2+M99CsO5sBDorDJ4c/pOgPxen1Z3sxnsIy0851Xqf2RjYZ3Wd9Koe7
QA9awEmZc/A4WT7aalZv/HoermUqQ9K56Hf08Y3MKtRvHztr3OVJGN4Xy8wzg+CRxsx1SQULx22H
sJw/ofGz9boWlgEv+67R/h1t4XiZeYvokP3J8uXGoxkOhybKwClVNdTw7fBYO2r4TCMAuEr/WQYj
tlsQRJZ/Sheb2wBUnWc4/8VLtb67zwP9VJne2wK9B8KAoC9vcky0omV7Z+6hjV2Wg73Nb/rC+XON
pzUQeJfdPEpA1VfTNujD6Uqmc1t2gNHsaCtTxU2Np7z8kiXp291QcatIX9rOtZG2CaibwiBp4y5q
GXCJomeNqs8OivXiVmwRGsojR/l/zc1rg0a5WzH4yyKJkqkMRmTH4GiKYPfJsU7R0DIPoYVwdP3F
0NzydpyM4JGuYopNsPJvLYCPu3Zo5gNV+PDZd6PwUY3cDQp02b95Za3ZeRuJTQ03eJb1NPd/Xi8R
IeS0l4j1Du/3F+e6B6BguHwBoXtWRH9ACIdXUicQ/ds079y6SrunMyOASMAaftRtHJziBWO9kejO
jpztFBrjgwwtrKm3pd/s9bqdHnKbJo8s9pHuWX5CKKZ/9RurvrnMXMpojWKNm0R+He9eeXXZX3hT
UmIf1nbLWjSFw+ccscIratUBHU4prTdJWZ+AC8ItBQD2aQy3abQU/BdLocbeyR7zP8V1CVr0utPK
jfbrmmAo0s3UB2/7iANy1f+P+6z3Hv/319P1s7pFE77aV6mFEmejH3u0Wa5b3+B5K+1742aq2IZH
r9S4SW0jPo20AOeLQ0yDeC8xEl7RlLPXWo9ekmWJRMreMlXGWQUiEED41CbVtBejuC93lPCRJqQ9
zVeIsLtR8vYpXU7gfDalaUxX3dzuVbOKzC1JDfMUVZkFdJvP/DbgK+9G5p58voufXM7k7suqba/e
nmv8Mbomy6fc8QYJ7t0udVGFbJHYebepi8OOajpzav1iz2HeMS+XWTF/7XWrvJb1skoWaPz77PhP
gRZlWS+Ooc/cG1ufFEQlR/o5ECoDK1HdzO+6ZZ+m4hDbBKs18o201v7vsbJxGgXfHRtGtNp+LhVD
2cqVCWjlcpUvtjJVrGe5+gdxruMqoIJJZrrp/hM3lkx1YLxKHgGYfefMEnsd9sEHHq0UaEGK5mWC
QN2t5gTlK73GG9PMwDiPpgGAOX42FjOyrgkivaREZWpVtN7DkaQAYJ6LV10jCU8WCMLRJZgn+sse
M880D7ETPgc0K70yJLxtTZ5jULiwERpXj0XpPDW+XV9/mNIcct0HEJoclca7eAPIyh5j27RuRK8E
JdZHazK6s0iY+ItISRMpsGBXkb5zRMNkjO3kBqXfywJZJYNrpJelMpP1o5XEewcoza50q5RcZzcd
Cy0yHksarfZdSZ7MtCwEjRebr6BcVxZ2cwkRx8QGaEB7+anUpz+6wNJOpIaNR0hNT2ocqrda17oo
hb9O9Io9totr6lrlVrPHq9ZwvGjLR+h0ShT9z0ukSbMW6HSz2Mo91xeTBnB9x8BiSjDsZ7Gnrddu
KyQ+jpet1hcjbnmBsZNeXsi6XfGqeYlzncd6AGECJ0ZjOU+6kdJfAfWnb0vhSL9Zjdo0g7uV86KE
g/kmEtL6S8y6xepYbes287LNzPsUueLxCym0VxoqlZe2mKxj0ZnlVZvV6Ysyw1kG8PHHzwFjhOBF
HZCWESqgSaVPxoDIS8gA1dA2dnaVfZyay1SCxSvB61S8n9YWNvD0Foz1dlj02rIEPNDou1/Bt2r+
KdCgS6eJB5avukS/TcTayO0atxLdjEiR18ZwLto/08IyTyEUT2c6SflTVUoJwY4yFKhgLVbXoKhE
Ski80xIiVzLUDU1SF8/nuR21xsnuf5QetPatxMl2MieJ1NEKjVrWFEDXHiR9Rhs0gzFroXI1ViTs
Z75Htr2FHNafaWpmZ9DAJanPKMvODYioLTrAiHIuixo39fZR10U8W+WOYt5WpUrX+jDRAbhISS1T
WKOmey/0u3DrIAYsXkvt68cZqvJbGvBeOXUWX7ssnjdaEfmvXQccSeuL6dWvImuDoF7+6jupuymK
wENFoUEF16JntzPoaKJs4J00x0DybenTNuPYv0w1oXqAhubDdPVK8D9dm6ZBtHUGjuTt0v1pdMBj
jBop8CjynFt7YTuhfAaKfaJmeB6Cai+2EcjljPbu4l6WZH2BmOSyg0lD197T9Hrv1kp5BX2Ku09o
2/1VT+IvDS0Gj2pf6ffoZaYbsedZb+4yFRi5t4B6aX/m0Uz76s9Ve+IX0KBUkiW/0t3WbJrA8+/A
As5PpdI+ij3Qs+qQ+qZFYoybRE176EzgRC08m6/RNyOMx9+HOUCugI+1x75s5yvUT6or1cyCJ46D
YOjt3P49+qa38J9IJPRm06MdQwvz9mQN3ySdT/kU7qCwSOmBSska1UsPnxhpNUj30+Skt6DxnPu8
QuFSCSy+zd6vgpxUqdii96vVe7mKx+K2yyHHigL7MeTp9Zr/ReNOBprYzTsr9tWjnRrFIlb90SHT
KfYfyzJzryV2jYDnnUyYBea0T4MnyP3yZ61O472vAvsvGhrHYqUst1bvpD/aMd7O5jR+C+I63s81
0q5rRLOUSP5jhPBEpXG0zaJw+mYGCg0fOVSbR9htMt5Fihre+8sJpAk9Z2ehhbW1wzYkEyuHE2c5
hojfD+hvUCLr7MEZ2iFLjUO8XurypkFgflLKmqaQ5UzzYdmyNzXg8dzUt22UZD/0noSvUXnl0wQw
8XpwFf0wzqXyhQzWJcKg6WeTTRAP2TEtUTn1YW3hW0d+7julZ+0Ms277BI/idAf3+ZWR87K3ajEV
B7Trhp3EymCo6Xco7BCHXJZXXTTTU4nCIofSBw6X236uKUv6mblrJ2f82jbk4QqD7MjctNMvjp7v
pAUaelSOw8ip7KTL2dUdbePaNvJ8CAamodYrz5E/TXtY9wubThlocWUIbVU9KdYygDXP+BThEmyt
qdNS0P2W8dlIpWDxSPjS0/53l3kwQfJCOyx9r9U0PkbL5zVkXxY1nNTiWE/jQv7H7Lf5oSmDCQJX
hhnc7XlGbjR1J+dKTIYBizj8lT+F5LExntMpNDczLBy7de0aJ1dB0hzj960+hSXuveJpGerqUK7o
8a7NrF3b2vmDVaYcNM0kPtY6CsWNHnHSVFMa5zt1vrbM+rehzLyD3qszUgToAyZj1jyKrfX6ebsK
B/6tTV3W0uFHa+oaI3uldTNsO/TbdlJ4XAmiL2XLD3XMEPWigz8Mv0jV8uK+cEf/+/WlvGkaBk3C
smVXdPahL7pf3GgH+eXG0sf0dpj6PtwnCq2eCA9+niZLlzFqqdkN2nxHmb2HtsvnmHyYvdtlR5mJ
XSLe48Vuhnpz/x4vt5RQ75tdQcBULqzVMhSlb++bvp43q02uFv7MW73woLGVGMuFl5B+/bd1rTvQ
FCSRQ1IFt+OQOPuiWoSF32PWHVuI145Uo35H+cA+VZV1d/l9yBTWK9qi+QWsPxFVtkuYmNzc4fP8
fellKp5PNjK+3/2grjaaPqj7puWTTdgFysb4HUB9fx8ALQbDiqDiQlbeBFWG+jI8oRIli5ygh31h
8f77orZJbt9KJVqkjXvPzGl3K5MJDamgmDZJaY8ooTIPkMc59BOlRLEpi+1jIF3Xez6tFvFUPOIm
J6xRWST/BvbagHgo/sOk8nat5JPxIMPc9s7OGZCSX2017XWUENVgk+WqybG4D3bDIhwmA9lq+FZr
ct756MPguAiHhXZi3NXjNwn4YO567QCdbbYV27oHOTlwT43jXPYQh51r3q0e8Ki53Kp7vx8ooPQw
zyZ6mT87eOb4Qem1v143rzzeBqXZ8c/n6VcwKEEJs9CqQWpYPxp6QZ+1Y943OSRr1TIsAWKSABli
56NJQpeFgJWty8Kf91q3/3mvqWi/elGsnVw93Di21TzJEGuFeQw0v3vTtWkLSJH02TOvu0XSpu8z
76HPwiVHhZbMEAzm0VeJvsxJXFGLz7W3aId2nIeCo8zn6PV+skJd9hfbZI7ew8j+MutK7TXKwtcx
iZzHceBxr0qM8Fqm0rrjzc6ZLrTmVnp4sthDCls7y0SCQpjp6WU0XyKzfWv0Ido/Jj2oqdqiGWzb
IZ230xreObJC1tKB/HardavlVg5J3FsJ09oifPRr+vyWPVQ6r24GbpN5S2VL9XP0wENAFuD0H8Ks
RzU3nc5ikqGE1enozIkOmSNhZB5BWsTEqVY3nRPFqU7VaMZOddCK3r6So0QiX3FyKQMcjv6u1TRt
I8cUscmxRK5W27rik002MKn6bVS36PYhDaBAhqAF+0AaRrOoc12rKUoMC50Y7a5vhGHFVO8tS4ci
s0dc8KDQP3molwLpnJTZgTaD5FAt1dTVOwX6j1EDQUNJL9rSp+TsP8HkZSrekpLjxbvC5AVOT5U2
vKz95LhstXiTmf9ktA3JbtFFhKbRl7mEqcvXYPR3e8364nf6NwSZ8ntxdq2+gSRPf6kylFknPTyK
OcwQ4jMG+nBHPbK/jIXaXOdqmezEawWNsg+8mDracgPfqd5ucNlydD7dgGLihxtEbuMeoDIF9Uqb
S3tjhcmWKWkXmWYWgL5J07dp0p+UKXdvOn+Kdo0VRb9VNHLMOvynCMGZh0EvbEgtiuSXUakfJQAA
pQPZRWDcryuRBwx/qzQOwZ5vfk3nzDog7sK/lQVrfTpm8MNE/Nv1C9hlHcSWI7wCvW1+XO1eVA+H
CqAkeS7EwT4tlakiYMplLX266EW9bzw9xRH/TFYX1OWmW/QpZLCLjkSVXNYxEKx2GVa32KY5CHfz
QCJIHJ+3uOxT1hSKyULvDL22b9Zh6Prm1JdAl97tAWikG2OEaG/3r0taDvu5+RBTtNF4TFrvN1Ee
hitZv62Vi0rxRXjYXtSgxV5lRwkSi1yJIjRC0fotzzarOUBQEk47iqw/bfphv9X+06YBglh93kSu
s9XpnFrOFHIAsXzXPo5j8u1yRFnscvXp/EGj8FdEv8DTLhHgy/RDFI9ki5fpGussu1Vh9O1yAhLv
5TzTV8MOgJN7jo2sIqWT189NSgOfqsw0o2SVA49w5bxMNp3pENb8iYSd+4vG5yc5PM2/meO6PusG
QEj0i4xnfufDJlRa9XelvRedr2WNVelva3xN8W+aIKrPc1IguT5M2ykrOBWT0f7W8vm86SFxua+b
HjoPNeD0FWbzt8aB+wG+yGmbNnA5OsNU7KioxPdAj8dr252Uo+40xaOreRUnH/qwDA+65YU8bIqG
h7Fv9K+fFmltrcC2ahaPbQ3vgTvpzrU5eFOG6gQPkPQH1c4hsXLjS1KPd+nkpj8SI6GTkqe3J/g1
a3pMiQgV1fhSD/2d5M/+KuJ9j7+NoIkNcXa6gHdul/wCL0X2IECHbq9S3fpiTU1NA1j4IoCKIlTt
0wjH1gXmkJUGUE/UMA7GCHtVB9/usTTyflug9X4SJEScR5dNZX27k00n0JKyqWAoaOx0Lpt2GqLu
MaIlQIt5TFGd4SFQq/wGbQNOIIiTXab00DePwhurYSJ3AsPKYhL7YqpjNb+RLd73EROCnlsnVjR+
zdD324AeabyC5CO4mW09uW8WIb0uDPMf3XJObz3vG2LH/i7loHWJsFq134SAdDyQdge7iWmges+n
QgfQ3BdlquFARm6S/OlqtODBRuZS4egiqynaVBsdzoflCzmwd8U4k16bsuw+K+ESrRe+t66KRwBV
/+6obYWzxOIIyKhdViS9x3/x4gji0rzRDXiIb0dSVVnRqM3zW35nMJzsMFKgFr27nd9P6vc2eUUp
FA6iPlS3kTfNdxr4phsa2KEIewvI+2hfpwp4PiV2j1PbHSy1dc725FvOjnRJcsghUgRlpEUXd6To
zjni54F+CL3KlNa761SniV1+MmDWewP0/2s3wvSx2uHG2ZtpEr7+Rby92PXIK0A2NnCRFdB7pEnN
u3TJScpcdYN6Q9nYQtCO3IVXauPGtLMWydjKeG2ovNQtSUiSA3dh3ZUbYdmc3ARKKwW+Q5matvmf
F1WaCTgvn25JUhXQ3y6DAk8l8EL0M9r5X7bFESNThiLMAOxJRQcdduNSc6ubuJmmx3AZ8tHaN2UB
u/sykwHAvxk1PHQuFi/r1PuOWrHMoHSEjwNkH5LIwXk1xWOdnYde/VVMMtidV1y7qt5eVjZRHV7n
tfUHEj3dGe5PZIy6MekRBy26LUToFjWmoSTfvhjFI5FydQmXuRlkf+SpqoKXScYbjkzavpr7YSNY
S22g+4bncjwylxi5kgGWNHgLkpvVDH1v3G3KrntbUDdIbFezep/oDlJGSus5fCYrOr+5rvb3UxW4
uzgxppemD8mjWt6jroLlCscS9lBbU87inAdVpaESoXXxuq5VXSFa7W/F6/JVc2tPznc6i6cXCy7o
Z+QAirquu21RK/fVALeYRBYW3dnVlKvXso9e89ZprGHai1dvuuGk0e8KGyavCBxH/BDr5Um2lQiQ
kBD2KdWTzKIcIkqOnNWN7EbOqoPEvpqg0bLRGzXRw7O0nmPYHOq/+DSzUvCIoIlCifRq4B/52oBG
95aubD6a66B8qSDH2KgDymwFvzSfhE+AXFCzU4N4vOqCHMDFkjrlOK1toyisYMVjmulFaGxAMyS3
fCnB11KaNNsoprOL21jbpn72U2DoIALgV9lBzStUgC2qb8pSgvNnawTuPWy9fmzvxCROu4HARvXM
4SAR4rA7iJxkvdjWTTSrA6ObdXdiVxtlQJIGzSz69bWbuqvyqzL0H/1ZMaH+EkqrINMhstLgSJ39
+EfGdznkKosnbDwu0YJJDjbawRsxwt1MuFxeQqGuzPddR1kKeeqd572GRTvdrymASTFpC/Aj5UoS
B+KIGnNECLupd3zAGg/iSPWGmnehvUKQkZ6cosj54PP0o5l13l3ZomuQWRGCCv48b9XaiV/bwS02
zpz53yu3uhsGEvKbcf5WcuDjt1q0dJD01R+JmX2xhiT/1in8aelfnn7hPJDtgPg2j11fkBAwLe3W
Dcf5agqc7lSp3oAqr/5vdy5G8+OdreXOSljelVNBnqVIv1G0/3jnvku+xGWmbuPc7JH+zg+QmMHG
PZvK0Swm5bsx8H/udYkOGXbt7qH4927o+e9P1NERFRxi9SGB0GzrNFX51Wq61wW0zfo/oTai0jkn
3xVNUV+D3kl2Om/6hyD1lSP92/EpSuLmdmzjeW95c/HihD6E0aGp/YaQxtvL0HgZih8Ev3UGScBP
L2OavX97GZHpFj+9jJoHm1uD5+RtN/J+rgbkKyhCZC9QwRaPRsvHyjIzPZUBLF/uTPmdmHjaanZe
Y3RHmcrycAarJNPWGC/L6et2mu2ylMYAeswhRXZmM9r1RmghEK9ljxy1ACa01jN6AtZzHyxJGESQ
zmKrg2BB/S5cV5AcP4Mwyh5t/205kmDUEyOLbILZqTdda74NzXKVAH+3lR506TKzo34mt5IaJE4X
D+Q8qPZo6rUKS+VOBBtMjewCJZD5BjZYNPXUH2JGXRSpmCVKdGokKp+n6aas1EeeW/xtVJbwYU6D
Wd/0C4OKDHrb9zwfQwYdQf94vTqQRiBafY+exnpftP4Vcp3d1iB/di3FuzSB+wqGCRcyVHDW4oXz
2ruWwl+mz8jxutDL2r6/vwAH5iEMN74/uMci0mpjJ+Lv2mJEU8E9irC7iMXLlXh1WNw27eKtWrAz
3dCiug5J2P0cGi+6sNQus8lWX4TCVnzLbPUtkep75M/rEBi+RJZGbdBIBizMH6xpn7RwKMkj4OVp
UIxjVKITsjwsSqlchku02Rp0+VKaXwdvUqb9VPL0O4T2VWwqBiCFaPoGsGtXpl7yOkV1SasfduGm
TSIPJosqvdjdaWEYc/3p22Jf4zXd/IPHt4HPMHIv48LYLkOb6HSLDF1Eug3b6g2WuMxpZ8AOclrM
0yy8CzS+uNp2oNNiKfN4nh/sRiPTT1LdcYqHeZ6a109RgxMvtcVTygn+UeGP1hk2hQs3csydm4cU
OBdh1sFoxsdq4k8qZY1e58wm5bXRUJzH1FSNZ1h29grfN2imWN2NknJeE6UaPdV4nNNDmogWHRtk
X3Kg6WFzFm+bWqcJ2oqnIAhN2UPMPdKiN2HGHrKlQR4MPFKSbbKwSFCw6sLncqoq6HcAKlVGFD4X
EPdD1uJu5xH22W1l9Gga+r5zqMz/Ye3KluTUle0XEQFifq15rh7cg/1C2N42Yh4ESPD1dylpd7W9
fe6JG3FfCJRKiXK7CkmZK9fy3nozHKtpKJn+Nl57UKePAru1C02asF22flfrf4qYCcz9ymlO+KeI
mbPcdHl7ot5JZ8apF9lxOOu8+a2Xfk3U5D77OPZvzvRbw1stO8ljmfhqWXqh8cmIx3/djYq92eT7
3R9+RgotdyVatRVlZh+5CkC6o7+0wEE8jLUaH92hs491P+ZQNcSXswXdt43Tywc7fZmjX/4yBRfo
NFTSM9e15yNABBKT4yQ4O46s81aQhLcXZLt1/K2JWAJrFjTu1m2Xk7fqOBSy/+iw9Pw5VtxVF9iQ
+DIsfqVLUeWfUL/qA/H4y0R34HULl+CUz9cV6WWSsU4FaFO8ABRov3snHGD33Pt2M9tjnNyeUPjV
2xN8F9gtzRoXLlnM8zWNuDl7RvEYy2JvGGDZRPVSumgKlW46qHxCSy5g+24ym4upU7UGL8Kj2QNi
oDO9WGnFgwhB8Wa7DXRbtQd1FMLZW6ghmwehvLhfCYibjdYUXSBH2i2MPKw/dzXSkS4r+LGIhvoF
emSzvR2hUgRBImfdZG3zucZe1bKq6sEuI7AVFSOQxto+6OGogIpvwxtIrj7GXv8MkYtqBe297FGa
CLfQHdmkto3aRnf/P35GhfBCaYK6XCluLUN7At2+fqO522kYu1eH8fE4msAskzXLC2upJN4oNbeh
X7HuJ5BghxDhMUCQt2lFam1J6GLy7YtrVeZDVqjsLhHsHzKTV5AE5rZ0nPFVe5mhv7UL4GEqw3nE
XhPVzC5eAsjHu49kqzhfKRQ53tsu9ElSCDWvfKCut+RBA5wR4U4tAPtINj1g8MDeOscBAhYnAPFl
a7B28xfApdt9NLRszXXoy4fd7dyP9grHoi/a/292OeVQn22iBVe8v2SlDDYZG6p1VfLiCTSG9g66
lOGSR13xJHmLomU/9hdGiGY6RQhKaJ0jcrZs8PkMhbxQZ1an00MGErIYWycJna1VEVfsE+tlci/9
Tu6GzAtMhOG87lBjscwX0oqjvWNvLVeI4R/qMCrQXR0LprrD7A7ZPujNQIQKYKwGLCxTrS5OUvUv
3cpTjnwxDdFBcErlUDNBM657zTBpQAZWN6FKWkNcAaUs1CwUFMxiVz4iMx3eB713JjP+umAoigFy
r7MWUwZQQSsgBLOjXt8av0TO2G2yHOe723KL6Eg+LhJESKAF8GEZptX2tvhGaq2Lej84UB8nBRZ0
TpB5mddqGsgQg05AhnRywO6OM6QlN4POshW96h6SKdp0PY+vZOrNAHrHvP2H+sh0G3Sz/T6oU1Nz
tHr5D/n/XwclPdBiYHvAR+tFgDipr65hGgPqUQtpN9/GNj4aKXabj2XUVZ/KLPpp6V1X47fJIsBm
8gw6QXtuer83qffmjIiVON+aMkPFmZXHzSo09pGjK4uVHUx3aMVUZzz8tWX7ZbmQudc8ABLClm7B
2X3ArHEDWen2BCK44SAFxHJCPxBXxJftlQHAxNPUQEhjrJr2W9DwvbCAt11UgHODpABCoYX9Dco7
/NVjPltmSLfNUw6Gpn30y7cp5QTAUi/dtylRUn6K8d1NOiFfjYoNoGbE3YgavAV0DuRrKfBMupPa
9le/yp5AExuCsHSpuoJvSBssQljl7PmguGhAnLymZtu3EAqHIicphZFmWF0w//xuJ2kxDwEMLMZZ
ir3gOSghG7zAjRNh/VlAqmO++dj1v/iYAPwchimxN3Fv9ys++dE+CcPx1YecdS+r+llYVXrOwRC9
UND1eCW3BEqPe3AEQ2fT8Rc1G8JdmrFoy1GsuEJhsrNOZI3/6zqf+pVd5dD9oPbYOT1oRRxnrSAq
BF1Qb1rbpr8FlumfyB3jPfHWA3TVXenu3X4zkX1yrdmfKO7J5GrAiIIdq2q8JzuZqPO/2v+YH9/x
D5/n9/npc4aE6HifWzJ3E6KqbWMZHtTC3y8DiGxH1l/7MgPveyMDpC7K9Ftr+1G2BrYd8Z+2B8mI
HjD72FMKoZfUhypMirf0v6e6Wd6nm4enoPT1VAGFcK2G4FSu/haJehlaQb4hG2kn9GA+vcjcXNgD
Ay82llLbia09UqPmjBuTQe4sXBH0Zx8s809JY78twGn95jbDyLRb2FX9Gawh3lP2y23q1L9m+92N
hldRjP9iD99+e8LBGApM1652oUlvN/59IhLnHmhPifphfNEr85R3YLYgT+HY3c7z7ABciQyHEu3f
TgmoDnkLrlvyGQ3XW7QCaDqGHMvso58A9mX3wxPM1eyey2g6gTbijrxpWhXivWXPySFTqIPygVpx
IqPY5dDBfDZrpCQiP4rP1ATV37YtuuTRgCLdYzHaq1HXuGa5zVD1JKoFNafJsncgYzbn3lxxAGFU
We6ol6bkENw4U1NPOebg5KMpS9Dr5H3cnd04Ai2KESJYwZeM4ib6ItoCMHHIwZ0oltLH9QRNvCTe
UNPKuDwyE5pFQ8PLTzHyRo9OPodSyKFtQPl8Gy5EYy5Dv19bnQ2VwjgN71WDUjWm1UJrOYB2wu8A
NO4HsD/820MG3bFVWOr/8AByCmFxnfL4yxw+zu8rldjQh8eepWBrIHEQUvFsB9dJ0+4PqbEhIv3Z
NveDVB8k+00LFli3NKyt2zjISjCwmqIiuDn51ETKZG4SwoYwNVy6s+mGqXkfRGgd8no3UYtc3wcy
lCOceIxS6pRV1z7PjpAf9B8BDfYffcaeUcbVnkES60OyvAnWiG+rNXV2vhGeR4SsOt1JprLML5Wf
M7DSYnSWuOkaJfXthoYHprBwEm2/zaP1IEhpbAHvT+7IZAYDNlUgft7SJ1BD0B859IAX1EtzMOTg
SpMN92SStYEKIulnO/oIUNduDi7zTABAfn0iMPtA9ct4IEtnFlB9mr5FaTLsKQAnQJC7nZq+ngN4
MrG7Cxbae+qkLxmysRB9T/k9fcF41qHs4/fhoqjrFfcY6JvLLNgnWAeA3Q32XdgUn1yWlp8K7JNs
lalr3Nj4jrvMWbqMix11AiE97WwQJSxpwPtwvK8KkLiO/jrwqvRi248EmmBYhFaA9E5g3wHffdYg
qdxKlXwDDe5Xr4e+D4hGwn3Bocbo57n1BQOpnwaOtRGs3BSgmXJlmCnbuxqCbxnNuENa3NLQC3GP
vLC7iOo23wRgLZCQQXrts8QG22mODIbOLHZaykXbgaxlH+y/+yNneGZhy/s9SpcVIKwZkAo68vdH
DLD2k3ppJ0ho3Do+BAtbigT6EqyaZYJ3+DBU4NKQ0T1UvKJ7z0KWBdvjcDtAxvYeHAGI+Xso/ZJB
eCIPFqXWneq/TqPrpss85J6mD/8R+dJLl65mB271lORLc9CUbtNCs08/oRkYgrc91LujAUVv+mSH
95IHGb+421OzZeaKgxX2KcHJA9uWf7vRUjG4UNAOi+6vbo2ejYDM7276HDPPRnZ6qNE74vZQmq0f
wKg8ZBLACQiTbbspy47QBcuPhWU42xEohCuXFWDslRU89hFC1w1zq88s4Z8TLusfTQq9u8xXfGEr
QKBbXv3ow+bzaPDyc9GUKaRxMv9xZPgx1wbPrxCoeHtKY6mPT/GcJF0jD9aC/vhLY5tvrDFQmpZH
YLaII+aDGdqQM63M32w0SFNwBLEFiY0wWOeIvT1CJKY6uEjZQJjHdR7JFovXTjrDg7SwHIQuZIfb
CVxYN39IXwHSKEzsUlurvZ8vL0M3QbS0cu7cUXkHW29WPWA3NlY2pkhjT+KKZLsC2vV34yweT0Zb
e6Zr56BEEPxTZebJBMvJ7cb3rNkS/rr5zadKw/E56ZovtEem3TJtlMcBYvMiMvdkl2Fw5XYA7EM+
fe5jyA7cwrsUBtZ2h0Hs3PHiDVUejPK5jqFUAakIa5UgzwjJuXS62JEwl+Tghs9Z1zhLXqJYvRVx
vhSTGW+mxHUuBhC388UKGT+FwlkPRYTwFnWQi4Tc0rLEj2xDtgH1fyvTTWII0/XiOkjQhXRupjZV
KfD3ayoDAUgxHrBpHF/BnutDotI1Dr1uMrZpQuW/1KClOboB1Pu41o62islf9gIU/pNvlGDCqn/U
o2180TdBVr/dWODHzQQEQVwL2cXSyq3nJui6Fe+Fc5UWtAWyNikOSBiA0SGawnXNoIqQWlG5zGuQ
78TO1OIbiLs+ANobQB60TQtJv1SZ1vo/+5AjXdIUbCdce98moztefC3LLsRxyz7RkXOo+HTHjOlE
MmRZysY73UcnTOprGb4t+nD63ve/jQMfCljulfOlhSzDAsRH/JHbUbAZA2BsJGgMzywNk3XfCOu5
MvqvRaWiHywBDx52dd9B92wvlB5ksF+DAL5VZxT0pGDWNMznSal5EGRV50FthYAW4CZGNGTHpHGN
ZT7JdImYU3aMIwWSdurponR8u6WuKTMRQHGL6WArJNBKXVZZGSgETywIr0MLLDmFERg0jEK0D4aT
1suqFvzLWMir76LWazHIr4MIuh8omfrJAzd49nMbPMyBcq6Zb2bQfRL8gL9sfc5Gm62FE/iPLBUv
SRRvJ50/oousxhDYGo66cWrnNtLFmasOFmWgPvi8d/OAjwdqdSYU57sxnLYECaoUdMqHFhG9GSGk
4UOgZPm7TXhgoCBRanImP/U+llBHNB/5/cf5wO0Vn4OsO4F/A+Uppm+sbhGWwTE/gSUdmBsdpCkd
gAIr1wNVmUZH6wsNiqDttL7ZpjS8WMaXBsfuQxKENU7JpqHwN4xXc1PJwruOskhRuZuECBeAOCnR
F+oAk120sN2Sbz94Y7e8asd8ON+cXV8Te2f14wc3CLkna+UWLbjAX0AQE55FVbv2okM8YB/a0UvN
WHQZBc4tK8DvN54N8rHZBTVX0yJNIgNvl7FYAU8EUYPb+0mxvAaZ9ZpeTB3ZnbF3LmXeFSupnakn
ypGBW5gCAMFUzM5/vPxo9oLZFsgWUZau2Q49TY8YsxJ1mXRrEvHhrYuM0kodoPqAzdBDSAPvgx8f
rIqvyNFNLJQH2bVv75kjZ9s8gz3WuxYybQ5fFHUBuQnLcu6SbGp2btLl+9J2x+sEIUhoxKXNZwW5
R9+IjR+BbHZexfwvnV+oJQ0qvLTZydwC80jYj1cbU86DCtM70xvBKbsdYkTePCgCru0uTMc1g0Lf
otCVCp6uVKBLrZolglbh2XakBVyNPtqDa4OD/gqlByBkfPPDqQnMJaJugDdHyGfxPtisErmFPhrk
jZHOuQIzrK5FJpsz86BQL1jhQXwHPCpm0o6HKjTvqeVpE92BtyTf9Z4uT9BDaRLqKI0425g14Hd+
1JZvs4R53q1Yj0hqYgVRsi4dHDRVxkBIeHsUckv4NEDQ7Gg2Naa7KE3FRYBUYR0EMlnTL6rSPysz
KR+h5MZO1GqjsDuXTQ/eP/TRJWxMufaAuFinVfhmQ+XqfVQZwfxbRFVtea4n+0r+9FMEebxYx1w2
69tEMhJ3NmSLzzQPgsOg3xj9FEEmUKrUmv/KypKfQqb+nTtAvFtEYK0nu/Bcf2m1Fju2cameWMq3
3RhYn3NpQcm6bMctuWVIoecWDvbtNLDDf5p2Yka98CRouGjaIpLlwSZYYGv09g5Vg9G6cKduQyxk
1EwRW//Q5LpJlGVm20TrW28kEZQwy58xloWnAZpCB5HhX0lNhyNaXnkBChF0b+pqjkheA5eom2YK
7KHQNP3URMogOWd1l83NeJTmOa6NH/NMyHhc0rj8Sq1YuO5l6Mxnf5qmp64U3dWAjhj1ccvmd20e
XqhPAbl41442OAPwRDBqNPfYYO0iEKw8JcZkAFM0bqivGJj14IEwkMb1bt8+jl2ypL56ipNPXvGz
xjdvK1Ng3fuoHB5lUWag5cqHo6fJnQAbtncpc2po6YAvanZBNU1ju+49tdIyZ8AAJtaGmoOlqkuZ
hRdq0aASG/QFAgTDkZo0pR/0936Wfho17Uk+tNmDoaO2Zc2dLTYYA+RueL1XqN2/kAuSMvwCDYr9
bUBXCHOLQgAgKPQkdOmLRMyTxEUz7G1AlxdgmAiRyq69RdqEQDPXjmMsmOFyiGyJcOX0U3RX51V0
h2rJfJdA3mhhkk/DUGZX1v2FeulCzuOhDGPvbnbKWrxcWnwH5nmzEExJppvFu9ug27NK/RgrBYVt
mJXuCgVXwJCEscmOLv4473uBQiZAa1P7w+qvkjFf9z6C4HVnbtM+H3YeqoUeY+7+w9Op+F6aITIH
fvVUgC7tbw5Z6z+FY1XPDlh4h1094tClZ8hxWHrwwSOzSDxo2pdWXJ/93LBfmNhMUZG81I1qLiqJ
gdPW5r6UfJsBOL5BMsp+uQ16a2K3niKSNU3VcV4ZFQvxG0l4hfI+yCN9uPQRAG98GKHyi45Wr610
B5l3/4IDT2KrcEWWkDHsc7Kq2kZ5CTU81wkh65qLtStY+iQKbAWTLu7+qRCrMpjj/BRIY9X+mH52
OwQ1cuCzcdLucTzE9vtg1S2K7fTwCGI38/ApMNsnpDyGdZpjt99qLISn8RGidbBc+v2FWr4JNoWp
y8TSGi3gO3RvH8i33jhGuXzjVkBM6aHv48NAlRszBINpAgprxAJQCD/oGpXcBq0KfiCPyNsH4IrC
WWDwmfmll5+oPwK324rZ4XSkgbke2FFxy6Q+NXkyHnxdVtF0QXlx9R01Yy/C7zQaTtYErW2wcICf
sankidzIYzLiatv1IIvdA3zULwO3aJDxHI25NiDK02qRWKa8s4agvgD7YgDNitSpJ+sK389ai5P+
GmHHWXgPQkBwmOfOd18E4kiLU98m4QUyaNuOY6VftiweNmDSa1e3rZ4e4Mm8O5JJgqZvYwY2QNII
j4rUU1+ivN6DeMf4YbnWCcKl02cBZoGlj3r/K3izjJ3bm8MO5aVAbepBvou6xdRs9pPi1XWKnHKR
jSU/57riNEsAj5aQBJpb73ZXuKVYFbI4lDa4FG8kM4CFQtfH6H2wq5rlgTpyfL3WVe4gx88iKLn2
5nhuwJD20v+spdW/xEzF4MgFK1rYhPaLAP/XJrWk2pATWFvfxjCvcV6s706c72RTJvd9Y/NHVtgA
xucm6KvaNHnMRdWe8Mb5TJ0T5/UZFNXnUnn5yR6zfAVlXAgs6mbYYwVc0C1dIiPFK0z3jCpDjw/h
Ti3U463JOLjfAInL753Rby458KOLbgjNV94qY1U1rNxTM0PGAuqY8imz9BEMONsFBzPMa5Q2CtgK
M9j7PEiPqDr1ltgOLfpMiOepiPnZNMYQBLqAAUBItlsZVRAfKt3UbkK7mXHDz4hXQhMtbpEMAwpr
BSobfqDmu5ulZwNYDNxoBCqY2m+o7ADDVl19DT3E1HXEPDVbCaRVH1xUWFYnVMR5q3cPpCRQApBK
ufS0R9SBUp48oElUfY2btznIw4DiHLiIwJGMF5L50CGZtp4a1ICoqrEeUEpvPeQi3LSIUl7Jo0hS
G4iDUC0QnQLPrp960wJvm3FPzo6NwmwxtsBcYSiNaPWcCEe2a6eSU7GsPWOjBvczg6bWPgMd06LT
zDDuFNVHakKkxn5ye/HWjNWYbBKUKq9UI7xdXUIwjM7qHv7VO1HJZEUHeeqlJp3Wb85OJ6Mjgjrp
grJandOBKjgth03SBgZAykV/EI4dHE2gtubsWBaBkkshw0oDyE6ps3ZUyXYEBmie6TbgzzkRKYIq
4Srj2PawHEA3XgzZXZhhRVOTf99EJUzAEBwVC77cTEPqQRLBKeQy7vI+Xfq8EKvU6LLN3K7jSXOW
J/Z+blsRFt+mKi80RVV42d2oepwP9WDg7eb5c5TYgqROHfLkWMQyO2G383aZghRgnz/bvKrBvN4e
yU4juii0QaNqEtWMffE12HwaIggG+6iltCODLcjm6g7891fLEqCo9Y0GhO4QRkcaFUg7nhSPkzu6
n5QATGZMrj0o5z6RxTamPegj+juhTYNtNou07v0jeZTISKxaASW01mg97KhQKikacEjRUA4p2QOK
scIFNVESa13+y5N8u+nvEkBcWmThwz53USk9NcWx05dE2Wj3Iy+AGZqKI91Rd+X0CuTEtgJv4/uY
mNypnzzrqQafz5+31G+0Q7OGlFaydfI4W5Fu+L7Q1WE1vicr1pry3AOAf3bzPFvlJrOPyqt+iCjr
T5bs3y5x6vQnsnkB+PVcJz9S56Q9erA1II727kI9ChV0oHQGr1ph3N/SVNPg86M5Np/Fe2W5gzQD
mShNRRejA0Wl9qIWudLAiXfzwDmj9Wuu2/S/z0X29yfe5mK/nkgzs7K0j6jFxusTL6MmQ+UtIXiD
9yaOO+wp7fBaufViO/GxSb1IiPOctWfHNeRZMRHtsbQdOpYCsUO2+TYAQGWfWtaBbHQpvRr1zPqC
MgOQlL7wDicI8HYJf3wyAL8PUuOl7prqW2kHLwG+CN9ABT3fAE863/zWZUbKf4ZUxkF3l3rkf5ni
/90HEmCo8gJ/99rtXffUKM9ZENFDwXO+aaFTO7ND2D6UXeradC8d/snPLPiUTMx++dugKGDtzA7x
70Eqre2X2HaSkyxRfNkXhrqjS5f4ObQylzfLhEDcnZfoDXnGteirqdksy9raWgnOqJ60xg9D835p
RE0VzVMOFrg6TKWDEvoJOqZ310Tc2mYRiGDJ5iBDuWg7vwQ1aFmvB9TU7yNf5M+jMW3LhgHUqu2m
nYU3u4yrN7sPxrZ9A3zds1vhDPluv/n/bq8a1K9R9mpOfOnsFSgvock8zsmyBrS1pz5sP93yZ/nA
mu3gBmp5y59JpDARhU2CzS0p1jvx5zx21JFMs50vqwgVZZRzm4woO3G7/nR7dI8XzrZp+Li8TdNG
w8epqWO08nlqmsgElfNd77HlZKFCUHgTAoM5ICmXvPa8pdGKAnUAKrrMPXhDjXvUtTwV2kZ+LYug
oAgEyZZmmMfSBO+zSLD7oKBJT/p+wfZ0nulmus3ZJNkW641/pE7gwB5SN+9PA8r4V6rwsePWG5l5
54GFrx4dpGa1KQDP9K7KR1B16SZtV9wyRq5NRtmRbF4AggOAwq/UObvpeT2kwjc3W8l+3qY1xuDj
tDQoNBDMSqXIcI7CNoimHcBoTZ106d6njQSOCmONXZXqDHdfd9jZ0X4miIGDoCbtZ6jpBYNEIRJS
E7cm9aKWDb+X7BTEOPUMqCDeRmr6GnY4EsW+OZxAKI49HrV9baQ7uiRRCYnYrN3S0Ags61g29BBq
32aIKhD820P78Id9nvnDQ8Y8TBZ+UMoNQhzDXvnxI3MG84sPIdYwcpPvRZ8Oy1alwQUSwN0JNB4o
Jxyr8KvVnMnBhSrxsvLBKd+ouj6X0BFZUYe3taEx9Q3Kzs3Ka2RyDnlcXPgE7AFSW8l3j30aamv6
aqMofQUd21Jvm6MtUsSIPQgId2LNHb8UpiMWSWbHd2XpORfqwBEAtRW6w0CJ3dxRG+BfjhjqKFRz
8C0OakVXQ6CUkA9kk50LlN04jA8NIoMbOzbkNco5u1qteS/0pjZFKolasjP4xgBjPhSBIfIY+z47
IKqyp6KWW6ELNaHu7B5Afj53kj/Z6TIitXRwE2/3p11PC3Zo41BZ3e6Dv7bTA7LJ4EcU5MydfwxH
9S7yx6acP96t3obcAIksj1Odb2/TMmDqz2kgl40h1NnzkNBRwORfhwjLNQrNkgeRhYD9VlBsUG1Y
Li3Hql980aKMT7b5lyAACkDK8nuYgTyp9PqfvVOusqzwoR/6gGRQilNKLpZ1aEc/kToDjDvPvqnk
H9ToNU9O349rjlfjqTHL6mghu7qZAgebSpAPLOIi6L7bLF4aU178BAf3c++OzktoKAT3EXm/eIZp
7qGKamx9nMnu0zIYlrIzrS+jM+ylZ+U/TX869GPYfAFoEwJdYD/0e7HgcpgeTVam28hpskPji+zq
BDxeWeEgvwBJvx3rLP9hjvy1z9PxeZBqxOnTKk+h1Tsn/LKrtT/41YvfIxyoXe1u2id+wI9Nm7jL
Ok57UGC74pgE1vTYCesRPB3uF2g0Q80pcroT9MPqB9C0fSM7/jGIygyNPJegrbtvBQeQOglWRoji
OhBgxhejKJNzY3Ec9m17+Na6ay9Nyu8A10AmSzsw4Y1b1FDydcqy8g7FL+VdFaHACwGHGvF6t7iz
oL0WLOoCn3jKr2RCDZeBzLQMbb5QRrWLjS7dSA36wH+1cc+CPFkgbCwPtl735o4I1QJTVN1Ri3tR
dS4YP98G5RVW/ZEnIPF8n6hEwniFH1O6MQgigg3128Tk43NLLIqg/U5kb5Pm46yzfjx2xaJ0NeXb
TPw2X8mHLh/atYqnowDWtbeCAyRsFq4HFo8qty8zZmGCNAaCA+mGMA5xycQZBRrP1Ekmj1tnZg9v
/gIId6TJYvdotIG7JDoKp2pfq8SxHhiCZqe/2Iem/GhPWffq5uLNvwEAaEnsFfjevIZRyh5UjGqq
OZJVRoN443dFEuTke+AGJUwClaoV4F/o2g7cE5Fzhz9M9TRAkmnXoYR704229TrhxRv3Pv+GJQz0
KSIzTmPvTleoVAcgykBBsh6JnG71pPRIUSEwFHv1PJIc3AhFYDTSBqLi2qcQHfd/jaRnmj4gijTS
5YH5KgA+Igfs9FB7Ea+LuHUegBBPN/jPCE8yS8A3DPHqnS3sGnkBbkMtvDehR22DXtVm2XdIF23G
2p9i1CTyNTi6rO+pg8pCIGbTZ3cy5Spkkl0rGRvbYRq6g9d04wl5doiP+1Xz0OA1j/K8ofyMbcSn
KAO4d8Efpr4FY1jt11pVxPksDLNc/u2zTb39r88W1+aHz5YYBkR2de0XlW5xJYqlsHl3mIuzdBOo
+e5AZV+CGQ+oIxH7WmaZXCCyCgo5CtcFrd+s7QSMAbPRQ9p2HShuLJDGLnFq7fyNgpjZkqsIf3Uy
iirBGh27p0mreCl9KXvT34gYYud+rba28suDAUjIWXq9OtMdXfq0AkNZ5HmrW0fTRN8SYUaLovXV
xk5jex/4NX8IRl3SNoLqF8iTE0o86xfyGB2bIb9pP6H6Ry6hxx4fFF4l9i2t/yHGP9+S0wQnSgH4
aeJupOI49oONbkRw1/UD1KBE+brRsGJhi25hdUAGDoAFffJcQKSdbHolt8gEzalb14jADThrJEnX
XTrtNsSo5dPD/+am8MvfloAiQsbK75/aotiilBt5PfzyNszl07bQTZnXyxS6IS9Z2ZiHjHmQHTcm
87Ppqh9jGgZ3SDSrK9i0UbGu/W0r9Jai95G50tMWfbkl/zH136atEDfeTQUq20GtDYbdTQDM2BLZ
xWRPR1tq1maa7ueDr+5FxUbyoYlYZrJPGxOZ6AbVpQEBV+PEHRaWNbjrsAzNk0toVywSg7dBecbd
2xOhTnOMO8Rp8ol1JxSZgF6iAFH1CQKdEdvENYrKK1/JDfXTxfCTr6lXs60qWY8aFlySMh7OlWgq
lPLnLhhkAk8tyJhU4s3H9vp+WQuB7K/2po7ejxX4L6G0kNVI3kJrvT/3MgKYEPpSy66CRKPMgOZH
6h632Hl1GzC+dYsAoUm1IGOre+guAFJmXzX+9WavLQbqj7m3t1dWDaChws7AxTJ+FPRDw0+In7vM
wW+ObnnwWNt5CoUzxM3pghxVLhHS/dXuwC9UgtefLB9GUnvKEgua5Uua6zYGQkIIxesLK3x77ajc
yy+gB+s2JrjAL7UV2Wezf7I03IsuZKa7iUt76aVjuU6wU/FxBomC0xQXS3LJyDaGZQv9Hu6sbzO0
ifmE0wkHTV/QlwsDqmSHUF/oLs7crgSTggcjznPhmqzd1DqA72ov13egdC7GHfmQyXGrX6Npylub
fKhZVYXrLG89nuVXK8uDoGQrkTCSZfJ2SRGNbFEvj3auggaEQ/GP2ZZTD7m7rV9thsL4SRHID0HK
LEmg8sNBnt4BzX7C2fFjNPOP4CYNDtz4yUiMZ6Cg7TMzwA8obT5CKX5Mz82Yl+Be6o17FKGxZdNx
hhhPHi/AGFn+o+JsDZBiCexHAuEaN+I/+rT5VsVe99qOyNsbHjcfsOEJwD0pTPw/Vtkei9YAFpwW
1fx+tvawuOL34Jb4W6RyPM23ht0bB6vFnqrMGlQS6R66eBLIrBG0eAqnwS5hKNoDHcZnAC/vIdbZ
PgZTHZ5QLNguyW70IF+sWt5cs8ie7kJXYf+iB3BwBSBjVLlHB/XFn4IKcrrSLJ/iamoXCox8J7qM
0ihOpr7cbNTsZS+Wbs421QRAuCzFWXhx9RQCBfsggmhpspYD17JqvTJ/clVXPSHyCnhj3T+QY1zl
F6Ckgiu12rT9R5XNOE8CvTrQquYcv0M9Z6UPtHgRyT0188mdVsACOVtqdkGN9CAC3BtqjkkkcBpr
g5WtHwqu0GSP7Ia9pF5k4o1DU4HegnoDb0jOXYcdKvWairVXhAzuqRNb12RRu6O5KwzDnsC2nLUo
yGgPHTYHCCUVWXTGdys6050h61fwZcsdsyp3WrAmGhCAH8EEbxU4GBZQZtZ3dImhCnCIElxuzb/5
3YbRCHKhYbfm/32q2yP/mOqPT3B7xh9+1OEL2e8H6zHiEFk2oBJSLej2dgHxh7uq7P9h7sua40TW
bf9KRz9f+mRCDnDj7P1Qc6kGqSRZtvRCSJbNkMyQTL/+LrLULsnt3X3O2+3owOQAVaIgyfy+NRT9
DEYJye7SICNI0pd5+uchpnxpdqczXopm7+cPSBpkJKmEyuHfnyYsf3wx8ynmm5wrL59qKkVVsnwm
GD2NOsLabfoSl0NM8dzF7JpDiiL+DOfNcms5UX7TwBqSIxW0zybFTrMpBg4UiOUX88F23uo6sxer
lQVTo8MwPQHARut6VWkFrsSPY80ReQy0XC/tw6V+JOBujwlGIvOpl4YB8jqd6NQxc0PMzHXYiqUq
Im9+/sQfJ0aUCsRtaHh35rMTnWGVXNJ4cT6VOTjUj4nswuvzqRJNi2UYWeW5i2d5RwciRGsoTOgr
oYm+Ou/JpH3b+0Wd6dK7TCZ4sHGc2WQ/9i51YjrN5aym4VJXQiV0HjM88ZB3826LVkKbKoSSuin6
XHm32oaFdqfs63DqUcJebRM2vJ2bxpK53m2OeEtaduRwPqjTcAoEiQeRL0BEM11n167jHCGTUr4W
Iz9aghSvTMtjKLGTocb143ovowTaTB7xt7LqPxlAuoGhBxMWHZGAc/2lyvQw9Wk5XoNlPiMDFgQJ
j28goMdOcRTLIwakpSmZjTVCzTlxmtd2CBQyfQ0QeYVX1nNX+FAxkGmwqxI2redL8dj82FMxfasz
e23CxGMYDsmM5Kl8PLcGa0K9O6W1OnHO1Qm612JfN+POVMEcQp0aAPGvfYxlcM3rg7np1ranEGJM
N6aX2TRVvVFO3h1MqY9idaqy/HMuMyhpTGc2VX0NzQph2cH2UtfmTjV3Y6LWpotpSHQK0kUOEo+p
M+cMS9iJBg1Ti8unBlI7a9VDgfpyvsBJ7K2kPfBa1MUXjvPR3THRnMxh5k8CLqKEzWnx7uy0hAxv
fP4Klz9BYUXZQf3reKnK/Oqm92S4v3wzLf1oRiGTCE4qLpjpW4vKn1mWkO/+qtL2ASO1IVdlupiN
N0IDpKY1Pf9V5qSy9WC6l6Z6fvlY0mTuxiqBW7/8pW3VWlfE7b5cLhwCpND918n28u36jHvXefBo
znX+Db2+mKKuw/W5OBbsCgob3USm6bbShkmClaf9c1w393aSqvsYlo1XkhAgdKd6+Nk5Vt4cR8zD
Af5061UDKaOtmxbsk4bQnelEhE3njSDVIXK4tbB4ns40DPju2p4+dM2QHbqpJApvXAErAuXk0qN3
leirGxeiV42r6J2paimkvYI0iHamrm+DYpNGOZmfD+B2cNfTla81hRInIHqYV7fx1pwcmrjqClER
OjNFc4CHm8UStD+ZqnZEKDHp22ptTg62SbqPneybaTRf14roDinc4Pr86Y3TAW0WiaU5mStVdySs
OJr+ZuPF8XOuJN2bUo/p4dqXdgs5EfxBo9UHJyBVFqbRVOWwyJyxyu+vTFGNhbOREYJ1pov5Ch2Y
cWS8MxWWhMeLV45kY74AZD3IVaB7LCWxpuqizyRy2tPIpL4pxu7V7zzvC6zdhyUcAYdN0KMYamsB
0S1gNGPP2xdVCgc+MKi/QKeQQRI3bXZFGwG6Zp/O1S0c+HRZQi8EMZr524obEmqbM07vgs1XSH3s
2qyYvQPqOXENM3Hq3Fr42kXgfzb564BkL7rW+X2BJNtG17D4QZTWu586mNQ25oAvrH6yEOR8iTkA
kKpj35WTXDfJYD/quBngB2pnJ+FE7dot7f7KL4VCnEIRqAay/l4NcMbNYND5dTocHqXse4TDZYpg
MG5Rf+U7CW6NhICSMPHII9eCsgVVIJ8lYf8AjwpoOaP+0q2b2OeJJ5FGREDt3E2Ae2+6gR3xdrZh
6nY5WxR/9Y3QASyPB8h8g95hzdLhNZUh0KWe/Rm2wyVAiTTd1H2jHsqW7WVBwxfweZJ5AXj0UUub
HHI6ILXmDNHLjyO7BGYU5shcBIBtOw5ZWHGMBFGQJQ9mLwuEOu91v6j7Vb+AUIJxs0je5dks4Qw7
KINt3mX1zjk2PtxZfBRbk147t0pkyZbcKkEz+ZGjM53NWZKy3pj6Pk5m2YjE7rFoi2ItID/w2U6L
s56VSFy6VI5bbYFCgjlvkp/1rDCXRn3cQEDb9qyHqb+LOBlYaoApcGMgbhedvZyw8/NQeNDBLkP1
H8rdPNYzP9L+zlOwHQFURuXHdORIuNBuYRqQJ8yPETwEnUU89gtgqPzdpZs/8HA1BImc9wxszg5A
jZ1O2/Y+7OxsCZWyfnUujhBiY6LCV7Jle687OkLANdmbRrPpJATDQOo6mZI5W6/o29kY7d7OFjhW
sGp11iDi5dpqZjSzYD+071xaHU2pJkm9ib20mpui2SDIC2HOoD6y0gNgc+pRQ0BsziYrEVP3i3Oc
e0wHfDzHrz7FKeH9WrTQngwHVtxZiu6MNoMPd9KNAtdq2U8PBTz6oikW3V2XMO2+Y924IzB/XWJw
lLuwDsJ5445sX6vceSCQSz/L1uksv4IKZbEIgJr7Yrr5Scn2lARr185bkOrFi3li6hrGFSViFqeG
kGbXBK27IIGKXnR6yEvHe2oVZFfHZoyuSJpkd9OBpr1SOTx0bMCFnEiJrUpwHlHb4jVAwCcMm+4F
2dJu3jIvvFEupTBzHaEy6uQjTJTVW18ORxYNO8ZsQZE8baHQC+0PRha92XOwVO0y7SJcgL1z67Tn
hM+86eHi7oImNG0giqmDdQ1A75o3DElZjZGowTQC+v5yXHsYZ06lRGp90ks7/xhhMyxqgaCr+S2T
sI1PcJabPLhuuEf4UwKtXZgpdk/22JO5VnEHL72g2zSitTYEmc7rDpTwOfJy42PZ93ujoe1lUO+M
8u6JlAnsIMG/sLo4vc9AvQd1G3tBVcA2FEPyvRXrt7pLq9nLCKmXXVZBGYhhoARFI70yX9kXSbIX
ZfV8/sbTnyIKiH2ZHmmoN3AsiD95abHPc8u7jyH4dIURZXoKu+Fpqk8I3hZ2GLIrISGV8rF+RCJj
ltO63GD46w+Y8PeHkYsO/tAsXyu7iGYl6WFCYFpkGI2zpuThOu8G+JpZ8EFwvSmoNRUvdVIlwwbY
turUTpsawvrIXqDOFE3DpS6vZb0qfbudG5SbwbthDXySTPhbg2+71FsyHtcE2OFZYmRaL85WnlOd
kFurl5nG6BFY1L7OFLeW0bQXiOFtz9T9qhXAUsjnACu5jnH3XLlIHazqURafqip7dRBlfI3KeoVA
XPdEU18tgJ8ajtp1Edmjeb3KEinmdjZaM99N6d41iggmUGzKHBE5zHOCK1NlNnKKIps9pCng5VqM
MKIFeHUVSw228kS4MyAuUwcBAPjfOOKAQE5+9KbhN9P2ow1nuU3MOIbkwurVlhELb4lSwQO9rQMG
Mx0av/p4Klxb8OfCC+MF5Tw9eoq4u3DM62WvMw2uN/jicPN8ZXX6fcjb5t4No2bt+3m6DVIOp7Tp
ZKbH6MBxPar5M0L78cKXY7aQxB02kBA0GHWz8bKsXPqS20tT7EDeuxVvHZjD1yJNARcfmrsx80Ht
V1G6RU4DBEM4PJzgDPJWV8qD5cfbLBTLX3lW+A5etVPjOKXiZRaSBSCLnXWH6BquQhcFxcJw/xVS
Vxvkem28wuDyBCHF6hQiGHOuM0XTAHR7s3HmloQAQsta+xNo4O0Vs4tJm9pF+LCCNcSlKCCgiOvq
HGInAELaFd5cTQrjsGp9EHUV3EneJPt2UP7cKHqLP+t17iT73JnsmRCBX0LLN4EpYTHDY0tfoLeh
gfm3kxupxQCtF/wQCY/aO+JWEByahtohfOvbhlA0dmwd3oYU4tXaRyILa8PxiRE48/R6+Ay7mLd6
A8SARua53vQfs9hfBtYIjkHTqA3ronCFJAfyeu6IcRG5cqjbgBSikmRDVdp8MT3CJmLrGOZ8M0y2
0vlZer6xSL/+ZdkIzyNfBpYMd72NLSANF4oa7mfmkurqfdG0IuLfbc31L6PuL60/HXvp3E6nKl1L
r8dgvOoGJF1hhV7uekQAVllFnbsMkDDYHGfja+5fF33nf3PG8rvDXfeTTihWlkHv74ECr87H6LSw
ltkAppJ53sjAqnVshTliT9McSE8Tnm7aJN7ozAl5vnCmL7zqAmIS27SEuQ8D87oTaQ2D4kG/MbEv
/eDJgLl5m35ipCa4T7sK2jSps0o4wMWRKosDSPDZErCn8qGS9KuhNlriK4Yt9Xo5hkRjuLB8/qgF
fkzDWgPCuFxdil7dlyvYI4erRAbBng+gXvH+s0G/53kLa7rQH44uc7u9rbGQiUqfPtfq3MHp70hP
Z8gWlECI4JHIMcNEWJgVe2NDk05FPhVNq9OC22lasVa0P5nWXx2rRIjMRZpBQNXKjpgmYF4JA1q7
7N1dqQmmmlN9VwkIBgzNY6nd3PmulXRv4Ue7gMJtkJ7CYCIw6GgPpW7OvmbgEC8gq8GurQKuf4Ml
1acgyaslnKTGAyhfyZUolFiPRe7cOHHB5y0X4WNrZ7dpkrPvIPYD3+jp17D883AZasA3WmVDyB/v
CugjeAjFeOmeN60P9ED/YB5/U2+zTKxlUZ3dh7zBTm/A7d5lGYyRLoZEaRE2a65DiOGOMCS6NNCC
wfDDuoGCDZSoCqD2EVyZlTzqdqbYDPlb0VAP8XZ43zp8LJrWmIAe9h+PzUdgdMosXUDads9rmW29
aYIFNCIc2dwyDQ+mbDZTFz8fs22sZLSnmHwaPYNYd998noc3ouvZLRnV0YghOFnnrAEbjVem15CO
38DSC24wtz33MtX24KBXn6DXNHP9cS7oV5x7ZXUhVtqtnSUilAAI9xX5HDnQhsNz7Z+ysIYeNwb/
AzgyyEH5bYigS+ccRkDFYY5YO7dNXjfznGb9l9hznltPqm922eDwKQ/FkxJLJaJehQej1T7gBIZs
AZ7poIY2SjcgTdLS6OBT6zmxfHaeULaKpvs8Dp/NNM0sEFywXGeu06orM1nzGO5BkOGLpVHzMrpe
uveTg1XhVTEpf5n6ptegdkz1rHPnl66mHjadCV4MXjmDYO+4Bmkm/SxhL55RN3xJfdCgJbTYjnES
dkcXBGpADZrwJYY1ACfQ3rBl5K8/HqloNN5kqfM5w8zmAAmm7IBZb3bACiTe8N56cJ0o2jlxtArs
tLxLkri9EUoC0NLBGbRHzGVe+YRsTKvV8mYfBO7TuZUM4rUG+WOHyRFWLYJZsLxEhMz0NRsI1614
l1nXphSVnlj8/tt//fu/v/b/N/iW3wBGGuTZb5lOb/Ioa+p//S7I778V5+rt679+Z57ruJwzaFhw
D+ojQrho//p8iyQ4etP/EzbQG4MbkX3H6ry+a+wFDAjS1zjzA3DTghKhW49tHG9SVQCT/rZRA2i4
WstXpM6RPs++ttbivI4NulDtwFhZKzPD6jhvN4Ca8eQoxjBdu0ZXDnapbBYOZbQ+uwyqqPlQBo/4
GAIIc5lmxIrHC2RjUhiEQJnIbALlv68zncs0WRDc41ewJwZ6dtrwLO0PzrTp46Za5Rj0oMj0Z2tS
6S8Q0083vCWYsfNUVMAjue25iznWdDYngJsCmf39pWf2Xy+9EEzgzuIcOWjBPl56yOPlVldLcdd0
0bBBEjgAaoqOy5RZ5WOlkDSZphPdCB506bLqxvQQ4DyBqk0AE/t1ryrzras0dN+dpyOTzIbTa5gV
W1ec1+FjElX2InZUd5CwxNyVBXQyBuSmHkaIPuPyitepK/SngfGeuhIfTiNBMuzNY0ar4VqHsXPF
mI0xF5QG+Q/3pef8fHEYQdQXV4cBGiK44B8vTueq0gV0Prs7T9JFwcHLz9kDMhT5CY6y7QlU/U9m
OIzqzFqZIc8Up16Aa2WnoYBXsR16z4gB66XgaQbVNAxMYVbDrIHz5outq4Oc5oh4Kd5mMck/c6uA
ZVDRoeuQs10tb0Irr24AtF8hYc/v8klNv4S2LeQOlL8zdZAMU+umgP6jaTUHVFG/4pMuP6JmcK2t
IgbenpPOEZyKt6PMoNrvZ6A89j40M5xOVfPaB4swbO7gXc/vfurL6E0t7K0L546fpvbGYc7W3Lua
Go393NgGYCd1CHpg+kv2lEXfqs5L75tpg0hhUfEYAmAopJFoZy2oh1epV2T3tqbVyqJjvjSt5uiu
S85H5xDvvT7HG1lhk6XNGvVOXL5t5DQq02ZlGkqbhP9wRzDvwx3BCXEp/udwzJagIUtnepzejVQY
WewBUjLBHccrCvZxpD92FPLKhmcYlQ/Uq+1nMwljVtvvA+73Ryv0MEWzKlhBxupgLGDPLrHGPPZs
D2t2K68oilkzub1FAAHCe6eMYS6jyp05yDSY4n+sO58sIMpf17ULlM3guMlGdiPdEebSndljvXLK
WRYNQFshUUQ2zI23l+a/9DlXsEqv/2Hs+TjsTxcTAlCCEeF6NoToPPHxYqqwIjRJiX8r+3pAKjb1
ZhT8hRs7sjyAvlO6bBMve8wJX5q5rulRVSFYeh3roHAL4VmkEQsX3OO22NTIM0zjbDWNru82IBkd
Wg3zNnQw1fD4QNCJhginBWM2rxSFvKtN0hP1VDQzwRbTQFLrrQHZmQhRAsi6W0xn87gooGXje8lJ
AOfy91fFk3+5xRwmCZfUhuQuYc5PVwUzKhZkTSJuCexyD85kmAFpEwUI2+RyazRRAxHHi744RWJM
Fu+kl3MYGhi5ZFMH/TwQY11IyRtpZV8OwMH1olnUVWxBizut5wYKmHPIc8AKOdjxCTEYB2upC/n5
0qsWQKdJAuvGbgoNFX4MUYzICjamqKe6zgVDKRycv9SZfsUUajp3nvqZuqF2MdVm1mM1yXvPZDCy
OwzD8BWxgxhKXaLcmpaohMeWX8GGy7S+6+2xuoZBLvP2obanW2B4wu1UrGK7HjcZB1Blqid5LzBG
IKgI1RSs+CHY7wKMz91ZW3v9nT0RSAoQkZG6xUppKk1t3QAHpaRBWA4WYWGQQd65o/4W5t7FUTcR
ZObHxt+5qfySZLq5NVU5Xl2LBDmMlSmaBpqAQkXo89/fIzb/y6PjwW/DozAX8DjDKnxqfzcODR7B
625wytswpFPUOfsc11X0knUAHfq9IDfI/ESA5wEADH298KWAIgby+/5jgbTSCr6pUMmQIrr/eKRX
tQQLmGHvpVYEjiu0WEQXV4hJQa7WFN1oXIaFHu/aUEJVJMhWEZRAPxe5lR8gEwuo6VTECqPZuHJS
uZmKaQXx0dLl/cYUQTR6O6Upwgp5GQFqtnQd3OWGERT5dr2MRtG8o16DLY6ZUVWdiUMIVI3bhIHq
dqZe8xRCEnACo2fqNdzm8mvf4e+o10XQ10vdpfr8EeZzBhBzgPu2lXy0balPwvaCa9WC/9qDxPPo
aBtO4YSkeyAU5D0Nyq0fFvQRqiLNCmOqvzbd4hj65wVyXV3jAu/UYgVh6gVrni+ndYIREeDpcHPa
QucBQvHFvtZsBG4U1o1D2Yb30FxnwOcgWlfJejvUyAiAViDnUL+IXjF9ymbpWPqfVDvaC9/qk+sM
2NCNzlt7a87EG2QAL2fqSBrcekUPcjJ8slq/n9swjUNwGtxkd9qYel41w7Lmjp5TMb7VmQbTr8dR
DiHO+RxutIaJVX3tBoigZEynTxCAvzLOkE3c7Hg/eo8AMYp5LIcQ/AnYp8qmops+QsCe2o6Db+Cm
T25UX9V+9glkBnVNMByeBiyM4HkBg2uet/fIcwWwswvy+zwda9gEFO3aFEWZ6G3dAjhuijBhdm7q
mqxi7eQnRNjpIieJvLXLPLkmpVzToZe3pqqP/Gbh2/64cqY6m5U1nDvO3f0uyY52kW1NsBamQVA3
TMTWBIxCkyGb6ppeAhvdEhDCMVlyId32aGX0FFUcQb283jp+VX5vbfXsxKMLzmvtz7FMZzcldeo1
S2oLeKARcg1gca6KSOe3vzpPorZ9WpRrBCzaZdnCEi+LittiYqMABgmX5ImIklk5TBvrJMMjhTqz
4TAOMH3FiFHKjUrk5Pvhi5vni3HIh0+xAkHDLQVFrgUrdsxuGQgaOV6kk7ghT4oFiEX9VVc1FTJw
XdupQx3n5bymxDtBnzRcO24RwXEmH/bKRnQekER5J2wkCkQeui/gVC2TNGDfA+3t2gYZGXM44ADe
iQVhtAagaVz9/Ujo/Py2xKyBEYfgxSAopRhTPg6ECEOVjd1bLQzjKUKsnY/0kqEMQG7qxgs13UAq
DBERU9fCOyps2vuxESUMb6CSL2RBT3GbYT7QlenXHHclwGXs86UHMPwBEtV+tJGTxIrRWdEQWcX6
p/WWRlRFBxA/MnuwcIQx7jyo6/Q8j3CAPp5rNqijDhv7xjQQZEBu/v4y0J/npdNl4ATzhuk/IcwK
+937QPY9cN4u0cc3TLv0JiYpHnkC52OIeCEM4Ngj9DIvD30SOAvWO+XPg4E5okgA8jdPf1hAzw6Z
snj+91+Z0Z/mOZK61HXxy7kYPNhfVp5gmlIYDUbx8TyhH31ZQQk9iJ4QE06moDzUdtS69Hyy/rPa
vOMrCijVX6sD6Daeq4mjoydYbVx613EjFzwqM2g0LU2YM5Ve9Mnm0HLJk+UQ1hAORspjkSka3lpB
+bYHIwS26DRoHllA2WKY9i79Mljk/cNy3KwfLpEQjnc6lsEMCwtHeIyg/PF27oaxj6qRq83gg+rF
5w5MWdoRVtsSE00EkORtN3Yw1J0IJ51WNwC9VQ+XHr7FRuSH7H7WBT5cG21QGaK+h5VTCIHpBO8c
sEDz8I6TtLzqplZTNJsAieBB9ME+ZAReVT+OzzquwBOm9IV0u7+/B+wpuvDxz8XD60qohDBbSnCy
Pv65oFqkAzJZwebM4XKK+Tkig9i+d7CDDIlLaKhU00aNQQ0dcNS3QwZOGwSqZ0pAxTHQLYT5iETY
OrCd9QAt5xDrBVB335Uv7YYT5lbnu/m/PsSwahPT+poXQxUFYfNT8d/rb/nxOf1W//d01I9eH4/5
N15X+P9vuxyirxVe+N+bn3t9OC8+/e3bLZ6b5w+FZYYZ6HDS36rh9lutk+bPWNzU83/a+Ns3cxYw
Gb/96/evOWAX09kw/ch+f2uaYneU4yf7Eeubzv/WOF2Jf/1+gPNinkSY3p7P9uOQb891g6Op94dn
g/XGHccmDuJ/v//WfZtaXPmHBICOSJd5FP96+BhIWDbhv37n9h+UuVg1eq7NbNzyOAicuamJ0T+4
kAgWOp60qZBYW/35p7+FIc+/2a/Dkox9vD0tmzLJXEfYP82uq0wLzwNu/TDA5rfPN1ALY5AqzLJI
tz2M7IbIDW4hPIsRNCihi9ZCZ6oBMRtwj8ga5jUPdUHmjErPhqCCC+rrLG7yoP2mwSZhsGNIxQCV
Lp5bIitBzc0TMERIggiRXLjwi2jndmDxXsF5m5bA1kWlW8KgOUaumz47fjQm1oKR1C+fQVYnsGJt
e7tFKhyPqoANjOeDxJt5w1C9Nm2qxxDzKtpZDOsEWiLWYwN9avHZEGoPrteQi86HfjaWCKu26y4J
ge+IAKUA0jBIpauchSMqXYj5UIHut+3J4CfXaQXUgt44kVcRWJyPfqBsLNqgTIpn1hI+RNs5yVtn
NQYJL8t5FIedbuc9RMaYmBXO4EK0rca7rDy4cDkPPikAAcqn0bKLQmGSBhzIA0OEjT0FsvXpTQBC
K/DKg517yQKBHRtLDekjpHmiRd4H90jKJ+FNBC11mA6nGRIjS4XJdjlPQdm0vio3tV6J3w0hxAXj
pj1SYrl4gqTqh7W2epnvp/xttCrtnEKnXHUu0oVQGBjt27Fwx/Dk6rGC1W0AP574MPYuZPTmkJvK
/EXaeiEQNcStLETAxyFKXiLgG/1lUSFNvvTaFMFSP6ghoVfVWUbvx5GzBllY4NvoCb+EEyyrIgLS
Qreebm+soIkL+L20RbVvk5SnEgamqrLICjbkse2BSsdHwKRB2tQlJrQ6zClkEjDyB6CfktDPhoXW
1gBaCrW8HKzYHObT/QsbQqRmZrRWAcxIsVpUsCAuacGdVQG9EPpE4rwOV6IY8DfMi84ZnA0XY50f
QNn1xyNO4o3lgnQ5eNTIExS1DfO0hEG0sZZdCjfovMNzAz/LsoMrA5ZMJJ8jwJHA1zNqiPU1QNLE
L+F75lhptwntuCyjhYd3e+fuct4ogQxOBGehDb50G93HstXdHY1aiBAsmrq12myBH6nQ8JbH0jfv
oTmTK4TWgt6lZTBvk6by8xnI+0jJp5QO2UMN1TrGNw4PMog094kEG5pkkE/YyYQOalunglp31RBb
IGm4YQqh+TKOqiciShfTuAErqt6aAb3cBw8xOM7NfnSEBcGFyScoumcpGeojViBYrMw87hWimjVt
nxdbnAvKmGMRh/QWrHjub13gmAGNsbo0ZFvPTXS1q/PRiZ69sVDVA9RuCzynRY+n1p5BTkTp6XF1
LPWiOyWAaMX1QlobbmJ5Wi6CIQ6ddYrgEGaumSVieZfgxwZgxfG4AquOBAXcl4nOHkNbO/G9r1Nb
fUuIKtxHTRDnwYxAtcPwlFUsqh0AOshAdjBF7kDRKNq+O6JXLcSsxy0JGS3g8WQ+gw+67oH6xggD
qRyVRBBNsZkmCxizVdW9bDJE8OMyK+TJIiMLX0iKEWQ3SOZ4h17ysVzGrErZLo9dWNvM4sobCYz3
oN8P7iQMWOSub9PQeunrNq+fIaAQD7tSpiG4DSW8WWYxNDPStUVjp8VyolMl8Nx2Dcrkup5C6J+w
puPVK4iCYXDM8iLsnuDxG3UHigkTEbMkqitnB8ohNB4F065cNFkiKihjBYGNW7aDe+MsjwHR5bNq
qKuwwoUBg/kIkbBQHduUa+TZCyU7OFHZGuayAPtT0u8GiCFnz0PodNUeZtbwUpxDM7DVMNTFCgUG
13DHJhuE4jEFm8moheiHj+BOB/ugEv4Ee4D5Oj7ve9gE3UHyTGE89q120Ks+y0cx4GmsKSKQmEjn
IfgZ/VgsagbPKG+mctYMN6yrYITst4KMp662PICt4OcmugegM0oPRpWpgmtaNrBsyd3KA5UV+Vp3
37QSel/J6Pnw1GO17/RLL67C9lRCC6xtFy5TQbfq0jRKGYAvlfK+EweDFMh7KfxyZgn8GWC5XjLc
HHpWw69XzQhkaMmxZG7iQCppcN1vjhXFcT/LAId/qkMQ5NdjJUl0X4VcBDcQ2m+CI3itHb0KfSxd
9w4RKt45ddy6Vx7RPYEMLynKzxgW+TBTaQVZ4sjKA7nOi4xiudkFzYD1VjPw/lR7mg0HLMbo96Ca
jNZKvDgapMW7od4hcRwTRK0qeOXOwgJqZvPQwwowmiVSQ8soS6gmy7FNouBGjHg5fqpreEp/gRhl
SaHjDCESfzG69mOUku+IqiQv4Jwo6CJYHdYyN3Fj2yWW7Gyw5ioNAgI7WwAAqrmyChlfhbls2hVv
2WRb6yDHpXDNISHwAvVaBFR8CLMqMRutrop2sBkU4/0YeWG0qxMeAougUyfck1pAHmZWsTqWn/PB
GZJdZ8VcA7k3APcu7Lh1dnDTUNaXGHpnSYzAbhl6X/xOxWpDMAGIl1FEQBtfKK8rm89tnMh6yao2
GwT0HdNAAnQc00xu2sq2gC4AAR0ul7i98isyZJmPYA0Uym/BAewB1oqBqCJ3UoywCcCyv4vXfMyl
jfQlcQagPeuygeSlQ1vwCsekgBYpHUIFneTEdUHkQYqoascnWXABmQFolQDO2UXIVjA2juGqV4FM
4aGgc1/d54XfdDsvi11yH9rKLrcqBtzHA+MpSpJHQAB1tO1zkBGuBE3t9iuXcFE4FCWcRddZ2nbJ
EsRPnW9VBZHzayenCDTPvAABkcfa75zqMQFw1YHJHN6TCFRAKjPgEtz+Brm6FfRiwc4D8b/X402d
54i9LOIa+Yt9gn8EhCmcALyCpZKDDb1WmzvlQ9Ywvzn1zRjrpad0C1iAx8oUdA+8GHyhFh4wER7W
KbHrNXzOa2L7ZIanOs1exrauM38FCJiNmUiHKHaiXzAZQ1jq2CqPtekSArqVn8AnSLDMASA0sWBQ
H2XxoCAmrryALgcqsqzdQlkcwLBlOio4Ui7g8ctSgJHrCGGVeRI3DiJFuIRdhBFKU48jV5QVGf8e
YwoBF3cLLh30ZFYB/6vl0v9gJfSfVlT/Py6EXCxD/vNC6Oa5eg708/BhITQdcl4IWZz9YXNXMImY
viSUSiQWzyshS9h/TDky4JORnse6w0bT21LIwvrJRswLayTOhHBgwfljLQS9jj8EwVrIw3/YCsQS
/heLIXy1dyt1BJccnIrbHuMCEQqH/hRnG1QODRsBGrgTJHfZ5EZiR2Sa8sfe4t2FeVuGvUeD/MMn
2T+FQDBGRL1b4ZMwo7+O3QDTIcpv8Yyc78EPK/b3n8OcjxEoLA+x/mQEYTGbekQyPsUW3wXN/BR6
mR7USIAY1Hx6gvvEArn0/1F3Hj2SK2cW/UMKgTZIbunSlMvy1b0hqrur6MmgN79+Tj4NBiMBMwMt
ZyNo8bq7KpOM+My954qmj/K6uH6hralHck3STzcvwFzMda6WqNu6FSfm6jr9JxzePo0nTXlo1oFg
ZpGUFS9NPXlcFU0+u5ufKmXHprRpm3qU9dSjYFvXGzHvWxXb3bYXeGNaXd1nBUitqE+cWXvSmm1Y
gCfvYx176VpfAwVbglbTWQ19AMgiU0dRjo0eb4mV9kfCSgznFk2EvMJjsCqBkqbZiGx2edstCiXb
OpVS4XLp3HRzjosxL5LyXPR1jM6WH1aht5qe9wGzFTxPZwWgxnRmhzSbyvW0E3+wx+62mCQgT6is
Tk0tqu9tsfDxLBTuAHwzY55Qf3va8EUl4xLYsC/XO6IaOucJPgHbWgOzefPspoSCXiqZe4iyB7bi
twBzuAh88N7NCnes76D6o+1YrTt3VQp3WTu14lfTj5OIjHYzNkBNG3OjvXZkiepPms0TwCbXuhiW
3Jlwb5X2RzKhQ4I2z/MWqdnMFOm7RP3dSn0qat9yKefOmdYnzNiM3XHQCNYT511SWstZ5uq6Mkvd
izbWR8BKKonIC9u0gFzRIo0qZYkMsBxZngdHqQlRvUoNGdKaTC+sOrBxzpiMq6iB5fzk0k7UwDWo
7c6o4ZL2rOej/OlVKSzCLDWn6c51S28K+p440KCRbrG8mrvs01eVl62OE7ZMRlqchUUNl5Q2nXhK
NfET+5npxmvhZGeCMwmxaFVLFIBESDA+ibzeuht0RfoetGbXWTeknmgNoOHUxgG8CEl6GFxd8BMb
dKyLXSUem/PZXuY4dZn5hg22Q8f3cgMpI19U+eYYGqU/d3B/3Zi2yOv7iZ0HkWAgHFPchvpxQnbM
nHkvZR2tZHsUPrCsEWS0jrcycjwgAz7LfRPI917Z9MGmS4ZIVbp+anZuoFcKvCCEkBMRA3IK2LA3
7XGRXNYU+VX1sjPIfmlFKT9mKpHZp0cgQMgq896hoYAodHCHzlp4X5whD7wdZHXVZ1DvklzL9shu
p92mXJK65ZuyZcdouJ2n4oacu289T5i4UlaV6QlxwfXSHLKuDGj39+xclZWjvXiL5QloEi7wbnbL
W3ZvlkrTn9lu1PAg2mHYoqUvJ8lfvy8GAhh77H2nwm9/3qpUSNI49zaFXTIbSPsR5gXbPOwJrC86
ldpBMXRieWuLWI59NYReLwZW+NfM5md2M3MdJjptwGlyUEjEm+62IhBr7xTIW9H0+LZjZzhm2J6C
EtytYr2IETJ9lC5jrQ5DYXRNiDxpARzSr9rYOm8FnZnYWRkPxbbdEo/C7vm7GdCOtJFLTKF9cTJj
26Y7zepyzGNmJq3+NGUmuYcMPlqDiYPHw16GqddNQ+Q6i2cHJap2gBOEJFiXEXwOMwWl8gdN8S37
s9WmT2OTGJfBWK0lbh19zKKyRooSaiYzJb/jc979zNHbr0YNXn7PJr4YsUEUFk5BdP/3RGK7Xbgu
aznf9sbqucFURzt0kJO94YTBFIS+ddxgP58SVLxkoGer95sTZGrCSZNqjpk8LcAVdBbh+lStVbxV
RMv55VxsVryP+RSpwTQ+mkWV93pvT09CsxJADxMRUbZotSwoWe5rgVvmvHo7RWt6ydfUXX0mhknz
3iI9Z0TY1nl3yDW0fhDw1i4HVrpu5DaPqcsKZrbS2u/nlWLUFbsEslY4BBw2/GXdmcex/MPeqfvu
jYkmTVZIwu4c223Mi9422rA9aKku8htX9lsXcLJxSkvkk/IIK7utSJdeVB6ysVXO2WpNdAwEXjJE
MotidH1zUlUJzG819SoavHSuAnjuV/VE470X9IK4V1Wttrs6J5iJZlYQFOnl1Yk93yrvZ1fP5ue5
Xje6plq1yHJLmkBfd6119l17yImgHw261bVmBxOUVg3iPKlQBkZ10XiYycoqkWc9mdTkV1VFKEqf
pbe9Rh6InZvZr8RTM03jWtU+I4w1xWZSVKUZCyNLU5/rrn/zhFvelX2fDAEZ4HoXWlafdkHhJqoP
HRpVNKIa7lv/qkdaYoemaoeBAOk6ZhYriAHdcvvChqqogwlHguuPWVLWvtsPI0DvVhJC6TQGOSJ2
Ye+AOSdFjPti8LczVtXeHZXPpe9WumMdrjOFNtZSBAJRTbsiD6zq2vt+gsscqiUbMPcDKFv9erZT
MnR7niJ/Ydpd+nSHa455ox86f1dohsPcItz45NoMY/08I6HAH6s152X3BukGMmVD62NcN3N/G+16
Y8un7VCEvWmHbZZtIP8rvRCgFDkN764REDd6lvfMMNEgq7B2vcU+aNNg7sFOy9sf8xlhz/UX3kEU
ZxkC6xXpl3aDKThXhGplU36ctYG22F+h1zuPBikY3gmH9dJjit4ZtSJg9bzmZ9NqStwJ7o2pY0tN
IqdpZiSf2LN017u/MQO2t8TQs2jpjIKnJi80p2DGp5vQ+SmCNb+aRN982sVf8FhiFmRI0YFI+284
FfkuVU2Ea64pxlSF8silLvXivRmMLT38rcSzMJDNBcbR01t6J8z7ebhl2zUdlJ/fBFpTmOP/sc7U
/6VsdVlCswqmPNahWFBy/4sy0CPicWAcWUSEfbPFUtPRqQ33B+cSWQiGumPicg8+8qYhKZWfICdB
7lqFbNlykK1AoK2tjp901vDvldPXn0vXdEcz6C2wdf21gvtvRS7jWWacVoGyxtm2e8VY71KXOmG5
Cyqc/71y/+ddvPzHR8BOhmW8xhXh/kvlPheplVtFXkY7ZffDnENYsi2Fhs1SFFftxu2Y9/If/+i/
1Ur+jxuzf1rEPaiv5nnsv77Gu0/1/2G3dm2y/ueW8tR//vMq7vqf/6OdlObfTTZqkiWY7uk0jzyM
/+gmLevvGmQ3w6GT8/5zefafzaTp/d3h8bA9lJjaX/u4/+olDZs/5VGIWSQSmAQn6f9OK2l48p+f
FIdn0jSu2k9yEa//x7q+TP/toZQFiXhanbVUx6BJscbYx3RR+z3xEMRW7W6FHKlPqWkljkAfRHV/
2J3KDco8XQ8WCdJGMBv2/MqGqX0xUrubnzZvJW7VH2r4KCEwVHBYqbfdbCzAntKSqdbUjuXDAozl
lChvi23Kh/vNBqwb0f3RjQxO+b2tWvbHQtAEY89JmT/V8iaTwj1TGdsHa57cY2OVOjrppo5RWxLW
CKyRmDh8OAx0rR81CX5obDLzWKHh/C1lvVz2iU/Wx8KRhx2SvedllMnBzpzlcS7E/ETGKF5aUA0v
gho03HV0TTeVLtfvFGVxHk2jPWwEkGqdfQ0RIxzJkWqf4rTDXRKyvmH26c0q+ywgyVqgbI39qWp2
ukQ2FvUctGVnYDnJrCEvQ7uuKuewcUoT6z2KuvbLhlCO97QmnyM02WgUjICTvSeyk+jIDw1maM+E
rZZpWGTood8SzXPrOJ0bLGbSmOdYNK7RvNie6OkMtJHL4jDpSdIFV5p7H7VuV32ntlSoczW9r8LG
3VLtpeNGlNRP1ITod61idryjpeFpJBObC/bLGgBmp/6e2ZsMMxsrdFjZQ8Hug2y+kkbEaRw9sDLX
6noK0oXrzJem6pawQMkqaAmLfj661qzIqJXg3QKLcb5DzpS2VMdsruc9LO15wPkxNZr42rzB7ud4
QSqr6grns1p6DsltHd3D7mHwPtOSpnbc6Ha5X0yvL/dDyxm43RV0aGb91NJX28pnjI3w2Xe6dQca
YBcSlf5g25ijeVSSWnP9cp1LMKRou0V9n46DyCdgH8oYgxUvLYMFskdX/jWXZmhYnCZR7Bpq3QmJ
U+33TyE3T4T6PiyD5+dWnY7vDY2S+6dpbfMv2lJeu07QORiGfyZybiDEEUq1Bbbc8rnxe6OuiM5J
a3KzfuwJFGpq/Eyow141VXmsV11DQyr3tEebOLZbcVmTMrMPi8a/+J4yI+0iRQZn+qqxUtaWAFKT
PXwttgRHuLIypU9gKF6tRERKnV2Ef8Xycf8MBFA7v2EZdf15b/SlgtPaL1PyQBsOpdVI1mZ9thkM
CBVOtW6uj5tutN3v0tPHCRI21tfpd3M19PIOjuV4msVoHdjpUvaqpknryBzSpvsD7thaWGc0NL5H
JKGG+4Y61aoeKo/u8DPhRzR8g1EwpeTQPk0LIVd5MAm0s6+tcNLlVdRi7p7oBZR5M29uihY1a5Zu
joc29TIoPHM5pTktpxwJ8RrHmpgVbAfC/TGLVG9vxMCzTYqm1U06LNs+GV9dHiQeC8OdO2ROjmE7
UHoKSA+POesX7HFJljFOYsujjCRKhla37rNk1/KM0MG93NzbRDq5VvrLPuA9/4m5shjEtaQE3PfY
eWkimnhit73YEYQJRfeZpsSjSX+yi2oRYUZBp6zQHtXiXjPdVVqSk4IRGTp8W2/eGPF7pOZHrlyR
4hYFNEM8968lLwHQQlXwGklQ+oRqgc1kNv3BWd5pXxvrQe1Fs8ulRUK+a4V+NI1hc6mHecGzQyY7
0yLzaalNOmGG2UvBZs3dOPGZP9S2mHmJBvCOIO6rpjnlnXDzB+lYmX6maZW08QPEHQpmpWnGVPgD
ASooYgXN8CYeyskdp8CACTSg/iW7I2LdkM/hlGlgiVZ0ukTG07SrdyRdDv6qvmbzxyZeR3pLYa0B
auzdlE91KFAHk2ZHW0G1NhZAT7pM4AFL7HQt4S6aAIR91juZ/NPO9SLuNtUOBSpAs+ybm2tHvl9Y
YYtrkh4u3bGlL0YowvmalqWbBfRc4/ygDa2TvwNM4fzehkEPEuGuADhND1bAstnpqQe3tzKhkaW8
wc0gnAjh5y5eyRaVV1KIl+ulb4xoiAEw7aI51BQBTeuzqDK1uwzX5sat2TvOj2oxvKieHWE/tdXk
7nG6Ovi5Nnsa3bc60dT+Q4quXp86y0JOsDit2E4L/hUac5cw5dMu5CrDqbcm8wgKEh47ViWteJvZ
H69fqpCQxwKz5J2/S/V049OFSD0fdSDuc6RNjBSQvUzJ9UIsV884VxyXbcBJXxPRY3tjaX6bFgqX
qB+5lo9p3xbrQ5XkZhLR+hWUzcMqrHee5rS/0djcNWdrqeYiXg2dpRrZqD0yXRye+smq87T86Aov
nTjti9xghkhRvJ+bRHO04z7nen5rs26UJ7DQFVSxolFGWM+WYN+zLRgCA2SDwgplYyoUDcqtu0Nq
rAMT6Cz9IjgcZ68pOHKXDuZbuJQ1Q8md9Oqkq2h1mYsU4dQARxySzH3Q5oZzd8lc7Zjsev+a21ly
smj0AfCuRntHHG8pb0fCIovQkAAFaF36HEqeB1o/XZYu2NzRPE2zLR6L9fr8NyLrw0UW1StWGNas
y26lJxQfuJiBsjiBvevNgc1og+OqqoEZa7bsb7wOVE6jdar282FtPmXLZuzgjHsbrJWx9FQuOpav
1lipt5aRjZpR8uSaWouWVozYqKWR9dymDpBI1r08U0GnyMCr1npEoTG4p97JHX8dRXXmSWSs1cnO
fm76GgioRbs3+ZonGu/Y5e2mHSZ4U7d1160vV/G0dapkNmZB1cFEZgVbug2fhtGFVd+mE6aPQsN3
m7Bsb4refBf48UXkrOiBQsVhgMPOBUz42ljQ8+MUifO3u+nmSYHKr8N1nfWnNtfqk4vdJb+3mj05
DRowmWTO5YfnivFs2IZGKGCz/raNabv0FiKbql6LO9ucYS/bHtThcZ9PTJCFBuWHRPmJyciRLme+
X0W/cqSRVEjYn7DPhdM2R6OwtkfqOONeN2d55Piz+djW6qiJ66hxYlAdIWFIj5w62bvDl3IATAdk
0tYJNrMXHKXWOJM7tKl4qPCtI0vmZ1ce+DjpJ54ouMdFcaOJemJoulpHvUG6YOYNxZe5NcaTGqvi
3KMYu7ipl7yZ3nTdpe8F49oURhkx5N0h2Tr7sQGgJp7snv8NmVQk3BU2lfX4zoXhCAAjZYo/LK3S
NvI2c6E8aYEqPO7OoAO/YkPzzU6IV7zSRhfAUJFwXxwLOXbHaVs6vs86aRGUWvcY/KZYis16HriB
Xza5a7+WFVZ3uBcgpujrrRADCe/eXBt81Zb12HL1HZa5Mok0GNaAQYy6UUZvipfRNFNC02yrPJIX
1YQEWeABg+wZS3w7vS/KgYDlwtbidqq4cefNrs7DSC5ENSnvsEpj/WnWQh6GFhOHJchXipj2DK9i
S/CmaoRPlL4+uZ8dWEg/KV3ntgJ/FU5m/ptVLLMZRHtBseNtQFOXg3Se2KX2guS/Xluax65Gbq9v
phWYBPfmJYpUwyRXrsrqL5E1f7qrbmFZNZjfXVJ8pJZuxpzp7cPUpcNBVmPy7ZjCvquHit+r2esw
tVpWIvXUi7A3qoJQTnOJ65xFiCukiuWCdcSoi1/Zai8P0H88WF+oGg6SGOVgya35JIi0PRAgja0F
/dzRmhstrHKIl4lYXqy1fqXWri8Msau3XgjnpBeyx/1DyD1qxjS0O7R/w04dV3zitifFtm6fSxzR
QTcm544QSX+5PgEDCiNbeD+JZnbEm0JVBR8AUvhurcQ4IQ5iATKbPkDWnwgET7aTBb2DeT9VOWuz
RE5xbW6voz6Eo+qPc7G8dTgi4wV2TzCvifxAZdYTcNJYsdX0w7PgIPpZCWal7NpeRa8qzDFDkZ+k
Ml+MnJ+IJZlzYWqYHUuv3Z+uurljO2XiNXFN5Jc2sQlDpc2cmK24pZ32bqFPFPgHHC3SPPlDH/aX
vDGeB71kwp3qAFGsNnabaz1SYOxscITt5UF2TPEqM/9DSXEmj+m3mc5vSMQQTo7PWd5CMnA+Buqc
aKxGzqCPvybEZLvBc+T3X0yDeAVteIITG2TD8rN19V9N5j32FUN9F3VKDlezTa1LQf6AvX8pJS6F
7hH2s4bWwDC7sML+GsLWSLb2BVhN6zNH8NNy3U72ekZM+1pbv4ps89e9fLqmDibu++45H06z/EK+
8Jq5409evrjLqiDpOTwNnSTExyvEMlk+imx9yNv8ae0VbuU2sjqNpChr850NUhtpVckt+VeBsD8H
jrvUOI08YIZ3Pw4/dEx+Snx7ReOv1SV1NmQ332bthhXldixqeex1ZpOOLzznLJLfZX5gVO07hL2i
I51jhtoH1ZnPVFb3lGo3/YSHwSLIXtdYDov6x66tsOydCReSiMchOSN5SCPe2JttEK9lnV+2Tv9s
nCFMV+tNN5k/pwNqmsqDAWTEgsYoncrPnP1YSCRodbCtvAoMbz47mbj0sn+a3O3Mqc45PrmBYeX0
/SrjdCPeYdQfXD1969rtR18QTqGN3W0xQVwYvTe3t+67HWIk6W1kWXj1tcqsPmWifWYrdsXe+wC+
D6yRIRkD6V7PTzlJqpNrBAmWO4DAxGtDWqteCP89zcNhUMOtQvokpx8yYwXPFq0b6U8uGouL2nD8
fT9sWssrcFgaM7byD6Kv+FzZJ2Yt02c7vxKvgmlzz0mPHVxz/pAaG9fognvjxhVXjCRpSUPCp/Wc
WHlw1RZeK57U+6y194kkZYEgUMpPIi3ChZFGm7co/8jYFG0w7iM2rN4v2kuFfHS3WABhUgi68ruh
BmFaczv3Ka0oHqhZj7UW7Y/5vIA01s0LO6Co7H5BuRnUy+y8K3Fy5/IZkMJtN8zhbnyNRvasa/0H
lm4eITRBNeUP0JkoEWRadcAvUzTG4I/Jqm3uIKmH5EMm/j6+mbDi+qVsjqUCxqdKKwmIVxxCYf3u
QB/zRcCl3+YMJ+l4EkX7tBhHTAjRuHpsqyc+zv247PNhpV/dV/tuN9+EJ8cgsU5uQsxaHkndzgLH
KR/6TGgkR/C9c2ddGSKb/LXDUvAy/VltWzAWL+iqryDcY+19L4x69bLgH1lbBH7FsaViyjzGT81+
1ArnuM3MDLBeJNJWTxKJ0qvk3uZf6aJUvyuqQzon0t+wu/ouQdg+qyJeQuLTbnNKmMpU72US26Z6
0lG76ZMXjalxNkoVGOMcteD/mm99HGNq87DLEAZq88qPeF+uJ2CcB7luR2u6bHN1Pdp81uE+jVMI
dg+xe/W0pWmku/OxHGbdn1d2WkYBb2Q4le2192awDbgqMsoMBWXp7+zHV04TACHX3WgaGK3x2M9D
ACPnzuudA2tTzfc26xsf5dGyBaUweewoz+ZBRonSFZKEiW6e+yHj+uXFyVMLD6bGCSGQFDu+ZQyn
mvkRYJDxmzmTn4GysMk5E9lHvcy/ti4LvUw9jJkXTcNNtZMXwNcoFz3OTPPNbPIwNb91Y96j1JGh
o9InqdWhrkScazJSefdS060Eu9FqftmZ13rjdwfTkgkGgdBAtXQ0BV0XQ2DLIUW6SJHNNmZPdOaU
PfAj+31iPhbbi1qrU5+DkxTzjU0WjYUw3qj3ONMN9FtQlTUVWSOxOWq6aFAIifwJkKyeTIQbPitx
UtAHtNbV51pvft5r8TAQfYX2JEBFHFZGztO13KFPiZE/PKjMcvwSkLrT2ryW8zXLLnSkd+5ZvFH4
x2RfnChijsz0712EqRZXkklu+HrlXe43glkrWr/Ed/o8dhAp+xScQau1cdcwQiAULzbsKpbtD73W
HyD3RvPK7ySsGzcf73oxhiYLSLGDTU42Bmo8qNtAmEilrtAs2PaaPsdZ57551TNaZZ54FS1LEmkV
uzqToOOVRbU2kpxzvbudF7Z/L6qqw4GqJBXepWio3WTFPjGNyWL+jbT+MIwP7twHDBEWhUrVa5i+
VocFJb0pzguKhDV7g3ABcJaq1vwl3ccOW/eV49jHBWjyyfzawNxrDgOD5zk1b3c+WJP4TSyOjC+e
J4vU5PFUT/cDEpvWufTFfT88ejVR9yhlB5dFLeXHiErKZZ6t5qeh/T0vr2jOKTjaczl/DB68rJ5J
WhYB0yfG1+d7YX2KTy9lJT2m0b6qUPLx2cisUho2V2iPije8dcevureOmdOg0LFudTneoJI9Ixs9
DzwEyvBuk8wJJ/57VvPP+Ta9s4d+QvB3Vn0TcByjy1DR6BTRwh8x68OcFqG9u3eIjg5FP1F/OYfM
U0cra8K84CzIq4e0K2/7xrhR4FBkmf2aOfDrzQodUnxZ1hd8kbP6NVfOBaXQG4JvCKc1h9KQve/c
IHnNiEOX14j39YkVZcye/OihkZzc9zlxiqDdnMd+NV4KpFGZzZ9cspkV3ogJbDXL3dfXirfiDeK5
D/z8aBgwCaR4Rnp5WJB8ojEhoIJ8PALf6H1Xfn2CUbQf3ube1F7/BQxB5+4jDC6jh/KM7nGW4vow
3fUWV+hmPEB2OCxqvNXy+bGnG6sT74BxEwZeeSyT6VQvXsywLWwNLox1Xt/JBf2pkAJJqkXGCO+T
Jp4LOyGKa7eBKHNFjC46hl5E+pJeNu9XkeSBYNFayA+qlnjUC3bhgjmpNYauPt3kdXUzq5VmKA8H
Y6oYPkFTxnVBoqnhHG2eHgPJeO/mkas9t9kaF7P1goDtObV/KQsldi5P4zQfGsO8YwZFHbPkFyfX
X3cL2bOtv5nkjEdOwdzdRdPGN2p0yMJ687bO0L8hwKLbZkdoU9ZVVBRd9WQgBGOPjE6HJEZykZyC
jn43jkOFEKvLz0Wqv9JtDWyiD6OMCam88ejaac+aVJ2E2//ILWCe28QC97yaDGbtLKfSde6K+mNH
uR9sGVapildp4NK15ssMLqtZBbfIur5XifnLS7ebItef8qUJCBZ4VuN+FKRadYuKvHwsXq2ibu/m
ZmgPMG8/9Wn6qFvrpSyND+iAD8tEGM81vgjTwivL5d/Qg+5rVwsTe4rGiYH73t9taKx6j1xCmFx8
8gd9mA4awe6WgeqeDYOkWVGa95CXDmymYf8h+J602jxIz7gsYorJDLtdwaxnUxqX6mPlYlWGeczL
/NHTS8WqPzslORstNHLBmKYPMxgtVLqEh3XtekJlDFZkbuTFHC2CabSsf7WU/pnPHblvxcOQ6bd4
wfyccBk+l7ASfxolwglHRdNGSh6rlF3Umj0u5npq5+LHQlyxXX0a/Xpw1+VQLtuNwkefZAbFAiKh
vLllW+vn9Z0jX7gXQ8wId07HEJ1sLW2wSP4qb5vloc66ywjXl3EhCcIpM2CYr+t1PdSRSeDG3O50
ceoxdX+3cKRtpaF3se7bYrwjSsNnLs+JJ5nQE3XgbA+bld4sTk2xavKaT86xlQL0sFPfSAn2SyJP
UVuYJdMD4p1zDvc6XddYziIwTaY02y+NUAnPHZ43kbzQRQe71j3QYDMf80KsaUxAmW7jS0kzDns3
DTK1v072eC/m6qSRZFE3Ggas/IR+5bt2zo5IonYsIiHcoxwBw2ZesE1gtorutXaBeNfMaZAHNl9V
OUb23L7jL+Ammc8FhruqbAEuk9G3mN8A81BdFHydp05MAfGjtS85LqYBfelCXTiT1LfsiNxOVp+H
jqMR+YfUz+ypOyirneTgLuqH0w63jueFywBtJQ/pcFd7RG34xd4GP4Z3nuT4aIou0HoVbj3m5QSy
L1197mAGWaoH3aiCgRZq1kmA3m9V0cfVVASaOwI1kXHRj3dZUeAvc0MkOT4UixBV4J/RtE7Xwafe
fDjFR+ZRZev5oQXXMGj3QFW2rKGKQztBB5947x7ax7kOkLpC0LWvVDNEKGM85xk15Xwudwpw948L
n8MpukdUr74+Qx3EDE/nFZe2phA7yR9456Jk4hevg54GU7dt/CPNfaInD6aTRb0XrajfJ35ube8P
rZ0f5q66Yc7yAMv3jkDD0FMJg5eZrJctSMru3FnaAXpulE4CupsXtWYT2DMFVtuxSYWOihBo2Wng
SS2LjfQKFbEmI3K07ynXgpbOrBmwXRdMPqcqRh53JPAgyBG4rGg7II8D9dsjHptTax3d/ZFNQTn/
yUo0Lyyf04vuoCKyHrKrf4Iylw+VWexmHfvptqUSlIzE3SHQPBVWSxtmavNbL2MDToCNCDtwsbpK
L+10EIQx93kRFNsJ8Smb2R4u9XcuKvYvq786RqQrynWe8rlsApACge0iGqtWlgPvHcbQ/qtjAJp2
nHFaEgjrpfUK0lDdcGQB1QxujByUGPOw2ZjADFyyXDVG+iv1fmrlb8/+Fvah4Oh3mPdYg7jLq+Lo
1ie7icgc5LRfiexS7WWoLaIsvspN+CtgaW04MjO5ZWN4s0MgUCys6A0uVkI6YhW7KgvLlFWWt6LB
9Ug1KqH6sABg4oUf4RpK6AKWV6dKY+6a+7hKCWT/bbCQ6teNI+PaWbthZ/5m3o41h4m8FuU1EG6K
hD4l4TNPY5vg8ASS1C7Xm8l772dW6sgJnOUdRWyHVwdLSbhtcMOYVaxk4BnOI0PhWn0mBrq2dTmy
LMBWhXtSdg8Zf1tfypDEM9hJyZnoAqLKtBsihw6NVsaD3pzbzPaL2jqTOONjcvUFXUKn2wcmj8Df
rRCAOR8lt/nsnW0zIaVwCKrcwL8xR2J37k1riNRWw1Ahmpbw2I3E6tG5yiDC6a9f+yaVSXh9p3Uw
P9K4re2fGT1BPxicCA+TOkD39js13Tgbc1ftCnR1XfsC7PMtTw0iKxlcIatubpA7/qjRNzO2Tn+s
VvtS4elllz984iTkmm/tJrjylnxtdo4uCbpzZ5yt3L7VPM8KaXerqO2HilcW96Xp5d7B1o1nwkoa
Sunhaa2q/hbRdR6v6Od/bYWk9caZG9i99qnbS6i79U1q7HXA1hZt5Y6oYC/LO8TXn5wgQT2r82iS
PAqd2uK1UnvYosW4mF2HpSab3MhcvIbqcNUDjF9MBdWaz75JEuzZq63nWaZ32ZL+9DC6HZElM4M1
NvvKLuDCMSbZBi0C3yPd4PCSLEPmHGynyrr71bBa6c9m/R+kndd23FbStq8IayGH00bowCyKpKwT
LJGykHPG1X8P9P8zboK9CNtz5rHGqt4bO9SueoOlHaVC6Mi/BbXkKC9n5TELZ/0JKqv+J/Q8uhtc
XVk/3UA1heCNLCm9mhru8k5gSQWk71XJ6Ton85HiyjNEz+kwQJuzMqqbAWDsAUGJnOo0YkcP4lgt
GfkfNW9ERPgwTpkcqEC7SdQfBrngsh5PSBBThSdXGAIRwXDxy5yX15KVHiMz4WqNWg+YI+mFWN/G
geE25vxViqZHREyOQpe+haX6ZpXNm95Znt61d1EVXiv1Uk7uf9bJr3FSydL7mymJYphnDRhCIfki
8iRIzMJDusYr8RKh1czLMXBAwiAw+trH6vIBj7GKM0+awNr9AyTKnd8G1wPSdUkt00Uer5Bzfgvm
8qEHAUzVUnimTOKB5xQQn11eYBqCSmgX+wGlNUXM9mEBqTEAZByE3qBPL6aEb5RgjC+Z1r5KGGvU
fkZhMHNADgGV6A+qHgLJN70p6+8Gzoa0pxxUKwfkRl8ojwZOnlUvQANiejpkpxMmeF4haL0n9TW7
za8gK4L52NFP53rSscplmWhWKNgWrIWQP8EzydZ1OCGod09NVe7ivsWkaDrRhrYHU+X8bfc1upa+
+U32Y7eLwi+6CjMLxnucRntrIcBD9R7TX61AVieQbfGv5LYEKaowSpPjyroTlMybx94O/RSBRkw+
K/UevIEdDeHVhIttLVMfl9UdA7Y5DN2Qfq9PHq7V1iLR+xA15gEF36MEAhtdrp3Rv84QRuqpPLBu
8Qy2mtJRC3+HisKzCZYzreWjWuTPZSEf/ck/UAJzJivzwsb4Rg0V7SBwuxU1Q0QHlC6m8qrd5VG6
vNfnU1sotsqlrug5h5KOANi4R3XH7QWLTjb2XbFwjIKvzJkbSuIdnEFQocmVlNF+CVP9F9VoikFC
+1MHvZ2CFtRTHH3QYj6GFb1ILvcvGJ563E3fqYacLLmEbGuZX0v2JNUB7UkMK9qTvJzLU9TF489I
DTwQF5TdNIoMsuB1E9z9GESpz/NgDw0DpAn+8jGr0q41+gXR8j/n7A++GVUWC5tr8B2OEvcgbyXt
oTEoUiRihDKY5b/OkA95pxmCR9Npad3YZts7Uj5fTzDaD2Zj5o+WgddERTsKt3cPMsh+SKTb1tCs
K6DL6kuw/Ac1dRgjq2im6iXZAQ8XR5To7IAbeoKcYiuGVDplV8Ka+TNhbVUdXVJfoPAQ699Vqlow
Uyj9WZh1uGGoPbeG9NhP8Wvj06BDli0X5VuJli5WfXtdQ81lHyszGhKW2WWOoAyK04PahAYAu9WR
0nTEMKVRdxZgfVtU5W8DnXGnn2uRpYDyAFDxZ/xHIE0HKo8UaCLKjtcXWP1YnrE0bttWGXa+2PtH
WZzGe6OIgtNojeDum9q/jmuduVGow6Ujp5kvfEEhACWLVqn3UzU8VXmcZrauUMr1c5+GhM6rFBw4
9zIabTspC98GDcW4IM1eMtn3j1o19M7Q16ShgXo341m9l+euQe8lSDgc08eghf0PxNpwMoi9x8aH
19NCU7bDqgJ8FkjlD1SYpZOGjOMPS8M9vRsRb8YO+s8OhL0Nqf0VpYt6nw2a8oAJrHVfpYjZY1H6
S0oAvswWxCItLyWK6o1xNckC+DhlEJ+KqTCxYdN/TS0Jb8tGcHp0Vl8WptUDPxncax8Fd5KadHvg
MdgVxPV3+magQ4KOhILCdmFHTSeeiqam9CiP9OtB2RRu1KTyDWjl6m6eYx4UWmSUFILq2AUdRq0s
li0nJD/0IAn90ny/dFMpSB3d734GBSRuD42Jp5I3pBYF871ogFtyEHoxncLnudUGGs0TAdF6qpdK
cITfZN0YpXIv6jwkIKbxjhORHDJ7EufeHK5oqiHOWjY8sk39Gpmia8RzKwi6gVp+IXntXCQn6Rpm
3SNoA83p5BgmtIh+URovjy5hqinySNlToIX67axF1j0CunwSRDU8HY19ANBLkmeEf2B8YVwLrZ49
psgGeFIgyycw553oCRUqKSiGKiAz6QLteL4pzlxZxd1cKFoK6qzN/iiN4FEwEZ+ghdtVe63WLYxc
ihe6RIKHZX2xgw6Vu4I8qLdxOafuKNZwgzqkH+HpLJ1Ny7eDAapuneACXJg+pU1zJGHgpuLzaZIL
OCOMcZkto/mBzAVVpkKveogh7YiEgxqnU+FJUa486dncK9ct7SvEImKrq48T9VfAFlFTgBxT5dk3
Y5gkeM5jtzoAXnGoHGc6SXtYiG6Q5Hr72peUmRByE/oQe4hABlHyLCBjjlaMOIrWcwOsJ36aIFyr
J5jloGd3fY+uwclUQlAD9MUHEvEsauXkQY/F0DqY6JZMrg6awpR2MZrfxRFg19i6tTglKtaORcVx
qShJ54Ew6czbccZaxvUztQXLkqqcowghDKObClZ8zanfdvsSYRvzAOCUc4i2vh+9pO2YUsukSzCe
FDFk/UDxw4tTlBrtuhAz8ZTKiijAzBvq1xTUCN0ZagZ6rQB+KMxY/gLsvL6jSKIeQNUJ+6QQE8w2
tOCmsfSUPCWcEfbXyOuaeOZtF0JfRGBSfBSBjMHJzDFvEmsx+h60efJALpSfDDXrd23LJefnmrZP
G871OKLbiL0TZLpUEzBBCSnNTP7APNZJhfZPVsRLzbLC0RSJwiSdyc8S3vxF22XXEpZP16iaoHRs
CgJloy4gz6tzWvjLxUFiLd/PZkafDioAvC4l+WVAujl0IgwgfZF75eLrMxrg5vRnN0pwaPq8bVE6
78sHs0nJd8tgOqFLMZISCyXlBKGQXhIxD4+SEpJms4gTV2zxknZnM4hvpKQfEVfpVYriUZC7tUqP
n6pdm/oO2Z4BnzTlIRnzInzqYp/OOWBYEpVc32UJL0ojmpvd6IcF8rhRYlMw/jkVWCVlRqJ+9Us9
vZ/j/E2Gp+ai8MYpn5IegE4OPVXk0tFzFGF3Q1TTxazTL70hzWTkwwkGj+yBNZ4dFYIJ3c3h1dIp
IWl6sjhlAFoOSpKnEN7TbaYmoRMIsnqX5RjBlJyfBzHUS7KtufcsU38GrKH/ESjW7JpZSzmYU8mh
0aVQqwyy+1HxFfJsYFBDKM+mG9Zguupcf07KUbEBF0X43cHi0br8a8czZaf5vDginR/X99XPbhab
r0JJOdps/a8F6hf3Qma0lBHrmP2dSEPsUU7NDuFEYbWUuh0qDxGCCeMJLfeTKlUxHadiptkXpA/g
e/EJnkRL+uXPrbQvKAKXCijSevQ16gFaeZyhjNU7eJ5CBnLBf2kRYX1kWe61abn12li08zANabFa
PwZ1+qoXXCBSESGBBt7WqzJ4soI/vgnIqtm4Ik27Slk8frqxXIoMDFTjiwct5CtuYGBvoRofmzGa
v/mpnHRsnUp6nrQ2sJtQQ0GfZrmjJNTx5vbBnJJnfAhjt5Smp84cggcBVSCIkQpdBFgvpwXO1CsB
YoKUgrA8wX9N9r/5OWrJ/LV/KIXyBFM4sfNaoSIMMAE1j581zRZ70MLBLUb1Ycyy4djkofqK1GN9
aPzMfENZIoiol5bhNSpNX9s+7H+JkATaHTDTmgpCjv6PlZV3iUkPOZM70BIzLOv72KdYVQ++tp99
/ZcR1xiQzqJOe79r7UpJ1OcgbbOjEuhw5BQIwg0sI+MBSGH0E5DWj4xHHSUHM2x/ySiO3EzRmBx8
I+q8RhRk7CfUR0GoefOBai5jD0OsdgbanQ2jM9A7hLDbS89yqKEvKuHIGWLqUzqCrtHWTy2RAXdS
ixZhk5jpQRANXsPcuc+Q2vrgOAQDyzLGwPUbRbL8IJnJsLRP7028GuB2U+MJevXenyZqRIX8I5Nw
V54awKX4W2KRsqPjZoYPqRClzAZ0iasYDYpkl8smohX0MvZInEtLTifCL9O7CG/mPOvsFFIhmuP3
5dwzf0H7pZBF7WWeR4M3m9TwzJyF7rVt8fsT1KK8btWhelClNvWUNIdz1iwMSjktT7roSzupRvSl
BgWMTm3Z22WqgWYwhZ/C2A42tmupbfjlnTRPo2uG6k0r0rgJ1Mpy07QVj9EUw8ntpBI8ZEtxPpFw
eaDAsANkeDd3vkSaPAYnxcDLePCzfKdTuCArB4/PMXWjdd2b4Ou3FeJdzhRnZG9hqB+UuvoaRubJ
nNLma4LnvIvAKfCluZ54NQiIf8MVeJmhiqU7ZIV+wRulpY7Qm5NOQxtTDYbYik4HdedJfO1alm+Z
CR1P0uGXyvPiUJvKD+4L7Z53vezpoTpeQ2ydbWBJ+cGvQM7aWpnkgcfWTE/Ao3gBVqYJKkak4iFR
01UkMliDNwfM0CV7DnkhFX0kOEqHv2CVydLRb0DB84ij3xJFqvoU50v1ZtAjBI6DqbfbjmJUTj2Y
Aw/zOJhX7gh++9tkmPz/YNeQzilgvyj2UFA8JEKt3wiIktEOAB/zkxbHy4hZJ0iZmOL81IB8nkJo
enmRAWdibxX62xQZk4u6F2hkzqTHdNavilIRd1OuBHhNxZbxKyuU6Es3iTTzlU63Bxgip0ppEjoW
3CiGULacGnJsz5L0q0sTDYIDXndyMc9O21K2omrkYzLkl69j3/FroAxXqKMUIm2zScxu9YjqjIR7
gomwLwD8DqoCekPow4WwhN2yEurHseuqZ0rnKBuTz9rqZA02EnjAfEaB51YoDcpNU1pvZgcir4ij
4pj1AaDnXpb/RKJdPaVgsEmxFjFAnU31WAkV5deOwkVTtT/KkCRCEeu7xhyvQ3l8gor7FMHi+0Mw
Kv8tNGSwspmEUbniqxbc9rE84EnFqyVHmhZUG6VdmbfI0gXSGg8zIuEIU3r6iiBZfZfiXOQZSMfp
durLXzujb93CkjxtRMdb1x6FOf5F7Y0RterDXJpvVcNFEwz31NATj8atPPBiCMBySekMRKIIxegn
z+kF1l404P8M3omv9NuU700RSk9GUCTI++hg5pURAmxpBm6LEKkHV1B7KSu8vutK4PHe++Fz2YpN
x2Uo+Mq1kcaJyCGj9oeiMYEM74TWqBJePGCjBwHbILlZgP94VBz5QTz5J7NU1Q36oQSr7Uyj5P+x
ypA6MciedRxhxEXv44xVlrfIm+nQSFxENI651x900bRrd3ZT1zqirrRr5MMZ4+6CVsl7gciPEZdf
dBYxASgkVxIRx/ZUwwFLZXOLV3phUKb8W39FlWTLsFZUubL1RUUb0VJYBG13hlft2wi6iSN6GBDa
+Q0qllvz+J7KuozK0hXcTlQdaU5D0xex4bNRNRX5Ujkaqds6vaPauTMPvwS3ciQ7sGegj4BMOkfn
iboV+ONY3wU2VrqbvmL1BqqZqRu1tTPnuDYNYNqoaFUYIlftbYJXYxtg/tqLx8Y4ypb3+edckXj/
/8jxH9IUNHNQpV1+4NnIp8kqiknnBzSufgp+zI5u+0drcjgBvNydrigUBs7msBX+1r9UcIkqoW8O
plSXUS81FGn587OootgKhh4GEZ94cFVb2tXaMdtHdnEsHL04Cs6WsY38Yd0ieKPQ6zZ1XZJN87cH
xVlE3ciUcSxURF+c3ktuRwfV9NP8AraiCA/DvrJJ+68golu2upucwObwx3iOHHq4qjY0gBfhoPeD
f/9TVqRhIYC7hLyc73SJcOu3JEJBTbcio8uxsVml93o/yzwTSmUBqSp7Bsnh9/OMgoEe59PkO+oe
nJA7HqTvyglxbzt6NN2NlbQVa/VNR0nDJ6YiVnq0vpVeBtN+N9v+rrUjT8z+8cZZjWz53mffc2oy
8kuJaI0LEN6OPfN++kMloOTCQBG3zqQPB8QSTuN255hAtNdYCSelipkkYU44R3m0HqG6waV0fYda
I93Q68nJiapt+KJcWrJITyEWzRdcvuL7IRpRK0YxVm7OILhhhslhrDkb3+zD8cOwuBJYHuhlidJ6
WCVGNUWLPKhDIe4LdWXXdNC62YHkA1YoOFsK6NIHFvQq3mrpJ3DB4kw3eZCfzIfU2vfWHgMRz+S4
AQzH42QvnWa33YenzeX58ch5P9TVEY/TuI5hFaFbb/Y0L10uyyO6pp7qQe51spfPp3b569ab/Gxm
zdXBDt6lm0C3LztvvG72lNE92VMPxsYaubjDz+OsFkmWF1QEG+LEx+hQfafdbNPHtadj8uhv7PBL
5xYCYpIkorqGN9gqFHoP5HmBwmLhn5zZKuS9bzTGQcwixPigfm7Eu7ha4EQtt7IuQt5ffTLLqtIA
ZAsHpa3vAa3a+R29LCwy9wN9Z09ykcQIT91VcwheP/960rIQ15/vLLSy+nxjJORGD7vcqUgJZsfy
sofgJNyqR9gh+p21B9R7hTaZ+sW8ta4/j33pqDkPvZpmXq+qhC2x78jUyCoN95DM3MXx2+dRLu1E
i7MM1MFysP12mTg7P5E8SiLL52NSujzl8PHqABOxnqQjzDHOFTcGJV06zM7jrXZ+7ZtJiHS/T79o
B44oOQw3pTcfeHigWLNfErvt4+a3avmHr3g2yNUCasxeRHeNoNpucDEsj2cvqWz0Uy1SvNixYBbQ
UN5lX/3pMfxCzYKs2d+4Oi7umr9+g7paSXPRFoVsMdGxJIPvGJ0Q22M/gDQabkTamuP1hZHOvVDk
CqEaNyuuMtr0x2bfH8xH8A1V6MKUQD/g0GwlGVsjXCUZUTaguEc5nUskNw/4Tcc/NS9zAxeSjJuB
zUP76mu7B+23NeALW0Uix1F0C7kX68MNKcd0CKqO7wsgxtXtiFYhPUlKGjuI04Zhkw3YhcfTFzTt
59vn0lwjC6AZMvemhY7/apfGaiUJNU9FDgjxJFEFesZbzBZs3gz6lWKjZbSZw14c7VnI9TxTBBcl
CLiOMmcPWTTYRmahCGVsHLsfdqqMnoVuKLhT4CNp/j6Vz06GQki1VlJLLsohDpCAkqfbdhSUjYvr
w6IhCuo8qAdZkErNtRJlkOsBWhwR+Xhq/LRAK+xiWbQBQJ8mZd5IuJUPM/c7mKEsHwujud+ul2dD
EkwkCQs0rpxZhYdUWdeWHI07uim876xyrwcQ/yYdKktrdJQnOik5mYJ/EE1r3w3ijBrF9KelkJhQ
B5SF0NHrP9AP8O2mxCh2bGuAs0AeUQWPQeH2KGq3Y+JQ37otYNLLsvwGIXmfloFEa3nQD6iDj0+o
xLTX0xAYG1fXh4N9Ndbl856NNUacAxY7Y7Xa/OsohbYoPw4jPfagPlIA2tgHH2d22YAifQY2ocz8
vo+GsLLOBqT9ayQS4r7hXoDLy+b4x4mqTBwa0AZulIAI1g90bNBAMPq6xU4vnkU3caE84G3oCvvM
azBG2Ij38bmIjpCpIfBEWUUzeC++Hxd1JH0wGh81NEe0veJL/nX6AcDpUO1j2Y32oz05E2krfCYq
BMUdlZ9pB9Bxv3HKfPyYyBmJkmogMaXpbMr3P2Oacg0ZnqW7/hZ/1bzSo1HkKLcCtdDY1neDIzvT
oQCk/ireboReTpN3d+eipHQWerWOCiqKmg63gBn399yWVG0fK6d3cdg81D0VTe/fBAQETGYJQZCK
1vux5nkjUGBkypfDHAiPq5RuZAMqdORdDDph4xN/rJ0tA/wr3rr0Us7z1Cnq73gK11XoafED4oou
qR2dGPoXGwO8sFWQezAAWWqSZWKu+358o9oZw5h2HEIDRINQ7JLnUo+671YRbRwBlyJxppoGT1WD
us4q5QizeJDDmIuiLO5QXXIslCjFLNm4fZfvsVog6nmU1Q2I3SLag9ngO3WS30w+ejZ1odt9AzsF
vAp40ml+LrrIepuSUD19vlgujpDzHM01LkQeI+/nstB77HTDmaSqzb/piMoimpK+KpW5MZMfbymJ
M+evOMufnx2mpihEjTwRJzdjTxm1W2AwX6ipHEND3Nrry4ZazSd7HP8fXUESm2ru+1jJJGJpRh+J
+pRAAhHZBvkx3idOiicFsiP/MkWWgZifRV3N5Ai8cNA7orYecPK94gw32ux0Tw3+OPq+2Bv25MmA
Z4DduaAAxBfL2UoFLnzMdz9hNcmBhuDV4PMT0Hb6HpbPkfjiF8rd5yvmwklKEJXLVuGA4WZ/P7s9
WoOooMrsPjr+uwLRMtQdsnt6UjHYvrG6TkWp2tghl74o7ytOGYtaJ1SF9zEhC1L+tyjgJBr6ygYc
0jbyh41jRVp283rd6LKsK4rF1S+v87U4R/8sT6gApEKzM6z2xk/a/aBjI142N92gemY3fcsD0pm0
20j9P7ySAarIXEvaUqBS+AXvBwi0x8qBZaGmodEIHeDlelJGioXWLTCiVtacKmpnG2nI9h/nHeRH
Ej1b1i7ak+v0e0QjTJ5wFXSEtFd6u5obUXRK6qAWwv7zUG5cFh/PAUVWJRHddIplmrw+b7J2xOEC
Q0UHndYQU/MSU8ldpygl3eXUbAOSLSDXG2Nczy5FOULR2OGrosRgrJZsrmf82x5L2aCIi5MpSuX3
ZoiVl1RU0pucjwIJQuyvSKDHL59vlvWO/B3ZUCjzWDS/lHVxoKWzrBUIuzppeD1P7a2M7FOAAPPn
UdaTuo6yjP/scK2BW+Fb7GNJ07kI3D1o5jeIaVdp8T+OZrUNO3ZTY0yMZqz9R/BHdqhr7pzkf3w+
nAsJBQ0UiQ8mojdpKGuJR6ltSjP0A45ScsboUNDNh+5td85S0cRva6set6hdrnb++4DLn59NYBPI
bVRKS0Bv9JaOhtU9pp7g1q7sjf518FOx25vA23x2Lwvv/YnzPu5y1p7FVeYJrfjyd1yT+i1gQzBQ
lN51r9yXvfv5tH48RN8HW60SAfGUYmoIpo1/CuZjDYD38wCLm8TH4ciigmEErhLGuhkVJCYqkikv
Jmh5TGJj4/kmuJgdgAHjiWHtl6s3v5mx/RnjXb7XnETcwcWYe3drai99UYRruf3JAmhHrm5jM8qQ
L8Ro1kF/O9v12fwzmqzuBF4BIoDSbVVYL4cjwQHwKPE6Xp0wWt51YgF618nAufXxqHrWAMhWECGg
Q+joNlKc9bFCHiWbiqLSZsTrE5z/at3wx9Gc+RSKEIBM5GA3a694RW18z5UzLE2v92HWtVstMZqM
4Mv3lDyVqhAwP9MpgW79571Gt/4I/tQbXv3brU/4e7msd8fZKH97cJztDoR1ZBxmCI/Mqiv4VN4e
un22X54W6fRUtRQ6t56rl2IqeDeaEgqzOEsaq5nNYu6fPjGX3FHq9mpGF5eOmIP8Vv2wFKO2a6tb
IdcNDrSpUkkNCNmczL1FTYSIujPakEb/Xqq6jGE1r+djXC/WxfQM0SUCGr4Jpv/njBp7Yn0HFGHH
qGgJEAKw8Ns4fT7W+WQF7xcEgMnJRdKc1VknjYC/IwHKaOsAMz6NDhhgqFf0iQcPjma4g5GzkWx8
7OmsYq6OvCmaktakCcDXtN5kNzihXZPuAjtxQKluBbtw+iF9rBqGRF+cjGqVw8lCjq4VgGx2C/zc
66WKSoXx1qDFkX7frBUvf9v6I55HW077s81h+pExtgrRwmN5lJycNrF6VG4QGXEzbzhkr5+f7b8/
z2fxVgeqDmIQ0QneFkt7DPwN6gbQWHhqAG+QHUu+UnRb9QqqtenT/zy1q/u5QzWGyjWDbZ3BnY9I
mNiAvR+Ffep2r1vRlAsX5bsPuVqp8CsBgS8ObIOtnkByinSuBjedPahONUpGu9SZbBBy4E9voxOk
i72Qk5j4j5CUDukpR4UBIRi7dScwyLb4d9q/W2tttbB5nxc+4ivL1/fB2h2aPZIKX9tfqgere7N/
/mHvUr6meShr6tLjVsR19QytXcQhI2jfrWPsfCR4oWqBJrJcILJCY8tO7ELx27jkPiy5ddTVEi9C
NRrbkKgwFg/Sa7Lvd+pdS8lnPAg2PCmHjt4OavdrW2/CFNYX+u/Y6PuqJhccpfvVGqjlSe0RtTMd
4w50HkLYMDR2dNidbP9W/qLPBTbNma621t6HK3cdd/1hsy7TRPSi6NTO3uxkLkrV9V33RTkU+2CP
IhG3ECo4oG5FrDd2W839dWJBeHBEFNV4aJuge1Z5TNUIZjXnChm+BM93n1ctAPAQuVZpL8pAEzcO
lfUyJpzFu5faE1U8bofVkZn7vYCU9QI0ve5cw5MO4n3nLciT8G+spw/pKc8kOu5LjQYn049JmiWU
+SijRE4TEzbZQTkwt82DTmXoe/YdQjXMCc1F/BHRsCsT0TJ7fArKw98AbX1cXPwQaXFVQMGYVtNq
cYGQg/6R+4h4uIoHiWsmuVp2sJp7laPvVI8+iAl9dvPzrk+23zNwFni1usK4mswG5S/H7AUgldXX
rrA2WkQXVvBixk3aTWKKH8D6m6J3jt+ZoSENDbgdDdd8kmqzgumhZtYh1ZVu7tBMG0KoLoPM9e9r
fYckIkR9IYfMdehNK9JlG79sI3qcRUWPvmBtA3VyVuYc50lFzFEDmotq8KHTtyae2XVfRxvpyoVP
pFHy/c/Dfd1srkOjazOfp25kcNpnmID4zR4mgz3H0kZB7eOeY+FTGgU1aeHjt27ggcxtMQUPdWcO
fuSwhbET2vnq98+32oUgZAsgPyCH0/dZ7APP04WiUWgX+KLq5H3sIHRxGPrggN6u/XmYC2f2cnX+
FWd1U4N+79Lcn1Vn9JpnNLVvuuitvarUlyxpd9E+vJVc8yUB+T2HP1EMMMzn//EHrPYW/rViEasM
ND4GnJFVBEAhcnX4yDtseL6gz/FniAYjZBlywK0ny6VZZsWboD8pjH4oplHEz6K8E0yIlbI3dbVd
oLwiBFsv+YthVI4PmfvYIMd9/zEF+HpJCZTXCdIXvX7SaORJ025jItcJJmeFQjnyv0FWt2+ZKFFd
5wRZHn/kOpkLzuPLXNKwU3ib2IHXxxsxLxxP70KuFmmitU2Lbj0Wt4iXtsm3snn6Hwe1Wp7WOLdD
iPM8DwI4+qU3Xi1lJd6TX/7egriQOTGL5nIUGsvHWh/1foZTBnq7FFN3xS/RXvpjkSsOu+Q6uZ//
/Bevyd+f7Szg6ogfVWvQVbwp+WzhV17tLiaBzrxHXMCTd5G3Bcr5UKtbx1s9mHt0WGvEr5cB9k55
r1z1h3Y3ASkbn9CD3TpePiYM76bzN07p7NUzN1SesL23nOzX4KKMbyONGDrycfpW3LdP0kZ+cmk9
6jKOCppKuoCP6vt9pkphG2tQVB3EvW3TujOF1431eDGCRleaIjzOR+Jq9jTorFnSGOhPecHBgM21
kxqbRIAaIG2Vpz7Z452yMYkbMX+3Qc7mMO0howu6ibV3NtsdxKUi/vH5sLYirLJIbZQS2iiMSs4Q
lymeCv/4eYBlWs4fo8uig9mgqfSESBzW0zaFVYTg1Qja1WthayyYUASj95uogUvLjQSVlgw9IUMT
VweSHmWUSORmiWOelgJY6JRX5qPsyaSFycvng7q0lbCUpUWhotdgUER4v9xitJJCZEhZbnvFS4zH
BaKA0bqrelrzVO83SwgXPhNgdh3UF+j2j8ihKmqMAUPz5TBUvPR6dJodUGwksd0lJvZngrO1gZch
rD6cKi6ZPjgXUCFr8oBSzwgHJIXlJFBMzbS6RrvaDhc5Hr1yOj+1s1Y4bEzrcuOvY6LGr/PQoDQD
rWw1rWgZhOjXL0Ugyoh3Smaj7bbUZni/O/W0U07DteL2gQ1pZLOzcGmOqT9bpmWKVIbM1REypzhG
zH28ACcRI2aGcU5ciibTt+XxWtoWNKuNzXHpzlHPY65SIBXnqaqXibkUomQOSblzBBe9NjgE83c4
0JTAnY1JXiZxPcnnMVdrN026OBiWcap70UXMKvTyl8qpjpQjZmdrX16YVI2ChEYpEeybskahJT0J
5oy/iaMEImp20HXdqheSfwiN4JBh1ehUgy1qANzd79eN5Gu54ct01VJVv4eLWGOkWt+qSr+x7y9k
c+/iLIfQ2XlsZbPZNjGjSUTf8+PIEVvjLleijWVxcdLOhrNKGoNQLAJJIQzwPR2CaK+4SSgMG7tt
Wc+rdfBuMMuvOBvMhFp6KxlM2mwmuKYgzSQ011Myen2zdX5thVodzp0g0L8VLcOJcQFAFagLr4QQ
broajCe/QTPp8yV+4RhhZP9tIq9RVVVuANNBw8uJFP06mtXHJuKIbP1Ys7tB/6k00kayenld/Dfg
GlY1ZphO5ZC+nHkyHDjfvJdTFLUbBWHsz4d2MdLZY3e10qdANqox57FbzahYNckpL4xdFtcba+Pi
CjwLs1roWGb5ZmERBqWtHUhK2Nk3/2IgvL4oUQKGxcHl/eqLxapoOG1NJxP12p4Mqfta4eF7WHjU
G1/n0mAUkZ4IaSHg/zUkBcBfPnRWiEOaLI1vfV0bx1Bq8w3w4KU1fhZFWwHQ5LbpeIKxaelnfkdy
/m1CmQhVnAqabb9xQFxaBeexVqtAUSWuZplYUougmTBxoAq4pSI5wh77/DtdnDxQIORwpDmkHu+/
E+a0VYm/rOFMwq8o+GJAPP83Aaj34RK5wGpWh10elxb6IQRII1E9mXNevyHDVP7zogq5u8Y6UxDv
AT7zfhhZ51clkGjTsfzOzvvnbLwHS/gvhrK8wlXSJqBP6xdkGoZt0eeFCeQa1Jj+ONJc+HyyLi0y
kMBQ1GjLkX+uhoE3Mk5JEy6BAaI/2MgPb2gD4YjdagBjBXyFPg936SA9C7fuKqe+P4fjTLgJ+uZN
KqX1LX5CkRvodXBKeSQ5U6BnG7O45B/re4l8QVs6j4A5rdUYsfsZ82CcOeKK0t+ndTDZaSoUjmVq
Dwi1eGUraU96mgQbg700t2SeMMqBkVof8JVWH42GUTFYHuYFyIcQWKw+ouiJ01h3Faip+C+ylvOA
yw86u4DzSlVGs2Gg/qhP+zGvoOmq2nAAsd5uHE6X5pTXg6wuNUX1A854kuVJp1ZLPd1o9QMamSjZ
K2H3lBt5ittjiqejlWHFOEXyxqx+aOwuuRkIIVYsLZqlfPp+lKY0th0utdyNRaT/CBHpvNFYOVey
PsU3ZTErVzluhXAPEoAok0C7zmjLo2EJyka5+9JJdv5Dljk6n+5UjHUFpydHa4ejOYQ/Kz/98fl+
2QqxWrpWW9RR35MH6IovowKqo/iIwM3GBrm0K88Gsi54N3M1BUglGg5IXRx6rHHcVV3U7zGsQRVj
iOOdRb6z8R0v7o6/PuP6aWYmsp8H8HYd9PD3Q1dR+B44DYrhm4U33sYIL91v5yNcpR+N1SjjILBc
4zTOvDLOMQaVe2HfJviHff7JLo6Lgo6myzytYQW/XxW1P+uNrJEcDFIkXkmDoT5T+8cptLUCtxnm
6Ovn8Za/b326Eeq/8Vb3qThQesx+y3LXavBVn9rwFGpYvf2bKDogUbR7sIdYJQjjkKNJ23CpalZy
Z8bisUuNjV7I5YH8FWL1jVAzr+txSQzGwX9GWF2y4W9OGwvh4tch01koWRzJ6yyxxqtpGGe+jhbJ
1i6aqvGLHHfi0bQavd5Fhq4m/yLBBv1Jm3MpV8GVeL8eijQzwxEZB0fVjfqUzQDCtDTiQSlW2RY/
9PLoSLPpMMKRWCPf/E7EOBAbX6ABJoZYTk4+tyv2vX5aCM0DiIR2pPlhmg//FMT8+1Cmk/WfyMsv
OzsLOwTwUUjVeJa3gu5WXTDaipEOboRpy/+R9l3LleNYtr8yUe/sSw/yxlQ/0B8jc+QylS8MSamk
Bwl68uvvgqpnSoc8IVbV7aiHzkizBRDY2GbttXZyXnBxFUl2QYojbJz/i2tW0dcFa6OE0plybhnS
DYIw85CiotK0T+qUePUAgRF1nJoXs0mzu39wEziGSUYvDUPci5tA5Bzizxm+p4gsugD+Th7ZPzky
eFQBlcawCwa2zpekJENtmj0+YwHA/XvVD9kbFIK11xlNvI0jc/HS/WlqmWSUii5CoxemTFU/6VSA
YgToUL/esYvO96OdxIF1CMvPlwMyqQLUDzgbIG+ugzGvBKgDtcMNhgDrf+KmNILKMMYi4RMXhwEj
M4yIDWKDrhVJYBbxYM/QW98IflawvY/TjkYfBNiBaFu1bWmhQDaFVTCz1/0swAS2YIU/IcemWlBs
B4tFTTa+08U9xHlDl5gDGJZlr7oE4Yko9MSp5VG5kzF37jCjUqyZhdHj15+Ln67lg4KlIbwCUZUm
f0z1f7rKdQmlSllEIo1AAxw+Zpbt09gwAnUa+xsorEZO37LeB12qeMyJuRWMXGgjo6gP76VjzkDD
8V+cfrXpNWBtE7RtS0t4A8Spfhj8yBVc7WpwIBDoqaqLIVE33m9xyqwvg4o5ZB2tGGBScPkWV1ua
CwJCO1lypkoFOyi4pSMFPIPTnDlfb/H6awLcjs4S0joMRq5GPmY5zXQdUyFOJ05hj45qBjF7CEaF
vRUJ1Bg2zF3YUtjjM17gXiR4GRZvUD0XKJMxSXZqJ7tW7c4HgSsftMYQ5ux36OmakIhxIkfwvl7n
hbYGR/EjvTRxVQgy2POr300jGGVHImPAe7IndO3SG+NIfNlJvMjbJES6uK2frMnn1kBdZ3RzC2vq
ldBZ8W2MNUbum3bKfKh7fkd+u90m4is4vy0YRAS0CJRsEta3vJgN+NAApchVdBj6I/VC0Fg3wLvz
aYUuCPH//8GOfrbHz/Cn25llBZshNal+AKN1uwSLh9fbfKKUXgHeUfxth3q+PL7ln8ypxoSuTAxz
gkGuWlPYC2zD3awGMFQ4Gczr8aK+iqHVJaJBBT09Gm2R7Ii46+B58EAE6yU5hRIucG6ggSfCbMsK
2fc9drbKjoVa/poIJLJE+WcD8ENh0q1zy9+JxVf9aPqh9GKi37gcdIt1SJ6DDVlxDAirGX7oV5gI
SWwIGYBxXQLoEZp2W5eUf7mvbC5Or5owqmgJbOpXnasBEFfY0rXioxlcOMEQ/P1WMGcrQ+0KMHuC
jHrhZgdULGPwegB/R/rdBGULbRPEuQ7NNPCi6Ii1TTRsAC88PzzloGf9JEN2Wz5dGT4QQWhq1kHh
/wES6B//Cr7uwi7CJua8UDZDsL28j2KtQmU7EjCB4qKpecfhwqMl3kPwEm4O/Ci78nXjRl44K2cW
FzcSambSGIE13smPxn664hiIbPcHQDV2c1/Z8gAXVwjMJNqKhKwHQMQ6k/RYgT2MKUB03QUfghc6
oQdVDSCPK1vcREVf8KugfVJQ5SEq3qXlUdHGZmoLzEkj+CBS75pkrEdITkpSeNDSNmk2Yp3VMCY8
AvJMCWkmwBecvfD83ERAkSViGsMj7Dm82dgluziofaAWtvby0rdDOxEz+jJSCH0ZzEP9QqJx/LGX
UVBFj/y4QBBjr3vlTTPe/oVbvmVxccsBLIxywi0SqN/Ot+EpCehNeNROCoSxsx3Hf261TFc8THCh
yI2A4AaqF7wdyztRQGtCMoZWQoNWq52r5ok3o+dD/m3weERV+2Qf/awBp96yvD44MIwUgtOvoQIq
LhaLOkjXpUOFy9imMbMKxaxFV6uH9luZxlpnf30TV9YQUCGnV2UR7X7TWLobUWgZS9DodBDeZXYq
lEpAMdpnS9Uobh0c/pOfOWvOp4VgCkkGcJUrfpc8byKI0ofix5gip7Er34k7eGynBsKOPHy9sHUY
tbC2qDRKGchtzQnWuv0fT4Nga2624w4t2Z5MvLCPZ2tbvAy47fpgNLCW7qrsEe06FzJMFmR6fS5T
/foXra4ei/M1LuFdJlTioPvCrR75HKboQhXliu9pFQB9jyc3u4kcFmzs7MZalyPQ8Qidhhhz88BL
gFz7Ljno780VxxRBLD7o7tnPyt986FchI18pINIopuGsIn08d2+qmCaKmekiZhs0L3OFO/knv4iI
4HyQ8n69wIvrA9OLwSf6wPuyCMCb2iBoJkuiEyfoUPr5BPUMYLBFIdcDDtYR3b9pD8kFT6AM3t8D
EnZpr+rQUsoV4D6o6jVxDhL7OMjirXLT+okgnGsRyDmYQLa4DNC6IYS0eirCzg4q0+QwBj2IqlC6
wJDw7uslrd5bbgrsNRIHxa6hUnGVT6TDxkEBb4Bk4neibpL1rropoKdVkNhzFykh6V48eK0AB5q0
5vyB2pnBcOZIDxhS+Bg56TziV9dQXzK87n4bxLk6INw0YlzETBgpXfERMj0U6AScklP0BmxEEBus
ldqauq1tXN3vhaHFW2CyVpTLCYZAAx4HHZ9wlKQXRRmlncTGx6+/2eVVYX4cMCH055dtTcWgUL+h
ieiM1fAG3YGdGuq32fS3u6dYE2AAyOU/DuMyUGlkdVJpGc4OQy7yjpJC9NxBrNLNImb4QqI0W0CU
iy8BTgj6JkAZ8Graue/gAHcMRhHur0anvhXfY4e4HQiUlMf2cQtlc8EaYJaIDVBKJhzCxoOZT9lf
locgqgb8ySnb/IEKB4gDBapZ2VFvOMkMvbrS1cddJQDIVqex1ehPX3/GdeECbQ2oNgBnwStCKwYp
rc/ZpPRwX5x7MAm05l58pM+QleOcAJDy3YWHgl6BYxgi3huec0XqjHwUwYSBzBTEzgibFpcynZVE
hWysiCg0CarKAXz8MJZgy3IxpwRucH3QvUKACG0VQO9naxpr3eZcmF+8+ZXChKFJ0BEPryRwVpV+
GJQ7jbMOb6KCL33ns6UuXnxM13T5wGBLeusdzUvQLiB2fC17nHZ48/1bx05nG7tsN5Z9NE+9jo2N
XgYXgqSBcs2bE90O0YyzaY2f0fNIDdY0vBN4aLmf467i0xk2Cn3uBwPW0BL2+x3PQVWnPHLKsb+y
lyu6zI9jo6FECZZjkC4s5yULRBSGjlEGJKCKZ4aW/OLRW3lwRodTRyeYeO5BnjFbsjMAhEpRd9tc
8sUN1jidI0ZE0J5fuFqJ1XpeiPgRZL89QoXKVx3N/2PB0H62Nu7oOpzBYDcmUTA4iAcZvuJ8g01k
23qt1vMHzDU6cJpeXgYfdtv5xOqdBIscsNgGxingjeRlgTaS9IIZBGo7RqiepG5onBLzPGUxKDbT
9NdZfhbS26+Xd8GkCSoSgGN4CrXKRSeIrA/pTPH6a1FQAMkbqn5RpztKM1tm+n08DFvp7yrgAKpI
AVkdquwyRumWHUMoq5ikzNQJ6RpHuItXqZfZw3cDw+tyEO+RXzhfr/GCrzm3uPA1WizJNThBJqc1
MVBMvdhrQZ7v0CcM5wf9sHViVqHAxwJRTgBFnYym6OJKwrONJXpZ039qmNAgeo86x0SLElo8Th7Z
/WPoiv4WRRZ32OeegK/yT7P8x/rkCfpem1BwgNmiNaFVG0MXAaV9yYkptDoxGrtPCmXrdlxaKp5O
sNWhtcAJQc9tjpEkonhST9C0I5CeCSHkXUS1FVZxIMjy1slZslip2Fj0RpC9AQUJxvOFH5/YMDSQ
S5kcYVRnOy+0wU6ApjnkUGt2KMsgld6r0K5OIGxmWvmchs8GoeJp4zitoi/+YyDjR7sbz+YK+BRC
hIdBlQ/HKaU7JoV7OU9spabfzQTY++aXmFJXma+z+Ni2pUVAdW/ujUKyIDm0tSOXvjkBRgnDxri9
K5yS2ta4v2ScHPEkq95cu9pPuut3uQN6BoyVgnVW9Iud7MR7sNJsFc/5dp8dONRVP2apEUVdYIYZ
InPOSabD+F7zGozM87Ry2yuun28kXXxcHSVPBElIU84PGZyWNKo5fBQYAUA+NwYZCO9M/y+Ota0O
GazhcSN423SMcC+TlVErJFnpmhmrmo9K8MfEkrBvt4dUVudoYWnhlqIhihu1hSXjccCdOYElyQZJ
0m74Dnk97QQhdlDBb3209QO+sLq4RGE8NJB8hFUec/IRihhzgswq9+1tdR97BKGKYpN3PN3pSfzW
idsDFasH4Pwn0BfIX7UQIF/HfwIQ/IMaqvGJElSH+qD4/Pjo+p6AeGfjzq5iBtj8nLgvbBpzoY2x
pKAy+B8pCPGZj+PzByC0xw2oj7K2hsQJLhGsfhgFWl3LtBaRBcpQbOIDprGdO7wxwCffeMuu/VaA
1VzzixMJUqd+7fegmnCrfTUEZHjAA/jwMdyCyCl0/7aYA+bxPv9kS+S9ACmwRtHwkwmBcMODU+Ka
6Dvj6f0LXB7rA35ubJHNSRmapt0AY3TULNq1O7EAREj7+1njYlH8c3x6+eJK0noSoVoCcq7S4r0l
8DgdNT+00sNfCPC5vzn3e1gWQhe0CsA0DIzoubmpHZQBDyI/S7ovf5CmlI9tYJ50L3OE281Bq1UE
ypf3yd7ixiomkhc51hGjefpeQ4OpctEQtVs/t7fe8zX049zWEjAjUBMYNQZb/AwWdx2iXeYoPtul
OI/DYbM0dPGm/Lm2ZcLfQWExAioE2pIYdyz3UKWHVEpo8Wq9udtc3UVrYKEGCyYasmi9nH+5pEnH
cqJMBD2Uh0/n8s5SFgbsO/EVMPqqmwzwlw3yCAmUoghYFkl2NplpkeQwCLFnl6cq451uhR80Tea2
k7t4MFEK/R9ri4MpZiSKhbniuZm655opooYqAiZhMauWYeBx3mL2vlCnxNH8ZHGxoSBVaZs+wvri
nb6HgOKutXSULeRgqyLK/6HVnftfQwCmnX85HaKxiEKxND5AqgSZX7sNMrDNktDFu/bJzsJljXHZ
ZFOFBUkQS99zgYLqFbzo30Wn8LZKhut3EJhJhOSIm6HlsZrkKGqporIao/oTGgUEyxu0sNK8guz3
14/fhb1DHR6ao1yLANPPi0Oo622SNAbuWAu556yCVidIKI9aW8T2SLuHatBOpY48b+qGDXjFhQcA
On0qzr4IrTb8d/7V+oREZAIhvhNSSGcZyvdKbIM2Nf42ohDp5Gc7i9SnhRJoiE4W2F3F+7SPrZbd
skSzvt7GS74RVghCQ0w8oC66sBIXMelDqvBqHReAi+2h8lCfBMuCYkfMEXbT3dcWlwcEIx3IMXiT
GBBq0Pcuto+GUqaOPDlv6OscmzabCv/vW9BEMPSCnELhxB7nHwj8jSGJI0j7ZpqoF85UQ3DBFoaS
1N7XhlblRr4WYG0wUAG/q4Ik99xSp8qCqOcJDzvlfQuEySHZx63FK2PkpdhJbmVXV1sN2tUn+7Cq
6HiqgdJADXDxyVJN6SMtRfFmGths12aon8bR1IJOzm/rvL3KIXhpkWqCqHUt4QLo5esQx/dEb70y
0k8be7D+nshiUO9FfUdC0ZUs/TMFABI85LwwwBXtNGxBf8DAKjwmtMEO5u2mO+Pr++w2NYxVfba4
8M9CBmr3iMIikJyaBcpwEW+e4Bat03iaL6LQqx6L++HblstZDWovDC+ZHzEM0PdlCcO1I3lZkLnI
MriCFz6CxW7E1oJG+db93NjeJdoB2qGQ7+SL5dPwDTKaZN++GqCb5PEt/UEf9S2g7JbFxaEWShbO
BANXeP6AVZmPyd68Ji5EZSbIUCKifo6vtnj7V8UsUDUAhoIqocZxTau6/RwpVCx7NC30bLbpDrAj
ZN6GMtj8EomHLZTTeonn5hZnVqJtI84fPZKRuSw6TdKWWugqI8WKgPfhVCE61qUudTSGESzSApRd
nBiS7VEP5VroheqyF5LC7vXShrjuYyr3u7Y2bHXE6NV0x7XGQWOVWJPAUFGrLDKFkGQXTyQv4kNY
thtPKF/l+T3Cj4gE0oS4H2jWlk9o3yWRUAl4yAiFfPg+1AWX6J2lD8jYEZSgIbfhmNcX99zgYtsV
JZLyPsGehNJJR9xmkF3J9mK+MVW8Qid+7P2nhS0cBFFKtWgLbgcQNoJ2fWGDzzgA4aJrV5BlFF8h
27JRtVpGBbCJM4WqM6A6F9CHiZ70ZY/MyiFDdFAr6aDqQsAwbLzx0Xhcs/hoiD042TYvkeGAnT85
LbTe+7w1RQfOyFNq+SeIWyqnm43GQk/uVFZbeOALHw0GsS6Zy8NC8encYDcoralWAnox8kPVUrsc
9/GU2OPUb7k67ljWS/vT0sLxpNmoU51jgdQThx0nbvGY+BqSmP5xm1Vna1k87fiUXrNYLMQ0hbEy
me2EiZWVV/1OVMtbvVCcjTeS79FyZVwxC+NLmC+DOzg31mLiUIuEmAMceV9QCoxd/MQVfCC/+Pr/
aWsRXyUVBlBoDlvpDsnniSefCnhO6WmbPu3Cg4iGJ2c0g8eGStGSAUfq+66dtZTDGmePo3+gaHmr
7zhRi7ln3nQYnzdWd+n4f7a4uNog4hHHAvSWTgY1PSApf0UHJRhbK7rSoAHxQ8NKjWC+Ku/N2y1h
oEs3/JPp5Rw0yrmtVFboPQzySa5/9MW3yPA2lnfpVH62sbhsuTRRfRCwPA4aA6LE6Xzgw30CZnvi
m3sZpMuRtwWouvAafv6KH4W/T1fBDHMwZ6kwqtD2SiCSFY6b5Z6thS2uW5RjclNXYEPctzvhm/at
US3zrt8PjuqlgXpor0zBYt82S6T8PCxv3scDTNBM4Nyw5zcv12YF0/j4aFzMqbGq+/IOsz/Hzp+D
NmjAJFeklvJkHNL9cNg0fnHR/PX/w/jyxFSzQkp0BXEVj+VTvYOWJuSr7iF97En75Dl/UjB1pBJL
ud04RRc/6Ce7i1NENSMlA4PdfDc99U3AmVrbIDnK36luzS+jn+83g/KLFxPDW5wgFZRRywZoBNV3
JuYQ6+WgvOZujK3uxE7GOw/kWoxWqMehhcodCNk3QR+X3g20SwCr5hNkq1aKkI0Aq5Gcf2M+IzMH
g2AZD6r1h2RXvKnXtd5e9FDQJuN1Dkw7LQdk6qbWEzJFM8KL0GeRlUWWKVuDH+5qd3Qr4yA9bhMF
ro0C0wPEEtr1PNFcdnA6OqZakaFNyHRaYc5LNnPD6rSm34hj1kEhkP8SIBfIjQGkWfaldFLKUTrK
6AMODIqhRnNs2sITDdyUHtJIMtXAemfefX1i17eUGwW2kmAIFk/K4pbO8tBxErLJycFAF1q9lo+A
sLa5onhpO5TTdWc2Q3HQEbjPEGYc0uEIdN/YbHUS1i7+LLM0Fl4qNuaMKDz1KaufkKMXmWaZ1VbB
9rIRgtXy4hHgiecuaRraVKIRww4b9avGlF9FT3rLNNOtuelLhkyM5CE1R3li1cemoYpSlQxJeyNj
8DyY5Cy/FwDWGVbSsia0vv6Ga2eHb4heJu4GF/JaQq+aNNVVNVQmR2oqf0I/RDV3OYa2M4AuvrZ0
8Yh+srRII7I4CcNWgSWgu+4adSgshSTgQWp+qGURIKbb1XJKNpZ36f59Xt7iiMqo3gK8g3uRTul1
qRpvdKDRho0LHwz4QDgV3qlFZWlxMuKatimrUnwwIWR2OLQt2usMCtAdGDG+3sO1u+aAHD4vidmC
9TRs2odKpmk4hE0vnlJEVZYSl/FeTItHoHgaLxOx1K9NXlgdxlNFkDNKSF9Qujo/92BtUTFtCMBK
mH4T44DNGd6D09c2LixL1RCQYmwfRkAkdG4jbqoE0rTtDP6tHGzThybSMZB9ExovMmmDr21diH6N
M2P8RnyKmzo40Sk1YGyaIDyguqAKjNw2svQ3LhepQbUiHu1NjCE/BOcRDSQUAYkxQFWB4sLyIaBT
SE1SpGjlT1e5DIga2q++aU/9t9k2rHqfeVsFxws3WwUTAh/u4S/DsmLb1mZXYvZjdiAOHowR9YtO
fOoJdbps/gdnBPESyhE4KrhPizMCdJyAsjGOpcjYsUqzzktmOll1KG+B7C/cZzDmf5Bfo/yxCgx1
cS5JMsPVs7qx5OphzLeU2i6dRTCb4UYj7uSowvPjUWWgTRPKEm4qSV6kbrofwJORCB1AcNrPKTT+
wdZ9tEMMILTwP/ncHBJ/JUdsANFQjdO4ZrQHJb3AtLs6gwTextG/dAgBWgFNElgw8LIs1kbxTuak
wO7NN5DceIHMAtLMxqn0jy7gNgX/xa/1yd7C5SfhXFWCIIxOUUxem+zCet5Y0qVD/nlFC/8u6UBZ
dT1WJMy31PSa8JeAScRqq+Z2oXiPEOPPlSyBtOEckSHOYIfPOqp25qqDhcKxVT5wetHc7583PhX/
7kt/8dng4kplEVaW80/F6/PpdwlaHLxDEd3qXv2o3n1tbWMXlyjWrDSGqeYBlM4Sa5BEVwVBPisf
WLhF+H+h93K+kYvHsqvTQq1bmGrfBldy2vtccMA4gFM4u5DvHmdLRHdf2sqt+En7ajv5Sf3k9Id6
YpAvgFnVj4L+XsBewg6ziKv4gj/tOE29BLE0u4VyoLeZ2m1cvFXzMZ/EQuPdlsE2fH58ItfY1QEX
vlODyDN/fv09Lx/XT92dxUXXjTgae77LPLeS+QQix050Tnc0gDIS0k3l50v7ixgIyQDKm7xcdr6/
FejQi4hpmPyF/J1VhYy6Ql4Qq4v16GTKRfgrkWS6LyJZ3m2slf/Ty0/72fTCg05MS8ppAPSvqmdM
8ICU8JqUXWhnVKLXAiZc/VbuoIog9sjlhRBJ9IgCfRzTrTLQpUgJY7sIZNA/R/FgsQdQJIgzFJuR
hqiN6kDZ3Y0KyG5G/dZzy53a2Yo5KxsmUjAhhT6mtES6DiodiNbKsqsIP4o8MfpDAZ62kylVyvWk
Q6UyyAXALx6iuhWTu9qkZrr1Sq7WCipGLiKAIg3X4lsSzaQNsP6UhSImi3JQqVMafWOVDpyCLNRb
rnB1eVAbQFdYlokKMPpqZMvQY1kONXF2NWsC0XJsG20GqeHI5+wW0Kzy/gKuauV+FzYXL1fHtDmO
oIXlRk+9EwXc/erHP8ZAt8cUVxg9tF/RhOWC9LhC6oroqEsbzIUUMXPzo4i2KHUw2Z7aRV5YSSn8
6ku6H0+8sw9pAVB2WWhZhnZxUHJ7vp8G006v9KtB20MB3Lia8+omhm4XuBqGtySWrI/b9n/exv8b
vZe3f5yy5t//jV+/ldVUJ1HcLn7576vkrS6b8lf73/yv/e8fO/9L/76p3ul9W7+/t1cv1fJPnv1F
/Pv/se+8tC9nv3Bpi8j/1L3X09170+XthxH8pPxP/tXf/K/3j3/lYaref//trewoQOB371FS0t/+
81u7n7//BijiJ8fD//3//Ob1S4G/d0zauHuhycvq77y/NO3vv8n6vwywIGFoAtwkoHrgHnB4//gd
8V+AGgDsokOsE19Yw+tLy7qNf/9N0/+FKwStPv7VdR6hN2X38RvKv4CNQcUIxLc8L0eJ/n9WfvaN
/vxm/0W74rZM0AL9/TfOo79wGWDRAm844nP0NHHQPqa/Pr1/uMKt3MZN78iZjvfnKY2bF72YMyuM
1Xukf8ewHK2IEUsssxdEuf6YCaktj3JnKUlpoZkNtCRUg/LoQVVLK1EqTxbmo1Ca3pjQCB3Id4Ng
JFRJvbqq3KQab0ul2A8teTJ47tgW7qRm3liTt5kau7Ik12ZngTTqukjAqtKxK3Ukdp6SU69ALko0
HGlQ3Zypd9p829FDZ453s1wfqUIf4sEIyqHJnEat9n01HSPS71kG7sSWQL5SeZ7o4IMSFxo/ufKd
je2jnJ4EQfXLJHxhQ3ONAQw/zcM9xIbstMJkyyRYEUE0oBg3PbJoNpp2hnmz1vxJbuQOBDqpdiix
fDG8TeO7vjTv2qrbF5O4y0ChSiiAniy6NtXIamlkG335NHsV7a0wJ7Y+N8eizhzWKFaEaZZuohhH
Styyhxi0aoC4ZnR1HYPfTWZFeXHLZNOn0X6S2hNts5t+DvcN1b00GV6VXnyIG80CMeCOPUkFKn1p
N2Rgmi/tNuy8slKORs9cY6pOk6mCZK8qbut08jKap5act9dx7hdRCkkKPXLULIdesuKVWXNXyQAh
StqzHANs0lnR3DfQWE12VS8pdgWmyiwHclY1QcStPpD8OcOpqbrULvlsQ2jac6t1TpkC5Grokweq
NWy9Zquh7GlmfgI1iRPmdWOjvH2l5YPhlUVoKQP5WWrEFYrkUcEqZhFz75poT8J9l34L1fmoG+mO
9cZ9Uyfo9ZV2UncPrW64sRDbpGteIV03WjGhGG8oHUxjiK45m05o5IcRAtR9zG7rON8pdepOEBYh
87dEC6+1BiwepZVJ5g2pAacz6lMfqa4Wtm5TaSilxPY0DE5hhodUeanBrc7ywc66l6rJfqQjVSy5
L/a1BNCyomQIK0obrPiWHNV+UsIJQ/xomOxKSOwmFw6iEl2jTHMsxcgCFwfUEDAa0Wtu0bSVNYNu
x8LbfNW22n06QCJEDh/6undozWw9HZ2ySKBry3x1TBxUfe4ndowhyG50UWRVmuRRGeRHM+rYVXQA
XKiDfBcFlh1AkMIShPQmVh7NxnhU82nPiNlYtC/uYrl7bCThdkgOLArqgo2Y6tJ3ZkLdpiuvkyw/
dMzw0rx+iTW2K0lzS1CMb6Y3Mdd/aglUhqsZD5MQXqMa+Z0LAKNmaBoPKRG8gdW7OEEVsZVjACI0
GdRCUf04whvaXajszM4VjemxbBNXIf1RadrQavBlRS131KnZS+Dkb7TxFGbUBYLUlWtztJpa+14W
LDCGaIe4JkCbXbTa5IdcPTVGatd66hZF+8T0OLYrc/TTavQF8UmfhUNr3mQysZEcJrXwHhfTkSnK
VQmMQZdKrqCAeTkNjDy+MyW5tcRC8QQlehW7+bmVIuhuR++x3qbW0JeFPca5DYrYKy3UH1udDZbB
9kBex1ZPTfC1ZCp1pu5nUoUnVkP0ywzfqK41NjQx3FIVS1eVowdTqV+SHFgR4Jqv1bJ6YyB+IPpB
FASorUmqm6VtMOUVtfpOe567xk/a5pArYuz2itbb6dQFKBM8lIVTpGV+MAeau7kR3bch3TP2Uwmz
HciUrkS1BV5ir9XStwZK5SZr7pC/mg4l/Z3a1zbEQTx1LN057620BPYqq+6ztHqcuvxuorOrpEhp
B9Mp6/guU0Zc3CKQZQGRhxnUiqsW/YsqlB4qkE7MMKIhJyelAyNlP9miOD2RMD4qZe6AC9wylNQe
ldoek150kqcWw0mOrieCI9XKT2rgGmQzMK4QkY0skfWxJ4QAJY8vVGrhgMt9x15p9NPsRSi67+IG
F2F6oMNDmyV+2I+uIOh2V84eSjkHJtG9qBWWDq8ky/FpYBg+KxjIAlPxkM2RbEm01qxcp7asTfu8
/i4amk3THz08mzZJdixX1qQoVh13TsE6v8OkUh111jA3+xFjErpWHdtRfJZToPTUSvtOiHBkbeiS
pt6PrXxf9+AcTRNcj9l8rfTpV6Yp102Jh2EWqWH3g+yTEJViFUeZxIDBhbFuV6MHauPGnpruCpnS
nsblt0KkljTJwQDPZsoT9IOdTq2AupT8uIxsaZAHi6h3Skwx5ZZcRzlc9Gx4SgiNBnAGPStG+Uuo
8veIFN/Tgb6HCrWGTMuh98XuxamZLVCN/ZDqal/n2EflLgQ03MpVFDbqiUCIM/fauH0pI/bKa8IO
ifoAfQkg77HHlZHs5gG6mAV9VkYwhpX0ILYxZtAEfyjwA5vx40Akf5SBPNOUu9oQr8Kq+dVBTNoQ
i1MTPmRJVFhxjClPFlajK1bjL1FIr5IJsQGL37pmArKj9ot4ei2G56rVnUnrPTVCvtwARBfGLhsN
Fb4jfch00yol+gQGdWhnAqUFPmBW78v0ZiaTrSc1SKka4QUdW7Ntgjifd3MY+gPN7iOJQCGveaOa
HluRxrzSEI59GcEOxpHUwSZJHKGpVO81Es12VAdkxDi82scvhZi7FZvu2FS5YCn1oKX4QlrpKKso
6MrZtdBTfBGhfBJy6SAa6WHS1KNaFE4jJU5bYtQ01zUPg/jELqRXsKKFVsm0gwDRGA16Hk7LyghU
PoDv0UgPdHXcR0oEWSRQ8liTmfsD0+6TBKgJWu6pVj6YfX5Ti0rQy8VNSOrByQpyjArMMtSlac1C
e1BD45vRdqprnBydzO+RYOxpf8rS3SgTX5/kq5zVB73A0FwSTlaV5KPdC01nZWL+wB05Ge7lTi2s
UJOdKtUsKY3fjajZUTBXk4Hs1OGuDMOnZOT0cv21xHK3ZTjGKdo71lzKV5IgW2ZhHlO5eBa66pGF
yoOSdT9iM4PoEwU3PXeTsZA86hACm3CkceoRzyKO6G0mq3YoQWbQfBxUYidZY48YdRTNnVm860bl
J0Ziq+27xGRXVa/o9EIyPnRa4+XKiZWFk4857Zsml27Uqj7KcRiYwoTV0PRp1CIvNrTbvJp3QuTm
5iObskdtBPIvlg+1xLyuD3HKBR9ERHAoGecnuZ+zB6bL112RPqIpBG14+SDI7anCQ9IIkJjJzSta
ZAB+ThHqTX7HIOism3dMlY9C3jhdNEX7ctDspLxFEvaMqULEL2Hk6QilSF3ciEr83ESxpRrxTyRp
zc5MK9foiIn2LnSGBs8UCtSw5vK1ks3UZuidoWZo63iGtaLxBihp5gpxS636gatB6uwRGf1r0Yw5
ePagPDGbtqDOD1I1MzfUGdSli+7jx8Irmouu2Al7IxkfzYo96q0+3vVzu48zxVEVqtthr6au0lQO
lRC7zsrUuWqUgMtcoHafeLRIImCZWSCKzJ7JDCdHrCTXrwt88J08Qty+mH0yx7lFxahxIBYoBI0S
flPD2ValzplKSbMbI3rIC7zwBjmKYXnXQcEdxDOKH+bxFVWgJzj3LpQ7ULRzRgEhbiPrlaurHURX
m8TtckTdY/oW0vA1i7R9Jk2TlTTCHgIv82GcVDs1+p8pwMBxN1ohYfddrkVu8/+Y+47lypUsyS9C
GTQCy4G6mppMJjcwMgUiEJChEIGvb2d32Ux19WZmN2ZlaVnvVVbyXgABP35cRD4rUTBZyiA4TEl4
sgEyPxa0GYLgwYGW6ToIXVd3ePmWWBc8BEeakdcZTTmwO2cN4foPonFLI8vVupu3AJ1UMS3D/LK1
EK0muiAGr6To74rXTTsA9m15Lfd0KZY1OyU4cyDmDH8lbtNFQAS0e+FaozrmEFCs8q18zym/qPdM
T09O9Wd4j58YMG8o6EtG+ivU+wXd+2bPfhkOz2/76un5PGwezIXSO/EwxKtgR/ghFs14iLr2DEbC
vqsdyJTwYnHReQxTdeBbenDtUBGVNmtk3tsIumKMWd4lwv8EiK5mhl28xKhqXQBKgwQvgfWoxgmx
VUadvUWNhb+rz7iPAcrdeWLy0GUYLBIETdqthLukCal3aL+5dJs3Yf4eKK8x+S/Ehl+5rRH3ifcR
UW+cATFZVNnSZwSF1DtHNEiGlxnlXiXH7pX6+xF0VOHaJ6S8ctyG+/AYpvvcYHq7jq1513R+nuaw
CQj/yR87iv3O3PLHxZiu6IP+Jc53UmTzhsZt0r9kIrvQLk4bFuJehsFX6fMqsDj22zY5J8HXDj0F
RQPTwdrk1Lu3cJ9Pfa90DV/D02q/YT4tUwy5YbT+jX10mZMjxXmUqAwaHpbtCLhUr0MXnlROTzF/
VsQD5ouSF21kLaw8QEZRQoB4T6CSM+NyGHpRD74rcLtKXzU036diX5IrB786jChrD8JbatOTH3ho
+C2zrMa7TKX4K4GG9yy4i8WbZGWQ/3EJHoCCz39RJHaOVn5pccPtIa2ibixFfF3NbZaqCHEShi0Y
cklrP/khBlw0wFk9okx4pBUU4Z/fqMPIvECIWZO4qdzMy5qVWfo1ZP45C7qC6u4ZsTal509lrN1x
CQAOBtNkJqloVzsvKBZYHObEx9ZBlIa7uy5STy0Rzy0+gd4YplSEqIeXDDfVDmiRqDcM0RB9ipqz
39CkH6Cjva42eaSWXlOk2GCIDkzVdskFwACdCisAWIAwp8FU6Fe/TZ4+4N/y3yyz6tijiYTyr40/
R5OJCmW8x84HaRbupyXxObB+W+nJLMU2/QblilfDdgGne2+j6GNc8vvNjudMTS9jAtPwHroimdef
gcyuCZ3KvQsuxs7+vYt23A1orS12B+ERFLPoXRa4iLu5IlmrMqY9gOp9CHkbFzSJ7n2i7n09t1W2
/0Ym1jVdsxfwRJC1+OwDzsGTZNtN534tQ/ukYUi/jEZ9dUTgco+DLRA3ipfBQM74LJXfpXWqpyZV
0VLgl1cvALJV8a8+3CtNl9MQixcBm2WcIMdkFmM9uvUHatl/pgwlxiquAm/AmMovxIuOTDIMsGsz
5PshSPfjPMTPaWBP6sGN+V77rbrvdXQJBoBaa0tl1PsItiOBd6jYFvylUVKFIvopo+kY7gb1Fz6r
xmV9WkckcFBxg/gEU7VVj/OEeC47q0ubs0uybQXC4Mu8dQ9KoY7UbN5DBkBQeACDRdLx942GL51D
Ygkki+Mh7jFQUe+WTEFUEMrO4AfiCll7r7mJD4vdjqhqg4gwBepX592mOHRJ1F3EOLtiJf6DgVXu
yJa0g2ap2qlDe7bm95FpELp2kP20YEpAbkc/nP18CADRLnLuv8Ite3bAGiHntRzy4x5g8GfDeIt1
AncP6+qEjA8I3OhaYOk9ust2fTSMegA2f1DY3MQgcBs+Ihcvi167+Xc6DHeI3iqIXI6Iz8QfXz4C
iWUHS96iXh7SDW8sigLweeVF7353iBZaZnKY/atQn54cyi31nnKhYsw9b/1OcB+DDaOxLnWMqqMp
Cr567p2YlNh8OVr4Jq0EBXdnk1/SKlFZzGdFOOqXXAqMouFJRzghoF26cd/7DDAzAYwocZzEY0jD
IolqquKb1Nji0bcF0re+x2EUvyusZYsRcw5j7RUSLTbSw7xd+5w2gP91SvEhh/el/Vj8HzM3ScHZ
9Gx5iI6BuZpzW+pwHNBi6QN6+oErcVonjWnPJKKimrserCTiEopYvwpIR+vEyKcuwQC4JrpWyXoL
hvCayPXRICj72IfpOWAeqzjGCT+YT1vL3yOZ34v2hweEg2Hce+V0yxu2yCvKlP7a0wrGwtMtTjg/
BH/H96copL+Ir/+QZQT26eOuTnuYWxnOrUVOpZf1YH4yUrjFoROS7n+56ED0RVe9POBcPir3MBJk
ga9eRYgHlhXjNNjVnUQV31QhsvVBsxRnsfsEf1sH+HgWdyTQbPbau+5rmGUZhUU0IkYKbZsTb6LM
u1eaVtrQG08gp+yHu5FnBXpEfvcMwy8BqrlChFegvy0otG8uNmHf4p4E9OSqjgsGGwFJEVsxK6lo
AK5190L8wCW+eWAfBmMqRvLG8fkCTEfmrUb+24FReGRmUoYpUD+kYzp1dZIgLgxCXW962Pcb4QYw
Yq0cBbZkvzjO/56KezDaONY2XmDChH1G93HhB89ga7Jix7kRd35ttuVuzG2zLk8220FBduD58Crk
LCoGkBroJmKFWabr2BtwOPejZxGDEv8JJ3vOLbBvynlajJzfWnDKobPnSILsXTqc6+uIym2yN7ON
/qykoG6rLHknvD0gsWUovPCU4a/kdKy3bC0xeTwrddqkQqNVBuAia9mpI79jO+6Hmqa3FXMYIuYf
sn4rvQXT5dif0Ap/9IEVV69cSFJ5y9XoV7NFhWFjrfsccKU2c+2wq+VYUWZNqwuzH4HBynmjgPxL
PfEjYxO2422lLFT6MiwX0xYb6wutZRmARvNWnDi0L/Z+LfVOjzaNyimEeiD2GttBOS1KNM9VyNiv
5DcSAXEVLc/BrA8G7dUbLYh/MP5Ui+1tBSOBN9ohYimGrKl0FrI236t9+jrMB9yQx6RFQp2floF1
hfRlI8bt4PwH6z9q/LVj+87VUlqQuYDtlZf4uHa2TPKvtg/LfhIY7Mj9Yi4teUC8a+OYBMT4Umw8
DWlry52Nt5UNgLrhKx1kIaf1BnS+L1O9GHfwTV/2ucPvEV0U2Wri/DCkIe49PEa5rQPd3gfRXznJ
2mMvsifHbspqjBjVRGTZ0Vf0hz/nY7F4M04L8bRFskkz5BDjMBlpfhz4+6pPNlsw8qnGgcdm137+
ivc7T72umt9AdR3Z8MDkcEBoXanS/UVhJ6fwjtrSIvJJmcQ4mfkxNAjj8YefE5nPof0YhYMqsOMX
4J+snoaoNCK+zRM4nX16sSJ5yrLoYfP4Xcuja7shalp4FitWnpcIIgrPXZ/dIREGWfSr/Bmk7C5G
GGJlNY6jxfFfcYZXfrfMXoHNzg2dTy8zqGts5UFXd0XkuruNy7buNKInpQNB4WEBtMRo/6Htm2v1
p6FblY4uL1rEmp1HATmv+R722vHXlqK0Du2/oAzDvGw7dzRjD3iVu/SKMV3FQ1vEsKoqYg8Ca48d
W6PdQUO/+MWU7E/IbtwK2yKY7dcInVNuTb33H3O/H8YWNVE4PjroJqddNtb89NSNbKJZCD8kDkgP
q5IoO0bIMqZpsy/nfDx6OZiesUDxU+kQ8uaV44Y87uCWqifywZJ3wIgTxSQE9XMzswWuPNGDU8CC
y+sO+z5XIZilfnj0u/GQB2uV5j8C4Uq+BHW3qCrBlswEWeNv7sTSHqzmeD916IwIET0+1Rv2U6jt
6ziZi6lv+2oPv5nEjGLtGrG1Ft56g9FdXXvj0XPiwauQyiezQcSbieBlR7eoBHd43hPeXQDZNxQj
Y38V8AE4Erd4EEiQeWKX2PVkGB1TLzkMLTTqkRjeMpsGoBLQYt6OWAIIs/UF8BUtvdUPqnYNdJmr
bYHFPgQd0C2mcH2wH0n/gCL0Mtnt/DVrXREm5qvsE1B/HqiuFiaDXHD3Mr/qJJtqY5l7HHn4soXT
l7EAyk7a7Eig6DgYh0vP1u3BsW/ozHFgjd2IHrgOOzK7DY8U7p5wjq8eHmsn2+ylRczPQxs9k9Y7
JWOW/FkiduvzQfzMtuGNxskvElfUyOCuX6IO31jvFdrNL5He+wex4GoHIb6SPFk/LeXy6BF1zXs9
3rWm9Urb43wbQgXmVgFZeO1jPkc4FsNR1Yz6H6OcVWU2pAESUPlnamWRruKWD8joZmp3NaydWxnN
AMT7kxO9f9QBxvGIma/ENycgadh2OxQQqbQTV91huRwtB4T+/2zVhBGe7k1Gwx9IaqqB9WUlTIRd
KFRo7fcOfwoB9SKBIZcgD2CFVKNc5fYS+wIilVMus6lhPZYvFBlLejjmU++fV2Q+CKi+T6OxP1zA
zsHebQVleXCV3Znf+Gp0uXJP1rv5hUACWgoZQ+ejfrcE+lkfnlR/mg6dGrGFVMDrnL4y6DdhGgVH
ahFKXECIO9ThFt1r4dNmcwmeYvFM80XcohSMdeIHtd05O/dtdzBZ/tuPFgCxZeQV54JVfmqexnhK
QFNOXgFj6AfNHD2EK162VpqX3UM/lHPfb+x0swXKNwGNsi4vBOoXyqR/QV4HqqtWhDHPfWGgjLgI
f77h+4E4LO6CctYWsFbNQR0yr0fJ2y4wibP23ONyq/Ekd+YdSAyucA2DER0yYJN0K38HO14K65bm
dS/6xiL1tMi2BqxjUo1R+6c1+AEDOctrlNxGjLNymW0pdYtw9gnfEvaeOMUed9xrCD/EeLyhlCZz
k2uwlYLYYvDQ8IWaLYyuOW8m6hdEOB+0PJYdbffH9KO6oUc4bIj56dDB+ZfCjM3mQ+jm8TKm1hSL
wEHSO1arYJTQaYitSYfuKaTOnJbpsPgS7iKwZUDdmGJcLkBjoV2JTL/ZN1gSnq4k7uN6B2z2fDEe
F9VfpkSROlZyLXQMqIKjF5PgZzf6cPaECnAnXmDa5fkVhZXI+cYXWbIsa4EPfnk7BuRxh3wSpnwH
JxlJ5g0fTwOZI54MpA8BiwJwC73ICbz4V76OHyJtr12uLqOM5H2/hk9Cf3Omxl5n6pGiR3huOaeq
HnOQVhGWxMDxYTm7cSp4PgwHt41viD+2J+779gDXRUmT7REBucEttE3ygfBsPPmGwObJ973Jp4pN
GkxU6uMTkvYFmbHzNe28wx7jrMicaGsxyucsWka8OvFCcP6AHOdFNdFkyWHBxtr2LAC3dWVgGMsY
kX2VsfSOmTx6cIFHa9CSa73ht0U8Z/mRdRuvN/BKVdvS8bIuKDPdtrgIJbLBBLQDW5/ZmsMAA5zm
YShPQGR1046FpcIcxfH21Dv0AdE+3wHGp2Vo4w1vsecMnyOCs+4vBCPYCv+wS0vfTJ7hwFolgqkC
v8yCgJffh0A+zPPJb38NKa7zrnWT5pM9MYjWU73eGetXHguWk4IJt/L6pcMuDk51P+9BsjBejGAI
i0iwoF7FUGsWjVUeLSmY/R+Tf1rw1d4HuUbrpHrlS/SbE+GVofA/V3QJYLPP5iaK//AcRI12Ub3E
+mc66Bp8m3+NX5wmyZksPpY8U3BCUOiJxpIcun2P683zukJLuKl3vt0lOLzL3ixJE0Ga9ti5PXtU
rfnr8lEgCRMZc+EaYuAIlsvWT+FtmY4ckQPlInNVZ72MD3JDn95unLtvVzyuzudPfdz20BeMteLv
MCjtN63X8M6OC4L73Zbgs2tx2KL5OqXRy9rlS8WX5Kh2OBiwCepq0m+2STeEbuaYz46JaRuhtb0i
WN1e05Tbq4nM3yWVr62N0sagsvM45mHQOJtUPu6LJ07dHZlcX7TB2B8nHwEeScYQL6P2oRBBab0A
2ZBLhkCEGTze4HN58RkWMukUDw3PHRYTHeyN6E59zlmAARjbx1rCCQx4vyYHpL1WGOyWcqLkVQOr
gkHwczyZGb4QwAxNcKblGmwyZRrLlTC7cwH2l22iShsnUDcY+4fY7J6S5Yq8KSyyxNTXnkjaol3H
+UoshX6FWOylGJkv23ivmQpPvM/6urNY/kR9mGAxFPyZQ+YgjvgwkJFcZm/8tOwEE0VagQLDPtM8
tp05L/40nna/Ww60A/VIttwUerquQzh/T3CHSbmTG5QPmM2Apx1p0Fglau2yrjB+KhsU1n3uczTd
9cFnOovoynnS4Ga55GtI6jR2dylc9Nd+CMoNH+U0sxGalBRjUaxgHUmWlh9ae6dBDN27pLtPhxAU
VgadRtLppQyo9otRrVm9gg2qAwb8O2m8dHL6wikB3p6wqabQZVccupLaTOhV5LuHtORVBoeIRk85
9lu3YGpPq8eKPodNS0Xz9yG4l5sbwXwTij+yYT8GwW90tT0oLtLjcGGx6i68hyTGVwYkrv3hLzmO
if66QTNWmyXCRLP2RQaizO93nPOuDBaCYLCE9SVTnTpBJLoVDiapW7zkzaa68ejCZ2MtfeAc6ATn
ozir6eI8g9Fi3Mv1m+GwCJt3hujnIYKEkay40xf1FtgPKljy6G8/curzE5FiK1Oh78YhOQU53Q4D
cyNGZy3weNMKOYnJBSizXLP5mphcHfC5cdLqGNS/zt33jrGvhgQXQAVivNB8gzvO3/cyMRaaKC/F
raCGmq5jV3hyw0J39cdS7m1aDfJKIfAqIEuJDxnBWI4l7Ksj8a3f8RQNBtKhqQ1fvAkEyLgN+zno
1E8xtsg6MsAucBfgTkbzcGxmcImDV5gBBbTOpjWUM/lj0CLlCQgsq9m8qSqwLP5YofsSKHF53VZ9
h4Oe4+22C6xigmskoC8xywqOvt/eMu1+Bu38CVvPj5mx+H4S7l6DceCkZ6+Kbe8JzI+N1VhDRwu+
6z4FH2UNnCJInMLovvC8sPn+Y7HJwyTAb2REV2tC8XqXU994NHwa/ASHrDIN2dBJFSzYGqUVjF1P
Actoxb9Fe7i5CZ0LmBOHstMcoocOvwygdFWfLVgvr6UcmSpXDE0QIDNxNn3wbkDZn5I2wJ9pf9kp
XfBdQ/6nfyBp4O/mlQHKB8pkHpbKpePT7tB1ODOQSoiJwLyAVz426kPJ0lOoM/8yDKLkeLnfwBZ0
PHsHyQ2hkIFJsY3m+bYFADMJAU4Q1FbdjKz+fWg05hnQbcGT7jlkAAw/9QKVWMlBqlyohyYGh600
NEhTegHYpxeOCim6LHdpLN2Nrhe3Yr4iXahqZBmHj9ThFxwLmPn4Zz7J9bL6JHyFS/0uD1qcwnZt
IXQK2/stAJUrvG385Ck45Yl6yKI1c9zkK4L28DNmh3lquxKOvhF1HUsLecwYlq0OW+S4YHGUoz7o
2gEC/9fv/s8/w4BkLxYCFHxh1wwrbVxIeYzcGqDeFiHWBc9WpCjAm9XAsVuCjMON34XII482eJ3Z
dxEDlDiehL7KN/4tlfFU+kygiAztENbGtY4Dcc0T9zmJva1nlvQnKGR8bBFuCgEYTz4W0XKa3r3d
cABh6wCkE3uSKSt5N0N/lgRLBbFCBCj7mtsIlwL4epTX2OjtFNKoSvYwLhY+dEVr5FAFc/C6924F
c519fM/4h5hBApl2bXToJPK48SSjSd7cRiKAtbVxN/RhovI22s/LaoOzyqZbTJU9+8F6zSl5FJHN
7/Q2rWUSYnCIc7acg9TWOVqAH5fUXCWbsPf0sdXeKCNQ6VvcSO1ur1Ho33dYNaGY+GZ45N2M8os5
AbTARuyAYmHxKMx6Mig8gbBg8qoFzaGH7n4PwWmQHYK4OCZds4zmtAtVpeEMsQao12KBcqXoJNPY
zcX9YSUjlh1R4srdaXPuY3FOB1Q3Ip8Oao8MFZHRDlbdYy2pvdBNBcYB1Xjcw2iYZPERJrfjSoYP
7gFRUyfSY+iORGzXnbXxxY59jj1Ldl2Uf7Rz2x8G7xQlK7C49D9D/RtecA+8rb+Bh1kBtWn7yPc5
aQDtabFstDtMdEuwFl/ePN+HSWaEJHcmbXDgABGFMev62IKbANx8a22GFHgq3myU4Y+YBQsnaVdQ
L/qDSKCBjt5Nvjz6q8zexsGfbtrHU5xrkNNTx54m+7hOXdIQRMxfQy+HunOGmtMlTwiFw6GgP0ck
epcatNcIRg1k9sCbzgVAmP1+S0KvSUcoJ/WQPibBrgs5QIbgmQFBj+3yvm/sT9rTag4wF4c5lqd9
hLlSRL8i5AEV68Z+BFFcxJH35cn0bQPnt4qW3xz3fqFM/mHPF36kSbcAmCfPMfCOT7Y6URrlRR22
aWBl0Ku5BVhnen9Xpc7YYpGi5VIUwP8Db3GTqxBLoxXi1tD1rEjTqPZw5JZe5bNBn7HpXMssHhuq
KN6u3TGfLWvyHdJX2nWfXbw2MUJ2qlggZobxjFfAKy/5sFz9XMqihxy50DMOTOkBCS8KgmIIUdiO
4gH3vowCNRo7uKjoBNTdd5GoYjvFdQzyXk5QBMVs8cp5kp+JCatWy7waJwgQJ6gyi77d1noW3+sd
TCtTuwxo1EZkXJzBMRVhA7/GtjGef4qmALkcUfbYU/sElTZiUyHqXiBtcOLeQpOL7gkUh+xlJuNi
CxE7T/DuXae27EPcQYN/L8Bzy14/uJiC091nCkXc+I4Z+RdK3fEastuPTm543vb5N+23DJtLjB50
ug+Y9u/TZ2tJ1adQFfQR5NnpRNqDiCTkRgXGK9dQVBeUYRBVoC63BkDOHkJqCpoG8CSty5m3xGva
GHO0CU1QzEaThqbpG2mZrmI9VoSiV8aZPS7jDacimKWrQCngt8znfhs38pwrd+bSnw9eMH9OfXCf
DTmIq9H3TxvWfgbjTzrx+Np19iHuUMUaBv05S/lp4uInLtMCCSKkTgtNa8cSgsdnO67D9DxFfAf2
zmUNGTi0NcLqUojNA3EJRYX93rJNJsVJ8c2SgawiIptKulJSzvmkIHQ7ikllVU6ztehVeAi3MCmW
cIF1EJ15BfXmc4KwBNz12Gt4HYUKzPbNoKkrNYbvKmIPE0tQ0EWCN4k7MNQJK2TM8LaaYbT1oSPW
fPgj+OqKFj2pB6J5Bf7dnkX/5TsDtQrlHwY/P5YTfQ11wlzmHrvvoLGcvReSVyST4LfNcCJkCA4o
LQ5xB/Ov3InluLQzeD+y3GY8mNCoh6U/hXAwnynD5n9YN0igR/xArUrvpw2fZ8KyH5kTGIIg7tkq
OigUK23dUx7fOUhTn7JIBwVmpCs+3FYEWtA6W8x846574xsYW4DhMiA9b0C74EZw7XoHaRQEdf3V
9H72sO1Y68hwTepZjdjvrt/Vc4s9TZ6PKTFbk4orgxIAnj7joSgs8fKCmgy34ARtnpf7VxArjHv5
wcOpne0CrjwdQeyJD3MvPQiw3Q9u++XgTQmiEdORNlqB/lVbbCD5Xk9RHLqHXpSxGPhVYCPM8bL6
DdtWIYlEmInmRywU1ZTdMxHhaF9f1YykuL2e0p+LBziN9VrrvDIyP1PxHPSARzhLvaRD4mW9Ihos
zWESdJ+i/QzwU+9hs0lSEcz/Xv63HSCssnWWm4ee7IC3Zz6mlQrh3cT1iLK/rXgi0VJu8x/4vgs+
6kPe/pmx1aP4Mkg+n2y+Qikuz7LrGzrGl1RmsC3w8xjomkBIt1J5etQz3v9D1kh8cNNig4JiHNNA
XpBCmT24FzXHpZ/exiyqcyj8tzC8j6H7YD/DeK0TTJdQGdVtF35kIczu3ypvpARu8fIqO2g6eu+O
JP5DasO3LsXaQaFcbJySX8hS8qBS/fIice6IeU+hItjBxiNL9ffU6zNpH4ya7zuNTZT1TzvEvCOf
n9Mc/Goi/hi0noo3Pvzy5yvMU0UevwlzMSgQX/PobcnStdiwXR+m7gGZ4E1OsQdfynaC+mQdiqGH
7BmKZKRUSPJj1t2R67aBBuIkfH71Ha8cYmPsSkr8kF5UUe0V0uiCde8ZhDCSQy+zDRUc5E1O/mxs
fegGjaGLFYuP8h0mz+ABzvDc3BTFyhNZYtt8+zZRxNhlMJt8Py/oq8lhbYDqCMl+0CXcScBR2z9O
8n3KvnZf1aGGJlmA8N9Z2BYUlGGQts9cgABWPuRspDuBjXyQw3KOY9PQ58EC9MMniSVlAsbQcAi5
2VE7ddgRyVD6ffqhiLrg7AnP2+jdTRT+kJYARGhv/BZ/HW0OtZXcCZalwWMbYn+xwvMPhTz5HQ0h
vjgYHjfTADygmatUWGXubbNH0b0Kg690xZHh8ugAyFKlkbkswi+WfvxsIfz21HsCCIVyGRLSWxrP
N7sEsK5870zGZoDuAslohUibROO/pvGHnSB0DqVZoaYqHdbJqPae3jtv+Nwm9xBtfrl9wxKMyqEc
vjzdn4kbrr3Mj2OAB8tA88rSRwOE2gl3DCXSHnIGARKLkUCUESxKceJgF3iBfEgDrO9bAdEQbB+Q
BFRtgldElz+qFab5AQk4hULcpUi2k2zxlibd2UK0r9x8D5a2GaACS0b3IFv64efulWS6AuEBQ0ES
llaIG41X3GiAeyF4MAYZicB2OrTdaUGa4xJ7P7xc/g1GCEajI6STYD8hlvxWt4j1mK9xnUKBFTJ5
6XVfp4kH3Sp2HDw+SokzRhtV5hCwzsI7TWaqVIv5FtYEb34d0zP424siXTHq7jQlDGAYK1t0xT0w
IGBk27xFE3Bu3vJKJMlVifidu1/91FbrgDLFEOvFqMrb4KUV28WPIcx13k9uR5CC2c3DWY8Z9D1K
KC1YS4ODT/sr5I7wNM4Vc6a2nneZoLROydAErsVaeip5n57jCCjSKHPn4+1YkunYL/OnstgaqAXF
Km4MSiLZ+784+f7pl/tXf9z/iASJ4xjqqW9LLUG0BGrs/rt7eR760C0TUvSxlbLHoX/tKBw3awux
1uw9cc5+qhgXH9Rv3hK41vQtWjKODF/c8b5j1X/+OP/0OP43/97/Nk/+u8cSDg78599tk//Nbvl/
Z8M8/Jm/DYzy3/+v/r90YP7LZfsfBsz/paUS/26/hBnzP92XQfaPIA2zEFn6EfJb0u8r+F/uy/wf
8EjnPi4tXIzfrY8wU//TfRnn/8Cm30dubZh+25i/Y2f+6b+M039EGfFj2DgjRGzDzvn/5r9M/t1P
jFjr71wU3F35dzXav1u2+w72UrLb/j84Oo/lyHUsiH4RI+jNtkiWl/e9YahbTwAN6EH39XNqFrOZ
ifdGUrGIi8yTeXHOS6hYdNJ9izK4GRhATaZQE5YiDb0PmwjXmK3rSawGWNtyySYLE9f3Ae2a7sBk
4+/GyElWMfxxlHQPbgtiUIX1OUTFD4JBx21gsTg9JwjibN7JFdkDpMbzqPMwaTz7XXvVq+ljT0ob
qVPi6KOsKwBHvReCS8yc53Hk5E+Tq56Wje8ckX3eKbm+rmL+zkKCRfaMV7xM5Z/QaHE75q6IL1QW
eY9KWT7yFpiRjpodSjwbFPraI0z6ZmRjH3fC2tsN6pNCauun6De0rZEbA9omR3oNjqb82rpnvzEC
UxbBQmfRLsIHR6EvkD5ZiLirgxG4xWxyureYZ3gx9yyTTpEA8ufbdFZHD1J1wAORj6EtZbdjGpHB
2N0N7YbStt75vrxfPPWuCLDfcIxPS078scZP1+emZZBh8vyCZQweaHZlFRRDGJDAva9jz3xZBOX1
uE31gc2Ticqyv5Y/MT5z6/faIIwNJ+yS0cRfN3AGG9E0uKoj7K4js9jDlEz8eUOgqv0hce3t2k6y
OdkjuHxV4cnqvD7iqSdFFKAEweHHE7G3K7usD+7KkWY6AMDb2FS7KVyfJryiJHfwFyVr2NX4UyNj
xd5o/Dp05OysReNuopUl/cp45GNwX4O8XFMKq8JkE/W/PC/8eC1VkfCSTrxILzH3bt5svSziysDP
dpZzV2SwyRNMLOfkm6NqnZQ5xGHWWEdrqOGB2XFBKB9uZPLFdpg4fY5mSFLM5t/kNbG9GWR31kLt
bHlqRpeddROEcVCETNo1DrWP+ntvyeJ1yaJnGPrnQI6kgUlpkuxAQC6noybwz80iQtEkXOkTkViD
YTeJ4Cm0KX5xiMk2NBUfh3xcGaxgjMiqRcla9Umhahk3TghK5Zf/ZVSrnSzRddBSuZtyURwO7K6O
R3rC47Fkl67Bbw9IMGFWuez9dBZWBttlsSMwO8VLGNG5wORBh6r1Fm3FhwwGbmnsaE+jq7tBGkVo
6eD9S5csSy/3meVS6DiwRRTELdbR6Jy7HDKjtCEtYcxcbqH2BgXYAP1V0ZfMDbQvmHm35PCJXKL8
q79VsdcT2uOLE9fYBMmE1px03ECWcBJ7RiREZoQvI1wBWGiLQ2GG8ibcWS1wfrIYJN+c4XX1650m
paJ1yL6jskhG+huSPnf+EQugX8Gfjg4M45FIXlqoNr71UOwMfyF7PlPHP2c4+Q1R3p2+IW/kfKBy
5+wStfClhl3BcfkhYNXWJsOc4XkTHmR8zuMQ5mfN2udl6+WHb5bgiyQBfJWj55n5k9/TCuuMXFYg
+wTVM/wTfnkvGGUWEdAJpr3+YITE8ZCcm5TA2qHcNCxZWTopMWCSecJO1qAtEDUCvetyx0trbmDk
fb5lpCqUEvVT5WQ061ESYSVOzUdh2IkTnYsIjMLOMisu8E9k6AsYJKjtvnueupDxWKKUlUF21xUf
PdxH2RekNm354/jyMnV0G24tj6vqRrJbUxsHoni1CTjh62F6ZJ3Das/Qv7eUa3KLnAlUgPDVUZkf
Aazf3cbJOBX4GoGAEmEoi++sGKuzTdcFPLDuoB9z3PGggLmjbH3PL4mCO1gPxbKPHCbqxRjyndVH
t4DbBLWn5EdV2qBbpRNnUdYnRGW+dRaCbdnBDdkUH53EQ5lsMsqmfF5045CHFvk1kzED7pkk6KVm
8TtJHiPZdJ/vhwkXvCHTym1jrhMltH1esp5kG006Ji/pMOxDRjQQo26m+LYO+7jKuVBXozyTy/WO
9LIAiWDuw+s7SBfBh9Vw/4kaGdygHTv2W6xDzyAOlereyo5Vx02rH607BRGUhDSQ31nqofe7MDFC
CNPV8g+s8QA6ct2DmeEv5yaNBV41vOf+h9fTZFhVsLFmxxa6sTzkVQSdtoprt455YhfumFIFmGjH
e26m7tfscG3yMbeIupvXya2rnYqs3bYYfxsPlw/ZYzcU48FqPW/XewMPUqQfC/3/JwsG3PHOtonw
fnOHWPMs6PMqHoCMdt06HzNju0dP9l7m8RqWXGLHYuVxtW10HhCCccQu3NoqihGL+AFsnpp2qVjX
16/cvpyD7Rm0HZhBsWcOtsY/jljWdMM1hR5CA6dp4YGvA6UNmfMLicccb1hfssxZn+Y2sRjap7zf
UqsrJ9z/IoPzng8MPoeyE2MyCidM1MbJ7Q3bTVb+xOXqknKCWHJyT8WmwRSfFc4uL6Q6tZuJJUWg
rOMliDWDSKap+m+/Zk0KoPKOVoOsokzeDBpdKdAOtUMb2sRYEKOoGujLHuCp5imQef4sm7o4Y1h2
ew93Ns5yyB7uOFvewqShG/ZhCtY9PHHTioyFQtpGPIquGHGtEkvpN7fNjL0jy4MfyL+ON9Ae37Hg
pRS6Q/Hp1N5t3d2KSHxGv74GUfDGlIWO9LFmOI4zn4BkjuB2bqTSgg40vW+HHlOkfv0dDCb5tPC6
II4dF9c4zuSz+jw8Vc6YZnn3PUkb68doHgnJXAGVPmDHIshz2NW6DGlPGIO0BApwmvreaYkH5aN1
qXPeAXNWczTSOliuWIa9C1VOjKOJJ5tWhXV5oHhDx2rkKjYVScl7kERcJY5j1eynmf3a1CLEY46r
5azBocN74AMK7T2m/65edNIvFrSHqMJ4Bg49GROxtKE3GJX84pgF4bv5EbIBhYWjdGlEvgJxJgS4
5ebVE7JI8lm895ml94WqIISy9YsZhnidIKXeFvnHxgw0iBVJgPjk0bD4wfOhZnisf+1pehFinglk
r2/mMPTpbApzV06PeTGy/sle+HDMGUtAhalTOngQXTverTPZPPrOvJRS6/W68YCt9ridRR4Y6ex1
AyQC38vZ1eZVLYV/dCwl7iDrLn3FHRgCIO56SXJCqJl5AwB1lcCOtH5MsMEEpBdlH9HEJbn5wScV
22MBuMZdN6w6njcMISqG2J9g8QoRTvScZSWJJZcmz1q8j7X5NprvphJc74NTNGLbFjM2c4XiUjsY
z4t16y4D2anI/J+tAahjbdrXZmCCb/uQkgyLSCjdMTanbxAk1XSo28AE8IjeIzH/GIu4usWCVuNb
h2mJFOxqxQGy1c6lMPD6Oj/c7m0WFOyg5h4MUx1qMp7qACS8PrCu6UEYaxUvFMYehiQXQ3UadP+f
YLdS37QshzBd7AP/W41mdgyG7MWWcwZhgFVs+sfVzLxd0XsfEC4OZ2396FnEbb1bXMvZNoaNGuq+
Om5e9YFjSktylOU7s3dx9czpEIllH0TN9OBuCGNqLO+2InbyEQBk41XrDBCHBtlFAkEIOzqyeL0p
tRxDN6crxLnUHO47YRC5m3lzZAaHvyUG+1yZ7iEsSXcykzmWWSelu/B2LHqA2ILX4xw5KIWSHGAY
9P9KFxHH2Lb5oeaqkPsBbQn8T2oW3bFCCjtgLa+mcxuIEe4y3+Fd4jdnd/agyduz7onkz5FmV2zb
xz1WUGyO/NHkEqYDA3LKN6WI50l+NubJV2G9H4dmit26/y28ZqCbdylPQYij6S72r2eBuQUT/vPY
l1BqvPpKbfJeXncaGzlWtRp3DpURKaL0pzmpeZeFGaUmzYMxSH3Ii+1V1ENIMgJGhCWv5/H2V4jI
MVl5FlxKtzmIut7PnfNvNLxXZYdkOBQ/b2BEH24x/i07TsMZzRF08OjQv3abs/tu/K1q2lMW16V6
t7GrpJE2UGh01E627AzXrvfUkD9vY5sd7RmVzmj4G7jhu93NuIkZCzFX5OCunbixWS/wv3WKIwJv
CERXGr+UL/1ZOnEquB/4AW9zh06yAHhuXdZDqK5VM5XHRY5X/pzNJQRRVT2xudFxvw1uyCmLjE9B
Idz9MLsPthLPTsA8O/VVbA3zdxhtv2G2HMocEKXqG39HIxJoWsMEXjftDWCt4s5hHsxNzqwFq2QH
Os1QuLKpTW5/qsk4Wq5Rpau2zuSYYkgdjOQSo6po+Zb1hGUHShDw8PsdvnOpC7wAc4rH/4vcVkRe
qnseGH0SMVK0JZ3wONvy2PgBR3CvQXe+HOXz0zi3IFrOpyyBnZd55f9XRfzNrTnYExJbkUs3i6EH
kEStcsTMbnW8tiY+ABlDj2utGPS0r0khZKreTosofnrTxoWabeSzgPU0UGOfoScfqkLzKiW5ySuY
fxvC6CRG7PdRH7PQvZaNfy+iQD9U2I6ZZZJC4YURkw1qCM/UMuDA2WjNCMveSEthtSkLfxKwOLC3
ok4G2ofiGvpwZ/c9PfQrt+JiMstL73ukafTys8q+OfiTfW+NXnlROK72JKbHgQn/oZteSZ3scqtg
lSgPVOrmBdUZzvJPB+G94VqPQ+/uvPtNQw44BunvSjTUKAQ5b9BsfnYM8y0cm38gjODPHe8Uzess
m2gzpy+g9/qXvuLLE6rwXxP0TAXVm7GRE6S44J0xhiiwzeTgyVDiQi5YoFGA2L4EtwM+PMEasn10
Wx6wOgBfTGKYrvNtcM1w7PnoyfZYoPvtMlPt+4oPVW3kDQPwH49OWGsF9Bi86uyYTYvbpd24IdV3
sW/5ApeblWIFNaVX/Kwe9SF23Z6FW7eHRaOeWwFp4t6x4dZ1+OJnONHZ0CEYOEbaW+UXbV7tSbf4
sUX+asyucxSj82LTpCAsRS7UWcAeqxIDpwaGX4azNFvrTi7XYEG/F3cwQfw4qL5Ua0TXfJG4QX1g
7fPzRgk3X/Txqcs3625cfUxFLo7iZm6iFRC86dnTyGeOetSdzB8hs1sB1mUl3JfmoXH0JTA2NFSV
ulS6p/XtQ/Hz0APyxTkaa2b4sFQA31VTwu62sZzbO7Nlpy72YNFg1bEc8qNcsVsKqpE4KLGGRWSy
lDqglGdeZAqwG2DVAZXRaEWB2hUM8T1amaSAgQ69ZhafaFZkJongkvUJx7fd+4Y4kkDglCKnTgVS
x1UCNNN23D9k5lJCrOKsYe9l55o7D/Ztt3He7WxueBMlTmVFbLvqDDytuf8kJAEusuS0A01xZYrs
tIR7w3PJnWR3wh9+BzIqrllZfNdmrm/NeHADdV+t9APl3amalns13976Lp57Nd6I2yL7FGysQQ/P
1ngiV8JylprwuHGp/OhbV/puG9ZbZ8By1hU/MsytRO7Ed+g/1KnJSMT5Rvhf2eAc56IFHlDIGuCg
k3KjQ9VaIolK5D8vmi6DRZFq0WB9WHhuQU12pxvsI9f7N43NO+THIVQI2nQcE/gMnkCSzgOvq6Qq
MHy2vnuYGYBvCPWyY+O1nXpiIRVq9PsuKhZkNX61jMPckKDswL/PY0iXe1TVfwERcYZpkdqVpfVS
PxUOj1MTFH+imcCzwaqjOvSOER0qnCbh1yTg6jVnHIzCnHJJHFjQS59Y31cXCnf3GWt5dlvkf3ve
aXZgWTQ7cWr95nMNYVIDImmsU0DBQr4Bh0SKmhwowt3MEV8S4YgBTrgdOj/0D3fcTfJt/EQvynf4
7KlZLGd+vH1hNrAZbsitePkbUqjI6eFDl3joozxLXLR2mUFnN1DZRMZPxb6BxWF48871SiLgvEUV
gVtf+zBp2j6w0/pzHeTv6lOAoI3qR2U5y6s7ffZC79dwg7OB/LaA55VRyRC54csMxlBACUZZsrRh
wNUz8/auhq6vtm2n8gtIyUKTKMS37AgM0gC6J1EkD+yWCHYVB6ypRY6SVz4HYnHx1sXZKdELo7ad
Hkym422pcecA+DD8OugT5pPChzMfLfdZB+KhDrnJtZ2H1WvRrVJIk823YcY87iaTqIq4Dc3vYslE
wiODMJGBHcH9mvZrYECtzg0vgB5WUI418xaJ/bHUrG9cQ3/H4r+Tt5HhnqKnqgEVc6P5X/loV/Br
DkOVL58d5Cj6W03cJale9BgRelMlXXnZuzvzZmAl+8moyzUWIZmoyITNHESLmz6UtJUMH8IqnnxA
6GQOw2bPqorTLNGbOejUZYomxs+m4dSq6nPmRX80xRDepv8BQ73bU5adSV9rtL3Oun09ffkTBPXL
ZGx/YQJuCCx/EyXPWr53/tV0MvOwdgb9dRR5rEz4d2b0SxWNn7JJ/JN8IvqYMfPIY8+JkWcvJFkE
7B/rhf3tPFTXAKnVgOVJg4BSBSgH8O22ZrONtuLMmIEoe9oHSC5HRvjFj9Mf+PAT22oO9OvwmhVR
GrjWySn9H1KMhhxMABACfoYGk6kj7xZ3mS+j4OdzrPBquYWimJ2nuaRwbGt4IeX2SO8MxAwzxE8p
thZ6ynm2hA+D1erfTjFNYueTXA88mpIAv5etO1gQ8LRM1SzGI8ZqdkWdLp7xKjfnTgQ0krQ3cERF
P6tw0imcCEfOE6NithzzkpdAIM35qep7+8y3XO1U436GyAv3UPDXMafJD0VHpxHVixbS4OBN3Vlp
7NFbicXa1GTR5q+l7/74aPTGe0fIzZhnkvhGfRxoYNzyx8mgV84T2T2JvDehkFGrjFoLfgg08E+h
YWqD8C9o5pdYCq4GZfZW+u/TyA6q3MynG2l9VWP+NGinSyeb7qIoqmmMoEAKOTceKercMeTxbZ3t
v337XyYd1JURr0CZZElJRmtPvhU3cs6e6TTK+i9CXTre6JsTCohycNwSZHkWSBfWE1zgD/1RsXJt
i2ay/LEpDiOlmutkPssepDhrPgaXZrxJlyYMhEhoojkKLNxTC0fX1USIEW1Bonscn7GeLy5/jVe3
YnvqDT7n0zmjMb9W/JQVjP2eXT8O+0SGP2rxuD8QyNo1ETcbZZ1nJ9ou60wAVjDEFjMJOUpXyj3b
iMy1/yAYbJ0pEiabbedPRu0/eWV5yurb50tJPy+/5R6BglUGm6oSG+BryQmgO8azrRRHBa+T2EM8
WsomLbT3FL4sjaVv6tp3CEYwW+sfr1gvipeOV8rDLUhDa7Hg7/8yd6S0N+exsuZja3P7ZxJ1tHso
kW7AGcJd43f3g0zySPx3e/9s3W9FZKyf6RaLHC6k6C4nz+ovNmcWawAfmtL+6xvb62z2Kpmscb/w
H2+4Nf/Q4rWb7ueG10OpDsY6NS9jPbCyrBC0AIv7Sh7nSqG8CAQPU/1W4VrG6AmUxwJicNOsrnnI
rzqPx5CFbg/BFn5lUxRS32bacUlS6lhwftioKS+1bScbytoB7t/w+csbziopSi2j0xo9+K6Gmyp8
vXcb2mx1gz4lGG5IyTBy7ChtIuXXE/WbmNUXah0QMgGSsP/maOzIVKm3LTOD57B2n3tPwOvY42OH
SH6u8hsspob6IIPtniqXAGE9+LLNRd/1jXXoPbqVqFndqRBDZBqKr3lMfcIovFhEYlaNc1EhH5O5
vvbB5HxkHkKIP+ksGfhjDNo8+rN8gexQcdR7D0ErUsq/3CvxlUcSJT78LxTaQFo9U1FxEF8o/qRh
mwwNEa9Bl8tfqIjfhvU45IeWo8pYCdsPSdg6/4X1BFdDwkp30JGblveiqDQ4YsHumNK6bsv4FQzt
XTkrJ63E8mcLs+sWzAwqRvtgF4rog0XpvMC1690+Rl8D2JUl9anN8jAMCDWkwg6tVU+pKrzsJpm+
LnUkH9uFV8zCiX5E1DZNSBkXQfe5M6ilKKilMW2+oeVFcGnDgCV6qEuiOYPsvZS9N4SFH12IJzw+
EcZV5Kb9SqneckMahHOcTQrIjP7NrYzvFcvD0uo/IwtOxuocaWFzodzkwTSJlyuHmaqtPgGJu06k
pQ68ZAPNA9iokJp5Xifcrr8v9EwHF0BltW+c+VxXHaUMBP7bNr/NRm7EObkkRLQCiDFEYQ6jx6nI
qZIUjfNV6GugKSqRWj21aq53dPzhx2L8OpU/x+QQ7oLVf660QbPlKDi4x9ZJddcy843okpbxW+vm
OzLpL/SnLZYViSd8y44CvGniSuW+ZeZII8NMNN9VuQNuBtLr+PY/+N0pzavVPhgC+tQMluHBMgPs
PapoWFMWphG04L4YhjlFQk6nnqy2uVsqfsrWx6Hd5m4CsiYZwPxuUWZnWTQCLLfIxpR/Tx58vOb0
5mpQfNhI67vZkSN3QRq/ehXQ4mr+WxtgxYIOsqF3mgPjNmUlec2T76m9VzR3ir/iyc2d48jKk10f
8ZtwVhmJQUsdDx7vwNI8ysZyjxDDidbBvmOPwn0Whqec3KLlhR+e6K50LyIB28UD/hklDkI9j555
r3reJv0yn3nn90k4WR6Z2fCb9YLe1Xfru8aVD4rPNM2tnmKLWXwCpzHcUxyURcbJ9cS9WkPEdGO4
cr3MT7lAAtGm9zVbPME9KbEOiJ1IZ/XNdyeAJOVImS3nCb7gx6U7nme1fpD8WA3Pf27b/bnWG99w
H6if/mifcqk2+CNmoMLcwSLI8uIfbUZ2GnY5L6ZZoBZY+QucxkDjg+Qx0y0VDoDXC07pyatccCOT
RrRbU2v1jF3xEY0Er+WC5BbcSjo91Meks+g5kcYNk60Ra6WigTXDTeKGzJjEKV0RayxtWqBCEz6y
O1qWc7WHZXhSUv4XPfXygbTCa51zvzDLAkafpo8pyF8M6mcoffSjw+I9GZ7B/YVnlBr7cMfyJA6u
yfyYYCCTYUEMFbgHLrFrbg/0mapx8J8YQ6y5pmvdKz9X2SBmRoxn5L73DNXBgx/Zn3iJrM+j9tep
8mftFTrVGoits7fiXNMajcS4Ei4UFZfWtsNgzJzHKKLhdjG++oj3RI9rFdu1CZ0/yCe6IvPHfGbY
Ky21xjlfpTiXv/m8/aH3Ve3n0Pnj20pf6f67sYj196Q3L90WaqexdHJi4e5Aa4lMFv68Yuv+bVGY
H6touuZGSwWnw3oE2TqfEU/G4JLH77mI5tHcJXkbDKnIXWrg2ltdNZZ8oFkq63M7MEz86DpfdoUU
X05z0iFSxVCc/fBhyOl4G1vaM+W67pXR/dQmo1jhdpRsuyQ+mqlB0pMLoWq/BlE14OsbmV1tzi4i
LWmQowyYWNNV08pLyBQTuVRXlD1354ymVq5FC1MXNXzUeCVuwcUz6Px9SDV1GZinqnOKgy7blz4z
sLfrOYtNHe1K+leOND1CLw4ZOyDs9ZXllhbFCT+qggyNmn/Uvb7SaAmxZtmUlRVMJ25tevEWmS+D
z5Q9TEY65Q0abl8RoCnsBcAWPY+gDw0IhBaTdsEDr0bjbeuRHbvZT5eVMLcsZJPCpyBy7Jxs/BlU
s5v1xE7pmcGKDE2elqpvko59pTTnmuhGIekVu6hOWdn6B3vBVfdgCwVvlWJke7qT0witt4N/64Ea
qA/gKPQmlZq9XyauK0iFPelRzceeduK0r+l/M6j5g1urt8Mm5Y001ea+EmLbW9FAIa5BaatlDOjz
7dGY63/LQjWEb6xRLGjNxNGjzFjeiFEg3XNpkn9vQjAbp7qRES7Koyy4XNd1+y9SOR1v7uSjDQEU
TeuAnuzuLZCF3WCtw368eY+lTNzMZQIOFM8nBbmDz31OQCJkrvUxl9m4a+ER9vkiqjigYy4xyv9G
35rpQwCbn7q/2cYzuTTbU4PFs5tHz7pbyvUpGqk+nC5yoRdx4gLR5v5zHjn/TVkZ4mNZZ3s811vR
3uL8Y7LdOIRRdVzXK6Eewjr4AehZ9nX2kRs0eRu3LsyW1rF6Hd095TBjP4Tn0UYydqZtwqAjXJzJ
xedXEw+rnclTp3S69kxFi2S80XwlCwP9X5GwswP0Br3kcXszyEVL0xEi06AC3jnd+jdq4Gqtigzg
bSip5uW61Qat+Y2dBg6Tl4QbWzH4uVUa93wE3YUgt8uTFkn+9tu0ndfSY4WExTu5plJ66LJvliUX
zTjfzbeoLF3K3IjU+ldky8cU3EB5ClWI3Om0oa9kt9gmRYbLQo1k5YCOjzTp4+TpeGieehdc1iyb
8+a5+YFyIJiRCVCnLQI7nhpeUwuUbk+L4+oP9LlOlIo5w4fkNKBMocDldJziSd011Ly77Yu3IQCX
YkHnQF9eeArKADscF5P+AwMZ3v8UCpezansYgK04Fh6XmpasBViazsmhfUc4NwkUPkVEuleniN3Q
5DGIl0akIduZziDaIdr0OcqG4aXp3pbWuEr6JV0NjU8vTC3ah5Uc9UEb+hfNqktJLKEGOwzaZWHv
izX7UT21u3000whGNsWF+OiwRSY2xcYAImReypUPp+QKIeWn7Xv9Jag48cGQPRORZvQgpLnhj5fO
UORX3q0qY6uqyWAdLjzihZV7J/iIc3CoN5NxTFBGSSAbgXgMnwe/f3as/FKUgRtrztbUha5BCaSt
otp30jj2RR/dRQ0CpQ9bJUX7NI8tBpWF0sNNAYWlKR6jzFj3FnYftQ+4gg4upEExddrdaqrwVavE
jAQFS3RNw00kqMV90qc5UMVzQamZZ7oUM/gGRSdc0aetoIQr52MG9Dvkgf005XOPgkG+OpfrxeIF
ZDXdpdTbnegdFa+6Cs6e9Frcjuq5I8aahN32ndv1epA1DZOluspl9ojifrt1TWdFZb7MOpqv+Kgn
uMpxp32arQgAYmMROdtsw70ddRPlRQibBnN1Ns7pQLi8dMeLaBgfICpuNmUxpaGVAZ1wvwqUwVNx
+wq5Foqa4ZUgmYTRIxW8Z/PQ0h1DR5RnNBdTVC9tK37hmcu4UZOdFlYbkA6FIuGDDdlt9wdK659h
9N9uxx/ZrB2OypLAMqDdtwn0tbjSSW3RQgZ6/w1OOSYEWNmWk1VUYNf5oechKjnvUfLdu2D5bVxE
VEZeCplGAye16dZ9X5TubvE7BA5Jy0vUnSdvaR6ojW12rHkyjkVzrFb1vE7TgV6NfTUXfxd3sDij
8ldK6M4h8yqFv9mUOD5rMjz5TndyRhL93pzAttnKPSWVle3twnfvbWwVOo5y6zKbE1PbMJFMl/Yf
Ty20+Q1kX25FfLODsJz54HI+VQq8jXdNS1DNd3tOXr99IzQMM6+8F93rIyFoio3CHDvWoee2tMBc
tCbboaiyaOv7KSM4DT9GZ4ARUGjpUPVT8hmENAteym7mu+8758J86nM+TSxoNKJWBAfpD5eOpOKt
a4YhOZwJEnf4cm1UDhARuLqo9oK9Ge4JM5dWdn8tCRhT60TFIs+Kpl1C0g5QLATIFpP/boOFNRkh
6Zw23aQZv6fZuo88NH5ZO0fbJ0U1+Uh77lwTM3fFW035ne+fvaxpiY3k8EPaVDB0bWqEm3Ut2BWh
6XtJ+5B/KidPRl6bwujCSVpSVjtrdL78rjrT1rwD/fq3mreONbUczNrNzi3DG6Vkrjh0/viCdFt/
2BY6MpQlvcjDaSj1C7Dj3g4zBdzkf/AEDLEstx8qCh4DoX+6oMR7ME1Jl9ml5b17x+WMEszKnIMj
lIzJfDDfFW3AUy+5JdoYdSw0IDuh1Mec+2d+C5zy0PWgL3Ghx/IakpBjJmCNTOg8GDb+mkU52hBi
toQacbyqj5ko/hYbsceG1o66WZnOC6vb+aXDLNMmWxtEp3xG+FwizvtaEpajpMmOexShZHA7Wp1v
lwVdUGEk8JL8fiF114Mns0QJjbyh2RfEjEbO7hSQu135PhytcOX1QdxtdO6nlqs33MbN1Aq+y75h
BtvgFTB5uUsr86/PoGTUMiE117AwIqegWM0X2T+TSEy9gYqxcZNsaV6Do7BccqKaY9zNBJyfT6TX
jC7hKr1doMLHoLXv1m7h2bbc7krjUbp6d1m1PXZVKw+bz/aUvudeDc6g01bI8yAdzTqK9Y1KqZ4c
nrhw4LKxYU+7dp7kwXdbUvEDkHye0b0PTtaxkBTjNBlafNrRb672ymKXuRvKVJvEepevKd9eqsaY
Dp4F7m2wmYA+sWk/cqYX3MYOgeWqFLiWniOV3d1s1oCEvw8usm2M3cvtOGuMWr+2NzfSi6LdbBV9
wvj3RPkVkg8SNNZDTg+rJBoEtXd0JoA+r/o7lreR1F/IF0dZEUvGuNgml4oJxX5Vl3bWBfuYOBQF
MzUZz356UlHwe/sfqqJYjuWk/1tusW/RhPZZ2vN7tEGHbLlIKJF06PTiwCCjnkIvwk2WHBqhiq3G
+Q+UdjvUywIwE3wXtDqDctn1CfcRiM6tCH3fqKBQRvfo43FVUjCZZQ5sPdajT6NFvx0cP58+Lfb/
3N43/2PvXJrsVLIs/V9q3Nx2HHCgzGoS5x0n3hGKkGKCSQqJNzhPB359f+dmpqV0rjpUmTVqs57c
NEszCXEAd997r/WtNYmfJ1oheK0ax2FfuvAlm563oMQc383OdVpzHwGDjKpYW4LB5zJ3ehujlgY6
JZ7TacJQ21B/xVN1cGb8TKjt3e0o+VpSHV8XQVdsje0+RSkK1yWOnVXnyiPd9RpFqHToLXggYcqU
82V3o+OSSUvkR+z4lzgRj26gHuOWbLBF3cwQc+ipNgMz7YG8lUDt0X5wc6XU29oFAtdYEI/ImEZF
Wbyl9q6QbX7oJ3dLPhTy2mWadnhrTEAGUx4O0KYcYW2Fb++nagROm/VPRHewUDTZHrYUJWc8GFCA
zCY4l7NANFhZRXec7QFmWeNdZh70OocD6EXShhK2c8obIYstHPBHbyLLYUb/v8VpzzPBGVA3bbbr
xvEFDdY+poBbQDxegJeib2uvmW3a1te8Us2hkfFzkUKWjbg7iK6wJAHWyFwwygvCzzICf6itkU0A
ktZlFzmbuWI+OSK12PbypiZD5orX977ycsiweInX3hxua1PJvR6YIDNb+BqBg9hQi4erVqnmmuMs
Ughosr1x8hXiEaYzIcUGwUPxNlpcAJwM4JjIfM38B3csX/u+kDuPfN1lsO4HnuAa2SdGRyIH1nzr
UgXAIqlsfVzCIdlQgONLQMYqQjlSHlIHDVnrH4CU65uhHDV2ECvZxU7KWu7H21DVpL2VxQObGBQD
NW7mWB+grV0mhF31U/axlTb47SBgK2tmJvO0di+mTKi1LPrnPqUoQRkxs5cAQmRqUg+IyLQn7223
xoIwPkuG3i8Dmik/xNc0M0I9HaRpvauX4SQPWFrsogPgiA5YFSl9e+YV5UXbCbOJBLMX47DDqeYT
dcabKLSGk4tSVsgPUcUQOi2nHAnKAqZoYBKdoDJgE+FE4ILHC8pFrbqwnvcmRj44CWTFFJBXhpyL
C2Z31qVT5T4N0PCxstpypZsDdZ3NP8m8IXhGEAaLfw5omtISqjpw77PE3ZKbo3G8O21Vm8KnuTvL
Jwf9DNC3yb7xYfhdQPBlEqLaCtFjj3jpJPExQX7XojxeyYJvSdHxKD1Wph7ZZZyZ1z5vWUsdFFzo
fHF6D+vIsdy7TDckBEiPLkDksFBV3aOohpfWg3CLh5MmtLWti88nPC99i2an8+4qDcP2MhUTbax4
vran+IuNuzSqE6jFsvhSBprXxxoOqpuI7Zx1Q4upKAlloVez5GybdSvwYEhU4cRYEXGj5KdhRC0L
uoSzvuOxlrzWCQEPOU4D1HsIbvtlxmEJ4ojlps5Uswaygc+6J99i+TAQ1sPJN2lpRd+YHt8lTo8b
KMsI1qvgW2aGBEs4ZfSyIINJAFese4uwEMPoiwF8v3bqN2uuKgo+TUAPDUO6uYtce0WLOb8gAC6d
IjDoDuA5H+1F98xpSe5ZA4n6CRDXsz07bTeS8AEHgY+SWj2FmIIkc7CXJzmc/EbOxKjM4Aqs0/Er
TSxvUwCuL2wIJk3dfmb+LVDzfy4WGBQGDhUhC4athNbuMORfFitCTmIln0iXEokrDzS/scWw2bKl
HHnD9C3N02flqI8SI3MaNJ9Skj4ec0h5FzPf2K7LGYraL7HBghWllEmn+AKwcvCsw3ZrgBmvQ2Je
0fGY6ZrCIaFsTVN17UcAYcOybHZTWo9rj4078spDQ5fhhK3e54jEJ9PxVucgpzz6lOt+CZM99Vm1
DSmG6KpXvJC6v7FKDmS2gMQWBngTASDh23QmPNu2H6/od9KAHTvJBw/fsVD8upWhg7wgfcc1Mu26
U4sjXPoSdAccduoT3qpCIuxzIZNWAzrgye98gi6GmlbSF1W4amNVKY2VhCFZE+K/sj3RHyqruk5z
Oue561IrNh7FKIAIZAunDPDljQxtm6KyY0Ybip3dF7dugTd6SkV7vZjLGI4DOylenznalEm3c6PT
9xHgvFWm0iDjED1YMj46E76lyh7qrZlBQ6ZfZDI4O9jidAO8LoMiWULy07STHcJe4wjmhZejkxr8
K4jO9dHJGOKOkWHO1OzGkuI+AWRP26sND8bMMN1IZaqnsdh4OvtOBkO1I3grv/KWJjqSGOSZ1L/t
W/+lkaCcGtWk2yE+VXYdL06WZc9RjDdKTekjewr/D+r9fsA2W0xOuZmqhG6m8le99layG5qjc2vT
YFqdjD+m1OW+PfWU3PoxaEBQe0v55vGSekFRrCs7pOy7nWe7uIstfAGRRFBmE3GUpne+MB71TPja
WcUNYUuQpEB00eF8tlV7NxWiu4x9HAOx0F/dFFNJFvmPkdXsF5VnG2GEsyIor9hMEWSzImZXJ2MG
DLPw3gS7tzF0CuaG7cUVJb+YNeW09OPy2n+DKbdtezWR1Nh1O47j9eJG12xjSx0Ol5GLyLCAIYTX
AiGvEFdhwyiWIq5h0ai3tCXbS6BnJLFQqiMTRWwckkJYDkQjgC8itarAS9TQV01qVOz9PNn7wrPW
U1WFl5X1Jixkq/HILNrPx+rB2GzVMP/2Qw59ogeHMDhhsa9moqxQHJUMXZ/EcgBHfF86CeZt2FOZ
ZQ5ZxCOWYb1JJ1RyeGGY9iN1JHPVYOfPsMdHU02s5Mg8sAongVVRMMwf5k1DKg4bcNMcbYuky9M8
Nev6mlNilezDqNomebmnJdJfFUxnwQFFX+NM4cLO/gyseYsbIucq4BXU0KjF1XRSt7eo6oUfV9u8
7m5qf/EYio3jdesV8boomNrYI1auoBHX0p6uOYB/iNv0TmtUt4Iu1apv/JOPJKF9PNR3TUrYQB+g
ClCg/kaynWT9WGZiXs/KOiqkYpi4OENNyBqmNkyuqNE4ocZwc3tNshI4vD2bVLP6/6bm/1asrEP2
9v/+R3jrX1zNx8/L5zzp+s8/Z9Ge/tDfnM2B/4dDa83/h69ZkB77N2czHmUGiNL2EUD+aWD+p7PZ
88iVxcdOFm3oeo4tf3A2iz88FfCYZWiHobSDfylZNvwz+P6fWdTIsQMf07WnHOnYmOhPV/oxWL2b
Tu5RV7o7iwUGzWzsE5V2IUsVhlch46/lurIXyzm2xg/R55ehO9Pbc3W2FhOwr3uj6S5u7IIBATkx
XcRMifWna64GNar2Q5DPC7E/dgz9lFJq6b7pynEUGWV5F35LSLCoLkOiDIJmlbvxnN21nYVti9k9
S9CazoqHIagP9fQW+H6bPgQCD/JGEkUm0TJXtNHRqZbVU9oTMgY1Pmuj44RAhzwZvpIS05CIA5i3
czU81/MCyUukPaRE0DEe+3bvUBp+jYuOwwSwqz49xvRjOPAuXuzcg8u11B5gWudz9iJdsv4wxU21
zPuypPH5xcL9nFfrLMmsHPTfqNsPbU4B/Ma8yiahoEVsCPPPibWVI/7MnDrE+5RP4rILGtQxtV9O
wWfhtYVY9/SD2i8JyTEnZXrCOIH6r2WWyor+pWM0Mx2KWLX4YryxqpItTQ1B3wm7TNUQcKgdg2Sz
GfPkJFQZm3b8OqlUqfnYNbKpdgAr+uYaC6Ks6ANMbQQtq5oy7W30lE3SQfICT/SZMPbMy1ej0zZ6
Rwwmgl+v/ZaG/MFXnMeqfxhBnD0PNm2+A+CZYsxoG6bEwhNPK8gk1pOToyTEEk/HKXQci9kC+XrC
PdZBB8rV6qcZBG9dR7G7W2Jy856YyfenDlrkZSN74AifMrXyZqqQfVeKU3HDRwANLALlgVwpnCrx
rGZ3IVovIrv4mAdO0+KEYkh+WAZap3TmssDFCZQkCFzo+qTjKTHB5KUUb1YUEwScdHkYPyL5HiRn
fDsmIKFMmFE9Iq9LHskwryeaJMKu90paDWQb+hVUJFSpOA0W9InDzdAEXrslP1S1L8bJ3PnY1q27
EHAVt8v3sextzLvxXGOHoaBMRipdrLFjiOYrBd19HchwNDjSRtF/ddDgOICdc93cJ11KhgkXD9nQ
KLBoesR9SNwXIKKwGS9KewjDG2TjUXRbWFgLON4WMwXICjJuFGZkx89e6W3ppun2rpZ17G8cSuzh
yVFxCaNWyCpgn0RxYiN9sJp2cq91bXucVjF2DejrE5KEGqobN1ui+wzpYECECbAeyenRNKHkyVYS
tz9CTm1BpQEPaOHTrwPfignZmONZBBy2aCpcnqyIDUd5pNdI78eclotMFacPBmhDmm7diL9qFxHN
k99xTKxxPPod+/gFUnnKHra0zho/Tks6I9JFExZeZHGXGyRdBosnSlZu2blth6kPtj5YBNrYbjyW
2VXfRaG+tgag4uTUAcH7uDRaaDKp3Ozky4Eqbh8X4QXiQ1Hyi19r6NHzk2wnoSDWBmPP7WUk6O5M
HBEGlQagTkFdzhOhAChZ9b2fixnN7VBVEv9AxJzeXccufeV1U2MOW9WjX86vmjJGr1sbTRK+V1nZ
dxR2BpM5ID/KwhnSDOE7RXKVWJHnvcxyGmBb8tbl5NqWc7Z1/FYup3AJD8SKTZ4ctMMlBeS3cS2w
p9cLrobioUPjQ6PAhDMUgjwUYBswSkUS8zldp7h4QijomPtaN43IMYN5HjLgPMj1nKwqbLv3btFO
I8YHk3yL48RP9kvJDZLHIhKEHomXm2XPbB03hDca1QIu84elXNtNRwII5bRq3ItW2x5q4wFawy3c
AMgL00QrgoAxSS14E06pTD6OouBYO5cNGHYCdgK7RnBUVFj9A5lm12XiCKy/wDhS0hRnx8fojWVt
Hpq7GTVo1xxln9lVdx1X7K5PbcfBJ7jRDVl44860yamlkZksV1g6GOjNT6nOQeYR1YTVqkFCpp4r
cTL3oFYmDKqJTVJ/Tt2FM3G5uEqX+PnRH+5bL8zabzWv32k62qVJeusrZtT6SUqdLZdjUDBWUQWR
kbuo7XJkzb2bmRBIlG2nuzkEg33gXurkU+uZZDkWbiU5NJdt1bz2TJado+9LYsCWxGMdcboYD0MW
Iwze4dz0KGiQdxQvHV9WeDM1s+yeK7zQFjU5eIYLHXB+6C7kkEf53kdIeFrISwINHJr+GSYT05PJ
67m0yWWM7v1IsYOnexwZNB/5T+BTV5WRC7MOYO84Q1uuLLWuGB3SgjQkXuB+mgfrKioYMleF3VTH
eilPuQgeeh5OAp4zweMdR3x6OXwv3a554nPyEM1pGbyEnp5sZtjamI8RVDfskd6IghCqoYXFMa6H
9gZEouiuXEJRvtOhsBd0oZ0Tiu2IRzG8DANtY8ABN5KW94Gt0xKAiUOsYxGhFKCtyQK0jYumNs/T
BJgagaqf29PBJy84uIpUNAwf4MQWxUpAOCveZBwVqFRHaoc7a8zI8xEI6IpdYM/LTF/StNgFnEYn
3yTNROKsw0KgD0M5ThSahvuM1opvAsSJlFn4PRS99ulLMg67xZ7k1Ne45ytCMDstTtI1Wk72B+br
/vQtAa2dv8yhbNQlM9cGZ3NswSx4snp0/FeCE5Qm0xOXYEbNmPWEPFZZmZdvSUqg41UPn6V9KZwZ
z0AVdYn+OE+BSMuVhwsQNn/vN8HBsessPqZlRqBPAP8CneXQEj3p0LcHZV3FbJGtVbYtkTmhSyq0
rUnLuMhkUWdvLg+IaYurIqs6Jlk5JpTBWmT1Exr9ytkyXk/770otRui3JIDZtc/60UfcYM2JuQlb
mCKYF+boNBvJyHPbtVPpMgMvRh2VtwmUGTDnkPCnXd82gp4SCnILOBpWRvOlRzYw3zsDFOv2AjKA
HQbr2EKMCkilwULanE42eWyiKxOgqHrW+QmssSKywI2u0lmP+WO9AOFaEU0AVM4kTga9ZY47v7zs
hFPB9Beu5e9MTZ9jXydFIy7DzA0MA4uxJoptirw5BnUxEX3mu1k7fDJpiNrM9T2iAUwFi3Sd0TN7
URSgRPfqxVSXxo2LmK5cVJSvpmR/eykarxm2EXFcKcT0vqpRFCwtU038tfmmBpCZPabaVva1MHXq
30laJcTJFGFGxlZK4AnNzIZz3B2/Gs3UshP8yYusmweQN/BBxqumyoBDu0MTrvosL/sHcBVWjSYW
B8CTh6uqfphAluj1kE5B/WotsqxeDAs0nGsFZ+RDYKdJt69MzqTbK/s6vmr11GEIVqxNjK+UR96u
74tOXi2u33fcU9Z/KxKhlpuk6ny5B8Nv+dtelClw76YW5lNjBBit1vfd4Rh6VpQi7BxzuQsW6uRD
gY1E4wz3aa2gXuDIcdSpa+t7O5BluBu8xZkPvr0YfdsifZn3HQel4ZiosQMC2ZWT7218QkGaV93k
J6QFbNQMz1LcW91rUDlRdpdGxug9E/ysZmecFc5iMsNT93vnAKWlOU9URr2DcoogejuGCvfbjGeh
eHCN8kbMfg192cslJpnuNWJIbl/h6p5gffiL9Mxy5ddBPy6b0DDooCsnXOILQNXo7jm2vay4N3Gq
lk9TPi4Yiyti0srV0NdAVQiztLOD4Qh6wuGpOLySCnbaB8TsBZPGtEvIQExxO6s7u1A2jFFDp2Vv
6KO1G8ZqfcfPjWDuazYHib5pl2Eqru3Bq70bmY9FjBPRgfNvDCso5yHURo803hPxTbWnyBeXnba+
Dlghh6/KmWuza6B8QtH10aCEG+ZqY/5tTvEW0h5cqNaWCzNzc/tpcZAweioPvUsrz+z5g2Exbrb0
v5G92L6foFpF3h1fuv5MzwTsajneTtWELpl0dcgHRHu5c7jnfK39B4KNy/apazMVHC2rEqezA0SA
eW/7WePfsHKpruaIIEHMFC722OO4VJk8FF05tl87pyvMzolPUO9YWYP7WqQhrTerc2KPgwfVA9Do
ZphOmBC5NPgHByVkfUFR3kQrowoHIGSk86SAy9BN1Z0u7bm48ecJmz6uCx12qy4HPvZEQFClIDI0
Q5oN24r+Y7TWehYkajNqPEk0ltDFRSKScR2YCARqJqECIgP3lN7pZkzc6yHvGOt2Do+DaF2OEiTM
LBWyVK+kFLirqLjMvWQmhHcjg+Kp8Si3Q3rE+pM3ryIp+4zzoB0sj03PhPykeG68Q0nHX17heAUq
hbuLiaTOKzT1I0pSS66SMuo5VysnsDAe1Xlwn5EXOa50OXGBpVw64uWgTRCB2S2hhU/Fx+vSaenc
ggTxmbaQKTnsPIzIeHYs22Ww5hqzELu42CTKLaU0846q3sTfuymLbLq7ZZJjSJp15x8HM9TEwOSL
GIiCc4ryMnFCbX8TxllypilBBzoLFJnf7tI8L+g6sy9Tr8yJjQARu6dXfJ/sUeHoZB4O95MZ8xRu
yi7S6lKygZWwkWVaph9HF3bPVnPeQWBf5MF4qOLcQ8WQY9N3agYKeuiu4rnp1auvqprpM84nAvQ4
eOsSM82cNi9JK6M0oUzpfcihjmM3cYSMz2mi16bwl2UPcT4YK4j7jli2zOTs8uuU6iLFhVBMoM6J
103UTLaFKmUP5gJ2zCEgkTO4Kht24X07mrq6QtHUpxCFupnXqKganu261wHwM62EhQQ3DGhNXDgw
K5n6+El1ogbnaJkNdt0ozxC69GZOvc3MrlyTfYIbsfuKtSIDQFo3qftoLV6mbhK/KqZvcdJCPpkc
VGoHr4o75Ckimhj74JZRFKIBQLLuek5HZIiYKVhL1+4cc4ZCxd/VN5nV8EKizUqeEr809OQXYBfI
neCEY7jkcTUQq2RoPaKnz62NR/UE5jkfJcTbRbeYUptG++NrT6BjeJAxyykB1lkVbzlKNu4a41c4
PkzNmPmXVZCgxWfAzHJCzHk1B6+h75uHSUmORmUlUvEU1q50Hkn5iBi2dym4J1A4YO+fM5dRBscT
TyXulUmnDsUOUjvb/uKlLcpcgu/wOMwp3YgH5VLO3lK+L+20Fi7hLHduBUwKG//StOHnFpgBIB7b
FR4RSD3vDt5U9pw9WtzM0MuYh/SmTsy4bAUAeJ8meFIh3OHFxIdoeeUd6PXQvJhZ5j4HzzpoXkYS
SEo666kV7CuviNyrbOhGs7YzPnpatzjVj5mxyKbXfKNwpIK+GA9zVE/RFiUf9aY2EyF23ahn/61v
oqi6ikJT++SUZOF6cb1oLcE5Fdtu8lr13EEbIXclkiS4t6Psi5dYZLBSvKIAM4eiIZhDEiBTGL0H
kr3m4FiMFDi38BuQwMGrsWnZMVRMa3HjaLpuEbl8A6NX5HbSZoKO0bpAH7/0WK0+LA68zO9Jr5GH
THE00LSIWxpAF3k1muxV+XXpDdRrS3WyCoo2fJ5dKNqEUbVuY92AOfPolKlIkfFgAhxcl6XrzsTw
Mlkq7c1cL55/7dR0HzaT7Zj20yRVST5wN8p2MNvIikvnyxL5/YK/x2exwbTla4DN5I0hg6qS1vLo
N+W29zUEYsaQp+8C0VZE6g5Y4Xy1OAg7EuQUzoj41PF6BN1yxPp4AbQ/nh+qeQzN26IY3zLF84f2
kOW6jC+piVWKH7RC+gvtG58CnBVhd4RcCvekVRksK8e+dioh/Q+tY7U9MWeyLJ9HxKEMKSBYd8gL
Yd2hRynybOnnYx2rOM+PSxlXSffIeZWUStW6AIihVQEYXucYA3vs6YPV8ywJKCdIq5hdt9ovrGvY
N8N0UC+2zLxk26TVog80tlRzHAig8S1/Xzsyxn8dN6Puw70Y6raLPqIXYKbxrHzbVj5s3Vm44TPq
uljHX8OmUoJxUpMvLs/cG9vhXpF5FkPrd0tV6hehZm9IH6LWGlO9hUBf2+rNnbA1B1sz9YDXJ6tA
pLJ2RJfOcCUSXrHpUmtkGjHefY9QogoHPTOpcCltgBeSN8jaFLCp5m5dY1VykZT2Y8wEmUlXp2D5
RAmqczQugdOd8va86Q4hnkDtafibkLQtnR/GWLpPDcog7APIvTk8W0RBTlM9iZ4ldq/aOIoQ6ObW
Ej790PL/FX+WTj1ZPXNcV4e3//oPX3g+2hpH0eP3HIW7xf65ia4Zt8ZmMtkWXvYOEp63haxIysaD
fU9qBcFRF/aq2lQ7bx2/0KGy396/PiOEv17edTzhufQ1A4/hw489fNDtRU91SFYeOmWAOCtpdmOG
gWJ6eP9CUFjPLmSzyPNCS+UHksPNzxdSsOH9KrRxpbGCv/hIEplrB8HcX7x/ndM/+Offk5M5zmoG
ErYb8KP+fB3GCEh9DLmiMevwNSV7hXJhVndBMzcrPB3TIY4J5Xr/osEvLuq5tmQiQlK48M8uqlHF
gNQYSzr5CDAs5PMQbVb8Uy7pAbAJIR9AGn3//kV/dacBzksGM77jss39fKfkyIIe6zW/qCSdLCJu
foeIpgYz5HjRJZ9Q8qEeoub5/avap6nOjz+wEjhlg5CXVvDywt39+bJtMEJwGgXw+EOwm9OVz+K/
nvZ6k9zYqzb5mF2QWbbKfvMLn78+Z1d1xM9XZcOIrUhyVe5ro1P0pOH2/Rs7/zm5gitCJWXAL8rd
nf2cuJeoy01LNlsRQ37IaA88NuPkXkEYtiBgACQYL9xh0K/vX/cXd+Y69CQll3X5Ns6maMI1Idvo
QFrS4JESRnl5OTIG+83Lcv6dn+7Oc08foB/+4mUpJ9TLA73drYNQ8Hvk+fPbPHjwyuqyRlCICvw3
78mvfs5ABiIUijvzzte1RQ4a3CkUS5WGOPAxGzPHmmqn9bbI2YA4REnebBGoz/ru/R/UPgcuc68s
pOi4hON6vnf+JN0m5KwNKW7rQ7vIDs6WeO4tNjf9ZO2gpa3rL+9f8PzrP12PD58bVXROfXW2hNP2
jyaIF/mW6QKyt8Yy/nhfR1Vu7pLWxiJvY+k3l86scGVb1Pnzy/v/gLPf2sZmL6idle15DvFG4dmr
CzHMD4Kun7Zzqe88AO85fCKim+CKjEu+L2fP3v8bVwy4lu/CaWbz+vlzZGDh5V1WcUW/580t0mtJ
KtCtUw7bcRqpDEIacv/6JalDPVb1E537/CYxTFVVytRzWxO9VGFYGDqtN4DjX4J42vmpHH6zIJx9
Mn/+qjLwIYqr0GfXOrvHulyapYUGj5yaYDNbTPg0jHspOXnC3PjN93m2qp4u5lIvchgIBWSO8+2x
l0McZKLst6l11xMIUfUPNqeB93/Cs6Xm/CL2+SKaNwBVbS6SOx/H5LbRf1d6fJ3+M/5W3/1tF/iR
pn92mPnbBXg+DNR9SVLw2d4wjZyhAxqYWwXgA6mfiMRthfhrIAm4SOPXtGiQMprf3NZfXn92IlBO
AKNCTjHi/GUUovZlhr1pq8B8r3mW+5zxPcF5N1nPXLgKmsf3f8e/PKzT1ucRLcepyefTOrvNYvKI
1g5x/bbpeM9EfTPY+aEonZv3L/Or+/I8iAGSGSMHp7OdARNyM0qED9tQq+zjuMCZEIzPIPyIcRef
juW1hLD6/kV/eW+U4GB1uHAYnr/1TMQTE7gLiU3aXGRC3KSCdYT5Y/ebx/a7K53e1q+fH1JaDP/1
H/b/mrWusKGrBTofQXzoLhHQN8Gn/9ntnP2G80S2OaGey7YyxUaBfw60hDSYbv6Ny+CmcBRTJr7e
sxU4c1Q/GxJfkVnbO0KfFbFxUXD5/kX+8vn+eeL650VO+9APP1iSBGNaJXLZyl5dZ2kFT7j6H97H
2Zs990zlY/J0tyPxphfpIl+aUhLHrqPb9+/lbM+ENHU6Pf7jXmxxthRZRUkxNVGTppRuFxmjCAdI
WQiNeTgJbcbmXtO/ev+ap2f9w8n1L9c826dRllaG58NDKkh4GndDf6/r7jcX+cuuwY35ghXwtBVz
ljx7EyxFtgOjVbG1xYDyNEOrHz9VDA76wP/Np/qr9eHHS529Dw6hLj6MTrHNE1oLfkesW5TILb6W
Z3LOtzWk5/d/wF/cm3KYoUmhbOqN84OO46M2H1N+QBG0gJl0Dy8lNynNqsY5+LGQv1khfnk916c4
d20OruL0QH944U+v3hTgst5GWUjokgF+H2LMNcGTHvrgM1glCGnv3+IvvjEfrihVAAatwFFnH4CY
dY08Vszbro3qm2poiz0k6PY3T+7PnfbsVeQyAe897U7PPr+zjnyCYIgguhM0s3OK1ziBfdGtG6jZ
BuduME6Xntz2QbV6//Z+8cr8dN3TL/7DL+r7eSvbEfQC3RGOajO4ASji/U1jhWaVDWQrO4H/8m9c
Mwx8snXESZF4tqNoK3KhaqG4Bta/B/R9URPa0BbuSqf7Pnj+82L/UoDOfy8d51Z/qx779tu3/vqz
/n8gIud0mPq/i0lXBP20df2TlPT0J/6ekaP+sP0QRACvlUvhHvDc/6YkDRCSBhxwlXSdP995ns7f
M3Js5w+6YjRtJCsapemp0sd+2Sfszn/QqvJdfECBxxHZ9dW/kpGj5NlrKdGOOp6k/HE9LsNx++fX
MiPeRwdGbhstEm/ttDD9VkiqsN6Gi4+6DuOpmykYIgrDuucQBrHyljgad60p1C1KjRLwXYYXYMU5
XglMDait5x3mOS+7TodgSb5bTRSA8gjqFihKFI5EvyMGSMYH1roC9KiLrvAGOkRWEC2BdbEmzIE8
nBlkRZvQMVyPYum/+wgS+qvWYpR8JCnXHjdIMyefkWI1OpepS8cXezDM36cczyyBG9FC1sGr9FBI
XfjRAqAGCEpI9J4CBNxe0H9Nu4NPqIn6wlxsXO6ViHF8LdG4FITF1fFnBhme/VGi4K6vZ5UzRZDp
MiUfUlm0DM/nIHBPei3IxslFX9MJvvEIlif9uM9cXMgoV6vskQJVM8gLagyCke7GYYWUysF6A81X
+0cSQe14mwbBCeZkxuiriaYTKh1kBxqIBIl7QFxqSlP7ZW6CvNmPzF8XScJqraErFm3Zy2+G3KKM
J9CSZHCMh9FUtyo/+VJSXTqg2OtFPw4Lc228SrEScE5sRI3EITrGRqlbSas6lII58rXlVoRZ2mhU
IshptSKYXceZg4ohilv9GUNNOV0m5Ujn8gLVXHTt58QZ0JwvVYBkkhwUb/4EIbSYr8CDy+LKNE5n
dhQDY/PmIg2pilXvc6iGphEHdnOfOk6BTbRqa9fa9XXUOaCqTKfup2SJ81WUtSSIaLUAQ/dBh8JY
mtNIfZpljFdUE8Bbrlu3C8zNTEOe9I1W1N2dE2gv/pqMsftiVSNqjgxiDzVJmkQFBJkGXjXGLOjE
gKjr9qFbyIaGmxYVhDkh8UELiGgr2/glyR5IHvNGkQ8d4DsvVa2SK3s8yZ4SbL73s6ys6HWKCr/f
BqXbfBCaWLYrYt44F2DSKtVFoH0ZbRCkRXq1+DU0a6YIuXdIprp6mdVsUjzzLhP51kaAvHciJvxH
8Nf0gZsU86YDgiVSQGs7/qffLF0YTBAiathc2cDco7/oR/zz9zBUYuLj/LbfgpUJBGZsGvb0A1yS
CUHmYVeQS4Ahr/CYUK6MrEP+O7iIoKJQFvmawJnoNh/mhQCAnHu8C6KCwYwnUhKtWCbmAeFpN8a5
AQsOwoYwRI7k3+3ZS3vSMyXwLrQlHvy6jmqdcR4xWw7PheL7OPetCHdTOSBfYkjhm0u3JrZq56VB
kTL/QJK97vu8c8g3moDc1V1wCnchogFaA641qDk4blE2ZnGWfw1HB4Tr0FqAjRLHA0RLPkRDzoFt
NygsY5tcl9HlJccZ640zWkV7KbDou1bCIGkA+NuhpCAod29ggJq7yQvVvBlS+JBgAOGt31sCgRfd
QOIrN03v8+1qsczyLgeZ4B6NRuh4YKDVyjVUb/NxULUv8AayRp34BpN7tMbeemrnGBCBRa1XZxdB
McSPIX9xdeSgT/jWiKRDripMmCwjGiqj/0lNofo/7J3Hctzalm3/pfqogDfdBJCO3kpiByFKJLzH
hvv6GuB5cYsEGcy4t7qvdxo63Am3zVpzjln4bTOqll+pWWZc8rHkEWBPe4j/FC0tZhdPF94kmzMb
xI9IwakpEcdpAXqgB7nJZ8tMSKzQ68EjgKIuPLxsRkNbbMyf5SIzeRVTisu8vnykdMXYMoM8bS0Z
O3gGm1d3SIBB4AmPskYV6GqCjAOvSYpGeLOllPctvTBSjLRiek2yMW/JgQ6KqzZ3+F/MPAdaq9g5
cy6sjFGi/yu3jUeAGkg9dZ46LN3OoE0PtVQC21To7kQEe4yp81jwT6rHVqGcvnCPsBFGCofgq4k3
FCAM+V3EegwRTWW05TNauZQMCiKATU3gQ8d7cMaC0MnMEMOU4QvG+pbhbq0SSvQ0nojUmusEVzUC
J7Ai+pyYOCiTrAZQhiAr39M2tCTI0KiTzupUQYfWWziNL8hdQxHBexYsqQDylANcS8QAQ7KDcvc4
NGFz3jblILxsCVTi76NjIkQJ5L8XDD2iNinF91qVVowVOe7a7Vy1CHrsZA4fR2z8ZKVlJf5B7I2L
JZ5Zc4aMWGImzDNFITlEWSBkaN/N88hq2wsJKczlkDnqFp5zjASXtQJGly5oQNblEchcukGKLJ2J
CpSXNdSKJ/oGXh5W7zsRG81rijXhpxF13XFQkuS33un1RV1KUKDiSbkjqw4rZdzrd/IscHqzR2FF
QDFuNQXKlymSHo0ujAELGMl92dWEhY4gzm7aaazOMqvmMCIo4alwpiztoqixX+aGUxDOIl60MDR9
ZBCylzRqtStqZ9oaUZJdIq4KHzEfl+hQEISTL5cGxaXeEymxEXKFWqjgI6joAmc4Vs3FF0EMmPYb
MC4EwUnY/VUrAu2K2ldNOQ3soAlwcotq+C8cgJ+5lmc7EyTatupMJp9gCn7ZapDeSn1pXwLgS0lH
N8Cza3DweYzzH0MLWYATNGHRJq96xdmK2tJuG5KqDiLrFpMyvLXnGA+NO2kTERd4HWpfGPq070La
sb0VBB5NMdNPeyPFr6CDoZPoR7dKX51LgKKIMEV59ZJBQ95JUUfsbVEozyW09mOvCBTRTV8BXx91
cy+pgX4A9oiD2B5qG+MZeDuOb4vfE/RzFFrg2eJaVBAPFmtrLfLkfh7UaSeXtvyT/jBRtjaCbPym
43SRaYjgMJ4kGCDlBfRXKqnnaBWUa3lAiQ9mPNdv8fyhrBrwBN2rCV4bdoIdXyU4UcWl2x9fm1S9
kX/VWvOrYGd012N2AJ43Jg5zUjJ5xK+MJhBMCm2ExfA5+lHTiGtbBoGJZSG54lSZHNqCumGmFWix
6zna8tU5m1mDZdRFtflgdjRowN50e3ZTs1fIcwH+TM7uJXw1dxZOBA29hAOlWtUSNqMmpobGxxxV
77UqEce+UW2W+1jvX+fZmaG1VvMhrhx9W5BbqbhtZihHc4Yxp9W9JG2SQqg2lqkRISMC+R0uJsjg
jWEes7ayMYALS/hSX3TnclPHfGmhSbZkUefyfaFIeIkIxOEu04X2C8uCGdSH2pZiQR5gtRg4z6oy
2PyUec7yrEQfz4o8oMlljHGvElCgpMWLiDsLDnVnWngiJVwh1azkyI/VuIkf4fEXAeldCCcDcmni
NNhn4ZQeYrnvWfPnAbmjPKJf2KDEw84zOs3Phnj1ikcSInGuSh0C3qCnGr35KsLZ2bTTXyDO7XWH
zPwiNYk2vCXxFuRTrNrhPpk60IBxKOkHbCfO6CG+r5+GAoFVlIvF/UMCBhJo1CXlxsnJCIlMTYat
Pgy+ZCOkhF2XP8lmm+3Koij+6IhKLvSyK18FncXMjYsBMW4pEd9mTvWDTRH0DlV2rg23qMdA8xFG
q/8Fu2ZcULfsikOg9/M14tMjghYZxmrSxy8Z+r8XG4hD+YqswDAA8Y1NciGHo2XrQAYyM70ViRX1
vkG9Onmse/zY5808ILOc9EiV96nRdksyeE5sJO+EZN8HRDC2B1IKS/KT1X4GsFBI6ehSurDh5UnR
dG9mXVgV91FPJDMwfJMwXwuTeAIkJTfbJ2UEx9kDJXR2BjEays6Mleo8j6YU+w8c5/sccP9zJvr5
J3XzRt8JuDshopYy/Tu3kZww6SmKcJU5GLE3I17yAkEa8bYI0TAxr0TTEz4/6YVkx5xki6SIki2U
D/uPGqMk2Zh0HdptLPgfbzl/aM1vLZ8mZKIj/Xt23XNpWeMDjDwSu6LcaMSJmoeyKiNxoFQdm9Mt
VkmbvaC+qvt10qQ3bW+6wxG3/NHaEu12BpN9W53pG/hxG3MPf/f23en7i06Iqn4sNjKopdA6WpQO
1HiYWz4eaaMgqOQ4wAuwq2FHYxfyVJYc13wE2UpwXr1z/NqTt8Zr/bcjSG44J1I0OZP39ol65Kro
+fY7FkkCZWlHUT5VmupRisY5492ZrvDRbyRcGCoKpO+vdlU1+zTIqqwEpQWRMIPEzXURnAXjy/d/
/tQ1rMoDMjPe3KS1J6JwK9B9dhwR6D7d/d9GWZVTLbscTWY4L3OOE463DGHt/fcjKMub9q7st9wn
lZeaVg5FFUVed3RYIMNQJ4pHPmKyg6zkk9h+Fe3rYhN64sQzWV6w9VimLOs6DUW6VesueC20hiTx
xuu39lHbpzttF+3Vk6/XF09ehzAArMdkDJaqj6952+S6KOUMYsTihmjCJ9Uh2e772/b5+7VQKKmW
g3vZ0uiwfxyjjtpiLC02L4MGVS3Wr0kN33J8uIly6dQTWvUllidEE8c0NMdgujCd5XrfFUjtJKow
aYF98pN7bctO9TY9Sn7FJLGxN+Gv6FZzgVxeFD/rH//BRaLjUZY2BXrU5Rt4N3BJjURbOBpVy/yQ
gcewxt9j9IPsjO/H+eqBUcNFKsAYJrqBj+NoGOFsNuc4ozEp6pgSolNN4HVx+597+G6IZWp8dykp
HtW+S5apb/JBpBz1g7FTPfks2X1/KWuhx6eBVpXlIEksUmAzb3Axup4t6kyv24BX2RZP/9H3pL+/
cas3Y27lyqQ6yFWxRT6mO2Onb2Eh+v/Ha1q9B12OqTpnGDCYvuJhWvFyt9gjPvQj3zillPliYmVd
QOIAY0CnALx6GfRMnVKEzG83MM/2mjfvwZPADzuzdqUXoaN3petTbSvli1fww6ir92N0Kp1qL9/z
IUUo6uGF2Ko9Ay8X2ZggvtzQC05tApY/upoOEcrJKio9as2fBBalqQ4OyBXPuaNkt4gsJTc8EIcn
e43LEfnUcJ/nEfALqBJMRAmqIZur/uZIHIE5g+I1NgA29gIjFMFbO+2y9mZ3OidC+gFQSc0G7Fa7
Vg7fv0Of50vGZsuzCDGoTK8/cVNwak56qMRzAIOw1o7ssF6pKs8bI3C878d6m3w/3lc0iEu/06TZ
SZdg9b4KvVZIgcnfLhSSu5ttpcvqSnLV68Y3WHKq3ZLJ9HxKD/jF/urjuKstB9VSjGGM2/rKNnIF
xjiaSZv0SVEf4ifba73RT84yv7yKVb8l5OdFSi45sZz6HV89Z8RmcDZUg1bIWnuCHx7YC2Eidpni
OKXfHZ7NlpY/OQvmW8V1hOeupObIIeXi+zv/eX3nBoCqYCNhmYj6VqtimDRjq1cABMugy37i6u4o
lk91fz/NoXgpWbAvybhryQrUp+kiJ0pb+/f0CEy//AIUD/T1qKsiyfo4z7dZkaSyXXoSE8yG5gv2
YxJITgzyxWrCIsViTEOdhZmLXY1i1vIg56VX6M0MQb2wsLjnHf6+crxoIvFaJELdUgnONrFCe9PF
Uj+e+Jo/T5Oks8q837SEKZOuP6hgUOISDb+nzBVVyNkc23pn2YMA/T+TpLP9/sF+NdryKSm6xT5R
WytwKFunkQRpcnDUOnLnMJkuY2cEsC4GC7ju94N9nisAxRhMx6pmG6gVVnc3TPAjdby/UA3VCx0L
5sUg46MiXDNKnkQ/6Tffj/flxbH/VZBmO6RErsZD6KRRZuTikgp+XDNOZ7WRFhd2qDQnbuPnVYYr
M7l/bH/ZNdqrtS0K7CkY1dyj7VjswJfF7Ljz4fw/uByL/uUy+ymmsVrKmjBJnE4CQSaoF3dpXmyt
xSCLs+zUZufLG2fRG0U8z7S+dHDfb6qoj1RWN+S492yNeDxJvpeCZiLadTJ231/T8gg+zujcOHsx
uPLOm5ax2uiEdtNPtpN4pWpZ22aW684tiSYKPcOxODKr2hLsC877xHz2xQUyHqIgqn4m7/5q2Cis
nQgotEdd51gnf5ZcI2pU/vfX9sVL8WGQ5Ue825rKEuEuTkmccBp4tv2nUsN/f6r4MMDqMY0d+ex2
WMBPTUDNUjjeawOhDQ7F2ROP6Ysvl5HY0jA3vbX1P15Khpd0trEnkeXmi4i4zdwg8eW5C26/v2Vf
P5f/HWf1ipdCwi8HyRft2cbp6XGDxD8hBvvyqaBKQA+DqojN2cdLSYNIUelDeh0eSFJOnaY6cnQ5
tVx9ecPejbKaEIYGIYFgFEeFXT/EgHENF23EedP8o+j//xqU/9K5p99oUKI4e0Fy8sZGW9xNyz//
R4AimRDLFJQinKhtVX9jj/0/BYrEDhlkGdtVDt74Xfn6/yVBkRRr0adoDtoV/gnq6H9JUHjr/pt/
yx4E7ix7A3wG/44G5eM+jvKFLGsquwx0SnChPknNyJ1WjXrA6xVPkfkjEkEFFDOVyRvLnKkkYzQy
HssoJ7mxK5o6PbEKf/zGKDMwMBeznC/RRGIk+PgB6ItOJRub4QCRqD3wPVArHEL9DqSAdWLaWO2n
lrGQ8BnIgEwgcdqnK20N7EHVTDBePpSRcRlEQXQ9w3cjbjEwSaiTJ5OGGmcbcUyC0pj2cljr2L9l
8ka3716P63/WlPdy8Y8rzdtPoTy64Ogw3mB9WW0gHUHsmywK8sQjHelDIAM7oL35wmXDrKos2ZW0
3D6xZK+KcG+jatSC34R3iKLs1c1OOyKV6jydDwNr0Qx4vRhf4T3SwVGmjtBbxSbki4Jmck0PpsBx
pAzlkzCakhDbKZnrE8/e/Dj7vf0em0nPQFJlsMNc7y5bs+vmHqEFLAv2wUuSSnzZdBi3ScZtJHK6
tMauEl+iI3bWZELYtOMVujsp7ZPpRo+77tIeI625mwqbWOA4H/SfFZ7d4pdhjpIr98KqAGvj23qu
dRLArmOV0O99qFbxdSbRY/cp5gO27iz4116bGCQcDilOTc+oE3oVMIuMa9KJ2Ac09UyrNwPB0ELT
jh0yF6O0R3Zq6HSPUPzklQsBpiUmPEidv5GgKoy8sYx+ihLkCkQcJ381Kk16KBBHbTmS7kVWX8GC
uKXVjCO2QYKxlwhFjjY9Pk71KsFwOxCubaN7irNKfwqKJL5T8gQ2d20oSbm1BU2nK9B+pdgSb2Ko
B0RGMlhvpw7u0bEaYm+pDdGUDtljp2rGqzeY+YzKJPtYjZYiu8D18W9SZ5QRAtCopObSxtYrEqNV
UHOpo0c7moDi0EDyPrFcrgZdvmBOBcx5Fh+PxgT4cbboaryGTjOPB2gg2mMXmrZbt+Cdkzgh6cQa
OfBXdGe//1bXEySDYuJi78nY7HXXEr1hjhQ9TTv5AFSJbEEOE7a+g3rYByRbkBUcyjWO71mZ6UlL
var/+X74zzOkZlBlZmPK5ZO/tdyTdxs3mABzPwXkp/Vk7R1zQGF3LbCsu3Hi2Pv9UKuy4tsHiTSd
W4z5gq3VuhRLkk6qT6Y+k9VmA4mkcGRe6jD8HyaEweaBDi/6BubR+rytTGOvEkVDoBh5cIu+orIB
qoiIgMLvf9VX9x9z6dLDWdaJtYpWyzlS0bgF0aDZ3Q0hA85+zDLNIFxEaC8U3SNS8cZqgJ6XqgHL
9L/W8S8man2ZE//3TPB2S0wEn5qByw119LrYULNA2aAO5kNCLgiolkxiZUxhEfWbFhka+dtkRkQu
4p/gNe/gjLm6LQW5V05x8lArAWEDaiRayesMIRJXH5kw0CY4pUX6GVng2mjYL3WuFTTBWoXEG6ms
wmnjqD09aA5YebbpYmnM/C7WJMIw9JSgdzsOe5CXZTAfsxkuBoKPORw2dmny34qF+mATdFIQ+KLB
jbgpTAkC79yrmQ+CE7DAIMm0QEEBUCnpBljwpcidB/bsdYvm0Sa58vu7+NWLhcKVY5LONpSq4HKX
373E4C2tsZ6FOKBbi+0zLUrJU6J6glaD5nXng/QHlKo5IxPoJLV66od9m7WIxcaxv5egqR7IhlOf
v/9ZHwtJ/zxb3JIGLj78ktiYP/6qQSQNijxZJoVtJppdVnJr2/b7uLKfNHm8lTpCW2rld2sMp4yT
X+1F8HhzQreXkoBlr77qMaqmHH1Of8hpWOwNpIt/+6GnH5ojnC9d0lVIY63VyTAuM3I5DXfZ2Sic
EHQt2H9/F9Rl1nz3iluI01E5421QcMOjwV1moHcPpwKB5bDa5vs6IaFzyg6iMW/1gIzDTG5ACIzD
Gatk63EUJnHZqO7bJLiEO+aVGD0wiiUohNqD0HiY+E6J+EVrlMznIfTxtqKluED64u7UtOCs5oV/
fjbLmE6iCIeiT1tHVco6EB75XklVgBPiHJH1Hck/yPktIqWiTiIXOM6epKYidTxK3NghCqjWifwr
CcLWajazgWkcWxpsZoq+ZVBGMmbk2YOnhgRFKs8jZd4rRrh3suLCTMwzLbaeJ0d7gHJD/JOh7x0j
P4f7cc6AZwPCpgTz3HFo6yuzkLZDrknwegJkwrYJB16lfIBaC/GIYW4tMzsHr7MPc/XaaDjFElpC
MA+Tr1s20lmaKcBeVO01ChT9sjKYUYgJ1b0Kmksd28R8Tfadqic3+mDfyJVMdDQivnOAo1eVJv9g
H1nv0PEqOxKuZqL+rFeMqdcVgnCi0oiu1yb1HOnEoQi62yqf9sTQxHuIqTgw8IthNSHSPV1i5SnK
PTdOcE465q9aJcxpLn9pbeVZpbFF9nrWa8VFqNfbNCDfTouupMCZN3JMB6V2rprauIll5ScuxZ1N
pMT3L+5qZUR8jznw7XjEF8RXzOnp/Xur9+PYNUgujqw82sEwYaITCRTvW1ULvO+HWv7Uh0+EodgE
0OhVDE7qyvIuvvtE1Apnc05R4wjNEGj/kJv6NTJyJKpBotxXIJn+gwEXYjVyFQck53p+cPqoDAw5
i4+OMZkbsEHGnZNTIjBIJdlNejWeWGRXO6u3e0n9ieoT86ANSvfjBY5Kheq1iuOjGREMk2rKg9ql
3TnYkmKXiti8MrveOLHd+OL5cfYBObDMvxYP8uOYmMl6VvwiOepVE14x15B0ycrQgL7WkNmcWIO+
eISmxSmbLRxdKQ7cH0erYdorXTDytkzjfEHqrXqcExHsTK1N/CQY7BP7trd9yeqdWUQPdD6WvSqm
uI8DlqNido4pkiNU6ur3CIvNJoa4zIgmTmbtKW4Q/HoLTw5fEKvcaxrL0zNGiuROnWWCeaQ6LK+w
YZXTifv+aeKkmLp8NobicO5CvfDxh5nWnJKmF9Ce1o1pF3Jo3jW2kREcVidLYoZ9i6yV5PV8aF6/
/4xWC+7ylvFSGzKEdo6/5ttK9O4zihxSDEwjT45Ba1WPTZj9GWe582wMD5u0zPLHOkK/LOugflma
6xPzxVfXTd+GDiHmHT6q1RvQIo9sLWhmRzRYf5UaBuvUEU/GaQrfamlx6uzY0fr5wBHz++v+4uvC
2rOUcfAVWZyYPt7x3IqGuZxCvq7B5muWjNHTobLuydYgXofIw41tVc2JT/qLz4vxDJvZg8WdI/TH
QVutEDWih/jYzUmW7hHKqg8NrAR4Onqmdydeqi8ukTmY/d2yk6LQtdrQSHYatODK4iNcSWmTAhry
yJsbD3RC8uOcpxMWhfnX97d11U9HsEIVg+8LqxYno2Xsj5dIbKWRxXKTHkkmce6EFPdooSWB+UKQ
v45pRkSEb+lWP296AlsJj0nYRm7QadhLlpgeH3vU1Sy7FJSJa50V+fD9L/xi0rHYodjMA3TD6Yt/
/IGdWlhlIabk2FmxqVHjSULIv2NlDhupaNSLYSkfnHjuX4wJAYiODAooKnr66mXT4dVJOhruYyl0
9HU9eew2qclnAZpnt7Wth+8v8YvXjAomj56OLC3R9TctNLsskzaPj7KhaIeiRe+J5NzYxbLan1gU
V3rGt+ftQGqyWIqXvtZ6SgXjmTqJWsTHFBH+HqtvcDnKZDs1HTr/rueQU3OOP0ctl/gC5LofNzVp
9jC1NhQ/c2xgxWs3gt4OBDjUrjvVE//iXlgLjoSTM4Fzn7zd5syxtMrt5OjkqkUKtTMSbpfOXkrd
9cRktqweq9WFjuFiSKZ85jCRf3yzxiRjB9hZ4bHmYRPrJVc6MVgBNsYTc9cXA9GN5ezLKoaAz1jm
9HdztoxklZR6OT1mQV0+OE2tl1gQM6of379HK7wSDxe4yVsxcHm4n8+IWOFiPahV4icKkkuBixON
oat+TIxhBVqxF+PGIkq5vQWDTnb67Gfj+RBkJSmcRJH3mzKywaM53Snn8Pp7YuWm/C4vmSJsHVg5
Pt4AstJUeaR2f2iZxPch3gZidCBE6FkGKVOq2pvvb8TbW/z+0TIg/WhuBtM3O4d1xYfY2DQykDgc
ph4F/zbVIfftKtjLwo/LRtN9eZ4pxiKH79vH2G7+jGJKHbcm/4rAhkgnxi/PLXKZgY9ghBBxoY3M
dl12M+XUWHbAFtOIako+3WVDkd7mGC/zZzy00nSlgLTHX6P0YF7NCfOO66TpoJKYC1P8SEqR9auJ
Tf0cBxos3bysyL3Qa2qMhT5WLZ+fFP8Mq4x27fc35YuHYKPUWnqz7BSh/nx8CGk2EtjHEz6kUtpd
Y9Qj74RM++o3OLRgU1VRdeJ1XH/Ky0NAQIpuCg4JWJrV99VMcyLDjsUnaGKIHeIWz9agENtWiCwJ
Tnxj653JMhjnCvDNbLn4xlZXR0hiZSHvNQ8hQRYXpCFIHDXNJITCHgVXTa7gTZjebHWlUJtTGuav
LhVLAB2Yt+P/Ws0i9baVYGSzoQRiHtTrojqkWkwJmUTIExpMThM8qPXLTbUBYBSdJ6bI1XRCukBN
MVkAX6/ko93Nf8tUe4xIw8SteN+I5Awc/UMwTo+hox4KqSUmOcoORVUXZEPYz5hdCYXWgnGrRI6B
kb4t36zGtwahupx4ZXT6OczelhVpY/ZO4IlkuBRy8FQhpSV3YsLIGUmIkyLo1FBuCX6lAUZkYSW7
FQJVT68cN24Ltt7YzjxQ6Ad1EGfZqN46bbkjaPI44cHaZEP5q5Mb8MiESoAWunWw/GxIPtgLhRBj
VqDmDEFO7oIwZVkq7JuILsFmboLDOJs3rTnuh7kG/Bjl0dOsIyYKR/M4qH3DBeAhYaPoS1MV7jjE
u82guzbGRbNsyQS0QYPn0jnFvktN3HWdvaNYSNqoDFkgKrPLlkzCInQ8AX9Wb7tDx6Y2ToJkMxTF
C/Tkl6rtroJOOzMlYkllo/HRCPpBGO5CW/qrz+3sYmj2aqeofbMMjlKRsqCl0QPnmCvyTl1HEQ/k
DRCAK7Vu7lSPTodN1EQ+7sjJQYnsG0gSBBGPebGRq8GjcvXS2/UBZv/WNqPD3BoNP1e+M+zpVprt
u84c/UYmH3RUXRuXhTo1XlFn120W+cR9H5Q6YonTs4d2Nu+AR1xw6y5rGSMVicAquxzZjvxC0u5A
mcKpzQkETfQLjYCDTQIUkRBU9T5sZaDLxXHO8p+SFfoDTp88K7D6Ooe5a7HmNIPbWtpRyzKQ03Lq
FaRSJ4UF70NO/7Rds81Ecp1HEmm584WmBb/h3v9IM3DIQfNT6tBVaM2FPlp3lVlgM4+i53iBkgzh
XrYrvDmd+XeQxZkcqb8xr2d+kaOnLefrXGMhcbrOlwPpRwCOeaObjd/p4ePA8dG1m/rGNIPrRtJ+
W73tgRu5qLHdb/pxbtxEl6iupdClaSP7Wa8cEqu8HMzSVW3IvqhzLrKg8KxCvSnrTNpEoE1pn+36
VHqMoshtpuxxmdrNYXzGsefnVB+FHl62g0GIk+XJEHzTzLi3JRvRWenqOh2rqgVOO2VUkIlMGIVL
iXPXWyowUXjPfTaSwz5sp87colc75DbxixG6cay1ieRs27r28iHwJ3Aq8xztk7y90TLrshEOWd31
HmvNrjPVY06exGxTeMu7O5YcMisddR+U/aVUan+ibH5QJOH3WeHLrAAiGmEWm64c4wHUiKkYxc9R
1GD1o0OkkviOXhA3/xlU2GfUwMUmD9vLpBIXCq8RABLDTajOGZI4DuZ4aeTKsRIEThIPznGtfzKc
aGujTSb66prgIFxGg89BZ4/71Z378GejN/dTKM6ViOPFUkulamq2LvmAD70lHXNH3MAcxi42bKn3
7lK78a2pfaBcdWlJxSO5KLdKPB9a2I5i2cZCCr0ZSC2ndkrMqHFmJYbPW/IyOA2hgep4l1bjWTxn
ez02HszK3LX18jhM2ydyeDeSAkwmx8MM6L+rhl0SRD6zi+tY5S2ufo/o9j+cO2LXUYNfysSJu673
ZTH/kPQI3ziAA9o5euB2AUC7OA4mH6DhmT1iq3XA39Sl6lHUGXwQDmy7NOMukgYNxn1Ecp8i+aoW
QZJoBLjk+Rf82+dRmBdjJX53ZX9ke4JFse0iplZ9m9fa3o4NN9ZsXzFyH0PWvrFl3+YSqY5vM626
bUwgxlpJEEs7RHeFlZBNqT4oIwCFBlK2LRGcle0r2X4Nw8Qt83bXv5HXEkDhoBhZRBvjXE3CPyRE
sEXu+wc97jkIBfBCe9PPIL1velscLDO8zBvMrYXzQJUb6SFxwRLohaIdXMuWOUNWJHdlpoqoaX6q
ev2G/OnI03PteohBEI2Z9BTPeIGyunG1mbSISjmWCrxqQ4338BZkdmey28ekAVvRQen0i8HCz6dk
3K3hnP21B77hSEniQlZC4MpVdpYpjbnhuR00m9TgcnFfO1K015V221oTQIkoOvRGduApemWnHup5
OpjcK680jWs5JxJDoYHtwYU8qglp4x3xoFF7n+r2T5tIZaOLOtcIzXOSofxaC7cmiQfki7J1HDwo
Q15UDQe9Uz0KVzea0nCbhVsn9tEUil8UzSE1mice7x3CzRDZiH0odV5hNkiDLh0jApe8wLHPijl5
UomA2cyZ9RwA++Bllkkezc57JX/hNKFsHJAek8kcylltMEivGgQWyoYufiL+pJlGkE3KdE6awlae
+0PfDJcURa/SejqLbbyBfT1kbirmv4o9NkcAn5FvytVZ4pguSaw+WQY07DrjWEwJ+blhecxnAPaB
+WyO9W/6NB6pFnu05Rg/SWqBjLgRNWl0OlEbviUG4g6Iqti2sBGS0t6Nk3MukvyRg7jLvHBfTfVW
n+FaSCKOzvQU20zWNxeZPjwGNmZqChP71ipe5YwoZbIo9M3CcfeGzLoOJnr4cbFcQcVrDolfftWq
7O9QyM9a1UFSkAy3NtuzXBARp+v7bgQ9TsKHMsytF9TissslYrxB7W6SeXwSggTcoZyuDRAKGyeb
PCfN/VhB11joes92J/oVadpDOkVb02QVqsj5xNW6T2bFB5a67wZmd3nOb2epvVFBRaCVvKuzaNj0
pHo3xXhNocMg/bP2Jlu6VO2KVVJ/6eyaFa24Jg3D4yr9rjZf55649IH88Ta9HnrzIE8AI7rCT8OH
tjeuFvYE7eVhYxCQncyF2FiS7aqd2KpBs7MK/VaLJ7oM1qU9gE7nm5E67V5q6ZZoenSR5x0pb+1V
qgRXtTT9SEbMsEG6w4D/uHQexiy5DnR7C/Oct1BAMtB9ZJ+/HJo9ThbsWkshXFiQamFeGI24hBC1
xW5H6yjKXvus+ZsO/X2TT+cEIV5VBHlTdNBdTQkvyyxwrZYW7hDr21EN7i0nv4ZW4idpeT5kkHDy
4KrXSOgYpIR7OfPxwYaIxoPSTJc1cU222e2LhPXc+RWr1RMcmYvSMG9DJ7sK6vynHAOXyafwxm7T
fSpFDwSb7GRBZ4aysU8Q0w9U1JPLcfVBlDbLkfOjWdjoUd645DQohJwGYmOK4m4W2lWkiJ9xrW6d
gEDdhvIY8cbSbhbwOZRucu0Omkehp4hNCt/B3k+ooQtJmtmYPWLCdafyrleBC42y4/ViYI9MPnuV
p3iDpS0lcI6H8l81mV5twkT8IspuOYeTUI26icc5nKtKSVE/tl8oVLJxKLdpqFzqYj6SCHKwCvkM
US2TsNT8cZJYJeRAviII+Rj2AZnN0Y+y46GgTnejuH7tu/R+qAZ4EWQZIngn4Eze5EtiNEz6O06h
lygRDqMoHvGDH7uk3eU832UvGyoRr6017wkA8b8/nn5xqsELQgGU+i5iP21VaxUZ9l47cvRDYdmV
7VFLGf/ClNDDzWS3knLiMPzFcRHRDaUYk1Iync/VaMQCyEbXVcYhCLpW9ofKQECnFPEIJ32EuB0U
rPZ8oK1pbhG/G6dKQp8P4xwUObthSqSKj7Do42G8rTnc2Qm0DkmWOEDp5MgEGyvu51e1LFXhF6oe
nTg4fr7BBkdxjscY9yigr0/IJI73UP866UCSzEM0wQbd6KoUbQVekNfvn+VaJoe8iMuT6UqpFn4p
qj4fL68Y2tDoo0A6oDUy91liXVWd3TJNaJTt1XjymszQvE6J7iEdgt/qiMvUAL6ceKc+P+WlT0VZ
DCs1ClJtuSXvCm+iqpnKoyqkf6RwQEBNVaD/AWXwW2sEE5ATxOw+HKAl9yYhaqeQuV88ZETJeMbZ
VmNxkld3QW2rpCI11DmQONAP7igy47qu8I1PtfkkjbX1HwyoUWakLYXYSmZD9fF6CYDrJtSgZJTX
ieZWc1O9lMpgOpsyM7oLTkzT9vsH/cU7pdHXJZmH+g5usVXLwrJagBy9blEK07POz6pGaml/Z0mz
aUQ4nLq+z8+TKi1C4OVp4pjQV80K9o3GwKwt7SsrW+QsaX4fF6B87GIRB1TxvJ16Y3QBPJvZifrS
5ytdMOu8SeQtUA1+Ezm9e5VkI5I6dczCw9Q6swuaoLvqhWHBxxmLEzf1q6ukAL6AuZFlKOuZEDqa
iEudQ34dzuWRY+fgqi0WAIVAey91SpJjNdg9ycD0/f3jfGsxfSwtYd+gfY1Sj/cWrNXHFyiXIqAV
KkOT8q1clUqvsS2Kg7Hzy04hT8iyZ4UyghZwGId7Jf+m8Tbd51CnaAbNSI8PUhyWN3UMwKFMFXIF
TRKQ/wTJ0N22UVSwqddHAZuKs3Ugtdc0r+ed2UIYgiKW08IT6nlXOz9sS+pf/4ez81iOG9m69RMh
Ah7IKUw5Fq3oxAlCYkvwHgkk8PT3K91Ji60Q4/yTM+jTTaASaXauvQx5bWqBk5jMIlyKum2BJHLv
Chedpr4pobHqh6Rym+XYTooAciKIkurIlajquKMSSIeBljPk8bouKxFISe+V8TCOhHLSTE+aKy/1
MOgnh84meKQoE4V82svNpyqzXfVJE+sjWYkN8ZdoH5qQQdcUJt7vA+uoi7sEKWHHLM+mkVGpZSgX
HO5H18cYg61hfqun600fYjk9YeYy+5/Mqj9MYNpZeIUwrZha1gfUkIzMzdLJpT1qdq+H1ep3Zzgm
0xlfxM9o4v/d9wgIh49wEfcTSvKxx2TVCuM9a0uPk7LkQ8JTz7pWez8qz0wfpbas3f++OFmasEqg
GFI6fNyGNjKuloE8Q3y016ENOZhA3XOz5iJkN2v78++r5D9sLz6mRS8SD1a2Phft1u8f0xxEWcht
qo6EDklI/do2lSE2FrIJRzatIjCcbtZ2E1vju1/iqxb42aabe8+U+OEYENfvSi7QBVcjE3kpdidk
yXiVrljsHslNc+Hg+K+TwEfN6zw77SU8yKMoRpyeuXyzKe+LLf77r/rD/ICmgCrI5H/pt36YH0va
GlzV3eqYD1ZxC5sOexZdDGsSTLJ1Hv73h2H9r8NA06HkfuyI2fPSE/0kq6MlXf2W27IPGozlmd+J
z0hu/2mKXb4Wsm2qPPqr4OUfSq2uHk2fcK/quBmmHEPLo8FycnTpHtp0lN+sCYb3SZWVKR/6evOf
RL9tpF6peRG7euzsR6frtwY+17D44eqOjYtFXdF5n6zP/5Bdfr0nHVlSJ6Aos1R/n1WWzx5QKrM8
aoT0XjicBTFGMGDkGOmDTWwyoa/i1s47ZUaJ6WiPnoSlGiarad8uGRHawUZKHa6ctjl9Inv4w4l0
iRjivaiXTfaQ318tK8kvdHJVHp2OrTYknwmEoWjWC9TQ77d8Ga6GrVO7kRvs4e8z5U8756VhRfWk
X3TCv7Tc/zp4WSC0pxa9PGJ0mKuD7/pNS46CrOApkNeLp1dd+a8TYUSQKKFwGA8kYWUen9EX6f9h
jVB/oBwy0MAgpPx9HDCycu3CAytKJ2jBQT/q3KvdcVphoBT6+snTzD8MO+5DtE5pUHsOMu3fH2ds
rTsZ28aMaMXkMAMvjkf6lpMfvVrz+mZhu5UcsQkcZZjZxE3scmPEUJBDfMA7I4PYHzfSWLUHJDnZ
HBL1sUCKcsf0VPn4pe0pW3FQrCtcwm69cvKPU+ps3AtrpTy8AW0N1Kotu/cpq2uUH1L7x/M0vGd6
EmKbQDqksX5SgXxcBfTw4EFQUF6KEPPiDvz7bwYRqi7ko+RgznDpIjB280dNk6QKmJs0qrKuxZkx
N215g2cVlFSC76xb3aIqO0v0ge6h4KzFNKyDpf2JduLDFnl5NxqLxJJBX2SPFB+2SOX2wjbQcx/x
yuu+FqqSP7y2AuIrrNy++/u8/1Vq/asU+zUQdMopnLnB/FdpxD/S8QI2k4NvFnzfol5KYy8UvHUk
N9k07CvuyTbuaonuRwnMyj1R0vUe5HS6aWfCFYO8WrKHdDPUrk6xkoTP7i/L3jcIPItI0m0fvd4y
XsZixVe2VAmqHM1wcGU3kvKblhI5GC31OHwncLTMQ1Xq7ZVyL8ZtujXjoZwWGvmVpC5uBkTglPDv
Twbgsql8HAAOWXggF06l8bHi7rUE7IuO/KGZOSzOvd5tT6nj9GesnfPYHwqwF9mBLgJ8iuLsTWX+
7lQdselzZ/V55HbUgnur1YwbpVz6gWpOp/6wVY0Eo1mM9skTyJDCCQNVvMX43juD6JtjPq1tjNZI
nvtSDPgJMygIDRxJ9l8OETpYuLkTfr7589W4uMnZsLJ5ukuQg1zpE6Z2QbnSBf1kM/hQU/2ae2y/
FwcSulCoFn9fF+0IbQGLXu1QJ6q9Ih57xiijd6r+oHKR1LEyG7l9ApJc/uaHLwB1Au8ClqGJTcWH
Omf2oO5b2LQe6qbWyDm/mO+GZT4PF6tsRO2IOPDEi1WqfcqF+9NSw7GBTHCgCv7WhxNnyca0g2ef
HVPTKh9sRRuN5N311U1b/ZOJ5l0KgI8/E8Yu9hCccToCld+HtqzqDOWKnR3rYvul1vQ1i/TlwXtf
/cHfGcnYXHA78mqzvEgfMi9bj5h9r/ftxPEDRLXdEvPbTUFamsabjwePddgIqwoX29OiOa3dp76y
VR8uUgz3dSbN24Ub0ns620jpxhnJGk6ck4aljWZt8rlDThKNVu5cY9u6RKhBupstHS/5fu6UnSlS
vvm9mRLVXfRaqCXw1Gn2DUeN0GZ60BnR39tIY20stw0mKFPRturhKLBnRG+F0OtAqn0ab46k7FLK
wmCOCPGfVeksfZRohG9iuaizrgplczqU9Bgs6Dtnfa56KgCD5k3OYhlWLjGcvkVjBObce18LQuxu
vGry8bYGHIW4O1xpfqe9WJ6s2x1uEdb10pvZ1xSaTR9Ymg8Qa1qy+OyL/ukQoSzH8AMY8aI6+zB7
lJ0pc1V6fsSis2n3GJsUIOoMQBvlWus3h0xM86tmayQDKx2nddnAEArXZkrNg+krv4vwus7fqwJ4
6ZMT7sOh/mshc8DB8sNHCF7ph4VcuzPAtCqL46A7a7fznK4Ue7fyzecG353xYMHAWG5I/d2YNa39
GWLzEZr7/8+HwisAbQR8ww+LWrc8ZeSDkx9FRdZvN47Wt8KTSGYXy9jZddJGDtJL5DPix9oxIXJS
Jjlk588i8/60whE9wj/FqATlzYdVRww4zFPbz4+sHxNMsujuMk0wN3mvl78fJR9ryMtvRpPnEjHl
e+iFP6KtPYug69WQHx2bOiHI1UqLHr/a5cXBE9+8kmWRGpds+6QOnRwT7MAoLAc1V5Vq739/lz98
fiYlID3VNGDSR1UCz1CtOeSQx3rH8X40RK0uD0PhYAGSJwiEI3uroIV5RWH/zJcOesvfn/+L0Puv
3Q7VKRsq1dWFjXjRK32oYXGdyrKFI/fY8Rt/mHPqPW/Z6KyRXKFKgUTk0w8h3YuAjrDLN3vuAYrR
6BJuCnVtvio7sWE4PcNNCqU7jTf5hKouyGdnestarJNvsjYbx0M+NXoW+PjHV0FWOOMQZtbqv5fW
jPSmXVpac4S/3jqOM60xnF45BsKtKOL7ukYKJZz0LLDkfrG7xLQjRHfZJ9Xch9PtIr9l8mGAwcdw
Lvlfv2/7ZGvivl5b21G5jowKchdOmLlW+wZn4rihtqfPp+efrP4Px/jloTr3XnAKlh+XmQ8PXSrZ
CFzg9WOuDVaY0mNBylRWu1pWGjbYmf4/GaPACOV5SF+glNuUrIh8fv+RtlM4xjT7/EjNM4I5NeZr
9hSoQXptfnKBvbz67xMLFRyXbKpjAfrzMb8tBf/I9MnTj3Wul84uK4xOEqRKEHgEWTX5Ap6SvOWe
O0ykqjlFtq9Acj/bXT9u/b9+MJsqzjOXl/jPFW1x6kZbNVunfaWXS6waYz5YZKl7AelNHdJSGlB6
WG65R6ijK4ph15ge/VQ3zzoMFNPVfygMfwRr3Hz1SU3/oaK9vJtJgYEFMvloDNCHLS8dbYXVtWsA
7DY5ngVcNHHeXmf/9e9rHEz8T4+6xOXAbiayk0//+3cvatyraYqYR1pC5RZoS48JOEqYJSacBEJN
W+7tqVmiJKmte9pObtgZWh5PRK0HS7eZJxh0tECbdNiRoIxHYonUHyhX7Zlvc6w2QIdNlNXe8IuH
1e+dUG55n6F3Jo/Zt3qxz1Lbey0oliDy+K33qknNBHGBzUTsU301I7t4wRYColKtDzsHz+FIkSIR
GhpZLtPsQqWqZ0hJwxznFk5kJQIb0h5qbT3O67Ld+aJC4qIP2x3CZXFsDWXuVmOe71N7WQ+WaP2r
FdrhCZp3fz9b1mvSLhjpDUXvH2rcpG99o8LPpViNMpgs8n0HAqHRO5g9mfeG08fzuGpwYVrtu+5L
Gv1zC/s9dfE4lLb5RI7eYgbZ5vZckW0ROtKwA3NYdbJDpvTdILs+8ErdZWdcB8UU9Kx75BFqDWuU
GMd19WhPu83cQITAKokeliTHblke+1YIVBZG2l1LS8uIC591EeBSDUNjTUzvrekq+3HL5RwnQO47
ZFOYx3WJ9GPYvLAiCKGKW9trCCZR2qlHW/6dFAVxlWpGu5MiUw92nVfXMjOggmXIG3Nd3dYV8fPI
48SDZU1dYNYpLI7ERcGeJ227m8fyInvsrSaqk3rYjT4p4R3G9V8mzVpPmhCvTbnOPzxlGreaJUYC
jMtu6ilvNmEFU2X8Q5y6930hnOQ4KufHAL0O3bf93DTp9BPbJufmQnV9zrxBxgYK6+u0c0qYqHMq
35kS2Mnr9k9pGf3zqIsliaDv5XsHtOK5yZ3uKaFsCjBfm4O6t+9cJ8nnaB0rhGF5lWci0GCM3uiz
AH+ta/fnmuA8jgNGB2fEJwllabaKyAbjH2dcvQBjLicmq3j+OiyNiIF78SIFVQ9Qil8szxsQ3o7S
30YT8mWrcjtYc/NWc/vyte7XZSGIfvS+Lcb06JnWmgeoTeeoyrz31odThmk9Lg/RAla1BGosfqSz
2dH+t0mTT7jp92m1Xi0pKN+0KifQySyAJarEV3dYzSIEKrOjBmsT8memHMv2eWJilpbZzfHkwa9C
KuF7u63szdC+xC4sZeLg7r6uxz4ZXpjf2a5JHPLcS6hepM3sUYk3J9NLzafCTqcT66o4ul3z1ccq
+clsrLOjmWOo6xhSp8K7yQf5VKx8oKHyTsZcp+e14z1BHPqXGo4rJIL2Gw7WInC6jhWnY10e6EZn
h65sXei/lXxaGux+KbU2A5+Sbtz2uWEMz9mUJ+e2GBztEkHSO9HqjGe79rUXo2esIBkP4Vxu5vdR
h6xpYm5+0HSBRFlhJRGYIDEiqGWb7czW6KKqz78loitefSeZk4DgAnhguZeuryJJ6TdLp+irsLUk
Ch9/Lq9tvHXCGaFLdgHK6rBunOXONbVLgEBZVAMGmOCzKA/96iqHmXnHDFwi0vrysKlgN5mr1X/1
Bw8jhwndTk3ELf4/aXFvtZN7UPbiBPU865HntOWVxMc0YHMRJ18osC0jX9+zZXlXsNFw/R8u1JV2
eBscHc7R7M0YE3jLt1k3FIYEQAw5TsA7qQY/yAYGv1YewgUu5piuYp4idjOozi2MbEI6JD5f41Ay
pkahoM417rIztkFVkQPpImWLLdIdEVbGndElBQE54N03Foz+G03aThIQbjUe8M8YCKWcHYTU3fMC
GZzhqq875cpvhENvV1CnS0JF+jEWaevFCNeMo4vuJMS4Ru244PvfsJiBCTUMX2ujTV9WYfrRjBZ6
IBEn6Ykd9slG6KoyXAxroUYg0WjvCxz50Suo81p41d1E9kww2TUcxMZYj7aYi1CC/J6Z+PMWcmSV
Af1FZoHW3Fhmc203UGAwRAzTChqYXyjk2hWteIw/hqhIGZRFjmeVaTmcYGsI6qbZpcUigoFfEY6D
RVVewJcr2O5jfXWmSHHxPuD9M4VigaKWlr29hwzc3WJe5Y5BujZJlDoTPOgqrUJDEl2SOc2wH0Tt
wA2D0sOsh3g3J9ylSwzVPal4tSwHq7ULw7uu+wXduLNlewmfC40bVC2Opjtp1XlYts68N5uKXqXX
5j8rs/bOuE305wV/GtL47Dsj9+69GQFKtvHoOiPqYVoJf60Xa3vTaxCBgSP5pkx78WYR0hMpf9AY
L/N5Ao4J8PxPjgU7NP0HNe4myZdYJ5pAopJuqM08qXK+bZ35pq/eTzfT2tjyhn/cqaMtbMxeuBBW
rfy67MMJZfn3waO7Ku3ua+8SwQBbg96FIb6u9ZyGsybencQpr0dUA/euWbI3p7qzm616Z6Z+exhX
0V61nvYTT+P+Ri3TT4dFfmV5lDGmyNp9b5B9Q3bZG6d08mZKn7ACtQwzg9hW3wncGUOikZ04Q50V
UeBMgT47HelmPulJPpB6JdwuFnN5T19sgtOo6rC3nNfJn+5Q849hnzuPRe/AtK7MUwLUESe2mufI
w7D0piqrhzphd06Qm+x6UXhXk+3VRyPX0yvVrY8ugopgXZQZ0NtgbK3EDr1O1K9kjXnHXk36vaks
dP1GloR0ufsI5FALNhrWdNrtB8ecH5BtvEARQyaV8H/lCVEx9uaLi30PvMB2K0MqVyaaY3m3WmGm
e2xNCcVZoEr7rPKII5Gf6Wivc76ucSOqewIz3XhF8xllxoWHXbVGDIGmjtTCUtC7s+Fpr23edUFe
15ejZrjf+g0WolWJeHJcXqVQ1nejSK1wNHBL4fb6bR0Edg7SsfadbBOEVRwujV5kcQZx+8gmS9Bo
p7+n7O6IpN2rXhgHmtw/YSfmwcAJe9VI57WcYZQKo/ihTcgs6HwFRrvOYZub8/1gtMhImjmEvgR1
sLUeDbka7zpBR0HnF31sg3yHEkDx2Ffd4eLEGrN/kWWXbOBrwNWHTsup69vLviC9526ubU5Mrqeu
C7PV8Wo/IlOYlDZXWsdClC+4dqfXo9++ucDBezNb+l1mqu82KFw4tmIMytrO+SabdSPnlH+2JvNO
cqBcRiKLuHZ+lXYz7rl3tIe1UT+6ha2FTTT7YujpfsxtGbsE2fdw5E/Dog0c2Nu16/VQlaCpBta0
famTjf9k6Y90AYiNqkY3XAftkijW3AC9Py60quDZakZYaQULyBz3G8ly0SYIs8P6VQsLMJbWRr/m
Gz24js7NXjVyVy12H5qQOOK2ZsfMliS/0nQebYzrcJU7aBSNSbT7dJD0kuD8dxZkXsud07ukrOF4
g6jyTFN/KLnx8ne1JKo2+aXTLC8wUZtRc/A3tnb+0pbCDOnan0ZVKkytuoLhW6wranstzhbOp1aj
n9Kwh0iDoh//6yUkb8v+luIUdSL0juPQTARhgCt/KG0tZgMLCujafIOrLI6sELj2ffFUJ/0MLbIs
33uf7Nxhy+510b3UHM4htM2rbpJW6LREjRjIwGLSxe68iTCgUZgY/mxdEub29DCNiY9iyEONZ0xp
VF9SDlV7vSjZRe7i2ei/tdGNt6l3MBgSFN1uawezo5Fz1ipSrJB6fLG9Sgspm70DXMuCLJvSjjDF
5dyp8/EGI0B+6JinR+mIH25q/oCNmEAM8cxwcLsU6+dkuKFt0b+RzLnqkZFI66VT62lQtaL9sf2s
u7oOvLozae0Ul8Sgvq/DUWs4YkiAg8xJhs6XQTObQ6nkRMAhwjEcjiUNvLQsC9o95ojWuzCipVtF
hEgWc6ThV67QQgPa0UdUi46LST7hQ95Pq5zwjRt5RlKi00hr7xW94vWQO+11tdW0Q8m6BSnkLxO5
gX6sbvKQyDj7prSrZrdqw5Wd2yp2uKQdHIMrJ6Yo9HXMptxt5FOHPjjdsc+rnbfN95k2s7RK0rv8
cUp27ei8N6J76DGfCdbGefG7HrDZ1v4hU+muWHMSjvAWO6zj8lYXcnxcE/t6IAkQTY+TIihx0ae0
NBN3ycobLTVmDRO+dxE0i1NurNt5KJY5zKrp3jelG7dAZxFx8Zz6TU4XtC660LBhIXv29EXTtqcy
K250xZ2s9sriywihs+Wao6vQFYlx9vOhurc3oTH/jZehG/ZrJZdvvbc415WeZlesHjtWRaLhXA8/
ISQZsQ4Mwau16VYeEDjwfuvkRQRfoibC5QCM2PRj1+PrQeRcQ92q8MyGB3BbCwdqsKT+4mO3e9+f
XhKIjUFD/ulOm6icN7KaKAQ3bCkvsjdyE69MikNqp5Q9p6SeSjdcXwilknGvDPtKet013vD1rcn9
esjMkhRqa7hFp4rzlY2JlpUl8nLNoSii5FNe+1yTHRtNvvUmcHoJ6CzKG1hssdW57lNFIhfUmGSJ
SP7L6UFcik+RNPKUVOgbIGH6lF3eCArXi9DH7/wGUoa/27Tk0U66PuZKnMX90MmYHEJBP9xhS8+E
3BkWF5jOV5iQJM5bV2RQxTqGcsyVHwOn1/fbtNX7ae0uPRbkoFO5iTBT/cFcyp+11OJ2cOeITius
upT9yjIHyZXEmrm1FQYlmcdNA0AVygXChnkuplipRcUbDffAX+m56do8HM1Kw+7DLd4c2SOvEPI8
gPNH3krpVJK4utNb963oizZMAdE4b5EFidGtwspvnAhMoo3Yj39qLaGUgPd52PrjfS1rdCpsY443
3Hp4op3hOf5DfKVDvF/+s9zInsKms7/BL7iL1oY4QM/dTpzfHpIrF8Zpsi2xY/UyTIF9aB95pDSs
3FVWKR7MtHiXiWwifdz0YBPJd63F0jjVMyMyKXlSSNE7nqrHvT2QlYp1YGw0zk06oAJNnArUVlRT
1EK2CEz3EvoEUzxYXbPabYs65Q53O98FQ7Ha0jmmFfaUJVSJaJKEv05YLt72XnNG+zTtEczeeH1f
7QYTbpg/GFdyYjO0xvEFsdO5yfJndmP/3PdAHVQEnA6TvIff+gK3WgSGmZWcZ/xM2VpVuHY6VWpz
u3UdW+xgikAl4iEpXTtUqfoKO02G62JR32g5mWtaQiJHqmtHq4bbPzXy0u+0nDDJsCRCA5THbZm+
LC7HZaaG7/OwepGJbxc6QCl2vOz9KNNun9nafZ8O2d4RTg87xlqOZd4mD1jWwf+aF3I5YWsERFna
Txr+OYEqhnvFcfwigXyOvbM699PMNJT4bIJT1bjRAQ1ejb5GlSRPI/SmXTt1LhKdjNgJbJTCYtQz
6pVaG6/VWF5uSjYUtMrazp7dT1FuireMAM8w2VqcuCTEQ7zGnVBzgBmW3LnMe7fZz4v20IgUO0RI
AjWbOI2n8U7TmndV+GdbZ8dnkj1KcbE16v3vfppwYXezr43efCcgpAplg062UtjssMW2J0O5aZDU
kxaAal3rDpdzty3kaeiQ5vojpKW0a5+k5GSadDXGW6qyw9LW+hfLIn40vRAUTJLo4k5mYpf4VKlr
l+hnf+FUNWgfTMMogzrprtUiUryYyaZaUrLPwAVfqklp1/bsjQfXBA5yMna3FT085yaqHgpCAs7y
bd7LSlh3VWZ+se3qZl1tN7JW9a3Jmq/CnwS6JvPNyA2Uq5X1vYasEpRc4YNLzmbIzRwwrOxADzCT
AiOcx2OfmeN1mmvcEkozTivxTSdpNqjW+pAA/Vk1cZPztqbx4Kh/Zrd9nYYy51ib7meUTxQbE+Gk
WuE+GPWq7ciLrffuYAKyeXYbO7OToMEb7xqPmVYNrTq59uzEyTodE0n8rpqKu6rKRTBDzI835u8X
d61eMV5PMU3r/jEXSEZAF+392mfzLX4Gr8gPy1AndNIEvgzSRYIPV/OJ7EUCRjMCmUbDEPShjHuY
uikHIumGet/eyMl4H1EoxY6N0m8Gvmb9FS8Fjm0yR+uZ83HCMXefheZepU7zxBHyDwjXjaZRVPQQ
nw/cdAitMmiop7ODalB5abRhI3zSOkrYeTBeSt/46veDHXRyZNd1awxxKmxB9qoZlqfUG/Nbjpoe
oWxT4GeBbwdGBnU81GYR93IRd8NEVqXmZ3xDHFVHHdk0wnXz6G5kGNNbzc8WDCK0g1usT437y7OP
hEg09A0XbLxQIyJq+7CrCdu2UZ8o0XxHBJVFi0stlxiUhjo+SFSDBYGaoxuUPSGxRrmd4ULY75Vo
gWPQN+ztVg27uS4TVN6LwcVgsO7YgUk+NtQXv+mX00ogaGjl/vfSY49eW23fCtIG1+622OpnCBoi
KNy+u+GWcp7a/Ie4yO8ySyPDeBr7uCi6ca/ZW7lfZLvy3+r3U77+VBlVBS4CVAYoQgOrlOrQTy6k
BMdeIw3n32iu+3m/ON5jUwGnbe72MCwDU7zQtoNQvReJsei5WbaUsUDXkVqzNE4kmZdO84bMruXi
lg2BsqiC3IQrqnBK4J8NHVFZb3dpIu4Xd96uMRWyzxmWI0d+KUNwQfkH30hYRwkcls6Ix8V6FQq2
7txgJNBI601V2bCn7PVD4SR2hCbGPEBZh4JDnimiuex1azgc4cGqh9VLe65vlrzL7BJEjr7qUfTz
esZ8e70xYWqwkdpd6Ph4Euall++Eljyz/XzzYGwgWM+fnNzJ9+PWP+E+ipclIxPAGfVwlRTsxRf6
wOO6jjlyWbWcbXepyXefjlpT439oueh1xfaqGWq72VwsCFFPFZSj7jfqki9Gi7JHaXoau8uCENKf
tajmdhY0OsBAXcwjhgBeu6vKrWNPW4wTQljFsTrvrdIVob5gE+mOHrE0WCmr1vfCvFvOXr/20aA6
kFqCgTKt2hXUGTsNovwYmEW17e28yF5KOYOoOf7kk3OuVLjA0wz0FdIKsvVVfRkBWq8mLe0OSFGT
cCin7LFNQa64wVZf6jyhSZO7ejz5uQpbfWgOG0320HXd5pgNNIKLJq8OIPd4bFTIMXO8i/kZfdeH
1lhtoGQO6JvRuQOoKLxizkGH8mr29mrR50M60IWKW/RRP4rSbq5Nd7OfAbl0/p2lv26F+klO9XCT
Oe1Lb6zdyzqboN1bl+HWYBNC3oNJSXQ0mzLzh0T0P2gKInLzFhT9uY9HhaVZaO2KagpmUaR5sEzt
qE7FiJ2iytYp8GmAvadY/7wurLJd6ibpK+YYNlBxit922JMY+z0f7GvbG7uY62B2ZdbZeIUQWg+F
bFHva17y0mrZ4IWEsG33sE+0q2HZzAeCU/FYMej5HWqVUotLVb1NuIGfUjCEoJ3W+ZH49vEG/pEf
V63bRlDAskMyJH7EdR5Di6UfL5Tf+St3qCpqeyVPZtUkB1FkRCQt2FbXpSyJImcjS2sfkLzWfhqY
ayOhT7RIN/Nsn0D/qYPambtd2lLT4C5WxrTyYagrAVCY9fm5hBD9SHbMBH6RpVcZlfNRLlZ1VhxV
tdDM2Ok164pydozLjfojSemzVMmc7wGhrKCqVkx50yyZHozWfQLd1o4I77qgc2tOYr+tdotw8lMz
O1ZgJkb5qNPrAIGyscsEUf+KFsP/lsjxWAtcUJcBIXCGhV5Qaf0PzH+t2LdnLax0DdDBakgKTtxH
o8U01aqByClO/7E7bAjmypVhJynk3YHoDM1EJLJpnrkvXUxA2qGDRk2K9Ukox0FHOyCsJe02sHN0
oUaiTWSWZHhgMrLRhn/6sXe37aiD1oe2BfFb2wwVuanHlgUzG5S4s8K1nvIbAxv0UNT2Ek7ScI85
XZbnWsr0gvyBi2hdAguCnKd44j/c6wRec5UT+X7T++KQWovOFOcVSqcyn1OTUJgZfI37z3QZeNHc
2aOp0RqtigBuJ5syDPRAYLhINdQH2GZLSm2w5ay2xzvTnPXDhVx2MkpdXYl5K64MrFoftwVbF61v
+l1hXqq7xNmeGhBe8tTz9IAVhnueMDcJM83KPiEHfGD7XFrfSAoQwrlUDSZGfr/3o7OlTEs1VPqR
qGXsW8u+cGkUAfnbETXfZ0FBHwk/l8fhx44pPgRCbH3Ny+v8izSud2UHUoCTx9jn84nFAtska8Ax
kqQPNNq7dxzJXkwRGy0616ZpGD6LZfgDvcRz7It/3EUMgwzw91dQbctCMFLrqKxU3y1A+wfFZfLG
hluHPUjNHZlY4ujvnf8/cDAgj5Bqgcs35O2PRCd3xg5okoV9VJ41X2OPh73AnMki2LaJbkU3+PV3
O0kRE6R1hp7aIv76M0/ZPw0+BFVGH24Nfki/KBr/Gvx2SoQzwuU/Imzh0e266XXcWt7KPajQrJ1w
OGhpGLhf6Cc3hOlStLrxAM/gM8/Z/8w6Vhd2paYLFwTv+Y8CzLZeR61qk+KUNS63sHZz/Hu6ltkU
uLrqnv/Hsb88zHfhvRIDgtH8B3aHaHsYunlXnkz2FRn5ibdZsWs3ACWlT32e9r78Qq7U8MLxstxz
FV1u/v4Gf/q5F3XvZfR9zzc+LLIEeaSTi646+W2TnO2c3XHKDBc3XzzQ/v6o//BL+LEQZUB2+b6Q
LN3fZ7fZSSNtxFjhNGfkb6mB2jdUDelIn5Fz+Tu/kYp4DlSZi90p2wbm9b8/p57IiCOBvjwNeiai
xu/yCNxHC6bNXsNCDT8ag5L177/tT8N4Ycch8CDrg/X7+zMhWq/2WKrylEHbvZ2qxX+tVtNDruVe
YMP/w8OwTEDria0rVre/P6wTyFrGqalOl2DtJu6mLH9DyJzRSYON/O3vD/vP9sBoItd1dOFddDzi
w1dz52GTxmKWp1YHQayTpPhig0fF/4+y89qNHNma7hMRoDe3ZHmrkkr2huhWd9Nn0iTt0/+r5u70
d3AG/91ggBlJVTQ7Y0esYBsPVaJv/TVaeAFBGP6H37vxv9Tx/eV9xMPCH2k+8vY8Ffhj//pghdml
wWwm5WEKkv6oBOHSLInlVkvgLentOIaFEcDZmbN/A7n+n4cxUi2OYL5TLlcwp389jLtYy2JGcHmo
gw5Sw8ANupu9xtAR59qGRjl2l+XRXdz6X6xY/+0HEz8DRmj80xH0t//ODzIXomV5KNy2XBUKIFHZ
dNaWyDkIsg5XpK84o/3vr/lvj+/jgyYoYPBVs7PlujL/86IqtGHoFm0pD7nvZnvPcFkngFgO7Tq9
+Q1cOpWpm2kLezv5Y/ZMD4d/EoP9L3a3x9X0173L/xU+NZE2bNh//xbW4Cx64rTVAfUhh9sOWP6V
JhD3lpquITCy5Mr6l7/8v3zcvHEfSTryc2TV/rqb/LYfDX9UFWcoKjSpuARCryNqE9qZdkvKdlEE
c7P/3x/3f/uhAHsfeXSyIPzTf37aBLLnLomHijnDgWVlSD/MnVId+hTIO6Ozsycjpu3+9w/9Lw9g
28HIA7XX5x/+po2XY+6rDML9AaYZK9KZpd2jlKLu7//751AN83+/RgdUxqNn4WEkdf+6d8SQWbRb
VelBpzaOJbkxAVwqAYehsaK5VE6NHuwuLbKcm9TuqrKHOolKSqk2ZTxq7G9oGd3IKbb/+BDtp8ic
Rj6hJLY/S92Jjw7QABQaAxYMew3jK8GO+9STN9zO3Fjjemg5ndp+3R9jllFtlE3K/hMMtCuErEq6
ih2TBMDVSbd/s8YMklRvkJpyauhJLFhuHTPis0/UggSd9LySAz8FBg6s5U3f4bsIFwMuA+RlcaR9
xIimaYD4sxDK+jkpMH1+mw4o5jU/HfkwLX8rkXl4IRFOmobsxQwKKF4rhadKoXXqW2m0U9QNjfVz
svwOZJkPlDUEeYlRjkqTcY26JtFG84VbEn5A/VjIeo/+Aq2ihrYf5wCPQu6Pn34V53NoYvP5xcKg
I+CId7cMO6fI0EAotFlE6axSzwVU1sfxceB1v3LndFzJoGk3BkAVpPpY5TcjaP2Xfky6X1mX486d
mkrdZRfPN9XODtZLRwuwSJijkSDeGN2eWIVL+EM6JgWErpv/nvu2RcWpY2+VNip5wrleffq9FWxM
goHRxC5WX6eFslY54819RJpjkfLIEK0Cb8ncLZl+ZJEJRUhGkwupPC77ASMkI8abX2MQlvih9kqa
zb1jS7T32qZ/soI6/gAnziZxZjuY2+WAXVXz93RIONGoTO/g8PR6knVjbV3WiwctM/p9gnVBbMBy
si0cAqP+YQo1VbcskFQbB70o1GZMs/aO9wYbpozjR7DShN8W9lnbdau0jfk+4mXKtpUn45Pfs6Fe
EXiZ1g0r2ZsAKHJLR6Hkmgqy5aFS4VEhw+1X74hZKAWS0125LnW3OwkMAqgNVquCPUxZBIkhX2Bj
OLWtcGU6wTXV0nrnThXrRTeBcW+l48BGQJ+2TVaUXw17BSCP/XjivFMeBN7QLfde98uxpuUZZW04
WamRUJKBizPD6zThfdBsR+VbJxvTWzCK2Y7w5uN59n2yHyEGREipvTF1q07zKuwgmXG0mtTxnuTc
1926dnRzPQ8UZp041ilW37nbHSxr1CjKseuv1F7SE07wYTdw5b9jS+J95ir64UO/TtXFFp5xCyrL
yCKnhbbotK38StLahNKHLIAzrs1tzJmLW72OHRv81EkD4J8963tUrcBa20s+GlHiWkjCZUJlS1qY
MHHJtErnXpt+P6KgDRA4HLaw6Uvc1/E+qxq9ibwiHf+09AatjEmC/UxRi8pQjPryskDLu8+Bz/tY
QZVIiECQISyIM7IEzY9e7fQWcL6x27RdbQDVK6GEKW+GdjjgJYx8WlwORoUVdMj8eZ2CQOUiVIqi
NL98zWoww6HpmMzCZjzeNYbkZ5jMzbLCnkdr+GP7Ek6VwG4x4YcEyVZ9pkKaGLR9tzp0Ka7dnjya
wHcwzHeAYQAQvWD4IWI/u/KDiAvMU4qiF7NKPMVx2n4l8SyTiAff8lo1vO2lV40YRv2ia3dzlSTH
1jPmHbt1C4E/6efq1s8OtmKEN/tEfZ2xD3TcjyYCxsE3NHkM7L5+TYrh0Qfiqr3jFOa+s4LyI57q
ep2hsb7AUvSvbuz5mCZNd5cYo55ttV4suzT28g2ESGMjLEkUsxau+aN/gBhGzf6oew9/nVXguF3G
fKA0j2PhKWhVRuzHc8+DaMSGFNqMOEJZcq0mMUJPtOw7cwbO0jQ385zdYZlOYY4+dnQLFcW4gS2s
4R6aVahLL5lCm5Mxi7jaKFmGguCCDdIPO4Fg4q8kUVkjivsKp6s1GGwDclxbOy1vkGMFvQ7YDnoG
wZXdKveYqazbeAwN1wnz4a4c2+yCMOwdVCriD4QpXgqwPnmD9Zy3sMnroxfRYdV4UZVnPgH5ccIX
Sfw2chnIKKkLdP3eTJ59XEowrQbNeudeN8TWsJDdU+o8th2Gvlvrq+o1kaMi2BpjvvBK91VRgnPV
SYXf7HgOjBVeP/Nnaen9TvdqvOokCd80d8hdzg4xseQKyU4Pkz7370vTTtsq8JzdhGTExEeAO3KE
hYGSY1C6/t9Dw3+Z/B5gK7oMGBge0dH/nIhixoDAJ8l9SLwyW8W6MCH+Kmq0NKPzMMRbWfr/P/jx
EzknIrQ8KCB/pdoS1D6nBfJw0Bot27LSmtejaJoXJ/er/ewP7hlQqPqXH/roNP6/wxHG7Ef/Ii0s
jyn/P//SgcgSO5CxPBBEXqUzt681f8Ib/h7oYEF4LCmKrM+DGl6NWaxpsXrTDF6WpjxoRXrTAtyu
5nT2lyQyTHkWg/6baeQqRfHaJ9VhrIJt7PW/RibAyKxNPFVx8DsQ6mv23JMt+j39mu8Vq6LZMMst
VvSSGb/c5V3wCesvAiL4FTeJtdZT0kZxgFttbofjTEJAjAMzieiuZslzMxNX9l33zopPU66vcyt4
aYH9mnNuYm7uV5aL5bTrhndRBjfYXkx9KX5iIK3AUuFDyzMngEssEXdMaiBbZ7WY5qrIuZnQBVfe
hI9M00+V9O55PfwiEHpoSYuIwDn1pdq5Gn77pf4T1M3B6kHNyuwJHViGHIQ/Y+nVLFqLm+PiVuzM
/ezN2P7mlyCfDkXnfTTB8hur/3cDZA+rdnut27QBGu08AEqkfPzkyoMj6vr62Ujn9Zwbx7mgYUtj
4SGXlvnGmw8LFV1GxwFFsze91q1Txd64mPM+yjR1tDRjV3XpyR1wPYxyg4cIj2m/jycgn8ryT8Re
VppFg2Pe1Ulod9UzAuMRgX+96GAPdYzjxSMSTJXUNnWTjZgaMm4kZ2dveO6MctVKc62PwGuUrX0a
1GvRHMaGt7KaQ+80H4N6G2trXQbxS40CGMU5uAm7cFmFM6Jo9m7Si69FASgJ2JZV+lMfKBOhnSdO
IsTKER12zOZ7Ho113ifaVhXiXTlCP3FqLcOaVQezGgYXcyjf4BaTcddCg98VvyldBY5+rjNc52q0
aKeat3XSPqDK2IhV9sOjpA0/Wlmsp9nazZjIYk4BE7tGxG+2t55n3zyU3oj3+QGP3r4TOF3nonot
dP5XRXEYmEaBwvaruORV05ZgYpPuNYPURLQF25Xx0/T6Jhq8/oZl9ZSOQGLt4c/gub8wd287Xf6a
0RHFVJ4bQCVhKuw3XKhr5JovXcz73p8PzcTKlz988kBX5bZ5oaoSUrvMzksqj5XN+luSAJRVvE/H
aTOngeBQU5yxnKzQ8cHFTvtusO9l89D+xwMxhNCG1SnH9JfoijeHSVQN1ifdLuCNIQr2kBi1fGMA
ZbX0etc4CTvBRV9puX4bAWXhk4lsR9skgbP3HraiQJtmUMD/dPlARPW2MBFWWt9upM8CF3mIXwoM
rVacWuaVphpf4nTG7ZXsJ7/bmrQ+OKqO4ocPfIZjmj9eM7AdNf8wmN3F15b73P9TErxWLT2ThTfu
3MKN/N5AHuZbnoX9rbn5VejqAwvEIWnM10bj5nSw1js1TgLG0C2pKC4XiS2EeU+oT98xDtCUf4/k
EYohOcZWsTGr5ZM98bYt5l9DzXmHpVMApbZMxRM0l2/eXVHbej/smWxFqrPO5uD8mxTZR+/l20B5
e60YnppMUr1WXxBuKBZe5ntXmnT8pubV9NLNzI1GlKd5ngvtkrIzIqgOGtVwMf6DT8X2cXGwyZZT
c4b4HWK9eq679mCK4cuPgygv8CBzf1G6Q9i3a0JPtPdY1hvspBdH9pcqy+5ZbBzSbHx3pLmxHO1Z
edVGJtlmyhUINpKqQ7nuFlZDToB5elzHCl+6Lv943bSLLW2XKp6xflm9W6a2ZbC/jHG6q2Z7ZczG
UxEQp8m7W6GwRLsx9QSTxJ2VOlvUEnqNZrHLp/xaU2oE8mFt6eOuSooqGgx1NPvyNX7ULfv1vlsU
Vj8/OdF7XGyAWbP0cMl98Cw9l7O8ZiVnoCTr3ZCvzt8vOpsjvcdm5YliRUD1aCj5nFUPyIwk6Bsk
zCh0STE6P7uNDr5A39dZupNZ+aGnMRBB7ScDGxPrUNzTwYzMtN+aVreeLQuwmh7yJW+1arrkhrk2
pnbrNFZkT+aJ7AUxJAdCvfUwiInrNMNNNXtyWIZIyTIN+8Brbiq21xpujRTTBaeJIYpV/Z0541Oj
ORucgQdXVaelT65Jm0VojCWYQ0AgbVe91IXAjBPYO09Rx5l0+zTlEZKM4paK8aeB9yZ1af4cIPaF
cKneAkPb9JJLVm82nT1hle9OSWbdCJltEWxf0kCOYUqWFA8/xzVC0hSRthbXYONuzExtYmN6Zibe
mVPyBEtty0txU1gPZo64znH2MnTeRgXqFg/1W6B3m1KKHzPnyDxeAMNXpy6IXws4sqzG5UYsAvMg
UPTG17YAevdxonYUAVgEi0gx6v534E7ZIfE5UVn5Z8v1E/qTHKJ2gU/CcuuWFNZvp9Z5Xpm0KtD+
giIz1a9BTxCpdtOPvMp3mdQ3eikuj0da24K58MV2hjBVP+I7/eN1kWpepNcxKdiCd5FxX1zrUIx8
uY2WbFJAM7jgCBjG1n5k/ugMQp46TPHGjhSv8RBDFyHN8hGYUBvLbJibgUh4hTaHTVN/jTzQ3WVi
/dzeBic5qoo/kiWlhbmiK+WqMIdzDT3asQA+efnKpOE5BjLCydDFp6zcPTHe9RL0hyzWUWJ6Yj6I
fIM9vHq5tW0XQjLjqL7RKfb1IJhPCnVOE+szLoonrE8fHCgzFI7hHRgfnIskhu/hXKTEV4dQuEtz
lkUujmfDGLa6cnbCpQizB+mxElidokQ2/joXSmx5I51bWZwDZa/xOwIgN+jZrjIGeVykOtjfpXur
JKj4Tv8Dl2A9qeDYNpxEx5YngaVfKeP49I352lX2G0bcIqSl880ZfYjcNDD2HtbUau/OOm5gbF45
mZ7G0VC3MEvxRKY14dRn1ksnNKT0jNe18N1VuqgjNqKdtpgb4qdbcyTy5+LQVfF6ipOjhKzsGsMt
tpPf7UPvRwrrOFWyLNgk+vCCrWeT+dOb2afeGrDU2eCJjGNiPTnyYi/9jl/8qW6K4+QvX2nN1YCr
+PcQ16+Lq74aNCjNmf/wDMBVWitMMGJvTPqA/0hbGdr8VKiC26NhNAi0nS2p5s3yfl+qgdbw4g7X
yNzhbycXVnxrHsXlsUEaqizyNXHfl3IaPix3fi78FCJPOX21JGnlo1WBgKZBYqrgHBo6Vgke3yJ1
4o54khjDIDmnYc0FE+bD8BQrnqKICEdF3/HcWuvZoa0OD2kdSoeu4diStzwPppNoODKPPkj3QM1f
oyouNNh8FoWxIfZygZxPU3pThtSheSs2zLSPSBxo6VvXKqY9bdpnsfNmW+l3/0D1G8m2sbiWGhy3
kiLPjvlXYRQm4mqvy4YaWFb3qd5vRNuTdrXOyUx5ITGBdOVqxG4FGWTulIGUW/6DdOW2S4azljDg
93jCCjJVkvnBXZIghHx0E77AQ8K3GSt3RUyKN9xEsNEnHbCM7RoRIiyG6VsmWmT2wbv3eAZz0Nyr
YrJoEa7wrWjpWx0QBqai8Q8B4N0cOzudowhGCYcHLfynsCXfjVXVv2FFTjByyCdcFzeCBDcPIqhD
7z3BDbIvTd8BTxr4AkBPt1l2BpslwQD4u9JHQ2Z4+cq65r0G1uI41hN0KirlzXFnWf+4NsbbwBEC
L7yz7scez5X0Lmoev2vy9Lw5dB7OuoMQ1F6nwDmKydnLqjkH4/g2yWrj6uXKFf52aIuTVlOzktfW
iht+iVLDWQ1SvuhF/dpxnI2wOq3shoOq6fp336z2TZFGpqF29lQ8dXm655h37KulOUzKeseKRDLM
I3QIlZUAY3aL20qusU/chajO+ZgcchDvButY8sqlvcKAti87Gqob3aBjZkSOy+2Dl9sYQW18/PUd
zP8t1RPGM7c/Lrr9w7a8u4sF3BpdbF2EjlndlZFPMOJq6/5d1QTpnIbI0bCYF6+iSThoH//qYa4c
HzY016Fv1yYZ1FDQIiSJFZ9L06j1c1fQDdDp48pW3hcx+E1vpwBtPTAp2XCKO0JEo/xRAgLbEqz7
svEA8wqcdjb3TDcnz2XrHejo5i1TE8yYwbWbywbcInzE2QhW4+IQn61XTs4dKLJHXNXTLrabY5qu
xIcHM5aqVF5XvD7XnKPPUjKmy/w8mRg/l1b80fj9ikfZxeToFdtXfMSD0NYaaSpaeEHm34usfoM2
8W43+YB1khCYS/AKsO3MJGidzbxVa3tOncjLveJHa9dwN3y6QseCqVr+USmU9MRqN65acM313skZ
GjydhNeodngqhqbicJtvGm3AUV/WV52i9Kl1KHXgscDLwOA9BAPPrtxrnfPMI4Xkdf2HdKqNZciv
siYVYplsMhKsRW5Bgjowx2cNv85qks334I9bQv57TVMHDbIpLH71Y9RcYmG51gKmpma4MrMKySvj
f5ZciYU/6dr8O8/oR7LpLvH6rdX28BL8u7eQ3IR7ELaGh7lEi1+aJTnnUj+5FrOi6+lURZgr6WT8
UcXwTmFtwzfR0BHRE4Q2K/jXC2J85Dbmuq48MqMGT22Vq3M+z1crNbeEeuUmtapjzsUxE2ZQmfyU
lCuMunGtOoQ2c+ijUunvHK6ufZK5341rP+F4yyKQeXiRiTWEhqNVYY5L1FvaLY7+C0f1lWXn6Qnf
7RpuygFKwbrJKHVSj45J8ZWzroX/MKwyuoNYAKWR4WqM3Pk2RoxdBQsZbIIKO9HCvpv8Y+raTDp0
wKjBobshWM32QjVX+i4sbUAbJfjg8W4VCwcRrUv2sOcflDlOseoDXty3PRDJ1QmpTOly6ykTSabm
itnoknZ+tCBSlEty0P35QljcCJ1m/oiN+mQS87WVxezibLRugSDSpjv6fbiiZr8/BUvxWfrOLyfG
N11OBEO8JABMnLkr09c/UW0ZgIeox3hbcrOXgagjjson9gg/s9jyWJllWx6ZK3fQD0th3vKM7iCC
l7jGktPCRRUOuXdHGWD0Mea7wdWeF4yr0vcJMgwWYqYjwKDAWNK0u++J40C+mv4T+6vtjaPuBm/V
EM9M8Q0pYcs9Ako9qiZO1sopDp7fb/MpORHEe0KTP5lV/6dTpqIq3H7NHEGHhn/QHjCNyf4ls7iN
qKun4ITryBLzxWhJE7eE+4RX7txHNl5UWXqWiiielRAXM+bpPGrph6k5vx17+EnhRRpaUj8jke56
EqIba+SK6HweV2CTU9IWvrjlYA9wIPsbIBCrGL/TatHmZw3JClDNigBiv7eUvOe5+cLbqFq5PQ07
HUSjyp7OZLBOdj9tZNtEC9s0N0BZz1P5bXiSSJTtvfW5cfCFd+KVwONZYThXcb+yCUp9CUTvqG+x
eM8940U2mmy4WBw2DqeGpGTkaqeN0wlqbIotGgn8M66f2PqeU5eHWZ7T/ZP+ppmd/5acbWimzidM
oI3LMgPsZ6i7sEI61XMh6uYfl6BWa5q8urQkkvF0zRJfhM4jZTlM752umGXjRtsP8sMaJREP3z/7
BmDInl3UZIgbwHRtZwoy91MR/9Iz7z2hDTDsddJV+aJjyvRq9+Am1u+BIYRsnHnoUI5ZTKRfWlF2
UdKSCA4WHoA+Oeuo1qkLIxkeLn1RrcRDBzfafDeY43ni0ROY9XyeWiLWNuUl+GkckoRjTvc5c4LQ
mJSEG9w1UnGb2Eb4DIyM9rOcz6Kp5VqVyXGm6MmqHwCPWn1z8DsvvvGSZ/GjNdK/2KQ8HmfUe5/O
09pwxI2nDk1LFugJM9ixaGE/nZOMhNiYh47R4/cf9v/ojI5DtGHmUTrsTd7OPFZhAz3uE/h1PNeb
15ZURecKGeWSmRtA5zMIhKOGz3uT9O6zV3Vc0qgOnWvduDh+mXN2rDER2g9sr1mZ6z6uTrY9UEck
9+6jBW2Yt3rqPS2jcdWn9m3EXtlL82Yosfdl9grB9t2jTStcmuxDN5yLuaBISEfbdQbmHG+8AKKm
HIuHU9Nx4OeaYwRe+zraOktloRwvhNmzhWlEr4e7ErJ98/i5OFvZdrbemQKg56QrfmVpQXghX37n
cbHrRb7OSpcJIGU3AR6i8i9Qz1YsFdZWAbvLEfGt0JtjZzRJ6BF3Bqn7YjSfkBimqGAtW/JOQ7ng
5wAs6+cHDYFT8Qh7PGoa8wUS05WEKC7DlEdO035XBGBWWIA0utSMZZ0/8kaY5Eq4Kp3Bioy1Lgvm
Df9NErr9IjdB7v2OF8JKflxjjrVZdtpItZb+0al8BaEZPdsb72ls3rWaMFxjlid/6J5zLTvPCGZl
MR6dmBEVOhDm2EHb17o6FLV/9f3mE+ZQBOHwmejkPQX5LHrvOeD9YEDlCArnJExyaOmwhkywN/rS
2LgGx4AgPQyV/jrbKJJ5XSHmG/aPJnfA2eTjvi7Z8OXDP6tz+QMtn2UYcTBhZx/lSAK9JUzlZq4V
8qX9MwzY0Uw9UmLP7yyTtvWQkSur7I03xsx7pbs1J+8IuZDkreU9WapTlBfifR/H6q12872JMO1q
3s7LxhsM1mdVB3uLNL3ZBoepZUvvONdMly+x3f4BwvVWefVRSvtSV/O16ieUeWflcauOOICcBQhO
l5CgqIudm0FsLOW7niSr2hpO6DLkZsRuMvs/jYtVq16m91wnz954zj2Jdc61ZKCTxsnDfKaiD1RU
13evCa8bzZ6TlUOwNRR5YrK69jhwMimHPfR+omHZe6xTOJUupHX1ilDAgCOi7rdpDRrFHoiROOxB
TSLsNFwwXzCQh8xzeWQLnW4Eonszp0ltySoG+HQnSBq3tn0xejYImc2HMXVfekJKBr2yQtRWkCei
arYuiaQ7J+CPboeVzON1Obdca6b9q/Dt+uCUwt6UgToa7UKvI8NlbAo6Q/CBs8gZ14HF2jgdbmmq
znMPal4219RCPx5qJ6wL7VsPxEOwTA5ap73CcPiFDnaB8RONQ1aENRrPQMQrHEzzWnDb5vWyl92C
FgJpdDaM8OHtzrOEgbTBMq5e2S4n0ZykoCRq1IFKXueZsbm1fikSoKHo6n06BTuG5W0+mHjnDf9u
aPFO8T16uk0nKCvtCZh7lbs0vDHWZ87aywOaKIM/vZX/BCn81sTVzlhIEgT6DHULUKSh4m/bFBc9
TvTILot7ORl9CE3zZ9EzNxrL1+CA+UFBm6S9SWHYyWxYV5550ZrsXWYpXZbpZoDnjPBO6aIuyi+/
y/+0y/LmWrwtSzRrGeO88RjBRLV7GOQWLdk97oysZW7Xf+Np2cZjo7M8nIu1GMyV4ZqvVSa2VZ/i
XewwZhKC+eFoGiijuo7yIONySZx9IEmIMv894UDSH9zaUFd6ElHEOIP4qg8Q9dm1dPWrYc5H302O
Cwf84ZFRrdxMW6H/fVndADyGzmxWL9dB1Zs4jdERVbfXJrJzejn8UpN7AuxIJITIebbYe8PMrjSJ
Dpu8ZmPmUCM5BSsE8msRJ6xk/FBhchwma7NMxgG+ix/F9nLCsLZ+sFJHYa0XZEhnINOXpfPRqNPD
8qgS7kpwM2/YNG+Nzvlnbneu0EPIK7TjVT9bbdhRErfO6cMYnOC7zS3Gq8bDcuShkgXBFUPgJbP7
b7bVb6P2o/bJSDY8VPnQjmzCLSqkgiL0HoF6p/PWorPIhkC5NRqi7tS2ySFgZOXGMif7D57CW5KJ
Xd096EMPBENV3tsYM+eobXIanMIcuIMf5GdMBGcMh7zENJZR3qlK0zfcSJuBQLAWO++4P88NU5Bk
yO+K8RcHhU/inpeg7ULPf6zH1LYNvAnTjGaDYcPOQnWRyMdjLtof3PnfUAV+diTyJlkAfYGuUZci
4sPVQ9PPP4llvRcEMypLu/PSC3tC4UZLdVuwQG6eN7yiNnh1dqMwngbWLA3kqdTE3NHzkqQLEGLt
ykoIAxLltjqP+C2sBJidXZd/OxKmQzbisch+pqV/6Jfph6p+1dQN0TRov+m5AOzBhAbf6m0oJfuS
8kK76zFGfKlpyB3q4uigepGrPc1WfLbGcWW2baR3/Vqy4B0ssUkzcwNv6rzgdKht+QZXY51p4yqw
h3WQyTpqZQzjYbGe3dbbdRWWutGcec3ElOUxNFnC2aHY8CL3xlMcBJEpfGvdpKxwPSqD3dHZVMCg
AmKo8GXYCOXGueUlrdNi7SX9u6PVe0Xzr4lDzc30lziZ/iiysEFcRF1uhv38IaClwKI0SGra63E2
Lo8MlMyWs0foNjQowNDh0xD22Yxeehxh51vspaFo+Hs/17alCt7TmWAyrbg8J25d8TMW2gUdIO7G
NW6Vl8IzTnH6W4zm0cyrGMqItjKVduu1+TJzMGQn9uXoRAvq6Wm0eNK0nQMtqNjFy8GCjRURu9tP
qn7qWLZyrGM3M34wSAJ/qjmc9o36ZPXQbPDpdKFMvYuZcz5nMZH4xZ+p97/KTMQHIXOoCsFD8jvM
BjSR2T4HlUulR/fcWBoZtpLHixKko9QlyeXvpkAImYdt6XS8toiPBvXwTSEI8PT+6sFLBIgPCEHi
p/qUc7xqm2FtDc6H5hBsmx64ZRqSCVf2d6+zvxHqkdImIIj+AXjOc0KQRmoaB6yeZ1O5MtSb1OAg
SR9dQ6+9CCRrAxlCvZi+fIXc9ZG5yXmpqk1q10+TH7ws5L81KnYHvzh1hrXpiCnOEpZGap67NHm1
g+DJQhI3rfrkmOO9ZxBv6j4y6vZqwdbJaY2nn9HY9PBcsYceQHKEiYPijd6jN+1LrMs1EkoGVuCz
iQkzOe1+NklOKX9VyO61WNQrmMrnpfYja/AOCL+sQuoXgq4IIQkdrwIarew/FbQmYXebuTapGBQx
rLx0Byn8hS0Zjze9uPEQXGsjq+fJMrnzNQPPCR2PCQZCYinvhijl1k55hs1LQtWQaFf4SA8p9ne7
DZyfmCFdHZEp09aVj1WlSAHdydhn2ByZPOLcGY+e1Tzsd5yNirTii0VEZseHtDYfZ/TEuWTQQNz0
u+5n53u/Zi04MqiuU6OifJLOKl5G6cmrAWEN2o9icfaj9GktALrf984lJgrvERlpiclTtzvPW3iF
XBKoxWbtnIeEI24ViOfFCnZUAjwraszIiPeh3hWHvKl2VIVEyKdbj2I7DAzwBjtTrIikPAOlftKF
sZ01efLGnvwRupjrZiFR/xfIu2u3dp6DCZko7i9I3NvWb6wbLi+cRI5kbxDwPKhFjkcDWmeoyPOw
7T52dD6KQrAI0MIGXLYh7W1eATgcxLM3JwwaFuEetZNu8RK7yM3NtHIy9UQXWxnm7N9ERVezbo3r
seJpLxtg8q2s8i2wXOy+tEAEx8px6ptJWuw+FGWwLzHjbSmsxt0h4yVfLX5LTaum8fZjVcPvhl2N
IzRWlH8SG74NhtAGOJdGw5ClP+wFy3oYex63HCGsn4HR/tZw8iZVvXHz2QiLkjeDHW+GYjig0Zx9
aieVyZ5itLcJN2r1/f84O48duZVt2/7Laz8C9KbxOulNpSlfqg5RRkVPBoNk0Hz9HTyto5Ig4b4N
HGADOlvMZJIRsdaac0zY4XvyrTaSGBDTMp+lXY8r3a5fjKhhrsFRqGF4YCbRpcnLG03GC61B8Nc8
tXOITxBiZMVr3gZrj/23beFUCHHVUGPFgXk1HVhEwDODlnaN2zGzFYupAZ2YGPvc85bzQbkR3W3X
smoZXcxJ1bq6pOcZ0StUvaUMafvLaDu61Rop0TnQ8Cl3qBpi+plGXuxVFz+kzpbCh9lWwROlZdEa
uNYaLsNKR7fVMHvs7PekJkBBpje1lV0obNZd2t0khbM3m2HOQLtmNdtLjdF3lY+E+w4quwMOTFir
Ux0GRcVYl8Y5m3V5mU8V5jGBxkcJMSAznWs7TJfGCfa60hZ6P234At2iCsqN8Nx6IUxkv/4RSdYn
RcN1RG7QYXIWmjpXJT+kMzee8VnvQ3gtQYHEpshOjMCnlQGklJcRLYtIn5NMe9BMAGfUBqDvj6iw
2Ycr/VXzFU8AB/cpaxfwrl8Kizki+ZYXE06T6gVBzeMmyprr5LcMssjtBl66C8gLHwGiluZArUr9
ilt2OyCNURkHtdFaC18LZlDunrbI8JNln8K1LQv7S0bKa5ZJE3AM9o0sAoiqgfge4uJnTXzomxXI
4eR4DWiJsB+zl560tBGeYOj9bALH39k4k+1FzqRSvqrO59+1fiTJqywNccbcm5y8FNP4aipBmhHH
g2SLLFgNE6gS5sGAT8MZ3HKMapv0/sCQ0KZJRhhG+aQiFU+L4KcfvFnjNSzcbZKYOzsMf4rgKZfJ
StBTnwp/7/WM0ZyI0HobVlI7tmd34ggiO3tYYidks1JfdOk/3ap7SIZ5oCnbI6ekU9bWTzryZTS1
tG/iFg/XeIGEQjoBmDOZoK93DRqB3mRsajEAluHFhj3n1fG5Gbot8MAVeuq1Z8H4mII7g7auYbe8
OJa+wZPVLcaITtE4MQas5DKo9Xdc42KRmt42K9jB0vZixBLpaNAfO7t7Ym2nqVPvUJuXqOTMCgCH
PEW69s7IA4QmnJyBdO4wyLYgchDRMIHWKachVt1rtA/EZK8Z/ga084s3Y9R/1IHcjEwClA8bALnn
hxzUNdXzjzgyinXcOUf6sjSToq+A4W5bdSBno+WEzYvdZT3DO7Xe3oTFtKpBXZhBePZiFnJ/osXd
9DcSSkA9UQKF1IuYCZd0lTdoPlfkPMLh7Zi0W5RP41ZDVUIx/RBF01ka1rPTgXUqAshuEfAe8Qb6
/3Us5TqXQE+S6FOiE2ZyTHY4OvSF72XbcAxv80F7jFoJmoKVB9apXPdTeu4TsegY8dTSfxsgablJ
AuKTcs0zHmJfe7LsiFNJdMe32mkJkUS5uSA0ctnY5aYHVOik7UdeTmttdOFViiXbNBtbfkURSdaE
ig4J1IBGGbAqYyIdSaQPwPo5+N5xQJ8DR2xxSWzbVLsfBPsLNKdjX3G0LhCx0y1QIzIEsrWjkUsU
NPC7+oKqecUOl56jnhc4p6aOK7Uysxb8k1oZ5MssiATYuI57Gkv9pxX5HLYZdJfynRy/c6GxCPMC
YNde1UzXmXmuer94HClaM6AvbgPF1Wu5FQSB5xZSQBsRu80A2aqMx5qYtlXiJ9RKtjymU6Ov4kxR
+If2GZnoJu9YfjQKtDwKDik6nwbeZ513S1dH+1OEr3yrpxIkpWMxlZy8Gzo/D3kr93SRr9AolpmH
LLlGBJjTpgYalNC9QYKBteOmQ6YQTMGtb4U/Mix9SQS+1U2Wyg1/dmR3z/HWy7SWez3LTxPx1YFA
0zTejraPahCrORz3qA+OftGt0TQzOKHr4LM4F6N5zCZrBXMoB3xp+jdTRUO/8m7BoR5dWdwkFmkp
ParEXL7baf7oi3RkqtGUa/i8KE3m0VVSkvVdrIhd3CdMiUizZ7cakKfE0W0z+G/Erm8RMS0hwd6y
f2z6pgZXkiw1ahVWe1RVQ19A9biEdACUf4J6d1XKxzro8fL6O9H6azPHoe9HxrOfs7KHqbYep2nt
Ut3iinvkWL/ureLkySvWrQdRpRHPRfnMKX6WSyF8AmNZt5xkp8jpN0I4KJw6QEY0+kyMHIzSLoES
D5FOOIwbN0tjYEQI8qTu2fe6wSFXiD1I+cVG2Cn1a3AJwWq63rYKE6Q39Y4yE36MbW4AcTz0aGKm
lsFWFOiksLdFysgM9gQ2GA23gRzzLSCQS8sPnUT6rnDrZdjQDdIE+67L7k0XiP8pf2nExsEZ/Nck
MG6tjlCBODh0HWLBsFunTa6Wk5k846/ZiBQMX4dyrYuudmWte9N5r2sE5gHqwZZIB1btnWCWkODG
GKwfvomenyQpBmhmumKCcFbQihcpyCo4uTQNwwu7ybaGlIwAiWCZZC+ccSN7f1vTlWEXXg0YbCJ9
ePSMnlm0aN4Za21tBUtH1s9Tb+JdYc7lcF5QalzCToZW0+zLITyMMl3VSnuxU/ueFtTWw+MUBvk2
4Axpm85ScfedMP4Rc2LEgoA0rKt28Sy1KzgGB3BrmdIglO0+ConUrkvH6+gnmy7NVlDfHnJqP8BD
9jHtJTqY/hTUxEhKeQEbfDcNJBgbyVYNvsFiK2wGzDqdxgdy+l4dYwCIxRxE0WXRmwKpcPJgOPW5
xqeBfJO8rMTyJn7o6AwZD1Sh8zUgGlsKrQQWOJFlPlKny4a3pgeqonfusRL2ViUknTbGpwfXYZnN
AtlZSQpRZJuT6kJjg/MQOq6cGQ4zV3ORt+la18WtSLXn0mwBdZUHmTb7hD9jYgt1UJ7JZ9i08Ffo
L3ymibVlG122GIb0Md31CSo6LwAS0JO3jaAwPwadfwXVgfiWs49qD73dAhCz1P2ooh9eqhhEQrqQ
2cHgMCL87rXU6o55iUYPywyea8e+lnF1zpqQdnR3TLDa5aJ7gxzAhfCZORovcwQvY9HzRg8dKR8V
zwUt0fcM3c+yj3LmAGmWLCry7xZ+zX2a65Cu9x8SoyQaKty5tHP51A9MeN6VS1/daxS7lMEhGkG+
xCmuZdYDiBC5dDT5kvjxsbSGa9rRasrBQjbmTSfUDWYSKg8nphMo3NMg/HBpwjNbkH/+INvsB4xO
ZjDRsSFBckE7+y6ZbS6GJFw+WupOdxt2ZNhOIJEAkCJAjkLm12rplxMzb/BWiBc4qXiy03fxLOlr
QcTYDcLICWlT0yAxrCGGbJohurd6n0JBxXIlqjLBEmmP21A4W4kYFeUMcnyimhheg40iHHcEpmbU
9jG2kXvXQ8MwmlWeM+IhkIFaOk1FKYnEw1HV55TqX15/5waoNNDu8T28B3gj95x/biI7+6rK/mxb
SNLHYs6wp9q2v9KKV5xV4hKiGEiqFE0gmjcJimddI5mzVXk0TdluFIFSTSB/xqVBKZy3bBaRA/3E
KpeICVcRH43/z/jojm2z9tvyRg3l45i5MyTegy4EKrSJQKpqQzuf6m8JPb446IpE5UbM0PqDHbn5
VpjeMYhBCCb+iRnxUis0jqD8toWgD2FbKltabXboWyTFU9tuIMQfJXsMM6GzyUpGlF1IJTVglys3
JDScjVB/zSIbQHqktkPTPQ0KzpIRvIJSWPeNdVB5wpFyQg9SV+4q75pPuiCMCvPooEr3XBnTQEBy
tXOFgcI+CWetGDpXWc55Cx6+ynn0BfAbpxORGJ54Ga3iyZMML/PKvEs54+Yie7T7dAXY6MCd3JeF
tZj86R4esr0SbgE4OWVwEgCTNJntVGB2GLsutTaf/Txyq8Ge51e3UCVjsFJMs/vgPjWB9tYxbca4
eLfYw5FZrROqpMzP59yRj7joT6AANqmb3in+Fp0hdTe1G82UDz0A5jaWe3CxpzAbL17YXNy4pAJx
bjkMMuE32Wlh/o5w4bqs+xRq/CpbAFp9di7H9K6vUdPbnnj2GJblBg01uAArk3vN0nWKGc90KKTb
fnzArLIpm57gjgijUsXrGqf6u3Srk54Ut0wqVzCebq0o59eqDkkrtkxC6cDpxyn1oMQBidRzxLR2
dJwroHC0LhIFfy2J4QgSnqT+h6fsR5fdwZ/6UyWcN0NqDyEtO731v0LEX9fJZsaaRx8gAPYTHcZc
yfMA6azTp5rwgi7Bs5qi7hsJ17BswWZW3gdK3sBs6vfgEpM1oi1yMqruse/rag2bhfQFloKqQplu
I+hrip8RH2fd9u2hKuOtFoqj27jnzNduNGQ5aa2hf3BgPEfVD7I1mVrDgHVs81ZFXo80geHlJEgF
iXX11vIx9dki6BYVWJ8Y7JDwv4pc7ZiMvDX6cI394k2b+ok6M9PpYQ3V3ko57pmStX+q43UxwbtW
rf0CabFftJrnrjpK1ziPN7YefWFiuyEP9yfIxnCFr/axhOwaaEy4Ut249vCj+xIXslWH1qJRKDYE
ykhneqdgfSzt6j7WK5O0vv4aWtonZMWnvBs4CWXOtmUyCUftq6loy3e6/QxTep3TC3JlhTtS4tAu
64ewnCml7X0BHRmLd3uHnrsFuIoLAncOAGEY3wuepA9VqEsZWC+RV+o7PWN6BJLsxYYeW4f9FrLW
c1Vo63zI3vGg8ONpbbqp9OKnXwYPGaY7FmsSRpvpFFoSElNxCB25SmLjsVP5R9d46AXCfaE6tZkI
BFHIde4NwZ7UoM1hllNvpB+oPWGp/loMajfQr3DMslwnAwfsUFbjAj/5offhkMm0pH0C4xSUso/7
obIPJqDpJLZWRj94uISMtQzhALbyayKls1aeiY4b8zcS+HFGxjnTQcTIZjwWBgpwm60xjPkENXpP
6ezsnGDO2lo5o7yfvOi58dNmKTIWYtlBNIRTpomA5RXPpQmyflT9LmGfp/f4VAEo25aSUg9V3Y7/
hpTdMBm3LmYlao/sq4YSCpY9QXSCWFMMrcmi3r40TXTUcfAy+JaHtMvWfeTgYJxOLSLz0GSeV8U0
t0Y0vjmjINvQP1NEWaNenQumHb1Uz7bgnEkKxbgIh/LQh9nJGNSW3T9bFUhuIB+so7L+mc6qH6/f
eMS5F8ISlDhs1yxrns9kwQ3FhBSmyY7IN1+cyj8DZ/4kXc/n3OwdCkG0uxkF9RHR6zoB9UbjfdaH
eXO3zWA/d82jUfTPgLyuZmttU6u7yzK1KrP87BYj78RA5y+/94phmUf0xsmldVyUTyB+tgCC50Ft
wzjO4IQKD8zPLED9OvIcHMzPthluSBm7sQrmxwygaMFtTNSXTHv9fRbHd15kik2qT809WgsTMyzQ
McnKU/HM8753q862bvQq21EmN5vSBX9nuC3aNsRqq7FuT1lKy6/10mE1/0tpUvC14a6iSGN2nh5z
dDfEntSfGPShhnprpcW72kwdDsHWThooCpJYHVC7BZtkUAtd9Y+6W996PMVw0Zh86kn0kVr+atTj
nT0vbDQ9XgM6f2ZrPkQxkSb4lssdZsMeeCQh6BUzW3+Mr77uuzSzkLl2ZGQSI3VXCe1ij7R7tMll
2QuOng7e2lT9mvwKwueS6Zx79omO1WIknTC29UsUGUdfp2NB4ANaoKleRiZZmiK2qdcajji1ew4G
knSosoYsvlQ4CGTGjBhJvN2VRE4x5UjKxzLXFpZr7hJdbo18OGLkeG5aBmLgIo+eOcxN7V2t4XZx
5LnpgDjbkp9EbVWcXUvXx6yCVGgZRw2Wowl/jWVeEoQDPNzZkzsxCJp659mWaIvxDlyrkTOgaWBr
KJzsPQ1CmNlu5wLO5gQrm3hTG8PKaqkOVfLYGBU+Zle/V66YfzlUVSMcYyW3aU2nWtUtQ3IbxoUX
vXlutTfGfKcm5r5Z3HE6wuHVWmuPEaZCH2qN3R1B2tHM2n6iYLyUnrhJJuZ4RqzdKCcHHA2zd5hw
dArsCopNFlu/1/tEFtRkGUlV7grQjoWv7vzAag8WiTLzyrRh/9wKI7kX7ZxFYJOyhjqDd1cncwdT
gEYrhxl7CEEvC/kSHNl49GJXENfi3HAv9440tk7WPhAt1K4LFCA+0UPCHCmLzBs0LJ+23rxYI/1v
U+DSyRr9xcpDPieLLayydVgkDyNaCwDWNdJgY+s5VLKB4W0K5qOToj637FcXOWeiN7dEdpkLVcgD
AoitiuaGXk+yQNDKj0ogmSY/azMYKGYjPRIEBEXtAnFXDyLPX0vVncpaGygITPo6eEtZeQfUU5OV
rMAGlNe0Ej9twZ6VMP0DmRu5yygbxy2ESYd0BPUD3ihpNYxiOsNDLAwM3s/kpeAtqSI2czqeL8r2
7ksCW6mLXqaWEwER85nZXaPZOSuj9oyLtFvpfbE2smyL0P4kKNywkjLrSxvCs3wsQuoQhsOT1Xmb
jN67Rx4UJTFExVgjEaRdKvRwrjncOEPy0ZVk5YzjLsTXiuj+NMZEPra+c4gIVKcfXmzxTU2krxSv
edpsdWDxFRONbcxRAH2eeoQOzURRlhYk5PTdSY1dXWKRjceXdFCrLlBq3aR6vajj9GlshxOQU1r+
2QCHp5jVeN4bKYWfYVShJuvGn85gPXP0e43MEYZMn5xIrtklqXGvJtrHQ9V/MusC9VwMX/pg4SGz
H2uP03SPX4k2oTjVGGtw0B1HssCXqYbV1pN4vnRJoUJOWSXC/tyYRKUp47lV2anVxTZqFIG91bBM
Rz1FlKoRY91QtoQCjnBg2Eh1yORwRgRR6k1H9VcwG3LYvNd1GV5TkyckMYivIt13DrxDylPb8WMu
rAcj8F9SUweJ2cA3FScjn2V0MakSnD2wfkzGU2yB3TMxUTJP2tp9fsP0iNFlrFF3zNqppKwvqEpo
YgzbyTYuyklvmoKwlgZFJ33/oxGad3pApdo1BqeQyj0EZfbQ2x1HrFHcTU28TULvPBX9Ni6QoEnh
ogxiYOSME/R7/xar0SFWA40qD9BnnW5dA96uWXprQIqXDJk02lMaFEGf3/riZ1whrQEE8sOKcTdL
FMGUvE4aLKUz0ejIfgZ2Waz0SoewTjM9A204Yx0qjobJKphlK4rdXIacNN2Gzrnd0cZNrxZ1D7Mr
tFR+Fuxo/RzGPngYy/LZdBlPhtkKuMBu1NlmUlEy5dAZ6EjxIjkdx4Z5cBptMej21Z1AJwQ0uHPe
PGW8j3ZxnALIK7b1ajXuriLUbfSKpyHRvwj3g7+uzk2a3mjF9FL63ZXn615j63Dq9IZgOTpC2nrC
y5AF3bVpZtasFp+Hzvioe4fftNkZJsPsMvwROwzeDX26SsQ2C4iXX1HCWkC1ToVxROKGMBp8bNTt
mAAckob1kER52sno6CbBVCYjihFTM6ZvojIC0MLGh6WiU8iEdujfO5Z7s8pPHCUfPb+4aonFO9dU
jMuC+67V4NKJi2tbS6pDmlJ0JZ2pewmJr+H4v2NQtxoC7xq5P4OquKhA7IyOLtTE3bc4/sU1bmS/
V8+VaVwldQq5v8diKF+TqD2ZWLBxajaILRleNbRjIC84y6jAUivb19Qr1/AUH4jY2zJ3P9GzieY1
8CTC8d6qrYc6qGoy9OqrNo73nNHJ0II+uoBWQd8Dj6ntiivUiCupae8+w0bdTi/k8W0gXjCQ9rAq
AQ7OQRUPm6xjTiybG6v1LjwrN5EwtpHpJkc/VLAGkp5Q2qF4LNgNvExsLbNZIx5YTh6g1bj+DKH/
g0zo71275ewSyc8CWazlq5MyFT4/JpG+IQ5DjxBdqLOLZmzdsy5xEKZxgNDLEMNNHjcrN+RJKXwa
GbGLBil41WjPatK8s+y6oRmN995mVBy7aHrcJ7Ls6FnlwUnpkUnc0XSIW0w7ABze2i6DLivo+ZqI
qaESV2Z2IZmD8ImxX0Yhys4iucFvsYQ5gmgC60iCHKOa/DcFWb9Sdb1oONnXalgHRvveCXpEGCpB
NETttojii+c3l4rFwB2rrwhDFU9Yi+XU6G/cTj1YfHwb3VVr4ANtraPfmWuZ0qWKoIt7fr3D046d
EUReXN9LigD+hhsjY12ozVenJdbVik74otcWJ+JFj3/BT2csRY4Hq5UcZNPyvZnbG2xLiKfi3ZCB
vYiCl6BPnodCu+ThtMb3t4cBwgCdmU84nhFTvTD3POpef2h9GhGzKog8pbTu1hEjvzxH3KoTfILF
c5/H9kdtlBu9swn+6K4OQz9dGiRw9vMNyLJVo9JDZvSrVMW7LA1x6zkXabC5j02zhrUdoXq1N1rs
3GV594xj7xmX+D62yQzE2X/GfrQzCm9VuyDjmJJnJi519vMncsCWqub5LXL6osGCZ/hFr7WfHSyM
uInXPJfEAnhzBKVHZQVnrg5xFhf6nSnweYiBdv3IYzMW0FA4mEzlymvpuuqVsQ0KsefCPwgDxHtR
j6dZ7FdDyE6DT7jzX56eMFcjjcqeg57w0HrTcTD1l6GwD0nhI0iydiHIoLZCrhsPxzSlmhMZQSi9
8+Ya/G5keHGCIY01J5CRrj1nLNGZhwCjmFkgucrQTKAtRo3d+GjPfCKncP/fKAtuGMe4yS/Iz+Rp
Zg5sq+RSOS5rlMY6HhC7oNb/kQA2+rgkiXTpmQQNlAQZVRSsslGkyvcrS8ZnkXbPWejddlZ032bW
VmMYZED9mlSLgrxixSk+R4aPFfm0+eBdk6jcj1NPfawVnyAGnGfe6PgpnPCdm8Ojz6GVWJec7G53
uNY1j6rHjMYPxNqgOoxS5quJ4NXjSM2TWyqUCfoLRSH0A/08uxDAlOwjqaNRNFdOgAfcjXGp6z0r
aLZy6+BHl+cP6RgxpmJfI2yMOx82C06H5yp5sQexSw1j5XQh3p3pWmrTdhDj26jGfTAbjfHYI2do
sWyX3XNi2BTWgNdL+x+UyT8g+oAe6iTsMOcl4nz+84+3u6SMmv/3f4z/m1An5q5uZ4cRPddSWDTX
6dMb96VkMfg72ud37uDM9HF1aIA6jcLvsENZeHhO8yGAOz9aFV4cU4Rb5kDB19+vY8zknF/pkVzI
cV3HxgPjWe43VmmIYaLpZcOkLW2gkpvOR03MyhMbanADQ/tKyUbDFKHuJUrSd+y76E9ypEp//xi/
sx1tWkMmplMPbqnjzfyf/7qzhQVZoZ/IF3YQgt8JOaCpqsS74YN7MCbY0rSgnX9ghf5wzcDFe0Sk
LHBHBJO/XtONe4fCNwoAsDM79matsT+iRKyzMV9DbhtWSIXt5d+/qPH7D+voluHoJrxq1wTP/OtV
c0emQaQTrpRkYxWfIIKgHiokSDmcfn3j7fJWq++1Pmds4UmWa9LL7dreF0wdEXzxpt5HPmEuntTK
I3B3ZkJ//4S/P+QwlvyZa+qYQeB+Rzx1ZJhmVTG4+yFGq8bTQXgE82d80oH58PdL/c7JpYcYBJbv
BAFndu8b0RPwgOfLRHP3QUoDzW595jCoYwcOrHj7xgZBsqFoimLmMc5ByNT379f//ls4ug9Lip/D
9Tw4WsY3UK4CZevbM/MuZALtrCiDyR22ZB39g9P1p+uYhuHwsNH5Ybbz628e4gcS0zSEu7TykYhl
RZuBSK+pIv/xfb6/zI6h28DFoNFCpea5/vYapVha/cql1k/xEJGnawmhM69NzOPgRNS8IPmci2UM
nH/Ssmh/jA6S4zBs0sfWY3SF9XFInqOMUTxJqXMTU1UJZ99S09CpD53iAENp79+NYTbcGfPhMs1x
rS0MYpIZYNcByG/NQX/b07aTIJYbDL+3hEvCTqnrPv/Bkjdl61rJ4AyOxD0MwiijVZRFeF0HJ5zD
8vhnRbTtzIQTiC+cAcTykrMse6QW+f/Au35/2LlhDlRo2GlOoLuG/+2GzWM0ieO2PKCI1q8St/wm
1czomGmNc//3H+c3XjvX8kwDZLjl+ZDDvW+AV/SVMSRQH9yYBxmC2kJuw7YAOEYdsDGbjukhGbuL
pKVXOti+c9sqhoL/Hx+CbcW09HmVNYNvy0+kAlir1FsHtJzQ9Cqv6Y5mpIXppgCOibjTHdGYyibn
8NIqw3NpSNsI8+xWGP/Y4sz5C//31jPfELp9M3mc1F7Lnhfo/1r0UcmprjTM/MCcn7nRY+1b7VEO
XYyXHEZJEpcfnem1NyO9xkVp0WpLUGSjVZid6NM9icYJUzan3BHShf0YDotdxvpCCzCp/+O2fSft
zR8V6p3tmpY9E72//XZjVVj0Xe38EJa2dw48QTFM89O08+LV9qt+awxI9YQKh6WV59auVWDoTD3F
IZrwB37GUlo0rXfma9AglHCo/vEJ5yf1+820TcZyOqcTII7f9vGerYNBopvT3Q/vrAb4Ty0RhhVx
n7/jBtF2lIAJqVfqC22b9lLbAG6IC3FPVcyN+/uH+cPdYgMBSaXj7WOP/cYlDHzNDCrHyA5hQ/QK
nATmW8HgbrIhIr7Yz/p/bKrWn54k26aBAip/3lzn1/y/niQnbx1BsEF+6GqJHKT2Cg6FGLNHeix9
at3bTMLq5QjO8ZH0eLrYbeP6w9KOgiC8Y9oMQ3SchV9Jq5J9mbnSh0ihRV9JBOdxoTHz+PQNJ/E3
shQuUr3QIrGadKPiEQVWz4E/i/LPuLXzJzeuUqQYufxosNujgRrY1hZhQhzgYvDi6P1/fac9hxXM
doj70HmXfv3iBW7QyDGS4pCbEZRCVtdlzdKPSt5rIBu5xj/u9Pcz0/weOHAffcNw573721OGIGBs
aC4UM1Yxv9e9ptxUtEzX3eQz9k+GV1CG9ebv3/H7KeE/1zQN1k6bnAvv++7phz4iT1Pj3UvJE2MW
nx5SDxVlyawUZo2J1xV87DGsbYuCh/bN3y//2+aNyRC6qu0BM7U8dtZfb7HUcwJrBNEImiyEu9cK
H8aer0/S/ceFft+LuJADYdWx2Lw59v96IW2iha53Kdj+CLaCj3wRXLeew1UZtOvfv9P8mX9dLDyf
K/kwNSkxcMX/eik5icROmrknZHTJSfiteQuVLH3Szdy5z4N+/Gp7oST4XGM4/v3Svz9BSKk4Cs0P
Eex4/dsGNGajN1GRcDsNYNCEpiBszsN4PZQxa2dI7WYntGj+ftE/3VrXdYPAcQNWcP3bgsQBmlAs
GwQiPOWCiUYjv6iIxmfNKvuXv1/qD9s8X5AABNsj/4GW6LdXUskizx0zJeySXO790ODZTDzD3LXO
JDAaggslqQ8KVjWYt6Ssdoe6C9393z/E7wvw/BlQdwXcZ9/7z877X+thBspAFyOfQWiG4vsqg07P
wPFsAau3w9A75ghk//fX5AxtOQ7bNV/o2yE3SIVdNpWVgmf0kMML4nINcvhcG1NT6FYYCBHp/OOa
5vzDfX+QfX0+vLsGG01g/vog15ForRpo0CGs40GuCJQtnyQLJarCoSSHsgZcD9GjL/TwnV4ckYBE
jM3khXt70AomfSLpZ8NlVN8nKYwAdGA0ZArbLLKDI53sqc0D/cHvuihgetWEm4i/5UOANLUYNw1h
/49t3PzTm+lDFjVdCLum+f2XExyVCKskUmKIKIVW9VTzwIgRlfoqSTO09nlfFMesaTO5pxljvDYe
bL9V26jxaPV2IFD6KXGJkwLBqkpFy/A+kFm0bOJevwyV1v3sohCav/QC7ARRMmbvoHfMc2bkuY18
t/P2VmfiQNB0LrLSA5tI08K1MfqH7r+Cg4w/Pag8o5YezAu7+b0Ck46m+jJjIZJpOr10feyTKF8A
e+mTtiVJV0szPA9wY1Ahw4xjWJdnyRnLabGzlRVfSKSmkWpmzuS9uY6GxDkW0jpYAxHF/3jW/vhi
M4clOZMlGq/gtwe8ipxWw9lZoHQw6w1MTHptonO/AtdoVmZFCNkwinRnt0G5FHZcbfD/Jv/YC//4
IVg0dQpWHnrf/bZyZ7ZZkfTGhm8mpb7Ne4QvAz6I5cCxaBU7AfmE1NovVghgwdNQ19ph/6+QsT8t
4YHHKZh2kUUB/W01BacYTC0CikPj0mf1pI1krE5mC/7w3nQgcBMnzP/320agkyjj0jmhWnC/bY4O
UXMpNni4lEUegvkKIhuXufAYWDoinZZJTyDsrFUZ6n/87v8JlPp1jfF1x3I58AAYRXDyrUxhllfJ
KsmKgxdajNhqvp3cEeDoPvjZ2Pab3q6ziQQ06ttFUUbma5WA4yGh2fZbvGHJWG6zuOnu2pD2EnwF
QfLAQF47fX1FxbBo4hCgce/38sNNHfWg4ZrpVm2ntz1ewMj58gaoJ5L4w5UrgZkvE+zf7pLgRnRI
fcaYsbAF/d6yIDjCt/ObxK3cLxcS43srU4CQkQ8Q9wCdyPhMHB+rTulBeB2nLrif99oIEUBqc6rt
bUEwce2mBrIKz0+RIOXMr9ocGtSC5lz9po8Zmdk5gwkILGAX7iCp0HqORmyF4AVqDAB66kFrM8e6
RwDnDNA3KhmOP+Ikg4OCF20YwOFqOEQyIkmJMuzHoltMbgO+faxLU20IbuCoZxgpzfQol6B2inYg
eZd++qnWQ/cz7XvcLuhR+icSzvQvEWS+2EU6GdJ7z6ydV+SoCOVZAcoMIn3pfloQehP6ESNMAFdZ
JEj4fhjf/X3/IwPi982ISDB47AEHVY9Mq183I9sZU8uyO+pZt7eAgGXmamgTstkLpBkxKKz7mv4M
ulecLBzak0c7nDxkJ76It9U0techd/oVJS7qY6QP675lhqKTGnAZMM2eWvBhR9+3SI2dgJgGJIwc
YDDCvcmwhvgJTnc9AYDvC+BCA6DJ2nLTI2v/uEga27uJyd1YuUofz00AirVvnWjpFlMF3ERWm+x/
ODuv3biVLIp+EQGSxVSvnbuVLVkOL4QjWcw51NfPou+L1RLU8GAGA8x4rquZKpyz99pO5+9As0mI
/H7ZnqSN7DC0g5gWVw6QAqUKTsuIeMGtW0sJpBnq41gP7gk/hfM9qRoeqRc6+9aO823GoWVbSVqJ
hZ7wsDWNs5vI3EzouyXzY0y+wG1sZnKfaKvaacX2nlCAvL03B2+gYeXTzJzn+KizmbN2w2FyY9TE
ysY1yWQI+aNrRNsdLF5aQXWD9ov+brnLqWBcD6lZrGt88fzD1nCCkfm7NKJfeDHbg1+Nv2Klyqsp
RE+vmty8hgmB5t3soa6ZtBOHKhZ8xR0hDq3fbgzLJPeclNz1XDvGtp4Q2EWEQlwbU0Uya5drfHGc
Z10xdAffmYrtTMtym0Q9KAC4nghuvPHWLFlaRyLp1mSN2Bu8pfVprqwJl1Vvug/JpNUty3q7CRoM
b1nKLL9xlrhLMj3oJJnDxGLuUqHibgaoiOGWedjQej5a0qjrm9ThdOmhkDuwq1Q4owZPbJHOd7c+
GeTrSOesn1Yzj/vBJAN2U0euSzfWc/Z+LuNNQ7Gb5X4CKasGGe1mbQaffbQxMNi6HqJcTh6xZaKC
9fRKT629Ij8IIPBMCyof/eDCGvf6M6IqSyNg2by6dLzPlpc6nFwSkXm50xTa2kl5lt64Qk1kRZux
a+1Cs+6atWjxZuz12ANna5ve//3+1+wuO8cXs75wASiRKUlFhRLV+WmMalIV04QFcdnJarodaWs9
hDUeosUPqkGdEOQz33M6jPNr6jHiOUOKG1+bbo7jLe0RfUAcssAQUVhC2dFHXZDv4WhaNuaXVl/H
bPTUVlZzi44TZOumI5gxQGHPxv0zNLHhyjQqeGCNV1S/sOvk9grgTEqWZoR9tw/V1wLJHd4wHQnQ
EamNVCShbRVfl/ZEIbWImjlCDeTmDwPq/vbGqPzKPlZVV/32iSb6XCUw/dYD4qynARWrAJ6PXHTt
uIgOsL7XvMa6dTB6RX5kzh8rb7C+GnMBMztJYi9YWZWVkh2ienO48AK86pHQYKTnRbyjy80JwEi+
nEhHcBXgRoggmCbX1ndZHMgZJ0NJM19U3vxlKHRjHJpWpwjrR7AhBsJyWJZcUnPbuH3W0qsfBr03
7JwdkWmM1uP7r8ef08z56+G4zp+3QzqmPPuJTL5h26nKOVad4/OQseRcm2GB9H9IwnzYRoalotvJ
6qpf1I3aYoMxqM8PrkXSSEYtB0WC7/bljoRZGR76njX7CkK78cGX0/zLCgNtXPeGb3E4aWJ3vide
zbhvUv/ScfV1EXa5176guon7EhHU2a5WdSbIozSl4T/y3nzLZQKUwQ8xr94yZZJgSoNV/mrtboQt
JUNOz1CNmi3yquTAy+zgb8vZQswVq/R2JA91Wo29CEF45+Cp4y6iZ1C1SY4QNDEjYD9OYdy8/zAs
+9X5npK2Y9oUaNgR08Nc/vyv864d137lZEocpQ4GFEIafD2+1IRtmEsR5FfSWREJDdUEhkUgbOzW
sehmyaJnAdIESTnVuNhG97cQBWL4JIN3uNV4cfSaUh+e02QyjplhqhvFh7hIGyXwEJuv467riDhD
ZDDxMRmeTzREZsM9IS4nCn7VyRj+wnQ3/FCjBS6fvonxyYCOwfzVGe4NoW7+j8bo8XjS71XDruE4
c8pp+OM0ozUxbSvLBhroB6N31zrgrVB6mfck/FXuzky7Ue3iFMkzPj6yMNZhaOrPA8pJa+1l7i4j
byOvYch15Z01sMZHdX8fZMUM6d41i89TliPUbdC35GhI2vBn0UnnpiAO6EGztf9VTXn7DWFk3ywZ
0dlPG8dOdoiNGrNFaPr5R0/22oX+GDs/ZRL6i5ouIvMEfDggjrEwzGeklEBm2b9Gn/yWHTH2TSmi
Pa9jXayEia8KhXEY9+vWSMmNiSVmNPJjiaB4LHxMl7duMELDoUkOI9yoav9LMU0TBk/R5w0Kp1Ij
r6i9Zl9lgMOWzMlmccoZYvQxLBKQyRaMFsKTqFB1r1tX0U3M6yZHc2MqvBHL0fi6zmZszEXJdmmV
ZymwR6cB4oLIzBa4cPI221ZBCVjGauf4yvCiBe8wTBHpe97chpu8W/Jb4iAjpwBtZ9TvFBy8hr8L
L86OpaC7BhdR6yvMh/E3z+mtBz548WkUOrrUqXh1NuOgIlixlpqwTz6x9/JLaPqeVzWt9XGSGoWF
sHELJ1Y5YOK3unHa5vhWnzuMORcqTq+qpIzL2UEK5mvb5Fj4ctwM72VfSzUfqX/XH/3CgZdSBGVy
qUDyxtrAQBI4nE22KkWDs/qhTJ0ma2w5HSNfOUejT5Od46V8WqLK75GFl1i2qgHylDJQA6XUqp87
qmz3uqu83243wUeVyCCRxs/jeOGQ+sY0BO54EW1Q/PNf9WDQKCDfMYsJkohfAjkmnirm0zQGYtVT
1rv1pXmPm/pyEUJm7ZmuY7rBUj05KzVW88xZxCN5BeCsszGXskRF8touLVN/p/GFW8g4vwZz6W+w
0kd72QIrR5bj4lYQ4/X7v+bNi5eoSJYWDAWsZUP11xxMpHrl4DMZSTJTGsB2BWHS9Zt7o+vtCxP+
Wy8bnUOL9qNcWvhnaxZHZ/Ks3XI6pmMcIwtOrC5aJ4mD8vn9a3pVjeOtpsyBEIIviZbH2Q1uJ8hx
AGCnI6u5/zUZ+2reiqCUH+WEl2A/6gYgTNpG6bqsMrzd74/+1mUG6IxoBbAuO8FZzWPCGWKaeTsf
MyfLMKJ3XQtl3SYbb//+QG89OloPNNL5ggP7XGwEnitndR0ZKDaMHEcG89dmBj5TAfsLxvTSe/u6
X8d9JTE+WFqqvs127+W7Us1RldQtVZM6FdDGdcaxuKfAg5msGn90jm6/OBVONHJS3PpH1fp1Awar
nE5lreQ3DyHAtI4TRyU7yMtINC0dQv4VIxB+tmIyvWGRnvJdOLtYnurWcD8bbYGnlCCudds7Xr4N
ygUc1ATkIrIH927x/dk7joG0ugsoCY+lZ6POHJ0pPtV+OqcUKowo3XpmSolVZ4H4Ti/fXAvSnn6T
12psSg6IO5e4hXGVDy3n5UzCr44ijMyhK6pdroufylbJfd225AFID+mjDj1CyyNtbpmc508TPJuT
Y9bt88wv4RvFBUfdJYDIX01q2y/COpU03hfCx+1nrxqbKzNHwipoE6110iVLutMCg25MdW3zOQLp
iz3S7SJYdnGsPncdiQlawGFtitK9dlIV3lttW3hbnyAfmC+zjK8s2l2fYiQaB3fB+xx8C/rHtskH
sQk4Ul47ceU/swaO15hkE6woZQjkKQjI7/O8Yd8JHVyFabLQPvzgui+d9BfIvN/d1Pt3wRSbV17O
UpiCdVkTRQTO08nnfV8201flq/Aq61hrVwV/vPVNQCQw2flrILlDP6qI9luXLfmdAwrpB7YsyZ7t
NlXqLNVfOTMW100d2NdFp+FrFMGob+HQW7c+G7/98j6tbaGCo1nR7Nr3fiUAVY9dfxNF0IXCohI/
0JhywnNlbICNlulj6Y7UPv7pawuYIIOlM2MLYbJrPY/nnvJc5zOApEOaq/pTYcJZBvMxyQ+8bEm8
+T8GY0fMnMxuJzjXe/hxoZjDgJjxNc83aeQ5p7gIfM742bf3RzqbK/+7rEXF4TIvI207W5jLgiJE
befBYTCLYj5MhQPQQXraJuQI1fOxyeBYrDgZe+O6JEenvjBbnu18lvElZQPw6a6NEOA8BtvGkSFk
1QeHNq7MgxtK77ECxrzx3QTwdAemSVV99W8r0Z9B2XzSsbG4wVTkX05krVFptwmA+ImZUsuabM5y
pNTXF+a/bS3+G0ha5KsjqLDZK7wcqKp7Mdr9QmKYzPZTmVGY+5R5afDYlH5oXShlnlVgGIyrWQSu
OLroYJ4Lc8LIzWgh5jYnfeIDiPIpMdMYkfZI5Mtxga5tZUchAINSdStEjjq7Nq2Zmef9N+r1zzCl
ZHUXVGE4pLpnN7cJbSKfA4uTfhj7j0NV48PJ5fXote7ehdqwsoKKOjbsLiiCRXthP/P6ffqzixG+
iY4OgejZJqP0ujDKw9k4EO8sqxuF0G3YdFpH3YYzLJwft+zE73aGwv7+Zb85sECVFgS2QJN7dtn4
ypKBaqtxqAnq2spiRHFSBalL1xaog7AgEhBSU/3bBn555sxG6P9oHNu+db6XzIGXYkafwwM5pZxd
zBYP6EdaflNw//7lnW02/huIQwKrP/tE0uNfvskFq45VNT3TH6nj+MBR5pX7cpLRDz9Nw/qf5z+L
qY9uOJ0jJKbibLTQMgj8kDD5DdlYJ5rXRBPCvNyEELsvbBaXv+qv3fifrwYFM++7zfGEffnLC3Oo
yVHBDuyDa7RLmo+HTXWovT0R6zAEET1cmBLeGm8RbPPEKEPR7X85niDygVW4WTIpw7rfW2GPFzqz
DTSYRRkTs0TQjZYX7ucbgyKfWLTBdOHYMYqXg3YVSjghRxd/VhQSCQHMNKFqnKf5U+B0TryvK+iS
/7xiYqSl7ergZF72/GdHi8IBOlF0SENqrGhIQivsJoizo3KCkesY5YVPwXrjFaXoaJkBZV8Uqef6
NSD1OsotxXhtX1frInHyaeWXXYoHN0zihzwwiQLPlXUn4E0M0BS9FiN8oZ9pzfW/JAgFUstT/x7m
o7Wz0fxdeApvTBF0JLGD8eRtesFnj74mKdnwQEsf5iKbvlR/tjYOcu3ndMIdsxp84Lkr9AXNl/e/
3bOnz3hIvpiY5HImQmB8NieGWisHZDO0b+zdH53JHD+2TkPuNjPTaMKOHWrzwld1dql/hkSoGvgu
0i2ks8uf/3WsjAExd/DyvGMXzOLkYVwmTDLL1zYB3icEEAQrJM2Fhef1mGwmeN/or0uqKd7ZS97w
6DqEBtaRdKDo1MG0Mzce1gf0JDKBkRsoz05WpFuM7un9G7w8uL/mkD/97b9HXh7AX1cbAV3ozaK0
FjeG2NmgQq7yAeTLNBTtBzqweLNgSe9TLcG8Afe+8F6dP19eKuFhB2HN81gOzvXjoVl5RDfG5hF0
Mv20JvVKeR9PS3YqG+4C5CMamc/vX/JbNxsfxLJ54zhIJfrlJafDaNRdVYujGROpTF8o2aLK6nBU
qe5r4yJAU4Hsd+8PevaF/7nPtGqpXTvYDigEvhw00Gme+M0kqNSIgni3UH5EE5Xdy84WF67v/J7+
J1lgEyP5Wj3GejlUk2nVDnDHjl7jTw/831w8hxOG90kZR5Uk+f79S3P4+85fIZYFrotCGXP08ud/
vUKaJ2dneW8e68wM8bzS0i1AVoRGcWGgt95VbqCNbJ7oYXA7LwcCkeG1qia3lLoXVvisnR+qYgZT
MjvyQRiCLnAhFvSx4CiZ+N2FT+WN67QoigSwS7nSVx0YQ6ee6ugiHqGe2wu9X045eZleZ/zzDORa
9CGxJdmCjbdzvvogiWLea51jJJQz7ibuZHmwy8rfoaN34dYbPakSKqu77sK698YlYhsBmiMXaS+T
0cs7rLERJ7AdCNjOnAGURJjlP+zByb/88xtj/2fBYdfCFHs2q9tRjRSgacQxFYgiN0Fo1/OhmlDF
XLie15+Cx2HJxAlDb9VGUPPyegJhdp5f2t7RadyuXEcGFtJ1waBynRaWROMVTGR0v391bw2Kuuw/
ISRv6XJu/et7oFQdENpT+kd6ifVVBnbqiYaiw1HUh6NsjJ19aXW2ljf/xSfIO83+DxMOU4wr/6je
/hqyIqHNLZQZn9h6Jl905HlPbjxwVnIsMMNxG7l7TOuIUcLMQBJRQSj+pAgAuxrx6IFVGwcifprk
9v0bcT7ncS432ZvR0aYdzSR/tj8NxYDN1qqKU6Aa+6pwMbgl2YAfPBisw/tDnd/zP0OxbnJ8c6id
mmdDOZ1l9xxW81PRpPYv0Sb6mcxxWFYmaZItTORLX8qrtgBzAMo8e5nKcfNQDH/5lLusqPXo+PEp
LMfuI/8hHi3g6xa4u8z7iZmpM+CXTMPdUMbNt1yj8M8Cw/jJbYh/IgyyfntZ6nwRoURq8f7NOL/v
/DROcZYt0MsvPZKzBcBtrTAazUmdauGWG4QEJRRIn16ob4+XxOrnN34Zi+WbwzvfsfuqCJKDRzG0
1OokoYYdu9BubgoHpkqXzfKxcMXThUt7Yzx25pyuln+jfDq77UXmV03tVuqEPwv/b9CnOCVS5dN9
xVkIcLwT8cxhEjICK1EW2SiOciR65N+5P7Jk0Q9Cg8ftiY3Bf0q7gBS8YlZIlLsmsgYwxexDVjh7
s3rVw6K4krq3LPw0fk911tLz57iZ5nqf2FQxKbS6ut2VneOm2zga5nzd+Rkpaxa7SKKN2TqBU+zK
8W7KB/ShQaTGj3rS+PDgWxZfnawrypWF6CPfaFBuFugAeFmrhnW0uXK4CP4Xp0EF3Mdx/i0K1QIW
gNlxbGUxwNRTaQkhRwbDPvdE3m3UWIC87nGOLIjpevS4KrO59+cx/+AV9BS2WrR1c+F9e6UR5SVA
GhqwXnDmtV3rbMYLh8QllCRimg06CFasIeJbZRo0iM2CdjERQhFAely8sj/4WVoN5AigKFzlUxPX
F96QP/aIs7nQ5/SGRIK+Aov12RoWzq0pk0l6RwLI7OZkaadcGSI4pgDDm42JK/1WtT6bk37MBcie
bK7rbVUJIvro9VPbJ+4ECtlQYwX7LhHXWM8GwVJf3WasJkCtahGFmN1kfqdFY8FXBzE8wc8K9YY3
KwU1WMfPoJklCilPZwI7Oh2NrZtngQ8STSfVGkSM9ehPwNgOAi6wevAyp5g3TdPPJuVDpokNbJE4
REubWu7XFq1vCtegjH80vTKnTVq4aXu0VNXWay+dSQJzHKF2jrGEJZp2Ofd79iYRqBALssjvRAez
NV966MsifXafaeHYiOrp/LLTXPYSf685Am6HURJNOBc1FN4oMjeZUP0BIcxTmIfWQTvJIjuEmwdx
tYfdBahLh5g83p8SXs8IPmVtqjtMPiy258KYtLDZ8KrZOKLZsw8j384Byn2pe0IiqI9cKCa9Ojwg
XTEXT2WAOJfK6NnhgQQPFddTQCCjZkMR9rOxWLvarUlXbpcpF02A6/x+/wqXz+flnV7GlIvkRHI4
DJY78NedhkTZ5/RIiJMdonRnxjXoV3wH98042UtM8bDtJQg7+keXVpI3r5bSOn19/Nk87ZcjZwbX
VpAFcLSXNL/ahEWINi/e0maHiqo1emHVXPKSLC/O+eVaFh559gyLd/Vs0+Z6s2yikXNwnCFLgSgH
B2NtSFtfenPOr45dNq8LkiqcB+zonbNNg7RlXRhpi2mlnz77I1mlSTOrPdifcF/HXXq1dKr27z/L
84tjTK4MIQEbI0pL5wfeEnpD2GWLZFeMAJxG4p9+YqtIH/+PYexFtm473Mvz3sTUNTHyKJWd4qXM
unEsyoE0vrKhvlATPH83/1wPChCMoOw8OZy9fEM4KRfOUBpE1AR9u54nQIO00zrSyRXMrSlGohNg
tWeXY124k+enwT8j+4v8gX92MTq/HLnveznLVqbkuBqkBmULPb7yZ3ObkhmxRp+VrCeqLpBrRADe
xQkvnC1erXrLD7CRHZgCJzdLw9mqp9I59xIBk6YiyefBH3KAkIavt4ML46/iw9iC8PX1qlvIIZ4/
0dvW0Mj//UHjqqZsxD50KQW/vAtYsQSZ8VZC1BEZ5Yv+ZnxwzC4XF672jW9lOXE7FKz5LtCAvRyH
BZApJy2TU06F0ti0hgRGaI1VdKpNs/+SJqllImMOsCT8HxdIlY0U5kUge+6kC/KYSE/CicDjD7VY
15lLH2ao4/bCYeWt14kLw6Ro2x7Q7uUG/DXJtqQTWUaMCHgefX9eDZan9U2bD050yP0ovHL7Lom3
iuDvp5TT+S4g1/hCgeEVGmV5oxZhJMJC4BQcnl7+BllzkqICEZ/QGOfw9oAPD3DyZwEJu23IX0/y
nphshzQAR4Z0NXuS3cZ4+Pjvt9wlRguxE61NKuAvfwbkq2KeXTc5uT0PeOs1yE63M4mp4YVn++rc
ulzwso6yokrTpa/wcqTGGP3Gmir4NqXps2HwqmuME4j2ouIrgWHDapwJEkhM99nqhmmVzpo9d5mO
mwnW1ToJxuD5/UtfBvx77fnzg7A7eYuvHVvh2aYmqIO5wcKYnHCUz084/WCW2USvRLAj7kTulBc+
q7fGY+XhLrOFtjnTvLwBkMjjwars5FRMCv1kGHjbRFnhtlWDfah7r78wab4WrnLH/9SVUOstx8Oz
7zhLE1enwk5PUQZhvrQg5CWG/mDO6ntkdlcp+K9VT2BRpdrrOU8H8vla+kvzlTKt3zC+jq3vdxvX
IQa9LtuDBncHaDq8HxOyXdWCKGiqIF8ZlSM3CkjjOnWJ+37/Ib0581KjoQyIKI+qztl3QkZXr8Ik
SE9kQjonbS3B6LFU12NVD2t7sGr673qEJBGP4k6OZNpDw7pUpTs/ZS+vCo0J3OkAGrCCnk3/lQ0e
rzEl4aFRWQebLBd2thsaDAI4sQzA2O9f9PlCi3GawbCecsVoLc+v2dFemEQVxl3Zkf+Xe0ZzTVpO
AmXLgX6FKP9GzcA3p4F0mn8eekHWUE8wlwoLX8XLl9SIalCj8eQfq1z3H6q5IB7Ls0MCtyJTk4uT
dxwLCYoqnNtwiNUlL/X5zOx4TIXsB9nIgLKh4flyeGcsCNab8VrVuuSMJcPPusrc7+5s3JVzTGXU
b1jlg6E6kZ9+SZB3/pTPBz97ynU72yRguTSgRqJ7V5MxMARuBiPf9BMnvQvzwflwS5ONRidsLKqV
POmzw6slYl8iuLKPAfBWRFTDmMx71OFiWmIJIHn860vFraWOxeFdoKJ1zxa90ImjIhkc9wiV0n5Q
ZJaFSJtGrJW6Sfpk509l+6iLHN6tBpET/ePmcbm5iBnoUThLhfb8CBlEnpE7RGwfOzvp0JPqPEPH
5toEaSQUWD+05pSLk+4jY9q28WTfv3/15zf7z/D0F1nhlhXofAcpcZ212Zy6R8cYhm+RZ6p57UZl
E8D0rXS/eX+08x3UMhom3uUzZiPDlvXlaxwn1hy5UIuOTa6zwwhl9DpPFMDryHS2ZTx9qlJ1qTp3
ftr4b8yFDUBB338lzqbelNtRG7qLPhh99FQbYNkH9GDp9t8vzqNjiibY/zM/vby4rCmj0KsYyG0H
sQJbCugcMU10N+ZwIsuptp7I2ko/vz/qWzPDohdCQ8o7zNTwctRm5tybDyYf56CeYzPBXYRLmnz7
LIK+X1dPTVuozViWkIzrwr/wQJkCl2f293aB+7tAQjiY05NaHOUvf0DShC4dYSGOdiPaHRLd/oAx
Qq2VmSc/ZM+Eui7NHiVN1tXzk2FF+UOBZefkF24wYLKoyXIg8gGji9XLPbo5/dSy44H1WvjpVeL1
Q7TC3OutBHxRqA6IGWdf1p/7xM7abR1mz2mj3BuzxYvlq4qUGm/I9n7S4pbFXXedNaM/rogBmp+N
AWzzesIwSXeuHMkll0ScFcr9GHYOz8wpgsLB0FWn4zawDXCw3kDak6rQuc74Q0A9Dt+BkMz3iJTg
FtSFN6H39wo72GnLACePDC/pYTgFQYOLpFYThUDqZzsFHYqjWU117EBYpSLUiQhJoiOdyPFWLVor
uZLUcKD/q2i6wls/hiRReMiw+hmMNRGg6pRrO1HbimJdj9jE8D4R88oEWVqzex1PnPPBIJFwtxoj
g0TJyO/HR51PhOi1TTPMG8+OpxvZpTif4nHMdnkSBNhu4pHwpiHECDJ17P33teuRGR3JRN9agqhl
oxjTa42Z19tnUPFAr4PO6HdO36pvXSdgOBQz0E9vSO11OcXcxth3m4/DEJKJFAxSop/lo6PKqO38
aShILpizIATRi/WJAkrS/UiMmKJug47jeTKy7la7ofeUD3l2hzppBriNwP+ntQDw08Etv/lO6zxE
qC0UwVe+fXRLwWzdD2QdNyg71561GDjjhlgQnREnmvISrVA5GTunGs1ny6ZzqkybXNmqmKAO4h/C
jj10Heoy6W9RMcpw6wRV8WHiFanYQpmA6lRvadILhWpbeAe1ERzyZMph78CKCNsS47YLuXOc+nql
a+F8aulLI7X2wrsSZ8taRDHbyknBTh5xV5PJW2t7j1E6IC45de598unzfR52/mPbUXIhXMX47Jra
uBqSOl0K+UmIXxHKBmR8RxHuwW+148MoUXWvJtNVP5h3cnvv4peRt3MWZnrVGI1udl3khSgKHZEc
Ff7xX7xX4mGwzPTOH9NA45lN/M8lWFK16pLJ+SwwtbdwvJNIkxsVOnw9Q4b3owo7LODtuNTYYhFo
QYqtXyBLVj317QruQt42gU0FJCLkNBaN/600yEBUczU8OHMov6Ibd34UOPiJk6v9/qfhhDlPys6H
bNe7JNdLp3VJNJOkzI3IEXjJml925nR6naXFYmRunfwEKs/+ZNntcEBNoW4NkiwfkiAmmWKqvGI3
mUb5BZW1s2kBnD+oxIvICZ5L6zqQ6Ds6K6UqofoYALIR7lSL+Vq2bPs27L/GDwZpAsmqtJbIH3Ie
yjvTMPUDhTECHXU3q/lALUNfiaKtiT/owvShbS2FxtloNxJjcUvkVY/4NU1Gs12zaUzYpFpR+gk1
APKwpM/t9jQFXvo5SxKjWAUOXoPAz+eV6KUEdWYsOQoRk1fdoQ6vJmdwTuTQW/ugBIMR+6lP8rFB
iKSiuiJQkB/cKicOqHbxhheWxujlOtkhtRxy41tztE4hqupfESouqpdQgVdTaMsPphK0TQY3lyvS
o1IXpLkAmY1c4pjX1HZl0f3Ku8zeWL2ZfE+IKgLrpVJJuHUerAI/9DCHm+WukiaA9YAEynjKjWdN
e+0KnSvZV0SHXZngt9ByqvIZEUy2AzWUPARjXx+CKq1Be+Mk5aTgOcxwyL+XKEIKKy6KKKjDZUHI
a5DkmyyOuk+ujPz9IPphDe0BmaaIIe4zY14XvJxo9Ssi4Iu+OWILJgSlDR2vXVXjnDxi4IuOwoae
Xc7DAfR+fB2TsXwwWZ/DNQR+suodc3GeKSff215C6h5Uq3bVkSB8q2ip3kmjrh/KicAR5ROWmrRp
BT3UwV7eR3rrBzFlCIMZTtkDwTaiSjdhOONTcCO4zjRBJ+OaOZoa5MxJf6Vcr1grf6iIYAbfHbRa
PoZVIR4qdG7XTI3h0WxFemiMjP9KQOAPIIHTbpChuXcRct8EHFvLFbI8ewnP03s8i+63dG6YkWqs
HKAqzArzTDTcUMwBDmFXJodpIsWkNtVXWET+U8wUh4hCOEsSemDfkrmYra1s5GpE7zLlzfxrnUjL
+JA7BI7lS3R24XXtbWZqHpM10A/MyAZjTfZ3pDiOT1FvWqekTLyvgy6lTSZttcSdx3UB9bg1992A
TpxdpRl9oEMv97S9piOxst4Br+YtXKB4TZQWVWdqlfZqNO18a+edsZGhFzxSVIWazleLK3DyZxbL
hDAt5t1Y/jJjW59G003WhF4TfWbr+qvOZG+vu9EyNn3YtJua2fOjDxWw27Re7cnt2NR8aPwDUDbG
MpTfUkXIXMlOfTwm9mIlxZr0OYkg1YMhF846hV2+JxzCOkSBjm91l6P264goXDcWFd4SbR6hDsRU
sf5FRbxNfU9tCqBTZIHJ+tNck3Xhx6p87FB7Pc82KwvnCeAmlBqiYguyotk3PXRIf/bHHxp59yFW
nv+rynwIzqVURE+lrr12YzIs0rq8MdqUfUXoFgGw7rG1d0aRy3v28xaHb9EVR912GDBmTExQEPAU
j2baL/k63Khx0skTrV26UWS5eA9m3CLa1+ZAhbwIEuuafC4wIS7/340REFChTDc7ppxHVoFIfpOD
kIC8j/RHq6DIvhptn/wPd8nEg7hBw9ONmAut8Hkwa9KNB10X0LBZEwZrMvZqZLMzNpNFuqMgWmvm
tTzYExAGTS8U5noZxKuULJB1VgbDAybt+KPV06OuS+hsUWJ8rPyiqtdAfZud2+cJiaxp+02m1ZfU
lzMYCi22hj+lP/2089ml0W88NZBJTtqryJLHvra2NQV6uqNptxvpyMoriwyDj3aBpW9th23I9Iru
YVWmJaEbvW3cRrPQ7RovTrAlWZblmO4MmbYt9yGq/cdRRjyHgTy4T0xRVkxPiHyxttbQGqhqUK5l
U1GspzkBoGnEJNGkJlMgNG7D/aDp3x1mb2TnaBZQFopKil2cp228aWlI5RTSc6D/LZl39dEBUg39
o2o2aeY6P8fAMA9TGxrb2KUDIGaUWHAZ5WogwHvrCG1te3OGPAOtez7C/MjvAo/9GqqNYhNbGXha
jgsbNpma471HDK0uG8LCpIRh06dGvbWVlxEUW7aA04IPWdd9J28vfGzm9j4fbPWMjg8V6qzRoq20
Koi2bwi0qfJeV9uxL+ed5TYEysjpqZqb8UecTiI+hDSucUVlDlvZMSYiwB/Z2upxdG6r3CDgYJ7J
7C2ALCFoC6KhWqWuijdYw/Qay1pSEWjSeJinokncsMtPWE3Vx3YS6dEpra05jDetKEkWi4v8CpRV
QZ6Tl94x57P8YdTcC7MGJm8YT1EVfaDXdoNS/VE4hGjY85gQO2ekrP/qG8luBwc/L4a2+YMnFgQP
JFcC8eZNEjbXRUjY11zFHGQsq7utwadsgsns7mdHPE62vWF/RQJfFx1IgfyYBdY9712yjwZF+Ab0
xrH0OW6Lz31FIGLn5w989w9TCiRMKvHLcoj4s4xvBIFR05um9rofHB7LYLDVSZxnKwWUUpNFTJRR
S4IUMeoETtEqv8PFka8Ll7hMc8m2S5Mg2eMjh23WF78B1g9rU2oPCCB2NqexvoglFjE0i30VDp8N
AckIMMaqk8m2QOmNXME71kpnWwE9e0xG8uDAoBhl9+yOYti3avqWkb64G0dxT2pS6hNVhPBksa8A
djOIB5vEZK2ZX5hkEMz7vSDqdSC/imRXCw/+Zs6nHySZP7ExemQrd193SxQ7bVY9BNFhaJMrT/tf
2JBdsV2o2BfY3j6Uwt8g6TA2ViXcm4kvdodAPLmbkYWuozZuV7DxqnVazbdemBHBRcaD0ce3QT09
JqNmG2Nnjw5B5q4uFr7KqDaBkRBs2XPqM9MgZvGr7M3/CDuP5ciRJYt+EcygxRYitSCTmhsYWSxC
I4CAxtfPybea1zY2vey27ioyE4hwv379nmmWHyCBCyiPuFZEYe9yW3trButidM12ykZej3uuW0uC
Q2jN87rrsoErrLDfs3j9WtP8M7Ym6Wtlu10Nz3iYlFL1xzmfdsUE+mgyl3M+jFBnmroIRQmDZagL
n3kzW1wDdVfWsnfv2eJVBShRz3rqpxaVxWCmT66WKUGsgeW0J61mENXbodoCwFj1bvUVgqlPjlly
yZjgcTG2H1x1lEet1jWKddWg1hPHJDd/hekeRlyCR/I1qDpTth6VPjEPhfDEN1bx+MnqoDYIDFs7
tBMvmsEo1Ur9t9I4gMU4JQ9suA339LvIqSreT1xAAb9iHaxq7D0wRn7VXIU2CDeWXv9q4Ggsleew
i8mCZ/+0tfvcT7nQD4PuXvt2HbilKvKTONCmnnDhyqBu70qhBFV/B13pyrO7jlyvtW4eu0o7dB04
JLP+IHaCxXt9bKNY5eKOnaV4U8DvvUpWBPiS3BfTiGkq4/Q5mZI/hVl9IegbwSL5q2hNH8ER3ia9
Q70ZbXYwNd1f6/aUDI6I+oYQvNhoLJ9kXzBCiXrPAFL5ER0gpqzEuxTi5iNImHInZvdGxvkde929
Yc6It323NqDuyaZNJlFe+kScV239rEpSA9zJ+Ossmdza5QL/CCASucrOblaaF8WmT0CklFshOhPW
g4qByy5sv1eJyl9i961NcPF0xnSf2Vnvk+tM4dQ3pOaY5vrZJC5gxDTVgrihETYNOxLZep0KAYvF
OVKEhkbnPZJ/KJEVih9IjJ9dPOVbcwS1QoXJUFOSqaBrnbyypCyulcZVn5Qix7LejDuH1mMTD3V/
NeymeunNSfNzRST71taGH7ZK9WD25D0GDKp1ZCvZfoZSZPlLlXwS7zoFPVUUvuLtWvWC3avsjh9r
gUzmP+a6am+GcGXQ9g5ETqVZdohQ26nQ4F9m37Ra/V5L5kgq+p5UWtCs5QIRg5Ba2WuPs7h/eUn6
2FSUsylA2I1iduWWqLCvPOsflV4avpcUNwDR1Q8RDj/NxEcq08QNnb4BbU4oEltF+XTX8x6XGDqQ
ur4o7YqzTckJwODBJPIgUgTAljL5GJX41HYrrDVhjcgEa7PrDADa5PbAnPN6opzwKd1pY7OPibXx
TWoT9r/BX7Zbpa1e7d6+Wkr/IKHPOA4VAnrNby1mUhjNKdN22Ti+uopz1KqZdKqpPErb2yvpfCGt
hL9wib+b3DhAems5z4b8hWSIJiLl5Jnl14exa4ELjEQUOercgzq0t7CSqRyHaZv3zTmeqegnLX0d
eN5Vjh+Q5UD+yk45EKVhke6mPAlXeWCPebdaeb6xRRW0onpm85gICJ6Rui5YUSyIPGq9d1cZw1kd
Pcpg61PExQOjlW3VNFvHnl/JsyMNazxzdn3jLwsp0A8sDZBJaR9bZ3orCmDsWc62DWQi011vo+vs
LItkFdPkNs6Y8GQkavEmOcdqql4LYzqXLIoj+WTH0TQfslT5ozutdjHnbovROdvINj87Q7LVrOZA
pCOoclsEXVlMl9TpTkA2ftUM4DtReMRWx82FIJLfCgojv9yzVlaWTz5GumVtJg+dTIFYe39upbce
G4WVacmCPfaS4ii85m3QeyXovTUysuwTxZgwQvcxEwBGE9Lm84IWdTLNT5GC0VKL5Eyu2tluE+7N
qrlJniY/IUMpztDuHACpLN8fywzZBTfkXckRG0g/36AbqCCtBYCtO5x6ohkScnboJxBy8twLCQOa
Q6LIb0nPKWRn5SklMR1V1LsIR5LlySeedXvd6mk1qveqdx+7Mj6PcfuKEzMJTSkeFsTLQomPRZs+
tLF9VtfxAJjmtSmK57YrL2uMvmONL8MCYUiqANcGxJ2szd+E3RwGbXkTbfNKG0VEvDDF0cvWn3Wx
DvkMedDpiy+8qo/F4G3WMa39RsSR5bav7FjcxYH9pNmEag3mt5aQkDbF0A778rHVjdcY+UBVCUrE
ZL8t1ebGGJcBjU6w3uJ8yYbuP03Vv9zBz7ZWnNOhQeo00lCzFK4lXX8lymbHSfdNpB7gd2hpgTLr
Gw5U4I9t/GnCq/dLlwUA1BGD2HHrR2/rZzZHojy2X1L6ADeH6DC7JLPVccOZknYeYTfNhGpFHmQH
UDQhmpFYJrL+NSWAsHjtdPczVmEbcx3XH24Rn+KqCcny3lHoU8ZMnNmOFwed67yQpXJZs8Q9tt4y
vcaC2j92KQasMYnGbnS4hqgYkhgYoJXGR40miysg6Y+NLl6ySnF2Uz163JHlicWimSB0Y4oc2R6S
pX8vFP0pGdNnUa2pX4OL8hNsTBunnz+qMQHM5RQna6yeSarc683aPYh8SbdzAowpta/4mprQngG+
TTwmGkbQjTRRGjyl2biJ+mZTDNn8VFu78far3T+mrUd3lGnLphqM916p4T6yrECCAXlAqgNRYNIJ
UB8a2fu6luSBUsrqNpp2ZHlVGZoQiDfpZL6awuWmFDxMeJtPsaPKYBrwGk/qmAbkJDSIaMkJ3Cu5
HaT1WVnL3rDT/EWX0YOstsjDAo4Kx1EwXuwsawjFsM4POZkL79JhTRWRFoqxVMYoVxJJWmK8mRzM
6Tx/sHPlUj+Mq/KYxGL9TKW7hGtmlTtc1Iy6dWNSDN/wwJQ1sTDDZCLDw6V0hitjZA8jy7bQzEio
8NdRnYnSWBrYjGplbeq8EmfMRTbgcX19JlIlJ5Ku9iJ7MSGzdqr+YgyyDhcbijjirw5KudGWwFmG
7yYt6rNu9shV3sJyNtsVZhffgK1dVFgyD6vGe9ZCvaKetCfcPMmQPGNlqyihlw1N2+NU1meuujlE
TNvQaVzccrIj2xT1VuUhDhJziFZXbUNLbeggcwfdDVk2zIy7hxlfNnLiDyog7DbFWgJRgLVwCG8M
TXNunu+aXGBO5JHhypIk19UX726ETmOw5ZYZH8y4P9JmzxQn6mNJPknU9MlRzNrH2MWPRROjrU7F
TsvTt1lHMnC1mAFGjsq+NAoBypkILWl/5lbziIXwmuurtWGviGP6Xg016hn5hQGDSW8iEfWXL63O
iSDXYp+8sQd20q49MgeIRO3AhsOJOSl5x6DV2e+MwFEr56Xg5a4IBwlKM33PpbuGubFEhVhOKkqm
n1YLwPFMf68U+8KSxQZ2+IWJ6iGW1o39iJPEEMzZAHjatrqtHEVx7BcGKb4hYi0YSfIITODUAaYf
RJpET7Z4FJetUbgSPUX7dkr5JOtho+UScVsWdciMOiTD+Swr5ZlC+XfR+5eaBERtcXLK9pq4uNK4
Wsm6sZaCFKRhq8rp4pAz7wPEObmIsIayXOhRPwVyJTpM3D7K2i4CAJDc0MatQtQO17byzok7bJnR
nkwUlVCVrhq16qxz0vDLNlzNehZHRgFPT6gRBujcZ2ZGapuNKiGcS5lNf5fKucQVDAriFQdJkBsg
2fYwDxX47sxWjslU05tR7Bi4v7shGETVbHpTFae1VIluIfiJF9z+HMZKfR/YpfHLxDBuYCOY1TXp
Es1Z1l0IRFb9RovnN+qtFRT2wJ9kNf15kTVRjb0KExqWSCQ6VSHFLZ7CtOGLywvYBdWUPjk5bWUl
yDSa5+QPghJn+5jOW9Webm0hqaVzLUftTt5SEJchhuALt34aTCUBpi7U4U3sdo8GOhJyzZpvF527
wpeaaV/nYepekuFeJEulD0eEUL5nhG0WCnFwDZQKaQ8WlbUOO4xT4lz1mYdraMqwIMj1YdLZcyBk
y9yoo6V8rHL1gkkTPCemTLb2altRCY31YJn3xSJrzd97a17PpeLB5sh4RLGnMlh0jJrSbGadYrBE
QOhedyaZPH3SW8jtJWV5pOk0sGvslF6Ew9H6WkkijmSJzwn187UkUCbnLm4dmXJBlGqYKZWMcgcY
N5nF7lFxymTrjnkSiQlcqBjtbEMg8iejCEbhlUJP6zWdtVPdyaPDMWingIYE1sKgbnYR1YymfsqS
gkC3rnC4FpVXUAXyUok0ex7ErDzZg8yeTXckU0a11E2rTozQFJGCLodu6A+IjoFuEW1T2zbNNdPw
yCzce/dbs/e1UGwZhDnDT7Lc92Qsut2YWDkrvmjLQyaMbRvLMUxq56P3unsuO8qY1fKlJH3n+F3n
DBdrdqwgLfUiwoTDBTYysp0d9U88FummwB96aInNQ6lmar3Y9auuLzqaB6GTxPGjmqarEW8YOx87
xPTCX1OjDMeCnRg4tvl4Non4i0jH0v2Glf/trHFuJ7FeBVnRV9t0Uf62lFEA20Y6PNtC+8/s/CFN
LDoIO/noASRcK6bcvsasCr2jZqTmGGc08YGo3fjdNpR1M43jbkSuYcamPEuWp0KpL17v48d47RRI
VqGCdfmU28CWR6WmjJmOQuvwoucuwYP2hhTFk71WVbSYXdQDIvc1TNx+KfurU9nbqqsvWs0fbTPV
tfM80gf2HzidN1MG4tw1JGpG5q2hq4rD1FQJ2MbxuN4JuzV/ryr4TJ2pCY2RrKDKYJ+27wwjsMYx
CXVv5ZGcDMqfnlmKPQ/vTC3AIjbe97qOYSutP6vN8oku5sixx7Nq5ycZEzVI/NDJA7qcdYb0y34+
LlrR+0mqpqFnsCbYVcmeW6YICD3nfjIRxtr0rrSUJ2HEZ8sSe6LdSV/IETqVmaHIYvd7/PnHuOnL
iBPjkRi4o7RqnmgAlLg1N7QEPDfL/eFpqNU7Ld8XZteB3IC7oZKqt6l1NeNQnx/RNNs/+jo+ZGpi
RRlpgb4h+7+txlSajx3v+Y/aNtvO63ZqSgJlT/3vrSaE2oYGsrql5KmgPaRqoPV6VGTJZ9aXN8qL
J8sGlVk0nKIyVY7Gys+mlmXkNNUUDJM80dk57+YUO5wxtsNRQm2bOSUsMceZfTmZyr6wwb9M3Qwj
rHnUnOqBpa3QdJrnukH0iwk6kvm5NJnYpmp7GfCh+SZRzXlvAzqzIlMdt6rppQGp4m6wOlKwelq9
kwv5oxbTXqG9tyqOWLazSeYmctzoUKdZUHp3zPwVSWMfF5nK5EY8MHPUyJ5rP7V5uJDFEzlwVVdV
fpMpYW6IJMb2qMABxqzql11tMAIXWA9SV900LasbsWOsQaWvUc6Df04oLSLTjDN/sJXGl508lq54
W1NzjByThuQ+n6ir5qGalO3Cj4kT1GCBqdvk/XBrFSIPuSMf+0R7xbn9ZJX5DRPXQ5tXv4DcJiSM
gdEzqzhL0Z9ylyrNywRfqENEsak2RVATIo/Rpf4ak3Zf6yDPLRiyRuzIqHa1Mqrs7pOtrC9cPjyT
RZvgLalVX+SYnotJ37dtdRrrkqHsmPDpAitOO7ffV6Sk6UQkkRTtzYFcTYMLp+j8RA6Erpmhs05c
U8bU77qRftS25teeMwdanRZotLv3SDNAlOtBS7vnRsuf8S4Hdj7tE15BrfU2bNua/EdMlfivN4Y0
z7S0AmtNHY2zXBHRBTlyanVwwXRLWzthqj0tctUPSS+yMNa8fTO6RPWmj1kd76h2N+Vo0N8zJGo0
zpKFJjfQiXBfpvLa5fwDVeNfiETIUCPtwQx0wtXp3IQ8CFQlnHHRutw/H8u4Zll2rdD/Ob3sDcFK
O8WtvyDEHOkF0A7GaTvI5nyP0/BbLX5EP/pq2/FaV+62XShSlPkZiesbEueXs1TX9t4BFnm6SzV9
EzPVZTLmvazTuNdrndUL58DR+gUyNA06ap6hr69xbWt3z9EaDm7ylgwKgshwtxYZx55cVl+4eggu
4k8Zd2+eoVFYIWokGeU9i07nlN+bYKAeB6LOVIw9u6AX/bvEHyjc4bdIGI+XgxSXxSGGCRwFE2PC
2ycYHqFXtY+phVMllcC+tWJbJMmhsyf5oONuAevWXL0+qa7OKN/aApd/aWMJ8KZhnzJg8RT3wVjp
xxYbdwaWfxUTg55Mf9UMUuFaTGevsDaymXeOXe1kJ9RgyezHVO/3lk1Jm3rpq97KzaoA6Grq1Iqm
yivCoXfXA1u/X4y30BYg7GWj9u6lYqS1YJO07Rkx6V28PPOOWJvCVW4yGSi9l8rnpWLCZwx/GpFs
pvtD3WBCspb6hc2XzzrTWyDPBmkLnd4GiLr2hvT6xbe75kW1h1+1a167rNjEd2Aw8T3nuZpe08R5
c0SOY8NG1l8U5T6bSOmO78wAa6U9No5ty5XoONZ1WRNk/bb+sFmjCkazuOHJAJKs/njOciE65yyd
JglMx31VTEf4Buhr6I0YW6ypxVoSv6hWz7fbu0/qSMmpwwbn+fbgRqOmXhyaAWb0HjV7/mw19smd
Wx2BDgi3V+Dmyhjm9f3yt7PkCUfm39bWB7/qqtfMnbakZLP2a1njdhCQSVsc7YDUJ21bDNqXbYlP
O6cu6lwMCxIV1Sd2J0wapkaxHg9hSRNg9tPebvn5jVmQRbC8Da32ZdJFk1eC/6JQaYUz7bOotLCx
TfY2jfTDGHkhBFFmfiM5jgulrCMF8BJ2eG3ycfPzI9nFkWCog2aypLmi23Rls4cJ/2MkyYNTM2ck
gRmAdusFs+lVERk6f3MTWb4c7/XACi4JcBxiteog0ZkHtU03Wa9w2EHkZqz7lC2W3/btBznvgUsM
4zYVpgYjGOtQTDKTj0uzIy2fCmScnYw5OEUFeaxfiicudH2fmhj+6EryTqpsHXQeYD5Fg/Hdtkxh
IYJQHDnD1szqzzLF+JNhk/EGIrcNEz9a3le7yk2PtjWhYg96u7Vi62BLHlRBagalxPyWlal1Ft26
5cKXAbZ0sNNyOCPOvJaD9Wt744G11aBKql8W9+lmi5wAabUP29zde+mqBh4tY91bH0NWRugk2qE0
5i+LSUWUp3KHmejMS4Q8lqW3XjNsPzGGPX3SGVL7j7tkr7Mnesihhu8Oyle/Tn1YyhgVxN6xPlIE
tKV9KOCAeyrsxw4arxazx809tLJ9Q4y1FVZLMlBUc5sjwJxsGDDRmOSfdBdHLER7xanPdb6sIfAk
xbeRVdRheZ5xQBBcXR1URRKc72HLSEmQVAfDCmvN1lD7ijxs2um2ErbPgrnItsjsG/r6P1w3O09L
66BqEV0S6bwlJnNow57PsjGfSy1Z/NyyBXPy6tZwAh+wiXBZMMwkbRB9ge2UZKswMUYOUc966tRX
EtAfl27sdpRSO7PMnyY9uQH6XQ4qZ8d+bgEapOZvk/DSyMyI1rYBbJ6b14U5i9968yG29TeCaj64
f9lLn8etsRifcywuY1beaijCDKgSb1N6lu+N7hNrotlBFDVvEzepqqpTlFHlBRqVXl4Ut7LOfrkj
I7cpX9Vs1fyld76mAv2/rqegZYsjFPN0zPlj/J7LbtKUOuSa/taF2gQDCRLLnanCAgj+xmb9ZBxf
RXaWMp+eGfiy73spe2QsDJS/IhvjkL2dHbYzD9HFTUOV9p4e/YaGguBGKhvWafpPrh4E1gw9bX5r
4R9sWce+xy3xQy/09fhYgYkwOQ9zLtlKnR8mO3tU8hiHFNmSBok6SaXi25CMwRT5VjeSQzOOL8BW
74kEdHyjNf42jbovkKXcwXhY9fRs5nC0iF8HBDKjf2kLE0cr/qhmR+zYm0elcopLgVfRN3PrV6zG
jbh/+wCzysQPbHPddUzudGxjvJ78TqmJJ6DVT4lR7zWZHJc1/dTdweI8clC3WqO9z7xf4tiB0KHo
46mdcdLEnHRwxRUsdnMd4hdCw43RkExvxovqBsQ4w5B3810DUZNTxNaRXzwWsKZoWq1l22AeOWit
EgcwrI5eq96yhXliwaFeD9kuWdw3XrmDNZf3itJ+0Jvuj2Eol9bUdlxd3s6ZrXBusIZMc3fJSzbq
s4TDRBXO1tFZJmHQt6lN85obA/RFCiWl4PmRxd2RgpA/2EtQl+CK7oB4bbQ+9DiPocr22AsFqdvV
nKDYLOaWM4l8rblGA+gEWoHCM28M6Zb1BzTAJYn0+Z4WoEbaMDwzbtpSs4YJcFpa8+GaFU6LHF56
55RQ2Ee9XR9bK1ECtY23LA48NIRk5ebdNFrZfxqsrLsCP7mfTumLtxI3XyIAkbhyJR/3uSaeuy+M
dG8QBhXw3u/72hO0XcufNU7ptpywzKtPB8kTQPJwS01GGDoejakbDlRxBIvmZkTU9+vgaShzGn+y
eRLt8DS0rNJlyq7PlGutaVe2kSiKxh99reyoKO4dofE5GgkFcDzve6pCLm3qnGFTTgrunxJlaOBg
6uv5geHCYwnDhssgNyDt8H3ygzVUvwG9wkWvbIiYzXIQQvuVmg4GwyGwd0q3ml58ev10qUfGAzwj
rS94vIERsz4jvF1aIFZljGiM2aGGNWAEdveBIUdHe4aSU4STbIbjPcCeEkUv8VzrV2VRZn80hm1C
5CoxnM7GrnQjpNzYjm76Fav5Wcvw69BX4E70fqSLnkgmCxH6VrKFIKAGDVLbCxE8S9C3+hbwwJGt
euaya/IdN+JUm+0U2F6PZS12trTRG1UrWN7Fo4wv/4TX2orwe/FvSOc2dHnykmT6SsZJ7uYcp5MS
m9p+sRw7gP0aDZPzW8vmWqjt2auL3WCph6rnNCBN6UOHQLeZJ9FsOkMrsffUqJVd27BgCD+iMppP
5opRXLmPjaUlh0UaTwU33VmflV+Mb0+6B+K6yE4TO9d+XTbaTZmrB3fqXzF98gSSmYbxaua4W9Qv
YciH0QCFhQZwmOx4CweIuGQ+Rbtb8mNjpC/4AMn/SYAJjHrFSn+hhErjZqdZ8LIwlK1xByd/K9DD
vl6qJs7jjseul0gWk+pG7UpFk5TyrzPmLA71K11XbGbffWyBbbBasSM//1QhIGGQw2pSLXVAkRlg
/3iwiGJBQ1ojRQHkFOuR17aCssKyOTe5WNlnnn0W7LaIxBKsYvuRrxVjgR71UlFxES64tZmaF6RR
4gPBLX3qHTsPwDDeBRwPLETmpsHQe8+44yErFaDzEtKb/dEmVhYijbYrcjpvL6a0xzvjT4r7LMzs
S+/Fps35X8Q4vlgC10Ncwc6iBsrwd7ioMaVgtuqa18nQLirxyzgO1PAu1/GokAQ+O4eul82Obiji
U5iChDU5vAhk+jlqda0V7m24hze9xXozzbCFyl7bOimVqqXXIHfG6aXo1Fvd0VOufWwE5siEkyFS
0Dkp1gvFOMFcB6GkUA5qa/N3zorbWCt/PRK8seqwjeAy/SQfhtGrof02OGCKdPqY1P57kuULq0Gp
v+DhWhPywBftezCY4ia69wd3XsLiQr1Lx37jKXywWrN8khFr4DqtvU3mKqmfs1O5zfElHtqYr3Wk
7fVjrflYCawhr1fc0W/PhjO/M4Xh4WOaOA6UzunMUW6py6cRl/vRyFD70uZLFx4DpGZIflZcDb41
m78oYM3OWtqvdsz3WPk/zKz9yQzrMHji3Ok2kSvZ0U30G42Fvl2R0O735I4FGPr/pXnBvEHTExsv
gGcTytJJPcV9uk089zBx2tKliX1mKDfDiMO+V0efNIGCpQ3xJ16Kb4PPtBIm1qJx2tiKenMHe8e2
2n5kDO+DUcFNI52d5uW4+tiHH5gqYan8yTuvD/I6J6qNwtYe8ibM5vwbmp9ObqRbnUr2VPzOLJiQ
GuKeYtdypLj0u7FSjYzQ8GooEtiV1LJ5O7bNJYtpJ9kt23gQQGBjxdeSgEZ/VekvFRwKC6ayAOLS
0WvKnwnhbY3Fk9Hzh8H1u2o0Bt6cfGStOMCJpJvUdSJqvOVKnuUb6g8MGeq3Zs4HkHfYM0bPhesy
dkd1GLfaqiGtSCKJnNne172x40GdgtiTYV7rX31sH6TiXj26c99enN1yjwnRFXz4ueoFqhY3QWdq
uW+17VE2XWTrmKE1tPkwb/JDd5ceC4nhyNKts1mqNOQORgoYbF8NA0Yzrc6GpZypved9biIHI25s
64WJwGAmXB7aQhInQuuAQ5EDjai17EBnOP3Rs3nagh1PnnsvGQO4qjkecv0mO8Ba2SwpLOPZu+eo
cl8obqPt2xHNeO1lcZ4VOT1ICW4dCA2/FwSK5TCb80D2QOVsGtsj+kQdY4aubMvwXKjNTy5NZ5Nq
sIqcONX/wGtxzmVbVTdkeFxKVfJUIkNAGp1Z5Hd1uSUTLwlJ/Un3seXlWynT+eYVWXHCk9Z74dQh
YrJjC+pw0YZaRrMw1CgxW5p7deAwX7Gk56pgO4o5XB6mEpUrYdS5txw5vaCLpuGY6MabM8b5gcgE
TJkSq16q6+1HuqbVfhr6cd9ltBKt3vUkCdRWNJexddRYOV35S0aBbbMSLZ7srjiSwjFbgVuXxR9p
JvRbZcKQs8nF11rIarOMUJgG2Xfb1OraPyLGr+2v2qCbQWaAqE+d9KEoWQfM9N4MWE3Jj2WLb5sG
CygZ41GKe15eXI/pXTsjNwWjwuxELcXLpo9n89wu1rdXK3ngpsgpZV1gOCdH8IJ3H52ssz9ds+43
oK0MQv00Nr57g6wcxyL4zST3SQRitObdohnfFoklB6WdqqM6tT3PVUca2GROFb3ifU+hE329lXDk
A04Fhulg005IAU7UIHPvESUlpXo6Mi7E1oiEOD+VDGQik/swNFgo2yEdVQRcZYWKAGswuFk79jq6
tn9wsSxQS3vAXIlUuMH5TDZFARWR1rBDUh/v05oh+7HXFrPDNCo9t0fK0WQxZAsTcvsfkZ/M27R2
3bGdV/lYZ4SbGKRn8HCK5KKsDHKKOE1Qjki8952yxFRilfiAhegvSx6vF2ecf+ZcLU+OIdy7y4Ka
Ly1Xpo4WsqZuyofJSqarWSjE9bVxVfto5Pel54QGS8lwUf9nYHVoYtpGn0zboY+UVXMPKppoyH6X
4DQc52+lbBAhCtRNE3wkc7hhAZixrkAfAXV8jFaOE3yoMU0rLmNgtczlX6Ww5YvBEHKTDsWTA0OC
Mam5ntamjZ8WfoewKTPe3v9/jfQ/WX3/XON0ETvIvbQdR/3nGmdjUseUaWvvbT7nFvV5iLc6kwcK
3NkQ3RWTw3hadE29dJocdpxm3TNVnfeq51KcJ3qAf8Pe/x+rySxFq46JQZ4keOOfERyU45VNkbxv
xbwe26I1s8jWHHNvZv2a/Msi6//1+xtoQq7lsHRu8j3/9xprY+P86ETt7nPCBfimzSR975IWK1Xp
jML6hG7WPg6OMv1g3nAZB3fMa+oxd5/6Imlo4hevsP/lS/lnMgartbz27PuDwgXJqOr//TPVCn2n
1Q3uHtg4qrDqTY9Nr9UZLtuOMoKdF/FvuRL/3NAmYuY/YaEE3ehEx+n/2Oa1pQ6vJWXcU7m9e8vw
4gx7AC5Ky4Xe5w/sfZW7UdP+NQYFuiO/zP9+AP/zN5NSqmLKJXTln5Ghs75mrpYa+WFqNRFZWbJs
Pb0sQ1qRbk+m0RwqTr5uhWGMf5kYgQXQxo98ma1niYtpb65MFY1JZy+i4vC2Cs276fnARUV8F75L
w8aVKFbPvUghuyupqw57yXZ5xm+UPZVqWj5VaWHu0GsndikK9Gqzlt85nv1o6pbliI5NnAd1OnXU
8pkXJcLWGF8sFfk+M2HIWG0eDpI5/prlfVipvRFILgWfK9H8WAWrSJqUeig7RUWb4O6b+yXeSxyG
OzpLhUau5Qkb5gzHurGkiLUulpWxAqo2JVLhFnKq5kXwzkCHHFuq1JSnU2cb7u9qeZhdrH68x9Wm
rCiwjKY1Fp3R0jiHeEC/IboA0/9kdhh/jOmFPqp+iZEQuAvSnMOfpvCANsg0qEnvPhNoFFOo5rUa
kgOPqjRZ7pMz3menBvryJVWK5mUidimYBc1O32dqMK/QjJK4bl8UkWvnYSGJRPUSSsxGDsiyq7vC
Si2bja3Gv4kbj+dlVbRdtTjxzWjddoOWjYm14jC4OaOx/k7MBuiEdf1sFv/D2Zn1yG2r3foXCdAs
6rbmqna7J7fd9o1gO46oeaSmX/896n0uXOpCFXJ2sBEkQMyiRJEv17sGRIc1sOyEF5oEZNZC7MFj
N3tBFlG9KN2Ud9xBhp9jrxBkOJn62sdt/4t2e3TiEyt3hdWkJ6tiaQRuwmEv6wwfe04z7GDopSME
hk+YtXB6CjRaADprr48CLl550O3tLNL3yHQ4WDMInI9eaUI5njONMUXB0dAi0I4okmFndLnYO1jy
n5KoUc/ol5I1+0q3iXDECwnXOpLGQzvTzZByDnisOWH0SevTbIN+zTraVEJraC4NQs4x/1UCMkDL
5JlXBRCqZ3MZF1mV0pRuSzhgmCmWEW14Kx2qdRvDY/aDBs5wyXXiAPrzR1loBQyCB1G68TsjdGBz
tkX5GLZddew6Tfy2NAchNMzrTK2dUvVAZ3b3quG5AWqi+U+p50PUMQpvZqcR95fIgF2osKsTHRZi
J7Wq+wzaHGyNtv456rV/KHC/WemA4UfYGrRjRZTvJjS7RzsddOSkSY9XfpY/8Bl2e9Eo+q6ApBu0
cfGhq0T+kFrZ8IAk3mXKc7eaL6J46AbH2uZQG3YN3DRgmoCTNQrAnP3GoYQ24ecWIchJpOntn66r
YkKe+umrRuWzhgrdbIyU6qdoqI8LQ/5sRPMbaaiCt5mGQHMlaE9Pe9EzgunRCm39Mx3m3/A8vwLW
5PsxlNGR01ztFLaUu5aNACZDAjtYq8boBI0bcQS1IkCGjqagQ05nlYGH+jBvCbDqf5QOZvJhKmIT
Bl+t4QlUJQiDWnlnBzStNcTjW5wk57YuBS7XYIpZg51OKmtD/gmaBcveZsNMbQzLn5HOPFaJ6IZd
Q9t9U8RSfYoDHx51nSM9aE3UFODXr7RnoWAqrt6tZsWbIR6Dz34c979ccIEBNbfQtlrXNpsOY/0d
ueI5DJ5Ag7It0UehnKfgraPHQeudfIWLFRHIYWOBqjRiB+vwD9hZ/GhnYMmEJqgNcU7fahEYvyaI
4A8yi4KVpenGnSuw78L/1cNjsEHcFKZvvc2dLYYeu5FQmFcyTRQx5IZz75YdIEtotXBypmzf+xHM
V4TjlE/8IRo6v+2IsvY5KMr4YTLAPcKqTrYmke75Kk86sW2g9pw6bzCeFaX8KYc4jGqCS6ZfFNYu
DyB5JRG8yDk0j3802TFiYt2DENsKo6meUGMHq1phnKvp8tnxB/Rzmqa1z9iiOui7RfGPiDvrWXms
TrOPSgTcAYALAM4W7bRFp2b+DAmU9X5AA1XrUCr/U9hO7UYldv6pE4Z7yGH7or6kYifG1tg6OXeW
vAmMVaFHEiZuiJGBnExg8FidskjWOzX48S4Dd98gVIsQRdHAaabAvhsUi8SeZHMC34BG5Qf21nWH
aaf1QNm61UYHYjGtQ6k0sdGSUT+lyFfvR6uAp2wYKAECdu66pVcwdc10sDKj5x+HX3zO8ztiWSHN
bPalU+crfGXFN/pyZPGkI8WoUdDZSlP9xe6RpdlFOW0i7kvPuRIwKSuLlrnI4oOLbncdE9z0Ygk4
z+YYJ+sIlHtcmXFfoLuif74u2aoPVivaNf7AHVaCPZHpReSBxBQIudwISd8U6/2s4JqNiHyXLgr2
o2nh6BA2XHuTQSPfjBXsD83huTUyNukoTcSLeea/zkQ5nkv8viy7sIq1kch2541t/drFsTuTfN21
72j5riJtflWPtb/pClv/jnOs8VZ3YEh51L9A7Mk/GU7ylSUOwTZM2i8CmcRRL7UUSHZwH2sjL7aB
PaU7H938mlJ5DnMdxBPe+vonkgniZzszmrc2N2j85RHNA4IXA5gPvX/onLAst6ZLk4ySPNrTDoN3
owUJRys7lSoa71S4Vv6WDrH55jnmfE2yAnTp3tDLx8jr5TcCWmiRK1owfc+JnsCx2tRDDUspSmro
nL7TAKINwWfAXiCj1Bo3himGozC6L9KW1T36RhuxE6tHcMjeDVPe0f7FuqNz62pOz0t3A/eCQ48v
5CELethu+JaEq8p07DvRTuY/9oAcTeldDgxYDfuQqLJvsiWR3jJ0uYuVK/f2qAIYJcDrhNvQ2CuT
nk74AJdojhGmYqikLzZuY8KjRi8PO0TVT1g1JK8Uh8ajFtPgQUINPqVC+CN+6AP3AKxyyqutn2oG
pLOpvIuBM48tWuCjbPT+0ZcuVUoPXXYgt5i9tTJXrdeYa9sxvGeJTfLOkbF2aJIArZHZ0OqFSrzV
odvNna25i8w+07iZ9dAPITkWWak99hbAMKx8MLUBcrtrzY4Y9pQds8i17zycwzcmpJGDi5nCMdY7
ay1MLky5EdbIK1LzU9KauB+Fdr6pVZYdE0/STcBke0OsKv1AAJgXd3T4aX5QPFa4K22FUNU+Glpy
2ltKO8ucvrUmMJmGMzwt0aHARm8kHxmiaftg93a45RahbZPGgRwxGT4E/sg80e10NzC+0209Jeme
PQCeSWlP67AC7tVqE/BTT21S2LNkU1dF+dKN9ItT3Ad2lWVzrIBgrasOtr2Z6+MGsnIIKll0r6j9
jLuswtx1lQOsr1tohA8xd4kd6nNEgiIX5cqBx77Cizxcd3VivXVdI/dxnAKAxKnbI+wJul2fT/IE
7RcEWOHXlwwRnewg1Ljf2ziNFk6/KQyreTYpN+4TQtoe+7KXd2wEsFz5BmCjNsCNFXwANKfhT1hL
FFi4igT3MPw8yqrmFZQTrujoZ8G+LqYJsQEclRKLtUMGCHmSjtYdvZJUv9VIO9FY1+DXwDoTG86k
zC9ok8IH1nS370eBfyNmQg+9N4oTaK+xzXW0d3TR1SHUFHRIUcjwW6nN9zhXd/ayxWExbnPrE0oK
ZyWHXN+mpix2ysWJQZ8EWuFBJfjGYB7C/hQHex7LeE+ggP3gKMxsvNDjkJ8afevruf+dDRUjbhwb
mnVlusWxL8waS0JubqMIExhGUwbVN+1p81B0SAcSMfYL7sEgSfdZy1IgECubtpnu+6+JOd8dwpQ1
qGT9qbJNcQdCxL5lj5M4yrHDvctxexArObHL8RgBuPKeT7pRXwyTlhc+ne1wgDXcnJIEJ5euA+d3
60Q7wARNsYjp+02atM7eaJP0ftImi1xPpMotLo5Q01BaKyNzXwZCA059ALkIZCzaJSUkpDbIv6oG
YxNKKnFHQlFM7T/mOyfUA/J64piazBtpGmTNv7BT1Ulg6bl1O6m/aDatA46oB62U4kBfQ/0kci8A
vBntHSRsdFRTAGs4qlGcTsB6h7GqsTJKmj9F5rt7odpgX4QwnLLCldueLWPjaXxlFiYTP/uhwK9p
3sn8tpi+cECbXypNdt96XMHp4Kr+Ee629iA9G8uDSec22On5YztFHY7pqb13iTq519oxew078sJH
DEjZh7KAax35m0PvlogXYbf1RWttxwTwC5eBhyovWoJLm1geM4jtjwWkkm2UQBiKXMw3aHZybQzC
7q6My3JjNNwVCyvPf3N9QjiH281LbUDakx3t+sh2AuiKfbb1Y93e9yDyc2cLv4w8198S4JjpQCQW
rGTZ0bn04cI7ifJumKotQaAZFXAA0Bz6mXNs0AIEquvaFqHhkeMQEx3vKIsIgaD3xc6lwg3/o8kj
g3kGFqQYsuokhb5bnf3lf2sGmKsOOUYRQWDBvfBq89CBje5Is8DQJ+G6N3Vheiy9rLgxzSXSM48M
zOPSe4bcjVn1OdLj+2mCYb8WnfTS854wmyzusWPyvtWqZuuQdr67DvddeqymZ5KYYuELht3K+Xha
jatLMe9ssUtvWC/z4k20vQaZoyV17fpY749tieyYnqtjT4dHtukuYCxViCElpIh8DN+R0xolNPom
X9n3sor1Y9zUEY16muQINKBrxT1fhIKT//P6z7iEbGF0juu4IKzDdBZTBmdUcRNHyanqh/jOJzZN
rHq3x6faR4ib82rN6Q9q7zG9AS3OyOFy+jbBXp4FwGjTJTh/1hT1k8fWlpxUW6nfgepJOaANfiM5
8+Ioju3Zs8khjIGFSSeasjqlXoD7UHbGE8w0cd+6fb2//hDff+xiMt4cgsd84Pzi1ns+mcnrx0FW
5Kq4OFSilSk9NjYsaxCo5H5QA3Y7dMLTzHRfqeUTQANYmi8mDKLsa2gRKwe8XhHDMozpiHbFc/vm
oLw+hAhWDiSQuMSbFns3nMyvaSKNu3zUyp91bNKE9hu8NFYmLVVimatKPflD34i1RDdQ0+ol2Csd
nbrel1KPHszc878iEYDwM2Fa+tUrkX9szdDrAxrjQ4g8WhmFcbj+eC58VkCXrHVDmBjVuouX0BjU
Bg60ixN6Xv2xr2x1GK1B3QtE+jdW1aWviuJ+/qJYz4g0Fl6apC6Uvc6hfPJtC9k8muzxzsXC6d+k
bkO1nqy8PEawoOW6cxNqXD90C1CiaXR///dJzy7wtmB9Y6S1mLQV6AZaRlKAwPDkb6oz0gLLoaSi
t7zB/3J9sAtfMTsJ/uT4lYIVL5MJCTI2wJ6oBDplWt1dj/UkDj0is762OYHta1PJ8CtemcPb9XE/
9AfmHdo1easmNtUCMP584Y86ojUaz/LktvqLNAtYVRCUVj7916PbQOVo6Iy/4DQY/JEIUY/OQBuM
cJSAvjVWiDf21EsLzaUnAoWWYwNL5PNfE3ZYxmK+k54wT0IHxk7+ZOrGt7SvzIfrE7+wr3j8D7dW
TglO4UVDwLGiwskcPT1VhWy/5pEGA66IaAndOAEvrmdPGLrJ7gKWtTwClY5JejmSCgFE/Jlw8DZd
Dbadv1mFi/ZvxFVh3eRV90QmTeEecPzf6pl3Y3v7+JaR3LkkjAiPNzx7hJ8/V8isrm6hxD2CtRB2
FPSDxV0nk94qryuRnloca7JDhG0X1L8R42sDvbsJrp5UEJ9LJImYUQVoI66/hI8PZ/5dpM7SECLe
CwO/8981GxSHeJa7R1j91sFIudo4E642g6XdmxSW6xinKtoE2DNbPSVDOI7ejQ3nw5Kbf4IHEmtZ
nACeWJyfjltLfsToHsMp4DagG7CNeSj4RVnyxlqYD5GzQ4ahMGMm6cAgRRgI4Xy2osrESHIHPt9A
zCgEtGatFWXz1AojedXjtL/hwfxhjTMeBrr0XHWDasheFJmaNMswT0zrWMUJdHkg6uGLk+fdjdW1
tOrF2Nr2eX1zfA2XcGcxLSPLmskabIbx9LFEJqc7AKlhh9C9zsM9oa6m9WZrmRVvdRni3UCyhf/n
+kq68GgpgASdzjlsgBy+80dLEJeFt49rHzXo0mrbAXeld4MzQWTrFWy4hyrW1PH6mBdWDn5xYBJ4
Pht8P4sxscCnUVkZ9hFOY9Lhzah60AbX/db3rvl8fSzjwrt0HAOyDANyPi4fcgV/rcGW0TkC2MIQ
yB2Eh2sqAq6BAGDQrtEIm/qfrBnEgUwXLIph1pDYQWzU+KQJazC+Oj2WoYcUoxiu+24OPnr9N9qX
XsK8odq2heUSxdr5S4A9WYXYEKLjtGOvy1ekoQX0x0one2zgrUtK5Hn7s7BcMnG/tGCBln40VttC
y91/ytAKGyChRL4ZekfuEp5X+BmnGLUBnLVd7WwC04ThT5u/k6tsZFsAO/Bweq2lAZZqTwg/V4ZT
qeGLbVUh92BETTuanhVuwjkKYt6RAQ1z6Msg33uJmh1XWmzxtwGuKjUGoprvrfomxZsLSmCeO/8Q
HGt9c2PpYqKYmyaa6kKjxTQRwGigF5rwq+vgQ71hr4qZSoBi44SdNWRAPelS60YtfHERUI1Yrsk2
Ti7iYhtv0hxjwqjzjnmOm8BatCh4UttNt1Ptwj4Ka9KjRgHBO0aX5+Vdu/bTPAOYIeauHIJf9Gnq
fZuC2F5/85f2ceFDsuDl6xRMYi5v/rphBmg+Wz4wAzNybPNWcV7Vx1RH2c1kAIF8ILGxVKg08DA8
TZDQd5gyyxsxL/P3ttheHXKXKFJdyzFge5z/CGNsAs8tdY99yLhDAwOtzq2bXTIqtYnVqDZwS+mG
ZLcSxS/sf47AvNOybQ76D5MfYEezLRHfgPlJ8Q/mNrhrBRFr1uTj7Mq5Q4gQ8NjVZbeha+ffOMAu
7QwCEFd3Z2oDgSvn01Y+Ae3JEDNtUEmY1BArvo9d7N9MdJn/oA/Pl1qRXX4GEpbElcwNWjWQVXrk
aIwOaUC7WsjUeMHUv94LmsOPSiQazNrEgLIk7Y0R4Vh5faVdmCxz5QDVqRm44C/uaYUKhyKkU35U
fovfmN7WOFmw5d86que1spirmHVvgjwkXyet4fyh1koXcSpT/YgkfpYJwLXbJKPAqjmviqc+btp9
YY7ujV3+wgaKWQZkejgxUISWkTGQF+xo6rTpqDeDOilsN+HPgYaljRfh7gPF8/rTXMxSzMc2vJgZ
g+JyR17a+SzbMKkGV+u0A1dacwuaHd8VVlY9W1OJsL/BW85O3ZsVsXn+bP83KnouiK0+RbGYz9W/
NouwEuxKvLiD0Su8ZDTDKl4CQxqf4yatfiT6EP9jFbO9gQvJOiTzKxJ8RxAiIY4biLh2TVvSUbn+
KBaH+fuPwvqWzZkdxPnAykptIqhwsw8OYR6l31y34+SBV/hVoYO9MdRin3ofip1Sx32ZssH8kDOI
H+RkRrNF8ZhkL+3Q27TjsgDpdJU3r5NntafY8eQ2CHF7uj7LSy/c4z2TSERByMM/f/QQlFNa+Jp2
yMPM2sRdlGx7P1PfVetgWeiW9T5JyvD1+qDvGaF/fUzvExbcseYkEof71uJj0q3AqFTNPhhrtTLB
6MspX48Erw3Y3o7WXSoTHI/w4m7zA/XbhFoMuxhsFdTY/5BBGomdP2YoxXlsOQA69NdwNXdzbJiL
Gf9pWCgRr8auS+WP67998UX+76ez4dlC58eD9Z0/sGCqlOgdRztIdu5TM2Jr5GpxiDIljh7zKbsV
4rQ8SQU8Ma4iHo1mjKJMz1kUlZjB64j9De1g2vqjHnfupuhM8VpGERrl+POIDivGcSGg94Va4Ppk
zeVs3wenrvBswX5gWosvEw1GMwHxaIfBCmxEkTE6OogYrfON8DZBkkJndOHOtrTwt59Gnn8w2sCY
Xm0d/dG2t8LqsamxLsVfSBwbkXbdpgijAcYAEFe170nxFCdp+A4Kh3wq+jXtnw5bgLFyoRhLp/83
7Y2e9qYd278QxLoCC4ku7bfXp7n8COZZWgYRUwAMc2LLYteL3SITdcGvb6JQounvAmHfD7nNnbgv
5m6vT0f4GzE+mrm/PrIxr/S/v4T3obkvwNqlksdX93w5+XUua+lYdMNbuBjrpPHS79w26Y4Uo4he
laU0dzU/hG5d+v3wKzWzGl8qmje/a82Mb2Agl163M9+YyADlANAXv0ZiJl5O8B4OQkbYeNB5Go6q
SPx9L4gkUW7i3V+f/3KTnafP7PiUiJxiK1jUrziblKWjS/8AHuI/h5NR/4maCQ5w3I83PtxLQ4Eq
6GJG1XQ+q/MnXYUBTjEZfvho2KdPGFxPTx0Nyd3kTmJ3fVaX1hNfDAUnVScAz2JWgYFfP5SO4DAN
WB/Dtcb1TM4sqBFaBix1PAtUm964C1yaH/U2hzeQof4h0xDXREge3RQcepUXFo5zLFc4IH77WESJ
+uf6DBeDwTBhKBSc/DWDcsskSr22orTMpH+0iKT5g/cZ4rsqyD9lvf39+kjmssh8H0rMK5IK3uUT
PX9vrRZZeomtHkVmBJsDtCFAL6VqHLiKouyfEzejX5W12PvD6JTh79yc8n8RCFTyM2SnanYVhs6J
l1vdvvoZ8tEVWhEubrpvV+jxwUNfClmKO7o34pCmTXxj4S1OdwA2fj3bCics5PwPd7ShrIjrzh11
rLSky09SRvAjMvzlfsSdnAjREfrwFBem9ZOd8FZw6uKLnl8UB5ULtsTbolSfX+RfpRUiBzvojIYX
1fXGg6tnWClCvd2rit6UmeW3rvwXFgYnxXzr8imbPrDLJ1zWdHy5aZj/T8U5DWovK/oZaxU4v68v
jeXR+L9VKCxwcpRNkFYW+3aFC6Tt+YM4ZmYVPyNfClZJC8fX1yQR7dAbeuhUQ7yxrVLeYSAFicuE
1nzjV8xf819b+PsjJheQCpH7B/lQ5vkj1knatRQG5cfcNhNSmITx2rkY8rh1CHxr+hq9nrTYuUPV
P06zDkZgebEinz0k0wYzC/7//xE/JngBJmwqTFXcJYpaSZdGhYr8o6iU+8b1QjxkQY7jIEmahzST
1bYdzHJ7/UG8T3TxIHw+UselOzJ3sxfbnpAutsZjCAfJTHLwYUPRvcZR4psVT9NTE2XqD+w2igkn
raI7fcJYeBumo/Uptof6gUgJqz70tNw+hZWvP5Ev6cLoKiz32W9j44cjw/CnTHgdOB0a+hdJGlO2
w8zPk/s84nr4NIxJYIG9OUm6GXoAnG9+OuIgmIVRSknI0pxWdl2iVhrDUf7Qm667p97DNN3QIcIh
zjb7o9St+kfJZRVKN4rFlOQCrnX3ZQzFd0MUjRfs7Mir7lvChB5GTnSoPizBFW03Oa5KocqOygUm
wakpc1izJT2FR5WE7fNYe1h40CQZiO5Fwmg/NTbanFNP690GumkwZ4snu8Ynaaiiz4EW1P8oa8rd
jdvWZndr2V7YV30PXMSHzErp/w4t/bUzhK2hcKrS/KPBXnDwhwhZM1HAGIVRboeNETzWvpHeE5Jt
7LrA17YBFNT/dvzPnw7Dz+cxocbUAIszmSAP3hm9zaOAA0CghUPls/bjaBhOYd40t1I8L50lPvdM
7u+gI8TkLVaoZciKDKUsOPbSVXfkPdt/zLqUZCHhdrJuvUBslebw7So6ujyKyiKF0ZoUTF6k0dNj
aUEMW7kSg8pD62Rmtw57L31ztJEWcTh2brDSIb9gaTJ67b7nNRo3XtvyMJmfGM9q7tpwGPjLCi2v
68zKzNY/1qE5jGTPeeFb4osOt4Mq76t1How2TrN14f6gT4817/Vv/OLwtAa5qeo+qpkFoCtaKhga
CP7RrCOk+QZHcZTJEE5OD5crxf4V0590GyrbvjHyoqZiqQAkspdRL3IXcZYSITxeZTADBcfWSCe0
96HEIsQWRfOpb6Rr7RoNSwsikyzEddfnfHFkxzQN8lANE2DkfH/3h6nicXYoWJCN3PGui301ldj3
1ZbaukFnP7UWdnnXB/14bs9Fg8EByt8AExdfhlENQuVZExxtx8HPSXaeeJpSoNNcimzT2/mNyv/j
i6WyYjOgYkUbRxL0+SQJC0haGzMBfG+D7qfWFe5vQoiqrxO+oTqZH1QqmBj1/g8ThaW4MdmPRYPg
Pg1KDK3eg7Gy+CxLrNOHOGYN211XoMbow2cMV/yTV0TBjWJs+VzRl80JjhzVVEQeD+98nj05xk0X
1sPRHx1v2/qWdqh7M9uRXRESjiy7t//2HufxQPBAtbnhWTSkzsdTOf58vlv1QMGJ7byFQ+l+lVlj
JBvS4Yxyj6ImC//jp/I+Jm4Z6IrZVfHYPB8zxkA0M+j14LPnxchnZD2aiI26x8F2MOcYu3bC9W8o
imD93ydL42smDXAJYXtaDBxo+VCHHotIuWZ+4katvQy60Q3YL7pltdbs8sbrnKfyd8nBVC2TcoNt
ER6Os3ydDvrsipuWd4QjnL40hIQ1G8soJ2t/fWbLFTqPo3swI+AFUOst+S704OKgLZV/7DIhyOqe
ql081eFmqovxRhm1/BLnoRgIghzULd9ZFrVI2vDYrTwP4T6K+GjjR0SRufG+tUx3zRVJ+zwS4nkr
PPYCIQBhjTV/GoLTWCzD0EMnVMQ2lLw7soVyZBmJ9diTAq+vTNHOsXtJQrJKlWnTPzZhjdynYM3+
SusOF1vVaKNYB+aQiRsr6j2Wd/mCqe11dyYLmoBK50sqwBt3VBPnXTrhf4sZhmv3r0aaJi8BQr0f
ZBxC3iTytHK2LTl2yTr2MWGTmKJnmzryA4nSqrY/JzgB3kc6dht1Y8Yt3o9VN0IiHrA7w5GYiAkN
54PnFKeYk4F/RXUDEbi0TumQ2DqtipmGuNjOCzMzsCaKA6zEtPFJAisKmmC479x4XpfW6Ywic0R7
xtz2Pn9cBhIuj0+Bu4hKMDctEPvktLx/wd7xTtc/iUtTAjOmvQtub3/g4TncrAjrCnkzvleTRJUH
U34w05gAx+sDXVqa4EQ+x6HOyQQWej6pvp2byLLgLNRauatcHLNXGgnZe2ovfc0GGIOQ1Y/CqdyT
MvwK25FGYnbZtLs4Kr2n6z/n0iPm6IAcgnLY5ls5/zV+QWha2HLLUdDRCCQl9NjeamiCyEvUJ3Xr
jXJ/4g9cfAIO5Ddfd+GlcF9crB0viTvNIdT1WFp+bh349mfD8AY/NVOGBm42rYYczybM6sXrfexP
AkXfj5SHSatxqdfjzxyG8q7WJu5To4zHfs6gnKUdZi97Esra7HNUE5qBHxC2ETU6TEo7yw2R4/pJ
4yK6KYgAxDNVIu+f6mB2/WjyxxQbt5gk3kjkGzN3u2mV5UP5b5f3/k/ysDxkx5PefTEgK6L9x2P9
RS/gLGyLUQniqbvOxwS8ntp/AzGzGVOCCf11K6d8Vv6JxKUIH2lC9GA4447G/XiXx5hibKZ8qpA1
DFIjIqXDkDTvPYX8Epdo3MFqYhsGwazJRwnLuwJK/B+aS5jJJblr3yM3JiMtmLxxPCb2iNvNlAuR
70rBF7oy5hRMVK4GlNkRERLpS9jB8RycBmOGAda3hUECW+i2xJn2RQ914yFEoZWukskuibTswmZd
2ERMYFyWaM2ejClFch4GS49132XfPaRL/5JKjNeEaUbixU1L9cfDKjJi5j2qHOmFj/hyj39qe0S5
E0uNbgb+yDkIokKeXGcFZor+5E3Jqp78jKRZAwOgEAVTT8YwEZEr7m5GxiIoCX7jX3g/BqsvIOz1
3Ztld/2PIRo0j3sKya+IF9D/w2wqDG89GM1z3MVfcq+V+GZ5mfWNDbXZwhSa7f0S5JerGno+Kia7
MlBt+kyomzDgYNN1MMDQcnjd2ZjutTirsfRocjKpWCo4E5HoYpnWqdW6Bt9jLJNBQIWbf3Zc/d29
BOrZCvc7r8VvDr9GBHC1j7Rcg8NDF8cu3JUPG1ffJr7EGK5Sqv4UiUjQxse893mqrfzPNJKovA4q
Eb9CJ0l/9FmevEGn9U5kT6C9tX279I5Nb7qQGcmewlIUicGKZpcp1nHIJRnBdKe9EgtCNC/JW2gk
LQ2LF+TYUMXWpEZgWJgEXU2IB+ZX26IcMug0pNXcskO4+MVDWoEjOLMnlqyOtIWlJSWaMexAqlNP
qO5GDqX/kPIzN9d3s3m3Ot9cEG5TrZmGB5ZLp+V8NwNBKnoa/PGxc4t3+/cAp7gkWts6hs4Je9up
wNFvQwdCgM1kZnGj9F9ergD/6aqDkc+jCxDK8/HjkCQjAxjkmEszeTC45tQbMakJM7Ghoc+eUmZl
2FOlqbxxVF6cOdC17RuwyTkvz0fGWaaxEa8mx6Zpk5VFkAeugQ02ymS2PxoTdR0EyXDd1MZ3zw+t
5+vP/ePpyZR1kFk67p5HI/R89MJLLen6RXKM8zTAqk1z9lUosPi5Pozx8b7DOPMp5YIBc19fvF87
ihtacjI5ZnzuL1o9jhCCcGuuRoDIIiSKIsGtEeSnlatukjrGounLYBjoqzOTgLGwdNYzhrpr0cWu
tdix/yMExAIAkYEmA8uBUmJ59wv8snGGNuZBYEyT7hI/waSMcIAm2Vd2E/68/jzMC88dBwBogRZP
H6LtosPlZfhTCIfhcOxyWdcuqj5M/VOEcxYyM3KrQR3Tle6GVr/Cz5WwSe6solnZ0iGCQbavet3i
bF4HuY8cOJqITcNwEE1dQASKfW8ThPOYlOaIpWReTgR8YiGSboypcR8U0BNtTScS095162naXp/c
x22DRzmTnUC4ELssMQPPmJRGVGXC3ZY4n643g2Ar40A26wQVanHjxX28p7wT/1lUEP0F3cLzFZwF
woci7Cf4m+vQt9K2S9QnHBg5xHG61MndU+gKV4UXV9Ur8rj01tZ14VWCkcCMoS8OeeId7PsLwBSa
36DhcrKjIPhs5DzVHAL8hB7c2o4vzFSgWPJ8z4CfQgW6mGle50Ji88W3qkV7tywQtjSQUnCw9CAn
HpFdklpT1UZDSHcX3bqaXXittBXgUM4MeJD1xSeM9hZnX9nGRwPnUNzyLIRZ6USETRJFN1aQcWE7
BoSZGeEGQ0IOP59qFOoqaDXGAojB1CGDvJnhqo0ye22ByhanCR6Kj7VnVe/hmuIaBXuEWBJCW4gk
7OsmPGHgMR/R05x5JEwsmmOiw6gBDOWT5gK47Hy/vuzfe1iLMwyIBQK1Dcn0I0mhUb2aIDlGR21E
QXvElmOTk69EXmGnH2qdDOqp/ZYlmMOcWj1SPD29rnZhUpKr0zZG9mTgIhxvoG7W4rNNTq5/iufu
wiEwW7iLsDtwj21dcsQTHE98AOrU6WcMsPbeLFHSUEuxRq6LSLaH61O79Oq5YtGfAd5gc1ycEs1I
dZdLsn41N51O7TCA+yozfSJxKbjxOV8aigXO58QGgi3U4s1z6OnMzWNjjDmRV3Y/5BoeFH2qowLQ
O/1G3bH4eGm/c+py7M6Y4zvb4HyhOa7pNdJo9AOhqQkM4HFsu5OEYtfcmNfiAHwfiA6Da3JmIXdY
cqvAAHSt8nL9kJLGhC0uN0XuTf5Q4LYCaK8nEtLw9be22C/eh4RMAkbNEcPBu9gvwPsir41L46Ca
zvc2UQpwumtkxtIZjSyUmPc39IAgzxdfJksLbsGpS1bw/34AMOp8DqCbWR76RJ/ZhVOZLH5/xBq9
aOiyfM+KnAi9jrJYI78n9tQmMnyiE8KuGvt1rA9RvAe8b3UcAOBPHoMwLb/0yvF/Qs8azBvPaNm7
nX8jYBMIBZgOioQln9LBxbaMHWfEF9rToOTvXMLh/sk6TAjZ2Gy8ikHXm4LIgDE1MTim67i//pou
LEH4fXPxNSPP1NnnS7DNmhY3QHc6qBpjTnjxAZaOVh4V4fb6QMsi7H2uM7MRSRwLEKzyfKSGBwAV
exgPiSxJUWo7c9hP0NUetLbE1TvKhgTCeRUQBanbr5Duws/wMPfAcf4KURRhwlkSPYU9hpWYnSJB
5OC1nRt7zYVVy0dCw9jxHIfiYVGJl00BeGBX44H0GMxi2qE5xRZOPyBj5fTFlCXeoi3VuVGV6Y2h
F3vP+/OZMVxM0cDG4MycPx8VW6GVuqwF12oGenPT9N745XPpiLu+/jLeKbN/nRb/bzAATg8WNi9/
AZGpgkaub03jIfIr6x9M+QnhVckmrmEPVxGdXNLnSf5txHMxpC9dq7bkFx5HfTjmU/dJ6RjhVDjM
OwHJ9SR/u2G57WztflKEtxE2QxD3J4y+gFXKT2SpvgTm+BANzovf1hs9ze79jJv29H2qBnxuU8Jn
k+3IfxpnrPHaw1+J4OL0C8rRHXrKTxlC+Fxvftkhfhyl7h4R4JHgVASf/4+z89qNW8u67hNtgHGT
vC2SlVSlZEXfELYsM+fMp/8Gjf/iuCxI6B/oBhqnfUwWubnDWnPOoZIipJFOSzLrmgFvRMRO1hAi
uupmgY+oEURhz4SFtv1uGirauL2vFcx6RTOysBnWq+jhVH3+bD9Qs9Ek49TK/g7DpvwjJ/zPloxd
gJ33vTPvyaebN12Pro3QKDgnxmLt4YknbKkNXLIxpYmCnvS25dC+Lcup/apP+tGQQlWHW5Rzj/bP
FJjgQcL9nPBxFxmpmSgWSQ4gj6J80cdi/vn57/5gjUHqQiub0YvG51IlCSAsgOUHwrfXaO57Kilq
P+jpN5AGSL4nUjwRt/8fV1zbO0wdunQuRVEyDquYDvCyb2asFi6UowGWlF3dOR3rKikRhvhqVbnY
Gv75bpi/+DodShK0Q/7+SEfCNvrYyFlU1DhwRejY51gD2t1GGBi0ql8OZWZ/VWT+6DUiJ8FIhh0V
bfr6//9nQJUGdcARMcV+0Ftx3UOhA32j98oPkWbKF6P3gx9Ih0e1OJSzesvLWdoOJggnI1bprNO+
5UtcRl6npB1hXZypjsgi/Dwe0q8O6Ou0ejEd0VQiDWG1qNCQvDiQFjNJn0NCOiByGYUEtZIaiIuR
qSIQqBhTgoe1DhH6sHQjmWtCIymFkwce0QzJQgEgKqA6RN0/Gr/Yof376FenM50oZKkcly/nSVDW
S2hPgYXQWQ0pn+VMf25ZNWaDAFkgq/t8RDNRfPAoUKrRU1ifv0Gn/e+X7RS9MjrY2PYqDbDNUEDu
xvm7L/Xe6+3ySjPb60oh8LFgyG+IKL4KsViRZ+KNeevjaKaSM28VYoNL5zVL5KtSUt4VxODp5DZd
TxWEBx3YMW7ExzB8MtT0BW8Z6360NwT5OtKaN6FSvljGuC2Zhvug/105WMkhq5HekCv3xPdex6Cc
uvaXPbUHvVXvWubeqspPU5q5pO/70Wi/mY3y3QRq79YEBZHq048bUJbfDIU4MExDBKlk6VU15/2G
+OWfPRhAf1KaByNEONGad6oe7/I8+y2ihXhjsOWrSIrzRTSfotQ5ZnNxh1YyJ0SrO7N0eJNcjlOe
n8y48ItMHuHLwv9rX5bOustCc2tozTarCfoWCvRuM03XRaMmWzPAPmItVXEVmkiy5yy9F0oIF0Yj
yQdoLSF/35alvJv19HubMp2XJYHoqLM5cnekJhbmS2Rn+yhGkCycyiWg7TmcprMMEW8F/W0BfBOa
tj+ib6RJQTRB2/Y+CefX0m6JQUoew7x61ZfGTzVCTp18T7ojiFFL6f4wL+isH4QSe8kc6XszMp45
HaeuWeqEr8G1Q4BaunFDLEArtqOuXPdEtfgZi92+jYZ7wleBm2fW/aCUpttgLIbZTihqpADc0OM7
VRHzzi6I6cgMIqIoFh9r9KCbYV62mR3g5rGQE9rW+NRO0QuqoCtohGig1bk6aBRLQUPUNA9KY7wl
h+C7ascvRjndZtifZhi0RbmwaUhg+mQpqLdEjal1N34wRprf1NEeHO0+WYTfphnQDWjyG1mFR62I
QpA/st1WAZ+4rmX+Wol0Y42IObXKfy/R0PitrT1ZqfaiCHmKsxJCU0OSqqn8XgbLm7XxNbDLx44I
wRIZ3YItEKKDh4HlaDfOUXLvJHWy4cU/5g6RU/HMAr9IZ7Ad5bKVc/NIePf9FPaxF3NQgdYG4Uvk
fHNBscy4eUnLx7V8racBUYUdX6k6ZTAiZPNsjmvoFbEWsTHcj0YdbsuCrT1ejbfRGTWuYkBKRdXE
AMP3OdqkodeK5ur6fN206a06Bkeci9lDbi8/QovyepdAEDQxBXhKCDCCuGi3n+lMEW04bgC1EsTP
ObUNhG81+goCxQsRoUCYHFK7x6q5o4Tn+LmFcSroOkL1SDbkpnmjhODCaurrk27id6qXIPcQSytX
Aa74a3XRaJGki+YR+b6CYYg9V5Rlb1Zd4pUQu4iZBahAJF/rIYfItutSCGCKaN65aVai5PxTKYfE
7XsGv2WPt2oevwDuuons7miquYeElnVa4x/QIEmy5YnTqNetUT8UP5/MBIUBySEtpEvkE4Ww7lSD
s9AYBp1PLHP6rtjho2nWsUdGc0V0YfgNcDFIFnlIuGOjnn5ncXRnSxIIiVR3jUJ/q6ABGDVeixEV
J3mC+luYZITFFZXmUyaPPBitsM1l/GBkquGBqoh2aYV6Ef773hoVYtABAF239MRcZc63fane5WVy
YAX5XWslGXugfOg9/WrWZKs8ulvK/hSmEEhCUtMg5RquIkA8JctwNYOIEHXsl3oGICRFEj/TdQjy
5FTO5XnJQaOjm17BGPp1LDNlk9UWvIKOmO6RGA4gstWeOfitgF7hB33y3JrWy2qdD1r9ATWRcrBB
wg4kSoV2yeKt1QQVE9uosRJEap17VdNKVw/BUY8GSG89IYN/jZw3Mqv3zbS0z4SS7RE+ukto+Ekb
H9MgH3zVGbddZF0hon3LuhmkrXnQ6wHyX2P8Ip5uNyoj2Wi0sKw00DzH7qPVhhnjdC5/tkHCohHs
IBHihkmqTdukbtmFyV0dcQR3gnMxTx60Hr9q6lu7qH8mmr1vl+EWbgXknKr/Ych5O1iL8Mpg+BnQ
rXOS4VuDK+nY2lbkpiiPPV20D2CGw11qI9IjQvMww37jUUdXVSrusiCGYbh8V0fF9iyTSa1bgqtl
Cn9YdXUskrA9FpbxXAwBAC7sVURUBqQOBgngNPgk8BAibW9U5m2cl4TGp6c4dJ5z23LZ2nsozA4T
gwPWZ/xDH0jlddT6NopnX2/Kb7Y+71kO9o3UbvXGeDaFuDW6+ZqP8sVptdfBUh/KPgeRaFvgxJtz
uBT3XamCyTWzbWbGV2Ol3SLcfe57gLyiJaCvIghMyujkVJO+IdYCdOSgbTUNZiAFNZg+5ANq8wqf
tYp7cmK2TWb9ioxA90wzxFSVtrCD5vsJcPm2h5hppzUprh0etMZ2+9GwXbUh5nVWnnpDu2aXWm+U
maTKxJYvNEUfRBli+Vb5zJfeGjfh1NEsqAwmh0kJPKeBAOogE6YZPpMX1MXRCwmo+oYNLDXVgaop
rDEILnmakH9VWZukdAi1kXp4ndBgRLhV6HpEwgxiUzKUTUyI5AkZaQBNoJ6GbV7k0asGvWRDhn1A
1nIBvghCLAJoFbPEMtDVVB9UK6rIuyXzoRnJarMLwh+NhEmxGOjhT5r9K+NgSParpBY3gEMyq9ZD
L7AnYQ+mWFtNMBxaMJFBxeFS6QSd8VV/6iB45nBl36pFh9g7r57Y64a+0I0HkmOetCZcKbJNtwHu
UHp6kz/H1nSjtdVdhhmC3F1xk7Rpv2l0MuUDnZ4UFuGVPYE+huwAzryi6FzqgoYnjU49N7Ty8QJG
V50iTlgNnkFzzJAu1FNJqcqjirAQJsqfkynRksZ1XZu3qpa84EA4y0VcDSK6acPuOlSqa0Esnayq
W9YxuKBm9NiuAPA4U8E7mMCe8PSx8YBKJngHf8LsjP6q7YsbGNtbLRqTzQB4YUc27NYS1S7om5W5
1j7JPPjF7kb1Q8X8UevlvZk0J8tOnnuRXQ9jdWPP5asMtEPcqO+kFZKgnb03DtsgchxAvss9odm7
Kgy3MrPPaWHSd3NAT6dN88p89K7XSApgxzxxAohd6upEThbdMa0z6S6q+rRwU0U0EZPa5ew8A/6Q
bk4Rk/f4PTTqnzMGlI2J6SmNkl2YTu+9MPCCqMm01ReaJ2CPXdx5x9S277XJuQpIZy4I0/bTMVKu
NTmCjDH618juGQRKlPt9NJ3DnhNBPZPUEOSAIog/rSNyNSn6pFt7kCxGjgYvnpgoNssDZt0xAzQj
itICHaID2CbPaKPHS3dQCvMHgTO/asCJXdFP9OVCCfwRV0XvQFZkwG7sia+2BZ3rDhPjQBVM5Yjt
vXaQ5jMR4qnHlvI1QHaPkKU6jRHAetO4JwrhuhZYw7PKQh69BoGT5bYPs/FQLXXiV3mCIR9JaA40
MSo1mKSzdUCke9CkvLfqUfdkA5GQDMS9soCpgSZL8u/ckTkN5wNG7UgccVTswqyUrimCt0GuGpIA
ddxcpE/ki97KPDowkW9J6bxuJ/V3PC8WVFoQrJIp4BxZ6i9KJs6+Wnn2tGD1LXnBtmcuLc1wizyF
lag2hiPP1uxR4pDi741tSHhpRKJinT2ZxDxQTx+AQVct6raORuZgkMGZAuJrpPNKYOxz1Tjfwh7Z
G9iunUYXmDIt9vzFVg9NMz4H09Bcw6cvPdx4kdeq9bmOAPli52edXh4q+L4bREU6s5F9lAbZxiqn
nK4pn0vVjEAKyX6LmStf0XPDjVQHTDAyU1cR4zu4onZLLrHcIbu/WWSReGxK1TNi1XrT6c2zbpUg
ZQtnxxNsN90oEkI2HDbqUf9CuCg5p2sgVSzHxyIDZ9pYS+jObIDaVPktC3HXEI3ihkMZ7SIdNN8k
SU0z4pl2dwfSKHuU2fBe94b0pxZaNlFXtDtyea7zBM56WRAInZWuJagHIt4Bk8io1g3qr3RXvcxE
yqIQjeWXSqFSjgMkTp4RE3g8Ri8kUGYkaButfa3LOfeBrln+xC71REoWHHoOIMFzVksVvoQFLqeN
IL5NdrhHnJ0ekXXW33XCzrSTYAVyXGRXMKwmKIw93jKszdr7klq/CKxMtzGGnl0XpPq1YzTiORSV
5i1jr9yp8Ti+FEYz7rIk1dA0QFBMCOHdxJ1m7XTZTn6fAH8OnJyMVISJ6nkap5hDlWoPhONwxLhp
HLP3wecRVWj3k+1FXT++Rp1WQ8eoe2JCJ6GbmyTOunMFa3OvVMNwR0KLXt5McmJTnmnacKsOWntD
Ik6469Xw3eTvcNOsWx4B38U3pAxE30yzzdyQk/h3PRGcB4OA9Srj8O1mQQ2gnlz2nV4AU0KD2m1L
QQx13Efl0xSbJNV36byjNq3xwEN538ShtdWL2fYykoCPhg0anHxveWwKU/UIIXW2kTMiZzK6B3MO
U/byRGsNWki2FWiI37rWZdcy71GsFSGKEEL003011e3N7Mzk+BSNc6WQhm9xWhHTGXM7ygjaKP7Q
OS8m4eU+apLpWCml5o8yyu/4b+b1MigezDaotug9sH31iyh8jXzovVYrga8pobWZ0b3u5xw2c4u5
A/IWYTO6RQD7HEk4hF1P+zGiftu3zJvCUmNfmZ0fuM7igzU7pJgUTciZNCWcVIMPOkIH2nMYlm5h
D4C3IhukmwJRdAE7CCu+zEh27uqtGefDzqp16bWGAKfXO/ZOqYx4xzSuP81O3W57dtO3LQ2iA8YK
9KRTMZB/QU/LYMIDBKpVXlNmFjJoWT6T4W6w35HznY1U9w5mBzezSKoQWmvpB4EG6dayUCNI+FtX
fWzr244I+FM/hcbBGSGG8VPlLR5gGy+OArGPiNLZW7o1lYctM2eepK9fkWEZWwr7yTm2h2wX1Ksu
bVGZzJkoAh8XZ+SnOjiKFm4EHZW2YIuFQ/U4FWxgYJ1Er06AAMS0ALyJRIeE0Ir2aUSg+z3ualoP
rTQnP4/6fJuO6nzV19pKlE2ORpN55iTUTReDbZ7q4I7pDLuC4ZHle1rE/C3pgG05+OJlOt6wRfhp
a/Ujde/nqq7Z02fXXPlZjsvv2uzv2lldfCUApr3UvzNhX9EQs7eQDmvAK8OzSLTHqTAJGMrHeyqH
T4UNbU5vISSMcluO4o7DBZASPvS4iDDkCNCnfFAeiLjfcmD+jfWtGSTvpi0eSqFg5UiOagMSQ8bU
ivu3Zi79Matv59bxLAKUtknHOatry8Ij1VD3h6x81Baxm0Ac20K7Tdt8KyXbvzB3/CAhTjvVEYqz
HXUHK/2e5YGnjEPm5ZV64jxzM4TFa6ZG1wCNDnIUNzGfltKBNyEAs9oQh84UxGgV4KZoZBC9buyt
ZN5pnVq69WJpXiztR7FoNa119RCAn5tl/iCJgAxjTvnDH296cGU0GgzBJd7Hev1uKRxH0AqAIhV0
6DWALYv5o7GL63lxoFtTFQ/NonYVornZdLYOe83ImYk7VrVgRRiAgF5QgrtJBjBY650nJ1XOIMVe
rMBQXHOcnuHCwXVwxntjSpfDQp66ouf7OiYuOex3xFiemtEkjBgSMsKi8Yjy+mHIoydLn9jh9pRS
wglGpHVWtPFkhaUft+0PdVBzKBBs/4uZ8Rpa8t1exivEeXRpOVCYDeWJ0hDVJkjV+5IwFtrdj43d
/XJy/dD3YKN7DgSLcYv1cNhYQ2S6hspvLOzM5slY6ykmfpOkJl8pZV1ta6N4cGi/boKkbw7Vqshs
OEa6hWGlgE3s7yTPowhD+JWyKZ76mgOu2A4mlamqvC0nsjfgCWjuWIqztAGrJIntR7V1bHSAa4O5
Zw1+xiAHO0gFdBaGXtporuw5Xxgh4ZIaIR6sJRQkgzx3Q8ca/HQggX5Rt2QXeV2enVFXH7WwGje5
UEjiUq8qvgw27OMGZhhV8MV5yeuJ0PFxa+vxczMqD2ETvYJkYL+w8jTM1o9mNg9CT3cw5CihVmXp
9lGB/x6qapdrHtEqHOs41HZxcRKTNDZBVnLyTH2nN+8A6Z77svZ7FpA2xzSLsneTR3Huwj5k0tGG
F+pfN02q+jnx9FG8xopJ6802sSc47YMl5L5sbV+O6rNm9b+USTn2EKbssbheVNpidXhPZPB2KJgp
IzpZ3O/4zUzG94TQ2A3i3ytrQF2NMrZYaTBUl6GFkzfwPQznWzTWVxAHT2Ws+UOf3epKcG4r5VEw
lYBWvptg8c2k45pR+QOF2g6gzux35gxLGpv+RhoEvoh1TUJ3+LxWTGan2WOcMlyRC7d3qrcmtbdA
O2/mwPqpBkSrxxk53+pyttnl7zKTT6rKIJsug3NT5cV33Q4Z41O+AKpvbknsXMC9AnAqh/TUNXzs
edPcCWV5oe4Ghln0TO5QdUInuyPcgniRhhg3GDK/6F6FcNuNWw2MA+mAebRvx5Y44SI5JhYb9XL+
iUX3pYqz3jN6cH55AiMa4XTlweKW13URZvt0Dm9oaj/bjvgxdyAPc/Hc2OI5C7Jt74STJ2M27ahq
3KK2zxoa9k2tmu+rc4ziOoQCmWEFjprDqCeIpMn9vYoYiy71PoPKMPDOFDL8iqOXbEnVghHcKl5l
A73pUx3CPHqCQdb3isEPzZhs9eoK2M/GFsrvlKLxxuysE/7T38VYbsOhfVQUZVs5w850xqsIeAT2
/B9YHviXytssbpuN3Rlird751P5vYhHNfrXEp9iKGjfoLRcPxnaIwyOU6N8a6Yobe16OQPQICQ72
Eux8UKUE6s3LLeLp86CKo1kHWxvS8TbkaAUu48Dm9IcTEqpfsPNO4Uws0EigPXSwhisxPaddTqT0
zJRc+tj8r4pakGRtVDfknbHdqt0xS7aomfjCDLqCUF36YI8Ix9el5A/rV1rAUWREQWkuKhAK1qyQ
2o0hDkNlHnIACINWbk298xGn/TIjlOd1MVPEz3d9V3gTle6+uSb39zbJ1RNd7neUWu+RUnq5uhoj
1XBbKf2+IHom3ZhB2zNVfxdm7IOzfIvMcdwtmnnstSjxwsW8V+hdtFkpaOMrUALkTdnlwH87+VCa
OsfDYDmRe3ueJ7GzVtWn1TKpm/HLnI0cyBW6ImE0/Kbxumv19Ao+iJ9wGOnK9Co2qh5ex6gBTsgo
ikNRdoz8LEoQ2AYI6hSOhlqTx4hRv90GgCH3WQT7qgr69jBM9gnFlxeqduWnS3oDtn6/BMwSiaE9
BzqfnMLupLJwvvT1t9GCiD0HT5Tdt5xYf4ZJc2wadHp9mL0bbXydcphinfaoxPiOUE8xdA5eLRUZ
XI+2blKEDp4CNXCt0KBFBQYrn34OGnUnUQn2GkgOMh3kuX5jxMGNYgHENouznKR63zMsixQ+T/s8
LvXJiIGcI7uzzG9KIx4VbBxLOB9nLfUNzkuobykNwmEdSuu5qGuqPNjoiednzKx2E91z0mGfsPdz
6t5fqmgzhcmxG/uXXlKbVMb7CuRPTijjROgi4h7i7RTjxaj5t4uV/RI+Bkxaiqwf2lm5x6ifoOcg
+H09Aw5iu2jz3mmyQ5FM96y290E2v0IaOVBJ3EJrOEZx8tgZ1W6K5J64x01rqTu10bB+cCIcsi9M
tx/oBhDaYLYjJPADtaUSorJ3RGrt83GM9tBkvtFfbzaBEyf+VOv6/+jYWi3UK1yAJjeq3X8a3Ozj
IzFiwD3U3WR/TxZbyfda00Fz+7yVe9E5Xq3aOLXIFAVogGjVvmhpO1rN9lJL0SoW9fS9yme5AWsX
knSCc+vx82v9YxBcL8bVFOJW19BVZ20q/0chAJujj0QE+6slkS91e/LWr8epOjZC9QTql7e4V9GC
BsjkHp1eWld5m3Y/CdYeOdknY4UGfJjLt2GE6LFT2Qu+a0EPhypUuvFemKFzj4qnHjaRpEFHKbxd
7j//BR89LdwXBMOsyUvGpQPCSgwaaiAvD7GiDz9R+tLdkMkyvgTk2zVfdNkvRF5/Xo2Gv1s3cSUT
TnmhecvW4oADfuIwZRRIjmXeEj0RsDtntGvLm5rKnra1SNSBiIqq/0J79dFPXXETEiGHtorh/n5X
hKHGhD1EziGSYXom0o6rYC4gEdakAfj5Y71Q9/FLaSNKRMyIIDmRXmpyRgRVa6KZcVDxd74uy0wn
swm7+qsneinuWy+0OlPRD+HkWK2qf/8op1DLwpkKebBSNV12HekI5gZMezB4DWyfyVXr0HjqQqQT
4C5rzbW1Nrsd9dESD1PCGWcVojLTxkGD2C6fKNLkbU7YO+KTpX37/Kn8+/65WV47UkSkb0S0/X2z
NeMXkxMFTSmDdkcnDzTTmoMcNyO7e5Ys1m9z2WmpvnwhJ0G0w9/9H6WLhZLEJGZQp+uCO4Hskb+v
rcRaOibkmR1EqgTXUQc1qKU8jIOyZTGNnRwKcz006a8mq0nm1dSo0jaaprGdVzrJcbOYde2aLNHi
VxIh7xCjukjPCPtEdXUocgCLFQKYXQPm8g/cbvZNgrHQXuf9tt9AV0Uowxtk84LPZrS3QqHTdCWs
Tr3Om5wzfovigiphaQRgljNw666RQvAh2Td9SCyNjn2mAOpECDEHmExRZ46uYk2y2+h1UB4mLRrg
TIXI5++UNX3aTfTGYpenqMOtYgJs1RuH/FOSNTptY1W59t6VFTFWRujUrxRQ52KfWFiWOeQDVNgA
JQ5Oc6Ot3sskXbZK32rCn1iF553ZlhUmhAqC9jldFjW8qWGbPS8YUd71KlfPdA0sx20xkr+V7AR0
4MZde+5b8DWeYBKA/0fbo9m3A44YdyYv8aGZO+jixmzjrqzRFu+qvF+u0jzKKfCYw9weAIvEx0E3
KBzo46TdKMmYs+FPksl0xwaXIge8iDeqWeb8W+iBU3pG1fFTlEDXfnEv+VU6GaTwUM7MT/0ypL+7
WYNtVcCHvp11NXifAoWgALswaEksSIJJEYzB9/htnVLy74m/ey7RQJwLQb6wK/NWKzZVOSm5b5De
QLckRdVY6naZbcNEZKQ/Y4QGTaoU2Teh5mioSqzM/Ua32wgql4FHx0vbpI68Bp5RSyxTVxSePQzO
UQFJDRWyC9s3qVew7hOhjy+ff49/zBv//ShI8MZQoqK7l7gu/slqAO0YcNhBo9QP6Q9bR5GO4h5I
HeKMs6XPtNKQrbtGY2Z4GuLGzUgW9toCoKKqlLdqDHWP/DANfNTyFSPgcq4wOefgNrEABZGWY+kX
y3hsGUPPuEsPkgJkSRfSr6yConXmIFRWh9pnj00gYZX7nz+Ti13ROk+wGFN8WA3zpKZdTKiFPuS5
aeB+DGy1w4MCSvTUdmMFIb6psseuw3v8+RXVC+nfn0vyQ3GfEUJLrX2duv6ziTDSOTKmuWEfSDaH
QoB3pWxIbFM1JC9BbMI0M2dOLoJyRTzF+bsVd/GjHYfyeazGBZmQMQVXTZzzP+mjygA9EqdQdtdV
/TJRe/8i6u/f23WMP+snm8dVwnyxik/YQ6VGs+o4j8CoNMARB1lz1Mkp2p4SagS/ZkgyD58/pEu/
JLsGlK3Ur5AFouy9XFChBqiZLTNGqt2oXpXkgdvokYIquYt9TnrtQYrQfg8CMzvMUCP/R3TBOipQ
8qLoxb5HjsJ6e/95RUjG5txmrVpLiaT6TzIT4RYGC3WSz3/nP58kV7JwJmBHVQlzsy/D07J+kTXl
kOBQZGK0N+bgIPMWrFH0PMm4cOgcZlnlgvFWUyRMWYEr3rJxjMuUBrtvA6R5NbGCO25OzAdG8qEP
SfwiJqn44lY/+FIwpSFvZjZgIfxjdvzPMykWM2w0Mw2PRd+aO4xYDWzWcYq+wV8AvxireTF84dv4
4JLQWAxmGV7Gyh/4+zUYVTAMyMDCo2B7cZWXYXvqW3W5qzKK9JWjfxUp8++ow12IgXX1NK6pCxdD
3SnCUlOXIDzqpa2jx630k0WHgLqO/kLToUcYMlUrchEoiDnHX21a/v3SAA6R908AAx8a//n75yJe
w28Je+TghM1wrKOEA3qXUCYtnBiMbjbv8YXpu6gAYoqNoCOHMlK2E4VxBD92fp1lAercTLhk1W2k
Q05lHCd3nw/Y9RFcLCEGsyUBQ0SEm0iJ/75HNjfCZmOSH0uy1F4X+oKKN08mioX/+TqrpWnNFYK+
xYH17+tkAyTQtliK41IZGT2ogdyEDbwv4OefX+hyo8ioYjcNnYTnvuaBry/lP8O6QjA5Ycgsjnrl
2JnX8IZ3FfksVO1kaCVfvOPLEcbVMPDiX10HNKfWi6vNIXk/OCKBts0KytfAbM2rpdOMB/rUtLK1
BZbJXTbqNQWfTg1e28QstC8e7T9L7ep+ZkpniDHSiML9+xc7wRQrhTbkx7phNzkWVrub7WUCTm1m
m3owJl9Zsskbh+Gr0MZLHxZ5Xzin8C4wh9icZS5l/avwVSd3pDiiKuvWTIPETwqgwGnR6bfTIL/H
/YI2C49nRCl0m2pK8cUL+OB1r4UCbT0SMPcaF+t9NA16J3WZHJtc6ld2VKFqt2X3s8kJ0/h8ZH30
rtecM0yOa1DnZZoQrAyw1DYVJT5QQmOZ6Ao/y/Xf4VBZb2KN7ysyMhrpzoCtztHcfn75D14zR1+O
pBo8G5sD49+vGSr9ZKaNmh6ToehrlzT/6YQqqYy3eIfr3ypNxlty90ny6Aqrf/6fL24RYYVTmmwu
kDgXYyzjFJJ3ZpUeIWTb5q6QAdXOfkneO82uDYTgGS0RJddV5qsJ3NHnV79cNxhmUBHhDhkckQnq
unjJdpvjd+NEe4yqmeYNm206SLS4svchjvt7OxnaLzZJl2akdWTjJVPXC1JtoEr099O2+rnEujZC
1FQy6zQ4ZyTNbPNJ8/eUbiG1ittQYJk69Uvjd/EwfvGTPxjXZDCtOzQcFIxu/e/rR2SgFnDhkReE
ofK9i3BSTqhOaOYlwfJFZeWDNYBrkcnsGCxXzM5/X8vG3MnhgoHNcQIhXq/MQXgKG4Ocmc/f4+WC
uL5HUjqwhuPQhfB0MYqCOlSnshPhMZI0/GhLjm6WtDoydZMmmlWieI7zrwz4H110DXnjl5FijD/n
7183J+OYpMWUHLVJQ/kKY5GI31onIjULtgkDm9Ot/hWK7GLE2qx17DjXqE1WPIxd6yP/zyqkwQiq
RwJwDqogC7Yptbd07MSLWJTWK1Qj2H7+YD+83OqsYtSuy8DFg9XiUAhUWpy2bINopxQ59NWoS5wE
wOz3dYRw/n++IMkrTLc4SBkzl0mizqg00WSRvAIBY079lnM+2eglKlKvmyoU6sEipdh9ftHL5WZ9
qqvBh7OurZDJq1wMVCI0icHlXM9JyxLN3oEPk7hdheINPrPSi62ih9ngs+eqbyqnz60TDAzyvlQc
sOkXY/kyWIybIdSP+ZjFnz0mG+m/X/FiRDBraOntQWx1OehtYY+nOE2cBu1kdY5D86T00kRumcRl
0m0M3UJtNJOYVbj1RGbAZlmqbvxi4rr4lrkrXgo1Om6KnRa5LX/flVDTCjKVOu7HuTJInZJKfxyr
Sv9q4/MPhePPhcjVW13/ZMZfLryZobPP0YZxX6WwGGaiN7s4RSc2lbdjjuBUCM3PF9NDVH1j0GKq
K9SY9ljvM1s9FrXFy1rml7nIf5RZ5pz6Pv35+Wj595tg58++iHkNc7A0LmbQehFjrPXQ6ePOxnkn
mqDusB/Ottg1qGhgWwVL/9U293Ld+H/Pn1weMqzxsF4ig9MR+wzWlnGPKjH3B7sr282Cnx8Pkshf
ghEX7txPzrmtkZ1WiDC3md6033Mt+qoucbFf+HMnf3Zmq/ORNexiBQtL2lKMk3Ff9EYc7jh3O9TA
VHX53uV1EtPEjnXhwREPETbZ4VfRcx88fpMjMAcvzK2U0y8+D2eFD+VWOe1DY1weequPXhqtgMyu
mPWPiay0L0r2l6X09fcSCkG4L3+DQtDxxftWpJlbM2TXPYUm+6avktg3J4gGIk7KU20La1tO9Csw
CV7rdpa4UT5R4EPth4BWoRVrCnm2yd6hxxlRvJ3Er8/H4wdf5l/3d7Ek6JgylylJxz1F9GQbLgNI
uwxXyReXudg4rI9h3amRj0A6FJkvF689M4Yu4gg+75uUoZdjVj/j9LDhLzXJFy3Bf0cYJmKCadfN
9+pdvrgUStQ+KeOigjwk1darSFYjL92Ko3nLkQhKfNIM9TmhgpxtIp0M5i+m4H9/KuVFinxkVrIe
/BOPK1QnjyrFKYlpMeJ9p6LfgAc5+0uqiv91vcORznYQN9YabaPLi59KLh2OHGXI9nm2dMXGkKX5
HKApQHhsxxbvVHbiK1PrxePlnLzmRFLCpBNNmus/+S30I6D+sVvqdZFSM5Pfgv/j7DyW5FS6NfpE
RJB4pkXZ9l7dmhAyLbwnM4Gnvwv9E6mkUMe5s6M4ClFAkrnNt9fnl/qLZ4h+w4hZG5UZg78ekMLN
v1fqecS0XthBq4O/7FoROC9oxrnhu5iPJBdJMOICwgvcOgYihqVou71Ca3+sA2mf/n3Rs5f5826d
laXhW2uT7zxMc004nbjEgQBy4IRtprlZTrgu0GjyGxCV239fjWiBg/DXwsd6kyuTiWDp5059dlCq
OQ/oljBn2bllFu9ddkn/0nUBbN118B9eWoEsdLsksgQo2C6OF1nlKOuDSCqGcz05o5ApVRJjGEGV
B5nVXPa8pUnol9kN+++K5viAztxi89Ndx3ThoMIf5oRQxfY6JnxCm85N5LdmgMrPTZ8cj/1xm6pM
51uEcRqhPsLKBO5xycicnodKbxdnia8zBQhxm9nV8o7bsLhyrbYpaH4tvt46S4acIhQ9826eSs38
UoCsvcYhc/pSjQBfgMhMdrKTTct6FV7toCrO0yDdBIPo8Q2fa+8OIa247fyVjOq27FKM0SAHCXv8
vaIaAVATVaRrb6NEgLWrhVn7EcUtRbEhENMbQXgXnzKCuIfFnMIFYXknHpHImCvfvvDoPjSLV31N
EgnbjNFB68n15q7ZAgDwbgGJLLRZ2CoF24op34AVTFyWMZjmkHu5k58Mu1rFeblkhLeJ4XFshhRr
9Sipgvi2a5TzWpS5fokzRPhXcTY61R4FL4MPqq7rl7LXgQMvLsmaDaK34AsFWuM+wLeIUVRochlD
ImK+L7lphIONGeodPSRRHCsxpGT91oKQRpXKKZ4zo2dKpS/coNibNPTevPRD4Mifq9Rh54H9TYQJ
1fls32nnHCJWXxunhRb7AQm6D1XHay5cOYwo3ob09YPvYv0Hzz4LWpzwZshb1kr92QV7XD7TonTQ
WM6Gd2NPWXbSun8yw3m8jKvmhxwLcbLCSu1z4Jhxm427IUOz/O+fcf5xwolgFo7tdqX6UVU7O8sH
5qgRzmC1MJmdwpfFG5niox+SSEQ6aMb+fbW/bLTQE0wKG+RPkNbXX/NLsob3keUqSRsNglHcH5LZ
rMfL1AJ6Fw7pgpzerZsvwxwm361l9j8ywjwLlNaND3QmbxnClGUhL/796vh0Szq9Acbwpp2/LHaa
vpZLk/JNtZinYecxZB9wz8/zqJ+XXIMDwmIyYgp0v18y7vvGTnDLQN7XeVu38IYocBuGpTKXkgad
/J1tH5Ymv/Ban5ixaD5qk/ztnrlT9nkH5zLOtt9/wODYzuLkgXGaW2FszYUJ9tGa6ItTS/ducztu
PghV/nZB3yIM9dlEKAuf3TENlWqRwZxcuFb6o1kSEWWh01yVq4isIBQ7/ntFnacBP5+w7xCY0HCi
QvrzDfyypHh9JhQv3zghDNX08noT+awqA+MztQDrqqukUR1qQ7ceRsBG2Wz8ArTWzumW6UaI3vuI
zffX+0e1sT5xgKnnwXFFWmgi308uvD6M90bSgW6e7TfBFM5WTB5J6r8fwFmw+7/7pyC7Yufwcjov
DJPRdZa0JNcb2hHVsSkZ0gbDmLm7f1/or2uZSIX298rY989rg+CPRzaQkKUEATvd9eAX3jqzAFaU
ALs7peMYLowmyvyHikHiRcCi6N0zXpvXH4Sjfz7jkJoPmR9BE+/9fBuZIfF5yYDIwUbnlUduim4A
WYyn3qt8QWvox13XfHDNv2xdaNdWqw+XFh6A898/pD5xONqBn16YU5zoLT7lZkknzVo1vaNh3mq+
iT0uyskzZcP+I+vDP+8Y9ywCVIRz3LI4r4j3tmlq3GOo5zE1Mo5usev1mB3moabrTRP7//FVgfli
OSF1oLRx7jcqDLOKMyp4F2FtydsCkSIa0xr119oYYQpaWcx+QH+pJ8l/WRMHeD4vUaWH6qOfspac
z85JgGdIodhDWV7nsKpKuW1HQT650E0PX8UuGB6oh6p5mtnpX+XointVD9O9aqalRoprOcmmwfkz
/2D9n78CRAfUl2ABrzxEunjrAvl1o6HXlBqN0Z+mwS/2aDHsXeK3FDpie821s//aNeZ6AX0AHzsd
dGt/Cg61VQu/YdK2qvz+tW7EaG7CjhnO0EK8CwBP3v/7A19X8K8PmguSWoZr+5TwB73c7zc4qYX6
TeMzZmI1JeMchIAoaxcouGU/VfkH39OfV4OZjbQNb1Yc2ayfWcMvj5PBOcrerTueGmR5T2iAmmc9
usaJnOQjq44/3xxVswBy9bp78UCt32/M1JbqXaifJ2zG3jJr9Pd1o90tvi7OA6fH8h9PQKwjuFxo
EuNDZkJh+/vlxiq2cpT8CC0gqxCrqzrG3ttM7bA9MHIzThclqq/2g6zuLzfJx0oPhYObluy5wBZr
u3Aa5Nid6L0zoz1NtrguNeO0dtnbTPXWHzXp/hBgcJ9ckcKWx8dJBf6szGLxJQ5FNnUn3aX90UuN
cpvU9heVGWnEdPaPcUg+IanuL8wQEw9jIvQQk5KMGCQICYm2m6guZXIqK6SW//FU5LfhyISAkXLJ
Wjg9C/VUH7bSicf+pHydMCBgZV6/pSM8tB9c6G9PgTIQSQO7JTU4/+wpMMHbFVYBkHUqjRgtXmLd
jiMppePmKbMLtooqC9OtWizVVTqhiC8Q826yREA7UvI7X1n+7KFduXVr8RHR8i9rAlQaq5GeNfT4
85XoogTA6CMpT90c5scAwMlhZMgMbsdoWju3BLb07y3kPBjhsa9dW0qD7CL4jZwdklUxG05nCaY2
E4ag6ylL9yNlz6//vsofYvL1MrzakCIGsS2Nu9+/sKzADLtlhvuUSr+9yeI87TazHWMItwLoZ0YJ
GqYU4ymV9hUSL2b7jQZvYibtPbc4WMx9f50EWkI7md9M+mC33dBny0EvdtFGRpvKZJe2vV/usoUS
884XmJof28G0/vtOgXgJTSnbxFrVO7sP0GtTEKctVH2naSNqe89mC5yFpgO+6QoAwr+f27qB/77B
BwiKeWh0UXAPMs+bu5iXaN+ilWRg/Dl1CvFc7YmtTp36WFVZdV3NIol8x0g+l81HcsFz2u3qr8o2
4a5+3LwyErDfX5qbqraq6g69U25oybg+Ld5oCJkAfWAUuopvxqUNGA2Z/bl+8Ke4De4Glyrzw8x8
lbl3pVk8upxDZlQOvqH2HkAl9cER+LcnhHCOophJJhGehz0hZh6hqC0o9y3Mt2hOfY8h0CSdxKZy
G3cEB5Ey685a8r8G1CTHJ+xNeveDeZP1tZ+/J4JMahF0iIHun21eCRDMRcXUX4Ig9j28YZTfPVCC
kJ8aJS3vg0X4l6txVnkcGpz/SGjOKgBCoR+1A5WemKQ3vyg8c34kzvSlx6Rz++/1d74EqJivRz67
JdnheuafLYHaBeAPcyc8WkuOFcwczLBQkPOGL7CCbHOfU9F6HeOpZ8o1n0ymh4yhug0x1aiiEtWc
v5c5qQaaT7ujSuhjVPbBw/hLr5GfuJqLw4MmhT3X6vV2XBpS9ABR8w6z+iUx3+YcNxxTDM42KbPm
hEVVhtGGGUC14zghp4NVU1fiNCoOtw+e2Prwf1kK/3tisHbZIhz8iZ2zJ2ZN3oyf4hwetYZcgEw9
PmDaJqI0z3D8UhZmSwVj0OaqZAtBZ++V0QhYVfMPxtabbdws/Qfdn7Pl8vMXhWL9RNZMBDPw3z/j
RnlT3GgVHhtgsRtfIiP14rE5mSneXv+Pu0cpweKks7Z2pH+/li2DnOEKJhOzOWihWtpDAQfMl/Ft
4teJH82BNX1ys87udsz3ZU9mN4DQGxvHBqdEtmTuRFsD8s3cDsDiv3/cX54Dck60yIjCXfLvs2jZ
ySvOUxl7R5yHvlphqa8W15r2MdvKB5vSeeL9v0dOa5H0k94aMfPvjyHs/apfnJjPhppau9VgPBgH
5JKUWO3MAwmZua+jYP5S9CkJwtxg5Aunxq/EB2/kLKBYfwlKHXokK3KUgPrshYBiKLwp5KZBQgYX
4ULdfdC58wnS1HxULYbF/4+HTGmSug6l/T+UWIUV9LZd5GCaBYQ33dbzAdfqahe3KHj/fam/3dqv
73N937/kI2PuhLJFt3i0JSDKuCsBAqlcXvijL2kCmdYH6+enO9DZpy0sWMQ/xTJ/Wpz0hIu1kYCR
GsUI7pS/aoPT8c0836tE2P3WXSdwE9O/G+vEUpdiDmMX0x0/9nHVgtG1oe1ifJ1jN3/596M460r9
fMv2Wk4zfb5xkpjfH0WYqamlb8Bope0mz1Msk36jgm65rtsqvA4Ju/cWts0fGWj8bZ1zl2s+QSJK
VXr9Xb+8AqN0kGeXOBi5RpV/hZCZXg39ZG27xisiH/NRHLZ8d9sRvx3T0B93ZQcc8t/3/rdlQO6A
0gKrytUf8/ff0DMX1DFDxL1Dvb9ZqLkBt+3VbQa/N9IuFcZ/X29dVmergH0N6QQCH0YEzq9nDlhV
a8zIj7mjxG3puh4Qj3q+xwrhI0jzWXCzvlbsSdbWKtYhtOnOw4osgfyiA1b4YqUGsZ/T4RQWF/2T
2xTrBPZsuz8w6QXb6QUQizZ4LkzZB8qiv90vrUfau5jyIUw728sgiAg8LHNYRMh2QJH5ifHDdfre
3zhKfajkPMtHft4ywj7SM4YLTTQSv7/NEgjBTE83OMIu6J8t/GGuBkQ7H8w8/C2uoTMfWqScFAbD
87OgxDpFz8ywHXGVGeqTN3rFex/nwFtT6kTJITdnBWAXhEZ2N7B6nYM368Ps8Kb3TGKlz5PW1Q8b
Rs5rP1qwrP69xtZd+WyN8RGb7NscH/Twz+J+XIaaEEKZf1zcuXh3maC5p8GMk5RV4bO79Q1reNUS
lykYh0Nrf/BF/WU3QQVBwcxZxSnkbb+/A1kTSo+gSo7c7ns7VJCP89KKnI7Gy5ykaBL9xn/89x2f
byVrVZy2GmUQqktsJOchdDBawJyCJrnwARtsk6Gs9mAezbsUS/uDNGRzYYT4i5ayIKoCy74pBbjf
zb9/xdla//kjsKGlKkPES8h0to+OeTO68zTCC56cYY81LXSZSlX4CtTJBynD2Sv+eam1hUeFkvSO
0eDfH3IXZxUmFcxyp7WX3w3j7JHHgkkpWl/ti9Lb94OpL63Mb+/++z2uXhCrXSqlhnMRTA70rrEm
4JkqrQjY43Z0nQuOMiaz7ExWxQdLmVrCT+fOX5bzeq8+73a1v0GUEpzLs8tcVKnwMszNR49EshN+
eWA2VyWbsMjnC4H1oIxM0ohDXRXmVhqz+TrZnCNB7hAWxYT1RsYAaqd8ylBaiOMA0XxjBgUDRKWT
PTc5uDrfrQSfaZLcJHTWrlQW9I/jAnmVqKe7H+qSdiXGjvCKYz7pDYiM5sdQFnG3aUvZfBcwPGjn
L040JEYPRsmwsR4r42gprHYPYzp/UxS1b1PZ88XRIm/lFuuZaojsOGN/QGn92Sn7GHMfaokQXttM
P4LMjG/a2hhX9kURf1FhXtwMfEgp0oK11qfilji5xX9p3vNpp5dIE9PrrFsYclbxeJ0zZX+UC+yR
YAwcmBrJ0Ny3mUcrfu6Ng7CyZcegSniY3KB8WgbnPU9jIBkw9yPTGo1sY1jTfOmIdHlkBFZH2Msm
kNAqkKlG3K5/BDXFCNY+6wCjMEBb3OSerHfUgR+NhRBWkvNiY5f577YNy6YvlvFbES6rKSYImZAB
vc04uSiFlS52RjcF31eRystc++493Uv7S5er+TpYCu9+8F2g2IapD3mWlpEAQvKd+KI1jjmh5BE7
GvUoYyO/zLxm+jaYvjrZKusLTK/65ofTDcataTWQbMMAUArEq6u07cbHOO4mpjsDkNXl+K4a19/K
JACmpxTkRuWFh7gZKF12hntVa8u9dNhar5TVCryKmFDe5m2LSnYsCFd8XewROsgj+KfkVmm4Rnpp
wyjLxnLLcMH0GNdJe1salX3jwNb7BPAWb5I6mzZl2oj6EDPWcTFU0nlSppCfjKnVlw060LuFQte+
n2y5GZTVRViJVxd1KJ+GzEpOjq97QPBi6rZ1pbH9Qiy5RySY3ydd5W7lBNN1mpZgm6mYRTOAalGW
CVe0ZrKBZFQYj0VLNB/1k9fdFjO+wU3fl9gy6Xjrx/mwYYKx2cks9B5SJDCgNotq3mQY9Jww3+DY
A5JJtprmz4JyNOgydiCfrugmrVQ6bBK8m+9mKhKXrsiyFwQ39Xe3cprImwZsC5gaP1QiTSLkvEyr
zS6msGPvJpiTJf4hjd3uGW67/cyQUQ88Ji1uEh7vnTv54k0pjrHKQoFXm5OCvh/WpIxd3G5CKioA
5pmKteKcYrAuwqiW/vJlwOediXMEQEJX5mmpRR/lVQhO1h9CM8IKVjfXnZP19LjcT84ymJGpgwiD
nz4ahgrgWstAcgJwrjTgQMeB9o98AgXO0dCvp9gAB4NBQuSVA971jfsYD+nnwhQ4EVRBesgrGK8u
qDAUwI+tVdWbrmudTTUM8U5VhrpaCMCP6wDhdpmtBOZrHVwQhPDUS6agd+x84WcER85NZucjzpBq
lA9hoB0otF1q01DBI2f2a+M5Q3TwrbCbKdvVsrafJgTCOpJwom+qLEQMNM0I3yMRqmA3V757Qj7r
+JEnqqbbhM1ClZVpewkKMpjyarsS1JN9MKZ6gK+9ho08LuhhjZF913U7XOfO/KWawRaYPaWzJeeh
GQl8qgpo1XVaeanDlHcziTsTY/DHADqDvm5q+ndX0ClD8/sydWF9NKxO29d4HLkWwiJjMq38JBNU
MhgQJ27rAcfzk9uwE+ata6ZxBYUgnb84LXP1M57LEfsc5YDRA4e+TRyLaGzovE3hOsYOv2Gw2jaz
gNdJyUGzqzUh/i4LC3nIp37G1CPxv4F7lk+SHiQdUFk+aZja72Ovhnu8hXFMDrqG31t6eRT05bJf
ZmFTvZrtu7Qv3afG99p96cfTY2aJbj/Sl9iVKaxzteLsGH3qvqCUrvtN5tTMTDgi/1ZC54vkyAc9
jxoTwd6X2Qbj5pjxcQu/DkBr2JAOTDxvkrkkkve8vOQwnFVGPK2z7VKV5lWQpBVsskD4MDxj6gGV
I5u3vBi9kzbq4ULhEXyBfh3ENdyvY4BZCRB7a3xKUbNXUS7aEkuKyfimRd1dzFmCpjpvfdYyfaZk
YzHZeVtY8/AcS+MmkBY2Gb0n4EgHIkcBBlUoPC1jGX41NB7LURakOGjRJD8wOOLfukUVfq6S1r5A
8OZu0oKvLy+AuWyNzmgvHI3TMkqO7qEswvKaUmtxDf/HOraJbX/KISO8iIlsin1Pxgs02gHDrsRc
mpNsneUlz63l1DbAUb0BuWycWPUdGfz41FNQOkHzMC77xsdxeAqm58Qx4uM0+8HzIPFS2dgKoGhe
GFOw2ovQ6ncHssJNORkB00lphoJNGge3Lym3GMIBPhvL01SL9Jjndc6RkDRPLTBPxv8bvXeZvaFu
WOefsnAwduibGI/xmDZiRjk4ToPRzjvG6NODpWO4uku19HurGOYMZ2iRlUgrUBS3YRFu+2HMbm0x
G/fp4OgMa6tx/hKyEQPd511m6+IQrymgmlPhaqBI8FGHldVaHfx0sjbhUpTtnrJ7f7WgcKRXX1VH
uy35DJR5LXSSXBllbd32K/usaVpKaHOHbDBpYlYDhgVlBT+Ch5Ftvbh5sktYkQTy3nNWzfZR5Z35
KZ3zft8783CdlWXzMIxo4gNgfg8jPZBPrWNkUVhX8bVSfKY06KDem+gnRDXmV31vuHva4fphSabk
ISnLb4kultu1S/6A6U8GpVc7e+0o2gBt278iXJuvaXMyK1Z07mNuNcvBIdHh+CzMr/D98B6xs/ak
hRyPpphBm2KHMW/jAtX60e7sbD/PtbUPExSNcgjXQnuPFUqdw+KTuP3har1+Szq8lDNm7FInQTQ1
Krtuy6Z+KmT5I6xDaPBZEx7p66Y7Jynq7RJ4/hMaEXd1NRl3FqYJUd8ygB/qBNYlkLy7ysQKosQq
YIdatb/za0iFhakHSGV19R5aMOgmrLBPDsncfrRHF/TzWH6JCW0YsCkZieN3b6wa45NhcZtPs/SK
Fd/pgCpz++kiGHRyQGFGgKeHbLpNJ/AotOXKCPpAuFMUv0FWWu9FgZ4a6asBY9d1D05tmZee2YvP
jQ/PGpMNGXXFyubaFt2oT4gVur1gbv4CwxLz6Ni9cdvSbYK0XevR8w4NiHwHM5LJ++yPT4b9Hjh6
06rS2TXd0G2VTvKDNyzACTH7GpCDceopWPulrrYWyGFEvB0yLXzsjQdI0+ldAcJ07yIMBj+aLLux
xUAoxhrjKg5wX3Kk739TuV9em/04RlVv4cmu4hiBsNvLjTvV5smsQGIycF9cgSPwo4UA56bBI3k/
eYN/qRiebTaz4/fvDmcjwcRc13eWUMu3xfaWJxaw9wz5sbl0DWSDSzHJm6KUATQ8q8vehK/zq9Jq
hy/SFs0J2HH3tXDZGTeJ9ma5HevVD6ZrwFJsnFRkL2Fj5hnOI67Hj2R2ZT5anJFXZAMcsE6MFGQj
seqNFA7eHtvplFwPntLY1uNbs/MKi1SydYu3PCiXV8sq3VWta74YSaW2nIz2t86buJaRYSxgmpnK
N3rO3WPYGMHtbGhoycoaq2s3Hv0d/4cTDEb+56RyvFMoYzrxXl3svLGvr4SfW7f+bNhH1rhznGvX
eTOykR+VFN7bDEx92I9wNO9of5SPMAvlbdAv7q4xLJshgb6/7gYtLjopxsvAmNjOJBqX5wL+9Q1W
4ctXW3ZutumHrjl0peEfklTjUNNJvELs1Ff3tWyZ3M8m7sHspwBCauhjCTPqob9b8Du8BBpkXo8G
azaSs9Cf52EoMHPwXPUEf6LbEdSbUaZa8w6VTkpmAhW8aOs6EkZb37Xwc5+y3jYO8VxYbyVmN5Ea
RjVtUh3jP4oM6VrGvnW1kMRHXmc5X9KkXwkzaoQM3pD3lY6hT+g4Box5iv6zHa6mhLWLewu3wQZv
GC2e1c08I4UzdS+3NmDAXa5xHZpYxMeq7RZQ7kl9tQBNeS9NWp3uqMMHL/X1nu5z9gmbTYVu29Mp
5GRLgRbPO7nvVeVei8bX94JBK8A+Vsge486ueBnzSexsNIHYc6ycn94L+wmYAWw3KBf9CEMHymhd
pIq6U5FtBzcfLr1mye8NyRRdElj1venI7DgbSn2lD276O8uHO88gJZ95EoYGm49ZngoiBXy1OVhe
LHwWj3gisiCMoT44cogvuqzSWOjE9QnxuCy3sP2mHkRuXn2G4AtSMZlV10eJrF0foioMbdGrZjlq
BgiwiIa3iDR+zOeNqUVRRWm4cMqXpZX/WOiNQxKv5uUbpEeEBhZDmrj5lAPJaTmy8GnsBxeBOyUn
urcupkDa9zedp7IrKEzhpvZjdQv2qT2N4Th/Ssyk+GR4ncbDygPNb1ltfJgXiD4JVYwrGPgz+0dl
7TrIlNtGTszYAZqLRJJZ34vUgk46Wf23vm6qy5k6yFOaDeVJeum4tdJl3I+QVy+lW9E0Rpp8i2gu
3WFb8B1J/eQyvd/j1lN55ldhzdNdMoRi3/q23iFqiY80vxey0LHChXaeEoyifB1+a7MMxCy1hCZC
V0B4hTOXwG0MwxQv3OBdcNMOkJNay1+x8dM3rDBH+hlYiXC+WN17puvk0h1qQe8Gu6hXO7brA5us
c8k9QMW3feO4LAMmWCn41kXZ9XWPsCpyYlnhXkOPJzdcZ9fH/dcwHvUGmYX9jWpIf4DmamzBgudb
IWdv64PEogNJYWOA2ByhJLuHF+Eiswjqy2YmGm7C2n7GdOArDrfJPaO87VONgdWL0VvBkyoX8W2h
jo1bDmlSws1GwkklXOss/ZQnqf9ONmkexBgOl4k3sD5dc152PkntFiOVJYsgzmZ89J0PHYYxDR1w
u2WT61M++vnnQdviCI49eRE67D/7gy8fEsNrr3HoqNi83UFv6qYcn3Fsqv3ttIjiPbAN88pQhnuf
mYbzuZEMWdhh52/zGYgdkbkjrx38qBv0AqtogNr+raumMnIaIgKh+QpKXch1rqPMd3QX/J0dLu0h
dW39je13hu7dWZeLtThPtVMYewOIPYnnPFj3XVzzFxleuWkYstjapCrbAWrNTnrzfNVMNnBKLbue
zdvKXs3Ux91pTuKrKibvx+7jJQ+qYtNYhnOwpzDZ9Eq9lvR5d5CQgLinzVtbu4+mcrPIGoYrh0h2
07n6U0DpiV6Ys3KhC7EtGN/bTkUZ7nuJ1HLO8zvSO46WQnwuLWluigQ/P0eaF0HR3AxLfZ+UybdK
upRp2pMPvmkT9OLBCvStNu0FUAuUnqWbJAxRxlodabnbFHefLRB6vcMrHOuHNtikajggcpKRpWc7
6kvA03NYE5WpeqfBapHsCSZNmV7ZdNTjNyjQavL75TZzF3xj8uBzQLh3bMM+3E/o8g8hvFezXh6R
uuRby0/xNRl99qSlv/Ts4NEW3XOW2y95ogSwYrw01cR7ZsM8xnnwJuv+R9rGflRUBUThEGd7Tpen
JORZ6/rdAaW29Qx5iUkw7gTgNb1YRvirFhsfStwO24DnsQe5xsgRNnpmTQllSYc9gudvDNrYlBLU
t7YvblobILYaiwritXWocmEyzDxYG62L19DDPXZq63IHHzbfFGxEh06mcjvb7dvclM8EulucEfkH
Ah1GtJ9O0+yCwo2vsgAPjmSKmc2EVpbI4qVv5ioippwPUhhEikJgkJXm37EHILPTi4fcAEoeerXb
0WDyfSpNyPLS9aPEolxVyBrboRYHFbesT12FTYkxqa9qSK47j3lE2RcAzgf2KkjTeL8xU42H0NBc
hVP46gfGSLGPid2+ydm2UBX0X3HVnI8YSopXxOTtu4qD+mtYtfKYeXzmG78eHWSwlqeeG99pKEIa
xd7rULhsGrISrA0zTNuKusHMr2SgCZeVy8DS0wm3PsavYIzal0u22Ld9rscccG4wHhR2oxeBDExc
o1Igd6JSkYoX88pNc/LbtvbLOwRpYoucC92Ul3ffW/jxuIG606dw7vRlvYRLvXqzDU9z4o/HlsTs
KpXA8F1VykdlZIXClqMcby30iZGtdQ9oOlfjiDdjbVwsaPk/e6WtLiekdK8sfEbjDN+TkRC5OGmv
ayPH7IxjPS/pQbe4FYuQ1wWrsNoVXec9KdCqN1hGhNS3g/lGKg4+aKUFpnVVtpOg8e9lkqWE5Hb4
4AdzsGk1oxkmFNPnQLbmmzumHLBKiRemvJYSpLvlfE9yM9gNhgHle8YqDRKeFWFDc0FTRW+NujAI
sMQ9gdBXKIzXRdAcmxhNpCMG0or40gbKlUmscQZl1HQe7bcuxT7MqEJvMwbiwR49ii2gXTe2dn74
RvCunNy7clxKTsyey2ic5RszaXDbAu81czVliLpJMFp1wKk1+mDPQmzoiTNCNzrPSYpRRp7Un+ap
xHXXC8qTHRdvk5qnPZxCgXGdwAvH1/YmTnOxd3hGszSoOgfLhUln6gAobLXz9pINxl23cVCSbozt
G2KA72nQV/tWO89ml973FeGokVKvz4bV9e8InueYD+7JhYqPH9YRR3VuuNAPgeArQem6NQTOmDhd
PKphefPF+Igk89Ycyz7qjex6dMJrrZL7yRuR7jbeXcWmF+EGr7ZhpweTHTkE/ZpkHMNmgwMYGtKi
7F7F0FItNpBFTU3/VFnj20iyAj0x3c9BPmxD5q22adH7O6MkRgwaWhwGmFWG06X1sFilIEjr3vGY
j6POdjUKI/Nhae304LgNBmFEtY2Y96lfWvuUbxnUQ2sTnZhAQq/JP/0btPHOFY6c/ptV1vEdNlsY
bvQIXhFWOLjydN4ujEluqKMwjx+PT04FqKi2O2jbA3YeU1U/xJaJ9Wmjxs1ohntOm8/jGH9qSlK3
zm9x/WySWyLoO2uGT20s06H0KT4WMdlghvthNACB2A69DHgUA/kEE8TT98zvnes0NINnUjccnpbM
PNF7cXd1O05PjTc3l2MjjcsyHN1HylbopmecfTfpiLaCyrbfPhJHUSaJc4iBlpfsB3xdd+BLh2Mn
Z0okU8bApTt809h+YdshNgyZ9REQK3FYrPnCidnoC7t0OXwJiRhZmj9ZQR2eKsB4VNK8gVluQO4e
rR4cG0FlVtmSsCrnlYtZhfhEVDfaVTg8dcYlfjDEzMOyBwh1XXr8g0ZTF1vXLXBZSasWWLz1Ooz4
XM6mLfdgOG3cZInn/IyK/zjW5l54mv4QngOLOwARbZowglhPqyqvqpOo2sdhWd7rsfmMJPAwGn78
YA0SA7EKMn6BTHlbOHjh2YEBjTuWJkWl8taitEYPTT94ho3/iRkml52XXSoxphFy+IIll3yhgpg8
hz0ovjoYhp5WD12iKaWwy2TNckyM+q2GUHqpynnCoqF8ByadHERFSKrnRGzrUq+VDDVHrhzLS3wI
qIF6vdwXvN7IdfRjkfjBdtAuBlgA5reJ5+tnLM665//j6DyW20a2MPxEqEIOWyIwSqIkK25QSoMc
GqmBfvr78e5majy2RQLd5/xx8/IpcbQ+20/T0oDx5rBy+A/DGkQs3iZvCdHpl4/AUB4R8DfTdycO
25h+CjrezoV0/23TkEWKXgnWCbTGKYPe07KZ863G1/qoF9MJKXX7Ss1+YDBz3KO9jmW0doDshqaK
yCCMM8PLFvp+Lc7egutxyqjAKuQ/w9Fg/pb2Ia/5kdy8vCXPGn/ko4p9b27+3uenPqqhzmLAQc7D
yf1dRtO9eJKm+8ofBQSaVf8LoEw505o8pMAv+Kcy7791FH/mCLrrZ7CchrmOD7Cnn5XTaMlkGttp
gKbeY/c5u3JJn9zVWKPVRejC/D0ejKGck1GuImb9J+5dOmbEdefH6DBFWJBJDbTeufQVQbW6Y9Ec
+/l2JBZE/o0dPYHKcRiLm+CKg9fZGxQwhHqe0e1m2/ugEjyMfjDvNhf2p239d9TqH6RLdOHaCIzG
cw5gR7YgECdXAVfWHLNgFdHkQlz5Q+fEk2MGsVepT7hSNrd5WPf86BYfk1nuhUdEW7VNaWJ1+a0C
yj3z/G+hkbbGixodmaz9HOxY4fTz5Fd5BxnW1TGaDZ3PjjqRYCUxBc5mPIxl1/2Sbsd6jlK61nIj
ajRfHGBIhmNNGN6e2DCXPqKmPmA/oMBmzGlTk8UFurU5FH73G8weMUxTWoLY3yZaV4F8Z+USYyii
vgGUBKTBWg+OxURqD+NZYGw7kHw833V+8B4QMRMOsliizKdx1tO7cV9o/ZNWcjLtYBYGnNMkH7Ze
B19UtvlhKnBAuLZGvWc+uplP6ikPb2e4uPcyuV09tyr2vWXm/Eku/a4bWzHO538uj/6etMK/1evq
0MGfGtoNTR3UifRxWTXlf4HTtCeM8fmhn/oyyrPM2LnIim4ddARMOVxUnm+sp2x1tnu52B+ziTgy
uz3us8S9n5McQTvwajEjLJubkJMyHcrULy7GaALW6bSRLRV7B21X1amwJ/UoN38+q7E27/TG0F8a
auCIf+7bpLDAdxAmtgltqljGZy0vE2Meh2OxtVtsd9Z0ba2aGVzHBDKlTr/TROafZ9n9GEJl2W7s
OvECkNgXPNHExzuDwrdjQlzvlF9YkYJgjhYyZECxgFZbkxRqwDAV2xqdN7PQi2vr+xr6A4ay3qBd
2cMY9x9ncP2xrZVO32M9PPheiUwWmgtsrp/2DXvskc26PWaitF6KzbY/6pr0gy5zMZLoMEUUKAo4
NxKneAkWXv124PrwTDd2BW4bIIEq8Xxamio3rWJBdgasAYk4siQKCAaX56lf0uPCSx+VlZUToMB9
3Pk8JLodrEeSXGEpN6pFS5yU+W5qOm5keoTBA2TwtSEXSqilaY6psVF5VJJtWOsOr71eESIgQcZ8
KKrHnDUuGhxadbObgaJs3fZgV1RUZCRqA+wNu3JZx5hWp+GwMSrs7Tq1T+CBQ9RQGsldbwjS7RcR
kcB2vwwDgO82zzI2+20BIjOYZRm2T2y03aOi8HbH2A/yMBhZsLM0eTuLIQiONYDkgX0oR5PLC8I9
GVCJ5w6HfGE0z4wi53h1s7uBRhYSFNaK9ha60OQ8UFXSj5zEnnnbfEr9G3glDxVGL84Xm8ZpS21h
w6W7x8rUPCmY3UguWxF7kzmfKLhbTzPiqnOBE+Ug80FccCOXZyKobGOX1ZTRGT23DDftGmYSmUne
+MZuyRcjHud5I7Gb3V1XGSmaY2XjFduGgGN8YMFH6bpbEaNfRUm+dl3UC7iGaJqrg2zjeXD7Ient
MjgT2c6IKCd9gqoiAAJAHkUMDQ85vZqUpVg08xxARsuSksrhhWujf01l2R4d4cyXtVPqutXO8Dbk
uUhofzHuW7WwkM5C/KzVbO9X7NPv5YhMIrWM9owUdDmZsyyfzKGufnT3UZtc1nM9aMU1C7BL0G7Z
bHEdzOJMcpj75jhp9piuNc9D5ZuoEpCbfHqdz0xRbdAS83Lb51HBhnKVw4OpXP0NK2wTeybVKmbp
ekcwfOORLaViUfBF8d3Jmha0crIPlOGVdx1em6Ry1uUqtmq+Z6v2zuwQGLFWWwCjuJD0DwLQ6LNs
zPHUtzarnD+7ET3mVuykjILUutvNW6XNK23MN8Kq9ivz4gh21nkss1NF5P/DYDvjf4Qqu0+NVjJH
VGvh30+amb46abWxTM4e2kbyj1i9Zz/tLiAvy5eeUhrEsGb0H1MxihNyceuzdpGuFDbg+9Lp6tpq
Rv3PnZUeibHID8JeWxpztPnB0mmxthVCr11LZwzVjXJojsOiaU+geu1XUy984pvTb4epH/qDRAx6
X0/Ncm8slNwFQ5l9SH0sX5256U7U3KjLMhbV3+hqJWgm7B/pTAxlxk5oGtqFLfVpSKM1iBoZSx6n
1NAe/DZ3dguv9/cwWtuD5bebuzMWq3xK2xbsf83XR6tV9SFvCTSWvDlxoxvuXTNL82luXecZbYLF
pjhO8K+zuielEJwcTj4ChJ+OLq6Xo+xt66TSGpZIBUv/0fYOj0XAcM74TzfdBWFle9IYwF5b5aan
Fvnnsz5qy1uH2IlETssElhumPViw8SxoTwI+K8TAltq5H7Xe02EjF/k0LErynSJcSNRCqFGFkxBo
sS6+0IEXF4E19Wywx2qrZMDVJnMPp9ofaVJugCFK58m00uHN4kZ8YQ6p//gy+0OzQKqY3BYkpZAm
su4mMxMXcnjs6xZ404ljrHlGrFKwahJxSgjNlHeRRzhvwhdfHLL+RsN305I/tzcLVqfPG69yP4tt
z2NM1npgLwfAHO/RYMj40dKlvTCxpC3joskhkANumwU+caOuhw+6dbpzUDTFi9i8gjKftYrrzq4e
uaIYmr3Wpeu77VmUHM+ZnjrCbM9z7WpftWVu34XoyK2gLuPY+j23fWVryebZJUL/oDwv+D8Tr1To
JzvH+9OrRt71haPvtWo0aPmESYvSuYC7NKf1Y9aFf6xyl5xAc8ivLQDPGYGFle3morSZ4aX/nbmN
eeIQrKg0vXGZg27VT6vfImpKU4sJrgg+e47Q82Ya2Z21usauHwz1VVU2Vuys53s30vJ5LoV83UQ1
vkryBx4sMysDEDS/fQusTf+uZm1i8cAiGPf6qk7ZOE7vhi+yfechP9i2+bvsR/lO0BaJZrKcMuJB
KuvVmiau6xk1UQquQvdfPZIlbzgjqFnjFnt9dlyKyeyR02LAtL7Tt8KOnHzFL1+5hr7H4pTd9YPo
fhSCIQcArSCVyMyoiWhsWdLqrYhEGWcZnIzVUfRN8E1FOASA7Ag3Wg9l5/uRad2qSqw8ixDM1feO
Mrs3hwT0yA0W82XKnDLOGdre53plt02L7atFGfKxLcjkKNUlKUitXTzJ1vztFOJHYBKjZjI120tg
NdqjiSzl3UUle1onVCthqzmcO16qXVNa4mO10HctDWs5WJ5lHIG39EOwiPZ+gY05GDQ03JVBkIVp
OgXHAYbwsykt8dh35fyliTSN08nST4rZLWpNttPm1r8ilLVFWJjw0ngUjfpgcVz4LO1zMw33xbRS
SJXiGhP2MJ8LM8++GiFoJZejZNrqmwQXqH/2GFaTjny9i881EQ1+Ra+xaVh1zNbInu32znKqcdck
4zC2d1gNyCJdRj84lNnoxFRSuj+UUyhCqcz+6nr2cOfZKX19lcjOHuwNA2Fd87nPffquOoq2dL7B
pPFvTZBQtQuZKsIQe1pazSNRvduTrlyQ/xT7xhC6oCNXZ6yqEz2dsCQcDE8T0j0YG2uS+5XOAgmL
tUD91C2NyIxnz2PvaHf5WC13k9FMkVMvRh+CwIwQJ3L4DHK5sQSNmPN3SKiRlFC8BefjG9ulVlp5
50G+xD3gxD6V2XCdqDCmw0cDIZ9scfU8+U46oKQTPgj2t4BpJI6a/6o3tvmGMM69UF/QnC0/p8m7
SNvtOy1ccebnDSIJUIYrBkU3L0zrP3cLKi63dGk+XZhD9vnQSgrJZ/nViXW6n1cKpfqtsp5RM6hT
sVTQ/EFKsaOubcOeMQEb4NT591WP4gMBVXYhV28NbTl4PQ4j3eR2LCGRHd0K4qanlF0bNaRutb/G
miMRv2hDq7MdFN0YprXlfNt5Od1tgd8/EUPZnthYkWfmS2snWcfcWlZdQNqRMXVPM1//rgejAQkw
oO3Y0tZIX02QkIV6xtvL+rKqqr1rHOQsSMom0jVrUhXlqKlzikvwTqHLfHbVQECWQwj+D4gOOYe6
1dv/3eJgQj8TSxnLjkGcYhhvOBAeql26xr5B85UiPTCrmv6rhLAEDm20yzoTaOGWbfUX+P54LjS9
3wm5AGPTdBVxfQiYOGDU0C7IvQ/drdQOtGYuh2HK3etoSptDh8vhiji7QZw8NP7Or9aeMp2x+QnW
qfwiJgzk3xw75z9BoitSEhuZfNhOGSNGJel88UkYfVJea51He1svfaPNe5C6+dErHSLlZyCT6d5z
Uv/DSyeqJjYubcDkcoAOaRgZmqlLPPjTKtLNuX6xifGYuGGr7VgIYIfVG8x3k5DFr1TX6lMuAp5u
QfXRDEAsm990zsWtXEbOb9WQ1kBaMwJOMLl8OU2ut85hTzlfGzbLmht3o6WX9GRObrYl1UDi2XEc
+wKne1UW5xReOb2YKBJ+PSJaOQukOU47/aZHC8emTudopo63OJtZG4wng7qK9Sx7p7W/U3PbkGHZ
FQ9UVLkENyQCxie/qs1ab2BJ3sZeDv7w1AamlsXw4siiERgPKunLcfsn3WW16breahDUfrJcmidg
lmMKfBwgj0GSl69q6tGiwmZLQoPrieyY6T7sd1t60wQZK6jnaxw24V03APhyE2Sa9WI7U/Ntj1Wr
7TMnWKy7zRPenBgZKfgRX/smL7yromD1y9J/Ky+DfZjMccDYowqSBmcyJVcIRro57mD6ERlADhAl
w+Y1UPKJ7gj8rHHT4VwKT31Kzr0ROz146E2GgWYnn6WUl67v9fSQbVq/xnBl7FLeHND1m6muufaG
S8/zNrE67tkuCee7lTKPIWAKqizI1omuhXrJjZd+0Ts7afK5qg9+XbV0cM4N/VJ63VbNmUwcqEIX
YFnx8mHuiMFR5pFq9kLKM2HsdhsOA8XMZxmgOE3GvlxgPkfTrw8lcfzpwyh9H5Sk0fU8gnYVdA/n
dVWeEI4abI3trZS6YNazYi1tUuhMnmlqZKwZ+U0/I6fYYVSusrit6la86MALTylyR6raDTlASTBC
3OsBH+x/OrZxI0TMaKHS2wRKyLiSWIrDfum4hxwng7I0tAqDQlq6dMfVSkEawecO+knrTGXtrMys
/1B41mq3UR5kIKqbW+Ri7QgusqUjATAY4MotdHMr/2wIb8xZr2nVOjA5lQHGOAfJv47QhtCpFj46
ngPK90JzdSwt1Muaa25yHeSrCgu2ZJkoRyMp86r5GLIB0UCKlLNqw7Eo++6FmqWqxGIgTE3KHeIC
i7+FkRGydPFqFjuPWRAEkEPOe7dyKd7HWuKMtkz04bebqTfgd0fQ39Tr2kubSfN17hs7iFWpdV7Y
lFOT7wugmxH+tPX0wwBEvNzuUIbjAvSIA7cbt/+kqQ0l5znmawTa02dlcrjsUpNsh51huJ141GfE
9nSL26VxT85Laa/H9UaLSszim2CtQR+0OchyhDNZSg9binlbN3S8nkeIyuC17eh9y7HXzl3TmXtv
xVWzIzvM70OLyry3dCCUM6n7IJi4M6aBjw63lxEHQY/qmxpvwHaaOwd1mGA8z0EtmjyZ3dVqn6XS
N/1AP3rlw/Sks3vOEbPOkUu/PdA5KzOhDTvmqErTdrYMlI6qfBy9IqGwZ6ZgqwyqNGm3Li2TfJTa
9m4OKnWP/tr6yOhMv3NSFPoFpJPOx+e9dqoFG3Zk2rJtoGZJI0JgPBEqp/fSX4UVCu1zk6KJ0Me5
1uOAgc86IaNbcaOOM1tBgKAChJWWb3luVOEHQziX01C44YZch2RjhGwZ5rrNaPsYvpLVHXOCHSBY
EwaUmWaY/S8ObhCMgIoeu+hUcJRL2WlHB+2heiEzJa8YUfqB2l3+l/xpIo7QOPpWCuyBaqZwk1Kl
tzj3bv2Pz8wU715p6khzyR+npLtBuejCWC/KekTv1udvZIaO451yy9yNTXudS/6o3EI6omllc65H
tXhsk/po8wV2oMp/lbtNxG14Q97db521qI+JzisWOIuEsYREvm4EWjMt7iKAI4jnElXUPncXQ/5Y
So6Ed46stPkNgsUVcRJKyuWi6VWxoONI4QH1tDQiU9eG6kTiLQNAaLTgmt8bX9+/YGX8OVLE3gXI
UsjbIfIytfxfym056hj29M+AFtYXvSRW5ojmrNDjzE63dj+Nc/uFLt0pT6mbV8DjmuE2hwqqyz4Z
stfgaSp22Vjw8Wo7ryaS5nPSJq2Jy0l1IPJeDyNR3Twzoab55PP3jSscDV2QyPW/rcvNOpKrI50w
R6EoLitYigGbaQGMegNgMuIapzEPFi3G3lkWNaiqLrNAnlzw9nYvs7p7KDwtH/aksCvFnYyOEjtR
y8DddahjEmHJ1UWQcXOyBEG7+MegSJ1f/McLsiZZzHaiqsD4b1ZwZReleYDHTDer+OitrHP2xKt2
gHm2tL/RqFETii6o7A54dvv+o1lp1gOIMVuzfWlqw14i3xRKv9cIFJUHdHJBfglU6YqLVaU4FmrD
q+bnZghc7RkklQN26Kv+uxiYvCEq0q58BO9BEDv50D07VK3zQKnhyhbMnoRTyBpH+14MwfqTUY5H
ihZ92QZolSRbVkb4jQ2bdFuyPPeBu4z1CevTOkfObG9bXLq3jSVTWVeEea61yz3xD2NKe3VnVImg
1s45WZYp60d8raOLPt7qfqQTmHJnatAacQmCheBWwLaES80+yFO6ut5dIJaFbmNLpaiVxeD5yFkp
waTDxcv9xPW0GbqkghQMMbCZBXbJap6PSCcZYyCMcFrE0qg7FTUzcEOHDf+W/tcEOvI4BIsR57xe
wQvMRhkvo72UUV+om+AEuS3TkZ7x0AgIctqdt34qznZJcSWHUbBV19xw0u1xDEwezVbpC6RsMXwP
XeuZIUJwVqUBYagVLk0hskhOdb98WHWXj5HVLi3hLIQtjhFKknENF9oT+phqhG391EZ0ydFiMEPT
mVDZItHnomfw7yy329WUTSIXc6r+vxzq6ZX+CDJ/u9F3G8yag+tHlWetCwHlt5blrnHwggCdcpzC
VOtkPaG7XkLchggMA0051S/ZG4H2545ZWXzD1A4lvxSIRj62GqEJ0QY2OuQMgGOh7hZBrtueF2ek
scgpgMyDXoGKDmhtq6SeVP7nmyZugGIZ02rf1iQDgSk2NlzM0snhexLUXEHqkgwS2xhMA2rFDcRV
5Uzgx8mj+euf5UvjY8ya1DvUmdWnif5/GawMtODNnWd/iUpGGAxZyMa/SxoMc87SdlrvMP6ktI1C
idWROzAJ7ZdGzxq+gDaFHGiZ3hATNDI9Ezfm4ljodS19YX/y+iO1BPo7GvPJ/NxukR4xuz+1ycoY
G+1E3AFkBnpO/bmmfe9Ik8b4T3MRk5JoIJ9HzNXfsnG8X67k8dkn+DvjPCrmbefiIyCfNiBig8QV
K2oL6jY57Qru5rlxjfe5GuvXOS/WNTLMSuFjHrNbCqDtZP+lCj33zg0E05/ZKnkYarpzHNKLrybh
WK8lW1lisZk3Mfsd39dWiV/+GsVzNeMD2k2js9pcwTXOiG3jot3kkKLbxsYeddWUEqEsLaTM7boO
RehBQCLtRbeMuLbRYE3mlZy7XTETLBNRk9VWR3LgPKoziKGCcbBTsS/YpxC2FNx+qe/eVd7ERr8o
8C7+3q2WRjS5q8+uCfjtXKJMrt1SNiBQhEdYsDnz9F2Xaf0GfO63D2ij0YaowASV0A17OjnIuNV+
tlv917KD7HXyvfW3G9BenRDUWw/GlLqJn5sjs9pGW+mGFOC1FO60F5PQT0RMk3lNxDN9Kiy8tPlh
Ik2HI5EkwV6bbZQgaz1rV+XU/RMqvjoCJtchbG3DjdsOZYYKNDRuOj9gstrzkNSGNI7A91QcOfXw
W9E/Gts2xbYY4/sv/imEdIWvSEqhdrbHR5uuDybzAJjWWa13jjfHpG/vblTvsD1ONQkoFg5Z7QuZ
9W5rO8T2rxzhh8y9NEiw8gcHF13DplFL85Iv60nf7pasu0+39DBW8NFB+ayygk52RG7D+O4gm3OC
V3fu9wNxLlTIwguq81gIxFAicjDadvLXsemcsZZkFH1SrCzV0FzDlLhu9VFN1aUXedLXD2uBDoO8
isbowqCz9jAJ76VztTV0rAUiS1ccoXB+upRSYcjfv96GY8jyD3+unys3eC3TKpn89Sjk+0CWnFlt
sT9rVLGbz2W6JNmgXlVdPfLox0W1RVO9Frji6nhNvbcFfdPQI7lW17pG2N97iTYC2i7i4K7TM4Xc
0NVl2Gh/ftDC+aQIdcvQBC7VtgBBB2G5xYiNYXxwWb6qHit0np5MYT9NwfqK4/jbYmpGfk3i6mzE
m/tJ2wganfw6rV8V40uJFGYaflPrJZgoTDOs5rLoKX/SFCqvCvtyBgASST6/jIDAnnbXdTQMGyzo
kk6oUFEpLNWCx9c9bkHz1KKB2MmJNl818ZWb6Ke7JhqQw4AY7mBedjOhQMjjLyzPJaO0YovDnLIm
ZKM39nWwrd1Y3mPoiFBk7URdsHuQYWRRjIIaMfdDWfDSqEdreTcMVJUVicmyDgO4Ec8BdasPHPZ7
F30x3lFU2bHvdd+BnfOvwc5wF5R8CktjYqevSCICESkWcfcCfKXj0CAuKCyyZ9dvESvxVpAJWSMg
80JHyoSKwtRG19BoV1OW3+Po44mxrGNw+xxuWkmiJaJhxundVgqtG8p/NE/Se9bzd2fOdrfOh6Kz
39fBORWtd25z/dra8qkPHlbnszNP3forcW5bOqyLQglmRql+xCu9CKaBUzEuWIUxe+DL4uveaN4t
MlDzabdW90ZfXv1ZgUB5B3bleb7YwxlnaZp9tvw+PO1EayjAWz/qLC6zxeLwmzAJ8y1l52k6Gt85
t9kYCFza/X9LeVYgCxbWXgpyicAQwT4rLtW/rfIiVGKW+egiz9OGP6360tIPy90P6QN9jT3/3WF4
RVuwPUBu18FznSHARXxN66+708sdooJGj/s0UtAo67mv99A/yjoKaLTmW5lhqV00cbXdwzCGIo1N
4yhqkvuvtGvsNm6Z7InbwrAeuuAOtZeb/imEYB5tWQCzH52xT8fdVL5226vTX7f1Valwrtj173kH
AmPHyeuWseEkq3PAl48q5q3uH7r6FcJmGC9kcGIPi4tPDPKjQH4U8h0U9llw3jv2f753LTL4ed2I
KPqOih5/+p3Taqx7MUwcTuQqXjb8LmMfO7DrAJo4+NoAQU7CyWc5h6rIQNgd/tzifjYNrusCAcIP
xhm9P6kHu91vjwWinPzRNhHV2HYsghzDsUQ9zXm6JGwww86mN8nXik/nbmymXzjTnWagfSi8CVnC
U55BvKS2jgy6uqv7/NQLflLiq64tQ2nWDfuBXxwIEflp+pQP3lHpabxSBtrkjwZSlE7hjcvINprq
Q2f9AAYCCq1s7f17AV7O9RLZBS7VTaQ7iXWXM+i7X423vGQ4qrPLoP32nhur4n6sHDwQWWRq7n4B
dvNSCCIRWrRKr2UW5rZOG1FaIJdcYh3IueaFNnpnL0SbGHr22xcLxlQ9Yv+EfScX0YMEzV3M8Okx
X2usUMbZ83/wbEZpjto09WKIxoQZ90ku/cUxymTszLBph303G9fJQNmTu0cq1F+RBd2m8hDcL5q5
VUGBoPz46KcUB80YrtsUFQppIGltWbbHlxNPOniguR0N3kV3Ac9C35wvl6lmNMP2YLRvBRjdqjOc
lkFkMzZyrybGRLxpQJ26PScrTKqafzAoH139T8i/fLgWTRb2tb6oA1Hd5CykNPcEt2uhgqBXNQ/t
gDODEGu00F5C11hePa4joXNx1S2UWOvTit/f0WvHv1qbWrd/LOdCp9ltI5VvzbdMi6EMKplwIGfD
IUPnJT6DQhv/060JUqQvM+Xc9alqh/vWU/161pYa+b4jkN2igippv/vB4Nl3RyPrRB5jxBvpas28
rP2PpD4KUTjzUrvC5ysDogL4OhsNgWpG13nS+0iNggUBpid0xZEpkGha2FM27cc2UXHhtJLGwt3u
RDxdz4XtJ+Ws7uqJp5sqjdCDSka6BFYjui9jNv/hvD60EolMoLyXNpDHm42nFX0dlbVBboKm4tsg
xsTc7Nh49LBRwkBphn5GNgvnlvBTQGV2hWVqQmPFSeTjeKoC60Ds5KXOdPGjBQPnSGr/DgSG78a1
uHSm/wSbei7b8aFws9fVD556ZuWwJ10FixTeLX/sRTj77EISlVO2kInpa/8ybT4N6/SoIVh3NENj
sdQPcjLjUSdLkZifSKHkCj3rpslZq12wEQdMPOpltQy2ZQv5m26Nn35RfTqosnZFi7etc41jg/iQ
idm4OD4ln6Yb5T15CvNGJFpzqxNZXKRkGUpD0qvHYxsQa9HitsMg+jIX+Utt2u8OvDGujiHMfV9c
cBhUOzJn1x1P1wns728eO9ZP/w5B+wTnYORhajWvhVdzBhmOuVsX0rYJSQUIF086LBUgxXNr2RFi
AvIkFns3bD7vJWDBCfkDK3Gf3zcaDIg9PBS59dU7ejwZ3j1D/qET5mGG8NoV/XBNjelTL7XdzQLR
GZfctQ6Mrp95Nyfwo0iQ55+MlgBL82Jv9t+IeECL1aLXfwIh+HTMir0LS7Vt71pPxrkePMxd8c5b
HEo8JGZJPATp/5mnItufdmjwsZ6uD6CGBOJv0zGrA27Cz6BeDsuWAr44T6iJQsUlfqMAJ0IpWLx0
gMpZL/gS1rPpYh1aiy7c+BKQ4LLgu5FPS6Utr6WjP9jDD0g4LXz8DWS+J6gj9trt3u3SL1ID8Zzm
dgTRFXam82fwXEL90vORHqF20JH1kZcf9e3oeu/ltKCBQSFufSKtBNMqVUTr8zHABjOkTQzaGREv
Sahx2KOKQ77yxBl3I9hDHI0x2bN7pM13Mn3HK5b4lRk67pqU8t+CTU94y6niB7Ud4Hc/arWD7V2r
akhofAo7EnptpF8ufTmoBWjJdE2fOJwEkj8WU+LRnNaOexC8cOue/OV7xASLdUNTItTa98xIPLMK
ISbIO0kyNCIIOtr5bnPfe4Y44nFCsztnwXube0meHZpxCFdmyMWoQr/h6BjphyZMwfpwUoocsQKm
V7Dl8Gazstx3CrXDeTnZhR5p9Z2r6acOY4M22FdSU5BJHYNq29tyfVe4u1JNPbSGGzF6OgEzVqOe
af4MS/nmeMP9DDiAfDHESxa7OFKzxcbQtByEh2QMS+Lt55w+KO2j1j5/2tzt38STwMKFD5/fpHH+
jSs5JRM6c6vde1oXDcI4dV6KnI7huCchovxXm78NHkkDjrCKkAjRz/PdDZ8FMMf2orX3GQJftkXf
R5WGNAAmUuuCeMN8RWPojaWJpGg4H+q4x9yVz/+G/kJM0l1AA9MqH00yIGYWW9nfm+Yx74ovvENv
pYkusLYeva47VWV/z5q/kNuyCV7X/K4aYJ5LNoz6HYbdG1+L7rD5P958CEa0jl3wd1MBp/nDamCK
GWXSanZo9f6OUESAl4e+gwWlFcbBRN30CA2RTrTNOV/802y8WYzQ6LBiIiHiSocLrO5zJFHwYoE7
x4MeTuoQ9Bf0+bCtLb6ePEKV7FrH0bgW00em7rNSRGIj6yFzKKtS3tPQ07SERkxH500PcUqMOzFO
/+PoPJZbx5Yg+EWIgDdbWHojkZSuNghZeO/x9ZOc1UzEvCeJBud0V1dls07Qqk6R4mGAJ6Pfu51V
b8Pwq0nuBhJlXuz6iTGC+jkxRuoA+EItpnHbaWZhU/1BQxryq77+TNW/dr3CVCTL5LQDdwb237c0
O8g4LuZXcF9AgNwx9Zkcik0Qy6+xsY/QNnvq4UeJpBxzaDpN9YJ5ZZYG1C637T0AIGblFaWXEoKW
YBcdumKvjV6U0XwhVh5mmCdGDrDJrd8n48h/MpXYJjcV9+e121nZlsFaLO5TvHTRwSCRkaTnIr2U
Le9G/KPOb33ylz66yZlIFclu+rTOvSvdD2P5XtvTxfumruCKdJ97MqZrl10F1RunRxERmQ+y1V+k
r7En0enhl7KfSfLIKZJzrctbEAmm0u7m2Z7Vt4LPZvkulSMyR94gMwZhtEkLbzb/TeuuigiiQow6
8vyKQiDofGx8zPgz7o38kJl6dwwGCRB6csqNHajaRc6CBRFxdUASWBSW+lsl73Fomlw6Kqd+/S83
2wPimFPTEYS7Ivlk15cttoEgboz+w8xORfHA0mX3Gft0HVyGHg6RuSWRIy7eEt/D+iOdftEfRHbe
x9lx5gBhhRXnLcGUkT2tNeVmXV/EwZOkXUzUo1NWHy3dibO/EL9cEsz1b70EULpl9aFRAiejBPNn
4ff9lajNWnYp822jWo6efUYYOrpyoqQu9+yBtGfpKIVe3u5JClBLPtkG7BtrcX9On9Iiu7QrrXWY
cUUalB3COem2ShGQBdWtz46RVpIfymGjLR8a7VU1HgXcZ0t/TmrNwSjnEU4vKkgyhDwTcS8mL+Ry
cziC6XI2jGs+/HR174tGFhjUrEt8wsCFRdtHfnYxQKAUHHLlrbMMftiln0Z8UVAnU66DBd13Osbz
rmmO4k2d/p6eZgJK/yw6B4Bd8wncU5+vTk/OsmW+ILeinxPUmIv+XgN7UNN3I/LzVsNxFXldrrpI
eo5C48w7Yc8sZR0g3Rjj6pXlnzTyDrNHLhs3uVIfleKmG0sggA6Z2LCtVL9YgwN5ST0TU4hZkFXI
gbLXNJL47IX2IKtbw6ptcUZRAlUm4fWEvkcy5DMWV0YlLFHrCKGkJ3DRyMBxcq4kZo1aEZgafPWo
RmWqvCVaD0nZ+tMStpxuwl/KBy2yvn4t/0WqeVOSD0JdNo6rvdUPfh8zdl8mxyyNzYKjNKSsx/fO
O+0qi7oxpXKbSHyzK9XN8oOEYka0vE/fBOs9LAQ7mZVN96yV8Fut7fSbDYUzTL0fz8vrouSE2uFJ
dTzBrd7BVTYucai6VfOiNyYnMr1LJO8xiXG6YIMQX7FiAQUhaRrXTiJY7mJ+tuotoutmFsgfhj+X
QByNEkF1UITcIPoUgqyptkRwdjFRU8V47oQ2A20sgCa/5En8XPvHxJQdTsR9MOgwieVKb+Sd2nLL
FTpvf+XnkXUslUCNTxbEbShBDJr4WWcQTTPymKW5zAJJkuS2qbIPVshtschpzXeGHNprGgCujozG
LaL1KphXSVw/VQwK3Xo0rHMYv0QK7Jt54bjZJt2OjDql98eUvBfTvap8EIorhbgsn6zplw0sRGpm
WxtMexEYkYU3aXmX0BHWIduJTXWvyOOvs/UP4z9u+d9W+4u0ySa+xpLDIBMsX1XjjYI/PcvSsxnR
KEjclaShZ3q6hsNzoG9QoZ9F6eRNa2gjIrpKT85AfZPHiTAlegj50RE7e4cXudlP1WdWvC1IuYV4
FuRNRC2SVecILeeZ+AZ/YbeDgENq2aZmeKl5OJ+BzJC0g1hTiOCk78vBNQvaKVYhpjihwtkMWv3R
zeglCmep2XgJkcaOYrH/Zsy8VWbzFhmarVnnUWU/DwZ0c2kCPQSywwBMXO4hSlhFzblQxZRZFrBt
3W0QisHFQC5PXGUY/LxoPToKpxZVB5ZKybeotZargXyqZ81LS9hI5aQwxJshfJlFj/mE4sMkD1mi
Cggpq5euDH4cobhUy22GOKWHgquMWTAryzZCVG6QD4ROD5Ll0gtIRv9SlV/X8e7Gb1J7qDH3rzp7
DjO2swkyv0neF5AAGWdtpPlhzS8mpUvXsxoy29FSuZAjYFJJm4qBbBPSdJNhaLcAQDalMR6r9q0j
HphssSIT/+CEol8Qn60leuAQO93MZIw2EnCGXWLRGpONBpbEAOeBKFYpX7X8r1C3FgyvKfpg33Wb
bDkwmPuSwp/5nz/bf7ykzMXI2IPRj/OZMt+gBK864QLYeFPxa7J62BVp9g5XTLfLvtv3RneUS+Ma
tdGplvV7nGgyYkSXksoiboNx5zqXPUzYxFdiZHE2LTyREIbdZcqFsCWmQJMF1JxsRLoX1a1z2jND
kVMbkf00D/Raxvob99FmGaJXgnv/8MU2SCHGe/RMm+B/IMK/hsG86ODcJjUQtGI3VyiiUqEGGvIZ
q1q8eNVeorLwddLsUqtz9hNeRpa4Wh2tvjiohDjUt0QnHClVDePOZtlJz0zY2hCUUrBXCQThMqYH
T6OayKYqMtUEteGyZGgstpHAfBVFBgyCrKewscxzHVvdhkwWX398357Rth9V9lTluxWBaPKrVPyT
kNEGiXVFc7l59tnhIu7SObp0dXoVyVdVbAKzgWKVJBwYEpk0b52MAcTCoTKi/GBjVRnq69c0Ta5q
+tyAQ6JNawYsAZMUjG12aUEY+BKKNytQ2DKqWJciR1mWzfoapgVuyEJhLKQXZEHIUrIE5SFXuHIK
C7FcVqxy28XjI0Y389Ryhni34qrSlgr5oOLxanPO72FtCq8Wug1LWm5dhw2kUcw7S+1dFtS8JNL0
OZTlZ95g54vC9Fxl+SNhmTo5ne6iNZzjoVLtWCn6xXJaQB6UvZVEmJInWIZU2qv0blb9z0yVP62H
tJYOX8CASNIn8l+Tr2etrSzi27REefMt0bS2AqoFVC5ucflLQz2q2um+LoxbCln+ilC92MQx3fFb
ssncJOUxvtVhccKE85uqhrobZw4nHRpSGKuz08tMkRNDbfAQp781+FKR8Cs+65c6EX/CKrmshrWd
ZWMHyeaEB9AFrfgDsuccjgnu3f5Kod4iLtfsCpyQ9PBhYWETVdx+I9udtXTflJDYs2doGQen7mAD
AtcGGtMaxGCc17e6sb7U54A4X9BJUEiKZhO3c+aDe3udJdQBsdEQaAFZdMOwq5F5WYNCjsTIYkeY
Q3pg0mi2UvYnQUumIJ7W/VrUJyNVmHg+PQRsgN9iCADiYXZ3Y+VkihWM57O2W2CFeZIFjREKxlu6
an48mV5dGye4OFtZsB6Y/La6wBfFYlKR8hWNZIlo5ECtk9TvaZu+dRHqvSB1/5J43kCIO60Tp1Yt
PWcm2rsORptVlQQpaKH1g7bIsDBlDyLvn4TncJxJyWLL8PKsUxxJiwKs4ok9WtRCWVr+ARHcGrXF
JqLmr0zVS60ON/wb9PDRfJUqsmPwkFAAdLKIHQFXqzwCbGaAKZ8X7GbezGXOw32LZNMDlDraKr2z
IyTyPevB8QHWjBw8WSii3fyZdOojWsqboIb3tu66XZMOe3Vd/4V9u2PXSWAWss/6XnB661PxDwM5
MT9G1aztciHm38KKsWrCsprmj2O7J1TvtUX6DSPxEE84nJihpWDiLLn+rOqZgZMq/jWoak4aIfHJ
OQ4+TY8tlDKBvgw2kg3s643hNm1sNx243x4MqH/TVPg0yuGlW6Bt9a3ZvAmdmlG48mQoUeevsfRe
ttIOc4B2NLOBFA1eDKfTqzt/p1NKCqJ/gq4whORSlfIGWOy+6M0+XoV716x3ZugXHPesBFnWYJ6x
UZb4Ku2omt/ysrtIxkpNw/lMNPi3p2GxTQYuSjRva/bh2CUUYHoIFAjwA70NtP6apGznxuy6xW/x
js+IZUK9/MKoFOBKdyGbf5gm+b7Iuq/nMGuhy9ZGtNfT8SvrqK5BsDL8Hu7trLsDxQq8YWzHs7iX
VDmxjULYxtBm4fawB8HgzxcEh/XHm7nqgfhSbGEU91LL2sujsNV14adZAdBqdMBFP/JXLPQTpHkh
V+8LZdLtxERxQm42PH1UX6x0LF28Log7c3dTn2jZkHAKt0J9lYx5o3DRVElNv0MOexnl1RGs8diN
2usgY8JoR4CveF4Sp1SFfRdhyC1YDa7o8Z68FlEU4WuN+Mo3snWZLFP2l7Cp3TSNbiTv3uFzvPdW
8z5IXCwTQ0+hMzD8F9NuiJFlMm2jRZmL3aNm6iRwpyS1u8BKdFShv8hF/Tbkz5OpV3d9tZwx0ZMG
sAJV5UEOM16JgU0jD6NbiBrP6Mv6bkc8IHL2afZUOHP9WUTJTTCNXdmbR5a5UCtKvYnaxUdYjMpv
sYz/uKfQtVEqGdT0vmLQykeGN9btl4SW0Udg641iy94Rp9LELZ7SV6VPF7tMqr3Z1Iu/Ct8wm5Ac
AIVKzGBQ49CDWUU3b7syJY95CAFKpPNVpknvVOMwkDNOuXoF1uLCctq2QrExddCQTYiaB+MjUR3S
S7CVRTcu611IslBLlO+56VI/JCT+FA8hGdpRSv86oMcn0FSV4RtXts9GrxASSw7yo7ROSVNe9cWi
ZDZ+hequmUS1KaKTNfRqw/CJGTgJ/KY5/w4xAK80lwLbLkEI+GIu4K7+wxfsJkkbzBnzkpLnJyrJ
4WgzA/0jtqoTSYY3i4mKGQFaasxjoimIa6LeMEhO77WgoPZhfgp6FZaWMkQv+vqMEw0BN+Xk6Hh7
DbFwJYrjCI0lYqBiQ1fDgvUixdp2btt9W/omuxvUdPUhdrqwCJFamKDJN1jQXJr/BOMHrpnbW8ol
XZVXRUDk1WU/WvXAGBoHjtuXYUqu0eS7Wi0YCXaXciBORQLXQuha+YN1TuQ8AjlkaHel+Fsrw+6V
f4jrV3N6yCUh75XmZOAYRJ3FHe/3escx1wAKCBUvNvO3dPIBcIEcXJDZuaBTlNNutuUUPZ/hNcgv
Z0EMWS4p5wL0y14ycVBwjo0ddUrsGguDR/lPWv9qEEII6ZhpFv1zFk96Ojjl8F5Vkr3q9zUFYvkh
KL5QMvEs6sPUzCSOZXhkVRDqMBd47FO5QG7Gtza9DoO0F1vaYUoA2NaOICJAJg2G4e4ILRVRRPND
oz2OdN+sTjhJaoKxoqSEbEr2ocZveQEdpFEMHJf5+rnkC2bN5Lyq2IAj6wH04StBuBaHdg/G9jVP
IBJE3XVU5F0vc8kyeBXLU8+us0ZPnCVletob6kEg3luCUktrNhSwva790k3dlbkT8oHkquVWEYql
WoAfnz+K+YOV817KZHLWf0LDHwZOuzgLaszvQ0eqO0mcPs7dBORNV5mbLkROVTWQI9E2MbFv12ej
h+gt6Hv8nwH+6mAYODX50Kqp8IupclkL5nFnbmteaB9lVyOKT+GMcUxK3WQcf3p2GYurwqDa0C5R
rrhqpwaVJu1If0LFvUJYxR0GtdpaoaiUQZUMW9IwXikiNSyTea9m8TiXKi5F88xzuo3MRKYpDK/Y
+Z+qlVPllwSmlZWnl96aPiNEhzB9MbEhMGnB9fXLJ6jTFw35kWzZaUqMu7rc6vQ1K75C9aMkaNAj
I02IPXGJH2jKDtWIMFhIxyzjeZGGT2pPnxZ3L87HOHss8O8LRuL2lNebsGx3ig68sDm35mPJX2TI
o3VxEUfFXSKdxjcLJOYsGYaE2NQ3WqVdNQYTtJX5eLTab64TN40tDHnKIUm/o/mtHfrbUItXq30W
kiHss3s7JvtMuuQWhjXRKD+R+s8QWZc43pirxmxexF8rLDvK9BewRYxICGcYeebqYe2TfaHg+SSx
rE1fIhNIbg2vUcoPVgkgGMcbzM0BfRU0jPglNapNpqBVrjr9b4YpvIdXawpM0XA2E36H84VekmFe
TyTtuRwDZJ3B4eKVi8SVwLdFLF+T4rdch804lagtSI76fF17GbLAdzpxpKuTm2tePrcBVuXf0civ
C06AeohdckER2m8csRlinjZ9TLGBq2JkBCOJbwYSBcZVW6j/UjNhpdhhVESPCRjCXeehquBFQlEC
zo95Ho7L4DA0JY8F6RiHuH6AM4eNdpdo2zTv3DLe9fGn1e/BvHArMZpC886nnZmWnsyIrC0eBsQp
2ZI8g4WLupQGMOcb6ZO5Z0xJSfp9xCyk0luEfPmTyOFqc2A8eNOAB6BUnWZIvGLG51Ezt9KxZoBN
kv4xwucHvaWCTDts7NPqnkKU7yy1tcHIv5kGr32kGWUIwZKj7pan7W7oQzc0iSMlouxk/eJX+qw6
STYdIzAokGg2Aq2Nmu5qTfWV7nXJXlNyYkJ+jRn1h596e07Nq97Vfjr+WqV2EEW0X/Wutu+mhCU0
mNRNS48L7cgDfYaASPTHhMez6LwR+gdPqpKEDzlcXMJr29X6JibIm2k0/ywhc622Ynm9LnoZ5XlV
IGmRkriVI3yEqhLH3VyAniub4bSaJOq0vtmG1fMYWNwkk4JUbn5kjYml8Trlf+107GUSesTYASDW
X+FS2HHPKCPe94o38LLZe/GNRlyCSfyQsaVk3IBWN9KisOfaVJ2Z7d4Sd1wn7GGskY/YirlLeTJF
e9KyWFhBBWtTEJWB3ntZjGu3lHZtUnEyU6Kc5/cRP9u6WefNNP3CFbJL1cuj/VzfaKgQuzvja8xc
iQmL5JvGiWmkifTKivHu0KsfYxnE+NwWv73SHdlwF+1J/eyaL0FxoDuNI8cQx3DtFJFP+D0HFS0E
XXbT5hNkQ+aBw81CstTUV1PZ4nldIjIRThru0vbYKojf12Hyp3Gra1/yvDOZbo1+LX32JjZUQhcm
4nD+kPL1VKVnQHAjY5uo3CcmKdAIMsU/dqK6zMlIRLRQeiy/b1Me6T99ca3yHyjitQggmc7qRUgP
hgC2zg17lEFJ9ksalnG31FvWJ3BD+aISAKCeTJ/+RGpBN1zwHQHZYXEPgLBKuAzEmX5xBlU4LC3S
zGv+UTFdI30UyNNnLZ3A+5/m2hVGR+FJTNtrWtxVPC8GDpWd1KDRQ5q68VQxz0U7bHmi7gzI2nre
RvIRRTdcDyrnwuAV6RlWJuiEZDiLz+0BklMvnyHJhfrM99ARaECFf7F80OcvEmpQYxiqzB7xBE/W
//oGZZ7DBYWy1YIa/jxyUS82T1PttqwxqvHChtuImqvKzV7vhW26Zt6ST+c8k66x8CqCtk30u9W9
yRyPAKVtokEeIjs4gFqo7AGi1lj8WcpHq/osJKyl94ivvMnCOoOsPMy0vdZeCs1T4YdKQYWTYn1p
IC4qm2n2JXmHcjPqWaCx0jEeEfKUF27rFzLl1sojeCjyD4mtGByX/QtykDzvqZxorTvp1DALQPgu
NuIQ1PtCJyS/1WUWZQzejBUVXR6Ke00YZFe1GEKIPTlpvdV4s/ujzkCKD8fAcEmOO1hguwNtYMDQ
uiIKRJ5ezdmHXhlbXjszLt4l8smID9AdawtrqR8BGcqcpSPNvTHKw9Ie5QrAyDNc7K6MOeIHY0QN
2AvV2ADhCQhH6i/DsV7sjAhieuvVo5b8m+RXk+e72qoQYhZGit86qEVOtAWs5sTn4KT9DQeBVHqd
aufqUZcecf9nfCo4+Em0mjpg6h8yyTHuw+xWVH6qHNF/7YbZluIhADM0lCOPZETfbQyOlheFuTcB
Fo3xli+zJSI7Wcs3hyblwjQ4OcOt5Fcyb6ym0toXkupJdpM/JtHNi69OfkmrQDMPTyYFx9OIEIJO
szHl/ZhyaO9wTGPpdv8fl4JHYKKEi97V5oMRXrThwHiZe5XzHuraTozIpO4bxSv/KLZJgCrdvjYo
XUF/BznoNtLebVAnWxokqd1HBQbT+SAhVuQhYtauBfOA447d2ul3V7PXILBML0qConkx+pMM5hi/
JSTayBmenGvCHywGt8xrXWzV6W2ZPEn8V+i4Fz3CE/GTlISYg2OJUoBrl9hnuFOKl2Y9SKbTP+1u
R072bN2XxntlXmX5IAm7ZvRYtZxr/EbcsIe5u/JIFzhipfNQMmHyat3XkJdYb1weoXAMkk81BJ9V
S7alACkKsvUxTqir7Yoxmowz/0QjqiwXZULlYqZlt/D5sNWOFKaOxvCiZwBna+abwK5zWHzzJhw2
uhyECot92ERhk87EsG868eBgwmOKzkXbqthWAWdsQxZCQTeZd2nv4bpXCkTQAFQFizHAUVLPeWO+
mZ5PEb0ooTdsRJwdJdrJHz61Z9DEaZvVR1ZaMfVBjmkPITuCqb0wpbxH6nHpWa7yJ0KApLDpSRKq
SHH043bUv5fKSbZeTIPbbhvOR1H5VqbBZ/ruQI5MeS+AzZJdkAJBzgiWZMWpV+89tNcViB4L5A9g
ajf9uu5hfzlaus37TQdRMcRu3zOIzETNzSXllMrDp94Nm7BiJ0EivijiwrqbwkMiPFY9a30IOx+m
2nyhMnoeOfWPWoDU1aV6Z8RSG4DFYO5v8vaI0Xrverp6S5r+hkrwJ1UkN6N0tTM9ocFhGz+DGBPF
GTkzMx6DfA79QlnwqFbbBWeK9ZxRzqk9m9qPSTGWUmUubLhTzeNoJb4Ba6g9d40Jc7tmu9JV78lD
EEZRQBil8088XJqCZRCFDUgtFt6eAsdsuuoTWMB6Dj/Nd3B1BeHVWtA4YeBmpW0Kd0vZS8m7yieL
axnjLL6JZouLX1QcMsdcugezPorqjxIfjfZHFe5lQ1Neuj2XzPIXzb9z+YUhAqD8Ktg4PfGLVLy/
9DuUuLt5clpn9ZBE358AjcnF8gWqWS3pJPwQ21e0SW4t89LUwessfiGj8HUCA68lr1h4w/IaA0HQ
zusj6RkV+3LhQGCdajxsPvVNCBCIN6z0etxl30SwtMHRj1hpYZBWdu3p/8qFFb+uThzoT9wnXyx0
xxEe302EIsnBT9Ya+xYp8jFe+d7x4zBXtR+sDVXmK8UnykEJZwCgenN4lgMGgAy3vgu+Xm2jfk9L
wVwiIW+/j4C8RhsBH9J+jjYUQxLiXqDQ/qTbGEfJysfuD78cClgwWEc1uBQcGkDKZiuwbeNpAAfN
IB7TV2x3wF0oMZeX4g8nm4G+WgEc4tuOlGWTZuJpTW/CT3gUSxcg3LSr6QWFVwoZGcfHIT3QH61c
9h2mFhsQVQIM345O8wfrHwJ4HyYvCYjoNpLQUdjydqnn09ByC5Or37Dv/V/+wFqrO9ivPzvMZqWd
BtMOTCFcwfKjwD4dO5AdaPP147LN7wOv2fic4iO7vmhZGD8v6yZPOA43JcYcJiusCTiRLmNx9gVO
FLTpHtf8e/ortweyD0m5VSoCsgzC/YXwu8WiOjeXN9KO7Wvahv1Y6SMRaJgCprjoT1p1mQPrAlFa
plz+Ik0yEv6+S6bf46FFRVXosZBnXubBZy5ecQvgzm3AxgC/2yazI5+zm+7yfllv1kb+Iz3c/BFT
WFeXX9ifsUdjFprItV4oEDDeSq/lR0iZknpUDtvyK6Kr/olfsTmogDaO0Q/GmBh9iD9kdk2MdYwX
L5g2FvEC6I00b22HZwuq+vd8MjhtcwAlNhcbSHO6U0V5a3e97qwU48YeD4eMdQUojmQvN6IIo3ZJ
99gOJRx3SAvxVs5s3IaE0zEYTQBKwQcc+PJ2Gpyzm1F7ZvJoE7Jx+zi/rsOpmOz10X7xjwibU/vQ
ZoeSun7IU9BdAEYUvoy1Ww+mbj8yancy9VwxinLYNRQhBFMWV/YT7vqiYn0Ler84WRsG15iDeUAE
wSbphj9or3t9EEOfA/DidbALJtt4776MX6aKDL5fCUY1eOa5twBjY7Rhj4yEf32TNvfxCkdQqnyE
McjzceZZnMcvzNqT5Wx959Zn9pKN5wzcSGGzSID0C+RTB+Xojxuesqr0mPyWxo7KoflAgLa+AGcW
COfRjsAqkqS9vhN6EqK/JvHrZSf4zWN+tot4/211P89BNF4GDT+6E2+K3E+6Y8dPi7b6ifnhYiVY
IPYVHtNt9ZMI2NOcDLPpjRvavCW3cl/8yO/tF2v/iAfI3zpRBozq90ny2bhLZuEmdGQt4OIxQmAt
3qrTKDtFLruG9CQcBFO614r3Bhy0unBqab4oQP4FvELu1mkJtiXmnyjDS9JOpsK8TGc6yEPRdR4u
XnOJeBQfaFEcuacy9hVEJjjH1vBTcxlO2OlZpdAaH6OmIKV9kRiitgtI6sJce9Qhc0DkWxRtW88O
acZurRQFrd8aJRn3i5HcGBDW5bFkq9vMl/1b6U5KzSekVKc8zdy2CLTwIJiv/IvR/YqtaUMUBSf4
qZYHaDGu3ltUlzRtPNwS7YmLCFDKO6n16b/g/P9rATwSs688s9berERjC4T5pc5/efxT4kYRlFdN
hRxQfGrsi0oDVToJ/W1VfOipAuPKJ9kd9Ufdgao8wgWgrvkeNlhSyDNwcmKqo3UYMyTh4ll9NQ91
ADxS/uJ6BGx1KzEq9+YfzB+2QmZB1iuuFYJ7IPwy0UiO37C3QQyGQdzSzFJ3p3uTbN6K92mhdxqt
R96ZIBf6R627yZnlxDZtzqEpbqasME1/lpyAf/t7jDtrIuOQo3GD++mUjThv5pa0Fy4LQaJTDJ7o
StaJRApY/OXE6KnlTuU/q7gK85lTjH7OuIzlTl3BtkL5HcRNSZsKIg4Des7+xvaWjutpfoKru/o9
lvIDOwBHGhlZq15bIfWKin18KlZfMH8So2FFRci3Ci/XP3KQwRF29xEU7NrxU5PUN6WrOh96UXh0
MlXrlBwTWXZCdQ+8gSFAt4HOQvNe7EOZL/a4SlvS8O48rqRpe7I5YGCmFHqyyWPFzq8QcxuX3HDo
ETTZjUfJmB8zXd2tvfDSdC1OO44akiNuE6aY3MV64P+r/1OJU1o1tRsTdx1OoR0rTBgpUTB1BUTr
RdA+6weAlScgWtuOowznetVOSlV5Mb4to29eUzq6ShCdBUiDOpobs2ejAXRMIFZoVbifYIuIZH9i
RnY4zFvOW1k/D8uXyk0ipLjpYM8ZIv48QqwiOTCDPTsDMi8KKaUOEw1loP42puJdixS/jMuNJP0M
Lb9WUHW8z9NPZ1K8pAJlU2+9Rek/PaKArpNNPelHwcK7wReqTtedNam5F1vCrUq6G8t2HpCfnYhI
LrEVHjJGpZXARRqCjoh7kmG9ROQ/J3WMtbxsRJKzAHnMH0z1qJdPb2IiHdsqIdLBgyZ2QVu0u8hq
iPDCGsmUfQ8NXRQw2fFctr2G6WdBaCt/2AtD4gdN1wz9aUgcM2XgTtsOuPUCiEGFF9TcoC5sW5Zn
cJIWBBgs6Cnjylpuc2eu6U5U5rsqw+ML1WMfdltLyTe6UW+sWQYrKZ3msnNXIM+swyVYhjmG1AOA
2XcMhS7sR0oH7vm6eazh4s+ZxFSJLhyLKUMWCQzTQtdlKK86W7iApWRmT9dmHbq++I7GY5695VZr
T8NLVGDAqbMDDD0A2mjYoMOZ5crTqVKpphKVmRl+wiRRBU7KaA40RcLArihADlT6nThOz1odS9sM
try9yOOjCHs3R1O2xPk6DkQR25kCDKr+3OGfI7AxQITgp1rn56oVGdO9aT4K+ZdTwO8iw81iZqoF
o+A3wjKO2Zc7ZSg2DN5tIJVvCU4dhbUqWUX3spyi5drI1zQSQCZiGlz1gWdZYhxJRJwtfCdcFFR3
dQUT+2ShK6YNoG4iBsOg0Siz+YanpWYXxNyxWNMElmQXDT53kvJsrWSplC11UWCM7Vs4FztRWvb1
MymgRajLkyWTyNJNklTlfSitb/ajbJM8C/L8Q+f1dpoUKDyqeYnKovsCWacpl+CPs5alF3H2lDh7
hqdu1kuHOmGDnDbrrGHt6u9EEixitmugRInmAPD4KFBjApKzst9m09Yo1BfAIB2twk6t93AKNFpB
E5zERCpPQM/qo5F4jbC3ioFg4IpZfPzpUv3aKayY7Qevo2QUYNaGbYf7wvRiSPW2KXMyDSyVhv7b
7ELaKjMxjlIibPNOPap9cgyj4jjxfhuPMOqPTOVQuTFG8SqZnZz7VL0Z8vAAs3ifUzZlG595gi5U
51xipv1MaaysGyh5y5hU6mQpWVb03bfFi7Vab2oR/lbx5NcN/hAs7zu8rBcA57CP6psEP6+FGmNA
OpTwIjcy7vK1c0RJ8ZpBPy3ovjjMqSLwwBEXo1fHcin9iCjlc4hzRvuG2tJCI4c44GnIj0Jh4Ku1
9rV2o+HzwpontF/gjUojyc1RE55jLqg8JXJ+68p4htmsdZ6WIpANsOyTCskgPkQy1R7rd9xOL4JR
j18nQDHYIx56kW7Z7PuT0bmlCwsb+diEEc26Q10D6vxeWqx5N9eXFod8buARJvnKjq+zzNSzRV3u
2PqxxNVrKZHxBVQkLCz8iF+Fev7ma7LLJfqsEhBbdxW6qadOzs6CAFGVgYv5H0fnsdy4kgXRL0IE
vNnSe1KWojYItQw8UPBV+Pp38BazmpmWRAJV12SeBIpW4QpW8aLBamCw//Q5NJR8JRZt3SMKDaut
MhMG1eaG2FZqcYtSK+Cs0XADYBYLxgvAkm3ta9sMw4/swkVfUdJn5J/YONuo5eL3BCuiUx375OH2
LEmLR4Dt0RXnQn7p/kWO/7TiRFYwb5SxyzHbQArelnTOaPR2wmeowS4FiePSZrXlD9UmHtxDat/h
X6mYLC2zwo/CR43OiQYwQhoPqGoRRxrNOScFSbzI4SiTuBETHwM7hoSQK8d37i7DBO63Q141O26/
VS1uTiFWOAdX5agQz4V439FrZ/rRZbKTAW7IzOxf2iNBF739BAh1fiHWI1RF1wm2KrZWkdMtrMyH
4CaSZ0IeQb7itSfo/iOQIIDiCcyAxFMnqL6NAp9t0pwsHGawtC6O167iWlx0PpM0QGXPici6YxEw
TsRyiCgkeybjYeXAbZZB+VQhuHCCWWySQuOXm0RPjnO5GP5kMHvYZox92S+I+YS0lk3AA36x+e7S
wDpQsh1rk2Qhc1oP8TxpN1nSc/VmrJa4Ul11Rou8HlmHZUoRVYaikpAgl1SiWD/kPTNVwwsOLRMR
tx33qBCg3uuHGBPiWJkbinIsPIpqb2h/590h65RVHZwTjxOMtU7psouu8pdcaUfLqM5dHdyzOn2f
RrWXQ7dqjPQqGJAP6Xh2mfs5OtSbHhgpbu1syt88w/83JJTmfvfmw7AxaSNGdJq5FR99TzxFongm
AGvvMS910/GQh9m+lFxacbfMzM5ZFQgTWtPdpiHnoF9Tfbf+HtnJoe3EKmNZxm8BidwjlWRFmO07
nN5jmuTIwIddQtKizvmiyn4fs7LFUHGCLABQy7u55vhwIL7gEB3PrChmuViYhQ9XE6iHs/zoDiYr
nqg4kFdKpZX170WKFht/Yw3HvkF5CO0Pwfwjmkfqov0VVHkB47T/Vx4K/0G8G+JwGXXGHpQBnEwG
eBkoXRQXbmoephlfMVUvuffdtnynGcwCWqeo+9LR82f9zxTx9k48IIgocN2p4NHQL86By6pm416h
C4X1HL+2s9Vvgl8DaQcxz4bQaJy1QB06Zn8s4k3JsJ/JMREi/LNMgVyx7YmHCkf51fZigUZwG3fk
VvEJ2l2818jpXvpDSxh2QWuDbiqoKSDtiz9LE26o7paqFo8wZOzmQ8rEYZhY+6J1V7b4zYx/BRMd
A6MJLAcO0owkGtcErYoNgYHLEDsH3+U3jAcqGsaJ/sp1GntRMxbPoeV/FY3Owy+T4CYG93syYvGW
o9V6V5kwnhp0O7ekKtTSUoPc1Eq1l4IcxRVViI1ia0QoWo/2pXU8NpKDF9390EPZ7vXBpwUtjknF
BNfbQB02uibxAzxhwGBmLYqGcRTRSYysNzNG++A0wiPnG8Xic1HxQTSQ//dSJPfBp30H4kJDmyfR
1mzNq4P3eV24k7vLIbxeUs0ePpF7sczvGibo6WSezY65kBVW5WGIuRa8NohoYW3a9kgOTH/bo6wQ
PTrTUxlH77FLHplq3DvkaGPNZ8PFYpFXgVo3AJ1v9m8jQGOk4aCv1lNF0JuTme7aIFLoxZs4HYK2
zU+5cqzN6Io5Kd3zQRPFkBmReqlz7envk0g/TZfzTHat8zooOa0IIXMPliS+rGjtnZ1H1HQ0khtm
wSFLFE+xfRi4qgMrYRJnNVaE9Sl0TzHRWpcEUCJxL8gj7YhEmFSq8KR78jv1astYGDNK1U+jez+4
LMK1qaRTYzA0wPHiTms7ZxeQhbhou97FNFSLdWgU49KCiIh5HjJYGUt3S6RowYFqGe6rl4X4DB23
ZypX6jiPhPxzXNaEGtjRbQPi6ooPXcOZZ3gwXQkWwpDev0ACQjRVaA1zCwSowbaJjOGgZREnrGZn
WwSD4g1AdX5rpgx3O1JrppEkkoS3gJjmpZjacGsngYRRIkN8c3lbrHKv4U2pQkhqTfCWhfjna3bi
66xO+AzSoaZikdiuWssnMMGBFJS3XQPxYJxqpGmYra3Qry6BTJJhY3fcxQhwMYsoyiGMxAMnTWis
jUkyC+LbP/B32ZuQoo97JvriB+DsBWG8dLia1lmS/Gu7jAGQD0SNRIcjUSn9d4Ik+JG1Az9Q8H+k
axaPOrQyKPddTY5eZ/HAxfmu0F1Y3r01kFODD2USanzhAGA+EhX1lUd5JLVpAJYDg3PR6t0HFvJ6
4RO+tdZ90Z0Uvl7WWS5TQd2k7I4ForXGaq4dd986bGf9XJN+23ns/UtTA5CG7ooXxTGPkpX2Xqik
OlgA42FRmtq+HOFu5QOpuAMIUwRkg76F485kFpilegRd1r6WWuIcSYYC8MUtyR+oLE4/iW2WEA5r
qwlHHvsMSacj8+LbL9r8SnZ2eESyj8XeblW6QaiBPJ08nkcYOQwea9inH4HGQ+KMfssAMamQy/km
JqEJi0uC0+FedLWx6RP206ofMCZXGVe0sumujYw/VW/GTxliE51g9765cRwtfbKNjwR0bzXlnPHV
nnpLWlt/8uZWKiq+E1PDBJ60n2NKD+Umg1okVgAKJOJ/m8cq4GlANUArtgijJlt0zVBeFPDHxZj2
D2klJxdSLCdKj2KGsMYToCyc7wkLrAJLAHZokGH9eOtbj3eHQxGXllb+9YoNDWkFOO783jkP5Gjv
+QIOUDqPGXMosyaP0vVeAMdDCY7eXDx6YwrOehCwJ2Y9OeGhLwhVPqNc/5bCfbGE9z6G+bmZemje
eh5tbUYDP4VIiqcK2irGen59VYzIWtowWBK85y6twHrNyD5feYB9FyAZ46VAVbIKS/MRJsEIcYEO
oIiMbin64mFF3kcI4ib3qhg7piMRr83xGYAlFmFTMqG2Rr7ewW+1Rez22yDuEZHWqXs1i9g/lz6O
da8cnz1dafDkEH8NBj50v6d6GjNUMRkJTfwwuagNdq29lTzgGP8ROlAwbW3YmMfVRHtuR5vAAFRi
O3DiqOGnJVEEswGJjaZreWuCYJtNi6dlXavUO9cBWyneFH1JDlS8c7oOGJQ33DtjaLdDTGkxKLK0
6qT6gifREhtYwvEHAo35Pf9KTdK1mq5Fh1Xy1LQ6X22u8yUHRDg1QOTc5jTUkY4/raxRVHhXeGjT
Udoadxbwv601KAfGjoPJd6x+p3HqFhzZL3j5ne009vlJjoz1JzgeO+ZFxFLTrBmhUa8MNZlfg1cG
3KEStE4chUz1Jxg/IVSIhIybJVntxmoaUKFmvlMyj4pdhld5rf1LlfXPKn21GbL+HE7OS5FPa1G5
rwWS/1uNyWhn6AMWeicY15PTIcOd/B0LRf+Aro1rOIp3BCzxsoKnZcLtBEBbLPM1b8KKSAC/OqnO
+DKNeI0to2K2G8DAjIavnhTrRWWC8Yi68lkwc7PoHhYUcQOVkwk7yekAp+lIbXRyufddyXLYmnN/
oijiAYU3sBy0nD4hH3dMQL/DgI7GGquTZmo/ut28YhjpkNUR0sFwpdzoRfQUOxwGoZRIwyP/EbZY
EycZ9+wVER2B2o5IOPOBj5GPiNrIueHTADJtzAAO1qx4luTCtSECgiL91EcSgzXoF77DVAqRZglo
pknoHAw0tqCSb4GgrrWL/kb4hr9wDdL6Or/7alHqr7pOvnmBHu1gMRVLMGsprmmktOyIkSQpzN9V
iqedlKJvpOwBbKWQhA5RyxVA/yPuYQZfECnQcKZVc8md2f8Xj3DynCFZoA+/ZpUi5sPoboFD+49o
irHS6N51d6AmEpKjx/sTWDWWeVE4W66hBmR195pZcLIK5elL9J348IeI18dHq4WOHYV/CqRJzGeD
GjNcLcJOf3qiuRFhEKuj1VO1w2E096XZP30yiy99aj+TjnPXqXAKAGpPdqU/Hsne46QTJQJon+9i
GApaN2GfUvbJx9EDpYPI9i1hlx+5hkZHUmtXDbAKz5A384Blmh61yV9Pun9L5fDbJPLdajxGHCXL
xaS6UE5ZbLOnZ8fVPkdeymVmyD8zdk4E9Z1K4NtJafyijtRf41ZDOCQQG9k9q07OhH/VUBrbnGAH
iBYEOroMZ5aKH/0nhKnRQeMmKDTnyUrjg6szvg+12S3QPU1DxetXRORVCtK27DQF+t2Rk6Lk1WsQ
PY19x/bcnR5WQ3usI31mAxo89ViqYbA7DetmSfOvFEo002NEbctPx2WVFJMBPJB8xUiSCmT0TxOc
epSYyBx0a7iWKUERGWoTAlfuHobT3TDoP3kdf/DzdVThcDr72t1rjvnuhq1g0RKYa9vV7mgc8rMt
0ctbyptxRZPFFQp3YeB4AYeSvkVjRL8jn2PM/kkYvQR6z5/GSZ/YMiB00aFvd+qgeienMdvZdpat
i3BSBx8axZPd1s4tSHt1dTIaulqXB1Dy8EO9P8PqiA6o4dFAW2DxA4+p+3XdkrwVo2pWlq9YqnR9
Adg16Whsw/Cs+cI/0PJ6m1ZHZDvaY7c0ZzchIkxM6VM8lhdXG6gMZpOeMwjsgeahJwTQcsW9jAM0
aE75iK082hh516x7j3USeKP8KRgTcSQiTC2ppZaExdFwcHY7Hjt6nmRn4yq+v75M2GC3FJ8izj51
N5CrODfFCoYbhF0SAX29hRSl6x7pTz5ksSyei9fow6GOrzX9R7VsVGGXsE4qJHyXOd2IO7r0tnkc
bYrqYnogZZGUdTx8nryDpzu5Jk8fAuAuqLjO/GOi6j0OG7XuYnVts+pg0E3aVsrmmqMpKdxT1zWv
LhaK1n8PrP5LTdo1QjwySAtxobw5k9rmDrm7qsJPMaWfQzKxuq62rVdeZj7w6BAr0WSUWLYS29aA
D2WmEEPk/zyd61hNbwO3P78IxQ66aUhKlP2FqjdDGn9acXYAOfgatVeBJbnVN+Q2raK6xUllLPvu
IJETTA5xvDEbQQAMrblWkpm70f36iOQs/UmC4qjCH+LMgBs+DwrZG7M8mB5wvNdG8ZNC8Qs8MF/N
oxQvWVceS5IYbe8B1WkZGu5NHygy5C/bvMsY/0mLBbcSK+rLbV+0S82rjuiqz4F57tgdl/5GY3Jm
RMWWCpfVvHeqenwy7xB6kBviOFo53b/C2gqxpSq8xMU7e//Ujj5N57u3vzrC/XLrEzjpEmI+Y3kC
17TsnoJF03r681GuiHD7ZzBDCVn2qNK7NXQDVk7fsm4HaymJqM6snWjfG4d0wFDfZKxoXcQ/Etm4
3t+C/GjS3OXIIYkNojfP3yRYFbu2LyU8paqwTtS+ywJjU4dlG4DcsnYhXfAqcPbtMfUuJCrIeKQ6
hWGp17SdOsQio986xi6jC9Xo3kPEa/JI3AH/ENHF/j4291inZ578NXJelPGa8Z7qosFirs1/GjoT
cRBgP6bsotVITYATJe9V79GVpUyN/7V9iGS0P/GaMzMEmG1N69C1t2FtLK15Uu/YGDVn1i1iPwq8
2sMhAsdmQu7O3RxBiAOVv6zRo5IVxx4BOZT2603rxsBhsvWHlyw4TMTc+8VPFjCrFDGPCLg0+UIi
Gn8z3R7FUMaEF149RqLHzPIvMcqZrQHAAgdudrBZXhfh1zi9Y6Y6QnNiWI7YzxaPisTNht3FkEd7
m5Sric4MfVPB13O18nCjjfVGBC2Eun+SkMiIDLaU4Z7nHrryGrZXb2QglHkLn2Viymdu5ttEv3nh
Me9HFhGvozoDP0b+8xJyvptBxF8+7gUHkFd8Thl/i+Mf3Qr+Jfne2h3w8yprLpoAp4S+RS+/CSRf
klq7SCGH2VV3nHTuH+dLE1RTbr4JyIuQvnae7FsAW2GqHrBUev+loz7NFHZ+9Q/4+iavUNLZf3pI
v87ocoAcPswyPPg9FKDHKWNhWTCcgpboOlxU7PtD90GCNXqYbGvxAHr9a6CMlUhjOrfo/6kmmF/Q
m98UEZdKZ2tlAtsrZjfJYvDiTdqlH10j0CwOn5nXLnPPWEt9Q+y2g0oNjo5htVs/4dEmk8IEauH0
qKdospNkPEzqR/bvlncQFgPYyD2P8wyEPETDhWbWsI/m/M3aaDPY/Y4NBGcPUnL3G/z2rSswi/E9
ae5PIV8JL2CJ/GKb1MrTUzGgGbAfgA8X2CBW49A/k0fl6HAbeWmIuPowOZfqlD+jKrZTve/Hi4+F
0PB+G8vbNXqGlrRHkIXbpkF4UWkXJgYrndnqhGgXdQUB0GyhRrR29qH2bSL6AAQbdEchh2J1MnR7
HcXtIjXklryKPZh4uCJqRc7gYmBEmCCOMHLtaHf3GDfDKP8kVke/jd/xN29aS8MKzrlhv2XF3rNf
Rij/XkSiddMyBXXYBUWragA3gX6CABTUDJSEVGUjCxOE4tRYVcNQNPWehg6OR3VO2hcPuJnwb50Y
t4BJF5HP4FIDPlcxVUO+66qfflTwTJBLGcmbnhBcPcUopkK8F82iCB/9aCxjyXyQ1tLU601mM7nw
ogPOYtIAwZQIbQ9h+Tn3egwgwR4TL6MIkjgsd1k6H4lZnHVt5kxS6bSontpvh5+fs2nS9I8waHZd
DYWKwy+Nftnc7yyYBJnZ7jvvrQE/ljX5aRpfSTMjxvsXYYdhcEGVu5opht2gDb/Zwa71XkyazAIn
6MiAjpln5OwBUYTpKRuOIcBM60jOTG/vyaTPEATZ1674GdOHbt4i5EQBRatzrgdcM8zVEOMWWL6A
AyVPMvwVyYsT/ciW0MBmVdJs2Z/4PIMILR3jc2b9nvqnTMRB1leOTbYmKeSWpg9losF+s5xTzDDa
UjyJB9/HA8Jh58k/j0jCiWXDuq8ufX0K4GRBSbNf0ftY2UH4O4NtpP8yyfs4viYhsh6+asKRA2B7
cImeu+ij7z6wPS+i+qUfh1fLv1ThL4od0hIWSsEgodGiHcGXZoP0ZVMaXEoiFtW/weWfutMRWIUG
m2TLAkDVryL8mcFZAsFbCoE929dqlaEoHgeqLAriWvPZM5aXHh9dr7bCcDhHKPpilALqU4zvpkEm
a/GctCtJPnCd7qAV81+TFOLuyvJfq5hHXlsIrAMdDQUsxel4sHxyWPjmMGlog3HwI23lBHKn2Dtz
gPVzJUpEKU84Tfg+KtbKQLWK5PQYpKifn/Lw1wAUDdh41Pd2t2v8t7HBirSq51ELTrCb5t1Mf4Mi
S4odz5jeAZTAWqQOOskrQf5ma99e/qUjsgnXHVZNZt6YsrqMq4hesWZKlI0XXX/NERBl/ivRsisD
P4hZoaxkzqPXL4Hx3lTZTgCh1osPG5pvdjUoQNSOgrDktkqiUyLRU+dHh/X01G2T7Ns0dr38jT3A
PQX/EjxdI7YeA4K1IiUBq+YYqUWyqgI6akfU+7FG8Q1m5OiUbG2zodoFMdrIKmmqlRgz2NNIXbMo
2FPkZrhTIJ15/YuMGPaEOuT9/5EbiUPwMak2EYrVpNNXNuHDCQPKPE1urZavmbzBB6H0Qp2AotAY
xoYttA2SAPUGcEh6wZVk4swXjK7fPtjIldLwM/aCrfAQYjfUyw5cID8lNC5FZIP5r0M0S6ty0AQu
hNaBK4gZRvevI32277zQwTMT+I7c6Sn1x82QG+so1I+ag0wldndJkh90epnAs2+Tis+DHJArIzug
dVmZ/rczPcjUYKQSHYDGvRZopgxDbd1W35IouBtYeS4N1LvVgJVsSDbkDzM6VWsYpiQt0baHe1Mv
jjqUMD85miZkgXJaAQpccijBim6XRbXWdWfhTy7pPvFmnKqnIP4iwYAf+luP+sVvfjyUwiHzCqtN
fXiBPt5cdYSx9gHUZknULWPn8lnHkpAY7UdGdeb3d2cKkCFOV2m5byI1ThhoF2Zffek6W1UnIGgM
Eb82akQ7Z3xs9th8xKSm62a/8nR2Z+ND8mo3Zr2hzXoNoJ0wZVrV0oPVS7j8WIXb3DaJEJyWBcC6
xNqG8LLy4p3aiXSVgSF6syskscf4KUT9VphiE5Y4k5CGmRAA8CKwm6DktNrrGNaXtnIvDqs0ncvJ
RdvMDOy5S15Sjf8YtJjNG9/hen4t/O6POHYQDeoZoMHBFGI9cUGFlbd1zHonolGy8LHuVuoeyYBa
1fpHxOem/Hqlp83BVn9EuxH3sRRF99TzlkSO+auj9oQVDQgwM1YQdlZgThY6IjgkPevegIpkXHqs
HFUFf8QOt67jgpLBu4N2Wa+5aiqWQF1yEig4i4Cmm54U8RXSGQZVWcpZJsYX8tGZfBtL07bYUOdE
LnVrAm+Inw4HAgHrVaOibdObd4m4UWcyh0ABHTNCWJ8aotceBu5flJcHN0qp5rDhRNFbPo8XAm01
M2K5o3Z8gMtkcC8+kCs7xqMzkMRg09eSe0EeEkl2RzK0Fg1hIm7jXhqAl/JiOLygBbATdxOHf06G
YWB687Rmg0RjEzN2KABJeuH0kkDhqLp+pyPW8q1nmwNloPhqYOMWYbNyk2c19DuzJSC4Kz7wvDIi
plYCG6Ra1gOcetDbWcSTD/rtB19B2FwyxNTgn0fa+g4BN8W5DzWRM2M9V/PN2FKxvRO5jK2ObQhH
DZWSZMDX8P+LQvjVPNClr6+tlNrH+hBJAuAJyW7iYAYhw73otqD6lonQ77rw1ynevRp0BflDy3KM
NhYCdoJuzF1Q5R3PP4IIH7JmiMC39i5WDfBPob2Im/CcuPYp7nJqXxBUCFuIXSD64NEhGAXvYUFy
12FIrIRVHasgfybQ6jYof1dlAD6MkIGFeMpbhsFxowps36a+ME2yCHzYe5NZIQz6yxK+9U6aHfvh
6iePCQt8qis4fhzigchJ1qKUylpItN5zSGEeVDZr2XIb4QWOfCI8aeWQNbryFNt/sj+OqPIlu8r8
6uBmRqfELBXAeryz4rdWg4w94oVKzp39mokXu8V2Mq+vdg3rVB/NXpN8BGN8G/QPUf7G1ryQ68+F
i3y6as9F5V6Vn8C3X4fcsGkTnVyFRbQlbSG/mvw2fq5vAaKumRhizcsuKrLXvn9Q/Z/p4d5Qn6WN
LMywnsuB6bvrbzMycHBsZDMjLVIHy1bnItEgoaX8mXNkQfTTaO2zQZQhzB+79fYDC7uFFyNxqNGW
XMvmOMRPIvRXTWBzWlG8Vr6WMtFFqJv9FEXyALSwjrFIOozyETN8mlr2PlbRUxY4W2Bye6QvXMne
w+ybZVUQtZ5bhIqipeuIMfkgKggylYGVVB7TTKx7tzm4gszy7Oi2h1AnI2fqnusEoiSzGb3fRy63
qM5805VIk6GzVk395I6KvgWYMp7qQmq807iuO/SvxlOIIa4U6SmsoHgk4SO0wquhY8/0w5VsrL2v
l5uim57hP6CtTDeIs7cSJ6hL3xS0IUiRQ9f31Cpow3N0oNGLr5N23n6wPkNNwFfIm5wgOJnit56h
c27jrSNSjjCNdS6+PKAAI6V/5F17yso81EBuXav2PoTrAQK/cx9hHYesWSS3fo0sM8wfVX9183vL
B2d79Ob+xk8/x+CjAGdoQBvUlgEEHdFebOM6wMUVHlJn5zUz34izg2r4ITKNDeVdURi1PZ+Ug7cf
sT6VV6WWqfoKEkzo/xp1CHpzyTYN6fVaVZ+yvSZQSLyKlOJb1EYIT4Fv7c38HIVPtXEj9Q2fIERm
rDjoFRJkuZN2T/1r6D23GBNag3ldb69EiDjLuxq8mc0Qr7CLE7ayIreGyC76yiFbxmjjQIKDhXSA
ybBYZtLdkxkW8huP0x3v0VJiRER2KbqdRHYV2H/R8EZ7NzA6BkUCPgr1nv8HZHnwWXpQ91gPt3DX
mv4bIV7ivaOYf+pIkYkOqKoXGi22BU6QiouhYd+cyxArJB+M6x/CRIDnpLRLoxC4LRRrvGvv/Qz5
RlGdHVvtOyS3K0LmsCBZla/7uxRPjnZrszMb6EUj95NeoY0F3AGFkFH+InNgyjlwgen4GLZZ8pm4
PCrUcWXAEATJavkH2LuJ++yoA3gSe7aApkslh01Pyvxwi5RPpB8HE6hDNMfLjpjXaK7XwPKWnrvq
WmR0LPMD772M3dVM3XInfjSQ2iHeVBSJUfAPYrDlrxCQFs3VHteW1a97CUFrWU9aWyyw+zqERIv0
a97z/XmAg2j9vWHGNpnlJZ5MPJwdWWLvdcBufZVOMwDKpHA7dwQ8g+EFqL6LuzJ5bh2QXiw/4z8j
8nwP29CY/JReoqDwoY5EfCnTaNsnHsIG69fBO1rI2VE7vPTRU47/Q7j/7JRFLREBLgOyatD3Uf6t
+7AIZUNScbqKtZCkomLfRu2e1DbUav1+4l4vbYUGnXwVigtcsWhOmOs0vLvYsPgmCtEfdVBJpXWw
57Fiad8yErwyB2Nw+ZbIAF9NRTaH3BR8Zyz85/XdWsOKgV1v2VSSkL2JhQTrUvTcIQhGF/Nvi4oj
oS4aeOS14bOtHm2efg1Zs83s8+DcfZt8nwSXm3VzzG6lqV0OL1GQtduVv72OP6b80yFMBqQggWS6
UeIsWUQ+e+B2LYXJzZ6zAw0wgPkqkjYLvoH3kqMyoPDCHRXPse/MJ0b5gwNAxexNAu/slW9ErgNa
wGkC5FfjuVc2Doh77gMSYtaVm+ehwIk9/djM1mt/LtT546vn3GrAfABRigjSKFEIQkEc83XH0mDC
/lPcufiqtj127Qi3Lz5Gc+LoPGuzfnqGVoSIcfVyBlPlF8J5Jxz9qADgKXsJEBXh1ROonoVj39vC
eWqEz27nybJfZcNCmyXFmL127r8RQV9TxWdBTZpwdoQ2JkLATmr8cd1fQ7yn3S+VYo4oaSTkQOhE
5gW3LOZuE3Of9Oitv9HTThZbTFm9uEQkuFi/LAIaw4QqvPlyEYYJPAVsQETxMkA1DLVgBWA4LL2N
chH6o94I4rOTfmcRMIPZpadOXvNUaN+C7UHkbAsq8Y4aY1xHLjgB1FmeBTA+W+vV08D5KigQO6rR
/lGb5QHZzus0XIV2I4LizmW/QOBBFYqRCPpGx++Qv8eFjqZmjnfhmwn0j1SF3DhMafWXNvlEr7aY
bA8tzT9JuHvDcM4HPxOLddCyr0jI9wiZfe368Qz2Lw/YG9z14GJj9DAxd2vUsSCQy2laJyltsg8l
hvxoh1mMid0tUPVNpSO64xG938iY3lqktB1CMlKkEJi1loP7bjArxJbrMwlRxbVHCB+Ut8JHx2dD
B8BiVjcR3vQc4+wy82PuRNbmufHZYLolpOGpDF8FoYw+q0yDfwM5XyPzrU+sCkI2xtr73uHLLTZd
h2FIMg0h6UqNf4DRGAR/xVb/N3bNRtPMvROxdFDMRtCVN+jc0V0vDfE7Rozpg09PvGvcKFzlB2mf
LESkNnbfwt6P5iPIH3kMZ8v32mXUdycE7+xBTt30MZi/jU+jNH8OxDdQCi4Lhbm/em64sRsMQCmR
Trkt1q0V8j+r5q9+nXvmtZryk9OFGzEO6zayFsJ6d8zmTljnQkzelhAwimtUpGSXGSq9sxZjxSDX
yOs3TiWvE+E0DlWRl74bcjp5w0Pq03fYYMZqddgAv5n3aPpPMIJHM/qnRbyx8ZGdoCaefQ0jo/NG
7DDIGrluMH9VKDSriZDryj1L6z1vyJyrniPGEFoQ7tOiXtvAtloWIHpib1p4mSl1pxh2Uo0PnVfC
0X1Q8T9RYK1JekZw8K9giBXkLfVmvBLRwbL+5ifd6B590q1sVa2lA7Mqipam1q/qcY4QdvjyWD0N
9lZQQLCLJkGDVwQm8bkXuxqjABqGIwoARKOoPsDVphOeouTfxBaiwNKZ+tHFQytZp8DbnFebAVM0
b15JREfx7mGza2js2rb8TGoN/gX7Kpi+6BGpPVoXA4C1rechglvB1I5H/AN4E8r0J2hBJUjjaqba
B/StnZaw83OD+KasdJagkdo2/ADzXWfhFo4w/RwETfgqdWPsZpUnWMmAMiOdGMnzIg62vLgBXF5a
qsJWW7wFoPvbJbJjdqHlvTSnjW9/FupFx1VOdO3W8D+ZHe8HNitVd9Gxbub0+AWfCeppjY2ytmP/
vbcgn5pxdJ/K7F0jPD4qDOLhqDi1cq1mnVD+2gXPRoICgHV13D2a6qfCKiHFuB/bo0fOHd0fIijy
AAR0pgYXcVxZDG3dIwl7u9IwAUa7+wniRlF0+xxvRSH876pNMZ90r1ZtyU020mHX8cQtUAVPRpvv
UB1idmZiYHXt/xUIRX02ENOWX4I4PKVWsfFyiAN0hcD7WRCPqBVZxbA0JteUT1KerZ4T1qhNHKVT
/atX5i2ocaUM4OhofeuTOyPyyoLLNgZ+IL1tQY4VwjbcJfVd2dVxGCaTE7tLd72eWUTllFinPVy4
zQA0mM38FbHhOvEEER3xJdIDJs3JT1eos1/NazQC6Ay9ek3G4pAI8EwFErpKv1ie9BAh63/ZJOJd
zaLIbNJjnFSIt6MQ5lj4OmAE5eTw8BnFfzpq6lUwNJvIng5k3RBbEZxJ+UVShgaulREnvKWOSddB
am7CI9KMb+Vj9TODFJV6+5NpyMMruJ2uWf1DtPnZutyhvoI6n9c9sj6at4HFchwwGoQ8gyhk6t/J
zLjlDYGBZWjR/YlVEVdHF07OShLTidGN66Yki6kqbywCuKZrDdWnxGE1cv+2Faw0S9MeyHdJW0rl
LSpGpoolUpKxput3CgbUOFlSA7pvo13TlurSogbccA9rq9JIXoXBfrU1u2sn4Wv/x9F57TaObUH0
iwgwh1eJpHKWJVsvhK22mXPm18/iPFxg7qCnbcsM+9SuWgXvvcZVpNIPERs6jqT0oKrKcwQwSVPg
QFnX6DatsemVdtMLw3YUxT+xGt5TKJ9oszylurlTISMmiBOSRwlt5X1WLU2DrblTFN4xqthg9JdO
cTV8hZVyUzGuAWomA1eJWGBjPDTY170yPKhicVc1+utV7i+LQjiu/2xGHiCZjFTt6fo3xfK212mO
2RdgAqlYVXjF1QMPGjR+/C4BB58+iX8zhQm+DCfW11muMXs1+35EHS2seC11dNREo/awBL9EHpbd
grAzrj5wLoKdUKK8KFV5R+DnM4wiQq+gXrkPqcLLB4PyCW9vgTzUOBsr2YhPPzOKlQjLwLLqdWua
33RlUTSoEmQvt+CWLczo9NxW6UNC60ykUIEPaJ5rideGyqJJyCzW+UmKsVHheaWJnCEgckimQa1T
PXvyChaZYus9Bz1x8vBWclPjOa0wcHWfWBk+JIq2pdg6QWRzC8V0SxGyRzjzF2kMENOtIfZfSoa+
NbMSgDuatb+V2epzDse1ZzmZ34DjiO3i/zMcuN5Ih/sRqoA5ktBWc/FzYk8K3pe3tDZgwajqQrWb
wvr25jRfjjINo7N25DTbYpWiz4fYzIhhLx3VXRjgomIfTMdH4QDShqaEcSOs/b9MYfKWSxQq1ToE
YvEvHwfiOhYzD7lKcmRddg57FojmfMopM+tXlZN3gFkB4/4nXcsbSpcPtYbdt0ZBhP707sZ0cCaj
PckQW5X2WDbWyohMYjgqiNGMswjVvLUBgELvWA6DtVdlM3WzXKc+zeP8BXpfLTEBp7FFSBrCw4Ci
I3NtkPw1LQQQbjGs2bKTKhSVKOQb8SBD1vI+i8kEV4XuVwYSAIDR9SwwCKL+URvWIxWnnczvcwg4
4Rh1Wm4sdA9mWjCOfjrxWk9eGjXaEvZMS9f2rSBSW0EtRtikjqomv4ZU/pHJAWcwQS4KdQ5wRlGt
yCUF1BOVl7KpvgUrXMlV+g+r8HMQOYbzPvmOqtZVpo4opvISZPE0BPNLJU3ng1Z/QI47FRNvfzET
nmZLd1zrC8fe4gWVa9mfVRUXa8SZO6LP2UKRidDI+tv8LuJ/btOLrq97j37CE02rDra9mwwPEpDn
+AtLZRZqQU63lUInDZ/ORIMOZzsW/RWvDzdUk8YeRUteNhEg7a7jXaqoJvgqz3jgI6UE2tTyL60k
c1RLuu+qcf82MiL+w6jBLMhYNfuhudFUjtzRAK4kkwORrKDGXx0+zCj8CcX+QduWChEo3lWN4cjI
qVKuYE2xcszzgF0rvEoTzyEkYs0cLsUE6c/ECwLAXKaxROBu8LyWRhVCSP3Yq7QqyHAPSB35ERCV
ur3TSlRieObS8lLGCmXuOBpl0tkh52OtiXXYz1GwptpTWYxtixKY75vOG5wgxBqRYaUCjmjYCipg
L+Q/QjkAumTqG8SFKk0snfBxkDAh07f0dR7mU4mojSYRa04mhv9wYmFcR6CDtIUysTAoKcBRts3Q
IweB8GfMHt+zNGxAvF1TaVs0JVTlTidj4WiKh0kqTbBRMskxom85KlMxIHp1aGKjj6fOlaQIPVJq
ZOu3nhROq0RLonNOMtCRDCEatxqCGVzRIoEQO5hD/9CtlieAH1qp9o7jOMlWpC10gZ1HoXo7vuHx
NFuej2lU/og6Gzszw9g9mETzRUMwXHEgNTHm1bVVu0ZyehqFtkUn3CWdKkAQBo3yKqJMvg85bfRF
poS/aaLJ30wD6TkYum4lqg2k/Rb7aRLAFalrTpcKppcg4kNqlZYTuY5EkQmN6soRbVjcjn/hhMhW
yPPt22smT1oFiLvELd5FUb8nerdLzTI66VkNmUbiIRHWBQoEKyJi3aAePStGYk58i2+J7V3TiRrb
YEl3ZAKURzEL35oHA6KIlRmSS9W3YAgeYD5aM62E93esQy3D35QT627T7ywWlGWWpCRrrb5ZDZms
7lpvaJemwTwphwG7tbrrspc6YcvNFMGADYQhaexpk8wjTPqKxG/BpAh9OQx6c4UzkX+XquLvPUOf
oYwSwGGiTJtW1XBzaxFNcKFXAvkTu4ekUD7QKddWbldiywMi8AnPk5YRDA+9UFPv05CdBC1ERQ+l
HWHUD8BQy0ZtSDZwUu2hqMh9eZtMaU/5rUpDJi1E4QDvpOJEmscmH3qbuEHaPZO45CQvCCBpvV1B
ZUkNhq6mPVjlOWiPlfVZR5AWBJa4c36Gt9QEiC06hpK3asYZeFCgAk6BBbAGBlMqD5uMAL1fRV/N
DFgYeruRzFtJMESqx6+Mj9juZ0oTdnyCgmTklYBHCK/KRVRISylBHdGn5CSF3dMToIS3UbjtZNo1
ffonQDkanMfARKZgb9uO+FOlsBRQCp7obO4upjy4spSfvEEBooT5ll2Tvqlz8Uk2hdEl4EinNNO+
00rszBqyQSaO25hvZTC0vexl21r3f9iljmzL0rPfKGzecwKUFTNPn6UEb0p1PVERlaTCTcPenOkC
nRA9zJE8A/g1FU5QqHdL6DZjNH4gs688g+Wfatj0EsPQ6FB+DO1HMdI1oZZzpSfvOlboTaC5Pg71
PdUSWBUY1VR909X0nVUFDR/JNlTqu9JEmzgpd0pOADJiuSaIOH2DuLmktMv26CpaiKJuQgHDuDB1
xqGJMGA3ya/epBwPp/UwNCse5Xji44taCk5T9uu2TG5ZT84KckIBCsya2Hhig0wQy1IkrKVlGfdG
UZuFRWqDjU3AyiZiMQMAVNYgscZa17mTxnJPEyNgR6FWbfwhOvjAmRii4GPRT4AizM+NfGLYGfH5
OBv32IZJC6jwYMlldmJ8smr21qQhIduIuDFCryAyG/XEc6ERtLq+ifkD1IRaTkGcUMX2SOsjAkEc
vaK2/Ima8db11gRMPWPCDZG/ByiBjkJWOfaUmcWolttUFxEILc7JlgA2mBIcaoYQbNRYz7Y8wF7G
AB20REhZBjWTcCwzGk6y92pSPdqWhQCNvLBYcPrIr6qhAuH26MspJ7Sfrn1WDd8RDireSGOf2Ci7
77Y1BbvSVWMD8JyIBykDDq7IlGIMpJlH1TeZfHpQ4FloOGRNqwVKY5J4UjpxmOHV9yHsD4ZSDUst
D3FVFYEGFqNg7zFL4yhyqD2vSqcoRtM56vE2TrTGbQb9OkoU9lil55pdJSO56vSsGeeJ7rK41ABz
c+iRE0K0Mh0gOOlCX96Eo3nSumFNi9K2ncRtlaYE8rK5H3vcmWHyO6jttDQaLOD8axo6KAdjI7Zm
YXQpMdOxBus/iX6slUo8aArTYV60m0grHIkCIHAKCWAJGPOVZvA88ilFxjDWGuOPoI+Xehz2GHcC
PBMofDUyC9tBLM1d0H9JcowhOzpW/JTn0teiowbXpQhowVH6jUQ3KFttZe7Nk012BIWw7DT1Qyn5
fIy6KGwxlSDicwCq+/BdxkivYOcdPw2uSFwamjXz4RRG57jiPdv0bAn6RKudiYEc+RV1LgowCnka
hr6o4lnUV9hneu0ejemjVRrIXDyQK8naUsXwG3e0UtbkPL2arxhFv5mUfJGCOFa1tJtKxq2wTDHM
jST9WrkhRxmNTl61FHAk8xl8Qw/G1eDZMrtXYEzAe1lBgdDnRe0/vtqnlpo3pUHQIAWuidavwlqM
xq1lG+Cu1KyjPNDfIzX8gpCseegb0mrs8lM41JtYFHaAZcStNYy/qqKtW9bEdCnSq1CLTl9Hq8og
AzYKyaqelVghgXyOOEyw/9ecwlsTy/cYxmGjBRusozbRezxm0R9CHU5f4x7E9G4JVMBgXDjU/vCS
htZjCg4usoZhTYfl2ZbEyiXAvX6msKVv1p2cE+TJ9xY0Fg4SfDzcx34Dkko3NnInrMCjfFP+8xXj
9iUsDqXMg/agDB2pK+iFE5YlQ9Z+RLl+5jM5sGQ3R8HiFxjx1ZQU7mBY7OULYD2T/12pFHqwWAAn
/mpwVUyGuLFayGxq062IQlTIvQHfKnDiJlOgPqNzMYK1aMsVY9AaKRZ2l4XHNPO6Y8RM7jXiNqsw
UpQlwTgcLd45ncYS+S7S18RgENBJVAFJ8aAWzxYrXE4IxNyjS70UPwwaSlIWEjqEhS6LV10qIB1r
6kk3NM3xLf9XZIJEt181zdwHFexTtVoPhHhE7Ku+pd9myUObxN/Rlwgwxn9N+auHwa4L22sxJGdx
AGskmfh6+ZRcEX+tOCVfWmitMjyvTIvYdeHlBmB2Q2hUvwGFoR3ikVzij+nLTc5KwtKBpE7MTonp
Znh5C9Ix6shzXszunYhfNFPXBf2WUx0/9Mi7T7rmAVuwjtxCAKrpFsT6qgbiKUGzZqepnMpU5FTL
MT1Bogur+pt62hlK4fScBPok/coN7NkKYASut3PSattyUL/8mgKOCQEyGUM6RNnoZ8W3MNYGorkA
k8Xa5pECNtcL9kHOikON3ThiPGZzigCO705Y1OpvBh5Tw1NY3IUW9y5YgI6gpqS+uqS/lcF4y4Th
yimXiyLX7lppupUqP4yI4jGBLEXPu7lqdXsaFEfoiJ00XvMht9q9NpWtp45zVpOqGMVBZ3+bPP0U
Eaq6SpMukTTDwm7li8NGSsaVSAWDSckZ5iy80/UmMVUyLDCic15PRWwdhKTeFrVmE5PaBtBayrTd
AlraD5zhBnyBzVw5H4/8rRaFlTSY41cZQ3xq7AFAwNOtwmLelHi6+tZ60jiEGoV+sFoeeoNQ2wmb
GFGCfJPh0NMF4LG5tPE91tylaWumd9VpenHGEC96ohW2jpmil7S9FDEJj7xrwnRaq9wPDbVxQ2I8
5ACA1YS7nL4jIFs28SGbrA3nNW2p++UXccIlL91Vp9XXuQjW8H+j+EmUnaRRvWy1bwklnQ/F8XCg
Sz6PYRldF2N5ZRR2X4igWvzuqdXNpWP7JhJUyKDM5PkAlolTBDr0tkUUN8Fk92HPNZYQ16MIgAKR
ZtNHSOi9+Cbb5/rwOlPL5zGVrbsid2QJ3WY4hzizPHSeCSbQBAC8EmYMtb6yKiz4lQ9+HRdDRdcA
evVghqWTGeIv0hLHVvJWBHyFbSjDphvi8Jck37PUM5VePVlw2jj5qlPBd/I4fHgRgdYhQLBFLkZj
6tlQG4p1FfMa1C9h0qGEjRzQgmRl/XefZcE5pUtViEreDyPFDuQe8ZYSQh2qiXID67s0qnUtDk42
jV+pyZqr5q9gIcX32ScyIWSvPASRuBES+doVUA76MccTy7SjGLy3cwE7RlAK5ZV8NrQHBG+KKf0g
eI1dDBM9RUqGT2Mrc0V1IeDfFHISS16E2BJkNKYUqnCRNO+cJ9OKcNdJJe+zAFthEPfCYxpDqRWG
bNh3IbiZHK9dElbZGujTxrLgb9FartQYUAWxaDjzAGLE7V+Y+Spt9Y1EtGFZwZ4eMhKJUhefKq47
VxJYEHWkm20pacMtZ/G/NMA74bWZv6r7WFijM+LaM5J31HUXpD5mxhglulTEjr6jUMeg3TVrPwG7
NXkdE2MaUzDYaZsCl4+dEzJf6FxbC1lhd03kpUQ2LkzGDST8Mqb5qSeGwGhcM0zPIwX2toCin7hZ
M+UqJHqUYpOKB4HDa/poyoOvrCbDI2DN6jH9oKt+UXIKyRnw+5YN+8y4PY4ImMyUM6ioxZA+Rn8l
a3gQMR4UR696V8EOjBdB3XdLfVVdguTina1d4YABFDhb9UXBNEVHnW0S8Wqkn5ioaz9c5foSgPVD
8Cn0jVFvAeB045MqsqI40dzFGXQk6Ze8ht4F9Tip7LIOgcY7sKBj8VSIGKY/Y9lJgncnHHBGlGB7
qZYwi6NffQjJ/E9rof+gQkyTgKNXXE0ER56AspKCkdfYG+QdEj/gZwkKOxFxYsJSK0/5jUUW7ggx
wRxtC3SkQG6EWugz8GN4cpTgHCkIIKgJBNoVCVfNYryMO9IpMc/zDzog1XGTgmOFSqKt6efwk1XJ
prByO93hk283Wo4d1ymrfR+so3/8hw0dTONqIrOoL4vig53/OAfjycyutYKicLcxdpG49UnjGut+
H5LssDgLLNM/cJ0gBTUOR4JdBzbcXwbdju5TEDVavjf0TUIsNVpRU8KuIci+5lYBgbhDdOgr6s/v
jJcRJX3WPz26ay0W5KPeQGoPj/CWVDbvrJ1oBkpu6kmhgoLJFEOMZjPJsciG1yHT3H4GTAbivg3P
PpCI6aemk5BVhOwmGGhkm9oiUkT8+EbFPLeHrGvASZCHq071XYxGxhGotk5j+COpK9TsNlsonROk
A93ATqkfourVPNSbFJwC8UL9en9mYzV86MmS25wXTLUW8MuHvLb2AS4zNkapMxFyG+A7uBBpU+1z
oAMAuw5qQZWCVH3C1UrifTkdmrNC2AHuS/mMeWZ0v7F+Iye9bApS50qF34etDV/03pavNLtK+kk0
2GmH76HFOVccvIhHr22EOFgYH51ssCcBwW6pjQ5tThK7Q7Jy4RU81VPPD+q7h6KIgVrGlbAsyUSD
gBs5Ej4z0toB2PBl/GTdNPl2eu3FlVi8xwdpKl4JaYrjj4UUEXSkLLu5N8/KojEWYPRC/dcedF5j
+RKnlMZ1vcm6NesUUCliZ/Pbg5JLspwtgoI3z+VuFP9q8KTEqQa7Nkhb0hPiwhkj3TmBacR8SqUy
eBsyrBVvH4dzfZ25AtZVe3hbnzmBCA7P6gFjEDhkdFvrn3HiHul+5/vwoUASwYO2wkwrWYv26uFm
ebFiKqGqEk5sbPz7RPstc6WcoS4DrRE99tL8Ol092qT0zq50PNs4AgCX3eKfMt7ov9mTnJeZnqLj
/GbnOYg7hb+SGjqa3v/qD6jrKu55y87+ApqVeRVQsHrnl4UFq27s4oEluK23JMTYot0oc0fL6g1e
zFzO2x6H10PApjLZSP1R4DS48LCbGFgtAfu6AiWQPxZeH4ws3CInMl4CzH7cur0TgWHuCUfixdsF
35SN6DroL5tGA+ZsdXSTm4Bq8QQ3A0qJUuZasFExKWwsfRd1F+0V+hyeGrStpcnqHwTbJfDscF8R
2BR3XPBC/R0GW47JVQBkfxnsWR7mjoqvHxh2vi3pii5f42Xo1lpIKYgzs9rbJetwDL9cHoxKorAO
6J9Xsa5zPN/himFwicBUMjXB4sFiAWtrWuCFfFlffuDOPQiAQWKaim2YUPUVuD2WihHilYM3e8Zo
p05n2anDFTfd1Zx7m6sMvZMUjdvINjl6XXTHYKnTaJSRoHiijyhP4aPJ+RG2MME0A2ck9cDMEHtg
8OBCjomF4LsS61Pd7+X4oo2r4g0HlEhbDrMJx3K+lakq0LGR4qZZJPtu/spysaeMtIB9BeZoYYKm
ni8Pob/TRMJ2gJve3w0/Ku3z3hJHtBYRD8KXtBD2uJVwUXaRnb0zeae+4JPF8TrRXYmrJ1gSLcfG
GP6Ukz198reD+RsIL4ZO80avAbZXfeBDq7VNbroTpv0fmg6TYTlBAtlq5dpSj/iNUA/4ijEXyzgP
34z0iIh7vV6re/DMBaP7M/skWkUsEh+vyhuJV025Z9iYIyz1JuhOasPVodD9oq6Gjjrg8ieE0Knj
nAOqaTrmxbhzo2jKEbQprfLYrvuXIfzL8cQ2PF54c+8B4aUqIbIZi4zLgJVfpDlIa8a5/WM/BEgd
G4ma/PXyRiIeX3l/EFVWWnsRMNHO49ex4MBWkSMgUfZMy7XxRQ+YQzFhOhe2Ljo678SDUt4lbmGR
s9dZKc7mU8Guyz5OcsSAdx62rkuGu5oqGS6rdIYZI0uu2n7lnWiym5tq8nUDrga3t4chkkv/Inpr
HdphyCHoqza/Rn2fDlsh3ZaaUyT7kcOihv2Ia/pbIhlqbPl8ohdrMpJNRJNAoVEDzfapRNP/J5GI
4QgUUjSZuwJ1b4V69vGicqUX4lWj5224ZspmkJygXaTjFinnGIbrEG1fUb8lHpdad9aj3RgeBd5c
zfhTK9TQt/fGVJCT5kIDh74cw3OUmA6rXXbot3N3xE1R3iXsFmGpsfchBZoupE/ExvQhfjBB6Nye
cJQP/l9MDAsyerPlYij+wL0U/kH9hySWIQiS059pBguRMAHTFirVh4of6h/NRmXvqsEWkZVuCbK2
8zqI8/rIfmRRIO+ndnXtn9afADO9PvmWa9y8Y00nbrEPn3ntQrbKWcSeLfPoKwu1xXG64CIgwNEA
Z6l3RbPKysu0gageqxt5OsWprSQfJA/F5trBjnnE3qY2uSJX0NyUgiCrK+w6aqgwMIG+TB3/B21r
3BD7yxhiP9rRlR6SvtPZIkS7+Zglr8P80cJSBhHyL5xAYCwzAhOjS0XMxOWlrcr2ELdbNg6mdsik
fV7t6i9CYSqWMTgF7Bl8MOtL0ACN/Mj7l2jeMPgHzXZk6G1e8ufk8XqKb7K1LTRORLuo5RK9dbBk
gkfVPepPvheteBtQQ8S/9Nyp86MbKBqb7r5yNF7lLubleEF6EwWWpd704WsHYqEI/g2rD/meEy08
4UZlQDK+Sbwo34Z3NWjCOWn01wnPot0C85OrjbyfEjtq4F0cQMAK/5KEb/q3Nlwujxm8JxCRY5L0
5a04HSBRLBT5qM4twdN1AG9ePNXwkmIKMqHBb7v4oPCAbfgR0u/cPIXmR3Uc4dHwqFGYsvje+K5b
girsIEdAOVQI9j/ebznpS8yAqrbPkl3ZbAqhWkgPcz5VoC/vM+PNCpA3Cw2SQ7Q35b2hbkkchnmO
LRyu77bqDhIPBw76McDP6tSyrM9cFGM0+NF0MabLrQv8OOSS0b/y8nPQtwOFIZFD8ylWRTAQinwn
j5TwNurw8UmQC1fZ8JEFS+Ym+BJFZ89+BPlusqoNHz4AAcO2sGkBGRjdACqD+o/kNqUALDt5O5GR
qOJ1991ZRyZmIlJ42nuCthM+RHgzNv7RFJevRSTgpIeEjG1JPefaTgZtiVEcrcKv30WTrkN5m2OL
H6fuMyDaJ0ebwd9ZE/ErtPfmM0cZGU8RnrT2m40z+mvFOsUlYTyz2aRtJK8xepJlCRX5LFXNorCW
xYO8MPMyvk9WIWDDX4bxA7C745jVbDW0FbHkORAftPkMQtXELcNVp/wz5GNRYPq3E/4lo4q8ZwSv
Wefk33VwViH1U1VhjNsEewpGAgTth/UwjGWFZTTnJb0Ob1xYHclbGDm8XWQKjpndw+7V+D+sNYEd
6UeLYXCyboZ0H4ojaSjt1yCDSCBqw9Oqm4DBiXv1j8VszhkQYjihIVbr3Eo6Z8cmXSXXMnLhHZM6
YM/Li0YKVxl3OLbZ4VZmKzBZzGPS7Lh2B55lAlKzAMXmD1RrP/EVzpTaGrzk3rlxIY8sk1Ro9hKF
E7TnyPuRxo05xbOaigdxamo7MGQxHGoHaWQuk7+ZbWVjxbQCg8n/zIS/SXRB8tPaS81KfmdakKOT
FB1Vj5+AihUExOE0+G9AI1QH1NKjta6Wt9cZ9rGsc8Y2Ikpv7zJxXw/Ippd/iMGDunueih9GGTu1
JC3r4s4cqBi7cjzC0o4xMEvjzyySRSE8byBac5Uo7eA56uSV3aZScYraUdqgQD7wPnOiOaMTirYi
uWloMxcKH/RvLZhdZ7eA3zOksaxbjV9ddOcBpQZAHUdMcVwl7SL3Dqn3olUVs41l2El97BRQRmzP
PnveuFx7sJ00RjNQKuVBULfjW67gg+1iYTswc1C36tsAIMwbh4ipOQ68J7E9aDdVWYZ8wOIPsVbK
hMfqMsTrnDiRL0HGsYvUFoGP3+nvMoeniKQsSvtathnN/fCK4tL5n6J0pLmjU06UKNQSx9zshU6F
fA1eB0M+or7eEuwVkzU+0EWLFuvUTyQkubYIJQGfzey4DUGcMoi3J5Gubwz7SKK1XWTPAW0zr5BT
lYDBdGQKPwzhWpUorMFTOjV/NZ2BaXcoZizijfX2DU/HsajOg7A2iruUtpQrUZjUr/qebVJbuHH2
VQXriqmF1tiV1DWLHqzt7GPuqU8XJhAWBaYOHvqZYixLbpXSKJdZ2ewTCgzN+q4B4LKqb9maeF9A
ZU93NYYP3NPZRfVemReeFClb+5JiF+iTJnT2hW6WlzGipXu8xeq3oZn2vIQWCwHXSXLQG/Lkc1wZ
S5BZEQz8p3mEz8d5mLzqza6XwFdKZ5WAZEjkFExpA5SPzMpE5t/PSKRJD6Nq/3zgbcl4UqXvcjhS
F2w0nAumjdClm4Sxx2Kdax3zdu0bxDRpyOlluxCJO4finxBM3GXeO0nbFZXsjkW/nFzE12I8FQr8
Xc+gxynHqCjZyGALXXnqpXpS2/4+gotc1FH1oycta+PxQsyVa56jdtG2GH4rFlBimf7rgmITZ0HC
4Vt7RmFMiVmQcHqg0lfS9Zfoaw9wThxH48eAmR7HjbqqC3kzwZXpTOzQgcfTHIxRU+0Tc87QBw+2
mBQw9QRpR1n9UgTxLOSe2w5NvFPbQVwqbY4KgtRWFsVbbKdT2wK7sUzqofpekV2WdvKjhcaYRA0e
f4qIWAZkAX3IHSPkZTTr9dwS7DFHkmeJFzHWp0QOdkDozkLfuQJmdq1K4YnUqx5PhY9cLza7lqtY
+8ETQxE3hAE2Ve8+OKRiwW0XO0SaSt6SMKbK1B0r+MDbDIosERFCwEmVLQbE9iSN1+FsLN/rzZZ3
FyARx8O1PIqXwLC9H18S9+1s0oWFwPIW+bTeFCrViCdqVyQJGRMGxLTs6XYam+9o0JwJHoMMw8iu
su+WzQrZQe2ciUehvxndhy589cIpEVZZTBvNhd19qZ8Cc5d0TosPambjrDlsFPnHNJ7z8TpFbhgV
9lTfa28TY0cfwJCn39Q9YVraygTG6PuELZdfY86Bud5tcsmCX896FRMDLUosUoT4HHIci0UX2gmm
tM8aWXuguXWXsmbVToq2y9QN93HLVDz/YKuBLZMSgtq/jdataq9J1K0z9VYhow0rpXT1cVeb33Xz
nAQH5Ewo8MvdAfMORScyRbAMv4TpGQjWQYuA+9vvNfzgWLnEt4XL19yIsMh4bdY9MDJ36pYW/99S
9h59q0a00Us7xesJHdotv+npu7HCDBaUNL/KP9Av1+KTHRDwaP1QFiuhX6kXjJYIMBs4QH/6QdwO
J33bXzVxwbn9FUVLetddgtXDNn/AXkw2jRs+x4t2KzbSHh3xDFTLbr+Ym7iP9S/aeT69e74jm2Au
yx+cgfYInoLuSjvegZH9iQ+sd26wep7Uva/EHRBxJ//DU2Qzs2CtOPUPQ1nKDMBLvET1X1A7AcMd
XUspfal2/od2gq47EVpcYpd4Qf2k5NK6hgdJPaQgCqJd96Mj+7nmO/pWDgT7lr2dXVObDgXHmKdF
SIKXxlEOrR2ei2vy6necE10iA0508+7xWtlhltq2D5IvwslE8dyWB7TgD/VfaSsjWRFeitM13nNJ
2BhubXOBLLQfD9IeVN6SrqJwQYM8QvFKpVpq2GU/IQCeO/qyeWeDA1oeQcL/SX8qm7fsTTgb/6pP
Kj+bjfgL55jHo7YkfL8h8XPT1mhIz+hCLI4I9bGxAQu6RbFl9iKqZ6wp/Rq9G98mg5L3zdi7S5E2
cESe1RMYydrVLox/dKhkIP/h1L39u/FiC7okmP8R3Ey7zk7UGW3TDTC4P/8eju74KbvVipvMzQ/i
pnCghKfFHXETidY7led+37vmwmSk0F1r2/8bDmjckEt5LqyaQ/4V4ofHZbjrA4fSsYw37UJ38y1t
3jZ3aLssjuWZoMVZh5xRLjFWbowddSaaU+2FGzMZv9Z8GS+l44yWePNpa7P86t3MT17z++Zgvovj
BBiKFpIFLXe29REdJTaQ6AcLj32Mox0okjwJL1QFjUI4WlguiJToLnPmeF/B2HYQnQF34D2Z+KhW
pCGdZq/YuDMDm9ji0nLbj3Q9Ufe8yp6ljdxIajbfU1Oqc0o4jo+JuRpRlBHcro/hlQ4eh+HyUb51
xA8XBe1JR+N7+szX4qp3gi/9b/yul+WBVQRbr2InPISD7+iv4cR60h5foROugzdM39VkYzpzGc2l
bbnRd8kh35WEhRZ8IFtYW1vjmK/TR7dJbF6+K4YpftIlbT0rjltIc9EP9+iRMhw7ukyRjVlbXvu8
ovf+XXIqvJ1L2rQ3mJDZrrNd+R34wJ3kX3ul/9KREUjL7+lz2APPYmn5Mu23eVJWGD7XswvNmRzr
ojxkd66EwT10w5OPyLEoOaYuiTWqG+0abMwLLr/pk8U3vLdP5VO5+Ucu0/JKIB6crrIOab9cQ7NU
XMWWdtwbmFa30THeVM6w0GxMApiP3MwNbhC+1lRYOoEd/DFxsVtkk7cVVv49vScPvtBV3Jo8mDQ3
cbXzuKrX5Zq7+VB8Gvtsg9xxaL6sfzzMURFHY0m1tVv8Q4C3q9uwKW7p0rz7DkANKNIYoDmxfZgb
yun/5saCZehYDn1q4YLRzUUsIii04haG+HqsTuU1dDybSZEpGysjRojW7t/92XK6teGApfmXrwlI
fRZ3Liw05HYxnCVkun2yiY/EhFztB1TSDjlx7W0wSmHLXqB86k7r+PN+dl2Xy3jdzzHpzUS8hutY
Irt9GGRHcPicWIRi9/tMXtXinN00ejhtf8WsQT0cEmFxJv7S74O1zvHnH6GUiO5Sm+uZNz2TKjui
l8EfB2cSOGq2KzZ56c6q1bZ71t3B6B40i6HwIrZ7d7SOcDvswt98RSb75R9I7wJFvjI8m7Z4Qpbn
qMUf/Ep+mp26MYxFtfPW/LaQdQ/CBXmYgzP9F/9xdB67jWNbFP0iAsxhKpEiRWXZcpoQll1mzplf
34s9ecADqqptibz3hL3XRonObmE7epnHj679k8edLLPYxniM8usm0rw8MfAasTPxeZxZe5yBZ/Kh
vyy72KtdwakYQ1LsH/R9sCf0InTJDeNaAdfSetCHFh8ne/uWyi6Xg/HBdUrHNoEBQe+l2ezu+kfP
iyY4iKBk1VF90cdTTzIGsi2OIVLsMBSHzGD3w0G786wVh3Avoe/aodsQgSXR3zFI+uPjhDYRRg60
Jr9whn8C0+LBGxkTS9vMZWq86pXs2c7tqWZYtokceFpPHvItF9tmeFrbjEH2d/lqQn/2p7f2avik
J8YW0pdteldap9o3NMGIiLY5LFT9pBsO2eUXnPBIdjny5FcU8x50aMDe9WkdAXJ7sB5Wt11rQwmJ
eHgZ3jryi0JAyIYF3G7x0CynD8bKDEapld3wm0ORgfdHea6u00v7pRN+wbdkOjJ/RtioDHVO8j44
CtiJELA/i3fpkLyMjI23I++DzKu/x1DxSYvdD1tM+9Zf/0vTiNtdZmzbeaiTGL/bXAwtaR4ujW+M
pAYL/h7tkFsrniHtpsTJXG0NSzhzyPHI+M1tOHNlMD/cy3b3RbvEmzq9VFeLvcW3JrEE28hUFP33
mG1mBxVqds3fVD8MdygbEiSamITfovU/eidSKld9cKO0r8zWNsWlJPbgND7KLcq5R6BstHNxiS76
tX3kJ3ZurBXzB/su5C9T7XKeMuYTr/HRyGz6vnt3n5xwy+QqclWXuc0n8pV9fUQVjBPIFXfofzR7
9vJrwZJ5a+15xHfQkNGT7qBVD9O2cic3FW3xvT/gs5zXomlDogkVwSPz+335OtxodV97rkOiRbn4
3iTnnZvmvuyqo3KJ2BvtJI7NxRupHbcpj8XCckUmTn5T/VrvAFmCyJ+RZd3yuwHKiWT11G5vXPJQ
fi6MATcdRcdMOPQ2ZsgSbul7XWamy5HTmdnQD8XaVvDApa7/mZJ7pTwRR71e3QqThgf1jcNQhyNP
cHkffM01f2B3HdcQF7x6r9PZ/MV/hm5rhtZ4NO7Rk8NBc1RyhTbpASy13R2yHbgUdDRUuV9wC3eK
T/slm9QcEPpYvl8rN7dVpMgeD8LyYDQAmQemIJszQkZe4z2BSR69dGxjy+Q8PlhUK9tScZgI5MzQ
gYdsLJLANvVBdDEV7LgJI1e4dg887+jUEFBgbAAtKLFR3wCpl97DteTgKNvjYPYkMoxPAbrzTcrJ
R6Rb/oC6sxlt/v3ehVNzA/7/Pa9XZ3PBx3mALoQmkhoDotmGhxBCF5/RbvI4QHJyYtakW/oGtqsM
o4IfUm5QTkrSvv2NP4rFVZ+AfgQOhSV7BowMVywn21CEv/lNnPlnWb+nB/a/BvGvhsMc06BiZ0bf
HKzeiRCgiGwN7GFyJ+PI4BpI78Ct+p5Fe6j8bBFZOMU9Yjs74UB6jKxOvObMtLgrXMKC548FOi5r
+Nwe/qS/kvf5FVEi7BRIBBgdKk5eGrLt6gsgQpsQpei6MNXm1ZDYHq25vH26JY3oTh6v/kHZWSdH
IpLJ3OiJSb0h/+c6Gr4D6m/c7R9AlePKn1jE47E3lBdc+ipBq3A/DfNDbPcxAumIfl7JqKxznwe6
YbA2B6Xf4ytSJMiLOdekTEaXOe2bhjkV+yutMjZMz4t7ZJ2YjZQjs2osHCxQgAxpk7Qli1ULz2Nx
D0aX/5vFz6H4QSc/E7FZ/EkR1WRpYxWq5JOh4qHb8FdnhLG18gaPEovqMcmucXtup3M838rlg9nO
Niu8WPhLNURmDnhXYYCFLLhmzQXFng1JOIuc+t1qcZuzi9CIuSZkTTN3Ghttaa5+lq5/DJAI8vYl
YDCshggNMjghUu6mULZqsjd74W9VuNTW/BJOOowyaZPDKBtYIaJTY5yqfkQZLojlKlMTtd7Y0G7h
1enOAwtBwoHcUmw+RcLyNlY6RXhqMp3hFQYRZUTnqFnJzywafilWX5ZSfy0LA7vGytEroTzMJTKz
MR8dIrH1FbFz5XVsikImlMkKmE1yV02yyGfmp62Fo6odFg2dBCITS6jOSgtEcU7RaYq98isacL+M
SRF24E/vIJO27SS7cKR4SeNeOBOYqfxlCn86yapzAXc0r6dfQQSSKMS4CaLgw6za90IkfFnoHkNA
LGurYSaN5BLSiQSJIh+OCWmhFWlJsYLCVdMa9Iqx/m3krHxLc3RLFF6bSV2APs0dF52JykEZc6eH
2hJEkfGtN2zFxDntbbLMCrse9JeAUA1QJgN3Au4xraMk63GBzFgy1VZ7CmO7TkAlRJ9EC8XjNeOz
x8RPhOnoi6JwS3RuKdxxXj9j3GqWGcVJwHVsBom/oHOdSpOASvOWqtkzl5mGBKnyNZAPKSTdTavm
wwKqSE9Chn9agBBUnyekkpwBJZ63cxbp1cHUI9B4Q0v0dczayrL8lAi1oDGfCV5fiQCVSRr+qcr4
nkoDNGeRYW4ivADk962WyUwOAGbF/UxIjNb3b0BuHbJ8CtF7ZEsNt5E5dvTVahiGFyDCnSjtJ+2v
4mNq478hhCPPhS70K3KCmb/2UnYZmbkhZ1R3iVRuzBIIZ8aFy0OVsBlLO43Zy3XW6N91aZPJyn6M
v5SQbKS68gZrgLT52ZM3FmtPkZCYbrK8cdIQtoJngPgVLzQZ7DpD8aoIX7nJVdgJvgivJ20tZJEB
pvcan8BvYjImwBIxs+lIWzZb9cqRxU6m8VXihJ9lE5iWyXsJ+0QzeD1KFx32JqJDERgHVX3pYGOE
8qLTNrLL77L7zHoSYSRKfybATHGQgVlgsFU0lkaz2ENC5J4RbrPU08N/VcYRngicwvVLOk+UPOe8
Nr15OZTSTmL7XYkokZgZVPsET4bI7jgM3huOFJktSsL2RMiZYWnfQIkedbAC6CwAd0H9p5gJH8KC
90Aua7eq+4uRQpGpY6XcImH+qLOErYh54Ww7tdPsNbNwGomhx/qWHHOhvii6YHdyd0jaditp0Ys8
IRrlsgxJN8vz6GPW5DdUkUgnpvdK6r+wD3N0U1tk5ntX4+Au/g+VYtvAHcC4+5ap5BaPIBjA0h4K
LFJtIZI4jX96OqQzRERzH1CTBOAHg16jKDoUzRmasFq8LhDDrSHbqdA/URPp4e9MTySspwSa0yyy
vg2z/jZ4AXvjJ8QmpEF/ILTvHKuQtqhskC0St3WSAt7/ISWgjwIyqs9Zfa35ATLtpSEIE8U/TTEA
W1W74pzKO4QrrLRT4XPCVwQOFfvMXk/5DtlLL+pyHVaeLoTbheKYIG9GsFgkSXHZVJGxNQTSnoea
iDymYiUdciJ5tYEiRfdCHfse5EWtODX48eg5iv4NXNyurBQoPfuA5iZQfoPcOuiIDkT9JNGIZKzb
lp4E45+sxFPMKVC+rTSkhrYtnYZtiP4wnXpOYKrz5iwi0ouJz5akz4SrtWu4e3NGbdY6tw0flbJe
i3ewQEKi2HX+pbAaoBLLH0MLrYIWl9GgPrBxvYgDWoqaFHXq5+FTi7B8dw+RrYFBWnUv8sRGe9Jt
2CWC7rzMdBnFcaRrUxhF8/rKESvRXCFU5lPinhNQJEuKn7O6yvS3JEWiwdmSjv9kHXyydlkXsxVq
0zWBHLswvW5YM5nIGK50rykWEYHiVjD6LxlsqDDmW0WikMhgULPvmF6KyM+m8lUibjGwZC8ZERaU
fC0K6xL8/34Jn6pNviWmh4zC5OhHBJxrJLeRkmHSBvT2J4EZFOQFZuF7ha7OKJtLC4FxCgsMcGAg
WTRO5XUeErxCT3lxJWRxQvgZK0ALu7PZwa3oT3BaHbGGLWZ+ZFNoY0wAl6Hx3s0MrNJ6wfZMfpmI
LU6tBfADDFWrdWcSDE7XkCY6LPva4MZhmdi/5ElzHWd0qBhCqjD6MlXKJ0F/l9Uez1qFuEKLTyn1
49DLeOHwS52JtuM0EuAGrrL+EH9ZanejxJK/GKHwyOGxrGh4sCqjzY2TQzmZfpWOb5JsfYIOcOPc
XDZWjm26zBmpRMjHivgtVQtoZ9gxwXazlMTk4SVpAHv5ox6Jb9AMApEjL6vmI0iOF7WYf/q4eqqa
spcKzmbY3BuYjgejGkR7tLrXxsC5hpVNDev3KG2eY0A7KWvxTqS+LAGYdHQLy/iVonpYmawFCRPk
JJDUIBato5GPWDE+AtuBiKO5AhUgn/bVQhmEaffeQcaqIiauSRsjxT0SEoYEZrUE6cANJQW25g8d
UKPQ0zUxQHpoRZhmz8NS8PY+teivUdRTwnq3wjFvTRquV8owGPtd9QmQFmlabQMuoC+2Ry4RzqyC
hyhISBbwDFKMMvNnAUklKq9Thli047Si46jRfeB97O4qH2C4mzsfuQbuDmKBSbro+l1l3pb+RVfu
cfAvIoaLCw14JstWDXP+nnktuN8pxOiPMAskoMRGh3Wfr/JervnaANb81HIJkA+QHzH2Si41bmDt
Q7TQHrkA+jYtFdxESYtadLnA4OAzBaMVDAVVF0uD5HUxz4l6CZk4UzHJE9zoy8weabHeYRIFClgi
wpHXWPlxei1DwAS5Rf2x7WfQn1dS1qhS7KFCluy3wbGwXJIW8FCU7BrR2k6vBYduwTpS9fMPPffB
3I/VMbXg0G4jrv/l2ei/S+UXgFjp6nc140MUEjLD42+0BV3k07EY8tsEY1DbCvVO1S4pOwH2Cbqr
ApMxwVnxZum6K/B7hqFtKr8xdH00ppLL0lDtyT1InbQ/BsqRoG/HkA9a+SCKYNOVBAtYB1V4b9R7
OmPy96SO8KIDINmx/ZMZ4hY5oY4oXyId5SvcpILHh4ULLCqL27hbYKelK5DWWqvVgO9G20rTYRC+
MF2u7OV5N/IhcmDOaHG10UN8tFBX1hQ9rOgiVgcc4tVPjVCTjnKhSyg9GpkWploW5HZRXiRWB+kx
jjyZ5ikn35TwRbzdGGu+W8CFDXNXq8dwq9oEF9sYxjZjc24zdUvLxE5ZmP6NEaV/cI5DPMlrRYL4
hmhbnWcBLse0Cxcnl19zaKyHlh+DQp3eDhzKBn2eskdpyDPdz7x5jPxaR5jOo3YwxoOorXhSkMhU
Nfmbshf/ki/QJsENFbAaobmBE7ZX/ei0fMSog87YeawU99QZT8d8htsjM6FGVYEMsvbSxQO4o3u4
qGp6aEbwOXwlZr98PPzYqrtckRqnLiLH3keMTWlp2OZf7hfvmDqIFkXFBwEgcYbqPj41O9WRyDlG
63XSGz8PGiDEppwOMlXEF95pM3aJtsLCYIZYEzbtb4HoxaaT1V3+CIM0k4+RySv4zGXfQi/DN41H
iNSnTWO5QbXNBQc3A5F1p4zkADzi7Xb+DK/9WfppLuYvWHYWyY/4xLcj3ErEhsWF8Lab/lf1kKaZ
/0b/EDARNHVEk4k4YrmA9ej2+U3hmnWxHVmO5E4f8G81W7pKMCuZURyRfDMSnhck81/svJdmv/L1
iuxLEC65aau5U/WOprmEpS6I+Mmk/xsJIRA/i9SX5WNWUgZuDNFfqVWUy5vpJONj21rsa4gFzmHN
uazOQ3tBQsA8haHxF6na1SeiwU5wSFNGIWRtVvnAZANEl4TvnHBC8OL1hqinEFzkjkM2zD1iBOGN
+5ymK4DUX53t5wauI+pSp/yIBCdOj0V46rRdk/pJ4QrCtREvxJszjEg5mQIXqRbUr47dL/SMt+lz
rVBY2WV7EH0yPYlI4UjQ9RlzNdrOkoQD0zW/FO2ucCiexRl1CgGoIAUdyyNxmoIyIVTC1f+i0OU9
YYECwZZlRHTVXohIDrcEPrjSxyr8/mH/Y/4bntJR2Fc2M6QMpzVDdAZK4Ud6if+CGz1X+0e1b6LF
V8mt2JKCWboMvCFz8FWPyab9h3CTTo14P4yC+l7xu6dCmDYUv2QXSNtcQaDLMYK+RADB9dO/cWKm
vsaK4VlTvpCxfl+ooVMb0NG++az/cTtqjO+f0TdRmi6iqlv0yCH0/0VedKt37W8vbpD0wlK/ivfg
AogWIu4Z9QRDuvpz9pS9iXzPIb5RvCVeQfDulp/GcPJ9TFmMXSx0aI2027gvHsO3eSBrjIm4hdJj
gxCQc4XQGZKrp6d+affhCYcBpatJGh7//FniczuxqLPuytV8RCu1kH2AdEsxlG5DT/H4Cyhg6nVo
SgYjUaEUszRirnxRPiC8vTFZ4b++HCVvuSOwM9/L1+aU/xu5ulwNIwTTe9iiP7D5HsWhc2jxPBzG
xAc/QxZuBST2cdM5fBRf0yN0hZN0Gp+6ZSdffKPSi/UKz1sv93ABjryqwbXdUVfEB+L5blQh0Xd3
p5+y9G3/PjF/5UhYHhlbzxlzj6N6AUJS5ZA+DO5WGnceAJ5F9aT6E60aJgqcyw4ld8YBavOODj8o
0ZgzkKcBfzBguempJBr45nWMj9qyJQZxl/nGNfB61le137xWl/zE735gY9BycKBzvfB0JpAzyg0m
HE5R9Kioui/Enu/jZ/SGCXaVngafLHNklN/+fIwvrBCEbXRoF7v9ASUGuf/UfetPASEo18UniU6L
Vz0ZKSPjUpqd5Bbf4wfu4giJce2Ut+Z3hTT7Fm4zbCfXaTUFbhBgx6eMjDMo2cEp+q12xrm7mFch
BXi1ZRvWzjsSWXnkmZsDBlwMW4hfFao0ZlW/4zPl4OKoZd5OdMUjQqu/6cm2JRI7QMnmYqeRYN9s
YsC0ps/slGmrzpixcilUldkOyzt6rKp4zdcHhxHHpprvXUqb6EGosEnAJUGpno9QaeLR3ChM/cGT
YcHvpVs2bBu8NRFRWIOCrNq1LA+Bb2rd9cGtmp8x3rGhCOudiALhQez1JlI5iv3UfOTVP8h1QTXh
mwCqtUOxs5guwBh7iH+g1Sb1Thv5ujOb+PPVvcYkhkVuamu4k/qzHv0bVrUK5NKvcNmr0WUlAg8C
YrpVN+3q7Ukj4LtAUUppxfjcehWHF0V6QGBX81OQuX32IRWcERyG0amFsw1Bbtjn+iXGJdBza07N
ve4TyhFbYmjNhGyj9poz9SKjJtxq7ILY38wq0uI/6L2uUdc2buypZAs1UDoyyq3SK27ZkMWeLBFV
1GOkQyHCGjC7B0JFNXRSjXfoD0g4T4J1b/rk3BPpJ3UPSXkFOZcyGy0Kxh/MJjpcHQpdmRBE6DSc
IfwBzFJMB0Ns7VwZ7ZK0irFBXTzTZSs1fgSp2vb/aMuMzJ3p5hpXq7Fy7+POJX5oeidSgDs3pFpD
zY0xx2GqHT/NEjHYhyl5QgsD3ZFnp2GQueYY8A7o36L2WmBkDtyeSry9qomHZCoTudHzl/42PFPd
oxCfRCdmhcXWrZug8JFuxCIiPAX1weIyNptjKd2kBakpC78VuIYHT1c4PUtg7Mi1Y1ZeIMnJaY1m
jr4i+F1IfojU3B75RbGLc1aymCIFnJhnP28/FUjpWmZX8eKAhnc7kz7cKDzRIs+JLM4M/UJXPcPG
r5jb9mdBvSoQIZD5NoUd/Ky+i5853zHb+8GPCsyc21rb0xUGktt+TUf8QBC/McohzShzNCVud7Ne
EdgHzM7WiYmrIKqObWHf7EQSWd5YXfPC1X/CB/EKxa3AmwXBwHyhSs2+LN3mpZ9ZVtEwXhE9Yrbh
B0/2EY8d09x/vOJsc14mMkcf9CqAVJhNYlsiF2Y1am3CU3vMbr2fPEIceZRxB2opZGD1vnN7jxFj
rBCoDWZ83864gCE6oKgw3qZ37Cf5XrgrDMTx+jxC2ba+QiyJt3Vf7lUuVfh0Fj3NVm94Dwdhw5UG
xgJfpav75UH1WbRgW3B6zRUJtjn3u+BjcNFpTsCmXsIDqy5EigUVJM6GVefL3mChECgOrKBAQfrh
W/mOXil9Vrh99HAz/UNFgNFfsgH00GUEGwZGabwVb/kRkVn7w94u/1TZjFy7t8HNTmtuGZI1RjTm
hrS0wEElhkC3Z5twMM/dzwDf82w6qiuLHqruFtfvJnu07Y5rg7inlmv/u3Yx2mMQujBrZl3a4Eaf
t9UVXc2+4nJ544xbeNZvJGqCcUrQobu6AwUUgRdXkt96xRFOQvvkeTBc9UX/yU+rQRISXI9wQ37S
/iXqzjoVhTN+MAroNvpN+SSd4c5zv+NEjwdMV3ge1nUO+j2/ZK7iyKfBjVHcbUJ0t/DT7fEDzj2S
YDc4mKWdHYVj8jqfwt7mySqdbtoGD0r+WwW64tKdg114hRVJI7lvzybMjW39op5S7v9ndY7RPG/j
G+vB9Kj5ZMhhsMS3eBmAOHyS9gGFaMeqSvBqNvMb+Y9tONmD+8BGfHNLrlJ3GF5EAuy3/REzovBI
T/9/CJ8ynTWlx/I+7aNLj8fQ6fzoh1EU63P1lnkzI/Bt6y8jwNNti3WDUUl6pfrsHhrxQuCkKXke
iXIA2QHxWqkwKbi9yWp5Fz3wcSb/hlt2zjz0uYwJIIvVvIbDfFNK7dqpBP8x6okoDTWogGVtns1l
cVPM4Qlehjj81OHZjLV6FFEkBKbkKun0qNVTHNzaStjF6x+u2TZq9IdxsJPpOYwyPQrwqswQIbkC
shDlntm/yQAh53IvY+UeoHF0lI7TwAJ1CCn0oeKOSnM2ZePNDLNdUCGlSGlnoaOVuyziYt0015oW
CljWuvzUTadi9IiOI/JH/JTQdvEUGlLGRuBTTwjy4KFLdo2I2PYY82CMzgiZDk1R/hGVXqid+8zA
k8ABSVvVEjpi93fDdGX1liDOivLdQOu34AOwLjSRae7EdEca15s9F+Eurd7KhtFv5TetLwo0Rwdo
UEq7j3pHbB/Y7yt5qzGfg4si8DhVtlkL+OMBMHtp7GMZGDUm2XdRBddAJsVlyC5mRWTJcI5qfxIZ
VPizjkkPBPZWfiCwpupepavSFmBHA7Ce3lE95NO+XOFptxhdFyJGYObBRLtk7AXDBcfoVIG/Br+0
IYpiF2k1wAEiXWdWAPS6zGjbgl0B4lxc1FuQFVngFssOQ/2OgFGonR8QI6xsRxFJI4WRj8GDTIFk
EZ55ROKspqurZVlzsNnGm9a5XaAqb7TwO5RumHpqlq15TmjGQaWAt9yJiQNCG6YkY/PMkqOg4AnE
XqXUN0z7FTiHcXykKOgIo0j1XSx6FvGuZkLWgWeAwN31FuMgSUFdqqTyb2/NJEV0dmwC+i0i1U3X
jAO2CZDQBcQxObV7WZ/Iz9j2SKwDi7XOlCvsV2ICXNeVrxr9NJKu2YEks56BbxuDM5BqnV9Urb/j
rJPJNW27n35cqmcjgNIPhdD6zYgdeFpB2ezHkbciGa30WsotYRmp+gibOd4PPbHUhhGCL9DbALUs
y945qf4l86xiah80YFBqCHJ6pjI3tJAUsFrVMHpVeflBRE7gihMJYE0519iaYISuEeHWLiKK4aWd
WEDGVSP9TnnfkOfbE1wnUSD2ojrs5LBGAhNj4cpSkYg5ozdfu27GcF+CEpHquLtOecl5lwt9yDyz
IxJCkmX1aORjOG5iA3U1WHFrP9QlEPyljCDMWwhtFIP2K5h4FrROIac2FueFbTzHfy8vwlueS+t0
q4TkxhDQwHqd9dFHmgw5+Ypj+9YljUjPOBvmTiGgzTHGzLwktZZDTsoMbOMqiPjWML/iNuOWMdRK
3Mc5SYaRHjPIqwqJKFhTa6lFsyJNzEPXl8zItFK+NHqHYAnAMWNaplXcoyZDJnmKb0lgZddMISRE
lxSh3Ibw7th6tapHVDkbgD7E0jyR5DPG8OinRCpexHxgcjAykAt7PLTdio6U027eV1YExUmbH4CS
p5hLbQBQkeflaz/FBg2ZRC81p4w2iDuoD1GniPxQfVF+yFkK/lZLW3zyijqgFizmeylVKPxFkMEM
qoviRwh5JBEXTBH/gLhSlyZNaGu3VC3jGU9zdg3HDtfNXEGClpOUmqQSLarr2UheOj2jzaoU4j2A
eIj1V6MJqylSNbwWqrxVilQJUmVRNGQK/Qn/g/Mk7XLO3boecTgG/R4UiolTnTXUWxvWAoPHDFie
bPaYfRd8jnmm66e5aOPHEhL/mE3pbyCOP3PN8jRUO+WFNCim802Z2ErZ35VokA9LYPYCfsqqzm1S
cka05QmnRZHqK8WPVNTPQmW9tkik9TZJB5hhEvhdKQ+TUvRmWapbPyaQ4AhZktMqScCm0v6kMwME
ucwc0zS5SlWF4V/UsqeCayhfBa0KbkVZMe+rl3q+RzzJTit2pIR2OJGDBTAS+1qAgyOrRVDU73x3
bGREkNb7TABywvRY2ZFZGtitWSTXqLICEkEz8E/FHBKvNzxrlY0K/EDWrqXV7ap0QfUFymYi8uxV
jKHHpgGEeB7/BsjKmlSoteJ5mNv40oTAHIxytJi4p0R6yHpBOvTM1CFsleVUl3O2xmgTm0Oi41GA
i4wpzFo96OOUHgaRb96adeU5tlLxlIKQvHhJZ+qGIYVk3rpa9dRWlnmEDXE96gOy5V4gGE7koLgS
yB6eDTEbT2NiSH4OAx9zKSY8NW5HVwjqFj0mr5uimaNf6eTCtbo5HJRG6M9E7HWvZquU6FZi2ThY
1tiju5/xFMLBQvlCrRrIhKwxudMA1YCQIvkNaJ0SVDLDQDX4mCWgSeIkMYAw6KklIzVJHNPXP0NG
0hOVAjwFXuybRMbfVh7BQZCRxEhttEhWjGcFGSVBHM2+ZS0PQDfJ7lYXTy/Q41qLy7HnAWoQkFRl
ScHQJ6tVp4rk/UBuOKo9sqsNuS3vXVWGZ3FBOxOwGbYnNmh3bgDJHXqw77B7SRfpB2k/yDG6K3C0
qp/p8bgL00E9FdWkfk+qjHzTMvBVj0voFPk8PpNm5qkuo8Bgbt0MyPAUk7qzNJb7oCzNSe9niLJz
gUYq1VLaql7yzK41TWQa6EC0us3PdVYCLp9D+A1VthrNxhzLqiQ02SkfJyZMuCnByQCNTLy8Rqq3
jPAdY1UlMqESoYfFaviZlzNj1En+iKYscFKCvJxZnFGxBAP23SyKa0zCCOcHRYWUMcCL6JoWDl8o
hz5HJ4PEYoa2tKm7MMUVvSRwoISBItECYhHIa5RgWiloDCPrWkZCRdsS5+O91kKUa6PKydllRD2O
KTFmXBIUgg0j22EOTCR2URnD+iaxAdRixbiuzoSLUg06O3ty0JW0Q4aAgmSewuxf08VlugOyNXqR
nsP8KMlx06oyugmijqZXJznOUIOJVqeD/cIVEoK+mkr1HabRiqXRTaZBXVJNjjxE6WnSIwtVTcaq
d7Iq/UCVW2F2LrMLNQzby5Y04UHW2IfoKSy0cNBYRKajzEKHeqm/zpKYGRDk29a1orbbtZmIazCH
DJAPxDxuYbtDHDBmdpUbAE50eUIK9maIElplqL+oo1MBaU3c6EgEA7l2RwXrbd8A+kLaUAImYBqT
oLM6Bk2IdG0MQ3dMh8qtG8i8hAgInFIzcj95YoVqpbyVYYbFaKwWvOdIWGJGbbkZnUyIzk4+KlgD
hrA9FkOPZbxsqyMEbF7NhTRecs1H8Tsrgzv8rfShBIb6Q3h79wH0PdqLApz+SKP+DikJ3EBCe1SL
PX9XMVkaWlqEgz8jEAEPH3zpjdQChNukpFVFm6aUa4itffRokkLD+BKN9UFqrOhNDsK/ER3UWprh
T8wy/nRtsT4L4/GzU7VZcA1lpFPXWaDMpPpkOPZ1xmRh+Ez6uNiFSRK7Emkzu8QwmRAnDWQuWRys
B9FMlt8ozZepddaRdNHQU4doOKp6jA+rt1iWMBHRw+AR14vJ2MW0SCDtFBMz25SjLRhGSbalqVmV
jpbFJ11283BUqmT4lVve1W0tZcTYTOhB/iGyShyrMr6SSKvtfhxBp4mDRjfN8XJW4sUqvQAWEk7A
lDzKbmDrI4JLSiIcXR0Nhmqj9uKio/ZgQSjjUez7Kj8Gi9Lu1KoUr2UJe47lXpy5skUM5RJC4M3M
jIVnPpE8sQ0aSXaTiKWn3EbmnhGboRLyJiHeDLVs2LeThommQlJeJnl/mdAgbfSKpEge7/EGbFi+
1XLXu0ZYJL4xjIwykpFWpImWR1VVOS9GnoyYt8YZWTjCzr7syIG10ph8jCRwRFWzHB3aONA/WTgG
FjCSIgkir9UM85oULMSgX5W7Caj0ju9+3SCk3ZekTz1wjFDzlphBiWxqI1ucQjgsKswKfS754Gdd
/yGMqnxTsxI+VjGpf2pSK2ciunIX1U721U5MhDI1HE5c0LIrtQCtzCwd7Gpsct8a28xd2rF71bMZ
0XE0dVsNDCo6p8k6iYaU+rnapgepYqlq9CNjG1LJW4rvadlFoQylGHvmuz7i0wuIp9vyeAwvizR+
19qo2IVQqM+8SFJfVzTJ15q1zVH5vcDEGU9BYx5YyyZS0UWXQyK1rdYJGxKXahnQTCOAx1BStbZH
TdbJnqnXVkAmfhpd4zYpBQmM2BhcOD4QoSRolLG7ooZISGGcklR4iJNioV1rs/chJWYwlUzhMMlp
cVsgAm5JsXgJEcUcOjGKHEVJQy+dDeEgEuG6a2eZlrrOdPW9t6Log2jX6TVDpOYKpmk8o3gmJzy0
Ao9XEi6tUvFVDRMq3G7KZ8+q5uAfTEfpojfrktsqekBCdeqbyGJ3szEYTNgrun3GAq9Fo5EdKCsj
Kwe5V3mS62niWmGTPxcJF3pUDerTChP9Uiwar3nEbpw8TzpfLI3CxSqbltimHAbgkptIVlGDicJC
86hDewWH0rLnEcMoY9HYNMK90ADzI8VIDae1mASioxkPUy/PoG+1FT2pTGgp8CtbWt0dohpdaqLF
ga8L7dsczdVpDOOJtt9YDFjb0bAvMhBqUQS+UpTUcQfLXSbFMqOMmsfih6LNR1tJxF3hNWF/7QNl
dP/j6Dy2Y9W1KPpFjEEQIHVducou59hh2D6+ZBAi8/Vv8jq3c09yFUg7rDXXYFJQ6X0zyUcSzWY4
FNW/oTLWbgwX+S+vivhggxa9mGR0zsxMnoPIKp6s3p+OQ1HTBjvc6I9pp8qfMcs7JqUKTZWmYW2Y
4nZ/JukSBLuhZBLf1umHCTPYCzTC35wtwEfsqLpGdGHvPDrLNuQrxeQgRpRlYrXNiHI4E0KpbzMS
A7YdTcqHV9ThZapTVvkU9jOiXg3GSM34VPWwrkWks472eqon9h5B8ND4TfaS0HL1PIt7v0sTnM9O
9BJl+CIsEQmyd119vziWe5r6Mr4KrVhXZbYBYmRD9Jji5RItDvMsQjvBdGTluxT24rP/tKenpKun
j0DSpgTeUh/GBudbL1agyuw5zNlE/L4EAQk4A1HroLBZxWmL9VjqIIOMXCZtTSv2gNcwJsnAORpR
Exrm2MlfHKUkhaUtGCDPdP/xtXs0W1CrGuOx/gv7gtlLk+N4VwyhG+IsNon0SU8NRIwQrWo+RGvl
x8xeBCHcMdel9pdfy6nml7ZhRVp5Goi5Xy+PVQC3H591N/gIVG1AMtMysA4NaqBdTtTOz0Xphmfd
K/eBi/Pqan/6T+ZldCdh5jIbn200vJQt3tyz+p9yhOF7aoNiz3CLSNHUwSiPdrx44hlrEcgvf1OB
2AuQL0bVhSwQd0kwSSCfva1TNT8FsmQFaVcJqTfAOoY+Cu+iIRUf5TRWl2x0krvQHpxjVmtkmlm5
hhNQGfhbOZPcOpJRvwv70Fxsr+cQ6FB9ejU/ofFn8ymnJgPWukqI/SjCoewB8uVEZmwwwwBh4m/J
0P0dxj5+gXIdvKvOV/d9FwPxWSXbVTs0bxRZ/qFtBhx8KvQVIUSifvWkSK+2h0irT2JIpVVi9qPp
k32T28tReT5mGti8ut5agwbBJLOi/pBjq5EfVd435zkDl0a7pybHG9IUmCuASzBW7hwuXPS/mL8F
nt1kEf8qGsHNXJAUmE1jcDJzhEuvMr95XMttPzXgCONu/LEE4aR5Ro3P8QstrQUgFGnJU60WNp8B
4qS2Y/Hs6pn6Oiwu4KrVX2An/qul3P4SSWMwuEDFIO+LlEu+ZVg4AZM127G820LFJYbXYoLQsVJC
gXp3LL08Ith0p36z3PcujCDCE7kOGFulIjmjvR9U8lz6w5+Xmn/24vBokNOmTT5C00M3s9SoQhVL
0yCPD2Vnb+qw30+G+zEsiJIEc31jDzGeMW9Ppb4pYF5NXv5eLiELe5u0OCiUhKki8eBs2kt7eSHt
gULCTLeBmUHk6P6xsvrvWqF0qYN9GOMsXBLvsS56qHMjtQVlVLMbxowArLHNdwFLGoe5mmija0Ck
fJvnLz6hABuvQzc0V9F9l1a/kYuolQex95dnl7CbwOEwsyREGvtcwCrmK5xurWS+Ba0ApU4cCRfb
RRg4fIPg07eoBOVJBqStZ3gxXXfvhM0J38JLFKenTjEc0857H+A7XdTJuk5IFWMrPY6oXih2iHtA
LOHKQ2o5d/nSc/WMt0OI1LNl5TAXxLPnyKVmv6MJYsWVQESMhodIl09NiWVxZvXGik2wTNa8o17v
PXadOFZ2c7EK3IKhYbSuIHsimwgPvNJYhkCekDN0DSaOdy9xL7ZeXnPhoynMNlHg/6BOPNDUbNTS
PddriybZWoXYSZJ53yP6FRjYmNjsmSP032EiN7CAT4y+qGBXXUg03ne4Bryiuy+T/kwT+Ox45i/w
44ccYYFdYCGfiid3iWPcpRH2UIEVV32NSYu7IMNj1AFFdez7ZV2gqT8vWdF4zakvBrBGD1nnHchq
xLPMeHXvgqyKk/5goWLS8IuR9brMvgcYpN4QnIOJRCTxSj5PYj+AkWyxbFhBd2ejyFPBcgo9dppk
dQwvjCtgagjeALWd0EwsH47/3to/QUUUERLFM5Qaq7zt5A7SBczMY0/6+rAcA/qKIdxhHmHJRfYl
dhGHSUM5/U3mn4GpFj4W1SvASEtdJMENBBsnMbRRIb8MaiKBjqlrvM+EZbFdKUgoy03RAY0kUNPO
l4MiR7a0v1JJWOanmzGBDh6XErLY1raPXbwjv+gmKL4poFGJ3WvnxWU9kDGBLnZYqlz7qSbIg9qV
9Dv9W4M1TX8b/R0sXBDTfaYxWFi8ttpBtAEf+Cd32VwNmq1xdlzs8tOFLEoRv+tNhOxbHDJkdzHe
Xsbe1CSEsm38kcmAYmE1lf9ZabdjU2rH8CxRjzOmOSu/v3UiJIKsjevPhNT0FGYZW9XxqQaMQvXj
vHPQ36SE8+pJUzyzBgBUN/lkCzU/rjPeGTzzU4yqcGQQuYSHAFU3A6/MRWo2ro62pj+mJTXwuuFA
4yriazKBffsB/n3AhrN1QDAOEaqM9T4rVir1t0S3EVmspIW4z5LfcMRbhPJB3q9oizUKoBtXbjws
fKqtuPr2FvdcgQGJ2d7KOjq4Ze4d7L5hA672lCQoouMjp1LJQcQAszXV39KI65yC+8FPdBfzdfpB
f0ohDwdy/E5hLUSZu40slpvI7MI+Zb2aEivKOxxGWA7I8koYYuRcQ4yraZ97rrkIRJwg3UFFjA0Q
yGCKnWZcPK5/LlV1Ct3xqijhx8XbljYK8LCnxi/nDw871iQlk2r3jljDz8Vx71QqL8rGEdsuw6lX
475LGBrM/G43/iqVw78h9z/pjB+WFfHHTYpAiWl3j2B/Q4Hu7aQOxCUmGx5uknwj4x3dmt+B3KF8
xgwuPpMWNFFeCBqShYPSaSzsoGw0wMQuGrNlES0XcovXWTHddrKJOpyysgJrnQZ3bii5KgP3RTir
OjQYEFRxPw6+F95Yc2QQmvmXoGtZXvvmOhbECMaDvBkGaq5SlMdOhmyZG4OYkjCDNXqIY28CopYW
IEBks0DvDb5nOztKGpbKwwCd+I/WFB/0PLKFYm6UTt7qFXptsBLKkeM1CX0Gs4mC2Un3FA0yOcVV
AyG9e4xqmG+m+xhGULhTPr9VoXfn6e4ckSpI8wl/34u6ltvD33Ey/dZOdq9i+dDNyVOv2svgEzTF
TOTYAgpOO3Zwtuc9uJl1ylS+S2jWqRiOvtVcmTXceiGSqpSkZtI3w7pB2qkxYOoo/olgqo6Qfmwv
+yxE+RIP3ltGsMbNVHWHwNZHr8OuFE3HQKS3pLZtma1tA5JHbFF9jpQXPKf1gwBSOGM40Dl+oqAq
jqQan8IB0C111Ga9u5pw2ObefDcMqMsxCHU8O9wnCsFpLkECcimpIdp73LsFG89sVbO4IZok8igZ
m5CfXLxMMe7mWj8nTY1pxA5O7ACOksfqxhqWH7nUfFreS+0yF48I/bZjr2IS6zNDjLbuREYKbS9v
tFfqf2h1EFh78Z7dy54kzZel12ca88dFSwh8iJIFI+0AV2YGSjhw/efJDm5zH2eIQ2SkVlcSiA/e
kJ2GDAqWqW9bHyGBTg5lCVCOCoP+6hSU1anNidip4M20y5rwuxID2ohFl3lNFOPYGTVNszA81u7X
kIZ3VH57BmffzKQ3hef+UkEdg3Z+jYr4qBQrTiZAu7YofjyOL99rtipyziZBlxCxiGnBt1PX1wB2
PbMCd/vuT6r82QfDN0U2su/lUbv8Qsk1T5QmSev1biTW6ZwL0JuKKSK3mr4nmguN6JQ/yqr+TWey
Aa3BPDto2GiEku0weyuVsz72RfJh+ThdMludXR+RH+HdExFZN62k1C7sHRXhjlrlYlnjqYhJDK54
UnJy3uj4v12LACVy7k7ECFLzOKS1580j4TkURDZ6ARjarNVOThj/FCPGKnxo3GVlva3j8l+RLVc6
1Ncy7J90G+G/tqCUjTghwhS9c8KAotAkohEad0xy50a3D2rG8BqPsIM88bhQ0Gu/htbAQea5H74z
/7dU1UORo/AlFeNYZ9UEdtL8uMO6VZq9Mwm6Z9maVz+LxJ02kD8E279N4jMRMT1D1DhK9GHkJOED
mXe5zXfkMUzC2Mcgoe0z+khzcdV016ViW3vISsLZPTZzSlUi5R8JXgWhVxz+LMiQduDIaFOS/Ixz
73f2sBsX/5onGZ0t+/NpbX19+1MpOFEqhsEc+1xv5FCON7EXwnasL05YsP/T4+NUMjC3U+vcNzV6
DweoUYywVELVbjP2vgbTQCag20eldVALB3JTuzsX+g85RXcpAwpOnzZ+opdxfsal58ps+XGrnEVq
CDcFnlEepwOTL31fDMFLFtoHLKksHYbxmwnf/eQoPGKxlWxpfbi7U91tKjt7x9a7cVLIVcSfz7Ha
+aH+CXj9gtjdk8H6kSHtEvb4JPH+bBJvKvaaERDY07G7CxT++wzDtN/xp2UhgxdMGuzoJa/qMl2k
jXxUNOvXOft3o7Vam0esWwkohzGb3k1mW9sySB+mAlBVntzRfvyKMv1wxJxvhho9cEOlnwsCafg/
g5f9lm7139QaxQh4+O1k++D5+BAIhePzEpKMB01Bu8K53fF+iMTRmnGBk0cJdgkVLcU1zIPFPDM5
uJvb0bopQ0ZAKwK0mkfcMcvy6Hs2Qv/uu9dBd2Sm5fAbhvuiQPORzx7b9fkYjYDWBJOuKEafqPvr
NHGLCyf9rKAtWhaaDdHc8cDex7nzVucN5GzXujrx4tDpLHfkLFY/VodYjcSGE/uiLfi2fY0s0xiJ
4CRYLoOLKbP11QIAbzjkk33uXOfiYEm0AQXTdL94FtCqiCPcNejB01oOOIDLn9KKf/jAUKOi5DRq
ubWs4hjhI20DHJOUMrOfH2wLc2pp5j8mUjvPX/YilQ639DqKnTKmPZbAJiTyR0rfc4PlpViCf6SU
3re1OA0J+KcgoRIqwtXMPeMYqCXQBHpnsCKASPKkd7fWxHrRONm3dmiJLceW92phNME+FLdB/h0N
GpBbK56JT7+E8Ok2hgonn8ZDSOwBM2TYqvOKLXfbNz9E1rmI4bUiYsa0K9+/8fFieBgZGKduwgC/
+yDD/ZLawx1vfbiNJWq0rE12mcGhYSCsglQsnDHd+QGC43ZpzaWu2pNgW9j0EQCc3LqULthMX5V/
RRQ8WExvD52IPjPEPSQ7P0RL92qtR1E9d+9kIJ8kIg6euHsWDBwFKn3DsAmsw1bpI5ESvxjb4C1h
a28HxPFlR9ZoDlOEvMR6IVKnVI9Tos6RGT9EV/2Y1cve0btWur2w/H9YIKpCb5tu7cI7p5Sqvmbb
7WqsP/Y1yosftjGXtmO+Y5hbwB1MUtB+bWS2KQLmvMa/aeZ7DrPVh+9AMhbFY8wBfhNgOHPi+NZW
q5WwQeSj3Vej5LOaSDAjKMBFmbd0iCq1pbE2dIhK66Nqu4tp7Pds9H+LNj1ZEczIOXsvSog/0uKA
Lt1fG9uUxmbZSf9qkazKSvjYjeM5KqZj2AdfOMd3pra+dNDW90EX5ih0uvijdcA0O9Bcb7JwXSnD
mpqIucj7Xdk58BSJ1sxc1NTQPVTASL2pxJ7pE/rGrsfFiJUtGdRPMJh/lhIzEXj824MGIDstKWsq
ZHGQAsTG8j1gj4zfe4mGWC5i17LLDovmRSv/ldIHikw3tkizJnhABZo6kgpuPPIJhaousuwvbIuc
m4S4UggBT7UJrjJY7guDeHEs498SVaGZbAhxYDhxXWnKAqQPtD04gti4XhSmWaeMX33UgbbEcZi5
H1JQwxfJaqpxmFwp9Nkj86/Mt7ZNRiwReQJp4LFJMk9ZD9+eSL+y4wTPsEjiT3a+Y9yZRRajeZUb
ryd7xshr7ZffxCV91U54YNT4K8YQZKP8qjLnOi/9bqGISTV6LJlcpQ+41OhHz2pevfgtly4QU2xL
0vlJe8juM7dbXz935MGF9hwStTUd7bY722q8aHR8NcDCiOhqS3inumweg2L1jWHHFNiul4kpwtA8
pdb8qBD4GOIMUJPsSGDZZKBlZnRJg2q3Lr2c4cFJvHRPW3pg2saLmlxdW392hX9L9OhhwbMZa0G4
nHUx7fzOePUjnHCK5fS0NIKoMSzixcbkzqsFhpUC+kwaXm1CESOiaVo6fx2bzTJhSbSax8xMHiJR
65Sb/HtOo9/WYwWcpiAnAnWT9d3bAja7rOrjMFAEOwMtcaUxBjXjxfKcO/o+HCGDesTBPG5GTLml
0ax7fUFYoP2cr/kXdXzbT+5dMdpnkaLJteGSJfFppEpnrfESDfjLK4QhmxQDw9C2Dw5nRukmrzPO
p8mmLFHrpj2wOS8DrCe2ExIHYnDhOICA2tVEp9lmnVgT7VAI8fPxdE/O3OwJbk4PCpZ+VeQwrjH6
eDp/y5jh2D4V4cSDgswIn+NYEGnahQkfQ5Y8sZbJTkXntQevk3e2DwOrCYrmI+Nf72GDGkkquwQ9
FL/ZxlChl/i0ZPwzkwa1vY8pRg+cSPlUCRTdNP7K8f+4IdJzIcD2Vykp71536jWiYMI5C4YU1vqZ
W8/0eyRLxPZw7kJxY1x9u3gNlkyUR7B7/ZjsCVXvjLDpaRLmPv+XFAlRPYcdfuzC0ZfQoY7ssvzb
Ih5HTAMusBC2T+iBw23pG3ySsnPuKdNXz0NLvyaeUOYxAuuRV/UzpiymgyeRZp8e2og0zQFsYL2I
IMtghKUh15RTSzvfzZY5EOiDCoIrRXGvTWP31ffjK9knx4R+Lh/GU8BAYpy96DkNi2OxzH9TM+I+
lMxZsk4x9qmRgHYdsvZVV2/Pr5N0DSPl4N2RCdiMIb5FlXP1q8m7NiHb+gzLMstxB4TSDPBkiS2E
wNlrZpBjlo17LhoMTNLBxzmHX33tX71wOKZzfVtgSpEyv+XShW+fgWJJYbjEyfIvyVS5IeDLv44T
CD3egTPZ8umuqHDvVco6xhPUwc4vbl0bqI5bFdcFKRVYh0Nss+dlqHhTC4ZeTPzaoPgSHQnMrXTO
U+E/cc/fBylDzAqVwN4yyjpnsiBiWMFY7JzyjWWfPiUieCAVyWUHj+Nd6O4uI7KHMMpDny+fCfof
DmLMDa5x263yMIsVk5r2vmVtlB2AbeoMwPvgSZt5uwbcC0/Bs2mdndfgb9fMT5PJv5adeFdO/6ow
7casDvYpssoWZSOZ2heKPYrCgVLLGHFMQmTTYZ/A23ZQsENaxVw+4y2gjTaGhNu+pC+syQjT9kWq
qvlC+rJ1fBxXZDtv3E4XD6xLggMcj1OEeTjEATSr5pEb44t67XNyYmoA9Vzxq6UVlqdGyQEvCeto
h2hMznZWoj7/8Vh04zhKyXry4seijpE6WlruE11ovMho2AbJxDiY7HrDvoA6bX5q8268NGnQ7I1r
3nMPX1duJThxkLyTPP3X0GOACyJTqM4LInUr8p1GGueo0cSupgRfsc1kM48wGVAyZqNij652Z7eo
AXogzmH43DTUnPlQ+8ekVW8mwKGWKDQjMBNO3mzvmiH7y1t2LG08Ag4uH0XBFoHSB5sEflbtPmfI
w+gRmq1uYMgIb+Aw1DiGg5kXuGwzPmlko4/xGPFHEzq5hOZR5sTgZPlp8YZXaWMGawr323RoKfJq
j+AQj62wXsM8fK/BuvUleRmy7l5dX5/gjMxbYcazq9s1Vb0sgJ901Tbw9F2o+oe6Z1szBTjU85xS
3Bj/ZcrHF+nHpDYVQQJX1LmVAbOs0LXhQoaB3paL/CoXzr255vAeWvmc2sFzZWUHi21DGjProD2l
dxvnYxVKNNojat2pjz440HYJc3a8GGQSG35SRCvdY2E798k4XANmX0RJebd9b3eELJXThRZIAaxp
QxJ1q+9KuifjMrYXXAr8NN61UpjQK4IjlPF2/K3mxCLavUPx9O2r6SN2XcjX0XIg9D3cheyIt05C
pbwMtwGeH3KxbYZIekQHyjF0WqzBouzUkOV5953FqP0SLP8t6Uc9q4cCTEwaTCxUFib4kmhYtC4M
RXzfPo4Zx0cy9WefsYFpWHJWmK3rUn7oBVN0FmefDiWonaSSK354oUs8+gVI7bkFNaf8ZZevnq8k
GeP70m/zQ2jZANwWaI5lIj1wGOKywHSWENEpEex7yq7DwnELrpysQqYwbNhQWFOQZAdoEZx1JH/U
ebBTVQBIoi7LTS2Q1mYlzhWmlJTqMZLZxHkvLPHitP2r+f+g3Ynfpjm9yEi8tk6mDnZqTlkOezK6
XWpYnowOYpXNW1rr9j8Jbl1U+nkoMCQq4TFFa6+NJ2EPoSq/KRQHqwqtvzAcsAuT6BMZzTibnX6b
IUyLkS/exWlAzRAx5ZkqJwLJLTrWZW6AXJnfoHrWn55w/zq+iBs3ir50DcZPYSNMg2vf5+C6MR0a
P3u3aqdDKgGGrVzpiQT7HfJg+SbS9iWbQh4OLqxE8a1P9WdYYWbxE7zJZr1PRxFypBItkCTMtAQL
An+Jz8maIh6VCO2w0c3Ds9/Ex8RUx1YlX7pjKcOa92FMJiT6zsjC0BIQs91bLeP3kl3cobRQtzd5
zcgxbF4HWUnyF1Jn183jsVlPuhBZaTVCNERct9G+Qtnr7u3QgliFED0W7cFNwtU40bukwyVMBSqz
HGe+2CzPwcrMsO3a9nnoxrsUY4pfl89eZfE9l69dO99XYUjkX4VxMc3Y0cMwvynI5IZV6Jw7MRMV
DxMqgr8y+R9Z4d9XK/1HYsMwMP/qZnjgTL9oAf3DIxIqliPKXrx44ewd81rGj7MjgAKLl5xsRb5r
6Ij+cpbk+OT0VrHE6ugk1WXoy3DfmGK/OPxJ9sNMEqRV/ljWDP6bHbSLRntbF5BmhKuIxZDTU46I
sZ/r3ey1RIZFQFLzAXmg6aN0Q+r4byabN2RkP3zqaLLyY54BKwBxnav4NevDjmUMwjrNBCMq31tC
RLqRcD8dvs6sjPD0CHFce4U+nw6ZyU7W1BYcRt61z+1Ht+ZHrHqXIoPjjwEsEmFmizkKWRALwazz
rQsS5qlifrYduuDJaf8P8Sa3cIbNUGsopxQPlAdHnxziKqZ4Yoz0IJ2ZLpFGTjrFOQH6HfgLPjj3
ECGeSWL/naHHB/q5HCSXtSX1mFwb5VUbBN4IyEYs8njLfBBCCLH2gaArkyLbRhO/eGmTn6U0gELZ
UsUgLtpx3LWevQkV2xgDr8EJzV7p8a8q/rWAF4Qb7vVgTo0FyrSLHzqG80Karex5gxdUoyJ8YAeF
BdUWFGo8rh1qIdIq7EvP+iidu1Pk4cob0+EjzItrP6NSrKg7mG/EhyZe/mviYS+Qow9uTMQjMaJZ
E38PToLju6mKXWaR4dAMjEx0zxiyKTTnGYvKENEx1ywMxX+V4Z1tKhzbooUyaRwI+gPe3rpvd5UM
iQ/DA9pDzYgGdVc35sty1jFU4pzdkAozN3fCZQDn2fCLpWDG5TQONBq/PU9pdF1c61VoXudZbquJ
yW0JiiCcSG2eWK6HX81wSWOSYPui1PgcBfCOswdxYKweu3TeooYyIw7p/o4eHAsY1S1Y1mH4duZJ
/9NJLX9R6wiSQUdrP6LtY8pi+r8iTbIn5K40tnGUx+S++TXMWfwlANoKOTwXyGx2+RhZb21Vzz+F
zDD32qXV3paRZX9laAYu/rRMp4lT7eoOafc6uRNw46VtNpYu4YkMnov507HxXIl6ILm5c+qdk0bQ
oX2s4MqOohOUJO6MBFNu7bMfkgXgjCEd+ocFC84uM2jMe1X9Z/si37HMnLH2dslvVfv4y2oUhm1f
QmfuHOJZkv69LYHfWtMulThJsoQAy4pU7I2wFEi4wWCgmuv6YWipFeLeoJuC9uZa8E1GRs0M/+NJ
vadT9tEhn7vNpMGMbc00p/hk2GrCz2DXlx75QAIWz3zaLSpx7rEEOXLfxvOlXxYb9kVGmm2NT6lY
o5yrFGpIXVI3uT4kvJgAbM4YDdMw0x36j4aRmuQ33pSKIMDA+B4P4dgQrEgcT9/7TDJZ6tO4Oat0
ICnSHZ/Pn+/L5cEeHS+5Dbz1z+4tRUcN9S/MFWz92oqhftpWms+bblzmayy4ShFTw/ShEJJw9Rgh
BNlKurQt+kUEcOTfdr2NZMH+tDily4g6cbYY1zbrCqULqUwMUxDdMxB35L4l9/qQV4z8RbbYn3qi
jmDmUV/n0nlKW6/b5V14n476y0UWXwzeSXXhdQDVOfQJou06/MW5g7tHMPXSS3JCQPkSlcQqxBgk
Jm98qMuh3tOdwPowJNmlWLF7WeJwF58+koHZ1g7r5/KBLuJ3luxSQAkSIqVJtfbz+Jr60ylK4W72
7nOxRM+LyL5U1lMEd8ckLp5TiXiPgPN873TD0QwJF3S145ZJDzYK08R29/RHtxp/nJH6rZJwREJ5
5+bErgxsG+exvl8QeKKr/Sg998F2qr8AARRGo+ZRdA19VsN5L5+bhdF75rhvUS6QVrlXU4Eayl2K
hDFlP9D2j+zilvdatScvlWh03Oi1RetGQBUcasAdqWoBxc/evKso0LaRUI+WZUWHUIfPo8NOlb7u
LY+n3dC67+NAEEzaPleUUTe9h+fZLjjxs5j8uBTJ7K3PDImLiT3+kuLLSbV00SUM+iaPUJGM1RP3
yE3EusYh3dn4NeITl9Wuu75hdZQxhMWoUw2UoKO/C8n6Mrrkixa3Vt4ralxrgwL2XyztH44SuW5z
3X1CxGnSQ651h0fLMyB07JTNmGP3z7nfQ4RKslcL7MiE0N1m/0efmmFCDdHbYSLYFgtPppM66G/J
XCr7fnrL85DJeytAyzvuOYzr8MBncszV8B+pxc1tE3ZPI3GOjB3bLRovSApmD5PzqAXxBJjPthls
SVFZzIYyEGAWj5RKO6Yqwyl15bbQ4tMekyt6VMqNKjh1eTFcUZ5ucA4qlsZEZ64dXGWjtYsVf2Ex
iG27BpLFWXjFa4e43KqSg11nf3PMSZB0I7iuHs9r58UbucDNKHAghDMlUY0ebAzsL9Gb/3pBrc2J
Zy6DE/03++JBxkxA8EFixFxW471Xelvf1nB5QVssg/hIA/5Ur7rz5YA/Pq5v0m7aWsoB++E6H8pB
SRK4aJnJZilD/jpiWzuHw7+IX3u/o0kZT0mBQUold9GqKAW8uosKcN5NHjx2Wbr3pnrHNP5z1BME
oQY/9Bg0tBWtHs8U/7sBIflSYHGwBS67mhmZZVvBsYkrm1lMZz87kYWKqa76e7flrS/s1Q7htNeM
g6thNzCWyybhMSUz5YYqamcbd+OSLePX3bPvA76QxB8JnoKeOQpLmI1j57cGiZV24h8/m2+rSLM5
c/ZZ6sEA/ZTQNjrv2ET9Xy2bbOOxOagZ2nJzPxTYTnm/QAWqnxxhS2c/uAuMdLK0liq7E6hOpfiq
KamyGOCUkoBW/DXcEvQKOHBWlMTgfswYARGBnyqBSx7C3yybezRhO8qiXdfBSIiCmyxw9l34X2cR
d+j+Gi1eBBqiLPhmB7MeunEACUCcKx3sYSFe6xHzMYwRK0Rr7E5wTBHFsAXsI/I7iEXDGMFtAIt7
giUPfGquQF37021XAsES4Bx4inTNcdATQuV1t7FJ2Og32zRhSoutM4EtwFBMEefpKee2QcQUjd8h
GX1UHDcuhXASAJnll9VD9B3OFbcoTnUfq3OHok8hkHUbszVi2M3aIVdA/IwW5b7iDrW93VCbhxY0
AU/rvsTLkTfdzZCVG981AICf+JnZBW9rjOaIvtr+nwtcC9PjKiPfN9CysPjchNLeJ9UWlTt0KPCU
dAmo3tEf2ecgJxZpCE5tcEjlC7sw9mHzPqx8BjjTroD73b2GPhsM/dr4aP1dxCTLFjMbxfKdXenX
ZN6khsfUJaoIhAyrdcVIwD2XCfaD+B4x7+px5TKAaQKrmXKtAhuCklkvL834pQnvErjW5wWVOn8d
6ty9V1jkm1rvkV+/x1CL4pU7w6kVt8EG7OE+og5g3XkgehudPfZMsBVd4eyl+sQmd1wTuYPa+g70
LcRhi8tjZgcWi+AqUITl0EEW3J2FcKH6QjFk8VAjCCX/CVKbv/HKDokCCUrNqyBxkJ1STZZsvPCJ
Lvm16mzom8E3t/OhDK/+fJrlxYEq56FsDXpoWzDiWD1halZkBmfjtSnzU2YWdhoMYZJT5305C9CU
pTxlS39pZ5vRCbqqj4jFi0/2Uni2ekbvW4VuI59fCt5OGCEBFgZXnzsooPLFLFcJ3SMkrruA24oc
JWiujbE3DbtQMX6q7E1XPdfPJtOvDkaPkJ0yqZXhYQGxkds/M4woHr8VTgRkICYVSDU4GJ44Zexh
3VwSQzaYQ7taWcn1ct4cUUGAvsRgMUX9WENlQu3QVf8KEvv4wor1GY5AlsGb/m9wnhIqTg/0GSzW
DXtI079ECW0OYCxjreJeYOecfn0DU/IPIdcNeq2bpRxZYq+IiuogoZob0Fsu/CLsejj34001OdR4
/X0Q2o9K+3fT0F+Gqb8k6d9C89Bmy/84Oq/mVpU1iP4iqoYMr5aEsiVLTtsvlCMZhiHz68/ivN2q
47ttyzDh6+7V6zGBiMVmRNKNJtzommDc08g3kCbe9vltdGgqTBHz7cco4iniYoeHgWccix2VpZnX
MXIlzQwAzhZPCTxhXuXc+k3BK0zWyYLILAy1kfgofK59xuRu5RBBPJtufufvG43NvblFMqFNC8Zq
guQJTrig/lnLtY9y9HeyuHNeP6sWkA6z6hY+Rdyjo77m6Y+MdJz8tkVtcMrhzPRfJw+IF5agbeuw
U4F8xnra7pGoDnM0vA+y+C0aa0MSGohsdHZDYJjj85RQVUboScPDhpXkPA//0xGTUDKJhwTDKDKa
AIM5vxxGHkb5WyX6g9kwh9KH1RTHX6oxAy3OfqOhOlkmwGg+Eq5BD/jtzsIB1Y7dZR6H65gy/bDr
FX56BiC/vTmc6uRNNb/abB0znBIjvl1sI9Sait2Ir66Io+NkehtHoTsmP7WGH20gO2sWj5FHEUzC
QcVvvrw2Pg5Ac3tGMWaX/szpFFiUI3vFh962EMeytdPu/bzfaZAjbLGYmSFDGfqrD+uv7T84whzn
2N+ZHDHiVNJOFm4MAsj8WvwUYnFsOhx6Y5MY7JPU0o2R3iaQYi7TbzUQx+l+JcK2UTqBtH9G+ytn
+7dYIez5yqjzBvVYRrc8FtuxOnMiYeNAp/ZeOgzbef9eFo+ExUaTOtF12QY1c2ce/kfDPDs5fguI
tb32pAGssdr5Yc4WiOt4ZCgOz6J6mL2/Wb2I6pLlnyom60gbnZms4xH87VOB3kBJkOLYmkPsdxhK
Vcwn/fjkQa1OoAzC35DPM0wnz0fFxYZsOhuiZausPusQvIuEsnKJxTikMVffdgL5yfPBe0HYjbAb
g4iAu4uJz1uN5DkeLMWAL+xSeN3wJblY4X3f1V6OfF+jVZh7m8PnzOl6RRYB3jy4i5iTtj9ACUT9
4eTtRT8egO6ufRJc/rkoPOBfcTmi259p9Fkkn2XOSDeRDzZz6jIFzrKt/FMIm7ixl2ZXqB5Tzxlr
xCvU2JeaPC6+Eomw4/OnzoidgcuLgLjQCduqjzYEdiKyrZX5T7pCLoxT9R3TbDI52WWJcfMO1fa0
JvxFKg5BgmN4BS/iQbbJLvVwkqGkKzLVM2SACpJNPPs30wzc9AudDnpncZVSBKAQNh5zDMvvDwtj
Wuj/9PEvpgzGJH+NNdcb9xEol9o8EIJdz/g6yY6wFPHK9xCcaUJjhhY0BRblXl+FogsGPBAW6ASN
NIBkyKeHb1EE39ryqWskTcXdjViKjirKaTV96xzUj0IBQuvVjtZKpmtmSNGYk6ArSb5aYndpHQNB
v5jvrj9xgUz/WT0du3hHjJELpuEVq5h2Uf5am3j8tUT4o/Ae1XwCtvimAxGu1HNhvuQd7m/ACVr8
mDnmQxH2+7G4yPo4J68+C1kMlqb0IMplMFI5eRF/b/rxgTlhOXEree4NWNUGoDb+ytxKViODJDdl
RAez1FfOGRRP0QK5gwlAPrWle14tsUa9/egV1AHfpBpFkLujHTcLz0PbXJrin8I8M8vmpNMmPUZ3
WaUvhTYE2MTB7m09djriukFaZ+SUqGmwNMyizNaSHXEh9FwzyOz4R2ME1ls4QYS/1WxURq/YsJak
gBONT2kkFUyrPr43cBXMqLiXTnFuSfK5DL8ckd697toY9B6X4CjJH+EHPIf4f4iNnaR47zzIyZHx
JDt1TsXzaP6YHMKb+k0J0rTetUnfCbIxHt3k8mi1ybWj3NhOta1u2Vu7JRTJFSKhkDBb2oxs7dRH
FALyt5hoC9ZS612veGvS5jtskoDJHl0Auf8y4A7mgr8FZQJgn3NkxKyEQguTlHb5KOf7jMmoH6uL
RgFbU+ubwuvLh5AxWd/Haz25Rt1bGf5hxmuNYyloVkup0SRi1rtNwLF/3YN9mMXFtO4MEHnth31S
tRuBS753tB1w+sAq9K3lTusekQOvQ0UryanFoa688G1KtUDMYm8zxazq36n+xIGzyQibNcZ0UJlA
tXhvo7tbnJbjboSpbh6o4KXEEP+mxgsOL9Oy8Mu3ybGIuJ4pWK+Kl27momL5nPuw/EEmebCgMsjo
GwP8GmWJnGWKmZXJ+3Abe6xijOEK89TSRGXZP9P8DUV/b/U0O2HtaOPXhlaSHPOki5ThECRIZnTB
pmGPB57QCMX9Af+/q/iR6QTqzi4EonIp0PGSbeZ2l9SBEzvm1d6M7jM0NMXfbqo5wYkXCaKqEJ8t
pX4kXdynmTmgydAy0D3E798iAz/avgoXcNP0YYhLP569LtozdOQrAO+Wl6Rwz0PzBLKeA9qDgp/d
5be55t00oV9C8Xbxj+JAzkYmigPJo72OVMJS4BL8cj9p0pyNbB9rBHIyAh/uSGjYeij1+lmvEjJm
bUCoa6WwXzjikY5kErXKu0binBHzpBmpeedVD23+MhvNfXV438SI9ENtmHby0o9K/Wu4YRkS1hVb
X90FXfMlgKhxFBoYhcfsURy2wkeOArJ/42bTMorACQlTYMIKfMTzJpA58b9CyOZ/M7LxUS5IctUg
5z08FX5INo3UYO1K8NptoGE5ZRB4aB2qiQhYjs2NMd4qBnrpMgXuNdqMCmdXEnQgS06MkMtNmF0F
BAtdXJtocWvHOJHiIHO4bYCKt5sv7qwqvtbySoZyU9PoLaBZiaDidZL8w075HNkXDGlwehuoUmzm
0bA8BUfbw6sAV4mvt7QTFRK2cbQkfOLJCnqeXxy1Ke9b+miOMGGMLCi1zczYHZLYUOIMPYbNvc0O
fbUhe2GXJwdXMyYlkMo3biPrdtqOotiazRNKgVV86nw2Ma72gW9rYfCydDq4cbFOiC+UEa8ajrja
8JpXj5nifNT2a2zz+7RYal7REIzPcOYKYs0opG9jWwZ+fZihC88MV+KSfj+XfM1AU6/PL8iHl5f4
yNnk7Rxfv6QN7EjpCxLezueRKHOf9bBadZhgY5yMNArobv+bx0chqqBHXJ5w1+cZVAHSByDbdI8S
kGxE/E9N2gSiU23fZLVv6dhRCfze0npqi4IoGW1NHLFzIPahtRc4XEa7gGs0XXWtI1/bYgMdz9G0
zpa4gSCD89mO/p4IcmCwYdNamWj+2g75g4YRwOEZPFb3DFRooyX4nS2Pjd0dHjlPP5g2Gzy9VWLX
RDZy9fNUv+O0Qpd8qCGnCntcxyaJbOAHOThyYRLsIY0kqPMhoMA+rVbDOH+4VNdOBW1NqCBh6l8S
+5yFL/8DgFpY6HNNgbG1MeSbOeNH4OwbuseCybwR8dmO3WPKHb20oOFcSnkB1GJQdEOrJW7Cg0MN
gU8+NSXVg4C6xTq4ZujII3iyQe6DFrB758yhAHJufmbAT8NSdjHsmxUBJ5uB5Y1WCBjVD8qyo/7C
wOA1Biqqv6JZ4wM64H8QQHXUWFBchTOMCAIU9nTgJbPPjmPHayIVPqP46OT4OUP3vG4exzJZWlEG
9ahyjQ6sLP+FAPQvCdN+Uyy10XGB807DDbkCLoAtYmC8hnGFTK3JMhtbC3ZePLe1fR0HMEgypBHF
hxfYIOy4TYx3DhtJS7ZVb8UWo+yi9XtHMYb/SHHTGYmi0ubmtjOTg21F+xR3g9/RJQqTBviiT92d
iIsLpj1euOTQud3W8geOkxbMRnNuL+M88SYpkqe+mqD8O9gv+2Q+pnZOlKOoaQU0ZLnpCu2Dwc6u
spnwTosVYHLoD4tcDppUjQsH1b8VJhEzWRDqAuXCNM0I98Vyp9SMo6Hbh9iYPrWJyZdLiXZnWp8u
2VbscRy5GKIVbNgEQkbiJrkEsmocjIoVq8jWsfXZQ2jW+3BtYmWuuNuSC6JcVJpXhMqLUfnv4xih
2WC7yU0RY0WPoetq2H/nRcgepm+POSVBBXsKBn/4ZqD66nveVxhPLb4iDJrekvGa8dFlWDtXkc9E
GbPBI6mEC1c9/YuHgbbznLawSDUfdedAxyBm5td0aQ4YTbwuo+Os9ZdTEVkDhRMDDTmfIZBnVrMW
lvZaw4JHnElq91zF4ht5dNtwi3VxQJWWAY5FBkOSPNeOxiZBiIOaE0tnSkP6ZQztfYxr3HShQ+CW
Tb2L0CAalt7LSMkXnnQyGfgOgf/EgrJpjcPWHD3ahXXs+mtCYsGSvLBLPEjvBYsd9vl2rO9jiCuf
qJSLhqL9xPRoa06+Y8j+2SoBuRNMGU5R7wYmz2C81249z4RZmK5dhyfTG2iFc9v3MHSDHl4cpmgD
8RFrLgxGlzYIM00xRE/X3nZvBpz9uLDPWs69mHl3nL8QtdgPGaQIreekiGXWHB+5Uq0T1RwN+1nA
1sDlSYMCFQs4XhIu8CT0OImYCFFcuPyPrK72uRVvq0m+2kTzcrbEcRHVG2sPmIeoGkN1IJgp17+m
cTeDJGmUh3SGxbhhjXWxpGH9kenOnSYlToLd2oiSXUapC1dDTizDqeOlrWpmNs5G46/hGe5mal77
9tZGL9AEfFLJXAvD8mKPxym5Gs1ZAZPOwUtVTCqpKpocKPyItkisAWyGbY3NPMOfozNoHAuCJT4c
evzMKWxbB5K0zXCrtz4lNIz6VccVFzrNBqfPph7y88xhMde+Fu6jh8NEDceUCTgC+4NRgMHHwdiU
w3ai6oX7/1Gqz0FrN0746TQsCwR14bjNCYfDNASOvNMZw9AcwWUIF0UHiS/GzVDY08fM8NiiQ7Nb
gh4kr8qKd1UFicqotwEy2i5zo8XSTxiraQkRxdx+GOSWWqCH/g3cEs/uHL/lor0UpIaWN7qcySsu
CCCv3PMk7pXonktC0zZqcOEOO+zqR2/6kTDA+/oPu/yDA7F2lnBeaupK0YIbEtFZB+UIy6suWYbE
uKExZpWUvDTGTsdtXxvuk/SXwMosr1a9ndqvKXmrBxLerfeoJQQbLx6PWtI42Lat09h9ZMklhn+N
IfMhtZuNH7V8szHQnX5XpAIYcru2ifeZCCCAZAgcdKvO9l+jZmnEs0qTT5kDpeMNP8qk93msGqC/
UXS0LLmNWvN3SHMckuKUuslrI2kUzYknZiFrW21087obi+1oWMyYax3OBQfHauK4xFrKHG04gN64
t9I5S9wNMUOtFPy63+U7a0z/XNiYLOTuLQ/HqwdtLgpbYxUTldCwGeFxFue41klnmhprgNgIUuUx
c1mRV+hG/Wa2YavFE+XYS57CPJm2JCatffoQWJgJcfRJklqAu8iP4CI5OSXJFoWJ03ZWHjINwdfA
CvsAaQPSct6diejaKycTPWEpSFiWkLCDaavwR+vQL1urZ+DHz6T2E+nDzmpbmu6zDQAkD3MGMkxS
x2+EGb9kaC04kA/HWGx8s/uWQ+Rc9boXUoIFJcRGpQTUFrL+GcRzaQZTmEpbj6H1RIpiZ5fqo7Yh
ZpoTX5NHz86IkagI/2Q0HFRn475mzR1o9UmiadeAfO9K89Uuoksdk+EMna/WbEmlVS9Z1X+CzRv3
XRvScivqSyU/NYa6lT3wJ8fcSGbU4e1ncFbBih+MS5nRWqYDSI6mx3kq7hVGHzunv10agSvjVTOO
t4g/PiHGdZhyiBQegF658O91PG26mW5RgoK4lYG02DNz/cnwmo4oDxP8PMZ5kNflh5FDH2isoxqp
EEjj4SYZSGECii62Yz4nWnLUYQ2ZUXnua7mM/RDZYFEIxupVSFonNa5t55D80DaIdgctqv5a+hR8
L9oKXvQUFyVje8Z5cYgyzqOsrTrc50h0ACXdgtrumiClUxMb94rf2ek+JdjPJBuoYAtnCdQdJnON
pNS1yT9hQppWrNB+eq07H1Ezn8eNredQCezhqe4x+4uWAqMiNeu9ZnRBkU1Ik131FpvsbqkKKhKt
q0os4SkbGq5cDvR52/3DmobxDwPrFmbZqR588rLZV6iBvI/xeM0ZRaymmt1znnD9smSzjTQqC7TQ
uk4h4NxwKT+iuzCYJ7gurklNYlVfml4fubYZE/8qns8m5iBeO/qaoC1ZdMhLk6ZxC7SYEvPcpe2p
VMXHZMV7svPoMMO7j5gYRs1bntGirmEKJNd0sIu0Rx/wWZu0rXJp/AwjkvKdZ/45tnlJTHXFk2C9
8Q/c3Jw1YCjkTR+BesVENpm3ghc2Cz2nB4Ggc19nm9Loy12vqy86IM+5LH6MWB6NyDib+mStc1/P
th7OzbQt3sjHHFrXXaZ2y7bf/2F/CyLH+OeMGtYD51S1KDWjDAMy+wHRufWM5up49nGU+nFUcIq1
6rGY7T/Ru09NHx4ao/7nGZx+tbgxAMBzzRoG7Y21Y+upAcBUfAjhkluieFVewwMAWXB2k0eRJJ9m
MTEkddY6tRda6uz7vNnmgkmfG2KbtNP3qecTzEsLZ7tngqCM6h80alLDi+qiX5XeqUe3Ts5+52xd
YXwAFimIIaUfeJAOYyTXmqUv0OeHPiRgE714PZWaPibRukq3+H7WTZ/tEsDOfoXpn3rUqp7+4apa
F2H4aphLXYJ3oGaTJLXFtCANkRMK5jKh0tZxbJwo4LuDjzRWjvLXhaShpmMlBPB7xTd4pmkSvYVz
Xi8BLaTVvMt97m+VDnWew4KZZsfGzwdw8cVtbNrHCRK65ixBthIqr980QTXimSMXVbAEiz+3JVch
kQrJNBB00wSVBjrsbaCKuGsdVmTpgNePwDPn020awcZ0yVHK9J5U6XmKm4Pbu8tUF+aKg7rjTv5j
HFsvIBToP+/0exH3j52Apm5Zm8qKd53rcPqQK91PzkpQVDREAi0EJhZH0uTDdhXWIra+JGX0aEr8
gvWk41XIiLrM+mM7yHMeJvmaOCGoJd/kyG94yRprKAUgpjUdZlf70TpPgWZor4Pv8mMY8NcIT6V9
wudQ1Scr4a5rzDSB9IT0cR/flT28mgP9ExV04xU2wE9yc2e4gWcnbZeW0O7L0pFa82Z+zZz6vUS+
rmJ6MACMPCVWgkVGX7cSxT43nGPnV/pGZ1WF+IYxfvRSLJJp9i1sukFsc9hEkpxWJoqz1nb4I1G1
cBUQlrBK29gAh+M6UL8PeMiYaCPUadN3JN1DQv/CLnEmhb5rZsGQL72o3CbS0nnBtVpvFPMAHDwZ
w27xCWyWGgM7al9w9/crPOP8HqR21nqFTjV1NGFVilSZpr3HhWIFmuaTbDCb8oo9lLDoVuTvWFXM
WG15F14SyblJZ+SArJFdRmu81iNnr8rGa+6Y/V6omNSYtmPh23ueeppDKuc8ZF3ATktxDh/X3smI
CGWYHDd2TlxbEUIMOogg7ADtUU00g5vjWsdHvnIm+6C0LNo0cyrWhJ6WwpnoNoZuQjVTxwwU6cnE
lrHBaQnBh3fNdhR2Xp/alrZ9jhOXM7kLl4DLWRoNgA5s+2bQkWxrXMca5OeHtoi27YAcTqqFg6TD
8Svie8QRs1A9ZBpMW675IAbE8aQaXuwBDzTf8d1WKHWYJbahoNEq7qYJ+agR5zQqaLRKhXWfzZhy
o2VuxcAovOLJ5gST/CruiJlngkSWZ/YB2ssTkITm3MAkABZY8t2MtMyDytfKBUv4ns5Nyy9Yvnkx
klhiUQztG3OxdcKRCG3kw8UaHOOhF/2rVc3s/D11DFGPPsvZfsjB0olT2BU7T+9cdHWusKENsxHh
LiV+XHmXZCyXHP0gb1Gvba1kAPo0Dz96YnzOMciSYk5ZT/hg9GG8jyxcTe1GsDjYVg2ZniWWkFdQ
Oyzng8uDaM38N8oQImzv2L7TF1uYLyNkDCQ6fIO2XvyNKbAWHSIcLxVaXaQhD/hD3a3YKbiA1xwT
VE8TdYX0IdiOHuy+oDZd/6d8Cm3cAh7kqLw332tfyspNA7Iop7YqgBpMxRsphONsDVvdLp9dXW3z
PHzOnOnZKufHqK9uPXklC+4sZNt/YOYutW0HWkTftT4gsLuat6kdUKVhTVbT9Z6iJty1ZRWUIr5P
1sJJyfBGpt6jIuVc+Jyp4IsHw6hYjtjzau55RA3+oKdqK0z9F0m7d9izNQ9ztuscHafNwFw/8/aQ
bY+lDigD8ZnNJU+DuF50kiW6PEaaS87fZ9RHqe3Eh+9nNJP1S8KkMx+xkF59bfhWcVEycbAvonIx
lHJ7hAKSfVMqymWVsUPd6UcX4JdHMgOA8czQLAzGDn6xxeXEZN0hyf6XsNOQKSm+yDVd0zD8Zw4U
F3pNyiLs/jaeuoAXfQF/zrHMOjkhmdikZLQZyUuWwRrpves40dQFsp4mQgPPPc8eSRnsBzogyjFR
DOINi/WvMLEhyIHgQ4RqGQr8p57GK980kglltiXfz/kl7fFHFTFqR84N0Jz8Hcru3p7is8r7m+7Z
JLw4mSNDrIqYPh8ceU+1lR2tKi92Vk71p9NPZ7y6JZ2m4g4LYesY/R6Y/7Wcp++6nN45MvPJYCFC
hR9CWiwKYJ3ltDL1WDtKlhvOp7Y2XAWZ4Xd4vdG9Aw68U0s7gF8jnSTJXHGcplw5GHWY11Cbi5Op
Z/epMNPHMsnUquoQiloPGlYMkhlM5GXqOmvjMEZh2eHONwomO5rPjjNrBCsp7t6GjXhJRPFpk8Qi
S9xw3ZfiF5s7CoHd7qtmYGw3qp1t29W9p5aZzB9JaJnSwdj1ecvsT9D22Ui196X3PsQCRFmO9xYW
686puQoxyVw1Ndpmp/v3tCGRlGA0ecjy8VTPw5L0z/Gc+v/82GWfcYLRwj+TN8CB5mVtpnccWch7
M0z3Oi+Llqb/MIe6Sm+CiBL7tMKrge+Q9DdS88dUG25hKY6hZT8ypv+IRvHCoY6VjeBXZ6DozfDj
QnLkD3JiEjnN9tfcUsABhfUMA+SHpO6rKjmCFBRJDUp/A16CjhJR+uGFzV+ZMxl7AAcZQ23KrMPU
91+x69kbNqluh8l5PVBKyVs60nrVTRsNIlcfdS6LLbIY+0LzEOmEBRqjZYY+mDhFqHxI11orYZdZ
9amsy2PiA4GwmZZyuoWzUU7WR8HtbNNAqWHGn3KB4VpV1zNJDAcnbe9NH2FB7Sf/nawezTWevVU+
7jYIjP/Ybd5TfnMQMC8QEh4tKHqaYQy7sWSrBYwfDCnjyJhXqJvY3UcP7ED5os8ZFW1w9QrpPjo2
l2PcX1wgn8OwY4mliSVRz2AwCKYZTH0i7dpxz0uN7ixy70OHEYAkBKQfutLaCvWbWYonaVq0U0xy
E3LyRrBUVyejj2YQv/MUMWUQOHSh3ujIfnNE/V7m7N3GQiWZXnLG75x8Gb6k83RxXes+dEtpgRb+
Mhlj9k++0WmdD68dNnwG28wDsmN5V5aAh6Q0iA3WehTAXGlPOKmfxhoxb8QrsWEmTemVSrRj1zLa
8D2iqzUDpKA1sGYhE8ptMc/PGW9f7uN76FKCgpEzXZhf2UDOIGNlChOSWWBzckzRPghNTlvI3OQP
/PAt1WCmlD4+jpbnIXQcUh9GvnXoqF04M2xhe5Wpba/Bi5/1+dMb3KPl3eyYo3OZOB89eO+1x+uy
s6AdcpBaFj4JllCg80F2p6ULuEKUHkKCiRyxGLkRcEZ3E+wscT5rB1B/QFNgN+eE4UYX2FgckzIm
ZS+OrVW7z22sRpxfLLc9PhrOoFIwySww5xumvxoFFhVtWIrDFMIK8W+erEUJ9b9L2wxXGt5DQ1on
ooTvShcFRmz1i75NoI1Mf5VhZkuiY8HDsIpNJrpNR3TfAGVi8n4THE1XWsSFNMydfxl11CuwpfsY
XigVZ3xoNoYoXnOKOpLIDgzsTHyMcsUhBosB7pA1lmB706rMPLS4fHPR/Dhp/COsfOHT31VE3zdf
G1iqC1LmKyqhUK1ZKhv6YTPpLL6Zeddn7LSDDH+MnIOsli+UNC/ceiOOALCzJOo0HAdesgjEFmmR
eFj6hBoLPzGOMov9uHVmTG4a0KWRjkL06wWmtPBrZECfM57BcqFUGeNt9qlEGu3ndAJqYoS8hSkU
O/hkMFPLXWKZ11glGzkYt7KT33iVDxBi8YrJ8qNpxLQ8fn+pQjGJaX6hkm/O/F3ZUywae3q5k032
Olbzwa/bt8gcf7uONzuz/Tsg/0sxNNQcJTFWFjWv7P5/OCJHvKaunumE4P7YBjYK65igtpJQgATj
VQFq5V9DJzM/I/dkiokSjrKC1j2o9TsixqjR7MObcJDfJbv9KkHJvxXFeEpyt4TjRTMPOIVvUNzP
5Bv/wN98dUMT0nBn7mvhwJL2aWpJ5dkfql2clgGXca6hrf1YChfKhN/Kc22H6imOxRkM1qWIFTTP
SO3ZpdZmohie8W8TH7q3Le7dKUkWQP53YmjhpvLMvYv9GT1D8MR7zY/PtXMaMSw6HSp/OXJhpxVM
tbRp4pNbcklvbnTuBuPIGIcDuuB3COkPh+kvd/ngLLgR/8io09h7IT3VU6coaMwK+4RBltXf9W8p
CASSz6xBI+mkBrDSo+aU9da0sXOauv7qufXTlE2MwSkKh1HHozGjx1G2ZH1rln8Dlx60vXUA3cFc
HFfZbskuzYy2gyJEHvSxMloVhMEkYyJiwEcDkGUULYVW+tukzA+vxxKV1/bF07R/Uqt1hpqyDTJE
jIckrT5hyCeoGRlmTsKo0XDTxuzVjaeHWnp7k0P1TJqXlF94T6P6ObHnrS26z8QyPifKIFCPbeb5
1nc6xjfMPzf6Kt5k2R/BXNAEHYuVlwGPTOnaneZNS7gs45+NBc6e2d76RbKuJcf8vCcSpPrk1tkG
McUSeIi9aUR9LMdp64aoDkY/MSUnntiEJr216rPtY1BrEXejeUDDA03VpfOrNxqHUB8xsCTG+wyd
rTDDTVz42yyZX9Mwu7kx3Vbll6dhOLbd45yll4kx5uDSwdPBax2dewTuERIW7XsumyP9i/mM/dff
NryhoWw/RMeLaFBDp3GYRBzEKEOXlGSLRGhOJxdpEUtS1CLYf4vhk3gWR852rzVkRsHlEkA5sHnQ
gVnRbN+dq2K6pJPBFFW+zQlj8YLtB4G9roqdNBvKybsPz0tP/pzdJDVVoWsf7ERsWnrT86w8dtQQ
cNDY55R0qNp4y1BhG4qJBNNgqmib32T+zWBoo6Q9+Yx1ZUp3GVW/0yJIZzn9aGhnW+npQVVybTM8
59bpeAQM6i8nLb6Ec/QWV92uYImuC/qBG8Kt0jykPYd8AR/AM0VQV3969VmBLK2i7Dxk+L+aOuUN
5EndVJV79l0jSDv9e5rGwOXs5rncb2td0f0Z0nnDDbbJ/zrP2lVxxjhrGfG/ctN4aKV1yzFlVegT
yfzkMzgJa3p8eUCJNVzrpgscr99V7bhpKoe87oSZ1FrVg/EyVeNaFn2+1jpyG0vduNm+UMb2liTT
RU/8lypKziEWb5bfR58qbiRfSDUa/JD04CVyQ4XNPYx9oAcLeYM1mdq0nA4D2VI6anf6pVPTuEsL
7mPmyJaYwak17EDvkb/okXjUDNQaQa32GM9fBUVyBkYUMEyYM1WsVmFSf7HGPs4+44lm5HNw3ekv
zcdfO3Zz8F4aGKSUBuw6wWhfwEGK4F2fWzSEvUkQkaxE7h9dH0RAPVZPjJH9IOv7s2Z7H7Ms1Irs
z80rSB8b+A7DvHqaKvz2ERWiHCYt9k0kFc2EqqEghLsR6My5md95HD47aAO0NQTcrPCHT4QeAUfS
v5NacGFFGiA6BGORbpwUzxh08zMVXMlaU+AVJIM0N+4uXBkeOiEPPqY+G/Goc4pjSijdC4s9/OSj
WdH5BmrK6EBfmFBsqcUgkFPSsJLacg2JHlsw4Y4ENvlDHUfvwJXZVoVjMCzX+EoLRd7KYBXhy2ZK
LaBMMGwI6Z2YoLb7lGy0ek2qBeReRiD7eVmFZ6aXD4YDf9KaOLxMpoejanwxOOsoHSvlXBy4AFyW
eVnqEjMbfZeMUBNwpjg0GkQixK/WxP+V1uCzqZMS63RkjJc1/D84iLVrK5egMmHwY2AKBaXDujLO
2cj1STFvqU2qo3JMmRo7OSEO+6iWqHIpQoJE3D3xAvbJSRr6MZoHPmHqmsdy73DrGLX5ZKilId16
0SfnJXSMY95gF5h9dNS5UmtsA+hYZr/tM8pkcRQgZNo1bXBO1e/MVv0RywVfWOJJqAW7oRHAczv1
df9Y2BAgOmohZrXEKdC3Ese4qNa9xzNiUFjPe4SM3Qj2m3lhwMiEOgnz2KdzufEcH43JKH7hXaw6
B3ExnV4Ffo5Wi6O1hUMmUcDv8RuhrK7cEGx/Mgfg/c5z2Fxdmn5da/5ElNrpXvUK57sjVaz2xpA+
t177C84Kz7cIKSnHycrjxA6ObdE50iy1aUX3lY8cwTHH3bMZwPBo/g1x/M/Hae4U9pbzHdXzmSrW
YvKPvksXetgfGhO4ZOU8K4Ei1PXvugPtwmqMl2geT6aZQEZy90uTWOt26qGhgQKnoH5uSuXxYyx+
MpMmwKTWLsLrsNpH1b8wM7+jJl4026XHULo3Jj7hqtGbLSE8LhwZHFdzvpqivIFu+6oqfq2akcrG
6bHPcIW4+2711DZZEQylc+uBIaARlNElouPHNFmO3QQCGwkKy0rI1lH8hF5afk0q/9V8fv7UJwYP
ppfI4CIjVmmzLp14mzXTBgUGlFZ2txmeaDnW1xH34VAQQvhrltuQ5at3G7nViaejKOp723Aa5A78
ZEEga0FHG4YGLTwjw5VNuzrtA/IMh8apH/E530sLO0rM1RQfC1LBvKE4i7mJ3P7H0Xk0R4qEQfQX
EQFFFRTX9k5qSS1/ISSNhPeeX7+PPexhZzZmtN1QJr/MlyUMCc7G2CyzLGfgk24SQIAjp/B1V8PE
De21yxgq7qtTE7LKkU47jGFxcov5qZTWe2z1d5L/aPQY41byo+K7LByPwar/GCfZNSRSMw/D5zxS
v9SpnIunnCQmAe+Ru+rHkMqd2eIvnGpMBx3T+VjIm7lEAlXz1tXONm3IjVOViPOCwJedcPAV50jY
2BpRg8NA3jPYfRVB8WBr9U41HEQ0utVHVEAs04k/7qFE/6SDdwIN8GAFIYG76mKI9GWOOeb5xlOB
a9adGCyM2QnR+eCo4aHP+ydf1Qfooieb1pkyYOXAczO2VGUYQXachuEYI1h5nWCfoH9wEDclc8we
HWJCe+pKSTVKeDJCfBNm/dRA78gz44tmqI8S0cGkS8ABFsnY2l/2f6aNKvng0HIr+/TBGoJbMsAb
6WT20Ob5JkyKdYXrMC7M39aDPqsaG/IWllOslPAa2RosVDOcyg4NeBNVwWhaeEhaSLhu8kGwh4Bm
3/I2YSSAkVbEw77mwclm5xJY7l3oTw+2Q7ZKuX9B6v10jDoYt6tHp2deRDWDxHiSSE5bZAI9k944
AIwFxGjQR/fmEFwYAi7N1/+Mcny0ML1SNnKeO36CeQg2BU65KhiX6sZtmBBMoD4RB3cIE7b0Lyl/
pwx8ZnvjI0jrfUU0PtcII72/n5PxJn0GCH1THofWvetyeQe68Stm/uZxzy7s6GzYzSUpPWMpucFS
MlycIDy4PQhUXe79xHi2TR6ZgP7biPQXwJLVgNa4StikAq4xmPbpFopjKtOLrWoNQGjz1MOI95/x
Pau9FUBCShYkmFXNDm2N4XHENuBXEYBYNmfsVfpEDDFCscheZ5eJuufRoYKV32AJwnKwdf0E8QYa
VSU7i4EGFQe9Mb8xPj1PBVJUPDAFGy/lYO+mdHobTfmmx/gBVWcTRsNlqoetmYPpokmRvjacwiDD
3Cni5s6FD2Mt3FZNKx9otIQuAeY38lW1i64Q4S/yAHlui1SB2OyRgjZFJqMrRLBywTZCkY9V9AG6
oNhMeqqveCwCmp4wLtgCP6SD9/3swi1Ym9i2H2ZYHxckiiXsNcYfeGv1jygwks+s27+04wlGyYKc
S+r0ehMM8fShHfJfotMsHqW7RHEzu4GuMbf2dpYs8Kokwu+CXrnkiVYn4GPOdTBd8y2QoU+RfC00
AbgJvECAgaoEOIKbircgUBbRhH66OTnTeyrKHYWsTZQGe+8EL5CT/cztySPDxv28sZF+amMNbW9d
JeMruYtdhW80JFxvtu1VR48Wfd2dY15N7KOzXR5Nj9jj8J4WjB66BfqL4UcuDUmQwfm10YfzM1Qr
L2Ieg+8bDAU7kL8agFguTmyubljGvOaDCw2WbHkgVsy8X+zmihe2RYHAgJFlDjjibOX15qrLkPk8
e0OT4TWnT9wxKRkss1cjiM9E6k4yzY69D0KZd7gzBs5d6hw742c2AI9q5EPPGxa4L6UOTlHF2G5g
vYQwS03gbmr/mmTe5qAhmJ8xi6ANEVWq9amu7r9Zww+KY2zDPpk2nwrfQuq9wq/cmVBeXGW/YMna
NF77O1vTpZTZY1CSx5ujLX1aN1roNotYRuL/oLoO5T+4q4a/0owOjdUCEhnXVn2HfWWtZgolCqrR
C4/TJIPyFeaw80ShMibNlfYH+nwgSZfOWsc36CUofTSMlsXWjgjWKe+CF3PNwAmr2ZjcCSN7UVWj
Tn7PhmKYbnwmxr2L4+k9AWj70qeUs5aluRhciA4SW0BBJjDcTtOdKOY7aVfnOAIrMGBq5Xm041vp
YA+20zeJHeAcN0lMg2iY3eGL6vZ+aJo8PQFXPcYVmMnG5lHjtENoT7+HKP31ABGB4BkZQAsO/ASw
V8NIyxoMC+MWV13/PfdZyHi+Pw95dJwdOZ3rRHRbPJtXrvG8rctH4oR2DFi3fq7DavjSRfMlmv5H
jO6trkHPhh2zjikgwoZF1hnkLzInga4eZIJl0ijncMu1CsLOrtumz1WQVnvRQ6MKKaBYMnHa72+M
UI6uomSt1i3OS62d/t4zvPAZN4jxqYfBOZld9lrZKnnXBo4Stt7iHKZUKs25AKQqHACILPq2GVeb
LCydU9sWP9RZPQmjxGuiVXqMo9F5Yab9C5P7X2qmHgDPGMql59OETMtZUxD+JymVn1CCh3PNMfxY
ZnkOOZ18EMMf59MY+gRJNYADPi90YbbJGDM8ef9yGkFPl2pE1vSB2ONj+C4imt/hCpzZN8s1BL0/
iOLOG/cI/vS00JdOzz9pNP5FBXllXb7kNsVULA/Y00bOs7yKewPr3iEbO+NjrkJ1cKKqoUorae90
1QyPdehRityJaF3UaPaxYGssiglvWeD9QM8jJBa53EU4VEzI2VQMpA4YwkKSDHJMVT/kummvNlDm
dVZwvQsLsD9lP0Z39LpE+8CBHSSTU1XMaA7VAhhzcmv6ynT+a5aWuiZdXV9ib3gcbGljP0iyP20P
rFajVTMwtHHuVz0zOTsgLOFY2DnnmCdfKSwocxUsMQt8OEVl4c4Y6JOEcIw8VRRnh6+N7ZBpWTGz
YrgFSBtATM2O/q+OUZnHrNSKqx12bkEq3GpemLM4W+oXAf9XNWKx52Uhsc1AXudKamLZ3tHyrXKb
Q9B8ilvRHV2P8jZE3lsUS7omAlAK/B5vZBW+NPPw0XmEcVpfWA/KJCIoQYFwHO27bew1Hfkz2Z3r
OAPsYTXZdBcAJd6FU3gmTI0jBbYEWPduvtOlbDfYZL9cQ6X3k2sCxQ3N+EV7KuLxamNq6MRbtfDD
u7me3us5reHrsVyCKcCb5M/UQRJD4gDpz3dWg4ssNbm6TzYG1dHjASpDoN3KP9tNJiDnp+R5O/sZ
hi9jzkpCdcso2XaCuflq85gjx4SyMLm+/axn0mAQN2cERu8pbJdhjwef06Qj6mjNTHbkyKXOMiZ3
je9oWTKJS1TIP7XAmkKRPQACMKn7kMDWps6pqHWGxiKwATy/toabiZ+Erkvdtf98FzcM5KB8iUDX
hPpF9RxwNDzkRlhuqXX8BqzuUXZSQftJOP92buVuQ5FFK7LOE2Idl0YnqPB04Jvct6Wd3ZWTDnfa
ahR+uOIzgDsLu15TsTT3LMlhxhHdq/urUyESzqqJtmaSBjcP0uLWGmnEjAzcspq2ghVf7SZxlLeq
zfbDafOrlyPg5YJcPJCS7uCKwYaKKZ2zlVrZPrFwxfmuIINfaaw5UQzPvGIKEY0AVftEfbYysA9x
M1fv2Zx3eJXrD9eRO9gc5z5LmX8lvJmWd+mH6sOwkfvTgJlgYZA+TmBBHbVFD2Rj4kTpoQ2uENeu
Rh4z0vKKP3eGGj4ALVsxfrbunbJ7brEXHdIyPuLf4npEGB2oGHwRHXRPw4yjGCHqF8/he1nV77ah
n7mq3hgYiFWBtoM5HhxUP9EfbiYOwE4ST4O9gIC7oP6BuJkh80UQ+LqFaVBP8yYVnEmbfKQ1tAc9
CNWv2klAJkgThr2T/Hlgi7jxdvQymprMbh0SPulTfeplSmHicnzGUb4qsjq6SJzYK66C6lv4NiSd
qYEZMNPxAyVLbLFRMUi1WsYP4xuf0l1pYyXtBT57L5OEhooMJ6hsvH+OQfWuby2bokaTnydVnbx2
xq2SxNHJsaZPlg1/ZVb8dFDrjPeGPZlAe762x5BwV1msKT+6MQl5rUCArDXPNvCB6YMLIMPffPpo
jcLZBhOySoQMdQpC7h/C5tabLU2FKSq1h96yliO0jSmisdaEYrudc/2IpmnuAmo2eCIls8vaPhau
nW2NkY0HlcrBDWZxyi7oMQqxElBgRBZF69c+GuaDLeWRMxhPSTvdY7UoySpDqyybmQleAca86R5w
P10ijud7HO/doY3xf2onqHkqpLHzM05zNF9wFo2HDIg2JyXPjKwda4a6ULQ+7NrG00AG5kAe88Iv
LknQi30xdi41GCnWgrKcQHtjyjmmEeHd2BQ4/Qx+wx1dRmxD6Lx2BPvJiCrvgNI20lnmMB7zYEBh
v3KLnasIodVFRqgEZ8Wu95R/cudi3gZmzIjYMs+u9qjw9MaArE6IdQA3u7Xoxt9qWPzkQfJjpUzM
WKP6rVVn9k7pZtrDceYrpyMcJr+NzZV0Bs9G1DVPhiJ4KBB2Und8cMirQPDJGcB1GZiwxJTyPtW2
+i1VVh3xvrZrEisEtZI523BtJQ8xDhLPkpce53KKnix//ld2MbFC3KLPQz+Hj45ZsTHVy1Ur7HyT
1QKXMATIaF9x0+LUT6qiMkzO6R4dW27kYKxxh/5djrT6FlVOR0fQqT9btj+WiMN93PjwaihzWdGk
DNcT9hqXG0szfI3Ts+1BW0lz/jWOcDLRdlVvJ52g2IlkCE9JQzurU2VyV0L7WsW0vGyJVEQvTtmA
ZowVoTrLew1Dm/IqoA+Ca9xiDJpSf28kIPLhjVOLwUpCs9nOzGDhRuwWXB7jt6YrYJkXPZG+HG8n
odGPvjLpADdc9dILzRTaM1GEufSttFtGnNDAXHVAA2e/+qLmjZth1RJ5cAJ8/xDKt05lFxuAnNSr
9UV3sgbvwyn9/ssuwbZr4fxTjJIp/1A3M9DvE/imFSe4F+zJCogZxE17TNhSMJDfUQKLhEaX0Grs
yFYz1bYPpNuMaxtUv9ZCfc6Ujo/8XY9dED3SCsnkRjL1E8Tob1xDm52Thgca6b61Rk7re+AYsW0B
IkxDXhRyw0FvpX9RFoxHmfs3hWQLrIihgQQ8TyfWNNxo+QR+C7zpmPkjeW4NSKGEH47DV9z3Tfue
mxYUsR6gTw66gofk24kGpkxcYHHySRjzdGhssHG/6nmEqhpVA94KG3PqyCSfqrcaaoRY1rM4eJk8
fUJSG7CExeWhzmhcKzwWBrdw7kc2+CwnozKNxBiKugpZjbFQYLNh1J12uykJHhPP/fEpJsWHMEMv
TnxW0soin+XoXSHz6oCSXmy5qIMuldSqtb3/pLTlI4TQhDjWbs6ONlC1I6bhvbWaB2pVFYqe1Mdx
psEoyUhkVaQCN7VLEC+1S+zGI2fBQvvGNlcjsEe7qd0PHc1ItVkSXEAE884CnnstVN3SfaRf5qGS
q2mswcrmOa9mkNfvyQC5nLH3eCr55j4EDqWZISsbnx8woW8LTphmVxS3QsE6oYgSR9MYnAHzSdak
nMF87WOrtP0zlNWTYur+NmPNBuLQcP1R/4i7UVHemvcsGJR7SLJqKZbIhn2V0xRKJx3Ck/ds+lwZ
U4D3R/iykA1CmjCBzOanUEbfJt3gj+NM5ljU3Q3DNrSjzkQNs7PnpC85e4gBls/gmww5wujTtgd/
hyDBwGmJ6SZl6pHHBKiSOGH66iLEUc81bCZruOMC+G35DNAjdj2gOotG0I+kcMrRP2V5WpCOcq5x
mvxIm6ONO1aIenHI4KgJaoGrO0QVKMqS27XJ1mVAKVuLWLk/MEI+a23hqJyekP3qg7TTcUNpA1xZ
lrn7ami+qzT8yLopeAzzltYbq7vL4vYnVuI5j8I/s86p/YH25hPfWXttR9In+me1zq1NzUczKygw
6rN7Dt6L45wvjMHUNcPcckTr5REznR2DcgZCWeVRfFyqkxM4P2w8wZ64OBY5DmMb34Mb0aTja4eS
7oXzg3CtO8D7BKcHeBiFei179z13wd5MKSDlwb1z3AE3NbbnVTvhzq5dl0YBw4fl5qf5VxIS4A0Z
VER15fyKXg5H/pGrcBopxWYjAWWwVDmpWDwaQdrv8ymvYZCZBO1VRpGQGS23W6YuKC51efCtFvR3
Ohb5CRKDczSg7h+muaRs15gTkqs+dm6iksl+wmceI1OtWyMH1SEEIWdrRJuxCDfI0htPVjF+FIXz
iWbxFwnqGxc8ixChce052ap2gbnGmB3Y1sT2f6s0baR7Q+HsUCkTliB2cpLJ5I/MvntPMqKbRLyG
yXvUk77nw/I3jPYX46D3zyua0/9A3Mgqnhxq2hhNAhHoo+YLI0q4HuuW/sW6fywS95+bU/8h7ICE
2FRVD4ZZMw8VKCtpqW7GUu0Z1QqLOMV0Rxza1hPfMhcZocIDrUWHEFb/uqd1A+N9jC9cmN16KsS8
y8dxvAW4chizy2iN2RxlQxuPUnvmrhubgnIo3oMirb6wIRUv0Zzj5cbvgmJDU6gIejik2quOETbe
agXZOHo1k07DNzbkiaCy9eUlcHOULtjatTu99AOmppVFT+ImcJrxyScXsjIyJhPcVZlvmuC0pHRY
nsaFoyscwKiOY3SHMaWGDLnWvmHgEFtFBmuzMAA3BkBmMhlYS2C8MQ30WVwiI8NiGE6VekDdfiS9
NeI4J7vthbizc+Zjq7owxe+M3+s+HhqSP3BymcpVNjRA2cuEz6H0DaDidA95tmHAH0HY+5mCZq86
pb4Mqxx5m5uHuiUHg5rZMPNxli41VrlG4w3x4iJiVenymX1KNQjHPGj8Pnih3J1uCZdRIpk4ZEMs
/FTY5f2tqmcyglWOQbMO+D5kIvrHgIYhJo7pXVhT2WdOgXnDG0pRRmDArpkKwqRjbDw5HVXOsZWV
lDcxsUznsGUr6asd82PmGZ1LgI06gTWj/ueG/oWtLRwIRTb3HdnC/DciUH8whes9GoaxLfqehaXC
zuIxj2iwnmEf9K6TlxxyuzlL031t8xZYYIMfV8hZ72MTAgHMRj65CGxCo+DhcP/mtlwXyWZYOOzZ
cu/OHOwRtRqh/ajq2FBbwGtKpWosL53d+XuUdmuP3e2eK372FHF73wwZEMrMn15GV1eYAOlo4e3d
2H7iHAZHZCehl+WGCDZRpQIpV4GAXWnP+ec6lLz0xSKSW5h9Kg+LfaKHs0sagnoBTGSVGweMr8F2
KiF/KQV1LrCxaUShkAg2s3WnGtPfl5WUz+ijvJ9S7mYb52BBRvVENml+jKLuwxDRW26QtdCkS9Dp
WRRQf4wHCnXHXSaRFVKkr1UGVJ+hq4DlLDqaYgPCIUKx2w1VOG+CphK0JZEaIhwTg28P/gyHRgvb
NdwLrz99BSFcRzf23jUSM0MW+leQR/RdAyWYWCJ/Q2HPb7HP/IhvERfbFHSXlBkIokj+byz1ky/t
W1fGJjJTlpJcj42zCgJkDtEaOLe9CM+PW54n0X4NlnLwEQFH54PtIAqH32lF8L4O2p+wSspN44/0
oDJTe+icqrjY2lsIEzI/h7bTHMzEBGOqMKQkhtUyELGBZxmMv/s56fZdVUmF2qnM89Ca2U6LjMJg
lU+70piq54Y85rZBpVjnOdfIsgO/G2Ppi+wJIJLXkqUvsWgYXUYt0zhkZ5m2RwpI6hj/UWRfhHBB
N4RSisey7yxQMgVSoZNwACah2X34Vt0+qtwplgoOb1vZ0DDyoOiZmwfpwSwc910aijSNqM1rkRrN
Cd9tfhiTpj3moImI9w16nXGkxc2Ab62LlHetw0xDeSzcWxwb3bNryuzo04S6ZzoSbO3K0XSIpuEL
B8huz27MUQXXvIlToe3a98mGTZfgmoQl4lPuOzZ4FGRT7P3CYqpLZOfQVdGy8VQYIZCyty31Zb6T
Uhs81795Exq72gFeMgVIlIbg4x6Xkyq5bv0Q1+MiZfGkcQnOLlMpR+w3JDMFjcebvA7e2wokUaJI
fPEjyCPqCNiInGBUms3EE6PiOfcCvY2m+bV3ioc4NUrIO8oHRNDQO8h8jKSHQAro82nLHFFt8oGK
q7JFCswIsE4untIprTbaaH3cnVDlAWM+TVp99QNmLsryyDAQMoQY1D/2oz5OXvdjRrpZt7a+1iUX
kUGXG6jByWvdGt6j7xIBCtoBA6huGhY08KstovXeMK2FM4qBhCefWanZVN9pj60HjDtSkhUnu4C9
AwoTQTyCTt0uHSJj2+om3GXcmxfeUASCxa8uzSyKm9Or6b6lfUDhq+HCT0zVgNUy2tKmrlKU94kO
vFtKNQanw0Dbn3SicKZw6H0hBIFX+49kbf3DHgmcUOPx2QU93TVksC31rIcIv5dPbszY9kBvWuC6
04y4Y3jpM3bQkElpQ16ITlpCnHBIy+5lpldsbxNFOvj++CyD2QYcPec3IZoEVgwlQfuiNv5PlNgH
dpJh65RlcOa6pkCWGP6dKbCURV6iNknXXysSf+uS0cAJL0py8Md+ZgPpKUCMyMn6yM0rqzWL10bW
pOYMt+Pbxy3gGHxjNMeg62DovKaO728zE4ywm4OfN2JkWNVyQggKgwyM4u31hMOczmC8HwkgrJZf
W9vSkuajMTDFpksiOuh4ACDHbmH/UjHTvbat/ZdrzdPaRd15NOJF70Ck1l7Tb5rEFeuKT3RnGz4V
wVlGTR1kCAShsM32InDLK1EkMsEtRlgO1zGBqSok6mqHx5I+g42ZswHyp75FYZgyy3C6swTfSkCr
vMO+4a8MHZon4SQwu5Tl7nyLXbcxW/pxY/Qoz3OfR9lfpLa738xww2s2OfqlaTJomUZjwVVJ6afF
GRhi24KZQ8aaEuJoDMJtgISn+WCJN5Q9ayEhK2ePVBvClnTuqb5zdmlNl4bBDfcuLBsLiktrn2VN
ACxKPKAdfvrYS5t0OnU9OOCCdV9Gz1h0b6TomHqCJqByI434qgyTJsNaz5egFM1Kqvo3Gss/4ZXB
hU76u4n6gBuuyWnNQTfduiDFAXJ0hyBp7v2A4LFkNrs1G4nVaUoiBliz3grpTXSLmgR9LYxUKfrc
hvF/dUhHGPgWc8DNDIj5kaY/YxGtrQzGk9meQhVzNejEaWz9F8YSEEaS2MXsQ+Mhn8sjfvZvIVEb
4tZMjlGQPJWJcN64TODuX+g1tQzKY5v11qphAMtx0dsZDVBrn3oq1gPX3861/obJTy23Lbcjo5Q3
FKFwL92m2RO5IkXnIrVrQr2FuyTa6rz58KRtUG5u2OckdP/gcsU7VuYLJcU/SeZaB2/uAE2C7/kr
lf/LY8qdVN7RcBDurYF+eKdOvyof8ZzLjUl8a+72aRgPBz6Xcm8jP1I0p/IDD+uA/sMMF5yVXrue
x4y0YSnFFTRtbIoYNpkDY6KZgG9LKN3Krnbwi8q9MfjtZiwn/9WOOqqzepzgg6kNct2N+RTXkgwD
+xgG5CbLHyqvf0hzn5eA5ZmARX6oFAgWw0q/2jb+hICZksJjcWE402yKXFHrREfPS18q3AJ9VZyi
qZbnKqgVrXHwsFIHfD74j183VGpfRqio9PrUp3Gquk2GQL7cjdpN1eCO6akfvijygfsi4LWMF1Bt
N4b6Fttzwenc/ipxBBxFQhygTiHgDmbGeZBRg+Vk6dnQkQlgC0R8MBEHy/UbPa+kbcaUxM6UW2dF
P9dm8rV7LoaQKV5Q0RPuYZ+Ny6GH7JJtnZaXzXRQqzmWQucunYuDHE/o2z3kQftkO36PUzP9cCYS
DkNflhsCW0+B58uNzrm2Tmn6muoGALRbfo+y+KpBtHH9ih6UqgEtpCisaqHZxD8QJ7q1DkHc9iP9
WiqRv4MX/QkDOiCTvWtU+fC5ALk/GRV66FwTjQPZFewToNLg4KHz9XNNMw7tJxQmjO+cA58BXH3I
odP7CL8rwz6oJDGKCxMBxhQRQh1ag6x3ErLi0cbXvKKiF53fQ+zvXO+cOIsPnun1ofCx9ZlziQEw
bf37oo7JZIUwX8yqCnZNE4GThtJg5FxjMvtRhALJVURYZhv7LcHzLyTOXoBD2Coy0vEjPXBke79Q
/XFDoocMmQb6XbugGJt6D4rivhyHb3JUAEZATFPgyJQqL9qfqlN8pMxxMD/3xyxJt0p4L25eyZOv
JH9Xj2zZSpz2DpWC0l8MYXfI6vJQy8WI33juxp/5NvMxfQ3RHT/0FJTMZjH0u8Tr1nPnPQSt8LhM
peInme0nj2qoZ04X+o0yIHcne0T5iW6iLc6VhjWT6u7B9e9inTUbcCzURgTylbkQ+UNRehuuBfgy
mtR7nh37LSDksZIBzeXWgJkmqZLsHLXcUiuv4oljBnMxbeyXscmKKewuv8hkuFJUwYEBXclhhcZf
qXErwjqZy/Y399rqqBmY7LykBpLnmNyuG+MTO8WCCYYFgRaJ0yaBs+bzPBOOJKbsmxT7dliFejVf
Ih1g+4nhdjnqpaPZ2xDNcG+bSBW+GVHZK7oXaEtvOrZBf3j8mdyw593s+ePFaReKLsSDXZJP7Ype
j+9e5A+hSgATFRwJKukMh8zQxOkqXN5iBs1L2UQVuSdXIZdi2Y93c+F/0yXNhJKDAXcNDHDFyIjb
4Ki8rirO+1x8+RiKIXvm1IqEEZG1S8b6RKtLdGq66A0i7r/CgJFjmfKJWiDziXMHQX0qFegOgFpj
YU2222Z68qTzL+NERY8Je9vki6Wfueo/yhFZNyBxgGGe5ilqvASPu0OAunZgIybkRwh/YIaJDdSt
JDO2rMhM71Vr3rRD4mU0jLJin66HTa45ReAXSR8qCW8ymHsbRGQNpMh8SGp0bNAZ22Ho3+oiPNiB
euIiQ9f3lNrnMSEI17d5snGJoFydtPpVE4YXVxTO2jA8Bv32T1NwpJcmVR0NgwyV6BezDQR8cEU8
J+U+n3quS2ywDNZJDoxmzi8++QscfdnDtPQO5UY54NoqewZzKFyVq89pUR9rJ412yBG7vG+MLaPB
bAd1eVyFLdA4sdSU6jQ8iSgHfxhVELkSRAXMF29Tl38DWNlmrus/KLf8rMcZg1OANnPSbkxFZIQI
PXmYLaoxzo+yBAQwV918KL0AgJg35vUDl3xmmW2cUUVhDt+DFzZ3FoXimJFl/VVLlHRW9PxzrtF6
0wCqMTchrD1e/NdjKYJtA1IqTYt2o6nr4TXLm0NMvmZHFyjngqzwzlzQ+4Os6/poQeqirQ7LcJ5b
7yYnHAoU878uKkI4NfgcMzO0Xkc5+e8RY6n1lBEEae06PQyise+5olOYmFFBUYa4+bIgMuDyuQYz
08Z8jGOBcdTsgg+bsZ4VVM+2u7DJa1oEwxps7GhMNWA3LlkjUu4B/AgV2nUTb5Hu1aYKxX1od+92
nN9SdK61wNJ9HqqADFw86sNIGmibRHDwIhm755afbTMKz6InWEEaZtUBbPFroE1sGDnmB09kxbnU
TKHzkL0u6fyPrqORxo5MnN8J5elZShUN34Ola7oPTYaPGXn0FU0/8tpTcgLRprYOIm6/ijlRpwgn
GEEPdS+bJkeeMYsX5mhni3kmx7k2vtmRHu8TiwN02HrhIQtlgd2H/LElmEW20rN30dgQ9Irtq51H
wzmYGr0f4ZzS/+J+8QLDevRRL1tyQT1JIOGGBxT4L3vUT5i0n1wR/KsNgnvVLHLkWMA/5kzz23Lx
T1tiECLzv8eO2pkwqazrAC3taLrjExfoH+6r48aeYjz7yt5S0GIcLcxT23BuD6YX3kchyw7adHwx
nOR35pHZmaIAOp5n3QljDp68pCHHjuSEFxpv6gCzPIRX+tY5wr6GRkR/GPe4NojbTSBT7xoz/mZ9
sJKnZnHJITdikbHIpQcc2ivRt/QzBaCfeigedzQjsqmGYHOrmmk8mQ4qE+IXS5mPMpAPCRb/LewR
tSoG/zgKkLkayhaQFeahgWMbByaCND3r5iIq+TzHw5uvWaiaYY6OOOywHULuZscd96UneWZ8mxNU
xakja8vt6OU3SuzpE8FAvMxdUbYE+9OwHJPL1P3Whe8yJg9PVPctRWNEbbsAz77J+LasWkp9sYx4
vvUsW//sJOOpKBn/tyldBghj6arxMXIMAfl/iy4pz9W0DUbaPRlat2sxVFfMWBbaxLRnnHkZELCo
YyT23QztzfYSuR2AJaxzFb33Zn1zkmK6uJUHPcZt/onCICexGFbROeN9PiPJtWX7V/RMmCZTgCZg
dIw4C4q6wL+9biePIh8/HK+DM+ybMZouRTA9xpP9gUEQ9dPHY+A6wAKTvOPVjQGOBxDHkW1bRvbq
STnFS+yaT2GBoZrFDgZk5954YrBXuGV55S7MFYODGvoubhAwsSahzYFfA2ywsRrNMa52P6GmXgzE
9XVSTtuxr7igluWw9o3CPnT2dDTJza4i1aIpYhU+JyWh4HHEiokDaRkYMtAPTC6Otf1eMeTkf7N4
s6CaLPiRaD1VhntIapbnHMrAins8DT6o1CtmbosCKI9jIl+StoZal3HkqgW8oAiY0sZLUVudxcyQ
lh8FJAPEWsG9IWoewXsjExAm83ggGVvMBKTJye/TxRDkxvaPVBaWmb4GJmGq967Ofyzy2utUssxo
O9iXXfXETOPdsWe803NqrmOVnwHdkwsapk2bYjWcc1dAeMdY5BMHt50xoV0HbcjxjLtRNt9F6t0z
G8FRa9WXeh5wFybjtdBtdu8UtInSBsIkjbE1zZGfg599FL51LS3QMvasWYST7GT4QERJfIgtI36E
q5Z8JwEYqOdzx3Ok9e8o6vsgifiVANxTH4Iv7e1xnwUyJ0VSHRRHE9o5qOdQ9Y/tJs8x4x7K4K3f
vrXRNq1vJqukHmf1H0fnsRwrEgXRLyKCwhSwbW+k7pbX04aQpfC2cF8/h9mPkdQNVTdv5kmOQQ1u
LGyYNWwzeq1MBzeeQSFTbjWsHObhFUzZPd3Y/1qffFQ9sj1crFH9FMlDI6uXGToRIiA3gVxRsOzQ
NCKpUpSqq7d68g9UbMDbtXgltnGwJXF5axTmdWjxp0qJ57k26nukaSiC1J8JvpE8mGffMz8KTcYx
j4ZrTJzBlRMoYcxtRCXhrELPwQbkseHAZzE2OmM8jOGGhrLcK0GtD4YHQe8B97TKHK6Vof7FQ/Pa
yAgiZIwnIBn1X5XpN+mJJz+an4GgvZJ0viNvkG+Ayj0ZM6bY3kdLnMvJPeTCZ3MRxvbRcPWlieW+
sdRnoAueQ6/ujrbq6KwS1nO0+K8wdqINNfEfIiXlHQZ0bY9b+a/J+5GHLWevIP2Ii4YTEcQw9b1q
2++qid94z34OFhf1ucyRpmGvp7TIOKi+h1gBXedVT/iEB0gn/J8FbkDyXZQp9+Yb01K4SepM00HS
0z+eeeUliSMDzws1moo98jFCfj7V5Js2xL8ork7ZaHhNN2HCFhfksvvG0Z/mFD/hgKWFQnvbVEqy
+pq+Nsdy7TVG3K3ve0c/ceJb6ZjyZMN92pPHgdcfsHUscAPTk5kGe3YFLYZzzRBjTW8AjP+EhlEk
yuPURsZ+hv1+IG4k12JWqEhIkU6/vONhh57CxCMqXErNEtX9MfsWKcSVLw2GecbpLtlIP/ioUK6u
fWG8FPhvNukgfjTpcaw+2ZPGNXwNbPwPTg7wcZ6c904h1OCPnd46lbyCCUMBTHMJZB/+n00aoQqT
c4jzcZNDd9hoReyEfTDvrdRHXVdj0K6y0i1/IzxG1Nqw6JvVfSIm5yz84r5Gv+c7250qOdhHn1Uy
0xptbkOHV8PTo3514vww5bCY4tA+DZ5NZ9dSV7h8hNYovHXfmRBAVLtll0nNIlhcOXlPTld/0S1I
f5lqqttc1WgrHY2aGF9YNZv2nWmNu7inDmp06U4biEKvjFbB5hhceVf5uv3HReoQdEn13Wa6ocBe
jQ+98HD4OaX9Zs2a5izbm08xzvc9tuLgH+9MfIFtMxRPszCyPSwC9ltNjQcopp6g6Aj2ycTJABJB
zIzws+ygokD2r5r6GR2NSjssiahzuYO/XvKZVY097TLbp0dedP5bCgjhvoUURAUwZgTDMh8Ymdvv
sdLIeGlilR9yFNY2HcX3kJvNpk4tMr8VdarZKJ0XqcL0GAxO9duk2FspkXimltI8NUgkK4bn+Rf9
AMPFyOKmYhEAKcLFxt9kSv5zc8u747oP+Ja/07gJJ6Ccbl19U3i82C4hVTIgQvEsaRscHOK+apqe
o6xMzx5bhDvDtf0H/N1AX42SEFxpihjjT5R+ipGthCptWPs1yIvc0sHVUXzZV5Y7IoyxSkch9JSJ
K0+3+ldmFvmLsG/K4cQkyG3V7n8SbXtPRcI41g+jxPZDRXGp4xnHF5mpBC4cOhM7IU1kC7WZ0lm+
mAIUGkYxmXALHiG2NYuQG9mphTEXc4iIK6ooqoZn3Vss4U5u0dKcTQ+UHUYfHCAeblsWYAW1kqlN
x43HfndnUvenStZhjhk1QKgKoo+OsWGVCul7ycB3xoPNqv9mLaW5vTfRyVlVBz/3ltycoSBW5Nq9
byYTf2O0lMKb4s9uMV8UjutjBZp2vttcsaRYq2A2mNsHsgGrvGIaYFScSXRqoXcN1Ywbxhl/qaPM
gasSkNiVCmxV0MYM7gFuGu7eU6KubWEwnKp43jpRNq44v0v+vIh9ARQygksk1cnUcKo/G5AiIzsn
IY3adE4jdgq8XwwQYkW6muyJ9XsevEReoD+nqeC2EnPbm9WyE67j01TNrx2xfmLHx8IP0OujAF1w
bv4V9LXitq7vSz9/ayLpH8NABf90JJhzHIICN2pt8dih+fIKFir+sVtijXbahey8m/QIRZCpAcoP
BY1uaZAYsX/AVWLodC1Mq0O2Glra/VoVfreu7h5HvMKUHtH1uxbtmB9MuGL6MwOJCRV2KmFGe3U+
lPsisAEKavxiT10zKS4n9S0FA8fNtss3leYNDN2DqOZMJ8CQj8m276iRLNo0wD+Y3QedtDagS/aN
imCwKnLBbPopy4msS+lL0L0NvHingyFql+69GTvwFHMDuT++Zg7zx1BBemws+8VSJnZslSqDY5dC
FMx34Ngs1ndcfVvW0Y1FGhC71qg5TLL2LY87ptwWaRL8QNUwY2hF2hO4XsunBPHfbVmUdBIyryPr
hthnm35B4bgDRooMLE3xyEZneh6bUGNnlF+9GbwRsMEEGTA2sYDUC/lhIEDJRtxhmwKw15QbqAsN
crPz7lTDsShwr9V+/VRb6JSaT4IHMm8PoofBSMx7ICdNVLe28ZzMDnY3Z2B5GPG3BnQTkNbLGJ5h
GgTeEkaCZu52FMizTWmJqaEPqEPE98QwFdnPYGo3EeIDQhEwAR+f4VZXNcBAokvw6MNqp3X23MTd
FQDNRPkuMdeQ2ZkyCQ5RAlEPfcgtw19Em6nKcJEOA1cIB/9Qa7BN4M1Vwf4isZoco1lcM6Mn2oDv
q82IwqVt+VWKhj4gz3sseM+CBz4XmaTsORn4ljllu/QgLUup5EszHa/9qvplqyc2yuJQbWhPUNbU
X4ch+0yz7A8j01YLye0J6zdm0ljPVreGclzg0TJt2nKruSZkhrY5f1pxkwSAYa0ZckLlMg+MKVEp
Zobaf0oZjZ1tkOS4EoMW6+4Wx9v0BHkFEbe2c+cexYSGJN6w1ZtMNE1SvtMFOKPwibe32cwbMDKZ
Obxju2sJ+wKbTHArJQNmwYIveBLYFA7kNLvBWXCyid0avrN1X/PiqoV6MpX2bsKNf0bbfqnG7sYQ
43LwOi52HY5oq8K9XgUZzFj/p4tZd/Sek31Gfouzp8te7cIf1pUh8rM5OcsNDRNstAyKTsuyIkN2
Wc/wsS9u7Y6vARehI0AAnFwd0zXqJUJSERpfhdmTErDJ0u1Hi2wY4eUSOBurzCMhjYjWIzqiUaBG
g1r4gaoSNkIee1t6sJqrbNg5kqtNNhqq4YqIABWNMc5TvJXxO6Dh7NO26PHGW2kS0cXl4eM+WOUJ
Br84wL3heuSbE7vKHq2sgKxQ1s4H+7CUejjNLx7S2meHDkAzt+TFj2LDEGZUGfzTyApXLmv9Hfe1
BHh1Xt7b/AV+uA2KX69pvT110/OOeqXoN7Xl9D2EQXQTI26NzKWbmL24u/drn/wO0giV4CyseNoG
GWztNMruY9yA/zpCLA+IOvWTO4hu7aicLa9XekVLjyycjZ1gvn7xrZnSQ0THZufTJg94WMnmocir
9nlSQXH1WQTihxiIQ7ldmT6GvGLe+ASbq2nHyxnUIijUqeHuKmXhaCrNnLaH0OPAqRJuFnU3g4rX
mbCus+zwplX0BVur3AKsMHdz3W/EQvbMrcA6gbugqHicAfDnrsHeqIHSrdL2NBMyWGlt8CrKfIVd
DXaj22N4qvTgMMo30dnnjwh3juk1HIJo58KPXXVF/K/sK9gsC4w9yhe++jJIST1ma5XCLCq06Z29
GrZbPCAoJ3Gp97bw7wXhG+RE5PxZJEwYhf0yVDSnJizj7KzXeI4RgHTTk5Gy8YvH6KOVVHQSKITE
pGfIz5IxWPkjLznP4BoAaHBBm+O2GFR1rCUADHsh9uXCGSiPwebd/D9Kysz/M/H4b9wyegCkTxNf
lL5Bp6A6LqEuKo5LLsnGQm9kWRqTKpl5CFh1q3wNuR1K7FS29BvEFdpw96CLKcDMMLCT89hoUvSO
czysaGf3Zqq+g9gJnimDKz6KZXFVLNUc3ph+TcX07LfsD3XxmuRDRpql48/jGkvMsvkuTGQANJmI
HCz361wZoIQNHg7Py268xt8b2Z6SmZivPynk4rbHxG7lT9IvXue8ImUeR90WL+VwF2QAgj3NQync
bi86ZayDFOsn45d6sSz9OkT0laI2rEch3ritaw5HkUanrCTswIIyzY/CCNmYawbrPQN6dgn8hcTV
olckXenvdGoBBs765g5Ew7jWBu9tHszqI8dyT/ssL4fByn+cMoInOw0PIVE6/Kz6MwyRlvLZCW7A
KeMHionrTT8mz0kBR4z1EtTCJao7MOMclDOEe7PmV/fjxZdfjsjh0uv3EcyHtVL8rMJgD8QYwm68
FCxTJ+uGUeZpDjpKapq52VPAHKx6u/stC+OncGHYSA8+ZxTzXeMOxDUrC8+hP1GjpU+5xz3ey6HA
JIP1iWsCoTfLP+qYuGBjTta6Cue3YXSxytXPLHYgkDjRX4/0DQQ9p3R96K2Lm3RIZmB9t35tHEst
jZ1lGM9+iH928NldjvaCV7aseDsH1SXy3AXynNJhYdHD0PMS7PCnuhZ04lH1P5IuSyCLZDplQFYz
bpkczcF6Cdldsd0bXsMxf6YWyuVzYzHsptVfPrf3dYju5fvZA1aQhqGTEk9KePd9O1HiNjJnOdjp
KB4b6A/Cmao98SmcoD5M+MZJbqvvQpQA3IWQ4NuKV1/nzV747UDMCo/4EFABWEcE+6sQ0YrTgqna
o2reQ5bC00zatGzER+fFTE0jZVzpXxrauPZxu52wQcIsDsFzCNe4uE557RJS/oUvwePZiOgLoNkh
xZ/6VP8ZUwhvlCU7hh4rgLE5HWWZRsfGi/4y3QNTKzXcUPCfD6XRg/UOnYShfxgOXQ3VKp+RsVSc
Jec+m5JDrNGFAZEC0wgrDe0DzuS6Mz0+AlEEB4L7pyAKxxVAYosXcePj/Mrf3bqjIqGurT3rPoFe
T9Q1b25z5BYXr/O+54ZnIO/thVcQIAPXf37KPIVX9z0O65tqLfNuUrnkDlVz93EqfNIrQ/Z4DRvd
fHA7IjwuLfeHtIL3EQGVJIDOcr0c6mGLT2Q6UTWPHZT5mH7aNLgxZaKuM62STRQ2SyzhnVLU111R
l+ZmKpbSlISsQ7xYaFUbvFVTtFgrUXQJb0cXGTMANQQaiBjJN/x+6aWLq/6WDDq7G5z4yff4MDJs
NUffrP/1Q6FZuXqodqHK1kMcZNdC2jW2bbrpiVubn7WiocaSlnyIvfGfUfT4P2p2UXV30Lxl2M7y
E8OAo7WDRzmyPbXpShNhzQ0GZvQeqZYb8bxPIw6ZrBtqBnIlb8GgyBRRN3swDcN6lbSGHyQ+gVUe
Vz/DsDBmC9c79kH+XVIFsYYG/FAR8U+b4MtlO7XlusV7OrdRj9MJu0zmr6XT/GKzxPXpNHC7+6y+
y1Ns0sEInAxhrSmXMqVlrhmn3lrjM1EorTOemRqEHfAmYwkrzxu34sUqpvzVsocDin4E+KTPH5Rh
yX/M1OWmr5vpYJFNfXDG9q+rsOgGdV3vGztikagqH2QgLQSaC6uZEqUyUketuaF+MZ60K3eUP1NN
83jMN28b28Z748XxUdry02GPCRTAn48e393tiHliM8rgk66q7y6K6VvxUCs93FCobNWrbBL7Lnf9
Yevq5X7dkgVtIns42Z0ff5C+21pRh/0+mJvN0FTDXknzK8+AYgBlro9BW3hXNg5n6KW0PXlGuNch
0lUrlcBrPnnnLDWMlWMz5NtD9OVrFzOvO7xjEX9wa9871Dxcez4xD+BXIU5hpLACYR7HRfrV9/4X
CjS7kon+nqDtyosnXHZEhv8eIHRdWb13x9ioIYBpFf4qRw0X6bV4V4ah23C7lmvaunuuP72CKzDQ
fZOzw4gJN+yGyb+zO8EjLulciHGQMacahSSbR8NIv4n5EcGnI5lUhUVW2XIEOMz5BBD0YFPsSjD/
bFvjQ2G4b0FQyvRoBFIsbdqDrW98Ca7BFOwTPEkUwsFKmtSTky/MY2OfFcmdY6hns7SvIpXlJqJG
boihoQuLd44ujavi3F7lIxBimPbjMD8iKSLnY9tU8atFnYosSg42h9yDj3vVBZO/BA1gkbcKDWGK
4QhIAA1hwDakzfvHhWBRwVMHMRahQYvgMZ3Vhz9bJ3tBHc/ICDUPftbRhFuIHz/lUYRhsC4zqNjQ
deVsbqOkv7lV/CFSklaqeeZKx1asGF+opTqMOYs4TGG8hsvtTLOsDSwW969zcl1zm5bqPdDd5//s
GVxy5M96nbDVjICYcrAxd6pPPckWQ4dHDBM+nRuYl55dFVQNn9JM27z4WXk3Y1nf4LdGe8SJt14s
sd/FGDJwqP7sStacEQfsCqMIVkPuLPu2rwgoFxgGP5AhKdduJ8i1bnKjd/za0R/dA8JHEDBXVdWN
e68fMELY7Hrf2QX/NTI95DH3uXnW/whg78vOPlVB+q9o+meryA8pSwsP/hyQoOjVIiabCobaPPeO
uRkeh95/taocVLIJDKgfMngYaTJuJZ7dA8cvlwguACthTsZNlOEDxvbr7OrviQK6A9G2hM6ykXe4
fm5Nz+ZzJc8Iwv7mNrlYuTbrJIjJf5CdoQkSBds7rWOuXMDmazZPe3wuYjO5cb0lqZzshrh6JBHH
PxR/eWn+QkNXuMNBxS84c6OtblFJOIMmKej7KUmwMiFCN1FGvqEsh8aAbpLfEeicN97QZ4xbV+yZ
CjCs/ECJNO98SMi5Pf5IlHonqyqyaZQ0eSh0Jsqg33uHObP+xf387vaQUHqcIYZn/MrcR7yU1Z9Z
ReEWIRUOrOZvYogJPnHcPOgm+muS6FnnHmvy4M2kS3i9sOXscDlBeNJWDt3RyYArI8BqtrFN9pgI
eWT6Z5J8RvFNKCLfTD1jcSqGpzxhucxf8Ak8msETYu5NCq6biRmEG8FrFDWk8prPKCbYTSCanz3E
OjpwC16bqj2bjv6uOk+uSD7+GZqIgFsnz2PMyezoxd4ZQwGb9JsrpnTnuiOcT8bODVRxPCiErhTK
EFGE5B7DewH1histncgP5TQSR8ixnAjHYm01LD9O6jwRpwWQ3e50tlyc3bLdxzGCalg57nZizfRI
thbORZC9m4QXI79EqRHz2nCbt1I4F+G4O1c2FWGx/koM9j5umblgPNPN57LBrHnrJMIhrxkWlGtM
xDvKzjt6ut4GXc/cY8I/6y5YNJ5scqVkPd6V5W4zwz8J1+LCWg9oyrzklLfY5aqRraFlXtl3XqbZ
eNS62Fpcx8in8/ONL0YIZ6QPOcx4G3+QMegfnYklI0Zh9jY64JfXxtYzWACKzgJ1KDIStkVzskV1
mQaEUmc81zbwk6F4Icn3JHW+SQ2nAuLa4GGFzGHN4YHOQL2J3LQ9tyJ5DEsLi189cs5zFxZ6vvOr
wl4PaXMXZhM+xpJY26AumvuA4UGc8RYKVBLNn3UDQ8w3wt3QAjjI0+oWm/FjE1gP7AIRqrE45ej9
zqAeaVrYeng3V5bun8LE/861zQeU/lC7+BO33b8cuEKr7BtZo2sbcHgEIOrdgPJcgxxZQ3lbw+9q
T6iyXJlxJBRrX6T0UwRnE7YF39GLqzBqZ1lyIWm8GAdZuUyZee8z2e4pw94M8M+3Hhm3dvavklpL
Wr62KjSe5kT4HN0tX/nyu9I+nbMB5qjZZE9tTWdbOee8IEUfM4iE8bDP8uRPzgAJdfDERe1NSu/F
lNMvSZUdLd7WGgfIvJ5HEIVmWL7bZYebrWm+A8dtP2cv5hoHapFfJtpntbAPNuzyTW2z9eiqSF0Q
U+2jPfSvYOF2fYanoxU8qpYZXW3mcs61Gm55kj/3iOxuTZihH9SSxpJ39EBGG832F0hLcI7s9tEz
Mlbmdnxs0IPXlRdQRa+8C78bYMiy+bYiGgCS8deb2OqB/G22dev9muROSCo9Ji7/sjO+uSP4ddxI
B5wo+7I39xTHfpmGS2gi++bZuBvHGQIWn12OELm2y+BBmyo9pJ3aNrW9NwhYEWV6mWX4WtfNVxwF
PqWB6YscnIsUFTSJRN+bZkF/YDed8Zv+xRjl8DhYcNzqamuJ/mWa0y+oh9eQxMLSa4OwZ3tnQCG3
rJ4GbrDJa8wgg1smvmRED6YIbaSw9BsPIN0N/nBpzJIZblI31bk0pfD2pUflI0E6weCvjmk5Xmr6
e/1Co5uZ/aMp2eGEqf4Q4LTXjAQfo+3+eQH03gCO8jkkOueaeAGzuTppM6eui+/UqnaSt7mjFptr
4laZvr+CNzYgP5WYvqgWiLgstoDb25Mhsc51BTHoWEaIFIqFyHhxOoPVWBz848PPVyb+5xgDvOdX
t56rA0aOkUpg7BMeLAXfMmCuyeodTAF9ekSbisrgaFDWfdKnLx0iJ8UPQMMAdzyA+1/bcQw01IKM
W5yiZvwMbdoUXWneJj2clWXfRs3SQ3UHwOc/ixRKM1iH28QtL4ORbPO2P3KR2QiRfUXcfvnQC4NU
OO6QwKJCAzwGF1qapdAXomNvjlSYNO1TNAro9wPOCV3fJVPwnZYxtySb4G3wHtssqO3pyfMpwLOG
4BD5yZ5vyHgdAzM5yMY21lEbh2sgm1/zuHj7nLje5XwYOxA87ipASl+LLM/x+kIum7xuV6caZxQX
4GHGhpcU92bpv4Wi3rVwJBhDuPwyiW5Abm9szR+1DueNg1t5i2ljF3XFa52VLzmd0+s0KF58E3nW
LdVJBBCO6uQNyxM2qsiFm4DgldbzbgpLiDlUnzhTsSOgXG0rWHZgdC6YRT9bt1yPE/Wi/mTc2RUP
X9L3F+B0aD6ex98uxuIsiBwEmab3ASI/MIxriMDc9ZiRs7o6AwvO1qHv2uc6j87O6KJCZvOehPBn
2WGHwHtFBYSf/URBuu1H+83KxYaNargeMJGtJlqhSPjqZOc14oXcPg6ngs+z8+9S4RwqAEM455OT
UxfqPgpoR3MnMCBGrgFp8K8bHvATlFWIWPPOK4ONB6zXi/kFdM5SJMv12xBl23DKOMckBfSlz7sq
c9sH3sR0WywF3C1Ris3Q22cbos5K2gJ0UO0zTi6IaYIdWfmTjBDJ/fZfGqsj4biz7fbAzH2KlTqM
vXihKLAKTJmCTsXNFlOJPbmsHle2P/HiTD8HNb+oSRMt4SK0SpbOg1BY59AQpEj9Z7prj3PrqeME
HLobw/cZcwzwaR3u8FBgce2ohUBq3qRxfvJb8Ze2HOdFeOwK4y0ra5umQmy06YKP0YnPjwmyeuzl
VQZM2jCRA1k/ArE5BoZ8x597Zi/74OGGWBf9/CJab4JBlTwLCB8Ft1rimydUPlwCwmPbVZSbEb+L
XSgPwGv/DHaJNPNk3AsRHJ3OrTei65HC1TFhr59P1EqogEEszlyc5bV/xvV0cSrxG1jW1SnLr24m
tR0SLMzz1lkPhjxwmN05FXNNPjzPYSgO8/+XewBOc6U/8SnQdulPWFj5R6HlkpWn87W+1PbS/4Kd
FTHJ3NAx8VBnBSn6/DdkSBoSxJmW7GcRJU+9L/8BtMEB20ePQ6LOg+JuFujmxW+7HcrnY4yfb9t0
7Mfwvf7wjWHfCyRW2vZJFNmLKRIWDR53SStpgCDSATvp2Nz7cwVTGn+MYWMUYvtdrKhUO8x9dudV
9DkHqI4e82ePFszkED7OwNppceFE6PjC8Hc8zIn/i+f0tbLTu9BwTy1rCy54eIGsiqEQWiCmiC5+
rXoc0NNAdS8YD9TqhsAMpm82UQHioBAHqsy/7Sxim5qyLBy4lmIfdQhjbtgpQlAp7gIhHnJ/+orc
6kKzwm/F9o6ZNd7EWL0tEOwidO9xN2H5LvIfuBLVaiJjJgvrKfFrWph1QMnJYowGwtUNcFu56J3H
vrwTiXsnKIKYC0ZEN8HSGtfHKqELeGr6J67aD4MvDnXlPURODh+OW0QKxGFIMKim/FfLaKSy1KcW
o4nVVxN4x9RSj27anzyIZHua3ZgQ5+QzEiU/Qmyf8TMeTYcUahO59XqEprwegV2lwVR9NwEDnRJI
3AgWZww+/b0StL9ksv8SNVvYaIEU1nll74MmxTjb6DN7kt+xL94gX5GzKHuf24o62a30wBo5F8Dl
/tqJpz8va8Nz7jl7J22fCfqDlU8pWEBMN06sY9UaxZJiPIPrUjeNJzemAVMFZwctuyssFF/aC2I4
gStjHp870V0RwnnbtMnBMUognUb3Z+Jj6sJ0B9PjgDTxCkC8WSUGDj1mmH9xaV6sBeYvlnVLorzt
bNsfLRZUrYjtYh2M3PZmGN0Ly7lrJY077S1dAxQvNrr9gtT6W3cOFianp7CaPD7QlgPfg2ltGsGT
6YfjjgpnDtfYuYTsY0XW/AkTR25A7/hqqOprYE7myqJTLQ4Yd4sku9fJgloHoJ/Hp6EtvnrX99eW
WQVHYiUNtijFkeeu+bRfsaXsBu38aj/PdlKX4Q5260OWywZ7Lhm6iLAhsz+6eAyvfU18lI7jsIPc
V/Py9arHXjUvuAehOQxRSUdJ6WJQRYNhx7AZHJevLm8AKg3mPWJvgXcOdrGN7303ZmIf5gHEWqq5
7bw4eYTrA2GQKKDgiJXFhjfoepTdj05luu1YIO1YHMNYgue2r80Q144Hch+SOyc1cKDqf1FsOZOc
q67UUxkWl5ZK5s629/Zs7ihMaDZpMIJXML8tmze5GsyfVLBF8foAmKNu9oyn13YBjhveke7LmfUJ
+eEhifZei4VEiXg7Wh1sApKXWxO/5BrU57DuYxI1+RxGu8ElaGLxnFURhYxTkxzQ+l/iNqVnckx2
vWntEGHey8A9m1G2aafhdU5pEy3FgxXlL4E1/XKwvgTT9JWmFtbQ3nH3sw2NWcAE1aFz16ts67v/
v3+LYktKR+OPxYIT9lxck+qZx4t7SNeRefIJCOnzYNS3IahI36RwLizrX1JAu8PccyGXvsvykPsd
LVwqLe5S1/tXmOmTb5nqhN+fW1+hbllqX9lJPHQOdEgOq23H4bqafWOXjc4+7MoPo+NGaqk/Jd37
VDmcjP1+LvK7MTVB1BBcAQLgffYZfXxk+UTJrc/OHrAvb2iAOlLW8Wj2AS4q67e1OfXHDNvK4h0Q
MjtZwnsPp+EwiPLqZn3Fwcr21KTLN8/z7gCVZVPWGKldMrJp0z0HYXPFDbqHS2azx0rZEqZAcRSy
19rHB3sTtd6nOF3KxLyZHcQhqztrVX4abX1zRxcvJ9k5qjnpCMREPOR3iM5/dGZt+jC5GzrYMZ6M
nppWVCtvNv+FNU3gSyEo6up7hml2HuV7n4jq2vNsk1lGSmI45UpOTJusGY0KmUD8tNgboGV47oeF
WZnfYEsd4LG31E9LieM6dqp07aX1dUbpxpvGEcW76uzl9l6r5mvSEvOjFJCm8spFZWCei8BucBqN
696ynhWinFWpLS8Qte8k7GvqDlyWdCwvvBtG73AzmKR0CS6AlK8ze51piiB0Erb4Z6YMMZmYkB/M
p8yULgayZseMBGQXDTL01Zesqz0r+hnCWN3fT1N/waZu0J/KiGEFvrMkD1/NxDF3QQ9XtdLWg8lK
8OiGPnxL6B3PtYzPZmt/GaN9NvKJJt8CREUx8TJWFUgyL2/Y2eAjnZo7rlUItmojifjJad65Bj46
29qz4PuaGvVLpUqCy4s3RwLyxCcyv+qRlUGTviZlNR6Dxr/CPKEjnf9Pak0HVU+I00P0qFMTsgER
WK66dPPKdil3hr2ehNAawtI4F0Z4jMeZqIGk1whFFwaqupnN+Og7wTHwqSLryuwcctNfNzPxNKB4
b2pCPml66zGFQJ+V04cfztdYWx/4nQ85OaYVnYXJehLt05Aab4aDSO1oPlFqfMHbSFKNYRR+mays
8JbDTY26pZUVgBd+PH1owFBuCepy8hOMZ/mArbQuKdTMBE0hQ/jlJZakk3MJbEmiYHMIhK/xrH/4
lOlGiax7nPs7qCLlulwI4mSxRmazlsVI07WbvnSeJqgZm8aggQhTtY/hE5d99cQ8DMiCP107ygWp
LqP9WMkXcLUfuCKYPeU7yekvRxS//hwRYOUfr7m5280/FrMImFSghlXw2GfRx5xjVtFU3cnlq1yG
3TMFFC8BSitdSvRHtR50eyIcm3QGDtWMFW0MTrjrjQ4pMfirfRZ0k8JrETA/+i3SZ8vqMfLTOxCN
Helo1ig2H5FldiPRi+4UjvTAt8gMfeGzDK6Gk9eyK7TtjDO++cV2gzen5+yaNcNQ5Y1EqOtuAC0P
m32ga8k36odi5KwblUg2FFJsarOm8zVMSEa5FWYpvJ1bKFjbrClfpa1RUb16O8jpx2z7tzEfh1UB
Z5Mr6GIiaOBy1yYvA8wqYo1Nw8QoJpAM7HJvp+OfsG0AGdSdxODKrUl+RRPB+WRkhtZ9iG/Ij2nU
oMBsPVb4SGYz+zCUeWxDYM/wc6aiex20AtPYF3uE6WvpmhfH6biQmtPVdTwk/xLtV1IMgcR/Hw4W
4iHJEPRnRiN9c2obWSLRfHWoIEy64W2KbfLsPSs8uzM+ZMMiESLjBpVnX1tQCIL8VIBwJXcb0EdY
OKe6N0/Uh2/zer5nPHjpC8VunxMTo/a8twgB4GF9KGoX6nwLKjMi8TVnzl81WicCABO6xHzP1g5o
kOeuksJ7w3CNW0YF79F/nJ3JjtxItm1/pZDjSzzSjGYkL169QXjv0fchTQgpJLHve379W9SdSB6B
CNxCogaqRIrudNLs2Dl7rx3klzOtXaIpEAGZzkXl1sEOWv5XSRUzWVm80q35aBUoLy1shi7SSbJu
giNslv04+89J0dDxIjjDseieuscOKudZN/jBWnrNGjQdPq2EQD2/Inek3VKE/cAANrGickQ3smAz
FM6udnCdui0Bt3Wq70Pkpwwb+Tz0ZM9meDzQDujC00et+QmZS9d0e5vefPLs6lXFU3/nRyT/lp13
ieAQGCTca21+wdC+nbpx72rOmq3hH71KwjFmIgPfNEbRQP+rns8LMjWQMhHipWZgv1HHJo9e78xN
k5956d4ZaU9QXTdcBo385bTeltyrPRkNVzbzmDbDjNwxCx36guDvjqyO3JqfSNmV3Gjrh5U093bX
jxe2wIrbmkZ5VutJPjRR8dTW3CHVu5wzgC1QPFUrTvi3uqapn0DOVU73gzjuLzOcHZz8gvknsi6T
51q0rEThkMDCatQNFOyDR9KT5+Bvtzr3Z5Ax2fdnYkIB5RvKfx6N/iYimIj+KSKNsToQWH1Pcy9c
V6l1Id3kGUEuMu2p+OpW1j1/mYRx2HyLickIBKkTREKcD+wYkZ5ubMVot3LmCEp99iy8/qcEwYlT
cgRUKhcQTK5eQSPjbMrO28oyjq1C9oFkrtqMVvLdDDkVTQIGQ8z0GrlgcggmGublgNY6GBoGTW76
XGfxiyOi4c7GV7ltvMjfNxVCJyfn1RM5XeZggtQoBrJbF3nYRUYvYh8O7LlGmT9DyL8BD3M9RAld
pqiadqYIPM6KrbuvZ7v9anRICpduuuU0FcdbMz0PGm5IY8E9BZ38SqWOKz8CsBB5MiCCoWs2EKUN
OCKltasboD5TbB26AbpHgXn1ilZnsW0kn9aIOxznrIEHkHTFRcCAYIu+BST5lFffQtsPUfeYj3S4
5SV4iWpnk2Y6AmCbH9rSMpiLSoznRWaJfTopySicpMwD+SfZkxW39CNn53uDMw2EizrCMPM53g/D
JkSK/QKNWpyDzpv2jtfWL6Uamtua3/6O4NKOPE2rurf7Od/1iqDaeGjwk3nxVUz7ClYaiQOoG+5t
Rs/XWZ+XhBy5jFRxV3OaBpLL82kZ+PhypF5Zf90VVJTpRPqb5zXZvucofYbG9Tm1dHPndt0vuLyv
A0iZXW/r8ODHnCQZuhhHMRvFJcFi/iaX7c5X00+i1dELxN2zrCSxqpyNSAMPn3E24CYtsUTPUMlJ
B6UXXan0sYPXiTg7x0lZP5R0V/DPAHPsweNtagdbSgH5xYpYt6J2naTyJW2mYtd2KlgRmLGD+8os
cLStRaNYOetWNzJf6Sj4Qdpkc0RwQYyWbdK0E56P0qWz67u+orpxQ6x4YZrLCxtb98YX0M0s5beH
ROXmHWHm5dp1GujPjGSeitCbaaeSETyQBkNpz05dl/F8Z8QJ8LC0eDIB+5zpTHs03TQHOBKbatp9
4ZM/j9d9LB98MsBIuaPhipCfKERZ0y5pDWS80lLwoWJqIE8jgFO0AO26eIWizWim6Uc2L5d9YfTv
2cdhbLTIKtqInvGcDPlFV+r4UWFURizSU/FI4zrJKGrCzrTAV2QvMPzY7s3q3Jggm4F5DLGVEvuA
yI5HIVvYwr31ak8mggrgmHQtO/9yzNmGk3xod9NECZcmARPSNoXT61kHMcWAEZru2Fu0Rqoh8TFb
9TurZ6A01waqFD1/xVMHBKePrqAGkCtkqe++BBUyenI+Skb72HfMJNqVEBYuddrhNnYfEzNSawfl
8m7w6cH7xshYLh+GbTb3w5kThBxKZ1tQ4WtSq9zyURfy3MTMvinz5j5tsq8YV+dLMHhPJQ6mtZgd
IPY2LLPUMpNHGY3VdnTb6AYon7kZatgWJY6yfUozc+dEHlhiH9eDrezvChz1xhHgPGRv+z/gDXo7
I4C/3zCjrcA4XDk2hKCGlhrtAJoaI0RIdnRudZcSHx7yRxQGRzzGL2bWPBTT/ODI4jGpVL8z6qyi
ext35Hxy6rdz7dGFIJIjSMa7pjardajllXB668rqTHKQIgsPvEEMWlOkB6N2kr3ZUAN6JC3gAKdA
7JyJnSsboCAilo6RP9YoawiTWQmmOXRCJPOimrIi8SE9heEEbru7y5CNuOQZZAGabR1HBiJ7tj10
UBnZtRr+Q1g+BIGCxm1RC2OQ724bqe7YtJMNKUE5+uzqms+7mDOpKObhrizTfQq+cSXj+GD6+UQh
xGDPB+V97oJPW7UKBI1X0jvR2kQSZaFn20u7lxtltj5/7G8zQFmbTC6o7S4l1kZ3z3RPp8shLuZ9
VKT9qoz8h7FxCYw1SQCZFin9HLfLYsOIMK9w+9cxscbsnO6aTa7FvdfyfnbE0G4Q9ywAnth4HtnR
qOKt4mKSNfNOBPsUTsRozeUdvNT63OzxnmArvyeYlzNxbdlntD6I68sk5EEHCzEFF8O2jiVIc95G
9DaSaIjClIFufeyBjK28sP0JpbfYF1WQryo/frWavtobniFgs7ntlZC2uWpFTvi3iu5lAKQt8MlP
1W7Rf00d4wumRnUO5ynZG8yqSCgTCIDcKAN8OtBYRizJnzsjRo7pGrj0WFzqInAerYk6JoPnPSZ6
XtFuXqJji+piDntSKWPoCapi1MnqTO4cJfPY3EcogV8cXVvE2JuY6/N8upBQl9Ysj+mm8CAnD/Es
HjGn2N9p7zsvgIV/lZxH9lRl0QH/gnmwepgcKI2r6zYisAm6OVSjTCAIxeWNRQTpZ/8lHjgP7QBj
OBc9VegrkKC+QnUqMAHkVU0kgJtIDpyah08Hyv/KTNB60D7eOqpXJ+xxEXCoRptjPcscYDUacv+y
83qmAIkh0YMHmuCw3jEOyRw1l8wnPeYengvTp/M0kdA2bbhYW/KeY8nwwwI6eesGKT+6AMbA4TYG
PNc1+sWtW6aAg2y/lW48MdGuk6exp7Ufmm17axSJPlZzbaOMcnD+xqOvOPCbTBjbXHIIj0VaHx1j
+iEi2zoQM9WCPptI32tAUuETL4bXooaaVDKKx4nSEgNHQrxz4zUjqiXp1S995vK3SwsCBHHamGCN
ktpPNtlAzQpMzraXJlpIal6zFBAEQ1D2gFheCeCHF1nFUVqBKLlyI/0L/5y7DUub+ABTc25wBSfE
msEnOgcSu6gmghhEl6b2XA+zoTZVGP3sxvKnwn57CKWLmbLt+1urMS5psHW3kUl3SOfMrmDLZFuZ
UM5iMXstJ4gOYe4xfvEYB/mEBa28qh+/zEUgn3ngIGiqYN6ZOLj29JCCPS9RH2xbk2gPymBqeBjU
W4bU9cYaUrWFbeLvyyzQWxvECZpJSQ828Rvar6N6mVCYf8Exkl1iyeHUa3gFFBS8C4d0cKNDW8Pu
1HUU7euRWAiW+WABhIMVfnGT2jjvyV69HdqSYQKsOmgmLCnAvbgaEWDhWN7QzNNwX8W0Gxjl3yqj
0lc+T9CVoju56sDs8EMP533Z9eelcsLvDMuRoFWIBtOuma7njgvTckrNY+v0JMDNpgR8hcRsSfal
B1sUM6tW0XF8dtM5v2kKzeF7UlTVLj6TVitO2QVZSgAS9WEMG7h+UxC8YrmMDoMMHkcCnQ+aDN+7
JlT8BzPHJqS63EJzIlRQOOOFMQRUev1IbyMtsnDHI0C/SwUWpU5Dt1TEk7Vo84fzzK7q68XOC9IN
w57DMcFBQ33NkJeAJ+HU4SZxZqK0mjpBSuDhxPDtQJ2XPIWstYYaj92UUtVCTT7GbtRfdq241Xg5
V/MgSo6/WCEs4MNUIdiYR1PYGyUQFoW2ybiP/i525xZDRyUdKPIdObwrS2b9OWyn6Myn/kdNqVpm
V3mGKnfASOOXk+CZMlx9rs1enAP1ZDsJTGr9LEuhKoRmwKmnNceKjJPZMq8gycP4N5DKn1vk3q86
CT3dpGNJKRvbz0w8/RvRWhEdnxbPj0+zhIhcO1k1VFJMT1BII1vozH2Neblf9yk+1jOySLS741Rq
E5OF2oBXtCFbF+0Z9MSGty1GWHEWWNK7cNjQCVsElNGcF1OKOn3EeFrhblSQZCEk5cleV/gG2BQL
o91RRozb/yIDsS0GaPWIczMgQ3PxWCEmH2HWFUCO133c/KyN/LlRw2VUskbMCTkmOcnQxFom1pGY
cdaM0Okr2vez6G//+df/+X//93X87+BncVOkEx2Hf+VddlNEedv8+x/1z7/K//l/Dz/+/Y92bMdj
Juw6SpjadIXj8u9fv91FLMH//sf6Lx4QNaA7jnnMRXI5LZEx5/RFVE4vMCah+uOr2W+vxgzItRlR
SsWR9+RqYTwBtMjwsZJUaKLXiAoy7kkpZHj+8YWWv+jPr6Wk51goyhkHSG165smFvABoOdTb+FAF
BlCiiGbgzyTE7quzIrzjlFSCZgvKbxZC9YuPL61PLr3cUctUgL88aZqWMP++o12Pfn1IVHQMbCsk
d8WK3XwXSdb1M2uquqfaHMP7jy/53o9oCWLTLXqmlueeXLLKOpjgZRQf2eeQZhGUxbyRIa33Pakc
Ijc+vto7X1A7vBCmaXpUW+by7/94ZGxaR6kSIoYRrbwzux8BCEQUasjEvVUHLH798fWcd26oTSSo
4CUTzKnl39fLMJ8FRlREzPMJwbAMxJ8BzXk08NGDE2BgcRLd7T++pvXeLVUa3o7Lk+QhS/n7omRu
ITRvjfjYh4yqd41QULDxIuKt3WgzUc/YO4NvAt0r9OZkwSkgJQ+uA7og59UQiVfanOQA1RxwHLRt
GNkpk2L32ycf850Xytb8CJARpa1NZf39MeNx5LhmpcmRaMV2UwxxumV0SFs6Y+jCO+igOIj7fWVp
e428hfyyHn2m63GoYMtAuzLmap3BFNx+/MHe+83Yg/nRbLS2jj65fQKAiTMHY3yM8DA+AzyNLmpv
VOVZ25SzdRWGOge1b0c0gD++8Ls/nKtsz7GF0DbF7t93pEdpwqDQxVyby4T2ZknD3rSOg+oA3lZL
Qj28tvPEoIIpkNTjiTVJO7OzJ6lCmqAB9ay26VoaadF98uIItXztP5cl1gZlWog06OmzRHgnt4XA
k3aUYR8e01izx05egCVwAc8y9GOrme0eltgQP3Fgzi4sTDvtGmUw2HShxvTbGLT2DmpFf+uqGsG3
QDaCS9HtS+YMngEZpTHuBM2u4+gmxXOpJhPMJJ7ffWzJ4JfED/JgRtSirbYXVnHscnRrQWtKbe3y
Vi00jrH51mQEK1VAlL4LR8MfSUfHuY9strjEmoiV0DK9UQVWlRiCAdIekCVgfqiRmrahFOu93Dxv
8YLvRBh8K+caVZJBbPM0KRyodVVdU8sTI6Yxc0j0/nvlhqBFykolqDusPLjPikpf0x0oEW1UxaFv
neIpmcFA1gyzX3Q+xV9rxytfI5NgN3hFxmVsx8EeQTmKHKwz/bqbE2erOC7v7dl3LgZi4ThsK3vd
5KRmev48HM1KWGvXxdc72AiBEnilFzO+E6ZU0kKLIPBdQuovk31QJmTSGW19b0L2waoNPSE4sPv0
1AyNCWkPDpaoNjhpikcWKmMvnIUBUGvxcxoa1MEmAcGawbsf72Q9TNMZzuXkiG1OfS3tCscqVESQ
5qBW0Jf3clt1DXpSDkS3dlPHt2jqUDj5moxXngb7rBgEuBSgKZck7vgPnpl266FU5mVa57zY0g3G
kqT2qn7y6IrQWsKJ/m0wiv5FT6UDpg9udNqU4w8T82tA37rGm0/JhbY77c450cc7DUxkjSpHbCBJ
OL8S7MX7Os1QthFLd68KwYS3n8l46+E14VgPnPnSTsbpvhjVcDXYtaJci9Iv8PuscysBgoDhFyew
EbvpnTn2wU0jEuLrS2g6KyPvIDBw3OYMlMVNfiC0dEBp5icbxAfJsRVJY+wGJTJw9zh8KRzyuUXr
tvTUHax7Z3HNLO7MnRtUOUbUm0yaCBCl65Z7a91XOck64DSVq1MMJ3m5Ggxj2Ps6cOe11c7DCz3l
7iLyfNS49B6RyYVi06L4Ju+YVE/aoHrSq9RP22bTkZixVd2UbR0r1Q8dRMRro6nnA85E99D11fxa
5wIwljESYIdRs9v6WGeu/d4pNtnoLfGVLsSGs6SWEZanllLlbIY5Q4PNsxNG5QNxQBDsbGyjszov
cm+4zMrJ/15MDfEdCZkbOQlQl+Ba/d3kQMSNEJp6hAwIItUTsBiALUvBccjpGPtE0NwvGjtjGzLC
bHpuGhTqSakXO7UOnVWAde/KzgKgS/4UKaKRjLRbui6d95o16CSTqs23isWCx6VLDkzr7T3W3eEq
StT4HJp8IbtT5pd5gFmyxmzlXtFDaV/x4TbJyu18+uGyHLcTxh0mhwmZPIOYPHKsMW+EiR9cGiFz
eR6Z8Zewqlp/spW/sxUp02GPFBh4OR+flCsebNI8a5PoKPwkTtYtLg+YyO5z5MGtsPvaeo4bBjwf
b0PvlA+OgC5GQa088phP6k8OMwSkQG45ajjQZwU+qas59IvdxJ51/vGl3vl+DsW01FQBNJzt5aP8
UY5NI9LQdCriIw35aOMWzgSrLK1WjPGzM3JD0LWGgbn7+KL28gVOdjLODljztWA3Y7P9+6pZ1/Vm
Bqz22ATBEhkbu0yEO1JcyzNZ9tMDc3HnOUryivZQNzDaN8IOpmJMyiRCCTv4uXAOoE0w/kMyS/LE
GaPsgTwNifrQ1lhpzwrDyM4Vc2sUaCb2HU5e5oNLgCwU77ZDi5/UYX/lhDGH9iTHJXppY2slV6qW
IBecZFzeI0gcd0XjRpc2Fj00w8B9dywLzfKKVcZTNMa9h349A4/U+3nQ06LIG1wv8PaZ5Gasg4Sy
LtEEU6y5cIy8vNr6nVtBO4A88g1PUXwj06H+5Fz2TpHtcnZ2HGp6qd3f9/+PXzXIOrtw4obg6WGk
BwFAl9kIXO2iyMnmIUVi9fEP6r39PT1mHhS6tmdS2568JWORDBKgoXFIx5TRRKHCndcO1qYbfW8P
5ZpOa+L0i1R53CSlGz59fPnf9fTJ8+QBK+FFVZZkQL885X98X4sCZRiA3x5NePclptyFPsjRmSWy
j0wGN0OI2ciPU0RIhlswLiwrXqsDNklfXX38Yd55tqn4aQCbtq0d5/SN6gKdl4mVR0dY9/WeaJLs
usOlicmbwU+fm4wRQtyMtSIH6+Mrv7NseNp2LeU4wnW0e/Ir9M1I3jlOyWPYNz16j4VdoGcmENgd
u0++5TtHB8+hV60cXl/tmSdHhxpeho/pNjyaqOFudGsV38pgCC4//kZvruKapuCcwVFA2a62lufu
j9+VdzEJoyENjj41wlVR5jnDsHAkwP7j61hLXf/XA8SFtOcprUgqcoW3fJA/LlRWIQfDbMbDEzex
5qGxQqQ7uUfAmLI6/J9VOl26kTuAv++L+SmsGSVaMk+fzTqbIX4LfJ/bXLR19sla+eZHdSn5HZPf
01wGje7JLejZrN0ZI9CRzA3znmVcbHmKo0fgM+H247sg3rzGv69l83eYluY2nCzLoTOOdorD7kiL
1/oZSyJKrThu6eLVhULxHtWUfp3HyU9nRowlxOn0uU/U9HfhEp7JEGc+agbJuPNa0CKlNBj8exHD
9DU1RYiAzenHHzSn+nsmq27B9MrsfroyyTAXeJPznFHEeCuzgbiGSgi3GPOYTh+hMEPl8xVN809+
+He+sRAm5yoXJxQtl5O7SyMUwNfUJUc5ZQHyuQV4fTa5MdLWjICk7kxPWIDgvtfNk0dx/TqnSXn3
8W23ltt68vBx0qUDQxi5UkqcvLcRnfIZtzLOkqgi1SNrf4ahKp7CwrxuUxp3mQW4VRi23lU+wifA
Kc+YyykSIzSKH3+W08VLWfxD50tCnmRB1ScfpQ05MtjAro4NHOkd1Khp09RZcd9UoJB58vHXDOH3
kkPyJ4+5tSwYf96E5cogzXj3HDom2ju5Mo2UGhdBFx2NPrBvpzgnDqIQxpqxE5y3hERdUXRf0jCE
G1Ri9vIj5v/QF359fAOWy7z5GIL2G2wUlADuSelVhU3eYoClXQT57rnU/U+1uIAr7auDQpe8/Q8u
J4WjJAJu6Z1+60iYDCN8HVF0yRgDHeBOvFoaSptnhwC+E4SKH1/xdEn9fZ/pwFmSF9zR6uSJh1mX
WSH5bMeAUAZKEphvkNDgJqpPHqU3m/LvK9GrdWlgsxeaJ+2KcFQ+qhNwt34AHTrULhjRFHyS6vpl
F67gKRLRvJ3oaHCkhZxDRE342Yf4vUWc/KDCNHmeXcdyHUctP/gfK3tnAkeC7hMCTWPcNzrC3JEe
RlJQjBaNiTGAorQf9FkuU1CCBbz7kaiOdWHE2Ni9bMJ4rYtNWMXOa+hUggy/iDikuQZ7NhTmuZLF
EsMLmjsMBlgESATWkVEjMyUCdjOT6IDRqS2PZqwkcgavIssz/ZFqB4Cnahm1y8JdN03sbHJ4W7th
5t3TopyP2P0KBNL0466qQZJPy8Z+2/pmv7UmK91mIQjTVZb3HBBSw0ZRmypks5mPd3KSho3Lxvgy
BYwkjZAAPKKt6IyYvebkT9ZuH8VkDUJu2hJJyZB5aAY+ZqGf7GDoKYfjBDJKJm7iqH3KgWGQbkBp
HpG9c7tw6dZmK8qrGHQ/errQOcaoGFibAvSdNcIk+L0I1CxC4OYhsAEY5M8FU6StF04uYVqjteLV
m/cx6RNIBUvFL4A070tkzOypveMiru+qfS+6/E5EBLpselgI2wCr7MroDWIgYiLGFlHJQsnuGyZU
RrnNjKG8UIN0Nw10V/Sko/vNZF1de5k2zpsEJU7I0PLMyTidzwUW/pImLA3ollZYF0773tHGTc1R
6EUGhgMWDEAEhj4zkhvbK2FAl2HBtDnwV87sqaOfTj8/fjOXIvXkSZUc4FybTjxtEefkzTRrbI74
glNGaENJFs5QXkOro7VBF4HvaHK66DFLfnzR995S2uKedC1JT5EV+O/3A8V3Bt4K9zLZySPcqmT4
IRFkslWX4a1vIEtFgT1sRd47tyIpErjO+Jk+/hDuafm1bDpUeJpvzzhJeSf1e8fpHkk6dR5L0vzi
GQGOYZ5OeuYTeSM2WVYlPJ8REhyMRcauzW0R5IVzE85o7cFS11BO4U6gOkcsB+05Un4XHHs7N8lf
qZvbJdwZwh0CEw5qMETQXFnS99YwwghtMmwbdx/pO/LAgC9+8ONgvA2lDZJHN7xxq7BFjW7lE242
y5nzF7TCYB0kvg9eBTZMuve9pm/yWxpCKIy9i2WkH+g6LgN7gdhrlYXESa0yRnnmLpinoaTz6vMA
O0Xpcdyce6JXzNRmJj5ZMSEVIRN/yFE07sdDM7b59ylKHzI/cr6jkwqyda9TmJXNOJAL3Kb5/TAZ
olzpITfAmaeGXL6PF+KWVHMK9ShH4AHFPFAPNZPOnaC04XiPGvvCxyIRLdsAqZ2tdr6jUZzmVeNA
kLofiaCvnxw6X5eFnbv+pggj5mE95+sLSlYbQWtceHilqBf11oGpP13HznDnzQlmzEK0n+xd77wh
QjGqojblWaFW+PtZpfeSIA3KWMsNSEGWU75ixUY32lK0Vdk07XKQoP/RNT10OUzmhPe7Zv5z/yBg
vkwRvQISDOYrw/Szy9wkGQxEcLK1kS2vIwC8n1RD75RhAkf5/7wQpCufbFpVSNTOFIrg6AmO1mcA
5kgdrUNsU7Nis1il4xhFPHVocR0H7e4nl393UaBtYGnApC5Q45MqSBQj7VOX8zRyUQfaVbZJHZ9w
WjTJ547u2l8V0qH7vhEhiDyVtxe1vfS2P14VTk8+LAoUWa4UyhPLvT85kzUpyiRKsfTo+thzXdu7
kR0WS3Pww+ePr/Rm7PP7UtTeHGeXye/vCv2PH5m6zm9UHGTHusIaxfqvpyXlfA42rdWp7xlCdCTb
Zd6W+2T2ab+i0QuevT7OrkPbRSYTlzLF6gMql13GtxGj0X5NPlkmmQO/3SLQ8FLM2MtU7M0WEWAg
UHyX+KjKvvkuS9e9wsubvYbc/i+z2wcP1rxYl+Pa24tCuBtb4OIuvbrcluVU7f3KolemJICMjdt4
TFzNwZRrCWIQUV9uih+QS5wtRzG5tgQOD3JUoEiroiztFSOzqAVRwBvAzx1sI6+nwVCPXfgDMbXx
2qdGUmxgqQA0H8UYIvUvJJbZQqK2DkkOnyJwpGcBSi4GSwi+rsYo1OdEgE1XMSlyOwsgNz71KWgP
XlEPxwGvAhATwF8vOmuigxsG3mWAhvxLC23iNoCX/FSCcMVkN2SygdfUNPv0d7CoT3f50amqjnVT
k5tDQ9XdpG2YvNQix99tTXmPg9ZI0vXclM3TYHqYUDLJLNRpQ3M8ssWn16qpnMcot3ESO07ytR5s
dQgZ2qJHAhe3T3sEBCvGEwJP8e9pPXGdNKmJCz+aWph76YWwnKLR/wrvPLtADBJc50FEQrS2muuo
4cjXVxNxgm7XP47Qx0jzaWCv4YhIgYei9f2WY0MMIdDPfvID522wsXXbbCumeuNZ5oXYIAQ4OdgG
NMaCK3aOYTU2/HqCucXdLESXffIQvvcIsiRAU0SCB3bqZGlibt2ENePNY4eSndhP12weqR9I6Ep8
vD+f1O/vVAZU5JLhvcn/WIJPyhOnTVwTkrJ7iKOuviyIOeblS1q7gJZiZfeZpoBcfPQy2Bh55Ftn
LvzjZ9LfszsZiLACnV6gLOL831zDw4fNFeKnXSdjX/+KSK1iiNDRZSb8Az8QESKPSZolZNryWOLk
jtww2+o2uILQXlyFnT2o5wSIonWYLE5RF0y8Sucn4kZ8Rm5pkHRXyjH5NhWBi1C0Z7638QaPdnrq
Mfo/MMOMMSsz3H/qgOg/EIhCGKmXtzDJhp4wYSa1gz1c0kTNf44p3ZUzGLnhl+Qx5n2TXSC2yUAg
b2SPMzC5ErdxaZf5fbjcDyWTdD+H2MnwPLQIDXCfTN9jkQB6KtqWJ9G365oslVJi1pe2RUPahw56
5cezRLLJohFucz8A9RoN1MZrYxCwSeYy4zgUISX1MH+g8dvocqif5DCMxGPmIv2WF8u9Lbz+qtBz
c6OqqXNAeQRgeejyO5ezHK3qk+fi7SnW4VBJZ1BgLMdIsjylfyzYvaGtmlBrqBPA58kx5Uh3wYTv
s+nPm9aMorUCjIKn2NQuY/elIvnjOhh9xnzoe66jBj/etF1M0rgRhG09IP6q/PJ6HH3xlHRt8BQ1
k/C2zGUxDNHT0tdz7PdYl2vAQfHm4x1rue7fZwWynAghA9lAz44Bzt+fayDkCZh4nh4TuF6M1r0e
LcCc1B4IUgKB27NuTIJrFGKi/V/vyg6qDK2XRrsFs+PklBLpEoh7nRgHtPQw4NwmXyMLh7o25fFn
kod3vqVgO2a1MaWkpX5SAUQYI/oQptShNouQObnjnznRRFrb5NT7sAQSGMd4Mz6+te/+5jRkqH/o
CJIodNK3yEtzAGheGIfO78qH0rBjf1PKBlsrJe8mw1R0n/dSrF2/SK9T0zKu1aAJ4DarAapmQnzj
xx/od//v5McWDvU0uopFUCRPyl4DzzALbmgcDPJ+CMuzC7qTTEbJCJlz88rkjRsIVB9dAIKh99VH
u+muvFmRZtyO7KTog3OS6HpjqI8Fui4O2LqEAawZvybb2TSD6MkCNfRoRsb0vcozhM94OcRhcJwc
0ZsfpYQbU/d992HhWiukLkAnP/6Sb7cVZhacQzVdZ2EBIzx5oC0GOPQlmSANcfdaQ88gtAjszaNR
Inf4ZPV477lyGefatLkRaYmT8jbwdVykShkHzxpAJTXgWES+5N2GCKoHtgsMJs7u4y/47jU5Xi+Q
FdfilP/3F+y82Wm8UBqHqPAEpQ59lt71461IYeyM80ikKfS8u48vuiwDJ0+OXE4u3NFlxmuePDmg
HsyZIwrJvnluX8YjCoYZDw71UkmbptTNJ19yefnfXI/vpm2PldMyTxYHD/dk5tU9u3VHlwjHptqY
/ahuKIm8/WB1xaqSA3CkcZFpaOM/eIiWXqqnkMiwSJ1qC9uuHoBGhd6BjajbDE7gnbXlOOwCgIHH
//2dZVWirankAoQ8WYD5UsGArNo75LCjCFPGHLoeIxQhNX1cQh7M5vbjC1rLA3J6byU6W+aKjFoZ
1v/9AEFzYjFGgH6IiP7dJqKhhCe5m1AaG35w3hKFocN+nVZYGRrLajZzDQ4JvHu9U3S+bgtAwFvR
ueEnW9Gb2Rm/tGR5ciSte8a/p8NfnEOGl+iau54yo7dSnyALPt4KJJe4ZvGgPnNnFPMGae+1P/R7
xw9JurO7mYc/s1AbNtEnS+Y7z72DaAO5HGdYDu0n9woca1xODA6P1JbqKgDnfjEycB/XNsixL/gF
h/iTXePtid2hKibMxmMoinL4pCABbgpxgZbAsR4tH1Ik5h2STEpOa7vGjt1rKTIM+bRrki+sc2H2
yYr2zviE06BS/AAWy4s43SMA/iR+6s80D72iusMiAOEP189r0nXBjmRVsu0gghAi2BSI07BNobxc
NyTqXGUhoNZPPs6bdYBxBusO9x/lDOPEk6q9kWE5mzHrzpTR43ZVK1a9K4ZtMKnsqhzI6mywCvWp
M+6WcPr9x6/KmzdlGaZQ0bsexwbHlCcb+DSVfkUX0DnEIsOvEFsJmXiT+OQqb56x5SoOxyDUonKZ
Gv/9Ps49RL8eKhmEDjeng9aE3rhqvbrCeRbL7D6oCxF9cl/fbCLLNXmc6Skwc0d2//c1HVK7BTll
7sHL3eLWtwzgg1Kkye1soyZCCjP3NyR8AZ79+I7+vmV/LT703BDqLL03JKhvRpRhAnmxHovpMIxj
/5TSFfI5E5C7uW6UnLMtOl2rA3jREDZgkQpUnLUcQZr1IiFEIDtn2K/TvLtSTaq+pKoUT2EWGedh
43rwGzHXovDDpjOuvCDhEKc5hVHc5Zn7o0uStsXDGgUcsaoYT0UEXuA7oG3mK7mooaRK9G3gx9IZ
6oCRcGduPv72b97t33cdgwM7G3ql0zMosnvb7RF6c+gjxATZKoVXmQeXNP7QJ/XGRMdVlkdoP9Mn
z9jb15pLLzYLhrGIz94sKyEoH9o6kT5UE69ufbFWzTAhoalMUB6WPvfMal7VCdCu4bPG53vf2kV3
QJnEb09j7O9nzc2bRvkVz9pkd3oGfxz4P2kMeZipxdx/dbCVg2mJDBqwgNur7Prjm/7eEuK6SLA9
nnVU6idLiJglIszQdnAZjs1NQ5PzPmoTxjY+KD/3DGmxe8hGa8FzjGF0aLLm/3N2Xj2SIt0W/UVI
EJiA1/SZ5au62r2gaof3EJhffxd9XzqNMjWfZh5mpqUhgSDMOXuvnXy5/gv+3uHxoGd6RnVBbwJF
BGW34ydg0QaimuU5e9AFqbMMvN55s6kTEuXIhl8t3akFj2UBSCJCJwOIK/Sa+pZWgcWNsmow1prR
gKYsw/bN7AU2y5zor6HUp28y1QAcISsQ27ryxBtZEtUrUmnKAw1V1h94AvQNTjz6FY1bVlsUINlS
pXHgAInWiZjHvI0Yg0sHr+Qqq1+NF6MxwsTXcjAtDXzDk9bvQ59e4DogMHGTesqmtykDdn5JO2be
kxGw3W0c2x5XToGwDjQXeR9IdDvK/2V68EC4zME9Zvqkty2hGcbkUuYxU/gMFDwTHZZQ4jb2vYSa
8aunV4TmrYgkyWh+YA7LgNPVgfwl8vA8u97FA4xVo4dqxmLUP4+toa2pV1WbMS4dMt06GhetjoM4
F9kBZiosiK4UWxTR1ldoxrjFRJQuSckRD3VTsIJShglbYiHBoxSVdkvGdXYgMedWHK1rV5/tRqfd
6171lhIOXx7cr37pqgm+aDqFa2qe1Y1d8/lKwn6Zhcq1ERzQ/Tv50sbYx9ZUhxbb1g6eY+iGolo1
eor5k2hS7LuFH2a3xD4XFklKyDDUaTbanA9OBneBlCkiR5CWl95re+KtUtydXn9jmyzP742Zg2Kh
yaZI8ixPjj2GNqmQaAgdDrJbJntbMyZtpdFrwyVeJ+LdkCPBEpApMClTbnpx7E7SLYNrMctPreZP
DrmPAGU2oc4GEmNRk9UcVnCwAjejwuyHxH2AEv2FFtL6Nuj4aGDqmTMvDOndrzQld289+IMLdCwn
NnoBKBU2uZ93OtLxKR1fBXXMR60eyx91WAc/RTn4v4kxAyZv6DnpB2GHzHNRxqSRLoRBuu+AauAn
uL7pi5/U4Ce9MEVhn5VJonY4Q6DSsYN/TexpJKIYmfCXpBbZH7Dapb4Z4pEMmRizI5v0sbUJe05b
uuKskgQhob5GYk4Y63cOaT3aM3ogSwgnz3HVfQE7626U506PkbBq45vjxs4bkSEx0nTkGzTVJ69+
ceCmZMRgmXDNmpLQ7NoLpmIpWs2K7hoqDAXPvbD3VRYRXFLIaiyXsdmSCHN98jxvqZg2x1w2gB5r
B+qlk00YGVamB49pAj1AQLQ/Be+NLtSmjqD4YIidys9B2ffU0oJkpdv9S+G81wRbbnOTErqZY85P
CtP+fP1XXRiN/BKd9YT9KcfEk0XFrmqjyhLd3Cu/6zBSjCTuwbtSSbU2xwnIbttWQ35jEb/wpXmG
xabJmDdh+AmPlxFb5gmNm9rcp5zFDlBVgpJWxZyZd/3mzmcsbIM08blBttzu6YrpGlnViG6y2fZK
fZlONowBrxW7IWm8G8/x/DBqci0LA8/sRkL/eXLcMUUMpA26BekpsXgzNU77eIW/Kb6Y73YmilUb
JWAPGrgtsavx/dbdb2Ji8/VoteZnaKj1tkEzeUPMcPoEUA/ADEBCxwOwDZovx08ad4cuWCOzg+7W
MEOpLS61ppAv0Kz8/zhn/73UXJdE82y7KCeOL8W+rNYDVCUHC8zqTocxc3DJ6lunFhkdHVDP/ziI
/v96jgW9hqM/7KTj6/WaZbQ1UpmDG+Hlqo3JeLEx766vD6F50v93x/P3KtwNtTFv3uiffLTS7NOw
KjlFjmz2XzjDYbeOGxB6Xdp/DFlA0MLo5NvOjv3N9SufVRH+XprSmMkTpaR9anzN8zqYLX/ZoQ1C
ODdkwFO29OqNFWA5HPUE20mt9Ae9LPRdT2rhNp8ETADAKM6y6QL0sZbn3/ii5od69jjoPFMk9AyX
0/3xQ8fe5mWgi7ND4vrgWn3YngP+5AekgWtTc59Hs99UBeCs5s9/fxoSMSSNL44dUndOJipi4fCW
ulF6COLGWRdIPHZiGLJN6o/fAfAPSKRMb4nmCWvX1BEREufOBO1f056V0JMNjrL0xhu68DCkzrFa
RyU7/+0cP4wWWpJWNbQcah39TdgSI4NRWr37cfYtbMvvmodSpirmCJ6Q0vT1B3Lhy55Nw2h10fk7
bCaOL26ldelEsUwO6Wi493mrJmSwOhSXmgjd65cSp4dsRuLsm+ArY8ggBzjZGdXKt5026hlRlQ9E
3HEGkAHR2MHl7Sy5sTh/gIvGN5D1WKAWHMEy8W6XQd4uBfaSfTNO0TrIPdQxGuQfTnhDvWzHBtoS
/g+xg9ulkpXI4mJjOX+jPt3yh4G5aybZpckOza/cAIigrzp0zn1GinJ94x4v3qJ0TOlQv8TyffI4
3cnMgSIE6aHU2vau598Ar2UtxPlBf9eHQrIV1/obU+bZojE/WHZIjGjO0ORcncwuTidtq/f85KAG
auyOFgAFDwjMUi3hULxO6mPI73DmBMTNabYT78kxUr8gDgNEsXPnUa/jHGSaFDdG14VpjyeBcYQD
p8RxcLJuZI2XqLY1o0Nit/0TULp+GXehubCrfp6ArAiohCKNNCYY9vpgO1PazM8ExwaHfFrqLmWr
44FN/g0GShvJPVJrcMrI7zZC6/9IUSEyAPR1F3d83n3Thnewqy0V3XBYnH9YVOkxYqGAR3nHUDi+
ftqbWoj0VexRupnad7KyyuYnWUX+nm7I+Hb9budh9e98yiad3QK7j7l3SNXs5GZxATc0KThudD4Q
nqkvIVvTiAr3pZdpn0tikpob29Dz2+OtIq72+ItO3qmTDkWxmqtL7p7sLW/XKOg8oRbAYkka+fn6
zZ1/U1zKgV2K5JAFWpjHTxJvEQ0cm6oEzdB+w/bIfm5UZG7y0q8/irJqN1Sgx/X1i174pmaBFgsE
O0vUzaeVbs2cPArLEhQvvLpVGen4KWPAtglWRizVbfOzLpvqPRgqAa0UqS3cfmSzVto9QikgEVbB
WjPAy944+J0/eIuVHAEbhUo04M7Jua+1HeRHcB8Pbiurx7AuLdbqvswfHRtmyY2v6PzRWxTyuSAd
eo9+zMnFomQaCKDUJWPWmD5Mryq2urDJp0xEot5KIoyfE+EQ9Xv94V+4R7wjHNoFYwxB1vzn/4gD
NK0EyQt1bt/liVyhLXGADTZEbbXZLdX++eLLHf49RSMLhItwMkNFeawQotUUfm1iKlpf5PC/SW+d
/Lp5zP0sPtRuljwHtYsMQBDCdf1OT48wrIQmm0KbOVIwQ56CIqA+wrUCiQKNjkQlDOTGM4UMqp/X
L3M+D1t45tj8sdeicXBqC0XQ0patTidpGh0n3OWVm36vw879YzqN4yM48+wPoycsxo57CGrXL346
OXGP1POlyZVx7Xmn4lIDYSwog97by6Z6kIWKNiX2i10iUn9T9/LG93Fh4meyR+ksDS6GynEe0/8M
Hq/yyJ8oSS2ZSA9iPkJf7/dNsPJqTHWWSqDyJt6HOZjZ1qyHmdfq32oaXbpjXC7zgYIND1SJ458w
NjEsADQr+ylS3tc4dV+d0VBfQW/Vy2lOir3+gC98LvPL5XTKYMJidLL8WxPzcEodnfFjGy6GCzH+
6OLGe+sh2f++fq0LAxaR8CxP4yRDT+xkWYv7rshyWnJ8mp52b9dm/Uyyjvp+/Srn5XmO9Bw4TUaM
pDFzWkTDLA8pL5LxgXoDqba9gXvehh64G4EJMstmpIHS7NsaejRsuwrsTEP7cKMMeNzXf8rpu7Tn
XzL3X02E9Gwp5j//Zzih17LdJKT/GCRqjqqpHHC7cgaz9qrpf1pTE994xJdu/m9lnunIRZ33V7r3
zyVlC8nWTbr40HvFi1EqheRNBMFfVoMwN0i0837pi0RDYqLRgov7YqIJqdUvepE9X7/9s3WQ+59N
t5RQPYvjgTxZAiB9Zzbk2vRQ+PKL7vfFbvbyIXH3YG86cb00Nd3Yp7kFKFm8Aajr7hprmIkCpiKP
i+b4HU/XvTFvnk7b86+aK8i4rTzqyfrJnoA4ByeB7JAdGjLN3nQ38p8HqtpPo47RDjCn7PZ55om9
P9UOiORKlfmNX3DxwTAVo6vRZw3V6ZcwlRgUUpsH4yDb+ZqHnFUIv6jlIhjS+rlpNf1p4lzjvHkl
Xoet74WltkP2FnzUcVW1ACiV1HlwdZUtiYTilHn9zZ3O+fMjoq2GYIMTrcf57njgKrSjFrDm6BCN
NTGL/TyMHJCpTwTJBF/jodaeOI94O3RA9fr6pU8nJC7tzRI2hxYxesdTNFQS+0inSDE5FHIgMniM
Ovtd5Bo0c9moZrxxo6dT0nyj1AFdVhbIQDS1jm9UamqcapogEOHhBtLR1PqUsLNirG+88gu3xYM0
kGRgeDPkKc+rTYWTllT3D4Pmo/QcdTCiKfbCRytK3RuP8MJNeViTMSjTa2cqPLmpuvZEKWz48gyk
JFuJcUxfgppTxer6q7owvaF0pLjHhguP9umrcoDm8yEN4cErRug17KTBYhQjmsCivfe9ILrxDCUv
4/ikwp4aIzR9C9oXZ8UOKQFXhkbt7wuOyTsnCQCz05NbuAk58ISJ5zts4f6Nluf5p8AZhSmMYQKC
Cg/28QjxidurfcsMD1VLSmmI/XURWXa0dG1iXIQKn8ZkgjGTC/MGdO7C3aLSwH2FYoZK9Sk+oQhD
380cGGkluPZ3KtTZGrtY9NbjS9zosIxWWVHc8tyfD535+8PiQTGTLa1z8uE71YQGmzx0QHBm+9YF
hkYIsqLHeeO7uzADYomg08XCiJaUQ8nxY00dzADjGPNY/bK6t5U37EB0jRss/PF3mFAgTkqy2zVv
gLJm1dY6rUCsC+gii2Cqoz2gUmeTe6hmro/p8+/UnoXtJnoKjuDY345/F2Dvzhm7Ij2QJu++FGgr
19jEJZHJoxHcuNaFxZodCKVM2nDotFznZCUq4XMiUPXJmRrK/GCnPaGxteowwza+9suNohycZjQ5
M8/Vt7/DVrZrwrs7dJiLoWtvIvLO3z5Ng1m4zMr4lzx4fPNhNDbs3drwUAQFjTVE6ji36qIMbo3t
86fM7ESJBR0SM4d1us8uQMSngCygmhFaVi3CeNJ+xh7k8SCtfl9/oeeT1NGlrJPvN5hUprWVDUQC
BiZeWAiAAMR1feEVwiZuN9U/rl/w7BCBZZ7pdz5pz9+uPJ1+jSiaYCAhxh5GhHQEpLjrgprVwvQT
A2ZuMBDxJrMlIJqR2FjcEGEVuDcIQuezFkcI6qVUH9ghMXscv0lj8rO2jS2NRjLeZw9mwN4F273n
jAbtjCSIX3FPpHumj82N2tXfvcvxLM2l6TPC6+CwiFDk+NLJYJZep6HUtkAmHZyo7teezlypDaT3
6AUjuC1JjAwq42vTm9EqDfA8dIP61JqO3BDjB+Gf6skWkaJ/N+a8Lr8hqgS4h3PjcHk+Cudfyiw3
V/nwE5x864WtmYIsDBTH0EPWniILTJL8+S4SJMDXB8X5ZM6lwEbNKkCWk9OKXq3IHZdlpu1jKl87
ulMamlACAyaNM4htd9M+MPvkRuftfOhzURfWEBiguVMy/6h/zgJ9ZSgsMnoAN6K0HlIyEtaBh9Ws
IIb3wxXty3+/R4hccCf5dOep/eRyvcTTZoBrKUpJCX7KSDYm+E0VW7/HzI7qlZ+zEIWe3zhmXRrs
bK3YzAPnokFwMtgbUVhBHPTQ781iwErkDwe3xAszMzrKlVJApzDVkLxu9uPq+j2fz5hIGTEAUK9l
d4Bu4/ieyW7Ui4or7NvIbPFERmQOJCZ5UTeWikvj59/rzEP5n1dZtZ1yae4AhJw0cz2ggXqcaeX7
qVTdpkiHL0OWOV+v39ulz8MyEFHyTpHI/23J/HPNMtaV14J5PGTk3O3DQfsZiTZ5DzBf3Pg6Lrk7
IFTNcpv5e2RNPL49J+61zJ9RVQRbx0B1XMxgjf5YJXAYYFhVrw7pwB952g+bJnWTR621w09w3vSt
Jmv3xrH14n3P2LXZFIDW7aQk4jgCf1aZBIexlcnzFFf1QyeT8anwhlsy7UuvlcodRS7EAQgKT+7b
ytqJ8ruGFSBW+SYFP7XxTROap8RPTL5dtCpvm6fn/+nJBI2yCAsVbWuXKvzJ50J+Tw55svD3fZiX
D24aVwcedvJg1QBcSVAmGjnpyi8Cn9IC2Yuxvz6sLnwy8wzIe5431XQ5jt9143azC2RCMp8QP4pD
ydXe0iGOy/X161x4jeBU6J9QHmWOP5WVUD3Qcxis3r5sZEdgUk0ccO1pSzQhwafrl7ow0fJ9zFMQ
Qg9OePNP+edLIadK89wULarmtGO3GdxO/Cj6YHpo8eLpBOjVsXlj7Tq/5FzkZrcm2atRID0ZOU1m
l4PhFNkhgt7+QTK3HeLq4IhLoMKQvbZDbd6YZS9ckW4UR1dmeGQ6p8WctJjc2jcoZsHIc9bBZOq7
UaIpBivZ3YPzFDfe38XroZ5H3Esl9ry8DdxAc5osPYCsHJ1Va88W3ybVu4+2jOMfbjDq1vb6ezz/
HCnS8RJRxREg6Vnz0P3nPcLCFFPa6dnBFFjbyBcnkUAFzRPMra9pBmKmIzvqxjUv3CZ6dWYbgSKL
guXJGcAMA2lPHhILCUZ23co6JbsX8Ksy4mpXmV5xYyU5/yw4PPPtU13hbEkJ6vgeczzLvSOpfnVB
pA7AS/xPekseTDZY7MP+8/Ok/gf0bpacAU85eZ7epAVCGyvqf5lkawdAeu3hZf2SjCZGA9qNC6MA
7n/9oufTG6OUr37ehBrsfE4+xtakXwvjMT1IWSburggsRdy9bljdUmHAzKBSguJfBrmG8aKvXNWt
woyMxRv3fr4pgb3Pd8IURA0Gucrxc1ZUeIsxjvF+tN3wTepZuBR0UFBGN6P8NsQGMaqpJJuv8ob/
4UudG1MUFimzs+E8vjSDhuAC2qoHEw+iTqqRGW5cBf4oylT2E/t+deNTvTCmmLPZn5hgume0+vEF
O+nmOqCk9NBlWUFe0hyrYimwpQtwMe6P6+/3QulgTjWg5ITBg77uqTKXrLxaOjRWD7mj9XfBAD53
pTor2ft9B7yIZGji38QUm9/bXKa7PDXBk7Fv1B48MkPMrTPCyVgkA3QJOKrKueVCuzCLMOA5dlGC
R/d3WkKwRlIWUsuJD2MTGcSfS7muhx8tmqhp0WjNcKDyTXrn9ady6RWgwWF6ZvGcS7fHr8CchlIL
UsqmVgdiFVhUka0KfVS7vrCi/Mbic+GIy86IeZJ8qLladBr6EIWEYNUFHGeDRPJ9x4ZpqSdWgPDL
r/ZxCzts3tcsS+zAq0hMZHb3Zvfzv98xxaq5mMpExvd7fMcFI5r4F2roje5j6LapV/8E2hov1VAM
/8sNUxVz56WWSKjTmWwk99OLmjQj5SI3gTkM5d7SyBydRkLWGOV9DlNd2Jusc/UFUZLtKh91/0ZF
8NI7Zj2cKzTc89nAiv3JIKiZ7zrQSWpCJ1zG+IXJylt6eZPcuNiFPTnad/p1+FvmUsKpSNwMqU4B
umDyNvKYPEllIO82wl1CIPp2iIpsSz0WUBMBJ5zqfNKpNVH0hzwEXA2NInu7/rrPtctsWilKzgkE
7MsZd8fvW3Ulj5kU6INrE1+pl1W36XAcbCDPPKcROZNBTwJoYscVoXOFtyDpNP6oZdduYg+xawpK
fms1zbTImvrW8ezSZO+w5KDSZC9/JtGcwsoUlWuy5hA9t7BkGN3P4p5nRU9rMXU68cgKdCNA0//h
IwDLiA2JeVciWDp+KH5TFGQgMi59VU73/FO+cJ1+3FUsaTe+gUujjzM2Kl6sT5AYT45Fml6RABAo
GjOY4n8mdqdpC2iVfARW1Bi30l7mr/f4kGJwJUyscw8Tw+jJjdVTHXI9jfBeorKqVdu5IDQEavpb
Fzq/LcbSfDygVuUwe57cVjBRduwTgEae8LVNYOQhPKkyhJ+VZtrr9TF8vtebTyP0QQlZAe59erKc
9CQTXddHBwNWWb929Th/tzu//dWR4no/DRHIw+tXvHB3LAbs2Gdchos0+nh81EkUsxSQzqOllv+I
jkOsMWNr68It5fr6pS6syyw8HEmgM4i5amAeXwsXZM4akMaHok5kvLFQy64iR9c+F5PI9kYwBOsm
zzRrIQZz2sbw5HJwbUX5pheG9wiuEEa9IK36OWTluZVecv6F8uMQPQHxo9GHU/v4x8Vu5zgFTxhF
su4/NL2r9hFxCpt6GrtDasEgnMT42bexbV9/LOe7gXnn+3et9CydTsfxhZXfV6WVxDGsbwuiS082
6ss0BAVBD1lMgrldqHqtG4oQw+sXvvDqPbb5f83flNpP29wWuaVV34fhQSUqe6D96G8HBQQJFaO8
McrOP1b0HBTyHUxF8E9Oz03m4KPKxc4Mmczqf3Y0qOSyow15qzd86VkyGzg6YmNKCKfgl0xLIP+b
gtEMzXubi1Jbj3DeF0OVfB0yx2Rr3yY3KumXvlkkTDNQYOZ7nR60p7bSPS+huNiypTSw2PkyWdiT
CVW+Cndj62vJ9vqLOz/AzC33uQc+V4SATh6PGHvWhviNDA6W7Nd24x8kHrA7HVve3VRvynHvohQg
RqO8ZRC/OGJsKOUWhRca/yc7KhTWNgitijpqkPWQy8hhlQX6feR04kat+NKIcdBgID3ihIQw8/ge
i0mfENIzEzYz5W1dx06rNt0UjrdoNX9nneOFhNM10zsOPiozvMPjK2laJ0oSqGk00hF/7CJH7IQo
q41XeOYaw0961/mV9SWsPH+d2syUke2mm77rnW81pZflSLzkewagbG/khbPrS/QyFO27TWyRdOTU
6O5IMSTieso8fU1kZVVtOjcNbjywC0Of8U69jJO0jubv5N1EYPMnDxjVIUlzFSwKvSV+qmmyFisr
t/ij96aO7Fy6DLcOspdGxRxBRp+OzY15qv8L+4DuZMEhftSgw6EjkKvKcrrnvqeYdn3kU5mbj4pH
rwt6Bzk7M2MQ+Qd10ePXVbcW5qBQ4vBEc7eYo5/Wrd95RNfV3iYnyeBu8gJinocqXRm1Zt2ZMtix
Ec0PrgOozfKNnZsF5ue8VPKdBm+yjFOBH4MsyZ+KKX5VB+WuGd0NG49ufv/WQgq0Wa7mLjHdZmuF
IrUMca4W+FvXdSkIRiL4sWo1uVCttXdLD0ZyJcZFNmUE/PjkgLrJclL+4ygwisKw+0Eo9B0CmhCD
YuIueKMxSZGWD1d3+lRjECdHZ6mJ/ml00priQ/tUzBGPWjF+btxxp5nDTpQlgmCNHPCsKb1l6efP
mVbufQhm/NffnoyeXCIbIC+JVSbabdGmGHKCgKv5Y7FBlPYzKbPEXnjUB2lzOpmxJreM8KSgsHb8
GOdPljaCGN8E2OyiIaF0AQcHKLFwgjmrV9fpSxY8bk+mX9l9aS96B65oEEnwa+ztJF4XSUIuaN05
9BeVru3DhDye1ibLgkpWsTNCmXGXZgiFqoH78TpGVU3oe0M5f62ZAEg8TFOHqvOTOz8uMWkJf1rF
DctUE02EFyP/39LeNFeTFB3s1hyZNMFeX4fAEZ8jfzAJpy6Ie0zL5L1v/e+mVkbkjzkCcHH3avXt
F0ngPAG90e9+Mr9UZejBXS7lWwUJ4zNpWrRkw/mTrk0JzTPowQylbbkxpqFf46c+aK61hZftraso
Lw5V0IV3fQUvH7JzsMqh4f7Su0CtakoA+yjP033G9nvL6Sh/iklB4od1hVj6GcttzV5wW8I3vG8J
X74v8upbRoL1p5Dl/+DqUbrtnarHy+1Hdw7xWoew7+9Y3n6PoxtulT5Wq1qRfxUnFbnzA4XRFbCg
cmMGVr4usRaqBVYjFTCgi+GhL6rfIjJNPD9pgksWBORBQ4GwDa38T+gYBg0k0gTLlnyX0ddpWUFW
cp/KNBKf6NI223RUNFq0JPqm90SmDb31sx8KbUWWRLf0qex/VWHF2BIyBDAbQ8GbDPWgxtB9LgNX
2+V9qBZmnQl89cQCqSk0cFFIbrBpiwda4N8FZrGNa3ZsAW2/Np4iA7S8sMLxk5NY7efGQfLSmfJL
UMNYBV03RwM2zatPsOV9O6F9M1PD3TqlnbxqaAVXgR7OWe+cRK08ItdJ8PPQ3dtfYvZeH70tmyfd
U/XCTkuT8F1PfgssR20naITBxgm1sVlJlJHuKuxEn+8Y9AlFpcnF8KYXnX6Hh0C/Sx241pYzav0y
j0c+4yKjr43jz3y3p9hbm5z+ltbAXBTPjEy+r/I50pX4qvmT2LGwlr9LI86G5djV+tIBhLjOtTBZ
lbiYJb14vSLWso6m90DoqH1zBuBraUYEYpGO/mDUzvQktU5uR0I93jDv5kvODvDHZ6VV2OgQllVL
7NfUclyngrbL8lL7ATTW+oChpaWLPrT6FzWYw0ahn/1BDyZ7V004rWthxpuCbFr0VGbwStG250Q/
x5UWQfMTJpR9Z6vOvW86Y7gXAf42G+DCV2LotKWdi37ZGST6Wo0nt5HVp09xSdRVmUQO86f5MXVd
vLODQHv34jB6TPpAPNLk6u8cbEmr1gno+Kmo/hWDvWjBfVbqRZl+vXGmNnyACA+wxHfkNz2OhwPm
TrGqO6PfABOKsYGn2WtHut3CUDmW5togzU61yZQscpHzCaq6XaGazlcjyspiOVA/WKV+O/2uQe6T
omaCZB2KYFe2jdwpoLF/sEg8opkAZUCSvPU1cFX6aKqCEDILMToE+TT8I83pT5gOyRPJY0DeBqRZ
mmNHawS+3UbpbvA6TFa26wNPK9da1Ol40G3fWEMeKl9R2JAk5vS/cbtkM/N6bJfs96ptHgTyvnaJ
31jNbX3CrOuB2OSR6nVavoy1bX9qo9Jb23Ge+Itch2IBBVLfgJuQfB4e0R1+MlKF6wPm2EUJ0Sld
j8Icf/qoqFhC7T5fh44q7hITLwSTPSlqnLfKQwqK6qADNSYruyGxbWgd7wUfZLuLC5cgbis35khM
ARrbDKtU2xlKd3bU38eN9IroPVO0CVdpROVg1bZZu/HHtl11kalTHRqNh8iU4UPQKHJ1MxR+6SIr
YtIz3DoY9zixg5UzlcFSqwdv2fd2S8yqp61kzbRsBzYLW15l8pcdu80umIy6Ai2qWNQ4M4v7yfan
b96oxPc+c/sHSVGXYBjEq8ShCCsl/C3odo3VdmtNo4yFryolXE2Ga9EaPnRKtjSNlGlGokCQtUwI
Tg3JBQrv0sMFVi6SLkrWduX0r/VYDfdRw15Eg+E9UB+IBWEFbsfkmoziq9NpEcHgaVyvzHJq3CUH
P3kQhcx3kO1oaEc+N1RXfhPw0ajgZxiEyacKUdDSGkleJoqaHY/VRca6b60MtULwWlkUtAnv8xf6
0G6HIWHw+r+Dyaru4y7b6oDSX4eCvFRyDsJNENTfyIDOtl3ijT8br/ludMmnWvj3Msx3CEYJ4JrU
Qx7Hd1ajPqUl4NxONXeaAbXdB1I74ocy43TXjUm7E0H84igVLfPciReqrr+aHcvtCIFmQTyZWLQV
+S82wz5AgEHGXbg1Yut9Mqt90DJq2ADwOKKGWrwzr0KlvQJVv0NZjD0TgSqtZqa2TremTZgkb6Ya
H6sObI9uhk95G3wJsOMvWTPvjFotnG5c62P/UQ8BKRyVfRcTXE1J7XOoeKGxW34mlPW9r7XPcd6T
0zyIR9tuYawPbrSsMg1grNUDa3H5Ami6L6XmA1ptrSeit5djWH+4qfkmzcBcd42xL81847vmSgvD
ezpD6o54o2UbmOVS6GG58l2lFlWhT/ZChdL/qY15ucpILXykgy8/Z4bjPzlIQ9lWhaa56BwFoCis
torQGjfOtZUiOQFlY3IfBlm29AfpbiKRyG2t7G+oLraJH22zctiNHjm8Q/zSp/kmlPZ9h+N5EcTx
zm2bj2yyvkOsuYMVbT4LPy03orDvE6e/C6U7bktA5UXotUvIdJ/rUNvEZvCR1kosUseoHpEZwM2P
7YpoaKIDBrt6G1qyKpq0KHdTJj4NxFIQ9/1gdBqBF6y1qtpLA9dE3G+VM+NuR5S3yLWYelPEbXLc
ET3lbDKbBIAaOi3HBkwyuKIzCPe8jQzeYfrVcvvXSDFhxSFc3r7n1wxPdeRsdZl9oDDfVrH5oqrs
zRIJUfbZG7PYLxwCy5GZjk0/eeRT9lvaZEa48rc5WO0KevZzmQyLUtQrv5vSZRn5LKzDklwIIs2Z
P0KzW0ZMOxSa6oUb+9u0y564+ackax80N/qV987j6Frkvg+bzC9/mWn3FtrGY0JIkir9rRtWz3k0
yQUumg+Vqn3ZR08IC9edV36t8PJxIHGX6KTDF1bfD33oXwm1RMdB2N7GMKeHnLCEZSu7O6uzYjJ6
UbriPjiQxCE37BUwkqf5D3csV+YknljuvtokNiKhCurHbBgINNXsap0plzsO90XvHBTDkrXDeqrI
coGEtEL6tBk8c9M6xsofvPtQRmtHAAkuSGIFSSgX+kSozBCmu3SCiIQg6t1r2TR4TvdmgABb4YmZ
Vt4cWIIyF3Ya/sYNhRYIw5Eldy0Bqb7n/JZTvYbztCyymONI/8D+n+O7W9FQLb4VAg6WHT4WuC6W
vWu89LLfer78YUkmbEv67qpS/Q8skMsQ8lzoqqWq3Ucnjb9PoiNK1tqz9L+0wl5HcXLf9Xm4NCJO
nBFecyJV4wdt9LZJQk5LW2057f4ckvhH2PpPbssJacgeLQvIYYBWfUmxU62nLlUbL8YBxPTM8/E4
L7hZs+vz8pun++2fpCGrpYXmtGrJB1zGpfcajtFKIqBfirlDKBRDy6vlo8u2PDDi71bcvOdF/CNW
8ntMicsoxLSyQviSvvdQanIlOm1VFOGecFVOQdPKn0p320r7e0a9akbdL0U1/M4nvdl6EGsWlZna
8NMq4mOsdV4YawAzn8wiYgdosbvLPGI+e77mkkrKKmxa2thzk8HzykUdBRXLaL6ffNEsRGZ4S3Aj
VBUTImJmioyysy9QFwm/jdnngfjhTFqrHwBBSSv1CU+vM6ktcZN8d9tuH88fS+kpFPzBLugLH1Jn
5q37Oe+KPhfwGqExgVcTQY7jo1949sJsqpUtjXgZhM0zJvlVHWaPg5VsvISTyVT+MtzurUfesTDb
etmDtFqb9fg0KvCSiVk+2G36rTGZjNkX/64M12elKV8Lk0gi5YNAtDJ20r2evQNzu7MM2ikkmG/T
FKpHaIaCoKLqUzTYr6VDMlPHcrUq/GKCh6V+VOg3FvUE5M4cKJWM7arRALxWdv1pDotk0U3uc2R7
y8bgxXhxuwtsbZdaxYMV1avWjH3UV9YDhI/XoK28NeSjbDXm1X6Mq2dhQ56O1LhHXAjfPh53WAf3
3NWD8X8cncdy28gWhp8IVchhi0AwU6KyNijJYyPn1I2nvx/vcmrGGpkEus/5o0Z43ij0oMi5JkSf
NfGyNf8xhgdm2vznNNqBtUK5dISGkKnDItw76aXY2l+Z0MmoUn7k23Svl/TWxlhX+XrcNpRb53E3
izMVt6uvrpRY2oXqRAhtG3/ujZlBmg4SXx9Wdue5T86sY+p1mTxI5ymzDnrZXAiJaPizZWAO9lOh
5Qc59XQnbME6Nh+c0r5otV1VJGOYLALvIS0Eqeuux0Wf/zmaMhxqqWBjA4A1VPk6CCtIe/ujoBLu
so4TGcQOe5RaeV4wNd1Rf0y2lWfLl6Q2zmkt9cBuqRAysWyQoL7EdCj3waiAk2gj0mxCZMkpXOb3
fvR2i/MwgFmXNl/O/dy+EsvPEE3Enq8YsJ6KM7p+31nkWLpcZI3a5n5fQjZvymU1KFtwsoNBuBI1
8xeVQdZPliXCS29RG1Mv/tJxFNa9uc+cZfT5+WS0O0y0Gu/UqnaDP5jr2+yNrH+D6VThnHB7mEr+
xYDyUY2cCKVjPgmvL+jQk3as2I/jaZnONdybYyycWpJCI72/EpSn+JVnBeRPEWMMXTpW834r03io
jT1G1He3pY6gVi8lBVwuM72u4C5RtX6OcpN/HJ1qVzk0qA5buq8654B7Iayy+dVtizddl7uSHYOe
7cSfvRYSlHeZuFetBigeRaA5K5obQL19zlxd1uYpy5qdW/I5MjtKXx/tr1yZn4eRasEkfV/ax1ig
ka3d5Z/M92HSWfdMnyPujQ8pWJ7aB8FtPhqCPcUKSZ68kLX4tjAwNlSVe2Y7H0Y9oQ9ALodFTbnw
xqt4lK+PG21x9k+/WTsms9grxLNM5PtikIVtlUk8S8FLOQueLaixOr9T75GfHZE9mq3YVNQ8RTTv
cPHmHq3VLYmatCZPV2VLO3T03Ow25emR3vYWZVf2PlmVf+hSDvpUfBi9qbE2FkaYbd2hX43/NLte
T83CX8aZJKnh+RMKzFOaares6S9y7P4VxQpQp15lS1WsrWU/xqNBS1fTv0DNJzrv1agmbsaRzk6a
im/I7gs2IO7L6d7WE9IS1f1duISXyv5T601cbPk3FTneTjIzWEs6Bdo2faeUHDADcSEz5EyhXdsv
3ULk1TbcU0Yl15TmvrbK74U664OV5cAa7kiSfGs/JpkBeQv9ng4sQbhV2YHQCLQWy2TtMdrfCm06
GvZ8LW33ZUvSme71HBtdz9dJpR37x/bRW+I/xj47rAkF9XtT8Ghtd1Pqb9tcxsvaXzRhFpGGQRLe
3HlriqEJRLe8LnbZXBd9eVHN3HrXzPpF4XAGcdrofQcsl3hGlsQOSUwZj7U+UpG9ilgbCV7zsoRK
NouWEmeKjdHbzqbIvlvLvLiM6Nmmh7OB8hVy5EDFmBfqQ2pHTWOEs+1ENDzE5prvyP4gQe5zrp3X
nvQ1y2qioe9ui7V+lI71X2FU/yX2dFNrszt1VKv4c7Ptpi7b0egQ0D47ULUiwBhqjKZl4hAOrbOW
qeLK9n5bTPvbKM1AaNW+nWreN1M99Sp95JuYojVZn3rDIru9m2M6ywKVhAybdrBabSORb7ttsj/m
wfhxM3lwVu+0tVD/1GCNxAf6qyyunOxJUMlJj+mtALdqDDacdHgaKhtk32DgyvY4OChIb5qrW7Vk
GXkrPeAJzFNf0l6B0lQtI2EQVTd0kr3KitMyO9gpFZ0YmEh85PGYi+JVGHlcDONpKJwp8Jz0ujQg
C6U90R1FyqXOClLBGxQ0N7Vu+uJSTkWryqtdzbGTbsetKsDb55ph0CPofowX8su8yWGc0PccIGeX
DMmBJvCSOBy/V0UWSOF9Fb0bbxtngIYwoU2jisLExbTiRElrX1PMQ2U/4DmP3ExPHrnGiSgqT7k5
M64rkTEaZ10jUrBdd8hMQo9QuFHho6u64uQwYkx19ZTMEuA2ube9Ha+dC8S8xaZpM5bO11ZOx6Jy
LprdnZcm4ZGWccVOkI0m+IcICke75tT1gSGfaTzdLUMfJnnBqTG1+1rCXbtpFxtewks81pdJgq/X
ym+jzfZjf6MGTA3lMJ95f2N0QYGXtDulo+ukkmHTQJol6q5my0goZCEM9NfckhgT10Vt5m+N81G2
02drc6m3/EMxOq8DyBs0PUUfIwevdakHRGJiO82DHnmud530MtJZVda2oU3L3i+TGq4VAZHTctWn
6TBr6kVXi33atqFhKrup1E8Uo2k+hA7Czua8LI0W4gLZt9LZ9wOV7+kcPm5mdZ33PH3BllYvuAmj
biTOium7oLdlLxN9uJVNKYNBDHfHrLlJqmNG6f3mpNJXZoGLvE/Mw5zykJf6c9mPlzqVz5OaPLkY
q1ZFmZBEpTBk/fxnscQ+IRz0EQ6pqPJAb/BZzdq7KKyYVNMro8IaVWoVtwWGu6wztDPZgCdl9XR4
hDFI+A6vy2amEbkhTwmVQode3W4DuQIvrVcf8Z+UcW6DbLlVlLtl3E1LTFjum8nz4KIS6rT1PJo5
hMkWLmI4YbjDEO9E+tLSE1epH0tPl4XXhqq0KJ9huOzaXU+3VNCN1h6wF9Vze22nDH7F4ydYe7Vl
OV76LzVN6AfS1Febo6QR4EyiDlxdVBA0QIUANIkuaw4A5ZWwyYhZVAmqzIYvTNierMG4aNWaHFXF
k35KbxTdn+bMQjuzriwJ3FBKlh+Y0os5l12IHYVxAJUEMEb9QfGZyjyVnTuiLkeV8wyu5FLP5c8w
ij+DQjwqgZz8Bp1KNrMyP1mzd7cX94HXBaQYS94r7d5a3o5I0DpsaM00G3nt3O4VRFc79kv+DlzZ
njnqgN60qQ42ZtmV+cWfN4etU1Gel0r8WGl1kjrrVN+7V5Fl36nnAj+kzamkorUdsxtim3g2CNui
VDMDGIPXWkPwzlg0Dy2uSCLZK0etVD4rHgwwr+2QqXR61gyUefpkpAxqrj3pvtha1J+y9RPburhz
viNXkaFb+y6MBxAA7bEXUMrhaEiA3FJXvnuN0iVCFzcfO699TDRxUDxQGEe99VIXjGbNzrTmHTfU
2SWkhkDfUzIXNb2b/cGmkm+zKuNaDPQedjURoo/ksVIZbrm5fNE78mdYauvNbPqOYc9tgmESDR9l
zeBkN/e2oyhZlcKHNji4Vs184e4kxri1bnepWK1T5i2fmVq4e9KsrLAzOqA6m1nWBBl9Xjx5SrPH
QDi3IWwPYxsQfcizFlVp8aou3ddIqSmwrVqGtWp8JF0Gl62lwbalV+ifPbJB4AdJ6qqy5XQSoMbe
NGrTVOPZHYuNKV15p7Mp9fvJihYx7gmEaEKrbyJREl40rKpNcYRKZmhpBQn3wIjojxA1pt58hHfN
JxxsZMAooSvWsO/B3/USU9KcQDPNuCCXRIeaHLWRUBUndmqCi0FHd4Y9sIw44gJA+8aFP4X9SCGB
3Td/K3OTIRFCvg0hhk7X2Ou592Z3sJV9l3ylRt+GJiBXoNMqtXikq4+WEtUZYaUU3Te5/OyW6mDk
6dkVDt1i/KS1/c2liDxF+V039aYSCyf74sN71FgWugcymDzixartNOrrr1V4HhVp5e4RxiJn85H+
1oA+6T994hkXwmq1H9mtf9COBRmIhFUOYzDr7c0RxXtZVec5l+e8MiJ9g2RIcSrb1db7TuGASEol
mJ18l+V4bYvpX16WFwuK6UjMcMSq89cbjJim00g1+w9NF3WYFpVHNKp+mpIKkeN6aVcScKyKItBq
T6nGd5c+hpuyhEIyyWN74NyGtvzryuo7t/pvu1BiRVvv9dC/0HNyKsHjRr16m9YqamYPXX5Gu+dA
WlGTvpQpkW6tPsQ2gQVZJ9FxzwK0KX2VxXabl/qt7fkfAcWn5G13J2njchlB21vK05xhfCdL1x8p
RjQLqJl6XF4abaX3rlRkOGrTL3UHLCEFqkw36fXQmpqfbFa/gPuG07BySKzOo0CX94j61wdR/Nd0
W1yaeRmmXQp8thg93HA2X5ucLpxJq07m1vdRxZxGI2BRBHrr3t2sikto/0pLo3VWxaFT8pel72Ou
eJJHhielcy+ZnvA3bG/ttIWa3G6CVBIx88QZjeHrOnZzFLLHxWue5m36r2PnIoVYDWa1/LW25ctM
wMdIv6zimsIxjtNkN6VuVKdLQUeet2vnjQxlrvplBV2qc9IDLH37cSYgCPszs0crbJIyFu72qjjy
15vgzMSUHlSz/mObS+V3YhsDSj0FgFn67fWUiSTEBPoiQ+mctyk8q9J6safOn1RdkN9a7bveuk7j
kn4v3QBOnlAibL56SoLPIcNTAtd5TiY19yc9uVvqGla2e0hTKm5Hm6gj4r4/u3ENRc0JZ9XIAPCv
H7MG1IGKLeFjH/tdIShIuVIupbO+DyQkQGt0h0bOL8hfboYpKQc2xVk0NPFVjrZEq2ef+ioL6W/7
ry6JVCzVE9dVuBnzWWQfLfUs/mQSiVx0ynl0xZeakzle6y8bgo6YUqV3S3pPm71dR9kcQbG4JrGR
qlYVks+8E/Ycb0Q72qPSB1ZKlXJv2XAi3d1K1puuZDIk+5BmDRQAqTE9SV5tfGD0mMsqBoE6O0PB
LOFpEQ21wZgRHb8mve0rnlnuO9f81IfMiEsQNAChZ178qE+yS7aU11Vmc5CanfPJf8qU491Kc6AH
RhVRK3lS1Ypq1kSzX6qOBaDeki6igOI4axqDg5elCKzqA73yO+yV13Yx0z3xlO/cfnQY5CUtd9tt
IS7ObJOnWVU+TZQjvr2VX1vWXdNifprL5CaJbwzQsAqfU/4vTVFfXW3tBqE+bchU9nIhvBGmf2Uv
XpqWXkah7bfU2s125g/2Ay4goJ6g6p8h1+7kMF7StqPEegutWlBfocg7CtrQFODj7UrxPXAZ5A4E
m9Vnn5OZ/aIP8iIVkvp9AxSjmKEP+9SjeUc/6Ob0bfXpceCsFc38X7llR2pv/4rk8aZK645mi7ZO
75YOQ9Qb7EGY51XOno4/OiQBV98evMlA/+PGs9f8Y2V5GqbkXPRUanvqD2bNJgCJ9Oe0O2R5d8qr
/EkiIgwcY/0As6QoeHYP5QIbjHb/P1tR2bFgDKYxNwlCglnLjS/MQRyqAwhTUv6s3npv3I6VU9Dz
7FR+U65XLEuBbiS/y7R+2NP4zk55aqwyHPMZaM06pIV9sOv5Vcel3rvy6CHD8QtRxo8McxxXLzgm
YssgBTlJr+sjNNwlY8Jmq0kS+UZseGiUy2P4M95FDtPizBAUZlhVa8wzVgZZVl1my3vliIxgZw9j
mV1IcP8ZH1TkVNLPXWbLIdPGl3Hr7oY7HdKs2CfGo0ZgOacbRe5z+50a1pEYAsgBe1d05hmLW+hN
86lftJgSAIi9xTo4BdNuMprgkXlEJBI0Rit7WlT6T6tt/qGmhr8efjLdOW9aG+qKeDamfO8K6IKx
Pk+dtuttbW9RKJoPGQxociaX7q1wKco1ld4f8w6ENLM36sLlbZibXZ2rZ68BhOPZbarpsqwEw8/O
UczG3fFE6PTWSzrlUMjEDleqE49zcRqWNkryMs6y5cx+ErhFiaN14qmAKYG/FZlKIi9MlZhr9poy
LoAChKUEW4YSWs2itN5e0kQP1RnEtm4VL3BoP4F6DXshA7fW3ow02RMMfjRlvlP74TbNJhMqp8Mw
eqFicphTkRrW1ILWCpBEj9RFwRztZOPb7EgIEF62AYVeI5tTLdMnZWN60Sy7DrmGgQRKRMFNrGfl
mT03Wgp7L+ziRGgGpSoJSNbC09z8VycTc6o41Zv7nFr2sZx6AC85B1oJwPyAAycWXOD1Y2Otb+gx
zmx0hwU5rmYzymTLFFBJdzMW5ZI4xblZt4PplZM/psvfxgTnbZszX+KBuM+zNVtxtYArOyOnQ1Jo
ZwXgry9IjHe3J9GgLmjs+jDX3RwMZvJSl6gwFtXaCYKA/NVNXumsWKiTNZ8J6j9kysQAuHVXRQj6
rZV/XZd9g+KyatO/mZUI46rJm860SOzWTYOOViFqQRC5LHaaMio7wB0YEqrIj73p3Der86WhN+ea
5cEWawCLuR8L0nlATQuCDXhLlWw4CDc7yyy7V7W8LvNDfedARmhXZcmfnVK0vgZo35kau0v2rmYG
niUXRqxmvbdcysHb69QOe34Tvrty+dNqXbhN5ZfY5n2l5leYCXo/khd07ehDrVjqCyhqdhOLEqp5
Fg6ucq50HbuJea1rPcAK9KmjPqgU7REB/9738jzqNQmGxi4dmLYzZQ64odJA6M5LXeg+mRjPi6Lx
K3TnnD6Tetn+jHMXYoI529rqXEuxnqxOfdgJnVtdDcFcrDu4Ly66Yj9UzIUu+4Y1KhergafmWXs1
ivKaWugLW0v4Sbc6QcVAynblHCE+TrrtzXtYHg1OfgEvzOVbbbMJKZV1oM/AjhfH+NMaqhYv/D9O
IAa+18/vRpbHyeRFk9FtQYecIVTy7m0z7auxjhd3Y8nNNBnOaqcGiExjMnvOlZt7xAoZxkWo3Npb
8koomxe5ynD2RrYavV8jWtpvFjki/sRzoU25SqF58sRmus+V4WjkBJ6b3p9RzyOPNDLbLkJTgXHK
EnZqz9dldyZWLYP9Nt6TQb6TLVL6JDWc6iF9TZ3smuTjSdTl5wzu6QBowt49I27PAko/ZKBV4wtO
gQMCr6iqBxhWJEdFav4Vjn1U9fG5Sr3HA7p3uCJBQG1/ppHct1fD7yv73g+sUoxCCCt8d1beWlEc
xnx94gtK/WXV/5hjhn2q0AJPKqxBj22KVI6d3g2MUVWENXfAWF30gcouGKdKogb5Zv5NcDgEo6Wx
0uahpjX646mG3Z0irrN4rPRgltOGerM5yXHtX/Is3+kFi7qwl0O6iV8TZUq4ONU/Hhs9QJn11Ekr
1BzqSp11k1B9zCIWyd6kWFBsCya+vksOttDcyBxahzJy81HxEcV0fjas1Duj7Yi2ZLspS//UNwB0
nnFcJ+PXJggyamyGMVvrdu2Kts0kIP+GEeeYlSg/LMXOj0VmxdhiVuSwQOarW0DB1mi0BmhMXvuG
8LLsTsTGJ83U53IDLBTwQ+X8Aaf1PZvGb43e7Mq0EWAArXc5FOsZqmeOllH903fUVbnTE97P921C
9NDaGqfbEjBhBgJbDMOGJiLRtNcF6K7rxi2yc+0K25/5Im/u9caupg7ankwfpEzSVEOlyXYE8h91
mxQ3rSqejArKaB7zvb4ueog6/FC2Ay1B0zvWXDMqaHfECMHvZ1k3z04vqdKdnZXkfFBE6JrUlcyA
kBd5TWH9Kt0VCZYodwm0c5TJ4kN1xbtQmn/6oP+oJXE5Tvc8mJyDupns0rm+b/b8XE1i3xnWxwAi
jAwhjcSGlKpRor4pd+ZQPY8eSOM2E5O2lt/aah2MeXxrZUJ6dT67D531tV/MAI3rLvHkS+39f5mb
gpQycB++/dNtWEYEHLHW51msyuygaBo4xHyXQgmEME6dznvXJfaOVje/afI3qaaoEb7Ijy25J9O3
aph51EerCwsF0XzduOmuR38cUBTNVb70b5wIpV+7Kss8ydBeQI0yrkJP7X4wMunnVd2WQLGVmadu
WsLOnD7tsn0v3JJe7mXT/NZp8x2VLsVuoI7eSMt4Srsq8uTshngVh9O2WDsaaMKBglykOwCnNr3f
Mpn3dKc9s7P0KETVH6SQR33mnF4WFG/M8d+JTKJVb/bFkO21saL1m5t8c0uKlCsE0D31ii3jc5xp
WX2rliL3B0Qao2H9ikVOd2Qee3pUbGBi42XgjXYfvuyGrBOsieVJ2RgMBxtLc7pkrzzm6tUde3lQ
p/YNXdNl4tj3Yf9vs1jfNncivz4RLQsOjJrhvIixjXJKbaBMJPw5OZ5TvT3h1bxQXtoGs9Gf2my7
1sh3glQhMz3FBe2k02tlSv5T93WbNSvE1LvAGcAw2a0yRRhTwKCamj4d6rB7bfw2rCKy2/HkAmei
6fGtlTb5bCGgDphrROgBFkyPlAfPW9UuPBSff1pZ6akiSd2aEAt2BZFH0HpoBaX3KidzX9guSIid
7ztFnSLdRRjSmfqPknUvtj68aPSZRzjsj0YFdapjQAwtapbP7YDWe86zZ+JK4n7NPkuVPcxmwimq
5ouT5b400rqgAgy8tcgi1sGXpcnBkE2V3igXtphlImi3vN1JiNQwtdKCrRQkkT4UyZBWbn9gbQ1f
RZN1zeftbiA8nRnokhGOSF3hL0pbvkmt+nCs+tgirc86cUSvHKiER6baTNsLbGI9W/RA2HSb18vO
QeZeJ22c12s4Z96bWJvx6Gjre5NV31W9/is8JHXG6h03DCiwMtpel947q9dJcWvSxMERUXj62US0
eKOj/B2fi26J2mzeZ4V1bEx9QEix3OSoo5GwI6NTaoYflXiH1ilDp+5MtqCC0vVm12nuyVLruBXa
b9VrU+eDTFEQ2umhCWoeFm6OCCFTu1jXlSLYXEPzTUN7zxLtSDHwiQbHENIOEe4ju73Oyu0+Ttsz
1dtGgBvxlEp8+YVaJ+e6WSGUpdnvJmlfTUZMaxNIMigjhBbndloyZkasgufenFFzmHFNhSoPyxK6
dfFSDNqH3jVRQ95z49oXZ8a8oJg60rTthUqExOfNge5i9jiCstgBgyxIPcMydU0+D+ZF7fn7DCMJ
EEgG6E1R1LM7QArYBVosQp/HSBeJDFsXWn2ilGo1SlaaDZRF9SZ+On1PRo0sdLo5FQdsSXzGvixb
Lr51Au/f1iY03PlnMAiWL82wH9rAGGVYCetfUdanxKmKQI6sd6IdD326dkFbjndpkIU7Gdq+L42/
tpNga1NVGeYk9warkeQ+ofAW2qpECbkcaO+ZteWaOwbcd+v6bo74ei1ADB510DqTZjmuX1nf/QHb
X/m+7dkvGu3FHhoONRtmcbKtv4tskEJpvMm16wDbTARxdK76mU3ytWFTUQfUdpYXu7qNSC47K7n9
nyjKP8nUhk4xx4Yx7HCSBihJxkhN2uVnKabT6KWg9WlRvyba9lxCmquKtrNn6zw0tv5KKd1Zr9Sb
24DokQBsnvh29JBPf7/liOlFhSUhNfjNpJ2epaW8T036nK3VhW7NKyDvmacrDw1iRQnuF1exJr/C
XF9IwToVC2+M3nvYrL2apaf94vOKBtetQ610hyNyzlC65XkprRwC2XhnLHrTRvcmyH1jN892ukHq
b1l7B6CFLHTQW4GIJeqrZkGkGuxvIJvJyO/N98BeeyicHrH+NL4YlOWGiZnvm005kutwKAQq+EIX
d1effsisITYKZwg0UWdNT9uaFwG5tpOfOWUVTHb7xCLEEkQUU6h53GwdlylNeowuI2Or/lmnPfjQ
UpePlJQSSoFxC9PhXpPlLYGaOkxzT/eezMEQsvysjsW+5DqjSZawPez5jdF921r1d7Ua7VjKgvpx
XfQ7mjT+AWytcTk3e+iS77lWD6VX3fMGpUSb9xJ9Xw40l35NBJsNrbuHVFpA/5RIOF6QG0DiWfOp
K+bXnCGOzJwi9bdU+7JoxKEJsj+jJWMo0pJdQ+3Z0heRJDdAjuZ+1uXrYvWzLxUASBKiYneo3yZz
+suK/DFp4lRN1utaLVHTE8BOmu4JAeLBtpGzwLoU42CERtq/WljKkAPyxHQKA3BmtGrUO/aTY65m
oDAyupM9QKXjomCYPRs5Cs1p9q5dDjOfLn/cpedPwV1VzCyiyM2I1hh4dxaCcJ6Gd7vS4Cpbqmz0
GVKqnvPAq9L31Kj/FVp7bxjI/KXs7uCysZF0B6/PryKf9golHbtlQoxjb83HWGFnNDuDZVGu3/hL
Cr/n6YJywwldsT802LlKEo59c3DiAmFOk8pTlqDwE5hwzOnCvzvXrhaMooCu6IO5y/E5Jc8LVix3
y0+9mwEv5t3B6doTFoDkxawTCn80/Su3FXuH0FYPuYsCq8J24tLhpI9FF6w2/96bfrXCwUpoePG0
tV9yyK9Kztk02+YfG2MMgtHux3GsUKGL7ihGRBSmspzwbq0BcXifoyaInxjWIKvhbDK2VOmlX14H
rNtqtt+0yP2dmdu3AjhHrk1vzAeXUmiNzS533KDQ7bvVO0ibyV6OC8/4MtPs1x5ntKeNYca6M2pn
rSqprmxZyUCN7Gg1huc+WctQMPbuBhQBUIDaYfGS18paz64z8RHjJ7GKOpiy4pSMCV9dN+3F0IXZ
0D+1VfbdVxQEZpKVca37C1Fyua9282c1bl5EHvqvzs8lyqT96GsXltA2Q4i8i+eCjq9KQW5Z8zMZ
fejBs7SJ/Gcl86sp7Je+sqKkI+Rl9qpnJdWe7Hk+V4m9L8ipSyyXpqGi8K0Gk12JawANZW/6hHsZ
SIyXmD6dsDWNDTVB8t6J9EgI24g3kXA2ozyXk7EX1hqaA1rT0QkXBqUxT1EZN/8Uk2NAo7B5NO2n
bLEWPnXJXWyEg9MdIRA+ES4MPo8B3y8SEkXLUKCsR7tZ1X1udF/TaMYUEfA5V+Vhmoyb7mix1i91
JDhBW6s/Ggg6NRvg0tie2E7CzjCuggTixtiurD27TrH+ZQNJSszcO/CV25Cp/CQaiwz5XCDwM6lb
6Q0zUlf91qVbOG+2E/Js3CzCaYSoLpvN+kzd0YHT61Yk9vlhvD6zoBpx5qqBdDpUZOLbq63TUKrP
s8YbUNrOKWHpqp3sg9/ineSys3DZfxXhMsMYkp0a8UzbCry7yc3CsImValJOpa4t56xNTvryaO8i
3ZjOTYAq7rFIB2I/Ia7oIdfRL0lhvA+0U6JPxzQE5XQbuBcDp23vmN5rolyNGTGgy7zD6n1dV0ao
Whc5347+b0vm48a3EjqLFZUjdaGelzKLT8hlewbtdHWY29JDK5TBR8G6s4X2b10WumC1M71rFyHd
d8OyOUAmbC8iL4sdJ3uNcoqACgQAP25vH3RIpDxFTmnKq7HZAL5KODft29Rtz0aqoaXBuwvB7PMO
RLLSZcx7JkEKWLYkLoRHTNQXsn360VNij/W7kjuALNNwsXAH3nVGJqRDjbpHLNv6zviItetz3ChZ
seuWbAZWyQn1zzu+5soKLPKsPLe7TYhjp1I927n6T3Hav07X/bWN6R+Hchrr3nKw6gnajy16sO4c
XcGgQ3V3v8jDni3QdBjGcyVEaKe/CsXWY6tEmaLAQ/Bq1Nk+xZ209uJkKjWTW/ZIxjSDLZ/CzqrP
pdVd7QzGufB+ZkLAxErNbToz4yGWeGURu0HF+Sv0m1/0+ZnR4WnLjV8PisdvshW1mNKw9KhQEROR
0EG3qLCDqK/JZt4GqBs7fVWM8mfyFDfahvajKsGxjPoLedB1a4ez3qtRq3DM9DwU8+z9DqTX0J2X
4klrGoSDPSaLgaav8cD0AAxW78HaLksCNUn8dhptrnslnlp5SLkvKH2DZsl/kwXxYzeimS2PiAsi
YhRf6DiICg+ctsuCzNTfkq45ozzJmMj/x9l5LEeObEn0i2AWERABbFNnUsticQNjl4DWGl8/Bz2L
KWbRSOtZ9Wt71RUJFeJe9+NoZT3e7XKkNEqs0KsnKKVS5sJ0MqJFni9pHlzGZRhQwCz3o7BO+VDc
F3z3WVnfdNWA5zi5c8CF9XqkNVYvbdQI89K8y0friYrXtJqK8N5OeTk737vureJyiPDweQiqUvWW
uCMFsuS7EQdXqjdczhrNq0VbaMoSerwosJJmZ+ftgzsaL0CRUaYFtKFTTcsqaIfXLm1/DMV0b0XG
VeiOezejmJiQkJqYqMexta6S1vglAK1teeGfEw7l6xltfQUHK0fha6EyMvnF2IO9VTtN9F0nmppj
8AJQ6rIsqE1GSlwHMrrwOn/ed5q5uatRrumhRBMpTATVjfk9j5kdsixB1mwX1BbzGDeQoGXYxMPd
3MX9KR377OTG6sXL5VPVYmnozGMrrKvJRFadZKyUY2S9BjlW8bFCUOpPzdbV85Ym4n3Nsfias5yz
dQfnLcQq8l8ZFjjpgRMBJIMEDYzujEHi4RqtWoSqx0a6SboJnWKcMHmE6P/brGoIppJu+hUk7C9w
hmnZIOiABsCQtZR95uRHbBj5Tand49jPHN7tAMkdpfV8QOYcG/MLoRc0CT8HCHwwJjE2IKKE0M6S
3vaeHmDX0SCqcXSPZoMdwCvhDq/rfggOfdiYL/j65sPnA/4FR1gYBQ5oELjOngWZ6/2AtTCzSvS1
PgYEWjxpR47sJwcm7IqSz6/Px/oLAcENFSaZGAqiBVltZ2OpgF1QH2f+kdBhprqZPpxlIESzs5Bc
ornp7+3EDW8/H1T9RepYRrWEcpcoJoY/o5E4Ou7tYqz8I37u6tXIigRXX167j1TkvJFu1iLvG7Al
OmxMIImtWl/nUPjYJlAEmzqUPGylXolckTdl0kbfogHchitLpgpHZMN6CGmLbXw7auOdkHGE64TC
uv2PQVpGuHFKSJxB2hlfYMo/eFOguRDFIRXcLCi47x+cI/OsNuBBHR1U9pchSeqHaGzvCGx3V14z
xMfPb+NHwwFgAkFCkipI+LNnl0oVonkRfAyoJtdG1mUHOw+NVTTgslZRKfafj/cX7oinJt2Fs4uF
wCSg9v3lNSn8P6rt/jE0LeVx1HGH36NsoiUYO6pu+tm3vyHywX9tgQX/Cqz+wZtKsAPhIxBxaWfq
cx7k2PdNwCsFnrrxOLyj8WzUuIG/9LsooJzSuVOvn1/wBx+iJm1Pab2kWQr77DWNFxpuFbnO0XWI
EYAbXTzTa8mPtEPREn0+1geXx82FTwJ818MTsvyWPzCxIm5HO81dn3hGNe5k5T+YSZ08j7WXbdq6
xbc4TO0XY378QP9vzLPrK5TyAb1b/jG2k2mTQRhDQ9+hX037bm0ODmZBP63J2jPgEX5+uR8NzcME
AYhRhAzgs6c5kRmayyw2jnCBM2sHPpOyZuBh4nKT4MFNagM8SoH6dl+N5jT89ykdCBKfKXRR4snO
+WzVjB/YiH19tKaQipUSpTetg9ivfwrOz+hj4+XA+PkVf/C1LiOyZDp8Q9I++3q0VeJFJ2LuSHJ1
T+yn2X6n5+k/uGmH2WJKw6/AVh9MsoRAsZIQeCSZlZYf9McbBZs0FmOH3tBWrdgrjqY/M2rC3//j
ZfEEAdyZII6VBXzpbBJy/RITkDGQ5pzpBElj3e0UN+/o5lN45RRe8vj5eH99k8t44LogHbILAIH2
/qq0oEOTZ212Io3Lnw4B9QJv7TjUAehtsvX94qn9dRN5Q5nTeUe4hUx56v1wvh91wE4hKedlar+1
wkM26TWJXWw+v6y/+VwQv0yWQjCUmg3O2W0kxVmWuXSzk+F1zd1o594qyCtsBaF3v7BZYWWii5zg
vj6oxP3PEwE3FR7ZEpzDLod/vr9K4cw4cHWHkEgEwGu8vKMuM+oiv4UM291CKfNfkrHn5KA7qb/Y
DXwABSUqUAFm5C0CQG6eTX3sThQeEQjZJfcfo8NyFK5jHGFR8Gw5KPscY4FEIEZY5W48coTyAMPo
JHlxPUC0Xzzxv58ET1xals0WjLQR+4xuSDAbQW2Uek8QPV06biEdvoHYXLybGYhD481Hpb7vJ/bZ
ee2JL5KhnOWvf8eq4jYI03FteIIEgHpn73dkytx2DQciqWGCGYCO4GKeK1SbokHgjMJJIXTb3TAZ
frWJ6zpWaxdr9ZWVlbZ37eZR8BOpaX8H7AQNNv3b8Zk0WO3vyDef9dqvUUwB4EBED1D0talD8Bph
oUwUsaNOYQaU7kAPu2tDomYKfHqppIjCbq7pNqOP5G07cWKHCG+iLKQj4XGSRiwh1pY51Nj2ZnR0
HvqNY4sgIzglid1Hr4CM8kM1FByxkSKKa8eirbGWAWk3tIalQb46R+5d1iunXAVYVjnBqVGeevzC
36uOeWwFr6tP1+jgzZs2MX0fLEkQ7v3ARv5NMmuS0dXK5DdjMsO7zDNnulMiKdBc9vG8+/xb/QBK
yTMiYIitAa1QfY5f1BIyLa8IGO6YTNimc9WVXVCrr0Q+gOeK3VUkBmqSrY7XXUY1AhQNW/gmZGWx
6YBauf3Annf9+c/6a0mFJMzxxAUl7IBVE2ereeoDAXfyJDr5XRbvy9JDgRQm9CJ6bFRJ0ipaEKn5
1KaGcfh85A8yp7ghXDbmZ74cx12+qT+WGnyELluoKDvNmc02nY9y14hSU4RPaZB4fbtrLKQ6eUkh
i3zKFq5KZt2Y7pcRRX9/vOTELKEpLLXcivNNImb+VpaDDQIQO8jBKpy9n48b8o+3I2jpvQvw5orG
i3WsbJrNn9+Fv1cmEk1cyxEs7mCF/53m/rgJozUaRWewMhk5gscqqOajJPUcRZ09fQFj//tRS8ER
g3cMsCKAzLMZcxjGoKMjnEMDL42dUc3mqcwoHHqT2Wy9Fs2pW9SIECJ9/Pwa/wXdn09PlrschyE6
YoM+Wyl6KkV1UaIsKJhAR8RxGWzAtGzdBW0EA+kymKoJ3YKq+tc866iCp7H0r2itNtRJs2qy14D+
8t/A//KrqaeGjLTLKgBPhyA3IIWgZQq62MLFYVnFJqGef10GjfVGVh3FTaUz77fDtu5e6dj9au79
YOoF50pCJT0gjhrLXuCPB1iYMOeTmlUwgrCxAGGYkVIjOOA89C5ssy2HL96Yv/b8zPUOQUoAVTEz
cKZ6PyAZqtlUmCw1sbIx+aCdrkOskXZ9LMyRJnES+v1zlUmceZ8/xg9eVZu51SHMmshD0LXvB1bs
L6wi4ymaVdZZ67gLfL2mOkt/pkWKaW4/H+7sq2TfxGgUi0zTBjfpnnPkgxIXChT14cCqNT6y9tir
fMRfvMJrLLZxkFU3AcKANXoNF/hD6n3xYD8Yn9O4JLl7OcRx7Hh/ubHf9Wk6Fv2BGDEUpXTesgLY
3jRfTnAusH6QbY4JwZzG7lgVMHXp15VwIj6/C2c3fbkLFpBNRUgsiEoW+fe/IhvKMSkd3SGqCnGp
uqHWrOxo1NqV4ffZV5Tmjy6anSGbGLZ0zMlnw5VO4o0RXxgaalHdW2np3fQ+zWjmZXVNaLy7GXLH
oVE/4+RF1PDFMz+bouAiW5Lr5CTLRlyTCfT+amtlRzKDKbi3xrTEcz2ba3sOis0onPDWQ/DywwZS
QJ07C75Yjf7NPftjjmJoT/NiKyjfhPI63nJn/viOfXBFTdd7JMlavqgPBu7RAnxUE0e31O+L8jXQ
k4GMLaxl/TM1VXNruLa+GOwAURkWQkA05thArFL2gK+wqediP+Ljsi88u2rEHX9A7Q1gbCgBMJ6w
dYpUbLf/pOzJSKPLfZMGrOmgPPBTtgdOl6ltNJtOi2cZ0Opa9fH0rfBEQZ+9+zkadpngOktGCydr
BSyCsFeYj40jSorEjvpJWQbnp2rMaMYUJ/JfiW2AJ5AuZEJX5G6/rZpZI+jQUT/g6Ayb6QjTZITH
R8/Mck5FQ8sxo/2ee+g3/CvtaGabOtu5VvYIRxF/8Hyy41eQMQOqkhHxXhnLA+E8/bSVs11TZK9g
5W8HXQGnnLMYTwR+9lpvyGLW/ww9DQCdV/Eb/gf1QgPPeQwANP5s8zlAg0Bpyto0joOp17bCb2nE
b8SX3C8oNS0rg0+PM8lax8ixkZWHHa7mGZNdU6NmW7mBrooDkjZMVINb3egE9enRsrrqYUa7j2fY
NXtzLZSV3LgqaKansUWmFhBEALYpMSfjv37IvF+Qa5nTeK/ZqZ+9X3UxZB5cN//ATgxnT1fFBzBy
0ChMy/uiyP7XnEEWLnuqZYlgHBa2969yGpRL7l3oHnJVR5hHannDJtw8BhXN08+np7/miyV2V3PY
Ij6LY/U5IbokMlH3RqgPy/7pse+K6DokAOq2hl2FpnSqg2vLiXAszbp4tqHP/McK2PLZkivIhIX5
bSEDn91Wn25tkeS2PjhVI8HCwCWddzQE01/VmEe/OyK20j1C0Tn4YqpajlRn84XLhMGODTw2q8Qy
lf0xX9AtR4rbe/rgqX44GJUX7XOnVUgplNoNrhv/8/md/nA8R1FPgFbNBLX8/3+MN3Homruahyp8
097pNsIAAG1uncRYz4gx/Sq6+aOXiAIxuSpKLXWMs4OBR0pZRslLH1hr9HWR++7eShMfPbo1//z8
0j4cyqKESUWINJ1/C/9/XFqcspb3rukeml6Ji0iSyR6nQ7gv+tL5Ypo/2zz9+7owv1PB4xOh2n52
Tg/Tdmk/uS4QGqyFyHTD7DGyRoqkkdPaTyCLrGKt2NjEX7wuH3wolNzBoEkLI5k4v51SzCPAmCg4
ViP0Ga8g4E7pur6sC+QHLWbuHflswDuJY98EfvsVF//8FtPuWDaNjs05g4iO89RPxG24mSE+Hkrl
StardLYaxPK9+UujxPj/jOYBM6I5RHwvscrv31VSjroaUo53GFO3xwi3wEBR4Qjkan0z+8MXk9AH
nwYCLeJ/+CqWvcP5Ftzyjb6XhXGwet/4lud5ewW5KHhSk92fkGD26//0vmo2hZozvMCEsTRuzufX
vOAgz5JBkEKlracIgSUwctfGiOOE+/8+FOcmZ5nmFO2Ls1mGTUTX5kATGArXruU7SM/QnW8bvs8v
hjq7i/9eFVvtJdoGvD7Jc+8fGsRKL/cCOzwNfZju0PkBAq1CaErOEAfb8OvNnqOXv/KPOfR/b6Tm
GMPZy7JoCb8fUmMrLlsPlRQLh7MxxwmpeP+bf4EiZ+3rgZ11N1b9pojEgx+0F4iygX41c4fRWv5D
j/NyomiReAWyvnYvc2Ovsvm7I6t4XXt+hRixvaQlf9HFqB3cyj01mT4WEpdB4VrsgvxtLGsE3+iv
UGKgGG/qfU/UgV8LKuyQQwcTQ97sY0Moh0NdFcRfo3VTXQ9/TD42ozw69Ba9tNtOQ3SL995dzXW+
w5T31PglkG4b+kO8hy6Lt7Ue90OE3YLc5YsBmDSYwh9BbJEPNGG27bLLuch+zwlCzDG8z8biqSq7
6Zq/446mIZrorOQnzM/z7Ny50EPTih1jAIVoVffmqcu9W7bz5QFHcbzKe7mR6STQbHRoBawEm9pC
4nafYCT7Ky+LUNxG3ks8qnIbVkPA8UbCPYPNrmV3cglBXaej/+w21P2q9jhL676yq0NjoOUddeCx
QXcOhmeka12ODybTANb/EVZjZtC+T7NyOqZN5T/WRnZdU7DxEmCOnoif4gScBgFW+8r3d2IEAxHl
J0SnxwQAqIf+M7Q6xNphpXAsN/dVbrCYThdlyx4mhBnVOuJxRMUmRzCDIIlfDDHvIP5t3D7bl25w
3Wmxq7vp1itKdD1Zs2oQQnI+JeoYa7aOIEPZ8gg7G5DgjBgTfv+32ml2UWT5KxXqbZ3B2oVhcAoM
F2nSDKo9MC/6BHa/k6LXxhj7j2BDK9rSuR7ibGeXXBL8dOSefYh+Ff4bpGSsI09tUSYHzyyOyRhc
Ki9mQ5ZdYHW4gpQLdHiI3/yYVwY6wo85kX6zmpLsGIWg8aA3XAeV/Vp45PT5qt9q8FN2D2zdyK85
pW3qGoBZm15F2XijelAXQ21CAXSwkM1hu69tEG0D6VKtk3PeqC/6wluhG3qG3U4Qce2s2X6fmk6v
Kf7t7Cx5c1HaPHPGx4/XBpeAjNa2q3ZWOObH2Au+DV1x4UfWfQwhn3vWHaPMeqG2/zP0g70Mnit/
vs9zAzinf4cKEOF8KmNEOWlz7FLrTdnYeQZrG7Q9YpXSuzYsHINaFdEm1+MNZNh152U/xYw4vAZf
0Jl6Q5vtQMmqXXdhuKuMjkJuoC4RvSHGn7xNh2IHcOG65fhUOwCLSRYQqxBWh9m2CAJRkSKtrNLd
XEaXbq+2gdTbOZiRYaRHa3ybw+KucUxcbmCSvf42iOa9SMvfbFUpAGdImIcKlXqN5rh7hAd6Zffe
FgjKWztWD240f4uV+VTgyOGgtegp75PZeWAT8Y+aCgimQNkb8RInzrbI0bi5rcGmrd1rMhuEUd3B
Gh9X7WjuOCOBoxBbu6X63Su017jhZPpPVpNYx2bwl5hRSlOdR+SOQT+wL/KiuGVTvi/m6q0AEjPW
6tQVnV4VTbMTtSdXWR+/9JQc90ZRywt/nG8qT7xWCrmmn9e3U2Lc9JF1mzVBw9EaRfXU4MUyuyd0
Di9Dn3yveqArVCvXQ9Pvm0TfDXm7pf+x6f1ibZvTI2noIQ37+sYa3CdvUAjDzAx/c3gL0PHCWbT9
lRs/OlAQV36B39KdeUCL4oZc0cV5wwwSTfVKOMNFamR6w/EVGLF39AnNxkbYfZvx5NVhI7eVtG6N
lCPeQq4zeih2YDhT64dsikubUv8qK7NfeduesCyeymHkGUCKENGNHfZvJBE8EOmAIhkdWmBVF7HX
3UaGewq9CmsB2te8rw6tVj9E6z1YuCdtAKGqbLGjpaRGWsB3ElnADMzv42S+xQyxnwZj37v9rkn4
iOccTKBHqJufP/XDfHDcssbWiNC0dYYbYcz7qi2+iQmHnWFB+Pdd/wKVF6T/4S0oYP8mxZXvNLfs
J+4MHAhp0VFCkJcAca6m2PrRQrKnuQc3B/IQYTs4Zh+6aEEaOGvAEzepwj0rzeq1HrNLDDRg/3lU
Xeeu9WD7qyZBNqnxTE/iOZOZg9nA3oyxoL7jP4QG9yPtH8fJ+5E3DTCr6vuQ+d+9lIhpe7oTurrm
0PpWFzOZ7fKp7jASh9G0wCEh2JuD2iZ1gdc3yzdG769Fmn/LnYJt9YyZpcDRgmOX13/cR9N8MFPj
VxFAtTBVcFdwSmN3vpaR3a1qAb687BTSLHc4hmDL6WpuzbYOF3Lczxb7J7XADXuIfFX2bb9CNX1N
d+gQOs6F9O0D/eNTPaDjHIp1wR7b9fOdA4fP7KOLDiGlAT+XckG4KWT/jGl3JWxjYFUWsIEQ1BMj
L1c9boVt2zvAx9QD8/bey8bD0A0nH3zj0caeHMTeBYWoduPS0rST7hT3frNHkA2c0d+yBP6IZ/ns
i/S7iwUZWwzRTJTi38Iqey5KsQmx3zVe8ZSWznMWmsi9h92UMpVPtnkBSQXG2zIXNzBVStCpYqiM
XVcbp9gY7m3hAn4QLzQnbiYLy5KVm9+HBhUs/NUV/QOF9LdPt9D7Nx705l3bxXugyOBQWAQC/8Xt
9EXW6RssatsgoDMcdDd2juUUk94KitCKgiqGe1s/K2PeojgALl7hrK/MPdjjjbHQOWjHilUVCBCB
uX3poDOs6w6eKVnoOpv3UvDnm/bUFvM2cdVRxuVtLatVwSscQ5HxxKLz9LC3m6jwGjHezDYzMr3I
oqBAE9SvyAOP7QBA0oSNUIZ3IoOKIUHARF5sAcAI3yyvBH8IDi+aE8BlhbXRlnEMDOPSM8aLoqRZ
BjVpkxPCcCDk2LqZTfuqTmV+VAgNOUU8iCm90PiLQou3FqPJVrb+yxTjILWCX5nARDDpeh2N4hqo
xdoy/GuyfpD+mhvFMWZV8lDmQVrrvlKPXVP8VImghpM+JCU+jalYlK9XXdNeQBB+lBzwqmDad0EF
Bwi0iVOawDJ9ArWs6KdvKPAF/To15ZH4DHPduYAhM2z2bvTQsXmLdfQs2R/UHIRXYiBsScTVtPYg
zEmr/ypl8+8e8lLlZuFAXIew71wjEcnawsowY1nQg4TI5BK0APRkK02SfeYwia+QHS7oSElAT66z
rV/kX7XRl5Pa+YGA1oZJ0ZtuCb24swMBQlB36PPwlJTwRjYWVVHjqo44OXzRC/ug+UhyKVH36BgR
h7rnpx0fALXwMSudLHhDLZZTgi/uoPeMpLq4tsJvOPrzs1E4vdz5diLKVyu3ErVj2xlHm0rGffJF
1e6sQrAchlyyqdHEmq7Joeis9q19u0zdKYBorInrORSmP99abtVKysi2U14YbPkspjhWMOhtoDtW
3jxB+/rPB04XmRHCCroAHAPPfsVYo5qeFSFzANuSmxRO9WG2EE9n7L6vPx9qeZhnD5vIZIpLmgdA
PvHZw87iuZplROhxALpqXZaVefBAeM3T/QyrS5NhdcNxKX74fNQPjrlLu3VpK1G84xD//hUbpJkJ
yAvJCXq1uLIIkdjP6eweqgATgnB6+4tiwYfjUSmEfkLrU1pLZeaP4pYlaLbCs+CzMkt9o8t5fDJ6
TbxGUj65AFe+qDN9OJyH6Ym8UuWgdXo/nN91Rc55JWY3VJqn0AQ5heUdj2M1jPFDQtLGf0+cRT3w
r/xokQHxP9+PiOSYEvScJ6cRAupr5NTqly5SJCegJ5jbMJVU7ejsAxuXzueP8qMXyCbK0nRsBBXO
+aN0imDWLM7xqawQK4BwdlZVG/1UKXZfzOV07iLHXY3uWH//7wMzTf0rXUN/eS7xnFSN1hSL4YnI
Ge9Oll6EDVVqkOxG+wRac94GSdZsytH4781fbrWgeElTUtiU3d/fbOZtd0ZQS7wv5+CKiCMyO1SP
VSn09tNIILQEqfHFG/zBpMzjRZy7SL2E7ZyN6UhfgnpPsO4EVvHay7Cn7Wnb3fjFq/vR46TizNzH
/Pd3RZ2dKZ2RhrsKLhmEbdQDC6hmijDUODA9Yq2oWzDoQRUXX1zhhyOTY+3hGqe4fi4AmYaewkoK
9KCdh2ZLCsp8NylzvnDydIEMWOG+TfiOjNFIv1h1/04ZpG1iohSk4EYLA7Db+wdqTH6mzQaMRwj+
IltZfe0/gdMkSCyrXCO+oqfYXubpDCYzNdI3HcOyoHLg1b/GEfY+G5VqNjZGF8+/58z0H600hWed
YUB56Nxkeoy7zHTXThAaDVwjUgDXPcBrtfr8g/gghh0JIp0Q9AhoetBav78MPZGlFHrkZykEiz8c
iuDfVOObv5G2tyfiiFJOB4H2SwjiC3grYy2sITU48Y/PfwgGBEZ6v6p4kl9AT4o7S1/o7Jf0vlTd
IAyQUy75I4NaSgH5qHZpZhbrzIdbWtsAO6WfgJtcvL9TWJN+gEdpLbLOvHTi8dUXjr1nEe6Jqqlx
jbJHXbVhYp3mKqP/yn9PikM/nEKc4ReODYsGCIax5iTtXEcoV/YK2/fiQwJtWJDd6EV58qs0Jrip
pDOe3AqaF5CAYaMqg6C3vPKvUgRP2xhE7SaEcLHrAazsJ8sYbrGZ4x6bVHuqUh/SHTanxyKJk4vU
78WhHgmZsqacOBa2LvhfgUvT2J92WBzBcpdReojpSx7AJL80pQPqwxTllkr6uJ99z1thlXPvMCGC
HnfN8brMAoLFIq+5kFY1nkplxxdhZxX5dtZ0fi1apGuAnuaW/JI3iiXNbVSQixj5bnrRGCA1Umdw
ASK21aoy4iWZqtPXHnJYWFgV8RyNsn6p0BY7YLUlGBsFnzZNyEWnVrmbbJljv1O8HtjTVpNt1Rem
13XrnMrDsWnr8VES5LUb5TQcVNj4q5EgEkgOwz8iRIqANIC2rtHzhIjRugWrQQ5b2DpmvHKcDiFs
6lW9AG8zR2vdQIqoZwzrwDiqKyqKBW5Ibl4dJt5Rd6N5PZWdfSWIc1hiosPuxzSk1XU9WBzvIzjH
phTBujYaEpXMwKJdXCByfahagHEcLMVx9PpnY+QC7WgsbwoJSSaY2mlrOxjnu9KdaJkOM7JU2NNF
E0UrDBSUB5JE3yTo0Y6ityGh14MN2oFkzzwhebBIgvrKotKyKliHIRJ5/Y2Hy5DGu/NY6yHbQAdP
qNJiMzbspntwEDb+bofaeSVZFoJMXJhg7zupHvopuh2ayL9PDRVfiDSJEHFOUOmmZFtF7T9w3n2M
vwaRRQkU7h5j377EOUwVR9oT0Dx32lSTEps8VAYgvUYA2h/yY5vD5g1yvnHhLECdsYPHMDjNgaqM
pgxjUj6UU2Ed61BVUINMQruayaSejNQrcpJpS0tyvEoGKPYcrcYX3ExyY0+u3KJerPCG1x7QFcqQ
q8STbzIrKahlsVDPIRhmyEKjRkeRtSc/poxJfBWn45LOHqgEf7HKudt8DM03r0uIW61LmI62Z1wu
QgsY+2Vz7UGrPA52R3ktKvSV4KW+DVsX1myqs0vecXEzT6Nz56djdS1JY4HXLq3HEO7gpgzn4ghX
rrroSjkQbUIGESILlB5Fq3d9E39PCuRvo5TmdiZK5VdueDekWKhrUPj6AkH8jw4Zymk2q+YiJQJh
5ZoV9K2aav9kWRwfZ91MKxNSFwfyJqV7MegrEADRt6LWzpXrdeVO96bcBUyNd0HcV+RGAZqeM2bB
cZq/RVT237SZK0RNBfNSmGUPYRRp3msnXM82yTbQfIHhKIokuRu6V73qppu4y+WLM6nypdJueRFP
HkisGtaPCo3veWn9RJ35HdaIe024e7NuuZPcwwwK4+ROcOkgXziBFV42uQVbTeQUWD+f9s/aupyd
YNLZ9Bs1+gyb8+v75YdFDtWHHIEYtSSbTu0izIqLdIOycbqk45sROD58dWCTZ03Vf0d1kd1zUHVQ
iVlnzWQ2vtPg9GlwalrbfPYEXeeVQ4SqT+4CcWBXkUpoaLB1yE/QBqCWlTSyDlomckauyFGPGqOI
f5qhbTzFub2QqHrpBV/cG/hxHyyJi+qT7iiuBHnuRVRqUHWGQfhotR7TbpxE3ZNXqiV0lrAbUWjS
fdyOB25n7rzqRd6eyBLSP8qyI2ApgUaI53SK1LckzkEYWr0q18wP7j6psx+pMfwSUUxgI5FMzQom
xz+mL0uKm3LaElgg93GOKtGLiu676cck7qX59CQ7lJwZAs+jnUKjkbIimM9MinbPTmm4GBEtH2UU
GOvc1z+yOp+3Gt0ZU7+udjVE+Q0H1eZIGk23yxuF7SEr5CoCgdAFE2BRaSwpY0jyAVpMU3tX5NbP
QvXmJU2qfjcXhrFDFw832qRL6FpJdNE0ZUfNWvKpudpnu2CaMehln7i9BLfcGpEnbB5zwfD7eKBn
oDVUvspknYdiODZh5mzAl3ebOGnUqk/j9poaAXBWRUqJKZIfuWNSf+pSQacNc4DJrmxTCeO3NhJj
k4TmfAN3xyDmkNqv2Tq4mOvOnIFazTgBjQlwZ5uzHChUEVTGt0qS49gNCTk0WVxdpGUw7vzUgLni
kgBTUurfVKP6HeT+uIN8GK6mLuObyB33XiJnBCtAihuGxpmYitBdc2wMiPSdnZvO8doEbAZhIjhI
ozvAOv1aiirx4MkgBKQqCkIn8Csel+2Xa+jOLeBkiq2Qk/TGmIV9mevW2NQdlZMYYeym4z9f+YBz
KLqLaUsuTwqvzrcIKZ3jTT3n8bF0pLFSNQwoNhDDXkzl+DSMbXTvFO104tYn91NVRteoNFtcFL4D
3IUeU2VkybNPQB3BVBmbGdvwVgl52yt7Ycf0CQVeXADBuoqEsWugEWz1tPTqAE3CbAlcIsJwiWEd
6feFtIxLEm/FrdFG9q4fiCRgfZC3IsEbTA64tY/p36wjP0vu01Q6ZCppce2lquVgoN0U54Ckd+uP
jeus4rTjERotxJhZ4DfM6hoCfN+Pl6nlkmdPeTj1fPN2TibNY4E2uBkBiL1klVPu8rlAVyvKIOey
BqJ0UKdDcrKQuWXSsQ9JryrSfLW4HOrQeDPqioeRRT3zR5hDcIYBt6yZjRDTieZt+5ShfybiJ0hW
kYFYF5LQeA/SE0acFUA3mCfvOjNbc2vbqbGdW8fCpRlEhCQ6PSx5dhWRKmj00p+/MBIs6aaVAx7g
m1pPAqVzEPTyQOQ1KfBZ370A8M74hsjKWdEIfK2Smt1g7JUgkPF6pVGC1MVQFETrqADiUNT9DfoX
/nCW27Tu/HRHuQ1TfT1pvWbSJebFodWtGRBiWAqypw1yle5FPQO3o5xJ/28sl/WrzpZA+m7oHBix
AuQHcaoHWZczZAOY160bmTzswCcjeQDlOwFspDowiG9+UJdXE+HOx5xwrMca6Ak8oskkJnj8HokI
se081PGLrrqezZbo0pewEc09y2d20bRluRnBb0HFj6d5pZGc75gyyZMA+3XZQFTY1nLs1sPc8BHB
0n+zu0S/wXgZf8eUh9aJgq08+224pWqwdO8ELiFVDpdomNRzrr3F2BKKbcNXuRlNpekC94+VtRCE
S0nwc5EpuXYkLS589zQVkqo4QXt9GWQLbjD35DquZH2qc8AYpjmQRRJjl6JGwV8A2tYmCqAQP7UD
rQyXij5mhjC/kRH6s/Z7kEkQuFeq94zXQXveXmVmtfeGMHkOCmM+OjCnb203dm8bg+0gMEtrRwwn
gWwI/9ZG4LtbM0SJKr0RKaih1K+46sHZzb1X7txadAcTLNyxievi0prpbDhGT5Jm3VJ1L9pi2M5j
y6ARhGuYURBtia4JgM88ERc0n8zGf506wiYpyecUDoC4Vmnl76w5pfNvQ5Ip3FJA6kW6K02SrvwB
uKWohHubW2V/bSyQV8PofEi1EM6NYkiB8dPOiTptGOQkxCi9yzl9SaA9fFHv+FcGdXZURfGGgZ7k
HMnp/6xy9j+cnVdv28gahn8RAfZyK6rHdmLHjp3cEOtkw947f/15RntjUYIIHywQYBEgoxlO+cpb
ABGF+JpilF2ncvCcoce54v4sfyTlOPyeFGR6Ri8CoeDR1esVkqgkDYet0VuY4CIT+vLpGAoqDlUI
mGw6CLXZr4lak94xVV8IdZqHq9M4FLTcSut5qEv1oW209kmdgPAthCdX8nXQhdBRIACBAHTU89BN
DzoKwXbvH0vkP1z0Z4aNMYUIDkWY4b3mrYYAtz+iuhXUr31ZDws1xBOCav4RVAh7XCQUgyGjno8v
AVEbLARxjrnW2+jwQxz7V49s/cFXteSLp9j1lxp5uQfeFTl46Kw2+Q61hu5Ha7aPmY9OJ5cjdneO
PrbPVAHBAcW+rq9SBILelMZ3lhCvV6JOFQIPZG+HcrJiiWjvQ0HZCyByxXrsH9F9TjaKN4bPCDIA
wJZac3t7S1wWk8Hhy5Z9wgyyNLNv48k6YYtTo8Ujene+Fkpbx2pVUNgWka7RMfnbA57guvOvAQ3L
EmBQysbzTaj4sZSUpgO53Gz99r7WlYCdkBqorBd9nLwnsWB1AqZAcUVCXEqIv5atuRvDEok6HRcK
t0be7Fh49nRvgvh4R0SHVpqB21W5Qn9jEi6oKn3D3mz6EKOs1qzpoXbIjyWNSWLlG1Z8TCSEkAl0
I+fYyq2Fa5QXYCTslWNKyp5qY7uCe6P3wHCsFq1ScP13fl+AaLK60PgGlkBGYnGUp+9Nz+PlyshC
+q4eO8KyFsp+jMBwW+JEKfl/EyVG8asIsq/INoUWRRJHnbZIb/fPOPXgOEVSTPtacpQu35omITQS
51Hx5EVZ9dVXchMBWXkA1FZmfUHyHpn5qy0Pzd+gdYJm4ZK4rJTSIxWyH6DZgezN4dalldp8i8GB
tVhiVaWZEyRxxzYwQazUXQGcg7fOGL/0HbajC3vjMosB5Anbl1K/A2dwflCzzrRxKvYOnhqTeht9
9YTzcLMZIrx7/4+hTMG2MaEnUhc+P2IWzx5aa+ibEMjSg0/CfG81DAU+Uj/cHura9Qcpjv/gXhrw
D8+H8jDs1hFpJ06sVOtv6ZsmnvSZh5FRpPwc2Idb1Arf46jVVqFj1Uu3n0iMZ+eNC58Sts4TRBI9
S2Fbi7ZjYwXeAfuBxqWIgJmTAmdiitnAjtblB/qnoAk8sj3CVoSdvNpcVSnJ5O11uGwyOBpiJHSe
DXiQvAfn69Dhc2RkbeYdijSf3niMLB18Hvz2hRvmWqWaRhy71wQHLXoa5wMVjs3UrDQ8splS/42r
pJS3Rg7Q1tWDIFLQF1dx8ZOGVn3Ct7RNt02oAl4ai6yddrcnfXrczpZfM+m0EgFw2wnq+OzHZA4k
BU6pcqiGSU1RDq2RAEZ2OytJzNgvKLJg7PSqQA6dIMJG0k+pT6xtECD/tVIgXQMiH5V7oGu4k/g9
DgZ7NZsA0lBiS4nPZKteTW1Hzy/ASPwbqkPdW50bquYmMsqxGp68X3pbLl8VedC9ez/1+hoiY21s
0Nlov9nt6E0bW6Xgg9AF4spAFDRcUGvZ4EHslfbJllQKmxQoAU0mkLefQ8uaMpd03kAnlMLDMYTk
/DYVufqcOIISJQfeQCcpj4S5neclX7SOGxzTnJawLwBZjbZjp8boWg2aRipbI+CKUGkfJdsSEfe3
JKSNwetqVaC8MC123NjRqx+2FaGBD8doGA5VF2NT3Jodrk2aD8s8qzL/qTZ6XFTUOhUlNF3P/oUv
AqpERobuT4WDBHSrQjRmHb3ryJf1miUnli83VoWHtawZaAMp41hpLsA1PAIRFv+j9qkZrtkl3R8j
d4p9gyTKvZRRnAXfotjVXkNb7HtjSQg5DxVFZkjdrV7sotZy7swpwBJoGKph4dm+uFOIKXUw43Sy
KPmAwT/f4lKk1pOROMOhkaZhhWUSz8+uHimMI16OVO8U4YwWUu6gTl8uNPUvz5cYHJ9tmSY7b4Um
DvqH8CRIikIJimY8wEwCSdyN2ibjiduO0uRsy8mz7qWT5rwRw+InM3hJtUxfeKUuCl7iN3BDcJkQ
vsBCOP8NBCsTLp1gkLNGGt912882PnG1hKECJUEyQ78cnQVEyUVYxpj0gmmd0EJkdPH3H+bdBlFo
eq09HsIEB7w1cs0cwJGu8MqSIy7T2zfHRWQmRuPaQHGca4Cm2vloXY408oQlL9KWrf2YoK66VXAf
WQWOk9MEN5sFkapLvIwY0KCpBhATHsJJgeLD9KgJtiBP4AhGJUcd0d8VDNIJkB60na5M0cKu/SdH
aN2GEyhFvd2Vdp0sPFfX1thktjwRCjx2ZfZdq4TvKeONdjAQkviKdhzmo2S9975f1o+3F/j0b82u
ZthzSEYJmJhmzNV+Gr9rPK1qpsM0Ig9x1Ic2O/qwDH/2ctT97IfKe7Ks2jqaTmJ+BTFTPiGZar6S
u4ffEjq6v+3I6d5v/yj1IvziK9BjRVcKSS0ACLP3grqEKQFqnA7h1OTDvQOnMHUxDZp+GjBeghU5
dVweQmmMg2MRQyxedUClGzowsfabEASQOnYGdr7K2lqACASzza17VQJcnis5yNdOa9W9ZJXI5haK
T5StEJ46GyAsKUIv/th99ztDeQEsRzORsnjzGI31pK8xNIeMRtkWw4rbk7669RzEynT68/D3ldmk
fdPKjV6ZpkMt69ZdiI8KAqKdX/8pB9N2A3r32LhggJvZGNxaXe3S75JXjieF+9u/5Nq1AsZNoOPg
KctzbA1dGaMNa5vVx61bwwAutCnJ1VN1HwdRtzVL1GKfLN6Ahavlyn0upP2ItwEoiG7D+WFH+0Sr
ZFS8oa501vehl3BugRyxMaPGfIz0gHq5ZoY7PQui3YA+xsKpu3bXcOS4akCGEa/MQtQawXK4w8Z0
aJxh3KUhNGADYNERxeo3yVarheD7ymw1dJroqVgs80XwDdBY7qJY55DbrbzvAMIc41qOkad1fqig
y6E94o5iEQytjBYg5+1vfOWE0T7ighMxsUmV8HytfSB6VdpzxUyTFu4VhwJaTuvqK4q0/TqXA+Mu
qFXD1WmKL4x8EQHzYlN5IbEAY4M40+xKd8IgV4IQnfZs0Ep7Q9FHf1daherV52coEmxKCIK5O9eM
UyPqUT7MykOVpDTucNgC/PDeazmS0OaE7RVS3nj0epG5IKhwcXtTrIBgBiyNN4Sgd7aNmwgXXtVI
8kPKwd2HWdkcHV81sN+R2pfbc7yMQsRYyEbgCElOgczY+WfUS30ylLDKD6gK/UgNuUMg3ahoLMj6
g9YFGISN+Gzxc7V7YyoK3uhufL79Gy72MT8BdqCIP4CzXiQaPKKBOSZjImQ5xremzCGIZeixqxme
XRjTImosOXjQRWb2BkUifb89/GV1UYxP05EzCzub8uJ8CWp8a3HcgXyE1HaeoCycGNT0yhHLYQSh
BumrE0/T1ybFbXyV9FK1RsckekGUNvvm2yoKjbd/0bXvbxER0t4WTcg5yqoclFgKGxYEAQFn66X0
ToTO9vSoqan1z+2xrs0eXB4KAAShyJXIs8QWBTR5LGU2wCBp+Q+Ave+jKupAQymMdTRgGQrdB0dJ
DfIoS39qwO67eLhqrkMvfEkQbnarADh1AEWBqNVRSgbdNt+OGSJVQL1gKsgDmvK5CfvPTDO3HqcE
R7WGIjsF1m1tTMrSqs9XQoxti9OgoV1Ir1qdjZ3lWYxSWoSQdid6g/6gIyKFw6SPeLovPAFbp4Zj
yStLejIAGuh48x0M6ToHo9GweiB5jX/d/jyzJwXqtQyHFlIrOFVEQ+ZY85hebBpMgY77Z4JATgWA
6cXAVHta5b6CqI2GifXP20POdt9pSAi7XD6k2bqsi+v3QwBL0S0Z02rS9oiNyTiEQx/AiqrcwiA1
F0B9szjhv6FEcK5BSaF8OrvoxmAQWhKVtp8c7CIGp8QwCE2nLeWjJwy9+m0dDcPu9vQuxwRaTCEH
RDMrC5jwfHoGgpfmUJsj0I2ywPZCq57RUVGfowxjeKtvq+/Y6EHGuj3q/J5lqkD5VIuYVFfQTzlB
JD6sauTzRvexMe3rxFS+9LXp27QuVQTKdUeWRtfM0x4NF64hY4vubvdtNDIuQsmT2s3tn3L5fRXK
OsiuygoXP3HK+QJoVpbiGCfxS7gL/x2HxHmF6ZO8AlxoFuKxpaFmW8nMfPz82kDe98Sd24rM/6EL
FHMPFGlYQm9cnhQFdSmBVWRKlxKPKWoFWqKX0552qC7c87T61c5p8rXUrH4OVeKN29sLeWVEOG4w
EVhNBAvmERD+9YWCHsEEUMXJ1/7Q5zvPaqVH2ZS7fUutZumGurgc2TdcAsh4kF6i0zkLuXgxoDcC
A9n7wB/LHdQsxsUQBKJZkI3yX6+h57etJanGfaAaKTF/dsKoZQOKpAan0TuZT7itK7vRG7Xdm3Ls
ZNuu6NXtFPbhSyB3GEXQaQ/ShXNzscbQ+SFZWDbVP8qe886fQg0sCHvd3ieJKn0FejAg/mcjVlA7
eGwLXuHtKc5iS46pwQtAQK2wj5Bcne1YtYq00TDrbu9hMfVOWzR7oPFTLOycKx+SWjKqnHSZUXqb
XwZ2nE9Op6MYYE3o8GMtUucHtTCnrVnn7XFQp5Sme60f66j2F5KGy+uP2gTrSGeA0BmZxfPTj1a/
pSSBim0yTeIfdd1G68Quot3oeNUvSw/zf/xC6l9ur+op8/xQIxDLip4jEbtIS/mMs1ELr5hkuw16
qGZ9Q7lVzbo3mbhmBBrUtXcxcemr4xndC4my+qpFWSq7ZVs6b/R59H4FdQGKRpFutaZGdDJDW1ha
lW1Y2t9u/9D5hzGodHOMSKcofRMNz+5GvCssGO29t1NKQIariqYiJM1RmYK9WNInvx4Aj0wxbmMr
q6Tfu3DC5hemQdUC9xjRriSJV21xHD68EmM3SBTqZBSbAVBt2gS3QCXQ621c658sEQH/QyGeiJt4
m2zVtsRSfBgqacliZUgjW91G1NzKm+AlMrv4L7VkeWHPzQ8xQ6HdqNOLOnF7ToHXh6FqGSJE36BD
7eM3c9dBcdqm5IUuFtX1F92prIWw4mIVCWjJI/C/sVWRRc2+4uA17eS3jr8N2kHaQtUELjNW9bYl
EFk4yRc7G8sCBy1D2eAoi0txtoym1QSQ78pmB1YUwwrs2HWt+KfP2hc9xuFaQgdip0/mF4LJTYKl
pBG2W1Tet6qh/PYnWrSN3efrpAF0dnsrzxeBcJE4g3Y9cCexq8Xff1j0vKNMYgXD9IXqlKKD9+5r
Pf6VAGeQX7gXUIO8Pd5F+MySI7AuHgj0twnqZq+TVXVRlYY25SUHiJSmTcchBkykailk5Hx8Rsb2
ITWlh8Dv71rsAnDZLY5dXmcLQcdpZh8vG2oR3KlQRFRN6GbPb9eeABZXw9wBOW0nG8mxHooI2z6n
ouBXf2uRPs+wBdW1+K3p8BXtZBTZk/sWxZPYxMeLCMWlwvAbgDjcxnRfBAP+y7Bqh+RF0qtjg6Ws
b9aP5gCU8/Yazr6ZCAsp1sLqVE5Uv5My7odvNngV9NYcfdVxjCmb+BTkS3dMegwrk0JxPj0agRKK
vhbmGyo3j3q+Q7q6ajypSqWDqsJVdiujTUzqpVUyuGVVlN2P25NTxSX/4bswO2C1CNiCr6VeTE/8
fLy2baLOplR6kNNB/qGUSB3BcWlRwhiGnwQwYJFlHiSMUWFxvg+qnB/raQjuwihHHblyEu9bHNkI
owXIB/0Zobkh7YgmIKLWQ4vopTekUbHWCqmT3biYmqfAA8a9UuQkLNbqNOHKd3tGl5+LgoUQOGKz
E5HN7xkn73Fa75vgaOEydyRiMB9QAEFtcEAu4fZQJ4Wf2eJZJp1PEkGdNN2cBSZeTYxg4xh2HErd
6bcdzHDXTnr/uzpgf7gpi6QGLlg78W5MPe0PYX00rRpLTeAc5In/F2+r6Wcre0NyDBu7+1V0Rdkj
sWflETZ/xvSYDpOPag9+8AgepjQH7aQIf4x1AJJXwyi4R/HQA5yXlLbnrQu0td+RMMm/FipgkVUe
Glm3jqzexxGksMa/slNSPPFI41OESpSpXzdhVSJPW8XOY5BYkv3dGrLonxxC1nMnQfkkBbLKYOHp
uagtCfMc+j8in4VBO8e7x7IKkt7OvUMaEj5MJVwmdeDHsJKpS+fRX1stLTicsPOtRBt9d/uzXRme
9wfaJXp7fLe5SUBSNqU2Npp0GJXaw3IBuk0OertUzW8S6JUHv8ZV3K2BXpuuFSPGd5cZcAcXFmF+
NYuTR7TJJlVphUAAmIUVbRv6uT0aAqYBXwfv1Dx6G338eJ0o6Fx76qK9YQ76tkGf8vuA6zKEibTZ
djgorG8vyGW3iKrCiUiOyjGv5ilP/nDFWX1tRXCdcVUBwuGs66rkXnNyKfEAioWGfQxNYcUG0NUw
tg7Ig2bndIN/yPomhqEyhei1gwUu7ioJE7iFp2MW/hGkChld6KoiWuHpnK1TmVhVUGg49bZF4dV3
I2QXbHrsCHX4Ks0L9EGxEHnkrIUVqk+d/nR7ca7cJ7xY4ETE20WZYHZBTnZG+tFI9kHtgdmW3YT/
mNq03Z0zlPVSpe3al0BnDwl8wr+TjsHsOk5gIWe5KgEMUwN7GwBWUl4C/XnyDQQmem0IXKXNtAYA
eIvXtMXGBKmbBFG/UZweW3ecNV4bhJCWqLtiledXnUoQYXCH2A4U3vMf1njRiGeM7x+RAvV2fqN/
q3Mt2WZp37sQeZaewaXhZmU/Rwpzdawk6dBLcr41lDLdqL6U/unbsLs3h8BauMqvfGUgTLTATzKD
lN7PpxenFbXoPAPHid3Etu7SMKPIbiKjlaTR0nETz8J8LQGpot8gEk26BueDefTvw4pr9Yh/aLYy
oZ/Bqir0L9AADBcFTsMl2XquYYrswziOV7TrlZUNEQmQivhfAK4IIRlLa3Bx0LiWiZUVOuVCwXgu
WW106HJrTu4fgzxIMY4rNWvcpqVR+ft8yMafsu/3LyG8sN96rRn9wq187QuQ4nMt8jBQ9J69pV2G
4m1WVf7RHPENtJXoR0mZ6hUl4+H59omel/3EzctAnGkBAhRtuvP1V3rTzKNY9g45GhT3Edcd3Dp4
b56DzCRiT1J5H3OQ8HeL8MkLNeuoq9Enc/7/rn9NFPhJxIAGznachJXVmHa9h/ldq+7ANvebAvzP
SjFrPBINRAzB9TcLKh3zzOi/UQGOCTs50B66ej51Wv5gLmX8rOIWHHw6WaDjJuT9VL1FrsgJqhdR
h92qkNbXaRth6yijG655HQ5isvMnMgA1pbaku05MFOfBgtje/jhXHmcK6lz1hKJsRUfEqx+eoiCj
4plx0R+MQlPvKa03//aoy20qbAy+enoqvdWGmR6izJRw7C0sb+G1ubINwSaAJcCiiXKTPFsgPGz9
iADBOYisf9s1ihwBn63qBx21jwVYyrW5ohQurnqkOKl/n8+1U8wG2hxxUJVRw1spjpa4EZhUIP1O
+E1DqW0TUCzHewxt/glK7sKld8XUAxihSUVDQFIpY84uIqP3UE8lSjrkyV/chOqdE/fDcYqUEbie
8cNPcL1EvR3QlR7KPxQnxtVR8qutALPCVLH9ewUT1dsb4NoHoCxFoQcePHHRjAxJJ7NHxEHCnS8d
EozUOzl6puKXZa4KbLpb2G5X3hk8lRBNN6iGUYSbvTM9/KhGqQwJDlcVHMeqlH+UetlvSq+NN7R4
1IUqyLUHXqhaUw/XgLfRejj/5iNA79hRY+6eOC6aXdRE8CEiNR2TFekzfAk9wA7pDkxP1u2glKfe
KktMCEdyaZeYRfid9uqo1OKg6YHmWFiOS5dCglIyGtALJ0lsY7b90z41ptHDHq3Pe4ajjkyz0ZMU
HNkqatgvFCRLHdVyR0NH0c7ztwHuzGsiLOM2uQz0c10NMeKualPWKJFXaqa6XjOI3W2HVbIZzCCE
MNfXNrr0FEFwiEm9x0bN7K+6GYDpIY+Z1gR3ur6+va9mNdbTzUeJ1VEBgCHaM1dW8JMhUvTKw4vM
1KRtMQbSDpKt9IgK249GaLPZ8tQsxPjXxiSW4IgJQ4ILnFvYWJ7ZVYgiJeTJBwTI6s2AHD5U1cn7
6lWoKEPBXvLuvDYoaiDCHJFSAuW98x3W1MNU604UHuMkrw9doUK/Hjrzp2RWDoa7drwbktpaeL2v
XWXUdwiTqdSaF1q4jRorPegIZmrEdxHMzHUR6uY2hO+Fhq3RfUnVwXouPA2tGQtGwu1ve+1FpwPD
Yy7DESYcEmvy4dXAEK2c1FEKjroXYaFed414zNAambSMx8JycIuFHvh16svk69SQMbcJuoi3f8W1
m4s3FdkOsPdUqmcLnyYJpif+EB5JWak1BE3t/4MERbnTtCD+fXusU71sFkOymdHyUmleCtbT+Yyr
JgtgIVfhcbDTZKMXAVFrrf0BAYMHTuCld7yN6kMYop2QOj9GScYw2VZqN4SIsUHZXtQMqKn1Ulwt
HLRry0B9j04mBXtR6jz/ZeGUVbTKEMbqMhUl415c3SnwzmY1llG0ENBcGQwFGsjzNP0AA82TaKyf
8kk3oX15ptp97cwIs+Q0SLe+lU3fF5ZcfL/ZktMppm9IN4ZIeI7kS6PWo87S+cfIsLA7r8yfMgzY
zRh79RHmIzqR6eCthxrR5XrKm02ItLMbYG62BtVWf36zOWAoDXAZrDEVvPNVNkOhdJCMOF/lI7zm
3JB/GkrSuEoRtQtg0itnm8eAfh9Nb4FKme3rcYKJrlYImia6Nn5t/KFxubVQ0YBV6GpNgXS456Wu
rifIjirKsND+OdWo5+sOewvPHiCt2CDOD3fTlC2N0/DIzooOuYW/89j346rRLaSzA4olpDTmBinU
17Y3sNRRtHYXYcq8tsyR2hxMXddExcHtDXa8j6y2a6eot97eHlciiZOYFyEjVyCN/PMPokJEQF9H
DY/U7NqNZ7TqpobOvJLQ3N5asf52e7hrVx74Qu4ASsXKZT8l18cuRUsxOFadiQA21usuQmXxrux6
c09+2SPoXolrkGCuxuSCEpsjL+yMK7cQbEHiGWbuKLw4YlE+3Lttn9ZGWKjBUTJ40jZe0Dt3SRaC
Y4jDIMjcjipfuIrVkVgiBUSW0CYsx+/YDea5i1KxZa+yrMNzPjLU1i1AgvXrsVP7eOFOurJaUDTJ
KQAnUq415syvSkmxRm8s/9ggUdu+cD+V99Kk1rWb93ZIhmOnZbPKSyhiLp/S+QcNVyFNqiTVUoAr
Tub5duaTyVTdNRBu+CLN1sxs5DFqHTZmUsXaMyoVtUSLSms+H/AwDg8EDUM8JInyz78N+BVHbkym
DDxhhN3ujxlppuVZ62GqpD9dW0NSogCxZBV4eSUDRIDA4ahAEnQS+vNxhzh37EDmZSqM3HCNrvV3
Virn38da6Ap/+hRQixKlSQHvd0BQnw9GKQXNMYmH36qV8WCpg+RWA5u9tCcNPg4+9zm9AldP8hDR
mLR9C6G7LMQ+VybMQyea4OAhqOfOFlqr1ApuNvXkoe6DB8z3on9gcrdb20F69PZ8r7RrHCzoobQC
DQR6cUovPhy4ppEKDGngr7WmV6NNxEX2WkcwdteIv3EnqoXaT+u+ntJ0nfrxYLkaEku/UtqN3wsv
M+DYF2OFjIfZdN/SXK9fpFym1hWjwtCvLJ0YnitjbCzI/EPzBnIZ+YM6sYN0HYAncdsclsT/8REB
83O4iSA5GvPDKQ3pJGUelfAQ1N4mRphkndm++oDWno+wVPOvXUrBobKyERmgCNGhxl+k7l4eSloO
okUJ2FDB5/J8H9HASrIA+vaB3lH0HQ6a4jpKIX2zk8RbmO4ph5pdAKa4h4CyUIMiIzkfC2W2PsBf
KKH8B3Zxo/W+4aO+b8jtKtVCeVoLtZt869ed8dbgu3s3NZWpufHUqenRhg2lHwPPMrA/Ry7uffCH
IoE0EGpQo9IMkbfO/1Vg4JtTv7ICxErsAN1BzwimL+XQTe8k9Ug7RzKK0m6DMjWYWl/lOaf2pmxT
dAXUlaIHzm+CfK3/GidG0X9RA/poLvfZoG6AKPY/kTS2beQSEIn7QterQzREGRModxLCMplZuEMf
T69+oPf1in5GKa3pppjxPk716r3ru/xpRMsEn9OqRHPaH/7tprFuVmpf+K9BHwZLKpAn6vVs0Sl6
0Rog+TYJz2fxUlQSC+QqOf40FNVr4wPl3fvUx56qrjTeGzmG6qSESldtGrSO0K/2iyraVqTL4xap
4O4BOFmereGsTG+d9MhLt0q6na+aVbQ2B3wj1j12acom9Hyd2inZOpTX3iqF7Z+H90cX6Fhx+BZk
D0BwPIYNtUWpchxvbcP1A9JsVn2C/7eJyBIQ9j68R1wdw5TCa0xj08d1iSBUGdXh2gZUF6xiv4de
WhQmQlEBdkB/9d6eehAFVdiu/NoYU9eLpBbdpjqHnOmiXge6EUdAxABxrFAw0pWc76Hi5YfaLMxf
aLOkD3Yq4dXhk9+ULrjzqnY5cGmF+oyH8UJcp85Lw8bxeTfkMtw3dgM9RxojI3Sz3s8iN6BIoa4L
BGNqF+NidONHJ2ARenKiz0bASMSCXaGFKGNWTZZ9fowUr5eZK0yAGg/fYxTzOYzoRBAso4WqzUUE
jGM6iHeoeAb8LWteJRIQGkswnA9KXvjIuKAnI3nBuIdwUO7TEJlp1LQm184HeP2Csnn71hcPyNne
PQ3P+yYSHKAIswcm4LbIG5XhHeWvivrPg5xM6jr3xgFhpLraTumIj0wUL7xr4s6bD8vr6hAvEWAC
EThfYCepem8wI+tQtdljNozYlMaVRsSm+v4DuU7EiZE9f6EEdRFHa3xV5inETKn/zkeVqo4j3HTW
wY8Sc1tzFp8tIyaxwdxnQ3pWLhR8r8xSB+oMa1uIaVP4PZ+l0dlamNO8PITUUg6mCl/XcyIT2Ek1
vMptbz3WgbLEF7+MR8kQCMwISMHFMNdZ3VFTwqbzR12j+dto1bqfzPp9jChyCyERrD30Bh/7gxXG
dYamZ1p4SBTURr3p7TRc6kddBKTit1BDgN1Cggci7HwF0NIjhBnxEpG89iSRDj7ZHUfJzhc21EWg
BI2D/UvUAq5cRoL9fCCosrFD1qIerCzu15IVjDvNaEcXmUP1cPvIXM6JghsUefpZxNqETOdD+Qq6
ZgG5+sGCT4wBgjpBPG/sDIHQ2wNdbh+HQgcvOcUY4L/GLO0z5DgDkd9I+9RLmwIlujwqsD/WA92N
zTJ/lzpVHVeTqhvepw8KggcIgQMOQyibD3c+RVLgyI7SiWqqpAGIbKnBPYDvwBu569MNcZa6cFIu
b0FKLSLKPrXOLlACpRLKYxqr0r5IymJYtbIxoBmNoEI2DeWz3EZ4pSEAuMHrMP3V9ZiY/B9rTWpB
6QV4pEiyz2fcJ5Ke9GMv7ZEawfgCnyvInl7e30noV60NJ7e/U3JfQhNeXkjkFeKoQhIASDdXOdC7
IHOSrsMcaESGZZ01AKzVtjZ/G7A2ARk1SyDBKwMSSdFOO+kq87adT7PudSkzAIAelDga93kM16ow
4KC3Td/u+9JfAh1cGQ/hY5rRbCJ6+POHFORFIIWO5MM2SwJMgj2MmFetn0jZrkRZAUUPPNTG9e1z
c9l7Im+Do0jfRVgGgMQ5n2UKERrBtTSgLC4b+wgSH0jMHOVzBzcVuZncQbY0pNEMh8oS2tF63bxW
fWvv0HpUvuhhhkK5X3+6Yn8iKAPA4JmngmvMDlU2lYZTtS3CPKQER8pR4YFyjv0988afBoJp32yd
PuTCUog74vyhFSsvBDSA/tHyFHfMh6ROGhvkUmNLfPB4OEA0U1Z9JFerEqjIOivUYYVUZw8kKC1f
oiBEiVjzx9+3f8RljAEESejTUFOkUjIvX3UUk60U9BEeTVn6AyyNTtE2s91i7FFXliV0jP3c2hRV
ry1c1ZevAiMLOBgLwBNsz56fyBk9rUt0/yAZWbjPRwmxpMySNkE7LSmWXJskUSNFEUIMAX0/X+jQ
M7RKyT3/oCJxeI9MRxa6qdPZT3UYZAVGVo1pbiza8ndygt/XQhh35amgbizwFTwXiMXMRu96p5St
uGH0WIZy09voaHrWXRyAh45jZP9ia1pKNq+NSciKZyfoTnbWbEwtRbdD7S2eJzBetLjs5F/MoOIv
iiL5Twh9yvuUPxcmeiW6oQHARgasj7AsaJLzdU57E8kfPfMPKFphCAXUlQ0txbssQzy7stDdKxPs
uKxQ10lMFZW0JIsXTtVsW1EVp0AC04+6tWCRzg8VWlUA+qoBa121zL/ldefshyLujjqmfAsP43y+
/40FloQqm8Dnz58Ic4TGHksQYtTcdp6oBxUKsEJTYmK2Vf3yVMN5lLFa+hchreiRnti3rMYN8PYJ
vjphghAaLwSy/HG+6EHQ5JJs4QViDpNxnzljtJHt2l57+PgsDDV7MU7zhcpPF5X/CItnL5QeDGxa
NEv3cpiqrtDdu+u6NL8fItV7yptU2X1+amDwBEgRMjILfT41x9MrBVCbs2+zINn0DrXScpSLx6kD
unJ7qKvfEuyJo0B65WGaS4VUNoLBRZLZCBJpyl2A8pAbd3G0MycFF4Pay6GeAFzvNS+lauYj5D0V
1Z/bP+LapzzZSIjklgh2tr520NFTJpzZg/tW1tg6Vlhthaobe0W3sLSzK/H0KXn4oXoi0UDLeLZr
AHFLha7W9j5CJhz5UdPTvjhaDf9pQjAqawznS4vG7jrPh6W849osoQUigiroepTcz78qilleWYI5
2yulVu/aWkZ1JTUxViA5XIg2xAb58MKeZknBFCoi95EQLDsfKurCqsHnD49mSQvfoyHR/1LsCzef
/2wmnTKCGZN68Px5af3BGRUztveEwtbBw3hgpQ4a0p1T3i1MaHav/zchmpCEwlDwYJKcT6iccsgI
TWPvx0EZqpXpO+aPUA1MhGXjTApwoJZwYuxGkO8LG+bqUiIow0HkTbmgpgc6PVBENey9BTTccO3Q
iQviYSNLFwa6cskQcPNo8YqA1T55j3yIiqhmVXkY1RaKGWW8swct2fFWv5awdnFmmJT9pz8eODyh
diBavMSW5ytaBY2F145qQf+T0r2c5Oq9XAzllvLOUiBwZePrguRLMIAuCcWO86EmkCj88460j3qZ
HhkP0r4g9HggSJTePz8rLk6WDzoEn2y28ac2GydT8/2DNyDPspHSIrZRhG1BDkWSj9bz/zEc6T1g
ciJ78pfzmZWVpWFqhGmSOvpA1jR9fLQlzOzkLNQ+1/kXJwDGNJkvSCXAPXNCEbJUUxVlJTPDygL3
Ddn+ErVV/nX0B3uh/HflsAlOsYCNiobdPIhKeyzUSiPAHdfQWm2fYzz6rww/M9iFcozdrYygsfU2
lXgvfv7zwRYDmQxCFOT7HKAn1YZnmJUv7ZWm7yHTqJ7xM6T+prv+BGJ44etdOXFAvwSYAkYLJ2B2
IRd5F8RGRaY76Xn3mJZeaPEgxJGzR7Q8+Om3ni1vb2+Ya0tLJYFPSK5Fi188Tx8Oeez0HWbBqbRH
xl9at3bUbpwGnefIL79q4IDR7csW8o0rFxjlA44DwSG8zrmEojz2CjrJvbc3cJEvAJaGcOE8bD0X
ew789tmjQ5LB8wbKl30zVwypil72QM96FA6s8DeoYnk6IjHAdZ0EXTJtTCnDMOf2el65WoQ8BBG/
QDWac64s8vORbZVheMjRB3xOhcNwIaXRQyeV48KFOYsc4GWgMSTYY7ThKLHNM0aj9SSIi1Ujaqap
y7mJ1o45YmOa1BUoDTvY83H7xy5Cgv1TkxQjnxJFKraCrDJXsvLKpOORi5qDZw/Q7Ju8CeUDdoAV
0hvR4BQL4f1sTU/DQf1TUYtggxKBnu9RcrkkSVunOsQjhtqrutNRGAr6bJhcp8abYiF7urKuPK0I
VQl6PRnZLHkanRHDgLCoD2YWdW5V2AOUWaTtY6POdlMmj1uUUJJtXUbj8+11vVKTEdh/GFGkMIgP
zV+L7n+kndeS3OqVpV+lQ/dQw5uJliIGJjNRnkXPGwRF8sB7j6efD3XUo0pkTqGpuWhFn6hibfx+
m7XXQs8wLYqq88u1C9HV5ECXbOCw1TcS4VR6KDa0T9SZE4ogZhoaaEtplelpUI7XnmBo/SdxLFB1
kK2qG/0EuO3OF15bCr6NJMGKbKQQfr4Us14UAY9X52coc3m9NKpwEIiTp4T63qV/bRnAOrEGBn0v
MDGdmyoCMQGALLZ+bdRL58kwdn3vajn/ruutDLWmWlGOiYLoEGpQgP7+HiD2oBNiDXf4gs04R+il
AqVW0JMfYEoTZZTOB0OXnUxDn0gqM0K7Uk08GuyE09t74MoMky0A1EOiFCznthYfN7qgppmy+FRI
20NI2QkuXwDREgo1v3+M6ahaWYpXFkim+HyGjXREhSAQZn+a5cb40EnxMt33Spj8qMgMfn17XJft
duw2usHhs1qpFym/n1tDNgIEU6bMvlm2WfJJJsVkoeO7xOifRTnU8PQir32Sqtp/BfRQ5V6UpUiP
ZEk5P7QpMactW2Og70zCNt5cbxeSX+QbeXCpeG3rTxRodbUagtG3oJkZDhDbNqD+VRLsSo72ui8I
VFMPKFCUC9Sy3SK6HRnaZ9KUpvHt7Tm63PLkuVl86EfBJ8CDcT5FtQxaVqfpxm9he3oamzb6Ok0z
HmokSTezNGlfR3PkQaHjdGcWNp4Hk4BFPAAJDA3XjrFZHPzgmfIelgu5Gw4Tjp0rp2b8ZQyCym6N
dvD+jZG+iAVY5DGoJZyPNFjMOIjbrvNn6NrfD2JEslWnik5pvFueQaiIKDcLAsBVpdzzP66MFeIF
aHx4xOjy3kbcEMHkVgMPpI+QoXgXW2H3fq2mD6d5bXBwp2lAT/bt4V4zCeUmXs/aWQX27Hy40IRl
ZdrGsNqqAU3aioRsczWXN2GXmA+EX3sQt8s2o7V7hvYi6Jxkoo8tWV5VVBz4QZ/g3w6E/CYrO8X0
RLEdzVMTmlWOChgoGK8NLQnVNiBKOYrzPOu6jd6Ron+qjTJCn6unF+idOaphCQsvwuPwa5VGSDuS
Ic070eblvUf0tyb9wdNaIu1W51OkNCoKPVk1+WER62Q7hvqQxObnJQuanWhi/Uuv3MJ1r7/0dnKt
A5GDM+jcUhsFs2gVyeSDCoazzDLKHkrnVoR/4u1V3/jWL4ZWtVUca/UlYXBuqEoUONOWYPbLQtRP
Y5XMB3Ws4tuyF63HrkorMvyy8vlto5eSoAwPjnt8+pcgYovIRtm8m6u6hr04luXIReZOmZ/qWhWD
O/hW5emzIgaLRjtTrMQ3upTVllfmavGxRGAe+RSwLc9z0MMhFOLKWTYlR24gs27r9qBAqpTciZXc
H0vdQsVAMnvpa5dTN380uybcKyK/dDxuloo9wWqt+mhk7dcZfhWdtAw1ooVh8HtFT4bHERitZKPC
OFn3cQbO5wFq7LBxkyQuAGI3TYTadj+VC8wmAKHcUhWL8LFoarNyKzSuJrtEaip+N3S85V6didbn
MaqbztWCJDO9lAaGNLLzKKykDKlMaIJvxbYuWvhJTLE90ZxlCk7Zj+P0UYCZm4a9HuLvne15hbCW
8EGmPM9RIIDYduCVEILJekDDc7zgcdRxGDnj3FY2oE5PAbTlGlqVH7sBet5ZKmqX7K95gBK9+PD2
TrrcvkSFaz4GZ8RkGdYT+2ryR0vpzdhIMr8dqvYGvUXZHeY5ORkAjJGMhdoUBrzy6feNwhwGlwOA
czIim2tgCAUA9Am0kwH6HAcrpoVj6s3oIFSt5ZI2LuyW4vPvs45ba4s5sRSDxf3aPEchfaay0ueZ
L9bdDyvUAw/aAqQ6EijyNQVmfaVbUCejDe5W7xv5tChgU94e+OXbzyeQ+6LLHTzKRV/aWomaqBFl
/kK9wOnzOD0aqLuB79e/6VkeeFqo1AelnPOdcPylGHR+yEBNkGqnvY3NhuN5vs5mnqRDHda5r5vx
Yh7jtBh88mP553KolHfD2NCTWxlNOHiRWvckwZW0f4SEU/08l+jMunpj8GDqoRidAmUhIW9K8dCw
Trq4oJ45mLGvZ6peuQKCgXtyNlemDQ+d5AU9IaQqt9Cs2GrSBQRP7jdhoB20IVQKW0jU/gbpOgCt
Ua4sd4jzRQ+9NOc7Tszlq06eGQDcmmpe4cebvUqmrRhioy58swmiCPrPLkwPmQhVvafEY/4HotfF
HhfWGnxuF4vuxRUkCySC5uXzxVpzZN3UpokfUVVsbyQIKiq7LLLgJ0jyCiU3iuSlpxYT+P6hGUrh
RoCDaY+S5xIGzQHFtWD8sPLw/272DL2/upkjHkxrVyoT9c/TcKqKblEBL9dtY6OJNz3B7hEtx6xI
9PohKYpQ+2SlwxQctH4stXsLSbqnfJSlwJE0wsqjpELob1d11d3TIgIAWIrWCzBjNTu7yCnG+x20
xpVvIMelkXUw9kqWLwCo7ezifK/EohYNFVuASxkrK3I+yH1B1tKfqLOrXAJCaz7TmACjoWKE78I8
k97jWJgfzMBAaEUv2voPeoDCQ494/XQoVKlBghhlZFdCvR5BobbUDXvKivBdDGnaDX64cmdKVfVM
7UdB07ZuPoHiKT6ZuR4810jvPEtjUH/M5WD5LHeJ6qcRjlxYpoJsqzGsp0EdInHWCbmnUU1JbKOT
MsSVF+1higLlB00VBsWzukR2LskTOj9LlECYQOmx6Mr5e6S1VWMnxDXg17OqB9KYSkhNL4N5t9BP
/Dh3o6TbRjwgh9g0Vn+aSwrbdmXkxuAERlGYLowtqFxEUjOnBylD4w7pAFH7GOdJ+8yXTd+Qp87o
S6qa1C1wV8RTrSCoCzewinBxUN7R764/THk+fUjVGeU6+gOOI8hsCuNRj55skh8LEl83xWCFmr3A
ufFcmUp3q09VMTih1iqnlbf4s0jpjGxlLQR3iLg2T3HSjfWOH3fpmq71JL4f+jnq6duWdBrKpnYS
aXq36BrJ3U4bk+eADL5hD8GEzNrbD8GVZ3dNjxKSQkO14ufOT3huqREtfOxBrbL0UykO+sEKhtpe
4smNFjo4AKPKv3+Tse3p+Qbrw3neStFGrTAgv6Kmfp0oA2BhwxzftWmqzY5mihnyrUU69DuP7mZW
V4d49ekoVkDqYgARPB8n/OiK2NArcmooDnp1r1u3WgzXQbN0e5wCmyl9MbXG0y+RNQjITWkJkjAy
HOw/HzezQvFgyVUNeg1Rf0SlRYtoW4lyyU2rWKnctxdzm1340zQVEh7WF424zWr2AHYVIFSUmtS2
RfHZKI4WjbHoy0z508h15sedTE8uJPFeZhmJkyBnt7O6mzfyz28gxmZhQZeh1HQ+04KpDHI2acJp
TjrtZxcl1YdpaCX6r3NDC9x+1qbWgQ5pAnKkNwgt78zBlZXGNinqtc5M3XybUDWNGFEoqhhhleXP
aaxG1Nxk2iOCoPjQ9/ODms6tk0S9+WDUgwLKXjYOMuXAYzWGH2ZklJDFVqRTOOj1nvNzbWvg4tKR
QNWRVN9mayBbj6axSZqH3jphcJCM0lsPHspqumubvoeAatYo5CIcZ4W2YQAH9s1ALzpnyeUaRgb6
i5/mGr0ru5yCsT92lVoGTpDroFCXuKRpQ0SAt/ny9pRuPI+XFaV2SYQvwZpAbvx8RfUs1GM4mUAM
Dpp4ROmXJrmumifFNUetNlBUmoSdVbyyiMTmJBN48NFy2JpUslmoA9kMfXTiJDtDOd2Gdg7F8zTa
Y6rc+Dgvo1tZWcDa0y6Cb3c+OmUy2r7KobfCL0gda1EUh0Cn8WKpKu4FYRx4BtXanoy6teW403dY
QdaL55UTsJqH+gIPC3ANMIJt3buaolRE8dU6tRG+PhUNkcDRGgJzj77uypRSXoCLEYgp0j9b3OdK
xzkgHRmc+j4XviECGP1qlmpJjksmDLP39pbZdvG+DIsq7YqkJQlFVf98ViNjaIBr9aCwNLE4lGKW
pDY9FC0qV1VqNbZFOQ46iNhUPrWTUD+104pjIFtYmsfByNU/BKVNn+DjrVU3VqWwOBVjLs6OnOCr
naDB+nfuTqjnKcCsra2Q7m3ujSHoYkERauukpWb/RL7d1+mCOk6LSBIgm75ndTi4kTT/rML0CQHY
vdjiJVWy3Ql0q5IiooxIhLSZsqKP4SRGpeEEmZ/auWi65fd6s+qvB9OUF7AySemz2GSNeUs7OE5V
2nKv23RbpoYXqOj3OtMwH1oI/0Y7Rivom9IX5ehEuQl/iEUig4YjFNxyxypzUb+VhyQU7BKQZO+l
ba/pN+XSAZGEZL7/UDL1H8wIgrwd9+bKZUKcDcqPXANUBtsyQJZIwRIRWZ1mPIR7YxozV5ApWUpV
XsOPsUTHt3fitW1PsAT0AqiOdeFODXDDlnmjBSei+/pkUecYKedIENsZ8W57wFVjFHEg2GED8T/n
u77teZiDYg5gKlYT465ZUNE8IHytzBDN1/Hekb7y1NLCCMEJ7QBrZWV9bl7lTHoxH4EQYy5DnC9z
IlVNjhmiEbcq/o5D1hGJdbq1fk1wp++4GtdGyjbFMuXDtbHl3DT3YpJVwItP1KULIqUgwW1e9I9j
kSi//xYAoyVXS/kXB25bWNfmUjLoPAcOOI0F0k+FfpOhOnMwxnLayZxfG5UJey7XJDCai9qvqYEz
lPuMzSIPTe2KNFBG3mgOIuUisbCKHef7ytMDjwljo0mGZsVtXWIZY+hvrArIQBXq34MVb2JrA5ys
6LQbvjnMjR9SXk/sWq6DWwo0MOi8fTo2O4hsm0VJhJ5+KhSr97/+/NUOauNxbJVRH32CvP6xURvx
2PaN/gHt2IdIUqcTdY3plBvVsmN44wm9GMYTAtK+JvuAhJ8b7hoUzZWWBLxVWw9Q5ncuvaK1N5fZ
hG6AlJ0gnph3bG6unheba0F/Jf5b66zrz18NVh0kJYqlevLBKAy3cmPOHizgwr06GoGrz72687Rv
dtOf9lapAPBzbClzc0ZyPcpnFU16P5mC2k9wVo9TUk2unmd7x/GlPv3q8eDOgWqbYgaYL2p6LOj5
2JRwVCOpNSdfrnk8SVlIKKh38XOlQFDrFKIZf1OrPH7I0mC8kapUgnAwbCGe1wYa+8JsDt/HYkkH
aKLjCiUD/JoeX63eGm0wRt6S1sbHfAnoCW+yuB92orNt4LJ+Ps8e7XiUYniFt5V+sShasevz2a9M
SJpUpUOrrBqfa3mWTyFU70c0OIuTUBix04aS4Q1ytHcYL3bk+gnco2ueC97iLRNZn8M3YrYNKoUh
UtViNbzvJTFyRTFTj1aiGjezrP7ezfYyak4eCVFYIQkUN4smGMtC7QTpR7WqBhdaz9zJymo6DTLS
ym8f9Iu9yOhwbrlkSD0DF9qct4TCnFxRfvPTqpx4bAe4qZROPrJllB1TF8cMOAt7WSUrRYlb2TJe
WFTwKn2QWj+cltQXqQ1+gEKW9M/MHe9NoKR2pvGKQdq86VXTV7YEasvnex+h1bwyxKb3FylUDoS0
tHlXc/EYKNozxT9rx6O4Zm6VAKHeSYWVmsW5OdFoijqGJtwvVHlNX8GW6Gi9qY+HWlf7xyJWy/Z3
bxL86LUuIq68CZSnNhulqwkgKkntfdkKZhdfTb2HrW88DWka7DyBm3hk3ZOgw+kRpVEVzKW+8ULT
TlrCek57f071te98sRTSzOW0GDuIzmvTCBSC23+l0LngECszhR6vmLZXRTDZFkpffVcrJfk08eCd
hqRs3r99Ai7P99r0S98RESUdhduBaZOhD+zc3g8yc7ovlgQSDeR3bHjpolPWDbFXFuQqd96cy+nE
KgUm+mwpxZPOO98sed+rYTWL7E1LLshFN+lpyqb56e2xXVbxiFzAcIFzoYEbesnN8Q6aJbdi8pZ+
nETVYwKU+UiApyLHnsYHQTEngoVc8dSxDZxZhwF1od/OTlRtDxS/cWnYPnwIbTjrWUTaaMtYkstW
3iOq2vsjv3cc+b2HUl2+iKZQwmcLdK+2ezPt3bSsZhtE+dz9/oSvnTkrwgRllQvsv2jNcThLc+G3
5qD/nIIQUM8YNYn39oxfWdeVX4gHY1ULIS49X1dNa6OmVYvCh2tmLl2kTUmKACOgDedtQy8zdv6y
A32D7I7EJVc3LVbnlrIQBRylXwpf74tM8SJBTWSv6cwazrewPwVhFGfHSQQuCOMa5DBepMdSeYpI
O46HNFxQCZIVIWvc0gxANb39dRf+I8kpOKnA1sBORWZ983EtbTKTSnzpl2a+hIexHtPqlAFcSqhH
wMPpVGZvfCmRvMlcCcFr+dPb9i+fNcr1+HN/Ru7cjueTY8L70+XkcQGVaRKFdQmuDUUIHyLOyeH3
TdG6RvMqnhw1881Q64Jx9hWOXJeGJE3qovkiVoJwUylBuWPq2ppzkOgR5TMpEm9fNANAipQseeM3
eZM9TgN8WlneFZ6kC/lR1PL4WCe6YCNFGPuG2qVHiheLl8H0QRkujp4bgLE7LtrldY3/sHpIcIWu
HJeb1OUUtKSNmqUhad/nHyHPgcBYMXt7gGfLzst5Lx9zxR5dDCZvA1TswP43N1pV8SrUcVf5cT3G
XlvputuV8XQnN2X9LAfhHiLoyvPwoulFTgIUDYQF5zup0vJpJtlX+PQXoCWowzlkJcpH8Im6hzv2
XZjK4MPLjvrPH9P/Cn/RZIjTDE3D3/+L//7BddaAneg2//n3x+pX8b5rfv3q7r9X/7X+0//7q+f/
8O/38Y+mbMs/uu1vnf0j/v4/7bvfu+9n/+Hh73fzu/5XMz//avusezHAl66/+T/94X/8evkrH+bq
19/+8qPsi279a2FcFn/554/8n3/7C8fwP1//9X/+6OF7zr/631n4q4m/b37/1/e2+9tfJOmvXKcv
2E2KUtyrLNP4a/2JYP5VR6EU2qaVQ3ulDedHBcjk6G9/UYy/rnLLNNjAW0IYvdYcUOlafySZf13Z
9Xl+iXGJ6QGC/veHnS3QvxbsP4o+fyrjomv/9pc/m3X+dRuv3HuEWUR2pK/AuLMvz7cJSxw0eQo5
Yka18VOvxFY1PS95KVM5s1PDCpLIaRahDL/k4awnDe2ZUA7pboOnlgN7G+VeSEI3nZNMbn7NQHI7
NXeMWogD8YkybTRPt0JWk3IHkBGKEgAhYHGj/E1DmnEovkZNZkWpPQnyNE523U1DFPqtFqXT3bAI
S32SyqTWIQfUWlKrs5XHS+SQlcpVw17mxSJJmM9mZHRfurGsA7BW2awNoq2Wci2i0hxrSh0hGNTV
8T9kOEPbnL70YOi/ym23iu3kkaKEkAMrbeEtai0DUcnhFKMvMqGAQeU5SftIsREwU4bGDdVE0lKb
KrUUf+0hHkhFb+kSYaLxvFHgcLXnZTHaWzITVeNz+2QozzotZVdLcxfNCi3VzvosKbT7UFZpp6UB
TTLQyhonRZrhd1UrTQOx3E6klOMYARbJbgS9E38mtHSS0E+qEySFsv4J6LYRHQc9SuPchtpzMf2Z
ay7q7UwrRlk7GOGchilIxdCAL3jJxOUdFcxSfpgGGE4tu4UZAhaTJJS0DzNroJ7UPh2b92Y/Bfpj
w0MIHZNWtukUe5kmqKBL005VaTNJE7mPc2cuElH/hFw0BSa1nJs8JNk/CspBaOowdMfaKocjyB9L
Lld+thU2aUVkZRtPqccpv4HWT+r8qLeEHlVYJUMR2U6FQE9+Go0ZSU8UrjTzeeYfSLUtFmk9PyrF
nBofs8iwiscBDVXpU18YhEc2TTcoaRgNCphHNZ7nfDktWdd2vR2DrsmpdvRJ28c2gia55NHuEqZ+
JwCUqh1QQnMXO6U2y6l2CHUtlJqjXmpa9CPPKEDaaje0yb3YN133tJSNID+oACkWbtEAYY3nOeav
gZTRBPkPJWu/tSJ7bmF0xSB9ClhCRffCCZ1ON86CGJp++rFyUaM7AQxBa4NvCNGhC5JR95Soy6c7
a5it4dakpWf4WBeBCYdCHkpmCNVkuBSpbbVZUCVeXgvmcDCrehn/MFs8ieFoBn0HA2XbMN1sH6nv
rXuaoFNX6CAleze0PdpUBURlgi3UUqR8jsQgy95nRhlqCOPq5qLbw6IX0C0qKQIeXyR1yfrWhVot
mS07w3OEHIt23i9DDeoJ/INO3j2zhbZU8zsixqx+bMcY/IVdtKit0HEiyvpDkaDHU9pGw36HsDIf
C+NnX3cSTG3dOBXAd8FqdIGL5HinfyBmKY0bPYVfWnusRUFQ43fZCua5RQ+3mwV7MZtknj4grKul
8ELiMYUPYWIqzR1dJ012gwyBbt2LkV7oD/0wGMlBqzMr/KNI8GkLdi8tRtQrk0T8o4lZjIcxbmAQ
snOa3YvIiYWglRXbMrskAfdULAXtaoLJ+QkOporo3CclEs3II6MZ6N60FBZqN/B+Lx5RbGjlJ7gv
4nZwFakpYfxrDY6WaAeqOkWgbhL+wqGYpglQC9tgrjWAlKFRJ16pDkBGHS3hRo7Bk0DmptbJYTbl
eS6sQ2Q2JDp6dmYfz5BmWYLS8yt2J0ZJrKXOsIRKe9eBONJ/KgFSqIcOYSbtoTOtpn3U6jEKS3tp
ham4V1MaXO6TUuwjUsJdLsgHVR6HityasKTvS54MNQOdUsXVTRy2sXTTc8iCd2I4WsknmPfa4jGG
8z95KOvWoFWYyr8C5LNoQfJ+DJKB9otZMgoltw0BgBcVnDbWIAWJgWT+XjRBk8faYwQ0AS92xZds
eRJCUygUQCuZ3bmjpzsk+W71xFb98ZCcmntLseudMH/1wF8/mFuDmwxzN5SwFlHlsaPhNu6+xnq8
k7DYOMuXQ9oU7iqjK5U0hriGlJarOpmbmLb6lcZyH76gJ2gGdwkvVl/3jTFt3XMSTtMInXtmV+ax
8qvDcBJ/Fp/Fx/6ue4g84Wkvebfp1LoY4osy2avMtVyN+VgVTKJwMo+SWz0OkA4ep5vah5TQzWp7
r2q2SShcWty432Aq86JZJzXzZae1ayc66O580A/VUfNfeX//dLJeO1X/j9GRAoUGSSJi34YWkWIa
dTNktnps/H5yhn/gaBiGXZ06LzoV7+h8LVuHzMWO3TWVdbGMVHpJ+dLuRwmen7+aVVNuC7hFO8DX
9uAah8ylXHY0jrIr3u7N53la5GU6aXuCJJfqEhyG4maPJkYmjlQD1yGGJ+XUncaDepBP7WlnSFd2
JqRVK0MA+DEK75shRQ2Yo0BS/hySYIPlru3ABSfpjneKF7+X9hJP5wH4nwN7bXBzvNux6DIwE5lN
j+ST/B318PKYOqoNsbOPTGvogMi7z3fulE131z+tkmKGfZcQ8QJHE1jVEGE2s0dn9FRHsgUEMmzV
Fg/lIX1Ud0LfiysMOADxA5liIgs26DoHr/ZJEVpZZSRtZlvyU5t/1ZNxJ4vyAvI424mrhZWRC1F0
SsNbUiS4mOoC7p7Mng7Sof9WvOeRX45j61VPxQFGiWfzvfnFPMEDbDDRhUNSrd/LOawnevMNpBuA
94BIJcOsb7Zop8z1FOTATv6c08zNf3Wn1q39/FDcl593Nuq6EbfWdBqGZGSZeIa2bQdWIBolgRjP
gt9+kj0QpU/Ze8FT3d4dbhZHPSAqktsBKCh3x/IayG8s02rLlQL+fiUI2RyRsgGkbZRsVKkfnH7O
jqrc3wo02iUiiNX6oMfd7Rxb7hAoOxfOxVmRSeFTe1xL9mtH+sYyJL4C3BZoRRQoKkXmfQ6jpxHt
8btdvocbM5sjGYlIqg4RZlpvOazHozjUjvac+pLXvo/dvddwb1SbfQO1lmr28aqAoYU22nl22NzD
WPb/N3fbWqpoToi2rXNHBmoe35XtSc52iiwbzBL7/nzitqcQaRqztEJsqEdaBVM39JTKM7zelRwQ
eL/mk3oSvir+eNq9zy5eIvJpK7IOYtsV2b9938XYnJXAKlM7u8ueci94Akzt1B/Q8XX2luvy4GEK
0Ra6P5ARIZNxfpmBlM/6SsRUV4rO0EYAgDy6fe1Z+znIe+jiK3sRa1SsELFekzfb7nYC+UXrQ6Kw
0cGanz02jzyyjnEsnjun+qg+v324X8B654cbWj28CCqqAKkuyuCVFqNgGWTpy5M++MX7RnDkdL3K
bkBUIgvjSE5jl4/iLRjQ9L1yRCGCJ2oVB/Uk/+2P2cglrPvp/GPWFOerd0Mc14hkQvJWPfIpbic4
0z/Er81n5Rid8kdhdFrRFr7u4W8v3amN2c01k83kRIYEs8D2D4PfHnEWI9W3nD83cmvS03YIdq+d
84Tty2hxoaibkyBba/gbs0I8BhnBYGIPh/bTAd04b+ps/Sk+gnPlPh+Oeerkn3em+PLRop73yujm
ruuULi7h8MJdfI+et7ecZF86jq7iJF7oJse3rV36ARjjhYS+EXTxhXOVt0ktIZiagEd9GFU6j9S9
TtrLu3S1QIMRYACeiC0WNSrUkaMpJLYY3aex4QS6YsvynpO4rsTmkJxZ2ezLUMsrdJKwouhHhN/D
+aMofizJoEnKU9afjDF4HGiRRpDTyaO72vgOQNOpzUetOyTisHOxX/pyZHPBvoLZhoxyFVI6PyVd
OExtKbGE4g2n5ICiioN20AH4gCPeKjv+6pWhk/qg9ASOEtTtdoKLDIGOmVCcxiWRLoC7kqhCQh2p
qp8NeW9zXlnNM2Obec7yQSAvibHornOVg+Imh/xofpCOpV8fAMK6grt3+K+bRE3PIg0OXctmMjME
WjW1JKLXBMsZM1+Z7yGR21uyq7O47lC6wijdb6OMILKKPh20BA8jeNcM9vzdOEl2ea/7xSl4bxyF
m/LrcJ8+6juO+LXnBCjnvwxvjnubxG0RGS+GV8emdSLX5K3M7NrnbXb3dsuuvY1vM9H/1QkvA20I
EVXT6T5IJ7ju14BKMB2IUeAE3ns2rtxpK8qDUyFyHsDnnR+IcBYVs864X9Y3k37CY3pUbSb1KNqx
u5eeeaEe31wGkMAQkxJ3rEC17Y5JIhpBa4Uc0DvDbb3weZ3W5BDcqV+rJ+VEZn8Nq35IJ9MVH9e4
VfLyAxvXGTzFke3I4wD5y5f+ZPmaWx/wmtzdpNUV92hVB6WoT1X08lUvE62R64VPgTnNVz3kv07t
HfhnbPX223f8tUcbFBrgAR2ID6TTm/nQzFhUxgpbRmTHnybFoQ/K6VJH8IqT9IcGNaObu9X9blhy
7Uy9trvuilfOQoOsjQZgiukmQzDex7faZ8sjjj/S8KgdeT8/ktLW3Kjej4iuvNxnQ95suEbJ1EWY
GXLxRT8OqtMf82PlmZ2rhq58CB3ISSwXpExz7P+Np+jM9Prkvhp1nPW5PIqYblzKRd2Xxled2ikd
k3oImYTOnm5K2iOP+WHvMd9d6PUqfWU6WWKF/hpMD5Kdf58+DKYdepYj1+7ilB+Mo+RVx5yjsHd5
rrO5PXBczWRnyPLCTby5U0juGoVQs9DBx/VVgHjGjT+OX1vXuMk8wZX2umeveC0rPOK/7SmbwjZt
i4KIXiIbSyWPRsVvSveoz665nPja5LbIO0FHu80dLDkkF5Garw9C9CE4olpuCw8/VFv5gwKIg6To
3iReOy00JkOatD5yIDbPF69oG12CGW+9I0dPsFUv/aYdeA4OqVOiY/qk4QDOn81n4fBvXA+vDG/p
PLpOyvU2wzAjfUq+FofA/TH+CA6LM7uK19z3J+XD2yavrd9ri5sLKZGkPilltoWW506o0oSU7eWf
XpDP2z352sbm8qmMsO7mlFEVsQ0I25m99JaUr9uc0nv5qXdnWGnt/LHdyePtDW1z8UyyWArmajbJ
v4nyL1HdIYW+Mi5zRfPSboJ61iUabe7MWSMejG1kNTzk6Bbu8uK94Oiu+hg74pf1Lo/e7WZhL72w
c7PruF9dLSVZtMiiLGXP75ZD/Syd1PIA2X30R32nHhIPTq/uMTvu3iyXz+S52c2NZi21GVHFil+e
ENgH43e6qx0zBBxu44O5dwQv82hrkEdti4ZAiezo5gh2lpUslWzF9nhT+eLHwJcfiwe8MH/X0qVD
dGZpe+YKPZ6l3sDScJBg0DkgZ+6s7wJRNC703sNwuSnhwiPXC4MgiCeY584XL4cdLoKBhQLvfFvS
bql+/N3zTA/C2t4Nimz9v828VUM/WbrA32+S57m7H+Ovb//9y9f87O9fSJRIA4rTKrNl5jfNemyH
6Jgl/SEttJ0tcG2bvxqJtpkpvW9pcM6w1I8fl+6hj5/1YOeGuPJKn49mczNp2igtcfuyy4Jj95Tf
wDHkmO9RibBnV3TlU/95L91/fVgrkRKQ+TW9cL4BFrrR6nzdbmq+Vtw/WRCUdtGvt1fpssAGtIer
SaGxicvJ3PrdhQYjVg9jJwW2+qF5H3prcsq026f8cW9HXxnQmanNHGa1NKttwoDQdkXD6TnqYLiI
9ly5K+fmzMrmMpdLfbFm3GdbPM5o0zndk2RHbnf6YWaQlTg4Asdxr31pdxY3Ny1qB5VqZhhdY6XO
l06B29k5me5mt0y5N4vrz19d6pIApA6yQQTWyI10aOyZ5j9K8XlnW1w5vWezuP78lZXB6EgCIZ6O
fyE8RqiuO4kLT1Zlq1Rfm4fxMT5ovuDvOlRX7tgzu5tNPyaTujZcsx3vrC+Fmz0OJ9KUz4ozfAwJ
9t4e5aZbac0VgsZbO1HWZizaQDdzOdVamk10lbNsDRvGcIPZE7+3uP4U8sKjFjlGZot29G56pzS2
eNc9V8fdiGvdkOdOz/lHbKZaqfRAAljCRUyeVLC1U+zlR92dnJ5SaXW/Vyq9tn+ozQKfxR0huNzc
lqqUAlQyAA4JwX0BhckAACwvLPvtqb2STmNUOD20nYFWvMiAL7QwWnqAmQERARsSF/QCD8RRTm8d
O6c4ah/eNvhCE3kxja8MbqZxCMgHI7US29UP4pne0V4K6Yan280nIXDMD607urK7xjYyEazTOGga
7myoa3fP60Fvdq9OV3g5CHyDHH6Yk4/G3pNwJRF0PqvbxBPh1dSvG9Z4L5IZ/RSxVamOfhFmZ/ES
hraXl1m9gO2sQn9Ahy2FypWQ7vweCGDGwXdQVl9OOygny1sBA81x11W9dt8Qiapwcq0giO1jp0ZG
srJWAqD6IvxQneZRCmy9Bwmh+/OP5Y/6p966iZf9AuP29r65OqWvLW+mVO8jXUxlLCN1dEyfZcf6
R3kPAxm5Dm0ir7R33q/OKC0b+HUrL8g29VunCcSrGtRDWfKtib6Jxqkf300VcRWuC+fRBE7w+0PE
f9DAM1OT0pETO1/EAaxnTQUsfqlGNYHdfyud3Kk5DwLv4/+guHdtUs8sbt5DC+baRNReLI4ewB1n
1B3BoRf8WHjFZI+3u0HHlWsN7gwgLRpxODnnjTubFNCrx8K8blTpoP4f0q5suW1kyf7KRL/jDvZl
Yu59wEpSpDbKsqgXhCTL2PcdXz+n6L7XRIHhcvdEdHSHQ20lqiorK5eTJ79ETuTFxwQp/MEOLJD0
7zA4hflaXTHdl0JpHzdu0aihgZ7oHP7LlmRHr5z14d/BblvDV5bmXN9VLBFniU50TP9cnmPegrI0
7yFOOvb2bJP8qHqSHjhPNONdarGsGdUNe34esbyf8qiroWOIau93kEdygcpNYSVWso03v4EXuhIy
IjpG3hfki1gaXS8o9CRPewWnN1iTFdxUng/3WvFUN94xTc21QyONtej4Rgyl0YFVFftx1qRjZI53
vT3amANFEFfi00xqspoVucxzu7Y6FV1GUE20GaJQsTy3uMzmeh4hUT/ou8aKdokneWBav/lbeWMd
V/ynLOoZTHVp0NG7D0Nq9zasjA4wD2fPSJsTMBTGxWadyT8hXe4wjMyVOHwhmFJONcR7X4XnCwgW
IY/ER6TALN4wD5CoHfUmLSRRaqm0WZgXZInJs/YiPxvvoes/9ZsAzYVWDxMzv2kYHneUH8NX1nN4
zdFfyKbMjNgaeZoNOErjONuYTb0JbXVPsHrxK6uGtnYm0KuJ8hmhpkbPHf30juDIq1R1QPpfPHEK
rFdyYhzZWi8JxwxIZsEIjKQpDfdAK2Q0zJg8BQiwUwM/yjnKbRTaowNMBNvPXbv2S2nk5xchxShk
YIspII3AHEWLJGdDG7yIuOXhjpkgXd/ypTTqzQs5XxnbEtJ+wMgAYMcDpDmjhcY5D5NbPMZeXjut
y72kXjwA/kXUOiGv2x16G0lg75PoY/7sm63F2UybwlofZVNaQ+lLUDGE8K8Hh4gjFlM6jIA4ZK5h
MxEOV3UFNU9Mv0C+G4mb5emBwtBHZ0T6w4fI7ztUAz86u779W4VHAwLAjWcAg0QGoi1FVbHRYx5z
QI5utOeeIDg2GlAjYm/GZmkxC51XtpJkPpA6BCE+MACUvE6Xig6hA4ICKGYE9tb32OZgSUanQLz7
O94uSyJlwYywrfVcBxJI9rLHNrwBtVho6t9GJO87eC7lNnSYj/k1mWQAAXqFsacrdHMRgRykmlC8
I4+5kcB3AD72+GNXnekds8UZOTOKLpW4DwZGpvyUSF2JYerEJJQhsX+ZnNyuXkM3skIUydGBbc83
vl3HVmoiUrJjU3zXNKdw4l3Fm8yyEGvp1F0JtTQC7yQ+ZNj5HgZEbXIbvPf36hmnG+gmc6+vmLrF
yqlHGMmGKgSdAHp/9pMDr3BnOMaXzpZdfoPmrG8M08NaHqW/Rq+NbeWfT7Z5I5cF3Fkueg9cdMP9
Rmn6iqVDIEE6DzUMT0Uf4vJ6jiCQTwdRgyJNaA0bwBXLRECSA1m+8NAckBQABaOASIDOUdR+O/KZ
gTA9+t4hfODM5pDB+dQeIgtc/aRYwrwfV0UilMUMeIByV+nwJqyAR+TABafVo4eZlpbO5xjC29iM
w7qqGj/l0CHDVMhTyhWAqIJp6E10hE1ioWM/f0Z720a4NxiUJFfy1thJ5GAw6Rser7bi42mzKikS
iai+BDYlM7qVndiNDulN9TGACsUuAKJggRfOLvTi/MC0pwD+T/6DehedV5PLjlPVGWlW/zW1FBOQ
9ehR2ZBqfopCpXKreKMT3vQOb/deaQEhZ/16l1eHCcHo2gbv35kXYAVdQd4cRARgqRLQSVc+Kskx
7Rk1vdUtOIsgjMlAyoMykbyXF96MoTQ8phxCRfWyfQIrkNP1rEkKV1chY/8Ixg8klJSIdPIxkrvE
eMzAP1bhphRPusoYMrWuTJJl4KiQ4gEYbYW2l+RkFJV+REOe0+4zJ3DqDXfLwZGItoONWN2LD9xm
ZGEBWGLpLneUj1OoDsS2tmZGG/Qx34UopmgH/zjYwxbNGhbPW6zul3OATOklQEaIMWFV0DNNH5oe
80XYC9p36Q6wLU9yVavMHh51O9lrVnqbO0VyVyItyFLH9S0kszkBwtUxWBV9N3TgHoy90U2y/P3f
vmgAqC8cDM6r3HCDtJYX7lndTMQK00vF2HkEnNBODCwkynWhn37bFvUcKd/jLaC3XzRH8YZt6YUM
rDp5Wn4lhXroOCPlWiFRv2v1ri2eCr83AcE3kacxWYq6Ci/PW/hzPdQjV/htAw5F5bvsRZvkwcB6
iNvAXtG6JgBBJDkAvxM4cQBWlhsH7nxQ+Mfad34nubktfMW/3QjNy2ZYbAEHckcnswXlFk72dtqB
NoYZSF87ucsPoOIkcObMPfCh3xtHcCvlqd3ne8ntPM4pQfLvwC1FGA8g0vTVCB9EdBV6v7adV5X1
Uj5xNy40p5b7PEsa7XsvPtsRYHgI09xPT7yrxiOJDNn5kWtKZKDWDTZi+OAwdkuBsxAa4CNSv49y
ZKoZeld3zamOBq/3C9bre8VqowXgpyhKX+U8ijI//LG354fQa512k2xVeGa6E29ZwLLr8vBAwFtC
qyttcGIjVVPE99+59DXv3rThgXFWV7cORCjAlqDPAA1My60rpqiehEKFYeltbkNSrZ3XbxIUkOaH
aktgkaPH9pXWKgJKLnSIwVUCDwbpV1mKzQPgWcRmhoqGT9wL6eyZ3zmUBrgHyaqO8yGyWanW1UKJ
RPJGKfgH50fdSvAxZEJTzN+BziSAAlTzzBxMTu1wkDKGz3RGoi2MGiWLuoAtN8Ui6Ea+8x5qLEjZ
eZorvR96N3jM70mcXXiG1dh6h+AFg3E8zupc3gXt/0Gxhr28SY7cE+OYVx4+pkiTsJu0S6NWSacs
Z6OZg6BWP+XD6AabDt8g3aJ12uG8zAakxmGII5tJbQDEoT2boENwuuQwLiwAZg93St3Kn73b7ztv
3Mimek6jt8y6z+p+YJII6pCk7AOit5XXje7lKi2a+XMGAwFu/yB8YSxl9WyQgXJYCbrsCEqPLn20
RjuKjdF+kmcwvYu8Yh9uEBS5zHzTyq+HcoKvGbcc7a4AeVE3MW3AmcIp+rd0G2ymL6T8j8ox+pRJ
Uw/LRJ9ZvZYHhDlJwDdi40Divq7KqY2ayOXwTT+o8GIShHzgtj4AFe3FrvFYHORtjzxX5mqxnd9W
d+FOuA9c1pW8cnZkEjIaNZGzB3iE0pI5muVSDqtvcREcjHDeCSwXe51sJRw6FxKoNEkshUY/F5Cw
7Xuz8UhZDp7arjuGO2Y+bfXqqshWoO+NjAPCLHX6/MKo6nVhSiBLcYU7eSdb4idYCczIah0fU8FM
weNd5EURrTDTBevrvZRNdvrivnGgsOfKMfmGLOwes68eI2Bx0bNkcrVZ7oAssxiXgphnSn0Wa6XM
96TU6M+APNnDXAj+Fq31zvBFIGkKC9Wk0JpkK2EDndcmnFR3NKQMMCIYFEiUWcWcHlmqxPBb5ahe
Z2LsQA650Y4/ZS8EcVTeEHg5v2FdlvMYq9Vq0VQAzglM3UCzyHJ3ZxWc5HESfCPOt/6s7oB0dhV/
3yHPDbz32d2Xqo3/lV2MuapTF5KpFddZN4oVh3o2LmkOdgYJzRO/UTu/YnpAB/dzgZTpqaJOFPI0
+EZIGWSH9L2jXdQ7t7wzYeNr1cF4dbCgIWFq6OBgo2SlRu6jk0j/MOQ4sHpQE6GtyABfyq819JoU
DIEDjRZ4nUVw0C+PLEnQiY447QMD/dCyGYid2VRKZ4I0vjf/uiTCQAIzivQvQsOlpCLUi8rQtA/d
v591oNLCQ5w//lrEFW8JPG4XMqjrXWu+IgaKBlgKendQC0ehiotRjRjK8xshOOEuUrzgrzFQIv2q
LsVStzytOLUE8/VH2nuRcp80XxnLWtt//H6k/0A9i7wBMufLrZsyYeyiVvuIt+12kM3yTrvtvyq3
gyu6KYiR3cCOWEtao4qwJlARgoBWB5npKuvCJRjxHEX9R77v9zKePfLK9s8iMFp/5/YuZVG3t03G
Jk6D/uMcCLo6qGmabe2xzNPaRsBvBw4LLgp4OQD0Xe5igXliw6grkFKjRZY0NqGczzaCaxsBMWTg
HUg8wRpHl28KpTdyIxA/6pdmMvt9iTTcMJilgycm3PxGDWdt7CXS6oEjIi84ApTlsqIowaioXPgg
oJp5X7yGNqCy3QdpIhvc2VH0AqY3cPVbY/Nrtby2nwgCSFsl2NxRQ1oK1quZKwejh1aSoLnfdDi1
39jPK8oPZ/I/Yug0bsrVwch1w4f+Kow30Ua7iV1BM8mjrYOjLXP1r/4tK616zZAshFK6gsZmeLr9
8NE4updGduIUAEqRumaD/qjoRVHN31jp2oPGSQKCDLIIJAp1Onel+8osS80IBSU12/ROcyb03tUH
1kVYN+8AhHwpiPL2DPBpqTM/gL4NZTguQ94hcABv1Q7oaemxstBT35lYgqvneLE6Sl0kfuADVBuw
pYJbf8NMblRRi5cakVXr6bfDV5bTfM2CXa7ynH668PU6ZcbI3WmET2CY5DEAcCHawi2AH8Jc3NW7
8HNxdNjoD4hTImXAw1M9y8/ig+oRif69vycK03uz16LuUKO/mSV6/YAjnkO9AWaNEGvTEWTcj+rc
8fWbXLt+8aZHj7PE6MFdHxyRAHVEykhdd1ArVZSG7Vy/ZdxzBHZKRQ/tXxuSK/qI3gt0kiHDD3IY
UIQvLYnQNhXCjxTzMMz0abbHY7TT7R6cERGgiS45MFYQsl4TkYgpHAghBRBVUMqIAd2zUXDJ26x6
UfHkcwXD2VkDyFQIAGUw2TQZ2U0qZAs7AVxxUfLGh4CpR5vmgGbao2oqO4xTsJI7ZiqTXNml672U
R13pqgfbCBcnb5XTI2oSH4jKl3doNEQZT9lFXu3MyCiyMZbMhVI7OWvCqGZS8kY8bz84t3ICC1jv
wdRkd/fhjteefq0ta4WHFmLQGxgN4RCtHJNARrcLsDpvo6Deg5cpmGpn4GvnLwshA3ZAHo/0DLAY
lEa2HVI1PrgqpXobhZOZ1adkYiS/1m8MWIeR1IN7D4A4Mhn0zoEDYagL4SR7GBBi9aDOOnfgyXYM
s1ybo6MAG9T99cQsxOKiwWslbtDqshlZnGegJTz1ruRqbuy2G5QsDr1DyqK+xW1YhYu1HaYEkrt4
YYf5vOSmPm9O2p2A3tfCUxAyCRapmLO5blZ2GONl4HSBcQnTLTFpkrp2iRRqYPZMyZ4in8Y5nTvs
f8PnIse/uG2UGOq2NbkCVEmTnkgPSnjKnH6DCZN7wcpsfsN2j6/t4GJVlKY0WTIVCsTJ3vRMPC3C
FVTeir+1g9fUUiazd6Eh8CdBybw8Lj1AUjSSuZcf3IqNpY/Yx9aUHgi8F57kURgwPpplL1cGGcpI
AjfcOPABrvOuWdDqaHv9UEY3egcTMhQzvAOoa6OPLvGC+A3rCbi2qwuRVNSRFIU0Cm38EbwpLwQe
oDk1OB9wDzCAxmbegpVzd16ghGIo7AlAxdQZ+o2Qh5i19hHCWy7BCtKggdg35b9BCLgUZJAPubhu
eV53WZFG5xhYE+0mskj4ZoCSp52tsECfFNOfJLUc6jpgJ/+zNnoAqDRpiECwNsnkLeK6op8fnJVn
dkUr6k3fFFE+nJjJtWtbCqQvyr2k1XeFJsuHrqnCwH8nl50kffrdsBfBmMEaTbn2T7Cll4Ko616H
cwn2HOOd93SPf05BE5ZYwVY3hz1MNNKUf911Re0BNVGEcyDMW4+0AB1RMyKD8i56wguSpIAUz57i
aTtSE/zrNQhKGLW6UVNTXsyJMORioSq+i9nA5KYz13Xlki+WRd0BNA0UaFSS3gsZMWn9OJXbX7/a
1Kj585NGptigeIPOBCA5qGfbGCajmCPxfUDGc3JCqwM/rARINum0JOarAbFbuIFDyUzRr7wSbCIZ
tQkQHlwS9GEtb50vYeKFwPHvCnjk/Ect2sms2WLXNg+jKjVCkY/HjS4CTDHGxinNjM0DPYvUmGPC
QBFeU3MA9VG9QZkTdFR0EFNr/IyhMsO7cexQ5MweMQXTEk/RVoLTOm3Z1WhxlbqAHwfiFZQAMBAL
ET6lDxjJkFZzOryPL5KLgNcevwo3hM7XvycHFoHnBwz7qAqAKBYTzXbTJraQ0r7VniqHBTdfQyiX
30KbzXaexCKrBqI6+84aXX/3rkJ/osfcjhzfLm86uwIaALcwNXcjkstMK0ruGWVFL3eDtqK+FLQK
Vwzv6mtsqZ5eWaQTVLdR/zTTx9D9UB6ATNqxj2HtwmPpyDUjLwafaZ3qM+KhTjAq850Er9EmtQtr
Oo1W+Hiu39mshte1HqMnEjgoTOZEQW2Fg5KnpjSkOXkXNOSz9a9KcGQYgbVzhuqDAVAJqnYYdUij
JiswfPnJqL217uzyDrHW6jbwZJPz0JG4ZT4O5GYvj02QgDdAoRzBtwII0PLmh0qPKQ2h/qYfZlcG
H52+j2+Jo0QYkxgrW6YWUVNVkIoFgAz1efAIwDdbisIEotmfm/aFYBCQX8D1HDfEm86dyGUxdSwN
2lkWBozigMgYTrDfUQat9RVOGcTxReFHlxdv4qB3yvT+ry8IFFQSsOewNgrocZYLGmtf7OqUfzGO
Krp1hBtSAJ/BcQ0/+oYJPr+yewthRDEvHKMYzUG1DGHRc71VkV6DD/ZSbVMnuUstZgJxqYQ/tu9y
ZdRRtXosJHLGv8Tb4lECjmGQ742Dssud4YZ76ixRYaG2WKuj8TbtNMRTwr9Id+oOjc07UJ4cyUaG
O3aURVmM9eqoGAE4fkNJsDrtSJpZqgNntSZ3IBiJ3xLHWhvloXSYPdLXOf+SoKYoYW26Ld4RykdA
MpjUCcy1UY9SVIgc52MjibDOi3ZgL91PrgRC2OTuN7aSsTaaWb6JMWaJw1ZGz4RXPr4jXIjZ3vBA
HrNjXgGGVtKXuhjLVhwhLHirQbz4Q5jiAb6EuJXdo01hT/9UE9LUCAcdLwtNEjVWYmGkmfCS6eg1
JLuZcxYhg40zgquz01fD3oQgoWNYlaur/CmWhry2U9X2sc6/yB734j9XaMCVv6VmsW3BpGRy25aF
sV26Mf9eJurCYFmBu06PMo2VYs5HyJM4V5SPMYb47IUxx+CSxoyr0GfljZbR1p/i4G6KgmDARaIf
HKCWlDwYEBiYSWbroN6qrCTAIjWrqLGvrZUhvZiz+eqWD90PuSQKgseGcgxSb0v72c5VhBEwMhID
JI8Tu1Ln9vCqSVE10V3GGS69hLUwylgDPwzoBC+/dJMzODNiyTgHTQQURzdFuz6Q55UZT17Tm8sF
Uja70ON4jEb5JUhNHT34KB8nqNvpd77J7QjA728p6qVAymbrahFGnCy/TJ6eHHubd0hLCX/f9l9G
h7zpLCf3yqaqKC5hPDHqk3idKLOtF42Sq210qvuu3xLCIF7thg3j5K6oJ+mKJdMvUcZCLLFUkyRp
UOofk5N2xMjSN+KoEGVBV6WhWeoL+rVBgxW4rAf3iruCQiTGiCGOANs6HbvIYd/nbaa8zNpmRCNn
wL311StjZVfu+UIGMeUXDgSXjoncdsr5ApA3XZG2U7/V99m2NudXEjCPgwk6fb1zJdZU0WvP0kI4
dfsETLSsIlV5KW0S1J4JKv0tYb5RAE+0pg3PpGu48jKh9V0VkZVDGmKVSx3lNGrGMTxNvjM5AtKp
7QZl5RDUcL/TZrk+QI0nBEwkK40GDBq/60+C3vFJdVL1r6Vky9pbFLDehfWCIAI0KedWdKRWqPsd
J8BFz22NNGpyCy5g8NfbvQlCcGd+/Y3LvTaXS2nU5c4mzI8Iuxo5Yh1tgI2HTiCkbYffADas9VIT
CH0ZXiA46isQaRQGkWy02Lp2Xwh7LXkss8mUJaAiW5ZSXDklZNUB6wZHF6gs6QTL0IdTHKbDSS88
f7wvR0cLGdVGKi1LLD9aDy5EUJZ/noK+xABwnFKwyTC5zSWlQC5z0G0LNKnIGkt/bUWY0IKeVML0
DTVfXuqk1Xp/VCEu+ZoUjyrqSjErylm/K8BsEhIEmfx7RfyF+epCHfdA2oMDIUBHZOAEn2RiCvxl
9BYoLHHLtOiPDQRoDOPFAStGsoiyFGmvTzowXKfUuEuS2yADT88QmXdtWZsVkL+1bgHc4DBs45W7
hQhOws0l6PiVYpSQKNd+d2pttTY1twJwG0Plb32zByqe+XBeObSFNEpHwjYukpTrTmpiBhp8IJQL
bBR7TpjgVRQmYbCtrQHZol8v8vyI/Az1zzuLJAnAzSiIy9AYKiZWuZSf5LY/YWoiLD54Ze4BAoTn
BTTRXnSyXebBB9tKln9j6JahIunNXPkVqwLGVfIFoNNCYZn6hDoByQAiBnyC8fEjr99jusG2ADi9
P/16udc2GRBS5PWR3gBcl9IjRUiLCnOoTkrmBvFHkcC4sFBmLBHUOQpGk+VCO5ymeOvHgIhm28Bg
Tgsjv4Q+tct1kI+4eLanZghLDEA7G5QeJxa7BMbDKWZ8S26gYTNtypXHWkNb/c+to2x/0RdqneZE
pOQ2NfQj8YDcJDX4JLdqz3cyw/71YTFFUr6dyGutPlY4rT8pH3iCVe/cMdlMYOIaNm3u/j8l0lG5
XgWG3wznImi0ycYtwcMiz65vBUuCRCFnRD5XDxL9PQC7ICkFyvvlQdZAO3cDBErxY+Cj2GrojE28
po5oZEVjFJlnAcj/UkCYaCEm6YwnbroByZE1Vo81OsEY20a+klbHSyGUbgQ9pkDywXQSDJBQ10+Y
NPm1sPobQqgySeAJ4F1S2PUfRZ7dcHZtBy9lU0qSa0Nbgj7m1MB/tLtnBQ0NBOrP3/lHlGQwQ4PN
AXR1TzHphsyRRoP5CiUogcyizaeT/0X3iI1EcnnchSEohySLN/tPUEUbdsUy1WQTV5v8UyoNGlSk
CINhs+mky5PNVbuyBNsR0EVzxnIfqAaRH28CeGowwANI2TX+KueVfJw5EbdAeCHU/ZxTgOgbtCTR
TnocXDQ0WOlr79RIPZSWgZxw9z18KFilm2vrvfwK6mrkWYQ0qiie2pcYFdCNtonBuyDdknYiUrup
9jOq2izo2VWbcymV9p3iGWmfgax9tMnoufGduDX6udc9cll0ilR9arXVKnF8Lgw5p4tRgwnSEIeU
wL6xJAzTsWaP1NH719KKvzBLo1c8N/FigXRQEoFlKktUbCuYX3gncfpyFxxquKLyJhxNBVAdhotx
7bZcCiRu1sUSy1ye1Q5LjIQHbnBD/2ssMcz2Ocinr8alCOpZr4FHKoBXPPEC55Vqe4yAHZ/jr0m1
L6ranubSDooRjcUeBtiaBWYiG9+D4VbJQMHUTa6YvqLd2Uynyslry29APKDvytabyxvZuE8F2Y6C
PR+AGWN0m/gZM1e05CCJD2F/4ufE5TTFGTSRsWsUZuXfmgGSTQyXw/tAA+S5tleKuBWRc6jhDTYz
WE9IjT41wSUaPaWo+E5M7SfKvd7HnzIpO56kfV/O2McYbWjglgDCDpVlZlWQapL+c2kA/yO1QUIU
WgUFta/nbhIRPCS38pv4vfMCR77vLd7t3OChBvCI88DBjdpWojAJxpnSKX0cMm3EfHLxFAy2vCtd
tPN0LmYyZ5iUayF2PhRbMBccJDPez0jpBLmZD4yzvfZkoUHlP+un1JUTgqZENfE0JKKptG9RyHAq
rh7jxe8n8i9u3JR1jSJ0hPdrep2kR1l0jSZwyjJyeATSgmTp0yfDA7h6yS9Ekp9fiOxDsVILbGr7
QbgFSf42OkQO6epFnEbwoZEtPv5aJmsXaWVFjVcQsUoB1ImlimHfDeOYzuB0+jqcCWiBW8GYCxrD
G+dpWgQwlQRWSBJ+nHQXvqumYCnoOEN6GvQ4JYJDw2YSr1xb26Vk6gQTWY39oJBw+Q3Q/WsbMsZA
3pJkS/MUI4vKLNQTpV8uFSsEwQu4LxUguWiXRkFNo+4MHa724CCzg5HKiedveDd3pg0zml8ri04a
XYG/hmEmk2uXyjJ2KAMkc/aK0Y6pq6qo+ca29thbJSjkrMxVdiIKRaw26PWWQiho/s9M5WBpoC5d
1ksYTtgWr5WGEeb1RlGPv1bHK57DUgB1ZsI415i1XrzWhdmlYNcVTAJ1gFUDa41JOq1ZDyvVm0js
qAGGUHhoGPmIXjmVugFC0Xa5XM8nQKpcpKR38bcfDR2wZ161J4ONsrv+N9rp1+e3lEu53F1SS4ky
zKc5fJyayPSlzzp8+vVuriMKiDhPOAWcAg2D1GlNkhxMY8KfCm1w4qq02rTbD7PkoCB3r+rxYxNi
2NOvRV55cZcyqQPMO6WUipA/KQDF3E1OepJAxK4+ZXuw2hzSWw7Jx43KMGJXtMYQeBAN6UBAKLiA
1F4iS23IdcAjllA93yMS5adoj+5dhPGByzIsV04OPA+ol5DJsfIq22PUeT31vXDq211egZ9YcxOd
cXJkl5aWxADVAPDs4HYAeISnLnfRJ1yAJumTmB0FH1etExnnRLR6JQCZQKA40PKPRsWl9cjjNpzl
Cq8n+Pir/sFXvTg4pIFq/3V1AArmpxzqZKCBKUYNiCdJAM+QgcnQMIqh/TFhVPl3/cf5YIiD82up
66cbu3chlAp6Cq3lQg2PWpF8FaL7MPItXwSFCncrV/hPthOBqT9L/O+P8X+Cz+L+x841//pf/Pmj
KKc6CsKW+uO/DtFHXTTF9/Z/yV/7z/+2/Ev/uis/82Nbf362h7eS/j8XfxG//0/59lv7tviDk7dR
Oz10n/X0+IlhA+1ZCL6U/J+/+8P/+jz/lqep/PznHx9Fl4NQ4/EziIr8jz9/tP32zz8w5Ppi88nv
//OHt28Z/t7zG0hT2m71Nz7fmpb8Zf4fZLYVuiphgUBDCDUbPs8/UdV/AN0DVjQkbHBpDUjJi7oN
//kHJ0j/IEVs0sWBO0b82z/+qym6889E/EKUEMn4bVwM9DYZf/x77YtT+nlql/Pmz+jLi2tA5muT
EaUkJ4ehRyoNRDCyBC0itVYfq75I3K4xMpMvomwvqBlq9H2HrHxRT7dpJt4Kap1ZKYBClhzMxVYU
QDQaYhy4O2XJfe7HklUIxpOopm4a80jxdhkYYMoIvIpDbjidlPYbIc4Gs+GjZFfmqm10w3Q7xHPo
qFn1Uaedb1WzVG4CX3q+OJI/l81YJvhaNNB8YNNACXnGY1w4lmOkGs1gCM2xkIXSLOIssovvddc3
Vp3WsynHvWLOPq/ciAa4TIO42CpjjC8Uct5p+9F3cRyHeojRBuJ7fq8A918VlQdsNzhx49HLY00z
DQ6skoGhPY6NBCRqMIQ3ZT59jVvNCaImuOFbY3alwHcDQfry6wVS+F4yJ11E9Q7RK+oooMumizVj
1agxJji0R14oJ5ukju1Aiq1ED7ibWpZiR6wzAINALngQh2OAMrit+6XmGHHjNArmJOmKfxDUtv3S
KtIm5gEmEAYV86v9ccP4VMry/vhUkH8KGJUEP4oeX93XUlx0TdkdM2y9VaFwYkUlr1pjMKQbjssx
Wj7dTLOS3Q5iPVhtX2Qobo1Qu1m6qZNgfOCC6b3UHSFVtQfGxxFzvLwP5zlqyKWCrQV5IcpyJmOX
ok++mI9+IPV7KcGsOG6Sk32kPChC6G+1Nm5so1FbJ4aiWYkwq3bE7wddnW476X2S/eheyAFoi3zp
JvdHl/F9682T4GID3AJoP9iSVer7+AlEHWodCEc5aHQTzs/XXvORL5Xk9iYqlYd0aBuMaKzVPRfI
pY3Xr3TVTI6tplf2UhpnhzxUPSGS4n3FJaxaPB0V42yBMAfQWxEV4nIY4vJV7XgVxF1zKh61pBK3
nZyikyrXEjvsDNeQ4dAOnVBs0yL3aqnNn2St22K8yyQHVpTGktlVJSgIMLoLNHj+lDryhx5owoPR
hMBA+hKLMJl6JsnXkkG7pDyM3DZK7Muv1cI4V3Kxl44tQFE3cRkiXkmzG7lT48dZeZ0bddyNfAIY
QZ4qjCf6XGykNM3AQFMNtECAyILubSk8jyURCBdJPBqjVLsyPwBUXmVe7fsVOHNizi7HtDalOVVe
wmRozdpIZbMWitiOB186GKhrb0ut5EGBuuXb6AZENbPXKTyyf2qDyoZk5E5cwN3wlee0VnNLz9Qv
o8JhgGUvdaYWK2it08ZDFvbFo95+RM3wEghNu/GDKt31efWsa+HHEHBofk50jM0eldYqALb4Ai7P
jzRtnShup9tEKaatUXKvKB5kT32VIlIpuAdoaWB2pWRhQz+SRvsIp069b1t5M/UpmDAnfydkoWHF
HS/amLZTb9RWvI/rRHL5KHaDQgAvt9I1blpVSJ1i6ILLBzPGBGtcbBdSBqqrYrif69B/8CVhvk+b
5JBFQcW6bysVIb1ymA8P6lIsAJ1fy1PqayhjqXfaMUhTw4lzUEELrY5ZEiKfm/PwzMvlRu/L+hil
wm4IA3nrp8iMxFlsxXp+n3djthU1MByIyVOb9uGRH1H/VaWM9aFU+ZPAimAWQC4DbknoMv2hgsYN
Ei6/duRBiOF08SbRUOgqNS9+SZUaJKe5bMEBmM0iLzClTBpHhkNNTWog0T5GzYMbAN8g4TmkU40q
3/N8qPNgz+xD3xykPHfAvlCZgtFpJipXjtZ2qoNBIJlZyE1mRn3js7ztlfkm34ByCkJZUOgiObA8
rhymU+S6gsMLV8pmEhu5qfv5BlO+fBvQd8Oc0mxXxd1sipXeOfMA/tkhy0Q7QOXLmiYfbIt6Iztq
WZlKr1ROUYfbX5twBY7d8onBN6JPCX2EKuaDoj6y/EYfj2wxNb5yrOLENqZO2/c55+jTMN8MbTtu
a7HoMU45NevEl+/6OtAcSQWOMRW4PX5f71ZZkpuRomZ7gChjM5iF/CGLQ7SFazK38zmvkFTuLqlk
TMo1wsjq5zjdNq32FvMtekT4GdZhQpZeTcrBxCjh/DWry6NsFJbacOJOJ/9KPji+Ehy5L0UzAIRh
04dIvEecVRovpS/Hd02HxpOJ1625EtHIliiSl6fFXdAGpRekwmxhbrNwUxsxRltE83xX9c9pKLF0
TlnvJUg24EIDGYMo8RwXX/h16DDn+LnxjWOkdm8VgjpnGurGlYuwtuOgcEtFqU0/qrGhcQe1D/sQ
tzRMLDHg+Js6b72oCkAAUnHer0/5DOZbmHcDdO7QNjDEYHy1rJGH/OLLOK1QtYZTk6dugk8t11mJ
kilKYEMZgvWEyz0/0e244dGwkxizOYR8cqOERnKTctpnm6qBm3Jxf+NzfWaW3IChmW0YHjDb4pkP
8vk+VMubqEGOXUzy+9bH9Po0HFsLOWGM2IijfMslVajZI6dWbp2lzUbi8dr3/nxS1Km/xbCt/jbN
Q3jjijBvAqU6+noUbNIubgATHGKzqHrDVrjarWdFuckAmseI2W9iiLxUlfLhQeb63q4ULnUntCHe
62X/mGK+3wNeqK0kDT6G6yHBoiZ3FZ+l+yhV1H1UVSYGjaHwX+ggiQxTfquXU2UOZV/cRt0xEcL6
lhfrOwTm8i4o/WOoBwKqLW1/M2jFkTMaeTC1IaqcEBwWtyVsap1z+m3eppjUHGUHYS5rhkkBEGml
YwjBCNAPc1oQcMnk5xcnKfFxbFRoGD82afGR5KFsh0IjWtiW28g38CiIfGo2YiHfpwrAnBPHPUsl
PJge7oWTiMN+QnoNZ4RxbuA09W+NpjLzOQZQdxI1q62C4EZqu9Y1CtSaDDFCFCZjAACG3T5hJjTc
c3IAxaDDOQkkxeJl3Xfjph/seWr6nSjF3uAXzdFPc7cJ6s5ugkjd5Z2keUgJtabMd//H3JUtR4ps
yV+ZH+AO+/IK5L4ppZRqecFKtQRBQCxEAAFfP57qO3a7VGNXM29j1pamVFlLKAkiznH34z7vidNs
mrDlR5y3uZM5WU4JTGKEFa/h0u1J1duCe8kV8aJs54QSLqRmP0fBV+GSaOM6fFcH5pxUvXyUkw8d
p7dCr1Pb2c99i9TGKdZFlrRRGdRte7KG7WQ679Aw2n3cB69j3c23STT7mP0QrZ8ccZLV54SMecvj
ba0qVDZk4VuuINSuWQPvmknExUQT9xGnL/yQa+fFhp280AblQJwJUjIS10U8JWwrMv/oodW/9o0c
93QJXt/e0QEFY2/UkBuZOQcxhibP6iw7UzF/hvkP0LiuFGFOCE3zpYbBtMxsu6HWTuesVjsSt/3K
80a6mUna5b2r1XYx81OH8KjUF6B1FUaIl2RxCw/5hGkL7+hg2jp9JkqlsWkrFW45wTuXp6Uahtwb
YlMswtf54CZ55cLOT7/OUTocXAsf6qEakPXA0wMLkMM9yaXLR45ivbFwjyAhK6p02cWj668ryh6a
iNW5FEKUYTbaddQjZGdcpsO9Fmvn4DxPkm5tMojcUp1n1l5c7WHF9u6aRtFThcY75yEVGxUPYrvE
C2JrVAfIMmSl4szsg7Ch+9rRpehJtclSmMT40w871+I5rSpawGn5BV4Q0XFR47Jb+vvtqNQPDBh0
D2HCzKamMEqlvMkuby+ewk9ueySMGUNPdaecQxcNpcTBNTazZwufh+LnMptzvfaJxlTVQDFmyZQ4
e/CP7P1h5Q6k2sphNft2PLj3F4Yb41feoxIVuaQZ3VX1rwFxMkc4s8AUqXZ33G17KG5YeyTZEudD
4r04lHrPXZhla9b6hT8D/ANsG+8zOsCYirBLFExYb9O4wn7SrOpZeSfCvkuahofJJj4+UUflDmyz
jrQJ2Z6G6WuDRXKFe1CfT+krgwUHnETTV1R7z3oxZKcH6ubKS53t0HZfOtJ7O0+nyY7o+qIz5h/i
aRFREQpHbkL4VhXVNCXX1o/cvJ8Du1U6MOuo1VERVZnzkDSyz8Ohp/uYx31ZeTJejwBsc5hYuJug
lfoie7BKpA88lJtLEVRLfTGxDXbCiZ6I9enZwJLwDHjSbtTUQM/fexy/q4bbo537G8IIsGDrpMPn
vNJxMhzZrOJjzL/WaZPs/UYlq2YakF9RdT9R4oX7yUbh1al6XHvDgoOKYr3iAcXuluhlJWOKtGKX
HykcGE8jEeOOVI0ohHB5OWRSHp0loFc3ZchNcuZlZWOfwhvSbU59GD1mo0wf4VmUPC5af+HEBBvV
D1PeOz/TJKnR09TyME9pVSzUsrVViflgjiz4sxUAEof5DlgBQs0Jb9rfzwECEQCuPXaeurnoVTNu
Kw67eln16yaNVxZkwx7mWF2eWOf7ktZ+maUokRiee9LycCv7DQkVBGcdqmN07y20PfLLlNSPnoYm
P2OrcPA/NZXjrY3wNo6O6zwUI98Khnqwd2m48qbwu4Xp4a7xhnbdyXHtI0fsKpSFvzLPmmLytFfY
VIWrw+j55gNC+M/uHjkOIL6QNgAAAsP390/obydh4/a+L7H33qK5XnUMEYnuWK2I06PjIXUhOZ5X
DXfGUgYVsCeo2leTMCA4Y7yNsrvfGu1/wUpLR+nj5OvPI+5oQdz+Ys3y0Uzo/3S/7kAEpMXANX0g
Hb9fra2DOGyGhNx4P3pnF/r6fWYAPcbS4qGPPfs5JfOWTio6TCJD0VoNB6VlvIrmmReaImN2rquD
rLRz4q392nc83dZIdNpKjkCE9nVe2LANudmlNZObVmBst4fFxJ5PgYUxDn4pUkqC60J6uaodks8x
kc8ObFyzmY8rlIdq7ZjQfWwC58sS24PDx2o7Zzz9yCD/ne4ZnRmoIdy0NMTYCUDCdzhH7C1tE9cT
vQkVrKdRvA6dA416UMSU2CMZvPhYiU9wfzXPWi0NHM8mhQVVmW1f0xfWVd2Tlj+0ipGfjmmS7RIQ
9ZDIMcfhFx1Ukl1E1CbblPCkqOao2ZM4add6ScseY+7Po1p+AXIQBZdptw4ro8oolmI3qu5YJyY5
KSCnOChoterrwN/PiDx6O0UCZV6UNc0GJOYZ2OfSFtD04tTWfdx8WsQi9nEr9ihRRB4txn+2E0NV
IrO4gOXAvM78Kr0JWf2SWmMgi1t6ZYhmi+f4Z4WNFz5MfQjyXQ9JYWvvwj132NSizUo3Yz/rwQe2
EAfIju3MB+CP5/4PtwQgPiZI/DuNBhvT3xdnOwjf7+ggb33jh0XWDGXk47zxHeueeuPvULMvOVXC
ruAM4a/ZGP3gxpuODafT0dOlxjn0qJoZfVbqwsMzNtCeJH18iFr1JarDeC1Ugl5yrHeaNsFzRoKD
7Xj0MDGjtzTB49rhQTiFil6q9kHTOtg11MjDlGaP1TQ0V5L5n0KP/sREk/wS9eNfv7rKYrpx5+G1
z2CUC4g8MHP/yNTcbAxHhdsMHqzKdIQutQ3gO40ItBL715AHsSynlM0HNZqq6BFUvZXSFTvaqcNb
A4DNmx2SCWM77thfNZ9XDVN2n6HIytExe4e39mLuFYbq7p3RHI7l5Jvm6Pq1AUG4PEbS0ytpUTj6
TTOuwsiZThE8oXlqHyb/NRwfSMvmz3NkbKFTY9a1G5CT6MRtpAT6xETMB9tHq7HzYDg1mBOq4e7Q
cvUpFbhwurhylZkQ2Rw08G69P6868yv2F35Yssn9CNB5czX4vYOENhQZWWBBYev1B9RbR703GLcX
N9e7NWMWPEidiV3i2jpPGIwQUEO8dEvYn5zqWbeeu2nlZIvEArmIOX9IOtXfQgN2s/O+NsMYgHqY
YTrWizPjNDgQLbYti/tnW0GwhzX+yYsFPzGRTrkhXpSLKSSrER/ZKpgVspNbh28h7SJI4FZL2TSd
U07zcho56R/TKXzqBlA9UGoc+jYZSzgeJ+gG7DoMZ3khjG/JlJo9qUdkbGXDAXRMd3PrYOUR7+zQ
NHhSmOJaY+eVxlbnSZJom3iVym14cRwv/lzXacF17OUdqdBh8Rl/4fKljtj8UDnTLsLg56pLvOFG
HYTQjctBzFP04GPhPwuSbR2U4Vnvfhk7UcJu9xuHL9xL6ohgM6EDNcxFG2HlvmmtfxgZVpRHxtcG
WusszwKU+U1/E7WcX3lmtunAtlBd2QOc5aaT3yldzmqkK1/XbNdq8CZJS0AFkZndBPMxLTlityER
GLIheJJTWn+O+PJo+og/xEkD10WyFWPj3ELq6TXhBvOArcmOXcLH3J0ZWVPQRkc59KIgg+abzj6N
cm6PmHWBRNgRF+vx4bBAHG3Dqs1jK4YjiZk9TdWcQndOpzI2k3NiHqpI3YZxvvjav4yJWtapCGDW
vJhPdOyrq40Tu2q5N287wHW70Yugw/LY9BhyPJmNs2JVPP0I/Wt6V6fMcB/N6p8qcbursTO85gfS
FQ6bMe1HfL6X2b2ruNN8A22GQvbfFvBXO5yU0UkblNZDhFYXgEx04DxC8I/0yZplINUYFxniw5wW
W0ozXUU89XdB5dqJvLzy5iO3PvaBuNEXMdIXmCy1l6Fr1kvl8Zugk3iQnf9FQotxcu+0HlDmGsVt
E13MqJddUwPPmlFad434FkzsXDvuBZtdtYeIwvsgpekNyX/3IKMIQQBHhGGnDDKN3/d6gnsw28b2
t0XW88ELCX1q5hmq8jGC+0aovg6x76wzMtiDF3+fkODxSXOP1tj2wi9oF4ZDNlH3bF3YkMipzdvF
Dz5BFcE3IVyr4nH0d2PrZ2Wglm7FVIUd7I6omCGN1gD7pjys3BU6suUcWFMhvyyMNaLBQ35sl1oc
0eLLHDoO8wzGtj9UrXT3o4WXpTdWbZmSyd5Z0eelo80FQo26YGEGqQSmp3BpmCCfGexgLBsPHUDA
gnak2SwUpJ6K7LxZjHVyo5FLFdNjiOpU0y4qFcVjRfxkBMJRPQ3GHm2ixxvKblAMA/uOjontXCDu
R+724Vpp06CwcIJ9RMM5j8FX76Ypno/DgkEE7A5XEJurdOi9M7O9f1VaZ3kyBMtqvJ84jjt/oNJ6
w5Hf31IUUjDJvDcCsJL//ZbWupo7TGvqG5xCNi6exUM1zGTDKH3iU1Y/gxb8Fk3x2layKXvmpOtu
ybxb4uOLWCxr2d87FY3Gfuz9QzL0CDb3T2lTI0sTSAKAENyOf49IvhcmoQqEJg88E6IFoN4BAv37
NROCgPNIJuaWKnkvecVPQSS9dfuR9j/FHGHtuBqRRpnJij4W0y6uBpNTz36FAZC3F83UnYG8fyDQ
z/6EcJEnAoNYqCM8IKVvldLfmgpJROtNgBxvGnA4uulNq12oB9OGbyanbnadnjfNHPRHeLwAo+qj
Q6bGA2r0A0+XceM7/cWdwv7YQddM4nk3GtUXGNHCMJ/1gyMAQqQEJv306JlDILQ8KBMgDTyzS5Eg
eP0AcNQADo7qvLFZBkBoVdnEPWf9AWwUIlsbcZqobJ8cN9zcR7EmrvQDJjdWsQHMQJj7ldTiajOC
/CxEvhWYz4eF7yKq7UR26FP36KfmAuHSUSnimq0X05g1REEALIEiVrXbrgD5LHXvnJasLceOyaPt
bViMaQVQpPaIKt2Bf3bCoHvgeE4KLf2fQ03nTTZX52oI/DO+W2/0EF8mlBMPfmqwtbmgrmsU/ZCi
t+KkOvgX1/7gbat5+Omyyj9ESzoXVk/NnkvYNnPqxKtayvQKp7D0MCb1empQpafMSwFcxvYTPpxo
GD61NjVnYqsPsHz/znv8/ZkCZ5wE0ARE92jQu1nY7+tTgBQc3G6xN8sIXxmfbTrXG84z/2XQyr1Q
IIZTIotxco49qdstAIWTijtoBWZVrXtdh2s7hk/UbYIVNY1doyV6ygL26MbTFs8hSoA0+wgUeF/H
3y8azxOcuu4Ww2CTf7/oAd2aW8+zvUU6QlfP13D8qx+CJnoO5rQvAYNJaBloXPSMmzMdMYEyxxDe
N3SnSditoLJANmlUhZ+jscbBvc8a5Z0j/T1NluGUBBrUWTo+T6lnbvUEjK/S8RMo4iHHDgEJ8YS5
HcQS+Rec9h/MG79pHd7dEPB4cB3GlGOIhKh351ZMsIsljnJvfa/WOsIqFmH6ifvdGWgaxL3dHG7d
RcwrF2NaNiFgJ+6YcudeiQUt3UbYhIVAb9X6uoxV5OdJD8cIbcBUaV6t3PCeWl9DYVoHArpMvCOZ
B3fXG2MtPARh6vZB3xW8x/Jxu1CBImcVcmEXAyzvOmGQYDP1lnS5eUOYwEnM+alCD+yfs2qCJj6w
enqCKsbNJ9VDXaEoJrGifsfckZZ8MliV86RKf9oiVAMWWlmy5IMzOJtB9a+W2AcsaoCnfjzmVHOd
jwprsprr18XpjsyYsTS6+9rSTKGaZmVkQw+1VoRM+3r4oj4KsHgv7IU4+h4jB39U9A5QZbzNu/xt
Z+0ElWnbBu6tdT1SZBE/ex3bBq3CipuPnQ1/VlVnc3jxJms80wYVKn0xc/e1roNPxqXHtPaeMu9Q
J9Tf+t5HWpY/4KT79cFPFc8PVhhmF98BNAH4f5mkrXdL0yfth3QzaszCgHTNjP8jDWwxur1bDHz8
OoLTS1tZoubvFWJhpvCHzCKT8/5HYzTCbUWDkhmx4a2zdB8weX+c9REixrAt4eNMUvTr7+dMuKZZ
azrm3jxqf3o9mlTBvzkIbM47zUtIfbF3dotfGBektnRLm2DxJrXi6HnFj7GOXmcpjhTt0YqE0GQ0
MDWeJC8DOCfH3vaDU/5N9v77U4uDNEOZCbcb7HDvLzeJmoBxGfi3een7MmShd0jd5UxmqtCUQbZu
ghSCPp2UzVz1O1jBdwfrOxBIu2oueJqIveYMU3L1UOWqD8OjI+Hs14S1/Q5lCVq8wmUYfskhU9xR
j3UrQyKyDV61K3UZ+E28FXWFYZxaQ6mhWnidEKSNZCbhIG54u7V+0p4zVJ15xcFsVXo8AcdYOxXV
n93BXdfBt6ZKcMoN/CxGHM7zaNbw3JDfjYR/aghY33OiDWgWUJHegREwpGbRbOWorOig8k57icAW
9lnE4bMdBll6BOe2E6ew6bDuC/4wp5j9/sFCyQQdQMXKNHxiDcnlIuFRgqGiE2guJ7qkOoAObtQ8
Z3V98Kv4u0XlFIcg8KYFAgpJq1fLa1KCpM/ByNagkRpVBjABRhkeboSivIxhGekAafISGDbSiBSO
8yRoMpTCc9TOZtNVseQqbYC9kLZm0wxS5o4RCD10+p2wQ7duDc4G5fZzQbLvccKqc+cwliOJxt/H
iaG4TalzsCL8xkPymAncnB5875HTrwigLZ2aTEcY0bJVGtHD3Q/m9nbO06j2b9IE28UF8TSBozt3
kCGtbOqrDU/kzZt78khgmwugbxIFTeF8ia4palNxIFUGj4swACLBCIA+cJxXZSFDYhhmUwZZlYCl
zbMNPGgGOEHx45j5g5IB9eH7mgF2wXD+g7+gd7f3yN7VDH4XeY7HI/YMgOxnpd3g9CaOYt6eqMoW
bDQAnPo2wIYOul15aoOCXm3ioINf0hj6D8TqLbHBVsxd8+v+RU2c0od1+gNbKrK2cYwPnTVt0dQp
cBebOIfQa5uVslBZmtgpa/+x8eVGqx6tqMRZ0k522OgRezy2t+YcOYG/k7VXSjKxI4rIT5IZ/wRy
+AdOQqymBBotleoXGw3dNmu+dJOfPES8Tx6IjyGyhPyqPeV8sn36nNUAJ2Z8Hjlsrtjx7SeSgUPm
HK3qtpv2bLijs3N08WZolLhwMTvtz+QMQr3LIUqB5xBJSNmlJLt07qegEt65gkuDDub7/Uf65Bir
Pavtxqqa7phVL8J/1Z3vPy+oHyNp1IGq4SsbkxgbcmB3Qy3wHLdMrvza9Z+Jpgg8btpqI2fEvyVc
n3vxGDopfwJWIFfVksU72vTTdw+C4LUn+sPs0fmsO2jX0LNcpzSAX8OSwQo666+9qNx9FEcQLEy2
+XCrfL94MKgBc3m8wtM1hdz699ot7pfJmQc6PiOKLCuGeLAn27a7bhqWMrSsyDIdlVq3vOhCf2UZ
DhwGwckWU9tloidv3ybRr3+/fad/FChYzwlKDsiYoPDE2f37Ndk4nJJoGNVz5QxzweKKbYLOScBX
1Lrsqfg18QZDvbRV6wn/mA/jUB2madxXFMhbJL4kQ1sfF034VkMD04EaekL69ka35vGttDRc+1jb
yd5ij/XRN3+KRwnitqOb2i7f4rStDmBEH4Q/KIiCG/uoxuzU6Gw/CKLPFZ3Dxyab7gG7ARADlE/5
Aj3TFRrjtAi1/9h16VSO2ewcFWbTrtQXwZXt+FCTU7dgonZ2qH+aULAUbJDtenAUBJcLz+sxmI8g
kKEoGH0khkqvKi0JPTAiVn5RUa/OWCEb0UOrCPGSW4OzJEKbF7931raR0y4FYN8xmGnN4+KA7a15
AVm6W5guNMfFHw4O6Zofo6E/weM5W9M4JjcVlpmD0PUSxYZZkdGkK9XVmNquWPhRJfG+1b2HEAUw
EEaYNsS70ftxpDHgaYujTTxXIdvWWTOXatnypt00tRtBJt8iqaQe0oLq3sPur58iEsBrbSAGDeXL
RLAYg8MUDnLv2n5P3ISgW8do6cIx1g7J9zbOoPdE8nneeUMOirb896sz+OMPuJsswwP/7saLHu29
vLcSdZSMQOWf3RbHRK/mh1BmoML64HMsXRi4q8ktHcsfKihyDi5HDeTyGKgzzt87FlwHDDGY9Aup
twKh41fKKw2Kf0LDP/vA4d3sWxva5rCg6Txj29dQWWvkx7r1/cSFXFBRxcvGDWFqPjjVCluWW5JU
4oPxAFpBqWu9RD28/dX/p9GWm+jw3/tpld+mXP530y+bn+I+N6Lf/6j/h4MvfogO/T//e7jkj8GX
Z07Nzx//caCc/BDd3+df3v7Hf86//AMJHlGAZDZkA8IZMcN+9tf8i5P+AwkiuIfgv6CEDPw7bPrP
AZjY/Qe02UniorNGgxDdYxr1X/MvYfYPSEuTGF5KEOhjrCb4v4y/vJvNhaoXxT0K5RTz8Sju4VTx
+3brjgGNUbdNBQi5X1EdjCa3BnsZQ2OeV5FJjv6TrBZyenuxbiPB42MygftmKiAmnGCgIaIXp6Gv
UFgMH24Yv9c39+tD6wanQFj4Qy8K3cHv18cY9mMOdVdRy9FA+zPiLApc4CCAeWaJ8rUKdLV5e/v2
IvwgbxV3PqsJOwClvfPQQ3RSKEmjUioA637Pg+f7M46KXMoSfazEA8WWr13GrrKNNp0z9kfct+7W
z1wWNeIWd2ZMLiSy38mk3Z2IdbRvoGnfIaccMyWmczHw7jC4MkYTFOiUvuqq8QrkgIh12IavIiLm
kibFNPrO2ScYtel8BIibkNc7EkKZBoVM9+JD1hL3GkST0R5yLgCq5HaIrc57yead7NhB4MAGHjWY
IoKG84L2fMnT0fvKmpi+NjLVgLGTACQirjsj0csb1N6lbel44XigMc/KVizspcsszf16SjB47Xrr
QEH7hRFRenwjpaaZQmUzwBrtn39bDyl7Ek3gI5p2+Bqo0D7E8eeZIiQcEpx5I4c4u2YjqSHAwpiD
os6rE2ImHwKVn2Hs/XLhjficerKC3tjs6gQVjkyRhptkiEhg2CNrFXS3ziXsNq+yEVlB9czCPAoc
2PDFgu4WCOnWZCKPQvEJN4E81pmZt17t15DNx7c2HZerCjnkJh4BKyQkongnDr+HDBbxQCY3Q+3a
B3Nn/aEI5aWrxKULgNZnknq3wOnbfetLJ397y2LSXdCBZBd/jP3nuFHVJe6dv94NrjMfa7fbJzPZ
N7Ps4Fojsgl5koBBVMkx9YM7S2V9YD7fLYyVcbosz41eelAdXJUCCjWWLme2EH15e4GmHr4lDj1Z
jZGpQmIngW+GkNtuwHhCPNAAqu1p/tyC4S8dyWgRRW2bY7DiFtpJX0U42wfWOHMeNQq+HDY9gQTT
F9hbkVxQJ9o5RP40HtDi3MB7qkgYuItUV/SHJ7tdZdz0c2PQx/agO/ScJU/wF0M/GLILTOXvyPPs
Kg3rDrbsIbLHiBL6fYVOEV9MaJNYTlnhjK7IR2/ocMv8yDlAknsb0mbZ9knO/fWk4isPm/k7NFRX
p8HUMyrPMgTvDBDBuI99iK2EhtG40nLuckItpvGaxNWwqaLoDiEXiZm60tBAo9k17UlG/ESUYx78
amGncBa1l49xi1bXf4zsog9v964lzY+YPi9uVx3d+83k+EaTMb7LBn1OpUwOAY9BxYXucbi/ZBx0
zZBUYRl4nXOo6nnZUI5xEpEkcmVgSf6tQbk4jb26uTiomxToNMgz99mC/8tTp2m+CaFAtHf1699O
l4e/EIz/4EP3ICg3GqOTb0PM/0I2sBnGMKlEYXyf18UZ8F4477XAiGL4ThU9wO1VYxt6eHtRk/7n
V//6XgRb7GKUmAZEoTVHuYls2QxDdH5rVNEVh+t+nLuia5DyV1PjrmIUIGcfbdx+bPiD9Wz0FAQ/
4lj1j29vxnRYirCqoI++/xtEJP0+6Guo+iZInlVAcOtR8h0I7ZEUAkL+kraTKHtfppcF4pWjrO05
STU5doY6kIBVSDmO0i9jutBto8l4QwxOtXEW2pY1Hv1Hy1Qa71kzOblMhpfWASeeo/DFMBRWTRs/
64AlnwcEFhaBT2dwYCJbTyZzVxKGqJCHZf0xBMOE7NpgP84wYVqmrspT629HZ+iPxl7UQECjIGBo
42ThN4u9GP5h3LnSHQWM/hiopCm8wBmgPEv1Yzh1rzM0J9Aqwq+qpyx/o9feXkglMTJR+RYggOse
uykb1qJP2pUGGnLzfHKGYGXj+PDj3A4MSsdR9rKIXGA4TpthKLnBLFHjOG1cmhhaDMcUfz0EaR0W
tY+Nw11c5m662jCop5H08Sb46aae7og7ZMXb8h7tQnd9JLPir63LFXoTZ3Pua0evndB1rgKroaio
gsF9PH8NsOtvfVCsVd6AUNl3XtOf3l6myVRr21EouxGbYPO5hhxPVGKCiFfNh6UNvwdiWjoIAxqk
SDfxsEahVCQLauFyHOsYq6jbjSq1uy6aW/huJNIeO5gCjF2IyYNsTk40UPWaLO1Y9g0UBVmLiT6B
mXv051DKu4GjH31IjyoACpcOFiL5v3+g3lXz9+cJ874wJMF0AnJToIb7vbhYsCoHMPfo/+8Kcyn9
LUb0nDJSWf0UyRYv2bW36SqEMgYOTzhVDv5djaucnu0Xq/WlIU33PRzjYI39y4GaSgELU8BAlUmB
NkfeYRm859Qu6eOo4heGtvCrFBgaqa0Wx9Z1N1I27aNwq7Vv6Gpu0RnnHkT+LYJd1xSJNQdvjOYP
KMd3TNPbHw7TRrh4oPK8Gz6/Q40qh8OLeeJdwRoDmv0vsh2SpK7Pyc9s4vyWyXm6iAXCbGFtyd0K
j0AFrBHk7ae54fyACeivY9rYB8Vd/3EAvgVTNchvKbCgKBTJqaZZcgKx/wFAEPxREcI4LIBtPJLc
IP79owUbw4nGs8/aAmcQgfS4rhYotd1P8EvQWzeGIkv0XXV9+4pkQbRuOr9ae+28qpIpeglYyCC8
T3AAjtOv1Ju+8Lvcpku66jxL468yCcC0NW301DruOtQ6vsVB35T0jsI63axzD+OK3jI0P5SG7k4G
4Dj8Gv4reOT7B8yN9ycp+HoKmgHjVlXAPlKh/vEJ3HE+tA53K50AmT/vavaKjXM8J1NfGK8aj9Aq
iiOpfVSgQXIK7YUl0ClU+PyeyfgIaarzolL5SVKMa3vXYVmyi0L24IWEGYQRHYebFwY/gUos7fc5
IU/MiOgZIIjaQDGxq6CDWCkx2VMCJcoHz9+dcH93nnnQ0+JSEgSZ/8F8WzdWgVVEFl1rtpgKqL/w
Sa1nObnHZamCDTW+i5l6Qq+IzACu2AYHFwxbOagFQimPQ/o2KLUG0rAFQ4Nw6CbFEo3aYIcln8Em
DeL4OJr4dxQ9G1ULeV8z6tjCq7VsRLi1NupPlNlxVY0aeN6SQqsH4PiIzKu9jEx1IJkz7BLS01x4
zMuZhATD1HH64S39L8rOazdyZMuiX0SA3rzSpFemvKkXopzoPYPu62eRdYGZVgO3MA9NJKWqaokm
4pi91/mntnrb2jUKcHRRdWQVjHD551I0DA5qibQEGetGktafm3QZnqnD1AERPY78KjOuqJ8+7Ky3
qed0+Y3BPYIewHw/JRRGtqymHCznsJ1SwEavp0mT70SK4tokBMe6qfrHqcX/HnXQOHtFejXDHF9t
JVU4VjhlC0Otpr6as6FfxipBsLrUjh+GOmlhjOQe3T8DGyCYxqgbvf/NCyM5/l708gn/ULizGl3g
hCj0xyiT9Ktm9NqLTpBftP2OLLn+QL70W0Aviz3dmhuM0BaNB8rMk0BCMM/QvOQ+1K829LI1jO1b
6ZcmwvlgtQol9rmgKj1iKsmG8HdTsxYHilkzvtfUwvN2KKVp2Q3E+dSFxLSzS3QoWVxVb5kdqGH8
VBSR/kl7AD1yp/yqa/Oh6gTW1jT/mHTUg5WYlQt+GIwjdpkdKUba3jAk5bmg6uOWmlM8FtCSG3t0
HhfltEUKtQ04uR8HHGdrEIHZLt8NtI7dSImT89BYSIRk0plu0KXEnSlpXYBfFO44xvprPhM65daU
PxR5rO50ZG8I0rJ8l1ja/RYZ0VQfnoUUuwgyu5s8iEPEXPRDbipaYPXygGtab/3NZaLi+dg7cqr8
cZ7AUwqyGk2XXM3MU27NnaKNzcVBKGJZUvQw9Z+VlMqBoS6R5haxUrh/fkaraLnFWHvvEUSm7oyz
+mOOY8Tso5qe5WIVRVTjr00LxdoRXkadNdQ1SYFgLGyHtK5/hnEvXElzEIlPxQBDY7bIvhBCKmUI
fSEunXsquO9aNr/KRtpi7otvRZ1GH0YmXQdjuEh9fWubvnpODG7BmFFuR838UzKM8R2/84Mc5eaT
KLtveDXKwIiL0O+3h2s7Hzr7BjOod9Xt97ONSQo2Qa9S649FTSxltpX1YM2dn4VLeE7Ww/bJtrPB
K5ZWcTtHsnao25qjk1meQh0/kMyuejMmxNZaG813xlBhV5wa2FttogbEk/KBqK7+kGpac1HIPKYm
axlohQtRin6nVJ9puz04cy2j7bSyW1tRbhFISqbtIgqe4+OcEQsMkaR71dQxnyrJ9CuqlzEw8zVH
mY2Sx6laOk/GS+HqfZ8dkqyS9nJVH9Ea3PAnZLuKPuP9nzuTJQ12ej3MmNikW25et9LJ7iPHk5RR
8yS1qe9jVZIPS5K8zlbzyMCx2ItseXwtuwZmGj4m86RQgji3YUnpMuN1KucQePF6ahKrPwyZaDwp
IaJSFSnx8epLpz7LlEuXak5glkqKuX1muTWQZir9xPIsvSgf4bBYtluWTeL+De6l/9MWvi2sawUN
iA3VMkP+WrGN0NvyX1x7y6BMjxKrpy4J+7owP8UnPP+RGpp8NJXKuYWo0X2V4kWgaHURWKSlAXZF
ctNGp4UT4jdSC+uXMfa5q7TFtZqK5q7jX2bWRfcYapggp7BBKi7T4elk8ZCNxmELw5MGC3Yv9Q1O
YPNbbiRo0jNZ11wrH+n1dKab4xJkcWPISLsaH/NgC6G6NUieQyXz/vvGu7Gdvmy85gpKUZiICLD8
a+DbZU0PccCs6DEvk6f0Vnde1kOyOPqJ3se8rmFTGA9HxSHi19QyQzAWq0fFNOKHvJuwkPf6UytP
MNry5EE3h5NRytrL9n2u4WEs+pNEo31vZkN2mdmNLaNDe99Ed0nRF66yzyRz2OudBdShs1rpKnyE
+anbhVp838pyeFcvVdD0zGLYguwkNO+NVC5eEZrGfqppV2Z61GcA+sVZreNl3+GcOv736/TFQbM9
PBaxycq7U4lSvlYfFZmWnrZep9hS5R9zrNasgwtNJ2tKHnMZeo4ZidfRmfRrMSs1e6+gVjPmeEsS
pPJSabqOUlSgKWgNkroTIxqafWxWLe7aLx0G5XOyEQzkLDTBSJNpx0Yc7fSyTvFBCxNeVQUXWOdV
xYJJ06CHK1B0L8uq6pZq1yZECPKiXnZRLIanPJvIoMQ4HWXscf/9YnwZg/jnYjD6EdQoTw3F5y/Z
0lAaaaZY1LuMNd+p+qm6hHS0ZzNXuMEcNN3wF0GrdrDrX7IdUgRCafHHtvAnubCdfWinrmFHZuCI
SXNbJ9T8wjT6u0jDEjnW4XEEvHQZpKn/S+9m1VJ+iTdN/D+6AvAEVdBaQ1H/GWTJzCPvJKETdzjR
t8RSC69haMVDtx5Qj87HUZ4QeqhF+qB1TvrQzkl2IX66bX9i+1KNMNgTrIQ4TnLJnbSUHtuUCkhI
SnmPS187OqP1czublRDrMxAoR4T1flla7droT2JBFDlr91r7PlZ2+NA61BsYTmqfjJvR3uoFC4KU
pGe8xunZWA/bp+1QW0OC5wyugS7b7XNC1mWV7TFSpX0iiQEd7Zy9SlmM0TpRsPxn03LQpmz27V6y
Xgk4fqWj1X7SQO2TUHLz1BH4JSwGGmGEeE315FoOwgbD23YH1Sy1vVHZpp+L+3bk5a+15btU8qMn
qxmj6BqKINRujmWz9FTXcDXNC0tognXpISrrq66mJJIKKhqyGOe4KMvi1hSMfTgmzb2UDPYDRhI/
yaziuRxM6cw3CcrCiKEeQg+PbZ4cKZRrb1nWPGO+/0xEch/xyPwsO4BbVAz+pK8oeygiZuGjJuNm
cAw5kPIu3m0bcGi2nhXjDYgVJCr2aEd3yxL3geSYzl43ELKkzgBMCXF+xf7xTgZh+OWA6ipro2c6
q2hnBcRXpN36kQwlC+QaF68mLDR8pvNh2Nl4P879TRpFFrRMt1+xtDdKzwWP4jnPZPO8zIvyFMvW
b3nQHyirenQkksfMNPFaOzCUJmoEh3i26mNfG9mxQdszWig6HQSyAb5k52201noZkgriUIPQqU+L
WxqHpSdPUfFIO4K5SUxwOw25Wd1JaWe4pWSJF7XuNLfL7dTrzfiBjH46jl0hvFGXsxfTSaOLWtit
K9ZTO/zd05Q/0plP2ZancDz1pvKfg4Ys6VhDL5czjDVdNsiUdTGpbafz+rVQTatgKVQNN0bmUx5t
b+Qxyt4a8skPJfKJoR71C6mcnLCAOqhlrpHTt1d7Tro/n0rsKZ4SZ0Owfdda/wjYnnLXi2HxG9m8
Aweiv6fVMNGr1phfMmvKQXJm4uveqHadXOgPaHhNWH9x9tYWcU4LuDZeF8W5tyUmxZaGKu91IcK7
cDgmVda9Wqm4OJqof5jWgMc8ccRtEKl5iXmH/L6ADkBp2FWs0DpGeV/5jhEvZ2p45DexLb2Wdcie
3f4K5SIQIEqeIynOHjvdPqvj2J6L1Xg8105ypW/zKGp0N21u78IQAYtSWUtANHvph9Z6bpswfTZr
Gy9sZrSPOdf6MLWstdtp6GTdo5I6TMDEsYKBGs9etDwKmsRP2yFt81e6BvXddoZTfdkpkmn4ACee
RLjkOASLycOT0AR6X4/XNJaGP4e5KQdvqVVxcmrdOsRJt+yLVG+eh6k5JRQhy7qISn/UanH581Go
ojpbVGAtNFTHqpGOqWafZ9abF7k15GODoJ8XYfyktjn5mVTLZ514+NwXi3yupxLehQ1RmVpp6pBu
L5bhMbt0V9WddI01Wca3V3QeVX/7bjuE03VKG0Dddv7dKRQ4AmnzSW3lnu569BEWkgTtPYNxMh0k
smu/qEflurAfXcUyLVfTLUY53Sm9OgTIUUFuQVi+4KWP3XBIEJOTZg19PYN/oeNnjvjXa6HXZ1yQ
ycWJMRO1ubpW9kxQKXU0v2hl27HACKqjlGxfFrEYQarLwI1r67NZrO960/GgiCx1y35kGMwUmehC
kDfEvKGZFL/M832DKuxeWSRXWaIjMU76YdCxS+m/FGF2E6MlTlNmrygpJ6ikxReJI3uluqAqRhHo
q3WS8ARNsBuaFQ5al0zWSWrsZunsJtw5xw4f2+xoR90r25nld0I7pZE5BuVkMIhGbQ9DLj/Vifgp
O+khBeh0wPk9u1pVMy/WRlEnVYVwO+37EmVB01qLX2CaUpVqDJzlWMzld21Jxp20YnqAMpHXetQH
sAlry55G6XdjRgkW01s50mWjk7ygBiwNfNKJuiCjhsWeC9bppqbHOVS/87Q3fb1mBMpoN28wc/JA
AAbQq+m7nFODlrLoPMCvdPNR+czp5fJBopiRv2iRle9DuCsl/9Y5maV7UnUe/6b61U+TfJINXbhl
pnUBoKFo12uD6+iNQ+/Iod2nNcneudMWGZ9PpiUBTbTMrSSBWk0JaSs80hRli+zC0lUoYgcY7RSv
rrT6mrPGu4Mjyy7jJl9kB50KKr1lN8qm4qtdkCmhesAyTxGiz6nlT+dJH74XjYEz0DLeTByFJF76
Qxr3v3kHfxjDQei3USOJ0uYdZYjMHekdu7JEBjqGqsd2QaGMvo+jl7k/g8NAkZXO0J7L3tfs8BT3
y0VETXpXAdzGmma9MkHQhe8GW4QN0e+M4U4UUeLSuRku1TnNZboQmlHvkEQFSpyf65Y2Q1dD6NVH
Q/KkyTCCuTz3ZvhkJYt9HBb2x/m32U3nrB12oWEn+z5uP5VoDL25aS9hloKZsrDBQs0N6pBsYnFo
fcea5g699jr2ReTLunjgwrO1Kdg0MoNdJRzP9HJdp7FoL6iT8ByFSorFHfWbmvloUy88vdcWX4Mw
RuEn/dZDYm/waQSKE9aeFJO9hel5Ll9GNZ5Puan2Z2GoKWrZhd/NVCEDtL0n8Fx6CDe/Of0nZN/C
q3L5sbTTxMMfDuTUbug6xJhSrKNWp/iCDqbZr5MCokSxPLvHP61Vv5NmqQNpwSHaJDwOVA1Zfmwl
8cq2J+vpYiIIWfqNJOu5isrv5ST7tcg+W2ZbH5bw3hbGgTcMLyn6xhMtrKMpV+9aNOheitPZIDBg
vaBxXGn9oTc1kv7HdGkcF10Tf7wfXdjDPyQ7lL2Fd1EYApeZAeEf/6g79220i+j77YCtFa4AcOO2
lkSvodOGY1W+2/ZM6Qw0GrvhPD5lE7PuCiHBHFV9bqnph0uJ+X+dE1fYO/QgtyHMPkcHUtbQ4stU
puRozvSgO0IHzxKUuGb6nUBtDkRAPGViHgNVLfnhGlL+WbuDopf7urycxrakjtpZo9ei3rAhgOSx
7LHfBua0YkYt+z1WJ7hxqnVqiuimRngj2xHKwzSM+2KuZrxjzmobCxtvztAOGwqtWBSSelN/W9J9
WZhqoKgNy736BEno0xC6OORL/V7DrnFTpUQcksrniBIJi2aLhEuku8xEyOt04YtaLL7DVuUnGo2o
fDw1c96chnrIghlAoltCJA+LXUx/ms7KXitDN8uYMdaL6hqRJCK7iF0tIt615M9U2tGkA7XK1awW
3Txogin2k04+VM1vNhp1r3FGQF11dFAbtQ3C7L3TKeRAdLf8sDvrpTLuK6s2gmxcIk9zOvMwIKVV
2vba1Z3pSVo4Q41c2vM4q6dYlp7y1gKvA0DRndJZuBVeQLg5DaLX2HTcrm4+Q6tx9oIUCXSZ/Yuh
UMOd0pjHJo13c6o8RWGRuZpWfmZReimrcJ+YqSeXLTLX2vbFGB4i3X4du4p9KEb0kMWNhKS1770+
yp+sEBaoYlRmUKjN98rQci+DLuHpTLyt7IZEr6MyVOd6yFokN55wCNrU7jVRYvPNGCRmZM7Q3LD7
7vMpXzuS1YNoxgzF/T4qTEB6VvJ7mZi7NLWK6ab4oIlzx5sT1599ld7SrhvdWNAZSLNd7qivpbAX
BI6lzq0jppCorWZjyJpSaM1uQl/qtwKV6+iAZYqmfVpFP5I5vyvK/CEO5/vM1u+JIZ6tPtICaTRe
MIyBhdIKMHHRaSwpnYgxegtL5ztkhsJztHeE9oEiRQesa281bLOV4PQiVdHPSmPjoRni8EoOi6sY
5k+jtM1DasW/kqYPjCYTR5XKUt90+dF2wlNpGk+Mb0RTgJ/CE5HKMssymIDvi5pHs9KeqLHJlzhM
Lwl6j+wsIHABvm03/hmIkf5BWKjpx88uqU+mjqif9d54NHtazgXwxlFFcW8yDvBYQdWarORN1hpQ
TyniiHpfDHHpWh3wmQR9bWf7Sr8nVFPNFBVmVYxek89IUGIUBNjrY8RLbjgFiSwPXj9ELb8rBMhi
7OBvNdgSkoaSpYzwlFZrQKP+phII9ws/dq9/WhbRqRBdcz8PkerPdHHaouVhM+YfKtUxkYnpYOqx
8GapUViP8fLHpIJ8e27y3aLm84EFa98s8Vuz2LondZZDh8fYVWHG5Icq1g40X+hzFtae7ZqIi51H
nUg+a78x1de2yz+syenccWIOdSoj6kq7j8Im4DBEj38iYx+1NS/SRnEG+sNysWhYtGM26qL1tVA7
1JMDySWd1TXg/7D0geKqWALLnqkNFMp3KUfOa0d0T+ou8kIzYU8owkCdO7xSFUTKqoo+hz57lFNv
XlRmqGA9CVijV6p0yCCuvJx3U25eiUa1S6RHF1JPOFVdHSSJ6dIWy71xJPEwWdJEaSDNCdm+4MMc
GoVu+pSoJEDIErbrEgvWWW0aujNyk8+lir7xysZBZ7SGm+AeUVCPAYVe1RJg1GiAWMw1ChOz8VqV
FT8rZ5wy2hk6hmacu8RqPNNuT44gZI3CRduHphmIWkQuagqAg1rzRi9euKnJX47VoQzE4tA/mimj
2Ow5cvUzXtrJtUjDXGt4SiQ5ddEGnlV5+M1IYt9WIzuYUTMNISaixtQ9vTHenYWwBh7E2xJKmiup
VnKsAUPkbSE/GYviDzaj2tLQxpGP/D/RytqPGxV9fjVoAfIrbzMHRWMt/MKSFN9KaWnzVzRHVQNg
W+PidolSUQEY2h0DwpglSXE0Gip7N1qM8J7N+lh2heFOUvUzpMUDU0V4Sq7FrpwuvWsWymHpwMzy
mkRg3fpPgVnDNRfGKzWlgrHxuccacmMJtlzT/LbqtTQbWvYsj9Smsrx/6uUWSOA0MN1jPWW2Zf8U
Nixh5bFK5PihMEz1eTJ7SoGj+RffvvW1dm46q1DbQiNk46j6l0xAagcnD2mV80avXauhtr1MU4kq
+rE8bTXifGizR1EEhlTFQY1L/ZKl5XygGcZvhyqoTczk1Jb2eCdZpi85ylWlSLdjDayesB3T85BQ
BYYTdgc7NrpTq/GLb8iK7RQLi8vQdIhBo3PBZKGcE2l6rivJucYLHa7KURL3T+dKmJiOytFSeDfc
CkAH6k28KJodPRlTiPBNrrNTrMvx02yLh2ppLY+ZnelRqnvzPmPzsUVR72Nq/W4+Fd3DFQmiHEyr
7m5u9Y9W1DxQNLTqfSti/QiUx4BT1qqH2pA+GkVMV4xWH3FjGJdGH9+teqjuNuPxdrDK+S7pNfMv
Dg51IzT/o5JvMep9na6K+0c21K9aAEDdY0T1nPpPwWxpZyV1bxV387UNx/xtIHwXU3OQ+iIGmuGw
DCU6RT7g82PYYTBc1f+jlT7RkIRHS+Eul/Ic0EpXuZg/ynPiwCTBMdA/MoAs2oe5gXpoLXWGuTL5
CpwdT1bS7mG25lOdaeWdmR60piiRLAGVm1KHt7AfcNIMWMk3KZTG03M/MUxpreXPXXEZyBz20yLf
1LYx79RUNe4mdYgOTtGHFyldujtLocxcoS4BqGCeQyVBmisGP6SfmGoAnMpsMIMyXZihXMbTXQlW
aUwUDcinmT1AzNsNnWQ89+vBga7WJCmC5fYHcUL30Jk40aM2rvZ2RWOB2oe62x5tGEKUIWw1hxWb
UIeX40dtGfN9YcC94bIuqTw8TevBWMPYAq+jt4zWcojVEWHQeijBL/nxpN/ZRWigo6LiPxeatCul
sPJGLR5uq92//TVEpnTBVAmqZnOMDM0hrKTsrgszNajHsnouxmohtEFYa9MVSUeCoqVvLlI4OKeQ
HuqfQ50X0kGaiwt5d+X3jd7eM96w21tQDs9pKMsUaGHRLLOW+2pYO8d4WA6gRnOoktFr75RAUw4a
lmpvNUC+z1ml+gmAMTfOcizBkLebKC4/5GnODypakZ3hiPKDfeoxsZcboWjiSzpFyqy1f2/8qmpu
yRoGVAVKCztSzOwnCwE31BKmsjlPy+pssUPVfBV52HpyPVfXcbfJdBkMCdIVrA77haIets5a3Oik
Tnr6kGdwC+AF+tPQrIxni8kKZm68SUP/yuD6xAV/1wSboJPmDuXvMEPm5EhRHrSLoV0jHa9z0gIE
cPDvKUl5knMb8adq+2VjXjfl2X/kZ8Bkh9sY2fojXt7h2tfwN5JkeqdikV/6LiceMJXnCkegL6V2
S0dbNIeSRgODFYb5W7UKGyJ70Y4RbAwP+UV/1I3+RzZ01a0qYra0piwJDLrssD0goiSXzldjpyh3
ybpeSVEyPmikyaMzPpQAHLKg1yt8l9Sm8K2lz5KgGkf9/NvQaPGT0KoGWGP3aHA1gg7GIjQAGx+m
IYOVkqOImZcVqdF6Rr+CDrY8GcQYwIqNtU63OF3r2oC8T4ijyCli55A4zoyZNPlbR0b/lwBoNaNb
Oi4IWpE69/GfDRmwAJkY5bklaXGKPQbh06RJ80FLFApaIWSRhgXu0hqpshIFTHbdpvOaQaaIb1bO
lZ4XJgRzSF+i2k5cPUvVADLJfabNzGIsKMmEfa9QItC5eH2eHtPesQ8t+7fXZYrwx6TUHrdPSkqO
kDp+LyRn3692v1jRFb/IIgUW/eyRbc/fylV5q8rJU7dtBq39LUeJv6lStoMsmc5Za5hGEHcFMfkg
nAcMdj/JJ9T3Fk29LKcfZZwoH0pNQK3VtXQkW0rfp+R7K5IVhZuOtyFTcjCtpfMqKkFtU6EAHeel
7C7o6bH2LjQca2oPBeAwMLL5j+1Ns0q5OHY6caSuvLaWSjZgGm/52C2+zNDvO6pYJkUJyJ0I6j1s
o4PPQuvFY19RaAjjU2KH1mGIptVuQAjiamE8Brk+9os7CKm7CwF3pGkIADaHbQTl6IZAYg+vSD9K
Sahe+iKHNzeL4mHRxsQ36RF5g8VoSF0W84lZaYorW6UVlFKOGjkeAkk5N6VQf8xJK7zUwoBWVkIN
ZoVkq0yS4n5cP0mI/fF+RPldo9MFiGwbUlTK+tGMtGFiZULDZkrZfSwK62Rh3t5FLa0nSK98ImHX
GucwFI7mDXLY3TYuaIZ2Ssra195yjqAopEfNWiBHbsKLpNBBEmrwxrTY9uwwGg8UJJXnOg+dnSoZ
EoXd6iyFln7PwlIfxlL0/pLaf3kz/q1aYEw6cRdKb2WdJ/fVliMaU6q1jvS9p/wVh1CVu1myL0s7
tEeRLFDLV+KLXucYjyv7KMuUqHW7Gw6UKmMvhWS8CvKz91gzPkAiJpTY2g8TBclbSu00FdH0oofz
dDOhZXPTXCVREW8Z0ze17B2fWTHQmwv9yRiydj/WprmTOiLpzBQ/GF/BhZl7YFhx/KCq0XKJ0Af4
zmB+hLV5MwY7PpR1lPwFNPKFGk/7mQWCNqGigX+y4Tl+aT+Xjko7XZFJMAZjJG4sMVkuMJWqsf8d
xaC7kcipCCH5BNC49ttGdP5o8lxJ/eJ89G2+o2uv0XdkqkSzgElYwnb2N7WrMFg3K1k564k4rlqS
S0Qmekf4u+dSIfhd1bwA8xtfoaPk68qsovBeateQ5phx7mutUGs/QDxSmyeR8VlozOtSzL1Pmyg6
Iit+GqKeQRYFj5VsdEfGflWvuuLRW5y/6a2S7Q2TrsCqoa/lfNoVfc6WPfCwbZ/y9RM29r88Z1/Q
Dn8uKngTR+GSqor1r4642aD5lavcgwnC/3pTRm28sNBaZQ6m/gO0mXOJV39O2UpvmjFbh04KgXfZ
7QSOKg9ynrNzBSQK7dOk3emCpWaeh+p+wxWWDVVI+ibqX3KTLbD9Z+BrOVAjV28Yca+8yYT/D9uj
lijlaiDgvKxUBS0buboODH5rSkRSq79IkBjXMZiD1LojY171yLPD0rZqnMuuHw6dY3yEVqcdyVAx
ojLas4S4Je3QMuJ+KP4qdv1XMgWjUzONdUqdA3zF+aK5LlF3Tpi40Vzn4iYNY4MJNBYugv3waqmv
tRJNp1bprAOeNx7ECHRfPUBPMc1ll2uq9WJF4eucdvbRVKlIQsDWr3Krmmc9PI16t9uURnEeZY/r
WW7YLLJl/bE0zFZZKX1ZJpW+boh2HabgBIh+kr/IipR/uwktdBU8R5aMRdbU5S/vaNtrJO5dkXvV
YOkvjkozDc2U+rB9UilfsWst175p5bckHGUaxslyZgpPd+0shmm1aZacOxa+a7MeZq1nv+qZCfyY
ysbwihKYZrcsH+Y2u6ZNQTEaOoIHEZOGmpwjtlMZwizn5OGs/BspC34kVQeVEQEG8M/d9rWlRxoB
OMT29Xmw3STuZ2/ss2d+BBhbTaya+00HVyN8nkba4mZz3XARa8XdjqblMQlhROtx/zY7beTD6QP0
J4bhGiX5cFW1Fq1TQcC3nm1fHywY9bnV4u3KUwwsSmaftnXHGkYUgQ2V8ASVP0t50rzROvfG1OkC
+sUxGRTFsNrQIeWmFT4+SK8McawcGu6A1dJNvp9EjxrSU+g1YbrT2Sd8p8jHSzeZtwmpxQkdEkUH
S6o/8nAYV0L2PVo446mjm+z3UwnffY3D1WuzJuqZpMDPi1QH4eK29HGxx5MtoxT+s0gA2kH3tJqF
osLBdWWKsd3Naicf5CE1vXQZ529Wmb8LWV53pxQVYwF9C+B+OdwMs/EzhKyPclLFj3k6/2Wb0Fdm
zj/WBewBWBvwdOg2I+eML6/ZKI2xVJM4eSNm/lnvGUmcAfMd5F1PfHYCemj4UxLbfpaF4UNZEmz1
8VgedIgCjIXqQuJOKzkgcej/TJyYu+Z584dQSGJ0eznKpzwy5NP2CWL7vGcG3BQeN7/cNA/zzTHz
R72b6RW1qHFGq/Tbjgq3HUFFqdv7uHPq15ki/Z+7J1HilZcmM9xhnA1i7eJT7ZbiVk7vM9bcgE2x
O1ta353l9ZPaZ+Pu/63sAggFMAdjPkPwDOXrNYtqKzKGIUPZTVVqBXamA20sbJmKx6gyO1hKDaS4
MLQ7+jP6HfSdHB4+zQqHDP8yJ+n7FlkNsaXfMQPcdOMxE3sjya5fBEybskmaw9f//htsuMF/3HVL
lrXVRsDiajvO17ue2ijUC33MPYOuVwtl236fYrp1k2J8sC5/03DYH0Y6G49dybSntJaZHDD19+2Q
Vo+VrtKgKBJmhIAnMvuyuNidbO4N8spVJMCw50QxfcaGgMZzZOkwx3nlbdnlmNXZPlVC2nGFcqHe
Xp1yWjyp4aRPUxN+N1CdgCbVHuNJ6y5WCaTO1grmn3TKiYWme5wd+bmLcthN5UF1OuvDtKnSh6Jr
b8XQYzzW68cJZMs+KRaKr9v21SFdBbtnPPW0oLwZK6b/RwjVL+ZP7AvZZTtYOTX5qQPq0CmqdNie
4e1FTyZgeqkY6ZcV8RkHuOLNa/q7ZNPfHq0vY/nWAIO3XJN5sAgzmfL1JcNLJpQ0ulkXnlGEdoDD
Qn/JtOg4zePPoYV3hju+faE//NMap2+jHCe7PIHYg9BNo7GCECyM/ao2Ijez0DfOaaMdgLV1ezXp
/2KKMr5u0CuFEWEjnnrcNfB0vrwFoUlbtyT5olqLjWfkFm+mimhR6tN2qttOtR9Z7WB4JspFt5xf
Rqf3O3nFX24HOH2UfkvrhXEqKJ/rpIFJ2yh7BMLdbWkiwBxUSr2qa9P7cWDqxqQj67BK6S6FS4NE
MPvczmwJPChSux5bmdrdqCU5V0vLlYcxUo7UPSRc6S6ByngzQIHdzKoSGKFMmodj296105x4mTIC
zV8vI9m+5OcgbdFscTqa+guzk+Q7GeLZUfofws5rOW4ly6JfhAh481re05OSXhCipAtvE0Ai8fWz
gFLP7VFP9I2OriiQbDUNkHnynL3X1sx/QMyZ8+/pj2fRhl5iUQfM1cCfimtTMH0m2S3npprdbPkE
YlxUIComJ76C/S4OWuQSeUGDcjXKsX5OPaQSgU5Ul1aK16oPtfXSMvaC5iAKWzsuHoPUOdvLwz35
gMUIqnmGdOQdfy+iESeysiIapayU9U9d1v/nJ3IMG787bQr+8+dPVNLcLmRDWXMv0GVHpGSJQmWK
qXyxT1OD5kO6xiR4zLMJRPC8BfKnXufFU5zkyba1iDxo60k7WaPufHWqCiRZ120cr4+398LN2fWM
UH8vX7h07XD6EJP99b8vlOb8vP3fPw66WNsmKIpYJpL//vAZxe0UhImJ/wdw+Fd7xF8E0do/E1Aw
3nTwnesgi5hWlvthkOTSgccGSdgbZxBoJrkU/MJnGm6fOO9lZIF3VJX3wLGv35gaUh5N5hcrCkp+
OiP9h+cTffof37vrY/ubXYu26QJH+RMZT69DQemBgT9WNWohS9/EkUPry+kKiuah+KQoLVf35ozW
l1upitM0ixOrSfdnXXQc0b+Jiz15cP+aK+hktXGKZ9zUh431ge8U65D+XIdevy8N33smkITbMt0t
ptCFJuQIZoRxbrf7wGQu2M+chDhHSNQynTqHkx2eJ9uRB7szPsK0ZnZryPDSGrX+Glh0I2zVU1gy
YbIbKdn1ZwRWxJ4CGmG50cciYF20DWBtyVg8Gmkf7yxM0Mmqpng0p6m/FqD5YTFkkO5tWlB+XYmV
NlTfsf6U+HP4ssZKs5vbeZ/5KJMbjI/25oj0Zyf6B8X09jkDe7Gl0HFOblNND11Pf9fOn3xteiEs
MzvKWSqHUdXfl7mRbCb61COr3oszazGtGGWK4ZevHgE1D3GAB5y0juIptImby03GrSsrmZodx3Bi
zRsv2yWxk36p0bql4Iu+w2o3d5Eou3WwGY0q/DVUGobutvzmK8BP9ttSTdBbxmsM6Wh5QJLei1G1
28Ea7jHbyVzOFj30Y1IepZ8PcJViUkD+++Pi//nkz7ccODGCcznU/GeDMqoYFlUeXjcZ5K89dKkm
DMejGHt6SYw21z67J79BEsbx9f1VjuNJt4oOQK9R0QjIHOCN3UzojsoTvTV/54lMvDpFdJXWLIg2
6o+qJayhazPjSZs92nnsuwyQcLEOnvfdHQsmuqle7g07wRaRSW414XivYVwxn20bZ9fgG4YlZBSH
xoBdPUbqvNxFWo32sC0Ddeo532SFUbzG+FNfjHLm2/XO+2jQYG9N5HQNLqiczMr3CaLAkTZjt5Gz
HdAexyuzdU4MUyzPdZrGz7IN4hXEyul7offcczJ7ax2CfSY/nY2xvQLYh9LjypnOO+LKIcdi1rin
WhY+9S2GGp0gi1Yk2SYBmvJWpdwgQTs216Uw4UWccFPwYlTuqiuGAVCsFj+Oj/oUwtWn97/OYyLO
1HyZhiR//vc/+H+sj/zBady5YPpB4lj/UQQErYwiBz30OtXa7tqYidhHQk+32djZT0gUfnbukG+t
MguWUZLwCu1o2RO36lShl9EpNGmn9sUxsvgO3cz8RhpsRvDN1F4mrfxe1I33SEmfEecalv+AyzH+
NDgwDMTfYNM4dH3zP5MVVdS1iJN1e1VjqKhDC5tO4DH6dAb6346/B5pBIWi1N83U8o1k9ZwLerzs
U+NgkNJyFFnugd7zP/hbjZna9u/bDuUfJQ/jezOAyun+WQZmdMiCnLsOJWbSH3r2vxLh/IfjtQyI
dFWdwCljAXOL/mRzHr1vg6kI186gI2nNKCH/ofW1zBb++JZ8zCx0j/BRwxb6s9xrLNeLsWjRHmDc
wqJs3wYC0rclOMzcm+SrLsUP4K2nLIeUyTpxtXRwuFMu/7Hbay7o8f/zzdjQPkipmRngLgvNPCj5
t27WEIZxpMYGTYlGg0hvx9vA30H21a7rZjRJOw2Q+aNbNOjiTPvDPkeEP++CPLafQKo1FJ2Y1vF5
b4pED7dJH4hrAxRtWanMwhVH0za+OZ1k8Ke8eOtUjni4L2PEqglaf1kZ6cBi4HeIcLDePBjB98tc
M959Yklm+EO0QySAlXSaPUph7e8Gy/34jUSgEeq42Oqt2bPbDA1ci7JiqMU5eeVnEf4KH5+qTizZ
NTIGbSs8yrj5a5EVSrRZpb8Vcqi3rUbz2YZHGLHifwb9AJMGz9N+yoNiVzkaAFmnnw82hdrWjR1v
GsWw6w5hAkziX1XWBw/6/FL0mUUNhlPTaZ6cQnsyiV+P113I7/Xey4hM/8VFhTMzofCYptggSDwl
QPzuw0zMjGM3Prqz8vP4oIvk6skJWwd2VGeyOsbTBvRet3+26eHeyDQwXlFCUSiSm8LIyN9w1g83
se7rOxDXAL1D9vZQOmqr6V21ClEGIlEF3zMZJYNpwldeEogtHSnz8ClXZR+1b0aFJxdtZXBJs9Q4
1HpLfMwcHu052tUXcfzQYurY3TUak2+BLSdC85Ggv43vJiSGx7a1HxAtlV73K29TEnpNw38EV5ac
OH5yz6G9WWeBAg8kOjTptiXFdYqgPXVReRF+XV6sdvr9Lr50GnxFC8YSgfEFU1VGipfQrafrWNEz
SKwEG1PvHHl8cE1GRvm8W145BlTPQQaNSKY0ZboylQcvHot9HXTfFH65B3tQ2qaPHfsEdMA5NWXc
YJO1joRjO+40Xhl2zjGsTsmKFjhoPBNztbhitbBuCagv/SPMcTyrws73miIy2gc3Szyljz96zmFq
uynCvzOHTHcEXVM+ybR/Zrg0PVMFtRiZYAvMR7v7Qze/02z1pBq9OiwfMrSOaYIn38cg/TLVlQ2k
cwBZVOnVtWub6hp0OCVtkJnbPMEe5TR6yQE9pJmmQVYhxXHCOaec7rGZX2Thn+6wL+IEkXDITF5H
v+ie8tx5T5oXol0ilGgNNokgIYdWSUvdJuXBTy7YQbI6OOMrNqBi8aI02wKwDx1aY8nA6cpLbzNy
LqR6XK50BzFYOLfiYmBSM/ACV1h4W96xc7hHYKMvvnA5T4bBa8bevIHJGh8mx/1qLg7G9kUJ5IDM
9bytrhfE8WaNdZalm58xKodXzRL22vQq4xO2jMo2g5Lk21nZY8Gc7FlYpYZgzp7gCvf9ashB14RX
NltxxkAd1CsA4dCjCnijNgPUIy6efTNbYE3fZQxZKBT5FfLXjd10VBtpGg27ySBMMpic8dExBx2Q
GvsdlJ/oIRy+edGkTomDMgV9MQKw5RqSCYnHqv+5WBaLoKZBbGXOta0sqCv24NzYX4EG5AhCXa91
t8LWH0EaqdNCcRu03f2A4TTgQwe6os/KQfbZ5k+lZb/dP8eo/1u0CECKcdq4BCVtgNPi+TETZydt
fAPz/64d7eJpVI/5nCbiMSTeJS6E1eUyU2V8ZSqUk52hjG1W6N01xwxhC894HVonf2nKXyRWsDDN
rqdu/NkCJgW/XIldL4T2IyzRxKoheKg5NN+ANjW7cIRglc5muzYZ1cWqbaKtehwwPPJaeGD00DxW
UrVPlZfXDxBrGeM8//1RzTfja81S3HyiJrZX5C7uENAYx3LhLGXk+YV2XO+hxxcHqxrJ0Ajl14C/
/BcoLJCDdecb9WfMyP8lc4pkA0twfNbVmGwTo+uJRlTpts2mms1sbqiIrtqaZaHtS1uuQ4JarNXU
jz725EGGOzcM+vtzF47QOax6xIowP4HVAIgB3wXxKkt3ukMkeGIIdykaj0Fe49N9IzkGAR29blsq
SgxfwzlTFuOVyfFY7Q3C/Vaj6r+VsIzWQRnMVDBevP99F9iWzSozgHuLSvOa5kG0x3lZrhxkvkiV
uhaRyJhk5kXVZBWY0WHU0sdiRhZX80tmgs0x/XqXth12FHbyVwJagcxxEofPR9sLyoZLGoiFXegv
uFHrcfD9R6W5fwUdyJcwquBZh22/ZTCkr5bL5RMi7F59un2HnOQoBvcEF118oCJtrLQrU9B2HReU
OM5CS0MtGu819Di5Quk01XH/JkKoybVhiYf7/kd3Wz/8+w/VEKpMJiugR5cC+jqy6BBHM781+3f0
ldt8Sq2LnjvRe1IFP/0hIlVtEfB1wHVWPnb/qK+Nz/mNnln5Qxg61ab06Y5Ebv/WtT1nUafe95pC
JczUTqJPnlYWpoi1JskWyMtoQqFQ0DLV6+oTQBKTSF1Hip+mbf1Q/dXaP2PJcK1LBuOQtjw8M0z5
UCP420IHIK0rmF49O7aRlKd1tiORcrpi8Ta3emdGW9GTvKx08rKXBT/ugdWPqUBHT85u0of5hxli
FsqU458Lu/fpD6i30Gw2YHzLk8tTztj077cqQCDf6N6Xe/9kaaXIwnYIHA5LVmoh+gPnLVYzoYOu
nYQfECfptHvFEWW1nP8XeYfQLPVg19+btDDesW9NR9Wxo49nEWni0THAazCqT7c5cVLGxqhMydJN
vMSm7KIVGjVsrPlt9h248U7YOHWMuT5aeCEZjeXdgDhpm7uqJ0iOSdmqidH5aXUbv0ACmNG1VnBx
l1KcQt4gDRsDZB0AShb6ygfDfcpnbkYsR5M1saGaJL3pzgD5mwbSeV9D/0MNmc9008f+oLOUL5eE
93HMzWz0dxMh76uM0cLeDXFT0XwA05875Skysl8LaI0RvTov7yrTG896kr9ng2lcDA8pqh3AmJmL
OaGs7NnlipybB6VQDHnuAJtN9OGxFjjKlsuk9canwJiGA9G2KyPPiy+Nof+VjIge77cHMnbEuk4+
OvgAMU0a/s1t3RdcU154his9riYKdSNpnVNbo48ffO0aJlrKBK1S37pcY8MNDMpb6e8WmESVC9iC
BTk4y6W0ZUussI2OeYrqF1UNn8HY+qRbkU9IHXdaXrL5nUqGj558yCsyjPQxCKNfTWypLxEbKHdx
b+6dulZfPGDiqZ6Y+Iv5KiAfn5V5jdMquTZGtr2j2AbUfd84NaC+Dtm4UNHaxwA41k5noPoWqe4t
nnCS0LTEUuxGzUPayGNFBx8DWpG9c+hd2ybipg4uwWEyh2lfV3HyGqL6YDFwLy2zmFtkBDE6tPip
yfP62Kp2S2PJuNZuZ1znWN/rckmcY76SefOdxl/5UCZ9CdW0plq2GJAtl8snNPHULKgf5Q8HBfh7
TZZf8WPq18IozE+yCH61ANUWcRVT1Hefo9NzWozNjQLNWuGXTKFJzkJixD0kzgvXgklYtYfatQmE
UK4OH0oQltQRvNtk0sIHjUZGu1WlW+6o4rAptoAwS5J2BQHWJx7U+/mJqkAQ5KKMdahl1Y1ODClJ
nkmVL+aEX1kxl40iea36uttXkS6v1FVEQ2ujt8uM8cfEU3alLJ7WWWe236sgfjB4ot4gnBsYnEzc
EjknA9iZZBZoxaYAVYtGc2YqFW6x6Uudy7k4Wz7rdGI6uG2h7Xqa81vGT8Nc2YPWdEKD2Gf3Z4nH
9maErfmOc25jF+340pKxcGjR0K5mZMjZn0849KfAe4rstFwtH/fGzGoAyPAlkG/+9dbHzh1tlq/q
9O+RG+gnV3X+BrmLWgW5F52XF29+V6UoctfL2wTe9x///vJvNIH4pUkJrmuW3CzimzrTAKFXdsku
CFKwyUAazpD2pdOqcDsI13cfCi/zHw3YUIuPt4OnPmpdtPUTr30K5xenGEtCpRHOFVXznMYpnhwR
f4aVQ3pob20V6MKdPlNQoqL+/bJcUjrKdVeZI22B0Lq1Zv7UFbp2RHfWrtOu1s5G4EVbx2iGPbuz
9YZsNuIEW209LSiulGXVLbVduU4hR23LqSGWKu2dLUL4iEAUS33LPPfIs6PenKI+MFkgGoNNGPdP
USO9Dd2ffoeP3+u6Dwc6TVSo5jDavr7muOu8OHrxlulNcMbq8oTPMCbxiygKnoI9pj3ufcNQtzaN
phvwaXWziw4TUxM8zv8tc/fRzazxVM2Rkr0h3u0k0B58wJXXNiq+h7AUcLu6P207/avNsviNhDEE
uo1rnMiFBZY+vnnDo20n9QdBDe0tHpJXfrVbna7vr1pwXJhZnZNvPrhOpu/CGjGU5zT9GpSlgNIm
g1enz+W2yDMM1HNXzTICAq2MUUcuOOKq4UQcNzUHpggLRlYXSCBnn6M06y822OJ9N+M1c7jwWy+L
/e0iq5igPZKFjccJf17xahVElUSlghtWIE5KRqf40UkOEJBk3jrN+VHH7Uc8J6PmCOg5SMqIDlTR
vETo6p7ZEOh9w3Xfo0ZKviFAXSiOy4fR9eqcX2H2hM7wZmXRF4LctAecJvbbnd5JgKd1xO1mH/0q
eS4h+jwE2n7RGKGM2Bh5KB5RSdonLAhIXiOGnFgmwmc3Dqp3WveECmo2Z6qkjL/yWJAeNXkV63kX
rNwKk1MrxwyOJGk6WpCJ77GSB182+rve0SowKT/WUV3/FTnEO4I1wxo6v4PLFpEUqesPHLb5WK1z
Cs9Q+IEaYmUFq/hdaISd8aT+xKcFAiNoTCwrWXdIK+1qWFX8YKUjdnlv4CCgxHoIegpM1NCnrOcf
84tIw3baRAdnlh6lHZiulhU5j6x4z4CH/CjHSPdZi1GZDBYYb8amH+z00uV5vrer+jv3KmhDIx5o
NeS7dOxO8ySZKOaMvvA4DWeW5/jd9DC+JBY8vuWzdad/ysopLxH2Ln8u18P5JRqNGpsQVr8s4HxE
iEi3z/in6SokxnbBj2jqGcdf8qLQ7G1StyqOTIlmWCeZzLhCrHrY+zLjl1x24VbVKt0r3+kPJZTO
N7LqbgZHvk8Ul3MGuCoedF1dR+gsO9Af07GqpHuKaoq2yjd3pWK0ZE52fa290d6ObIUvYRD7K4wk
X9Isrm/+fD/k8/2gzfcDKjGMBgnDUliogW9zEpwpyGbmaY8d5gdF1htnODFC3uZ/4wbF4e/qbinx
SrMmDn1GM4sM3keTjsieZJSUa7PPCBeOzPScDIP9bIYa04cqe/V8A9prErR7QN5Up3lZmVCHnerQ
jN33VgTtaxD0+cFmTdtzyj8QRFA+9AFpWnSy6l8xf7K0/9Vq2bAyi5CUz1qUu7EiVtbV0vwnEZh+
AWonsYvvAgzDJgiC4jKB7L1lMOfISs+Kj98btu5fIaFoD64qOdw3Def9JHNfyskKX6LAeC3Yrq99
pA3XqrK1le9fujgeP7SyLS6uC5+rCVv9HX37pjP694WkLcKCQNgSq6FVGC8q7p574fivXjoQU+Xl
76EwWAGE8Rw3/ZMz42DzYuzWoaW2DV6Y18Hr134wVOeB8y0wnRaNTNVp4ONKMz9HNp19zSHi1XDj
bp1kevdcz/BFXQsOVSv3EotXQ6uIPhfa4s5JFO6Vst4tl9aiMh6kvfms5oDqwMwi6PyWCzylqhCA
Vz736hRsQaQ217Hp+g1rKxXxPAPjbyL3WtsjEC7phDlw6HeLqHPIsh8eemAnBbuYKosnE9nuCsHj
Pe9pIS0WufWz8IeB5tmkX2qjG45T0r6O/S2twW4gMLvRxBVH0u2aExfx8tGpv0VZ7b7REEgROHk1
E2M7vkLIrt8nll8tZ91w6z7ZZnWEe1MJ58MglpCi1R9QdI9MWNLp0gyFvunNzNjkdhbsSkzQDmbC
AWT9HPfKWA27Uulpu9RtccoO/LSGhJ6TmslPaAiwTrJr1NP0Wl54CgjisO1qF/ZqeA5u4CxCZqnu
dtkSBrcunwThajjEtU1is5Or0c8UoGn+ddmIHy1U951o3e6AzmFkWjYcBaTq73qCoHiwkAdRGWK6
o1ZaXrAUZhSSvbtdLjEpnUYBPbq3JHahxSs0mtFjkZu7nrH/i+H8HmIKHZPtouas9LS9MWLIS0te
pxb4imriYLN4mhK3cE7dgnB35JBdIRA3K40K/dgEDtBqWean+7eFnd3mEa+gMPttso7nyVPNbbkh
FQzVxaLwv0cxLU92oYrsItD16xJYw4Q4hdJU4rrrs+v9rU3U1jUnAnkXSpbbhqT0Q5QU5n22zlLb
b2pV+/bxyaCvF6+tqaWfYrbadsmWQe3cX9GPHfuZvr+8BKmhbR2++fXfH+vcQF3zOt61Oi1UmusM
AQY4kBsnGe2NWah257CvbljQOwqbtDkXo9lu6JR/1p0VX5aog8EW9YmpA8kPs3OmNHqJ/ypu9pWP
E38+LVmphYE6mUPKrLi8tEHAkWAesYxWC6Hcjv9iDhJSVYR4JSYjfLWFZvbrTJEJsWgJJtMXW5TY
1Wa57IwpOwD9B3wZh+3O6smwr73eeM3auj1hHGddV0P5VMs0JEHWVPhFyNXmVL2dMtP9gtBA7Lp5
DFbGDpvhfLiV3Ij/9iLM4bEwMP1OQv+Rd3b4S09/yGR8FuxQp77NNjWLMplwVDBQHYkqs1GQGcgI
dtOo2J/HKjkgzYqfRNLfycY+NKuXTqCWyOHXYM7D5Z9pOl5vFzs/zdTlBUzqky5mbVyu3jLBt3xv
b7qZnTwuRWbvfHFyL3/snLZ7kDhD2f2isz/X+p4rU+DI8/XvtzVg1wy07DXyq6uYlH7rK6NfZYpo
paTXGR2g1kXcEUGOZGZNdxGi8wNhs3sDSeFJCE59yxG3UTrYB6llF4ZdL3GrAh7sC9p78YBOhyyO
abD/YvwAKIPUpcvYN8kla8NPv2w5kfZCbVvPsFfZgfQD81cT+C+epk9vSO32ld7/Wv58gvLo2cf6
5s4d1/m+fgpqVtl4Y40pmIdac89eILpPA6/ESkRp/gEI0eRG8bKTJBVik3qMXuapQ0aswSMq6PMg
TA4HYDHWwaAQVfrdAGLEx4dQcK4SZMotvV+SGBjEaPy0ORiuiygRajtZFH+dEFqsi8ayzyHg05cu
4HzpRuJJr8nhLYbow+DneKdcZ6iLlmO50qf1OFbFex7qPWT++Cn38x+xH6Q/wxzOscq0j8RKp62N
hxjwjdPccOO4rkheFwKxbOzPxBsVrhqwBxlKvPPUAFskjTW8laE/bG3lDM9lXju4ZabhPdXpaHZl
yTQjt/It0I7m7HkoneY6cNnPWuet6Qz5Zuj6D60I5qoh4TA7XOfg3ShWP7HWjiztjfkC4IlOfCPL
vbDLfduhNbXzjjmYR6w6ZSB+rGGSSIHmDy6fjgzHv1S0Plb21OEC+N/kmuVdhWHf83sCDBpHy3/i
2ii0WjtJkw2bE8X8imCCnsv8UVfG/m4S/Xtmhs21tHVECiObitsKvO/z5fIJpZvNuBJu01xF4wSn
yifOeP7s31+SSYa57ai9SdITHhXUzKNGZB/tjUZ7XD7mW2N/5c+4RzFICIyOgzEllHzv1VN/kTN7
a3lXdF+Z/nSETgQMCirf7y8iR0qjqRo1CJ5xSA4gWiKG8W85eOyjiGnD16P2k/kKMI+k9rD7ZRHo
Fzc+a4FZXP5+QTDU7vmKn0vDMSIIcau5YLcbeVaVZZ6l51prR7l99kFcbf8gsXNuOh/g87KaOJVA
d1qBwNLH/jiIRKzziJskJudvEZeUMGCPSQar2tYhVyqcCPtlH+p7J7vI3AS7018hJeZb1+rjF3pk
xxKC92UhZcaqG1FXmBI+CqtCADNAfHTx6B+IgOzswlw7LOpfR81+rMZy4of4YE05RR4wMMV55SUJ
WKilorc+6v33qHK6Q1aF5tHrh6Mk+XTdcnI4iYyshzhgRKGrLl9bomu/+lGOsVR3N5M7i321qX7y
e/zTs0IKdRWYRQmK2RvTqzSC9jsCT56FxoiuKXvvo6PxO8+lFR4t4oC2i7Bx4vSzslwmGL97v5zh
t73FnC9JIAFgzJ6AIzTinAZIZvpQAiIXcFBrSz4YCpJW4OGhW/bOpQFuSh/4nlX90AYtONeuf+5T
Bmx0UJ0z0+XPXDSKiQlXtR0Bnojs5sFIvodJOz6qLAjWKFxO+tw2bVVYb2E+MjbsGQoYYGg/tYof
sZHVL7rbf/XYW99YG9Nd4yAKov3fX4mebwhhS0zgVHfH4OTS5EUNQPUz76Oqi5kHxz9q9TAG7dFb
AOFCr1DSE3pg5fIm507GAt2X8Bl6Up+/Rk7Zb4YKL3ercfgwlD2unSp5G0fZ7+/D7j4fknNlnfqi
dd87hXcLX39AwpN5xgbmHAHMMAOnO3ZmZaO7XkAsFiaw8/n/LazYoFVBAzubYf/Lx1LnB/vkiEOr
iG8CXcpaqoGckSqepY/NtuWf3UWp47zO3eYjJADMvfNlosLs6qTUfJbYqQ7RA4qxGg7PjDGh42k/
SxO79/xZ38ujsyWoUZi9Gy8V3uWgC5IvATzNYzoCu2AEYZ4ShGYbB/l6Rt7pWyBlsbeboj4ynHSf
SPKZVmWIIciN7ANaW2OdD9LfJq2vZVvLx7E8aM5W9taHNusRg/lleTf4VgoDycwuDPHekW5MT8Jz
s8fGsSIkhGH0VSvjclvmziWkcXQtjRAmL9zXrwHqvrXUNfPcDUHypuMARMJknBaZw12fqHumOrCt
WZRuqXocYu2RaY9GQKH6OhZZ+NaGhMymEdF8LtDNwOXhyevy90EvCYCb/l1QLz1HrUzGPXi8N+Gr
OeBHaPJYuuMTjny/1ZMV416JMSGioJiHf8u7wW2+9T6Dq6VdN3lGdHP18+hqt8VEzmRllU4xwdVN
4lzqbDyCems3/RzbFeMHij2jfOoM3Th28+yZ/jAM5ql8610geMgEvsmGOKw2NKb9Yi5LvY4kE2PC
NF2W2LBGHRCqnY4GVIGkmi3Ej73RTjwErJeR1lR44KOpuSSlfvabEMSKQzLKoU0D1uW6JbS246au
O/PgDkV4EhzEm1nTv3yuQLJ0qRtxq8PWIle3DCdWBB2FFKKWky8g1Xd+H+9zzcZeK8tX3wjhtC8B
LIlvTWvk+vOszMNZVXlFtNX84UsaG6yI/qem8mfQg+CwLedIRBRgWQGfvzCjXxbmuR3yiHHl1Erd
9KZDjpBmdQr0J7KPVkMkmIL5MWhFfArKDMF8RTXaaoZ5zHRMBsvp1PMnub/fKnfGPHj+hN4Cxx2V
j2JnTVa06dLawzTctoxJTZ7QnsE5+LrdQgWJoNk+z1cW8TyP95+rp3/x5Eb6kxjB3DsxWUfLOYkm
/LhfzrXSjQi3MvV4s7AZLPp6l9BqvY0NyWAdhtQnDOSTCwJJNNvz3CSsX7VKlR9ZIAQih6Rge6gt
Qigj7Rj26Wsuua0dIXdRZ1jnZajuR7RhIvTJx7rOXsu8/aagBjyQlUsLpNarR41xIUdHIQ5wyoqz
W7swrlrrSSvN+ItwNY72nBamnKHijBVbZFhhGyTruutg4MXNZ23SPrU5Cb4yP3rJjbg6BtRUe6sI
UUXRHN0vmUB6ThzdIhjuDvU80K8n6Bp8Hxubm+OLTOTz/dMTiI5c86FC1p62siZPHOFt3KP+Ok97
h94V7mP4RzbeSFeY7s/8zUKpc4yCMN83xow2mKmh4LAb7Oli2mpeF7zLkegKQrX8zoSfZYjHSr/Y
s4DHqpaFFIX8PYkJWUJwP4+70on3Db+JzQR4d5NmenQwyuw9jxPtRrvHWWvVFG41GzyRHBgzyXSe
H0D2GkxkWD5ip5uPM17PRfFY+9qjX0p1oqmDWETWzVcTjjZ53bzEVe9t7wEBQXJTtMXuogc0WVih
qX1W8YyLUY1jHBewuwyYEIXMJnE1h/QvWr8yrra2ZweobsI1jw4NwOPiBmL22zpRtdfC3gY8qZ+W
6cNCWmC8mhHIulrGGkMxjJCQfbXPEGZsk65pNu04QnWuUARZSbyVUUgeCQP1eyumQUJ0jFvv1iH+
+RJ6Kt/W8bC5P0SgUlLCyecIWOsjrujI1ppP4gWckhcA5nu7nQgtyQEKLqMIHb5YUkXYliXNS61w
PqRGKmyco0QZiIPzauaEC6g9RG6667jngUBhPwPiLM7CqZ1N1FBFOMLtLstLrOvfTEYilOQIXllc
s+6YWEjvkhCyUyWvHvZlFsCCML5FPqmnrgKm07L0GRxQmtm866h6x/Qt52kr7Icg0PHgtu7T8miF
wmZnLOUDAaieA4jF68P5ZDbfkL/8PpU/oxLjnmNo8gmq9ARVDdv3/R6LdC1dFRbEMHZPa93PwJvI
LPKDyAFANSzXqw4u0XmyauuQtPguMQ4C+eFMdnR0TzxpeOhZ7rk0aniaSz5MHMXGJelQvGPIWolW
uu9oA4404+kCN2qzqJkF55Ctxnjwif6VCYKZ303d8jNlRb/nVyPa4MEzCoboiyoxd4fnvgmCf7vk
D6DdvZmyqHKaRNS6MgdmUQ0uGbFt89dyh1ZIr5hqSFpjZUrQQRtJ4ip8VNjVU9P6zPSl1YXHVOnb
fNbqLGJkel79oUie2QDIx2MdZmJt0ejzEen7JoEQwRgHj1gpf9CU2csIXYsXxN45rftP0w1Rqs9V
k4zYv/IciyNpedUlHfLomeHqTmusn50D0i61rX8J17LMvvQJA82yNRk157B8+K7JsEsaC79umqA0
t4uCjMHWSFfDkL/WJQ1ZUAjOcXTLYVeERv8xjMWWkWP2Gosyf4GzjvkG9UNMm+8unUqzPjrfnwzE
1tNrL8GwWz7ZKfG8U/8uUCv6DU2uWUdLkqFpzKlerQGNJarHlF59/iLDLv7UohkHNVgzw9AfTonl
wEmezHevpTgrg4A0Se9/ODuz5caRLNv+Slu+oxrz0NZVD5wlUhI1Dy8wRYQC8ww4hq+/C2B2hYKV
FK+lWRhNpBQgCcAd8HP2XlvrcHVxu/vrYZIzTE/TVn+URrSJ4hVgkEc7BPgE76HBHboOCsEVX2/M
la9ymbVCiOQTXn1Qs1lVQdiAoaHtIVI6y9JmxiDPB7BGnKrXfQljuUWDWFNh2IRNRmS4ioFvnJIc
PzHmaRD6Sx8MA1i0MieWDco7us+8GMEcA0uDsanMXLHNI5dsbMBBr1HxULpZtsqyLqbZEtwrViZ9
aBDPK1baMyXVEVYgtKKWPxapJFcLJTqQISICHfCaJDwbKq3GqBllCD45anaucNnIwXV7GNg2pB6m
azXWpUchnNuw1gnONtOMBb7vgMWrPMxyVqqvWUbckLmD7Fvo2KbIWxmIdRHZ2jF9/aFwX/NKyB8g
k350HPRrCekwd67EKKd4wx+nn4ijLalmILi+MNSinQGKEfeNyRxU6v1tnJji3qqZIow42nOqSggi
adJ6nflS5o66mYzPvprcInLoLw46sgKVBSPe28LxN4D2qP3bECExlTvJAeDWWNeNmRpUAecqyB2u
B758AXBfWkRZ+OqDgsnnrl282FZp7yyYh6XZg+s1c2hO3I+spqKTbg3WppVx3ZoeA1IHd7VCwJ7v
CZhAb826wQKuDQ5FibGyo9LyCMPxRFgvJ82WBMRnNf3kaVa8ammezr1ieBMmwe6FHQdr149ArIc+
LVFR3rs5erO+wt5DNcS6JEJIXfexhns3pVEBo0q5zZJQuY3UJylistPcWl1XMG/nFVeLi8AhoHaa
gILOem9KE/gR/f27xNGvrCH7LgNTuQnJlUHwGzFcUkTfkW65m7rR7+shlLaxLxKAz2xQjp3sBZza
90yn3U1+ztyPLP8ugJq4pkG/VVEVbohgKVjhBXs1NgRxsPGPCeYkTP0d6oCx6VjGIgKEQyNxX0zE
QZR8j4S9AcMXvbhug+SmK7PLnNjfWWUYHt0fCgO1Mbw3shuguQMDEXUdxs/C12dqBLPvYEuxSX1J
w3KPV+hK6EJ9jKUoXFSaZF3QPE8IQ0z0eQd3Hq5Qk9MKRwCyGDTH2JhN2d9TgV5FEaoqFYvIrjXi
eh/keMhkwC9LlCnaoxSQHZz4L4B3SJNt8+tpbc8EzyKqvZfSj3ZUEyXK+NGshDptY1FS1qQ1cJF7
L66ihziWGZgjUe8w9ZmN+jiVxIt4jKV3UVRMJXESc+dAvNeKXDSQZGr7yYz6JQrx/s30kFgibpMu
pEb7LgG8pAMs63vTs8uFCm9my/2T/6CzIwD+7GVPjZ6TOHjKk7B7HeoyBNoeDve6HVdL0QcrVzSX
ljB0vM3am4EyhSJ07V8zY/rXjavULGDNbJ3KGdgz2J7XEjy3Bz9C4EDKxUvXIPqSudgtZGe45jpx
V3QFpQTMpbeJZ6MOtiyxbjQjuI8BibNyuFIJAZ33DnGSXiq9TrL6Q52gz3N5znSLNLhJkpXdd9cU
FJMVCnCyaxsbO0FYEY06dMW8c2prb+KMnMc9YRZFAnM1Qf1/pUmlfhuXw4/pWGT/fr2lVQchM6AD
4BHAPIXVsMbaBmFbPAul3Wmm+67XcEli19auZRXMoKxUBasyRIypKajwcXYsuOtE10rKpaC8i14F
/6dGrzBAo/sSErU8DxOgiXj43WUHlW+p++qz5Cs0Z4PS9HcA9u2ufzHIgxIiazeirsN1rqpEGyI0
u26oBIV5cl10Qb1sddB//Xix0BJKpeiyyU0NVPWiE+q7H+NQVguGJ8rA9AWA34Bb/Vkxah1GHXCr
1qjTJ88Z4PlSvsK5k2Z3CvLlWRSr3aXIsPVpeVrtQje5Dd2q3PdVUeysJqkWEkLchVTE9jJyOuNS
Y+E97wIXMynF83Vp6dYydyr0Dab5rBR2uaNYUu06NY9XdOfJLXY+JueKNtpXEgyJM04fdwvfyIX5
uSYGLl5mhgYOJNSe0MDmt3JM6JWqOt8NQDIb10N3ONVBfpVFhCqtclnaDUZOfbLT1rFSKNQjKRhJ
AmIF9OKxjxGjVLe8/NkBlBhS6CJuSHtk1QqvxdZZrRHfMU+yZNhMJXkvRHQbgizxWA4E491inJX6
Re927dzOzG6VDYJptIAISHRkM1ftDNdOEO8l3/JfySfR24h4Wan684coXUIN8Z5CqW5ufKCgIEIb
Vn+I3ghSnikUkG7Dvn517LG85SDZ9NzQ3h3uylG7jqQLK5sFha7NS9loVyZtjFXnZ/F9xV2qo3nX
+ZjjDmIh35XDwJ3q+FQh5Gcz0N1eWBfgtooUZlGcow52VQSRhEc2a6AB5QN9fJqfiZ59aNJdz8V+
fvDjHOYiPWCeCzVX3ok4SRY55MQHzc0erIhWA9KSN8v2uamLqNIUBaIJEeX3065BArdEkHfB3Fnd
CmpyRAzFT3TvtMdBG8nNouGEk4JRR1M3ayYrNM/APR4qjs7Skkx7BesA3C+O+V1AALvuwPaZLBMs
SdxNNEAHjrQAbXGYCgRHqXEv1cZFXInuhlA8Qo5Ny6L/LCOSrkDS1ZgX9lmqo7GhOizTz7/ok6Df
c1sPSUUYDlalmggKrndry7Lp9Jvgvcu26W8PrTMXTO/Cy8ruCoyamKN6KNfce5gr7rv75WSyID3i
z6dNPTSPw35KAVNilHPhQP/BH3NVQy+NRtA0XqEEHQQetra6IW9+B5UngQiErcrLPdaR/GKeTLpe
pE3F3A4CbkbHSi9iK20WYLTbhhrsO1JED1zGinLgdTvB0GS15Xu7hD26qoUaJ6YBVnkWdnc9fNNs
/8oQvfaDi+4V8JSFbmXabkKnugWBleVgX2slnsM07WGo40/tLZr34NPsO0lm+ZYbzI6Nd5EcVtUe
yiMbfhJvmF3qrR/eyvhvENjLYpkmOsInmk9Ph59C5EvT9K6oZTTLvQzxZFyadxE3/AfM4fQ5YmgJ
C2pcA9mNqF6U1tjSWysvaq94yDJ52aJVJUjaHBbMdsGPfBBAhwvRXlpEqlL0dJgwRPaiAvhZJjWN
3alKzR3k4rB/GlsnqHm88iihh2yIq8llp7irUimqpwEh6IVddhW34YY6D1oykkK1WJqG536UhXqX
y9aDl/fFg+7EP0h2j96xRP1ouwJGudK+SmZyydUNYFtPxCmtRnrynR/OieFcAGKPb4XmU8TuHUw6
dSev08w07hublLKR5eNGXXwjUAMC3wVXr3DNWoEo+dmOFDzHL/WNUzlEeYTJXu0GhPyssA9VM9lL
G072QAdi74pnj9U48si7A//Wbva5Zscz3xziJ5bT7Lk0LW8arMcbNayJXGjKhcSN933huOWlR6js
rBglfNNrnviwMnKEMTA/yUWsr+j0PXlYznDkFdqzo5IgL6tSuFOaMZC6iBJkoAFRBgGyvYUxNoVw
+Pebw9wCzjC8msi0NuvvNWi3rZfZ3Wy8WH9v21e38bix6wcoBnNWKAMk9BztS6IKKrVKpN53FtX7
KG4tgucowgfkBQE0xWMgj1xYVjYIF8d9SfLQjY1WZSvyyl/KWau+idCaNU2crVkNo7QfobOWSZxE
52pio02XCexkWuZpd32SyXPNFdGFh/naIbbN9QKDLpbQF1iQrHXphazqgz7a6TbfVUmt5lYvW3pI
en41xKm0cHPgEzPFjvvLw48uzeIl5Tqc/2SZlUH5AzUaaSZFuq4BE4Cgplc7zpmy2jfYRq6tJpev
C1r56xYOyO6wA1sLUb8VIrzM0AkfnEFGUe1KU9OX+fgwEUxb4ixkbeNQibk4EuBHqpwuDzrHwe+v
EylCNu+Ax/3VS6rpeBDATSdntDwlTUcELTepiP1p3DXVXaKFrJxyu5nFAIW2h08GJmHmjhKkyXdT
+QPgMl8WC3sqXscyQR6QEzetH1szD+jcTtdjbxPRyzz8NC2EcLtU3BHn1a1v+8pW5eYSsgfAtWlu
c1IkWr7fj2XL/HJi+boyaTWeR6hOqCSoLQpBKdckvGfwXQ9e2ZDMWDEZ31yEfA5X00eRty+ka0EZ
TD1rOZX5pnlHuGq1KDrr22BgFRFGY9xpWRzP7SjjWqdr10Eoy3PZpIOUaZgWFGRCFS4McAhDfqcl
GvhBZSTVu73kzVNH+yETNXSZeFG9CJMqWMdaWVE/jKpdTJIs62zAAYGquHM2Ll1XWIO5t2aVT3Fh
K2Vm8jH+kIJz/uijess1KZ1e+f1XUlse/mb6Y+pdtH3hXWaKyQ4ZUnPv+TEVTbriS2ScFdNDaKy1
TOp2eFuQZlGEeuWUwvZLJtONY4fWDTWxnJ6GJb2SQM/N2C8e9gGKPTKyQ2tpZze2RHp6SJnxxhjB
Dij1q50GYeIRNaBPxqTwr/BKuds6zd5c1svb6SEMVLhb6IHIyNQvhJ9j3ipc/QInDLXImjv3EsnC
Y2SRKFObzPUSqK6r6SkJKC9uB51qWZrcvpHEmr7qoYs+C/lkL0vuRTzKRnBoNrM+JOdJb1ttl6uI
PcJSb9dxQzKGMyr+q0Q8xU3i3JVtUC4SubI3lmiewyHvLiPFDimXyPIdqDUy3Smaq93SLIn6pAIb
X3JCRkQ4lUB+DfQXFGqXTQ2aeKomWxY42wbPOOcjGWmA07TESjRO4HxOiCrNeFXoCfVo963XBCn1
aJa1eUFxYy3K/KeDQ+6tl1os28TXHmymjal4NHspqKFWsxZkuRSv6K5+ujGfpY3bO7mEV+K3mDyw
YYLxwz5WBMljNz6RBC9Pf+C1Rnj46defynnT3WhV2i2wWxXPmIkXEwnOqVVzGZddTIRIXFK+axee
Qh0Xp0BLIANKdYif1MBNYgCSVDBD/8fzRs+X91UClLeJbqTGaRaWVmv70uphFvjD96yXmS9ySd5b
UVZdSgS0rMh6IeCLxvCmk9t4Bk8rYAJuIF0plKWb/CqW/WEMXfWWWcNNLtmE4bNcWMUMflF/FRRJ
+OwHCGY1WkG2WhdoY7PLwvGi59xNWRuV5ElMf+UW6bfGtdN13hLcojtlOlfGC8j0ULveQ86Zs/Ui
8edLuVbfQZxzt7EzsMr0de8WJ0a0m/4+snA9HLxhtc/pqFDyvCcwdo6uBmS3OiDuj9pr0zQEQh2Q
g4lNV5L7nmihj69xQ/jWljHJBmVH/hjWXvrjlO0iij60ONEdtkXZzoWJ64hgFHGfVWh4VKNiqHTl
apJ+TA91aCd7W8MxGCZRv0qb90PHsfUFWfF5bf8gmEankvxRhOi82FXtQ4EGd9bKarCROvQlzvgg
tRqhoIZHOQbnVJRyy5D3yk2QaNaFSk0Slh5ajrYR1ls0AGBT/OSpVLuOgq5Qlglu7Eu5AA2JdG3U
yFmhhe7PNLekD1M1qltnPj3Fuge1OulVUlWccpWF8bDtYoqCqI8zmhhmBR2yGTgM4YJ74NvMDtu9
E6Z0uQMqMSTSEDfNTFSqKaZMQF3T7WWlq/4y9CHM67Xa7qaf/OmpyaVBFckt1XPjTgG9rXvxunbu
qkLWWMTwILR82JrFpU2zZ15oGWubie6KY/o2wu+6Ln2vRfqVKa+92KuDab+FxkDnxbytyTe5suju
Y6DB+DNry8hfTS9KfumvewlRb5QXRGUjOi/KcJjJTpyuVC3uZm1dZZeJ3mNJjh1W+/pVkAtlgX6f
ro6ujTkjo1Os7WgVVTMVEdhrJNnWJiMYfR7kZgTiv9GHpcDKX+hMmXWSmHcZidMrvyy0y8p1+ytT
LXELhtrwRNjQu6pL0kelc4wsCr9Qhr6rVEH7LMVajOP+2ckATrSJc9M15kiXHpvZngP7o7Muauy6
M0WYqOiB/F/kIwohrA26rXRS+jJntUyb/1oCrk+NF1KqauUsLtuwuuwtMvcoFfVzU9TxZVBZUIja
eBlRqLjX9CpdezloHVZr35Qgwo/QUGCrk167HHK92h8qQ7lqzsQwgIogWAP7G2y3enwKRdJZWHGm
rWuPCG9VFcUWdzN7r0YDj4VU3pBXKK+qTCG5PaBW7Zp6uieZMSAGA1K6HonyPUiNC6PF79fQwVpn
8MPXfet1F2izzL3cV8FcKGbxA/a4UaYoy5zY2REFA2CpC7ILvHv2Wk57Y6vUd6NB/r3sZXcxoBnY
djJiql4dLiqYvls5oj0HUi5ocswWVlffq553o6Va98pVqi9tdM3johlhYXmJlxAvve05N4Wm8sXH
n2pL/54IUE+DuRuNgE8wnLZ+49vAvFXjkRKVl+FYwklWUpNz1XncJpQUGpGuPMUMriJF7S9UuBwz
7LD9WmlENpta0eijtF2LkOYAcSJnYdV2XnbTgbgP/LsOHewdfTLuvl2xkIygwHQgvIfpQUYwi/Py
fnpi4YTDw6PoK68Yu4sJcVJWJpSVF6n9TJ8MzZS+aSmgIl1+dtuqrNcaFtXQZbVXswy05zJXso1E
X5srMU81ivDzyHDkbVi4O7hYFspapLNcG6E/FRee1FOW0b9NF2XiQOVdIffprJf65iAwbMRoKcSu
PDNHT+xkhe37wt2mTAHySIcl5fEpKhz9phNDsRFWTZy7Z7nzqXsvRZaxtUIUKdMuU00guHrlLxy9
g0M2eKNLvdiV/U2A5uEO/452lXXFdnrGwoi8ximd5XBfa2mlDpOO/9X30JcUPcpWk3HdFIhyYf+9
JpL6NnUl/VE7GkuYLwhxxCiZa/q6SRuqseNVOcZWaMbJfUmQUTXI+WtAKuvKTZzrptedXS/CcNPb
dnWRKlKxKFRBq5oqUlHk3rMwQWkHOqlloA3tu1iWl5PjKdC8VSPq/KqKg700dNYmlGSSa9yqXujq
QLPKV0wuAmb28/AUxsvYcAefloL7J/cNeWujIcv0G2N9uKXJFHE/FbqJTbPncHPFodA9DCZfZAio
slPVaTUC2+kErck4vs3xybAu5ktSJoTHmu5CFF47iZAg6rfjjzb13507PtBZt9daXD0Jx6VzYYU4
hx3dI3SJpPdKaVl3ptFNrVasNeLS21Jmw4+lDdICOsM8tqEXduMyI4nJFcn6RKOaRE3bJoH1hlyD
YtPXUrOurIxgzCjdB7WeznKr1zcYhx5Ne2xMS7UP7wv+r4IQucSMlga0Z/smzvWZVkOUQB0wdqib
wV1AMspLul5JZT8fxGB94MdLv+jMmdd6F1MPQKlRFeLcQkCkDJmyPCD5W/1qXAJImZx/D2zpzjNr
911xn1jIXCHrCX8Yav2OPzh8jK3AW9NYChaHS5ozkCksKm6zKhaq3xlUex+X5hPbvayHNpuLwiof
476F0yCX5oeOY9LCTzfQ31ykXAvxcNV9uZ0eRGv9+RNUyHtKjMM6Y51gXNl+UO2czKBw7gQjv3p0
gOSteGo4QTbTcteIcn0V+aQ9slt+4jlQ9nrWhHi/bGvbm9pzqHrGTldBDuiDWqA3av/M3wYyBnmT
W9DDbkHlQDlfyZyb6QGhj7vGLNjOks7987XpF70VY5pFmDFv/PaNmQf9ulWk2yjtvOtpsZtZKFgV
A5MtoQhT76hTI+M2iDEcj+LwIm6fKl/R0VE7lBUdU9tOP8mN8dDDYSmXkN7sbZQRD4GvVnlWY/+j
JlHug9XrHEfJIjWGDvci1qTQQNGIcr8l33G0OruBEc2n99QaKIRVDAaId182gvZJmgYW2gJCTA+l
naaH4ufHyVs2umJZC2CvSSt1WyQdbAs/ATQyJFv8RUY2m35kJqPzJV8Sb6ldCVgx1GKq3SQPK+y0
Z12kd0ugr+TiWZFJoprfjxGaFuauqlt2LGV0sipa/2Z6qFR/W+Hl39JgBIy7rut0hQ2I+mCjSRyp
GOwxlsc+sVatLItry2/qS2JpqasX4rofX/LHUGOPWXNRDxopRSUgEancFYHod9X4IJp4fDCqWQGv
ftkZfcnVjgZDqhvvuiJls0zmausFxLnJoCW3WTVw0ZEYVFFiZs+BjOCXZd1eTXSxpQVHr3cs6ARR
487lEm1WRDnjHmbOLBhnEQxh3g6ZxLsH1G81Pfv1uqR0RBEo1gyJDm643B6XW71GrmYe2eh9aTpI
1M2/d2G3hxptfRf84Ie8gqPc4FKWEHy2r9UkuZMs73YSBpWuqKARcyeDNiEB9Ve+yOVtQNn4eweo
ZG5TJb+W0wGoDaNdE3qmzpD45cvO8ZDhjEetDqHkg+sjByhLjBtCZ2maji1RFZXkvBIZcRRTKE0Y
GTTR5qR9Qo5MW1aUBeEzvqX1KDaU5wyN0Cw3c0y++L+IHS7Ig1WQF3gNCw5zoBpT0K/btg7LQEdJ
F12iZVdKa1d3oUJjk/P/grLtmD+r0P6nPvqYOcx1bpCjMmuY8CC+SNepJa5oI7hPHWtfEqXcDsl+
sJo04nZf3nkxRZZJYGi26UVKinTudC+VYboLxch+eLZUXEYjf6cuIkp6fQq8yibKx1Gk5MqUpF1O
g+K+sPz3QlHswzNFRpBhY02nSMYvIz/orpB2PU3PpgeBRM4YAPNOz6xEIT80JRPXCOBqxXF3m3fF
T4XSdRiSd2/lApA8hUaZdOtUWM6VLyEIK7jjf+N+eJ6PafGJ1PIAghE5gqTMChct+hzUOeDVlLql
Hrk0fuPgQlcGUMCW0axUaGfqsOauLOa8NvRtYb22GmaYRTjGaNdGa1KXHPlrIf0HJiw6e0mKoks2
bofBli903XnGWhpjjyMUnFvP9qq2kxd06/Yl/qtkpdFvnXWd8NbmCFy3i6TcD3VX7hshn8t7sP4D
bajbqgOIwtJ1mRSQY/hr0CkqhQxOFrXoIbr6OWk36EZLdJv72HoMxp7KQBdgq4qYAJToJSCGeEv0
jXmVJq42SxRn044symnSz0n/3WDW02bTa40Urz2jvM5cUWORpmI6/ZTpHf0VdLAHR1ZHstLBoYWI
aADVh7y36awEExUGRb2VwrUqif2hjh677SLX9Rmq7vybyBI6031Hv5eQG2r4CJHC8aFXQ+vKsiPr
EkDWJz2xa1LFMUI4vVhyaGXZYci1G/lTA/OBcm3OHeLoS6s92lhU3bR9UgOuqix0/aG+J8I3WrKQ
0A/4oqhzzRnx0ekyRwNWQY94Vc0iJ4rU7R9QRyzqNtGWlZ/L6xpSzITU/O/v3f94H9n+QDGs/vW/
PP+e5X1JN7M+evqvhyzh3/+O/+fff/P7//jXVfC9zKrsZ/3lX60/suv35KM6/qPftsy7//npFu/1
+29Ploin6/4W53F/91E1cT19Cr7H+Jf/v7/8r49pKw99/vHPP75nDVRItob7Nv3jz19d/PjnH3Ac
P7FHx+3/+cvxC/zzj6v3+J0V3vt//JeP96rmfyvOP1SLIAOaloRk2WPcTfsx/sZx/mHqsmnJlmVq
pjWNBNzwtf/PP6x/QCxFMimrqPuIQRgxnFWG1Oiff8j/IA1BBcxvyqqi8p9BcP7fd//tGP46pv+V
Nsk+Q5VV/fOP30ejpI7j0NZUbeR8fuJUJimpU9C8qrVTaLdDPix0JXmCx38Gw/p7iMOvzR/R4qvc
BtyBSXzdmcSwE5VJseBScR4Izlo5bnIuK4IP+wu6+etdRhD8py+B9I+iWyBqbkANGG/Wyo+d/adj
+ef++rx/fg82+7XpI7x2VLOsaFuGcqU+uI2yrKKPuNlj40badi0jHfj6bU4cBtX5/RtYeu+RKFHU
a5N9RKkeYTratrRcfr353+nH//4WxzRSx4ce7Wts3oVVYofxPJavHG4ItYzT+b+PTqvPu+nU5x+P
/6cjQECGrgNIwcg7FAuJYFpVM3mT5gzj9dTnP0K79r4OTLYmOQs9d7eqciwvuEm8FbKZAilkJJ0D
xP9OJv+1o8bv9+l7CKy2Koraak0M3UWoLqRykf5IX6NlsOxm+oLsh3mzc79j58tNWpsze5Us/Fk7
sxbmmUN1ak+On+zTJ6B5rqtByeoTydozXM1XC3Cy5XRnyMKn9uTRePcduCMKfpO1odeQekPvpjCb
YVF1yksTNWcGzak3ORr1fst9eZbhcZAdgaHAm7mDPPPUJ1Ib/+bXOBrxlUetVYimWgtfXmKqX1em
N1Lfl4nknTsQ4xD/i1nlOIlVSjBxkkBQrfNaUq1Z2XswFoiGI4OugxUmCkX9GfkhjpCqCDdVMdAa
VGQEvUo7XFbIhenXKZ7x0tid/eopTTNvh0ieO3kiX5Kp5HWEqefWe9/2zr1TZ/KKInv4KFcZbcMA
i6ERFYtOwRMMl1ZaeIZmrEoyg1EfSQHVURIm5wCe1YumEgVJE8mwtI2uvoiaGgWBNCTzQU5ZmPql
uPE0x7/02q77EZAjhTUW/3OI/VC1HoBTZDvNBVlQdRLqucI3q6e6cId9kejp09fTw4kTYgoV+XRS
yyLqS0cwrGqPiMLuo6s/NLR3pnFm+jy1/SPacgZPzvcrBg2mcMlI1ik2VSzlCbbHr7/AiXlhysn6
9AWqRElKjRAX2ED2HdEuV00YnjnPTn328fVPmy4qQyV4viMBhYV4ZOP3ah/DDC5KdSZv4dRnH2ea
T2/QaDjYLTWu1iT9IRYGWI9FP7n+eseMF6i/GCTK0XQ15FTCkzSt1hpQKSfwP/x0uMrK4IPuyzvW
qEdXoZDm5I9fv934mf/q7Y6mr8ocbKdDtrEeGm1uSsrcUTZxLi++3vqpQ3E8b4FYgS/AiLfpIlrW
gBAe1UzBSkxKzhztUwfjaOIivSccGhEyNRZusYXSFWD21uIzh1oZN/NX++fodkWV0ryJC4/DQbl0
CevOWHHX6S4a0E0zEHqU7hwZfG5ZBFtFlBq97IpIDKc4F2R94gDJRzcyUW/Sp3THokJiXLEs2hQD
YAxaHV8foVObPxroQdNGRgrNjdBmdwW377n03e8UXK6+3vyJoyMf3caEVZ7qVtwTEWBmS6pLs8aO
z8wg4yb+4sjIR8PctmhIs0RnMIT+HNIwNHYD/y115sVgtWfmwVOff9xtn4Z6QsCoYkTMJZ0g2wVu
Y3hmx5wYGcc5gC6QwiYeNwxjCc3dKwC2tRdKs147c+d1avccDey803Q6eckov1N2qVFfELFx1w3S
WxOnOx2b0t87wEcjnDYGmUUFp2eRFGLWeeWDnyEN/Hrjp07Oo7GteBJXawuaYVSZV/KQ3nclQRzE
QS+/3v6pg3A0uGOvUEMdg/u68JBfq80WJWc4F0l/Q0P5/uv3+OvvwPLy9zMoptHeoKmp1m72rYiG
2dC9snI4s4P++gsQvvT7xgON8PJM5mLBr5ahp+KBTeEVYJxH+fT15//rEQCn8fe3yEWaulXDMOOG
xpTFPFX6M3v/1J45GsC9jdjTSrg4qAFEeAVGpJg1Q3hm15z63OO7fhq51MhizTbZNWUfs0TDWGVW
5o+v98lRFsr/rWpIx/59417U0EJCw7quwW+QZ2b0PSCGrl+CcSjnUqf6t1oVx98oHkabCOH9Bs92
C4BQdjb6MIh7Evfkd0it3rYOK4Ew2jMvB3TxhL7YydpzFUFCkqfuKiMcLgMnrM5MmqdOmKNZgVZX
VJsG031FyA23YMtQTt9FH/ozta7/1tSmHGeBNWVbqmgT63XaP0vmu091ukV+lNT2mRPn1Jc4mhZg
g6sD0vEaFzGWivLa9Epw0+ESd9KZ3XTq1DyaGNKuteH28RXcNrBf0jpTLmszde66IvV+fn0OnTg/
7aN5oWtUWXET3qL2xeBz6Sqcd81pk8XXmz+xj46LwaljEy0XRfW6tQAb9rOiAVtOgSINo9XX73Dq
CxxNDBUCKSVGdbnG9Hyf4HmG4HZm06c+/Pj6p7Fbhn1G4gZFLlMC7Jtcm+RIEaiCO1v/ewfYPp4d
GvTeKEA4hSqFWCzouSXdPD84s/f/+uILPvD3L2CnWdqKFIhxUX5T2g6yxSsuOFjSL6318PXuP3GK
2kcjuYr1hBjBnDpahy6mqZZJmO0Hvbj/evPjFeQ/764U++i6PkiBAO2TgAGN2v7ZTSJl45aRgyo9
DTd5HSYkjLgKKqVMnLnQnDroR6M6VAXG9MzlTtvzv5keejh4POTBevKiKJRzV8xTR+ZoZJOWpvWO
ZVbrtFRmAckWhvmOJmURGt286s58lRNDwzoa267j4VVRHe4r1BLER52+OWWbnrmwndhP1tE1PwcH
nhQ1+ynInoT+JCATds3b4JVnhsap7R+N646ABnSybF/yh3ougxVT8WC5dM7wh/ytm1PFOhrgBesm
UGLjUahfVC7P/egWkPfV8DNVvTPf49RBOBriZuy5dS7zHhThiaEPmm++Ja+/Hh0nBp91NL5pkEl0
S9l2mN1ACZp7fT935JevN37iFLWORraftmZCw5WRDWgmr8J5S7xU0C6IJJ3TS/97b3I0vkGdKGbr
UMDGzrYeKRp2MnxD4ArXQ6TvLaisM6frqV11NKx9LeqiLFYrdH3uAoUKMhwStizrzOZPHeWj8WzV
aQf0kXZLmKFbcYDwq+6Zk/TEJzePRjHlUL/Paqot6BLw2CeLwiiXeaIvvj4CJ0oLypTY/OkqJwkH
QYAsszaO6vAFmgN95xiXXCwVyHq8eGGUA/5xnwDpPYyc6jIJOTwa4PAzI2T8In8xx4/duM+XWSkX
Tg6OlxnXmenvFtZunGBAtLKFVC3i9sy7nDhC5tFY7/0gl4itr9fY3+xLtUHRBK9NPbMXTx2k8fVP
O5EWfRNLPse/a9NtEpo/o1RCjdDcfX2QTn348fVPm3dU+sL4K6nue+p1y6J9UeS9eeaznxjo5tFA
DxKIOg5s8LUdKqtee+G6AYKVxRseHBsd8Ndf4cR8bqq/fwWlbVS8G3aB7z9ylyZL6WWcWCSotVL9
o/CEdObbHCUZ/ntRZB6N9AFAYR8OQbH2DSAEOkwnqd84vbztPbgrnbF0gvjZgvOFZn0mohCrefni
FI9ff03t1KE6mgkiss0HFXboWq5htiHXjkJtRkyNv4Rx54mZr2ewkZrEM640PQc0lKpDsiyMXGxt
XbZfYtuIXiNZsn+6PfGpycRm8hP5JiGqDjOxXF9yKrOUTGJuFyOvnjW6eEMjWFxgPpd+9mEJRycI
VQevfdk9EcOuzYQp5JVoPfPJUw2k2q0zPOWF6q9lMs+KM0d4vPL/xTg2jiaqtDSCAZ53gcPR5xNk
5WOPo9TNuk3aR/uh7a5yP/t7iztj/AyfBkRuJNB7Qg8OZlCbS9WUfiqqcYuR/GddeW9fH8oT48I4
mpdctR76ovbLdWcE7azAu7XQDT9BIUpskwSWpv1/nJ3HktvItgC/CBEACgWzBejJtmqrDUKmBVvw
/utfclZz+cTuiNnNQtMkYU5VHZNpONkX1+6fgsPfLt5FePJ4biyXvrWtFv1MTdMPXXmgYxx3uHWI
OduboLRmbp1qGWOEKRh7ToBRILCidKXlckMjZOAhp/n8p18JZ/IinAnqskWVgHOFKAG4RHTZqtAA
GIxQYb74iKu/+PwC/esW9qkDL58G+61SnbZOptzYzZ5Z+bA2xH2LUeGMC2zWbQP+JU0ZIJQuBpWh
yp01YNZsI8ZCbrM8z1YtHUmvpsl/eaPtbD+/BNfiiLwIi7HVVEKlNXW5JbW3bTY4v4ECNC82Bu5V
WMTprtQnBrxGeM4+/7LZ55NItzbEgxWTyHA2QVinX1ytK9HzUsu6WI0bSRvKhGaBUCjrtWC62+JA
nZk/vvi950D8tyfwIm4mumCcf2nyrS5zOs4qK5nobKyj8FfKHvNO81Bb+TW4xd+AigTnSQOWtidm
UYALsZgWHtrmi4PLtTfvIobGtGi2xeAaFBvKu3k0dkD392MVn2iBeioIeZ//5CsfY10ErLAZ6d6q
FpPMnyPIXdJJCLahuhvPdBd+qa7T8NiZ6//2aRchS5mIO8DLm4wii+mGZtn4lhm76qQMW6Kscwbg
SKMzfVG/O79Ff7mb1kXwkt5c0rfhmtuJrd1Od9S7m1TuF9H3nyrg3/76RbSil+88xZfSplx6zi6m
JWCH10ExclkLI7A0oIA9yYdvdW0n20mYxYEGyJLN0ait87DA41rBJyGVDrP086t7ZfGxLiJWRztj
Mbe92BZ8AS86MZ7+B2QfjcgjHKX8jaLcf/ugi7AlWr2IcIwLKnHprV1+EwsQfOS29tCmPplVEE3Z
F1vWa8/nRQSSxlwIDzL9FqHJhlbRtSqRqXJucb3udir/28tmnePBv+JwqzCLCVrxYU6l5NWtCd4R
xi2fmf93Efc/RwjiX7wC1x7KixAjzEUy8gi8yqoqKPIIaRk2NDef35hrf/wiaHQJqe24i82tqNME
gc2SHj1q8P/tKomLWBG7RttpitKGk3jn1uVK3MfIVfZ2HXoPw1Q7z2Jqi9fPf8qVGy8uQgUJp1oN
yZxTrzYrZKchgzC+Q8/5syHtYWcVshlX0LiN1eefZ165duIiWuSzYWheUY1bK+reI7N6RMUBeu6J
HM8ejfq2qYs79Bh7p2o3RQl0YLAC5rc2phP94WUIhKmtSz30l1qsGaLmtXPYjWZYI4B/jvlWovz4
/KuK8+38S+i5tIEzqBMrgC/D1nK5Dsx4V9jxxtJqgp4Z3t0gtJKB1oHh5n5VAJMYPcHhFUD9bqy1
4a20ut8dIiJwIlVyZntDy+lChVZBNWyz2E7VG/Ye7ZlA1MCw9LKVImWwxrejkIaZ6an2mOjstCn8
NsaLvBNVmkRgErhFX9wN49pPvIhlYzsrSAaYFXVdaJuQuTm2uF6KImxSoIoZy/DcG9lb4zfdLYth
HXPk+SUbiy7izy/ytefv/Jj8KyQIaUc5YzP5djCkvkrxQzPHCLEIvG/4eyn6+RnUl2d8Ebqv7G0u
W1VDa6THypkKALbTIdHMDdvCZ/BKe1hcd5//oKuX9CLIMUwGMEoCIBDFsB2H9tnIq02SNnDgoF3p
DGwHfcIspJ7N90rrf3/+sVcWJXER72rNtOwG7cpWiSJceSWzotoyy0AfdG3rTDFiDT3KH/Vam764
ltde5IsgmA8SKUsY99sskj+EMztvLTNoz5//nPPz95dX77KZFQugqDpb65AfMDlT1U7V+Hmt67cR
goTHzz/jysNw2dGaj2UxoRH8px7VoOqGJ5FIbIy063jeDWrArPniUl37pIuYF9VVaZeeVvCQ63RM
VvWDPcU7aAFLMObx6+c/59olO3/4v96kgklZGyIqyWsHaGix6N5qhrDs9yl5/88/4trvuIgWZcq8
B0P9xbbnGLRF2jRvLOxR75LMyqOMwCh8/jmG/Gex+9sDcBEXHG3sVEgn85b2yPoj6uzlThkROdoy
MeZNHNYWw/Zz+dwvc76L2LwfPCOdDwlt8n6V5tjhvbNuwhi78dXDK+FDnNAM4xszT5spBB03/spw
O1ZFtDLNWPMXTttD7h0VWjg4/FuAc7TT74zBXDOTypSUufISvJlM6Tp09Jo5GDk57JqmvXFDgIn8
GytHLGBEh1mrkEAV0SGNzrN2JGIM795JxrXAyJF38QcYHZp/qzAIOUl3KKIaCCLGPG2qaoJ+uxwq
I9k6cXHDwuBrkP4mWmBtANSpwRxWae4RMzInJN/jkjOszCnrtM+2V60YU/6tev1UZDSNVKEGiBSR
Kh2MGnzgKUS0Pusfqf3MqOC6FNrBmaEA5MMuP7cMnjOKuVrL7jFfZhimLTTGtEOEWpdHc1me3HHc
qMW8owV/E8JoCH8qYdx7cnwHqPNrKu8GFie9aOCu3Y/5Hyv8nSwQfO0M/BIn2N6AjWI0dHWPKwt3
8hlIcyb+NBHwYaf/KBgyqTVIxZp3kPgRGJ825RYEVjB7T/huSFPUgPMfsuQNJQE0o7u8S5+y0sLv
nvmhCT1uAfxDs0zVA/R4T+i9q1LG+iAP13WxFwmLbFLYq9iRe7okgAkNaM6yVZR/jEW9mrMHpTMz
B8W47pEWlQqaU7hqbBfcgFpPzr2LgWHMs/35XKz1009h6LiB2n0opn0Kl5AeMr+JDmb7Vs6Ms+XZ
1izATEOzH72fffE7BNfB9PFj7TpBlYRBTP6z/TBqQV7u2JnJoRrvQo9WIgglqzntNx2Ggu7FNtVR
hqZvLt9zM7sX8Ycav6sUMlp+F0OfDaxEg2i2nTvL27FS33Q2JQ25F8bUobzq/XFRTKBC1Br7hybH
ch5+kG+CryVPSpb4ScW4B//j2zoPSmTv3DBNgjJ8svpHcFoPIaGXszkfUTGXiFnCgxHtTPe22T0s
yXTXeOWpdsOAo7oNSIKEkdalG6mXK1Abe837yYBVMFnDCYDbvef+wabqy9HcxiY0YNvgof5nfDqw
KoNeeRIrSbLS0s7HpB1gmCQbtWlNd1v1JDDh0hwWGb7TekzCoOV/aE1/cD8aNl4wvsHl6/2TQUdN
iyQsajCDORJTpfZ7qdwNG7D10pFLqx5rRwZerSPek9C7TTI+lUyPBs6EpXZ8PMvb2GtRjFv3ce9t
5FIEUfzUQd7GOl4wGkpZqiw/yCP52vwdq+6dXj2U2T16WrbQ810Ff6UfF59y3HECFjTRzBUC9u/j
fTnzsHaOP0bFOm/fgQcyxr5sMtHvzt6TZWQsoUJvoV5RC99Ny/IOLdSAXDzQDzbf2/Vtl2VAVQcw
Gm+Fl/8IteLYaeOa/uyDY6aHtFFQMdxNsch1zSB3YzqryGwDJaKDtOVPo2IXhyw1bG4d+TP3UnDk
dIoPP8+EnFIDrJYZ+BiY0DXUkxOP8I6ZYdAoA2TxaoTGpg3WWjry11LIBGZE4+ukMSCe09aHSPkZ
ch8Wdl4e+dNOfk/me2x2vmWXKxvfATOKaMi4oxAiqVBO4YNkUDWY5noTYhJy6nIzeO/DMAS6m74O
0U2z0Fg+8Xtdf5hD3xo8nlMPu7Ypdzr+OiS3uOjfXCM5TpG7leo9N8+sneajX9TOnpPDyMgS4zAG
Dozw0M1vdd1v85hZ4vIYTXf6Mjw1eJkazdcqZt3D7wMkMT1mnZHmoXAwJZXFjW7qgQlHCXXgHa1D
QchZoxiBfKgoyOx5FZtY3jg3JV17pzFNt1S3nsuRxcJwwqBlTrCxPqpoRq1YbbTy95Tft9W0MhyY
qdmbFcF2LvE0upLj97wKc7DkPA9zUh3trj/EutgMkERHxkUnma/n+MMF32O7P8q0eKly82ZyGoiH
4wlBQeLXTneo4gI9ZL/O8v7MdvFFg0YRQlVNqChEfhfWzQ9UChsz5unuu5FFYrrRmDZ2TPdoj9k+
JK0CDWoJzgqmGCOrM9m7qAI16EGWSp9Uawc6jMw4WjaY5oJYcvJyug8rt/Y0/YOb7be0AAZ2w+6T
yfylnfxUvOrgBmLBhKRZ3g9wSxhAWLs5aKtk7YZMGxgn1XNz4BMHgEi2ZwV4/0Pl6SaeccNnbVC6
PLkq3VR6QoC7iRQfnSW/spjjmf5kVkiTfAbDGFFiILd5TZCEAjbXi/FouMjEfSBVpNqaFGyYQ5uW
6+fgl28rXFG3FZrVVTzoXEJ9kJKjb6w+9HHQv5ntpFahWVSPmV5Gm7zhF9AymS5Bv0ztkVRtf5q0
VooViIDxUcVReoMFyNhnWsYsluElEFY4P5WrkZH2Q2LYSjHiG+HhtuYEengjYbclLeY+4FPGeupd
6GNFluyoxYJRowpr/UmT1Nvn59nuwCPDJX09TUY3YK7a3nu6fIk6xz018dLeVeHEvA8OvvIpnoof
aFJ3aa2f7EntGwbXj42YmyVol6K+n0EW+9Sw9O3AHmkd0Rm/tpCEo6Rgea+m59ljDriuSwSGUbOv
c/FzIPN8tAX3oQR/ZJQJYzkLnc5t+kf37FurgTgHSgVvCKPyBv3vSbsZtLJ8TiNYrxLnCjVmWgft
E0WVcb0UyVsU5hySW8jpN9BaN10yqttmGu8g4DOGLi39Nl0YoT+3xDBlcjKzfpOZfXpEk9QEsjah
BS1mxyQXDd2p0N/pL1yXed2vwAs+ZJ6rINAArGNY8Fky+7vK0nE8ZgwB51hEGLAhwOXe8DzGMXwM
T4deAv6pBqKnXBuMKgN8oHKyx4WZbMM09kneAdW0TnAhwTnCL6XJ9S3BtjUtpcPqaWdBl1Lwq6cz
YMOsqbOMsW+kSPT4dvzBKsX81EKY7HalYd07ZXFbZ94OlP+q6vXXoS6SYI6bg0H7RmC4M6qm+RUm
BrKO2H2DluDt41j/5rj1nkksxYSPsa5d9i2GxOSWbpK4O7qtPBYLWqG8KY51q+e+Uc/fk26aVgzx
HWL0aBjHUQkVmb7TIryWSf+MQRatrJQQR6cQYkLnEacq0IzFUNKMNugAfhEmphtQ7tavMpkX4LFd
souZUE9IskWIAWD6ZiyPnYsEwPQq9hVaCEObOTERx2vZ9wmMbS02i0fgE44KNNfifNKipoTmKqqN
bo84I0Xczk8QiIvXHGZjdTTCYba3PbK9kP/bSj+AClY5fMiy2OSeZjzAAIWS4Vb4lATk3Zp9N8P2
fs/26ieGdmzdQ5nWgR0tec1rO9hiJdDcbNJM6Se3yjkWQ0hG7TSK7sY1FjamrWs+dh29LoMpvcDg
DwCwUpnYOKE7VjtotuMPwzxnfhFbIbZXDdpB0621jZ1lyzONDTaAvHE889LgR23bpsX1gCtXT/BN
6/iQLCYcR5F0R6yBNtWvxMD6vouipjky/5ZX6zrTGvK9XLXhl5WNaQzc3aJfYRZutsndBRSy6JaT
rCG9B5PsGlB/cb3mgkTk+OWASYM+yGTg3wJ9QrSn1pma4Cb2ebJz475/HDVED74D/9E+WAVYAhLL
dBGDZrSzmnCZu4bvWexR4WbhCfS0luU9q8NybymvKsHRmphdBojKTiDmuA4J1TAXN0k0LcXWSdui
W8eh/uHkevmtIvxIuIpdioYRgyIVc6HlIFUjmaqzDKBIdvMQTvGqSKVzxxGWMdCEHQwbDSXqkxrx
sI3SVogc5gj2Jpzu2fDdjHZt34lr7SUqKvOWofX6YcAl8aPra7qIZo1u4tbQ1aOUYqkPSnl55tuW
xSXPY6u7tyHP7yye563HGe0oIydhz+JZ+mFwrIU2SaP3jjEl2p2QTfrsVqF7B4CmXUdqhsfEjTir
e6zpgbbNXgtsFZZ3ZWl7d7KPjW1nwzqqvL7duZ3B9kfO4pap/PqGEc18VQBL+JbgGQlGa9EfMHCz
6uqs5BtVJs12jsBrUcBMjso26ZqFkashcoGYM6ZG+lgUwrll+l79nDSl1iWlNH6TaWPxPm8nwXkA
h/Oq2N3almSKsjC7duNQEtki4JZE/WS+DSUY/yUW3cZ2G4Q7uoP/dpaWMbEMgOxj7+/Iulx8mC3V
aYRMhm9k3WTp3k1dkDJFYSAurbPhUMZ18a3PhvAUFWO0SZWdH9skGp+iuAWBfN6mSj3LeNNHvfjD
/iZf9ar9OefQfvAI308uLigWUjuQWt+f6TwgmRICRfeAJC1CpDGBGRPhvDJmh6JOlfwx5uomk0sM
KG/8sTghZ1PsGKu4CR9Ns685xtbvdH1FwHiWaDPa3bOexRizs7y9rXmCN4jrUPvaGEqrxdLXOv+O
CN28ppqWBkZRvGiMt+/aEAuYpdnsT3RjX7a22PYYtXdmDPHIrc1sA5ToJhRyOiKVCOGm6NFN6SR4
tetFMMSafGAcr4PUjl/NBkl0OKbljURvR0NpMm7gt6m7LDGSk9uF544xiCaDZ57Z4eW8Uto8rYYI
fYqBPX3VVfO30ZPNb89R7rPmkg7G6eve8hLOq0RrXfQ3aRR0UIO/TRVcHyhdSMYXDBpL5LibshX2
GlRr+BjSfgU1Iq79dOSqiLzI2Yrar2XfgH2IizBI86p+DyNTCyJpLhtRQVIxC2bkC46CGX1OAGpc
a+Wy0+4tDp6m1FxfT+TiOyGjgk6lFU9DHIc3QGRMlDdawSYedqOnJO4c6KH+GDIk1SkvhOmfJwez
asfHBDej30duRG5ESY5zkSQtMy4fc2V7PjM9rx0mWUrjafutpKq5V6ZatkuZjyChW41gz+wqaBV1
o3V2HahRHxjrHXKgHc2TAoIeQE15TBGzraB/g+fr0MJledJ/t+Khe8sn3WFEqb5Lz/GjR74RnOEb
KzuGVKTy6m3BjRKYkkH1Oq6jm3BpkKbhHKK5hovMMUzcirFKb/RGNzDfCrnGTKLu9MaDAJQBJxZR
H60o8bu+5F8DHLaQl8ZQy/0GadIqRWMQjPb4mpuWAlk2TGdoB6s6De5+DYJ9JWtO+kWk/uRKf+pF
D5tadgEVO4B//S99SATU2PGB6WObnph4CWKjUGu6LZLnWPdIptLf7Nvw/3LXKb5ZDB2tW8MZVmWf
w5pkFVWmQB03ONq29dqnjJAYgJolxTISsLnn9Xqu1KHpenc/xjoatmn4MSaLsbKskFeXMrCfxc1P
lCLL3WLAFg9DqovKLF+MLKzXbbsYFPN1YzcO0Udi90Ugyri5A2elPw5pWQRJSit8arj7hNaYtWJK
D4S0E9ETGKcQt+VLZ+f9TWwBai06g0ndqbZ26B0q9vvjS6Mi8ktTylbTNjl7DMvRiNNbLBkuq5jd
77DvsPiGmnebR00UEN/2ll1px8Qb81VlMhMalh/IO9BPqkGdZJc2FHjqesd0n4mUzThT7FP32Gjn
hds1phUWGss3ou6OfRigxvo0nfl9QiPeNab7O2m15p4vf186HQrNVmW7oS7ZdKU27gunLdQdSR9Q
XOgnoeS54fQwMHETcPKqHgTooN8cJrBAQUxxUJ9G/fAjoqt49kcgaHuHPMO6nmEDrifbpVkdltaD
XoLDFcUMirPGZpuI3HpcEgUvEqE2BPe4WnMORYk9FCPeCMSoCHbZETPp45sxA+thbcT3Ey2Hx4j3
4lutL/MzR8SCJvKhpz2o6ITx266caMOWAPx0nmT3cfmRSVHv1MCxMeuSZTvNOjlAZVjgbsw3aGP5
ygBwFQUem6cjlhCI5bLWvZeJteFJYxP3DKqzgdc7WgGj6meobj4+zOaUb0yAq+GaIkD7p8vmYtUW
YTyt5qnMJP6/UR3HpuV05RUmf18HjvRuRQOQhbZCckNsYDWJhe6HeEi/N1amyNyVBnmg0HiMK6We
u7Z2HjvYextjMu190wIynAoEp3Fsy5VABpn6gNl1Co7kgV/YfXkWiFg3ZKTfmObvQzwAtoQR71Cr
n23SN8YQMiQ1cQQospQCYtJynvMXUIM31jyM9PaAHyN6wBA1llAE+mTpNwBd7Acj4tatvWL2tvAk
up3RFQi6DK75+TTWb81ljg5wts21g4mI5ZFQcqw0w3lerJLKaKLj5PH1sKvfhF5av+1FohWJFZNc
7G5If4H0ytZh7eknSFLxs7KYeBuSMvyRmq1dbPpRqXKrK+xgzPSjW/OtylUvRgLnMKjcij00r3Gc
YYZxehuuI1NKawbFmEVdQGrVDyAJkuamzEsNSfoyOgyl5dHoJzGpRNpL6cioBgBJGYI3ez26i6Nu
ZlnZu04TjLWmieOXBCYRmDoXO9CA8d2CDcwPRj0kv+2UYwfa1DI9qsGKfiXD0K3sNCvfs4Lxw1Ul
GVrHBxkON/qYDAeWHYNjcYlXyRciq0E+k20cTIYVSBbMtrGGJifwtjtayVveJsK5Y5Y3ekH0mu4x
CXe/AOkbz9Fiyd/TIJyVppfxbYjNZRPF9XjPxa2/odFl2cvBXQd9ptLVMM2z3wGVOY/1LOE20hyx
it2ciebctm+7CSiMjaz3pZHg57rBLk6mZohX1RXhG0hn8TE4Ki4QSYi8CsSC0NIH926fbK304nUI
meyXadTOttWd7L5YRBdImAWYU8KTTIvl5+jp+lHoXn9aQgerlxyb9XA2fkjMrd4u6tr8V5H0+bv0
XJQsXYTDG48WmQ3yxVrU3HeppasAMhVOGRBS6XbEAh/jVImwwCt4j/h4NxBzzNPk1eNaR/PNcj78
SchasICAvvGH8TwYpyRZNuLyI9rezB/kstfqIgY6pmrEgmfStJe+Qp/iEQpfR2Z8Svr/d2CyosfY
dvp14UwrxZEc1Js5+BF2K2h4ySqtooFeYloGXN3hAwb3ZNf9fdFnR62yKx/xUesvWbMZ5yQpVsPI
UlNyOFmpkgW7w1d/TBedLH9WPxd9uMX8tDNyjyze4Dw4df1ILdegbyu31kCQWfYmj2Qp27A4qb93
aMwezjPHpTmdOEqsgRcPbO6q39YwYxg1vpUzX8qs2VeXuOXc7BSO1knXhm1zdk06s33Q0fLJLPlw
jHTnIqKYWWVDGgSGhZPViEzVdwrVHweV3pMI35nwRk+zl1V+HGZsaU1lkwbnLZzDmspHMVg3ufa9
Ho5Dqb2oOF6RsAmsNIvOU5rJ1gur704arqPWOiU9acfJsL1jp6uDqL0ttYJtzzymPcxbIpS7NSf3
mewhsMWE06hiVRZ3uHax/BVs2ing2LzUkODmmFbJVN20fXeMNNOTW1Krw5uU9lJvPq8KXitwXvQo
VWVU4nuZ++1kNdrOYYGn3PHPJp381ecfcW1CwTT/t4jaGlEYtT0YqGZoEYxbKUn6flx3KKePlYop
MMxkH2k429Gte3Cr13jB0P75h18pqJsXJfxQekboOY3a6smkwwrsrLWeTst/vHoX5Xq378n6jVa+
TVutDypN0GHZTgRApF1flG2vlIcvES009mgjEbPbi9AZ1p2N10vOrdoAgJzuKpFH/61ByrjoWQKZ
Xg4YFpt9YerYE8h+POoiLx8R1o1Yxu1oDcSy+fb5XbnSoHKJbQGvM7q1nNHIEzkZ6T1TEeYe/IK3
UkyK+zNAgC/K61cecON8Xf9VwY+UqZeembb7uCkbagDR0D84/aK/uLiUnj//OVceMuOihE9Xuazl
VA37PI+rpwGCdoDNvtl9/tf/udV/Kdtfslzq2VOpVbr9vvZ69kU5vu+hR/Xh6t7GmC1SY3XOZjHL
WJMmy+AEHMZrvEv2yqLlfC8NK38Y7KReD2LqqE3riCcTI16jBQQtndJw+fkXvfaoXrwNsZ4DmTcG
vudoGgCdTecmElb3vbLOHaPQeL94p6/d0ouYhSOlqQYZi71WdCbZG/Yx8Iu1mkUUOfHnv+Wf5/5v
F/0iaPWjF8M1RfwN3szGL4Klh+p+cTBVk55UBvfS4/QHnLKrvFcqNOFdPjAYqEXFsq7ZxT0x08p5
NsI10B4n2tbWSyjHPLBUUu9SnEr/ccj8n6j7rwc8rUp6rRGP7W2asA7MFN50SUOkQGD9xX29cr0v
2TGc0sq2n/J+T/Kh41hQLK+hWJIcmP6cfrFIXHl29IvwwxYNT0vKrxi8aOewcabrQ1ALGtqNaw5f
QdyuNHRdcmRGMzO9sm+JO4YGzR4Zl37bVU32EM9szbAQnOsN3hyomDLJF0/SlfG4S8AM0/KiRvWF
odmYtCensUj6xSJtwIApKsypYX6XxmBRYEVHdutq/fwfe6r1i7DkKUW1BCPvnsafkjOrlTZH1+lS
GOZzxvtPq6X1RN6VZHuWcoJbf/HqnF+Rv7w6l1Aaj92fiKiY7kfaSWdPZMdezZpNgTKqzn05Vr4D
Xd4cwyFtVqB3CvJLZbXNQbayha27r0YGr3UN6heBIs+qUbZsIPcuY+hHu02d3hcO/hffThz0O3Oh
Vlke9kFhsuH1xchumspKAlz8i0txZWXQL6JI13Y0VBXJsCchZ77C3ze7VV5ITrOG1lDjZvj36DWW
9duN6NoMOkNNL/bQG1jCvNJYhek47JBleDk1r5adxRfP5N/faP0S6xAtTmxXbmvszGzuNq6j1xvO
kuRi+m74IkhfWeL1i42XxUiqNzCnts9ZZV7Ddsyw09SkHspBX1lhgsOY3cYX0ePaO3ax8mC2jTGS
Gss+zTTriFlaBBg124NMojPDz1n2HUbmTVFDfoiNKP3i9v7TX/3/n3T9ksqT9i1nwAFHTUcRBR9J
292oFiC4mcQiiJxaDkFp032sqsHZCQS4G0wV7ndJkuXUVvT8halBO1SkY+BFTvmYk7xd6xzd36Ox
MICSYAhXHT1nC/k2Z52Ubf4yJfH0Moee+VJNksRt58jyrtDK5X5anHJN0SfcMt2R3cxdREcW4piQ
wXJ7pCmOGrFNhfogxl7epHnobb54zM839W/X4SLSjGPX6otM5T4jSeD4lrt0v0zEv3rQaIX7rEKE
z55bus+T3VY9XXate1/I0juokK3gFw/1P225f/sW55fwXyuhx6WXltVjg/RUOAa9ybvOS5255JfV
Ev1mI51ktMyEnVqhh0l3wqsg52NTtRkP1JvV0gyJF0xxX32USeK+LIpDr9/XU+pCEKc9nSyemd/Q
qWK+j5rr3mZhkn9zOsIWiOF8GycCeaioJvXDXZakXZVaH98VU5/9pMdRPeADsE7kdpwv+LpXNim0
cP/vLy41qoDWgD6vHsLiV3g2tijdNMH5aijx8MaSkJP2mEKEx9o7Jr35YYksoSC7oK7pHGgPnUAd
6hUDKgeSCf6E251JxErX33uj674IBn9f3fVL+lOoTBK/bHn2OqrzlNMvbUYbNCirrs3yL27/lW0y
fRH/ezGK1BFJyiDt3i21fNi2dL0UQWMmExD1XqgVGWztQdOleMnUOV8lee+eqfPoz+xZ3Z8jWcad
W2dMtrh0/aVBU5n0LGp6O68tS+9eBy2iskLD9/z0+WtjXgnD3sX6RIE/zpcsZCNLTm/HtC1WtFDT
1KMz9+Oxo8UW77Jlaq9kjqwdo6TiUVZ1tl8i13igYFMehNM1Jy0V7j4fa5nSkKam0M9EmtBOrJfv
5mxmCK5Tx14Ju5/XRg3lTiN9kPnWSJfBfnTI9H7+c67d5Iu1LtTO8Yh6El9PTL8cMRc/k0ajpWKW
FDxLJkS/CLvXLtvF0jLJoqtHl9qCQP9yT0XZeK+9NnxjjKfWvniarnyGe17W/hVL2A/RVFw2dDNm
/bSl7XnA3Tx7myZSXwFG0eqdI9PfItbFuuVOnVn3jh3vvKhGmOYIq3+NQMusnbEJn6Wrslua26mg
wknvH2vsFspPoqT5Vabl8q2pW23nOZTlzlhnlEwqbMU2qwvMmkkVmzziFDRPOfYCc9VneMg3BkW2
m1x4urVxCdoFLbHa1CA+45ACobJD3mUO/Z8wLWc7sApR0ZpIM/q9bAv9o3IaYz+EaVwF9B5RpI5b
i55pdL7T93IqzW9mWWQvcMttF+DI5FHQaJdxbxX9tGYBYtAZovljqCz9gew1uVOtRiREi9ifxO3K
dWdMI1tTJ9LuerZAhKY2rLtV34r6+2R2KqNApWs6s/EGZQCp60911c0olZceSK7hDs9V1YQ3mpOK
p9aVy2nuk+auyvSBrIxr0YiXLEKzAvr0hmPl2DUFzia+4Uv091FFaxuAIN3c19n5n6K/yd5quxLn
vKaa/syS3JQ/ZXXl+Lk9D7s0B2xLsTAMb5BGio9lHoimetz1NzaNU3eTUYrX1rGiXVTTO0FhyGto
HGV3+QvHj3EsmEV685qoenXmonwQnRBbD40HhptmkidpzZo/Na3x3RxMKvwWzqhQRe6tldWiIf0o
2lMoHDqJGZz8A0icFr7cPVgRwpqM5Z+GYfYc9/Hcdc+dFPOLPlsvVAujvZbJhvYyJ8t+VSZsuER4
86PZjeLkYPBjJYyccW+4GHgnTu/fS+Yd0A42Vfh/1J3JcuPIlqafCGWAY94S4CyKmqcNTCFFAo4Z
jsEBPH1/vFXdZlVtPSx604s0u3ktFWKQoPs5//iiFzqVI1Er5zksq+Ah7GTZgQIPijcYj+NJ9Rql
YhraJf+VuTC0zkV/KZelOXKw2tfEteH0i4VZKXOt3CUI2DJyqjggmjeDQfn8mqTOKRGLv00coq6o
/zahZb1kwA6R5e8DhbUA4QJv7MZhL70pJsL+jdl6+M6WPslPlWztAEXjiNrep2K8xIRg+/VuaU3Q
35xhLNZDGGSHPHXcO9tW5JWMo5m8ehrxyS6xZHKh3w/dOn25miaRJesjYxl6+j+cGcFbUi82XcBS
wAc0ZaVOg2V584Ze0OECrhQQLikqc8OIvwQxz1PwFvTByotm3nM3slzaQyopywUZmJOz7BP5SWuP
e1w7nSjI1VLRpQqDtVFzGN6lckieJ6SHNxt1eu4QGp+zzi3ogKvtgXrsYXAio1LBeBizRFcbkuXK
e99jCMop3/x2pxVpJlOWsZO1VLdPxF5+BZzsG5khLWG63s0lN6s4Gxrxi5rEJH96tgs7KrrKfsXn
0H9X2PPSmBL09hErRv7jWjYFsXMt89i7zdbF4NBctZCwptaW5pcegpTFIvghn8X5bqVEWJlW67pX
kGkHF9GXEU1FH1wpbipfBkuub45ED+gzMn3MIaYnbpD+Taz1QC8oNAfs6Qx7gIoqp2y0VOgnYIeF
G9PhgnZ+lRb9rUiPQmTBdfanMsdut1hutxuq1NJxWVgmk40S67vQ2fh3DFfRxu5UdBRpjUr/Y+RB
doS0XaFDZPMBEtH3Ub0A31erM/1p/G55p5RLU0yUGNcqa8cLPXXhO6H6898ACeVOTaNJf/GSWvd+
EPjo4WlVZp1q079jKgYyxBFofvVzE2CZHQpn69Nv9VrTiXRQ0qwewnEoz/QfBe/rJKurvnWMy3LK
u9hvx/A5mEJXbMJGDF+1gwj6Rn0CTNUm+kyJwD6Yc//2pKeG4r9KSt5vN5Tnxiys8ogogSRmIVIa
IH1zmc9hBcSB5HrtN1TNm2jnl7XYN0XQvrpVv2CdTzlGC1W+5rP08eUsg3xLghVlbJsk9UEbC3V7
2s66SIhwdaO2uwnOykyhzTSNsTc2flv28y5zAjwmuqtMe4P8o1ebwXLofp+6qnnvk3RKD+VoL+Sz
l533qsJZHNbMb/4GbjhsXd4rRCqDRt3iL03/4BVV8S6YmH7CxEcOFNScBW2Z6c++CcOfbLUWPCRW
Mr9mpM1f+qVvflcU509CjvUlLNHdIYkcFThokKv7pK3kndAe3DN6RsrJrUBXOlZuOKGOnsEDErvl
5fM+jXVMQBSf6sBH2WxguL2L8KZ1J5ssORG9U//xRwSallmbQCxDuuCOHriR4wRJ3b4WvEp6cRQe
iWRU26A2hufKUw0NdGWPfsYL55VK6sZ+KBy0utwRzpV+uwrBQ09OCZ1kjKvltLSkebrVIwZ885tw
b+fA9NzE61oEuCPUeh8EHWkjaWU91KyKEb2ZFU1ZS40GLZN3npWbx7VB9+HVRbkLcLyeZ8cQ17ye
ins1IRvJhhaEhnu5ihDoGB9lh6fY0ksgmRz9aW8JQmgiPM1Os6lyXdwh+xognAOBOHFsqhh+oqZi
uOdhdEQQacNRceK53qkMBbeKV7WvoTcPy67H6cKg7WPvH8GFmmuSOTzinqKNddOZk/faQj0nMVYn
TkRPoUC2LG7KDSLN9UvImzbAzWbsKysikg7RKhrpOUzyayuBmsoV+XRLo2hKq1Nrf9RBW1M1ZGCe
YlpZUPr4rhM1iFaQj5lG9lQxLl/5sOS3PaT4YDxKD+/tyZTBJhB1eGRuDj4qN+QMb2givw+aiVCZ
MaEiJioT5T3JIUy35mqtjz0ij6NjUwS6wVHRqWgyneQ1DZb6RRObgEnZDSTuu7x+pSCz3lqLofi6
tf3T1Gn5kBuBPlFYjzzeSvvlOsIAvamlCvER9cZ5rsxlO7WJ/92HHP8bqlysfcc3cEdfKLL8gPdP
lIFEEklKrEoc/gKLle7mjpBxboAuMtbWjFrIVuoraLZnAdS7cekk1RNl+D4W2nlWTdA/h6JONr4w
xUfdusXO7EW7p1e22AYFRodgdL/0IhCmZchyYkLmHIRt2LWePGfJ7tPF6aJ+TK1D6pmFvelDwYjS
lc7YxDm6+A2/P7yurmU8KE906R4FjjtvpDNXjK0enwzKoUFceXaqKs4be1zvqPibXqWXD+PLMiEU
3DqJufqomKr8s/FT+yvphPditG4mNpk5pHRC8U2iUc01WeBdhO86porB8uF+x/koRY2jbwrnisg3
PajvxneM9pm2XLnPRlX9VAjLUbk0iWwiblPyg6o6m28RUBbH+LRMxvOYmgMGihQlyKvRrnNwmBwz
tDcLpblkG3XjtneHcRtYifPcZBm15dk0oooMtXkpgrDeTQFuig1qbEoG1rVnMpoXfO1htWTvE+Py
LhGTgWPHgDbHPEvHbJFv+6Cbt4Mv7INZphSVS892/xn9FJcVr+ogKxBdtMruMZ8HCuOxen/nEoNc
VtfVU7NI/ao4gfd+34uLbXd+sB1Np/gobVlfEZ13b4lq13eae7LjnFrFyfUp9S6bAjFjXls3J6UF
gMndcnLmbvruOrt8THP/rcNO9s4RWR3RmRng6VxKjdvUXxR/r/d1p5cd13by0g2peTIH2Zx17xUH
c8UR58tgxevUB+EhGSdxdJRIXzGJhK8WFx3nxWLzhqpyl80jNMriouJKXZEeU96g7TJ26DloOufp
cbCRPKaOpEG0qJr1yQ04avHPZauNAWT2/y4jJ0JOO+5fPeYYoOZldJutPVro7DxXn0eTIr2iEwjs
/UrhfGwSi9MiC9QAatUmLBtKuttmCNvHRQ1BcBNodidl1tnBME2EnwkXYsw2RKn2aghxWpxspLF1
bQ7YTnHHsVHUNn2rxCCsUzm/TGGQXxGyJ+cK4iklrdQKnppZ8yWggozmyWF9XTO3+DCy2XwpWyvc
I8sf6silteppkISKJeZo3zWG6k6jYU0o0r0h0m3vnAIqlpF65wnuQK6GY6jV8IiMky6jcs1/015x
x2XaoMoTpdGESoiaDvIi5nlBF4l8v7pYjmvskcHN23JKuC85HYa7thpCjEJL2N67c1nuZOKsxFeP
irDggbCYbAjaq0KSa25A/bwzTVoat2rTGpfesLInb7Cds61R2peops9umYkr4qKSSsD1sVHBdAxI
f36WrqzR0mdo3zeEZeqHdJ3MfV6PuFso42uPlZ+1fzPtWDh1l/zXoKL9nRu7TQliDcnEthz7IDQr
iBZpcArydH4bRl8fdEgTZl7p/GnGkxqi4i5yEhJwzBSRiQbPR1Rm+NgWMC+jta0/tTSCgwF6z6yM
S2Oz9t7cIo6qW4oZ84mywDUV4Zc9G94l9dc2Hqa5P9TJfEM8NU2YG683F0QQiXyZld3tRlfZb8qj
Eo/1f9nCDawH1Dvd90LoPrNs1hKqyAOKrn+o1MQf3/lXLtfpDgtD+KdLDfsQYhYzTjgfZoVaKc9+
Mz+b8EwVTnryy7m4y2lOOgbzKH9CXxp/wjRftsiMm8gBsZ1OzFc15SNIcy66LQQ2HRUefLsV8Mms
HoHImteOwY6bBSMhXr+W9BADL5Ddr3nM/SUPDk/LFye99Tsbrf2b5+zY61Q4EUqd1KcGqkl2DmF4
L5gt6mvSZBBciUIJHxG0aEX1QB88qEJx5Leqi1C+eeJhCLA0BmqTBjBXgUCRwjM1HGciP1HF4mAM
0qDDwY0oj1C1MpxfO8soHjq0PrEsvO6CcYHMViTQO7K9rBOdvenZTz2+i70TfvliHtq49CpJ12mX
4ZIdc5CWTd9bdRlTyMmX0GgtHIjS1vdKiyyFh2ybu6lY0UNUacV3SFnTZqrnbEuFafiUFeuwa70q
fUj6ej2XzI0XNQb6rjNZ77QTyg+5lkvUFDZBK7bII5cmC9rpMysqDTfZhhkkIGaPBS15S58kEPXe
RtGHsk4vPJq1B7yrCoTu8ERpgcfWFD3mFT8s0asaOt+bhWdQD5riZvY0OyjxhKc0z9s4t+T8VIV4
9bIZ2xmF9yFJGjo4UIE9XxZfY/CnGEnu624Kz2OfZQgrPZ8fnFV2JnKdjddLkv3SJO6DMcpFgDhh
hGLJK+9rhAeP6ZBYp86w0Y8Us7yJ9sXVdXP166JJry7OFIhruHgDgZG28t6KsRo+HcsSf7TK+52W
YX3m9MYETkltO2yyCd36jtIXeqUVR+pPtfQmDJ3b5edimd19p2R3LBxuzdnuxWfp3TKsU6IasJSX
Bh+cC/H2d1r66d4aZX1EOck3qAzd0NvQgxY8mQUza1/PYU1D+brGMq+mJ7YPrDluQeUoZaXrjp1S
Y5xf/RO0rbFNqiU8OX6lP9vVSB+ZdobdmodGPOjSuayDyj4AO50sUlaotjJxC+7YDNbDTUhz7Gv5
VxWDWCLHdp17J6zKEYKbGnEiqZp3x57qgz0gv06tSuAyRDS1aXJXIMxd2wdLe/WylUqJ+9rSXJq+
MO6mzO/2nmeOx4GpSwPThMOVNKj1Sl6FFVPGNb9KgnLCaAkqusRNvsccvs628JsA5URr+OQANcW1
MdZ03FKDS4brQE0iUtQZCBSBcUMcwmwOE8wpToJI+2uNidFu3jkDzasGQTv2Yx08uEwQn7mlhkjh
8n4MwsnaOnniPw9KGjq2ugDJ6WB6r2GTo29LK684N12hYYAlqpahcWtQRmVjIGnNbbGu7iM3jPvU
063KKy3T5R0k3BrjlXUuwjOa5/jFU2s3FigJtV3Zh8KY63OpzOpRjtLGRYd1L8dady7n2opcDsmb
fpVDZC2tJ5w95RP6YPmb1hWdrZ1cfwqM9vjo59V9RoJIa3w3Lduk1tYm65b1h2nyJtEM9Rb5p7N1
gFtjaRpJ7HtNgHCpJwKZZ/g0ZYjZ0dCLSON32NYdTmZT9YIK2sFe7wtiLN4MzsGMbvEm30t7nnaG
UuOVuKb5gVTrdavyudGboGuZuwrwYC+bgq1hIlbmpYxyX/gaJU9RlffK8FIO+aB4minDyjep5+Rv
QzAjVcwGlJIYFobYSLyFmSyQL7Kq9D0KoB5sasLRWzvsz5CLQEF1um6zuaiCQ94AzhEwURYvYWqM
P4LUljuq7tssNjVP7AWlZMLUWWk/GlpqrLe6cMZrlzB1RxX3Bt9fX+4GCwGlnnsiHBB0VWc/D8fg
bNjCd+K2cSzcCQ6H2aSC8sEe0dIPruW9ZkWKRxcSfNwoHE4kNw16Zye1cajMQR96bWArHMHz7nJg
TyPSTTi/6cJEnVw26I4s5bv3YLzJMyOR9VQK0kUIoWcGgqq1tqlMU4rIih6XauvJ4gugMeN5VTlK
Z+3l4d4U3NMx9ovSAvrRXdSic9kD/k3Gmbax0N/Wpef/mW9CZbx76VGMyn70dLuE18EwzNiaCKB6
sSfPCHeZJU1MgjR8DndoX1cwPssWXvo8kVHyLeU679mgWbrF7BCQM85mMADu9eW7ZXjOvMH/0KSv
RDx7bTwVhguaWyTTBWs7CKFj3IpU+GomQOdRJgUDdEhq7gwPcG6n8raluy75KAJfi6HcLCInwnO3
Zmom051nJkt1SBWXJytMKPwkPToJhh6DMAXEY6ZrgA1p5BDbouiCnOQGK710Ln6wJ8uWzWvSgWvE
vspCpNQLDrIoa3IwxnDMut8q70czrjO1KN4gYIVTNyOm3diLsYxbXC80h2dKZ4j9Mm8xoiKrIKXs
cNVyI+CwX8H9pI46n4l875lzrU9wJHh5Uq0r46upWsJ+BPEKXMXTL1kFjv9Z51gHiFZtDaISKunm
e9tTlMl31tSux2nS1rNkEjN3ZLoXesMNUK5gGor7WGWjE8tVieua9l62AXKVNUjYJJ5mt/C+hctk
gL56kVfHs/jgV+q7dVDXxIXIfKd6Htoe8fMbRpoitgE5Y1+Py0kkCbsNGuFdQE+dHeH9ATOfnd4F
B8hzomScUjSHyjGSrc8sRkaDV7IgEjCA4WItil2v1vQJ70DebRQP2gkHY7qfsR08q3Ypd6PlrmkM
5zzc057dewfAlJToALzOW9rTu8/eX4a/AK39TvSJQ0sh0OKUwvhA+Ba0oBuiwCor8mXjpXiPW8Nd
YzWmJS5zD8jsvpTz/E/n3GTtY6pNvqS1vF8bpiBprjDfvUizPacbzaV0L+ynfHW+Mp0TToM2/KvO
CuSKNnKFS5604xeKmOJq8/V8yoK8B/gLur9rgWOlGeW6w1skd4ijjE8OwTaLqGjUW9ICilOmAs06
Bi3z5eTkp656aP+KNYU3sCTeBYwoxAYyKnm5uHM6Y/lrg/C4ka3m9hVrbLabupmECjzkT8oBwPXT
OjiB3kw/3AYafNRWnCt8SMVpMrzuewqL7Fx4A44nTSe92DiZpT9QNzgZNyHx7TdRHO4XtQDjjQTU
/W3ZAVfhblyH3AG1ycjfB2ey2jOwQnjCrTRWu7pS5vNQjxxWSdBOsZvIPgWsyLBqrEm7xU7lgw17
61MPoXu3oGr8cRM/5UVWSBH0ZAzBppOiP9XDbJPholqgmATyrDbGc8YG+o9g7NoC8d6uwgVIfEiD
YIycoGx+jEmJby9vslNrNPU3pcfFD5mU/aGbZnRGSeIZ8VjegmH+94zw/4pE/S+hi/2U9DO7DFag
ufQP69Bb9MhX1dG/PcL/+hX/r8uv9///1FrbvIv/o+L3f2q13oxl+q3+c6v17Sf+vdRaBP/mmYHJ
8u+7lqCv/b93Wgtxa662XBB0kk84hiDv/6PT2nH+TVi+5/iuK5zQFLdE9P/otHasfxOOML1QOI4d
OD7h+/+le/jfe8j/byqtff4kxiM4cDc0bUG99X+h7yvdjjUksxvVnv2FhvmpkPYAFDz8H5TsNn+j
/8Sr86ts/kaBbZtgxxRd/tfuhW5xl3bUWkdL72MaZKHQv6k0xpgurnbTtD8Sandckp5O5JrEKnCS
ghDVPHfLeAi7BxoHLpmE3sszyycey3pn295ns6qOnTwO4bBZ1IwHpL19da8409a4yRPQKXMoI0Bh
r+/YL6vwqlMc7y72NVNbRPrhXqw97PB5Up8SEhS6SWVR4RPXkCj7fW4e14TMFVDYH4Lwt+vMrYYj
tbDNx2Vwb260+7JnkPXsoOUVj79yHDYd4qJdW5Jnc5vzMFP/2NNMli7+xKhu5shtDWIQMI32orRJ
z0y9iICE1xLr4aYeAzMqPesFjGQ5woZ8sAjuMWDC3iTuuejcKhrKGcrJOzRj8dma7j9F4l77kHmG
LI9d5yZg7NBy7s3X683pGs2WcazRreN9Nu/A2Z7Yar+xGZy0ce5Jv8eOc0O6PHk1reJV+udW+L+6
vZ9W/UeEoR3Z6MkJcI47p8nipSRU5V8/MavlUmrrrbq9KEX+TIzD+ytrdg1o8qaStwwO4pqEqa4r
s4eX2t8sLU7k1cfKwGePq+GrJd5i4+FxF+NeljlxMk31N3SATRPDfBgm0JdZstx784eumnSfyvVT
ZWxU2O5+1FS99QGCNnKR40lJP3K9zoy80N5fvJvV0y+cedvpNDZ0YcRGQXZJf5tC8qCP5tbK49a6
wy27MKk0wG5G8s7wubEr144Y15mgqybilwBJuYWOl+XVCIcPVZGHUE7SYycL9Q4bDS0Cp1ZBiVAK
zDCx6n+swTiufeVtC0zjY05rvEoYRogy2IzG8EcpQKWqYQZryIvzleJ3qq1AXrpp7NohZAtnZE3+
VqMTZ6NKH93L+toBIGwGo4UpWO896XHRJukJlBMv5IiBGfGDiglVPeXWikvLCtMY37rwCj/KVfHb
k1+9eXCqmqGEfxV47zeui1SjkyB9g2Qkre/4FGldLpHntu51WXp8fnWNA9WYUSrM8ghPynILntt7
z4aqPxCJv/Z8OMz2R8MU55LKtmomLSkjUr0vhiYORvMfXwX3tOv94/r98yw7d0OsIRHXbdqBk2+c
jgy2MGPzSbMM4US3EVCrRE40zzAPvw3SaSz/zAg9/0PQa8ojsW8FGGZy4w0aAxecxjBNUTA7dfHY
jd21XxDPEUn3K2CP6gl+rSvlpWJCx31donu0kXJaksgpw417DJvh0JZ4BnqeZKbNLAhiFtaT1k/u
MO1sCNc6JFVtmm4ONqW/1dIDKzL3HQ20YVvtt692bv5jBSRTsQ0eTJRvaLkJqgKt+SsKhEBY5mkA
MLbmIp+JhLqkJMDpm5DBIPR4A50bhZUVa6v/E0zWa0NK3ZJrtR/9+pEz77GZ2qPtYCwJfyoBL7YW
kwSZTA6tZ19JDdlbK3uW/gpHUlHABB+1Lh/IqRpV+GiHzmWBQOxgGnkJMw0IMpkJjexJi2ryaG3d
fZqSNThLoJWu2vSeAXNehz9epmwYSJZDN+2eLe0PeJRLfC7IfUpUt+i366itNKSzpeYtfGq/GWsm
eD23BLeF094nUI/NPYg9hO3x0iUX07pUjWeQIEQulIDcOqzJZUzKbZCG0Dtfrj2eaOF+yKc9kRiP
49y9O0DqrTO91tkSC/AlTWlle6P5Jjo+qakbrG3vB0e1zlsGxVjbHgPd+FBg9pV+C+fp7BbBrmsm
n1ixSV1CQGp6O9Oc/3RDPcV55R6sOT+beXgIg/C9ozkOhCzQPCoBtDeBBhtRBcZ2cE1YsTQ0QVOJ
OFvJ3Am9YR/6vBin666E7Tscvdl5zDBrB1x4+eSTzUdyY7biacTei0jwT01ESJwt5PAZB3tESpHl
4WVR9bVvLFZHgosqvKqkwrPnuaXce4m8g2pHT7i+YP3YE+sVY6fi5hxYXMjH+Zmxow2FZUQZZvjI
/u0NVD+6M34DZK6bpfKuA1+TLr9HV3JYSO8ze9uNOKjvG1N2QKzqV0zBKSvCr2r4RjJ0RlwmAk1O
2nwd64pPql4xmtTfAxn1tpFO0TK3tya/3xHzt2kQptS0n54Sb50xP3VafYgJ6qpt6RsAZ/M/JzRD
h39dJO2+B5lrxbu4TwZG4tavl80o31GIdijV9K9eRTytaKR98arsYGvx0m/ScZ1fZGE8rQM669b6
Q3DNY5m9AuFTqTleVeiSNhg8ZiFaIPyLA4CtWZUPmdNdeqS4JM+lm1yYp9opfzN2grWrL4WXPEHY
i668B45+KmuyQxb3LVPUu49xQ2Rp37pkxsuz94/ULSGD+YBFPvy0xuF5Eve53+2I6ZzYiKg+W93z
hLwlqt1t7aVnogv2K+kAym33zijviBL4hu9mhzX52M0tzsF9P3SHJcvh1QKW1/ClFt1lLVLF9qLf
xmCi71d8w9/e5cHwFWQcJPNqvdXrR1OLL3C2v/Zs3ZnQWNw+UTmoJ0RlnK1y+aiUQ8REW+yCDIws
L15ZSl8AbpC/Pdlj/2Bkxot2kBL5942dvqTkeAb5SMxG0Rebonz0azOuSKJNANEdgzXZrK1Hrss9
yfO71PHvRNL+uDXsLvG/f6wuvPsNneoxsw1v45j2ISery1i/BhZSD+XcygjIvZlv2dS+kmD5zZLs
Dmjjr1fYFcdZziLmPAqGoGlJgzilgn1TLc6+yQgFDPxX0k2RHPaYdtL8SJrBoaynQ1pmgPQvDcyP
W5hObM5s62nrEUGRfoSp8w2R/IianLYyIqNWw6CNq35Nq/QzMTkGAZ3PpdXuZjRzVCycZdpf/CC7
9pkboyOiPPuxSr8mxCeKj4+MxufQT9GKBS1ZNwfXbD/axYfNmz91Md5JlRDZ4NkfzjCSC8g4Yov7
RgLuz3TipbROeZwxBZ0HpGmNZ1UUj4H9mnb6tdfB1rNs6k8GNy46+cVjThZ6bb5bFaFBfiXSjUUi
hTWAbo5RSQGFI/xPa4VRE/qQW9bZMfG2OOtboxp+UtnbVDtx4wcxjieIteXSuNbNGn9yQycyp/Tk
IIurbL3PW3kXtsQ3sJMbL6kILmmi4nxNuVUCyXQSPAk/3RrVtzMmR7R3V9eGKAjsHQDN6fb1rGE4
6wpWc15ALaarLzTXgXkIu2arSu+1apF/p6Qb1POnb6Z73Ro/SWbhQGqcB0e3+xFB0O2fgokiCG/j
yHJZuiam0GNv0svTG+4jkWmXdi0uHSetmj+WFvN2fial5lQX4Yc1A18K+0HfMtbAomf69YqleCAW
cusQMOyH4sXCqm7jDiZAJM775q7OjWNq+tvG0o/GeRVrvFo/6zLuQkIKCSGRYrnHlb1NSGwkZLO0
P8uKu8xvHoOJAK2MnDOI7ODLMfttGS73yhbbZm3exn81DUwnbdso3vqt7L29abtXuLtDUuZ3AKER
gv97oaHnRbVtBfkr5gmci2hNlg33njCJrW2SNpeS7tMUUehm25FwWMUBmIjwOJoX2NG9NEEQVXJH
puEGQymECAS4t1z1XMftetNMQh6CdUgOxKkxL9WKg36xj4SC3AXKv9xenOL5HV26fQGBR1Bro69O
t/9/aYmDk/Fc4XuR1kPQuCQrTm+3TyFgYjCKbB+CvbQkCJUm4XwuZKXzK6rshUaHXTBNKK6SiNyA
vcqdOCubnbaXQ+L490mG63WWj7NR7siLjwTsitc+KeISDa/Yd28AMafJGS5e57+VhvHAI7nrmExS
z+AmaPfaVadQKBQkJK5OpDPN8pfj6RDGSHu3VtmTZJTf3f6Uvuy/IO/+4ZESrbMvu/HQQ0uSbnHI
JH2kAWF9SRPRG25voFr++MjxOqfcQYxdSsY91X0Xu1To3bIezTV5CkDZKNzYMuZtUfFddabP2qQg
2gtjxZsueLqgHOlR6nbOIO8FKXjDwoNENtHkRTXz5u13rj7RHrfPONQp0ZIeRyQLWE82ez/zuMjw
sQcOzWy1rQWfoF73aIs2C48NStxdDavcMYU6/bZxmkek1wgvPVpGwqis5Z1SFhdSgs/q15+bo2tn
Z/QeDLubhvcQFjUKHgZ+PrGbHVbvmFAzQh8QHlHVk3DDj7ctuAnuk6V8y3w0iqN5yLLlDpyAyIpy
p/v2CBvInj7fDcxb7IZAeFZcZPLNJPDUMNojIS/XUSDNC8kyc5xdTdmo5amto4PNaM835iGa1yku
Ue9kg7tXpti6RrbnZrgzCYnpO2JXYW6GkGmzvzQhN5uBvGvpYoMvfiarLdGEUWUwxNvG0ZVvlHCT
YfgxhGJnDZ+1z/diw3UdiwRZ0izPo1sfHGQzZGg8uLC7ocVjTyD6kOm72/Psj9i9eIXk2G37Jj3Y
jdznt2RX5cakhlHetVvQc9l5uBEgi2JaLuEc3HTru6knKtfYpVNzKBJ9KVIU/a1PDIh38TgwB1gH
qHTKoDR9DP51TDdwn3Eni2NvhI91XXMrSqgr0hPRIWw7WT0GsjxOVnOsm+W0kLRd9y7KAPsIYLRL
Un8Pfn30lIpZJeJ+FLiEPJ4jF8HNvF3NbCt4tm7nGQbLWMsG9ZW1I6Fzl6g/OQlSi9WfCuj72xsB
WrMjTO8gzCquQmxxISk82izf28a6LOuXN1WnOssOWQCDxB+V+csBDRFcQc856e/twty3CDUyLz14
dvtU2m9lZu5vZ2HnyLOyhhOBiOhykkg68gKS8mi360fgIeIcSZcthtdkgLbQlf86++W2R1kveuNp
MCi3oRsIjd+26fM7xD0jOgZ7OmYE0esZOeCCgtu7kYrK+Wop805a760GyNmYS/NXhUsSudK6c0fv
19GUmvw36s5kuXkkzbLvUnukAQ7AHTDr2hAEB5ESJWrWBqYR8zzj6esgyqyra1GLNutNLyIzIyN+
iaJA92+499yqfiotdHpZLgg1mdeKNsDa1ybuEazIxz//TBmz8GYQ6F7JgD2dVmOD8MrF7NkXCA9t
PTCYHP0ZkohX2yjLjTOaL6H2V4kUPbRjMR4yYBMJs4i8KYeXjfHmWozLS6YTkMhqiQPCvTKg+Vvk
XjOKc8z6FBmPY0N5VRDNaaU8dGeo+Xmlzd4mXxCCduiVRrc36rj1Fe1JYiMvDiPtZKIz8HKXqV3d
9cJHBYC8ehgujeb4q9ABmXFTHOQ47NHCfSyp3uz6FVvb6I9GW/7BF+GbLyD5ynlFlGXi1+hoz+fY
JFnBEngX+Gh6NfYUoYfXMOJkao2/as5/F+Z0XkXS13YqJ64VZR5rrftsNAx9xgs68GWDXEhwkQb5
1kFg7DUj1jaww3h+B8TZytmXUgycJdUC+eecZ7UfGhxkQTlnFzvvTuvvVAnUZJWZ/UZM7T17VFdD
Zr9lAkBPLMyMEI78mYO2ayJ+koUFDVq36NgMLErq/oL2ZWE+ILsNjMh+PS9ivrn73A/ahRowgRO1
vIRhCCinjt9UvYA21HipOMVfLIhsk6J/G80Pdx4uuuLVWOlv706X2nQB+PWYOhHCbrHLQ8rvPjuX
N5LsLhJx8uAptCCDl5zxoMw83ex4Go34Dh+Rbupw01MRwsr+LIL2WtmdYFYQfndyaXZsza9FcgGY
GmzCXodNxbvdah04ufTbdbkEZBLfMNEtDhPcIG+GlbhpEAbvp56AdcW2PNG4chIHspf4qCZ6PcUP
x5SQrYW+WfT+hS0ocwq8BNiQ6Mjsvop9xGk7OSPCs8c3JMgw2CABbEQ1h95DMDPIaJBI+3VCTlFo
mVud89xTdfEwaM8zIqgj66SXRrOLG62+LfkE7UsTlvgyIK9LAzbwoSHftBChf5kjd16gPSYR+qoY
A0HAT1DltrMJVHXS+no/dc2XgwyAZXGxdRt4EmFo+snegK68G9OcEABedrhGclBhPJXy3gplfcIT
4MeZaZwaKT2GoZiqAhiY5hz/zajAzE49IDZAyu5aR0u5fBYAOQYhW3zdYeE3lslPTVjUZghtnLID
P/LE+K0OE5/R8Ndsax9giB2Df5VUoR6kEm+pXmjXOFoEUzpK+463DBPOsI3VjvSCmE1iMzM6Ufo2
COKaLRuD1MYIPalH/VbbtTU4Npu/z3Ti8RDLlSs6X1C7z4cioglcpAEvIBcuY/n6TYpK3Rj4WAkM
xHgwb5es4AO3mowqM+FORce4hXbna+xLN2jvj//8attgZAGmq6OM6Gvquvolw+O3EsOlKgP4rxVv
Q5eE7zHKyyPbN8izehqc2rrZyWVGLTcxqgyT8UY0ybeeHhXBPt4Ucpaup1IO03LHh+nXRCnq4+96
S21D3eVQ+deTeRKDD+YX7HyL4a1rWak6N0PWLBdI5+pG9NO1tBNU9Ea9X2bu0tAh9WEaBGpF3RCe
RqrrRj5EkfVh2wxdGyc9mXyO0ZXSKmV1yTFpffQdJwJWuY+kqQ54w+60kddIfnTomf2MtKa4JULk
XEUmZUPdtH6Ata6aNrplDNu2TB5tl7a96tzeg1p6yXJZHOrvziCTrq+NE1TMrYj5YonN0TeybijW
q8RtYErOFgIJ7qGPauS3qxscRCLk4bKM9fEoownFKyPHpeBg6RTIehAb+9xhlpl1gBqH7DtsOKGM
dNgPw3QaHP0GYTjGrb7ZdkDae736JdqJd6LvSy9d/KzgUzxbDXx7p/S6UidxySoOZddAzlingjJ4
ZMzBRYY1yMPzDNmRDIc0t+9US96e3ZkPJVGcW8fpruW6NpkZx4xz7S2pa23ZCUoE6euT2pY3Se/e
rXiInVlMv5GDYARh7aF3oQ6mZtju5ox5WJcMXP7QzFxzYmDOt5ZOvPL6f42at6k2APPVXbLHIf3I
opkTj48PPOC7KUtvYbJdEEFdWe5zZ+h87KTkP3JzeuD3ke6WWEmq3fCF3p66o+B3H8yJsZmnsLoT
xXF252jfd8LATzi8oq1p4RoypRs9W0XmTs8hh46p+nUDQa02pzvZEGejpdPXuvZaSB2DFLoq9O3e
3bgTEDUSMPxAWUxmifPDwIPGGgLNTmcr1caJ9Q5O4amdo7fRdIJdG84Ur0jNsKAg0tFRh0RDfJMr
/CK9rbVMM9pP5LHTNmmeDIsvr0ZgqwuRBE69fHfoUTaBLH7bqkGWj7Z6tnhQkJUwkZjV65Kz/8Gn
RSiAomQpGX8pKy83qea8lqGEImkf+5FDen1MrGm+2EJatG08yMLk1991sLPRC931WvokZ4WhQsdb
6kIN7eYm9lHGklcuLshd9EOe5NdF+7JRRvoGQoMtLv7pBofnSoXMSz/r8RIQGhAi5p231pIlh7F/
AsfdnJ0I4Rx+qn2zGG+aSShEFIA60BcYD/XQk8ZM0AXyb3kXNu1XICZtb7AyPfTo6bsKeD5vkX6O
Y/VqhebjSH7nNnXzeL/kK7vchP4cz5HaxqsKM4laZ5cOx5nhiI9RilEqCodtNWNqRE49PaA+d2Gw
zt02XseilSHuesRqD8aQV1vNYQyA4csXEWT5wc0AzIX2pm7yHhUryxJtTn+yqDeYjqS3EGPfYL2Z
9wV5IcuUMnEiIKmIXZIm6JZKqSz05t+2ivszGZM8dtZMDY9XEfVnup2cbsumMt9hKozpEXp6nrbb
snUlfRi3JiDE5MGKI1x8rbXFC7pQKvfT1urHJ1eTI1TM+hOj5q0VsySAZ8XSp85bj87sZSq5PCOS
vQ6G3l2jmTZZGwxmyQR4elxkFXL5aMezg147HB+Soqy9aHEQIij72zHpO0Aj0DPIQ4OjnrpLGVxI
EzZbQgnTHIww8DEeNERxi7TkQR/De2FbF1lbb1OKyhrZV+QZjfk0FiUBHhRLzaIPzK8CaKzqUCGY
Pg0WizPZIVgGyJYsZwI9PkJhwrnvjd24rGqgFExxRSs2Zs/dwGxsroAnoJ2kJZ/Jmes+k8UwziYI
AGFpyy6Ih7tlStgWBa6DQJyWMyNgd2kKNNzovJhAKvjvZPBah6nlwhC2dtJeIsY9XvhcTma8vYZL
gdCYmmMzcYN6gl4BNOMaZ1WunwQ/FNM7ddA81h9aFt/PFQBhOOOhDzkI5GL3jP/IOEbDs1NOkDU1
/dVsm8Gje+QUSpc3F+zgzuxxCrdjTO86df7INFWzs09DsBmKAhvOvfoM7IW8PLdiRhB1b2YzCj9i
NDcE8A0WKMS4nzDrNDUPRBvkO3DDmJhcBk9pQ8c49ixpmoQmLkxLNEb4OnnH2GVTlC7MUZEW4VLX
sI3gbvdmwVnECBw3t26QTUSloCtWn5Pot3G3rQJyp1QhzG1ToIQJhB7tdG16C5ZKbUcNKaGFu1tj
l16WZsv+un5HLGOecr4bawGeXq0Kg51DYwaO0r1N2vPQlcuZwekmJYCQexjumNH/pNJMvbxKAEvx
CPIwNQd0Xp8276y00vRQuit10c4/h6RzkBdPt1w90aHKj73pUrHKgRDvSTOPZj74kx6S25O0ltfG
4lihgzppDuNJVbL/m2GSQT7tDlJNb0QgMRkO+ewsSceeIGQZVVENVIxRiVTx19yTTeD+LkbGFZvi
Wujqr3DIlp0DqIpPkHY0BcTeXlItyeEkKmq0Vu9OmWgf2LyUxyn/M5Lune10uv4yCNUpxGPVY/li
h0iT3pVfs3vbjGxsJtcw/bpO7o1k6M/hEQ8uySnBfIZ9Kimt0AkjS/C7Sg93gWa/4uAwtgkBXU0P
rNLCOxb2SXqWxC4OMG3S4raht/NVMm2M2fRL6p4teq/FB2Z+dK3o2tRWwqCOKiHKu4epSr6KBTmY
NtcGk2xzX4YpOrnFHG8Ch75jks2mMZm3o7o0UPcKl+104WCXIqfNzpbXeH7Eyiy3dZkvXlEryxuR
nLEPveKbmHzgLHKnpQcRM9WwcKT58zyZW4Ja2FECxgU8e6PslMgFKyPaBPkjHUvniSjwZFapUy8H
X3Hz+Rz1VEFgqrWqJkDTLrY45y2Q5Mk1VObFVXPs9W3X+CYWHbyET1HE0HlMQVwErnaOqxL3iMVn
wZkaH9FBRf6Qjh9OZDekx4H+Qk4ISeQ7SRfdT8gtxBfzwjUqfbRXk147DCRqKNXJK+hu94iAWr3U
+vgqMPD4ZrK69FGw7sJxGDnLZ4TqIn8f+lw7zAuHupPWW5cz0UtbjsuhrBndhNkKQb5F0nzqQ4qP
yWlgDEe6jz2P+GphH+mZcZCyp2u1od1WGWBZhTId9aha8Kwv50CCtc6dFdfuhPUWr+dTXchoC9Cc
VXnUXQIUwYc6LCN6XsL24mY6tUlPchQmyEaxQ2ShcDaiXQKq52xNLaN2SPrbBnbTtk1I28r17aiK
Oyx5hQ9zdWslOh4wSQxKR4uhN/wvzCjPmpmGe8WwoJ7GacuKhffPidagF75aWnNlWU16G02atXOD
1G+cXN5MS+sy6WejwTyp3WVAQDeZzQXf6Tbqo1CHzQDu2WaTsxcG49m5RQhZudzokzNDo65ZK1lE
upSQZRtJvFTXhTcy4K7gc77OuQJS8ES/ds8QmAsk5Y3YDzkZtxEDum0w3bNWm/2VroDL/ICsGXse
MRDBkDcQZwiJaTpKvimt3lGP3md2+MQ0EkFRi507D0TkK2DR0YhSqFlAKlPC3Y528eASybZJSR44
C1EdgLktrCXJP5ywzKzVMQGTBEF0EbFMkdvvxtJhn9pJjTFs9UFU54zMOvkKmCUXBep3RxM/SM+5
ywuX/ouKnaaLIOZtOpVbFLM2Y4rZ3k6MV2NrvLXd8tltzTN0guGOQAsPa7D5aFeYquHohmvfWwbs
LfD4KW+ubvGYTdfB1Z6EVAGTI9ap1m6y+40boqHHeHcAsHyWsn2iaDZ39odqJEcQ3maiQrxCT1+z
DG1RJqqzRU4SnSrio2KR26rqf8Gag8BJpk+k+J+DZdS70KazyzW1cVMkQCaHosv+a0t0ROwX87UZ
hgonk/0dmcZ9smCK+Vjs7E0pzOt2LxDJGEW39jLvU42LS1V4SJTqUg+tKDVAeDWRUBGqV3cbKfnM
odraIjNlhT8Mm4lifZ9NWHG58B4FSnFkJ0jNBqv1AiMvbrK40ph78GfIWr+Q4+KSfA6C2KZqz/FO
ei2NtjcvjBcsiiDVnDCmAHiy3UvYU2alg7tr8ZsScpZ8W31LvtUsLnGePvVLgydS0yfUxYScSSZr
ABMGJskOCUZWtWB7xXUCbtvUUgcHdkTioUPYRVJfhkSj2g7tY52pnzIBzt8UbHWiIW32ixl/12L0
hoqqRvFucnwyYQIM6wsznnkn3GZfuQxNMMMytI2Co9URWsBxygIqCL7azH3Ds8VgTw0PeFLrG+Kk
SASostX+1G67bj4yPbnrl/YaOjyT9XBsVV/4mPtf9T7zG8McKOnsfivleALPsTH1nEoRC4GlqWBL
3gHzUka/uYx8p6vUjgDCrYuw4ygJMG1IgSyFxcuNjOdljPbMHYKthgSe/rj8bd1oOOJ2kjfGPDMz
h/kz1P5APshmDs0Houk2ymYcTQloHgIsDFQ1FE8EER2Q8yW+bIq/Ubg3pVN/t1PyNnSsDFZlC6cX
pv1y56yhXMkcNgc0gIeIEKtdQ9xc3LC97McjoN8j/Em1h9d4q+m+Y7Omt5BKUTOPOfuALNgPtUa0
nZY7/mw5x3nR2U64oEqa6TzKmaOe1Qa9f5YywMHzi97+WuH5T0tIW6bj7LIJIABKC8GQmHgBmtWP
KU+GrVWFL9kQnYhDs89jnv6qmBzXbA7s7WpBMLGHeqmTVDvXkY+i/kV5WdxweOLIqA9VMl7birST
Gaekz1TUiyw4z7lCMkRTSBQYdiMDkZmfseiqUsxGkFueSei4N40MUV7DhZy6uMdQ8/Ne56C8O/25
c76mAj9gaJD2Ax4gkOqvT7ByyMJmH71ER72zY/JU+vlgGgshQ8PFlGyVGokOy6HiIwfMYvQSOuu/
/RAhad8YTQaZoI4SRqiK8L+lZKK8tRyuIzZtA4in91yL3nXKQHC+1llahlzfa7kjM2OXiE/mg7Pf
KKAWXdYYpzlx36pRQE2jXee7Nu9DwZsfIJATEjC8hHVOxN97Sn+6l1iTtoELydHBxlRw45GMiegq
xsHNwvQet4MDz33RNgRSJmZ6ZAji113l2bjqSL5jBGTwrZYYkzjeMghqHUMeJhfrDGOi9uMej530
sJSoTmyFdIFpOXapzNd7x/asvrgHJO3XUvy4IY9U29vse6oH5r/xxhCkIpo1jYf2HmQkDWKiXpMr
pieJBpB29WIwijND5yUJ44vdBr+SC1GU75OGMkgPq0dNYpGqF5ahBlaf0tQ8t6EIpfJgAgDTX1fL
lRMJUrIo9zZcTJMvEmQj4w5MT/rMbUDvtag75dpUiFScpk4/q0MNCABBEe6Rris77SQMw/ULi8+/
NrsLx1wf74xBY0s7M2FIbma9vtPdYNqhnxowarBbj9x/vts8qO+8kROMiFVeQR0Zdt82RBBUEOZm
oSwgJv7WAp640eEIQhThGhRciaaLFRwPEVc8y8t8dYTLAlO9ql1PgR6aeVJ9XcPFgkn+rZDzTqvn
K/FbXNhahXd+IQSp5dcSt5OJShB5ByuGfZFMqE3LWPMCSsON2XSv9EQVbImnMCF1ow1TA20JXT9h
lwcMi36In98xbcZuyXCa554bHMYUyJ3mmnU60omanzZNzDUFaCPiIEH7WjoHS4sRJRjudtGqwXO0
4Iutu+mP9Lk7OCO71KG0MOLvXLMtkhnVlRnFmb6DUaeBBmwsXjmuDmjB/ig0IW4ISSgYrKWx86eB
X7sesQMufKBkxdYJQKE75IyGiKjwxNHjVQGpPdl+mkgi6x0D5UxMEhG5pYzAzYUDHtUhj9apq+mY
zLiWfhZwkqmZGHuMhzQJTB0T8P5jQWiDzqGAdmkzu0ybGHIc9CF7ptB8TF31EcHyoXiu3zqJMFQO
9Q0rtC0xtbYXF1zh2KXuBxx99MrH1GFTkRHF58G9Z+zWDimxggGgzOAIjfVZ77TvhKXLJrWBAome
YOw0QL5t81PWtILdXDwwHeq2erVwO6B5Dn8ayfyl6iwNZ3D83tpMfeaFjy7N4n6qxoiG37lvM0P5
qqxnMvK0Fxu9ZW6nA0vT1mZDMF9Kab5UPabO4mHOGYvmAaCfBjKQRzft9535R0zKW5+QSK6PHI0O
c8IOq7xrGkBsR9R9+mIKOlF1GEaHI7Pqz6JquBmDFGlxUvxAByd1SDlPVhueBGCslvinMM0rRBMu
KvSU4Ylk1sv0QdtECMvNyHoYLPKtVTp/yiF9RmDkiYF0nYa4V0f1W0AFbyJFaTeF6N1JU400aqNg
MY5BL8lRNP1cqts0m35sg2zUV5m7H+QWPjdEKqOr+5kzdp4MiV7RMUUo0tHPJTxCXpe/qoFxI30T
kJCOIKra/RpJQZhz09m6gys3RTeyg/oDooA6oAre55GlQ4Quu0+uoinZBxkYX0enJrlxeSCy0PXY
It85CEByo8XdZpb7QDPOQgfRkkvnTEtIjmdtvKZj+VYN+tuok5ZtdF92ZT84oBkrSY0xr/9nRWe7
NN1LSNyAz379FNSozkS1ksiq2nMWBsN8jLltVxaKbjY/hDQf3Ro2I7JU2LUY/dbXgIH/NBfZzTAF
yLowRlsxS22dcX1ICeAwuetqdBuNMVCUslJH/BFCHeq59OgJsZ+9sm16ivT5BIyVFgBAAG0qFWUU
XYnHoEptawQs8t4ZFkz4rAWVJm57qzgGhL0ATpvn8Ef2OBP6KCWPFnbDzO4rj8l7BJ/CgiZ8GXUA
/a013+ELe4U2lnitzYxndmF2iAFgl2FiR7+Xq8AmJcF0U+eC3r4Wj5L46nbATCtJT5dm/Npo9Rt+
YrnBnp1+5aInzChEyx4Q/xAWwzu0rtlzTRYd2uKUXES5lzfxSzHap3ocoIPHCqdEe55nioaICBvw
rBt7mQ+ZrR8DfswoVisTk6aERtiouvdGzt9VWX3i8lZEz3NpLsd27u+L1jyKevwseurHtl1IQYtp
OE9Bh2aU/StKliH46EK2hTUZrISkNEyRhBMjQde+Uyemtk9QUUlZfRmw6hjwNOG1zMRbGFLxpTrd
PIDO46Dmp06Xt46diW1DTBqsHgOoXHaO3JAQ1PKaL+lppCtx9ScLlSG7r9tRNXTVwV4a1bdmtVcL
McfEgDwiR9qOXsuBZZ+cpj2NjzHXF/BC58YRz7IYL1GXfDEgqg2FJEc91kaHe3zY14zWw7S9Lska
4khG7mbsmY4ZERXo8CeD4RiqCWUByYtrz/w4I8fWSIdHUUIRWcg31qZ3aDChtozn1tXu4jHYjC0e
USe0ETAhFZW1/Bz6HmVtyJ7V5VYy1vzq4FbYt3xmzM0//zDBm8B2i9YB97b5gogV7kLBSZ+MmADa
MPPjLjwsWfy7aNZHQ0TPEP/1hXE3GCYuOzy7hCou7xoJOr21Lnm5MFlP39V2h2w8OcYNVWM7ssds
p8/KTHP/nx95BEa50O33bXzMuzUrPdOe81gcyuFPs+ZbPezIHiStT7+dA4q5pY+R/5dYF4hXfMwx
Ki7qE6qYz286ZGoeW966IcjKyqDW4GE08BN7JpZXTN+4Wb/gJ+5EHeW0kIgep849mFVkUR8yqArp
ZigZ+LLmB4JaZMucG47giV1bMgCOWArzjnlIgK7WEn+sspgD6MlNyW20qQoeIqQiHwHDww3jn0/H
JhQ7crofnaDJIIYpP72sSaGbYE2wngfrWPT21VXcEGUOOgvLEUu3qbwO2R6UXR4BqE5CXzU9E7No
+TU7C520tdy0cf46R/KntYjGjRd21JhZV+ocj2PGTVk1fpKzuHVWdko5E/CrTV9sRpxNi6pyZFRA
N0LfYYXuUxbLI9Zw1lTVxXWNp1lUXzFsI5CQ1F1d+BdYySV3rPeOPdAGx1YLsslLMe5wCNm3UR/e
m+Hj6sAMmhhUaNFwUfaYaGsYI5g43+akrhhwDn5maAQt9ynbQVFfc1GfuxAwACNFHtk6QSxpOZ6m
aBgodqsN9tu/wC42Apr0prZvRRzj74DuCS2hufQTuNy2tWuSwJM/CwSYil/GOv2pEOXmVvIIW/Cb
tdxu1CumNnKii+1+Km6Tosp37grsEwvSc9RbxElgYBIHzXgj2/lIPO6+ypuj08mj5Q43xhIh2SQk
SqYMsaER7bWmfHXz5jacXMaVstugFqMnVDWSIkHlmnSXxAFV1+Kp22A5BpehK8SI6Z4sEonbjX19
4bB5j1+DSD3TKz2YfNnMIgm2VNFTgTA/6CD4kPcorRsVLU9DZL504UKG2vOIJhr5/a3j5Ne8oaZ0
cvEL4eYFPwv+KQ0TVTmph1G7RM5ya9fhGb8I+WV8lRBCYL6cHHv66JWOIaxlYIxKlOjGzq+hem0s
SBqbhS4OxexKxWtR6mU2gwaLuqyIsxMaWviTACCdH5eN7XFyK54dVuRx23mVJDa+m1le9GA4lOmA
bw3bdDda1p1rcOzY1rAzyu4ptsyKj9vy7Ar7M3JsX66JT+zzeL7lWG3oaO+sQSnsYAGlJSjWZc0r
IueNGYe+tRkCeYVqf/o2ZfEa9YeonV6cZj1zkGtuSDIj75oQ37RbP6m4XKSWnkE2+cQhnPMu2pku
40CjATEdJIpnsEh+HKt4iutk27EdbmrX9Wg6eCvbiLpxeWnbdxKUT0XZPzGFeq2gynllWX5YOUAY
9tE+NNd7PGVvRXgxdahyML9E+92q6ROA4Jki6tySXCIc1Nn468/mENyl0IM2jYQvPFkKq3dGuc79
7irp4dCeN6mzXBhM3ygGD5tyyB4ph4khhMy6oTuHeAP4Re/esj4YuPoZqlTa/VhG78oOjK1Za099
zzsyBXlDejLW5B4ED/wK5gDjTc58qGtG/OvFiMbioQ65u7pp5g1eSmyW7fRsddY5Q4CyU6J9AQ2A
x5p9Eu9yyWCHdtSYW8H0OibvZPhZXx6oxue5n37h/HEAVv1dvBZufU/pga6oMaOeoWpb7Zr6AxVS
ebIEl1DTYW/RdT6/DOZRty/a0cmPpWJ5jHgg2Ekj88Iae0O4upTgid/lOtoxCwDWjc5w7piw8hyk
WZzCTNV+MDnMU+QE5g/tu4NBfB3ZOjsdrNDeTp9hwOOg6HN0HRJrSJTeDbAvPM30It3h89306EGm
i9AmqISxh6n1GuLo2zJLv7ZD+UW0jOJzw7QAmDGqoZKEOLo01wIpy4d1o72ncYfqNWSbZkXNp9ak
9w3j/kT2D6hp7SCZdggkXF+/QW8E1q0d6O4j+B06OF7PrEnAm91x9gytJVfVciB7ocTyKR+w/uf+
OAZf04BhjemRto0E8dZGpy++Yofo1GwKGEC7fGx47RXVo16Np4Q31yUPiClLcHZTDKZLCkm4dPRz
FWCih+hR7PA7rvMwrgry21EwXVKBmq3FCLXp9VFul5EIBcNSDyb0gI0pp7Nwz4gAiXAvgtMgqA8h
moKTbKjWesYkmAcQwqjszy565rhkgVup/QafBYWIxr1aKxMmhyX2eZGfJf8I7Aa2gaD7i4gmXP9a
DE7/xWXVEJZ6sXdmukPaiGLVjDTinCk3RbfnXLlXbulJ6FBhTSOhRvkwyY/MoDiEzdZvhzzaGZ21
kx38mCJcCxuB3cJsb4Bc7BPBol/Aw+ti1MSCM57QoGOTzHdsf27GVn+z6NIiezijmNX79Geu2Db3
VQRjMweFptN50yttU3bpgF+mDSQehsmTGfmSyyAdq29SF46RCL+cwPoJc3FDS/UtGZlnVfKUDxAR
4wiBTGi/VdOJJIEIsedy7lN1TqJhJ4LsYf226LS/yo7WLe8umMxQR7UQGXJ+PyObDxuAdwt9Z+lz
9ptFuoUW/R0WTKqq7KsEfjegYrYaSjWR6W8QGU9r1dyIP22JngENfoMju4YJe1/0outrbDTxG1ep
xqrsoWKAfeiSZ2WxZ2XCdIjhlSl7IIJWR38lzBSHXNxdNKbr+BL6jRUEi2eFTEP054QJbFjNT1HS
fsNYBxgnwMM4TGAMXIM1BDekQR0bQ3FeJvO+RnHXGuUXH2EvyjIgecSFdsMlJBuXMPdHka9VVoNe
vp+W24mJUmmBLh8egpw2LOJxGPGDcL0OW1M0WK+c+o7g4b+xHM894JARyT24WkZsCsi1UQwIqOYP
DBZfbCL9rjdeqI522mI9ugwEGoIXqoqrNTdwT/Vv6383ornj031oS+aGS4BSm7DjMlh4/pYZZ6XZ
vo0V8d0oXjaLoT2GbFuRfKt92cKjCLECeroV8xg5JCEE8xUQw4QaHyIlI2EjvFt/hqa5tXX63bJ5
a0E+QgfuL50aXsjzoCaIWRxV8TeVJ2bbzMIr12SUKvm4oezoGcLaVzqUrzqXV1Fy+VHa6fS/4TbU
hk0XRhc9d24S6o+S636jDPugHDBDpc5J2rgmUb+oTdf32e0nCS8dN/bY5ucgEldzNs6QI59Q7DyD
AqIXae76urlk00QjAWFl/YkGOezyMYJ7tHz3YtkH9jNsvjPrn682kY+o/o9lrt0Ow4PVz8fB0d7b
+bvWm0unWW+tw7bdrq37MnIODunRLYP+TTs7yJhcNNh98G652VpKrJh9mfL60qvkyGT2MXwkrbuf
+/A2k+jxUOdvZmY1s4HopYXSXUt6orDnMnFKeRvr1a435d4MPpXCVVDOZ5udoLM+05FWvE5NfnC7
yF+UvDcM3OBJS26hezO4/e1IOxFQRkm9vbBvOVZQoweHvY+a7tirG/jg0pZJZmQ0TyM7pY7hPTEG
96EEYVrH3LBrqx6bUetbkmJ7wVcZUTfltXY2JnQp5cDMHJHCJeevthaKGl8/Fw4b1pQ+cxvE4r7q
jBvIka9DW++lZuOTjPX7eESExGaLvj2/tR0KABc9PNc22JqhqN440Y5Tel3akT138j6i3gGjTAkH
ky6x8ZdBYGp9xEJPIvDLyb5UA5Jt5UzweTWoTzqAI1XIl6QuPysKdqg0kjMPnp5uugfBRnlTse7c
OSgccYD/4br60gv2znXTkPbyBadr8iCafuuojDIM6EDzPmVQ7gWsIxJxYYPFon7NGVv2tsl0U6Fl
T5jP7rQeazx7duZdNnfMy2QYBmNLBtJGy5TR1EYPWfVTkdv1qZpvLBirfoVtoRDU1XEWaRtHx71u
mr/gfj5Bojc+w294z2i++jTEY5JuLQ1UTT85gCSrlrIgRqtjYi8YcUUUZvEATnE9TiokLQsjEoOb
oWw0LyG420SSZPZE30rZ7NOLo+XhTQwwmt9yh9CRzacyv4I0YlBvage9g+yerE1AZLL9jVNrR9P1
XLrGf4YV/r/msdzG302J5L/7X+tX/i4rxH9h1P1DF/mvv/v/iNriQk35n6kt+98m/yxmMC0EdrDK
/Pn3f1v/wH9CWwz7XzyrDoU2ocCOu6JZxt+2+/d/s//lgDkWrlSmjjIYkt7/hrbY/Bkp4bw4hgDs
A9blv6At6l9C2cpR5sp54c/b/zfQFvHfU12UboA9c3BN8boU32elw/yfgSgLhooKuha6F6tDVZEJ
iEqoEP+DsPPYkZtJt+2rXNw5ATLoB3eS3pZ3qglRpZLoIuiC/unvovoAp6X+0Rq0IDW6paxMZsRn
9l4bC/dSuqLvC4ADa7xwLPnnsKPCwZeCJqso7tjeoZqydzWtCSIy6V3tmom9Y2XJxTKsmj1LJba/
/uinUQ47gFj2Oda3c41yph28dmvM9vHf3vi7f4Wr/J+iU3dlWrT6//1fe4mj+d/MlV8/EDWpCEyX
vFzPdv6Iq/EHnWdGnKTrovI/uHmjc7j84rILhMn8BtIctxxA2jOQa70JW4hpfOsHOHg5d5uf9SRx
pgew35dMx/2TWZbTbVTrS5swhJ8kqK3KcvHzz72/Ftwq7EIahsqOGVzq76o61IlHHroXD1eVIpGM
0J0k9FZ3//3H9P/zx7Tp/m1TCNaUDlFuv39uJRW20zewv8NqGZtWtdFsx1J9NboHPZi2/Vo66Bli
0OKpsh1KOhScVhjbz13kczf28mIXary2iOGsCr9pyu39GHfqQrLlbVAJxLSIZe8yUMlka3ly8QgU
oOujmTczisJ1XTfHLoiMjZmaySfdFEtuT0Txba9c44Bp0D2HU4MUtiRipo+tby1dy8ZGQ3MYxphZ
RFHcaBzvHvS0ISSrSxrAxXx73Pai7c9aFudqaCBiJqB5nc7xzmQrIA+Xcfyme8/bSZ1Zu19/RKJK
DUM+wk2SFsE5GBQ8CeYxwq6MY257rx23M2zTlkwmvo43xsR+kF06u7nJyS/sZ/7nl9TSf2Fkid8z
KZfnEe6f49o2pD0PI80fH1TrEApSAedaj3ardg1G3Ius0LoYaS8PAUd3J32a+ExcG4+FEoJ/QhgM
dO55mtmHZBo/mL2RBi/K8qamGMENO5kPZlTbV8yeVyNDFB4sz0BqIDSJZZkeC9GlmNwpPIJUW2ef
3d7Ol4Hc/PdnUPweC/frR+O5dgQSSoJqvD8DoKuhGube0Bl+E7s5OHbMYGH01M2Q+tE+qS337I+N
v2ccwb41iHCIIxxCU5jYHtU3XV1VLZU9YuQQkWG5GQVfFi8Qb1DSoxtzcO3LKLS8hMb0F4bUH5nV
v166L6zAEyCkbFBSfySs9WYp63pCVlSFamPUo3fsnUy+DKhRV+BFziQQId/HY4VWv4rPLraGCgbQ
X5Ku/kgI+5+Xgco5FI5p2e6vAKl/i6PS6NzazswwQzIj2reSKA9nku3ZGpznjFX1BcCeuiTL7ybK
nr0uqteEmGU+cv8xxMZu9IsqxQlPv343uuRW/PpdzLR8Y/VsUnuja4BnLnYhj8+nI8mLJrlt/vaj
/MPD4Dswaclc8cA4LdCyf79INFxhhr1EOHVGNW3bMe/Prf2gZWqdfv2hW77Uv343l2VzoHyYDuny
jPzvLzNRuovsQoPCS9HkL3eFbIAFDM2iboJnpfO/nKP/9CDwjefes3j1Yej+8SBULFyDCWTE2scI
XYDsAa1pkfSdjfk27i1zI+PsSwH+ParIcPae89M08r/cWdZyBvx+Z4EXDcVykPMMoGD9/b0bmV95
0iadY6widzfXMcKF3NqIwsMY2DrmJYxFvayZlx1aeucnILL/+3f5j6jB5Ul0TBOCBDUKpxQ4uN9f
Qj+lqgMHK8E1SfecWK29MTRm7AW3b0kzOgel/vRQruwnFG/MZ6n/7eHeqXHkjWn1OBKhcPXw5RL6
0JMiU9K3oBDKr395nf/5Vjmmb/um63uUPp7/B2WusLUIRIUgN8HAtLEM2782lphPQi/PSFdfar9H
9dN2ziVRBF5YyV9CGX+9E79/WDwn/NOu65iUaH8e6L5h5aB/Rbmem4PlxOnjmFTIosyXXOb1N7jx
Asc5UEt03s+Tl4gtGFSB2ZptZ6Csi6/zAk3GzN6mCE2cyJrvvI0M1IzGchtyyq5mFxlx1noPpm78
Ld5C58iCvN257s6rwvLN7z3YsEyOtr8udNVPPjiy8lUsBlXTm50bFnrGKl1CPX4dw6PX6vNfPggq
0D+eWVp54HtM2nkXTPePwhEuOOIWANf4uBl3alasWbCLq9TfjGHaYWVpzEtTqHrjTCFWH3vaxI6X
nVPJIqkhYshWsCFyN503IwKgpdh91GecfM1fjnrxn0+MT5UUmEiHTDsQ1h8vlAllXLYRo+ggOyW1
j7nSZAx0k2jfvLH99orhq8fZKE9dryFVeOaThfkD0cl0nmUjTz7eedZGcb/jtoqvZmufoKv7RxRa
5jpNk/AvFcM/vLGmbVEumFTlYBT/eL1YJJ1k5B7/V2XX1iYT7QGBdWPXaCgQpQ2ttw75vG9k0//8
758qAMk/P1STo5BilQvJsZe2498PcU+xnsvIcuFD7VDNZgP2OPpLMhcwzDzxkvnWm/nfgpz/oZDw
Lb7SDt0Et7Hj/nF3tFhE2rHin0VpbX4OTLjipFnVovOeMztRu9JNHvJR6fvMaMGc2aZm6tvvu74G
b2s2iJcBubU7mc6flVfn17Fr1G2XawPZTdQ+mov6a0z+llP5D28WKErIOFwgiCv+PIpqK4i9Am08
j7IpdwwhlvxpedV43jcN7BL220Pwt5rrD/QlRmiTaj+k5uK4Fvz290+o87M5wz/lrvKaVUZufevq
rj3lAptaEmNQ8/218ksL1ybLZhkzg0gVLgy04naAPwdWwB0MicdJx59hrtmnkMU2q+gN6X2LCsXY
dxFo/ixv8FknbGhd9y+Pt8ez9OdT5gkLQgBFI2M1C6v77z9DxsfThg3K9cyhbpzgNDXI4/dBauy6
mRW1EeDciBJU1nYqrr2R44o1sod+54wxk6i5FuDUtqaNm8BxZ7nxSPdYzREonx5n/qaeogvWZI9V
Byt9uAGMtmxiGTwUPUPQFzschvfzTBvrorS2SwtYWheDyCjkjuTLHy6my8LCw+4tiRclGOWwfcBJ
ETxoUpc4YlByLtbo4gg54JRbqXvUEduodhLtVrBzwKeOeV1tEbC3sEKExCVJogMXB8Sg7EYBBz5b
3VvvRbzi0hHblKCYzVDN9rq2MUc6cEGRqOIsH55JZRQrRAU4Om3YVMvOgZobUSbbqdbofnoDVYmf
FZiMV44Op20YGmeQSJeifiaXXD/e08pVW/CdxZaDGfOqxqIYgFgxx1lhQgKWFtCZI+X9iM0RrRm3
Hl4uzz2ZUX5InIEJboFQWg/em0ilsdUtTx84Y2VlxVHyzzbI18/ObN1hzKgeQQFcYRVBx2YXuo5t
W28MoV9tEx9qN3l6mzcGYT9q15XpXZkxgyV1iNghxEErAy3jXlsVfCE1rrPuXnsDW3XLYUHVRN0e
woZgOmh22yLrDdSTVccVqOgaW2zh4fiKTuGTVT5zfNWh/y6ygY+Ww8v/aDAyNfgLUFBi+5n6+RQk
KOvk6IJbPs1hXp+FMBYLMXCBnj02blzswaXY4hH+ng/jJWrL8Ta25IIsstjpTp+6EOnGsEC0SwZy
PrqKDoymortbtSpPyR4xkLgxi8XlsZqMOdpUqtuOIiJbYUxvgbNiTcupzKkJGbZQ1qx0o4NT1R3n
hihXIl95rpPknKYMdf3mLU/scYcO7avzanU7Eh/DAqfK9zz/3UKYrNYdu5aYWJQoJ8ArtH+E+KNJ
t5ArmRfn7hy0OUyAfLovm966xiF/AQl496JFDRr39WeCusEdo+E0mz8Q4cNgFblkkknIekx+9or9
wGsds+xuuojskCJcC56948AgPIfdMUr0koWrd6x2m5Ui5opmVR/cNF3HOEMZTtLKq6L6Hme89yHf
ZBZIEth94HkrXNP5zuLdPqUQU9suhvDT8dekcJigAzKPjceCwJD6wHYJBocFI8ztulMlFuEOBS57
Fgyv7HTZEbTYQuoCp1fdkMrYthiYcOwOTXrWmvMkRByw7bauTsSh1u2+JuBtX/n5Y6dwbiWJQj4C
jocxFQFu3r4b1bHJx3aDK7Y/MKIukYUO5UYmNiCpIYQg3/XlWqOGRu/6hTzeWiEnzpJya9H8I9/x
t4yZ7d0okhcW7AQ2eiW55K6rThz2E146d2QGUDkkCulujYMWL5LF2js0H+3CdLn3cQfMlihJGpPW
3lDDU+J8h3UDPd77YlYIETgwn2pOJMbgiPIJVfQOMCVWRmpF617yyURl85hzwOwztrrHYP5mWiO+
0qz4JLpvQVrFW2hueFSA1GB7YgOMTXRLsfmUFBPQ9KzdeCkCX91gSYymI56M6IKrZBcyyiGvxYam
AZZhLRxm16lT18CNo4R5evsVMoGolIqR+yBy8oq7JsxPXSqfRHlME4T5doTOp/dLHjMG64VpbhrD
QL5ERlPqyE1Gy7vNwqHepLBS160jX2D9YN2u7LcGyztfNGQ5YX8hSz09lGULbIGTAuQYASjtMR/Z
ehkjYmGqEBfvd/UxVRkywWroLk7rvbsasFkyzO9J8hPQf73O83Ra15pc5lz1WHa1cacaJPy1WbPS
RdmLEsf4Rsr4ISgr5w4RLgsNyQUCJHu6NAnuUTFnJ5p7nPFu1nEvpA/aMi9REYT4Sdy3Npv8Wz5f
zsF53IwJY0k8jG/mUFi7bPgG28K7r2QpN3aShsBdIPeO2H26AC8c5JXXmTTdlbAk3QOSychlGSfl
g+El0T5LmLfMRv5oYudeB6Z8V2kx7eDmPNXJbfJEkfdD+YG+H7V7aSMcs6CNdn5fiy3SM+R2CP3W
IUHZxLmUal0WIIUtZkB0FGxKiX8TyKhjgbHTQajUYmbTjnzt3Xs7HPfKxfjkSOc4JD7shBJCRYeo
xwHJS4ITqOTGzR/HUqIhqlFqZlEutqqLsWoh9TJ61e1L/x0V9jpINCB976I6XBOJEM1Jl8Qpxdmt
6RakNeSCqaD8csLKvme+x1ARB+k0pR/V8mjUnVhxoy84GtP9lsREGdsC96rVAa1eABRufMNVeSRJ
kQ2TE0MDit/Yr+FrhaKMBSG5BWh1JXDJvYR+8EEXAMSxy2Eij8NJNtq7aNe84ZhSDxqVZC14XQ1o
QnInyFAzXpMgeqLZPlbMxPmfgW1lF9qCxDjko3XIU4IaGmdYE1hhbGybrVeVUvOWvXMoKuJhmBhe
LYyMO88vik1ueJe8Y61lNcxQ5xJSVmx+LxrFHoh6DXlACyLbt9kfkaY8EZ/SBPz3nBUfCBduhRUS
zdzrfYIyHGv7R+FMGKII617Lekbmhbm7ajesVbe5RggQEae6U8oKts5MGjAg+p3lj/o2TpDRZnIC
pgXZiF2j+D51zbwaxlCs1eT7B8GomC+yeHZV3x/AhNYX1K/o1pZn1JxQYnblhzB+yrYP1koTKCqn
HrOCIQEMNSCBekHwnZldZyviXoWa7Ywoh8PlVcqOkFSjS7a2falSYX/jxpPoJzPKiLrHYYr2wfHo
MykFNy07YdjB/H+Z9G0rrMigFhSKJcc/Pw2ZKj6bvnwsaDhXZtAFLDh8psx1HW/jU1nJt8K2HgnA
GlZlCcx4RzkSg8dseu/oiuwHJuCDK42PWD+PphvvEvswVRPH24QwhkCurZJYk9CsGCvh3qUA2UDI
utwBCvE6Y2IMBBzzZn72TGGugUhz3IFyj/3oAUvURIQIPDKvPaBUKqlCwuRO1PlTkfH816gMtgXh
KS2ZiquOmiRMQNF1lpgOonEaql7YTwjHN3amDnEMRViCr5uC6EKd9p4NeEM8XV3tePhG2ibI8lge
4wY8bV9SmzZEgY89n6kmnsdMPepOtrj1/No502GoMHFbY/sT2ehnmGGzQiR8dokMXg0fyM7z/UjM
3nZ02i3XmLft7OGuMAznYoA5HCv/NqxRPrpD8ojz/IA7EPqUGW0UDPuVUYf2K13ik5iQHXWjfa5s
D+a46aFD2ZKD/E0tgAjF3hQbRHa1R8Q+pk/ihwbDvHwlpLBuOEyLfQ4odlURsUZf1EKtVvFWQxoo
wjh4yIPy2WElfCyoO4Qw7/DJBJvODTZNExRn3B7USeA7KLSHKj1wyBpbACbTgwWicTelJgCK8k4F
OkSRZ9M7OW6EpI7qs0z2mWVv1GS3jwbuFZ0agA2QO7Jay0Ls3Yi58tG8La2D1ymTKnOWeO494tY4
TBRTSHJW1c+OkcpIDDtf3kNZ3xAZ1G/QC00oK/wSzlqxL1tEb3cMfWE7p0a8nax2N/Cf0WQl7hsz
K3jnE0z/LTvklWc1Z2hux8heND0DWgCXY97S7U9ooJ6Z/dCc1iZU8xwNfEM9iFp/LxtUMQKKijUc
6EruED6tqvoJ+XACVQFdlSZSzowg3UznQVnvzMSWCu0jtPB75C92799PMCSsvjgKFEJrFFxU8Lbx
MKXJlXgSVueNBOQBqw1x0k3linAfFnhrITYACPbuqXTS+5q6qoMSfNJR+0pTkvdlvjNopVYyxrgz
DtGpR3N17pV1KkI0k8g+l4K+3A+JfkehgF6qm/xdbuN1oYoZ3JN0pb21wbxtbA2eVhfDGV8OT1WE
zm+KZowYvNISRN4x5DuNEG2Dgt5cB27E643KV7yVcM3EQ0IiVUEyX5HeIZmxVtXCR2nNr6SEhqSt
eJMHaAUca44PBfmjHRM77uhvLFuBoXRlRORQ8jz0G+FBXXHiKtp0tV+uDeeHmbufpjki9oBdifvA
BqFiIOkJC2QisJiDOiR7rE2xFaWXzEz77YzHcaWLV5lHz3wz5Aq08bfUDz4dIJu5EG8O76yiEktg
Da7zKHv2wOcC4Ui3ZnqnKf2Zf5eHpHCGvTet4/iV3nJCVtnN07e0qu5bAGmrDkJk0Dr1KQ/iFmcz
l2mOHGROoRGGzqvKxbWufOIMRZNykLoQzO2T39RwHyMfAKFjHS1yp2wk22tl0hMXFsYrC2PzQmSq
pAEwDsPsfq7xxeHCIKROoPAsJQArEZHgiWhm1Rkvmk0MCG1k/seuN5+iwjmB3EU6HSusUSL5WQCA
2Bjl/DKJsF8FKtsHInyobLWfrBjFaVJdFN3diTt35wgtoD5hofWM2APEg+MCDYfZI9gNK/mB6Q0s
coTjtXV+ZAY2J5tnh3MOk/BrHibffYP3lfv6ZvJJTaceYUsa03pEtAIkIa9hyWD5MwwGi2G6V/aj
QP56oAV/tPPsiKAW2XRCAmJn89H4cYr9XFaokWcKHVBER1KoHibdfqT9lavb67FQIIeLj1U5vgto
TZD+IKwmZXgqGuMC8RgXYPJuGKo+JMLLSEiLDBq+tmPx0xxLx3vAtkMbR6lfHUIQv1u6Tt68fDiA
oo5w2K2rGAj2BL91JnFmgcA+BDkDpVj4jxM7ZRzRbB+mBT1Wk3iydjlk1JSD0crH5NVxmmSvahnv
llHMFqA76HE5X4POqdb1RG4Gp6ZJp+TO/P0ru0uD/YQdEnAskm2QAve5B4Ja5KhoyG3BECGwV+pg
xqnt0tPKAr1oFS0zc6O/c/pD4iLxIVx6PkfHFEnhCSk0qxKAHzbXYxIGC/MNs3nvnAymtuyL0/da
tD+ihmqJoOnbjmQ/v0lem5G8MCp+rAIBv4QO9G1X+j9Kov6AxDMs3VcRArKaqQaWW9z5NjYBDxdq
G6JLDgZgWKPs7tFTnZISrnndkk0LEjd3p5JSyZJns0Y7nVc8RkYRk1eZ2dEBKfrPJezghHsKWB3t
AtQ6H1er883J2ALPeDRrGb3UTLbhynLTDHlJArm8OhYPihdjuqeGO7QmcuGul90uKFr/FE1Qa9QQ
Hu0OiGynv48DAqEqA2A0WqiWOuHt4X/eOQQ3xAaoJpxt+So1xGuaD+beqDBQdIMxbb0vEBmEAgyY
H3RuG3QbGXGlythNBip0Vopv5LaGG0SIFRa0+IGsevghFWgVbBCIByAdcrYSXE/ARgZqV4P/DHuf
y20R+XUN/prcOBIBN56x+l0TpZhnBF2+cpmyDE1Ag9pfJFlsvWM8aLBHNSf7SQ4Oc4ml7QwbHM8M
+zo/erftBFMpqMBeel+FRrNA2hz2gSy+BzX58i9og7McZqBTV8rPTSgg3bsBP84S1nHypv08GhwD
0Usyt9eulPug98/ssj6paeI1EtaXqqjPrZJ8OjgfQbq9BsBOUPTWl+GdhTLtr1uQkmyQU99AcYXf
A7mwrsApckgtNggy1QOg2dUnM4Nj3CLBYz8+btCZcIkaoUXxYQA3qYNobbu8IdHQ7VKXwbvs4B1j
DoLdDBUwKhmTo3mg0auQ6cYQMwANPesZOnROJ+xWwOzqpXdoGJGKtNpZADPW6TCfRs+FWzTgJ81n
LXY1PUdo+kC7ObCSscLe6lQUvtEcYGqAW8b0T7oGMSSTjaKbirSPMD7OMc9+7jb1Zu4QLtvG1i+s
RxlaCNUEGnPwZA1+Xgq+sZ9fBj/52XrOK/ORfeuK91Asyl7SLlZ2z9enJ2uC5WjIfaK+ZNzvA4/B
nT9Mw2Lpx5iIjUOL5HvZOT84UwmSmfjQUOvgNqFjlRMyddsVtDz1SzeUgJDZ1/J4hCGWOEjlwAIK
90EQDikTrY9FhFkucR7SIvphTPi/Goltm9jxXWN0wToR7amYAgodEhVXJnMLaZNs1KgRXUkDvj5p
mXYtn0ftAN7Uvrcdx+5hsGo45lb9BFGyONHqxed+gm1Rucs0HfMgcMdznxaY1GqRLwxmRhCpceuN
8FN8hkgSbk0WEQBDzjULQGPeuhMFzDD5IY8aD2Y76GNpMJ5EQdsCeOGrEz6MMMLrqXwwAr+CEvCt
gbB8iSGZeW29F6OKOCAI1QC1cVK58Rrmr1791GHoAkfl3PsE826Y9M8kuh/VML4i8ClwX5GsXdbG
phntY2rDK4ni5o2eEtN5n4AlrZvnuoE+MiCEhBF0nSPj09aY66HKb+fWBNY3oFjNdIS5LvabXTGW
B+ljSdPJgZl4TT/ePtd0Y5U76JNf9opjod/5Rc6BJ0zmJySPhP1rSKjZCXtzGKPNrHwmf1ln4u4L
aSrDaE/mKckiDnqGIMqurGPQuSZ8p8i/ummr9tVuki/hih5jquHydNgedkwXz8+QXuyp411Jbgyl
H8sIfWaIvimbn223JPQQeoGMyHWdSyyLcTli/hqsXaCdG+1beH9UhOp88EJwDCgWSq/6XkxTcghW
+c4nTX2NZgr2MWyYOgeXil1aIoq9dCOlnslcF78mwhmXZUHRpztpznpvQe/yxLfRIXZqsmaYEHxA
O1nMt22xTCRD4zv8xVWNdJidTRmsVCcHTGdLwVQX4UqGJHXBuXozr5EkwctFhUpXxlRg8T7nFV4G
apkzJpLbdsbgkwwcRDTlLPhDExq5QyqT7h6MnFGPW8stpwuttwIK66SsHHM82iaVwipJ5LiSTv/M
LGtA4+9Oe9O0/FU/q+9Gwj9VF+09jlaDJgLzbKngN3q5Y66NW76K1EkT43We32CAxeF5mdri4w3X
6eek5q+ST2Bdw2lZ1QGTWjDf4cpxx6OYh305zE9+ubjW+5ZMU9DpEsbeRsS4NWeR0cLRF7RttBCU
P+Bxz8wErYivU3ZmjEmNVHABV2DMjYncqs5m3jpW/QOGgp05WCWUvxH8ShlWTGAtmB8JCXOOlvtc
Mk30h1nuM69N1gYbdwQ4+srYotz75vBphDreA+492YJnavIBW44lnADLC75orDitHfsK09fYZ+H4
xfZXPU4xZuiEu0oDr1tEUARYEFz2gq14Aq0xtLJdgyQYt0xz4cFY1UNXk0/VSHlqQu/Rbf3vXCJM
EvpkOvsi/gqH5rkH/U0KhHFCGbhilqbYKv3wAp+xJEBNws2MJHoB2vOlDePdnga9NqKo3Hn6PI1+
t4/5MXgjUT05rTvvkgA5DPdczdFM610VDP5KFzdWZDHoWlJF52qX9SwZu7jId6UJgap31BmP43rE
NbNFAPJR1HQJIr6OC6dn6NJ1lJbOkw0NCAaEuuksZEBBteZCf/DoRdaY6PK+fZqzfoefKjxxqu2N
NPkZD8kDkQuspgvawCDCaAOc9UdjWFcdxfVuMOzntG5P9YwRqeADkhi/sVF2myiZv+R04zeKgDD8
B2t8F/0qNhUZENUrXyTqAQmsiIZtxFOyUjEXH9mdxcYKFk3OTrqkpPU+KwuIiN7GapznduyoMvFr
VVzVbR9dId3/mHXWrgEifE1MI6IqW4ah9nXu8rvKxihsJ8a+gGi0cCiY5tqM+4jHvlTjuDObOLw4
fRFurJqXXoyvfVuzQGwBLArYfGvFVwXmod6ZsCObqf2SRvWiIujEYRY/Ecx3sm9NgX/yy68rfo7o
idHOI5qMchcN1kPUOW9dxMlc8R4wbTxNPLcunxf5viYm5QXvO9g35vju+6W99izDWQ1htOn7bShd
Xjm+QxbFVmOu7dAwma62+9SavjtTSz/M7L4KnJdWuDcimr0Ti4wjmdrzmnC0eZ1nh9HPYsAHCpzA
Uqo2uNKU13JgKH2bJ8NPiD42ZHULEv7QPrj2llidiH1I/9o2fL8hRm+HJHmCus6XY2GvF1YbQN1H
sT/gADN97O7pzKmoRihgnC0heDUo/fig402oiejyGHWSxBN6NdkHAb7MyBp2lkMmsukCmyTD77Hy
GgYtOD8SLNLrzJJyk0bkPBLGDr4uth/MqRWXgfusSrgvMSTDLlL6NdoLnbxryxj2Tko+pMj7YUcy
7bQGsvlYj/a8cRh3rUkcBLkBUN1zqxc799U69BRXwJI4VxuQnvJP0YQURRWHjTEhkZHduKdVnFZp
repjTQCxg/KJ59Prdi5QUEDiPKkyae4KoTH12Wa0bjz1ysTV2ZOyw3CUbMqtRQO+jsovycz4oBka
44+WpPpU1W5uWbIYC02GkXhW8ui1S+KOZ/ibyWd4qRA90zYAOuoL8eFT0m0c1XDhYjNfcbjVDEP6
N3fgzO99su9MI/siLZNU9moYVrpSZ2ZBlIqQJaVPczzHbEtZyx29VpwrxZ5KtjAWxNDDTulqYods
bBx5HrOrDkhGqYEdklx64kP/Pml5RMkNLwKT3brLNsniMHPtdutKIJDYjIgyBA5CKXfHNho8h4IS
F2nn5+AIsZUS9mRHjnIZHrsRflOTMLXKNpOmne3oaVfipAZo7FOP7TgaJEsM8PXQx0ht1ixw9LTD
YXsizojZxbREV2anwGKY5dv5LccBhGEX32U540vB4LImFcMiZM1jFHAgn1IATNg3rvHqaLhETJsZ
EoQzK07jLYYlp4LgBZ/7bVBEHdIic6fwV5DewrqsEdBH6pFgT1kB7OxC1A6l314SrtsUAtGBvvKc
Fs4Nw0SoM1T4a97T2auyTTp130e2yQUzrGH6slpOkUbQOIyjy8KN1rax7WWXfRUyHpakDggsc/1W
zt1LlNnnoEl/ZqF49aeJWZwoX7ywHo51mVtryJwEZ1iA8YisHqKmxBMe0bURVFUTmmD2BvGTyyPU
+QSXh9fRcUHLeuaJLx3pkH3G16UkvTrO9Csj6Hu7Ebcjs/GVObxALRkhK4KZNRt0hPVInaCicMsY
NNwHemBLWH733OyEIICvur94G/niNem07wKC1Cg8C8ktjr8m3DL4+PZhBsZ6ouvbBzm4a5MQdbxc
2VNaRvcTqdBpU1BXRgTpePg4UB8tbBJH3LO6w2EPqBzA0AjMJclJH0rmN3dStErkuPYFzTiW++PY
h181UfOupV8bElK2MnXeKk6RrWg5k6I6uq0jscloo2PrXsom2PQ04plV0h72JMSs4lS+RlpVp6D8
2dD7r+f6yVQz0sGseDbBw4H6cy8IhJ6s0HhDfXaqekj+jcvBXABp2/ajR/mpxvup1DihTe+Qd4zq
ejleFY9MXz/1kuqEHS/a+RyzAm/nmoRQ3Ef3DLm8UxQDC5tieL3B4gkTOIihKa3yoPvRTuTutVn4
gPl/59hSHa0OotKg2v0c8w0fDAUlvvkRxLG5YUOwbXxnnxQMHbQ2653KedzKJZqjwwWnsTTFo+sx
kMy4ouGwh/N87089T22RA0sdPtyclCPTKM+WtDSUR+rTcsq+wS6676MS3gyf1c6InMPCvVzr6Vdr
Q1463GWOHQf/VuMsqzhEA1PzaJkPdS7f3aI5tLp41irf0HXYHMfReUIvDc2M9y9IqT2akqnOspNa
dZYfHivVv/jsBBgVKXzsxcBxSDswogTEHtkf8cGkT6Vp7k01oS4s7iPNysmy6g+vYpBYFgjUXLch
O2bJXyotEDpi/i6Sr55VB2wUyigFcKyrHjMgtRWAPV/RCER0AIb10ET+IWPWS6XhUfbhlWuxWfe0
ee7ErdEZ6VdeiH7FVIFrIccMiHr8btb3FehZCZHJLdQdOjhUPYJWtZlW9AB7coP2GONqYFPeYTbZ
lUwUXEWUvmUV3j/B3CqELwmC2y+25AQB5H3vLPqzxpo/XH+nouZ7EDKpqqyWNLV8uiCPGTd0nUCL
MubZ0pieAQCAHmNxWPfhpYuAFQ2L5tUx1E0++mc7Lh8zzT4/ZOgAmS2/uoxLDo6XnpSTLhFeWPQw
LK4y8n3oufeZzUsr+75d6xxlD/9eVcRn4Pb73GG+5ur6pU+JXEoMrjPCdmYuCNfPSN/ogWVUX6kz
bQhWZIuo3ReqwmQL1m1aJxNgPVAJPDRmgJyO15zjW3UjsFgWJ80m7XuUHBoPHjL+XRk1954zmoT9
iJ2BDJ83mZRNkDPkkfpkPX0QT2Sx9eEck1ny3Hm9ceIOzjcN5hiLQVrP5LuBz3adDL5nLpORSgbo
+oMnkX7XufVgDSVYQYD9KwdKVgJhfM/2+EeSwOYA4f7WFnzWPXe7pp/ceUX28aBUQKnm2w9Yq0mI
tRsmY/qtNztQmBkyiBdkm+Sk0ET0+G2MnQl4hxikoth2mNPTLiJ7kZmZzfaoCZwD6XPUODD+0lr7
EGfAF6ehScfZvSu7KlCz/H+uzmy5USXatl9EBAkkzavVN5bkvnkh7CoXfU+SwNefgXfce27cF4Vk
e9e2JchcudacY1KgNH3/HWnkSMjCuFz/egMtobb3nMvMcSchY8mN9ZFCnExYq5ebOE9es9T8igLs
odIQPzoDXSO1Na5mP/rXAxbF+4IgzglKFjG205T4mK03Vu+TSH9MnMit1zsLow+NYt7+o9fjDvkj
yKNjNlL/OT77eEAMa+UjUpgD8D6C6eedqcoPBYXNEcPWHdJkoxrGB1nO7SidcDPACyWe121sdXIJ
7cWHTtcrChjXWEjwFCd1q9A5Dgrrx4QK/J7NcFc3Xbi4rw3nKZlYfwBprgepXlWavzcZ5QNzg+c6
mw00SAiPR2xw9GPo2FJexK4X7WT6YXtTvvXd7NMbkZQkdPToMbyafs3Qh8UbkirLZoEbtMM9SwSo
aPk3aCtUTOIptuCA1la+byG3yvL2U6HeJGsNerNECqdsbLx2Pt0UIHJSQMIekkAQe+l6CJq3FhYu
61mZrw23QE+IkMAqCA/AFruuOUYtt8i/OqnfRYZpClDwLRro0pMmsMua4WlstFiPNpl86Ii6u9Lo
+By7B3OsobYtC5iR5RA31U8YeMwfEfQcOt/emUnHComUbG1N0wcY65OZewQHzvJ+TAprHaXeh7It
4htx25q+3Inxr1858oTK6LuZHbVbwMVr4HeXCDjcRg+ef2d01PVDWzxaU0v1N/2BnAEbbeaDG2hK
jj5gGHblrUcNvxrjBrB4TRxl5QYL/hfKEQ33b0F0KBOP6Uub4NJn5JUr2mpb9s1plVrUV9hdoH13
w20aHioTuA2ozRDCavNH9M2rmS94gW5lu4NixZuQMOie/g1zqaJCY5ciGagE0ilFIMkywaMRl5yE
FwJARDd0VzWkdEg+1FRW5TJAd8HT1ocosL4N0WfHzvTnW+mW5m2w44dKiFff9OPzlOvyCcrpsypk
zgiMuNLBhMTStcZBBHgTYp1eRSA7OsEodCJwlKui6I5NS8d2DO2rivVTZqY7u5wN4Pv9Q5XHu1ku
0UbzAvTD7RTKuLnA3z8nFvv3IIMPPwQMbiY1sjwONdsWtJjZNlBzUKeS3K4OFv0n+rooi6VHj9SX
isnU0Owi8HK0wEkOHh0bjpR4EGQKb5xogtxdN90rrKsLtsPuPAPLQK+cPZCct2VgfTIZK5/ioGtX
iZlSv85vRkPLzIwBB/YTEi0A5rDWxvnHoywfU+MprjLiAmLqdZ+urp/YR1OmiHo87x7msQGKBQlG
JuVjPqYBwGXkEYpuPiTC9jB7HUzUBBQhjRuXzRsWmU9M6ehNn6RM3I8WhkWVzm/gx5qzzyh/paP0
0CfWNyz0dd2G1t71jRMEyKWnltsrLExf0sQm5yFsA3YTPS7A49bQGy585IDluZkBrLCAxicn+zMA
17hrvPzq4dNhDQbWRynWg5VjJb2h/Aw3NAgPsw2sqL2OlMRH4Sf9UdYDZHjfv6LgX3quCYR8SY9T
8hemrKQ6vIJzQgfe+OQD5TFghlzdl2N/j9IbvYsD/dILCMidKgT3ONRHZ99lwz0gm+yq5mZPXtpD
r2qqvszOjmbbbkU/Ew7XmqdkKsBo05GnrgyPRT16IAWYq9fNxqbtRUMBRAxqx+CJRO5xyvpjsS/a
9mAm0XPTB482W9Jd1Qf0Vxl7tGreN3OEWmCSN1i6p9rqDwL91ZROVx/oUxh20w5PXnMIDPpmfSbf
Cpr/d4Bo0NwZ0MYbmIIjqUK68BWRBon9IuC03UGhj/9l9dZx1Ttty4KQvcA/aSII8aAW/3SQRGvi
G/B7oDu5c+AFw59sQO401l4Yybb0UJMmGrz7RGm1LhxOfDE92tqQEfMyhMmBDP+M83xUUxEDnRgz
bovY3atp5/HO/vitePRbh5QySNiCoe+jsqFa+45lH39f2uzxZP0hFYexZJysyETsXUHTazPcoTW0
0Jvjud19bcY7wjPFTS0P/33d9m61pyaiVaF78j5Jhs7QQdMq3Ucz/K2iGeMn2QTxU9BD3SpcK9k1
nif3VFAx5ESrqC51xdFHxFOwlctLj0iMrTHQ/WMBMhZS88SqGmT3rNv25feh92gW+U5E25tB0LlW
L6UOKXujuLuOSTKiFbTrRzTotQOY2B796GSE/vyKFe2rssrw8vsqR7xHUEn0oHtz1S9uE+j6VzZw
55LQK3n2dQ2GxlXu7vebiROVhxSMW+kEFLWtfOrduXpSDgMLXkQ1WzNgrEuWJusSX+mjbYfi0azz
kxPJ6gKbJD+EXQUVpuicXYk+A7GqHG/tU9EyDdUJqL3eo7Imqw5mcvw86MYj4yUMtspgbsm0NV5Z
LP8H9n3a278ud+Rq6XaWYFvKBvhOt8w0fx8yPTHdbGooXp21+nVkmtppz9Py8Pvy96FQzj0kZUZe
pqI3SBSLW8jgGPR4me9+zWNNYzCG9sI/tZ7aB+vDdWX2oMKgfZB+EOxSje3L+pgs80qq+apGz/8+
1o7BetWoo46z5D0BGd0tKENaRvFtonLc8Hd3W1fq/CRt5oV2XH/r0skuDc6Ol06035AyIIpOc7Ae
3WAgaktzavbi14K5wmmo/BA5ue8+oNdevvP70HSdc8pz9YY696+Jiu15UjRphA/9tsmJreoZ/d3y
WpNi3ZkvIdzWFVllHL3atto6NAWWpsUrmBk0ZpjoVuMI2feu3eh5DoisC4Mr3QPn6lyB7AVXzHL9
hkMQIXuNaZ8wTdknN27t0+iqvz74p50haVx4VvOcTHF1EV5bXTqVEoagghN4vr4jwaWf4njrMRx9
/H3osupYjjU9amD2j2MX4urxk00BvhhrlOF85OUOJ+D0iUnQ2JZ4Wf/7MiEW0kMxJg3zoRW5dUsI
Q/ODcSZUGkX0eg64p9BnEcBLjsp2xoixMmg6vviVBwMnk/1rncWIFzLkMkTGoR6Pzk1ZZO9BePQx
aB3Mqslf07psDwPGmUdjTk6YBDWNbYOBijfWB4Do2yaQ6SPwfMIDlT0yIqypHhmSsicgpUETqkn3
6N7gYgX/6NO2GgOTNgu2AOENp6UsuMM8BFwwc/U1a9wfmhULm6zr7rQoYc0tdxr1lnyieZI7Qj15
aVFfq3rcUj+Lk4EciKS/5envg505mNGnHNNDmgW7MXwzYt964pQfv1ijj83bDK9VJcpt0WsAjz7u
Za1b++CU1zjWf53Gik7+MKqN1/XFsa76PybxL7usozoEM2Bb50k9F2TKLx4VSnmvb7YggoG3aEmM
xtjvCs+5deyot2wkpoZ/r9s7SqsnlIF38Iq3uRNA+1kesqmM/3tWVvpvZWI7cDsBuoY89W+8WehK
WVsf4bSI40DcFsW5Hd1yOohMx7+AaHl/zQDMqqCt8+QiS9y5whx2OGLT/e86bHl+cYxwjd21Zk7q
BubvjZFEBJoN8hG3Z3RDwf8zIl656Lhf6ODx1kDAd/I6VmgzGFzOE96OSrXYGRPnt2QcULxWZkiC
LouDXlaFWfMhMnrfChQ50qTBjjujffAk2KiB+I8juAD0pWn7apUSEVNAQQ/sLXkPTQLJm7jRO8Md
yPtM/A+ZV8VWdiDwZD11p6iou5O9PIubhCxgkd0ijvvMqusPz4v7HXJ7clo8tIfdBEUk85kjql6b
6BXt4vH3wfacNwN17On3FT4ibmcSmFKWvv9+ABfDvPONP10IfBgJuroYJHb3Xnd1wry7uonh78PM
+amb8mgU1Z+ijhVj6yR56QkFh4EwPLZGNN5Z/CcnAwv+GnLRSHVAY0jXpv1twhVDyyT+yoVmVSYZ
IvbGGW9OVs+XYWIyYwbVp4yndh3k40BiqfMvt4J8HQ8MFKH3o+4I+5xK12vdFV6w+L6t4Yhrhnbb
jv2dXq59qc3BvC+XByujV3X3+9qB5U1wBD2O35dBocotc00XUQa+92GuY0baCzRaLqYrrwY5L1I0
OE24M2xOtyXZlVThUDtGnBhPFkJoEK0B47fFlDxMVnL6/ZFBefk5AeHlczlU7hu907fKt7rvyq+e
K3FKGQLcu7aKn2ynEXvbM/JV4IUL1rtilC/p6vyucmgm0FO026BGx1zHjxZU8r1tOu4+aYMF10A4
jdfddJxPJxrluqdtorvzf081sW+ZGG08kTH6M5WJ18KbxH6Ou3EtKmpyEQpjUxZoiutcCqLafVZa
1s3MpsQiIGYXdN4jg4kUFxizw7KgXdoBQaKxz+g4kSm0est9mmjTXFD/3QdhW+9YrxeEb6ZuckyP
2mRHGHq9zwdZkZxhxBvb/DDTVl1uPTfGxWXPWfs1uda9ZeyMGRBU4/vqHGs8cwBrZwZE6uAF46sd
NOU+yzFYCyt/QRBiaOOWGhMszXKaacUSA1tw4NwQjEeAFbffTSnxCoWR/m7PBHvywAxHXdwcC0b6
WlASV9r6cfAEb2LXNk+o4c0TefLw65ziQuxecbcQ/XWWtgdrRG/nGq4gaUsl598HyyhBpCXgolli
GO6E3XYa0neRQywu0cLRvaXvT/0ogPXRWDeZVRoxwR1Yn1YsTT8tzprdrJMriHE2ECmvs90wfbaM
Uz2YwH7zPNy0Jup0CyLJw+SXO9vU99Sr445wjk2KNvk+8xw+OtY5G3WuViJ9abN+r5HFf+SRhA0K
utZIGPN6I1pEnfThBmd1fY9HwDxUYy33/lx3l2bQNWOdKXuGZUkrLRfyUip0toYBnJzWyHfpWP89
Wb5iVDRBkwirBsY+sZ3RAO5Rd4EjjsdHhf0MsTpayX7WOXAUnHneQFZ8V1jWS+DyNzRZ+IRIfju9
t7Ku3+ukFKeO0/TKresJlKR5GLCLxqiQZkydvr5vU+9NRbQGOAWM99S3425OWnDPTQYoQiw3cZ/L
p1GM7JDi6MjOeMw679XBNsYJ0nuy3QRsdsosohBNfcOm99ERxFwkQ/Tcu1Z/rXt8cFyFT78PuFUe
dGY4J3hNPvpCknXu/r/i8beC/P0akkkPwcFPM4j6ATcnbkRSaf5kg793QYNt+1b3W3vk3OrK5DVe
lMWB4F1mEwFP34sFpWkBnSB8rLoMLBeXzOy/LVHxsS7Igt+HkISaMykNK3uw9XWcWsJDHQ5BATmt
NwMCzyaorJMQXnxqJ2/YR27arkr6esyXin4/LUuWMEp1z/onMTAcY7M/azVwDmGOdomjWNwHaHQI
kJs+07nbg9pOiKCp/G6fd+W0ThCgfzZCkP9D4gxM+/lQquS7lNW9lbILm8MgrpZvMLyOaWCk/XTB
AwvPbwSRP5aWucldwMShD1MN8W50+K0sa7C+1xSWADeb5n9MnjiKd7O7AXnoL77uQN4LKsEC2dGh
N2m1WmrqOQhh8pnamhJsgSFlXH9kZzr7wkA521VmBWO0qe5l02xNp5mOv69Epkjehj86NU+0aLxb
qqzwwfCMpxHxtpUEhIeKmUGiTMWtLUiHCDJFSN7y8vdrwcCWoYfFlDwtvK28hpys0p6nHFe+amsq
dw4DrfPvQ+W61VHzG8Sx35w7AJtxQ3GHGuM0qV6gepIkeQT+eAoI8tk0sLPI+1D2Ac0Q134dgvWu
1VS+8fYwD4dzmaSx5C7NiRkYNMNQl2Gydhd3mFtJRLBkFqSuPld09EApWhZ6ioHeCgEZd4C/IpCJ
WarJSIvjew8CWdHp5KNscVeYokSsaRa7Xmh/31pu91SbkFaxuVprQsiolyu/II/POY547phJ+ud+
djNvycaItwSxYKYpdXGdu1OIc/LVbrB258P02dmYu6LanQ6xHJ0Htw5eyDsAthDPAWZm5V7eigBk
Zygkg8dZuvqenjG09gS7OjDpfJ+F3g+KxHKr7Mg6YWh7R4iEZCMf0i0iNo6rA6Rc2c1kLDhhcyCJ
Z1i3fo6TVdiWuyU3OVDR/OPkkuk34YwX3pWe8Xhj7rHA3krPie5FE5bbORTlpkKXsY3d3Ds1OExo
1ZCKg+Zp+rR7pvXBZKtrxkTq6g3po6OV+qrq8CKmrP6UYmAj933ncXRykCP5NJ3LkNZE6EtrF00I
WOK+NsnrzdHu6EBdf59B5xmucTA/Y0PTx6qh3em5JBm1y7rXzZY+F+17mGTOpaEFuJfu8C9KefXb
C/j9+qBNuYtjF8/zVDbM5JAzmRVzaa4hABqofMoOo97/+ZahB/jFIFNwtnvW0UGI90tGMZYV5veZ
ndjDDhLDa0dUzul/H+ah/n9fdpnkEKmg9/z3I0Qkbeqg6e7+91f7/U3dZUwSx4htfr+hEopBIab0
pJvw1FTz8Cls1qkMgxXDnizZRS7pi2HbT8TmtIz4cfOggJoe5jwcH4q5WVeNiq9hP0Dxnr+qpm+I
juH7oy15Kw0YussPylhDnMeRtJWelR19IHQrO741DOrP1fKQwG7FuPh/XxcoAAM3vxqY4b+ET94a
SObuoQ/obo5DV6PMRYE1x4TsZOVfUzjPcYL9dmAbBUcPetRxPtDJYNZ30Kb4Jqjp1MEab6dbLmdW
aZDrdw0g/C3Ng4Ph2k8pv2UUPSgrHp47Y/wkvp7dIkQlSOQeG9q9J4N3xu3GDvh5X3vOfeCm0Q6o
kb8CHKsYV69qJzP2RT4u7P8B3xsD5Ib8UuwWhHjqujpzvllKsZRjWVbOB6F5532n+tTlCDeKc8c+
6nsE5W4r7oib+a7IkXosU0VCYZofTCv3N+RQIqhGuZPg4zHUyayoFgMfMbSZzOHZhit2DkbCbRGT
Q/7jFUKqPYbb19BDagI/RK51QuGqdX3M2uhWd1jFa0HWpEXfL27UfKox1hVmslUNokpzhMLQegtf
tfavjTsDkakMGJzzmy8ZB0qb+WDaHmmz/bNNBtrgf4Gy9tFrXeSCNX9cT71CQ0nI4NqORjjyaP45
UrjbnmRsDDievQahtOrpx60wvsLJR4vTbqlukKITwNYZDLTT/JjHSUULDDNXXFY3JYpT3NGlLMg1
2NRWsy+j7NtT3Y1k2t5ISRS0m7cEh/CD2RX3fTAQUdJ4q8GlZ8UWhh/CqA4NzQdAAmiVFGD1Ccc+
svQB1ZapX9QyQnE6ZEAWddS6y3V9Tmd5ZHo630UIBJfD+spsJv3MwfEWQdZbumcLKlc/ORVzlFYQ
rgHi3+z3I9VHNJ5liooJC6p/SmZ2LIK/0G7AS55bB3mfyu37LHlrq+K1mX36EibqtMaUmy4BWetG
0SNJoERYML2hnXSiD31VIX6BSvj66Bds57hkoDtOzoale7k67TvC84Z16PbFnlOMSTiB+GnkzpVI
ycaut89VUR5momYx4ab5xjPrW1cgiTai/j7s2j9Vl3wZ2BtXKtLlXsaSZDtaBgiWx2TVte73mCaY
FYa23QyTbvGfpdY6S7YogBsONsWfaA5Oiggj2p8Wp9EoxNYQIwsoMq7G2fL3vv/PHaYfNnhaBpb8
qb+awn8f6ZLhhaL33k7ufW5qYlBDZFSYX9mNnBmzVpNyJHb5Lc2PKIKegVPgphiYoJ0vPkF/Tig8
9WYUM0V+1I4rBEXhAcHKxmjU30aZ9QPDU/7BaTqh/FhRJvmYARrmRM3cHZcrqDTSo9G03kERxrYq
B3lquf1R20YS3IKeigH4e4x3WzEuEQ0kzUxMaMYRhSxO5RdfWw9jBnJ9Shoi9CYCVATQEacP1RqN
7pIAty0tIlFgJzJ7VC6eLivYWrX5J+hpaTAa5nylc6ia2bDHel9s5yjbqFYAt67ExihiUiuAiuC2
gKegZPeVNeAIkbGjeZnfWiLpOhLxdPE6lDLfozOEp61rZxOo8klq2R2KNLpkQwNRZSCjs3MYkXsZ
o0D6qQTmOqyLw5OwQsJytAuce3x3enUKhmKn2+owdORMlH0h0IAMLfmsGFNDNARpgPrL9PUEj8Aw
HiIiM+NilxhkHTQDtHFXxqShtPERyVS5Vh2GYRIANkDp7UNmIu/g0LahQWdvI93Dk+ix9eb2czzO
BvNRd2tVRKjGsaU27jhgfiXv3k3ktnYCWNjGzh0LJnU9geHJGN6aWpASqiyJ7I2JCafVy+Q/GyFV
8ROkDRzrQYfzL3idNMnoUYnXy9fuyg3UZ2ByPOuCk+M6/T4CAC4qZuDc2WziidGjE3VXdR7NRxHF
h1wjLRAC7sToUX6MbWkCDIhRKE0ovGUgT35IHBONFtS7zkNt16tIRwTlOT0uBIuZHa6SkFxbH/If
wXY5cS2IxbaeQn41jRYyKbtJ97ll5zjPWBBReSEAxLecIhtgGWPFoLp0E5C1BReEx5mEm2TCPzBF
/anvSSkC4npvqWGbToJodvU6BDb9QIO/1qnBRDTVJcy0sxaeJGawtIhxKMiB+23pDxWzobyzcXqT
l0Wees8JmcHdiuUCjwf1BNpKvHLkGnZulB3joW7ODO/e+4lIvzI0tkZPShWzmKZkrVv2xHVGi9vA
bcocu42Q+GkOzx9Flj5kMT40NfsGNcF37xCgU9R+tfZq9R1qlNfFREpF6u0m3T3ZfnJ0jKhYD9Ih
Pa0/4jRFUTrReYYREpyCVj1nhfdeTTEo0eG5JosBqYtESZR7jIn6+sGfZyJPDaZRQ1H/y8N8k6YE
72RisFjo1o1BJkLWYrSgJbQvyiXZRc7UdNMyHOGYUyXetdfegHuyMbd+tugoUheogyXETSKPvXMw
qswkS/kusRWetHAxOOkuqAQ+WJZlDvcGuxJOzyjiMFA2G6sJ85OAbm+jxDFwdAyl4T8Kz2ICj+2j
mk1eubeClXedaGGfAijGSEQw9ePL3E5yQghHwVwGnHFaRK1Fz0iVIC306VVrb2o3estjNLSR/5IY
VKUjvTNuk3A8EJBNZ5Vsv5FpaRUbn21OOZkGOIOdzP5JJH2nSx2P4X16otR1V2YcI/6Gesv299g1
LSfaBM9EITfAwxCBwWo1acgwCEBvTkIuwWFFrDaJaA5ZpSPuRaLefCIQlaHfKtm0b51VPufKeYoV
cTPc0ihWyKnHzX6NCzGzk00nVaJglikzdH/q70unqO+pRyU+xqA7GNipDGyLaHWXYem3rVNKDgg7
gDtUSMlffRNxXz80AoNenw4wP6KEEUBJIzOHdj4s52M77OEruP6mF+jjpTV+B4l4zPr+MshOHCJ7
/GxhHasssPdeLD7dJwss2s0bA1QPLiwjzqTsPOJhRm6+9hr5YGTkvBSzZCwLoiIhvHDOjk3ENdW1
ycamdbbKQ7k46rFXxsq8wWbZ11+92xpXNmPclxIWQDzfMdHjWFC3LrB3MLLTDaSrtUa2zEoRvta9
Pk2N5xzhRDdkoHV/uJX+Dtl75hPwnhsAjiMNQAHm9SVHxIlVbpWGg+Jm6HAAWzR7i6plap1t5sDL
1wJtM2myyuQuHCWutSX9IfhnlcZb0eH9b51uWo1OuGCfGAcNkhYtXsdgrSyFnabrzkTEqnXrKiKn
7OHfwGpwytEy1TbxF47J9F1H6NmNDoWVso9Vb+3m0nwi+VTgow39BQbkbRJM8fj5qddsv8V7I5YQ
qRx4k7J3BsK8wB1RJEMYQ5FGDktGYHntpF/CYPsE2zOTcD875ntvgblInWuYxq84otOtXOA8JqD/
uMv2LP0IyVyGQg5mNUNi9Jq2TkFCCv2XI01MUvc4NDl51G6TaYlUMeLjFLCv9hgjVhx+/9Szj/Si
ZcJMwMMXckFBXoC6mlPsYcACIehCAM/1xk+ZRRom2uBxeNQ5d6ZbTOKO6siHXZAELwTGslPVFMeI
AuOvgQxADgLDqw7zfVlU4yGvhk+fuKgWmm/ESGfF8arhF0FzHhbOAekPoT0jcDxk4h+1+oAUuRgn
+Zu9OaQjMlgnYgLnbWsRqGgg7gSbNrMOV/aO/KDwMCTzE/oXRHdJ8J76xr++nKstIdfgZ6BehymC
jzr1PyY348hVPLohKSpTlGD+yvJDa+fXIej+0dx9iVk9MSOG4bY5tXVlnBsX9ERefwDL3g9y3gdD
AL9DKrEqaioPk0j1eu63XVEd86SYMD0mO1jSYosFgJAFeENL+uWrF7tfCSrDdR7GND6GFzWDJ60j
UkAUdRNVayzPMyLWiEBPPrkcxvFUfeU2Bk6N3V/DQKljCNovM7L8ckKYOBlHvzwYjS92jldZ+ESq
t8kTDw2ekQFt5amfs3fYe6RmWAwyg2luydSUfJSCNGxOCdBNw3ltfc6Q+9gLESX7GZ9R7N93Q3lt
DBcri1u/UMNsQ6Nn8ub53LZ8cptyfIGcpRde3xc6AevRSYbvyMDBaxJr5SQ2Czgr5CEf3BZgQtit
zaUmtmRtP3il/+F3BcrEjsD0nvZ90Ye7yvCYYeTmpzv+Nekrp8J9SwX2Vzvwv9uqXoPd/WVbPetG
LVrZ6NkXuj/gNmR4oLGEze5yK3SbbuCIahQ2sR7TEwCFO2C3t5C9lvAFVIe6t1eJGz1JHMTIuQAJ
iiWGiZNK3SNRnMIiXWtby21F0Zx7UE+cCJ1rO7Q7RQg5jhb8DkhP8RSmOEl6jEtDFCPd7r1/YvaP
k8qfVG1hZenkRaEuEHQVsUATuItki31ucM/uifdrq5g23aVsciAwOB0akho/QOlrVQrrfOVsB8Eh
RmVVs4lkvcFL/mT4OOywlzF9R9HX0pulclti3QQSJsuGWlKRyMfOdXbTQa/9Ask/hl+ivyBoh1hZ
9XjCurLm0/9IAvgzo0q/DEVyeQRd0MOQxmDhhaHgxis40A0JCup6/uaES5JsOPPft/nRpdGr1oTc
hCuSQU0D961MvnSP7yRLjnHXfpIjTN6q0SFKzbM/EH78uxriXN3El6A/c3PvPFV9WArnFlPUG+k2
X0FOFKRYMpvUvJ1bRO7MKr6LsTlGmTp3juqJPxruoWBQI1vN02w4G8eo0I6L4S3CjXI3peG/ZB73
Wcza5FtcLPiMoYvfeV79pgPnPrQo2GPhsFCOZzU40dbR3bI2//HiZDPU59l4MltaRZZVUtQjKh+z
x1oH59wOj2SQ+iupqudOeq9Fh9hnJqWTqSQ6sLx/cQEiFLSTkj+0x12kSRbUJ6N6rUeONY3zYqge
z2FFu8Qy9U4EQ8ekY9iBDmFkFPUVApi7fmT+4VvlYzxNes3+cIQcvmmcQ0CdFPHprsnuNPZTP7+K
oiVInn0S755dPEzM67jzN3UzFMSwsYBAhkkpFZw7uzVL2H1oGGqC22DawWAzc6x1pXwxYpyftNDu
gp5oGhLehrMCa2mXcA09kyptauhMFosnLMfaee8YfU+KJpbxPqppPHv1bQzQojaN+qpj442uQLMN
q9Fk5mr/db1nFPsABxSfEsYLsVlWC7Ja8GUlUbtSeOcWG1WJSjd2uj3t1Ct6or+L3iaCKLEtbQka
z0Di6A0RidRQeuYCI2M7uq+zUs/oOwCmeeWzJ4pzHofXiLhL1zO/7fifF3XpWrU0z+MivmSMgYGQ
vDO91oT6XLSlznAsXmyTADA9uivL43bCcLT0Z4I/RouJM23xu7W4i+HWWgwofehzzOQ84XLZi+TB
xgNEb0GTUmZ+O27/POJ2IBHMSOkZG071GEewU7I4RrVbQtgw2+LbN7pgr0tJzIEU30bCaCZj4ryW
E39poJ2/tGFqkqFwEYVpe6cKDo4ecxoupYC3odLsN1SgpfEYl2yCaHSqjc1x4E6IGZR3ghlxWBW9
kaARDt8tE4dC1GKYqT25CZFbX6kbj3k53JP9szcKUi/y4OB79M5r/VG05tVCJrlGLnkBZ3Gz1USc
Xv3sBDjjEjgiHJfLTS0HrI6EDwEXhQNo+WQYDaBDVp3LkNItkWr1trX9a8Fi3Pg2VJgmR7msJtns
KDOtGfmJJ9pL4oIU8yK1n3Kqd2rICS9zHazE9LkgZmwCnu/cESUjxePzHJV/MarQHE2XDKFcUOAw
3+8BdDmwvijG8h85yy+R988c6mAxkDILt/Qcth0GYwMnj8vhD69uCyGEq96gTXtXFNxmJrilqQvl
JedQRFQj+P5NLWzefc+gZ+btcOcFeDtuuWn8m8vHDILlTjuIi32d0E/tOeXVRvqQIiGYyB5XnTsQ
Xjo56660b15d/mFYUK/lED9FyBcjwOQsQsmmJ7z1LvAj+9DBWUk7761V2WeNfm9ioLkuPOteTAyb
FSobfZ9g2dUakBB8pWDTVqBvfGRK5ogeOMGODWIOIuRUh1Q88XMXSGdlltyI1eBRzZAKRlrxplVQ
GmI/eU0I1j31lay3QQIf1NQe3cTmmhDMemdHxbTJZi7InDgPHeLomACQlI3xhwlozT+/N2K5L8nJ
um9kwUcSsh8noV5D02NiM5E6p8PNOHPPUTAc5iBinmT4zAwz9UZ+Y3RGTQXCiuoF0qBYeD9ytEi0
ZVTeesbNRXlwRGa9oCk7VnGVkBYevCZ0pDbgTJasU3g9TfARt8huOTjQyh7lDyr++c5jd11zt29R
GK3Mmbgvo667lTvT7JwDjOUD0ySAE4IfbYMvx0QdkVQ32OsNZnEU08BtIVpi39uwxsPLQXSah0UC
B429Hh/W3hLDvsGFtMq8EJO1eZ5967EEmkDOW/A/7J3HkiTXtWV/hYa5s12LtkcOwmXoSJ2Vk7BI
5Vpr//peXgRfAyCNeD1vM6CAqsjKDOF+77nn7L22H6Gp4GkbI5oiZVjjCDYFdAYIEhTNiH1Y+nRT
PWrt+JIrFPJ9juYdMwim7JRewBzT2qpN6xPRE1iYutlzGi12eTk/0vir6InKB9C7P6piZrzdbCtp
Hi5lI+xG6Vhz72StqdndIsK2W2/Xtremndgrrib17Dd99ByKu6vaPY0TV3+T1evVe4rk/FmLwKR1
rdEgRxZhV6axecTjQ5gyziSX4uu57EYRDu3safryGqoynQX96g29dm9IIdo+0i+GHBSoKQ67RRD3
gtmcCmEgaFVkfpzMHLlEutTxiCVjpsSesTYT0BNdcl18vw6cqVmudtwCaEHV/ij15b0syuUhH8KA
s3m+oQVwlurkpikE54ZCt2Jx7rAnVOuz7Wh07lKkCm5nhSIXq+GUDORO8I9JT0uE96agtrFMFzGS
xYZLcGNDOC1nhFCbn0bD7Lb4Ea6o1OwEGozTyhR5fRayUOuJ6mi9dtRxFwDXLOkj64/NE6G7q5/H
nIBX5weRdEhb6An2xEvhNpbGdHcCeR4agE/yNAuSrPPWf5s2PSW1KR9TTPrOkqZoj5GpYG6X7xCH
EVqfTm/EJGjMHz0QYG4RqROlJPe2rDGonGha0jJhPU21zB27hpaLALmrbjmcXFOPs5uPnvaiLcJ3
kZRuKYP0ZLMhKX421iFCtM/NH10hxNumBfkFymcjCyF0UAOFvRJZR9TwEYNlPmlaop6s45MQdXLi
xVzknTNFEtHUIbJF01yoYPFzVxHNCCOsOXT36NkxVCjeQL7SdelOMz4prRAr0GLtSwlb3iXFjq8T
dl1n7OVpcsOGFymKWBASSVh2daugL5V90+jCO9PkuFjHlFgJe/1N1ZTzFPYccoc7cNTNNlLMvbBW
vYDRFzJWmTgI3Xixpjhzl1YN8CL1ayKtndR01ocOkncoRltJlb7nBXmNRMDpJIgEPorVIRQ7mkQ6
NGGLToPcEboXfuqtfoWBBzJF5X53yq55Rw5Ccy5hgLXsVdXUdj1WajMsLpKlvKxAaQKeVIldR1GN
ye5OERFTtsYv/tJJwdCmz60Ziq9UgCEejOul0eX+xDF+PBQWlXnWpM8MdcVjak7mzloBQur4oGjV
LR+xf07NJ6QaDWkAsSsa3R7meQwMwig8qP2rnEnCQY3qI8Bo3U/aiKlCVbF4y6krpizB1owLw1iw
jKUx0pkE7vr8Wg4Mb6KWeKYEZa8jVUzZC6U8Fvdi16XbIh2cjpkOJ1uwQ6hmF3+a5dIVCepiXbGj
kOCddgLKAMVzX2bNl1IMBbaSMVpZSjgmIfq5BGM/xrBO2pqI5UgVmkA0cU6gKnGtkcpuUNWHKlb9
WDUsr55i36LtWM2lds4gdTxwbwGObV8bASVzRsNUcmWUklb5NbHsyyKtC02SmASOnA96oUcYWUys
r1fGyHWoMQkFNQBy9z3t6+dqsI7K8G5U4qnF7BzOdf6qg27jODZyflVLIgeLerkpIZ0FNfZAKs22
3A0T7ZBhJ8MQ3qfac9TpyU4LS92uwa4QKhria6EjAt41wyEKyGOGETVjjeloNZmV5MZt404zy4g4
h4YjRdGdliQPYMh1v9ERek4YIrKOhqYR4q2um+ZFH9vI4e2k7kyrvVCv2tZq3yaR+jCGcBFWZ40q
Ji4hZ98CtZzOoc6Vl0PLdMgvZeNMbuppDGkIS8Os7ONBXbYATegPg7aBuhCCKuuax6lTqT+7NPHH
s7UoxXYoyx9jJrqSNMonLMyyI/5EXWrUdgN4FoxKDssVKFg8TX7V4iwJ8/qSWn35DKXyLXQkBXAm
xyAEsDSZw2phZ+ifIsPCZsgVxTn7XQ/hTnXr4TpiqYwk0nR0OTpKAM7tzhhteUceFocLkqRRQRl8
KTKpUYrPsUbhoDVSaLN5f6W68Xatk0sqlYU3M4yAo1o/SnTeEDlkNtyDbSgyY6MG4NijyOBdLFeg
YqcvM+0YkOjNo3FdoQIzNgUIANBlWiT5s6N1s4prHbCFIKfepDaPevZl1qN6pq/WI7OMl4x9EAHg
cRTNC8LZg6bEtdcWn5VoaV7br1IalpKcMg8jH6uZVpZMU7KKPvD1kozd2xRKT4Wm04Lk6JuRACzg
RwsBmtYt89IppFVNPQQikhkFa6OjtW9IVnCIo8Z3xnH47IH5uHKePSO0ncD+cHvJQ/q0kAIFJc++
Zrg8pyoL6nIc8LJSMYdzFnR9dk50U3SbapVaISsB8dynLChKyzsUo1uhOq48sUi2I3ipXGuvuGP0
x2rsHeb7bxxEPsKeEnZp9c4T5dlv2hr0zQRvQmFuYXTaaWoJ01ymF3XVN7a19XHVyy91FVsYKvTa
hh6I2IgDrR3YFNQ/3+XSPAxLgTGd9kqVwZ+GhxNDCPxGp49VsCdEWGJ3NETBK5k46qp6ITKtFOvY
11RKdLN6y9FW2ZCcKm6aOa9u6OQ/kKx6zQyKVOTFio1kbuRiRCMpmI+TKv3IB+FTqtVdbGndcZj8
ogrvDWMK+OqzwKnDKa4JDDQ5nlx0uscK/jtXjSbAjWBwEUrCI8gZy16EyTMbTCrjQJZbJXpYdA5o
UDA6M+BC457TCoPIPKBEULriOx/Xtk+HVMBUvq+D8jmITw28uYHhh6c3oL2j1lKdYsTs3QjSp5Ui
oBVNtPm1skxOtojjNkEMYH0l+T2+hLdUyVraO/tyZEhrZnMS1BgF6SKBAps4HKjUeJOoHwHfDohd
62bZQbIQGfOQw1Gkr9dMp9XEkr0BkPM9CUh4lXxMbSTtj0YsvqqMXhA8qGc9S9i8mZInEShTbCkR
+RHz5IOE2ZShjX6GOO+UWO3v0gjgYsee1KQf5DUyUq57pBSL0bhWp9UMADlgm1D0aY5H9twqQNFT
zsA9oBBBV9FXFPOTmIr7AQ3zQmPejywsaTJQlhB5N6K6+JOh1x57KBZ5QRTsUTA/avKpAGjiMws7
/oRSE+zLgwSno5qgDzX92tJVDS8hQNkSo5eGzHfiIbxlNqOt3FXnAoXJwNfZxpUpaQiwQC9r7sAk
emPfn7gIF+QhnNGhAY4sBglgNNN6BiLcEprMCi410tW7WupFqiky5GbYyxYhDGZcnxesIl48IoSz
sNbrQuWIQ8TySyKNkhk3UbtD1brLjelljpHzlVgvNjGjFebmdQMiG+2HHxm1E4YJ0EEdKgVyamCU
KaS/dRDWG6s3jrRE2Uz2WI67IvlmOR0YB7taxzWQ9KPiRypW0yIGrtVmHOwV3M99tDjaCLn6ykEI
Gv+qgxveW8C1BQ4ZtvHrW1rgsTDQCMskDO2G0OH4b7ldx1PUB6wwV+U7E0OyAOr5Weh5E2uk4wCG
nixpwt9aNgUzoJJvaM5BN6YXI6NsHFCcTOOMJDFkaIuim9TqyjjMUxYYfVBJFiHJnKHaKgWvlPai
y0kvRA4h/UBDioUwJrI7zQi1ioji2ZdX9aKjFIpHXEGdonxeKzpc+HmPinQVgnHBf6YYuegYczHe
0cbqmnJvoiHUE/kzZY7bh2FA12baGHQgt7MCuZD5zs4KJc1WjIiw4KzkNUkP1yQ79RWK2YrnXkgz
YqJeeVPU+m7uR9kt8JReFmL/YGZso0JZSG7WRFedoc7hvu4k8bG6hj3lejR681Tf6rDNgxh5oV5z
nVNWvytXcgrEVavfFmdGtvVuicubBcgYd3rhm5H1hW3+dQF3miTKxywqc2DMsJQkroNxSE1GAIsj
6fNdIw+gw2gRlLWW7lst315PrZiZd/K47MdGC48a1i4Xo2vmNFXW76tKu4cP3d6rK+RnNhq2w2Wg
TT7q65EZcQFF56EkOp2rQ1U9UypkV5TEYt+UZK0JGAeLgpUE70Hul5qq+RNlSpUL9hKiYVnAwXlV
tHrlKZ78qcbxbZnj4oztoDmVLFicp9u9JheGP+BidgUu940irBWTuluRduQ6yHtAvsAmMDvaXYwm
vxMrH6i+tUF4XJzGFh9gu+N9s2xBkHmcXphNUYfEXhmCPNceWPWZwDPj0NRG3BaolzemLkHPA+eV
XplTlUW8qxWOYCKCr40KA7SP5LeGJ+kOIk1cQYqlvSSgs5KXVDtVaJmvcTU4C3Ujn8kpStvrXo/T
56Sddkme0nDKQcICdiBaI37MTAaHU5K/QzLzpmHw0zm/j5Gsm5EQWBm9iF6byrNZQ1eyInvUubVh
TOGktsbZA7IGFniih12o8F306bvN1GPSwNkekA021yL2r9fsbixB2IncB44Um19SWB1GNVJgUmdb
TSlvJXhw26RTjTuP4beB+kHupA/jKo8gs1LaIZ0XS5WBNHyQ3ak3wDdW4beZFg/ZwpSsWYfqCqWO
NlnPVhS/XzWicBQJdZ01cVcUYkK+Tx+jdGG9Ib4BYFnCpwlxnZk4S2MqSBgoOasI6GswEgYEFgCb
GkioL0zx2CosbRTbIF0akaa0TqgTDszDGM4PoxrjEopuVohmd0lzmJqRGxGY5BsU8ATZ6c4V1W2n
S4jxZ1PfjSmu8VaajmJZ7yElos5Bn9ozMv7PKW3qv0TEEdFoGKaurEGEhICtoc6/iQ2lKzMIPwfl
BdXUo8V1PKvWcptRWm+wxe9Lko5OYqJbe2ZVjSst+o0yYQhmbv47jiEPXSWVr52AUimVTYbSq8yK
5Ju9Cl+G3QQzitDRvhcqkbs8ftAaQbwHS6uzJjflURFVgFREiWD2L5CR5rSN51S9FCH92qKEGAS9
5VlLlJJJDtLsCgHjJiqms6D2hV2KUh0w0WrPleH+Ixs27jBFhXLBuEqdU6xrKOJqazaOV7yR7n9+
85R/iW0zRGpeA8S3Iqu68seAaIULGzWOgHZOrfU1WMdwr2Vv7VqTYT2oH3D/IsScpXHmqkXyUCmW
VyClpcCcd00KokRhoIcWLvRSIeIkRlaeLddx0DQpgRkhRCMxVrdJRThHMtE0VVqEanZfVpVTA0y6
0/oaw7Q0+VauqnulzAgBHg3mqnloPZqz4KDpNe/qfqo9E0D2n+SvSda/RH4bNFBEUZHlNchSV/9w
9aBZBNGiINUlzQtHTalLl/Ia7ZNOiF40xt70C0Pmejkz+QrLzGuTRV9jOyEOijmui1lc07oqOCYJ
gJFd1NQza1Mxn1LQLbiAQlxVvYY2ld7hzwjpBb4YStVdRORMgFG+vYt0fpFb8G9qCWIkJd3mQGVx
U5rivW3GV6DMKxiwlZ2pGWu8u0xyejl5Gi0JTV9Hjlve6Y4ltr2/zKX02AmS7q3yRDdEw75RFTZX
pZLLhywJHzi1c/ijyXNQIhGgFEvfJjaqcAfbKuMMA4xfgKh40seNURPSIa1/sR9hmVVJJm4R/a8J
Nph4qrSFeQeeJu+AHM3XTjzTT16206BRjJTFaNeck9do5oHpA+TApQ/pUVcUf7kpv8P9tc4aMleL
TITjNZp3OeEPQS2R3awpk4USOHwr1ehbHgbTm0xoWW2GyC5cCe+FTH75z0DWLFVTiMsDqBdBkLDd
SdKpEanFGghN8FVWv1LwM76xVgCkzgYRBNe+jwH+m5fpCswH5EF5ijQGOMBc32ciwWZPXxn0EQwc
/AbS4ecvU6FLh9wS7+fMiH7w5ECU96yqyvh0bSvdGTNYQD8D1utyuO7L7kYkz0lGARUQ+hX7jHGs
G7BVSvIZuWrVIEdYWk+uuDnd0JDF9x50ia3WxlEhpvXEFAg9vNyemZCbzhhpO+R02l6qFhTZeltc
okFG49Or70Y5GhT2zGLmdaBHW/1TmSfJ7wZxcgboZHdL8wEx9cD1mRNaUCxHWQ4r16oRC4ATBPVW
1tFdPogvcRmnsF3AG0WraKFZS2fme9AtIWUeTR3dmzgxwGyV5jFd6hU6WbX0IaGPgw2pf4gsIWky
nerVC73MSKFTgRBFWi4bORLlJ72FOT+juXaWCOaipiztFqJZcWkHoNEVjmKnMRKRQ+6godzHMHhV
R0Yr4ZjiB6hT7+fi978+pv8dfpWXf8TUtn//L37/UVZzQ53U/eG3f38sc/75r/Xv/PfX/P5v/P0Y
fzTgBb+7//hV/ld5uuVf7R+/6HffmZ/+67Nzbt3td79ZUyq6+a7/aub7r7bPup/PgtexfuX/9MG/
fP38Lo9z9fW3Xz7KvujW7xbGZfHLrw9tP//2C9nav9kl1u//64PrC/jbL3bUxFjGb+1ftm12Kz7/
5a9+3dqO7yJqfzUkmeTKNa2bwE/25fHrn49oimzqBmsLj+pEXrJbddHffhEk8a+qJCtc1YTQmqay
xl22Zf/Px9iLTNkizpP2FHfeL/98E373Yf7fD/cvRZ9fCNbt2r/9Iv9MzvzHh76+SlPXZV3UTOa0
lkh2rCj/IVlTumJYilOkbbWhfFBsufidfJm+jEyvpRcOzfXcDusIMzui/75bZtzu4YBO7RZymja/
UQhwJC0c9UrPJRtWqy2qXFQLHNM3ev2dETHY4j3shxu5CgyjxeXGhb1hx3IEfKCF8D6V22n8qpGK
AKTz0q5As8PRfGK3NOwpvZUydBbzIjbaDqMTcl0naZiDG8RfqB86Q1JD/BSoODMVF6BEMBKamStH
7gQK/UIDqj+N9L4TYl906sOt0sXf0SLu4jALKIE9zi8BfJKgjapTW6abULwTfaK9pfBixU9i8bwK
UTKRsJRzGkBmBKv6If6wiuUJIFOgR9Z+tEQAA49WQmxeQj950pwkh5W1gCNBkwIukHAu3QH6r8jG
/TzWbysIMK7KY08htDi6SshBx7FAv8HVDOdH1RC2ahm5fei3JYVNPfnh0rgL6CFGThjsxbtBlenC
Ll4OlgXCOGvs4prjC23wypx9BVknOi1nAIGkKT/YFZyOgrsZYmepU5o+Ww6fsY6GJGfLRqwnEAox
V7TCRJOPkPEn/493IO6OZZ3YIlhZCn4rZ1BX1M+6VdFcAXdqpge6NC/Awmg+5cceiAJyRDryw40I
YD9Hc5Rq00PVpa4cNk+wYTdSrZy0IfHnjG5n3J0L0E6FPtzGRHlYiviEB/cHkVy2It+u2bsixqdQ
tkAty6DudFR4c32pkrOeXE8VG5gJQ2ihdaDNdpy3TmuOJG3QutGj+IVRwzaevmXJLRFCJDNk8zb9
TKaV7UVuThLxc+Hqd2i0cgKD6QsnvYEYGyvd2uSztka6XcL6Rc9H8GiaQ4rmToJkscg8aaQSUP9L
0ZvT21B81zWHTHpnhfJDgTozVJJPDKaDu6uTod13sc+4uDX1BzFDa43YCjE6gIq72YgPbflM0uNB
TqPHAmL9JjJIItCG47OoXm1iVyQsMsmZLv6g5j8MLXsXzfYYqG3+iKYJGU9O5SVDqp9V8WbI6DxJ
HEVScKWJOWofbUQ+LDL9RwRjgnpKi5Q+2UwKSxzTMeyXSx7zJ2UrMjXRuiBTyscBp+v/30T+J5uI
IhL0/J+2kQeW5b8cb7em+/rd7vPrX/zHJiLo8l8ty1QkUTQtSZLYNf65i2Cx+6ukmKZsylCXTIPH
/3sbkcy/ipz3TItfeFyWeSa/7iLrQ6ImaZZimPyXv/n/solIv09nhhAha5bI4YgKjH1ENZTfHy6v
QFzSQWwVB53CCeKBjXrah85ylwTiS/lnMfLrd/vNjvUvP+0PaecGKAMOEPy0ECKvTVqWFzkcyILy
MDudHXvGnwRoa//25RkAxwwDbrIm8xb/9uyMTi9daN0qDqmAhwHBtS3fk43qY2Jm6dgYZ3zdjuRh
F/OJv3Vpa29GTwlUt/SboHK7AIbKKd/SJuGR7Jl+wym2mVuAmd8MAJtRSvPMTyglHcNpdyQIhH9y
/Dd+f4D7xyfEhcOloKpUNn/8hAgUQjze9esnhOBkQ2aIR3+FPNv5joGHw15w2udny5l9csg2xoP1
qGyO0mu35UX71mkT75eAY6kv3X1hluYltn7I92Aa2G6Ywm1SnyiibbldX626Qfnqqa/lhXauS+fE
ZdywY8BFkpPdecKP/Se0k11mO7Fj2r+5e36tb35bz0hoTv/N5SHJaA81BY24Iq5x6L/pdEDJwlAI
jdehX94jiO9R9PrFdaeTwlwxpnXJtSWQRvHGE1o39QayO7yJO8iuhFQDjdvjGHULhyEax0IbSM6J
KQ1HO3kXB63foBnbDo/lTX8j361AyCY/5tKxFVxmejTmyY9HcBQ0VmCFhzkPok8Csgc64G9iSZT4
hgmpslHO/EkH/puME5wNgp9/x3ADP3kC4j7yaX01bSCbqPwcSL+vaGfUL+wspg9aYDURvI0cITsf
h+U8u6NIV3hH/xy2IZm+PM7oHCg8skePQxSqfojZ0nFMH4xxr75l6gba+KYP8FYMnT/PZ8UIFuz5
J6T6jnYiGX6Lp6atN9VFrMlQ2SwvVFrY6Nz0Kd1V5+WAfnnHoN2R3fQEsuOJ2F5s065w4uvzp/5L
vyw+MxT2YnJ2LVpkJ7CMEt/c2pjx9nrXG85Q30nEdD9iDxz96w/JGV77nbwjxOS5r04hG+pzel/f
54Lbwz/+hr8Z9N/IJpDQ04XAuacTtQVh9JuZon7LtZfO2MV73rgrNmmYI+GNzz2dnInLj4ZMS6OZ
YDgHFSZwvxDlhYqqF038Tk9PuEGqamuNXpoHen8Yqq2IlTt3QuLPc7u5vivyBobd8BkyXUPYe4wQ
ZBCTwdsr7KzMC6vnKHJ1rCqSQ9hWSxSI5NE6HBwpt9UbDZAVnAFkGo2HTUv5Pr8jgKxiHrrYJIDN
JMUdOgy0hU8pYohwI3zhzCpaO7UMgYk4FcarDN9s7F+iZRfEbNFSHy/meAyZKVSUF3zQIC6OrbHP
sLMgrCCvi2XK+OBdR/RWVifmMuHicp/ftC3o6V0YlHfILOxlT/SDTUJaeBgC+UGmyvhGU9I7cC+f
J5dYgof1C7IbBMuLNjqW4F4fGlf0rGNjbPDn2iWwLRsUgwrrejM91HdUtcf5K6cptrluR9YJ4mue
ooeY7IENUlJHOF1H7ispGI/5U3VGIm2HLhPmo/iUeJk3BMk596l4ZVIsj7U7unDNPW5J7/qDuyQM
hv5T5aKB+9xo/a2rGxqxZIF38lvBpFJLd7PXyxTL8uMgHjt3nZzgov4ZDhYiFAdMIKlnOQw4o0Sf
DfprMzldDVehttUYWC7OVPsTf+gygBKZzqCGtn6ENf3kQ/zFDNW8DIsz4ACxl2DaNPtqTxCU+bjk
G/GCTFZ+iJ5RHZaKnR+KZ5Bhr63TuTNXl109M3V5Hj/6D+upp33CMrbhjDJ/8g2YSSONFhAzX5lZ
7CxXjU9rJmnvMezlKfvCUdthoo5tQk0gr+CVPQD640q9QBZjqCp7t+GIU0sPzGAHato3WX2j+4qI
ORhMxL8FK275mVNFcoKjXJEKShRzTwYNcvt3OcEtpKYPGqNzI7I1oXuOW9yrE8sJAxQVlWkzn0nG
SaxTbvr9uE+rx9A6o6HmclncSMQDein6p3zLSOqBxckv92g8d/0j2cGBfOno8xE19UouAw0cd+5e
BmUvOEy8smMd5C/FR0qTJQDb/VQGKzEUm0CgHvqH5C70rvfyKTyT1ji+j5To78m05Txmw/p+JG+N
Oy09jfu+DchX56Jz4bzXx7LbG8txcIlwMneEUdnNa7XTfJFQJJfBLCOgStzh0WkYKXxRTAvbfqfu
8wOhd0xz7vLuhbzEYDxkbndTEy5Cwj2QeNyPHuxu5uLyBQizVfvL8sHUbJ85qV8FV2ecfYvbRsMK
g0DNbt3ugLKu26AX8jBdUCJ4pXkI70WXlTrxmuAaZMvbursW1ws3hz2fF/MtdmO/fRU93ZPu7iXW
Xrz65mN5iLhBTCd5CL+yc/pU7xJ+hwdxz0SCXRfgCNswIw5vgTHmDHbBnZTxcO52l/lLOOkOx02X
xElPc3GsvJrnFDOD2yTb9iCw/tipl/iML28JPpXZaYOKSdNmftEcGKxnZAykuSIPxIxRPEX+HDRH
ImiHjCk97rYDSRH4F9kGrc3YM5GjY72ZkLuh3fYNw+luhQCreyM6hKojq7uDfS86/BSID7a+uW40
W3+RkRnsxwNTey85Sm7qIUUJN+m3KSFcH57z2hcl0B82tNHEdBOOYefQ49ZxxE3sWI7la7a8qWzN
NnFt02j3zOIIxVVLn9MHy2mcbAviVdwbDkfeh6t8p2I0QQOECjB3dY0INUS8gs61SsCo4Gt9QOvN
kYTPKTk1865+AJTVYCYx9jPawuhUj55KagAj+NHFxavUG31BA+miDCGnC48EuXOJieE7EPeWI5/U
u6sf71HQSI/lqQNuf4xPzNnYRa58Bpp3nWFUIFF3lJEJ5YZ+et34RG5mMcEhthl7oQB43AUGUKpn
s3l5uNq9DfwdiKyd/iid2Iskj4UTn5BwDaon5YKlGpJ/eLO4GqVLsW3Md6lEjd77TRPozb2aB2kR
YM8oPTS+fKH00PI+arb4orikezkodLKN8kjIlPTDYJ9YnJTNeD7M/Cwkgx45cbDXAMODzj1LX8YN
KDxzwdFhal9v1ueX+RgYIvStbwJiGtHNHZE3ufU0m1AHbzVxsfa8X92OEnpxcpdaLVqLMc7x2gda
vC3Uw9khzI56qIJfyGb4iZs9poARbCv25N6p2SvMo6afpyqg/OrvzGdJfe7lnWJusebgSd6g/1MQ
BS42dh92kcKTPE7m1LWRcKxC39yN1xOJk3WLpvmuTh9y8xR2KiXMcRReZf0uU16M6EMsd7LPpT75
5QW5xabVYlsF3sV9gNyPXbciBsNuHHJSUgKMhs3wPPjju+Ur/vAcP2rRcXhGrsNBBdvu4xVPF7P3
I+XZI5S3DeKTAQkEzWaoWE5yprXlavvxLfEsFhjBHmzNV53ROo+O4nbH6avwdZeYDRV8iHzPH/KO
FotK+sWXSNjAXgwM9kye4XIvCdwQe8OfbNlL9WfyQF1oarRMPpSZew+r1zl6lmys7z13EgPT0E1R
j4gIHXiCfDg//qRS/3enKgketiJJ4trs/EOdzhBFIWF8pE7n3ES14NdDgAzHL505QNuAzeQ//8D1
kPwv50bwHpJkckq2FPEPx7hwAFTFEVaBpoKq3e4BOGdeMT/AKxWJMm/OZPa5aPLM76V6ZvVa34zG
tq7PqulPXLRNdb9eoyl7ByC2P3t268v946n2t89ufbt+c2ypesZuOfJhhxYpA6nBKR7pgIF+YXd1
Rh+6zA8SWfIvDP4KFWbhhyTOghymZEYO/D6+qBQh7Z88K0NZ35Q/Pi2VwYjEj5dMWPi/f1pt3Jqo
H1Se1ibbdgfJQR75cD2YoS0y3NuMe2TfQedFFw4qH+aziX9yUxw4RgX6VgnGe2lPYCrdAIoYJHPq
NzpIbG12vM/fEN5gUsUrgu2uc4fcGwsf+iW3PjbDyhufVcMBGwGhwIJ/Pr1F4z45XN8shfrnHdws
rIUSsTazOT2+I5GFJC8CWn/kpdPnHIneFqK5ExJUvLL2Y6hhyrgKPQKZkFNSpave0QcPi5b0BWuG
bCdYGuxAuAp6p6d2Lk17dIGLHHq45ZyIqy0LSOma/kDD2Lv6zaVJ0Pe6E84QfacFNO1q+3qxXIVG
OZR1Cas28exe6lIZ69zL/HCnBSF6Y/VvN7K/1rW9L9RBSDLgnb5TXZTd2P9tPKw7doPZjT7Ibhaf
GCo5eISKxG4ayHAbfKwc6l7JIzItBsJ7Qdylx3g3r0aejRH0BDpTMGh+MTlEwQW8JqRYBGOy/TzM
jznAOU6OG8knWxY51kuPlskJwaNywY9brfa0eGvZrXU04GzsZ0/Y5dvePEeOSoWjOjGyIyr7hai0
A+6sFLzvPVHQBCAcVjm2l9BIpzkSQVjq/PZ43RYvKcAA2pr6sUReHSJxMfPnqA8s4qQhUgU062EM
YGI+G/fCiXWPFFWT4wtoWlQZeClUh3zZF/6T43Klnki24SPBEgfVUTlRPEKu3q/C1/XMKT8KeO+d
FmcDlIC79ehSiFtN82DuJ1BoBEf6BFYqfVRb1Vc81Z+IAgr0uxL/EZphH6KeOzpFMLj1hT3KUbaZ
jZq4uMNSm3zB2YY3P6vBtd4p6k66jQcOozQ8Jld25CBk2RR9GrtEV9ro3KcjBRWuXopaJPswhcbZ
gbhKOwEa+IyV9ZxtZZ/yRkyPQ3GInsR9jSWU+0JsHF27jzOvel87Re02IdGNqy4wXNlgJOMgtcDS
JSub5Z53BCF2BwTVBfGJnGMKioe09rpP+FX8dGLpN+aR63ZL3KrlaQfuN33NUt3XPEVCXjdoEi/d
XrhXcBB5nABR8WBdSGzkOl7xLEChc9uHarewOJOjXgXRufI0LowPogGuz/Q54KDsmgNnZGIgY84q
r3FQ++o2/9LwhCFf6y8xXS7qYZWekdj/KCS327jMAmaHI+crQD3D7SV0dpuV5vI1f2LMuOC982dP
y/dZ8pLDQr8+EJWCprh+033N6x5Kn1tl2IPQWkJnfeshC3B2cCKXJhqW66Ps8iRAkxWeiRpojNQN
whhKNA7LJ5EXsFmeY6ge1UYqbOZO2c8FQd+X5+Qr241BGx5wwYrvGCxLwE5UYu/hQ/VU2cYdRwQ3
O7K5OoJDW8WJtmTJesRZ+cVB8nhXmteYDELRjctdibAyPiGDza/8YwPDMfNtTuvL2lpUUwKO4c0A
5qv0MiY58iokpWiC/MF7qj2ixEYQLL7Trxd7jld0nOC1OEm214P2M36Ux03LPbCFqXWoD8YO4fpd
H1Ca78Vz/X+oO7PttpFs234R6qJvXkmAYCdRfeMXDFmS0fc9vv5MOPPcpGgNsqrezluNstNBAIFA
xN5rzbWRF2Gz7HfCw7hTVz47jsxFOmEnYIoWxIrv57k1OZHj31OWijb59Ue/aFAA8of9Ov5psVF/
VDhHzt/BfsfUbVz2J+TLOrwZ0eJXx/vEKW8z/0Xt13ClzZsaYFeLZiW9Z++ccPNn7w7fqs2uyP8J
dKxOFsaL7IY/28LBtQ0wII4PW8Hf+OXakl3tqb4Xn6PP3Ake2p/aL53Na7kkGby6HdfmkqpWvgYv
0a7bBVnF2/gNlZCHfeC+2LPJLfaiixxhPd4ah5HaRXgoovekJ1hyJe+KK0xf4Rxsu4w/musQDA2b
pjVRQLRQ4iWOg4BtoraQ3odXf+n9DFeXapPyd594LDgi6iuJEqx08i1l94GSNAXbxsZWve5WSboS
f8mUQtorZZ+tCn1rUGiZmj3ZBeECy9J1aA9u4Rp2sr9YEpa+q5Me/5oTTY9l1Z5pRPrvkrDKZ3RB
JIsD5fCndmv9stzmunGNze8t2H+kJTgUn9l9U31+Nldvxf8BHYB6tn+zfBvTt+xvDUB9LAKY/7u/
2zeG9S9DRgMgWsQfiAowtv/fvjGlf6kYB1G/6fRQsLvzFP5WAUj8V3T6NZEejSoZlv6PCIA/knX4
Zha8AJH2PWP9BxoAjV92vMdTdVGmcwRMXpVp77Lb+7rH08coAMlUiateHHeWhsGACOxFWOMHkMbg
YPQZqYfsx8Uouamk5oc5Rts0wKKS5wSaEjAxrixCo229MP17sHEHfyJZoK77vSCEiqNLQXUQ/JYt
Y5FAtZU340y+qCi7KR3ALRlb6CQTKqg2nOsFFJZyCSyP5jQKLvaMBQm+o2A9TSM8W7CN2RL1Ofy/
HmSdYoVUObC4LpoaMqIut/1Wq5tHrVebDRJwKkReUK21BlwXpsr6huf0IBMzxHZ7KRijmzFMgnf1
/Fnj5E2f7yiSLFmlX8TtlKX5jh9t5gUrLCpJMPnKkKhZJIAaK4Ltm+Qvbc4Xac5xt2PuJZ4+OYvQ
E1FXObhoinTSePONLi09XxBxvuJ1yExqkL0+vUVpOz+gZd97VybfONyNdPb76EWF71Bq4VUvUQUn
ZTMfSeQUxG6VS9pnQ7IWcqZsE5TjXpwU6xrnX22HpnqLWcge1D7irCH80OPxSQ04teXFrSFnK6WP
y4XwO3OQc3QX1Dtl6l6wEd95xF1EAYxNmOoU1erkQyaCYznV7WfnZ6x+AP2QSgcuPFs4hR10+lEW
DmIbrAIxom1NmDp9fXHRwiD2oTLi19e3uiE+NHKKWUviu44D3U7l9yHWHLPwsJxRuQFIt9VBXkzD
BhNgcOFQxJP847ZruqjoPFkDZShN2a+PV9YEvRdUU1lJChRD2HbuSCNDyYy3sNVe+gAPRk8w5q1H
UMFiiKfbZFK2wlS4XidX9iB2dwB13zC6goJPXxUPUmgn4EQ1y/hR6fgfKngeWWRXjfB2xEI6dkuz
nFZJnpD7R/kjvka8bFcwIBRTukeU+zyRSQwMw3ODTn/1gwnXE7sWg7T4lTLJ2JfQU6Tsg72hPSSx
9IAdgEH16Kb1OG3mmXnvQ28YJuuV33llVLHbhslL6JtwQGY3VLZLqHmm+nANeCpzaLy5U57gEat2
Q0iHA14156vOySV+flpK3rLAtE8mcgbQcFiBYEKoMEjzkhG6yVx1E3K3beNDja5l7Em38tiHxwJl
+NCpB+jRychmeLCIqbB81MoxvKbBmLZNP+J3KLFLjwFkOslAGZhiX6QKrVF676QrMcannOFjspon
jh5FMa0LdsgaXucuK0jcM265c7spZqIUMbaRBNzR4Khetyz7wSaWCJ4dcPN8XJe68INohX1iPYpa
ZYvlq9Lt/MlzdGxsieKKlDqzFOdvTxUmOLQoF1GGX7ep69cwYYLrtPuIp3CdqlcQSzbIePcQZ5JK
pY0HoGjvGdYyVq+KQSClznD6Vl8Rn7QSy3xr5rcSpW82+p6IMPLToothkkUYlyBT9NnX4oqatVMk
kMBx+7MR9LWlx/eK0OzyrnBHr7yrabHh7IKDTBG/wvavPuLstVsrJAj5CsQFPMR+6aF9N3Lkk5yu
Ci3FRZ2yMxEWg865K0FkNCno9/1tSxYR6Ajk7Z9iRnu/JCkw7ZxKB1YsYJsVPWcmRxUZmb3kildA
NyNKlaEsrwG3uhpbwcBbSQAe9IlCsdjuCNjEJPFWC/hJZ0ibWNrw/GxppMLdJ8+SLm4wP7tZR5wa
VKGZ+TRgbfU64MsDelu654AUND3dVnp1P9MkZDXGu34dkgTfK85IQcDEeZD27hw0X8S/LFieHJoU
7ioYRfB7C8J9Fxh+QhbGjvIvAuqJIzaB85zXVhM6mphdrCFtImwYBvSmttmMGHhgBHH6Xs9BhhG8
CSXdivy/rcf5x+MtgYPEbhm/rhdKpPVxnHnyi2dCNZLxJ93Q8acw7jp+0rRB9Ad9cJcbIFn4udW0
gzC2UDhITQ2L17TAPU4pmdD2gdMVdaFmrdHtanWsIdJa4O/q/CrazensE+GoF+LmmwflH8NXFfIp
ne2M/IWYIfDvIl+66YniGftnjeMTebY4kUD1kt4hjy/KiDPV4KGbFfXQ4nOSnhHT2lnIh5vNM19x
25ffkqABr/pIrM9SM7ayxy5dWojiYw0YoWio8IdXOSInuJt4G0gvUtlc5rwIVGuLm05InQyxe3M7
RQloA+QGLf9Ani50lacWrudGnOqLQNWka0tKwZL0OdSv/KnXPhTy4gWLxiWWdV6EIHsqgeMRldWO
t0G2nsFQddsspf5hGp1y+vC8nVI+VdYqGLAcgqYh0qTRdaeSoxtRuZF+x4lsPM1a13q0KUGDhth9
8/bF8K1d3QdOGCHCGxzFzHaWjz2vJmSpxJX8TrrgUjOfi7xfmyXtRyYPlEfshcREFCOFlTZbF9Ro
uul1VA+VT4pB+zAYGmAhqF8poWSl7vYdMVoRGjYW72B8hRvwI4ifPe9jrmrV8SYY3zXhvfAe8+Sn
3r9jDrFlrAOTJZKGkbthQiWbFTZCylXU20LcSyWTkqUwqHNbBjPTZSD3qy1AYYiHP5LOQkvoThw8
O7m8aYYnScnsaLjDKJcPKCjLKrKNjKFpu2VuQOp2OOiOEQ9uJ+e2ENKs83CWercVGJqwg9yV3NfV
uJM09hM9aocMSP11PP6U/Rc5/WkQ3Q4IFQAdbx/du6xq3QgISUeiUcekLukI+wMxyhEfkMzx2h8h
aXoB8XqBRoQ6COuGcj3t9gJMSkVeVwfmU5fJGXdT4VnQqMP6SWSTdoZ9rl6a2ib33xqiQsgVsE0J
AL6xsyjxsftdESb05I+bsviUubcJMh5dn+XX4Bz3PaqLZKN4M97+WYOOVJKkKlU3wOygcXTL0ON+
s5/IcMGB7ciXlVmtuyn3oDci+uAgK6IozFSasdNLl99EiCNpuML+HXF2OBYNQxIPO+obosdBG7U8
n69ex5eZEnVAKZ7aB9NGam9JA6CTHS7k+tdAzWyIeLAdPWuM5z3XDKMKo2OPL1ksfwlspdANNuYz
HJVgAO0fP4fxQ6hBmRKvTB8guJIDVRgoGIPVoLEtgiAlOaUv+8UwUHhf2ewT62aR8gkoyMBK0cUA
qcm8QwxPdoxsOnRJshuH26xsUc7fDbylHfDGiF6qYcKOomIRCm8pdrxGaF61PPlopx8Zwg3xIeXb
okXGIskOk3c1NrBn0o+h3TWYZQvzk5xf6AEwOyWhdMzGcIqMupiEMFQnFdbfhbWwTGlophzyuXyf
V1OJbiQlJQIT+Gv8kMfqulH0jZjcIth0G1VwBzBXPf8kXbnEv4d+4+h4mVBhOw2ruS+qL+ZAykjE
UUZoSTB+EAMChCiGyqg3pjTZ+Ya/FjrZzYcHA09dPHGyARTBnB/aFIITao0J3VlEn6UW7LpC4Ro4
eQG1DS201Pxs4JWRmMp+lwIgu6Ew4wACuKDtrnqT5pYKr5EyXXVTo28QtXtBn9aSwVlJu4GwdFPM
fmNJhuqDWxszOAFEsahu67jZW1gaoooaefmLRElHrqhXGA9S/yapezUyZnARbqCnnO2Ygsbaf9bp
1hYK/dHhSYigITU2wTZ4xfGF9GyQSZrdyAXxHDz6yqc1Bp8v5G3Tm+t6BBrEz9SpOYh6bwO8N1EH
Fx42H7W46oJHgx1Sj3A4Ntiea7RtK+w89KBqtggKMFIsios5qwAgzWoSXnJmjEyFtu3vA0Dt463m
7bPwRTN+CMNhpKiqlQoOqQfBjDeqdl/3aI4G/96YIoIcOS6UiNEHBE3xh1Bo7H7Cm7wVHpq+dFTT
0akmUWbsNeq3xs2MNmMD1Ro00Ml19g998QiYxEY1XPO3Av1JadqVh74AWKEjW9dkykwJcqL0nkQX
PKIUXvNXS78fErg9CpRpyFp5u7KIUs3CaTOF6ktt/Mis4JV0RVuOELsY/F4EyGzRJ4MmZ8zuLhxf
WlWjkYB1BJARLKu8edFRu0t1jshMSA91KeDO99aK3r1LYvWaGgatda1FPMb+llbQTuqipwhHKZw+
vg5Z3fwEuDU36oyD3gevfdrtB1RKWqhfldlGHNk1IueZelBeL0V1LabSIvBfJgh7fjzaonKIhauo
fszQT/WGxGl0OSnSgvxnSaB/WpvrSC1/yXGHZDlIDxHFSDYDwGdfquYH/sZVO5ZbE35voJYoaiYc
/SmDxE9qKXxOesLtR3u4aGW0JhgEbv2I/EYkKuS2NfuYCHONHLeMPUSDo8rIxVs9RfriKw1Lt78M
zfwGhD68+kelnTVLCT5UQLw+gKakbDdSqmGHJ0TdSB11m+XyRsp9N0pyJzV6wm+8CyLTE70kB3hO
eCrODVG3ELVaJwfr0px7Xl0ABKPCMgSuwIyhT+WA9zi0na8VXBrqRM4KVpW0VZJ/VlOQ3Ub01IqS
rbrwJtfRhXLBfCw96uX9dVGaqGm6Tk6Bpp/UeQAphmVRReoKc9dSmD5G4SOALId5bIFCGH0T3zC2
TecvTzppu/4x6kljE9iHLmBkU1ci/KCFeNU7+lLbxS7ytg3S/JW3aJb5TYPw9FJP9XdB9c8Lni2v
SKB5kCfndCWFeCZLZAr2Socc0dt7ExCsJDqE8SxACG4UDdEtnrRJ7uZdHOFT0SYyUCriICH9+II4
9bsnLSHDpiCE40c+LRuYkF0bP0jV1QCVggN0C8zC7+j1PZy/5SeV3d93/GgcS/xanrDQY8exSkIk
PoBlAJNzfD0/wJ/lLSbPPxdinU4kqxA8IeFCBORQ5T6QHjAPnx/iwr2yTmYNVSSBWCquwVCeiAR2
pxm9mOeuPN2dH+i7l+L4Wk7edDYDgzU1zJFRyGg3Tw6ABzZQ5qyjBcuQtijryP/gdHN+3N+1udPJ
eTzwyXvvT+Kklz43sbL7X3PDzLTxIzqszDZsKCe6MPkuPbP5z49KktLAG0JtQl3NuTW91+4IiIOA
31wY5vvnpksqBC1RhoP0dZgiHYlbU0NiPLMDSc3YN+/YpwOf3Jy/ffL8XP64fYoiAtPCH6ecrtAR
AaG9VHD7VF1f5xk4l7s6hRmGAlOqC7fNa4fsm7HG9S9tff3NSjUYUeNeGjgvtnCqLFLp5mronUdU
rrCP5FuxuzCJ/yzP8p6oCqYuS7OIYTy5GWmfJACY+I0tH90AIbIi7AXph1ag25i252/It8/3aKx5
GT56vhOvK54IxkrKhyK9LRCwyPKFOfvtu3I0xvznR2PMDoJc54iyamcVCsJYK72CNpWQ1K4oL2X2
UF96O2d/5J+PmbA5FnDuo3mqEhJTDO/KCH0622v3SOn5hEi2sqbIshTvu22+hzQerGlh2lSnniP3
/E2V5qXyj1mmGaIhmXRZfvdgjq+YMCBelwoYluomN+QbrN/Jabwh5X793wzErkM08PLoinIyVcRu
ilIFvdmK2taqO4Rb3zXcdlM9Xhrp2+K1xO1UFcjWqiGePMTAp+ivm4zkv3W2toq3ZDM72OYcMNMI
2Nflo7cJl+OqmRzjiR7pcC2uPef85X67SvzzG37f9qOJ1AlTpmDEU1c5B3BDn0iYlchOQk9YtE/n
h/r2vTga6uRbRQuBeLsIvT81G70nhg7/hC/Z5wf59ot7NMjJ1wrQElRaab4elI6Cdptqb+cH+H65
Oxrh5DOVS3LpJzojUIVGSITF6iq94vC7mWUww85w0v3wlDjkvy7rrX5rQe5ZVKvzP+J32+qPt+Ho
R5x8sji8NAKnsXmSerf1GrQyGq/ARrKIyafZKa7gdu6sv7gw7qVnOP/50XSpJQtKDPhM3kJqTtSD
8BJg+dLcejP8Ml9y5AeQ8P6bL9nRxc5z+HjQZPIhgXGx8nTla4T2SJ7bNBxF4+Rw4frm6XHuvp68
/GRhBUmT/76vFHt2s3HCRjS2kJZ4Aa7qC2eb087/X/vDoys7+VQMghoU/lCrq1i5xTYMFaO5zvSX
sbv2OtR7cxiwoqK+Eidq7f6T5FG58EFYth/nr/u7VQBDGvGesmRK7Iq/3mEYvuqYWewVGmND8bAH
AwNgdOlFt+fH+XarZWiSas2Ge00/XVzBZykDrQ72eNvwzt+VeJfeVYINELbESIcunju+e57H453c
YGtK4sy0Bi7M1tEOrkrccTXxgeh7YyRD/83W7ni4kxW9n5Ix6PORvXIQbpX4Ic3TdTM+nL+J87t9
OkePBlFPDhVBHxWkT3BNxHOg1SuWgXXhozDflXMjnEyHeFIIRZIYIVYeOu9XU2F2wByu9695WCAJ
Lhfnr+i7VeX4ik4W7XiKxsofGE8H+BTApcpqV+9vzg/y7fH3eJSThbtqBk2KBb4/2oHe4rK+lX42
a+nWd0PskphRnBANv+gGbvl8fuRLlzc/0KP1qx/UoZpAhq70DgybPGIT09YxmW7nh/l2P3F8gSeL
cx8EuE49bqN51bVoZmfPZLejPrSdvZAB310+D7gmbf+l3pc3sU201Ob8b/j+UlULAQRbGui6Xy+V
3PsE6tf8ApA7qjzW9aZQ738P8R9Jl/49xsn/NYGTNB9L/t//6of+AJ3cQj6pjoVNv//+X8omTYZT
YqDfZw+OE1dWmGN/0U008V8GrCxL1BSLlHtj1hT9rWuS9X9J4Ev4Mx1LNaVslqu/bemy+i82pAbg
bfE3LMX8z2zp87r3z4JCJIiGDMcCcMJPtFTsz1+nRViritiqYw1Gclw2dO40+k8B9eq88WGVNHZa
Y9WwqmXZvJjxTWe8dIhO6uZXn1uLzrpL/ccoxsdm9Bc2UvP3/OsPk5GOoAZTuEHM2JP5Cj6L3Njc
o6OmYTQEZ1UjyB1V3FIN6D3ZOXpeN3/9u8cqoa8r93wbGI37YFncWR7Vyech8ojytDwrp8j7AXyZ
Hndmnx/hpND2xxDa6cdhCmYcJEM0NkYcXFQvZIAtcfi4+cbadm60zR4v7Qq/vvS/x0TcoBmqpOqI
636DbY7Wt1DtGxEmfomIFG2RRlhZdq9jOD5/aX/OIfl4FPPkyvI48luYbaVd64hnFFrgWuVWaJbp
BajV0gA2mFu358e8cGWnerwhFA2NQOUSsTj+uwHhamKP+eb8ICcfpr/uH2+ITnEbnhDd0JO3QwN9
Tup1if9GWjXYsjz1Adu7ayzFVUYGDpKGblHJdAtfDRjM6IYvnq7nL+zJe6Ac/4STfVI8eLGeSvyE
+dBLJCZ2CHgBva2i7UJHf3FfNr9X58Y7eRNSU2WPqTBewyEq3MVb2oYOpYXbf2MP+M1bB1IfY9Pv
t0+UT26vHBVe58mY/GsneZCdkGqU8dsZOu4RxiCvXoFscv67W2qwp8bmpBt/lMWkTpkkk7RoO9ok
N4odrfo63xgc5/VVsFX1Aj/D+Xn0dRP/9zQ6GnC+D0ev4SQLojQqY2kPMl1uj7p+C2tGkDdW+3p+
pO/vqClRjKFQAo/j60gZ5GmlSbijc08mGmIHAcX5EeT5bT6dIJrFQUGVLVhdp+wICToOOjRC2Br7
h7iUk3Vffk4C7J296gzrWS4vFyjWLAxzQ4EEv7kScPud/xHffBwUnZIhemBwk8rpqShKICnBICa7
pJmz04xlGG3lnOwG+eDJyYVvw8nR6K/Hh+rYgA0qzniZk2k6kZqkk9eeY6XBGI/S4wkj/aY3cCDK
JYAJkuvZykkGvgn0NmMLVL2Uc3PRE+mLNr/7df7iv1v60G/yzqB8VlmYvj5jcsomE/JaYbcmubge
7v6NTgv0/CDfTaSjQYyTNb1JPFXyRgYpoESKBmz55tIR+7uVxlDgqmkST5Hn+fU6Kq80o7r1CjuP
rHvgq2z9xR8EIEndqvKchCqmANJQ7gF0FHpwd/76Toqmfz1Uy7AM+D5A4jTt5C6i7AcLjvSLaSyt
iLUA7NHhZMJa/U7Cx47+9Kbdt5vsllk2a4Gy/fkf8N1TPBpfP7nBVkaOfJEwPkEFLrLQhTlE60jq
LrwpXw+Mf18mBDsU9aapkhn19SZjWkxqQSEhj+IJTi+LYmVZmhtDFz/ixvisG22fRehizl/cd3dX
FVnbFRVlsKQYJ69MpolF7cFstBsSpopsiVHZwUoGHyCymx3L04Ft5wYFYefAgPg3zvsnBZzfF/7l
F5x8NwtfNofM8kpbOUwreYmFwyWc+wahHiI3G87MWhIuLI3fvDMMyYvOGoFR4dQHWlZNp8YVFy01
tQ2KmmTVS+dx6ZuXRp2dEKJusiP5Y79eTXVAShiXlWwidVmscuyGcWCTMgENABX4+ecof3tJbD/o
xLLS/GF7MAjKsFSfS1KB0ZF/uCKAeKiuEhMHk109EG7ukMdrl5DgATykeEXXHrh6cCMZRCNyMy4X
jr75mHIH/vlJ8tcZDao71uP5wdYOijN0Vt4ivZu8RTZbJPn6IJ9Ec/c8wi84fzNOGh1/TykWK4ku
h8RH52RSJ1KVi5kcVfPNcISFtK7W/Upyou1/s0NR52Xxf0c6mbz5KHWJHsUVi1PvjE/sUex0Kf0Q
V7JdkWJwYd5+94H7MtzJWjgIydCQaTMPl7/BjO420QEP20KseTsxwR0ujjg/pJNNxPGIvzcZRzui
XOzorxDGAC6sdbo983iZLq03y82o9ZTrCw9ufjCno/G1xCKkKZrKPv7rlMGTYxDAXlds48e59uJ6
G1AEzvBcrOe9bYq0CQxJfG9e2Dl89/Ycj3syVSuraPxRI6CpQfOFYhFp8IXlXfruRh4PcfIRLYWh
1jmez9CO9mleX3PwK5o7u1H9i9uui6PNF3z02IZO77WWuFhUkotqw320pzsUlsCRFpmTuagWLzy5
+eefe3Inn68m9qJB97g82U2vx6t5loCJwZWKGHNJsviF8b5bW2QNRROlB4Uq+MlwWp5GpJtIxN6P
8gNCrLs2ReGad6+aYNyfv7Rv5ySbH0pAMtPytB6XDkZHlGeL1aUfrjwNon3zqtaZW0wpZt3n84PN
v/uP23g02MlELBJY8cHYVcC9/E0MBFCLbb7cF+7et9ODFwwgLy+ZpZ9eU11UFkl2fWV3q/rJ4NtE
Aupa2eqruaKvXVqOv3tYx6OdXFRsJqVXZIzmP81sgJkAEW8BC6691UBA8wNfRFt4DR7P38pvF8vj
Yecpe/QORF5tZGBJuZeO58qf6GDskE+gwdIVr4Sbi0vlvPiePjtFMzjQUcOZN6xfx/OLIGjJwKnQ
kSOKxy5EypbsEG9dLyPbd4X20XvotuV+3M+Mm8udE+n7+/zPD5j//OiC28GIlcDkpZ8/RtWHsfO3
Ub2bWUrJnbwGs1+46m6GR1240d9N2uMLn9+go3GB4RYEZDGu+TgzbxBugsFYaM4ACElZzg1Na3Np
AfiuSqceD3ry5a3Vrp3SgLs9lz+gDPTX2X23K9bKuBRcmT0jHJF/Y1MzT5o/HjIlTdz1xOT+IW3o
iyKM45DVQHWFZjuv4+njvLHS5O3v/tvhP+vc/rWXmbeqOlBUS5/dsV9uroqXRBDm74aWvXpatfJn
j2eJAJpwpwvP8a8y48nVQe+mwjpvjP/UGKZ55iERMTM7KXBIEsicpFugQBNsv76T0NZ3ifRmBiEM
qjYG1qMK2ymBsZB0y6abcIbpe4NcrQVcZIvoeLAKOUqlUvEkwhKkfhPWabGJte5aqcedkmk7q64O
BZwEWU02vWwewgbfvAre3tP9V6mzVGLQUbjXU/2mJMO9FUorY2qdAgfNwgeYlXSwHsIOBEmUXss1
jqlh9lqqE7aRSj6YKu6AEE+HZiShTURxDxGnKuxK6q6MNFtVVeQvA1U/BPyjQk1buBzBg8vJh17l
uOw0PHJmsiUZfZ81yWNkQhOf6qtQwFY8SPvQHJ1h6D8iD19mpldbVcJil0DYJgX2Losgx1gZJsfk
RoTO6c1GLC9Qf4aCyvzRm8fczJ8irRVZMbTnIGqftBJaqdc/lCSjQ1MGL9H3DsGoFaL6zi0MBeF3
24PZi39GXoqixjed1kqLVUtIp4TOU5DqF00OMeeRI2CO2bLS9VtfE6i4ENAySfm6nqP4PFlM3UaA
CCfGt0MAggmnnZR326jx3AHvEUk6Fuqubu/V4a+Y0FA1iUCDtttBCOxAAnYXC7umkbdeZj5xlnpQ
IWtvxiEgVHvk8eF92FktMO1Rf9QtkEvT+EKKDyyCRL8LkgDwY4kfx0N6ZfowCP1iI7cjcYeegFmv
HT+qHqgCYcKHUOr3hia61pTBACSZ0c1Lf7zSB/VzrDvCD2A3dBZIvkrdChpMFq0YHuCo0xIvRicX
9WtjgKBQZszMGjC28CQ35n2FSahTFNh10L2HipAeL9Ldkam0UPLyETH7m6F5rpr2t3rbkCZajPez
64rYQneKPIBo03AXWTh6a0OQ7SYiny429XUFoa1t5nRz32sNuwxajIiEveauSeLTugiMTZB3H4Ua
7k0lPnQkhuDswJ2G4j5OxmuNwFc8AdmHRbJOHcU/Bam8LS18hkI5LksRFI8vvyfEmQJJUa/IHboW
6uyZuHNHFYK3QRsPuLpuhcbaiZO2DhXTVeWQOVW8Gi2b56mLUnewAntQWsqqCe6hgTjLIoGaZuSH
QQvZ3VcBZryOdhIm5a1uCvdd5e81AiIWkt6T/NfW8InM4rHyq2c+7QvdiknixPbTlW4H92fBVTz0
Vv6kEC2uEuysJMlBLrR+OchAfTrxXpRLVNJJol57aRndGVYmvISeRGyViU9YSRHhWF1wV5FDqAXV
TRJk3a7Rexf2AA4H0snb7lkUytcx05alLkJq7UhRI+TgVteTQ9H51Zwgp2EywTWa8w7YmYwfHAjk
k+h3n23R4yrL9OSuydKfLE+vUzEqN5hEnbrLAcRFsHB7z7vFHXknpcqNYAwHQ8/ug9ZbaW0pLCXC
Ke6rugakmU2ACWX5yswACcN+8TydFS/NPkhe3ldquRkF8kJLbP+i1UGWT160pAUR1ulgFwtKk1VZ
eEtlkCeY+oRq8g75lEuBA1LV85dTUIYromKWw6S+aWKOEarqD7FZVSRAwWby6BLJRgIZyGpdOcCD
7mf+hlifeluTUbTkwt41TLR2REqVXWXlezvpbmkWih0LITPawA/m4T9chrCABr382arhW2Aa0pZc
Kd9WJ9nby6H8S68lc6GaCBnEvj00CVWqEQaBX+ioa1qUxVIfgNwbwOqZk0/s/ZBuomjqFiGfBdsk
NGk95cqnFMIISmHRVQJZAV0sLchIWZl9+iDr4TulYgmKTOq/W5HYk75Hkm7MPwx5p0K7jO9KacZN
Hmk7P8heG1m+bnV9RdPrUQbuUPmg3nQNSyjIfQP0HGHukFQsdpllhOtuSMWd74tO0Uh23QODnKT4
QSXoK1XkYo4u+iHSqlqI6rApQwOTTtTT6R8bchiJaYwSVplBvlMz1kkdjH4B9xWUaONBgpT1m64C
uSTU+1AzHsxBf63ph9ZhumlkxfHzlnuLlVkcRowiNS4R1dPNRc6HeKniCzL7FxYGInfCZRJHV1lh
bmqMvUVKKIMlbkSPJUCRMTWgr1r1OE6iuL0PMqkm+p2AdPwft6ZkfWpGRuiFITdYlAXR1iSQp4IH
UCKzMMCxGN0YfflYWiTxIIaiP7Dw8djGbTssJiO7aSzjevT126gYfmZh9uJjWBcH6a4t4muraa4q
OX9UPRCZvvDYxMI7pwvYzzIuKQItXStMV8TOOYY8Z9YFVw1f7A7+ZDaSgYkX0CjSX2anP2YC9iq6
oU/hVGVrLdWfAhw7CZzfUqcXoYhrWe/WgiGtpNyySwH8dNs8DUqzrhU4OTiQQWbAphr7q2yqf7QT
/obQe6ZI7RTEZwt9cU+AOg0cYwJWmjKzBTDQvbxruphssmozTQO0qLx5lqX6nTAzFbYmlCrTR7A1
WjACk34wV72m3mgWS4lJxABrQuEonkh0m9DCRdQfVJHQ12kcthYEA8vzHzuFD/9gCO+jqW7TsH8W
RvVJSoZ93+t2pcEAVpI7LDorv8ULJrRbaTKpqU/59WR6+3ECTRQOaLlnhxc/MlZNUhdTyWHR7ZbT
EKQrYYK/PJIiDktByuiGhfvADEY2Y5BvjeBKrnpXIkLcjvToDj2+w47nro0ywtS11QA6kbwdN+rx
u8HAw2q9qVNvFRL7XQwBCXjxdC/F4kHtq2tdwfOaEYs84MCPgdKnGdEjJnQov/jssEmYir5K+sjV
8+5em6QXOSjWeV2t1M5zaz7SoS+tNI+QOUXGWmjcT1OM02oIVqM4ic5Qp/e5Xz6wruBtjchAyaqP
CY9UrkbSIu+VjRrpn1mlQx2vDtGU3+KgdIYkeqQ/IOGKF17rsSMbRfy0pp6jDfrwsbcL0AtCDhlp
qiuSVYuNEheOXxZOX/uBq6qQ8qjl39XqjH0LbCtRX/QSz3zn669tGv9UDdBwmvhYyMqPETvjwbSo
qE6T+pRr8h5hI8km+vhSEjYvaN5d3aVvvSo9ZU0HxQ5ulhDBh04JgZvoddc84kWlzIs5wXFdwpgy
0AapwvtI1qGiEYLrey+obd+FsjCIG033tQlq09AAzwdcSTCtjbK/xjXwqOkkFo8SBie/ADcjDh7m
bq8HGACGIgyw9ntd82oO8jZQwF0j/io54qN6VDeyMtsGMja8QfxjyGKZBNGGZ1H5n6Xqe2szY9qS
isOxfAijh4ktZ78uCeUSRWhealceUkW9SmrpzVAaCxq5uhlUvHSk7gUVEeqaAN/OrJurUge0oxPf
IyfyyqvzG4WoQNFrrqI0XMqR5iaW+SCP2QOSzXwREna4NYHgyCQaC0ZEnzwXgdG2MMxQe+PfFacW
I66mLntNWFiFaCwFr4dcO/Xwz5WmebDU90AqeEtYG/+HtDNZjuNItvartGmffXMezG73ouYqDARA
gqS4SSNIMOd5zqf/vwDVrapE/khKV6aFIADliMnDw/34OSVfdxoU6nL4RQpcoZGIsFkVKOGjPHCS
CE+VXZEhJtoif9mbkK5ULYJ8zioev5emdMN9g8M3LSgGDP1xcLobrayvEB3/4gIkRZhUitZmRZ9o
2RrcUJ31rlcQ7zThQumdKyP7nozuMWuKXVL09I0+xYFzTEBxxQks7GnFS9wJD1qKLw5TiFTq3H/0
uhLdgrz7GnTqOozhoPfyx8pPYAMBRhOh6KPII83mQRJQ0QzWbVTufZWOx7qOt2YmXVu8cmq1g5+A
7kOAqdmtpKrwWj85oQoiNB+OXkWzmIyTWPW0KNPK/RS5JmK8VVle29LwBUf4VYosZ8PZ+lF79iNp
PDtcKbqR3iueck+oD6cDqtjhnYX/UGPnrjEqUlLyQxmOHwxT/9TpBh3xStvX27SPKZHBqLRVc3Vd
uMXabJCXbjZujUyYleX0gman0IF7uH+Kq3yn58VNVSVcVHKoP0SBrJ4G130cnQQ5TRcWnXD82hpQ
VrouzfJoL94bPr2cWZ59Kmp0hhxFgp8XzuOkSU99Y65bCZFVSwuvsmQsKJ7BCghUFmcvI9NJTwYS
cWZ2rUCilnJGDNN/rwTF3ov6b9kQHaAz44CNGjFHluqHxvE8uhcjr/lid2X/CdaUcGPk1sZDPZDG
af1Y+el15WX3o4VKL2WAXZhZBvyPHTlrB19roNu91ZGUHRtFkNsRXadW/5UWz5vQzPYgWTZSAZKX
xzjtyJrM0vKK6eBTjtD/pRFwHbvyO1nSfxiucpVG6dbW/JMFSux9l0X9jgwJ8s7UE7mjondx25cc
PK36mGnpPZfddTDKP3oz/sTDV3tHifGznQb0rcYxXHqUicwUUm6v/+5AzRA4/fshhQC9h+5GKaXg
Kkeva+uVbrAuMqgKo878ruSafoxL7ZsayLsyb3jfGZw9VbNhyLGuQjoSo9ah4kK1eBXn1uPgW59z
1f+Aem28D9vsS+iPt2VRIs8h6dSisvouiHjge954I9fyj7LQtE0SEzV2PXkErwyvArO/tuI6Prj0
ysN44n1vkVCFER/OrqaFF6hLswdV0h/LlFREQnJ1pWruu6KgaaCBymhVaM33AbYH+G0+Zo503zWC
LkAtBjIEMTda70KB0iEnEpsxYrSaSbsBL+fKsF1urHhYxaF+H2Xue1fo+GkjiRdfGdyNSjKI37HN
VWVVX5EbpRm6QpFRdoGJcuLsJgm2ZRE/xVqO1IrqHhQve++70e+tVINc06qT04UO9Ctate+DLNnl
Uf7EsxN2TgspLUku+/2gdHu9l45URT6GnnVdjQOi8c3BNtytRDvZVaIijJDISNrWOXpWkcJmb22i
0yB+AgAC+XZrfcrL6L7IOYSa3n3RM7xt4XIZNhWHqW5QrFRN0gp9Xgjh7BCymUb7oEhttE3DSl1p
Dd3yfqQV21Bnv3WZu9HI7QS2eqUrEATkvbUv9XafBAD/rOpgBPFVP7i3/uj3qzhDUQOF35GHtdJA
0AV/T5x52tpVEsg+Ddrpm941txBGPlpOf40Hu9Ir8xFd3Sd5qO+dzN5GtfpZU8xj67dPtmGfUGu8
KW0ZzuCOqAng3DeI2B6sdvwctsyeljgmN14HEXj1jqiiXDWeRTe3DbDHVFiZ2m+/mjnSD8FQrVAv
dnZ6Kr2HVQ6K8H7kDQm0yInDAlFi/a5u6ic7qe4DraRz3gQbpOkPbY2XLuMQOopO+uYG5sHoA0gP
q6PbQmqetyJ0b6/pUizWra98G8Jm3NUqdI9dVV73cZlCAcL49Sa/c9OUmoyJxHeldNK2HNAu15r6
RkYufuXr0PCkSnlM++wm4M1AM2ByKLhRRzn/yuWx6cboMBrtSXVgfmz84HM02g+ZYxy4kGAfk+4T
k9Crr5EI0zKEEOLsPVfATRbCkecE41elDT6zKu+8On0KAhnmtV4e0JWxd66pw6+fK+Z6qG1tI9nK
M//bh57KPZZq61+3FhQiGTE64MUSTTrjA/lLY+12agP/LM+F3no0YTq6d3VEs7XGrBE8laBWj6tg
mxc2+g6Gf9I6B5YsdnDS84is5b0txClksBx1Vj9oDamq0A+YadMcjjG872rjH8xg2IxWTgSrXdmc
lJ3fqZ/SWj9ojfa+89iMGlg1KJtoNEK7LU1/DA7JpsRoeJ3aT3TB+u+Cvv5kkNpwguh9ZhX6ibL6
ja3r0LomZDEyJT46tXGi9vt7V0if4iDnGtW7XZUX1We1UK6bKv5QhNK3oqXFv1LrdJuMiXOs9Tq5
ilSyXVotQ2qemadapzzlwLNUjMHXzITBTqmsTyV0XOuuLK2NiR46icLusZeda6NtSGuEUHkUKDrf
xMi2biM5HLbwyZmbJrTtrRqgnUHT2ac20+E06ei0T1BFPsWd87Vtw0fkt6p1Cn8IN4r6FPO654Kn
ZlX4/iELoSBR2+IxSOzgvd04HG5X+WjmTfroNKjKuEo37tKg5Ke0oVuXmTnCdBgr7/SQpqyCZLuN
49gWZXNtJ6W6KpO0XHt15e1MHmy3bRx+LAJ9i3rwfRp5J6d1k7VWcQCRqE/gu+LErQrHUFDarnHC
scTnecWucurbTiPNaCufx7h+SBT91lCLQ2WRknWDH6QOt2pcHOumPGbID7rajYgEdT/5qMUtSjED
pNsdcq3Frg/0W3todp5foTDQ3ocZSk7aE1fiRxlukdKstlB8rNEHgXIP4QJov0z4pmWUGp0GaupE
2hMv/u674bNsjaSsYHqCl0Q2kjvPax/tgpe6rL0v5PpkQUSvwLOvDdX1yHSskTHeUiPamFFzCJTm
tnVQFNLzh1wxUJ4YeZtyTaXw1GkJ3b0ZHbxZGwUfg9xyDmyxYWPJinHb+XU04EMC8YorRwtqNosW
7l1UiECm6XuOWR8X97WecrC7Ejai3dvlgJm6p43slGUAldEduo0uCw9OJ7cWsQ+k1u6nrmb2D16b
rF07WvOdv1EitDXaNzVA5IIfdGKsVmNdbw0w1/619D7/gJCVfx3uhEaACrHiEfAu8NKTtFlCHMwU
/i/sTurkrkV6S3NADObx765zk1Tl6u1ZXDIwKQqGeatVhiMG5nyRsh9tcPf258/U3i4GMKn5Kbmc
NhYQvI3q8qzWvrbINAlOubetzI0CrXCwjDRMCOG4y70QOS15qgHWLIP7v6ye4CZ628BMOY8EoAlq
k8kALTntaouKJlBqP0PVimJtteLBBQPPOkygiy9oeUAMAiVj//elBuKZIrGwqyEkh14sXQyT9amV
MTUdsrOb0tv0O3iVULnZk9MjFN8Bps4Bay31C7+eTI1GCVDNpCJNULETkIukkb2WBKeZjoZ4pBA6
G91f3nWXJiYV99YZUlfKMZE6X2Lrc11+WViu187h0sDkvFK/iMK6xIDQd0EHaIwekLSivk5YWhzd
KyRV1/IXmK+gzV8CCb3GNWswMjB7ALsACk1htVJTS0Vishkd9SG197Douen3Ljjk3jeLqrrK87tJ
FyZ0bn8qJnKQJvRqlJusyYDbkRJVYOMoUMKhpgL1e8gL4BgcLUSYRIk7gMjbWYCezmAjCWvPrE7c
k5/UcUIqk94a+pP7TZKhLeLvIPhG4/RQHc0r6W4RPCdGclkDJl2u6vwDKSy0F5OCc2r0ftbJSQ7e
FS0qjG71CLw48o7kwd1V9A2s5KLR127s0uikmu/QetB3fpxTVtd2/rp5lLfxxtuWV9YXG0oEFLiy
tfNhYRO/hmgKo5Ztc8EBI9InpySNZQogVDrp2KDKeqUcvL0AZEWw7i+BQ15DMy5NTbaP5No9vkBM
Kvkodo4cylCX5hutrrYLoxJ/9ev1+3NUkz0jkzenopLmG0X5yOmgawI61OyDtRcIwWAZIfh6vxAg
mKpug/HXBTLi8m6I427s3cxuwOxB2LvWrtgruztn716l++/ZwuHXXh/+S2uT+87rhyQ0Yqw1bXvw
KoTGAoQjFUhXrS1x9zomEo47mP9N86RW7kYhbwxL77duQDQCKk9L7Yivg5XXvscL3+dOd20r9Im3
MuSWHSR51d62srXfNZt+eAxN6IsDoWTXHxeWaWkgk2Om+37k2AUDoSq6CQ7jlbuz9ipyQf5+wdLr
DSGmzAEKBeILePDk8m7lnjRJ8GJJXhcPAnmYHgQScDj6J3Nh+72+GHhB8w9aSDZwR22y0SF5d2s1
opjS+ioasW2JKjgYDBP6jjWSATl19iZavz3CmU2BUbjcNYTn6VCY3gip04EVTDEqFwi4qx5Z2krP
kADN5G9aohxazfri6/q9DG16GRYfs5T8Sx1Y9IGlsJp2ZG6T1jsZYfB+qGEr6cIvlo+WTaQ/9aX7
6NJPHQXGu5JcduvVDx2wEK9pd47efms6BXEtZyGq016vmRiRg/MX3NzWNBwyyqRVA3DMG9mptmmj
I5CEXFDhHroyE6R1N0Zn7UiM7hniAWqHg5uhV9tIx7an6DwGN25oHdQhfw/B7C4LwbxJ8GvkNQrf
+R4I0CkKo20eoXNUI8Qqkw7lMyiqHS13vO3JrJHhunl7lV67QLrzZIZjG4ZCx8HET0iFVth9wyJp
2rNK/iLv0dkI+00x1Jv/m6WJj9CSwh/dUGyHkpsrytckpfYualReujAm5fUVIgaFSjR9qYYCbvnS
+bWW5QySB5zHD+FsjDT9EFEEs6pSPVGShLFW2buFEq3aMn0q4upAi+fq7cHOYDkv/wSxlc7Qdzq8
s0OmaSCmSZPfBwfU9+DbkAaaJ0S/xiLa77Xjwh4nWzdRBLDBO17ak5S8i2wDiKozVrCKRYy2W+v5
Bw3FO9g49fqr1P8euNqCY5k9EnDfAYETdD/w1V/adRwoDItqAPCXN6e2LT6mnQ7dlRmiXwmi2UwO
Rpyg/knxylK0w2iZMEu71TVcKytrVD96ZbwPUN21W1TlVavpNmFUoUyC7pMUoYHqp1dBM9x4aSXv
xyIEpBCh80ODAUnekFxXiYZgL93YNnCgOvMWImpxK1/e2szq2egmq9hQ+tGzdAQX5mh7YCaHSncX
7s7X+NRLE1PXnCT2WLpMYNFk+8of0XfuEYci71im4TVZoX2bAMoiZ7IwttmTfza2SUSSxF6mjjaG
nTRfGS2oiLA7+p1N3VVfOPqz06jRpsr+BAz0wjx0dhjgJzMUk1tno1uk3EmDO1a7cOCEn3q1Umcm
JqMZIMBQImGiqHah/i739DX8mgu7fcmI+P7ZOHQ6tXyrBbvsyjeqD9zSBlUTL/mOJSsTR5koYyPD
p1sCG1S/Z4pQd0qybVAEC9RxS3YmLsMrLF+Wk77cwIEMl14NFTZF2CUPsWRl8oaou6ALFUXAzNP8
E1fAZtSi585K/xI3nQDkcowMy4AGwgA870yWJq6HOpcMD7FJszm2pv2I4CC4Henz23599tCcmZms
zRA7RWv0mMlLDoumHIdKvS1tdUMt7v5tU7MTd2Zqsjwh5CpFRioaRan8k4YcK2HdF91XF4KaudDw
fOIm6yPVedclJRnZPC3BpkHfDYPoynAd4D7jdRCUC6/nWXsmDyFTps9BnnYDh0kVNqVNDOWVELP1
RvmY2MZt3rgPgYTY5GhY3oL3mXmvsze4XVRVJtbWp20pdUVvloGll6DeO1TUtzYQAMMCAA/mvf0k
HZWld8Tr59elyck+MWu/bhkXwc6+3Wi7lHgK8k1UU/fIkHTbeL34Vp+Nec4GOdkuhqs7lYqq0gbU
6qewh8KfjogbP0ivQ0najaH/NbEz6Uhd/0dXQwTtee7CTprdsBYhJK8GW6Yl+dI7ahWt5oRWeEfH
+V6M9e8+3PYwBTgLD4slOxNXLxUUr0aXQNJy2TCDBnCiRUfKaRCAefsIzkdxyKmZPKLpSZ0G/Gmg
ZFVoWaI9LLpVNsU6W+t3gmooRPd2KRsxezLOjE1OYpUxd11ol/iSa9X/7FU1uj+oDkpgLCgGLwxt
NmAUIrUWHfnw10xWy/IzbZQbU7RMeAfjAJJgHRx9dCSXuOBmA5wzQ5Plqgr4YnobQ/HROyQn+zie
qmO5NxZ230zOmCN3Zkdsm7PLOc+koeta1spA2Vb6DIn/AZ1zHtT1Onm/3Ou2NKzJCc/SVtUl4VQE
RSH6j0cNqkD1sMQ7NdM1S0b1JZNjObxkpkl+pc/9wtK4BqCrOGXVcKpa7dT7xc4fzOug668Vzd44
un+06mrBVc8ctHPTLw/8sxmtAl/PpUwitofaXaGymvWUfPy4WNiLYmNPYrcLO5M3RFVodWhHDDEr
ocQfR+N9PcrHQA+oEpYnC+R2afpLAePcfoETEAS8CXZTpSP5cr+oQ+LLRlYxsewXF2FRpHP9zfC7
qDBQb0cyZMFvzT1LLyxOTkLXoOklJyUxCtWU4jQeXDBbK0S4r6SjVC3dejPu5MLa5Dx0tFt7rvJi
rd80DwCtESb3DjDShDQWkqrztwDVkGPYRbu+XboAxcvo1Zqeze7keEhwpaVVwey2iKBDJXqPju96
vC+OwJTT5Uz1zO13MdjJ7Zf4SS+X4R+D7Y8oOB0H1EnHm3i/eLeLZXo9NEBcqk6ZSJ0+eaNsjAy/
aSpSq/1GUPaiG7WW79q1jEoSHEbdwXx821nP+BpG96fFyTNUscqeeAKLwlcrh2gv9iie+vC2mbkd
o8OMhqogOG9z2qAfKL5AmLkibQIqUf8YZ5/l2tpk3q2ZLYTrc3N4bmpy16XFaIZx75SbtAPKi0ID
wJIFrzI3aSAeFUNXSNbJ03AkVhDQklUC2/Co7QTtU7WT9v8VHP3/CiTOnupzO5NTHZtGWCUddkqa
PA6iqdvYhggibsXBAkny9hrNlLzI6p8Na3KsPS1qpYSeGpyI2H3dbUFTNwK91ouqfbpFPe1qqa1z
brUsSk9gEU2LV/zEphmlXpvSw4oylL2pA2+Ves8Lw5o7wMSONrQ8PKNfZaiHtJSVTnF+DuvPA4xO
0+FvHeBzW5MVG+MmpWHmD1vko+Tn9oAcOSwg8sY8yARCm78TnqvnNidT2A+WIksxUyiWjarW6qeD
+pXxza/Wn1M5cb08hVSpMzA1pjD8hqi4ub8vrNZM8KiiJCtrtPrzpppmjS3dccNR73/enZRJoPIw
9to2h2N0wdLsvjizNBlMQINb0rZYkk/2KTkJvhQ07db17bL7mz3J56OaXCJIvqZdU2GrghplJBxA
5vwqOwpqhiWEy5xzOjc18X9ZEztmqmEKsqZjs28PInpMdksefe4Bc7FQ4u84C+EQgCvzUsUONMF7
dS2tRJ1JvRvgXUneNQv3x9IETpkMrSH2oyCBDVPd50dBZ1afsqOQAxfa6W9vjIUJnF7CblAbtPt0
Yl/UMGlE+3LrnMr94pAWdro9uXqjJrERXWNI7k157B7bA7JT6+LuFyyJJZ+GFfSTg0Ahzke0aRIF
h3oC5DeUObbfwjvA2mg1rf337nWza7eC9LzdCkaGBrbuYolKTIS6b5meDHIszIZ2ifGnc6IdMjjZ
H9KP7grdA5jW9U+Lszrros7GKv6gs23Z+3ldFx5jFQFN9cX6NF4la8FX7OyznXM3Ivb7/e39MmvR
MkCyOTitV/WRTknqPOs5CEV2ZWgRQnH96m0LwoO/msQzC5MjHecaUiIWOzLLPdrhaCVGQgru5yW6
UOHxXtmxYT1RbOgstOm7xaZDTNNctSKAp43Cl1AAozdHDndg/Jc2xrwtwSILzwG0URP34Zf0wMUe
trqTE+0QZO7zm8S7Cca1tqvW2d7bK66zFd4k3y+lQ2YjHZIT/zE+ZXxNtSx23UapNjZ4dbABxFb5
XbrjCAYbOiPu2gf00260D399GXm3QGULf5+uTtVlxrZV/cxma9LJvDJJo8XVA3K8C5tlbmIRapeh
zhMpi2lElfdO6seiZ8d36B0cw32jqKsiH4+2fnx7PLPv3HNTkxu0qovRK8HWiucKHJ3DCnoMipHF
xg2v0VRcB7sl3zx31s4tTu5RPQkVJxt1pjBIaTjybHrzsoVlmr3Zzo1Mjpur2IHhBAyrdmh0gmvz
B0yonyMneyhk9z6zkCh0JGvnoNAY0i5oVONTU4cLJZSlZZycD7nq295UWcaCXC8axWO0trV+ZRbx
Q67bC6dxYVqnnJLO2Nj2oDHizqNBQo8VuDmyxSTF3F1wNq/W5BoCKJC4dsniecauhc7jQJvprl2X
P3Qu9G22+T9vF2ty++RyoHtQMHLxJdbOCuh7jRaiSLHhpi7zfEyT68YMrNykzwFPgt5zZ3Yr17ZX
yocxt3dNJi8YmyH8MdVza2Idzy63FlWBvpDYFGmzbstjTUJX5gkqMILBuix3gboa8++UHn7lnTF3
C9mwpJMsQBnrFSa4DUaTfgSr2gzABFP92rsSPEei2kFrmHSLEiekgkvog/md+V+j00QhnaUAVyqb
nZn+oJa0SgZp87YXmwv3zoalTXZl03jdCMBBhHvBQbkqD+LOka+W7pwlM5OtaANZKg0VM2X40FTj
WreOVFNYRCIGf2jW1V+H84u98ufMTXambSgQDssY1POPmuLsUIxAztjaJUjTBrDpvD2LS+s02ZlN
2RhRnmKtioprM8127aD/DRPEr7DCQkmryOrknVsWrYb3COqNp+x9oCiF8v3tMcw+Ms4tTO6zqEjU
qHewoO+NnfGiDZRc+5BddwdtYTCzyfdzW5ObDJaTKnJMbIlXBk+nfQAWVdvGp8U0/9xNcm5pcp0R
v5WNY2EJAfb8aHocWloGkI184QZUd8kmXcfr8mZpx896q3PDkyssi+KEZteX6dR2ebASBUv2+yFZ
tyBRtpAFbut1/bw4YHGUpj75zO7UZ9gBPeH+iF1E5Lf2j3TXH8IfYrTxSfp9Kf0y4xU1mhiQiaCL
BdTy5JhVFilbL4pqYmWD1k7pe+7n9LHa9wt7c2YVReMCIARk5CgsTCfT9eShdxKY3gR2Oeq33W0M
r2p6NYL78pxDE0P5/UvUi3Nh3rnpabRcQXBTymXKBrJpkqWkoa7HY3ajH736JO/Evb00qXMhGNhO
GOAtKHtRr5ucjsgdrEwRoxXmvKuX0HylnKS9uNn0hVBrxjVfGJsekEDXPNnGWHisj9FJ5MBh2lp+
dYibZLIv4Y/D11IZdcB5TpZQz/xW90kvvDDYKdd/WLrmQJ6khfraRHHtBbQCezZcxBakx5oxbeYa
lNqOstCDQttZqQ/qg/JN2Wk0se3GT/4GmWkLFdtwY29aKs60LcLc54jjuLeOC/t25jBe/CGTi6FU
fCgZNGpQ3tdua+3CnfZgruxVdRTPg8V9MxNiXlib3BEubP56WTFskQuF6CPcEDJ/kHfalorfL9AD
zm2d82me3BhwLQ1R2TC6l2wDuSJt/yvlk5f6yHTr/CRD520OBmK6dbqkqQr7Ja+sAPkId+lTS0lR
NIa0W0TlTvQwbqy7v5PPRmsZHRx8Do1aU5RCqepDR52WbOw7ZZffyY+wwth3yoNxP66RTf9Ct2D2
6a/vGJueM5DjVItA2k48qsvTSy5zwAo/XU0FVGElrWknPqngyf4OxzKn5MzeZIfChBekjk11H/Vk
smPppmJSD+r3cisOhOcs79IZX05XkQI4H359C/L3yzBeUvQkBbstCvxDsf5ZHY7dTb1SmNb+6/hM
vPE93S+dDjGQySai9UXlnUXLJeT+IiF59nogBwAfhsXE8sBd28iF1f3m7bWbG9i5hUksLSd1JVUj
Fpr41vUhBjO7eqtBkhNl/kKZb+6KoFbF5gQeTNvqtG0p9mQNVC6ESvZNDwUp/cGCgVhIhcDNGCxm
heduwQt7k1sCKK1SxgH2aJAGJowsnhOjiXtjnGKy+E10o8IrshTEzx38C6uTg+9nVhRUYpTxsd+I
Nkn64gXVVQV7w9peqZscMq+7CEbSZBXf9L+/vZ4zwQ0NYchPvfQkgBa53DGSz3VWQD20KaBlCT9I
ASxrylIkLO7yybYEUU96UwRQlvkKttfITZrVCCFU2/KofJCfKwqP0AQBe4k+vISI+5asLXXIhd06
P7lnlidLakWeowzwxjC59TGXN9Wje5ezh+7ij1DKbtSrYGcDjry1vdWSms/coBWZZKBFrQbNgMlF
VcSBpBitQqoMZizECWDl6h/bEXo+qX+qneDj2ws597RxuDqgLgAo/brt1RidsGsgc2SS/buciNg9
iPpJsluun8y4mQtTkztxRD3EUyVEfBTLPeIEYReKmqUG5bkU7oWVSYRYjsmIsDIEH9Y7fS+vjR0U
lus7eG6OPX77lxohZgdGPxXBPjKcLN7laRhJyFlSgElBt6xc06/YbSVuYGj8hDRmsJGRHFgvLNxM
ROMImTm6g1Ry5dPajW7UaZfGLWnGVfcDePvOf0dD/k7/jODALyRYZ4S1oAE+sze9mwYlQMUSrlD3
xvrc9Bvl2l/H7/uD95hvE4oo8PXdKtGmv/2FSvbcoaDHV2jLIXPyqpLSgotRRp+xFj/io3xy9+nO
29qb4DG9ak/1VbWR9oIzZ7ukBjBzbTlkSkRDOG09IFQuFxY1IM1JlKzYUN2GmvfbUOZrKrZbaKMW
nN3cFlKxAbWMKfAOE4ea6+NYZ1DnbhJSPgXUk+gWLZiYvajObUxWEDIVP8jDHE4Zdc3R2AqOzAPg
Cnmt0bqciw73pQmcuyfOTU5CNqcOO9WzGVZMEaBznVWuy7B+LEnmLJkRs3sWwDhBIx41jEwvIzp6
MIOCdLLUSz8bWahAYYh8ebNrzmQCoyzJYbeENTo86tmVuuWm3wZH1z4Sf24Q71o64uLzphcgxTYH
1Rhdey2CYXZx1PtWl78E2fo62o6fYPddKevmg3rlL3WwLVmbjK6Xs0CFSTCnGCziJmXlbeNP9dY/
pPe/IFo3t+E1WscYHnkL2ZnEnDlU0gHErvmGrDFOcxNspa1za2ybDTCBnQPN6+pthzlnENSIkDkA
noozudwj8PaMdQTkaxNUX0dYmVQjWFqvOZcMnsihBRo/xWVwaSILlUZqE3TW9H12GzzoW4jdwPjI
GeFYuP17r1qHdmugZraJvNvLiT/b961T2xViwj/71vsPAhJMq+07XppkQ6TjYqFm7pyd25ucM0gY
qobIhbCPiOxFVXGXPVtb+TP+l2vO3qbPi5oRc9vy3OZkUqFjy0eilxzYSkKUS0VWkMHU9vrXVKjm
hkgazaJgz7njlF+uYcLJh92TuNrMoKfqC3mVNP2tWcZ/J/CCuoK3rKOCF5xKT9lByWbt7GKTXrv7
nBJzvaKmdxQqKeHS0X6dYLJkk05JhFL5D2CWl4PKAi8MIRRGxhRik5ziWqVvKDh8zOgyD5ZAkDNu
8tLaxJHIY2j3vIjqTXwtniYoTt0He1E8yd4tY+L113f0pbXJgklqHybZgDVPNW58KFrXpjJsae5J
tlYFR/0wNFu/GHdamvzIuYn02AYxq3NHeP3KLcK1JPfrFiYmw/9YIwIACe22cj8ZdbIek2YNQCFc
61W9lZVk38Fr3unx0bbGcNWP5gpI/q0Uvxt6l5DZVuHV/Ka6ydF2x/pU1xBmKrDJOHH9wYOMtY2e
5KyF79B/GiLn1Afl2tWCzV91c2KFUa7UcAcmr6bLpXYzWJlziURXHphPZRST3HOXCi4zjwaM8EKx
FIihwIRM5txurK7NLL/e2DkBdrqTtuNDt4MSa50vJidex36XtiY+p6vtzmnR99jYKvfEgCpB8M6V
+10QtuvGXXp+zQRJl+Ym7kbOJbMIVMwN++YnbPKq/uS8KI26T7+QPXjtb7DHcuk0xajUgifrVQ0w
9NgR9syb6HbcuB917xh8Cfb9etzSEmA86gUKMUvV0/lhIo4p1GnglZnehp4/SpqBujhPFmWnZnsQ
3s+IDZI5UNItnU1BulqEfL3GtYmh/mlz8qqubM8bPB+b1TYEwi6emuhgXi0/NGe670TEDqqN6J2q
oD4JLrLMGIJIlMNr4PJgCKR3IOb31rrdduGDgeZOuv8bwRo2kb3mLSLDJSNP4ougShNfdcnEBo3+
2ejKjwN8XDdsX3c9IF2yDholuoV7YoR6EGmTsQXV1+UfU2u8e9sDzMi9ir+Ewy/e9ejKTk6n2ZSS
1Sg0evjXtO5wUcIPvlJW2d481mjiwHF6hMBH2Zb7HM16E6hd9PT2nzBTxBR/AvhiCyy8A4r70gvF
VYOySQAkIDwGB+3gbr4JPh35aolBa36lzwxN7poi6txu9DD0Qhf0zeDx7e8MeV1uRfkieS95h0Wb
c7fp+eAm81tDlB92Pjblk7NCwOSdyNCK/GJ4/zdKpZcTOfF+I1IIliomUtzc/jq5h+VbJPcFaDG9
GVbyrxA/vQ65Lo1OfGAyqHIB6znYCgAdiO+tIRYU4oIZnTTD02K2be4GP59P8f2zKFbp3LqQkj/G
iBO8Vg71YchXOMIP8kY0PaaP/n7YL+zRpVFODqyTSZ1pia3zE3pNqf2mPAiaQQZ5MBdKibNB0fkg
J87P0+zUhgP5J3xdYttA/CpckqD6gW12sby2tEkn90qmGKUhCXvCwQ+3AY8riI93GjzEy5WSBWPT
AoLXn2+Y6EC+e+vtRXdI9P6P3fI/F80v1b//l6+/wUteBp5fT778903wrcyq7Ef9v+LX/vtjl7/0
73f5c/q+Lp+f65uv+fQnL36Rz//D/uZr/fXii21aQ4B93zyXw8Nz1cT1ixHvORM/+avf/Mfzy6d8
GPLnf/32LWvSWnyaF2Tpb3986/j9X79R0zrbweLz//jm7deE3/v4nD6PzXP89dXvPH+t6n/9JhnO
P22Zpy2a11BNG+StfvtHhxww37K0f5LFgqiAgrlOW5donkizsvb/9Zui/lPhyabTtAShATRDv/2j
yhrxHfmf8LoYcB4bfN8GWOD89p/B3/3MUvxcFybjj6//kcLpj757Xf3rN+Go/sxlkBeFihxBboeq
FkAx6H8uD3moumniuiWXb1+7n6XI86JV3Lblwqm+DKcMUoP0gsOSJCxoqjNVqG5zpWviEVEZXQIv
tOliu/u90PsUUS+pHBfoTMSZPR8TM21AVanAZcTIYHC8HBNbF4GLxNLWVa4V914Op0Ai75EtWfeF
PqxrKap4Jfy12osYIjKXL7Lmor5FvHFptU3zEfJ2IWYCSf3RqtywW4Hrrd/7PhpGZ1tsZtUuXfN/
bJkvxHiKIDS4tKUWbVXpDexQPV1t7xrazlbBYPl30qggQpUN7eFte6+Xj7E5MlyHGvuR9NDEXtbk
cLJbvOEcLy/XvmH12ipTJR/q72CIv79tbW50FlgIFXoY2ISm5Vav0WO/kqBENiKb0lk2OuVXB15b
Glchj4RC21rYncLpTjcMKqVQjJK2oWNpMp1pS3G7UVGBTqX4yZURBFGlcJuNBozcKRnSMEBaC11w
iIhzY8H23NSKLLYoGJhUmCfXXT1WfRb6tbEeUgUu/DbUuvd5H3gnbWyWNG7FZ12OEwYjQRbMiScM
NyZRS12mZgttsraG/j/xr4zYjaNVxlMkWHVFg6RHbbdutSPBGeDu/mfids7dzKtRCoIP/uWEgEyg
YnC5gRTBLFdIqbZOczXO1nglCMas0lCeIZVFyOlta6/GSbHcFrgdYlwTMM1knKM7VKEa4m0KWPnv
h9BTNlY5+te+Y1RHI42sjZx61YLR10PEhePaVNUQxqeeFP7C2m8kzj8sygYspxDaG0FYXVflsCQP
+9oUjxlZoTOXbAIv1Mk7yuyljnIkx58I39OuQtqFsn1fFx3C4obrL6Vo580J6kiOo2j+uFy8JrcL
o7DZNk6dxI9BAOP/3q0VtXsMkGJZIgucLh780uj6cV/SYmrgvieHsa0VXolWpq+HsPx/nJ1Hk6XI
koV/EWYBBGoLV6vUmZW5wbJUACEIgQj49XPyrbprnnXbTC/a2qqq6+aFEO7H3c8Xb4bJ6VecBvLR
1TQ6gwnZPc0BJy//vGL+PHL+/NCvoPQvsa6eG6LHMcqrDsXQnRgFRlooDoTiqzE8b9di+8+f9+cj
xeehJIkbl0KYhkfRHys0yeAg301YoRPwMLtOjfBU1sTAEWuY9/+Pj4L3J8T1MIIc/cfZ3a/GZdDA
MOrRFNkhd6Teyjwf7/Omt7v/z0cVmLLG1Rvlf07ITdR/bcYWfluRADwyS/v2BLLJuh68j+Txnz/s
v7yyBHIwRqnwwwOd9rWO/vLKZFs0sKQgkJvbBhMePQXAS0drAzNqSj8DyFPVP3/g1zv56+n59c6+
HCxRb8SpAh/Lv3+g7eENKDWNq6WHweM9kqNs3mS5qcP/++LA2BH6ciDkgTCT/LEYiTXgT/QyrgCV
EhYssCK974dk+aSLZf8ySfJfFiJ2LlwvoMd8QWX/+FK1zSQDlyeuUrgnXxsFb6AwG7dgvoX/onb/
l30NI/QIDt4IOeGy8ce3WhmaYEUKEE2Hx7iNwoFtgw42fWoU7EPLkKPxMR/+rdL5R4IH2hiU4AiN
cDTFcYKy/B87TaW0znw00SqRy3oZijj4MGhYe9A4YHdxzoB9BPa9MmGEPstRd9cWx+mBr6LpKwBU
sn+5Jf7LqsWPA4E2+vImw63/90WECSiyuhGWdKqLF1BdewBJeFBv0miJvoPMlP5LY+l/eb84QlE3
gRkaHMT+owj9ZZdgD+IO6Qlojn7N0LxOahxyswHLc7PUXfdvctv/+jhcSl8uKlBNYSFKoj+e9ijp
FI3DlFRD3cu31hTDZbZ6/pllTfsvMenXyvzLdsQBkxQJ4iXUgmAliP7xvz9JOEd2PaarMtQVFD91
+QiTk00LJs74NoQNqy9cjH5ZUSzSqz+CttOZfzkQ/r6i/9PcgfUcI0GDwxXO1q+H8ZdnyxJpFsAx
6kq1GhMUPLQFikVLhgJ+saT+occiB+suD+A8+s9H0R+P+X999z/CqWTKHTxdorhakxEJm8uEGcsU
xM2DG2Ky/b9+2JfNODxnY5zoqL79sXGTNlkEkEQAhbcRSbfDrEF3yuAV98Nm4/Lrnz8swj9/e7F4
rBElsCb+8ij+MnLP/3isQxSscnZoRnCLXtqr62pcI1ovNSkXFFdeOf617GqVjgW8Cmu1HFYASL9h
bsL4G8cOGts0eI8tLNCOC59IvI3WWHzawc0Q5gTgOeXqZnDOrKNTdkwKuXTVQGwCZ6OkX+DnmLBm
PA5NIuf7cUlB2/ZkjkENUtKJo42pavciRmcDOKGO0Kdx5CbZ1WRSvlwcGwE4S8kyi2qOC+BzWvwP
9KTHvh1Os21EfFqWXOT7MVu82cYAJYMP4vRsQOUWww/pGAZ6R0DeqKaO7gLiXFrNfahtOcElPdz1
ktFhNwcTm0EAXpewAo4TaB6f9r4tUc4A19TXVEb7NoCh41kq8FrBN859seHTBJLwBG7KpFfgr3gw
AzyKfvomeJ5wgZPTHBXdesJzCOxu0C194S2b5w0fDLXXFd+iuMVEJcXB5S0xZ8DDRrjZqpDorZFN
4TfQ4cGkagqbdI/F7ES7z5OWwCokcH4eysn3ibyDuAjgt+9RQv8ldFTA7JTUSKABS2RmHN9wHwDU
Y9zEkbnbfAJMd+nq4VUo0s6PXEwteHvrgtHdHc3nkAPbBrfnncV/FoBV9mJayjzwAd/BDdSavUo7
rj9BTKEvwGXizxcrXEaqIAjjl84GiJlB2nP+rFYKLOMsU8BngWQFLJNmwdd/z1k3gsAJOiHWZQIC
ZN4rIkulsUwOdIxw0gCJHYhLb2HKAux1P0XneM4IWL9RyuLN2mW9/6DLAiO+EpxQHt0RlZLsC5Rr
+R3r03Q80Xmq7/p27dnW2dCos426Jt7kC/rKynng+HW2zv67s0F+Axpbgh/U2Ph9XkT8LosG3NdK
JZz8dOC1gAQbrMjTbT7/imv/9b0SWEhvNEoU9tDpHIPvte4o2qcD2AEuYXFRM+SqkqzUfgORM1gf
Zjfn1x4kMPJII6SK+GM1XAv7ePH9LgAeeLjxToBIRm04gpRbtP6ZFMql+3zsMijxK6jqO3T+6nGf
t8Pgzz0DT7nqw3j+BbQmHifg03gfxIHO+puoUFNZ8jzCa5w1PBf2PQZ0xIkubZrBZTWVKB/Q1TCw
5RggX/mmnrG6owPxDeYHxoyTcWdk36+POHnUPQWX6UHZnnzUUdfdsS4GrBnkxhniEEkWYOn76UUV
VvwKF0e6LekZOy/w3qV7yyIZX9Do+sVuxHv8wYtVwHh7HgA2g/3nekVJB5asmGiO7kGaWrcFl/BY
yTDwfO0V3lUpAqJdOc4dulSbOVFQoIbc/h4Zy6JLE4xmxLQfcQng0KGG+znoljtMJ/i6HI0J42Mg
uh624lFgVrCRhGiOOuvCaSMyhwegfGfScmH5DOQzQMJZJUCmQt9OW69F6QK0DWLoDvtmE/pcw0rc
zhTQ6q+un0fn6tyVA8M23YwKu6nkIfd0NzbagH01G/1i21qikUqatNkGJJneZdrHhyWIupOcrLm5
oA3eVxmJYBc4tv5gADqhPNljJ5YUFsai5MsK8FrAdX6g4B+pKpokN5XICgb6u1DIV4EaFr9SMhr9
nOL3BiTqMKU69cIuvxWnGrjOug1mcDOF/4ClSF7sZeKC4MRymBRvPD4z4duwx0hmmau1u09kZ1Cg
RWCQTN9jFYNSFk6M/FjR4nYPCSeH+9iSLuZxlENCn8waCbllITqnTyaF1+kpjQcq9l9RMDxJlyVT
pUNd220nr0GjSjhd3oZimMe99YsCHFf71JUwBqHZhU1u+Vy0aOyWtBqiaugde1bWyB9NYADVWjET
YisRD9E9A/ByPvZJUIOMBV8FtIumATnF3cT63Qi+qiqnMA7v1yDXwAK2OpyOvkF9/5BpKq6TKtha
ctwBx2iNGhDWYeyP9inMaLUvHL/ENgMm/VFb4KsHEFbaLjiMrTEHuJGHSUnXduIb9MdztGGEsc/O
cjDNsl+7FjdTQ8cTKPJolHWiI905BgY4Ag7Zgg1nWAzwWB9lU/sWalNEd83spicX6/5Xr2HVUK5Q
ou+XKQX5VbSZvPlID8+ZcStYoxFbQU8tpvjV1/kqK4EfRgIIOdA6Odk86cNdxsH1LJO+tXAbi9Bb
fRei3Q7EZmhb4jQWoKqXS5AFNsabgR3iKWEji3a6Dod+52SYzjcpl0xfmwH381Z73BmVlBDIKzNn
WC0pZOHw1s4MDrSVWlzvLgz3U1vVQZ7LuNSim9Rmpp395HYJABnOc1MNLchNlE/tC0ZmxWMLHNaD
1oGNMMbQYC1gRl6OHab7JItDDTClCTXYmDoLbmvkxqV0jMBXF/jj0R6os7jU4xpZHWgYI2X3ErYr
M/h3vOcgNzJecDiNj113FHzm4YOldcGOmjU53HGXJZ0qjnvjW0YmPSONYDLb6JXM7eMy1/2t0zF5
bEBI/8XinkxduQCyOr/it7zYCAvQ4gfVKpp+54wL9o10IL8deI8j4zAnYgGOxK20HDo0uuNt0ggt
xQ1zvOSZwGKfM3QkVjiaVL5FxuzMKYjXFZyd1k1pZc1Ik5taYHJVwnebNtU6dktTUjWQNznHMbrZ
6xiHVYEotn8rEriPXgJSy6g/ze1YB66C52Nk00oShvubpC4PqhBDsbqMo4mNaAOSALN7NyU3G6MH
5Q7M7rV4lrGcW1CZJ79naNdXew+wvHlZRisSUbFigomqSm89ziRYxS6/oibCoJLncNIphr6KaXPv
ArC4ofHtpgbeDdq7roI5XVUjDip12GNjgqtauiQ9gQb84lN67OPoiPiY7d0X50FGRzrPBHP9+aVJ
Bl4lBidK4SwtYRlvt5KKrS7kjoIYuyFJgxYAqw9RrlwpAI/d+chd03R6CQDFLLmjb5KAfNdpf29C
qr+6dA+pU7c+YL/AFJu3dQflw6rlce5TXk3Z9OHrDk1rXR+WbY2p6Am4DRRDzs4henQ1Lm6S33wH
ZJ5s0ekwEdThE3ql+bRLjDl5UyBkDq9kNQ8w5n5dl+kcJTqpXG8fC6A1Dn1uLpyr18IT+MQ2/ArN
8yUb6nslIzghxfWnmdgzQLpuE/vkLSGAHqBmfcxU9ytJxGO2tnBkl59j1+6lTEHem+jPWfl3tGXY
7SAspg/y8DShYBOlaAdZ1p/QSPboWmh3AwyF2zGqS5UqVi5zg7fj22Myo3M0IN+xRDBCLNpuu6oW
YPNmmqqsn8azm+UTcwrY7a7/Rdv+FC183Rc1gII4QNuyLULUT5rgY+jDT+rC7QS+Ae7G/jez+Wum
iyvUTvwxFo1bVjjYyIbTyQnj0CkCK4cE8RmIjg4rqeRo3innnBzCWn4C93uYmN9Nkd1Z5T8MyiU4
Wa9Bhn5Cj9WBg3Mp0wBiI89HRExd8AxDj/kN1DtgbZbQlpDN2o1AlFyluEaeFh7QG+uiHyIb7mbJ
sgNv0DUOdMZuEPUV5guAOmOfe9AUrdkhH9gsJKTof2M4WnyBekYMfnuMSORlEYqh3F1HrK5oE4Y9
ImwEZWUk0yUvg4Fv9NieYNfbF1UqA/2pE3AyqEFoETprDjkN7rnN2zJG5XHbZPjNGXcAktEB7qmN
P0KiLgMeHdHycqn7Ya875DUx22Lh3XQgr4sI9qJP9ohH9jrwruzG6XlO6X3cygcFk4fSUY+/Kd9F
Or14k53Q571H8lnWWXTnVC0QJRGMxBJ2kwqUniT4afP1IxTrOQjz78Cj/4YoXgGKee31+uwC9QB1
4C7HGWjQzm/R5EnDepNL/jBzcJjX/LJ4Pm66GKJ2OBRrCRcuFGN4U7poOIsensi4pVhEd8ZEz0lv
L3Peb3MTfK+n+Bor4CjWuj3BHxcMXmyPHIdoMXsCQjgAgFwO24XwLZDhu5XAxRZZw2ZkuBmGzrQl
OgP2kay/WTIfY2/3oPRsh6x/mVx9x+tgLhFpAfXbqTcTAhI0jYB9WVkGmT/Xtdy3YbaFEHTNs+Gg
o/Aqk/SJDPRmA3uee0QrPH4XXXF1qznAl2RvFT/Mc3iOJXjAdlqriHR3ikWnJAsO+brsGZ02fZxt
J+dvRQeGqdFHpQPAgUd5xIxLUxKNmZJ2qXqWtdUgGxSO0HNfzHcmc7usbs8oZFd9nJYeWPd+XHlZ
e8M2X4jxyM5PKlKvYLbcZX391kRB1XQLKOf0PVjcGUEngKmk/oz7GEe3qEAePFEiLjNpNxj+3o1D
dFhrBoqrmjfRpB46BkypcfRUILdhy7pHDeiYj/15TAXOSIu4BOqjwjnNTiRbfgmb3kfTGJXJOg8I
1JLviFzvEao2VS/T+y4Iu3KQ6c2GxTFPnAVqlT3mDSSmwdwKkk0PIHTMsqSTGyrPGrEFJjrbuiSQ
5STFpZtnRLqUXki/fMC8+xSKESRRHpznge0A9w6RCwCaBvcpUGldC2Ix+MUQHC+epRVDgbxMZhia
W6Z3IlRdCfY6PPsydzSZOgYUJ5iaMOjmYxvjPnFXovoCGHaMqClKXgYZkxIDGK4SAHnv+oS08F/C
TXSRGlDvMpDx8KYDscehdkLKq/gWuQOOvWI23xesQaxk8MapeWZrtr5wwvUVYKjtpNp3wdpHL1a5
iVIQL4Bq8je7piCVIDd/VuvIT2Ov+jddZMslHJM98C/zRgSDXOC6AFf+HAxgKCbvRq0u2QsXBvk3
xoOW3WWypxJ+Se0yn1qsYo8n68z0irJtncGXubBe/AZqOPI/kj6NEQp1sut+KMzm8k0whiY+z7Kt
i/c874eLNWnut0Fe1PHBTYy9s3DKojJjeoBf2eAWWDsTVAiRl4xJ+tnVmkf3TS9DkEmCqOY3STvT
3Ic+Wjt4II0SJKo2ncKSdgqkYBXU5j0lSl7hN+70YYjrdS2XSCnY/Ax4ULcC2T4aKtEoj9O30cDL
tnTWqlxCqFllwVfKQLBuMgTvMaxc96g+9C9hKBK1AbEW6Q3MAc2y7cbeB9+zHABfHKC2DraktqZD
4Ngu6h7EmK8EDUz2F7XC+7jkBQR2VRVEBce4D+hpBcS2e0e1XvZvIFYEZB/QKP3IKWjMeHwAbK3j
lL/rBYC1Utq6260DDoSuje3DUARQGWVT1xu0gils4RxvsqQxuiYtXhrfxVL6cwQi0bhpQG7WVdiY
5Bi2zFaFIN84mcJvKnYCWbnJn3M3iCOYXNnnVPjoDn+BO2j4yn12w8BuGbxEnxBeIiNoURrcwBYk
hTRP+lc/GXnwYxcf4I6oj4229gIiu/scQ1EvGz1PoIjnhWq/oPEx/4z6qQ83akV0v4mRkDUbEMSb
ZdPWSITxwyM0G9+jzObl2kW2FFi1xUY3TQoymaam2QHaEH5rwlRdzCj13sIivBpNnO5ZmwAqjYj+
w1ENH+2uFaI9rj5D8yYJA31mcfJ1BEy8Qjt2886BnC5X22SVt5mIgWCm7W/kz7AIblP7sKBs/gD7
DBCnKUjER7SuA3aU9mHIoCsPxXEExfPWqDh+ddR8IyuRojKu4d+nfOqr0EThpk6n6ILQuX1pGarA
VzHlS70NLU3KxQb/eWRZUXEnAVSjnaZbYelw7YStSxwvYbOjsm5gHhzkTXf1vBb2EDqYinFcGtd5
7uE9WYvgsc5j/1uPUahgMkjINsJm3kdDkm80b8OXIR1+LFmOUKc/OEg2lmd9iVrWTczh1iB01fl0
yFhwj6r8K4dPdyknCDS0eRRIm+IBLlk0VxVfwlNYqy2q2W8uLX6EUxIdV5ZuR0RBvmkuLQ9v0ciO
azzCw2pNtsg6ftBhfUFTwFPcJXCOaad04/L44toFdwF7A94+qWas3CcekM3UBntGpm046K1Ct05F
W30eoRNB6DwY9CrscKn05aSy7zZxrEqW4BFE8Ndap9gFOXqtTKLKUXVbo20IISPOSqbmoMyWsKt0
FOtbUDOcsakKz1CXj0tH7qkutkTIAx+H34GjNxr0h9Tyt3TMkLp19ozGwI2YZVhNXeGfMtfDQ8Gz
HILKgBcWJ6aCMPwb3uDbZpI/O+bPvLNvIGDfN1+X8arGCEBxzTZ2gZuTsa9pHRyMsWK78hpz4OY1
TqFvrf4SrctO6qQ5m07/XCVHi6Vs70SWgcM1e0Q9WHJlO+mHYMZXVOoEqf43Y8POd+tuCdACGjXe
lzPnLx1VEsJFaD6gWYprssIeUTfDWgVoXigFLMMZR49QLNxDujRVjuaBM/ZDtLeRxs+ep2WdkCu+
OqxOfJQ9hfMPD+G8m/gplR3k1bgouczr0pG5ADKM8k2aCVhnjNoDP9BfW+9QN0ysqVKGEHZo0l0c
m0fD6JkVxbXvxCWTC2xw5IGMy8vC/cNE+qe+1S8oVR8y0v/8koRczevNWk+7qBPqix52EKQ5iZSe
mDSvSVE/5yEDWZnpK+nzO5W527C0l1YjHea2htAOdr2Zom6zjkNahQgZp7Sot3yk+PqiY3ukFFho
Pq7RlMIPXU6qrA7HUtbZI6ZPdy5dPwW3le/tXnp61ba7xJHahUl3ax3S8FzbK5rnYFkkiggSNEjo
bNIfMRg6uzpdHhrPMXQv6D6c/VIi2uq/IsrzTNQHM1ilLAgfI+p/9YDVhiq6t0Q+4157s8gkegkJ
P6mjV5kVe1XETzx28A1xyXVK+9uYhs9DM/2AU95bPSfov6qrwrj0ZJVmZZZ3Z9PbI++KSuRxVxmx
vEJikKVpJxguqmg4CdW9kKJ4y62sK4JhoKOFwVWJw32tOISovULWFW9sAyPfss+YLHWeUxy3BTZ3
ivgqnbsX5fR+cuHBkP5sa/9Q9/iKA5jXZc35spkEkmSDNKdjkFEcmpquMLd4CRIUkqBpw0W3rdEk
gJxY4AcV/Cga8x4tc1uBMPsIC0Vdtmvw0tr6Ooo2LmmNmBzKASwWf1L/4Qxw11FWwXsISEY0BtP5
WYj8W7CipkLSw5p0JRBa1YoULGiiK0X9YXU/IOmWdfMZITmqqTquWu5x0D3AtOzMpgZ3NJpqfPHi
xxj+gPk2x+6bCgTTq6nAK9wFCFbZjNaNFHppxjfO9hfVtTvDJVDo9VQuS3xp4/bg56Vaid7l8csA
EHBSuIoiEsSI74uP12WLNa9KxqekLJoUPjRzcgf1Ut+KNPs15EjUCtoekrnf8pTu0a/4YBK5rYvx
jGj6dUHsrPSnghMqGvCQpHAohMEu1T8M1O08Jg8kILvUQMoiOMi50FUj5k3gJzS1PK3zfCfkQ5hG
1eizckwwrYM9ppf5kCX+t+BPrF12pL6Lu/Ra+LpqC/Jaw3rdieUSzeaKczyxQUmWDmlcdwjI1at7
DQGWsnTTNs8qgswd+DIy3cUqtg/UcD+7b9l8n89vxi+XGKNiij9Y6Z7nOd819XDOFBSphqPGqCls
Mia0aj3iOEVVHld33JySeT5zUp/YNG5zjoEYpF4hsLP5hGAtXtlhVX5HfFuRKd8Xij/RnENeavSG
1wmyXry60Bzt+CQ6ukOOXrqW4FoiGwW5Kcq6xyY2W+h7p8j3GxL1d0kvbqJXp4AE33S6nkI3QObZ
F2bex3ofJOY4CzBzkuEuJj8Cc47Gecf8XhT+UrTQwd2Cilay6dMn7hCCBc1rwzGr1KiyK9QxzZft
6j81LAVpkO5lTRGlLYcphDjSjI+jNXcehTYINTdUZXeIHM+sZlcj9MnW5tByWBlztm8QKnZMbbsJ
SXKQ3LokxJGYVLUA1mNMttqCqBnC2GWaT2hH2HcO4bbBcmlmIG1jE1zS2aM+0iY4BdRpjS5ysc8i
2+I2wuIJg3WX+OGOJhS1Vv4wumA/SxNu40hnFcUQ726BqvUwWZ6cgF88kbX4lkzqkhJIarUc470M
WIG5+ZbHkG4j1O3GrCV7yZBJmNTwTWZ0dJQivOc1/Ra3CN6RfMOrZkNwwRq8brcmuwb62rtMcnka
efRCxDLukFnIk5jAYMoyLwFslT2punmxMMVDM94+7FvfVA69rCeuhV1xo+v5PiOewC3M94U7k2Gu
z/BpNkDY+Lb7CFfgETco9ZgeJbxw6ctliPWpJcv0kGIx7QR6CqbSQKEayjpu6iPi9yXZxmGuFkib
fZ1vARHIxypOUSSBh0/Qxuc+GbvvUxL0Tw69UYc8mOE2Wrdg7bkZlsKIAOIN5zY4fvW77alC0Cu6
wUAYNXercC/FUOd3w9g3D4PNg4O3XsLyeMTRiReBYKFtl2tSdPywDnGxRV3KXlmGnB7dStBLdY7l
lrL+DX2lB4QxYXwDwtbUp+ELRHAXhS2B/LNAL30la4T7RqMuBcuKZkGp7mCKVC5POIR9WhHMD9FN
QqS8ZWsgZIwi9hJiB/gQSc9jEdc63jY5UacWIj9K+bUQuwkpRdk04FmhMZKTO+67pUUhAb+JyktC
920+8fu10MN+Bir4sRn6eKxSCC0oPiOP/4ndH157G2eV9Gv8viau1qhQFMvZJkt9nkbp3/EZ8t00
ZL0m6YK03GGK9y5FBGNL1SIknGCyfMg6r6Yyqxl4v1AetprUqSpT7rNLbBpxt2IFPKM0KuBg0a/n
RAfDT8e1+dEu64o6hMrjpy77SnmbcBifLLosD1B4cbTUI8OA/MgyRJCoB99zn2BLaVDePsRcY3kS
rQ5BFiVpCXCo+snGHLL6mhU703W0g2IJ1S1FreRLmTLyhKqI3hMzyMOMIuidNNH6bBrGd2mgvhov
p99twt4HH97nA257gADXMmgpfGQTmOeasGZb7/J6hy6N5gT9ML/k88QhU3V9icYus02jABYJQ/gj
ZjNqXLxPkNz477XE1pPF2GzAe4q26UhwgCkMNI0enmHWjT/QpWUPGM5rqokZf9L1KHbt0AT7hvgC
U8HZUbgpwzmbfIPNhKryfGaIbNBVULvEYc8HPTYki7aRbHpqsJOWMU3KXoztA3DB83jIU8fbK+uQ
KZYRAPBVFou72IfvRbM8Nej8riySNywdclaFBDGJohI8t8NXvIp9n7HfoeR3RT91+0Hak57oWC2B
u6mhePYN6gbaIx5qw3nfhwTpelo/NVPR7+YV+9wiiV2hnmZIdZIIriJExEiRJDJK1Cc7JCYmKwPm
31NR040m0uziaAwq2XAwoxS7dg5luHQIf1pk7xt0VMNwesZUY7OiUFJDZCxljPYWfPRSZlFUET4h
T9bOH3ycvVNSL9eUDUct3UvQ6HArTDe+IW60qGChBI9w66KRLJdZiFAzqZFWpYX/8HHwjkbTeLt2
xS/KgovgSFnyla1VMhF0aRS42w06OcpWFp+q0/W5KAzdItkMzjSqG6SHaVo1aG3om/Y6TrVBrrAi
OElQw+sG/bto5WXNEBonU5eUaAH97oEq3/TZ+F7nPepIONKRIMzPsW7ykvA6L2PTw5w3jctuDdod
sdEOWEOEvIZdgyE8pcn0QdD/VYqp+4FgJiMbxKY+3+e5QAxkUaRPGbIJT89LFKRl59B7QOUTVKVr
OEVTGYoOiXPr9+vE78bQLrBxpgPUBYgw3bjwcoDiENv5O7xOnuD+z9Bcbmp4uZcjOpimiqkoOvLU
NXi1MJBrEla/hegieW0NyhNq6ZGTUvMxQqG4U7CZ/Sb8PO3XmMBzYBkzzDJKDMIT1OcxMp9mVQcM
8BdytvcQo23xDa2E6b5o2bohqFKjvhp46FPEqPqIYhzfRZMJtkm7dK4al2l4wuw52aKbYDyxdoZH
6DwkB/Ty4CKfovwJZT37mlOZPkS0gREjztoK1cPiM8mXcI/mThDSZEq7lzGaPT4MEyC+hOAFGxnV
NhpZTjohbZMRbHrKLitwHPekGF805fkpL8T81tIgWSrEA+kBqwE9csANUdxysMEzCA8YggFjEn0m
bSwvHfT5jyZaU7oTzRLkJdMxBMlCo6emh8DrDXrucpWdxQSwwwUTKuosktVAy++apALpsvuMiyA8
ZlSzLeQt/gqnG4UwFpcoUscczcK0Znietlm3UyKSA8wLssPKqfwJ+a04pIoKVq1AENws5PzNmDHc
GPp/qDuv3bi1bdt+ETeYw2sVKydFK7wQsmUxk5OTmV9/G+WNc5bLCxbO4wUWCpbgZRbTnCP03kbn
xGtp0WhccDlLRCRxHO2ymMJ1UVqOP5hNcWblnm7SqUEpFIpBY2mXubpu8bfs61yVR9pi6UbQiqHy
XQRnPc6dfhHqjXIKvCj7mQgnOORlH9COyKOjSk/9orS1/hY7PQW9fOYRGvkGbrpAGeLxFCc8wfPz
mBkbDBDV0ulyhVemdNfMPo+PvahGP1GD7phXvXcSPMJv49Q7z4U1kZEFPWevZrVxSQqreq9ZXohW
bfU9nMqUIFaXwSrWSxIshnTHGKgHHU9VUfitG2q0z/t6X6Z6/uEyAeN90IrgMJCbsmEQbJJsTqTI
lr6M84mEQ4zaXZ3q+jYf6KCVtEVPOe2gl3lzSpdCc2nOa0oCYWRC9SMpo5rtIejcYecYA9aoe91O
3EFbJ0bp0pdS6/5YEajaC5urtMvdtmmW4RA2oz+KIMC64yjjzgUh0iyjOpL3lSEplo6Tk1LKQG93
1muDx8+a0nzdxF12hGTuXgaU7K9eUFAGagZPuavour3WRafSOhsM92E0RP0eujwi1F3h4s0OIe9n
3kjKvGnNK7gWvHwkmV3S3qumUb8EBVAy30qT6NQpTqwsROFRMEmFCA9EVQmavCqzLg0Brrlx8rpJ
lpHb56zpojK/F7pb38hOwzqulPTkV7EqRctLgxx9XepJTf13omQ274T0G3CQ0EUtppLlG7Q+XUyz
yxKbwrJF8TAt4uBg2zB4UGgNY/bdUBKZMzVBeNZPazBr7yVB4vFolHWarzLLKMVayfRQ3k1uZDQ/
vdEy+r2alm2+Vrsurg5Jxou65DgluWLJ2MiLafZj/SHUjna1C+yEzIg5jMM2coYyWAqEsuZSHRCw
HhrTQPWz8FxREUe6OSvAWm0Ra20bxmXZRzOli+3TQB7S+yxVpVwRGkrETbo1Je9l0rBd0K0U0T63
Y0w6uw6mLlRZaq8/RqUU7P1enpt+WE1dtNWFqu26Pop5M1nG4mdEsJjyu8px6Hk7ahbeGQNt+L2M
QmPajnUnszWCUaXdo9czVT+qs6zaQnepADS0I/WQqZKEil3t9dlZr6LIwN6PvoVdPQLtvtUJNIjK
YibJLhWRhy0NcC9UVrJN81as6hixBEkdxSJ5DuzeCzYIB81sWfa6/TMNhz7YJS4B1MaSpcIDQ2Xx
PlPNWD1lcUAV07DTakJsoSJmpOtWLBGh8xXSAjj7ayeyXOxztfbsC18s+oo8+7s5YtZCw6zgssyG
VYq/mFJ/00KLJu+rXtepbulDVJ+dPiD8qrpEpl/YPn6Xfc8H0mYTAaRkKECAda9sH8pUULlsAuKc
qH+kwvocheZr7RRkXwgflybjlheF63wBb5i//v+KzX8d1cABib0LUTI4+99PryZdDzMjQlw55Oqp
1vV6Z4R2vFH6EP6sVhPiZYp9Me3c8+PJKr+QYP+b0tzGYTpTYD16gFeO1rDPSjObMmZLNmOp+FZW
pi+WtA3yIUpJ9ZI1rGyWpjqa93+XY/95YIysnygkcGe6eU0xz/I07seeOdyaF7EEFgqVqlXJspU8
DsPY2yvHrZV+GZeMXnn4+6F/d0rMl3w+NHgkDdswUPGrGz1OWem6sRf6lZENt9ao0h4tVVQWC5zh
8TmUhvqFV+LPZ1jHoehiFgFtiu786ohpZyCv8obIF4M1UQ4eNTulGgQM6gvjwJ+nhmWHyYY6MDJM
INe+/HHoRYm8OvNdsxP2oheKpRCaGw1ZRS3SJyUNqukL/u6fd5KJV7CBcGdhPfvD6OMGuZkOUst4
eEbjro3qb7xAI2LtpKeGU7GRxHbxxTH/fFctw5zdfFhP5jXhyqLhmkGtpoWR+Wh3HfQzRoKUY4rX
VhbCijatcturUXTwkK1OXzgk/v3Q+IxYjvBj21emhYDVCtgKh9b6zL7FhUfdCemDn1WjWBteMC2a
GoGHGdnW9u/P7WxP+H2pwP2CbsGwaGVDc79aKiYpRzNyzYyRR122bigQrwiYSoputfHFsvBvh4L0
BGUOc/3sdf19VSIr0Xk5otzXaM3Sic/H8oHCE2QvTanXfz+tK7jU/D5iIeRW6tQONMP4nB7xD7cL
Ut48jrM499VksI/SrrQDahbh53aj7q1oUO/dBM9aO+nxqqmF/WNAV7yyq+SrqWefJqKrK2xiXzZm
4ihedOt6r8lbz4inJPe9qkqNHRuFhEPSaoVYknMZBRKNontRqySl+EasSBmtEF7kbSNCl2HRCC3v
L+hQ83SJaM0t1yjOom6Xk1i86l02Te8QgBiIrHWJ3i/aoI+Co97aZbsO0XcXvlG2Bk2PIi+lT33l
/zZ27PNCA9ZzVQrnLH9/+AyTbmxiaYrcHzxvQlumtZlG+pu7ryG6yS+20z8eIUuHTAGSCGg008eu
X1GNRokhEFH63lCkS6Qc6dFr02ITUNR+/PsT9MfyyqFcG62swcLOYnRlI8ZXX3lpouU+EoD8zrHz
6E2tZPzFc/pvJ+Sx3swGO1Y642qrVGdtXzVJTqh0etwmTqZtGPfnigVMouzl76f0x0LO+jYznXgJ
2Zbd64U81xoDQ9wofF2Px2YbGgPWRsvqU+egMzBG26l1nme3fz/oFcXJxfONcMrB60ABle3xOtay
QrPuokxgPjXpGEQiQXcoLLWmBarzKuZe5dtpXT6TeRBHK7b00yju/L9/i6uJFXwLFSGsilHVnLcV
Ktu/Lz4NMgajlDSl6A1u8CBccOrNfgrIEFZesNyb0b1MiQgzRKaU2DdDKHfUWu7rRAvpMVO3UUfs
E05RHrpBRfCold+iwXzG1HKwxlIuwtDAhi0q8cXecP2IYEGdrxyBJPNqDcC+v3/zgt0G2XNW+V5s
dCWlHgeRJsrT0lxPyJ+bL67UH4ejtUUAwxWD8cC2c3WhYhsdtTrJ1h+CXEEpoFfuy6SRZW8SKUbl
i+f/6pHEUU6ohCnaY4AoZ3kdH4eeKNpKT1wfWJ72Uk5DSCUtmKK9R7rsu4EZfuHrvX6teRp1/NDm
vAXNL9z16elOXFOua3031dxtn4b9WySD8Itd9eq0Pp95bhWrB5sqWcbVUaJOm/KkwSsBByTxR2m1
hxz1W6hawW5w4Lj9/en+Y7eb3zGLyMw0+I9V5Op4qOJQgtIvIPDNBsTRXZ3fjLoxPke9kR8qYMQf
ahVbH3UfjDd6YSXYbujA54TItfbz71/mKvnglnoWmx0bPNEUvJ+r/c6lFVKITHV8kAHackKgRu1P
WCsPvuYq8eLXwoIUbXgvutX++Puh//U64HgHf61hFHbNq5g4Ir8pNFIAiva24wMRJLsa401ETagR
OmyEIqE9zwTOsDlGpf1Qd/X4f39/uOWGo5FLczeubbaOZWkMw0UNV0SavnKMPlmbILmXZdG0X+yG
//IsU/pnC9ZmSzGp3u8rQ6s0AttLw9naaBegsY2vFc6Rry7q/PD8M4Dh4QLBwjLE/o6J+fowCmJG
RyZV7wvMtXQgo5DmkdehvVYzBrg6GgU1Owq+G1ZcHvmq+9IR36kaUWwtpq/oHleJwRyeE2foOsxQ
9jL7EzD/j7hucpoU6Y7JBHnPlMe0HZODGBpCqTgoaJW6FO14yFd/f64+h7/94xL896gk1CpBwTyh
8PcrXZY2UhLDmt2i+TpSu3Vl9ueiTO5sM31LqvEbc7o+Gk/za8Vln7NoqJr10jUpN0UjmJPAey/6
3BdGcoyt5MbIw+8ukdoCz9uFEVXxQh+KN6Uf9mqjf7H//vE6csEMKDqWynXjj1cRhjkp9gS6Y/AN
hT4N88+dVREZ8T50Hm1q7EvXRi6aj4jB07pQvlgHr1/IX4uBMb+SQP/5HvNu84/b1cYAZAX6Y1Rs
OHBwrVZ0UBUEHfgtFKpPnWv6idM69P7r4MeAH/JBTsAlYaZMl7/fxKs1mbyKKIu8AHc4lCbYN79/
FTVIZYI2c/K7MNXfJAXwDaKW2Be0f9aF6WGA/PsBr3ZS02TsCFBtnVlcoAWMT+f4P85dccwaDXHo
+tyB6dQAE37r0QDcJfo0fHFuVyvBH4e6ej5VrSgctUea59GxOAU4Dn1GH8W/ykr/pdbd/HrgrzB5
Vz/+/8fDmysx/8N++oOHdy/e4t/5efPf/8XCM/9jsMyYhMrg61yWcp6Y/6LwNPc/DD6bf0lIzVy+
+bn/LwrPNP5DhkKyN0e9TEFyyPX/y8LTnf/YBAPMgyInRaJBUnoFpforC0//RMP977IEFgsMCngX
llgd1Z36GfT+4wkTo1rHmMs/4qro1iBBUPb1jPPt1Ky5K7y3tg/7+9haj01RPOojsEhT3tYMoMcp
ETcrXCzTOaXlo/lkyz9qOmXYKPNi11oIUKIxQsirqvRWzGTttUgzIvN+3ov2lYrSDvpXi3530crB
OVlU05GCF0srU4ynVtHQrRtD6qf24PppnKlvemovatkXLxnu7XVdBgu0v3AkYSs8mhoGddqn6QZV
WXXSWntYdJWTLcLBTB9GxdRWk/ljkNV4Q7Ncw3x+bjEg3mCo/pa6br1vpsm7MJY9ANVHoqEnerzP
quKOolt6HLMgxUYg06Or7hHa41XvHYQV0jVwrJCXD6aTY2EOGmPftC9OYKUYb4zpFAwWJrgyDN67
+d+3tdK7RHH/Q22dflfXqDeKuGswf/TxVjVzeGSek+wK8ji/q1XhK6XWbaOEfjuLM8ia+f93i/I9
iAS8hvmfJBdC0SSHrdK47lY1kIq3oknPaqqXq1CJL2JSxnOUYBj3xiBYxGPr7cJ4KNN1Qn9pIR1H
2efeqOw//yTmHwfdZPqmUTcYzyRa0UmZXbC1oq7Qu4xnW4zjuTHc8aw2tnUYQoTcGCkZF8Kcp8Ze
x208PvdTnG2SfDI2bV+odwThRpOrHU770bgJA8+6H+MWH0lbNVvLaKP7nL0LD493gzxH29QtHgK6
pKHcKpMZHD4/Gnp0QFzMfdbfqsWE0iVOzSc36ZtNWY/KSncfEiW3jzoh9QZS13Mfv5iBr48y/9Hg
CF/8+pqG1x4r1ywArtvlUTVHRtakMl7hhabx7FX2BlVzfavHdrC0Yt1bhfks2FAYLvl5Fw2vcC+/
zsb1cjqgWl3cNNJhYGg1kZOifKM/FQRbr2qVbRpMweHzQ6AeW//6Cia1Xr9KsCokwxj6I13xu97c
FTbNojCEHBErgg1F0b4PeopnOmwuJIqnNDGVfQAJcpsSIpJY9fUlnj+olS30NuMZdM0Kn02cjHse
p8TXPQsRaNFrN1Z1ysbIfJe10y2gEgR9lTzaVR9t8ro2/B6lW5RM+Q+zoHqQmwtVOtFhSoviBrhP
AZbMVLjgOGNXblRzgtq7RT5whCefL7H2tvtfV0SBcEljXN5OZYWXx46w4hrpC1mm+w3vdrBQOvdH
kQv3/OsnM9G2bj8FaCKo85uBHZ6Kks3cibVHvIUMgowqzTqAJ59WYZc0K0eXzDGyJvW+73tEcijZ
5h+8+dedqjFuIm+1Y4xMs/K0B620HpDUoA/Wa4wtrileMB6+zkakWzfOPlzalItu/gn0YgqfKe23
v07VzcJv9dDWl88PTzg3jhzvKd2r+yIp7Nsga9+9REE5Jcxi68WOvM0EwrKJ2AQHgpFXxU1ZJ+YK
CQXDnqSXbIapRJo7/01FCbDGgCH39bQqz11gr+wMAByK9J9u8RGFqPCZDRCdo6rrX8ceGWNta7h/
Ct5bOxuMY6+JJ25RhquzDXzVFuV3lhar6L7DcbKQ/c2eHFzCC10WxqPSOO8RtdNVLEYsFJ2tP7ZZ
8G5Tz/GFOQ43jonCUjG9c1xp5WHMVGuVe1b/1Db9mXLgjU0P7zRgGrsn3f0AMAhAUe+6Q5ml3opU
1blQ93dXYRv7rR6K1VBEw0kVvbb4dTUbRL7Hmv1h6Qwy2vXICCGwFDdOz5BGBGQHFspvShImgLLt
nVIO2l7WaukH2YSWtJD2fRlkzxhO05VEE3GCVa9Ao4goa6vCZeiNZW8TTy7YaRg8nvXjczs14yKO
E29rRXp9mcQ0HqZCPYgmlPssbT7U+SWXlst697l69xASt+Ywbs0+z2/aKioe4oSyPagSQNQMjmjH
mDwsFk9eRzKmGWq91RFuapUrj58fCEXQxqpPhYrryz5DxumjpWEFyb7sjA0LyM7MRH1JvKm+yIE1
1SktuW7tdjilgklOVWrRfgmH8ty3RQuLIdCXfR3a97lEvJ833R5rv7ZwGiQ1n98+bBB8Vs0IFxFS
hLbIjL7aOcN0W7iqihDEYOp7IaNT4+Gj7Mzy8vnwucVqKlmStbD+nrbtU1jpAkecYi2nnoSomCR4
ACOKlx5uLQ/z053Rqwc3lXiBRpbGRVqW+SuS5hPGRvOjZci7Z//IHaWDzhrjjamdcY1PBByG6TBd
0R2UddUL41G4khPCCIAXWt5QSWR9dcX4zJS0hyAGiNNlbX+K+njYphp1KoOX1wRxv68rWV8sIx13
iha+DOK2VLX2bMz3dehwQVrM/90UAZP/snIYbhMzaxeqI8vzOH9Y6CmP+N83DWqDb8yeetPEhLHI
7A5ISHAIK0OCiNXRDinewoU7UG8Jp2q87yP1nHrjxPS0ZJTvqk4qVqrrSMfOUaeWdc6nZF+Pq94x
oifESckBV9GwJNvFTtzV3dHNROA7vWdsy6kotoGdVy9Di3Up7N0fODLyt9/+EIZMAnEabOWepRQB
+lgf/Um3RlCEJ35e56P5o+MROWp6uEZbBbM7CuwNrvj2KAe0rs2gU46yX9uyPISY5J+BRxAKIfW4
0xP+Zpz1yc6QnekXTpctCVwjAjhKmDKV1YvlcSQFDalqBMquihPjUcukALSEpwfyw0ZX3eTu82P+
VTK61U4R8taTxbRGnf6MPOmG4SYL0sPuoc277kG69oX2k3cOglRfyswR+wLAhtMozT0t3uYy5AYq
zVjGeyeqenTSYroZMR90Tdzc6YX5xrvl2XsEOfWu1AsNYIP0iHnwV5kthibSvHGN019fdsi8/Ygc
5uRhuT70lngI9TLyP9e7SIalH6Hp/lyZtXl5bnZT3Z6SKC+eFDVtoSvp062nU+1p8Cq7abqLUAA8
xk19MJVAvgVtESw7mhjHKZh6KDXM8A1L7HwUN3z0s9NNrCqvaC2Q1CuB/S6rbqkaFOIN9Ban1Crs
U9noeDVaIZ5cLXnBwqcvrR7CFcLd6iUZ1APzO60DYBjhh7n4WTmd8RS3OUMLeqiLul2ZTzBSmAGL
cOlQW9aqtHFRqGGk3Slurd2JJvF7w02xlIfdJm7HyKdrTbQMswcvphrhTmi1U6SkuzYRZydNrG8u
rfZF1WKVw2rZ3NkI8pZmqqdvgWnsRKRu+9qp34YBPWZoIrXocfejeFsMTaa9d/y6bLvotg8gAQWT
TPfdbDVIh7y+jYMq2DRQm1Z9CVLFQxPKH1TEUSczgDPKD9bnbzsFChfbidPq+SphoM0qbx0k+1g/
kJFJ61g5bn/kwWceXVFPiyEvutOAOWQPw8PYDCWXsHKHl8zR5h3BTuN9EZbHz61C6Wz7SNvL3oAV
InKC1ndhW6j8GlaEbyeVvss8r1uisxi3uelhM4a4cjN4lbNSCDDP5tiaZ8eO+kUH0Qh3lmZtR/jJ
p8bqOfl6Sm4ddgQ/G9rysW3YMqpQtocmUvUlTQNrj+1n/xk0f36MTUoPYJS4y6xulTWYetreQnZa
euqaYYrmmeKoWDeay8JTho1Yh319nNgN3uc/YAmtn21LuZem8S2IEnvHoJ0aL0kCvlHiWHEy6ART
l6THhkQr1ZrkfaqbjzSCSWOzt9ECBsKQ5APWeR17TvY/f5pvbI/Q6fD5+//9G9pwMKXrAoLT2rvI
HGCPFoM4E/Qx8Est4UZXY0hvI1+lWoQfxlDb7ef+pCM7XHgJF80pjAjJWyTIkkZREjJ0SCwwjId1
XB+tqNz/ihMqYECvxBlwKqrxR42P5VdYyXhQEMOJfFSSjl17zkJRnH9ok5tHfoSL2HfqWfE9dQ/k
Mt2Dro4b1c70m5lp2yDJhk/GrSzcxF31zLlZsu4jbI6Onx9Np0dHOX/843eNLfCB5M9IhSXeoiLZ
9wqYc7sqT9OcR8amfexqLT2il8cyOXBDgTyXEHz4cMMkWql9i8iWEvnn/vVrE5v3rBhgjg8KVNV8
FsDlaA7hPukDg6qLapyqqTRPnz9GvGCrqqwXNKb0jSdM4pPICx/we/8ogN3sbI66jmX0WmpkuVI0
cxCUwupTZf5EcX1fhZX2XXVrZ6H3wZugK3bpPLde1REelDYouvsRK+rF0uWWMLSF+POgZGN+l4fF
+lfgOP/k4O5xayDkpQDbbbVtc9MOYXyU+XiU6MCqFUCw1RiJncw6cUhQ+SW4u7Yl5LvbNOjibeBa
0bJFnHVGvs8Eqznymu9hIZtfv/qsJuR5UG4UO7UPTUgH2ICdcReG+Ws3NK/cuP7IIGx5Hxhes4X/
ifxnaOX9pNny3m3aZQLxEodTXN6pqtAw8yHyAwHnUUPlazRORu7laA8ClQQpgernQ9ceO5v/yR76
elNlIJejBNraSAi6nLxBvDhZOl7AONnrPjSUTesoaG6LYI0PqnrJDWMXKLp933k5m7UF/uxGKbNs
lThhiDdu6uQ5MzQUTLr1I8jAanmp0zCfvGBtVz4Szxufu2ratBA311EMP8QNim/lpIaHVmt5rOsm
SqHFiGiFZq94xj97pk3kY4x28HaPzvIzgjZm754ntH79GXMjl557jagii4AhYZRu1T0K2Z9jGGYb
mGbFetTA7AAP9UenTy4wmd29pFG3KCZ99GtjGtYhYMClkfQkfHXkNfuqr7JNa1TtmkFisR3Wtxom
nYuCdSzNbQQRCuiU8Q7W+putYyqeOe65RqDqObgfBQg5V7t3Z4tOqD3SrxaLhjB6YX3QhvSTKHyK
zOQeX/6jsILvoauDiKwzf0LRXAGgQz1Lum/WdyDUrBrRP/2yQxIxGc9VU3ZveVdHibGwe0x/YpUo
6bmJJwO9rhqtTFhfotrXDVYvmTxqWs+wVkPa23xyXxM0OF7iPqqldedKVVnGhOSMhngou1g/KMF0
DFBpzpDDcelU+gLFrqQANDJvB6wEOXSyUbSBvZgrc/A64CVdGbxkNptKMX2QSZh+6TXIZrUR94fN
bM5aRzQbe85p6slmG1zUDMDQl0bYxaes+qHFeX5SpcuKML46OJnweU3qsk+ObYSeesK9qEfeqnBr
PxstfRNoU70QyJwX/aDfGoNzjmnMsuTMfIB2XeSUowrMCoox9BdvptF4oZ34rh0XW+SzZzuxqgWy
Q3OrV2O2jVukWUmg3VFW4ekI7Kcoi8j5ceZBM+qVe1y5uJ4jMD7j9C10Y1aVIl0HjhLuW5cBRyq8
sTxQL4xM0C6dor5hQu53nrDXbQq2LRh7dokyaU9uqGzSKtzQs4+OHhvKsaLcNvPDdqiNl6KQtZ+n
6oImfrMyf2QKau6kjvmy7HbNWJ8N+m7SLQ6trq9wNxSQqerV1Hq3Xl5773V5ySbM6aBMLwzDShG6
uxC3dGtp6u1mUBJzlxUUUmTYLBmVCaDZGG5BOjIAjIHzJK0Qr0xfcSf9Dp0MKMyuHJf4r3f49Nol
QWDuG26/B15QrILSsxZpBios7tzbLM5KqHxpsR1za23F012ZUqdk4EjiV3JnOZHEAJXRYRr0Jy/P
rQeQOdbalFm4qDyzXMpodpOMuXdq8LTGYh9WdrmfhKGtvCHLORMt2lK7IgwxiltlHD7IMT4S3FAr
hkaIpS7GhBpQ7y4C1iCtb9eeUokDmEy87yZYnmBlhAaOTs1EkV4JMpGxPDuFte9wxCRZQE4rgg3h
cHybpfu6wEupqniba0oPy4gSCI4mA49+08OLFB0RTqmWp1FDqs/9ABc+7V1oe+nUQi0q9WybOf1W
Ik5epC3u0dpDPDkmY7nrArlRXefDCKkcxomWbBxNNVeIaZ+F23zoj8FU3shYLe9cWkyZlW+SHkRs
mVLuSCj0Oca3tpfhSsgSOXLX7gdLrmx7Kla1Q6lPV0GgaOYh65uD1yh+xiQp8HNE+awL1JML7X6I
mWeHmBQuT/xaRlG285DVUnkqtCcpw61Xp3s9LHU8O+KihuqN4+jvqrDWSpWfx7Hpcf4qUFGK/A6N
cwvHssLiGUp4nUoNW7vXKCE7lLKMvNs7Tn8Om+yYGoG1UwB8oeDr914YASBsCYPc7gdbFGNaev1i
DfW928faATfRyozgGxXOa9yoZJBTqS3v4nLcqxr4rryvub4poXjENCW9VqlWjLaz79T+mYo95Du3
eFFUpzqgBdc6jyGMmpouKrMyCSrLlH98X0/6uZTTM8MhH4M0/pivge856dOojx+VakTrKnLSzZg1
l3BUPozcTU4FLemFoLB16kL91iL1oA4CADZeaVnhnQWL8sxM8yl2ZjuqsTujrCT3HnrGZPRs6o0b
3pk3Y01nIY5FBOPKcaFxWRc37RLQv66yMQVgMVcrGXQ9jdZymC5urTOsMqrvpRDTOvK+0R2Hw0Oe
kOMYGjTnAXrqewLlzSgTCJU6jwGSJOlngmEmbl9sKA44Czfj0XQQn68rLK12pD8BP32SjQvbqfCA
meBxlEn+MUEyWMqSqnRTSfJBfepXbdpO1NY6fXbgBNShM2WP1nE75UG7Svvxo7TDA/XAeAVG8yYz
lHMyBtpmGPrk4MYrlaBnH7NmKRMzxFFtiXUP0GulB3ANpFmTqeawQWbAA9RylhWyU4Bbi7Ksxucx
7xaRaYAf8yZmyHvIXPJI3uRZAsSyMI9db19aFbW+Zu10ZEpLHTwQYTHzvZrKHBYQg96p19fseUa6
ZnYPIZNhi5uY0aHEut/ziZljRm0uau+CEoRB9QrIpgqO0EG1+mENLAIh6VT4bOu0YeFKr2zpLQy8
hkemHM5lEceXWt8tvLZSLp3zgO0vWxmZ/sg/91RkhQSSExHaD4OGQVQ1FtAkqPkTOS/1BjTqCKnA
j53iO0vKWzUy4hSYIyhgPKsKCwqzdrufk1n97B0edqPEXNYkDs9ws9FrvXytJu8YkLTpjpdeLpnE
SFkwdzRLqw5fYXM7ZbQaclnz6LuvdNnKRRibP8MB22MUo9ITtnXDjPABIYD+Ms/9obYD11kJMWco
ufuUlJ6xARNbidL6pormp0FtbI1dfGOYsr2AAjXXXLOf1TRbvoNntYekxUvyaGtVuUcGTDJjV/WS
wNpdBvS3UjsP9lWZr40WRo9jNEBAkfT7n4QtbDna2mtAXeCqgzWX+oZuYc+iSG7oP21L+9HqQFoH
SjmrdIwfA9vYNxIbYp3CDee2vUSlIMoN03yp9/I0kv5V1XDx4GCtqwDm5dimryxN764TaovWTu/q
cpArgE4CEEQROsNajq3ha3E7PdZhsxmEfdsXDglPrlBxtRtAFF0Yr3NAZhp+uF6uWjDfe8vFocae
QQWzFfFOCUuwmGV3F0fYu3wyB3cb2UOziiX0iMB96SIqB2Kg4MeynBHEiY53I/ABnkc7CKzqDmso
5aAu25CjXbS0B1AW62tXRu2GqkIIuAYhOf4qzCQ2ZEbTqTe4/usNzS4f/AORHXiFx964EXHS7vFT
FNtIq2mgJfh4oyFZOg5GViRfr/gZhlm3/SNxUrEUqXqO83WAFZzeUcIcEXqKC00FfNTm1Sv+xmQJ
ij0BCscpo0gEYYY9YC0GwMKppm7woe3iyIGZ1FL0NiFINnlxGWlWLfOuURaNV7Yr+rzUiwzvOGcQ
VlkB3wtcZccMttSRtl9GZbFiesoxGtl47a7HfZBi+xPVcciznT23ksimT4mNfiahgJmFTX6L/XMf
WRBjhT7yHuXd1q4py9A9EafAor8Ti/5lmppsBWe9WYQmfnx87W9O4rCUTCUPaJ0dO81YqFYWsYTm
ERAlhwqeYKQw2hTU19J7wdLUXbibRw8gjcd6SMfM2sC5rfb2gHu7LvOdp6ZANp0kXQblTRCiEQfO
cUEKU52RQflKkBm82t64zNpyHRbJu5vU1U08iLVIR5dSgZTsqLiL8dHDqmPrAFv7Qw8hC7YFJbaM
kMcJwEsNSnPLhC5qmYCbl8n/I+xMmttW1iT6Vzp6jwiMBWDRG5AAZ4kaLWmDkG0J8zwUgF/fB9Rd
9Hu9eBuGde0r2SRQqPoy82QHIi1sYcfMFnx43VL4DdsdvFoyhOjl/LbulYourjeKxP6DcnYtqcc4
2e7cewthTv7pGsDNydw1keu7OkO52gHZB5qUujPba8fZ2UfZ71gsbYB6wMQWqE6RGHcqmd2NQqiC
3cGocnOl7wa5Oy/ruWM5IhZG5HoOZ0ovVNT2aEJKnuYiPepErzxHhy4BAAQSLWGFHbwiFELxq1WN
b6JSm6w1r2NeFWzV07uYON1Af7NZk4LtRw350Wqe0pCtopovB62tfylskDwjTM3tQWjKdzxPJVuF
kbXQieOtbnV/tXlNQ0BNOKqt6eODhSBSEOezaZM+TcY4naWuDCDvb/Qpg2euZcC7jSTEIcAgZlYd
KqX4dfvPU5qZh2wZX5LRNa5GO/eBFTqcQUp039t/o0tJ1GS8vRjiMZzt3jolrpg2Klj/WU/tC1o/
+xUMnLevajXOtnxTcHcd+KPby5IN72plOjs10usdhFYu4MFUHwnpdkfRlFR2rl/a+rRcDSSuKpHX
JXf0X2KxaRXm0OVValix67JHP3Ni4eV6haBeJqjPBWcqdplH4F/2tqhH5nRUBhzMFPtBXsnitEBB
5G+vOtGpWBWeEWDmeSnD4VBrOccvc2nPtZVqfAm2EWDUVrPibiN7rG7LUhl+uCrabTWGJyKQ/s+3
c6HB+RlV3P68TOMvQAh9lCI4a7GJr8Ep4LrDD4BNp28IvUcXLRrtTZtMPKbDr2JVoONVT6PW90OH
BU0s3Zp99D8L9nBTvzPuVjj0GPJidIVfRmb0XkoIMIU7nhopKk4flBcw3nwQkCPP9pJnj87Ss17Z
0syA+6TzFcbRez211pO7xM2jHn6t9gzR23gM4II8RMpepEILeKaHgU3u9r2d54NFjH0XxTfhZ1jY
2hndfpr16MqmGg53nUjC2+5JmDTB1ZzXbi/x4JyiKiLgxowookzgiFuy31Rz/xapUfFbwlhWc918
CfvBB6kRrh4OL5lK8/AzNi2H9XHVRVBae/uSri+OMuYncEn7Zqoxqy8qxREZPHRl9WoAkN8TdGzP
86qAAWvf5BqN7KlMmu3tKrx9Cz2P1EAbOQNFXJB3sgLNvCxgFOTIns5yW3vFBlgn1RkLIMCWIwEp
UzAX6G6jHasuak63lyxaalyPE70ZXRPrDKYZBWxNRtTnycARsdXIqXoaVgamLgjoVZaW+wKHCaCF
KbybG11wmqxZ+VZvAQF7/BFi+GuAjQ8cxhN9qefn3A6NO00s5h0x/gICCXNSWDP7spvhEdm1C96Q
73h7AeiCDhy2bLQa6IKIhq56dpUCZlSZniYC1AWd9mavD0ElCsOPaod6Y0drn9KEJO/Pd+9dTq5W
R1tHFmpPURgyG1DtxSSNzHUkajc83f6+rhom/s90KTfzYnN739X1fe+CYTaWTWzWJ3Jv7M1XX8jC
3FHAlTmWNiYSDjo8uvIwkDMAl7pLBQ6Ach1NQ+xBW0n8mGT/PMunptSONcSP+9DVRo9kjAmDtAS6
241Fti0oc3FTVO5ZFdytUeeezJUWPDjNeAQh9wckXL231lHuVKzj4mYWQQkV9WHA6R32pXXp8tDw
fv7peVITz+Tcf6pV8Xa7G7LeIhWEmr6J3AHobGZqrJb8qo6nORjcYW0HseNLZv65/RSTEzVkmUO5
uoya1XTEoSY7V2P7+LNa9qoKPKjI+MvKf14iXfPSSktPyrzwmxk5bih8MJRpx7tALEaxv/0qjYzj
YOf+7TO4XS63D6LCM7FRUzFrMPM5xxEU88psvRwFkylg5QAwygRS23oX9pa18DzWev2+jYtv0dTm
nbO+jA2bKOEQesJm/EA5rNwXIiO4rjOlWnTjlyMhHUzGYALwMr90ldYyFIJkP6QFsA49Uy7s16Fc
GAyWIJUrOwa581vZlmfHUPKnsXMEXthK4HuANpur6Gc4Z3a3i4NpHur+MeX4QoOduM97BoE9ig7v
EYHlHk4Zce4pgHOzY6UqP0vim5wloWDiTMFdnM9ZgLWtOjqKsv8Z3LIdPfcEWmimZNnlQEfX0m2i
67TTVwaTaGcVUb/N+xwPk9nR+1KZ144HDaWkD+O41HtMcRDXwgwGO6C5c60B6sBtAyO7KHXf4YL0
XLsQ7Nq4fGvsbodRh6TQ9E55N6zyf1LSLAJYl3hSBwvLTJwXbBeP2COKP/VS+T+LHCSRN6mZHMMM
dTp0N4POz8OkMxvwu407bUYiezxqoP66Fm6zFova3xQqSxf2e6llXaCpWnWA2EuB1RhHbLbWyfO8
Dr8nq57Ja4r4oTo0Qh0uyjyzNjbJ/ONju3mh6nEyt7A9t6PELSZixJybiaC21ZDyGJZn1EiY/JPy
6+eWd6bSj9P0r4ygBKuiRHcLOab8qDyuHsEOWTVuY9W0RsO4ZvF4VvlA0zxTfuk3C5mIy7+KXQdE
MPNH3Y2wt/BVJNmap6OF9Qbh7SWM2iAWLpk2dZkYpU/QixQR5GXpnDAnbkdz1F+ksO9vT0tsLMHt
f6uLdNqpQBRoJ8XBcntiApucLk3BJDZTdNIAk4TfMRn6Byw5f3GM3c+bLg12ercl4nbDaBLXkaNQ
UwVYcS2c4elye1miudiOA48NkYzL4AEf2C1arL1MOuiprB7/RFb1GE1M4vSlRBuDC6j1WVBQwvHz
/Re3UDhzAnzROpntQrMi0bruyWYKn/w+E7Csdfnb7FA1VKxV0FwsqKpm+yrteJdkiIXrbF9v06uA
zPJldC2fQqs9Mb78+SfHkZB7fZg/f9YyzQIkgX7t/SwF+dDvBzqcUjM0NqFT5+9VMj4s8yD/cGwO
DHOYXm6uosnvnfrYo6L9aRNcBU7G0IhPZJwPLGXuQQKBRBEOv7Uo719hFrJRKRCdrRZacDlyCnDc
kdZ3OcY+/hQ8nL3CBt7FFM2SM85HzeBwPIGbeE4Mues5OPuacywRrM9DXy4eYNcnBYf84M0qbxcM
nDnozTLeyeWS8lBKlTiwwVAfgV/3aHgc2Vj8WYAtidEpagJtvbySCSsRXJeDVhjOZogN99ibstqF
GY6YJloUHwIuLkrLKe8zCamgKsIlcBpV3XXqgUl79fsmJw2SOI8FAGFKKs5WXWjxAHHSeg+ly35q
jfR3p7TNEzhBihGAXMvVb2XJ+jNLhHE2tPEJNgcasTq2D9kcQw01qawqlP6t6XO5L5ldo0y9FbKf
2Fr12b5cv8xj+TQzfbnc/g6ZEG/glrJT6Yj3m9Btak59McYZfb1KPgFGzm/qUE5+loafN6VOsEff
jjXMEYM50lW2EpO4YMgAsKlBUg0hsUkDvSHSrLsRqwFmHYeZOfxAnBBWZf3jodMQIhll6XulmH9z
EjfwoA39wTAk62Q7XZxxGXERqm6wgNri8xl+CyVa9orFvKttDMevjbVOwohYosJorvzbliBx8ikw
U0mYs4k7jCG1RHm6+1ksYyy+Mn9mIsEUbd2lViC4Ue9Z30CMxIGsx+ou/M3fWjvOXTze3xyPN3BY
htKzS5lYXdy0wKhnhqC17Ti6F5X5R2Py8YuZiXloJWUdpOiPgyKMA4Vxr9J0HjUqQP4qRfRShyJ/
LcpyCGwnX3nJdg7m1N2raVn/swsy9b69qjOo0TR5s9CJtNUTSPWu4slZP9ijuQ7ApAlIigcxq4m7
BZ5c+8DsFcwU+d1N+Lu9JOv7yLcHD5eEW63Kr6Kn08AEH/EUJ/NLvBTLJ5EmDo2KanozJoeA4WP5
KAb53MHTfNfq/K5L2dg7kmm8tpoHJyjossxgjcRJ8mSGC/olTTM7ZpHLKXUEKRXbrq+tfL8dNTA/
D9cS8MDViZbCi/GmnDMaAs6Fov4hesjZyS2qXU+N0wU7nH3Re92+NDYbSTEAHJ2HYTxO9pD7w3Rf
tpyFDZpg0NAZHQ50xXkZADOvc7T7EIS0PYeQeg1cDYpDKRWAOakWcGurHmUE602oFlSz2fFrR55j
z/GambA7PBirXGWj0dMrNuC9HL+Q2RXoNXdjRPXJCKTXVxqQF3Z+taJHMqkMZtF2QkdeNTEsT1Me
WAokpJXiXNmKfd/lLK2YaALJwA6+Pd0pEBto0q66XTdnqDJImdK0OGSjlmP1hNuWiybZytD9xBlN
g50rToRnnb1AElXqSxkzFujtw+xKnXlWdimpYrHE9Mb+Qw0yx71wpRm7yO579qH46PHXsRqKiu4p
5i9ufKUaBIK0g4GLM+pnH0Fzjk39qxva76Ya3J2ahmeIQVsFp90mDvEVoRz8FouyG0fb3qfdyIw2
dt4Htq+HKclOukGyHL8oTQ9ZvS+N0Y8jm4kkpLwN6RT6QQQ+D4QzsOPJU5PHR3bP97OtH0e8iCok
GwZ6n12RmHCxip0Gz3EXqjmG5BXcQgPeOWdrhvnvCxqtg0N+paG79eg3Pv+2L0fTBy/StGvvzhBX
OPtbpjLuZAJBNsIrZzaX7snU9enAZ/XeWFoI/adND04tD8NoKY+1Eq3+7F+FlSpnq9b2btlH91if
wQBRZDQjdIbDZzExah+FRtygkUR4cdsz6nbWZZopSL18RWB7NqpOcxLjqj3aS7ttG2bXdZwEc6Zq
h9wGZ1sYT/OeBX3clHkHzdLo/rRjGu3TNgc8Rckjp/vsrpKywDLDAbDGuiUNNcDtya6AmEIw2Yrp
4yPKA6zW3NfUJMAdoAiGGo1RtXYw/byReQ2gxulzadRN0qQwpyV7XHgQeBCc+dS2GjA6hw84rRn7
sY4ybcTWnPK+e5M6DH5o1NdxaXM+GsIQ6nrRLrxFMZxOPYUqFrtP0J6aDaUDPqciPEvx8tGL4jJJ
bdhoWJFgyO0MNr6T3Vxndccca1bBYvcIjVGOF9NFxbjjzBHvCyBHDBtfJOGHTdHxsyqnxalsICk4
vbgQ4eYCSrPhA9NKuOkIJXgunHBVEc6hhLgogfw04d6qExQ0E8puQyKt1LELZuXsxxRCsN4HNEjh
mqHdDGMh0LmZCE+4uhWQWfuu+5tH4oxQEeI8hyGtQpA/JnlxdXvXn9LoLWPstsEm/40j+qEvEQ6j
aEDsVlgLeLCxC0p/N1bzdlpG8Z7yO7GTVJ5hpwBC4fGfhu7BtEBCiHlftyW8LmtHORgu4hDdSA4v
46I2gOtgXS+sd26T0aRIBMMbTOtLsmMiEJM/QuWJdtLWm40shl+9Zb4MacNdtj42sgKrbSSaPS7T
Td5wdhucaNMYg8WAycD2TLmDkzYUsAATnzTpaUYHhU9GYjdWn7JddlnOZNdpHAqBstyEH0TpQrtk
+1Cbt3z+9ajSHWQzxHDydrd2LJqltuvbVjnOlfW1LEugV+jKLDpL3KLRLzMcKysBlYM7AYk8f3aZ
Dfpmnb0OXEh+s5r7rNzYckW/mjXLU1YVNn+QqHxq2juMY3dZnzW+YoVTYMcY6VvV2t6+wo593zQo
7HrV4ZPKTARMuOO2NezZahzoM/tUVbS+EhQ7giW5Fq+ajeele4aQvmnKxgmYTIN673W6jxdxmITp
Bm2+yX7LqL+EmBhOmugvrmwfqxHC6kOfL8kVGfupjkP2VE18ZjvTUiEX/lYHppHUcmxm2VJJRjuX
J3uGk61jno2SE7RjFpMvhf4az9Z2WCaJD81BGwBZGcX3Spd9IE1zsYOP2rbKFLhF/oHxlaWzixto
dgNA2Lb1Mt29mq32VdM5EbgueeO1scSuq7c45niEVevowEUcKMys3iV80CYpvrl25k3fMmdMSc9Y
wzBtlzI/cr9eabQUwdLcVzBE/YQDmYcqCsJy6U9KnemcVJCgkLL4j+Z5aUE88jwQ9MkoZzNZOXYc
bzbORAVfwixvrujkQPB7559VbHMYf5vKLZ9orK0wwdGeJV0Yx6k+eQzvlZMoX7Fo2j5k5A5gQgQ6
W1m2BKnXIOlp5Pt0AwZOJfONMXuc6kTZGDqDnA4efB2qzKtNm0zDCtns71Lcs7T+8WhqDMCMjWEB
EVVGurnoYktZN70mrtdDMdBybqQXnAgg06rokWSvzjNSXbYVS4TQy03VdJKJ16JsbIbq9oRBwmVc
hwls2NQLPpRO2QKXQKaq8wc7yj+nUf00ZEsBhXm2mkjZqliOD7arHHvVryy3p3xFZZhK9JjxDnbX
hDIDLyz6BCU5wRk3v6MMAklril038hR2kqCemvFEYykq6XdvoYVCTdT4ow5OdLp5wik7csikMStZ
/tp1lN1TTcajFBaqNgOgoy6QBF14V+nRc2Y1GYK6c6fq+15ds/qx9GdTEpxfCrxg+lM32ufV0LYv
OFZCjikR+pzWq8cZ5CX2caNF6XAqzjsGNG3bwTdSL2yFzOtCj67fp6iuYRVzvfREGkJF8dirGlwm
w+rLMlnIDI0qpIEpjXaNs7In5qMGZdceSnMqD50c/5gR5U2m6VPXGxh6+pU5dOuNzM83rP13Nm9R
6YzEfN1iOysYbIEMy03bpweOAQqbJ73a9o9zrD2HqvzVF6QDVe7grYlfweslf8JcGFukz6VB3SQV
LhhP9Cf0HpLVHftBfGiekAN2IOqMlbl4Iwz3t2jjnvISZ0sgPt4wTiJJwCll04UpnotfuVZxQl69
XoWBpqPZzq4YwmNfZ+B4E8CzKHhaSyHXWBwB9n700Ka2qJrcjCAyvKhdEoAp2mdlFa9tiWd9xuTV
pi49wZN9gO4DmaOHd0qpp4eJujPmA97mOJibi5isPZ8zBpI6pJq1WtjD0pEJBturQZzIrlz+hoS0
cIC+ZMJgke7OVWqNG6MCV9zjLPIE0OJAWf3d5WsX4jdLs19Ra95DyKKAQzf3ZPZflJlxE6m4j9Gt
t50Sv2uO9WDHhrKprXozgC2mjbXnZklGnsP8NRyb2KOjJPvcxWS31pWQVD7EqfrJwt4yBXoBvkM4
YJKPouIcyFVD9VtGIFAiPXpaURiPHAWyWXnQphA5OXywbR9CfeFp0JnBfucoPtNLJ7ro6gjjfuj2
/WTFr8RqKBSl1F2laHybo/oHMwUKaVf9HfSzTLWFuSu/nTQDBIUxnzcE2C+E4RxWJCtgUUpOarSc
YdoFBZVpfpNOnzatCq3tCP4vBZtZBeV4focPcJ/rLv2PuppsCmyBOztpPljtUEUVuRa+qB8oF8O2
arVNGjVMQ+ZkCSq6scBTvRQEYR1r7M8QmAHp1a1JnQA/YxgYyjjgZvPRPU9o1IDR32HfOrtoWdCv
LEx3WO5ZlOLeb10In4ku/LrqLqGDP0Mo8hPE84mRNBjn2nFWI6gPSGI8EGi8NyJlPmbz+CBV1FX8
1WxF124vuOucE0yl8RtUeLW51rnOD8oot5HJiHQB0VibGv2SZJwdZ81WNxXle3VZyDOs55SH0hKn
2Rb4yF/F4fMuc6sLsoihMxDSYzEOqY9DELp5R28AxXifphV2vG0oiYCmHic1/hOGlBapWb/sEwXk
sqwOtYmlbrESPlPitp5U6HekyejD1agKxmwAOL+xdixZZG5NUoZmQVkbVCtoOzUq/+qLXpS7kiPN
fm5wf+q/pnri0pbSMzvy+clgzNu8SHRwbyG6KUyscDwnS/MrBM3k2wC1h8hkT73OeFDursbsnExt
oHZEMWjOq9NAjDMmVPt7ckd6q3jTyEmJZBOT7PLSWAvGBbtzqTbstdyKFKqVyr370EHxYa4KzTI1
uEFoas6nDEkDV5MeAQVtkDujmNvf5MDmTiI+KeuLZJ/Us1O1skPyN1l65EptaredKk7YRcxgdinx
wtS4bLDNYAdM5U7gXNjERYiriG7ABVGDgNi07Vn5Grr2KhPDBx1uPKFzNiLDNmc8h2nowHkt8RQk
424wS29ajlJ12oOrDyyJPB0KFpy4lH802tFZdI5pX2pesaCUkwQ9O4T8BGeBEXglvb00DBq24oeN
SV9c5H5DafTlxJ3qzHIjXONFNfRpC+frGdDRc9jRuRGJfd6RoSzZQ5YR3Gb3NEkrxayyyEBB/Qcc
7yUyvI9E4U1t9LFwYh7q4tLE/IGkWoMuDc6l8I0HQbbJa7oBY6U+apW5magGvs49DSd46TD28Ajk
et4xuqL6R3egML8OnHGcUlGRhqj6yssR8yq2ZL8MaUiMmLQg+w6UKo1ArgfEfjqEhGfUoQ+/bOWR
GxRcK0+wwsvNDPvcn5SrwhnTW7RIPYqenXXftRG2Ay52obGftT81jmceoXRxGoajY1Qs9ql4a12N
0WNDNBuXAuqMZ8xuHcwGUXhODhGFMqyEUZIfChGlnu70HxTQvdiFvc73ZBuMxvgW1v2bDXcJluyw
EPULUZc+R10MOMMQzOxNM6MLprPOCg603auZTQblOGAIAXMUhEDXVL1D8He+dTYOMOPN4rSuxSfg
9Gwx66d4PZz3BNEbCo2v9CevzYTKXp8H9TRgYv15qSf9hOEIW0Wh09JZfIbUyLD9M0+lAIYfEqT3
x7h09tkirmQ9fkcgcDZ51N63Mra8Qs3FWvZEw9C0Az/77GjOo2tCvjBlfLD6KNtquUlC15mzzTwW
84U9jV9uxpin5DjS7TCnbGKoIg89Ow6DKinoi4wZMII0YvvZOmwROjxdbdcx7ez+UANIixHjPa/T
16qu6M+47qVbpX4L3Vo5JTYA28hlumRSWKNbZY9eE23HhpkneudG6zrqKEK6x3pdYQPYLZfRQco1
OJVaVfdKL3m0cak2mM2HLi1f7NmxKaIt/tiZbgXLPL2MKcHPsVfnrWnBf645lmi9GEhfxF/0axY+
IzF5h1vhAakqZ5rqMie1jQvCy8wgYOFHlMNzRytBHpXdfelOv7Mxt3dO1U3bqhn/oItOjlMGw5Co
vqlZzBC0CodPUhwiEkseMaPmECd/aVABbLZ2hxQVxZq0I/Nk8KsOX42hZNTeptuEalWmUfkDPUdQ
Ec0Gp3v73PWNc+8aE08hTjRuO/okOx81BHRMBUGBoJvNFKQ63GeMBDCN9/p0skJowAt3BbH/BKdB
guUR7P6+rp+BdqK35mLgozK/XBv+aSim6D7HRckWDn6emeVfg750uypNl8NojYHozbNbJ09tPSXb
ptae4z4oe/mgpHeI5Q0b1ebRzfKXtLvWhCmv9cBnylXiK1qZvVkKoyXTZnddkMRw54RaMcr84iRv
/CpkbeHRraGe03BqUlZL9yG1LUXOZ0DsCYVnwahewo0Hcx/Es/i24qc+uahK8WXq1hZTKsD22LGY
67UvS5RTU+mQnBpSkW/YDAbstvtD2DlvRLJ5omAN9UQYDJpsj6m661NYNnOvDTiNyk9jGdlZz+5w
qfVq12H28SIbEEa4DA+cU5JGUHzS8G1Kje1faJXfS06Cm47zsz5Wb6AvMKBGMOU7/vDCMNQdzD1l
0KTmZKS91hxcg3CGnd2b1aEtwg+KrrlBM2aXJbPz8GmUpX6UBtK3sWmsed5PcSw2omG9dIfHMAyX
XWuVpa+lTRPwRCCd9JUIf2k1gtgKfyegHro/mNi9RrL2Mp4qfzjkx7kW16TOX23DavaZW37kQ0zx
hkHeM4uSwbeHiAVrPKkDpwd6PX4n8bDHDV9uqwXZNUSKm4uGpCvrnV9lsYllJPu7tBEmUElyVx+4
H1BE20dyoBEFeOl+mcr5pagm8nfq9C0SRbtk8GkDJXQiZJrKZL/DEW5KpQu9fNH2WuZ+TmhzbE2Y
qEID8vI5Ieqrt+p9fgyr0X4YJxAHOS6gdGACOUxfSq0dwc7WG1Xphm1kvyfT8KczPiqk33HtMSoY
8/MQ3cnafe/dmnDFi9Sc+Uhd8j247PuJB6OXdCbGhdd0kMjb2n5CfNN4ftnLfLeUxmcOxaRfmnwD
5tpzDFqBIP371eRewdNckEI9geV3cDOOygvTgbnAldjT9sVACDPk76l80jo9pOYvXge+WD2otd8m
iWqdVnUaETu+r3XnFFrmN9dj8xxXfb+zDM5eqbFckFUrV25j2/psrew1bTetXCbfAIS7l2nu52vv
AAXE5b6WvY1BiP7JrmF2qLacKXlrXzm8aUStW6+hBJGNG8a4zGTvgrp87XWyQrphHEVZLodhcj1h
Efdz6B8dR76RvWsG9XmZ8kfWYPj/jYgD14jUEzLj94RhlPYpZdcigVNxunawMauTnSL81Eg4PZfR
eYCuRkZjfaAv427Ejd+wl9WGihJTq8c7F8VHOOhnDr87wGKehs16XzWLtakpUNy6lt3vYvqVVTa1
h95kD5O7ql/oE8Xtuv1CFiDERLmNQ5LWA78RcteuZtA7nfRcEF1jWu4Oei2MYM6rNGja5ZDSMUOO
xWPU9LvrOAU76FleS69r2VQ8Wwqbi2LUg8Yk7td23mDN1FpYRCGsvMv3apTOe1vMnYcONDOu4eNU
mvwXls0dxxfFS1J8raZL6V2kUIImZbxVXQaBrtHvVIpwfGWuH5LSveQxe4khf1Fn/t3j8tSk485c
AoUY3cYophd9rvKVWUCUHxqNjJkojIIrEfMugZzhFy7+1blMXSLSB9lP2zxYonlqlGfYDG/0ULyC
hiAJAvq+qsDcN1RJK03EzMQlLEzKER7AQn192TyYofJZGkoHUca5041Cw9ax5NuyyfoNyTbC7A29
iXZj7Lo6+Rx5rxS7wwWdX+OSctAmvnP6EoduuHzYh1o69/RWSdJS3MxOFTHUoglOUty4UXQn3TCf
3TVspDZ2P34OUb/w7JVEaoyK+iojfqER40NiMuYa5b/0HMUAt333X23B2X4y3Dd00HdS0oXB3r9c
xAceYR/ifu21PG33ZXanRLwrmPM8NWn+CtpM+An1M2HaV9QgRheMbLkopw2HmV3YzSbnNodPrsYu
cYuH2gyhytQ1D7fEKI8hhWnYMMX7LLVfO0YFjAFDmqtiKY5ab3enqA2L4w+SSOEZXFRx5hekhUlm
zChwt5cWNYLukGnPI4HTuZzFqbEG5ZXx+YVVPn3AFsfJAMc4XhKVuHCCYXylLBixax1ncggKp8Yn
y0p5XEzZHahJi4eGVP1RhAYXGvPTSrK9iGIzO/Rj42z01a9x+9JEEGIukilPEdUGg64QmegoTtcq
dTp18LwD29Ij1mwupRa/9wFFklsPV3lh1OZHtRjDNtG18YIGHO3SkFjeonePS89aLsqaEZIT6luL
RDiTFxu/ZWimq8gUlO0wP0xd8htbXXId0p4q37KgmTpUUeydjdK389EB6XD/Ix2bdXoXsoc6JQaP
lXSR88eg93edUQaZ7WqPsUnaZF23mptY3Vv8xKxO8PK0M8nGVX6OkvEVLBM27yW+N2JiKqxHtc9a
Bg8maryktIIOH1+Tj9Rpm7W5NZIUHT6hMqpZaHUwjOyb2V7xfNubVnWnA7GKHY4S1rhXaeraimIx
MQQyNhLFHz1EDqCcLQZ0fGkGxzqsbxJXd3u4AZLio5YWmTev8fIybLY8/0jbr7+isOtsTx3D3iJ5
J7Eqj0hOGIaz5T50wvkDWme/FfLbEoV1tnChHmI6rQ7NFNkXOLokHTsmVXqDp3VxUtakSuuGww90
hf2suhUGYpAWu8l9swawxpST7aKE1eM8clO0GNE+c5X9oJk683WJjuOqtDMst6gYuWiOgsq32k3h
YTPEqzG//nxvhdMks8RzoukfwziLq6uO4hhCiWWyyz/g/0Df/gHb/Vc54PhKyr77n//W/xUO+ENS
s0zLsoSp6pot/g2l2VQmDArD/dJckxVyFscq1pBtS+skU1McxiV/T4F11XpsPKdYdnwLOxVwEXj/
LLOrNff2QnfXkejhRA0Q8pndGemhaain4073ZkgpEG0fyDtInwoWe5sMVvEfkKD6ymv/VyQcIF3d
ADOuCdV2/p177oiRh3O14JVrBECCVt3pRfMY94pfg6zzGWE1h9Wur1bRs9MM0YoB+54sts1zAvSF
DSGHTAwPpcX2OKQejmrRnMea0O+VRDlNcaT8B0yi/a/wQt57YYPUVFc28wr3Vv+NUCmJM0dxk5Se
RScSQg19XruMTvBdlzPPz4gAvbe9fnBmxSBRnkWHctGySyU75qRLrZOxZVyzq0Q9YZnMacG0mXeU
lvbU2emxWC0xWP5wQzr6yV3d17eXuo63IowaGpLD8Mijb7wjNcBUVHMYBdnMBGBLtLRjLGLr2NlT
TAWg75pULNxcVWaK9qK6oIZ6Uz1368vtV6I3PgwgF7B3TIZOoMMujKKHTddX024OgVuVbJzpxiiu
KKqkIsAU7yJrwb9g2s5bOUh+Ra9WYyvtr3UNiru6euo75RTmCX5NkRIqUnOXSQWtzFksJzo12MvW
NPBe8dhyJ+qvTLWVE4ad9HEUen+t2AZlhtH+h3vG/X/3jGPDnnV1cwXtm+AO/xWoyY4xZuqlwBTh
EZ9UzaGvl+hp7kV7Ser5nqCFp8eKKHa6Uicbo+WIU6uIbDeAHJgI6ymiAA4zdkfuZKl3cqU29dYK
dkcSPNy+HERNOrBeYQ5q/9gMNOEqsfK/nJ1Zc9vaem3/SirvSKFdAKpuXtiLFCWosWT7BWW5Qd/3
+PUZoJKzZUQUb1R1ymdL25skwIXVfN+cY2KMoR56XwREL4Wmam11q2Rp0JVu3ZLrwEyEva7o/Yeq
HB/EYEbHMjBQto6cXyeJZtJjVtZsmniBnRrXQhBHgJX99jRdD2ZPQN2oxAcdBM6CTmVwACjqrQfX
puJrVckBUcYuAnH8ZEHO25VWzLBNWnxBfkw4LTqvfgfjhMTc089GoV2HRUNHANvbQymCYje21nOf
2HcnHerpD+TFd+DXUO3oEFpJB5XX7uA3XzIJrTuU0f5LXSqOW5AXIPoE1YauUpMZCBPGdkazI8JN
ce2FhKr6qZF/p5uzIqnJ+GlNKr22gUEmSFhctUJiScCZjmkito9jkL6wpY52//27zBMXeNvif01I
oL1p8IHCZittwK34e5RIPgzfQQFSgzfV3lRorCEyimojGVR5W92Xd/WIaMczIcJbXWUfbS1qHrSB
yWhghBFtrFggGtsc962F4M8MlJUiaV/aJqjvGmnwb0fjq4k18r4IKcp5bsDuq+TYEyp3clUngHOk
+E/exX/sfDyizJQORsNRti/piORjJ13loVatcx+N9QnGMlYoOTuFRDISMdadFw+3FlaigOiFh9Mf
WdOADEH99Kjm7FmGnmy+kcrtUgNdtq6nuaDXSnRThD5cdYbymxyK6hv5Vyi0s/rZA/AHgyExKCDK
8RNYyGEJyVPffryk6X9jm5lW4d0qtmwAcmdJ497/feM1bWgMnFXxwiSWaFmKPI/AEmXJztTWctJ9
D+VohKXnkwybZuLazV0QGmn1o9Sj8qaUUXSFCOwQcGW0bdBaUOM0vWNlmI4Xhf19GJISrSeca/US
s+dEDWRyNfemS+roJL4+/eE2FNUDBdzxoOIaEq2tfoEEtKEBLy/lqumJYRs5uTREpp3EZp3ejdcK
p1z2wdRj/OzG0+TkAqNbOQHY3y6TYEoN+gsWqQuqDqd9WpPekFMryHS5W0QwMkzf30qDJ+8A0bDd
9vPdiThl4RcUHLkp9ZlLI5W1L3y3VcSa87o/yZVi6VJ7f0i0oEOiQHj52PTutWZ2z4bwaK6AgFIO
J0IgGeu/OUApUEurvZoo1Rcplet9j0kJ0pl3FVbusFaijFAsryOuFykj1ePgK84nH9KT2qwoMSZH
tbOon+tZcgwalzrnSD3cHmz/qvJTjyK4lawl9idPnDvsFcShVS9H3bGNNZLlClvc0XdETcMdZRZV
r62CsBD0/+zrWndcEbAWrE6EstiATolVANl2CpYoyhUqn60iL6dNgga+6zYYMXZHcdFtlOnH0+8s
+j47qQhAPGK78IoQFqwhxnVT2wuksPqLrIs1p1Uoy71irOk8eSgWemU4FELCaWf53X4g0JY9i9Af
S628CfIKimZjfkeL8id1w5zcbk41WYQU+AQplTDA082mDC5GBydldE8QXHiP9vEXcMbgcPrJy5vg
wpOlaNPK9vfoUZnIDLZZE3NflWfZILBAx9j2i2iBg1HfnvCmxeQIQ7M5LvncFh0lszsQb0xbQ8/q
9EfU6j+9zP/eGkZ5R7uHhOKohnCWEMiu1WglWTj6bVnKzaGvW3M/At/c5TWGA6XW7zpRR4usLLxr
v9ASOjCTmrqxMrpq306/MZnlD0YCjer04xCE5a2UufKLHTWrLgrzTaXn3XXQK8reYiRutcGopr0L
fRgFU7UlhA2iob5qfD/9WXXiXs/NG1bs8XAiCbWyyboW2lAYi27c2W4LuleCxBgRcUptbE8TKn8J
dApdPlW0J5zQ2SIA4Y3Pwr3WW/vx1QcjoVl8HXSdgoTOBkoAhC+NhlVHiXsvp0X6IAvlxW9M/2WE
2kNY55aG4fCVVk261ipF7OjxreLKpPPqy526jvkXS7+pZVrwA4DFvgrBu5CmsyRhmNGNtPTmdYUO
MtSchakUtzZK0WmK6lCELYcC3Mpp5J+m/65qqgMHpgnb0jv0KSqyNBt9c/qReMreQahxp1nJ9Unp
q01yX3mVwQg8auT2cAd1bGqBXd+CZh1WWFqzJ9vAYj2ROnESc64XlbQ+HTurQiyHWBrAXsWrNuy5
o6qE7oBl/jmkqL1Cl+huoWUydTahXG3pv5GZV3Xjtzjub4XW6X9gbi0V1rgLu3JFnwbx34NcN1mb
dSjm7FWFMdvejV6vJGZB+AllCMJ61SJehTxSTz0gzwVhz94voDUYnBvTW5igIumlV3i11eJOFQpJ
lEr4pRluayB+t7kc7lLS3Um6HktKz57QtlGGTqOGvQAMGggJDV3EkQZ0VjoWo782Y1k91GG4LEYZ
e6BptlBkCP0CSNuDU6wMpzXM5kueZYtqIvLFim0c645hp6EOCtPHnNbsvdkrr09E7fe183paKG1p
6QUdjmmZrIKm0PwHoSD97NNyr3Q1+eUiCJPr9JtZ+/7x9MeJw2nU7JJ4pGSqZngZZHvhp03+PFBT
3yQmY4hglvw5qsWjsLGD+Tq8vhZhBnmiwp/ocwjcJpMQnytfGZqE/WRSyp/+6DyDqBUzIqh4+p2n
9BFSeaR3Bvy6PV0b8rkKzT5WSFZR6VjRnioEGbCTmcCOK5RVZQuHx6DnOmGAzRqf+ZC25o0UDPSL
wIfRj717LU8oQ3tMpB+9bgw7Q44sFP2qe1smJPXGVuFDwEAPkSlKvLVAVMI5CCfgKaJTM30Imk4G
v6Rl247dNntZGhrV1PJmQi73bNb1eyAlK4Rp6hdVM72bUiCAi8pX5yfSua9W38cH14WNJg/ytwCU
3E076T0Dkidlqv02QddJxNlMsGKhp6a3ZxTbxlVHZatSvG9RuKOxu0EQfimsQIXM/mbEm6osVHqS
Qp+mdsJ75dmmwO+UYdAjF2URDpBYNXZmhOogG+991pwcVOsupzZMdROLbG9dKXoW7mrP0TS6n67/
5KOcDuGpDUp6MLtGe3Tj9Mb2rPXrUqmgt1Iq6Aw9FlMwBeDxcvacDTXcK1Gnm4+3f/a0r/7n8eVi
eGqFwfqk2cLgZk0X+2aHM9JVpYxUhQs7kJCMoj15JlG4XJ5sIMSJ4m+bYGCBVoyQKpqt3hUYWqZD
k5wXiBqrbq/Q8sVhwAnbS2w0CSeoIT7d4GoEbovEcHhuTdgJsY/pWhO/cCvQfQ6L769/U7Q1gfKG
lANSbDax4pYQSAoVsmE7rk9ug6HnySGisQwmuVMQKOTNx0jCTrZGE7XjoTSUrSHb4XUVQODNXVRc
agBD0qPb+UhFxVyTAaZfW/1DPNDMCVNGjlQbD9hZuqNygmoX8R9cm/i5uiQDM1DgwOBRZ+swjHtU
NNmN1G1bvwZum8GuULxVpdrRcajQBnDerNdpZ6hrX6csXru//MilMZx37U6yjauxaHnFMNeebVB0
S9Tc6b5L0uVpfxJ+8Qy32/UWndUTJL2I5Z9g1+wD5qEAymnknIxypUrFPCw9Y3f6MYefdiGFw/r7
pG7ikSIBz7IUGsQaOqh5PJDhC9j4ov6VTWxMApSRbqmne5NrE2ma6WWRy57khBMdyrXUo4nN+l5H
Zkx0ecsmeXr8ieuokom6lpo9MvAGo0avSe4S12d0JGzUXHZNvS2oB27ClK0EJgXStMKyRROvDwuY
Ha0zNJNIla6Uwubqiu0eeB230YhhRlN4GhKIx/6x4ZVp7G3bAd+Caun5t0moZzDHqZ3crXnAxr1q
J1S0+SUkf4CusikQSqhqMZmQrhFTpxz1tVWa99U27pPqLhyBKZO4Buf4ZJgW+a2gtQy/tAAKHXSA
dkK3IkXgzh2GZeZq8uJUq0GrP1wHavLY4X7ZS21Gz3P6J68T+ko0TUbEMEtOeq2KygLv5EF+8cZD
7Y5LK4D1ESt//Mpo2NaFFONRednujyAuHz9+5rW/s15O37Mlsyk1ASsrhmXN9qWg1szYyOJfvfrU
aWb7epLh8J0T/jK2uyD2y9tk5GDRRP6Tqfo7kI/Dd6WFq1CHzuuQ6AK8JWHdsnccKEvpgvvQasW3
wqVMkJA7hnvbzL8hjYQtf1cmZvwD/c3PUVjRgxS30Z44Um0NI2PpMUm9eMQVLyONkxEnu3zZpitp
1Ai6n/6wpgUW6PjHd4ED2Gzqo7QFGl/REBYrMPPM6XF4M/VR8gs4GlO/7MoE1ZzCzjFs1fGHEUNj
d73vaSqPmySMn4eS7wYzmL4xVRywcKLzHWrJDHYBWxdZQxUW0Av/URBKnShHzarKb4bP6hTHOlBS
P/+a+yzIQxIMzukPCyXoXvdHwFzuVyXJMAXyD3LF/rsW3tfph/F/fstur8Iy/dylZYSuBswV7sli
edqQBNP+ROjSI8257AZUSUKHbkS0Rb1wM3relifKooUHBzlFTonaB5iWHzYoFqEKZz+GBIEJHsjy
6Al7oU9tnLoNvja9EWH8yH92Rdrcmpp0T7M+uk5792s7EgsS8/0e9UBqtnHNyo5ptFqcqlNBYmeH
KtJ+aeoI5ERg3EZNSS0+zHbYb/XnwtUg5QkcS2VZQrl3G+NL6+uA/4j742jZ7lTxTMHhVznZ4MiO
zVlDUpzVQQlTCXXhvtUwh/CQ22Q5TXWyttb07emx14da3cVTyY7G/+tfMvCD771mMoWFqUPK8Cse
mXgJhEtwO3dKj3iEDOrffZ3sqhhHalmC28AVXR206Q9O59UBB47RydGB0qu6ez2hqG5mbpNUDF8C
kazcsN28+m29MuruT57OsTdu7V67cYMoPbal5x5JEaEOGdOkfn2NqDdv5SQsYeI/52jdn9HLHJEL
ShsEpvkaiob/AvEityuKzEOBIspL2YA1jyr12i+J72Otb6xdruNVtrW0dfJMDEDcYn2fC9FcqXpH
n4XzSyaP8TZtfG8pleZjmg3ZnabF9SajP79LMvWBiFXpzqhNxEZFfZx6VNB/I3svaTKdm16rbzIT
SeI4NvUaFKm+Mgb4rFB+4lVdNiba7yDbEyzDhlCYHoxNDLySIcnHPC3kJ/AU3c5ozfinSJGQnzpj
rvyzAa4JIzGqd0kx7kjXHI7uOLg3Xgf/Uzc8bZtW+rjXZWkxem32s2bawpgwPOnsj28q2GY75C7b
1BswHxW29hzDMl8XVUFfU0DMGDhVKP3zMLglhEX2H1orhSAJqUAVWvknVbkdUgocxNN0eI7ZBn3p
izeGN2Bw6+vKkOtthGd34zZet6uMsN61g4zup6iuPBH1xy6ATVMr8b0G4Q88l3lf6ma3OgFbQyMZ
9q+0Y92SmRis7pi68r0XBvZ/045VI15iJ80eMxfeZNTFa6+zx6eKyj7laLiGCgcmHC1u3MMMA0D4
ILd6/Zr69X+KanrMEv73/6b/5meWD2WAsfOUN/TPT8fgZ5lV2Z96/rf++o9IJfrvN57yk/76YZ0C
ch/umt/lcI/1MH59A+93Nv3N/99/+W+/T6/yOOS///Pff2ZNSkP2/jc62r+SmRSN0vL5JCc4h7X/
b4es/P2DAKfTC179+s9/P/1Xr3lOiib/h7BNkyBSMW2LZdaF7ndV85dU/T+QulKiJtSJtXPK2Eyn
1/vPfyfOSeZ3JEBpCr1BCj7/inPSzP+gd0U/CFMivTb+/D/FOf21aOFjP0X5kZf492LVQZ+kldt7
99KA9LjuLXQMblvdvLkXzuu+/22D8+8d4D+vPjsFmDi95cotpLssL/GyWeyU221SVz70jHHz8XtM
BeV/Thz/vMesUFABYZVRdHj3kZx/QbdiLlW5x9ybBi8fv8F0/nrvDaaLe7Oes1jURaK27l1FkRF5
XaDsAMS3F/pZ5159Xidvq9gIXD4+VpZ2YVnDMXAbsfz4o5+7N9ObvvnotjHqeS3FADMlxV03nZT9
SJoGJJzVaxd2+X/vev65/bMGS8c7SOPIW7QVSL3IABJPBtRuCAwEnH57Z1DE/fhizr3T1HF4czFW
bke9F9LCjpRs66v0wBA3QxJ6sdXe8ST8tR+/z7lBO7WU3rxP5bbhSCChfQeZX17kiLY8mgzLJkGQ
b/nyJ4ftbLNMQ7YfU6Fbd55JY4grMx56I6hvaSWpT5+6EGv2bMeo+chZSKy7sGlu5FzGJhFfdcJ/
iF1ORB+/x5nha82ecIMNQprSDbqTPfGdDTiehdJ4/vi1lb+LCf8aW9bs0Y5odDZm1bR3iArWKtX9
jhKz5V6p9ZM1fol1fRkhlo6m9NEqWIrpzDhcGGzTBPveU3861L4ZBQVCE30UVQu0iWAmDpQg3rvw
CNKH4/RLD9Gip3HQqlet9dXsqMULbYECbe9CU7KBB77+X4Gqn7+TTB6arF/BcqWK9wcowYXbr5y7
/7PpQ7bQZfV+20Il8MFhvBTBd71vF67WH7APK92AnD6C3wrtCJKTGfdLHa9Pp1089vxdr/3nO5pN
MTFHYKlUB6iRKOHrjnYL98tK6i0O0AkDxdV3FiaDO9fbKKigcahjFy6Xro7ejkgHN9UX/NUICGxX
XfjyzGlKeGfKPiUXvvnygNhFQUPb/85vu18kWx27Xv5qFYwXDYdvHSPaKDPYDsS3YeMlGBWsL+r9
1nGNkJOpgUoA/LtcWbdNOP5k13urEhzV2MFXfClfzEj6rjQCGn6/7yqwlv5wsBRYVChJkLBUV7Lb
PPQ29sRERrDlU140wAZaUENgZwxUqV269iHZHuONqPsHNgZ7WXa3TWMeJHbT/oD1gCPzTdXCvxPd
AU/gngn8EKSY+prsGX7vFl3kzm7LLUrzu0CwMS4ka2Ngc0lVWmv4hdalgaG/Rv+pxv3eaJlaNNmj
tebu8IdApMg35IHYi7TOngbUOhee2XPjYfpK3tx6BQh7YeDGdsJR3PUT8b0qcAQ3Psa32iNerIlV
WogoH2AmtO3Ga13zwsNw7lmYT9z9SBt6CF2Hg/SmbBLkncn248s6NxvMZuuwUwPdTtTcQTT3tRHG
s1QnyG7zbx+//Jklx5zN1DRVI0tQcXeKgoyf2MhhnuZbNavXVBoPH7/HmUuYgkHffjGtVCVhbhqF
M7F0MDqbknZXVrF+GxYCR8Pn3mQ2YyPbRqXrDRUGqvgGK8xhkKVbVNWf+xrmpRWzrBS7KszCkQqg
otBr711FodQD6uZzn382nUoGttRQ8yqHqJNuCd9xKppH8jaqZXX9ubeYTZi9Ydl5IZTSqSUUiRIJ
W1pZXxeyH1/4Ds48Bua0mr55AhsK8mnrYUdMJ4/OQGLWpgNofeErOPfqs+e7t/qwsvS4cvQxeJiI
x0J4vz++M9MgeWfWNmfPb2L7QyD7TenYofvHVRHou8PouD5dEN/4RfjbhVPJuUuYPcwmDc2ark/h
xK6iL3nuaOvb7fPHF3HmxafU3rd3P9SkNNPtunCi3v5ZmzYqqWy8ME0o05145w7Nuyoxon/kn0Ht
1PKGVuEqMTfUSq/cFuBPvcKj8OJFhIOO6ATdOnr53BVNX9eb8QSZoioiizdVbXeDVBgSK5Ly1ede
fJoR37y4pwXKGJUWy0Wh9KhNfOr4rS4uPArTTX/vfs0e5wRcp9EFVe1gVaLYNmabNo4eiig8pDIF
QTJbsoQs2iStjP9TJPa/tkNiGhZvrqcSYhgJwKgddqU3qCQfOl0vLlzNmVVCzB5sOzO9CL106ZCG
8IuUx6Vemr/KRlkDXrtwmlPPLN9i9nhjmLG8IJdydkJl+DUCQvgzRf2zy5rKXUeMv2WcFuqNZdol
DeUBFUVkKPeyS0xi3ZIP6g2eu4ZeXzyLBMtNrmKURlrAzgsgP9CaWL0TrSIujJ5zd2Q2Y9RRYvY9
iDmny7pNLhUHVxtvgzwldqO+8BbT8vjeEJpNFm6TwAGvE0Y/276dZygEsBFU32jmk6zjV0RF9EME
Qb3/1PNgzKaPse4SO5WK2unx+ikliRsKbYoLA2gahO9cizHbAphTNnPZSJUTmwRPIyfDXIh/8sKr
Tw/Ve68+mycUTSqQqgw1oCNy7TMjo6djmuGKY3uw+dzdmc0WTWhUuiWi0vFUOG62O4ilBfL8wld9
7gJmswWyFzymKGwds54cS1r6NXHpSMamev3xxz8zXI3pe3kzOVg9zJAgKFl42rLdW6Vuv2DHlHeW
5UdHbHr5/cfvc+5CZhMFbbgGvGRZOsWoPcZ9CX2pdsCX333u5WdzREYIUklrC0VLRH1H8gk97Eln
qtpfF17/3H2aPdadC/LXtYLSCbO+uVKAVSzgzdho2xRtp+up9q31ypwwFVz+tenRPlQjfH5tiRVE
8wssNyR+oP8rOcbZ8QG2fXKgkJrhLRDxdRJYMKDpn3JCQjQtuS4h5BrO7kwqyDuo6LenuWxvY994
xMWVrJQRqTYpHuo6bErzJpVhcdVxRSRW32mYdgji9ZJEvobkzHrsg6mIctm4zqu+g45j08yIXHrU
ymASQOziMMxC+0YrojtCZMItaST0a3FL7du6br6UGt2EULfSVRuBdc+huK9UAmbxPxcU7D++w2du
sD4b6VVHUt/QZ4XTZNp1msgk1wag0QNSKznXfPweZ3Zz+mywCz+39DZqgTuaVXhlJxZGfkMbfuec
pBZIQSJkobp24dE9d0GzEW/rBFeU8ZA7lq7djHn/lXLMTTkQyMB39fH1nHmoToLnNw9vkJOEqcas
jHruAnFtcrjInmceypo93qfewpitNW3p65VHHreTYPbb1hQMFixqHurE6pNvoc/WF5rscSQsOXcC
pbrxaSJh4o8fe8v48vElnPsiZktMXSuVVXU6XwRr/dK3IRuZRSWIG3D9rejN8cJG5dy3MVts+jFK
clShlVPlCCpd/abqw+Mg3AuD99zLT5f35suGV8m+sOgKxygN9zu908gJ4fesvThIPzlkZ5Nco6mR
KWNXcdRAtq8xKf8wp2QnySSSHE1v97k156SzfHMlDfCmoRxU4bBtuxrS4D5zyRHRhy+h/cm3OOlC
3rzFaIIibXPeghxvgurL+yYsj4hGj6naLj8eVme+D202rKKhazxB58wJ4yWwEbJz/PLCQzfNR+9s
W05q6zef3mSPOxh6BEJgbA9hHUIct53PferZKFL7XhRE0QvHNcnj6KSUIPgctVUHkPDjdzgzyWrT
/Xrz4RGTju6A9cWRSNjA3yE5JBA+JnW2kexoNyj+hW3pdJ/fu0mzyZwQ6rYw4kQ4JgjqDFGha42/
XV/ZY2Ci9q2ocN/dzz0Y2mwuL/uCsIgKpkMY5TXkaROGpl0GKD0IiG8wNX5yTKl/3ztZs1iZWs1g
lzrBL9P+xZVL5Rpucrn9+Ns5N2pnjzjWfPwbcFOcDgeaIVVHCPIbSbV/f/zy50bubLlARTyoeTkY
TjWQCOZFfrLuDXLbPn71Mx9ena0UIyDrDg2E4SD1v44L4zor6gcrky/cG2X6lO8MqZMc9s3QjXwb
TXEgKFOF2UIvjI2nxxvoTCYBUmllbVGMSFSyc5zEH1/QzKT6r7O5Olsz0JhbfmhYwunD61R88RBC
y+RzgABX00fKTKsKcHIpYZonuOO3qr3E2jNEwIMmiGwKF9NPxT4YI+LsLkzO547bJ2Pwm5uggzDB
apSYDkb9BXFRS7v7M9qPOnm1dZntZPea3oiOWKoIr6L2Jk1LZIFgQzEtRiMtqGITFlPvpBDphbt0
suq+973MppSOMPBRiDhzrJ5ajP8IhWSBoWXhJ1cp0VgCKlGhf0sLgBvuN6oPW8Q8ywL2ZJ7s4Zxf
eDinUfbep5hNOKleBzmn1cwRpAM0Lfv6cWlmtNdEusH6voI0ZuTJ5uORcVKivvdusynHdyPRgQRM
HChV7rqsaJUZZPuFSGb0r/kI8VQFWAPGOn8BAYcM0wJQ5OMyrUsPBSs0KqSh2R81roi/BhJ5okNU
suIuhSygBCbjYw+CAAFYGi4jEMmLPmoJ4mn9X6LA5FxKaJNku8wW2GwLbNrARnqjDBa5P+YX7uiZ
2QK5yF9LBWorQLJumTqS7P9RVTzwNtT8C6PmzLbv9Mi9GceoCkUhK0riqIPvLQZDYwtbZCtYFuVS
9boLu7Jz7zKb8Ho192VO6DF5KcWN3TS/RbET3ZMYrQsD4cw9UuZznlllWiG1ieMlOIARWYYuwsiP
B9npRr8zyJTZHiao/RH8HJ++UXVol/2oPIhiJBZeikrQYIHHIanKEalKJCTFw8g9zGO8u0ZCylsv
BVs/BzcSstLjpdOrw1CVBBkGPifVAKdUG8Lpa/EEstOAkrHyO62/sNk+d1tmE6cXj4RlgcN0XMUE
BVgvOEOsPr4r5156+qrfDBwM7pB+4BQ7eF5hz9ePRh1//filz+xZlNlEZlpoUbq4jpw4txZEx6Ld
9BeaUd+bBTGFIeGh0bfPvdN0cW8uQu56CIEN9a6xKX8RuQgtdRg2vSWOAawsN86/+qBnPn6vczds
NlVpcZyS5NoFTlbFJn6BQlnBHb1UMD9tHN8bpLNZQkslIx+VPmAvv2mNYqVieeiMu7TBJLJJDHkh
mf3eC2CrKVu3z68iZVz5sQH+rcMn/mTpPnizHu6dv3DJt8uUBxzky9F/jNxkYeXPZo35tgEIoD6Q
Mb8GMrPtJh0szLXTWyie+bn57tRDefOldFT3Q4zfsdOP8svkbq1kEpc/9yXMJqKQWwQPKosckaiH
roI63tcXpqBz+yJ5NgcFduRhaUgjZlAnkW91IJuy6xRhALrFCcUUsXWbNxdm1DOjSZ7NSRh+Qz8a
k5h9PRxPZKTbvNcvtELObCDl2awRJ0EEx1wkjiGuwIhFBZzOz93/SUr59oHLIA8pneg5lNtRtIbz
V+9ySnMXvoJzN2U2cVCsSxPOzRhksuKYKoHjyd7PTw2cuccrzcCY40dJyKaKsUWorY2oPi3WH7/6
mRlvjjKBMmgJqGXMeFbyhUpMCdbDe2q0/miG2nUkop95eIldc+4mzSaKPFPJxIJ15ph+9kg4J3Qp
nyLsxxdy7sVnByd37CwNDFzq9CW+99b/QZ5m9slvd/bsRrqMuk8pIkcJUcC3HYtCYrvq7uNP/v6g
B37w98gcqUp5+DnJ3Cz05yRMX3QjhnafZhfuDAsIr/S/Z2jNnj2yrpdHUUO4niOrEn7i7prJwBBP
nXplEHsix+CNk6uqv+JfrfqxXvv1s+AmqgOUMm9cDbq8IgPsbhjLpSKutUbblsiNuuqXFj3yIvGI
oj02rlVeSNQtk3qzAyoKa2G4arvnQeLkoRnEmeHBNwGVgAeJ5EVdl8SIOczzoiMOzcBBcAW8fZra
K5NDHHVufjM2SNE6GbL6Bt8rx4nvrTAOLqnBRaLvy/rI31HJaDBB37Q5tjDFVcCn3nJIv2bhsNzm
JVDuTeGvWC8kvjgrI+OFJB7WjqwpFgSebvkI5AE9GGCwehUM5XAwyh+QMFAHwr1FUQDcocg2paoR
6rDB6UqIMBq98MjfsYgt4iMYSo+CDVNAciVPbF37mWCTbQ4qLK8qQiHwl9yE7m8AmmtTeWLVa+V8
78b6CkwqLXkAmmWxp0Nvu97UoZ/WwoECftLGt5nSHChwPLu2jzj/GCnATsmHKvjJwF6WBGsPpwqf
wcMmbJH82pBpoypfS9oTIjW+ZUq3y/Rui/WGo4W/Hj3YcfVRFdcVNYyUk2BTYa2UlXVPYIFUNrvp
Fio9lI3iqpE3jUv8uhFCoNwE2vfpIuVuoBlerfgo/dAuiySbzlZWJI6ULxbyKK+44I+fjfefas2e
LQhkiERkOxihU4UeGaWu8d2jMvzxa08z/3tPxfT7N6t9lPie3accQFrdfqJ8PnDbiQzJhpRLS4V8
4W3en2E1e7Y0WFkpYIr1IeVzYmtAIObshkd5JOte3rZNvpFd5cJMcu5uTb9/c0VFVORR2lTsMfD0
X1kZMjm9N7sLF3JuntL+fvUcFqbwpvM1IsEHHxCV1MBOrZML/J0z0l3Nni0PBW15w0Bm6qQ8D37v
L8k42PPA+Y2x5pmY9kxVBGZ+gxl/k2myo9RPH4+EaTS9NxJmawe2FnRP7CudotHFNxdqImb8ZEo5
dItHDVn6jdUMl/RuZ69ztpqUNuSMsheBA9dCPnS2YdzJSmmRxNxkWwjQ1C6BLy11t7HHhYBke4UJ
cwSdaIuFOSj5Oshs68KIOXPlc723KTgclHGSOnKY5UcMIzGcyFF+GCJYDoDIvHUTgqj8+DafeeDm
wm8rknQxDtjfwAH8Io3pqbKKLbk7UxLFhbc4dz2z+YJA1jEpEes4ikeCXM70tJBDfUqIqWRH7Tjj
qoqaXSjFTQv0O8NmrvcG1TC4Vh9xOpfrl0yvbjq7XytJe1vauD4iiLcGDKLE7TYf378zj7c1n0mg
USZGPMRO1GXf0jQnx039/vFLn3m253QhzS/BiepN7ORKfSAtmHW+/W6J+sIwOzMHzsXVQyNFdUiK
klMr+tGDJskCelXH3q1RUAwcyTZNh/rSdufMbseazSNZWJW1nCkx3ZldNu4TeOMIfPm/fIBI9FMW
1G+Li2evcyNuNncorpU1JHcEDuGe5gNcPPFThKn8R4Ju1K+hg+Q6GxgtwNmi6ku/UgxICkxnKApy
spomrhEJPwtsheOm7bJ25XZaDSOVcIALB7YZBOh/itja3GRdVkPbKTkBfU2fTlEPRFB4EGGtRZ/e
sfcZ8nE97cLKHzDjVtPWzDCuPDPdhlMhP5qSoqbFn8zhnBMlzJdFHEZbfsNJvRbJOjKTtZc9E5W9
nvYXmRewh0oWSXTfVC1VqZwS6S+5+do2F1aKM4N1Ln0WiSkTeM/10NkjdAHkilJdGDw68LH3n+q5
6Lm0s5Lksip0fCspSIssCKfMrGEJ0nkngKDc6aKzMAdH3yKtajaWbZfrSEnktdLh/TdT476UTVkQ
1GxpW8WSu6VVkwPeA/xmU5vZQAQMoh2LXib+TvXtdS213mMWTvlAacNOsALqSPSJujBDcBO+PFh7
XSE3dCiqfhEaUbGtMytZ2IrykyDl6KAplrIocmgvdla9+B17NkvtU7LLhAqgqdQOA9sCKGDSuK+V
UbtpDcYaQPuvZAS0G39CuSK3k77oVR/vSCQtkZP7Bqgb3EsmQRdUEfySPUXWbCXIFisCEOlzkCtk
GYANw7Yk3EEmZktWCYkfiHCmVuNLBzERj/Ctkp1AYhL3KCxfhpYQ5UzWE1K41TDHB9F6d4QshfdC
dp89T02WaSK0pzCROAMpgPzBMY9kY6DJqGATsifoK6h3NYN07O66VIqX4wTZcsnxrZMswKus3Rm+
x6mhcbWl4evNSq46c1fZXrpHpkhUYuRBiEgzbY+lwAPcWfygvv0ryrvgSg3gvGShqjwWWR/fyl2t
Xdu09fdREntXWKQxmcNObW9TOa63JN82O/pnD72wSGAaXPfGB7m70XHT7iFppodQImaRvnbxxBnM
TKmf5+JHCBN2O+Kz3uBSD7Z6DURxwFFNjzobse82ym34Xxyd15acuBZAv4i1BAIEr4SK3VXuHF5Y
HWxyznz97JqXGzweu6sQ0tEJe0PruZtTkyYmu6O6NAxBFcdb2MzZm+a030oAWVQ5s1nMO0PXL7Ba
VPdCjcBQNSCgw3pMHEbYJ/XEYMt+TLPPeWnKcM3ZlOJ4QftVtE9KZuCEQNMnCvmkMbE7yPQtnqbQ
bTj5i/YsEknmzcWoF4FxLKbfXsH5UZ2/gJ3d0ugAcSl0UlQL6z0EU7gs0eNES1Q8uZdoHc76Mmh+
njBF35XmfiVo26JdLL8EhQpdYSAx5Y4BcECTKcW80ieyi/iru5lJk2oNMoS/qj70OIlwaHiyAlaG
ZznhdzZ5vYch7onxbYlsv1o+hpGcomCjnbpQdRBGp49xU3uNq7TnijooDfN+m6mN1X1AHPUIQuOC
SjS0W/vQypn+zDI6y2J6NMiC2241BemUrsd4ajBhrNTPPO6md1Fia36KssBcjAOf2tFx/ULdPpmx
5Y9YiLLiw+BVbxuI5HzPKPmARD2LHqWDNhDVaT4o3C8gJf5NzOmCZrIiTHDr/aTzJNP1cPutLMh9
gSEJjBG8Ylholo+KjZ3JK7B3cVrvGwLSFaq/2WG90/Njm32UAAfKjoqo1d+TOpun7s9aGEFfGGEv
JXLI2dvaEygJ3x3J85BgWxItGNTToPM0YJakC/47tNvzhLZ0e+Cf3NwS/beLg29hKJPPMZRvnZOc
Rfl30ZaBgbbEt+SuMf6iyYXJZx+r3t1Pdn9XOeo4DUgJ+fGtjh7tTc9iL8mvPH3DwI6y3usJjXf8
28aoPMASkJvL6DBqrqdYUDh1rkPaGh4eDqbkjoL5w9qmU/T2xGzj3tEmUvOmhven4SHkpySF7ogc
bStLX2zoaSHFl536nMburqtWcSANHjS6eYYO5mcN2pcldYBesVqobFHP3cBhdjtA2P5sF1dIskDW
WGwwVQ7QJGEfp/cAENmB9EOW0/42sokC4sjSLijq4t+Q5yd+zgbSbxc14dLx9i9Yqo1jYhfRHhNa
Rffzfd2fXWMOZDs88IzyOgJaZBk+L+xiuLdfUlp/4b+izDqIqWkeIzDdjH7f6aK5rbeCxH0KnHSY
+/H2wBwTJ4DK5t8hRk1sVuDxmA2Vvy34sClRZzfuznPKtsBii0fen1Q7gvMLm+l1g1aM9a8JiqE5
8OhuUQpUV98U68fQGnt0zL6OfwqFe5Ieb2tmXmACMDKFrnFTf22z3xtbzomPUjZe/cXQbitg7syH
ZniYtz8Ksn+izwBW2L3Xo2GnO8k3FqvsRSOMEEUOovYplTnsYQ5Ma8IXzMMr/978WxUjYFP1E7fj
cU4LxAHoavgMQ60DZk2CClCaU45oUjlWl4+ltM6LmF8qjpIBknWfiK/bgm+3l8laniKXtBQ7bCF+
+ePN7S03Xhj5CmqEHAQ3F77+lvVye91uP8rtL8lbgiMtqAo8T652yLlML8qiNQ1RZPkmHfU+8J7w
iOGdf5sqCsZyOmZMBdr5ry2weXAHyLbP2/deTQwsNtnjWDwn9vZAi/ChqIxj7aiX2yNyBvWB+OTL
0NO72Gpsf14x+PWJ+wA+MMiQO6SOarhMIFBLiuUw2tmThusspyiVymENzaR6r2YtmEV2VQZkDj3b
0XnzSqmH1L9zw8/lFCdX2Qa6OZzMdToOlQm5ArbsI+B041jlFewwpBqdtQXoTcS9Pk2+hmGTD018
6Ojd/8rL12rbXBSxLlbU3BoxZLPR6npbPFsxGaGE9WdsLoC22EboMRo7dNz7WZ/OWwGVenLOhjk+
dWJ5Q4f0CC6RTt1ud1M+jhmvbx4nf+Z54V1PueOYLySksOKtKC3iU8Gvj+u0UK/sxrvGdn7Wcr0A
M9mVlf7BnORzylFGq0PpT2azEmoVobVI/JFJpC5oWZnDt/8n/DePVtO/cm5Wz2RcD1B5d8vs3mWF
VMdq5vRZFzvb5VLM5yJyN6DqW/xjSt3cL0z1oxC+kVQRh5Rh6yp6y9CI0wt7s2K0q7Gb0Gb5qSR8
oY5oe47VcEjJrplpQotqjEXWtKcVfQj1YTMwDs/KZ27COjWzqmJMWA12eXcwT7Oqj7R8s2xHIMES
T8VgvFs4/1wjOXb4q4JysWe4jWp70sm7PaxFUp0qd5MfvUjlPUp4gkR9ddMT7RkWXRizXj3FXRnv
BcZm6miDKl/1qZJ3lmZ2e4g3Jj0hBTx7PpWkU8tM3lSRpO8zExMnq6aanJcD5o2mIsdL62x5SRI3
jw6TDnyG73vJzwOTvbzXatmOQpbWtYiaQaLz1H5Q0rteHetGjnZLRLChe2Hshr62n1jXy8HVYeh5
dZvqAKxqBpO3BG+d13bl9rS6eLkXMJ6/vbUtJFqLZrWDwVrEuiNuZqzPcUrY3bajcVUxON8fpN3E
o1eny/CTaYrWiLazxleUNOUfkXfzv6bTJA5iZHcx48ZyfHC4uIVmHLtzmLYmkDuznTWPq9lycKyK
vHI2i5IXOO2Oaw22hnp2h1XPYS2aqqfhu65w+1qqovXbuTX/rLC03Vzbw3CuIILlQ4F7Wgxhhgol
zIc5D9xqHh8ERahALuVIk/pWv9BRUr3EHZ2Kuar/OktFirac2YLlF5hmyKV1Zf0sSZUfe8QrX3Ei
h7usH41AaRwDq03Dulk7ZhBFDTjqaLKNigO+HH+tVrsJHmLjMRrqXHkS3hjp4Ns9YmQcCC2QHa7N
agSl6Sw4+6Amxomif34qtGCxARoDUnD5SMLGO86HcVI36QIz6wf7ovco5i3+5+cwD+PbPG7zXUn7
306TrbymXZpnOwa2tCdpGOavYXbxvZljais7o8e/I5J4giE/r35FZsjXCo4LzS0GT09t/Yt7E0IF
qKwIZxb9Dhn9GESd44SjhcXHVp1FP7JJA2wjwFgvku17xcf4PdlVtBMys48J3p/9mNfGaYVEeda6
eGHfketTmYztI+M5zFYbpE49PoL0GdFugnXQ4CWBVHuYTMf1i35O0cmko3jXlTaEfa9NR6cY+lcb
Z8dOJHV6jTPxqafZjyjVtULZHPJh+7uixlLLhkugo48zv5PJnE0OuV+aeOgdfKrBBAM4sG792ja4
uiM4JMqqvXtllPQxc6bAJDqxZqAFzvYsjJmIqWKGBXlQUJb6n7iz3SByOOl4i1Y4gK5Z78aN+Lqw
q4fMAru8GPuo5SrVG91TNpr3iR2F0pXPLmg5/D1ERejxdEHYsbiHnuAelxWcJ/cxLpb7rhppTorn
BwKYz8qsURjw27xEqL1hiH2iugfHXF3sGMR7OpLJdrtMqt9nGmb2ZEXv1Tre7Ca3tA9lHmfIfCnQ
ztW6+BtjUVFCqymSzOsfQ4tJnUxvBRuBm4vHCVuxqW69QaXLJP0UDbdF9FhCLC4ZVgmKBpegGBw+
tdy5jvvqtgXReh/OZWoxCqHCCTrn3TDYfIXo4Tozu++35gqs9d5R1Rmf7nM/17vccDnap1oPhHCq
vWMO6rJWEqNLZS/XOhbOkY2f2pV5o+vB3JZ7wxqJFoZI00+g2ZpnSbmk3JXbeC0UVwaMivPP5Ejz
MiIm9UojuTR5dEFM+8goEs4tg/Mlmc84TAuvsjS0uxt6vSE902H64cj0pwI2G4I9RoJalb/taF3X
Jb3Pe2tnQ2G0jWjxagPEsjDrh7lsGGxW46G5dSEO9k3xHi6chcM6vq78gd00/swuRkKrVp2XIcr2
4roEojWW//IJlmNRwb9qIkL/KpP/ptZmEc33llgPt0asEWuWWaZ/DcG/k3bdORXVcZQJq7RV+9tz
dwrI0kpFhEqNcJ57t8WSsIHazSR+M1e944DHxsuR4k2u2pu2swe2sCPr/ZgVFVyr2hxCAqV/Pb0g
BmBibD9l4Nrqy82d3e1TC6N5KKv1Y7Pr01CyfpNKdI8MdmUnUzX2PyWM7CCSMntu2M49O66O8XjD
lK7OrWNzeI5bcWdZcMSG7qDl89dQTHtnGk82oIM12aawHbnlEdOnuwHWazCaKWbs+LeA8uzjszpE
tcaGoCUe7/4XbGF8gSt9fPQrgEKY8k/c387ZZrInQOUovR4LO/pPLFkbfr/mFsAu2VnjeVEWhQCG
AwwI8abfdULLgIOWH1M5HHOnPTvJdslUckgn6xsd5r4yq73sLFhccXHhMyG+y9CFcS2+0cqnIf4B
c4JY0YggjS7aZ5HUCIfjNbQ3cHZbUyXe6PRspvKWzoGoyn3eMsMhdyxPs5fnhloDzgx+GIW+sz8N
oEiA1p5zd/sCZL7vk47mpDq+OgO3KqupMUzE6sFpxzvlVndFt16kHl2duidWZPWZxnItDf0U69Vt
uuJrcVMAvAu1i8n9yJhj5/ymWjpaXD3L8ZzTO+HxNj2sJHYWWw+mzrmbevPBiK2TYALLGzTnWGju
u9q2azOLOzNe/mW6/Twrg1RAPp7MG5OCQZG7splf6ri9k5N1T4/YzcdKaqhQxTE1lgdzcPcib/85
NalPEQ9/yNd80nvIaIO69sX4YbnE4nwT6eo+l8o6WLV1zIkyvWXVJx5b/LzE4hpPJW6P/DClXUNP
ptPt6b+0WLYyVAs+1Vx2T3anrgNBPHBjHYFm/23N+XLANbGhYDT7Q0mq6kC9Wfh08xIoIC+8Nd4P
A4HxEu1Z0Sl1gz4EO4eRdyZUsTWwGNi5vyXvcWkbGmuJZGvP0/GdKorv+todj+loQfSsTVReQ9s9
au5ihVq99jROrcAEXZQKQDMzsMiOlaBqz37XfHodl7S4x6KYcwAYxrm6daDxKVnr2iKNOzG6jLeN
us47Ap+0kIv80IZ6fZ/1lH5KSOD4vnr3tZ114xgbgMF7uxk/VWlmq7+B+hVonuzkGx1uDgGS9dOY
xYzYRLj5bkFPRxrMnE5tz3Fpt0ude7E+jX94qu0X7lk6XHOhVir3md7uhrXKr1ZHHJP3xJ5ZaQgK
ZzHQFL3awEb0gz/SCBy2g30brHPw2oyGs10GYDcPkQ1T3itHM34nbJienLWvyGRi/jPYrnyZOl+E
F+pxBOD+LsYNPs/s6AX6vM6IMrQbVgvYx5LoKxl6K3C/p9x+CzWHBWwmjs1unH1o2dk+1Sta2dqx
T4A32uLUdmtzaobMOf7faDlbRXJZsSXC6jUcrNlTfmlLd9zpU0N9PVVdUGabuGxjo3yhT0AqySs9
ulvp/KSz+JOAJ4Ry6mSLv2qpm4a5NYCjTFwDL2YnzIGIRU/2Tp5MLonfJjRs+o0NTax3iYM0QgeU
7MeVy0a74ErTdNXuMKnQK2plk0L9OaYvHUMte7ohsbyBMj50W4ZQLs/o7+P/BlAYqXW1TKVw6cEc
gq0+MAezOMq0KCAXMeb2lvSx/mG31nw3zqXxmkmQjuBql/xBU3WEqbpsL2u3fMt2IYnFJ2juNiHB
GTP78AFsoQ+0aR73+N/6u8EarAOIdvPSdXF5oenaOmV5gVh5kuZLVw/NHUI1F8ck5HnLHOswZnDW
cxJOFjFAgjdznKm1pAt7c8ycZD0zbCQu2aDbiOypYjbPMkbj1ZkbVDOOLe4qbPehgwY1WFMaUuy1
S/y4r4uzYNrkOncVPfRmP4Qmr3CAB5SmIJwKh9zqUKCvSpCmVFxN7Al7mNvK2iPO6/7SogT6aR3w
Pw694NKBDNB51QqLTsO+WlOaYqJ5u5plJGiC6bvcwEnUVYvXpbqbYvetm58snkHoS8x/tE13wVqX
7b7P4/6UFaSFC2EuoarlFPZoFFvsmFP+JUfG6kSlURbo6OryZNltS4B7tXyqoP68C1vpO44i/do1
GvUo1d5qv/Q1owEb0VTivf+doyQNSx0hAIQEN7CRE4YRqFfWXVw/kHjfPJisK/mApgnsnG+0yoYR
q6C8xUaQPCfI+9wyFjwKNncAqibdx4p2z09A6fO3QQ9d+R53fdo4tNtsxq6LlMUzjft7NakJ92WX
XtyCZIYmHDuUWtqdWmUpr6szhxSetD+teaG0iComhMxNSo8izp+mr5MQ3sC6K/t5hJ6yrjF1ox6t
cnQT1nc6p73DQMRu0HVzN0UrOt4Wt6RCPPmG53Pyx/+5/agLwihJxs9yjZe9bq4bV1wLc7xBADV1
9uIJyueeINGVrICq842Z1bKw/2pl1p/kqhGKRtH93Df/Yq6waVXeV2X3iMPvvm+N55RyYFhu+UOT
LSeucKCGy3/gMAe/bPUPxA1MludzFbRtTBjRmCgriww+sWU0QT63plf3jFbxdXHomeKZi9TTqmnn
PklSRlbyb2j5zPsk/TM0dI4NJ9G9aKl/cuLn2u2YpIlCyzYOAumDpxfWnvXzo8W4T/De53p6Ld31
WrUWmdMI3zpHcDknh6UxqYnQd2RO25tDG1OXYaRZo2MkyHh2t7hcpc9dwWiEm6evTK3c4p3iqSHG
EQU3+3TCywPa8i7ahhVBWtlxgcMtrRevZRO/aKN5iYvmtbCcfxDfkSrmbwUMXC+PNDjvNoXjbmtb
TqjlDf9L4d1scN5o5/fjbQ8mgdB4Ls5B8FhVyqVRPU1jOwRCknS1m9dNv1lu1u81nz/reHkf1+3Y
zRLHE2nJdlWPU5VdmCX7Fy/aozFZZMbTXdPV9ou6HRxEzqufOenfFh2gJ9NmtxHVko2kYuKQqtgI
C3oHtwCCBjVo7wNlVEqBhzJqd3oWvboyfc4AQnuRaxxYVRRYZdP6DUDBgF7++F5kxvuiqTfZZ2/4
GmYmaRzbQ6N7R17/JDsJDprMS7rhWqHNrwxUXe5Upb7XalhZBq0VLFhavBvNM1xbmsgq7cZQywgx
1n44ZxM30rK0/MmyP/pEuwghMt9NdJyJ2TTsOOcMEGTW48yAPVUAajxOz/Me7vlznmNskiX7h7/0
VR9amdpLZf6rXPLzjREstbgsDckCt7GvueMge9mcl6FJX1pnFWGbu2OwpcvnrQMxSefrNEnY+Svd
J4joXX4Fw0S172ICJmOEjhtxs12dh9TJKs+eb8ruWjRsZdW9SVID67AUAe/TaaimcEbTamrapch4
QJQi95jPAruuPjeDNKqN7VqPGhGQgGpIcFNAxvnOdt+6JwvSZeiu8SOG+/etFYhO0D+QcE/nvZtw
Zt5Aw8FUi9sJnDz3VXN01XiPQWUvmvKsWO1xS79dpf7hgjvFxvZCte4iaPR36QHzcj0qAJy4D+Dq
H3tmJH2jGD+j1FSeXaQP/NMONnN2anTnK2GWzYdAQADWlY/dZF7tnDR2ZYhL4SAMVvHwS6aMufLN
/thErI5ywC+EBmHYWUmUImxopH9rwC9zooi0NjixJ+6n5yXTXVZB/Kp122tpLlkYLdARk7rtOHG5
CxUOTYh2PuQXMy/t3aK0ZFc2fOlk3lWYRBQvWuWEc5r/E6WBL0OhsgVNH27tmv7MdVYd6iQZLqBW
7UAOU79rRJ/Tsz9qXmy5P7Gcu4ORyhc2JPw369xfY53ejDrTKHYttyEBO92CMU62l8HitpDkcgtn
s+2fDX38ZYLYvYuUMjB2poD0I12eRqVVQWFjMEnpdrw4WnWteWrIHiKJAKAjd2WTFdknMp5CIlGX
Q6YzTlT3c18fDEWKu7aq3Za3bsDZVLBM9PJZWOviJV379ybcw7AX+fEsuxOR+3LlCFe/w9pbT6rU
borrSKwexLE86FKnOdst9owu14pDz1B16BR8R7FBMkhQHjxyy8JjTGr/jyy1jxayeFDGSf6cwjwI
a6HIeDXuGpD0mM9OVNQB4Xm865dO4ZIsTB9zze+0MPtd9nHJfSSpqFxkbEPGXHxoolku+qj/q7BI
UJutqXTP+FohluOZztspNCYpSObk53UiWTlZrC8qGqxutm45WF4iE2IUiytZNpndgSYXsjkuPbNz
hjXbAnXoj4Nu+WzoVShqCuekuJIwSQy2ethxqSfKUtsNdrSEba0mP3aAG+rETI9iWIego4xHadsU
nlrkEnSbIzgZWQH5NOBMAHI6X4DYM+1h0ctlDst73dPA0uix+9C6Gld4g9xyR62Rfo3tiINbHZxu
QnSuKHESx+kUARP3T2TmTwso8jDKRujwjayPRoyijyJNe035D1oFrBOtNwt7a0XUs8KHM7Lko72N
2KV6K05U8GxuKeMUxhqnLrwj0+f6xjYqKwCNTTE/tnl8u9KQ3UFykoUVlLagMWfTWxz9X9tpJa21
BnaKgfaYTREnDpug3u2KS4oB1ucwe4ytCb2arPni6PzwF1u7ZLJbPVJxNCqX1owZpRHIKSabU3x8
5Zb5hZrZ8MwxdXd0a/9x4jXdr316kmn92ibzVxyTfmxE0vhl2nBTdvuagkhCInLqN7/nKuxD9172
8TL/6gbBg1uRb4d2zaUSY1biZBPVUJB2E2I9ryvFclULt+1h4hnrctaxG/GFrJprIuWLFu7LYx/K
rp79Po5LHp2FcFYtXxK7e6gkOl7wftF+6LUlNAvxkruOdaLFo8L0N25B2/MBolx7sHGZsopyxtKt
zEn8VbQ/aeVMe0gaM9H2yunlprRyE9oFpEs+iJTfyRARNy0F+fLY+NE1sttJfKNJCXw9MxlJz5Ds
iUNqVoehU2/TOiS+0Y93dMlkPjL5xu9rPg63HlLoiM7ySeeP6c+VsWbe4KT3Wt0/adbtlG7mg1kn
pK02SjENSX7uBtMI7UG85kW9hpUjqsBt47PKDHESq1YcubPU+CekTeOV/ehaWhbKAWE9M1JXgPk/
wyAJmLJV+INB3iOxaciITLCxW72UCLsmPoQeS9IRGdUgHEs7wyKJE5WFfjWweocqu6UQjUyG6Ybi
Zinb+CN1tYZsuiSp06x/M4uYJSnWt8RtSpK/NRUp2oQxri11UEmrOaMUI9026QanhmYGtblwnOAO
h3c3Lq+W2X1qpdAf6iiKQ3OIyodyMjntIwM3Mg6evU1LaaBse9i3c0In5OxsXk4HyW5etumJRHV3
TYH27bW+MtD0uZLCR7cGtglrQotd933ObAeGJa3zI7nO+w4WSDjopTw2RV6GKG+2M7POt859oySL
la24oxFNGzMxYFyPT3OblqdhrrLdmIvIN5aExWxqfUimDSddE7seErsuUA1ncd/35h33w+UqEgNL
WNdOnT/wbT0vjd0+VLMYTpo7ab6ZA+lHdNoeY2SF78YAh9TKezMo4qTa19uUv2xDKXZ57OS7qU7k
QyR0O+wYKby6DeoYVyO3pkWri7Nwii7lxM+RDUP+L+ki2zPwzHxOlBF2Sdw3Tx05VxhEzZh5sIRp
41gLCtRyNNh3y7nbtW2O+IUFsRflLZGoac63cBOb7pBKf657GEXRPJjB3C7rHXWI7EtFGU1rrZGg
EsLPkOfiTE/EJUpc0ltqecDVRScHqnKvR7J9x+1l/YkHy72uJQXsOlr7Y0dGlVBoLL6piTvxye7x
O2Ik0XO2NUU+taHJcDxWdWZ9dLFrn8mNysnPSUN3nuhsGYjalg/xANoNR0kX2C59cOlSx0ebS1So
1ym3pclp2/tej+A0EU1ToY8cRRQzuxd7MX7RL4wcM+CKXWp9QT5IKAl1BjusQ0Wm9BSgsOCElh3N
JoWWkrtdZh3Vgm4G64zFahHV7Eey6wKMLG2gdLivfUNn5qwtc6hy09mtHTWKJYnQauk5st1tqra9
Pdhs6i7iCxrPuuW+R/hwyURi/emXrUf9kA+vWefe0lSRHA9VPW/PNqqPu4ZL3q++ifrZ5cb0zrin
8zCk+OKIIl+LmSecG3m5H6sOXVhhbXcsKvdtzTpSFqvZ7hfVLQHbtn10lpY+GXNNw1Xk9S7q2/Fh
wjYeEEaTma+SsXnKqLg9lq2LkirW6IscTUkzDEoq3Tbl12pifqO1MAljdCO+rWncfStgaD2Fpy9L
sJNNUNiDLC7xfbRVf+DWhmRFJs1L7WZdOJOCg1WdTU/ZkmI0WrXkQ+ALuSJXst/XtB8vtVvPtLF0
NVdrySIpdS1cysL6o8ZJPciqFs9Nn6hvs5TdV7QpdSdpPniYG2l+rK6eX9fUptWsFNQnyth9juqh
/8DBse1paqwPrmMQbFjJsKN7bHpumwqzeUnVEJoWmsXF2NI7UfTdYShMPejGun+vmfHZdaMFhTvK
+j3upeJ1FqI/yohcKyO9xgXrSI0H1Bz/mlXRH12b3Etkt+V7uVF8FWO7BGKa5WOXDyTKEiv2Gzmb
9OjUWDbMhG0yb5Iz3RI5400jyY9Oxu+ZsiL2q1nqKGl662L1OVUJpgnOsA+Hk6Ns/CSFOz/PQtX7
1bFj3ulZE6+U37c7xu2r663ZDBKMwWkXa3oNgtfpGeCO6H/KTGXtKvgmlHkHfQ3zRuUHu2dEcB6K
jnp9rd1Pk9VknuRzfhiVw6RRVJHPMbJ2+qkyZ/STuZuOAL8p5UiQQkdwdu2FWgRjYMTP8g3iWXIn
rHrm+iiBR1LER5q1sg8FMlnnP+sst2Nk6ojMpnqedxBe+vtJZttVNDF3hLzS7vGovPN6T2QCto0X
v4nGwzaltAdik2n8KrUbGI/N9K/fmID2i7UdXxZ8LEdp1e5fR64yiLMkOY826S8yN1T4AflO96uF
BhfVh00bTJ6FJF94xRPNLdlkB/1PMpjuixUR6/goKPmSxOYw3pRlcf9VlbTTzUQ592ZbpXdJUzUI
/mpF8NWP4++c3MTaRt6Y/kappvYMu6YxMJHTW6bl4s/osr3Wm+6cGOJovk1nlt8xN0T8h7H1ZGbK
+d3kPITWkOknVcfA2G7viR6DaSRBhm0taab2ouBmkrrRo33vpMVjwab0Wa2Tsy8tR74teNXvkwQz
59qPxlk0qQ0gGZJ06WzTZzwZSCv6xmp2jbTXnWv2G/I2vQocEW8PymULdqgpnvXNEoPvlvrieJlr
RGFGS0tFYS4vsICpPthG8klN2i8nTeQWBM4k3hVmSs3aWIcrOUbciN1GO0a9ubuc3M+1rbRybwFM
C0Cb1fTkmcl+NThQ60XSYNo4fwebhp6aqPi+HRr3Oync/cqm6RWrMK6prGdPk7nlG1jILhRSRaA6
Atyi1EZ6WihHNpSwuJ0I2nZQd+7iiNJ8bzT53oHLTocm6yDv+++oUPKzbymGw6eiyX6yFTiEkj4L
K98wuukkjLnohHFGzFQjtQ/daWqpfs/2Q4qp+MHu5ThyfWTykZzEsB2rbVJPWU47KZ4I6QPxWIJ4
24yXwV3e2oxuTm4wtIJU/CV0thKYlWh/TJ4QKaiaDtRCPSZb/ZqWqfGoCTmcNUz0+yVOkiCt5zIY
l+6YkTD3yoIsGHeXX4kSJ6HHGYRDZmm+W5GnJikHyaZ2DOPTtsmfwJMe5x/N4QKvokgP1kkv9iJ1
7cOkqfnIzZKx/rHaRhrW6Jx0041AXnfk9A1Zld6BNSmuy1oaJ70eh1MVsSd5juztU7FVB9Qttd/F
VuGliMk83QXwwZWbWLN1e90bC4mQ3FmYVIRS/JBF9viXL2f7zByLhhnNnvzGAj3jFpUIyJ7UmISm
6Zib7TfwQcphizV9zZtrMQwZvY2r9RtV24/LQ+Nm4lSeZef24zi5J+b8nlcEUJFd/nMJdHzEhbt1
M+7BuGQ4eqk9GnPZEsFLuDqr0i5lYzqPOXJq2uPz4jsea2rDwjL3rtqwqLlVRI5abLAdwdv7c4u/
m1Z3QQ4L3CLv3H08wAKxbmWG+rswqn1Dl7reptIbxVj4jYvoXRlHTjaNCJjmbYLKffQfdWeyHDmS
netXkdVaKAEOOBy4pupFzAODZERw3sDITBLzPOPp74fqaqkyW+qWzO7mWi/aWMwIIhAO93P+8w9j
tBQlW39gPtUBIfWGMXyyie+rCE6Vk03fh6lc4WGyjTP3xihbRECznBeqoKm8dcj/q6g6ZPAd8Kw8
dLp3zUV7p9V2tcpiGayqEhKmz/QBjcNBRYO5rBpMhx0zVTgQBfAAa53d1IXzt3cbRMIyUSeUcPNW
xq/6hgDEul9bEy+yW3p0l6a/Z3TeWV6wdiOdi8icQ5oGd2aj7vBY2Oqe9TjZ40kZAQvcPVi1sQuD
etUW4W2c8d8mc+EL6Ad5mS9BbJPlQES14IqHRNzFWM9nebgrsmpPGwCNU4PNXhJXZ4Ka+2sxDzMn
ZMRTLtCVttUtHIhNz+M2ef2dMXgrx4WBL0g+rqAU8fT2LTC66986I11ZblrHgDkkcEH/CN0KZVd/
UjYah46brtULHH31hT/OJLlcjFs1Rq+lLp4qtiOIdxPmCAtk25ve9DpICt0YEcBgUeMAfC68khmt
Gkuy7tmH3SE42mbAV46p+2PhBQ7Vt3cTeP7dJCuxMAPnTIIdA47Ufq6bQqPxLoZLE9mSFekfaiWh
+JJOyjF7kaMPlFeUC7ib2k6PEfGGzboyRpgAU7k3x5BSMZjOmR+uJ81+jGTNuK98i8zxPRHBnQjr
fK2XPZINKLiCMnlR6c2xyKeb1kz8dS6btWC/WggqRaPWV2ZrrRTdGzi8f7Wj4CnJuJLKpolXj2na
psz6iBONtO6oDQCoTSoGQpLVARv5Zz/PNCrIUoedHutNQMRmpD8ROnoK4WojUK+4Te1Ehs54YxDm
G9hCLCehHUasp6QTfoyRuDhd98b8441DdFMY1eOANTtNPmnXk8mMJiWHbdlVQ3Fnmv6lmYpNV4av
sfZhYQnLfcwmZ8WEeV1QkkN1PRng55OhrYQfPNf0ndUkAHTK12wa701XY+Ib86B9ldbrVBDHHVWQ
esctWZmLuJfAblK+91b8jZSfDy+e4Ahar1VpbsIIx7ugIMbTu2mi6TJO+VvK9yQ9oI56/CpNbF2x
7o/z5GrzGvDwS+uzC0/MvcM2uOniiB5Arh3yB8dev0gc2mbf0LrxGCpVxmaqu1vpB0DrXb8gvZvp
0Zi958AbULo2NCo3QumYONjLYlLkqVVvMk0u86hOtXJZQKIKqn5l5e19bkL4MeXaltOnqv0Q0QHt
My3qMJpvWvbiiHYp0JRTO17I9Lsi6g+HaKt0WDuasUTVuknD7mBl4yaCxQPx7TJN3lWDrkd69bnt
wmMJ2pzaA2JecZcNAgXHw4AoqVXkVJfhuPIUiUlNsm+GaUVRt5IGqg1TRlC+sfI1vOEmhbEI82lI
w6eEUXcUuzsRIFSPqnOk1Gb+qsJx3DLnOzpk7lRBS6k9rfQSVKkyF6XVHZtY7tPE26dAqKFs96P0
OdYoXbX8jdHpcULlPi+HJOrW0sFlAL+YUEexMA4+o06HViZdpuYEI/Va4SQ5a+XhPqwKllPORc9f
jzDrc5D5KxkYz/gG+CjyXf6ZL/NbRwLTFYyZ+L4mc/zoasXQbFrP982vy63w0lsstv1FaZcrO+PQ
ZAnUvfY5X2Oc2Ftf87ejH631TD0qtpR4zn1keraqgv5et9ODmdbfEQAdRddsXSfZzS+skw6wihBB
tltw4g37zdL1ixVm8DeMqRajoKWu8i35zlvXJo+8HuHaktCnF9BTkwMA/rfJs3ZDn5IQZBFknOv3
GNYvE3bjeBi2BAXGi0hAv8NKYOSQHvVgVQ7lkVCilJU13+28pWZru30RMtWDKF933omTs+Lqq5XB
jCzxq6e4kOdi8O4mXNVMy2SQW4CmFmcE4A3w4EOgrMsom0dUNDq7QrTpGvHUR+VuINwbjGW+S7l+
04UtKQSWjvmU2o6Q3xbUxBIyX/INohOx7SEqnVEjfHjSXCadpHgbuiCWzVyBlW2zAA1L5u56d7TY
6/N6aUfValLB2fSdXRR6T9Rkd57P9JoP8AGJ4NaPkg1ZjCEtU1DtZOMayx6e1LaIqQpsCNZtNFMr
owXWtuG6zkNnraXyklXdMdWbUynNp8IkB6nvi3U1is8xaR+zKeOOkZDbhY9mmhy7cnxnvPtUFfmj
4SfmwpvaJ7IPdmzgN3mDbEDDBX6yvAN9yVdgeF/k8jzoWn8e6P1Kq7nVpmabRPYmScQJWBKUr+rK
I/qzkzAcwbxu2uqKZFsPycemh3cxXzYgNSzQzrq1tRLaXUCh4c2LKqyQrAw+HdnYIy9qjQqmdP4A
seZayOm+dH0Y3AMavXBot1Go3TI103ZUVrcDGxxaOcn0MZ6aYzfk+yEBXyFV997FxavkeQuq6lL2
Lqccjhqcyks47XBgS55EzWbqLAh6TYPNMDI7chLEHJ4wUliKvItTb5w+OcStdwe0/ADvczdxvOlA
W4hlmMn5pTFCzmCKq7ck2rE4nZaISj3uDrY+XEgIZZIM9EpnwekNXbbMYpNPaB4tTb/tJoDKqNKe
XPSgSZscCHF/ZLCD70gOkc5gAwcTupZ6tZW1eC/RGLElmf0iTAKBvCt8rzWN0QtnlKiBF2kab7yE
57z19ZNeiYtpZZzDvbUJ6+TToyQy2XMCR7bLaVTjKvMmfUF45kbDr4Oczgnw2DZ5QZVB46o4Pqb6
1UuJGE3FGzMYYx3oaG3m5zAn8avw0l1cwK5plDlD2/5jiPYCo9Z70yq/UmZJXu1TlVHZl0Z/oghD
rWJ0h74tsXxqzl4aP2lagvqi/RbxSinzI7YGK2zdTl0RYNPSj/RZlbbWwu6rMhiC2ZG7N6L6aR66
lVJr4JAnsw/cZx448Akr7Zj2BFaPxkyW/oQ0vI2DYiYPb0Vj7TKZnYG6dqhN53VnZPVScSC2YX9g
OH6V7PoWJ+p8v1NycXQHXhPc/UK72vGL23Hc+Zu8dpcu64C7T7EJdarrlwnpUxiQ3MxmJHM5SY7l
xhy9s5taJzQKB5G3D8YQrKVyVxIuGawYxCNqpVXFUsv6VY/eapgr3gNR3y8ePFOYdFa6U11z1eWt
3meYnqSvMALWYzVnDtinnN4UlPWFl3ZaNjvazNr9OsXWFx1i1h8CKCqeHR5mIgxcJK8Blk68a0Fr
jf5x5Xp7HF1i/FWSvHoaY2NvttEbjgo7D15TBrMia9KbDLymVGfPkMgzP5roFEjCvTIUtDVjwKFk
Ol37x3h0Sco92ciShsm56ymlKFk3mNe4oblVqjnx23mZkYo7NyobttxdB5KZlhz4cLRwUr7xzfqj
oiZHG5c9dByRQZef+Le+LtDPzZzQG0DyWeexEgZgoLbPu3xe0LpawOtMV37oLLWhapiCNlhLspaL
GkaPv3WzolskXgaHLysWFk+A5CjnrSOVvvoCtR/njxW0u6AdTz4eHpCrn91Av/etnt8B4PTqCLFv
pZryYf5/S0+3KRs7/JDVwCCiiuIv7PSPcQ2Bno8GhVY7DmCjjUq2naMfS8va2aO1qhUk9Vy7JoLv
c47Ms5/bmROK/mpuL+yH+a9Jaqysyw/M5uGA9CtRmbdh5xy8AlW+9PTXIks3ZuuuikzuHG/YTkOK
h7C2C3iEFCWzDdVW96JrwsYyOHTZWPQwF6j9ZhbS3VbqnFuvaXcLKQSelVhM4lmQr6zF3ra3oal0
Sy97thtAM7pszduX5kk1X8xOlhlgLpc/oeoDB1/CBF9lwVdC4YcA/dFmeryYohoc2l1XDQ2kly1N
Oi/XLPdT2Pzuj2I3X01xNx/qfeGtqIwDA+oIkCrpcTyp4/gicIIzpmxfO83Riw28Bdg1gqKBthW7
68KP2bdmKM4cGXoz+LJjx7gBPQEuVq981sF+mKNREJMTLgYFrmTWMD9RNt/wwEPbsI15FYVtI82t
B/tshfYqJ0AK5i7zJ+igdbT0SF9Mki0/CWWW60Tvv7qZz8ztiHTrarGsCJnlYI42Pk8uOB4UiYvE
Qhf2H50/AxmKteWoKXNN9DkME32dQK/2IE4nPHQojZY4DYYjrG3o/C7s020Vlz3zo1xfVCObmcKo
dYFSCusCF+ZBCDWNKmsbRjketNjN0Ro+1akNWwidwLyVudgIEymxVcJGsSO30o+eBmHepZm444MM
FEJ2UNzPLjVBEm/CVjvMGxAPl2SKXbfhRmd2QWoNSmoEM3Q0raD9t9v27OvyAYfahEQbR3xPAIFh
8x98Rv4xW+u8Sg1/AGjRWXz0+VghjrPspe8vvt0BxoET5DmoY/WZWjMzm3K7ZAY6b3jeLffUKNS0
tKsmnR2vlFllKy82YZNBOnf15j1JUiKu+4hNIVWoXUrUazoR80VFnryvnHs3hQmrP+cJDlBYk51G
v+QthvBFZ8cme2SAvAjHLepME41jdpS+vKQ66mxbXWIT9oGrtV8qTi9iZnmH+vM4Wfske6ycFym+
x13KYiE+3lzVZhftLco0cGi9e+iAftca84eHcMJYUPmi/eYQP07fOMHyGwvmxyPM28S26wevzKJt
1aPRFkHzZIzw5QaLfFeSAr8x0rIgRjbdluDd5H0qi+kxhxGK5L4YqTd8cF97sN7siVjr0Yibd6P0
yzfNqiFWiViHSua3OsCK25X3ttUDIxRVy9SloVKBBVau9XFsj0Rr9ItxrkxYgC2jNpIpojHxdxNX
vh3iIoRxWzrRnc+Ie9ekg0c3brQMu3O6MInVrcdsde24k8CgYbJefeDRaFv7ufltMrspWVXZAL4b
KVIbW9HcWFErH2aWB2fQCMfF8KlCJ1UHSyupUD2aznsXsnVW5CkSoQCLDgqqn0VEnbRvZOp+czwf
n4WKunTRtj6W0HbRf+mCwMVFEdnmNtBIErRkmC1S5SIGYcWa2zSX0T5xfAbNZotL1kL4vlkuMzdW
11JZxjFJck5w6cc7iH8wKIMSmuo0Ojr7WpgTnTIaW/R5yH9hGuD138nb0GmHO85JgEcVVue6mOS1
HLqQSVZGwY4L695xK7kzYxIt51fUK4Jw/CO/CVYQKJKN1feAAYOXB6dRk/m2ZZfyh+SFvild1Plw
jwvMYQCsyMDMlzKu0HwKHo0CgG866lX+ZFnecVa+DV5xzKiAJxAaUVEJK/inrnGXOUZAQivSmk4V
ZyAOYAXHeVIDEtUu2c/Pp5HJF7NEpat1G6R/W5LbVlJ3trMLdoVID4uO+kg/vus7eePZ/lGznRen
0teuH20lNqBa7N/bub0wUKoEpbhWtnpCfbMzLePWbJKdaWt7m5Jt6rT3ed3NEIELmXkhBGA8xLUq
a+6SgJTewH9DjINayOVgcyNyQMuA6pS2cVEPquVQqoDrdXkSXdvciV7ckkhzQB6RbBu/3NRJdWSJ
o9CU5WsXahsDKuvU+qB6gbtHuAGxSPn5qg6sa+IEuOcJwFGJ1QDxGXai3TVGRE9q3KUWFuglXIeQ
13YyaQ46gQZ7zkp6Eav9Ho3YoXTZA7FGF2x7caGxznEElu8Mx6FrHtNkwMmccgZm9G3nooHC3GRp
6fU2SOozfBWIqYhz0zraTk63wSXHXZajrBYICde/V2CmefINzip0FntMue9/hxQ42dMGXUVSMZUJ
j26WPrp68drlCV8Yz3uYEi0TjXfOfE4MZbvJQufixe3tXAhVrTUu5dCsot7I14PS3+dPHZfGozli
pZfIV21INrqVPal63v6C5ib1UNY3SsP9ydAPbpl/92R535f+oY/UPaAwxJREQSFjfYzWXVlALDOA
Fej6qUwwMJefI3coUdVzwDSbdvMenPrUNR08fLGrxxJOh6WhrghfuFsZtjACBW+z9XqxaqboMeJE
x4lgl7I4ZiNBE2efFFYB/VWHsNN8c+LxGjnJvm3CRy/MvmDl5Wz3yT7BEHCkG4TNto8V3bZK7o0G
7j96FIShLrIROiPhFt/KcjBWsub6g2gC04myJQPRPW6Ov3u7qyCGSEuIhW3AucGU49DrCbAMnaQb
1jcKukbrcCJzInwUTssEfpiVUGjAF0bPrlmPL92obuAf77oWM0K/X5uOdqc3zbPBs+rTYVKPMw7S
vs0QjB3jXaPBVWuyfTWS79R4DsSu9qVv/EvqYU8A/eZcaPjomKNDw9OaO6AhSPdl/p5BP8CZJj5G
kJgPmcjvmwJl6hAbDHBjEnrT4N5kRmao5gXWHWVzmZ+5+RuILsG6ip34frZvrhnX8I1rxaKYAmTW
Baxa5EDIJ0PohgGN+RR8NtK5bwLA5wlntyrLDnVvPMMY3+ZVel/a75QY8yKNlwOEsmEMmaOoQ29o
31HJPc7fJyrRi8beBsWt3VUSZk8aq7NVpbcOt76dnQXnb5okFXmpVX4Kq+FZVbThmh2Is9Tax9TE
BjSzV/M+5IdkPoPzGIjy08p5DYIJdb0b7QwdAnxZVWfR+69NFd9CpHlIyvzFYeeafy64TXDYbkys
KGdD/6LNmTtkw403uCvEJUdvslAAWy+5GeJRMiPgjOOXTqF9+rm7VbFNY4yLQVoctbJhIWTGHe4u
r8gP0rWbo4uqguoQks/tTQGPU9pYCz/T8EDSagc5RnsL35XZX7XW3PEcmOO2KOqbwh+W7lTPce9e
sfQG45tu2e5MA8Kyw4NbbiPmmxuX0XHe8cl5SxHpNWG7bxrnkBjykhs81LCtFzJi87dqaHCaO92D
8m9cI4u5/mDXuNxga7K2VRPCh7YQQlMRM9WGuCo3sR5gaafvCuQk87vaRXYBsN1oPrBLqsPoVTg3
5IgVsJVlMm0IBKQWhqp9fcFCDjKvbO/KIPiUfXWv8CtVRbwajH6ZBd7NHFjU0Glklb3Vx2jfxdN3
37Jf3bm1b81DmfccPEP0YVCBpxmPnwgo2TiyJrfbw/pjFgo5WJjZMvLCnRMrIOSEiWfgHtXY7H3g
er64cxZEQBXKoZDInS/Tydq3uMq6h6n24IvIFiVluFei7TZ26QOk5QdjLJNlLeAV5sZwF079YoCt
snXGKf50jPpGlP6GXe7TTOl12lLcFfDVFxD4SxgM7bbHaqHKzcvUOfDPEesdMswcrlmdqzN0TUbA
ajw3BsKhNJuDFTLvfWoif5kqnzqn9+gvWwNhCZWRVPnFCruP+RqwpdmGmroJDFg2TKy/BSjhqLx7
1lE1+quQxOupFrfCqQ2034jk62BYjX6wt+3poWa/YKxeouWBSwZxBZGQ+xZK7ZKk/R7Ho0WaK6ad
5q3Pf9O14VIFDBArSdkdZI8qCpHj0e+MKSYuzRwUwjQGJw8/gP0eWms4qwo0VXxHlrL2w/DUVe2h
Dj8K+JR1jmi2wAbXtLTbOS1jYjsyoVnE7NuqbzeN4e7sHmazyrRzIrwtDgKgUSJ6tLTkFXH1Y9al
bKsIf41qR0d0hzLioKeATHb1ghvIqQ+bVztl0DRb6m+dhHXVWwPm1dlb6UF7jGxo7e2rnnjNOgzK
+7bE5LAF4Gj86OD4pkkXnKhtVMf6RtQA5JFtkRoYH0sFOb3vOE29lorEG+dzNHSvnuk/tjCNmSij
ZMimU1WYBLA5BRkBFVZkk7bRsvElGIMnLXDw3+hWQ+8eIek/xO302AsHYGbiGDatotx5mdcyBBNL
G+e6RU48L4/YTCC/cTLc7nTQu6qCUwsVL7tqXVVuOgbvq05i59NKbdh2OYZZU9ORl14VWHt5bm5v
fK0k28crpoOHwnbWjuCsBe0Uva4uvY3SUyyLtA54aiSI3lbcG8bgCQphjreJnnqJFhGhWzd9qArY
o4NncMEIY3r1Gxf6kCUxGR56xYHtyUMF7e0zl2b/7rZZuLLsqn+q6FTO2BSMOzuP60NX9SBoKlLT
DAweWqI4d0E9yR16PvBAjynoxpaptzKCMj4ICVQg4xbKa+f1xS7UcSIjjqXpVqhy8AUbGVZkbYQ6
jk6tfI0bqkA6ZIt6ssZR6lCgAaJn7FDrG2G4dntf3zptoB9diAfUA2kHYafy9wU42Atj5u+d3dVH
NRXNMg817xjFGMnkBqDHZPjhtcna/mZo0WEXaQP3LmUYD2IMr6OHTEUd0t+EbDYHPQOHZ5z/SrS4
e0v71KwnpbQ7ppLmwXf8BD9qw9jbZfVQyYHgGDduXiEVFMsphyyoU2/cIUAkQKHSz6NZMHRu4ROW
jEYWeY85F1dO0+vZ+ZplBvFet52lZ4CaBT6mN2VfRLd9YmKFnJvJs645EZV0Y37khtL56p06wNGh
CtdDHX3pPLcLJmLDA50R9sgBSJ7jYuivSzgEOXKDJShEDWEmAElNnQihroN72zzeEX3uL1unZTit
M4cbCozEAyhZcMFBfr3CxI7GcOx3KHk8+mXU73x8PJbD5IUHibnHtgz7eJ/NeHo4ucOXKCbQSp1t
kmIjcFbjrKIqXFJB0MShtMsrFFJa3UFgqCN8lcJgqncQlrtDLv3xmZpaLTXpvRiGVa27Mjb3nuM0
6DEHTLuMyHLXll2+SQC7FaS8aI2DURosLNeG2z6mSiFmxu0wqvQAdjI+HCKARhj1Icp1iVc9jNp2
UUYi3SWxuOidtM6ugaWXNtENqPDWslzCQQz/HSusB5oM5OG+fKpHgBgIfXBUCifaWPx4TbToIY6T
187QrV1UzenVTXmJe+tddmnLzojcDPkgnnJ+8WQOIsLXQs8uschI15hC/WUkpHjhFCpjuQ+wxXJp
kTJolc7yXys6Uq22ivZeFMY5mIyVI839jOGACu78tDglIbqTKbifkEhYHsptpmb0zUHpY2oeL/+1
MOsi8GOEy4ZhnmZgqBzkZwv4WrnpmwPUOjUxs3Oq0nHGX1kB6OH69ZCifmu1qrxrIsh5aFOf4tl5
zFRPJpLmRWNV9QpNRrLyBfi5LIrHoMA/YcaK3Pp2TFMcCLNtFhYP0s2x74SklCRLDN/X8H4f46ad
3cHQgEEt8aNVDPkae4TmTQUMB7FkOP9uIPtv34b/43/m93+1va3/8u/8/C0vQMj9oPnpx788wFnK
03+fX/Mf/+bHV/xl+5nfvuPj9fM/+uE1vO8ff3f13rz/8AOHJbXZuf2sxstn3SbN7+/PFc7/8n/6
y3/5/P1dMDj9/O2Xb3nLAcy7+Rg//fLHr/bff/tFmBjL/tuf3/+PX84f4LdfHvL4M3lv/+4Vn+91
89svKKeNXzH5NKXjOEhoHYWJaf/5x6/Er9JwFZY5lmsZ1hxJgZFbE/Ay51dpCt11lTAdQ7pz8E8N
OWv+lfurZdmQDvgt0z9D4Nn8t4v74ev5z6/rX7I2vc9RkdS//WL8aKIqEUjZFu9lYZCig03Kn9xy
o9iu4swq9evko/ly8zunIyrR6tMbZ1a75whpM5Etaw1uHexwmJxPLNSbRJRXzDDTRQkg+Kf798cl
/vmSrB9dgv+4JNOUUldCIAKaf/8nG3PAJzPWgR+vjcAwyfereglMvi1q56ZGNbOAJBgt8A89Wxbl
QJlHB4x59EVvYnWBFVC87isDwNNi85OnIMvF2u4hIaP9X0WiQg1mQyueCmcFr+i5dFuovljOyMnx
V4xh4OdQ6y96/Vvfp/dJnN1U2CsgJ3DlC+UFnBroSVOJd1eNZ1LlgnYZqJEK/wYnWBwrEWZW7oPK
gCqcJvkYBuvY+F//+BaJ2Wv9Py2n51ukLMswbaFsx4QBMlts/+kWtdNgBHYQ69c+hqrMfAQYvC1f
TB8zrHKyFqHtxSsDYcNi6sU6z7duoEE+8zeQN69VjXbe9jY5NqorrwVEtiZQ2SlRCCWYA0mTCKk2
+ma39j9xrv6vr9uypDT4bhgi/OSW3IiB2fOU69d4sLdtoj30GIr1gANLhI5r7GzHgwGtu8aQALSa
o1WfPHMRP7B2lwTPShlAqMLoTtAGduAXS6kKa2XL/sDRhlRXewrL+uUf3+y/f0K413+65p+eED/S
GiErrlmODpw11p4bGWfd4fD+J3/oR8fqP75VyOWuoUvJZvHTwvf9yDRaqrXrNCvBsBnW1p1Ue8Ta
J32CH+dCrd5kU3qPuYM7+4J9RHYSkaJHydlDHi0sRHZmds1HvBOHgfOplVhFGnDLoBQFH2330dHn
LPSyOwUpjjKjeQyDFroMZ2mkPQTTCIaFh6cz86EKPumQNpgFDc3aKdwHM4Cug4f699Y37ypKpYWs
asTheGxkbv4e2w1HdmJt9NSWSySVKTBSKfzvpqpCXL7th398u4x5sfz8EEhcBhTrybHZZX98CPgk
SEe9QL/iKnxfksTn25j2xNmb5QYfHLB7SpFFo2uvqqfg8Aul/ZOd6u82KtMQLn+Y/3EB7u8b2Z+e
QtrhZAD7Gq5BUlz1RDt4TnXtfdgORsq3wK5su/H6H3/qv1uN899UuEqjm1UOzgA/fmhzaCF+mP1w
lZb7MNnxB0awN8xt/snN/dHOnKX405/5adE7oaahd+TPOKnHAioYGXXMJtBlznmAo2jM//29NOcD
SEhL2Ib4+RwKCKMVDeYNV9fO9jbUxDaC+KyV7yEz77KPv/el+Gut8kOp8ueDRv4X99K0pWArmu+n
a/y8i5YJ+e9oGq+MO64Q0QnbrQocBPP4o4xw3w0cPNpwGO8S9wErJH/Z4+6Izo8KSptn185LmKlw
2RswcPx4nwZMAenxlnHW4M0aDY85QTtWidVsZeYEpVOOANueopZuVGU3Y1KIpetm/nJQYmPh/Yu8
+Z01FOAIk91jHbc1II9A8MM6Jvmax1MqwLvDcywMZmqGg0Vz8TNFyT2csAp5YZYAlldedY7PBdUj
1Cu28yIn9K/V65eQQe3vi/H/dbV3Cr/hUpF/NT+Xez9UiP8/1YRzJvZ/XxM++u/Z9/cfSsL5BX8t
CU35K8UbxZ2j4wA37/Z/qwiF+6tUpiXY/sGNbfSB/1EQWr8K09IVlvFKuS51EQXB3wpC41fLEabh
upJjQ1kMh/43BSGH+Y/bqu0oJS0KQeHQSOGw9dMphONPVAvbvQTKl/imDzX0BH1s2Usry9JP7O2i
C6/QsfQ76SOVVkZt74zaCI/WZJtnkNDyzg7b9CyGJL2MSR68DpYDmXUcxIPXlg5zfeGvtbFxV+ii
O0jRdhhuceASF9SuwVpDL3owwkqyjxL6BEUrVs2TmOthhBOM0FtHB6uLp+kQE6+wLcwkv+QoaU4h
BNpF11o99lyGqnFuUEFvYeSGXmATNFW6TxWGAnSrRvwcjG3TAIxYU0lfZhUpMBgaLT04T4aVxCE+
Z0nD7NpT3VA+YOfboQgMoI4IYwmEWo7XJk8gZnWj5Xtnw0gNZ2PF1bSKhiq5mzwgvDYfsM+H+5Kt
e6iBG2Y13YiUC2TejIzm1lQuzXnrOvk9FDOOzEYz9Hfd0ehdxcSMvul1i8JTVuexLQ6RNI1tgqPo
6+DFI6Q9F+kxLi87PJ20ZVODPfRiaF77Grxm0SPWIiBqarT3aqjG740IMOqwhKY9dwkGQnqMT1Se
QmN3QyhnWOvcsbzkKS8bZqe6O2B2ONYArwxw8C1ogsZNoYsEaYLUp5d4TBXaRDeLjh8RMiAB0tbI
LSSDcywddR96asdghZ4T5R9CIRK5uReRC1CuTXjd9l6TGBsNztJH1hSEFUtk6mhKs03n0DfRrtr4
VOe+EAaoZBFtMTYC1SgdXBGOdV5HUGNNp/NeW+HF3ww43OvYinu83bLJmK6hSARAhRQYwxGakh6G
1IXem8QSr8O2w34k75+JN3MgWATA41hdGBAmRuS1tXD9nVl2YomeIjoDFpTWk5/GJPEiA9Rgi/nC
fJpTDe580FMaCujeC5VmuM3FqRnfVMpAIhQjSjVg3RcClkgnJBp3x8LtrrdcWeEE7DLNjrWBN0hx
ErrptTJ8GWs7e2zo4DeeRWmxNc3BGlZdacDOGOtU302Mlm4jRLWvKvKmnaGRu7Uceqt/dU0zx28K
saUOjc9uvheul0tIcTAzOauC4lWvLRRbWNCEbzGs2xRhufKNVZrZrgPQkOW3Q2kY27BByLqsXXiB
UakzKh/RaMG1yI9hiFwYnwxsuO0Cnydcj8YK1zs8hyb4YAx6igPQovNBiKpaZvA7HxDWRFunx0N5
4foy7uFN985thQlLgi2oRss0JAHuxlU81V9ZXdTnEHLzLjOj+MMoMuMep4Mk3Sak2X536nny0bkZ
PlRdbXcPsNHExbDMVDehcE0kH69x1Q3bZtlRXkNUhpxD5PQYk+z15aclLluoiJBoosP0dSRYUaDY
DXpTQT0YIGxkVRbcYjuCH0wtuzo+megXoQtDOzWLDjpj3WrL2Seso55EZEQkb7nOisBxdnRccbus
YuaWwLxTdaeytig3thLltPQZr22hT8vT0MYK/VyCe1ggdQYUYTLVzkUOOGFu+3AMD30cZ9/+L3Nn
smUnknbZJyIXBgYY09t33rfShCXJXfRg9M3T1yYiqyrkqV9eOatJDCJj5b1+AeNrztmni0TL98G9
Erh7PcxdjLlzZB1WiAIURR0Z+M7C7K3rcgySgyG30Rxj/pnJgrgzuPzPXWnnXwVn0SFox+pa8cwe
miEcLmz+2k3eWzzkUz0ce9lDyY7x1WLWaKN8l2JLBx2GVMsgNekhCAdE3MIecWvlTSO+MRqFluVK
sTZikT5a5ktobLqoNBEzPiTui2f5b2MNRc3rkvCRKKRhE1SZO67RNiePeR0H15ORTjcRzBpmYZb/
07FZvXYRoTyi87uzB4PpnkdZWNsWRzncE9PN4EaP2UzzTr6IWNelE28Yxyv4Dcycn/1Oztt4dPsf
iYyInfDCIkUR5/moxgMflZTLYC5nT4jPW8nDQsTAdxzJH+zkk0sXhxX+gTbLtmXecTNGgJe/CpNp
9NZs42Jro5LZ42HiKa9ihcMEwjZ4SQzu9U+T63yfCN187cayOkhhMvBUgenexpxO3+fGYSXBEoyA
AtfcyNwIgZ/348GLI48NVrRRXCQgl6zPycgYnrXhdjgirKLbBmY0vdd+jZg5g8+4g0BhMnJ02mtI
F+q+N0dm203V14vt2GBHIHSUp3vRttPP2I3rAf7wlEbdS2A0IUl9DCZSYF0BSJh7M/KQtHQaFira
/PR2pJO5qbzqWRUWcYrcI7ek4Iid3yfeM4v29CF2ILARAgcbKJBN8QDuvz+4PTEmouP9bXUMx2cL
z3c9ghWyvYUByq7vOwGX5Uuocn4wKywYTZLSfkxcv1oLO0FDNsUj7tqCfT7vDXebs7rY6Q6ActDN
iEMd4FATLCKwMFOxy/qw2TgdXW/bjeA2XNJNahe8eZElxioJeVraDoerBYBgC58STLSRQ1pTnmRm
7btPrpjIWOGA3ah2uWdkMKAVgJEPvaCFoF3Lsz2Z9MgKveSUgwPCptxtrM53Dh0iakQDMJvZGALV
qeLo2OCCuhncBEi/rn6kqVGsATNkbJFyKLwWs7S0g7xixq54tUrPuFeBnxEHBOYDR1PU3hIQ0hyC
xOPstrwyxvehXXkXdGHwIFprEbuG2WNLMx98y0yY9GxdVPrecT17lsn+OOMLEJAjZz/zVh0pE18H
rczXpi2jA7ue4M7hfriDrokTGtv/jpjw7KaNBHL8Tge33JTTz6icMjwfmEYsJNFDnn2bOB/WUZvb
yxLYfNbEY7BzGt1rqKb2ZV7M6bIZ5jX2r8G4s51MffMr1Y9HzUDP3tWJObyPIuDd1jhWMbD+H5he
d4JNMxTA/IdO+Y0mIcWXbrKLfQODddVNKYqKRvZbqNpkT2RR6opt4lTm18kKTLZDhS8vkedBpJ6S
rryytTB3RjMOd1A6XV7uMdXOllW7EbKOlFHIBUzScxBp7xl9o3jLi8C5pu4TZ3zH41MjTBuYU+yd
Z2Vbd66svY1NBHG9Qpps3Nii1z/hG/prKVTmrlz0XOLvtve/6qD+39qjG/1ePLT1+3t79U1/bKT+
v5yb/6lFWn0rwuzb23sT/dIm0Yv83SX51r9cz6YJYsjBJJxpxP/ukpT6l2mpZTzsLcNv0+V/+ffY
3HL/5dIISSU9YbIus2mg/t0lWSa9FQ+4Ug6YZ1NZ/02P9CFo20Mw4vu25Tp8DhZAxhW/DmHy0Jpc
WAPxYXITKqcqfkoZGeeesbWnAXRdkEgisUaYlgH1xcjS/+/b5n8cXXwIj/QkAU+MS6TDCEgJGyrx
r9+gsEXa9EURHpYIQsoLf5tTFNy1DZxD114k2BCkKA6NbYPajSeH9a/NJA1NhtNCKDO+/+Pq/WZo
/+so7O/vw28uqKoYpjCa/vX7WA1ipL6U4cFSuoRLgRZRx/6Mkb460nB+p3RnGglB/7Mf4tdB1V8f
LE3Ldpb+mAvufuhWi76eZu1a8QH/SgIVJaek8WcJLo6lx8onF8Rets6Dy0TGzg+6H14B7vCGK1UL
KtIg4ig5T13XPz38+Rf58MXwDHKPuhabFd82hfI//CLosLzB8NrikEu0tsgPjYvNgQtAlcrJLZHo
JjUvoD9/6LIY+sdMFJoQn4pCnlACh1HBf1wHO5Uu0s85P1SAQrEvd+6m8Q1v2/rTa+K8z4i5r6dI
5du8cqfjzEupb/UXB27sy2i67A+7IDsVetircm5Olp3ECLTI/P0vvyZ3yjLqM/lhhPB5hn69XZxU
zgNAz/oghv4JSG8G+QQpp8tyblVnjT6mWfGjYfU90ajm4ewDcP46+qrFtBB61+lmcGEq0P2rK81+
BZXoJ5sKsXyD/ztc/vcPyeaNU8b3YIt8mA36hll5o+lhHAq0c+XlXyFUQSvPpmg9dLJbmwYwpMUL
6fgaEHBYPpa6GB/6uXs0ZWdcQan7JL/x91+JMbPr8JsJJHW//mizZKvMezo/FK14yapGnGwfL0ru
I82eWGor5vpruzfig5yDL2MTvSq7TA4SSoiMywfOy9s/X0ZvuYc//khcPXs5ci3f/jhADZnOE8fg
YnSysdTXiD6281gV92RkRJtG+PqKYQzuygDrINIM70fLupx255BROb8V/h7vPqugur206COJvHas
E12rjaOpT9Yka12TahUeWDWMG0fBrmMtrmAbBLA9++w14HR8EvqUlizKhekHVPttfYwcD3O68IBH
xelIDo/MYBhM8pAJRctXoX+YM5GsowhWndGlckfZg6nFIsUgjyN0XlGcnk0rfxFWaZBYh6PQbY3+
ZFQafFY6nOblH35QZ9swcEqU+EqcxxKQy+zcOAQ6YJyZghXsVfQFzYKUQu19wzL9NInxmyIuh9qi
IJkl5+xOi/HaKSSNWLbAKRzy+KYof4kNuPx/vlz2r5GWnuJdaQtWb5yanss/P9xAKTp0DgRRHaqh
f3e9DlCFi6fI6fLxGGrrUAZzfDYm1AL25B58R9u3ZOd02Ic2Q/5sGeULeD9vX6Worfz6bgiNFpG/
D7ERqMoFwdNmUDHj6DbGc5y045bwzOjIC/kVLHVRmQvdi7tzXjpnF9eAn6d0KKbkzaDBabmaVrW3
doR11Bsz9cyHBF/RZ0fP8kf+855dfgSSSSgTLHbs4uNTFANOiNvM5EdQiHOCyoBvEu+m6ptTOf2O
ihv9RD9uA6W/AJCWp0+uwcdHho9XmAA4V6hFTLRevz7ERt2qtm+75hBpnewEJfNNS07nDOvtBOl2
T9qCvtYs1YvJy3CiKHmPUeXMQoBIMoBAh8FslnUfKnhmcdQaSoPu6aZjb6dPepi+A/9BhkkgmI1v
SUEvfI2rag3Qc92W8AAd00FQ2OHRz4i2SkpkiqhoMMeLv3cD/2OJ4vzuBUjdJpAwSBOj9oc3c+mY
SVz5BB0AzSUOTZpPDj0ZcsjpJkNrMNWW8TpN1lqz6X7th6GC7VgzNZLtK26f8Xkss3kV129j1pGg
RCLldYpWG8hUGn6HTVrtJFlk2CQbC8NEdApKFV9IoAG5FOFvJwJjV0jElvmwpJQYi9ymDfuNQma8
DS20SAi7kw2am+9xjio5WwKkeiZlMO5TPCjcG2kTw9PFcpHN5omOhx4x9eVOjrjeC7SaqQSYXXum
2gIZXlkXOTf7SVe4KT3N0NYnYrGc1wZ06MOfb6Lf/rKcuGgcqH+9v375f+wd50FWqJqM4jDahQR7
DtlYYEZZw9B1iUQo9wkH1Cc3rvXrtvXvFyJiLEoa9BfU0h8vZ4S8d550ebBVOH3HVsciCkb5Q2XJ
BmPrQOB1SJjzEraVaCYDgAMOjLBRAWrnpWvFdIw1MHer4Q0wRtmzIeHdNjAytnLo7FVekcsdqU+i
ud2PRx71kMn95y6lEAq2j3VyDseiJgkWcxIZ79tyhhEVlqSpo+7viXkSpXUeZN2eLAuRJKGmOYTD
KdzpNvIOUxIS54WLCnDwfPQmY1tkEclFePIuHoTySoSkLWBDbZ0vGCc3kvBmKLTn2J5O8aRxW4bT
bS1zqDdLZ5lRVHVpvZPan6/GXL9mUX32Ad9dfI+Xn2WhYM9V86TZ8REyhkBDJQFMkLhEk2mX38ep
y3b9bDFTnAm7qbzsohTZuGklb1lN4OMtdMMFIOUvnbEn5QjmzwoT7co04TXMQwMSMRkYajv2jW16
gqiZAlxUVlEWQxUM8z79EsF8IzesDK64p5sj/l/rkxLVW064fx7AyyXxLSk4hJe6/WPFrltE3DGW
mwPc+Zfe8/KdA+7voqEQ2Sx7uQBY9yo70esh1B2+Nt+/OAHnMvmsSBRqLKQ1o2mTzQeWdYivKh7m
1bDw24rQZXy9QPB6F8eLgahhU0n+ZBcwXWe2xdmNyIIci7NsoZEndotbzI0yEoVjEnuLbS8cXvjt
mD3ESBlIXSFNIgqwn0w+K+l0MW0uRFs4uoRck+K2SjqgQt2EzLI89cSS3Q2uIhWrRY9EHKE6El7E
wK223Wdbh4Q+kbRq2b73DQvaxfZqtWrqrL72CjwUohqgObTGQce6v/3LAFqU2bURq4faMNjvxEO3
Dift74hzrNaj8i+SDLwDKmevxkjx5zNmqW//4yp5jusKWmrT+6hFIXkjSJURZYewjvmABaLeSX51
xZPex+4nJ9pvHlPBO8K00DT56NuW//0fJ5pysCGMfD/yDGFqIa3M2QKaxFDgzN2BO+T9AUfmim8a
bJKGfurPf+xvDlR2pwrZAW21cP86+/7x8d649Ew1Hw8UPLwaq+dhklu+Kye+hHKNJ/6TX/eD7O6v
05R2WUnb4lFgB7BIE/7xifloFbj0m+zQF6QOi/hrDKnaG1zzhqKRsL2iJkQmi6E0eGrfzFTDUdCc
fNxIu6z02gM1yv2ssps//w5/vZM/XHUBChRJoPCpjawP18FeVILkzyHWHfrkMkvS5lKCQ2b2v0Sr
sQWBJjDgEK+Ia4WLtYaMoFC0sxShaaGMMPzDvNmDTa9PTJZ3gIXai9WKAGd5cZtozFKWMbubyR81
ccUJbhvf5ujDk4D2HuluKYdP7qzf/tI0TEyTUMT8ZyNnDK6XAIDWh64kLr7l6XVbu8IxJ+UpyAEA
WVl9NJIGy3HEiVLCpt9UHW92Aihwck/GLqxtDZmvqz45CT8ImP6+CXjCkH/ycjLNj12wlbsp7hyl
D8AlcZEaFyYGF9mYlCoA5GZX5efVIZscoCIMOD/79N90uEyvIIyjIsW14n7owQGCVk2VY5omKiq4
6rpxbZcSmMoIOi9q9zmTLTN3uND+QtBTp9CDQVYMNSgcDeBexG30yWP4113/8fZjL2C5WGVpPeSH
r1SpNJsdbMmHovAHGKsN2CplUEootXb6VzV16hKHN109wrzD1IFwJguuogSocHbxCG/dZBC+dCBO
czgEJ6sbYjDU/nRhp0DsuzbPLQu9C2Pjpeh46urgkwfodz26QDvleHD7HfEfVRK9bdCzvtYHGZku
wzlzlWCXvyocgFWZvioBfIXDMj5I6hIu1wBUwZrCi1VjrgTKEKyAKHwic/rtd8L3ZPHCRW6CdvTX
swZNiW1WDU9A7RnQiGz8oHGD+hu5ZHko207x02TxJjORsuJZXOaGTb9mY8lQzZfZXQ3VyWK/9EmD
sBSMHy82EZMeShik0UxSf/1aWjSU8oMqD14Rc6ozr2CHmx+zZe2e1y9FR4M/EEz15yPuN59qLbNT
QTusLGV96IFz364dDAya0ZJ+mtxMXDw3zTfYSMG9uwlVHVpBIyQm48+fK37zjrFMDiKL6RxinY9X
IeMQN7SBIacbvhtK2RcYuSRMZJU8CQwoqwi3CrQxMJTCAnOZgoGPGjJsJY0yIhWLAUdL3g2vfIjO
1XsNPf6Tb/iblzC1B62pRGPEmODDT1OXQ9qPY1sTVtHcBrjyN6lAHWIySUX5ZvqHvO/iR9mQYG4W
7b4DF9RacBzHvj8PGUHCqetcp6VQx7Jg/utZdc8+NYw3g+Gilvo/eqrbv++Sf0r3flOdWNJ2fLpV
qAFMV3+9d2ClSrvlJYmpxDU200hEAyiSqUz3mM68z17WywPy4U6lMkAORYOKtf7jnQrROILUTj9T
q4h8uWmqD8RtA8DqrqPCe4xTg/jDu4HB+w4ZxHjMDYu8ddIi/vxHfxz6L8NdhFmmcpYT2xQfWzDb
NRtUGmbJcHe0tn7tnqQjT7XN4lW15rJmZ0mGmPlLGva3EYUtgZB2ewqzzt6GUSY++V1+8ygt5xyD
ZtANPrOMXy+Cx6hfTRa+a6uIkc73MxGAo8/kjcWb714nof/DJxDjkwf4N3epw6iSA2MRqrH8+PVT
CYJoi4mUwQNCaIpsNd+5k/19kvqGJNybtm3slWdgljVHHq8/XwDnP/9iSdPCEI2z3bV5c/762Xkc
GoPJbvIQVRNss9ZHEUIcxTRFya7KYKxm9OPxnH6TDbqnenaw8ib2acwGn+Ur/WGkicDBjtFt2BCT
V/o1802fjY2XXbMlZYGtQR3oiuAVSQj7t1BYIXamsbifgK/CGighCrhN/zy7p8H+4VTx2tXM1sLB
Cw9GEzhMN+1g64s6JasPf5uWWDhVFbwQPZcf2FkR6yOt2xTMEYoBWBtIK1ZxV6g78gVhiJsGj61T
XZp40C9UdTZZxLkJoiIWCRwLy5ArqwD3ioFSd/bbn3/eD8aPpR7ChrKUasgjOSTdDzdUBUnZmZj+
HWA5v9TEBlCDE7sY+caB1xeK/6bobk2hNznDF0xfdz2BxNgopdygxmfV3BDFWBdE0nfV7JwiE6p0
0mAj5c8tKHePRC8R5dA6iIjGzttZEy1GWfThzg7ID9QlL0bVfB3t9GouupuQXMqV7BMcx6JfzDEM
1KIkoMlHO1/yfG/cGIICepgVMcgNEFp0AyKafFz57T4MyfSR0riUwXAVqGbeD6giP7sjKRf/43Dy
sFNYaDYd06a5/FAzgY9pSVsU5UHEFBle7OvbrGXWN/unfMgfwGDGeNoLA0d2zjS60iez85E1szl7
8tFG+WQ3Jw1us97BBhsh7xzLoFyFXRQc5CCa63C4cXLb5HRnQDEN45dEwX8l5cNMaUj9wXlO/fjs
GGF2DuPXqu3t2/K9pMK/gc7kb93QJDanzt6SgcYZDdbK0x4FharPmuRt3yNNiokBLKfS32Sos7aD
Hx0UOQ9U59juxuncmflXe1iQZKA+u4QV59gHm9ZPrvDfMdsHNLgPBCTQqXms/XnediJ9IrjrcSzt
W2bT92gZaZ0RCOIatu5V4a3DOvdvEmWvehKyGxKn7M54CbQKLwFQnLAA1lB3/q4tBrnHUoTD3KZ9
QMXQAvckkbSa37Xh8E3MENRCDC6qDLQLDLP9Ppujg7iRXD63ig9NQuYNmSb3yLcTtA/cIG+1Hxib
cKx/TvjRgzrY4r8Erpf9JBPvZx+29Xpgt7AiXpOkm7xcW4aVbuCpcmoQvEokUX6pNGLM6ptOCSwi
jeM9CcRD4BGIMqbD2hqCOxmUgJ2Klqhkypp1a9oPmEHSTZYNtzk8ozUCuidbQdCDVRhtgQCRTeRX
276bvZX3jr9abFkhlFuurVqoC3PYECDWknQVjccgV9doeiGDus1q9jtF3cpAUEk0dWWGWbES8TZ2
y33PCbYeMoI4TDW8hh7441G9R+yMLoSRPTHI3LYiOvfBbGwaRcI8wil74/ZMb1zTfYv7XIFJSzUN
pLExiTZiVwOtYjCp82ujStcTU+CtJm51U5MYH8JQjQ2oZ5U/w2QCyNvn8DtUXu+nZHauyBOqISIQ
Q2VUPwCTwjcc43PqqXntMe1dL5p5z4YW3ibVqUsRIFughHWIhyoLh91si+Z2yG79Oq0vY9iDS2jd
y5DE/TqDN7dpppowbMe6nRz/Moc5cI8pVFew58nnQEawzV2EfBM+gbK0IQLYJTAW8dNGzHABgJ1s
R7uCJW0k/Xmk3DvYgNFRh9l7VVQvhlGQForiYIVQdQafBSS96MVj1ZrFlknxJmKUv8Fb+8Mu9WuH
TmzltBZE1SyY12Q05Gs9GejHcnh3iM8Ok55WnZSIYcEaxJgYyAmo3mRtnYOYJDEzvBtG4Ix5CIYu
m/qazCkAYXF17auvVh7EzBDVNXd3uCbYOKNH1BO3mQpWdu/BEnD3gSreQptdXTLzphmKdpsOuOPj
IkXp5F7bmquJYQ3X7uL2Atc3ycfM9QvSmwA/lhnYW7tiKtvWzr4f+62eInldVs1tUjOesWsUO2H3
7ilYrM14DW3+C7aoa0PU7a4LwxKD+TN7xl1bJWQ1asJxsovRCG7AoQv3wouhNoUxkIwGbUB+iELr
G1PU+IgA/mBZr0t6zbGf6H+tBL6/QZMg4uhHDgZ75dktGnD+jDS2trUKbkDO828LjBsT4iRoicep
yUxe2OosPX0TqWLHbhDmXeUZa0LAj3UXIFNs3LXtgVP3iuYsqOsciSMkzdAazYbz4KSxd0WrfGHE
GxO3yrPjt94tjmgSmvL4prtyF5ezFc0w4xrzsU3wqkjPCElyqkkYFxJSWE1gjRkcZ7RlANyHW4vk
kvUwNxfX7a/jpn5F2HmA7bOeewzupBkhKOx+wH9a+A3OWY/GhZIL35c70JwuV2nubwN7fjVhLKAr
SX4oYqbRNCfHKjLvIhKMIhsde7jzvJioi6LfeTo7OZZxEfK7D7JrxZn9vbY4kZMGVmzftzF5h6iY
vb9AnFnzhWTki2WyxgJ/sIgNnVVbW/0mJNoLBFW76kFvjQX6Y+8Q0mhRt5RXbp7GW16E4YYAnRqo
ef9KAPAa0/nekVytWJTvCOl/jMJfg2i+5dV0i68CjLVpPrkg3sKneeKqZyVGfOuaNBJiW6om3xhR
/TjXwxmJPfH1c/qWwMS1pLc4TzX8f6c/Wn2UH9uZeqCulggF9WWQ2UNqu49oNUDsidsQjV/UUbhP
gKFqlt8kkaAxZBoQofZflexsqvzHTIjXelAQfKKyfGT1nRA7A5tap9QgCSOcjTm4Tz4JgrC10nWm
APZ6y52Hp/0062iT5U1+6SvNK2HyiZwKyO8i/7HvYCITGOGsmrQGTGG/T678UcnuhQr20agSfvvl
nANKVBrzuB1M3himE1+Yn0/7ObUOiZ3DNx+PvipeCfu9l7Q5wP3uokVIbzixwxFLCq8JRwukxuNU
Q7sU8ImJSQDz4d+WgeC/sF/Q9bcrYjZIKUYbrrv8meaFTLg4OcdAGWVhPJXQhNdMmH+4Ij5wCASY
9etHx+EaGnbxNZ68Xa29K1ZcXwcfCKDPZjrnm+vJJCWRu7Ya400SdPbaPtcTenEoW18RrL5Mhjoa
MJ5XjR99mVPeMsltgqhgZWsCAknSJVLXPDpecu30YD2Wd6zBdrEqtuzSfd4ExBgCZ5N63A2x9VZ5
7q4HPUmOGNVUvAhUhf2YRCkNvuC/CjjDh+t6ntXFlnxaSIYW90+4IMEgm6ss2sd2eiiEiC6SKbcr
GEMiazzIxrqqyvG5E8MTz2HFXxbt4eZfjLQAlm0i6JwPjYTOmcARs8Pyp1VMvGQp5EB+kQkKKsdM
ujXeFXB7IcerXV9F0kZfGqZrPBHdzhtYp0yAsKWVPkclPlsmVYTpkUytpXEXuu1etfnD2EcvHQPa
RYjcrwbHQmFsVvd+MZoYNQCLKzG8SbDmFVl5zhg+JW6Y7acsYp3Xd1AgIpJ4A5fsvG5GJhF50MAc
n/dF1GMtDQny8BEsYzaP30xIV9s08OieptNQsERMRTvsNQmrKzUcjcw9Wa0GBTekhAColmJg9E5p
ne07C72mA8IIHnSUE86Cir+Fku7BPipdWvJcKRyhTxqnxNqTZMBRTENKm6NqHSCbF9E1lruXWXUV
yAYuYzy90GQDyseaLP242vcty2AxjpAeyIH1hQ+Voc3rXdpkNw1Bhes8Lc/QWSDiqNt0aneD5ujN
k+l7m0FUi4qUDA30pyuCAcgdS0p/3VmU4BXviF05AxPU3jvqaSiwC7TMGUbwxQC1sD2R6R4H0Hl9
e1MoL4FWj6PFJwuFWJho1ylO2MaPB0jIsbgKVWJeJueJ/TcZG8NVmc5ya/J+iSISmpRbDPu+R+wQ
FtvZRXSh+HWOpk1xkLJPEhN6akOYqyka020M+Wg9unBNANzcDnkAuQ0cDHQ3e50uhW8lGgwf+bSx
zIxV+UiOB/7l27rQJYs6LVY+nL/VSJ21ppy40jnS5aW4astD7gP6btKe1SUlDsUYqez6rrbclm17
xcWsMYK5DoweTcigpRtqgMrfu22yqTQldTkNmvemeXQbAFIZpGPOCe9cgiZ2dMqyNDGvDWSYoscv
EEz49SF5Ydek23bD27bCdoBLHh3CHj0M4MOAR53Htgj7rw5b9TP+9EUswHvSR+IMHXUvXQT7g229
wXbKVJNs1NCi4Xa9lzRamq6+IB0ktK+n1HirxmA7h0RClV+hKu9qk0ge3RYPTdaKlWUU926S71BE
UVU7zyY95rronno5kAo3QYVyDJh82Re//4ZNNCUjCN6HNZpbztZdNJ+QjfMctzOmIx4PM45ukmA8
en65bcach1K64Ob1uwRISMT7OUIRsA1vrejbKGv/zJCsY8ppPnJNiS3jpTe/BcS60wN0m2YBz9Ft
LZJyKNyUz0lLGTFQu9bk8PRkQi8IzFeeHi7IGafsCabGue1qsjjKhNIjnDadp9EGmZxggK0rbT6i
kKS6TOyvXVbt7Gp4zVRwn9jOWyecYk3W/MaqeTGN0nkj0YFKpNhmXX42XWNrzuU2J9WsTKqbEMEf
xoXiS0hazLqR16OBE5Z8j30xxz8CUTzxc14Pf41CFlR12V4jHL/vSWYEW0x2GS90uGgdQVF2llzF
mQIBHPQKjbtgLW4zyUMBTmLwO+YJePp+NG0tH8FWEN72DWcZ4xnwS8O2aoJ3RtWsy13x3CTyjqC9
vaWpI12jezBzo9irJYAnjVPFi9tkFqdOfk7nX1OLwOcP+HoMNHp9UobxNJUEkXjEjfUYGnCzmLMD
8V9D6mKBL+c3NQYga+Oj37c2mdPENNHq7ygKrnB0wIAtjZc5NdcGcR0bAky/R4PzAPKBds1DpOHr
tyntjzOO8bULUdoz/C+BM2THKqjx5UW+SfZXBLOnuJ/tBW+t8nzpLoYtISfeluCeqiBFRo/wHV1/
r1wOWB7o1OVfCj+671RqrNpoyR1u3Xflkdc8eun1HElrDW757Pd4OOPKJc6B2Y6x6lAyM2BSN7OL
1r1rjm7XvAeCbWImoitbq5+dbOPNmCAjvvFdXzNFqeRGA6CudRNcgA5AOEQOkNr1BUAYnhD3YOl8
vsiy2vrsiXYTpzKfHVJc+vKMaLFYyyRhkpUv6T7Q+ezGeZkh5sG85b03VKQXEaWcQd90ldh7LT0o
wSRD8y47+c3OHHtL2DpkwPhR+fxfl1P4UgSp3Awdzw1nXf3QQqXeNrhq1g72J1HEJ6N1HlOrL1dk
ZqmVIGd2Da/vhzE7b8QjyE0xpQRVet57ogVhbCb+qbkyyYzuKKIa/0sRacAFK8cFm4pTt9kdDaMl
JBIy2abWxjGcQkZ9Geg1hxN9COFcZZ4qrwK4nweckS9QbGtuuC+8LnfzXD4s3sNhJFwmljANEwoQ
0XQtIQe7Xs/PLLiB0ktJ88ppsiqt+OJrDiUREwis6GvbpH9KZYdfSE7fmOvGezBnkNrA2+ekrG7B
rJtxe5/X1lXuyGFLyFwAjWruDpXj3PvgkSEnBhtO+JY4E2Mf6XGdpM4WePW3ijZyE1at2HA43Wny
U2E/Dzd6pEmb4vCAXAPuo+EJJrrDVuDCj2pXreJQvJD+F+7cC8EosK9i2msvjX64UUVsYFmzr9bU
dzWv59bGOmU+TkVFcrG0EBgQF7XRAWmYgf9lqIbLoOma+kWnxvCm2TF0yXkPJkcL59HGIJZznTgO
3tMmeRjLaNzCCKwJQudvcnrMs5CV7j2W3tezVbymee3B1idHIzadMy9ZcjFsgkfivDyaWLV0QcYd
tIP32XbTjU/vjFbdvuE9h9wGzJMCKN4iWFsKdSoCICcduNB9jUEYtUgD/5siAFcNJZBg6I/819kF
htWQrnMdhM5w7SjO3iiDOJ8wF2YHkL3EQffTEvx8YzHujdgygA0mmLsGExncQCA4W5udXPKLk1me
8cNRpoJL50Pn247Tmvbc3kztfNUDKUjI1mRsyjOG3+xNJBFijY5mMIkbhIZIe/bpeKEL0ictq9ts
JgQsXJK7ye4sr+0of7CgBdzH5Y++LeyVrANS9kDfzY6TE7UwHAqyeNfSmJu1HfW3eZEVx6DX/rpo
3IdiWEJKjGEToT5du7ETQDWT2TnL+SMCGsLEcx8iRkdMoKxmQ7zvbe/YPSMY+kCQJLjaC7LstC5w
lWM6DsKICZnJPev3ShF93e1Na3Q3LTlvwzAyVAP5WQTKeIi5QxKBVTJlM44ag/IRcRA+ylNisZ5G
dr1wYsVbFIffq1ncDVme74QoE8Iw2bpGRbRvVVOtvmaxRcDR/AJsWkHNTEv3SXktaHH6vV0WLYlO
S/4i99lKAZqZsvqr4izaEQ0xr7oW3ncZjjuPg0sPNrMTMZ2ahqon8r4EVfwYxdWWADKMvwMRGQl5
McxTeIfjqFrSHUiTwn9QzD7E8LElYjsHtGxyHVAvvStDn0TRE5YQT7ymaqCGhiMvWVnxW8N123p5
Wt+5Da40giZPFtXdZbTWPfjPbRV0wdqsQ8lY1341SNCarCy/DF7DqrBLvviG3RCbOZ2TiCArdECP
PHgjyL3HHnLeKl2W36QdPM3YzVLfP+ZJgtC6de+YXWc79NLxiuTaeD+J4CkaqmcPSwPg0CVHsQv7
NQgk5LTJ11Jw2GMo7dZVK9ceuqKtUeIeVfVwhWxKHHSg4yuygfoibfdRkTyi9BpJoKGUUFoQU0DH
bhMUlHpxsosmhrESoPjmf5F0HsuxMmsWfSIi8GZaQPmS9xNCv46ETSATz9P34vagO6Jv3D6SqiDz
M3uv3WHfb+0Uc4ndPVd5gKrOM8d9llr0MzWdcECP3WwcqdFekJ8BkAUl8OAHCzLvmTC9rKlDhKEY
VnVaBCsJFLPL9qld/CQezNQkKyoh/mTu3T0Jre8ZWdIEl+wHbw7NgRI3tza+zqacdIrkrPqRGQZb
iRR1dYfl7ZoN6CEYUm8iQsM9zriadyydgyeO4JjYP7baNLSn+cTMyLlaya6ZjeZVM+t7IAUhQuTP
hFr52a8xY4BKu5t7IMt2SVPJ8NawhmszYs5wzMW+ZRUwyHQmKVT2p9GtumhaEKAVlcaREFT+Prfv
c5F/0AJIsoC0WKQd1tG2/dbmDeJrgqGsxoAHB3xl7oP6s1MxsR8hCtYnyGgylrfJrO4MqD/ka4FT
Z6u8d9CdnjkxzuzVrHgujZd1XY/sx1/0/r7JunPBLOiQ0reU3kQ/lsZj6j5SleGDgcBw8VV10xnp
5nCyfV7voGzo3i1p4ebMLzV6VGa0Mw8R4M1dU2Tdtc/mM5G+S8uMSXVUWC3iZBhi7odoiuXZLLCP
Euaoy/otUD2ns0OdvlZvrTnaVxu4PLWaEY41WieIxV7vWWfPrz5MOe+XjeNikXLV5m68BUyvZBYd
ew+CQJ8pBPq2dz/Q4XqNtk90Pbn62oFNlYELeskJXnEOOQ6d0GwqcTQWqJUgCBqGf8uXMuCzFzW5
tTP2fNNkau/kYoopBJ/lQCU8L/3b2PRtPOsMOl3rQRoX1I1fczVqe3K875PPUtjFXqH2xdq7Fg85
GXpg3u1fiSadHU1Fdedb9XlkXKWhFAz1LhbMp2Kd4MvQNKr2sEjnmDJQl2OWHj2gVhvO6430wnTX
ja3aG7Lvj60Pp2Mw/VtQTEnYuwvBFTk0YYxa3G3sq+nEUtoQsrOKKTjKlB/hr9On3bn5pRD+noRt
5pGKlS8gh24vTOKLEyJ4hrhz8oGUV++9zfhiiDy9N91kPCut5djzXvGFggWBEBCRuZ6fOikJuVMt
SxjTiCX6UaVh3INsTXR4osceiNwae/fOIvv6ZGJWLwnZoGZ9HBLws402XHVbIpEUWnmhHz8EFWG2
3ObY+531i/05QGtK/SIxb6npMRvNKBb9vgU72nDxZet+rP27ZmShbZITj+uJOnw0k+PU4Z02HHGp
BVJ51pWaImekLs029HGI5ypVe6eza3ztkPgpmqI0oNGhQNcfhqmgIgWasmIvuZTwLU4kTzOLQMWw
d2ZwQjMmL6Q9s7tr8vlbr8Qvy21/r6vVPW07ZK/Qghv4j/FasUVZFYKsdYSG6C3GzTExOUqdm8XO
qdnwAukHlz2Y6I3ulk9Zd1PCtSGRLrHi22GbBaRWyw9qNpja5Qq4UwccM5fM9Wgopd+K0GHZxVoD
4oa8OlW7z5h0esacnkk4YhfmMpZk9TKdc/6YQ2Y7D/i1mwNW3zz0eBAZlgTuqa/dLh5zu4ss3OZk
NGe7fljrOy3bRLYDNylFzFtwW7NxJuSlqGNngmDBCbZJfdt4cuqHIWmH/TDPKh6IDKxHJogrr3KJ
QGmnCeulE/W38tYi9s2JwigpaIfZm/rj/aT8e2fo7djRmpNnuhkhthV76Pw+zdrlhDX5AyNZQwwl
k0e/stR+zvQ5UmjXcqf+S7K8jqqhYNSMuzrLiLBYhXfDSUi4S45WQAPkEOvkyV7XlgoMQesVvE2O
FgWiPJG7D77FbToNYlsBG/veHrUwdzPYMwUl2qo8xlC158Z9M8031nfzra6dZ73zaBudJTZct77/
3/9a4OHfp4cexBkJRLXkeF8j3j7jKfU9eS+H9YPNh7g5AKx2pE04+0ovushmYt8rSwe63deha8A4
IcZiPGIjYzWYUsbTF7BmXP2XagAu1zSwVIcuiPQCBvw6Gst+ITcPN8fOAdhwLjJCZ80BYG/DZYSZ
4Eeu7HzXWaMignSM2OtA41bFUw1kBiRqGiqToSHBygbxQ3qkgdsImtY6UUiFMpvdvbKBAyc6OGi+
c+iCjOe0wXkFgSFYU2nPaZ/uRaOsMzsi81X9szvVxLY7G8xXtTTGFdWZ/hkEEGvwcr7JYr0AziTf
zM48rrvVfNCX7EuIKaRk8/aL1w2XjX+yJt10br1tkT0RaaK77zzr3E2+OpqDZF61YuJDQxBW0WQ1
T7PuEzWrMMIbDZdiItFbClnySdXagRTsP534NMr8jWJ9w8NCxoj1ODL8OxC7OIR+YOekKSbqYFsl
Ey9p0znVyxe12nXtKJctpX74A5KI6OnjtLTqNJXDW8Gg/VyQD+vXONTGCVmXplPMpPYMktyGxYwI
7Fy27R0U9H5XCOJSnbHeJyZBuwn2EWpAeRkssju6pmSWAaI9Y/STa+a1YCXQ5utjIeo/k7tgl3aZ
GcH1oKuuLszUnmyZNWHfDVcfKz+GRvuLPUGY6sUSOYKG1Z/cN3fOtgCbyKv79Dn1IEKmqjH3k1rO
rq1B/Gv6mC4Uz5pHEjckxGkkKmNhqtOvFkyjwnghL8uMUzv4QC8cyzSYY6KgNMZc/DF9DWTR0ag0
VU1EwWTu87Y3+OfdIO67Hrs3eyCt8tajP1j3YksKM/qBeE4D4ZEN9gc/cMopbP1LRyPGXevtMl96
kWjcD4OnbrdQk4ZeNiw7GrVdVwtSAN38pOcmm1LZfnreS7XYFA9aveIr0M5ZFjx61TAfCqckMW5N
oiFIbrDltwG8vsCc4eFKqdphiDw32JE6X54NM3hCcALgKfDuuuHXaoJ/sIyz3WcF8DMv/JtoKQ2o
HW5eLu70JmOAUrOiqDhZaBiIiravSlvf+fLW0JqnD3PNn1QJaqNgZAilwlp2E5VfxkhmCwrUe/lU
t+z1SVwJ1ebI9GT5pizAS4kKzstY7Eur+aDdfSlygmwWOzN3rSpu+IqedDclEqtlLUsO94QNZ6d5
YPawb0NFKXwvZg827NKKbr5uDNrB3o+Cmaajqt/HVf8t5orIGxAXpZltpGkm3Racb80wom7m98nH
Jr+q3gvixrvnt29Xoo6s6ugRHnDOtwOaHeGVfVQWd/biwQVS7+6ECdK3c4gTqLc6KkepoeNqVudV
pSYcIdLoRgr0ZhV3BC9dYH2Mz1afPyTTY6HmJWR+iHeoXV/HkhXRKJfHjmtLge60oPSELShRGN3X
mt3trvYGjR80XRdyAklaYoBudrHr8gOtfmImXrWfU2u+J27BpMrz/6kliUfTHM62Oam4ZyA31sRp
Lrn+NlnT9q87D4gcCYom6IhsdFw9XvIiMLH1I5mkdQUzJIPLWVl///v1ePdJL+Zg4l4OHoYaacXa
wj1ki4QB24WhS6URaM7EZ5c/yzR39r33uMDs0UafJ7hgWuBPxfdqQZMnpuOia9a6l5bP+tFu9UNZ
ep9sylgwuclRJqTMFy8plhKI7Ca7kubgrqYbo8igV8bnlFY/+lx8J3jXP/QKUhFz8gWLOGYb3iqD
rnkLK8PzvHp5NKL/681PrnYv7LzxL6mC/mI5xN5I/3HRGeNZhN5OvDxCjrCh+HLnWdJ/ta+jQCaz
cc0hG4PRVq35WrKiZDEP3Phm9eln4gvcoGZxzlbnVGsDE2OCEIrq2yCkVbj1r5mXzkUBPa/xV56r
Cs6N1vrfzDHXvq12hf1Rj1qw78RUcf/mT8yOOkYKvCCtnf+rq94haLPaRgKIfOwazayPxYdhVzgw
f9OdiQni4DLoKQhJXctzkc8kSrrVr+XZhGumBKVMkx5b235xNX5an9W949iE2qE/VOJ5SsZ7m/Tn
okfUXK3Cocb0Dm5rvDdz/rqm+S1R/W9WMIHz9eqXhdaDcBb2fQTncj1TKFdLwlYfaGVB2OPiuLFo
rN9Zi/E/kdEx7u1A0ik046lu9ceqGi+p7youe/WCgu4VAx52N+XQvEpGLbNLlk/zLYiSAahfvzDZ
3A1TtysTc45MKGnngJ4djdZHLl5mXlOWbh+caF9A0LAWCiIZAOxsIa53Q8v7CqH8zzC+dIN2v+Pc
3jGtViifqKVHTccQb5xtJE+LiVerixt5y8dFRlNns8ia5g+tHm+V0x1kUv2RCY/Mr9XjqQTu2yXp
e+GvDaAgl9I+W7YsCNRWEsF8qmA2uZJUJL9EA1oD75GO5J0lM28oHn0xPHtOvnetb8kG4zIPOKZ9
BDhBQODQ1H/YE6V865YbpB+q3AjLmHwMVPeZSyCIvQ2MWWHTPazlsVTzGHUGn/XUtXGjg1wkg2Un
yoK8z/Uz97Ioocx7WKlkKy0j5iEwHmRRGHeOaZyyxjzOCz34mMK/ReAiz468YMwMQl/iDYRYj1O9
mHQyTxoouXXyLIKEZZT9MY5auW+eR+BXVD6Sp2tjiCAVmRb90Fip3Amne7JM1tNF1RMChKcuFJkE
csrWeuqDZA8sqA2JbDqWWrYluJSs8HBVzdi6sT3kvGQo0QYpEM7o2s0Zk73tFJDqNdOOLBBy60SJ
CNTiKkx/ZJ27Prmy4uHg26Sxehtt9EQVYPJr21Y+S3V2LmufcFxmKObSGkGQuRu8DCIJupcYyFTo
luzwtFxzdwhyOUTq0o+6lewPgVt5B5wJZQGhGN5EhuRqxWzmeZtg00XrKr6TxD06m4ynCd6K9uwJ
B9nly1KRRN/1lhMWWYaqg/ht7B3rwSvM57rRL0xow1Gfv1vdRLbUlV/QnBhmzZTi4DrYnYzac7sC
HwiG4ew31XczkyI/ueLVkcNLzWESy8LidzHt38rWnx218c/7/Msy+igHiXIwhGqQfpoH24ZW5Hfp
4zhWb6p1i2hO5bwrXfLIe38gaaM/LKnG5A6BV6b8SLnLq267tCLuqk620/10ZQq2hgl/S/TdHDw4
CSdskCzmxRxNPtCxj9o2f+mzbm+W6sb0h2d+LGLY1FyuPuGdijQthhgkq/oEPHLLQRUZ72XR33Gx
X3B6M6DZ0ihWcjW4MlQYDPJ3scG0daa49QZiGKcnBkNKcI8ZwWuLU1ISu8GXzFjb5R7hWHk9v6op
yMlpuNMcyzkgfeedqKAK1l0AO4JjAiykiuFQOvs8U5wGOnV9VqWhpoYOfCiiPUj2O7CUBm/we+Uc
WxeRxDL0JMqu9b6r7b8JOV6xjM92z82zLiUb4/7VIqvTIiUTpzQVeWAxOt4EhVa4/Q8bLrUznWA8
1xwRSUD+FFYmOXaoA100NgVXAgpK79khtCSz3OKcLuqf3ycX6YIY62aeHnH1KMe57+TDiO0v0vEm
F8hvnvPKuOOujOoe9a3HDDujpxKiAFPof2ST8U6GhU4pWFEitP+ZM31lz9JRdiu1uede80nle64/
qtUbCpgmxDpLKldJstl85oUdw6Dg6yRIGj/KyMluJO4XwUJZYZ9Mx75L6Y7z5NH0egRhHgPPVtMY
anhvtgb3M+iyx8phpky2M7XmSyvXu7bQLsA8orYI7iB9PdlFgn5DJnst2+6tgWCmqsTQS0j4zH68
6rbEbZu70dRLdCB5EpqyRqai/lXICXcJjrWwrTlLBkyye63NaLQDr489EmJdK/3FFIKp3+q7GDTr
KzBAQMiMUUO/6dNDzuTb5FPhMmt5zcl7FUlJSigRX2aV/SAvJ4uxl6TSaCWqXs3/52jI5y3Ni+ac
n85LnZ9M89crDQqsejB333nZWyc5HoLUVWGe/NQUyr5qKPd1l4TlGsooEe6a7WhxW4ioHTumfMiN
dVxpW1DjtBuYkY4Bo329Li+91vGfaAPbK0mCK+QDF3BK9WyTX9NolUHbKuxoqfWWX6+76L0iQYTn
oSQQ0M7uZLtdp8m+TiY2zHp3Z6/Zpvicv0ZruQ8a+5h7MPSSgRzI9B+meZfNv455OmU1kDM3wibw
BdHvCxj1AU7la0V5sn0kU1RWdtyt9svSNciYvNLa6b1AVpd6D6oDgl1pLH9ce+Bw1G92QQdeJyNW
YWPcW0XwT8LuS6VJUYm2r2mYGnWErwzsk53O+chaLGayTQ5Lp5+r1D4wDUt3+thFJpJuiut4Dtov
JysfPIvWtFqCn2Li8ddFN8cm2nYE1XC2xHKfmoS9NrQmWS1eFiSdctAix5vJzNQYRBiwGlTNaL2t
ItueD4NjNmHHWNXTZES5/DFSjDOEnPhOjR0iFHc/OHpNWnOr7Z2xBJsErG4LcnHVrZl9uKVD+qFj
8W8165/RsfkzClaUepD6EUvgtpmerWHmshiH0Ebj0I/jl9S5blrj4mo2bvLgyigGNqZiQj460Wqa
b4kNx5S2CChq+lhlrrZLG3Ir6tHqdgI1FUxlriPGOQSh2bCZ1XosXP5mD1lnl5b3Q8FgpO/7lwVO
LN8pw2Kq9d5XkWZChC1b9EzE9r7aCZnDRhlL4fyYBbvmgTgsVywPZOQRZgx+MayKnluxFGjz5vRR
K5AGocG5pwIjsM9u3+TgMlEe5neVWT9W1b/LEhOEqZHAmQUBbVxXL5zf1oiTk1Gjmd/SMmtYUhFR
miUFvSsA5A39qiqJKyOZTnhZKEjwiO49vbo6wgW7iBy4YNl8TbatGx6Y1q1OLHw4L7i/TouZvdds
VUkrHPYzGjZpIcq3G/dfGTD90nr+I61knJAp464IRswb/fzRrVfMWznKuv5xWg0TAIHHqcTkbpEW
nh6nvfVz918OnCIkmix3LDwLpE2ZqcfZW4LcZKpBJAQDPK7XGKPAB/SbWKiy2OtD3UbUg3wSmbGv
fX3e9y2DPtc+TKt8H5VZE9oow2ybv5Wjvxywb4Zjwn5ieeP79nZWYrobvRoXUVr/2AX52pYLQm1B
Kr73jfraasPFdhMSi5fijPb8bs7R5CY2DSd+fYsMp72zkyjqDriEaNp6/aIHC1xddMz9uFzZcNc8
cOrZMsxNJmtQM5MsMTSlCvGKjShRuthQFQm5KWxGa+WHczIS4zgfZ76HUFv5WG139aOSd9tMiecA
PTbGyzJ6Ueas+6x+9zNrPjRkFO2gc1M2orfTyWcw68CLGopXfllUKsaYx4PYlCfoCkFkbtfm+KqJ
v8KX5l739HfR2HHVtMEuaYp0ny7y1JPSzrhXuxs761npyatY/2fKkTM15fi3DPYbqWAWfA71B4ot
rD2+H9rq0FXwfiwa0pmJwnFZ5JGBPB9YiZSsZiSyIy/6b0iRTpjFpTRXwusmhj7G4hjsnFVsQPI8
AaPkIUyDNjKmbDlXa/WfO1avQphAPfTprF6bF23EoaEVAGPqbWyTtvC0F5WE9MYwGzyEfnk6Ig8H
ZxyO0/xkNqq9FvNnBf02StncEeRifPYmQHFauzIkn+a/sWZurmES25ek14dOUuBAWVURdiD+1WTe
r4RfH2Vv/xKZy4IXle7emmEXS3GHorzHWDvj6mzWZ5SbFaauiKHatkGHSk3YM9FZbIBcBpcyd/5W
jYo2XUqTSogYAWFGZekOUTsk+24c/gR7nmMJ3wUhyXtvUdHi6D2PHQelAT8m9PTibLHEeaIE/sFc
ke40B3oMkg5oJZ2GhI64PK5nhcUvFoF7WUXwCfr9hxDocJg1cUoNi38wZ2Y4DeC5lt46Lil3jtLT
Yb8MwSs7h7M+PRfTZHAm0k5o9UfT29ou01cVipzoImN66M3VApqAyLljbrRvsMWZjlvH+ZDC9eqa
32Hxlqho7RMVDXvWWrDaGT3OFnHS14BJ9qRec5ExI815d1x2fJImM9e+hB7l+grZxVPLQasIUbFY
PZntelK9Y9Pm6h9eOX7Q+6LPkYkINYQGR9LiNgOLYuwgT0m14rNBCE+yu/zKivrTXUu5g3nkEL5W
vQ86+fGuSFuGnJpGLcNlMFnypM3Du5nUqOdql3/XOMBCovJ3szqqrcfcLrcPzH6r5uU/2kaEr13r
7/nIrxojr4tu2X90cns3QA/Xs5Sa7OuohAL93SCwcmLCt65utv5NLq6NwBHvVc0IFvfRK2iEOVwH
gFOesJnNGZBKiueeaCi3RvYGroKaGKaDQxpLOIKcigf+0cjVibmoWkiwtmt+1OxGbYvGd9DVa9IM
H2uWXT1nLiNsfAeUVB+J0Xw6SZfABdTCFh2ihdU0XPE4bqGxU5RrWZxZ36YplmO2ml/T4DxBmC03
BSg/36C2nD10ifNyJCGGvMneObXzzByvv07sBXdYXAg/Ymqjt9293iwa/BX2Q87KG5Y2XokOqyzO
rT6/kMJGrlRivJFVHnY9f/7sYptiA/HC9JRYKtbW2iiTXT46p6wVh3wZiAOckd5YqVJnz2pe3bI7
gr+o4rkKEB1cRsu8YXGVB16OJVprl02pVZ6VIeNuYpfhGpFJFjUiNhphDYZau/6rqu2twgnSVDl1
ajL0x96cvqr0BRbTj+13GGfGvggx7J5tnXlZhnjoOugEuHAPpHiFujvNv8vQvO7ZVDX7LRQAgmCP
IJczinhey7nphVZhhWFSZGRwqwqDbhkreh5Li0+dHRKpwXXzO4K8e4HvrqJVMhXw7JGVbu4hTZ3W
g/R4+4aFqnhWX/PQ4WhtGAMOiTZtxEnSCR2DG8/nEQXg+Fr7wy2IBp0SdkpI7bHh6VwEey2SkJKL
NeD3TGQJvEnfSTuojsbcdKEt+/VqlSlRBIEd4xf+5/mTT4p7dhtTdvaqCZx4YEwMG2dmlaTVrC5x
k+E8Wic6Y/9nspQVu6V+89mdkO+KU8OZGRDIKeVS5fo9OGnqkI8lgE72CcYzAWhVejc9y5q4L3SK
t2zULyjHjnqJLGAJxIkw+l8joWSqbM7n3KKT7uHcT+zQmJIqdhPoukuR2mFAirRV4RjKWo0GK1Xh
SmbqITEtkipyezegoXuoLOfTybfZnrjrW3TLpF19IKL8S9lMs23i1B4F9ifWqYcOygpzZhRlpA/s
2xRBBnMjbVjVsZnXPfAOhzDt6kluxSEqjq+paeH5QDFknSwu7dMwdOlJbI+LU+p3Zc+FVxoUhfak
ibjSZ4SUgRFNkAlgNIpbYnPd5CtTpNwON79us7yXqdaFw1ixk13yj6aC7LzOMxovqd9afVREAHh8
a8EjFQQ+Wmgjg+I+9uYCbwf5G0HTHTFDAbYu6xOVOB1CN3/XdkH6KVJ05o/npHNecDzZsV2Jx9Sb
PnrBLotRWk20Ts89K4hWqIN9pSEBgmJP1dZ1DFNeWucOqM7boLW0cH6Ke5s1r1XfVfC12V+STDBq
rKlnEGc7zo+PzDRBdbCGrJH/R7q/X8v8s5sw+cwzzzjyj+S+7NVr1gaPY+k60WAJ/GY36fm3rvxv
bHGROCga+k7ckwBxh4sXc7Wv65EcyTdBOMDRUZxEzweeV96PicqfkcLCEnPKVNi0NpNeoNaUZiMD
M59aCfD/fOhhgqOBAgzmLvd1St+drcF/ncFYEGhAzlAGJnyWPde8EFFdmILBUHrspsaOkFwKqtut
ltBxYuTe09IvHwFC2BCSaRWSoBlPvbwhK8fInAdU/qvJENJMLgjw9birLZ1lOa+/7mFDbZEoV9l/
yaBxv/A6Ycvmq0MgW0SLp+4pFX9rK6tOef8+mPg4Z4tJCz39ton9FDm26wxqctEPPyN62lKbqJC9
z2qef0gvhVArjONStz96zhwaORNZy2b1OwcG4JJNo9SA+Mfpf5nN8WCuSdzbBQxbZr8dryVTwfGh
O+qZJna5HF4B/MNBpM+yxnuN1s6ZvXsz7U4TPeImXH/k8noUiYtnOiMphkjSiaqY1tgVdMUSUK9j
EptbY5fv10/QQDwc/HE0Iy+Tk9+R5ATKydXeXfPUtOxlExvJS2OJvzJfkbYMy23sAnUxrPlnNMpT
h/aKSXP/O1cFNZHF3GmtfrCGiLikgQxrwRLfNgSRL4MLgykY42Hgs51vGvJ1fnTghkHOTUR7XQuf
gadG/m/tPdN4uKw4IVS4K36wIH0oHMMJEWYwF9rMARzZ+ewcHckGqhL1fSJJmpod/eh1/3DZJvy5
xYQTRB8+YEoghNG5/Tj7EefxX9I9eZ267FnTqZkVR5xXTnmUDrhCLAZXI4Haiz0wOtD+qxbxoQnG
B3k+v8gA2LDufOW291SjkWehiL5eLL9ioIV2qoubnIVDTzTWEbZvHjyM+DupZ582e8Ud2QJ4jGyc
f5l1ScnFoef9dAP3YdiyZ8zgtLjpv3WhPWYS69RChUlZXNzAC9VcPllN1semdGm+q3TnTg+uK88J
/p7d9ugwMZsI1UG6ZvEcMzeNZq334hknyK4b5q1ZTCRy6eWfLU0ddRbq2ywn07El7bHh/82d/2PC
vZND+YairGTNkP8NGdHg+orI2MlOKkVYu+T3eFvZeDP2SxOYSmLg2kFjuyBEt/2DLrynHmXu3jJB
B8pNAYIA1ExXwm+WaWeO4t+UENnSCkKnNTtT6Ar2uD6M6WPL2u6Dnjk/PoXMnuReRzHPWP0P//af
oR1aS0cK624SOueWIIDcLXP9hc/ocXaZkydIYqbmRSauG2bWtpcio2MnNa9Ek4o3ONCQCplN99uo
ySB8oT/qlImRCY0YznhXR6pYnuQJJ94IWnRFxBUYz1bavlbfo9umYdMwAXU6jrFROXiOGUlVi3dn
pKRyLlbyuCz1h1yTe56iMaJ9FXFLEzoEsg4Dk3p3TCUug7rbtSb73GntT6WOzoDJZsFzgjRi3qQf
mdGcXN37LWekji2Jko07oUkZ/P3GBcFUK2mehww1f/ad9yt+Jn8Zw3p6nAIC16hG7mSjfc7S/Q3y
EkBAQy7v6g1Rb+qPyl0x8xIDIV17rzI+DrKnilQaTJOmIZ46VOErgeCkJA32I5qAx4Rwb3LjkJpn
HKOGbE5kKt/NmBT5qgICxY/lyOoDIBMW4HlgJ03/aXvTv8SRNBSD8vmzb5rSXuYuISpmXrH/tQ+6
k7Gj0RgGFcFHnjfqMqNGLzoWkL2iT9S/e7f8zXwWXjNBjAZcyfV7wWE1mDfOem8/wiSgc3UyfMmK
m4hnkLCaDIX6FMBE81GtuQtYgZ+C0eFukdkb5lbmk2zgtx/tueZbW3vXyem8eOE0COc0eJigAyK9
OnkZLUEWAEM1uuDCzZZhusr+s3zsB+BFUgvhDyfCpStFu3cqtrnm1MeOqo99p98NroXVrX71gJci
X+/wvDAEZ0XIFLtDI+rp/X8FPScuk1dPh8unHPMN4uexNPs+qnqgvXwhK87Lver5K2nvjviKd/zd
U+yU4w2Njfx/IkrnHNXA+t/2SxB/8rUdDRk1eFioK+d3sLp8Fj4h0MEcCkmtME79I7FTWWxvxBCx
zZi2VOnQ73OSkVzkF6WNzy/F4S6CGEERS0PbfWys2YmarLV2ndGnFDTBh2DgtvOdIsVTcWB9nx/Q
poLrwGeKMMoMfYSXC4240FDOmzWmnhoShNvczDb/K5vlF9n+nbAx+aQkladJd9ePw1PVFfd+7VJo
4ZoLeJ93lmmInY2fG7nS9rojXJ7yfetVtKVWL2P+PEwnDoI0q2Fnv9zkEpx9XbQHBjpQugkZXOOk
SX+XhL2wl85vdp5FjcK/SILPYVqKA8fRQ2UDRfXHO1T1EdrH+1xT76XjHdJGVAf8KazjLH7/joKW
9iU/6BbgnrE8WlqL9LxrnLgjezGUZY1I2Plmq9NDTjJZvk2Vij2kSPlS9JFcmuA4mhQtsCDxgRkJ
WM4ch4zrwAEWQosCdtpgV+pdW1swP02HoHL5b3TXb5+dtaqLX4P09h1tDwIhB8SYL3k3IJNR7JGO
how+C9XUZzHUkMDjyzCQ60Z07wIwF21A69i/Rl8iAS7cDyJZqKF0XR10LIx3DVp3t/JGrluS3heg
2IT8BCcrrdkRV8iClm5NTtVQ3kkssBFbs2vH0ZUamrg1rYmIy/Wz86Ts8SmrsOJqrBroBoNYk3p3
gB1yaiXsgqAlYW3p4Bw5g/a2ToLRphTvvRjXVwthD0eGyC3K4NacYo0x2t7s+ve8KM5EeSYfwcWH
73Aoh8Q+L2e/ispnZVnquyr8B9L6ikvy3wjtAscy1lDkMsZpclg329r9DMq4FRpiojqpYow9e1Ra
6XWQQdiDMDjbnWMgD8mMuHaKu2YQFQwFVnIZXltwNO/ZAEeZD54oSpdUFYdJt9HU96kFfs4fxiyE
5S4OjJTWUrH1yrmBqhWNRDbrKFldCxJvijrcMNoT7vT/0OwH/E7OK706RBlWzaXUCaK2BvtUOATx
Oe01xRwWDRDJAab5xcVxidBxaNFndPuiKe/B5fN/zPOTquvphcwENwRuTASNXSLVz93uQtLmTafz
uSK8Chsn1W5VQM3D6NS6KNlHczv8R0bZfk6woPmCif7/MXdeu5Ek6ZJ+lUFfb9SGe2jg9FykVkxB
JoviJsCiCK11PP1+Ud07U8XpnTqDvTlAo9AERaoQ7vabfVa2iUqxGQvQqb0G3ZZgPhmGaI7NeLyR
KlsKZRzum+4yIWyiUH8YwQHfIREQUe6cQ1IkHO26siZhGixKi1iUUkf92mcC3Us5zoc6qQ+Z0F+9
LtE3ihYJPJ6ufshwAM0SWz9rJdSUB9/0qgvDFH9JmXW7pEkBxkujxnc+lvmUlr2zHTjpbc+2uIhB
WxjCdPayZ5ZqFT1vQVX5+0wkXEm7a8Au5hSPln4kxLBTGipnOQ33I1JbLNxNzCQbujCe6MbFZ0y6
sjlTGZ8SDWNwRTDpJQz7k260PVDdLll0CRafCXQJfchdWBWCCfZvhi26djRjrWAZgraFB+iIpcJF
gXJf7ebZKLg6KE69y9hHzjLq/7aqDUIL96S3jLKYubtZdcfUNK5BmbqHRATV3PL8pzJkPASUnz3b
CBZrsGz+ZqUjqlVYNqvSWFcGwoQPA58p5PAInuTsBE28d+p6rrkIOcqxIx2cRaJbCxfrpR6Hr20y
XpqkGA9hxnW+DhJz7g7aMsBKXfZgnnybQ1Iq1rD1TEo/GNwCX/sAoFXszBRtt2GluBZZn+DE7x/L
zA1PBnm1VW+kFVwEOiWXmp3WG9KzeJ6lVdyyb0V31SEwVmpKtx7rQZfezuNqVNRvkHPSfQrJKdRT
bQ5RqFonlKg5HaDgNpePcKO+uhIXSKvqh47P4uwmLnKFL9LFkE3pB5srrBt4+tIrDpz2asfmLhp6
5eykBLLUqty3kX9kFeYeY/cQgBM4wAiL9rS/Lfh8zQ0R2IVQ/We3i++8hkARuGsIFwYVGUmrfagx
O5FAbb5qatnuffFYD4K6NdE1D5EGXiFSXaK9KPKWy55ElfUNgNYlhWB4haWst6YTsj/LqBbMjOam
rfX+YqQ+6xnQXn7Pcrx02GWSnGVWn3cQGnRGlKmqt4c2tzbcDuWN6Ozqlgj6Fu/Ujn7fuTaK7Jl6
tbn1ZNmvZI/0k6pAJYAcJzZtF0YnBMYQOuXSCEqHqXfPmZoab8Cii42jxUtCjcmtSyvbocN0A0Oi
mCdIm18dJQcBVynjwsqiYW10o3WyVQ5IGDAC4MxIm2NZvbe6eGDgbm+NuMwWwkZlD4zJGB9i9Bpx
ZOdYXOwh907Yzd5qNxVraUY3eT16J2t4K6WiXpRMLNLG19j9ojP4GbVWpULPT8ISeDYmU6Yryy6I
g29DosW3veKxS3OGlmBRh7lZrpTIIy9Vh9fcgdJSOBWGcAVsAPdO7ji7NHpPxijcsPALiQMq6TEa
996UaLWNGiMM699Zqnnd0QnzfaS0XxlntZuAdmI1TJydnDKMDhZxdmzhXItHLAeAGmsWdQWH3Poj
qvtZWmoogOFbXnXd3lQDlsS1ba0zF2nP15TulBT+h2qW9U1naOoVwgP5k1FDDffkZmpJ2RqQjmZI
l6wXzZIRo5YMW6HA7xrUURw9dkutERMQZF66MF3ssjoGmHmEqL9oQ107mfmiGVr/drDSW/IxGEdx
M7Mkj9aU1LC8/kPUROybDKmi8ojpllRiS2beiFNHwofJyrZhdwIX6ChsUO6DaZQ62kWJD457WV3r
6qG2T5UFygXSFHTR4FJbrXP6fqwIgK3b70lOozFwYin3suJ/QGq8cEdaQUyx56mpaCvG39+kxrVK
1KLZysDqdqqGj9L3O5T5DGfp4GOPpQzz6HjxFtM3HXf6OM2u+mFHL8jKw+uEz0f7mhF/GtXJgAJh
867BVN222q03WPKVpVEu83an53SdqLDEQMRxbI+6M76Ax5xaEbyG2X7yTkEob3wLYMgsRXmhNvhr
MaazbFThlDGZn5t58xRq/UPYuCQhM+uus31jN45YE8zuFSfiN3BQ6lowY5nhcI+WYSyq7diFm1Ek
xo68sljXnfbUhyWRPiujTpDTys3Vu64h5CcKIztYNtKr6CQN9br3IHu6eLQMAUkmjK0SolIW6BCi
Xl01Z7VZzWrKaDk3zHAd+ooNZyW/+m2OIzVza+SopMQ/Njj77/8QSl12GfRl6mC1+7JB0IviNjgk
brbLY0lmUMGHkYxuuWx7mgNUtaLANsvNbaQwj3ND+nXbWmJtrJ1+14qtxJ2ycc2A8d3EQ6G8T2N7
oGt4iFFo4f8nM5TiezMO8WT2wbmpakFbk4IcItLHPu7stW6/1Sa3FtwrYPOkc3a60iBUQN9VgQ46
pLUJDomwTMHvbaI0uKtjJaf/InoaykY5FzkXT7d3D02b3pnuOBlze506moAyU/UcgE7z/DHayzp9
te1e3abCA6GC7tpW7aZygA+ELUw8zUORT0sGetQ8rR3U5eNQyQJXnt3vzZoRlt56+8rHe13UIt61
svjgmt3EbXSvN5m/Snv2J7Xu7HpPvOsOTntGTMbcdfJ6qdc9citttK7dniP8oSSz14UTMpkeyOzC
KMTUgt3fo6dg4xfGs1t7CWK1qt742K/pp1mJmNyrbWA4wbDtx0D/iWg5A2S/spm8Q+kec5TNB36K
VGdB+eVzLawHCpMjYA0ZGUWPRX3t2cUpadsHgH3sEIwVPWztN8vBh4OnJb4mRD3Z+ApvZ6rZIWzY
THhVYl70esd0mYBdGR6Spn01u+4ljQGFoiR3Z9zefVu314717FCUfUeoUlybPDUpLjO0Q9O1+7DC
N09hUAdkptGucbsrkKnxKlTYrEQ3nlybey6xfbE09ABEoSjlwnJhShOQxJffq+YpJVs170mbhG2k
IftKBV+qae/ZkH4ToEa6rHG2aV+wJ2+UqVxG8V8qG6cMPjXOd9+6qbBlgdh59hP3a1rX5Vpv7HYb
G4wChWXi/bcBh8caVx7Tob6ot9Y9PlC8VEVChi+a1dpFHUbQ7gZCt12a5roa0mU91MaiRbA8dpF2
TrpAvwN+zzi2Gw8Z7Z5WNW6TwrIWzij6c23Y2UoCRsTggIXLip411grHkSYWVnVG89WAo0yKAi5R
xU14huHp1KlYd7Nhuo63bbezyYOxlvJ2jvBXwGHOXedjKAmHIwNhVKGSZIvimuWB4dquNBXqQnOj
2NkFNFFpJMk8ouN1EQwsVMmMFIcmDLK1JnhYPReorlURH8B6eDPATskaegImml7Lz8DSinMfka61
PHknqOPm8k7yoQncYA/9jrvnMGi4ESJ1j6exAa4pzm2bJTstvUTpkO09dYpxFc00wK/Xqp70M6qz
a4zLV8un466O8GFZsflsZCGZr7DaUQy3GBDbtyYZiDEJkz1bYQ4XNX5QLRgBRhRtQPqn2OEZCkyL
B3NMd2zl1S1NWNpKb5KXRBjxwaRrfKt0Yt12TDhBLjGANHv6iXLyZyQ7+1mc4pDRnEPTwJczavdI
WTFC4kCK2SUfd8OGyl6UjtcwbhDjItcoI2QjRVKwYHNRWy+NFtwhDTUralDnJeOnGyKtF7rpsyvL
StK04oA1BhNFnmK6ok1509f5fdpQOGUODlc84fp7P8vfAkLx0HggaLQ9gYpIsy4IBt4uMdUnpggo
qap/CIe4uJqS2AC2+GxQu02sJLukLdgKeflxcMXRrmrzdYgOMU5WGY0MlL0bPamrfTvWZ4LZ0CE6
+YAWuEkRuiIynuj/AH1L09j2VneiBGafFeF2HJxi7bHinZM9tNhBUClbtBwojdypot2EUjSXhEVq
bYm7Km6NnRiirdawiRGdRuDd9w5JZIDva1llJH1SXUysB+TYG2waLuG93IGJoDjLhmsEWClnuPn+
jyYjZcGmr97o0cZMALb1JrQnQMb+zkg8ztUE2SX0u6vplmAuqm0WUrmmlmK4MT01JL0cFOwFGR0U
BbYoVxsORMfXMsKuZpvecIw1td0K3mAd3yK5JYNTWWbBzfd/3LJcuxSxblmIJIcwHXFChUTiyVjS
tRBa2yQhb58MyTC3G69Heo/PxBvcfRM296pZaQc3aG8GevQ2OlLthj6oD1WvLNq/weOPCpHOWg2L
rwi33AitfePlznPTFMPM4zcCK6EcdzIWM4FdTf2HEJihFudQwfuClWU3ic0ACpZ4QFHmdVscKoN+
wSHOdzJPSqRh+Kg68XAyWQARFRabZKS7ecDc0C+Hg4vVou28bIHPWYOTkzlrJ4Wh43rOVYe1ehcp
FEYX6SO2ARCkJK92pQ3mhE5fCLRHoaDudLYtZ8NIj4eLIZSLD/t2cwrFt/qujd3oVvSaB0qyrRC8
AB/oQAwHgx9nRe6hNGtUoRRKuCLb4C/6SL+amXkdyGXP/UH3dsG0+Ve7bO+UIgBMoIoVpdLORia5
t7D7cu+YXebNIK4F/i5MaCud0f6+tmLodoFVqVuWrcVicoIa6bgcDf06Ot1wZw/sk5klm2erInzv
ls3Wxam8bux+eKzU6AodXVxMuSfSU+3cAvYo6l+xiUwuUH7et3O9xD3GvanHgiaIM5uOv0Mc9oha
Aet2yD08qgJvS899Ez8MzSeIE+c6IYW0yO3gmBS9f1d1TQcCDtRvpQ04jx1suqilb+z4xcZRifRU
RkP5cxHeI/7juEvi5muO2+iGP7GRRvZBwi1aAXSbDAdZf4zTEwJzsYDIzYkUtmO5aEwVC645pUAM
ipq1DsYAdqTdUASEIvUpE0B4fKUOjGfa0X3o4qnxtfAB+yckSWXFP6pl9Q9sdPmD2dJv9Xotwz65
6oyUOp9DK1N5c6OGaU+cWzg4vRAWTyNgtU4NXhlJLM+u6TdOdpjZ12VW48kAuILBvR2f20EnstZe
R0HDno++d6iHCZEz4GUJMTe7zLGXVOjQiznU0SL1DW/ewJzcubFHL2gPG4Eo7W50CR5iOaefzS3J
0jqXwdfEU56vqtYsn52xK0kwqLSyaVn1XALaskncWwI6TQi0be6HYIs8re/JtQrjmRA7GMTWvqgj
FCY5glHqmwCZysgkpSqmjxksNx/JnxVRWTwBwm22hgU3pad2SWPLwa3WGtkMFFjLbcYSjeD0q5We
VVnuvktKxCy47CgCvbmNfQtXfByfhzTJTyD71Yvn6StklJVjuPnV62p23ZPvrMB3GxZWeKsQmUil
G8LkYlpbXzH8yScI9ntG7tZVJMpXvVEfHKlUZyxM0FPI/KSVtLZ1hrNUUCK/zyvgnZ5BwazRFzdj
rCn3kwluXuv2ezlY6o3jtM0iTA2azoQATtg1dwkZE9aj3PWGUDkGgc9FogoPfReSNMUMfrRVbovC
LnHzjcTJdNLy46shpZgLmElPXUneOuA+FEQZnCWKGZcluIE5QQucFqE7fJUQRnBFVYrwT9//cQbn
qyvwBDOBVRdSpUuJm+tGwdHKSsZegBZksoV1YRcxQDi5oL1pxHW3XUdjAemmEMcDbgiFMfAyb6Nu
S4Ht1mYCdctZgULC5olxEQP3zMFAyAh/XWvwDpWG86NlJ7g1qU2fy/Ydh1J1l/tw+pg37Tw9kAu9
y4snWgyY2dkWWLpaskIk51R0jb2rglEBRP3eWEb8LfADOj8n1JHVaN3GpO5hlWch6c1KKZaBkr8h
c1S7LrLzJd699uyBKVoahLbW+ECI/Ecyu+fwh8drXActUZa9ycnYN03Pee5HWxFn+kWQIJqFUnfW
GI7kjQS21OqZs1ftnaYP2g1z1py282HjBAa2LJt7qKdoN75Wvxj0QFyZn5FuKYbDMKbOQhuEs2Vb
Say2N78NoaWtVK+7tTreNmkWiIUJwVqrbb6Zk6BTpgAg7JBaAGMAG2fBApnXRdKfK+tGk0mxb3FJ
42Zl5eCjsmH3uWch/ZqQpFmXCatEiAuCSewpKHRAbqCDFrJUT3qBLM2igSktFYH1S/0eGB2GcjZ7
F6vptybD6ZsWMNFMrc6ZL2EpKSbeCwHvqqqCCySJYSPzFC8QaWA2qkcxeFDBqoLdiEGTnAA0lfnO
u6Gn5m3LRRjDGNNHLD0ztXRBN7HsXI1q3R4DWXV70frnNAvfYg/u+qDbrFDYMRMRHDAOlOoyxA66
MLRgm2Q5yn1YcRPGFaAVOhPU3l7jl+xwk8Y09o2Jt8qCZkN1JQ48LYyH1XcOP3mu4lDDJmIOR5QT
z8Iut6kbHVw2gOQlb9MmvDfU3rk62EOR5kud5XLVMM2XKgYKgXkN8iX+kB5lbUFgbPKnEeO2Sl+e
ccJsuLr6i4qvEMLzD7Av4b7GjjIzG+lf0ZIE2XrwiaqIjrZluOy7/GRF3n3ZMIf7vsaxJQAB6vUY
u6mjtlfKAvfT9H/Aex+argo3q9Hiit4J4NaKwv1KjUFiNEQidyrLdhYNLlMisottgJ9FGowlIhfU
rQO7TpTZDYmSaudoko9T3UJNSG6lllHLodcnCSKUgB251lELNo1aHPOPNg+/1T28ZEv3MRiJcq+0
A9FynsouNdsV6u3Gy5Xq0Wix0imjBvXf4Gqae026a5J0KbOmPftdoJDxDwmP48YJNBiYyrgbJQwa
x8+suchHd5e56LmVDo6GKrBx5zUWIdcR1be2QzTLEjU4JE4nWSO8pCVWk7rPXhghpAccKsVKQRg9
BJw2+1BVjZVsy/yWCPrWTopvNXiW1yK5ibjkX1XVvIBcDU69cJ9dnKBbii4elCyvSS7V1TYE3b9o
W7gIQVlaaBJwEYxSrY6NcIqLJbU3HOziqrrVlnKRbKWlhbkMstq+tu/DaJgby4+DmVDS+yxtxnts
ByTHsvpmVKJsZVaj94uCFfGvXSeWwUbLpEVcoybJ+dR1wpunqKptpxtDEg8s9IkFlyPeR6UsFkU9
PNijBz1a925J6rNqHKvHkPXwvJkWqQ5BgAObZqbgeWwBDSMM2OC6aQVcFa7t38s7/vdPfa/V3/+L
r1+znG2F59efvvz7TfBaZlX2Uf/X9Gv/+LGff+nv6/fs+II8+G9/6Jol/Pf5R376szz6n89u8VK/
/PTFMq2Derg03HZv36smrr8/Be89m37yv/vNv71//yvXIX///bdXUKb19NdoIE9/+/Nb27fff9Po
efpHc9H05//83vQSf/+N+E/6Hnz++feXqv79NwaRX6gw0rlMa3iwzKkNrXv/4zv6F9USTPhMC5yw
IykkSrOy9n//zfhCz45Oj5flkIGx9akAvsqa6Vv8jgor0XFUnSqV6Q/+9n9f9p+NSn98XrwNf379
Y8OS+NQrgnSualJqmoaFwqZC9VOvyJizwdBFl2xT6yW0SOSL4VuC1oCp0bnWAQHvXsW+xzp4Lq14
37vJkmIRlam/+4hon5JQYlfthM8/vH9/9bw+lTFNz4vqZIeXaurckz/Xh1qOkg2OqsaUuTivZosA
LuvhW9yST6DErNx4GV4bQ0N6sOghCvp83TBj+vdP4i/em5+ew+f6KXY1YigG5twFfRJORPdvb19E
VJEBte1f9Ld9Kg77/IKtT7VcDVpdHJUCkLTffevz4phWyoufTmPSN5zg9//xS6OTEiHTpJt1Osg+
VRzFPtg5N0hApad76Kl7zUz2hpNDngrzXzTAfe77+36McWGTmi4trnA6Z8CPLZjgNDXVZ5C2rVX3
wde5p/SSZJLrrAD3oZaaFzng+Mr7ndtNjH4XOim9rIgj1asZQh1TBMZpQ/lojfDBkMSYuTgLBEzl
rbQ/nJZ6Wypdhlkhta9SI7Pz798rqrd+Lt/hBUjb1KVpOholeryUn19ArnAH9Q1wvp6jZttMa5ai
xhVa1KW2cNRwg02B7OswuVkHqIxkQ6pt1ACyNjK4WC2Nvceki6hoYSTJjPFshIG/L5w0RJmIcv6E
c5/KCE8Ps8RFUjLMmUDnmhawuLDbqejBJ+WDpB0U/aXpguo+iEPGAJV36/Uw/rBeoQ/1bDYMV9cv
etsxZ98V1IxsO0urlq4WrlNPvgI3K45tr0ZfA905pZK/SNXqxSDrBsdz25dFf4SX+AQ0bFNnRx22
Lq2M9aGZEo9DMj7omRrAKTfYnk9TbMsTBSYCYD7h2O9Sf/ABhsv83I0ZSC1Gk6uM+ZsXT0zloCKn
A1tDZ/0yd4BazXyP6IBhw2MZBowl+QtramoAoupZdbNNaxTsB0TyRn0DtVtu/gxvOAcxzzKChX/q
suSGvQVYHagXSqZupG8wTsFUsK3NlBw3uD8yHEgcduOJdownAn9EoOTgRE+xTw9AT1hAbUmgSgJM
pImx1OT+qacrYJ4qpNZsmd7pueTqYjIqUMZip0cpnSHxE/v6re2BMApYwwHCX8dD9QjgkEyJbzB6
NMp9pGHxyg3yUI1BSq63Nm3iVEuG33LF3WLuWvm9nfVURIJE7m3yTrGiNGvN0ctbNSfJphGUVGv6
j8wm/2o1bDnHwEQutZjEJQr67+hZwK3bFj/GreFP5HcbcJaBj0WWB+RTouZZ9ARVYj7Z0zFFfE27
4KPMMk4W880vi2OMcxrH/9x6QAbsVoilzAAiKN0YXW6MGHI7YJZZb6o6uLdbiAvqbGxw24KLYhWt
ETiTqKKMP+a8Wmttud0yr4BFNTCoU6Pjt6jHW1hhv7TN4MHPW5pj0u6ZJLpJXLB+DDMB7cd33nhN
A7kxVEsSuOG8l6DqmBpcuw/LqP1FkqLEw0XZBQ4QWeEEFzMGr5zozTWq8otdwmzV+/HNDLN0KWSn
zXudFr8Yg+CuoZoHvEm7EWqK2TJFJpY0F80QJQ4uJ8F0zys87VBk3beEy6yWyEMP+6fNUyJIiDzV
fRLTGEa68dnU/UduCCz9Qd1iAJiqSwWA0BBqQFHN1dhBuA2Dl8KLH0LRfcPakZOGujJqSxbeyCAN
apSs92pKDMulqjSH7VRR4bTQR+qB0844ab5tL3TDrpZ6yRNqGpxJTpZjauyuBzVQ9XOOFhUw6iqk
OBKOF1QpFXKp1vIl1ZwHPZEK9jcGuE4BTmAgm63a0bOZ6vdjOSozWtYeCt4FvN72DrvZXeBh9tV0
JcGy7z3mZrGGKY27u7zVouakNhXsxJKcKOMvehxC7RCLEC9zBWCosh76mHJ3pemxDLr6lmD0XInQ
LgbfVh8H/U2tHv3UMp6ERdylJVeN90Usw8ztn7ReXzh+wmUpSK+eSG9tj5k3cZ7yCLF3rqbCWrGB
AFZRyHDjteyMRlruiL209Y4IFksSB1M4s2OKoJJnA2ixWY7b3GnEEy2VRz3ACj8GuX9jKyofN5/r
LNbluE4py1inAjO0UlhH1XSbde0wrlE7r7ivl61mrCiWCI50maREQYG4OkDSjx75H7p+2lksW3WL
HSi5HcOcEj6IBG5OvDzt1PxMoQu2Za97xdtRHF0JkmS6H2mi/QAXRnOJhwFETM1irXeuIJvNnWnb
CaoRCdkzd17ACZdPADVPuEy+MrWY+SUNnFU0fHArDNiXafqShAcDLQWRuGKJQiVWdRgTGmA49mnz
7Qp/ITS8VIGSYCyIvRU2nmAhuabNzYQdUDL0CyAphOSL8CPRtwD+SM9rKQMMm6qHcHAZWAf0cAOh
MokAAaq9VcNQvYmj8cV0qzu7l9NQqz1oBnGN6QI4ehRxCQz1eDBgP+sYwcx7j0ve1k5pVS7xUlcu
iDIRLkxJN4xiMMlCp3czWDy9bQPXRgiKq6JfhGYNeJnJBg7Hr6niYZpXKnthtoCNWSFz+6Go0GuP
TqAbu2ZQ9ngocfMREAIXYlxkMNyarVexU5uV2YgUaQIXoodnWaTaLVz/U+tSTFH38hsWFPgPoQGK
r63vUFVnqai3Tp49pnl+4rbFOBrZxmpcc49Mts3QCYm6nhyPoQNwLyqmdPdiaw2TyyA+q5nDEoT9
Lvnx/CBio5tVgwJqiEAAZThyoVlKu9Qw0QI7op+onAZ9WdE/2m76aGR5P0N02GXkmJAiGXgxM7QY
pAUVLJGYNWEL/16vCW4WNAhY42NlMvYgo7Ktc24YHlXEC5RnXWklbjiqeeoCLqr3wS49WRq985Iw
ceH3Tm7XGlsQ5XsXciRMoPd/v1zSPndxs1zSbZVGP0PDqMIV7dN6Ly+KuHeImHMm+Nx61IQSFM29
xdO8gsAvL0b9fShGutGWjI91+9FWgf0FrjziPD/VmUeqMW7xEYQuH6LDTMfnSslYKToahQ2kUTxV
JpJNoVt3Lkc6EVm2J/ZQHVpcHdZQgskg9rPsK4q9QDcX4EV10ryak60yhUIwO1z4lp8y/HFxDavg
0wZvxYGyFAZdza5r3dG1A2J/2AtOJsrqt4lrdRtNA85uBdWDVbFk8Zvizcoe3XDAJFLEAdALlZY5
sz2gEoc7S8DO6Qrl6gEGsosYughL/Lnj+A96zZSmC74NCiBDr/bzBZers5aKOzhfWEcMOLvlmnne
e8ykY8ZVk5tuuUSJQqYBb6W1ybGZdP2O2ItMT07fwqtVHVzQ8U00JvqhCHWWgD4Opol7qVfdWZlc
vu7OaSJlW5N0msVeiHG3s18LrNwnxcohkSUbsqw39XQnDrLg5CcjmPYg3DQjMy1F7WmUANDR4TTx
0jU9BRCO+44bDuJ2lzEpwRIFBSUosI/rH2ZX3vo21EUhhr2HAXImEhRy7DMb1qvnqRABXJ6+4Gi5
8WIWZI0EC0N2hRwkcBbc7IAAhnlXUGagmpKwZKgsC2tju09KAryEh4lyfd/Sqpyozca0WGXjbM9t
jUY555XbxTh3jfC5KqJn8m5rGC72IjklaHmzxGMNELssm7BNdVjE9gaED7dXN0YdAFjxHrVRPbSV
Qb9CzbNS/R35/rcRw5kPjc8W9VopzQcqIY+VZ0/Jwr5aeq11iR1zA9/o3qfFq3LP0hhBpKmsOkrd
uGAHWzvEhpdlMnwjZ06gwKycGSH9RcccbIYTDgsele0zcA/PIxEyrEh7I7bvEatwpORgq1P1m7TS
o+dxRjA4hnjiM+4JawX3D2EqlR6cpmhPZA9ztgIZ6L00yhg1mNbW9Kkz4/73TWvCN4j46RxWBZ82
WIBkLOkupJtPMJasDdTV2NHfQwPvF9DXlWEMzdzt226hi9eID88T1CB0WXlVRsZYDB+wSvvO1szG
23TMCJdZSb2qkzPgKwx4nja1XFcXHMIDfLO+XRdmu1WLML5XvAcWANjs/AP7xE2VwbD+Htw0sQll
JpaBGBF0jn/kzNLU5FPmiXZeePQq8zxgIMHH1qVQFN2vGUiRheaYN0xxjlOeZhbknjuPDedRVazb
0ScLJ33dX0R8q7QIXdo2kHcso6zcm0PcI/SWVre3ByNYNLnyHKsDVDD5nhbBh1ZNRVNQTeY56f2o
OQJ5hBMjMYVGNGqoai5urPqGNBKFTYFqMQkKMHQnUAa1PPhm0VqAj0Q7p2goOq7mim1J35rXMQ2D
hUbH6gKKseroO6SGgOFezmYm3Sl6zr6hvs3RTKnCqt212UavldWtjQK59vuF+0/17Cdx6B+i3Wdt
768FuZ9kvv8/+e9/oLbH7v6HO9y/iHv7IPWSl/Rvt+/vHz9KfN9/7Q+Nj5I7+UUDd2HobNCwzPxT
5PvjW86krLFPQmSb1N8/VT7zi47wZrFOVVEJHRBu/1D5zC+ajRvUsWzTsdEcdOs/UfmsSc75Z7U5
GRVp8XTJxenW5OiRn1Q+LQ+zUgo3vqBeXxo7uQvH4OIB2kp0zKpq/ETyngrQaFe31ppg8jxcpN4w
wNCEs1DmOBZNh0yRhZO6RMEfcziIVAtxRj6XoZPNR9u/0FtmyIoKm2BVqfXcI4cThgz+42zZtRo3
+4JoANMeytuCeF9EVjqPsB0PGMzbBweU7KyOmS364XvA0mfsvMmCuFLksJeNwLtNExeIBRjpSnkk
47CsYE7bBgJ5a92pY3ofWjbXcQLTFliDiCo1nzuTKQ8V3Kh+E7hPMqhWQSo+grG5DYo7d4SvNxr9
RlGMzX9+Jv33TpP/50/9DzxP9H97mtyVwd8OL2n08uM5Mv3KH6eILb4wEeMcQUNDDtcsFoV/yOCW
84VBt2pb05IRwdv85wnifLE1w9YdyxSOKVGDUWj/lMGNL45gUsIkSLM4T6a/95/I4DyvH04Qqj71
6XlJA8l48hEYkzr7+nLLqV8h4f+vbmT3Rtlos9TX1iOOkg1OjVV0LmdQ+OfurwY+0wL4n6cjj2bo
UqD8OzqaDHezT3piYCQ4WS29XEJIX0Ctu6Eud1Ot9bO4jPNx2R6jlfULEVb8yyv8+TGdT/py4YeZ
DGODuN2pW+rLbI3XfQ1lZxYtmFXOfrhC/nkn+Wms8KtH+6QvsyBnVpzwaP7WXkcbTJlzpr+76dF+
/X5Ob9ent1PDPu98P1SEZX368OwAwE1lDcQdt94m2kXrbqWvaDNd/+JF/SzRf//YbHY2EiXY+H4M
/3yQuEPIhiynLLteTB8b+7Nlsq5mXAfnLP7n5LQuwanbhL86XP7izfzpcSd5+oeDc0j8WGopjwup
cSWXxbp+YNB3GJfJqnoo/rh2/TTg+9VH99OjfTo4xyHLcYbwaBQIL8cFQXmgmjN9VmzN/bDXzr94
U6cn/+nD+/Hh9E/HZWoVFAo4YLzZYcRM+1mhLuIV0+Z9uELpnTWoIDNjXq6La7n+5Uf6843xXz7S
z3OQkpR31gffX2y7kF+bNQlFPsrgqV5Xv3hj/+qFcie2p6PUNMXnKYgeu1kqCpEtZXPrkkES7gsQ
x43UX53inHrur074vzpaGRPquHJMgY3h0y6cQpw+kzLMlurOWPXpjfFQvLtP+qJdgvhaxPSH4u9Z
NWfl6VfXGt2eJtafP9QfH3uarP1wxNqwx5hp/x/Szmy3bWxb1y90CLBvbkVRkuUujh07yQ3hJBX2
fc+nPx9d2DsSxS2uqrWAVUghQA3NydmMOcbfELuSBbA9JMTAdPFPxbdHzm+aHid3fD4M/6kok2hf
oTmxQfOnO8bAOTYaSiQ2tTXhhxcm0auWd0CtwkmmsCvH+kluLeDUo1+hMNIr2kuiRt1XiP1FfkA7
FBJ2xFNftsLEIU8Rvw8lLoUoGgF99eEZuJJcbxPNGz1EcVvq+gk6nXdwy/3gEOVADQxVjVSnAa7o
bkU1RTdNghWLOhWs6BD+WxAA4ACYh5ehFL1BMpId18QaAQ+eQX8ykVJBqiJBhfd2oGvFGyOIktxW
3dF8CmKdxGhsyvheq4fA2HRpkv3Qx758qAJl+NQBAaQu4HUwFdzsqcSo9y+x8NTs0JiK8teooqGE
ZasMMzvSE5Cs2pjgB8A/GjTFB5cSk59KfvHFS7hT9yLMy+5WG8QSurJmYZFQQRAMwakM7gFv79jY
VOg7YyrTQu7woyp1wH8aj2ltgYFOAwQwN20uGE9JLwbvKFYiyS6iaFZCOOu7e70NkM3oZTBRiH8Y
6Flmrdp+Uq3W/xZkjSeiaEHJZ1Kcm2S30JOiTVR3wdcuVJs71Iv674oapDva3dlnt4mVlwbPykeK
n+WkmNEAmJXq8TEcI++laybhFRBq+yTrDadANRNoD2eiT/0cvFGOs+qGtkJ9HKwY9dEsz45lTRk4
0n2o/5EkY4grhRSKcpMHYRHcqTnMBjWF85yWLhwvtUFqI4bZM00giPuyfNGp+z3VVpk/hkGjQ/wQ
lM9jBpFChhaGQF4vPUB5GF9ccFP7goTYEdUgelMDMYckO7gxmtZym+OW6nbY2JZtlKWHUMMtrTB1
NMysXIi7nYRJx7ZzM1QsAhSapF+gBRR9K0VYLuIdJRYAixVIBb+rgQ/CF656r3lN+TXGa1NMaFUw
AnDjPLxMBxofIuaCdR8PaDEI6hjvmo7aExTyZnS8DlkyV8/Q7q0sI8KCbjr5tFCon2IW7/d0QPsA
/5Fui7oRCJyhR5Inyk3zhxXXAUVZM4YJVVZY2oAiM3b0S2LT7lxPfhXyRPPvU9I02GhyjRGH4glo
CifJo0oPkE5WM27ApsOIGFxyduQ5nE4wO5TWgOspTNleLDJM7yQ1bJSDqZS5uQ/lyFO3ZpxriDYZ
EKHKUH3GTxoj+lyQyz0eHt69GknKoztIozO0lrwddfxmqToVwhb2FVXm2C1QeTdKOJPI6sbusEsk
dEd6UWheK6/AiZ2K6Ra+pEh9N8i/4krlQibUFckpLclw0FqL6eu56W3c/PZhy6qHEQyh1Rgmrd6i
PCAd2krPvu4jww1nCVE0rPXQ/RBgfBY4//KsF6vhDrtsREASiox3hYgphl2FcvfNlXRqAL6kIIs5
AAIGQH4njDmVOaVD48puTYVWi8+Wp0EuGuNLjcbakeKV7mhJEx8l3aMpKIRm7SADkt31GPvY0MP6
H1Rcxe0Ii2ijo8WebKQe6IvDlixv3dACnkfC5CJvWiQRdlSwwIPDGPRRzAMvw1UApDeSjjrtyxpD
vwp5CvSum6HBWnNED2OLQm6eQdtUSukRzUIcD1MN50n4TwkgsDJ2Wdgl8A2F1sOnvqXDtCWvEvhy
Wi1z8FgeXWNFzkMT+ykjfQmMYTiEPnzmrRWABPR1AFBJlHfOQEFxZ+EriBCm9oQ7JexHeSz3Cl4F
R5mN8C3sBRSTaDCjxYMGpyWPbLGwBbVK1mhnqfgiRV7yfehhmxbICh6NXMH0wZyggB0kKPbVNjeG
8B7l+gZNkhIBijTALCrNxn1vxU9KRINITiQTD28dKSorf6GtaNowPT4FdFO3uWQe0R78litADgcl
ww07oiCATA/4MkDA4c6C/L+TxMQ8ijra6jX44SdXzSZ1vFhLYZunzSc0VWpMeazqVlEz9c6iY3aM
LEP8lFoga0u3GPGfjWtbzcWvYN/os5kVWXxXpJxkGQBzNxae20Z1fxth1mwFyfo9AlShLSJ4+6IX
kucmaZE5wWAZrxQfWRc4mwJ8awxeXWB2Tg+9/xkiEtjK3v2MQPWrn9Dmb/ziGfSNdNOzIjZ+Uha2
puJ3LPV0pjSzAM8LDb2k9UrdGOq5tMUFqvkGrlVBxxQF7Ul0FgAsffjA+MslwURYsyg/d3nZHWrI
/HTmBID7UDH6rZon3q9eRSk94d794RqVhayAC7rqSfWSaLyL0fczbXPUS+RD+k8qYsUwyKuYiYOn
rHQY9Klx+ZDJUH5RqELL3Chx6GnZ/+BHUW3OKwm3LhrnbtqCm6hDLqagQntVnoxzJhLpro/dbhfg
86VTskcuAjfMoUd7H8GZY1maNc2GTtyDJ+zRJQ8s6iRqBFy0Cx7wAhzxK9YGzlBNUn7EAuVBdO1G
0J+Fi8ZFQpPUrdmvMgh64K8VXFQFgoQntKYj1xDKsizvANYaxqMe19ExpokJrjql1XWX+YMbPUkW
aiDHDh8ges59/la3qf8QUid9zShK0uVGAii8V7shfRpK3bN2aGgh+xYJubity4annwtR4JAFYYRU
cKhme8Gt5RtaUMWRpmb8o6S3B0S6UKX+rhOj6s7MCm4ezQ3uC0PA+NFrB5TmaZH7Ul31h5YS50OJ
0MffFcn/8y0yIeAu8kjUWQwdQVFJVcUZMlJB3jsY2iB30GffS1j3bhR05fGy2mCyYtPw/OLdQ4K9
iR3/CC5a26Z34f3qY/Yym6VAR6WajFZXVVWavS+TXERh19dSh77/KG91O3DQaNiyWGVMfuza5jBd
yd7lc+zZ9DAhJsUSKoCmZmny7AFtxtpgdCkxQVzvBzu8R9KWAvR7dIi3xT2lb1C2t+oWr06uAzvZ
4T68EXf6jmsVR+m1R9plweL810zf6SSfjyoRlGkHciv/aTwaX6uHiWGygRNibMYnaIM8f3uY+JvV
99nlAtBIphSmXjFlS5pPQ00HH5/GMqUu4x3gaxT7aeYhxBib/Gm9kvBRCD1/uBDPRFdMUhSRatDs
U+eJIUmjx8Imix8ok0iH6W1f3Ps2lQXH32EIvktu0M60Qb5QqkG5aS/cZG/XH8ULH9+aSl7UfhVY
CXNAMJxAZB0Tt0dvCCpKwBIIbish2ucA465HWviwU33ZUiimgXCbt2qbUlFCRSoGp9Z+JsmtAYRM
GPbXY0zF5dmcTk1glYYwzqDG/OHbj0FsqnDxnBG8vyv+TqqVAB+r4FqE2XOzq/qobGoiYCL3udxK
O/M++ozSOAJqxoHarw2rIKZjunO/1nawa24Lx1w5qj4OgWu/YbZysjqNhREhZlYqNQwuxsFJHO+p
/PZ3eah1pAI/5o31V/Bvanva2QxPpYeT7YkufOYpDbGB+qGhvB0P+Int63ccCjbCdq0eJU8lmfOh
GiLK/KZhmHxWRZlViLhpFKQM0tRpjsm7+tu7zQCobdotecjUOSgP9LpNltOODMOz6fjZaz/hsuLH
L9AlmfeEPjVKZpNtDhGSqCHbVDx6B+UQ7RsqfvGxWSnZLBRNz+PMJlYdqg4GI3HiG23XPsMAtHEa
Oao7PIEf1wpEq9Fm8+oCYdHV6fCBoLLFt4C5hH99O+wUJ/y+umAvbzVDBLthTjOoq9q8amrxzBnc
kWgQkPf9HSqQDjKeMIj27V68RZHm/voxsDQ8BRkTwqnggoAfn69SBPDSttENjFhZK+MWxUs0A7Yo
7z82n4ZD8nY93OXJBlHwTzRlVlcMorCsM5VomXGbyG8QPb3ovxyRMrukEU2qivzvEXUOOhj79hDd
kdTZ8oE2sn19QJfH6PmAZnew74egngUGFI6/o0T/knTGX9cjSJfV0PMQs3SrodXfuljgOCjH7a1d
f1vt/M84nFOzX9vBE4NhfoicfZ9puCdnVtOPht7ExEJB1ZZt3+6tJxUlJXcLyGNbv2LwivbwtsVy
Lt8FsrOaWqzN57SATn4ANwYPp4If0O8EhCB/oXsZOP7WsMWdah6oONtIpW1XZvgynzmf4dlN5QuD
LAjTisFN+2PUzV+CPfWazF34fe34WtoCNNboMtGaFjmoz0fYw3LLXDQEwEG1AKE/68HnrtNXMoil
aTwNMvuOeSJ7MtKvHJHulz5CH+jbypQt3DYQjf+MYvadMDzR0a0ggLqvb5p7uPkb4d4/iAf94Xqk
pRV5Gmj2bTghVZ/6IKsfzZwOmDjP1Bwp6+ETQlg2Ms0racvidjsNOLvFKiQnValhZJ2NLpDNu+Ko
PRh74RjszJWxrcaa3WTNOITYLzE4MMruvnnyny07ugkDW95Q81s5e2cIwOn1AtGD1oNmkEZP6eX5
ysuQkYE6ZNGxwhcUCaRX7TY4pm/WPSi+T8Uj/qFOvTdurn+/1aizpZiEhYZoK2JuWNrsSL6cUDlo
yg1laxwV9uC5cYM5VAXq+4frkZcyIl6nEq1jGUo2prvn403CXqnQQcE/mmeKG/3yxVcB2ciN/qQf
8at88h8j238FNmX3Zo65b/2lLd/Tp9UZWDjAT3/H/NKrh1CthHKSs/ufQ/UNSV/yB+HTv8kfzmLN
Lz+h8mR/4Bs3NkqfO93mffSIBocNpv1T9LgW7/JNROcFPVv03xC84hV+PsV4sks9yte5Q2HN2sRw
Y+uXCLVotUWS8vrnvAxlKmAAQMxYkiSKH3zNk5shaM2WWp+SOyA3dyE1dAyfxCC+qVBMvB5pISc6
C/WxsE5CJZmRwTJDDCMvKCSU2CFA6Eb7Ttmh7EmJ5REVMb+5FeqfRru2XaZNeJ7Gq+Zpk252/NQx
NnyGQJMO6ZMHnAloLAu2uskLCisA+dffDZdXBbpEiiEDRjIUk7LO+SckFWXx5wH1/sfmtaVX73+N
d3iJ7qWHZt8fflbb4G6q6uD5CAvsIdnKbwZKndvrc375K86nfLaQctEEJeTydX0JWG3Y0Hl2lW7l
w64soY/C1sl3pWUIztXnu1I42apDkaJTrb/xdQqU88KV9Xp5z5+PaHbaWq7oYddEMAW4Zg00MXCU
ZoWQuTZr09+fDigO6Fc0zFolAeegAhoihHr9wywUX87HMbvpfZ50cTNthiFHD2tj/UzGTbrj2Xyj
7CouR8Fubfmrf0hf+Xjw456SG0yiv6T38j+/Lc9/ySwVQEEFMV+LXxLeBIfsCciore31XfborUJl
1j7ebFMggTxqrYEV4FD8Fffpzk9+UfheWfNry3F2+xelICGbNq35DPMtcYfKHDXrqar89fo3XFsm
s4sQ0eY2kLNpNLqFukT9EgfDy38VYn7HaaHraea0f1NfetXF4n5AEeofhzAoulJ2NCXJoAJ3vtij
CDtgjAcrDLLAYtO3vcdWZ3c9hnR5/FLXliH9kyzBCtdn5xBipHpvNEVFtmI+mcfW3GR7y+EMfKl+
RdvgUbhbCTh95PPz/jzg9DY52cJZhiJw0hMQO7Gju69feFc57reIM5+NtPcfxG2y9b/TM1179iws
v7Ohzg4oxRWaOAiIbFhfVBz94sbgbvPgz3y7PsaPeuVsjNSkNNGAv/exhc/HCIzCNQMNJcAJvMRb
R9hYz+iF6Hv/23hnfMWUfAulcoPCwmhs7+IHyel29btwXK8dTfv22i+ZHSEWTdYUUDC/JLQ+JXLG
j+i1Y9QYbyISGWACxn++LyiRy+ZUZhWn1Xs+dBOiuOKXRuXo1oPqwcWo3q9P7kynYsrqmVMR7JKm
WHBU58XiFkkvq4b/5Yh7LbaNn8qufUmccOfdS5+jPcqir7hhGEfFyR7T+6heueUWw091KsuUVXDM
86Kf5UI99Iqo/kjvjcfBKY6iZ0dHHwEw6lYQLZRjc0PpHu/DevMf4PAWdqw5VbEBb5Ls8yQ9n2GJ
7jjiv5Ny6V7ZBYbdH+RveCnvsy3TLQGZWa2STP/F+SI6iTgHbSawyVwFHSunK3EqNMDF1E+R9iqT
NukPvfU1N9fqMvLKIK3ZsYTYSZ7KUjZ5XHhvqSc9a2L0K9DVbaoFx9zXb+miP+jpFzeU9nqG007q
/aS36ljqLS/MfSTpD0zgcAjaCPusRNn8v7QXKkTiGQXe9baHfZq1CnZbONv4NKCaOLAnCP7sFg3R
sYsLvYC/uUtf8LUA7GTRjtohT2YrR+U7wjh26KRwr2Fyr2a2S2k8KrO6BviUtWHNa6mtq7nolPe1
Uxf9e+XLzzmuEa6FgJKS/vI9H3iOUDwkAV6YIXZKyhg9QFZeueSXFosmW9O9xf+VeZ9F8OR6dIWh
5pJ/pCscMQ1Z9i6nHIXUJemhwVSyrx8JC8kL4/4TcnbI5RBioeePfNmSwvEDPQiE/Nburelemm+C
0yCzb+v3harKtUjHfJ+9G7upuQH4K9iw97fr+dj/8S3/jGmWKxFLyeSUcDF+GDfT+Zb+gMSzR0vd
Qc7RuT6DS9fE6eBmZ4qndFHDW4GPJg1f29x7GE3zrfLV2wip8ZWvtVBz5dVFy4adok5Bp71/kgH0
QloiL95UDm3yl+izTIcqeor+UvCm/JzcgV/m3UdSmG8VoEz76wNdPFhOg0+p40nwVJDBG3gEn65m
C4emaot7tm9nTyh43vh2/HEz65tytLPE1uKNuYM6bOgblAhXfsvCTqE4RdvINFWw/vPUS45DRKIp
2XCQBwfpEOxBwjviYW3I04hmC/cszCzh6kZJilE2rxytfu4UtLJTaWXLLyRW02Gn8z9YPYY4ezFZ
uR+JY4eFs4YHlYrSmeQ9ltipyN7KJlw4X88CzTa6WctZYhRIsSC0vjGMG3k0b+uqfDZ9GPy7MFsJ
tzhzJ+OabXnLr8llBsbVJdqvLE0OfqWuYBoWji6Lq1WVRA5ukolZiMFEuC+SSJeqQn6x/A7J42FX
lePKU2I5jIoPFFkZmk6zL6TnZq7nmQz7XNQ/K32GDl5wsOpv1zfX4nwZf6LMPk+nWpjJu6w0Syrv
LCSeUXmHUPXfBZnNmIjq4iCaUoWFk7oxjS9Bc3M9wNL5xDf5M4zZ0QtSwS/1jAgYfSH5+hrdjhv3
5idX9n48SvSSc7u5Qdtzv/ZAWSiP02A4iTw7hg2pQ1xXIvL/9Ca9o7vDoGI7HHRnZZSLm/ZPLG3W
mdSzMIDQRKzOVr5CaxNAmHP2yZ9AKYSf08LWcV7adG/yQ/rzeujFXUzTngTaoIj68SQ9OYL91Lf8
PtZgKnvg0NPkIZACB5zYSySg8ozm2wajxtW8fXELmPCdeO6YoGtmGWVVoW6C8V8FF8jYoJMK50nb
NWCYEu7xkULSZp3YsbghJuQUiBPtEiCAQa4sf8ioNJJ3I8rgvatkZc99vDcujveTGLPVmoVK4GUj
J4i8L2/qOxC9m/zZvTHoqyDzYAOW2iOM+28KRhY8UjTRyPNops9OFCSoKi4WtIQGCew3FHEsDOFH
V/9mt5+EmR0pGR5y4LsJI4xvIuBIT4pXIkiLH8nS8MtRVEWFHXieEUCYbSvMNaaCRHpjoUu0y/aY
Zh9HG5O6Q773ttq/OmFOQk4/6WQHeH4YFHLA3gvvrOe23pt72fGO4qeJMxaCPj82dLyRqHFwlztc
33yL2+Ak9Oy7+eiWKGrMaNvxIZV/5sq3TPtyPcTiyXISYvbNPLRbBfQGK8zY6SqT7ZfSe5SFMB7c
4/VIi99OQ9MN4QVK+RfAsbA0cC6oOUqwAeq+mMfoOAHlong32qV4cDfo2G+jHytBpxtmvuPA501A
Nf4Ji/T868lQK6yIZ7BT7wabpn2BHT2muLtqj1lpv2sa0rj46NrCzlovYi2tVp2WEG0+OKqqMQte
41DpNQgtOJVeHZHNQ6TByFcO6KU1chpjtjxhpiiFq+Fj2zV3VZvYJfaf2ARen8blgegwz8kYp3bl
+SyWUitReYxrzNYOXfzuYSN1PcBSaZOT6U8E+TyCWPrAVzMc1Vs4NZvo1oLUt3O3AbY5IP+5VdN9
KKwFXVocp0Fn38cUhlK0fIalaqJd58OzW+LpEbdP+AcgjIPp0lju1FrcjVr16BrKqxX3ByvJ8TpK
03s/VR4QhENYdljZKsvf9M9kzL6pMQh4w438Ljl+y7qnXGw2avN6fcaXY1B3AC7KcToXKNTLHChL
hTFpr/6VDdknpfb3fbhWZVmJIs0SF9GrQkHPiKKnqF4gumRJ6ha3hJUvuRZmtj6zpsKmaBCQ7wnx
Xc9UJ8DTYwN2rFgJtLxi/nfWPioBJ5dBpghgfV0CKcl40+rSm26qwAYwO/f89DbA3m0l4OXILAPO
OrhJacqD5udX6WmFEOEt6VgdFBNjP+YoV6pv/3QtEIQHjSgB0FS0+Zuw1qFU5qI4ODDcdnpZoIKF
N4e20iK7nLspCgBpcNkalOjZRypgYQYodg5O7KPtgly10eHJDe1hCAbYM0/XxzSl3+cH/3k0+fxA
gXiN4YpANBnFxDB9LwW8fHrw8AMeUKK6jXkp5L+vx7w8JolpyCKyBFAQ9PmeqgpvUuwYByfsVZzy
YCKv4u0u7+uzEPMNFfYGjgOBhGaoulOQQEf7065Ghy7FrrwtHbc+wopUbPHFX8crT1M2m1KScR1Z
BR1QBeaf51MqqEbijZ05YabrLSbRqjPeGk79GzGkCkjQWsll4W1nWby1p47ax1N4Fs8L2qbN/Wpw
AogK37VH3qm7qaVbH6twgzFGa3dbxdZ/xKTNa6nXwvOO4EgwGxNomeNxFrxuyTThrA4IUYp21Nf7
Xm1fXMXCz0eEKvaA9eFfyNjdNK3wBmju8/WVtLB6LW5DzZjSaUOftxNHN5ditsvoqB4O6ZDQPOVF
LTAUD3Jbwryuy+Wd6WYrh80CHIoK35+w83dmkyluUVv+6MiDLUGu/1U94RT2I71FrBZW/VcEHc16
E+/xWbw+3sv7Xwc2o6FrATYbnWprOjxODtbJHKo2EqRvMSTcqU6PqthGvBmf/gZh1d/EtSvjYq/O
As6eYqVUhnpqspgFYbQbDOdxwrSvD+riI85CzJZQguh15zaEEJUeh+TCzuKbRNP2hr6Lml2Ambey
Cn28eK+fxaSAdD6PNTBq6jjTHj2qRwBWR+luIsC0NtRt7YHkF6hxuPGf6AKVawiW61MK/ec8Nvxt
IQmpkjmxh7ml+WzBUbs+o8vLZLqiUECSxYvqpaDqBtQTHa8T8GNVgKDGxNWIcMd97Z3aFg/iWnfr
8tkyzehJyNkLCS3EMFRaY/io88S/pN0UU91Kx26r70qAl6uVpSntPDtnZxFne0HCkwqBUgaJFqz1
rOzM92ov0OY3xsPf1LFVdZmLW2UWcbYZpEGF9e4xxs7OXqkL4FH1Fw6/tL17G6PkfOO+QVr653WJ
WdjZBvEhy2pCR1js53cx4tchVU/KUNuVVXORRJ3HmV+ayHDjyqkSRzwGBwNu8vfAyX90uHw4EyqY
lJTH3/Bj7UMu7v8/K+fjijk506TWG6umIWx4U99MSP9u5x+S3Rpm++PnX1kv86S0Q2WvbmTWS3iT
PaS79tDs0oeaWsgarfEDKHMt0uzB1NRikEcFkeK77qnfkX0cErirh+whcSq2gmvjRgIThRYNAoH3
tHt/TqB8BEhxSXxGqHxLWrJyyl4W1WZfdzqWTqY59XUV0hs/yvw+kpJkyN9u0cW9VQ60dANnAsi4
1jBRLDbBbu14WNo5vIqBLkMsMmnlngfvM32U05TUGYfvbZH5b56IESysiwBTIuOfvgsZ6Wkw+TwY
xBG2S0d+6dLn0I3QUVWeyePXle2ydP6chpl9Zd83TWSLCKNtOke5Ayzr76aTQLKtV/FOXOXdLC7g
04DzL4hyAAhaAvbxFzGX8QC19oPBsxyREr/+nreBXXqQH3xlZe0s3ZangaeD42TpyOgndLpHNt1W
T6MJghaBGVTnsAoenuUcmyCMiq9P7tJRdBpxdpvEsUZul7FeIpIq8xg37/1a7jgz6AB087FM6AcA
R1aolc7WpOb1ujQGyM3W2+xdzPbVdxCzdgEHNhHhM25E6DlrTLSlsw5dwv+NOVuaAgKVRTQ97hCj
3CJXJJqpLfc4Fn8Wx7uy46aOVrpxS9nGacTZKm0nq/BS74iILa4ilC0eU6j4Xv9ca0HmKzOTW34D
w8Lybyvh+Jim3f6/CzFbg2Hig3QbGUceUX3tYrvPv1yPsHhCnk7VbNENcTJo5RQCo/Js2IxfdSQl
Ns3T+FbeBndhtStugMUDEjqk9mpmv3xC/lkZs2wmV1A+wnkb8eO7BFX1r8Fh+JKiZH8/4JTpFPKm
u8t2qNeFqy26tY83y2pi8EZZZnysycTR8f1uK3Pl463utVkK4/Lmb7ADnni0yQOS+H66UT4jILEd
MNIGj0BhGw3MzTovbPkg+d9pnZu/eHmC8rrK4DBv3GR1bmv5Lab111fO4gyaWLAglfdRtjk/H/XW
d/14mkG3+FnFn9xM/Df76yTAbGU2re+BdOeoklToz/W3SfLkXwzBguuMUqSuoQpxPoRo5OElGy3Z
gX9T1SZFwW57PcLilziJMFtmwpD3UJuJEHfFjeuRfIjJU2Qoa9TRxWv5JM5sqVkl9dO0I87E/ULa
7O+3DyYfI5lNbnvb1WfBSsT5GsuHwiwy/SNixzrDl3IzPc0N8HFVYhvvwnrI6W6aZ5jKn0F+yNKe
3MgJ4j+uqLGfZKh72m1G7ghyYEMP/7haX5o+/TwWAiEUPABn8ofZyaubpZLoAWmHeOyDjUaf+V3b
SYfI/hm/W3vfpLj0nyhdLl2Vp2Fnax7Sl46TOWue18GxhdJV9Ld65D+2yripKkXYJFX8OrT97+vL
dPrPXo4WtVQYSqp8IYxidEqfRw0+b2JU7yfgh+6GT3U1vHZG8/N6qKUdoYp/Qs1uzcjo4XNXNQkk
YveDHhyp+G+R5Xm+HmbxaU4d0qCabFC8ngNykJnXwgi6AB1FbFwCfRfcxjSN8A7Yus9V7SSBs44T
WBqcZYo644M2dqH34TYVLkW9QEXebW9qOUy+asWtW4bdr5XRLa0TPNuoQoLVQgBylsZ1tTCEWc3y
VPcoD4U3uC2ZNzgbgHvbBfv8d/qefZKkvfRbesWYehVIfKknQxp5Gn+W0nWtWsTdVEEHN+AoW88R
sqOhYRdOA2LfbqwvugQWw91kuO1srK1GydnaRht5rz2LD0bwgCr+yowsnUenv2j6+5PDoY3ULixL
ZmSC7PYvWefQrrOTG8WR3yQPmY61190lAnE2B7OVHLpRVrl/p9I41nyubO+o32V7+a/+BwKF38fJ
12Yz0b71zy76Mlswkhvr2/jPU12w43BLUPxGDnRei7bEXO8qjXNY1INbITG+i4ofrNzEC8t6EkWm
/ku9nSiz1SbnmR/VIjEkvbD94kcvojIcFU8rn3CasNkpJEmSCa4NpZoJmn/+CZsmSPwu/VjU0Wc1
OWr1DdKt0PdlNPDxRH2AnLVfvcimpXot6uyKRrBVD1qXIzfEZ91xjxNFTDNQqO22dbWRD6slmYWV
ejbM2V0djOhMRj17Rzwmn6WXcCvY2H1RgxCxmQZOvlaZuWxX6MT7M6/mrO6bNMXgitNh0e6UndV+
bfZg6ZnUMvhar2rgLlwl3CHI/6ATgCXgnNWQRWampZFOxmNhPurpdlalewS/tvIQH64vmKVlKWkI
4E6wS1pP09+fbHkjrYpRsqb1IkwacypGHLUeWBs/Mv8p7HKawZNIs2u5L3218zxe5oUJ2BgUTBM7
8lpCvVTAppsFwAxSMrts3udo27Sj7aBNb3NpN95wgt5G9+Xt9KmynSfYq0nO4gSeBJwtfS59s/Kn
gO3OO7TPyq33BKzizqSfI+yTxxBXqNXC5yUgfprLk6Cz5V8gMYnFEkE7m26OnRynAkR9nHAc3Y/V
AuDiZvvfaFTrz9dIEk/QlGmIHyI4qMQY2WGql8u74QZYZCXZayEXMkdYfpMEjjxR/uYyGYIW1R2O
lByW2YvmPQxZs+lVE9Po565ZSQMWv99JqNkNpAmeUHoWoYp+3JByYfNE+6/27ev7bPFcPgkz22e6
FJpxZlAJA/3+aIjFW5LpK7fY8qo4iTHbYUNaSpGcY/bW7zx6DKDCd8XewmPI8V5EVNGGNXrL4jl1
EnB22ehaJKAHzdy1Cc7rGvY43wf/XVsDmU1b6OJ2OQkz22JJImpaIhImE8xPFPiCTS5zT6eaE4AS
afTukPT/6lwEZYBtt2zQCpslZ4ne17IyELOyKlsAUINAJ+ZY0kpWsHxencSZpVxK4vVSl/HN3C8a
4olbcoPIFl5bxziWn/VbjDv+zYF/EnC+3nFK1PSQgAUewq2FwtSYbMZujTm+sBgxN4FWJmPvY/B+
mA2s1OuhjFJtYuZ1rwmv2p9Tq4vON+XRVZGNy91FsCmV1MjmDY798xMKy9BebGUoO9qju093aLxl
9NYm4YKpIxIg22B7b9c39PIA/8ScN70EtJ97DOyBXklQd7VDco/EMuKTBry2/0Se6fKgwhBqaslO
mpcoYMwm1O16X1Ik1HezXkBgHH2kAHRsd3N9WEszeRpltjyiQO+SWCTz74pkIwqPSvB6PcD0Kc43
MzJ1DIB2zpICku5HPgKpUst9qZMnTs00eaf+C2cI/TzObCBuFvL0Kz7i9Nu0tTHd4okFfpPaIcaq
2xLmApW9/4C4sDCFBi57KJ1NaCRTnx31au+b6H6zMCqj8Y4g5QzbM7H5wm3FtVNf6By9LgjdlOgX
odLe7ctQ8J7RPY52aZUXXywxHg9mprT/+A5CpQUypIGEJcE+zqKTXE8tBJq0qdg7vdJgMZkUIn6q
irtCFFraGNO1rUx0b/yNLtBuceWPeqBPUNPwRXbGgweR3YQbWP4nNbTLVEE2NapLyBpN2Kk5zTS1
DGqoRcmBWdv5jbItio34raA58kt8Vjc9cqDCTY+zcLfx10UpFhYzhu94gEFYotA135N92XHdjgTX
Nu4ToB0s17bVZ7mgkgd5LrMNJ3wvX71feNRB0pIPa4f55c3I4E/izxa54kduqWUF8d2nKPZBJqOW
7yVfvUi2ZYU3mD/88wtrCqkqINUUdHfnVROrUQPVzeuWcx0gcYJCDZknzUuF8X1USdeeXgvnHsk8
kqscSwYKrLOznR4cFPsoRK1TZ9GmmPN5kn/jQlNYGdplNsPI/gSaV2PbPELbOY1bylp4gqfFsbTM
FyPPxo2neiun4Mqg5mVYFJ/DsSui1hH0d6tTtzADNuJaaX5xa5wMaJbD5JkSlcNIEAl36yF7AW6H
yvmzkb7h5vjPz5azyZvdToKSREZtTV+p67Fzhu8YrvRKlqYMrQMVj82p1/DRhDs5vUq3VQrVD1h4
0bNsfFKFepum6fb67bQ0ZadBZqmmnwq5qTYEicsnFwhkj695HPU4w/Bn/v16tEs8IFhP/DsUnfoq
li1zuo3hF56Rx14LD8v7jEjsBv805Dfxg9n9Zy5Qy5P4J+DswHCLHCRHRsCwfLKsJ38UNkPz+/qo
lvbR6aCm33DyoQrTyFVTIEam5NtAjJ/EItqGSfpdHMaVctfCVTvxhUlnmT79Ah0SF0nZyEiZOIVW
PaWlApcha/7LGLNd1IqJQsvE54LRMnuQa3vA2/z6jC0d4yb+QzgQWTzr51p1pW6lPEEZRuYqWFcD
CzHaOzF+V+s34E2PYSvurgdcqOyz8P5EnCv2mKFfWJiPN06abRo8NoFPCY67KwRY9cPWvy3thjR9
ZZiXgONpuZ9EndVAPV1qRSxWGtCFId7LYGu24TbYF8gR3iT3UydqtDUbt1ayhZ20ktkubG3QzuTN
4H1h6s2Lajpe152fVr0TJ0D9evRu/LT4hcVRYve40TsGdl4rh+LCd7VIA+l+TSDjC3J/iG2Sb0ku
5m5Wqt30Uuzj/OqXD+kopTejqIXbNvO8g+BqawyXhXclt6IIvRNHO/4wr4Mhw4dHZOj16ArUd6LT
obWxnUQazM343k4V0rUa8EIqxNRqHM0o3egX2Hz8NxPJx37YwTfrWBfYZLiNvNHd4Ij3xs+xlNyt
31q/8hHvsOuLeeFMQ38Gg2tjIqBdJAiTruWoVFGPE5K+rct8j6bmg+uuVvAXsAiTrgaSJpArkGie
Y9GsCktCvGsmcKx6rG90u7CDaGN+mqQssy0d4kf3LVhXMpl2xezFdBZ2dgCZXTwKxRRWPE6ivIiX
7w1niugf1/LJBaTY+RBn13in9TIkhJJyRJObm96P9qPRQVm5z4WvcZ/Yzei9aq7wnMrC4fpXXDjK
z0Y5/f3JrSEFkRdLMZGN4qvhyttaWau1LNxLk1sEly2HAFYC0wFxEsEYNX3QzZzWtwCsGPmSY2Mp
T/2QJrdjRZvpX4xHn6SR/j9nV7Ict45sf+XF3aMf5yGiuxdklYoabEue3RuGfa8NggMGEhy//h26
u20JLhaftZRlAcSQCSDz5DlIoCIhbJyCbjm2EXOwanKCqo01fOiccK+q71eS08AFdhpCnSt4BIKZ
RieNO46iYOWawozABHRc7sDamB9kAyEIcaO+shf05CXfw8LsCkCx/QzemR2zfgIk7VYhUSTRjB2D
ehmHF4IAHW77KhnrwH+5QLYzq52O3nXjZL9QuY1ngtD2qXeW/FoW07RzsPzqZ/ENqGLBDXSNK5hP
BKcOKx47DQzT74fU9RBOGNmVB5wqdGKSpYL201SrnU7PuNgnvZrvBTFYXYnyYeRukx6qjAjGWMla
Px+e5uv2Bb3ydzr8df8+7c84Pe02zPmCYsijmr1Dg9K/tIOmD3AVoZPUEdBQlzfwr271aXeG2+n6
YKb+UKE6KArfSlpOidUUR1uHezV/GxOJVBf4UkDyZ4oXQO1LytjjgBC9CD+6d+A9SAMoodK/Vsbv
/wc11PmR/ejP1LekYylCyB3+u+LA7hA0WAmM+kMYpQoEdCstVXy/l+o+3yl0TBAbwfPZjIpMvagK
yDkDlcLdh9hf7oDXSOJiT5/nDBZxXbaf/ay76JGX60bpEWdCPyvj8gplaP2TAx71NEhWKIH9HufG
0R0T6zUfn7VjfnZtONhBDsSH1h+6ph9DoHtXOS+383Z6OXMMPx3h6g0ejXBRMdg6HHSzEoMwUCZZ
1XEVglmjENCSyxPQkUAiuIl2Ls3n7e/n8IxABBScbH/q4Gxr56XIM0E/sALpZncHhbGzUcy4MgT2
ipgqmDlIcW+oE95OS3Cge9ie8y7zx2DM2omltKDMGWIwDcT+EHSU6TKrq7zPT0RYX2q/GNIh2OPn
WM/wpzeZJyv3PXL4aOVU0xE6cqzcVLEPxBXRoba83QjV2XVCHmBN3SAuZ2Ye7LZ222XABEJ65RSo
JESk+RPICFP50m0OPiAC8bVzAg5M7dn4d89hDhDPeZQrrG9SqMo+3ZpNDu7iXOMwtKOyuivynqZF
S6Gjpu05T60yhwxNO7yL1rACRNde8GKoUpeLr4LKBwiuzUgxQf2zyVHeUYhJPOASCtFOG9X6i2e/
CZTVHghp7SSuozHhTVhDJ6yFhGWtkIxdCE1V4L21Jjhqr65yIKrn5kPRQP8sXvT0BmTBSzLbfv/n
ZCHL6UVcXdNw9BKI9RQnyQj55ssg3nkF/frwQtQGUmHfle4Bnl83/KNVt2qqo3mi2NDVnyrPocs5
pyJqk5pBoErjBn353DrztkV/4NEG3d53XnKjvxETt/hVPyHVqsBaRNv4ZQtlt+PUkvFNTsfp4Dvu
cFNTL7jq+Fwkap0gHc/RfRd1EI/m4/xKxpLuXdfOWTYeDytdJ0hwkCF4OhHA9rdsnBYI1EmZcJlf
Ux4nwl92JuCclT3uxnnaTRQEFZSGEeZ3J6ags6SjKwKt2x247DkH8rgX497X+4O0fWojmVCTowMY
gJKffbDMB8GxB9/j+P7yqp4zalRbuqG3wnB+uemSPpRNbznT0XGwUUGcWA+pPZWp0sPONevcKiGm
HkQO1gh3WsOGBe6ZilnzdKT2g1W7iYoRH4nmZxiF7wEIhhJkJEpMBqaKzeCiRWH+kbfLVQitUTm/
IB4CE/MH2uzesM5tice9GVtiaaMYOmLobXWJKOKAah+CmnhFUkA5vY92CnAFmW72Aj5np/LRII09
EvZ2NHkC3RYurqgTytqjKFF8ZyeefYL4gQMGmsBDcbMZ2VEQhh/Vv2GqAx5Aq/TUeNdc7dfn/cp3
i/fWo55M8lenlc4SMwxIH4CNXKDrJd+AeGMlI+9As5CAjvIQXw8nKF8d6RV5e9kGzq7iz3GaPLBN
zkVJrGI+UvAX43X5kgzB18tdnL2LY88DqQheAB9EEk+dRzH2eTVynGDrTkF47kqOfyE4d71eijt2
pb1D6e0Y3FnTBuVBCIcdgjjR6JJ4PRknF6+3EmgBMiwn1YZvHD8H02D+sDO8X2MpgIWtlGcWdKjA
umYYN+tUwbTC8DgucjcsZ+3Jceb2vRahupqbWhy8Jai++bqwr1ms49cEBnzXEc3/2vmSc6cikNV4
Mod49Djmu9liXswaP8IpBX2S+UX02f8AnOZAUWmNekqRRLfYSgcHKsF8x/Wc20YAMuGMXOVOASV4
usQYZCWogiuNwpm9U7Sir+I+iHZWdZ1J4yoETC2CgaBEQ7j1l2hLi2CgHTgAEox2fm/PqvsyL7T7
VkCIuIRKJWgntM0K8GOCYsk/TD5RVztTvHo18xPg9XDxwIkBGIqx2M1Sd5wC13uEhNZVPYOU2oqO
tMlfOuDh4XN1mKA2AQXjq26SJ+aHryF0fbr8DWc8oI1QM1wToqJridjTua4CGce8RFQ0UCyzXBTM
eoWsU9td9kSf9npaV/3RLUsvNg0Gr0UUlHyAEm7Sla8l3eMHOGOqT4ZjmGrHvEjMHYZTDtPXAvzK
Sem80yXxE0DPdtz62b4AFAE7zwoiMJMio1uA4dTnEBad2XSUfTzcucohDwG0R1PJlDz+/lIBFQHM
whrf/QWgzblTeu16beQzeQW83vs2gvW1pdg7jc+tVIi0dQhieFC1mduywFD8oUdHDhnq1yj/Urdz
ToRIPG+ROzZwxtYRFVttIEL9Dfzr013hlghRQQAd+8/Ku6SXwEJw9PR95v73iShw98+/4+c/hZxb
Rgtt/PjPF+zPFmyU3/Tf1z/78d+e/tE/X8mv/I1uv37VLz5L838++UO0/5/+D5/15yc/HLkG2dRD
/7WdX3/t+lp/74R+Fev//P/+8n++fm/l7Sy//uOPPwWE1tfWKBP8j//86vqvf/zhYL7+93Hz//nd
y88N/uzF/Jk3n1vzD75+7vQ//kCq6W+ARwD+ZsHJgmkTF+jx6/qb2MEvnNUjAbICiNy6ASDorQv0
F/0Noqw4mfD7AOLzMfYOMpbrr+K/rQi3ACgI8PtBTyEK/vjvh93/2+n9e0kwD//5+X9439wLxnX3
jz+e7guygoBwCuLQfbofFoRmW1f1MmuDWtwtomo+Spd7bOeIebrFfzZvHC28lFADsCqZebSUd2SM
IRtfz3UsDgOP7b30+dMj9GcvBh65cEQ4yC6Ume8ohQ66SH/EI9evUtk5Tp/1yl/8e80IrXbGtTFt
vnGSOFPpi0AtIisIaH3T0bHlbVH3fDk82j9nlsUoM/gxJN+IaSldAh5fzyLDSzweMt3bQZf58Aef
CJj88xub+uNXAKDoW1KP+iOOD6jxRLIo5TXewO37y5+xNUzDWxBovkNsu1fZIPu2SH34vvqIIFHz
e5ien8Ncff6jQ6oYtN/WGvBxl7rDGz5G9jeELiIvDSgRvyek/LOTdXM+6mSSJQ+KoJCZYtyHeFZR
R68qFH47adOOy2852J+drFP4qBOt+2jyC6GyXNvDq0jJ8d5fuPNbNRM/WzeuDYIBYKVbIrKoZd67
am6W5lRygCCSOVxs5/S85TacgUXjAnnyXGQ10cPVAqm+g1Vz9vp5rRu+oCwJt1lYykzA4TwoW6rx
UIRt0B4vt2+AaH5OkuEGbCjAezMRMguqeRpfUebP1nVLaO4eIduriut5lOK2bUveJvDDLEgdUhRQ
/4tDZt36TecxFN1aOVRClkZOiSY6stPCqgK684lP78I/vtAMB85MjALXf5kh/EJ02gsIkEEsj3p4
nFYkFkDLe8DJVDmX7l0QauSwpcecPZTMalU/78E/uzeciu8V4xBVVGWBaKMbUIB5IOFAhZacAwn4
fB9/ubwSG27DM9xGXy+yKsdSZVRQ/rohUQNshS3kXlXIVvuG16BMLpUtYpnVfi3rJLd58y5siuj9
5c/fOLRMPng9Bv3kAhCTjW1P0mrwyzekaMs/x1k1O95iqwvDW4Dxuq2tsFIZiWckRGqCli0wRvhJ
WYTh88zZM5xGvbRhzItIZiVzWJgw3+1oUjUCwufPmyjDX+CwXXLEtFXmCYiXHZexUfLQNx2kAStm
lR+e14vhN8D+6AEy7cusAKgrSkaCKNJth61cv5y6HhH0y908jWP+NA7De/TxrMNcWzzzwnGaUuTs
Kv0mhKBl+ILPMQFjpjPx9ooIxBIekE1YxPP2gpntHApL2a7M4bYGxt+GDMnCNNSTipMmBhn2zvBW
2zhj+65h+247jXpyR5FRyHRSBNohoUKOIwkbeWhqm0H10EaJxm9JEv6YTNfwAENEpJNPSmV9t6r1
5rLz8uPSF/zd5cXa8ADuOspHp+0koZvuCQfX1goX60MpO/EXiLsBmn1e+6vdPmqflJMkXDGZsRip
FoSO1GEM6vp4ufWNY8A1rF9MndO0Vimy0caUIFxIbbxonYjr8F29IOCUVazzUfuM6xzCPkpGc57k
8bh3Dmx4HzPUxB06IKqO1SFyiD/mjev8NVrLRNNGR+Th8hi3VsjwDQEhYaDaGXfyVqxgs2X0bsY8
DL9dbn5rCg2nAFR2hQqARmURm6su9frOi0ELTLo8oQIaTsgzIyKQ5Hlko7CimqtPYR64f17ufMuW
DFdRTKyalYeLhpXbTnPwgq4osrKy5+mBSTKSN2GhxR7L1MZEmmEPSRyah7zGVvSa5UuJF9U7q52W
PbjeapFn/IJj+IUAERSmJq0yAEnIYZisD82sU1F0YABX4l0dsJ3TaGPTrS/pxybVQAinn9dDOwKI
RCMXNfRhGgglwBJnW4s+XF6brW4MzzD7DTKe7YDpsjqW9KF6hxxDm8SyfmYHa8ePXIOLaGWnFBZf
x9ruEoRTQc7uxkNTnJZR75U6bi3Luhse9eKoxRdM4F0OHqyGv7MLdyiOVDQRCClJk0Nia4S+ZjJx
zyI7A1ubPrcTjOtCA3SacG3cz63S5q/dsrb7gzW4zV4l4NbKGB4hlroMOwtvGDnTtoJkpx2Ox0g6
VpUs3eT595c3wNYwDM9Aa1c6Ordl5g4iSuMuAMVWDzjD5da3BmGYvmjaRsarNfKcu7c8RF2hXLh+
K+aCPe+t9z3n9Gjp8wApcCvCczXgiNeSkiiIU41vSMf01eVBbEzRd1j2ox4KUA2g9EvLDPxxqPEP
PeuqVdTeaX1jisy6jAEW3Qy0xQJ0rnvrwJvU9VKkrqj3bs9b32/YeEEcFTcEO5VVhfrcWAT69Q1h
/P3zpsewcFAwdXj1Trg3N7N4JXxQz6gYrLQ7d4sN0/4OV3g0+8FCbGQNG3z9PH5b8lKkincHgB9o
4uv8BSfFTqGMkQ/9cQv7ntt71NPMqzoOBcc68/J+cdjHCHAoJ2rvu2q8k0MDhKjzDYdolYY29A+f
N3uGmZfWlCPeEiNyVbKbuCRflrx6fbnprZ1lmLb2Op0DXYCoW+j1UH4HSsOWxE5aAi2Vy12sW+iM
EzTBVv001Llj9yLr+vHkM70Ad9wF1yg5O8jAU58u97Kxgc3yZC0Q6GcW5igqLJQlT76dMNHsAVI3
xmAZR3oYD6x1Ja76QrFbyEGUhxm0SQcsdpOwGIjby4PYWA3LONB5QIdhQrwlo/OiirTxRvlK4YXR
Jdy2IG92uZetqTJsnQx+3dmzLzI7ao/O2PM0wO3/eattYjCVKyFn1jlYB/pK2sstB0WibUsksbrD
8z5/HdYjEyy49oY4GGXWRK3tJs0C7uBb3gTtmF3uYCtSbBnHduSrUo6qBQNHs5C0ZU5/00rLSRqF
Up6pdurXyDwVr6Ku9o42qi3etK4GeVTfTR8uf8HWChkG70+zb7dIImUdFF3g9EX3up+tYqeKeMNb
mslpG4U5g6ixmR23Ia9o2SPHyMBjbaX9EFcyZVp4n+QyDb/HV//DaZrkJnPRx4sLSvfMqcB8ni5A
eEqQ8MNary7P13m7AT3c0y3htyGFOBhcTBxokpS5L46CafvOL6Pfozr97xiAPHzaBaqaWFHnSE+4
EVSB5xbkAJ3mdMfwzy8J4EpPW9e+rNrSR6QkDpbyTTOHV7kuDrWt+hOf+ZeqDdsd4z/vySBm8rQn
KaH9MJIOa1HMcMfjMqYsdMc7jQLcdxMuFMfLS7LOy69eP1yzbI+tVHhWgbqvCfPl5E6m27ZN8Fb5
CE4p8GXFD4uadVYp7e9YzNYOMJxC0w1uMYCVOCuYLMN0nuxyTvgUje+I0nl3ujyo83b5C9RgIUM1
lBSTN60yLJak3jUyw+GO39lq3bB63XmF1VTYYrD98EpK0V/HOq+eaSPGSW+txb0xh2OmPSA4PTRx
D3gRFVkYTXuXyK1FMG7yDhF+74JqJZs9Zt8FyA/cCxlbZVJzsacBuzFJJrrICXVpu3NcZ6CZnFCm
bi3HCQxbO5P0b8KlM/t2TSk/3rcycoLOrTqeOXXMHwafoqeyr7LGipY7ByrCp953V6xvL3HJhCJF
xLs+taaQfZ5IoQEbBuabHVTYghKlaoFQTaLG9V53harKRJRRWB7wmBrfDqjXuymjyjsRMEDehIvs
34FEGSUE1jDdstqDeHfYOX/2Y9e+G9qR+snsuU6QLBr38nSISyuNyjxHRrYmwwuUQfpWUssl9A8N
HWaaRrgQ3fDes+ykQrbrpnfr5cbJI/HK9ro6bWbWf1x4WNPUsnXzUTWT+6oY8+XQ1QH5BiJYqH1E
sgkeZof4qK9E7T4AveHyfpiUft8vk3COPnWCV9W41O/o7P+rLSfriwDu8gZ9l/9q5iL64OiGpFbn
06wQiEsAbCJTDBCXQD/OT9EwQoC4avUJCSbrVgRWdR0FdeTjST7zK3dZnNdh4UV/tXYg3wWlE6uE
kWlEjCru+zQPkMoFUYtbtokHDNhbFpR+AnAuaEmTPNJUpl2og2+5bMMbpyl751iTaACDTJkH96Mn
oqvaF8UDzQvIbM3Mjd43gavma1LEwgfDRJN/FZoVe/GADQOJjIvF1AFTvXiyyTTyzlBnC71DL8EP
5JJO79y/Ni4vkD19uoF5XJFl7Kw6o8wl/k2oo4qlyxLW6mSBCAnJMY0y+WsHZVv5qYzylh7EAnRg
Vsxiwp5182jZ46hfz99zxmQca7Kb3MppGp5Juui3mjvsJQKYn/OxXUCtY1Xghhmbxkk8qeKXeSuD
PbHNrYk2TrkZoQPOoFOaBWVjnUIk6K4EAMdpU9Z79ZxbXaz//uga6vNxrMeKiWzptEJ5KnXmg4tM
5ydw1ZV7BTlbnRjHWtdaUUDdimcssitI6bn6Lxo3/HaJSbSXpdnyqMbBUNuVTwbHq7MlAPo71W7Y
W2nYR/LTsw5Nk9ZRi4UNHgWromdF1cnyIp3qAsUZl1vf2GLh+u+PlmHOhxHqK06Vxbn/IXcKkeox
Vgcd0SZ1aoE4dm31V936Y1023o6VbcxZaJwSOepI9NhVdSatAULgw9yefB4HO6fQah5nzOYXgtFx
IYGye6BTmnCZoOxU6r/YqOyHQrneCYIBXpCovgl+r7jsx902NKyF5GqqXWfpMm+qID5USzVEiceq
CBV7oqnfX16prTkzDMb22Vh5iIJnlWj827wO63sU9ssvl1tfv/XcnBmWUtTeBFavQmfSB3FjMtjt
koNWBKD4qi9DngpZtv3O6m9EgVAZ/HTTcT/w+76syckqHZHErkQ6LsfJXBefp7p4B9ayq4kJed3j
tjt6+uHyELcm0PDsi92XHQpvgBmf6+kkKCEnxaJ2Z1Abrsaky6n8LmY5d9rMsqauSeImov4xyhvw
2jRNnu/xNmzOnXFJ1BJCSTGTbQa66P52HBqlPo+VW8jbCORE+c24RoCvaieuOCJ4hedeT2opyvu+
mNplZ6wbjxPf2PAy4E2PxJzIeEsgpLQsNZg4VEGPIGpFXMHV6ogiGw1tZNubrp61eiYkleDeajGk
tTKqlPfWVuJQ1vGebW3s/sD0R4K5eM6pIlNTACVuFMgd5sgFGTES7ozEz3tkmToEfsd6P2xdmlUL
7C2F3Kr+BH4YcCuJvPF+SyjohzMKjLWJdO87iBLEJ48J9KFqNwU7EEq+G2+PW3PDkMxqCHts5kZp
L0YdPx/eQ8OWvMinONw577bWwvBEU5M7oUeq/JSjmPXjIAA6wr3f0dVhFOARuwLBIJGHy5tqw2gD
wxHFKhiqiFjRSXEWHOYOt19oAboJjd1hZ99uHEYmnNV2AWXQcqTZZOU++xoOSJ7fAHkEERlicQn5
E0Ty++tpxN3k8qC2ejQuJB1KuEsVD/mJobwh5R0w16Aoh5RkMrgoN0mtuooq5AeDYQ9EtrUhDJ80
TFFRF35JTl0FQA9KqAaIkTSu1dk7t5SNDkxwa9FOuTVVcNgtB78D3iq6qg7NpFDfdHnONjaCCW4t
nQWFUyXJT8DO6qsqBh8DLfrpNkIVwc5G2BrDulyPblrKd0Q5zQ0mSQmedsNsH8rI2QNwbLVu3A58
j4FSKCY8i6b6wzCUOOCCke9EPLcaX//90acvw8RGx5t5Rqy5f+XPY3zVNXG4M/dbrRtGWCHbE1Q5
QgYkLNvbAYVfmda2fby8shsYTNQxPf34mNaNb+WNc+pp0HzUIUSAwXQ/JXEFNHahcBecwwnYRtcv
kkDazq1Y6vgmLIcy0xFrMzZV0ZUXDx9aOu9shQ0X5xsW6irfcimPmgzhwxjGGebjF+0w+lDZVfB1
oKwKdk7qrX1tWGZUz2MXtwjCSE+BmYfm4K+wbO/ayln+rOQwqIeezi+nJCaA0SDE48VNguS/vqtH
y3lLIX347fIabozCM45nBGUANoDnzDyI397oMOCAAtdWNvdxv7MkG5vQBIjmzghOvygos5EDBnLF
68lrEhpy6uzs8o0199Z/f2RDYIHzlZzQgQXO1ff+ELgZwXUplW3lv6qF2AO1bA3EcAQlWxw4mXw6
aRTMW6BecUYFOaJ+CXdmamsxDGcgnHzug6Irs2EJgr+qwvLu+jq0Eclt+O9VjP24xJg4UcS3ZABB
R5blc8mvenCr1gcyzj6q8kUQfH7erjIcQ9jSECG9HCtiiwK4jICX7OCg4BC6ShTsgYfL3WwtiGHs
ngLExLGmMnN76R29sS/T0Qr3mD+2VsMw8Crwaiqmtsz8qIzu9LCIV3gn2g91qYKPzxqAiQZ1hnhC
vS26mFrnsyoQOKHK26mk25gcEwNa01Gj6rYpM9518j6aIkj4eaJ7nmsyMZ8gMvCWrg0YznIVLmkh
vDZMypmgujMubbUXLdsahGHaJfUWJSVhWWAVGkDjKKI05cSN9lK2G77DVKlCwDYsSj8qspx6n8Hx
Br2ZqrzzpunlOEzOzlGxEQkyIaAyhObnjKIUjMJ9udjj15F7YWrn/UFF9oeOOGFCyzceWd5e3lYb
O9eEfMpqwOO1cFnWDwEg80Vvu7eWRzU4OIfnwfLBevLU6a41m3VLkKWZlpinS76EJ7uNluvLI9ha
d8OyJ6d0JntcuVOETTKb42WHxLO7Mz9b62FYNiUhymVrigwT6IRqUKoH2rtBNbL3RUNDIXrZgGn2
QU1F/K+5sS0F9eIIwfrs8tA2FseEeOqKjHII8GoZbGe6dtqBPOhhYLecluG7y12sh/eZiJMJ87Td
dvArQIsAndHHNgq/8qmoEzrrz7E302QuEc325onvnL8bi2WCPYOAA9SCoEyGTMh4JPbYf4jnaher
v9W84QNETcC3U2MHEK+Mb33qIkMz5GIHN7XxpDMpD6Zc+VRJQbOmsu/bqbn3u3lIqOV+LJbwA++8
nX62ln0d3aNLioSkhKcLxEEECcSh061OrBxxkGksfq/E+MfR/l1u61EXTQ8+nciy8Lzna5lvEKPY
vVDEQ9GM6Ls96dGtgRiG33qeM8i2Q6jFslQWzqKrjmXcdF3az3W3c4HYWnPD/sdFy8ENZnLyXQ1J
1U7dueP8PNRw+J1X8dE8hUhns5D3BCxQkFvLFXtVNx7k0ed8x/42vt4EdaoBfreM0IHTieIA6SUw
7E6TOl227q3WjSt7W8txsEsCDUWm2J07Lda1InwPuLvVuvGWbiZaLyjeik+9boKr0J8DAD7a5vC8
bzdsmTWBj0wRp5mrxbdI1CIFY/Be7HTr09cd+2hdnXJAgRXpyIkHNQitcsahugC98MufvrHvTSSn
q1qb9/kSn1qoSAJxFfaTOpCmwNtWF2Gzl5jcGoTxZEdycBlRRYNYBjhos2EY6VF0Y/+8S6HJwdaj
pteNSxGfwrIsj7mO6WlsHP68AKlJKwe+H73oHCRfeatwKfCHUk9pGKnBAdsyjoWd69TWSpjH9+I4
Q6Hh54I5/EaHBqqI0n4hbbKXudtYAxOxiZXtkJdlNGvLqkpsPaIOOo+eV0gH/tan25TxclBEIlnS
Bvb4sfL6EsylsUyWwtX3l/fq1gAMIw4XHdWsdPPTKMHvhnr5D92s7edNv2XYsJA+SuMWNK5s+s6O
IIzc5O89YH8vf/vG6powzbwXADLFNc0ksMTXHTCNt7iDLdk0zHtY6a0u1ml75CjiGcKfIXfyk9sv
D8XMb6xZXddS7IG+t6bfsGEdtVXgMhaf4hFEgEI20MpwWyKf275xBCuXDihLwemoqsl/32nmv9aq
G4+XF2Dr642zl3veGE9FgPOlXehd2MwqK3pAii+3vvHgMhGXTTSP8zThbCR8rBIAhJAUkuGUlvKG
U1vseKLzYwD5+tMVdrjjjTaT2KOgMQDyXZYqoWyefk9h+79XLYhtGu1XBQd6pMUJzyt2nbPqxbgw
dvWcKQLpx9PG2YTZdnIcATYDVSuHOGky58HDAI+Uglrj4+VezhtBYMItHRmVpER9AjaRpT8Jadfd
i64pnOjOx9Nnr+JsayHW3h+ZWllLdxh7lp9qeIt09HsfodJw2lnmdUZ+fehAMPNp60E8zB5qfjBT
vvaufWhAPChGeKqi8sibqHqn7CjfucCvS3uuL8Oo/cZz4jkEMqkoGTtIUrU3MXBM1yGi4FAB4+M1
GF9AY1Zzd8cQz5sKlCGejm7mcIWebvIT+OhfQ7sGsK+aXlla3bMYzNaXt8HWAhnWDhYaq4ob5ASd
iKkj6212qP1+Lxy/1bpxVLsMV7HSK8hp0LN7KLs4PLi1dneuZButm4hLMebKHQA6PA2tDE95gMKv
oXbrHUrerdYNGwfApZWRQurN5dSfTogoc3AYhnlY7gQ5NgAH4P15usAUJBRFmGNLufnwqRfxBx0v
6hiT5bYe58xruDrI0Xk7z+WNle8plm/YDJiEnlikGpWIlyKHPOlARQuIKsp2bjR44DrItBRekcx+
6Fopm6EGsDPQDVcTGU5Ax8TXnI3kVDiDvo/jYcwsj6jXdtPu1ads2Eq0LuIjP+Nq5i4IQcYnKK7J
GLVVTjOCSbcLPjkYzkuIIrffLhvMRtYL+qRPu1IRpC3KBbcHYamgeK1mp62OwPg38720VHOfE0/a
16LicgEJEphLk84J1JREDIX/Jwpiuvg4V9waXtOeeeCoDQpmHYAz2UVNbezc0HAcuZ71KMC1fuJU
t0ljT22Cs3yvoHBjNU04zjTr1kdSEQ8ht78juri1WH8zD/RZTxTQND6d3rabESylHvYngP//anWF
ijUr1OL95eU7H/sLTOrV2BbUtsUUnzS1jt7ifWlDggRF+bZcmjzx7fxB81m+JGx4VqQ8MEGGnqzx
WvFUfupc/mYpppdBrF5C/Us+z4GbMEMXefRGNjo+0Rh1Ro6/gBWaxHuCFluLbThBBXB5R4FqP00L
9E6G6CGoyQNe1nsB/q32DRcIxi5/nMMhPuWqft3bzTUZ+JWfqx1j3Wp+dReP3MLINCDuUYV7Wt4H
STSIEiRHfZtMSj4PoQFSz6ddBOPAJi0wgsju/mQONlLQ7lxvtr7ecGp6cH2rh8QVaL4jF9Io4J0f
PM6PoA+mO7tznYgztxoTLygG8NHlFsdjdCzCt/5oscwNSXwfttOXoHL3kuUbh46pluGKHGycEmgg
alH7OKkBXEdqEKnrMH10SlR0OrTfO1c33J+JZ4uKIldeKxE8lIX9yXHD5otiebhz6dhYFBPQVuYQ
/GYOKgSgFWQdLNCNp4glitMS1HsXv60BGEYRh5QDw51HJ+kF8q2XB84rC1Gh02UPuLEWJozNCTwO
jl/sqnZRIOuQPY+zibYdorh0OFS+U9WJmsM9gcWtwRj20RCnr5oBJkiDYD61k4QHrL1d5YuNa3lg
2AgbkAQeaQ1/bonuqz9OtX/tWWz6ulTIGVyVdL53LHkMZpvdx64K6bVT5DNJp3h2ihOK2v4M+7hq
70op/LuYgAA1aQKv14dlaf23rOsi73h53rc2jnFvKOvJ7+XURCekSdmHUZXxG0BZOwTqOyjmPK8P
4/CcJtI3FQvzU8O8/ir2ej+ZPD4cFdnFFG0Nw3gw1K6i5bgMMOWRsZTG9GU7ht8cWu5cuzc8UmA8
GarIk4s/23j1tPQ41MWYIICyJNUwPPQgZDhcnqiNXWnC3qrBXvKoRJAjtEmYVP4kjhbzf08X80d4
wMS8DTosbbvx8xNCHbhLNNR6k1uhen352zcM2KR1RX6dhzl4ZE+VV6Y+aVF4RIPw/zj7st62dS7a
XyRA4iBRr5JtOU6TNkmTtudF6HQ0URMpSiJ//V0+wL3op1vHgJ8KtIVkkdzk5t5rSNbI2aTCRUgH
xdv7b7o0SpvjMxIFrVroJmfwZhXf/aqYDmQo85fbnr7ZGQzrFw+XInxHId44H9aPJhfl5/cffmEZ
8fMn/XHyDzNr/DbAsRyW5N52ywdKyb0B72zJ2TVo46Xh2US0Dj140lukXh54HocI8lcPqzP89f0v
uPT0TSxDA4YQv0bqFVPWZG1dDskw5PH+/adfCOMtUG51sOthgwGUNZ+nLxR6k9+JM979qDzYOdz2
jk0oe1XvQr3EIlulknd927lk5T2MLjHZ6U2v2ELkmja3Xd9xgVqZPHHW7Vkgv0XteGWULszBFh63
sIAPyzTEmXRhdF/ISd7lQ+NfuRdfWKNbZJwAFWQMGyRfUd2w0wpF1IcFCk13bWABdkEhKb5y5F+Y
7C1CbqnRRo28FiXdQn9vl/ar5/sfQHa5BiK+cKnaiigaCRhWGDTYTYeh61PHAV9PqpFHXdYNTRyn
oNtV/A7z46tDDpaBhhHEgFrD+4vgwixte/hh7hgP1hKuiATZZdxa70M75OqmZkpIzm/9YycZ85g2
dcmi7IzC3I2FB8cwrwmunNiX1sDm6XGYo5ygFhynXlElrY5wTVmnLuHh+nlFefGmEdqi/jwTwoLT
cyJDTUt9Xybrjr6br/mOXvqGzU7VrsFaRfCTyJgn7+AVV6Zh5B1jCQZSwcrbYJ4h2yQedvZIyxp0
VUjRfVRL/Bq34+OQk89GAvh32zhtd6wynGOiUK5mbTzu+zEPMxUrdSW1ubBOt3A/14cuULnGZjUW
K1rgLdmXYfV200/f4v1A4FnClkxRNi+tblLbVrIG8AMCnbdF2RbyVyyzbWdmRFbOa74v4aaRlW0z
fb7t55/X1h9RNnhSzY6MIjNWkw+8cd0+nIPb1FEBOP/fp6O6uRZNBFQD/KFgg1nNcr9oOJre9ts3
MexypU0cYl65Uk0W6oFkZ33XK42HC9G1RfPpDurjShQi6yPxicpgTrSKH1jUmNSG8bfbPmEbwkwj
25BjlI25rr8EQ0mfFjMMVza5C+cP3YSuoqhdDHUYgkvvrU8RgTenBxzkPaSj1JUj7lJsbSKX+MZf
Br/EDqcF1Unbr+Vb2FaAP940QFvYnq9xd9Swl83EspqznRjcvBLgH9WV9X9hiLaYPZqXQcQKlAk7
Yfg3x3p2tI0o7obVFU/vf8KlV5zvE3+E2FRMIwMXAkcNzt4Xw6p8D9pXDWfm4Rry9MIskE0U9+Aw
VILiwpATOGfUi9ZJMQ/XKs+Xnr7Jt+cOO5s+nwC0iOBfE/9DuH/NQPBClJFNADBqV1mvuDkv7WSK
RMWkvKuC2WT9OsFrLJb8ymZxaRY2sTAXpnH+gI9Akfto12hvh/Fb3NIf70/ypTHaxEGTr62cGoer
J4RD39pO1PVhEkTJKzXJC/WWLbZNu04uXo3aVBgRuBGyD4tYf45OfkPP+iiFzcY4uC3x2ioXBnWh
ACsNIxQNadMm1FNSJrYrff+2qdiKF0ZeDkZCj/vJuAZjMpdtZgOxX/Pwtk31Py/TPwKOrbRbjI0Q
DSvqMbsSllLoTQ+C3eZMEf7XovrjBaZRQk5KIPGK5g4efH6UlrG5Jo51YaVuEW8NBUpGFAhmNLvL
1Ijmq/X5lwjU8SvjfyHmtpKFmpp6GFfkvjD+e147PR86KPT3U0jvPOtfOXsuBMQW8jY2E3QkJtSr
JueBRKVAUoP76TW5hY0v7f8r9Wwxb/liQ9nmCxqPTVwWkMfj0HRai8gOSRhAsedeBPBaAWgZ9g2y
E1CX6EYZvsHz2FP/gt5AvhbLAOnXnInhrgYS5idjKg72Il7a23gyfAv1AO93mQQcHjLhLe4Ut0ys
ybIuyzV+w9+HmG8VtWzDQqdozVEmalBcEb7l34wMWn///p52aSFu9rSxNXRu3SqyrgcvdRdh/kwy
8S40yRjBUeS2I34L++MQBVxB6UK5opv1a07J/K11S/h200dsYX9CofZbFASxOpaPWDIo2NHqHoZ0
z+8//++TEG4VGrW1XjjoTmS+tCE0P8L2TUNY68q2f+npm4MdnnoQtAJeKCvpyOI0jutiSYclctf8
Yi+94Dz3f2xllQmJHCC2k6H8FP9GYmg/i47Or+8PzoUV5J/f+sfTZR0tDrqScTZYMZzoMvr7uW4B
L8xFeNsVeyvNmENmB/yEEuW6vCkmEHoAzE7GpuLixuVJ/vcbLEFPLgZnP+uhiJJFK5wdura6pn5x
aYQ2aUkxRnGTG4Bq+2ZKm4LikjGfgc1XtvoLNest7C/2JTGR3/Es6N1dmMdDWkqSRWo8la0uduWw
3JTk8i3yj5bdWsy5xzPQ5pes9dD8aBjzP2ruxpsWE9+C/9ql9lwlFY71Rc6vfPaCBnbGYwyjGbd6
X99fsTFm9f9vzPItCFBqF9GyXKKMDB2/Wyxlv8mktJ8Oc7T34glc6uUFzK48Wfq2Prz/0r8HId/i
6eDhACyKwEv9aEVzlo5TSr3hWjv70ifR/13AIxvZSs5Qsyl4y6WDVNR0jEuUtme2h7T5LsLVVgVX
MZp/X9F8C5+TltRW93gdY3B4SOZpgaSop6IWaqkRu7KrXxqxTdg4o+Cxs4KMwXo5Hyqh1ZEPZPnn
/fn4L0n52yrYnHwCbWA2CxFmvTWJ4f7BLm2q5Xcrp2SGp58w7H4iw51TOukL9QFtrdtg6lAo+t/Z
ah2ucUsdnV9tA3QJaAwrcgMRK63y25bbVtEwtJUcFOyeMwjqDygV0l95E9+mGsS34LpqomNPp4Bl
ppXjHqqYOlVzLhMcKlfuJxfW8xZJN6w9sxMUlzLK82Qs5CGn/gBL7/pYEx/eO+tj7MSuotdKEJdW
wxZHh8RxUqVCTRL1qybMZON3/b42FQzFqfPgh12RxsuTZqhjB7F91a+pzR34cqHf9q9LQ2qQzhY/
tzdBtfgWdCfPJrZg2qPkGALcV9cQhsbV85pm54XQ2uLsOCgXQMmVYTYu6oCD7q1h+kpJ7dKjN0cp
aMXx7DhqpTJc7R5iR3Oq9XINv03Owf+XqN1izEK/Gy1zSMXAYRNmL2zTFt+g+QcBFwH13zExlRd8
CotKeUkesTy/gxlQtCR+qfwo8ULP91J4dQV8VzlNgoMqY+jTNRXh00k5u/7wqYh2Hgk/8XxyReKQ
pfbpAonJcP/+xnNh79yC1lQFQJlXCZ71ajwGuXyr1rVMesKvreULM7BFrVV95Idxzc4vMD8DTHOC
mshtBCG+1cBrzqW6woUcOkca+oTiZ+uKlzgQP98fnEu/fVNHk9FE/VjhWj8LrsHbVcvOk/41YvU5
o/7L4tlK3qEKSIJIqTCDLcT0EcWhpkxWSMruekis7W1bxLftvlvgGq90HTkeIVOaGfkxovvopw0t
sCbfH6aNb/r/vRoDDvW/Jwh4osDEQsoiKwgsLvce7wzMj4Ho/BxALeWxXaVl97KduumLp6q62EtH
usc6xM61g2sIpFU4QDoWjklWeOlUGNUl8Iuca6yVshWQSkVKvIO3kg5hMGKXawSnSzOwyVO8khQV
yznPpql6Oy/+8/KJinlMynq+6T7FtxDdtcidqzoSZQ2IQQ5+TyExKSPedM3b4NIi3SQmPZ1jADdR
r9YTg5AvMp47WRJ65ei79PRNXhI3cwETF59nDqVFyNLF3Ql6u/VtDV040v/vyrHQ9sNRd75t+nXx
cxkUalqoJfvXVB8ubG9bDF+EpTTNy8pxZrEoWcYzfkBGcRLk/m09Ib5VpIO4NPhG4RRmeYk8JFmg
SvStHPLmplYi34L4bATnvUZPmIC2GO9oyac0CqfuCir0wvRuZegGeCr566Q5CGx0Orl1kkdM+G3Y
K76F7MF5TnbAFbNsCFi5y72Y74Tzb7vI8q3wnNDwpJk6rB0Kub4SStV1WySk76ri1HAT/vv+5nZp
BW0yCIDgHRh36JcZMs4vrIj854jY6ieE7oruyiH891I7DzchDCVIgLkbbNBKRd+RzEkohvo9tIJd
2zBkdiX/beKi+mqiJZivvPPSzG8CG2A4tNlxNmdLXJZj2gZQAEfKrNjv98ftwt66xd1589jhro9O
IDwPR5EoozlNmXPxrzDq2WdYobu39990YYa2GDzQanFXKhWKkk01PVbIaP4JgaR9zpuwuy0It0C8
BlGfjwNBT9ALzR1HTQ+ttaC50tG89AHnIfyjZtWJQdvWJ/iApeMqLeclf4S4mfhHINe/ckZfWGL8
/O4/3gH6SRXCNZRjuusIRPawcP+WPWEs4W6w0V3hCpk/LAo/JHGAJl2zgr60DM7L74/3SlFTLCyL
7atgH8Ohf5xktHM4FJEP18WVmtOFtcy35ziKe3HVLag5hUH8kbaGHQbJr8F5Lz19swPEjLVYychg
nQnKD4IVwdGUvNm/v3r/Xi/jW3heqdt17rqAZraLTGqgM3oKWRwcYJ9t9mqK80Ms8vrGUNkEPWVh
bTuIsgM6MkiblmXVrzvokFYQ2AUs45pV0YUFvcXqQWXMQLy+oJlAMJ51N15oI2VareK2eNyi9SQr
uKuLmWaKV/ZuqKsBJjjsmjrbhQnfovVyma+BCTqW+X0zHJoZIPJo8cfD+xN+6embaB+guw+vXsmy
M2VyTEg1B59XmB1fI/Jcev4m0psBYq9egeeX9Jm5qH1kTvS31QHY+Z1/RDNQEDooixpppppDII/Y
b302Or5tYDZRjII3FIAUMp2lcvV90FQVuPR9eOWnX4gztoniuV/XoJtRl/Z137q0zhsngF7rHYKB
McsPkT/FX8qZTD/e/5z/utd/ud9tYWx5HlbGBYJmjal6AVy7gTIDiqzenJzrVQ+mFy3sBwgsGvVu
oAYWGFBlhV3Qrq8MmxMGNwK9JyXuSkm8kNCmdQjBciQGClayee1D6QmsUXoS7VT+fv9HX1g8W/CL
V6kOpQxYz4MkNO1t7vOdbMfbJE8422w/ZQ2lJfi10myJ0OhL1qFrpiTsa3vjdWKLu9MSbarWX7Dx
TLXajYFmqdd16+6mwdkC70jNvN5xLBi3kPkIUmT7xNvmNnMcvkXdyUVE0I3ySQZtm3EHc47p1Dm0
TxpZXxNbu5AEbP2VlwGX/rFnBGW85qM1DCAzUj2ESn/OO2AIWzaTw3C1H3/hFNhC8agBDCmMOppB
UIfeLcYj6Zqz9ijwVVcypwvZxVZvb67ROVFQjAf4OG6jlHXN8CX2835MaVdDQJD5ob52qF1612Z7
0pDQ0aalQdZxaXbCb3nqt8Q+UNgg/BAztVdW2aVh22xUYTHl9ZpHJNPOTWhhQFlkSkSsS5oOk9Tz
bbvtFqkHw/hp1ufltqDFe4T3Rr4rgS258hEX9hG6ifTW+CBgaepnXitEWrIw2mFuroF3L0zFFkIn
9VroEC38DPZXHQRF7JP252UHtwg0Sq+JwF/4hK3YnfRkpGHrQ3DxXtkr2Pt9GuW0f71pL9ni56wo
G9b2fpCFqp5fBybrh2ZtrznFXTjstjj5uRPN6nodZCJWVeKGCVXGSXu5STxd+J/9cpxnENS9/ApV
8tJYnf/+j7ygooTbel7wvmUBJIGZNkWbebp7f6wuTfcm8hbO4EJZT0HWTJXcs5Ddj5IfFl7aBL4Y
N+ZNW1ygnQoh5DoE2egV44uFr/FHrpdrNdILUf1fB+GPEVJ9ROKoxTdYaauHtfLEvd8Htk3AKroR
/bOVu3NgXaxwtSFIuwv2XKhJPgwhId/fn4ULc7zFA5ZGzAPyFj+DRbs8tKh17YKyueaHcGF8thBA
ikM7iMCpz1bduYOMY6mTWdn8BLMRkCRu+4RzuPwxCdIKaJMFxs8WGeS7EP5p947Nt3nn8S0IMOKq
0EAHBGAasuFL4bnuFXS9q6XSSyN0/vs/frxYet7PfY4Y44uCNxnXuwVmcCAB1v6Va9WFPucWBxjx
GhfbbsEUe0P02iMnTdd5LJLQW+Z7r6IdLNf85qSHuXk11F5Dml76sk18R54shqrFXljBx4Mkahz5
j9gGU5muMK9b9+9P/oVdZAsPLJn2Csh/4Uiy1N4FwVLtPbBXDosr1L6bJ3Ol4H9h793iBF1VB7hO
eH4WNLBoPLoWRrcgjnem2ecm6sY9dAlqAkHgc4r6/qddCs3NadtAGW8eus7PKjhqonQENa/JlOpw
09O3aDkXRbPwi7P4/6qLj732gjdp7XJlzV347Vu0nKnaAjpwFcmCyKj9yMsfsOV0VwbmwpxvoXJ8
HIkG/xcx00dDtvpefGy7xoGXGIlHiEjdJhjPt0p5YwcmAmkLkqmWoX422v4shX6t0E35f63wv9wl
t1p5nuj8Fjq+JFtpUfzrs4WjpiomW0sDsQupm4/ViHLCHV+beU1WZS2uuKNXuZe803Le2TJX/ke+
RDFJreraeQ8N1xXwPtyI8xSKKHCNqDUf9ZcYvE0/CW3N5p3vmTpZIa0wlaWfMgEuwVJ/08re51He
3i8xzZ8ENfYJXko67VQ0p/1crokSY4ODbQgSTwxLAkrOaa30t2D016SLiyZtynlMQ25/Do0HC0XF
llPo4h6Q/P4BdZ11F6ONtcub/LgwUyZe441J2PY57NQisu9iuDj2VqY90Liz7r703PcOTTP8mumy
Quq+ASfRK56qxf3uxvxsjBe8cat+w+XyC5/814ksYdoQ45LZn5Y08FmY9tPyodMEMmwBaw8eCNCc
wP8WMN8uLWp+mnvvU1hStevm8BMcV6dE1erRjMFzE/BXOUBrhBMkoXIIeaqiEWbMob+kRW9/uGId
T56/fhWgSO6jGGadU9C9Ctm8lXHzcca/72G3qnYrWedsmLo4HaWlXdJYA6M6r+kTWi32rZg0yQqG
E6UuzMOa85e8Wr27ElrGqOHThIT+Ux0bmUCk+7WDFWraO1GgqzqOOxFxL9Gz8g59YX/2BurQFfP7
xPjhBARLcTLxWiVVBIE4TX/UPF8g705+9zl78lnLH73enJAhVVAmowB/VPS3T7wRGitSZtMc3+fD
epImPsHZ+yeX7pen2Z1qWpqtbBJJFUo4fOeO7FYkpgm4TT0+sZ9TVTbfVS2CnZmZTcYcKnXwLarv
2gi66Sjs8yMMWdpTuepyF1TVuqe0+RZV5QfdaZGEU8ATzmHDwUj571KyJqmJLJ5MMTxDHKoGBpG3
STNFY9KjCZ1E9fgLCk12Nw1y3kfSfx2ieU0xbSuMNhuT2Lhfj6s2ORqEWuyokXIX4GqXTPX0Rrh5
GXP1kXsBIL0TarSII4FeLgATRpQvBTwe0Z7WzY47aGL7EAfOCje9BJAVS3oFtbq+dGMyRMH0gVn1
gKD6HQ3+MSoikaozxX+GbVPi05jsPd3NCemmz5K1uD8Fw0/D+Xdwt1AWMrxPIYYKvWGCWTSF+DZ3
rd53fhPsB5Qo0oqVfcKW5p+RxPCL9QwqLaNLdNBOCLruN+txzwOK+FGx4GmWAoabs7uzxdylcdR8
4Cw+QCymuXeKFCmnqEzms3dvS+mOyumPjS6fnceeXYiwQeO/y3oPG54/dr+CwlBAhjt16LVAbtvz
lEdTfPDC0uwCr3bpIoFeGobCS0Ppfk5kbhLvLJgP85NP0+i/VlH8NBA77Vv4TiYltqfU+ACNLBro
b11M7BDm/S+tlhqYVQVszFBx+KaxOZVQOUmc6YqUWDB3BbHkSIeq3PWWlYfJGpsGsBi4G4NQwfnT
+qnXssc2LMtEhtHP3oZv05iDfQKhbqwUY5IZ4jJZwCAKG4u1ekE5iZ8G4+kqUT6oIwON/S8B0LNf
VF7DtTTIA+iPqFFVTzFcH1nKB02+VlzWGmipKXywWqhTZWh90ICSPKsRu43xp3ZOI4YadhpB8blM
Zi8sDgj/wqbUn723eoYdd1RQVWAaiMpksLLjAGXZkz/2/lHDquQw05rhxAnxK3Jn3KlZz17xeYAN
dAWE4i5kbHrhtlEqjXNwzQggkqi8Dbb/4A8Ktcaq4BVL6AKMUgJ12vjRN13zrytLfj8NwGwkuo/6
rIfB5I7htVViQlrec0Oq4zyRyCQBruSfPMqCb20563vg9tt/43IsnpQY+EtQiNrBCzsInopY28eO
IptNBR/aJyYK7xezy/y56JYIsyu8j9xVTbbAhqXAGcfre20B4U66obMPkWp0/zDAkAtWPDxsvWQi
lH6Io2k5alqt8lB4mh5jN9kjMdp9nkVsXifYH3/wLEjxCUwf6zBpizXfKXL2shgsd+1eETH+jqB0
bpKyWgdo51uIDK4mf/HO/FfsEI/lwn+OEyAo7ajbNJBxnQzT8NPm4/LcDCsoIVSbhPi++jTAy+0E
naAHMC1tQsmaiZB8ySV9EVhACcT/FA4vfBOc0rrdYMY3j1RkB4kb1Lw11h8X3VdXej8dFtI9K/ST
qTsgpyDq/LnxcyySMKpO8ODIE1jhkP3gB37SWpAlsI0/8yY65Zy8gXlpDqKFWnJlO3uqdDQk48Lr
VI+w15UjevIgc6/Ydiv1CfhptuPAuKY48r7ruvrYeKhahyoaUgCFg3vLFCw/RehSyvunuoehZduP
AMF3aFYVo//IQ9LjLEewjvC5vOsj+TjBlhRcjvzzOvEWhtVkz1Di301m4DjAZ5USV9mE6O6nLmLQ
XW1Yp8bOMzb1dsL5j0uI9HTW0r5K+3D0EhipPko3FWneSC9Fy9xLXAx+WtvT10panTof6UVv1vau
L8fv6AzDkKpAw7NFdpJYOmVLiMR/FNqlFeciXWCAtgNe+fNgwS2vpYNumC+/i2qGZXQ/FfuhDt4g
AtskZRBIYIs7tlv40qFYGs9p66l/pjz4BemAItGNtbtYeceQDwJO8029m2ogAaFL+NZCGynpJXn2
A9qfQKwAfHTi9iFspcBJS2sLsaDuSxFNLT5NRYdypcth6IfmhQHfmrhpzdqi8w8zzjdgTPKHGajU
3+viVIJD3j8CmFAePDKEh1FJfsxL4qGGD05LHIpWpkIP0aHwJ3gywkmn2MFju6qxy9t6eOobD3Ex
VgtadC28BJoH3tNOHQV464fKncMF98Kz07kt+Ce6+uMAzgDUJFPe6OgZi2zeEaLFHY2D89W96n7N
bqzvwrJzRyBR7d4uhfruh+WQRr0wn8TM6InklTjayvV3Y8zdi08J+6jJ2j/n8OmtEzJx70de6f55
DVj+CF3O8ODFY/m1A1f2CLfM/Bmuu9NuQr3jYx6X3W9oHZT7thzdg4jpdA/JxQKKQiPazV3eDmnu
17FMFFmwQwzCvfSUQclNdO39bOdF41iGjfji/PjeL3I/g7DPsl8gvvxkbbXsTCwdw844mgesdfJV
F43+XAzIbwZZIxOv6QJqnh0QwmH5VgeqfpmcJPt2tgLsWCpTzAryvrpDVUzpnt4Lz/HD1PAAS9au
D4Ue8p2hYfc6B5U4yZ6XVSJ4CQ4LTvIPfVEN1cHRvtkVdSFSGuUkBUGz3kFDrDhADIqj5U3MnriG
3rUxGfZVOX0fci//2Zl1/SmXAuNUULIPYU77Iw6X+GOMiiBWhmleJ/jVPKu2UQcR5/2+ibsyq6Zm
2J3n+aGDhRcyi6gDQDT3jnotx6McDVhsTEFmh4bLCQxmiWTHAcKKJvm+hL1pipRn3amhZW/Ud+H9
jNjdCU37x2Gexl3lTQv6EG3waQJSP9VnQTrTLBFwgiHZmSj0nuKIh0c5oQuVuC7GllnkOXnT1RSP
RwjywPV9CqdlD1NfWcHJNBqaJC61/yWcoGaUOBBIH+o68k6tX0uwDgd/SUg+F59qt/AndJDNL7ZO
/tsScHov1yD/vpI8+EIqPw7eKl70KPhaSeAAoG3l/RM1GMzDGNi8Sz1PT+SfOg6k3VVrXP4og34e
HqpgGIZ9b8EShDIxVP3SquTeV9i85hL3k6L5UtHGAw+iQNHmFMzck/uqMF2eIFmnbEebwqwnLHM5
nqiA+WhKVFdyPxloXv/LAM7BVu41YBzKMqrsEfaTPkt0zFW50xaMe+SpZBj3SxCDAdH0ZZEaZkZy
hHsBdDoMPJ2736SB9/m9nm2dH2U+B15SzdX8TwS/049NNHFwxce5Du8LZkN3UKsX1EmFvK9MlGXD
/DQ7Rsy3CbXxNQWiBHlS3+mpvhNdHwfJ4kWtBlST4MzqYKIGo8nqTNwbRdSAi1gUuCLBb37wd3bN
Vyy/BlPw7OEYgkJtqeCuAFp83GWBLqNfEoLqSwoyZdB/sAQ4iF3Oyrg9MdOI7tR7kxiSrvWCKY0H
N7pHlge0Af2zjz/0wYjEsFqVYU9MUjBZ4fKDK4OL+YRTM5oqv917StdoxkrPvcRj18IngVP0tQVl
zhwqjwbsMIfr+gzKvkd/AJWKljThI/ywYc/L6n2L9L0/DGz1mqfaG9FH6dY6z3e9CsIKVvdjPaYz
mUOV9cFA+x9+bSYfGSalAa4ervLNM0TzaH1q1FChvTNCIeYkTBAgjVsgbPtiG7mKk/KKoM1Gq0dM
Qt1W9XrXxZIFd7kcJvGIMkBUBYnUC4nTJV48nRiKaUuAIwph1GjrvsT1s1W/yiGy3YPlfHKPJOxg
IZ44vyztD9rRukxzT2BD8DoViFNTdEYkMTewvUXXvx6hh4PtfU/WCTcDHzIYTdJ4pTyOJC8ATEea
AJvHpTXYu6A8nO8l8YAaxUmIqCyqGefwvKDz9+IK6ntfzzbZ9GBIgGTab2qKa68d2CeTGwp9ZLQv
Er54In+glhG5KzvsG8deu2VO0BRvG6z2esGiqoo43FtVaw/VDt71dwJQZP9HDpuXB960vk4oXIGR
OAk+lfimAXpETgaxPfhwhSK49AddheXt4nFOwtHEC6J3gNYGdv55OOhgmv7VFZ9/TApKyrsFkrX5
se4AC38Me4+IEyFQ90uB5l/nBGkcXT/A/8sFO08PZfdQzS2foCAhZHvXTXkb7M060w4mamowb1Ft
A/pKNMUehtN8semsC+HDSlNGxSnkFPLGzMMf+xzi5+RDUfr9k25i9DVx3cz1Aacy7n2UmqZ+qD3r
RSeDhKuGpEEDJ3CEYDTfgSVnPudahl+8qphLVGqI5uns52hGpPDwKPQBN+nB/nRzSdkjmqfl8BtG
IYH5DdF1/Lwevml7Iry4+kmc7L4HHPfDHYhQE034at38OPrgj31sV6D9Uh0K4X2C/a/SO5FXpkJK
5XdoloOZbHEYEIZzAehvVJjWvgbHaNFdsbPIZbAVmKqsPkEfo1FfCx8iLqeqK4Yfax1X1RPryAgX
Q66mdt93nZxSYfPenpyYmgATpRoJomdlaWLJQt2jy4fFZnPbWe8kQ9t8GYtqKp7mRc00MWZZhjus
HTok1lVxuYOfCV/3gVv6JSNjE/xLh9L/rWeB/9cGSBIz3O109EFFOpC4fS/Yi1xrDH8YZ/A07gyf
ev80ULe6O6YaNR98lnvdA1ZMwJ/RcjCoXYErzlLDw4XtQzJWZtcsPu7yFKH+D5xmtf3t+4D7fi4B
anIJyscNywQNY2giRgZK7bOUoQ+gk6+hX9yUrbpn/4ej81iOFNnC8BMRgTdbTPmSaZlRa0OoHUli
Ek/C099PdzOLmehpqQoyz/nt1IZ7allTUGb+qrvx5vnzXiaO7xrhubYb3yQWT4X2sbMWloEI8IbN
wxjX/SCo9fvjj/WqUrdTg8sdNIv6Bsc9OZdRdxPv8M59lc5GXXlZHuwiyqZJqfkIMDdz1OdexVNP
3KuIRTdqNwvlEOkMy0fPkkCogxHDKJhDPNfAsFcmA1fcioqVIpHDuuypORuumyFCNB6Wvi7LY1Rg
R4lVuQuYSmSIYzy2pi+vTM3ddGItdMfj4iixpTUnPptYoIvyWrbuXqVGqe0dtKzN/5mOYayZL3u7
TUtV1T9rTxbvmHWVlYhN2f8CgUItbpZZTmkvAqdPxbw6z3gY+r/f/5K5l37JIvOEMKrUd1XxEZAs
a8W773s/J9eshrO2hd+lw9YvnL2iNqwu8erR+Yerf/WyBQ5uYI3PQdVsRzAdgQsW7VUTU9AcgmmW
8jiOXldeyFjy+VKoG53tZM7VVB5UEAl/jyWvkciWkaCeH989HeI8FKQnceT6xfA8R5Q3JZBCln/f
tcJVVGyjNhA9aNPBQDE19WJfWIS9IB0Cft/DSJwtI3jYDOxPJclLPIDUoxAl3e/v3SIFZe1s/H5s
lK72PocKp+OTQxShPrjE1FQvaFStoAAqI/sgGcpp/hFIhQzJ88gueq2lJ4dTXWCFypaoruV56Emw
/GN5RWhdIkKGMT5ZTSU/qLqumwPnsw/kOLQ2UfS8kCozCmm6qVxnVTxygVEbLQ0jVG1MnCq58gwg
EP63HNnqmmzUWvBiRDLqf7fK8dVp10GpMbaoXV0JUdTO90m4iSbxub6GmEu9K+OIaZOLWyq5PrNu
2vyHXELOHBrAxEcmOlUcBiCmKZ4nrba099HHnwXTonVxjTboLwpk1b00dmmd6J8ebzVRtO1Z1S1n
z2w7O+tnj5Mzc1qLYqG+8xxIB+Xl7WkaxipAD628l3XbO+b0WlU+AIs3AXdUS57HUtrVlPqW6wG1
rvUw/Jm82TRSPs0yf6a5DqiwVa73orDkK64QUM4MnUVhHSBOJ05FvGMyJX+sHC9r2OUfJdepuFc0
2rosp2UfxCQk79GDF5U94u/N6ua4i8IldQp7vdKnsTbxpFZ16sfI+gMibj4BbgcfdrMpn8tz7TNd
9Qtp9nW/P38PuSreRItQqfRBpYN2ip5Fv60qzrsA8Lh0K4pJPfEj8nyHgBdz+x20YfHBtbJcJZ14
r7lhmYy4Zdsfu33vmSfluOcs0MQYysYqDrYhgswnB+turiqfYk4l3l6XM5/Gssm4DtYqzW/8sRLZ
UOfyl+xXMJJqm4KbUCS+JOVseMCHuTazJjfnkTs2MjMM0PN7Y9ntzFI0eO/1CHaRL4g+MzlIIwum
cbhUfK+QD+Fg8vDkEYz9KOmgJUg2OPSeXtmtKenB8zTOj5tj92951ewHD4yivVR5QVC7Nc8gS65h
f0TFvLeHsW9qmAcxhjZLgQYXtkN73ph4wu3k76xiz53b9BfPytmLlSlfDZXTPGKU8ilvJ+OsDZvH
MArbe1GtHmUhfoilcVyDhTOvtR/cEgahWCzzi1ao+bguWK6/j+w3KbWX7pDfV29X8mbz93LWdOIl
6LXzTNdI/mkO6l/bhSJZVlfPcUQu/KnfFtOJuQBX8N814pAwAhKUHS4pOLS3anfhiIXpz8R89ctt
l3bwa/AHDpyq8w5R4Y6/6qkdP+e+LS6TK6Y/dRCCxOvQnnCysgHFOmz1PWBJ+SJI1+bM1OtQH7ax
wYdMpGjhJHYwdVta7Ni0GFr72Y23xbP3uN8sIc5zGdZh1g65Xs+Knvv1wDr/W+7lmyzdIcNn5zxY
/l6HiYUXK+sQ1jMJsq8dgk5NZrZjgQxi3jcbfHhbX8K9qD6049RpNBFBVYSLeCEzuv3XwcH8DvfJ
/tPWO8Orrs2KK8kbUrMfa3akehnOYjV/TKEByVs6v20u6jviMTjn0t3+c6pySMwhGslFcOe0dpyO
1qUmSqzVyN+coPxuv622PRu2mdRAQRwVrNES7wbIUlD73amunQhggepdflz3oFnUsqjNPztzyyED
1/Cgzb0EPCrrA/fv9IEZifkFTf9DseenQHtmZmpqCTxjr+KlmTHn18HyaVaFcVv42KrJXK+1ua2n
eW6HOcMxYMAU0Yb391si+MsmVDwbsRRm40in2RQq7+AbhtnHXhsGv3EL+xHdo4M6cMa42WC4822m
POfcByo6TGWPcqQN3AQekj+d19WlKn3j4s/heIZ9s05bQxSXZtIiZUf7qV2H+ZvfRfM5Mi2f19Jj
Kfe96Dcd2m0Qc/fuH5Xh7DTDUc3BH97/OC2HldWyvAQQHHFEhHUMBbkzMUxGujNNHE3Bcjo53fjk
m648j/M+UgCjeRuNyn1sKZaq4dnC7kiBmI4bkjUbhBBq/8EI76UtP3E2r4sQbO2G8dT2/XINo8L5
mMU8XwVLVqIbQ8ZrNbFA27LVv/dwX08tvTU3wzZ+NZYM3pcl16/tWDyHrjlj6of6UqUu2YHogir5
mV7M2ivOm9f1STg0/aHr++4DdD982jyhPiB9RjcNF497hQLN1B8mv8l6bxnNVyUbniVzGepjGDhh
RvyGSJFwt6R2euGQMUy52WL0zo+p9qIU62Z7EXLemTmjMpZtYJEw841n5GMPlePqtNtt52Hqijlt
6rV6AJRsj8JqrdSK9FfBVHCnuV487dXipPgM5pMYbJ01LatNaxlREvTiV745D2Ls2WGsykkqpauk
pjjqO5S7OLp23qTDJKuZ1vIApLjNARbB1DeYDdOOWOiMla8xdV3h/V57Q9yjurIvU+6vNrDzN+i/
2vnBRlqclhBy/Ghl7ifLPMg/gy/22Hem6n0dbM4lGKazE0z5XyGt8UqYQ3fpxTcDh+PDfQ827cAT
LazySdAVZDLnq7Xf9XeDr6drdCOsnT/M1nE/PC/oZnZJLPtJ4NA8oUv71ZLqpfEYmpMQtAiQu+wX
iqMkvEugOV7iriVuNi4cwrxiq+tnIjFq4p+3uRj+UNWwX+1FVmmvlT/D9I3U0AO8nIfQyWmu3u2D
WOpzaM7Ti+Gb0bu1FeOvUsK19YynaUhk0nHdGwNjXznc1czLiEuxvTauEZybWQoekgmCowKSeXEj
p+YnNOi5rPlfo/EY+iyvfei9UI1ZYRcv5DJFh9XQ7gYRGAaXVkQRYIQhnSwk/vVTuRa5Z5RzJR5I
JREVgfHAiz7EAVD+7901zJe+dfyTa3AQDusaXRZ6IA4Ti/x1d4zgDuw33tU2QjLZ1YnC1iIhtm3/
Ap0TmTkv8sl06remseqLln0FVz6un0NfP+OTh+XqBsqy0NocVWssZyayTcaFtfsHubtvinMhlk6f
n4aZA2uOFvunqBvrbatWg8D2rvrwXVkf29qymIxhNRCgbV+5aTr/TD/8OxHdDHPR90H6na0AqxPB
rUeyOcytOd5ry1sPHh1VSeQ1zsPMCc/tpArzJOVYpwhmsDvVkd8dw+8mndaU6rqT53ZGIlJ8RoBc
z0vpk9Pcz9Wndqbl2C7e9hKufnfZrcnIZFt2j1E3GummTIzKVZRWY7lngSqRGUXyg66hPEboUaah
wctqlxpgWDBX244MHpEY6kMu1uJe59GvwHfa50B9g0yR3a9Xowj8azVXEH/gNs9u2a2HRS5g/KXp
NIli5M5E0fHN+rVHVqvLOQhGB6KG6WrMiDYY/+CJsh+MKDIOs1/WqYw0kmUm4kuETI5igmB/t2Dn
2OZkeBNEtr93IlS08RqZQ/tZ2thRc7Mt0g74S5zidxuGO1Zx52uRXfug1vq5MTf3Udp00wxgTTfo
Ai8bmlWcXC/33ulYij69fcwftgpysil7dcZFud+prBYXlJdWZppthsQkeJLMgplhqOVotdyOsT1g
BTZbaBU15z+bIAI8XLT6owaAFu1KMJe2GoASF5Htbmtl6wD914ppPrAX5zc2zuA0gjAeeC+4+wGi
zr1Yt7+6nwlPHHbvujbQ2LLlPjcLF1FAP/tnr95aGJPysPRbfRiawTm4iLY+ynECeJLhu+tX0Qnb
kX5ASR+lezXIuJ/R3aBSgLUhFTM8LCgOmRu35Q4QqR4qR44nIyyqKziFiMe57liju5r3gTQ1hZo5
GaMFxsHfi7Sh8uxnP0CNDKWqUztnACKQwErWDUxBcLvcfCt6q8n2RoAzDjcDIuGlWCjtjIEC55st
InnT3f4VDMIg0CX/F2xWpgan/mE51k7kFlyHYZte3OxWc0D9AUq/M4cJMR50mevT4C9ffRf1wHmj
ncBZrcd97/wHXBYGOFi11KdduUY27P5vXhpJFrHubtFozif2r5VRoqqPoMvuiwEddcYJD31QBx+V
R81njned1YEqxcXGc7yZ23C26m9iY4M20XptwTS8Oc5Z9V+bxh5jn9H0HLHGJjPYwS+wI+hiuhA+
giqs3rdvb7owiWPJq9G4snKEZ4+Z+HldCus8cDAd6OZETWOwaN6XKZLPNXbXj0DP5VNd0oE5fCuu
8qJvz9Dh9b0c+kcrWvA79ft/PYNABsJZJM3gGacpjx5Gf4sOSGV+z2WwpmZRi3eDqeOxIt7sUA1w
mTqol4uGIjiVwv0oLF79fJwXmxiYqkkhvbs0DB3uITHVfxFeDUfhwVEZ4TSdNmPlmsDQWOQMuAgG
9j+zqn2H6AMZXMowauN1l/Lv3sGBWUq02eoSRObbU32woDOZRKTkdGczwO9XnE0HBVQNECNZYkX7
uPoO0HThLwnqrRGczgmS0mq7W5t7w22QdX7e9KKP5hKSHd8KPHY4hG8Y7bo4dGmxt3xbJ0thWEc2
EfNpDykQWj3f7+IAEOFjldDRQd0aqRbtf/tmV78DUxOKEy1ucTX7NQQbGZ9RtQSxX+dlGuTeX0cT
peTbwX4ci1KncuKYq8OaobSdxsNu6uHg5tHPLkSRNMhoTQx2LaCsbn6cv39TXbb/haUyDyEBUD/C
Jo/u4+4PiT9NEG7l7l2izfzpsSqBjY4ADHlzNvE/J6NRPpAfyYRpdVPqNCvAKAmuTGftRxMyzs77
8DqAOaZ6BcVCvL+neVs2X2QIqsewK/J4Dxf9LivC7y3HKS/VZqhzHVZ/bX8pGLz9Nxl5dhY42kGD
Evap04HkjLYyM7tDidcSe3PT+XwySN9+bmmhS8lkllxZvGqrWWxIODhMloWAGV9EDr8OawbsapX4
3SJOUWVb3C52dXMMDcxicY+bpkVsmSf/jpaxJJ4Mix+WyflJYBXaulwH82HHR5aOaoAjpeYt3ZEm
nRt0DAlQqx+3daMu43fi1Nhp9HxwLjFIc3tu13o+tpL2iHHoMNq05LsIU/wgj81AN9IOV4297Dbp
pfi07Yg/uvTAbQNh4q1b5Ie18vP3ucEtk+eCJExvmp5nrvFLYTSffQS3O007vouy5s3azTrtes+H
gAnra23Yv3zt/ef4sD268KzYslGmIjjIoihHsob8mbvC6Mhlaq3lYrqO/4h7PrgvXmXfKYQXSTmZ
z6P0l7OLyjAto0il2+C218kEqHBnLWNMpTN19ws4R4EW3a0am3uy9uMIGg2BhNmewXZRCllEDDoW
K2oRjEtmuqgKWppC/bX9zCU6BLRuZlwgPYkLFBLxgj0iMfC/M0g2xX0s5+gmuQQfpV95J6Hz9cNU
xBTBdljq8bsFNp6HZvE5nBqAzM6b97fALNnQisXOQEHM4YbwLnpCPIYIw7IHAgPz9bTzel8g8LYn
kjQEyknzgJZhuLdF/m+RVvGKFMdLg5nLcLEteRXULkE0kjNXTHr4URL7mIwdydqTMPQBbDO/QVpa
sevBq5WW8asYAfyWVbHV66JVRBK1ukEuRboqQoxfM7/sD2i0/izmokw8MT2XA1+YNJu3ap3coyxR
yXMU1N+5el/wFzLxfeMaNmxT0P9Y7V1cVfqz/JZuzP4yHUUv6oRPrYb29VxEn/LXN+OaUDXvcNX7
n+Ha/3LhWh9CXzYMoN3VD6yHeSCdyet0XFfd2+bszztZZKm9InFxwuEQGNN/Y2C+9eZCJpdmzNh2
46nbdoxLdQuRHbXzA4+UAzPgOImn/L/t0JfHITSsxHUAwulFnOIWWeRRjuLe6PK/YGU12peujwPX
V39NigxvzL70YKLDeHDCvmH5RdT7EWJyfW11PZkoXSPWswpj/8Kd9p81TuMx7Jf+5NVllMGoeCc9
RGFSGYgwEGwiKU/2ai//qLIjM3kXq5G48I1HYwIi3Ydith7MCbZ0YOP5B63e3fuGqaA1Hb+Kc2Pt
0uj/cjEHdZWYloFiwWqAcnL9FNmYDf7hFWCqXTB9RmYIHzzNrAdbu/wwURF+kW9Xfw3F8H3VL/51
KEDdEADmxmVTjcNws6HNXKzR/RvRPPJPFYruL4UqmAvMX96tBgMGh4xBGb0xzraZctarQx7lLrT+
QsyCY7T6a6HS6hTSGUZuXLCdXbGg0/H3UT9Pnd9D1K/9YXWr6pjvhZkwV9Y3oE77LvVanrZ1aBix
qxFVM1Uk7cFycv8fCofyPFUQXdLvhrclKueTNAJkKC1H61BFzrNilL/oEYfnOqo1dfdmefVXcwOi
5O9KQ49X1UDV/z54m/gDu0gUiGwiEyCTkPj/oGzaN0omu3dTeFHmzK5MZ2WsV9M0uylWa7XHXdGN
f5Zo74bYn8zNOjhbiWSMQth9z0ZUqgSPVWXfxEWbBye8HeNvWjdAbfk6K5ZoljEmCXFnNTOuBj2Q
NzDJGsGanGxk3Xtkf20RUcPIVeVKiFNVPuY+lCK3TofMgoHzQYSTfWzI8f1R9KMZpB7RyCBKEpyD
bdeOQ9HW76iR+hZuPphYxjfi7m7brswoAeJREXKNql1PEGnqSxdm/a4ic76XKA1Y7naksaRKgqYm
0JDosf2+Cdas8bYIKsQL+qvbTGwtkHdWEZv9JGB1hBnVmZB1MSV907vbu7ky88aRtoog2QBtsmpr
GAoFr9qUuF3lAOp60j1Y9rrMLCeV+o2yNei/Y5tt1oAumEVirutMIVEx+Sqt2qnMduZAoJ96YlNg
KJ5PvTurp3z0ggym0XlQDRzWOd+DKEg6hAn+fTYBphlNCfk7KL81o3gYo+oStQUPsHZgBTK/XQDD
HCoJJQPzCm/NC2v8lACAzY8qF6CmQ8uXkozgPkva152nUmyLS3hYKQ+dD9+T3tNoKTfK+sEZnhC6
R+dpLAKVtnrYmwTlixGl0jKgiO2lrB3Gyan8cilG8eKOAbzNtjrUK+KWfcNCIP0xOgdl6QdkQWNc
5QOpu7zPOd6GyPmNtHSqnkvgsS1GxmO71y1Uvp0gMXOXjFa2vEmWQIJvTWqSMyzf0CB/A/rdH8q5
UsMJiX2tYwA1Pqecc1ynvq+c/G1S9pi/6Dbc1E8hm8VpECmstTz4LazhBxyrno9ByTA00Ty/9fLY
7pUdpvnSlu+yqPsnRazPa9mKoI4NUPuHwSj5KTlXGZW8UARN2lgKWNvp9fAOT+SUKajnsJ8X2kS6
pNkm8TFKy86Tno6X5dKvYthSs9EB1Ha0jvI3NK/rPgdWYHaPTm7m9XFFB0YE/WjU8Ae+j2STUslv
omS1Qy7TXH/LuTemdtoyu/3N1Zv5a1VVeRRG76aW3dukz04/qkbwmxSmPOVR26TE7EyvAfLQdLL6
ZxZuffWJeMkGV48MHOOzrFSOMD0sNMYArz3oWZpxi9Y1pd0YFJYfNAE/Vg+7thgoqmaj7Y/i0Uft
ddYWM7GBOcMbZzDa+qe3Lc9ciNWptBfndXQ9fXGXInwcKVPAvNejaNrz/lh0Hkfu7ExvOxAbhLT+
nE0EYEWFMLkVq0hD6FdkmdqIRWjLY0Vw0/eMSOZbpdQLPBTjprtUz9oyuhQ9wnIIA7GnulbGfXU7
lBoeZux1wU5paGQnTBPqYEqZU/oauMyuwWBvDxP7xWMRTeuaRX1g/YSqNDlhFTSWnXf9xyS35dyh
BiEY0uj7GzpJY0halNV2woCuUjmPYWaEbAQ4YTjs4rrPi08knsOtrNj6UBRZ60Pkbj3Cez0Pf0sT
yNxCWWklcxSWFmaXGkNBXQ4aEY+luSaicT04o2c/RrAZ4JQ8UPCzy0vhjVO2KDpr8M24aP9r+WrP
fXEe/K05D1vn/amUzVBot91ju4nulqPFevE907/aYuHWWO165FJjYYmtxe3EQZVuR6KevRxo+2Zh
Q0ZHWTUh7oz/8HCfOrAr1qpQ7ddBL/unOwBpxd62RTommDNPJTTemctwzNhV3j3bz/t08Gcq6ujc
+zVUSHK6brJeXCZP9qM5SC3tkVcboKT2CjN8D0Dlj3ZJAd02lT/yyPgk/qSCkqvEgSzdh0Yxf+zb
HpxdQm0PnIznANlbSpxjnpkgl2x5ii9PPQaDvDlLa2bSREAo2xUBm1lOVzYJbBFW4LGxOl+qLJH1
K7s+qmXsYumOT5Gr5nTvpEz9ZSbwZg7ve8vE3EdFfZFh4Cf95G+pMY0BJp7uIZztO8KhrKud9rRP
1WkQayoDhH9qGJ0Hckqe2hYxNUVe77VoXIJ6lfUfdWtfG1x/7C5dmBiLQCEVeK/wnGtmEKiZ0b3+
hbDo7o/70Zvb4OwZ3W3y/LcQYSupS3qA6hF3nvcNDLrFSzQUdrzl1nBywJjyeS7S0JGZt9avs1H9
GoTJdAYhQlsZeKk425645SOCK7xod/jnIC56yzyH3UbXGEfdFMMRBim5JC7ElZvlTjkx6hlP3zpU
dO+8YviSnb4/z50Qr6WvHpx9mhOKcKvEcgrJfKKec43ZSxUCPpRvPtZgrdAjo2hi2btl5vbI+npu
OGitwjmM4/fp41VmeWfC+WrcEtyMWyWDvVtQoY0BSDR7mlN1BrcV8LubL5d2cO+dWr9Cq+zSItp+
RqgEBcQp3HThnMtoB+VbA+/QigEDR9+BW7hln2ywwmdIeCfbQ9Fk84QZy1m74E/UQmwFGu8Psb3O
lbSr7pmigenVLyRo16LLlPyXORWru6FSje5SbTsvu1tE73PkvXdOTakES9N8QD1zW0yrezOC+h5u
TZGgsYroavbNn5u/dr9EWKxMZa11h76u5Q3vBGchlPQtUB7IsMGouOWbPNg54v4JG8A21v+NUa+f
8P1AHqNdSLRfeBftLNbJiZztc+X0f4VEK1LZg9tHpf0446qCBlvNeHKDHlq6tBFYdjiIevHFgI0R
rBhF+WMwTAtHGpL/sQ2ETtYWWfMVSAG2cJh/TWgWLy52vmlxw0MubQRWw/wskV5wzYVvzK7IRQyE
6HXJux7A9Bf+Np/ctR//tIO9nzq7OONzu7vsLSfLFvWDRFCCHuynVNWbmXc/K1VcWyRCxwhV8Z10
5jkFj17ScFbbTz4867gzUKdGM337dbrJuPTVrObY3Dz7rmxMi6LiLQ2aDQEfmgdxwy/OKzn1WBsn
F1F24NjpVkfeqTJW79aHgbrBbDPli3n6HXRmcTZGX/3bPZ4P3w79h4ATKcEyZR2QXoukWgwXPHLu
bvU673/LYJQDMdjAeZCUPhKHKBeX0JXl59KSOdHO1DY1raM+GsmB6AcVrJn3D+9Ccd0Cbf+D+tcX
JfL61LItIpsks9shDPE0aVElHjUxDyP0JH9l6J1LA9sixoyijkfKOm/BkrPsmGXjfi72zswhqH09
5tMYynuDi6VO6CI3/zV7ANrmNms//9DVYCEckVH0rpvRewso7y3jXnXbXRnNcopgGstj1YMHQZ+b
5ZPtRu0vHpyivgbKCX4UQaF9lIYeRrqcnLbZX7FsfOenXHPd+zdCyKxnE+W+StpGa4KJSnNNvajt
MRD4xi/lU6+rMVBs7FuFV5Hd5DRPZd2Iz4md+rQsy/533Nf+VkWVnFM29vC/pdw78yjFtgEySDSx
ixk82Ty0Y7zKGXxswZrAPGy5ryjAIi9R7W4hS4P+Y1YTvQdeMPQPNiq718oAeHHGrr7hUxjPYDWo
x/BO3fvcNu57RfvMIMo+x+w2tPpg5cJPO9MYBz7zwP7B0OlrGk2i8qeHcvpau+Z4LltvO9okXaPM
mULnjoi3eXbmsE3DfsXcMCnnbgyBdWNERZdQEpKAegVxzIpXEnt+NL62DLipsL5RPdMMu6cOvWKV
rN3ip+M81clu25ALUwlh720/XZv9b9T99F6K0Dh4m/z2Ta3hs2TzZcVxIEtW7PKHttb/pN+Xz3WE
eRdKMe/+SqtjmhhR0zPNk41RmP3dst3y4olaX7x+8IgVcnHV5UrfHXs3DjwjVeb5ITLlfXfSicCZ
d1lvtDly/z9CRL941lieUPLuyHLK0TpVprvgXgWGR5X923RbQBbBOrZ79ZqEC5hejxEjtmr/xcS8
H3dLj99vBX3pHbt4Rdjjnatit18IbFmysUcBb63LlCy1BXkkXPwJjEO4k7stQyvnsKzxOQzAC99K
BeC8nt+MrZz9geP6dXHMJhWKEtKpQMnObK4YefzibEGxcmgAqDq2bZ+pAgZI8LcpyRGrPg2Wp7cY
oYn1h2tIH8aa9ghvHgAxDZZ02rU1e0X9BOYbHljMyNyHA0I7uCK6iPxbOQK69UJEv+md+0bFcn2L
BrHEgZ3DzNKkfCBnhSndh/oW+/zQ7FuJmNdneCDaJ6XxR7KXRxCspZU/otdYE755cZyFeSvk8Ajh
LIFDUWDJcWTk90Pnxf0m9Oqm/Lew3sStrgg0X4TF6ziWx21pnNjEtJJMJtImlNJWVmBA5B+5/9Ap
u0EyGQUPa2W9RdESJAqV1dPKx/eJ9uOf821RaQtWO6s0nxavFYcgQOoHLgT0ycYSWz2p0eOyFJlE
tMnCEBogJcH26JOIqeSOhhZjZv9t1hitdY9pSvbiweSxd2uwuVoud+aJJh6KlQje9eRrpGiFhzzP
6qPToCv+mMMi6nrfJfXavdPmVCbdgtHT7YkOzd2O66ML/nEQUOzU6OZv44XL0d39P8zDw2PvlHyc
O0ALbovpuhS4m4fKfKKqJTxNKuzPZZlXcdipnnXXHrnqkXuFDtIb7E4MRLA4rVHnPF7eaD3UaACP
Ej1vUukNBu+7n7xcyTHSe/dRzc13xxIjZNO6rxMrIA+IL49rVEYQOOhwd1bkC21yHyQURgmX2xUI
euY3L9oUcUKTBRYNMtj/GgZ+BxKf9qgHiejxS8xGUDKlTN7VCdb+BxGNxiNX83Yqh3lgw+0nVIyF
x2GwIt9qEQZP7OpHvHvPIXqh6/9IO6/mxrUza/8V17mHBzlMjX2BQDCJVFa3blBSS42cM3799/A4
qWkd8RtPlS98WhI3AWzs8O61niVoZkalPlNZ/MZs/6i8bvJxKG4n5FV9KGrskhgjrI6KbL+oiqPj
hbBZH8XwuTTkCfjofMOMBN5eS1SedHHOHc46eNOLcuK0HttAVYkFJbjFeB6sOV2PJBEdFgTLt1M2
9K5AJNRBn4xiBWGWbFI2apQSspb/O+kDXqscbXcQzQ6BHelhEqeQhVtSuLI5LTBTOmUNweiuX1rJ
FSfrxCcotSsVw5yDopm6sYyPjW19tK3j/Art1FFLq2wVt2HoZ4F0TPP6SkDN5igSzjhzKpkYKc5s
WhF51xyb3ZOMNY6DhrxFDpYn60mNDXswgvmYBGWC67NgWTj2doyCk5FNHDxG7auxOBX/Uda2DcKZ
Ik+NXbcY8n0XsW3IBkJ9u7jiaGg+GabTktJ2U1BQToTep0rV+Q2qrOtCh3CSqN1gJ1J/RF38JIyC
6LVZINhI0dorhfvuGmq+LZXoCdV764gT6utKYznSzN2Botty15pGtW9hPFZy+zzpVr1KMfdSdiPC
ZWqpfoYqWfGBzOojYNDQFnRi+EJuJ4ZQR0ymB6ItX7WYWVyPpmqF7GXwijQffCWLrgJVVbze1O60
sB/YeVhrPVUzb0ktcSWGZcjjqB9Ug59XZBhbefHUpKgyR02evYZagWZgmKuJFfAUVClrY05jNLZp
vgnaqH0wBuXb0iwpegbOHgq1Q3w5WG8S+cgs5aTCUQ063ryk+Nvx9+IOzxgirLBaV6pFPSyO75Rp
al4Stdjqcjy/YNRKd0Eqh1tJTkwXNyEc27J5qaRUZuOmNZy2zsqRXInhtZnKdLWwxfyeZMqwK/A8
rEqMiXdZg2NOaxBlh4KISkbRZNwY6hFOAEfcFid/HMLbCvs0ZircgmovObKuHNlb5HAXqBIOBF7j
TVrrgXoN9pT1zuRXonwTCt2KkXGLLPyxaaO9lDDHoZ2LnbZCdmxw15HWdR7+9h/hVKRMovlpphps
U0pbl3n1gDUX1amYHGRgF2zkGFirQMQkOwlXwTK4Vdh5VjTgNOmFA8nlmtcPLUXZTsY8Gfr6kqDE
y/qfOjMwIA5j8mbWmu7Ee28TDy+7lpm84ZxiY5+Bo8V2CB8kS6XSk7o5vY7jbp/lJj1ApVeFAjcC
r+pzvcgPjIXPGiepq6C38PBFguq2eo8Si+0tktM8XjGPL5x3pqEXhpadtJVysJSIg0ApfMBswUuS
9cvOTPU7pZpHP5znGwmlHUCHElXPwpnjkqYZW3bs51UtFTvWbvXJXpOVlByD4THuCQ5oZUQEkryg
2p7q72bc/gQngk8WCaYp9CgcsiDcLwEGUNRJi4P5Ee9PTeqtQRbuWi30yenDXOQokAVMnmFMkZYS
eRNCIVspxZizrfYhCpeESt5yYBt2WjoNiROgRfc0nNO22Cr7rAsbO0o5w9RnoXIKjBA2Vev7slQk
uwvka4LYkZ5k1BxTTcWFQ4nOCfPoe8jpe0xFO53QqteCE7Pv8szUNFcI1AtHy/P3oFweF0vPVoSJ
nA58sqMayzWC0AqpXYqONdYwkVpBzTGuvKwkdZmOVjrrTsSy6bFRlt6phCHg7ZpDV6k57jWa1FzB
QKl2nKzJNj58fVU1GOg55MVCaMm7OWyMHcqCkYOyKF6J6AIZlcbXehwDjGZT5itq9zik2XVNOdEe
KIqd3PjxWpbrl9IUH6Kox5I4RosDlDOjV3OUPYsnbkb7YHZG4xnqgNXnJNSvZPbVec4iKV8ezREA
BDs8UiACgRN6TWz8BaUVkZoJJWZ1yFmjNdWi+lneogHGH2gprjCzWrCndOElEaQsPkaGyEOMFD37
geuyfaaSVTQcuWsh4NTZ2OEZYgTEHyn9iBnTB7dR1Cb3hb4WJHemPlX6ci0i+wkHAeKM2VgdZ1da
kQSbMYx6ULJpbERodKaa5ygojeVrWl9aB3UMtWknSc3wOAZ03/tUH5CbyFnQ6XapK0G/4pw8bjlx
sBZeNernOvVmEdEX6o/4EvP7j9BKp3//QAwLek1SZIPNtS7UyMQtS5xfTXxUP7/mQv0Btks8w3bN
wjJNk6jhlZaWHH3UNOyp25FKFJWz83UT0gl6+Rn36AyGGWbygG8XlVssqqK0ZlGdSPQ6ilzOjIAP
bE8ZN2TwFXr8wmK/+tF09axT0wvk/GqR+rzywbVMN19/nT/CSZ1x+ol24JWm9uQHZcn6y6qZ2LTx
R64P3xdlvsDZ+wN+mHgG8xJYUqQmx/B+Xag5y8cgeJQp1sR2Fqp4c6sk5R2XarTnX1/U571EPc/R
C6PaSJGiLj42N4oXQra4vdrId//Zp59QtB/6oCQqI8ezzeIXfa27bHnUtSiW8QW+1+ddULXOgH6s
BsRQTnTu1cABGZpTET8RxU7DCC7x2f/o9pz6wocLyBqrFE2EJX4pWTnZZfhQZNaESXSBS/15n1LP
I1WFQiowxOFVjOqbSO7XqVq5M8uxUbiU6Pl5h1LPs/44RMngc+UL/DblRx1wJigdhEdFXtVxU/6H
nehsLEC+3KODIBS6SXVqELMmeDKnAuuvO9EfXcHZKDDB5tAqMVlYnJ2OurW29GdAFT6KidnVGikA
LVJXFziBf9TY2UueopeMtY4H0g4aCYYiXpceMsJ2DsN4ZVZ5QelqCP9Gv/uvH9N/h+/l9d+Gsvav
/8N//6Dm1sRh1J3951+v4h9N2ZY/u/85/dk/f+3XP/rrfZnzv/Nf+eUv+OC/N+y+dC+//IfH6XM3
3/TvzXz7TgW4+/3T+Yqn3/z//eGf3n//lPu5ev/Lb7DCiu70aYx9xW9//9Hm7S+/Saewnf/6+Pl/
/+HhJefvrsrlJX+N6/793/7o/aXt/vKbKv6ZBQWafl0yTUuHLvfbn8b3008U8c+yxA8we0ic5Emn
XJmibLroL78Jkvhn1UAuYlmKrsmKeoJ0t2X/+89k/c+mbkqyKFmKakqqqv32j6/3yxP61xP7U9Hn
12WM+O8vv/36wmJWMyVDtiRVVk32kZZxNvZIBSoNbRTwuAbLOuPQpYW325WZk3TqhX7/69jz701x
TR/HIApYgsapgcC6GwYNBRfO16blQgTQ7yHo/5pj/9aKgmKPNYGmqOJ5mF0Q9UXZcfzJSf98p2fd
G/YaDm6xbcjTjTCPGzUR7vS++46UaJeVnDmVFLUENT2kQrfGD7mqeuWKsevCRPjZ1SsiQnHTkA1Z
PU+TCFq9EmLAIyjK2Yh08jHVL3GSz9YX/7j2f7ahnU26MFAiaYlpo3NFZ3GRsK+6dbuy/HIVrpTr
Dx397z3pY8+5cEHnkR+qWXQaxTgBnfpQ2m2NPyMwvn3dhnT6xv/+NE28S4Yo8TDPkrXKOWomq+OK
JhmNltU7YUTiYLY90aVOtZaSwx70OZnw9nXDn1/cP9uVz+4kJ6rzTFitgPVAeLBG6zpnN/d1E7/O
9v94WP9q4myE1nRJkGYChGwjhTpZNF7a5usKP+bXzUiX2jmbdhq5b6eupB3E317hoq6mWl5gDi3d
wRnd0IEOl7gqyqdLDOqzzIi/X6KkqYbOwIdF5mw+Tc26T+rM5OmtoNVNLkcZDulW0jpwpcOA5ROs
4YZTPRSOsOrwR1+Y/D6/9g9f4PSYPyx7QAyXqcgRhD3eFHvdn/bVMXCpSRzFa7yVW3ybx8S/cL9P
w9i/ddkPbZ6ex4c20Qh2AuwPyvje5M6HYBs5rR/dFcfc4ZgZOZ3d3LIZowAn2pdQ8tKn/fZD42fr
vFHi3DxKaZz9jNs/4nZ5b8FJuoIn+e1Gjj3Mxpdu8qU2z6aQrFi0MLUYcYlB9MIdxj2Hzb/feJaP
088Pj5euUj69Gl/d4rOZpF4S0uRirjLa5I/ZSbpxlL30BpWaM6wBFLuxM3gYpkVW04ODktwR3Et4
8s+HJgU1Oom/vKznISOdIM+BiezAnmbpSTqd+xTDZlGNkUL8sjIao3Ry1XqaTDgjmn5hnf3pPdeY
42QFX5wung0eacFDTiuFOxDm6yKsHY7OLuxWLzVxPm5EWlAnEU1InEbJHOD3/7uF8N+GB5WDK05s
iLsW9bM3RemSCbrDAr4neDE62YYoqps3Zr9e0Fp8/VaePuq8x2imCAJXh97ISuzXl3KQ5G7oC5rS
zJNh4o6zBkefLsyI0mk8+6IV62zWyIUlNECsCTYlHWhY3rK2nOwn5gI32kLjdS+9CNJnL8KHy7LO
uoEFp+8UAXSa8BEVPiZu7oR7w1e8+fXiuPYrTv1vT+tjW2f9gfOAAf8HbeES1Wev9ZBoPNbPspes
OCReUS+tYqd4LAcbRI4Try5d7IVHaJ1PJmI0zVZD+5KCnQejTXHXs4783/cTXRR1XVYNQxbPt+JV
iZdINDsGb+E6Dn/WHbjgS33xsxfrYxtno5cZFwu2NwCadZVytvqgLeaFq/h10/e3R/WxhbPejlRx
6QydFhoYKRrnCpI/5LVrGNYGmtXXd+zTqwHYobJN0RHxnI3+eoVvLula+nx+GPWHgVjSrxv4bIfC
DumfDZzdrgislqBkPBKhEh9KswNR25F4APpYHKOHr9v6dMXysbGzOzfIZgBfi8b0h2qP9OR39ZEt
eqdJJfQ5oI8ec2MNoWtVXCnX4dPXzV+4l+fJUkvY4ydVuJdVfUMwIwrT/2MDZ+MFPBVZ604N4BW3
ZetBj6sLT+vSJci/DrTBXCMa7WkhlfPTgB6Gl4ozn46yH56RejYQlHolN4gzwahu4jULyufoGOyN
53KveJWvaI70/eun8tmC7mN7p0v+sKCrjajMcyiTYBlNtL3wuCywWWiywRMgKcN7y9j3dZOfLlx1
ygOGqciizL7x1zalGkYQ5jzBRsy4xdJ1t7wiUjTvGw9olFeMXuYIe/1CeMHv4TDn89fHVs9Wj6nU
FfqMsttONrPHstXhHB3z5g7NdYlYR9jJLNJXk1ev5B2qg9QVzZsQAzYoou7CHfh0jffxu5yNK5re
opc/dSTEHCvzsX+PODTcsrjEGN67uptuBGdwkA6swnA/XOnxClHhhSXQWRT43wdSpgLqIxYpW8ZZ
V8OEJzfWAgFMRy64BhkGfMiRUFDeK4uNJqAPvcWRnM7PfOxCCzhc+EjjhW/x2cR3mo/+8SXO+l+K
OCxMJ75Egi+0md5AlZIFkFy44ZdaOetxVC0iM5dOrUy1LQQwYOGzwQf/umN/OjzIpqSJsg6cSD0b
gNJYbFWIyQzmrBNM/VVsL4xwn1/Gvxo4H3+EMExEiW4j9bWNgIm8aXu5FKZ16nv//p78q5GzbiH0
ylLWmI84TPuRKFgcjqxE9sl8VRfWhfyVSzfs7OFrIpWO/NRUX06bqe9tA8Hn18/k0i07e/KCiqd2
1Hgm4/iQlMQzP4SZdqF3fVqWQ5H6zwd/NrSMUsUBY8J1CECnD5x4IStPvWGNUOe0PPbGp/pOXmEZ
uPgSX7qDZwNJonK82566nEFwZUySRNlfGDc/u4EWtVpKubKs4bT6dbDONHSCs8G1VZyn1eg+kDnZ
ZVtc6Aqfbu4/tnO2EqqRd8+A509DoujIDqPAa+BibLbTe30FUt9X/48XdrYaCvs+UxN0c/DTZxvu
wspUMCYK3YUO+Ols9+HCzqttdRP0AakIbAR/9A6BLY9atpK9mDXX4Mz1VXZLFsnVpQ3NZy/xx0bP
hqJewigBbIClvlweUFp7hp5haxKhVQGQ6Vrv67fss274sbmzgSmp4gaHFM3F+GBHLD1Wcek2flYs
tbDN/14SUDTz7EU2own4WnEawjeBj0NqTQrcpvOxcF5o6dNr+dDQ2cuclVGZlQ0NIU8EqkiMDeKH
r2/XJ0/HglAs4pQ2JIor5+8Uoc6BNpcBDJ5vg57bonzXwIGqcwuZ8c+v2/rk/f2lrbP3StN7FGrw
/e0yf5KLF7W6P5lkvm7j99y0sznjl0bO3iUK3PIk1DTSucuq9JYVfhsnO0425Ci6oI0gzQvd/2Bs
/9Cqcn4Mr2fhOKBsBhWNtKUzIYcxLaJZvvC0PukQvzRz9i5JS71A+KWZSb420m+gcS40cOpRf3z3
FPHs7YHdFOSKQQPxZDhQOT0D/A04QyclrurrJ/V1b1DOBSHmPC0dxH6WWg3cR0i8Jn60S8vbzzaa
FjQ0i6M/ylGwhX+dMzrdGEGooDMxryZ3ca0V8AbAOqxmfWnbvJRu5WCJ4WRgXmfPl8b1T3Y0vzR+
epwfdjRSKGAgwSyJHvAxD+8krMKGdAwUv2iv+my88Ow+vaE6+HlF5hBUPl/zDaFa6WWE+cCSJac0
oXNE34R+8/VT+/z9+tDKWQ+BWlFWeUYrxT7qPIyB3TVrjMA9VfpxvkjY6B+bbX13eZfw+/T0b53T
0GTDkDScsL9vWD/cztAMVJCr8NilE0PXDfzaAx5WNVeSe1rijKtYv1Uo/o+hl71AknPBuLhfX77M
ifHZK6JapmVZsoEKWYTVxrHwLw9VizFZDPQqXo8oLF4mHVrECcxmjnfEr2BrtxUDuJU3mzXic4gV
Y1SsYJCFgY+SnqCqJouoeFRIlXRHC9pZ9mQ1DwH4kklGpobUBa0Pck6RHAWiYrfNBENf7kVZCr4J
edmyD56rKL8naaZUvG6OVdErpXYsiGYxklaGXxn1gV6vMYqrsWpXZjU0ioveLpFfOBjvpS2Zf512
ay1zviCBhUswIHWUyPf5ATFfhnkDpctv9REbLOmApJk0WSJY11OFVreyrTjCKjrA9EidSu4MwzPa
XOapdAWbdNZO81YI0Aj5GEWNjXAKtMJWP90sgvStFqhqWqV2lBTQVrMUkPZUZObeKka4e3n6NkR6
56GgEFdljVZdgDmOT1NHej0N37oM5xqg6CersVypLmt06PJ7quHJJT4zI4icvd2GtfF1E7dHxLyA
4ZPx2TANNybTNjXnBzLid7hniYBJ/CAwbkRAg6mS7ipN3hd05Fl9aqyHGLWmlEv7IMHWHwyuMbN+
VoSXBZFhIRS+nKercZ7sNvJb7S5NXkmbQYmKfTx5xDnpzprkjvoA4jIesA8Mkx3z5MibAj8r3xcg
IQAIb8bYQsybe3GPhRKqcXGQCK1pUbrD8FzPihvCCRkkkkSml8C6qa1bExulzA0UwLoRnNeuFO0g
iauuBzsjbSR5h/Ndqe2Od7K+QYpSjz+GBc/66OFxWoz7rntW5QE3iD+lrgp/JfeRdsfEAsajk84/
QVIB4kXOuIBOzFxYec7JojUPpH5J6UYtrrLmoUkj50Q9gEHsyGJj59JjkLJvNx5Sda3L+3honVbd
j+aLGl8vLeB4DfbLbll8IdlIxj4mL8nAL6dLO/Rd2lLYc96uF1wgQXBb42Bawu+iFgBEEOH3b2dj
nYKjTswd/CSSQtaKdOz6aiUspZ1oNeBeR4x21uRrlAYyC8dW5wrisRyjTdp+H4LbRIRcKBo2q9/d
FOxxMfoiZBl9+BZMP/WKPSUG1MQx63UXrXNzAwLZNgknAkbVmfveeM37K8HAlU5W4aRATn4FagK3
vPfm6aAHhdfohAXFO1mmdHNtCjVYlh9VtOM4J5CuCunVaLcipyEqxgeQxnaabWfWp120CtqNkBzb
iSieXdHzE/m6yfdlcBvnTp5cz8PzkP9MVL+VV0siuXL0NibP4fJNH+6m+U1qnNGsAas/msDesO3S
mV40OKTL6RAacIfW3p8MFU12ZSgdB6IPUrkph03LSzSnYICCE++osqNFBjCEQzZcJ03jDoyptUl9
RfLI7kUHfEOKHpDK2dFg0piEwS1gK5Ewt/s59mNS4KoHOUaekOEYfZ0CqMIuqWgOY7gTtXdh931U
3JGBSItWExFs2cFon4vmXdS2CJcd2Jbgt+06vRZhEcs7iZQO7nwQM7fAlAGoinDc4qCx2o7LrkDp
TnIaRtbS6YutyTCoXU8B+XAQapvhlhgIt9LxriL1UuMXubjpB4LrnrIOa3GL6UO2tQEKP7bhwM9l
N5hlO63WY3wss2MmvyXLsSM0Guw1N6WLiFTpDoKw4oWRg/tF/DmJJF71rwbL8fZ1bK+E6EFo7uVp
nyerUVwr2r6Cmlr6uJ+IFCFqbi1HV6DqhQ629D1cDYeCjV2m+9MC28KtVCjPU7HTccN1vtGujHKV
FD4OfNwh96yNyuSgZ06cgBXTb6JOuW0IFFg6P2fc7tddeIB46FhSfAjEVR+oim21hzHcxOoTwCOG
lWyhwNT4dfc6YRwM8lfkJO8VJnAOdhbz0KEoserElhhK8spyqvC5r1oXkuY2nBCA5NcYnmHRY9WA
yqy/aWXq5AuOhCQnrGM9WCgo5WegjI4iQnbm2YSkDWJxL6J6JbXkryGETgDP3ETBHYlRLLTAI0tX
lZzRb69mXfMLQjKV4ASyq/hGBD1iyZoTOJggBeI0BziRe4W+H6cryPL8y+gWZWabLNraGjYTcVzT
ZM/YHiwvY82aYXGLs+W4aPohFA9Jm9/lRF7YnZJeFwFWlwSEpeni0oP6lXgLgBEKWZ5KxGSkf+MA
5KYhXlSYMeLxhIzEOEFatdtxeVSYJFVwdskYHKaJHNK8xuz1rYe2EzJcDoxoqrIxp6dmYTiQs8dF
uE2mp8IybQNWvm4c5OBFxTinlye291sbbDBnPxnlDszTjUbuWhNdnaDMonQNS8fOdQoP2feIjI/c
UvonM2mCNaPL5KmTJcPWGads02oChWGhBhlrBor6qIwau/p+iXbo8knCVuf0thfuxjzfxrV4o+Mx
0JrhR98NGKVlp+06G4T/BLiwqLd6Wm+HRbpLxfFgBuaxGeoHoZNXJtynugufBSV8w0aJDWSIc3ep
s94BpsxzlgywtSOTbFZBild2/KFAWGzzooyLD0n0CHl5mwSi7tYqI/1UbikBDLJKVBzBqEpxnZen
mW5eQq8oF4bmKdnXZFA2vbVTrfZtBBaiwQ3oSUIe2tIjV/Nl4b6OYLGESXlagPFKSrIfhC2BKX69
HGVpl+bBA44U2BIZeGDocZHKE5rCt1RUdsCWWDws4bZp92186GpuQXIQIfGl9UtbyFAuvxfyA5y+
VFhlhL7JhOWZa+Q9oG62pQGcC6xBY+CDws3yXikjNrVXRj1Lu16Up+JdiDZwCTk8fZdZRuiPpF4Y
8atlcNmPU48TuXY63WsJwixelmFl9atIYw90StEBLaHdqN/wlNsJNtlZI/DojgmvGlipbMvxob0R
4huhupNI3cNw/KN4HjUnFlZxufA0H5hYlty39F1krKzZz/NV9jjnrsm4Q2kzdmXjOltWPY++4RZq
TlDcStp1pLrpnUkpOn0ujN3J94sQbNpV5jHptyUBuGvVFwxPxaYpu3S/oV/JSF4qHF5NwLtpR81W
9whUSgtn/iYXOEbs30NXHc28C+srvCbCYwzZBLvpKTXQ7tghxwlhB1tD9xZwr1JpM4VTsWzsSq08
VtWS5hXyrZY9LLqH+8qJazunKhZJN4H6ButMV7zM5f2TRb7qnSxt58kbmtzBQ82+wlEL1I/vgmqP
eEGk71F1UxgvZbOrQ7yO43dwW4Cn3K54rejnwa2ab5IWvyp5FCMjNnPc0hMMhpYeZyyItu57W2sr
IV6bnLVV6OpPoFf+teNOSvID2CeDSCc+O2g88YoRBLSVEbyH/QsGmH4G2Eu1kqPV+SUpOLPrQVje
yd1q6K8nwDAI0uL5Tl6erX49Crus/VZ3olMY72UUOxkBaT1niDpkYgMzVpmkTp3wLmNbMsLI07G1
CCEnzxKLqWHXGo7W38jqdiQuRxgoBvexy2KYpV+b+JPkaNIKIDw5vNpqvNKfT+STXvDrctUTR1t6
46NeesECPgRSkgQdjqDJDtwQb49dmkxrbNe7HmCflduCKQMQMeyUkxpVvTcbJgB4kmlCtSXqwe7c
mjkstEZlQGVt1q+K/lVkpcyUGmFmy1ndNIunK9pGNFBsX0WjtK6P4bAiTVWVvMTaTYs/Pc2pLUUH
Uu+GZZ/iG8PSD/aW6q8XJqVNBjQPQTV9KENOZF53wpuZbNmfpqYTzHbk6zu1WesNaSEusvxuYlfk
5gyPaLZulecIWsU1MeKG6ESGa1WPprGu38Tlx5A50mDzmew4o9pWx1X2wJKz4D2nOtyARluJEEko
lYh4yRjVrpecNRVsRx6LzRqynG6M/GdVeFV0M1bH3FqT4CzwK6zbsC8LjxllIhRkwyqCWc4BG45x
RkKiy4i0Icp3IJHGFpcD+WgA9QTIMIyXj6JwyCFRgo0pvnVMFZVMOi2voi89SygNFTu9K38G4HxW
fblSsaB9h3oC7jEI1vOygo+n7wftlk4NtlUs1oAk5J9YhAdChJeN9W08pA+B9E6SkG5gLPNU05Wq
Y9de4XlGvaztwRrHxN3I91nLpGVHTzEbLXahhKeUGLO2JKUnqU00SKp/i/IXjYW8HhxKyzN7L5lc
1c3hXfpxtW9GvwbbD3PIuFKlnaxsBms/zvuscLMCcI8TQy0dwTRe86KM9e2kAn+zs8qNf0YdvMI7
E4qE4XPbmW+Qy1zpEdwpNzjh7J80MlHyQxFiSXTG22Jks3UIvsvdc8GQ8xwlNkbO9hDEu6TaNiVT
KdiO76rq9/JRzbZL5mFEXEUQerLlIO6MPWfubKNgTSzkj0TqKsvuJYFAP2cebX6zru6x7UIbJtD5
itGxeVPGXXlLDokMTf0p0Un33iahs5TXw02FT73ALecYxKM1Tta71rytCaJ5kpnZ7seJ3u5LMtF4
oAE2TbHu+fOr9n3+2ZcbSdgQlJpzRt3epz212qtIxSNIDNOe2J1IvlNCD8u2HL/z4fK2VhmynUhx
E9/iaAHUOW88lUrVUwIIDWsmWg6ZteWoBrhtrqVDQM7vZkjJ6Ptm6Ksh90z5gA203Z8mNYKG2/Q+
GVRCqnWnq14AH2bMg9SbFp0XHDx9+zOHKNVNx8U6Zsa+/XkS+uAUFTHGtqwUPBlBbMUJs9fORLGR
9QRlhUIFRbhxndLH8hXLgbHHaewMIB9qoiRVd5ZUZzHI3sCon+c2kmXfIjEhfzFDCiV+OLpldEU4
NHtwiHz6Zimf5QnSGk5JB4ojaagdm5u3pNqISEO7nUxk/CPWvRIQ8fUAHVZ96Kgas1qTXcDunXAv
syrPXCF9MIX3Ptos48+ye+j7H2p/ZJyVngkghX11bCq/4EUyO0c0buMaE+t1RoSv9iyIbju8DOIh
U9/VZtWE9E1neQgZTfE0EVlqn8CCr0Xnk+MKWkbEmia+1XwWkOBUZ4PtTbft+4kJtLgE9DxWhR0e
GGC77qhkt2a2FfqjQqpoSTJHBTxQweIZrJU4IfvyqW9Xc33bNVdkvafzvRTWq2J+1KsHbXyP24e0
/z5E98K4OGVCiiboxu9YrpL2Pg6fEoIAsufEXMvlzAnyvTR4aX1nMILikCzMt/aqGt8mYVfmtyrB
u8S0SLxrrAFOvt6ZKaT2QfBDdiEJY3At8drixWiJbXm3yFEKDnXBymat3hmzO2i+UHoqHdiMPCj+
WfqjzTlrq5+KubGxZDPE9OYPXXlcoGnky46ELUDXseb3J+O7J1mvlbHWo2Mj7ktP1NhQexNJ2eWj
uMCROsj5g8JkLN0Beteb7zq7oLlcp+1OROAE5lyAlMP+a3G7+TgYK2XahPNNMjyaMms0ihuzvG/H
uwLWU4pReXDiMCEMnUggfauFnc0SmKcJcy0p18lok3micSapN7u02lmLF5DJp++16nE4JCZ7qGNO
UJdu3ADOcmeqBnG1IWQbf65NNo+tXlnfwFzkL3l6gNnLFry8zRneuRF5uNJvSdsexvXQ35zgTCnO
+5VFLorW+WEYOcy18eIksduz5fDYdMMNkt7YHPQxmRobCQTsXcJ08tqxzNqDK4NpkKhuUTu6uWbH
rCSwXSE8uI3FyM8cB/APBv4I+ukHWTV2Je6S7jQD4K2is23IHVDeGj6wBjZ65HzJyxeYIGtpOCJS
iUI/Hfa6ZocyAmG7SdxBdNiIagc12/c9EB86sZ0J96cVd/7c6+9B75DwMNWH4mVst2ULzw6m+HQN
9i+23DhlsX0wNeIRVydJCGUyMhRlhWrc4AySX3Zro+e9Ce34pQYck0G+vaYcVSpreZj5/W+zafqR
/GTN1+0JmnmC0IQkwOqbskHn4yBtxkSp6juh+xalt1qyOlWu4pSJDbr1oG6I5LLN4jWbrok2wSRn
a+obmB2nkKmcAGQDIFHLPu8LsPMkfhvJMQ4OSrduZMiXvOxMdD9AQqgwP3PM527xPD0uC/Uyu4XP
TiROaqvr6KlGsk5LJxyNuhUE6K1uPKy5cyI8E2Kf4HmsGu6oXsPVcgn4hc0vWzdqdRSuWQg1SENT
wsQcgez4YlNRLrrLYTq0w7qmrCdsUnlnwq2BQspBvXKP8T58nk15o3dXPaVQpQIl5Jts4K29SrGS
8Kd8CjZD89Bu5dFwhHpj7jQML60dydzm51C6M5UZTsuxDphRqRC1AlSKhnXzQaupp/aelqyBJCrt
7UxCV3atwwwVCe5ONDQKzHDhNm3vTnXgk/DLhjqkE4Aa+NXgjiY5KcXpmkokUqXDgkiTV9NjAI0g
WleLF/8YetVm+RLIN214lenQdzYKXWuyE5ksj22mwS6/pvgVtixkV5TqtB28RKn3cnXTxm7A98hh
eYCkuR9e1GuV3Xm+wiw7iP4SbdpsV1J5BfEBy5WEi/VMWJpBydLWieG2UESRbo6cA2ij358AWukB
eGwjH5biG0VQa3hbRN+qH0FmyoIrl7D0Tu8lFxSTi6Yf4hbQN5QSJ5AeR3ZVFOvgydr5m2D9P9LO
o8ltJUujf2gQAW+2JEBX3qqkDUIqqeC9x6+fg+qOfiyQQYx6Nm/RUusyE2luXnM+iXaVV8gqxLwQ
hBJkEHUjhbjE2QwXXVpipRxC5fBdI4hHdJ5j5qNuf4Tjzi/uGx6WbDv3g+LDQHPqPwhxcLEIONSo
LsLP53nr33Y4fM8RfpqLelLAPKiOb4S2i7+FMD2YixXikhIhMLO54kElJSPdsg6UjO4bywcOSFOk
16bGi+mtzXbABhkxEQeD/qSEoNIWvRV0qAAt4Ho+SpEz3oXmu+A+B6Aeib6voDCLK+Xdyu84m5po
Gxc2B6pWolV+JXR2H70iVyq221Zw1Ccw35UPcIKeYAc1Q6R2jQ4yPLUma/+BShAxRk4RQuNmyOyi
3KusQcPp5LtB2xo4aB5fYcMjNKVuRPut94+D9B6hKpTkiBmYmh1y+vq+Cok9Wo9EdKc4fxuldkh4
Mw/vZF7vFW9Dz3vtM5nlm6x6CJzE3NPnpg12yEJpZGUSYg3lZhRqqPLhrRT2v9SythFpvu/4301x
TJD4Kn56U8qnlC341RUSAJHxixxOtwY4L++0DvIlQpkvgRkaDjwcfaNlSM23WgCUWtSTEfhcNEr7
iSa6RTUrfMzgSxDAFXNCuZpoQpsPUzG5CwZhOKR1yP/LIn2SNjxRYkEVD2XZ+Te0JHt3lavyNFMj
FWk2eQjSaq+IVUtUKHRRqNHC6KB2GaoViN1K3hN9fuZtFLc72UvuUTBo6XHW5SuVTtuVqyBgVeMy
aWlhZ0jdh2omADEUHS0bHDGGOKOD+bKs21IbYDZm5ovBfjFa/wDbDj0OeR8npR0pXAcy0fwqYV2C
Y7oBfkixH6H5ykPcO2rlDYqQz4kU1dfJqN/RvPm9UdQXsFeHVHH3ZWY9NCNBSnSJDkXY7X3dvApE
40+tTN5EVGqbxO9TW4LtSEhQeG+89iMQkHUcPxUeLHGSZODP3TrZwY15byyE5RIQ0WUJ4taomuqb
geD2m1ro6bXk86IElWRuaCkLHyuQ+NsSJtCm6QZ9F/IXX3yBVaEHXXen1Lng23lTNM9moELKlRvS
h3YyiLB/zCqLw/esQ3/kuvPGzjgkih6qr3RTZO1j30t8J4m4PQeT7PJrhxgQ9VMaNb277a3Ya64y
QcylF0rM4kaBeVGU2X1UDrxP3C4aEEfqzfYXKYKGS1+QPCz6fXQoDbcU13EclWgXlAJsKzGM1F9t
HMq8U6ClZzaUfe1XRu6rufLoxA82SeUTWW0NDeENGd3I6xoM91uQNFYP/FRMh32rWaBTFA0BJ647
WJ4fZZwCSUHcxuO9BLC3O1Q6+rGORU4SrZUia7q7zkOSksU4naOp1BHsiqUIvHLptU1OKsSFyBdY
zBM+l2sQ7A96RTtMzanxVeeVowq/cyhLApNNVnsgWkZFzKa3OtK+8r0i+2n36qcwFQnoWj0UqDLu
W3dvQK2Xd5ExuI9m4cvBL5rp+picXQetqCZdO3FdSGdSkNw3MLKEPPXRxPEHAL1ObCnZ5Ia4Ll+C
Swp0QbTyUY6X+IuIJCYFwY14TKS9AXxZ8JxEMAG1O4KSaP53CRHL/rELZLf85hmqG5e8jfIKgHDq
IrablZHkbv0ASWX04+qu2CVhW6G8HEPGLFM1+NNKYftRtQEZQmp7hpRN1ospT602yNC3sQQBhG8t
mBYCGui9tdVvafSVdu/Wkqv8BhyhCbbV5wIkF9HPgRk1SDLVPaqC8GgDtVl3soowSmyIBrl1rTSC
jdoLYX6lACatgFgJmbYvdSnfSYgu3rUBLUgbyQQptBI7vDD+M0C4qmrdB3uErsWIO123II3pYhzX
Q5aDmCk8Jog49TDJ9ELe7WBltb2/HWmqT6+sepTDZ603LHVTJqHMtVaFMoSdIHR/JIGkGHaBvOwP
U2yk30WncfMnAQp8G1Av5OBzyVTMbe+7Yb5TarGQUeqrzINSc3/3SPuuMwQSDk0SWOGVC3o8ceQC
Xj6hqroO1qPQAt/R3EBunFx33Xbjdd2ktIuuWQ6ITXZtgunBG1Jl3q9cGYCPo4gdZOjQxLr8u0vN
uviZ5zKJAlPU0awOvZoyWRFNJBBM7ZjGD1YTDvE7PA3c61ENOdN9QxJ+ZilHNQEGQXyswihQ13Gp
aMEuCWJfs5OiS1BJRqSQxE1SFN+qoYnBU+k9EVW9r/phCwuQ6ypjAWb3jZKOIVPbRJ6djk1CxUJM
P08h1YRvPX4G7eGxxBOkcSWYv0Kd15ateTGBFgQ96n7jF4H+jtR6pa5QjdCkXZeh+02ENeNcVGqj
fRP9MslhrIXuQe8zhfdmWY7kOn1YRFu/RBjYIXFX7wHblDe9P0i3ZLg61S4zJW8AN44EdrWkYF1n
IVUH2yoZhtJOSmnMkftDpntbjhZxPIkDRLmP1SoEFCZX/Whrgxo8a0Ki43kVLVFloSnTgltH1YDM
VKIGdQkte9i0lY8gqFwlU8o7t4I3AL1aQ3Cd0vNnWWjzBjBNdJAzv90rTd6Mu6inEuO1HAuZkBD6
EWT0jXp4TlvJ1qNIeLBCd/jhhf54SxkVuoBggOlyT5ABlbaGB14Gbqs24TkAVdcbK+Vqhx2lNvKD
XvVp+qBlJlo/NjJpY5Ec1BEKxncPzeL+o/K4De7qSHFzhIgHxDZ4I4HuJbdo6b96xcz6azr9iukx
7qEfsioAahARUUuzoNZNNXqeokC6e/3eSsAg72hRCpofGv362qMO+VC0tQR4vxOwd9o3w2uqAAJi
FZWbylLgMnbp2EkQLg0ps2M9BCveRgbhEqZTX8ng6GQSs1bCZQ33kBd1gpB074iy1VMRKfdQ4zjT
3T91PVjZLoUIKK3bKGvRs0h7whSNK8bWWg57khENmliUgYIkNFaFolkT+79OekeQ5HhAyi6alF8U
11B2itkRdJWEMUwJv1mKtEPURex3Xu0iBFeESfcQeWoVHQYl8AIHjesxQ9GUs5hq5IRjcUA/jbKG
cKDINm26xBuuTDPSTOJhyVSnMXgUSP4GxYqk+aoY+HuELBrF4Arw5GIQrulWnxYxjdbBb6bVq38C
6/Xa36WBH7lLQ0tOMgr/Unf407mktTrUHKDlPCDnDLNzkwiBqe6zYuR+upaRr9Deyy4mHJ0mcmF4
toZmm1eQpPHN6nuqFe1A0QUVQN0PX8iz30ihi+NDONYtmZ+oD3PHq+sSwqQyKTlbHep+r2qohP0D
+B/CXlEB/RviY0kqvDDkxvpOYlJiYSBVA6s6A/RLMB6tc3jcpQvQvPIq5A6hICkwIiVVD6l9gAz3
piMQ/E1sekJ0lhhZ6LiyzETyj3GePnWmlZM5gm21yhUKUODy98NaN6rcm8BdEYV2/IIJH49s8xrF
UxJfEvhQd90Xpp46DWqYv/LREGUI3f0Yk4GIXc0WpaEFDaxqNU/IurSiPQzGttqq7kg0ukajAWEj
oOz1lSKDUHysCyWy9rGSeSaCYux7gLMhWDB0LmCK6g0fZ42QUWvaox6HscNqJFlH0ZbgOxQVQd/0
KxGxYqH3G0pGET6h4gAya3tNdWwKvXNA5AHkn9Ajw1CjSURIrSDsMwZUcd0VQhYWu87MCuEpHyPV
XJtQeE0KG1CvI31fI4DHQ10vD7LbsfIpskQ/BJVgklJhKrw0pg9wE/EBq/mVVsKkmINY4AGsa0nW
XRwr2wtl6jvcOpwcAM68u6AsFe+jkhq3wxeCyczLLUL+ZCNIjQA8DOWvzA5AKPqOlRSvKvRoC5R/
2gtQ9BSk502K0rJYVuAoFqgoT7FyM87FR0PkAM+vaOTtib6O+QTaBgrh3QWy15EIaUuze9DDXHRf
sroHOme2nS6xbDyxfmrqtFce4bUbOSqcuk8+LgJ9l1+Zup4nz6auQMfEMUmsRyCRnflNHivjIcw1
4dZIXLUEkzVI4c2I/lP+jtSfVZJdpcnSpmVqFSts48cc/TMCuEOOR+VtvKzUDMDtuRo5TQ9i1RFB
f7UoB8qpujfZZdXB8yBM7FnLgwuwSkPPxPc9M0AFLB3ceC9FQx9CxMSl2UL9hwiai1Et3DVG30r7
XFUE1As6SX3Mkff9DRA0HKgwUD9CuXsaB+T//ACpskYm9IH3tYmRftN2NFTBbUaMwUPEJsyaZyvO
OrRCQErXH0D/3HSTDW1DIjxyC91pPN/nten3gvrWccxEO9qAx+yGJ5cBzK5Bt8DOvJK1oyl+XTv0
BvjjPjO1Ut8lg0RcuNGDOuWpZyj36G2geGaARhlQUcrxmYSe/XyF6LVuXOOfgQFHyEiF6uG1vLoh
ycfKvkGrUHEsy+wHh365kiiWxK9F9jpFE8IK8amJxanle2fkITnnKqQWLag0udyLTWPwkmGXlsg5
+FHDR6+071VbqPJW7iDM/pAT0IMUwA0Ruu1NXcUIaKG8bdmlWfU5PgFaiwf8KCvYWRDUudNSBXSZ
MyRB5EPpiwftF08Ahi5oDQUzI3uQ9zm0vHRAm3uIVX3YNWrS48W6tRDUW/jYDUpvEeBJYvzj6Jfv
OUzZ5EdP6U35WHn5CJqyCLOgBrgnFcSkeSjoyMG0Qt0+KabCP7OOyk5oX1JLzwktSqXSEPMU9VTf
hwaKObd+0akUH7aop34LQysb7wZBFptNFjewPjIEetrHoUIL54kllxdb9Nnz6FnMjLDndYGEZW5X
WjPgaesmal2iLPY8fP4nxytDy4hEwHSeDw6jHdy9ORTmdSnyV4EJq4P88D9c8W5ZEoVYsZwLixS8
znZFWSIGka0mirUOglxvVwFHq7BQCftZbXtcjQv7zbRkHVwp7UayNq+DDTql6aKY5uf2zUQ9B+SI
50ytgoG8Cp5lO9oQJblcfHveJKQmAyqTbOhztk/cD/TtTk1a4Dyljb5Oy62wdjfjGsTIAwmLP3/b
gPE5xn8MzkE/nKc8VHIMUlLqRca6aIWlfoV5M8mnCU0xkHk0JEudExMQerZqY6oHVDNkqbYqzXyE
ptO4GfBpAuGJlqdGIPKlSrfwEj2CjKlcfjfEihqOy9M7r/2HboHGkGmB2bAAKGmzavWakhhU/fDy
R8quBHf4XtT6uPZDCHZarC5W5k//3PH6+TSHbpGsq5qlQ+D6Wkc95CLbfDJHeeYUf0CHdF2sky0S
oGA3ze1gE3/fLDVqnLWK2K0hEpICUzGr3u6SNmrrPsMqMepOunL135dn8aR77HNcRxamaT6qUq/w
H1HZQJEBEHOQ5L8k0ad42KewywsNe0wSztSw+Vm6/q0ng/6ulL0iIAG36bolSOMJt2K2uOagjCYe
K6vzWVziIdhlPyjWX2lb6wBCYqs/Xh73vNcBUxZyitCjJA2BK33WdxNmopIWnJbQxrdZnh8aCOWW
nwItV/YoRR9kcwlBNm9d+pdF7jGdSnzRUGatS13ehwJeMuyouAZKHKwG8WakOEx51cdiYW+cO3oY
3j/GZr1LlMIrYi9hjFTRtbuVe1oOEOK0GxuNiIwiWmeJ9zNfqfPhzSZ0RJi0JURF8U7eXqeT9kP3
t71yGp2UiqrRGGNOn0yazWAQDplmBSHVwpVh7JUoQlYbUbOFfsr5d5qswO4xVUlUaVuYXxRIySZq
lCJqpUXqD3f4GYhv6MTyXNRXYWPtLi/DeRPM3Nhs98mZhPtqYayj8iAgdO0R8uzIC182c0IlmtuZ
TV1dm0RdBuy0sgBinupwkVhNp+1T6lZIRYj6I9C9rV93SytxaYTzlZhn0mCQJlj5lSPcEa3n3qV8
YEttjfkkrT265L07cQmmcsIsYMCyZXJHycD+dGPe9OimeVk06E7TVzc1xVYMeDXuKC9G6q3fUQC6
ohqL2rdnkPEbznJ1P5We7Q378sRP3+/41pj/jNn3VYzID8Woc8niV3Scp6b7W0QNcqumkWR7LgrD
l+2d9MxiEMyhSeYEpwP969k1JfI21ISYcVeO8qb79G2tjE2B34G4FDlBzQn1DTNuNwvOznzXTNeI
rMiqKcoKmJr5eUowKij5GxT2mMlTH7vPYlv+Mfx1V6f7Snn5y1F+WqOvSjVMi6+rzUaJWqjmlpWo
rsJr09G3AQwG2oJ/t4dh4+/KtXi13M41P9/mJqc/P7onBdXsfC/ApFv165JYpJxLC87VWRMmLVqa
SSbI1GabdLDUXItRLQQvQ9XQqKtUHmZPl6dufu99XvdHXtNs5lRtVCMhr1Xc+TTH646tA1Kfmwh9
vQ0OX792u/Qx0ayFoc33wafZIy9jNrS2RpcMrQpEbuWM0s/7ov5uaRnFOdeXh6dMLaXHG+7TEEuC
xYjPzTR+/UzoJLpW0+CmeYmNXuot/Hz3JrkyntwtfTSH8pmyJNop1oiI7IWbuljnyJwQdlr7Pweb
OLMr2b1TriY03JIvJ5+Ze51eb7DQfFtdn3c8RjEv31JwlVXyobybh+GH/mG8Vc7gyM7wx3+XdiTc
nP6Dgsj4kWrz/JYojEOVMDDGfOs6w8JZMT+ZmSpD5IJjF2n0ms57qetx6P26pYw7rcpfCJbaTcer
MVHVBVzAyeUzNzS7AjLXhTYbYaguaN+PQjj71l2YKk+mX14lurUj70v1U2Eh5CeZS9bP7Kovw5w5
JsDwmy6jD3k1HDoHMtCWgiDvz8RcHOm5pHjLso3ny6vwskkihV8XoSsRmf2c2VK+D7RvlTD+9Wkr
8+iBbm8pCgyY+Sk/BDpypbwYQGUSWKQwoaU506feIZMAvtFXc3k8pytFBrXKsa7yfNZAWXwdz+j5
UmjSkYmMkLjzominoWSqERr/ezNsDkOnCxmStzj7UklZ8mIkyUphzdZIqo0r/xJ9375s5MyDZ4oB
KLoBkUNULX02GB6UfmPJrbYaSzqqKDb43ujVVUHyUkjG9EqN5NiW6HxCHuNb0FkE++P3MQvu8yD8
yKz+5+Wfc3owfv018tepRcM5ihSTDoueMsjI6FcUZ2xkOjBder8umzrphdbxUY9HPjv7+0DTS6J4
zC+lZ1tqbHnACmtlR6m2ne3Dn6Jdrr2NufBVTzeDrOvkXOk+lk1QKLOvWkQCdHwNwfi+RSilyspn
QzaXSANnppHiEnw9ncgOHt/so9KPTLK1ZkNEkXYlt8aqEaj97/07YVii/JwzJZuWZGKFCPDc01FR
JFJKjXrLTEUzLO3XSvZet0j83V/+XKceFe6ULioyYQ7uspPdUKeuFnsakpq0C7U1ISsXDSCbENZt
gjIA4BUKlC+bPHmAT+ZoGJfoVudryXMPpNbIr3utgk31bRBec/MVIVpK5K57xTHJoSPPyOMr2yjd
98uWTxeJgrtOLEdSJYX33ez7hfqg1mmkqivFJR9LR1y6kjVhSStEPjOnn27BFJIDkDpfi4ZQq1ll
DerKrm1q7fewDujA9XbapqTiZWXula12MN/IVDfX2nrYq1fFfWJz+eIO/F4APU/r/qunokCREFkt
MIL4z2w3lqHYdaPMb+nzijKilMbFhqpYUunZuhuoKe+acNcZBR2fnv63PD4+NAvLIo2lMw/E874e
O4iJKX5uFrjrdG0K9U+3frr8QU9IFp8WVFEG8CwqFPZOd8qRv9zXWp7QJ6dONcdwAmjAlv01ZcLr
iQtKg1hhF29FaYsbBdDzsrP1GQyYTy/nwX/sT9v4yH4XKGkkR4xQaUh+rUkKpHtjM5HPkf+L4rX8
bm0ppXcC29oXu4XBn1lnHERAd/jALOb5OqulgaPDR2KetiodBcxdbPub+srstv1VdEN7hC2t6QV4
EoQdfUqXjZ9e1txtkqGypGQEAeb3G4nQTvVCDW2nAejKndG8mEuY4dMjkGOPaj7eKoyPBTSb27jK
jYjSgFWqUqVrsYT1g1yVhxoBi8uDOWsJcIU8MX/0Ex2Cugn9QhKxFI3aOrTyPVVIADN+FLqygE4+
4xco07QBeP1kC4mzBSsbbt6WiHeulCdx3dvUcoW2DzKaFizAASuIAfbSo/nMpzJ4NMMdlng2E9H6
Oo8oP5K0a7noRY9eT0nYBbyb46Vn5Zk5/GJl5mKYHW62nmOF+gki8cOmoKmpRcnEIhl2+XMtDWh2
psEZ6RPTw5Q2WLRclitN/ikLyfayldOTk0I2dhVutMX2mgfFwZGoCfqGMo18hyE9+OJ1F/V7ref1
hoZZfjOUfz+Fk0VufCgqpsZ75uuHIvgtR8kYo1cuQyPTjZvSCBHnfKReYmHBn1BjdKLSOPaaZPFI
UE4CKakcxWGDE0rk1n+O6RZ4c1+sO/Qd1+i2NfemTW/nZhAoX16RRrpFxnNhdk+v4i8/wJg9XuIU
YUJSchQ4jMo2hg0vAi65/AHP+BlfbczmU06NQYynQVZOCyLECQ7WmlyRsSU97SxCw07f3cYUEZB0
i51NUHB2XJUEegNdoqsvSj708p6zYx2lL9SA2hI1QaRPl4Z3uuOmL2jywjc11F3mL+tUECuTQifK
lIGYUJO2q2BAiB2OTXCVgvQIJqfuVtfTP4b2YMR0CjfBswGHoKVkcxIMX5juadt9vQsNjmuSkKCA
CC7NAw/UELVVPVIKqG6VjYUKI4yWjbVGhs7Wqc6HU7CI/z83BQryDoRhOd2Q0/26Y1g7LSS4qcnW
yH6NhJq8pvw9tlQjkodfGN7pqcNXpVTAICuA8/jpChxf9VZbDZFGuab7oh6AZglrAp6OfCfcmCvv
e7+NaBtaLd7xS1ZnUQ0jFYRGMrAqb3ublOtOgzTAW2q417ZTXFv9FtKCu5hUPp1Yk6e4yvekZu7U
r6qQos4rD7PqVj9YLULqVIWu8rt2R2DboRa2rqb+SPF6+ZuenrtfTU8/7Wie49Q0U6+DFqdu6720
0/fallrcbbXkPZ0uVxNlPZkMs44G0QmwEB6iFEjStHa23g7PPLSttX5HC816nS7yHs8N6tjYbFAQ
LtSUKNm/B3UVbGtH34i7pVP1jD88DYplahH7A988O/LcLJIUnlbjJ+hPRKl0Zb6Wd/1OtyGW2/W2
ocBnj5/D8l0tZSHOj/Ef2zMPABVJKemgaH1OaHSYxqhuoo2xv7wRT2+Or0Oc3f6NDtwiVTFjguxp
s6uoKpe2+pKJ6c+PlmBeRh3NBZioHIrN18MLDr6+55Z0lLW5aW+6X/KSP33mRv46rOkgOLJJe0Os
NAM2C0fatPcRTXvDfjphiCCuZTu+jUk5RE/9C0mu6j55WuJvnx2zQrpaIVar6KfBvr6XwxH7kdmt
Bume2pyFaT09yhjhkYXZrMZGJSG4joW+Eh7KPt2VNcAYKvsvr48zLvZXO7OZ1FPF70J9Gslrb9No
uPUOE8t1nLKAa5W81NJRsjR1s80dRiVdgp8DU/DiSX7THLkwpuki+3q3fh3T7KIr0qSrRoUxTYeV
eBM8aCV8LloUVv9alaEjfHfpkq3WnbEibHrZ/NmdffTlZpeQnnmUqrlYb4aUFgH/OklfZR5lGc2R
kvKg1CzXH5dNnplTU9MI1ehTTdNpIRW104rk9zQV9jcRUA/Lc+3LFs4sxy8WZl8t6tGToDKTBr7I
a+2YQv1NGarmVSp3+tNlU9M/Nft6vF8JwpCyJPI1f4FJsPREQ6jGlafSEWgGa9TVa9oKWmnp4j43
bceWZmcwIptdqIU1zcD570h5ssyFcOFJ5lefnkJHQ5mfvh1OkuljoLSFJ2+X2sgSiPtwk6wLu7Pp
d0P72lvpC+v//ARyLvFNOJrmkQ5tMF0In0ygW/yWYyI7UBYb5Y8U5AuL4sxKN3WJXAq5KpVhzs4O
8t4SLUETZanXaXRWXnrRfTDoMqWtWnuRm5YAnl/bepc8X14iyvRlTtaIZJgGqgvo9M0ff6KrNpSx
5+PKAiJIg42F8Mfw0u7T/SSvI9nTVUDt1A2hgk1nK6/mlbwTtupdeuW/NjZB9a37aNji1dJxeubk
MQ00pmSV0De7cTYj8RgMOjjxcdWFkbATUzN/SgCFvQ9and6hTo3vKZjpuL48Hec+OLRWkbzTpF05
j9R6hNQo7PS5Kyy9frAkobgdq669yU0krAFN06d72eDp6w0raF2qvKZYZfNKjra28s4TAY4GmgVO
g85XC5KQQW+FvqHS+JbGjM1li+cmlocbj2+R5wsiXl8vfE8Xe98TWdMJUvCOPPrGVd2L9W2VquKH
r6jddSmTMf4vjJKTYoQWEYb5Ld8mCtlRvRlXUguXChxiqV414H1UWj8jAmCXrZ09Lcwjc9NxdeTU
QBkTxDbD3ASNH6ll7OVPgTQQEFNANvwRv/g3S4fFuYPdZGZNBZEHi8Lyr0bpV9QKif4pwAcdNL8C
BfmuabdqCyng8vjOrtIjS9OfHw2vHjW5y2UsTSyoXO6dkaxeE/+Iu4fLhj799vnpgIwr5W8cf9YJ
5ZeKHt9tYk6H+Lp4DXaFE91mAam1cGM5UzZBOCCcvg7WCr1RTOwy4/fcxXL8A2ZfsqRmPtCn4ymE
GueZu6DTFybzTCydEOXRGGffTVU69l+CifYNDlfxGj1CKFsLDihG1Yag7NQPvHmdcjEWdXaZHlue
fUeEzP49u7Utbfx1vGmv5O/1agUjh0eaYNMXueRSnVukxyZnDp0fjU0m5NMHhSkggJKrtXQV9L8v
r5vFkc08NytXvDEuMNMhbQAvZx0dqFoRnHadslDCXX7IbxZL0s9dopMUAOk9MgMk2b9uiyil/Sme
xlbKxfeGuLZnVK+FkbzTmLdxAR7HZnKoeVNdHuy5I9yaUu7seYXM4sw18RrKw7tpiea+4HjZSxuE
D1r6GibylUdtfLCkeHtS/Tf5QscGZ3siT8cxaQYMtpuCOgJ/rR90c229a5TC+XZhN2/unfVRo6V+
6N6Eh+Q3D+/N0qv73Bl0/CNmu0YJxqGOen6EP2g7vfZtf9iD7yqMhczF2Y96NLuzPdJ61FR002AJ
pl4nkMWbScN08S117vXGpNKaTRSVAvh5BKMdw6CK0087EqQ2p6BAOyKIKGyVn9qLCyPvrxUl/vUd
/zEpf12vQVPm7iDAibQo6C+HXRjJC9fu+X14NKrZ2pT6pDaVilFNF6HiO+Vze69cka1bxVCSQQeB
oaX8amlxLM7mbInSdQqVdLo3plp3MVvHT9ajt6XPbpPfhle+AyusyOzL+1A+v1T+mc/ZkrRKaORh
iVF1O8IBstbVo+q0gAX/aAAMSMwCactW9S3AxymiMl1X8XrY5jf6lXwtPBTP/Y//g2TqNNSTK/To
E8wWsFwNrkWIePpVxe2UAt8k22ZTv+a3yivsgHV0t1QPfX5r/jMPszOebFzYRwbrqhG+pcaNbLTX
UdM6YVAuzPhJIf58Bc+O+WagjbmbVrB7ox+iKxIdjrxXHuS3clWv4xuCqZc/sbT0iWdHvKl3mRLT
2oVUofsD0PI22o176nJh7DngWK+Vm+xa+hAOMKA82/p92fpZ46RrNUkl1knw9ut+pcQDjEuC8bbN
/E2qaPKOdsNnrxsfg7b81Vn0glXVXeHXC2egPG3TkzU0PQ+o/CQ0Ma9c8ZWeyCMFXP8ODOZ3/h0Y
yB3gBChFyZt/K9qRLdgK7bCrakcJ1J32DLVvKeB0ptaRm+fod8y+94i+giwb/A522HXFy5BUzwYY
xNZfGPG5R8qxodl3hvsgN5GIodHvgM9442PfUBUUSUgVjaKwkwthobb2/FH5z9j0WWYQXfLGT6Y5
bt+yn/VvGKME5ktH+yEdtEN4FW3iG3GpenM64S9815O3mCmnTSBjs+StPWnXe46+rzbCNna6nbK/
vHzP79ajEc7um1HOZBMXaMrpeMSCcHOztbqHDdvZ9IO8BIs+wnmLiIRM6V5q5IzZ9aOPidsFMRbB
WzE+4Ajr7CahWn+S681flmIGZzKvePK8vchm05t3UjnfRkqgG3k8pSGkTX6v7CCAiXfjQScf4A5L
p9+Zk90ScTQ1alXJwM67BYewovoPZA27srfdA2iH6SAS1j3qiN1zAvjysNSHdG5GCZWLNCdSowIs
anYG6VlMY+IUL+g34T1CEysIGtRQO9o6spfbAs68Fr5Ym60YjX7oNEkJh+RJ+WB53a5x/4zCktit
dGYbfDEzWyYq5cQ+ugO8ZxsG5MIV1RECyW56cyOKt37/3TDeYrQUJExH1pLU5Jnrcso+0O7OyWqd
BPlcv4pplmbRSAiZpMgsaUW51iVqVkBmLmzBsyOd2lfISGgSOfuvV0hOnsxIJ30ZeUtsx5F2hpNc
QwnGGfl7HSxuZ1pF/mNsXutQSSG3M2fnip3iMnEEC8KKintN+355WGc3wpGh2aKU5S4wKG7mtK5C
JxoOQKEW9trZhXhkYbYQx7Y0uirCAoQmACAdgOer0Xv6/w1jtgw7Tx1SOE3DqgM3rkvwwBdO4HPh
FL7IdIczltPCRCuIM8WLGUbwISPh4TngcOPoehDu9Q9tl2zp/8dzMuyY5xzw52EdygcxQ1s8PjS7
y4P9DLnN7p4vv2V2lw+96mvaNKUGtWCyncPjtdXObjeA2g4GJaRhfqdqm0kGevph40eGGAsyVuv2
o3716GNHKgLS6W38s2nx9qJNul7qKTn/1f+Zrtlu0dvBG8rpg/gFTZ3EmCryn/QqL+zK88v3P2bU
2c0P2ytC3Y+ZKMD9+9kfa/h5ea7PGjDwGMmME5r4dD2O4nW+bFCYnAQjnBc6j4Mk+Ob32YIvcfYU
O7Ixe2ZMjL8wj7AxSN01rDGnlpJPlG9tLsWsl0zN3hdGBoLMrDAlaMk3XacXL4m2nvnhlt37/2/i
Zms0bIohNmUswZS7yYLotu6XfNrpnzjZBkfzNltjMOoHvSkw0ZEVVsXKqeEGaVG1aaEoFjKwNmlh
5517HFMSacmwUbh4aMP9egmYsVFDDWNZa6hGrHqKTZJ1eiXf6SvtAOPpwbhfKsU859x+MTlbHVQr
9yovtYGQkRztRKdC1Znagrv4Vt4PG9FWXnxnMQhwbp0cj3O2TtLaagNxMko3wSuVcG60o1aYlB3x
4ocmWdOyCV1AWSeLtRrnYrpfxjtbOG0dN6XVTuNVnXKfbtpdcA3W5nYSxstv81eEDilGCV/KxSaD
6bCYr6fjQc/WE2+4IJFiLEdB8oNeOQDYIQ15ZF+drIo3pVX+AeT9Jugk1cb/In01FVbqGgg7lfKs
2Q2mVIEFmxDjXlWuG7K8wYjck3AnLCUGznrax5amI+/oSDMkaD1mAAZOQ5THb9LrcqQG3rsWofl2
iIID+IaD3kqjnUjG0gY6dy8cG59toLFAciwxMe5GK1HbqB/FI0JYu/Sb/C572/Sn5ADY+S9afaj1
O5rc2R7yx7QbrGnb9sGEKX5o4QJfPu7OevdYANxgaZbGd/w6q2aP/EbgYUKXux9CVm+UKtnrIvz8
mGxrrdoQZA55ZG7DIHqKQ8YIKGsN0eHvOygYq0a5oUWDw3ROff0hqVl2IN6gp4+e9j0N2v0ohi//
zWBpnSCggtfNcv1qg30iio3KYKE2O/11u59q0nn+ks83XuXd0kF/fske2ZudCfooVzT/YC/cNz/z
DSBtanPGV+DHiDEsjO3s0WfQUgh/g3fvPK2bKMCJLANb09Owecwe2rvICTe6jZCALb1KN/GP/GXp
wF0yOlugveiPFGJgtI8yJBliu0jvXO+X2S3VpE4zdXLGHY1u9uWAZ7lh6eEwgeE8yJRpukFnj/kh
lP+Xsy9bjhxHtvyVa/XOHpLgOnb7PnCLRUptKaWU+UJTSkruIAgC4PL1c5jdc0tihIldZVZVVjIt
HtgcDvfj59w3Jg3taYO04uwDETDb/53O1dL5lcfR2wWDmkvvOYh0J/DL+8ZxdsBVWe84SLR8+dwZ
E7iZ/b3fX28s57kA7r391XFouF7U5rKc4zUC8hiQ5ltoit4gKkYtq4zpbgsVd/7C/nPEa7KYvBRo
PSp/b6B0B5mTh+w20EIRfKdon/YS+mWzs+b8+fDA0ooWEfRx2yvnwyzNq8HnNP3GerXHpfyx1D2t
/XZryLlEInoMLVhDMnVJEH08+y449hT0NUG8vFta15tdn3TAh7Jw89QvV97JXn1nafVy7LjhZyDd
gfTYF6gjkETuqgeoCIXubXbT3vy9ou6Hoa3uYK1Dl+G0rJy1G2IrLJ+WlBAUNQJ2tURaFYRwzbuN
/Xn2QL4b5Oo2Hjyr0EsGmwUkqWTADizJYu9VHMdjejmGYC+MFx6QCU7V2XLjZ73OO9urbWPowu6a
ZSl1vAZfc9SYDkt0OXzPr5wnMKTj8RqLqyrZTPZtrezK3WG4qegLGMYNiImmUEpEw++IliY7VG/9
Y77h1Bev9tlOWnm9SVjCz5eBSiADpPtIG9A4uU3Awe/ZqC3A23ICPrO2cnk0JwYwT7BWHpq7Jk4P
LzKq73jIwq3LamvzrJwbwDK5XVNY6vmdVQtwpUMuyu3i0pp2A5jah7Q6bOzXZU+cDg5AK3CsLU0k
q+NPjdYvaxsBnA7dCSuGoOYlPFxsol8FGh/YM0VgfwOf3PdhCwx81rGCUwDtv8BFouVutYp1NVMF
hhKoZERQEEW7UbUr4elSdC12FjpnkIkTLVgTtriQzs2yhbceXv9on0Z7F6bkXcAMdJ8BmQAQ73sc
9yb0Mgi1o9HPr0ZowBTQ5HDSjRbcc5PsguEJPbgmunXWyD5Pq+qxVDbiK0Ep5MkalNGDspNomZSm
60Wfr+m5KxLELqCWQir8tImsyZThM9DNBrOpQWEjSy/yCko1nxs5GyB7BNxfyNSil2yNsUrNvi6c
AqunH6FaCqkNEOP8xljbv+QhfdzutD03iQB0odfHtgj6J1fLBm0M6TITCgFel8bWjDCnhnRjscXs
cs6J4iQsNyF4zRAPf9wdKu9NDbKbOO0+JNOte+XdT1UPyuKNSOrccAAyJOgVMwCQWz8weq22MscH
ey2j0Ea3vebQMPaVTFvB/el4UIfR0UqI1wzaTteFH6DvGHhgYadMHQipSXaf0kzdjGSwnt2WJhvb
4tRZwhyIGFBm1wHfWMM2pzRFy2IKUdLqG0SQ9t2OXPm3SCz8B6Lzp/scpsAfhnIB+u5AsfFxpYyM
VAbIQJFZyPX9VBNoG2o/Px/OGRMmspGAHHuWiX23LOI7V9G3tkrHGZK7OZ8P+TQfBVf7z02cWR+Y
wMYGXajjADT10YSJhgtHKVAQpCYyzpkLhmodGkC9A5prMFPX4efmzo3IWerm6KoGtmbtisAsxxuv
gUZ70cmDNzg3INPc4rA8vZ5/dwGiZ9v2Mar1EeJVI6gE6w8ImH7q6raqodfjeJGuHmb6NxZoacjD
ZnNM7IbV7Emw0vpOBxoTYv3yp1/duMUqciZFiMG8s7BM6LstwEw+GQ2FheX9SAGrTGZoIy8kh3g/
6hCX8+PtDrgzUflHq6uN19qGZHShZ0Hl67Y1941kF4soUS1AJlSlR50iuuNfoTP4+fbYHO6yXd8N
1x3nAahrGFZJuvNIkqIReFftllgO4nxQbBp/KHAr7DbMnnrDj+NdxQImEbInJcxCID2Z0FNiAib0
L7NARpFvEM4FE/E28OvsVn23uuvYjk02lFegK9lmzaVSCrK5DcQtp7iFsAFhzha0wcT0fQy3MM6F
8dGxCBpk18ePa26egUBmGecCh+5DiLVWYAf2gTOY9GAzMj/nXd7bWz7Pu+V05nl0u0yOIOULraO5
yJbOzpF7yctSGs/ANh/k7SVzQSm7lQP5nTz/bKyrs9lXhVf5DmyD/joZvAuI8Cmk1191KNlBmSqG
CstS0FraSf16P6KdD73gkOPscfWGPcpMLpq0tz7V+Q3+bgVW59mqvV4bXayASkjCodzl3XDnYPxu
yDTi2bspnOf/wOwy2M8mY3WgKejMQbyNyVh42AxoyVdhES9N9mMMonMXiNxNHrgzaYSPm211liln
LBUehlofij00yLIYWJNDl4xv2/iEsxsNgSAylIZrohf740YrLUOYJm+x2JVZRBWEpWTge725E52s
LzMFIaANl3HmKBEwayEYNMCBcnKUugJURUYD/VSeLKx7FGnE/BFaDDu1297MZ/JekM5AQAjCBIPg
n7WDGswZ9GiQsim97E1l3m1R8tCgBJKNHoR7obepWPWaIfKOTI3ZUaXp9xMkAj8f9Bk3ieZMG28l
tAidghbaFkww9lhCUEeDhDvjuR6xBqwzEPERG/N7zhT6n4DcsUBjrq+BbkTaU08g1oZG+taDoErz
4Bj5A/A+WwnuMy4YpCt/Glq54B7hr5emMGSD3cXts7D35KWCHG9vD6Hp0uDzKTzz7PSXHh/E3jr+
PQ2IDTX0k8rQpfbD9wMIRvKb6mLe6zfpVxT4obRSveLFdLTuNuyeibwIIkn7dxsVqJhW7pDVkrK2
LBbXr9DHD5Ki6iZPlsQlIF9vk3vcTu6dOZQEkCjQ8yD+t05YvdVcoT/O1IZAaerarMDQXHkQAren
B9aP1kYge258GByo0pc+MezDjx6AtoW2yJchfqU6GBehW1n2Q/E3diXem+hbAi7cPIn3ODE6Tg0I
LNnUvieyORJFgr7ZwDye2/swsfBVOh5631bOjBaGV4NvYgiY4IGp0NEzQA/WqW8/3xIbZtaooBk1
prrgGIysoHCvB1wfww46559bWc7P6uYh7wbjrt7NY8HAiVrAysifqv6b1ltXfiEA3bnLisdhM61z
bs85BP4JmQcX22E1d9BuTLNW2kOg5SAa5FowQpBQ1e0Ol8PGZji343yIbvxOXaNHcGXKbvqacI6g
MfU8cPRAQJH40eeTd26J3plYJ/8hI+UMjg4TvgYZ2uoLHhsBWHqSz61sDGSdhBugfCZdgeAg9wAS
N9hO2tpWYH9aDffJ+5Es1+m7SDDDC7TmCiOBfNfOkurHrNNr9BfuWO8kXgW/64j+xR3YQbB2w/i5
PfHe9sr1zdLh0odACZgFjxU2ukZ4yBHSU6I2ZvKsd/dBRvY7n4mmytU9zTvKOwHqZHC02DXeElbY
7I0LLRyQKH5xXvr77jpL/Pu/s35/Gl1dYQ63qVY2CLTS0YdO8R5EMRvO9Qynpo9cHqio0Cf6+/76
uHxysMfGhTZjoN+KiDzVNz3EugKegx0y8F6ryzFGg64DxRMj3OSCObM9P9hebR0JHqF5pIttKNnQ
8bmdtoCf55btg4nVDjHBssVVCxMLGnOMoOa86Aj4Yfp1/OUB63YLVObXv96d8XFOl3G/OxKGzDXD
aZaYDqJEuYWCTX/n9FBp0zfu/rMTCGeIpCyIxE7SSGaRQhnQQ4gD0cFocC4Bf91w8ucn8J2J5Qi+
Gwt0agFXsGFCRHNCb4qL/KVO0ojuh2SKmhfjbbj4O08pxKJ/Dmt11iobJNh9XiFJYT9BFe9ZZPxt
1Mwv09xeTA5wKKj/5JACIP3V2NJd6zwMJofytxb/5eOHzwH+HgfP6tMUWgN5oGlsMXavf/URn7b5
988NLBfJ6gr9YGC1UTQxM+VMMGBAAAuEyEGlRuhTF4dW7yMioHYrfnnWFlTs3K6BFNcCUQWX2AlN
cVqJuhIS0nRDjnos1KDTv96DiieNi4ohAenykq5d3aAs7ytPMXAUtylECgZUDlBOy37ONs03NujJ
YGAJ2W4bzzUL7eC/O8be7U8JQUBUtgSEpmUDmUSTQew79e4/X6fTtBnoE5DcxGsFvAFg0Vu5EddH
5tnxWsBYKutraWuh2f1SuslCB2LY40DiYRpQq8AjPyfRhu3lb3/YJLCNiguSuGCT0p11NGIwl0K0
FDrlg5VYRytG2TfiUzS8eEC40WOWtI+fWzwJ7AArA2wNRNVkgS+uDeoZdMGysrODvHwu7B+u9qXL
36bMXdQRg87bCFZPzgBseDbYwBASox9onae2LD6yoa3ALQcVuqTIBgukY31EnfRBZu6RKuhPTgVD
Z5ANiPDnIz1tNgNCExxk4OlyQS93UmyaZ0j5NWzyQBE83BgQ7RrnPHE9uW/q7KgpE8NFJ6Pjxm4l
dhQUNSD+i0h6J9x25zKIj/c8KoSKm+zCSLe29skD9veHQ54bPWELW/pq02mTZ2d9M3pBl5P8qDMG
hQ8N6smdxdPEGzO1MxxXbvi8k5DKhAYGaOiWmgEYMtaLX5Fyziy7QvZQtK+mnh4hR3ccM6jWjrXf
hZ/P/0kUvBjDS9nxbCQ/TmpVjBOmUCVxAy4Nmli9nkIbtCL7BnqoG0f4zGQuFCuYS0KQTDhB5HpN
VoEIA6qnXT7mRxRJp7iw6joPfKakCKWD1il0lFreFrLIXJ9f9MtZEHKBdIKJ1uO1ZVVCoZmBSBFU
xeXsP/gV89sD6rbdnQ9aLjAn+9oMbfumUQw6lg0QTv0IMZKwcLSKhfZst+CqhyqKvhHSmieR+6LW
DULzxZ+Zp9y0gM8uUnMNCZQPQlVLU3u7Me7TvBzDghU6ZCt7EAigKtFZgPaireUa4IjjUEKNhrVH
mvuR0bnOLq/cH6rQwrzOntwKPUpqHjei1NNN+fGTruJg4fhlYc/4pL15X9YWFAptvC8ghiOcYmNW
zpvCfY8qExzgujJnDwUEF0qYykxtjMdy3tkpNAMW3djJ7jZqtae+D0uADq8lIYD4e12rteqp0cAQ
DLZ3s0B8ndeoEUzTkXSpFVBNJWWuA3gyart2aDem9NQ0CGFRjHZsOAncaavXOyqsfW6OAGcYTX49
ODlk4Ozukpp2ovTysWu7i6nj10BxfP38yJ8+OJCnQmMMiHegXUZOyEylY5vYYZMd0K5ETl7+MBxy
Zw/jVZ3yyJN6yEv/QvaoVLqv1OvvFQr06ETpIMQ63kg4JsPdKJ6cLvlCWAsGFLghZAzXKFXoLta6
h0ZnEPP8UOgLIhZIKLM6BJpi4745CVbg7tBOaCAtufCPrZ3rPCJVRwcO2dXqkWlPBX36fHJP//5C
2oqIi6B/eSn8fgzWCckrRdIGsP+UGPBmHZHyYBjl37glPhpafN67qGsG6iQ1JjwREZajiVZOV3Ic
HszWLmMy6htX0uktAWMQD8QiATSNdfpobKimWlHIogaNYdcXs+GkNwIEPTuXWlsEA6dVHChsQrQA
MQFqaciHr2ZQ5tyfigF0ReVh+GagXRdsGw9p9GKjm9Veiilbkpen9xIUSZDhBy2Ys7BzrS55bisG
cV9mBppjhZ1geWCNeRsgw3mwNBAoWOm4RRmxeMsPAeVvvw8yaKQaoVayjrgap6FFKxFxscK/spm6
YUBDAMjPLm3qvOXQ9Gt6vgV2Oz1kcOFARhng+cJ7dT1OVXgO0Mvwq+7EhsASXWxRHuUZaKDZbB7y
rgIfdX5XVlbMLMg31w2NLYQCitJQ6XgKKd+51iyxEeue7i3XBqMw4mqCY4MF/7i3tFz0jQkJ7oAq
UJhnupa0TcqSJjf7DV9/+pLGtC9SjVB2AkoMGYKPpjxJsgmqzCSI4HRh5kiicV+EMspe9TwWoR6w
t79e/14ZXZbl3UHtiglXVw2j6Q/jyTySBOUscMLrflBeGSFYK/8DOozTgOfjQFdzas91W4wmbC4t
4fo35ECyuAK3nJX04j+ovJ7bWUt7AbRNwZpzkplz7RGqH8vO0nvzzspoF3YUSvdeM5JwYs6UfO5j
Tzs8lyl9Z28VjAxT1kGFA/b6OL8BYH2ck5aF6bgnRVwnCwESIONZMLaxX0U2KHrm0Jhjertdhjnj
rZaPgvYDHKgFG7XaUkbhGUwUkGlY2GTFQjyi9gsOWT3Lm+6mvtU29QBPb5iPFlf7yVGNKYYaFnWG
Zm14q47/9QDho4nV9qnLPtNEAxOGlnhXKPQeGBIj8TKxAOnZUyh+zXGX5Me/Dmr4vbJ/TudqZQuT
Sc47WF4qaXm64+J2sVuExpH8IiRh5CjCKaAPW5fA1qyubjjTsidlpvDIVgMtdZROkDCJPt+250yA
DhD0//pyha6rhGnPhlJbHIEsVB7QfKyC3NB5/LmV03I2pvC9meVjvPM3dVfppF0OI1D/twsvvhON
R+CZoMy0zRy37IT1RbaQDSKWQTMckC8fjeVItPbzjGnLJNq1BhvamF/YnAd2eunM9kb37bmb4r2x
1cj0TtlWNcFYq56r6aYq3halr8+n78SVIQWPDBMSPgtR8kk6wpW1DSFK1AcHvIqvRFmlL6k9koMN
AuxjNrupt2HwZFC/DcJzWhC9REV3NYMZnpVkojDouWrvAeVe9nWo/+W3xsrKauqMvPGbnsGKtVs6
B6od2S2MMpuX3fJpP+yHlZ2VO2x0eyo6MHgukLoiIOgXrELkUY9mkoE7g4ZbGL6TM7Wyt3KG0hoq
SDDDnuGJCw26l122yUByEqwtNkyEs0gcLDDO1ZjQjUBdmcMGf5Jxe5dDejZaENHaN5uF02t7qUfm
Pg2NV/Pn1nye3RwLZQYQkBa0EFZeCdXdyW/BxxR4RJsfCj9vLjJLsjIkrM7y8POtf3YuXQPdiAjG
Fhm0j2c5k+mkpsLC1qdFAPnVHPC8zy2cdgxjKiHMB14OvPJAmLza7A5oBmgJ1SrcWUGpgu55hiiJ
uqh/WjRxIOULePkFq8AqRb6nz5/bPnewkdxEtyUgBnhur54VlFbjoDvIEU/SMouDLXgWap7L+6Rq
kB0NwDZatH99RvHORGLcAqIHMker5ZMpqHkqE2d6sHgWmdCU3/nQ5Tp8PrIzmwTJLYQfwMoucf1q
ZL1OtbkqQNehM+0ImNKdU8yH2acPn5s5sz0s5EgWEmNQP56gmefZLLSxgJYbcBrPamiu8dbYIuc/
c9RgA14bOBCgDNb7HSIcWL8WrxPaO0yGmVE2ARkUSCwZIJcFKMoBb+Beq64NyoCZ/XyE5yYSb8+F
9wf/nnDUoD+nGLWsHoK2Q4fFLPh9PwtIv9pVuZWGOM3BQEkGL56FBhkZwBP5zSKr8wwYbYUIHW3c
c2TFS3M1f8S1Bqoa/9ci45BejVvp9jNDRPeDgSIK4NunNXTlg4GRgzcwKFQb610Xj64dErUFRT8J
CzA6E62HQL8jGDkJdVpqTMTsYMYz0CQL1p9c+1maJID1aN5SOTw7l++trS435EgV0qGwphJ+aYbV
Xt42R2OvxfLJgLqC8YXeNtf/ds3/52X8v9lbe/OvS63/n//G1y8tm3iR4SH68cv/+VK88LZvf4n/
Xn7tf39s9VPX7I1+FfztTXx5Zuuf/PCL+Pv/th89i+cPX8RUFGK6lW98unvrZS1+G8EnXX7yP/3m
f739/iv3E3v75x8vraRi+WtZ0dI//v2tw+s//zBs8925Wf7+v7959dzg97609SsCrJPfeHvuxT//
IPo/kC1Eth0+4jcpEnbg8LZ8x3T+AbZv3C2QTUWxAe/wP/6Ltlzk//zD8v6B6vkiroSmLUSRHlaw
b+Xvb9n/QLcTcuOoYwLnhgTGH/9/5B/W6M81+y8qm5u2oKLHUPBZFqf7Z4iCiA66eeihWpBzSAWi
yPbxmpuHMWNOZxURAUIKyHuiRaZQeogSZhPpNkMrACm7pDd4H9s+xM9Rj3SjkeVVAkaRpSjsm2Ej
cyNyl6ZEOiqSmI2tAlCoiKMzGUmflqii+KRJDHe4Q6eLEecDZKKIJr84eZaGrtdH3WibUTqJHrTZ
7g0n2h6g12mnIyVTMl984U/oq3OO2QRlea9No9Rq3FBA6QoKOpFnD1rQq/GgpX13RM00MbU02/FM
r4PW9R61r3M+A3ZZLafb0pu4U3UXjlD6JSbqeHUOwSis08EX2rgfq+4gjDJw1CyvUk+8WcC8JFo6
HFODvgItj+r7yPbUr79UrlPhkw/fWTcjI4+PNot7R/i3jiG+FQrvUSOf922ZGomeXrF5esJ8qlBo
3A3drngo4dcTWX+FYBbavGsfXbuWt89Mlqgxr8LOzPKoBggLpY4J7Wfa8h7j1k0ts2vT60lEHIDH
tRLP7Fbt2pI+9Xn73StZFzSaCnPXoJE593UsdfWkGBcJBbqPZ/V8BFN7kqf6HNtjN4UGGEtaaR6p
+2Z54IdCQ62VgcRUjnvD49+a0nODHDRIs1+g59UcoIeg9HvJunoP2UI0onZm5IIoPxgpfzVSQFk0
iucppwv50M/OE89TP71OeS1jmR/cVDcSno52MOleEfBeVVHeuVbA1bEF3wUqTBkNeIvipl8kvl91
QaqPgMWg6hKUGqcAKUa6B611Mtahar0egltNFenNRQ4BwETnimHGIPheg/Vs1xcgkpBl2FLnS436
EoRDelDR6qrZVeZ4gBIBQcMT+i9LwyrjsWrKfZtBOo2nvR33JV0aUxkNoJVr7iei9QGkY7Irl4Hm
z/f2QkDyeGiZHwBeeeN0kDMQc/UdskTzsXa9RLNavrNNDbQzGFYoZpoUmvc4TfNPaoMwRaDjNijp
SKJcw0GyTDZFRWmz2M7RwcBtWSTCtsawdDlKwLp44JeZVVywhs6HCu1UgSzF4zCPLwgjteumwWOz
scYUZWOzvNDBzXBnpfKHVV51SJE/V6UIwM8GolrN7yNBJxPrSt2kGJ0d9yV/akTzNBtIWOHdHqZt
DZnRsXnkTfo4czDV6SjBRFTPj81tlyn9aOWLDFvF5zs2tfvM0/TQGiZ6aFCyuSLKvG31IXbT5s4Y
hm8mdH5KVZCFOb5Df4/bJlUKLtF8VFnktOTSYOqSd+0vc5BfbVtUuBudLCZOhQPgDJdurvcJ2quO
xJ7LpCjABG979KBLgojBPWiDVVx5giX5aN/nJW/iGoJGbSVDOVc8cIZeRJTCRaH5WB1Z7ct//UcI
tAy6kzeFqcU9oEL8vUnbB0HBfoKm3BRMwri+f8mGPRhZ8VanVbNDiys0BMgUsdL3Yig04Dmng++u
4T7mNq1/iDY7Djx3ArO33bjy9xA2IwmKkYjyh12KPQ/VDV4htS6i2iHXM3O++iDNCCeZ0aikTYx8
AZpEqOZEeeP86EdQXHjGdetnz5rdR70+Xs4G6lB5rT/LDhk+zWJx91r2JnQO2zqNshIKark5XBUL
0JzZ31LJf7rO9A3knw7MVEfXE9kRhf6DJXLoPNInIoyf5gz1ZQSYwszHI8vrazblCcvwtGtRxI4M
Ld03uJpCz2t0/FJlQNUILPI18vWsTiEl0WNoM6suXQ8ELmNZwCdILZKtdfR9eT309rMq0tCCkKUh
kWkv8gt7RMpd2M091Ax+EEbQCy1+DWRu4cGqA0dPzYCkJS0sGeVkvqiZ+GJm2W1Re99wIWWBdFhQ
1zhLBj6/xLMxIOXLXPoyAo0k4L/Ut0IUwH6ZHQW7PoSlTataCicjimwJKbSLbAJQtJH+d4+MUwhg
hRWUjYv2lQENg5bKbswZnQc9qbqYlSYYu7IUmflCzYAitEPMnfKpdzAbc5MFpAG6jraVAGPPi/BF
fq+1D74/toc04/hVr7yuB00F0D+B71IAa5DZDlLN8WJTNL/GwrxPyd7xx+wOKZldStKfUA7pI67M
yyaDz0Qi8sLq/CKyWGfte7feT4281cysvNfQf7IITYbM6ptocNP5mHnisVXgiK+WQipEZr8xBeGk
XkxFaHXtrdHCSTsuOC7BxHHo2vZGvmUDcB1NPbixJokR2srVQvQ/I9Foiu+AoBSh6qr7brZfADjp
orbtf4zO1AUunrBOUYiIdeM9Yx0qCgMPmtplu5yQp8mwb2UPve1iYLdC8gfU0MN2iRZScd2NzVEr
xhJCiiA6AJE3akG5fhAE37cGHEHP5pHI/ccagawQNwMGjLOpLq1Jf+kqvncw+L1LqyLS7DZB7+fP
TOYXVX7hmmUfWuTZAT0V5Cr1x76zvjOBfkaFp2GzQGV8X8SvZepph0LZPz0OTccSvA5e7gxhaaUs
xuVr8fzGFmZx3fhf4fqb67FrQrxDAzq0fdQ4tI06Rv09Ixx7tZZdMHiQnTPzrxMk3II8d29zc762
Sfro097dj+weoqpmYCyWpO+UwVQN1c4XOsQKxlEHf6bLIuqRNFTobe+41VySFs890oDmtRzsYyeK
pOhuiOzzg1M4UZURFeczujq0+UZT4Dy31NdivrJ5YQTDkC4RDTpVcyNLYxO+F23RYZGD/j1rhxIl
rjSE9k176Ce5h7ztrRDLDZvlj21X/BR+hRLRaIVZ6gNexLWDhaunyf39kJFhr+oc3FvmfJs5s4oh
y2fEpWmPASONj1vdBGySX0HB2Qh9modD33eI24x7jRv3Vq+aOAf9JIgnklHoP41Ce+Vzdwm43o3p
tK+EF8cMgoJRN2HFC36tzeyuhdZMRMUsw1nfVR1YDaraEYesYjcUy1GmYm+IeW/WeReaSpp7qNtc
lCpDU+eo93uajqGiXtxZICKGMI0MUQhFeMstgWMDL0wcigu9icy+vJzdBy2D0pjy8l8+b+dkdlqZ
GE72naUqavTybXYRXHrewi8/yLtsAj6sLdopmtvZiwfLAIVW3XY3XqFZAPAP6d4Ci1abkWTywGOo
c/Mw+HbipB12q41IUBvK+2u7H0U4GtZl0fAUgMVrXHocV1oxBG42WTtJszqozPK1qnMZFPpUHG0u
h0AIBz3c2rB3qIvn3vJ27wbQafn4dKx9QOa6CnANILYy2U5TLYtAHPPa0jGYevdBTl5SciAOmu6n
D8pN00PfL7K+AendMmqsSHYATIL48aEaIavIB/eXQ/W7ecrzZHT7IhBu4tk0C+e8asOUYpcw0gPB
fS0fZMHue7v93lePY42Axx7ZV+TWrtPO/N7ikIRlPbzNUB92hAuNcx2sI37xartjvm9rXyDQxQHp
ygoJsXJ6YhXhh7J9GUervgDhTh3p2L/hNPaXdWMElCGI6SU9Du10YVauH1fEECF4eRJLQVcUaSID
zE63qclZVOo17iljFgFLHyW6VnEvDXAQc3dfa6QJdDqonR/W3nInOS0Yn/A+mCtpRP4IbRifyl2Z
OUdJBvTQ6FqIlsBnvSzDjt3rlsLN4Em6d0YeqBRaV7Y1peGwcGJn0r7w5iIZK1nuALtDplsvyhC8
s3qQjWIR9SniTqYv0DVuLibiImVQtQDhjvmTVZRfkbuLSrQHIolHtISDgh9eBPoqKAg+aXNfJY5b
PqS9cwnYHsTsdChZWTcDp2049mMPwr7hscQrDf7WcuJq6A6Nwx+zzDPgQ6Bz7iPPX3YqyJ3xmyYe
DDtF4bRUX3iP+1N4eD6VZZlojvIOrczuxIiwBbQiCC+LQkVZWvhBKljUmNNLYQG03zl6MnQG8O4E
8z2kWLOusYaQ+u5B7ynwpMN0nxPkR/piuByIX11r3Ik7ouiNzfJvQpPjcbaNg8Wol7huBzw7hU66
BmXxnOLXvHwETEkhVJLFmDiq+iX9G8uffk7Y7+1c30teAsngOnkElZRvupl6oauVWtRJW8QIhEPe
lzJwanZfMrOJICkDahiPP+S97EOEWTz0rWuCAkUINb3LLCNfaY/LoZozAtkcdhgnDUdVftEyKeJ5
6A8ZmkQDInOagB6tKIDAbzmiHTX7z0p/KlG+CQQnIFBtiiopkMnWRYNErI2Xnmmrb6rLbwYHWk5e
vWwHoFDFMDSLjvQFlO/2c9PrcOiIf9vL3z9h8OENVOUxG3a21d3N3vQtzRoU182nafkzM2EUX4Fk
C/qKkUtkFnldZuxkN/Kk0eLU8kFeXrpF6OtVGtnTm/SxnD6zmxCpgaBhLSCfWeaEQMNfkKkFjVZm
fMnMVgtxt5LIwW4Dn3V17WuURZ6jeMAmxw515GojYl+Dxs0OSIuHu6D+i/KMu46TPBqwoMHAEK9r
/MDKzMajQhgBc320Ec/2vm69KqwFEvGiVQ8T6l6B5fEvwiWImKkEUMoBo3w+HUchjpY3ymDmSV9N
VmQiYgv8fD6WCuDvMq3RQtpkz/pEwtnXAKlCp2lA8L8hqxAEpZYOeJv1IGX5NPlA+OhEO+YL9qrI
MRQj6y6d8ldWyTfP7r5OAv3dY5PjfZLfC8e9He1hPw3y4PJh79fp62jeu1N/VXH6TAdyWfmmD59b
U0CHbTz7vOPktgw0tsJE2AkPXWrlNfp89c7kQWpXj7WlhVwWENkxig5x2pQdOlG+LU04kMT8liK5
E5IOrx2jTMpetyObf8djNI30ob5rVfVcWRpHyX9nzhzHLldAPNTNLm2yh9Ez3qYcyn8QEG3DuYV0
td++VK4ZSeOLlzZF1FsOQAuKPzl9RsO+bO41XWuiGkCndC4RoVTaPRPzA8o1aPJk342mDJtCT/es
0oeDp5xd6+lhU3UyAtW5G+eIGDxtiBopbrqSDgBuytemKbRgQpicYwdAECzovQ4bzsJiAIMNeoQU
POW2bkR00PGogY/q+qwMRAVfB4yFFzjCwo+m9XFM7zs48tBKq/yQeQAko1iJhoAunOZMRHl1qWb3
/5F0FsuRc0sQfiJFiGErbEa3aaMwjMXMevr79X8jZjNgj6U+pyAzKyvy05diqgqf5AiPrpaunrbv
fUQhKTGUn8nSVVDUj8qIGrqYANf7GGCFdVVhEYsw1VLipkYV21CXjj6Hr0rfoyqZKceNubkUQs1S
UvRTXh7vhUI2HMVoC1eQkV3IXmqI8SFSlLug0DLJdc5i9j0Ne203S/oXrvE9rUYvySbFlcXKsOts
wwR0aldSeTPoFU1j3Q7cTyEczsISH+mOsco8xsJbOLG9Xux2pWYd2dKUcnGPQGEHa5pzO+xkgpjY
v8QIqpw1OcZtjA7Gas5qC4aR5pKXDHNMAXNu4eMdQSxBejqjt6WyKDxTSnZ5yhyDUWyMJrwqXbQE
o9CZfpQs/tzt47jW/XLkSlPz/0M3amO19VAqKfLzTJTwfVCo/1/6ktJxYrsT/0x5ZNMO7tpAVVYU
btvdQWo0X8p5j1M4Y8EBkGUjCZMZHV5+oqzcLepp0DDqX9v8khXqe2pNeJRPreqlvMxi1n7jLlF2
Vs5e9Dm9YwQreiLzv7YUiX6NPZa9LLXsamWBvb84e5VYF4gec6dby9c+VcRAVfGhKWjirQU3sM5g
mX1TW96Yq9iD5GPDrs+KqsnQLhT6uhONBgvilMHJRl3e9p1+LJbybx6XxsNI5ai081+cl603NvMh
W3TJmVvrr5R+QmYOLUX8qvX1R6pTwSn67GVS6020tr1niHnpVyI3Zsi4Bkt0qHsVeExXPKPSfsrG
SB0hWR6LWLl6NuxmWbz0BSJACsSoHgt7KiyNdxjvcMJikXio/yQh1elCBz2sLCGqqkl2W2I7N8hO
jeg24PykGcV7aoppIBEbknAfpeGeXYKvsZZMXtNM9GmmGoShLpEN6X0LzbiWGZV+MXIs+/aqRvOm
WugQ2yX0+mWlMpSl1aFJ+ysYlHZWehRYo87Jw2L1oiy6ogmxtnolBEJr7fpM+lWS+UXKwUxhnN6T
uTlrlYIQPJNedTK9rQ/47hbZ+JclaZAVDFiJw70t9dhfQDZ9ULx3gKfS7pZ13BqF6ohPVMEqrBrd
tHEuK+VlmGIP3MR00rmZkUdxFOnfeaS8fE9UK3sC0hlkV+gbAyWw2CqNPVv4fj1noUaJMmsg/hbz
YvntUtZOlsRBJ4xssM5N26iqzKnahsq3RZmNScRhhfQJOgVEsJCrL3XWE29WaVk6a1JIOcCGmc64
Lbisq5k1JXZZbfRQvA01Yuuey2rn8rBNeK1WYkm+9qyI55aQnEvDrTHI/jMrYvr0aEIe7DJNvopx
X1AcZ6WnAeI4S1ft9Zk5nUSJLmMI2In+EujXMFBUkMhXo2626aqdxwhYJW0kRotpN006MWtpWZmX
T+GefRxnfRA+ihqUaKmqJMil9caGZrufB/Ha8vDeUoijIxrRexOKppeCQnpbpYCWABffSlW4iURs
+41uruiJVGQQEDrANkq5l2aCaVhaerAaSr4FfMtsSeCfgAwHFsvR/EyYPnRmMM56rB/M1DAParus
To2ywclVrALHOQEVmdVA6MgJRRPLnqrSCQww2H6Z5I0b1gQZDUMaOqe6DSJpDDe5mNnPe8qw1rAX
4nNhpMbzkzGdqZcOrbCkWyGNLzLe1ruEC9TUi3AMm36bFmq5ZRVMCqxYyq5Qv3U9zUHRNKfKKk+V
mQO9WCQWyRLOgxS/1IiF3U5r93GR34Q8YN8PkvGxBcSL1j85i0W/1Xgfed0UDPhngx1ZuRm0XeJj
/DhtE7X3kjpuAmnGGX4anulBKq4JLqfBYk2Uv9V7q/uNmL5YZd+44yDNsDcCnU82OaBUaAv4n7OG
BLFMzR6owmAsuvsh9jqhFbM+Kwdpntr6lkjVbdTkvTiu74Sj0g1L8fVgNplMMtWSjSpRTMUxZtul
aJa+/IQe1ioTnGolO4rqz6iK5XZo1T9JqZYNHveIo9PcmwWm47shUu3MmJfD0g/7MSzvI/NVpAdz
dqrCYoQiXJItBNaOAYCbBDru4X/nUEQ1KvxQJSwU34jhl9jaKpEoe3VU21Ym1A5uLDxVOW86eLCn
Uk11BQHFYWxCHEQfzQKEU4tEcLVNvU5nfDFUjID5mrNeW9G+SBgIrAXgfCWS7FxVCifS9UtbhQdj
KBmrfq5/yQ1pP8tXq7RmZ1YkpJNzDFYIHJ4lfbLLhG0tG/NeT9mA1ouy36zWPyVJV2cYhDRIZYOl
ieC2whDLftsXGh5Tm0LAfA+Z/7MIUQdnSixaCQs3EHM5TcpA0baY27IG+OmMOVhn9VIPBGnFYiAj
6QefrtGTK4BP1Ak5cZg6VCwUw7FiP2/ZRqZ3IXOBEqPT5UzqUwY3HJoLAySZsRhupxDptb7amoJe
BDixCW6ipp27qvSH6ElnbnReMGI3KxsxMv1QbBTapjz3I1xS5LO0yH9axKdUGSVNwWyoXlKWR84/
5E05/BOldvbwC1d9agO3yZ5DJdBZiS9H9AC9FEJOybXi8jaOWZE4WmLpHiMRGfOmOYVNjlcUiPMQ
ma09Pz/vqZhCOt3uddEByYZEvIiVnm76dPVhUqkUn9WjRQ9eJ++K1uTurNf/+lX5mTnfYdZAkYRf
haxiCWLcltQLJXSNVUFSB3jOsK3Xd6ukvTe97LP78SIYNJOmtLz3hfLalabm1H2qu4gJM3tZ63sc
t5JrAvE4efE1xz9Ve29WV+vPpvi9mocU9+3srKo5KAA4jPlhyfdoSGwxvETyi57tlCjIxsNUnDKQ
UmM/sHxVv4XNie1y427S76V0y+lYK2fS7op0M+KDATWgR9dJDvhabsEIqyRpN9O8L8WCGfVbXD0k
XnMNU5GTdVbVqROmTxONTrZ06xnuqwEp/baaW6Uf18FTqivzgzbsAoDIhxnLtpx3dvYqTvoxDDsH
VMlTwscabqeYcaARpCE8lcmtAwSd7kt5ypvPkXK8WH5KVUJ4/K5ML6V6N5fDoD7C9S9UXzXjPWlf
qizeWOunPkHm6TfB2GfrfhidbPZX66D3+5BV4G3SB7F5mKNdE+7XhDZlb7XvrXoTc9asNz0VuYU8
yVvC0Um7rdjTi73FU+Nbyr86e6RmahvZoQfvqS8i+xWbH7F6NaR/JeBR1WSeXpyW7m/oH5V4XdVb
VP+l6mup6QSQ2F6lU19+xtF3/7SIpYAQlsbBuJUBW/IefgMTRzr60IpvMXyR5e8QCChUH7J0U8LK
lwErU7agqmxiZTINVkvKZBpeh+Etlq+g+zM5ZprpzCUwvMSLhSWwBJdwYgtPARiTPXn9KXWW3SeP
on4+CbeMcnzWf0vhUeVbrdpiRmVLdPzDPis2KWue+1vTHxbrElYc8KMpPxKOm3ooI98UnHKXTT4v
c1Te+umoE7Uz5EpWvDVT30g2c7JRom2pnvjKTNsZxnk1zyMIEUDA6HSobtZ2kzTNJhprt55KRwBY
mabPgU5UkpA0ppa9JvQXDWS28KkR3UXAf8vCbY0ErQJf0/uxn0Hf92bsy2boSgBIa04qAHMy6D3k
dJNrEGY9KIj+hVqCipQj3XzMo2UncmVLlFKxgZezUHtPsN0SDHuGcYb8ZkoxdBouH5fAXPqgWSMw
5CBdL7GagqxRy0Pbr9J7L7/HFBtnMTvn2SVvPyMxDmbj0FTbHkuyxEM+bi+Klw7nNN2PyalZtgx7
5tGt0LikiZMKPxbq55AtfdUhnq/a/MLnrDWQ2veN1hZ2Kr+LbeVWoBJxGtsyfjMWkr7OaUP+Yhdm
Z7T2GgAF68TW4psrIqX7orlL9aeZ3mfxr8j/JPmXaUw4lM92AWUDbMiVPxFmsi+cRbku09fc1KRY
3gkJPQGELcjFUvIgcUrWrlm+EYQ5MWxOtoZejrxC1z+X6WICqEfgNrFL4JOXP0zycKSLXZV+Rb6R
3+xJ/CnhsKuJFrBaXatk2FKJA5Qr9D+9U6WggRJ7AwrzJZG/pqb3eI3wxC6vQhTRV+wysMQ1fcWk
iLojtntGSJPpH3oSjyXP5hja6RzuVObgw0XzI9V/nvKaD+l5L5n5s3t+31iRE0vwpeFBRAku9xHM
22+YH432YTR/mvluim9Vd8yb13o519JLWp6i+U0Nv1reRQxCPVtv9STvK3C7gdW5nZtElFKViFfI
leMOWMd2km/ho2sZUtc0qixWzD0MOCcjfUKgos089kamXy+t2F2fniOs05voa/UxteeRU/w19V9w
8B7YFor8XL0tRo2rbeTUsQrXg+tF+WPizjO2gSjofP6W+dIo+w4pRby+mRi4lpz6NsfymQlCtGCG
+WQMv5L+L4cTySUOT/M9tpseFFiTseAn9pjaABnEyPlsBXHP7PVy69l4RvcSdpOj8LMywgeI/5xh
osxNVVeKTVdLeL+hZcfJvwY9CPRypXjjaQSiLxRQyFr0rApyg9Qc9cVG6xSv4japVEmCXjs5JoVp
GdqUFxz8BolOTSVT43kH5bwUFHyh3eRUS7y+hp2O1EJ6uVliRApL787h7HPsUIkgOutqN0uLbZKt
Tm+Mrj48FwM3WudYWuyJ4mORl505lRx9dlXB96v9QmZT3EGv/V55yypGdFTuOWgDZJGnq9hWk1XD
qvXiECge05SOAUPwCTerPtCVPNSx9MyRtY+Rpwl4ivMNW3oeQSRBCEZ9LXp8nItkcKxmYsBZgdrO
giSeUDp9RBqX2Fi8Pltw10BCkr1q2FatN6H7zMyCuoRUJIV2pCF9uU/UXXoo2M8fTu44vfNhiei/
4QCL4ddK9oZxENPzpH0q3ONq/MUwxKFTcwSkJisV06L2/rJ+LOpeTFa/UbbCGm9A81wOf5RJdl8P
nrVi9GF9MBmMdycPTKIVCaB1V1EXgTd13zLruHEhRMPsFK3kWREyJ8SokkLtRXjM09y18o5/o7PM
xXKYUbbrIfYnE+U0CM0ICtgyXq0bp443Mlu35/9j5u8KIg5uyvP19kvkWYW66QcDvQ/QLIVxNZJO
mLjBCCWaL2p7z6he2RJjW7/t8GFOxGmVp4Yal0cDPhR9EPPjeVawaK5xsB9EwfNb1+xzNV5C8VtU
v7riENecHz3iSIR/aPRthdAcAiMPZAfgOcrQjB1wppvQxeRrE/Ql4+BQ6FFS+E0LDq5gzCCpfhUO
VxE76yhZrwKpAooEUCd3Vlh8NcTuVWwOCKruUzSfsvzJ9r3Lk0yurpm5jwGJX7VkJ3bCUSOndsgi
cqbhJ4TaOn6pZaS6amTtorQOqnU6MkN8GayUJynMR1phd6c+75zs94YW9DUAmIz6TWP0ROACS8Ou
QgAhRuywYzAlq3VHrdCJjcmRXSOHaohPbS3uxCLchCPsqvTeyd9rhEgC1E1W68Cak30oiS9ZUu2q
iVO0zAFaAp518vRodgSm4mtZdLT6Fk0xpNLqGJKvJ3UwF9U21tZgVLNgAaGNcgodWT2ahXU1kZqX
7fQ7DcteqEUoqtAdet1f0dOJven0xZ1O/WQm0xkbw3tlGkEIPxnNa2CM2S0b66McC4cqSi5P33J5
hBwexa3ahTfGCAJD60693J1w3JeOEzhdoaZ+3y3+MKYudkHIvjBnDRFZiQxadpKtlstBSk1/np+Q
WorQroMCQWeQVI86nG69mFO1l72zFtIjFof3RjZgS4tj2XWHqIn2RsOCZrUPzBi811TeGkn8EDPr
1HbqHV3kSS21oMo/WRb7ra0by+hOTb3tMH+QYmHPIsu9jGuhRGGaiwX7Mov1lSGYS17i4Z/BitAE
HFVBugjQornUbXI8s5tP1oH/NZp5KqfoJWf3Tt3eGt3415mk/GgCBUuPUbgwA41EpNGbr9wCRSZ8
5MCAqNR0JIvP2D6ZH01R0r19sUsEpl1yJYXPedtk1aZqvnFFBnhkx1d6mkO6mPFfm+7Dbh+y+8ry
CzRWFoCluStzVBPXxdp2cZCs92SAHQny/pbKLxWlRHdos3ui/iQG4RxfnLI7jNp7y3Up1AhmHOhA
269V7gD7mPUnA8/QBZ+ReuqS13Ilh0EK5wKgLYCa4MDCgarMFAv8pmW3nHmUdrYUSPIH+IxbKL0T
xrex/FfbCNog3NnU68iLZT+oVuaLOO5K8ZwqV7hVR4+DojgnPnyD7jxhifivnq/1RJZylcwTlUfa
fXKrCcRHxbZcg10jx5SkLfWA3FixJxfdA5kKou7EVQowVrHVCaIcQSmaT6+MUDSxxHukVDDRLWEG
YivRo5M3qvGSE4ALKbMH5SG3OwmANNtKZTANAdI4fiXKQdfwwJg/a0ncij7tSPWnZG8tY/qCV5kb
ZAdrygjxK7kSW4HM1s9mc2StBQNhbNNgqSS2FTYuyNqR6GJaATGNIRa/RVkn/eRAJ4hhx6DJDyBO
SumlXuXO0zaNUKrhL79m3yQvV4hPPQBeyHhKfVSQdkrjvbZ2Ooy1jOYjWQ4azsKpA1xjeGPvCr8y
mDf7ZjtsgpZvZbwWVmkXxmdGuEiuT8hg4FSI5maeH9O618OtJZ2x3yZjXKj4Tf2lnXdF/DHLd3V8
bVb6wJdC+Ej0V/qjdvV63OmtR005X0rHdnZ5QNqZDcw+w6c3fnI/1i5FdpSRpKa72R+wFNmb1alX
b3Vd24a6+t1yFp3eFQ2XRmSZz00djOJ+Gl/5skzZLtq5NC+m6Gqdry3nwdyKLmJQLgJ1erFL2Um8
yn6OL25RbpP4MMNSMheqlD/F+k/Q7s3k585jQYT1Lw5fO+kWJ38U65MVKPE16zeLdhuopR6R+jst
fmU9qMMxaPnQpZOuB8L8QjAWzavB4vNc+K3d0BONU7rtfaE8G80x4mdxAN3yO9/T6a0gqv4l5D+p
+tABxmcfRzuEYSYsMEgzKXuofyb1fen/tUJgsEBaPWnzTkj3a8Nq08jhmA/FcRj2YngtnUeB0Z8y
TF7ffWK8K4zbOtn1w89IoWb0tyTM7RItnDneU/UoN5vM+uL9e4aEEvo6S9vnRxFk/oRwOX2JlyDP
nuzQ3vTyQCh9zaYuhZcPs4x09Db6mmuWl5WC1bCJRyxObAxXfj5dxSZD/V85BshtIorFwXqThsYZ
x2tHlysz6bYiSRLoIQNdTOyxOWgWhPIGHsc26tc+9ArqRB2Pd8owK6j/QlZSNhBHMfhIMr6FXVCA
SqBcto1r1oKDi2cp32iZbkPH6cVIVYbJFbaKNejf2r6G3XGO38ru63nSynnyzCR2QROo3CG4HP6U
oqRuPuV2nyhbsDHGTH5RldOYvJfqZX1+YsdJPdfVapfL1ZrOXXSJ5cE2BM+Tw6+oPdIS0TdV/LXb
Ndu6O8X9aUBhOR0qcb9Yt76eISWxzETUOFebYtouwp+BFgMjdEdMfifhXxJkQW58LFSYg3Lpq5/n
A35cRPmVEV9HQ2I5d7e6vDTN1oBtDyQtMC1Iy33bvnTNpaVsekeNPVqEl20nvMbuc1+8PB6f4+xm
csIwxcmGa+eq7ip9VOFRbt+R3KD3s3t0+1QuhKJTnG+GIZjMR2gDbymvUXdMQQ94X47oLnT6t6Xd
grP5OW1xg9M0KywFL16+/uOn4fTkoAm/TPmgwMan+T1S/sLFH29DG6AIzd8rsFYwq36fWL74dKdk
aYDBupk8uYTaLnmSMvTUVMm4OsIrLbcweZHGa0x8waqASpuJ6qdGl15glzTeqrkFmutU3YNPK/SC
KEorfdsP33LhNMPOiq7Dul/sL7HxkDbQnOzMbl9AvC3F+5gFoUdoRW7udxBUblV4GZ1l1v11Xu22
ce2oKDYEDdq1g/SUTyuy3eUgaCdd2+oFLc8OT3ka9196JTG+hUSDfriZUVCL6GAhD/dGjtHWodJe
lQyAazOXwYyHRfwWSzsRzcfoTT4mgSmusAbx+ZxzQmPtLcP8FtOncj5avPhK2IvdXqBvTtOfaP0p
BVAh9e2pHKdBYUu3TC/+RnTOrgpLgyz3KUflAfBICijvHO2QcyeswdeQo64mw1MdGVzKaTNM5/k2
lQcFepR4U31WYHfH+bHEXmIFXzqYOFVbYG3rQF/chXiuB7+MVqL53Y7In+ubVTma4BnTQyaaRxOS
6mCsL9iMGUwAR8HpwlNjr++kvS/mfokKs4b73tU19+6pYgiSNjA9wa1QLAubMdp0GMKvr422tdpT
AaRsse0AWuEKwNfQ9tpa9QlBA1tcu4YrlS9TtePi9lBB2m7IjnMSKLIz/iCkYqJW8VfTnu1v01Uh
Xc+U0R0OWppxnofNqACjbwXrNbP8PL+kpJzICQu/O2Cia4s+qo4QOsgFrKO3Sp/FxHDBzMciEKPA
4k1U1TbLAWvPswEKUjU4UL31+WUYTwoFj/GmK1RIljv2vtp89D3lLFh7gODk/2gInilE49dBA4Sl
o1qrwe6fraxQ0qcFSXZmVevTyunFoKLaRL7CNAc++SgoNEeFLEVE5bPplORLNMj2en/PK4+GnSYG
Ofcpn69G/eiRdiGoopX4DnnlnbKp5C8pDk8mKNyg7cTkxVxuBPhpcUUuubJtzVcUjDMRozz0yYWb
ibq+UCZ69lf5psX7UHTMldzG9Sga51lqDMaHsO4rryq2q3HQ0lPNj7akROf9TKIICVgL2eOYcH0x
93oKPp1MKO1EO6/zixHvhHwb52/9K3WM12Id68p2aR7KeCvADIu+2t8hpkEBWaDDIq4c9EJEUKfv
EJg3NdZem4zoxJBCcRK4MBoXBCJeofQVxH0s3wvqHRkLUGXDHAlFryUHHMas8NGbjNXenE+TtVud
DBAgQBTA4Ux4s8bIBTUbN5p/jXlnGYenV0fEHjkV51wGIPqQ3+pPnR5DQmzlKBAirwSqRqWdzY/V
GxJ0Sz90TZBBiSobhW8SbvQ6EOefMmcOGn5HDPfF6JvIJVwjHZym3yv9ecDxQEeF0dFiNV7otOY/
JfyZ5beeFe1mYu7QAkJH3Yr53PsaauyWuSuUVXKxRz7S8gz5RyGwML7aNZBcHpaA0S+pXNeCbvLL
xlcTr0tcvUydePwypzeRclV5AmUwJ6p648o4UxSY7XZNYFeyjSEe57+ZaB5/dfNdWI9G+ra4g6sV
92cRt35G3RXjwanwmcO0U29pdnKBgTNr0qezXr4TLjV197zwevghDsAf+ufzQg098weOhsw27Uz7
mXl1ncsSAnaNb1Z8yIWtuNxU7XPMnjVkI54W8VLKOy066uaZ4Sll2eTlfmVxiBgeaRPsrobM75Ew
vEXOSNqziygA8TTJZuV6TlvCq3xEbEiZnnusH2wDqkE3B+YmjCjbVHmraBk1SJwhOT97KwP4nSYh
jXoq37dpOZr1febDnsejOR/M4aKk+0HdgFAN6E8Kv+dm9cxN9w0kFso2ns2igQ7/lvGacMKScCM3
W+3aCpdMPNX55vkC1dBn0CJq2IAyfljjVdtyG+VyZ4xc8yHfdsO/J3QqDB/Z+jOosMHzBwSTow8n
2h5VftTCDbkCM0qcSjd3qKAZR3omB0W5zepN1/aZ/q7KLzJ12lh+9O17M32mwnYdCJis90rP3XQi
4FLjKrQoshvDzC/OsFzC6BZbd4tpusUpbaZGw8tIFy8daAa7cDejTjTiNxHCFJueEKC9PK870wzG
/lB1WzBop1KYpmDvleU/A9CSnCf2iVMhy4PPAY1y1P68geEvpd7bwKXKcNkaVcWrFG37fC/q3iqc
aqe2B+El8mOP8KJTkw7COw0vvfLiwLKipxB2pnXKmetrrrXyq8IB5PAEiwTEh/BZtu5qdZKrxU6n
fVh/1+olW6mo35A4l5Mn5Z5WAuttE/O7FTm6r3O6a350u2dqZysaNHj7TqNUYipBVP4BJU7iTLk3
2CkSBav6V2j/quhkrQxfOzRrTAKRyq3onxH/6upmZu5s3OU1QP41aa9Ndng8WdJj1G9a5aoxUZPl
54V6aFgOyXiy4l+UAOK3SoZYJd8qYWQAM0gSakcn4Q7mx6poVJIHqMQuR2Zx1rtgpiRd8zc12svC
d9eRugiZ1Y3yobFqcBQEDtVBbu+K+E6KKnXK0XmjdkGuv6WQw4Jwe2YZNANdsdXo6CEPHqPKFA6a
cBEoW5hPgniYmu/n7F0KMjhD6tTqTcXxQ83/NdYlm37a4qablAnH0PITPQBcJpR/KQUqam91Jhof
luPB9DKIlH+tRcBeRCrjXdi5uZ04zDMRNOTVN+IjA15ehXItvs/RVtYCQb+ElHAy6KzJQRJBUZnt
gpF41AYjC76eonnbg1b1w7Go33QLnTp6Xp1lFqg67UwdgU4+VhcxiYK9k3ZNPLSd1kuYf2fNY+g/
zd4fdD+N9oryN5V/aJVGyEXqWE35fTZsRb4TcIgqwyDvjlOxU8NTu9yz7ltr3rvhdZIefCBKtFuz
IG4PkrJLtKemJHZo7uEOVPGSoE1oXsuBoaXlkfRXWqAIU7piEj2teC3q7VofJmMXyl/YyzLUg2r0
gMkgetyfweMcpw/ZmckWxAzlKsex00iCDWnsTG1kT90/eTww6wnh/zcVexrjQac6XTLXahFqTb9J
a3rKUNnZ9Et35aw9b8T+FfTX2UflLr/OoCDRRg8saysnVxZvgijfGTR1ItoTJ3ZFvmC23BnsRz2P
3FjyCbRY9jWDxD5/DD4OKfbyFbTO+F6rj0i4TNJVkw7NQsyizGcc1x7BjKU1KJiQCZ+im/wSK740
ocD/1s34+dwIs74znfvwts4gVFnlxdUtQ8PzbNYUmcgaD07Vq0Fh/0nTLiOuhFyx0zC+mpyOij2C
4fRqhqg9yocAbZEfaAqQwZGWr4t+ps2nSHaXkMaI79jABjbJS6EerU1aHw3ARcpgBBdsxiZelCmw
VnOkgqnCfTb/ci/L+UUAoKO/1ozLorjCn7n62UeRBEu96bRt3hX2E4UYDo186k13/SvMDUxEqxy5
CZK8a8WtGZ6JAUSFhQENiY6V7qvWOLPNj4xHuXkf4ptZHyd909ZBTko01PcWqFVDw0MrJxT0sto7
TsDMl57Dec83GyM/0jcLvVxDCRr9DeDSyWh6uoWszDgC2DT+auwXmv76NABJSts6uiJ4RiYrAZ5+
1N1FV5gEsg0nao7WVTBcNNzCArYP5eW17eG/b87A1/waFS/pcoyLn2Y6PYtkLUrQVE/oMjNnrh7a
FGRQwHF5ey7Z0NLEeVb5sOQDxboRTMump7ZpCTI4tSsGW264pXFInOU1CTu1CBLzhMloPm769lNO
kLO8qbLXjEFnPb5Wp2jORJSnD51pXuki3TraTNn7CilXEiuN/Hva6NoZFrPSPXTJSrbNXvTcf75z
CIvEvDHM4sTiSNHe2MumjO76+K/nZyVvODJqNkCAWCeJ1sy+v1n8ccTsmT49xGw7QMsstv45GI7Z
I5l5l8VvSvZRtathQw6tsy3MHDPb2+dpFuR9uxtfhU+iuZZveumsdBSZSoB6mpAc9BU6wMMT1jRk
xIu+2W3X/B5LH9QK0v84Oq/dxq0gDD8RAfZyK5LqXW7yDeGyZu+dT5/vBEiAYLGxJZY5M3+beavG
h7k8Fv0V3RLU7SuLol2l+e6NH1sDKIErEQQG6sVJ8jvtJn6xDH+QLE/ujFQ+LOcIXzxDgWq3Sb6g
MeeKALmIKtutUSwju/q0EPR03SfH4GQdcmcXLmuC+t2vDCvWrkRnQKvqDdB1XjKTjIX3VL7r+iWp
XgGUxcrhcbpiNoylyzyDx23m/FhtkFMFXmnfBIRUpx+AdaZ2qpxTqTyV4hmcSpCD5pZF1lpBGdku
nwl8rNK82Om75FysbqPOp2Y4yDg56JBHND7x5OZGKF6VLDol1e+sx1zBNw2oJGu/a6ycDmit0xxN
9mmbnFifnFIoFd+57WZ4EDNedh638Xqu38XkPIG30RtEYI1oyTATqjt0ZZRVVsMhKJ0+22SbAyVI
2VdSfAUq6hmMOT1zsLXvV2zcDLfDdOO45oeJk7NZm/5gvTLs4P/VV/3A5FMSjyZfRHk0um1U3ip7
8dNwbTmv6XJB79MpXqpuTWzWw3qO1xUSyfTfnJIQ1h8F6mJE+16QAWSrxM+2X0GayfQ60lfDH6f1
084/ESdDRx7K+pJH38Rl4jY5FQA0VvjSonDXrR9J3pXSxYTai+BR6FTk9iSr99j7mqAs8de5bf3e
BofetbwgvAzpWpwJ5rLLwYaWnp3IFHTtX2B8xMG72b865q5Wt1323YV0R/up+l76T0lC/MtBHv2P
ZU80a/KnETwiDOcCHUiVdzHKa/ojrPdN+ABqdovkwHzo20Km+oUEbGWnLQ0lfYXMwcNpm4+xN00P
cPkyP/RgEPWGvToro4ae57mJKf3nWil2+FDdnEqdNaVr4awe6HQDcA8rF5KLP8Ep9BPtoPMqz++m
3Kzs5NggtqHM1d9j1K3i6nXn9Neu2qsRapvsReJ1RbTLxhS/lzZdgzrzX2oLRldl6xLvDakSQSCy
E3k8+fFSeBoNcKW1mq3N2osxOr8NaPDrNeYoRg7xvM36p1o98vZcFr9OULo9k1uePmT5aeDnC4wb
D9qE6EcN+cDFvUuv6SNZbtbEEQ7OuZ3mEveOF4mZBwkDGrcQNJ9fX6mwIcAkyNape9MPamZoVeBN
hItVstGVVwKCMA6gmR7eUXbRFlys6B7LOAl3eCD8rLhF3ncWYBCRIGaxAFDiM7+RzxaKp2nKfF0L
cfM6rqGrKxIhUpulZO4UXQGGmHJN55Axbzcm7fiIoZBgjvmkaNQavtd0CMuneBNL+Sw7QHjMmi2Q
aTq/N5S9NjzrwU6M3GJI4JjgQeTMB8hpOU7iLWYjNuY8nXq3SOskcFzxBVRQURO6eRSi8Pk1cbbD
/ECqvNKqyzJTNJD47pgL8nxTJL5i+ZV9zEVLgDah6i8mR1WpfmvpD7C9pR7qguiibYTRUVYHT5wN
g0pWZrSblfsE3mD7xYbpsFDWGXtLPlu/d9X2jnTXd2hqKxw5OS86HZplbs15V5mvQwN/xOVP85vW
vWkmJsl1Vp1t9U9cCUt70cbXIvxovmKzXWUjR7R0YiSkUknKDt5HfU+lA+Dk298UY/O6zUG5kkZC
JS0Gj/A31LYNntc0+1iKI9ctgTnqVRiAFdlrxdEaP2qddO41nYXp0FhvlPFsN2d8j6j4rBW+N9h9
tIrpucHk260naT/vZ9aW9VXj2pjRU4xCenzj9ipo+FrGB7j4BfFlIX+Ezi1oHpAMnolyedgOpBac
7JPT+m1/7KzfPP6YXur6ihHfnrfGCoMi/7cConHTD9Nr4QKEyQCwCHHaDZ2So9KRydiyPvPuMc0v
AS1cMqE5oHktmJ039XaksIv7jrhQYHulJaP2/LYsrJndzTLeZPugx3+l+12MDL4z8MKES/lUyztD
+PVOIpq8sQtXYZDOGHes8BKYG/swzCXPz1uzfEnaszf/UOUHw14NvrUKV8gK9M94V5e7ObwJPicI
PoCHNRPmDUmKXz7iYU8YfVf/VniMkLhzgjY6IgH71DlI6ylVuiDzXnu78Tibg5xWc93TwAeHILmh
uBOcj5WujWA/++YGvZtMpIr+MuWvdfynQQ2j/Xd4QhT4mwUWJG14zRm+m0glosO4IzFzG+XYY9tW
bnNGU0qqq86Z91ISWmFpi096mCsvDa3VZ1E9RXE1uy+FA2a8qR1vVoHYAPNw37I+gpLhFHfbAImW
V12CbranWUICnbLHzhbpu8Fvt+aMSP8sLKxL53h2yJRsbu3pEqm/tbVSe2ifkzNAHHwtEd0UpWvO
S28oeFGDp0J+glFJKA0z1wGw1Gac3q9hcKNlYOtog+TBwI7b7RSY6XJYSdVfE70444nPDcUHsAye
+JjWjcfWgb1wvAyYRHNejp6klnCfdocUNV1qn6iJMr72eTQgDH5U5D2lSemqzq3F3tVgM6U7CUpS
8zoEnliuYT4LHPfcDu29h4mIhV4F1B3RBf9AilkJoB2wqawhNlnu5GMEsFmD4TXTLiPtoyAwaK8o
N52xUw8+pfqbbdm1SkTZuE76o8zsy/kdrzlQjP9nGfAvg/CYIjmnw1UItIOOXOVqV5tvg7KA20au
Pr1nwfs8MMP/OdKHlH0UtW/EyC62k7xOlw0t8xbja4t4ad4Zm34tIT9HjIF9g1fg/Yuia/xDBQhn
nq10zF69sFHNuL8GjgokSXrzrsudh3rPmD/EXIgz0WkuYu6sm+/2L6WCGEBaC1qhprxoDTMkD8tB
Ku9Kfciaf0ZwBosqSQUqLro4usVZa48cbq1XW3foN6W+kzgJ2bKOgR8Aqiw7A5P8UWuyasNhrUw1
snQ8nsLOh2ip05D8DT+B/GU7h0hTMLl9F+aZK8MME1NrcQB7Qv4D6pcsvuq8TijSIk4DkWig7gk5
8XCwqO95vNa1S9WfgpCfiDQ1KN9jPPTFUBIDQDsuc4pFdIAKEGSJdXY+6uZeUw92A6S+QRSno5fF
6Q6SqOUPM37VRkY78weGitiIf6/oUa0PZ2DvzO9YI/szfnt6LNJg3Dng/IK5N1yJGXkzb20s/9JG
z6BbfRBKmitigwYk7Ia8Or11fe1VYGwWnE4w9CiSH9iZOus4D2toegWrHvqzfjmb0Z17ai9QcrRG
iVN4bXfKZm1VPwsq1kSUM1ly63r+Z6KIyUBZ6/7aMPX3SO8UGyI2+2ryS5BfATMHmryINIoOKdQ4
oV8rBrdZroILS1466U8jdDLcJRyIygrnmARCk9JuzCwtBmVNFE7pNHILHr6w5lU1JjdUAEkPrXwu
X+iDUkQl8qMdIFaq7Sg9lQgGmfmhIMFDHFRJSWF8mqXXVxgHCgXMffYTKnVW04FkPeonn+SaKNyC
q5PFFSlb+ilxNyrtNkQttZ19QkyPi9DC2mgqIZyT7sgP2sTswrW9MfvMKCQrdouy8tPB/W5s25eJ
kVZfA3A7xqGj+Y6vFn69xTg5NHw1XnFz3EvLiubMteoD4IrJZ8EV46I/pbHTRZYJE0Ywn5XyKp73
jJyOvH6pufnlSM4NL0EV8CxtuPnhQ5zLQm8Cd6XOO3Hz++C9JQUtLplkoxGEghAEkB3noMqM7BG3
0QLUodvhqDadp7wctepeSy8lcTP9PiieFAVN26jx2wK30dJ5JaUnO0CYVeSW2Gm7ihY3KLHTPslG
YNhDAAqYKVwvOGi16oodz2M9gei6ot5wez6zxQmNOMNdyBQTIuyxEdYkvnhJ0M0ISY/uErefUaRb
PTR9OXaAx6VtpS+bIm03eptDyApSD0ErHFBBlg/xw0vqqZ3Kij7oW6Yss3fc4ogxCWCsksxDAIbq
0DOx/Fr2KPDA37AgcGbQkJKCMvqurq2NGh4q40VO0D181c0moNnpQEDxY5ENjZIw7dwuIh1OPDYg
ipK1+7RxA6nlr6nc6uVEZJNu0FOww1SIUjOVe4QKurZ7N9sA2w3JBmmYTnBNDWm841fgiG7ya6Pv
FzBdR+b0M38YHVArWby4g/3o0r+QYwHqwLiG2bXTwVzRqOJliqzPGou+hiHFmb+FLGrsfaoz8/O6
lPYBLS/PZBVelnwbz4/JeczIEqMBKo154JpSArCrIsz7W1yHinCYlbemYVVk81M+tfrVqJCGgKSZ
E00+8kAS7HeJeKuAxWSbTIiUtzwpvOnaRLBDwWEAMxtAiAvLQpjSg5Vds+DTAHYcDfB7UFNrnxmI
UvcFdxljcfEvyGTsU1sleIhiKj6o9yW3DYSO7MrkwzeOA2SIMgp1VQ7HTS3lzdZLUo2+VBB5qbx8
Y4JeQA9VtyC9yWtdO7nO6ZuuXGZYZmEniey/jmwEKbpy4CzRtA21T0XC2dp8tsGaHYFJ8WhReMQE
4MjjIxZ+Auh+G40EyJYrNg0JAKyJm1Xnqusq29Ck+7NximD2G/Wdl3hbO+fe/GgQZ8wZ7VyIepxX
ZLb5kMnMGxf7aA1QJPxJJj38d1R8QUC0+pbuQQqglCgumbxrp0PLhyB0l574qxaQnXXQQoauxh0Z
JUb6BeAn3bzV4w9vspx52KpVyc3+p9Zee+tmBMVGJpqlwljXEBzcLBkw8OjhJiTEB2MXXJ2Vwzuc
Wos4F9QqaHQJCvAifxh8NFosvnOLbjM6703CkMDKGYfTrt1aBlcy/aSJjJftEl1L4xTmkFE8HRod
jbP0nlW1PyGCbJs7mCYVEYW/gR+u42IXfBlCS3nowJa5nAkyP2QvsiWBlzwl9MVWyDcMvC32BLeX
8l2F8t/Gj6KVMNsaJwwMwegzBuXlCpASaeIHNZA9TG9EsagA5ley6RZvWrPzXuclh9JfvEJgbod0
Zr5nRFbkxE3oDidaQ6k/2f1bx1ddZJNqlCkKI7TjG7PkKwCAbS25Dm9xUh2LBa3Jjxr56Mml5pzg
CJE4ObPpbmB2qMpm9fOvaa8Qs/ysZ4YDZCjfZueU4kxLHxHCKxv1htnvRbVWkzXH0UpXXAlTCQ51
508jaoioS5r1cC7WTvBbyq8CHVKamc6qWTul6vc6JwGfTo5chUMhwaJUHskmT7vbWMjQmutZBYkm
HPJfYT3zwW/X4UYrrqIURNGJPMeGtde6sx7mvUqIRXRTY0+OzgJiw2Mh9DEoI7eKtqIf8+N8A+4Y
8UezN8yH2vpogYDNhOCabO+g0baLN6dAkcDNR9IU3COUyML1UZxU+2aWuzK7q03h9so9tSyIa/Qn
iOZHrToQ6OkyCEUXMs/RnG/V7shXYlLxe/WUUwJb+kk1+9Oyr4BYjd+aI03cB5pwFzPbXH0oChcz
J3jFU2jRy4uoG135cOqjuLBVurGePG/iCMiInJVvnXqumtGz7GUXVeXOWmQ/XRyiQxrevXI9cnat
/pbU8oOCEIBap2lCEShEp/rv7E8sm4JDOCzLvwYVmWXs2vAj1F4aBM9p1yNHfsraJ6Kz/y8duBKK
V0cms3TeMbdp5VeNOYUECwlkOg6g8cCWJut97m4xJqMyf7FMt9jw6lWv/fBPQiA0a7RL3bqs3ka/
91PAN7wkZGdBl16qSl5N5l0H16icywiQUb8n4V/RU/fRkVCj8+mt4GXPyMKcGkyiC1J3ZdsUfm2/
lu1eSW7R8Kfhii/DjkwJknuUzuu2CaPG4KJl0uINCO1KnU3SFyeGKsT53bEe0a4seDoK2LJyU7Aw
/lby3ovzUbJJ0fOga4DEW5/wD3Za/tXt2pS3JJrZDHO9GyWvdfFrRi9h9jHjVFjAj4bxJZmI9Zlv
tA/OP0X+lOdzg06heiUfCLXg1ibc9U8PN/FHb99+sfRoj9C6kdSD2ePczvcyvRFMqfeT18OGxujL
h1Ze1yaYwurXoLszcaQUbxwAirQH7qNYrCHjsOUebI8F4whhMsbNdNkTqFHKn459CZJH1l40iHds
y5hdmM5khFiPIMAZr26MZKc2Ow3KH5U8QtVUZ5MIuhRssM70Yag4EqDAxOPFksK9TraZaYf8XRQX
YuLt6EkLIYVk01UZucYsI6Ymz+oCBjcGLw0sdPXUpZPArBwTHZSYFq642NgFdAlaHymmkAtJBPdH
ZMKQGspyYpJrg0/Z9FC1r1Jh90CkwZhh0VyZeNIbSmCW/DbTTTTEUw6A2AxADyku4CdcrPOvcl8X
k2wcv6JjWlAynB2kD+YhhF+r9d96uVrFW4H5sZbDVctLP1ABC7oeLN4ApPTkrk2IKilaJxU3k43u
gtsiMa7idAw2KtH81gHlZKPuLdxRMAv9r90+If0djO8rujzg/7Ya3C+bmnMiqGrV1cf5G8zW0ml+
m/cGa4KurWbkamYEP1jn3gyZJoZIs/2L+MZLCwckOW647MigwgKHNobDtZ+u2EKzu9bj6EDdiTaQ
tFsaTvIYLAhh49lA34oiONSYyxBjm3vOmTDZOerbwmZftb4GmI5EpNlc/9TVj5pvI+1h80kq4Fv8
jUFzGrQT1kBON94VpKAIf9RqxyCY5Nuu/VmwUQ6Qt2QBaj8ObmSz+RxLlsFvjXJre6Hf6kxBqwLR
7jrdFRPCohmg5/9qNoGKTGXrS5j14j1UXDqhtuxphpSX2r7E+jX01QloZC03XwoBL1n7P5FqlCwY
kdwepsDXvYokogacmh/rk0MGfsA2QpfEPMw6BIE7SG9ocnAng6tO9CQ7A1lVXu5lLMHpqW2vqbIf
xyNhwOQlvZKMcwri20RZrSvXYmCxadAdXIS08qWC3LXHEAaJroB3H5d2zQY0bPyrDDY/6vDiQkOs
Y8T5umvl62yd83v/OX60jsKnGISYgpJiq20MX5fWQXJspbVGSK7NNE1cyToCwAMyghCVe5hHyhZs
WWn7LCF+U4GfmU+Y9rr4ra7e8+wD3LCQtmLYVXwOPhO/L6iM0vBVargmk96FpL0BQlTol0eai6z5
eTXxfRY+2OnIHEau/leu/TlEus2+eplDgrq2Uv+vhcRL2APrSj7hUt4RWvxhh3fAFy+yPlR7W7nw
ipkvv4NiGNK2if7IunFHNV3Vj4j7UccbOSJH+S8ZfmXE9GBAufaozWtP480V8TJtN91z3aeoARqt
J3lbdlu5uREbR7rmywz4IXpFRz2Rz+um7QPRCGejie+K3Fz51dCugH8JPRCaXHJ5CU+WIxRE0ddX
wQzu6+YP0yvIVDT5GXBZfA7/OijahRWPAXAbAUDcto+8Xw/OW5S8RdFfZz6k8V4Ex1mmNbzMG2ld
G4dKPfY59kvaLzKQGqB3k4mzh9OR4HdYXaYcY6ypnGvjVpo3VXo19Ysq38eW1KBrFf1pzhFwq6z3
Iuj4u643xHZhrNvSxnpwtGqys3Mqd7Wz7Hu3tLjKDTfIzvNwJ13Ett8r66iR8gfhCa2ExXJ5q8wX
Z9qibjOMFwOQy6gOxvg1A9zX6tXK9+KL04+NxU1I+UjwrfRzowEq3EnqB5D/VaFSB9Rijh9U5CTA
S7g4w21Urv2bXbxI3dfgN34OZJoOM0pKTGJM2jrPaUxga7oQC6eflonQcY94mI5nO1z148ZJT3DU
Hl5EdEgT6dqe6BhTBjPglrECpLhM2RaNFE+5EV8FGr8QDkDzp0VntZ+xXTV+jE1eP6jqxYlxBOw1
ImJAOLs78bGAvI8EdGJRX7gOngQfTYf/b+kuWfyrEvM0SH/OsEUoLTTRBYCNPf4GOQiz8TkB96MF
1CfSZjgoAuPTGZ7KydBXDqoZh3jBk0xaK5IW6TMtxFviLrzVdJsesBxSBi8qfUHd93i6kFAl0l9G
dwA261rOb+m3ZeP2OunMp0qWRO+ColSlYIhYvPUcfZXQrCjbWZVKCl/6qtkfQCSx8h4/53k9Suuw
fE1IQ09+RuJ/HJbg/YY+JjkSSP+h0mjX1bZEKmZ8gF2hC2sdetPoVMCN0e6Qa9Y2J4SovDAT4Rs6
kihOcFM+819kaow1HdkucZ5B9ZUsv8nyj/fPc9pDCPSp9lugXlfhTF5X2MBoAfCRitD2bCswT16h
7FM2TgPWcqZi+LqUkN5NrWVuRHcdCjGpErjkryBJ3KnZS91QMkt0z9kl7nelcawJYHGC86Ld+HjK
yUIij+Ygdm4yjLoyOkfB/FYQNCARZn1QYSY40CKBA9VvOkyVkXw59vc40DZjnil9MnFzm0yC1TKc
kGIOxrPoOKrlN9KiVonCVrZInF2KuhmbEyECSBUPxQb5vL6rt8kGmr07WVpzbZVXHheY/UTbCxG/
4ZyvSnWt5IucfUIiIT6XKNlWehiB7xvpb5bpfiSskRwsCjrj2n6xpB3ZnjiiMRsfRs1GGT0gMP7R
jf2Y3qbSbVJP1xA+Y7Sayq/slNE3B25HrEN2FyVgTt6H4NSaH06zMxzMkJ6u+ATYgInz3YrmWr/Y
+i8AR0rp6XmKULegKHWNbM+oIBxoGyhu58lf38SkBA7oeMvsVKtsUxt2KX6DkscIQICcbikDq1xI
6zXyjbVj0C/XiI7zP728qn8BpdY5IJWc4xsI3kpTmJOcG1uv2uzAoruwZC/uPizfcgT+y0RBr+mO
QXyRprJfIATRtn4C6IaiwdaMs1c3LiT5RCx9WvDQd0jfEKcjMmEF5D5RIbnVYR02gJbyvaDp0yaU
ZuOaQEgFDI4rGjLb36XhDWEFJ+EL2khP0z6dnnNB5Zhctcb3GHODc9BiaS06jDk9Qjh5/a+MNFDA
GPOPxW3qA+zasJe0symXHGyfnZ7M+vRAm07/1wEDCMyT4wMHegshTpgoLCYK9Ejd2sFrM3w5xW8K
Lm+Aj/rZvFAH0Dqzpo7JM6x28/jX6+SjowIg4yW9Ec8V0VHQWAyoGRbUwbh6dELx5Q4sMmw2o7qL
ibe0b6n6rdhXM8dXTJy+3YAAB2wxiUGvlXMovzvNX2+v+u28Hacj4TqpvBmX0+ANsBd3WdxaerqB
QAO52MoYkAt2MOAn9wD2I2VjbFTtL/6FVBPUjR5cFprF7DFjywiBFey1PfhZ9y58LmGOwj8EHzhN
fGqQoUVCCHcePSijdjdYh6w+1Mk9CT+GEY7A9DUixrjWQXjsRsQpkQ/+jc3Fp/Gn+0iIYaRSjYfG
/N8WElCYIMCA7x8FbDOyKY4BrjnakZOzG7cI9bLEl7h6wTXlWZdPyfjOEGiX7GIngANUEMylnJk0
sp1lrlFTIaoGtdAUYsk5CqX+DWTdNett59dYGg/wfAPG5JRxiKjhDrFD2FDBSsWLbgjj++6QwY4a
z5QTIZIP03wVEseEMy7qJC/N/6Dho25P7j2JF+CqZbFTETj3JLgw68YOFhsiMQuk6KhpGusgW9t2
Wk9JIfTJhKp1rJqyN2b4NSOpiKUTR0qWv6vxHQAeWTzTJW7FnH5nFdcPu0NASMZyq3HvtwzY2fSR
x5dKuvfRc8jOCe9GuxxBONrtuG31jZgPysxD6TXUJ9VF015sCu2fzShTdl/dCB/ZHDLyiOji2605
qL7ZnqyeL1evA+lA7YYi59nMNo68/iD0eCUByvNMgrOvonAXEbqv+OP4NgJ3jQNyjfAisiw08+yY
xMLtU/LyCNKcg9yz1GcGh2hQASeyB0oO6mr13s2favuhr50NQikhWiGbH6ATjRUQeaIcZmM/NOgX
zdw3+PXYaeGVwUZvDVP2UoeYL7fhuAf+sKQzXmNALh45kiqSlihx5FTdsXnDg0XQYdOhJl6n2rnt
icSicG2WN84i0fyYoNMlIkW5iSAF/tF44VIu31n1uyf3PvqtCsM1AhhXBGRYahykP52XG8Lk+CtM
TET+56d5uMb9ezb8kBmIeSAEQuQ9Q1cpttdL3WfSvU4L+zGbU9Dt6eObG3nZI4fdCJtC21BB/qer
v0hDjUdZ3KibEPR2YgYL8/eQekPjhsSdlIrXxIN7QBo5XAsT36q0jdtVCQLGTJQ8aBrJOU3wL9pv
HXP6+CIm4HG4atYVQ6BY8hJtdONfl+0zsBWFiULM1TkWKMg0okaCGQIXWUsRvEUKFWLZR9Q4vEXd
Z40NV9tMGOQ5e/kaEfBkvp0Hf1L5cgxcJRH116jyl8kPBcu94g30pwkuFvZDf7DeQ2g8huynrmnK
ozOP+ajQzQ7Tamon1+k+Q/QxMgGyv7KxZXaaGya10eudLW3C1L7inKQ88wIgIiO/zhP75St4cm4j
NsqqrzeZfeQnoh1SCKQEyLK/7O7k6ELGFHizdmXCkWEQ8VzRawhQMIyODg+BaA1JdfSahkOC+JEY
GHco7+QIkkByzvvH9NllG76+ntxpGtR2x/tcl0+J4XJovuvkKPgpG2EBCforGoM8OvB8idla7c+p
aQEWcbmCf/E3u02EBEuaOT6q26QnbDmJXAlBeH+1xz8sChIijWTeROnmNbQ2wk+5tJ8qOUIEkfb0
9zZ6b5qm1vwbtGKVWUQeMAsJFwDNLivImuKu2hQgIoTb+CkEXF9mnLvkaufOJUr3dv6c6LrbKkHb
gBcwexeoQwFZzJUwEsyobLuricQbezjEH5nHgYOrfgAe4+TP4nfW66xG9tjGrNIYOGti3FbKs+H0
agvGkPCmG4Q5kVQVYi4XLaegwJBA6tU+wRasDsAq96R+VdVXqT4q9mFBc6mpHm1Vnn0WdNwLT39u
3CtIoLJ4wjeb5lZ2aJxlL+N0ohFFZFB9wvAbu36r9NvSOQCLFUikwFKHX60GOjBYJAQ3tiggKaLN
jqpzXDECKDpm4AZrLGN5/2Z6fZu7Ns9MnfY+S0BWi/nM7a9q+iwgzlZwES348exZhYUmBJZY455Q
PfOTaeJFGk+iylPyhFm45Bia5yP8Fj0MMUns9VHXyURN2VNzWv0fpk3hmZlU3Wtu8fSvRybJ60rk
UVw9qNGu1lp42Rz6qjs2DYx/+fIn3hJUpKn9z2Dno0SkTMfDbZP6g166oWMfcZm76XiImgN9wtwh
UxoA78CzRNjrLHL1xHZIejeA8Uy5iSk91al3hFvFoPEhIoJqTv1QxCKj5sD/4fLHAiERN3V44yPS
MQbfnMrwNHO3/2rxHm4mRCfAKkEPgLJNzIPMAzFzpCGp0HA5aQ7kX3PjTY6vBiJwZUe/PGIcRB1F
vLx5LGM4n7vocxIQnRch9NTfJ7Lz2mJr63ud+RUVP6JOAvYSDzmLsQE8qhF50qxM4aYvr4TJd8p6
iX9iB2cfhaY+o0ORsR4h1C7KzWIfoDXHYR9hchPiIoktP1sxlNF7gSBgRmQ0PhQJCbEXoH9YrmID
VdDLHgvHn+1HSSCJhpxcdSPnQ2owThDLIKNyNCbEkFPEc8G6AJnH/5pYLz0Jc/FvpHwHNunp62TN
MkkFtt8TiIYan/vpQwpBaelBkDWP8OJPSqmQJfOkYo0UJU6y/DeTHQMdfyRC6+K3hBURJqhbZDxM
86K/y7gDFO2QEyKVkAZUVfeIZzM54eSuJWwsu645OLVJmFTv5/PG1r06uZrxATyR7OTVuLZc4CU+
F+zrYyoebOCjH5ddNnKNVu7piQgu3cXh2QQwc79oHg3kG9a6t14SQnSACUwQSPIdaD9IxenWqnmX
8r/FYPLOfVJeCKVYaZTuqdxAeYr4gvh/b/KCd/U4zjtn0RA9ETNy62HcGC5Asf2h3ydi/YJJjb7a
0lU2PwKIf+cCKcDCFIedwZSzWXah6Lv8bMpw8suB+hYaiN1kYWZMmLz/5yIsz7K+HPZqhSM4NzE0
1SZozzonK0ObSDX0lOosJcAUSu7nOkFFQHlYmFGG8Gi8No60zUYWBS3HBBF3zAFHtFu0Yk4Oo3vX
Yo1mk4GqHvXywqhFrB0HqYqG9yKjDip2BBOIR0yH24eqrAYKrNG7jeUn4DRBtJYSfISQAHt9Y/oA
rsbPbATrinSOBCwkIV4tg5jI77IAeqm/Y/OQgfgihJV3Yr5CiR4m/eVxl6tL6FzS4LWNvsuhZTHb
+qwPeAUAqIxrAcqSVixD4LP0C/9OPy1mN/VgoEZlPTjMYiPVKMCZ7rH31drR4Kbhpq02eInmDbLt
fvoWhbVjrUNUXwoJ1wc7K1gYj/WxI/s2OuK5NUkVqOrfVHursR+/meN7baHbJnRDW54BlJlR/GoW
3LS6eGe1U1bW/CkG1coy1o16c+Q9+Ia1SXfwHZ2rryvHdulLjWk3TU8R25alzIhIyu01MwCiJ164
t7F4C/BY5iajm8Kv1bJ1RFKCRK+rbqPRLwjzNkO3pncruk/VsggW4ysGFN/1KHu4Aie6IGb7ycyR
lRDs3e0LBhNWfvBDObtfedzgl0SclzY+DeWDcB7euoAhEy0KUrT+DnK9YsijQBikePFVWjqMDnzV
4lWwCamZPv9HRPNHIrGM6zsnAnw+mdZem5+oTGt7h9PfsB5hnq/mENhPzIT5Vxj/aALZDd8iJJB9
6+DJh/7OL3l/66tVyz6BkgQL8aPxuWA50NuXlEWyC73g3BHWEqNe+XD0h8XgZFovQufr5Bddfo7k
H1mbuia5lJhhZa0NJ9bQScoG3ig2fzJqGgt34ZdfCdJFy5LvtIHWu343fzHU66T1tzEbgpitx1Dm
oWk9Fpi5AksCQZFo1xT5g/dQ9GQAGOg+OJ8IBmPtWIUJVbWgYdB2Lclnpf6RLhI0x7ZtOdK2S/GV
QzgZ2sD/A4wBdIiknWU1dzAymsVe+Eh3A3sDS3bvfKpIDWLjx0w+g/o2z6h4aa96+mR5MzjAKexk
w3/zHjMv1iNJwyuIz94jOhT2ZqEk6NG5Nrn11ftcflVsfUvQIapddVGGt1HwI1tRHRX4nWhEDmv9
AaPgpkQNEq/a7xRff0BcbJB1/qyymAA3EjvarcMwouen1zq/W0HmaQg9+FucKIhhb0p1aGS3Aoux
wq30G9R0MOwlCzzgmGlTNrtCMlZ1+FMkDj0xIikE/f229RyA0ZOgwRxyErrqWur/lImNauwU04dN
xIweLLCO9Utqb9SrPtw6/VIW0uqnJIzqP+bOYzmWI0vTr0K764nq0KKtWQuk1hpIYBOWUKG1jqef
zy/Z1WRVD617NxtWkQkgMyM83M/5zy+aldAxqXh7Oy+Adk9VduApt9STWbZY5oGhXMx83UvwvqZ1
tU6aR4FdW5Jk3CfMw+FNEiqXCTH5TBaU2I3R3BB8CA3z+oXZutDw62ia+ycogIySPf2NyQR2u44Q
X60Zuurc/7z/KGAEu9KHki4FAAz470eXYa4tPCqsKzFeYnwd+l9Bd4ydTbvoQvSdZoHAhk7oqbVm
4ENVtOzZZUOTUn8RKCfVOerpnpZHg94CgRmLBVgfOss3sF0ObZAuqI4Q5hkF4VFt4xHIpuuOwg6M
ijs4qBh7kZ4ZwfNAFwWNJnprn7AfeQfSc4tpMczR8+AJdNRMGtfyK9XuWQ2+KzfzQQpmAQo/CG1Y
RFCcUXBw3xuUZ6WwDs8vEl2HLG80VUGxPyKNfZZr3P030jsoPCYyQXX2sg/SKXkrLuHEQpWG5yeo
Wr1nSsTffM6TTwhwUAxIXZLwkjp4MBlYTNS+1YUWXAyg3foo5qcewEkfbJ34Ix+vv+N9PrJrPyQf
b4FZoRS9m9rKIz8q51BQXimVw9WwsIY9iKnD8Gdc+Oaiio+p7kw0Y4u3XDOCcVFaLXy6U6Wq507b
TU3CiG31iLwN0DsBEBPcIDE5ahOu+RGufSa51I3wr4K1LaBfTuamq7h7V8neSvEetwumnkLsjPZa
3xTKRYV8OgIVlnk9CyEEqawQbxbiHsTapQVreAZ+Tgi7uYiPsqc5xlUSZNQcdWZdiAZpQhNNDcTY
IBTUc+kDs1wI8XRATIMTaHqWTbUf7eMTBvwxHiERg87uInh84DlqhGsJLQf7sRBgVcywqIBhU2gc
gOEpeTpRQmik3wQfuMRwhLeRBZ0TdjpOUFxfUVeCtRC7NpWKKeXqLMs2ApcmpRJ4KXbf1YIH/qsf
X3DHZSqEk0bMBymSu1LcFPq6igCBUUjCOLhjrLaYuKaoB7cqf9je1zhWa9lbhjgz3zLR7bMvo0LI
uWBqUrnj3E3eIhktI00fUzqLJ1obhXcmYWEm0mLMoNoew0PYpApmWHXGyWvSsEJfUTl4fhIwQTP9
F5pw9nJ2CRy5ekueqDq1GEk7ETMdz3nk2UdAEVltanOXLDDwSlfE481bCyO+hZjFAcUogK+i10to
CgbMe1JWKFRBZS6UOYa0SLTVWO9QvaMTZr6W77DPQgNiZrNUWD1jibCVTKg286bAxGAdo/eQjbOP
Agi3UwilzqTtHRrdc4FrBgNToLTKWuFDhSh/Vg2b5oJu1KYNi60jtu1PbrMBXTIQIdnsNcsQ2pb0
VXXV0s+jCTlj4DowytFoIHXIzmwsjXoNzHsa2yuVGxgyKGdxAhcumnyry8AExkJnBViwn1T7OUCq
4jB4PrN3RwHR4Bb7yfI2Tvr27PtYMb/buGmnlTol0mtWqOx2xB3IJhvMfaiW4E6BfdA43CK8DMrs
Q7YPcreQFGje08i+lxTDTcMa07a4z80LsDvKw3lKWOuM53LuNM9hfiGSAie8epLj6DmGzGHwulnm
6a5zJPijoJyYcxVsjdg5rxz5Nv5kcYkTRXcOjIoGFxoRm6qYjEMstYRzqrrxUMSOAzBwdgqwSLVL
1LhIp1GCyLsyXGqyxQL7jGgBJVxnyoPZ36sUZ7k7c20phJCtf6ca0TYAkMBTgXfv8r368PMldhvY
t3MM0ItkWOPNK8kHCNsi5Hly280rNIH3YDwyMhwYnFdsjU7AtK46DfnBjm6d/Rm2H508LgkHoFjL
Y2he1tnw2AcUbJn2crOgy05cCnPiQ3QUAVBWfjtgWu6fy+koTVkQOAyElSZcNad1qMxc20dZdGrm
VHvuESZ4rAFZU9MzeFDbrwR7Fz99z4JXCRO48gFEinOcQXxxDppwsp4+B3uPo5qvfBtkuDqXUB6n
Qf9m4H1e7yTn22h2qrlW0QS4z4520aRvFuqYnsMI0s/KRnV7UNUZQkINfbg6tTpvpcUUAbAQCdOd
YjgSpAfNevUUnnBYRPKwlmbhvAgXNJLiQBVdHZ8cPthMci8jxI2qRZMFX98Q4/b6LktzIZJQpTWz
fRWkRokw7z1IJ8S+udIzQr8n6la2IPpgqbHJ+47tl7EQBCWSJpjyrqDTBZPsVWUk2fhEgz7ZTExK
DBne5GCrdwsNa8gk+FQ0hOjK2SwbBmaooIZrz5RoXPTLYgE5I1+yEM1Vx1w/CG8COBsoRgPGnhbt
tTxCo9VxKavnOdRgrHzrGLAjoLg0a5D3Gx7Pk0DZdzIgFCCj0+NwcLE4CTKWSox2jlMSMg1lOeUW
WI+zGpbs0aIH0tI5ymhhrFmBlFC95mvOhDZYAtJH40tVYSa5S7VTnFwavASCLeobqZgbLHfGOTNn
QVcuWiPM7KkkqvyS0DET7oNw7qGnEVy9ZU67rbAomQFNMaGArt7jv0lTV4U3zF367LsHFbHoM4RS
pVZB+5KpTX6OwvNnwPXTVtUmGZYleWzY/tQ2ezdzE7d+T6qP1jz7E2/Zj5++T4YK6oNo5hiPBBZt
ef3pc7eBH9iIA4iy0164MbXHBhIDwQ8AkV8+vZpN1mWzr2iqbH0Z5Xe/PytjxpO3Llh8YbtVvPvo
7+y77qzk0d+aajlzBiKxXio8bsWAmkkyG62wS5Qr2JTmXnIg1gonNy5yJ4yfBIGTmRYJUpSROHN6
j4T0sjKhvmlMqnPuDhF6IQMKf8601iBOEyw7orTAag9XAdT/aGHa4djC4s+YiOXlEsTIUOc6852k
KcnMzghWBPmsljd8QZsZtywvjgYCLdzSrW0D/1zliiY08XJ7lbFFCGD4DfUOvuukpR11j6J7wR1Z
0JvtdiGmLSWhkKXBOuT8L5UcmKh7iiDhVzB1HWaykcSDid0TcOA451LhRaBXK52Iwuyz1LHNkCBe
cXyNLAnN4rn0dVLSpeUHCDcw8wwLyN9scnTrXfDoagI44JOAQ0f1JaJY8gztiS4fi9VJpSEQ9hAR
4QvS9BAwaEMIS6jbVw3GUH/SMAz3CPbo+ucS+/4cRfBKe84wHgsvhgoONxzV/KTQg+eUCtHbiGUg
HF/qTjjc5fNIzg51Dji1xp7uhEu9nPX1UReDCFEg2q9H3kzDUXHTMsRVXx0eMhRzylIMDiIOMOwf
beOZQEjmzRvmefRVu8Imbn5a4BcqkAtXp6ulqdOGa6xvGD7IJFtcvfz15+YjD7A9tx4ryREOD7TP
3CnsBWN9roaAoBgsdiv3XKLIn6fyBtZtI5/SZjVYc7fGW3JZuPy5KX4AoExavHataGHk+5xepNdk
2M9z4NcRv6x023I9fbSAyENoupWp/BHjKoiHFw7fO0HZUIRBvW/A5XOvTry3+t1a7uYY7wq7F8iZ
MDT8nJzIF48Kxj2VAzGrywQqSrEcb+Az5Cf1U9B39iMaudA/NDx6VfRudR9BOG0RblXADtfS38nm
ucpf0wK+1EKYHHZzqrWG2VNRdVjxYUlWLDJ7jl9VkUM6n7vuDjCki940obUOmDQjvtVkNrlvoz+P
HXYbEkO9d43hh4IwdBVZKzHTnmOBGvfTSi0pGQCv/d1QXW3EGnipk3jqskwwZohxkVh7LER9V3EM
zvDp9B+AQzGDACI4kAxB02fT0xnnCoubfI1IJqivlbIf9GcLtwq0fbBDI3fh8cC2QHmrLF+P/ToN
nvUhXpr6W6beWJ2qgrwKJqfoYEeoQgVnu4UqBZeaflxie4tdyYHZE6epaLlGtDDdhNSQp0F9LxV0
XfMmPzmkNgfqpVceKlyTimc7aKajGUwc+3WgEIwITVq67rr2d5r+qngn7F9ld53ru9hch/HODJ4d
6wqBrcGj4nVUVpCRff8SgeMr1tHjCdDWLOvcufjAKh6gqPHBrGgod1K9NSid8ZOQ3RVi5mIkQ2tQ
5qkH9UgfgERhXUp3m+jUHnXiHKBLx/OoJOx2qtMQxdBldO25l47juJL0uwoZJga5kiVQ2vi1z55z
uq1sg2la1Ij6ovW9GePnSXnroQvL3ScXVGpIkdik0JFkzOtLsiDsACew7OrL3+R1Y+FYmevWX7rF
LNMnOFWvsYWMYfdlMDhN+ehicluvBPHLNQ9Btx8hmhiLNHsMymywr5lOJT7lkGXCZddrW9nKF4ww
1epVC65qdhux4mLAIi0CfRbjPQxfdsYbUOw2Hiblr+BQY0yAX+MuMu51ApI8QM932nfX50mYjTEB
Ha82tgTmVE7mnYkogc9ZtGj7sHIA4Qq7s18ee7RTMDVbmDS0kZgNm8O2J7S6xHIEYFVqENIjuAqP
2Bt4TY+WduZYdyWm5Nr5EYotNBIZHho20kXvoavfIZ+1Q4AnW+9ALUTkzMUzn1t4+B1jGEqAjTNb
WyXyjaDIoT5i/FwZO2Cs0TySoQgCi5YKr/ufxG3/O+54mEfMYB/Z8BnT8JkJURnyGfosXJpml7r1
ZFpJd4ySUImk2VnG5yR5bqzPkVUgUcEngsLY3eAnBAGVjrImKDlSnwWlzsZa9cZbksOJxzJDOWYC
DOkxYcnbGRbrU7c7iLFFoiWTUP0SOSGh8jz4V7jUmgc9FxeAXascyhhYZKfXa6mm0hZYXfaZIG6h
0DetJZuDGGk1AYadNwdPVC61Mt6T+smpOoKCGNCwf/s+h4EDtGtv3XpDDg13S28WoqlXr3s/wSMA
t3/+YqRteXKwRHHxajwInysssWoxaYiLpwqALK6MSc2xEhp7EJ4e0yOle01C4ykWxhjeN8cfPj99
SDZJ8oz1pzcGZDTszfgUy3d9xOSrv4ZriS/XrTMSbBlil4S0bymv/OI4gGXVNLmZ+elQXHXe/ufC
AfqrN4oHkM8jT9zlNYaK3rtfKV+rw8JeDLhr6ZnBfQFn2i6gttCRg7O26lOvtAANmFdcknnZ74qU
NKk5XRzbVUNp9RPma6YNuEeCGR5GuJjtbCKmG8zq3XzF0INs1DE/lh18fk5CuNdR/Ib2K4khYy/I
3HF1cbMKb6vjARGg/Rb7nccoiaunmgdFWap0bOikEZ2UeBqwcexU+UsAwRjDleFds/fsbRUmonj8
Om8qUsoqu/sS8Dsm7f1HrCM0xPjNX5bA1c5Gb+82n0y5i9GkJfZO4+BbE4O+2twkVGvIn6t1p7Lf
CcXlnmUyRiumS2xsmIhQ0ZCWC5gzYKVJng0kRTyGnxG0Yfap4Ohks+U4oNXpWpE3XPCsfyY/DSqQ
z1W/h3Dhqe53evcY+41SEtc4owC0ZYA44h4Y9ZUdf7v7LjrcTBeAPG4Be5EB2TqiYOg3Bqba27GH
p0D5DLQJUOJAMlxaK59Hrr1k8ZehXPp2hu+J8wXyamVfRXaIgnNvboZmUddbmPYdnMEKDpi06/Wr
AwxKQFx11Xks0OSG34oMAJgBO1XPY3pxP4xuagdM2re2fwQxadNlTE3TAJoEJAVlH8TYMqaO6aOY
A+k6lER8pRlstPhYwWzEdiBZhYQOxv5cTeBkrkPSS5RTPQAXzcd0geigkaDg4BwIZUq7pZDDq0sb
HYPwdYA6UkUADmP7VBr7WoIUdE2hPWDolzGgvIisF2AeqT4Xw0aYtVP09AQUrZn6WdbULpmKHwLv
7MrPdfFeaedA/ZQCvNIh2uebiO5rzlv64VFCr1e2s7FdevqysHhsI9zid26KbcstLmBMItMEs25X
PJB4hjEBx7IY+9qhuvcU9CWmLM0CdQbyeG9Siw9itv66xMbCls8tNjlsRgPozN7NcURemWR1c3/6
pxrNxFwk+9Zuv0wJdgQiYgQJCIN4V926pDzIuyCAO0pMibW01GsovThs/1jNCrrhSgHVq3oemm4x
EKZRfethPi+Zl5jDkjlHguqwwxxoqbrXPps1Mpk7i6iTMOvZWcHXCB+uzef9wDKY5PmE+g8tUR6v
2H1N591lMhne7HhOUItZrImtn9ecxQEuAvgwQreFDEb0RhA8CtxuEO53xS5oFrpJt7hFjGom575K
UGkJqt489ec53blFnTzc6uSjUzmILYOuSVhDMeun2gqJIAd9zXZWezFRsFflu6TN7F7wNCG7lHhe
mO3RVGHShPtCZ2nZ6D0RRm0VzAEiHJfRPiKtxnqKh86FC99CqddX+GjSPujkOrQQJJGCYOsipo7J
QZJCMhi3PROSBq1w0N5qPv5ooOOc4lvV3sKIIFSgwAqLvtFatDhoF4u2X2PG5YXzyDo3DpUP9YWC
sgQVYIuHmA8ZE1GLscO+N7EWGs4PbbuVtGvevCcGhqG3rlpLQ0x3fmdgGKKO4XyK9xBha21nwK+x
zsQQMCDp2DtxHk8Clho1yYYgF334KPOtDcJccrEWXb/Rxl3eHwbpQxKp3u+xPQe/J4N+lJd6+ICr
Y8kYmyDjxsP14AyLjP0xRWSgIeB2novqMmyC9N4BWoBRy6DvLCiz/sYT0sRYs5xxgMLfADGKcZIf
XnhTkA+McAOZ1rH7trM7ctIGBMx/dx0W+jrGIEOH6TXPTf4SPhoUluGe/EyLaUfYHaz+1Be3rHtO
eWKqHGej4V2ycGFEfx8HH0k+w7HW4p75a7deSirQjPVhm2cDWBEeOS0D9BniZXMa2anqn8fmYWDc
oihXEg9qa5ONG0db62k1gScrV9MJ5CGiZGTI9wLyxWDesA8Y17AaUigXBL3UkCT2OUa9HnBdToNn
6s+dfBnTD+L2RJXTaUuJw0nYCobIcphfl4xF+UqM31PvOkQ303oXjyxYbPgidNTEP04K+hWGRWDt
RnkujY2ingj+GsUegUbGyuZB8NpAtUo44Ru6/9gHFw1eRRWK6oDmF48zr4Fx8e3SZuNyoexb7yUZ
vmIznHYBIEtvE7p3MHiIs1mPoVacYAJ+zA0siu3yMgxnkl0TAjyid+4AftoEOXTMaXoaK1RxsELw
DIW5aS5ijLb5LR5s6PqMa/FpyG3CdFcdscYUpJH37kDFoxqF7s5ypSHippQq/jCWC+x54aIT6kb1
zJQj4Ts1BnNnQ0RKPCr3hDNvUrHbrSLnVuC0hYuM+lmmzzljCgs6rXylb8wxgWSynq1Y4Ln+wqeP
gw0p6DynRX/AR7pGeOi9JkSAubgoM8W+Oh7Kd1QCJw21Oea3YooSflTdF5ex6Y6WvQmSm+wsAEWp
Nu3gnKhHLpUt7QBIfQ9jj13q4Gq9Q44pzbPiVID1ut2mkQ6gegPok13O0tadS9UZi9+G3irbsxUT
jA0ODFm4rMS4BbGzWDgeskD2AO2TbZAO2yMmNZhWBqapxVOj5ps2eYxAkkiSvOXYYa+wDYxnBTil
YcDQYc6DJs7iBMM1be9HWArcJXOdeBlgCA0Mpr4akwYGQzO+ER6tUn3r2s24GMM1bx33N1F98QXx
oBBeJ4z0Coz2V6p+LAlLbr+UYetKz7l1GJxtlW/N9sQQAVPUaDgG6pcR1TyBp7I6h9VZlZ/z9Bh3
0wicKoXSOOUZ8XoyIr4V99lMrh3Hnb+QxiUm82X+kkUtbRdjLQ/zXkQkNTNA7WZn58E+5iD+YXJS
wSDh8ervPt5PIxpqYHl89t/acRWNkJaWdD/odjL5EhZ7kclrkDQ3gqtRVcFmxmVZgb3c4je6bKyb
AY+Xq8x2GidruT+qyp6AHy+86e64cPJ8rkYhYbqHDuq6BoIWUinwHvyMj6NYV4A+qhxFwTozHnFi
TdzO3qtVT2e4VjDH1lZG8aZhYe/o0spqQOatU8HsO0csx+lH5wXXhahedhKmvN13K50x7tL9wwDN
BJnvrCgveRdPpdpm8N2sgFnN9hPzPshXUTtvwMZrzL8WEYZLUllDYfrs889cwxdiXmubGAXdMCDF
+tYhAqTeF6x8yUV6/9bmr00NDsxXB5I9ULgbTLVgykULx7/L+POpoMMUk7MxnZfhtsZxy+bRxmbU
MmmsTx5d6TBhQNHjk6yvZIXmIgKNdU94amrRHhlAVW5j6103iEqBxxhvx3zVmfsCKFpW7xH2IXjv
4dipzWLjPa2YYoEuQoZy8LilnI9e+/hZsXBRR+umU+UPZN8xNlFCIFlo9MrZ7147den09EK36JHZ
kLRqdh0fs6jqw2goWqTHiOhYh1NiCUOgbkMuMWQmu4S8Mw/4yEbJOV9C/Pmo8F0NEQ9t2YDyHNYf
nEs2mWrce8UpwyRJMmiJpLckeoNpRqOSg1hA2QOFcUgeYDaHwA5WQhHOZOZHchGzda07Ur26Za3N
h2add49CYDc1XLzmjMmh5rSAzFvOPhfgOqZ+a7SHCww2gttM6o4BPG2UHz0PaDLcjZ0sy2ZJugqH
Iocq55efQtDQYHioLEPlxRgoFKNzg+MM5xajZU/eC5FiClWEWS0PmQrETiT6XBh0c26K/dWDsy94
9omx8kmmoIDQ1vTI5858FqoIeYlXGD43zEP5Zl5/Mvt1XrxkFCZSC8mnfxfUmrCaE6YI+s/R4MJr
7wDxTQjirS+Evi+SsMmQPkL32wLOyuAf7bL2PiKSkkBTG7Yjt7/o6rNlXTIZNINrp4DIsAGSPFpA
lGOkpO/JKhY2AS5vazk15BxIyMIliVCA+F5J5MKtwuQlGV8YVu/HZOkZOa3oa62fqKlgTVecveM4
19ntfdwrgH98h6DQx1geAnPNYhJkc8VDxW1y7JJ6ZktkjkM/LckXZ9FqtTDSKIDcvjvvrQyAbiHo
J+DKztwhAIBMpxuctXC49/2axs3WD1J36obPsng4wZdLD1KYZBdY6zRH3nHJeJ38kNbB4FnmzkFc
FaeYSUDFog42Xr2XlQcwmMDEiJ5+UlaZeN3Vpo7uEXMWQXJ7kUoF2g+9po9JhwRYxEyEiVV4//HL
v/39P/7to/937ys7ZvHgZWn19//g3z+yfODD+/U//evfrxgJZMnP3/nHz/z5N/6+Cz7KrMq+67/8
qcVXtn8kX9U//5D4NP/4y7z7759u+qgff/qXWVoH9XBqvsrh/FU1cf3zU/A9xE/+T1/85evnX7kO
+devPz6yJq3FX/OCLP3x+0urz19/KLIim5Zj/7xav10s8Sa//4T4Fr/+2D7Ii3/E//2vfT2q+tcf
tvw31VBV03A0WbEMy1Z+/NJ9iVcs52+OptumZRu2zf8ozo9f0qys/V9/aPLfbNvSdUc1dUM1NdP6
8UuVNb+/ZFiWqTgGLyiqJhs//vMa/Ole/te9/SVtCKnHGKDiSxnmj1/y3+65+JKSqui8j2aoMv/9
43EOUk/82P+pHEeL2qKQFqoC8UarYOb1doR+NqC1xRoq7/3XrqI3BmLSB5xwcWfmsTg3Sbct+hzw
AWwwCD/cSIRraPhmKt6mSvrXUrLhJ6lvgX7R2iZYhM1JLXl2WiX5dpPxKqnD3R+7a60g42kdVPIy
7i96jfmEV8Fww7xgj5pk1bNtZ2XIhL7GGqerYGAznohzpq6+hY9EPqBo9ttyHZUm5wusHqWBPBt/
O3xiLwu27BZvca3g++SPUNivamXSGYr0XtOWl2YNnha257Rsz55S3v3KZMysgxkEX43jbwYVuDNQ
1ZewHVG7ypg02O9xQWSHNoS4EdIby411CG0UKkU7yXL83ws+RWWT7tCC2SVWNNOt8pzFytXzOmU6
GOUXVdg5J3aCDMdo3XkwENUecDIi93c+OC11qM9W48GT71TfxP63ZSdAWWEnSJCDwPsMAt+aFjmo
lgRaFY0j2Ech0ZHUTyn2J2sjZsdszfpkj5nDkGnvSJGyMiNtIcmWf4scrJoCh4BRo5u5KtGnVkkU
tmzPijTCAMuO0BoPQ73ED3XpDREOIHJ9tca6m2uO2sIV8DJtUVhjtQgaWOc+pM1lUUULuU2IHHOa
9jB6pfHZ2xAtQu3D7wt7qTo69G8Ps+5ek5aOyzYWtCTP5vLRqUpwA7WG9xF7KNGGgpg4cW0ylymk
jo8tQGhkfvuYq7fh4Oz/93vb/2zj+u93wP8Pty2xv7C9/z82rPmjzL5+WVXxI/2s/rhtiV/7bcOS
TDYsw9RkWTE11XRkXfvPHUuy/mY6quM4tuZYtmohv/3HlmWqf9McxeJF1fy5zan/2LJMRbxkm7ZB
3IzMP/X/zZZl8vZ/2LEM3VDEnqjzGW1HY4Nm2/zjzmW2emSSnUtuVTFCOlMAHUae7MirX6QMVZms
4p1BvvdMs2psihobS88B8ygqkSzH5CR0dcwtOly1RdVkJHpERFzGJDZAXQa2nAh1slExV+vRgRWz
GpfjmadzThcDE7c+7+e6TupXa8vz0fT2LlSSovka9Pw0VNG330He7WXQdyfZSRq/plnFUcsoPDT4
snXpXHHxIJhpgOAd9O2qQAjdq/E6kfWXxiEfndFzAEBY2FI0hU2PTUg4znvLf61lnirXS9+UKHtT
BhOwh78WDB8ahII/LIvfD4o/Hgyqwv3658tsqo7N6SRz79AM/Pkyp2WgxblNrvDIB8SNM95qdhfN
3VxGA2EqpDW4OYLDoZ5ovm5OrBHyWpF+k0oLVqE7V3EtQoeLG1hcdCdL8QNRX1KHKysFJv2DMlM6
tN2FNNNKY1cPfj33HGwhkpwEy4QMXfF7TTBSvVMnjYmfT0etYMhtH8qigYfjc/sN0WwnLoRo8Slz
Kf6IxxfTta5t4eOL4V6bwLop9mLo0PAqPrPOrL6rtXdzCxtm9YhxYyDFs8hIb5FxbOQBgkVIA8YR
9ySOSMjZVOSOVxF8Sy6iMsJzI8cUmlpL1HHqSoTc9nDxPHWnGG9llhyT0IUYadsPR0pmXuQLUjRf
RE8oivsm2ThSPeBaMDVEY9Pbz1FO1SyRsV023NgRaEX8Hz2FH9wV6D/IXFlpvYki1U5eGqhs2PHw
XUoTglVkEOaZChMSPX5TbZnF3Y1rt2B0ZPDZnah+7Qz7rcm8XaZmh6ZL4XdYV7+SvrTUBgqvOH+y
a9UJla7OnRkz+OlyJOr4hOtjk1pP8QDmY18riazy0ZcgmvnjvM2say+cnv3g+POpUvzkrbARokv9
h1elR8UMv+XCvWa5g4sRu3zjUEB4AK+2HWBvqXvfZsu9dUzeLHUYxDIg1hyaJJ1VJtZ1WqKYjxuc
pGseaBOkLe7ejcGCoB84cGZtTDb17Nus4JVFsvc9pBlYhXYrxbdpInYC8IvALl8qDemahRDQzKEc
Ru45qaK3wC5sAC6iWmQYyJLC95ay4D4YCvbQXFrdC74LJdo2hiTMw86t7N8hhVVmQneeyFDvvW8p
QMKnh0xdak/+bumgOtBzoEdItEPlfRf5KIne4RILOtoAJUDV9WxekXIbU1rgANgfI0hUucEnxrkY
e8u22xVedvm59luVS6MVKlBsNh802BO+8vj57Xojevvr590W9d5/1YFiVzUMxZJ109FNQ3U0sR38
oR7UJamugobWv4rCldX15FN4KZYQuPSPkkZkjLq1AvMYYdU9yPJS7WQV4L2DL0uUaZZhVxCM4cPS
HERedCOGjxAuc4FMspHgzyE7I6VXeQ7yCAuBeuTplpkNwjIJW+2cA0RqER2OonzVOm8plzYE6XEb
WeEqTjV48+RVN2CdhuN+kGw960pgsi4fBxhjyQEKpTbCL6WdbL1+m9QYTefJw5caCljNZJAtrc0o
eaSRAR2p/7Ik5cag/ar6BRnzMrqlmplybbfEKPaYoylAUaw6GK0pAbG4OAoLFZ/vN/K5pBBwPEUi
Jt5GxTxTaqpPXXzf0lKQK5r9p22jz/Ur8e1NYKq/vlUKJf6/3ivN0hRHcVSFs068/od7xWVTgzGA
JOfl6s3he4nLVEvKNnehlFs2fBryMTPlLdZrdAkhmeLVCK0gG3Zy3l/FTzsjN6nXUB05sJ4cGSJ2
Sc3eoXqILfU2FmxQivwlWdGDBgbAUX94KZe8DXRGuyIsQinlmTVYpyoqHlqm31SHlyM29qBI33sJ
wCyjKc2zh2KQChNJ/sWw4odlkj6nWMmj1qDnldZrbLKGnIKr17MtAU0klInOLCPArlI57izhMkxv
5E5CfdWJaZ3qDjCKUb5WxCFkVntUOuOo2nzTn6+MQXYy0uo4aiqwToINSuhBZGci0ZmlM0kcvrMX
wURJEHh6rMI0U449+5rnUAXDXTH0MGVf48eazjyqpHeZMEvsyFqMFR7TpvgGcggzyoVjZXpQZvzi
VnkivFLk0Mk0+9QbwyQ11HerY8mHIRkmhYzMUHXcCOtLlc2fMVmUR68lsN5fLw+LGuxfnmRdZ3Eo
mmPr8s/V84fVITdS4EkFuVeaxQGdBtvCsI9JZzP+5hqZTfZua6xveXAmtQeFvi1g04uHLmNNexy5
Oe44Jl5YMRtAFsnbny8qAU9hHXKzTOyxcKUzZGtLNuhD/GSTKqyKIXlIMW+hyawRVQdKpReJmpgm
Wr8Fg3oLOueolRbOn0zoZR+5p2JzLSMuViMJZjYfIBuUW6vKW81ngVoVD3CfMqzOsGUbu2LWd7xT
3d6ioqaWSmh9pNReJ+ozvzdMcoVRRBQwCdUgLdbBylLRJGSOnMF8x4+gw5BFJZim42moFf7Ruvwj
rZpZgInxz01A0rCLMRsiFmz0nuZxYPNTauX21zdJwAj/cpMsQ1F0UV9biqr/+REeUqnim5SopkyS
jyQXdqmm7GsFy00rfVQWkiqVdVYzjKzNEFGYznoM1E1SgVpz/3issbgUO7P4eWVkGFfL6Twp4gIm
H8dj0NnvbgpdUKJiMWRB5+MXvHzceoG0lr2XKlPOjguHUTyWZgKL5uc9kNzoNSuQFHOvxIbv4X/v
9QjJsQ8OIwXIH849zEBxdTPBvcnIGoocA4NsPlSt6MfaRTUdMukaFkNR7wIT5qmsswWJM6WJGIJ3
U4inN79jwyAe6xbwZ1Nm5GnHrJjdTDF4ylOGV2kEGSqP2bMH5jFphQNtEoPOGR0eI+w0rsTdTYP2
TdIdsDCv3dUMU2BU2RmhIxEZIRCKNcwDuX9Vah7Fhm1lYwYFJ39qbPlWctb1Gdt5FvMrNblksW3c
Sq/LJqeiZQH+9V3XrX8tqg3DdjhtHUfXwX3ouv64c3MBvc5RJGUio9gd6+wNL8K3CpaLnmRHGpdb
6TvGpJUw4LaJJoJba+Y3Qx/X+BRs3SY/YitDYKi9C8OpIVM19KWP62ZR39xgpf5f9s5rt3FkbddX
xAWmIlmnbSXbkiVbcgefEJ3MXMzx6v+n2AOsmZ6FGezzDQwE26OWyGKFL7xB5u/ws6qtD5vO6rsr
MQsAhyKiYWvO2ygG+NN9TWsFPyS/cM4TgcmXFGYfsUzpyZZGMUFLzRUEZfqumojeQUoUbX+IUNqM
MnfDTX2IQ6QhyjRBKsxtLhmFLCgIo2TLpKeZFwq9HNAQsi9vcxqBU9diK0E4AfnRcZldfcwmif5D
dTZ8sDWRmzE1zjRY5g8u5j+4ZSkrAN7M83XDHKS4GrODSZu3dyuUQub+zRYlTiLudo1YXcmnVmMD
o0hmW09gY1YKvwHmTis7JrzvCCrugv62JISrk9vs3Sx6Nbroe298mjxxiA0BcrcMWPWcWXOP+Grp
qYIOADdWpDklGjUdVYiN6yxH+IV+BGJYh4u4LXim8UojpRHqQpzBVo9BW5R5xzWipgA1AJjPHmrY
e4aCTGeCdZxN586duJUgdpBQaNAH81GvMZzO/OASNHOUVYR9MZ/W6eSnLvnsGIv2Jbz5Wl+/DOJ3
pyDOXPOKqigPmArBveekmQ1enLy8Gi20wgUvxMQ+6GmjZ1Kto8zJZs4x94JKvXkTMXLQpxaNtukQ
iux9Wkii7AzkVtqiJeA/pH10soz0kBmwphKSszl9LIPsLQqzN6so3jscd4BI0cDL4k+WvuYpggOB
WlWfqn03J9+NDllyl5RIJgRSyWwdwzZ9Swa+SKcha6a9ZAHXjrFG7Pn7+R2WJnzCrAk2hUdsP8Nc
mb9k4XIPlgFvVFSD0L4l/bYebJW+kIchhKdTeTO2TlnHTFkcD89VAyTRekllLG4TCO7UwCVJFdCz
G+7Edkeg5k3K00bva/Te8qJ4azz/5hruQUf3Ic935ASbERZSyY+a3M5j1Axs+uiy72oNfEcu8k4i
V9ul76UeHtP6DL3/UxwGt3U+JNT1RAWBTmsZ+tFy6bHBGnVcn/gkNfrROGPxsbYbR7u5wjiTKBp0
PkqcBgs5EY+RG70pnnhSRt5dD1Rq7NNPHaLcdKR42B0cyXy2PuuUZp1vOvWe0hJ3muxbo9+mc7fZ
qen+on8VlMc4S97yNrhx9mJ9wMiIXW+rl8RND6WBIpGuTYiQxwol+YVCOpIzLcoAPqO56CS6qz76
pmXDWIw4xL1vQ2u9O+gfRdoIpy7IX/Xu4ne8X+ffsWtdFGYkESxfFJ0AjSbeo9MicqO6neFkH0sp
b2WYHRtS/nWLWPwMoGCu3iZ9gxPE0ZnOyNhwqE1Of018JFsiiWpxRB8nn5OjsEiy12QyS7JrRxmd
5ypvQ5K/BQUjAMtJogMuEMn6XrXtR2soL0ZpUgPyP5URyJX2s/663F0AFznbKViGO9LmG0YPH6Jo
hpBjsFAanvHIR0c92kmlvdhAZqdDGpKxGj0ULko4WqibJWYal1RgKFzpXzr+nLOGWRjvwWzcmih5
sBra/VURBh/gJnGAG1ddA6pJ++ugPhTe/LrevmSW+xNnkekUj2mG8g+wEqtgmk2cxjQvubdmid91
RSgzqbTgBSzRdr7z5pdMC0vmlI43BUJlNfugO6u3KikvfQPJY35w2+LSShDSDmQNqS7tQNmpFhs9
Y/W0NBp1CZL83ahYjFT3Dn4u7vy24pv4DGZxtkQXy89fdRGn04YZsTI/DTXSaJahKUuhc4ltbMIq
6FOZogpnoxwpvPmc60u1HQ7/aGh/AGHTV9fqykuQ+Ic4ZbsrO3v7Y3ITzouwAUCYB0/ewmMvDbJv
xymmTexvqe3DTjAZpKAxv5e+cxpb00aI3JEGmBys16XboBg/ijuv0lUDHmmoN2k9OfAWpNB3Si0e
jN47Eit7G3u6hUPlHqTN8PaJvOk5iTbrQc+YVoHrFUuFaADlmuzN/ibGCvsmdor1IdsWuqKhF+3+
OWaw/1eyJwVRom742OTnfw0ZlFM14WJ2aL5ItPBjULcZxikfsmybYYaIQMxuPbpnSgImJIeiAGoT
eWovxgUOsF6UfYleQdh/bKKsoI/fJdsKpTxd7hEOsCGDadotGYd8DQSQUuO/3ICpr/C30oLnOkS6
fuD4tiNoZv056FmE7SpJ457K7HL0Ujo5bat2hm2+uh1xbk4uZuQ0c7LmVk/Pi0WOIRZywWgMoF60
8C1iXWjQ0WiJOBH0ejRbOEcKecF6J+3NCW0CplM/ddnWwaldB5Tgm0zcJaDokC2zjGEJsOA2a9y4
WG6JG6V/cSYYXv3TYs6nVJKCWiP2IS64QS6IREYRL+r6TC26Z1GTIVUK5lxQMpLk3BZR6poJ63w6
sbmtsOUlTWr4Waz6yXZes876GNJFkWPR7JaKiD0hEhcpwU1gcfQM8Gvx4L6aQXyNRmJXuy3vkcV5
izurBHZJSTV48rv4nhIUVUBypCVFkCA336PKusL37Yyo2TlO/57vc4Ck+8WjXjwbzed5IGEQno0I
oy+RktGXP3YoT1D8ds3gEvsg6SfDfdXlgTkcrobzUVdd1pqNpY1Qrf4HK5O78vjaNeUIAsjswpfQ
bLmBsuPvE9zqMmyJ8uxyE/jlg1Q5JdSEWynr9FWJk92B7p0e9SD5XYeBsHcZ4I+JBjUfp/ixZiyd
2A+Dfx/S+wWX2QdbdyAsjacuYW+i4huJg04zwY5CtCh2OofUs8GYnNcksl6T/oT1wWtUhl9QtW6J
ccCi6tTAgjUTG5SU0du6G60RhNOE35jVb0fP+OFho8KDFHaJKly2b3111hmC4UT3ZYkWYF3u9O/j
FDwFGioxUtPJFYmuzhiGDBvcT2UhPuWCuUdkiJKVEhfpNNcYOfV6YMDbND/C08Njgbli6GwlTPgp
N3k2dWW+RlF5zMjjiXZ1Yu2AZdb1lTU1nYbbMNE0mD3GWoEYjMBnUxtFO12VF5ekrVwzRJ3GJgL6
yeDup6JEHcp5zT0234FDZ10XKYpobj3e/fO6dvSy/X1Zm/QH6B/70rd+78OYzhhRPk/tO12sXYPM
HCGTAMz8WjumHoRqPFg0Ytq1L4P/2QkuyFNkm+cAoOMaI49jkQF1fqxaYn47yY/rXor7Fd3wD0uP
QJctDqmObd3BuwN8+e7yJmecrDsIAY0+NfQGXXTTsQzBzwcOarzSfdMH6L/cb/DXVvlaIqUjYgrp
Scczpflby7x0hiKLYhCthQ7/svTHgCWsq6NlwWHq6+N+Lf43cXgbuOx2xp7FUW9pn7zr6FofrTqp
WiJQqnI72tchIOjXgX3NwawHarbCB1eK+yavL2QFlzqK8Nfz7nQ/hL7tDtVM2883kbU3Uv9OAZTl
UvT4r4Gm2Iq6P8mIeDMvwpuTEvINTYkyBV8jzeCjqMzviAEddTbpgEpAsgopaVm/5F5xiaF+ZpEL
mazZ5w35xQyVT2vSw0sTUlBpLSnP24N7Sjtx9uZ03JBKyTVpLCt+SL9FQN1sSYd+7arlnngcUvtt
/Z9GQCejQkA14mydzfyor1jfFocG5PUmx4KT0kwtkNFMJg599pinOCpB7hPiwJ4D5JKpfR9pXoNW
0BHOC/wycoSmwmIUAoQiQLST9CFBr0sf52tAHvV8XZuzA/spNeHyPjCp2YcLeazCIqGQzcM6Dwuy
9js3brfjrBQyK8l7S7EOeBVEJR+wfGsPRLfAt6scgKKOqWkiyQ+1QzesjJgCflVd/Wk6pS5hXW8R
rBtFdCeM+CHBexaiG9O8hfIc2NajXiw6NtZpA1Jt8QymnwgjiodTWXzTJ7nOv4U9XRRp0iQJLNZE
pog4VvS1LR0fp9tEKY0Hra6QPXv9gpEw7SH01/J7SRyZ6xAwymjHWfpRlz6qqfCs7gqFZMgi3lPv
OewScHu63SNt5ioZjU0bZ22leS4Xa6bdl8ItjlQgSNdIlGeZPlN4OlAuxG2p1l+gIwwdA5oLDlqo
fo9h/D3UTR1viNCLgHQeG7c1S18TUPlSIaXu9sgXMAGC3IAVVb6GLZdZ2ilujcVTiswRa6ENvYOe
vfHA14T2+FoMh/9+jlW4R89rvoRBcIikzph5Js7CfGLZ+L74icKTjeGgVQ03Ae3O8m8O6/JXhsxb
fVI5Zslnqh6LbietTayhrtBfyS/6s3R2GrPfzKiXqto7O04NJNlDc6oJ8bqsovHOG8V95YGCjtif
dKzYUcnp8xjxIHXKl/iN/tQlN3SdhfHTYWecVhl0VaLRwCfYDILSRf3CecpzWkamM51s5X9PO5/c
KYI8NhLyz6pDAbrem4BIMJFgLNYsyTCRJ3aCHzod1V9tpIxgooeqz7QuuY3Ntm4TmwgRlZPDuco2
qXeKyuONbQwJgroIEEBOmKb9rEwocjo4Ltig1qxpzSAM/BLExq6pQA4Ne+06Ndbt2JuaZceGz/DN
qEbVGewZXbfRxYWUGN6tu6cwsTZFn34b/G+SWn0QNQedVCuec6jLHc+UfvkXOfZkFJ4yklI9RuM8
HqhmvOnIuitJ3Ur20KSOz9aCsjfZR+Qk7xkblprVN1UV19K2UFk0X5oEXhWNgwQ7cnrjOqdymRAc
ibobsSZOVmF/cXvCKZ2WVVbzuOACrRuNOh0ygvKrnyDVqYcSPWsUbLphv97t0pDARHqdOuOVQOCn
GzYsD+7VXNqr1FoqJDVrQUVZ+XlBXGvXBNFJdShBzH61k+tqMMAtozTS6pLF+ihFTK6Zpib2ruFF
b3QlrYYJOe2KreGfz6+1pPyX89oVvgmqgz5fQLfv95Jz3+i/OoSzpiKN11uv588v7YTxMPWFZUQ7
qXatVzM+JGg/5+B8oSw4c78LUL9cqyxryUBve/oxNUV6DhFimvytqptTXGbvEu3Rf75o8b/O3ID0
EpVN4dMO/O3MLWhm4B09W3dxwTqP84u1sL8mFncgLINGYf3d74075SL/2Lx7sjhON43iaHz34OkC
qbdWMDHHMZYIGcNu29c1qSinG2fQWqPR5+u6meu/RIEBT2h+qkwekWv2jzgq3tfKP3h1cdS70np+
dTI9Gjb5VWIHyyHPEmRgrbNebkaGfJVfn3Obbm4UiJveAtbk3NdXU9T+3kDAZ82+1mWGcxIA1OBZ
SuNnIfnSfx5AVzcS/vLULeED2gHlB1yQNPK3XmHi5uPStyz1znZfBQIKFdCUviRR0S2hMMw/y+JL
IOBvGykxGQVxT3fcPFsdynjYrL0fjdGo8F42dZY129fZM7SF9SsIVJuPMUl6+oJSPvmAodumutPg
0RdbcybdXtB9IgLQJc9+6L5B0tO3bSdw32k4HGoLEnuX2a90IG18kzJUdeIZYg6RctAS/P7ziDh/
S0dd4XkOKCQwlAF9bz3l/tQfQ7uuSXxjsO7CcM7vHbFPFrgTZAHHvmTh08K441i6hdkM2mXorxVk
ozVGCHVpzJrVgQrhUR8R5F7oqoQxhQbk1QIEdvU5OCdsLYFmHQIhqVEUq/MnDqMVJzBGAjFP99p0
w9OSgI3vdQQY5wQpsI9CSGWLbpLbE/1jukf/Mhmsv9US9BbAHXM90qbZ/1vXKTEbBMRnad4FY/rN
MuobPVAKO+Um76FeKoKiwaf1IuSl7ad9PsQvaHew0uIQXUAvRko7+5enYcm/AQ+4Jjvg7zShpE/p
8K+PI+05NAMoTDDnijeZlcf1jNEV9QCRyKElS9aVVQ1AKjhK1zBvrVNPXnSW0ctQdZ9L9JN9XWYt
Z+/mzPUl0ZpNI8pFVER0sXOBD1zCRg/YPBQ6mh9qI4fOVoXbX9FynrxbQwx3C5UsVL7NaYW8rA9c
//M5AJPsfVuDsDWKWYFNg2E/UIndhJVx07FTR84hdcFRbz76D0GPq6Idgi1PWzasNXzzwDLlJSd0
4oa3rqOwaAXtSRr+UzFSypoy6p6FOk79TswNeazOi/J0/ErngpIFe7S+JR1vrTtUgjxhR5/QpXa5
llzXMKZXeqtxWnu7fuXaT9FRWFvuIgtZLB1Cmpb7tqCQGbMIUPajKm0gFugH5tcVOpQb3QUE6Rfd
bMDISyNzSLdE+kyIdFa6V2TJ8UsKmiUjAqNbZz1GBsfc6B1SO/7cN8Z9NeADiYeOyFqO12DroEGl
0zJPP6i1eKkILTWUJZ3zSxyb95HCVU2X0eaRE72fnDdEq2mBHqwOcq/CUHCtqdpA/vrQpZSsOxq0
E3WJ10dGBxj0iPVfVL4LkR1jcoDOWc49NLoO5Nc6aWLdeMidGL5/+6jL+VlGHaXNTpFZvCt7fLGR
+tXL2NZ1VtfEqjOvnypq1Lrds0Y4s5P9RCLxV7F6zBWm3jD8va5goFwIC2QrI+vdMNOvk7Ixmllj
W32e1EiRxBWKaUVU76qF6taawBaL/dabFPIXnRtZGi1WzzmAxPsh/gMG55MPxLpjUC8dDKn2X9rR
rvm3ZJ6WpOlaAMo91wXy/VuNjkpp7roUxREtKdFsAhvNER/y9TpK18mJTgN070WgZIzUuqBJYqPT
IwznlsfqOOfZJWaeTEqBEVJYCqfvffe1juSzoPA86eq93jJri/ZfjtGLbhzppoUuJ+u1ohtTOkmu
TBw0Puh2qO4xuRYeN1OKCIiJ3ndnPsdhgxoZH9Rt87T6qWfOSJ+qX666cIts9rtunOorCFpk6KAb
MZrrulUsVNa2/rj3X3k3bNO+iRBx8SDRrLjFOKU7pL3tZm3S3aqi2MJH+JqlLl0u2kNhq3AznTCS
Qm6COaFQoVwxiwOFnPWHaD5jbP5lTpo3lxrAXTXpyoB607O4cAHoRSSx1tw+rKmzzlXCBOX93jfW
iV6tOTABSQayQYb1yyjYONYnb+uozauukhb1hzonJ/2II8NE+K77BDrf10s8QGuzZe+ccyBWM+K6
Gis4lini++otikuUuCw8UJmM+qn1ikJo4qOZdqrr/mZ5ySFf8ufBn9FRI1symIDrjPBJD5nUaBMO
G/KGmzmiMqPbfWtquW6Jc1KBs8ocFNzzN78aiY3SK2Yb7Fj6jUbQPwywCz5QtEJ+kvA2zp4yWd23
TfCUslR1ML1uxkinHhxXHAsdQlE5I3PJ7tE0Osgr7To6LXQmdI5sF+nXADaTzpUlTa21lWjpVqIf
51cWniKixKmbe9U3bwfShdl5p28l9PFHWd/vme7ZddjFdNruB9EbqGf+12OLOZkh2Rp/NaNr2ngs
DBUBJu3Q5GXsUkM3JNjWGCd97KywY2u2zklJy/MPTCQ3vrYXdCKZpsZPaxCUeGEu1bofyLzQU3kw
0WiSVx226otbOtpnik01nlLUOtqPAe0ZvUQcIInehO6ysr5XI/emwQMdTbpqPjZudF0Bw1lboCZM
dfVDPnBLub4vk/eO5eOvFNemdFBHufGiL3rs/NcG7Q9Zii9uYL7NHLPghjggRUK7rXRfdJXBhIpW
mHBi2W7XM9EP+k0QGt9/1UBE5H+QJ335udRTXoOnRQ4Bq692a9YFIuw4IYxQzOKmWa76rRkyi51r
7H91DOmn6H4LeP9nFx2FZIQoaxYE7cRWJu4hwFsXOFn19Kh0sWWdURbNdDRPT7oxqztYnT711s5l
1yKlaaawgUlgdBtYJ8kaHRH2DlafqoYLn72vOZ3nQJWg/OSjtUBCxBPRbSL9frMiJiCiXzhvx/SG
xUT6QQNCU6piNiKwazN0PRD0ZNbtxYCHp1S4XYtpIxUuOqyVV73pqsSas0dd+qaPWqVr83MC6/Yp
a7EoSWKMfS0SWr1yWnV1ix4/lOWVaGmbFt3ZamiVdsCF+VCdt+kPTtHacLQmG3u1Prt059qbVAcq
HrEDvVfogQv1FF4zzbUE0Tv2g2Pzr1YU92RXnz3Np/1BFemrKrNdNMjHH0LU4m5NWdSCR5ovN3aB
IJClkfRjOnxDxYHjAep6ytqelHer+MByZgFW9Jc8j0IZcwN5Xq4yUdZmGM0KLVacz2Wo4Dayxepa
ROrHrJ3guVgR4bpFWw3xj0lr8fOR+mRvCY70WGasviJzb5YRHNZc4P9z2/6F2xYQ+P8DSaT5qr7/
/As7hPf/YofI/wAgkK4EdColRXAHYNsvOpsh/mM5sEJghpjQ3DzLgbjxB59NWP8xA5PKOcmHsKCz
gYv6g8/mQg4RAegB13Msx/U97/+FHPK3DIdmROCbjgdBxBSuH2jc3Z+Su6wWIeU5NLPyYpwPA8D5
bUgrDXEWG9uEpIuPuWicXdmjD8LmPY1swekINSToBCDxZZmfprkaj6UWmvrTIF5+5dx/plT8/doE
fT8Lrp0NypVR/C3GMguj6tqyxbytqBxwBD1ylWF3qWNMHMqcMwOMJHrdo5Pulb34JI6DcVAN2Hk5
s+EOJtimrieyjVLH2vzzxenn9pc6gU9/I4BZw+PV//k8vD8PXFmLpAxNECiyWpAibx2Ol2VonkIV
iC1S+x1u36kjC1Cr07yJKsO9Znj0KvE6VEP51Dc0cid3Z8BUA9f9EMIwei3DpNz4FgpoTp3C9KU9
ej9VDaqRY4yycz5SQJnNdp+70Z1vjBhRTnGzNyjBDIsKtt5QlCTclTw61hif1xcpI4nmjgn/jWf9
L4OwRrl/Lpb4MJTIRE0b8gUA69/heU7Ze2EXOcBf1682I5ja5WYal/JT7Jf+U0PsnufuzZaR8xqk
1qNVaMHrMV/u17spWjM5daFsnrMUjwoRWy///JgEC+Wvj8mzXZaJ5dosJul7LMw/P6ak9/wUZCyY
mEFoOFPSyz1dxFNUuQscjwbnB58utxl0DG1cPsHzzreDQBEwFxkGSGCFCB7t8ildcEFeWqfbTFM/
P6psFtc4Kb7Jxjvn7nRxm6S5x4nVPwmDgjgYrxfpxGgUFvNjTIEX7mHUnsdwgmYh8LlvcxMnPxUd
23ShNZqkzqtpqYel8iv6eKi0Ru7SHC0MWiInt77V8QJ+Ww3nDqJWYOLBGTqIllRSpC8yk/HBjXIS
vNTetE5f3Jx+Wc7/MpR/m/EeY8hIei6bFruVHuo/bRXu5JbF6NHojePmB2lh99KKBAVs2N3lMlsP
cyUuoQKR2zQx0j9g3s8VdmWQWsZz77WU/boSbJAE6BY2tDXMskGuR77xb6EizEgeZj6WIotqT9bU
OohD1c1dNAIhLwNEcksArv99HGjn2PcyzdU2ryeopHZX7VD/PZKUnfNwBA6dCC2vmC+ifBL4/PmE
IWpw6i+LP2PU2kJNwyw2242wKXGsrJNdpu5NB9ER32ueh2FSZyKca7Ig+osFQ/UUt+qHRPEjDybr
IRJ9dPzn8bX/OlV92wwcMOAe+/3/JpDBDxXL3NGviIb0LkuJmcIoD597satlgZRJ6yc7UZhbznZc
c53ubZqTT4C5TmqqcLLHIPvOTMpj12bWia1jeFK284TM+8GaDPPTYgpSyrL6l8sWMvjbhcN7NG0u
naY2JWfv95oz/CQ5CYzKrTFdNvPkOR+aTj5NuLzWmYN0jy5REMvayIy2m9CO5dZYnsLMKT5EHUbF
ONQacCuPc2UBQEM6PRyKUyW+UxbC+jomPndLH6jpuGxB0fqnvLVdWoaGvRkq61sTIRIsptndeLGN
nx37z2KHX6Yx3/o+XJrFsrDwE9k+U3gy+OaMgUglm6NXoy8XU1gN06qG72wdS6ex8Rrtb7FBeawx
DbRcxUugIWegK+zMeKvNxTtUpR1spiZ9bTpzH1X1gwM1ofDofggbVwhRPPXVFhritolTB4Jy8+Jr
HaQY5WrI5Y9ua2egVwERty9xMT5XFLER962plrf5hrQaZg/M6TRlpuXXLI4+GeG0sQD14JT6gdo/
xQAwHG3WXH3rCkZG3XkSl5Oc8me89Bhj2fgHeMPXkmZF0e170MqQlKzpXMTvw5i4Hy2yc7+wAF+6
4nGRFs5HBgwXM5GYeCnnfkxI+4dSdKdGddMuzh30E8pWPdOlYxanLyI7T9DPlks4aMyvJZBALAYP
DQnFRbB5WRt0LPy7xgtCnCdIjoFx07A3o30VGF/HAhmItpnPmInZ57RSf7xAul+T0DOJV4n0XLF8
tmX14NdasdW1cedaIiyCQXi+tHE6bqGdV2d/jrTKjSWOVtnKg6qh7NHQ2Y+9SPYCbsYlCPDlAHnX
Arhd3uM8CH6MMkX9i8Xk2U+tYcXn9UV2IZCQmVGO8L9wrCFExhd7a5zcXKQmckzbCpwxGGZ9UpTI
SFRT5v50s09VGWkNRVTVs2mOflRh/iUF0P2WiBbwW166H8Miwa3PFeM1GHBZUYl37JHLwnWaGqay
Cjp5BuhJfGGOfvhg5S6sQ3Og91ZNT9bg2a8FqzdfnEdfTqjBGV1/SwY0wb3a/ZTVFWr3HZyZBE3e
2qDcZfjyYzuPPqKVS7Ot6jiGzYJuqezEcyO6BRF+LN2iqXwCRQllQjhy4zWgwRw7uJfDEgB9BcGQ
J0DmFgAHu36ubKrwMxrszCEkf6Kvk69LULX9DJUkvTgOUi6RMciHUvWYCXTN+/pbmwYVGZf+HyjK
hGp0HwDZ0IkqW8fArUW/2JhpOlERs3cIdxPrNV4nqHPmvnruy+RiZ4U6RwgMHGsXucRaxfIT5s35
lMmtWXXA/OSCqpDszl3reXhrluD1JoXZCzAEJvYUVVTLR2xwQHIdf73AlkZj7a5O4RCWOIPUfXf6
70uL2u9hKGOywpqHM7SoDdvZ+DlsTQq2XMpdohDsNYY6PGJr59D/Q8zSt8G/UZh9Tk1uEBo0SlB5
H9770sW24dlIup9+Af5swo5XjXNz9ovaexSZCxUrto5WbdlfvWFXItPwLalxlLG7BYKVywLYNzhG
HKvKFQ9uyhGhf1NxH24qd54uvSNwQBja58BJrGM6iFPJxz93tfvYJh1uUZkZ4zc0R7tMLDVIiNI+
WBLIQAEtjLgMkmkNOCuJr9VsTnQH3flztUCJgiFGThl6xJWm2bcoIHXdw2Bl3YMVDPPBLIoNzJy0
AIA4vrQpWJOoc839hBF6LqsvZjf+tJr2W2KP7Tl2CLIsoQh6bTN/qAMmXlgV9jP014dqarqXLPHq
vddguW63Lxjzmm0nX/KoelGOi/uELLvLEJndpZnpq9mhjbmGVBLASIpXdxRsfTe1HhC7UdikF99L
YofjlIb2PaTDrVk+mGDhNPwc4tmQJJ+FQFDD8NBAdX2cZLA/iD/ng5zfdo3TqZsYOnO7OCV9Cv1r
VmRkHEvgv8g5+Tn0PL1iWfZWMUX3iK5fzaGaH9eX3vftvVXW+UenQ65DFX15BK/TwVPG9DDyZY3b
36w2w+QQD40uKhFpEsu9G4RfiRHKE+01AlQvQYbcUO7WGxWygjOR4Ny4w4vtz+VD43aIpC7F8GKk
UUEpNf80CK9/KUG0vPgFGUfiwmMyBsQWBzeu75fQFI9zBqKuTgug/8TMj5BAJhCsHNeyV+ljYrh0
GA394/r7+lOgFF1FK9tOZR+hTpYkm/XWwjajaex+apx6+GqlbbcNghETRQr6UWMfReUWmypBdLYg
5tqEgWUfnJowmdWBmGFm4WdJVLKrnIUgm8NotyLBwnwej82cNfvIm7E30SHzoglcOdKVrOPtAI78
RIDW7JceGkCo/GdcefxnXeTVJ92P9T5N7K/7NNCVZKCNfgvRWCZ+87wMdJtd/Ggtu1PbeqzQIi0r
cl/Vo0+et8iLPdiWqHdJjjRg7QfouMPXL6pleDDqojzapmKDnRGJGpGdu4V1vSCuRLQWdXG4i2g4
3BlgsMBPOvU1mjYzPkP4tCjIMtuCvZ2+VpOwtOPb0pRHjrThJYVluAdNheF7GjxXU4iAkzliUV6D
pq8Xp9+PcnlqKrN6hkX42Hp9f0wKDLxTVO2LIXsQw9axh9dZVcGDOwXNrgtEsSvLmpM4cFCWX5D8
rPDV2sXdfJVkOSdWY/kSqZ9dZXmfMndB0pH2wqWxKyQDCrO9GoLekZqiH6YYm9369qKxk4fI09FH
O37rId7jOWrXV7DDbxSzhqPskubaF9HOARq2ISsrd31QPptE0pt+TH8GC3233j2n6TKd687Dr5vM
nlOlmvGZWFL7hzOW8c0R47CNXXyEakTB2nl4aoaGRptVBSeETspjk3F0kTflEbbR0eh/SVLU2Sob
V4BOaYtiUz4uFU6NcJD3udO8uBykD4QoI2pzaNx1Q3Y0ZWUhhUA3r6ITOlGEt5Nr6mK37r7R74ju
RzvgOxNCxGrpkt2AY87Yy7vSJ0OclNykRZGcTElomjenMU6z17kbTu1QPreWwWIZW1y6Fmc3hVAp
yzr7mFoR/rkUBSApYU0nWvvqpc5HB/GDR8aOovvOm+hmpXn3WLtzggQaKIGdP1TmHl26k5N2aCgK
hBSmZfgm+ZwIEX1ZgJ0D5cFTQzxhwnG+q4c7+GdjFRq4xBpbaZLK+n0xHL3GT7dJN83bpZrPXkDA
7KKGo8zUO7i9u+v9Th1agSz6WIe7qRUP8AJitgZU4/roJemtcGdLgyBWGYRptvFYOQEucuXZRMo1
qNroOfeL8Y5qaEu812zhnkzRUDK33mGpObsBwwQzPlqOhSk7wd1mxoZOLjWnQAYV0pznNzMz0xen
2BstYJLyhdqFj+yrY9/ZJZfSxyMCjQDfK6d67LJq19kh7g+JjtlMtPhoQcWjOpOKcBo29rRpHuvE
pDouNg1ViA1UViB9U3j1lCEROLN2UYVgMkJNb0LhDiaK/Gc/R0+uVyZPE4FZM/VqZ7sRRtgK+d1G
3CUdLkBT/mOR+G5BLjgqZ7nFkSgPdRkMm2kAeQfH65DM+bGfMQwomJY+BokfgnjyoK+MN6tv8R+R
X3zOlg9NUuHy6rsB/HkcwPN4hLZgILoQE8ZkDbJGzVvjyJF7CFPOwy8UBD6E+WgAMGqL3ZLPP6VW
HRpHE3yv9VEUPlLtmKs+xkZ16s3gGeEBMLBOWB3ytDhFmTyFjfXqdw5ap6UI93WbnlOEuLaJ7b33
bCLb2EY2bmyI1mbrC1oC6IsikpbMBjiTUmBEVy0PToA2ogvraQOS6KH2OhwyWau0NUeIkt9Hr3lK
ZF6cIVXR1w32xHXT/xF1HktuI9kafiJEwCTclgRoiyyjstogqtQSvEkkTAJPfz/M5m5merpboxIJ
ZJ7z2191Y/4230ae+1M4a+re1wbCW5GHSgjr3NF8eksmO9IJSROjr/KdaDwySHX7ECzUAopi/QmC
5aQ8mdCTqAJ6D1P3okmcXTBFADSxQpXDvurc8jBlkg7kwXmxSI9yStR0S0V+fU23OsflcKasjZKs
rvf3ftWY96IMbsrqXt1wkgdPOne3G+WlAuccJx5np9eK3Yhsv8YCIG2Wa5qioPY56k1UAFjjsJct
y98iL492SomoGARJGR0Rin7YX5UjnZ1kmCwcoz0DTr7ltXhadEcuyLg5jdsQZpYqmkViFFZ1emxe
fbty9tlg/05b6AApMw86luM0JaNyVOjRFiu4dBjFSpwAJ3OdEdx7qRelrJjV2uGq5E+bVDQQOip4
CGt6kler6KPJLehs7S91PRFo2WE5oN35VzjlOwwglIqV6DRxdoZxUP/MK44JlRJu6mWgjVjkCPCj
LGLbiQpDIpQ2fb78gpekNPZg2dQ9bX2ipGxRkMFxhEc7gfjk8vbS5KVAFHf1pEx2bqdP/cT5n41m
e/RD45vwjGrfkCwSIoK6VspBbxXSBwno+y8HW4hgydrroI29XwYPpK6s3AY0o6YieW4675mhyrSN
9jsQwfPGl9tt9bG2/nOh6I1xtEvMt983xyVgGgmcJloL0dxUBX6MQ1zS9ccytboEu8oADBMXQzbJ
P204czWyUPFM0lYwju2+SXrC4HVbQAOP5c0LgzlmDHLacIiCmkC1Kqn0KRuonyQ7hANBUo+Sqmjt
ahGp4O4WNc4E2oDQHb6kS+vumpUR23MQkgdtDZzFT77HMScYvyPtSKz+DqHhQ8jHmiU2pQrtQ6tW
joimLKKgqM/ThkckXtbT6IYxq6UBiHyimRwAebOKxCRTv7yWUynOy8x35vaLdSImD8GUa+9EnzYX
Z3C/AAWoall/K0uTGmdUIynpxrmyfezSLi2BKiFcUqxj3Kz1qXOT8qXBE9aNHxTzpPt6pnEtWN3n
gHw71ucK/azduFFgJ+y37lZiJdHvJhZM2ZySH5Ip7MsbEGFrq9s3Jp9BrWrweisvaLoqqCTkLG0y
QTmrT2eEMdN4EmicZTkVkzUrOusz0UYLSb4m0av9kn+idMimqfvBUM97a9gHb9qi+jKi6zsmdK3X
+mw46hygxJmMqEzdv0tOGp87Ys9GAhxU57aH4E+8X/6ascLMhd5bk0WZVk33LkXHMpvt84iFxSaU
1sXMsoc+PxYm8+tIYeAs84lk7TA5eAW9zwALL363PKeozkkbhUeuPY4ETLhutCacZXMeZ2NxS4XU
+6ykATGYYQZcyVUUUFKFVJwC1dZxCPrj7vaM4VwqdpauFdxjAnGEo0fsg50Xm00fYGNMMnLn8bID
XnpeBnAKS0JwT3IppnTXkTHzNlv+oVcr0XGV0x3NTJbkQrXEPOGURKRw69UWcKgOc82nruswYilQ
V6Ahj2zwYz9xkJLEgyyiBMSmnPAyBFke47P+II6vunQNn90Ime4ErGh5m0dL5+dRYK5cKTa5g6j6
ItNBVtpbTEblaC8xkVTX2eKtCLrgYFW9y3na0nyQT1NUbU8l7nIdB2JCwTBdhV39bnKqQdvG4Cdw
Wx4VKW6ZaKN6gioJvF/DYokD7PzIC0dkVZLtbbXGmbsdaGD9wqY+1KGWqa/pmC4+PDf7MQ2fHO58
eCVlDEesfM+akRTgqelilqSIIh7r4K6+dSIZ2jDslKshuQnuhwNO/VMwzHS3NRM3ptu0ceGaPzbQ
VyR7i0R9bxvrTNB5rPu/BoKtGU69XeGFBu5rdoeVOWhH+6ODCpLWg3mgIyoPpp3Ol0hwOnD4p+xa
1PokqGdpBrboTdJNv6sb+RAU9htud5+6H7KTytlvbjWG+WVs7MgyRnppfN+goYczLhD4P+dlvCqd
kemYkhXRTL6xTxzu1DpP46CgXI3nlLoGk19jTG9OWAyXDMtE5q5WPFuqjFTNqkvpFPMsIWb8+pPK
meUprOELLiaCCJHKUtqINrZu78rEARxSsQwHtblPW2ONXb3Gtbn198zAgcjA0WYQbUtH6L7m4JtX
bsLBPeEEWg5dp6k3JmtylxPrQUABHUcLprX5yexAVxAHzSAx7rNa9GNGHGfuEk7UGTZhdgck4sax
sknO74gB9qjlhNtwOdJKdQzyDs2FyDW1DSZZZd4q7rAPMevsa2gFK3gadwmPkiTxEw6wj6QPSsK+
py6GQ7r2iuGH4yf1Lk2FFnjACLRHmdNcrW6lstjH5jymHID9HJ6QufWneSSARRRjZCHpP2R2ouOi
DYKoNPvwUKUakUdRXcQgvwj+yG44t8+lm52J7GiPuZHZN12u+2mpi0uvOgxNkr6MfiE526BuzSOS
2DLrTU58YY1c3p1euBEKT1zyrJfJyAGsptR4Yr3MT6VLCZ5QJDXQcuwbqXW3m/LchgveIW+z21nV
kya6atXublTDv9QjiWTwsrtrp9Hozj+G299ZDiKTfAn8jEQODhH2uW9l4hTsA+fOoEG8TUsU6S0b
xaeS3bdPEtZOH7w5cXcrRSyZ/0cv/C2nqk+Bt5yDcT6PCye1176O0v3DNPZSsntysU+V9xfDfAYz
8NXxgCtHxEE6vSs3QcBC9Z6s5cCkwB9S6uYVZsoiCcffYe2k99MkaK9K/K9iKekPtdiP3eLvWBcv
i7QfSMj2kuaOPTyelgpYOSwgYMnG6IAlPVRD4kdNFmxrSqy1lRBEbzYvlJ1p3qe60h/Idbw9I8Pr
oFhb3OVsLyhz2eKXyPYotGcu23k1f8wytP7LhAZPtF6BwHjuOMenWsbpjMhjNrI6JszhqyiWLJoV
l9AgPVLDR2s/+V0SAZrI0nwbWg2+b24vRv4onnAsdpckaXFhV8m0c4rqdfCHR6N+LhK6pvy5J/OH
eNdDEUzuOZHmr6ps3isfh3qlO8ovErXvg5wu3IK1YjR6B4uGElGaDH8IDHr3c/xJgEzb5Sc4V6Zf
SVP21GUYZNCP3sHBgcBFMsGhWI46jEaF69ptL7PKUlY861+Ye9YGuNBL7Uf+rA4lPKBCFg5rV0Jr
C5+iHkY/CpDSeAg9l4BH8cOsow999gOdFDsz2dD+H+VuSIs3iHMGLB8teRm30C/7tGcuNfztfi3u
I1PsuZihDhtuF3xgm3+5YjSvQp3c87r9O6zJ2dPqZpj6UMzu+wB+zs9DDG1FogUe8YSOSzPp95k7
7DGHElaZ2W1scoA9dzJxo+xpMdvxVhFqcJT82mGxD/xp6y0UKyJi+/eMgWuZA/VoKhu3r6j+Ivc/
0/30nbCeMpzrz479dBPqg2IgL4gTJWq0gsYUhWRBFEOub9ilKd30WMpbilHoe1/IMUqMj8QpD75D
+hI5ivnF9eYPQRtB6C8El7RZfshKIGDpDC8LUu3DZi0gdZ4AxAHm+EFNb9zl6UnR9YdPuPSHHxLs
3jwtyhezYb9K0/Jdqnk+rvZ7ExTmo5khhkqnnktS8ZlUGQnf86Lzg494hVNifM8k6ysxGo+g2ciz
sm/Rg6eOfVnul4yMOVgIv5HsRMlMQ/MK8DGi5ntwPCeinpNqxNjLh/nHxBTrbLrDKsVj2PTZr8Tm
xVFdQakk8sdfvl/9pwitX2W1fhZVcvXKFfnhfA3aiw2suDMHfyts+9SLAxzc/xoq14xQ7h3aXBpP
goyznRoZw8WSvCh7nK5927y0NgRAqALaplEW85bul6mmL0Dro7CIx++VA0TQtrQLd+3CoE4Lm1OO
F0QvRSRdHizHFwiX2+wSelsvlzXfJ9+8eOOb37bzwSpXsqC9gMMzDUEWAoalaYiGHv0fJxZNukAq
wYhYBKab7vcJUW33vfGMifh00i4/2cJNdgthmqswPqRPMQHew21MJBEtDP8NWdgiEjTecMHdSX5M
r2gF5s3v/NA2lUP3+80Zx4scaY6YAhzUiCFV78ddEhwa7NYdnN/O81k9aj/Fkpx8Vn62TczJvxRY
Zra55ydqUXuDk8VlUjWt53pyP1uxcheVgipwEvqN0e0YAAomdeCzJHQPi9UjEHpO2tCOC4tDiC/3
ZWkBn5ljvzyf2Z+fmF7thOoO+dKWpNYgRPoUCtzSu1k5Ln8Phxw5O6BYa3MKJPpYfG6UBFnUCQ/B
R2kOfyrZv5dBhwpCqaMCOtrrwFbHOceUWBWRzoc6yhP0fvXEdKLn8jpNxauXqBdm0n2icbFI002o
WEqqAw6nZtufnBLfhm1PTHEOTN882/RWNg3jSEAwT49qw3b8KbKLBs5TjJR9bkEI7iAI0e7QQI2l
Mz+mXQM6VhA4bS/Y3AMwmYZDV69F+eCo4t42Mt+bi7/X/uTstO5kBNm7K4FWScrucCDuxJxM+xTd
7aEyaYAJaY30n/0ktE4tkASwxFgAzLYMmQVW33BOrpiLfqHbSC+1AVMpqvSV9Lw6IhcYqcNCpa6A
5LOGjLaKlgCGyiGiCv0Q768gaUn5tI40FTWJ5nSzAPaMzclYKpDGOWj1U9eoY6qTl9XfvKOyPuDM
RNwDXB1a+fphHGqFQAbMz1JUvLGOvCjD/+3Zwz+OBuo/FLloE5DWLqytzwpcee8OTRkXxdXy4ZW1
tXNyGyjJfF18GkMMoABvESWO1/GrWqcHt5LJI1kNNanWDwChWNnEmkQt1xWNHHmSrJf8x+4q69i5
hJxOVI2MhpnEUqfPI0eiquBXUX4TATFsq4tnnrOA6RVGFFE2hLFHaOli1xeL8ofKzf+lDrewmQPB
JZR9zAWnU84qpjPqqtaO3hJErezG9YQAmDg5tg64FOq27OQHF65JYxwwWuMhCajSdaG+bP5dmE08
zrB9gSuHS7WWV7VUdezxOFw03tt2FfalEHlyLBK6BSl88v2UIWUhsCOzv0dj5EUzq/fES6itJz01
bckCUPjt+EmW4Q/CvQlcInSBfce3jDfDtZjyfHuxMWIS1Ry1pfu7gpl+z2r5JFU97nCOiGMBcElp
BY3Bo0N1bGrSWaaxhYY+B03p2/e0tbbZ+Mt1jOY8PSVDWRwXMC7yemhFVKngoiZxtlX0QXgCGVgn
fAeCSfN/1hj31AwfS1ero7OSihp6cVqHKMWwb8IsYRwHMnAMXJKDIKNDXn0fIf7233qVTDEqi/q+
/zAk7bKu6KingT4ypnq4YPnxjiRo/HKz4rksa5+RCXYUliWeg47A5HAgBvG6AskHdQApRhnHfimg
0on4jYhJVuxBrUcZXF5eVP3BBNVcx3m6YD3QtN4BOqxULK2zcW7l+u2207xLTYZ2wuWxJKWYPD5L
BQ9c2nc2ejmFt4rl0fLSP1mnuAMNHSce8oOcey8aeys/wGInO1o1EHB1gieSVAYt/rJyR8oCwQcK
aY1n6X0Swukhd0TlMYyr+6jT6ugJPnQzTw5h7wKaeb+yGkDI86lX2eSH4dCokzlyky/IQVRgvA7Y
FeMgbCeiCeZsz4baRF3V/+0qCZRGgmCewiqGINL865/WELRYoI31uEUTxh2lAhCTpAnB9577167M
sPN29ElVfY8BbnOPlS6HyfdU4T3TYt43ExFh6BUF+Ry8bUCYdIXzppQqQ63RaO/oZvKGnM14mINP
qaiitEuqIjN0TvtSjo/VjI4j9P6rVeNf/F59p/TitqjTUcMGl6r3zJtr1u9rz3OZuwEtVnU23UVI
7W4PwqHMkcJIe+vztE9V17XHcIDx7Z5I5AAjb+d1x7T8X9lEmfQ+lIEkhZwgOifci92tV7N0yTxg
T8/Gn9RNGeQSdHt5xl+pJP+vJoM77AvCgqgK47O8cv88VI03RGbJWZ0rGowX8a/PguycVWsaw3rs
ZdjtDTdHi+W6Jy1b2lXH+ak3k4L6kno9+NqwTmGfXLtx7s+CZpSwQgHguI/NsBjfSwlEFqTMU2Xt
ps8EAeYBxz0EsUmPQ06bWJ8msaN1PNLCZvvhpR6tXTvZCCOE+vAasGMSvPfGOtzR7h26unUOzZg7
UZBKAhqyhsK+BkQYK/p6MMWUgWiZzbOFRGdneY1HBvtMiwFNXb3B2lFiBYtFFt6IXONaN1Jalaim
VMqnbquh6rEJviQU43VYfKyirFednemIUqDYo1qpKvIna8mOMw/2wZTqVKzwbO0seTfWKgY+c+jJ
saj1sV15hq/HNbBqPsQAIV+7JXdcu1L/5rgK9lNlPzeh5B4oS1rYWtch6CmwUb7hk6kGftThgJ/w
NLs5DkOPMcAxgXtx63LpMNOqoaJcXmNQqG19AEkgQPdtKbzXJax+FivFPDS6NwckD4dTgFoKjHg/
baisUaoVcB8ndzCcM3d5M4mb7qHmyjQHFw/IqQti1aCUrArjp7GKbN9lHkwsK10mQ6aCJVDgURdC
ilBEVH7Hi66fMyyE8MZ0EcriO1+DRzJEaiCaFLQWL409ti+tGG9qxD7tmBLxSQVy6pk/WhdPS2uY
0czGhx6addB0ul1WLHmUmONtFcyhadjfTcO8msV48TOaoo2QflDDTe4opV6cLD22JVVynrd+jnzR
bUbAQvjpb7tsjwfcGHfCcHz6Uac8QrRBMdO2qqI1fB+G9U6MatS2YFL23L8Z60WN2TvHBIkNvR0P
UIiXRpE54g6jiLXJYYU5Yj/3NyHCS6WhbVXRc40tt8HqvnLDecgr4vwg/F7xXDYXIfvruBQhxRz+
f1IU6OEsBt0arHw31b65RyCiUIaNH569sKlK7t8iD4jd7DWSPAoH7NSZzo0JLJ6XBvYcLzyiCN1a
QcSL61K+laS7ZU0Af7vx1Kr6RCwxZxKyrRP77z5Ba4a/yCHvxNtc9AtVYLAkcicIonHN6hT04TfD
2bqbvS6EJakRGzF0kRHGPUAKfneohQ+tZxwMQdpRT8TfbhT238rLjVPeoy/sw69ZbtqzDTlFsN7E
gu0Jlw9XgoKlZEhAtTdyT/nGU+9ZR08jg8zWkLmRewwJwcUBRgJuNK5K9B9pSsarGaaMqX5wXlYq
H1x0MDnpbUiBknNOPD/lNjn7BfNZHdJgnmTuyclOQYVUkajgP23ma1JGuqMu3CvgTsImwI0mMQPs
5rl9tIA9k5zi27GlD7EAHLjmQf7Ol0+4WGqSzjUJHHnUVGE12oOSC0IbX1fWjyhJOHmLtsJ4pKvs
CDmaRJDh+0LLEPo85yUVNR3BN3dEDuCtf+vcunEeL5FEnMk78LtU/sdAP2USpM45G9ktaciJU7Ul
ic9kXk4ZTp20i0ju/BPU7lPeCRFNCtJJLgiRSucuDey5uKlx4ebQjgIUsjJWulmal9o0aBojAhdE
1iKDoIYurQwG6QFEmHQ72Kn9qhL3Hpg0vtYlXHPNzTFkWNmMIumPS7O50tFD2cnEC+/bD0QcFtFA
3h0b3KtVU6Y10h+MWJNMsmZEQVJFiM8v7FFi386OvzfT5j/Ze680aMAhOzyAkJ7HLPsOBVKEfCSi
dq2CgWMoHU+FR2urBSy31t0jMPi0uPLYVzXaHidB6FrqIf47OvbBb5Q4DriGoVNGsR8DIt8wCPOG
rIARodlz1VBvXmyvq5CSrw1IzUto9EjRAs54lAefn1nk6s1LZ/IRMk5vCbtuzMlzYVuorbbhVAQ/
vUPfzbauUqvQxv64nlqzv5Zr9S+Xjk8p23BYh6vKknvWofRG4vJfM7ZH+MwvBjMkSvMcTaJpmCAV
aJp81gWJSRtWwHWESwtFU5T0EuYlvNs5eyuyH3ifcq3jUBN41K/dRwnMaCaiObg98HiajvHo0HLQ
DAKNgt3WJzF9JD1Ga2TmLYHvM3dQSOWy0151zlhaQyANvjlFSSqHXU0KF8ljL63pj3E39As19/Jr
QZy96xZD75xweDCwfCgD3NNwGHwm711CkkORfZZYbQednuaZK33KfhZFsHLp4wlx/IQKiNw9Jjk+
cZJECKtG6bIzlvKf7GhpzWgLrcWEI9+g3nC9GhVl9todX7gyOOjK7esSVuR1zp/Fx3bHYsPOi3Be
C43a44wtlaF4XN9qfN27TBLSSqL45yIE1db9wFRmxbD0z4Od/R0z47pivUGJ4v+jV8nteRDGgTz5
SrRoFWzWec3lEEH70ua3gchm80c0z/17Lf4iZqJPwnzwMBlDQLoIjYP0G0pvDjN0tMX4exkIjgp1
hUNAljma/VDheKOZBaXeLtsaRArHQ1Nb0m1qxmkS8NL07neYMWrioiLbzMv2gZHf6g0QH5rCOszD
2PMt6X/lhDFQJOVnUKXe6eCv/MAuVmoWJQKLQvlD/PsXCcLGsXE040UXxoVGstZ63k8JeXSYvPVj
legENCiXUaOA7cmGZUKyvkc9EN/SvVi935/dDtUVMFC3RYa+J2N/sFA+RQbvp0qgX8ZFv48TNBqO
GBW/IHH+bKwk3FWuT3qzRrvna2DXxRQXsPj8nhfGi61z4jL5PNdwTD7+x4crY/llDfp3NVJWZ9Hz
FJtj/xf2/51PjbZk9Dd7jwGaf1ZQ0Gi2BAbkBNbs9XvnhI9hYd0zv6QuNwS+azr33DoEkLSQahgB
sOqvHgstFC9GZM08kUJyMbfaDDMtdIDJwbZO2Zlaz/em5InIwm6K8kCMO5PJ5EgnF9rEgTrGxfsM
K6Pc683IO5lbE8l/Exd4lKbBc2+zpo/h/L4dtbvlFjjlRkZg3F/hdugc+rBFl8VWMDzRbqwoMLUH
8LWxbr6MlpgUIkX+W3uWri0k6EiPtLi1sr2uq28Q6SuoZ3dGLlZS/ZJ21LtpvBcBXSlp/wNaSPqv
ufLeoy3unZXqiZpGLXkznWKDhhOM666nIXyL2NfIksqBbJahFT+u9Tq3Hje3r55htMZ9Pc4veXB0
hZc+UE53SNjJkWKz3pX0XyRz8+b7VKIqNzsGQ7Lv+/w6jyiumzLjVTGrqPLXuDQ+6qb5FbSWD+q8
svcsvP2JvBbrgkbGiYXPn0DWHKtSYp6mYNFqafQq1XAijPQa9gzFnWOf7I6mm1ayU6pQhoSRUSza
uk/mgrQG+vli8tmvtXcxPZ0ewiYHZbfAfB0p31Tv/KAC42jNQu7+voF/rWGNPLiIJORcy4s6ggoC
OjVsTal1a+zrXD5MqOWGifgMI5w3iggKpreedVlm+7DOiiM5P7FV0A+bMv7T7+O9ZI0Gt0jYIVrP
f2rQ3gthFxG5p2wV1LwDwIOZrrzWk/cjB8k+oXtkeZLqOTNlyiCzncD5F5xkLzlPEfN7D4q4via2
E0+dm3LBgp5grrqRPry14DJfrC1QgyzTT7nSBzfr9Z53xXtbxvCj1Rkb0nGFdbv2gX3BhUPoGj4F
ZhUuVy+Q13ooosVYa5paaDzF95Xv1bgSiulX/ZVWyBZMaXrskPVvhT4cf2SZSaYn11xebb4X09eI
ebWkxDtt0vumh259lK+93OozCSyCKh8nNqglQ9DPta0EBmurhA6yWSjDZvyxtmKWOSibvV6QxU9M
oVztlYnueklNgkuC3zIlQKwwGmDvsnXJVUcOUFjjOQBnuniueRNpBGANd49vCAty9uM5yFu6bbHq
7eFpsFi6AujJHW0OTVQrWKuhe/Ad/WWTn3wasedN6bCcG1d+yqS+e2T4xevYMDcfGPb8xbp1YtqC
rgr8jwQkECtR7pGKaEwq/e9uE/Wj8d2PGV3RnquI3C3GfRaMURUusb3Wy2Vt3oXTzIep4IPGavDk
9d50LP1JRQ5VbLh7cF3Vb26w/lKzRAAY8BuvZo9b3gYTGv3zROwZG/TrIOxf69qn+7Vk0GmH4WNY
wqPOqSqV+Dm4EuJktt4zdyJtWULbmRS5kL1ylh780jSlkZ/5775d/8vE+gVGTid9Odyrdn4MEtIc
0REfsBAlW/I74b+aL0GifHeJiEoY2siXYZCV/SXpxw8CFKYbqohwvw7gHoFPGRMlrm29OjGtfjPK
KEW1u8pfJrTD/PMlDiqTORVra8AIsVvEGHmc9LuO6YCRTH8wSeFz4yLrCKLkrkW8XeD3OzZ6QSZp
/YN445jKCYFS4kNbxD14DqEN5fxi5YCdwEXEsDjhaQ7vRg/H5Y2YBs0fglmfvVKk4MygjJMsd/3S
L3sDyjBOWppo+sr48HA3HYTfkkbHeO0ExS0L5Fm2jngIAVNOrob6X0W201zGQEhhvfcl9VWuuM0J
MvuhHxEJ1t7eCz0mDY8HqGOK9UnQnxSr6ujygk2tyMFJiQn1fByNA1IixtW1OzUICVJjhn1CY0Kh
ifPHGYi+GHmkPSqyBGzHVs6LxBIhGtLTyJcMyq1KqVbfbm3MkOUeUSgYRDAzvc9IIJwSzH1V4SY+
foK9yYmHLAlhDemlNUjTmqwa7HX8o/HPHRqj+3HqiUv+n+cTZGwqihzINRB4fnPC7P1sBNdndNrG
59pgVyJgl2ySIr8EXQgPVi3gvuIPNhbKz5W+LezvJ/T6bxA3EEt+PAwl4kTCfGZ1zwaXKdDcd7W+
Y06pnss1f17II7k4XfFrMu461C/+uLRsQPk1o5EnWprkyM7gnzuauGbELcQe93Hdl7elXHlM+4zG
vdj1r2ZbJMdFKGPXbpIew/ko7aw5Mm4eu4Y24gnzHZxypVh5abKvEDbGbpm9TV4Zcq6CybjvLq6w
Y1VxXod5ug/SOcU5px8xLaKb5pOatlLSlNfRW6M+QVjpesUpJ30iErgrSaiRvOh5/VJnLlxwgZUt
838XlXMSZb0ABCH3WoL1prdcvVHrH787Jl4wXdMqvcyA6duz/yLyNH8GCeL9C87UTOQete9+0R+S
EMBmLN71mqs4mHeFTShgOgYPhEDj5Q3a8zQhs4G0jLNsGh+CWhEJWxdHHycbQlN/H6icv7Cq9FeK
nnzxlsgkqSwA6gd8z+rL0r7l62hA9XlR0GTyYUEEaI2ZExmkquIzf+wSqzkKahHFYF7R9zSx5xUU
RXkljQzEirQrcKzu6nMmyETbRo26mEjs9h1wmk1dLLUk3tLisi+C4CaZ1jdZjLh0Gy3QTeMzOT37
BjJ1Y0tpW+UM2E0GRglH7fMFLw7iCpvZ1XLoT0h+N+h/9sLwvjC9hIjGdfjPd2vnfYBec+hikvPi
Hiuy7agiW27GmD/VpgDd6cmR5zV81KO70zRnUB0xmIfQT3/VVemdnY75pnW+yzwAbrBM42AJIZEc
5efaNr24kLGthzY69tgM4rmRIe/dKHcGO0ZpHuq0uBhD/lStJFW3frHxlXxhgccHjR3Murfdtzm7
/1UOXusCiNRIRHXlZ0Jb6ZKy54Hgs+RjSAkAArR5UnY3XVGeHGnF+yMx2Z9171BAaf0PwfyDc+Jl
YMI7KK7WvcmA7Rrjd+dH67Rx671PVHKrrXiiaHBfaQZkC4xkt9Sv8GjEC2xcJkWWP33dIgYN0ZY4
kunEqSuyjopuby0/gc3SleONonykJ7cjWb7crm8QdfUSAK+8JCPJ99zMJ5dLuyX7kCHcMmLlhj35
afCMRct45lZUl9dMmiQJIAHOjKi1BjawEAQWMaFzbGbrQE5CSkRWh3TQEubBaNfDqrgZukFiV1K0
anmEee5bn9/MYaSy0ZsSIfTN7ybIbmrJoGaZ1SczVDh0FhJTM363neXkN7wtVYem0S7t/4xUUgOe
XAgke+FZW4+m89SC9oEvjcSKaSrVuzF7G/uta1Y+IcAwdYFI3pj6+5oResCpYMwITEN9lTM7RN5j
RBJxpqA1vKw04XWGm6nsr27i4TH510hqf7CS8YHI2f6xMkwBAM0oVg79p9UGTtyH+Q1I2Uc3NS7c
6Sgb9avFrLdHzk8KaSBfbOiGYyJ8lBfkn+DO+1s4IjsLfFPswvaRTo3pAJiK+3Ceg8eidK5b5fQJ
x8OXgXQMOVFgEzIDDEK3riVjsyR1KbWgbHWZPVlG6oqT0WBt6TfXKKnIHoWMoCql6jNi3rhqSHg+
ulPL90px2vM84RUZJvNnYtEEPMouqE06+pQICCyFfJ4Jg2N6Kp9bMdwSvchrlwyKHMRueR2FNGD3
wUegai9csfJkJAaeEnRCizVcqyrb4uMNGKTUXhscekOYsrDWLlUhxd+6pB3MDVe9bZTlyXGRFzTD
9MLW0yMLmJs9Zv/8tyxngsNnoR89PPX3cnB+C2jxpnrgWa7OQdn/QReYnulefHCT0HiCw/jpPI2l
Zvtfk0uguGuH17bszJvKw/QwgWwnECunAR++pIDslLod0qweGCdDcBuDgKBQLIslnlajuQwtnQUo
OdPqhCQ+PMBi0ApYyvbubP/xv7+aLDO99FNy+/+/3xuiPpIfUJ3+j6/zWI5bibLtv7zxQwQSJgEM
3qS8d3SiJgjpkoL3Pr++F0rRffv1oCcIFkVJxapC5slz9l47PnPKal4qicVHoeBfdghfBCKchzWi
JEr0cdv0c5xtawRb+skAwkLP36dtHW4rj+oBFToWVUgWq0wY3Q1BoYv1lZ/DecTEJYl/NZ5trCn5
BdFjIQK2THNxKUb+Tm+puUd33AN2WHE/Z79R/bPWIYBLNFg/U6bQy5vz+btx7Fcj937WUTTXP4Z6
N1MGBrpIoouVl+o9Z3Uboqx9RIMj3wx3+5TyMd6M7iY0kedfAcbvnobJI8nPqKcHKIatUdr5wZmJ
pKLOzbf/9pBt76JVznvdGf09q/dmIPKHPV8QdBR7xD6/dYQSMGuti6+7xdGchi2BkMjUhHfsNMJ6
u6x1Lr1pwvIY/U2OCvPo5561Twz9NUuUKRdh5h5IJkOLr5z07LUWgYbCPsKdhWZuWbywI+tulDrO
8d/L2CcurHMXUZcTqTWeCXqUrtXuMeVZjzzp5EU4cudVmUEgVz3sIpmnbyXu9sQfzcc46OkbHJiL
lQzm1SP1+iKN/r2aeOOl3old3WrjwwYgc8/9j2RS46OZYM9Z2dhsJiN2zppRYOnFzNH07qO0M7+k
0ve/BHeva6XZwYKKs09UQtgLwbcbJZ12LW3X39mzlMlBN7JuqU52cZpUn2XMRujW2QcGs0PRe/Y2
weixysJIfEaYxRcFoWK4ah0EwmRUoq9rmF1FzT013X+e6A8EerPNl2i3AqMqkAICqvBBLycPyWVi
2PmuCkW861pLPz0vLR+iv189HwpGAOSdlztBM2ynDZ6HFAolspf1b94UBmeX2EoUF6296qyGEC+h
JxusETpiGjm8G1UdoYnuqr202nXYld0xM+3q/O/F8flQ59X8++Z74ZoCjch/XoJZnjp4+rlGN7zP
nxZ5lLENRyNoBtKaefXzTIl4soYRb9ue0CytO6QllyTq5l+3PMqAkeNCLzAS2R6KcaRRaXiSWbPD
kh7sLLOyD1oTCqIu5i/7CIwkftpl4wGMEATXTSyCbBA2FJmmbO5TivwO0Ft2GGa8jCb938CPyi0R
3eLoDkocY+2HUUJOWHv94L+xsZPGB37jzoENHUs8M46QVJUnezpOfp6vdI3mrD4a+rKw8+TqmPTO
FDMHwW7znCRUUXvIcCtv9LQ8IazvvmE0n53MkvdCVz8KYyqXtHT0h8v6hjzdXWej0raGfXHwD73z
y5HjYo8D9Hgw4LH1IZJOx7OaYpcgMvXAaZ74sdz7NQ5hdITYaTFcmBgV+samz6Np32MhoGwIOcaQ
Izq7WPYQipDbjcK6lmVOsvwcdpNh61s6M6vx+To8L4GOBKcj2LKxdMqP2SzcG/KMot7YW7MHPPDp
0UYR9jwhVLNM8atskvbz72KR4h5QY8IGH6fvTGDoE8zwmgpFwYpUtX4OpkMRqZpu0ceR5C2EQzJb
iaojs6u62Rk1mEucSQy/zOzGoNFa59ySVESyWiWjiUc8yc8xwVRrdwzHo47vZkmg1gpnGvofhiNH
tL7+URi4XlWcj6vY0LEIJ90DAXmIyMwOHijm9uOM1dM8lZ2LUBNLMLLRUUNVMXQOKUD1tpQXWYv6
/vcyFOU1IkwzBVuABKC6DfRAbnGtdPrZkbdtlPqUpTR3re3nW4PSj06Zc8tIRkGe082EYlWe1BAX
rGTjPiYJ4J03KjwEhhZu8ARku7QSh8E09feVlbX2MYgqBaDRj0+EppCLM1mfSTnQIJTmwNxJvtYy
6N9Khxg2qagrW8v8EFGNV5At1crtfgtSoHgRNmMjJgtRq3XvDrxMc+gzNC9p9sMcyfdtmjLd2238
HpkKBMRkvNRiiC4pH6IAUM1vlVq3mHbtnuQN/FLJkHxY1FhrbSKICJncMlAqPZrKTTmIEknaAQZC
ac5Dd07kUkO7s0bIlsBW9oPiDITcnVW7wCPT5T0mqslYJYQO3IrKoic8NDXN26redijBLykizwsm
Ep5Lp39B3lJrbAgIXTgizNHSwAHDEl2SQ2bfkyKVpG4AfNfFUUqja6vsyX6to1GSnI1tK5uy5FRp
mbetI4dSKRuPFtywNbcjQ624nS6J+455cTjnuq0t0wGZaJYQDsxd2HjhO7hg7Uwh2r+aJD8tq/Le
T66xpmFEbSJDG1PPROLiCDR8+fzYi1R1DNfaX7bW2i9W/DV0FL82jekS0QVQIrxyBkJI1okQmxzJ
hFu/iM/VjHTAh2oc/y4+CfiFbqYs0Th8pelKK9EfGtQ4YXEF80qip6kvUIBNPyWSD8P00nU9HyXG
DryVorQ78NFMfX6kI4V0GPZhlui3XGu/RIosqwxMcaojCLaItOwXo0rOIc5rhFlgGyysq84cTdZ4
Y3IAG5DfVBymaw2FDUp/jAa2aP84pYkWi9/yPOl5du4gRuzqzHz0Brajps7xCxW9fwwHcx9JIkWw
IdPI64GZSFeHDlPYlPG5h4lWRushwvpfoDFZYCEzVs831nf7h6kP+OCrTB19OZlbzJMZVRqxcyzY
PgYijyNw2Gmn0JzyeXGgDao302m0qMBi6SOZaMp/GoNNPuAQ8FyhOtbCDRXwH0NE3iqMXXAlysFr
0Lr+XoQET+I4gi48DBggSFINFmH0GUC4eCkCGtgUf87e4Xyy1HtTwHzgomXkT6AGnHFcPaKkq9t4
HLhY+mBQpzjFhb0ShFYcxpQOeQkMbgwBVwhags/FfwoVnOCG+wCUOrHvXgcfer6MxsT528tymjAe
ZXIiIub0tWZvQ2v4gYYDc1gdsoZ4NnSksEXLTGLKAQC5t57kqE7DfBlbtzm0tDptHzoD52hnOsRz
Sy8x44ukdycBQp8JTEJr71cwWHVZHwi6+pGCVjvjLskPOVqfRUPODzcpkFvpVD2bLAoKG7ffNm0a
dZmKuYweghuwH29Lyov19+zTAK57y4FfzKbGd+AG9rkXsrnnaldLqr/nkjOGzcHu2oo00/TqT367
t82BxmBYjxd9iNETsxRt29Z1txq61xlqPGxohzGK8YlE6ghF3nVBearQAzyQgGvLkp/aBuQiL+o8
l1sySWD4Unw0fdyevFEOnMXSl4yFZ4WhaXinoKk2KaESdKckLJ1+Isx+0Lal39gbDCDOo3dZIFQy
n+ntiMOmDFdSGtHWSOWqhcxv1RDgc5/6ocFdXMDYVlVUn5raCjfmTL/4+8zHaADdxXuJfPembIMa
c+KAAzoiBLQzl3ga8uAqxuSW1+W40udbRmDk2KXzQxPO/HbSItjfpecf+aJCs06+TZXHYC9QNQu7
6aj4CpBrjY92s6UpGOkGMo1AbeUcaIDzOTkx9oz3QZV/FBaNSrKzzEOcSZIaIsbxSK6tC2GB/spJ
2xEzUPbu4pTb4RZMOfqDwXEnlPOlrwIyfABsSGKShs+BDKqrXdC/IMN+FWDUuz7vOccoxSp2Wufs
D1Z+CHXjrY6Nw6CN+seAoGrTdtYLJtr6atGpNqQE80VVuuCpjTeZZumqqopZxYtXJEOBLLLgZ6ag
ftteSti4XnGncsPSEIzH0/OrJjyN8vfsBVIyiK64vuRNUJbeZIKqr8qPY+oLZD7/+W3kcYCZoMWl
Y8YxfrTXcVJnhy7tk8Vg2sVq0rWtHknzIlsGY5wUzF3ce+ZNNNVm4nB2pou2baq4PMUztwQLgn90
6m5nOTUlD2yLVd7XCVTAIDlraARZzlbKnEnIRe8eMf2Q10Uf+3PqiUl35Trzcnl36UpvuxazQC3h
xeJ88U+T3VVHQ9X9zY2LbO9Syy9EH/S356US5gxn/9ZTdbcyh5k3xaUnxlvqK//YTw0cKhuljTeV
x0i2xyK282Mdd97dlsPmuRkMisyPv5/VrrCIpw2vhsbHQbQJEXAEVABENtwVWmBrC7Y02Zueba9G
AFDomifoRDUxD+VgH40OzjYa4Wqt8D4BVBaMzL2G4g/oH3JJI3/EhdI+6X4ys7BlsJW5ipd+hpmq
quPZSVUHl+dFmiK4kH48EZ1b7xm66quiBPhPAxFcaWSSlpUZsXbnzqOWSPyHJ5DoiQ6tb+GoioEh
num4EmqlBZ621vooeZgWLHYoDIMv2Q+hBbVMSbdG4dJMKauEEjqxxJFwKp35Gnt1TdNpisPCJ4JK
kxuHRXsRzp9pPLCAG0BgrCVlRx3UzUFFI+Fs80V26SeLwsiWEyXH0imqjVcqzN3oMF4nqobO7hiR
jm6zKYfO22G7uctG+MfO4ARoIb0+NHhPF9H8P5mzCK9yqp85oLmjbXbhS4TbfFkZWbjr+x6QDeKp
LZIhlLm6g4+dVtPGAQGE9NUE/i6tSx+kJJ+F3rSp/Sa9eUJeniCopCdFgaTh6Rh1iLaKyHK2bcJM
QKYNjLU6f6+6agj2tl266Cr6Ypm1aXFEJBasek8NS42z06Ls2n5T0jnNCyO7ZJnd37E9ldsZDYN0
yDj7kX2nxdO8mIpeRhST0pe1w2eCN2nQ0hQgnsfOCk1JExNnLyOtDmLw/sSTWZ/asHJwXDC3Yr6r
9rmP0iyrRbgSk1vdrEZ3tjr+zEMtQ2AXU2DSeddIasmza+7b7orMFoBdtesunk+9o6FNmzINV8+H
GGxY0fKQPm+LtAIBUrKycw6GncTWxHM64zmm3W54q2KwrWMinAL/tIkUVmpop30T3Kvjm1CqfdAP
FYzIPsNmG49ac+tbiGJmgNOjbL13k8wDaifm8EK5qBNmRf3SNGp5olyTJ9skn3wMsxdZFbvE96Kb
ykXwag4hG1ATa1uRIhkshKqPethWmzC0mce7ctXpRvQDFSlgCgSal2nUfsWy0daZbee3wQm3zwVV
g5aZCDnQgLiXQaAfpaOSkxbKM1L3uZ86/5YRphObPWWlCYQhqjOb1yddqUr3gzdaF0hJFgB2srgz
xwrOlhEx2/eYFqNKbavpZsnEvCbup29rVC/1AElek7s06i5CZHSsWv4PDIQMXTi90FIxzcPUHMss
lqAj9Q6TxV3veqagc1eLUwvJ9Y12EV374pV+woJp/yDtRu3tENcx/2LPoHzPudZf/T1oGXm9VDQK
cL94wbZ201mz6WXDTjC3pLBy2dRYp2kmg2s01c9JgdV4YqA6w7uVph4cM98ODzKlVA8auTeC9LsC
6B/YMTppyLfN2k6TGfBfeFfDj+KzF+kAODj61kYPmMFSu8ZDlYMwvlgNHF0OT26bNJ3PStVMCnFj
r5vKbU+AUt9DDJCXeL7IRl7JL8kPFTwRMxi2ppPaV26AAcTQ3MjEx5cdqkbScqzkV2MU4BaSIXyZ
fnfYOTZpzk9qeqeOQnZrp2ePKeFwTq3Q3iuTHhnMp4A5KFmrbRbcgCRFH0uTfvOxqo10YyA62GQx
6KynFZnYsPDcsa6l+S8Hukcr0FYuGxG5138fZpXVk9HQen/JZ4nee9uSMS5OntTfhnKZd235Jgy0
t7amTesOSAtvqNUsLb11t4bH5tskyJLJUw3OPQhzUAQxrteofNMDddDCGFVY+jIrVi8Y/KPb85JM
FAQyKc0jnmTtDXHQItNvWuuEv+HMMoINmm8jwZvYawmxxMVIm83ahkNA/wjGFRQBbH8rP8ebKTWv
Whda7/O+lDTciWnrD/53NRT9oa7a9gcTau5V94fTYDwtUz978dySRPuQc3idq42fEJjgu1W9s/W+
vqf5anTEfE6Z9M9CN3m/vOjhZgz5naZ/TZJ+lysNmF2FJMAN7ebQuQRClZU9nTl2BZvAAg/ny84/
IArHjONANTRJqq2Drt/76KuuEYfjZZp60NNGSx2TyP9DpwrNuOdBWmPRZDFGf0ZSj4t2qMsv2niw
B70CywIfWtNSZkNUw9pCs4yTpcH0yIT8lTuVetgR6FjDsq4CZb8A5vv3UYpB1hSEtenQCX6o/EEL
1fnMbZ1m6pgOG3NsnM+O3hDsSfuNfho2VesDDF6/LibHfMlIAyANuoyOUAzAwDLz7KL009Smal9j
4lnlrO9kOUwvGj6o1fOrKGZQ+PyKUGAm7vqwtlpkyrEdGffnxYpqFIMOKqb5W93oppd5LltLlyFl
1R4pFrNHmyn9FrFjd3ED0JQdnGq5ngAO9Do6sfmiPAAD9KLbJTXFfZCZTlwp8384dgUSHSz5LpqB
ExIjZxFbIBrkEHr7LFQCJw0ngnYwmf9qw7lwx5NQCDotg3Jo7PYcTuOjNVcTFQkdGD6SVwnx6BMG
yQc+Y41iAERFJNL2nExU3wPz+V0KLZtMMBTsJpQUrBDOd4XF5tZTSpfBF63H6P68MLYl7GB+Qk5u
ejf9z+hg+Yy0oL/bJp7EkI79HdUyp8u5KktG+CqFGMlMjLN/ErSw9Nib5FphJlhxrv1nKGT52mvd
GrUczOzU96CHSbnB23izUZ45ad8hai5WSve+x4b4JdMJyo8VKZXs/9jLH7LlRSxHkA7FfJMUSXXn
eBX87nvqsRoOFPqEZuvYZfZGViLJ6w5Y1SyJEBWCq9BVux5HDdNC47iCPqMFAUbZfE4D8AXthPwj
7cEN9igHifgO7dNYoj9PnOpHgrttaYbfNWrmY02FYDf1PQeLjIWIOrgvmgsQZw4AWudZiLdKyUbJ
gUt3f2FbRrbroDql9+av+1GPj9XoxajpHYTGA6t0X2ZHao4jI6ENjFhvH87dMqFCEljmFmcTIXHx
qbzXqVYc+nSYflj6nDGReYw7KC4SDcB0o/SJvR+dnrI8hOcYyw9YsAz+/2+9AhQyjF79aqOWhGyS
HQ2RaSDE18RKDwvyHK3DNBXi1cGctI7bRmyeD3sjh6FWixcwXPAQXabpdji6v6uyv0ZmX7wPTVlv
G438vaJu49fQnX6ZjbAvTWJnC/xn1iWbcDflaGp2hUKyt+qKMV0nk35mFowzZO6LVkXT3GeQDOdG
vqfZQXMfDZkeYBPNYc0OPxK02q7PeDszrSNFZJwAC9ILzdLW/qXH02/q0+pBMG9ITuuV5a7cAfDM
kBKXvIAOC4ymonKbGfTGaUThWJ7Z6FbDgQwYMi7Eic7zoNz3WDPPhLhm/zRQswLL2IAE0h/U7eKB
mAKZv47y2vKYKDgwBu51McsgKy/5JYpu21cUjbrJ9MGtE3XqLQfT0fyyZs547F0gQyYSOuSwnbEp
zeo3thCcgUWwZ+lxDyFj3lWgnP5Fp29TY+L9YIiLgEVgkQ+a2DjSYsnWCjfubSy/XUZgSzghwwdF
AGxqx6msrTvyBkdF0W06o4jOAI6is+sXTEr/fWx28UtN02L3/Na/339+VYQtMxUNrJKX+cMGmI2N
u0lXl38vTgNo25H+V6wF7e75/VD2I0MC8a0bbaLtJprQxxH18nGSjbH3O0s8YJD2b92v2kAhiIMA
p2bdTjdeaaZ1LnFgrGr11c9BJnmtF/3owSMRWmslezFj/uu22WH62ukjpQVEFPvhE+PF5jD96BmE
UmcI4GOF91LESHkM86sw8VUEeme9GTEbfDQ0OylAfz3Pq0jyrX03OpuCuS23G6q5xqNl+GxKVDrc
jwlPzKMytfae+FvxDp+6+6ecCL0xYroJQhbpESkFHwcJF7KnV/e8DPoIZwOBLS/4G22BvVd03tmZ
L1qvl/pqbIw/fC4t0gKMQl/9/RMc0ttm0DGC/9dPg/tS4AIUZUjflLfRUV80PIz989HzUoGM3rEd
luw0hSixQ6HlquV4lKIuVpaJ67LH+Yt8oDYPtM3vTeJb1+e3npe0CAU3P7id//EHjt++CVld6xL0
ttuG4VlTZgBxJf1wVUV8lN5ba15dRaFl/BniqfrEvUT3XwVyX9lZ9jmt0nl+WVhS7J26vFGs0hl2
DOvRmD2nbyWsdxQzfMI0vXyLnPyhandTdOX0cyDTbo1Vm8E2vL49bLrNhKP3RQ0Fe7Q/mZtndR3n
R1TSyyIKzEObVugd21RbpFPtC5yiLOn0qr4sN+QEZuTtLpiQScCR+wPHajbe1QV0G7P+0HV9rwXA
sxpRvEBkaZZmySOQowy9ATUxQldYxhZxbd0Swncr3fwzyg9a/xxNDSfepi0uQOpLpMlWbCKY7+OD
aSCd1vT64MzuY0ZaHjrCdF5T0ag6tBHq8JNjBRlOo0072OrIzKMsGhN/lcFDwwiq6o0W/zaZBO9M
8p8EGs89opVV6EBSlTHuc49y00Uzx3AbQ0cJTBE0S3HUzebmDy2SpiYslwXBY23LDVIM/kwMRBJM
Thw5ROSHM0Q2SXXkJKp1sz2NLh2y9/Yu/Yph+PwXc5CftCiStae5/+Rz99PqEOUz4l92oobbwcFw
XZFlqIchZ+Qh+Brpf9vUmSR6AhksgBTXfV5dcFzBNKa953vXydSIDM9cd6+TJhZZIEsYgJaH1Da3
LkyVpVtXIErGEz3M/pphXitiq1pUpWoxpjoGOsIsXCubo3WHHM0TDUBMDC8ypoBiJ/sV+LRtAvqx
SCFm66c1ffrI3xa5LsrzVCJVDqy237XYkdMBWygNyMPYWNldtSwXEfPc0qIVNlvgPSve9352arr8
VAXNsGyp0xfKNKFgROyR9N9WU/dd+wSlUFMD2C2CW6eZ3kknF6V0O4AqPaf8qMSpTTVDx1IfFxGx
xzAXkJ13xT4W+rYYyWux3EbbFDYJXzIaKxZ8TF02NPplm1U/dR2ARNqTWBwYRGX6VslP0NrUxCVy
knIZBmhYJSrpUZrWTxKpyZtq4mWjYuDBotlnKDl2RYRDszdvIbPbNzeU+C6mjl4b0nWCOLea3fo3
tMI0v2eiqPIJG9ZHdjQOQRs9Gbx91RtXejDplmHkQgPJv/eLKNr3lbaqOdOsXHIGMHqBX1MpEJDJ
dz/DOiOhymzXg7KcHcF0Yfjt4xt/+BAuh66M9qqDFWC5/Mot9sBD3uJRCGKxSGfZN14Zm0wrPCLZ
qs+d5DRAZKyDlnYppqNq6sC9BM4IuJXx87Soi7FGPZE8oBswucr6LzB2P4FwTCAUzXZTVuN1LDHJ
YRBNZ46lQJm1mpzx07VCyIgJcd+onA+unbwh2LPWEM9Yi3oK18H+5hC1Ngz7S6KJWHlSUdKMG0sl
YmP2TTsPSQme5hC8MLrSwkqWbXSz9w9+hWiS7NKZdwRuEQQhoz5FEWdmb4nG6Dg3g08cqrQai29i
ZKyNMxjd1URH6ljQElXZfuM4t99LFsrCM7dK+R9xhlm0nhhU2hgxD2NkfGoONrpC2rcgEhmmOQzY
Wmh9R47DKx1qPz0apZt87HZO2N9LqMKUxekmqfFZHITjJVePE1KpvJPg2P/TDNtt3MbOWrD2gori
82ZV343bf/sJU0iiTrplH5CJUU7VFrTAr9DJf492OoNAZjAS1PVliJrrXMy3gqubYm3Dk0X00td7
YMAfim25J2Ri3TmvJf2DqxlD4A8MUAtQ7DdGWFinKPIRTtcjABWCdtgAWKqMErKNCe+rQqctJxwR
ep+S6V6QGTFYJBn0y0aWv0m0uUSmLG+Q1ekZxwCO6GoAiqyTr2YG+0jmiHRxRbUStYME2ya+VesO
3SCvU26dSoEMnhnRzTXglFueivatIaNZ3j37lSk5gIKiNOjPHZFaiyRG+q332YPgHzzvfvmzr9Bh
TBUmUF/11So0jLWqc+sA/RDRc3zMQY/Pap7L6OQ3r2ujdSmDY1KJPxqtn3U+lLtkSLVDPbn+QXLr
0dRRaoWBf6CzU1N2FAPC7w41MuD1PxrwR9Bf3rFq3QhNuv7BJ+mjiuAWop3buBIOitUIh1ttyMGz
8oo1ol4VBio+q0CRptnwRLrsC+YarMJomVcBZmphgNt9b0qAsmnWvSSV5h1a/1rVOK3xiZRLVKWo
kGwmGF4CcnAcnGtaQaSZggENHOvOxrxpDXsHPaaAcEW0kgYDeeo9Y282WrrHZIiLP6xPpM97BNUX
0dp3CWuwHl1AAgRk9bMyuNdEPcVnbdT+jGl7LXGfbUud+IhpEH/KPP+g84Iuyie2tOvf8lr9qJVx
MUO87Fh0Sgv5MxXhTDo14d54HLITSMZ19Tm2oGk6ffhRTdI5iAZv2sD3MdbCtU2pGJXg3gmL6XD3
VMEgvtXzXeZwfzjtjgn72hkiceTWegHowykjJeRznDAUQIhDPL+NJzJaYyRhbpzLPfhpst6Hi0T9
f0CnABfcjw6ZN5JQEeA0abUqP3RkCW+ynM9Sght1nDhn+FV2SQa5wcjwpQL91vblldRF4+w2yaGq
g50k3+/DneUhyHRS5NLRT8+LeFKRtor5s5fBD3KaVizraOYMWriLQovizWj6+sWY3iYxIS4NT7aj
I04sWIMNE4uSYaEXgZ+u6Q98eHjXcUPvxij/7cHxibXOWdttttR1g26zUbRb16DyqLRBX/pTgL6s
tdcd7uazVXJ+z8FBydpALoJkpC+yb1qE/aVv0bZaZCjQwFp6sx0fkeUKPuudnGtzo5z43mMC88eT
an/nJSESmbQ2TaZvyzT46evlV26PqJnAItB6hwsh4kuuW8mOgcIi0baa1tHg1YJ0beC/2DJpuRMX
/Q6lLnaL30Zc/ozG/p9ytFHWYMnZ0KwdEDNP56EGEeuk5R8ceX9iM7/jhsKJwExg545UhH3rMd73
ovIgxro8UDMxQj5X+F8WpQfhx6zJF0CIaG9cZhWv5Wh8COjCWLnzekV3OfUBb+dJ4WN5Vg/EtTio
k3yXRIBJw969xymiaK/wQDIBo1gb7oAIzEZBZlvdsi3HfdbTnXUE+TA+heCjtpgdCB2e5bhKYmzl
jK7ukQCH0NE+Xdp2cGzrxtoPWr+VjbOUtatOdZagrqo9ebVLurfqGiKS/eoH7Y4BfD0QR/PWsnLV
M4DSkK98rJtLhcxepVB+Ze9uhj9tINq1YQF1aFGRFCiF25402dLArGKN4SluCi5VsHWwxyr8WmeP
4mrRJj35FqXc1HYGoFHTf7lBKa5l5utX8N2tqwU7D4bkQeTJBjUVpc+k3kMFYbS2kp9YfrQXSzQt
gbRhtBh9+dEytlslvnjQQJCI0ex0h9LE3k2NC06BSByHu2THoBa6cQmZxDfH4Zrhas2y1jxwXP6/
4cBgyEpmhEqbb8BaDvsKL2ockOoz6XTBYMyRmys0GiL2gFCdmJgsKC9Y/cxXWZCk5UDDGs0V6h7D
RM47iuuYh/Euj5w9Z+lNkXoMVxhl7oKEFIVCPWTic5C36DlOm/899ktIYtOKdAqKfP/1//4P/SHX
NCQkJU84hg35bv7z/xarhvDKAb+HQbtWJM24HeCcMLGctUuiDtMvdCUOOyKiwSBfN7zUqJtRCOSd
+2JM9u+gWbpGZDI0Q3mSROPlf392lpgD8v6/p+e5unQNx5Gmrjv0o/7H02skDJ20g2H3nDwAdE0u
GKcRcnmTPCF4yh7c5b/wZOY7RanyV1wCeAbQlmYRwYMNjQmwPdDQqqeNNtXyMLhec6jHfo2sJ3m1
jOQ18KZsEyDAZfrTbVgOO4SDmf7AK6g/OhxSWgPMTeF6Jg4CxIBeudAO6efpdk8qczxgym0MIAp2
uLJb2Jq4fqAqWuQCFAU+fd+NTiins2NQqHFVYUeg4jDXnV8Vt7YTzQsvgAUBiygFrYSY1cQlQ2VB
qy/V8+gYARBcIkSz8SAOEWvfCNyljSOWF7Bnuwa+FTA2TERV6bpkt9ngzSr83Bxa2mOfg/hJIjFP
SgFYFl63hmXGTWYk3iHAWQe6FTYs/4aBYcjQtnFhNmcli3BrhVOwDFOr3SBMrw52qQGzny/Ph/DI
32MEgZt/v0XQcrihCfUO9IABU5vQj2K1TdbPH3n+/edfdUJJIAABLJavwqucL1WOl9YwupOqS7wM
JMMvBbzrlTvlzAmZ13AzGf9UQ+PeUM4vqrkrVweD+0KbhZQMATXc4BiR9O0EbZxL2gBw6Gwk7jjB
Ls8eUinMaS96NBkBHYH1qOUptWxHpkdkcDwvMLk+L1LIN4S91hbTUbzGFlOALKmcnddo/zRxn2Ho
BZlB6GVxeD60kug6MddwG308qCx7dK1d7Wh60pDULqolYEqZxrn30FSC4vohKKr2U2iCPhdlTDQA
vPqxmeTdqEs0EC6RCfAb/NPzklcptAengQ9qhdop0wuKS70lgoWC5V4PpfkWQSb0tFi9qDw3UOYp
YxVQlIgwcH4GnjFggIIlYgaE3RgjM5u2GpYyIgImpXXMsBCp/MR74SnrZpTnxPXca2sU1q2ZLk5i
aRu7a72DOzKZH2ritFlGRs6mtnkg1gVcellPp9vIp/KE2bdGLmwHGPEbUpCZJfjdQjmRdWo54Gjz
1BHPVHp4ChrZtWhlqOOoBfmFZK6KOVz9Db2TLFMnazE3lEujGsRhND1MmcakPWg7MF+krbik1xfT
8SWXIK/ESAAy90k73x352gtkuiMSr/joyzz5D+rObDlubbuyv+K47ziFbgMbFb5+SGTHvqcovSAo
iUTf9/j6GuC55WKCNNOqeirbYcfx0dVOdLtZa84xVz59IqNKi1sTPh/AiYlMgtmRT2vGORc4CTY9
8yLRVCWIecK6INSqT1KDIGF2Oj4ngNDXiY/sPs9yex1Y82EgTMDe1TaKsCmtXdseqlMd3+qKCIM6
rcG0VhJHcoRQgb5meDpK/3fNVIvMYzyfJnOOkHdzXS9JnLDyk0ZG1YnuFOxxKSPtlTGsL0OvxpSZ
I8nySofWw/z/i5hvCALDw1HVkj0/e1GklLIsea6KcWYrziWJbTG/tgjOESP88kQ80BW+YPU1zz1T
oANNsu80tMWZ7fU+2KAKZ11cp5vKxFs4cojz5kRYozDZ56tZvQmJs9oNaYaSQdFekCWMT8HMHXfy
1ATS19MJAbZbiwHPLrLqFE0SgknpBK/YX/U9DcDiJAXHuO6Zbtx6VIBj9mpxHRmTv8d7emYnTn1l
hJVg11fED23AJ6I0p7mZJueo9KJtV0v1UrGpF8jKSU4NGzmsmfcXBnZqvJ0G6Sh5BCJmPI1lFH1v
ZxLyGLc2eQAa5QGEA/i6EUXoXvvzzVBD4Ou0ipRvcPsHYE+nckRdA4hVtI/IZs+oXDl7Jx3sXag2
r13QpTdhMpSXmabaq8Yw2kukgOZmbIzwXPTxuO/07nveUULoely3gz2sUxyOo2fV3+rsKTTRvvoG
m/WqT3IWelCSSXfZiHZuUyj5Dt9DdyUt59QLtIuQLJIrzzOVkzGTFckcwUr1DBZh8FOXbEpobU1s
37U+UzCSVd02zdv5hs49P/LtWfKyNYV063cBpOc86sEvNb7fn1bz/zIpRbltp4sNWBBWULvU9nSt
0vsJzPXeZudOyA57LsODcZTowHpgTJ6EBE2sFc7dP5VuD6smO6PoUe5S4U2uPyL7oViOZDlNL0zu
wre09yCDet5wSsdT/zvx93/8Gv6n/5Jf/73w1//x7/zzr7wYq5AK3OIf/+M+T/mff5//M//5Zw7/
E/9xEf6q8jp/bb78U7uX/PI5famXf+jgb2b0f/269XPzfPAP2NjCZryhcjfevtRt0rz9Cq5j/pP/
3X/5by9vf8v9WLz88x+/8jYD23P74vNVvQ/01nX2Pf91Avgdd+r5w5//OwHc1P+iKWyQlGyoUjgw
sf/xrwRwQ/xla5YlnDlK2pFU+v8zANyw/zLopRDzoBnor9R514iSrgn++Q+Dv08jng3Ao2bqggbo
nwSAS2O5wSO8Wjd0Np9s9Pgrdedwg4dnufDCQiFk1fbIqAwwJ1HI0czRtQa1p3qd5tUuJD5xC1dB
ZTsgrRPVGEuOL76Dm3mVUE+EPzbqqBWF3l+EsTD3k8NHKeNYPTXUmSPSGAVCsoi11AZz60uxQuM6
PuRV79370rNu7UgBFaUXdb0G0BMYZ0XSTnepPuLVlXBx3NQHyeCCwhff7KiM72I/sOlF1UBwVgik
vNsQ9JE8aVPigW6y2MiHfI1eKvoWoxRSN6GvREa6r63U1Cogen6f/Jp5a7Z85eF30Coi1CPlnYyk
Aw3BUR0zpuiVlqB3RnB6+mtO4uCuzMrpgZqMc5fRrItOqMuJM6GQirNKJJCqizzVjelSjmVSn/Vq
RbqcUAs2N92Y2VSWEelS9OsH5bRR7Fjc9WNKzcjQ2k5iXQOhmEIvScf20jdqk2TEwTihbB8GlM/y
KnhOQjMFRZ3EUxY/xlqimL/xhSrOKhO4TGkWTGVxAtDNJ8E1UglVY9OiDM6WJjt5cz4KnpaUU6gH
A0ekTZB3zHx2kDwROZButDHFhzmGOKf0PNfhYcKLhhlhXOuRUT860xT8KnJCOkyf6WqyEkHuGrGQ
rg4Z/77EeHBT6oHfXdAAV55lUVT3OWmls7/aGx54DcpiDXQRtenYdc0NKVWKsVfQ12cQbJS0uItU
JQeggCjMf4ocukpd7dTuFEJJMCMn2tKUjn9xnmVnGnBGWMkODg1t55z9xNqXeXZtUjLbkT6QUvqP
kn2qjepepcZ1Wg9yuuXBvvn8EuIOrEQd75K+shwUkxExF2Uew6hV6ePZgfJTpqH3qGs4NFeEXHTa
jYPdiDg1p1Sri7AKKdvT8c8ehr4gmiUYGxGzXaJiQ1RYHsQnE7Qmbcufpo9kYjfVT5sQjgMkQ1sb
HybhheYrVZxhPPeLLiqvNCpVfFw+R5MrXDPaNqpKIqmAWUH/mKKnrG7b4LfgkI5xwlN6sLZ6OLK3
0n2dyLbKNy98fuJtHwHMh1xj9LvWqfyLMGuKR7RGKXyLpt7xpmN/iT3lFkm1+CaKhl1WrVjVq+hz
3TlzwkRc+kWhiY0SDN49ajHjJkn5QtAmKzhqPZBR4KlVyFU5aZ0/EY5k4a3gfOcmDuEn6zp3anpu
xBq8phxBbkLFqc6RbQAPbM0keFWm3oCXZOD7UUpTfRLUm+5YnsNz6rke0AsNp6Glli1OF5Ft+x5l
cOoH4z7Q2wCbZQrSLLOb14Jy5babVB8nbAvr8ATYBabqvJRBuSnVlE4kQDEl9YApNPk3rydoL0dH
tUEcOT71qsfBDBTFXujTuAVJqWDYNU3rUukGcjp4yahtD9j709xCjqt16kOhRXO4Xp4Pj2ahpRxg
0XHqppXhXJ/lvHQ5qrDg4Jonww8D38VJLEN7b9YRRe2YYAlK7hZeUb24QnmfXXsc+HZtIYMNZjpY
rIlj0aQBWTOWfb+vTBBQYkiUneVEBhY2Wsc3rDApKmYHHrfQgx+aNtY7kuZBKCWmdcqeNzvhCFxT
PckIuKSA8NyklYI4tgtefLYmjzQnnTXJ27QNE+M74ZbTRWkazhY4Bvzvtka6SVLVyovxE+idl28M
rwEKL9PLxOznI2AEfkUFMbVCJ3NN5hRO4cCm22jS6HAslbydsv1OOW7CahPc1Z79mI3UzrqstVCa
hz+nEOiT3U3PaMlvhE6IDiJbtlPGAz1OwkPqCf20HC/9kDIw915uvd58jQrCX9IxepkUyjsoIFva
K8adlSC7tlSIoXlv00gqnpMsI3jRwfPhJNoPpW1g/Sn6by20bDdvTISl4l71ip89ir5VGlJM90ft
MvO96jZvgGfDeZJIYKxpwy48XVu6Ldy+Kx+9SLHcQEs9tw3hoTgj7FN+1Esi7V8I84Cv9WTfAFso
foYpNl8oac1jAHISywbU/jwX9zYN+IsyicSDxa1kzkyGczwe6feyAaZM01vX9l7ljeWqUIj1WhXR
lJ+0jZJDwXSAOdRZtNPxE7iS8jcvxdiT24V7UEeFD6K/RLykKMHILK7LTeyMzp0xAIZSUbUA3uiH
+64arxk0pwNCViGOvzR6GD3ztSsIvIwbVP20NpLLREEsMXQKsHDDO2tMv39IuRyOZmlcuUZa/LJH
23zI7FGuVD/yzylZD2TLdQMtdCK4FNKptggnShSBJpLDmvRTctSAgNgCEEpf3HmcIweR6ud9aPXP
ZT6W60at8uvehLgQOAogl5oDS5BOz10B677D/7Aac92/ygG00QWtwNTnaLshAIZogRAXRVT7TinD
PFhJZbojcw5mVWmcVcnwOqrQIewGGFDYdfppquLLmRONXU8R9oliVkAtwGPypRv1RWc4P8i9OTP0
Tu4b/sJmHHl+BnsTziBgNjz/yvBBfeNv5wwjr2K/wzyQ23djSa+5za1n3Q++l71xR4UxJbmr6fA5
UDnvqsDeR2lH2BxQCqaYrDtnrwIhJczs/Sjpnu5jjkbRpqQL4KJBVn7hfP+FG1+9Qu4ZIdLzv2G1
QU/eIyq3Y0odOVa8qOyjLVqqn8KQ4l5S5Djxo7ZZcf+gyYGy/yk5jDlaY16lYlAogPh4NwrlukGR
S+WxuCqoQBJgSRGkGVDKTYZ5FsV6fxnqrQIexICcEFdXIh3NmctA8NTE0uT56pVl2/j+9fo1w2Lz
ouaGq2HIPk1he/BI6ZqNWmy66IkDyrSTibxI6671rr4CfwiXdpjWoED6dcNeAi1ABiPFt1oYbn1G
ZxyNZceM3tgWwAP1Wzr66cZE0wloeJrFguMNAmNkcYVB0K4q90U6DnMtYmvX1RUHXUILa8ogCSAb
RbtnE1xhb0KUj8jEZFuaNNdtT5yZBjCOzCZvM6XoiS56YnQdU0VT0mi/0lTexb185XY+xT55B34U
70yCV4NGoHEs9XXWFte+ntXnXswGTjj0bqh4XWZQVl0Rpq3bkuApswQEDYfI0XC+I204n1TlWq/p
3JO2R24U0lHVs2cyJTgFnOgrjF3X6AyvfGOAleTLucSX3SdheMbmByTKyOPFUHQrPMAzVDOatTfQ
0PQLcUUS110rbXPLemRvA8/wCSxjFxr4tFxJqLlFJiOIvJ4eDIugCgMppFfLh0m16j2o2seKvsVq
BKSwUryEKo/Tf5epjnSg5FeYgkQQpxT3WdlSaaA2G0KDJ3t7eBYhUH4Zs3jzCkeQa7InVQsumoye
O9A+f0Wt8K6NtJ9+5r0Gavi9EMZJaoUFdhQgq5Nv3NlWOexQwdc8zrFC9pGYqPCQS2ALSV1RkoyT
+jQlwfs627qksJV4+cVYKuft4CggqRxvMzSTtgOlScLRaMAHQqkHc3v4lngVB+tSR/iJ+Fgq2lOm
ovemaAVodyRCnkjwyUU4ToSAHnIAGMG9uSTzjW5MEXFdRAUDZ762VRoFPEnPRtEmbGANLbw4wVWi
nrbgZFycyhXeMBvE4aClV4QbRm5EYWVje/ol5gFufaNYu8HEwN5FCd3eCnhPaxne3sucxHUgI6JM
RzVcEpcnSr1iGHRKhhYza6XGxiiH344j97I3OKzpE9KKMrjGX72uM+5IC5rqVNN82Msks2LyMu9w
zNJULKGjAc5T6aCXA9tqknzQvZBMbyFEccAqqwGffpuqvMaJTuUGH71MHgf05ycoz9MHW1Xqi2As
wK8Gsoa7bkWAXBADzkLAqm3VH1bRBCdjlPNFJ1S/ye9ukVftm26gCl3n3fAIWEWG7JCpUgJLb4NL
qkdxsh4TM/reGSoIWy/s7pjC0huqrNZl73c9oDDHJr6psNTnsByj7zQfiuuqkNWTAOd1p0PeeE0w
FYALKP1g52k4QFda0Qc3MZ7wn1E52Xc6IjL0zlE97GkXDSfzBvY2xq77oA1ieMxlK0+7QkVDFAnv
ylRbcIIq1S6aZHiEqEPymcscfTboGPY2kTo0z6hFimvBUd3bGWaahduw16Z2ZRcT+uSS+02GUyfS
Frl05diu2aEBWpVNZd16SSHuA3pYeD7JstukI68CwulchpjUY/UVmULK2AOWOPQQWV+tHVKpyL9r
VfHCBzRexAESQqALtgdxjf0ApjWwhhyxWMa8dptT4wWYqtB1Z1Ow0VXierFvPg9Bl5OOlXtgGor2
tpF0duFw3gH3D84MJZWN25XjSJRDZFlkilQVIC+V8vBTX3XNnSYKy1oVhhd9g7cWbE3DQghet5A1
VlpjhQ/GlLTjLoaBT/VYjKTFi74ldUKraurSEaEK7BxrZmGoGyNOP7uDwZpwCn9JPa365RUVVqN3
lZh/Vaz+LWvT65yzTP3Pf2hzAeN9B0tYprQMBE22rVqGZi0KHLIWhmg9CwrhhbXTturjeMGihSB5
F+5QY26ww6LvfNH3ytq6na6PjE4N56vRbfWwvKLZwsdhZGOAOa8vxRNMgQucLlt0k+RsrM2tvk63
8RYG9kXVr46MvWwtLq7c1g7HbiNby8aIseUFLuRLNs1nMK3FZXhOZrybbYBum6v2LD/7elwKWstL
xndumJSppEp70zgctmt0TZekvLiK8dIM5Kv7F8g2jl3cp6MI1dI0la6kZS9GkbGMp4CGs9u72tZ6
TtawSTedO7jqlhiCVbzOXur91xemzQ9r8So5+rsx51rau14tJbRkkNbbmKob7ssHe0OHcxNfyc2R
kT55dI4upalaNmU+OsOHIzljMOSFYKeKiGDtnHdb5GvhKnBLN9iyZ6m2wwbl1ubouPNd+3CF78ad
f9e7K8yCpBljYACuuPNv4UQTlbIOd/645Y3ZFDvje3rkZbE/GdBQhZAWDWZLWIt3FGLQEClKzvwI
Hoczm5k/eL7Bfsfb1oSsf31bP5kKnPeDLZrZ+LI6LY+IRkzOvZ195p0Yu/xe30e7r4dZllT57hxT
AAAyhCosQ87X/O4m2pOl1ylOVTKZbj3ld+R/+/rv1z4+JWGwCbU1BmEsZ/HuV+kUhcQxWK56mt3L
U3Mz7JtVuyXxF0yEG27TIwN+fBsPx1u895FZsMrSUHERL+56Yd9Zsr1AgnJmA4Q+cm3zAz98A9kE
UIbWLd2wVaktbl4dwX9p9Ei66IvIx9lGa9i21n3LvmyVnB57VNr8yL8abp6/3z0rrwN77owMp92p
LsptN1qHL+CMXEIgtvaxi/u4GlDp1x10FBTwBQLzw9HCLGu8YEika6ML/YVrc00Ew4Ufuto6WXvr
0B3NjWFu+7W1LXaVcmzO/OS9wfauCRMlJ52I5fAa50YqfohcrQftqTpJT711scFaDlryEocqrNIj
H9zHL8HSTcM0TR2ALzqSxfUOOA00yzMcItLOPdTsqtYcGeGDQEVYFvYEXQoWeMNS1cUEUphVQAe0
hwflks3nMkU658GW9NMdCZC4PnbRj/+Ll2Ye09KlpZr0dpZbCpvwoxJH2DwmYiZ/jyzbjXHLbkg2
3vpr64gK55MtDOOxCqiO1DTHouVz8JL2I7XI0dTexjNeunX2S6yia7EnjNqNXoGzu5l/oVRb4WLH
cI89RO3jJzkP7rDGaqxI4m06eveNEC8HVC9RyEY9n1/Y2s131ZnYaZvktD22xH58RQ/HWkw1pqFL
FfE8n/+634jU5bM40S75+tf9yfRQ7MSRDZr+6cUx4WjMV3TalrsVS9GNMqtIVOndEezrhpigtfhZ
vgTRlc0if1KfqPvEBXLbXIUcZdfz/Hr0Dn+cYLnqdz9icdUQuZECpnOsC6mMyYm+SdbRlbMRG1Du
yjO9acrKVGF2uAvdt/n2jzq6/7127VXxkt011ctLc/Fc/H/QszWY6v/rlu2qekbK8b5nO//5v1u2
iu78xV6OfigvO687et3/3bNVbOMvRxK4ZYIhxNvszN9+hmOSzqz4S0cgbzg8SEdojmrybv+raasY
xl82Z0H+JodZipf4j7q2h68LmyTHtilYqYIDIB+ks1i0qkY2IS5t8NB0O75JsO/rqRxwkToluQwA
Io5sRw/32uxgHFW3+W/dZhJ3dJXb8X6RbHWQuVEGyLIfogCmr16TljPawuGEi8vi3XO4/nvtfX9g
O1wjmehoQzPVcIHSlLYzd8XfD5YpRqZR4elWU5GFF63n24/OQDqVFeNCrExwfWCNzGtpEuzy9ciL
y3wb2VY1VLCcF00pF5cJ8h5CLGS7VVh3Ftg2H1uglpB/k8LiOjLWYlJ9u0zb0A3eL4fF2FwujWi2
Kln5tLSweWVcbYtC3ViHyHnkRZEPpMJY3fTgw+1cmRbd17ihRmDP7ol1nCiZPLI1mWeY/7MPmpcz
XXP4NY7Fi0XRYrHtKiqi1ZyW0r+mYAaMMNGfO2Fu3399hz8ZxZA6jE2gRDYXvjjWiLhVYj8Peno4
pJqPjU3FPcz8269HWWzq5osxVZ4hXwifqcPB//AVqkejxtJKQlwJ2fFcWr5NaDI5LutyssQtQjEA
UAnp00atlls5EG5qS/AIYYZebJJh/mf3Vjg0ilVh2JauI+XgqR/+nHJS+njQHSTcGelceBP7mzYe
HWP19WUvXl+0JboGg1ZFzsHmzlyeiBufxpUozAy4e2+si0wLNqQLFWDD9ezIFS2+0Xkovk6O+Gzs
bJP/c3hFnR/pYT1SO6YzRNIfBeD93PHed8RTubXSR/eYiqKTtB/zI892cZE8WuYgwUwkOWOp6nJk
+sqEuoSk3Xc+nGWsMLRkO9PalHLoN1/fz8NZdn6L4HNIIZjlmXLt5c4gtlJyeuF7QF4CNVhXdM4M
rSz2Df+1y9qoOHIU/uTSbIfaLTUh5ljNWezyfIHhCsNqv9Kpjf1wPM8+ieiGkUPQHXsjFydIrk3o
NmdTB725I60PU52kNVpBNiLHbyLMBtnniPcvsKAKqv42dVCDWJ3vAfuGBR3J1sLSFTbtKutbb9/m
FfBwCxTo1/d7UV6hTDeXASjWCY4oNp8KS+v7mT+UhDUhmYDlbuApGsbvVd6AurADwJDQDWtg+OkE
mUEDAgFy+OvRF6/0PLhjC2mC/KUO8eHriUu9CVLmXXBxxL57XnyPJuaXkgYntYcVhA4YqS6JPLL9
/LAMvA0rKetzIGROlPNL8X5vXTl5UnVUWjSHfMugbcg5ANeYbERBv11Dz3PRZ7qF7UwFPkAhF2+i
GgK5HLr91zdgefv/nqYMZhBgoZw0nEWpcvLjiMQSCbd57FDqmBLwjSAmTKJl3LZ5HzyDuROreuoa
liR+4TCpN1//hnlifrcK8RMc5HDM3bZqcsxRFz8h9jWwdCUt06ycQYZdRHFlhUK3+k4eTvZbWA32
rJ6MvfHI3Dm/Wl8NzNbt/WNgA563UdIyMPcHkUevzBDYAJWpnpyN2KhpR6fqjYIs67YlKeTIdS8+
/fm6OUrq0kCfp5rqcs9TRBVQ6MRrXROwtxsZeoV7rbMvOftWR670k6Fs6rIaGhaqANLUD6+0HNTa
tlS8XU0eVadqYZHfK2gJEF1qoo76+nkuptD5umwmGLar88aXE+rhYNjrIqSDb4P5WPmNihP8qil0
lci51CIMxprp4F+P+ck7xGjzFCd09uBisTap5BSK3COOV8a1c0ES22kU9dmvsLNjMlVG80fsCJqB
Xw+6/I7frvT9qPOdeP8dh8g7LYl2pq9Si34YWgF2ff5pgzQN6cY2VeB2Ueb0CuzIOK7GvaYSUvj1
r/jwbGlvUGSxOLagDDXMxWRiQ1bpfAuey5S3ZJC1Q7wF6h273tAm/49DLbZYntEjDCSCYZUUIWRR
HuZLROTKPii86vzrq/rwQLkqPE4UPgQrAyKsw1sr9FCJOaBza81JC0m08cLvQTpizcKZiFsHoCRN
yYkOUH3sqc4fw8G0MA9N3cVit8GxTi7mo2Yy7NgfrRTkXzRdtYiyHiGO2dsOQT5RVZ16FuLR2aqV
iL5N9gh4Wb0YUHvi16x2X9+Fz56tzdRsW9xGDpCLu2BXejVAfKKBrRJUvtZLYRJnPoZVgya3zqcj
X9Fip84Oj04ZO0mOvyal+WWJq8WGWxkqG+UkbwIiFqR5W0WV/vD1RX3yaG2NL5V3ltMXRd/DR5sV
hmZLBQqBTn4Ibp3BWzPD00FP2+jeIN0JqudYyiOjfnIr59I5G7xZj60umyth6ZQo+pCdGk5noGvS
jJM+KfFPNp23/foCPx2KQgIFX/bLb9WCg2kBL4pp6UWG4UlHxYH8aVM2JtzgBKrg10PNc+niXbV1
DWmHmA/QnAIO72VhpiLKYtKuZDVYL3A8CFWdbOPcTlFDMyOAL4O2SzSwVyZHXpYPqyePiU0Dkzcb
mfmUczh0AFoTM5k9EPMhyGbdaPpAYJ4FzTz/nSDQASFVKF5G2iYqgP0IlRLeS1Dk5ZHv9ZNbINm7
mJxlKbHTfDn8HTxtEkNtonMbiwAyG7nHlndY2RgyQaqnerd+XiobMPTHFtVP3mNp0omkOAmEgULJ
4cBo2FItt8zBrSr4KUGjXOQkT+YqqrkKDT1H9/HI/PvJLWdEJkPDcZiXlvvGKBaxE8fIMCjeNBsy
7qnLWgRPG21K975u1U0N5m2vIpjCkqkkt3/8sh0Mv3jiJYQsJel5r1tPg1fjiMEitANiC6H3ZT38
GIIZIdtLr/jWU1bOjjzoj/eb8ydtIk5JOufpt4L5u9WWVOBxaMhSXZlqqT01QWE/9lpaNJuGQK9i
RYdFobkNFkscGfjjG3YwsL5YELrCqvG8MQt7pHwhrlcTdY8/LdmGg67BO0GdpyE1XCu2iK7+9Jbr
uqNKW2MzxblXn+/Ju2tuq7DpB0LBV4rtQUBxIkoKLhYf/YeG9/2HHjjZayi1EhG+oMLyp4NT+tel
zgmFXyCsxXUnToOtQq+ZqGkFELDekRw5K15tTJLMsGjy0m9NzKbr62E/PmcmNNVxBPZbrttYHInT
snAUE0U9uVyQUiAHtMNPXMDwA6JcKX6SERLcNX1cekfG/eQxE4XMJCIJhNH15SY50ycza9HDrOJk
1Akiw5Fw6ZVBeGfIaYBhhQoGDWLu+ePuTy+Y6huLu66qzmwKWtxnqUaZRC6ZEbzXQskh42uO3/bB
twDD4N+RiUaE46qrR2h+Xw/9cQs7lyPZL1N8YNvMunz4gtH6b4w4nQnrGF5cjLhECHZBcEtEX2QB
O6m9yPtGfxYtX+o4Ot6Pwlxrg39kMfns3nPrQYabvGhCLJ55FXYUDt9qS+R3n0MAu/Y93bs2dR3N
ThF5P1DciStZQEb++gZ8OjA6BJ46Ox8+tcPrh8dZhRbZECC66nbTVaix+s520HbX8dkMWtmWaiiQ
LnfFkQ3JW1P7cO3WufHm3JJF5obC5HBo21RDm2mFSGjbrg0kfxZMHQvLEt4g049hUadIqFyKMJwi
IJ8QgthH0L9QAJJutRKeDgtGNVMjPktyXfq7QGnjJzVoi/FcsYkngk1iHSuzftwi6lQL1Hke5onA
Lzj80WUQT7LKBj5OJxHZpgjUdjjxzBqXw9cP5uMmapYC8BXO5zqLzLDDgRybzRlxZ/DCeozmCgQQ
sBRPwEewtq1bqVbpkQGXBeS5vmnYtjYrb+gI0oQ4HBF7EdpyqdOgh1G+EwGArz4YwpOsBESRV622
cxQrOAN1qQAqiNWriMrgfddZ5kUXCWvz9fV/dqNZ4qHukBNCiWrxYSbTLNCucTdXYas213lkYLjr
tFFVj00Bn9xp+kl4eAw6WSi3Fo/UIhAmLrBoraJ20ss1Md584kHXjv06SsREfWqoT5HF16PbF773
bSiS6YL8lXxax5nT3lK5GAjOJk/itG3T9MbzqOYcmR+O/cbFZwpEcob5ZQQJIAL9pRVDu7LMJn8o
iI0/cuM/HYoYRJ1d9VyVWd4O0i0salCT29Nn2CmUgL6HmcL+ys8JMvj6IX8yFp0XOl46bT35QQhV
dTHBzzVbmswhxCaucMN4Tu/dpG3q/1mpc367aa7hOAXq4dDJ1A/f7njqG7AF8axgtrNXvTGx/Thx
8BjleYYGC8ZOqKlgrLNIrL++yE/eZMEUR6HLoiXyQdwTGwL+qGT7FEVFIEhbQRW/1Yw57Prrgd6O
wwcz6lzionNLk0DnM17uj3PTVggOxLYBx30VdsaWs/PK0+HX9QACIfqaKYX9ADPAVdU9Gfq3RPvm
6fa2xjbad+ZZBit/jKo1lLL90Nx42rgJUWhaNZF5DoIrKa6TyDqVk/XYTmSq+pa6oSzzUHdEMIXK
L5LZ11amb+k9sR1FEIyBqEswlvKEywJC1VhjNs+3+L+uhqAhsLXetnDWCDrbWEwoWWisht7fQmfb
T2R2qPBPMswhSQR+LbLOwrTasxz89Dxl69Dz6UNvU/Xkbl+r5e/JuSG6Zc1remmrj0O0c/pnvXlt
2whFfLfuSK92AnM9WdZGEmAN4/ekD0kowi/hsdrnpG3l+jXuIuDD4wlGgiNPZ/GuIwWaC+1zXcVg
O2ssdzmplk1Vr/rfA+IFui07Z3mrMZmnp3VhdUeqR8u5nEM+xTmVzYQt5kbrsqwtSN9xyGIdV7aC
KFQPXkQLsb2uHsCunQJbvAjLCFBFiTrJ7jYxAVBUYavyyNT64ZL5FYagqMIiT7l/qaEBx+cROVny
K9oRxDHlmw2KRwUFvj4dKQQsPjIumAIgn/bcrIe/8KZ4eXdQKEI1RpYdjauBSv2VUzTp2TS0/R9f
EO63eflnDuFMsFwqMLU3UWUOxDeXYOSJUK7ui5BzSSaN4chyvLh3BFaZqMiQd0nL1nhp5n///oIM
GZswgzh8dA36w7FoKKn2w03QSuPPFpe/h0KvJnV0ZQLV4+FQIxVGEUPqRqlGnphdqIBdxnxcV22U
HbmBi8f0NhSnKZWen6Bas7yBU6/WHikIMEuqugNMmqLPrq3o7uuJ8LNR5hMMdRmJXG25SWsdcimg
eCDXMDhHuXSgw9Q1A6pB668H+uwhsWxxNfSEKXQt1koOvOypaeu4Tp+IJ7/klAJbt3VBoge3Xw81
74bfze1vd+79UIsdgDOpUV72aU4YtaTkwlF840xtcFabVNa61gyOrJef3EPWEelousUXzHt4+FJg
8fMEnA+Mq5kDiWAUpC5DNzHhi399YWK+SYsrQx5Bb3uu83ICWbx+TILWgCsXtBwBX5j3nPGpbkzs
+TGGUD1Cb2P1yjdw8oTaFOntAARhBRwFpVgI6q0CObwiCEgFmiaH0/kktW1bp9u0Qhk2rcxhN4tO
ur5IgPe2XrMtIZoSvWL/mCYNt1RRG66X06Jpo/5J60Jsx+Qum4Mm3ITWzSozsnybqDDosN6ccLc1
V6jBWaxgqquNlzmOLPTlRVs5r6WM1XUrBv+s0FN5lnjFU9HF30k8RsIe4Db2VWJFB1VPL7KmEbva
jE+dsaTSrkJYVCehoaeEk//1DV4c8XhzeDWtWbTAMcv6YE3A4+9T7gUJavh+cVI5Q7S3m4Eec5JV
zyOkLTeucB2uNCM7JlQ98miXy5Ce1E01kSayAjFJCLlqZndRiMaZiGPnyp7PeJil9NOvr3ehHAXc
Ntcv6AbZEi06peHFVxk5SdkMhZqv8m4KY3dShhBesDc0G0RF1ibAsnw59GCVgGcE+7gdiuvaisv7
qcuaHThbEHpdSEIIG+HoJvKN5DZ20vYcpLtnr+Z25nWSY7w88pg+mUuAZTArMnFRU17qlNnJEwFi
UUvMx947CSDkyVUgo+KR/jNu8q/v0cfZRNBydRC2zcq2DxvvCRCukdsArnpCKZy16rSUduyyCghS
ScKyJzSDaNMjX/qy2MKDORxVP5xT/FqYVlPD26ytgGmZTgztUU06e85m+gngm3Df10MHYdpodjEU
cIQJuh7AL2+jY6/mx9vNu8FxT0VOiNxlKS+utWLS8xlA3JUJWamyiVa9FmKtrkvjyN7k06Go0GP2
0FBpvWkQ3i/lJkawoIABAI8XkllfBlDX0U2CF6VhfUw4TRviw4RqUTyc502cSMyni6UCvaLlRRUf
fC3OwgEkN8mJtesXbteu+GcJFiD9lhVPqVFu+ua3VwCpJASGuIRVyRnBAXPIOjaNbhJfJRQ9FeIz
QSB08jRBXlbX4cpQ7sE+rKapWbOylv4PHxO8jFQwruU2Tm7bCecgnqShW6tZDDV3k9ubxETfcWJM
HXttjlzdlZ6Vbthq277equE+Hjz4qZeNNmw9gA9VLc7hA298h6CSreE8E0QJe5WYGGtY+UMKlRal
QgAY9FSGpNvD2qjSEsnIbFrH4uzJ5LxvI7CBwQCAmmaU8kM6J8lMz/ei/0XamSy3rWRd94kQgS7R
TEGABCmKojqrmSBsWUbf93j6f8Hf5IpySFHxR03q1nUZJAhknjxn773YGF7DEixLMPnxUvphTzBI
+Th2JIz7lD7UWBhKN0p9TLv9rNxYPfnNAacHdSbjnpNCzCEru9Xnh8C6lpPHSPEj3tdZ/FD6EaDs
oz4YjtH5bX5LCkEmb5Mo3FTqXd/DXDcPYzrwGGgA3W4MjO49p1LllJZ/iDt2+umR+IoyakjLCb1C
V1mmAsAh4dYK3pC5Oprxp7F2C8Q12vCNuqXh5aQjpnGxW6o3AZM67X5CgTYsj7M0pvHaGUS06eR6
UxZwieoD3WV3SdObOo4dxSIrL70eKlqu+bawPJWQQaI4h2lxUNemmjvaLy0EG37a/QRvhTB4enID
8QO+qgWHXtrpZHUzereSI/Yfo8CAfYqC9jRlu3GMyGm5hqcsJ7zqgOPK8JGjdhbcKMvNKN+DeV7z
GuxfZXktpzg6EwIL+kOUlrhQr9TqFoRHP5D1X95NxEkbA1Hau5DhD0Zat5POOqiSMiIFW3rhSLGQ
TcIMTE7v4/HnZHhS8CJnvmLu8vE9XB7LDjSLu5AXTkHdHQhjJ2hRZLdquiXB3akoPtq4xGXNJKfc
NMmvhhzuujNI44k9Ie2HCcCfuecQukCawQlUtAviVSKehlOl7024epFgMs0aDvhkk5DBWXWvoicf
2cmLyI/pHyPwWuz3cmAfvM/SBBR4sZ8SMHo3VvYqYBSi/z1Y4OSEkB6LovSk1HQaQUOW6AN1yvxK
8zIyZAOEsTze28o4DPZtVHMLmONKbekYJBbACXSkrPdjOfc6XXgNWfJZPbidcU5lJEa5dT1VCf+K
uqTQtxyvU3iddnCjli6ZeijSHFX6hcH6XPeDpzR+QZonMjEjkb5ZGz+XmR/XqoviT5uh5shxRDDC
ME7HCBKKq9iD9Y2Z5F8rIvN8kwY70QbWZYmpG7O1QICscOPKwAtiYvlcbMERrHik66cgJYf2Rz1i
jf56m/18Xc77uOKQzaM8tC4rEQ2jkGgWmDdYfI9LlMF/i8JqIUa+zXzwl8WxhHTzzd7+r1uKQp7N
VkdMjibm4y7LHmQry8DyXzAK3y91mPmmOQffTOYu1ZT/V1YybqZ/R0uD3tbHyxAUH7ZNE5QObvKj
HmUbseLY9fa61LXKGcwu9YxAT39bgQiPUduaIEejhyVUgVenhAp9faf/+aWR/9gYm5HIXu55UhMA
0gnzyimJiDqGUgquMqqT/02t+vc705Tn+5JRt84APn7nVtOHQS5BucZkKx16EUgkcBQx6e7td8ei
zxUa50aFnjTiQGa+n35FOjhmkPKF9D42WOP1kXAnzThPUzW7bZd+J0T9fAMR/nKO5ddkEvTZWkz0
57SUXeVgsmfqEM2TfZyyGkfz//pDmai1NEoulQeCL/bxFgo6DeOQCubVVlT4StCgQycocv/1VdZl
4+OZkvkFLjX6rsxOkId/vEqyVIZdsWORq5Y/Tn1+LWXtU1+Lwm1kjbXcJK2GA0AF7O/rC38+bK32
GGaJFiXYKvL5eOGhjO2+7WCgLHbWPUYZkt1BgO4xA8Pe9RP87ojJylYULHn/f1e+WEkVKLmJEXJl
TdTtrsmn6FQHiXIVVCu0OTKkU0Lwhx+0SBe+vvI/HlWbtGyL5ZXVlRnSx+9cqUtqkF8OMxGxzCvi
v57IzsQkJmshamVTzwN84q8vedng5E20cJFYXIwRBf3Fi/bEmC9SUpodavjUhKYQkxltE90M3pww
xamKiBgSWfwKzGDekEWOjQ+0zoZoGXLgR3LCvv44n9d5a3VG0uNHw66rlxV+k5aMUWuZT2MTBCIj
NvK6GtqWRGIKkoWHsDdq9+tLXiqX/94BWp02Qxp6d3R6P951VR2GQq245hwRT6RZu1z6kV5ZSe30
nVWfws5moS1V7b4kPvK727+O5D+8X39bhbzCqDNQq12uTkk8SK1ZGSTt64upE/U83qXF8KgnS3Q3
DoZ1Znof0vc1KZKRiBKqo0zdUPlf34NPaxaf4q8/kxcdf9il6rVROlOhwdI4LFmBcjtrkWRv7aTq
6/+pGcbghoGotjrC8Ahh01YuFi2g940widRxUGF057STlQfbrr4To1+8R3+b9vTKFUswJMLBc/FM
L+hJJ5PZtlNJRl6fSWqZld24aJ1+PUukjr0pcR5/tx5fPLr/d1GLN5MzMKqTSwEE/h1hhkE2O1Yc
ZR4KAfm5XKJ+ZwE8dGIRtP6kDsbuf/rh1m49fXSSUWn54a/7ywf4z4k4WeKFuKJqppzOFRVURbVU
2D7D2f7mh1t/mP88p/iVGX+s1kWLvFlGmhcbNgLXjvg7ErXUKtRbzzTGIgCfXg/MxYo5Hr7Zdi4v
x8x0nbgQeYumBBvNxTuZETk3DXJd4ReQE0cFzvXU2ql1jGy9/6YUuXxYkILhMcdAQXHAonNZfplV
WajxxPBqtFrlJSRWyTd40+7Vcoh+BYCHvnnl/3W99bGkYbT2qC4fziRUlhS70LgRow1dU1YyL2eD
xbxLFKJMi+ObW3nxbhvrwmKjodfo5/EqXM4/emLvBjT2SPbHWWyLJgjAFQbD89cP4uU+sj4glMo0
R5lG8Bxa68f4z5O4ZEVWlb3Af4DGAn8smhGEVaC+HssavVOx3C0zWU9mMt9GhtimEQuuYUx/vvkY
F+vp6qpfX3zuK7IXhoQXCwyqTbsn2BK1h2Bg6plDhvW5Qtz6E54QwrYxT2Qq7AKZHVBXM/u5QEh8
IIPY+E5pcFE58UmQuq16C5qQFPfiQoyVVpLd5wDhnGroCreKiJhaZ2sYseOlOTX4UA60FemiLrq2
i/Nvu9WffhF+eIRgXN1ihaBHefEOqeT/0vrTcgevmyIgQ+nllnhGZm5Kqzp6bS5eC+FgRa22hT9L
i1w8T8xG2IrKjlDPNv/ulnx6q/9+Iott1kRwRVH38RmhTZ1zuzsSLhmY+iMEerc3kNOmxOJ8s179
46nn3IYuCo+ztuoUPl6qoh849DkqBe5LcdsPiXGifDO/qcEv1/z1FiMsYv6GueDz0a0bSQtWJIby
6dLcd5NEAl+KbLduSASsx+ZN1H1w//UT/mn5WC+Jvxn5Ll1XfE4fv1gXE8NXo9V22MelpxzBzUOM
GLBFJtx0r/qA73z79RUvC6R1BWGsRFrMekFkCOtH+s+rrURlXs09T3Jv2c3LABjUVaVBcQcZkWHQ
FGgWeKT2UoBDxZynxySNx29GEf/6OVdlOv/hwcHC8PEjpAUNgDCepk3dcSR14nhU7xVd+lbF+K+7
u3oaub9/d4XL2j8brbScZRitdsMLq+DEoDdakQFKUiBCdLGYWAltcY6IN4eYW0N5JS81UL1ImpPf
KDM16WBCavnRMlMjq1rVbnDbAw/+5jf516vEYs4zQLlG9XrxfKszmi4lDNi1eKUfZTmrfANh285U
clqaohk3NvQfF9tHB8Z61FOwkZT2RKgbG0JxkZOUQ+CZFoZNbexs7+uP989PZzEwom3CwfHyUEGk
W6pBB0NYAhgVXFUZRvusm2zW30X77oC/PvH/LU0oI7Fq427hZ6MlpV/8ZiF13SDMVdKFlUJz5yqb
8l2YB51+U3cURx6HjaU8C7Oe7RBzTSi+q+L/8QmYEdARg8eELuny6cwNLQ1VA+GbVpO5B/8qJ1fa
Ehle2A5oSUnSLX3WON+2cv3w9Z3+tMtQQ1NMr7IvTHmfTFvdAI4qQnnFkdHUvDxJ022Kj8tP5xQR
P3Nu4GickAfNKDw575f/rR/I0sDlKT3JkljDKy7VImStZko98827Kp2OalfO3sSieEuCPsdFyZaB
fE3yN0/X58WAlZ0SmwtT+BKW9XExYOSFHEugrx5NgqERd4Z3VTdI/td39vNSwPbNjeVkvGZYXGpu
oNSUylhF6jrlmLbVXMZuu5LwrCmd3MHss2+kRv/6VvTdkD/oayjX5diS+O3RSAR1GhatIdowMTeE
ZzKDjfZff7GL0CPj74+GxIdG6v8pBS4Kg7FMkjpWLa4UjYRVaRCm1KD7ZQnGhDgyLI+g59cmVq8C
fdxVrY7dMk0aP9OmmL68TT0l2e7Xn+nzRspJRlszTnDKIWm5WN9bHrOyWlaHgJmbGysClpuQSDoy
IesLC0BdHwKi5HhZmt8UCv8ok6jNkOsy1KfHSzvk49OUTHnX9gDaYR0M8gYAQ3Mt9KhHoFcvbptL
zyy/oWe3s+IURO+6vdJCBLYSdVsQv/ny9X34/BDwYSyZsfUqpMXQ/vHDFNpSStYaq0uEXf4zYuk3
XMF4o/3mfv/1e3xcND9e6OIZKGzAlQnACFRRMTSGWmcklBxTTX2ItGhwzAzQ52AnRP/Kkd8O5e/A
6p9JKL/OCtJbMkv5VbXNG7yKHySqkvM3MOaP47nb2L0sPK1kwK8SjbZh6wI2uSiKO0uGSkgSvGc4
WF/ftc+vKioFzkxYknl1CMT+eNcSUWewVFV0kR2J0JtIGuMbAJDzMVd4TXM65W9fX/Dz/sYF15+I
4QArw+WZMUMgK9Udj2vQCAKzU9EdMTDru7gl7//rS/3riVBXIcZ6/F7tBR+/m1oMAsE0JWbWy8l9
tKSZJxXj+Ot/ugrnJRpAVFdrKAY13mWb1+zDfpqaomGOqzMs7TMjueuzAg7019e5rCU/XejiRQ/D
UrGMsWxIwQ3abTuXzb4xh/StNLTkKjWSAdlPXACEAVvdGWrhj0ViP379IT4uNn+bUBwPmW7gd161
nRdvPFKokScyp61qoEYRIjBeyYLWN1LQKrvcot+axt/KJD4+o58uernCWeE4RfSOGWBi9/0JswJq
vFXIS++CPYmukyAby/9pn/x0ycuntEvmVpKNcnJ6OW2EV89V9Qa5BeTN1/fz49vw9zr/bepd2tpK
neZpGaJOravUEDvWxlo+GOocpgfAMlX3zcb88XLGmnS2ujPXIxfxlbQ1Pr4RZiTkoNQ0ONPgEuNf
ygw17T0bFSu7V3F2G+9ffzv64X/33v+slpeXXClM/z0B2SQZVxFOMa/qzJu4NdUaPHaS6Fiqyqmn
gbVFWTTQdbCm0JTHDeNjYqgx8ksz5+2hCcku2pCfWFo7s09IaUubACVFUJh1SSZ6Olr589yHbYrb
3kCJZdLDK6MYqchCIdcRx9NKwLZ5b+TprDIYEI9yJhTm5MU80SWGy1pxNtlYQQhCxcWxuiSIfRat
rKKNaHsMQBtKHFA3m6EpiLlnNdYLLdr1I/O+c2Ho7QDRVh6RlBtjSw77vFjAkeE3yNM20sPJk+Iq
2RNGbl7NFeBu5IJScoBnpB1q0RnHQg7tja5mkGynOL+bi2FAvZnpTGzSfpG9KbeXO7Wo4k3Q1DHY
ByZI2Tjap6ax6+1SqPKmUtA2W3WBG59q4NBktXZnoXM9ZjFh4yoV7C7kQ2ygawZw6uWcyNJp2ARL
kG8M8JEHvVJnf8pNaQ/q1PRijqZHqQunbadojYMAEtgSTQHUrNJovEuqSLcl0uobioL8EPaawR1r
Sw8CpvLSanJyTWfNepmmETy1OYEjN23pcaHRCjyYBB/mE7Tu76RBih8myDyvSdHBlkA87UkkcKFq
BhTlZKtkYLHkkfh5s/MIlM7vaezHvyS0b74xxdNDhBVlGy/IMkcTcGYisgTTQSc/xsHSuMZKFAZX
mRQrRaMsf5paHR5gb2/i9moNXUFwMQ4r5GJOh5/amHWRYyvBsrOLTnOwaoB2rw/N3IPIRKyjzT1R
RKZch25G28pt0DftFs1qrsPWlveDoqcAc6v6h5hWNlbVxMdap/ap4q479XQrGyfqFGDklZz8MKIw
TLlG210lmcQ81ZDoZBqSNZH7vQqI6Ec7cALzY5aZ5UYkCNeFMqmvZGdV10bQN/ALA/N+zlCbVJGi
rNiPp3wCMsXAMzrYaVMMnpmvQ/FSEn4EffFlUcIe7VWhOlYAqkOtzchl92I0ifhgQ2+Vh0xrhmgr
iRAVDlTAeZPQE9+VnbjtusKGaNIZ8CCjzh/piR5s6FBjJEBytmHrtNYyQhc1iwlga6pMT8SuGm/5
lOCaW+TAiwvLdINaGekBqLGC7r+ut/mkdhyClGiodliYlbtgBmkyT+lZ0eEvRf2fXEkfmQR4KCnf
lsyGmNH6SZ9dFUn1WGX1ezNLv2m9g1wnq8G3AVP6EyoOko2n3JnUes01qh8k0T2WJlEv8bTAiDfm
Bm68pl7rzJulto+dRsnQ17b2Dykq+BGsdF/q43UiafdyVI2QXM3am2yQm3Mt6+ckyG+yDHBbBUQS
q/UaZ9DSzeFqiGhd8CbPZR8/GrH6PDC5RGYVpnAOJBoLQbtPswHIo904Zbq8stY96j22mFBhXkVm
OcbCKNX2NafBTiaWSVWLW9uAwpMXN7EVh9u4hMyKTRYIScnmoUfQCEt7CRF0yTySGO4LUexUCbon
HaV2MxfASHSOAREmM4gfEWjtHP1UX9tuMudY8wNJfwoU3WV2kB6WJemACIjxWA3DmSf6utXUFdmt
hpuAjoGrgXvgdVUO3QKwfOnzO03kd12k7Czut1PTTGfRIMxIErkOScgIvcFYVCceE3rK+dy0rt0b
WLm0DCnGbEeSU1vKRDcTbGkmAy+YVOV3GqWW09ZWgRiz2PZhGm3DSo/PgWFBAUID5sRFIDhTZUm1
M3HWouDRgsZFRNyclFmbznlS4yMlzmI5T0No39RSOiQOLZbENa33WYrIZbeBRQQ3dGKeWUZ4tukI
OiT43I0hsAeTFmtWY++JmnOL7QltdFPuUPaSaq+IHYFNSLZ1H5wPWf/pTWhrhwq2awDLjxm800dY
NMLRoMeAZ9cx4pKohmJ8i+oF3Eqb7uh8PSQh8E4DqIzOjNQQ6RHCzy7B+U3jYzk2y/SoNe11hRCN
lKjSjWX+ugybfT2RDGvk2RXEjasa8ceA8z8mmdKDK3szJPEuDYP3qQ4iB/tbwoGsBJKyKvKG+Zw3
neky34HcJaXbMef8Oqh5sxkMeYGvrnpFKV3Xi3jOx/w1W3iZ2sxpyvq2rJDFVVCApRQ6Vki7huTy
Z7sp/SJBn5jJrmLiVK6i6ZFQL37NsAYhZSzvYWWULjg5b6jk90EONoPVlRt8jpBXoZf381EMuQoh
3riHMvtcGsvolgaBc5Mdw5ZlwjrW8TZKQr9oUp/V3glgzYuqPUjzyqyyeZYRYeQO3d+fZgHXTNLo
oVAYOIscvcnR4qnmwNfFyb7IBJBPUu+lfXqyK/2679ukdwQAuHknizixXaOXAJ0bnVbdyK1dvmV9
HP4ODTu/UodGdaVIfWqahUHe0jROwZ/Y8Owdu9byhkE6LFVKHl88Da+ZPjdeOsIZt+J5Gwveribd
NTwgSWjddQyF/H5Zw4wlJKhND33dlkA2lFaboyYIr2rWM/4pPCkrvl0pd1oX3OSplh+oXzYrrDqx
Uw+6GY9xySOmEkWhz36Z5sCxsDay+2SnsVO3zIpBHcQkYDd3sz5gG1ZOmZyfzYIRejmFmctpqdmA
KQSC1Gotf0DjSKEMq3Ay2knEOJH4Y7t2q56Vkq5tFicnVMQJfzo+tLTs+vpKAVDYlvEhQDVYCYu/
mMg6xoEt+kQUfnOcHRY7POopsLzUNKHFZ/GTDElYqgeGPJK+5ZjmDFnz3PbGdjQZpQMM3FSZeAuL
dhOzT5qL9lTELev8wpMjvyjyvM3G6FGT2pZwhsRLRMPwatn2AWCccX7tQFg7YS3dzoaxzVvjwS5V
doIQW0ms+oD8dm0ZeIDtXb0ft7qkn4o0WKW29W9A5L9Cof4Q8oQCUmliN6qA/I4F07jJOge9+aRA
newSMTgi1rda18ItUu5In6F5GNP3CR/Ncn7JVUJF9Y0ptWcrs48LPpSNUODXWNWxNpClYm15bdPh
dtQjr+90N5wsIOY4EVG4WmrnZVUCqXqcnWZG9B/L4T2gkRfc2OgO5PcyUJ+GmdlCmQUv4VycF2XZ
S6HYBOp4m9vaOQon4Wgj4JpRfU0S6ySy8tVuLWAzWoGvsYjPogneyeek9prVV0tJmBdEtgsq8gyP
FzNnE5N9R0pprfzkX+4KghGK6UWEows6T3ctkR+FtjwuUbOX1qZ/V06nMpz2MUWR1P8Ox4EnWLmu
sEfKpNAkKrd6ZqHoA8lLEy5BDltFwaschqjxQDtRBOrnoi63di58Ww/+4FvYRfgXXfzhK6wtfc/l
+Fdt82KToPoItfkpDIiSNnL1hhSed6HC+k1QyoKjce0SsGHDHRV5LTlpm/DDKyDvFkKj4MRLTqbE
u2nsM6ceI7eVKLF0PUF9rB/URE22qS5fN8l8pSa65Tfwpuc0x+xfXCWwprjN99Iy7LRBHCa1xc+p
esJYdmNt2RwHhiv8+u9yKwJWVuAtcXkvShlYdZP7dhb/roDAIGDXEdrm9v1o1odSS+6ElvzRlhEy
o77JAHnVUnUVUCTQxnHq+RdZhVRaxj2Jea+hUh0mavygqHzeHZCMsTu3sd+HEv3H3k2TwlNaZNt9
ad7hLHI19q8MBTIjr8DRc4Phpth3owHlqPd0s37NAyN1TNTJswD3lilX0aB7IrBPY9YguQ7diogf
xkqEbunpRl9YxYuVwEQ82XboIYZL85M1r1eSDdWR0WUVUAwg2nr1Mu4Ffth0Mn53deDhdvK7CoDS
+GizdXWZfCsv2t002aqrFqm5m8vqySbzmP2ieaKv4VvtcsgT6ECTKDekMNwzYkzJ++lu0SNc94SU
OmQmTo4YDMJStNFFdMjKwS0g4i8rH6JWv6ux1sq4DduweU41TC4jHJMZxwES+blodqKAtaUBsuXP
sF9XveX2KaxTuzmVsbbXC0wBVntCy+XOc+xOEKCq/J0XwBs0Mp+wB0RqfYRTx6+tOXKc7Ky42mLY
vy2H9CzRWKBxMYnlEOXpvcgzr4SfKEn0DO3qujQbp2oejJCdVlseJv1ZGn+Wyn2VjTvSV350HX4y
CrAe2lZp/xDVq9z+gnbJzRPgQiueR/0RQETOl8yM1W/xEqTHeMp+aIsFD7XCeYZPAOOaUp7K8SSV
D3Zk8cSQ9d6NTgg3qKjeWO52mrbs5RGU7vwoDaEfSCmMJmBMuaQcqXWcZQzcoZHdoX3XcV6YkNqK
snI17SwVlAtydtJLROjGMZJ/9gR9UTJuSMm478fp1CqBl4IbbVoSNJAURMPgWPVzlgVwOdVDnWMG
sN9DMgxHo/XC6i5uzOMIxFPqfgTBOUNDn7fwqbIWL/WPMsJ2m3eeGaKY0OPtJGY30xs3A7AsQXAK
y4xEtRetTa+JKnKsvmOWf6uzLUNCceI837fhfsYZU0rSFSHY27B/W9hCAf6C7Fx444YrWWavs4Pt
FKS7mf/NKqzNhCciYjAIQXaTYCGnzXBItFu920rIB7RwcDXlrpT2SvLYxy8ZOceWXXpJHW1nDjgr
78zYKlTUUvg7nytXLMNW0vdldVKy69WZZ/F/aHQ30woGq3Xp2pq0maxXIJ9OCyxvTgGKAbytwsdQ
v5FU667onrp8F2DZSJvtXL00HCPbyKLroFv7WWYf6HU8BFH7Zhi3AI8x6EiIQjUK7fLU4BIReFqM
uD5gKJAZRtcaR5/cvGp08ygVsPSmaXL7snswZ3szG09BmDhNSwzTC7jIU5C1P1rrFxoduhyxFyeB
hjawPxQs+9qce2n+aNfzPjDiW1GASAvlbZAUT4pKxQMWjiQWbwwbEHgpNTgQv0466DTNqXudQvQY
Bdg1stRfM51TC0/HfpE6r8zn7TLOe4HJ3JnVwUPtOLRoesMHa3yftcLL9ftKPC+y7mrpuTTOYX9Y
rMW1U4lwHeNaineGHl+16A+aiiW0HPk9ijW5muBvuk8i2mpWdcD7uiMBhAOKdTBFc6XyIwRRHrqx
fi+s4bEf+NT5SFhH6IUZiN4bs59pLMVHjYc5rbVbafQjwiXo9r0bKu0YLdkKSvA4AzTWLGAOxysj
Uh5AhB3GOt/WQ4s439zkDHMEXlPd+k3RrxC7gSmiwo5kCFBeWn2OFRCscnnX1BNnfCZgVVXhnpDg
2s3JXWyJn6wF/phJOSO57lYnu7CZNap9XKMQ4qhJ0/hPREeZpAaaHoShP5QKfxgV6eDOmnGtBoZv
4Wbiv1M2ZdJ1VEDekK/pOfktk7CC00Gdl+eGKY/OQa83TMeOT/XkjYrppRPZOuxlm0YIX+mnEwNu
HLHKY9LE7DDmTo9ldpvB60BRlllyiOPq2HBipokCdMMYXFG9pJB7w/ihL4ZfUzBuWivybXkC2Qj9
g/JBRH807EKN/DwEgLqxV1W1obqGWl31AUUuD+SoUzM3e73KrzNbPXazuEutcVtkIecVAzwrKO1N
niEzMl5axbiKlpjCGmFGZrAR9H9Ug9wf6V0yljvJzryMHV6Z8baNnCxGzQsHbccJzQGqd6xK9lKJ
g1f9oKS/ExaLprO3UIB3M1mvRS/uumY6SJKKvfKtVhXuTnxtj2djAAsNEBb4YjUqZMLfkiLYbvSe
X121ejdIKq8po22P4T8p2CeYa++mbrofQvNQqNbDZDYHCvB7oYEplzd1Gh7MwXYnOfJ0+37h4KwS
PGEUvsYvulR0iFjUpHK8Lof6B42mbVZoiNweY8EfVbr6rGv9VZ+rdEttLAb6z9BQH4yaBpJCHZo2
PsyqdZ1LQRLZ19QWvqZWz0KmLtUiF4n6jRo+NKkM0DLa54NGeIzt4AaiUeiMNhgXM2ANJXLFDDkg
rREcNUYD3vbiTa3EDiLvJsI5y2Ky6cz7Ri69VmFYru6LsvytwFoO/FQu3T74lcQg7rWl8+1R2aPa
9rJFdTnKOa3U+ISXOwW55Z0RuKbUu7k4oi/LmNON1IqFX/LoG8mT3q9sS5BOrDf68ioFmhuM+bGo
umNqRB7B3Q7lumOJfcNvVsclu0dHd+mHHe/iJNyEob/SHIlmdZZQOAuHn1b9jaTUkVmrNA79HLsP
gVo8kzpNl2B+Jr13F1qPGMA55Ukv9dQcRjG4wAg3mvzcgZWYJPkGrvy+L9LnknebJpozJlrvK2Sh
OL3KiTcujGdS6E8JSM60pns22Vgq22g/EbfhNfYM/a5X7+q5/YMfhfx/OT1hSc2YJEVvuqH/TmT9
h6ZXd2hT78OAbzmb401Fmjzx7Healp+syv4lVcpd2uLfbKfHPtrmQ7e1zVMo9/e9cYep1g2LG9V8
ztg/mvZFKPgfQTkHSrYPQ7Y0zeYcnrq2fmUvpxaVYxdJ14DYXdHquyGyt2Ge+XPzpw9stzYkMnvj
jSB0nJakAWnYzN6wUns5ox6Tf9QFghg2AuiLkf4rCtRtKF76YUSASnhz4i7sZDHLpmT+6YIfMop4
C3mewYZrRLVrpfVGLoJdHmqHtGG5qn1mATtD6Q+2Ie1Q0mPLuxFD9DPQ+Y2lhAwTnpgq8btsctQG
CKthzPMJoSAdIxpRrE/2dOYB3lfL4gpb2qajP3aSOy0voFq50T3Q9CebPIhI5DsO93ujtn0jfDbt
4DBn/VUCUTbpa4fo181smbsk/UUQPKMSdZMAMM45dUtTheZATPd5tDwsSnoYCMjVkkOkFmedHGkR
PUiBcmUY55jE9mZ4X4IbGwq2SamE0mMDTS6sOx8a50YHU2mAc17G3rcSOrHarUrdnKqoG4vrdro3
Q4ki+2fQGJgMB5xxP6I63DTDfcw5veTGxvFBS2hRpLc8yk68rOBXmZh41qn6KVe7TWMdRae5fc9R
BUdv5GeSv4YJFyWn/vk90x50OjxBPF3Rs3A6lb+geS/kyjGWPwW4M5q5x2LJf3Yg7kUOJV1HQNCF
XpZrmyrVkAkBXJ5k4Q/aucjOufkwZuWuGGhjNk7N+KC1T4V4FCXtjJJGPuA5yX4dzcrtM8VbaIRX
DTSnmgMsvaVcXFnDDzWvTzDbndDK3DyHamujezVLX1bHndTOXku1HKPsiOPuIGEJDZKkpzs7brva
ugvGlpxrtpDSKndBFm0LI92DjbjPOuGrSeGnhnQHAHtH8ABIwXa8bvLibszzHLB0JCPVjnaN3LLO
KTpiETqFi+JJMvOnotKvUOz6SVWkbNw9SHQtj6+jZkzdoQjfUriekIOfkq6+Q7J8ZcyGp0q2V6mh
P0/hYZKVn0NlnnGbD34eWQ8i4yBpy1lMjwrvX5HOMcBq8ScbGrp1pdW9DfI47MlIgkIwkJKUJuGB
sf5uyjmY21JfIQ5tmp0ltTeKRj2t0pQe4yrcpg396Kap79Aad05nx4svNxFHv17PKMiEr0+Rv2A3
g3WPVlC1A5/A44ehq1RnGO3HSseuaxZLvbHrbDvl9Q6D33OuGDd6R6nRGjdlwBltifhFSo0XUjLS
X4UVMywouIDCrKnMMEbrYSvTwjaULdM49jzM3N14tLRspy6q2NAo4BQfAMbmiUwZi1FaFid1nsZN
njDxasb5Z5aqMG8ZaVt2G98o6VK7g6LiL5639f/j6DyWW9eVKPpFrGIOU5HKknOesHx8bTAngGD4
+rf0pje4bAkEu3ccnePaCrW7VRgluqiRAiu7O1pRlu9GR391Pqm7U+up8zS0/7GwhbHs+G5b2KY4
SiVxjv1dGsxP5hB4j5nZnFA2P0dewczrTUTCewa7ISoTJoiB/N68KoguDqfNmqoIYMzxIEuc2ico
j77qVmJnn6znwFya1yHqyogws2l8c1OgxNeST5pDbtvDkcNQonTrVHRjKoozY8QUvQzeHCiKJuh4
b9UAYO0Jcqki0f2LvBRXRh1m3cHICu+tDmrXuKw4yOsHYN41/5fPzhD+tEY7FDtX+SVwAs/EZfak
c+1DjtUytNHV9CfyuU24iUwp80OST5vYKmQpZaXYQq9kJwjO9tMe3fSQ60FvBbaPJ3/M8XbKtMKV
G7X1tcydPmE/WDdVPclHI7P8ozBWWuNJzzo4dSF3IBvtxVyJ5baLOt/2xegCeTp9sSPNr07CaXwa
2WiPuWBRjJrKebCGFse7Cdq2NSx6fFefnsql0gYLQDn9TlFfxN00MCYHEX7qJj374DuXdeAeqFI4
ibFa8m01VN60q+1QHYGUqHglpPwMz4yovw6rl2CGyuSZwg6la6DiZcweC2s2g61BK+OahMGcXaaM
wr4ALKxhrOOnLW3hdxtqfMujE83wJFqYj26n5dYt7f7ZSKfmnvNrJ6Z2RtSZHlRfRmJACa1PwIFV
T/tpRpwfNI1mCQ/koUz9YduuUXqJUp/qTz9jhwvTuoiXVNjvy+2IThVrtFv6adxYRfEQVbd7bibC
q7SxKDSOoU9dH/TIy6qCJV9Yy3LuLJnd1eU6mpshi6TPKMd14/ZWfTQBA7d1l1EQbZvpv9R3IFnJ
bZevolnUKcozi/70hQuMdgDGqRnwYTFtSCMzPKyZqi/D2Fh7TK/eJlwiEn49itpFRjdbYwDoUjTE
CyWUQUpGRNufW8N1rsKmXGURkQUl2ZDAU+QUxoqxPk/lbR0Ba95RPV9uHc302xB1/OZ59ZdXTsFG
jYPeo1IybrCh9eJ5eojtdADILHX5Ziv6W5KsobUCMgsCZx3aGlWRrp5cOn/+8kA3sVVJEUs8HTuz
m+rY7oErVaH0ZWlHXvRKWM9V3SA0dXTdDXt6sSZes6PdE4W3NHCA5MuHOC5eV2nd47L1TnzcZXaN
DFHiyicosCzhyrLOyZrEzmYdXbrBLEkodQDmCQmqYPmqs1M5pvqOTAMT4yv6mULAcOA1GRgyjFpX
731Tm+43Pod1ljvXXZXqj8Jb1grSKGj699VY0/ahK4wheFmjwed/RI6sKsYdvgj9HgS14/25tvJm
iJbSsGDwwlWFy4nug7B8LBWFb6cimtyIaST1mt0S8H68jINR3ZihnBhta6PWKDfCpCsRLcCmeV5Q
fVodgVC/wkV7+681RDD/h9XSZkVw2miBcvKn2WQMTh0tc7HtutJV3wAd43DVch3SPrG8mWlts4TK
WB/y1q2jk+Vjt6VyI2rn7t0sO1+km8i3bA+Ax40GwSEapgJfNbWLEbge8Ftaf5bEqgJ6cPFk468R
QJuxpWemNP/jsAUgxMhK+JU2XZCr/nOs+mZ89F09R0fDLdzhPU0tSeJHIOz0L+DoL/dLm87LBw5y
6ZwKv01VLFUgKJJzx8Y7iEYPPk9jR4X36JeN+dZG8HVn32Wx2OK1D9VGLtIddtAcPDWOOQXtpyd7
Wz5VgZ47BoEZ0WU9onInzdgP4MsUIrk72fcDQRo9zp1tLsfUQYISimBvi8X4XOw2/JRuGLC5eGaf
5tvCXmUGDZ65WCrimoKY2jyG1IcBHSq3beS0TzsjZISwKrMc//iTe39LJh3hJR4Wpb/RHEf9O8yR
UeQxyQd6+KxRGTBMunNg1uAO6aryV8McNR1IIBZ8HWbX+R9hxIUPRJfna39UajYZwQvfW52X1mmz
/2Roz/15btz5iSz60dkvHSk295E/2PWWEvamA/FzHGNY4i5EnhJsmnyxoJltKTR0rrGsQt5iI+3u
09Ur12oP/MxRBZZhEd60XWdWRCyZrSAjIcgttm8RLOe0FXbwLLgF60QO2vylx4WeYXwKdr5XfeT0
RKrAy/0t2CCoLKJPt417H7F1upGBloiuUKrlLGm2NuJOjJazcwPJ8D1oeynO4dJZPR/O2Br9v64O
KbZvTZrqzkbvDV4yzOtg//W6DebEGVLTe4uEuaY/zlDqazDAi+ibt8MJYHCESNv9QmIIeBcBgQ1T
hlu2WdLnVWf84qoMwzffnGdCzIQBqv8Pz/1qPsPRrMSmmHrMLhUPVXawRDGS4r/mRM6Ma6XV98q/
NT6CpuD63FSrTgeCWMzai4lQWvq/VHpR+Yyea80PoY/yGN2qb0YE3qRr1TVAZVNljvey8hj+sjYo
8vexgwf+EHMwe/s0VU5wCYlZ1y9eu/jdli57gwC0oSb97MvKJ2rHG5ExG4+ql/HMV/JfZWVS7Pmx
nrtZprIoEjcFrVlTc/5xyyi7uaWsj0YO0bSTdmYf5iqb3GM0hOF5JUDiZDtVOmxy0aOGMkglmx6M
SBCgkqZNeJfBjN5xUXpPc9vbH1EON01315DG8HXZm54HtfcFs2oVjh6Ob7lgnrVkD/hTZQYB0OHY
uqjWdB7eoVVjnIlS80wbIoI2dynz+r4gYeFfIUPng8xtuAhczcFvRybOruFRfPQKt3wiibH9ykqs
KoMxANaWoS6ZVzS7Mr4lCYNiuumdRYadPOIYAZZfxnB+7szIcNlHwlSisoABiEe0LSiEshK8usmF
/LGJcZ82TtjOEWKC1NkRf27HebrIu74fc9J3yyp89FWn1xdVDS2p5FnzS79crhKl3cKjiq5dZTIt
lnOqZ5nd0+jX32eWMZB9k364Yvxk/HrrAtnHUjro7vpObBqX6Flrmi5ilXvLH9+8ekXuR0QoU0kk
t7Vywrj2jHdzhmDzhf+eR8F4GZqFol8bfV2rg4eKQAD2ybk5pSViKmKeTKabUbylnhp+wJvFQ2NI
8lmX9oCzxY89Wx+rWho7hioDZ3hLht5SrHvehs3FS53hi+UiY+DvTykCvFgWnZF4RQpGpft1sxat
uxepZb31apCHoZuMh4K3gRmbhTlVd0GZWlfkS3yIFT6hYslyxnkDlkzrI0H71aMHTvdvMerpre+X
un9yzNIlJSDV1jFUPFukA/T1FSUB0p6aU4mEfe6jp4Wy3JPyR2eMLR/Z/QaFi0wy4ch35CRq07Xq
N1etn6yyg8jR67jn1//TTWfsiihaAdNJNaKth3mhKeWu6Ro7lny8x9mXbtKHwyUD1PLrAbNTz5Jk
EFgkFvJaSWSFeXAIJNtYRI3EbRfWsVp0RFyQ++4NA1x743hXHBM4IHiZPpB70MST07/ZPfCmGbTr
ebBT8aT6Nb9Ng3rT2M5VVfbZjCoWFXwdcVc7dTxnvrvp+uhxJfKK0QaFQBpwj0Xz+jaOIWqQYiEr
KLV27TiIJJiDiTB20rlTlyXOmvnERzt7WNfc43HzCMSsh3t3KL1N69+qoW5CjblCcIqozkfsFvSY
0gj06sbAPuvRe2Ac+TYqpiQB38jhrNcYZanaemXHDBgw0GsCZjeet7L4mRafasH45kw+TW1FSIFO
I069dk7jLdXLl2UTD2YUp7qqQajRafB4E3VFBGPUmOZpbld/53UDKgY9zrx7QA5oJCUdhBdIPPGw
3pELFEDolllc8xpCV/k4k4PJZ8QjbJS3Ox6+6GiqvNz5MyVMODDO0JNZbK9WykuwXrckmEcJyc8f
kVIgloyv2zAkj7TK+p8J1qBrgvlilO6LK4mlwC3xNvqrE0sz8+LFductcRvlccaunvC+UUkpOrXP
y8U70ytj7JEETK+Be8vuN5S7RSZx7vTE3NGQDdWX00OVyY6k0KaLu36yNy0Ze/gU2/04eIc+g/aY
W9SDRU3ZQJbDTaoxyQUbgtIF37Ohne3qW1+E1zH72SG8VcMHjLdpjUu3qo4g6xZCgRJeQzCY1GW1
R8gBb5DrC+koUF9g13Cxw8VNJRxj6TlHTpURVzVDUpkV7zamTDQPvLDF+pLNZZe4lTq3tfEc2LDo
XfBROMDfkOMHal5IpQ2yByRer6MLRrFO3RPy94+MCf6mU7Bj4fb6UbQ90jdyPx6KqJh21Wg7iTlY
STrXczxFzTtXrrNtc67pvCTBP0LJGC8elIoplDiKxYas5p9RM0ViXp6XLvgJ21F9Y4arpfwdLdNP
SnIFY+x7TpKp4Ce1x3srXz4R3n50Xf85jMO9PYR3eTbeg2LsGkbijaKUzW8M4y0X1n0dNJCHYbNQ
xxqCEY1v1pA+ZYPp7ILVurc0yXY6l/NfO9Xh3vFy0Me5Ngt+DLMKdQhlZbJByeLoDjawh+2vMZRT
fZxrUNpNSzjTNXBLhQjH5FiEVEmOyvF2iyrMraJ8CrRB5k+gZBJmwanOBeELDwAO+slEp/zWRHJ9
HVxXP9HA4ex0pJtrF0ZqT2gVhejazgJo8xYVFLyWF26bqeiXR7OTPJQ+OYpzEvlNj0IseLUQ59BE
u9AmxpboqzZJ18YCIOoIeIx7U16l5+yFY5qbVZeIEixX3ZVzb7wp0192YW7KhA/yR5ge9F8wsE3S
2kkYm47Q+E3riWC7JS5zltAWiGfbsg4kvjeSWXgTQflLnsX4naELVUhkIabXQxSJ85y2H7hmyzhH
VvpeD/AgU7X0R5bibjua/nAua9b7sswSAgLpuhlr+JjhrvRmN/HUOuyC0VkeiB91t6lhTTuQnYNY
O3BeSx3zVKAAATcoQtwpGRvFfmkCkzDZWh2QcdvsQvU3nNR6N46Ce62TyCNWTQgsIYULaOnJpBb1
Kks+Fj5Vi0LOrIRKkt6rGMiRawoIU7Ix77NyvAOjRNVtFDx3ekDyILJHd52bfSTc6hZowA/0L8j+
2LdptojnfkJQT5A6mvTZSRq+rt9qlEDj6/y8Rs4IuhcMqFfc4WhVGYITZW6DG/TZWgDVQ9sVvOfK
OwZxcKeJBcwjayaduoM3Y6pO1bE09Yo/IPySSv90coHbZWzeo8lACZSJX5VntwTyY1cRSFsNO8do
ygvZ2vdrHVQbfFHotbjqAeQR8YCBs/aYs9iq6XZ7omby1ok4wSiKB6d8siNx4o5Oxsz+KWT3Xmmg
7UquDyMBE3HnjawCffsZ1J27I6H+15rzcrsE7k+TcYTWsTfjbOaC9sb+aFcORlRoJn2TkKTTi0iz
aMvSgxPZG6wJ6Uj27ik7jQUCTiTsTfXWedazFRL0yMCLXnFZLjiD3stJHmqbrXwZzZ/JLLdhW2kU
db14I53z/zKOIvFEBDyhqoOaqzMeaONkai6G7CZSmdxquIQF7AmFE4+8Ys9KTEvclOpC09OpcZh1
m6VDmjBAvtkyPVU5YFYYfnGiYx1UV3tZ4mUO780ifbOW6WGs5oPtQnUvmfXtVAsw/lRCKdG3s8P7
niVBRxFqUcwVquaCUIBp4Pdsmwhl7FiQ2Jlx8ht0TbmlfcQuDtCdnwX0BaHd8AIVvM6BsMgfIvft
xHRNqW+EWGAc+mtfhiQmZphRywZRaGYHlzqw9nNm5MnQ4SkCQ0HpX5Zv4JPo0UIJ21KvLsqUDj0o
pr945b1tFTXL03oGYuoQJi+0COi/3L6pEVvkltgKdOxPrFBpt9ynTK6xPVmPNNiS+VVZSQ80jBZj
/h5ENSYFKdMoicffNOqCe9zzVHql+ntp1FdZQ9nYaPdjoVhIh95+rLTzKKphn6XYhs0pes7NAkTD
C38nHaBNCVQV5ygQyKqdCr5TxdiSy4+ZhTKXWOwz10kEbNGxJ3OUV6Pd7yCyjc0obcSXVb/VQeft
pqg+EWSvTqGBotpJrXVr4to5q86CiK3cP7qtkaGF9mtHzB5/HVxa1vw1drG3Cu/awanjrwDUTEV2
GJfsxDZ6383iXgoGIQm6XgTTV5ilTwNL43bt8/8aZnXgzeY4rJoQzSrdrH1Uc8VZ48YaxKOBWCw0
mjupgwvRV38z3ZC4+oxvFHZH7kEEA567qwpA5qyMtqTtBPG40ERGC7foh38iRBGvOybB1RmegpU0
2jD6cbI8iuHhiTNp3XeSIR6cqrzOkRZnmavPPJ8FYQbWRwFcBlHCOu+36ydmCs2nEh5SlPOPepnm
3UhXSGyGNLTU+WVil3jE7eNcQ5ZgMF8vtv35rFoSvznHSS3AACNRkXQf7Igg2g8jvn6uJj6XxvnP
tNst7WbGPgPEtGJoRvdczeZ/ZJl9irVBLNnVJBhmD62zfJgNRgvTHKDXDPVo8N/F5pjvC7s6BnNx
VmtzJsNGxjgBzAdRR8fGUDYsX45OSzNzdFMEZqw9oqnBvra6R65TdsWpmBTB+JadVDUmfBn4T1na
8va3w9+0nJ5Z3PdcjfepZZAv5s5/tK7eqolt54DP+3vg7/EnJAy8q7ZOqX95Dd81cEHbqGI2nER0
51gh8izjyRfWmFRt8xioRsVVj4SWfa3X6Vdwa6ccOZBMli036HS0NBpQoy8O5HGRh5q1h/UW+UtE
fEjLR2on9ap+sz4XiTX3X8qYtnhz37CCoRyz7410fGPOuQa9/48KcbbiqWy3g4FQBajMuDQTiRBu
n+1VWsO+dpRQwRbhVoHw1sQEbnNcq9dJrhHjVnEtTefkCRsJ0fRjzc6HaFidU5nCDvC7oL0piIyH
N0beascDuzkXJzCWblUSAAYhnEesUi6giZ1dvhSZ+6hJD7NTQl07N7WRo3J8g4XYVFqHNhmD2U0H
XTdefsyKUMEgc/u4NWufUG+ZG9BJAt4pRHUkxeI1MtqzMbiHQCEIGOyjl6ZJWYeMvpm3H7pb5msd
8mpoE7tS2BxW/xNy4SNa5B7HNI9kdlxyYHZaHTX6iXXXziyXSFieQ7/IEjgnkQwD84Y5HfLWhqKO
jLNgFIhbx0DLiRxCDd5l9r2boWQBRSx+2tbyN65RHJuhHjbUaJtHfAT7cqQXhldMcQ0r49f1R9w6
o3wB2Ok3M2E7qeGfSUbf6J7M7hAlnSORdkwXHoGt55jbwf+XZt2jrbokUvNP5fRnI1Q8cvadtOsn
DbwbKb0nIPAjj8QWgGw7NytkuVyem9FInIpbrbDHL89OsziY8tPkjklUu+aehfqRElSMVcG+bwuE
FGkMpUocrr1ZkXpOMOJ5FyIJCaiC5Wp18lO1/EYVojy2I2Yja35pw/nDSicV69l7Vt64lybFkHl/
kwOMcrm2qr/rVyOAzubY9TUmhfkPbwneRpjoWBTra1Ms70toP3sd8gGPQG2X/Jr91DZPC6coppvs
0Jr9ToH74d/w7v08gBurr1KgnQgzrEHK/Qqb4J+nvI/F9sFBXA4L5sNt5PoH20HH1gIPAx2b9UHl
9XGogcPVMOzszv9brJpHWp5qSLDCNQ/NGmz6Qb+GVXMoJvcMrH6F+uWQ1nc5qc618vc0dZeIa/1T
nxFlZVkGujcRxp7RPFij22xTgYYjyqf7aEnPymqORepdnJujE1EMwiJ/+PIQeSHEPDUCoL+a7wDp
JPoeuSs4sYYanU2TtU9NM7x1DpHMlhIkVN28SylVrxM5AKNT7OtxRuzXMraErx7igc6+C1Z9qEIU
SG2F8BwFem70R9/JL4Opj2mOSbMPodaDR0eR0hsZ23EWDwzOxFdk4WPWjXvD7mIRonskqKzasAS0
G6Px3oz55h/L8RV4zHxtPd/N0bxb5nQHjFtxl6FEWB1ewVz896XAamlGNdBH8RNIDtVNWIImMJKI
65n0SHOlgN46i1L/15XmFxE0F8et3wxTP3nrvGx1GBiJJdrjGkzPjjfu5C2Dwa0/jLJPwPS3GKCY
0RXJ1I7FRm05zqGm4X3obmYsvV18F3EORgczTB+cHhfk2pGAXvt3Op2+12h6AdFlI67PnV2foHhO
g8JmuYR/Jlvcxl5ddyOHFK2UvlPEHsdNHdyZgbn1HZ9rU3wZtvs3a/XsYxnaONp/B7P0UDXlf2vO
FTmEFqy3vVSJQFm4aXq9baVzHiTKbpIOT47y+m3tuMd+tnddUO6W1YOhLGO8agSd4y5w9afw0iOR
/aeMS6bugQ29AAAb1CJcUEkN87fZOURWpzHnY5cb6x/e9YRN/2IxUQylnUy5cy9s9ofJ1zud61Nh
Ln/wih4W6eJKrSfUD+pA8W+6KcnqFqWrUse0np4W+5ky4XcSARirw8THEnkTnNso+z25erGc0q+u
N6GsprMg1N8mPod7VL7Q6vcITgeBWIwnd622WQ2eM93wyVQgEIYLCWJkFIjjUrRc6TTKRKf1Efjr
X5GW22GgdTtqi2fXTrFByGkXpOtDpK23KSMbv1m7g5iN/6yioVlJNE+RmV5Cs7IT1YtXr2QDrJdq
p7Iu8VefQU7713BZvxffe4hKQBIACsRdPH0dOiS6sFYUbpYFGNG4p8DSR3SF7CnN3m7In0depO2q
BucDmmj8Dry8YaTvE0bDJ2LrkgwBgc4nLnPvmq32dyesf6JFVRqpnZjV7QTvcx9VLS0dwNOmuy+h
pmRobcM5gojlea/b+8qnnJqH8xIEVbitIHBUoX8yqlhwpt4VmOMwEJANb6dJQaaunOVba9dHQiQH
HtDMRELWE+On5sM89v+G1r05gpwDfisTbRaeVVvemWNzCTFYO+pJSwUKuNrHzF/OUeE9GnX+NaGq
6SOY0iK898THXA+JSrtzjRHDuf2hvrsTU3eWtXto+xAbnPFMO8zJ6OYDpddXzNCEl+MB7rT7ZAdm
krkDQ29oHBmH+3iaIoXJDl2OVZvlTiINVuubghK16vQcCjLXp7r6y8vwxSf/NWmwbSSBLpadHWIG
ZS1o4rYFEfO63/xWXoqiBsanYX7zoV5Ab4d4LkAP7XR5xu6M7xvHQN6UOJ1cGIU+LX/DLrxbI1iT
NUDBzh1TldbjlEbnYO1+x6D4dJryZFoNzyDsqxPiGezfzZHgqF4/9CMVjPxBSNGn3P4sRgmBockt
rHS9DUI8x9jj4QxvzjHEwawD6MUKY302LPkgrTZBDYucYEz/zAmx2NyfzA4tKH7oKPReefC3dfbe
CXNf2eEhdzlNIdtUPu1BJGNsnug9K4tMegVgxiJbF/9sB8VZZyfSCbHX+RP0ROphVzSbREyuShwa
ku7kGtAvShD0HpmBD3XJwma5mkNrpfO9zrDzRL5iDmuC9tqLXIHt28u5X5SzD30pd33bFI+yw1uJ
hflHC79DbNncehsACCvTbL4D3JWkaikrqQa7SExUPlfTHkgjMUGfCGT4GDKBbKAWW6pE/yqjPTHo
Hbict8H0b+4mEoX8vW7W36Gw4gA0Q9R7OGN6dBKXdt4RywS6CcyK3N9WQMfGTFZGYZ8Wyg6aHuob
JA/M/JopSmZbMcZytg8Iwo4d7oqyZABqKuRS6SD3XtXtIkvdkUtKIQdbMo5DT7dbL1g4sOZDQ0RN
yvOe1t315oanDS0ZGbWdcHww/79+6qsi+V+6JNuUTVLiWmro2AmsSSZGUR1RBm0KB/WSUN+dme4n
TQIFmfQrTpva9qkMyF+aiXVQZcXFK+RH1PhXHg7sfM4mJUgnaDHH4P1wxEmo/CzQU4csXMaPnkwu
XbJIhHXlw7rktX3oboUNrAYo7Q8hVRJ56LzXwv0hp/naFD3NHj1jvt8WCShO+dNM7RhDPhfUhsht
aUe7QttI1ga+LyshBmbHYkslU33q7fwyw8Fgf3psxAO/1a6Z4S+Wyf0zCuuIUCpWary6CBpTwS9m
pG+9gFgD7glkmUy4eb15X1bgR4A/kZ++FYaPkPG1nV7a6ScqkMIH4ISyIusXRKuvX5x8/ih9HY/N
r8yDF9H7Bwxd96Qav/qF2qUrDRNK7xw05J7Ot3rEcgxj/kUmAJQsxhJgBn0zI+RPftvsR6s+OKoi
NAt9akM8dj9wiLvxMxfXxsz3I28WOY8/fquuWEOTSjArQGej4m+9eG3MfYCqi5CtzRqyUETBCZ7k
OJbjXoev/N1JWy5PGmvuLdFhGb/HYNkqDnI/5udw6O6Ctj63gg2tzp+bVVyjcT6pyTlTz3Vp1+WK
VTZyMkZFoG5QTFUuZzcwySRq+Ton58TEd2+KfDuHYWJ2UB3Z/IzjFWNbceoi3peGvs/chaAH74pq
x0JfGlxnF6jbWM/pGv6rhL8R5MxHODUNfKxyNl9kRlq59Weu1dFe/fPIXE0LEZsaKR89SRZ0dXEF
BvqLh+A38gyGUAowbLIA6Gv0H2A0nzOqtdJeXgtKRrpmecBoAc98igBOwhWDyo1gTO19DkewRKBw
U+fA2Rr7IZAPzuC82gF70g0oDafgX6Pyn65Kcb95fgMa0Bxrz7qUY/2vCrsXLqZkrsZdSzrfwquS
zDlK58OtzM3vG106ptXZKrLnJV+wPwHZ+lP14bfVu12GVows6lql6EiV8RzlHjpyvphl3XUjbzAy
r3c3XgXJktwwkSBwFDT5IG5e/bvcb9k92r0FVVKW7bklGdfryiSUI2AdPBK9vRILNl/PA8fnUs3L
X+VXLiwXnoTefGuotw6s4U+ghaDmR5KukH3ZDDp5NT5P4POkEB3ULRhnCtaX1OO9ldlkNfvpe3+D
8zz5QoQjNB8W7l4eKNMYkGnY+84jDLbGcpeDx6OWeRql8ej08wP077Zwrccg+tLuiru9pdnTe/Pz
8GYwRxFTsjU4HrcrZkD6hviXScTWryaVyAI7wCSzN5aZY41jpB6e0rH8phM7DrrHyXR4NqqTBYIi
ybA0hyUx0mHbIbuvMezXsK5+Ou38Ljs7yLXH8DQWFutLn97NPTotLQ+B07yWhXNasEMsOS+VaNwZ
qFLTFb8beRAOfPDgvfbpdD8ERheDG4YbnZo7CNLeMv7DIxMDi+AVy39n132Yi+li9u+aCGZRCr7E
/MGU1QmT5IGN8s4w18Oq6zuNQSxaHHzIlMy4NLrICtEMBA9LQ1TRRS4YfguAYC2BncvqR5M1Byze
H0c4hNGRP4x5p9plviDACAuI++5Yej/YClm98Wja67HPmjdfzUSZYKJDxWs02xmFk90Hj8EwH3B0
IQQ7YtHxuCkF9wnZA8P6t1Y1wS3rblAzdTQ+xl+G2erczm+8KE68JP5SokbsjiQo8zWnvivXKAUX
dgjMaFEfvYa8uFickyJa1Ja6pLdy1vuMDpnCUUd/LOmpKWNr5i0Bnx0yfVh4nsj+zuhjLXX46AJ/
zC4s/PBd0JaSpxEnOrwyvxw9mW5EqrdunX8zi21c2ogcNLcustoO0KxnEiwbI2nmcut11i5DOG0i
4LUW1rxuDmIaX16VYf6iD9lXNQOyT732JnLCs11Fu0wAnffTA9q2i/IAdTykNsRRHRrH3XLxJUMe
YD/H+t2uxqV1o3eFxHbMWuwh/n9zi71+XBPg6WNhNOhNCg6A3Rvb1TuVJTzjYG6z6MGY3A8nRwIc
jtg8iVkPjF1gD/FCCEQroh1cR4IHDJT4l62A93ezt6Tzp8f0PAB5GsZrSMZIYnfTg1svJxd5RAvU
1iAS3aAbvZsCfVF+9zgU7jZT5aVokeS3/6PoPJYbV5Yg+kUdAdcwWxL0RhTltUHIDby3ja+fg927
8SZmJBLorsrKPGX+LqOQeDJuo6W/TXqxL/SIlUsmKzh7hvWQ80BF2VN7yEaPtGCxSTBYzzI8wp0/
tsFXMKVXLjjGfCApqoKiUT56uo4Ru9jwa7+ZVnxHtPwQY9KsQgchjQwMgr/FxqJwU0/51glbMK4v
ikjeJCEcyBkHxpiQUrA2bJc+GTW0SobGbTBYFBxNiMcO/g4m0xRDXThbDIX7dYGiwiQ0ZxwTJ+br
BDN1xRCY4TGPXfBRFYS2+4fF5dRE3VEZvML2M/AnHFeascZivPEQCox8V8hm51GR9mhtPou8DKYC
bXcx1SVNv+r2n1YXa9P9ZwJAsjiXzKD8YgWTi9FI92c9ORKr+4xG75CjoS9LhB/y1nwvBTsjMxwN
7IeHFqDOZeKuHfuUC2Mr21tPPMPSfuEfXVs2og3K+VeSfLBTB7IMozTYFUXTnUfr20pI2qfTJoHK
oIJgZUb/+kphlO6Yhf6jhyOy2/zECXHWwDnbE4ibtvPztkYAiy4ZxbiL+5u2PypMKl8YVyS0zlBD
92i8ICs58rq0PbJs7dN1ml2asA2JpVq0L3HNiyWNk2rfuyb3RUMuLzP6Z8Z6lp/G03XIzG+74Vqe
+/JKGfwRYrtWHAWcCGReXYsK1q77r0w2Nwt4XF3Va+k6MDSCb7vAsSajmrLILtc9vC1P4vnL+Ki1
KGdFZ0JusX+cuvQlZxd33yxqdQobAruLHoOQaqO3mn9aSuNB5dU55AMdDYzYBNsxtCBpcJg1jku4
+R4G31X8wcXEYiIGeNJl5m/hdOJs6Wd+rrlXO5lHy4eq3qZY/4xQ3hdE9Z+sNYyzzgLGIPYehVRT
XfVVaETrDeNWy/oj1t1P2b8iW2sbQwW7ING2uYzeEN0+I/dhKtJ/nVIvRb5rudfJWXhm/AGSbGvQ
CFXxE3SwD20szp7e+kGpf3Wx98tyXE6xE0u8100W/AnN3Bcwt6TTGDutA1BkA+JZe6GX+WTZudly
uBHpOQyoxgqhruTO4rs7qeCzWR7JNO9e4th08RIyJ8Q3ppCHjXjjZm752FUi95lqKJ81ExEWHUMj
cdm6J1m51sGoOpgc8Kc2XWqecDUFBq9CxOsL73VfECH0a6uDouHQ2+MZhyxhgvpInW7ZPFaHJ6XJ
GpN/V68n3SRRIiyFedf9whX/NauUEY5XfToGX16uL4q2Ud5zVpVuA0d9jVIn6OcxCBQTaeZicqwV
G15e+trmv0Q/LOPZyzzZ/a62UEDbBMDtaE6nqBf9QQrcPygMYOMXnFNXQ6FEtbuNOmNvALjZOiyY
T9gUlIOMtxgH+GtyBlm4IB8G5d7dIXZQUXOTSqzeBAZxw6hnk3qiCmPnRvPZRjjkoCWf25fDbmjt
L+z3LQVnd4NtktPUY6BrnRBpsPh2DBt+gc5vwJ68nIhzzrxpZYT6zUi9x0GiXUt7n1aMuFgVExGT
ZKru9k9u0e8rjX8CTbWKWaruNv7UFQeATl8uOomDHJK0wU0IJqdqSf305tlr+mVuJZ4z6smZbY6M
v1sEou4bJyMzpGEdZQaqDskqq7jyV2Nl5zMNAzNe9ZUkpdLN3+nEC9PM0bSZc1rbUQefErk5w76p
IRao3SzDPfD1/AKmssleikNhZ48jIKjBUY/IZMWmYbWqb0qC/5g8EFfTaiuN7OyU6GJMNZ9HLI5s
tHuLW/SGBP/herIyXHJuf8jj2WMQW1EPevZ3M8z2Lc9LZK+gKcH7O+EaqIw/cxzFYMI8szy5GkVr
G7W/QcK5HtFCr2cre9a79I89I5ckawkodvfe0J40t/y1ZrXcQshibEMhQjZUP7YpsM8X0YFwgV81
1mfgksGwJAl4L2FIFdcWTuH8T49tHZsgUYW2pDAoCxRlCyth0dikFYly2N58MCKFfwBu+GGK64fK
ji44239nSzeOdKXffK4/el5p6zkjfK0bN2xyn4u2VS5VSZEs8lOzjmrQDLpF9FY5OnRaRh1j4wYr
wMqsjozGaB0l46fezSxGxuM4z1/pkv2ug35bGxakoCC4lmV6MWKOOZqYeDXkMZigfk4xVYZbYIkd
KAkghpU+JVsjAUChcyqvLV6tVdKVX11gPM283AUvNt8iGKrO4GWMTFM/9CZa8Ihvn1Eg3rfCgsEx
2dpfjm19o1oiL9yVr17VOitsZLgEE1Ay9LubzkC5ZusAiDBiaLjr/+ICl009OjX2X5JeTg1LK8df
kWRy3+bTHwLAuG9agzRWMjyycmHPoJvuKD0IzIlA1Ua/XSROKxNo89hCYMwcmXt9ZZa7qfgfBPxw
rowT1aclmFNk6hI5OZl3HTxJMGhU3stIfzT0swS75M/FMHIoGIR8aZydhAPXTMWW4c42GjRu50ye
Ehl2u0BVz+WUfbke6da80ncZ1HTWPVFfDuHVrGngAKuvRqgo61DPafnSYWsHwcus7IeusH+K3uOS
Kv0sK25DU33WHdbHUjCFzLEixgktjmE8VTjKQOgUlj+2Ejp5FAhc/OWpzoMrHvxzMxmnpNH3ptU7
KMsf7MHRtpmyn4DOvQwuvgucP/dC9T9pHz2ovjsUiXNJEhSeHM/7kt6yIv227K/in8t2cdU/dLr1
2ebh2zwOr3ptvCHrU4Zq5olB6VbrBBKz92tgtj1EYzv5ykDljRO9388uhvhs3pmR9sdEi32LC9CR
yDaBZwKccqUgrhLohzo4tSFoAJZ3mxyWgdUfWlZGrbELftCEmUSNSP/ZZv1VpcyetIRzkqHYdRrz
e5Is1eGM+1QzIPQlDQ9HIpuHInXzrccAMjYKzU8dbhyBwUBzkysW5XDl5EC6jY5tsUqy5ZZb4B20
DgtVVfNhhGTuZxgesmtz3MkdKSJncLZhU+drVbIpt4nGA8+ptWZA/1QbLr4HtFRJaGjDSjtSvoHi
lWYjmUYCO1ThjYPo2CbGt9um5yklDwCECPxRxm7yoC6CbVThe9YMvDvGdIrZuKC71b9ZQ5tXDnUq
fE6s6xBbDkGoLi3//9Ay9mjNQ1DZai8GFpI4ErqXWcM9XYZpcwLNqk6Q1UXRnRQUSz+W7cNod0cT
GtTMG48XZwcEI2YAOZxy0843kMuI7CQNq12Yikvh3pPS+NXNNvLt3uP2TgRlaLBIT4wK9p3NHV0O
nLMq7TicCvA/6K7xppfOPYo4Z0BH7BOPZ7Jl4hNg+MEyRW04DZuoZZOskG8OFJsgDi5EmPZOrD16
eXyUgiFDKTKmuSWOXFq7exvEpxFU6WpQNKqVnflZV8JkMFB0asQgUkaYpOLPGvvFTMMtwvCbxd3x
ejI4sVC38WEaB6pwBrFTHz91LlyRzCneixxRlITapudXzxePruoHtJoMGZbuMLEVwXY1JFuNdYnr
KGy7fevB8iSo05xDbaADrzDmDA4+MTkGzg1vuLNvgmqhaT8ahqVv9cJ+8RJXIyQNNm3ubHiEBqGW
MgZUORS15ne5lWD+prd3tLmCbRL883ooPdTma9y26TbRkYCJeWJrrBckAiIoO6RrrgHBSdbdm2qk
eQ5fE1ScKrE/qwm938KFnxbe1sKssDYz9sxn6Ss+Kr6aZs/SQZAX4tjrdEcmNoGIMx8b+Ky6feeI
59k1boNjvbIDbCUZ+7uz9q4gV6VlDELYcC6aYk9CV2zHJt3MQ++r3EL5Thb3upMyZwTtWJfVCzyF
Y9UQhpSR9tlV44EFLAezdt7rUX04LCQHotIzlBfWS56CIrUSQ9/HFYp1VoYLLVYxEtHNYeOOBtwS
rzoPAN7t0KlXTVN+MGu4DmjDq5AxH8Q/7SmNKBArW77MZfvUUhVYRXsQDlSPdt4vvWdSxs8iElcC
2y/grC+BJ2jvu5MVmWejeXAUAhRdzkIXWOtVedIFzJRB7kiWzqsK0XbdwjUC0be1muliF0Tn4nz6
CssnL2leYN7vGeQe+2y+F2VLpwNfI2XRjC0QfFHj8g7ZkjKrj5wXnil2WONENcifIXcFt1mqd7ct
RqKD8p+sAdGG9GAamitjCSDKiU2Hb615tMMTHsd6MWm/DFn4oNLgFDEm7EGxQKhfcSn5Tm+8sMLj
N1XRNtDya4eM0PVfaacuFpSoJHXfUIQeuszDtcrIpWv3ff/FAHgVVxp1HN2iNZ+DrBwWRiRrmcXg
C0M8oNNhl03esH2ss+JTORCvlP4iGbvH2ngu6+7YOMR7oH+tih4zB9ZqImLnstW+Aw2bjMslbJnd
c1/aYJQhNQImCEcKUq/9hwjdDPKAwXIVeHJrOCxpnLGfTZlzEhymFVlmPFzXcMhOaozPuVfsIs1c
N2Vrc9xaIFyC/DWo+jdT2McMe000iDdgelA25cNIwYKc6/KuupQHeY9lqWhhPTZN5AcWKxrHXsld
J2lni24XmQgCTfIW4HJoi+IYeZ2PYIIOW61FUO3m0YVC+Mluqjspsz0J089gsRxhkz8kaAAOwF9P
TM8WDj+r+NIQ0/QKEzEGnVafoWjYJiEHXMx5uM8GnhQV8udH38JMLuYQTaR4d8qbx40bhqFvWYAS
up+SgColcIWRfY7fhs76QqBBGJ66b6qGJ8KkPhzkHVm9e+ss69adW505v4Qv4HqoYzWIP8rWTR+g
qunufQQjOPTdNrc9vvDCl8G0zjmGifLOG3u2DjbyIa0ldRNWpzD9Z6QEtVWMtxQZY07Ho8MSoaUZ
fKnpo7jLt7o97HQ3OQYWwS2H1dwYhzPBTDgd8GxqT0NhLoowJwS4CT3BtZ6gR0A8k2zrCMZzZ1Fs
lsq9dEz0h1J7hNVJtNVKGRvPZ4eTntl56tcJTzw/xG7IAIqUJtTAmUJsbsfPrrZ3lpipFMX8TiIE
pdbYi0aciUE/jhghQmJkDGNV5AP13GMkPimnW6ukeQsnzGNaTvMx/DOpB9b2hH2grvN9VAUXHTMZ
QbFT6ZWnxgPSGuQdvbguHeYWfeJ3KQjjNNdZ4244exnoe9ckd+x5AGpqrVvrTbYWE0k0RiHguBqe
ZpYG95UhABcVpwk2pW+o7j0sm7co6zlyJioclgPtRMa1uOD+IyM51FTmLKtD44SpxyaHlWPidNfR
GSE1pxu09decXW0r25Hr0YP1kKfK2LCC1jjRtT5L3SKZj/+Mm4dAE8vKyfivvRnzfDl8WkV5Gx2F
l7tZ9a5xxabarowC2B7rRR+r2PtUuTethyR4jm04OhWtgBddqgVMTuR9z/H9gijtB45c6Y46toN1
p2ygeRccq2Ll5eO1BAZIls7RYc5ivhzFeLLwjNGr+yXzsrEChmx/S/giVQ4JBP/LTHVXYutLAWW4
T1r+AgmCt8wlut+cioZmn/GlhsMrSt8I34BGQtAGxQbMqKRbyrVyP8ztybW7Jw83HLggAy1bNTek
nQROUETHBqhrop5Ci7U9blsvL+8InuWqwwKqouRURAofJl8RigEJwUq+BQICbgkgrNMdWFnRC8Xq
Wu/MzaCrD51aF+clJ5vpkdwZaqEOWA93MUb3VW5HJGUkIJ2o8x5DEiZ2Kt6qJL/DTB4pNI3HWNcA
Ptg/So8PQ8O8zQEKy6B7pBTD/RGNdrZz3WbTV/1CaWTuMrElNBXxOnf+IJtzenHKWNymVZoe+4Jq
wfhkNrlpmwR18Beovs8Fsw4y7TzVUPNYtbgZmoWo7VwCmSBfN+JhBli08vCn+EE0lb5m9G/SMR/m
HndO4Fg3r/JoxG1BdZYER8mAuceu63e6u/XGmvN3piu0nzQjespZRMPYuIUtYoMuVFpFhTZZ3/bE
zYwn2QcIwoM9a1TCVhNTK5Z3zTVxZOs/DSq96Y4boqlMR4ktTQTQm5qUdmpdq6RwdyJw75kqwg2l
6C3K3J3WY71ibPAb1sTPoOk/NyJl/6/dpOsmj2DTpNrDOMSPgZRXoSe7JIqpHvCBoa61Oyulpuk7
+ra4gv7SsSm0z9VLaXh/LFOiF0B0avEalRET3FDyk5XQvTCqy5BIMWC6Uj7ayLbrMkU7cawe20X0
TE7sJ8qybQNDrKusJyN3XthNimXJjKA/NXsQtQ/OMrClxeR0zj48oT8rx/zuNfeqxERpGZxmUmWo
ImTdR0IadsVShQBVu5OwgxOjRgcdxlvcy2fGfAwPItICuf1nT1eCFwCEG3IblRMhMgfJuz3Jx7o0
L0GcHMhd+oWNy5A5kTWM2Pb5GTT9bYj1fcZBHXbLUKNtaNz4cAyK5aDlwJNik7nWVhtt4AaQgZSa
OZdwohT+nOvP1UzcwAnaHcl86vvAjyTtBGhhbWw+cIJMPFofuhWs3dbdM/e0doaBYDSErIufdS7E
EEmbYcxbwVUY6xFYPnXMghz13rg7VskDpNH0NNQukztfonIBsdoPrdWd+xqnlccygZKJeNZPfw3v
cjEn+Kp0jdtTe2tNrgK0h3c5s+PC6MSVXtIPNIF1PuvWEwFspd3z0VgjcJSLj2ktxsEfudQSfMJB
NFzc2Dxbo7fHCeHrFtwjw7mxhoY32+ZoTpmeI7sPA5oN9sIY9TtGF6Cx0PcBnrOo7LeueY8w/IcD
nBDDoJYNHPOVUO4DMllyJk1WnrzW+5WTuSdTfyQDSPYwSIlM4MCzf8xa7aYAIvmQmIexTigJ0htU
lD+MH1zzIngfLJySRFLmdRc3b33Q3ufgvY6ZbyTTW5iNd71Jiq1jgMtwRX5L2mljhPjsUpO6mSn4
qGknu5ly9LQUkEzpri1IokaOU50sgR+oYvbVTHJK8x6budgQlNlMlsN3N8abXA1Ppk2Qryoa5klW
hHW/zf+Zdn9vQz3Y1cFEJYEZlihWjmUaWz4yV43reLapWe17qOofLeY2QKejS/cie4XzeivN4hy6
7Xdo4Cjz3HLdhk5OG8Lvz+jbG7qPutcziJHGhsZ9r+k6K8NwOFZ5/kkEjGKxpp7kCX1E/b7zSawh
phz7pfowmZu53d7RvdPiwh0LY2vZuFU8uTG84lNgj9W6/jC29dnr4i9Us0NcNigiDLtYfRn5phh3
qq2ukK0PHrj3JpJ37Jf6WiMAzAReaFu0h78aKwYLs0oq2GrXm/rewj9ZMOoUDUPf0pt0qCLtVz8d
CoPcij7z0oZsMwlH6D7DwZblW6aiBRKCl16xHiVl4I9ojD8FqHDiNNu6dvdatbVC4rXGjx7gF+Q3
kntEIXctGgnTCu6rGgX+BZiVvfU0jXjFu/waBtDTkuaZSR/eOlC9JGv1IHscJvU4m/IJp+1OOOnB
CVH68VL3PCteps5qpDCTsflHnBfD8PjQBzSknPTbhEdVa3AGLhVeIntvbShuXb5xEhRSlFSr0UYr
Zi4DNrS4zSCgnif8QGxCQBK3STa6ZM3n+svTDTABUbEQgVsuuKrgk2NIbVDdAnRZeQxOmQoAYMs5
zuOi/ZOcy4whjA9D7//VI/jbPHimf9t3s3yYI/MiSCuBzhfc8JRagqzOWi+G92ZpTHHcvNkFDiBi
Vh/xgMyiZ08V28BXdskMxxlWmMioVf5MupY2CeUuDkk+TWId5MSRTOG8lYqtKCDvvtuy24zx6GdB
wN07xCyuECW5d+w7wAQ34wQybCDtG9XYs6Lv3MBmmAi4+0wBO+5i3dHWoaNT81Ubx0w2MmYMouaO
8TSuP9l5IIIbpmApl61WJecxJChUJeqcqWwzW+w07rmBm5QveTQuXW8dLDAxRsQynjgF+hjU6akT
OAWVRWlosjwFXcz9qkkJ9dZwwmJU4R7pAdJHi9O7KPpVBFbZHeVTPnh3veIYDiMswawjEDd2k3jU
Cc0ZBNVZkv8rx+bYm0QKtBrnzS9a9lpoKNyp/kmjji9LEOMBwHyfjO6naMqGUDHACRmKd3eyn/Jq
pPRp5UYN2ZbEL9a5AgN7Yu88is4VuXMaqcH5JQH8Us7Ba663PypAE0NhORr9T2MiBFtptJuZ0Adk
JI0Bm0Uc2yzVMMZ/RfEhZoIJrvtU0IEUXrrLZ3kyx6fc4Z7ScY8PMS2x4+ln/sA96Kjhsa3cbG38
7DP3ldwnjiIQJDsZTzyHsfaepPrDMDkXtx3+RWzA4ZR2y6MM5HPlVj+TRiC9WsZfJp9uGABciKJT
PhK0tL29S7PRJ+QWG2YzZWduo8J4hcLxR8r2mJpXScy/8E5gg94LdAWjc36DWFwLPuRmmo52Yr1N
Fad2kx4Cgy/AQSICctqG2s0J0SFEfolHBq6UsbPb+qCSeQARuOLG1+YXm8E6yzt3Vod8L04qemAH
l6/jeEyoobyRJEawB4C0HHnkIJ21iRUzKWt+9GsGiFIxeiwxpea4YudsT1yHSNm0bYnbj9FwYPWr
H7Z0afiaB50ja643hpY9e4tJhkNOp3ObScZliMpFy8ySUfDabLp1H1qPGhJ+kSUb/Fpj+DUswa3y
xaA8gVLCey7vNTtUOlCKPDCv2pQc58VIKPJdauPDN6fw3MdfMmEyzGtVs6gA7bWvxN6Zcm48d1fK
4mLN1sW1fglj8M0nq4xwqzLpYJxi1TivCbMDW2KbC3/d2VsDrnpWmf3FKN4Ns8VLD0ySrSv7oXW2
XUPK3O2Q5IxvptB+MnW7FJVDC7+LBWvujX6UM+bungfUJ8UNWApnn8YSoSalNQl2qcnzXlBXacaX
zS3D6h1+tIjEIYMMVKVX+BWXoqi2Kvpif/hWOs52gku72LwxukMdyDctul9uMcl0vIVKuprQwt3B
WBs90d46PwoGFFnTHGrG/OXC8Q0l+pI4DCzcapDYevec4FrX8fd1HmoJ3K6RYTszPBwr9AbURlXx
XZj4G0LSmAhGYbDFjUcYNdw1oj8a2ocsMAjM5qqEnhSbeCPbD2GeQZzy9cMAGJ4VQZiBw5AAOeXn
oWSR3pIQhZIHTJvTmSu+1dtdDXYTqOq1L19zQWbaDSo/is5tY+GsNX9rxbXHtVLlCPKChptBrnoy
+nM2PhXjXiPX5o37uT8kU+1LAcSiCFBzuHacbJcM6aYMf1z0iRTsiJzvrLXYaoK+YeGl20cYJFfX
KrY2ZgUvCj9dLTyrwvxnASFXHvBmoRfr3uj9sA+hlerPMi9RkRuPnQsOjqd++LU4N0P8SNqQbXTT
4lzv1DavEe4ng2Ruw3IEmtCQdGB1hFdyNl33JnNFA5USKC1/m0Y9tNNFwNuRQ3AybLGZYjbXQx6L
meFOqtm13L3W+ES/kJjf7hQx2tpPaHPVaFGF6ZsRsB09NsQZ6tmxJo6JyJ3zYjPMnRcdqGV5RdUf
kCMZf7BWFZ+kMVdnQJadNa7SEESj0H2XuFE555QVzn7uvjoP4VN6h3F8jDuQbriaUsLpFEzo63O9
1XmL3DY/t0RErWsYAfWr6fH1znkkcM1WhIeuPg7as8G7qMe+JbYcOKj0X0kI6Fh/a8qDiNjAMz6O
lBfhbWpfivTaWQY7E5a5xQ8GplXFOMjVN+EyNHCtjd5hcJOvCdMZEpFyyvbGyJg+BwmcaH7cW6vJ
WZpOtkmU3bYNrQ17KhFmK7yD2koDdhYywABRxOvyYw2wxFKSygtQOlI7s9fuVsGWA+esOVu6pAVX
r0ffc/NW0RCFM1IdNeQU8ekm8LAIrgmsVvXB5YIw8fCP5nbRP/X8E3NdVp8r9VVgo66IeM3hP/cz
qEh6xteC7hQp2MW1qHMJQgyAILSWsCnsjTN9xhqM7QemK/a0ZTqNckaQbjc2O2iOYX1xFmY4VLAE
aBlsQ5smUVbb3H1us2e78Qf8xzZMHuLf9AlnGf5Z5P5MFpK1sz8ILDDelTXUmy6cjiw6XwmLjHxa
HEtuii732FvQoDlOm4bdPI3pcU6Q4iGTGJpEfBjGImhu6oi7nvqTRX0UcQfW13jBry3Zl5deWcO9
m1yxztEwXObXSi4uX5b6zfnZ8g68cwjPhP9rhECyAYb95kXwWI10j8v32MYAn+30r0zEuiubv15I
8IMaHoCp7vDwkR/Pc/2+aNZs9YhoxqIITsM8flshJPsSPCkLw8gQL0z6LHnxDAxI0kluzPNBCkCx
AaMREwMpJ2fPTjk/Ry6g7PPNmN7N3bIPLVKPXTBCWH62Klx5BBGGYjUbTxmsykZLNiCrCf2Dmuzt
Y9Saa63pbg6VJFOIt1JSFDATLaL4kGsPrgbQ8bmTt3C4oEqtDNpiMbOsZv6cmEj1lrik5cegk4TA
GkgoK5fxW6s42yuIbXZ1ksOTSMTGxQYJdtBngfvRxtIItIy2yR/lu0aQACMKGKNVTpOG1mKV+9x+
hwXuBISRG79A6SzKj068tfhF9LjdOGLGTEN8EHhvyAoqbXnLuC/Cpyp6ldq7Zp+a4DqMIXrlVQFx
7kjtVUzB/AR2n66O1Ku2w/wOddj6SbFqLyMOAJkM8J7zSjEUSA/t4G2NlHeXHTg5sVfJGp7Meu7n
neXdSxYfARnFGVkeDALcg/Wj1xPZ16uVgAbascnm4s0fI4FWLEiboJz8GIZ1TwOO4FnIq8LpGL84
7iHTn9zyHY6ptO3NCOrRdvdJ8GTzAMrkMOtb7DrIEJg6XP2dfZhoF/hLmKseF/vh4vEdw/0wgcNl
B9ZL7F1tBuqEWbw+86d+i+wmk62Jn9dk5BmT5e3uAZuXJEZSLztHNVslNi27YnhCR+KzwehsiR+d
Ky5UkBHLXb3KoC2wVw/NTm71RN29sheAnmGN2SaXlxu678gII7sUeH+QI4OY5DK2XIK13stsDo8a
TEx9QKQT3bFv0mM9klepHsq8pG9/YlJ/hJ1/y2HYRKW2nuJ5DcsHQaFaRcw/9dT7zDFkOlTAsB8R
8B3fUhcGgVB3dTYk8D20ADPjZivZ3YdUYDavNbyq9tCyNGsWt9E6h/Xz2D5MpCGzXZEVW9fIfuKI
B1V05WkSRLLg/THZXZt4L4PM3AHJ/VRswGGBmr1NtXRX4K93sM17A2bFRD93efrPJSXRyvGRwu4o
2G7TkF7nmmcape8L5mQj6niYnZtqPA4ta1QEwtyyLdxSHTDimrjUtObvOXTar+VqvhbbELEogir1
O5vafSiG19mNL3o772yBoDbUnLql+R06JIHhfM25XFkCvjVjdiIqwIIDzheHhThjMGNPSwxidH+h
qG692ujIFN3HxKzX9laxAQaAJYsMUtQhq8mSvAQV9ZLyO1U/mNMEDe5xaZbh1+wDlWzY4MNqyP2c
j1+sQMR2gue5LTbCGY4pGwnCLn9zNbUeddZQ7pN24HgdV03R39oEYjVv6wXsH0parqH8aX6L25OB
6Xsu8PubctdrYFStv6E6zVTZTn6ZZ2NnI+q46iz0ajPUDyHMmFGwBotsA7PrIdGwsrbXjHATewsC
A3bsUQTbkqYwVeYZJ+t+rB6IyXOisGiqwxw1Yw+I5fiEk9wf2BNVd0hxqXbT7XE3dPULmLOzxAWm
txj9nRfykdmyq5IW18CBIU3xWHni1eoZalGQBUa0T8GBFeONYMqvJbxbWU2UiDlcEhbpTeHadIB4
KR5W0C1UTMBFMLEFPsXxnTkqWICFCBTtzBjMVGMd0PA3rCBiC+S/HlEyat81KoiJiBNeMS86WuK9
YHbTiJ9xKg6G9mtDCM5GNjagSDTVZaheweTzclPmW8FxjO2zwaCYaO1OjdDRUdwHlzMT/TIe157D
4vUF/A4pu+CPRXMCIUNtawuzW9/t84nEdRMdWEz1nFjBPe4ufTVvjfCXEwgHOJGLERvgTFdlU3ln
3DPiLC3rkIPP6YfHjktCeyoa58C7r7k/GsVg3r23zWsp+e6yQ9q8RGTjY+rPJCDJU4fPAe7fDA8u
FolNKke84/2/YkEjjBElFDhfqlsMTxmM8SazQKJuPPpyu6rQWwcWLdh+bZK0Gj8IcEbGsQl1riJx
ILI0VcikeL2t6k1Fr3PIXqCQXiSiL8xvbA/jnzA3NV8z1M2HvsONMOOqd48tHUxMqi02yTWmd3Jz
fD3ZJiA/OQx8UuPEtkhWJunefZK+Sl464zAUikb9UZS0p7rYwTrd4KVyRHfJI7y8Oa27NN8CPmp8
oEXx7TqPLiy/Gg9DUT5MjAW97LWtP1pj9lubJ3t6H5Nji6OqYhEcwwZ+GvWHi5xcgeQEcfbLnesm
zZ7dyUvPRdWic3e3U+OrEWvzOK4kyDRGsmvNgzhFGitW7baCOtwppn0ESFnfSEJvZsmPsV+WngSi
3Ca4zGn1aaXgELjlKXWrXdXYu4C0vmZqF4yQz9wS0OMEc2KF7ys+jL25SdNg3deoLVGzLohjLaMr
MiU+fSh+3ovTy8cY+raO+8eV0z7nBS85gWZAd7Mw2A9jHUmr7SGvnDEYHrSAsqtKX8kfPcUsBwTT
u57mwa+VBw4G4RdQVsTSrKjpVixX3cQZYQzetspAwbRJtfLal8OvRrnL5YK/qA0OEOr9DvNPMpMt
SPU9AOPDkHuPmvcpk/ghYldCOIp9JUGKN5S4/zk6j+XWjS2KfhGqkMNUJMCcg8IEJV1RCI2cga/3
gkfP5WdbuiTQfcLea2tgC7jhRz2l95QBy8rLFHOhFkeQpXzciOOyDOxbbHE2RlBZ/HiFY3yPOXVj
YrZeWMivTpPPNljJULVQdplR/NGZFiMOi26hHAnEYF0VvDV2Ap0wEa8S+mzWwjnsooNQh8eEsEpY
GUmb5UnFa5m2yUpvtW8pxu+TPStjuifJq8oCxFr9+9CTSKxoxwB3eKnFOzkMTn1fbxrD+QsG5z1k
R1sVMt/JfH2cwam5gbjWKcelIf+yP3k1Sre0TcVtx558v2ILUh9cUYn0sEQG8Mxy5IXOPB21Kdrq
Cda3Na0q0booMJa2nu66rj3mTfmsxoqx017osI2RDDgQswzTgzcvSR3QlmxrM1cK8/EWMknTdGVl
WfKlJRp0onCt5Y65r3bFVbMCwcYI+6NIz53J2t/ZcmCjdxoVF165Z/a9qw/dlvPkR0T8jhy8kONe
sAxOIsSLibde13jSmT3E/B42JUrSZevW1g9CmV2FB6V3OlxOKjUynDvpJ8QVxXtlfU5I2hv1mwoo
IXjBSn9HBLdJLC3DIXk0HCahEn8C6OQQxFMiB9ZbBFvO5D8Zq+/IhRhwvBqDlbGV0EhG9GKGuW2n
Jzy9/xueccB7qIhj6LvofV8BH33fyguDSwx3O/wQamvLiFcVPqscjEqeKZDk/3XJfSDVrDNLT8XR
1vsmkkVyB3Q2WrZ5GMb8VOXJMi5NrIQYbvNqO9U1rEwdTiXZGUPz7LCPZbJ/7KfCVZilciftIQ8v
rYr5WhGeVUYadiq9GGU+DfGInd+ofMQSdFPfINoM/LXSU+vWS306jYWBj62BWASQTpe/C437TKBV
NxTcA7ztE5hPg/FBhjjDGqtlbmVeaRGj4sRrbpBlP5EXKLp9FKlb0eCs6y+IGTZ6+JhzOwiZ5KON
qM+EiyDpFCUIyltSZqqPSIYo0A7kvjVgG+bhT7CXotYthYOOR70EolyrjOZnDJHf0RmN0CrwCKvS
trepHlpta0QsYpMQzpVDR02Fpkc1YTeUAjT98H0NhbIpsz2Tm04iLJHsuD/Y+LxkhZskJikmU4Rz
fCtaJO7kCpV54BoBJhk4aYc2MXDKC9cpNPCbgYdgpm4NoBfMbEmqHtILk6+r8Bv8AtbdTOZDiJ0n
P7FEwFYbW4O5nuqYK2WSP2V/hswYbABhtEgNXX6Mlk/wKzQSWua0VS6ykWzltn2JqQZv1P0IbH1U
06CMwgFZw5ACFhaaMN+6dvwHTPDiDO2x57dcpFOCeAPf56yQp6CXphkbAQsnTQ2vsqqRD0EkdxRx
9SkbR/8UlvnD1gnuVggnsjKu+rS8JYCwyDpqvloN/gKxdBwRmY9UT2j3MQx+8b09pVC8gIE8GUO8
himk9lY4PcseQkxE4pxrldSvcaH89O1AW6CxHMrHvnW1sse83E81JHNhrGCr7UaI2D5fdVG1SKKN
qqBzz5OVY2A/iIaTGcY13hDpV9PEmZybaDVFA8st/5rSvSxrPthFr+cFBo8A3IrQH2rP4Tv2eFfh
eiorZyTswZhV01rmE5PDn5lAaKIdFafFYMQBUdbqXyHwtAWJhnql648WrnrmlhaWDtmUFl2uOOjT
i5vMxHqeCp1VAG0LQJM8KobxGUTjyhb+uc0SL5jybVPJ61Dl9M3Uu01JqWTaSh2sI65+a6kocGxM
gVZcv1Ya43viuN70vvzLZZjkgfoMQLxipw/BS2MbNWRpG1bZvabofUs1sBH49bS+f5djAbxHjA9N
jh5ppZvLrDW5ykETRsAbhNLu8IoCN23QMVqrbI4YF1ZwMmzURY4F25aFaS6zEzRSiaG4heND7Dty
baOx35tVt2Vhs4Zona/idHqPctzhUO9xvlnLLqCL7CQPYdq1Txg9+gX6Y+Pb7sszhjJXi52zPDA0
GhCEQFP3xfCJImVf5DUTGMS8jCS10CK/rXoSj3BImupiKDSkeC7xoMvWXh0mlo6qN5CdXc1YKY44
5iGPnpE7zpdrrjfQEmRlXVbmutfZNjCj4D4rCz7hNr3ZQXDpIqQmlWrv8jr5CSMGxzWBTC0jgHD6
YxfypZekK/ftstGK984g9SrUmKUJ45Zr020cWJXB2yCMwhR7yefEIRTXMTWF+st/J5rsoikjQ2lx
MtP02SXhoW+C7xmtpPXDvmL8SdbGJsinwtPa1vNVRgEl295Mdmviw7RIORZq8MfcFRzXsDFkfVMj
HcUKmi77QSve6oaSIqXQCVuJUaB8FIrNKaSuYctgXUB7VnC/EnZbVfYmZlObSsMWotW6Cusl/BSE
gQ01KlsEJEx7SQIHkJiP0mb5oApMTXMbU9DEpaN1GlVB6xWtauACpAeSvWGyps02/qhsCejw7CIB
tg44yQHnyPKHrY8srpPqe1kBEaP7V0bE1PVrNAnuUOD54/Yjf/AtsZMF1IeuovZFjcj84oDUfEVS
0ia31ZNpNHfYT5uhSy9kOy8NqsygTb1Wkc5J+YqQl3UGKnC8OasZLxz62cUekxMn01qN2t0gQ9xg
HSPl1rMV0rrKb9b0YWAWkdu7LEseWQRftjRHFFrXXj0DLD4GGkCCLt71bPr6GHclLQEi/MU0WpdS
E25opsD1yIg0kT1MKIRiu9ha44j0N184zn6mWBEVvcT3s2wszAbUgZkTrVTJojAkCaJsud91ZHzm
Poh+1HlMJ5VbDfMYIpza+clGoosacGssH8JQc62RAouXMQN1GDvszBx+H4Yl+nUK6JPY7OXOu8x6
uGJmwBCa55n4cVnfNr5/yGyNnC/IKNyirVmsZBV7g/9KW8cbEt0rNWlFYNOaNAs3szBr6ypDI2zq
DnNwweRu7o1ybknqfb60P63IvxMJHVY72khwD7JFqggeQXhR/iTWgc9sWoy82MUfteOmUh5qmq2J
rHirTcQPoVsmYl/BeZfFt8ieRa0spFH/1Ib9iBMzwPhkkMguUP0TibTIekrokkEk2iKuFg9yHY6a
ewQwPEMvG8kE27N6aWpsCTHMkFyjD2RsDI2xUGF1JVV7VRFXyQr482TYOmOIe2JYKFJK11YhJEDw
DMDJ1vZ2+mkzUSf6hwlo5kJeCJKLMiUrmbZOm2llc25I0jMnyanRgCDmoDEGqtysVr1ZalP1HOB4
KEbAK80/s3so86zXvM2jptYmv5FguMBw9qRrrDVZWkxOuKuo+3NsJAFpX377r1R2ojeWNdI9Y/pH
GOUikJVflcT6t3hiZMh2rfTZLDdQRsx0OSrBjyLCq2L0bhbF+2gqD+kELG/grq/8Teakrh1g9I7+
kFzFfXExu+qfFJAh1TtUAzGrXHwqjKYIi9jZNsnG+LXwCW7sQlt1KPcG66ZDG4JfQEiHhSR98HwU
Ww5pP8joPYu32BJgh4rvNnxPbaJzmK8oiHpVEBHhXLWMM1GAMXhHiarjz4OKgwpgL+nyNgjxe3cc
q+P4xRG25Abfl3Wwl1lRt9Mp0D4c2ZX6d4CnrPrA18qBN9TWs4yH78y0CK0s8FtrT2U0/zgdt1CU
ATjIhz4FqMTGSk0vSv9nolcJaGWAZOKvnrUNTn1wMC5Y402m0srnrzXP19nou0hA3cS4k7a06K+l
FBC5dUgZhpu8XE0B3xaAHCI6VXkMUvb0K/lHaUqM1Hhg0FLyJ21LUDkTzA38r60D34MPC2bOelCr
v15S/wHRGOOB1VTIMJXsBg4LpmqxILhp2tZ4ppnHJNLJmpNiESn3aMNKho+1hBuF8zqVkVTVyXqa
5o3PsMug1Y8aIBA24w0O7VhLDzKyMxuRVFdWWJCqJWmW6IYVMmvBzADS/4t1B1V4ubXZhfCkNzyC
KdnSLQYncm141J9iwhfMVxux5O7LaHYBPUmy4bVkuo1rj4RvkixLaA7JqgNO4OiPOrnig+/7A7Wh
jWJZ2hXBOmr2MXpf+BWTsxZ0OWhgSX4vx0OB6C6I3UZeM7qsmw0XdQ+m42SCXnE+1PJhTh9ph6gO
7e6kf6Tay2A1Ym9N42zlisu0hPMrShYNs1B8X712Bgg5SUC74Ht9K3juTA8bKUtCSCRwsxVudgsM
QMLrhwQARQ3lXD1ndA1examo4SE0ftLxI2F6Ur/A0kzxijmAchbtXutIK3F5l2YKff1PB9EOD5PV
3UhPaI4PMALkDtwmA74VENtk5+vY2ag1VynbusgMV33wHDpKkPBgwe8yAH7fbO1niFE4LBXniNRv
XVtfKB0w4KoA0lKn3QTqZLhW8mFnj4YLk+ApN4JGxgbNwAYwrIJgp6WrVtoyPCf7283jgmZwpYMG
7OyRMKk7lddCD5HMSWhjWHF/SdXFjP7y4VIaUC5hscGIO5btm56+lQkI0rei/pWwtNfvZrqy5ANl
YTr9s5NZRwl6CVgIeVnavs8YXBZ3Mu7j9IJCIJawsfTPvkCU7GbGbxTRE+0NiC5kviHdE6voHQCK
bYNzmuVC5Q6ofmVsyJtJ7KXeeWr5SfcqA3L0SwCLUD0Ih67yJ4AFK79aUgw/m75lA8QUFALirBSV
GgwxAO9uhsFx+LMUdzgX9FRWeUwA5Si3zP6exeyWdRgr9r8fCWpQuXfV3GvtU6I+mzl28gHaZcLM
gwhn6g8gGIv0W55TMkY3YsOvAt/GMhHQJIDJlrHsr5LIPqRdsDGlc5d6uYKRJdDPjFG5axY+/O43
kpcS59wOQJoJPMTgSVZXRGW1ysyvQSfKMADYlm9DphQJ/1DDbEhioRM3xsLRAhKo2U9clOEDcVBT
b9rwRqYHrxamvOon65cdRspu1ZZ42kBhwFvvTmb+wLDPdZmjXMZEEbDiJ4EXJTZvT8PI/qN4z4jq
MThZ/9HkYJ86jqhLfNR3GknvuFmZutxrceZJsXDUONqJoXNcwD+bI1G8hEbHoG7rwfhhlc0JIWKA
HrpqtZPTd5XfToQXkb9aoAdUG9LZKIDEI2MJUy9UN3G/aepLP5zx523xdJX6ikVKxyUedgj4fwF9
RtZag1QMtJ8Z9B4H2B04vTobHod+p/GlOxT/op7dtfg5IyIJkFKlMFeA6Ml8VjEeqqX2D6qQFGwB
7CjTcbAfUkf4wxKFUXiSUIAlwM15cXDNluTBtcBp1r1kE0F5qMeLxvRLoWeoxPQcJNefjzVsz0V6
wAeJDHNl4Blx2mX3HUy/5KRE4R+rE1vqXBlvBSGL+M4D4oLOY71OmfICUJ+fLNQCy34+94qng7at
UqgL1b9aDZbhiLgNzUhArS8PbB3ueAy68UuT3nuUNLn+0qYNUo4q8jLLzcgmH+2lTRVWBwel3QCI
EagBSbjVeECEfVaCnZLfUsxQDdSm8V+c7St1DwePZuEAa7Gw/o1M2y1e6PCW9B4uVn56aJ5s5xkk
noQBkzFp/yd4/wkMa28O+FN5bbLQbvcpcigKLUc7IqKurX5GeQDlh/lAqYRidjyM1jMi8lzhJPSy
DtwETJFtZnwn9adVeF1wEvGnoXmRT8MNYu6GgQz/YZV+jzyZ+or/K5+WhEpefFz29ibMWLSkS6Fv
43Df4b6T9PWAXGFSPiAwNA6LXIhMBODYGyjvVovBmpmarI6eNCtfCU5UMRChj5qeGfDCRv4nYwas
d6NxIF6dbNFx/O3Dn4ZYA+5OyAW5sxrVBcKzsKc6x6dJgsHsRv9iHm4mC0zDOb0SpSTnn3GysVoQ
l0LTf+uiXdmuCQnUY7oixhhMqwgStDj+puTMSKub9q2+DOeV8r+4aRilLqbPoURftublDLpFqrmM
rMCpIrI2AxblSANb6ZQGz7T4KELmymxrunQ6Ymsva1y1zAw5oJ3gK1R/ZOeeJcAN5ttoJ9iTOg9H
u08AKi13Zj1JIWjMyEvSazV9BCylLKnbq1G4DOLLHD0U5Vw33U9NaxYsRbIZ44MZrO1kBYnf69oP
rLQopj8TwPPyb6R9pyV6Djq1Onhvik/8yRhLgKcnGZNddD/uEGzUejUEH3L9LqnR1lblBc4/HjuH
hf+gPQQyzkrnT9HxgeT38JcFeX2Nh35rd3g9x7e626f5DyXQ0jC+J/Ghs1hFXJT+i0N/yagEtuep
gmyoQgUvqbMArfvGaTBVj02iCTwcqWhzDyHcKMPsd/sMuk+j69xhGpZNgkMsZHSCzNvAfgBVqZnu
GQcXnkzYipzKpCiVqK/YDfbkrlkUEKobQPTP0XJaNFFVhj7RgM1+BPI1oVtJ8nV/TUz1xNoil06Z
4UkK6ivtYUbjm6Uf2FhoH5b8L+Y5THDjZRo8IdS3MJgfoe1ii32zpR8LCRD4FzW+m+m6Fps2OTvx
Q/dPeIlQZiTgf5SHWS/tZofS3GEl1HFcciiy35cRLrkBJ28EfKkyvMy5ti2gG+1P4athoAMzdKfW
NxmpY2bcYDeit11Ng/NW9oP+1hh/fHhhfNKJPNJNlzQBKqpPfm60b4maRPzj+Ec/vfjOQ9YujbFR
lGNvnqviPe1B+npB+qFPhwowvuoSCjHgk8ByIIj9mmjQi3wvgW6oyA8gNFjmcl6r47KwHlnxqVB0
Bo68tGFbSswb2R6rpDYjQ2m4g6FovYXWtmsIJa82cfMndd9DcAFmgbhqCc0bVH8La8ftDBe1j8Aq
iT+LjN8FP2ZMLnrkys4+Mt71lkAkgswjSiWSNtGl/dUsg2F/8Tihvyr5FquNRCWd19ZRjAxzAejl
C2lOreoesnRh/+Nkp1nk6jPWnhcOlwzUWSQbB83WoS1jBFrFCiXYS0a8l3y1Fvwn9nLTj9J/O2y+
Q0Nbmc3OLt5NRiiyS0JeibGMBoyCEH8eIxgd2mY8QIyUVhl2nBxXDlaUCuF1fPJjArZZQUOvgSul
r0JujYlZ860JP9R3mCO6yaaCsAtDBbSJDfJe1Ozkm9eU3sBTNMm2QhrHvCckpCUGy1/gBP4d41Xf
HGzzx+BSqs/9+MNCfRGOH/q4sX03cShDuSdYoUrjMwpZ5dBwLnoJcAdjJRvYGLGCa0vdtMNORqEf
aztUCM7wl0E0QFhfkzTBGs2X5ENEqAaTakRkS3odqLSjA3FkXTL3j9iqK+ju0WMG1VFC0DzK2MLG
Ras9UZNF4XqOpxiYT+fkd+fzjqcq6A2wuPbrUfF88xEonyn9KxqKFv1NL/7S6mfC/qlYoGhAibDk
ZY7cSnCMOyZNB704KxCUQ5NqgcdiYm6ybNTfAUakkYKsib965iqluio5ncAoGzB543Vc3u0WS1ix
UwpuzZ4KRt9YnE/9Ow6CkVSs6Z2xAGjVLc8eK89Mu4RM68q1WX6ZwPgc5rwghT4VBfPK/FfAT8S6
ibeRzIuRMSwqVlX5LWICno6j7k09dvbuE3/CLC3Dx+qCDg4Ig6qbPYkXTLaHRQn4y6eKbzLQpb85
Ov023rdMPysPkcbbyGNQwwwU4pj7fzF1nyISz9I9qzhr6KIgZ3NsmPzLhtsHnO1AtLEBskN/b2Ko
ow9iV8cWOa32tLNPlaYWuV5Y3i3lTy3OtQMIvnibk6rzEmfLokZGrr77zDuwIbDhI9wlvZjEuTj8
FQvdjP9McewhEM+ALvTJEz5NztBP0qb1KF+yuoxk0JIYGgoOyyQaFwnEccIQKmud2U8C5JkXmnz0
UfXQhn8pdEnrBz0BBqyL/QnPzAy8MjlW0ysoqQTIm7cXUfaVIGgtmmcQcn3zW9D0O1NP/RgsJa7w
pRLe6o75BoYXr7sWPAHVskQA0hqYIbeBgYwhAk63NOs/vSbma6OoHzV+YsNBQVgfM2s5HLElLmb1
pgKGH3hmwFUPOKw1dgNHo0+LwMgiSHcReIWp/1Um4qOX0riPiTaiwwF7CTa/j15xyCP7l2f/CiQs
xHNthP6yp6/wn4E6QpU2ifaFjcsz0pgMo1XP11bNj/U7ck9bukoF3l6LG4UlcnOLu68OMZHuoO7C
Ln0YxxNhWWQpG3iSLJ94N09G6gxamWNFkf9YnSTSwZe2pUQO4o02pGNLXU3HNsZxlpCIDtLXCNdt
WaycmOhYKCQmvg66A0V5maSA8c9gUGN3jWr3ZGJNw9RsjyszwA/21BhCZ5bumhz3/CjOUVBrzvSV
YMuqil893HXKvm/9pUxVEiXLCF9yGnYHQsll/kBC7AQ0vekAYK/td05xloOdzzLDfxpXlHNN/2FK
zNseCVQ6Y/SykKaLLe23jiLKRhpnkj/ViFv5S/YcDIuw+83xETLvAQF4CBC4QkpVn/QjLdAEc237
zEUX4A7TbmajvA3yl2K+4oJGmBXNwuieVvFbGXct3gAPXJjttuC1VKEC3ozpCCXeiZnwHhRWAr5O
GTJ/xRp3783qvuPom5yNEFuw1nlG7iE5A0PEK88S2RqefQKfYCOHHOuuYi8Ky+vTgzEs2CXXDPqM
DZf4ZOI3gTaCEFBwmPJ0jPmGfhX/3+gs2/pq2ONbOXxN3E98ejIHtTjAia5RxwqWseaNFo+kFcFg
Xe0Yq20JZfVAPKKce3NCTxQXhKlMdM10N0VHX3oP80+p85ik6eIWppiksq8uYf1wk2V0jiuSCeBF
WihXK93z9bOtHzvFhcoUJZd6vLIS6yL85M1LIK7rMF+Os6+JAzLuIhJV1lTihnoU9X5sXkoh1hW3
O2iv5USuaP49H4AixUwfMdArn/lsTWeEqZXz0JPGNv2ywp9CEVuz+LEZsWJtsztWEIvcOmc0L5jA
yFNko84FhRSj8iR7X7bM+9Zpf4hbYsJJciC2jVRGVMbtN/QFVGWbOH39X7Q9FPse4hnUGV8vU0yZ
NWeuw9Fkop4GwdVycXc5vXr81DWMTMcZON/z9YQhjtq3cM7G+EcYOKqiA4G/Wrp28nMtnTqOaRJV
Og6aca+SHUyAgG1w3G9Vk9i4bWRsCcTsfyH3tMVrUoHKwMoDuoGmEUQ4SgQUwOI5spUIf6fx10IU
0FJMpuVe1RCkDgQzse9sWaTyyvJUrur8bNFhxsZvwKxajrELPkdxFvWtz9a1ghxy7WuXzEEFgWk8
196kGJISt6BA5wrGAf1PvuwGlKbkKTYIG7CaVRgtX22Av/VmBB2/PSiCucVjqiFBuZJrmVyG4ABv
JWL8jgvMmbqD8mS7JHj52u1Mn0XBQueDO9VEsctSIUs9/TXvKzQ78maeZjehBQKFchcmBsmFLnYs
Enoo5ZzO7YdRH4DZh9OGILvCfibtFsY16iUgVSWdcjoAUdfe5DPOL54L+8yesm32IKhGErK09thJ
f5Z2jJ6Sj6MGm1OFLIZVaAxIIWFlXtTcNUf4XOQkuLjPaKzsmuvubcYn2hrQw7f8XjMsb+JoIRR2
OXOHR8QpCoOGDc8bJZhdrVmk4s5EoDL/A7X6LNJbLs+uPtwNbiN9mgPRQavQps+AFz/y0ExL8sAy
xAXck9DdpADh9qs03GDYBXWIEnfgnnEVk5gPzN83X9g4kEBqf+varRhWI3sCTIE6g2vsSiinUAnK
5FTkvBeokt7GQ2zfSSyhhlgSuqqXD9Q75HrUyVeOJQqeUA2nX3hTQgcCo3ylOai6NTqEY0vLegyE
13QXECFUMwdiZAteoOzKnk4aDFjbtCHspBUvCjcFr0847kPrK9a+Q/29nv4N0tXpf9RizRy3RY3N
VtNpYY/rFntWzojqS1FvYeMzYFqwBmDgh/DWq8udaRi4MCDVnXS2ZEa0zXDyYvQxyAu28S1b6s1h
/x0VGwYYhK5CiOFv/KO8kudcADTLWPlXItrKk3ZrUUcqykxxr94w2Lypyi6FZ5P85hhyZY9SW0E7
vrVuFsKfXh/X4T+5O5TNMWcD6JcvDetvx4CUJlxme6whEl4F+rP33yhbU/2Xj2vV8jqZ9j+YE/GE
BbgvUI5fuESw7k/Krm8fcYsrni8AXR+kkeaz/hbVOUqPgzhl04+OuEFj01VgV9mGDFesnVFeRgez
KLdxzE4IpUu3q9GoMPrQsBieC/1q25Rm1Vo1tkXt+jBEGra53Toozl340wELLifglm3nQs9a2dDX
s/7XEGtcG51NNre8j9FjwQMjyIsJBjjsLLo35Pcm6Z8+7Ep5HyZ8Ws5nOW6ayEZPj6f/JBcfdV64
ADhQ0Ms2N8Ym4p3L+zV57pBVziJeDYhGEgW8Bdmf/ApOcpTACtL56Bub/GTaseQ6KphnjJP+Gys5
6s2L3G27ifDEdJeS5OUXvHF7wYZC3qQTMThcR4N66ZUz/VwhzhEuLsboC5MOSj1qvmcL1xIayVH9
QnLumLmxaUHFy6nCuZMnV+JILDB2kFBIxRQCCUmbZ84pgywzLf/U3kWYptKBjxzybV27Mv/b4P6J
SfbRwwUK6obErZQ/Gx0C8ecFmmDxTtEks7f1/7/lXd6/VmPTp3BdcIvV8/S/YE1WG5fUWDayvQuH
7xTeQwd4OKeWbFH51Si7H91wB9nhOYS76PJCGC6wVLCHv3L3Yxj31LqYqFaRvVEvMRur3gFXauWZ
FUk3s9EW7KNbQkmJ2pjMaEnk+yoVDCrQWtQ+DMrwgJ9pLUgKNqP026/2RnJLQE8xZq44/6gWP9Gu
YCWPINFgIbNJqqMeqtdMuzsg01wXwZ+J89IJcUMHjM8OBNWQqmJNPzXDisTfKd2f/muNJ8X0TNWt
U/wLfCov2LcjIMtErGIUx+OF4k9j2KLfzWpfC572ldmxxj+Z1VrRehzTbpOpG0AktJxeEGPoQ8Kd
V2LtwIisp+qOJglkwRhpS27EgSDAuOb6qyLctJzl4yLOvpt4NxciYUq93itvmbrt4684W8W0gZw+
hN+M+pMsTWNWum359WrKNkPfyKjgNkRw1lAANHs/fJAPZGgLx9izH/K7Hzs5A7AxLLBP8U3YJ6V4
srxDKKubp14G3oVejB6Dr2DnpOequ6o5UXce66Mi0Vy7OzPg1uwdH7EfXW3jWiF6DTG+Ts3Wks+S
fOy49RH+sLuxmdap4l+vYKZAKYZyPCgOfQBQOwa62p7M+igYsiv1KWoPI4CvjkED+VPyfCaR28oQ
bb5j35pow5jZtKlmEHzArlMIITM+VaNg6AbEg71HJd4VEKjC/MeiEr0Y2YQb8g497BQsDkmtIhJ3
l9twNp5Ne8BvD8eKJcxHAUcb8tSbbvDVXiTt7Fj40hhB5frZ7C5GcgmoElT1pn+UxmPqv8k4Ugmm
pIfJr2FynxezPrZM/VcPVn7jhvlPpPjrzACAXLyXwzPMrj1heaQcmjSQm6a8jT5PuFs45NL12JHf
phBjAzm/NMMsqSXUwyig+rPPQDtzp5ZFJtqCZOMzfbUvQtlJ46F3ONAeta57M5iyAgqZUPT/xjZj
F8VLslcia4fGYO7F+B81/D7W5tia3lUmWP04LH2d1tnO0UDmXk15WOpQIP/msYo6rgk3wPKU8Dlw
diRnq7/GynKUz5F+KpQ9qDCKuZgIX5YrqYackWSIZhFrn6iifW1ZdgB+XqntpQx9KWlalOE6I52C
R18p3onnhMi6qcN9Rm0dgi2o6uhN9++m4drTokYDWUcfDqfOOF6M7Bd/utF7E1I3tqMo6tXixNq/
zEOE5c80J21o5VMjcT7XXBuzc+eYKT/wGfBdBi0kokP3Oynjm2NOW70gmHz2/T75O+saCkIN+cFE
N5GhlsDvjf/dZpIdfaJP4fkH1Gn7j9DZyXxB3BYhDI74r5iPKN7yKn6l+RcfKnvhLPhqGMNBVrFn
LUEBoDDdq68xZyPLTYR2VEPXKbNsfph0o77KtosVA64lJg9bizdMZ5p2gSBqjRxXeKGkb55MMawI
KbHwGZdrx7xKDCwrdVeWK5mXrsazmqtrPHwC82NMXoaYR6H7yX9RiICSZki00PJ1KdA0LlFijxK3
H4PnAEBC25Vrrad9eljFP602CRT4lZlvDIwi+m/eNogWmv7HzqFMd3aG1AGRBm/qjsGVE4N1/UQ3
Qr8GJzdj7peTFLF1WIfgSxMqSm2Gq0THaMA2bjUuZoDBinNqW4bTHRFc3ISdy+5BfYZ1s3OcLyV5
zGSzRAH1a8eL8RiGp4J+W0odZmUlqOXWreRTVLXLoXi1CAaUpWZtYhjIk/KeoSok4XghTc/YfMbD
GaKLU3kZGJn62cSUj/klbBjCim2kA2AtvmTWExmRHGbT7BvshrGxr6xtUUSslW6VIEhXo2GRbxa7
4/iphXd81LbMkv1YS2JpyadiQj91RRrgVDhez77htXOfoZ6hilLx7uXoPnA02Sb9x+DqxbhiJ2jD
F8vpipDd0vK+R9ZTZRo3Ak4kaGDsXSt+l4Ojg+WmLF8VoTB8AswJ/B1sAf4t0+bggWHZUn8yhMsX
EPDXUXwN8cil3YfFfsZH7mI+bXSKSIixUnLBCood8SUFF7U86uXTHi5i9Ap70x/j9EADAx6kj7yJ
+yn/y9BS5WKDl5EpZ58u1emSNpTlrSvj3gGlLLast5J6rT7QnWnmejJXTX7VBzdVaPbdQWNVUDN4
RmaZd98pipQgu5GRiqP9kpkn1lSMKjtWHNtsAIa7DIYLNAV12OjtvW+/VCDl4bcqjn6y1phcB+Wj
NxymxdOCi8I19Hpj6ufBvMtAIGTnOxeYEq4ipZgYXGNkfI3fZaETHEq5Vv2NFLeF/UiKoyD0Ydho
w2/qr2djijGaSyVaj8PLwXeXIgblJ+C1MY7ZAO6Ms5lYHRWftAh+UF4QvzCYCIxWlL+Sg+i7v2oJ
cncCJ3H+aPUmC39QwUbWVcztzQpYga8fBwprPuA4/qu6H/RVItvMc84gPQzARZgahZZXDPTf+Evx
inbJKbPvcn/x+WxTRPw6UnwXHSvbHTY83SboPfwvPrG1xqFhNRczU64g32OC/2poTUNsDx2xtRIo
kDA5R6j8Iavq+YcNxTh1QfzZ/Qq1fRtfreA/js5rt3Fki6JfRIChmF4ticrZksML0U7MuRi/fhYH
uA8D3G63LZNVJ+y99h7bX1R+Kfa3yRIbwSCrfsFx3UTrkAj6aCHijS7u40ThKNEPvIoIu6/XfpRE
N+iXAQ2xRFmizjdbSyiS1wfXCoY2Jjnjx0jwV6FkZQCOfoQGsU3vTXjsWo4Qd6n6d2YYwq7IT71l
qHNKrF9eFm1wOg7NpZP+0s1Po2Vg2/9DC7Vu+hIVV7NohbuBwb7sGPVPyc2ZJerNp5i9Up9GNY9t
CY9LGF/7gjv8p26fpQMY2uH7p5VlWfMyUoAbFDAJVVTGdyNV9U5m7XDIazIGGZZ9BMlHT8lRRRfF
ZotK1mMBMJDBY0jvXGof9U0PWAo/m3sao0cmO4KXlJ6Ty0+0nqIe2uFTUYoNVwDFvMqhItc0zRBG
av9XZ4pkL6Rxsiae701twaPwxq9o2ughJf70CU9FYW/fD1/CeoSglYgtIL7rxbHPinJwhuccljKu
o26lmN4IkxuniLhPxZ4Z6Sg2DT+I8R313x24kjkCPO33vfjI4q02vvuwRxpxDDRSvi80QgoeqR5L
EMox51kgpKzOswk7+2s+qnxY1CjAWGDp7d1AHVLyCNJ0pdFqso7COo3GLrHfM3Kdiw16buQKxoMZ
rZ9D8V7i3KCIBdz0YqMpn3gvnTlr9ZmzJbW57SdnNfG8Wjn0K3ZW8E8UG2MBU4G3pH4VNkO4f1MK
/sH/M7KDau4FwgTs0B0qwvCBJ8wYnrqxz1NqUR4BwhtopusaZvfR5MVILM+Zf50/RnFo5nlcs8dF
mYY3AxuYTuEyUOEkLBbH4DZU9zIxKWD/OdlZK0ixnces66TdITHB/JvBR26D3WB8aj08w2xpfamI
mmGsyPEcY14s0vcw/4rdq1nsxHsgFy68SibI8NkETlrGAVqGlByRoc7nSWFZD+ELyITAuqlypmah
00q5oOmMfX3fd+GuAyUXc9YSTKMhSJyV9bNfUQbtslU3o+EpEM2KZ4HechRXE09AjOJfz1dZvldw
Z0FtEAv9S9c3Gm1c6p8T5L+5cqZvzFBpKzOo7Ltql+y8x5y6ABEfq4azC4KsJ+6U8FTywN/hL9mf
Mrymk0oSGMBNdFwgloifavvMc8ZuEUz7ST1o3U+l3EgjjvQDHysK7HZc4/h4qf8p8/6jQzvL4I/R
ZsuD4GBZM6OlU31n/srqqXCCX2VY9eKH4XHqeyYAB0Oj56LDCbXvsnJfLCQ3LQMI8Z7oiypkrvBI
uSKQnnsYCLSjyAGCPUYDDU35tJW3DsRCGtyc5oJNjEGk2b3CJ26CZ2LbDDhpINrNgLJB66E04IIL
3GXAV0YmOJ+BKwUnd2f8s5t73vKtp8cuOYIG63GOp/7OqP5wdFrqlzMuBUm6OLz01tMUQrgnn9/k
z9CeQTV23bMDSzu4rwNlmaJ/Rnq5ttLriNFOosoN+VYIilgkjLa0mcA3yxXZY7oxbp6lGqyLOF+p
+kP6m5kNZa/E9D4yy2zQLbZUr8UhHzzXxN6RnXWYMvZG1DtCzzjB93ayD8WJvREevq+KGLHJYE1M
zMukXegALXEs2mNPaHa2S8qlYq0CvL/qHq+hKD4bBpmJ8wjNu9P+AXUo7ctQ3JEnchhU2YEruY55
jVdjTfl8aSv+DptW6D7k3cJ+XTbVJg8PFe95k2XLUL8JtOUwBueLqAw3o7zn8o5eHUjnoaq28h/X
KudQSXpR+ghCupqXVIPAvEQbktm3brgyxHcmwPW3TD9yRfUflo5q7w0E1aK6s2JmpcEKM+IOK8jL
4LQhNAG7udwgehIEsui3rrhrn1lyk223kG85m06VT5UkkA/N4W5tST1Uk5VGZBfHMSr7KLqjICr4
eRnlsB9H3+vcTXqzOe+hQaid4GbVUZenUI9y19hjvePB/rAOqrvOq3OLbD4K7n679bVlbu9TKS8g
y5YRE6MogIcIU5gMsBYdt85ieI1VuxIMpCZv1uWPz9oOkFrf8DKrKWWPl9QrLqSyXUWPzunucFOX
jGbyie1afAKBC3fO737hPjQ1ySgRukHytYyjMl3NFrhYdlPb6wB309+b6VcC8CQdfgvzkpTc0YyS
as9BQAOQl0DTmoVod0nCD398l0jYOZDeo/C3FohMnT1gu5K0YndYVqW7Vij9lA9KBGe+KrH4QkzN
KFxUFjuUgvjpCyQ2mGHZeGfda9Bv02cYoYkVAkDZFfURzbGCZBZ92ADzFbVNbb6NcDs6lL2u+zvk
u4kthuP/9Oq7ro+rADq81X7QKI8liE0HeQl0qBAthmAIlUacq/FOMVfdw4JJio873OEQYmhbpksu
9xKCHYpfjWm+Q+Tuqp++GNeb3Y+GomIge5tJ6yHRdrl1qCgPB/PRJ/tR2Qz8gvQRMpjGBqQwtxwz
k5lck5wxuLbg3QMVb/DThfKtJ+1PSgpaGwrUXRjHknVVfVWmIzijBU01xhJOwTz0LNAt8JSI+vbV
VcdnMIulxSoGVdyURx65nL0hY5/C/s0os5giQDZqLK6Q/quxz0N6EgR1tXHJ0U16DoBj/d9ow0Bh
/C5RzGVHvXyxqbxG1LBIE6o1D7iIT6a6Dej9yaWkKYeeUL0w82msT+0Rxd/ouhV1FZsLNXg36o8q
/hXAkFUyaad5AajLZ1ntXHiu5avOjYy5X+7FcOGXDFFBuKeZdNKzrydtnIa/YgSXMR2uf0oDVude
RzACyNzdWA16TsSCmw4UFsxDde+b5OyhRmuWEjUUpz3zhVlyge6f86XkPUgHpAfdE4vKsk7uiTV5
VkdSyCAfuvWFkc2bTNxIYGGDhSJuAh20KOTLqADkH5Cy8WdzXbD9559jXh5lPqLq4t1GzEB20qVy
ykUBw7ojG53Um9ZU10K/Z/V7rNRbUz7xZtfRh5+b3FmoTe1rZ3+0EQ5OZlJGdx+Zx6aU0a2vrSfk
Alp8aps/gg1XDaI6ncIAleAQjBsjFmixw0tFeHnNx+8yOARNGjYLBUhFiTBRUJ4l5meSbdviUtfH
AOtBBJnYiPNHivXfxXxXaZ7iX1L0j0a2iijAXRg7I0ndqW4xV5rlzYxaxHMAr07K5aIHKEfc/TKU
+ouAq9J2pCB6FXs3lbBYdKQdJCQsYd7k/41kq4X/XGhwrArZ2DYHSahW2twz4iUCTkXH9IbAi5nZ
AgN+6Vk34niAl0SEDvoVhz30FFvssVgMYfzrScMF6kn/sCFSattNJFT5K4cghYoJRiw5w+hx8DYt
RI+OgjGLQRaWWyXrUfxElkXZoaN/Qbc4evXIqsSacL4wcVnirMzZ8okxQrWIwx/rFCPUAYaChQfW
pfrRIZECXucROmIjW8XIu/LhjdCYzRTfhoi9KhdHgv4HgwHiaqxjurnQNWz55KEJu32FDXpGZrYT
hosAM0Xf2nxpPryDukleWFfE8TYjAGV0vWY25T+C8bd1rhiscFde/ZpzkM0tbDKRX13lQ/H/Zc4B
zuJiGB+df021D1F91EDz6A6mU56fwvhT168l4ZUBL1zNrTcOrCBZrlCOQCgY4WOFnD/MDCs948p9
wzO9iLVXNb0L+TnF75p7bFijjc5TRa3DyjNm1W1W/iJwmazqzKl1zseQe4u8SPaHjFymyTllQ7UO
mXpFzXH235cqKq76N4md+zirZENSGbPo2y2pGeET5nTV0BJeau2sEj7jXPu0fen7+QYD6wGeM5Hn
0Cn3RI664XuMWF430B0qxDOFfAVqgy6LNykzww6fGHlwi4xBo466z8J+UZoGYJH5F9o/VTz9bsc9
oxerQVFW7BVAdLOKtiQTTPqWSmwIdODC0JCLf3c1K7JGBpzYxqHoKxa31Z8EMmfzVIAp46IGqG5E
4KuqVdXWGwjeqwih4tBR1EQ+0syNWR/7WBDalty1+jsm1TEljaiu3yoZEAN0IyrElJt+2Pl5eY5E
glfHeVFZTlUGzWs3rgiiZpzzWczf+vxhNO1qdC3ugpxduOWiWJ3bKqAtEQMMfVfqJr8ICRBWdn+Z
EZ8aU/tVUDOF/f8ClUXL7FJxXg3rTHYBKBouGHghpiERng74qNtlihqBqanlYqPzuPZCifuOxUcM
NEqPfnBGANWkZgrRp2+FudfZHCBJ9cXVt9+d7iBijtt+LZp0X73r1DYTi+QC06u0zUWQfNrd/2Yt
orwVsD1HIrsrJIRdYwAxJqklib2Iyq1XwhefpmcCDOA2mBL7e5ZwQWwypmmWw75wIgJJUPyx1jw0
2twbXoV1iXqXnTFgPCh6/dpFQ9Nli0x8F8XPpCY4/yf4g17NZrkpv1AznpT4PUR9rnw4lHTUZ7Xj
tWh80X9GAcIilqJbreYx25cSHJCxUyW5SfpRDf6p7KtLVCrqgiHdpTTM82hmz5xVHY2IyHct6PsU
Od6kkSOaHMxQzJkICxVNoINtxy6+7XL02uEPxEyCOaJGoMY4hr3+DJk3TopYd+rOsYx9ktsYrnoq
d4Nf9kwGAxpATebU0CqHm2Z9E9E2Ie+BZ4//pZFfBrobgm1Z1e+AthiMDof+HuszgvVFGgzfTDJ9
NwGLuxDvz5KXgICf8NseLxTIuvIWOxiJGIE4qGLS7lFWkB7UR5HEgMaoteDkzulOTAD87JD1r66e
YMyjNEeIoi8LnqaGX4IWvVcO1wlp532OUNaBFOrF6Rfi56C9deVVVID7+JnThYMcAIvci7SxwqPV
FmzMmUcuDQ3M/rJ335ETxLmxNNiIrgP/4SgAA/WlyvmtOJ0HZ/slZrgFQyVkWcGRlTjLHApVuE20
bWhaII+fg4/4DEInWyvWMT+CZ73Cj1DYjWdikSShk39pBODP5G9I7q5F99nzad1Rv9b8V+VvhHpR
x31W74a/DFyfMyqLCrnI3MuyZdOaC/mVqD+IvjoUORr0yzQh6WCv5iOpOdE0xd1GwzDUMfgbIqYG
8pT0P8KsABFjHNjbOhnSGt/td1Gyl56ZZSkVa+/VDLVENoCIW4KPxAxlm/ZLgHkqVaeV7XTrRKOe
IkY4gzGImrJZjaD1fewBM0WkMzfI3zKkgYFabG39ESHdH9JiOX+VjGFKIfExxXcJITBYV/I4tjvF
YZ60zR658tYGX7PHgP9VCLqMVe3vMnhZDViY6VWJPKScAbsfg0fgik/HKW92hHYSpnlNpKM2rwBB
ahlArnSsHCNyJHL4rpg7jz5qlYL9x8g4OqHjzYPqNCXzQheWaTOqHmooL8Ryn+I9IM7u30gTILt2
K90UlzqzJo1hbJhueafI5jSZVFaXoGjXiC5THo2AeL09U9xRrOd8AuBxpFL1AHTOmJZCw8vJ7lA9
wr3cZJsOKyu9pCQoBgcaCEIeZiEyRvGAcM+OeTvuRkJYHTSZzDCHpcngXgLVfG3LNbwXM1lDa8I2
MrKAKTej7ukGuo2ngsv9rlfnQl+UeHtyEmX8OIHZc+cKbSdUEV/8O10Tf6hsXwPVG1i0sAPG94Iy
wyUBujG+ClykpTxb7bbO7xJNwPDbUGvXFZdR80aY2wvdItEDqTmnZ3x3TNiHeuK2ILVDFseURX7D
ga3a/6NFR+NjUs9Nw55CX+uBe6CbZkInOCumcC1EtKzqaY1eHXeDMSgoZJ46LVASv41x5xX1NUjZ
IgXbkoythO0spN5M9deDSeVwDnQs+z1XycBUB6+rvKmsnQWRxXyAOh+YILeTzXjGuPhRdn8TeNsG
PjiOdyJyTt2wkua9QuQvnaej1pTflyQ4yOhoUwfqikuBfQiNsysvps16Rd27+XOw0+VIJ22VH4YG
YVUlcBtzK07IqgCtmAbeDF0Z0mNmXGvjL2QtoWjPckbZ9zsXy6OZ/RNtxgwuR8B9JLKZ+OvYoBPj
TzSkYJX/spLQNpgMlEsnR72mJLRh347eimRDkhFTGIS8mzEud0zpNP9SoIdIsVMp9o/LITHSTNbN
vW49A6wwDhBA5ihuoIqBb3yNba9tgmUeJveCHDftMkTHcPpANBC580RdmjXZZGIZ2KSWuu/teA3M
U0UVDkPem/INLBbMTIaJQw+p6qzQ8/GtZ+TKv03MOFpePGbqeKkDslWTlWJJD/VmB4kgYgru5xTH
eLdQmWk6kg841vqfBpom7h3cm2ut3EYh2/kg2KnRJey/E1T/eqlTUsRrx2SDoLxJDnINS6sVzF5O
pAAzf5rNRxuf1ZTC18Nptu2i0+TfnPpuEwdh5ah+Bk8rzgzMoCaj8KSdlay4vwIxz5FgpiPx+I30
ZUpMkv9m9ccuRzqEIMh0AYqhVI/FTXl3XWvpBh8xMZ4V74pQFui0iGezBLbNRcXCL2dLEW4ye2dD
3S00fR8oLLBNGgve7fjqaK8JyAYoOp5UJoKepZc2QLtqjRkygEkEeDaDWc2o11Vcs2L7cWiEcOm/
2IgW+F0nEg8qH3iNqwQzA3cSmtsVoB0Ljar1IcD3RMPWt3aV/zYMe1Epv+zP73mTs4q28NlziRD7
oJKLGnAUEK62sRyf8wX6V4EMXuGH1vFrq9sw+dGij5YV2mCP27bf5XVPE9p5hG2uO529BLV8hO+i
ZzBYkjhRZBC526z5jJUI85O7TKNL6TrQBk0baToTKs3qNo7ubuent/xsmA2QWo5WuWQ6Nj1Uh8Zb
7Yiszt4mdsN68q9FWFNi4clQwYicegMpRuqjeCvdX6c7xkPLlhATmxaywnFXiDv/RYzhfC08SANd
WcCAz4f8W3fHSY4oSwDyMxFvMVYEJvllgGl8l5vKGJp9b/3frZIFSC8W+NbSph9sydRS8hpxPT6a
ZmjWFfoTS8enzs3bseel7EpE857DTMIfMGwdYtF0TYAlwNEx8G1M1ksq6nU5PS3mvJTLweuELMYl
HUjT4VxTIiJvjJnjGzouOJ601Gh2CGCWdmNtogkeEmS7StropefZyCOawHSH9iowiRPF/613y1q9
m0O4IqCQVv458PjrTAc7YuIIQ5PWLwQGYB3RMU/IQ4/Z1mR5/4cJjnFa47PcIjda2N5YpNhP7NEL
LOPTxNGasoly7krBTDZd91hNMw6PBMW9H8DGxOkjB+aP4I0NBP+Rw6ttb2nHqM5Zu2Jc8fmYMcMt
bMlR1NTvCpq0Gmt46+/s9ot7K0D8UmBgSHPS22z1GbH/AoqGq8JeTYTAozX3ybFVRHnNJ4Ng6eoN
Z202yu/Kguw/FNAMCuxJZAwiikwif6nIf6MKaEMYh4C3M3dm9XCwTTloCjOjM8T0wCNbVb0XSubz
7CpirvOOh6ao8YgHW8kMvZf/svZCcNCZVPEFkdgvNqZvF5mVWY+n3HrOkAXVPaToCPrJx7TbLpwU
oZtMYD25hEsIpB6BG54stht29c0fvLaFsVWnz67A0Ml8qs48STKdW4wPjAasdfKZZLyKEBr5GiNL
nMhJ7e6dbK+CL7Mqd92m0bnqmLVlyqdTj/pLB7DW/heyHg3wYmYMsGJjYYCsVWJE9XnhJZjS3W5j
5YcORcWQbY24XTq8yuq0CdBtj8VRQTriMrzTwTjn/XdJ5z6isdE6nN7AwbnM+dnFqtXPsPe8qcbg
SwqDDe25TkFfF3eJQsKfP96BfyJBmW6OCDjGFvn4qUSQToz5S+yqu1jNSJGJF7me7dKJ6QpaUfRT
RfvgY9iSdQfjissEdYGhBWslOxB6w3gNjnlZTVhiZiJnu4xS7VDV4bkecf9gk2mhdFqW3Gg9018z
p+StLwREbvTZzqunt8weNiUGEYGosWBxq8ubxfXoajS7Hd19FZbEjSmk1P9lYzq+1G13jkLSMGHI
uapLC7eGWbR0m2xJZ7FWDKokOlGffRG1VdeyHgupJM2Hj7XQbzhFI6dbapVxoP9/TUKm9Q5kh2ML
mZoiaukifsjbcmHQpipYCjKyb8YWci1MN8sACSudpWLAbMdwBXSphW9tGMpWofNtOUCeRr9udfer
p0n1eZZjof1N7Ma4O9i2ioWjm0t25phvFioW7sKgPTCS99gsnyFNpsZiV2Y6M4vOk1hxUF6+dN2v
Db9vqiicwwpaBHP9wDprfbwckH2nCHUgOHuzM5s5nmcEPbtP6gdtLbNdW1grM361GesrJDCm448Z
QeY1vscK3cc/0wFH00K8NuKji6pZsdPHYA0fo3JE2DfoaB+dlGQ3CJLdOlfLJ4kiyNr7HiejCL6L
Mdl3gTvrY5d5Wb5a9qssTMg4DWDsIoCEAeNHXt36YTtH2yiQb326NXFYA57DAE63dK6l7K8mYm+f
K7vhHjbQ2rXPBo0VYSgJrOvs0dv2PgrcTWY0yAI41bLxHCruz1hFkPOQJg9IYuoQ5+K9dTFrFtS9
wJ0IBtZN5JL6bKW6F53CbNvcRdLe9LHPJh1lQwU6jpQHzLso8yVOvYi2R/zAal0UMa3rLGrgeoRD
LcyYDvddN94TplN68tXajNpj85dsWbonDbANy84AU1/UbJKRLD0ZEsca0z+cNZ77tgW+gLujCP5N
iHn9oB3Z0NT4y0EjheVNz7HcKOYSxQh+/jz/ZlY+VGRFZj+163y70SzhIrBF65eCZSKrAva17qpg
uDZiYesbFNU40KxWIWTk3No1v+uNgtrX4OUxGFMUfX5L56xPn3KNnL2uf5YclVXHGXxmjamyfguN
O0j5yj2UJpVL/XBxB8V0L+HeaBHGEAZQCObPHzH2cCPwiR+hD2b7HbUB67Cja89b7Vlf1KN6/h2r
r1qAVA0uWYIYuMcKzHk9x2IUI5jqFjwIQUAak7rB9uDc0+7HdL5ANKrIWfW6cVfgY0wIqGB0Lzu2
tRl+NYt72c9AevrRZmKbHc7LXx6Mht9ZDdJPjdSHjymg1VWo6j3CXrGJiR1TKvswRfEOXiGhYvPL
TbY32Ndz1hD84XNUxmjqBY69wAVxxlXiBp2nzRJbRDns2Y3fxmhfcIxWbr2aCuejS4aMcZa9pvIj
CC5hyQq5kwg0C840GlXXvA4hwwIGv5ONKoiHUccoO4S3hu06f5Hn8ovkqW0k4YDzXDORxTC/cyAQ
1RLAufou6Asbfdmj9jYrsrNz2Dn3mhySBqthiRGpkh3cS/ulzL8mE1cr493GcHG7kYpWNp6Fd8HO
oOs7uxgHosZ6aMgqr8YTrWb1djRjWtZopbDYLvV9Ol79QO4b4pSzWj0a2DNEkS4y8+in2SYiIh0y
36fRyV3mGEAwWqJRd8mcQ2feSlVnFYgulQGN3mV/ClvFRFW4eaChZ3Oy8L7hPatMRF7IkXQcMT1j
xygRmz7It3WHft4Y1xmSSTJjVgn1noWkUXeiddlA1qqrz7Gz31JrRKT1XTCB1ADX2r6+iOVHVhjH
2GT9zGGVuvJGXPnSYOvd1jprz+kE0O0lYkBRqbAQ+uI0q+ITAHsFAwdwdTeIH4TgvDomTbJkmyi1
JZcpocHGXndaD6xAXVwGvZ0zR37m7OSBerZWb0PcXjRqnnyyKerkunatLWncLyKtHjLs6Sve8O6B
Xk1XNlVLUVUrTXTbkeLElT7ktOcsNVOoCh3iFnWquw7bWlIG294a90J11mWXr6u564FZRzlPQgz5
AQ5vBzty0oljEOt5or7TbaFKUb0YYaHaR69R8Awy7Wy6yICZ6cmRhKVrihagoj7MxpuvEpODhwqf
69ZVwJ1xdo0caDGuv9zXnzo2W/YTUUv2J/synShYwv28PCk8/39eqLmi6OVF79aiRGHhE587FeeY
wZaoVw6vWKn8a7OLsGKg0WypyDftI8AgOANH9VQ1jAPr7G9IJq+kWZKav3fDaO2k+bmv810FnMHh
4w44IEowR3n9juKUbkDe+PBjNFIC0VzXTjdRHDpBCeJE7K4pqhQoZE5DrZi7Jxn4R99OznbrLNOB
vo1ExAqzK9ueOKnXQ2V4MYmFqR57AtGqm6iertm7IAKjRhusMhDQuEkwwduqfgQ2WzSvgkLCfcQR
9lHfQkJEjkNJ01Pzbf6wzHH0aNHjw2+QbbFCXAxVce5xagYAeXKftAa2hr5gNUBRbLPd2FosD8py
QCuIf592XbVV4kqKdd7sHPSsKSarEmaWidsdyAeU47UPl8ay4bHkbyENalQnXPWMirif8jLZO6RS
2XVwpJBEUeefIswuostXYcS+Sgk22mhvGlmuSupyQPvIdZub9JVHjftWshUYMEBPjErGjLPYb1cs
+vuOWYgawpnTVj78FDXveYfZyq4M/h8iwRa2kW5CwVyl93clWUeWBamJb8oSWMmeliS/Aeknn0Gi
8Y7guyvRkTuYUcW3X32SH+jHbxoThzxQly4ohhy4lFtsqIzWkT+9uRbZVmHP3UkfhNXbNL5qQGEh
2/xefc3yZaKi84NP2Ilq0U8Uh751mUyFEQGxNCbwHxQcs1bEHhly5eC4DEDEbu+1DF79LviQJG0m
GbrGrOZVQOoMG8IH/lEjrEBusBETQvaUUgy/jojTvWm5P4b4Sgqq6kC5u4Z17LVh3RsD5nRtNVL6
D6HyqriEUkh5lP5fO/5k0VJyOcbBXB9pe9tVYKB9NuYjntxVoP721q9i+jeV/mKe1zfVn2H1iwCZ
xJCqzGONXeXQ56T1CgTf0sBpojInyPhRdeOqwyUfMjbHtJMJRwQ2XoUdLlQ3IHsturgG+jD7Pqw/
ogKqiTSpnjY0Q69W6GIIw7rLlLhxUzp5f5k0QCucfnq3kTt1mEZbLTqOOGHKcFiHCoPNSuw0Q27L
NNyb7FWH+iGaUzuw+VEZA/q+wJHNGhW7gwVpCI/VCQfeRlMVpBvuFVYgjG3MlZTiKBo2megOAbtj
J8GzEGGc1R3MRDn5KP7WRuuhqUhG25y/lDarOq3/TeOwtZmsOF21tiY0aXbLdcGnPZKrAAgBGPph
7Kqn7aS72Jmugc4MzY62Aht4AYG5U5lXTtG+QzetjkStWiAZrGQNh3k9DG+BM75S9DEhVVeJC63W
QAohCjgQkZmjX0hxoDs7F9aMivk9wILZ+mRnFDWYxYFBUIAqleUsgmQ90YDeN7fROrX0zCkpvaqf
/zVQ01+K2LgGLPlagksaJp3pVK3zUr0kSBxaVycS9TsKHmzJ17aCXQKyY1PVqH/n3QOsmc6CJmfs
a/600mAdBSfGmnMvWbkIzogekW8/QFkJNSTlyakpo1de+tM4hW+OmXBP6Fa+GLSnxlRer54MmzZ2
AXgVQVTJjipDrKVUPwWBP4Q5bwD3/o7lGv62FyLyC+UHnSDVa/BCoY+xCJnpuQ8ptQ0LRUwOyghP
LS6jFNp9bO8L7bsKtjV3I8/c3hydV4009ho4dDbwCcxRhnQJ/jTtO3f4kQkDe+xtCdksIZmUWsAp
Cb53pG5xzE9ZRuuCzfBY4GwdWCxpL3McTmNzG6HnC+PqJx/I7rRoutIm9UZ8BypD6i6kHuH4cYDJ
adZfz/hIGYOjDxehhnRQRtpd1WaKJy010DhT3JHl4ilNFjqYednSnaIlMNEHx+qPieArUFWslhXW
DvirwrgMar2ep7C5brVr8m5nNxbYugD2xesg31S8tRE8IH/caRX1rsplX8JuYbN5CHlTq8p8kgzy
QMR59SXeHCubD+0Iml50oNG52DEsPBZ/0ljaFKoKoT2syF40lbmVzsggZ7jph8ZaVbTjwHkcjWAi
e/svyucVLl/MxAIhWDsDy/gImAkMCPtqE3075J1R8YasuFUu86Vw3MasX11MvFmc7wLBZk7W7Jqz
hSQarMFxoFjVNtNI5sNjOvb01qH9ref9s+a4yRSdgkugfzPsZ1ohcKS+LpJgZr2wAKv2RnDL4Zzk
QXdJJ7FymvA9AOroFOl+yJpbx8ZAHdOtUvO0zfkPFXoZI3nwZe6N/a+ahmNY2wyEygWA/VXR86pK
Iqfg8enDuOrZ/uuzQch23kRI4zqUuxxQRJUiTzHcX5maEZrVFtiOfSOCMMLTpvnZs+a4IYoAQXk0
HUQC1o/PsAhUgr/yVdm7xxavmDp1ryGF9zTim0rA/5RA8gqPV2ZrDwG+BTmtia6nYGf6rVmqpxpP
KajgtAD/QcoDYTXo5fRafYvrK0YzN7G2ZV+gV6ckTLX0TIrDRfRfZfrsu2lfCc7Hyjy4hsrd8zWH
uZhA+Uqx1AYsf2CdVenup2Hc2mUFTM7VVr1krBRi2Q86l6wAdIqqhEqUnSSUBTd1sT1QNlfVXc8R
tOTRWiVir0mQRjjMT2W7N2yLKyQgyaSlUKNpMFGs+l3+Wo7WxlIR/FoAiCpzF2ZP1UeKMqeIEIXQ
2u69AJdU9SMegnnRV2NBZCKFgiswTC/Rj/1kPYNabhrDOHWRszbYOZp5uNDUclfZgydquc9kgQwI
iRkjy7/Kz/Z9xXM4X4J9g3c49QShVsbIQsS2vL6sn33yL8i+JgncpCo8AN8cQ2yZ8s4zpmCXqf02
SqaLX5YrF90zWyAm38lCTNi+cDYb08FgBua39oqLGX1TBtuImEvtU7pkq7tLBzpppdonvWFPkqib
FrlKlh4jn8sk6Mjv/eGhwNBDeh4U42GihYLOSLo7d7B5CmIwlZDcu8Dc9i4sRZYwBcSQSrPR5jA2
HBOdM7a/Oez8e7JZwiha62QtYZYQ9tw1zC5Xa0f6FQBwViIsAEPSbNWix13mHkHSyK64+ogHuWvv
Y9Mu+xw7gRmwG6H0rQEGTcpXRleqI8MUQXVIQ2cdx9Z30KPZUJuNJiYOxJUT3+ceJFabd/ot1ggp
y7YWJclniTJuQOw9qf2ujGokxr+BRJFv49WcpQgS7YtWdudMxZ6iqWfDdtZmXeLkGnaDCXI/CUmC
YPut2Nqxdv2tb9grs2tuimZhnIPcwUTVHgMMaSeLZPDJWbcaWLuPXOtWaclhilIxZWLYaVhqi03Q
oISl5Dar+ivrP2sk0rn7z2S0DXv21Z1Yb9vFmvA4UpzT9DP5j6PzWm4ViaLoF3UVNPnVypIl25Lz
C+V0yTTQ5K+fxbzN1NT4+krQfcLea3Mjx8mEKWeMT/HAgDZtv103vlWs39e522HxCVnA2+aw2JAy
DNCG8+r1D35VnqMgW43FzVss9ZgS/eTeqPNjgUO4ZwMEBIEJG+/aMHA+ureFdFLC+cvSvarf8zk9
ee2TDUEmyaYzZo9djachcMeHPJ2xdOIEQDRu2QOmb71KR8q/BSww+B8VkgGrG56nqTh5g7xJYraM
qHq1Y2Zko7tp0QPdTQY8QaCu7oAaksIydIrF8T9f43gGplFcTa9Gy1j9iTpk2TcwJ0p/TK0o/wYe
uq5zwOak4zsqO9KQIuZCOvEZdthNSAxVuEsTgpRIs/SAV6gq2xloUeb6Uk/lk2WScYX6pEyLx0DC
IfDOWZSAr9IF8XeZoBix76vkNyo9ullEfTFbmtrJt0zwjiMOyV4BcqnNt7hgijnpRW0MBAPirZ0V
hGAg5R9/O5tpOrS6jRF2R2Nymf5Uu2yKMMQDAm/ludb4hQK1DodIoqOhSpuDc1z2VxsJcMrRJoz2
EvnuU5UlF8+YtjJz9kPZcX92OCw84mseHPUyh49iopwZvYfWN7H+4yIoqqdUWacp1gcf99aMxlhL
8Sh8D6skg2GiLq2+e8ggTjcxTP5gDg5ThKzRAmy9zJzJXsgEFky6KdF05wiycrLQAoHkQYzmoi5O
2Wismv49yNtd5HBFQo8bvGbVkoqYcAzx57FkQsQd56fFiF5XBmRfuaM+XxDfJkdXtMu64uAI5yK4
rIco4qkn6hyMVFIAlCQjyBnpDBe9Opd8aqHnNRhMopUYZwq82FnpYtGSo52zUsaLLWZ2DnAzOtTG
70RohGSvlqfGIYCCkgEshj9Derd16OS0rwU/spCYLNCfOfAvQg9g7xSD/hqeYs+PnpTu/iHC2+vE
eYnrRDNdoBfDlIs+dUDhCLW3k+rVX2K9U8SaHTKqdOmDcS+1wfBA5YfWAnOZE3B28bF+5fRpenG7
CPYauWl/StHe92H4LJT+4yh5mBrnMqXqn+2hCirRZhr0iu4MQSpjb6rIiO/9QDLokQwrO/rGghsC
lCpoW2/m3vYTixe6+1aLAFsX2B9l6J66rAKw6+NcjOv4hUHyOlIR3ixgwXfcaXddhXEo+ezN92a6
1dW868OMPR1BqYM6LNFN9JR3lhVvPW/6a6OGU49StW5qIj2hopsl1TH3SQ8JHRI5GhhNDzgnhM2k
xcGs8ufGe5MWT0xD8WDZHkBl+EghVCYPicioSagd6FyFzzY8afxrJgDlyfTYc1ZNsB28ITrZuXUp
CNwB02SjZuc3TwDx9VH9MVXy1Q6Iw6bdF4V3yFsbBAnsytB0doUv9gwwV9TYewcqVeobO0EhzHhv
O8jhOS3lst7DwYChixNX5PqYpBMLDJdhU7luI/aZeXvTLPi2MW9+OQzbiaM0QnowafuiAeK3nvrq
2uFourTahbOe8+pcwM2zWP6W4l+onjOi8BjP4tPGpCNLYn5nBD7EHtF8MTDEzW+j9hQt2EbcnGWK
o7NKnztyfBylCGstj1k87P36e6DO7/S86vubS21Dt4KzHOFbm10r/Ft4UgHRvPpqfFczWqCByHPn
Rtf7ofD0JabcWViTRV4x7dFwj3H3RHAlua/FAlSgw+qT+6hFSpYuwo/1AKgztMkDc9t7HVXXLB1u
bmleRQl1eLaAkoB7NNznMR++nKjbV9Pexx5ZN2JdddSADukbIvyotLua2c36DByMAbMnY6p0MpEl
THzTrcm0If9NhE8s0uITMJJfgsiv/YT/vDP9l6HqPzXcsrtYL4B08wSLk1Ypgms0l9YV4ezVS5HE
ixFHn0OJYqJXqywXfJWPe8v4rHFI53yABX5YZY4w32Y8OHX1qN3saJJuJL3wBwL8PYt4uL/RNcAc
0tl8m+XwVFveY20Rt0KmkURUjULkiYthZJLFREugfE2Kh8JRV5O5XjppwaQ83NmNOjklaZ8V7aFC
Go3MxBHBZ2OhrTaMZ9GaZ9/CwTZELQFHyc5CEzNb9sUu/V0UpzsdICVCruMMVFqpfAbiD8kINhkT
m8toMNksXQ6HLmb3YSTUEDBvpG5uaW1vTcN/UTWNTZuN26aLqBFtVGVkrRTOZ4AiAG/XX0J5QvzI
k9vFLibaCfczzPUiNR1qBSQskSDsPQRQHS25Q11iLMnb0EbslK1FEzUvpo4e7aC/DTShDDRBL0rA
cKNCxg45jc9+p4E0tQzu6IUfCoQgRhYzxdT3AV91JYr5bgwIxPMjRXeY78y23bjUtDoVT0wtiAjs
YQtjBZyGN6XpmTGG9zT4ieyBLFH2ZQ6HYpvG9CzDG73mHx0qPiEUZnXFcKyGmI9CnskjM3rPfq1Z
V+T4LvNR/8qe3ackR6WeV2OOkjwa7yW7TgG/mA+HZrk4TPG4dctgY9gOHkNvEwc+wdTAKqDMmrQr
iKTXMwQA0cm1i/fHg/JqI1VxGXd1iXcb+rxfF/4SC4ZWpQrelQUukLLD1Zr9U/PFDeuuitg/dGZN
f4FTPBmDFP/6gqSmLV5A2joybn2OZrdyLzjxCL8N8ZMpwBj/dAcjq3wv24qSzbpv7OmkK/dU6flS
FflT0We7sIA7Jhv7kFjPMSwgq0UI6zK4QIJus41dTY1EoOBJd89k5FHH1kotc8agOrPw/ssrMLge
2C2VkAxXzN0ZJSca+yK91DEI9ZIAgFz47KkQvirOzs2s7ZvHORuHClllhWcUSzKGuyKFUKVQQ6de
cxJN+9QrfSHobltRSgCNst6rHLlElXZs6EW2Uo2PH9eFryE3qq/pU63y5g5MW4fqganYBb8LRgHz
tZGdgSaLY93r6J1U6tJLFl+t5VZkXPjsa4366Ij+TU3ld5AO67l0T62VXBlxM1MCz0LCJHDfaIv7
/acPWNu3NWGMmtcQszb/4EFEcDz1Lqv5GHXZXxkVhJmJU4Y23alcHoXkye6R/vMfWV4wkWp1uDU9
RkVFdHIoiVIfWWItWEDEDN81vkQOSGJGJFS3maxgnbFwMrCkRTElrU8ppnBlm3X43RXlPfr+fUOO
QWQhh5Xxn5ENj5UE/KvEvDMzFMzBZD/HvvzqHfCZKXKuiTIt7j1UilTSoManhnkMOVLe7AZ3Y8ek
s4QVUzpduvaN+TBYAxHUmMoczaIhgE+MnyfEqla35UWG1dkdi3+Z15P1DT5WRdUmky3Bfk69LQfi
xUR6LIgl5rpRR+pUXA1IP0z/UNLTuM1HjjZQz9FDY8C39iBhMd8yc1Lr82Ble+lznRk7gn4p8KE9
26R117p5ZnW4kTC8CVfClRQbjwW7xNnu1sJEHmS6F2lQX6oJS4msD3x4iMjEZlicUVmnt4yXTsMs
L2GCXIaCtSn7szSsm0o48IvyHGfBtiiNf5lA11OjBvJdQtaljnCFV9sAmiGSG7yiJrs1apTBR0fk
oVFlmiURseVPDsKyu4l9aOGxaGOahwAR7/08P48e5EAdCYz4hr+dqa5HhFJmmpw8j3VUxubPMGsE
xeMtadpLGtxMmR8ioz8lif1DXthGuempMriQa+MsW1bfFkFWHvo44JRRFa5Gv/qIg/i5jiZUac59
FrCnn1ioE3uL5gRAAeJwu3wvvPl5+ajUAPzNUFteA+yxWHtYW2WMLqNoxGgb/WtCQAuVUA+d6B9i
TJYi4IpIrbMDxTnt510aB3QwEtNL/K9X4LalbVkY/EZqNrQ4sbqMwnnW7LFEx7JE4iwcfcgjaCju
VJ4z6/bpk3qJHoFCC/SaPE2msbM6FEMTAXA2N0ncOk/dlHFNAUsZjSshvXdl76zZm+/dnJQ26uS7
kqjO0uwAplPFoCDvO/MtDBDos08mojrAa4dbCdJw4TYXw2GwoTC7hQ797UidjumaKMXWWccVZpQp
Ke61gRG6dVDntT1GyHIRwOr4OPveS5ESaIdFc/E4IVI5aBw+jWG+1+b43LmLckWFOyOYN/3Qf3qu
4M+Od54XX3J4u+gWzXWDqwtez1V0LN+1a9/KsN63M/wtMzq6nX6a+dyVgyqlAAYd2zESjR/fAX2V
TDfH8qm7ZMliL3/pKkaubkDJNjzkgeYELJ86ejUXMJwVlrcuSp8NNz5O3fxSzIJFFP6bKrsVYBOU
DfyC1TVbGEbKYOsMgPfEzWHnBMCAdWSIDgQT0uDCkkGf1V8d7P50XVs/Wqjuau+nzsYa8rNDaLQM
gOYZXfDp04MIDvm4cwIIcKg0x+FH+2+cGe9m2N1MnwExASGOebNnd5UouvBBXDugSBOlqeM2Tz4O
JreU7+4UPMaM3ApCwWu6FBQAB9k8gZnFPtFsLPslA5/C1QOninUR2kA5ics8IqboeWKqwntJWB65
WFNcu/5DovUWeym+zRdnkE+4dP4sTmKV3NhWX+rUOTgjXP/kw8l5P5GDKIebt4YcbA/3ZoH+JSn1
ybTGMyGGuEtfbDNnw5mgL8vc7j71lpgXVOJRQp4A6WWBwbDdRgSqpu86ZAOEt9WC1iIwBbIBfhwn
HirPXY3qVTga111OLw0urpaHXoaHSPwq+IBtq/aTCxRddppiFQrErPl2W1htvf9Sq/cx4yOKptek
Rx3NlNQExKJyEpQxl442gy0VkzNCcNPELd7NOOqCAjoRvJCsBIQBKnrZNcwfSYrcI3T/HJOzsgRg
lYEKJFAQMLpv4wYzvhq64QGPezZMxE539yoDNd4GZwyPl3BwPy2uhWqQ735d3jVwHAY/fZlMm7T2
n6FRL14E4HpoYWUiB2ZXZJb9TuBz8pJ7c+5xIGElswIUEFmumJnmR2UKRlTBQhfbVARj+TmBIC7h
MGN6Tg2QEaIx9sLtQC2yykgICh1DSFAzlSpc6oe0QY3m+MnTEOmLEyEhNTuHdOSOaE528OxgULXs
ZKJPCe5az/6Zl2WL6z7g26A++65H9zfz24dZLWNqFAZ57AR0RHidauYpw/AzIW6ePSLOE2E/VX7D
Nn1ah5AhLNYkMKY1u1cLb1BbJ7+6KpFK8pUH3XQhdWM7Ildj2n+YkF63CckJPCJG67+Bin8XDblY
+MIU8s7CCZbURXFXau6LYnLv5x6tbVuyp2/LHeopY91MrE5SNtElIu67xlIl/g0w01mRcB6WIG9g
twvxnUcT0sMg3HtTtzeS9hQYHMxSkB5dzOODGHNwR5pKrfgRvmvclxUbM3fADKxK9KJZRH5gH2gy
ByusG4ae31vDuja5PlQdDlpJgdvof5g2rnHFmpWZO0FPAVqevOmJYVABcpZ+hyUUz1Qu/+wJw9rk
ic8GRTwloFvcLQ+HT5+D4gHZwghMpOwZbpoW8wOOyetcamIDvXtEJfgP4uShWZBiZs0GzBgudl9d
rY5RO2MB0A7taRghhwyFPHLb0KdMiKgHlz3DILML0DEPgATo9rmYv4WqHmTpX6uUwXxd8zuj/ntK
i+peRuXergi39vST7cRHQZa602avGiTDgJWoIGoNaUDw4TANayjZ9SAAfiX0yb4NGTh3XaxmOO/J
9luiGkyYb1bL557W0AEmozrMOSJ04Slk+dY5MYpbENVfASr5wTMwRVh46sBwuQC8iNNyLbKD84Qm
w8x/wRCv5+yfr/lKhX8EUHYdh/KL6cEjQRD7NOdy7tMfmEjWtvNs5GaA/dghMdrmPglYVCS5c0i5
vO+G4MsG0uxAKmgwaXlO9eva5nuXzUcmkU/OWO2iNn6u/HkbyJFEVcG8K+p97GnRMcsNKiKBUx1E
FWEiqzBtn51a3yyneKgVEEqqVVQphBajHEtnotgxBYzoPQKuz0zan2kfrevcuaUNyueJSmECC5Vm
A8o6lKmjSXaeT/ahiUXUl/WzTIKXXEKn9qvg2TasFyIe/gZGHaP2IadCi/DiAxCPe3fq4Zj53bFx
jMPIyx/lxX1UNWdWUxvfwOfqicsQ+ivfxH1utPswgXuXcn5TWGNJpY127ffcBnbSTthcp2EdJjRz
vYORG82d6SYQ8VJs0xYExLAij12E+0zFJ2lkD5M037KSeDhtbok/gEi14BDBuFoeU2AXmUHVN5eg
w6gKPjAx0/XgPZjwEEfmP45cghiM5qkL1I4rfxuP7qGxjoPjmIBGcvvsmhDbyviR6Ohp1ZNV1Zbd
Vo45mVpMNVGmmhMaNAcF7jA2ZEpM6XayHAJo9GbM63srY+3NX5OE1vixy2FZhpaxwfyZEeEF41KO
dA7RAEJ77hZsFyFoBTPmeQADUxsMPqlXJgTnkxLPFgqfyUzvGw22uIwQWwhqwYpsZIcOcC0n6H2Z
mI99Y16ddD6UJsk7k4naRmcNMZnOT9/5l7bpnkcTBKsujQ+prXe/oA+sF0j4gLLUVXi+Ap1xpFYo
vsdE7XU5bxvFwlYmxT7ETDgWkb0dGndeF3H80voSxxvHvITTEI4v6ZS/WJo8EXb1HEK+WGgznFJa
dQcntj6HlJ4M5O9DQlW+NYdgO3MQucKmCoDoxFxCbRT+gjttZt8qcn/+n/LL+T2xyIyNZvEvCtzn
ygj0RgmspcRgHvx8PBHTd86S+cs3QkQus//iF3jV2yY+kq+6GyGTcvNhghqhnKnYe+v86bOaoydm
fLuc1Mh66PYxvRrCyu4G6SgEYxquu7IcYdHDPDIwLSurutpu8SKK3kSN2H8yzS32S9J83wwGqqvh
EDUcpoO/9NYp0o52ZKYFuZjNC6PcIiswKRoVmrmFXlfOq0qGm9YenlWRYh5PYUX0LXsnu8RQGBfW
lZp4yZmrboXrsLdFzqStUzL4b/2ExTHMsmGJVuNsa81bo1u+wBiWWBWVZzfzL3Y+OCsKCqI6xoFl
xYRPBrSmYbCh9Xq6iHQxwdaWeY2DsrkffCDj/Mk/g8Vut/bdV7dnP2kO1K8tnf6dCNRrAYMiGCAK
6JEPwRCi2ZqkswZZThjy0P6KAjv2gAMGQA8gG7+rv1GJPCfGZK9FPUJxlFfRD59lWqEBM+m37Sje
R0PGMKk8NTGyiwSV+0xGYfHQhfWPbVPCZBLnd6CGszadDx7Ub6pczeKnBo3Er0ZLwdc6+hMOBAfI
YJUw/YOE8JzYnXdxkMLjn8oF138ODs1LQ1RlCVAnmXsQnDujN4aHwoyp3ccwZnfIGD0pwKWU5a5k
2psk2b8e1Jwgz6voOrIYyA0ClGlULJg8iM8+WdznSL2S/Lhx/OCo+++G6UXI4BY7bRJS/6WfQOzZ
NqUsKT9BzDxF5HIHJf3rzNEr6N67TrPEKXlMomhbVliYc3U2uunLIwEt8yoA8x17uofANC6jHrZG
px5EinsF/VHEF8bPuQW6fTRq5w5SfqWnle7Np2nqT643QJn+gpy1NhbpBkvsWXpfdlTcEx+8qzDF
92QLDAhv1w5pE0cdm8WuRktH6mj73ej6j6IYh59FJkuPn2zTJbAqdazL41i7rEcBMvlBV59G3JyP
vYnAxNbgyZgpIYAALt5U7nT02jy91m5dYSBWaLJy8kujx2wGjwvOv62Y1hJK4BIe2y3wjpEDpsW1
4tJwxkZwNcoQD7CS/4qZnVcG26OBjALkCs/RdLWQnKHUYrXKR3o/0s34l2qR3H9y+hjFrgA407y7
w7qrL+18MdtFfkIT4exTgs8zVEorsHp9uvNysYFkukr7G0j/mE26ZJtSv8zewdHvln+oFbELhdr4
TbkO1ZeK4I+KrQSgPZIE5UV7YJNrMys2oYYPEKwRDg9YgUn46bxHf3jqUCnoT1yZ7ErY+txVwyum
VAaQSbuFj1Z1Z5BWlgLxvp9Zxy3RGQv7n2cIwete4hFgdRqXN2tigYpKdUlJuBT9jqYdz2+GKqSM
3iJo2KGLHvs66o3fwUGD3TMDWoDno3I8s8g4kwsFY06/bznnqfpK8FbFYUC7+U8AnyRQgHHQX4SX
qO+LVYq+zrWSB0abvLJ0/ZymHnu+gMfXitJV2rAmF1wTLe+uaC85sj8Xx2HCn5lgEwCJgpqNoS/Y
za+e3RbphO291UArVoc64POAPv0ZW8dWvLGpJxJMhCfrCePomu0183eyV1ndr6S3KyCe2jFUYEyB
0UGBNIeBk7xNrrsfG4Rod/KTr8esCUD2NwrBJS0cWvjTyGTc5hJlxUenpZKHZflf168VyQExm2m2
jIrIXkV9SFgGoHd2bYe83CQ26iTqFRpv3C1cOv0yeF6VqHyN4hWms8m7QGSZ33zE8ZHHuGt3TE5I
PnP649hv0fzcNWzQ4jtBrVRWf8tnq09Vee+YC0xLVR9lerDaRw0lpMO+kTDhWtUj65Fq5ZXnPn+M
zXGFBsv8axjogj6Q1gMhF0b3Pc5oPi56eMpA28qdExkklO1oMu7MX48m3mUobHp71Wx7dDzpsuVB
opxdvPKKzy0AKEhLG8N9LQm80Pzotww9Q5sclz095lXks6XzWrfXqf6rMswk419F6oFPYxEw7yFa
rOErzKpDm17ozBpsCWGA8ACUPujLsryzmb/Q7yA7KU7pNFxNOIwqEUeXpgCHDNcg5oSTz2803+r8
VAZISWkZgAfV/D3gE3j4hd03zPSzfW18GAevGhuk2FTBQXSHpv3p8odZX2frhP0DeShvRUT1dgX2
RJxCwcxN1Gtz4gwOYY/OMBPzZ0kABagPFohMjzD+eMAtvjA36PiViniZg8/7wd4k0XpUCL73c7sb
IyqZHnX23VAZd5hU6FLRu+8WYRZbj9zlbuDpKxPmysgX5VpqZvlXGBAW9PL+K0xvrncqTIlf0d6X
CzLDLnHBdBufzaW+9OmHyPPdvED5ze6OoA60MlL/b2tdYnnpvgtxruBA1cG5WR4/5inu2lT/LOMp
UVdj/MAjWeBYRYkAjG3HoU7IRxZ/ZfW+tl6YCzocJKPNswQiIHvk39auh/9FIXSkgcPakZ2NBEJs
c1+E5K+vDdZKFZ2y2/vbQKNG2ZgoTMWX04e3Qu46hx+AxW+yAVxTdeC6Y/F0l0yXiaUUbdhGx4jo
enDp1Q2/7bo2cGDYLJESsqY8Mhx3zvgBiWQLMGDl436LHAoYl17ysXGeVLKJgl0KhGGWT9Z46Jl6
zEtSm34JUcm2c8P9uXfFsvT44OKNs6/Y39YjfMHqVduvCoGXeC6yhSaBx2FV+NVdHbm0wd/Q0JJ+
mwL+dNuTyx2zEM2IlUXvYO0hfJBfI8VGwgeTQCLoHacEzAp8fn/fqksi3xLmCRK2TJZfWIuhMDmK
GZap8dBxIY8dSVf2um9/wIXa7WmMzyywM4VKadMNCOATljOrlie0eIrRXXM9yuC3Ge/j6VdbXyBT
a7S5iklLNt7n6joMEmXtPl2csOOxnoDtxZexa56i6r4a5hWJbrssBaYPizE8t8lbFP8GeBrG9CPi
teLY6oFNGNV9J3fABvr4BT2P/ZA6j6TcBPzNgQAFamviL4z4fBrrzTL/GVQy8zqw3mlhbWvryZMx
PkCWRHNQjNspxyPzOKAIHDiOeMWItpyyNxkxLiT5bXz0SmpaPpHsUNNWkSqSawg2b81yYTD5ZTZ6
l/F8q3BLjXdwiBqK9xUSnelSDy8m43jnW2DQijtyS28Q8O+sZoEX5AAbquAp0o/ltHWo2EPAdfCD
rXdNfBML8kai9ERE7hxxuRTNfYMCUAAABEbatfsca3IxBxzrx9g8tc5PIz49ceiJw0jJt3NsNi8b
81PjjDFQN+qDmfyaYGS64kno11lYuJ8A1zhcHrhd2L2WvBU2wZlxe9DkwwoRvGUTYRvAMtN577lg
oxnSUjrH0dq0X1MFh+DY+HozWK+5kIjLDqX73urHiqwS471EYhPSnjeEr6FJ64nSmRYexP2ICBK3
fClJcLk6Sba2oFu64VHw8sIKolFbW1wweXcJJZoohl0cLcVWBs1Ol4DseeKS6yKt4PGUkYUxYb+w
pDo4jowBsadXA5JmvA6AjotjTU8u4w/i1VR+9ABypuk1DV4qExWX8SL7ZWTF9DYOiFx5MkA8sEaH
X7Bnj8TB++kYOTAtCxX/uUmex+LdC167hrXQ3mIp53OQOQP37vDpMEkvQO9j7aDbqSgqz25eIUDq
1oTCbVu/WSFG5GSAajndd1PPNqbatRnb0K0RRAdtTduJyS1dKa3+u+I5bMY9yPbdrIvdUF5sG/Ow
dfFLZ68FEHBr39oId4DNp3vbe194+yn0OvRjjfduZskG+eJKo4bFjTsTpugrdpbdj+lfHCwwyNMZ
OKGax+LL/YdDqgF6AAat828i+molji2MmEECgWPEAdwAKMR5vYih3OHVg+M0xN5eqvqqzPgzJDHH
ryUPz2I0Q9uEjsBEMu77hCCxCw6Vwh8v73QXnNlyEm8xHkUtbm3PoDzAzZEvfo3ETQ5wL3YxyXNm
grIYSApE3g8Uu7R+BXxQowRvq0KHs9tZO+w2DGLgY66efMg3jbuY0oi+Gl2jOqtGSeiUIXqWIHtG
HwKIFxhUYchV4gX7dpEXlXF8Q7PM3hSth5XggA283QSnAd+5PhkOULpx4R4IFsarOrR2Tujtcj8k
0CxM/9B3XSvFA+S3eXTonPp5qpG6BUyFHztHhwcZwwWeooBA+2os1iLpqre0rTFsTdDZEbdO1FpB
l3yPwf8TEOgj9RTcD4F3GK1q4R/OGKwd3gDL5o2uyI/QzhxDg++cQ1SKR8+Lsn1YdPWx8xCtTbpE
SOoYZ1W7b75pjiCLeOSGomLEFrkmpzj8cogD+uLz695lg/tGVDJLRm+wt+7ohK/IHFgsWC0I1ZGd
LARE5jfecS6g+qOTpJ6bx0sgMOwUleUtn+bjoOzuZIioXnk28VPegI3eleaFIS/91HzO8ToEVkO1
MUynhEIvLyRmGf/BChgkxpRWK9ngp2axuK+wErep8WVZuCg77g+EA3So1cpopLsuahY1iu1HYfPK
yqQbGORDF+mA/rmEp4AZyNR0LH0wnZPz4wt06sAyuWZbvOK6tnajdKw9spP9mCzRROnRcTxARMGI
tcLm71MX/WW0sreE4QleX/8w0+xMCPQns2aHhzNsWqiHXLWaDbnyAU823ZJlkLGkqqA0Gq5LjgW5
BBikfEwrE9D4ME7/ocYlFZgU1865SpI4RQqJOWlBmJWkrE0Iyp2O4Yn6SGz/2qP9i7EgrHXf79rK
+yvn7Ceq2Y/wu7HRGaGfaPE1xtj7bJYEZWt8te1iDxe/Mo3+Yku8KAccSkBpb4lzTu5Xh1ZAywbg
nTqndnJoY75xUVwKP15XY0waJWfcbB1aCvvc9l8R7yB9DMoz+y3Jhh1HT1sccBxue4+23I/2KXjg
JMVPTTKb7WpMnfpoeXpnGcZrMaCVRP6D+CxZpw1gxxYDxeziLXHLC80xRDg3fSoaEsyz9jnR9Es6
gLECcVBoGhj5mYeiBY1i4kZvQ88iMdj0oBXIXe9Pg/EHk2bEoOHo0hm+DSux3a8oQ5b6a/Zd3bFb
A/1vGSRj5QbBjwOGBkielsgzVhGl6kuKLuWqMpPbqLEVN0kr6hnMEtczq9nYqnIWXDoApcQwg6AV
8hI9yke8flFcCfkQK98BCtwWIejClVWWgU2+pIaswX3qNRVaWPLmG8ZZXGkqZ/g1F4sIu5F8bXcA
7xoij7HLNjYrzZnd9PeU0Oj8M1BeEuLgzVoSIGWLPuzfQ/7fZTQQmFHnXeveK2B1FWnOzgrtb9hR
NIhiqvyPOHQRMjAE8+L6gV63hyOqfJ1xNnhAqJYlT8dXZa8zW7Q0/MBFaRpadhLMRObZZBzEVEly
r6ieBeVpyIq+zNe1VzgDpUdEoX/WFtHfoNq83qpW2o1IqRjiwD462ZAW3EIDO4q19q0CFh0OupjM
YsS1JS1phpwx/9QBI+ZpVRqxYjyWIV8Kv0OHfUSxwUxnM8tPyBrmZiq6JO+8dZSPoSaMyAmR5wL7
iAgLUHE4OzVCwX6w9mAnFf2AF1bka6w8n61gwYOHvBOmQhsAgq2mUf2ba2nKT2VB+UAvZ6RxNqGm
bHoo3XY+B555j8BsTD588GFEJ4pRxRgByyCOIgHAOLJZCRphPOZ/TVe7MPu1kUbj2cj6TD7YUxcu
TXda+xSeOT8J8XI2O0tISTS6TfWZpQj5UKe4EdLqcvKQ9KtZDKy9yXhgYnpnS9N32LkNRbpI2hMv
vWUWTjq8Ez6YiG6Dvy2Y6OKTqZjgqZi+DUQwknUKLJciJ754QRWCjO4DI2MFOnJ4MP3zk+bf6KY5
OaiiURNwuTgyJ0SqTjtZxGX4GaffsIE477vPniVxIbEb8BObYFhr8gNr1fZtQbFQBrktZpQGRTU+
eB71JbID03Qw16N/zfNtHk8z3x4+eC8cn+2yype5rzP64XvbpwmGOwhuU/KbeH6KFVVzs3Y/LopK
jGacHe1h6sW0eFl10Jgs1HREbbjxYuwc8UDYPctJD78kM0LZ95lGrsG2NJH7tsROPhw9KRQpWlOc
emyTO+EmABgLaCyZhB5vBRa5MIaWpth2QaXGVwc7B1ba1E4zFx2SVXkepc2I8lSgAA+IYUMLlHDK
y7kJxzja12Ue9uCHorZHPa1Z0qBPdCsz3vArNv5e1nPNuqV1xaLl+Y+9M1mOG8nS9auk5bqhhsPd
4UBbVy3ICAZHcZKoYQOjJArzPOPp7wcpq0sR1CU7d3dxM2WyTFGkBwDH8TP8Qw4JNRyQNFnl+EMA
Vgjz9EVDUQrxpyRt7LpmQFmvAYvPXMg4/vyQe23YWhdF2yfFtG2tMfTaK1vqLHc3fRQ2LXSdTK6y
oMGcqepx8PpwiRF8amv1yUmHFqirsO3cpkOMxGCqNrxxIY0QwAXd4G2duImd+9YJgqzf1kFb2vI2
Q1kcDKcFPaD/Luju9/l94TJxLJ5Ua4XgbRN2yIKovh0X9BS6KPayRxWoVFyFaaRq+rylLsCHjTUs
aDRwRKmg+s+Wyf3V0bd1+4cgHVNn3qXN6PgTcJE6An1M2jDQM6sg/Skis1W514HfKOfczusCJ0WH
R/lukkNJSQv3jIs2QG+ZJYZtyGbI4ySsP4ISYqcd1wAEh6sA9Av4sy49QerFvAttjUXSpJiD3kZ2
hJHFvJgC1f3BQSWZGApyyZ/9NcWMevp/oMfyi6L3QL0Ds/OGJ0dlGq9Pg9vs9GFupwqnXr+bHYqk
fqkb8Z1xerhccW1shWQJ0/gWlcdSXUot1q4B6iMc4ImdLOkuymIhL/XUcKzXhHF4holLPVR31Fhb
+otecmUpb+0ENo1vXQ5MZZczJI471Az55vl+6eLsjkccJxex3+jhixHOtJzZZZyh0BUJCEsonbvB
7UxjwYCH6ERxKpc+9xEW6Qq/36kws1FNyywKXLPkMYqLVRe59FunxKvvIJNZqBx6ZWHHNMOWph5O
AUb6Hdq0CcQhqPIMOh7armjhlVrgHv0tDVMVbVTXLJ7NQQI97rO/VHRP2cKSHoMjQXvTkZiX5LvR
eT7CgIrDuLkHF5zTSZwDC/eo0Em9+uPYqphsmmdk0QtpwmWEL5kFASiWsAjHmLkROIXTfMLfHAp5
ubB36GOu+DrTlSQ02LnpLGGFYCmz4TxFnSYQeLoOdMgQdw7bgBl9ZrvTlfHpZZ/zUlQus4uhgcVL
ig2uj+xq1vNXqx5wgQ9966EBuQdIL0n6xVxYqkgV04e0yBKkk/wpBNM8TTNC92gyoN+2DeOgZkJa
oQHElp63igkeapYhEn9etlA1lv5cxRGoES/0ERupsaUoJ6OCFmd1ZSHamjdxHwMSKYcMOaLMjdLd
JDzm37kmmJ1InLjMzoPOYX2Z+jSkCzcyOt91BS6Bl1ZUQsWX+Yz1CCcRCE6vqBCyNIhYBJeWr5ib
27bXR199WOI945doCHa1FTrzBaCsoX2PlUgKuatJC5T1oDJO4KSkExA8LI7nmznNFdJLAiNQmldl
WhDlKifF7Drqvkk29JXT1qX4FhVtQ6bVaCeneSN1b/eINnllflIrGzKYlYAyYSxHGXa1+MgO3LRD
64mLarRG4gV7tj4rZF2rizpcgoouRyi6+SkIGpOdxnKZackUHI4bx7N4o5qga0EZpp1qsAnpyGUt
tRTJ+6jJi+49r2qZHI+thWObF4t+fEvEnpNzgBQBsXrS03LZdbzjYjJVuGk7A+0Vmkr/rmgUyj6p
l04OhjwegmST58YYEDIBwhe3j0r2noW4q67Ox2nE/DVnHhVdMhztOwiDJerloBYB57ipjsdzqckU
jyatTHRlFzVjmpGW5bBtBqb6Jyqw7W9Cuct6tg2euhFBkIKtrwawPOipuSHFXiUwKBoLOpqdnTfm
cYmdFNZHYcbhliZs5u9yZQxIVmM6YlOTeqDaSssfszMU3Hq11bws6jjVFWFxnGSp2YYlwom10zjo
3s9pSuLmd87XyG2Gb4NfdnycSOIJIObBR9OlGMVbLia5Vo6KauygCPIbqxuZm8wGrB0WbI2VgM8Y
U5rpKdpD9AsXi/ac6tAgngHuYxcU+bj3OqC2jsy4QJHNbAMYcKZFOh/5bqmBb3SyhmJWVqO3Nkjd
5K0y+aSPK0ShsfLs3O5L2irFqA+BqNWbw8szmkEi8Xde3YNJs5iNizsndiZwCm7qq7slXpiyCgF0
6jpFhOXaqYLkE3wRxFVkl4Qo09f5DKLDwUZGgx3/XLvNfGsCD9KVaNPw3ASGbndIQAGyBjafPq+s
S1yVQoPrel0ixx3Arf1Stk6aHU9OWfD7PMzfgMaTYLRA79OTBGLeJ9sJ9KMvJoj7DJbx203rMYZa
EhKokCVw+i+IknkIaeQRgNKZRtLHmbHqHeqI9dc4qzDZ0VURwalr4hKYGaklAvsq6dHVAfGJYa9y
I5w2AcvGp1IodDkt3zhoTaKkcN/Y7oJ1XQerDlUkFOfWnJ1dYGmpMrqTHoKMVjNa82YmyvCD2zFH
KkemHSCB1i9pNBLH5+3UC+xJOsjsBUQfg59w2NgOB5LlwWBk8SLcFkKgYxA7vkZoHjKFvYXficbq
HMXMZdoxwZDeRRECpqOxi4E+XtO9mywgU9s8N+hSw/LR1gnR3PUuE/Lb8TjRYeGfRaHuviHYPxTY
fsM1g3Y4a0oj9pXFSa3Ao1oRqAWEqorzKvcMItGI66IbN6ZudEfyotCyyQaJPnDpYLkcKo1QC4gn
g1VlGqFDCDOR3Ebb9EhP5iGz6/foKxXdSUcZln5kQxbtNRyjIt74yrJB/0ZT3px61mg1j2454qHq
ze0YfW76HuKsQEg8/paFCP6dlL0At4Pe2ewU+GUg15Xe+AinsecXcLvKI10ZYLKI1K29UzRX5+zB
B4SVcm5V7nDZMboaz6bALpOvHJ8Zm2SZkakB+jZEDEzJCKzgcohdkAQUPKYcSAsbpNPo6oD7G+iS
rdLcYl5uJoUBLz6Fyzwhhdsm5cngaqe69RpjJDYD/kQlhF6XSSmCY5huQ23c785SJQsptkFRmn0e
tacBej3xt0q0BflBHVt4B0QVZl++ioHPp7kH8r8rFqrSZLCyu3GoLHBlcynArTnepK8xmDDTDvWz
/C4dXMfcKdkBkEXyOnwkH1ya7cBkQ51mg3LD9yFqofjadLZdMduJ6oKwME1BEiAspsox3g2A61CG
7BsXxQY/G690OfTxVlVRmb8F2UpjNIYkedZkk6h4yw1Nc91rNHWHOk/Ti3psTLeLAaWMp/ZUpBGg
3zCHlhaucWvpywJJs8WsZgnZlJb+cdbIMdhWnHHRBwMu0IfGp3Lms6nlV/17sCgtaXsIv4MxzNTM
HYhSZRA+Rk8GuVwlGXD+RxDHEC4rYj7srQ0BlOnu19rcq3ZVkOyPB/gtISqMqoKPlUKvatYUXwPO
iDKwCl1HN7+pzVHDWNwuJxShadws6UPNa9yD4coiMHMgHnw1Hf/5x3/+87+/Tv8VPpU3ZTaHZfFH
0ec3UHW69h9/qj//qH7+6dm3f/zpGk87nucY6TpK2kIbyde/Pt7FRchfFv+BEkafVRG86AxZTFRa
tIjiTZ4GnTx6eSHzykLrB/lloUREcwjUrAQVmZKrdiLD+qe1J1pxZVo2uLdSmXCa5G2ZXL68tKt/
t7YyvlmvVBjj76/tkSCFjc+hKtyxpf1nWSeVFaDVUHh400Y4llAOrCIfKUZOtPxo2DvHZvLlWaaG
9CQyFc6SbA36KerB41W5YQeRiY9wjX2hk/MeMF1YlGY7U0aC9sUm0O0RGrSMuSZrvmBI877u1L1V
UVWidAkkFcFmcvTvQ5FQaRiQPUVqkeOnw6rT95DHLgrnFO8iLQT1Mty2JQ6H80oxf6elTqyb0i9J
X90n5fhFGIQ0ycVBz6NFLmFLZpPEezwCfeVCSe1uYpk/tZl/khYpMJAaHz4NlTpO7Ns+am7SVn8g
NuG1Jtu7l++9sF++957Yv/f0GSx3Xj914pU+so5BOOI2GQHwYUcXSCMAfvoekTEKphRposDsIGS+
o6nKC/fyZ3GffRS2uPQpnZXUHlnZ/kfJuwn9pIyuamXHq6JkZ19V0k52+IgUF0gRDmcvr/d820lt
e8oxtvFc3/XXV+KXLe8zdaABwPhF1Oi14ZbwzpqwmRgTo09eXuk3V8ZKxtguJCPP/vEC/LLSMIXG
tsjsAVMMzRNdIxQ5WmqWYghsmuF1+O7l9YTz/FYa7SIFY3xHSttZL/2XBesmrlsL/eqjqR7m+QjK
/Beg00jaND0EmZA/0QpmBsXKEfbO0zvof0QydM2OQ7HUr32adQ/tBzHJqSYVrXqhBUpR+5+m4VSN
MomRm0aG/EgG3fdSZnAIKkjYHHBfG0gW3wMbtdYiFPZp0iL/VFLfvBJLf/MUjIe8novgrnEcffC8
h7nWVCeQZpXVep+ydoLJ2ykjKW9RDcQGw5J+8MqT/80eI7dZyZhGC6PN+vr98iCacKoSWpbyOLDn
2HoXTwZKfEO5WH0ZcTiZn15+8GukPLzTzIuN7xJIpe8cRHG/aRPopwze4z5qL2QegVCMwgrgYgnl
p0fw34+gFAzoIdzCn3duXl7+N/tO2baDY4wR0mNieBBNutBtAfBwitCwn1HoL3ktrrRwUAHBGB6j
5caqqwFdNNM2u7RamMoPLn1VgGUxvjRVUoOnUkgBfXnlgz0Pc5LpAThsm1mh8e2DLWj1jpd3HaRO
GHLiyTNeCSqN870atL3VsAd2bTilmwlI+9qecoqzFAjk9uVP8ZsNyIdQju8q3gXOuv3NgHOtI8iD
AcACv2Ve6tJWF+W0DMgNl3TsYohdf39F1yaF9X1iKkDqgxUd5rwFOASkkZt5J9Xk4JuOfLAV9P01
Ckz+K1f4m+3ukbQ4LOcg9uYcnOQD4FDAvwQ6J2fqVQ5JdeHDK/lg88efX7605wkLXXpiqasF5ycH
x/6lRWnhVokkPWkb0X9Nxka8o36VO2SQAeGp8pvPYObDy2sK7/n7xc0EUuq4grnH4TZiuEWaKslU
GNx2F1GC/JpE6f8kW3V2/TiddkCUIUQt80cTMSD3G7/b6RVXZ2tgAQvDKVCgyNqjfOiej2r+Hkch
ekd+5b6SVD1/EsxZXSK44dzhnDvY8I4c+4YqbO3qZaBhpy65FYGXADkIkr8d44DeK9dxfIcTRx8+
iSKYpgySNUID9iivuyUXH3p68UeRcadXjpI1fu3HN/DcxG+HU1sJ4x7EF79PKMc79hfRZW43UZYA
fHTmrm9fyQ2eP2jtKhSitKPg+HBy7++uxh/QggL/x0S6ZXJW16D955wmaUIyiKjO3J/k5A7XTQ9k
++VN9psnt7f0QQyPrbiJvNqimK+d+CTjnILsQ/cxMVZ1+vJSz98hzaVJArbWPEB1cDsROHI5BcEb
F7I0EIOmyf40MgZ7b3sTzBCasQgq5U0U2a+ker85KNaV3fUYRqDaPdwzsnQdMBQ2UhioEfuecxuN
FNOidS/Mqpk5YduZLl+Wug62ugRrThe9BrHx8uWL31//vz/Fwa1edJOPRbhUyP7N4Xnc18vZZArk
oKYG0V2t/a3O2naHvWODqpNCfMwO0jvB20ZnwA+xpHEhzgWaafAyVIgJzBB8XWSEXnnDnn9Owg3v
mMMU0NYkU/u7kdSRnU/v7mhoBR4Y1aJu8gmxeWwupovatKRxWQSG55Xb8zxvY1nNeYUPh+fQEdpf
1h2t0o56IK2VWxkoa0Dz5JGVB/aNwsbhTjei+1JWIkkQroDZDXC8SNFfgCuKqKmf+K9smufJjStI
3QCUeNzhZ7uVSUGRdBoSWCvewe2oL8hyIYTyD4ySAjqAB8x07hnymxE+3Cs3Yz1P9kPP/uoHN6Ou
+n4JVkYYtucPup6Sy7Zy2rvmoq/mEZeZjSRjODap02xBMwgwWCSwaTTnaGS8muD/ZkM4tANIVozg
EPTW/P+XtLIHHB3TN+BWxB241Hqy2aSwFeaw29lwU9pNMnUMzF++B8+DoosYAxvd1y7y2v5BUPR6
P7LiVWW0WwL7wlsBbkHz1rPAm7rC7q+nFiOcXJrslXu/3tr9W89RqyWHPJQ7uqXr5/rlah0zM0gr
qH/HZkDsrU8h8iV9oYFnse1fCwq/W43zxfMY20itvYPVGKZUI4kFU+bCOZeINGyWCZhNNeDNgbIN
mECGuBedY5kb3zLjpWIGy9RPA5eyPARkyqq57Vf6UOfhEf/yE1hP7YM7oUkhYcvxJuBPe/DcMSFA
mquJcd1oGrQgpczmqxmO7aXTd8gPxwOKgi+vuIbAgxWND3PYpRNF9PEPMrrKiRrUjBk+hElnX6rZ
N6eD74lXbvrzncXtZj9z0nLnjTy45whb6ArH8hqtUdhf9O19g+5KBC6s/9rVBvHKoQii8BhXM1V9
huADj/rl63z21F1kEMnMgaywy6RzcBT2QwDUEAMRAK61cC/8OUXAOwk95JDhzIbuxcvLPbtglqPu
of2guVyufH9LW/1IhyrECC8Fd3btgOngagGTjfVsX+SD439HGSy8tEyffHl55Wdb6GDl9Ub88jK5
qgTbg6zDJppouODGO8Bh7kAQ1AiDZ3N8mndwMV65u8/iFYv6axFsbIfdZB9cbuSOi1WP2KGrdHR2
TBLb+95D68YEHb6yumLsqAczvrKrfvNMqUEVv3yiFmzp/UvtVSWzbmDvNu1qUWPmsT+Hg1ehbwZc
5+Xbul7B3nvi2o7NS0LxzcjRO8xM6RkiD9d1OTKwLaKstcrfQkgDj/XyMr+5JLrXbBtyJkKTdvYv
yY9ahzPI40YKk6OuujK6dNadm7qYX9miv1mKqA2r2/e5fc/aJQGKCQjB9Ojjxzkun6IJAJ1GDgzY
YPn28lX9Zk/uLXUQZHo7bu3O+A21nFxAdCub1lUyYxR0BMiL3G9aoujty2u+cnmHDwz4BPxxOaOd
HBv5lp6z2qjZxtE+nLpXovbzJiuiAFL5bH2z1kf+Qa0qbOG0XpHjLdC5EqnNxULzmTkjhH65LQfg
jjBc0dJBmPyUGYB6yCc73b18vT+ytf0dKnkFCLNCeMIjr9vfOkHuLXNcAlIe8yYBquzq6gq5H/gT
Ki0vRy2tRxdQ7UcQD9MVjFH7Ts1tdd278IbSBMAzIDQFfCX3r8BYFHcvf7znWwCOOeWqj1iA7fpq
fVy/hKVY2r30EcPdeMyPhzNZymL6bFM/YJSDjrh0UD9y0tcixO9WpTEHgHZtyajDflXVuQPycYTh
DNIMHtt24qGxVOb5qngG5KXVmAWXkLxevtjnwUKStEHM5TXmqg/bs1YuhC/bId7UVMsPgNj7E8Z0
5d9tAbis4gv6v1wbN+/glmZVZdWQxpkXIWuJ2YoVwPAL0DsEl3P88gU9P84YnzK5YYijcQiVB5HW
0jqcHQdIeMTTO2KSgGrW3AFQXIIxvc3Rhjrr65R8dewibV5Z/HcPkZDgSo2xjkf7cX/rjCIMU6bf
ESLJ0qmvlJ2U0ScMu5bwbdbHebKjAW2cvxc+KIekcHh6SnqSbPGwpx2WeC6AlMKNbqjqk5LJ8blM
/XjreExwX7654mC7/FyLl2PtIBM85EH4GOFFOyKCSOjhPedGAbMKF8VWoaetbdoLM0EXFmKDcJoD
dN/foFaImK034SEXDRfC+7tDox8fiGaqkIpTz+jDZCnFWSAO21WtGWXyXQYq+9bxaixHEqSDhqyt
diYerNOq4/0BUFrgaPjqXTm4KYxsJOHCITlVAiLBYVGwhBrAN7I0m3zQMD7BTIxnAipx+sqJ+zx1
kVS/bKt1ckP0PgibAw3aCbXncNOh1kkiOk7AGjdLu2BZeCzqArPo47il/ThtrAFkwysP/2D5n7ea
0puDAwSw5x0cjUpm/PnAUCzoNUfUDCOUMN0uGiHQyqfl4Lur4K5tAveVlcWz8n9t47s2p4UmJD+r
t3HhIXgoNF1q0Y5A9nFJi5sCzu/COYDn58rURJo0aAXyNMuq+4UqC3I/VL+vfJSDm7A+61/jpVgj
wC+HQzlHYwmgl0g2DvhFroIiUZ6Aex1m92qK9FdnwV3q5bfueX6wv+bBjQeVkZmewSggjja6zcsx
4WXr3NMmUtaHl5c6uDyeseJQRnifg0+AMT2InqoGD0FZxKRdUnIucvroNOWdC/1r6wNTN44Idi+v
ePDyrCs66zjOI2NVFNQHF2e1uQVBPwfFkvcw69PU70vG3BL51JcXOojNP7cvazF+4BopW/efnFYT
KmA6YiAgkBU7SlH2bY8zpoQd2DclnkiKGLi8vObz2wmIwKa7qKRDY1OuX/9lt+QY4ZSW4XZOtVcl
F42dBfmuCXFmOsbursCCcEKScimwjH954YMts14sTRGHwYDj0Jy2D5LzmcsPYDcwUA4KROTrKa63
eDxNWB6nYXT/dxdT9tq1ZXCtXYZ9B1cZAyTzx5aJVp/m6UURIpc+m6E6C2FCvPIQn99QlqLecD2f
PMIzByHQJS8uinzGYUQE6rOdhsFpQ38cTpo3f3KSyblNfZS6fj7G/9zDvrQ/sDBfy2puYmRUD/73
n1fx16Zsy+/df6/f9j9/bf+b/nldPWFK3zw9dVeP1eHf3PtGfv5f628eu8e9/9kWqLzNt/1TM989
tX3W/Quls/7N/+0X/3j68VPezdXTP/78WvYF/Iu7pxC04J9/fWmF9aztjf8BAa0//q+vvX3M+baj
HtrCt/jwG54e245vtd9QkPHLUFDTkJE8i/Fp/Yrjv7HpWAFj0JTaa1b55x8FwJzoH39azhtpMxKm
eaqZf1Kd8oRRVPrxNfWGPSTpIlKV8y9dnj//deU3P8uHnw/l93gl+SN3/XeZwR4xfDDCC4L3gtfg
8LxMGrDWtqweZsax2LRi0zlCfUGOQiBsVMtBWvAfYoP73jDvPDOXYMIK+I02RmvRgBVvOmMSmXs2
isYQK4qvhpwRLnAFH9ykeJJhEuOh310h922F5Xap7f6MNxrqMMDPs7y06LgWQ3qJ8a25IBtDPquW
U/thGFMJ8zaHbd3nHgZMyED5eKcNiMMgBHW6gC9CjalpvvKbPovyoaX9H+I0NEypOc7KJt5OKOvQ
a8fI4b2mWYRXm/DB3g36q42KI06xuwp/2qiqk4swKKtbYAUN8i+FvsrLPnjEiKg4rpuleXD62is2
Q1YgQRqlcPBCp8ew3qDbuIlrM5z6ixXcl/gOow/U0ecdsLhIUZqGeR10m36YC+SzVmYSTOBaXJGE
2shXZFWantEwRvaDFxoadVuOwSlQGv8SozTzwQP/eOIlxYKKW4BQ+abr4xCnalOCCw1h+cTO4Moz
f7FteCTR9MFt4nYX+lnzHpIi6vABstJwFcSjlnP70GWLd2p3sX3rZSFDiA6PDfjOCI3YLmZ3iKc5
Ce6L8DmP7akTn4N58RCnL3CaTPWgvOMgg+F0BDG9f/S6PkDeg/hKmMlbRG5iC2KA20PRDRDJQiHe
Xta5sovM0aCyc4w8go+WKNIzBsXj0cqm2koNxbEJE6SiRB/chsb02wTDh41v6fAkqic8SGIMuWOv
td7HsdWdLhAV8NeGON+X31uvzs/LzglPbGQdHiB/eSfzHEybWrcSKUmJjHc9d2eh0/bXcETlHXrg
NS40IVwwA657q9y2u+0sWaHSiUANsTLaiDBS4xaYpIVyLAa894Uqo62CSPS5FiamjZvL0QZuqYCV
SrCX/qqUv5wh/9tg3V5Csg3s5UraWD8e0fa1bkfRaZzzpqh/qH07lkx1W2SOAy1LLIBxloMGMsj4
NGU8QM4G9P8ogoy5W0proPJvvAp6bBwkFBGtTDGeRJ3gIa01LKMckR5YGUvxoWtM863qeh2d4P+3
+ny2+vNKMkT5A1852rONNX10FzxC8yxQ14NpVY+nB3ooVk7pp5uMplsDdv7cEyXz8Todmiv4Ekgz
uJgMoz6c4s5qpctFJ8PwFiIiknJF0z3wLtxASYcTORWquYERY96JOCwx0KvMRxV37Vs3ylekFlKO
cxyuMriTdd+ws1bEWHXDo1ku9CDtE9VU2SeQ0fGXsQlW2eV5waIobnZFbYuPXYxABHxppH0XbI2Q
9baxDRi8D74Tzp8j9Isu6VZXtzBdNbM3g0YUs+4aaH7pZ8fSd7v3k9+5sMBTQZDpkp1VJPZb0G31
uRsp/V2XRpxaU1U/unElzpygRaextd137ViLx6HvQAoDf7lCd2Y4KYuqP4Jfg8VU3omTCi3Ph34R
xWdAq/z4esQljpwNyVIYGidaF/OXEcWL296NMHLpcEzZuaqPPyGm1sJACKLrMIIocwTn0LutTW6d
DkisoQEUtW9LL8LkbKrENchwaLw2wmKl13vnAnDeZxdSyDGzFWjRJlTztmA8c4S3lHWBOV5x7lHn
vWfg6Z1D3JRH9O3hbrrCuexk254PI7M44/j9KVWzfTwmvbpw7aG+nJZ0up7wfIaOEGcBOxM8/cel
1e59HivnDIpPJO+UPymx9XMYiWe4B+F40/Y1dk6AU4MaxysHMS2YORi6dAsmTO9KRbjceR1esZ0Q
KWPrymoCxvOdQGUSSyNEHpfEk1uE96ttBJH4lKoxv/pxRP//ZOVPZ23m/N+zFUhB4eOvucqPv/8z
WbGEkW/W6caKC6HBptcf9TNb4Uv6jesBSqIIodtHM+Xf6YrQb0hp15YVQDb+w6Oq+Fe64og3jExs
tiy4Aep/qta/ka78KK1+yVZW3gHUQaBRzDOloBrarxWoFAq3huLwvmos+7RwhvqDHbrHcFUxea8v
R/5k51q9OGrb+LJyVrmJErPcUkY3onO8W3tBiwq5d62s+8Bz723VL5cezObNWGXVTTfF4e6X2/tX
xvUrIny/1abXWlgA2ZDMGfwfiID9TyzHonBq+I7vu9VhvKu64WgsbbmpyUyOSRM6WP0zqhJ+Gb4y
EDhAP/1cmraXz/SdHNI/bLkUvQ7aOYmG9xq9udN8zpqropvbk2TWLoDnyb4YK+dTFztQDbAHTJKA
qXiQpDcNpCLgLGBoZDgggp8OCMHVmBfA2LxEwfzlO/QDPLL3UD2qL54sZbWUa39o/xYhTQ9DYArK
h9nJF2RLPJjcZVAiwr+Yt4gu4BhU4m2QomsdtqdelbtbCFy4iGdTd6xx5XqlleCshd/+B1qzb6UB
gDJbhBK0/4G4aZmeUzk/yKZ073XoOBdOUZ0lAu8I2DPIKGbclijrwYlVq2r/aixDPgple6CH6jjh
RUS23NbmqwLI93Hw0VhrGRC99SqIWFiqnRe1RAKyt+K/fzNXRDbvCDMtrZ/h7KwO3ibU5OkBbs9w
3Bl8fND7TlFAgk+TL8EmgBzzbsFHCixU+2FO5Kk3QH70c4yXVdW8Uov+mHDt3UvftjGjkqDbfICU
3kExGg0iQBy+wt+g7v3zoUQbnJwITlfWfB0qB42mIHgcBuOftLIrLnuv6o+nRopd4Dv5ZR/MwD1X
M08X4i1cKAmhHkHpSngfLWWHl16E3laJ6AAMP6A/vZOHdxb553GewSqkcqmOi9ExN6ELNEphHbQj
xxRnKX00trQ/QDHw4jNoEh9q/Eq2boqRRqWim1bIC39qko/5sNzAQFjOVmhgvYziuNPtchOW5jYU
SfN5bphyiBZlfNksV32PrXXlN5c2ahCvbEu5D4rlfeZWEv5o8xlaJUwv97elFwyOgyLO8OBFS/cJ
iYNFxPnOkxFe2dXknOQobcVxjkjUkvrbwkETufVR2Aeihg5ShWI5E3rE3lNU9EVYY7zuqmuZucup
g4PdEDQSxp9cPgmvf0RrNMW6DW9RHLO3pg+q+0qWEXrL0FqiWuiLKfdfGYA8C5UrYoTRJe4/BAPa
1QfXF4PpT4LQfoCwvGxSXydv40r1cHrnaTtnQfvWYtId0uU7eyUCUTQfvPE+wDZIDABXwICpw3Nl
HFVjYwTjPyTaPcdD8wHSkf9W1ZphtDVdZRpGg4UPwOq05SKecozGQn4sVOAfWa1bXFQSQbwUlf8j
hXS4qORyg6IumXeK7W6IBORWIPFzDLklPJ4W2M1oJ9RoHcGlrsa5uR3jSe9G2C7HNinQDRg+aimF
91vbUWFmE4QeGM3xVZ8Vt1BtHiHGoNa+iE+W0G/liJXUIKyS5bwvulns6zuFpcO2cYPqGBo17pBL
cqfd9KT2g/o8qFFsqFZpSgp5Sg6EfjD/87LYP0HFw9miVNT1+NMtk7VpQigA0LzVmbStM0QBPYRJ
lzMhGgoKhEegwHjn1Lm4j6CKDRXkKmySCYDtpI78aHhnkRZvYDxcVzVWU2EjYcEFiFnV1gDrbOFF
ZbfdRUPcbmMbg684jV3Uw1B3C9QqyKqgeUE4Gq5SGk8bP/kkM4P4sZfjdzXF701tnQadzV3M6v4s
1gKlQ5SrYAlTJ3ZejPL9+hsFDvIT+XIPsrHZTUmOKGThnY3oa97LzL/i/Bk/6aj4FEep2YVo3m8q
tEmOqOOQL0z6O2SxNl7vVG8t73Ia4OypNmtPB7d7FBNvWO3k7XtKD1i9JTKHc3v6ygZdo+R+FOVA
WmE9wAUIoofdw27AMgGoTfrgyXi4W7Kou6wGc6smZBnzFu/RNKggrbZe+Thr4J8mQlo41gDLRhmo
s5ZG0rmPUfnLH+sHzmf/Y9FAFcxaeGdch5bx/hvrQwBY5qb1H3J/Kng66Ufytvcwo8uz1CofszGA
oDeF132rUdsfRu+8Sr079G/wmQqS/jJGYf7S1WGz6atmLejMCcyTiR6JhBZbFP1pX2XjZgAnt7H6
GhMyPztJ3VK87+QtTUHE5lHlwGgRntbKjN5O6XYIscrrauTRzGLvKPUspBamC0HrDTY+G/nle7Df
MV+DMk+GcxbMPkeud3i+0aAe4yIo04duUKjK0nNYThVdArxM2nNK9Ob65fUOxjw/FiSntBXIFc1G
UAezgD7xyScXlTwsnfOke2OdO8yZrPRjmIzqrm6N3qrSxTS4GOf7wncR2H6VffhjvL//4Mm9WR54
H2ws+0cG9UvPfursda+NCQ8+KC7TNrv12+gaQH9yNo1efx4U43SDPPYXiLzNHRVrTUVJa6xOr5VE
IHOyy/MA11Jca9UFOuroupTA9AtbtKdtoKJt4rSoSRHhLurZukmMoDEE4Qje/zYY3JjuSx9dLiOt
nyadzwLMbJDQKj/IICtBn+DINZMFnKJlXp0WKFrsGqQ6Fn/qrqwlSlfd1uEJTaTTlfz6KQjl+RKr
8Odx9rdqTGQx+XXY497rjf/veua7p3JtN7eHP+r/wXY5gLxftvSzfvk9ZNjHqmye9qrQ9Xt+VqHC
Vm/WXrlHycJE4gf352cRSh31RkMAZexGScm+I9z81TKnyoTG4pFhkjcoxr8E0L9KUPFGUJSCv1x/
J35S1P6NChQ9471QzMeikFsXZ7ACGET9gMr/svXzNNZ1jPHcblyWt4HUx6tQCrt/3lXIGJf4+q40
EjyXG8RZpkzZjPare69cLloPNkmM447Up7Wljye6yyUu5f+HuvNYjhvZtvYT4QS8mZa3dJIoiROE
KErw3uPp75dZbBXF7tOKO7nx/xME0gJVSCRy71x7rc5LkQW1IKJmYdCmJoQZQ74NaoTW4fbOlZEu
KgtvO54sJHtQPbA3sQP7b2+np8Ixd7OWrssInyTRy6i6O+7CTa2tR3S70WUwJnKpCK0CTwGwBYnF
kDwgo8eWmrPP6g9JokH4nD0RQkDgv68Tzw7VX6igUJC5+6Z+xsS9mRQ3Wpb4ejO4wvPge2y7CsKR
GRGx6XKKiD7PkmAD4GPTmg818QGGr6OOBxt76mx0p1uJWxU3U1X2BmK7NSRF5x7aysZlLWABjeOP
tEAVzu3Sj/DiwjYbjea2z817yyq/2GnBXDanMISj6p4Y8Bnmd6IvBd0gp0mf+tLeVeo3F5Rdrinr
xNPuA78/29NzW/G1V1JkkDronG8sD3oA59MU7QMEGRREZzK0htuHtl5ZE+pSurNX7QzeBms3mg+G
BVsjcnDafMSR/1FNjHwLmQoRS7i0kbZ0F9YIh5LH7iXx65AqwqXd3bVBvC18Nt1hSY+zYDXXeCsL
NucXud5+iSDajqr8FMZ9vZiG8ivRnoX6jOTCRtHSE3xqK/xqKnppdgbZnvEg7lwlJE/DwlQI/DQV
c2fFxR1klnfT9CCyxKMRDafe3AbQEmpNuhY3oxga0kD2vq2CFzu27pHkQy2JMasE58pUviTsvliI
8qAhuVBihGgynumsIvUSQxsORRHE7gTq++mam7R1czcN/coSAgzqQ9o95BBVM/bEg5hglBIDQi0Y
B46yzD960Gmz8tvaI0LdSXgU74mO9OCgORunszfEJS+Hpto6sCg61l6MmE6BOnZkDGesQOE2hOO2
gid9RInPdkl7e7t+EZevc2ur6PlS69O13bAUJZxJjHdIOCDW4xo1IwzmwTpdE5m0dEqdiI+HAB7d
LLF2xZjdCUW/PO7PVZc/mTMSdr6960bhuA6PU9WuTIdQOJhrGRNJFWyKgTHhjI+Vm6zF+Jiy9Iwt
hSmz6dpsDUnVuq79LdpDxyDlyYc0cVgQT4VyUJV0m0GPnlv2xm6z0+wSl2G045mJaxOZEBb4Iwoy
/NbcuUEsbUucy1L8Ss/3110CWzdPTTxRoJzrSkcOG3wJIRRLgoaxX6H94o0h3mElnoNY5TmpuurH
dc+k0btIOSv2ptCyE+EA67EMEV42oUPh3YYUk5ej08X4cfe+m3/oY/Jyb1Wr3dm2s7VmKt9hXURA
o7TgK1OQqvleITab2/wtjB2SxZwtk+7BmJBxRcbHR5szDFBL6/cwl5zq2t3HZrWJmNzRy+jUZWTD
uFhMNrDxhBi7TnAVCk22LHaefKB12zGzTnGzY2Z+aXyx/+UYJ9tDhSgr2H8ooLeFanCVepl9yGnj
1QGLHSfEbOiyhaGnwE6gfWGUomUCTeKihNAvLTr4ePXiJh7cETU2OE9h3WBHLyg5+Ev2paqlX6Jp
5QoVy9ba6dXw3EMHWmqpTaAGdX0NIjJotT9GeXIXmkm4Vb0ateBhOje695BnGhTAbgUtL3JZgLP1
c6HBY8psuLQw3pYtXCed11iLYYwROnFM9j3QEGVhvesbJJU1NbJWkPBBLJt2KwdhHqgOQ0RG+ZHy
PltosH0Vkguw9k5awWaQ2fly6POfdp4Jygkd/tAh2ilWeA5U/yvSh/nKEBIy+OwXMTsQywKxW9cu
0eac7ZULKdpWV1A9JoTta0VkV6wghlEN/s+hx1EaGlCmR8hUAREzFpk9PKeNijBWkI+s6v1V3MBF
6EHoulS6+bs2t/Y6n4PPbGV1mCLZagALvIY6pGKfj6uN3gYjEJVbU5CwwxQSbYok/Z7V2j4zkuWc
+6jXBmuoAU9q5LCeh5dHPfpVvFf0+Q+Wy7uAttevuO6CDxPxtiwLfrdcFAKezMAcCqSnnc0EjkbM
IA7CBg6zyZzr9yn4Cad/Dohi8x1/rXjan27hnxYSDoEhLCKAbAED+P0W1CbqYS90C2SanJsOXb0Q
omU84Ds2jp5U07g3ZzhWEpjSeSnEqw2lxXbiZWUNcP9mBfYPTupLAMN1QX/5PwwBvAcFgDH4nlfC
yOzeSQkK3YL43WZeeSj9oV92pbsJQQPJtQHf0tT/lpQv4ps+Nuhsx4LCqNbPiRF/wyX5GGf6PRzm
BJ2F4+OQ3pdDoC0sC0e30XRA34ofBBMA91ngvrxtZn0lPhZMIU5c3Qm4gI0vL8PnG3UmSgHOJkZV
Wc0+Qv4VipULW6h85sQEHczKoeejNE/pWnxWxEMzZ4W9OnOrlvmHpHc/WuZzVlZL9XObuvuQmX/k
HcSM3efQlk/BHiGlp4EZ0oZe0+lpz6Rb6vZmRkEDpa5j2QfHGC6bejSXUWSjZItqCmkYno6q+y3S
tEXMfByPCPqB44TVTBvyRTQ5+z59HiCeq7vnwOBTPAMUg1HGhjl30B7gwoXdiLGF8Irow7StLXSU
yDVBMibY8d3kpwKvjVy2aMoBATP4U2+8ZripeINgOrSEijFkYmNtj9DceIg480HMkLlJ0p+DipkD
Mfpk7gCVBgX7h5ONu0adzjD1LjoLQDk78XAOOR+HlmHuxj+jIG/XkY7spe9tzXl+FIs6Ap75ayDf
AgamRGDfLX8tfkrNSqVL1z7fEvFPWaxFHfPQI3JOzNdzk2UnwvaB885r03wuZguPibUJMvcPb8/v
DrvLeBWEGVBUMHkwcH9/eSBjadLMmort4MNVC88z0eto9kY2rO3mgbi3539/QyzR4fsXRABLsbgJ
nCaq+fcLeg0Qezeyi+2I908uN1iJTkl5N7TWcuqQwIj4JLqsEuyDEn1IQ+UwJyfVaB9N/NixbvFB
c5dWet8EjAeXjfeXKWfNO2zYebqMhPB7bRlbwjjX4EK2/nAoU+emst39qJk3vlIfXONzC0F0ja5d
1VooUbrGObBTOKyeFd3Z2CyqGr4N+mQSm5CtQfBvG8YmHOo1itU5exOQ5Rx5LsZYfSi9g1g8ByiP
9fwEsdr+97/M+Ke/TES9YbIBTP1b0HAO3ijs1aLYimVd6vM6heVugK3H9ABxlJ8ZSkP6PBvBRgx+
f9sFX9SwX5kjq0gcR239zMvleNka5g+5nJPEV8zLXaCwQGWVp5ub0YUOKts2XypzXHUTCsXhfDOA
MC4DcyUunCjOjW5kS8VFLKj9E2BSet7ejwsPwwY4O0EAfwt2HLxATcyODwkPQVgcaNNt7b4TZOEY
O0wpQ86OAOJsmGZdnq1D5GR169lNMFLCZ2S28rtYa1eD/6DW6SllBZ2MvF4MLvkIywfxyIQFlSbN
2s325eQjQuRsVOusm4h7utZelIYjn7HyT4/wHTrs8pqB0lchiAB05siI7DfGrlEqUT5YaBWOcfrc
IOQp9Pmg4IhAEuDXtveF6R9YzxKs9SzmHMZWZ/0wEu3WRMOliplGJ2Xtl5DVd/CYGOmpYoCKibIY
xcB0AOhkm38fd/LD+bdHgm3O98wGd/femW+klWHXEBRuhQUkTLwRWWti6pdDhlQPU8UEBy7E3itI
nX2FcGknORlavgand4PQ5NpMbwYI4hUEDMf4SxfxAnb22b2tx+fok+9XvCt8/LC0Ykh5tOYBROda
vP3Clh+S8OzX4WPBl2qaUSnC1z3ma7vlpbYxQGfouh1MaKqqobUEWbdpGaSBRl5hbfBdfxFv47//
I++2zV8fowOjDywMTDPvEcts8cBpw47YVvwLwhwQy3Kdp0DM40LMHm2yjKAdxyAbrGWNbx++bORw
+ATzE9Xi6wD1PrMVKJSFSeB/h832h1sUmzt/e2hiG9gwiJPT3ofxWmUJNlPjFsvRluYI66Yl/7gw
C4UNWvIvChtoGtNTHOWXdRo2p8FO1PhU8QilO8BiGuQrifCAMJIgr1/bwZ/im9/xEIi/E9oclfBa
h/0q5CTeub1n/rnen3krjPA4t8YDfE3rjCfq1BhafGCHYNrpcDRGzlZzlTX7mrAodWcxxSbtjTkg
+FL9iY3rXdTJ603xdNlB596Icfn9AzVUOkzCtcWoZ53DD4cbDHeNo6wr3AdBkK2Fvc1oFRPnaS6L
O7sKjspg/yHQRvr8f3+Q/Dlv7uPdLl6lB6MIyS22CbK1c9Ys2W3bBhlOGPeB5zlY2gK+RrFqy23W
TSwxxEB0FXvX3CdgOI06WcBUuhTjrYu6VT0/Fckpg+48t2+j8cxYPjjN8zgMq3Y6lPazeJcgJF4g
D7ytkNObGufGr7O1eAXFj+0Z0rBjP3VW9ygH7f+Zh/f/Qecte0xvXty/OW8PP+rmx/TWcysbvOKH
9P+oQIighGMH1fAIDsep+4of0v8jwnpxhAmcPRxnIoTh1Xdrev+BngcMiDQ+Lg7fV98tRcJlK9jl
XPF1ZVX2v/Ddvntv4RQGig3BjliREIlEmN3vr4hj15WiqTBETohZpPNjsFPK25iwCh+ys97+UTVI
Lensln0Qmt15cUhzbWOrD4YabB02d978c/9gdLE++G3O434sIpTARREXLCIg5JrzzddVx1s1KTEO
IJhb4aM9BVCvTijYhLgVSn1Ygqa2GqBCLNGm5qR5qDT5yN2ow10N3DVz/DOkK5Giw8TFKlHL2feb
jAOSJIccJvbKsm8MpVvUnn2b1vbzFOSn2avX+G+OmBL3YY8oYv2Y9NNO6z82kN+j4gyF/7oy9GWR
I23olBvDURbqD6NBTUqHMaR/ho9rGXbRol0QubpIUUcKgD2WMUoTt5OBMg0yA5rZroAe4yTtUb+D
crrn7+aD07HlHPjLdtg2MWHk0MZV87wYoP/PoX4sWsT8+A0hLSd8eKm7iO2aiHfEXop63bEs9PG8
RdCB+kC5TQOPJusrC72MOl1l+J9gB16JxVRYIJUwTgsXT7DOj/Ishe/HCyvPmlUY3AsLx9mZ7CtC
JmiF7E7e2vG8SCeFTaRs6UW3Ltz1Tg2SGSfLpD3CWb3gUS0ihNbx0y/ZnVt4aJrCIkoKwgVEfPCU
ei8R7usK8CcANKt6FGae+P8CoI4tGOYJlRxvSWjdwpjTXWsH6w62ig45tDgyVu6kwUxdbtzkMULR
1VU3etyxan0q8cLmqMy1xSO/2U/uBnbSkPBsHSI8gh/muB+nx1SEsfDTlQFpHmBRXtMsrAZSWPiZ
S9R1ogAyN/49iJEXdX2KBnAg+MUy31vCa74OttrwooNSqsqnyXop3XRVuOxyw8wf8CjELZhomw4R
LO7sQKBTt1B1JBJZ6OZozQjDMMJQ9MxNCXrbaIK1ayo7givvxc+dGS8zaBQWyqsoFjsMqCn08DMr
L+l8KpqnITp5/UNS3aveonaapZ8gOAz/YUREjl/dloIRDX9nnr/0CDFok75yFOhnWXd6w62h3OjF
k8XTy3lOE/CsuXlU5ictJRQ5ZyRq1VoLfmg8dlQd2/hDMzBMeC5NiIvd4HHiZsEhhCsL/lpoqGMD
5SnKBjwCop54DlELohjcrNE9NDl8bNyQ/8CQ8JHn7Tx/MermIjY0JN7DtZ3h8ZphqmeYOBovysiA
s4I1DM3rPKrXvpscMcznat4hWLKzcPsgvLCqMlD+/NGq9yB+oYa+Fk+5MfmbQ2ANbC6pDeq+yLGZ
bbDFD9SigYzyy7Lkna11fk+QrqzUQ6YP/zRB6mXMqxD/qBnEWbOFkHnh8yuj/oeGtVK9jDxYFZKO
iMHnM2z4KyvWd1mKbHXOnwmG2EdmrZl9drVKHNN4vn1INkwW8Zb7yIy2tsv5U6mM37W6Ez6Oc1uP
n4wC1Y3EPLeBucVZvYKEZ2tF2SpWlxqKP3q5g58D0mdlIUpVrVyXvPi183Uo4TlmeJYWggH6jwSz
NUmfokBf1ggeGmjk9dWjJpRTOxjcipei9BYe/2gLXl1bm7wh43jvmB80Hlfhq3ihuanhh962iI5m
eEj6ZZQypnhKYYNGUbWNhfrqBF4KzMmoaUuLcekF+N5x1NrJPVRve7Vi34UppCcOJWN4ib3nnH8I
HnneFcaiw140OH+7+pHUPGbzwdefYrQrc/7/otqkufsMh/7B6u2buWMaYsLzUUPNm6e03Yzhl7Ro
F3HGDEjn4kXlPQBpi6p3u6i5JfF10uDyxonAODXwajOB2cmuZgwr8SO+j6aBrBG8u8W7mFYvzkjs
KfsU42PNSxQxl+rZj4kX0HH2MTdrDh3KljpcNNpSDbPV2DODjfaiGvchy+lUwQOb6Es3YBfGZgbM
ERaCYrobkMicZvaf2qVS3VY4PLxK3wyjGhKDkKP57Kgb9jU2DWqgsEl/r1FvWTi6vknt9DCYiBK6
afPFs5UVRCms3nlaIKjqNl0i57PTYQdSudco+6H2NU4dRjAPBaUllrAPhYLnSn+oY/6e4bawYbyd
cJVXSw+BDDEHJTzjoZ13EFpi1qQAgwOmt2o1WhoMqWxTAMwSTw4Ky4V96OCYFgJcHi7fwgu2bVTv
R3PcqYqxHhUA+LX3tbSaldqapy7zS1SSxND+XyKD5WoEhxKhlrC+slp651EivrG1vAFxkCL/oaWg
dZaz24GDQAERmUkxnv99vfEOXndZ/ZiYB/C6YGXJje03q41kFJiz0e8XYXya9ZdBvQVKOOkvY3bs
reFysf+zpfFvEIn/j8APwgn239H3y2/5t5dvb5fPov7r6tnS/wMDJ5HjmG+Co0AsF/9C3wsr63W5
7Br/0Qjmx1Bmnc2ZCBz8a7ms/QfGYggkQOmLAut/s1o25AC8WnIAKgRw38aUw6hk5fyeqGF2hwhK
7Mb5ZHv+Dyuz2p6t8dE5VuVgwN4wF8DuMPTA0jnOsR4K5yiLO881UFy91lSdpd9Ow9H0hMqQLJhE
6SUtG8ouLmm3dPW14mAfXq4jiyBQ6Pv99RppYv6c3K7cEE6oh6vrHdSsHF+vca2tspN1qAl4y8u+
rRddFwH5LewtmNLkVBsq5mVZv569y8Omhl+/LmYBQH2tx2Kswv8DwtA1Anaofh30vlHKjUz3OkLI
o6hzLZZnJptZCLMrpXpETg9QlJIOLOgu52FRnUPL97eXTG8w5kv3sj5CYenBBFPgGHxf07EEfZDF
/dc6y+qlVmBAZLVqfGz1CBnuvPs6x6q1SY2ULVWRjHOEasHQfKpR4jjmdXSqtOFuVOfsmNmQ3xvE
lHdzlaFNGmZ4BgyLz1qXcpS5xTTgEHOamU0fmfGmTKYb0dYqdaEb4igr1GqTeCP7ktdAtZ6urunr
peSZrCNLZfJNj02O39xHkPnf612bvbuGLJB5l58gryQzgzJx1qnT/JSpS6k8vfy0NxmXCg6fJT43
/gbhNlYIrfMt7suS/WOkifXZUu9MPR0WI3vu35Dx+6aXev4BJEt1aOwMBHNnZqcqCOst/NXPNkGt
e0S58jsQaRyUothHhok6nci7FoD4fY5DH1V3kZ+hLHHnOkGxRy0mRAVNzy51ZYHo1ysINdQn10eQ
vHXuJzyM9/wcYrNi5SxT6Fq2dxWE+wCDWoDytdsf3cj7IuvHopHnRSOCu3azlA1kQenXw8o2avyY
v/o1WF7jjM+Hfd9n7a0W50uj1NMzokbpWWs7Ywuv3pMmsq75ahpkb5KVCqG3lpd4937Vk5UHDHlA
0KKrOKmWzDH1URZc68nCogPp3KPiO4Sr+mcSRbi/erREkZxxbkO3cR+qrgl2CH8MGB6iNArqu9yL
h7ML1PZhImQS09TDiBOV5cFSkdzKXWSOZRJfn3Wc+/a7bMCSwX0g4IfFfYQHXtZAK0E5x0Z/vvbR
zJ6+bJNII9SUfqPJbO4Mx19ea5g50XJqq8YbET9EOMEpC/X2kMK4fmhYqqKl9Cstz66HP9SRxbL2
pZ9r+l0X16Q8+6/1NCP9gsQEorf/cEdl3b7e9cy+m1I75qaAn+skD4pWWqcR4TXCNETmqLSfu3Ay
tu+qBHXL7m+oUxu+rWYf9/HhWuXa1bs8NZmqJeKT6upaIC95TV7bmkis6bV5lFe5Zl8uLdO8v+46
rIGoyuS1YqJ04FHFZlauCC+0kpSQHNqAnU32oGWyMjvtXNvVBJTFTwXVcArYVXFOXV2wGUxK5ldV
av2BNlyT252/fapBMWBwEZinsgAAkfu7ZwvXk8mOYDl9yovYZeciua3RAPrqcDfLHk/WvY+w71bN
mgmhZCM+m6Gqipdm/OgmEMOgD2p8DzGFy9g0f5roFqnB9wzhlqOJydHAfe3DUgpAoc+OyUQsDYAr
TmWmrPYuqfQdc73MlMXX1jJPiWlMz6UXzcumC/plZRPGLA99knkhwh2leywBsnSbwNXmTdWxE+Bo
AyKFouRa/VLnmjmZ8z3Sd+pWVoF3NVi2Wo1dXtQfQqvNDm1VN7cJEoq3tTgT+ch+ZQeZJQ8mlPsy
X9a/Zsmz3/uRXfzKv/aTW+kI3WnbfojFNWUNWVdeXeSDH8vw1PXQYdsKdm9R5Ud5UPK/zt7lxVHr
wciSKhwnTK5jyAqRWHi9gJRSZCaKDU3+VM6vPf1z+lJX9i17kfVdr/f2Jiudt93/uiVZ5XJJkefB
BL32R4+9r6CIjkOohJdDl0841GQ6RiDo9fRannv5txZah801i+DD8PiuG1n6Lq8TF4mhpvrDzhho
m9/NIla5gpKXwApYOiC8YeH9+6sD/MjskEcNPoG27Cb/4zRjasO10HQr9EELDL+qOPd9/4lYtHIH
UCxNtjIvaYdhW9Te97mpCE2QlRHdDQlfMMZPSknksswLndDdmDFo4L4h5H+RGlq4TE2t3NS6jvRk
0vg3pTgrtSjdhSGMbE2BE2QhM2Wxg9RsP3vTWabedyPrXZp4iLruEIKM8cGOyQGRnVswK8aZQHbj
rKmQZwMJ/Q7kdzq9yZJV3Hnut0CSQnzAhXmWede2Mi9oEmcRl0yR14JLpzKd5S/EqU9QV4jrFN2s
QGsG3dWlV9ag5dJGvu/ow5GzdVV/2nsmUQMoVJWrtkrnL6Pv31Xj4P/QhkpgxaZv8BdUS91v6/u6
QWRmrvVpb+N0vjRKonlGANW9aw3te5IaUEvotX1KzK0PUeIp6DT7JHMGY+yqlTwldi5fZQGcJTIp
6wxKaJ9wGJf9ondd1nh5WK96ImQx/cupORITC4GtPNVFWp4pafl6ds3zi4D9RjXfy0LwMc1Rnl36
kum/nb6rKvt2uuqmMSZ1+6bJ9fIV0k+QvfcV/OZpeVMWdnkTdx6evNzlC+335Q1L0NlYtSG0D2am
9pvKNQkEldVlOb+tWUAoS+xM4Ny3gVLvh6ElSCp37OBGD8DrEW6EDMpUjMM2chV17yfV7SUJ72x4
08BGgg6zc5SpS2PIPKa4ys6uk9jDauhgDBlRtF3VeclmaYRA0S6MAqKhcdoE+xyTLlx6SA+spzpx
Vpc0xKw1oR6+vdJjIZZ6TQ9aUjNsGnUV9ONTPKb1Q4RQyEloGi/rtJ+ehrZ5yqqxfujLVD8lGg9Z
dWCGyP3uTX2skzf11bn6MQYKtAor1W92tlGxNLGcr6luRufJ6V4PhPggSyfTgzI466gAkyiT7ype
k7rTogNe52xlim6uBUmplcNCpsc2ZfVbltn6kvnmMrJchdl+gUqwv7neyrWja56XdjfeaH7yZzXb
5G5d3wWKXrPKT5AsLAOA/WHUXPJkaZSmyL9F5rGDScNDVBlnZJ1k41LWU1Sv9ZB125euqcIoKqq0
XsIDJ+5wLXuGVb2+a9UqOCvOvCUS1tlZuaKt0w6gcAnH+pPXGF+CsVAf/MzoT5GRgDUyjUu+orrz
Q5CTf63vUD/UyJf1O95TtL0PVWk2N7li+49FsvMqz/g8JwMjLErVBUQSxmeAi+WGURVvdbsyP5es
dpCAjtpfjWQtVNpfG+VWa+xgfBfMragCNCaIZ1ifb0sjctEIQ8O+cDz/Pqlme6OqtQiMhlMIi1vf
dLGSPVSeij6P77tffVym8NdYH1BdsD4ERfA0MHucZFaa4QJJaj1YO6KGMXj5bRVHxzTEAWq3RFHm
alGfM90n8LY1+o0zmdDNEqnbIxlMphXDs2bAOrLT/fAZx6C7FwL3RHYI4y8Wxt/VULxYixh/st7V
KJR1cfm9rStLhVEJHODVAL00N8x8L+tKe/Ta+S9jlTmQ6yu/6vWqQvpXf9JIlWbou/5kjbpyu2Vb
ZnDTOhlTtDigLppytq+n4TXHtGHmZJcsZrZGq1hdKvxXq2uLvHQpv6b/Ww+yR9vHkcI/z1ILUzf7
7hvDp0lBgaFjTrqXYbfXLA1m2aVIQuk5HEMrfk0OosE1Kdsr5l+ll+5+b6tpQ7ww0jYZvAXc3YSY
pf15UDWMICV+iCI1ftCyOd+i/6qx90JSFhAQmyxRvk12Mk8e4tTdZGNi3lyy/uro2ui/dgTMn0D1
2PjhhI56KIhqvTF9wrcVL3bZUoGIVOvsF69pf+bdEHwyvGHcRE6sXaqGYfKmqhL7l6oN0ctvqqZT
59w0sOuvump616us6k/GuJE3EEVRveMbMICc/MtumLMQDfNG1dbSREhyC6ZZaRm8sR7eGBv/fCr7
K0qG+LWri1kizRTZX3Y9hRakWRglE52l87/6xXwetdH6IA+syx/ZG2jOSZtaHzLXjjezMZVrWZih
CX9jhdqb+nNcP3pl1JzjvbtH/7b8nNTxJ9VQ2zuY1lxMw8+6yLVNJ7nxkX5eyEouyNVd65jJOswh
KKkHZMKtrgdlNszFZ9fOP6UqHprQKtxPc/pFtpmH8bULII3dvtH8etsG+tYxBvNni0A5rsbxG8xk
AdvXqfmASvq00bPWOJYE1h5ho+1ggCiUB0gSUMftHOtbTXPvr+Z+GE/vmxsue5h5R9QY+msPSTD4
B02rPBeWC7fY1X4F5TKcHHeXzF91utgF7Ax8/k7Wa+oOVVs2ydg/QoLlU87ovRkd7YtMZaoBWrM0
vxihql/KROpSM2svZTJl6EV5CvTwNrWRS5vC4kbDR3zTuFOosRhys5MokHmzKLhW0aFtO6F6AaSZ
AJBrvjyThTBYgNUyzLPq4Qivl07Lx6fRFcMIlvUAvZGmfwUCXz52rDMJV/Z/QF6hhl78khZ8h8qx
rz/0hgnnNcRcx85UinPqTfAzzO6bNmX7nFZN8hKLNl1PlHpZdSqT0xCF810dgCL0zBC0qBh9g91n
Z6b/z25imR9kFj7Qkxq23s0gRixBx2Db8uK1PlRul/qRa/mgSWd9bajDdKdUycdBjCtESYIDzEz+
MhCjzkOhYW1NTrSTpajwsZeemMpZlnbDi1Xl+qdfXchcC1MdOeDOByVIj1rt5OtwbKIdI+tDP7rK
fkA6FoOpN86w3tiAIeGB60YPO0BmymINFO+5ya0PTt47O5kvs2ShPGQoXx2qXtu8y7/WjfTBXrV6
Pi+vV7xcR6ZF7+ioIX0BgAF59qn6qELwmeC0QRCWs6BOiM36/UxR1de8EOPhUqoaefGxG7on6E2a
I5S2zZG9DSic8xaDQKYvpzJ36BVy5alSIj5SqNpepuTh2sU/N5GVVEVpjtAplBuww9Uu0Ifmlh/b
3FZ2520LL6lBEqbNbY9pcSvPrgWynmxxLeiz4rXFtau8yb2tLLhWfneNa+VrV/Li1+sCmAWAHpvN
EdyKLt7etHPiT8PbRN/DtNQan9ookiWamAAyswNMqhGmQKIQCdpcS0QbuIIX9ZiH0KBP7WAcPCUp
btLZKm4AAGn7qZ3uOhi8b6758mzsvZe8Kft9go2OgqzXaUd5MPoyDlamb6rromwA5STma8n7Opfq
vxdPXf1gFjBnht+L0Y73ISzwB8QjXg/oucwHa2gO0DuP21Qf2gxRXkplvUtaj/S3ta/F77qR9f65
i9GcOzRexcVkI1lVJhNwKWtCxrqtZwFeqNmE2qZOotw3meXfu3pyU5RqfJapcNSauwY4jayQi1pW
Wb0EyVym32I9umHiaPDCMuJMMc5icVbEbKfDUAJ0WSRlniy9FhRKOlkLmYkY9GttIJp4wa6ZpW8a
O5mUB9mPkUR3yC0w6dUV0ZN2O2NpTM65FgcjMLO9b8/3qKA4Z5nvpj1wMZkuVRvYQZlUW1n5TXHj
9Zd2Mq9sf1roVz8h67Cx4tL7kmmDte7VzjhkbqDfqXViE09cZbj3IdEpHfdNDStq/lBD9oFMqb2A
wyX7Xpt4eMo5PMQezCimBedFD8DxcjZ3PvCMa1oWy4rv8uBPIM5BFsuDLvqRZ0EhSmT6cipzZ98y
l24LaOnNZcMIWNab9K/beJMn68gu3lzyzW2+uZysdT3IO/arHoxLWn6W+f27K14yxWXf9KjWa6UF
f5N0XYGc6JBU5xZJdfQYFbs/oCS0kXn+ZJfnrOuqM74Ah3DJHEi3M2lnC4znubQKjdJ4WfWpd5T5
4Oi084BDAJze4AcH1pOHMImNCawHlS+nBCJZa4HGXLzrSyblgQhTFu7sUKyvebIHeWEjV5aVqmR7
a+7AcLtpZx/koZunfj1mSbjQQsPmmWe9uZSn1zqJmVjaTmYaotKbdOG6Jd2V4cBzFJ1e+u8jbMOp
9uv0HnB5fWhys76vxMHPppOlJc5JZuVWU9+33nzq2s45yZTMF7Wav2fJhnCwN/eyqqh1bfir+0tW
XBLRVtS4RhJdvUl8HXagcO7X5RxoN6ozzIC4w1q7KeM1gYXpzWymAK8JBNVu3GQMN8GUxMtRZsom
shu3zh6C0DL3sumll1nLhr3mNVCp0fbSjaysYngvNL4BmzeX60zfPncs2eQdyCay+w6Bh3Vn5eqS
oP3u1BeQLRi4Hg+tItZabT+l7I86fXkACEyuTBu9+depLJJp2Uom5QGsBPBJbZiW8tk58vnX8QR0
ODFmc+VMQLbks51qgL2LS9Hbam/PZR/yMMjalzYq78BlOF3LZd6bS8r06GkTMEs4nLpQHe/kwQ7D
/OQY5UmmAqUqfKILu3s9c1m2VD7hf2geJetMt6B6U5E7AklpEBZOE0ApJEeD4Iqe4AlCPrxhnYaO
cpfVWXDfJYiR2MnQQnBEnjwQBxIdtCr+KVOFqKYweZ5T3I2y0bWqbj7lTmXeXmu2eQC3QqYfrzUr
JdAXxKCXO1lNFqi8DwSJci+yf1mAEI/yX++lRscC9HA9X+6j0VPAZrIZ92BqwXhCV8fYqYiSArdz
AwEGUwpzSSywdbDFYbZ9iuQpESgiEDPtrcObBrLoks6NsNxMVvZZ5k2y00vJ+64uZTL3enhzKXn9
y63Iu5KV3lxU3kRd1wmRHcnnxie+XYOu/ms7QbsNL1x2G8Bfdt+03ieZn1b9vO5EJGgzq+XXPP85
VuX8Oahq++AFeY5GHq170dpC1vjSWtOVT//D2pc1yakzUf4iItiX19r36s3dtl8IbxcEiEWAWH79
HCXtplzX39yYiHlRoFRKVNtVIGWePIfcu9oYsacDDDVE2boLEUGw7jXdUdClHpoqQoJ+mSI4wiFi
ByC0Ms4jIHc2t3zQLzdTGqaBnmv2uZ89LZQF8S+8oLMNDdNtpoG57w5M4Fmg7jjf9uOON5+0GuJ6
HbZGiayYhbxDW1bHQeIrBuo/HOaRpNuSLa8jDHy4UHduZpeyqjB37t/5VAm4Fwo3QShbLUhNoLeA
tk8t3WEemtdxksyAkFVcb4WQAJY6HEmkGLyhqMSuY21VhuBt7C0LZHQ0bhlGcnUD1u18zAIPGwL4
IDDFidHEBhASgBgto/RaJ24DzhEA/EcTO95pclaCoAaYX2hgNlD+tqEhhVYa7Fhxp125mqZyBsro
JyjmRkakylCOQM7TlKnVnZbHm8mz6WoG8uzup8VNf532iHRSM60w+fx71rTCZKcVpLtC5bZxuL39
7eTpQ0wfiD5xiuPFagQlNQg7GjzhQGvg9A+j5uVnNiJZwFAmvA7r9ItMwvZAg9SESW+veyGSle9o
ePCBpjk/9169jYcBTHRqhteBFw+luZWrr/UUgHZwW6EKOi3txQi2QHBPofERVT+5qqkgEg98ubqc
RpS3JjJ7wTsG7Ow8h66MRqImYpquPFHNbE+z/7XQx5LT4mBAmz5FYRTWOgAfvvbMCjB8pV6I7zTi
5RdPNdSNO5TDIQMBYN74biI7KnT4pu2SeDn70gD51aUL7HpnH5PU/hX4Y4jaVuy/YxZ4Z7py3QrF
6j50tuYBiBZj725WZXcwk3iPWCX26bXaxU+XNGeo8cMlY6VGep+DCIl12nPdJ8lZGMnOUJiKUXeN
xzyKkVLQrU+yT4xHs2I7U+TWp5BJ4xESLDtd9aIEPTU2z/vw/Jjnc+cITo0110qGZEzMnQM1jt++
X4HL0r6xlbGOejIykk/rpca6RpJqCZF48FPrvQUq3bBzjjg/4EyGHpnE2LxfzTY8897AO5nsNBmD
JV953LlBSMBc8bYCL4kavbkFqvQ+i8LD43ghwKtkJyCTdCoRvDBDGxBs4uPBFnZw6S1fw3vK0r6C
TX0K7c6+meAjMhnBMPnmRmctuXfkTNYPVZOASKFs9XUY5uUXv7PWcTLyH6DFDRb/V4/CHwKQLrr/
e43ZgzVAbJd1Z1XfuwTF7kmgmfiXY8jgICr1iboRzqgLaUvzU5uV1v1ooyNkNjtDIubWmUbv5oqu
tD6pUrTjPDf9OQbc3NAXff62OzWI+tyIT7+Yux+Qw2IJsqYih0LCH7+gmsXNweLpJfH75ALEpWvy
4hLx5LuV8manj3qqo+ox+c69ptnFbpDpYGKIvhtqVCIvdnGhNWGtlEvVIvF4Z6Np4DdAcLPjEjyH
udZsokL0yEk28cYKUVscG0w4h3Zw441edigiVsNJlqx6vw6eEY8E6VSfghdL5cmAHnpRrGsPdZJE
L4lTb8gskjg+WiNgQtT9X5MAi3dQrdQyPApk/gyuRRRzIH5TmUn+XEeDSp2gfKOQwHAZjhYvO9fF
K81m2pkPdniuUtcDJMDoQXetd1/IRs3skinnfpCbVDrpcZow+zllABRoxUcUemG9u7k6H8K93nun
adpoadm+5sHVMpL4BHay6NSyJkaRN7qTLUMis7GhwYFX6e0Ajc7Of5sLLMljoeVg9vhfU2nWfDNa
LgSz47a32oe/LqlWIre/TU0dDyF0PHnW8+j8EbXGrVeuXtTbpKrtlQWeka2unqK204MBoUX1LQHV
aJS6hnpyzl0anZ3/n+ZmOXMPXMt+5ZaX1r9yFHMeeC9Az6plIFSrR2d3Y6t1zQS8Ea8CVRNWWAcp
oUPVAG2DaWAsjZZD2PnLDDUx4xdQOWgjS85h5Jk91NywjeJAqm9yXernxAV4bdENmX6mvp+2h9xG
1IVMXueNk526PMgQYwDvknJvgwSVgXRJzQg+WchXumfq3c2kroA0IrRIUDjBwJG7jC0oSHih44AF
RnLsn9UlkNS3zWwr6yHeV0a7HSUjabbffrPLtEzc9+YerOCAaPfjWY/AI+4BarxKaxFfE69/Aig3
PuQjOAwgywXbmIL4HhLI5VpA0ftKNmoK6bhbP9NQYD17ayA2OKOebAEYuxvtUluCDU3Eh3kareKD
PnRZmLxc17k0VhKBFICdPf5SDt4zcmHsQr3KAU9HXAHKTN3CLew9fnTRsgbH34vdW80jBCFWoPZF
MZ9fIwH+59RyQJEP+YIC6XaqESUtTaXBjzsPQosvPqj0XxAHQznin9N1vOymO1tqukC9+3znoK28
DajKvkrIlxypsVn7fkXdwvT6452NukZv/nBGu9z8z6kRKMMA6/pYeV5ehKz6D6yapyrnb0Ce2CWY
EC2GHi1qqUwHJDR/ItWqDN8yOy/ip+ldmmMuyIaNf0rR21/Vha8x+yuqF/8pWOy8pHo/gL/Oyfe1
GVlPcW/zKczZCHGNelA0gbGr2mid2FYV9GJzz47O1AiwrXcogZTvfZeBx6yJs3KZgn1p8pm9Z9vs
F0ZDsTZcVJjKAA8vnEv9TdX4+QWaOXil0aVnM7mwDfk+0qqX4jSgXqWg2IRwEDhd6LtG34RUSufk
9s4PpLP5y/TNq94EiqueqGPyvkdFbOUdqMu7oN0UAhQQ4GGD9JMsol2m8PNV6dUoTBjkMiFIQ6SQ
9aXo1qZpN+cq9MV/kPK7qHu/+5/DjslxUP8O7T6IMSgM4k3pVcW8AmSPmnzUCtM/dVrGDnhfloiT
WN5bybW9FQ38h5XW/QJfAmMT64WbnvHGABFu7T1N+IM8BPJ1KJwnwNqATjDHyEfhVv0Yp2b0AKXp
+IGuTDEOSy/X003I4vjBVw0NONmqtNl4DaSfALeR4T6dB75EGnSbIfUXUcXenHEoDlPXcsFihATT
I63ktSiPL0a84ekMpWsgxPekRNEqnaFKZPqvkAKeDlh2OjxEDhqQestF3bNmN7nRtLrDf0iSmohQ
4XjjXj1tmjbPNdU0J6+aHaJ06oQGCZ//qIeDhMndfwuy8Lrpgq0CDdQjzTvUdNDrvGW2FT9mqkK5
rdvGXdRpnhwc3f5UpgmwT2RD6C/eQs3JgxoVcOnrJk71lYfyyFVusG7vp7FTJWByzIalo9Xsgbc9
qCqyRZSHoJUJJACTmtaD7EkNUlNoFnuwQgQwfBkeZ7sVVuEuQ5RuQbYxZpWPYniA9fjAqt3sKEpu
nULL2iKsh3uAkx61jKjb7A1wD4YgG3qNIoarwi9eo75HmYdeiVdgTsCmCQHa135IfwaWWBEMplOA
mF7ycgVdYGgtfuBjyAYEnbaeMC/2KMqVbaIIZPoOdiJ+n0PrOHVZP862u3UiAf5I8ssKDkoOVSYN
4sL+XBUueCC9sAJQ0O/ON03R9VOXXGLTqVa2mkEuNHfsihTZ5cZ4XyEg6OG8BE3s1No3E6UObjSh
Fg9rvLTA7cdrtq24AP9POkKFKgBIorOK/ArVLX7V6hEl33Uf7Oy6+kl2asgOIv3hmAl9n5lgmFIy
bewEuehfMfKFIB8qk52t4ubSFPqlKGL94hfMAqJ03NzZqRva+BN9TcgVTaCmUVPpKjKNdVXr0Cnr
/ASRJoaq3lZRXEISRzvnAIxsYr8CW4CXo6sa7kF+A09yDE9WurwZEgoI2jDP25CxS5A+gQZdutSw
O36qK6SrWqfucdQBd530ZXaRQ3uUdQrWT9EYzqoOKraZ+m5WLRs7kg80t+sLZ1cNI+q8q9R4yjJT
/EfZw32Bom+aUMFALQ6EdXxQRTuohLx9rNZK/7vPufMAfs2+Npcy8u2T6IXzHIRNvYIIM2iUS81+
LoQJXUAXGWsaJZu0wT0I4qNDD1QiJie93Bu9qPeEYSPQWgNt533a9D8I0TZj2/AiixZgyY1XZjq6
FlheO/UclQgvGlqUb6qk+x4ZKvBHNolNGugtVEzQ74fqSFfUpNH4e2Q2kg+iYvyADOzGYFryQLly
poHogFXpA528IvRojDLsmhtfTWDJpjHVg4SPA71GADC01A3wjNK6nV4L6+JCTn4tXLt/yXMPDEE4
SXwDadFpbDMP4YXkwYmY/Afi8W9WbgWfQx1R/6YCwysiGelm7EvthHNn8h8KB/cVLOr/0gXlt4vE
A3Er3f1fRjVId4smlI+522L3Ahrg8ApgjQG2hKQF1W4GsuooEDuR5+KKEMG4MhyevYLaI1sEQV3+
xJZvKW1kUxbQXDoUPQOgCcjMhYnq9ucIgr5rY9C/g7OmhVxUItddEFjvUEOCC+Lng4rxNI/xrYiK
wwRFJKjhhEfMAD0EGQZ4prQu+FYwe51BIvdL1Fr6OgMT5AGUBvWDDAD7i7W+X5VpL0H3nWMnJdRO
yq/G/lTFEANXJq42W5Y3ERL9IcF6KzaFT62qxm82ieAHNVAIY7i2Az07sPHc/TtyCLeWkPqJ3jRN
dgvm4LfJ2CcKnZnipvN7hAJn6KSoSvhEMTUxvLv1qbmuvRjKf21WPDQcP3aT8WIpzCaDMkeabHnV
x89N4+Y0Sj2nCuJnxCZvPVLIIpEHDZJbZw3gbHFNNq1Bdyg4WGbbTemiFqiXg38sIWrRbnyqBaLL
uIq2zLL4HkpAvQBbBqilQWWt7wcJum0ZjP5CJmabgf9BJktHDmLXUF9ql6QK6scs6FBF6BTWyqv0
Ei9oQKEgVBdsB8TV1pZC67GoBA9N5GQHGs1q52nQmLHOoTK6hHaS/+wV4Ob24wJFldzwnssq4vug
BXMMjXYeC5+09kxjZAkKZNSgjtIdOsiZPPsM9zNRsrXkkGe6DglYdoRWHVrEbw6aqOpsMfUNEJv/
65KGBCqhDnQ1MOg2gikC/emyU6sEtApd0qqpD9a6tB4CnOg0vtOrEbwRZmE/VKoZUr1DFYG1TGRg
PVDDObRcKhvVsRlEFaGtHeydyI/3RcaKc1BARKyBUtijkRoFjhh5/wk5OgiqRkX7FfqhL5C6DH75
4HdIG1GjttkGvwykYpkb1chjG+KxrqP6pIv+Sj0B0OUjHkaQTYIp+vCygrIGa7y8N31MtM3GOlXj
0AAMmEvwo1T8hB12coZWdQDh005+Ntr0DJIx92fqak9J03NEwn67Vso1z7oAZ9lQfo4shrdm5v0U
6kSR++nFMscHpFXqs9vhUGA63N2KrPlGvdleF1CVX5WQUndHNrnqY9n1yLxgKvnZWf9PnwfQnukA
tV1IsNWAeaNNNxLpx6WbI4jrlh1DXWyQrJBSl6CtLxc1E81XnARMIPVcBDg4Z1C8BagjBrrtO1Ln
n7UcALUMZaU7v2i9jd00wVtRGltymNeWqYsPVtr/sTYwyHjdZyzfjFB53jSJh1JaEDleWz8dTzhJ
gkiOa8Z3twNhtp195wHOhWPSBUefu8E1TTvwdOghu+ThMKwhtoJg0FiaqH9DQ1dko0YOoP1Xgiz/
8umztN2Porv6HGJEugcwXxYP8aXqnMeujtxnMtWN8SgkZxcNVe7PYKE31w1UKaGuhm7l5jHqITyc
jdArQFd06Nzw4tdMBx8W6smrITNRXhoFxQpkAMBmW8I4eUyO0zDnIAyYujRsZBa4VdVEGiHbNDyt
0eWI4GpMQ3y3QEIKn+2rE+jYxDVGcw504DIENsOrtDW6LyXYd2qhsZ9a2HGQYPXtM+TmoNKlx+MO
2472qfU5jkzK5c/V9FprznWkj6coTcNV1DrySx2UW1RwducBuehtJuvdiIW+A+c9LBH6CwFpTYaL
65glkKw9+54AoIoar/6VQUFxO3Kn3wajeXKbwDjXVtOcBku/VLzBtliK0TinIduhqql4THw9f2xG
HoHZ01h6hng3JVZeP+CwSuM45uF51na7hDsIjZFOWBnk7pGuqNFwEFn2UQyFFoCWbgao6wTeDzNm
KDnyGu+ctiAwT3ILOryIX50t1ZRxhsQS9c+jmXhn8qSh2YkmhunAV23K/Pc55Ojk+bGumrfBcRa5
LcvviVMMSyQy/GucgUu1G1i+1QbdfmYaylwjN3d/ZtKdfCOcNW58mWvUG3DXX/O4OACu2J+pmcLw
OGANUAPqAUTCKNlolKkgfUyjMnejw9DxaS5ocDKUDnchziY0EvblNOIwcbD1DjRK2CQdqtiDhBfg
L9DJVpeZppVgDlND1OipBnnZydUu3/3n4Rv3yTPSAsjet8hr4tjaPEk9a550noDS1cmaA3XTok0e
GMRhqUeNyOp861cIQbZiYEt8+zTgYph7NWu8VzOQiaCCCptPQN+bE9gZ2YvMGmDnefrFQlobao9r
PGkRBsny+lPilUeQcLlfQbHcrcK4K46QtrOezaZ6JrsBEJLi8O9OTSSTp6bSfzjKXy81MIGCO/Ic
+gA7F71K7YNA9GvXMSgFjjy/9omfXMGTbwOm7T2VebH3ZRWiSicq9/pgHhMrCk+hMnmFHp7mLl2R
DfWE0B+oJy+aTf7UzF6VOwAkr4sd2YNCWEeXj+tAs/tlUgv2PdTkrhJt8cZad0AepQ+3qOoeXr04
PDAO0qMI5M8Wb/mP5C2EUNuxzd2kx1snXqcS21dNc8GkHfjtV7PY9IGTfTP1Pt0kDHp42MXx17QS
e7Mu+DfXj5+1pjp7afcDaF98ENBGP/VdkZ2CXn6RInaeIKHuPEUDjmxDCW0EUWorIEFdsTC1WDtq
ox1OTRQHMFI/1upkzZEQRwDo9/C9IyN3lJ2LbWZXP5LYHYF3RFWLTwijPDVM/LZ9iDUQPqnKUScg
Ucaskttr8m4hofPuPUoOwngj8hYFlOfChXV1Jvw+PkSwTLFlWc1w/qkSoNW7f41QPQBVBkByGlRe
ibjSXA9JYR37zz/WysswgmSmhxKCUmKPRp6TEY99CwRUfbAP62ajCPN/6BrzFk4/jA9SGM6B56CQ
ssAK8wVPxQ1hSskj9BwUzofFCcWJzVMpkSoDNCLaG5ZWP+lOoz2iXMfKHT1b4q3Q7njVsSUN/m0C
SAe1xwTcXNDAPfcIS3Aw/p3y2mtO42ghsRdYCYo00KUBalAJ2E7deSBTLkYGWS039yzsxn+vQgNz
t/PBkofkC4YNpzgaBgt283qzH01rzHbdyaE8C0d/AJdPd5ywZciYxGurADsgwdN8yEou9BHPFIG6
Y6W7mUBvSPhvTph+jotYPhgaZy+R321CI/DeuJ3qiErW7tJTXpDZQOzKD4w9jSIZewzj1H4SYwQJ
gmB8sGtLf4XiKhhp/szPgAHoJ3Snm01bJO6Ut7nJ4+Q5yDo2lM2hFE9nVz9jrwed0RA+c7OttnE7
Ji0yOsjjjGMZ1psgLt5dfJUOAvGW3EEW7xgNqp7Ys76WDACMWNUix6OdBxvEz9zTCJT3qu/iFu9C
yBuCe6T9njC8zGkUQDxUwHXl1wLlJ9PcablplGa0hX/VSivZ2m3fHQxmRnuAeJbUo6YDi8uBrhLu
dtPV32yxGiUX8HEzvqjxDFoZZtMtyAhd1QSqm6zC0HSdFt6haiFPlUhvPNlJpp98I351TTD+UW+2
m2rwziYiF6WNgHGgKB6j5Czt9v3qzuYOol+gUtNc3w3M95gXKFItAU+p5azI+e7mQ4OCbdRkblBh
L/Cyy5KvCOFUS8ccM2CJdf2pM4JPSDekX4fKBUO4I70Dj0z7ocxGFBJ72d7K7O9Gjf0TtqXv3ZKo
HoTikjB/2+yq6wB8VzwSjj1O0/5mI16IiZAiAzuNhqP7xgXcY50WWTP9TgZRDTil4d9Jj9lhQnE2
XOsf6rJ78cClc6SfEzU0FZRS71PJBgZH/dRjF0KTCpCEbNNYjssCh9J1AszOtlTogNGGdnxR2v7F
Byztta0/C2X2NUSZGXQEFq5g1ts8ibqIzt1NwjwzqIzDTVzLN/KY7WVl/+xLABWmsBgFu+5iYQgz
AgIVND2UYv4Iks3O02RNwfgosDbFzOygXDc8kUvLQa11aSuBp652XnLDKDZBk+vAtDjOi8VAOIB0
c7mkbsli6+xF/hfyNVBDDh2PELFPzJwcoHsbctY9Tot1IDp0bfxzUPf/x61aaxn5jTEFain6OoVx
KXgr40sBFuz9jekjqGtpVb2SRpOsaNbckLOTYr+JooTjbHcoSEx9VibTwvMoXdHUHzwGsKPMeYvA
PHL1C4g62ZdoLIKTJxie1I51ASFiZC3oEuVt/bIronZNftOUNPWDkwYyArKRHzURwGQXFwm9ZcpB
l343IMVwcw/yDRkm3N2HBiKQ6UZmk1yUIP2iLp3+NH1ZzX9CPWWvWhUnV09CY4K+pUL3+60dWt6a
vPAy+dukCDHbfRF1v0SPnSyrI/liDLZ99uz+DSgb+QJ0oHyB/HRriWTqiK7+3nIrU8BB+YLNe7FK
EIPZUtdEUAxCHVhrGgWsk9aiHi2ItbLETl7oXjyV36UvgB83g204lpVzMPCxdQuP5olNwVllqEh8
AfM+HhRxV+/Lpk0/dW0crQ1thMCYFaefpA0GesdBzWoWG8knkMpBvKmrbUCg0dX9Vh6BNBkW1NVi
sLq2eftGUyvblI+IKm6o50co9YWMr5pGN0JQdtOXogDBETuMXhc92BB0GBrdeIz9wngET657Cor0
Aj4r45HsYZvHBxTAZguykRseBvoWhNjFkmypU3TnHITuxVD4qxEZxHWpdki62hcNAG+VJQ/OZGob
1H8CHvBKY9TQJJ8V3pq6SITUTzHonVjq++eh7YIzA9Uf4rEJ1BfBaWvgTO9G0DFkCVCFqotPEt92
/RSys9w0P4WJ8R+8+Ihn/ysyCxUUE0SKtm04IP28i8yKtHHcLOnEK/jHhrWN/CZe/+1nYbN+V+S9
2BSVOXwtcfb3LK/9HGput3OMSmwSPR2/uvBvP/xn+5/+lVpHRsXwtcH7+86f1v+4L60f2Na7v1rf
gxLGConSfl9woQQKARVG8qL4XObpuOqyoN+nKF3/3DvlNun97IW7rL+KACyHZA+NdNgkUMjc0ixz
LL95nVk9yNItnuOmP/RqMQvpuJ094ItLXc3RIAfflQGOiUX7hhA/TY7jASmbqBd4XuCWYKgSK5T6
6sDbGz7UqWrtTE1VFu4RArQASf82abpQsm+q3w3p17iDmhz1bgZM/EdAP70pl21qvS8F/AA4gHOc
CSJdx2bVGcFVLC3+5uiI1IiwZRcE4/I3HHZxAhr7T4A/ug/SKJ/IbMqkPgwIVyDjMuRvHFVgUD+L
RkB/sAbCv90i4nF6plGRpqvU/pkKaRxvMBETRmLhaQW/GIQhBBpcdTzCRFi8Ain3gqEq8+IRfvBv
E0qFJ6yE/U9eywbUwakD5r5Oh8YTineRjrNwHIM8pbnIDOY9AA7rYaMeRmdTNHsyJa0PP6RkwF/H
DXDLqO7QFihVFjoO3EOMbtB4D+RN65fQwl7PtvketDz5RWEfn5ms9rOJJqj7sLEzLtPHm+4DQpnp
s5Cz57XDMm/EJUEQKisDcYqQij7l6qpFSWCzoH7mDgBhoySH7WI4zj7zFLJNzh/LtHEKOLFeThNu
1pv9cuSaDr5sIKdXjP7SrEGGqKPmbuGCvOUY6XZagqApKo/U5PbwfiUlx8hNX/lM7jST3EEFVR77
XN+Acsfe3dnJY8QRZHVDPPsX9QEoKNw/jxwPPxUH22EfClp+cPc8Yk7cmEHfh59qHYRMYukXyXdn
FB629UgDUGaADZq+LsEcsZpTA0FpBIdB619nE12V5q8A3yBAQH4nEYDRAzyOVnQChLLec7PJWLdb
EELnELZDbhbIZ/+BBcHKHbtMQMELPAlAAcojMlzO89+cASZa2eScBVCPnJ3zfG+3SMUjgIj0RTe8
s3ywykwPeGe+2wiWIGxkftsMmuDEBnJnoy4N0Fzyo/X+Zpvn0j26Iq7WDmBaqxY18KBeAORcxSkL
ClwmKq5JfYBK8qWLBAkkPDEMKTvIsvVBPU258c5sUFtDDwDuAZKfa0TTkP2M1UJ/3oHWnibe3WFa
goxgNXifh2VAb49VZKh/NcP2u5Votrdq8vrUyBhRe1VQMOOki9HVNtDwAPm2GgCXQvxedND21TTD
HYByXdltEW0TF/hM/KiZv1ULQonPPDi0Png6oabxsc60GOjML6xGeR3qDLMqwKHMauNnagq9OgGV
LS7UIw9Ts989KtuNnyUCK3cevK2f/+P3YpI8yB+pVc9F2sj2ADqAmqGpNKZv4QaxG+o19rzNqyFR
9drJ1D/iaPQGrsNoG2fgQA5NxCu+D0bvbiMG6FUNkn6UZYk1s/X4GWmt9OLJ/ky93irwyZusWIao
WdmRzVceYEuaPAw7Ys8epIVBuhsPuxCgsOP7T3VY9lniX8LK+6dGzPOtsRtrx2vAf6mLwo56pdlt
tccJHpQiaQdqLGhyGanvvFb+kqyu2fiXwTSmFVLgDneeB8QwDdIK/sirfVZiY1yDaGeCl8sQFTdV
wr3lhD6nPjckpLJUALw1FWC9jSwgDJBLqVVVdcKyI7e07s1iFbK5cevtrSTxHsGf9+7BDXBLWiZ7
tGr90KrTrT1AetUsq3/MMknqdcnrVQl1lIsWqqpGZ4ihqRooFmZ1PO5VU+YCYq1Jcz/D5N3m/V9t
bIJqq0Ee+ioDrYTQMt8LoYVXasjeICKF+LOmr8g2lJU2jYaxg7KWIoKeLSaQHQrJ7JDnzWddebVS
gjQ/4Rx8lVW2lQ7UHnPTq56sNK2e9NRpUGOlO3uUpldPFRsWZlgYlyHT+API1TwEp5N2G+YG6FR4
lT/gV4ogrBufyGO2N2nvLSKrarfklrW9hSyA464bsGFAkNXEbrkos1PexDlyt4H7WeBFKgM/+Tkg
xgpJsoa9IL04bhtbnQ1YEjz2lYVqCuWSBgn0AN36G61m8jo4u+YAVTq1Wq5WK7FaipPnT6uGjjZy
2uwlczQE/Hn107Dqr1LLs2s/jsYrw1eEM649F7UVvYyGvYRAhPEaBSez7tcjgqergQ34BqqmU03e
qQAp9DHIlPe5f9FG/90jNSH70kZttptGwcxlLaIIBQklQ3adFqARpsUvqB33D/QeMlFYp/dIAc1v
pZJJQOpSYSEL4UbaAkFX8Is6wO4ZLFV9zSlOAw9PU/djmaC2vfNkCzPhL1rXsbbzsiIPUaLialsT
qRFoj4MlDOXd+jeW5htPi7RfY5w85rIaPtddUq0q2UTXJrDGfROmgXpc3k/iRR/+cuPssbGhKVoK
qGFukyH/py4tsadUTSRxZNOC85yV6T1s7foaDxXWou5l6eE7t0iBAMUXMtsEeWZf8R9kX+s8z46h
PV6wDbavVe1ak71Hkm/TmFGznAdoFOckVA9DuP1mERpoIJUMwV9UEX8sjop+54RCyQ05zAt1FaJN
moTu3+xLLkZhGwhB9976biA0mido+Iz46f3+mHie9RfH/3a3th7j8ZUwUGdGZYN8AQ3Hou1X2Kgr
KsHf8+nPHyv/l7BEtr+z68kOdZLJdTaXGssORs1fZxOtUGVut448H+o5fy4tXbDiS7tyt/PA9Ef6
csWyrjrPfyNSsOaxSMARqf7tZrslIh3ES1F2szitgYAuhFmLerz/Xxi5fvRLbhznRTjQnWdwzK3m
fynkDZJNlfnpEmyq5tkPg296m0Y7LmIb7NfKFncGLsVnUNR0Z7J0cW2eJw9HgNIUzKSfyYbaWhNH
Bp8Pq7HUi5XpSLaa5tNEGv+fN5qXCD/RzcgwfQb6IKqhGwIi/XlesC/bbpUGMR57QZmeIbsIlFNu
vMaBQmYpkwWuF7YdJOKupducU5TtQQOIRemZy7jvQJ0RirUBrDZERD6GaJwaD7/zhUihceng+Ps+
cx6WXnQEMVa/n+5s2A2OdTRsGdzCW6yeehmElVA39ssN7GxLD316EYy9vzZQTnZt1XsghwDVESAc
MVaHsiq/JKnWPCRB8d7ozviQ+2WDOszf9l5aKaggPezcyE0NZIFmXTmSDsrSRWAfG1QTlqRlhcL9
eYDuVDjiy3wTmqDuBC1q3Onj5lEQgKhX3YlWo4FYeIieFzhjYS+LnGgxPmUsGJ7AudCvrTAC5N/R
321R3O+D3uku5JG7w3iAqAOHYhgmUNNHEDvVi7ba0SzfDLvH0nucHVC/Hm3B/h+tZpstzTejZcWJ
TJoA/ycv0hfq0QcqGeJwPuinNvOkxIcuVK6IC9TNpeOYO/CwgBhAdWlWV4EnKchjfiBbGnrRtTe7
7bzG/DfOf7cnhz3L5O3fyDWw9MyzQkeHbk9gVDuapQH79oiH9nzj0jCjrZbGELSf/2ES/eZvNGPb
PFVyDwhH5bVHUfxwvGfXRIl1qLKwoHBwBMDMgJFT3/WzEE7oirQf2YoXLwZw/EdAv5HHnbzJscV6
O9OqHRQaGONLjQK/QcjyIY5b+dzgd4YYMHhyqBu4o37NNLbjoNt8Dr1YPuNtiGIFyykP1A1iz9ln
jWsvUGQblEude2ujhDyyFmE5HaAQUIOaiKirubScX6Y7GqQ70HKtfP9AdYcSJsqORC7yhF6cQaVH
pVgmYm32YewGKWOoe8l3pykbk7ZOBX2nVhF+GHIA//el8+14SzUrXt4F+0ZvdnN9C9nnMpbZzQdJ
2509+6iSIbcKAb899pU3bkCQAOBJ0+gWaYuqaVCDdQins3aR+35yIBhykegjVKFLCQEmYJZl7htP
+ELSqZgsCGxYUBjTkwNCoDgLB96//Fn+RK7UMLsEa7Ra/2/+YQUIN/zpXD2tHwNxSZ/HdyEK5CfJ
U5tA0NepMgPC6HYJUjiQz0Jn7vYa9dxQ4FRNp5xTpx0W/4ez62qOG2e2v4hVzCBfOTlplBzkF5bD
mhlgAOOvvwdNrTiWvbtf3RcU0Gg0RvYMCXQ4p0raaX2r9HufxygmoWW3c4uxeaNYZ9g0pRY3zm94
DQJmkLkAtNYr8+RkwDEwm9icG/2tRzKaJb13Q8sXlaJnA7aYWvEnPZr49z3ALPM4Vpnc0bYNuJCr
gJb9Dx+D9MoGgMB5aR6WP+NPO/5JRltIHTALMj3+D3/EolKXOX4N85+cWtM+98XhH3egZdREkdia
uqwOk6LqMVTTKIqfSF10UV19lKE17klEk+/UaKIZFRnPsjYJvWoH4ODnefbN3GKFerTForKYD1Nf
Brw2m808S+b/fTHZsnWgW+jFdfkk7z7tsgX1bCDHIT2t8baJEe8c6YV3FIMAYHJ1Mo3yx00MwuwA
VQt2o+0is0DPl0Vc+9MiAZa/leakLMjdcrhw1diO1l+EhOPbsJHppUYAgkXmTz+BpNKym31vTh+A
z57ep7pI78HlUxZ99QCvY/WQ+Vy/TwBpowYkLsc+f6hO9ZsKSWW/8oXl35OeBcrArdPh3WQjsXHT
xrbiWUNGOjWZ6kVmxZv1n6Yrqg6knHaWWukWNQwItbmJt/WaYvg0xc3BYML4JtMxRAXM5F2nMdVO
TSyctWx4+U3iqawUeh2Oae57EgnGVn0FigEAFjRH/za65U4YVfG5xPsSLEqOPAxFWDwByPEnrUyy
4ltuhs6Th/jSgfbmmt3T3i6Y7d7vzYfEWQP+c9kbvFGveyOwXV8bD6dtQzbJlTGAKkU1YrNlZX3V
KgNoCbXsrjmqWI62wYHE3XDx7PZmFkQZkHGN3px1gTFtwTeevOpqzKmRMBc+Un112IEya0oytqdh
DnzrtYgaoGZPEuEmNbsMxyZObpSXtUia6O7koIVImBECtTc8+jLogMn3LBPeaze/awzQppLcgu83
aLhe33me1z10WvG9Uvp4nCM3H0HYE+79xQcQBsApAXnlS2/TpbGzz21NvBQdgDogtpE3vctsd0Be
PiBDwTdRrdLJdu58oIyvbYErlpe0zl3De26hejGtLwKFL/OQZnKljSo7ZINruobCYqVIM6iuQ5ja
N45kkPTm2dAGyVRoWMYOGTylh1QI5u3hW/o626o5ooWjWz9X0pwOboRr31Aa4Jpfgf63emxlIh8N
mTj7rgFHJA2pAStAGHRRZu59vQJLZcrMtfRj89B08bii/xiBINmhVUOqg1+G9P9EQxkVt8pDiCj4
spZmF2UyRbO12uh/WKtYPPsuth9MUdX73vHSHVxKzeduCNcFUue+IqkU3LPxoJ+nWMB9hBBNQBOa
U35ig+s/DU5uH0pQSmzMXLAvyQi0DywUvZVswryPTsznxWM6WBuRRHfgERm/6A6y9fWxscARZWYP
jIOgUSgYd8EzjkqK5HXCzMFLSBMyAkUkrfAieKEsoK0hh9AqrRiBTN1CpmaIZAnVo8YEN+i6lKJZ
LRO5Xv2mNytnw8+kMvzZEqn9yeas658Sf4jPpBU2AmXDJF8aMBdoOyTFPduJL5EMguoNG9X2DEiT
PVzTobHnEvgFgZ61/jURY7FxetQ51onjX6nJ8EO/Tpr10E8lOy7yJqyMU6d3ZxLRcurlXMe3y+jM
IIE3QdY9HmysqvRAi2NxMF3uZyunvVTg3oEXNOWPQKNFhroJ4PB5qGQuKovW4CX2N4usxymQ9VV7
drKOPzplkVwBybVdFCItASh02rWrPq+cQ+vU0QolhcMJnz5EAkdqvkg3Rm5vhHz9RpjtvdvIBIA2
hvGSlEaBelCZnlLDKD/yUFuTXJ/sdDfGJd+Van2NCziK3PqPRcK1Y95ZIDdScgb8OdSXI/cOYVb7
Wlc6KlJTFGBZNdIC8gkcdaIYxdVouX+KDHDhwg1jfXGQiG2OdfH9/6dhKBvWLzbk8CCrUc6p5ZlT
A3YhR2FTPCec29H04jHH2eoq/Vz38p//ESdw2a9xNU/Hnd5iOrhkLMtlv7GMl4VtgYfDyZ7axtoW
gEVYmQMfPrpaZG/jXMRbx9CHj6IBqW2ImM+eZjsbUfA6N3A4VbNhWH0WYCG50qSYzHU4Rv2TmPrw
2S2iYBb3Da7taXlPSya8Ts9cG1DBgKzLRw/3npWjirGyyoaneTCOVHhFTWVX3SosnQyZpqjg8u3E
BJjuNGvQIgb8hpWGJ81+jPwB2UYlyhd+Lf5vDQDlDQUft8sEXXjgKBfNepmu6cBA16V+iorNFOFa
o/tZdZJRW5061dCw9EuUQ3ajc29bRrlbVKi36NEykvWtm+y10Twuuu/UarJJ095o3eNF8mp40Xvd
Vn0Mm1Vbj7VsD74vAM4sG9FnznQ32ZYmaugzhOSusYF3IQJQYuvqSZtuYk38hRBmikcvVBa9aQAW
u12PZzMPGdjP9XCDogNQJoMwoziPCDZMbe9sK1AVnKmxY+8RFx8V2IqcVaKAZHF39o6a7+g7K+NA
AWg1G/luAIWFx6kIEdmHTk/osiTlBgJBwXuFMUKJ3Z6ktGCAd73pCveptprkkurpVw70ome7svNn
H2lCgx6VjyQSLX5ilu0Vxw5YpM9R5SEbDkj+Vu/F94ZqUP4v4ToGPXA/DPE9NVHPk3st8R7ElKA+
Mje4h6qCLj4yu355pwZIDw2x2Pb67z9H6z2/k6cDdMH3XN/XTd/8vSBySkrTSYAY+GGqYn89jcw6
gIQe8fa/6zUMYbxWbszlGxyhJ6UxF2QselTDEalZwG+d5kKNd3UdHausg+K3mTrRAziujQEPQhZu
1BNVAeLDN7FR/ByrxQQp0izJKpxJN1YKZ/67idnWYuH9H6Ds0xJSAbjgq4U/7UQqyya0TBJtQAS8
qVGYD50cQ4DMWhc/1c0HphoLmHkHA0U2Qdk2z0nlqmSUDNQoDggukEEokMB0pZEw/PaMCownlOaB
36KNHUTjnLxYLwtybIeyYyvc0wqa+AcjpFDVmrcHGlK/AxVTtxsavPAdhXZoKlREaqoo905ArNqx
X+WkhqpmFDqCuGbRT8Iqu3JktgVTatf7ZYIWIHuSr2O7ZOvFHE0s+1slEo9TW5RbmiA9ZuCirD5E
B8gM0KgTcmMBALpcbU56y0bL5kiDTTTgdqHyifZcdKjn2lO3A8J3i2Qt/M3InU+PEzAmdyiPb3BV
iVrz2AvBimDGXVJjECOYRxoOhjP6J+AXm8fBm/gB+SGBBEQGspuoJaVF3YDXdhWPKPcbxyo84Urr
7GrduKdRAaxJYBOriYTjoBFQlxokZ1h7FFcebiZSYFieFpWUx+GJZBkt7pPQPIwoEeiVwUUvDyO4
LWn8fkna9vYxBXAHLZnNzIpqq7zHQ+Z14dvWdW+yE7vZg0d8xFXLjIZ10ozA981SJN53I5xOg8Uj
YMX9TVaDcIbwkXw29ocxnQ6xJrv0CfnmbRDJONp2WY7UflKnanKkMgLMGJl01uBa5d2AIl3P06LT
ZKH0gOVIJkboQAMPOfP4WbNQ+7Wm7iw1tO6uad1y79YTRzCyw5XtpouLgdwCMvsXI7WyREpkiHqL
DITLdxYSQ/c3osWsbUURMCrfPhstLtzq3pvc6ODHqJsJtAYUcjzRgQnknG5ESR+CXw6X5QvijMU2
j0oj4ENkjmtaQU1vunkwVnm+I0UD98lNJFFNxOrWQvFAZp1TwHzNPRQ4PoZwo+8XURaC1Gxdci7P
lffiedZG1zIPpcQOe+hHZKQWRl4ENJym3oNnBDzM4+TzNcmo8Xt3WIXwcO8WmcebL1UW1yf4Z1Ew
PuJuo3tjc08abo66shJu7UW/lQ6cZxOiSIvM6aUJ/M7SXi+fqbPLbFVncbQnvcjts3MY2ecKFTen
YtLafep6exoJJXKGwSqBW5C1iAXi6Eoz1Fg0Q93RTe0SkU3ok5InLHB2AGd8QwuXiWX43gSNqbnZ
Ft8KuVdI+zd7sZLH/wFfZdjvoAk8w3QA78A8y/d8Btidd/kzCAYhdd+szKcW1S4b4D/ed90Y/gAq
4T6pIkBqdBOQmJGSloAP8xCZOJAEQ3uHGJRIgqzia8BDhD/dVD8UXm3+KLn5gCrt/ptVd98M2yzv
UGvwl+glv9NRogNEJsCYNGYX7USInD1PXZnAMACHeVhOgV9V1UHXC/FIE+2wi5Gm9zAP4AA5mggi
Bcsi1wOsWFLmYpuhfidw2tLaZ60ZPtR29TV3vPJkok4qXSGeGuHM8TDPmW5zTrXx0cAzALXOCUpa
scTo9H4nRNGuSndi6QqxE23VhdLcSqcKH4DOqz1Uhfjqsrw69XXNt3pf1utErf3dPvC6H+e94Q17
teuaT5U5sXtaspin3WkP9al57yWIpboGwIt4mDo4u4SOgvF2rRBom3aHND8WfxCt3aybRIa72BCA
kohGvq0t4OjTMMuHdt97wEIZKyP5gGQSFBiHrgl0SihHLYDb9En7rOlqNOTdgz4C30rNUePdSUAz
PVM/rJ6kLYpjO5Q4fPXDDiWK9lGqxqkEKlKnHGXJTo3/zLbAs59mRD2F1gpI3pjP+q7W9zQH/xoy
dpA35AGtCQbmbjZ1X0Fc6G9me7Pm37st6262BGpUwgG6qrYnMWur/L9+GeZvyG4mMssM1zEsXVfp
Ze/wwaYaxYP9VPVPzP3Akpyl69BU7wnQqAZl5iVnauDaAZrC+66LVLAzYkfiNPr3Ng0GpIcAP/sP
66yofBoFoEml1qaz1T/qzVvZaYU7JGyvSImM9y4QrtfzvKkhJgeXBdLBM3f4CDd4uO8NuH0oTVJr
9fosnfFKmZOUJen/LZoRzWjYeP2VgKNIjUSAR7iSCRL9aodUPb+aTTu1sFFtQvhNAMG9kxl+w2Au
8o5AKPxGI3dqxoc04fGhGjUQitcpSlkGJ2t2fiLhjaIVYhCHuulR/JbpNmBhDAdJalrx5NoAPNgJ
xN3aFKWMQwM+ORDL5NEa2B0asEjj8C7VmvGguyle0V6kX2Or1q+Vhaw1HkfRLFsmhDkUq9LKuy3J
kmQc8LUe1ckN74h8LG6bRSZk/jXqcMJYRIvuIkMBS3ZugPfVBK2JByoKYNrtoojiiOL07/cr+Fzf
uTsMXKscx8WX1nZs+7eneoYIKE4KVflUEsIvDpeneGzsM+4O9pl6KDm/HdIEWNe/ti2qhOeR0k3S
CYCAy1qhoXoTXqwb0TtzKWqVgZRguMVG711kdSkzetQBCjUSNg7feXiJK/5ZNprz3Gqm/+gkfaAD
E/EZR2jnGfTQWzdpxAOJfBv+t8SohjMNQSjKVjXYLfc0BPSn3CK7uN80Wu0+63ywD1EFVyJZ6hwr
2cpQH7Riw8wEwesKKNOJaqhHDVwK9hFEpc6xHhXANHWXGeqRjBSXdWQGD8acB4uJZd07M6hIrjbA
6k5m+4stkyzQOkMy1EQVQ3PxVTw+58BrHXCWmkejp6/duDW3NJR9VtxZVXmlUUTZAbZMAfAaD6dc
5QNIPNJBjAxcB5r1ywqJrS4c84qpxeisr00B6MVh1JBa5EVdPq6zTyZH5Q8pUFNG3LzgMI4MJKMX
e7vRPpN8lDUW6dTaPRfrhOOdtayjHq2jHuB//+vZ/Js7D89kODZMGxgZjmPPWcE32I1p1qJU3rWa
p9GZWOCmSLiTZRleeJ9PJ96BxTzUkSf5JqceNfpg4obsOXy3yBY9v4zbna4hsr3MkuFlyGJ9MxV5
fXonpx0neLZUyB2PHbX3Yph6odlOCNia8+SyfvmwJfCzgswd/+XTDYARufmLl7W0hfp0btnWp2X/
5UN0yVSuNad9/XS0dPkUSP+eTtNgrEk0VBrONjjx5bH/9QAuBPaVIS66AU8e4C1clj11ovs2ARHq
q54XcJsBIArgiXZy9mxA0rCp6dYuq4cNY5EctmBWt9dg/0GCly1E8t2fUK+uIWWrp/eib47Jedas
1CuyLeNNFUXs4Oq2kX8imZY0fQC4zWbDer9Kvo8JqmcYmJMDEJLU2gOg0OqNPpYuLjVOtW+i+tug
qnQaMRV3rWpoOMa4AOJU9LCISC4Hv7hD3ic7No2zJxGQjYGrQF0/9/nZCLsVjd6ZbBpctKJmQ3OL
2UUr6j/FwI9E0Ryzt7yu+23U2OPFr9rxEuLHdElKDfgpXZVvKwE4xx3NDJH8Sx+caRdqfTUCeKiA
dzozx6snQQtLKrlMJjA7l3xY5+240XowtyM7vfxb20bMFtRfF6R716gRMDnb/Ner5l3Fimfghwic
cmbruD/gdfOuYgXApODtA5jQU5na7RnZ7CABsJqDj3sBrleiP7uA+m4DGrOUoytsVPHGNqgqFyXq
4X+mP886nlo5L7fcPZ6mzYFGi3xZO29AVmWIu//7Xcnsok69t89Z9qCeiRxw4cWe95OJ0H/OdWPc
Fk41HYGL6t1ZyEBeo9Yu/NLkKCJRsFUpVG19AOZ/5Y1bXCFeVXVN4BBiZeEXo6gB2Vm4P+CDSpxC
V5kLbL2w+GZdmN77m5mVdwLULfW4k9qz5gJumHdIMXjV7Ijdd9EKNf/uNY2pAwbPRuNpCdgXFDFQ
45jxRaBg4I5GrjN14BxxxawRq/KHStPO7zSEFgqFwQtMuT/M0g5IQcsESvR/s05rhQ3OE7z5M5BS
f7BRlZqtItQgHn0rwk1ei6NHpsvoMSsitklrawpiH6yceJCc8qlXALkcLj81JIw5MURTPY9vugjr
Jcm6lukKoALiSOoDuIWNB+rOTTI0Kz8DYwgN2+Dfv/mWyX47ZTk+siBNn5m4RRsoIf219qTPPdFk
hV8+2YbwjqEjbHDWjcY6iyWHZzYzr9S0hpjO3He3MV5n11nNKLVwJ4pJBlbaiWwzsLRfdw78mbQk
DNvXxWAG4EHPmna/GKRZtRE8Y79tFGXI+XhbTotoM1TGyYCGtfstbevuTH5l8j/jcStOGV5MJKLm
xtFucJvT7OKrBlw7kJRo/DZ7s8KaUpRNWSbg/hR9kwWUG9zXVBf+c/coVEM9z3XA5kQzhT7qOz32
bmYnIm8CFZZ7lMQIRQtnKS0fiRdqsZlNAuwjwNpHtYu4UDMOvqp3s+U21GMtnWdw4I9Q3uzvSaUl
5YHhIkLjUo/+6m0BJCCt2/WJkyMaBhhsqZqZEULVfapJmSYF4mWQAzUZWUESzK89B8sTC/1pR2U/
Vo6YUj80zYWGhZeukPrlPw/SFw8WEodQ2otaIQRejkUPwBnSIhta3+izjbTJbm1MUwYMP8t/LhnI
GSItrlECOQCSo7aQb00NAOWzc5nH9Qagc8gdVxMkK8o6O7uVHFEnrnRoTNOGE9qrMGzACA9Q/M1Y
4YUxtC5uLTRdvtl+Z4yGtCRVW72zatNWpHPT1DaAplDgAlTJ+kB/cTmGL0mXW9fI0cyPeFTSPwuI
dJy7qG4igFWjomrSkRagN7azRpI+IIBlDJhczfsSTR1/ccIcUPdlKZ91lFciqanP7uNU07Y6S5sz
/KTOITa87NCDWvKSIya6LWsZPVidqNb5xOUHu2xNxIWy+ktmsGcJJJq/IokKzByZ7cHghyCRbZOf
PlxlcDycE3B7najio0gjJKTWcBnN9R1dAX4n/MDSA9WAOKzyHtpiQwNakHRAhENyQ3oD3cWZ+x2Z
OBYw2wYmdp0YxzUVvce2lyAI04xrqpAvTXk75GbNtqafFLsu7JvnsORfJfKwvofc+4wQv/3siCrc
GYOX7X9V6MsXECRbp5qomnWFrITDWXKx0m83IiD8ibthBD233cJ566TfuiiCo2LUOeAcx280n5o4
bngWMI7oeYDngt9UYg52UeBsBlajp8rfk7e4an+vArX86yqSLI8i5C7bB7AbHzsz06Ztggwb5JcD
jSAAazE/A4lNnF3QnVVIIj5mNJEpHZrluh5tgMjj4rCBQgzk6BTDmk/wF9G6SXaefqGuJ4GAEOr2
ltmoDow1V//A8U8bFMLjPze+2xQ/u6FMUejGpw9pZ8GXYBXFJXdKDxgwqbY1ChtORfyDB1Njgfyh
bqqtpXCFzBouT6c7R5OCGopaoA6RvMYDaV0blbMyBmR1rruy3xhFJA6IXAGwzWSgNl6aSdEQ0xB5
clOQNLm7rqxhelX845qb+ZsuGXHb+mdjsT6oWP4TwcNJBJVmZyc9bwArYWlxftLCDqQvSkgNyZpY
1mxF3Yq6coyvwL8FVFrrg5Ksan9SBfio+Ym55UA4BqUWEEDOkq800cgCRyklm5XiBt1mKCM44GWA
cI6aofl5vecl2qHALWJ0gfV2O+OLEtk5HLRpCpgmJczmnNrf+83kIW8gUlDQfm0dNcNMAGbG4MYl
EGgvz4HrSdN5yndNmnRHD3ha+FYLr0CGhZGt4Qm3Lp6KtqBiiuHVp8Z6C5QBPYmRq9cM9Y4Lqzvl
UbvO+9YbEQvErWDuxiWzkA6A2888TkkBd3IEcIGWF4SuwQMkfcQAaIn7awuv15V6upPpweQgvZmG
Pl5NLvwN/Gfkwa1HemDe0QCb6Iz3QNY1jrMKaSMosQWF8HBe7JFcAyhfO453i1gWeIVV5ffENbub
3c0alx6Ur+0qd4gCQ2ZVQCnqaR6Xd3Yi7ilrnVLj27h4MtLavcw5773hbrgeA29U5cgLBo73Oq7u
SZUWvemTKLeYuwlHNgCBw3rVV/bn6nMrF0+jFr3azt5sky4SjwVO2rZbfTO11FyNBigkYl8bkFyG
yDc1fdQdJ2RBXeZRWZd3bo1gqFKg0LYmuLvTyr5CAdPfi/7JUCUK/0Kr4P6fDeE4664tJHps2jDa
G8PgIBzX1DOPqxKFkjsXonAlAlglKivfvmij/QMPO3w6Rfua6trOU5qkRBZ+tWeN1aa1cGck1PO8
zHC+zZEESpcFagBEX6CGrJpFhJdOckVFtGpAGrDVuol5gSHC4gKc4O2Cn056ZLNSesWImgUEtmAP
KYxb6Vqa2HjKDG25rCMVZYoMzDeU5aO901OmpjD60Av7zk/L7sSydlO1HMzQYuxOXm56ZeB0wgej
I8KNJysNyxCnEnRnKS2isVo5DOCUniduFr1aMbyDjvKYk6Mgv/DVRNJ7mHu73u56MHi8jXWzRzVL
A6f5NTNwVkSFJ9vNwthpz0NhT6ewzD7kptMeR1VWXEgd9ckjQEJ6DyCyqvgYmD6vJcu5h4M8fs/a
XK28TKRGvY8aozsvIs8B46PVsq9kwx6RnAAXsSlXvuZVW9rG5IozpATXbqvjDSJRxXKmXus2PT4c
EA29Ts8CmnDMHtdrmp67tsCDzU7hBiVh0/aXTLo68NphZrFFvXey0ZbNNlSmE/CDIncx7cERZoNk
bGMhFnLyuF/cM2bgg4Hi9nvSZ5v8Vw1XhHI/jVV81sHQG1hmwX6U0VOYhg1YVSy+inhq4UlUIsgZ
FTaYST32WKdOHwhhuW+qiIxypPJupY/kecC4y4qtG2ebjo38NlSsWYfSiC5+kid3fim8FbG2/KLg
ADv+YrrG9bX6CNh0Jp4W2fQZKfZALanjHwKZJNvS0gbrUxlnP0o/YVvPQS7n2mJWsx6Bd7Ai5TC0
AWzyto4UaVQo5BLA7/w92y1dZbHI2bjt082UshFsY8V0T70i+gG66PJKA2qQtgvGLVY3IEmA1qzq
d9m+j1O8CtTyqR2m+9H1m3vncTFF6kbS9qgDnIA4/KbpJSzbcXi2cPHIwaGhJzxEIgOYs9QGVdvV
yL+GIykANEJ36BLw9VhI4dswhYBCDVwrr73J9/IyWGbeTXeTca9O6rt3chq+X7tYXeyRLPThjTYz
Yaw0zi54viCUhjMZiJNNQ1/FfQUuY5lgbAwT2/kOd4N5jEhIfIdiNtymlfrALOu+ifHYVyZoRM1i
ZjYLJtFXM62luYBsAC2Zroj0OnDo1YpMz1Qj+cvIQ0qVq2j3rFg3P8BlO2vSSK1jXfM0NF23j5Wn
D58PTF+qFyqfX1rnJX5cKNajCZLRLDWa8ghmiOatpaza1WLgnR6PwNhiD6xfL2sXA51X3msT/+Rm
DYIwITf3jSOKR6fXi0fUua+QFpDfkyjtQO6YtiBwj52gTN1NbtretUYS5ZMqTNkVE7xarsL+qK0k
fsJ5d+MCM/9KokWDFpDszcaiwXv5auNNg2z8aRfS+NddyhbpaaboS+S66eIOfCsvNioy9zTqkN4P
bk41gSyxeaI2mHHwWtPbiqnVVwBeMtY315L5OtLIXF/J0DHWczKfk3aB8JIUeOZTnXq7KJa72ETy
EaDBgNqOVOVwoxVO9IL8/m0GgNkPIEHG65fbmvqRxS8AsrRWAw+HUze6/JNI0wCB6/ilj9LyoOVR
Oi83pglxobr3r6Asdx+Y134gs0WfZ1snb8MdrXrbhZl2fkHaphaQWmcBtHD6ZReS0y64PG9M3z+g
KOFlKtrsMeySDCzvPtiCcIVd03CemGKkTemDfiAZICbu7T72z9L7bgJp456kQ5uZJ2UrRukk/Hpv
dubxEOVtEFelfnB76W40HxUiGTiwCo0Zz1y2ydH1gGOIpyv/mhoDHiRh9DIOeocE2nDataFlf0bm
bEAKuuyrDcin+BEg0+2z4xcPThoWX0ENPq2KtiwvWmQM+I4D844mRq2rgsnTbSAXgbnW7jJg28LL
UE0N//rrxwCLA84dSq4+hvJxn4u+77fg6DimeT9dGf7bnhy/l2uOFMLdPOz1GDh2DsgT1KzHphDn
0qeYpc4jSWpABwIZrZIHGjaoi9zDxdOvaFhmif2AG+M8ItEIENVA1xkqhJzA6XuQG6iGelr7Y/QB
g00DnG9fxQgYZnfaADLpsbcPi5zUqGk6HdTfbp/uSPfdeg0EeoBS7Pz1MrHoaQXO7CNivKvFMgr0
B1RJGK2/Y675c9loUdHwezyODbAb6NPF7qjPf46WV/Fdsls0E3A6XJrwOB9xR94cwE9fBSCib+MV
cKdfx7b9nYdCIgdYlBpOa1rOjG2ntTWOW4rT2emGeGUYtb0mITV22njG1sedOxMp4I4z1Lrj2PpR
i8INWDfGLyGzcZFUcvaLPPIgJ/3Ggrt+GOHZUYtAATx+Ye44IFjRDAePy9kYyZdFb5tw3N1OuTNW
u0RV7NtWeWgc1zh3qvKfREPYVBvcGOU6USABJOvjqrobIjzn0wkEvyRLytFAiQZgJ+ehUmZFj1Py
mGQBkBQNoHMrq2qPOBuM86LXJLzaoJ4Me6hPQY1f69UdmL2Rtg6RE00Tvj6o/IsRof9sxd1fSHtE
CMLp/IfWdZ9AYuV+LmM2ba2SlTttglYhWgBR2AaqHMBAAE6Bi58N2R09v5uiGPbtwMXKGA3EDZAK
eUkky+7oSf5+NgYO9bvZDikjK8RTVFL035arxj+DWDE/+30rNwZg49dd6hUgRuFAJ1e9hL/IMIqv
bTK8iqsOIcFFlbSifIw2+cTYqvWl3gf5mOQXC9gkfYBn/YONY9XelU1+8WUxJbvBgDPCs+ETVHo3
yiyZXiTQ37c5zgsng8E3IyI2oDQCfgUQsRhrh8uxhCdMNqebbqelP7oB30w4lLpzzNDolTC2uttG
OOnCD08TwyhDMPmpsRcWkq8z1/6YFtW4oyVDAhLz6FCyFmBehf0d+dkgZZuA/UqQrgYbm1Of53ha
mCLIGt/b4yzW30vVDPiG7WLdjVY0pAmEsjgOl8EioZ4Pj29gZLG5WyZgtt/7Bt4OLh6uO+TmAFJk
yNcGZywOeJIG+DU1aRBna5l4cRYA5sGYmhwS1DijfAZ5tTX8l57oc4VJyXa1K82/6qw8D74vfuSl
/VB1mvcNTAGfba4PX8EP+ZcN9q4vroGCCdmB8Qpxefi3o7FZhVoWbntfps8ecm3JKUqjCZVODaoy
P7zNkf90Gb3NKc3/bV0NMje34UCobhMQZU8x6kIauKSQbF98R1By/BLjorWqCje6TNwKSZ51/qsc
yeDxP8q9sZ71yY5ja+/tkNyI/C4AafpOs5MrlSw6I3gfYie5Ui0kU6Nf5yI/uhKbMGmq0bIuM7Ir
1UGaI0jF1Fw+9NYZsLbtakIW+WrUjOxTnfU8ALxZ/Q2P61OWJxkQ+eJNy8FqHUwAUutEYXwvfOAe
2VP1GW+9cqVpTv+EED1cY3lzb/XJo2VI73NWD/5KA+zmvWXXfG/xcTzI3GvveoTW1qlMp48i5H+5
eO/8BEBSGHc/HVn8xE29/diFPlubdV7cRQ/4uuPwNTjWvY5EzFUhTPdT445f1cP6ZzPi5RMjSgCS
mofJaa0X1jvVimlJ9Th1dbdNbb841ygYxPnDurXj2Cn75PP+zY7RDbBTwRtjMCTbTImc9nGL4uhJ
MvYS9X0eDKqXKlk0lN7LMrv0/l3v3ew/2iM9FMYCSKxzATFoe2CcFn6OeiTwqEehcTtcZmvF317X
zussDZdZrRqB9QTuKcB7prl3gN++PlY1Mt3p9ovy4o0rM3ztEfbf5bYE9otq4PD/gBph7USjMUvY
gws6rSHT8EBWA9dsL0xOp3mkcsCLSksOTYJUoZs14HzbRLWGKLdaRRNCZ/mKtnPVMprouvxDiwTz
G3MJO9N2tKZ2ow4l+sh1Uh9O+q5zMJBCGViDYV/1lwjfs6tnVPaVBJ6bd4e6d77VIApls1LL8f1D
MH9cF3GjZQCFFT/Bi5gdBlmH2ebVBptScEm8rZ9Vl6W9hmpQd5IH/EXZiRpbOc5dcqdHGtznNF6m
p8iFoz0cBB6RwtrTxKLHZeMdGyB5K3Oz6juNxRL1/o+y71qSG1e2/SJG0IN8Le+rrbqlF4ZGezYd
aEH/9Wch0d0s1dZM3PvCQFpUS1UkCGSuNWenJHe6rrdrbI803YMbVSvagMGXOl4kdTi8xD1zNn6X
VIfQ9vIrzlbA5jINzc9Iq1a0A5M1Dkq82dS/FGkMgKckX1ItI47HihSd8Z+1kVUe4uQQKNfKTKWN
ZG1aJz3RCDzCktLyS45i45DjiAMYbMZ7XqF+iEahVX6MYjnqi8F4p9FsHaXuzm/Oksfloe+8/zBQ
bS+zzDSxHNfw7KXdGXBOYEPHDoH/3faaqTZ01C4PDk/QGBviwJUZhX8dwRG6KDK0HTlSJJ1d2u4l
jl9JU6G7Tan1qkYB6MSjJRl6nMpXjiHOFOODnxAsEtpHHooa3JjJPCTEXf6CSoDhRXt0nTBApyLj
CxAVhK9xpbnrDh0IpyxptKOeGRHaOOzxpcxlO6ZvGH9rj+XQ38bUA2dr4BKKQ95P4DlCHUhZd9OC
xS7bkzjhIXyaPNyzR1ngUf9uRfMCSm9Bf0d1wVbWveB5bhxxXgVq47bBd0aKVP9Ll1yfblQUJOBl
6LZ+nKuHpVfVdLeq33MxkaLuKTIM1DAlF2JFnHhYPVTYzSEJC24lES+il9dKcnLdev3d80si25cn
Tny8VWIW4UXU5YM+tfELa5z6GAXAsPSjbPoh9U0Rxy9+Hn+LvIhvB3RyXMCt8XEZWxxKYzcWTOx9
qOmSdePD4jougBh9s1vOujkY7MJAO3SSTFnJACQLH29UJfZluUj9xeyNe8JHVnRe9pvR/22mIk3E
HpCGzxnK3i65aYhlPCTOWonNEFxoZMe9swtC8etOT2KJ53GEfa9T6IQlEBr8YSexTh8Su8EaPtaa
BYm4AY0PNOIxyKmBNEWaSLJHjxa+DmLEztDsOmp82KFJDnuj0uXGgBVqmPK17ls28IzLhr8mZi+u
Q98PwIcyykvh5P4hkrqJdA50tRegEETj2Jm3Qbh6/dK5deYBURRUbibqK+NwODLXEU90aXwfaIV9
h57AL51lF988nhfYNAeF1u9BpDLB3KmCBL4HR5G7KFlYFTiMXuYlqgTwn4P6ZTVkiQac1SxHFeCs
RBurtQarORY+ssI6/rpoU/pogklrR84Giz+Md6JhdNo+LP0N6SlczXaXbp48pgpr8rz5HDQBjmse
fbwtbnjpDOh1DXXPQwO546w0y5UsN0n+Uhh6cShBoYn9VIim4aRPqe/hD82ZWFaifm81vz0bSZ+/
AG7dWY1sug0dAwB7UWjattND2or/dDa6CkYmuhdQCJmrdODZlsRW71APaANMnEQLeLmXJjIfSaKL
nv8MtCB+RolT92JhXQugxs9kOfgPVLJEcj/8KZkBKitj0DS83k0oyEGPAKoU8M3Q2wiVZZWsAiaZ
2zjBdLzA2Pp2hR3hLwONCs3XNmOFm/5N8ITOENw7wUIcs9A/qoxkbw0U2/SsyTYBq0Ns8ZRv9jgK
41I6sbfkWp6hiM8DthgaQ4F96BUY2nJox/ZTbMb9TvSowUGhMHSNxEfEg9oGKVIF9AtIYW9YHYiV
0FDIIrNalOiUP5NzGWV1vLV1E1u6CTg+1DRqBrSqTD0Q4e1NPYBudMpSszvU6A3Yt6Gzn+dSc2Mp
lK3j1ggWieRJNGrnapayHR5oRu3C8PXx5BjRx4UsujSz7D8tjriPXZ3jAU0qMpLvLKKUI1qENV5z
qwnlyIs5Vcump7BgxQEYFdk26cHQaYcMe43ykoQ9fwha71TqrnOcVRrOIrc9Gl8X5DEHBMJ7Qt27
f5hVRdrpuwTEFosuyrKbvMwLf5QJj8Hg7Foe8FIAm9ub439NOXOYSV09ttHCdrx83+W97S04lryH
FnDClJ7y0QfwwhBEtwPqKUkkQwZsATDHj49TmiIV6byGYR8H59TbOUEWCu3oJ84RFL3xEgjj3ZaO
esu+xp0WrchqLywAkvG1xQMZtxvcbskqRfKl42L0qqgA5UHi6NvKg9wox5zyK4fTjy+pGejfegt7
p52wo2+sSwGDBsKnB5EP2gbb3eGpAFXBIda7fOcAT/WC5qd83QuPPeMsHnsJumZ/d8BIoul+/yPN
0mLhemIAN3ZiP/Ty6CUqQbxihCMONek8pi1wBA++0nVdRVaD7pDyzNiYnZTV8PJpSRnQJIzTG61A
dKmVwKUK8NZljYO1wcGruN5cgNGOLzwPwMA34fh2HN5dr+qBWB51qBDCVgo+S3sikUakq13/XKBh
DqBroPpBeQ/81JAcBxncFXEERt78aQ67ccnA83QsUB8icE6LjSLUl+lCLx70tDEWgNKO/tJr5yVB
V/hLm/rZPqmbdtM1VffdCKMlMFhWVRX7j10V5S8gizkxD4fPNrr+X+LMdrEFZhQ7MmYjIMTHBsBH
yVAAA2KMogcrQ0KSZMBXOPlbzeQu/SotdxG23rEJjyLcKmFHD3gPTzgh8B6SxPpmTgbo3JrE2NZt
oq1JjE3U0qV5lYPUHuwD4Jla2NKtQBXH0WLYtablOkBEAKNoRpjBAorLidnuscOd9qGrqw51T6l3
DjU3PJGuQGPyA/ptsRMpsOtPIhlGDfcngJL/yKTHAG6gfQ3iL00WelIxZ1iCL3vhUNmoOY3uAbf/
2l5SJSh5hRwsBpWGvbB8KkGlQ0oyq6ARtSD+WqWhjLMDjehSUdI/z5KPFvYtQuBsnAcqbtIc/Lrl
JQmH+Nh/ibxjQCc38w63JhgSLU6OVVJUxUJ5x+7nMMWu87YeyjfmJd4OhIooFJZI8GbotqsWDNP7
WIo4yfnZTKK9loUfvuXfNFcUb2EXAQXNSP6mCJBrs5sEeam1KyETkHXUmUoQ2uAxCIDYuZwkrkuC
riNvqQ0m304+ewSGY3UU8kJWutzpVARZ8AXCa8fsqZQyV42C7lmvQlhqH4CZ4G0jC01HSw83w2Lh
j0N0dCzsek7lYKyVsipwboZuuI5/ONxGqDHFKQ9vAGiqDjKALfpijx+6OTmZb7UqOyo1oyNlUTKT
H2T+NKKxsCchfW7iyUwyWVQgKSk6oEnVn9C6OhgQM2yERQl2PzsJlU80b94IqokxGC6KbJF0gQMM
W+A5fxAwihHwJzGw5ldEBUex/xTW58I+kgf5DhrzsA/rMsVJR9l9T3OP6Bi5kEQX8pWzUjhwXvRj
Wkbqnki3PtpypjtfAyBIS9fQyS1vibOejLRJTSMyOKUzbRwWR2rLejZQ7CzOsQmaC7FRmG6nPAdi
5N0cc/oUd7I9yptRE/V5F1cRNO9dWOq2Hk5BsTk5J5g/+J3OBpjesXV3d58uECC4u/kzaIqagc6t
xAmhepgE5bARKKc6NfLgYQrBsOS5O3W+gHohIOj4QbtCEXC6LiesuYFsbPV4moOCvoCVzixmF4or
7URbOsKxl/TwigBHtci8dNiSSBd60gXMahepn2JLXj79CuawY5dXDBCe/dX1wwkoIm52nS+elqBE
I9KD7ayj0eiKAdVbo7WeDX3H86sxJfl6iNMAYAsQyUqGEkTKW1+yhtxFcFStoJw6f73TT7rtnKZ8
XM05tB7PdzSsPdqg2blQ2ik+WmXPr3ZY1mcQT6140AbXDMzYVxoFbTOucVCoLUe9n7J1punP+Iun
w+xXCrB51pV/iqw3mzfTwA6VwC6gGzXRsAiAtn+eL0brAKrW4BpO6bE625IFIDjeLkSRRJA5H85R
4YQ4lC67DxlY/h9xFOFN7a+yB6+IYaDzfqEX1rqM0KMGAKry1OE27uxttytOJLug616CD8dYor63
OM2G1tAQPMtk9oXZHGxLX5bhhPY81ETlK8ct0cja+dhDDMSIUx0UYx3bCeg9OxrSxY8tfZ8IHAdK
x0YL4EjD2YVGqE/7TGF1acWWs312t3sNliTW8RpS23tyUd434aSd8NwAxJ38RBSuvAb5GUg5TvrD
GLl40pDjPIWGclJ/R7L6q0IsaQzUy20zhoWKplc9Xl4H1z3SRdMT78DNNzKib7pGKxB+lACPky7C
DD+Hysb1oNiElvlfMjvdOAHCW3pOnr3uc/wHWUkK5hp5kS8m6tJiyejFZQ8unN/0FWqyb9xUgNQN
KKNdhK7X0tvN6S6n6/Fz2wbgS2aZfRQAWwQDgIF3u2jywfqM9tMBe6IHMtBl9iMxQ71ahYJExN2Z
bV6gmWmsqyUZKJ9Kfec4B5PPLNb4PnNsmgDB8LdPdZOFIshOYRkKBlaTwU92iGLrjvfje2wCbCDO
QR0Xt/H4blZvQiv4WwJqh5PPa44+CKixPfXhxfCzPU2Agl0KD+tlpxbR9zAtwbxmATk1yFj9zAqc
yUq93QLMFfCW8ZbcsgwsQqwcn9Owry4cm1KLsEfNCB95sUpBQndgUau/p6ZSA4YqPnROMKzIC8Bf
9SL2wC46BF21NHxHnMaxf52CHJ01XQLgGnkhPV141NyKpNMDrMjl+/js9o++boX+y7oReH/GVHSh
GWiuP+m6fEh2IC9+/MeUdx+pGHRjjU3DDnSRn59Vt5N8lXEsf6dnUMa5B4ASJEe61F2Ae23bJ0ca
obnc2rkcjK/SA1yQH24ktkHVFCiDh/IujHR/Cpn9wCIlPoIHIAftnDJWk9zlm8VkRGGr1o07kE76
B7CS+QcagabyY1TjrgiOACmr4Z2dYljl30br2EZaJAYY+e4M5GxaWKmjc/1zQvK5E9VU/+x+Y2cD
QHV1tMmvUd8P8CQcAy+I/hZkiVgtg8kGV8DrVEfSzvS4yv5HOZeZmsoC8A6FK9be0GgxFQVQPr8A
YEHv7rjGsIPN0NHcCkCYu8IBPnQZTOG58Xq8qX1ZlCNZzMIH4IIJvCyKIR1ddDLwPEi3gMBIFkkD
jMQQT9UFOi/BGWZoxb5C6/Gx8TsLzax28D9mVvGnJgpQx5SO6M2sRbeJ5av5vKZBNUG8HBNvUO/s
syHX+3CJNltdGXgjsPkb216AO21lbYqwEGhqBydDEoXvaPAOHrHfhXoVnuGBXmnGkkQyMBSxAEnT
9TZOqvnKD0+AH0E11UdyI70YTkFTxY8kJOlon8wquA61hs6sKU+0LS8nULvIWchF161mZQZ+otLG
XVmgonvMATKnXwOg6ALMC90L+E/o1n3qemvwxDvPACsBTK/lP2sFiPVI9eVfSAdHaLf+2MQG4MLI
ninZlz+Lg/pCEvmbFv6zea+mKNhg0hRjWgLRlfn9NXFGgZ3WNkBHSQNmviG1UGXVT8aRLkD8NI/Y
iO2XjZaBvv3LcOMoaisJV2S60c5BOvrCj1bno3spHkEHUpfgfDLQdHVu6s46d6DbWtgc7Ol961jn
2UAiTnndU1A+k0D+sxeNgmiINviegFDKCn5N9aRt6PhwBk5RkCrzMSQhrrBgOJS+Zu/mU0jlN8cV
EuKBjWzXmg0aECoNZ3Quio9QDDOk3fFmOFhDtYpSX1tgedYd9Xjkzomi9HIaltj4T7HjCkxnLKck
nJ1T+sERGwBg+KChET2wFERrZLS5Bv3sRyP0LgXK/BlQCvyzNXmabbDDOhTbCmBa51QvL1leC+D+
Z4Bnx54S+jPHZt1bFmjFTLfZaUV7O4qbuFW68Gt05zf+HtsbLV4p8u5nNekAicisACtwHTuPfguU
N733f5NrV24c8RxFe+Qfd9YSHXeERlIybLHWOEUkSasGnHIlUbZWInOwOziBwgeIvagaiUNUexa8
3RNKSQ6CoUPrhqAOlZAmFAE+oAO38LYQSNKSWMO6k9KRR6+3Kh1hnhTTAKxChn+dSiTaHkVF7zW6
utkiyhMf7D61v8x4pa9HiSmtywsZhkrfoG/FBeK986H6iieHWT/nIEMzYeXxASvqD1V3mNtpeR5O
wIUqsm9R79Rban69640lkQxzGOlk1KiHYnunv2nHJT/G9HOHIqsdJfFZ9c2sJXqPbOxVvjScs5ig
e11lYsCm/03DHOemrO0J99QCR5ebpjqSvftuOdU5N9toJBPleRXuVUed8mGyP4+j1dRHN6/2/O9N
+L7u3yMdeb5re7qu+x7zHce868H38LqtFQAZeM6bpNvF8o2EtTUuwgbZnRpKebY4iVyXpsWejLOe
RNsH6tRiDuOBCxk8Qbiq8WxTUxQG2rETS0dBzdfkt1Hk78iP8OcslufzeEMOJepkt7FWq78AZdT2
3qudQzaZwVXgvOYxjbufKU+r723fZ2uzRvUniRFOvgKw2PVWmB/0XgOYj/QCrl+Kjr1Iu4a1zefo
pDIBziSja4bagsDH6whOII3FFIX+lqilFANVE+Z7bfSwFJB1o7MBXHvY2ciN06wvLBulrY0vVqSj
i1ZPIDpocahoZKhYJZ2ax0cx8ezHcfS4zybc+GZSLbLmuth7jq+fZn0l5ykzoN/NrFqdGVQ0D3A5
MA99zgHHd4sR6FxqnqZ6BjZqdQkN7JxIPIifscmeZdX6i5emYp/h3WqjG172QyS/yN446JgxgvGx
dfC9kmAZobyIOjOXpqc7W9Klocmv0oOIQUlVSQ98ZT88ND0EyUnT7oYpnRap4wGvhgAGrfZvTDE+
KHhB7CucQ3+82ARY6PFR26L/AO2tEneQIALtLASrSa4VG4U5KIEHG838bzJq1oE8SP+ZVmmsToK/
DJc5DeqePlLPuIZz6jnP76lJj3eJxACwnRd3E6pB6Qp22rEF1WQTnZp438SxcVIqZW4bWz/RBc+1
6NRXexJKB2AUWLuaa+bF/NSjkyOKAeOPR3+K4xCpkiPna3SnC/C6c/QF8Bo+vWYH0tltp3+YSR7r
sjlkgJYDRI6/E1Ov/6gBuRAHY/2jbDsw0Wea9cCrONsJDdQmHtp6ryFoU1Yo1+bv2B1+McYSjYE5
EMdA8Mm3PQq30SWuu6+TKNwNeiv0deZF7HXUzHaDVp9AWYUDOpZGG8uNFsAZBxPOui5tfUOxgYZj
xtHph5UDdAyTh9nZKk1+bhLbRs+cHJJyamxvKbDYXVlRlSkdWas6hSP5tF6wBUduetBlmjmXGsmw
ngFV1Mqc59lI6Zqptz6SoHQY5Gj1sv01Arlx3eBl7qonIgDVbG68FVOu4Vips650SUezveLgTzmQ
b4sC3v3E7J+WMH13QW4Tt/ka6Bb56kbZtDjC0SKR7sgH2f0zt1DknWbeqsjD4cBZnr9anXag6v1s
DL0VSs0GAHfo+WuG1z4LS9Aj2i2KlS/EtBqtzD8WUeA+CBx9L0Q/xH+Fw/SuTyXOLFtd36NJKNlM
XZv98DtUC0sHipzwV6tIbXS6BereYtQKDu/Al/NUZIT16yY2cX+QkeRAkWWbtBsbLBSeQFHlIhMa
GiTKct+OWfRAF6tE1SQDLHstuMjXFkrPwdACbr7ZhUZYS8kNEeOCGysyCRHl2xHwxgBFnUAfo3wK
/a964ua+k3DupOIV74+NG5xJpT4FTxxnCbQDhgKyT78gZCkKeew6NHduARKXGtTR2tJtPP1YGxyE
9wyvzQtA1KN7pJQK0pLdLZN1avbtflYp73tZRZOWUvCcP7WSnItUEwCN1zh7B0WdrJ635KVyS285
gix4OetQoiuOdPmTTpcwCDjyP9YhC7boc0DNPflRxJx0YtjymXX/no+ss/NdPhLTZHpP8VQ6lWWC
u9/kcgOQKp5+ilKWHLLMX5NEeqsfdWUknS7daNQaSXoAZNA6cIZFHG08DurKEmuv45CmkRqRzpUG
Gpl+EBeLO/OfQu50DB1AxaJ0vGoZj4axJDNlpFwT0xO8pQBRGIcyzZEuvoQ5BmORIZuGoSSZYI1n
cfbGfmCKA/skXZEfOl2sQwkWjx+G5f+yoqh/FlaAXwLa20DZVWXvwF5GxZiNV3DfBtQw5yiiiUf3
yUXZ6jaZUg7o38B6sD0UmiZF3/0atAfDaN3/kGuDw80bV8ZKW7mmPLp3NVMgliSAoM1Miy/wLhPj
rm5EwFRAyQSNSnDrrbWh0JZ3BuAs2nu3Yi/kC26PDDDxMtb039CSGZyVaoz7C+AYp8MAgqebGch1
niFrcQow62hEM/DRf5n18+fCLCZIUM5kYw7P7cXd35CJKFwGOfB/N1UJ4lEA4Jxlf+CBwFgIyWWU
cC40CjhTxlk1uwGzXxnJddaT7+9pyViCXv5Coy+jwoqZQ79Szqo5VEZNYxAeOh0Vfzj3yE546KGz
WEOJQCF5jXqbXdGLk74IFlfowkF3N+mBw3Ith2Y440zBXxJvSJjIA2ka3stEEHJDMUKyFzB9bYMU
B41Tn9QmM5MI6RTliOe26d52knWYdqb+SnE1uoAXoOpM4r1tRX/hNH5I42UT422KljMDCmdOoaEt
Oao9D2r9Q0uh2cpErLcLz/eVj1pCia/VEWVIvUbbWl3pgZY8EpshKa23HC3RAOiMq3M8mdbbhK0i
HNe9xZ7A/wXKrBbkheOLcPunILJiy/hPQYEMMuVMk411e+v1PUpJPwnnBCrBDm5QrAeiziRDYEj+
ObI4aBRIJPdMCiDCcMuwQwnYGvCUCRcLrThpDzSii0g1/AxnmUaJdKztBpYwmbaFn7AtxSndzZDc
71Jm5tAc7vMqWV1VljlUCM/kQBL+wyeh1GnkYV8yyv1VlorgUlvmg1aaoFYRgWMtSAdGFbQMlFam
XEinDGisPw7FcJhVgzhoGYg4cR7aBMuJmd2xKM0Ae0xA5UL3agKY0DDsjxUpyT5IJ14GIliSyYhy
Z2WOUXexsn6bR0UULkyjxEuWFqDVpZyW+KUAmspG16sZmCxGNe+DFxVoKXXAHJ1aQDEtQzfYB3GQ
HSbHub38SSfQOojKcePDj8Q5jAx3Oh+rH5wZC768M1DY3Ryzi5qjME+B5mgb8KjVh8RM6oOFLRNQ
MkhZDUXEqkOBBQRfkMPsSuKsY1qT6ksy65GefAxVEvK6T3LjZXb+ti80B2erLHwAzlyxb8Btu2hp
7SR1ZEitBE+CCiDxNa3tpMHTSvRVxsbCpTVbIw2Z5QAZqgHUFCVA82ziLfppOoQRwFFDruGEGcdg
V1TgX/Fmb3x3anNEAZOWPTbN0G3rjA8HfUz5GWiK09oAEthLwlzcO/Lc+QUCRDzU0IBk6/2z2YX/
FSg23KGFCOVvLcOOOZo2fk28S/ZKJAvwgH8m+Vjd6hKw/dROPuwTv5+w0S7rr31PvHl1YaMHBvlI
FePN7tpw8To5tfYRTzq/a58F+uYP5EsXkNIKEBJbj3XGGqUvqvzw7zs+tvk/gKO+axkmc3wbHM2+
a+q/oy4mbtY74Iyrn1hny8oILb0MWAVfBNPAjQlknlUnRWcoG3PlVDnfsAHs8zYqYAHmKk1kr5yk
3Gmd8RdlsKuiNVd+ZtiHyUX9CRoddJW7z22c52U+esrXfe/8baPC9qKb9gMTdXQwpaTFqX0hfVNk
w5Z7Y4UyoCC0FmQhn9J0H0wvjg7KQLqga4atO+H3W7AWtWxfqdviGxoO/SQ7G/W06l0j/T76pbsu
6no61IAkeCxStFhPuhX+CuPkwOLYRNdeBlxZOzD2qMqrnsKQFcqjGMMH3FuKb7Vr5ejF5glexswG
xxv2fmR4XyRciflC+BNamY5nzYxReTi4RzKSHkhagHsDmV539te2XQNNjfTk0SU+DhjYxp00cTZi
a/BX7uAAOW8U7Qb75MAdAVW9tWCJr207PwQSs1TOt00a+fEP0XH3TEL95UCZ8mxqN3f+1QT+Bcqm
piSzq3+fk4C58lU3ghevKu0LZ4F1YdG16gfv7ErNrAbYKoqqCmBV3OikP/mNQgVRBrqg/Ny+jECO
WyUyiHS2lb43Y873ZCQVAkEY4Z1JKMPGO6RxcSSJZgxrIGyQe2sFmrkgS23dz0afiWYr0NSsZiNX
Mnx+xCgKerR/ZGmKEoQQe6BfNFBp7v2VtV2BBThQrvywLR8zQwmkAXoQ4A8GYAaRSJeyQROmYUzY
qfmHPDGqua91jJdw2SrOUAEK+vWLY7jtBTsr3aWq9WZvNuy5BamEsSArXYy6zNepjbJf8sMD+NNs
6D7ud5ETbedcUSOwQ+l5fA1uFO+Yqvatxk/qlRECCYtQeBQAD3V7kWyUaF0VDgdGloT6UaA8hYTq
UUPS0sXl+a3nTSJD79D8b4vt7EwTUO6uRckzKk44kLusH7SKwysVkDtqtetFmrulIC0KSVfjfv3l
Sup5RVgAyLVYZf7C4n9HU2JgwTkUjX5iHLAWvPw4U6XTVfCnOSdUtgMHzURTjV/W7cazshTV5TCg
E3vdVSVAr0ZRoTNu0o9UgFbpeX4oXPZOkipUs3zze4F6DryG2FWNtjTUPL3wJY1NqYiL6M3go3c2
3KB/CQQQaBzBx11epbsSb5xXu0JNl55kDyZQ34B1AfJPENum9sbJwHQuEtCpj8XBAjfKI2lGALJv
AWEwLUmspAO3je9mx+MTqUwjFyczi95YNFngabBbe9mZU7slK4qljbU1gX4k87RoawGmRJV/+bKM
a67lUoVhjY5bp5Y7u/tSLyrwmjPMcWSgi8pg6/zRiENnl/vxT8vDeVUKpMAn1mfjyigBb0ZiLHW1
My77LC0fhmwYn9oONEXATLAWZCRdVoHjuUmKYQ+kHg2d00O04C0HwLq89HH7MXLEUHC8LH/Ks0/y
5T2HtAYocVSeO/PsM2fwHK88TENirkcGWHGvCFDTO+rNMsT+c7SMKvTy3MiiFtm25X2Djk9pn+Wi
H+tHW5Ticc6BFu76UVhVutFRfLnWOBCoW3d6BfIhNgs6bwKKjp3/iKfsCfyGzXPGjfpkZxLQRurx
sf6rgZP7Mcz95FL7aAsgfeNiz5Nj2+gK1GbtyqoWBVPo8vox4v8B5cZ+f9a5C74eM/xpR31++vc1
iIGN/7tjJxMHTgB/9z0wi1rMvod+NlzZpOny9mmoBfZzGdMOpbwMph2ARILkFj0GqDLcZP6oHUhl
o8coX9zLKkbZ1Hh0UiBifoXRiHceYpWdpmoNe5jz34WobDQpRd/LZKGY/52dsoPQ9ifQf5uNBjDn
TRjU4ULzWgNQeABP+xhmeRmeSUuX1i+0jW/b3+LaxFaiDfibowGIrPBMw8YtEBllib+dsuRCIbxs
w/pRRZc4DxndbqNOLrtq72XWcGyybMx+fUp00Ik3+R9OG2fXjmXGGl1/xc4K6/F9aOtDWRf6M/Ao
imsX4UdAenKrv9xGTRxMFII+Yzl062aZ6RJUKtijoLtoaqPQ06/Kky1vtomsYonkReuB9Cr1oCEX
OxOlZOgIxTe/SKPsYIE9ctFQvyzJAOcMF+qHMsvkTr8MAwxIKoZEMpAujpxwQb+lOTflIpEMVQba
5LH/2zTHDgyHPHqO67Z4BJvSorNcNPdGfaOvHED9bIhPNpVWI+tRyxDDmkgrxYYM275pBcIzswqf
LSuNd+MAZnoSA9MMcUwGrJPGxUNdegxj1O5Yb5ZLMpKOdfElcyztTCoUjzo7PL0A/00pe3s5oLjT
yIx8WbJ8eIvtwVyHLTpQwtIY3hjvsIfGk/Ziu6J+wpdnXUzh3gL24Ts6B/jGTIb84Ndx/QiMlgn/
q/hK/L958NCNdqPQ9FOO078UdILvCUCO1mbZoXY48cQJFcn1Gn083Vtc6I+2RCn0eKFcY0NE63zg
t664ZyvXUqIUStcW6Hyj1b6hcMjYuG7dR8s4H23w1PwuR0OBHpuoPGhYnC0BB2o+mmPobkOTTegA
9VL0e2XZChi06XfskJ1Ll9l/d8Dkq8y2+mGOtr0snSJ+SDTL37XCaXdGLAExQq9bCnTT/eSet6nr
Jtu5KPJchTWKJyPTiQD7nhvl3uXZjnSOLFKmkSVHJOpU0kxKurhd+JcFDN4NuZAKpHeAwXAAaQcu
WlQwA9hmT4RQ1Pg9BPqnjr7+s0xmciQdgK9SUK573jlmLd56152jA1WmD+RXoOFXL62sZ+DB7k35
mw4TVu0KrZxwZuYP7zjdQvlsH9+42dItAL/OjRsgojMg8cfrEA/O3aijazu2GHtlduHsXBPv5pNe
eK9xr8t/kmFYoSXWe200bmyxNgxW1Wh4r3oDuPi2LMSaYvU01TeO6Nw1xeZhjfpFIPZvyJoVWIaI
KgNjsIx1XCxtfVS4bMmK0nd3NfaAGSSxBsnVytWrBi1oXbm2SjDNNUmD/X87lqdp8ijANPTPYQm6
GXTHyBOBQjNWggfajtzJUcXch5OcyJL0BOWo2IMH/Ckxe3Li4ZSX2LLyDTb+IkXISQZLoBr3RiYl
ClrFgtgjCEPAyvtNZzrGlSTQIbfbCtjPy3QYgN8krc2XdZBWEJf7N5wTRdxtqgHkCHO8JT0UJMFX
dm554bNI+9v43+cnBovYjp1NiaJ7r9C3kYjat6jLcZqMRl1sok/NW8XPQFYQ37JqGq/ZoP0kbWOj
R95MXHtFItpeEiCgJO5excTT09C1wcOUC/fFBpwjZU59toyaUBTpPgMtSyUh8fMSgPp0KUSC7WAG
0oPZgPdA4F6QrHUNUDPIczCLD8+MRelpdieRXGZdWDngFOFYEo21/Z1KqzMToL9JFuRbEj2vfSpa
iSbk9M6D9KIybR9gfjdekSuU1xh5zgPw5lUu8vISbAzEvj++f3l95RpkyTfNSF4k/q8XBededB3G
fuvKOrj5i0b8r3/SdVnUraw6BSXC17eSvqTq+0pKQV/d2e75rF0FLZ4tlFZ5xtziKBZM3UWPyr5n
lF49oSDMOheRPj2j7Q6vf1HmrsjYTMx56PJpFbVoIkHDRasDdA3PYbL2EUpO8LoVLvtInkpaaYXi
Bg62bJnKAVbrakIR3pacq9RxTpnbf1ep5LSiTO2z4+b/PK0ySo8Wu4k3U7PcA8nNqGnqj6AZ5PRd
AWxWp0zbA4X+6TN05fSd/JnM+/Xne30ZX4rQ3LeysHEQrD3SSEjx33V9hM5gLDDRFyTD/r9i/zRH
KfA7KNMsX99N7lL9JYVU3oAKIK1BYwdLsGxiTfzwf4Rd2ZKbuhb9IqoEYhCveJ7aPU8vVNKdgEAg
5kFffxdyTtvxyc15oaStLUG7bUDSGrBOFt9jEeAhs5n7qkhOsF6sitUgGXjuZZ5iautTePziFkow
Ob3Xh1DgXc6yebJueIJdyrqMtxSKuYfCVvF9FcPVxzb4sppqOoRVIMwJ09CGcCcGEbwzgJMv+NyP
1nniQvbK6coVvOi8j6JrfsjYbV7HrJZYt2Xjg+HjOnKRl0faOPAsBVp115vgRwwK0MwGG7g3zMWD
oxVNdl87mDO3WeU9JwOBzLUZJd/V4O8riFNHwX+dT4ZSPfCMp4uGl3AfdVpIGk7szrBWuO3pIiSo
PyBsJZa+6xU7fdBxXaJ5/E/euVmXvK/s01g15cOiAJnXgsXgzJSxuHWt2FnDCthcA3RS3LY5tWZt
Ket3WCZt8LTzf8hS7cvKHt7g/WXMYlgOH/EXphuiepiRkjhaVX2+xI6Sf9QHGJb7x84xrAUs3Ty8
N/3WoFL+DkUdD57V/8SrPgz3v48RTouQsd8U837yjxeg3h3GqcQEXFiK1v7EFo7dz3VMp8S+qVZE
eJ+iDxN4lnx1q2FnvHXqCcGIrlOGbmu7Emnn0X2AffTA+lznOB9GMFTOo09XolNyzwRu9+t6dI9c
n/s8wle3NKwgRIFp7wiQHU40XYY/9oWz/RrgNF5KWD6r8EoxixisL4hrvxQNFLlI4oS3XtcXx8iD
SMNU03F8a8NbC27vvgk1fQioeEaAGQsH2MSyNjpPH1zc12aUQFu8qXPkwIqwXGLC4M3OObwf1WZQ
RgIhCoyvG6wBOHQ/9Jenmh7f8vLATIbmqE+uL6MU8YuTqGh3SmP1uLYJlNfTHj49QeeF4ia3701w
CfAdiS4PxpBvWgYTvas4S4HhLhKK96upQ+60BJRDDzZ8svNBsP0aRQ8KuIG7rCLuBucGKN/0qyYL
7YMyAd9TuZ3cCGL3h1imxixpUvqd2J++XYXvlWvKhVeF2Q4MXOuWpYkVjL1pfQeWbJ/UnfMsBpqt
QoiNrFuZy0dCu7d4GkEaFaQQBwER9CHpNyCrQXG26cQrJGdXxVj+xKTknkJy4JaXwDUnHcyxVW2p
ZTRVdWwYzHElFBZCusGxb3WyYZbdoUzSla5RB4gys6fQcRNduAWW+Ndh9KmTT4hkqOBNLfZXs65a
1Rit+GjfXnUDEu3/jKI4qGqA+GOsi+JpsJzYUG78vatuGXQnXcyG6C4Bvmup8wiVP5gSwyIKx24L
y+pu600HWEdhaqCL0KVGUbcnuqizdF2369K5+ynn3HzOvmg5jXlxpvOZdc/rE52H0yWXqh8wlHND
iNlxGKif2TQnAk7fCDtwpDWeWvKJmnPBwkltPzqcc07UHB2MzQIsnf/ffj6RLukx6Nd5zq2mgvyZ
DWXiWdkADVyM+PZZdhVvhDSTFU1I9gzDQCivJNnHXzNGQ4lTxlhUTzYeQesy9cHCG+vu3fT8e4t1
3UMSNeHOh7DkHHuW3TtV9XNtE3YflZhqe07lzHS8SMX7WCflPeyX2L52jWGmx1Fu/Skdj96lITRk
c7joneKmdCBBmeXibjTVmyF4FkAaq9rqg/dV+lPMy+0W358pJ02Lj/9YCTSv/dMtYrvMssF1gawi
ruzK/jCpB+6HY+vf4W2g2cMLOjlAvD856BIUIX6VMoCXBKze1jr+f9Ms+SHGCvow0xCC0BreyJmV
QGgRA0lR1dumxH7DVDvHr0YzwVpaydr8eUqDy1Uf6JRzNxN+7fM8h5DVVcO5qkvm9O3NYkUWF9cC
t4h8BrRGMWeDVawouGrzk3avjJxFMkwPdKsZ7gUMsUrT2emDGRn9JjOKhQnZ9FNIOFUOeuaUkmZO
BmbvV5PkUbPj5pzCGhsru0U07kQDZ/S9LupDLNt4lZvGo+qKcXeOl6G9ih2Tbyu8l4BRT53y0Bjw
P7aBhtM1fRgM0AXmBd7qQK6pfuAp364EDGwOurVuCRSedJ1CuR/uhHDmOA04yLRaJQkYreFYfIxN
Vhw7kcmXNfWi4iXF4+6YhNZH3yv5Yjd5tIGX8QgXCTSW1AL7ooPpta5W9D/IELb3r0Vpj2Ax2rUd
zwUjglxxIWTpqmgEfPaOJZ5Qz13DjK1rwatOu9ZVBl4rMA2Tq3Msynxo5cPs7lfLyd5OwTwvbZl1
qKVlYmEdOrdY7OwDxw7VcSCZOP6pAQba1TqpqgKTJqz8Rj5Wi/VBV3u9+utMLVfNVoQZPJS+Xs9x
eFVF4PAU8abHLs5NOx0KbKWAQjCQla5CP7Za/v3H7NB/f37UsUww7Dzfdoh/9Vt2it7lva3sOzfy
71J8Jw4VxAF3btVik2tiVorpdq0PrYnPDYoJYlallC9gDmk+914LcfrI+BHibYSZkQ2XW+joxHYR
Pxh1yJZWR9xt5/Dh4GVQCmI2eGoXOLYT/kxD0WwKUbFA49POcDWNc/O8uFnznK6v85RtRcBXU2cW
UzkAvgYMQBgl+Y7FBe4dhQHvUkskz3nLf/DGDn8YxVOc2PVnA5FpiIClI+wdCrVkCSYXf/9gMSG4
/mRN6pn+9NX0YdzH3Gk75cKvWcQ8HyqAYO7c8rlLkvQGrwfllsdQF+cFlnzTagwDryrYdzCCIdyL
D1FE4XNdFu0LG7Dm55EUiGWgDoJ0CNne5gTr3GEOeezUEe86pg8XOadiSd5aRz2EIF5gfw1exuBE
YjphmM+gacRr6br1ChtJ7KXtMkDDJztjMEBneC0J9znEZY8MdgtBntGfMDaRqzSFn/kscbxxyyI1
bqksR7z9FFa3dqe6DuoDJq4Mjp8Ndilo/qsLJK3KDGg+JLZZWOFuOQ3k1eDuzvw+Egt8/WjA2rbe
5VVzU1LXOJrgTQH+3VCO+UPeLYCwDbNFlZnYIgvdg4d1WCgDCaCU/F6uAYqsg1NKP5Ywd4tAJNHj
6ByzDNd5YyicvqHg0oNvdyBh1y2KZOQzk1F4g08H3XDKkZD3CuwyrJfn5nOOLlVlhCtncncV11V/
aLJt1bsbPaYO6YOo4slF3I3IoigHI/hTXx3DS40KQL2BZO50aVXXm5umTz+ZR2w4dTQOyBJVtKMK
NtPYxJePcRTKIBmS9gdELDyetZ8Qt6SBA6PMnYSiuCFmigC+iO1EMgSQswPHVPYMTtUh7eClAuxK
WBbNYRKLW4CrKGd+oZpDlFKSrXx8EmuoCT6FfdNYW2Ps6D42t6eaSuUn5/Fb6fMUTB6rx7ZnMh7r
AlKMYTfwO07gXuRTg9zHQ51iHcspHuEL180EnDCebbeFwVHlq4PhdO5yNMJm1eYW3VfUHNcDtnV3
MC11N7Y3+JtCyGyXuMk0yRA/IqtrAxhSyO35gP19qOHG2UCA3finBV//RK7PdV0CgQUb8LqoO101
n2M2JI3xMjWNltthIoJz0/VAF6kXxYtep+J1t/OAF1d+Kp6bLq73fKkXZ7koJvrv1V0vTniRcFHU
Y53PklaK//qozsGLU1/0vPiz/nhB55Ehzsk2f7+9Usu5vr1atmdTPPsh/kPAerl68PvRAJPkyuZ3
NdyQIQUGObnWG+5DmQE+6UTN0e/bYVcL9TG6zYfj2vQn9CSl/VNmyUfDouSlCLE+Edp1euxL4q/d
jITrgdXJkTCYjrvwoXvp0dVk+IZ6bknXIWEfhmO1b2bsu/Omif1NWXnWa+cvW1e2b6KX8cbvynah
s1IxPDW9JfBWaMH6zcLbRDa4w01kx9jwkEQBvcyLee4X+WMG47Cbomjv6t7PHmkyZI8lI4tmMKI7
XXMFEVgNp+2mnTJ8o1YrD8tfc93BUBLy8rK+04PpDp4zASmhDAHVdrxKToAu4sjqJgMFwlL4/euQ
BmCZcZHPe8nIBbxKNxjQx5g6ML4axwiS2o6T3o08Se9SQeYDnF3h4sKGaFam6W0igPXUjaJt07ss
guo2sbCQhbksUgw/CQML1JdVMjXrHNfrQAwK/XRJazVGWNJR2HkK2aSKjBx9OouBBs982s5O4zC8
mK7DWEINZMrRJxxJFW7Brn49XU2smuJQZxUoQ+1w+0sqNU3Z2i5K7AlVsgt3rQUVU/j/3hRTTYfO
hz/FTn2/uoHUEe5cJsId5YQspWt4QSIs/4nLbmYXBTRiBkY3BOoO82b0hlc+AvkkwXk96LQihg7B
FI8zQjcQyMZXIhu2Z5yURlGdAFG2h6ewZfTfdCvE+xp36YU8BU+1eJHc+sSrMb3LWzizmrZsZ5o7
NsUpYIp/imdN9Md46EEz2oRH7kxLqGkxNUI51Lmj9HhSdIPGA5gqXTFhmEPYFo1p5a9VzCQwzFNd
i7UZGQBJNnwXTjEvjiX2Fio+B0ntE5YXxmve0z3cnOQPw1A3kJXsX7NEQBzQaYAYrFmMmZDTLHNe
ksdosNIAgomYVVvWe8t778kXrQyqsPM/esbnQx1P/gV1DEcS7n+LfDz4VDamjwIrtosqlNahITUk
3rpwWPs+48cEiN05w+v5JvOq1ywH2hO2n+4umXSTdEnHWCRBv+sJxZP1nwY3swos201dTkWdqesX
44zw2nVHt5hfJFYlUKsA/MwSPfOLp0lgVYeYD+qiPjQ5bIdS6YIzRqo8ntfEfoE6XQMDYOVsh5Y5
W14Kd6urqYQtDCaT/9QTw0S9m5JOmV99Yt2ig+dmXW2cBmuV9Vtt5v7anGZsoXI+0irLj3rC9slF
mL1wrCsefT/70DGrp7B/5fUw1zM+mrJxjpcN4zQdZOgP/YHsV//RtXOsfA7FMZQpNhIOtgsnByj9
Whxa7BEYqvpgE8fEk7WMftXTieuQFxJB3V5cZZ57XjWfG/QQunoeVslwnP39SYRZ0vWTiDJArhxC
fZNZxLqeQvmQKAVEIOnuYh6VeC0s3Q4rhKL8LiwI409y9QPNH5vM819UmY7zRDkG7JisFR5gEQi3
ONisfJdQVth4wvoV0nGnBh+itvp8ftUg2iLaYmXt/irOIPV/hJnDfPAhzK3HaDhZ0NhaAyVEgLYA
yj/Mw+IVrqPtsgdQbKWrqTe8+Gbt39o0ae9zj9zEflW+djGgFUpkaqGrJXzXA4ZXhBurjbon3Drh
O4u0Gn4G27FNock0OuVrOYBNmxaFu9OtTjIrqO+9NG3cQrwuXnUJvsD5nLPhLuFJshqsEZLwICKT
XZJ1NxDULG4z2J6eDi1sVALXbPt16UrhB5nZ+xuI9n3XKadY7NnvrCr49lRNYYy1Bg2hCcQ01nlA
4bQHr5Tp2mTkkXcusGyxcc9duzo0aSEAERLem8GxvF14YKZjQ2C8SxPnG7Vi9haBcjH3wPPY9gq3
IwY9glIp7w1SHc6Shc0SGJ1+dl5paCJYDOvlhUhgDuSaqlvp6rlBJ+vWDttlK91wNQDmkVmQJRxr
9Zhxb7ilbpqJQ4XP2Ny3E/lcV0+lrnAB4SdycY7phnrK0yV9GMQwrC3oxNeLFJKG932iynuj9+Um
nBZHWDtC0mxo+25WkcxanepO1s1YDu8dnQ1kcLeW2S10h+CkAvAyBP88CuBNE+c7M6qc9anaNbbc
VyxFi07SdV3yQ4HZHyvh/eGVk7jgNMYpMzZbtS6LWAU+NY1FGIv+dXC8lUZBpcq0gjLu4ruyTLqt
SkgVdD6kDfBygf9gYng3ENo1sayVWrBGTfl3NohVLMAXwOZwtaqBOFr7Qy6eZaX2OkF1UQbKKFzp
zj05iZIHMFOSQEbQb+1o/NOs69e8E+FrKLoKik4Ova88iB4B2dEdaMOqDWGR2GDx1T7YmaKLBkz6
h86DXpLTl+UbH+rnsuPdT+o/9soaVzJO2AZIzrnTqvy1ioAKUkU1rsB5ql9T7O86jLTfOkz45kSa
2Y7ElQmsGBalq6z9NkhFAwJU7SwjUTfD8xfvaRO0rUmK2Joze0hu/AoifwCdb3kn/HyHxYem6rFN
OLXxuoyseWMPtx4D3tuJQRiHUYrhY6uHZ9jsM44Kdo7fOtgezXpqtTe1BWnXOgMkGcsE1jcPttp5
aBmPAjSvTadkvnQMn7x7yd5wautbwoCTCZtZDiwltETwuzqJBXtdEi0qS9RBDEJ/e6tbRAdrw3c3
rJJdGtfI7/LcXVNlYqKOx++sb8JtD5uRlTmAD47Vba/ejvBErT9JDL0uAxp4s9ZMG3DoW+E+6HaX
YXslaN3stlZZFGTYPnYHjt31xHEeSa4+C8EEfEuE+wh05DArIpZuTo3YDl8AiuMvIGXvPpqUZZu8
rvqZPyU73JAHNZh40qHm2VV674IUrHvqEEA0fz8T83G312OR/3cmPRqHntr/O9MpQQBX9fU3wU7i
0wF5R1CXLK0CDmn2dDCA5zyVQoh+QaBtquvDqX5OUiA0XaTLcdaONb+I6F4XWZAmm8VEuikcXp1H
F8DThZxMBDG1ARUjjZ5hXhxtf48LTo2nAW9sf4rXUDzb0iLOF2YVfeAragSxW0LvmoUYNTReZYN5
nl/zYZ9McehRweew5m9QVBn/FI/HbrivAYs75beYvpjYWQYGkcR2NMvwTh5wAhRuC6s7SHRYkVia
NtzpT3Wzb9t92+d4uOlipPXVm0GAASeLpY7RPBW/moVyMYhTcehg8st+pwadrg8VDatFCQsFcEGh
2K5jpxwtwH46Y6bib/AJTVena9GZlVNC/NAEpWaV1+H9CU+FJ1MNV+dtpdFXOqYPYsJqnasXMcFX
UW/UmwyS71CYeq9lUmGu5tevDCYMCpNEcIdK+wZ3PhnouN1kdMGsMllnpGpe/crDjBoMh6apOzgT
Jt+wrdC8SgvglNC0w6XuVHbqVQyjC+c9q7g3R/dYtDUHSaLJlzIRaqcPcBAf1z1+EroWl9jvTtsM
EPcBlo/AXhcI6Cj0SVBnPf3VUQfz0odqTGek81MnHWS0hpquHg9P8WLlYNUQphQ5E++mMoujU/cm
1ljhyACCL40WHbTtZoLkGWyq0Hw+YArnY65WFxDxr+1oEcnOnCdN0YEIXTvRosdq7kxChW4eTpu3
KaCuq5LlewYwj73w4Sy3pdB7txe6GYw9cMCM62gniuhRJ+gObPAMgENVswgb31lNEo93xLN/QoN4
eBciqmZkNJqDZoq3eSXnPeBDczdm1XEcvPfSaY1nwBz5ltUQ6tbVBhzaBTAZIIzAnum5pSD/htIG
H3dKdpQ4dn6e3Y2K+08w3nOmJD1gHjnvuqYHdEjuznTVAgjiNKCuGgUkmOCIGehBdWgaVIJWdAfT
ev8pt2/0mX+/yt7HW5se9OoqdRWmZ8nFVRIKtg2woacBbSwXl0X08vtV8liFs5RnHbwZMD1P8uaj
T4Va6hm7nuPruC79R2wor7ue++OeC3V+xzEWhi9HML8B/2/NEnDQdgB7aYzsnSgH7IJ8tRqin6yG
ssSYz+y8K956z7U3ZR168zKtSvjrFT+BGcLTmI/jbVJguwJSgm9FK+CKDY902Cejusat8VfXLkww
P526Yjrw02nFcAsRmX4DgblijQ/A3J4PCsDsbVF2jrvQQfwkocqri3FDZAUbhn/yTRM4qrAZXijp
OAXNuZ75BtSv4GsHOE4eSNOATsckKJ/W+BnscfeHAixEWqNlJMDZKUc/Xw25Vx1Bu8zX0RDjOxHD
nvDka1SUWbnuBZjp8UTAHZRAixycZg1KQforqHtPLkhFAmYfbsZJcErU1khD7ykQgGNYtfVY3CpS
607kRfnStz2gwti6467pLhJiiw2U5S/iiQIkDRgXsXGnuMIcFpPe8V1McZ3furzcAi/EgnRi+jcA
kXPLoBvYIkUHHconuYARtztAFX5L0Q00hUQtFQ3eHCDYHENfdg65THMF2L07Z4nJ5ngXam6bmDa3
4IrWh0ncKvQ5bHB1A2sg74ydDrIWtIawFzdFNfdqWGfxodg3mczwhJqKXdFAVcJNFqeYPeZoLvGx
zi8y43DcYyFfrXWzVC4oHFPn6+yOiXZmuzKfRzn26QLdflHUnXR3U2JraLS+20bjAJQ3jjNbje1a
V5U3FliLd0igq7l0nYeIvbue09xf5eNt2nkgnfcrHwv2fAZGRFnzlYJJ7Eb4ozpGqW1ABzE+Suqr
ow7pA7OBRGYgyQTnmE5RFgzkOaR05rrh3A13xzDA19ZfnmPZNOiQm09tx5LteaRmkORogXwOX9Do
5jxQxV2250W3OId0KfKogL8n/TwPreMwm0+Xyqyama4qDjgkbERwOx4HZzyNolv0CWk34Tsau13r
mB5LX2Ex8o2XWrCm+foQGMmMmxizr6+IzhQuJEa4PV58UnpoA0r+K+ycKNDpQWwlVeRvk0wAwQUW
xjdXmZuu57CKgu7LrK0j9ckLgwfUwH6h6cEY0QNK6jZmYG30tQGJqs7u97XVlMvYSoHCZn0J92M4
BZOW3pf12EcBeNqgSXEoNrjYc0wK9xU0zhFbSqZz1yXSWrq9B3+/ooMnxVA0KwPYnduhSvk8x1TL
LOxhlXVQzretPjEDXayHbOXCLHl3EUunnBHSl6TI7Z1Oqya9Fh3HsnexJFCBxqxSzXwWD8+W04xB
VtTGmymc93BozA+V1FvpjSoKsBCB9afShlVk9LPBxheUJ7p4G0J99CPs8ncfE7f3BppYoArE1k0F
giaZmNCekReAnvA2aDSPWQdTvdxukhsjVeXWK0G4dqZDK4nzH+IAnnm9/GSDjmfbJn5GlkX/tRHi
OnGkbC9t7lhpPGk5Vy3XWk/yrbokeJTA5X50sJ0wYaLBi9+d8/4UO/f17bTahRkw/vJTu6oOrAoP
X7Vuqhlp9qntWXXbVMvgfQz3rwanLSAAbAGaOB9ZR5fVJP7r56TdA8r3obR0Lwi7a9ma9GhDHnvW
mBlZuHAQYftoLL1FPV38BSbmjHo5BbkZkVlqFsYiCd0WoudGCs9uz7lTtvyEvrJ5B4u3NMDbTrEf
scaygKtu/NRZePw0NR6x8XubGuRHkbVFkJTQnSB2xZd1YoW7KMvYfywWutfSndi0wn4VrMQc0/FN
l13tWkHEgSdG3RV3NbiW8AYEuJs81J35Dif07CNh5E21vfno4O9Y9XmXrM0s7h//loC5Q3IzElru
8x6wb+yZt/hh4sGqLQf145LaDbhXKWuW51iJreRNUba3mQsKQZ5JMOR5Qp9yTOWCDNKfYCFa1ql6
boX4jhtgY3ZajmtuDWM/2EZyzzlJ7hmzwk0WOwW4vqjqhtBW7pwQjy7OMaOX32lTljsdCpsqApx0
hi0CLIT7uePs+oG7kOFCKSQKwfarfm6u6uY+zmPQLqAIv/v7gq5N/4XccADZcF3Hg9qSD+fOq39S
3NhJYqqyu00JVmmtSe6iaAEGCGUJabqWpAxb1HwdNxQ/pLKFHc25ORQqpkHDa3OPpYs5XMTYEqie
fj4kpHuIe1fcj+Yb1qy6hzbMO/A2TSBtqrRb66ppDs7Oqn1IsUytLqSeH6DKCZXG2D/oXqks2DKp
yTM2mpJAh2SeZfeW86or+jxjDXPr86gxHq1zAW/qeSzwRZFNUzZBjYnVHpCdaq9LydTiZ+l94qTh
StdOebqLrus8ry/eZdxVuMsa47IQ0DErsHLzZlEbcDFRv2A3sd3WGRmx78XMt8gYPxyzEne0jMvj
qLA4Yfet+ZYMPZ1VEPbegcQsnlKar/U4elgC8Poq7J68fNtbqaGWiYLU8pjY+d4wsBcGn/BNDXEg
86Bj+pBjgocnwcSSnpJP/XSL7pxLatTB1DtP/RYueNOwRZJ7a+XBrW8UA5zKsFY4yqYNsLxm3BpV
68DvHv9F3cCy75EC7t/idbykuUM3vp3Qhz90rE3q7Jyxwep/Qft3v//wuR84peI3GtRfTprLQDr4
694DEv0M9NcNkPmEiJ/Ar/Wq4fdBdKPrt+H1IBV10p1k6TvFRG0Av++lVaB24GUaC1rTy/EU76Z4
P8XZb/FzPkBJF/lWb5OXQmGTx/CEsRCT3/sfxnczO8ZlZ9hXdxwYD0d2vsI9Af7nMe6KS61CcXIf
nlpiux83WmEibTroYrYUS+nR3o5Z8VIP8bgcBLU2eVzE91lE64APTvbxleF74DjpjBALOfe5Ce1p
nQHRpT1WFf8yhqTJPBrEPoHb+kbfIgH0hx3dNOHIhvwZ0HZv05tGFy+mqpjSBm3U+pVyEdM31a9u
JwdXhpn4IsR7FMTSHSdO5yeLJPj9FfMEiPxFpC2UhFFmx9K+13IU2jGp5UN2G05p8ZQmmsE5QKMo
gjRI4o/AOTXjzSj9xngoczdagyDsY3alCmPLfj/YzDsAIlWvznE7BwQIqlIRiPsg4W7dUkAPsN7G
FejHgdar1ODFcCK9u1obUwd1XZeYPPRj5x7g4BFSM72plENvErzrQfbHj+y5Z1XpXAf1AYAvtMBG
wemq9CZKIBmk49i7hoLQ1EHQbt21HGf/2obXc3JzpA42RoGzqIJTWYczx8gAXOi9xd/n8GMBlcOq
A/M7NsVETxmrdq4ocbF1zUsHuoGol0YHnzYrNALgsKHwyqoDmNPdEChmsIWVSjis6Lpu6saxOugS
7oXtjvnDjOtW3QAJ41+tugryzH3lhsAhppBQ5dMPfzrktJvob2FPZiBPhHMdpK7kN13h45AEPV4T
cf93RMATvHrNgKqCKB9Wz7QNgqnsHJRN2ax0ldTlsLPwkw1iWAfch/QQhqKpoKwE5vn5gMX5cp6H
TjqLjK/mRjRgp5eTr5DO1PVTScFDL8Az5dHoomrlQ3VtOwK8YkqssXtQ7o/onoyNhfcNXkEmfypi
MU/OZWmqmQWLT/Bvzu2VpNa+BEA7KMKOLC7agYD7p78U/N6Lx3x90aw7XtSxCxn0kDTeCUdTfKZT
gI9unS5GnxEWPu028m3sun4NfbrKDvqlK69336566Gqh/xBsaEYLK6+i2VhDcJ9S1wqgN20e9YGS
NsQKtw3DhMI6hXQ89axoU2aY65wbqinFbWq5UBIcW0aU7YIDg6CX+4DQjh0wbtPIoNaUwd/fXrx/
AaJdBl9pGKxarmsT8xqcPwg3tWogiW6h/gCaF5zZjtSR9bp3WI+JpAtHjVz589Suk+fMB7hDAGL6
I4IPFRD/P8eufcFUI3q1zEjM+xZ3wIjG6Uyk2Bqyx0YckkmScaDQk679ZzKw5qYdPPwop7DT2wn4
NKNc6qruxH/8ko6sNyXoBE+jV+4aLrzbCjiAc023xR1kbqc2yWD9jpcqwOGxU3HUBzjjvOG1oNtw
Kt1t2GTDDsvNEKWGjgH2bFpIxbuQnUvNJvmU8geIIcV3c7D9mZcX4w1X/ggKFR0XrRcaL/g+7zuf
JZ9GVH3ExHAfWzo+jm6cD3dgOPUbxxyh+shZOwtZZgL4rsjez32yv6pCrEyt//4vtK4nCbbrMcwN
GHWBt7EtrQZ3gRwOzQFfcbxXPA5gAkM92dzHfQ9pe9oPy9ZXYMcNvHwjDV1EOTGf3HYUe5iS9DOj
Q5o3QZEEMGeH0ScU4hbm3inUxhsyq/xOogrvsgNIY95A553dWU+ZvYf0aP0GjMMW2yjFkz/wfity
FxYqymT/8f00rev5KmZAwETD8wJSMqZPyZWWHWxE3UiGbfToFdWCwpa+ZZRDpSNvHiJC11gk9V5a
qPlsrdYGYgjuaS8RtEjnDdwOtrqVM77h1Vg+DDXYMQTsUJ1VqUatxxDST48t5KBua6oyWL7n7Zxw
En+nngpkZttvnozKJXgl9WaIAJ01ePmsEyTBEgmFUdAtZNuzeSMgcV4MKSYwmbynzM3vaxFHa08S
OTvHsLCQzFzSwR12StENY5fMfNsUt5aIq1Xs1SZcxIDEhX76h06QIh8huyDNwI95vfdZya0lAA/D
EuK9cYAbUt8E0Nt5gTosQFU5c98g3bbAay+2wAhU1z0L/iFONbJnl0AnYornna0WzG/azZA5YlvG
A3jbwzadfpijkgm+DlhM0VXPrPKlPxZipbVSy6iGKp0LsRP4ybjPALo6eEC/jIBi7yz8seGQfgd7
ICoWMbXjIJzkIrkbfvR+mmMaVt9yE0JgDmSKgqJIyWOtDDbv5FgdK9DEVkbs+dtWcbWLsEyw8jKe
3ZqpsYss4ICiqkz2/ThvidPtW7fu4VqPEgg3v0o6Bqonls5tC5rOftaAogwZ7L//6GCYerWOYkOC
ktGJ2URw4/R0+8Wvrh5EM0qZxY+AeWS7XDjWATaU60I7wujqmEBkLg5hABPmCT1kdbPOhqy+SwEv
P0aRnEUR725lxoaFlHZ3G6X4n+mSjl201i48naqOzRor8x+EbBb2hL2Cjvu4VzBADqypWkPIZFXz
Klnq1rYei1npQctOt46k3WWZnd2D+wQAwWg7qzAztzW3zJv/UfYl27HiSrT/8uasRY8YvAnZd7bT
vWvCOk0VAtGJHr7+bQUu4+N77qu6Ey1FKCRwOhOkaPaubJc/pKIX+7Jou5VrtfyBV/l4diX7Hso8
SDs9ewrbyr2mRnRGAEV7BuEOPwvwCwckpk7d7kyAdW1IrBAuQp54PB1I5HH/p8w1G4DQmKpWBCUD
O85FOD0o24crGHrD5lCECkSubDf0RkD+q1gxZ2Inl75hfb3q3Tx76sfYu20q9xtZuUON07Wa5BhN
MIGuqDnUXm+LC5JXHnIbMJVRCOxQ8G3JI85RYMcxzOLVwM/fGivA5OgmkpzgzbQY88rXYkJSlh72
9VZnHWquHJxNTqjtcU5GF8PBUE9FCTQUILqGhp/x9TJe5MYPMykT7I39rjo1kbOz1cZPqP+6H3vV
1RPsm5F5ICz5UIWD8w2VgtheEyxOrpmzSJPI7EM1DjbqJSh4PuYMsKplNx5K0H6h4gNXIOMpylET
PSoyYXXBwradbQvkG3AlFYDzZ91PX3NkMNYietKR7bRBzlx1aSPeHhFBG3YgUMivVaj4tO2YvYk2
vWFZafyFOlYkYPH8h8jCKfAyLQTqP9xoNs45yC0a0lOOx/R2QuLEveNJpMfg+/stlc5BJLb3wt38
iP+yfeFN6lza0kNPiYOeewHO0f6GdG5USxy1egMbZrZxJ8t4dYdEwi+eWAqGtb8f/ipDxNJB8uH8
BJTZarJ691slHRPAP/Zwa/EsPuLmwGOKGPsj2eY8kYH0TIA29XZ11lVTVqxtgk5r4c7Aw6hK9GRH
0mwyIauhzyMxXEMGHjfgQJrbIbPaNf1S6PdhNtlKryS7AyiAvDb0fQOlyfR+VEOt8iac0u6ynNU0
y6+2qArtV3Rqk+NN0jvWpkVWwQuXYLVQX0Zb4Gxl+loBVoByOGh1ydYmvq75jkWy2s7XcZxYP4CP
HgQvEarfG2D9rSOZTvcZYnu2Jh/pTZ3abyXLFgHwLvKRNk4woxEw6dVnN8vUDyb2vT987R4QPABM
rjnYKIZJ/mXbOGBPwHTwvfzZydr2m1MhUTsUSfqWhs+teV4I1d0Q6C5DVoVbQ8Kmb5PpuTDidl04
hnnbTyPck2ALP4LlLb4gFsA2cRc2D21RhwHoduJvNVzj6ttVdqm4lsq9yNMMGHh/S6MujkXm66DM
mPB2UF5LE9BnGxZGfB0r0VJH8mVgYilf432CiGGnTuyLNRnSlBRVl3Eih02PKOAxLzgQX1Uvkl21
nhQ4JrkhMoWIucBbzl6JVj+5AjRxpGepma/wB9qB1uOR3rV9dOgjT3/7y2f99DbofXwwZdZvNF4a
byKV18kq4oeaxfoFsKPANFHGaRXxlTMWwwWOsfQBD4Y7X9mDoXLYsLQUgSciBwnvCIFwk5eraUJF
bD08a07u/uQ1WD0MGUUPSME2d103FgcXZ6280JuTltgp+DIi7xIlyHCjHul6pYuVjnqki5kDYqOo
uP4L2///mlovP1+R1tMS7TnL+LAuFcyqG4/9bQzGs1lSIKo2l+Ze5CBcIx01wHzia0NhmSw6+I3v
LMVLiFqKaW3kcQkcVURfBnt4DHFM3CPRONqbwpoes8Z/q3uZ/fhHgxQJqwAKCNzcTH7CY3vgEjEp
AGshx8jwxNkssvCiRzJfj0nSfNPA49hpWfLTqxDLnLDLuuZFD3SUHkUXQ1bEj36G2uza4vZtE+pO
YFSNg4MHopVxlhdPOY8sPC5tAXZ7iDroeNegse12CFaUT1kaJnh4p9GWRu3MnXaO45trGnVDMKl0
cOKu8hjwIUXmhoim4lVYYk+N39wwIiA/FN+BnRx0Yeb+BOEhSgdC4T4UyNXdDQBvPJCtL4Cx7SFX
94ttidz1B6lsO2Xr+9L7h6JS9+sZFO5zywHtlGMw5vqO/qX0sW2MWPd5az7M7zZEs3dlIryt7rT8
USLdIAB2u/hzTH7IpK9+AIofH3huF9dBIEUfySL9XpeDvCaySVZe6zU/WPXHPAUlLwFzhPbgZA2q
SwenPlp4ddzYYLlex02V/MG6ek+22pjfjvjRfh9i8NewilUPxmA4e9SF7oVhgNYA+LI6wIi/gYjj
sTOM/DEsUdPj45i4Ib0JUr7UyL/17cjxJsy7Q+t7Z0D98lMfDvYG+HrJnWZX7z1ErUC5HGnxXS5s
ezOqXhS+FaaFdIzGTDYEXYXvbhtUKPxE6NCxH82sBrkVyIPjHt5VMpu43v7D9tYy1LFKQSKDRuzn
//0/8Ab4ALI1bcdyUewL4jhV1P9pe6uH+Is0Odnnyuq9A0X9ZtpHihHGwhCbhCUtXB6IG1IAcKaJ
JPkTQaRhICl6uwQRaSYrcsQ/VXRxtvTTEFwRhpavQyvSQWyDxlc5WyQ6ZQX8b+qSkoaFmcZrN3dR
eagMXQuFVAF1l4lf1lkm+3hHImINBEC3Gx8LoqOfUB1xB0hxhJVihFdIHJRuEKOFxMPxETSOoK13
0/HdrsceYj8rycYw9UdOflpwssJV2KMsbAjHvxJdTH8MFrK+4CVpALuaDldd9LN+jId3/QT8m6uy
p3xIozE+65W92Wh/8DADG1SZGxetGowL9eAl0i+83fjDmH1SG503jYEZ+92BZ9UNmUaolzwLy7uL
nOqKKqLBC4q6YbdZNBrwxjr2mkRqkHcH6D9tPNlmkj8Objeti6JNd0bSQwS4CDZkIYoxpYUKtFBa
1yZxkM0OW5qA+p+njBfuZZkuJENitbIfU64B68B9n24g8WTDsNs+tFVnXQbFhopYh8J0q096PRjj
2lSsqXGFtB+8YV/IrBt80KlqAgx0gWWOYHW1arGhydR8MkqYOy9GOlprsaNVmTRfSG/oXo0Xn33W
uwIsP6biUloaK4FHcREBkA9RH+ShDM31oqce2c4WapEvU8nk6zXIBuVJbOPk2Hl0uQn8q2ViQ3Kt
JdDSwjQ0xrzYg9/mDm+/9h6Fa9ahSFEGjorA9r5WDfhK4YPwJrEnkQZQ+IVCSwRC1KQMG9x9aQGH
fjKjbtZNIbeD1EaSJdlrTlJfnXoeYxIpIoln3Vi1Dt6Aqa6/CdM6hg7IswKmgxUw99ufkc4QSoev
4zkyHaROmXF3G0u/QAFYXOxw2/vIbfwbkBkAB8sutD/0Md9Mis6oKMO/fDNkj1mVTdscoKRHMu0t
BkIu6YZ/TFOBlzFMWQwUHWTkkH8wK7XxRq/YK22AXaFPN2Bie13GBt95pS2wZpbTYvmbecoSO1X/
DmmMu8izh4uFRLtLgl36tg0VNbvSLQOOGiURMZdxg5SOECUKQ4EScmXYRggSyKoCkKqRsS1cyN5R
5rK/mHgJbfQinJ7rxvhGSQZwZ4GcxAY4gh0jUiKxSwwt9zbv+icgwCNDfdRaJLOrhhtWfYyHYYRT
/0uXxjUApBwBO4nxeZJEydSX6Z9sqBs34T948ZyvbxPUmduu6dqu7xoeHM1fQuTd6DqVh5y2cwPU
bMtk/JgbbRwAXgX42CSDmPZvWWY6P5ZqfDTwndNVY6XxsPdqM6hMK9rTAYxpo3fTVd7BAGF2sbJH
QEFlEsFQLe59iwcaIPJWDY6/CY6cD8BNdQBOmPBACE07MeHYD1mYxDugQvVrGo3sqbhjg71NG/di
Ibv5K7A5yWDKGLdjZpWBB8yNC+MNH2Y4dZLnObGNwHNcH2rwWP9DvoH3q7vXMT0dGDoO/LCuB4+o
R3A7n97MZiql0SZghpqyCuDBCpjYDOZ3GIvw08v9DCcw7JPBmjihjIeBQP7TqyuOnSPyqY6VfUtO
lZDx8Czw4pt98pEpxHYsa0CgKJdL7VsiyEZuIHGqm57/c1KGQlMFBFnsCcQ2NGNwSuLccCiRnnkl
HYL21axzFPQ5DUTWL3aEfbvomtKsNvCqFhXIDm2Etj2Um3kgw7i3fTO6yeUApAp8Pm9ZLkJsrIGU
a/mNvO/l9Ez6NksdRERrhVQH5Bm/LVd9G7pvqMhR2C49TjpK1PVp1RZO/OJzHVgbbWKtabq6nJ4Z
6X2HI8d8ObKv0uL9clnoOv+wDfa//GMNHxXqoIDT4c63dLi9lcfx8z8WqXug0ipQgoyCSaRJukfU
LrtH6uFl/t5bdA22fYAdzve/s13Mlvn/kw4FbUjVANEO8RbPZMjYYcgTyURZ3Cbp45g34faLnixI
N08jeSY8pu4yTsvMJMhqsU7oIaho/r5ISgzMMztyG313/KTBownxp2idIyHxWP7aCLzEjn3NkLis
Bpp6cuCn/rChEQtAH4eheVrUX2bRAOmoh0oyOwsW+b/OW0wYsIKCpBnGLQWvBRP1JgEm96oYIsS2
XekE3ANwTl5l/wC6b5qEEvN52667oFJ3PTwcmGm4+lcUGXuYTFbYlXeXGxZC6MM675zsZ5KHEfyo
kQTcf+rsLV8X+yF0invTNUx4wUKcC3GgzGT2c5w6oJzbF9qERk0CT23V6ncZxm7ikHPkbqJaBxg+
SOxOk/eBVANjFw3wEgPcDPs7pGdMNZLkMqEfAHJZA38zq3WkuBTenTNM3p1d52zPK4CxLDpZNdol
HqcNKg5bLSA7UL9ubTO1LiRR44HPMDBHaaDEM/TuaH4KxLbNxFu2JhNLXcJqNW++BOnIrvO6a6TY
H6bU2ArNYA9RxLU7v+IoSxusl04Y3r7XAEJCYqLxaZV7Q3gk8T8nAVGgCfKU/Vhw58GTPHrCuUvx
5jkXXvcKRqvsrgYmKULiCLlJ+MPW0kbdEgpDvVch1cNJvo0AKQTuzhBvKGCHPfUP5Hn7d0WYZXfI
RAI+ggrk0WyFphjYumWvK1+Ol8LRUByUl8mTBSdfkLkoc+tBwQlQO/svVvlXtxHJ22RogFzPDPsO
nNb2rpNZdmxZ9D4dseb36ZNX3Sciu/AcWTG6X10N3Y+uQ+ylT4kwQBUPddx04wU5P1UwBxus2NnJ
CeA7NFp5kQ2KF7M60mgTNldLrdH9vQbOn0E4v6cdF6BVVquvO6PDgUyBccH/hbLSTHrFTS9LfGls
Ga0dZLTuZoZ01KcDcxhEPMLLHkEumj0OKHIJhtFqzrXV4jwCwAuUqqb5lkxSpCecMjyqwJ4NY4Dk
NQ8mHMpKIHsZFYjIm5V+CImCvbZZv22TQcyxU69rQSNRo15Npt7Z1PJ8Rf8Kz4nSFehatXM/9dMj
/pID/YOB5RNhfyzFjiKxarqtd/YNL4Yj1ezOaGOJyu5B2up6qfLlYZyDcfKFPoZKGViSyflTId0M
R8Zy+31qXwEYyJ3q7qA5YgAqDhrT5vlRTjhNue27ivS9EgWP8Xm7DbCzbORToMR82tEHYeRZh8Qr
VPLSR1JVGr/awM4liSzsEAdXNjQ3JNH0LPbHeXrWtd2hggs38Fm3mZh/zNqie/DburkVEox7klvj
a6khuxMVeOneUaAX4EA95SVrHwqUAt9yGYJD0hbTawam1P9qFkkuAppeqdXg4k3HMMSOj1tRti0A
w3ByWinZKglLAC7pfVSCmB7dr3Jtx7wMaMLchTvnSbSjNS8y62imKDuQ8FL30ySS3Rzgni5weUfH
vUwueM0AwcW2XoO8J0c11DNLsHW5TcGOgyF2ix4MJaBlbsaoWWV1mGzIDnmCyH+heajMxcFDJYFg
9cGLoScTkm1Arq1b5NEgHxZu+HUseAFSuWHYhWH2cyGjkjHCcgDxB2q/crfSQN/qeSBrUxxJR009
7Kws7a6zEIbJ6b+t00Y/mymsXjxzwu9c042TYGX1XId8jYRP+abS+vfCH7Kto0TE9m/tRosfAMaU
3/Q5IPP60SvflukMnrkHsAnuojb/MxPeiOpK8JaXUY9yxDETYEw3kc62yNQjGzUDXLXTluxILwzX
DUA8MK57ExkdQgvDB+o1ZaXNveqjV3LBD1PoArE5Ejng+Wq5ww7FesEXZ0cE2C48ZStUGuuXoZzY
TTtNKZC0kSPgSPtstbVA7RzL5plgRrFeuHgcBiCJqrv/8ncsIo2aoxvvB8BZpVNpHlEeaB79GKDR
K2x9sfFIBbK1pi6MEQ/F+Kx0QhtDZGuoMq1Zfp/wsQyzEsB3D81PAjolVNUKmZKBmQz1dgE/JfjU
L2LLkzvbA2G7hqrgoQXUITU14B3nHomtWRcHb+wuX/RfbG1Vy80BJrFFdfvn+ayq7b0ju+aur8di
JZzeApuVCB+tOtzRY7Rpw2zHqjbc0tPWz03UYbntI9jSkksGotr5KbxMj70+fESB+Y6H33JmDPdU
Z+BhX6CV6VOtMoj+Fqg6AYJAav/T32bIfH8dSrZBui7gk2z2nHpjdjWQCXyP0MsIomagoZFIDZwN
1Yo1aajy65p70mHS4CKkhFI25EL1drjqyhjZFgl/LvSeP6ASXJxj0nsm0hNSq1lH2MWD9gQZyucq
s1Hm7tsDYuthVK4jMypXmhL1MVY5/uy2JBPSkZ1dp5iyyJn5EiLocCINLTovp5b/opuvBqhYIM8A
/zyYgEu0h79mPFFTiQnYoouMo/cvsmaM75Yjyme2sTv9ScaLfl7BD4sVUgG+JZUNvum8be67Jm7u
R1TTBn7iFEcSW90r7mzAvJBEDRgc5e7LLMut/xAcdY960ONFjvRYEQscVj2gvA+Icsg8Fs6NYfXb
WBv6o9ZUzXhE1uMGgK7lNXFz9qAKhZHSYj19SGbnmrMEOiT8xZ+lZex/m1e0Ukemj+avWt2MXz2Q
aXOre2kSI7uk3EO2oFLXqGfcoGYz29dKdCb/HvTK7RUnp+7eFc2FrLBpZXvdaTQkvsAKoKkxsjN5
heyXeWlbL7sXWwvflwaERPpgauNwGt2suelV0w4WPFLIZd6mkdQN7MzVm7xj9U0B3kdp4MyumJTN
nd8gpQjumgtZzMZhlLan0fe3+YSKvvU8V04eEhyMGPzbXDdRMzaANcjQzFXaTgYuoNam6+e9937p
+QofFySTrK9QQyItbYdt3y6KIhdB0Sy+St4/OIBeAtAM8/e+ETrr0ajtl97q9FUJGsojKI6tlxKI
+TSpzMf4mncm+BNeXZwL9kbj7T0GaCT8R0d26nDwnhv8Ynxk900TkECUMqKuK80zkoyL9zmL+dc1
ZjkPub+y4XtbkSWtST0rzVCatkxfRj7uar7gYkK9eVnqzuNV5zUnRE8cP73xQ1vbLfC/sYKDIqDg
Lzoa+KL7mC8VahVZUIOSu/uIJSBh8CwLnq+yXAG8LtqRaCKj+K6I3AIJaagHIh01RjLmF9+P98is
Asg66SJmHkwzY+fBw5cw8Iv0fSlaRRqouh2BIeb4hbVtOYAUu4gn107KGIg+BA/FULljGIDnU42f
ufYJ2ZmzBekVz9yNneLDVpOoIX0c/5BT5Nwu6i7WznbvD+dFVeogJ0fxhnWg5WlgbHPEjhJe7pbr
6qV01mAtLjaA/ZLRylL360zIU17WovvFr64OFp3oE+eUxO51+bO6wgM8QgPIiqR5gbs4fTNbwCGY
3EJSmBJd+KR03k/PRlnYpwY59Sum9GXTsACZOMPFwTnjscQSpBdTI3Zwb4Zbms7LHoQWpfeA4m0P
BzHXDkgPbBR3ZUd2fyi7MNCsob/VEMK9Bf5NteJMZtuwZ9B9DDQm4JKMTmo7GmBqlHplbz05ec6P
iy3pYxe5KGC6PH/Rg9YXGJn+zaKOpri9tLaibsZtzNdV94JHSnTyZXNjDmZ7MS3gJQLOC6QY9eeG
dB6L33XMWrd5b59+Z1r8ZiYbkcXaMrldll3MgI5j1F+v2iMHZVfx6e3LJb6II82lVTOkIa3Beu2i
Agj3Pkw1O3IUPA820ARRRZUEhIlHDUHkTcCMqtNivFn0egXYJICbTPhh6MMdAeIJpNp9nZ/ZyK5B
xCYHK4/hnjly+1GePIpo2xtpG0TjWMInYlbu2f5ohiiTHeoUjcMAPKwDDdDs2XqWO4mi+6b/TsxR
2uRb9/BTkMABKftQV061MVGlvSFdPZT2fYpoglXwB2rydkJQw9T0DdnbeCbfS8D3KHKqUm9cHNRF
ExTNABZjFop9PLAksPUqxfMMhcPSqLH7RdoqWIfRZMpOThWSJnut3JKudlE3gnMaJkdqMugxIcOb
GoNIxMQpP6hR8WIjNHpaGvNXkQb8sBMnWbuvbRvV20W1zDJCHyXAymzRUe+/LkczFmOayxuQrXot
anVqPceOR0U5gBza7VoPcIg4NSAntNMA7wU2j3yVO3V1rXO7ugJ2+F1HIg2Qrqm2gC3dV7F3mfQp
PBqqKUILrG3UpcYaBJhEYkuGx7m7DM2muRe5OPSN7H2BT1bj1FY7tTzNwVPc3Ld6vc0cGwABeKfi
W+tYZyTXw/FG3TKOgVcoY+2KfXgJLECEPGpmR0g/oq4yj0aAyrlITjsmYHNzuhSjCc4gW7OH+4Hw
D6hpOANDdMv2lekCJoF0hJVAKAq/mpCeVB5oLXdG7N77GschaJwMZDBKA4QHEKlXKJF6vxP/xTRr
yIwM+Hf9SxsWD11uGfsGh7UbxnptXRl6+YTKCjxHQOv5w7QqvDUKfBG7JAMs1zh81xhqiUanMx57
x0O4sgVjit9mJRhka7YftVyfVwIARvkEauca9H6Fgw8KLxdQ8NnnshneG8CDmZu49saAdDTqocCg
XJOcK8MGyIJBNabOVtcM/J/cxLORIy1ZuR5aRTcGyFuSaICWGOoyhuGvi89KTfeqPTKwpaUjn9XU
100Z6WeeRd1Jq//Kc1RlBqSiRm+KBIwxfGtoeGDHYamfST/bCSUDtxVTOLIWfWDxHknngMw5PpKl
gBslxOhBrFy7ao9xw3H2BZhQf8RhHLhtTt40+zqK+iMygkML3IGjMlBj/6ElRTu1nnEig2WZxb7v
7NZYkSXyGMRqZMgibO28Bl6eX81N15s3zQTkjC96ElO4oXLw1V8We9I7TtKcmd2uvuhJjP0GaUGx
dT9LNZjEi84GedsKW/z8wrWpGQAEjuz5g1aM3QloCLeoN+l3YVJ2J6Ya6lkVsIe2SHRtP8s0Dnq7
27oFiIOjx2W4InMypAUj5JiFq2UhGgHJpQ9qrL8n+ingHgOymbs0kyyZ4QFo1Uub+Q0QNjizMgv7
fPU+mFpe7Se3B9idEul94NjaqbbGbNWHTr0Jo7Z7iMpM7LRRSiTm8+4h5eV0P+L7mbnwF5ImxRYx
tpF/QmIYh8kZFYg/SUKqMsxKiRRHbJJmCXVT84Ikwvc/nAA+8dqFYE1FHJMDs4n1FyfP4ExTDYnU
9BHi6UyZDIBu6NfzSAHMOxoZBPbDY1/gh7wssUxc1l5GlwssKwyDehTMa6s7IZtRXXpZQejG69BY
xo6QGtkQA14au6wFhfELKGPzgerIB2DWK9tFRbNIpB4tSeKHLelpSYGf3fHdheq2SX8o4voRXh/U
jkyMI/k59E+DHZYPnlc+5gTW9qEvjLF8UPZIHgIa38CByeEiCdKdilVT2ruqxhEGSzXArkXP7kWL
rzSSL4JFpt6spPFlDonTaEnA8OvA0/pYjAbcYUAUnpSlGqHerFxkUpK5sAZjzzRzvqdF//V26G7n
ZZwBvwrdt2xALySGNNAHjxzRShDxBInUoHZhFepSPywq6n3iriC5Tix5mqkrFnmZs9BZqAXrtndX
mv6q4cH+7I/+JtNz583rQmsrtczYkRiDaDYrbOul1rLo6DRAfyL9aKbPE/ah97WeRDf4fFhA+jwv
AGIHltQL8wzznhfRo+kk7pvHkJRaq3dFbxg3DMiRN+UUGTdxo/8snbzbR3gOeqhxy40jsjFQBAKL
Wde6dgO0lnzE6d/VTbDP/r1CsjJCPr2b2che2kyuBp+ZmgvXIWJY1G1Qm1klxnDMevjjArouKhxG
sPS2PyaEZW5avQHKOuJk3rnTnPgUg6nnNAqzBO7jh0zKPCmw+6QuNTQ8W5KME4VcJfGoUm7/7RrL
QlYEz5qlo2AxTwGnNiEBTcArtkGxQbFCRm4I5ps+tC6ua771ObZsYa1bFyF8awScE9dPMRgTyUJO
hX2hHplQrxuz96VIpCYvr7H5TOgXTVfflHxML4SWUdYmv0W994bGqJF4e+3zEfDpi64eW3fVcM53
i+7XhUB11F+M3N2hygCorgKhKxSNnfrOFye3Q+xmRd1WC8cioC6Ns7YSp8lHuYIzZv56zBwdjrz+
c/M/6RCQeJ9L05CmNIZ493+s+C8WK8HrmSHVHzdBq+lINHKrvLs0XtNuCx6jTF+E7rUJ2zaIFYSK
rAUwRp3+JUNK6tYNdRO4qAb8X2YO4r+s58e4jrpHEYb5NmrhqkOyIMQiioH3IoeARnVAPl59P9kM
wN17pCZu7AOiDskd2etGhfR+E2dpGnSwTZhXq4XfHKIsBNpv3gBo0wMY1WlS2YLUW0QkELQg9Y7j
DelMz0RipGryFrjlMr7Uo5PeUOOCYxgx9PuSNYjNkapK0gCnVvc86zpRHVBebB19q8TujuUofveM
+ER8Pp8IfAZtp3AGj6RHhto7sQ9Z8JyBWqT2jVUMSPao9fj3Wox8xaM6v2XpIC85gAtWeF7G34Eu
usnrLn1t8xzvaVeACYbB/crFeEMGXowDEc0MUT0V+7q8lAqZqehApV336TfsRYsbPvLiZlQ9zyrG
w3soGBnXjhY0LdLFBGFpqv/GGVt/gF5yhZTpp6O/m2zxQJIWQ9UQcucnw35k5Sqypm79aShsBrlP
iuS+UIFoapIIxTFD7bg7Ck4vA9TrjOpPxiqxnyUF5zzP0tMSmZLet0YT7TyYKJUjhQEOcoTua3cc
8dJM/GPuePVj51ie4lpxN6Ps6keUOYYIC/ExoNEU7EFXPGpWI0+nZoW6lxtWmsltmBfNo+3KYWUN
HtuTre6k3U6izmuNoCR8LpIfIukha2yquXmyFdfUV5lXXnqA439Lo4vd5DR4EZNybvwSyFyu4Oew
0AXeq01XPJpCqirdnK8UjMBlaTKABs5iC2frCXjus8Wi/2rbAUm4E/Yus/F1+J3Zv7iW3SAiCYRH
fVVMzoBEVRlvFg6t3/JvLXxcX4alWsFUK9CAVtLHCBhP1HQMIGmP9epFIJwBNHfX88913YEeKXcQ
8a+zzVD1dhd0Uxqe5y7gCcMzycIAL68W+0efYee8psnv5mz600bJz24WacV5WE2mnsG4tZKRLNa0
oBca5VkHXqJv9kWAamlxanDsKoA9i4e12TrJiZRIrhRw5ysjUtJw6kx/GoXwVJU1Hv+/XeLTanOX
bOMIDwNgyKRbabbPVF4suekDlkZmZ97k2n1Z189CocB02fBb/W/saZ3iY53UmqqDBCo6eE2GtYo4
PKG820EsqV9PfmQtkqGkbJzmMcC4vUu/zkPmxJdVlnlqLN1pVTQtqy5XVKOLrbr+In2M0b15SBTp
zDyPAl7KtSW0Nkhq6YWAQ5DZqVWN4eRJsm1GsKgN+pSdqMfa1EG55oeRlw8jwKumi0sDXg24smAx
1wEjCWiSoVizpq8vhdW1W4GcAlTSZfWFdNQbare+UK8eo+qkVTgIqgmuaqjnyXQc5mm6nE4WSBIP
s25ZhXpVBJj+LAdoxZeB5Rp0G17mI2yvbmMZoBl0zY/bqJC+ibN8i3LxSbePRu1IfU9di7p+69tH
oJWU71oacjsNyd/cqeyjlw5IVaOuMyEBfDMArmo1FGxY0VRWaQ44I9Uq84I6M0QAFBMHUHc8v+uY
yPZZNYImZixR5UFKIK0ALlkD6iDAT+9Ihcfxux2J1NAorwCFxUx+WvS0ps9arIlM1Hk+jSrbDFG2
Uzjh0qTC+fDv6yvbsJs8Bp6rd7tlvlv66d5wjC6gqy4DH7aLfllT4IG9MRVnsRaYArm1PaETgTMF
X4DcKzfdDF4UKs/AJ3lUYZMhDddIG9ngz0EtSNyOJ+rN4jCB+3cZ0QwgoRqyxuNI8YoIqchGVEPi
73Rk0tvj08xb8mH7ZSqJNJ+WE5Hb7oBb67fJQZRRGmiAd8XZy72wvOJIueGfm0+63o8O3GKzhZ1M
oMUEkTOezfh1OpbzUGSFfge2iQ0h5lDDzEIEVZybp1nXd2D0xBYFqDFAJ9S4Xh84sDAk0zKFGVRd
EFg0wZGMcjwUpWQ/xAOSfcPvy3hZghP8HdBvDDV73fO8uM1BrL1zh6o9MxO557GowgPrNOtkJI29
Gw0QXXRgldgUftFfzc5EbkCeeY88ZgBUZ333WtgCGfRZ0n4fO3HTjL35V6Ph/+0NyKzX+mdXU+zp
epQdjV4ffkht+K4zr3+LIzjTc2CJAcbZ81cc93DPy7HZLLeFrD8FwejJ+bbAGgS0cjt9vy2Q0qC0
ITdRNw58zEMmKvfeNhR+UW+ewQXq3jex5d5LxYJqlECRSDM8tp0kMq9Z8khjZJXAP7IRAArekAEN
2HJYA6k/uSOLCNXpe80u6hVdhHTc6Z/MGoXIZI+9LDtOHnIZaA2yaIFKELgD+LtJbNpSAavZ5+Uq
Ts6idVjEIIVVtzsalXn1zQcEw0eUeI7joQFRA38xxxDn8ES/coUspnNwPXQhAu145wNWTauz3YeF
3XbpCtX+/rZnaYe6QHuq4D5HDTH1CtCAI61DaisSEZ+v54HFrgUUwj/ASRrIJ0cO+S/5wR4KLYFY
YdkYdJG49GuOOb51oIjAAeGucpL9qAPUx2RpH3Q8Tb+B0vNuGpEw6kqQWEwJ48gTnNamn8V/hp7+
2slUf0O0kQXSb61Hr0JFWDvZ1V0GdEgUJf4/0r5sSU5difaLiGAU8FrUPHT16Lb9Quzts41AzLP4
+ruUtE25tn3uiXsfrJAyUwJ3VYGUw1oAAhBcItY0hsXB9AJRJXxPCZDIU10lZRq/u3GSnVLOojXJ
6xplSoZg9oOsef+cxukLZfqgHMbdGKgq3MdwJmUsY8CWyeQXH6AZLdyFf3fgnVtrSKjG710W1zFx
4qBWisycTkgXmz7lQGHGWUk/GikAFpFIwhBKbfOrq1nXRMvZqzdW7WufBakakKS3+Rnu3PBaNK7z
6sfNczdMq6Hi+SvTo/QhLcoXGnVKZEpzjdhu/YRnQfY6iBgZGYybh9pq89cpTdudDmyhNU1wRS23
iazjUzo5xUNqWwNyip1sw7D5t9a+JooHkEcNQaqEVjb9VXj590bYPOtWGUBTV73stZXe1vrepNwk
51ABfuS5VHlHNoqD9klVeitdZSpRQ/ZOPun7VufIZapOpZEVz9kEp4pECNDJ3ABID6g8GgXccor0
gRoaRkKRPiB7AmfR2kQ37+X3ruiA9qAMJ6Ug7d28Pw7npWgarQf8me++/k9nKATf1g1Mp3CPhq+x
m2aRIWbOgLH930xo7v9g9z+YeEDL2+EAe/4fbJfLNhNe26t5/Oud3i1TDWejHa2jawCJFPQU7Yl6
1AhmgtNZNdQjWSltf5s22dsiupu6KO6mkh1e93C2Lis7ESD2XOM/fZxwRUBQnRRwHBAM0FDv/0dW
l/7aApnXoXLbfy3nZCkDRUoybAxXH4K64/7XvseupxjDfzrGwetWF1884P2s+7Ebr/ZoZAc8Xst9
qsfsMZfdQzY0Z+H0W7AoAvI0LpH5XGkKEpPv/UljwA/m+L53SgLdbGWFw7aswMZjpewEDNgcjHLO
cxrx/u/KkX9JPPC++jkHcVgXimfsWsbtUvc1V3xRnZeI4sv4ZVG5SroMqddpqRYMeIyt57IwsuGg
lxxX3jwfALQoF7PBMhCItjEYAhMDZxuAhfM1QI50FCGhtrvPnxkODO/Azq7OOvanAYnJyrO979jh
srn+33AjLwgtVFIIBRYAgJhw3eMT3zlNW75pI4CbhJ35G0QtizfDdY1dh8qyeW5TsA/sAJoLypLk
BDJWe0VzDR9epdB24e9QcwE+FuPByL7mU+5/sw3nCrL7+F04PN1OAK44wtvl4elql8DDs71vBork
olx86/rRDsq2dx7KRgcLOQDzUbbdBnhxjnitAsHf1/HegePUf0R8MHvgHt8sotCHXInqXGQPZEXK
UO+EevmOh0WmdUgH9FNsItLcQt2mWjer8FZGZWIekB0tp/iJTn7BXpepXsLKR57sHOGB7BMeTxPu
FhxbxunS+7aNDd80NBvsj0BNpoTUdFo+jOu2ckB6AKK4tawyPKO8fsCG30277b0lMO1fOfON/WyI
8oh1jZqcE9nZ4Ci4mKVu73vHYcq13g7F2uFrDnScz3bS48trth0Iqmr5OTPBYZ3GnTjRkGVrnxX8
s25x9ySLskO2ZQnOtZoB2S3uxbEZAMqC93kBTIxQAKYSUCE2bjtqpfVXDq6RgDl+d11sq7L7sAXQ
svHecAMFzjqyGMBTl6ybdAAemIIXMpENfxyRgCwuuizPozf8FQtshoVq3Lz9aPpIux2SluzI5HdD
UpAJ04RziIF7MnYAegLwbijOPcNB2cs/ZYqtJoXTF5Fz1a0tXZzJIs1HsN0gTXh0/Q7IAJrnJ088
dJO1P3jRhRomgM+7Niy93Npej/yzRrbRrqxEeOB94yGjqsgcpE0CpqA12/5Uu3UVAoILXa/SECBd
VPO4LDxzo7u4V9LMQrK/GQMQp0NodUKQzDBrVGmjfuXccdSHWRkqPW6Evt26Z1JrvQmiQ7hI2M5z
Q/NgmP4LZRvjCNI+Vy4qn+qwMzYdveuRiX/pgHhyIZPIH+RZTbBo47AYk1Zq2KHmtXFc8sAHUcHR
KwBsmhhFuFlyw6lHdmYB2Dsk1BXjquqRT1oD7gDx/OJUquKLpSGZSQUYv1Ojvu/DOnQ7sGaiBnhN
kxdjRDtOA7bXuzv5/aKZuvrNtFjPtukwiMe8BW9RDx7fEh1tAK2vDagnfPJzh4+Q/LRRqsFlxnsG
LFO32nooPl3NGZV9/T0RNpAqnRoYYEsO5V1K5V3m5c+5kR4WWxpR0ubNKgjuI/0ORw7jwZ606gjH
wHiiprTEeEoT62MoCySFiZJv7uQ0pAlkezdcVqrBw1atSO0gLX3sNXCcqoshBvFxCRr+TraYsFIG
kcmKY6N+a0kHmNfERco8DXP1I5R9DFRfGs/dsTK+m1Xbb0mmj+bea+Jhz/sSsVQGwjJgUOAxSGPq
AVisOv1RZgJH8OS+/c5ymVhbfrcZmdPisYH6haVEQYDYa9P2rnuvILvFGOCHmyaJLHgufpmvoYQc
YR+1SoXyo3mVZS5CRjVYobMWdObekBoBUtmasyuM5iwBEbG1wvAfEi0NoF2b8zKknqMmNKXGNygX
QE67WmRRLMO7uROyNQCSHqFYTi1Al12MSUbDRRHhJLUCJHC3yfNKWyfdhMpw1JWiqF70W5NXPTYh
9cnp3fRbneE0AkRr76nLQbEeen63xUGwfzfd8tQoZCWyQGL9sP/4ARk5uAx/JgxTqvCcNfzHhOGe
Eojv8o4pi5jSkBvB6w0g5r1T2Ef+yYc/7ERDF0SUQID+qQnh/zsAgWW7mNAMapDQnO8K37ZWcNcy
wLKAt6xNfOy7pWFsUJPjvOO/crFsM/5P449/t6Ame+UoTtnZVj4cJE7QT6mdIk9XWdjaPx2SEP+G
6yEMWAtHTTw04RFAGv26yHn2JktX25u+YQc0TACFfWoSxwSFip6+mSIeL7KM/kPKWg7pY+MhgqVm
+lEbv3QWA1x2m72RqACDRmoBuUkDb41g4asDf+UlVqWMdjliFzKk2a5VRZBe5msHbgiwAintkAG+
kU19gNcg2DJVZmKJc+22R5h6PecoDn33MabUQ6DuNQg+e18/kMl9D8lfVD2GYOK4lwgEwhXwo6JM
a1DqoLmhuyUZNWy0r0gdCc80inlWXQtPuylDu1uIzEBUHN4sNGD358xkbED+y5Fcnk+r2BT5I4iZ
AHKgs/A69El9mofwIoXIs6w+bGqzhztX2Th+BuqkkjDW675/l+kgPw/AWkKeafpa1LrzMIkRWVBK
3hR6s9FkM4F6CkP5w4y7pfPAu/ErvNn9qex0bLNEVTzEdohzfZZYx3R0DiS3uYhB1if89wac86eO
5QLA1gUgb1T9bOK45jbr+3YG69QVcZkAZcvJVFCedSIOpevaz/4oqpfcyHZUR9ujRBCAn40/F93S
Gjw22+04TMW75YskSHybHw0Un2GXW2TrBbaOGc2wy+vuUxjacEgRZN0Ms09dowSGoER+PU9BtwdW
5/GRmjEvQHsE8g5byEfuoCGx7VQglmrhTbgxRTXlDgU8MTxbP+xMxKCvtj1PIrHjgG+g9ocHt5y6
cwMyWC2W7RGYw92ZRPhI8O338BNIPB8PcBrDIzHt9Db/RKM7u0VGClpKaH0c5C0QjUhrRyNoFkk9
d5c5fifmW/iXzXIZuryWpJ9o7fm+6BaXZbj7mid+xUPkOpe5vjUAyBPrlbiA9r59bhPJL9KxH3s9
RfmTasJoqDZFXDcbGjIGcJ2Ml4+OHX1MMpHvduHMnCfVCVg5mN/7q0F54qlxlDueeiX8vCcDXLbW
oJk7kkealYASlkxGq6jmeRyIcb90f05aVgy9hq/kEGL3p5a9mUI2i+FA69IlhGDIMsqs3Y1s7pI5
CnRxM8vMDoF0RPxDBO1Fe8BxHtVYlrACA4fPeSib0gJbJ7SWivXRcNGS8f/jXDOTLmrdAJqEVJ3N
SLGQRMFHorQBkPRKONMyEH1D2jSo/0Dp2mZhfVgUZM3VZJL9UVGqSopmAhBtjFBdjQq0AYmYGyoj
zS4mil0AlsqaTa0J/eh0ef9swXWIItY4/jvytGSFbGe4Jxq8n52a/5w4pob7V1xE7TyxQLH4o9V4
r7q2S4qmu9gFSjCGxI2GNY17yXeyzeRx0iOEs1GK2yGjXHXNhv8nZpGOGkMlS32tX3O1RDJmqIWM
e0AzkeEs/Lm4MYGZoG/cOqBrLVdd7HJks6JyH/+dYtJxKeXj2bHB/6cDi+6JGssPke2fiL7ciAQR
wxrYTQgsgdbt5JCKuiYH3uG2BSkLMIr8/Tyk+Sg4mrRgWY8NOk59elGWG4Z03BVpZuFi1COH9nSz
iB/HmASf1K6AM2hPhjfXJXMS6iCS3g4jUN04ooOmygmjXhcjALjIgIWGaiJTHEi0yJdhr+Yvw9+Z
kOx/sKO7UFcsnO5fV8zKqEDAWF0NEF1x0Dk82aCOVL+w7EuNaoqZaMNS3EU0NICWEnQgFtrQcFHQ
JN/+vEhYrmsmGBubAKy4qOXkLZAcEvtAkMnUEEKy+xNGeZHdmdAQJS5rs3SteX6HtPIZfHmxFaXT
rVO79/eo+AYruzE91wgYXHQdL8bU0swvYO/lARC65cWrJu256eJnkk+ZU23EUNcHmUUaCJB2JPaq
od+7LSA2M+QKfAHw7SnGieFVRG5/xjcRfnlate6GFTxq0dWDj+hpSixkNuFqcK6iMoe5Ayqx6/gd
RU+zvTeG7a4Bv+22UMsCbGiD6FfySUxhinr5Jl1PBX7OmlMCclvUGWCXYm3tSTd/Ce0aGeL2PBiN
vHixWz6sa62yt2TAsUUEllq0bwBa9UIiICIC/KnTvD0NDeBanV2LfaERNbmiWPNQrnOiJafJ8g6F
A5R30hbjUD2WBXaQqf8l90DjMREIC29AAAQGvHI7j90YhWiZWQNRzswRlWhL7FrgenoijJUWnBdi
dPmVwFYiRfwAYPsFpkUtznQ5HUlPciFAcqgSibckmxFe1EVMZP0Ei4wuhMfjOoWz1ClR0SDCKTwB
Lig80bA1JvC/1NSSatYzX2y0Wp+AGfFjzt1EGppWK3e6E732rUQ0UTXg/HXgrEEaC+A0mg0DScSH
LLIT8JbMekslbXda+04Tde7bKMciPTjn5MrXOn/dZIN99PBmmZsJ1f3HDGeRHHix6JKGbPwCUOWz
8EZ/043BCWgBXPLHUl6Jmj4g+Lxz3fbWjCMttc6udj2myOl008ukGuotQx3XBMgwcpfIruyZNayo
y4Eu6+lhdpwVWrjvKxC1Lcsti1APiX7geOrEVU/SbL5M7L2YkZ+f7yzvrkn2y7LUS8BqMOY1jk4e
a6dV40sXWSODvUfc941Gjl24l8HRbUQes/F7yLDXcdO++zAmtQfMc5oxG9dCXrALBExD+4xUEiDr
qeBtqjuXrkq9Tzl37K3Ou+5AFmUEYj86y/60sHNpb93CvLWg8zC2A5cksd37NXQN8VNn3JHPPnVN
tnZrJAnQENyzawN4iW9VlDgXpmhSSA7OTYYafA8kE+q8oadgEfvVrFdy34bj/09mtlqNptNqv150
GKN2vijwmD8uutwbLa4uSma1hqCC5YGLSjQpwO2MQj4l0uAADizxI3Uq9911/EMbiwzecjgBx9Qf
byxYCuymKou8NSUq12YOJAoG596SgTya8JIX7QTsbUX/R00Idhk9t6ZHmiVHUNsNevJ5Mcjwp/q/
LDSaKWrDW8AtO6Y3HTJdV3jI4J5lqulEwHu3eSFJP2Z5oGlA5Sbm2cWeyGbJxChm+741TjxKp72Y
ulZRylnrBv+Dv/riL/quMGSSBHEJns8/GGiZJgFxWX8YMBy4C+DA+NWAxAGEBJ4tB8A5LSDxvxXe
dGRNrb170aRthFMYRz0v6scpA/k8WYDuKZCdCJ8LPX5MrSQ5lxbQj+iO6b+iJcWuxwb5kUTIwJXr
BBk+Wx6CxjJC/H/jClTShm5mn3gHShtgiv8Yk5AayxlCsE50xmqRUU9r1RTq/m4eqNgc7CZB5g1A
Ab3IkIFifvfHpt4TzenMdcom+8HPtOSQseEziZDvqwL1bmg9uIbzHSeFek/kqDNPalTmgozNFPR7
2OJEW3pqgzIMz/zlyX4zLmqeoyr7gV4Q8yO+ydx/vyAGExSlzuAfS8MKwPbCH5a0LiYFRxGqawHE
QfuRF6bsgJEVoSpByeoC7NEIuVV4+wcd3pT6QxOCSyxhQ7w1al6CtsTtxCX3x2009M1xliUtKu8b
sGAPAlgLswz52OlWw1EYKWPW43+nLEEMVAFp/5L94VueoeuW67umrvv3XDo2bwFgNbbRte+RmJi7
Wr8SBXLCMpNlm1b5/TMr0rQtA4I8Xhy+GbiaBAQVKJbh7h9N7Tx3Se/YNtIgudMHs9A3sW0fNS8v
qCx5R2kClBKw5Ar8MXWgG5x4jViuCJYZdwvMqQh3a/m11hxsj18i1O7jTT1lX+56ttXnX3gD13cO
uqZ7bVPlL2Ocp1tT49pJm+wQ6SNl3W8rRTBHwlIrkX4gohVpFzkNqbGN8dpUmfloSrCCA+x5qHy+
s1tm7RzN97649gbeH2cleYNjmF2illmljlH+GM+fAepiPJPEYtgKgogB7jllkHnAtRU8s1aUmzYo
sje76/5xZBQDqjwtQTUw6m6gIQC8IWGV1fEVOOvxFeFDY8eRMosHMWSzdVqn8UVvuoBko+/DGZUK
wAEhi+aBGtRU28EE6qQN0mNKcwV3/4cGhZdwmbrdaSIFWet+Iw+iqF9mGT46CZxpNPChhQEKwdz1
/TIeYBFSIZAJwyuwt2tlsweFRfTQ++VHU+NgF3YNAq+QxBGOpIhAo6vOpSvl2FuXJT9wgVx5bIzf
krYajkDD8NaIhcuv9uge9UYv3oBrNhzjAXiAqco7VvLexw65Qfh/V6s/r2ej2BgeVP2IWCjYyfUC
qIgDAK1IW0Z1+FSYw0p3Qu3ZRMGGng/mIWxduXYjPQ5YiSqEbRIDMIRhA0TRMW6UCIxZeW0BMKNF
ca4qmmi9ARcq49BZaZHW7NOpywItzZwDTxzndeziAbgQTbuloTSiaQ8QWDcohsZ5NXU5nFELjIws
NQScYv40avpsq8WYn8pu1SCu+0wGg5l87ks9vNBidKmsbMG1qrsXYuylRvrRlKw7BHyZsxaovw0a
IBhckanQXj0TESdgrBxJpJuDxH0DJfAE0uNZ5nATVBuqKZJKnhBqOJIo7/CEG9s424e+HhBFcSaQ
YqXL1LiWkSFRCTjlG6D2syewuLItc219NcP3Iq3uPeyt6cwU+ZCbgzhmyg1okflYBJ413mgdpaW5
+giO74BBiz/3dCZ2lmWuN5gD3rq2udKMPBU7VNkCeKz33Y0TmojitArQihq4e4tLUcgCmcfwnpE2
Ku14FwO4GP8TPu3cPAYsFaC3P4WZc3RVXYuOYr6Am9XwoIcjauziegyoEkY2xp6NMn/v2ixDFnw/
beezSawOLPQqosZONeSxNaDa21itenzS0cWy5INbKXAsBNIOSDO8LIU5kpmIWVMFjg6CzAP2srN2
Kc8pByFAamv70aVSEdqJ48vTdQBiaFAWfrXUw4N6ZRUjlB71W9dJc3vWkqJDBXLoIdNrsSV5aNQA
gmGoO6bh0vAitwHYhksor/OBF8DxC6e+NYtAMwFe1hA9l2qGQt8Ct4gdehS1nHti8VLy0qiHHAAf
6GZu1m+cTJtWi41PhF7LGHlv0942tTbI4QBbj6BBfrGcGK5mUwfWBUbU2E77d9N40xmZwtgChg6w
xOP6P7zL3ty4x1uWNbGOAx61VAsLmWYhHqc3AhhvXR6ePQ3fgMTKxzcDZVzwKujjG+JKH71JyVok
rR5bYXrbpTBuqZNLo3ECHIYqqVvUvdWBB2TU8FkqxU1tnRMCDe3DfJmJYnd8FWwT8Ogx2AkT0LpO
Me83SQ7KwXRqAAE9C5W6msRXYGGyPYmEbeFBjmrq9MxDe72YUS9ElYCR4ILq+0JNk9Uv5VDU+0SJ
Onp4kWL5Fv40mb9ry3eP7AbUu9RdD+aM3DWPoEkzj5nqdZ3GMjCFotssXdK3XFiIO7a/0U8gKQAQ
nlrlpjuvdbPsskyR5dcoZtr2/ko308kafCrHHgvtw18pG4m3UZEqnDtXviH1n+0WEfWoIY5Hmjpr
5XBvyyVgQBwOBPtSAxSxBti6h2bMEfwRXxsABL2Zw9A94m/2SlIEVH1wrGcR4LVY8Q7yjXQTe1W6
J63umiA0RYE6vLlILff9ZxMMwCuO7QLOtzgW0wF5PgyDLeZxdBOwOqkjNGkXO9OZcPJAUcoqQYLW
hic1HkEZ+WbD64zIXv06BAWw8tyGVzNBRWSgjFuXpSsw1jviUibIkmZhXHgHsIvYiCyxdPPB2gxq
MT4phLZgkL7YEm4HgXoQjIfpDChysHmzMZMCjzVSf2CAAFFxVpGQmgX6Y5HpaonByJuNBMP1AOKq
PrqQ4TxGyfHtOrOQ9NjnosTNQeRbOiJCxoXUjrXrakjAQI9kdRK/a6XdIt8QcsTjPixGkF/kAPb4
9zRbVlqOxENY3nSXtZc1+rbm+JWnVROr9xIqp9SGE0l0m8SQwyHPWx0Zzmo/ujSz0BTsWY9EvbN4
16wsLsvNAtF3h7+3KBZMvt+ZDA1SqwR8i3EHwMJGc141o8/Po5DZqlXDLOH+Yxm7uxLMm32Q9v8g
g7580R2JTGk7+hTX4Ewiy0baMeLcWnSkdUB2WG0AVjzhnVGzVysRzd6xk2idJpO8CsYP8SiBjYCU
veES62JcuXFcbmUO3NNBNcjeSiQCFejWAq8zUpM1NazpE5SNG2+RrSUnV4cbFeB6xlvoWn+BLwCY
Ec6w00Yn+WomTblGon354BdwBFRe+155oLVGESxD9QZ6S3Mjs6QfDMKJAieynXvjG7ufCwBP9nap
311DshA/v+Vyv7NZlgYP8bePcpG6QL0u/h7Ris4ZiPCXQTJ0wyXz2uwpPs58hmUECICJfw07s9yM
QHg59UXrXG1DisCyalREaqIM2g4Aq6nCVkWpirmXTQb2egW3qhrqUTN5iWxWy5immYaDNMYfM343
7U5WJtGjAN7UNcqG/FS1rAtMVtnvwDmKNqGb63sNxF7vtcw+WYMw4NbQilew2uL2G37tQNm0EwrA
0ktdIGOqHjUNkJXWo2X2M0bmDIVJcJcL0uUyb1Z32s4cXeTw/VzqBlFTT1kMnwjqZPggH734RMwE
RFnwQ0IDRzEZtIjDKhuSENWB/JhFAxL7mbvY/LKOn3hvfg/CFFOdOvBmF51/xUPMRzbDVJ6kKx8M
JVrkwsrNdZiX9rrDKRvVA5F/KcyoBVXhxIB0b1sHH7tlpJADUJGCpjT0UeGAEySqIFup57OWAq6k
Zan40Cao8yp9wNZkJsAwxzI9MIN7wXxgQIbLoWokQOoSN50+aQDwXgMQwrmao2HPjW3yJ1Qag7bg
p9wH4/PFLnlAVot8bHN/J6QAYpmaviiSjjuBjBtr03g525uF9rkNLZNv3bBOTl5WONnbyMw6AJQi
7oXGZZrmgXTDXIg9yAEqFLvq3XH0bDddGTFADYc0LDZjxJA25oTRCvBbAC0eNX4IawcJxw4gxUIx
8veh7bW9FVn92lNDE4+aTZGbKDlyE/6elIAv8gqeXWiojXhUI93rxaoa1IVwwP2DNiw2XrmBmn/A
wPXmukiQ1gkGGz3oe5eDqQpO+3o0/GnfqniAcoljB1In3oa6uDFmzVakn01JlZDXn7p2hP2QZ9vx
Rqr5HXxh3oaWJjUHWg0yuspkE7IBG7sql9GJg5GDBfddjwz81I1Oc7dCYtfBRez/95amrb37MnYL
61mLxhy4DxypS3kE5+ek91qArXgh1q1rWgFKNa1TqT/LBmxGqwnsNQzsqV8HbKnhu6wmOD30agsO
vPZs+haiIiKddiHOo496BhrnLJqGd03033QkeP2DdVhWIcXVXbcx6EJjUDgbKmNAjQYkTy4jaQqU
vwGiRFelMDGiNnvcI4CC1ZCqZcDuZq9QixYfSGYje+rJA8F5UxrXCf6nFDtCRMc53uNFY2lHauYx
qW7GnY0M9NWss01mBr3At42sWnjQTov9IqPpi6KI7PzgCQ64gm0eAvUy1Y1to/iZTbCrbSxumYdJ
c/pPv5EPYR9e3UhUO0FJqVxhgsopdE5Ah3NONLzR0HjKt20GCBoyi8P8RdoRKpV+2pP8tzN/TO/g
GLm5gGMMz42RRsw95JzrKyB/s3NkFfQDBpWnrzslcCkgdJxpB6ZC/6BotsAGK1h0NLR8S1XQZdl3
O1lZD8zwPgqjAXSXnagpppIVK7IjNQlpSD2S8RG09fgsMIfqoqlHjdc7PHDHKufresyBHLzya5ms
kzGJT9RUQ/PRu5OFI+Mn0PUidF4VJdo7c9Knpo7scycEuLpa58ZwnunXyecCFbGKfEB6PjgcMuzo
UR5Hj3pqUHvpXw0xplvujcOsWB79Q5l8j5MRHNrq3UC2WTYZF7VGpnXHNqmxA1JoC/C215emCesR
Hl2MAYS3thu80G5kZENaa/CKYIr7aNMWsoE3ZKgwkfS95qV710rfyVCaEVBt6u6vJb12pLTdqctH
gIM8RkZXIK6m8nkXE8rP9eB7nzN5abjI5in4vWzbNosPwCa+y08iwZx4VJehdxz9+4wnyiUyQ/dv
gOt8Q8mrd6ImZe1H714Waw6gG1Axvtjlvxr/eS4tr/dHPMFRQKdGd7aO9NNNFBbd/NSgX/j8ZJif
EvS7z9QDxaBnCxnU20Hr/ePyOCADMr19tsz9u0eKG4EDtE4RJwUCLHzfVIQ9d5ltohYxtw8k80WW
oMKBCrfpr+r1SMfJmfkNfOxy52Vg/F4IVRNdrwIDTo8dm8DDSgqesr0FDuIHEvGJ+Zc8rI/wOvQi
oEVAUB+UFvhvLZW9iALoahMJL9wNKi8RiPMq6mqAVEtpgX0G6pi2f/O0zn7MLO05UgmRhg0uAik8
1CV6VbIpEiuKuqvmgBiEHJE9H75VIOtCNhgcjz4oWRyg77Q3MjIjR6SStw2cZ4uIej/lZEUiatTa
i/0yKTfhIIvro8V6Z0vx7LugNoWtC+lOZ9/d3UXaSbeEuSvW8i3OdgCQ/zUsv9iRwkeN84ouGBlx
fLAb9xP+Ga+JKOwNthLxlqlhhNJtQMQOZUDahtvNgyGBF+x2xmsPquhXCWoWZUmSkbHHCEi7DzQ5
62QcSFChH7jX6o+NAQ6piuMN1OnDhgpYE6QHn70kAo0zzqxN0DbAWwz1FypnbboEUbSqAke2qoSF
cyzZOll9TFipb+ac0pkzmQEXfpVxRwLQEMXtuD/nsmSkcnuYFZSA6ldOeUh1S8XzQxDj8krbtOmA
shyvDdck5LoL/FLqdokdAvQBlhXIeOfehJChtlk0NwuREOjw42GovZmXYSFnWHgj7mQF8+t16QGS
nhS5OhhRjxqdDkbLmJgdkIRxO4W0bpeytQdAh7Wb1Ll3sMMOqW4gWkP+t12fc5XcX8Zm5lwQpS23
2AyIVUX85KRnDoNrpccjdlbpADgD0oCaOhTSN7Y0q9CkWM1jxuPmbEcIN0iBpF6cc6KTS1s9QLRh
q7eMTR9um9WsIzEZjCBaPulfkXbHjhFtHJd5TE2ep9EE0Oj+gySMeBuFFR7m9MDp6SkTJ09G5thH
nxI/bxS2HpZBXbrZNvGt/sTbCHDAY1e/UOOL+C11+uxCo0Z63q6pQyugoanMenijDGtyn0hkMRRJ
NBWqELU2RiDK8tgVBAxbUk4Ggy8TuYWrjpvlgWR0UR1uYrOX2wgeR3h8uT2eZegze+v0DPWmNrxy
rfBsuKqhyXkOZtqoTUDzoAPWS8luFFXXoVjY4PKcl2EH4g5er0lWpxGiZYm3cpG2/jkpk0cfdVPP
7Vj3T5ndv6D2pfiM9wnbtRrwnkQ25dgpWPhphX31oI2t/lbwAVsXzC4qXx69BGAbNMQJDwcFPvHT
POQoSYq98pNIpXMJR9Ru0WqRLRHrj6J8T0N1C8iUT+CgktM2shmqDFWTlwOKj3qU2oPzjc0KDc4D
xE3AVXtuGGJ5yiRhtmWuZmsrKUEHG444iiYQLutMjbFy9JFf3Cw156VJmUV5vwUNlbvqWjdxwfSL
K3da9iKnwcDzQY1oKadp8sNUxO90IVLQUia4zqXZXQu721RhnFysEp+1oZoQJafHMdWeSDR0ZQ3e
cA8pji3eJevFjnp2V/zd14Y8xEBavXbwIV8B490/mMihIINFrrX+tBt4g3wZZbsslIAsPfBCbmwX
Y9L+vDkejg8jKoH3VmjWJ8AvfjTw4asMo59j6i02xgjnnwdigUW02JIMwanb9e7sSHsnowWiysNH
hxLA9bLA7+xsx+kPRQ1Ga1X8oTWOsxG9Sskk1+8ynh3FAEB0NtwS3RpH0fqJ5oAn618ysmux21pr
Sd88kTGttcwlrs872X9fL0FOZIAIJsq81obOzBsaLSLUYo5VnqIx3BJxFgG2zcRipEhsbTubKcax
hYGr91CL9nPWMpV6vyppScOL9mPtl8clmljkA4jDch1u8l8jjNgxVR3wyMDHVhrmftHOEUcaoyD8
drJZ9ig7Io2ah/wjc4+wXt2tScYi97sF/FXQWWeJfxlitwJBWR8Cx0cBDCQKTIB6camDexAPKYB+
38pJSU3mJUAKuJu2qGkpmkyyEAVMqzBskVr08xqLMVMXX4YWgRDQ+I+XR5mSNiAUtljdzFqWuruN
31289UYfldMmEs1/vY3F2J1GA9yEv9753XC5U8MXj5Mout2yHtkufw1SkKygv+If1UJ9DDY+Bpox
AQEDR7dmZfeAX2zV+dGKR8CX0lgzWxvQnUpKzc3YIKvZVqs7Pcik1QSmjaAfCtTDjwnzmKm1w0QD
VOo8jQTuyEq+pe5ycWzrqlERjaop8+rzFGlXOJfK0d2EGb68bj49VMnUv1qGJwMADbr4TmIoBQrT
TLMCu6EaitRszuBoiQFWpfWvduwnL3DEk44atVjdtyCzAnQTMHYHqWAbusJ6omZi4buOpOPTIkqw
oYmcKLlqUrOeBlZVj4n5fdG72Adh35r+H9K+qzluXOv2F7GKObyykzpIalvjNC8sj+1hziRI4tff
hQ2pQfdozndO3RcUsBPZrRaJsPdaVyXqBq078iEYgH2kv0Y2gT27x7ILBWsiDhkDC4xty8kPcHiJ
OyCF7ftuCOgB9kAykB+0oHakncYAjKQLSmRa7Pml4Jrz8aqW47FK7bMV2dgAA8JaG6oxCVOTWecg
mUFBPxbbpm7680pEJtQYIgL1pDEZ8SW2D6/7RUYQWGFcf3Y6HmCCV2PegXwKcLDMzozkynoyQhfc
bDss3/2Lnbt1c/KBi7EHpEaMqirTKF8KQ3rrHPiXGogutoCrA6j8ApKfS4K36sUfTH9XjgLTQNNe
ZUpbTWXGQjKMYw4sB89CSgzSplhIRhlyG5qtHbD6gsx1iiC1HcriQ8ue3d1Ic1jm47PoMSt3vpi9
0uwWAAityJF1rRCFiuXOGFAuJ+fMpI+GNDlipvHUgJb3agw4deyaUo7skUfXpccjuNVNFOQJC2os
8LtvjADzbCXLAxN1oq1tbMjN9/zg6mlzfjKn7BeJyNZm+Nk7praRI3EF6sVDvnNZab79isG75Ifq
PVfOwOMdB0xk6bVH7zlvNuKNoeFZoN6bzk2WLiBcYHng4FjVcUBc2bsg5EpRd05jKzXQnR3tElRi
gkFD0jBRLaF1phUGyCHcu8VSXRmYW1FGNXh7HOEiW9FuGGD891VmGt8ca2o3bmr0H93J6Pd8qftL
4IzWqWka/aB3vX5EBu6ycWf9QHk5MjmnLZ0NLy0d1bDI1QHjZP9s1HxlkWIHfDMLC3K4WcS9m28G
DiRrlcrhmlOMvC6R+UHpIIEepcj6yac92bxmfohEkZVlZkUAhrWXJxUHq5j58Fp5DeAIc2OAmurs
T/y1ceYc8KVqvHjmeEaiNplZN9uVl4XT9lcu8RnZurtRAK4PKSi1Bwfkmno5n0hEDYgMkC8gGs32
kJFFdg0IBY+NwU4rmewCy7M8TA0Sfj9g0fadVsBlDbKzMl6OHn7HziPJflfERZwOH2eBFiaMgeoB
jssRf7NeR3GaMyU7kAiAoNXrhiN5ysW4gexNFoAxZFXvieQcrCLTARmgHvhAZLXoGIDvsyqDGfXG
XEORqKezS4Aax/NkgFB9JYvr6ULaaIgYHhJoqMdBUYnqInva0hB0j/jjKsM2+bTUXX1pZq8ZtwFm
R2GWgodXAynOY4HFJCiOJhCRGbH+GFWOmCw1+h6oai6oqI30yfQsD+86v/jRdAf8b3R/oQx6AAfm
4hxqc0gRCHDbDaabC+iQWiBvG80hQy4VMgGByk3auAaQdbigJPgBPFMfUxriG3xVkw3qsg0gdMX2
lhQBCDAeXhMZsGRBurGAwfKQYnGk7uTP2OLCxtQcJiawsOWYVDmSNkss3AcQwPXjPmZVBgZtNBF+
8oCetvs6pPE4tpGLs5FSP466G5I6igocfXXihS67ynN5jhzAg1CCYdV606WIdq+JhiLn0O2dCgkV
QrHkePB6Zb9ORnxTkLuE9Jijogd+YWsdEmSouH4RnQ0AqOzNuMzCJAmQZU3CTuQp3I8jjkQF0uQx
NoPIh4ZKoZzvZDLWZNnLNnHMruEvKLkSLDJd/RIk5t7x8vKUpktwcYyh7VBEgC7I3wXErqAaaExz
t9KApMVk4Wi4fKfrgwkuRSsFt7twii1Mt0YwwNOImhIb0aHnjfWONvPl7r3cuKfNftn9h04zouiA
b+f0DyMxWzOKecFpm+jyzjqJfOIHlcURiO9KDbEUtQGwji1bUmCSj2+aEo+dpkWXLGksM0SEd526
NljnuLm5Uyjj0gMygvOa4EZcDwCD/MvOsbjQTANJb+sEONLnevpjzoE2vNaTpgKtL/aScOxIT2jP
w5GRtRhf5QNZPrXvEvToed46/ResoKeDekqr5/ydLMiNzeQxHIYVOEHuzQnYDK3RbKcu7qqQhNT8
r2NdoMop9/8rhiGw5siIbiGfmgfs/2FpEmnjWbGg3HGqkPa/kI1lv2yaPDMkKQsRrCg36v1PMry/
X+NJbhbBDlMWJfZ9B+dI259qs3SJAFfZ+M6wUwogW71tqL67eUp7q/cae25BO9WNy96vWHEM8sY/
e6JpXc1bNe/J0hS5gajCA27Qvxn/53jMT/es83oAQb9dbAYxyVya7V8AMPvYCiKkWjTU80zgfFKv
CUyQi9umt1EylJSD/ejOUC+Q/cmi+EhyaiieQZxKNAbNSXsEi+FJhaJeASz6fTcWIwrMAdXem9tU
HMlWjoAMWiED+Xj/TF2e7QrSkJHsEjhQXmIzfW0vgqQ3JxVoFVj6IEUe1ZcJcrnclBd4LQKHvQec
yW+sYKkgCGuKgL9yh9GYSMFY/aWaS8BHCHYx6bfqvutHenJ2eLU4G0UuBoyo8QSGJRSwL9s0QBY/
gY4T3LiEDu8CgUxOAmomQhxHyiIDzQT1SUxugGzTdtPs/iARgY6TXForOxkZ5YNJulfSf8R0i+zJ
r3HkrO6JYiqXWbx0r5o4AcYSDWe/1I1bq3rt0pga5BeAkIQ0EdBrzzSOZ13bVXP6486uqk0gzihh
CazRwysqiWHZVw8IIc/jkPpPPdhPxaC1AwDrUc8vo/3EsHQghRG4uhdmBQ7/vALESyQsI3ABGQN3
evyfuHYD1PcauD5xw7Z0c1njxclefqSgQxZ+SLerbkh9JOqtPrH8iGSel7OJ9FEEJaMSaYuvU2+v
xAayxvIzA8cCqODTHlXLdo53IqqwpUaf+3m4kJQsbS0pzksK1NUNCUFYg0RysMvxDgXPoEeezqUd
LWBNxhQuSDr899AkzY2j8VAXIH6XQjXFo6lfW84u4O+yYHfvSOPW/z70Nb9oddFuOEoctynqvM6z
ONvNfYdhR/02ph411tiBeycAELJQqobcuPC9k6lh5c7VDgShKJe82YGLGydc3oDUXldnbFdkulsi
zbdF0qlX+F8AGFGxK00AUUg0IA+hESQ9WJdTWX7W2jYI4cCtjTkbcD1J6KdRfs4zEwAyo4N99jQH
vC4OLqRhRoYkxLYhkFgW69VwBK32LlpAUOgDIPYBDMrXVfnKJKrDFEjc7yZKTh46wcOhBrg/ZPmW
t0P5jVfsVNeW+xO5mZ/Nypg+MyN3dsx2zTNAzPXHhC36dgkAcI1a0kqutWqcIdcomFqwR9aVR7X+
mu1RvxjYWtGLqrsksWlubVTNfS6S4m8TCSR/Ny2w6YHshu/xz16b2JdyrLptPg7seZgrAxN/YIt2
vExAdFRv45mBde8dcjAAUk+PLc6vNywxBDEfFsOo7nkjECOX1nQnqb5X3Ii+mlKbNnQRCvjulcRF
1H3IC98C0JCi0H3QUJKSyVsQhpW4iFLLCILHTMVS90G3qnzJhGTKRGnvPhddKBVfmVLcX+32najI
Kp40vn1gGiotBY1QV3HkLhaKt0+lLib/DC19ttuFVn8bFUvd6urbUoHUhwUyNGiMOgF2ekPkiJFb
gko0ZNAKUa4QNCSYBuFtyK7UyT4DHvUr0gb53YGDAKkFJ3ouMuQAm/LIGShNkf2NokMBYtAys2V7
GjtUGfS7zT/UZBkH/qMh4kgXkqH+EyWMFPN3G2TTRWcPhEagMAlkeYisB5lQc1QsH2cTC29VIcKF
uI8a81C6I4ow7upMiq4EAF7uYeeI/C3wROv6AgwLqw1mgAY0BaY4wNCW97P6YNSlhozaEmksdG9x
lqEiirqkHsv8ow7+mn1koIDPEdDKppjRU+9OpmXOgKREYQNg2fEwOAOSzjBSdjREothrKBr+/8hs
UHJuO+w8YZk5v+YkA5pWOyXLXySRKceaUCqLDiAq/cojLpA5k/egFIjjrkQi/i2/GWfsyWUVw8rA
UDE1+F4tQf7UpV17CObkg88iQasi2KNkl9Qr6cRQyIv3ZKTtAkAVhynb2Uj7fk4aQHXEcVnaoVc3
3xrUmx9JRlpqosisty6KTbd3iowP80OJPalQGVNPs0SN0usVDMAbZ77bNsmHuUz5jvBQtRh0bmFR
Bz907GbtSTb33ngeBdoq9e5kAHqGh/TzG1Ahz4uNI4lgwf57NyHTaEEq+I7GnmNFB96zMdnxAlRH
9/r7MevHas97M/4U8T7aecbYPthT034DgjAoRBaARNR6c65QGLapmNV+A0PIhDomS3/qQDL9ETCp
H3Gw6D95fjtPy16bamRIYxfQO1SFXZ4zJ9jq2Cg/0qgCdhAybYRiKVGgPjmmV4dSJYSTEJKGZDjs
iDAvcvX5YYzHgxySRqva6qyZ+Zs3Oa6ia4CK9VAfh5jcbsBr3noAfLqLXmjY4qGrycikT+ma0pTu
jtd4PPI+LnfyIiLmKrx0VfdMRvLO5EcUF1WfUHwfGabXRxkisVKcr/eYoGhsQP6wBBElsN9C4IkG
eZAipTup96ShhhQgtsNKp/QS4OoJMFKl7ks3DRvwYe2lDWm6LPradpa3V3vA1KMdXySZ4zEV9Xh2
3XaM1Vbwau+4Thf8pJSKzJX3nUJd4L2wEfjKwkaP560egFdSkT8C2/9Xa1najuT3HJLKjtR3vmpI
PSKrpJ4IysUD4E6umCyVLclwqA1sVqVWfiQL9Oylm+r44ueO/QKGgxapBV1zmKj8snSMs1VWgELu
8qITuSo7/JsGJxYZHwxkiz/qSbtDhbxW7/oRCEtBnGDFQngKLm+lOhHMPNSUghRH2WkM2VQhcpUZ
KMW6jbEk3Oi+58CfDADSdZLPgsznL6shiKRewFGBwywtvRJSMLMBWBgq0GCJKQxCYkjv8YXlGPxC
R78KqgcFcUw9u6z/ZKhwQ10e6lFHVBi8LdkAkxZtUz+btndrOcfWr4XJtZOSAw3EOkcJ5gHCvU3b
bm8yZNPEJY4IDdpttsTGs1lO86nLXkiuE6ECStfdDHCnyK4uY3BaTJGomTJzbVuAjWdDlVJJ3c2P
1JMlVUknAF+FmoqtVnVWsvjqd28qwCJv0iZeUW5el61ax5q9ZoFftOXzEwAKhqsrGlOrmy1rlnFn
2Ch6CGMT1HsAukKmRDZcqSHjKAUWYG+w/qgUucdspKUXtjgkhC8ZxqkPiAcdyDMuNkRoV0Q0s20D
DT0DSh/JtHnpsQK2/gpSoz35QJB+SFrkSiMpaUGC2gB+0qbkIfY/AHHpDvU1BT2LALb0Ha2KAMKS
6SEDLBYoBWBRRAyQl+NsHtIMOKwkm2Mj3lk6ksgtJG49pt7gPfrgIdh5AlthAS4qB++HA1SiDn++
PsuaS5MUGOqDW28m4IQ8alkeLkABT0MU4r/2hGwCV9gVf+sMi0TAHA/EuRlPZYGFKcaqCWa38wDi
DCGpOYpcQjP2y62SvWvtp3icAlK2Oy2FqW2RBTodTGD2fqIhZm/TwWAu8BaFFmWr82pIWmvh3afm
hwqeiwpmuonSi8oN7ytf3liCrxJzYXGPZHN3ZyWVN5Pju59zGkCsCuqLWS651LSeVgyTjzcqAJ6v
760fSFZFYIcC+/n1ffblN3+5cvCAA8Sn4DiWg/fELMt7sgkjD9QKm0EMSUbawM+6R+RbhCRXDjQM
gDQmdt21PSlip2cW4GpK48Fx0p93xhRzinEokU9AiBWXXmps/QTA+j6wJW3xHALxm10iRRLbVckT
znYLPYxEVw9Qnd3Un5O0SJ4cK7AnJCAjO7Lh+ZFkAeoeXh0wL7Y3drs4WxJ6AR+MrQpdYnq2weym
2tB3TAsk+a1McQN0CxZ8ufvy5XKKtD609HWrdZUyNvqkBhy2Ji3IrBGgwUljXsAS5J3BkQOqNh2Q
yQlS8GLRUI8Zg76vzBT/rEJrDM30pOx0IOZsiqEJkBMABXkobZDUJwtTzhPJVeAx7/neyEqG8igL
xcUgQyRKbCLHlkck4vxWYgLQ+Ga3kq260vstFoXJeI1qDHLu29eL1PmEE6plmXtzM1Re/tA1GvB5
M7+8DqKhHuC5vkVxVpxohMru6moj4/rBbFOQ3N/MSDHN7TdtwYtuTOfySqImSAExLWy50fwRLW58
lE9xVUI7d8i97GvP2qk3AT3QqaHnO5kYQ2ILBo1JvixIUckXyhSj+opXr+pXobgCmasL0JCugrf6
M2/851zTMMEyfYDwR1NQh3KcgA7jMW8sk4e1Bk6opnbPmd7BEmWpgDARat9sE8DUWcOWhqSQLtY4
5WenGvbrYHSd1MJx9ZJ0/LCKtngMdQvB32nzJ81kVtOqhmY6NP2xLQu1LKv5D9nSOPYi/LDYj5WJ
k2ETqkUeKOqTikHHTu7cuGHuY++3pid+Jt4NiWimGRwY2VAfQKoH3LibnHok0634WcdxuY7kUP8S
ZIO5SQWwbCyakQFnJre7EtDXGFo4rV0pOg/Lc5JRw0C19Nx5U/2gFBSFfJWi0pAvLP3u4pM1IBm/
TlEOAlnAwsfbYepsZKKhATe9DVxWqzr3+j+UI+D5zr1oyBarR2Qn05g0Os4CQqDd5HtSK0M19GoP
LmpMPWo0rxt33I57GVAplLF0joPlJ7hwnN3kRfxEDb77CVurYgzAb1YCEgeE05NnomulJhd/nDeD
VxVMbb3tQ9ahmHOllk6jDC38KapyonBquLo8aaT7/eXv7Ee6MXKlxov2QDtvTpHgsPQk8yUScU6B
4MtcjR2zmA+g7ztLmX9nTu7kQz1SU08p7BwkaTiNRlxMaoAxQV0pVU7Ic0elom3+oZLasjqIN1WN
bOCFEuP+PY1N6ikxbuJOd6raCb9r5MWRi0qYezeBbqLgteONABctzgCe+LI0eGEiR4VddMH+TEzP
1BDdM/VIEQFW5tS1y+ZO/p4thWOJ6W9BgaOF/xrzzvd2OyCFqC6oIh20EQh9uZ9esLM9zXvq2nOR
XfrSuoA1aXhw02pKRa1rutF7vmw5kiHBmip8FmPqcZwnzD2cJWTbyYgLAHYFGYCpLK59UOGcAL9n
8IiEaWm0xtGeLCNEmmsEbJcJ+2tI4rO2XoPCATm+ewQlxh+FaXmX1XOLnkrkhjI1a6MeXNQDwZ73
KHvJp5WrMiPXXi8tpCnAVl6WHoby2q9XVDciLXDyiI0KvDg0PEw3bbJoj5VXrZtpyuyTy7sHJXfG
JOIhjTtn+oBVQnN8z7UbNGPbpdxFes9vMckYiCaWClzcLJYUeQyh5ekfNJToHJWrvOwggqbtuA56
6VD/gI1IE5g2hWuaJ1TcmafZQKEgagfRlaoyHoGR41i9t1uw1Hjw2nJn+k5vAT4NRqSm3srHn0c9
OCuVtEcFbRi3fRK0YKA2LNRZxCAgj7FgOrcO2wE+pkb2Ipp28KsnGt6UZKrk1CMlEL12d3KKQUq8
SKTyzl0Dm1k4+2OHLFMvzK0gvSaDH3+swEh/cZ3lWU/r5KMU8Xo4LFoP3gFhQY2WzhwLCCAq4lDw
1S51jeuSGBbYpGHW53lzDYwpVE65sUTHKcuxoLe6PN8Ap63Zmf1SAhjmLYg54m2NMh/nSH6kMBIv
9Mw6uzLGdDxL8mpioO0WSY9IobwwQUagYS/rodKrDzRa+qKx9qS1iFWgtft+MyVZj33rNxdHY8x/
tPx5b6FQ8SgNpc/gp9V26Zx230cxWCpKx7saqOG/1gPKaUCh1e9IJhXtVD5oDubBSlbbZgZQheyo
RHMweMDXcFDIOfMnkpPIBEQrqOes7hiLy3hAvDIm4OyJX4Y+zQUeCsN8iEuQp4Sq1MEUGhyWzQcy
XKmdRf/NR9d4jHKfm3QQge+qKkirotFlZEjSGCWWmKvyCxGBbFTUN+sad0l37Rj6DFa33+s2hOM6
YjOEvhb3yFS6AZ5hiwak3ngmE3SZUgD52nqsTOxC/I6QRkMUVb+g8Cg60qjmE/bKAWGHPEQg+O9I
mGsVf+hlDrtZjA5gYGPMe+36KRhc/2SLilVk0E8gm+atlFUOiEJC5LNJO7vNghN5UfOOnES3uGRP
IhWXZHJIVwRcIlCUztgdq8/gXdSfqQmQTf487qlvRMOr1AIH1tkP5idlSEqTJeMBeNvYxrhF4MLL
nUaOt4lhbu8UPSrV8BzKloOKTh4aNv0aAI+eccLdPnaDv12sOnnhWoN8t3qcTjTsdcD+lmz6mdh6
8kIioFEiDU4z1xZFyX+SEoQ/8UtvImGGYpBX0tXO+WZBZl2dXAdUizYAAWHAgDs6BZ5F1LSR+dpT
spR1CTA7kKJDsv5mcmdct1G1b9IaCLS3eCooH2xB1J0C0dpDbif5qlDKTvniqHx1e3yev7zm+hdp
PB4BNI93Bb0wRJOJBowQgBYjIXiw8a6JGiQ5gldejkjhII0Nb/2bo4pTi3cUKUi2CtaruDhHbK3N
nSk5rYzkhUrvOe1AKQdqXuuko4zilDRvPSUzADGy7YwRvDzCRCk6dwxKKSTNnfp/kqmo5JazOPqv
QhtgEpi0BEnEDUA4UuRDJ2n02S7d4VgzXd+VTv80NG1zAW/KhbBxPH+ar7cRwBzliGB0khjP6aJE
npyZTnV9lHWwwA06u8xMjwFI5ki0Kp9teut7DorINj+nWBkjyQzPuVgH+FSj1UcaqTcyvYwNmzlI
RW+Rsvb2Zlcv+puSRHfu/xpWj/gR/6facIzioD/YfEFVkGgMhvogLhoaZvH8a04KY0cjHVsMUk5D
MiMHGv4XstguWiCqiPCvF7IwJkcVR13ddDA94UAGAsHTjNwdUIYERREB18c2ku0iZINugR8J5xTe
mZrFHetD0JeflAj5jGaylRGoq1R5hYIkHo/LVslW5lO3GMOeroO09W1r+dib1gHxnqdIzJGwJYRB
orBLVjgld1Anyka5UI8F0UNlefUDWZDozpVkBHvS3kGlKJd3bW6hSXt3B93oomLXsr8TfItnMUws
qUtNBewpb0kvNKgbv2GonnXdi+yOVtdt5wrVYcqDevdhUtBU1ljnKLN7C2MGT8F7oehyrcNfakG6
1wdN/riMDIeuPP7WoFgnPVg2zwF/iMZMlmRrMj3e1tjQeQwKYwayr18vgAwUjqU3f+tMpOKRtfIj
pZJ9TSvMvUi4ikPjiI8LGLwwk9jUnt2epi7V3C8F6HTrPOCXNMGzY3GG8RO3cDiJg+LoF1D/sBIp
fhWp34dOEhR/NNyv9z0AnJFhrw+HeE45sBO1AiU8AIfaxQ5YHWK9NAF7NIBrHBi4393aBhQY0uXB
6BB33k6OhXXkZMjTtetsW+Z99IQ8+eiJeqmWodgKCWx7kvV144B9s8E8rKoBKagMpWYE0FXZjU+d
CCBFFEHDecxejinsMmHGSBGkUMVJlx2Y9cDfLO6DLpQuAEvfNl1wcPU+vYAqrQeFOYrVDCCOXOb0
y/0ylFaQOUoLceo020DAnbCkVUvQ0VwqrBmTJfS6GGUUYmZBc4Gx7g85JjHPJMJmFj/kuuds1PQi
AbpNUfWgvxVTCbJQMchLxMiEBY06vwIasLiKYQl+QY4TtLsEuGxMjZMJFBOSU+ocJcZRo2x/N1MW
WDHnAENCAccYMGBrgdV5j9SNEdXOqcNR2Tv7e12zWoBVOfP0UAA35FA1zoO7cONETT/zYJZj3WqQ
XTj0vgEA1jQFksLNStmTemUpu6QnlbKkXmBNjX9WQqvFewUYSbF3iE33gVwsbruh2wLVV539+Eu1
DBc1VgdbADRC+idp5KlRvzT5rjCQ3iGPiVgJnmvWRVuACGJHwyujJ9U0OEp4zJavJFmqCvW/y4w8
eHNotQMJexckR+GYgbIS6HFRGMXl0xhVJ1eAOlKDg1x3NbyTDQVesf/ZhDyWbACyo4p6F4aG9u2a
LCq6o9Z40uFfwxcxCou6uQbLkNjxA5+MferEDdHQxMysCpWGeqQmQxpSkwpnNSQtklrgrAzv/HSG
nWzm6H8qi7tQ3aJjh1DdjdN/dyxswVGGrqqqcg0zLBZkc8jqK1l01c+tezC99ifl60qZ1Pcdkpw7
PoIxiWq5BsAmgCII58kNAaMwbeyw1VcngBmqscUwofBzS0I7wy99j/MpsIgL6tRMKzxj74miUmlF
XsCp88KVvYw3tss+NzGdnhrgPgCRukSZGE6firplT4k4m6KhYeqgzsYccUcy0io7Sx8+pr3JwRL6
5kq9pQSoyWjEMqRSUgx1wbFzY2Qi1uUBTKDuheVFFey7zPPByLoceJ6N7RaVOO5Fdt0m52G7pNbO
mF2reZoEwJoO8usoWWbkZ+BZFRoDaKnJh0J26YAS9IV9XP3pxowb/k79kVe/qZXKCdJvLufIXmrx
XtvQH10GuftRrHzkD6x2AEFtxEuw7QRail1UgF1xl+6X47veXg5J47r5fKFeJGBWaFjEJV5mdQEi
kpuMTLoSyy8ZMU4BJdOmf5KFATzdEXXkuJLyaAfUWQ2RPmslXmd6ddQFgk6Cp86QacNJ/k7odwA4
bJRGZtD0SEI7rX4mi3ChcY7b2SUg2o7A24hCRn2IN8iFSQ/LEvUbnAFjrOE44QjMI7CP09hMO0Oc
4H+cjKCPN8yYxqcqcraxZWUfrK7PPkxxkn3oMnykxrhOaTfGQIPUDwBD1x9JR6a6P32NZj06SYuR
6Qve2fryQDGoQVI7DnyDft7La3VYQ+w6JEvIi2n4SzxFSRCajQmGKNQ6YOfU65AuF4OLUMi8oYdC
DKlHsqbFxsdiLec7M1Lqwmso7Pkw5fpf/xqDFPnEozDV9ScnK0d8Dxoy96w5rbdaPoNL8G68FPlP
Px35ZXbb8drz5tEUWKZcjOauw9QO7JB9ZEid2yX6Jcc3CupKYzzkBf6dxwA/2IPn8y54LnoDqWwx
yAK0hYtyXvuChHH/AfNcYL9HAvWbGqT56BceZcU+msATDEqILrTaxnoIKEsE0NDFwQKczUajMWC7
h+fS+uKlM+CsXRd7nyyx/yhrv9spOty5nVGDNLNnEjlm6l4KbGzSiHh1K3O299Y4YC0heHWpcR3H
wxPBRQaBaWDSsRTNfkRe3XUQKVPppA+YY2NIMiRGxdeSeS9lMuGFL+QkGm1wPsau8QeZSpFQ1shX
2Fgaw2uxD3I/5L4TPecbMmDznFw1LS0es7TbDZZZn7yxedQb/G6toFg3URZ3ewZQ2PBOYQg7IwBA
bwosr53SkoKGoL/5Yllm9ECB/dkbVtEH+7FzdP3xXixuBtQvj5YLCscCxedLnnrgZB68D0BJ2jPU
/j7RSC85f47AawtUmiHbpFGMU9hR+0n2bud4H0aDxQcs9MS5CNxJMQwghW3yadxX2PrP8K8N5qSl
0LMTuYAvAesG13N2Ucbw/rSt1jlRM/sJsF85d4A/ix7Jusb/G1le885UZqhTAna7sFNu1LvzvRuS
iQqjfP81lK8XPtbwZQ5w3KAF1CKV2KhmmtgGpAnjMc1r1E+TIqgcO3igshwXO5t1SFKbunWPZGxz
rD7HE/KVqz5FMZMo3pbV2tSlpsMWYxbhfIuquEmEJWL9iAV+ux1RhRK2KD4KloMVo3AZb6+0/eaN
M5CgdOAQ91xvvgVl8wuIMMaV40l5ncrobxIbuuNu43Fyj05tFd/YLvD18ohsFuROgFRmW3eVoGmx
rS8Apn90GM8/Bu1ifLSG+jxErfUlz7sUFKuAmXW8uv0UgBSRu4VxWQpfv6CiUpc9knm5OZ314IfS
mVHX7oLAMEDR1FdXs/mCtGjw7YhcxYijMS2n380cjzOSUYP1zS+LT86hARjXMVkYWC7sGKtONCgg
AXC9Gs/VJE3ASwRFfjN8x0SJqJcZafLYJYDApyFFmlBmzhuAmABgYRDNKLAUHEJdoLHsulP3d9cJ
ekmq5B0FPQdZKh+SVTirFJzPV+kbA3gaKSX1zjI74L5yG7OVPkB5g4n/GGC8L27zlAfAKwACM5kY
ws7F+csOK0Vzp4mcRYBllMZL1Q4625X1iSbsgIWZsanKy0M5zOu5fgKiwQOf9DmUE/3V9J66ZM6a
KtSD+YMGhApwUwL7V/MC8BOb04FAgEmUomp832S839KQFH2R/xix8bVb+iXZMavu92NeGV+AcXcy
lw7EgRPD8Rr3rA9lkkXH/9sCIDP1xtYNfrBz2zhTw/vElL3/LBt5+oJD/3blakTaD1vzdcDhpq9V
U78XWGEZ/9lkbP68sMjegUvaOse+8UuWyAaRk56mVlQhmwAqxFrKvagGZV/4Gy4LtnJmVBVceA+q
c4juLICcvZZZU4p8nbivDmOiz8Ab0ebrAjiUQx87bjiIISlAt1FdgU5Bg1hr6wgZGDhVrZIgewDa
+B84FXwxb2jizKldpHpoqHG/yaiXTDYO/kzNAYz7G/Q49cZq2NSgcnoEuROAob02AI5kkV4ZDXmU
hFaHxPWUJ/VlBgTxpXKGGicCyTYXIpIjDakqtqsullleqIOUchsMAVRkmjW5BtAm1+jA1sCQCJgA
6HAUkN6yJx79q6FQtEWUbL3e9qVx3XGAGpK109YZsgR+D9GJIcl83QRk7ShCMtcOQEQnuitpS6GU
g14CVeMVpMiNgN1Je3ty3/Ff4ZPVPuHd1qLaE9RqTKBzLWo37xlPnbnxx6L92mc4mQh640tQ2O60
rdM02ZdxNAFZqFnOdzQUXc5RvVqBshg1Q04QyjFZ8haV4Huc/XBw6+rLyXSLn0G5RC9IwB8e9MU2
Dr2flJ9YVH/O4qz8gbr6n+kc/bsBSgyANlw4hypiB+aMqMGxjSy59MxEkY3oxbGfI7XoNiah3oHP
NfescXenmNMhATwsGrKbKSKNWY71BTKHD6zvxweW+Cd/0rE314IpWR7pyzEd7MvTezrN11p9sDbU
xWEB8BaoK7MDZFecAA26yCmQbmxAfsdk6BGmKDcH2R2NwXgYywjTn3hkL8BDBC4HSOlBKg/syZ4z
kJzn9o6U7txaz4HlHEgZJ7CvchvctfjNn0hWBYZ3rHvfwtYJtC6mXGaT7FZr6ijDSpy7yDi54IFr
gPjGTz4lbE/MAzQY6z3xDrxpdIHh/jYgjcuBtVCl4Fz0qgEFS8juQ9t4hgWYcJzCxAHAVKjMiQqc
CmwdZ0fG+nxXcysKDdQAgQgOJL5NyL0XxnEO5qBsJnQEPjcNF4EQPi4JztmElprh1lMKsgvGAqDi
/9mF4qd2cuyqmiHDM16+Zn6ODdmufkpx9PrU+0hcAExJZZ+FAiChODJvQXcp1RMWlecCihzMDocm
iPPQA9Ls2Sp+UZmrqnqVyEEKbejNbAUuREpyI/whGmJzgIlolrdpMHV6vE/WGPnyqC3H946HNKFr
vdWhk3KOcT726GUnOnMCOeAPPmQATBU4GQrSosqGnaNb5VGJFMpFUJiipKteGHhvfnMjWRc4+kYP
LBvAcO00JwJRofvABSylNTbfpxEZvh72uZONG/frYcbH78bCXbBO4fewuRm3FSAqQTjSKf/GzNMP
UYEqr9Q8sgDgyssw1n+a1q9k9JK/Fg62aTNtvfOIhJfrqCN3uLb65K8pir8lwFx4sbFXfww+tB0b
kZkF3rFyyLKriQ3jAk+aFxJp3PjbqXuQrQjRgLKs/YTDAiQUYqgBTFnZk0U62iv7XtOjvRMhK8wH
j9J5apd+583xl4l53aXPDf0j9/rqkpb519oJlnIz/j/OvqzJbVzp8q/cuM/DGIILSEzMNw+ilpJK
Uu2usl8YZbsv933Hr5+DZHVRrXb7m5gXmEgkILkkkUDmyXPM0vZ8gFJ2LAjZYwj+hUfkJGhssCLQ
RqlKe5pJDSjRX00uRq9wqxtHVT9BSJrd0tXS1acAVYMWszdXA0t3cR6itDiEUHAiJDjiIBMypc+x
4UAY489enZdjAeiJ+lkEpUdcmgTpWHAdcWCtuAly7QVRsrgFtbnqm1RXYgMTRB7A4C2luOtVY4BI
AdTH2oEr2gSyj4j/3vqGdkumxV4Fug8Ntm5Yk01MXN9JCIWOD4kujAPqxZxNxFL94IKP7X40fGvV
Sp798Hm4q/WiObkdbtmzzAJ0jtu1z6ECS2IJpKXwK2kFGl1cppxJr02AHltYgQKiAaJ+a+GTRnBd
0S4ZmrPuGgP6up9ypQsr0GKbmYOWvhvzj3kLQRBdgSNX4Qh7fW/XdnwfiHYrY71/Qmi8f5KgY1LM
zP5+VDbuAnFuJ1yu5lFli8Z2Z0FI9o5MmQGgO/ZD44a6aVvbuA3X5U0bIkDd+PojNb2o2y0044Z1
GxZ65uWsOpeocDz1RcUeO8sEw7RVRxczKmFkHgOj1Q0tgINU+KDWnGzJvMbVvwbuYKyd0NRuI39I
7u0x46sBZRLfNT9Eus5qvmhZjA2DLKMbUNKzl7ho78kBMoByFeqVdZ9borttUhlsct0NvzcotFUr
0NLTGIn12HQSf6fvWhpF9/O9JRDv/9iLxHuVttH91IW4R2EeM9vvLtgatk0JNU1QuBaIRKlNEfWp
4ZM/ukeQqpxlZps7slVdSxDOetP4Vv6aDs+k8R2YoTyE3IxAriKmN8dxUq/LneY4QlH+1XIvvCLb
hVcXTW9GiOqwxastX8gM1O10KK0wnr1knnx4ZQLqRY6ebUcme0ggRyhXr8bwyTdM41x200F3gjRc
V4rZHkfP+dRJx9Zez6ad3qXvZKPm+qBLLjIoLlzo7AoxbezvtOAYKsEL5GcQw0jvqFOSUkYJoVak
WMFPpxyWAb1sUGWGWMcucVLmrPy4WsUoe5wKQGdYv1mwwVfwX4k6XpS4j1+vIMQ0IUGVJl4qRvEa
9Z0sEyCkHAOwS4PReHW11oW7JkMPQTZ+oHnL2kjE5GsUw2E7mpbDyg666B5kYi7S113lTdyK3yF3
9NrIrHzyM6hs5YwzwBlgT6ZiF/eu/cUF1OLGACfPNoUy9rvsPFf2+jcw79nbVnfKG8gQma+Ikqxp
HIqA0UZDkPjQ53XyPLjtI61nBRnIY/ssO+W1xe+1QcN+R72QoTeocQ7s6B7Fs4c860HyJJG4tsty
esvahm/AOBrdCCuRb06l3xrSL5+q1hrvUBeN/HZofrhN9RDdUPevbnpqP1h1tsYeYIugpP3cjWF5
RsCgmzXsIx/502DIgz19RS24QVaUAYTbF2srMrUnntdfwlza76UDcWVhpebd0AzZaRK4ldKAHaY3
bd3Gr24lxS4Dp/luAtHsazBaG3KIyyhBDWQpjyBWae6tAgnkaUrsd6B83yMUWD8ZZtwcGo50Otk5
ShEBznkPMo1vSrt09q1VaU/22H7xkWgPczzNRyjRPbaWHL3SBSw9+hS4n5LkVh+ggUCmNg+7c4kb
Uhwb0NHIayTDe3y+XgL54wSJeyyQQcD4YgFEyf5fFqDl/bZtzpGVbhvFQR212Fdn7nQLVHpx6pSJ
7NSlJq5QDto6Y+EtNrpa/CaZ1sdRh3ZvvXZ9fzgsm0xIrTvFmvab1Hy6OKStykltddmdfvogjjce
Civ8T5BwhG0/N+K0JY9I04f25LQHp+GlS1ezz7KDD1I/8npnDNeLI82zuA/ZrTn/Y2igNHBy1AsH
blNtQlVRY6mKmlhd2WrA0aA4RQNko9FlYFAFNmRbBgDi+JgRRI6CesYJTmWNVQD4RwVChpk4Xgy5
w0Oi1e593SSoblUxJWNEhGfQ2FtShGLzK4+Q17sShbBvpsZRwRxp9dr3LWMHDZj90CQSIsO9r60T
N3Q2IXg0M+yJy3XmuOF9XSXssS/yaD81FXAj5A0oZAUsT1ccgs7SHwMtHs9qrWDKkccq82brqmDt
Es6dY7qxYW7ZiMi1/znqhC0YjRbHyc7PvAPejUyuNcRePiIgyi2k6CMlVkpXFr48LTJGixnCDUB0
NFk2rTvstr0RFUQS2ZI/p2EGKuiQY1KSppBURjktDfZj/TGjViM0TAM8k28fxwfs29kan4d1JoYk
YG7MdWhryRrH4z9pk4gSCdmXOgKHMLnNnEqJcnbtJF2T8WIGnCfbT2dnNkTx+aMgOqv2bWN0O5zA
sXGL5b2bWeI/7fDuuIGtQMb9BtXW40+wPb3bLtPeahQ+e1k7BM8BtnmQF+fyzk4jHCK60ka9d9Ic
dEg53EijRBlEVrubPin6rV1lSJ4mDPIhSkMERFbuvtT8zWIiOzWj5Yzt6qLf9hIP0ey0mIh5meaG
OsrCgHgbUVIOlH2Q6tEZ7zx96bQEalH28DZqcbN3rJqvu7Ee3nSwPYMGOpYnHbpDL+6IVKtyyxwb
KkSxC5kILRvfClegBFGzasTvUOm293nhewVYF05xAZCsHuFm1zUMrFTA/rppnux9vUZZB7lQo8UB
gv9VYnoNb6x+R/PAr6lu7lxfh4NxLizxpQpxv3c7PDUNVcucStxbqctUpfPSpdFCOfvKWVfOV3Np
NEySNThbkMktHdA/zG0I1Muf1wMvPq8zqHdw3QAWRnTslhpThX6X7mK7nEfWz8nza/xtnJziGkee
KUxuwzwwT2zsET/Ug3AnGAhQsCuCkRpXUeCmAEe2bDYsVoJcJCVETVIk7yHl+4uZ7eAg9olKczws
/1ySIB0ZDt8T0PWFJ2xQntHLLC6oJo42gYWyn8H2C88Bex6yClDuSMuwv4tVM3TI5osAHMY0QA0q
fvq7PAGLeFi63c3VjGiK32I89vdXEwKkxt0cB+NlDbrShnrrR9NwpF4TI7G5ipxkxRESOC++ucGA
EAICp40Ua75qECMDRS/2s3OXbH6aKZ5eZaThC29s4FoHcvSfalmBLnIISCJ3SOJZNNAZ4qnrw/pI
JlRfx2sRBeCnqbmzMS0kk0DKU5yQF8HNlC6XhnX6jqVacVhMdOWoe/Bsi/XLVWhAqNEkv4kQw3kU
fo/fvlYjI6wOdji/9Pssw14GcpoQ4xGiXzOUc97T2U9H8H7DQwfqABBxfbJYkN9lUuzDvoPa7NVS
eln1+74wxKod8fPIEoPvssa/AQYofILIYvhktRxhHOj17CqLA+7fZNFdqrmzxxR8RSUcT8E95fsg
8iuhGQbxGx+8TToHdL7Q/SP18xSfXyeCfkNdAwqp2paGJ2yC1wjtVh513TzEREdNXGY7xfjDsrT6
ZoEkEphRGAY+vaQodniYApyStXq8GxxU5UxFqM1wxSaAalYxpG9Rm+JZ0aemdcaZzzrbIvsPAGXN
DfUWe9aP0R6/hq86a6yzoRofurCnoHKyL4XTfUmQ9AIMaDWSNmbhmi81dgZvfqtJzzCi6QHEGQL/
OV/edrE9QCsg17Y1Zj6gzBjn3akw3/Kx+TKGYaXW6euRf5Wa8UQhBeARXitr8LfUW5pF2ZFspcj5
LBF55VK14no+Bzq1A6UqneI4Ek/Daj7u1bG2ymtAS2hkOQIiSOd4PoRglAxHc2dYgEPaiIstymoo
TmVHSBPvMgOUFVqdubtZFmJCfXwAldY1KNb7Zz4l7BRn05teRH7r4QmS8vyZ1CSA7gDjS1GeaJ6Q
5q+X6V2lJVWLdO8kzXATsVDukHuqX4yuhn5ogryBFv/BEos/zQ68x2OEI8Snm/GOifoH6bw7BA8h
UXhSe6eGRj79yNQAHLaWWW3jaVAVVQjJjdi6N1WTs+kPCwQ8+8ExzXuy+13hrstIauvFNhV4ZAoT
nyyCB5q/0jNfv3dRx4xJg2PBYrXsYiHXBs/miB0ElKEN6WxaGYnDYNjuga7qX3QXF/IDBeXHjGVa
ETerOjT1/eLrDPUr8rbVFsdxHWDbv77E4kevuHTp6upd0NwrvxECcCuzrwuPK4LFtkEWK8tdvrVU
F7ppw9zQKNkWF3xm4LupFSPg4hhN4MukFWhK08pmjw8WYiSjK28mrZz2em0DXyLaftMIHUJ2FnYx
ppmG353YuOmcANK1lgDezmX2D0gnQ7dpdMyXCu90LVKhnWklUIdO+7SPIVUh8n5jAPx2FmGa3dCd
n/siBvhbvtCdn5rCmsqtXfj1elZQdBSUGTLlgKTZ4ZB4Y2iuTC0q7snbbPJkWYDFoFvTwDNsayC4
4i3k7/CfDvNpOK2JXoOaC8KToHS+GV3qnBMtYI+Qbu8qM3yipsQxcGPHlrGJAWd6wh60uSvz9yJP
OXaj2PesWx+s8nN/skHKPoKu6QDdUIyDO3E1Jdy/c6NIe5gcvAu3laj7r/yHuDP8B7eA9m5uIitD
XRoQMpPrtLHFhmZZtRPfoUZSByQPedfw6AsnvcVx+GgWdnPXjN1HU7h2uhFZsg26gh2dyp3WvYjd
93F4aIYq+yFA9I53nHdnYfmQYTDw3rMQ2EDmpNV2dFzc5rnAAdV3au4t8DXQiyGXTJg0anIAM4Sc
6n0lB/NjANq22YyEM4aJbfFxfNErA/sIw7lFvYcCeqWtc8vxpvp9zsFKTX0L2iPrqWONVzRAIvc9
yjod/1tpJoh5SIUjJJk+uqohs7oHj9kpSOOfEFauX6rer7eanFyEy0tw6Q1VuuZOMHzL036rxT7/
qVxti1eza9QXEhix2D4gs9WfhxicBBzEr6/lqCc7kUz5NpWG+SoFIihSFvGJRvFpZrngX5ZJiW4X
91KWIQqRFeEeeOdEueqMtr9FHOiYgVETiP1PW6vo+ub+pf98PYLB4DbMoIlnurV9HPAb86JYZj+q
5MWZXOPdkNiyF1E+HoeYjecUnFheBZr6rZ6EoCtWOSGhKM3tvsCboL6vskV0BXlRCICPbPSWAZcy
Skufrq6XKKtg2jJZ/cBfJURROmh0loZsQpHgBk3qrvEM/hilgViPHsK+DW+YG09I+3c2kjpgJDl2
UwnJqQqoA7Jh3/QxQFeSvOmymPBUyewEiuN9BKKwKkf+0hf1A3Ik9YNCos42S+nLLzZsjeN9yzjS
WYsPDRdupp3tPACqyR+fwNk0bcvBR2IzSeKTVrkVFJu06EvM4z9qVXOiGc+9pTU/S9SgrYDFmp4g
yDNtjTHPb5MEeWVg+18MbWhOExJ/y1tLw3w2Le+MTCV39wLbtvO///U//8///jH+r+CP4r5Ip6DI
/5V32T0+3rb5r38z3f33v8rZvv/5X/8GlBG6PJZwXPxrQgLcUuM/3h+jPFDu/yNM6zrP28I8Z0C+
7ohqh2h1mJludYYax8VEzDtLd2bfiaDTgnv51knaaCbkIY8rsp9eCBC8MssAus9PjjYHz0GEzKKH
x2lyRIwZHzNdQsQhAS4MPtSlBlIXidcl+kM0WZZXIF/5Do1yD39+/nOCftAqK7XyWUMOaqs3dnow
sqm9M60E9wQD9G8k/aPZiO7jrBfczIp61MfJMrhJKXu59GcFPuxk/FXAo/CGxPEmfyPFen7+xUES
b0tN16EZUQKQSP1a9See2cMaYGntmODmhqLLh9x1jYcohBR6PTl31DOzaLzr285zAiQMvB6Ubrco
G39e/M0hsW+gs4iSb3LJmjDbZtwv1rQANdAYitfGODbb5vN1dAiar4zQCfbz0lFuPYLkLD3S0jqz
ovMgIjBUifCJ8gt9VZxT7GRP1ItLnUHtB6kLxx8K7/ffNEf/2xcN6FIXeAEuLIcZJv/rF61O7WBK
AiHPumMEt6SjxOuxDGfxpVldqUB1XxQhvDIPQ3nmFky6eTf3w54V4fqvPros/WaLmkzc3YjCUMfj
dd9ObbDyJyO7J0ZDGkja8Qeow8w90gWQa5oitpnwpdpqwSqLJ+d7rh5kRmuVpxDS9SfBTLwXAC8B
b7S3M8e3HXbRmVf7YkRJ1i4wwUwXNK61bsEevjXBa4RqryrWPMo2gRUUkHRKLdVWCkXRKbvjKdIs
cw98wnJXB2l1hHBodW4NgAXpMKdOb4WZVx5ERtv5+PbpoU8sK7w0bDBqRR+jgf3t9x8VfvrXnxUE
fnAzMAH4EGAeddT4xU2h77WxyCx3PAOW6XujdI+OMLQno2rco3St0iv7gH3FIdRcoXS3PHdmUj5y
Q3shux9q8UYWptwjSmi8hdrBGjr2FSV9w80UGf6GvDiOn7xKnU3QNe2NlZbNXQ7cyUYlWj3qxkI2
d6FqusS8HChRmXfqJDLINYu9WD1xfSjfbfKgDG6muDRfhwi8hAJgm7zh5YvegatReU31qEErBpP8
Tr6xoGlRGpwAPqXjvrPWzFp4tOUthIsIbCiydcPco8/04WvXab7XOIN5F7l1uIfiHP78OM3eM1ah
dqyS8lsRRvtS3fyL3D5aU76JtRDjg9s8Ch4mq8Jt2YG6TEzW3Zj1CIwCj+7VbhbsUMziQ9Kp1PZa
7CBiHhlvU+nH39UF+HiT7xEuBmVRF2T5HMp1ufhgaMfytLql0+LS0LkRkQhnDeWewqMBE7ea7e+/
PZZjXX97TM6BUICMgmngqUKPnItvz2QkThKEdnzWgLjzKu5aJ9uY8JMS0F5uTfZzVAVJZKJBslM3
j/Xs1gz1zZWdutSEQ9+una7Q5nV/5deyZD/qqCgp1CsvU+kVphEiQU7CXq/s9B6c3O0PcRns7C52
D6Zq9Ay5MVT+cOcwaiMuaWi+JCv16QocE+5hsV370HLLMF2h2PAmQHXvTTqET/g5GduP1/vHpS7e
xLLW1dLXr0yO9O7m1cl9ed8ZCGYz9dqL/cJveZVlmcU2atEL79tm6+OjO4gkgSAcXVITQzvpgOOd
flhsdHVlQ3Z9BKOCWoKaiz4tMfedKgJDU4sw1K/W+JWNXgZgQOzSr4ZDkNStKq3Ot0wA38AK/w9g
7pCOFPJLm9bgo7DK4cRH6RwAx4Smn6NFT0gDgCcRiIEfSjolbS3/D1ayd/Cmyi/cHf6cpDYpVTn2
27Z0TtjDp+AiZWnuOXkjUf+CgJ2Wa+E5GewTo/v5pEaLLvkYzfoyolFkisMnmiC78HI+eUSYryMh
tx3cJNqOgFUcHcNMvaIHdXYd4Sk+Gok4RqwznrvOBOSorL5ifxjtEhM128PklF+NnN/wkbFnmj65
wDbYym2ZLvB/punIYoUQWca5bgbaMU0Xa4iK4//6ibGbMXc04jJjWzl5t+6tIn3Tm/7sNAb/iUTr
A9OS4dUCMc9myK0WnNK5e8xMM9xkjZG+ibFdXKsYkhVt6L64VWmdReOAkKcF76fqpY5vgmhJIljI
J6Z7AMVXG/KjEWpQPoaadMy4sktojXv6VMuNMQCLr01BO2e5lszZkuAauI0daYZNiUqSzfkz8utN
IPE6P/6YSzOukmNqLp4wEODQwh1JBSaZhsJJuuyRXmtXzA42TRvFB7IVpUDpGw2UjtT2eG5waLNI
UQJ4oyqKK7tiB7qyVZeuloFO1R/3VH9Ml+RtUdkwOaGUGhXEy8yuSsvVJBoArIXst07W/rDVrqti
w0cj+wiqStTXEeOrV50Sv1zGxyIFsiEDPiZXFRTUNKo0oqZ6C+qPgKytDF/nm0TBVxZHVBBq+wCB
9/l/TP/5yMXmhuPGMWslZuoPMv/RWPwxQn8p4FGYF7cKFdZ3xW3eph9N5QswSy99Gp4MBVYlI/Uh
7mJssBGMVvPI/88a82q8qbexppvJyc3KFGFjENFqQoh7xEqHA8P+dDMxgDmA1NgRgJo8KvxW7g0X
dDzkoYNAc1XWebYGMsA+gnJ1P4i+21OPGqHsSxfFhN2hCmrgXFEpWFpBgfoQfdxMZldVK+I64VE3
3c59ugwrOy+3dElNhjy3XhXmFuSxXbEnG61GV5FfKsi4Wt0GuS/CrLw95g0O5XEDrMwDjSyvQ3MQ
pq4B8Bu02KsHVuwJZjmBQmBfOdAQJ5Qm2YZtY/v6E13bOk535O4qgnPUQF26B03feNxPSw+00YIb
q67vf0pm4pWwX99RiWIkQT9GXaaQzmZjZZtWjUrVpVEjTosdVTBOmZ+Bm9z4zdzFmea6tnEogtRd
1SjzvU3U98xCRB7q0cjio+JHWfVS5kiNoQ7Ro36K6krUc6khamIj6zdDYCNJqDzJNuRRkGypT4su
3vMUf+jXv9+aMZ1db80sF1WAhsGh28iEydXW7WJr5uihxhGWME6Ab8Xt3v2qx2+mU3kLuvQKlLqA
Tf/RBblhba8WCQ38alsf2sF+f4fYUnHq9bRF/bMrjokYHrJubB/J1BllsbG7pttQlwZ+MSn3pwdy
oKZRkxw1aVnoc9Jg9dUKG/Z0PvaVFtjnitT9Tue/DEoSoE2XYbjCfbjak5EZuOnHY9+jOC5ztWDz
NxkPPG0E7peHgUQ9CA6fExKeLg3oqm0dKy7xQMuRr0vcn1bpYEdQTK9FABoFA5wgDyZIvrdJ0AXH
BpyE0MdsrV0sTfuux9kdIFbGX4JxqpGCG9zvHQe5NILIARD27koMO4ETxi3KBCHQuuQi0zgRa6vB
CTEs7GBcLQnKud8ayPmqiRHEt3//BRJ/OxhaLre4q3OdOah9Ma6iRbFftBV+uv0pECD9CUxU+K4q
WaHmtUg90wzQ1aoMKtSOm4P2CxUnYPouIaSWZtaajNRo+GXqCC9Jfw3h1sbzC2ZuHNuU2CSBx29F
Cay4A4dyl0vpUReyr8AMqYa8lwH8Edo7clkGyI9mLEuFSrpLL+38m98USHqiEuVpiDTIK7sRhMY4
RwEVirI8X7dRf5a9gRGhvLGRtvMaFX7tPiVT6IpsqDNJdlwrnkhKZbH/yvfCJfWNbT/0chVPU+RN
TaYfS265XxrzD65wfym0SQ+5g4xdOznjG3nV4aAfUYgjvtj5H5byqiZA5gIbCTnywlFM0ZpiLfLC
WmRevGgSrcXAtXX8/TeDWfb1rQWpYs5M5liOCz16dhUzMEAY2YXC6k6WbFxPKmZtasKYQVKQgyNn
sdFVNo0eKFjiczj6kJkgP4an3IUfTmDZvVNPCEg18blzo2A/dFazKso0e8JvndLslD53cZL2IiPm
O7IBm68fnT7+NmfeJa9ftdrUjuTbMlDwpPj41+Rb51X1lB9nzyEMhNfVtTmv02GLd2zi9qubAEDp
TVH25jpgjaZ19M6Qu8poNbDcOPW6mKxm34AuHcBmJvaToyVfEGfZFZUxfRu68NJeojyK7KLML+3K
P9YT+c1Pp6+a3Ty1tnVG6Xn7iHOof++y4jVCuOiNN06xU+yD25S11ZsZWKcPUFRsWoCNBT8LkDac
CHejejII/BOBcj7HbNkaL589guR89j7ngULwYhVa83Me2Bb8E/XyIJ5fIUsA7AwCgFjVUv80OYX7
794evdnPt0Cen29Puo035h0KwlLHVrLzRulAMNbV7rR+yKDEbJdPAU5VCN215VOu8w/bMrpckZ/W
N+Z/81sQ16FOFVR3bcdhuFUi/GFf/RS6AeD8IBvSU+mgYoy1Pbb5lIGa01KgLtsZVishhPBnfsoU
FbLk9njUZI0MBKpPPJBm8WdNC5ITfll/BLFtP1uT6z+0fFw7LOXPQjUo64Ymx5Q9koNwqh+xzqvT
3BtRdN53bbEnV6Q+gWkMWbClLjOSaWNYw1fwlKQrsBmaD13emQ9102S7MdQAq1U2atqwEuukdrrN
YtM6P/Gm0HF2tm1/+AHi+9PohH3oTAeBZkBad6kflGealTV59lBgG6RehSyIxFUngDZvlxXMPg0O
yztKbDsERCHID1JHKWjRNPY9Su0GFSuNEQ3P5fvUAb/X+OmriKPopu6jYleVuvGW+rpHDlDJNtaj
jaqDEaGWR9PF14YGaEnH9TQtRCB6lfups/9v7orm9V3RYAbXdcMyLctCbYCuvioXG66qj4IRIkza
MbTBpr4UkdjI8tnI9cyC1Yt9KSa5skGeu127boASFlSxrcIskBd0rksxT1hAnEAX1jSPLgPEGWtk
kESgucuACRAOW9GIHaUtykCb+5aQy4UO5FMSAyvVqEsL6NatsIJpRcMagozJji4hN733jSA44L31
B11gP5AVWvlWggPKKyI73xZdfy5w6/4Z2PXVhRoa47L5KWV7NTTCItXQX3yQE0lXpj1WN/WGi6q8
I7pWl3YO1Zosc4fs9YZhm373FwsQa/Gq0RVwoRCtl6vS90xxXVGTS86OMZiOWmKzQlwWzCSJY3yv
Cs25ufBT0xyAnDc9CztPukAjs7pmmyFCEZQ57Rcem6gsu3ZF9EjEa7M0qrpTDuW2V3gBv6zDJ3uA
nh62d4C5qh4UK258xHnwS+44ylGhzJymkDIcgOGvV3RJTa6MdOW6EqQXccc31wP99PT7Lzg3r576
BnNwg7M5KteYadrXmQLeSLD5OQAD5EGBCBEK2l+GwnorY4M33iNUqNLnCJxIz13OUEtrx/Zta3bZ
cxKXQDvGlQ2+E3R1DYoUwGBmADxxFFZ0QjFitggqxKkuAAdJqh0lcaiBLHtyDKv4lvbxlOYhu14W
exQyJOODnsb+zo46rS0Vlc4m1H6OLW5LuPu9B3aM9C7Qxyhc/OzSKA7s7+1nkjj502POB5MHWIgf
Ipz55jwMeIEY0JlIKVHmxjVzdhxE+jpSzK83OwbVsf5jNG5HduwwWgmU3Pz+U0Bk/W8fg8BvWhiM
CQb+478l17hpu9jyI1LSJ5ZEGSKYyaUXJH0TghdRr1ChE9jjj2rS43ONI/WTkWYbcLVC1gcQpCet
DE0cxboe2ZcKW5eIyU0hAvcxzlEzP+aOCYmCxn1MSq0/JthMgf6yzz0pqhhqiMK4IedcB+0gmH5u
+qQac6/up2xd5oG/lb7uPJapaW8B1Xb0dxnl+oMl+3YLArzuRkY+drMgz2iQv/wWhmWLUPSIyHg9
TG+oJVulOKPN9sU/RYxnsf/Vn9bJu+Tn4EJAg+pZdWgN7yxEhjybalmXPg3nGRj77N7woeM7lscg
RmNPOQSlJEcTa8O+KNIdmWhwcTNS3DSB+IafEaF42+3c5LYYbB1oRjQmimnOXaE/l3XR74c0Lnd2
buKYGgSyXYlUb44uXY5tGu+6qX6fu9B4eihkFWynFNT+Kw0RhUMuhX7AcQFXloCR+heXF67z5YXD
PE0tsCw1T6WRsOkg8FIBNVlW7DaKuq/9FJrbNm7B42RMGloaARiS3V70Z3c1h65qEzQNA25cm7lL
0+dFIFAKWq5y9fuvPr9+wILRzrJdpCccbLks3bh6wALa0DM7Rb1DPeahBGISNXhQTSuh8susl/jz
qpjCD9ty9Y9+hWXhs4n8/iH3n3FuSL/KDDV5IuqNbSKH6ZtbvRR8TL8yZY6Q7t5qoVmd+iQHo3sR
+NBZc3HaKK32i9XrgGahKNDvw+jAcEhYx6qS0Kjd725kG8kp1avpzpa4fXqBD8lLRwvqU5BBoFqw
zrz3wUF/7sEpgEwnXloUJYioQU5/36FQ62KAZkCL62PGZIHSlGYAVZ2tgh4DEqw/8wwfOvff0jjG
Ukhv/P4zEULl8i9BJdwwmdBdB3ECm3GXX4UJWlvvB5MX02lKge4xIMSNOFnkFrfUTElaQpEKTdoC
NbSiy4l1mzGHnhK5aFlX3nJoPH3Mu+jP3mo2eS7dxvfbreVr4SpT/JsR8rqbwqmKu3hkxR1dtQ6k
+orQT9dXAxLcd9uwxAmaBhK1Y6ArEBgCKIujOMKrfy6VqvXCyY8OsTk+LauTh4DO7TE35fZiDTWT
4/B87rLd4k7L0Jx6yL0M1OlQyE7YbZyP47kqswhZpwJPKp4Bs6VsqdGkxgqnlgoAbkDSMoY0VJFN
5s/RjlZ1bFkQXcqf9KHnb6UNhAzkScb7cUDZRQMpwA0L/FvkextzXdfFt3gYUM/NcQfa/aKLDMt0
A7VV7AwBPPG0CepTYVay3SgMHftLroNNU1V983YAaT0kFnedaYDQB980gM7uZg8wh7BdV0p9lY0+
fGnC5yzpdnLXgo7sLGf6AdP84VAFGwQbEAqaWL4mMBH4pxFFI7wR9ZfhGaqUmh3fajiVdStwYkoQ
mIIOFRQzoli7VBc3z3Kd6rZEcvRrk/XCM4DxPTkG4FvIQNXrPpLj985YE1a5Uw66coBir79nceDe
EuITMpPOFpUaeCiOCtm1YEFngKiE7imA7MgYKyAtNReO4efwIuIGnkysE1spyuMhmublKt8RBOGr
FkpIAlDPkjCppqPE0OyCYswbI0jvxGg6j2mdR5CoQVHDlOPBPE5ptRmrQW6mIXYfycWQryYe36vI
tm5M27SffNfS1k2BAooKTD5PIZKdx6FsvoFAC0qieY/UZx5167jiHJEVFOxFKcj3QMkgDyPv78kU
CugKrcrMaQ+WYA+49Unk8RywxsWdeFxm0dXUuTG4w5LnK3vXQFME5X8vF0uCbADFHq37hV60JAGt
GjecfZfmb2SbF1HvC0JF/V5PrK92GIBNqmkA0bFY9d6r6sHFDUjidO9a/ndRiWCXQrhgZauMXqPq
2aCmgLo5zQfgSOPelZ08yJZEU+71AhyODpXGkTFU5XY9g0SmmkvOF6PzZN5+zCNnmgaolOOBYC9H
rXAECoUm/24GNsQksk5/acN+XCOto939X8q+bLtVnOv2iTSGQAjQLe7tOE7iNDu5YeymCtE3on/6
MyWn4uxU/VXfuWF4SUs4sTFIS7MZxm7cjH0CH+MSa1hIi9WbBDugd2M0qqXThtFz7Q+w/ioq60fm
2luIAMUy6OokSLOB/CEK9i0dYvFtKsZm4aZ5fQsiJGQboTJdhnaz6yb2YhSjzeFK3ZhEvqbYJrgx
7b0KoezbQHRsQYq2WV2ZG5dup2t2XshfLnnX8+mzFF3/fhaerqt6Y/a0KZ5AYJB64SX0uC9uZ2B7
Tadjtslr93OG2xThbZR2u+u+OPnIMG2/n6PRtJjKrn5xOImgdpEegP9FGR5oZ5oyMO9yL7u0GRi0
149wi4fBS+D0kw+RTK1bOTB7BcZMtid+bt2INoN45aU71MKVujsfoZ2VQSGcevnRUtoOO83t+MAS
1H+M+0jewP8zUe6NobOWIZwMBxInmI6CCmsOpiOxIWIuI2zQz8OAIvg7K/avxtL8BuwCGvlaSPWi
nnpdRw40fGFqAn/1qtz7l0gvqkyi8F/ikTebT+MuWqwTBlp64CUb0N48gPEc5F76WD60KVQZa1k8
dvrg1daLTOzxyDD9fGwdFPUJHcCaYW3x2FhZvqdWC0kIndtmnXyo2xgQT3SaAb8PJzGoFHEEeL49
ZKsQokPbzh+nb1BLWmfdSB/DjqpbPAVayHKh3dJpvk4bdKgavo5FSh/BqF7kLBtuoL0JAQFKpm+o
AWRaVU5sZZZezpjoM1Zu+H5G027e2KSRHGirDBqwKI/1j0ksNcW8erEIj44pqgWB40XVix2Fzcbr
endlQq9m/SJMgBExoZ+KI1Rz7HtzjjKPlqZ54gkUG/Q57I9zxCWWvw1xl3VWEvB9UHkwNYiuhGIH
HvqXpms7CnFsYYWgSpu2S11izAFf4zx7uYQzDOBrd4D+MiqPp4rt8pD3t0XjUdgPR+Otn872PqId
6sPEdbPT1OJaBrlz3NgKSINlVg4JyNp9tMK8Aq4ssoMmX+9FJ3OwwXHeVopkQZ3LMlz6+YRP0t72
/vCeIVQOonWRut+h/hbtLqEZC2s1awlsEB6yOruPc3k5aUK6YdfjJm/Sru0mnNs/UydxgJGBj2UD
7sYGxkuYjkQwIt+By/rYg3p3G5K0vL10iKSvFr3tY9MaGOJP1uUcIJWwq6B4aMDFX+zML9blpssM
/Mg2ka3qQ+OH/l6sGBRhP9HXzc/zvRUPL3Uaza9WQEJ5qE4Xbrr5XbtLuM5B2zXmT5EqybJpXYDd
AV2fZBArpwOAZmRb34q741ToHVGCzUpT0GBJ1y9cUL/XqdnBLCx1ybkWPiA8OG9QgIGdgMbQpxpm
/0UIv/SHA8SQmt1V+d68agFZ0nyNPeRy78Eimx5L8A8fki6FeReivuPT48CTY5ilw8k0ua0dLejY
RMCYoDMEOnSFqZq7Mr1z0mCfsi1+VTwtIXeT9q+qnzDX5jQ6lGUnnnteLlo+9a9JScSmxc7x2qQl
fnSDe3L0mLpddsTGeHpJI0LFi7HtK6zuQvecFtC0LHABV9Tz9mmWdA9RbT31E4VEE7hZDxQFqqNH
vZsMN52HQh9IXdNV2fN4dW2zbfVgR5zfmIzMB3ukgP8xsJ+Hwab8afRo++hbryboISl4liAMmIjj
OzkDUwrVdOk+xdIKH4DrWl4yfdU/4I6EX3boPmIVWKfQ9ojBQahIjKWpXxYQObfB9DZryJRiozbC
LezUemQ+TTlMMsKS+U9YVTxdJR7KKMXTyIiNDR5Uu8OtkYOAI0GLSa9Vsw2AEXMAFco77LkXz0lp
JdheAEYVRsTkgbdtGhjcSRq6dwwAy+cIam6XjGrKonPd1v9zhn6XkMMVz05ptZpAXQug/Exh2q1g
M9S3kAGS47Dm6RiBrYiH+BIbSNOql2Ny58gc1ETpJ3fdblQtOZlWcygLwVbUxqT7/UQ6f0rgiBrX
EGfX0SUvCfmGQIs46PDrKVdT4r5mXSb35rSXPDcp94PlvlwyqjhjQT4QWEmAjfv+Jw5ND7lRfQJI
i7z/iZeY7MsuJqfr6YBbYKtmpNgUNAOI225K/UfZ2Rgto96rN6Ts3zwLj6oK1uVPOqJ1/SlKJVG3
KrftJ4ePlz4V9uypdNQ/jfvog2pTGcQJ2XXcwzXXDj8S0WMNoCMY1kdbPwT324QjL59zH1tFzbQq
QhTqJq0a1asS+uphU216TUee+ITfkSCPwuxlNnL+kaq8uWl1ZxJl7ye89A7OKhYOTlTRYVFAFHLj
VriPpO50URm96o36KsHEuYpvjCKpaa8ZtBxoSeXKiJCatrnPxgNxhzuTdm3/GJ6FBCTEvBrW/jik
cKKfyesw2++vrm1fXlWzjN5mKMhdRviNOnm5OrRz5cALeLKfwdWBNwUZH8BpRdVmfPGazH7Wj/67
StJzp3MgMMQOGTQ/AtdNimMmLbUCtrt5KO3xBhLazgvs6LzdJCOsSLW2MZn9bGmFgGmZENGNm4zd
Q970oOFCn9uhcRUuDCdqxH8ePkV9C2iB9MPFhT3VsCLdTh5ENVGiAjuEtkdX/2EDFYBiufLBdSry
lHQb05rIhkPJhJxMpKDxfSMZuP0mzGhPtxVuyEsTtlFurfDhl5ehBa+wwxFXdO/xxt8SF4tMaOnY
LACBARMKBZGHEULeAuzueYRAD8wRTdiwUdxKW/wRp2Lc4p4H7hVMTfa9gKzW0KjhxMC3PiWgb24q
CsvqTrddOyZ8hTAdh5rptc28yupBLS2IgC6/dPh0aBaT32Zr03HtZU6vFZpRTDBvaTrMu2Hn7odI
u3pn2mPXm4++mOcVn15DALVwbXvFjXml4PDWBuZl1KFHCmysBE6YpwtrFhOUrtFous0hMd3mZZ9z
FOaKniwZLQEnhUi28mu+NVE0TCk0nfS928Rs9MQhmqMg1h2mN4N62n8AuWxPfK2wMYHVrk85F1yA
N/Wlwub5QjpDNcVH2pRjcEFRDfC1xASvWF8xU20Jyf2aDrcGMjWBbqmdut6uCfn/MQhQInfdYnMc
BgJRvgwzkHevOtuolWDnS/68tphX19QQyvZ+YNKE/OmpapFwaFBNtjxFrRc9Vj6kaOcRigBwt5aP
2KuikM2fAB7QvbMjwjNAH7rLNED8FaUNopy9Sae+ynBPS/Dv6nQ4bYjbunWPJjKj4AV87MWcAcXB
rGCIkghGBrjk+VCE+wZK9E8KHqZLLJDjbatDWJGCce1AWM8kW/C137Ji4gsTjhQog9gdwUXUyZWy
69NcJHeXXAX8CEwqA9xAomHRZXiKYQ/1wbzNbOVPnITDrUntLfxm8dhPD+Y8rnQDBcUWwHZmWNBr
zRQ8UqPl9HtoeoEjsy+9pPE+J4OS/jn8p7F1CfWCtIdNeUgxtYf9zzkaan4QsdfcoyCm7nUTzyU/
pFhV3Jv2itqXJtGqZVGl4DLZHtTeINshTkME03Rfz87TTpxmfZBxCRuO0f/TJFzbsVbrIVMe5mvT
cTnJx/hrslRQ1xhn2i0vsFAfMJt0SN6MfKdpArNsT1RTngxQNFUTgNMZb9fXfMAl3kxUN4l1z1qQ
CnUdzjW8dcPsMRz1sAdePINcLBjCuvpmkorWEusea59FV8r8xLtKXzjl9KagdYiPr5tOUFTMT20W
W0GhMT0tiqKXDjMihrj9pxHwbp8AVctd1OAk3RjdXZQ3MNkSj6C42E9t8Sn4q8ek1WRr0v4aM6r4
ARgDAX8dQMEnPrAXK5nKfZ2iAGSMeLAgKLc2Uzw9JjP9Zh7/ZmYANvCauDQ8magA3WhlDiY0HTrD
TAHMJAHMBAtVHir3JjSvQLAHotBMGj5OZ94BMoLvpzPJMS70kx/ivsHxS3Zlj1+ltPxd17rZAk8O
/9FL6vmYs/G7iVifQ0PSoTNUe71wF5MpfuxJTzHB0gAeHTppXp0kJhdF1QEnmM7xMWOwAWDYj3kk
kV0tpzwfNn1N4se5gW9EAnJtYIayNC9upmlcQoquPEQSkKG6GuCAQpLKhFNoo8pCiiLf/Pv+h2V2
vX/b//BczxLYFYekjA287ZdNKVYllYXqBR7SEan2zMbSxa/ILxGSNRl6CLBAM3XsgDvUPGYQyh2o
DcwMjC0siH/i9vDdISJ6cxxcX9jb4s+KJqg0FISfp57MywI4q/uq7qN15avuNhnDGfL9boKHd93t
onqO9pZw+gOcIZJtP1IHq8+iW0+ElHcAwEYr1sh2AUgykAWYbi68ZuxffMCXgYuxqx88i47QRZ2i
oOweaFvF0BkcolUtcrgruOBuMD3lskJN/vPUE7a8y2UaTuX91PbFOq6r+UhKYm3laClsVw7QV5lH
a+NECYEkEDYi7BSz7qxl0c7l3D6A4y0CK2zsZ2f04q3HWoK5FcKRAtiddiOHxy1CWN6DLoui2cGE
QrBnp6rtk4kSvwugNuo8uk2fnhuZrE1zxJrqdgb39PIGQ2nt4THq1D84dyB/ErQ2NA2x5Yx9pi6F
TIMGxXUi4UHpzvXBgNDURzhIlF1RZDyHYX7fjfn4ko0DaCzdDBqLF/s3NqyJVkBkpt+wOXBrWZ37
CwWue8AehpcQq4JVD+nXG2hYeDdunFlLpuGfQzNs7Lwu7qaU5ncMdBjQKyZYYruoA4AFnN8RAZ1V
Bp+UjQlN8kdewupuQ0kYw/grGVekwH6ezeHcY0IHUhrgOAEHf+01sHifNtDvIXF6Y5470iELFlXy
bKIO09Rr5M7RsoKLzsFPqQN0ZnqR5k0dPO2wAPYhvT0UN6Ni7nIc8+I7tf7njKTyexBjK/FP50jo
7PwXUoJ6XyZO2JOExJLwLc4Apvwb3z3ta9fxQHK6Ec0QzMJZvPO/Ezs+jQgNW9xwvsX/0RTCAvJC
EjcZ+hwT6n73ZqTNouSkM0w01MAoVao84Kst99DFTNc2dh+/QVp06+I3+ZNR6Py6flTfJ2ODjFJp
fYnimyvp/SxrdT9UMeR/bbk1/FWwgOi+sma8Y1JBdhSSxjBzctKdCaHo8WmQFSXbkhESgLnVrpNQ
o4N+PygLuNjANMLIMN/ydjj+U961rabFEUABx31DQWQIYq27nrgO29bF/M1EVzKY5UGZXepOCwp1
0Ccub03TNc2MnNF5aQ/Z/YgNi8Dvbo30sz93GpNBmltUetgNrdi4rMHO/DGnlwQF6M1CunVzKz2A
OP8twQ3rajcLsYwB06P59t9v+H/b7/aYBWo7N5xXx2Fc74d/QvkVmEu0k2/JA0TgUdsJhrjf511q
PbeOF/gJ7R69tJzPYWIvZcXo8zDBGMyuix9hUtPnthkFCucFOLl6jMjBSPC9tIHxGXKnOg+XeIdk
ezkjB8uG8nmE/DvG6psgDUN6+ng7GnpLNsJ46wqYistxXgpo+q2ubZmw3ROUQkzLFUOVUftzqukw
qWpYmKpjP0AwiDugRODnU0Gmu3DgNNRXVIEDghq5Wzuvbd84p2TA/4IikWkF49G5jXqsiwboQr8A
VmRtZwsag6Y3+/0UlWddTtFZozmFpU8cO/T9FGYMVR69nCLSlfrrX5H6zZ8zDaPddW8O0O0723ex
QWU27a7beVLYGQSxHJhq6v2/a4ct0/+YFPhfMRGeK4CEYC4TlmtTwFZ+v0bcWjruXM1qj7kPMIl6
Ot/phw+45njQ6Lm/+j0ENuK9lxeUfUpWjfNDUBDTk8opVi2l2ToKBT8LEkJu1klfQCfiZ0i28DNY
vkePt5Al0k2wfHrPN50poCTHpI1fTPSRXziOe3s5Yd0MkKufoB1Zup0Frdww3hpQpZ0RbByO7K0F
r/jU6INpZ02hTLuJBp5Vt6KPFwyG2WtvsNNzPYciSBMbuF3sHgAgE/6ZT+CwUkiAh70WQs9T72yT
1F+lbo/HZOfRPYqF3SaHKq++HYJg7E7JK8unhwLmNn+q7E2WSf7HiJtwwJlKnjNwOZaZgNQEbEai
nXQ9cgfZ5W9tRTww3sJkTWPqbcp+9L5lQEeTYkwfo8Ql//GVs6/gSN8CG8LxHA54kvg7NikdB8ea
C1RL/N7HlGQix84CYi6TLTyKC5/AQwpt10PYab0RJ/51bTKvCJafSxsgvuVQTs8DNPb/gKM0POBQ
hA5EpZZt4oa/psZ6C6NWvtoQIwJI3nXOcwzDC9Wp9NQQn2/6bswOsq2SwyQZXNptbN+X/3EvxBT3
yxMW1A9GPVyADFQQ2JV8udBTznpMz8vm4ADBfgPYoLftgLDYtVEZ3Y4+b1bEstpHIrCqAF88+UFh
oFLXVYc5WpUsUb8hP4scEFZbYW/bZoQuaafqU+FWzXaafB/i8F59BL7bQaW9m88j7phBnNuYNs+Y
O5kzyQ56qnCK/GMucwnWOPefp4hXS4aP+I7ag7ex+6TfY2JoA4cd52tXdfwhTGFSEQKc8eZ71onn
HDIiNrnr/VD+KbL8B9yi+QssL8KFOUUMjdjmhF9iD6nhcdqUYN4srvYXxK7/pc04ZJhkk1fFOcAf
HNYboJz5i7qRqO6PQ/OA/XI+N/Z96KTNg4tb+S6l8OwyfXKc/NtsxIwMX2X1LLHqBlxn6r/jMzjV
PfYgA0s8hVbs4TqZUNJVfv8LynffwxrXSRUC7+SjZnEL3dZkIfP4jSvoIVVaI6lUPYrhdvpmos7A
Yn9rKlLsg5aQlt1EslmUNcW1+PurhKWA2o9lDSCqhVefelcQ3MO+jN0M6qF3evtJRxCf/BSZvmao
2FNRzitHZ9bUv2SaPqUj3WfGmb4K0f827uPdP8aZswBWJ3aiY+Oqiafp4FlkPFQFzYK5q+xLWwRi
Bqy+/jqYvGtoXpm2PoO4JNYY2wFi7zXgbzhfmY0ZaKO9vbrkTfUvn3rTjnpj8eABBL2JpVQLE/az
KB5SKN4spD/DiUmntLoNP4FA2Hl1Z5oSEVaH2FE/TdRFCVBp1KIbqK2oA4sg7QygwtEc7N6bsS7X
sUK5a9NhzQL2YGEdSTbTIzXdJu4sCejUpGLo+n6MuZ4IZsB5ALGAeOMAAr3DMu/gM+BSji4Atwfo
bfI9b+QFm172aTTt2q6i62oCly4VDI4BXlvtjMt3GvnZsSuqs3SgRWyswa8Zpi3XGQC3nE2+OeC+
84/nSLzydsrkU8fj+Adjauklo/MNVpR8PfgO31aNlT5VYXFvEiTcOoLRwgKygO/vzUzaeAmzN/mj
ttolINPOtzy23QWka8odJh9A50dduAbFo8QsEqHlRPE5xz6A3+SAQ+km3BXfM0ynafs9w5xjcni5
BBCquW2oewZ+AUxPK+53MmmbuwR7OwtnZP4POEUEErt2v3wF7gswoxWMQMb33GqSMHBv822cNeNi
8jAnd7J2S8qI/FE5DlALYf3ailYux4JPJwWc5A4VqXpriwquLXoQZC7dtxZAa3gStQ8uwDf4YtL0
sSQ5vI1d/q13s3CT8lGuG1m6EPKZ36aZeNDZdKt7nzgvphkwbYL9dcgQw+TgJLJhkcGo/N5OiHvf
ltzbVyX/1UAFJwGRsgF2DLpWoZ/4Owk09GsK1W4bShS5M+8sC0iZDELJr7Sxf5VZxe5I1as7f+yj
wKRBCpQvGWSIdkC5xxhczGn/8u+zecv5yt/yQZDm+G0Kj9ugSX8VsAl5CM8c20oOregZaIawhIYq
ssxWMNoAORcllJUvR/+nm4Zp0DjKfqYtyGeRlY53TEggvJmjDuHc45CzaqNNIe9aJ4OE7YySj52r
J6dDsQoqpsUCgEf15PVzf0AtlAapDmsPsJCGD0kgiqh9amk33mLe/WKG+kVb3JV+dDQjicPJfdgK
oPkxsKPSPxfDrxaVhaWS0ltWIyuBesShm6Pq0MdDDKevj9jOY2BsrzHh7Q1106EBuVL21qLXDMwO
8ix3rWvnG6DSSGDargc7bfasTSrUNZBrDp9yYQB6W2fkFU4OIkiaGHDTvLXlWqZJGKCCRidMKyey
vLhwQqSSHWrcb6/umle526uU0ewKdoBjLiBcf9l7mgFfck0ah9PXko8ZJUHYWP7dZLGjKq3yxsfc
gcC4BGr9gMb54PHq2EW5e4X7xvQ+xgs7sq1JCi31Dn9nEJWVdRShWJuTXcZgcbiIPDbdChqJO9MB
xcE4oHHBsEH44LTAtlFTKR9stm/d4eHinGLaCiA7lzyHfsynxm4YQE9xCSoHuraua+6AkV3GXptM
ex1qi8nEs/9Dsc2sSD5XMX3M4zCBhUKdjXLm38QCBqCzI9ZOycHLc/BxYH+OZ5GTY50qa+hyFfFD
p0lLJdHWgwVkTKSYlxcCDqw9MeLff5fO1xUUUP4WtMioQHWVwo/sy8QyiTmvRA8v39ij2c2kvWSp
MZT9OJgwL2ttulCla5OCO023Fn7VoNQ7QdsXhKbbBnaNJroefLe7z2MJ60SdZQ4J6BOLJkEpMc5Z
CP8/4lbbAvjXIO6h4p3WAsXETGuiNO1ob0UK0kAF0sDa4H6NJ5d5dQX7Og79K0XryZreTwfdNkj2
8O+fm/5wvkzJhQe2vuuhQuFzTEe/fnJKhSMwr229L1zMfznupbBUdulwVBqygNVJFJiwzYFSYA0k
8ZhbD8dWwxQK2PwFKXgJywZsrwBCHvJYJi2Kxiw/+EUjYV2OJrCWgSYysZuTB5qO/r2sQrGZ7L5Y
NbwjzzadwC6ErenOhMSjaZA6ExhJujeD5nYl/OaxVtX8AG3HrSt98tw4FDjLEndGE/rxTwpbma0j
m2yRKID1XMgWnkpsEUyeAnSv4f0jfmSLWHbk3iREfaUgNF73B9MJSgqU2bJ2XJve2UotoIVzcBwL
EgAsX0LMlYTrBoXmtQHweaFbLLoEN3PTi7XDPq6y5iFKC+fsFN7K4PpwO4NxkS6IwJmOHSTA+gtw
J4nzE0qNv5KhguqygEHHZMhhzUuSNe6DwboyEFpXfQjBubpjS7fNpMa0PEcus7EvV8g7WQ6YTE0s
ei1hsL6asCG7wya5fCWgotl9nryoPrYOVWNbCzMclQO5KPMmxoSsy56Ah1jDe0cvDEm07YcQP9cB
myPOAFXemeThtouHDGqW0EW8SGVYKn31pyrfX3BnkJ+Kg8T1EzhUi2oDoOSEArdzT2Ef9kCnyL4j
7fhmmmGf0a+dOANGWXNe+ty9Z3EUY9KKLNmNb4Me7OVODw9snKuT0yYUEZ4bgKhtXJU5C6KNL6X2
xrTbpePgYjIBFBuzpTP0zcaERE3FEZCLp5S60MsfO/J9GFh7E2rbzc6iK+5C4XGeEqyONcWwruLy
1k2sB4ju4Ncf+mTZu1Vxn2p2IhWlWf/MOzEUgK6qqt9MA9S3Y3+6JcZ5nsSjA0W54RmmzCMcqHEg
sCi6K1N3C41//+aSlscMYK1WTqtshBZ/yWIeR5j8188e1rvrIoRpAaze3Nehif8oRZLeQ+QbCtfA
YQbOqLxXh0LlKHLAHmpZ1p79WN3B1cZ7jUMLQgFN2O3yMe4hDfhkThMnpdgQ5o5rE0YMn76w/KcW
G5uH1HOgzTwBRS1xZwxQPBAWKsG1WA+i+HkJo7aS8D8CjbkM2qi1dlYngQ7P5IRHtGU9sq4X2zgM
5wX8vaxHX0l6tEvxaiJnFO1ZVk8kQaZpwc/uBurM9skM5k7Gg6yo5/0lPecN7F3ghN4W9ooy+EUb
N2gLgMgGCqpH00TdaLwpaPmIchiFOGJqRSszQLiwNG895zmaeB+gaoB3iYr4VNmzHTQZuIOmwysj
dppAPTlRxT532HoEITBG+DLi2tHoU6WabqiSamWLRnY7mBJsZOr566hKytuypH97lXz0jm7W48Mu
3fQ4AQK0wBQeNf5QPQMFB7eH2gY1P22iA2r2ADmjrIkvOIXFOSw7fnnkDxCLwj8k9gX6Pn0fw0qQ
wVgWR5jENQ68uRTGcJ/CvsK5jknb9Gc/qXA/hCgPt77frsHw8nbEb1zgkWH2pbSAd+tLkPfc8eWa
4VSRe0/j8GtGw+FcC6zWn80IjXyAXSEozR2vXXcKRRHPms7YPbZOKQCYx85toFLecfqqIoU7T1cN
xwmrojML5zvSF9D+DItp5ULXfCsHhGIJlffx1SYs2fkWoCVmMBZf99DsjM4DvKwHuyXrTLEO2Ffh
niMLX3ntcfbLzY7mY8oUNk0xV+BPuZDwqxhGrOEkbQ8qL5fTOG0bXD1Y36EK2uuDgt0GTMT4nWkS
XV0uAQlRG1PpxIbodJg88DL5YP30hJesHOxkBxcuTMm2o6uNNkbwZKiFcoeH2uT2QpsJwfkE3W3L
BZRpABqDSsGHLPUlhpmrRo5oFWs4KwFdy4YMDsmzwt8zJPMzcP/qYLbsSPhgwfDr0ShVFexsd9N7
EDfncGi0Swe16x+VGlgN9Xwvm5/jrqyeixxYUt4xeQTKm700JeRMIue5L/h46/aQnTLNHli/EGRI
8/XAhhF/tYTONcMtzq2m6TYvLHsJyHWyNKGj28wrc2id6W5IhdjRLNa67LpX+nm4b6J4f2lrAK/e
cfBVtlbILcx+sZaOpf3YYq/gsSNDjh0C0a1pmwAA7EKsRico2FIuPTB1bkogN+968EvGMcHTmNTd
ecgH2EGX2AJqunDcWrYXa6Wh4QZASArflLa8rxWBtC40+p8hZZfjOQ/T0FmDxRNVwOgEW5G+kyd/
Rhl5JhCQfHWyJFvkWYnZ1zSGEK3HpCFOqwHzQUK2sZ4+UAUOxkBSvjS90C4q4H4ap4HpTUktHqIe
hS09tNcH6bG7PsIOB/QKBnidoYrb4bZ1TDN+yPomfZi0VZ1DQLKoFZhtJrx0+HDcNANMmznYM7Qb
sAd0a6IxgyOObw1xgH1LKLup1kIxP6ofM8sBJx5kh7Ca7a1XlHBF02QHx2r/KPmLJXl49gtXrHKw
1W9QiAr3WDjAs7Gx+D32/puFU5bqLSm6G2iRO39awGx2TS5/DgCMBcSJnL0Vuz85afnZ+1Fiins2
r0U0ZAvAz/Kdp7v6eBx2cVtC40mH1UC7Be3ICJYz/CQGz+4XVYV16HUSbCa8TtPBJcSHqlpUgGsT
VaAswQfw/VWMtgHwBxkArLGEoCZeXfN+742dxgkc2auNVytn22bkdNWZN6+MpryRmIeyDts1Ht9G
OSw84gYWsvA1A345ZflvcR8qb6UY3lvA+msWRx+0h6MYsOoGdSg6uulcqmUMNvSucb0jdK1/WmHS
vIx8fmQtLc8lPu9DiokbTG81eR1XCR1wu59bC/uwuSWXsCdLdgP32MKLp0jgMijlm9OBvPE01vb3
2Qvb9gzRRjgMiC4HqVqgNBxN7Xau4A4OeV0guTrG2y1U0RmUkNB9KdVe24yQvRljcswp/BiGHJE2
xawTF7AwjXASNXahGQeojflcbl04oiybMHcOebvMte5+pe9onb6BfQlNx7WtGgGpKKx+p+ArCm3K
gTwJAJMMH58rCO/1MYv2wyg+tYcT5Pqu7b4stuYju+YLDlquwq0ZekcnI+oVhSBx+vWwM01G4uuj
fcQG7M402SDmr6muKUHFIkHxoY0gBm+n9xa3v/fJVL/CQCZbNVnU7FJTdVLrIYOUMubE+d4ndF6O
OguL5CQYgUBtGmjA8saqUO620rsuS76jEgZRsQaLC+Oyno0tC6xc9geD3TK9JsSXAilCnXztNcmT
Hss0HsyEQ9i0cJV254WZmCZKQRgtldgN0/PUGfstBzMxNSFcfeNHd3cR24CIWRaURS4OWYRiXFOC
jBvXICVCZY0fZn0woTlURV0F7STmVQa4QRNce0yiGZJFeOQmeelgZsgq2mDNBfOzFx4P4kgECTzR
Q20lx5TRYBPANjg6cZKAkhGxB9fFZrjGKPSxSvZ5mMRLkwUmb72skvoOyu/5eH+ZKqXU11YRc3Gs
UCZfAUdvP1q53waU9OJnJ7OFi6fZn4y5J1o542vbwcJpVDy5x7b7uAGEsoNpYfkdvn0chXLo7xq/
RzHduHSKf9TwJ1tit0LrZ8YV9Of/SlDVTZwMyY/ZUb8l2OnDOLu4qwhRgHBZFo8y7U/mqqQMmrb/
0G71oMriuikPysYXpfPNVW/BeHwpfTxpytCf4VuP/av4ZiDDAdVnSKHqDR+zE6SbWFaCKmb8CD7C
WUNLUq7E7UUVpcu74jjCrhZXyRz+gARlQDXOCCSZNvBpV547QoYNWE3dTlRRsZ2i3AWTizcu7F9a
y+H7yi8+P9ntbFgXitqH68PePPtTLIAglVg+m3YWsb8e+6B12As8yrOVOVPhZTVuwM4UmPsP/HEx
vYN71uq6c/SlzdyI3I88E5rkr22YYoLjDO5NKcdyN9fkOyai6nThR+a6bWL+P7YNmvt7JVgmdUk3
ITv3Ba6c3hfJjxYTVSNJzKcRdO1xFufIbdONk2pQv2s7J+jVzgvuVzvec3aXA8ezLKa6vQMfB09R
NwXdF7pre0B4CJakU3oiGVByJXCKjyCke1DBnNq3trTvm1hPoS3+PicpVHTonD750U34z6QcvKdx
zp7H0IFQxJh1GwPXki0UkRVU5jdmZmhC02vmhtfQgLlUIt6T/7/GXs9s3ug6Vv7+Z5j3xUfo314m
ngpFQ4AYFZjjGjYBaAWclRx7LI6AMX9BUlwgF+P/Y+w8luNGmnZ9RYiAN9v2jk0jiqRmg5BGM/De
4+rPg2yNmjPxnYh/g0BlFdA0DVRV5mvI7KyjsR43gsrwwL6cJ7M9NI1ivc4aKbOqK59na7JeYW/H
4BC98dItnfEM/bxvZ/UgTXQleUmP5biVwV4fmEfTL9GiWa7Vhsx7SFve4EurjXP3JfXHlVwpH7XY
BQ5wRX754NnOq7fs5AOLnbycuan9vezN9OT0ZU6CWq2VbVJhVOtLFsA2kukBo5dd06vWCdyStc6s
Bhz6svLKHMOGQJJj6Go30Rv+rnzVYKqSkrOPaWJvbn89JvvnZhps8KgBL0PDcexT6PMJiT7HX/Ki
xRrWdaJtUWIOSyKTkan3YNpQ/Mpg3CO9nDwhxN1ssLHK36jSFQvrsvoT5cHdAAgFUGMXbZwqaH8W
3oj+T6gn73Gl4PWGd9rT6PThfilanAfNiM5yT7fHY7JRPOeS+wl8H5us0+h2+lGryORQaZ+/JBoI
cHvR8NawbAr1YnjOvNlfW612dqCNXs0KVxFdL0v0UMh9iaOIHDTsdwWZrIRl9dVL7GPdB/mzMKIG
FcEc0L7PwnoaNPPWh5hjtYta8IWoJgXb1Lay8xyY+rNtG/lKinS15/4ES+u/GE1QnhxnoJrstuV3
RUNbmPKf2gAWheH9bBStdnukYDeyDl2a8sWX5jSpNJfp996URwo1Hnejhm21K2IMHJeSuLj0VJH9
7BtION09e5ibQINO4eXmFLQMXUIaKFcIKN6vC5eQXEjKsHystehrpwA2t+16CNd6U8R79mT/ake8
JVZKT/VMifd5M5F/y6dfJ78jn0+UQvVilsxQ0kwsYpMRVXQdJJiiBlf5ceWnkRB5YKxmlzWkrzFi
ad5/R3RlMMtxA4+6H4oYc4VWHZlMZ4OZkr1tA0RS50HDAkVP5w0pGWu4XWwu6IEmrrdz0A+3T5Sb
LqEaftRt1O+QXHj/A4VRtZVQuPybKkU9DH41rtlu4efhg91bsoMHaSKY8JUsnv3k4zoEmSTdSRjp
4+i8Sd24e2yxmeWnTV5mgHEvE+/WA2Agd7GDSl7kkCIytu4QF9rdY241PkVh7lzkqjyMi0dcX5F3
g6e9Rm5TWY8UEvZZNYZfPKzaHtHyWtJkHnzdJefTFekzbB++8HPZHLKFSyGEis4Zf8XulAsjrklO
3USLGpY6hoIQ/UyClhJH/a2NnyQNVY+ZdQtnY1p/g3skYRlNMs+VFIAKtSbStJ/NwrnpSuz01Lo5
K4GSfUcMwCNVNo3IfWAm37ILfyg9Lzx5RZQdzAgH5MpR+42JUtlbs0CoesWyr7qa/A022LxOCMSQ
EPOdvTR7MXIOFEU96oP7xZyo7kmHHGbfTDdpor66hTc/e3WyRk01YaOJdiHMiMo73XaQ2oAFu2W5
ty0jEkjB5pYJYT+zE+CsljjewcYeDm6GWd+gtXY6/4oJ3FYwumFe/4pJk5w3eqtJFx5q1bTAJ1L0
rzwrfpGDr8YbhGrUx1tLQcChCc1naWHDkry0AynacUBB6h4zcrjMFY9BSlV0F8UtNnHLASrVr7Me
AlgQ4TZvgtyBsEmnDoB772K8e2vK2NSL6O5LCgH5civLjMd1OqTLSnaR1sjzdLzEk7YRBY6pMQaM
Upvye2xWwVH0NJqiZFwW5urWiUDmSTBJJnvXW5V28JwoPpglixZtVusvbl/UX0Y8RI0SfnfKdumL
EbEF80nWbaWzcnxYtqqylU65CABytLYaIzrKCASEDHT5ltXL71tmrv+mjyHmPcsHKMuH8j+6FFUO
P0WP1JUDcW1ThW3trCtS5GenCbr2YihhenZzvMiophKVgwTlIqMoAYI7fp4kB5Ak6jFFuzQDkZ9G
WIVn7TYyMfWacXkPE8v/q8ysd8tUQZJao71Ryji4toGKKkbvkOFylf7FzUKAhi35DHso111T+n+Z
k/Out3nxXlVA1eWi3DzYJEcnwzI3DS4dT/FILUIOasdzV6ioRxGRPpNd5TZLYWO7JA0+DdWQNfOL
WrvebxGmgbcNncHGO4+xfmABktYy9OsBM38pesSZFgTomI6fWr/7BA466eZPlkGs6jsenybp9Vd4
NTOSl1P8MGK9c5qVAtkOUxmerSLq1lpW539kmn4p1ED7WwWlAEnA+qGGlbGCAwNQLkrT3VzFBdLI
fXcOusHYxR1AyrF2w7Vn6sP3xioPvmPPX1FHf3d6t1sXNWsvcs/WF7OI4xMKcsjALE05tMmz6yn6
izTu44NSMb/oy/hIIzshvbPhfWl0NXsATb2dm8R/NBeVF6sAMKGlIUZgS1OEXCrqNwPmjI8S8lNA
Zk2chdQyFv+r/9FbLb03r5Xl7s3cU8kvmu8padtdnQAKzerpw8tm/Se676eSbPa3AmDLygVCszIo
ex5qp0cHJ6+/JplvPAVKlbzWAV5VS7jBivOs+P2wtuvIeHdD29+Q67OYDuDdUGuqWKoAQX6HWEBW
QasH3rS5exCTFSv9KMrBea+VXDvxMIHiXLxXqgGj06x1m0feluYzGOh32yo/8AN998xk/ihsCAlo
X790PrAKKEI/KywkPrzRyfAsg/HTF2GzSjOj3c39NdND+0XerhR74fuatX6QZuYEIeK5s7kajND6
UhS29YXx+bCjpl09JDpr2FPTp9kmaZp4padgcOWXVEvYCgpAsL38CUoSoquqy9WrZQ3qWzRfJUwV
04cLz0UYa+8cJtBh2nnzhR31U6X3MFgQScmfTLOaVg7boEOKRoO7Yi1TnpcxCydijbi3dRPzjJTY
RkFeHfZ3SDp/DPfchb8A7YE+lsdbYaa2a74R4CxQd4h+zLGCmUegFC+lR6kuMyljSYYZI1c/D36k
Ck8vWpj6iVRm/SIXBjr1RifPo2NTu/XLCxn99kVb6lIAaYwDVDFQtlKFMqsB723WVQfbmq1nK9xZ
ApU0S5Jpfv9wy8eVNAsTk1jZzc52Z27KeZ42jp4VeNVwkDM2y8k6MiJje49VQKQ/9VpOQeJnueLe
IYPlWmfplQ45UGD4Ne7ee7+zaodHoyeJEhXDh6t3PEF+jCFLYAKjEkvaxq+GS1Kaa7PWupWSmfUN
kJ7NprlC+IfqxIJPd2oX7ZilV95d0rz3yuD/w7VIQYEvu1dRQ17uXQpizZUdVwiLFqeQKt5JeVXG
da6rHAf8+6SFgn+C40nzHOeLon+ZZygHzu64vtnyuSoM1wTLiXq2jGteUPZJOwV3giZz/mG7CPFl
7CjxuQWVf2W0/PE4Fk4NbafoydKMcfImSKYmm1uMRMEsStPrCr69ZeueNbTOboinRs8woUvb6aBr
NRqQbfmt1HN0ytHaX9muVr5IURm5U2MFVqc5Se4ObVZ75w0sdaWXx+YYNZRSRHbKMfRukyNhvhbd
KYn5i+CUHNzlLLLN+NA4xvM0VT6pGw9tv9J+7PzMY8MG2ecer3q96ncS9NWx2CW+lsxvo148dnnl
IwuIWK4R8H4sfe2isxX44tb402EhAgPQNCkpBIoFp8WPHoQtopdztncWsJQwQu4MkrKpTsvzebGc
Kj+Ybh+t/pMglhyyxArX/aC6Fe/vueX72LG1gBSSvNyA7e4fh9D5lfD2WY4/1vw3bs+bwxLJ2tlx
55ATQGjWKvFFqEv165SU3XNbq+VzM7RvEi5JaG/gQhzibkK6RW2N7EvjBv2TV6Q7WzTv4hAdxWJy
7KXWynzHW3Ff21G70Tp2iQiWOZZz/Mggq3+ti5g1Du/jKPNGHPsyA11Jmm3Gq3Ac/elBo+yByhra
MklRRQ+lWqxLbQxNLCiy4NHTHeVa+tNXFzjP8R5ClCd49B2n3/CgDhsZJr3SYQwzC29t+GoC2QFp
sgyWIQMMe/kYGQtyIyBTyoFNg7Xq7NTaSex2WbO0i6XnU/D3Dyk3xRJ23UH2tpPSPZeL2/K8uC8/
y+k9KM3/FfvPENOydR5KlCbuHe7vW99j/7kfK/TxwK7+EvWOv0Llzvwlu3fLOKWqmZ2dyttKTukW
u6WbZHwYGeat6xYUdo9cQ71+Kzp8t2vuGav755DqnnaISaqrph81VjFDsIdwYL/wioSVU9bdn6DV
yCyxrrShw6rVjH+Hj45WW+TGQ9RoGdhJ1oV1VQbvUMMOijZbwP7K9DXT441AnuYs9R9MXkEradaT
4R3ijFy0NMeqTbZV77GZWfBReZ9NJHpiG2/Z0DkFeOttA4Q6znJwVcQtAydLEHqlY7ADKK0SvJ3e
BqUpaX85dcapOnvL4dM93E7b6WMRbJh8caz9vXFy2i7ZQBSad7JNko5Ob14alSydhMIkMIH+2uv7
Re3AAkhuNJvhcwQU5SKzYhCTxEDBI1sr5pJ/uLc7qVdJu0wLCmIIr1/ZvGwkQRzW3bSX+D1fLGNR
QsrWcuv/3F9qYm4dkwOnXL8nM6uxe6jqXahAHFpR4NWOs+L9PdbV9HSLNQ6yLqGSotQKBkEOkzVf
sZlfpspSwctZjpY1Jusk89rt0FnGwy3Iy814kLaeteuQFPRZWrcLbwN1DLR6zf0urSACFGJkfbBu
c9IjDw02b6s6cK1tZjtRuI16e7StjamijvdvYIGACXJm8NOg1kgZUKP7NCTXleJQWNrfwJynPRYZ
/r7mpf2med4p6JzwhwppeB3q1XBV/TG4GlM/rr2kin5QFz8YrpK/F1kRk7PxnmzND1kDIVqApLj3
ZCgRFZbBe5XQ1B/awkteJeIk2RWAwPQoXYDBuxWWHOpZOi2VXXWW4KgjvY1l1ztEd+et9GoN0u0V
mjxr6a14QV2wXQxXtxsbRyATpe88z+OobEc7ay6wXBDUD8ynsi/HMwRiuPaLQuroLp560u4rblcv
hUumw32iJMBWcGhT0QSh7arsaq3CKA2k6cjdGbDOVzWp/ePkdtZbjk7mSuFLDpCFZtx3hzxQxxeF
f8xX/lmsYAnXUTw9OmPxQbLQeku8xjt1MWg06QzDLN2XVWttpRl1XbkJIjU5uiGyJkkcs11Uk12C
kjnW2CBUWpy6r2g7gm+hFSyUPj+c3uq2W+Sgq+5sRg3eRWnx4CB99yBncmCXiB/wVJ/vcTsUyZRl
cJWFyXYGec06+59rs94qj4Y6nnuQ4FRvom76dSqWblE1tgdgZEdptTCVi+NtDKvU8y2NbczduAvs
oHn23STet2XPBr4JSGbe26AjjKvvGWtlqZxL+VwOmZHGJ0w/9/eyusS71PLXuAP7m5mEw2MLptkc
2HutIxy0ToGJ7m7S6f6zHFzdN7ZFU5qb6HcsTEnB902tHmSIdLRVeIr7mSr9MiyOC/vQZe1f6Cdg
PWyqL3JQAnbWmMZlgCjcOVtPir8fKdtdpdevLO/oaEm/ul/RpoDLlMZBV69KtJdhgoQ7FN02DvT4
HMXaV1mT3SnXn9jWEuS9dHGyuDn8Z5zVWe4WvEe1UguP9I3ujtWmVlJ9fVf4A4BHT6c7HzegdYHx
1rEyPffRWdSV6yhknz+bw9pamhKTXtcN/4YiWBzvcRJ38H9iby0DmGwpb6jjFVUNjX1qXl5zpUlP
Q622bMHb5MVOkAAcy27+oU7hJi9G/y8vm756Wm49Dv1krGXjJgtDHWjZJjZ7a3NfIkrHMZzIiUyV
d9EAnJCg8qyD2Q7mFQcQbzO5ef81peC8GtEQ+VNDswPgbh2AcTD2VNmbH52i4yfZZeOr0kVYINYQ
C83Ywvd7CGf0fFh2xajoCNLWKvlros1wSyW4yoT8LBIiaxA8IxUCUObDUfdLNT+5qtGtXY2lV4cu
YH7CToG5dqCCro4f0giZoS5DEzmrKiOVg5KS3gIyxwktL/uWzUXud+usxQFcgmMFw3KjLv2303oo
nLMcJAjP4uBXkXKQ0O1ucvpp9BiQENOj+cFG9KhefbqZlWGV1Y1hvdGXLCxiIv06YCbbSipWYnIW
ZVhY6eO4biV3e0vZ1umfeqyjW2h1w9YZm+mb2wWotYX5n8wPwbpM3fQJ9F9y/h8jRicN1noypk8L
6fLs67O91qs2v44ILjzVdaowqeGeLk05qGPXsGMyXvQoNqlAMUwOc++vdM0j3/w7TtJ9XMGQ6A4y
oiqSq54s1h2LSOqYPFjqkNzEUiUiBzed7cXNV9vZfBe9DWJmxp7STbma83z0Nm02/nHb9MQIVsKK
KVlhmZxJAUQJ/kfb7id/e1uQdGzhNknrf52YDm5TCxapZba5zTKZh8re2P0MVYwhewQPVprK+hKo
0ZFH1zixPqqNjezTeacd1SWmKXOgre5ZAZ3BvLmM032zP8uQ5Qq5S2RklXHLI/y+833b/+873T7C
UGCR6nw0fgF4rDLr6yBzUH0J06sx4MKDbFxzm/XhOJ3UqrfeQrS+92rf6XuvT6P33kmO3eSe1Uav
ng3f1q9Rkn3ckpP9oF9jI/7UypkHJ6p6B8MLeji+FbqYsRk2WxXjqVUtdrBJaVSXKX+84R5Gx1r7
0cyyUjw5Ut4XtzZWCJghdL/7b5gItGJ+jRfEBISn4snXr65hLkq2cpT9sWyXzTD39shKvkqo6/D6
pTyCHbmODFgE6BTNCioL8oPcY9IUyIXE0DBuD7efdRlstRjeS0x+gPu1TtN1VF0X15oZt4VTi5vJ
PkmjYSd7RJDxf2SzCwCeX+wlKL3nbErBKN+QGYXONrsGeiB8hIq05wEi4MLpAzSmzZp+BVX8PCwt
CU3Kz8D1lRdp8JIHmzQX5Y3+kIaJuQnrLNkrTQ4JU+sv7hyTvkfD6dMEgeCP9RDjvyfzwH3iCDw1
39kDb7H/dLTNS4y818C881KYqf08uuZT6PTRBy2cWvyJVErrRR92YTEB5417WVTZ3jNsU6Loo1Ia
7RK1OnWy5Zo+aqExRIF6kF5K+syc3NkvX291tNYZzOTBaT6wN1P2uABqr5bRfwPKlv3JY/LHAFDk
dYbiesBUY0b9ufueLyswzU+L1diy+5YFWUcVJnE08wUQmPPaTST6l1Wb5cPaTiL3m1wT8Z45Dc7c
3FZtehWGe6P13NuqjcwaUlSlXh55/QYs/zq4VijR8aUGYdANrAvGgBRmu2AVsihPrmhJvvVLy08R
ItKTFMViJV/WRtU+MovwWTpTZMpWRVHXF2kmpMPXA5ZfB7mR4SjDYmUBEy0vsIJLQYXI61Bnub0K
Rgcfht8vUchr6k5xqSbd36JGFdaXiP8+iCzz6R53Cpcaa2M9SEje0k1vOBvm+OIhnKvvWZwbe3AH
xQPLoCRhz4vu86ib7zLCl3Wn+JGObBQ3rKqcddin3302B3tfOmSgHPqEbW8QO+/IlqFkdbuDjAnC
4nvopA0p4Qw4c5BB9tex0z1WPmB18K7Lps038+cBmiTWacs+cTTT5xrkDst5SuquR1Haq9wzipt4
oDaLX9ntFMBAuVXGkSu6oHiQQyd2Zvcxk44toBMxd7l9eq5ddX5Es9zbe1mWHYomrV89Z/qOAGj2
Z2jMH/XU4rQH6n4BDnwaIDI1CGZ++GmavwxelmzF2xo1+F9O2BOcTpQrF9drGIXxlPUXyFUBSrg/
qR+Qic7HDy1Xqq3rgxc1Nb4/hVMmG0VL9e8ezICy1OKfuISC8PRK7ZnkQHK0CxVZ0FwpySQof+te
5z/h1kyNxwneAlS1vgA5Ti9WiwCpGuso4rFrTbBmapBv4v01WOOJQuBVYtkU4nr2++B0wyXqKqyx
fodkWOspzcYrEJiUDgOZHsgUe9vsKgwP8uTPNPreo3r8U6uWp2z04y8K5t77AInno0b54wkF5Ips
Jjjryu4fcHwov8C4P3rLSyNHbPyooyCwkSZp93rtDj7Wt0tv1X+P4356y9E4ePA5hYNGGJIB6tsI
t+9llOP777bRa08YprOAcOZ3Py57ijZKh1IOZ1Qc+tsZwg/vg+oaO4lbotR6H+KhgF+ulGLqz1k4
JOcuwocnyMpDJeKJimpYKxji/2rnpBU2UQ/0uBtMaP69p60E0xka4Xy2rAUND5fy670p8FAZLL1V
Fhisc6Kvwm+PEemNWa6xpYVUngyIA/oFuXfplEP4zwhpmUo04Jug/hoRpm13SMYY+FEw/3CTajg7
ttW8KGFvXtXI2neLLbOEgALUu6q02809tlxUdvamb971Rfq2N7tvpHDSJ4j99mvW5NimIoGbKrl6
9hBnXyutabybMOe2ejjCkAw1Zx8XY7PjySxQkmnDnaa2gKnETiaAroHu9RJdMhMgkBkk5oRyFsMz
sJGl3tcxziJjqylvyP/Me9zlhq00i+WVXKHNcZSmXYF3cPAcvN4Gu9MqJBv+Cushepk65aT5ffBe
qyFCsGVvrTx/PmhV/6dvJAr60vAfu8lTN0rh+XshPPZKhKqWNBc6pDRHLMdXs67iSnIuq/TlvuCS
M8Q1UeAerHknCzhTftF7T0TqgNo4xZy0DvNdV+Tauco28xwM323fH7e8VdpTEaNA4qXR37JYMw3k
+NQocJ8xTovOGFPE27xnoV6jfu2SdcAy/q2zMu2qYDhGzcwz3m1K8vvBzanbCWimTJDnngb/Ik0u
svvS3UV+A1WAv8eTEirGNUb9SFr3TZq/OO8VFkumW2wprMXaCGuECqKPtN/RDizmcgF3DMnGREj4
Rg6wPbywdTsIj131vTS8dl8i1f+gqLU/o1DPKfnydt3XfbrtEkN5kJheGCiYl9T9DmgMvP9qLqPv
YxQn2dpZN5yxbwp2rhP00NU6xPm9kkynnKqksIBhc+iXnv8VGzoqDqk5vfxnbCl3kaCfXcqqdoHm
412J6DFlkUklu57FycXWcdGJ9RN2eTAgrQr3j96xLrGe5E9lPqyqfJiu0kolpBT61rbKYCOx1puW
LFLPVNiRty2aoDqPkqi9tyWYBDO/k5zeBkW1sebt0gKD55pAg/KzAln46x4SrJJdhaPyY9k5yqos
8HC9V1B1PakulGROsvuWOIm0AWFQx1vJZI8BVY5v0eU+eUv43uyCLt8EaFWt7x23+T5EeOkfcLNn
5tG2q9Txv4DyaAGi3w830PkNZS7486Qu+UIsF4L1NXPqZn0Yb1M22E6xcgZrQqovibafF6yyau0T
cJB16kZbad4PDhokitP7ZxXFAWeVJbl1Usv4ZQ6T+gFxfPa66rjscMcnT2t/apPjHu+a5q2CBnXq
4Fktw8DoT09JYzpIdP+6ch7s/mgC8/L2WuEm3wIbn2KQicU2CVjGOH74nmeutgdCYO/9wTHfFD89
CXIxYwG2BvSAKLw9JtdpxORBBEnUJDmy8J23Shgnezfu23NnzOpafLzDhoUupLzhPCh6/4FwsKUU
r+hD70s9Gp68Ef7rQq1NFDKr+QBuWPi4s6c9DUVevCweEUzV6cz7UPfdN8VrfyBI1u5RPaj3InR7
Me1u+MNegnrV1HsRuf0mwWxEBr7y4ddqg9U+wIhWYMqBdUAaqWHxC8AnHNv6q92quxvoAWHS/aBG
xq1Z5cXZ6er4C/ybWw0hY9eD5pZ5kopBbFf+s3O9lxfGxuxPLDFicNPMwmuYB3iLFW69lfGNYY74
o4qtQkQFCGFl+zST8L0XSOXsvh+UQqo0qyXFE9bOUTBi94/U+cphR++roJqBjEnHgg/zF6CYhEjz
a49WEG7uFwnETG7Uo/K70QXomrjsiapwaJI3bB6DFygft7k7nKddDF7wUabtujK6vRNgOH6b05fJ
Pv7/jJCVQDUW6YVFw+UGN87xiiy96amb9PRlSrJnCdtUkPYthim7oUDzYmGvb0TAY1os2aG6GB0y
7X0MqEQi8yJsojToLkssY/LOXU19SILxLVjImq4fRdu8yvSjCnTzo+sf5g6qZ62E3aE062AnzcLq
L1WSR6/6hLGGl1mwmJerO9DAcF7U+tqxinpZ7lqG3/K6zbDn5BW9K5W6PLSBw/oStt9evIM6p1eP
5YA8lTTNsSif9Ra9+NKBuw3M6MVFUPoqzkKt1Z4HIZNkvm0gL46etu2547GI2SRaOlNvqk/ptlqa
6HNMZ72L65X0apUav5RszqRTDnWMrA4790dp8UUAT4twlj4b2Le26XROHd+4ulVJyi2sYF8V8d8S
svQZNIItHVb2DSeu8DihMY/WsPIaBFFRfYXHXa39fdmV0x+Ar6v90Jnd3kiM7g9/HzCL/kEtq9rP
KnJ3EiWhFfR/zUpDgd/xml3RRs4zbN71EPp18BSnRXmwogJYocqfHxfm4YKyE0v4MQl2TaPCF1w6
ersZLnIG4ADOgbRvp5Vdn1JHj4+2PgTdSm5xvwZVCyNb1HKHMHae1c74KYgaJ/HzlesGiJK5dX7m
PRtsBYNjuTvDHYrvgKe1bWwZxakBQHrqrYQsb4MJpDAuuphdSFTVP8ZWHyEqpf7jZI4mhr9+voc1
Y3yRsWV39Tv8jHzVQlk3ydyLltnYRWXDGhnp8WKhW3ExloM9q4W/a1y/XQHtA5rTWmFzTT2cSLSQ
5U1v9WOPhgXENNXDP0WZU/3Cmt1GckEBCeA0Zxb4mEZIh1FOzdlaDn5tnCLyk/vIJ/u1dv06PhfK
rLlYb3Bq+SEO0lad1IemR6EVT68zOWrEbeTU8tKOyWuu2yOl0E/Ze0NzuvOk6atbGj9ZPHtCrSSj
L6e/u+9+PdTk2UZKO4WziPc3EmSeGR6AQ3xkhlUhqv3PgV1uM66kPXmUbdOeio3Vfx6C0WB9u6Jq
p2ztxqwtP112vxccrGyXUUfonBQGZgwgGF04gOBGhTmWmRRHAdl0kllOvSw/yEAJ+gt8+AbRWUar
qpsfjSVTLb1yGIYuP9TIx6ykQw+tYw3Q+zSpan8dloMbGDEZ9dLbpgh4XO8dcuaHxSlp2K1KZxgq
2Ossw1pVsc+WggbD0pK4jJcmFsQqpUdEqKQpHW4V8liG0PxqEG+PcPzf0DpGaa+pw0c5SDy3IEeX
aNmDlft3h6oWByspsdxbOmSwnBnYiF+t/JrjH2LeOiXuTPkBvidGOalx+E8eV7YQaad+pFQkDtKS
w33P0QXYx9qpux9LMgivphdl61smBa+yZ7dxkk0wW9FVScrgkrh+uSUlNn/wmJ/cxo9+ah1bJsCi
xStFVEx24iY+dvWkP3feqK9kCCKgZGG0+bvcjURsvW5nv9gXgaNhsW4oX7V5sYZuuvhnFVprqNFU
aFpgVHivGd/NDBB8ZRvKFzQnpq1b1NNDjm7NURk9psbSyB5TtZgX+OIxCFnvxbnmnoUS0k4CFYw+
Nzu3Boay7NVkMDS+z8251sZVlVr9CWksbR1Y8MSwMFkLWwXgIfsbqwtfbT+I9gGomBOvh+ikB1QX
pzGjHNR1Z8vGLM1YDnLman12Tmc2+XkyXKuu/xWXzroz0l2tUruQ5r1Xrg80dAMaatG7e+/9Lr8/
sGa72bEu/2LbyJ03Ttsdk0Xipa5RsUiG94xp/Ox3jb2WsMW7gjWEVz/ACLZegZvsrUUCxhtRRwcI
DqprudpNkcVv1fClqdC6MB28vJxlmFUgluBO4aPkQyS5cc+M/B9iMiTXZ+XolDaKxqRSbnmSoXsO
51ijkgaNxGr4QhfjiYrOYg8bs2ZkDZDu/pNM1gt3naSd9nCP5ykie0t1UlbwgaXsKN5VpzmJu2rj
JrVzKEL3oU9SQObwUeFF1QsvKu/QU7TSctzdRuqWjYbdiAQGapnTU2W3zyRz2rNQu+SQ53my1fGR
29w5X9SQs4vpox2zXHQjehVcai6XSux+qda46iZOeAewP/t1mfTexy2f2qrloURy5iycutIPkaaN
k/JBmvXvphCPEi/51SvNT70LZ1iU3e/XymA1s4sHYSndByda2W1ndeK3W3zqXJbESh9uvcWMztp8
aoR7PAQwqXRjSnQkHti+J6Z2vh/mJtQ/N/kpQAj8HpMVpIywIv1zlg517qNN3lQOhECVGsVzqI/+
yYTBvEEHZPojDoYHtUNouonrei9b1f/sXGXzGy5IJumVg91k6bZtPVTXfnf0slW+t2WgXNzWBhIx
oG0Rt0R0oF48P7BQ8Q9sIuCO0JK4GIBI8z6iN9rnaUStf3XvkHHKrPuH3hqfP5mHyJBqwjwsTJ0j
2aBXQavbC26d6Y4Ho0laEnE0ydhiheZUr9KSA9KMlEZmTBvlqrZow4flHvcRcg90QX7dQ0Ys97h/
yv0e909Z7gE5xTlPpfmXmmvBq5e6X21AEA84lISvUQXBfurnaiedEVjZs6YjZyG9ElNAahbUNl4k
5LHLXc9pNB/xgA9fa9TvyJgBy5XeKiyap2ox4Fk65XK4IfvGgh64sLRxHvatPPwbmQjqTthpvqmx
ZlKkbtVroUwl2y5vAmRUzo88jFRivUx7j+f5m0fK8GQiBVL9aAJIhinVbsN5dwuT9NZiV14ZVPHn
KcHxE83Tdo5RE1sc0RvijuITTxuMxZEF4SuNZoBm+PlOMGFpDO/T0DRc3ARjRh7sX23pd+3BWwu2
zMyDl9B04g1oFixC/CobT1MZPJt+wYPTRz2vuNJ/4ndQvw5Oyk65to112tTRD9uzeO/39ruCrdc+
HbrikMVW+MZO9kEGtID71+yEscIYtenB1IOj08JQcfk3PXQhZhmIYznb1PXqNzee34epdX52hn2M
zaL55ijdtPGXoZqdzecJO+r7UNEK/fdQpszo1JH7KPhSXtyiLbeqX2ofAySIRGvjn65jBLCOu/wV
8blh7/pzdIRlZD6D0EEJaRlSJu4qDZ3xez5bKcufIbyyEAzJFX00Zp6vqeMA1rP64g+lCb0zYt3j
S6a65UNYKY8WM/+LhBTsGDalY0e7fy7It0Dw1EfpBbmItEwB/Lzo1Zwd3GgpK6qvxkG6TcPO2X98
v12qeFoIsspV1v+PsvNYjlzJ0vSrtNV6YAMt2qZnEZIRjKBMdXMDS3EvtNZ4+vlwwJvByq4us9nA
4O7HwSCJANzP+YUMBi2aKg016gMq+9FdN+sZqAItfmzqnmdCkvbqpW1Q0F76MH/ozXVYxZqY5EGO
pV4TKTwLuYVDozePPaKibzFRpqqs9ipuqdtE+TFKjzSH4hV3IcJ0F1dVoQuTYTrZU4Js+aCxL1+y
S0lrlrsqx4te8RfUYa6yXnWBl/tVkD/6JWY2sVe0Tyg+hXxdvO4kzQk20xMiOfoRVVfA19Jc4mQg
wXdRgUuDq9QStvQHaoQubQbzJHZdCIkqN9Ald6yzTFjj+gZ0Y5O7gOv7zksP1eT6Z02d/XOHKhQs
+KWNbvp1SOuG1cmvvsio3gIlWuLeDVdUDpW9DN0OhW+o1tZrknz5AqVwciJW9mXiqLgw6pZ7tgO9
Ty4hTDKfm/zIwx4bVFIYJCJ40W8nPYZarhjOVc4izfZRYZpfb/2piSssFeXWubY45m2yNBuPdpIb
8y5eOjVtWqdI693AoLjhxvL84SgjcsWhYydkF9SxSZ7FCKNss2Ls8CLF+H7tSXNjWNtAPHKnw62V
sVSiZUwOPRBGxmTerdedu5L9ordv3RTBU8WiyIpt6UurVAHCQAejgJEEcA75YD9QIljKS1tR+9ey
Hu2LxKooDN0Xo/OtCRH+2LLRmMCNNu0xHnaSyZH8Dd5V7tGwEywyF9XWckZ+cIMiyOPUdu29hLRL
7sfqWveY5aH6Ts5VrrLEtmX6FguJ/Z7fxbuObdJsDN1OzvJhdGvQHqjknOLGV1+ka7BgnPHWMWEX
8qsNaKS8mNa4S+wSW6ilK3AAlLhAWje3WZRhfzTmz7ydKeDoqf9cN+EXr53UP0hu+DtrsFExm7ri
SxZ/LPpA+6NvNJ6pDeQkDJC0P0hyILaYVh/ysZwvGCW3W5ntGwV1ErhyD3naPY4uagyY3YosKbla
bszAcc9soZWNtnBboFG+NcXz59aU0VuwGAQ5EX48aT1Dxixn45ilrUppugPxDXfsm2I2e96E/p9K
PCFuPudfyiBANGRIqb4lvXUaUUnZFjNAiZm9yrnHlvsaJfCMg95yPthp0WwS3Yt/IhmwcczC/CuO
tSdnUKo/cs3TtlUXKBCqHPXoeGjjO1YDH98JujNvPuUUpGb7+1kCXu/c14Fy+vdxLJeKw4DMFM6R
Wv2MCjLsvu+jgDpbXIBphGU5XlnvG6z4g8YyEK9CqRjM13kteq3HpnUvHfZ77/BMNz6SlviXcplx
29CueKhlIOWNc/BSb/lv+WX4Ed7iIcSr9680xNyLCvc3C23ibW911UtbRPZBDa3mHrJsfskrJTto
5LZeZ9+1NqpJhmmZ7oB93lNxyg+qDenjJw6fLzZ+FMXsWSc79ycIfTRTBC43KYWAB1Z3NbLaC754
qZLdDtrQvQYt1sPSVaamf8g80906ASgPCyjfuii/NWW5L80qCaOryA7cmu9GKUJfZfUvo32h/vXG
hW0chXq3k3n+PndN7+yk0Fju5DRd2sM0okEhp34Wu29RAbo556RksxQb8/OAGUm+kb7BCv0zoA37
UAzDqzPMiDcsB3NMWOTLqWq6b523YekbFOMPvWx1jDz+ntbaESx9M0jH55pVyRkdEDy0vLm9H5PW
fqyUFAr4aGU/IodNglqZD56jfweGqz26poIEpAvpzIacaANmpXMY2LoFie0e6rHUH6VPDtYcPLg2
e3KrKvne1KOiP9j2s0S1v0JRIoY4bM5fb7NlsLUcyouV/VJ0GEX/gn0lLR4qedJeVriZNJeIDIvB
tkD8BsklEKDLQXab68bTT3MKaX18kL5bSF5SGdvc2khDw/eCybOXwAoRbErEk4ckmA/+0U0L86yr
MA3dvMj2Q+LXyMon8f7mnAh2xHvs5/mcl7lyj64QhJzYY1tiaoEJzZLH758ZDk6DYLhDvyyrzcBW
5l4O79rvTmXIKfTiPC6yTyOwHW8YdoXpx98XH4leAZpiueApsT6oYKUmzQlzvvw4arr2wez7nxLh
ODCCEIv/koNI2edloZP5zLsHR9OUraaz1FcsBWCak+ZbOG7lBXJ7/dlOFocnGFrGoJ3jjL+ENP97
VASN4AtSqW9R0SIlK1HU5aoLmGO5lnT7g6WdcRsJEdTn0reoqntKobGdkmiIXxQAVlgdaOF3NweA
Y1NdZ40azWcURNp9n7TWt/qjGiTRd8NIkAfWDfdszrs6YrcP/RZanBN38PUW5p0cIqWFmJ0q3v7W
R44Nht4SLX1I9IJLlMC4T3184RPnOBb+x/9R2zzvVaDePvzDm665nCHkGlxXhfSoQjNGYuIFVdQN
QX1vIJuOuFNqDMCEyE+HB+ze48Xui/y0KVlq6QgljR2V4NitmAWxiiLCfSsZ62RJXq8THF2DUhvr
OjDqKtcviAgelb5T77Ran4DULulyBKLIkXegztBKqtForC37DnYZ65tx+sKLKD7NqEtiGYtAobf4
oEdtnj6gBzs+jI1HjsLoj+GA/L1ohogkyK3vplXSWv5bnIRI8C1O+iRY+iY2CWT/FrDYLeZ2/du1
4sEet2XW6hQT0S+62T7NiRbv2hyKtlDKZGAlj1W6ql6j77dQs/KzzWgF2aGb2O5C+4rtexcjDnxq
rXZvAxG+lz45k4OKX1ZzkFMj0vj63cIDPS/qjQxpXph2i6TanyxTqkO4VM7lkEilXE4RoWP6tGi6
gfj8wEujOv4eUzc+MbfpciZT5OzXvPWybALefoyTjT+KkVcHu0DuX7mVEcVyzgv+QG5x6VpHnRV1
u9z4MCiccwbxab3v13G+WA1ZePxqHKNt7vueBMD709E2nsvIy486mkH3EmOEWaFf5FQL7ewcjNHM
YmNyao+/Spjh6drr4WWIWtR1fp25rIMVqHSn3/pjmXGLu82NPe7balhSib+ucotTAnKOyLH8k1hF
PiMFsohXqGnTRYdYcbyD3igvxS9Bi3daF+hFEc5GcNz28oYM+UbsfmfodBhE3ZP7Xrk5QtBJBHjZ
afhlDABe99LpYkexf1Nvh7pebhsFmkEb9PmdFCpRK7SOIRbUWORR5xyKKb2SiPxuzVn/ISj9+AN7
QhmSg1Jpn71hNq/SkmtFvvJBdTVj3/Wx8tmuim0M0vwrrOn4MOI5u0vBY2JEoR8hm1qbaNl0hvEM
pjdmN8pDS32Qvn7ZkiogIXbhshuNZDc6L7vRjN1ogmAvjpnLZrfstA7wLNEyb/p1aY83OJYE1kkf
NfNRDvwC9qbse26Upc/RKvNxbgPr0fPNvelVaBD8ik2R2bhvzfH+1iVnRkoKzOm7eitNIDIlxllW
v4OFB0QSxJe+RQdu2qHJM17l0MaBhfWs1rMj1qONyMFTpe7vDIDJZASwpeszvGpje5xO0oxN7/PY
ZcFT5MTNJ6U4h4s7Xe1mHcg7p4q+2m5ErjFDm3lKKOb2Rg+m3etYqZmtw/uWw1THfw1RapylJf3l
5G2T3GUXt0xCDdB5IOOwbyyrxU9Mh70SagWyZst0mUDNeDxEOrKLMsNte4qWSWix9U/7sDrVOfpg
mzGGlSmHtW3AJ7cUGORAKvN0JyPraTKHBSvsyjxYVfgzwViSTcrSFxF0MMtc562FtgQggCXfKmqv
gW5VuyZGPO3Wd3M7EH1YCamWkNnOuMfc8SUke3aOXVioIukNLvEjOJX0NSjm8JJhYoiUI4qqv/pT
B5mtf9GPylZ4CdvkoRwDVNUcyLqdq+9FDPYmENtIZVXamI5jc1zy3lNAwAfHW6TM9lmE7yAPuOSC
VPbSwsn0wE3q7dbM+d4wE4ytaPTANqBikZrfpU90enoR+al9sL3mpF/sutJ3cTmZZ2wEfhSBV34L
rXI9if8++TW0nOAFVn2THt3Kv1rO19Ifru2CUEzrun1aWoJmzP+p9Wssg5659fk7nVaggpGPfymo
4+NDuih7FTFqtFNsfhEsQ+TaeGzmd6K2GOtILgKt6WoI5SKpOPwSV/y7W2IkWgJI90v0OAzkT//7
BSSyGcEnOEX+V53MrFxNKIiuWaZ3al9O94o2TfdyZmJEi32WxOA2kSpb6W7yxLwrBgW6CuE6k8mU
pLitYrf3dsF3EyXodrhdXfog2CFGmn2Z/LY+R6iB7qSY1kY6IMMKCe0Oj8ZXXS2v0h+OmQJGKAm5
Rai5mYZzaXyE8Nn99w+1PVLHX/qToK93xly1Z4SSlS8/pdMI+cQUuY8ow8cQF1nYspbGysJiH7KA
Wj4X+kfpzicoIQn05/X3lQ+6/mJyuv5Zbr/I+qfREO7fOga/kAT1KDPttarJN9kQDe1mHsz6YsSN
qx0Mr/qoTLV6dMOouaQluxMb5XzW+QdUUKxXwzLQOjc8ZwN6xjph6Gy+TjUE9dyxy62MthEEh67c
k9C3vXqLIBUC4JcJgfGLZvnm1vcba1sbKqrBvwZuzTQP5maDs8p85wTaOVCCwt6W+RTc/7tTF9F8
0MxDXGzA+c/nudtLl730y5lcQs4qHeFTNDqRBprR5H7jvzTRAQSdcpFKo1QgI6O3T2iJY7g9sMWS
gd5wkZ0MSmO/dhZJ/GSWLYa2oHGrHQq9mzzGiBufphkpDHMTItz8GM/jd3714NSMafpYLQeLr9Kj
ptboKViBu5em01pgtQt8TPYJYD4KFQ414Ck2cAU2/R+/TaasYIPeQe8xAcC/kVG5TDV6W/kE0kXK
5oSehXoxPD28Nwp7sbHQnvqx0PyN65u7TvHDh1aaaT6n2zIp02OR+eqTiQjiExJS+GwX7Pz6ZZ5M
TnPXf0BO561L5pZl+y11hvIsYXJwyX/s4ZFou1sf9dT1U4CSWThT3qexqdHq9Yz8GC9VmxrdhLT8
Kr0YrvzqNWy9+Jqo6PpKb1dGS+ys98pznvf1pikQeGnGQf9a9vW1dQKwDAXC/bjJZn/2ESgEUKj+
p7zDHD6OXeUxsnsPr7uuPoe16lwcvQZ3gfPAq1zJbFhRpn1aNRGIWZDU4VIySbCpOZiKm35ge5Mu
1jDWz7aYt3k3W98GhZWCl8XjY7OI7kZx/70d2SjWto4iqmmD4jOi8jktOsSPIhSuloIgritIuy0R
0vwVIS2ZNCSGumvy6KnBFGV9NJSK/8ls5+yZr9/wHCXh+mjQW7wR6ki1DrJRHkv7k4mB+HMEPPS3
KJSrLNyPcF/I4pTV2PIsD7PgRUvyBq0WWtJl4Kr+SPHkpev9+l1/1qOA1QyYDQyLqeA0BfawG+xu
vKIvPF69DA3XPLJJeKI4ucdlaAwx2HOeu8Ao1v3JbQPybkMSZxauSbIZWU+zZDFroay98RIsqye4
70+1S95OhUC3FxlRM+nJIPOuXXRGTdzaEUkI5yMOquM+NzTrbli0uuPxmzaOxufInY2z3WsFACj8
5EKbd4ibtCUFRM15jkwAPovtXJtYoAQG5YNhg68wyBM9J/qi5OOSAtSywH9W+ZVX3dMUhSJ//ono
wltk7KVvkSgLAV81yToK5gSHCrdVfzbzTifdcF15DyvFQfs02E1+xUsNZoQwIVb+g/Yp9KMcFxQc
8hDduwqmQDW/xoVTPbrsJfxN6Va8J1hvHVeIgtIFFnirJW+3atXGsXJE7hMUhmenF2EvgcfHnYrk
xUtkptops4f5AKMs+0yy5mKXFntOSYmjakBesCg+ZxCKLxA61BduhOLSF87nQAjxmLFYW+QRmqOM
2pY6v/yUUzmQsK1AUCXOtm8SSheJWn0mTQMTslYusQngYpMMc77FtWfee0pSPPRe52wHtV+ENaj1
5iRynmA7hg+aYUZbWfsl7fw2oFPteBhYO2/N2owwhW2s5FpUqO/nvvZKpabcIEPt/GwHkv5F2n5X
YNBt+yijAhmE5qnQ5uIYsdbbwcqcd1o+DPemOpY7ebyYSfWsB4bzKv0t+xuSPhScf/WDsbyiLFb/
cM00/1wWvZKfWocilaO2+RWwNMJpi5wfmbj8OtbgwKRs0E8bC+GYB4Ai/r3C8lZwXL/DvZbBwIV1
vhBhbkivaPDKM4oSGQpX+2HhVqkNJVkj90qMUPP4bixT+64xGnjBSM+hIUOt57X2S+S9hlF7cFzb
vpYGpVGlhfyLEePR6oruM3YW/bFGA2m5d5pPjgGktZjzJ3AHw6af0mIHt90Eqm5rn7XqRzOraNV5
jXWXBeNEFY+mgaYSCWP3uVhEpGq/rzbaGAEGX2Y3EcJEFlSYN9JuBAkFikp3t2ZZVSt/a6+kXx7f
b+138bqhdnd6NhjbsS0nBCFjsBhA0ne9jvac0xXBIXFq+zBhuPnJiDXKELyJTzJKjiFBuT23rjLq
xOad0SflSzY4NkLbdxIE6cp50qrqUVqGHU1gqkOqfsv1s74mx5qivZvDi+gsp8O2wcte1R8AVPvX
fjmYOfKWOjpVR2n2tTuDzC6+SkumuE302THVABc14oEw9ccYmcVdVHjGHe5fVEGXOlxlFNAnkrDa
Sr1O+qQON3g2kAU04m/9ihJqhyUFutoySqyM5gnA2yVWuvLUB3NbTWz++ZtvQc5/rPJxwpgVPAMe
w/HatCM8oagcjCDyc//BKptPUoKgQuk/uEr5ScoVbuh5MibVCmuJdIgU9NG/mLdcRSL9AuKqRX3s
EKnZUZaPsmj0FRTrHTuML7LMDP0wOHr5OO5klFVp+jQbnwcdS2GxIV4OJbLWV18bjreEn40en3St
+T68IDyszPujX3so2CRFepfqxWd/YaaloTnc9e0Yg4KEt2aFQMibUKvJfNKEILs3m6j/kJtR/2Rh
KVFFf7D48f90hz8ToBs/MwW3pXC2ylfs8IxDBI79ng0QSm+BtThXpM0n3y5/ePE079zAbrbIghfA
V3FvjXXNPjoiOgN+/J/aMp4u412q8xWuoIv8TX+d677YCCGvCrvmBQ8Vnj7ldJWuWimQV4z1VyHw
ySFYKq+kIdGFXXh+6+H/c1IZUmwchY2rho9eMfNxstjZx03nnlzRO9A7t929MXR7QNwHJ/bY3RVt
BXBlUj5acKgl/2u7tnlCVWfaNRNrFswYovlTHYIOTEkM7UT+ROTpVuG9ftpRo8Vt2TasI0z6V9ss
nGsUefBtljN4UxwqHv5h2U773wYkZKDOgn+Ts5NWnuEsl46IhKSTae9D5Nn2QqAQf2HPPCA40oDw
gW+hldpdQ7nwrGGYNm1uELEx909eUEZnAX3NMiqnAiUjDQC4f/yn0fUKy4jMk0sNTqzuTWxfWe07
vKRUBSy/U/WZfjH6HyMvd0TkyXyysmAxb8jpkihttQIpQDYZDaBNbdME0MOzftJ3680k7dEz9F0B
gFs93sbXm2lI+odV8CIbPbgnGkIeQd8q9/GsqYcuMYMXFe9RuLhG88dguC+xqEbz90sKS/3Ld/o/
VKSJv6RhDr+7joLnFPu84zg4w91o6T/msXttBUnV2A3mIjTX76EV69Z9pw+vUals51ZfdQRWPOjI
32vD/5Jnq+yzXCWOHnCuXTdca1+aYNnCaqdGYNwAfBk0H4ZxVD93O56fxmeKdTqeGXkHpMQzPmOC
qx4iozEOMlq72GyZoQVsxOrAaJslmgqdF6EcZ2I3YBSsG7UpvLdbnGPlvy99fR3HG8MGJi9NQ3Xe
QqQpB7nKESjxcKfNaqIe69D+Ontj8YZ65TfRyH8l2yrJxl2VImSFRnUbHIUOLofbyK1PzgahiMup
1mGQgNgxNKZIO+uDc4pDuFiOa/ypK+olqezgZ54AgYHBCdIs+d6niv7VrnI0Bvo8+aMOoMLPLagx
rQFqBGMs/hT4SPmNJLY/DKXube0uhaqps9xIU3ZUc8hjMSvHB82zsgcKYJRf68D8lvbuMc0WNB9E
/Kir1W+9x7pczxr7BeDSeKj4wPfFxDPerikJi+VZq3TJSdHHO9Ejky45ZIt70M0UbY1dzIQkbjCN
7NSnyZ1omklXpUyfwsHtoc50/esEVbZLsJ32FmtHCE/J3g99UAJLE0Z5/JiG/dmnjIDwFqhpSskK
udPM7l/R86tPvrYUlZcrlWRB2Ccai8sHkFftF9D1BnkNKkevNjEYvIPp5n/cYK9y9i4u4b5qEd+Y
P5ExMZYdnodKZZ0r4bNs6ZIeuTz4atwOy45Q+nSEK3V3Dp+lixsVicGMV58MTgiqXyDYfkJSNf8Q
OflM2gnefB/xvnJ13Gwn1izCh8pxZtmCkahOhqdmHyLwr8dxNrKdog7KQa/sYlsogVfA+4q0CxK7
B38OgvPa56f1a94PxqOzKQ2zQPgns7DQsCkHLms429D+yqtiAN1ozE+DZf0p3VTLPJ7Sjn4y8iL8
0FfV8TcbYivSYNoEMxzepW4tB+Rw+ocxTLDFtd66pD8rA/3Q1Ua65Z/fA1FbLGocckYXkQFb3bVc
tcZhhjTbVlTCAiviKW7n+aZD3IH6Ocz6sqiv3ewETzwFw6d6OZhF5G1NC3CBDEifjEZg69UF3bHE
yyXsQOUBYYDj/+0aSaF+HwtPO8lEGTT04SOSfMad1sPEKVwc/KQusx4y670cW2I3DsAS5/Qu4pfy
2q1vsPS/av8FynB+t+7wtDCZj3kwupsVYa6NU/SUmzsbo7Fmj0YMApBLdO80xzfLToMNDLjr3Hod
msB+jcIvbeMPL9KT5sMIuqIZ7mQsKKf8rJQuifAAhOW6hwL7PB9ukI88mrj9b22BerwDh7RN/omi
U3C8hegjdstY36QnMcRDB9ICiv6KmC16NUERYMkXqhcZy31n3E3l3BxlNHJRrY/CCbldgOMfFEut
HqZIW6fWk1ZvsmbBQo+BuUVHIqd4s3iy2OQ0Tpmb/Bmii9HsSeUAyI+V6/o3xDhzn85om9aFZlN/
BsCTgnl8KoOyfohhrd/gPNKv8pvAQSPWQxXkXSyZkHex/mKOe4udyvEvIN7Aj5GYMooHuNjjUZmU
guUhKV3Nz340wVg91WbcvYCjfJTuqI7fogT3oM/l+yhDf5TukCqFj+jdLqwaA1mf0TvrPh6kLG8N
8BNlsyXjXX4NGvOSJRj3tf2wM3Ql/hEW7syXIwo/ZEnn7vEiLLb1hLokarbti41q4ynsvGaxmmhe
5DDycmXV0atHOCN4rcYuxEiUr5/iBc3e2ba51tvsmI14bM7znRTdpH4mNbgO4OqIftetezb9AH/k
/rME3fqLyEn3GuZVu9tAj9X230XNqvEhxJWFu/NBVWxRQMIAccBjYT3ToukBh9iX1EIu99Yvgzr7
kHuf2zw0FwcG6ZND7MIZ7Rz9L/a23WPugFQsbVhd5Jk+j2o/35OeSbZ4cJSfqxFdUFuJMNuwm+Iz
DDl346RmdpHRYDYPnjbFz12KJqe1Sws/2UuKZh7Cn1ZY+SfhfwinZIZ9ebAcz9qud6QbKPYV3sY6
QULSEedlBdlizI4xk8pt37nKWaQU7nUINPSb4tm9TssZiQf3/WhsfiLfFGwxqTe/oESyE78bn7Xq
LqhH9zJqlf7o+mTuhW4+Kmygai35OLi4YfhNax0CINpbu2+dEzg6cxsojX/0A16QvBbay4CVsrxb
5Z0ZRfNHROnyq7SMxX9ZG+EVyvvVWNyZ+QQyJgcXwyvgWXnIN2NISL/XVnjs8854bpeD7Xo5Btmq
fQpm3qDbJjMvDXDf69r0lBNlQP9JYq2Cl4dvDQeZXgDtfJ7LMLi3tPH7W3i0+FmTttxqXcv2gJzU
tNdqZKP9abl6qvjqVj6BzLar/vNk6BhQLCXKjATZ1mnLYH+rTkpN8ta8hbhOQuJTRoDaUAmQeqer
Ndpumit9SbL1RvU5TIdn1ghkpOvpjIl2+destd/ackQDqTJ9ZPkTExGwcsEq4McZ2VVG+RVCSZ4b
5QsU32pbdg4oKa+4aPNQ4zRImtdmUWUd58n5vaI9DUW0SwIegvKduh3grnxgm1idpUu+qU7AX9Pw
f0oPBR5EDIMaUz999oqNdNaOshs8HzEsY4R1lc++d9en9dVYdBCRc636zXq6DhuYUvbcD6iCLOEw
yKnSxShmB6UTPhpzWG8UpdSPBgKOjwM6feZmnlC0ig0F97ilcw1czgyqv2dFz5/fBctpYyH0OCft
9RbruIp117jOR4E0CYQpzgJ3O1Bz3uYCeULgK76XYTmssCZBON3mvINF3cLXTrmmhGcN8t38Yt9w
EP5pyz4+IuuLgu/4U112+TEal4g0kWt4GLEPkYE1Lvk7zq3m6M5Qx5/DL3nglpvlqlE4vyqR8dME
0niUwVi0heV0ivT00rbq5hb723wnxPLKKnPcwn5deIrDk2YvLHCnVx5xMJFn1I2f1oXVuCktv7y7
DTSsLo4luIWN9HWONz9WyVXu9QI2CXZe04tPhdY6G7VCU+teatybi6Md5trlH//xv//v//kx/mfw
Z/FUpLzw8//Iu+ypQLy++a9/2NY//qNcu08//+sflu65bGccS9dR03JNU1cZ//HtBYUcorX/BSh6
LKIgT89gu7O9FSVQ6Fy+5EtuVDLokjk3YOiSrtZfR5xeGj0dP+i8vU+4hrl7bNbnb3KgXOnuSVFo
pzivpw+eVSOvs1BaNS1F4b+cHjQffHg9jEjjmrH6DfXTl3Hs9Ds9mW34bAO0hjP6eeYZQbv70iGv
h3354iqAT/gGa3r/YOeqomP1lwcX1CEPlLQpI+GOu2bogtHHLqCCAa7lUQ9WYmlGKXJLKk4RTmHF
W1IRMY4VHJIJfXRgZekRuEOy9kVTdLUV7n+JKKrZfhhxPr5NAkGa3cmF0hTn+X//33D1f/5vGKrq
Ic1OtsZyLUPj//HP/400MUi7gLs4pwk4n8kK6qfUrWsKhlqzw2233EufHPCP0K5lE69d6MjB2uqA
X+tmE++ouKLvklbDI3yafj1gyJGDFS147wKsRtwlDQdQyp12nKKhifZtU/1Et3f3JvNRuo37oLRj
sA1VssuIYkFvvLUpNFDBmoPmsV7OZECvyA9In5s7ABG6Fm896Vxnl1aroxhwTC3Dh4rMhnHdYuYo
ZszF24ZTaXnXp5rxtuFELjAGdVSfJVQmTWbDpjPsjLO8AuFUNKfbJdc+LpnWnv0kLblkV4zxQZro
+cWPKBate1a5rlwSrLSx/hi5pKcrPhpvbHp1vkB3//5fbajGb/9rzXMcvnKkiQ0L5Lj62zdPUVwD
s7E8vItKVTuPqUvevsEdQk/RAMbBwN214QSexy9I10l76lIbbsyrPsXWQ2eWGOY1+OdukbSq92vb
i5Tm4iHs5kTd3zF1w39hjNHLNfLSeQhBf9/VWjaQSU+8D5OXfMUmb/5hzNkHTJS8jxMiZQdD6frT
XAX2M896nmFup/4I2hZuQNj84YdUCmcykvdY6fgIPzQYd87D/AO5uXaYoh+2b3vbrO7yB90fcRrn
fodiY9VQCiH5mfy0JGjsjWcNytOc5Cmi9Eh7mF76ijRqcDYgwz3KQa1JN4R50iBOOrtwaKFvSZ+M
jnrUHbrOCLZ137eL7SHzwoJsBL5217UvHxfmZa/rp2AY+10yJBFv/xSNa19vyUNx68NPRw1HDjo5
hcZmWyut2RnGq22N9zfBawvpPPyVeXqvFxldyswNi4j97SJWgQYGEIR4vXBaVdWJHFiGm2CskRzE
6YDHu0YZKdbKhyzFl2hI9BLbk6p8KJe+FjY6rznX/jNso/hujZYRs40/+04HLETmLjNkmjRh5D4q
A0A+6VovIqda4Zy0vjUgqhhcWPrkKp5ufCrs6Gj1cXzfzwAWxl8H3S6QNEBRHiwxZfTfBqQZBi0s
mgpYsTRlxi3OtBXjlKFb+1v/rdmhdOZ4uJn9q+mDPcEaywBAygSn0+ddGCJZe6N5qbWzc5Uwuw+Q
o6VQLgSxhTa2DPjLwK1rJZVZ18xlC6l+VYps/NZFlbVpmnJ81MzUvNaV229lYM7mB8Tp84+ONVen
uE0T9OTK7BvCmTKOQXy30UrjTkV05IEkZPvgjA4HwO97E1T+1lqaLoAIExF6StoqwImDFYAs38kc
tcofDbyyT6br6tpGwq2IHTkop+Vy0rGO+VVtn0y7fVqD5Bp4EeQH2JzuRqJ7+Nt3bIzJ/pPRjV/L
/s7RMd4rO/3SkGNGyd81nxMDASEtWhsxWfur0aUnGeqWILvny0ehL8P9jKb0mey/KC3CRpamDJiL
ojNeGimpbeKkTyf7gYv9kK/Xk4uWWsAybYHsLD9dYocYpFrQPtfGbIFENuZrGSA8ZQMBmchahoqO
mkMH1Q6/2RkL27gyHntfNR7lrMrMeWPr7nSMkKWzgYIw7KnFoZkc87L2OUrcXlIW8DK49g0NBQpI
t8CG5AfIUGONOiRi3B+k+e6npCRHxqQ+j8sPlv5sHuCN9osvmwdgZ+kvi4l8YB/+XPuAd17//StC
d73fXhE6XEEPvzbH8jg1rWW58G5xxvNedwAwG0eMPxbEV2pr6WFszK784p/isRrOyHD5T6aCGGk7
VNkPU1WPFdZGX2qTV0lVzO8jSPWMX8oME7O81jyeBxTQq35Eg91t4AIvrLw5bLutjIrotIzOHUxh
K1eNd8Geg6IvX60nd1baQxMNEW8iFwp4MpXLM9ZFP6Ya9ed4OYwGgKgYr+476Quj+lM01Pr96Nrf
E+icZySN9ef1oCpHHNjjB2lJuJzJdbSkZYAIBHfsJ1a55b22aL0bXtjVmzlGK7pStOWdiOp7M6l0
rqdLO0hh0PzLEVQavVl/H7DEy5Xn5fIySZpyJn3S7Fh77n0/wLLm109AKYP37Lsf9j9dy9KHZ0oI
6vF2vfXTLRPef/jb71GEeXPXGtr97WOtU24h8rnSLD7pGRC/2LP9K9skYzNqTvaHixfdFrbNcA8i
0fk0eSDJWdijLjONB22hpojK0jvtpVV1iSccCsHLFu92QNbP2E6WW7Hnh8giA7dLjB7qFIffRqy+
wX+zC5xtB7//ye6NH6ha+KdJL3F9gwRTY5Slq1tHWVzgZjMlH5W1G2T/+qJ1v5ATKe+mWB0PKFYh
3NX/mXSKs3a7Q5Lv7Mr2j5k2GP1mzhKcfMNR8S7RUBWHfiF/SDNe+uRsjbTL0r+0GvXCzq7Ne3mz
NE6FuHyoHdf3jPCNrU4HRh7p+p/+pI5vI8uLRmIiy2i2dWch2ce662i0Dn6rRpz+P8rOazluXFvD
T8Qq5nDbOUit7lb2DcuWbUYw56c/H9HalmfOqV11bjDEAkBp5G4SWOsPr7brbNsxN7/bnuMusT0M
7rHSDc5lTFa4wIX0uw/LtEf95rGxBiwRsMpbyzjf0qDtq+8WJljrsMysfWqYyVOiCPwSp2A9VZSH
OAbPxPQEqzw1aGswGkil3YIu36xjh+aNjOGsbp4aw+foNEaqt+BRWMPOJCiHy9gDY+IBy1+Yt/8M
UZtsi0rxj65Rx4ekzMlNdGpFpS+rNkBMkwsP/GIF7qN+zlthYA+hJ99sUb6AWcLsY0hX2PwNxyHE
H7VVFO1kZzr18iFnK+ep+ukWExxJF1Hf7WOe/semLT8HqvnKzDCRh9zIp0/Ok0G5jkrSRxDhOlK2
YXCK4zvpUBugJK76VnjSZ64bmFllI7vAGKEoVXm0nXhen6Rzbcibeu/HQac83hLzmmc2QHrqswRL
DolSrZI4q48GS57muEQuyXhc5+f//qjXXG8+2v11ECcNptmqA6hPszgMWPa/jn5qn6cc0jt9M7QU
in3gfnutqQMqQiCKbIrW3xGyWtVdnP6yrfhXYjbtc2yGsLJLgSBfnmr3Lmj5leKO/duUZifeiD+n
ie0IeoLNaqSc84ovR7RGXVXsZNd0OEeFFDfIezJqhOYqw/nvsdB67WqCqJfhsDbLO7O3TWTs+Fct
BjHt6/FboLX2s+YO3bmNDMS61eIV41V/b/TIRMRzxjdUCtyWUjXZydGii1515bFFMO5RuiBqykMz
9OFVRpqyQLV44JONgFyWU0a5DapDKXZhAMbb09MEMOl/mqEYXku+2Fs3QdUgKNz4Nmig3cZ3509f
DstluI4gXGsEzrq0cmthat50yrzaXNZumD/3oxBLMVnuCzkFHe3kdMKEBFxIgeXON6XpP1SAhD9y
oT62mKn+5MFxDFU/+g16baOrQ4weggMYjn1ZvIgB5A2qeGnUtFrg19G/ukjQQUlt4eTnyhVBq70M
Y6kQAl5WXlSrvuu6rs+3lj2hcuALbT/HsqkjEaojALWwkjzhtLNVCs3/QL+c/Gs6xReIZd4uRsF5
p7qkitzSUNG1aJEG15ADF/9rqjuIeGFrJjj3eT7shH/Nd0Lo8vLWOmSinR42n7f+x1TUjKynoHU/
oqlS70LRjmsVgNuzkhm/c6+0f1n9C44X2c+8JWMXp2r6CGWqWxRT9DyEBtkvR/f2bAWTp9xClTGa
DOBmZpo+dXjRnECMP6gmJlzYhYa7WgmKcwGcbqmDvNvWQ4uDgdLfzamro+w5Wjhai6Lo7mzRGFtq
m+9pqqgvgFO/Wzhz/7Kx+nKr0PzIqpyDdtVGj2ZcuptWFc4hzHEDs2ygSdm8CNur7868CGjhohj6
z0V90NmrtEFPWIIUEmQxkYHP7m89WHV7L5zwWp2BD/+coScYW0VKeR4NRWNz2t3fwHd/ujdsXtgU
MFXA+aoIe4M/L3SlO+WRVlxMilHatlU6AR+odPhuqPaDj3TssXPEnQylRldRgkjrcQ1GxFtGrWKT
5aCRkzOHT2gqUkQy+7R2Fr1SBQe9hUEN4fsiD7i9mx9UK6B4MocUBYJ4yMPn6/BrBui41S4l4a9F
2uiZ6ypojZWMqU26SgYDCfe6vVdN33rQ50ZelXpj892rjSV5Km03aDAk5JMgagIO0YODA3RRhY+u
HpYXI0Idc35WyCa1U23leWRY5YLALYuLj3jN1wx5D5Hn1roTsNk87clFu+5QDjaWN7LbNOKhG+qH
mo9ou/TCdVtayZMcM+3kuUVb5iR7ToV0Pk5g+8bXynMbF/5aDUptlfUNyrjoDPGiINO+v/Wb7N2a
Evc8mkoMrsecjnFnvd/GvtbK0RSjgOvXehkDoDU+oO+zUCHxjCN74j7nV47hGV+bJCq3DSZuh2ky
ZhceatMZVqWvU2m9yA8oSupL9c8iYajl1U9B36MJ9lDqQpzsQkGd2zevshFunK8mJWN7brXVSWvT
5CV0OZJhQfBYD2X4Ava6HZMXESrqY681Sw6IyUsWjM1lwvxOLlDBCTzYvCcg8CEwjIgWXvcFkoIT
IkeyW5BrPlZF8lP2hnlGb+UCFZIyOMYWdTO8lDeNC8p0QDX+QtYxXmKo6HxY8V4+u4YM1XWjsrpr
NunKVk61Wzu8Tc3zwv3wpl3bwKA3feexnqUKYe2HUOPdditZWhnQI0D4WnsTnZejX12BdtLfk+e1
6Evdp5zVj1XHgV1QN3k3DD9Z8gjO792oqB45M59lXNGGfl25GXRssLrvGLeilxqv1TxHkhO1qWU5
htX3IVd2GHPrv0tsAXGDsL7XSakssqF0roNXjRtriPWjMwPF2gH/vyhId5FvpTt53DJdv1tRrRE7
eRiDYNSvhmr8HE2pRa8ySgKwyvVkNWb4NsKuNZ6HTCQ7Zej+7npzt1Jd/Tm3ms/Rr65cW+Ar85gX
vBz70GXXI6iY2CEMQYwp3qOu3AZlP/4En/5r9FPnyfdCexPlOYWDqgLb0lLhFIgl/Ij7X3KmniIr
OeXUCzKUibZeze6/MovyQNIOS/E2apbF3JWxADzu7eq/xwrK4lPAkZVdho3/OghcFb3YYDvNl65l
l8s+G7CWr4eQAmoa3csr2QhgO2tnbPSV2s8yEDqKFmqWv/UlJol4hXbrptDyNwesySIuKQELUUUv
hoHG8DwtQBftkNadu+zG5J2TS6M89mWhbSy05Tm+WMO3JqLaoIAJOumFmqP4w4AU+lbBQaJVp3wO
QAEoF1LsWw58rZADnkVOZzLFJSQBf4VAumdz5p5kz4drtPODLl7KrmyUunlh6/gy8phfVKH4LSWR
eUCaJ8ktlE3vhoDK22j/Fa+j5Jw7IChUxVTWiuroTyhV5YtUtUk7rkYt939Zli8WUWe6T6rSDWsj
2pgit89e55lIIYXKG348V63tnd/e8LPEWu2nbbvpouJv9awMDg5nLjng3LCGvY6NHXTD9mCJTNxH
QeiyJxXTG9y4uxvavi9Al+XJKw5V5VKL7IMRFohI5EX2MXX5rhlB5fAGuy/MHpSLmfTnsUj9b52m
qQsfO93nHAfk1ch+5CwGGA56o7/W6PmcZVN1JZ4QaVktv2LyasJQYRLAmb/ig9Vq6wy46qr8s16O
mtERh5n+AZPr2FvAnvBmHvmC3b6+1JQCRSLPS38ItTeOaIFOVz+CFq6YZNwMe7rKkDqg/G3pQbeR
XTlQRvqixcvvrM3Tqri2d5ZJ0qQ2wg65YJ5DogVyWMTqWeV8dvR84JYxkLUf4VNoZd2PaIislWK4
zjEcyuLcm6jJ9lC4fqi9fT/4tnqo0rrcmLGPR43UFr1dwm+Ld9WIVNa/TFmkPcuXYultWMqY3mRI
jTRIdoGSHVtkINcZULx7JSyd5ZiixTAlxVwq+tMHfQpsyAHzXwLxWAiPGkWb2/Er2srYk6beNfNG
9bHG3oF3X/yKWmZw73RYGMmuk2jUa+u0XmdjlrziK04RHjov7lhM1g3jG4aZ3YMcdCxq5IPC7iYO
LxkMr4WKEepzVqsDPGAlPydszrbjoOPfmmnpATEOdZd2Bc4XsW2tNXVsrmIKVdwZxfDaqSBV1bEu
PhQz28WDQ0I6TSkRFf0stSge9FErvtsiHRZDGJnPUa3kqz7vnPNkeTAH+l69myZUePvADff8y7X3
cc4mHiq8fYlD21kOhrcv27JGHj2s7wKhUiyZr74ax3fKDZqN5aL2OtzlMHhrqO7E2arjvKVuO/a7
t37RqjkQxnmSDJZpnq2qOciJobmrq/QpUAv+Nr7qXNXQs68d4maR6DnIUO6/To7RHRMr+S17smnq
yoKlBfBRzo+zqDn5Rnqbryi5c+0xVoVmN0RbSNtoUbjFcKjjclyppZofMtXs3qx6l8ycsNrS8703
NNm6k8yxPPqOBGV2cWKRL5vBGjc+fkwLzg75uzaw32ttmIEDrMu3COeqOTwhhI9fLDplt67a/A46
vzt3k2LwVKp+kuMq3u1WUN2s424fNHX+3llrQNnqW2ZUyFfDQlrJcOU3YmF2jkbdXh0vedK/Ja2K
e/jg9ncuAtnrKey0neAo/ub7eOFQhH/m64VhZ0IO2C4n6613XLHSHSR4EViw30ZEG9wgx0FJzY8u
RDYEygjXPsyl1oSxEiXQi4ZMSdc+JhsvAy/7lwJ9sYs9lbiQEyK1Ht/pnK0WsutOfrzLwjy4LYjq
COV3Xv07OSrn2VSHtuSsGjDa01sUhsMxHnQ+X3OTlNkiC9r8TNnLudgtppEh+upfE4oKVJJTwB78
ivnkMDej24lVmlDFWmpwjxDyBIUo7yInwm7/naP8eJA9GQ/NapXp+LU1ppmujNDus5Uf5D28Nxup
e7jM2npM035h2vqQYT3ld3daRtZhg4ryTrOmAXcqYpPmj8rtUq7xY4hSckTeTV71gE5jwQkmcof2
HAjoyaMS9t8MS5CELrPwFPSaf840E+fgecCJ+JA5mgKpow67C1ml3waSXN9cUbRL3VeS+8otlEsV
6T9uN5oldFXxiEtnGrrTqcsgNjgxXgdiGqgNgbjTF/IyLpqXGSC8/ysWKMI66G6AWgxr0asZ7BUe
0OHKcnRzJZcFRuduvApuo5RA1TB202oRPkj91D8h1XKCB6suajg5EHNUsqdylgxNVq1RXofohPhN
zna81hZ6PcGHcNPisVKt9GjoCDa7jhYDbLLyF02xUH+Ukx2SybD4m6UTtkmB1KyOVKXoznJUFE6A
RmKZrEOjyR9FGKdX07zepoKX/xGN/SvahMXtJwujak9mhA3F/IPlHaq8+PxlbjfUInH7ZWRXNnlc
/fULVWlQ7yBkYOQ9/0h5p3/+Uq3T3gVNcD+FXnJGij49x6rJ5oF0FthvaEx/4m2tUYgWfrH5GnAp
pp+inOLfPE3G01SN4cu7M56ER2Kp61g1wEHmEEMXdI64J+t9zWErAZyo2HaSD4p2chSmmf+A9Sx0
9eaYZ311oI6LZRVepGsLbTFzL8pqWIdxSAYYLOvKz8NoI7XQZDNQPVuV2GH8FUs9Df8A/EI3eWgD
KcREozKHatMYVf1iN/pj6QTRTzPSwPlGGdkV3DwE252D58bRGbA0++p5Rs//UJGrH1pNRtrSm/bB
00lyUM6NNpGtKy95bJyruEeY3nJfLbKSzx3WPxtbVNVGj4xziVQyJNgC/2z8eN6yyDqjQuv/qoxq
o2TN8L234c/pbCkuWlr62zEV414uin1Mt1N9mt5SFkm34q4pNrC3xr8WCSPyt/28KENT66GPVKjj
86I/P8kZUQ1YNaOZviMBpa11JUGLT+e7XkKfwc0iER99gLznf50xMgNJsv/7HvDD0w8kfG/3gH++
muwgvffL9yFVxFk2OizvcwlReJVDU14LLUHc0+za8IFp8dSy35fzRCi8pYPAVBJTuW0Hd2XmTfqi
pCJaZIqm/YrTg8hM47elua+Nlfuv1qSi92KCVNYA6e00pez2crXzZ7U3r1bVVP+z2nOh042kPXj8
4bvc2s5C8mazIgK7PRnpWQus6SQHZBq7GFQ+s7iaSCid0sbWOnQowTaSAqdf6whFzUTfhFad7FSt
Sd5d91keWaqBDUyezTSR0Une7b/D/5gtzzFydtxr9qKvy/c2aCxzz/M0u2vmxsxnoVLPYU9a5zPN
2+PAFPD4YH+XpFctro0t1Q9rW84n1EnLPxyVJ3hndvozopJ/9XR6CXxAMGScdOeZshdW7fCRKY8e
RxFwI1rx7KE6NHGGeA2CRMfMbcxv3bZPkzXFgmEnR9GRol7egzxCs/lRb7Ntp3v2a2Ro4wExNmre
aUzecrC1ZT//vpLAL7n7slGbqNk1moGMnzaLvxeGTYVu7n8x/fUiq9HoYfdqBW1M+jC1SHB5MUT3
HKV9y3yUIXsc80WVi+II2MB6VEWH4cA/F8B+XPXSqd4KKyTz6mRV5si+m6E63QV+2MHkRq5Ufq4b
8dgbqfUd8Oy0arDHRUuo7k58AHhjhOIdh68Zvg0hj7QFtEHDGzYyZamjs3DBhWkRjwVvzK9RV9Wj
tQ35a6tR/uEk1Q7btjGKt7Ltn4C1VZdBqMrFdfzzYBbFG5hjimCKYq3lLJ3j0aKDdXeqzQSeIFoS
x340VnLQzixlrzouaKf5jkmqUACg0HOUo87F42aHUpunkyU8FNRIb03J5ilbfPW13P4cqWCOL+B5
ijWHf+fwtS6rQ5eM0HDSMwRHUVa29yiEV9eOE9DFE1cf3Z+rjKSwiXaZk8dL2ZUDUxggDJBF+k7G
ZJPlG8j4GNMk8M+F247LXpR5sJxQOd1jiFIsQJVHF9n0LmItfVY+xG5QBGSJ6v5B19l8yS5q1PkG
6F++VM3aWhmRhVaJHpnDIi685l42ZZ6199NchASr9VOG/GJq7v+a5/hxdMxLgNbzXDklJZezjyFH
x7nmHjgpTqhEJ757kI375+rfI3J6aI/pEpVRhLPmiTImr26zx6g1tgHqvkaQR0cocdFRXv1f3f9X
zIs7pCkcK1593Q+GOFRTiAWKGPt72ZCS6O/zGWJegKnkOeuuvwa9P9NkbFSxGU0Bs8j5ciXsGuSn
5aXal/GdQBhQzpVLeyv4g6+npm6sB6PSAAqb6l1gTP4KqArG2RG0L7uO1HbhRB0ifoqucS0nkB8M
bhPMktL0p6BV5jf3HGzENVKV5GLW1wAV8QQpP1XsfdVWF7qJqnnMe7/ABHAbjbWxdlsnfEOsmlp1
5aGMTSL1FRPbmi/mWxVo8V2uz8nKsIjeuhxsoApAYy+7fjvcpQoaEy2Q0EufaI+WaMRLbYL8G4CI
ZtRl7AqglexaWODaC79V3lDj1PYy5vRu/wBXjMlGsVcocxxlT8YhnImTgQ+otL2MojI8TgNi2bLb
Vq67KlTX2rFRNShBqk8ekORzjsdB7qgrbUzdU9vlSGlifOQjMFFfKxxLSA9BrVlFiL/qs0LuX6Qo
YRvq8ZJU3WvbKRYs0j64TqoPFaABFu8G1yxKgyv2niES4OKnHO/nSWWbpJvOhVUtZ8iBMD552qWI
nWcylsXZ1fvgJR8eJWdFx2r3VKt5SnaXguaoNvluxBZnLbvenIgAB2HdCC7zLRxbhVsA8WeN92K+
MltTe1OS4bZ7Qu8BWOXYfR9qo1xa0ZRf/CFQKLM3wz7Sjegh+bMIL+vbohxshlxkkNbJ2HnNLwD5
xhCoG+peKC6yZ6RgcBpIatRDeadYLvRa1UxBFs4LZCyror8WjGCLG9wPk/vWFM9NEH+IWX6wSvxu
aYOMvA/M1rqQyvpZlPr4DelrbEQV1De62lQvbWj8kvP1RquWgUF5a8Jp81K6mJ/LgVDFxLMY6uFe
i4piNlEL4cf45n2Yud5Gk/Zic5MNASLFLXXG2VnsKy67tZX3HSIZWbPCiwzD7X/OiUDoog3Vw+q2
hYuSL/cTOFTuP6lig6v9GKfmRR1M8db29pw3Yqdcaiiau12v7kWkiFPghBzytNh/Fi3USXdy61+N
ygbZNH//c7VTmeFtdWibf6/umqBacOoYVzIJg81QfopwrzjBqtOXCmaRq67tIJbLdEzZhPYaIM9H
gw7hcix95wH5HGjaAro3GyZK6kbIe1qviydvsE4j5nqgukjHTtVdGnraezUvnJqJQqDjfC4M27E7
ezHH1sH18mOOj/Sykmz2cAz5TZDa6UlB7297P8mmmGPtHLvtD/kL37pyEL9hbx+Ycb+2szVwZOds
2xWwihjvz69e666AlbvnZBD1BU23+kJkNNrXuo+KB6C48QNnC7Ewgmp8IzWHoondc9Cbu62P6SCZ
90c5zc+pGuamiRAxbiLLAEFMCVGzBH/b0Bj7O1kGMf7ZlaP4I/V3Q5IFa91oeQMI82VUi+SZei87
S9DiuySLw6ciMz6khbgYphej1D8n6IoNeS8y1ooV1JeSWtZ5bB7tCkX2r0gXPt7kPOQ4PTlUa62/
NfpRWbiRw3SbxFDUhdkunf8Sltp9xoqoyHay6/+ZJ2N6pJK9Kk8IcbvXqE0PfUHxW/YwyVF21RDx
CmyQW19avfs++ULcyVHdqQtksnTSuXY3wplh59ypo7aXXbmRlt3QYfSrK0cze3PDvBiGfrZCHRw/
P+boVCCbZyy/DMmr0KuUowiaHZnaZpZnKXlUx+Gu4CWzi2x/ePK0/Fsbhkgqpu571njTk5yg9mGE
ggwsEI55twmp5r+Xbv85Qd4h7PVkMbsQ3v3vWYNShjtOnZ+3cfg5BuqsH39u8zVB/iK1qL7phige
OVnZm6pWrIpc7eQf8WbgZKZb4DVstl9HGUwGfVNkVrn/V1wOythtmez7rr6dMhRSt63QtIsmAJdD
tFYWxlA774UHtUvoOMt6HUZgbC3felLy/x0gpKue+y+qjul4nubA0DEsSCKqrbv/RIOC28psWyus
Pe+6aRdizjAtPU1kh5rTx3i7TPlnoGYyR0mcdvsCVo2mt8HGxNxhrQ2l91SH/lwbmUAIqLZJco9Y
2GT5XT0U2YKKlPckcEckY2gdWgdLjKVYgO1yn+TMaIqOjoaxqT5PrBs3Q2kD2qYcRFzPojLlmjvZ
pXairElKKWs5ORqwdnED991B03cJrcF+suyRo0tDll12DYuyF5ynTdlVlBjnGRq/bJOHKTbY9KIs
ecEjKj/JHvbo4TLSzfjQtiOcRFLlBzPwhv1AYmsVIqe7a3tQSl6clyv+RGhpNGgSiYr3dj7F3m1U
Dzwb1l9b7OXkqTCWmovpWo5e2b5tpua5Q3R9ZUeFoOBM11Oxxub3SiHxiuYZfEawCfsWYep5VE9b
f5OLvuTcQ1cxFH87BMmwijU1gpGHZiZZv/jemRv2yvH9ZKveYfTalewhk/YZl9O+YhwOgfklHCdc
J//V5mp+Lxs7yovb1VdM0/TzEDnO7itEwgkPs7mRMaQi4fTwDCKB8Y8BOaqMfoSyRVQdSGNY+1vM
R3zUC4C3TlbyGMHxvs/SwAf0DZN4Y8RA42Xwr5Gvfg9R3nPsADYb676a2x0MMYs/m+1ZG/TP0Sl3
kTMKcB3RJ6FeR3SUSjO/yk7Cw247hua4lF11npDa5YeG+cdRhmTdLbeSizXboMhQhlLFCpIkRfc5
1jRheM67YlXwASPb+WBDl7gLwr6/ko4CFC/gk8iubBJTB11UOdEe9dD+atsc6ITAUXleIBtktZBd
4l2O/hMxyD/9NYqKX9Yw4SA+h3RsoU8lromyJ+8zIPywdpw4X8sY4jKkiAvL24h8uncQOLoXUdFe
w8qq7hCPeJa9wlWBeWGPDT8WYS4Zkw1iUfsOGYCT7DWQc49eUv2Q82UIOxNw+5XzYiQ9RSPVrb91
5k+lb423QQkmPP8A3ArY1XzadXjOpas+p85grAZND1etK75ZVa4c8JLNtk6eDMtMtAUCdGG71Cbt
HPXsFBRjIlvWVOp7p0X3miu8xwjPK9x9pu9gwOttBQOOH9JPa5RMut0w1CHCDRn2j0NzIIeA880Q
79QssO8Dy4+3A5tqPJY651R5xnNeocXgNhwxPH4JT6vTfY131drrYQz2ldiWtlnfKdk9riViPm55
HaYHGr9Rb++0NN4kRpHs4tKKgZGnqHEE46IYJ2goWWhfVB/Xa0NVhkMWRlQkXe2ldIbmOxLNPF8K
Uz0VSmkBqgnYB7lFsDWdSls3Q2o+gMpdFqMeXGWDSIK6nwA5cPP/xEBaJuuqsCogmP+J9R7O8qGS
+nuc3MPb2qA2SDGk6VlOU4Gy3VHdfvhapJZKz7PHb9FB/s+iBPLlUtOceCtjI6pjd37oHTsTjMbC
qMfyQEkU8xvZz2fkhezLxlaAygYjrtsoyqWLW6tjFnfQkIA4JEqnqWvZ1zuzOMgrKOdMnebxWq6S
0c+lajEsfEH9R76J5EsqiH205edGxr66X7F/zYvlu0wO3y6/xr9uwZfV+Xzh3S6F6BCmg1CDe+ph
qJvPJgqw4EjmJnasMF3IvhyWQXn1FfsaSKIK8aKv4X/f4mv150z0zrclzL6lX0aLPrDci4J86GOU
dntUIn4CH5we1A5/GLML9FUNyAd4uvAfp1QUC4Uszi/L/FUEA6CHHptZnuLhheeguSu8uoAJFpqX
rhe4YUZN8jNzd7Ghxb9KMXRoXfniUWmKeptrqbk3lFSHoIlWnwvQ93s8OqtJxT7N8oCoBwgarCy0
IY/GVKTPuAvtLdwl3sO0izZuUIH667FQYwH14iAOnrWWb2Zbxz8a6oDPeifWjikMyp1p855MyXpo
TeW5r6dyFynWohmc/mjjw3JEhD89VuZaF82499JsLrmS8SBRma0Mu/J2lp7toyk29m2A0AMYsvJY
2MbbDHqQD/Z4zju6HARX/jNvz3Er7AblNEWL3uOKgh1/0GscFbsQ5bETaVNMUMwUR6Zp3GZFH29d
Ma1GpanXpZgL40WDuBHgsq0RBCoFMBDTfG6S/aggyONAi0XUwE3xQo+vSqW1O3Nkh+PHJPrBYNs/
ENvfxTnF+HAI+7s2AYrJe2UpFCzBtNH5NQXxxfQUkxpCvDT75DlFsOI7R6x1HLj1grR0esqLoD/5
yEou0c5TvueucvSjNnux0RbeZej4bSeHI3wHkM2rqKu7UftRgElYDG7VXaBquvt0jIdN7GvKC4iD
E/j/8g5SdrYSfmYucSypjgDg0zd1XPMU1JaT4AODbpy3skIIvqWeb+tyyI6pSzHbKfMHzopYMTdB
uqx1w1xplJIeOs30VgMapJ5drPraNrZtZHonW1ffwP2hQdEgqVhiVrKPKZctw0D/6dhDckBgDAqa
+ejyGHOSPDt0MXhqpVBnTF1Q7HPDcNECjUpSTIW6sxVxMPtSW9Z2sfCitFl5elauciSTT44dpQeb
DR20j4XSlAtPtcGNDa7/2paIfjbCcx7jfcS+Epkw8vyVx+bEEqR7I6Cfqmtsx3h8Ntoye8z2Vh9d
usbGYBtZG7wFwOeE5J02dlKxlZ8Ud10JdmGj/oBBsXLwjZrqjhiA9s3EP4F4UuzFpD/V6q6Nh4tu
xzCpLwquWItRjBGP+6S9g8AS+PHe/9XGo7apcRM9yKb0qnQ1Yp835m68QBynOZQFGu+l8JDvypKd
pZibykx1e20nZbssOvtdZYKjYwXUh4/shJpNqQ/5QTa6FxW3K9lVCjs/eHMjuwEOtzzG/8z+13BK
ho6af78wOFMeqtknkKPdmN36dZb/CK0fTmnxOQidJf50+iEXqX6YzNDiiM7+NoVm2BT+AsDyN9yk
sHrnKQIoGAthyETetJSXoJ6fbT0sNmExGIc+to2DM0LThDQygH/b+0nkLfKwI0PSYwAWC2UbWZTY
F57LHfKqWMZxy1u/AkNcughR48AxOsjmeMhCL3nGAzTi8W7ElKkHcbF7lc+3ulD1MdlXlZ1pyyEV
L45wsDSbfwNYabanFvuxeS6LbDh4QT8clLnx1FVahugu5l128OdGvmvkFSo4ISQeUpgLO1C0Vd+j
fqbGfXsgCYQJ3HzVWd1HUeVPOHDYi1JN+AuU8yuWrJy1HXkjYBxX8THv/c0UJSeky5VDNZs/ysaP
kBVRUpO0f4K6Xz3urYj/Mfnvp5nliwWad92QZjn045Qd2AC1Stodaj0z96YFwMPWBGc0h2peZ7TZ
2lRb1FCQFT3knvhm5LW1ztR4pJiRN7iolNlLoHnVgW8pPDv+sOagHO0YI892hC7kOVv5PxaiTLbM
CgH+I9KnQ1Q208FqUIwifY52mFscyFeUB/by7taJIzYkmXpIZh85URXt7c/0eSP+TPIqzcrudpWg
97xvDM59PjIewPF1sQxyFwypWk2b2rYuRi7QzAs8RPSVsD7IxlXL+tAmULOw7ABbCUljUeT5AmJ6
fRCR/w23p0tVggcsgrJZxrq2AoV2dKt2ofruUbOGQxCJa1yCQjPAgey7oDqUGWl5zbHeK1vx7+Oh
m5ZNnF3yWAy4mmg/UI1H7Lzuj4JyLWrwAbKYdubC9kBc1gaSkKjNtUzqYGXb7IiqIq03EbLSS3i6
VF5LEzEtcJOAF19G3RcbJF7iFeIA1Tqw8KRQoj7g5AdLWCn4wpnpJvPd74lCAtyym8cxL4bVUAQu
Szx/Wel6uLCnJt2EnOwhcPWPoUN1dRg7UOhzAmwuriaWjWG6g7gUuDp8UJ2Ztx87i3HWh2gsfa1h
nbBBLge0FceqFV8quIBuZe3AIqub2mvYHFhutQ69kJeEuAD6xCNT7WFHB4O1g4D04AUrpSoC2C18
JzT/fzg7r+XIjS7rPhEi4M1teV9Fb24Q3VI3vE/Yp5+FLH6ipJk//pi5UEUhkWCTVBHIPGfvtfNh
C2/I4J8edKhx/DxxOFHvHLRFwB2f4GCdn7JlLUOVKfNvaRKAZ009ZRtE6W2ILbFzbXGyfcU+JmG5
j3lmHSI/2rZZLPhVdg6YAyJUU6LEFsRxZet6KqY1NhGyzpTgkkRZuUzqWl1zb7XXxFIj83LSV3Ih
1bUdYy6KlYpUowGiQRSm697TCawHubhO3OA1M3HP9TR+AkcMFx52V/6G6mMeEj3tdKf5sbrAdP+h
QsJbRbR0lrlroB1h1b1yVYdupaZ9di5WeSHq8IBwe2nV9kgscgOjpouStdOKduUF1aUOo30eGigE
PPNKQCxmocIzcdmk+tJtkJK3abPl7xM+cVM86EWJQ6Fu1vzPmna2m1nb1O7WQ683uGDMekETiQ91
Zh+tMOL/qxLHj5PBR0439hPFww2bicu8+j81EYSodByKvWZ0bA06lV4lq/FkGpHutzzo6Wws+xK0
oQUt65iq0e94bDO0+jM5qYNQTV2WUEGTZDUVfBBSXTJPEx5+Xn8NktFZWMoEKQL1+yltb81EtJda
8vOLMfnTKqt8rbmKcVYsUn+pwPz2zBh2Vlq/sJk6To0Ou9vCtNy76jWOgSWU3rTVFe9spmGxTDTh
HSwNyXupwZFJYneTQDW/CO88BFoARzqMnpx88Nn+pNbOVTpnRQ3JwvIjbrHpwvRjf6bbnnfQImjn
4VzI9nz/jKWaIA5KZJeqqpXrZJGXhbRXL6rxoKTttMVc/VkUmr5wWRbf+v6lSFOyHHrSplnwaWvW
Uf2yrq2TnYbWDqA9lFet/mMYWa4A4/CPPI0ucWpVu3G4gs2zFhZW7W1tOfHRTlXa4+HZ8bpmldMZ
rrvSvYYDqRNGLeKt6FEkGdTgF7GfOOdqUrnrT62Nw9rUiPliRdV3mbsKvExfitYoFxoCuM1QegsY
ac4jjiMNlXyx6rzMmR/cFiZ+p1pWHflLQUWQJaUtELdo9jBegRttrfmbii9hl99ouMAZDPwGJAnE
18Tjc5LZtCaVJApo9Tn2up0OsNL48TEWT5UbLpUJfz6gyHyhu5TlNLNbTaX3OiY6j2gAcNtgKjfE
Y37q2L1W/kS7NtJQhRZllF6LAa0heuhloA6Cfy9H5p9b5bIPkSOA/kyWPaWb5dg7w6HPtJsetPUm
4/F8zbwcV4WFY4iHQHgLguKFUMsTuLtLS3n5Ajl2JFyMRl/Zb3y38x5Mq9umI8+fKquMta2qoESr
KLuOymgsvKGdfx6Wonllj5taLZ4Q/jdr16jaVaG0P5I8ExvbLUl8ylBcGAHZfkkIIs4wB1SB7Jz4
H8Fm35/UHq1SAfOujHps4ngNE/dlKkzl2YuVGzrpow5V/kzpo9voaswGyG76ixaKjZuU2jGcj1oR
9Rc7M/qLqgTWwSaFBb8zM6IQtTN3iGWK43PKFAxKnn6Jwkm/ZLjXVg24oaU85KZ9GMa4IXSkGdCt
T9V7YKKvFmXVvJdl3y9ao23fB5z8C882undquh3CyWB4D3hmL/Ax4oZkR7KIAMG8a/nYIneguelN
SYugtTPem9bGrM0H+t0klA5kSO28I5dqFgAE3XeWH+x+cDavBqEBQDepzZSo/d/Z7/CJqoX2FjcT
olfDDN/mGIGF4WfdaxmGMP/hCbzUkYKwk/DTuq1ebJzFS6EK6zlscwPURlA+Rxl35dGmb+Z4fr4b
mgYCECyURyxw7ABNM0CBccYZHEGsQ6FtacjKptrRr57dV5tAxw2KG5FAnqgez14cmds4FeOpcOp+
ZxIPfaTKXu2F02iHFlk+ZE+ihV3EA/irXH+njCn5eHac7sa+Mg4CMeU6y+xlFVvOHh+hsyJngW8J
9zGckiZdi0hlGxu1D+mobougyW4otOudAAk3+z8s2Ev5c50Q6hhP5VuB3XmFSEhdFia5Y7l5tCPz
RLKYxi5I+6NrjFdUu79zW6HwwuJf1at9wvoBEXC2GircFAMb8TbkD3wK+6+XLlEOOd/Lwhhdb0Xn
9GR54bCtnfEVYmG/snx7vu8N5ibqAb2UaVYd2Z0s4hx7heZowy4HMLYc4AAuXEMfliOxv0tn3krE
ltHvzT57NL0P11H1l1wZf4UdO3OTz2uo7FoliK91mrOZ8Jx3H3viorSs9sUNcH7hikc8VFebOKCk
q9Q6snPFYDPeiEsX9e4m8HJ94dgjsanUbzv9hLUeBtEMY4jd5F1DP76qvGxvedTWjY4bapSF4SYD
HQqSM3ocabcvtDR8LZ0G48HC6Cf0Nu2hjBRtFyrRAw+uVW/Gw1IboQTpav0b9LJm1wXaEPGbgmzP
01ygclOjaGEFpnXIJq1bT3mbk8FeH0PdSbaFr70zesM13oDOEk+WopxSJ91YJfpJhUXgvWvTz7vG
tHihAMCWEiQkBUGXEmi+qbs02urmh15kxob743PV5flSz+L+3PKBp+1oBCtA5VunrZNjZiBU7cse
l6TdvwxpZW8D3xdE13SfalNQUjCz9WSH3PsGvztHlAZsv4G4h+t1TZf+I7MEfiCjfQn8MULhsUgn
fH5tDaVBiXgyKWW5LoTmrFOHB3/VwmAIyYXBsLPG0BE+N+6mSgmPLNTOI94GsJNnXqaypa8L4SUO
velWsJK24+4PRQdBprkJZEoflI7tPGX6z8GhaEYvnBXn0H48OGHq/unhSYsJMUDJinEiDw5+oyUY
nQYyvfvJe4DpaB+EPv6qx9zYJv38C4nc+jo60P6WTUTRE67vNfAifdPnU3NoyCpENAfutp9rBVnV
9JSKKFFk9VIk9lBfVV3lAx557DvKkS1HXpIKjqC63bMQ7rajPC3P1JieyG1tYubLgfsX+Ns5+VX0
TD2YUTZubed3Uvn1vmsV+ia1u1SxoRwMku1J58GappWqvSMgZ1niTl+WoF21MLa3xrhOaGI9wry5
pDBEl5FokXHlsGkH2o8vWFfJyOnwLOXJuhdYw5Uk52aJWoj6zVbJbeePIKb3T0QpD4JiWtlTQQ3f
J2kjAvOsUoRaJI3BPr/sj2UoVm3X3mivlQtCLfGgaghMbaN9aKfMQB5SmhjJxDoM9mEAJ8dISY0d
E7MCQzHnQ2ZJth7RBIFRCx+LlOcVTDOFbODRswUIIsuAx1f7K98Pn9sM+qzuHETXaS9t+qyiyoG8
ENSXtuh/mfR8t91UxbtKDWmfaTzfJqRN5JutsWoay2JA5qAo48X3QPyUdfMS+TWdOf+33+f5s+p3
P9jftQDIm80Y+DPRmr/FskwuNlEue0Jyg6Vn22uQPh/sw2FfZ+20bh2fzW7jfpIWmu4mhWwbI+5o
HRn+tMgqJ1gQvcPnqn5NTDtg/9T8qnvip5x4erbKZJPk71URmj/8SpztuiLOAu5tNr4FWVYsYI4T
bTkWjyRmtRsnch6NIX0rclLgo+YjGbQXvxW/8pR1ahv8UKPxtxvVOSsKr6VzEAT05SL16GqQj6xo
31TtVrXb6UcVwWXzCfjV044E1GpRCEopSq5VG60yxDq2cnz40Z+ClDUaV4U49x10ykxNY8SCFSxP
r19rUdOsFP1AHyFLSGrOLP93M2uzLAcjAdhn9da1VN745EYOYcgpGlSov3iQWX10SDa8yXHYW/uf
quiNVWmN7qLNps+UXwxx8+xH2ltRGd5myMrw5g+mhWLuUnj2KmLj/O40w96ye39hYpzbwj9+Udws
us420m3sKzyihLejHO1tefD+UIDaFKoR7HPfLx6DOvkD3uOwcDWy7nVDOf50uEGwfHCKQ0CrbwGa
nzhlr0uX7sANfseqO9kniXnpXVZeBSW1ZUFkJSWFHHGsavAnQUhEZZT5KoKDxu2fDVWE/mYzUXJZ
qboJwq0wh4t8ZwjKrQ6ONLUv8JX4dYeFp44eyC/fB03p7GzbVpZFXCoXo+BHdcibsYil4SOcGpcq
Gq0zbal8wQJJefVGBHNWmkzzekl5NSYVu3pgpzvdasKbEhcxRtPQBlPspdoVWXRDXcWjrB3EU722
R8G/RFS5eEJJAMs7bU8i8OnxJJMAbVGgRPqKwcoSpO1deFY77sLmlKYnN7ax8GBlXRbO5J/x7K+E
HcK8rfr4l4pRjNV6SO1PAz1K0llkYiisSD8IRxpS1C8UMidiayHFOnWQ1ccxwc0kHc2F51bHlmSr
hVT2qDGF6u/J8qw8ZEG5tGLi31IKuXNjuCN6KKizVaSG/SYbfO9qa8XXS+/DO0C18j2sGxqhjxPK
MTFNMtH9a2qtEHwfj9hWIKbD5W51WoVUCrlB4kfH7zC+N+D4aa2517HGl1iPYCHmYTnLdllCkI92
n+WyzbpOjeU+6lZ3lsOApC6OR+cvwSNHFGT9IFkzbQ/fNU2SI6tP9p1OrZKlhUpWnpTkGjk0z6Bc
RIKQPJy/hpHoeyz7IY9qy7nJFz37VRFKdoU4zjNE5f8JioHo8D0hc2AsTmy71iy5EKmYqTtsw0EL
ADnMl9BYJWcMyIS8JC+ncmXHCY0kO35nVTU+lWKsDypllzvaVfPPNVTzTyccm00FZ3ivWcFIRmx3
5rM3/QhHtacspJrnXGvE1RG9s5AnMJG8u2VzbgcEHaNHqkTaJPQnEThvFS9+6zov3E6xSpNoQDHp
52H+akT1uwz/iyNUfJPZfRQ6Sy0cxO0p9d+48eHHgSqwtO0WR2asdwntALFJU9O5yLNB0dZnK23O
ie63CWYiP9lqnkqy1cxnMEH+X1DxPHeqvVKQZz5Ws3KqAGEtj6SvYD4a60R/lA6Ev2Z+aazslekm
4yoWxhW6NDSuOdXiHmMxWYJ0uAxE16hr+e5rcD7/r+iLeLCj/ZwnKBPIUevax3tCOXlmzZYS+pM8
gf+woMaIW+p4Dywvpgg7+D2gu+pd53TnZGtOvgyb2jh+YYP/cwivmowd29k09c5xXO/mk1CwMfRJ
W3rzoXzBppYcxiL79T0URGB68Y0vIXGYCqQW5pLsu3bqMkOs+Z8rh0YNF27eWns66f5NpfJ/m1wq
deRLlxs5T56A7OeyF6YM8yM2MIGUYTY8JFmkn/upE6uMCupKD+v4qmlafJXvhsgAhe+O1eJfJ0Z7
yk+JlW7keD8lnXmf0rAHr3LkRPKLiLprzYXfTUA31SCivMaX/35RbFWsSvwji7YdfkkCfT5M1rp0
uwb84oyrH/VhUeHAOcuzVegvbUfpnoupUR/cNr5E86yEev8h6GqEMSh22cV547rAn7+pevD2MtxM
5JROI0thzTdnnREUQWK9aUVnecjv56S3avsgj0Yej3b/qqWd9lAhG5GDjaiLc9zAEpD5amyI+r3R
hMGqHWL1NRzzjiIfHTbTtf/QPeJJsqar+B+KfgXQVPachGOGfgYauF4SltWHxntRoNeVc1V3oprU
Ru5GzrWM7OvSbg5FkZeytfy6tOus+6XxUGTPjrBsWsiOs7nPpWqCEb6mCTk3jSun1Z6JJkiunjtc
i/nIKyPtecrWEOej+0GWqy/cotKLPMVLswSgV+/lxXqLpGrshbqWZ6M8TA54GpVF2OLECygRXh2j
ufRVn75nmRYi/xUufxCBOCFnrNfjNHRvJZ80F6THn/+carv619ROdat/Te3H9gKDtUp2UVgin2uD
6oaOzkYuVPypzpkt1jQGa/bA475vMYK1v4HJBR9lB/4qZ02zkpPkxT4h0jc8rvbNMtO/XYzPdNzL
aTX7UIuslO+r5dfUcYAv5NVWTcWuqxJl6Q+I1Bqopjst8r2bGyrtsvfpL1eTvrWpdP8adOPiTUX0
UUN3mL01zVUlbG9Bdjx9lDm1RO16iiNTry/l4Zgp0aNFDKg84j5iPXVJPxCANeHjDhRauLGTTq9J
esVy1oBKNKqdGagprlUdwrMcxGaCq4vIjIVBWsZ94libRLf1gmc4JsdF0ObRqe697FnpU3UtYqGs
5WHeaPiVA1Qwejxkz8Bo3CcX+8N8ICeYJVU6+n2nMW+ag6WSxIPrZnoXAQvvpjb1g3xA21icGyHe
eJJUCPGEflPZ3efapFwQ7BsvcRe/8rRScO5yNJ8jtFa5RORa7isCw1dBYi34z/9VTdOHPmg+S3vD
p7rfmTzBUvUwNlO4JZvOfLRGwjpSpW3+MLjJaHlzKxsZ2RoPN9NZBdx1k0Wur8Ke1iSNZsq12f2N
AhWQcB5aIf9tjkp02aYUHolOTq/uuobSezO73AiHVHdqVWar0cvL4/2fMu2Zi0iejUGRSGYUTWbw
E9dccJZDOVTcNeUSNH7zH7JuS8S0PeHC5oLZwPQIrYcw0nCGhovPSJtt8VmTn7xEBDdosiQnFWHz
c2hdQCph+lpYrbulwW5tbeGVr3mWn6lpNj8bBxlAbirutUnr6iTYIK8q02uPeYcVQBpliNDqdo2W
PnZtRoXcKX/3Vr4r9Lr6rVIv++ebeY4cGXjTO9jFlQAMnkNC7SoDIL4HeTjCHRlXVQkCT6j0FBIk
Ygv5MRi72F7Ffdju5eE/p2E/+5o2NO965L31wurDtTokBFQpE1SwoadWorADnqkJUsUv3zkicFam
poKcAemwontQ7wHHe4Sb5vrDv97x7X2NGXlfHl0vTG+BEmwm9l2PTabrL/NRY6jFI9YSHXu5TrZq
i8AmZJ2jENZsOs8seizw5Chsitl9EdbjKQvR3Rh8Xs/C9ZWdDNPRdHKuIwCQGx51aFRazLZnSkIb
GboTqRB1E0U1knOuhkTlAHgcFwJ/2bYZue9AfsD5lJciQmSBpg+5hlB3Sj+w1QldWuxQmbMT4Kh4
QVvaLscRhqQ7In/jnXxhXzNs7BLaiPnX2PfZocHTqLIl28qxklTk+xcwhs4+G9GJCGsdMkkPFSIK
osdsKsejsHdmJagW1z3NavTO3YI/T1Kxdd0nkSC3DshrcHkwJF+6Bowm8pL4UpvTePieK9+p0zSs
xvlpLw+RMnm71imIGihc/yE3mo3WswFs56OIjveFyEUagRzJFwwr5d6wKYR9j6GtysEa8iKvkidc
SjYLNc8qmCRcC/ohvTpdvnb7ghpXZ1z5dtXHCczWXsDzpXpVqNmyaVv2XHWvQDittMfUBPMDkGcn
5NkQh/g60xXyDNnGZsv56yV62F0T5Nup4oDCap0TmtqrMkwOvoXceUg1BV9wEiFCmA/liYGIWi70
47WVtiJeKqHvkdqH2z4gJpwmpumDKzGHk5ztzV/LfkjZ4N6/ZJRHxhLXRLLBIqoUwrn0ZsdfjZX8
v49Y+yBeoJYinx2RMkanoiC9b5soTrhqCqAZDWvClTNAalg5QGroKxItlul+dX8ZMrHkKdsdv8d7
OgDdqiznWErPKPjVMFkUIw2N7+t8s3a2ZaZ/fg/Jd/cvE69tcxPWdXAT+q/v/ZkcIcz8vj1rmyC4
ZdnvVFJDp5w4C8sOCHlGvaGIta7B+rHCXlnJZAzoiXtqjv6OUL+Jur1Owmkiqk1jjoC858Mk8ong
ibTqUmp68Da6G6IwjDcD18wJoHe9HQVQD4nu4oH9fL8R3GOlA2sQ8OHdl6zQ7dM9186yxn2XDrCO
56hzFAf87VOtWmlmED1NlK5XcdBn22j29ka1Gd1I8lhH0sxrz6wWXElfZ40qjm8+n1A5N02h3nSe
0f7N4YjcqttoASYN6XBsZpujfCdf5L29zj6yYHTWCrXuw6AZ+lmkroLPCpBmloWf0rck0OqwTuv+
SPqOykDk248xdbMtiLijaGJ/FXB3fzIBRe6HAKlaMlugh9m4JoxljkzwSY5Qx8+XNrvfPQTcQ1QE
xisFvT4Yh5+xMQBH5ec7Nzkwn5pmPW252S7CutAJxr9N6MSknM2AbpFaj+KxgTuxzC2TumkQdMk+
u7TYka+Ta7J5RIXwR0JBGe9H+AlVsVxTc+qOmCnClTIQ1OsDC2J1otVPIYv6nTfZtHZHzX4ZW+ux
nIbk5Ar24LHeN1fdabuZLKZuzTn9Xb78TyfkWGZBWaRDbm/c3IOvaahiEarjvE3mUI7Jd/JFGSf1
lAamitA8525PM+s1nvXojv2feNpE1ZZKGUU3mWk7dK04RA5qLjlDjjmEPSytWVauOP5HYBrjp9+l
l7oJ+2clyKIjrrVhheFw+oRHfB93Z4FI0ihf4y7zxTzfnsezeTyGnrrPHAHKwgviBSIw51IC1301
0zdMM8Zb2EcWhACArE6q4A/VO7KmofNtrflQHbwHtQzy6ZWah70inhs7mgx/1KvgiahEL4UdVFM5
Fy0OxT1qGg9hjDKIgK6ua58wxU1U9UqAtZb+oyBD/LFuMudv4yJT7+ORyvV9hy7dzm0CTTxvSTaU
+uEqRLfPq2u9F2gdg/4zMyrgMHrR38xW7XajXSs7Au0JHXMs/nUDSkxix80VhZd9yFzrAuW4JyFv
AFtqAD6QYzTeWEAbTQnpQk2IYDBL5U+DT5Z4dgxhPeo9i7S2FXd3KcIM9TiqSryU29M08+tNPbUm
vyv2obT+IM/laXaSh07mbjSr9s5ExT9p/C2emtKLVzKXHKQDKydasnlCSwmAIo2mog9e1MJ5cJMq
+qnqw5xWMFhXLS2iL6cYDq9xF+jCWLMJIpTHIUNsqaZmuYAJo+w11Y0f5UvtnSzVQD5VF8lj6/nl
0da6n/KUHLIcMbc6sJzI6OxQB5xD0mnIHWbIbnJMpnFjqvmpaZWL9wTkipcA4o2GkWoGlJX+7NKK
KFWSbe9jU4FXIIyiQ6Hiew4SzXr4fjdlpbsKh9J6CFjCrogVmA7xmF0izcqApngAt3UnXmHOzm+x
nny9eFgCSiWwL3J8RtIuda/2AXaxIo3iRHsYO6AFYWpUG9/0jDdvFsbPd5zvGWkwfM0witp8S4ri
PkOnybIoGvXYZTlqa+kYt//2yk6632heliBlbtUToT+No1K18klun4wx2Adt91FPlnGBrGle4rzk
BEnPv0DHtLsqEsQ8uN0v+DDduSGeUdiGUqxTRemWLrsoaAU6GMs5pFFoBJJoGezDuMYx5hjGjXxu
86bPL6NPeGJc8lgWEUk48IoQzrR6jSODefIlEpW/yV0TGMx8hRzzlcHEuZ4fUtNHBgmOgu2lT6l3
685MQqpPfLeKoyyyUfVPckwiCiW2sGwGsaY0PS7lmE7OipnZZvUz6cQPNyJVT4n4faREHASwwwB8
Zf5KHip0rClGmdzbrRBA7aQUh0Yn7LwGDLfE4ECSZUNczjXyyUOXAZ80LGgKVJ27u5+uBxDvoPgy
/Nl4qXVvLdcIStw1D99j31XbYp7XdLOsVJZtSbn4Ov5eW8jrurImzUfV3Ju8d2mecrHGyTmb852s
8HoTL2XJ35O8m41WeJVn5dwwLM2d8AXcWWQK6FNowJZefQpNvMDyJZsPExR4S0CY/er7xGBnzX2K
1g3TumuhA/R634LGGtet79UPYaLQQrjfMsMqonfcsJY2CHU6IE/Pn6fCsDd4KJ2VMe/HaStU57Fu
Ptp5I9/ML1k1LaymKSH4MT/UyBpAlbSN9VbBvYPuPwRMcJum9OudHIvnsWEei3ur2AxIEP+oGjTB
jTeEB6vywidiRKsTAvSPrBrCJ8cSl95SSbjue+6ZJBKPZ5VGQ9crAR81HwUoruJNNW/tNce1Qa2E
5AT881BCYbH4O+txoK/pCfwWnZIs6E50D+1MGmY3BWwJyM5KHsZ4xZ9ABtDpSAGszVb5r2R1E9WF
J9KpJdGXPyoLzduKRhXRv/ODWD6SyaPhNH3/Xyw9nQV1th+RNrnXSgmTFwROdziCZZeEDI7Eo3lz
vnZL429tKRrdzpmVQP7F/SKhtf+ri8Yg145dPf+AFcAXubYMkBLt5aEEv5Jv8nUoz4bjPw4TgnDu
kxNdQRkVxK9ZbVar0oWZCIt/fLeLZpFG9fSqKpaDPwndiTJE2cbUpmCfKewuvdKoH4uBAo3mQV41
SUT+WbDF5BFD/maJJ1QxweZZxaM3sjLw5hMe5lWFTBz5LU7wni/kMLzL77DoJvXiTJjIsSi8wAP/
97mRmWE9kIcYOTQzrYbuS4kp0SxzrPpyMd+HASL3qVP3ksEl53Qkbv+PY+7cyJFTws4W265H5xiu
pkiDxpxVV2oc7tWau1DyXRJRxM5jtHn/OkHC+rkFTnL8Hi9Qmh3NMd5lMDNkLVVWUC2jOUDcpa0w
l23jBGUZlO9+Jwu1se62O3Q8xlJeMCqtds1G4zDlSXmA6N0vtTQBj24H4d5ShPWU+7q2Z98CX46G
81NR2NYTpNNSzSrQQIzw3P4ZI9wL4BL8jGyCuwiQCXsAoWqUe2ca3Ok5jftq5eT0UYT8/Aud3/G8
lrXLKjrT2QTbxZFcyspxkaj3cTk0yD/Xf47JafKqv76GnNujrLp/ITA6a3Q4N9S1KHej/I+ebfhi
sERN47MPjnw2p3VmEpwxz+hc43qvidWaWONKG87yJSrq4RzML/KQ2vc2tpCfD2hAFyYiciCIh7LJ
UKTMZL1uvh/6qOTCfryZM3BPDjPiZs54E/Pp/4wYlbsFzkCZGJsTKyQCjZb3+otalsbOwZa5kOUZ
WYWRL4PlY9WJ24M/em9aP4bH0qSgl0fePY5CdgF1J135NMcv8vEhXyJsUqnVfA3JR89fF963q/Nh
ozcHodcI0zJluA11Nd70psAeiKZiI8fsXhtv2A6w3ySC7dw87962dVDWGCDgLnr9cxjJjohCFuyV
qpEzEhUH9lXRWtag5nGtzb/GEyeN1jisp89/zpfjGav8Gxq5eJGE6kmkofk0BJ12VkZ087LqbSsm
hD7PSU8A4PQXlYXlvWhe08MGdjNsZBV8qqh7KUTciRw5paggnq265oBYK7zcjywx1wVtmOLKvBZy
q/TxfqtuVPEC9Vh9AJlJzur3OyrhgM2r9UAqJRXJsV9Og6a+R2n+ocV6/NvuPtQ2nSUeyOTyNDZ+
9DoKjnSw7OemLZRVQazKRVHQ6g2TF89KA4N+alChTe8Qkrg4XX/zwyTs1wo7OTfThFSt06zX0Iv9
DTEWmOLlISkqK691m708a/YOrOXM1c9VWVivs/a9zGrvsXND/bkjOFFehFI1u2aB9Smvwf80HdSy
a5cWvo2LF8JqdDL/wla2WnU9abmN7iOYl4OqgOAeJ/VVHskXWH6U0eYrXGM4VnGnHL7HzSHTaUij
k6jRylvIxjfRnDRfRZZ3le8C0meikU3f97glDGdHNmi8kGPIQ72rNr/IL1K5Nb2MILpRnh4rloGz
9kRJ0903ajhTj8noqsfB1aotPP/3unYBdY29WZ9iJcVS0SltfWoD73466WlKruSYGWPY3QSoOVbj
2JXgQ1a9rpqHVvEpRMadmhzvb9P5bd95yVG+ky9Wj6R5eT8Ohom/4HnSfZR0As2pzYM/2Xy7k3es
5t6+fIYggyNMKXr47yP3R075u4vG+GEkrjJcMlkeyafK/+dyhWb9LkoEAQ1NHV69FCBtPNG5lYe1
ooUUFTmBiaY8xCa6HHOygh1tkcWUAbLPp54E4Pu1RdIgGtKn7fdl8kSqwqW0w2xJnOqAEF0dbvLF
CKk+9xCixHyf+B632mBP88M5Bcqs+AgCCJHfl8rJ8lInTl7lVeN8K5Lv/rrUoYMDQi2BEykvdYU2
7gv+4ljWeQYlccWhaxDH+/uhohVXn+QeeWQJzXzkOwco5akBTdbSfCzmF1IT2pJVupzlIp0jASHU
l/KcnIWC7wmLgHuSRyoM+qOqt0gY56vlVYk1/s5wSFJ6MPe9xOzVDt48AcZI4pMoSaZP8KPkOTlC
WAU2oP/L/LTrfRy20bBzEOys7b63Nvqcx2b77oippfz74fdZOVmeVefJ7jz5++z3tdqc5aa4Onqk
yrA21iT0l39d+334/e+GAUrpSne28VytrlKVPaDQFo0sRzujk2+EwGpZ9OaYIc33T43XuGd3ximY
sWUdiBZLFoYsVpdeFS/B74y7Hvrug+n8NIw832kuHSlJjNTGTxhHynubBH8fjsIfLWGD79+zJY0y
CH/8a7YcHrofOC/8+2wzdI01DEM+0TPnOXaLNzw6j1XpzXSiqHoJ8AfIYbtN9DPY12oh2rJ8Qxvu
bEffa4geaos3JQvt5f1rZJ9OTcKzCdQqBqXBp12YOC0sYcYX4jpIjOg168WcWLUCuy9+WemTpHzm
mv7SBWH9XkUJ9e6yT24KFdhdTUF47/x1tfbX1XY55L/c4SlPC/P3fHUMjOw9DigzTqWT3DJsa7u+
c76uDjRsjr4onzSrJy/HD9EwOv7w4WiEMJm6+qvBtcetFl7+QGjUpNXen9zJPhW4oe9iIOioVxH6
9BZNjIZC10Uzc2ULBd07CBNNlhMb0zY0DXFV2WatGpGkz8n45iEzW8SaiP+EIrBA9Kr8cCIlWM1V
z0ve6eaREMN2nZRh8W664ug2PnJDwqpgVA3PIG3KbUUWNu5l4kRi1ARIIZN4byOzpmdXhsc4IY5k
VjqlWuTc0ATrt+EQkT8HA8kTDOvlc+hMxfE+Bpa3W04Nfyzy7P1KE65J0QMPSeR11YC76L8YO48t
x3ElDT8Rz6E3W3mlpPS2Nzxl6b3n088HMLtUXbdn5m6YBBCQS4kEIn5jB+hZKhdXicy/Ak/7KU/w
U1tOwKT81FTV+Euc/NcxYvosZv3jcf5z+q8Ydcq2vREGj5bv9Kirhe9aPLBnRqPyuWGXhYR3/Chb
dgJLKHbs/MbU4/yZDDLLBuhiG9cf+wuA82RjJFg0CU/Gwu27J9+BpCmuCDFlu6dfYxSblzGJxZNj
GvNk69c85DfAp4xRcbKyKtnnPikk0BTmiz03t3JTNpd+uC5xlrhLKK9cCmTK1gFahF9V1EfIzTSv
SJatZsE+TIsRvEVB8jUWZ6BnP89knxyVccge/B+j10chqQN5KZza4wRpHE0O7aP3HBKmelQfzGjQ
PhrjoYrV9j0MFfPoTzyzjKqm7g2v9oi8hN7fBik0RNlP4aZBxbLWzzqO2c8t/KzB8yKUomrt0Rsw
3baLrrm39FpBdjBXsTZQy4+g1FAFwd+pKXpli0zvvPW6sj7IGjP1juNQk2jtcRW4q/oqW0rRIdC6
JUxWrEUYy2zjabaxz6kRPFnCZg9x6MTN1qoSGgKGWewLtJ7/97P/O85NNfVk+v7aaYxiTy7jv3+k
RsW+PUSkCNnA5q7BV2TdoLa2K9oGa60UhuKqmfCzkBCLIMz6vXz/etjeK71SPaZD2t0jrvjV1dz2
bFTUOQ210c5wdb/KAo8s4gSqfQw1A8qgqPmUgtlqgDDZyXIP4o3dKgRstYeqAFTTVPOdLLNJtKo8
A31d3ELzsfHD6H4flW71Mk5rzO3Uoy4srLQ8zSJrrFjJeJFtRyEHoMIT26VOQUIU/6oDds7BRR4K
fw4upErWauChSPOrfyDBfdCMmspG1JxnsRit5Lq0iA+9otkn2SUPWtv3LdbnarBxCuwcHQeoKSZt
9ZOp8ZmRxkBvr9LLe60LW+gltfNVgfzSK779vZ+e9Fx/lJ8r7GFyY148LR9zZGl3bOe6x6IHUgRZ
4Ful6/MqtztBAwMv7e2uNfgm1oUPkfZTFt5l0V6F9a+vfLVO1pVdgJkt/y7iX2MwFcajuvDOslSP
kV+z8dXE3lt+/6J3jvE617W+BeOIn2rJpWiIGoPCuq68A0M74WyZfdFcpENLmDvIPGZrq7CaO3eI
nOm5fbaqAVWU0GchbNpqsG+QHF1LyUApHij70iof1/0U7qD5d2d1mgvrkvQVJFJZ3kEVAcobO4KD
MWc1S3rPuJeHwa+7u9n8lo1w9Jd+dFFfc3104dEX5hKlilWnUQApu/Y1beweCordRfVTat6p+sDX
3Uis8BCGTQmTEoE8QxzksByIBJxchWO1LpHK3Etfr6bTtYNuAH+fBNJU9pVez+0x0ijTSKgq+OP7
zPGsswyJsGy7GxykQ8QEHIWAnksgEep07d2yvZ/mGsiGOcTzaxUd6zbxmh2+sdNxbvItLkM9ko0z
G5VWO2eQIs414sznKYVLqnXeM45Zwx4249isZJ8MsSW8Iqv96DB2ztMkkzS64ug3rjEh+yGUrD0r
MW4se7jrRVqm0rHCibUEmZj16HjhWn4S4hPzEZpdRANll/ysRL9XIT527foV/2d/BHrRJh28xhOD
T93vm/k28QXVjhfxqyVewzgq8QofoAE1KKA42r3M2MQR9dkRu3bNxuLz7xZVgGYbFSI7z5LlzrbR
I1C6DF8o0cyytD0BLDkt71z1JwgXoX+Umt2Yo90vsIVM7y8yB9NpcAJCUmGHxUjU8/EszVqnP3wC
BsR4q4FxkvkZ/lVI6fd1KKyBiosdthAt5ekYz8nGNXqQfGLEKfviIs+uB9kH8Fj1SKOJIBXO8+7z
R96E3ofsXB4TRRXUrV08DGTnHw8nm554CrUz1yEJ09M1bOqq+hhBf4j2mvCEjTX1ZrD1UT8Kg4pt
XuhUuu9ztK/Ix/76O3AjEO3p8++vcRf9N8RxeD36gVS1uyDV+wyUZJTl3mYBopMUcA59oDVkOVjj
yUBk972L15rbBc4eiIEACM5E2eMSyxWcN5tCSlnD+Ap13TUumPYGSI0+fLH19K9Id4Zdp7f9qR2T
/gRbs/KRistK6EElrjHDrKGDi36wPLseFJ/Cqu1Mh2vXv4XJPgBAPbiwKV6QSBJJpBc+l3YAsmvZ
vB7yfGq5N0Tba5eELqHc4N+mTQEVpo6RggK/1AWmfUTSApSDz38hNj1rbVYQ6uzJt5yN3lK/a72f
i6FvONfh1s0UdZN1IyZFSNepxmjf9WraPs5God6o+Zys5KDs8xIT8orrhnvZrCb1HQ8rl/r07HXD
glHVA39r+dBsLEPNMR1Ct0Cm4boQMFmGSvglN3AGDNzyHA5DRWJMAaNs4GbnB5O/smzH2ssbcoAi
9KGak7frjfp6P/7n4LW/GuqdT+HrpoecuTBEDETbLjpeGZ/8EVJqFzkq7clJc/8+2onmda4cRcPo
aQ7K9ouORQb0STjncvnF6pu0WTA9jgrilUEUf48njGrrfhhPwcjW4dwPcXJr4Sa4ZqV49ArsP9XG
h1gajR+dgN+6umPgewgBImj89qDG7XyP+dZM+jRU/xKT/KE/aRoZaJlfHXxnvoyhAstYZEF+pWZD
N/06+iglyS55CGKxlM5mTG2McrhNvGETlfirUqH8pKUMlFUsC78RuTYYdQUTiMYtbg2nWcLkuwyG
OEAqeP6PMKUctdtKAC59dCmd8UHecuIxEYZm/nfZkoeElOu2K4UisjCrlH01LqsrR9Wzm0/HS3Nb
mtjH+FDUl1SyfBNxmL9lcabfhDI7lCGwtJ1dEtjX9xlHhnIuTFT/xEdi1pO38RXH3ch7OAy4OyAS
mA/yk19u2LkHvcgl/7qTEfKuXZhReACFYyy3edk3aCwKawQerysCvXVLtBE1nepzrSXzvkeu5BZ8
BvUsYSDux8Cykqn39mnl/pA3hq6fDjVl9pNsLeuANh5/65PLANif9Xow2VQ81BALIUCsDLN28RQa
7ONkc0fjXtu/uQXm0QIQ8G8ReNj1bxBXfotoGqEjarUodYllTRQr7rnQ1KMRJSxp5NvM5/jQpGhw
X99mmYFT8jogndc+uDHh3nJ87GDE0ifhXnec3RjesNJ+HYa8ftEnMuwwzSmHdE19R+0WjB/WD2TR
phX8rPH71Lh8w+wWdhMGrqTfXPvARzo+tPzDlhDhmKnm3jf50IOui6KDCzfBsINVkUTvmY6gI152
7U3ND/LGroJm5+AgijRf1j/3YT+eMjy5VlU898812tuPc4AFahH57dpP23OjtdNdYyUe5Hx12tgm
37YgNtOHGo7bTacBTsljtYJp2R5knQgZ+s+IVkQ0/11E0mUVOgbdb4/hzWW7VXGKW4O5SPauFqfr
3IbjAljWr++U+KObHBhxyQQt1g9j87CMdrCpN2aV7DK9II3XmsabglLoOg7s6Kx7qflmUnzKpqJ7
mYCm35FN+yajiqD09pbRMYm3wFubTjgksqQrAnwE5KndK3ztsXmC4yK8BdDO2PWR4KYLsXG1ULxN
F5QIv4jmFb8sVchTzfIQuErM9XWg7oA4WyTNNr7jZRtvgCGcpsbRsQYPQDcoEsjOecC6ETMcSMpC
EAQzHCwXkRzMzRdD6/ojGhmo3DtB+TbkIG+KKZ0OYd6Vb2oMLk6LDPVWjoYW9M15eIW36N71pv3e
uRE+NZgfrNQKn1BbCb0vlq/fmFaGl2o2fExemv5stPkdkznrfW6jjpWn2T6GbGB2AGnDi5tr9tHN
VfUQ9cMAhcRINyosgxify510y5ImWXqac1UVfWgfsEbMg+azPYiangyUfTZ2E8s82efbA3oSut7t
JFSiTcGk6K3FQtpx/fMczf55qvRgA51WWSMUYffsdjPlLIczHTVxpEfXk+r+hRKcc3c91FadbOwB
CxfZ53bsrMAvhGeM4bXTNQ4V8/mUxy1ic8xPUztcFb47N/raj1ElCdQ+vnR2ua3IytwhemTdybNh
qJM9u1hXiMx99nml3t/UsfV9iqy1joT0C9kMXETmyESvyhvfuwmJVLO31KMphNk9VAQR/nr6BO+I
SrGsH8vCshHre34Kwb1sWVqkbvCK8XayqFyPIMYzJf4pS9JYOH6hOuZcNHGQZ2qrvvuZ1x5C8n/t
nh16eFAb72vktJ8RrVpNO6S62Ht6zXBI2EKyYBwgWdjFRDV70PYRmMzL0kRbnrxtUdQbGZOXTnNv
1y3OOhnW2bnvcAdGoG4M7ewjnzILwYN5PNXJYL+WIyqaSZN9QKKdDvOAmI+pY6hB+WlcQddpDrPB
1KkJIG0iQ1ovbTKVfI183Xgyfe1jMi39dcznF6fRsVzv4xM/wOAjSXx9kwAOuVhj6pxmP9ep3qCy
pXqG6eFBalcKWLKxqzZjiCVz0Ro3XV4bgLCg9Z65TCTboDMoe8sYU6/tM8yZYc+lcIYmoCKHpJsR
RO/imXXjZ/bimq8g5Zyg7wdY+uyrz5OFcpgTb1HY6o92yu9oPztqBFIiwbbGLJzL0gkdAlNxYnYJ
FKFVibXPRZp4DPxETaN+A3YQ3SYdmXPZXaoQx7Te6XeyKSeFWlOvrX5013LzlDuV4nqrkf/Jjmxb
d5xT7SnlEv+U1nwwhYkcigDo/mVXxtOEO+Rv/Y24T/8zfmYnvEl7b+mfUCuK872e+JD75S43FXvg
/NcB9W+x9ZVHmBsQXjDb2MFPQ27X7l86KCs3PppjG/lUWusfB2ceXlCorH7rF/EhNRGBnW4uec2m
3fDNB8txw6fSnI7yyt6aHtS5zgE0Sg3/Df3onj0nuwy7TJOHT5AVWvGgiDQrhZuFg0wbAahWTAc1
nbShoDUAll0wf3JYHuw0twDKZ3r11S8d/1ihfbBxsmzYe0LgYA7xKZ9qC1xo4sCfKt30IcFfsjU6
qH+iK9UqimSsfWS8ilazXpc3KYmC85/3GNlGmE0jAVSjtukr8U7VG2U9RLV+i34okotaTFraMgCY
KN1wgE6LrfNYW0+p1Y6PvsuvisYMcf4mUfVvuWMGl6grmvVU4zAom9dDQvH/Ipv426LpAbZxj7LT
AFHA5ZOw2JrvKipJR2oyb84YpfxQqnhvC9hcroT5veo5bGQEBrhQ9K+d3ano4gP5kCDR66FOWxAb
tfPl2iXPMMgZL2hvjBfbSFExNM0lAiWQp9C08XMrs2OrNdPHCCtuA7TYvTRdzzZTQ00/ytXs1TfV
d0zk7O9UrChshGddad40Q2keq7FuKS0GP4sgTk+yq8DS7a4d890sAmSXbfnqLk6UbJOHnYFk3dBs
g7FMcJWwgrXEw5aziutcPNlHPKqac4TIgbsy8u8KYuFarTkPbD2cYxU53W4eG3wZ0/IkkevAybqV
LYoDSLhxhQ3C2yRvIIkGxkut6ojm0TKo2C8t5J2+GSFSPaM/IbglAT8Nu9nVqManMNT1xykC5uvm
usAVg1ZDDfNYI6AFsJhmNHbRRkvd6Eb+AMQka7JQqzBd9IaHEODe7NnFiQ3VeXEIJuvFKw3DM7I8
2V0nM3yDtkMqUuja8enJT0h3/GlteMq4v36sVjkCUXbne9mF2E9wEyTIHU5NXJG6BbWT4zwCctqq
tsPklB9KM394itE+hLWm3zncCVayH+1E9MH9sL1pYzt/b/qLM5TVh+M+9zoe12GaTO+pwUtXIIlc
oPv6L8hjLf1WUplHagxoNMTOZizU+jYfwce+ystKgDiFRD8oUeGwTUP+AhSE7JHIiFjTvN08xeH6
j4G8RGGpr9X6IAd0zw8OvuWbNzr6amNQvcj6jZWuw4mG3Bczgt5l9YIk5XyracBdRObbNh+0wMWn
ip9esR8MXEoardLum6pKhZpu9qPG6iELzJ+qMrzYfPPeR/RWkJ3U03sPraZDa5jGEY+A+HZIsX3B
pEO5G3M0qSyUMS4UVptzOVQvbA8RZVXM0N/MTW1te2zxHuVBI6tgJ7F9yfIOkUzXDw9uZOnJBSSH
tjcz9wG6hnonv5Fxaj/w9VPJtfIdFGOyBeTNe5y1eRsM2a62uPJPjoLl8MjaUkty+yZHHWqnm2H+
Amnp++Bn9ncROphNti7CxK6+YvCTHHtSYbeFFr9aVRksLVxfi1vZP4pBqw5ffeqFR9mfACPWVnby
vTbMt9qbHFIxHAzuobAoxekAaHEKVD5nbqBy0E37bgbgpFYbHc/UTYFWzW6BIy00PCepX3FTrzaR
xxJI/iOddvq9eR2VBT0DO751PwZnPU94u//4BqHSbWwA76Ia9M+BXC9vey+oT9f+Jnfrk3gMb6qL
XTVjatd3lnEZxSGrSwVl05iCRQqH5Le+JaZxskMwKR9yQB4SOUOeIguRr/PYKbdd3X8+YLTHnBxU
UGhY81ens8yDLxSOwr5BYVL8HKPQwRzKU2GtNG74oobTXvaTvqdohYfXTjZR6rqJ86R+xoMgvcjp
tRO8LgICXhlc1EEPnY8p9J48IEol3sunxC+LE1v0AOkiVwXo23dAEVipR6BXGW9JH5Qrefpbe5nw
25jnqvrKMMrigKSme+co7b38XiZh594BebvXMGE8j/GQId6HmF2WleWlGXN2QnW9divLesZZs3ko
nRmFcCgaUxWoNzYptbXhquWbjyLwtsXiYS8ndT/1DnDBfJIY5lj3rPsqgQzp95R4u8m6/zUW+IW9
tHgEdiRaeDuUUEfbWklukE83SDxoN6DALXRux+AxzrLbVPLQKmc+Gj5QZa+bm3u3QtnBnPG0e1fQ
PG1QFLz1Z2u8j+2s5xIefihmMt3LrqU/6fYNW8JLSEFt6eetxhuu9uSDEAC5LDWacMhvtN4/YOyl
vFtzkm7jPC7OHoKoFxTqy41JsfmLZSKQG2ZACVp4c57BK2U34h64HWp7w1JwjchclNVMPfruusqB
1ZV/XJZBrWN4WxZz/k2bh0/thPrfVu9RXzLMtjz8tlWNyM2O5mlu2RjdlKMOE9TKrbMRI0atqfGt
vERRo4vPajG9yUuU7CpUDRIUudblSqbZcXUZuuZcx/qBBJvx0c5RR+KqCW7dwqtPzMZgB8LjK+aH
H3Ij8Cu0Aj2Linr0Gdr4frAbjSR8RWv+Gur1lXOejeSHXBFhUB0syyLHVG5h4TuH60pJLpcmW4Oe
MiWw638xVkrluQr85E5yWCRrpXaMeutMXgFKF15LmWu3itK6h9rXgcw5QYVUM4ZM27BxwM2Vg9Lf
IH301zTwXw3Drn+afD1+coEPZnYPyCDsn8S9dZ3OkbuXTS9RcRacgi+yJec0RfM6xVN8kZO8zG8R
m8viDeVMFfuYWd2Slw4u7QzHhawF7p2i5CoPckCekbYLz3aWweiavGnlW7H+vd8GYp1lxhWif73h
PpQmHFbXA0Q1q1jSpSnLInPI021Sg1LHVegZhlDw7R8nmHmEsoedxnLilpXzZqXZvuzwZudqYz0k
bgs8EK/17eC34dcaHm/X4qBgUfe3WFLc6Bbiqp05/pDjcqKNPta6bPT0DqHeo8Pa8NEJhu5JE9Kp
8vc/cy8ssYVZKXZTvHWzgHx1iBXI0SJF3tRuMy4AYxS9FKq5bXPwSJDwYJ6F+7rHI9cYWu9DD5du
FRnWvZqkn91Ez4qPUZuvDcigvTTiysFeoXumIRUQZCMyUdKEJdHHuhyRfPS/G4FfI02JV9HDwjO3
ugIgnQ0hB5vUv9wUwYWEHc6to3MpAwAISBetzWe3aX8ikDx9sTSfDMz41mCmdJipHl6KAbT6fqKv
43aUkDx/nsAmwZgMi4tEqckmus3FRaLU5hpxMTnK3lTfdXGSbUwL+6ZBV7uTg6fsUxYr9xXPqTxH
dbc0tcQZ/5JhhfdVncHAzCUasyL5yr/qgwqv9hxFPVaLehcfwlpFvNFvx4NtauPDAB9I7ijkIfUS
a6NXVrmrBb8W4eiJLO9nRG3abDxERG5PJUqN7ENCp3pG7zl/MEy0SRojai6st+Jn20VqWIiF4LBi
7poubffNDJYktK2dy6oHokrfneOsRr6utxu0hkRCudC1WzBs4VNisgfwfeS5FiPeqVE2QY0pjByN
xGigMCo9fFPDDZ7mJtjOlZ3cT3aTHxOfnPcrlfrkEKaIxRgqbgULJLVA7I+aBW1H0pZkG/nUv9tz
b266GZVmuOAuAEi4uEGpoHWaoewkmxICaWF3hM/Ak+zJvBJBSxEfi3hLwxbiGi9D3PZf440sT1ZR
iB1oLSxce8fQN0rezCQsvKnfLRjqIhki0qKixqtFynlO8+mMW6Dc3+aqlx5KKlvrSGx3jdbJ4WU4
Z7kDlnteJ59xJanSexlvYRbIgsW0DzbSticKyh8ILAkMsVo9xxVetl4BghaJxgYPximpt7mqzWu7
YS23vAQ9s2doGKxSZIYRHScYcwgAcMXbBGzhHzAFqh9cREhu+9QR0DZet+JHS1MOyjAZoWTWpoYp
va+NGu6+WFiONYYUXmYa2yjyyM38Wl/KM35F+cn3TLjsrDuXJecybWqOejLbVPiaCPkxPs12CqAN
z824M1FEp5xN32+HYkAFLPeaJeQ6MI0oXK34/htnMzW/+hm1blkTKaygXWAQXaQh3i8GZM3fySGM
wuGk0/GjYYmW1RI57IniqRzwNEy2fhRuWuF0jOXNHQog5n6woD7If1iLve5tXET38F0c1C2dcoeS
oLX86xSQnessnMrjkIzB/RRiIjJM0/dQVZBZF2v4CEV/Y6PnGWLNb1EMVuormMQJpgWb/JAvyCZW
KSL/kQdYWKRyuKGmuAxfkwMyuspmde0iM7ZsD6ZQqU89t035tL/tGHBlYUUQIX4jX4prrrBOibGV
RxTYzStlZ9oIy6GrKrbYzvgN3BObXcw9NQuOclDZryjOBNsxbeLjgAjhNha6OxKSlaZucAFzuxmq
EgUG2VSUeiMjUsD+rpsJ7djIvJWHoep/5qQvDtcuFWzUbTCF8RFq5bvszzMNDoFdC0Pf4OJWWXiR
Z4h7zVszQzjq2icHTN2K1mVZTrs0D7KTHvXv1+90kyFbhxDceyR+CBE65ZBUJScbwgy/XqV3Tyhb
JtTTC4pAPtq7I7v5Hzbi4sXo/4gsKHnq4CYvg5FbW70wmrOqARVtTG/GZh1NAM2YELRw7XjBjHnI
Rl3muH6VgDIJI/NxT8ty1Dwgyo6rtCvtXf6EAH4I1rfo7rIh+mqakViqh+kRpYx+I5stSJ1NHpTu
QTYdX/nuuFN0J1v50+xZeBHKtMjcIwzV2gjzZIaO+ZnQTZqLwkBf7t4whqReV0I7KdP66EYqK1FG
zNddqO9UAR2TbAXJaJBny6GycNFWomfZfw1TdL/eGnlVQ/Aqmls87bdLIeOPZhrUh8H0snWfNcET
F5R4Tclg+gvpvMvUhA2k1yFcOcCmfszG+DPlp/GGcXoB0VWJKPC0zh5x0/bGSDwT/zSc0vRSyXb2
UP9Iu9xLj3ZG6jSx6i+9Po3DlxlgPApRsCMFuoJl5Ofh2iyiiUSxbOf+hKsIO4x/i5N9erdFQSG4
yOuULS5WUM51LoClu5IXpusFTI7KZuAF+hYziM+Q60BjoR6imXdBNRVbH6rsBiXafOE8y7M4ulMi
p7y7dnMZ+j1UmYn/O7Sz0uq30DaN7sGA3mKKOj0kvaLuBtfKz8o8TDeh2vrct7FE6NpC31Di7V/6
fuhWMyuyry2X+IVc5FvayrDzEoXb8ZuLv9xbPVTmuqtd3AJICuLpUNnrEHzBVwVhjnQgCVkDPtz5
Ue8f9UI3H9kUs6cWEfCZvqGSPzwlXtkdPX9GAFrvjPfOpDYiAqYYxikeHeUtOnj6xbG5lgEnV84u
F82LIoBG10PXfnTNlJ2vPfLst1BYXRt8x8b1tY8s1cahJngf1U256zzAKpadz0893o73HhqdwJnn
p0F1pqeysXp2ntp4I5t2qYRHnbUNqMCwrdZG/6rpQ/0oB02xFxlTst2yyaqNC9xsfV1C/RadTgX+
kRysHdZkbRacAPRiXknC6xYJL4Sdo7hFHxj/aripJL1Fa9YiDiIknofuMCfJd9m/HOQsDHOK9Twn
JqsqNb8pwEyt7IItoKt73V3HL3IDw6Z/Q8waFFJg/UyTtaWo+U9UyBGP8edXzzN1EkG1eQtMD1/3
WO23S/prJh2Z+5tEOFl5Q+UizA7aNva86Z2CPKLxOHOe4i6a3t14m4moycFyfYkS3SaZkn9GKVGl
/P5Yv6LmHilv+Vh/P2MdhRs/g+eoTBs3Qzp3HmPzsSvieI9eMpQD0ZwBCz32MNVxhJ0vUd/TciaM
1TS7XOFZA1tcwcMcD1xdPwZiOAyG/lbr2xs5f5lRNJj4wLHbpShZMmPaDD0eOAuPeixAvZQ9pjnJ
OJLDj8n3COn3Akt3uQQGuo8+DUrccjgVw6Effg6T8YFFKWa7E0Y3sV499Fi5agjdtdAqB0qSf9QC
wPuebLu1jn/c2q+1AGxGTmWuW0e5XpBhVawMNyOKOv9Wtkg0437ubfVQ4wY2rGQIsBdcFOSG/dew
HNDjosDmQ1RE5ChClcvkiYTw3zPwXUWJnZ05WrXJaQ7Q6V5OZbsUnfKs+8B1UrmR56YSpkuvreTE
X6Pk8B8xshkoPeS2NPnIMq9e3trQ5z+MGFVw6oOf6Yd/e8siS6Gmfb5Mkm/kmq+QE4YsRwfamVCC
LAPhzqS6oBKC4thFengCEPV5wJ6DUWQfgnB37a3dSsO3VoQuAXJIKMZkDoafRmntGwGEWndz/qqa
hQ1Ku3UepiTi4KM2zmJxaUR8b2PXulnC/THIj8hUo2kv4mNxUBuD1FUb6Rs5Qw4EgZKvHfE0faX0
B79UhHEOuAXheKA3JydvsYhxex9paNdowfiI3sxOApxaFG/754gl4yFZUAMaNn7SlHdtYlRgQuLs
W03pP49L/a8ByNV2jjMXOgKlUw9o8bEw9FWlevEDlqYGICPspXaf63tl+IJ8QfLmJ3157IWFiZS4
UfGZd4IxW1WUOXb54PhgaurMOehTejOXPbVQzbW2U5TgPjdia1bW2NsVts0X1pELv7bjmzi4yD5w
QzdWwkREJBJYuCaYRELLJncQ+zqrs2orcwdyhMZ15O+wv+fAASQFkuQG5atecEPbcSWxu5JOXU3w
RYcIIXLfFPCM8VeMHJZMbFvP/2MeEiRYhxvNk09K79kOnHd9qrNv3lSg9141z1lP/QIMlbcvmiJY
WQWIPepe0Q0YPezg2sl9m3KL+w45ghx9jJVrW8PD/x/RWdlLU8ctFpddc7do+Izwl/oeVIirhYCY
pfSP6ENUVzn/EaeKvhyj9n2oNmzuQe/vcq0MzqEyFmcW1c62T2rl2TDgkWB/7v+wcPLWjB/G6KLS
qVXqcyrmTOEcnNHiKc7+YDpApX3/GbbE55zu/Mcc+TzegOdk7EavGhf4CxhVbYt+BwafogjQjR5F
AHRzDXKdtOch/xGOCXsz0fIRGJlWch6b+fw8FZjH/IqV/UuI6Q+3qIAePbc/aFpnf09066NACAjN
TS3cNZVanTpjCPEGAKVBrdb8EKFVPs8rP81+UpnzGpyXnb7do+w6bblbYzehoaTDVbF+imvrS665
4dcSd/nVMGrlA1a7wylAnXEj03GRdk9pwPorboyPKO5NcEvadFB9hGUicVPE9awkjYGTAhJN8XPu
kT9U4uYYqI4JJZXyG3cspOAbzak2dlixFLUn87XtwEKD/EaZsAjQVUynDHFFcIfJJtHJms+Rgv4v
A21nJWfh2Lae3dI6hZr51Bh+9DhA97sjjY97Cyr+H0OIYU/lT91RNu3yw9fJkwVVjiZ6itQkV5Tw
IxxIarqW0Vyi2DWe8cnZy3406rgOJh6baPFg4klcUFArRNPtQ130/kkebDf1EYU2P5vVFMPw6XTM
tX6F1KA2oo07jquBV76dSr97arh03LQjTnKyqc96z0IOr5ggUW7BrPRPWlFmWNBhpiMHsQsiKWfZ
azkoJyW9HmApphRH3+zYwZjVyFdpxiDP6Z1HpRqSI/SKcB9WSfNq12xBqrx56V19uGmEe53QLyzF
wbX96IYLRsqtwrUf5ECuKmDEPfQsNF9v4nUoRAoRfQn3Sztzte9J0Tk3vpQzFPMQb16bbazeyUdB
8Uy/HeJiNyhdseuhyd7gJvW9jZLsG44Dr6Ff5C9mX2n71ubKEcez/1Qbxb8FVGPWHfKezKTmJLvU
xBYWmt+PyPfBT3pgIc3eh8mfGl+jAex7F0T6y9BgwxpkfCFi7lv7ss11pD/G+Iy8OlwRY2geZsjm
gNV0/Q2dlO+IFQy3paj4yOtx2HdbI/a6RU/UmgbUE4buIR5f0NSPsPrRC5DVqfvW2/ZRvimYKOyE
U+SQ+xxnEVZn+VkVKAQXdlKhhsa9bOWV5R3dyEYcXwwC5mgfEWgY12MZqvtrH2aBf86yDL1ZyQky
zBpt/IBYv/yvs/qckg6E4EbASSkgX2csbfEc9dSduFr4Z8CR4dNQePPO8mDMqEPKghHPK35MDl89
9gMgQmJ1F5JLYQErICEjo2TygodG2w4kJN+snn1HqA44JXXeOXQRteqFktScqhTFjDTB0ZILhEGY
kYbjb2GyX4Z1GZIPVG+n9wqArAwLtOTz0cZfj+aIR5NNEVaCN1/NwIsvvskePpUVSG4YbzYFo93o
IKIFHo+tgBIKG143uNOwL3jx9XQt+62kb04TgkLrJGSV37aTttGnsjjK0ZE3U6FW+WhPo/lg+yOw
GB5Mj6m7QvoKtrJZztTDFbf2T7IZ9D/xrK3Ar/CC/MDaIIJmr+oYNeY5yOJ31NSQdjDr1wlhtVtE
uVukAqvovR4Rr837YtojJxG9627yoSlmf+/kLvWiMjnK7larpmM24uQiJ1XBCJew9MeTHP3nY6tx
wZJdPGeTWb8/NjL7H53T9vdJWwz/9ti6eAX9LHiKvx67y9/VgRybYZxnxwj/h7XzWm5b2dLwE6EK
OdwyUyQlUVm+QTki54ynnw9NWZC1PXvOqZobVIfVDVomge5ef0ChhYss128lLec5YmmSEDHzr5M+
xbNRBCKC4a5iLULYb4pGYJUeMbq342ofNM0Z5m1wrSt1o6zEEDhBC6nz9WOnF8YOIdenANVPZD6l
mPQhckmtXBp4C9V5upOynN2/WysrEWM4hn1Sjw1G7MlBU+xXPLOQe5iGi0v0XtJHM15x8pImer9J
J+kl32bt0lr+2dI75azH0j27Z3SR/AqZhByXJAHpJLf2KUoMFlEy6vbooFr6MuaZdWUX5Y+0M8Kv
UyH/XdA5KhAtojD6zQ9RUH4XpuD/Kub/uoWYEHTpib8pS0QJLSypy4cdC4D+JUv7XZzWwUOTTBko
JcgXol2EuRpCAyaLpxdeLjvfjcMHcGr/CHOm2USY3DYfwopWYtPkIys9z/Z+02FArb7/czbbkeu1
uKlBmmuVS9gX+wFGZNEAv0EkskTV0GvpKNJcMY+XS6+QW5h7hZDDIJn/r2PFxxA3EjOTF5eO833n
DznfV/R27x9jCOp2C6/QWkaGDWbCcU5G2Ok3smTqN6IUVnihuJHeY9QydbRNYC0KR5UX6Vj3WxGo
isaqLFaxWVanefB/Oul0Ny+L9Zt54jqNMLIV93yf+NL230wqxscA6y6f9sOkCkhi2fI/flpfQ3HA
06TLn+AS+/mf//53EZPaptxvxQef/83/NvGH+6eumay1ZiUE8Fs/em7yUMa2EPk9ycZDl9NOfyuq
kOEAfCQlzpXdJMeX1+45D8iPTEp8IiJT/Q/Dsfv8x3C7SD8Or8xsKSZ7H44DybjIw0o+eQ2HmOYE
co60r8k4BN/JkrKNRZEazUgbOiEGjtvcbaN7j7TzX0Ijs3oL7U34OCJ0UIqfUdctdSuIH7VM19fx
CPUDL1b7APAP+CludQ/jdPZWlkPHjmRR87D/maEHRUuSbGuWRwtlSmuM00XLW3epdjrmYlMexChb
NIpQA9Rxer0XYaLd8gxsdiSVlGmLXUuDKutBlOaLhgcCOUf7LWTu+BQsqq6t5cvEAgtIFrg7RW4J
48FzvqEwXCGM8rsaAufOwK9a+P210rjOyCigIRKDGArSYbKD7K5YPBr3LkpiQOVw4NYnMTcEJOM7
DuUhI/9CIzF8gAJcP5TSk9h2i0ouPYkNeYZK7Z890fAh7PMYgQbg+/fPMWKhqeta9SBXz2JqM/Xs
jSNZ6N4PT//NwL9+JvzB1KXf4+Qpy022FG8nDAukJbL++pV4hyHmyYKsfQaGlhwde+DbObEV/Fz/
GKUoJzi17TPbl7coeSy/xfWYgoKTAwQse2XvyK5xH3buCwkl/1sjA9katc5G6RQy+zAi3ifEb8Ps
Zy/b2Zd+GggfU9lXiB/c2779IvpBsnwcGHoFejjTjG36SwzsQMFuAu2pGo32qopczMzRVgI3o0Cs
Mnhl9u6T+AZLgfOjzr3oiRRBsVbtLjqxW8Ki8y9jiv5JWFO8j2mnMbWfRqe+yJKDVWvjRs12lS6p
GxYdBW5CtnFok1af5BOQcy/5jflk1V5jGSkXKCjewikXeZ650/fpJUdP4AWbeX3Zyk1y1sYw2o4R
PshaMomvguX17zH5dNajPvlC9n10U1m9QhK8C7/n+l4guaQgDpdB2A+3LPudfYOu7CbB3unRzJ0X
EaEY6k2mgdTMm69SOmi30cR0G3MM2bACIHlLTbRnfoYxwchrNZdrlukSPpMbPVbcpegWF1PWyN4n
0rkUIWH43JsYewOKCE9alZn7ovXkHamO4dpw9HhtW2H1UA3Y4vig9r4iPHTKyml/FrGP13X5V54N
T1Ybha/DoJTLGGT/nafxv1knNmYlTVtuxG9bXFIz7xGa5aduZd+MIK2POQpse5kFxMLjUKK+HwZU
/50bqeUo7xvypBkq9XA0F0LXNgybbaDY48ESTF/U8PKN1YQSPpijfk1aWUGpNfAOYQk4cmjqx9ID
IhlZar8LUTS712zlJwIZ2a0XRcMyU9sl1FbSe3+WMn1AAciLGjxjp9KfvSwXaWMT+db7Z1wmVzye
bPxSp1GfY31GhWL8n3N+vuP/Fuflx8Ty5OIbAOsYoosu3/E2R2Sv6nrUjamaRtLc9Bk+9zF2oEu3
GNt1wJp63VURdbzSthWbwBsR3BUeml0yB4tlESl3CHUlWw2h1XVOjgVhxK8c7jnrLNLavZ/4+aM6
GicYNtVXw44QmEe26mTCR7zF76lZiI444WE79GZzTvFFPeYm1udiJsnK96DAK/TIc2NXF3q7qWJL
+6Lrq7oAxIdmTLHtTd45kPgeOYFFQiEufghIfOor1jZLjHEtGCNm5fnT/i4+Cvz8NKgCMZX5ZPWQ
jRpZjV1KXl7Cjw5p60WbB5b1Q29kVeRtbAWcndqv5dKugPyAW8eRYD+OrnlvGCSxYSOjOFO5xT3e
ZBjjFD9TMzK/K550KoqKJ3yh8xNrNVAKAxDXMHZYSngynlLhoddyUCCu6SzxgyyvjdEDs88B1rox
teI11/1tmoTW91GVoExY+XhnjagWs49StqFSFg94ef80xtC9tfwEmeMQVoeqGt8qr+Tc2SntB9dT
43VXVPm1KnvxXrUlb9+ZfcPO1AzWRqoGj0auYSPLn+S7NLrYdXZktKeZqjgd38TfAww4UFWroqWq
tSYHVb1/nfkDOph6b3412PraPDKfyJI3O2PssUP0KuvFJx2l75zkJKC3XZ9rD455EmrBogKMTfSM
CKpNPR/CkpMA6PZvPX+MUSFjwhDjiRj1aKPkRrMm1aK+cqy+EuyMriz8ZYGF5+3/HTEGWXoAWV/6
NcJRC/xhMQtJMYz2sMrs+JsgiLGxmfplgAuxiTp4TUqq10AZk/4SERfdQS78/LnAzH7DEVvDiq1X
7iRNit8iMvNcp7n9iP14s41qTk2VUnfvbS/9frlJM77W/tg9KCRzdxUgxS3C6NbSmNiDgPxuE83y
7zwrrs611j2Qu81fZAUpMQ4neJtOVQW+3qJLI+c6sX3joeSAV7RnamHtO0mpYZAY+QuqBaSQWKMd
Ra/zkqHn99IogEEKGZd433ayl8YQcnV1vxdjoJNt1E4qHtgm5jeSjaYwttbJY6b0OqTJDNnsM2/R
dYaHJf6nlEa1o+Sn5oe2MKqwY8+RipsTdfhe56skG3hUvKfGROJLVM0+849N86BATToW6sghXpo8
NH0OYWVqAsxck3eZinPIXBUlW8LJuoHXtvrUEctZh7Y6JtsY3cILSYu8PyBi3R+qyOsPhg3b8NIY
lMmyUFR7LzrmEDHiEid6LDFk7p/DQY7aSDp43erD3KLoxJGzQHFxWAWFYhx4qBgHUZovc1vkh48c
3JJHNMq0XPwtZG6rKvd3TG14l3FD3/+o4W++lFhyFfgafsniRL7J9XMo9eBrck3fp0hhXmBaY5Ng
QB8l+IMB8ZpTuaIk2qYIE9TVUeRzRbu4vHkH/O6dOz6njZ3bN9am4WrxnjMh7aJ0j8slljy1La/m
tgb+EKR36av6LogvOitl4/RSdFHWFy3whSIeyFW9H9tJQJiT201lo2INTaqNt6S0isWlHgx+dq1Y
ZXbdv/eINtjonoJLoZpdizGhjv3kpdGH5bsOGzTWcZe5cavGf7GtLlzLNVIXfdN0uLFFkIfBMD0b
rnErUOvwfW8QUHoLraMOZw6fA20LjuhfQktFMpfsdeHNToYmodpVN4ZvGEsrxC1+Fnq+6Dtz5MVZ
AR1z8KcOMUGcheOyaocI8X3QigLn0wENW44duFu4gSATReMMVzTUql+aXgGQ8i8AR9E2zzDPKuBC
nTX0B/aIKz2Pm23aAzxVbDO9g+eT3kXQbvFvk0zeZUl2Z0dteleO3yrTc25Fpegc46pIsLSwDBV5
fZXkOtB53153eSNFSzL592aidUcxXQC48xo63EbUxATzXWPg7uuihXQ+K/gLaf+56mQTxs/Rw+Us
7S96K1Qok8RtrnyndGDbCsZ62Rrf8d6I97WnmQsnjZWN0PZtsHe5aP4aXqVvkVXKF7Poryhd4pqT
IXfRJXRu1sG2LkhPiZddD0h1GQ0KRtqTsZmoOmVd7cVLUu/Gt965GkzBVSobe0udln5uiQWK3/8E
9/Qt1uroJUgsZTmMiX52lHrCrXIc4JZ2faW6eAH7WA2iSWXq+KI1+SMuh91iHPrs21BisKnAJF7k
JWmDOMDPR0DZW2ABVtU+xGPerNUmQUqk8lpA6yQfoOmTo5p6FXhwt41U8tOl8zKAQ/HGrYbLcKXw
OhKUMDkT309uVQkuTZEWKDmbPTS+DGfLMnV34HLGpagCj1NOqqG8ilqD1fd9bXOSQaQXKcpDprXo
GcvqzSU6Aj6buu1wFUydauMX67Lq9XVARkBIKBi4JCxzqy6vRBVLiLMmO94Zo6DkMbRG3mPoLhRt
OJ6ajMxJ343Zc4qj9NYZ/Xbd8v44al35K/WBUImLltn1vk/YNraoDMzt8XuEaBO9CJdiqym77roc
C55L7yNEx6fqPAwQHYfzMPpXn+JEyHwjywR5s0h65dWFCrCdP8t883lSMdWlWoEuSStkuqeP/O+3
MKZ/bQOTDUnTBj870CCVVJoPyZCay0YblF1bSQYHK3K5UbG/WcuwVx+8QFL3Kc+CpajC1bdPkmq+
iBrujOZd1MoLMbKehsseKHrPLs4iQHJdEEu6ORyD0UA/MOevUUhDeQKyvsawD6PFIfFvm+kSAbha
jbqvrERVdIgQdWw3ug1Wbx7gK1CvSbVCbpsmuVx6ZNDKOq0xQQnTnWgTM2W/b6ha/rq9uBj0UX1E
ZCpYXtKljo0ZG1mlfn2p5w5vIdbVzm7On1aycgQRjqDZlE3lZCE5IyNwiU8l9OaKUL0XyVkR4FXo
53FMj0ypoUrXUIyW7I3LowC2ops8SXpz+nFVF/ZFvFv0qnWLdqIoXmJE8T1QQGNLMfjSMYFpvQh/
DWv09FXb62G+AXWAckPtXWmah2lulXvDodHHIN+IItDd4eBLCiR6xMc4UEOQdAPVc5vZNvSuQeKZ
gOKKYWIxnyFkUoSLDFptgFAJEPa2Rh9zbusRbpx759J/Etf+Zew0X+eBwBAWyV6korbKts3LM+X1
UymrIvW1l/VkMRbqP3r7qW2cev89TvRyYPEW9+ke830/xwVosGUI8U9nlUIHpDfqFbYGAXl2zivx
Xo9WsLrRrpyqVVrB/mkszO39JimXU7CVqv5ZqIrMwWI6KMpvwaJXrb+w4Gpuc0Xfq/h6P4Vl11/D
3Pie20P1FOB9d5DNAU2iqTPABW8vK3YM2ZPe2IwsUvKKtRa9qWNg25eYiAFMwU0/TpgAP79iSVk+
paEEwlPuPR7bU29Y3+lo8t6KWlelULyN/t53rPoRvI5ozdLaPLuo5jSD7cCjRcpG0spgI6VBcyRB
mxwwNsMhiUTlnRxk7Gm0WvuCzs7B0jr9l9a06xRt2m+Q6LF24tzpXjeaYF15d5NYHhbmXnpMFTRI
ppoqIaICvgD+saiHg1qT0R3C9aU6KaiIUtdL1lUVaNvL6ZIndcOqHjoE4zoF5h7a0XjqNdd6MCLT
OaLrGCxtX7t3rMgEoaYU/objA5ahYq3lSuOvRFacK9Y69YJ9ZnQQDiSGnGWbshvLtah6tdRiFdr9
GnHagNJkHJTEze+Fd8k43JgQtL+aDkuHoMjNxzDR+lXlaMaNn9c6fE/FuJKyxjsaPlj9WtUzaFmF
vawzq38uYvdnh3zuj8rLlrYzWTMoVrd189p86DqW1LY9wLsZsr04R3Fi9RYB2/6Mcml+P6bqzm+Q
Jxhtu4PmAGxWnMWIQSnOxFEJ7LZc+kWMc3tewfCuVevUDJ59mquZXSzcyKyPYyHpI7hG4orQ89aR
oXXL0k+7dZTJ9gLDsvLoevIPLfBw7utHTO9d9sNHUxQHU80xTo6LdWzxOcreOgHw4W5TKSu9dpz+
wLxrHK+CTk2jKce8cPwKWrnDFxfxBGvp2uYXsy76K78a3XNG5uS6q3TQVoV0Fk1+61i7EerEQvck
9yw6rLhxVqpXsd+e2sQlL8xiEbnA4HryOuFkmLhKirC88ZDeXiYy3/Jy4CDTy39WeNQuGrM1H5UI
q+2iqKNrDa3IfVgZbOB8zmdXvj0WL3ZuPRq2nf5qS8DveymEsonK4Ih+hdxznoqWWG5gl6cYoX+u
3BBLKk4TkJ4CWAxabA61Yk/iZxpKuyRqfbxIf4cyqybZ8UOgj8MiytxuE2T4MbV9mchQ7IIlSiT3
JhZtGJjI5VotlOFUk2NB6qwxtoBmNd66kbF0XY56Ib2e4VHpvySEh91Aqn/EEyUlSvNiWxVKs8Kf
rGAfjyutVdolJFgs78XxTaKYd7LFv3aO8JBZ+RBh6PZdzX/WY9qpLN3wBdl+4AmRFYDvwS4R3Ud8
GzgWfk4VS0OCqJBWtR/jCdUnxkPTBvyuJo1HZFK1E1+PYzLpP4qmSpOUFRLqS19xvDWUyP5Oy8rh
zpckjh0s4ySaQFc2B1urf/BFzBI0rVB3Mm2n2opYEYIKu1LzWhcVLxyKnaai8S+q4iKBW0WhEWN5
Mchpy/DGwpZhjkhLOKt6EfqXz6E29nM4ASSAlbaggc342lCk4rqCnbhsjSD45rnSXkYb4gkahLnN
WkPd8urznmMbSOsUIEZ2LuDgWu4XDr/4f1VNRbfIWI6mW6xEnLh8EF/lWFU7qvnWrU1pA24TZ+I0
+OA0muNlg1Bg1lwJmeoKga4dBEh5KRhFFX46dyF8i8QjAdQC40PJCRkVpF0A6ONMvlWnao476drl
ecIjDVmVuVdoB4heVGw4rn0PFtUoqbIth6FY8trZyZZH9cdUSEHbioLnJd59GpmcvS0CNhymscqa
0X7SdJPcOmYPp9EOyiMonXDdBlX4WoGH6CTY9X2Ie7qlkPusVVfbgkIxd3mZRndmi9mdCGFXikf7
aD2kKmsbTVPtVUDu4VlzLG01eMawE9WhhszTQMQ8iaqj12ueu/J9pqrFvaNX/C8p0tOI9+MpxPd9
Iaqu3lY7MWWp8ed907ENNLs7mhAWwALKzdmMk/qQdDbOjQ2q8pIKFlaVvhjIjKzDTgo4ySzSe11z
vuUIMrzE+DWgbd28hLjak2qS69tuujRGiQSjnR/mdj0tU9bOoQq1glhxafvAvomyzdwiSn0cIpdY
wPGcO2JSIlfqmL+kjTqs+GPXS9VTrDFdxKWC/UnpAefHox0rD18PthlS3t2wAZdqLIQSMEIpw8Gz
skdRG5SwOv/ZVE42MlI3XqJE7c+Basgx+/J9kDQ5EQ55L18n4ZujNbJ6d+mgunshMjtrztrO6K6K
BIkg0VFlOc5+sQmcLrb8z8F5YqrXyfg19Dlw1+TDRRBAvMwAyJXJiiVphFTNJrK7X3iqmQfVdoxD
OZWqEsTq4kNRdAVdZx5csoO7TK9OosmTgIwaHasZP5Kx9w2aZI86AMIxIVXP5FUjP3Gqb96LhrFu
PDQpsaXr+oSFB95tvb/Syzxb6NisHiI276hC/FHC2vqtDYDNP3rnEZ4bI9koD6Bz/xLX5bdtqQek
Hgn491Bxwznu08cRN/Q04wVhg/4qcyvpJC6Fg3yRItUD9qvASuaOS9XvWTFGGQDL9xGf4nid4nGp
nuZmjMatZYnTGU+Iogwl4AV5QaJ2KA6iFHpjjufhVL8U537MEOqlFhraZYzosGMOiBeiKC6DGti7
IFN29Tg6N3mrl9cwGRY+HM1kHeN6uBmCDm/myQ5PhIiS3yP2iQSrtps7qqi5jG2nmeZ2MUluleny
U0fSlmCjpklEh5i9aGNOLVC0tkb5tbCwSgyTKt9FpZ+vhZHiGEnZsgoD+SCE6RwjWflSbD5oOgz6
vwwSUa4F/IVf7/86yDNK/Zyb9k/yKNgU2A7qJWRzeizIv4SwK1aOaRUnVe61Y4muDb88X3nVemcj
j034wy95cLQBPgAK4uC7SLYQFIfPcZdrEUhSxarQCUnGfdNh2dJNj8iySvSbFB33Ra+Ok4xRe2o8
M36S1dwFBu6oW6NuhyfDMQ8ioPYSfxknQXNT+IN5lNUsYZEdFd+QK1qk3PQLaXZpPUBx2Std793z
uPwpRhoTldAoRvmubjOcW/vaQL86ar/oyPaICA67SrQu6YTpjU5Q5j+EvXFxwEiVoN8pKtYvxQSi
G1XctlQbDpbZyf5DE+k70S7CBg0fK2OC6sm2AuquwX3GNS1PzPYpTEgaK9Nsf4apcfLC4hRTaHYv
N9GAsJxc9O0KJzHoF+JQeW4Uh8riLHru0AC0I+bHmfV8SO2EmEgnBWR4XUb1lp/KsM2MUtsWsW8+
B4225rh//Cq5qDc1ELaOsiTlZ8NPsoVfDfJXskAIEmQo5DaqjoYxiLiVGDE0uLvzm3whOVmgbnMV
WIaLgompPkKqcC5VIeM1Vy/KUBq7Lsdw3IsWdl+F1VXb3Ve4ey2a0E5uzXhIb8cIPWsw3Y9RXA5X
c7uGS+JOxPLfin5c/0fcpa1RtbeYLikGKGRasHZ7A9y9DBUn491znKshpnui6gQWb9rpEvVJdebL
vdTjMrmBSG2dWbAb+3yAImXEDSytmJPjjeGkxcqr4yZcjhmQQZwf8u2lLhXqV6nDDxPxCOvMgss6
J1jw9oXv34oJYZsX18gmbUWfwpNonXmFu82Ueitn+fhrKvSxcSm0vwv/7BItcqutx74LPrivJ36f
7dnXfRVfiFG4Iby3iW8PhqK4d3OPD3EiuKstvkJO9h+0A00B8uFY5SV5IXIPgepOr2LlVuQkLttv
kdqIIVbsXXW8NVtS3Ity0mkYpb7beG2mLNsuGRayhaFRbPjxox/mKLMBYxeGyCVyMRdDZFOV173v
XplXYr9SYFW5ak1LPrmNUp8wJGFrGjT+93KP/F29eHt5ZLAQdiEAnmzhBElyAPozZSaDGh2SqdGL
2uQgLlg6v5VE9UP3h+FzuKn440avgMT5g3RCoZqXGHaQ0ml0OHbx0lzaiB7bxNJgZU0isF4CZ0HE
XMJFf+ZqyonMuahcWjR74SGIcuuiUIWkjnUtCAg+QNSDaTTfZ05CiXrzir9VsxERo9fnV3aTXKs5
Gkno5aNbMaUxUEH7XZ3Ib0kwvlUF2m6uCoTch+D3selkOCWneoraaRBz0gl1KC5gNObZOMQrJXAz
LAL4DW7wwlMXUUHqpwaTZu71Ic2PJIIjIPGj52yQsPh2qapTD/pOsblH9w3NATfdWnZhbQIvMB6t
0SUDBAYjUZvHtrStx9DxzQ1oIm0P9zs+B/zvLcIJz5HCb3RAEXz16godnFpJTgr0RRSZ+n7loWv8
pe6rJS3m93yoca13lfRcdIm6t7Xe2oy50e+7GkpI0aRfTA4Ofph1tutM13wtJcQpLMhOaI3K+aFq
OApDONN5fA8F6HQJbXT976Gam19m9Y230GoKbTr5bdbc7D/MGnNUxR4EpEM29kcLMZ8dK4A7RFWd
dBVMbaJDXHo574+otvbHxNTWStXDlJmaVC+CXvm5OEST62WQ9Csx+G9zXQba7Fp32OEsUbfDdr5d
DLYXT0aD2mOMvwlbxiY6tpNr8dwrDI5Fb95o0ZFNxFtw7+bhqrVQu5t+aBLIR4BjsZ4c3OnXKBpT
vesXVs4mcG6LxI9TdIuL6Pk07kMMePl2gZ+93+ztXNW2+QSbiiDQbO2kZPHY6PLd5aID1jPr8Shq
eEFIh0qLvlxAWUMLBLBRlWErelHOz+4QmRSTiZY4TRAyLRJpiXiHnIBAjB/LP2crmO0C6ZpnExPk
zQAxPVyGAv+VsbHe1PbZjrpyW2ZFfRuXaFcEgd0/DRrcXMcvtO9hUa9rkQQ0fXNlGoX3Q3ExYi1z
1XiS/SxGnF2Wb9PUSrZGJLeHXHPyA2mCcltbJsyPPsPAkK3GjbgU8WDhPNum67nNyy3/JnMke2uG
iCd/6uDbpPJ8ZRv9PokYIKqKE9/7punuRU2014O/y4DUXCWRefahpVTLpvB2agC4py8QAxnrWGcX
5BQ72MjBg6NK4X60zHwpehvXKs7qWLNhL8OHQBqCB3eQXpLAzACGEh8OfHiMzsqN6GwMuz+oOZ87
avQKIzQfgGbT3l86QS/D8XFl+KYMbXTV26omGWdRtVoUhFHoO4ta6Qev0STcHpCx2rhxPJ4Hzh1W
iOOiLc6R8cJEJOELa+UHNHjGn5biLIEpwSlK/GChxJ37K27KmzxP1K9joReLDEGcJxzTVPDn7nDH
2rNfO3KpXWPBYSJnjspeaY/jVcc6e9c5rnXypjuHGhynNvLZH0okObU2t66RTNe3haY3GNpx5Ku3
gCb12tBPSaaHG2zf23Prh/HKrhrlsY4i9PbtpvhiZeOjV43NTzdPkeH1+Kx1/yNypMBbSLJ+PSi5
+RV9VBY2auQ/h+AelnmoqHfizlkC4lVSEnXVcDamrXJW5kh48IKUq+ZQ1o5/a7Qkj6UuckmYa96r
HmQmJzNw1NO8boHvjzsDp+TXRMpkdGAytFamsBRpMFk2iru2TJsb6MEsMqd2MFrWKlFDeW9No3qD
b7ViPtcTqU1TfPBKcaMtBW9tyBC8GpROPWS+mb6YuAxPNDfLabOD0ubaUpDgRFQLERE6Upq9GBj4
vkeRM9OWgs02R4m57OTCoANbmIGfJwo9SnnrN33MdxI4SFrIxjILDf5vpuW2uLTTqskcOK2bO0Sw
N42YOwaxFBON+V+mCWEHH+Dz34rdhGlE1qKz8MYAShg9ZciJiHa3Ma19ZbodquFYhiDqWGPY67UP
usN+1dGSOxjF7UOX+JBdZVk5iE5LBTzq2YayEVAAlNraPVqXSFRMQ0s9qW90Mz2JTi+TpB0KOcqS
5Z11OfdKdbfZuqU1rsUxWB/zUI9dZdiLaimpP4s2Mq5FTYuzhVT5CQs52TqPEHbFAVtXNP4x93Uk
1zKT7H5hGSy/0tovHpXw0SX75i06f7ipUaz7ouAdvayrUrlTIA5sKj3vjgpSgFco88pb/oH1rVaP
4apkefCstd4PK0nSF4vjLRxyOElCw33JYc5YtQtbletVG8KIMr0hWEiZ06CCFyQb0kvZ0UIA6MCB
rbUp8aK4G3HfIYOWS4jy5leOquu/LDVE0tCuvzGpsXCaXFpboynDjc7tTZJzrC12LCQlsJnos2RX
VKF+FLsT0SHiLBR3LnGZ2LwMY7rzVQNO37SLEfuessf4O/Xtfd1iSCJUxiwhQlbyUtj8tbEpQ3tx
CRLxc2RX8gVxpLS+SiEE3jRoFv5pe6FmiDcgnsrp7mSFoSEpdxWG3WuAferObtnaNYWGXGAZBvfj
OBzbwMmvRVOpaG8Rvj4JYwSFfKz04a1X8x1v16qmfrD8wMC9KVKekiZrd6WhcbSfa/JTOhTyOsCt
Zit6G5/zdEvT2yvRmwT5L9Qh6mvRmeN544Wad69FyOoG0s/LDFmVsMfI7i81hZc4WhLcTSYfZ5VY
tCMH0l5JThIvxTH2XBXH2JbC3USvOMb+UBWH3H8Zm4T8/sQh94dgX2ZpPU0VTb3iRik23lufj2Il
vnlIJdITIjuX4CKwBr8b7URKTwmTr1FlOTeyXASPVsmqY9LYt52crZ8fehtARfpzG1oHALEdSZc+
v5P7ybup157dIMdly7PTlUHu59myrQhhft3d12Vwha0pVENZ21umUd3BCq/v4tQPN+4YKXBXaRMX
U/de5UB2DqImGyYCywyKU36EadbcSrY7fHmo1bj/4ksdQoeaVm6HJD6MZoZ/Oo4hqFvVxoOJF9Ci
MHrnJ28j1M6GuEsXRu5ZDwEcu3WUjvERdevoOKkZ2sN4M8RWs05yICqdsMQT9dxHIuiyKc1DN95G
sZ8vTTM940TeXAuRwy7DCHmoeRaLqhE69T51pHgpRPZSbD3Prqmu85A3PEqL+TlyJuqxjumm/e5w
OXtdjhPQQhHgDG/UlLVtWChazY2iyDkWR8WimLIyvATNc1gyPgI6BtqId2brPsy1Z5UH49LN5PEg
qkGcrZAUMh66HAVyuc1fjSDSn21Zy3eO5+yGwb4nK3kVTjwRYW0kSsE4bP2wKU9zeyIDPHG0svzg
ipTrsrtxSwnO2jReXGBU6Mc2zK7sBCs2P5yOcCb9SjI6+sryTW0jROX0BqnOanC+J7YNVwvtOaxA
oCWK1NAcK4bKIwm7KVZ0iiYfRTnPNrUbRyuG2wu2Ixpq5ygOEfTEMbfjWFWLy3+xbypvddHdaED4
UGX6IVTjoZnFa7IzxUXzO7Yg8C5KM7wvef1fVapF1U/i4KhgqyZGFIHh3JRZCeGu0std+1I6qQTD
p3PPJFiUA2+ely6z3TOoMffcIq+5gftqLEWbiAUchBpnZqZb0SYu6O09ek7tI1jARIMva2f3i+8h
vnuRXEdTJlr6TcF/Sql0LAgoZYPdbcOphDrNW0m0zb1geULEKCPr4NZsvKqxrNec+Fu3JTYGtxYu
EeS1W5UFPW3k1Oko5ODkFdleNCECUku8uPDoblT5+hIxxWo5TDvbGKv93JbrZY9ZOE9jjP1wVoUM
HZanRDMKTB7kErmEqU7yTL1q2ch+aBMxhYgpvPDBVlG8FG1lkVX94hLpZba+muc1NFy3C6SQ5Iat
sS7F0o3Ts2OsuyL57mLIFzWy8ZqnCc5Tf4mQOuxEusC8RFQy3wCfRee5acJXJ1Clp8LEs80JU2S4
YTVdDaoHHF5tsvtCg+bqZBhGOMiLJIP1syhU9mndfqHkun2xJBBK8VrJ0lMqbXg4/0PZee3IjSxp
+IkI0Jvb8qarrdQt6YbQSBp67/n0+zGqj6pHO4vdxQAEMzOSVT1ikZkRv5H7Sjo9NdZWlmXNEMKQ
n5d7Sgaus6+33G2mjEvkbXajuz3CQ379qgfZpkJW6S3V3OjY+BgOd168yEOJbCnbmBK6XoioTQtg
dTPFZn4HvpqMMRqRqyavkDOVzg/jEo/dFCmVKtibtj4cJeQa3VhA4hMrBE3ptGc5mCN8ltVsx2a5
ko5MRVTZNhYTa+m0JeAadj0Piqk9m0PSnT+OyeSIbUhZ6MHxY3xUdKicgRJpz0PNxndROdoIZDsB
loNCOtJeDnhuAXVLv4C4m17dZ0Bazn/0S4Rmohm0zJTB2/R2xBpDsbyfgddpZyPBRErO/q0pfUrp
UMqV0zLxvE0ccoPIPCUdcBia/EfevP155G1yboHkXc+kr1kGbqP/1qfpDlYbxbj7I1ZF50QnhzVW
NhlitT0kM6hq1pb5Q2cOxkFn1Xhnub17hzph4e/KFsRShsvX2mqtEOVLe5iOOG5aZALyKfqVuWqM
+J7+ReiUvOvWWNllP6x5wYLxY3oG0A2L0ZyHU13P7gUumrvB1iLnd2Tmm9Kz4ue5xX7Inyt1Nzes
yNdlETwrjTHzFVLMDzE4eahKuKZLrBy0YLAP4JWtlTRxYHY3YQ+4H4VLnsFj/QASw/hcWcMLm/P6
QV8WPcuYtGQMhuWH1u8xiVzmmZVz6fsxBYBpDJcbZ+HGb0AU5lcwqyO8GiLkcNOrk+YS0dbw8Ekq
+rtEd4Nj6jT3PH70z7WqYpwT1Pf1knSK5jJ//D1WJk58hz0AtAuStJaOI3GnOgXVvRb1VenMnVy5
6HVS7kfylrBkaN4GLMnrqriwWU2Ohj2D1y45baKAHfVR9JsGfVNGVvu9m8dpG9pOffKw7nhWBvWX
jHvZIvAc5PZTAHPzjCdhtC0HyD64WJhrBxXC8+i6aIrHzYMcsI5sHqSf7cn5qswlA7/7JOI2oVLg
ZCFxgkEKgq05xqdfKg1dHq+yW25Qmo5jH5NIBcYWZNpjie7GEGJs2KqBvnfi0UMZmijUvpdtU8ct
pscQo9VvZNIQJslb/SyXtpHnPnRjN2+spUBa9MYZEIh5rkwPZ4mly0O/6+TqPkI2dMmhW+qjdaD2
eB4plPJ/x5JBVtcm2+wVKNZiGwcKEMwoWizJWuvrnBmfstSa/q6rVzZ0lO+q2TqwTrX+GsKMmm47
ta/jECypMNd9NExeE0PRZ3dFE9an0gH6QxFWu5drl30UrSc7zMen0QnbB2Q2/UOAwcx24In4jYz5
mqqq9sY94h9KxWGrp1vjN4X+uKiTC9JsX7oWo6tmOciZHJxeWXWpq5zEAEu6RrNTURylMjbVarqT
vz5EiNxjFXeRP17+35V+NRyjaPghXfgJqahOWKm2LpNI2UqnHExrGld2lH02gAI+1E2wcZ00vUSL
lrJ0YZUAEG3yDyhUms6mt4ZHiJ9sCNh6OkCDo2GvaKD+SNnWuCvuonGwMClWydJk7fDVo1aFv+QX
dEGiU2P6aE5nSv+1McKf2jgoj6pao1pRd6zul3CUMtONMwXRGUV289W2pzXa2cNX8jfmfka/aSfT
i7A56bXafTIrxbiDRFWtZToytjzTsP+6FJ0Sveg+xrPLZeVLKbk7o51u69xiWIMtWstrXNHw5loU
nOQAs3TGPvJZTJXGOFcOSZTgovA74N8mzc51kkT5sYKjh5u/T5ILOc5MublnRa978ZuCo+O5ifvq
mUXcr7TImu9d5+Bo3mnqA44d7sXjpl837Iy+x0n/nKpN9QmOeHIqq6jfygRr/qH4AJeBgAX7qNey
A+D55i3v0p3Ms8Jo3KjoTJzDFq75jIbjQVwp0bC2KRHEFqWvf9hVVisHXZbHKW6qu2vJGD9OfB2X
l6+6HGLHP3sAYU/SClTXuWtQxArzmLWOlzvbaQjwgVqatayus9T+3nmqdpQ+HmHeg6vr6cVM2610
Tcsyie0sm+zZwNFLQQBKvqQcJH1gd9OzkyjKSb7t9S8IguKQIBpoIBSQhuZnocwUgR88/G7VcxE+
RJX9Wcg20sJb4NoasjmUyBn0B35xVY7Gq94oVH4LfUJPpDC/SLqqqysQ7BSY7iSX5ceetvFMZD9l
1KKGe2ixML9mukpsHe7tEjjyQpKRA7nHNnOSl6ybg7NdhP2qBRVE6k1hF9UXKPSVpJVkQJoAIaqX
xOkupjHxEp/V+sUe65BaKKwQGZSwZF8ilI2IHVewg6LdzB7+WBLuFPF07zXj3e168pFFTPlOQW92
iMLs0UjIcg+5OSOWnXiftMTKj3GMO500FznuO3Ssycwvo+ZYuY+NXh6kJQfP3DsWnnnSoFZ6jyz1
/CAty3ZaDLNqVlfLZEufoo3fdoAkl6Z88DTuLfNL7+bIdM9qou77At+MBfcOiLKO1b0DtXxrjnG9
xvrXZLlV2AjiNMqJnzbVC4hJBQJoGY43XYN8QwtLTKkamKl9lWEM4hXnYcHX8QJ/9FXHfXS0Nn+t
4XynhfJaTBb8yNH6Iq0+m4uTYfX6WppdFy6OqWTfrrHLBaOxvkNWr7/vw7m8zxVsMRH3aratHQNx
jHMsBUNjRGCfg1eG3c7Cygq5tWh6tNpouugU+agfsdKBAEBuA/AKDwGa0P/em5Iq6mrlvzXNSHsP
/mOuBMton8cWhm5mvWVrm13Q000vjW+lF7euzbtJ3Ui39NzGuiVA+rjvk52GaftKRv+4xi0OgFuG
3nCv7/6IG9QGNL4y7LNQcXrWynY8Q+Gbmn2rUSSRsv81/3Lr/AA+0UO72VPhn5cHaBeyJUa2QBgd
Zef4eIdsB8sPL8OctRjVvbfyUa2lValegrDGuC2Rbr1A6HI3jmPNX4Z8vrOWcmuaay9d1URvuesN
W7fW4rtCyaZN45q/+sV6zdXNYYu9ORyjpSnGRnFcPze5Y91JlwHV7RKExr2MeW6IHZC47TRF99Yo
YF07fNBmx1NfC6j8FwrO6arTB/W1rDIyZ4pmrmW0awxrua/CnR3U2mulGhiaNo5ykNEynHkLz+58
Ny6XmrXkIfAy71EGs+Tgpb37+ffH9bAKeaSfMtcL0EUcyrful6cPyms6+f0DGaXv5iLaP1uYMsZq
222kqUymBmu6BPHeasWb0w2/HEtxjpSzlW05pvbGKQZKj7OZIwjdaTbLvansVyHytmw68SPEWZFs
bBDYG707GuT1gPpnEIkGTDDOVtRBFwrikb3Jcup4LaYrLZk0z9MokJX6m5izXs1bwbTWW9juNkmM
5fNkaETKnQWiUuK/ai/q2J11t5fcgjvh9mgXabD+kD2QUzlMZA/OrLxX0jJU9C72cpoo1V8T6MLr
VaTrQ3aC4hYwnqtusc3DZ9Piofukjq751GWYIWe6qu/KtAE3bjc5eX4vcY7Xduakp66dtYtE913Z
wChYBzUo57VTToiZFc7lGpq3wGHKljqyxMoByati51l5gSknn2Zn7l+ol3wfvZZETYgvOso9l9hL
O5Z/Ia9FNcj0g9Yl7qOEBK4RbCO+Il6+lvMYLIeF0HIYahNf1OUqMtC5s79YUG5vXdKvhSxMtz6V
qbd2iqsdnIGQP6ean3DoHFZagNZvmKcnicjiqtrxewxOABzmp0TFwIXcev7/iQgz2AlRxobbcjXu
XdXZpI4GsOV6nMwoOlqK9vIB7XI95ZewL3IjOF/RLgJjSe0eCSkTPplS7Hjsp59sAzSahfTTrzYi
xV34v9rCQiG9ybvPrE2B9/jk7hEr0851bRW7oIizTzyz3yfZiMO2pv/Lq2GvlZmK6Ti7q21QmfPd
UGrvk3TFys4WTJIrUx85rXKXkaC+cfT/5PFrC/1f+P74a2b1KkGen1+gcsdTrd74YWm9dj2UaNNQ
gl86Usn8TyZPDoDiripr95vrKcpq8oLyJe95WwDCQZ0u9ZHYd4fggA2q8yBXgg+E90jQqqcYgPKp
DLXv5TDVT8JuTpcuBFWuXWLlLVFLl7QkVLr0DmuqhltZuqYs/ysfcZ+EIbKTRFUuya7eUvRtzv1N
3YkF3LVzTqJvcdo6x1vuayj5S9s83QVefSpsXx8AANoRkM+rNgfeaskBM+O9lvbzd967Ec7r/XwX
Zab+6AzQXGUgSqIQor+fPLtNRG6pVg2kL5iR+jidQyz9kg2om+UQmQ/1ZEdvLTsFDQ2qVdsUMebn
Rv9Yz/1RWKf9Qj0tcOYhjf0iPXZVvaSU8u6Fhzol6IRAp65PMlgNCAFUmensZGLUOdEBv3XAogsh
lqevezYzFNdkLnIc+dbxYmzVYvdHEynR8Zq2/k35T1vrQ//1PdgY+rXviqcTmCVPjB/tNH/KFYhM
ThuGFzlEkfKlqgprf+tiGRVepkRD8CQvQM6gBwCmQi08dMpvdnGFoeysrs1OyWIoJ/29U/yyfR5n
w+yq27nQvA0KK/GzHLKWh12SxPHJWbI70pcaB6sJ2idpTIGWnsPB+nGbM5nDZwd6R/h3gkrCahCT
LqXU3jSIhi+RnlIhgF6DIFrJAs60SgCPHY8pUw1f4KEamNkmHZm/ZTSdKsgkho2aBGXPVuxuWctl
QC4LF5WVEXVap7d+psZdtRgCjVUfrFqrMz+rTjRsQQk4d6oLl0cvgm6XhS1gy8i/RzNO36RxPe30
sYN/1NXJgz0DJVtacijSxFh1HRUOaTpG7J1gOJYracoszdYflSZxLtLVW2G3dysXvP1yEaWNamzX
jpPfzc+zZtcvrlqRvin1bRfo015cJ3PXevQzZXhK56Si0jgfxHXSb5PxpLUUrKRZpXD16kW69n+d
5KZw9aalTHSblFN15lWla+sKnX1ccsE/iPs0CmjRcdDTHBB8jTe11zQvkLbtGSWcP2OHpo+OMyqJ
6wCnhJcutCQ2jk3SQJ7NkxDxVmWjgtqr8kcgiu42Rn9xB5ui5+GLV0riYhiydxbvlNTASzyt7eOf
fCNpU3/Mdgo0z5UdtlQa/wziW5+Khnyon1n/uezts9Qas07DHVUl29YKMAGHffrhinc3ss/9HNqP
5YA8qW8kO+m23CI+Z344rgUGn06xv7EbyA6/J6m1jplojkGdNsd/TpIoN0U1SyZFZqWtU7Ufz6ED
gF4bEXzF9oRUfpm81As/L8sz42BQan3qYRyzpiIE2YWVRmHzL08djHWDmfBDoUc8v/Ui3xkwrF77
3vs8KEHzk3czubtuevNGDH6TutHPZWRgUgv+aRPjV/R9+WCqct3BKXmhO1kCh8krs62lqePr1CcY
D1QAtfUxRyLPxuIla9T+JKNzjwKQGQX+RUYrNTg1nu4+yaC9L6exRea7Tp5Zix8lxKya5D6M0dpy
lsvPWaOdcp8tm0yRDw87VV9XZn4w3dT4VvrIqS+mlK7V/UooLH8u3BwVF98xTp2C/1QM4XbzO3SY
WuenT6hD1uRfQ51c/XDV36Hx0L1fVemHRSfP/nDVHO1fXU/KZ4wsip3e5sqerCQe1qBW9TAqX8FS
GWds1Q2MBofqa5Z0ZHXDML1HEyd74SZ+kPjb9HAgDDX6f51e2+P7dMO0Upkul/U9B65VAiW8KTZ5
O75rjIhwiGd0Lkae6Yu0Gt03DZAshESVAWujG84y0NozJKWxaPGgnvgF9tJ+D8SRD9WElw+TZc7v
K/zxkTqupJsANNz1u5gZ1L+Ziv8qHmeq6ZHZoq7352kyFsMKK1pzI+OZpgRnOZt1/f3s1vdhtgx7
LpoC7+8rcLObys2n+8QPPGyYta20bgcLiPw9bNxym9rGxBOKWLDC/Ibk1KlgT1pTeOR+mu4/TIt9
hD3cgUwzUCl5D/sjGjUeShM7acqAoNYxpP84cH0v5w17Ey+FYfRhvyqdbmT6u9tl5RLucu3/w4AE
RzzlRi9TzpnuVxclZYVUhvpJWnLI1YLy6jIoh2YKemzSVHPzx0BuqtVF+hIufEBS+QWZKOqxbQHT
ZiWT+wKrlcmNUVtcql63w63+NdgFZa5b+xYD8xRp6TCur5OVump2MLWRjlmsaGU1gXzSYuKzLCyy
nH+l2ghJeMgCRDpzxcng69QNttda6l9n9n6RnMyh30G2bSjT4Qsj5jBXCxgfalaoZuHJqfpMv5Ph
q5nMdbwuo/sOijXuYakeAvXPYzaeEaYZBpnNM0Atz177Hb0yVCFRUsa4PXRd5QMHWcIlUCdXeSzG
emWNQ2vvJLtuKg1qn0gd7CTjDjp66lZOE6nAnpfE+y0o7W2CwtwpcOytv6eVkiBTY2BWFnvshudW
/3xrirS1NDMPEqO+cFpuoyJtfWte/V2jENR6Th4FSc0id5+htqav7rNtD82rljndc9xW+9KMm1fy
8DHW2d6X65hqL1/EVPkzGJzRTzim1ERIXDGzCQzQCePIKmkZLUcyLoo+9HsZLROXZ58zsXRYRnMD
E6Aw9Ls7GYVN8op8Yo/AGIOLBL18sdgovONcK8O7KJfUYKOuQW4z8pPttbkIc71rdC0jTmm+j5SR
BgqUv/S9808hr9uIFH7lav96IRmZyXKur55ZSgzzHldrU//uqe7TZNtAYWq33BgTupLShJNkPmaN
5R5ilGhWxtKUATVVO7j9P6RxC8UK9RX4qnOSrnG2ME+08ZixyPAdgPb6Z3tw/bNulQgoGvEAPIIk
GMT0ESPkpQ/Vz6NqlT9Rf1kLkEdVcuXM5g7xlwXAk86Idzo9mzskeoy33B7/Ki3NeGjVtvy8TBqq
tlnbY1u+WKW68d2x+F6BVV5rCLstiwdgeVSIdzp70k9q7IYrbHvcRYGDkMnuyJni5oL/b/MMU4dd
JaKUEczybVEN/aGfMJxvEEjqwjJ9q3slPsexHW6kX6YnMGhyJ9YRb24WxeVwDJChtpBbw/YWMTMn
nV99z7bv+0o/xWqhcQLYzx+05KBFCfR2Sd/+HvVBlb2g1Zsc5mVUggNrbFh6jLR4IYdxDMXpVakH
+P+cXHsYCpul52PMAFB626cKTiSZMj6SrEkpgfga8GjII+zrYX0lc/ylC9Xx0a38zF/VoNNjQ48v
0mdVlC6Av5x78nJbxzdUFjD/qTJei2UmKp8sbo+3/pgnxgWiJEbAlCFv/Y7fbSawRDOW7EGHXFeW
mMmuDdi9p/lYof6izqtmgbT8S8Rio/jk42Nxi9BMlMD1NNQQ9s2qS1+jffCbGCqEz8Qv/C3aRvqV
XXpjh1px8EON2ukoJFLpp3I/AYvJw/vYLH5GvT5/Z+MKgaqsikcj6JW7IFacNXWs+bs/DMcxKUf0
lzF4MYzU29WWU3919XElAUqInXUZ1eGZVIv6rAXxQyd7NpA2ILSrqnvR/Oq7SBVAZm9Y4ivZUxlT
BvNNtOjaRcNgUJ4TJ9S/6Wbgbct+9I5Ime+vPvapQf2cstOwRnIi/Zp1QPhFmZlsoVma3t9WnX3p
M7P50rQISGRkd56Q2EjAtFmw3PXOPscqdjGd59lXhedyTNB4LWa0Fyk5v+SjXm8UK7F34bIfNZEW
e6xUUW2uLmk8tNvOsg5wmLtw7Y3+fHGQEYGiCPcPus2/Nt1W3w28Zj4ngEURJPbnPQCY5FuOlFSC
CTfp0ZSlNZqf0s3NGFL3+fZH9HKPUmF9USCgroesflCtEP/z0e88oB081K9t02QvhhlWf7gBMOKg
2Oo4wT1IVzNawWW5QKbGyipRdHXvTXr2GCxun0DWPrkdP9lUa/JrV6L3/cEdUIjzx5yKJL/OBOgE
qjrLiz4mBYgTjbKV5m1AmhEKcGhkedpuKJvwIWZxs8K2COqxTqHAyIAySdOtcMlWEn26w4vCeMvM
nzPZhlcv17a2HVgNYkCRhtw79MlxSoCcYK+zl6al9u99+dLnLyFRo251cn2bYXG+bQfFh3uFvoCb
WOaL9CErWiuN+yw99eDyIC3YJVpF+Kj1fXgHF6w+2cDNkIwop2+WHZ/aeAj3jUmV77UZUJDQVXxf
ATFMe4RsIzRgdXU9G3H/NayTxzQLzL/HOFrroef/8McOfa4mND9VSjlufRumieGY0TpvWjw6zfI+
Vm1cxihNJKvAN5qz54T9S9Ca1mGo1GLtlyCj1wPw0QG0/VOa2f0L1E9j41kOjL8QNsoQohOyXMrH
S3w1+HAhb+SByA7cLW40w1qIATJwZRpMtrMNnJFfE+/wS+aNa5TUeW01GaRLiO/++UO7Vn3KCnay
lz45WKWHV1bCDaKX/oM3WzxOO6s8hdb8LbCS6dHpSx647qDtQtJOF4m4htXsWOI0d7GaJW6wI30f
myqexXrQn50elerlfpTbUG7P2GQdk+iJQwL/P7cmmLPunDX5g0Tc+t1YU1cxyN7rnS0Dg2kl50k/
eJF2Iq8eXCp9sZ/MFnXaEQQe5Vi9G47k+U/SJ4dkGf23kIFa4R2IdJaKMeV6tbi/clg05KPuwOmt
+i78C4KOtisjvVwUcYLPyM57+BuRoI0Ra/7UTws7KLdfw6VFNTJ9dqElyZjE6+MPEy3slyYclE/O
lD7k6Po/yJDTIHWQ66gzS7hqUm+3h9wD8M+1VA0aq72I8snoZGfhwc2ccqOMZCLfBUXmqQ5RTsox
bFDwYtnEah9sKqjGFxT/jesBwRT87RQ3u8eHYjrKgN+oxuUW54aAZo1KPV1jb3ODtti3uXWWAqpa
qqSBHJ8Hz1KRdcZ4X2ctqAzVcXjkmsCu6R6jVr/MfV+spDmjzXyIOmwGpJmOgDWVMc8BaWTavWWD
rfGrtljJ+p5lLvI0KXnAyYb4fG3eFvgf2h/2B9dTuEG4BuvWGcuo5E4OZhpNzcodKwpBbYvgmbRl
aOaNRKWzd81tFTvm3tNSyHK4/p3FbiuMYCyB9olX0hwceICIljvH/uTO44yxd2Lex3kZGKsCRxWA
SrxvpDOIGanZzd8DrSguV9PskdQOe6DSdzBxc57CRUp4WmoJchZLLUHa11PprUUfGNz+uF/m6JTq
Nu9M5TgMQVjwvMsx+XytUQ7ZO37pbdOliQtzuvGnrDpO/IhfMYjPlzrVfJFm3+BFB1rquXQRhfAa
PEGXSZNdVw9BFH6TIGj2aKEvHxAiCncsQDrvPOBA2I5U+UVvUI5dR01twQTo3gRZpwxWuekjvzv0
sM5QffHfm7fRota7A+DQYJ0nFS+DyavtgyzsIv0OTRX94bqsGwYtWPMDrPeyhntfyDn9waq7biUT
+mU5KANMja3E4Oe0rP7AAQTrck5qWGRVgUwNq++DTyJ35ciK0eWp9DBN59yueZD1DdVY3MtxCuw2
VjYlezEzN/XBJT8CHsEQO3PqH/gvFMHWUdOAqX10WPjLGIQuHyHfIv+7hkL7eP0QoyBb7lhYmsvX
lC98m3X9ohiD8rD8we+yvP4dEhX0tkUBNjSvf7lMpzQWHTyreUrN7hhDROKFvcjgiSKeSN7hx7BK
oLzdFfDs/6OPtwSyuVc2keIOawMsyyFyOoNsaqkgChalARQ0QymPzYKLvDXlnyvvHPM6KjjJW1NG
b8E2r9A313e/dV7loNHR7HzLxF7DsJJdOcz+X+AYWc8BI4JIDn+ots3mHmXa6KhXbnwsuqG610MX
r4LY9D4FrQNUGve6o+6nYKFtmONm4sYXgY76tprwhEuTi6BFZVSa84K9CBxGb8FWoD5BnMT2u7Ee
EGyvn9gmfpNdT0umAtBGkB3toay+DvaJOh7vNhRAh410lXhvrgw7to+6krpbrXP6Yg+/CxPcjLI3
m/aJOT7cwanGt0ZuLLkL0mGDZG38fhvgbONSeMrnD7exAgqYTRnTtDrYhmoB9xz0fRZurMpJDskE
Fp7XuI6sFusXpMPmgYdmpYOmQS0JQbzurjb1C2iHdheB0L/uZtQoBQpILh2KqV/5h2s7zrvoHqw4
CV1Qltc+mQg36RxN37NFwEKkLCaje5s6QKXSAlLdPGVB9ZaPcXW+ymE4NUi0pekrWnpEHE4FsIPQ
DODu1t1kSqmuBDHwJ3gA5BF6PG5nzFt3QIU0qqtDGxagwv0aW5JMV9Rtj4Ldc9L46rMDYVdze7xD
ltZQ8gRTDB0lvwK4yLoN627Fk1o5BhRBnqPcdO6X6+VY0W+cYcDRY4N3AgC3xFEf2RzAGdP6T3KA
ArvrY9V7lJZjWvpKiV31JM1gUq2t2Vb+Vpp5XXWn2Zj5DXvh8ElvmmYXD4150jGFe2D9G6zHkEw3
0LAEjDN9cgCwqG+LSB3WmqbFD01s47bCMnM49lH3Jn234EBRuvus5m1u2bzTh+QBWPV4uk4iP6Dd
JdjeCaqoH0fzVFhKcGWNCTxImleQUWN/HG3+2eyWZolm8jo3nPIu8bVkfqWeqW1RuONdr/jkVtDd
WdSMfGdXLppLt0O3CDQlYGx2AMp63l2MKmpNiV9OzUG1L9b9hx7plllyTXWCr6MNFDcgM4MHyhL/
EoW2d8GiSsfBpKIuLiPSmSoKQXWCFAaksLNRzq3Kz4nwNgqHDRAiBdhN711u15FRU2XpyhsZHTJi
P1xKTiu/rVahQ4ZYmjJ3KpuDrRjN3pw8GHVOgywkdQTbbLNjY9n+pl6MlvwB/M6AwsJJN1v2bNMY
XZ/11wd42nZr/qG6e/nly0FNvIGfRTnuru+xyAs6Hq9Ub6Mwf3uX0WcbZF1KU8vWYHLzQ7eAlOQA
qZLkz/yU5l37nFROgdi+Dj97CUio2N1VXe9SEp3DYzVZyrPVtsmSC8p+BIr+OIPve7WKPN4XCGen
uefulahtLjH74O2U2iY4DMtelFP673bTna7PaT3GEzkLm58NTiywd7lG2KqLT73RPHQpP64hUak9
2Aq29w6qWFUSY1WsYh2ceh34UMuFQlan7imjILHvBl99govX4t3qZd8GI7rIDqpFw6IwyYtYOrgw
MINf1aFttkoS8Lc52XRxdW84BOZc383Ac+au3k1tZrAmBi2+FEyuZ9KUgT/6St9W0L7iH+g2UCm1
z7/8cgWZR1GZ9u2yt2sPJR/rm+nhNiiX0dRBPTnN32WAsXG2OB53i7vx3HvtPpsGdHD/0d8HI+tJ
CSn8bJEbzD45cRBdzD7tjzMZapaElFikTw4F+8GLnKWxZ2A5OHyV1oe4W4gyUE1N1AptlD8uc7uW
FXjOxtb7grwdH3wb+KOpTa2x7hyl3NwG1GCI1maSmRuqEj5IgAgddXyE0LzQUS3QPfMkA3JQYSkg
hC9H6bCWQDnjCVOcK+Sy3clew9Pu15bKBrrAfhygwKKic9PokLP/WahDhpH9e5f+uM27TSH1Ha3L
EEyqXZVrs+BeDxo0Qxc6X0Dy98l0jrGSoPk6Q9WLLDM/a7H/XVrSH+qqutOR99tInxzmLG3XwEQm
gKxcR/oyeINyaSz5gpXjAlKYdpbluydYBPXZLykF6zObAbZ15r34XHmAebAUSYadJSOk7aO7WVcB
rJ47C7uTKr43S1IAV3xxrv49jh2r2YVln+r6AAPab6/IZM135kOmY8Iio5Ryi3vdU64z44XDH/UX
LbKMTV8W7ga/rv7etq3+HrXL4d6MzV+Oa+UH6TKX/uvgEpaW29LWgmvkbWLPAuegjuUXuYLm899K
JvmU/jZ2Nieb2zWU7hXrFFb0yx5qPSklAiEGlsW5hV5I3vgHbdLAgBRqQ/rVcNeG8SQLyb4w12yA
kxfZMvjclNLye8VdmVpg8r941NtqHaA5DNllGL3rKXV8NLak93raxLq+Vb0aReNbFGXG5szSczoY
vVGsbzD0Ltf7XY6twtrIADncBvQcc6WwrC5t2L30Gnw7KSsOrQPNZoKzqob6VTrt1q9VhnenRNq1
X4qBUkj83S9dbT2i8FoCabuVanvWvQ5UHdzAMv/+1j/1VFOA6ozbW5+E6GjUAO5Rvt76PZcEEc4l
Gr+rBR+LzryObFqefLU9fJKz2h0vpeaYZ3NWjK2fjjMqpemrSRbx5xK6gH0+hA5+Yp2BaL6HokH2
WhaGLaEByOodv4yyf8VwL6604k6wZoJIg0+zH53Kvvyzy1RYIgjyTPot1btG3bp+T7yB1JYumTin
2KmEdV9upxE46mpSxuo4qur9zQIFoPF4EQUx6fMSuzp21sTdTJ34OktO5VBVUX0c/eG+XjTFbv0J
9hhneIAbpdZTdeUXfXg/s+vatEbZfex0lxFXMcND1Kc/r9EI7Swuyoswl9/C5ybCA0J0H0YpgqIy
YTm0XvpFYxl8uPXHftbvyiUrMHZBcZnbEnSTUqynhvT6Rvq8JF5MP4EqrBurilAFIPDamdW8cFbF
hKipyqRAz9NkL+NyGAKQ7hBv0FOHl3u5DbzPNivvkA8+1JtgnURBciHfnFzKPhyp/P5uxy4mYxAk
ilXrlclFBkYrhKEgp32XL3JaMLSuE+slaMqTvN3oy68I6YKjn8IJul7SlVOlWf7Of3wsug91VtSn
nkL0eVLn7NxNYXaWppxJH0sU9KD+LQbvDPLnRgvumQtEo0GcnN6uoLuai7y7mVPsshEsnwftrPZN
d1+kcByHLE3+aoCXuo0f/bRyz0bDRy2fqJM0RxK5+d7WC/1T5KQ/JcLO/XOpZ8kXpMhRomENJDmP
cdGrQhYHny721Po/m+rSBIXxPuoZ7nuwYdf9EaVQnd9w5OrxVgN1fnIRw9qXeTkAz0upskVG8E0d
nItlkZKOWmVtozf2o020Ef/wvPxUYVi+nbrUu9OnCqDA9XqNUZfrXgWo6qbLbipGQ1ekdqWPDVWF
jsOy0xyXGKWifdXlXQKbGpSA9OUSI3NIH2GVfhVbtShPrlOvCZUNNUl9BSJQ2enL7ifyK/ZGy9mE
/uE28SP3PdBAbvSg6tMPFvnvIRKnFo1+ifoMGKDVmyvpk0PMbjVr+/wsrWjWoZ82qb1tW2h1I5iq
uy6KWG8U7RE7GExdfndJhAxiTJJRFn/OWPP8F2nntdw2srXtK0IVcjhlJkVSVHQ4QdkeGzlnXP33
oGEbGu3xrvn/fYJCd69uUBRJoNd6wy5xDH0z9uQZ1nqD8qeu9A/5xLrpq2YyTABTCXX8M/QjdR1Y
XnErarw0OxnhA7epsC0JAmvtxYH9iRQqInue+x203saLhnM6SiVO3RBT/azsL01boGAoWKwhWl1B
nlbTl+5XnwgUB6lTX8XchfE6z52XSRBCmVaWx5xPG+yytcBhCMRGFxU/8Z+ijx2DxdM7/DnQHAuk
Y2mKM/lt1BtkxxKG9t2yjrhGECGTGnTquHVE0awHz39kx2Ky2+APbmR/HZEEvBOt5e8AZTue4DR/
C/RzoKrZa1W0wU1Pqw9JaGcfIvLlRw/AzAaEbfbBrHoJJG4KQXpqNkYVrlT2JVfRtPwLD0ch5TVL
WqHJihSeERh7odWkDAaWEaX5yG+4dO/myQ/R3cJm3PW/o5AlehOldOGbKLMmCxw4zvCRG+AFTPLP
tRrN+yH0n+a11F7e5ZqLWVGhJc8ZxqwbPfHDfe0UCQpkrn8KkswGUM5o2xTWg4MJoxj0pq7Yrl9t
ixxOXnyvgVnssyjt9g1M8OdKH71VOymXD72P5kyofISsnm/HsfDPmeIFQMZq3iizH75AW5hDkQpA
MTRK9Yeh1YGBNpXLg9r0MGaHbbwqproXbE3A1D7iuUOMT6udohSc/fDQWcRZtX3IIt/f9p3z82z8
fbaMLmdIFHUPPaj27b+IywZQENyG926i5+oHuw/XVIUGsIxgv2UkINYhekafWiV5nHHyTrEfrb79
kXbV51LCjE31XRtchWffcvTe8c2GRoo1QIBuIetkklys9GSy6a0x51iVLTDe+8Z8movMLTtkQ29q
VEOj6tw4TfWCvNCOJ3uMOzu92bd6qe5s4HGfJtBSXTjec4A29cUsXYpdU78cj9zVh6IATpt1Rw3b
lIdxSM9qVhivmh3IZxTZJ4Fhjbz7kHUHdE1BB09NbD5hvUiZthfBQ9FRpTVxbBGjXt4/pq3f3MSg
ru4a/vGvVZthV2X7z8hKy2e9HeyMJ4H22LcWN6LUkc+mpo8NJXLQvmNZSkW9ySAvDX95UV9uPVk+
ZGWq7moNNl/sYKkFAUxZBZGVPJuK0T8WabISg0IaBxrMF8Mjwyq6FAfcYTl67MB1b9fmVfExYetm
l+3wGRwujxKuatyRG6nuq35gu2W73k6DaLKdCTh9TJKZZOrToiUi6Dm50VJy/60vQmJslyKEeHor
GCICjTbp1lEba9jnGCDlpoOY58YuzzAUVg126diYbrKuMp41U5HuOiPOMaUwjOe0rMYbcoEH0ZIC
ujCfzoJmfBI9chI+yziBAhpnSFUQS7FMPzuJtZSWdGSJb+BONMWVaj+A7oSVHRXFMDXl7UC5eDFp
ivD0TNhwgZ3LknjcQXcrz8CobITTJnUgvHOnevE03tslKuFTpwgKJTgyO3lqi061CX/GzHOWyDQ2
SfSM0R5vvegubtW2puLN6ejxeQQUqBzVNg8PupTSFCPi4KSG7hwUXbUOMsV5v2jGOzgeGIyLUyjJ
MPuUFh/tMCmP74ffRM6nXWBJ3B6HYTW33U4b79BqGKS1OHUL7C8w8Tqmxm/bS61LM3+TxSVgt0pF
UW8qeVFlzf3ZSFO0xWGOFKdlC3FNr8ZwJYg2og/NU7vaIV3wixDhweKeMWiNFI4He4g+C6TYO+EQ
tZIHMThjy5bR3wML/GwZ9BN7OMRh+nm2khQLizhHUjF1SWo+B6hZgQ/isV9u0P8kfyZFW7uK+e5U
zUXrFf1erj3jHqZaSvIpv84RqhV5Oyzfh/USYiuFfr8shdrBGpjFxhgTtvS9Gpx0cgwrZ5DaZ6uz
4luYjUcxKLqaPtvajlk9FOHYPjueiUyMA7FKDA5d0m8z9At2TS9311aFeKabk3yYE/lbUerGPzW7
An0lmTCdGfHZ6wNoP2uvT6174bLSOsBiunxwEApDH0zYr3hOjs6i6qiHOUQMrJyk6U4/bSAGy1eO
LWbGQnUsjEioZ15kr0VTM6N+E2ZeOY/KbXxzzU55yAJJfdDziXtj/dJ3dn1EHiYpRr31kTma9J1F
sx3rASM+iKEdZH90tpGC9tOtkIKeQwfoLwDxh4+2j1SnphguuUjC3q04heGBNHxchKVzBREgLTT5
vqGynnRScdENzXjC1iuCZE31SNAs2gZhTFRi5kFvYlOYdveaN3l5EQEiHgwgANqJloGEgX51xu6C
JLPxJLqUgcSJo/irKmNpf8JZ8N0eblAJdTT1UNFxJySGOOiyYh2bKPi+dIkz9I42ld64F9ESa+Rc
aW1YE/tiWk0M4L5nHY1K+kt0ibDf07WBxPx8YUSRMyUvZxgzwk8m+oVwQgUgecYhL2hmOY+K86B+
eINMXgDO0QR1RtAGBX23TPbz3AXrHCUUYHM+GECkyPpG6TlQRuUuyx0USeIpLaw4d9HUJcaFF6iT
jeDgRZtB2S52RvmVW4ZyNxfLXLt8ftdsNEik82jRpc+NZkXHuNfUh6qBhZNPYHhRW8wLPl2VFfyt
WcLbEaVGESxGRamxnILFXNQI3UdZwQIZcBsACwpqqDYEwecphQLzItQvctUrw2Yw65SnY69gB8+I
hNj9sJrnJJW7RgVXEWmXeU7Ck9XaT0pEgI95kD2JDFLUNhB04ijczbzqpS1yUSJGnKXmUK7ZdQU/
A0VbTBTDS+YKGjWAN5E6MmOys7lNMWiWHxJyRK5s2GdXsdMTYlG7SAgWdY78OFF6D5qQJdIN3NXm
eWixHQHunURqRyRz4qrW4EfmzWFJ9xRh/7PPN0K2nYo5fboavzlI+tSufo83ikl7WeN9e+Y5JoiI
mb6j7XKDB6S8tl/dBp9ZcfDJhl8lybaug+rfV7pSnrCmQwc1Af52HTBa2doK+WkRLPrEWZWRXA36
/TJdnM3rVoi3sFUsd1FBUhHEChcTl0ad7LV1mvukk/XO31R5rmFUZ3g5Cb84u+O/ld2Js+VQuI7/
c/hdTGmWjHitEp3aSWRxWmEJ0QJM0tQqPot703KDamrrSZa97PjGGVmMTgMaSZzjT5D1BNz+PYAz
3K8Zy1ISoAgxQ9wX0R3IDqUKcLDLFBdX8ijAd7mJX8YCjSjyaFerQYt/jGX1ESu6tdL6CsZw6XHK
0D6LyKIiPxiNyYNogcT5kPR5Oc/DUASdcGRk7sQgBlAdyjpoNopVG8O3NnaLqIAYlQoE7J0JFyWa
qo46dKSjuJuJFxQUCF6pJbvDqSlebjmiuuzbI5pPQXqG7wTSCDm28K5xNagGiTv+6rCr/qsLrXD3
Jkhx5fBubs+Rjssdd40VWkiOSy7Wlprq56Lu9bMeY8wXUMTJppYiKfxZ4Kd/nYoYFfw9utF1sBXN
ZfJQ5UG7WjqdsFgDNvDuRNc8ukRLMlA/yVH4+O+tgSSlg/3a2bfkFvE4t53Plj69KuEzWTFG0WGK
19sfA8Vkvb2jwIeD0bRSh9DIcZCqAbX+BmEpwzj6JPkHZCEifBkMs5sPv0ddhdsYNSoGQhEIEvQO
RvqZHwit2iEWWsFqyfwn2/yqZqHyIOC5udKkOxnm5kaMiYOTf5OnANFAG/ZngIj3lPbF9Mn21puJ
I75a/uoaL5aN3iT4wk1vByhbRI+Xt0IE2tNfJs5G1V6p6Buclv55xtJWOm9Tekn02Jm2MhycoS2O
dTo+tNLEfdOqazyUycc4wRkwUDznbFlefbbrrNxmI16WOUJkLdo4aw3f8UtuG8ZjO5hPCDhbnyi1
emBiRvvYwff/gEHVqhpH61OSNf0+oVIC7oAwE1ydk2J20ySKcoIjjUn9FBZkyufMQH0SvVsSmSpK
RyIeKmeI0mLUXbDP2QwGGPDWDe5mas2b06Z3/HUuIZYjOmdoHfjm8G3o3MsDUL+NOlk6aDpGgh08
hJ02Fc0luf5hy6p7r/il9UiO6GI7TflQWaidXjw7cGHSJOZ5TEA3APeCIT/04VMVpPZKc+RsizHi
mJ5kvIV3MzqhdQeqX732QVZXA8TKD6EVhSgV4WZLwlX7oNWFvWtAqpK6pul1WrcyFdyButCgpMbN
fTuE2sS7J6XrNzbWUyFCYNjL2Ri5e6so5/0aHNILCHqtqqIsuZzubdtGC+8dK/YOIaWbk+Lbxh34
vWjvghWfWCblBvFN6wWBjhrFZVOCG5YaG4jRBs8iLdnTQiH7hYQLjmDiVBzCSi3YI7nBZukTcwLL
0VZFYTdrF6PoWxcp6rXll2hBy4qzTnb9TYeHJHv7XzDaVinUa4dItehaILPSEAZvYtEG1o8F+IOD
0J/zMhyTHX84L4J1QzAp2+kNLjsDUvO41remvBHjQeECifStH+807kQzHsNkmwwlDqwLHESAPxwU
9dZgvJutaIrDHDM0fjZBA7/UZqW3JHIAk/imunYn+EZcAJYO2UMLgVJxSD/EqSvflg4D6MpQtBIZ
DeRQheIpAg/j2nflYZ6nT5qoAB3Nneq3DZwamqIv0ePiLrKkJ9ElpsI3/JzoIbJEiQdq3Lel1w4Z
+t04NNVONBsVnHXRosAgmnalvGiJG9xEy3lEcFl/jdyiuSVK81QajfQaVr1zEushloJamY+oftQ9
jFUrf5tOssybT/r/6PkvMV5X1R8Dcmij7aHBHxavJgDArQZd/hwbXXq2owB8GGCsl8r2v3UOMv4a
3GWUwIuvTUpZfNRcD1ujFjqhN6oHt2pQAM6kaq2jzfwl55PtF1HzPSjdz6WdNletAXU92GzCQ1tN
vrgwvjF30ox7yWQXJQcWoBGMAL/Invnigp9H4apFj8KezHfKOP0yBPqmB0r2waS6eDDAyO4L1B4+
6cZNLFhKsrXVx7Q7otbdv4Q+5LbpQrmseaiflA0eiEX/YDpAsh0kop4jrz/WpmYefN+sVkPcs5Wt
GtA+jaRvxb9TfCbEf5dN9y4NG/0y/6+nz4oRdA1Ceb16WPpKP/K2+kAVXhbLlb+XN8aRQo8bHGf/
oaXWGHawvOxR2YvK4dI/lxmn0W4g0SpGvUa/B3aVbSpPzi9D7PfbMM70ZyvDzk9WQ++vhAwjP0j6
j7GKb17uNJ80VZfXKQ9PD9QqQD7zFTk1ph6tI01R73XDTVZ+q9vPHuiebeiMyTkpkuCM2I20tWVL
fc7sgipwUVjfvQ0yRskLaidXZ0oaulM2cazRrQpILm7tOiaH6NqJMo+gqE7bEpHNJIYyBS0TyRO1
cCkLfT/J+iylucExo2Pdy7CWKLsttbZ8zCllLXFiZIkRTQxgfxXzlgqfGEkpyK0APHzq+tpbC/CF
gGEkfIU2g536fEcN2HVpluMXjvLcScQINEcRyWA0zegmuvqgqi4DSTkc8yzMVLjfHLj9ePhB5NFe
0pXimmZy2v4lhZL6WUvUdoulog8ba9Bu4pDD27yoSbovkZCbu0R/bA2ngie8czCpaYsuU8dIGe8J
pMum6WKgcKJ6L5bkpwzzEHhoXu9a9iq3uy0Z8fqCwFVyGyZd/25wq11LrnXdBH1yWwb+HisGZQ1w
oIs5y1qEKW0KXVGKxjMiixNnxPwrm9RzOknPEZWT2n3qt+1Rq/riFtkk3WOUBx9lS3lqu9I5lU6l
piurcCA1VL3lbuVa/nUqAuZeETDH1iRDKZCG7UZ0iqDCdUtjjRV4doyRfan9CPieUhjuObef4FU5
F9zRnEvv4ZW70SZx1UHhpp9aOW4RZV90h1ErPopAh+I0EIxpgb6077yyDjDem+LioQu2hsabJGJG
iJTcv9L+JBmpvCuhtE4PKd2ntA3QBg2Tbz1yWGiCp8nNQg8CP1JPPMbMEQI8Z1rK24gcTPBKAwbv
W23wMbD0ZlLUdi5Y93avtoMmA93c6NEOV9C3s2sn+Oi2xrApnL45ilFD1Y58toqnJm7kW6OHH7Ms
CD7i0qXsc8uGum1gxPhTkFEJ7jqr8u7LQo3OdtnbG52d8JcWrJ0QZJKgurEr9uF58vuxFd54ZRMA
1w2tK380vkqh96HpwMIqEwNZNqJ3Y7VUW9f/Ng9vjm6n8CyOA6CVXX3du6+9wCZ/12dXU02yq+gX
Z38f9BLHBxY0hUwDyObYx3qatUztqkQ59H38yUpRoumUHDl30BHOhInwtRBbq+kM0VSYeZXvbN4N
iOCgy5o9VkjRapmxrDL9feco+b708IFoFZLM8eNY1vkRBbVsk5dudsS5EZHMKBrv/SpV92OVh3f5
0NZ3kZw3+x5fcDQPEcGV+Ute5BCLbXtouy95mF6wIZnkZF8LzDW8VWlE93kqe18wplNXJgj451aH
3wI2mT1xuWpVV7mfD5Ws3uMrN2wktdE37wYiEOBQKsinBJKjmZDLpmg73God+L25z2td7WyjworC
qXpvySM2BZFUBgdxJdE5aMk38Dj5GvA0EDQpiJqry+uqU/06d8WujSBHFeebMPBG7FhoIgg/IBaN
DhyPx/EAPGwC0yiq+w0ouMpv/dTqMnZzyw0PK4lvWgSWSXSJCcuNMNTjD7YXFXuRtvc19UegYDYs
WiQAeS4Wp8vhvbhWmFY/K3dW/VhOMkAG1pNZHJhfElMm6yEZ3YNu28Z+QF31aI6NdQUAW7EHtMuP
XS094A7lYpXt6kcPMFRade03Ce3saQNUPKsOBogtJlRn2WnVE/ZSMExit34gyY4aA6KJn7wkRRZQ
136EuAAgvv0Yl7166YT9RBsoq3fNqvDTvSOrCRkFBNVD0vOHevpJF7/L4WRKWSn6i/iBX37Wl1gx
sMSi9vQiWku/iI0CfCTtAO+li+Iin4Q6AL40iT+urQIalWhayhicK8v7LloDLLAn2OuPdSgPl9ZN
2yfNSMK9BT0cZXkGWzPtH0NvHrPhQq1HIJ97KdbMe4zBNos+rlsZMCYH01lT45djeCGTo18Zyaei
L+vHsX0dDL++RqOH2LDuBgfStvgU+yqgualvGTB54FmVRfmzr57OilQLDj6O36slmJuF7Ub9WUCX
mswwcfHxPs+Ip3dwJgFsqkaP/5zvzvinQeCnSEBseZ5MV6LqLpmRBBtzjFZDlloo8T7nABOeDOp6
z16HjakzhvKdCO31yIGsICkT3UfdYhVrbMU/xZTbV8sc25NoiQMAGOXgmvxVy794kHZONXgoCBjc
PY5vAIngUGHRKoC5ZtSiH6GctdImmKLAMipWb4VHMpQWRhzdeCr0RF7biEHu0YXAO8hCUThRyv4G
o7t+lHM9ONWWx7cqkmk6g36fu6hhBDWAqwUYJ76po/geG3VV7KhudNiX/P5ez4+vYkjMNBQkqyMD
quBUNJbH5kdv1N1ZVIiRrS23oa1nc4G5jLLoDnotpKyp3lxmiF8p7l0Wm9EDJaBNgxsaqCArdjdJ
6gNZ+o2NXVCy8fDYZ6pxEZBZEkv+vhU6YzzKagpkrniyJBFk3+SsuvX4JDqkWI7WjV0hczuNu0HA
880UrqLuBOV9KkRPtyVrOhS1naJxuY2j3rjoQ8Y9S3SJQ4yH89QvGh4+zjN0oHT4NuXecLccxjaH
OBZq/V1WNlkBdZC22ZWIdufZScSJrmWGOHN6mUpSfu0qLbhrLL8AB4r4eANiCkuY1P/op8lnwGEd
7/NP+pRulY+9nnSffHti4Lle9NiXw7BrFR9x+boJ7mqnPdSFrq8wOUdsaDrEkGauUmu5uzLIlXlA
9InRzLCHa4PzUIAn80Z01Y5BZoxK/D7TnfQANQiLLaMqHzJXx+m4o249l05EOyrzX+2w7NKTaFsF
CKp1MsWLdjWxlAq9xWmk8ordIFNC0Y3W/VTZOWKe6DGGcXtyqCB87qtJlwS57FufjQo+dhgqS/oY
3P4+qZ+UH6dJCTm9z+M0yfmHST3q3FglhDXKpGTAS1VSr2Tq1kWO/4mspqTtQzaRiDB4F4hL7Amn
Q+PEALZNLzosfR7wRASLym4j+sQCBhStY2vA6i6m/aToU9LJYtSiiFBhoQCRloM4Ewcv0bBsNAvu
GIr8c0DpPRk4w68mOcVJebibnF6YKwZEyLJKbiTxqtYBdi5971bJqw5hkbyG5/9r4WURy+tsaLTn
pUess7zWopSiY6CNt3f9Ucfmf8zD8FhM/1HdnEApcF3m/7ft9m+bGpuZriubq4ht1O+D1sUPgBLb
Uw4BdjX7ZbommnWB3lpwJ/HbNNW+vGlSv579Lzs4hbtOr6zNYqAJleuEUGJ+ZTMtP7KXOWpZbBxn
iIQAT8wIjGKTIUU0IyvKriRV4CiHUQnQmEocZRUqtYqVbD1cl8PYacM1s7aFkwVXESrGRPcIVmgf
FpBFlvgA60MVwDnLBU4CPmaavwyLFXp/J5ZbusVZppRvl3t3sWVJUPk3vhPhaa4shbZjHaVAe3xX
nRK1KMCgj7EImKpbS3mqiXRp6/lOsl7KWcvoXK1a2qI0FkzRWuNKW3EhMWqVa0S/3Ztkul/NuFNO
c61tkh+lBP5NdImSnjhMXXWFAdNcoUNAY24ugG5ow5Kl3BIv9e5HyfJf9I7dKZV+6y5QsuAlKjF2
1mDIHMWoFY7F1gtLfSeaOLNT++kVYyOClZFCtmSV2VqMdhDIgGDxcfWmpdqyk8BdGJSTaRV+rDzl
xmcxNC+Go4ozcs8RrUKvHsWrihXQ7CQoP/R8uiDxFP5futbJoDWmJh62wXk+xZ6JU5QLz+IMLcrg
jBhITR4bwGRmfFV8zTxBJ/550KamMTZFCgCXTtmRTKRe7fxnuyu98j9PReg8Syzwj+3lSiJGAZqy
Rva5JQnx6yVY4sKibVmDjBVkuaol1ztHFTVrR+/989IMpr58HCLIgGp/a5XO3r8LoegYV6s5Riwh
5li9FuLGgjXItLSYIgbfLS36lgERR6boa6TZ2m7pz0nWVvOrzJN23NlKgoYoSJpTiBHiSZz9U/N/
6Xu38n9fyv/Ty4gr341Wywv878tEScf95J9i/vhqHDWHdToMNzFrvty8DDSAv1367dg/Lff+pb6N
fzMmps5XeNMrrj5fERcxmL2i4z9e07+/7turi2XE1Cpq8DNY1l5Glr73r+rtSv/D9ZMY0MP7f9Cb
9pvLvjkVL+uf26U68ntluQVb0iA95dNBnHWGkbxv/lOIiJvwZCdx9se5S8gS9+5qf1zqX8x9t9Ty
Sper/XH5d3P/xdX+35f64/vSSNIDAt2Ink9v/R9f7TLwP79aCTeVCKbC3/7T/+KP/uN7irsfGbB/
+54syyzvyT/N/f98P/641B+v9o/vx/Iql3f+j0v/MWQZePd2L0uZaJIFkYeoS4Ptnb0aeIC4Duye
10ZX4T0KrlwBdkinP6Fj2ga6fZQlzlYEir5ltGtDuA7T6DIwrwCSlRHNAHE7LYNY888FRdNDqWeN
1B5uEmOOY0VVbgqtly+Sl/bnKPMk5Ces4ZNNgbtOA/XFwWAY+Jys3bfTwQlM+xzGFsr3tMQhgMbO
pj8Z9qkXTqpKlWTOM7wBMFukN8ocLQLFFHIQVCWz/LQsYEqdd4+U87t1HW1EQS3GB9TtHe+1qhRz
lXZjc1d0mv9KCbignpya57Av/FfTHr6h1oyn0NRKQ8QcoB3eixY4eJQDIRSJVq6NZKDQDBKrevGT
3DnBKkOfYJeXxWQ0hRjW6c2p7nqluu6BD/3sbZdTEUv6o0JMLkQwJgBXCDjcQKcZlYmNbbrS3v3o
2Y32mmDmTF0of2rlyPvQ17Z98v0QH/hSQ8jIZXut9Um9E6NV3rfrIJKUkxhV++Clp6B2M10T/AVF
TWUqh2ZIvK4S0O1fILZ9Q3xJefTlEBV1P5i8ENLui5X2a0oTwT4p8cBytb67t1CwvceE4RS0qX7n
yLkabDUJaQGkZq5LRI4wzLVSvogekwATOefWuatrDFGndfJ20hEm1X3A0sO5kJh8dYFB4Cold88u
wkBSFjxbZB4wuTuTbLB2Oqbn96ajg92r0dEbSchYfma+YHSmItbYJRgE0jRN0tHIRAEqmpqFb7t7
YOfqBml548U0sMnEoMX9OYqu5H70ohRSEMFaj45uAgp3K4LTAa4MEkrGz9FhLHZh2wc7EZyO0AcU
FFp2IljXdW2LioE6jwJDbbaK03pIwsqsLCvxNkYCZC+Cs6xwNvogK3vxJ2gktfBTkryDWDlWnWrD
trk6iLm6BjY7aw3tYEq4dhmFT8afl4tvU5uec/IJHxwT1xabbeaYRtKTIxlYJE7dvp5fQr2nZjuO
4Qetq4KDERXxVoz6MlbzEurzRzGKhN5fsG3cq57l3cWp3avc9uHGshUXA3CpfG4gax5srUN4Z2pm
Wq1c08S+Sf1QPmtNWT23Q7L2wix6DEvpVQdqdgdNbdzrWZSt21rvcaLrsCVv0+4UOWaK5VjyDS3A
6LEGJr5PJvB8rOaw9oKhC3dg/NFZcQzlQxuhjTSqSXkWzUbTsW3glqhPHjrukD1ncElzC4B3XknZ
syFHKIYignCKI5hZfF/cXZH1JtA/7TrEpY4Wkao/aGB8j62JuJLo86EYP1iy1+4KD41u0ScOWYIe
VR05JISmuSJOLcjKUxyPEbJlKTGgls591bbyOXBCf3I4exy1DmkLBdZFZJ3UJuDj7Jo9yWUn42ih
9n8nDmIo4Ks7N2s5+TJU2JL5AJOCEfNEIyz8JyDa7P6sqnmN+4zSB6aXn7Mm+4TMEkI9g4EDT5XV
29rThx2VhQLWzGk5qFFV4V89ddZu9XPEJU+9ihr043otK69e+1fjt9EFV/dPfekke7NEOW0MXB0E
qLrxkeFRbPWM4eN4C41+EzRmfIiHqtxbWe09sPU31qqU67cslq8pvNONDy5738bmqdQraLbgJNZa
VI2Hxs5OsV5bD2ZpWA9SBJxZHcn7ij4l05HC5CdnVflD+KAo1j5EZ/CS8Ab3Xewe0ZCUkMPjUOpe
sZcsL1mhoiBdLMNsd33YVCtQV3WN3jYclfk0y6gy520bbWuUQc7NxHYRZyLGJke8reU0Wrc++SQF
0EPa6fdJGsg30UOKYTI08S3QcASIgdKRe0QIUZcWfbqlRJTnUswrpop4r39LsYW8Lrb3Zo2vWADm
ZSP6xCFNnfSmWS/4qkf3NmWsW6qtU0zCn+1Ifw6RQ7gWcV2+dBMM1ICQdpEqr3xBSw+mNxwgJIPY
nLuZlz04Spk9sO3YD6FkXmwkDcACIKfIl+5xEoB8zK1R3Vi5LG38qRo45n16jDwwGLofNJPc7woo
Ybl1S9tc257X3dl1eIqL3n5obKeHLeGrW7cK4k+tFH2sC6l78IeStxLhUqqgZbJSJImKUaoNKFIO
X/TObfYGYJlHasC+Lm9abzS/25J5w74H+Y1kqhiWGjL2qt4fY5sUhF6H6ZPoA9t1adUCNcSce2Ac
ZelBC4rxLA+SvqcsEjo+WI7E0G5NmWUbtBGDV6vqqhVOdRXInerSWp22Km21oxAyWGdxkCs8Apem
ONMzKzmQlX5KiwYZdNHXGlPhz9T6TawZ1m7AlWwNoXo4DzZe356j4ghpKfFHPJnWTiSlawRtrUNU
mMoL3mPhptMQ1PB0yXhwY2mNSdR4as3pHSpxg9sWUpyspCZ8GfwpS015Vy37/ocx1F80s1E/ZJ4D
3q6OgwOyLenOBDBs9vdYofb3Ps9fR72uewzVfWWT5ZG2NlGvv2hJ6Z6GCsH6UT0j5IsYip0/BbK+
baUK3MJgftZbLT4bI5lK18N2yMry9NJDUtx2bTd+kGrsHJQ9dxJVWqWp5tysTWT05k2cw4p1boWh
3DKpN8HR0vLckphQd1YgivX90jeUVr71lErZiFliQAlH+dArqFsufSjk5Rtoj59ymZ1yDjDrxY3j
73HQKN8Np1yNWVNR/uycFVSU9LEJEDntHRmvd5VMXNZKUPgiByfVNP2UYt6ZO6F+a6mG3OzY+j7Y
SvqpbhRvq+ptd9TLlupBXvNz5mYQetv0sbYM/blsbLBVoN+s1q6vNY8ViG6DpjO6AL55VGcbMZq6
uJn7Y6Hupa6OL2rRG6sW6GalI7FptidFqatbjIDQ85jB2jQDowebZNkHvyu8rQ0iZNPLtXnfoyO5
l8cww6XYMXFpg2RU99VB6apsbxVZ8uBDLUTMLfW+JZ55KtK2+RDFJbm8RO+OcpoMj3bHz6OIkIPh
wfA650X2a0xfIBUdAiX3npEG/ho7yOpZSTtcsZwPt3HVhHeKUZkPtW3xtImI3dek6r47emc9tnjC
8DSJCHkpm8WXNN9ZOKStFJwMn7VuuHhOp3xUjFTZDKNmXPjUZ3dIJ6U7Ow0AzvtI5nkZVld51q+T
yoq+plB6JmWF6maHqHFYfXmXx3VGMj9sdnmrVI+mr+WITdXWp8E3b2PlQxRIzItiJuGP0ai+wvxS
P4yW7W06Sj+3UMV/3qokeY9iGwIaATqNPsUXqYkgs2sK8DOtvKJanv9otUmeXkZCbTBQqcqTJ0Uu
ze9GZGwtS1O+ZE5XrHGMSh5kMwwPsmEVxzxT422TN9G6dvmgqo2hHyYG0i0oG21dK2mFlVQPOAJw
Go98KNTG5Sf+l8Em8JwaD+yyPDYtq4E1hCRQGgVf+ocIibFn2I8W8gcBgnBFnW0VtCDu1WxwUfPP
7LOXwnNM+M+dUojx/OAWoEw774Z2NXB1hd1SiLv1fREZw84JkI/3XLPcF27pXSw1Tw4YvDt3ThaF
R9P37VORBz9ME9kYuZfOE9YVNQUV4fe8OIqW6BeHbopYwhrf/BJFWrtfupYw32ubrRP13GQry3hO
1HRdjEn3mE4tvCe/aL46XDqjwcjKV8u1BgzsKJr2IN9Rzvs6qnpyxdstv+GB4q2brEr2/8fYeS3J
qWxb+4mIwJtbKN+u2i/phpBZwnvP05+PRFv07qPzx39DZCYJRUHaOecYQ2RTqSuvqUp8q6ljYl9q
iCJxEo8+MYNS5xOUkFbEGENIlEdBv6umoXWTRrNvh6gfXnv9eezi5hcAPI8JiWCS6ItS2IKFC/oI
PHjXOW6/54NCbJSj/exgz7ayFq7r2HjImulaDKFzCYZ7A2C+J8fmU2EHiAviF7S9HnH5JeyNeOVs
KV2TTBWTlwVzeUDrtDsbGuEFxWhXb6rlwHuhEZkrss6Y9/uxYc8cqtboWqwqHlVAFo82wDq3V4zp
vJUVc/K9Gy3rMk/+8CjKEz18NMy6AJ3BJO0No3VKYRi8EyfR3v0JXW9GaG0O8fzQ9G8pxCCXEaZD
D4Xjhh18/Dr0KSrt/vTqW0W+s8PmqwiNhOFMgaxJQkZC5MWBADUKyzA4lqGGKD1VRLmItUS20T4r
TndXyV14o0lEa0s+Yy+rmtE11H64t8pcevIn84E+nX0pOph/kbsh3GXJOp2z91mVFvqtZGYRq6l4
nM5zFDwhZZHfhs6/RRbHN32s57ejUV+VuGzu8kCx0DhVwKor8qtcO+lDV9QvpQllyGCX13ko/+mt
SbkrjEK5A/xq7GNJqr0uCONHP9GeykpWboYlJw7xlPL/7P4iwq1s5MyQ4l7iuMq0uxiKiiCtUYBb
SC2+J5LElkGPb5PhWiNb/10p7cgNEP54yP3uny7SzMOUdyNtINXfp7RBT3FybnwjyvdV5V90PRlP
CTuHm8IwrGPTIiA3JtgCLPxHZWZbu6DPTk7rPMZF4fwixKeXDSCHwQDmAnDlj9HW2FkTBvRuggT0
enxMR5PfITIETlzF17vvem6+SzUUXVDtu3lZQJUboBeiKt38zfLlh4YB8sl2fKilDGZYF3ZfQjyn
KvD6Yga7W2BUXJgm9pJtNoRoTCjRaXJ9ExQ+btGocv6ZNRRx1UNeRP0vqR/2OfvPwJWKb3r6AE7b
uBGHYYzMG3SqGYji6nEcoDCf2yH0VNAlP5JM2yX+pH4JzPLOhGeevRdE92D+/eOc2uY7YTAAsPv6
m1la7NQVJHOrbtKepqr+DnDUP7GWU05h0bip30c/UbgY3D4qg0OkRrzPruqfx7H+mkY1QaREWj77
syrBP4X0L2PNGUyMf0JrqrhHiLXcExcDhVgTXzW5gh9ADad3LSNE0dEa50tX1T9b4n6+Z3H/GM0W
OKYqU+/lCPkap4qk+95sM6jY0p9F0hpftCiq2Wz7ziVBR+BqheGLDScxCn3KWx2aygPhfW8iVw1V
w+Ijbd1SLRaPYv2wxRJFMmSoUZPHhylj1SxPqFNlofxS6qPtypHT3nSId+za3DdQqSn8Q94A4SgQ
stvB+DUeFjftuVhcnM7PEenkR1gvfUOz7ovAdNwEW9bByS0WLQzVzcNWaCxZP+zMHW7R0jWh9EN+
DBY9gFOoT3dQ9/aEr8nV8JXIUfMbMRdrYin5c6qwZuO/68jJaH6zqAwfzeih2ZDfj+oYuvS3gtgR
07pmlf5j6PzqiyzH4T5Qm/EspKwA6Zs1TGau3of6jr+AhUcjOgqh694/h0gTPNQjACHI+8LvIbvC
YqqcV9MxK2DvenasItt5zxwQ900dfceApnvoavV3NciNut4JxmFBQyxSgoVY0gbzNi/ePhVvVVk8
eXCkQXHfR64TLnoeaoCJpp+a/biIltuZFdE00/Q8JXJ2VbMqvyaRgdpuUn0TNdjhLtD30CZaEXhi
fgi0AHwGwkFXv1IVjJdzdQxzZ3r2qxrp+oW2bERVUM2m4jsLTUCiWM+HuXifHAxcjhVhd7OC8j1R
s3jnB6V+Fmd1uXuTmpbtZ5TGb+nwKEp9taruExuOYb8riPuAcqM9Oy1Ra6Bo812faYBTFg5NYBj6
D6I6WQjySSeJiUvypfTIgxZP4lBr+nHqY+Ve5HI1ag5ISJ/SEDkwxzBpiojvfVWDkySF7bfZUAk/
0xTlbIS+81Im/QNk5+03otdGD3DLcGdPgXU7T1m0C+w2+WIVwUEENqsKGCuFQCFU/DSL3gU97X/X
mA2a6BAVxgXw4asqReoN2EltV2hN+D2V3gEEDF81PZL2AFDNM/SO+b6OOsOtgU+yWcsNr0fG+rmA
BvFxghZWl1rjubNalvRa800rDAIC1braZ1IOyJl/6U4aQJ8ylUvWAjZ8XQLk2yTNoWrCiwJDwv3s
OM1baYY3hKSMj2zV27dMf8iDvHq1MHI+08MAVVBqqon/MPvTc5nzFgIz7XdqMFaIzstZ6baKVBx7
uzJu0GbOwX8iAQUa5UkcFAeqiiaGJou1YZ94NlDNXVCN6cGcEccUdarBJq5RhudruWyYlO663CTs
kW9HwxIJhj94LEMmIHK2u4BXBEZLHIiqiy9+4nxZJTk680Eq4gI4csgrl4zoPUp8pDIgbH0XZbmK
pvWnlDibF+bHelIBzqewc1edpH8iodqo1fqN5AzxA+GYBrbLJN6HICkO2kJaMA9xeLfUJUIj9kp1
SA6GQHtsaxYBDrFSFmBRo9ueOCHJKqYClnLSuCM6r38SKQvL7ppy/qT+dhbG5DtLdJE+kFk6Wq4J
N+HPLMdoJ/uJ+Qxvd3acSjZwpamjeDtDimHNUfF9qQviXGdfuCh0SEBgtE4nxlzTiLjuzPkB+uGB
cRVWo8GAxkpfTtT/fUJcoUbyQ9zHb6HVElQUxdprBHfYUWSbTFVf2e+ox6rAmw5ecDejXn2RiKG9
Sm1YekWpxD/Tf41S038YoCdQk2fb0c6ReomIzDvYlia/+cn8JAXQNWn+8JrPDBdNq/fwunTN3s/s
16iSrRKEZIikuSRryV2ex+G9lpbNA9+mO0t18LWXfXKiaDkEbBXOkR19FUVZWJWnUEddgHZJxwzK
H8gVRHeJEuk3al502Cqvg9mNd5GA2gJJG+/QvCFP9MgFIl8zo7MdQ4SzIHLDll6DqPWUlg3igcFj
vkxES/YLYCRSIYHWS6d6tpSoP6oBCkEZ4P1rvATV2RPwokGackgLGLyBCaqvpdpbuyHXlaNQQpug
LN7JFrrcQutMnB2XyvJSuV4qNw0h8moyRg9O4TfXJlBPo9VAdLIwnmajjxZsmj5GNXSmtNhFs6qy
LuIkUc+E4zZ4DsTZdnDyy9yUsGwtlzo9XhwYar3G77XXrJfSQ5s2KYodfHWIF7PDHNTlvjBSF5VM
xiunM27AWqKQuWTFGCZLwQEu7uEqirKgb3ZJaNNIrYV7pgAaJCtx8yj3+o7JTr3fmPSWoiBItfvS
coZrEiSebIIsxVSTv4ys1R5jDelbEXWspf6b1Nrynb7EHes0wF3ZaOFRZEczSi7iUmmEeS4HXeuG
IIiwFs/JrazpsAtv+Uxr5x3xONAfLKe3E5GWlQBGoNGWLbQ6mjiebgwMaK+GwiAMJzK2Cy1DABWH
Z2mV4c85+KVYhfRvCnhQyyUk4tqWmFgtqO+0KQpuUotILKMJy+esSHCSzmbwsxl+tU0J791/rtGz
Oduj6V3fyXWhnaPksfed+pFtXemhC9Mc15Fe5BWHiLh2Oe3o1siyZB53WjNlO1k3o4OIQBUHnHbQ
KzXy7zIRWyrqDURdHeblc4h6fsHWUtUagw6G79STJGJBc78tXgKd+FORiv6ktrPSgFdCj2VMq2Dp
2qGzH0qjcFg9Bf33VLcwJjTqW9yCn5q7qGAJbdavXe1jcqfCaCGkB0dg8DgmQ4FlCF28yYg0pr2D
qKD76gQzXC5ddOtlWmS1QYHj4NDOaBlma0YU45uIT1qh42Raam1VW1233Tgq06M4AU8+qn0pupil
ZiEeIj2J9ap40XxO+0brgaUu71WUi6KosZ7WVy+yBjXESX2RBHf81rrxQTUkmnUr1kKRo4cX31Ec
T2RVqyn2DUQGJ7EI0kY0pPUJDKg4a3e/Mj1QXpXKma9TZzxnqdSfcycC+Z0OsI6BKiiwtqMZ7P9J
Za2M46XWbkS5OGzVRDaLEwiQmrzythNQQqZHLZpTVxDhBp3f3+HgdFdBVFEmOHGZKyP831Adi7Lt
hB1ibDOJmPe2Moy28nmI428FvJ6K48qt/aC3WFdEKLqIUBcB6xFAvQt6kfeiSJwU5SI1AK2AvgcY
yAf65z9XiCqZWoSau9WultriXlqfH+oFviZ4F0c/rS4adNEbpaMoT4Q+F9xrxH+DZiPuk0BZjLs/
4ReYjyMarcdOD8Z3vZuPq1mSkHMviBLjLu9q/d7SOqLaSwUdIyu4nYkie5PDOT45M8BAvXcOLJDk
m6gr7FM+DfKN1Af/K8UW2j79rV5gBLetmKsnqKbGRxbfcPYUt1IBH5JYkFiLX8I3Jv8sFiRmVOqn
wFcaT5wdJAv2OWd8QHzLhsuMuYLlJKD4JSumDiCEHXtMsmJiGfO495oGmQUtDaMFgkL4v4TsMlxu
8a34CSOSpUPqMLaIs5pTpddIzo56GegPBs6wlQF10u/CtlFufxOgkpWIcbgVJ9UUCvAJjrUjloLm
qXNawFWpE8KmRhYGp/apSB5x7NWPoiRp22U+h91enJOyDKJax4RqLkUVONW/NPjwi32vLpsQOwvO
AvSfm7N0UKK8A5GKg8RKfJjEW117L6IQFrSof6lkDYC50b+3fqW9W8NCMJhq8T7oqFXXbYdFcdCq
7+uUjmldhuIg6vzHtTjXtIesUqevFdvUnZ851c3cIX8dVvFVLoyb6jePa7rwFxizk98rficdK2sy
DzFO4K82OpADGtPmWGqHbLpd1Q3jHnWYDmKzuM6MWweE6q6IY+e10GE96ngAFMJfBLESSlH4QvR4
zS3nRE41Wu31T01BsrTl/nNOVQwdiRhIhIQCkzaZozdmCGlWuokAZVdY910NqdXCNC4OA6vV3zVA
cCJRCf9P1+hrDXHRdg9xgSVB3/PnHlOia9dRxXuoABcAMJRcpFhRXuqomfe+NOYHDCAKbBFTdSY0
pPHEWbMck/u+91/DhLoy+ogvirUXp0T1ti4f5N5KH9baCtw0GlzNF9n3gnDhJUJv0W2tMT1Zwr5Q
GUBjlU5uDsYCwNOWQ7WwWQ+hPd6woPJErloorNfUclJUw4433gCi/11jKU+qqHOjHCncKSptrwor
2OhlpPZ6i4CBya6/QSs33xlBLp+mwXnpplS+E0UWaIVxZ4SxA9VebDDeTEBXqn4xGJSPqMNMQBVL
Wc7uRAeYp0K6ZYX1KNq/KILxDe5SFb/P1mn+chFukbUPiVoOkpd7Xx7bvZpjmvX+XxeE/tw8bb+y
/fKfi6yk6E9NxQDUZ3l50UGCXhqzLy8iq8kqktN51Hi4E3TEmkcWiM2U701a3s5APW1fhjCJYKj1
CuCV2X6gB7pWo/UndRxVC2NkNN9Lzr9rTtOn7NYe+rOMEe4QqBmPv8zoYvYWk78RKZlbZTUv+8+J
cRi6+54BQ9TQUwiUItOJDx2+res4jsGBxqZ4s4xXo56y8CpOTJpxRaU1ulEmJ7ovMvzu/RRd7SaW
zo4MIWKksTwel7IGb77iZI7Xw8DjVWpT2Be4FfC9ZUV7CGT4ZHex5st32QIhiYr4xmIRAZWDlrtG
wF59l8qVdtvI0P6CVvN7xPiGLwVD060O+HhnBin+4xICH3wIFhbcpLoXBwkByjXVturRCsAYqpM9
eiCx6/spN7CohD4QmaiEKNJiO7cDvFXftwGaOYCRILHupXkXjnX1rDYVMs++XL5KqhZ7ga7X74XB
TpCFbnuXpFHohS3CDDFhb4R+dDRkfULy3YbeE8MRziT/64Rg0G7QlfJNKlFTqJofvuHPV63V5aMN
UcaBkDbbtWe9u0sc6zkxARA3Y1kec0xEu7xJvDAoJjCTHJJMGQ9yhOi5KEN4anzK/PElLWIZnxQy
qxVA3EiKiTWU27p5YG1fBrGV75F/6PaRLSW7StLYbfpRvB7C2jmMVu/fTj7a54aDPpcMi/pFHFIC
iOHrzIq7ANzfTu6yESYew3mrMIW4SlJnd2qQ+2+xkh0hWg1ANjIE+064E7UCHctKD9rR1QrEHwNl
LM59MRXrWR3ADipM8cjygXvUiWK71jBWbqamqmcpWX4JIKu/wDf1O7WViRNxsYCzxWlLJZSOGCaq
i4OouV24lW1VRApq/ZyQRGvad2r/ddJGE1NbxF2KyvzvJF4oHsWOiK6dl+hpkRdVRUqUSVML0PcV
yHF7VJ2ovDjV2J/NtnzRfEc9bI8fJeHo1RO8VG1BEOIo3ejqIvFF+MJlWAL9tSUU3JyNn4VilgRv
hIbrGIHkMVi0y4jRXqrGxsi35ePGhJIiz7PzQKgDZl4UBGsZH7aAB4ibDrMaN/8oy63xxOE1bolB
uZTKdN/g0Se8tNrXethButbFJytmXRcXxH54xpyDGTCDEuQv0gL5+kXEqxOvWBzWSn6r8knWtCgW
9beq7AvN0yihGpb0eXZqljjlSTGy7CReYMHQ2gKr5AMMHU5fRE2X1w5HRI6qVa5V10m7G6IOH8FS
vr1+8TFF2fqJttPbma1MpLaD+C5b9lO9LpL55m1o+icdWgY0LHDn84G3apJoFSLfEVU0rQ+dEvk5
eXh2Klhp0p4YVp54O2zPLsqCrrN/Xyjy4s1stUXq0yWfsh/++Had0tc8PHKE7FyT8SXWNXveixbQ
Wmo6ez24/h20GlihWmNM9+JzYezOL9uH3rKibPuiW1aSSgLStg8uzny+zrGdXV4CmYoCtSCuRi5l
XKxtAf0HhxofHe05k5rZEwWMRO3vpJ4R2owyy8vUYxYci4vB2H2pcd/TOJekOKA8W33MZxGU0F0L
Han4Ptvr+tDN1+T6dvPa3PeOv7fUH5PNYr8PmLWXQ7y8D235nb9l/1YmrhAnxGVbVpRhEft9K3nA
OSxLw68+cW7Xnir6pDh0y0AgUpYA7Yi86Mh/q/O3Mqgk+Czbmc+/IM6I266/MGXEBtZV7BFphxVo
+dvbNxWdWHzYT2VbVqQ+Xfa3sv/zVtvtP10WOlaFySbo3WgZIyMZzcnfySXfLy1IjJkfzpRsqlO4
LTg1ZRlJcanIrzcRd/pz+US4BWpufwpFSu2r+dh06UncvIIxdDdrewm6y7U/i24qhq5tUvhUtvXk
rd7fygplQW6IpigqbrcRZVt2u41o0ltWpNYevxV++qntNn/7pV5RYQwMXlOthY15mU3X0e9zUlz7
oXCdiT+XigofaonkVimMqn5eB/JBjLEffkvU+nxXVl75ufd/bIOGsQSFbdlkGVjE6CLKRFak/n/r
iWvFZYme7uZYbU7rsLo9+jqsi+f7X0nxPSIxkotkQKgTATzfthchphrRtjsF5R+tB/wuBwGNWQxh
KQ619kYMEiKfEba4BFD+GeIqlEa69nUbWsW9/jrcLhP11tFElU/1tj4mTsSBI+HfnuR1kv/Ujz9d
62cSViz5sj68mf+YSrk4L4v32YM8BEa7AceFOqcHHUMLaVTs/7NY+7A8CMUCQzzIdhBPbQUxquLa
3sS5cRAvYxv5RfZTmSreItFrYnHWhKG8F302F0mb8OiTjvXrKI3614nA9tkTqy1UhCTgfkuvF9V9
p3sZQlhVo8b+sAZdn158x6ZXpN9LzVQsQNdvKhagIrk25u1LN8jySn5nnkSjgawv3UlzPkEe+ueN
iH+8fkpR+CH/5zMSz6fV83jeGtPaxv6secXtxc9urVWkRJk4+7esKPvbrVK10aFN2enL3l48nKja
JsU/AdGw7Bmq3TrcahU7PIgFHKJ42cIl/eRCn/Jvt6zuxEgkUqhGfMwWYZbtzUz5FWhqdUk6rJBE
5lUXH0bNkx9habjrKxv2nRAfjCLNcCb01enDlMaqmNltmyXF1DgWcTJ7Q1EAcsWP4BJ98GN7MSIl
Do1B9L+Wt4dGfehi0PvbHC0RyHwgUvFeVJRGQ9mh28s+CDg1t15m5ZSowlMD1AlGLmKNEUqIIvOp
ahyg5GN1FGPOXKcsZQoQ5PueVyZar+jZjtExGc2myT6/C75IsNYhwVlmbtc0xk5UURq4/aFBZAJe
D3rN77ejshNvUhxYC8GdYZ3FU4ovsw5VEwK5sObZz6KsiiPHxcRyNY3pZwiq5sx1nz5MOkgZPvGf
oounRbhX4r7lQRxPHtWL6Ca1052SDhPRPI83LJQyrHIq6pvFd2aMZI+5ETb55XNvzycR97yH5OIb
ekivBHdI+wbJiNlrkaE4xzLmOjTBUhcq2y+j42h7o5mqCws9fU8D+Ec8/Idd3bqw/lC6djWx3N7a
99DY1RIqgWXhz5pte4uKleAZaduT6F7rK1v2lqJti5t8GoPW/i0KP11SSrhtwxJ6RPbiE2JPSN6I
hamfHwoddmjUsfAdIi7FIA/6y80GuztMY/mo9zp2IKJEge2fjCF7xHHmKnDZZIF/a8aJl83to5ld
i8ix9uJXEyg9F4+jC136ISjZd9OCaCxL54JWyjWMEuE+9SQVDduTVD/rYa2tm9R1F7uuLERHFP18
Wxx8KtPEbkHUWZOfzovs/73AWK8RzQD37UFOCv/YRMMBFJm1bpf+z9WHqdXwbufNcR1oNV5j+k/d
hsZxa6u5qXvEDA0nUYRHnflEjClrUpSKvEiJgxlIVApQsGD9OBx0dYZ8Az0fvTH228CxLoNF6/2z
5FYLsz4n9VigT4v1448dQjSTMTYDt0PaG9RM+qEDbqOo6JTresaZ5fjEmIJ50fCcLBxPokUSADMB
NVA9iCb8o6KkB9H9xBfH0+aqfWSfRNNr536tIH47xei2y4t6XpeK4sk+/e7fysLOWVyz0W3bMzN7
5WjKB6K4HtbhrB76A9yVV/HY4m5mExTHrP1tThF3tMZGxoQUflXDXJn3ljTjzU+PMzzJ4vyHGV48
9zpRrr1HzGprdxL/0FCa6DI/m7W+a2upOG2Wj6zX1F03K7n7YUEsqyhglrqer836QxP8kBQPryd5
sQtarTPdBha4U5FZTBLEHBzSmFYo5nix/21UbGoS3uygjA7gLttz3D9Xc2Qe00Y/aLnF2lS0JqtJ
Q4A3LdTp7Xe/XjRIqkqFbX7ZWYseIX4YmcoZxw/BeFvzEw3rcxNthu4pK/wd8rSnuQ4X5N1/rFYf
3uD6RpfJX6TEW5QJ9HabsUU/98+wpXfFtCuqiGHvz0qBaKRLr2fvjPTYgmBYW5ZERm5Gp5GAAvQj
GYXFHnRNioXeqIcm7oblHh+Ss19iJKj8CCG/6KTDaLkTtUULDoOKVyvyLSTyC+ptXeKI3/sw6Gy9
vma5t8vGQF1fkng1TRi1uzJXobcWu3oDQ8JUJecetNzs6bE6HlQc2KK7aln7bOgxgTDr3D9gQkCb
4uuHJddE+No+6WD/wuY8mZ6DIxhTr9rwMkwUwZZ/+PtVdd/auYYhV6xBRbMUr5mnuoRw7y+KAk53
3N6/o+BIipf5bitb17Lt8r8gR1RXG0iuVD8N+Lz3KXa2c549iCYhWoPkTDPdevCGGZDQCf0WooEY
kcQvm6MV7UMLpscPvUYk10NhuKlaWadsaTFY5Jx9hfrNuYS+eFnASrV81BTAQOOE2R3ZeX3d+xtW
BpoylFmVLYOc+BwipdawMkJY/2ckXR9KnFsbjZLI814kRaE4iK8mUhq+bM//124z67Hsih0e8C+o
JKnrps6O9JxwNakcCArVfdS3hv/Y7KyulY6NVXaqN0BFKd7MurIT45FeEbh+EsnVUCk+/poc7Sa4
GPr31k+H87bXQ/GAhZhuVu6nTeDU+pCyziksmsr8DP4z2wfp5KZmRtgdJqVQ/qWHLyMOz9N0NJbv
CLUPQQSinYhha/3EFnG4bnLT6Yv5QawBFztquhzy5TBDgrePgvRNFImDXt30qAGcRfU8vDoOj5wu
q+Bx6ZFmWyM2kb3K87c+vB3rBxUI6C7OD32pP/StRmSLhFvVsoiNaJTRU0xgLiwWgrQ66cSDQ7sZ
unpN4zFx9O3ZbHWuVCtoZxJN+KDZZvLQzZp2hmf1GixKXFGcz0dfin4SzGbucqmXdk4FG3BAYBLG
fKvB1R4UL3CnGl6r17+zZYkzCy4izYsCYwcuP73EnR2eNE2TjqYfZcBrcVQUs609dmVdMl9GOFCX
LEo775Fq1Ad1jlxEQv3rPL3MGlp5OXF/1ywl3El2Mgs1HtxvvTRxQwLznEMEZPE5mX41xE1fy740
r0ZLW5HSugO6HcHUbEfOWwOEdUfUrcwIJ7mrHmgV+DSpCRyqFADFbKdbdKpvcjYPjQy5igoLQCTJ
OnEKxr0dzw4PuoucMdzPnXaSgjr+WurvsxbKR2R/zV0ySE9KEsARJ4Gb0Zpdnpfauxl+6UEONct6
GAUlpAIWpyaytjj+fzVDdoT+Eqx3X//SkJWTvFhhaUuk5Y6Az3kHpVngVWlc7ebpoCTqfJHt+C3q
RkBNGZJI8LnLbh0Xw8HU9fi2V1CuXjR9csmkrxbmfR4EbjkxOHamDZm/EbdHBWnEXRqXGsLFQX7O
Z+WF59EuI2EFF8fH9Uj/K/weBGYmjoTCSeCCDAeBtZrfE2BEcRhSApOrWe09c7mDuI0latvtzzkH
qYBke/rqFN/GEmDO5AzWa9RUb4bagh9t4+yhHUYiJMPZvjeHKff0yGj22wS/bqMgwU92M+gHr4Nc
1erK/B4uN28IeAko/96oyyfVFsKKwArTnZi3O913vMzUJs/snPE+DRXf86GL3NlLVtbkK+iEkhAf
9SxlaMGjeoi7K1KnPSI/qtckwLKALnREE5fKQc3hkJyRbaiOuZO6qd0p6GUm3SkreyjoozHZBV1i
7qy5BmYqRy4KvsH9dujAXl2cPCNIja9b6fjM2J8umLO7yTcUZHjgcuul+hEhCHB89aghU+bB3h15
qmOEbmubj06Xxzd4V3yXsFwiqaUePILVJNi2H/1WiUF3jDF0iPftQLTteph0E7XY4hqnqoHSVvTW
9inC2W1puJWdnRMrQQQgsNBFRaGEsHopvLfLoH2c9bp9bOJ63/eQ0omclo/KbTZo56ysk9tkOaQW
tPj1dJ0L4Dy6MxKLG/xLbEj+OM/JqS6s8TImyv5fA05RAsrsc6z22g2E+NUJsn13HKvCAxIcIsBs
MAfhuTlMNg3Khhxjp/vl6ErVbNwbdX80raw510NBUBkT341IbYfSj0AKacne7NBOHcbRtSGrvPrk
Wl/Wd7VlFPDx2i8FYkFEMqT3jlHUXm3DrmvMiXNSKrnZQUEItNHIgkuo9V5Q2tKPpHAuNsqjE5Qd
rdz6PyC4TwhBqMHMFFOrH+M4PmpFAUrX6Ox/4iR6Vgo0NKU56FGta3DqWXANDEhYQLBcym5bhVCJ
LyT4Ul4aJzT4cFXB5Oe1RR7grJsgIIxK1CpNKbikXeDl+fy1bhXfTVPABeEAdWmlP+tGXb6AhwWU
7gBCLfmMWWcGe8v3Nbfsuq+9X6BmlCZfpTrey+ZYQcERYRZIuoi/7dyWcfdNj4oIxgwfZRmftmSa
+Nyj3DyPFcTCNNHinGRqg0yR8xRm7cPUTe2pA+TnDUgc3IJye6p6nNCS5Lgxfv57U5ElN+uIigXV
u9ACME5jNZE9AyHYNpEsLzEpjjQcnzWI3PbfVsk8hQ0f6DTCxWLfPrbLOqCBShjXwgKRIAjiZFdA
4BziXWDFQ8xTb5GETGRtVwah68RQfiqdBWhoaYzEgXauCmmvR+i9485V8FSp3XR0srZ2zYJYFhUt
3CS3DJzivD4lz16Jqc+glkf5zti1WdKiCjU+Ymoddcu8a3QfpsIGQA+c2pGrqsboGTrBZ012Z2lx
+RZK7Q8FONuNT15/ZfnLs6LBV/F3K5/BrG4luGcbaSBKHKxUoAb+Psld3AJuLunGXmhBz9p/NKJ7
kIqdOsKgUDden+jsApNy1w09BtOsYMhOCsvrJGDfEoCAPq1UV5cV46oE5rvj6MZFairjitr4r16O
m4Nl6ugaJp5WRfqpzrAmxNHPAUZm5DGyd7Ma6pMxXTPdVg46CiQe7i+6KRHPLogj7VKqs+q18jUt
y9ZjOLRv0075HvUTbBBdTPCa36T7oi7iV3P22W/g/seOoeAQU7TyVjHRr04V+0wYKzYLbQouFmis
W1mRKiTkYTpWeuBKM7CWDLOQqjxNC51N19X3Y1EpT/kY1BdCc38lEEQUhjcCvzp2pnSvZN+q2pRf
IdadzmFWVDtTkYZjomB8NNrevLOWQ653j3VX3RR+qJ6bOgTVkagTMX3y97IMLGA8irbvcpztkHa6
cp3gKCdI7sZooIEwpJjQzTryKjTvvVSDqFUrcsejL4PINcxvoWF+L/wgPSROruwdxR4OWtyeZrMs
PKPXQ7B4w0iwR1vt7Gx0zlldHpuaVVkNiI+d2EmC1v2Wxarvxep0Tc2xRRE76dALV5y9HMOQAsy6
vbXoiadKMl/bvqoezVDCLDSquxSYzV4aUPeaW/U9QbyVmW0idlIn0k2rk2ZPO6gvQ2smpyDX9iqW
USkw1L2Tqs/F2M83KqJQbmqM8mMa4Gf1C/U2rxF4MGZpoIUhepeWQ3ix1J/QEUv3rZH67BtluDcS
eWQW6N+BzYLpjewLoeVoIPw5xHY51yw9KZwcOJO4D6Dy+SWP3vxh6l2tieVD5gfarTGhytpMQ+bZ
yZ0cNs517h9LnZjcBpgDwbVYbRCd2PUVX2gete7AkiLNpxZCew2NNLSFD0Cv8NkZqE71of1ss3Yt
JAyiUQO9jKq9pj2C7V0/2OdF9nJHPIFEI07PhSbfS7VV79JKKl0DpZz/Ye7clttG0mz9KhV1vVED
JBJIYMf0XPBMUaQkSrJs3yBsWcb5fMbT7w9QdZddvbvmcDURFSwBBGmRSgCZ/7/Wt/jr+IdQXw8V
p91EANrGKMyTpQfWFlnPGn8/sZ+VCvc5Xa+2zgesCcb33u3lLmlb7YZwqHFjhA4o0Xq+zEYiXaXu
ZwQS61pmdErIu9+kHfnBeskVccirI1khuJvI6GJ2dIhJElsnVv5o1NG4SanMKrf8GhkSjBAmlZVb
dGeNvLDK9PAK2+VLInWa0FlyWxW1cybyziHZKm52QQ0bh9wu5JR6X6B72pY+MrfRT8/OUGGwrmRf
3Iy9+WxVQcdvIges/nZxmdAYH4NRIaG30vrRMOzqMWbeq6ciult2dczXwHMTf7w82RVxf/UsID9B
B6nBjbS1XzsDJSpeaaXjdNaM6iqHtnpE+2Ru3dFnRuVi0vCNLN7lhUamCTEU5dB6R65o/MMo5Wc9
vnZq+0G/1JGHqN8pwVPx59ssBy/7TGNjD6aLGBQXGqDkB7PRqqNjFXR9m4Sv3KobABxlFGwav/o6
2Bl87cFNL3bZKX016D5RGHl0/WHf8qNKkunGDPKbZWt5GSc5GU32eEusFq2Lru/2GB30q603w1Vt
lp+XB8uv4ej2lO7+2Fca9sfW96JbFw3XtQz1Afxo//zHAX3X+JukAsD1xz673X0jKh3xeIcG3tF1
70a48RsgBv+KEMq/tqRi72L82Js/9plViXmtRriXiSRECVY5+95z6svyiik3pwtzrf2ytTw0dU9V
eRSS8er4V9txNkJl4X1XgeMQthkfBR6Xa+4l5rm1x7tla3moLdi2Ja6Dw7KpZ9F4GSZ+yfl4IUr/
sWkxLZDArPbLPtwE7R0Whj2z+PkIDhtLkpTw4ObvR5RGWt3XkgSz9/fgCATY7Ub2ZH0v+5JMKzdZ
qnnbsv1eaK26YghVV7fthq2ThjVh7+TNoMgfyNfRgoflkDCFzJtxw17rjUBjjv72ts6Y5too3a6i
7mnmkH+2Wg5+f+j7GSKeeYfCx3Odt+ZjL8hbZhLQrdW8Oag0fCyivd7b5mPMfOZRnyp/TRRGe1wO
6FlEHaNJI7x7Pn45BHpK7LkseP1BHlNbhFetcLMbYwR/kMRVeI3mh2KWllYyzalUsbk8OAEr1BJZ
5Q0VsSImVgaUBob7Tpf5GkGhfCoIb1mnpmDGWGXmE5O5fmsZJIAuz/IFuYfZWr/O3cl88mM7P+dD
8bocS8TRcPXK4P25uP+m87WMU1AS6W3Ht1kTfY8hNmCQroKbylP1HS0u8ThEQboNMLImBJ+so7Fo
H2urj+80xYJ/3loe3HxOzfSK/n2f50sTAytrD0+QR+bMD43Id3i/o/v3VxGOtOUCPW6XJ3Viee9L
ct7/eMvWzewVelLjuOwj1Wu8CWa6//KCZZ/XYfAPcHC9H+HQHsiIqdwum4MMi4fBw+02/5YZ0Zl3
qRYeROtGaxt83rE1pP5YNEjidZOFWeXExiMlL+NxcBlbndk8LLvs0CZofbLT/fICb7C7284cvjIp
Mh6XXUnknmXBibFsOULZCJi0brtshjZfll522zKPDqWojLMr6/4q+wHSRyE+cXPsr8vD5EQkw1iN
Md8wf99XuM56yo3w/v2IMXfoK6CzN+kF7CMFgC5oiag2DC94M7vzQkzJR/0rxmzzA1+As9FkFl9k
aYH4Cwxjjw27edAaUubyRrifxzI4ymkqvpNcfTNkWnju3ejVm1nMLtPsWzU/2KXyViWu4jvTpG9S
lnn92BbRp7HQ+Np8c2KUZ6A4SnujuWGwybAmX+LVUiIIKigeg5GWO12T1UpaqXZwqnU2iEvZGcDk
qtA9qMe2Tbeu9hmdorwjbrGiQYvRfLCN/EMt3SPnpr9TnlauFGCHLjOuygFQ0bzWCZFOPZQu4NCK
8kfgPGQd8BfpmgVoaN896C9ZjXDY1zcjocmPfPRdZdjhfc71cYrFFYHnuMF867J0dIezNZXGNh4t
SCFTtHYCM/7cxb2966uIckOe0X611JZUZYMQR2quzRDIk4lX1KzCt74V+o1fqFenjk9T7oZbMU04
aESZvPj2XncEczvCsnKqwGs3KvUPeqK0XRCFip5vGt81ofYNxyM0mTKE9KfQWAavnBviQ+4N97It
n6WRjk95nWhkKZZfiyHVj/EcAsF6kpRNUiSPhmpAloFGYzLailUUx9F9hmUMzbbufXH7G8+2QT10
Sfr+YBAcXGoDXLGwmFbLdDoxq4x4DNqF4TA99RKuoSL8NR6y6ELmTsQM0c62RmPUuwOQ0fCbAu6x
1ovQvsuAZMwNYJtpW/HNHIPhQz2qa2xZ/jcjjT5klkO8VAr/C2sJnQdZBiejHLwb1VXJoZJDcQHV
ntNBAcPJPNR/NFIrW4cIgD+5SntWXTF9NwDPqDn5KPMS2s6wCUh3H1d9VCTPTjnKzRQG9QGSgLGy
WBoQyFrW1Q3oQaZmvk4oSVyQKRh43X3btc1T49nN0zhbxOy0uy5bichYkgb6dFo2B2EU20IU7W7Z
7AkPOyY4BFZtk7VPsT3f0PCP/vFuZabtYqGs++V4I1Q2EbVWAauPf8qScboL+mjYLpsu/tET+Rqs
Hedng4pbv2WNsIvYWh7IGbs4sqeENu/i+AaPAID6ZdNueix5aNo3yyZRONOtTwX/93dTqZzvYMtz
y+9nFeplsjNxXn53r7ejTUfz/f2IMa1YhbsjVYr5n8q5X1wSK3tetppu9DeBjJOVP3rBXUey2h2i
hXiVRk1G1YF9y0PUecbGGH0kH5WtbUbc9OQa6v4d4cAw9yGo3mm6lt2oUt7/af+yGeBEtbppvO0a
igSrZZ/fNcxUELbvltf39H7Q2LvRtu1K9zIOpb6vBuqOtakY0MvO5YFsuVWnc2L/sYsCoXvJEdSv
myFS72+wPLs8YWKMPyZJ95FU+oteFR0LK5GbdNAD+9IE49Po6NPxh30jHqUdK1qAA/Mhmajsi1EH
vEQhblDMu2/fN1mdkFSU9sFhvv3QBKqtNbKOktXX/BqzzrsL9fxlY3kA/sOTIEkImBsbGi7L9vKU
GMf0FOJIEqmwL3J+eH8rxMXpqheG2i87W/h8+NPrbheVyXSBdCtucKsRccrWsktU4uB31nQ/BOMR
i2UJZ6eXz1j2mQe1+vsWcX57Zn3eQxO48jm2ol052fl1ObIy0u2UDNP7VjiWmzqc3PetAiUuaVX5
43IkSeCraqrGx9ArrOdWsHCUrfv+XFJ9Ex6L08m1nBM4oOK5SI2dCgbjIemd/FnDi93GUX23PAeC
FEYZ2dnnKinSnYxpN0inuuZk/XbWKhToFE3bQdupxTVtABrUia82YVc8RhOpdnUwmVc07awYIn0u
fY7VAVRFtob3z/hn6CUs7g6io64ydoa/Mh2CjswiL49uO3ILNHX7HgeScWsN9dmc/dPx6Pg3/QC7
c9k08lyAlbGZrFnIPCLCBQdANWvIis4mQDq6j8GY7bXxcxVV4avP/G8Np6y+dyELrvDzx0AIVbHn
BPrg1DAFcy3KtoUxtessnc0tWXYq8ItDW4INEj2WRmu9Mj6OLKqs505SU/DxxwZJrL0g8MfnR1bp
NLRZSE15XEUXRzjSX3UkRFaO0N9iTTu7nlm9pm70sVwwZCO5WXVKXB+FVfNAMNYr4SVXyxch1OEy
RiNgxHe+6Zlnt2Bgz7ui+WH5ydEjc48RJFp5OL2gKnmPOLhW2lC7e9Ksp6chb+47t8y/RPQSccSk
xsoErrRWidZA0zOaWyEqtZlMBbRYlSOqQS2kOl+9KNu9S729ncYVihgeQkKl8CZt8kzTCN0ys3XQ
pY/JiNklL4gfT2S7aw2n2KZc+9Z+1/cHPfPVurAjATgkr3bVQGhtn3nBc9bFxsEW2PftsYsJyyj3
SdqGW9s8FkVfPQGW4h7TAq0EsfqwbDWu96HVhuZiKzt5HkOwULiRMGzPm7EWtGtpDONxGKlANj5X
zz7RX7y4M/fZlLbPApjHtjZtC21kbz/GIHUpdswr5gqNeveQhiJ5EoMf7n3VJVs7qXe//vJv//Hv
r8P/9d9y2Kyjn2e/ZO2sDcqa+m+/mvLXX4r33cdvf/vVYhYvcaIqk3BJZehKzM+/frmGmc/Rxv+h
z4zXIgrCQ6vGl0S3bxaUaTnpDt+gGLwVN5ec0Nx5e/CD7HY+RoT5J9+auK8VpfHgc+Hf5Omkv/+0
7Mtl6iGj4NmAvD3+kqSOLscBK4QJjNf5nbYzzoydAv4tSzMrPSx8neWByQOTjrS+LkfUjr1aPvi/
/fTJ6+WbeM2LkXseDtqfN/9j/5ZfvqRv9b/Pr/rHUX866ClP+e8vDzmHr1Ve59+bPx/10/vyr//+
222+NF9+2gBfFTbjQ/tWjdc3zv/m73/B+cj/6pO/vC3v8jQWb3/79ZXSezO/mx/m2a+/PzX/xQ3l
/DBC5vf//cn5m/jbr5e34kvyT8e/fambv/3qOL8JXZgzWdE1Tcs1eaf+bXlG/00nlVi3BWcHMAfT
+PUX9EZNwIDTfwN8YsIN5QDXFo776y81VlmeEvZvpnRMHXytKYgUFuLXv3/u30fu+x/s/z+Slfvz
UNaEIZW0pCPNn4dwpKWj3/QRV3FSHB/qtGzvgsDD9FQV8HR1QWrjym06LjK96owPQ6s7M6a11oAZ
cGXjhM1LSLmpdwiDMdySpmvv6IGXt2ka0u61xvhrb7bdwYnhxEJdi7o3/N7WVm+wVebM+zd9OQ0U
4ZR6zUpXP5ReVF+CnKpmllK1lSz0z9Iwcy7yWGUdlnOPU5KRoz4ZXHz73N1EEtjhqtJjBX4BZIWr
p+FNZTnxJerzupzPMzdYpZWFao0z+TWzWn0TpUnydbKG6BP6k8ra2oCmNn2TOifNMGDwZ1D6uZ5U
zLaszJQ3mXCLGzsuxSkLZfvSB0byXAr8VauGABgCjqWRKdJjCVKnG6S6q5gGmaxpamqfAHbjgqwT
g1+myidkSlYL47kOY4OVb6auDjRRbJLComaaKoIFZV5R3pQQlj93OeV2bDxGQHsrJaVWxeWwhbHh
7EVZh9ewo0lhDqyPVzh6aM/LtP0WT41OawEN1drXhEBp4I/bpBPafRt3xrGMJuclJ9z2MwpKWjaA
uiUrRENPrDUCXO6jhRm2dB8Be0ArAFgn1SgjRMh1Qwk91z/77txIhYgAaCiMi2sXQMjtEr1DvdnA
9lv5nYhH5MiJmu21zYz5Lg2XFEHf8CecdKnxpXREl6xGwKH9WpKJt+5Fn7xI+iDXuMno81oWtsvJ
sLBsItVqaDPDAw6TvsSDE49iH1VddVtIjTuSNnAJZOXptvSpZr6JwDd2o9zc3ycGoDhAKGZu7AIL
0D1ahaCqkXZ0wAGkIfR17Lrux1Tpc+ginMPSB5FCVPqYl4hEusnfeNKOUTw4XJkBAgz69xxXPxBB
07X3noE7P2qow5FeZ1lA1GmXrlPX8+j/QBC045lXMRa9+krinPwY8qpzFLj117iHV71yQ4s+mQca
fd30AuftmMrwZMqqRKvidXBEsU2MJ7J8NaYxumGsavLv5DothgKcr6mOVVFVBXbcrF+lrPxOrKxz
b21kEVqzsDch7gfx2O8Ss+xeCM/Q8l1pNnM/A8wEkjsbEkxoGiWsBaGzOB2ZckVClTjjK0GWOfBS
+QLqXI0rq7DgS8V+JOW6rYCGrdyqjQuyAnRn6zld+8nhL3GgaddNN0i3i4dcRmgkAiBpJ0qE3NI0
rIcrFQ7lXdVb1lMS0WB1tdIJT02VupfBk7LYxrLqubcPWRzuYN9C3k+o3nxXAPG2VRVQnheGSxM1
6YWSe611hbUugMKRm+6LrlvnWsaRupPl3/qpAc8hB7B1Of58KEOB/c2tJ2Ed89B3wjXtXPeFWWtZ
38SVE7XrkIjAB3siHnEH79sGtzUKbdgOnY/MLExyd+35rBZQZHRIJxw7T+FAtZyUdpCGEzqxECpr
NwTtW9kmJJlPsWl+CbMYuFTcVp9yqHOQGK3sUtrKGVflIOyrRQr6Y5qi3VhlgxU8FX6Zv2F36XZT
pxX5bZ0O9o1h6fSEVSDmy5mVz9UxGfuoHPLwDq2PE2+nigX8seJa6xNlG8hjG4/8ShYyAGNT0s9/
MuBNvYV4mT82puM8QN8zT1FGHLBM0vRDY6XZKwvBvFt5GTQukMJaaq81ErxOUFaDfKMSJjZkAXeT
sepIKri1LaVleyn7dljlXgjlP9TswCDV03AlQxdJG9rtaXo10q6bTe1KvjgyMk5dWhbjituiuuPO
oZ+1yow/VrVZMmNOfGsFritL+NULrhRUANJNkKNSPI5KG774KXwnqKuFgXBUGKYD1SNsyHpk1UgJ
0jL8E9A24J5R7kCV4nucpj2clQ58ZFej/valEe9QiLMkyUGXBFTZwffQj/OsY5yXRUHnJIquoZNk
n+ImDcsDMSfarWVHuE26jGXfytZLxZWBQPNk60vG0sq3jHBfxCBC9mZrlfoqDGj1r0fALS2Cz0h2
w2qw0CCt8skqP7JoyT9bZpFtO2XUmymtqptA1+KXMmm1FTcDsW2aQH3Vs6n+4g+u+cnO7XwPMbrH
bB/0eQkIv3G+JK7b0YeqqHoFHfeIDb3pAqeJO7pyFxIMDQY1rK1Pmcyzr2HTcq3o05qG3liG3tcI
Pz0lRSeiDjTp1fCta2kHIozDs0kA9vRmFNIDdJynwy5Na3sXF3b6fbQ1nUZZnz8RfWNudQjcBwCQ
esg1I4FwBbfT/ayEMZ4rL8u/WLWcaH3bOEinhqvMBnEZxSa+ko3lKkQpEWEY3CgK236FK6Xw788c
5L6NEmYJOuXqXTK1kBf9Tr0gr7OPFZiflUHIxsr37fF5isriK3YS1PyprKN95Jpyq7Hi7NeoK1zU
Fy1L41UMSpAjqiCDkEzc97ZUxrDNjWy6SRkGEPriAd1XgQaQpkFwR6SH/RhYmrtjqq/vMirK6cqj
U/MlUqV3VBDvThVJ0SfaneHWaSZq4GLmAfPRtxMJr7eyiCEyNIF2J3p94ErYtdHGyrXi20gFF5mF
a+AXrkS/aipinC0bNF2f+PFFKVDZKupUvO4da4I0k5lA3nJ0PGuzou2+gkFebvOSOilZ5elHH9DB
0YAXsa+dQhybziUPNRz0G2po9j6An2avKx0mB92DfDg3iV8I+DwV4iyf+9qwG/qsfQ3kWF9M1bVr
3QpT+lFt9iyDrHOYRhnV9x4dGYvfzDHWtJOmvVlb4MgoTWqfUSyolzYq++1QyuQmpZ5D+EfsooYq
3e7EDcY+WNSyJ7iPA5QsjQbE2QqyEBF6LY3blsG8CzS9Xo+zZEC04PPGoNHepswJm5UJqHsfxD3F
hVhN+2DwQnMz2l6wteJouliY6XfoqlS2yppYfBogOzzkRktFO6vyC+HT3l3lK+uS12Oy93yCHhA6
DFukA0jZWyM+GzNq0nT7+pbvRCeKXneOYa0FWFyQB6+iQSEaCHJrZyQEi1jSKnZt3lqf1djiNU4K
fqfW7e8K06M/Tt5k1UETY7ytHCYzM1mgs8prZ4bmpyqI1IUc1fYomcKtGQ3gvBwsbCR4ttZ9zjim
CBkHI4PCDSryT5zkricN5EQIQPXJdT0CyePawgcRammor0pCPR6iStezF9t0gg8QtsoaAGmRfvc1
+h1G5IkDxAoE7IFB/2zfNQiR15PhYpQ0iAT4IKxWbj3XG/m7xs2UkizdImexxGDd96oYp5NZxNxU
BJjz4JCkDRppj2m+T/nCBrWCJQeBMV5+So+49OPcjtDvOJpOWoZRn8akcZ5sPINX6ssgUxMDvYjq
/GNZQDkkBQbRstGUJkqqwuk+FF7ZHYfE73fISh1tYzVhQKIH4o6VmzcktLu2Bmo1bZJ7rw/M+7EJ
uTBGekdwJSEH3BT6cLDQPlAXoJ2Yde4xMT1uYWZAXA3amdJY2w7ODWQAqt3gafevEcyflJuvKA/c
mah2hFSSTBqAzdeKGRqSJekpcj9CvU43QJFgfTNMXGhvgjb0Kg5760Nb1NYLd/WewC019jetbLlB
enVz7HStvm3tymOx2Ej8SqO5bpG1S6ZfVf2WV6m8ndoapQYOhnsfnOYzScnxlWQjavqyEgXAbTeR
Hx2/7pEf6FCDqAIflO9odz0j9FR7rfkc+R1ZTGEFFJArovpkdjYSjbw1tITcKeDPkrx4/d6AD0ij
HSHY1Y1yhiHNC4pLrXPj2mMlVpbskFpGXrNpzWnyVi6pZo+QjAvv3kgy+wk97/Qc1EGJMGOMUIIz
sV1no03DoKPaRpoJFVotHLSceXBcPwtuYylOiyL56IItvY5Nrr0gmsbolqWYZ/waN4hEjbAyI7fd
EIgyvlRplt720i0g72pefMpVmW7SxNTXHafGLdIoL9i1Upqf9ADSMZUXTD1mPd+Sq9i++rlQoH0D
m2j2iWb0HqjfWKKumwPTW9I/Ijpl8KxiLuNMI8Ij1R7vSNUuKvHsDu1GlXGKdgtmUO06JqBz00VJ
N7vT4sR7qEVfP42B723ipEm5yY02Qj7Pjj8OxZQfU5OxgUy5cy7oqdDKg9wDGQbiVu/WcVu3Z9hy
0G4N3SdyOveLQ14ajCgzkN1pmq9qKyYW8swl3mO2HFjRU93itlqHY6jO6A6oSUZikLcmi68T+VzR
OS7aiXwui9merqpHPxjj707fjEdVlf1XTzOYuwVDR/sZpTG6/GwNftmiNVcZo0Mmb6Geujxx+42r
bC4pCbeHL3Y/KT6WnLxtntbcP/W+cfW12YUhFcUkj19AT7n+KmBVeR6rrvtixYZ4iMhRwzdgOHJn
Z1H/MXJypdbE6fmQi+PqLoDRnt6RV4YEvUM1jzA5Gcb9VAB4EpobXAi4MDdg8bESCj/dQWeqD13o
TtC41XQvLL2+lYPpH3WQFduZFTf8Dwpc/4Xa1b+qgf1vLF3p6q9KV4e8T75k33451vP/fqphzS98
r2FphrJ/Q6Hq2oZLi98W1t9rWO/PsBi0TPzgOllo4h9FLP03ZvqKoBRXoC20mGzY/6hi6b9RiZI8
RU2MGpZylfvfKWOZ/Cs/FGR5I1vC1qa4phhcBoX4n6tZXNkZu1bvXJPExGz7meyoNRVXTEvTg+o7
8s6+2pV7QHRoTJB7GtqBcOWbElcSy9cerddpqBHpCmKe9ZXyP+rytgFmFLioyPTwFmnF3aCqsxMP
O4pO26oYjrmb/Q9G378si/5Ubf2XR/0vHIFCUNj8R3n9n4qnj/3bt7efqq3LC95HnpC/Gbbu6lQ3
LIqhjJO/jzzD+I0EVkaj7pgmcGCHuurv1VPbpbA6j9HfS6aW9RuVVwn2g7dhgCjrvzPWBKP2h7Gm
dN1WgkxrmwFvkbZk6z+PtaiACm1mFMSsoY83kZWYt8pMMCU7EW4ZGjrH3i+eqYo6n2s1HFl6OM+l
YeoHN0a11KNvjifR3GZB09zWXdTcVmGFaW/ZXh5CHYdhn9nOS+kab1kwGtcwrMUN3oBiS+hNvP7h
+/69KPxjO2P5jf9oZyyfSPIFS+4fSjiUrX7+RFnlDANF4mqjhwBaVEN7uAnFMcoLhSROmBuvJc8v
zRKPcmc6HoZc3XVdDn1Beqc/HorO+RwVmnYqqZftC1m2KIWTtVOHZKz4gXUyojE4B0PdXREtbkTv
+/fVhIeHmMh2FdQSv0UTQjOswks1u0VY+tFzHKd9ApLoNGet4NAqPoLPDs6Zkv4ZkVhjOKww84Zk
w4KyQmlHzmdkD96GtYN1gF9wg7TaO6dW3G3c0cDSo1VIZBKX5UKGg5/773kMrRDwH9jveCi1lyIU
50kz62+mO7wY3nD4669b2FTv/zSCHCVpClBQcV0GJEP3x/aRVgykiwYG0wxWqnTyVLrVhx5E6YR+
cl2HTg8ZKx+u4eCc8EiYL0meI19JRbxpWxOLhaS01+RJvo9Fk9zmhJy2BKyiPPbT9mWcWMUYJGM8
Fi70zAbh6iqUevDoaOJJWv1zQU0eabIIV9VMX+19aysrNGCda94rNyByrrL7g0HerrayYLTGBhM0
WRXjQSChe3ZjgVOBReGaDACmi8ZgPRpB1B9rfcCTEa70TAh7XzosAwf0fVs3VDCNE+pkke0eSQ5R
R90liZNKQ3nfU3iz9QSXV5NYj1lfD9s6/xZNdXz0XSluHC0yj4OVvHZjMh2TmaVrWDaa6BniaKKp
RfHk3i0P1HrcOwZxVexGmbWfc4Pcyrx1CY7p/a90ytxHFOrlukX+u3HignHDjAmxg0abLmWObWJc
KEOg49RnxcaOCnev6SX1yNBmjTl15b4BfbDV528BSWG5912DOEUcKOvCleXaBGH5HQjtY0BdtANk
XBafCMEIKFjTvY+Yl/buIC9J5HyrqQwcJcv3i1t2u9QOPnpF7W1FRCiGFmTjjdmkvEWRJd05TOdy
N+pzJ32s26J4EdLNL0yQCCJuu/EOl54PJ8GyP+FXydfFIGhX53MTPejrvSnNaus3WP9YxdhOzInX
JsSJtgQ13CTx9JC0nouZxCHWN3RRBNjFR26O6edoKjK6kV19QhYpn6qihzfL/swm3q6zKSwPviKr
JajieB3qhlpX9tjeOGZffJDSVyVC6QovFbBgmLnD+NG2XlhKUPOv7fagmWV9jXGjm/1I3Clpy2lJ
ifn309lAfWUV9ckrPf3zFKp8HZqmf63ykw78flNBk3qxguABbH68tgsb+f1QhHg+C7CNUW+KmzjK
ZQWKubunTyqfpy6YyL1IoycWogq127SzYrM4hq7jX0qX+bCwvP6LSQXK1aNmm0YtTXsngR0eS3+7
gI2XTTHde+T2bBZofvaPA9rMbO8sHVemUtrWxxSzL+Yzt83EsUqmrTOO2WdJlYeLfwr0nfRfVsJV
EJ/iLEhuKCU9EoBZHm1hdixn9DvHivtLLxV/KeWHycdEQuksQjO6a6S2z2khbPPQ47Kls3isiYcZ
YUSeCjWqVZ9TMMr6WO4XwKxhjo9VW1CgNbMM19UoiHXTqMXVnSS4eNCj19xu/LM2mf4ZS5w6smpj
lT2fagRHw/HWS7FbriADTZRcjgQMBniUpOtgjOWcm4wewxhXzF2eVs5mOSIoEpw6DoXvN20kfWs1
EOLLlc67pM3gXZaf2pCeoh0ixKKLdfzrq6z8p9u05ViIBhw6YrTq1TJl/KFHHwyRo/LEajc2ttli
+tYJw3sZOrvap2hFdmkeaS9W0yDCxRp0Dio7ooh11ATx10nwrBnjeJImLcSV3hXjiSIEhInGbDbe
LRmM4oKIVFyWn7p508yJIi392QQDKuOQF3WxSnLyZXzheeegaJoXf7pQKSs+xExe7jzT/KyPwv7g
w0RwffOsT+bdaObBYyuST9wjv04U0k6FTWgaNYfmOVYkmbbl/q+/peXW/vOt32L+zZR5niBhCP3T
rQiCAKZb16w2FTHHWI5s8dxQ1zg2xA+ijuRCZ7tJfkCPzhALZLppFdR9O0BS7lTepsn1Vd0X5nPr
KjmsuNDPUaC9vIst09j3aCzhb7TEbinHazfvJ3fgwsSrVHIqhqn7YLWJf8CH2O91+a2nHXimztIe
phH+ysRQOTuUEzb/yaf+ebkwT3hsw1ZEJ1l8ZmXrzBV/vAHXdTx00tAwTXPJ2gM9IHLFyKrbqa7N
c1O55aZyM7UzaZmhdwqAVPeeWnPdtj74qiAwjPrwjkZxej85nneEoddCDu+wyKCXucRxiAymEc+i
qpIHP9aOHtaDdYeD/kJOmbXCOVE/9lTlcS3jmyErfriREUkDbVVja8YR9Z/M8OQ/fWBh0+QnnsFy
5pmrO58sP5wMLMtzGsciIHBEz27bVBvu3SFpb7PSOVMXaoMgeyUJHeGxMJvLXClyQ3fTUjd79BM/
u07jCX0pnkAnF3NimX7rRDS8R6ML1tJL6ruuBhCv5ck18yb/HNTWtPM7LQQurBkHv3HlISxCb00k
Tr9hXGs9ZlmBNHVPgxWuErmoEZnyRL8p2CIjQuKaJz/QjgriyNp0fmodgqDsHv96IFh0yvjkP54A
BmYoFq/CYnFnEHj6p9l8S/VLaYEw1mq5JAd0cW5FX7l7vWT2QMO8e0omuzzTIhi75/9H1Xktua0s
UfaLEAFvXkmAnmzv9IJoSS14b6qAr58F8MTcmRcG2dI5apJAVVbm3mvPbTM94jkhniui0gmlFbYU
AJ8qMyRiLbJ/HpkXyGiRMY/jdVUF1Xn9EiWyynY0UZYYOEpZOTXhmfEEIziEu6gSAc1n5o0QipGN
nve7pEBoAji3UZuniZvpUNHGwxaqWOfaLN/avusTENX5trfa/mEWH/dfJWsiNgNmT2j2nJe8qZUt
2bHWttVI754lRVpo5T2isNH+nEUeIHQbf8fJ+Nh4/V+SNszLZDHV13vll1uzwTtpdluTUMwwZVyQ
DdlltMydMuPL0Vm23nSjMvxG028A8s0gasX02UFp6piV7Eev4HMK+9xnhgtnegG9F+l8gYlNjrzn
9cdKLfPDvVhCVkgXclKqIwpWspnJmqc89rwAr23/TASdvWuZ1BELL7ZtUiTPmTvpRO0UA3F2w4Od
jMNl/bwXRcmmnNFdjF3+d6Kgvd5rKSIjUSsmBYNayPjWiNLOa2uABQznd2rbVEE1jPFTNCbhptBq
e4u8lNGmFfUPJgCtk5Gm7yRUFQ+uEjIrjeoP5ETKQZbuUz3Vrnl03eoJjbk8rDV7WpQf2VQVvqj5
DpF7h6iGdf3WGiYEO7ttj7YzbVNPTTA5mOkLZO0/MVvZY2fPf40GZ2gxdB2VUz72m1zxiA9aryIt
Mj7XzXjM2WO8zroRgPMyhVJs18tmTWbpdQO8zlpCMnsGjaqLCYWCmn3EOIBJ1+DwFHXkhChppWr+
bGfj+b7hC+zCTeR66AHwt2/advqVt6mJicIk1Q929jZeYlDqxPIeUrseCWnVbmU5shDY+ZwGYATS
TW7E38Dk8a8iq3Q3UyKSQ0Y1sRwVWobCh6Qd7f98xYu5mL58HSA6odiZ6iZBHMypY7lR1ge7DJ3d
/U+rBq9vmdo614Ce4H3piGrSU401dIgPkTp+KKkrN2XVl59lkU4bZVTdbTq2i6ueso6zKKdGQkz2
qFQeaIAaQUST+gtsFqaCufhTcExshXsZOZI83x/0qSCwlaEPuQwUL6QBERwe3/RFIqFCOrXNyvwX
WQbhyVS+M+Nfw2kzgaUaE8Bwc2zhnteLWHIuvvRHBex7tcHI/BxbOsHnsaUFtDj8uI/7o4qt9bHr
Zbu1zB9V68vvpvnbzbitaw23fNT/zi23+xXFSbwLmYMEjmzKmLM0whZH0ZNtao/dbyMWviJwCyQA
W4PMCY2bByM/0KOKy19EhEZnOqoY7hIjnMxrzfd6c8Pc86u+40KRibEN7aL5cr12KRHXb0ZE3VG3
uN/aYiLWs5vbfVlpE6r98t1LxYhdrn4l3VpcC4emuEJCVlUcMq9eElY1lKk4GQyfuVXiy6Z3Ds1S
N7RT8pZO7d+xSKg/zHD2fDJbYU7JoXso4l4cRFJagScNn/m/8czZTQYTw8dt6XrVwWqIuczyrPnK
R+dpdsrnoRgPwD2m9zHzTqOVJL8VZfhDzetCGsuC2HbFb2VErlQ53W9C/hqQSb9kAeoiazyyleKk
faA/rhzh25HhTMoiH4DZKUS4l6KeGC22YzDV/RONyPrrfotZaTc9EnOyj8ucNithxRv44OveMXeO
d2g7U27vW4ngY0+xhgCjcDHeCXV4WdfRIqMZUThGvBMYsNalUhvfZ1XKo8T7/9QlNJeI6TVuzbDk
UWWdvcjsjWCOg/sCOqikwyjY+PeKvRhJyX1UZdJ8TVZ8VWpFfZk9IzmktfmajiMkSAQ071FYcpx3
9jl6iptYNp1hfEX+9M1Az/k7gTMxNTMHUejN5y4CUjVwyTwg1RDPhms9OmblfTKYs3YxnSNSmW33
c4r0qy3SbVswVasrNzkaMBN2muU0D2Nl8Fuwa4SRpZ6n2KHuJsrvATVmwRmZsYx0VHhs2N0vjUUm
uaJi2BzxbM22RcIfxsqIsRmDUJgumUfISUbGQ2vq3j4xuYPWWJKiGT2MSonut631zMc6XHodhCbN
psk0AO3IP1kfiUBhaPxBzHK6zVkutnENlMAeShuew3J4Fw4SpF7q2Mr6+kEz51dOZi8ok+oPFPIl
0jF6Fk48K9dBG6iN+0JpSCDnpFoVRnVkIBgGBQuAG/5x8w5AQKGT5RLnMyKphHEIu2VrjkzPq4vt
RvoTB3tOaE5qv6/RMt7UWqcmSl49pHC9a9qbMZqg0mQgVzaVKTsOxErqSyMpzx4YyXdDQQU0WOqX
nCt9g07HDs84+x7XfgZin4epGj4tURLVwPy+Y2KEjiJlmvVgEt56iNL+p22dX522JMLKNHmMZu67
/z0TpWUHyCh/6A/Iq05wFK6wfDzHcfJPNHH5qmA5fkYJs1HNVHnVIcddtRgvxXqR6C7jSKhr9OS1
RPvM3pyoI8ity7BrihqoTRdCf0qojwld2Thj3JwtprP+/dyhpJAcEJiaD7FRLWdpkLLI/pBtsL6V
wRyRsFuW7lmLkDowvmcmyURgux40q/972sRMRSo0FobdfTeM3itzE0kOzJUbZx/rs3kemMQClHTH
mtolmRe0QbYYufh37jvasmgiYMoStOwKnk1oWFyVZgmfJe2QThLnG7hZ3L65VvxXVsZA0cxKUYfO
U98TLe23IVF5tVBsn8lngCCM3IvabIOuQe+YuaN5S2du3hTv99YO8ah7ybuROP2rWs3VHguPd5iW
NpIaKj8ucqhDr7gXJMPTp2mPG6uxPyodckoY26TUJNN5gAC0HRLNL0rXPRMCclKjfsaZY3UvKjeq
MhPgq1qX3NAMBrupS1708lAlT601WmeUg9rFcmIjuK92XVmK4H+BddlU6xtDymcXj5bNbJ+MLwWN
26BWN+aD9qnA1Uwgn3LNDFqeSe0N31UUbUWfhc/FpIlNiwhwM+oJvg0IP74djuajnWrZvs0o9goD
0cTYZMKXKNZPZtO2z5odPnoRcAQ1f6s6O76FTX/AI9ZTDrvRMW5IyOsxLh7qsfgdqm62bcw0Pom5
cT6zZqt3qXaZZn7ctyZCTdXttjkGvXcSHNeWCdlBNLswGMjKKp6YGSebtWgcdRVnnUontDfHLyLM
QTLT8fe73KHfk9PNYKdwDjUy1w2TfbAHY/bQUVpeyViTx1FMZ5Keq+v6ULs3g3F73Yt+ycFmdA3B
cssoe9daVnNYazwn1HFJYPjnUy5Y/YaCb6Kal+DR+tiiwPX7cWniTBYQA7ueplsKeqOVgt/QcKdb
NePqn9WOViVd9StykdnPQxS84zC6O3Wa/szC5NwLJSvIU3pn96qvIHjHtwUe3F6I5cHyqJBpBjR1
eGk1caXofbND6kAEANZ7U78JLuM3t6zz58GzjkM87VqIEbfIjrqnUJgbc44ujcJWs0Z60Y2LzgNM
J96IArFHj5vr/VZHbDI8h7ldvgKxqp1BezU7R3sVSf2o9srJrVrlkdF3haaz08+mYquE+MXUxm4r
DhzMkkulKQNSAMt5SFBp+FRWnK5yN9p2hGjZezwm9iYGOMDc2tyse55rW299No/n9ZUpoQZlBAsk
dT0wlkEFu2/bJuYKUJNrbWufa9cc4KD5Yi3vqpK4+BL8ioZQwV+tHWqcrAJJKkD9tWvtNe+mk6cv
WbecLTy7e+4EYuu+y+2tHTfKPawLB+bg1pdJ70IgXPH8UkcUxKUkTkfx+vlF9Dll8VzoGDF5mVfw
jIa5j3caDcOSzHYwiMrFtr+iulN2IlbiMwQgtLHr03x9Km0SnAVYmMNgy6PSeMZHEuflEVTPwpya
7j0fk9pq7+VtoFW6vbR542lT5+BVyK8u7T1jOvJ6rJSaf8oQxnm18907TnEMYwwEFQ70nZO55nIz
UDa1g1UGHB+jk24j7zTCjpPA0hofO/PdtvoRUn5vfQhNqmdyaXeeQDGR9KB8VJTjSIpmedGUpjt0
qRw3qFH2LlHKz27lIslTsuoWEiW5KSSZCzhBp+cY7RnGrdJF9IKBX3Vk9JQlsEs5vRTbrC6GrRn3
+4wwLURhaRJMXjm89Y4B6UQYyd8hxm0NIAV5QzlcmsbEZ9+Mv1wvy899krNEon9+oUDadqLC3rl+
DjU42W3ea8eypBwiCtT8qGT4pnYiP9bCe1EVdFR+1oNR66xrTubnXjpZi2VArzAHZz/mmE5EPa1t
2saUj1nhXb3O/oasMP3SKyB1WkeXQjPNzDfqwX3x1PqaiFL76smFC4ZMlwe2yMUvWRhXd3FNtQTe
X6us4XwVK78jL37oUIW9MgQrzmEkH5Cu0L3ArOVsBuTuMYp+jnfMrF4oNGs/yZzi1YahcsLdQEUr
2mjnuqQT0y5Pn82K1JzWbSC2LS8bz/E1e263vaJSA1iJ67Dwl2j7c1oCjmRpbGejOs1JA8NKhydH
BoUeWAbXV09J4xjC/DeRzcf/UX3AoO1swShQW4W0YyJzDmoZTr47h+Jm0F5BAjXE25Ddxh8mCcQM
pX+xHkLXv7K8RJ9jbvQyIZZ2GVPibQzPCHXcYwzXr4c2cExIt8OmrlTfYGlGRJzfylS80s39jhYh
ap2jxlmeUaSX705WZsdi4u3PTtdt5WAZV11CExza0bgmpUOObll/N5qwzhYOhvP6bJg8RMKz2qBS
n9qn9QPucyXcAQZ3A0uQQheWnnpZHyrHXXjtM2C0+KQJoGaQA6uFqbUvCWekSc4K3LpKcZjMevSt
UqU7q2uI9tcDRWlKupWIaVuIZ1Ar+3mjOUhsDCMJxg7ajz5xkW3zTrJi9I8qM+xHGYK11VE4H83U
pYUZDvLmJXP1XHTdm3Sa9GstXqbZkZ+YTsCjGvF7xijoUnRThUJKVT45gwU2xIcYcv8mK932UEKl
JHSgTC6z3hRX5GDOzi3bGPRU/N9DplnnMK8igrXGX0pqhT9suZDPCfS6jw9D/HtbIUQgwPv8IVi4
pIdstO9Mj2lWW8tNhsUX2PdcnelwcQmtT3XRPwOGNibMkXGY/nYcuGwUmxGr2+iDJQSWqOKBl106
IOuF2lbPJLbdO9NRFGXYFJ8qd6rpdsknGLU09mT+hKEoPqm4u7Z8NxAmHDp4Z295mO5lYNZsdKeM
tsDt8kddT/Nzh/g+6CF8nsjQKzdsfgSKd5ZxXz6sds/oKgsE55x5YyiGc43ey48QZxIBcRg+3G6+
YqieHom2+Xs/kkSa8b6mewN1pSLTh3FjC4Z4/UQLDrn9qw7b5lRp2rtTinm3rhyO/o0XRvm0s7kk
oZAfE1JpI9MeoWwak+WdDUYyiUyHH0AJ51hzxFcu7MJv7UoezVxCasNgo7LT3QxzMM8AqTB10Yw8
FpGm7TFfNs95y+5nqQ3AAgXpvLvTiH7+fxo4MnbVoGg0uDvCca7JPHC1dGrqry+1qbqg0u4J5iJn
fjPm8ezbCkRSHesTo6/2LCwurGVfrWr75d5VFDMjrI2a5gjorG28nGMmLhgpXHEt9dCFJeW2O4dG
7RWDlMN6i+BiSv2saMdtssQyu5GDK1CbfYVw783aoGEunF/TATSyILNUc/DD9Mt8a50uFyOk2Puo
3YgJhLXzRrkWmYUEdOk/ECGgblsOu6J7itoxDlwrGu/P+sy1tgbz/UuRHaj7kXjmhfHsJvFel6V8
79tSxTJs/4G9Yt7oAWqHVd2wPtj4u5lxW4WvJB4GWB2H0toeMJpyJC9V+/QWKFAU5Cohcji92M/G
uP6oi+YtXb7WlO8jEXZ/WPfcutfQsi675tRc6r7NXuzR/aKCokSV7fCMQxu6o669Vmb1/z2T0t10
cOD8sFONq4YdeN5khRFB5q12688Uj2z15VBZDuIR0CoNzrZ9wAKaP+gjODF3eBoMZTje25jW5JyZ
kVS3RDc21ZQ2ZVCGZRfkEwMm1I81ElfkyOvhA5uqdikV9Y/jddqWDmPx2pQD8vFW6OcYKs/OdIgy
M02zP7YRg+81A7ZQ7cU8uMy6XaHsLOxVYOpkfGwiE16mVypPIiJlMIrtem8ASHpCfZNe74tprWeX
ZDn0aZTWftcQAbg+qM4UHvIJa4XSLr09r3xch2bQKG64X8KHQszdW5roT5kLP2ft7SyvpgHIxP3S
dc0X2x7OWRrTa4jrA9C8MlgXcyk58jIjflp/tDhKT1aWDRiJyvIREfBzOLX5yemvaWER+CqZI7Gy
MzuRU5gcC0s5o9PbA1iJH9dWa+aFYNnNjIjg0LNevInhBP7TcwIl+Na0QGDv695ae0xtDAEOVehF
J6gdZGyv7iI46VbWnah47R8ze5VdzErKN/EA5Yw4jlmj27RMLjrdjnfoNvG/DemPpkD4tG2hHKEU
un6NgeqLGMev2i2NMx2Xz46cwkuJnWMrcH1897gAxqyUb2DxmmOO5mRXCUwtEITmpK2PUDazD4o+
X9ezYtsUqXpwijpX96End63eojWnW6tmcXWFtPigc54MRtGXR9eerSA00u4Css3e3T//pGunxYIy
dYRFevl/u+d9RSw9ZdpPeZgBklOzS9QTd8nZk9bK8hU4pFATd4Bn527tNpXLfbNKFZMLt3ZxLbbu
Q2Er3Ysr6I9yzxeHMaSpMLnMtNLMii9VogB5Ii7z3bLt+GANWhzohZG9aLNLHynxbvnS4XcT5VwM
sn+GKkg53UuCD4zK6qiNKuKBlyG8LaPvpJfufg3DpU0dP9DQ2dik6BpTmUPvT/zRgrDppZThsMzk
Q6hMJu1pZhd4RXZ6Uc0vc2ShP1hPkfdLH6BXeVgvXCp3RNiiP5UIzbfqktheTGRnWHGEFSxWj4gk
pk816rqD65aoJYnAPjPihqsP1vxI7y3eVZ4nHxUzgVpeDfmV8566V1LbuuDkBwPZaJt0kXNZoTYe
HQDfQG8zUDiAGl50ZZJ7nagToFb9j2KV9l9FekFuytcupvtmI/wRcWYimiiQj5gxSzEerv063iS3
8UeNakySaEN35AN4R4GqbzvSG75Yqqz92mM3ZMn5Qmqx4FeBUP9PRlTIdlfWwGDTWv8Ohc4aVnJJ
tlojzpnihk9Cb0l6KC4KALWf5QlZNdpHFEHuWBPTlwenBta4vpRfWnNK0hR/ctV1T5ObPcd2B+UP
+QbXRRXqR3sY4WDa1rHQxsN69RVN+iPwX+7WV17t/dcOQyMEyl8xNIr703rpI6wWnIWEdqSbZgFS
BjGLGSE8A6z+w5z505oi1Gy9IFSZI5inVkz9SiVAN3S5f+lTDAd0PbuGRpdvlciud8j2+k2kSGdX
NGETrN/TgHh7RzMC/TuAsKspynT/v2dm2tGizAxxaur39fS+PiQFckdUOQ+FZtpB5sZ1EHcpdgPD
zl8MwZ3Zh+ObVc02jJfWfE7n/l9JKfhaWCOYLIdKuVflfU3z+v0E/31rDolyIv+6/sAXfKWZpD0o
inmN+tjemlKb8VIr7odVM3KxXTUCs8qP7iMHqFJvSdGBh4Bb7xPu+V6VsUMLGY0cCPb0QcCDLee4
pI+YdhxOFyXWPBasgJq6qxryuFnMnNaOvyIdw11umf9S3R3Y9ArmyIXbvgxpBCWcSfjI7HmraxaT
8Eo5Cb1qTymgRhCR01jsIzRlNHZldWtny9iloVD8QevQsDVMIusYBVOS993VgcRF5TAUp9g07POQ
RIPfDvp+rU5W2RtG38bHw5wFnhMC58Sucq1xs1aIRxtV2Nuqc15KVxkO7nJRKsvl6eazuTc1oe2k
ruWLyd0IOoHPvh6bN2u5A+lvNw8kL52E6gX2PIlruKiHCq0rH3UiLcASk1UxWW21lyx4G3NJu67B
WgaN21lsu7N2tmRGW7Hxuh9YsMtQ1RvpjY3ymUAxfReidYOnH3EeXJsFleh/Kvgd50gmNUZdns1a
szzrYV/FxqdZxBlTvcTBLtZu4irvGNuG2jESauunWAxPfSsuUYF4jDCJptgNaE/Ron5Vk/nTj9wb
uv3XzmnUKIp7ItB9wXItk857W6zDwluGhbzMTasHMm2Mp1ynuPWa+kHfIwphpjnWU3wOi0n1MzVy
DhxAS5ro7uDXbpPuPenReibE94oZpN+Lwfqp5769dkDg6BzPMQfFpSGchzAsV5lm6dbN1hGlsV8H
uPSZJA1hFngRL9rFZW/DZqXsFDEpmEisz7XlOeRsa6aN53KpGNZetJrp01VJVYaswrvZ1kyVumrj
jKWj0APd8hsO/Vur7IydGzLT9lK3OU6azG+KE4kFfjN9jnIC6s2IbBMN7rlVzeRGPvJuXf418jxO
EUNUsEPMcSrxlzim4nXNiueFNybFq45MavkTk+H8ASMKa8jSBZQsE7tqRkDGJUB+K1OKdZMBhEkS
1vKyLmkGDyOp0OtJN+Ntq+k+KoX11+3DS8b59mK5RXXGpw/aqZ/f5lkzKNPmHBO8EX3By0BdaMxE
pruJsWtjqZ+xlJS7BFP3sc/N0ofpGl0XxOz+fls3Y+eeTDWp4XfpujhWY4U3aVERMlrpTndRyFof
5e38mYb/6qXbYRMM8dzOpjz2uJUJyoLbGCU9nrCwVq59QeJXjH/FjLzszRJcUo5pOkEa96CUx8gC
bs9kXzqG8WgmqflotqJ8iPouuui1nnNK7vLr+kxdXt6fea3qx3k87jJclAxyYh8ztfo9DOqMF1k6
QUfW997M2tFPaSZvRzpDBXZwEtE4LBZ2EpQOeP37+XGaVUCF0J5mT9Zfwh42rR6aILvcNAqAMANd
XZR6IDWvooEqnCrRvzjjkF7Jp6KdJPrcBjTRPGkvyDjkLpOoVIzJv18jiD22bjO3AbTc9GHtlurQ
2QA80X5rAN9j+xaQrIzpV9nJQ2jHw0duzyYR6OEhTrLppDV4CT3czhHJZhTohv5SDaDSrBSPJk0Q
Sy3//Venj278RDN8QXrUlLOL6dlQ26faK4w9/12QFXPx1JWz+YIyY7NeqCOpO0zpGClnxvsU5uXn
YKjaHqY+4JKkKS71hGR6MpX0WQ7UfhrKnmB9Wbs2EfOq1145mQ/+VC5WTlNK6Nr1wHzIQSHVOh0d
j9kN1rvcO6+HTbtvKCnzsnzGr5pv4rm0TxQikiwKDmyY9el4KnbtQzR4JociPSeZ0j8mzFZRyJcd
wT2SWPn1JV1rHAjp22CRf9D17VuuK5idlzJLJgR/aMsVJZZrK04mDbPmVARTT7fJSbAcG5imXmQs
j7WOT1EpMvzAOtuRo2iE/XHZCMf9RMlGqVPK6TFJBmSNU9bubTATjyXpaXul5tP5r83NN73ucFTH
xVblrBVMzHE22aQmoPra+WxpjhNEfGSbQqmZb8YxYfZ5D7B9qSbdGAJ45TYuXu8Go2M8Nr8iAc8J
y2p9f7b+7P6ngjqzqs3OTwc9fBpgGnN9aNrRTRLlqbOa8MkG0yvToNSBK1TDh7AG5rzg6W4l+O8d
4x/tgSFdtCsHTXvAwuH4tqPUX/cJrg6Tq1/24qIuWw6j5OAo0aA8IYnb8r7H14Rx2CuZMCS8/1cU
5PrfwQIMYKw7CHymlsAC275ZVv9CTFDzyuI9EJEzUUhhRiQJAR/TITPfVonsvdtLEBb3XGXQ/eoB
OtqtNp81G7SsTB4TOXgPiBPIGho5k0WFBwUaqHh9jbKXtW6wid8KyJYn0yHZAyBRILsjZlZy+5Bo
ubbzUP8EsDjaVzOBnxUpqRfA7+2f64GiZlJGB3MHTRCsgpphk1o8EOGhVrC7eKObRseAr9neRy8m
cj9swBCJzhdqIj1XuXBYqEeUIMALe5QgizOR+QraFrUGS2LXT9hZFV/pbRwc1WFKCxQoock8u6he
zNmjH56UDT3l5sWbNdKqvC7awqIGHqfBRDW6eRMWUAKxw/yOM8PvBfAWp482Hbr/KwifpaUfBkqS
Hjovpq0BFl/pPP3E+4nLhlgJDKHL5h/vopbvWos6qMNGPKG4LdytTPqjBeyIcXBNi0faBxdQyhZn
b93Bs826Stngmvmj54W7G2PLr3s33Op1m/rQfmZEUzPtdWVTL+6VKPKMXdU2I5//1UgH3ls3/NNy
TPOcfK1311rlNxNGd06f+XIlyYlGLMSZWz9GAttNAnPG0YIQeIClmN1ZQ6S1Y1RPE3geH+wh+WKT
9Nu6FGcjhmago50JRGJ9u3P9bcY0oiJnccrnf8Nxvs1lQio4ymoWrjPeqk1GAMnetPhEWtU5Tgas
6NTuh6sa/XRWtYtHySkVXeY2Kj844xY7p6hEMDRo4AZzXNwa9EESjDXYUBD96sYej67c4VZW2HPV
H2Nu30dMq1DkbHKZ9B+mTMUj3X+yjpYHpWd8ZEglP+hQ0+HVE9WkEq8kCcYKo/k388Lk5k7WQzvt
QHs7qH/J+HH0gsT3YbzQlF581QrFYyTIyzPiepO035hnbw1pIxtr6n7GkN4PGu1/onQgsQK83UqT
Tp6qeZLsUPEsZzPIJo8TMzhMAjSp1GaL9QDyyy8JVsPJMnuJF+A66z4k7CTmk/q30bKpRKp3WAAQ
AfAOgI3KxyC1w1h25IyZNUdBTX2Me3U6qKD3WcAxCdvILtUKp0zo7iwiR89kA2ynKgFkSQ/1Vsdf
okScJkMtf65k7mOdcpjIjRQzqvuOeVcBIz64vlfMJgdi929UzM5NagF6km4vusg877JaeY0lX2ke
eb6mjn88sQunAo+KA+DXoVsW5poWTCKDf1OXe8gVQhzbvntBwOA8pZzEROoTGqTvpIVGk/WqBlnE
5G9IEwvicb/jv1V3NMr6ABjOpmmzx76f37lCpkOCuGmrGzg9AMmED4On8DcHPaIXzC0PcKo/hpVi
BOxoQ9CoDkmqeECiKDGgACvfIX1UFmqorgvpxG+LTjCk7YxN27vWvnZiNBEp0bNC16ujsFl3xACR
cqy5Fh2xLw2b866+m2NgYmmGYXkMs/1UqN80Av8gr97TY8zpG7avkcoQVzZI7rXsScg+9TGRi63e
qBF5W42378r4eSpV1a+ylvAUxSO/vOmOVSR/6Q7Ex6bN/xVC6YB+ydMIJQqSiqjYa5x+y/3wT0vA
gPTOsJeeHgN+4D1pNfUGgwjSx+qM0eJkqL5D95lbPvnrDlwLueVofg5/KY3cYhvPmuPDMEoZXFC6
KVIPuqj5UAcyeqq4CQxljDekt+oHwtGykxc71zxkpxMmU0WLu8dvVb7vpDDqqzP+AbWhnxmN81Yt
TdsiONaPenlBbXmi+xHedKhOvdtmt6gBsjSiVXTJuCmL8kT83rzBym2DG9E34NjnWxUzyxi8YdiO
CHtWYWwQi5oEmA75mcfwo7VDcBOoBoCPNYeuIp1gbrVtbHKL2QaUJsOusAKm/MJKROZEhgbcMOxH
B8PtYJ9N/ZW9IPSxXI6BFmbGtgamMTOrYvc8aKODcCgMf2n9oB0oVfXdqCO7EObwMylENjpxlPiu
zjKQwmNMhzSokxQhz5Ai7i93rsIcUmvIoRFfFcN1Wi/SH2KtuU3OJSl+q2GnHI0BvsNod9kumUCD
NXP0yKTIDJJq1KG36RfJb8o/Uv3JKu3R7RBg9A0WR3fwkkOd9Q0VTiPJApVkhEWHIQ2fB310fYyt
UJviz2po5a0z0/0MZukxr8sPJU+3pVnHb31q/FRN+DfiOONL1725xD2duJP8BWn5AFXZ2TSTR96u
Ir9UK3d9m3oAyOQJinwZIFDrj4XISLOC8NzVE9lJS4ItOXZ73YKKb6U5gqluOlpplFyd5YFY7rdZ
TX711jR+Ef+2GdRo31rQITI1v6ATg/ae5965apnhWl1abV2UyBu9M+znRU9jLCcTq8s4+Cf6Z+xE
326cFFc2J2ublf1HnnnuNaGQhvPz6oT10a4RYJaaKp6at7qfgfA33tdUdX/IVXnSEw7T+DW3LBnR
RhRoCqLZJf+Hrk8qoH9AVdGCvnTEpbe9a64N7bnSBB9WR5KmlsaPEXL9gzbr3EccSkDGho+d3lf7
2WXenLWl8kjGTRoY1MSbEImQK/LwAE9G2RFrRC4HSV5Oz6dEo7DeRxkWBaDLiHRJ6ouAI+yjxpov
s4KBvEfJeHKz8W7+ybLG8h2beKnE8BhtMYXHSVicc5nHgWLuK7MDXNFR5Hc5aQA9WMRyIXE4pXOd
+0dMhcZe6px9VFZUIlybt8rK0LvGFLN6WV6TjgwE1YldZP1hdVWP0FSbU0t+gRhVZeeFA60wkV/A
v8AvcUbcjQMnESq8bebgu2kg+QUao59lR7gpMOupnbEiJIg57cg9GtOA3iwnKxT4obpra53NykBG
oKJBfhzNzAxwg2F9sqsl549KXdPcOABclQZMbSAeqZ3zYNM+3MwKGPasR0oVzhpnav0R2zbFEGDb
fR+EvlbmZqA1U+UXbF6oOf8PX+fVIynQbdlfFFLg4TW9L29fUFV3Nd6bAH79XdB3pu98mhm1hDJJ
01mZQEScs/faRLwCNRwPdMpfagAfOyf2YsIt+/euS+uLHU39oTP8M8lWpHSKfR9JkmIV6rPAAhuR
K+NqQN1YhYMDwpG0Q82Y69UxPsp2CnYTHw9FpxRrY9I7yqOutUmCDmug8eiottoV1PlXncGk1tKT
X54pprUYE3NFa8Hb4JMpKM1BjKdZFOid9QKGzFkPSLP2Knsk1wkRtUJHAihJR1duESk2cGAQMsiq
Hw5uostbb0kX5qEmNqbqAa8H/ax00PptZrewo0Z+JINcQTDPzZqoDog0FG/WsevxRTHDRNX2ZtBj
2aRQgHGh1n8clnp+E69sgvCUZr2SN9bnCJ96M8M7mqGujeWpLN1ow2KJCm7j7qFipusZyzwApUMT
qTlHR6crChfxHJZPgtXsqXbiYzkiGyfLg8g78GJWcqborl9SnQ5JYofkC4BhYe3UP9MP+a3CIURa
5WuP7qzORpNEBiGZJdoIwYglyZfTe+khomgWKlseVP8GZq+8gA61NhE5KuSsOdgZKSkQ5tEDA4vu
GMBJYyL4TPnA9tPaXMPW2pN+WGx9S320uh0RwIhkhiZ2gBVPr/cNBa8Vy9fgLEyVrXUwz3gqWSmX
BEZtO6FZdIxqCnjecKpj+PKllh4qmT+wesf3F6TuiX7WwW7S5OoNXHl6AEW7oTH3PokM/Jbh3dSO
5c6xYg5VG+FLbp/LUB85OgRYSM2DSu/Kz3Bov7t5fMudcs67/FHxfRNVztVIY0xxKmkvge+w0EXc
gFdQ5eNrmeYzX7DO98hgOMOnjolbmVNcRI61rhsbYpzMWBzHaiEfHh0Oz1VEUsMh4CfflolrE4DJ
WsJJMe5qesvarsVH7lmXrEsgmMagvNAhwcAgR+NqWtZLW5BURzW/Iy4sqMhTbcJhWDcMfEhA6vK0
bDSj3U1TWR2TNKN52KJa8juWao6G7MYUwHBQUBe7rO+erAQMDnS/N5o9KUQxxk/XcstTJErOqeWm
kcqSlFMuWf/uLrcyFHZk1s9P/x/3gZSzl5V3uXV99fP3LuWN5NRGrnymyC6eE4SfVcKgEc73sip/
nzPWbstjccryRsjCPLlVGbwkHcUCAri9/fJoyaFGG5hInDmy7BHqNnIqvdvZDa21smpWHDU+p6C7
bgid33XtnHPhhjcNqcu11SqyrZLp6BZJe5rwNEOoupEog0FAvg1hM66yojBfO5t5ZdA825imb4WG
cLkPs2ptRS25ealz7WMH5TcOBxIx0jsjo2Ei+6je4hW1iIFgcVy2G+XW0dGlwr71syneoIXBG0Vx
9b22z6jVM2K1B7W33NbmLNVSBo/izgO7TpalDA5aGH6WXfurTpur5cQIIqKym0UarxXThUvlyu5R
sJqzUE40VVddDDe/TcIPH5ZNN0odJPkPEp1xS6OSyh0YrH1PkhG6EY2/3NCGiDhE91Z1fX9TZezT
prB61omRR4yjJ950YX97/n1gBvoLfTPtmbKKsIvXLhhZccayfwLZx2K/81YUxIo9S2DA+aCLTvgG
wlUuBwCxFE6P5JAi/FW0jcwhi0lvonw9IU7mtMxub22pq1OZiVtIjWWvysC8Qn7zdiSgsPQT2exY
ynVkr+N1pApx1IzJGleO52rX5QHYWfJsqNm0y9P+bZxo0K/L08RAvwv1pZrRpf/zKcuTl31+j9cq
HTtt+x9vIEdh4n9F9NFS5zz9xxssd7Va43pNXMjft5s/2LL/70vbzDQgfqMq//fafx9+2ZcLAw+P
NtW75R2YOg0HfaweukCW+ap2A/sUlhE3A7O0T8t9ACKtyQWYh3yDnVD9KWb4QOeWfcsTlwcGGYXb
ksiINb3rArZsRoW2ppbj+EjeJaYNmhPuHy1R2XmRWuKBCCm1Ted8wKfoedlTS6YFn8/ecLlxL1Kf
a7Cl1VfXvzcz0yT5d0icre21VbqPSTfqLfXpM62jcfq/Nn2p8mtGctTBMpur203mRnlOvtbCEog6
1/96O7SWiR6wmHxKnJZ7LHzsBXWn3fT2VOYI61GQVd9j2SCYRsLA8IHH2+p+SldLb0Vc/0qNyNr4
URE/1KOnI/toqjul28ZODr12TcLc3deEzF6sPkmOVeHIk3JtpPR6Vx6TNvLOAQK3g4nX/RrDJd11
KjbXOaWDYztXJkHmndwB6ac3FyvtXAMdbHdrnYrCaazFHwDU/V09b6YeZr1TsCxf9tl0/u+g/ak7
GtzxitTsN67s9SZEEsApxcZntXlb7oaDeLTdQdvElOBXOgqH22Dmzc3837dU+Eu1Kj+aFH77lKiS
KG0AHjWNDG923b0Ttz0eQgOWBdo40lYU0bCR5z/PJbBYp54zQFoQBETuQoW0AmaKc89pe0unEmEP
OLXNMGBDalz/KSLfmzWBR5GXjeWx6B51Te3+7Wsa848Ke/0U662HQib+dM0sP1fenbASjwQc5T2K
sDxKyyERHJsdvotoRHLOZhIOTQsUN3u7qJn5ZdiqCfYs7pYNaYQlQSsm5d12zs5oPkwd6SOhRigQ
2ip7Zv57WvajbZ521P7Gfeam7Yc5kRcgE/8ljXr7jNmQqJ8Rm+xYeL+EA1PGokzex9muiNtdN0bZ
C2cwMQNI5yo83vsMZ0rootiLvCZfuaPnv4CBo2pH9WxFphOWOJ8AV7h2tFLL55IIjYtyzJLYovJL
M7z4yUVHP4WyPBgxk8VU9d42BAm3ys2RRPPU1ls8wwIUYiiijxTTym70RXteNoIsy4aV8QvwvHTt
xFPxkIVGe7BVZxxyr7XvZTRV62hmX1Qs/8c8+NUaIXHdRfHe1WO+E0h3Tp2fukREgJpTgx78clAi
Q9nWXtH8BPvBFuExhKvzhLgu/Psebja9yJgs64FqP70QlRyq3tGfW6d8X/4Tw3N/S7Nyz3Eokbgo
ZzqXjSuYoM43E0MPd5mXHdNy6NYE3BoE34JtNtM+f2hEWjxEDXmFbl3ckcM67bD1N49kBTePRJTt
JF7Iu2UXpcLyLDv1e7knumaib9JLFvUjhTw62yebmuJzgvVzq8VOiqF46hm/CbB1rZQo8a4vWPw4
1mepf8BciVAu5dadW8hHPwy0J78eviZBxz4nyPze9gxx6SGormVkFl9Z192CgcV8LTt7g3UYxame
S6qDWkKGVLaC0pp9lGA/5q7/tBc66PFIG2Cgxh908vqX1CU+SuleRPSeTeIli2Qwn21xqDWHuSLA
m5XvW9GvopHnaHR+A7kVFxqj+1YTckMUj3WIrPbcWQ7RcfiomEA6+a7q3UdKMtVTJAvSbt2hWy13
y0qvnnw73cGHYL6fGrcMvuGT6fv2xjMQ+VC79558X7ISHpiU2Zr2bUIvXtdIoQ6xO37ROjVuwjJ+
t/hONqIkddjnq73V5UR7rcXgYXjey/wrG50J1tSp3ruh/51GAVXJoH/BEkMbObPUMcVbNBYk3gtE
jPeAg9YpRfUNv84TIQHFfTWvT4ZYA0Q/3132OUVR3Id28VJxBp5QixT3yy47c4IDPzvD/PyMfy8Y
IG3ZQ+afl5cv+9Hic0AHjG5dS3dstTwSlOHOqWmxLK+nSWozseuTbd8qeVo2MrPknKr6P+8uD5SI
IpnL/78e9kofcyEU7eXJ9fLk5W2WV/x7fzNzvqa+zc8ZClOZRuElgrnk8xMMJE/FvrUVdaPdLxtv
TJtjwyx9ZduJaLZ2tRU9eNRJo21Lfco8BXIYT6bDwJsjU3sAcQlvfzDuQlgOq4Jc1o+6tslNk0Ln
9CTRx0xidzcapkeEgN29GF7FJG1o03VlVQ6L3AyNWaDL5ESDf244p9dlMwTaf99a7mrN0J+Ba1EM
b6Izuvn/3tQ9P8tquT+kdnh2SiJ4MLZ/tgUAUTlkxXNmYBOnYbzccfyRPcDkV11kdRf1Xg3TcJia
wnjEh2Xc+U6NWMHVH5eNC+IV53E+bCebzPXKgdhrxFx7W1+hlnab+t4xxvSajjicx6Jsv6YyxZgW
dC9dJarj0DrYA+f9GgiPJv9KJigdNVLtY6I688UpLNgVk/dKqvXB9jKaM3Ui7+DCk8eG42rLYl9/
C5rxQiHE/uUl/NduZgjYW4azl7BMDhg1vEePpMHV8pT5jbpIee+1S8e85iJN85NK8Jj09RW0uzP7
Jpr3Mc1vzEaCHycY70StovfAQSwUWkZ8jWyYa440tW1vQFSpXeNteWrNW7fKCz49Gs/gPf3h1jkM
twwf464iW4m1TuuyPmUekLc+kgVO1m3mYu4hXy/B3e1U9zbyqvsBdMi5oG4yepTtsPXyQKZTjmiR
QCzPWJ4bdOoAo845BeZnlYTGBfe9fUWQW+NYm2/CwCq340ALiNrBWbYeuIscsmsUIM0u4jToqDux
MyzsPt8sN/n+20u/X25beKU2uZuINYXQjc36aBOPfX1rvPR3zSLzm3CORxbz+m8rK48uyCQ8PDj0
yzAycfDl26SS1Ndz9dWFzURAPKm7gAjS177NztQaxaVw8v/eTPPdZR/Ltr3SKOkQYuL1iGIISf73
vL8v062XACfWQY1ZzzrfpQyX9AHSnBZR7rIJ7Ci4cPkmhXo0rENhEEMQ0Oorkuk9mKJ4P7RGdBEw
bf2H5QGlXG1jZkS7L3dzq3zJudLP4UoUs2obhNFQO+Mtx3U/Bm7Bxd8vw325LfTeuLOdF8W1/D5p
NHFfRpW4z6phH1vEFv7bnxUzA4MvSY5Tu6/H+IQbo3nQZZg9uE9oVKadaUlaZnptXKcK/aPhFNo3
uhoWJHX76Vg2/XVXWSeEV9WDq6ApLc9w0pLzLHJfslGZ+zgc7vPRtDYKZ+1Lb2uIpJv2O+4FKgtV
qPsgLIwzRUdnrgy236B1BD1nOLOITAvs573m7qXReeu8iuoDuVQY95BqvjJC0THKtNkMVXUbD1f5
A/EZFZYFe+eVkfaMtybb+VUot8XsJRzMMjkJflksazxqRLhG9eaTtf1T3pbFe96P1l6lCA7R6+Tv
uNdwe4Ved2vtWr/TStIhi2qIiGei0k9Jj+5BKRVsDA43lt/MqZuEZFlag3uWJiEdRo10ELSnTx0a
n3UYD/VrZiMuwoBosehsx0s2WjdDz8Uft7XobsfV7yDMAO5WbXMhlgIRPdE226iL1b3DJGXHGgeF
sMgEBeGsvUaDyXAnaFjRoTaYxzB2cuSdEhebBrB44zZFRUJ5w22fBdAjImeD5CucxmsUGl6wQhuO
3CcKQPDUz6qMJnRpTYbzklJJKOsGiwZ8r7jMnkVUpGff79QsXZSfeqJdm6bXnjUyuvlOaZst+wl5
PWN8zIlDlAqmWLp3G9u4h4jRPiMPdEmWTPOTtFX77ExtucPb0W5NVg4UCfthw0DlbQUT5X3Xm9Ob
S8VuBTmon8FJKWTGtfBS+aY3pXUtgp68AeFPe0wl3T73rL2vB84nVuOJaqps7j2dTmNaARHQjERc
G8K+fRQ961zGxbcU5TlT/vSa9K25n9qWmSsROq/MHy7LE4YYhU2HsPnOSpvoSmMLJDyT3u+ExhYa
uexCoVMxcDr1TpvS9phGcXFAd8DsR+8+/IJitRYkxdnhTzCC6aHNtPEhiR37Vklv828X7h+OA7u4
W56w7I8DS50Q0bAu5DXLxmkG8jZRzKzbgX5NyM+KzEokyQVJ350a0/ChmzewN6y7XPv8tycu7OAh
l/7GQWpzW/bbThSeGz2LN2lEcHxA+umbhqJ1NTqE9SJA799mlHdTteYzjWjnPm04RebdLS7so+HW
5WZ5UexlCllAmR+XF9E0fc26qblXtV2+GI25iuzC3aDBGXEeFFgsh3m1AigGX6jhm+sgLrFCzKsa
5Io/lsNktMbIumNYHT7H7r4abOsL2T2HcEK5FuPM+JhZwZ9lvwot4jUmGT5ESRZdKmROm2Z+QVWL
NWpo4x3rV7T3oXcfhNdXrxxEJ8utrS/h2PjqGsM4JSGTmiVeEURShhMrCq7tnNnYexCP9L6oyGbg
8k5l4Y9WZ9rfB8t+5nkRRz1ijHMgdO9oukf7dr6LjuvZ1qLmyrQu2sESgaLohcPWa9pDUEA/sWWH
f3w8CDF6GLHrT+WABCy1FmFrEbJw19JfKYyP2X/uxNl2gLITZvF3pozPsOhocbWUjHUspPNld9Nq
47fpt82qNiYJsDHexpYkTh4d2pSF+ZmKb8Di7NwFLPyxk1DTqxFrJaGz7sz2OjatftDphwHyIqNB
4iL2OUYPk2P1x76num9WHiYqcR7I1j0t93qjCjbSiBX5XU18CzQ2koFgbXhjvJ0xi6ee9IbHGcOj
J8wp9KjbpKYm1n2pgZfJ8g9GUNbTaMpvvvdc5qHHqRkXFzcb3jPiCroShX7rm3SUkuEJAN7W6cZv
psKWPtJh0n0STFkEw2nXN6mhtp5lQMYRGaHk1adrx9Oup9hD7rhzqblEvmlJ8BCEIt6FI1XymW3x
adk95hFMYxox2Kc8yU69HdgbR4/FC+SKc6RS/UvvsMTainBuyyelowtSmkHZoxOhS2zMcG+kUb5P
G/3ZyYdHsK5rsw1f7Hi4miI7Izu4RGPzLEKxTlP/e7LlH1yd+PiJyfUn+Y0x4+o0SXn1kH+lNl+9
qyXNYe5mWwh5zrUuYbNExVFIWDSjbx5IZ0Ca1yPQyCQ/eVsg13LjmHa2ojLBnwt+IztUBW1OFdNa
kgDpVo1LjBo6zM2I+BQ7qU+2ikBBWYgbEBFvO+LuoPGXQ27Igk3LCqEmOXTTNdi+dQ96foONdk0k
59m1fBIOBaUY+LTuxgXavjYGyPoZM0HYQ8Ze1nhNkIRMDNZBuxqRSp0K29pgCbRpv5b1qsss0ihI
ZW+6lsBoMAMbUqp+ak+NBL4lvzIfzlBr9XsFR6dk+FtHoUkeqaWeY5CkL8kUP+ekpXpoWwVDhiOB
LwwtAcm0u/o95b03unj6NXAoGsT8MQBLyfsdGChqnWpnuhkDjDdObIBES4znAs3jKuaEXPvhBIje
lbT5jCkmLS2rVuFXV9j+SRuZ9OjS17ZW9Yu8FLEKjEitCRVG3ZKR9uvaKN44K1rd2dYm9jpiV9FQ
6i7UfHVh0eSuZRGOvPNw9FJgFNRPgTI8hrmBiCqwYhq0rM01wqxOuoofDQ/ngfRJwcyDdlMG9JHA
cm0Ya7o+pJ8g5UWGqr+geIWRgfgPNcxp8Npnd44dsEJ92lMAf0qAde0Do2PEmgmWjmf/YbJFVord
/2Tzn4xSnXSTpN4wcwgHWoV26L03VfzHtMRBhvErrtOE+SadtjISO7qdNrK7yt2m6ZOj+bTRZP7s
yio8hBW2M91Mt6VTorcgZdat4jejSr6p6yA17mPKY9skCm70/1it/gKueW6QgeVaom9NORB0N6lL
rzbpCJHYgImNOybHaAmyIPKyV8a6dtU4NgkGQh1l6R/BN67CkCTmNvqRk0Ix0qsXqSaxoso4buE3
y53n6PWp94dzxuqfXBpnTc852rll46/zpL3RudkMInzytADzaWVcPUFAs2rlBwM7VzD9fhyVC+UL
OUZpoxTMSlqNcRes4sm/mZTNzX6dF/oJ/QI+B1/i7JObNjK/W5Yqa8JKXqIoXgdDMqA8SMN1Q5GN
C/156ghW0ANCS/Qx+CWS8mH+I8c0+rL9K0RcVkEjuHpVM9nW80PRjZ/kko57fIiXsotLLtpxgnEw
xyCoQ1c2rUiHAXaJyQzbot6flE2ZP0L51+TZir5Iu/aFzQEe+z7JDVytTtJVb7WafvvdxJyWqK0O
S56tvD+uJv1VoUHNgF/arRqTk9Th6E4m7YsLK0pA3QyPIhjyfV9pZz1N603awhyIMPhfHfOmrGxc
HYyCzzGG3nNbKPJQICbWMn9qbykRJxdCJza6m9Zz5eJXZVAMSmyocD3XYBZ983ThCAjqYKC2xSC1
TWFuBU325TqIiYfWhDeVp9hGwuyrRED1HBntzXL1N78YHxqnvE5pRw+oEnMGh8NXjLYURT8nlZkc
Sq2g/d+Hr6biykJtP16JyHkk2ev3ILyLCiUCqPTN9vRD3zaEQlY4OtBShz7ehDJPAL4IHzOwvyqN
DwOoIMBB4GHZSMTYZCJ0Mex+PVX2j5iqkEAU2kc4hdeJ8s9Vmw4bDGcfApGE3ibHMCGefuwuNjbo
oeetSuVuMK4cKRpe0im7Ix/otaW/a7bd/UhVcA3KZU11ZRPZCYGNgcDEBjg4xLidBpfBKa5hMjzY
Zts/cs719OMkhNLsN6TLeM8BFKAuIcRpfIoRaiCulRGLc5tdYR5sTNs4OdPEdRsodCV80sNzOG9l
lO6aClKzBpSg8Qhf0huJgq3+jQqDeqiH7nJsyn2kupvKrFenY52NIpiTFLKnMcseWv+L6fbZtfeI
IflhHiForUMCjXx90mBV4PodCBMBdk2lZyBBsx3Xeh4/d52J3KhgrWKK6lvpDb5TOyT0vT/75HUW
XnIcJMstYDtBcl/NbaFS/TiZuNai+tKmx6Ay7wiGO1mROhANvBdWcF/XX5PeXEGO/ZAwdyf78CtF
xZv2XrhrEsjowQ8ieA+3RsX5bfqvghIZYuYjH00h7a3BbxfnWuPaCxwi2CPNj4qNHAHoCAM5cjOy
1uZ3QCPS42wZRegAvUPJ4QUInQ0/JWjJQL+eqjraTZnP10dyAeUfJEjWkGMUp9IRyYGc56Yj3S9h
vOmkTnQoQYE1ti0pyxWe/h+wFaBZbDmuUi82QRVUDM/1R58wtfdE+ac0041DcuVaurJee3JfVBXC
C+pK2zKjAkJN7QjDeVMyJzs0Dt2klKu86YrvZupRs3k5gVgBWmnKPmncb3JqwWeIb0zk+2xcm5CW
7myZ1xsv77w338xew6Zu/iSKjLqu6D7/Gks7Z7ynVRPiKU7X41D7a37CA9+F2PHZsuNEYCNoGahm
xuwgM7OMHD4svjheWWb20IwC16V/NLtVcsWiPDJRpAnTdV6C+VauC3lavCyZMD4jTd/btmn8mfL2
oCOA+mKOtQqbgmYjkXJ8AnEW8WB/KB29EBXYkV8z/dFn35JRYeXMM449odzvPDJqeH6UzF3aEZZQ
17HU5bFp4FboSX6/bFTQr3Xt8a+VOiit7q61ySAlO0ts6sFpDhqKldfABdgEZP2r6HuIlC9eE6Sb
cLSc7+FPHMTZL194tJHB8n2Su/c+aq6xiQ0bK9lM0+qD7PEvIEmPQFJnCfD5JOuJK0ebAA8Os9hf
+zDshvziifw1ntT4GVvW9S/lu+7H+mJpeb83B4rFpj0NV/CSxa6pC5fDRmT3pEmSkzCzPjOy4lC4
jO8u1+hViiMBDKmKvU0O4m9v1w5sezJRUcd39u/SZJHn9a9u5TCZAQn1b1P3D5MBOsZOneKc23Dj
+vEjpNs09/Yx0pWD5KccEyJKF4uEi5RTiPzcCZ3e4UKDKFuwPiMl69a3dlHXjB+kGa7cVJu+ghZ4
a09nckMCUvDQ0sbGRNOJK6C3L29ezA5xabxhe2LwAFCGLTS6y8o6ubCQ0ndN6f1ajLVm9nvAuyga
1nuAR8cLLWH7eegmm0s4sR2FaqxnBEnNziH/kVERYX3sRObKnXMNLB3llSWzzejmEVQkprn3hgWS
hgSCZse8Dq5OUzjXuh2e7VzPXmpreldBPt4P1YRLpOmOkTE2rzghoGS6FGZVNJ2kT26qYSmxSvGs
tIEN1HKGIKTSu1o5tYHWBb/apnQ+UKUduzh/TPhjLsuTCCY0VviiNsXMnDEzVz+Vst9Jp7zVM02I
6YREGG83+3GMkaBynFaW49w3YSwfOhOS/Zq4OtgLSLrehgodUW96dCMADUwoY3YD9IeDrJMRtwie
QaOoGbolgj3SLj6bHGPvX9sc6KGV24e4eebP0UeDtafsAFVP1eoKtvi1kYU85VZTP4QuXu6FM+sr
/ROLbXeveWV9s0gcWNlXUJzyAn6T7lPc8d9arDKj0XyE02xhYKjlWvlt+D012t6hsWn5jwtXrAkj
4wljH5N5TnwKS3QCqMcZerMJ4j7C8csnZDGTc1EJ50PvTzFR36n5yGYhpt+BfBxj8zXvWvVNO/9V
9OY73rz6EdyCvYZakNJuNcGv5Uk5QDpy5aGtSvWgU76Km77bJkWG1Go5BpLARF4pkNzk6dDe+TT/
FzOa5//kRpk+//VT9j/UL9ABsHav5myOruLqFuThMW1tcQ3sWZ2YdS7k1nKtSTd+XDa0gcNjpzk/
KcERUgn1NDa2Dli5bCmLRaQgIpljdtKe+tEpP6bQs9FaphVGVAF0dTHeZoknrmZgfSGW81dAQ7SN
3f7Ri9FFQmGViChksu2UuDiVY106x89xR2UVv8pBkSXy/PeLCFRGsp2TW09ZymyCnme0FyS9jS2+
0SVEASX+h5O2wz1xqPn2LzyrRl4NrzCjOTI6ABdjxXeKDTU4lfCMaGyMT5NGc9RgdXyOXfgeTm+8
EW6SHdrJ20o1jE9WDfnCr2h96PZXVpLXLA1wUlU9UW4rJgiiPSw1Py4fxlaF/Orde27bwyNyiHDF
1GV8NSDeN+UM57TzcYehIHsGEmScsO7doE+5z0MZEUzYusnRRgVFImDgUViV8I5mKsZCvu0LLDFd
B8u1jTD1dHYvDuFYaJe/o8OIIdEvcnPVJMRaV+0Ab7uhurly9Ny8yOXmYDuKKnoFg34+WXFhUuX6
1CrR73XPWefBEBzyoIvPQhwAvHj3JVk5a7w22S5Pf01J5bLIjO1hH3QcAxOQTDjR9lfZdP7as2r9
1rjodRTEzW2llP0qOuuxL2C1hhxhXRu1jy6XTdyyN6/3ZnMdOoDlq4Sc1+G9ZwiWWpTSJC7qJzVL
21x05iI03VNXNNphZFa67jCZ36qKwAVzhjoHWUYCZOnHKFJhWI5pYm74w+XaqbLw2k6RfdC1HNKW
mkogqgpSkiQUNDMOEidSse7dMdkWMHX/mnZdeGDGUIUPohltMBEuJffOwWCaQY6QEB0ph9FLg2um
S9N5nzSUe034rahHrl23x2KVjkea6sFrLwck3+m6nHzxBnLNxI2KyZqqEtRYKCzPpcZkMMx6FNZh
wqDP8BJQeIEFbFJfX05+m97Xfvbv31BXIPF/x0nxErva3rWd6WQN9rAr6WscABnSwR+77hnuorYV
cVwSczmD4WMfvHQQIUCqtYLjIo0agpaMYtsFA/5ut8nkSvjWa68zmEB/wA6wDLJuYD4bR5fj6LAQ
vf9twNlYexnbX2GMsj03jHDNsiXagQ+A1klyQ/Y3uozQseCn+L9kSOnaf+ZtaA4tYUc3THf+p/1n
iJTHkUc2uyPWlu+Vp1FQchnxWiz2dYnt80zD+zdDBJr8YRR4MqoJK4JGoS7UG9BCcX3wJJWYzCNd
CgEL8bgKfQ2sHbgCyq+/SBDcS/O5m0MJlo1hUZ+qdVsc4zqOnka4vJdmHD/+PUMW/rDqtTo4KbJ8
GH77S9J7+sUhf3vd+Gb5OfgyWNl6+TiiL7h5pr+dskTeRE44UJtO0Patn4Xv5Ce6eaj9ctoC6qs+
NCd7rbURG6ph5Hd6Q4zDMO93fSffTOCKT5VoTkY8S5AfsyhNKXrI6sblYuf2Wr+z5aDTxsG65fhU
n0od/vq8ScxB4AXsyG9uyc61k01gReeS2MZnBit3hyKnPKlklo7S/VpXTRZ8eaInprESv91h+g3h
t36xvBK6i9VFZzuW+U3D6LORkFI+Ej04gtzzf2eqe7OGUL0GEdSHZHIUlqx056eWfl/S+uqwI5ww
70S3QAZYfIbqRi4v2Pdxm5lB8YN5/bMDStiatncATovWeWaYhSQ6dQETsb7JmVqPdvaD/4PM3AJL
ipwOjoMG3ZjxMT1ZEc08rBemo85yeENv1co++/K5UG/dANi4Z2P1hmXFH+FnX51LALLZPeVRlgKd
ksnZxHn0d7Pss70Qoz2mzBs95ce/UnWjjlEhafzPZPDodhq9ZgqxbWDa0bX3/OzsUITn1CMipw8J
wqbA2/4ejOeWENkcjexvNbB68Cz3tRukvSkbPaVe3YQsJmNtTyBB9zDB9Fiz+qdun2NC7QBP9/3I
erofwKB4k/U2OBkqa3/8TryYCIK0yx6EGcDMmVz74GlRcY6K4Zx0QtAtSK3DYMr+edKd1zixu+/B
YfVckcb+MEaVPA0dkfQtuR3zBLbeYOzncE4s7RL51JCnsL0lE+SjoTC0gzX0ERYnxiqIEdajURjt
2p4KE45zJahwBEQ5dA71sybtgLBSiQJZQeguikN8Q/qhbH4U3NwzVtzwXM4bATmDb2a+KU2Dm8vj
sOTDMwnKf/7/6RxzPuT/kc2BsI8MH1uy1vkv6s6rOXbsOtt/RaVrYwo5VNm6ANCRzUyedIPiCYOc
M37994CSv2mCLWJk+cYuWVVHE3Zjh7XXXusNlihK+sKmhfNqIYlVDm6doRFkY4JW7IH2wRDy2/FG
DUzh0wTOKR0SlY0oZztpvvILoy63Ahj9tKJ7ENVMXJVWztCVGuJ+kIHznAqNX0zDtyiGMDXUooz9
iykjWsBt5PVoF3JrYfGk5tWOIl+z0zwiMEi28aQaDd9fIzuhzM/FKRj+8cdIw0TYM+DrwWajCHwt
z/8VS2K5CdqYbE0SEFhEvOkht8rySRM1+WoAR4E/hjw9VaVHEjzbDM9/8rpOfBJSYyPHSXlvoeXy
1NV5RZG9kq6QdxGfgtFT3GDiwWwNoPBeM/VerrBLmZTp+vWP9edELZu/e9fNrpF/xPn6b/95bja5
+OPfnvKU//znG6fJt//E33a/8puX9Ff94d/0f8rDUmVv/nMPy+eKoPYyntunyvM/8Q/7VE35TTQ0
zdANUyb9pF/43y6Wgmb+plqKgde9KPOPiBbOpf+wsRQUEYtLTZ3/IhRJU5L/sLQUFPU3/mdT5i/J
nBD+rn/F03J2efrDBEdXDWgnqkkY0zVNk01rNiw8swcaUTZWwjJWNjTlaixq9PAOgfJmF+B2tPPE
pHosW7lx+D3TSt4wG7O+Gxn3Vo2DDth5mTXkOgUitRdkuHKYDKCHI5XPYjthcXC2HhfyE3xC341D
11NRRBArOhZIb79Q6rB/L6wQnGGH0RDyOgIcGZoV7U5TwQNbaQ5CRi2Dp4+H1Rfemq8rjuOSLJEe
aZoFqPPtwJ4ya75H0QRmj8cORBTNUECahl2CbqToRc99ZlCBhY8THhGfKL6rNUIwoLAytXyQaFJQ
fpYKCI8I8HL72AZpJAL95bix4k7f9OaYHMgMqJ9pPjyFLVBksTniODHyBMrUSIMhbHaoMmlZb3fx
AE2914onpauMYw7BwJ2q1tx4yJl8CYl1FUBNUfev4Iia7UttmihKoSCsobffBg9tgHBkid4k4B14
7lJdCl/qugHQl1eB/1JbjfSYNHzjDZDJFNfxupTcQm30G6AsP4UeIpWdxP30XPbtQ+t3m9mb0jdC
UC0gSOmO9Zhk2ZLsBcpWQc3xGOp9+A2ZSuuZ6005hkafbnjoJjujb1ArqbpSRfFDFRrIZvN/74o4
rK19XaZ1+5xVPfgF26TiaYFPzaxPXtl6HvqAbdXOvFzVAV+dfK4Gv0KGq5U0lEsCCOkvatQY9Ei7
aAA52DbeodUb8T40dVndGAiwY2Q/Fd9iMSu/yYmqPQIT0CGqAvuHjRxT6qKrbw+8CX7nHlF4G0Zq
g4cA7ANJHQC25VZwp4xjC7go5yWg9Kjvo0t1agpd21dqMz/H/KzYofM8CwVF1MzsEoc4OrWNeIrG
Ij8MFd3AFpHOfRTDIdVBn22idrJ++tmQ3fhCkv1eFKl+zKwhhTZDb4zrk7e11tSu1o7BDQ34eK+Q
1B06tCmpeJSKsidpbd2yQLdvBHF4ki1Zmjn4veKoo2hurbEdr0rFtNy6gQqq+qMAdyAudwI+mU+N
kkUHDzqQSzGjOhlU2CFnRr0u2GIujLdRGgOzx6nPmWSfpAZ2Qf5r6hTZ1SQRxnwQSlFro+I8ouxh
tDSZEMsQP9MLafoCZV0zBBA5l8ME4GghCrZXo9IBmYZtdmNJwXhfhuiFB62nIcWNRMCAnWuTvCiR
orUbH/WPx6bCCzOMAQyTshbPkeLXD5qmiPdSL8vAaMGC20qFUxP7Rvic+AaaXqLHO14cpFmpv66P
XRG1P6uoEu7F0qrvWgVWtxwm8e8jYg2nxCqNT0pfoJ5fwhKFsi91ttQleFPIqrVTxFzb9jqUTof5
QyxFKlW6CWXzFViW/jtQV0l1BVXPD0o8qs+Yp82c9bxxpUoOD6FkdhTOzfqqn8AoQKGJXfKifo8l
Ag/ivkVQF4Xc/QA3+yR3anQNFRkdjbLItoYAHxlpcO+WMI/jLn/Lj9qQ53Yr+plp7AU//bIMryg8
oB7pNdadNSE7YdLlxi4C4D8lYxQTYuDkrtx03kkeZeUmo5QIIDyYDqgNQB+jqo89mWbejl0hfvPb
wtz0QsybmIIeiAFUDxB0RW6yqETpKA6h+hiPPE19bMi+GbFY34RlieKfrFIcHsWgvDVraguBHGLK
ZKoGvHitvJL1Ftc0dFmbnTF508lCd+FqpC230+WhPSRKLXxiaawIjNRo3tZ6SmqWJDoqD7Vv7ttW
yz8XQibt26qHO4fccHJd0DTdx17Ma7sqYMbasdVmL/zs5rte0vpBprfPbMId6ksJDIjPtapqV3AE
dPo4NUXbXPI3OnOCLhn06FykHNELwXTdjzoHI5SCx6YIAfjgAdWcZtjCBpgDij1sxieD6gUM3Uk5
ol+i/LSaWj4G8Aa2UVGhnl017U1WlvGdFTfap4iIf8dek3kvctzGcSrcET3JTQzKwYlb3zsqaJUf
rRqut0G9k64zGpwnOUf8rlci/dAGhACTyt/vSPggoqI0klOVUeGomeQ/qbX5WEtDvvcVqcKqD9av
5fvqXSQnzWaKOjBYYmFtKhp2PDwBZhrE7cNYTtKphQhALzFr1SeQ55jTQCc8SbPSfJKC3EGhyjgo
atSe8kzMbZW63i6MYvnrWPnJpm0CumfqDBAZNU++gtM27LIyUB36XvkO3gQWXuao3yZtKKKmJOje
Lqil9jMwLIwHxj7clnp5l4ATpSeYitd9yoOrFauDiILZRurmwlxONcdBqkHY+4EKu8LPldvK7ITb
QVb0bdAokQukWaddqIiPIVpFuzim0toMYkd7FB1zG8bJjx7PR6fpMcPMYnlWNJQFFAWF4gY5hP7W
yprwWZX66uCXeb4TLZkDSufFzTIRY6KkS+k1R+pXRVLrUxfGwJMhjh4asUo2GqhCB20gTLpUrTlo
stJtQUj0zbbQJm2H7V5zr1htjBXnkM6XbIUMBJJY/nMZRNTiqzScgAEV9ERz6tRMMpq83A29CVdq
AustsdceQJmmt7HX6F9Lnr97U64sfM0S8VOaATVz6GDNW2DCRJa8Jn+uMTfPXSNsrG8JpRQb3Q6h
cjBpSZ4En4QArN6E8Fk65jC9I38s58o2lmh1YgLMGoDbRRsLvF6MKpUGT70cR6AdVivC8wBGQUkr
ltIUSApvd4KlqPDqDCcFebUQBU9R6yfaP7pf3ok+bt75VMt3mLeiFKt5YRw6aSeWL0Lj+eYOHXh0
6LtcQjHXkrqMvEZEubAOpupnk9TaLzE1kUmREks9ToavPYHWbY+kGPiVIt2kOrWvBKCgQgMvLl3V
DXuU/fLoEwVngY0Av41K0fUICqOWAQtrhgx50qoNCO+VYHwy/FLEH6/JqvvG8rRjJehyDh2+9J/G
QE4mhyYpLG51JJwDXxfR9c16M0SjR8nRgcbhGLNX2QiJBsgARU6v1uODrHcAfsnkFGSj4nba4NmB
93ZLA/FJi2Rsn7oCfUawRiLKCIkchPd+5CUHJZ1ybdOq1gjjCkGimHeyZwD01aC6U/EuVSpsYibq
uzyoS9+Z8gJzm07nnt1GopleV3CLKMM3soWWKpkoS9wBRkJQzVS/FqQwKWGxR7F9rFC0IE8q0mI7
mUKGafaM/2pJGfWZkzmkIP6SjGq6pyD90gBuvdKrWeAllo2qcSDwJTh2l8UV+WUh/FDbOocHKhvy
fgTo7DvtCPqZ7A4pEikEkG5PUQT9T2gmiKOBGh16Av1WoQd/I/eacAQiHD/jrKF/6Sb66F3W1LhO
CiNoUYttejVUlXFrkkkjwRB1nR1VUr0pO13fiUVoOXnR4VJdyHVLd63WQF4VnrUL4fZoyDLAqtqI
zQRiKqvybNjWGNEhjW9pm1GQxAb1hmb4xb0+nSDR9qOr1HhfX0+goCNb03rE3Rshy6kKUJlzBKWs
HaFRKhoLsC8MB14Ka9Sg/iA4TSN0XxEJUqBBYrZTIeIzjuUWKQ42v6rDkIfjhHQVXDKjO4o4b1xh
E0G5D6ay7+KpgpN7jAqKTaOjjeyIzOFTRDYk2HKe+I+JoUAKEoVMQMnLus+oxc+1wXAvURN0Ar7N
VQsw/3FjFVd10ItATsdkK8X4tFuEAwHMuNx8jq0m+z7FEqgH8EJ2MbbpVs6N5LMqherDlCUTrADg
o3Af0XPOaCZYSMBuyhYVGqOy2tsELQPyxKRvGraiLtdHvOKlTyrqjZmtAdAs5h3WfIUdqTg4jvef
p0SLboWUeqoAfgJeUtTglQJ4zG05gdJeH4yGeKJG3QOXjG6X1Kto8sDN+eHV+ZQ5rZCXDwH20/Z/
GOPEeyNrjY2RjtEWaRoTwxatdcqsNFZ8h+d61dlj17BUxVIsyZAky7Ak/u/tWzBHcw3dCEiakHgG
0jTNu+bNiDhTrXbb14fnv1So+acFlvPqzt9ui19Arqpfv5rrl2JZsHlT5KEQ9I/x3Zfm5c0fNlxq
zXjf/qrGh181ULLXghAlpfnv/LN/8S+/Xv8tT2Px67/++gPz1Gb+t/m4/50XViSdGsI/L8Xcpi/v
//a/12E06zcKichFKxrkTIX33X+XYTQKMv+ousj6byD2Na5lRdJ0SizKX/9S52Qf//VXSf9NJ7qg
XCPpok6Cp/wrNRfpbdGFkotukOPgRC1RErJUbS5ZnBVdSlSRQgwTcDMJXjqudIn3qJJmDiB+h/Pj
tqDlY26iwED9Rv2Ri4+wEgFKfTbo03W/6J/Yli+vbFHp7R6df5WpizxkdeZHZBYW9YpIDQwIWglg
GzSG0FL5AvLh+2Sgl9LL0lHyiYxRlHySo6zD+sbc6KP3U0ia2ywQ9uqcB+AMq6wUiS79Jqq/siVa
2FezhIuZwrcrEbgQXXWcEIdLXT3GjAJFyLONcqFGJM3/nj/O5+u3WwQELl7RtFicxbc35HQVuRk+
9Qfq/8aeMoxDqumUh/EEQtzxVopSrwf+gwGlhfl0V09CKyNx6xqP+rHdTXth4x/Kw3Qdumux59LC
EnN0A6trSZWoL7+dREXKpmgc+sStN5S2XURLt9rePCi7+pAcPbtyqMKsfR8H6t2Eno85F/jPtvhk
sUhI9SUufYvOLg7FFouC33Xbs7NNcz3s1j9zXqLljJ6PuDhUed8GXjUyIpWIXb/r9sDo7ngoHj7e
KvKlrcJGkWV6nUhuGPNfP/uy1ILWaujImwFz5baUWqeh0Abovdul+/CITrdTuwMYAWTYbABiYItj
Oopgkh2cXNxobabnq2P53QqBBKXN19+0uFpS0beq2lJit3ek7eRiK3XQT9Yu2YRb4fTxt1/YtZZB
qZgMg0hIqFjspDIUQ2TJcKQRj+GeTMG1NlCvbDA2+2C3Mtb7HWQZumiIpsKA8+F/O88UwDOsx73U
DQ79hoR124g2T9it5IgujCRHuxP+fnO+6XD8JWvTuzwk7yOqv482DCmrREA62gTpxZBApAOxKcyU
gzJuhoNH1dD2N6YLSu2heeAN313j7rO2gO9vg7ejzhNxtqGmEl5wTduJBew3eKs0Hm9NWznl9+aB
hHNrHFHgrB6GG3Riq525+Z/M89lHL9a0LaiMGiW+T/P+MbagLXTHuGm3vUv6bdqC623izx+PKc+n
/+2enT/Z0C3LEI058L79ZOiiaHEpTLS68/c4woEvk/byztvpvcsWthE+csVbtBvDr0Qn9zUSP9U/
abXDbR/3q2eIS//t7zFELhlF5eYzJHoyi4UfpsmixBvSbgS47Pj72skdnnzCN6pkz8n1anR8t+Tz
eOwwSTNVUXvX+wA9Zcpp4vXuSNcDklYP2uluCFp4FDEq4Ymr9mMhPAMCLYpTFsNK31IGkr7l4HKa
61biukTtAejeJvbCVrRbfax5bsIBHRyjaSpzl434XcHcleFWfLx47+Ls4rcvtmuAe0WGo0X/unbK
HhXog76V92v78t3xZxhDsuT58IsiW+XtFkGcEOhjWQzUpCnn8VRW8Or6+EukC8uO5p4CbQCSmKku
QwwWwoPGpM3L8CUOfseeACs3y469BEXunBf/XTVu4upWUTU7KK21aDrvqjengM1/PvxiJku/93HW
Y8vXG8zU6xtpb7rIj18FN8gC/6QBvRJS5xtwOR7oZ4lEwNQkazmlXagWeVn5SH4nNTjqoybPuiLB
tkxFB/DqSmC5sIA8dUxVlXgCz5nV2wUcaAP5EWw0l7dxfgdBG4Mtq6fIsrKIF77KFIEogHoRIYmq
i42iB5pYQECaiF/QBpzAKR3/HrXO0CyJI/5RPEhH4ShlQMJwaVhDP0kXPvN8eG2RyMmG1IXjEM7D
z9dU4pbXUPHmHAATNSd/zJ5Vf+2TL2ycN2MupnbC38yf5jHh9W1oZbn+t25fXMGm3iIQR5q+dkWt
zPH8aDq/oiiCYvkzvs5xz4B07pCEtq1Nc5TgGJJnaU66TXbCzylbu5MvnNE337oIzRrM01zFEpdv
pSrhUO2+rrdI/e3SreVKK8ndpYjAaDTsZRCloinNE3F2FwOjmpXEY6wB9/pO3qCR81Bt4D26GMPu
Vqf1wt7hKFIY4ICIIj3qt6M1fkLLSxb5Lq7Bdtq1z9Gtd9A2+SFHZ9JF7LL6tfYaWBtz/utnX6iU
2pCbFWMOpkrfC3XLXF1bswv7k+cjL0ndnKEPy0BTqf3Qi6EJ28nfAClHY+4pe7Q2NQ/bU3uSbXCP
u5Uo8C6jIIifDWksjmHqyTIsSmwMqN1OG0OJHSznbD2XD0oVfLPU7YhJSCt80wKUGwYaddFNVW5r
U7opiy+dsLKPXt/Ki1D75ucsTqgCCdAfUmYARcfNgD6d/yQjKIdHWvzQ+DfgxjLJnq786/mpUFr7
tr72FbRpkX/bAcYIDFv6HQV/KtKZPVyvvxrmoPjR71scaLzMwIW3/D7x6B3R2Nz3W3WrXq09lt5n
1ItlWexwS0zElGo8t/jvM0K3dKzttMdr5UCC+4J0LJ5hbrj+JroQr95M/2KT54OhN33FsBR3eawk
tkrB2p4+/6DHlNmSg1vurwYTFXait3LtvS8l8MkohSFwLM+wj+WhlqrIVPUUSxwD7Fcg+2hQtw9V
HzgTttu9ghCF0TwgeqEo2DYEJ1HNHlQ1dD4+D/KFsPnmVyxmAFMIo+ZMjO7oIEtzM4E2B2tq+6ND
KpUg3GWjekoDYQ+t4ADQGUmMTr2aIF+uph2Xrsg3v2XxwohGGYZTxIzUGwWR5x3spC3YDad3886p
74Jk8ydi66UYdL4Mc8A4i3NTHRQ9EJjR1a+zA9qKduDGjs6xYkHcbPWKvBRWz4dbXBxBj+grbQu0
LsaMZs89wOKVjSWvDTE/Ks6+qO+BlOLYMrox2SK9629ZG38Btrsh1tgajLDM+5xM6N0Vd5P6WcV0
0ze3sBuyaou2o1t18baDrVlg3qbGtA4kOsAIMmEjtSnE1bttbf4XaVmeyaI4ekzIdKvf94k9p0bU
C5yWZJfzF27XLrbXktkypp0tgbq4ApCFHltr3vI9W17bZtt01/J4lvft/uPDtbIQy9erYeTIZQgM
FCgRU9tuhmBlBOlSfD7/lkV8TgwoadIcRIattA1JdHj2DtegRMV+490lV+NW2hA5H+Xs3sPkSvgT
83kxhFDxBrn4Wqs2Flu6SMKyCUHZMp/o9CeP2hfLe5GEo0hapH/tbNyoPtXF1/qkGOT4O8/Yz2nS
+l11KSmjf2JQuzRM3PSW5fJGCDrwwrwkoNw64idQwCGi8rWLXEBFRWRteS9G8PPxFgdNiD1rHKAD
0gRz9Mrme91g29g56j4nENhOcFzbu5d21PmIi8Oi+RHAr3lE6KBukn+hVrESPS6cDt5gvPqYQwNg
6bII3IB3wzOk710dfSp3KPCfH5ChQwA/3whW6CamsR0r9UvQ6p8qHS2zj8/MPGdvD6ckS/Jrd8Wy
OPqLhEgyygZx+o4+HSIoU9hs+qz7ppQSymwTuHlV8g6GXt1/POh8sSwGVSTKCDrPUFmHuPY2YqJ7
lnhF0zeuYHyfAS9mq8IXqtcO6/tQJ2FlgHeoycPBkJePBnQ71SQw+o77bX6iIPHmmF/Rf7CtXb4d
RXttt1zIqiTeuTNslysFePH8g85ughE6AIJPND3n7DL7WjpYM30LKJO1rrDrb4E0/okL9cIKvhl0
3sNngyJCFQRpxqDJIddt2AWb2k5cL7LnTknrxj+LT+OpcQrOY7kyw/KlsTVJ0+bOKVOsLxZyQrdQ
FDX494otHlFMal/aG2MPJGSHV/RNzINUxLhmy4N0ox0VJNedbtfswm39eXrBIei4+txY+0GL+Kyg
V27lQI/cMLHnNUdrmDTauzPdZjO60Ox34wm3i1vfbe2P9/T7GjyB8HwuFosvQZtvRpO5iA7Cl4JL
LnQmx/uCC8D6WO9fVW/HWq55iERCVvOZjasfk6/Do/A52sYOuptu/9TfelfVTnDXtrc8X9SLY/vm
Cxf5oppYo9XpjKrutC/xA7A2Fx8N6iqbxu428ZPiVE78mGwURMseMVJeCZUXosab4ReZY4YIao2n
dQ/Ko9tO4z4ENJel3z9extWPXNyuSWvBV5xHwd7jk7xDdeBL8TN+QEV6OGj7cicKducYO8DZ+la/
Wm+XXbhV367tvMXPznMKmTctMPZ97ZfN+0i8ZR/Zsh1sPKdYCf9rG2lxwdXJCPyiInj4k75XcWcx
DciIuKN7g7xyQN6nTm++a1kJKJIUJJfF+ZiLKspVs9d26jY6rkX9C+nR23EWMUmhkmII8y4tN6hq
fxE3OJ64uuvbxnbOdBtb2c303qO+ze5DF8eV59b5eA+tLaGxiEJhVaHZIM479ZQ8xfvpCg8+ED52
RU/3T+RhK0Fv2R7TQzTS/Z7hGkpx1ZMKJQHnki24MAdZTuxI7OkFu8FmV+yS69V+4Ps3/dv5XsQi
ZZw0sbUYvd40J+T6DsMWRuJe2nuuf1J2wr28Tfbr0eA9WONtvDUW0ShQPA/Q3utX95via/Ek2NWt
hNrP3tp0Rwjubh9uuvtg47trQeLiRX8W641FKBojv1abOf4W7GZvF+4Rx/yV02Ge5xv/I3LRTXC9
sqtW4t8y74/7ukos7fWDzV3+gBmd42/UA7JGDiL22+5PlKP+yaWGuxH9XkuXltiTzJeDQvaID9EB
f/HniLc6Jr778THYrF0v/+TU/P+xlMU7cSpkgP6ROG9jqBHg1GgTWE7Piwq5l/+F8RaBQs5y9JvM
1/FUEgZiu+D8wOUY/YUT7eSV22s+Bu8vzz++bhETsBjjHVAyk1WYuUH9Y5rSlbBzeX/8McIiAdHz
Totw3kYBMitPfhLZIUKCQ1BsP96Hax+yOO9x0+I8GzNt3WjhxHZjYbPy8QirO2H+0rMr0MBzSNd8
hlB32VPxdX5VdlSlMg7Wn8mm1iZucZolo8955zJxeD25KE440l5V7WBLPkshtPuWfBv3a7v94phg
N2cAlUpKsdh8aSdPWe7RYwxQOitK7FK0owfB9+OZvLhWZ6MsNp1ZtG2P5SabrkCvwERZpvv68QiX
v8OCQGkxjqIs0qU4rrvGhwSG9+4Po7uB3WPnw6+Px7h4vyl/jLHIiAr4TGLcM1eZ1oXHUIs3lYIH
rCndpqKnoZVYPigiCoEfj3px7lTogaYFtNBYPszruCE+dBYrhE5di+RvGbv/3gjLfZdX+GRHdOyR
sfo8dsm3KmyKlaBwocjL9Xz2GYsFUv1YVBPd7F+rb9HXydoZWww+nPAUhI6PC+qLerX6DFubu8WK
WXoxO+8yKHriUoJX7RaF141412xyvIPjg+JgiPG8NuzlUQFcAUsSFXr4b8NGUoBWKkJ/cOXZehXn
7xZ/io+X7OJ2V/8YYv4JZ5EJULuCGCtL1mKng1R70lROTsL1740y/4qzUfC0hxZg8iGhhTBZiv/N
qUA15uNB5t317kI6+5TF7tNyKPzwfAZXwLUglUS7mK5lxIeEOFnZg2uTttiCgjXWkWYyabqBnj3G
dLHXOxhZ/I+O0x9rs9h0uRmQByuAd8JM+5kq6nXXt4d/b84WzyVPFxJWnyFKGkUeSs1WfI0b5XWJ
cfm/NZK5SIa8IJKrqWHOpEQ+4Fd3PyhZd9XorXpM1OjTx4O9U4oR51z6j72wLMj5WR6nNYq27ng0
d+2D9T2CSeLW996BIgYUj3ob2bGLBODaa+3yVX82svx2q+uJ3kzIbMxXvYJlnesP+2BrOfS+IDU+
hoDcPv7Ulb04Y8nPjxYO857vYyLtajUS+YiMxp/V+vHjMS7GXN1SJXAKr+T9xYbvw8gMm/n8ztiI
qr6XgKCSw8QOmtnZDgkIGU7Xbi2leI/eYxVN2AkiGQXo9WU1jnMmSHXDCzs5VSfVib50p3lWlT1u
YLfj83SFiilpVPUwJXbZOaIduupDvFVe/kRyPc/jMrqc/5bFuqpQlNUEuAEPh+in+PpwwLHITp+i
vbxHHmglxFwK/efDLZbV76oKEhbDpXG+D4r6qlan48qqXvwksLUqThMKPOvF4Y8QaUfpg/fXjELt
fiq8M3lZO8WNsiF4Xq/dZhfaHSwncExuLRgA6jJFjLxMUgWVp4kn9PcI1YqHHkkklCbRwE7E4Iel
+TsB4cy2926murivymmfCyVajGZz9/G3K3M6+m45z37LYjm9GHkagNe9az2GoYM2rjReTQBAFXow
nhuysRtb2MQkzBLd+2gjf88fy1vLd4SjktioSzf1FnCb9qm+FferQeTi6p/9usXqN42k1DCQ5gR+
BNVS4zHpvHaGDt1N7I77/mptv118GJ8vziIREAzY993fh+xcKqH7eAc32xaO6336Sxc1ewCGC/8/
4xLfhixUzvwqNmWO0mBex83PyiocQ7ouCmn78SpfiI2QECSaWCKQW2kJDxqnoSg7gYFGAXmGrle/
m0aE1qDZrKQeF9aLgSDgwWcxJfzb3n7RZBUoOYnsJtSEDiiCfUdNe22FZGX5OTSXaC3NmHFSeOVd
cyLuBxXWaq8iUYUhtITar9d7pyysvewUBXHX32velkwRFrUguNi62SJy2IYShvnXaCqj8NT70mzZ
mXa6se2nOM17qM9dVcaO2FdtDuNPb+NjLJI2zWq2idAekZ5HgcT2tRiEfIS0PMLqed4Mj2UamdpT
qRqRd6yxHOk/B0phWHddgHfTXo+lQnkewqiOskPDZe1tFd+PbxFIyUNkzxotOE2+5n1GDyTzP0Xg
pYHJZIavPkpq10d7T1VrqpmejG2DGExWu1URXaeGrdd4tnhyHQZuZdSG2SITjFZRi3GsZiAC7wlT
mv2e4MyZOqaMGpoz+IOm4Y7QY7EQ9bGJsUFkyDVHuJMDN8KwoELHVO+afaO0kbcr8KfZ1VVY73jP
1iVUOlOXPlNUFhI7AWP6MJgaWux+HX6uJM/S7BLnaYKCCejGzoV66q/4X0MuY8kQquFeDvPyGVNP
3JvHclD6vWVVQ3CN5QMKqJYf1XsZS8HviGrBNcaqtLVuvSxN1Y3qDTD5wrDP+q0Vttmx8QaN7AUH
ka9FnEm0C4IBnw7EubSTCg36pvCU8NuY+xNWWjgFh0qJk6LW+IfEmNCF8ydhOo6hVG4UQc4+T5ph
hbaeZiqe86qFY66ECdCehvwEcMLzLf0A5rRI7/wqVIddN1mZdqdMhtx+CzP+LY4ulEZybZZ+Ou2y
ahpgg0bd2MHy9jupcRI9DasfYlIE5k/4jsnPqe0y7Kp9vU36awMXuDJEwyCRtFsNtTPw5VUsauld
xcaU0DPTqmQ/9mmEbG1MJmxPYzYZt12Qix2UcnnGryHkUSWuicx4i0ZVPZrGnp0RIKUhCrNXN7a1
SX6lD1IA6Xa0CvOLMgqi9GAkVvUrbiP1CSEI80VrEUg45VKEdLYhD7ddP6TQUiv0WbBIR151R3E2
yXC4rAY0H3u0x5vfoykrlXtJhfzvSBUPguexC3wLEd8YTvBdL2SqOUuK+XL7qHaZgTMR/q4Igrty
HsfCJywzI38XFn6MwpcljewPdJAtVMol3MBxTclQSe8wO21sryjwL5cD/H8cFM26ZpOJyI2eKsRA
dhJsOmnXKdb0tWlhEPP8Hptp21QZAuuNgGjeBtkRIYK/PQUZ8qJgzgu4ulo5IrxQaTHynb6H/2nc
apndCbVWfzIbtQNTWRpV8EhvO9P3YWsZ0fVAze+gD4pZfzFStUEYTCxEHdFNyHWiPTajPj5bcQv3
N4YA6T9LAn1x26ojPBqlru/6vd9Z+Jw4Bm4Z3zuzNBV0ka3WEG993xeMQxX7bfNFS+UC6lgKWiF2
tLaVJTxfSoj8eNaMeqLMjjWCJWHOhFooL0nDKDz4dFaCLKEC2jJo+v7kt50+k+tLRS4xbnfbDPV6
cDRhWePhkxaFupM8rxB95z/USbNCUgId1EKIR08ZIAbOWY6QARHKaLqWBKF6/vh2eoeUkJA2gktl
cDEp3BnL/IsMD9h6OpC07sIHbZ/uEBF9+lMFwTmbOc92/j4SLJCZ3yiL1uJ+6iI/QAu1D13z2r8J
94gwutkVxo9uBnlrLW1/10yYR4PXCqOCsUwIKG9vQy1VTfwpSuCWJ4yLZxANzNNvpYvfwM7cR0f8
BrdrJIB3yeVy0MXrf5DENFKJU6+Aam07UxyKK5RXIXGhCnFYJVPNU7ac0vOPXEypgUVgaUlF+IoV
Gj+pxxl3hgXOlb+rNnOZVXaHX+t52jJ3Wn7moiYA3VGaYPSHLj7RGDTYMc4kLWJj6Wr7/9KeOf/A
xetgSCXOGeUnPrDfsGeAJmk3+Ojc5QDwp5V8/OJZ0KA5chz0V825t3umIDR4sp6FbrftTpzuvc9m
UffrhNjXXuW7hTsbaZHoto2gVorBSCq+KDY3xSHLYmSnikeevjcqvvFp3O6VKPhltPG+mw11Uk3a
enkebTJBA9/Z4eGL2htPBCHYorXpIsZ002Wo8CM74SSGdsQv7Cbq/b1UC99EM38aIu8FzT6wsJpg
oUDThNejQhpfokdDSTZ0ZWPYJq0xPY6l0d5JEnYJfQyYsfeN74KmXjWBAPpFq7ZhquysQX9MItTB
GwxBJKust6UlfgJO0NkYp+DSjrt5UX634rLEOMbapWn3o1eTq6S0XrCKx3lqwm0gPWRT5ZooVJh4
1XQSwh55ulcEPI6M4DpWK9/B+S51cI05kpXu60ZbKQm9A5qymelDEALncs38h7eLnmRRakQqiVzS
IDFEPP5aFNWP1o/4CeOWOO2W4fRUKqBszP6Hojf7IkU3Lp82uOs5VW3S2dC7ndJTBYjwVe6QqECJ
XxWUq7YrD2WG8Fghr7UtlwcDDiwBzpQkGogGZfTFEcysos0HMTLmFiI92v565nDPdQjppVnHCM7/
tvPtuhxtMUf/j7QzW44bSbL2q/zW95jBvphNz0UCyIWbSGrXDUyi1Nj3PZ/+/4Kq6c5E5hBVPVVW
ZkVRpGcAER6+HD8ndoqgz/vY4pJgXHDnPMufWpe2pc7oT3cTKPRnmQBWPsbbikGZYaUMceFWF+Zf
uQdPKrcBZHY1Xs7y5Cf1ZrjT9pJr/ow+mRsBdXBWJ2MvSj5Le4s2kqR0SY84ivW7deVXH5xtvdNu
wyckWfbpt/R+/qq+R2dhi2LMDinE+3wrQ8v040/g0Fbes2DUPK2sVeVUl5rGe87gd3J1H4YoL3gP
kdWDumnWqyPiRV68aFHokh2RQV6MhmZtNmgpK0ez8FNpkhlYt2odbx0T+SrNdEPH3tt6tmVc+cka
8p1KB6xPCX3CB3Ui7xjm9wFFMKUwkB1aqxUtU8/X13Ly4RZOU2m1MS7ayPIc9Wd1JDeE8mleG1Nc
ZtGvdxudeWCjoO9ghjh/4I3RhvBJ45nNe/2meWwZ+07d4UaUYGRP3/8JaNKyAiYsmpYMoZLCRK6y
bImFEIM0IGFFBBbuky8Ccgal9Na56XYy9tZS+IvTJOyJtTlgnRVAlYvdXZsBFzhqe566028gct4B
afHHR3OjbgFw/qhv/40I0+JR0sZ0SAuWDhau9MmQ9Eysr34otsMe8Yqb7n59KuH1k5/uXlbGPzxL
GdQvJZ1FOFTm/KGB5h0rC54GRHAgK3SDm3Gn7POP4X1+p82bWd3AHPQp2xc3DaPOa8POr3D4tz7D
wjEjI6i1lcJnUKJw2NRJ/S6JKFLX2oc60bZDOuznhmvF6d7pMal8mVZ3UKADf4PWzg+U0dinFXqA
bWM/V1UVeVKgIbMU3x378ms/GShgNh/SQr8nKIKu2b6lTAfJc9Q/Rpq2VdrxQxYb33qEoH243n4e
Z/Rb9L67gRL2scjaRzXS93B37rO5OMCQ+GgyrvXX3zcXKlS3DMTBnLAEsKvwMaWzIHoRZXJGb2/C
3biFe33bru2spbfifZ9ZWjzrJMw6JqeTiOjQ5uxYP4Cl3opAv9ukBwTXoFbziK6+QZGY/FqFKy1d
89L6wlPMVRBTNmCd07a7EwCH2pVc1It3CGTdGmux6RW/dLrW5R1YwWiILDfWYFwdPDG0z/27m266
jf1O9vI/MRKxdLdifbDjWBQtCTAuwBSpccw7bQrwE4DYZRXm2JAbFyWZt/fLlWQCXmSVvJBghgGy
xaEFoFRXbY4ZjQtOUX4MsLdmiD2p7cPbhi6qy8RKgvJG5j8xGLB0RL1jE812pLq/twuu6Pbl6ObQ
pqzWzi99uqNTp7RUJmshdV3eIozmOHAIpiGeaPSZrKWcPyYbrImYob9Vn1eWdrkXsWfJMCxohijL
Lh4itJTqMOWCS82j0vlBjCxrz0h8H4b79aDkip8V0DWmACBzAmgji09zEo91kMqOGiLd7Pzyobmj
Geb1O+T4XuAGfZ1UMb4z+Orl2+qjSva0eoNdbhlxQauGKugkmLld3GBho/ehMqO7o70bgKNDTXkf
bUX4y7zKA+qagBP/jUwUm4IviksMoobloGPdhQ18gkhD6rvprr6JPHq5N+oWCPF+3K/dIhcNXLbq
mbVFqNMiXmYaPdb+p/ei0GZ8MXY0xfZrGdBVYxBOEfTpjHXQ4zx/nWScUm6Qs7i/Hbb1OXg0GF9O
nrsdsoFrjkxsxfML0qFNQc6CSYKCZbiTalMxRJTiXeOdslXd4JNg8al3+oEJq2yD2t8WopRuE25X
t82lC+XVqQ7k75Ci0fcRh/Zk2+rTkcB+0gN3dFFj8eyb1M/e2wcxmtn/TL1V0PS1B2vQ08Sz2fx7
cSpDPZOOY4akcPDNvhEOO3gUg2QD/DbrUxqXlyG0HppK/QIiCli9Fm9xSGVJntpUvMXuoN0SHewU
f93MlcIadvA2VAtVSEov+lkRDPAd0zpucsfhfzc8JluBiJ63jd8CmEV0L1wdkriAUnAeYJCBjdZi
sgkdk8Xi4HvRx7wxHHe+YdPcHD3T7e8TD3+3MXbd9/kgGAtWT+GyP/vbqs4NCGMQ0gOLDYNGEfyu
0KG6ySHeNwDeU1e6j/bNfbZb9S/LFHtpa3HiC22sU9TZArf+h41yuBffHgYbuCQShK75BSLtanNH
0PrEaMjnlctDvnIiYej75zIXDxcmeeQYB0xnB8Eokr2Pd9Tz/fTd6oD8lWvK0KEt40RQZKMGfH4C
K+puMCE5jjt8EXNEv6+pkWF8rqn1a+Lq6/uXtddy38l5n5wwkxtyXTZNc0C22kvvnXtph/7z+ojU
lQv/dGWvsceJrQzyUwfqC5DVbnE4ejl9jE21n/4haNBSr7+11vLUqwY14gvOINtzOYanN4UlhSEG
O89+giLaNW6DgxhNAxAgSpar3vPK0xSzhSSMDvX0C4YyVctoJckZYT3mqm3w2H45ut8hFfCkD29v
yCuejPyUI8fqRMy72CUD4mcZbaGQMmx3aHcp6YMIm1ahIBf3gSOGbFVZ4zbnf5fxoKr0cj3pR8cV
COXoa4+lbgMynkS/Y2w+9NbQ6pep96tFMGEAD7iIlqlR7HQ1kmyQ94uwEHaALZTFO0YNbn4TvJRr
CZI4uWd37cLeIkGynApJoFzGVx96yliK59xmW8m3mGljutBF8FxexWCvLnLx+pIZnzklLDI5DPCb
FZ7gP7DvJtfZFTf9rXZ4e7dc3rLni1xmRqTYBfQjLFJMwtcPbE1Cic6vqJBV7lrOefWJOvAPcqND
j7psYqkQ5kFEwJ4Zo4a6PWQWiBXLa+H8xeFmSYyic+WgUiM4Os/9ZK4X+qC3A1accpNpz3r44Zhu
5ziBYrFGJNq8VWKqUpm+ryrGdDKUUuJVltBrx+P0Qyw2D7qD0xT2o+MKTgnFq5+oPxLC/Dw+9F60
r9+n+irg7DJFY+GgZDgeRIYiJj1feDmlcGlHvUMQQ92GJr2P996aW+0Xeon+ysa5uHIxZtkyaq3M
4agX/I72CJFzP+XChdJconDQ4T/vmfHVHgSfleGqt+FPEQPP6Cp8WTF+4U6RFNFAkNMH1VAjWl5O
CmKK6F8crd+xxfuIkfvOj/bDxz/hupdvEjEgPKkNU4tON5T49/ypQiM21ZWRWa9dNIQ6uAu3Iniq
md9tD8okaA/dlfVdsclTtYlEacMSAC9s6lYvawi3U6zdx9/nT4KoTHKhgH8nfTv6goR19YJas7ho
vhaQ+qdqR3m4eoHHYBhc57MInzSEJTfMYKYJc4JhsVnrNC/zGR4uuQxiS+wincxQvOiTm19Q+Jth
g9lggNbcnm/Rddx1ZoWKVP4uUNbGGy5gsNhzZKbC4ZviHr4or+VFolhMfJpetxUUbHSfflglL1Mw
RKgIS23sfKOvOKSLjH9pdOELzCMyFXBpmdCTxt+V7YCu28YJXATakf/chG4FbyXScW3lFx+T79H+
3wIQiPr/KzkHOdUVVoWuyayilWyTXkgo4AOPqYvEtsnrLfx5j+z7yhYWzub09lzaW5Q5pjJRCwf8
EfjtwRO8GKw4RAQcnA1scDqEB84TTDMsXvqgUAzpvJUPcLGjWTAXAZQk1FLNi1QZ/J5WU4YxX8+t
E3w0SSGH23Zr3ESlr3a+CL5WS1fLG06s+tTo4hhlpaQNA0k0Y7bTXbuzwdJtpXYjlX7tMXTqU+2Q
/UaCcXD79nIvhsRfLZu4f2C5Dj5D3IonJ4l4Vkc6F8v6rjro/2jizeyXz7qfeJDhvggu3NDN7yT0
Ab+an+P3awd51b54HSf2jRSM2wQzKlBkefhe6RGAxO8D/Wx7r3ixL+JQ+0s6oxD5VQJ/lUffg9eZ
1LUPcnELigcBaEWhHmOKeHtx/cPdaaI+HVoEwNq2hvehgcPEVdzgdt6bxcouu/BfC2OLo50aDDO1
BsYM56kmDp3vc23yjtoWUqe1UG0Z14iFEdZoOg0v8sClr9TKIglLixP1mztEQIDINV3RShUEh+qK
27ooGwh7tIJMqloO5+QinJAdSa0V1ta9NFt7J/uzvoEKRhxeYHAPIPZDV90D7Vu7/q65jhPDjki5
T7YSUg9BrMsYLud3GWpJ+fRg6yHyIpJrowQSC5nN2NmvHCDhkJYO6xQUsNw3fQAOzaB7G88oeJT2
RjPnTR/IrtEevaCHITRoN0GM3Jk/DdXWCV768WFW6Df2qa90CFRJ7xLg5Z1moCoRb+QZzonh19uf
8vICEy/lpI27iAxQVUGiJuTCRD+7/kQn42k26bJGMk2baE80Yv2Z0YlLX6pBrMuJEm0NhA8WzmWA
NXzqpsCEAxAV1SjYoYKzm3Cm1q6IngRN2nrR+NKVYpOOrmIx2oBLW4QGdVHYaipcaasjtTr2bpZQ
1gw/vP1Ar1kB/YzWA8U/sbrzvdYzYpQGjViZafmDnroRCjyBlvn/JzPLLW1VodIgAWMid8X4IdLq
ZSm7A4rmb5u5SB/B4vNB/7kcZ/HQslob6nnCTrft4O4voHvVHsRlKzB0IBFWnt6V7UhV0STfYNAW
4NfSJzVR1yutuHVaX7RqckBm4VO3F/4WzNHnPwFNvPS4wiL9IRQodNGLOn9hTplK+SRZrNA7fuGE
hu1GNaEnLF3+yIdYAoZCGSFr1rsOPftf1vsv64uoxg71YMhL1isgdbqbAynBC9+1dw3RBHNU/mqd
Razn3C2dr3dx9KQsUztdPGEIUpuDQACMX/stqoWwPq/SmS2LmWL7nD5c4QdOPO/cS23EYIcJMKp+
gOvzFuU6dzyg2LVb2ahXlwVMxIJMnbGwJVZGGis0lXrOXetHj+Nu2qdu+ooXXCcJurpjTkwtFpXP
dpOio8ITFLNKSo2MJYKlN3llPlkMKJht/G1lceLWv3hnJxYXTjqoAycj7RGxWPL4G1VKtP3EyCKN
NvHyEMaGTxTtNOXr26ZfEccXpgHz6SgdEukv2zRWlaAvPrLYNNv00Iqhk3ij3CnwVqT30378BhWJ
a90Hd7AskqMn/gADy/f+IG+dJ2mX+IBv12qtV980zSrovUEFXWjblpWUOHILLnvaps/oNNL7Q5sL
DFazKrhx1f3Z9MdQKnbo5150OvKwkwH1mmLKkfKnAnA5vp9uROwrxAHW6llX3YGQXBatagBBy7ZR
GTBvFfU4I0FXiqSHT/1DsUhyJig7Orf7Rb9stWS3bOCKQ3pqdJFj1Doc24rwCNMX4ws1Xjf2px+k
sFBdGzfyHdPfEWOUqxWCKzcllGqvOtQaRVh1ER8hIDiZCCKKhO64neghSc0OGoLwhj+BECXQ9xQJ
otU+oDidiw0N3MqkWoiOIMJKC39vpZM0geo3PSvXniQ7vGOmYu28XtmiiqoywkTIi3LT69jWiduD
oDPNe7MR20bZ2p/E5JyomhtAMlcf45W3d2Zr8fZQTKzoEGJL3tlPIT3bA2dimyC295jeWTtpV91U
brhdVRC49vpO17h4ffUx7UIzwK7oU9eZL/9i8kMwws1b1aumzfTLmP6Mus9l1sJDPXm2iwwpMeoy
z8tW2FW24sbs70UrUINpK3wJ19WErrxLA70Ch3wFCBVa6edX2JCFqV1OkempT69dstv4Pn2tgnbr
gM/LlEGogJiAOCiGkpgt/LwR1vAmV9iy7ycvIiS2DyhgsXP02z9RiLyycwzqkLT5yADgOF1EAmOp
x2OlhMLZQPQabkR5wULqCoY9kiJ40qed2Dnx57evlCsb58zs4vq0zGKu4oxFTkeEg8rhoRjsd3o3
um+buea7z+wsHqZesGiAbyK0MndHL/XnxPSk17pJue1z7U8wMV/z32c2F4eRIv0xnfNXm4MnbZBU
Q4s40TYilNS3AEhRHnf09Y781Y1z8iqXh9EYjmacYDf9JNM0Fm8yhVZK31ZP4brnvnIkTNlAjEk0
zgTs/fxIVJZR18HMxhEE3wJrF94Ue3mrwaW9Rr957S1CdwHQQAEOY4IvOrcVVx16wYZjYGt2SRUZ
prgXsGsSRT+bDtm31ZLbFQdDCwA+HDo+ouGzWF0NAZlsgajCwTgv/bOQmtI/CMRx/wjf1Gqh6+oK
BaOH4iA3xfjXYoXWaNmRmuJI7W8yk936r8iznmvviADR9Gs9Db62R1Fi+Ze9hQNtWz2q+xJ7rZ8/
BJ9GiAtyN/qBxPRDvS0lN3hevaOupAFnJhc+NIXDrrO1GpM1IP0s2NRB4ebSvAmcD/1x2mRU1Aaq
1eOazM4VXwPuTzSxQBiBqlgYziO5ZSS6ML2cAmmFKNFxuDHCePO2q7niSLkaKKAZonVEtrzYo70T
WX2JlQT0L7OkbovscxN9wNGtWLpSjASZfmJq4WDKvGkke85NipHQhsGcabnmpnoQ2eLqQbjiVM5s
LTZmqttNbNTYimfnRXPafZ8cb6W5vWk65Vl1Bs8M5Gc7Ut6pabGzs+l9bOXj2oKvncbTBS92a9/m
s5E2rwsO9/Jxo0Cmb/mSvoWc7Tm66Tea+m9cHCZtMsYUUZwT8/Xnr/PoDGGjOlwW8T8mAtPfzAdt
wkVcPAt63bUHfSUiPbMn3sNJtFh0ge6obQp/Z/ShjL8NII3e3p/XTsHpgsQzPjFQtR2UwfBbeNk4
brK48BmRdiXY8942c+0YnJpZXOzo4TKukmOmUodPzpFrN1U+F3Ps61q4fdvU1XNwamtx5PQaxka7
5x2N5QtT7HX/dUJlYrR2R2SC9cYLddgxk/dV+rJiWLyMRfpw9rIWB1BlJkcaJAyb98et6kOjd4gP
R1cgi9aRdsI9XRgz6S+AlYasYgkrKuuhK9su5rTDwF8U4d7IRn+c6/ux7v2oiDXEXRR14zTHLyvL
vHLsIGtnCpkkG3qWpeNMiy4q5jY1CJ4GL4l2jeFb23Ln0Ng0il3P0lelDS6gI+ShpzaXclatLsFg
AHEB87oa2OUb4d5MTwl8a2f8CS6hVXuLcz4mvV4GBvYG2Fw1r9wVlHOCbXmot5XreE60Rrd35RzS
TlFBayGDhrLB4jbKyljrZhC/XjE+wC7ByCKKWX9oMP+vSpLCIS72DEZofwuJbtHfOT/s6QQPvzxg
xKwfU6QON06sfgt6dELt4r3sPKFJ9HNls1xxYBZ4ZRCoBkT0NHfOTSJUrqPnrRrUSIwvqg8E9TkO
UXchaPKbnZGgvr4x/qo8L7tFkAYRf9JHAJ+9MKqMozIWRWx4rdQclLz2Jnka3UYKJPft5V1ZnQjM
wICDACINXGwTOIEsp9NDw1PblylUN7O2tpRrO/HMxOIGYJQATosiwsQuf9AQjgv29gZgBpApaRU8
f2UXnhlbPLh2bniFDuvJezQcnX/MDcweQ7ByGaw9NfH9kzsns6RcKjSWJJUwvMD3oPw7ocHZQhY7
Xe6TfjQ0FvI6B+tqnx0SVyqBRz/xJbBR7vT4f9sJC9+vab0aqDlrGpSHRkP/I7K9ty1c2QnU/qCA
oOlCDnKBybWiujHUSNZfc3Lhkwzm9LzBh9fkptPXe7Ji8557izN7S+AT/BpJ3kGfSejqqTe6Lxrr
ZoPHVeGUWmVkuNwUrwNMQnwUDqYLmic1wDMqeavzxpqDBhSxtO4GCLXSn4xMedHO3FXDYeWJXuYe
2DSQoMYdXqmpUEuSu7TBZtAmB13NDw1SWMrBOBof8ccbs2eEK9bUjTStBpLXHi7dD42kAInIC5Cu
0aRJrJaFeLh3iHtvM6ES0dx1vnCLqx2Qaw/31NrixGHrWNFMEg/XTvemwuCBAn9b58t09pHcJkJZ
J2YXOcD5/qEuhg9mx8piyGpxBquirsY5lTXPpvo3GNYGHWMmR76N8o8kXAtKLj0X79BhpEpQA3BI
Fp7Yrpi506NJIyiR3Xg/TyDyUxfeecXN9vD7FO5+dRLgMt6z2KjgfUT7A168xZlPNHuAB03VaA8O
XvY1B3zIhEXrydtMBq2w1jG7Ans5t7dIumqnro9wvmvAqqJ8mzzGtFcMf0LIO0TyhFIElh11lxRe
ymRethdor8JdA71cKAwwZXi27EXaFad2XScKH0OgscPb1PE0+0avN7H6BfXA+Ka51XaDH2xKr7gZ
0p02f3BgGZvv/wQJ/uW+JgvT1VcgEoCBZXQBndZkOoWmeTmD2H7hWS+/2X0HNzZ8ARVY10QSL/V8
V5+bXBwlOU3CsBYvAbon1z7mm+EY7CtD3lnNKs7q0kkIWwwK0fERjfblps5tq6ftphE8TR53v29r
nzXvuH8V4Ti66WPhS542bjS/2jVM9Hj2zu63K07yMmg8/xCLAERNWjUsGWhihk+03QVNfO2NAyMM
8xaY19Zw5b35LI4AEr4rti9dyLntRTyiFPC/zbUuTvXoH6HMCefRl/KN8ZALxU4v8cfP1k+Lue31
WOhKMezc+OJNO8cea9brwu2d/gn9Xj92YyjyRMrhZuj4rB2tC301cbROX/jCZdJPRZ0YmnHQmwIE
VW2Td9y5bvJOiBlZO+pUCFg0D4jP+6tCFtc39r8228KbSRU03CEDGK/HunyAOG5/pOEXbcOdGM+W
AD5QFv/L0ravS0b3C6UkNvlFXyM5BmGVN5gdthWQA5FHwvElRv0KEIzrWNGr2/nE3mKZTlRaSSa2
c0f/DSV3Py3vlP4XRwqJe38Cqplvx8/lZ/XeBo4VrXE/XqlOkOCJAAe2JFKUZdF6mHp+aRLqPGa2
Mm0A5FZ3+UEDGPuX50V5tme2Fp5aqUb5mNuSOD49pK3tRrkVLKX5QcAs1kpVV4rVNoAOgOSGmKQ2
ls44g/KOuNvUvTGA4XI/9JJRb0rFTML9mDbj51oz4UTKpdtOjayHnvHAnql218xiEwFMSt17ag7F
SlyuvFJFnzlsFUw7qmQacyAy40MLJxp3VpwI8klPgltpD6DW3HaDbe4VeN9+MqA5PhehNr2YR7iR
tn3YlAnMgU0Ps19j2PEms8boNp6jeAfVpvFg6UKrLoitWzmqnBtD6/BFeImPmV7O95DWGmygJLMO
khG2H5Sskxj/yFULeVU7fyzyQP9qNW34ORtr87kKqineGHUx+NJkRhjuJvt5AJHo1+MxeVfOx/yT
FTmam2iV/TQ7s/W+K+eSxH1Om18jfI9gkLQqfciCvD5oUw0phakoL22vaTejHYIwj+gAQ+AP/d1e
yVErc2ezHB/jIHKe88wOShg/rXzXDnMLb6Bqz4+JOQ8fpLhTtmYXHe+0xjbu4WNPd31ctiEYWxUK
QJva7kfY85wPQVjDJ2MeDeJKQnh/cLrkbm6O1sdSG/KvaKBnPhDaASJRWct2pTLat2bclg9lP8tY
1+XpUVKs2u96zf5qV3L2K0yS/jlIJWcbZPq4o/U5+QkMm36rNdJBHwzjAe3t8P2gzMeHwI7nhyEs
0+cxSp3nOE16l8nX/KMNvduHKUwkgKT28UNMreBgsBlf7HEQrJh2xAac24ehzyMEkWq5LzZRFzDz
OzX1u0CWk9tEGbMI+HyYfOmn0PogVQHEK5mWPqQg1A52a5l3mqNOj101RZmn1ZAUz6WZPStH23LL
sJ0fq6aMfmqxBb/cqLZweDm11ydqfe+UUbu34D19kFOl8RNrhp9t7PQi3yRdqt+ZWiw9AkmU3teN
rRRu2qrxvZ5V9Q3xL8qbqh0d8laOdvUcp4c2bIO9qpTJfZg03Xtn7kDjGDGshZtQT9vDnGeKJ6gC
HmwzDPxWzxVPiY/DlzHXOmSew+AQwW5zCLI6v6lqZ3qaLJ73FD2yUB996D56z2tuml2YT/n7MIL5
JCnDanAl1ZRn3+wGq07Bo9RF78PEaZbbUKqKl1GOChQd61pGWKYY9ehGLqcwemcn4XjczgHlm03i
lGs4oIu4kDPP0IVhGfDZsIEXkbIaG1CF5RRH6wyaBQssVPOjue2hX9sgZvkaFv/1RtbC5sLZhpKT
z22NTREWBzfK3jyIOSF1XV7iIu9YWFrUCqdimjukQH5byn6W38RovL0BpedW92ujwBchGNRDMhE2
KpJM4F4IdDLmoVdqNAFVjpVtlyq+1YcbO7OByMauVWW7lZDvIpET9hh/YrZAcBEtMRUhBDxpXAww
mFUujHNHT9kYP0KIj16SjIH8BL3oEB2ctdvryo6BVYFioa45ZI+vl9tJTYqD1StGwDLbWXWV5Ese
5CtVr4v4SizsxMIinGSyVepTHQtJ+tGG/M2EjjTQ0RldU5q7DDFeLVH/ElRVsEAvbrweZC50qbOg
ImM8gx586VbkZOa2fPfXHxvDcSClqO1y+10gppKjFU5dM9iefAy/KBWC7cn8tLIjxMc9v8CB9FDv
UsFLAbNbZkGaUhZHs7YFp1373dhP+347bxFbvFlHTF1udkIzQVjCWDMCKkuO1WJWZ72GSQUypyj+
2CvRj8ZstYfBnKa749Ec/cEMopV9cVnXA7JE2M3wHWVyTtoiyaFGfZTVsbI9I3MFFamI9fV3vdce
mIvdrVKRXnucjFDS9bZo4FzsDiY36zKQeWXt+C3fFA5Q2Hz2JXRo+wYy55+dqt3l9uCvZbOXJ4wx
XEATYCeoekHTwGs+OWEwCsFTn9i2R7jlmslzmSprT/LSdwgToicFBNS5IMVrUlUJh96wveBbMWxY
kfxx2tN6/1TiihEueFTu5c9rxbVre4YaELhBQaTFEND5uqw6DnOznGyvV8xdrdc7OL02dle7+Lat
Xa7prV9dIydbMwWFyMXMfZtPSg7Vj+3VRolsVqZBeZEP8D41U7BdOXli5y1PHkIeYnpRhfNpiYes
h2xKxBQjmDMNPJ22Dw7wK++yBwFxLdxV+O6li3yd1KYiSxJxWeFutCxrTWkUJx20PSUV6DWkTXpj
shuhK5o9kFnpNnz/l4eAWJ5o6P9hd1npVhBOz5tMuGYqsX+Bx+Dy4j63s3DM82jP7WyyPpHeO9tp
b8D9KwDDYipzNSC5Zs0CcgLnBKeCntj5xlQGuTgOkfl7mFh3xx3j/QfLLw/2vvi16lauWiPpIwuC
7emioO3oM7pNhsQF6guoEoWDd0KRF61pMauwwpdwzZdwvKmL0YGmgr9YWimXjSENFjPL8kOhfR/a
1druRWuALSH4qCnHEBMAJT9/eGGhlRXsFragbX3sd4KpwN7kj9kqIcm183xiaCn7aNI/1NIhxfsX
3a06ah9UuZw3aTl8ePswX7UjQgKKpSBJl1wdFOIDdTBC2wurf0wFg+UAZqZhbdNdtcIjk3GI4P+W
0VtiFUqjNA4zilq06caHrALIla9w6l7zuLyU/zGyPK5yONNnLQLLswrzs5TD9d46L/OsbtuWcYdo
//aDu7bXTq0tDq2emlqbjFgra2p/g04eo3hvm7iyIPjuNG5lyO7o7y1qUmrcymYRNbaXlnLBrDBX
ys6q+uOmbefgaQzbceeYQ+i+bfXKwgAaEM3AG8apXSKKc1QV5DTDP6RKz2WZbGTj3dsWroU2jERz
4zOgAsRuKTcFv2YnDxYXSPEyvRCLMiGculUGQhMcxWoMf/UxnlgTCz6JMPKosquY3J/6TOuNSvqQ
mK1/jOWHaCi9NlnbhheE1ERr+HP8q85UmnlBS3FE4iHs9Ngh4ztu9V32aPq9DxDn9rg9AtFOtuA2
v8a7lsnF/Gfm14/d03rZ7cqJ41PAXaZy3KiiLhwVrBWWOTYNM7lRv42ixHekdKsYn99+kxdVU5bK
3AkNUeEVLxxuP1L3A96H4qldb2bU5XVkFMJ2jwLlRrY/y2q5sjmvLkvwiwDOBFO7HPbrKdMieCHZ
XpTMd6kUfAxU8txwWglxrp0B+EsU4g2ANxc49+OsG1UZ1I6XafOT2js/p2Osr4Sl12wwJkTILTR/
LkAiWj9oZjAptpcF6qZGAdI2V4ZKrm38Uwvibj7Z+FGTzEoHtYeXh+pxk0vTc9GYW6Uxd0pNVWmm
tr+ypld42SI0VJlHEOy95GYXez+vFa1sDbII4725C2+V25kRRQaXqx8vYkInu0lf9Nt4feTi2lJh
OBWDuiSFEMKcL7XNTXvuj0eb8Rkb5H7rFh/Uj0jnMQxKiQCmBcTcGJ++WeWgWcamtBlVuA6QIRFc
NBdhPoLCJeUBqFmGLRWurcLQABwPe8HQdITOEg4aKKCVler18hQsjC6Dg7EZdC2RMNqDMaVg6kVW
4s3yyuEWLuL0Xf62IkBM4JTp2S+eqa1Nx6QqQxH+Brt+N+wbn+ba+hzmMqbCjhjcpfNB6wOyxYV/
VoLWkutRhh3+RuAPAhA5BsPC6u0fVYn/PAO6tf/9X3z9UsKMFYdRt/jyv+/jl6Zsy390/yV+7J9/
7fyH/vtd9at43zW/fnX336vl3zz7QX7/H/a97933sy/8oou7+an/1czPv9o+616NhL9K8Tf/7Df/
36/X3/Jhrn79/W8vZV904rdBKV787Y9vHX7+/W+vMl//efr7//jmw/ecn/vQN+mv+eIHfn1vu7//
Tdf/A2YhGVohwAo2FRsimfGX+I5q/IcYn9Co7hHpcKHhQIqy6SJ+SP0P2C0gAYXERrToxAx0W/bi
W5rB74PigqYdbgCKSedv//PBHn9vr9/vhAfxx9f/r+jzxzIuuvbvf3uN2k52IYUP9Dzo08iQ1fLZ
tMVFphLVmeZg9oKTPmHWCJeNQlR31FBMPU56N3l1A2nCJgiHwvk+5Gk9vsuHIn6YjUkzd2/fdxSx
zg8FHwfRQQgIyAmFQLUlvn/iU4ehN80wMwZ3LjS1gUQnMs2j141RXjH2kZI13xQDZE6e0bfTV/6v
rrxezYomhnEs1uLtRO5fHtDEmI93odZF9Y2m5sbwDgn7eDo0cYwuR5HbRThvgO7A7t0k9VQ8tmjd
RRtt1qt60ztlZ3hRqh6bm7LQ8uGmVIZW/TWpaTA8W8eg1BCXCrX3R3UsW69BQ29+JqEfM1+zk2H8
ESKTFfmIuQ0PQd+XBvIcDFv6Xeuk897Oct1043HslXdTK1tojaDg0hjTpjeGOpx9VbVLu9y0qBoQ
a5eJ/I2miGr/jOmKFL4aJI61SY2wMDddm83hFtUQ/fPYAfq5SRMt+xIO7fSxZhJ6W4KXmMdU3WiR
ljIm7MgRXEDk3elzBhuD9iiNsKajlJLL+6bv2pRI2BnoDQZWMe2sQeqs50Huo8qHgyW2nlBlKYmT
Y0s53vVy5vwCPhYne7prqIDMyWRYVF+4kR/sY1bYQIaPKqC/graML499MH3i3Zu63wVID3myHBrS
kxyGs+WT0xiJp0z1JKWbdETPDFLtqmg3qWOhcNVJc9x8jQyzVr10LqfBTTWt/MmLTUDhzEU8uaiQ
9V+rPNLMjYQap72rbcd+jFWF9znSeU686DjZkY/MW/erNAsKVVpRHotNUuvy16ag++cq/VT0O2ew
4tyXj1lpbGfIlfVN0XbSXcmen/3YznvN1SMjTGI0MSc997pAahJ3SJw6YfV1/KuNChuislKLww+B
I9XSRpNyUZhSgJ75sZVY8iYUBPBbsy6lcVdmIbU1FN7yQEHZS83yH93QFd/HKku54dowK11lpnSP
fmporM3+LflqyeO5YJltJHcUDfJlgbAZB9uJprp3ZxRmpnoEfxd4c9tu5Py46c3gti2791aD/EH4
PW938ZRu6KTto+L9OOQrBYaL0//6WSxHXPqCBWfRzMnYvrl8VA23rRlfn1CIWQmgFkHhH4v9p4El
FFtth6FzlCMCQF+AcpYrv32Zmlz8+mVGiUhP2iqR4Q535abe3CN2trF3P++fd/P2wX94+PrV979q
7tPbXvPiqeEzqc8raJTB3c7izn2mkiVJlM8F2rpV0GzzoqNHqsnPRg7k9m1Li2js1TuDY5dhFkdG
gltrYUk6aseksHpU+uD93VR63CQeqIpZ2jZGUVR7aw6r92/bvFwdTp0yPRucKSt26rnNcUrh9g9r
2ZUc5ANyaSNrDMY6a3Xyq2Yg/xNBNf0iY1FvyLpOTvQMBGFsczyr56H6JBtrMJTL58daToxw4Z/d
bplTK5KJkaQgVD92e8OB9t6Ww/elFX5/+7ktckfeFVrQpAk6kGXqdUtlnEBquXrCWXbzsa/nz2U5
HZv7zpDUclcX7fGWGrb9I64sqdjMYVZVK1f55fPEwdIUIDuGBoNA5nypsT3WajInbMqsKjdd8/9J
u7IdS3Eg+0VI7OBX4C65L7VkVr2g2hIwxhgw2Pjr51DzMHm5V4mqR9VSt1StjLQJh8MRJ86J/jh+
eMvsuNg4dJcMEdCHA4LiAYK6TtYHRzvAFkFdqurkl5HPD51jF0k+Bf+8IAgAYjjbxzsIZ2ytKOU3
s1/5g8R+emJMY4w2JE6oi9S2tN4wtbj0aU4GNi6wMaGL+FddYuWLsx66eazBS6Uk9q6KQZ3SuL8+
do9LNuAXULoBBBskasu2vku0Zh4LM8cUiFk8Kp0kxJ0FYk+fjxsVhejCWjB/4ix45EVVYnmdvLOD
y1iVhdXbKY+bJ+J2ma9AC1D6j7nv3US1t7Gsc2/ACUNajMFkEAOiLn5qjs6NFiAIwMi137vsapYc
Oa3L57re+ZNdbVi7sImgoAOjPPrXEJaIVrGpdcvJoxyxaZJXpffdc7cmKi4aeBf8vNPlWAMd3VlD
Hre3dPQYB415ddvKyj72hQthCSwKIOnBOxGhYj3mBcnfxqehtgFSstPQuYvVEzOANdP9x3YufBx0
+WMgt5fLHY3Q09V4ARCtYwfm0bgebkZR7ylvrmzRbiznzEzgLlNBmDJGzzMErOHUzEwGj3klVP6E
bchD448u8jabfhnc+T+Ygp40WtboQqJOty7vuya0ct0MQYqbK3Xym0gY5C4b4WAN8VunaH9TuHdn
yJgGvXiE8dRygqOYy6MyxW7uIBLYLhVWcY99vLUhuZuAYOVlaDUgPuSRSvnzn7+fj/4MVKpwT8Lx
V4drMqye3Gm0UyKAbSsxXiCjpGdbt+Qlp19KFujqLi/faBUyoLNMY7+Z0M/C+8W0XwfON+6MVenl
792IT4Ym1pJqwktOPUTZjeX1OYISnnEgjXRr+8Gv7fmbqoXzlg8xjVKPqPpHW2oH1RLgBduNb3rB
RzHThSrrQuS8NM1PfwPM1euQcTmmFLIUx34Yo6sKOj9HcHGQ9OOvdna68a4HhMhfdL8wMrFUGU4i
sFv2BDlikFZhsLchRtezOqPVqzdttGzOdhXZO0gaAEhB6RhPltWaDKWuw7TnA59/fLjaPw9VQprd
Fv/E2YVyamXNswdobSsgvITOan2soSDAfnh9ojaWcuHzvF/KGQXdzMDnZ/ky9eDpblEkpfc5b758
/GHW1dy/5/rdhpH1lwlHv6kQkdMh2F+9dMlzBowVS2KSvH1FN+MIHoENx18Ps5yZXHk+3tzgljQw
WQ3722mH18ndZ1jFp4rK9O3m+Boe7P2GA259sVXYH8YuQlkENssrKz4k0KEejvZGzN9c2PJF38VI
XXogsEQbNm2tHcZck/Cw/3z3B+vCbj5lxybR+zH7sfHyOotU8EWg5UIfqa4HqomVx8fKZV2JeUdg
jYcXatU7gO03TFzyRHC9AR6H6+w8obFpJerWIPYrO9gDkZUo49yjL7rxjdbotb+OgSwa5cgQmTTI
3E73T1Z5bQN5FWDi49W/Bmn1t9tdnGwcq0v7heCLSwTVfICRFk9595GGzut8Nvl+SqX1YEz/Nqnh
68eH6kK0W9rGEN4ComyZlT81MTllz4yNaKe8KTGFSaoJRE3iD69+f2zo0odBZA3/clIE0Pw4NVQw
5YKlbXE41j3YHk1FEz7bm8CjS0H1r/Q45jCBlVkPVaP+5M75ABf72SU/q+QFE2hJ9vFKLm0ZSslo
RkOzyAcM73QlViFp3MRmBPu7fIpmFF8lqX7N4fTk9s2vj21digVA/OD95EY4NWuAR+mODrgRcj/l
zqNmHXJMnjn1UU7TYZZ6I9otn+DkHYXjGQWgCwF5H7KJ9RMYlXXFaQmfjqk2V40e4/vBzhuM+Of6
Gx/HN9754kqG/b/f7uhNYxAeDVSUE8K1AFyF4qwu7VmmdmtSoN3xflNZX29NqZ+7IPwOrzcgZwEm
wFv/9MOVRMoGRbQxjYyit3k0WFkQWtDD9ph6/fi7XTLlIFFZOAzQk3BX94aFHa7taKkxefTgWxBE
IOPBCcRGgDhzD/TBoM0FzBtQdnjQL676LkBYQaspnZYVgak5oYY/Vm2wI0RB8ZNNSzCHJug/rgwv
BEwDE6wAvMdnj58Q4xaAS1gjvtVvBy442zIFHnUrvq66cC6UJWAGSAFUmFBCWHfWSW0Vs66rKQ3i
tkqs2LrSgeRJ57c/Sqv4MlnqqWHzdU2K4+QUXz5e4/m2nhpfJRpjNBuLymJKI8/yU9lSzAy05mWm
3g3mOL/V47T72OB5W+nvckFjjeYjmlXx6kOWC7OWbDAQC0mCIKl5bD5Rj5idM1ZsZ0VoMrDYAxR7
HswxkhhtkYxM/+XL4kZDLylGeXQd18CHxsLJwpZzBl2LNuDgUndswGDAF7Ox3vPj4S3VJ9Rfcbuh
obZarkU8l5Hl1uHKXAl3xji0bNqkjK0t+NDZpwygNQFQw1KzBwfiupvLRcMnf+kpzeylHz/r+XeE
YRlU47t4I/NYosdp9AQOBGEF5Y2FjnwNkGY9cUk1emgMFJVGQa1gqYdO8v/zI612jlZRr6wQdUIF
4QIblY6pEpmJ/3zsj8tPOVnL4o4Ya0DNGrghAGtP40oea10jmkyp0DedxsyQ4on09mSw9x8bOtu0
xRCedXBvPyAALZwasi1mKrR5pjRsIIJUdZhULrx4Y9DmzNv+GkE5nCz/4CI9NRJicA6zKAP0PJvh
M2+tWxeubdppA99ydn3+NYN8AMkUgv764YjdFHboyiltSnVtfPoYePzBouZn3KmvxnyO6y1a5Yuf
Cd3yv9yegJusFlZgxGqA1PeUeo6E2z0MOYhEylvGt0QdLhkCzNRHyQ74I3utieVqpWahcM8IwpDz
sBkMOYjJWTdias+ydPztY7c4O7UL+TySf6TWqGsABXD6xXLp4E8dgS/Y6+5KVV71tkjrGaN2Eaoo
/0qJtVw27jIMissUVhH+Ts1pp3DHwcbz1fRzWkhzh2UmQczSvP3uhzorphdag5xZ/h45lLjz3x+v
9oJ/giALtRVghTzQGq4+I+DIXdyDVQTzj9UnMcsicVBOdOL63x10kZtFFQcKf5h+Xb7yu2wBStrg
w4rbIY3HgSW84IAvyJKlkLVw9gFz3KeiwM2eoFxYbmAsLzgQPiO6AGhY4zpfFwgi5UZFgVnCVD9E
IMWCNPzVx3t4wWMiXJvuQqiEHG6NtY4dUHcgNmJtUsZpXWP6tIg8lQTDryh48XtnI0FZvskqQp7Y
W30zNVZOoeIByK7QQKAbycK+LSqz0eC9sG0oD+G9jMQVt+R62yzQtE8tk1hVRO5EA/oMhkld0IuM
KYaQw/+wJpRl0anEFYY7c/WmxTxwjybBOKSgD/xaUPKLAvSwYeOCr0eo/wfQzVj4ZNYt0bqXA2aD
I4imOPkn25nufcWfG/rPLaEQrSfMguAxgRGp4C87yDtXB9xA8d5x+hRR5Hqy/W9O124N8lxwOeTc
eDP95fRAXDw9Tkb0I2icCwyueZVIHA+zIE2IsUo67tFKvJOxvfvYxy/s3YnBVZjKua39mFl92un8
zpvU0ZO8TtgAirT/YAjASUjmoeaLJO10ZeBwypGp5ti9cbwjPb/thXut6ublYzMXNpAEAVpBy1zS
8rlOzVAGsC71AE9BZy3tlQu5PC6eOJe7cHRyNA6jDUj+2QaChwyjZKiRozmOqL8KgAPPO43xdIxe
k5bufe3oo/RJk/Ex7o8fr+2yKVS5cJ3g5ly/NccmCqpiRpGAeXofVW2XBpP9GNXd1nvs/OmARcWA
PCONRqaGLvLpLtZSg28/wKJ637qz5fSnU/qXayqZuGZ4GIl9iwOydxl2lTj/6pGL7YWfFsXypYe0
uqctZSpP2DnqvrHCG3RMigLJolVumDkLg4sZNKtRHEB3HK/q0yWGwTQpKKnLdNDfZ0oxDvjSOY8u
Rnw//mhnDrnYQYsDdTB4PgZQTu24gElBvCCUaeN7HIlA8TMkil11hs9JC0meHct7kX1s8+wiWdlc
+SR4o4O5oLCJcJXVbpOBUmFjWWc1MZhYBKsQeME+dab71hQdG30LL5P8EF7rq/g6TAGcqtJy47a6
sH0huroI73g3LMjn0+1jMi55OAUytSIoftUipXruk6EoDlrVj6qVG26xfI6TOxhOhxI1wCdoJi9j
caf2iq7MbdV3Mi3HFgKJcdNA/1LbZLRSHrX+Vmv+ojlkMRi6haufHemBTI1iEuYg/DDsQQ8734DE
Nd6PdeltrOyCUywHCoB/OCQKVqszbTcsL/liyiui11lax1jof30UwcCCX0MvHkUk6AGebh7wqSNG
a1qZBtS85X38Kw7lrhCbZ+rSrgFEjUoBahsoUS1//+4mtl1W9ahTyVSEvUl4Pn7xeSASJAEb3nch
SGBB/2dotSB0TOTUjtgzQBGvxz4/zkE3pa7MVSImsnGTXHB1EDagarloDwDnsnL1EVRArgg9mRZv
4Fh5UNn91qG9sG9/JWJQ20P/H4D0031zaAeEOvOHNARhXGLjPpxo870y5Prj+HPJzlIoRykPt+IZ
yKAr0KM2sQEFfjNCxCB+mLl9NO6QfWxmPWSFpByRGyMyuKqWce51ecSNLKWAnIBLv1ZPJErkTxSz
60R3ac5eRapBmrA1nXPuEWgXIxShfIh2LjK10y1se6dzSoPsGbMJjyyar3pMSk6j/8u1+8PHyzvf
RTgBLicfUQ9Njr+X9Dsvt0DVgzLH1IPOuMlaIxILV0bdbI1Vn7sdzCzVeZSwMRW37joVpO553koI
2pijFX7n5hMLxjTsJqSe//zCwX0LKD3KZv/rGysXr2alkGyCJDQAXDwLA8Wv1BhtjTZd2Dh8nkUt
DZAQFARXVoa6kHGo/T6dxDeGf/H81d6qJmzZWP7+3cdBoIUGk+X2qY/xQTn/UQo66eVWr3jLyir+
cDeY215hv0CeNiatNBAWtfXB7bYehRecAHEHA03QrwA6aN2yi4o+mluXYa+agaejTb82Qt+ZoruN
uvlLLprHf/Zt2AO4DlcRTvHat5vS5c3ctT26kME37XQCbKP5Y+/UWyoEl3YQSk7oAy0dVUD6Tr+T
bGI5B8DIpnxojl0x3FeD/1YAr76RDy0+dZo3ICn/G/FQclzGBU/tCN7XVd0XfeqxKenzZtePwcYz
90LoCZdT6oOqGp2mdSo0A+cGsoy8g7YvRd6dmkhkU78Mr25cRBcNgVxxGawDGc26T+K1tiazsDpo
gJZJCFb8xmK7ofrBXPufXzTIv99ZWu0a0ZXV1SMsCQMKkFgoB+gYrsG2FA8bpfRLjrDUIZZziWQy
XqU/pT1RWjB8IAf1ODBj30PE7Bldp42PdMkMrCxhDgEI00OnfoD2vd+Pukfs4fyRiPKFDt0RBcmN
stul8wpyJzyTUEwH2ffy9+/CD9BwYwNpgT5l5G4sHkqHpTN6c6a8tuTzvx9VdDuAUoW4DZKGVQwa
VZwzKige7h0mSQxE2flLj1v2YyuXFgRIIgoEHvwb9eDTBYGZxWamGfo0NKXM2gEUvWAtk01zY7f0
MZL6H+f1sWtLgwCrAp4d2NhgtSxd+9zPNQofQkt6CD06HUhl6gTjTNHh47Vd8AmIV2GkChVSlGTJ
8vfvPha6tpjaaeI+1ZzfTHb/2w7LqxaKSBt7uGVntSQ8ZwanmQhqOZJ/4n1/tOYOzLy1vXGUlqOy
inVLVxG8IZhVQ+F1dZS6GvMho6tA9T1Y7R0KR27Wc1mwXVHqMfErlz0WPYHME7WiLT+5EJvAOo9y
MyCDwMr4qzWOIwVEPAj61JT6RlE7kyU5zMFDPvyH3QRuFREQyRGO2doj42YqC+GGfapM1Ca67IJd
PYBMsVcgdP5HB0H5AYh2tGnRn1ji06mDFIjsg1V3qPoFdn4Hvor8gPIjR0AcrQ1TZ+dsGexbRhKW
HiZsrb5dGZeVqmchUyeJs+sy+f3146X8vYVOnGMhoobCggfOgwUFtDJAxDz7uW2hKs/mVOXFdaEI
BpPp59aEX1kJyYXayb/UQKJ3zXiFV/hNSVuS2Jxi1Gn2N47emasuvw0YAiJoOYLIbf0ixU0Zc8xe
4EVq2F7K4BXUfE9Ap983M83aes4iGm6NIJ2VRmATIF/QgqEseA7jAhoGWZtZ3vSUdekYNg/+GGDW
Ln5SQ46JfrD4tpjWmZp5S17gLADAMvAueAqhnYa+sXvqR6VnmIn9SgJshU6xUvpn6+pPBdS2P/7I
Z8kOQHALXT3QKOByRS/81M7AmqLnleumlkQnPGO9S5/YrON4w1nPDnuMETRcO6iNoPsJvNKpHTtg
vldGDV4j/D70nxzIkvvGyzo1bSxorcKOwHxqyTu1VHjW5Gj00dLKvoJwDU8e9P57kQCWOcvrYt/f
Hr1/fSOvLC57/O5S0ENY0A5qK8Atxokm36D5lxpkQv/8pXCpIrAAv4iUcY0BacccoLK2R5muq+PE
77tX1By33OGC2y03NzBei08E66sUz9LYoTnGF0vR7kM27wNFDyVr7z9ey5aZVZScmAIFAsFa+sC5
6mNxkB15ggrlhpmLTvduNasA1uam7KIeqwGx6A/0WB86E954QmY+YsiGg184SID7AVqKcsyyfSu3
C7kQbHSxpLAdQBjsgVoy3HDtCxHwxMTKzwQ6pETaOEMk5uI+0gRyNLojzzGbeWKcChlPFCL09rnc
KJ5dXBwAOSE47/CIWE+SWhU3jLoMi3OLeqd7u78dW2P//NgrzodncZACXGnLkx8v2HV+ikkFJx6b
BqMmTjZCmLBITAKw+J73iZ+83DpDAjrIjWN1yUcAywlBaYKzBec/Pby1o/rIcoAIdkv1WgNIkPQ0
uJEj/epWzqePF3jJ7d/bWvmIRdrBYcsoDchp6p1sRwssP0h8Ogwk7/9/pla+4msKAoQA82dWPSVh
/9VgFmne0ju5kIFgkhTNZcC24fT+6hjTdjAlQxhJH34+uldgft4oLZz9fIKyPXIpzNPBzBnsjVgF
WKQ5Jpx64BTd4AVvGvD23NXx9DyofPfxjl0ytuRtIBvHv85AZ9zTIELCZFMahF/M8ERbtlfOGxNW
ktN/hmktKBkCI8gR0QJct//cirLak3C6kbCDcOvrCpCjrpAbqIczf4MZ/MEQSYgGIDKJU99mIkI8
CVpgzsryEGl1nFwrYaCI/njnzo7QYgZtj7+VbpTYV76GHGweoxJQyNkH5a07VH0CRXdvFxQ5QFtK
jBtf6rynCZjWMjGNFjQmBs6GR2vM9tu6F0E6yp+lBf574ML8+NZxHng8AvbG0jKPD5beGqU630/Y
RfkpDAEEOkdAi6ljzVShUxaWfA/Gf7AlgIGau9nH+3kW5wHnxHcDfwhgOAEG0U8/G1DdPjU24HXD
9MVjD1UwZ567EwIuIpo/edxv2Dv/fqf2ViEwNjqigFeHqaANag8E7CTdLjf7Aa/Bj1d2fsbAYL/U
pnGigRtYN4RDjxM6GjtMv36ND+LobYsELcWFkzcL9g7Dy4jk6I6heLd8wne5WFO0blT3XZTuecb2
9S5Mf9J7+6b/8/FCzgc8YAc16UWaDSBI/Pepna73Ww6J0KWDBG5Wl+9R9joUebQbLAFuh/aFRu2X
3KBXjFsrh77Lxpm7dAZOfoF17I2AX+p7ZJpBiTdgUlneW0dEdKXtmiTNjFJfntvl55p3bQkUKPff
RG9vlK4unIeT32GVX9U+yPr9GZsw0R9x7ycTu5IR2Vjp2Rts2WnAnDCFjAbRWbMTL7NAuONipG1v
Z8CPyj5KCGuzeBRJrvc0jNOiLDc8db00AP0IBlARpZeBA5QnTr/v5CEis7F0UgCHM38kCYlf23+d
RsLkRoiqFUgSEJyhiLb6hq5EM20mAdQ879Vb+ZU+/6OT/v35oK5feI8CAAeXrX13GGqw+s9ysp30
9a5JZBYlPOt3wbWTfv3Y0NlmwcbfyRDUFAHUWRc92hojph0phgxA+ASHeiNFg26aj9/0/bEGrzSQ
iYsR9CGBgF9lTo0Xg3yfNjlS39oZnjHA77IMs3chSSoTUciBTMRnGauKqU4HywvZbuJC+YlwrXxI
4mKsGjBD1ChljSaG8GWInuaNLMq5PLha8zZrVSQFqD6L9t7xVDQnS2GsSvCNoN88ob31ZBEKPtAi
ggZZMmMM72soIVuQWIXlPDfCmx4Kl7rfWCvoUw580TGXM/AN+TS74Q6kPkN4x9t8gG7BPIBxvvNB
EgD2H2mHh6CrJ5xUkNOgjTt30UNcWMBtz9A+QIAJO+/VsbU77WuK8mPiz3wuwIJjWW95LroiC33M
IKbTpD1eJJ07kyJTTW6xNxGUId681LPVn3bORb9rmStsUPDoAapwpg9K+8nueFD+blorYkVatcYv
VcLrodNv0ZgT/wuIPKwMJS86zDsaD4ZD96D1rc+lqEl/54Lyqi0Aq/Rs8kwBb57LVAqXRTtRLtzR
vjfFjkn8gWKWS5VC67SDKATuTlpIKT6RUTi6To1w3PzO9H6FObO88wo/6Ubae+D39oP5oDFL9Rii
Xlgkqpyhe6JGHctb4hM+Xfl9DkU/o+tBH0tl5Ge8LaF/EhqO3K3sx8G5Cq0hCjK28EA8QBRVRIeQ
eya+1Xr06rfSoZAeBIG40//uWCHobiCWX1+1aqLFNWrOPXitCoSchAiQwIR+NdIEJOqBxtcCkAQT
PMyih7w0vjhyJ6zEndPXRGcgmQF/N3WknBKfCwNsplfa+S7GcKPz5NVNHOzLGfzGaaC0xdKKWc13
ZyEART20BoFZMk90Dh+l5Yk/nV80MhvCTsa3RVg30THoic2SllBqdqAHieQ1KBpj74tdgHhq5wfC
a6601bJ8H4ICy84UyKf8LCZz+KuN+urL4NB4h+PDnb2YWUxfjJgG8TC1lvEfmWj0H9rjYyWAMcaQ
V20kMMh2aOw4CTC9RG572hOU+/oJssRi6EO5l6wLoB7p9s7nxielWyRRMflzFrZt+xu89DxOZ1Qz
+Y3hjS4TeKqtUyGJrrNcwRvveT+XYHjqZdtnQ5V7UMMGpBVvsoIy8qwMqDozvNcw+1VjGcPTBKje
Gx6l2tlZ7TQiGDjtlXasT34/F+jcSSt+m6qJQIKxIyA51ZUvSVYWBYhTLAl4XhJW3J3xaLcG6DSo
KSr2QS4tk9K8Glja1zLHu1rphrq7oe09FI2lCeXnGb8EQFmEFuab7Br7IYpGKAVZc8DjzG9ryR+m
Gn3/l8JxLf0SO21Fr8GT5Y/gdFc+GM1SksfF745KEFDIQivgohyOWt9sh8WXmOXxJ8JQPE/iqKys
I7RgwRHs8Hq+QSWbqJsupkN55+iovQPxVvVYYCbjRxPYokcGLov+XmB1zt3SF4E+gztQDdqGSPHX
LvLBqem7QwSBHiIYuI2hbesAxR7O7G4kPOqugYrRz5Niotw5eGlZ6VyRSd86FtN4jWuwGt+i0l39
AllM8KsNjMW/My3okIWLYGnm64KU17mLQng6QFBaHCwS/ChzNZP7Aocf7YaqD/q9yy2MFFdjPUFc
GiMR7q8JJGcEgid+OCWFnML6scBPjw+qGXSHw49UwE2xHyba6a5St04N7uldQH0MCqmhJGCY7IlV
Vt8H3Li6zFoPNWua4Nnf8UdLzi260oq3vEzdaUa2FA7N2GfAKAryNFAfzG2soSHFcL816r1Txq38
GtQ5cw+8Kyrobc11Cc2rvB4eSNWV/ZE4tAnuVNtIkIaHLGIA6bG2u217Uxa3oW58cxfFOgxvek+D
+xL0Nj1JtaVz9gzu+2Hel7nwqocyN8a9s3C6uqSOhrE5WiNuvAPuduI95JKr+tVCfgdknppjTJ0R
DU1Pt4gaO63liK5uPnsBS+jk1N3jxMuwPNSSeeNvmxW5deSFgRJPNZL4UxeJrsEthIYIVuJilsDF
JsPLg6EbVZ1gytK4P1BuHKd9iBmidqcDG1LcHQLAfaAcdQ+krLpquGiPlbKlcy8sLYq3PPCM3Av8
NvoQhyMZrlTjtuHNWNUE9FbhpLHzOHWDPR87q+3E3o6asnr2jD+zK8zlej9nzDpUN5YJPHbsAkvm
V4UeQ75XoduAXM4oxLW8bZsmw3R64+xpwX2duab2HhuQ0vLPgcBkEv533yr2eob5x66ZY7Kfu8m1
/4STGfIiCQvYAaYotMrBy/rK+NA5skM9QKYuCloCJmSgePjRQ5NI3GnQuYgkiqsp+CNIHr3VWnbf
rYY4/KmGBFEdJjYbC+erBFNgw/E9wbuWWvMI3uaCQz/qMykFhRCMJwXDdVDROeruy0U2iyYlePnE
cxCDAdDEEOrigz3J67rpTXVTtnRo3gZohUJyrFYB9X71FIfh2R/KEoUw6FFFaTU7U5vYvhn8dIoH
FaeK8vqz1s6kEvx6QmfKanhxCFt36L7qZq6KHe+cEbTzfVWzpBJQbQL3kleFNtSQBBSZZA3Z3MwK
htb7ZEPw6FnwES2dFs3C4kgt5RknUcJugn0/dfZ4CHQFMaeZDgO9a6x4qpwkyosatAS9YPI5cqDj
hN2mOeVJA20rlrl4lJS4iappPurSMvU+B/WLTPOqhDhV0JFa/oSyFnc+5W43O88uiAKdOzOZg2WH
zxUvdmzq3kgds2/KpfmveCIdYO/sV8PZsaya73HAi2+WX+TtrRBOkb86xprEHvJkiJygwMWQ19go
Nx3qsbJfq1o15b6MxumL4qCHTI0vRZxEoy4/E7u24p1vRue2hQPzrNN1/giaovpTraPPnTUICUGf
gQUPDZ+9/hgCRt4DzYE/RzxULf8P65CbHmynt+cEm9dBhsLqqvFqchhg133jW3NKyTSaXQ6ANju4
/mRZiQt5syD1u7neAaAY3JKpd1XmVmXnQxVraprfDbQd48OQO2GdSinrNMr9/lsfmflljlUY7ojI
8RgsMHAYXhO7CqBwb+O6S1p7rPwfnYh6nlYYfilTpNyNBQBc0GHAB9lMOeyrvhHho8/JGB1AF2sX
x3ZStMKVjgS4eGjCQjkZll+HqV/MKJFZApOHoORX4cKiCc/P8LxCL7f2kcqkvPZzmsxaAv2Uz6RX
Dz4ZPZ1VUaBaYB+sWKRQjua3tQgrRLbZkuFOIYvqs9Krpi+WXc0WBnz9ZkjkYFCds3NC2bXRpPHS
irZtmHr1qJoDMYR5x3lQmFLPy8G2d9R3arUfwnwU13WrloQEzzsH0t25sZNWVb6dDLh8y6PkXVQl
WtrOtwgp3B3Y0SNwERjmftNkIfN0Q2m+UjQVMPEYSjuG405xe1PJOmA7tPECmXCJctw1KgT7umjw
gsg7w1IOAurftGsE7iTTltGT6WxZHmvQ5scYpi01lEfzpbTU2NR8G0cQc16XcT3Zu3gKA5zwzmtY
kbQ0YN6+RuyM3P6xLzGglfl+ZNlpHE5TmKKXPzV4KceYTp6417k3TltPTz0PF8FRTB28ih5wpGTu
mAvsNeg2zJH0cPTrgFpi2HlRW4VHAm27Lo3b3h8OVuVEJvORZ6mUFG4psgpDgBCYIzMQAl5FVAue
U6l0wgNOv8p+0DzF2DuucUwGu3+6AUy4GEfqMLcB6T/rbdBe/sJlOf3E8uoWP3pqb/JZjb8tb2bQ
Nqub4dGrQSOUBtopR3ScVWF2NlfT797oyaRiVPprpXROQeMBFbiUg9T9U0djWsMh7fC3Fcz+dyqM
acGTFrdPXZ2DeMgHseIzUumBoLtlovJOW7ahKWSAMQ1m0L1psybwKv2U10aHCZRTY3nwO+3Y3zsx
TSS1jEVYWhBBZxSJoaiArFvWcu+HIzjsrBbCe/eYf6f6Dr+yrbJSlKqDs1vkMwUOLH8LyVT9UV3l
4M6qmSehQNiVBCseyMtkpD0iPx2cWx20drEzTvCnm2IkHgIslPV+KOqapC7U5oIdODcHjAFOeKel
lu+an7Oo8YFljTFmS06OxAwfJV+4LYfyaDAhOuxk53di15BqeB3rzi6uapQ39M6Cb9cpC3316lSA
Ie3CfvQxo9qNVrQHAeeM5yWhxiDw0OB5DgX9TIO5l086cBt7F4DVdk40BLPwKCgB+0kWELyduBOB
jHLceeWUUlWOuJgDeaiGaXhzZqtQV64a4NuSjffMd6Y/FXSocTUWxVRm0HDtEoaXyI1dSz9PCA38
ZzHKvWvnvt45s2q6zM0hYnltK9k+uP6SmfUeaZq0bEG2gUFJkEQMBkxGhJXutxyXZspy72nuctZc
FRI4lxfMmckHyxjIAhqt7qamcpA7CuKiqrt0oSBgQZBz1HKuJrzxG3U7OX2H7mHQ0YREbFCgc52r
G0GMk9o9x0vMpqzJYsjMXdmq0LdgpRU3evYhOh9KiBzjgZ9IZ5gTAljeo6MqUH4SWWTaFvF+Bmfc
Aa80kL9XLrjf3dnO8tnU10KrEvUt4iROYcvj4GqWKFaQHYsxyNBboXNN4jxIuAkm+ONDZd2a7lMp
mslKLPTZ+r1vlrlpv2feDz43tMu8oi55EmnD74HIEhz9IVG84tEGL/ZYfcjl/zD3ZU1yGu2av4gv
SHZu5oICal96l3ST0WpJrAm5QJLJr5+n2mfm2PKMHXM3YUeF2pbdrSpI3vdZ6wL3zde68tk2om76
JQ0QNXf1OkstxgZALVkgGi/IwqmnNItjrFBnZG8iKHDBZTpnpl+GJXO128HAx/l6iZZGBsi+xdZ+
1AhCn/J6WPFt1jtk8KHSYZ5utO99BFR4kyosmNS3zlmLiCwbdJfMuaN1XZjqQTqvfZjNwY/JuNk0
vaR8OsVq3I+4e5dV5T4lr12qyLHHggZStFo2WAXI1U61bTYDF47NtFyywJHo1GS4i0YsmCqLWBI8
O0nnpQ9YW32VExYGmDAqpoEhmOBH1w86gS0mbCL43ui87JKF45lTRVHnPUeJQAZjP0HaLXrXy0CV
1N+iYaUFtH1iZ/xUbtG5bb/bUC2nehwcnBfjUnbcDTJTdfKJAPQAZJtOJxs17XlFVQqKWYHSpAO2
PR0hbdlO0AamkS+3LO7c08BlsEfTIJK5F2ku8D7b99SMiKZWsHy939NcNk3qjm+LO5irCZHrvDp+
gJkd2daDq5Brh9SIMwZVUy5AW3Cj63RPrI+zoVnbI8XpHGbOGCcnKpwpRzEoCrtad9mayYqNdPv+
0V+8eosxI9pNuL7OSiWYrzwW7+uJIcpax+bQE+KUENdMj9Oqqu1AmZMbEq4b+AsnSLBqbMJ1MB/t
0CPVpUYfB2wcyCPjeLv7bqX5GoSIGndCt814bdKsJ318CjG7HFfch6eahzFImDUp3SaeS7BtuuwN
jCpGDP6No0SwIEkPO5MzsgdGO5ymfUeP9WCx1kbpOmY0Fv67FZV7IolBlLXXNEvBQ4/nE+mSTVt1
yIdYY+TM4iTcDjAHftd0TncuW2SO+qElg6Op2YVNIlFJ1C0Rih0gw/xu3USga4SKMg3m6tljjXvu
MIZn7eAuBXJ9gIglpv9JNf4/blDVXyo/cbI2TvrnhgXoOxaRwnDlhaUOGxctvsbPvQX7o4osyrsZ
FrSk1giSELbf6DuCtDJf5n0F86fQLvCPJnSywXFA55CqKZUm9JrCEnUMOjKeG95Xpbf4Yt8lOG5q
xEkVyQxxyWTb6RSuE/aRngKighVua6vRHIDRyH09xM0+WGCgAsCX4hZF5jox6OqAYAwSAYAGpsDA
ChkE4ZPICODKwr1TI20VNVvmgZAmQ9vvtJIyxzDSfg1aan5I4c17VrX6CJX3WLbYbG6DM7V5E/X9
LoxSW8QcKG5lmnFjJyyqrG2cTY21rRCWDq+WS4C568rzsRXJVkeEBRnitnWxxtGYN6NO9i229q8u
leGuxVCos8lp5SkO+Hqc2ja5MJH4D1WqdAHIrtl2wyLvCe/3etcaS83ihUcxBFiVR43tTiysy2cb
9d98p2o/hmhZDxGKKzcUY96+StS4w2CwoF3XtvhST0eDpQA/iBBHIx0ANbZbc9M385NFaelFDqN6
ljGSKOA6RUG9M2P8MmlYuPGMZ4VnyMnzqw+kyk6HPpKkf/Sc1S1ThCD/ivGkPvmiRyhLPSelUK08
axOsxQwsteR0rXJY3/V2tml/JXqW527V/QFb+pprf4yffNeGOI9mNNrOyWg//NC6t4Xy/sFf3Pnd
wvNzsYhYL2p39q8WIBSG/DnaNXWi0HmNZPNBLfbWhWYu+6mpHzxpUvhLe3KF7w9ImgiXvEHE26Wu
e3mY27gtfdJM5dqO0TcncnqZCUSAnamIK5yOVg35mNDpi6ll/W1xiYGqhpuiaxh74maeT76TrlvP
4/piGs/Je9L+ar1WvbkLdhX4Uzh6PJk4jB7Wsc4wdpuh+z9Jd+wxwjbYulHvVQy8sbsYQenjrvLX
CEXKOn32uipKshm1dAWOomUL6MJ5iHBighp1AgTTWUlXvhHA5908aWL/6stFnyiEaXls5ultVPVY
BFLbfOjYem5m3X1bHXcoieFB0TNZ78FUiEzTEFVSkBMBBI3Me5/iDeVT6G8rrP4Htk7rIexCFCXP
dVzopEaXIOKZj6leB6QqsWY7q3TJHa7bDCkbwxYjB9kojsUtY5FK3ulsx300j/xLMzrpEYq75NB5
C9nCgxJj6W/eAxlUJOM8cnLfAoZbI7TFD2hF2AbBQFHeQL6ZlNQTFu6kwqxM+Y4SMDCN49AHDChR
NvgL/iQzjaoHdwnEW2i4NAWCiscvAivke4BO9aJFpzrGlonAxyrls1IdYYUX1ORkcSzijyUC+WOQ
avzgKErZxhTRHx8Gp0R67m2ddt/F3bKfVR7RHnAguiDqA+Dw4jfzfEW7YzW+ouDBxOiXifWOtShe
yviIK84BRoBqm1aLDR6rHi0r0gzOldajPrmmmkr8zEh76XyarXjjCsIl3o+msT3dr4gwX7M7DDFl
7QLRyBHoiHG36DuvnuQgB4RLojmi3koySLQoyFCfEmacDY3wY214oyrslZ0/XFI9MYAEc/818mhw
6J3KR+C/4VF9ALVGthog1I3q1HytmzkOoB0DXTGnMU83EMNWN1hI+++iHzskCYfri2vXBNRAQkC/
6PsIg+byzYhZ4mNptTyKCAm22YIarAPqyKedz3AqoZbdH6cyHYW2aAfnUYHgsBkxH3HztYKVrEQ6
wbwXjvlYQuFil+1Uiy4g0fsnnL/34IzQ35CEhZjH7YzR3DQ/kq5X2DYbxyAY0BmDvWjaX9oL7Cuv
5unMpDsfVdqHuXG4gLyb2ON9XT/Fcko1blGPekUgiPk+zaF8mgFabP2WMgxYUD4HJZDb1M1nQCDB
PnUYIMjISIVPXfHaQ8JmQqrN1ESd2vZsAWIxexEa72u5rjjOxqFva/SIDX6QzQuFod+ik+QYo5hF
IhQBGPGtNW1KSrk0Hh6/2gkxsAwCvSxFUqtAIcgWqOdj6JsxLUXqWoQEG0WHAyN96JWiXsyyYTRN
3rD7V9UBXw5XOGQCJFY5wdXT/WohWvJbBiTSx5xfLZ2DKc2OIotH5q+Zjkn9NsxwgFmf0e+BWyXn
tjcJ4qFc2X5EsLWUFm0Xftb0A7YADhQ0OQRm8KOnmXsTorgnNQo8ymayJcbj79E4xf1jwEnAHnE/
hMcgZtUDolvMgJjQob8zmb7/irKRJNpoBKDkaetFTyi1p+qF4gjiezxTbbBzYxrOO4A/I3a5sLXY
rya/flRazj2QzNBx+0MijY/zv2H0ZYD9p9k2VdA/VzOJaIapF4HkyNIndfnPXPPflBeIT8LDEMFg
BKojeEZ/I7WlSpXDFqrz5GW9Poyb+LK9od5C/GGA/q/6o9sf5PJvfUu/ffk/tj/HeyWR+r1T6S9d
TM8jw9+//5b/D2uX7vr9/3vr0hb9UR9QwfzR4HSvabr//p/vn9VK6X8gdUH8UQQBKSRJd6HfH6VL
JP0PJGx3b8Vd9Jpgk/rv0iXyH/iGkdAHy+s9d+JuRPxfpUvBfxA0BE/aZ0YmBILR/0vp0qeJ7c/i
AGihUc4I9xmSi0BER3d5wp9kDqCYMelVkZNVwmZ9g4YjEAjyMVjQoYwELABypisALI+YRVm7TXSA
h6QdntESpLKUDmlmDIDYyq/RdoA8J+mAxO4Hw3c193KXvwFRjf9Fmvw3w/P9h8abifCe4N6Z/XsS
6dC7ShKLPGTm+7yY2HL1kUq+qSxW9eqnko5f8ArzBKIzblWSLtloonEX1PPuT5/yf13mf6msuitZ
fn/34MPBBoZmPwimflN/+a6o0iGk2Du6tck75CpueAjYAHhUs8H4s4tF9CtdJovKkGoqhsG4eZiu
v/75x7jrpX7/KaDmQ0g5Qmah+fztM6QgB6F+aCqsD1ZkElAVaMezDBH7FrDqX/Mj/yYoQSIK9JfI
Q78bPaFH+01Qoqlf0c4T1UYRf74Awq81Dd4dLa/SmbqCeB1CVdcqem7dbswAtH/33JaeVjWxIxaT
sY/cA1uWNxAxqHnEslx75yUgMov7hWMnIknh9dbddQvKY0WrfqB4L+OKkD1xQm+HPDta4LLKpGlQ
CiX6PZhm7Ac8fXVn4xwGIapd12L7xF7SPLlCZehnio4NJ6V11KUCqY+xC1FCddeURCXxaejOckSH
0CjZhj8h7MI+L1NcJIOfFCqp6Sns09dpXmDyIOwWNkMGRDndDKDwMtqwJq+j6F6/VYWFovrXLLDv
eeqxxbV3E8u0XYCLnGnbkq03LFsL0czGbYgCvFI/Ta0z4OfCFEJq2h1QUwHMfDm32ILP0uo9CNRp
v4Rm5zgz3CwxW3YAe8RmkQoAk10vDM3LQNy6dNu7/gVo8lKGpDmj29Ut8Px2TH1UksJ1J7E8gtsp
E4iFchNVz50en/tguyRBjalWfFulx7YdQr2oZ/IU5PM3rg28iGAl8rQCf2Mrp8rSCjUGQ+XochUo
A+1m0e1dTwTnILbHyU+HAwLJ1jxW7XDFQHtzEgzb0xioQ8rnnUkswj2cYd378fQCHpEeU0kvdHTq
ktjJPcgwWDJfh+wSpbAfdIgxPag3wu38ymdsFrVnS5+n9mmKB8RNjho6h1QmRTLJ53EJ3YvR3DuO
jneMJUjgyifLtlMp3ZCZNqXvOihojcN6G7QV23iNs5RQO0HxWlVfGIhtfP/wF01RtYasfAfc5aih
mEE0Hk1IrmkqH6b7S7A4XwIyv1qSiAMssHxDQGtmbqx54Vhsvf98i3+mEf/5Hr/fc3d5tX+PWYQe
7beTZhxizPq8rTZBQ4qgb/czwL8jkqQgOtXbe2/H0U8qUcr4W8NHVBOxkV507z0sGPRmVDY8L2DN
Wp02N/rMGy8prAuBCV5G6eqjbHrk4z+7Ss04NR0/w37o7qqVn5MBQC224n/+8/ytSAKVtXfVHiSQ
UKdDI/ib0dV1LbRSiCjYaCEH8BhDenYeYwtD+iyAjiBSEmroJtw7i86GRJ+WeB2hhKC0GHn3Lx6k
4H5g/fXNRQy4C2cvfP/4K7or6P70EOzV2INXQD0arFZ2gxAeGB2nhO3tXPGrZb67AeYTnLz7Sx0k
iJ/A4lFMTjgHWTWWnbvhi1cCM+GHZJD1mbdoIZU+7uslOdWYMD8gcQP7MTfprUrxMDDehi4Bqtjv
usy1ddFfCoh3cWZ71iLiT3IRzgkoIMsk0P0X1Zm1dIj7K/aVl80IjX7zKhYUDqQK255TcEJcfWXr
KG9B8q+efvLZvPjb+wNhP0x1MLB46d/SA3A9m2StazzmyKrK1vX2FCD+yZkcFFSRWGQTDaoy5qP7
IpPwozFJ9xPMAzCIccFzAZsrm8L4SoWw+xVzw10JvuVi6K9BxGgOKZX33Nj4zQHedYHuyDzyZEA4
Nl2fqhV9PV2EshH05+D2MsOjAOaI5XFKtoBH7VNCb7MtkD0B0U50RRRK/CAx8l/8Oi0/v+ro9B5C
oXaWU0QyW0c4f+7vatTQOzHgX4e61adwJohn9CcXeJv2cti9E5aLOnrqIWDKVYs2xAUk7JDI5N2v
kaUW+OvPSlagaBj0jnHzYBZ2lZhYdihkGuBMiO2pAT+6b10A6UImwU6A7MKtZoNsdWckji8hqlqw
352ZS/CSqKbA0Yx1Uge/xhZq/MSBJBifCTaQTnmbdMEe38zwXzVpn4Bro0OWLin/TpwdPMfTjfcj
vVUctOua2n06KHmOeCPPDp6PKKIk+1QG4uzhcMwVkagPjNYYehK3hAwrg7QvKZhH55Lf3x5i6hTl
2cFcKuZ5L9McPDhDED2l650GcecMGNumE3OIi1yQ5yenRbNxz5zwcexk9BhPEKwgNVaD6JgVxBnt
ozM18okua7LTCfCRcbHyARFA9tLTvmjQZJi5HocsEvbxBy/AGe5X5KVujoi+UcfYn9TRu/+qWVT8
L2aPT/H8X69wKEE+nXupB0tn8Jsau48WZYXDaNaG4XMt6p0SKLJByyffjZXo8ntNlOkGF7BsyDeO
W+GTSlV6XlPv5+IGvECfqy6nNjy1cuXHqOZ4WKJRI4cVgvuZnjt5AFr0tFK9vvnJ/IguX/cBGlzn
gTXq5rWGfYHXdNi5C2KJFroemmbqy7hb4CTX1MkluJMClVL28fOFdV2ZSKauMSBTo/h0DBOdnOBP
4Ts4KasNhgscaOsP3xrkJmIHftR1qPKBTVWp7FcFkijrJ11vDWaQcqlG+01BEB93DX+1rbtCpMI2
UJUle2Gc5UiktxzTNnmNWzxcoh4CpSEh7NxFASuDheFiBLyBMj4AFr1dwqI1SHerKgqdnJ3nbzrx
Ctdl/iv1B38PO4z845+Hs9qBto1eKhbxQz3pf0sW+5ulFZlIiX9fb+4VYwSG+b+e7Z1GXuA9+yDz
lF8uzTi/RXMEaR94K1CudUHre0pmBXGYiivvJq3bbcaFBvsYxjkpw20wAIH1IP0B4+h5T//8HMT+
d7+0/nLp3fuzkfd+TyP9PxyuPjRtNfgnB6BTU0w6SE6QFPaHoXNLiTEJM9sKIm8ByrFtvS5DcEv1
NrVDg+N3fRGx2t2FUofPF1kb/4CasTGH4vva0ZWCQxX02CZQz9LxEaokUZiB1i+xhxO4SUd2WvuK
nYFSlQkm6TupPoOLQKGT10Vmy1iMCetqZ8aPjQc+BP3i4tXGQ7CpxnELbEOe6JR2W542YRkMkAR4
cvBfBDB7OskjOttrmU0LHm4ek3kLbGj/+dXniwwrVoYzBjiK03QzVgnZtbx3n2mNET2A6CUf0y4u
xdoghEUYdmrDiJ1mGk/57DH2OCAMr/LMfCBog81DmIkUFG9vkE5+m6wBvwj+9DCTWJ9qVy2lCbX/
4GF43kCEmb4NJvlo4sb8aKJ6EyGP6a32Q3PkHQE/5Bn/LVpBPSeTwozlqQcZuk6RLgJ2/sXtX4b4
u6PDHULlEdHB10fAu9CKpikFZkyjY+R47aER4w8wVd0WYhmyCxoKX03dexn0a+vjrBiQpwZjdIRG
4aIWFXrOBNlADmByikAgEAXBtkGw2FHXNTl+/gqMpFvP8gjQuSlHEKcQo/oO3o052UHzzIEoK5pN
svI2OpTjBvRv/USj+TxieaoGsLhsasEUKb1PE6Vzt/dhX6+b5ixQbLxBLjTBk4T90uOwAWMgMe1T
7+CMHnDgKe6OrvXXculXbxd3rTgrvvCsXuL43DNSH8kAdky45oqHZ591pn1X0AZnuOz1W8eDD4fO
D6PDX+uUjcXMpNzTiUZQ3SXkCA7Ug3Ibv+J35Bhq5enNuaTUVFd8BEvhVNA/A7N7g0YkBPLtkYz1
wntEr2BpRtAldmyuCi17RwDfOcSq/Kgc6EYhlDbT2WfjsnUG+XNN4um8qJke1MAR1REkaN5dqg+Q
+h3UZT+aSnyrjoAc9dYiwCZbUhNcRlF728ZhOo8g+djgaewm5oYpB9sdOEa/qIDYPGH+H66YInJ/
sA++suP3mKKk2FWrvPHWrU91DMLo8194EIfFY2nADsLOT9LcmcYO2lwQHBWrpp3cI68BiutxkFdn
rNKyp1OSpbojG0qa5tCjaDhXcrWlCPt4V8lVg/Ki5InQuoFAafUL4mtaiGR1of8dWek4C8Ub0Cdd
ZuVAtn0VtqVG5Bn83AukcpB8Xx0sd5PV688VUmrhLvSZatc9rh7MDdHsyCIa4UdMl2S5Tv4FcBK5
fH7RA7ZGh3HDNzUceRfddOF+qdvT2iH8Z8GQfOmMHDNPglRXQQA2DfKXnau5PbpObA/zFGXKHaMd
45XKamr0QYPMBupuyd7xonGzuMm44zXYPcdU/cV4sGlQiiszaGMYRLzpYaj8blenVYYje965HC42
CaABe/ogSg4BebZEpP9ld9hwEohyU0DNzH6pTRefsRVl4L22oKTUlsMB97XEH7c7dYP3AvLBP5r/
/dIvQJOgvFEIsoC7EOAPsOJhuiLU9BUsJXuPcL5ABDhD2aGgx5GtL45ocduzNHHOuErGp4BwSKsa
eDRKwUNbCOqlwBem9NSN8TcoDT0MztaWUEeNeyj8rmtHho1A6fm5j1iz8fxuPUO2j+8AGeFmTVR4
BG0cAmvGYBLPBxOLYw3vwS7p4l+fnwEPgU6k+IxzLoFpz5TtOqwtJk6+uBwCykqKqjCL9ytBFsgR
qaK5o7xXDdzyYO4vU9+kGTRPCNlaqnTXDDbcCoOSP2eJg0vfsR+2j+JLgjLtPe5TUnB8CvsA/C22
7Ng8JhZh3v5gXpfUhnmM2Kn9MnH1BfWIZWOTx1Ziojct99+SYXzq1YxzIfDf/BYfsw/bzr6rc8ib
1o32FvcVMsMLEhDsVSGXHBO3uU3KCZ8rv7pU3NJcKyJe6nSFtgdM4qhcr1xjCWvS/SXszACp0ptL
tfdGV3nG2lM4DlmPrA/4FlLmtex08BGM6L12x/ka44l8XT5X/tYfcweJYwQMzKnpW1E4SEctpqG9
89R15iW8e8CzQGQ+iTbKo2guBxmd47p9HqPFLTpOpn3cRMCSQJOTkcgnMIhnOFroA6QpMHUANStj
wvkRjw0IoHoVlms6se09qN/C03uzUX2GxqrOIUxaTwzEKLiIym6hFv45KBQUBOOKACKAn7SHVgGa
9DfPERKHsOlbyKpss5/M9CVq1g8oQxEYCRqepDOEw9IdNoMI6wdacYqxiNO8xXu3saqluxlBE0DR
qmrHwpGcJwhfSn+OIDsDfpcw4eVVCk0WGeL+3HTJAVPXso+HGAcUpwx7QPNOQ2SIwJo8PA7tdAVJ
E188V7NCGwuVSa/hgAkFHkv8lTch/4ZItAcjp2k3pNY5xDCjQJppCl858zE1kEyuUxptR9L4D33k
7HtlAfrKWmyghQZqLcSTvT+mo9A5tuatruLkvfOnFw/dhtgP7wlbuF/6MAZXNUt19glO6m60pWqm
pEyldE/AGZesVrF7CZDZfcYwmGlr7G0NGC1CeMcGVMuXQvTDYWIw8k+ImMigzZ5v0xinB/iOCD4J
bzvLQL76/L1JWv9J6RkFD2MaPbhNKrIonot5coAeBd1yauSaXOownRC1y53vUvNNVCkclcu6AE8Y
ANqgReolouQ2oY0egrOlLXvbtHhHuMn6aHUALorgBO7/GTwsjhTsIDrrwtHmRN0FE6w5+Di5P3iA
tuU4VJmJFLSA9dIeIxgqZpjXTpVoq5uWgXNVwQOuQe8LwBqe9zHmCdTI31LfOteAP8b+cOBD6m4j
b81iPQ8FnxkcBW6ygUuEfcNyuCdTo6HVoFFZzSs/pKb60ftrffSh998h5Z1m7mrb69jCORDgHDjX
pDJPcbKcBQLUC7SY9Tk2l/boypDC+gLtMhCSFR7EKbkEFp8QbJXtzgy1ObPhx2Jh6poYRJDBDC26
S0Cyo+8CMUMybg56Hc11ggNq0wYqhWejt9gEsKeGNesvgBnMW/RVIFDwLQHkclm7qEjofFiIAwGd
o3y9VcY1GdLAfkacjJd+THE5yMcqncnxv19iuK92Ew6oNqlxvhMgadydX6o6Gk5jIJ3NyJYUUoDh
R0cQN99DeH/qEvGNwWKxaWpHX5C3+zUKgQYL2ONwYfVsu6Bw+vb5kjggMps+wT7WeVdhvknreJd6
aNMrrFEfxiNrGS8dxexIdlMdBgcf19WG8/kCl5TKGG7jhw4CjX1D5+8Ok2oXKvghg87eKOt+kGBw
cuY08jCOSE+bBw+pKbJChabl7NmVUkBX6uqT4FGQQS0WbSH9YacEFObZIUjUhdBsvaDfG8ne4IvO
k4PYFTRwb9JQlQO05qd4HdoH5np5K38mpLYhfibK8LCrqhsQ/nHr6siBggiqgRYNA2Cdhm81wRru
APq64xsiBwxDd5DwV7s46HjeIgXbwq2V9V43n+N1mh7RXZV9vpnLUkeHMHZuZEqqK55naJdeWvDk
IfuoxZy1zQqbDrO4eRMpb7M0COOS0dnCvmdBpX5JDJkKMxF96DSqelpYfiBb82dWxiugjQb0w82M
rQcA3N2Q9se62qYcUsjAXdRqQgbLxoPL1/rrfIQXb72gA2DYrGbUwKHwNsS/PCtSSPohuUbBooE+
LzEnkPAQmdhxF/lT9DgC29p5+scUrOGFKFTvoSl503opdNC+h2dJXEfvrcawqzYUJNHXZiRu7iNJ
Mlc9qbOxiuTt8+VOvlDCplOgxvQYhf5JmVldeRCMV41WzJGW2NKeZsHX13Dd294TxSIwyoiw8g7E
8ckB3mFA8ryH3UnGplgt287I+LrxOuJ/vNSiPbZTPV2FlglYwHYuJImcctXsroa5cRN1dab4vPdN
9N6ouPuSosinGmAShmK/rOCFK2bYSQsT+PQAjWe3Eym+4RwBWm8iOvzwg6vfiOpFCiiFvEHMD017
t2coofNBrwhbI0AaWkTgwnVCeuwmQ18q4UJRoMhTd8dgVjf4Wo+ooJ2CpCnjqa7PENPiWsXTQbTG
Pwk4DIs5WPUrBvFvDhR+EF2uQ/TGYEMuoaLttp9fLqHT4jCl4WXSIjmOY/VcxRJPhIqMECJ68FZG
cjmNff+ejhwKRCZfeKdbMJYcfgI+yXJ0etwGXjeoQ8OqR0ScwiUXR/3VXo3ukmPTx/HR1uxn3M7w
rTjig/XNL1VT7CldVx91GiOqBIN/LrxkY8y4nEcgC1EmXcyHwRgccFd7GGRc/5oGAippjn0V+1ua
d03t3+2hmCn4ED4Tz3lH03hho+Qegdv3WwohROF1eAR8jlDJVP/w6nbYxQyuxcoGQxmuDCYCQFfL
yuWroK254YO9xsSTrwy8E9IRsRB+/kuQO2nc+nkFY9xbYMVTL6LmjbXVzuna5NBCKHtQHdp6F5TU
ZUhV0pfQQrg0q/pDq869QMCNJbllQCxS7yRXh1zBoNWHVkMZ3c6N/eITLEFrs4SHCaY/oNar3bKu
P+BbyhNvV/0MTweOf5n624D26trXq9q10cwQmM30sfGhV4E8rfsy3RXnQf04tYC7AX7XuxRCqR8Q
r8FVNoa2hJv5OUCB0xmqMmhEh8TZwNMY3zSs27dwHNpDxPH7HQtFuR6kuMJAnem7+UzXFd3HuK7O
jvjVthDVRq1XxukUPlAUj8Fn1GJBqzv/8PmiJqp3MQxmC4R9D6sYjsP9vwGpf8An/KUGm7hbDQAA
dGG0NpvNuoG7y2St1QJUvMD0FPbjdQFc+EliAWbhGUeAKcxcFKe9A9wCDup8bYHbdVw1mzSu9VNV
z/pJMgNp7rwfwDu9IqbL30hZQdAUelHezzF7Fk6UI4pBvfGWzifhJm6GJQDK3PBn2xUJfGI/gSbr
TKAG78lZa1sOiMJC26fGg2Q6ipGRHawrD4bTnzFNnKsOQvYIo75uGJykHfxk6QwZQRRMDzjyeZ3B
s8oeYOysUTCC//H/JOnMlttGliD6RYho7MArwH3XLuulQ5ItoLHv29fPoSZihtf09dg0STSqsjJP
zYMwg1miUYr7g2eONDWD7+ydiKCgYcj2vYh0igLvg6FCfJ2SLNm29VLB8y1YytO7zWEky7DxakM9
iEx/ZAvR8kZok/q7qXGJi5KixhHZtrE7qjLZONc21jrmRHlMrm9+0QngbwfGgtEqNxV3kN62jr49
xEHCvkWqHN9fycJTa2Le8UM8dE8aqX1zLqqTfX+Y0qqgFMysF71253ePCw+BYyluU0FDUYIm+FBJ
8teuCsq+GicZ9r1TE2vNOVPFSReLPNSzx4Mof4jLlVvT567YlBur7+pzZy9rBD62zrWxjkXQto/O
ECdrHJx/c+SorSzF+CA1RVeSVXsjafoL1pD+4rhaf0GYWFb2aGXnyQclD+tpep798lEbrOdmHq0b
60/6Z9JsKyPXlrd6pD8smyrENqdO3NWTU9IJepCi5xs9wZ4exDGPuSNTj32M2oAlXXPzNQCpP7wD
+pOfB3Hvj+es40K29DG+xpUbX/tIhXUh8jPpkl3PJP3VGptjg8D8k94F+djz4kAzXqbpL0rnl6tN
zlbXFjyJ5G3KCxPU8oJmz3vl024hjLHIiOtVGOQL3DrdJGxu3Aqis6uUE+BAwGt+rxRols6Xz/F8
GaKpvCRNNpwj87Md6/xbztYSdGJRN6E/EBm2n/ABZUEknH3t6VuTVYVb8z65bvDFBEbPtGXMC/fa
Rr577YwhOXi0x/cvdMPl/97Z+Z0c1NIm2dmlcUbmiXX6KfSkfagjp9/Abkq5Hj461i6+EH3YxLVu
H8HLhjFv7Nq+i5g4RJ6rbHRvCX6fUCP8ELiowEdsD0OAwNat02lc1qrInHWWZPa+mg101shDkay5
vZXl7fdZOWbfbdG2q7unaT3bi/cW80sDR5sa6kurDmKya4HWavrZx8T/xm+VKhajCvDsMKzaTaxQ
n+BAJ0Fq9GqFroB5Vuvsp6kwiiMm0CroWeeEs8gSRAw0IocO22PxCfLV0acpuG+8n1n86wyaFuqF
ZZ+tPHuPDaYy/tKCsFE1Cba5QVCpC7c/G/kwnMuK+J/q550aeuyAbCkIy3Zu1iMT3SBPS3OdmXa0
v797lV84SCW8hd3sfbJsL33WxqJ7Ix/1wGpSVNzfC+X+oACS4HwYnQM1TJhOZfnP8FgnZzZl/mKQ
RNjEVvyNY1vfFcZS7qbR+871Og4IcHnvXl06gadp6cFtTZAqjrqA/tcvhZ40QcLWjkCmKaf/ZOGK
qVuB1BdHZ5Lp05tplgF33HUTfRCcmVkbDHgBQ4x1FPyBXjKOF5sRxxreFHME0AjYr6MDWbXs7Fnj
ht0M1IuK3nh4I0xMgkhqHU5OfpTgET722HY5zfkCEYmf8iG9LWQeHgCsp+d6ji+a6VLh4rinQnTu
wC63Pk+qaE7IG0TrdPO1y5tnTyjx6EzKOTOExvkcqXztILWSWKCCNYjMwvOInWeTsQuj1eUm7Nl+
drP+HhOgY8OC9sQH+KoPlngdJLUhOYHIL218zalFhR2blyXzD3PqS0woHo5lfMQBsOX+foMlyEdM
8VgOIiR6/5eSTnu2cSFtyBEUhzIpOL3cAsXCMPMNfk6YzK2L0WPqr6nhac96Es4a16AYKfbz3Ns0
jslXbLTbN7G8dz4NMtniszl18oH4X3cj3xsUbqo9+FH0ZeRxfHDiWV6L3nole0K1n6CHBdWMVaBN
/DMu6IgyIdZCKMty24GUe8afi1mNv07sD+OedVb81Di8aUb/OqhEnO7B3WeVpuuI4AN+6Gp5b9zC
v0ipxHOWObjv+no6/j7VVe6smiZPt8otHmKDrIyt9camieJ5y/EZqrsu+/uQWXLnKNNZ88EkQTS3
95xHpOJ1xrdh54EToGBtPjIUs61VZtFLJFF+erPkNl7XW7u0WzqVu+bst27QewOteFQONyATxYkB
HAWy8LydnozlRnr+riXx+EjQaYdrxlp3S57+WYaBGRz0NzlY6YFFxOM2TggZZbXl3SIh7P0wIUgl
lh+deR2EtPM0ILWcP46uz65KTfg73PDnjsHOOhqq+thRo8gyWhlZUp5aVnkFY4rwwgB2vrVoooGh
z89plBpPVDdrtk8Gy2g1p6yZq62b3qPVlpY81hlYnJaD3wSI4biJdsnBa5AoNd7z1u1O6TgjFo0f
v0/8enwjULtbBlM//j5oVod5rBb1gdHUufRU9seKrVeZFrc+k8dKK/sHfUIEneZ1lXjei8xj1g6P
scnXrYmrgBUEwy7xly7glsEEV9P8Qza3aiepYcrCyV+j0TRD475IaKRGOI+O9l5IcVVsyfsbxcsV
j/UHwQyTEI/9UyJKnOiUrNBfIvlqej/erPG10aZe7ScH75TO/qAt1FLnEbuTzujImA4OVuiww1e9
ry1XkippbNLBk7Nqh3nEAf/ie2X2KBbRPC2N7VF+LfUmbb36SaSWwApTuozdik0xEuow78W1Mmhl
ovsDKYQN9Bi1lXcrAjSeaDtOIPTtu0XBKxFVHfcxdZL2OkdDyfyaX1+Wph+AyJIQiKto13XSPrD6
ajnG8PAQUnySjLzxFDJYFvDGM5Qs20O8IEQbLjeexCvfliX112xTq4+9Uvqp6yxBlMW1d0Qa8Ud0
QUc9QRncHKRDx9XmWXYx648hWfKT07sfteXET+QJ46fG8ShZe6CTNvH6VV6hIdZe5Bx+H+wuzVZd
LZvV738xAFAgQhWOk0GGhlt/mpfRqY1yf8WN573W53rbTRktXubbhz66V9vpG5pidnEzDD+0inag
5ri89KVrnDX3fxk783UW1BAYlGanPRgC6MlYJ84+Z9bGjgp7Dun/q5Ayo3pQqblnLLR8aUV6D8dZ
zrUwbXWKoJRAipmZZcTdhDRniUfsdHDh6Ik2bv8P1X4+JOQI4zCt5q1dFPse2AuureSsa25yjLX5
ZrY6GaleODst9/o/vTjLdlRUOGBsVONnO1FQHkH5ETem/supzsXZjImo5KQ9MUrq/S328t3vBHqY
YPzoLop5TQAhH8S2yWem0/TFJy3SOcYMDKJWWXICdroIoEemH40CPZUaz7mmu5/g4o6y9fheVz3o
q7r+k/eYqAquyoYvxqEzujzbUdSyxip3SZu5s78WYwFmxxsjdP6GOlebTg4C5Kak8zhUQ9UyW6jT
cCKNt+2LZQlbtPRrl9LnaSnSRtsTtFOj2miik7shtV8I7ptvsV8jJ8+1d+A9+teV0c6cdOsaiWrX
2/a7lbTjziixsHIlcGwKEolSFgM38bK8OHI4i6Tsg3x2n35vHR69dwj7dsXi2v5gFgZyXz0zuJWF
v0smGa9yJNjLbOnPetSRBLw/k43xlnDUk3C1UOLYRvX+/49m55nIoXHzPbyKM+yL7RK58tEb6y1I
qITDvor/9ul9TW43HZjKFAR66+LGmQ2me2bubbbFtr/PqOLiNOpujlWNz6pXcti7Xg+OpSteQRXH
Jz81BQFPRo91bjLNd7EXWh2TPqITqzRN23Vrpvp6RMFHiqq+mn4eD7a0QM8Qzb7LmyZQmVPcWUy8
S/tV+uZrCiyfKDceoJr3dSlO7ug7l2EqxbWgPr5WqescM1sd3IQrse8KccwyZYOjEhn551oES6Lk
H2NUOCXVTDW8tFvcEWI78dfc+M6yXAsL0Cs4oMditIxbVjfyJakeqYnsdVXFGDHMRF0o6bttO5Ip
/31aRhiboFpYW31e9CeOp5+pwKRHjGNZ9Z6lkQ9Nhj+ST2uW2fIFT3sBjZYWF7OtrdCSxIEWQ9f2
fQpMIwFAfIPswDql2ogvbdRdm34YLmNSM0FzupvrztPW6EDdEYuNSCUZcjVG0jz9PthGYZ2UiJpt
Mdef6dTL3VSZNK50TNth0pM3O2oxByuEwN+nkFl2foEspA1PnUrzb0/ob6MviJBH7kySinJc1Uv3
MVYFhVaT7ofEy2+unP4wfJcHEELF2cOm4Czt/NCl1vxgIcSSjQtZoNhepgwrRpa5+RbOU00euukC
113Sk39/IJco1rLROrweizx31dlJGPOOUb9n/QbPfh+qhsq3SbhgO7e++cgzmUhVWMbDeJFQ80i9
jFtvNvuNwYK6dVfrxuOcgfeTLr1iWfhDsBRC/xBR+VIvfn+Fm/ftQFMjOYThWb/ndbK+erZS9wRN
pr7+PuurAjOFlhCrtrz5sBhO4HZGz0jcMjHi4XODEjA7h9+HLOrem2iMD8OoMLwZ87KNCJWG7Idu
8eCQOg77bpq2pWOoRyvvk0fZLcfRrI7umL+wRgC9Fg39Oigmb1pWyI3JFPNACt1GERIsGwGLWLfV
/FT4i/e0MBwNLHruPTYG74nJnrlT3QQbPqp2SeyZJ30xhidzwV1gFc6/pRv0HZkzjelyxslFkpmR
cJe9apkgLU+S/Ysp077soOcVU8Y0kRosnYv4/Puj3we4L9GZTuVlIBOxKeyBGGAMPiOLuN2KR0+D
Q0E0rtx2SRz969P0yewpMTzdUhx39+ldUg3HAuNIopycq5xnvz+fSVesIK54ocLf9BjTY+60pnbJ
XRVn+JCM8LVCPE6zyyCgt6vnzFVjKBMgggU8WWRFd3yUvCsqN/RTFI/j48Dl5yzpuagLbc8kjDvM
wBxrqP65bs6SPA3C09x6J/Q5THoish5SZ5G7Bd75dukYfvfjJY66cTuYdQfnBHZPqbD2te0y4Hn3
TiMf4dlwHHVou4UtCcusnQp8l5vKIc4dyaqqg5yhxYah2F9Zz+AwpBfviOGDw7AdZiqdViLNJdOm
d7sxwF/Sn4hU99QJLEVlg29gS2g4+VCqvVN6He8B2pbe5J0eLGbZcDJY4GOszN54rawvmS6f8SFU
V3PkpLMaVJQxnt6bzhsOv98s5vP7POYFzzGXWeGYBNt+f0i71gSVcP1ik7TwFDCOvjt8WXdznspz
7mpw3Eo+49/fBbEcdtVTfSwthQKiIyaFZjmZu9/ni89EfCRsh61C49yzqvk17axn9nbYh2ggcN/N
XXq2DeTVdsAMfQcx5IWzjSvPDvSWnXsEQEJXD+B8HkbbJ5G/hGkfrQe8NUFlD48+d0TMwKze2DKE
QEJI92kRP5JVvkYELryIyWzHdeuTp8OpBghrK5Z0nS7uJSXNwJ7s9dC8Qb30F6hJ+m0S2leOuyLJ
Ba3dYAPMf08ZyMysB4inbo+FY/DNA8Ci/u5VIeVahlU5r3N3eMebc2i69ZDFpMMxY80fFgJvUdn7
zNJCbzh63np03hW58gATN1tQ1ylwkt6/dEu/G/WMz72DV7OQrbYunjxGyz7u3kv9w+yMGyNADhxg
guiXcxEd/fKPVcC1AhhC7iGQcb1yx0OuRnLhKcrE150FukurZaPrnDZZS5uOPwtRuJGvNm5aJpFw
sdJYX9fRU7l1qdEW2o96LgOsVXTeYwgyYz2QBG3rr9bEY9xIZAGP5cD9th2+7WY+uHul51tP5/jN
o00C1UwCFRF+vNIM/+b9HW1WxS+oZC+LehH6H9ILuzY76P5eChmKXNtikwNw/kDP7vbLwbO+i898
trD3n/u8WEEVC/P54HUfqQmslCW+LR8/t+l1k7Tf7FAQeAGcx9noV67VrVTfrfzqaTHmFayKtYdJ
FRwTx251jjQgR9qy7UaNijUP71XD5PQHV3cCP03CCY/YIuYw7phsZ0jAPa43UZVrYLK7Ra833Dhg
ZIENTNOjrYwwhWZQNZssLsJOvkndYBKEe7Olib8v8dl2/NVNuK5LrPYZMXtcj2GTg9A1kTVlmqwT
UulJ9az0AuUD7GyayD2ljqe35wWdOVicPAEnl4RJjPLp4LWbsj0OJs13PphUn0wSE+YAIBRd7FMM
3rpeLNoQufI15LnECR36lEBT9qlQ5r9I5vA8CCdNm4KrVDN3Tk9BaA/eizGVe+hHt1wz1l6iyPlx
hY3c8tN/KRcLVqgLytsGqg5tmRY0tjGG5r6fv2aFddGPrksRnfW6/RxFsk1V9DILJi3ROVq6bUZC
peHEt9NdniV6WNNXRkO7T3sc5yraRLyj5Zz8cbinTcs/XGLPwouPWW8+Nv10J61+FgM3lnJ6zvzI
uPBprBfj6w7Yxa0UTK4BzbG/4NVZqcm6eV2W441N1/a0cbhme/LC3B/KTcuNvdDKfdVo63LGpIot
YDSTVQ0WCivLSCQqe/AGeYhd0lkSOc6/S7qEhOb4UJX6ypcKdi8NGttOZ1k+TU61V2MZACIIEpkG
KQJdGp1rWCw13jYnTjGTJoeWVW3DQCLRL/0D7sJ84sTCJH4gHbEVDCBQPJfXiFk645VjXsRLQAX+
o8rI5iWYHwB4+Tyms1LRKdGWQxv7O1cgTdvLg4Wb3HVAQvQckYUfbZlk7qr8vk0NWO64Y6p3IGey
0ZsCA9b8ytCYcGBn75zKWyXagX8057PKngd/hJFl3PQV1UGgZB5OYJTbqAk0O/4pW4ntyr5NuYuF
LuMt6zmp7TMewybA6PiEXhFBz2xYWrkiQ71punYT2e4hM/PnasHyEWMb5dLCLxxkGinROgECze9K
PfamIifoF8zkLcWGoQXLwpcrsxjBIHC25CcXkT3JTH8f2HKtGGUJ6PBiGY7m7P7NhLbypj+T/Vk2
xde4ZHs/57I0Fs6WwfmJ5MxiqXHVa9qRS/DKiDNU1T/EIlxp+tZn0aZUb/OiWYEfD5u+Kb9T8yNl
daAxwILsq6tSHsS81j/iQN1YRvSBuhFGpsPJZHfwCojMD0ldrsAZMexCrwNWFvO1VXAqfKTvAYSb
0axZiPnlI9LuhqU5jVgl3L4Is9JA5WX40uLBqSHzeUa7juPibJa4cyAmurLZQYRbj62xMo38a+QE
wvu9bSNw9Cb5WkvbxKg4nMWpXr/Pks6NToEdrCfNbXY+Y2rYZLcIlqqeFC9NMdxyrHZc/iel2zc4
yqvGKDfapK+WYkLTci+5K/5llrtNk6dooHaWMXKNESwSkpz0jymwyd40XtO0gfOJIXq64kL0au9n
FP7WnRiftt52cuytPuRsGeVeADljK9MJor+t3ywuolqv9ktZ/DS8Yuz+MO+iJ9hgP9VkrTmFyO72
yRdp5ZK8/N3hUxgHM/IfFx3jKlxK5rUradZcxG6wWHLfIAEalgOm1sTk1zGN1v70Lpw/h/FAb1MI
J1HgNcNh/hcBPeXGWD8kMnt1lKKc4vzS1VY3u4O887QVAkB+h//HWKQdzmkN75Zb7utKfVuxCRYM
dn58ySMn9OIR53X27Jvuyu7TfZHW20Rop9KQjKVZRBqlclM2nE9m6hw4fB9cyHcpLV5kQD+Jhn/0
godZF5tK814H0XziFUwhEVcSLKP2A6P9VIEbt+845dl56MZkZS/TLjOnzZ1fN8fVpfU0VAxPHPyu
huD31za6lSV/ZpNgFBBMlftn6Ohb1dmb0a2vTuw/VUm5KfFLdjY6v8xXsFD1CtA67l6AcTnOhYbQ
oBHUtfsiZkLc5SV3ED1yYrlLwuWbnAwCJKyyC0h0P05AYmuQMj1YPhSxfGAgMD+Ni/5ntCyojKN1
rRWMmN6PqSTkOsmLfVb29ECweHYGM56t3h6jHpbGoO6bSJm0rfToEqNQttrCy81DsEUrWY3bMmW8
kbiBlSpsOFhvq68OPyRK2toma0DEyrCXDZA8I5BNzdotsbdteW/q0pCY+DlK3NDIvhy69z6Vq6ry
D5XxoswRIk2MSF6s69x9i6k/C66ghjtK1b8WBqVNJIBnqU1UxxsfzEfbNuQYMsbSw9UpokfoFsfe
LXep5j5gGMYkrXDythu7HkNQkTAcIGWnxUdn+9ifteSnse4Ac38H/QxX3lmA0yhTFK24PHTDY+ap
x9btjyDIwbVwwyNbj8UKwFc4dOos+ugJIJ6rcz/v284ihuP9A9SBUx+VLMj9FBUTz4aViJ/JrV6i
xVbrvqnm/Z2av1qa8XMc+JQX5l/M11x8ZT0pi0flFYe5NxCzCmB5VEiyg7HfRVUwayzsY7iAgdCk
CI0ZSZO9gMHtxmfXLY/5Ul9yWf9NiQHAFymvqaYeqgnymZuZrxFuhB7Wa1Ab2K1mZN9Cl0HadiDv
Bf3yyA9w9vwtrfIpx7UdjEz0oknbe/FUrc26oh1pAyQpXsic0Usoxt6W294T3T9O413cXvzgvbpj
MHXgBVPG6TWHUhhHvcPEUIr33o9eZFO8i8l7AkFf6IB9Nb4vMKTRjYnjr6YZm1ZpX5PM7YOlTCYy
2cXJw7YYllWtcMej03dlEDXpX7zkUfjKhoRfz9df0LFuOKmDTyW0UjpJnbll8pjP6L+NqVhUlde4
vGk8YyMGm4mPJetCx9MY6LVEdzJ3WxA0YsqvI2fO2hqLtBXo+khWKW/WDn5TowQzUuRQT+qGn22a
LzfH467F6cowk2UlIOxpWeSs2ca8j5zuB1gVJVNDAQRHPDkwipuMcVPpQA5NfaDQHZt3J3txBw2X
FGDyIOd+NMYswnRHYYYaGHh79t78KNUwDDbAjZvTXOmAxEyzDTuqLywcrBzwJHM4wTwrmac1Gc4k
WNfC2PoFSG10VSeMGXWsUjmtgCK+3kfJ5iL0FRPhPxMq+BZz/HvGH1bdX4MRLTd7pFNmYd4/FUf3
KMbQb9WJgboWtEXyUSC/BG6xn1wq3XmxP8Xc7E3RXH8HcQqTHStkQA8xNdLVR2taxQorMx3EqL/O
zQxNx8EM6CgqDSeJVxOwvEFxSRa2GS5a91XizZfWX2c6ep16SSWI3vt/wcQ4CybtyPaAQ+nkn300
PtbzfCoTi84QqU5FHmeXdrc66Hh2VOO9a7LZtEzPAtSEay3sn6pP/3DM7fps2mPcoMSS9pGcC7yl
etg25vg+sQcCzVZ/dgn78H/DA2W75Us/uVjIjMwMYt2idNOcXVlOoaRICi1Eu1Ck+ndhRM93vS5w
dKg/imFt37GJYbQrQJJ1t2ftLYM/8+jp84NRPIsJ8o1QNTx+71tIet3MvxmaeIOPR9iY2EWoIbAN
XX5we6I7pOXzQGcs6uAxGMXAspzKvc4DUfehf6wH1kWNPjuryfgxYz0nPVFI1XBhV+glNTpvl+R7
q5SUBvObVoxumE0Gi61FfLZlea9EspXUJVIJzr9cFP+GWbY04dNP6XxVhl6Brbf7VWN2f11r46C9
VYw/2jR5yRTzXYY6HylmZ5wCmHqFqWEiA28E3+przlx02e6SlHgSICBFh+zqOgw1+yzhSkuqdRod
VIkBBIMIYERrIWOBOUsM6aU0iweGTzXb2K0PticEU9XC/JkYLNqaZYd45oeUQllyAMBJX0JtpNYz
x/4zKf+JrBoD7sAEXEkFBzXZO8YnpOvnQ5nb9XFmYOGZ2hhqejuFWlSuZl0niNy/uswPViOX2MA5
kFZmtkF1oRG3ua0XphkkRv1W+RRvpgQTS7hoK7OZvQX2C3Nz0kPDN3UIoMqvhlkwXU/dhOTqv4T4
J+KBb7NYzI3U7DwQtbcbsxgSb0H0prZo1evy0yuc147sMuyOYWfOVBbYPpMA8Bl7P3Br5c9u066z
B2UTv7uDtC09BinYPJdJ/GdQ/atvPQwtd0wnf0/TCH/IAF7dtxPKqSKH8NFiSIKLyHj65mo2mkhb
b/Mleas7/aApdHZ0ZTLjjOcbV5y62mDpTmReq/u/g5mGxgRBqyAZ38dMhEXxaTv07yyWadd+wpk8
p9g9HIQZqCK3XoLOKourjqCbJnQ0lZU+kFqO4/Eyeu6q7jKAWhhcMQFo9vQxka0c/f7cxd5Binpv
e7gKXOtmd9Faj7Kd0oo3X9Qllv1xr08kPgASJOOn0ZGFGcp7Zvsc9/dwiWNz2ZrdatE9/64sBHVO
2Nau+w+Vq3NhMAxphg9OyXGd9+ljIR18jhYmJZ8WdpB/YjYxI5AR4u1cm++ucWd3ejuntm4ptGaI
HtZ7w9nXzd+jp/2x+3k/Dg9Vrp2ninRH4jzFufaV4inT7JfBQIAw9W9JSGB0ho0rGcdL3NfThOJZ
N0xmG/IN1BDm9KJ08ZzA0zfk8kie6hQTTAwmwXfES/ioqwWGrm+y8gFHsZbQqBaVtRtdtpFoXO4t
N/WJtnuEMzKSIernSnA3RlV3lPVIquUrzezH1MNhSxx/DMYm2xeZZawUjsWwVt+OYjIfLf24qqbu
1Snbq/BLDEVO+a6Xy9sQn7vcecypEsldaMA6SzefuA7mR2ilZPRV9NdiywcDAfaGxaOzBQhEZEnX
nvSMATKAGCTT9p22B1eZabKLoo9WQrJ4q1RsbR0kY6Xmwm6EF9X27/f/pcJ91eoeTQn1zHaeHL/c
9L3+SlxrLe34azKHj6JIsNWZ6cbV8JCMo7YyYPUP5Xjy8+xH477f5CVHnoRQXdBi/P4dopyoZtk9
RJgpszYwrOk8Dtxx5P19pkl6ihptb3XD1RvFuTOT/RxNdB75V0PBICbzJg28rx0E/JhKJdXHCJnT
WwI88yuz5t6JSFaq8VnLy2+TT5ZsvS3lgoZFoJyb1pOluqtpwruFYUQ9Yg8ZDVd/6ETBfKC0Qtug
wTHFzqsfVKfJ0MzFPwYQB78pdhrWGy9KHh1Vf1NvICMtP/eLvKXwysS72VAgzQOp6ULRXWVf4xCd
R0//HhKVrsquxj/V0ydiFKjb7UTLReE0rqHQIFjn3RWcI6Om4kvvKbkkDE232/QdYpa+nErpo2SU
x7J5V4sO8X3R8Nkk8XNt8SVsre/7axSF8ddX8hMU4x6i0Df0QeJPNCOT0WjBnIPDzBZW85j9ii0l
YZ9HsN2qGPMrtSsHcfrXc9cKIKHNx2XJ6b21nAMf6IXU7d4cIsD/Pejmfpw2gylWXOJbHN0H0Hnr
MrrLclYLFrIwNws6lyVSPvg4oyGOrI/W6kKzIi4zGL2NiOWf7ftX2vVTKnUDh3h6Zn80Y2ZWuORd
sS00QgiAgiHm2za9m32d0uZHJ01GqtZ4NyZmZzDEto1rbtiex+jEMqcQYsQ77gWEwKJ/N93sZ7IJ
Pejkg8MOiCoh73mDnWoKqfWOA+ZZZnQnw5lO7IMgz2vaD2aMdjyI0cHPwOeTGVKxtam7ZmjsA+ma
qsf7phUQTmrJO1954iRSVohzqgBLqaAeQ1hcpQJ5rYJqTOHFZBuLjyv8wK/5FIoRVFbD2gZlVPQu
06yt5oGWYxrlV2NN+RotQOlOsS7ZUhJOdm6vF5/Jh1UvPYIpPjeLHjvUo6Yliu6CXd7T4PisbfDH
jVkeWQgGosM4R216s+Pm04gGGWa4+FbRBylyK5CWHQBGxkAw4nsYTfKauQC3QoniudlXlGsPZc9R
BDDwEUtbXnUWsvXVVdWw6lqrCBv2HGm8x2RxL7mX3MYeclNi10hd1nOaeWLbq9HbtGK5ozVor+Zp
eOldi21QpV6vXUbMR/OegrA1Z89eFnnoc+FtgWZf4qWyt3HNzcSFWg1aSW4q9L7Qz/dEG2iQMoHo
zzjwvu1JbW2MxEL05bGtP+Dhk0wYqA/8ij9JYzPF1KpjNPUJlV00Ip18LKX4gkM+cCfh1+jzDlyK
sa47ijqL7QqeLkUoFqMI0+Sexp6ANsyknqYBdzli52Q4KmSFxb+EAWvglSSuI3Q94U8X22eYbTLl
8Pm1qdN+yonGrcZoS4mVS/ef7r0z4ufFvcKH0UIhBhVqubXNzaIlW8nKB9fKP5xWvuLDJcIbLVtF
g76ds/EuJQCHbtiABCL2ChiYuFpHZ1V5eCaY3lWPKFfGum/nf10BMCxm9nxfSMLbCuG58kbo1/XJ
BtPJS0v+4+y8diNH1i77RAQYZJCMuE1v5f0NoaruoveeT/8v6mBmTqt/VAFz0UKpu1FKZZKMz+y9
9i+0bqcqzw8RGPBVimdjlbucu80IqnJAQQ8oZGWV0S8zw6dR5c/25JyotunFJSRff76JCWnat8Z0
agoT4VYyvQRQV1ZjcgKES7MZ0nSRcPKArhRZGy6zigsRxNDwXOOE4oToKVsWwAJ1Nd5Gd59YyTGw
aLwMR/N204rmeHJCaC4hq1TE4ZRUeW5uuwLXUZ/7By0tVPjp64BgH++IeHXZH0v4BpqkqI09AZop
YAewHkTlIke6FNkNhGrQFDXDxsEL4I3uMS/9C1Ohq0CnXc5esL5z+4igkCz5bP3pZJnh2bXDXWay
z7eb+wJPGxl9l2qx/vDDASIzRWDu5nSL3JUQB44Thkpm3e5ICWIKxqOygmXOOKG/DfumWTlJdleg
QGNNchoHr0YLhq0nTMQmFu4btvofKmp/UR6+6yj+gZ9g7WBSjCLWFhHrsX5K+PXNvzx+t7UfQGLu
EPvlwKttiKlr08JjlKFa9DqoNg6mzwH5B2SAuwrV6bqd14vgbPP1XyMhfjJUq1YYL4OWDVgdsGDP
an6JJnA3Lmyt2RxObhDhxkKQOS+HU+4FPJbEM9rRH2ZhxRsyFI5uTY5nAGdd9e9pWh9ElV98KPym
UT8hKNtL6sR+bK6VbW/mZH6Nk+5V1tUmonvEy0pvTruNjnl8rFPsvfkYA4SLTxlDRG6D4cMLwr2P
a8ACdcrRg+22COVKsaVf91mIwwif0Yq2QQeYdd3HLI/cFXB3PKFwdCvcyQW3imjqR2sG/93NwIkI
+mFqMtw1zd52CBp0vPRY9GTz5NmztBAnGssbOBAISVPpwCjIefRGn+lM2kODphOnZXw/5+l921ov
vpwPyqnuZkFyYGddyoR4OmQ6GKMKfBBs792Bv1KY7QsZelbf6VXdek/gaBHkpOxbpDagVNhnn3vO
By7oM1Ptmu7S59FtWYwcq8F0bceN2aSPkPtCfrX0oRm6U9X6Z4ZFKBdedBJSHuC1cSLvxRk+yjm6
td3ibMjqqczzixVg4S67nTHMvBkD9CbP6z+l3X3A9qH3ixnF1IbeToppkaGimW1je9eYI4tyilq4
Ht6yTTMqdUcVwT3ehvh4003YV7eztNp1EJsvNTpa7YgNFrcW0gjVceRTxI7Xmdp3ZXzIlEKP0LOM
EfkqDUek/dzZbklSjRr9d+JAeZsgh6ccubPOqVuzaaXec8ksPo6gYAU9d1s0MQfn4l5WbFW0ctDH
sttjOtf4D3HBYzofLxWsjFOlvXusOr9EVV5bBZycRQYW+qe4YT3HOgd1bGcfvBCdtZzAFvu59wlh
6znuex6Hy6fpgFFe1VXyArCNnQoPgJXiCceQe8DF45VPuLM/ui5oj2WEEseH0gdYbt7G/hYyqtpi
8PRXMIIOTRlfHUrwnVBqX0zh2bKZKM0tPVKGSrW6pNz+MYiqFRC8cQOOghnITgX+zWgYp8FLmD17
4q0u8EBbrCbDj6RpbimDE8DK1EhppE4w/tmddsTrkNRnOdmzG6MLHOI7oDIbhBF3r3luCHpXON91
qdFOePRhAQ5F3fZviSnrrdXaySquq2wXTPMHiuenLCe+UfXWz0yxQgSJyqcueGOGgqJCufu+BNY0
yHBb+PULIBh0bbj2zjmWENS7xpH7bj/nhJ+4Qdyueo4uTGDMh4lHdW33JzbVrWTsJXR+0FiOCttE
GjB9VoohrZsTmLlYaFu7vLOjeVMlLpqE0HqOSfxc8aa8Maz65IYFeC+rLV7fnqHVsbC96gin/7Vz
4/gACX6J26g2qGzOwaBq9oGI9NueJYuICwTTjBOxrBOoY+Pjzq332Vevlby4IRtp0aVMPSrjUXUp
RjsyHHR5aqbpTpVpuNIaNF8f3mPYWybI/tNc7/QsfjnlgOPC4VPL5nIPtP/sderVym+DhktoKJg+
1Sb3BkqXEwED19RTq4zkJZCG6EyyikeE4fQ84yKWvnZ6NdJoNxX5doaURO/a3HsTtmuHY8jbTAje
V6bt7Qf1nJL2Q1WArKItzU8LQVOUlFQWwfCrIrtNLRilwByeldVdh6FZez0/xdFBuhKemaws98JT
lbFXTZ6qS6zMqhbVG84T6n6rv+9hbANXLLalH7yOXfqgreiMGOs8x1RdIRRtYeX4XaFyrT2uGSSj
DBmDK9h/msiYEUpmpT/73sYGjQeA1bYboMUEBmC106M3u95aVzd1Gd4PKsMV2LxUeL3WmKa4rgty
WRBD4PNtP2DXfBjTtkL+vMJL5Q4170DNg7H1SKObPPTeL7FIN9rVF6rwSxAnh7kNizVRZfhJAUtZ
BpNy/EX+CWQuJ7ZPXfH114j0dUrEE64Eana3uM6B9atjZ7EOp+yD2QYgpuFmqu2O8h6PTTRUL76y
z6jy3ByXLmkLvAuZePACgeiVgceQnOHDwYxjmE3F2V5CBoKrSAbwE6OT50xnfOTRuk8wFaTCQJ4X
Q/UJXsOCiK8+Ow3pgN+pemUheDvVxg80b3QlqJL0a48zPdT6AZnV59B4P0v0RLOWfwXvkUUzbUzM
3SoShgbbgpg37t0+eRNoT8Exch14FhjhsfkRccAjGI/ObjqoLTpxfw2vyTpkRhFTSSFbCTZx/JpU
XJmRpZ8Ct6SkavdOw/kKT5w6WnZ/9bl6qVx4+F1kmdSS7i7t0YMm2DO6pvmhWdMbndw0srrv+vFv
FiJXE0AMIJ+DIQgTQgjIcro6ONb4ECd1zklDEyAn72xWFJAduGG8bOMDCzWDLgyXGJqdCoFL6iTp
2i3ec6r/UVecrRNucGOfhzhVlNvwPsQVh4xR7lNI/2XIHEm26tqk5h6z7ZL8KdNtIbroVLPMHuio
DmZQProw7KnLU0j1LnwqcpfYdk/xxuqtZlWZjAcRGG547Q95XqAUrMsHOy1u/MBnjQxoJ+49MmJS
Y8MYllygJK/X/g/tocyKS4DIgEnhzMfFtUw0cIrAWYQt7k2R8FThKi4pwnI8plMd7ubi4ujyYywH
LIUm1fqSVst8lH2tgoar2QxnTW1tiQWhvm+Dv9wOfTaJX+VKE19RufSbAdpCvPespR0SCseGMj5N
HkxDAdyo7MUqb6zGB64xHhYWHQz3XUQIa/vR9xyxRcLBZEnK2YI4ANZD3o/Kk9fIdW7qil8zMNxq
b/XmT4zTy1OmT6gmIZAA283HaNP2TBQBm1EgCnkyo+jFAfvIVtni10y53kh/RJZgu2t62ENG7DRP
fogawb0QGtRQxs6CdjEgc+wUGOy0AyZeuGjimeZrmLn5ARChAe7Ela3MgYdEgfFjZQdsr9HZlJTC
fnU75o2xcwMvWy3MwZ3ZuM21hR286pBS7UTc7YtIkavVdskmGyGYBdXNkOm3NhLhBk14Ezl6KxzS
EIZAzZsaeFyKZfDY2OusjpGBiPAp0jLZktOzyR3edd8wUeEkFUprJQiCI3sO9cHckKfdbnUOe4Fi
y4Dg4TFPZOqF6qd+Sun4zxwuu9BJHw0IyHthLraduTPuG8eHXScipk1YtWT5ZDPQOkeViek7t9Jt
UjW44GJ3OHQe10LkFTVdn/yR9EO/VbYsaQaTcEssX7g1/fjC4q9Qwz0FvN7agfNXnc/5Nu8D/CGh
eLBCOR3ahtsAYwpU465DDi9LFHbpTH+jAohy9W0uSrbDA9MFsjxWrOZOpcqMGw73cj3pCWba0tv5
060kxngTs9Q5UQ+UW6cFL2whQvOy6KmXDDCQwTsbQDaECreBt8pEz2pVgCqzjCOl1WqEwrPymjZ/
RarYMVqFEtWHEuFfG6J9mWaSwt9HpOanRAD8pd5ex14ZbH09z2f010wxEpJUZ21/hnYh1o6c3qO0
yFbMnUYCaiasLVNxJtOkFWQC5WnHJRw4/hZEXwwXK0yfccix4bCTYI8ivruMCkQF0kQ/3rYlDCWA
HvQRLcYeFrT1nZs586oUlr2vsDgfjQbia8Wy8FlV8673rBtjTrNfPJl2cHXkZzzWkHLzarj6efIz
qgnytkL+b8sqGGhbI7seHdj/+Ra5D3HyLYRB4FTXTBjJQ1rdyaCe3oJKvWn7vRl/VUBIL/8hmibV
G359A5/vkxQmWnFO40tfhdkR7isj5aRQ29Jro7Nk3IrkIIKG7RfVi+Vl90FIPEzN37UWZWXcfn1B
R58ewwT6GPbbFfJw95nVUbmFj1VfWX8zpKscLoViPuXwei/9LJ07Cx8ysKnkjbDKD6OZ3YsXp8gJ
UzGucfwSGbJ8mWMvRipb7HJfPk6kaXvQV9CZVfNrM9MnDrmXPxmMG9xKdZ/6DqF2/bNZCkYiuLH9
qnkCDJWA6Rr8vwdP3Pr4Ju67QR9B6043tQ/2Km/eKMgQ6Peu9WzUnn/4+jaxrWoPupfnYTfLoyk4
ZCwbQDuVeuvtYqepDgQ3CcajztWckupYuOV47f00XudtV17yaQDPJvUR1RC6Vewt721y1jAdvaUt
YFdNqrQ01aVQ4D89jgNGhlThg7DzQwxTZ+VUdn9Ge+zwdMvfmwp0DUCS7kbM8l5Lx7gGOSa4gtju
q2iGBcYYEG0SKPOqCx88gu2/hT4UlCRJzU0Z9+Umi+iRm1AFT6U/PlZzk39OJkL5XmFKsupivjGh
UZ+Ymvbsv0J1xi2B4DWWlIoYOz5tw7uTRCLdp+X8JFwXakHHaY2HQXBw1WO8dSBz7goL2c1ohEjt
RtghhcUYorNT6r3Y2yGqKm5jHfd7bcSQzxQjcl1l+rZb+IWsTLCvFiibdOvpPQixh0K2DXo5hSKz
HKtNUtvozJCvb3EOFCzER0ItZSB/dkaR3diWn94M//dPQdboI0XHf/69bafzMXd5RHrFmJ7TDEu3
babN68BMMxFt/JdmO9y3a2QF6pyAhNnyWF/gMnV3mF3kJWBw04cC8cN2qMjrZkUUAd8I5V673X5y
a4aFYGmmOByPtD7cjQwGOPkRsS280QGYzrMIOdZG1uRZaL0qH0FpxPaa7jNa103W3mFaKY/c9SZi
mKfKb4s72ZQMnBZOcBA/jYHn8ZMi4MYFv0ypi3uyI+1n6YxoTYuS/6dBFwGSdmvQRV2zlimtHpm1
Sttnnz34JH9hjBqjmzhp+O9FCCy+i9K1P47TzmvoKQcQMoERn2IOmrOjP6twBNDdOtGTz5RQIkFh
WzXkG7+bERiPr44oeKa7o7/T0JaYF4n8FgL4NqzNbjeaqXfFAxytbTHjc0sy2K4wICoGQPwxcd2/
wyA940CciNHKhhc1QqUqJzmBPJ6HF8cx3kHDwrib+ugIpawmIdNtnqdiWghz7asehLGtEDXvVeJn
rwgo3UQiZzRHSc5M7ayqGDZLIjUOE0sfSm3fO4vdhZR18q56uo9G99O6ZhmBJWGCkTEEW9KUp3Pf
gDiMJ/iNcW9MF89niyOWAEvbDk5WxXp9SNtja1fx7uvjScafmT2Gd1aU3TWF39xYqUG8QeCajzYP
jY1RJ8VdOFwDD0kaCLQK3wc8p4mi9MDmPpgvkyzz/WBYSMXHF43x6THvWKMQwBweRskkhUxKEo8h
z/H3+LfNmPQ7Pzc0+jsFumFIm20XOOiuOiO7t+rhPKJ4ph3J2Qn63lVyHI3RcwA/7mFCqwRW2fqk
LjKeyVHzYBLWx9g0jf0oU8XHQzvjTx9VuQGTKdiQ/x8DqOlymTlKnZtw8WaW1qPpIWeZm+YA4Anv
aOe6e3IQ56OtUR6iHROTP+D7RW+kgUgfpmB+1njO92Sme2fmBv2uTqi/S2wZJErqtUPuxCyb6OrK
/I0YSfvRmYgajw2crr62skulyvwyjru5DLdOD4C3vbWeaQub9DK79rgPjF6fciU1LvS8hcQwjHeO
X+KpcF1YfbTIiCI3td/wbFna2BpB1v2AeQP5x5SzocrJtK8QkCIFIlo5pDO2tkuI/cpnS42kZipu
ksp6RF+f7L9MT2WOWkdqZlaL37dvveY2BMVVWBbDNMxMoT3V+55gDIy2YnGVsspsZw8lvuQSKFJC
HXRQ7h38zGxV3buF7LlzSSt7NFtmAFozgzLsMOboKcn8msnzdtgeeqpiF724kdwuuc2L2DuQGEvz
11F+yrQ+QuGrgZDWDDBQIpsHz12maRlqob7qHXbaSbEdFsaCRTO2dj2hT1/fomI61vAm7x2nHC9e
VvXX3CzCCwPINSJPnyzZ16l3pmtQVsu75psX7DnprrIK1A9qiDZWiwTGyFneyCkccBTzCeP07fdp
2PVnXBJboD7hS1FAkMkCmDldZAcv1mj84kLkhS4yiSBIhwtYLnKsmO3d+0gewRtN4oWgoGM1mXt/
RMFdp17yOEa3g1mA/E7Jjl+mmNUlc/t8DwmUrqEBAwdiH4InWMQH4afBld31I2GzKUuDcbowUxmO
KYUOYkWbOcbCm6Lh2SnH5kk0gHmdpR3sdEfaMaHCTBzzLnsxOwcZ9NDu7NphrCTq8YQ13Nixsb71
F1MXozp7x7r01xdjqauaQ80gynTC5FWR6kDw2XT1ik0njABfyBjueLhdonLBTlcjr48uqej8ZzDz
3gO8YqcM9ONgcoRlVmk99O50WwKj44himt0VUMmU3pmkjmx6E9tl1XBNxAXgvLr9tGqvuDXs9jCH
vF39/CMwQQq6Cl9+P9nuMeqCfb3c5OGkIgZsjXeQEIPvMnUE+Hqe2FPdVHBzaUUNeQIn9pCW1EPG
QGvp9IzD06QdnnJtg06KPufGbF4RVKLz7ACwZR5On8JFKRaN5wLbMYKXtN33LSMFOe74vezrF5sG
H7HPsYsSP/ckvjsRhdevP0WSD48xhxuX0XMro/xsMgzZICnJPqj/XxkoXSY2fe0k4fA5FYK3nkkt
j9oggWywUgZhyCMUj8cubzyu9JShLHrrNofeyuDmpkrrmuNh0rBuID8Ho2xvulJZN6RgxmtfL0Y1
cgoeQx7qc1ezgXDAUbUMaVcukSIPbjPhWMk7EEJN1sEUFxghSKP7JMPikvmfA5PuQrfQS7wgJ8Vn
UcdEpFWzG44Nhx9Al6uWL0h/UygRvYsBhG/BihCnMs9yj/oFCmhafP7nebo8VFtSVY85T+RVFcF7
c3BHbjtPuY+4N6BE2NFL5hgOywn7IFnibdxJBqdJxzHwQ3XT2UlxKYoWsQlCFKa0FWCdRcqii7/9
RDt7e+7VRvUNEFVBjEyUVU8503pI/zalL1QD5MFDcvn6IqSPeXtSLJLdvL+U/sSojKXn+1yys6o7
Yd+IEnkUrpr3qXPM9wkZ3dpDw5vWJVzf+OtAjJ39gLDvLg09soXU0LyBF3yJpjj+lCrcu3WyXxRP
DwqeAck5yMKhvj5+fTcv7kjCXZ++voNBDTS+eS5r0prruqlopfOMPWXJtjHMq6cuJqq39fCLhcxk
7r3WZUm4IKYMvdRMQSqumQyjHRVUgpouU2izynMve+u5ZrosmZxedOjO1yFOzGuVumqNmoJg6qkh
WnZMkycnNO+6SMm/CfjZ0Mhi/rzXrjF9xh3jVcY6O0Q3+HGJE2cvW9e8CcuXHEnEeUS4j6WqRh5u
1eevP4G7pEiIRuC1/HviQAr73YVq9wvlHiHuvzDv/GQB6t9xbPknP1T+NRftKwA9cyFF+VeSwFsW
u4WzBYsW3wIz8I7z0DxNy3cKIcBKy6bfmwtqyUzmvxgDFi/OkiReW6F7iL0oeU1LUEaATqob2YbP
QC5pPg2I7aMhvTc1Jc+U1di5kKVE0jTuJ2GyNIjRLGZa8jLYB/gQ1jKj8c8qTLuHcOh/OIuoOZK1
g5YxMc9fX5LlT4ZcJEJIp7e2bmEuz6wqPKtxDk5u2s91akSbaTadwxdv34jLeJMhcD+kMbFM01gd
fYibbA41N1CWOQd8IuLy1UCIlv1SUlYF/P+5djmmvXTVTmZ8sXtnfJjAh5gtjsaGIF6kou19krbJ
IVZxvDd9geRwLD5zgrnXE8SOexU5rwPLwJUYHfk+TukmaSOoJ34hTpVl9xsyjZz3UeQI0obuXkzC
uem5DlhpqH4ZuHU7zBzBrW6m4Bq7/dpkF3j79SVT9P9urBl59sbfCXmGWysX3T3UOgIxlbjlCrxQ
qE43ZpUw3SNB5ofJottMmdMlCfTHr9I0bz3gD0SuGDMsK8O0TuhIsoX+z6Q/m969rv5DmohDpN8/
Ih0Qj3muKUh0cBy+et8C0twh79MuqalZfdEepjLr7/RyGXRj+9CbaftgEIK+NyJ1DFLrAz77wWvS
/hjleXJmnX6fLo1eFISChRgf2//7tjCLnga+/CsvT16l5Wc5VHrjuJN7lnWibzPF7hNusXMcc7b7
rS4TjCBBcv36k9lpiu/I4Ra1q/5kzDHtRR5fNL3fAwXmz5pDdR8Vnd5AuABiKLonH3098Ktc3fke
TLEQyuI6M54T9JQZT2+D4GJ/reS5bSP7uUeDtrXY5gmeENc8Lu1NOsZq8/vMjO9xd9KWtvCEpNqU
UD/MJZTvv9Kahnr2w9gBZgBtUB0c2Z20Fr8YCBjYPnA0/v6nWd/Dofhxnm0SNUh97CplfguH6rAO
00AQg5bjJ/kJv37lqKT9WVRYmCLI9w/ToMN9KNuPskWA7NgwL6d+W1dl8MpWIlB3M2vdU1kJ+xjJ
9GeZpGgUglQfY4eEHUtXzn05j8lSafwh2Mr9nk8obc9TjudCgbFsz3S/pWwNcTZ4rAb6tW7FZeDN
OdE5h0Sx3VEUA95JtU13z+dlGzveOxuqa/k6FUV3ndjhzTGHXDbKep1BLsBRUBs76TpiS1fuI3K5
m1LTeffdqtqUBBptqzTEBSf75ChB8gXhuARqV7/Mhl2Ig0h4PbSGtc58gwlqw9lTuHJmkEAiWVw1
Z2MmsXfwGo0iy75Iy/NfXLvepoW7izJmvzYDmi1V5E4P/sDAFZ9lVy11cgnFucTySo9gOrusMX3W
JvFVCmdnhaF5jayp3A0xnNe6wK9p6pSwhKrHmC+wzv/+akGZ/a97nxEyG3HlSNs0xfdAzUSAOhI2
Rg/bFTc2Xxg9BZpRSRftRlx6OFMpUTtYeLcWkLiD2U7UJ1iTslw1KAHzDZOn6sEjTWvvlxW7xpTV
YF/RkzYVD75ynPq7FrQ5ahAEl0E6v9ZePJM7belNl7NgAZvrniht2yuTNvUUiJgJM2pSF+Aw5uni
tmvb/OjUdbRHWaifm6Z8BFfV/UzRT1oMx5KbZo7FGyroCMNllf6wENFZoFV6Z5ki+I1xnSbGDCq0
zk2fsateAvI0TrOtgDt8hwXw1moDe8XYhba68c2HWDjidkRzUdYbQs9hDRbmGfAyJFcrME5qLo1T
b08BVBzGicOgWH0ZSp9cozOP2RANuAmyZUFGXtc2aux5A/GhfsB7V29mDBK2bwpQ5ll7k7YWKphI
oGrA1JoWd5bZXEIVlc+i88VDW7trxn3q2NvohTBd3LKzi57tyqiOlhWmTPBOzHPGPZk51D+hPRwg
hcjtELCe0IZZcu5jAgx4ZjxG9oiUwgwl2QP8CXlSd8tJrFY0EQdDqfwMTq09//4Kk0tgUZFOQZEv
wbKeJV1ykIVwefCZ2pFfSYH/9fgrbVt0CM4hSGfmE2xi8dXwbRu4XjQYOHa7oT7YgHAxBhJ4mIC0
XbW0aOSIV/66swPvpjCcawSzLpqyt2BGCK7mT1Aa05IVFHnZYcS+fplaYwMzhz0EwTB5a/q3RH4z
wJPdxYhebeHrOxz2dldp3jBzscpD0gplZH00McAK7wQV581woHn3SjN8gRTP+jgIt79/P5zlGfbt
/VhCcok4NAGvK/Nb+qlJXg/0YdSKugICGkg9nYyhx6MkPWM9BMObFshU/LAbsKyCt7PREt4glT27
sJsvHm/1oRLdwNy8fw3TYEJjZ8obJLzxxiTACgyh9XeLfwASJWCMceOEfMxOM5VPvXsybfcFQ4eB
ZZ6TJzLFc7xhlCl2YMAMUK93/gxWKU7L+9jkZjcEbrUq9NJPTIpQpRLiFarEewiid4xy7tHXOsKS
K+KbRIan0ZT5r1h0amOw8vpDiO7Xs//7+2bbFs8qU3u8bd+KFBrVWPh+UmBBYSfP86nBwRwUH1Wz
JGAtLYAzZP4xFebZ4jl/pdE6FZ8DgPcE9Uys1i7UEuaQKn/mhv27iN9jilgrdF6QU1jrod/lXQ5F
oRVqxcwUT6zn63XpKWujSAs6uQNOmoY4dt4wx0c8gq1Zd+9O3aDDLshtmnqyzAQvkEL6I3KXKAqM
Y2lEK1G3POZAHm0n0WPj7wFT+UwO2M7Z2V5H2tr7Qi1LKPdHEdvdRVjpxpZsBE3TzV9oOe6MRJR3
vi1gq+UXjEPNQ9dHNyWt+/r316f4nu9FncJj3hLaRFkF4GQpFv/rfk0QOppyCMq1NKP+MvZedKwT
/NJtos95FWGfk2HG7hq0KCDecxFMw6Vrvc+0iGG5R159L9I6WvtFwr4RuwTk7sE9oB6O/nR2/W+v
lIC0pWAFEktx9c9Xyo6AdQdWUVwC4Qj8JmQsFa4zHYsn3ys/B3Yjl66KvS2zDXuLG/dYE0Nzq2fz
0c3dblsMfco4J/7AeMo2p8vYFFe+/Yfy71/FNe+nsiyef8p2TOl+yzD3M6xqPtnt62gGqWQ6hAIl
nsVjqiFLM8QJsS4zfFx/+BSXKu+fdwuTNsdS1Jv8I6xvT5kyb2U9wcvgZ1V7fy5C+lKGH5BQOkl4
DgxZuSO2voTFAggunyfrKEfnHZoVuNfGsJhdYNr8w4v696NPwrTS2uEVSdOT38q7Pi7q2poAa8Ru
e+y8qrsmQPOPAcOh7USsyCEU3Xgs07hF/iqPw9Q9/+EV/Ks4djmOtCscx7KVItL1n5dM25owMplP
rtMYy6OGfI2tzYfowY+SSKr2hXQYfSb9kQEKx2Y4vtJvHnqXuBfSxew/3GzO8jF8+5g014WpXM/T
QnnfbjbVoYix0og8lbC7hm5f7fOki/Fppd57WgPGRwpzNPMouzIGfYJdKF7BwEIvj6VzTYzZOwFy
fXWzPj3SwwhGEUm4c0mVcVmWn2EzhOzzNARgpxHdthWRfzf2L8IJh4Re27aPFHyw7liEOv5D6+TG
L1VdsQuEL8S3vc3WCL5iSbChATNgKsfpZRy6t3IZcX590R7Yl8x1SLmGZ/hQq0Zv4zm8S5kc3NjE
aK1yc4zeZhvJo9F0w/lr5P71xYjav6XK/MNgN8HlD5/zv286V1DScM7SDtEFfbv8ncSOcDYhVAjy
IV+yJrf2aDcvClHQEaD7vMGB3a+sqtSXgrRzfxqzR2tZK6swZ0jyRg8RSr8C5KbEVXXJj9+/Pvvf
t6crXGUpmFu28jjW/nkdGnkJyWqmJahwF1yVV9zPZtNtw7GCHzt2LCTaPNjUkfqLqVW3U0uw99DU
SESW4KGxdPqt21GbqKz3b4tgMd1Tvn99gUaN4ncyi8PXt23xEoFMtC3k+0R3Bw+Beq8zm/NohD4H
e00fo5JJXSbn6MYzvTPFibpheviHS138qw12XdsSioBUQZunvteBLu2SyRwiYpmVnXhAxLeuX+nr
AMk5vpvwZR38oCDZvPFvoGEdiVFqzvbyv41i/sTA+4alhZ52TO//8Fks7/U/70GXk85zXdSSEif/
tyxVEAxQC3Cfrzu2CVfDaDTQdHTINuk23J3W1gjleOGWnI8aoNWmYuTZ5u9mBiuI8JLyEs7TfOkG
075BTZMDxYzkunaVvIIycq7L2p5JmOfvcir9LO+BGs3jR9z189bFAsoYJXIexsbDugqUeAMOBHaM
R/ZXy8bt97/r/3K4u45jU0HZjk1m3Pd00aqWsmHLEq09y10TgcegurXQpVmecYvMezd2tX4IK2if
6BzPY2iEAGXekszedFHZXIhZs2+GscUbkSF0QcBCOquI1O3vX6b174/EI0DcpBjzeLVUe/+8PbIQ
wRJX5RIfj5GE2oF6vJ7al9lnT5WRpxFMhXXPgkXcp3FG418kG4+H0qpO/EeKI2ZERQHFXyUOMy0Y
N3Kajx0kWtDGfHFoyBjiStQbmviV37/4r2jzf15P3NB0OzbPdbof+e3ZY0QGQeDNhPidqTWoWSTh
XTc+tdqTFwxOf2E4Au+CoDGtic6j4xfXPKoI6Y5xdf7+tdj/vuloCNjvctpJkzP9+xuZyEQL2QJv
qq8ZUulVkerpZQjQP2jHGYB8Y3E0ivTUKJHe9oHyznBbX0xfM2ONI+uSVMq5150AIuIFfwHMMY5u
Xi950+G8tUQKTK7qLl95c+bMPVRY7jsM20vW09CFXh+9pZ1Jxp0NRSSpnPGSZe47EFnv2pU1zFl0
gjuTHMRdkDasiP4/fn1OVq55tVgYzG+1F76zJK3qLF3Xlvp7nh3vSlSxf6BhFtBdpAEPUZe7GgDE
vS4sSbLo2L8Kl62K3znRvihDNvp1uSSBo6fsQ/VoOBMLeeedOKf0mjAaWTdGBFJq+XaICu8UJXb3
4ArkjbOZeZdMOfWhTlFDBo1Vev9D2Jktx21kW/SLEIF5eGUVCqi5ipMovSBkuY15TMxffxcg326L
dIjh0wiSkt2sKZF5zt5ru7DXXY72ka58t8i8GCb5pKMlLxHr6p90Aq2P+2O2xqxt6rqdZ9vz66do
4teJYMIXm6ADHDlX17S2wjdsVNlJy0Ho29zdvMCAlMVLN27UqnwDw9Se5blEYyIyEq4i8hTaMYnf
nF6gBzKyc7S0y7LJwUMAqtuQsCmmBEFiBYl9Hux41NtghokYdy9DiVhMVEScqRsWWZcUEgD+gaai
jg2J1soV517gRNgaVmVdhBRWB8IzQrBRnfyk57hygbeOu3AwWHRbu7iEekuPA1SATPqGJELtFX/T
V6LGn3stIDEGn9pDXQqBNlJp7rFVVb6N2m7oxOJ+E8+anFr7FLLZTu1S4zBBTLDKSPtaaYHpmWlH
dsuU55zFIoaRTAbdJErF3sgXDK5LZP3s8gRGYD6cHhfLYL46sd1Df1DmJ0Wq9C1eftP7/Vv435ZC
0+LmTedYo+muLzuJfxzHuiklgFGVYe0SUWlUgXkv+uZPucDQVyC48VLjls9q5YlkTLGFEmGgj+od
kpr2YjOg64rmgGU1eBxh50Nodm4ZQUXH0kauN+DAWr+j4Tg//P73/pcdjoU31LFxyGqq9WFnC2YT
M34HFVEDfNzgQ9DGetNNInRTuQLLyEvhF4Ar90pp7KMIyoMQTHMEMNqNLJnOcfnWWl7HtA/+E9gD
Uo52ItGrUck4x+y3SaYOQZNKHkMvt5YXaPjEGGWw5+Pd3mJmPSqhnd6YAQ9LxOyIPUD9psXZzJRC
GIdGx7ny+wdtfGimLtt4WZe5u6oc+db+9j9eLEZHU67HYD4dmXDsAXbDMSYR+KGfws4VRAXuGZ8l
ZzugdWIP0X3sdSy6jfXIZEferhEz1ZJ4Cqknhh0PT5241GRjD6Q2x5zZjoWDRqFssTVvwD3HrimX
6Xk2sHC2+BQtV02bZD+Myh96pAr6R6EgQmkDBYC898gXY84IBBzegfdyva/7vkZpaglvmgLyFhpZ
ZUcCQceJ2FGackRUl93fHWNTkYr4pvU+Mhn5i0QviW4b/i1End0n7/f17vju7mmrsCxt3VDZH2vv
TkRGLyDW2EWxMZNY4w5CsoKs5HBzIxHd4oKm4UArAGj7AH9HSrsnRD8JOfB98Th3s/owhdXkO1If
3wcV25KCOpizSYp1rkksmkDkL+wmcpd3ejmUR1VNkQr0ffJiN02yk21nPvY9UBKnVkoFfpkS7cqQ
4fN6jMHI6bhDUKiwgh17qwQYvNf2clPrpY9a8vv63ZCoDgGnQb3JrSVzo5EVn4AH/FtL4yiEyvXZ
h+1f9kuORX9Vd0wNKK36bpFIHHSOzMQhGBC8gxz3pStbnBkq4oT126KsfCMOu1vtDKzqkm24Evjc
vVnlpmvSiveLHlxbBmf/GzZlvZHxZpfAP7J9Zg3mJTTS4RrORzrGkAmYwNPLLW9DPIV4SRq3TACl
IfAf9+FMbksiW0h8tE8epPLx7M7mXLWZDhmWbuvvz3R9YJpFlWroOyp99qI0G/ZmbL5NRvmVN8fP
z4elT49x2Y9bHVjQMTSD8RBYEGjwc8+f7KU/DtpMGNAOZgZ2qtgC3zckR6msY9YnzgBS5rGbKp+U
JIqv+ow9XkQIrRKt8fVxko9RXn+tDO3csyq8Sd14CubureumU2OOOndlR98afU1kq6ojeKBxyNhy
Ij+XwHMx/AeikP3tk4VqeUP8+imzFZONAU+kYXLsebdHNQmywzM54bHvYHajzLJ3gOEfp3oAjBtl
0WUiOflSkNj882KEzQD2FA/RCBYKZwLRphFIBeuqalrzhUfaH2pEYTCN+DbWDMyGswMo8tiGOvB9
Yrp3ZlJYzzN42Ao43pOckXIzBlJ9MSXlaxO0xmNLoMxD7TTZ1bkbSJG/sJMvd6aqKjhY5nYrWj7u
iJpJaw1zvCzOMxkEwyUui8nLpC911pf7EMr7JtWEyd6q6jZVYbcgRSXznpKqG8Yt4fSM2z9ZtMyP
22yGaNbybPJ+sHCD/nqTHg2zqUZkY+iCQQ6D4FjQptKB/od008FYuHJk6Zuk0IGyNzikWNbEcc0q
EZBCvWDCk9tZOk5QuY78KQH1vjQjpLmNb9p8yyRw0pLSx6xF5t+5mHFm5qfc6I9kYomfUZnIhtlq
SSQNluylj/+7TFoxEAN67xgFPGh5PnxtEyZ1tYUnpR1i+6VNOIti4flqxVCayJj7zqiF/oPWZ4/1
AGaa/A2M7YiGEpB8R5ji9SZDhuRJmgMQqw8d+sD2eUS3n6RW68pNp7mpamO5rqJixzFSPUP6ZlVg
9yZipopT/TSDnyXyFpjDJyuF9i8rBYNk1UQ8pdHpez9isaUiQMvBcmgvpspJS3CodWp/0eKxd3tr
Uu9ojyARuJ2Jaw4UTNUN9VGqCHmQeLlANSmzH0y4TeYUOHI7EJ1mKa6qj6A4yZfFc+zIJ/5/823U
VGJXTmp0t6CEGM2cXIXKUoiyOXwi6AGKJKpoUVowI2aoqGBSP+t1fewhLj0kg39sgwXy/Q4xbQlD
zPE1oDh2srtpiz+S3La+1ot+JEod65BX8eL2TPe8zSBbIvU+NHYnDpb2MIoOjbXWRaTjdJb7+1XG
/Hhb4i7u8MtxV4Kaarw7gNC3h2NE7tSmHhIv6nF6iVYaHw0ilI9SD2MP8t/j+qPQqqCKxib5Rplg
ZxGHZ6kyFbK9M+0qh+p1BIdAzEp8U2z9rwppFezjzNylDPAeFGbbDw03r0NdWZBok+Bcp63yoM2S
c+1lpTyPGPU30ZzP32mqHkisy17VQZL9lkC/h8DOvxPWO9615WKl5jdonxERG8NrKkc/0KQWV4M0
ACIPGQ1lwZYEL1KRKoGWsrBfGlIcDuQfNG5kKqVfDH2DptQOz2XcBg+ZkL2sKpfzc9d9YxIaX6CM
7avERMIWXiUl/OTIT5vhw9ruKKZl6DwTiHrM9+9+PoQD92jAPWJqeh8HFOexJpqkcwNPKozVs506
xSnHCGATQuLqszTtrbEEq67Hg/Egc5hV9VvXDwCd61rzx3mLSQwqXdGbO4Uovz+1WvnOgj2yi8cc
MlchGk27UWEkddXTkG6dGczQKHfaS2HieIo6R/5TG8juBvK/cTqZhoGJyElhArAxFyNBDlLNs1s9
dzMVd0DV14on6hzr+ThWj4Knj34g7qYQjgj5G74yB4yL05mIxkKHENVClz8xdl9yY4a7QOaK/8HC
uSEHYqt1zo/aYTeXVI1+HwJmwrV2kkMwfg9dv3wiYohCaQQUZY7lidMosqegL4NzSdYQwtk/zDw1
QV4bxqODRZHJ8Qzre/JLo5PpvBJBzBgXXk2HvuScLX4OwIHWA9netHa7xPFK5rSIPo3FNKNuYjvR
sdHK8LxgS+EybGJXwHm8MQYadjkxU4cUhm6OWg5iKRczkkH/ysyjFdEyo8Li/mp3xdvUBsoZw27M
8FJ0Xs4qvjHpI17Je0WjWar8xxr1YMDSZ/FqE2DlSbbYlJC3AOqB4zin2zhTikM3p9AyhVzv+moy
vBELhKfnSnxRi9rnzeactOUSLxHto85bQcuK6RA3Rv9cSL4p4ysYQWQ+MyH5w+roeemd33XseIb/
XoSsvP1+efmXDZij8o+x3HVlVP3vdr1y2qiJ6E2Olbl2Jn0cVkibWcSwjCSnCsKwjKQbXxHbPZMl
CzR5QsMj1fVfJfusu07QzHYWULYMo3iJQ+2AKKP6A4ALUbxYaI3gtVXhty+nLr3SP9kxrPO3Xzdg
zEMYBtKc0zkfW+9+9yQYF5tAJTY5M9idLfGmqZpFJMNOYdslLN0KW4klqLh/TPpxYtMuImxthYMe
ysRJwg2oI/9wWxDIwszfyjA8IruPl6+kcJBYeZTMVys1O9fFCMu8t5A5jRMj7Pzx9y+E8i9bc8ei
pczWnOPvx7EaqltDoRvLKxHF09nWJmUfRAyB8RZEm9Gxi31T6M2dZosMDQQOIebYfY9i5ZJPyqFz
Uuuu9XVyGZkbbogJmZk1pZHNXoXg1YUV1Djfu7R9jKJ+vqAJn5/NjOOVbRIHzX/5KieRdiR7RTum
MKAeWkR+WHj41gyq/4A1KY5mXptuJMWdN0flXxYW7FsjXxoZ4mJdFZijxvAUTGp+S+aGFR5RFFJY
TAG2ov7BgXk3S5L51Rhfh64YfaMW9k6TzAQyRO8VciL8WE1J8huE2+qAcJhq5lfiIDVMbxY0Udx4
cKgGWqzQm2ofyE3nqrZACY5wcS8iFQ8i2oMSOSgJUXF/K2Zbg20fSuwclXyr1Y7yZG3lrp+elOXr
ui9aFCDlqcrnjLskMhACOtMD0SfF01gDByDuCj2ZlC8BFrpLPEn/pVgMTQwgjik6ctdpoACVks5Z
tvwzYhB9IWRrOmV49jd5XCyAcqdxZ2L5trQW1SONv9uMB91DRjRihFBIRdLm8Tu0+Id+MBAHTJFE
BsbAREOKOjCBVvKiC6Cev3+3fVSrWmgTOANassqR17bff3TiusxqFTqUrjb9fijgU4zalxom+jZL
i7D2sCcO3uTUma9Y6cT4ps/elAV11aqYJ8uRDnAKIuGhNABED8WQf0/RPsqol36EjXHMEB7+JdmQ
e5IK9BVuKRbFo6jCiRDgEVks6+wWsEDnizJ+MTCwf0XcNT4wmjMu5HmrdyOtblZ+gS8yH2RGxyhB
li+jup0PehaYcF1kWlRGQnKXoCnv0H/1QEFVXpGbBG+b9cjKm8lXUYuZkJ7A+aYZizNzNkDckwUy
86Y/2EOgHUpsXMWDTFrTJ5s350Mvi6eZpgJTO0QmyyD11zNNBP4s6Sxu2GVXvtAvzneS1QvXoOtF
k6UYTkpLAmJZ9m+d3PRMqsf5tF6iMsKSFd179TaqN9Es16659eFNVq6UQ1CVch0utX4Q4dVSLo5y
CTFd3oQJM4JFLIJIYMBRqxd8wMHxzOi7FEnwm4DguEbbNH9hMDwGuYONJ0pN2uuSfuNvf+/rDul0
UQ3bpGaKtZSpPGrRk94upa5lGU9p/kz103OcP4fS3zU3L0HwLPSXsXmp9Zcie6VK/SWfXqkke20k
vA2QyL4U0isFUeNBavJ+ICIJhqED6eHuRKVHlJXzLc9RN2JsezP1LNphzWmfu0/bPqr84dxpcchA
MItaVlXRVbxrlimGShMiRduumAgkD6SC46WDKDnkx9E5aDxJ+pFrC5o6PgWYy8iZEichnUjnMo7E
DTbVWcxLjc7ZLC702CndvgTFpS+QGl5tGyPRlZoxijrXyrnW5a1hWz3fxrXm+WYHS1X1PQh4GeDx
3Vu+Vu4hcwk34zl5NuG4QHXLn0Wb63s1DU8S3irIy2a9DysruoZligbeULxS3Us05A7yArs7SP3B
InU+gJXIe36piHAS5xBkR8rOjilKbkIi9KNZEy5+CoNTJS+lEU5RnJXiDAprgmSFoTK7UMB01ezS
mRfhDdrRSa+1eZn6q5VeK/M69NeCwEnzmmY3Ks5uyXArraWi4ZZbt9S6tfmdMsd7k9/1cSny7VrV
Vcd75tzl8W6Wj4lzb5VePTrEdaSdRo91kaCy2hCOZ4PdT6WkJxbJYEGy5NCD6JLeVQlFRtg1g4fD
grzSR6N41NZSikcqsCCXPdrWnXcZSj/MpLp119N7Niwlp39XYdx+VmbcnJiUmZu1XqP2qsU3SVx1
jUSwK47HPL6m7SWNr3F7ocKW0/Gl089td+ZadWeRLoUhBwGVOZz0tTKYZM6R9iCVNse4OUbxkSFx
MRyG4pANB4dooOQTWfhHlQx6KFQDCs0/jpLOe39CHsIOayIdWacalU9Rmdpu38qDO2LieJqmrrkE
wuHhZMYTE3RiyBbNXzN0HcETOsHw9FQUFBfH9UfrhQAg7axrx3gyHFLgLeTiUC9IsOvne+TY4iJ1
3a5WEGlHE2zEDHIMAJFy+haJZmMqqf0laRhg8MmMd6sRafm5lYOin1rb9Dn0xj//vszGOjLFIUR5
uUsBFz/oVtVf10uBTe8a93rotaowH6bybWaneWm0OrthAMMDk/4w9Tr70o2i2Yv8E+HDx/3zMmRH
I2ZqqJk15jTvVnhB5i9i73JjzMZzkiYOgqF5py84tHjg6CpPYGHmpsb/VFyiohec4ck5mUjhGvPx
STWNF9sw0jt2t9jggKulnatXnQHrGK7XCKD4ii6P1OLyk3uTsqxrv+ye+c0RgyuoSBh4fDji2nSC
yy4fofx0Uee1c8NdslFfMuwrrq5j40jzyryR0QI82QlfDdToYDjobVp93tLo6Qn8XWK1LRUfV5s2
h3pJEvj9PkX9eANlBERbBsADLgP7/TAoseaJEwWwo3YCIVyaGFyM0A79ToabA5fGukwdXTj2yO4g
FwnoknLapAtbGjaJRFLhm1HnjTconQ5tpidvYchPiYM6XZ2Cr4Brrm05fzZ/+SjT4amlcYZukEkC
Ouh3igFmS+EsGi3fJHIT4EUDH2gb5CIILSN+D97mhsHrsDfaYyGguZn15Bm1jg40t6ZTYUt+g4gf
y01HzPLAffH3T+pHAQu/HhsTHQk1CuoPQ4AZOzQBk3Dboi6oXoB/E601NAktg2BwdaEhR+bodw5M
Ig0xiV3UnsliIlTGi/b0TY47YI8BPb1SNxnvgsrwHcOm2zmqn5zwPjYh+U2dRXXBbXsVYb77dOWk
Xo0NfM9oWpbYGgWyI1DmWanR4EzTm+zBtuZ81yitihyNACk8VXj4e1iks7qs38gUluGTsm2rHt9b
RCRr40zWWdHVZQxjgxDpehQKUa7Ibo4s5xLmBG6nsjFB35EeOGTZr7RwGFErgfJk6om27SfGXKoU
O0RhGMXOijiifPIS/cv7XkPyj9yQgbXOqfDXBy7nFZ1TdHQb+tj9sSsTm6jLlsar/JDH2o8EsfAO
WzL+nt41Ah6tnYHP+v0vYf7LCqGxqLEDQkX0UeiUIeOyMyVfgBrRTlYJrYFQ77dGs6SmVOEBtict
aY6Y9A3J9sMSukNJk7yQBfEjIm74T0gTB0H8yEnIcCcHTrh0hKGeqq3+R0nmyh1RX31dGicPfJDk
4xgiV5qafHgCq43Cu92yflZupdP2isR0ws1cXZywI0gxx9s+Le2SturIlICSnGY4H6Ia3wa85r1t
t/JNyzTnWaqr5EFD+I5LOgmeLYvBi9Cccr/+qS63idsFD0lbINqyAtITMYb7rI2JH5Insg1GzbrO
kXQK5ap+tbDLKHkkLwkz9Ohi5RFtzHmQIS1Ocl77CEmcR7M2J+S5JNb9/gXB8PFxzTaY1cCEoPNh
6e/b1NBou46GUwX6DDHKHDpnW0f/t35V6d3d1Ni2LpX1yAP3ZAxSY7tUl+3ndt87/uj4vHfanUqk
eLvUoHlO4E3aUuydYKaS18CxBTtNRdqegooD7oJyn2g4k/X2dayOP0sOj5p2MNZKCbnrD6gSqTjY
a8pShrInlGdqsbn5i7pW8amg9cPOtwOaw4TCe6PmzRohTJ4pPF14hDaWlkeC4owUhoN87ON3NUY/
/lH0AB9JUdpTbbQPjP087pv4YBsgSA9mfdDrQz8fOB7m9lIp1R2j7BiTrtQdh/CUaUcKoezPqueT
Vi1Vzqd8PlnQWcgFhUqSnynwJAk0vE9ewnU/8O6ua6PQ5M7LwrbMD3/9YBciqaoJCi2KTTFeHeAv
l1o5RKjOsIbhqEoYpdzplGNeK+2/RK/t0g7ceRTE6QnfaXlIzIycrrCNn5LgTz2q8zP91Py8fiVl
2XQMVYsbeZAezDL+KuHdeTLJAdtGVis/zpOhbWsyWfyaHcW9OuFeLB6QL37BK1ffytKqb5Nwaj+K
6Qhb2VDfwlC/yxMob91ZEkPtziS4TfxIkmq+trEk3xBARA+WU+lfMbJl26rIUAvlnKfmeB7tLb0P
/aHlwYLaglCY6r5VtC8q2NozPmzrnFitBSJGN3d548BxQIAIb8/4npiYTFUsBluNNPKHVbmhYOt9
4Mje3okk/4tAbeeW5A2KxaVZXWK5w3paGIjMgUWLXi18/Z7J5F1jvSwkj6hcsTHb1IJJ6AgQDfAW
RKxqO0yQcMt6vLup1pc3JZde29nMf8R29QO1L/QwNeAp+WzrKH8YMuAxZezNrcawsTWsIsh/KF0A
aEl6nitE75DBJ3thQnydr7CI1D6CCxHvWxKEgADFe3taKpj2lbXHxG4nB6zWozjM4lAEB6EcALLX
xbEfjqLg1IoXcpslp3k44vSlKhLOklOvnmyxVB2eZ/VEVfW5C5dqEKyv1dcsZktNa2kLZP5sBWd1
vToBkUnnvLoA3ZKcBwX8SXVJpDMlqkusoEe8DNWlks5Us1Yrnameo5tJsJAr+DtrDcqZmojzi86I
N/XobEZnrVmumX4K1iszDspR4Mo0lXm3yOn+OlmJvKkdUd5zgr8In56SJyI+1QdAfOptNqovlQbH
61jQy6xOXXhyqpPFF/PJQGTsnPjQS/bJWUvNz/Ja47B84vthqXbgvLaUMM9jeuHztYQDmefcPLfp
JRnAVpImfC7SS2yeQxOsylJ3pIu2cTbXkpLLknc5bJT+rBrnuT+Pa03GWbO4ZZ+77O8arRNVZ2dy
GFrrhERaRSVdLhWVpyk4UkNwzJSlguZoN0crJpAWGsJB49DIWXGtvDzMQP+lfYrfWNsb3Z7Ao/gL
OhVq3YL6M2suLr/OryCEcrfWPF3zkC19dotaDjy/LnCarHCbs3A9sGd/L1Ef5bk3ErXjJGda0hbb
9p7GpnxKiKVaK4JrQFAbRq3Fg7cUCTNhvtQYeHNALIBXal40LIXJWsJnHXspJDV5KbPdNcVuqnca
ybdbU9vp2g4S188SGcghMp/hk3mksFumV8e+gWyn8okiLoA7Gui3/DhClLlUVP1dSOgodOStsTej
Az68Qk+c3TBLQGTVGjZFoeypStlDvE7bfdzuQ8ePiOjl4aDKBfvS+pXiT9xRM38IPGoKvIw7m+aF
PJByqSDyQMJRQt4Z7Y6MEyh4McHQO8rggfCwtB22uZ/VCY+auRfyiGaFmYQ9OM8wqCP70zMLG7p/
eeHYaxo6py0LleQ7/UWtmL0uEUBHDAwd6M0Eq4QsbbCg4RbCA6XV2xBNp7KNB4aZW2IHQpbSEH6m
2+XuAFhauFPu0t+kFN0dhavpSxlrWWzMdDeV3HytkmheQGZrkXrVsTZIrgVRW4LP5JKMRzWG2xps
w93eWGrk25b8ARoX7sB4A/E0YGhOq4UbIeMDO0fSLYnG2pZin06N4u/q4y0Fxc3RN6qzqWVmOECg
NwrsqLVCiO7hUsyDpGprp9tWXqpZq5JIBdwGqVuQQZticVtqrt2BBgrHdBIoBpc8G5pY1GS7QGkr
fghV2HbFWgrzjxgBibvoH2yXogNDxWuFtovHntLWIi0c9WALccqFX0oyIqUmbo8IJnGnxHVImnW2
JZKnaZvrWygs2oS0Z5uV25jcvmSbBGwZyOHd5JB2llSXDaD6bMIevMFmHfg2IRIEGfK6hts52+r1
Fkw4it0E1ruyBWAEZFaFC2dt9dAlmYWa12I6Mwm3eE3RnQv6BC4xtszdtMnlwJTxCk48RW5okKWz
FB73xebOS8bLbSxVr1XMrjDAlrud4Yp2qXYmM9SFwqqsNTFtw9kbu629jWMXLE+oLaWQLjhuB8HI
atsW277AVLFFFAJl1tZRJm4aebku+q9puRYWOggSjbcO2/WUaNFt0i8l5G1NqJqxVCnxR7wtt1bq
UhMv6LBcB0p1m8Ht1uvI66jym0B45LdaqlmL9lXMi04Ty3aBLFEJfxOUFmHr8c5UXF1xHctVetcC
89a7ssIOCherO1RLdWvNiWs7W5CSSKALfZvpW33akmzettuGAGj2b7yuvLoBLrONsqf7gZm4kzdO
/0l3YJUAvlvAdQfpj2ngraajpf66Q62mKsvB56JSC1RcvLocPeENj56CRnP7Ych9Mg4iBGe27GI8
YXsiFO1Nsu4hMowgYPeVafOd4WDp2XK2H5DOeWkfsk2FJIY0Pbr+75Lhh9hY1ptjvaXdW97xn3mb
w7e6e1PCN20tMsDAn64E1C9S9sXUX7v5i9a82vpSgf5q8XXwQkXTi3PIonsyvYjsJZtegNha+jMl
BIOD5yh8TsJne37CBGgUT9ZatvUYDUslw6Om30X6aOj3UiMdB9BxVeZkLsem/ZROElEZZfCfxIyL
F3IP/Qb93g2JCtKork02GT7mx9/fSv+lY4vwijG6g/lVp/f1rosk9wKwZrB0vArrqldYudbLlJE3
U2ZIfcoBgfM4qa9yZZKo2RrKsa6Tr43DAk3Ii7Yd2CHJCmhJQWoTyTJp8jYBftnaJJTtsxidCjTz
RtWUnRHAOE/KJT2wzOV7l81sxZz0mBujfF9/JPj2wYI5Sapr5DBMsMk1kVB0WXZsP03jaDy0nIKz
IHklYd04Ehr2z0usbIslzH2ulYdeHdiHknCLUSI8NK1kP9sdualZ37CGQE3bgpX1DVHlLw3q7k/e
4NbHtgYzE9y8jOBRDTCW+/UNPppqkMrNzBu8trnPLSLN0hLTnsBPanT2ubKfHfYnS7Fv+Vkh1F8H
r9NSbF0o9i1BtlzZt1C6ve0ubF6k/u+dCyrA2Nqxc6F0cnHWnQublyRd9i/sW6Lx731LH+zYt7Rr
/dy3sHUpOQDHfjf6WrVsWqjM8BOq2ofr1iUI/960LP43CKxxMe1gDUJrsqLTeiklBLCBW3fI6+xJ
unaAwM6/f5daH1sSGr3ERSSIQcrBJvPrs5kSrd2ChqzIxAJBktFSPQmku6fJvvUoAkHdVdNb3MwI
d63eCwljgdxsz8f10jUZY5AkHTY1fDa/seMBnxA6M5Gp+vdWVTYV0M+tPpedZzHiYeiJmZHPw59R
tmCx/vuj9edN0wSbEnCyu/4BQYV/jepEmEgS74RTwNzvyPewCaw+FrxseJMnlPpvDkDmTZ6Mr06Y
/CiFkbhzMgVP3aCSoBHPTBuMwT6EUF4YQZu3XkUCkyZy8aIWkn7s+iWPtymKFxkp6Nn+YQr6Y2Xt
pN/ILP4edFP+Y2yDU08f/qVBWbASN6oCTZfkzJbvxCoy31Z9UYRa3x1RNH8Zci0/pDoKgdSAVY7A
TrhVm1fPv3/poCd93PIhOUFzK/MKcgR999rJNBklwuyrzaCoFe1onUaZpZZXTBFd6c6MAJxtbbL3
c9nKNyTbr5WPZKm6mJSphrH8Oa5xD+7mYTcivdKW6oed4+zsFEOQZzk7Er30FIWupzWePS2VmV6y
1hD53VqSwQ7Zpxg0Ea89DL5R+tpaYvARBWKonEu/HPyx9Hvyt4flGg9+W/rh4OuhXyEcLDFd+lnJ
R8UDLDOsFRmeOnpKNcGwhOYEJx2du8iuBr9e42kATRvPmTy18XLTMyYvNb14rT7y27WayLfLparI
7wcfF0g70A/Ak6eWPobiavCncikaKxn+4nKphL/Cgwh9qfe10Hd6Xwl9sF8j4rfQ78Pli9DwqEBf
akYKWHtQaAyg8dsSF3viZYkH7p5KbQKdl5oIMip2Q7cbol0XcZb4ZCz0ERFCW9Hk3i+bjqWoznvS
VpZZWdHXKqDmFhm2nKeECCR5+6Qwvyqg0vqkA9hPppVICG/m+IkZA0kSQ5z7BtLSQ1Ijv0lVomsa
+rffIAQehQnIJGpJPZusWblG4VeHTCGwkNOlmvr2RHsnPEczt6OqdKI3eRh4gSJCKetWaTeBAuau
lyE+QL00rzbS60MtWvpiTp++hHb2Y/lfTydtwxTJuiI2Ju6p4MTcyQ6o2F4/qEZFdC6NpSqXxVE2
vysL8DprbWIyQhaCOZqIjZlC7WtoSH9iNmj/YFJ6G3LpR5QY82OZ8u/qXZXeAK9Kn/l0P7b64Sg4
3I6YzyLJWWcg/+gCWcSjZHYn83SmZu93xhQdWnRWoADjJwP6rBxNu7px5i9lGFd0eQA7EKXcIw2P
U/KLkBbVmqn5qISm1zISMHgNCFm9EbCTj/qzkUqky7Va8En76qNFF3SupuPU4rwP5X7Vs/3j9454
MSscIgjUdAu03hTqmzFn2ilpdX0AEwjbZUz2SWz2j0i5HE8pX+gH6ndSIKVPuDYfDX7Ith3E2ypm
Im7r7wFcSjrOejqkEoxD/BhZVJVns4p/oAewd0amFYRkQ6mNnbb2k4wkUwDguRdP+DEyANTLTDrR
lizvLiVwxZofILaqMNGEuU9MI+boNTtf20y/241TfWKBYTv3YRWGMMcqLOvAcdUPLeE2LDJRjFq4
GeZArjchfE2Eo9K0teVawafZAd8sFynEoKu0fLh0GufOyCRuef2D0kC5F+fgJIgW3Cm9ZR7mXqvB
aZXONinyAnJrSINhsbNpywVBmbh28fwnOSbGrhZWe9QGmuXrV50yvJWDaD2zJfOpNJMvSGSnfVcS
OF5VCFNhNx7rsg+Ord4DAAmSYWeSO02rP3NAu9Kve1i/LORcHGRrh2Q6t5/K0hlLL6wk2WWGYZCB
VBknAosLRqMpvRAB4nn92TQl1Ra7ULSdFwzxWJq4LJiFuXbUKJfEDgCzTiZpR5EW3WqQ25uw6Uni
QF19W3/WqaVzxZ4rif//QULPAAmCRSCG3ZIjy1k3sFlpFR7ntqNdDxmWi1mlD2xp/4+xM1uOG8my
7a+U5TuqMcPR1lUPMSFmUuIk8QUmUUw45nlwfP1dCGVVl6S2zGt2LIwzg0EM7ufsvTapLvO0TRKv
+qDnJDLrOgGKSdlyZ+vba4Oj+yQto76HW0703USQeeZru64z+r0dlt2jYZEGOJQCd43zHhf0UrIZ
5HsTp9N+9HVvhYPT2hRqoIXlGAP8Txj6lrUgeLsgsrqS7Af48V5GwikXseOEWMeJZvshDy324wlj
rsxFxJ9qRP0t1EjS7kjK600TtqbP2sRtk0/uOHqbyaSJ3DPVBxvKbTL19MdWNNF9YWnms+1/sR03
f8rhUUdxaO1Tu5XHEeTV8fYWnfg/3qry2ufqO9TfPTFeDtSh7ipxqKp53BYtFsHO7IYT/IX+1AN+
OeVAycmGmf2AKJEV3L/kNcNLshv8Th3mlNUVBLgX3HaXXCZ4asPBYpLYhmCGbJUeSQnRoS1DPyaM
ufmq+ww+WyWuKk4Q6eRFdxUsSG7v1SqfN6IGK+VmWseQzrDxnjidgaLRHlayQcitwSXpIvXo6Sgp
8Jfddz5OVtedCQRy25KpNtunku3nYJXjEUzfeGTH+8dbZj+Nx8LnIGbvyg2Xv/bD0FXzB9Ebb5rd
2kek1erD949nLeb40j/f3rt9XNFvEnFHjIk9o8Niv9v5mbqPscMcDZP7uHIxQnBn++B7Hshzg6F7
ZNXhMY0GohpnfSbBIIPQu4qXj8a3j0qCejIDxdbN0e2RihAodK9MYSCtfH9oh3lXaBEIs9JpEWYx
hMOuhqrW0kJQRTSMdS5tzEUnoqCrwZsCKHl39ZC3F19nG1SO+t7vRv4e82UObV441+wWTLh3rOvD
7Z1e/x14hXPQVW8b+8helv+jQfR4pj7XSuZPWhHtuJGLTw22uLqKx0OuMbNmR5lEtX/CFJUMq9uH
ZsAB59tDH7/Wo4DQXNuD3Nwo4uMCl2+ZARZLktdIUI3fV388iOVd4ZNwU6f2GPTTXJ+6uvzWL8RV
jsxi2xJKuXUXd87YCOJo8vqusaF+M9cxgyGubaQlZG1HGtRqF/n1qnMrAy0OUHUhrejQITBYMYeq
7nUio+OsGa6spN894IEfa4t4cSCX7TklE+wI4eCBIUUL2MvDDFuA7EpaDSCvxcY4l24R+PzC/WyS
u2aT5nbxiySmMWcsx7luqRXSrIjBlUGX0oqwPNb9fEoJGjvOpP8BI1HoDxMmGctbtwck1qxqlTXT
KfNehBYXe4JEnYvQGudiF6Z1LMrhSRjdfNIcD6Mtm7g1PqP55N0CKMVckiHums9Vnr/ULuJz2Zkp
7dOQLVhlIyed5Mkq2+aod0O5tgHcbGDIEULahfS8OkFyCukQrF1KHRRUrBc4UKwaaVZdb/suI0W9
x9JVORGmDmBzHUB89N4wjOhWeJtyUkcrJ6wtJIbnOlRDedXsNLp6DJyNNSHn/axVW0nXaRf6LVLT
cagOicc8FPeMt5fAJFeDbfiErjZ/PPTkfK2QawC4d+b1JKJmuVPIbl/m+Zu9nAsJQfSrrqyKPYnA
7V3k5ORKs7JggiLRd0TJV2+y3/Fx2J8H2+1JaVDyuY4PYcV/QwlPMVTL5u8PWh422trJxdrjHDhE
UZUQK1st6c8pPLy5bE6QKsPZya7owntnY1sFB8XaWSXp9MWPpSSispX3EQ10P9acY+WM4UcEGWej
BatraIOzg7Q0XacFRK/UPG1ET+aymPVD6NVw1sU0rrXULnZgpuqN8kpFDze0LmmSH4y8VzQ3h3df
YzNmVwn43EVhgXjko2FFzB0TOzyWEWYkoDvbKcHfk/YEoRl2FD/AfGeYtLgdCtmGD8huvupp4n11
ogJocER08eCT67ekmthiEGcT8uemnohbm6T+WnV++a1tbNLbPfkpC4d+G7o4JTPHWpsoPPgHE3yR
5xqmoH8/VGTQnZLK0WnUJ+7Wiay32bWrB3uyrYNhkcJVEioS4GgVpz7WPA5q8+NkIIctYw+FLc6e
PevNaJW2idr/xW7512ktAaS6B4bBZL/8i/aCFCpXdD2pTBKp1lU25p6XVN/osCdFXDIY6U8W5L41
30tyqo99AChPQZwrIANDXeokeSUUtV/Xg/9Qtuarjh/8L9bBN/XAj71bn4UwnDzXsujJ/CyXmwGn
hB7yszWrZBr8WnZ1nYKDLUSYzd7tabITeRphce1djvrhZJrEQCKi8Z2pvQOCt1W0C9bWwF5+xoC7
lfRyN2lGcl5MehAgR5lvKuNjNAVEpuiw6Fn053lJ/FE82ZwpyTcYaLAVrHEFTDLe6p39TfghmNZh
6ePXCWMM00ToPcL9yNyzTA0MOT7e7dqTNOortUb5Pe9nHBA0GeIygGuTBMLF46VaM8BooLZGFZgx
AzBPFp+knzE7djgCgW7Dzdq6bf1khNNbVil9j1TAOtohTPNRFVBsRyAHGNUe/vzIMH9dwPMMXS64
louojjX8jy2w0pg7wV0jZ18GBS70sleotjHOwGhTMCJwrAYVv1W/9ENRcWGY2yvnnB9Iq2BKlGXR
p3zyjdVu27gJ+mi4tQfpSi/QgUHe5756MmxMsk5kkFWPv0xe+6yW1yqrvb8Qp7i/zG4FjSDM17jZ
XVqk9k8jQKPI4LunXrGuJsN+JH1ztn6PfSd/SCxiq7wiTi9VrN335RvLzvR8ezANttHEiRt7dxTD
fd39nk4FLqTWuUyTQX4SntCQVn2jnOzgj+bGW/KSwPxgfcOv4JWxvsmsjqikGWQzSNebgygyjc/E
qOmP9JnZTmA1/qr6eym4jBgZmUgzdPmHJCfRhc4fyois+x0nyLhrh8rYVkqa17wlfsfSv7MlrFqw
oB65u+deHD9COg3KUj20eXrutKE8SjOengn+3uJ68Z7yMf2sOdp93EbD482TN4S/k3XZ/kWvxTCc
n7d+Qsd04Hk2UEt0zr/MWkRkRxpRiGuj2cK99qyl/FvFsLiZCzdL5c1O2btB2+n2btJ2Kg9mbWcR
RNqRibiUx8Yh3eeQ+lE0bGcRpOkeZlKe7vHyUiYSzWZPt5HAbtli6dlb3l7MaK/3bnLwvH3Eas/b
h8lB8/aUFPs4PSRizw192mSCVcW+EPuKOGedLu2+1/esDznDKK+FsLr32z1eIa3de37QZ3vfD7Rb
mWYgw2AYlsL31N9qkAHlzzvT3aGWptpuB8RKRbuOQS7gt+1QK/JCJ92HhNo9ySjNz3NbbcohqG9V
lAEFL7vmZ7m79vboQkudd1XaTysZO0TLCrv9pvYekXF/cco7v9wNUGZCrHC5JdD5NuyfqFilFSkt
Uj7Qyfpi6xcLzKG+lFdfEMf49SXUF1kMyLDIuKCMSW9VDau23eXAyhpyzy9Vc6kRwWRHRG3y0jWX
obko9DDyMjWLMEaDiS4v0j73/TlB7Inntz8r3s6WygBJshghAkqdYI6p6o/SK6A9J6SAVDIsUkBK
5cfvakCWKS7zjZsgcGQ+lx0QAhqkpC+CwDZfqs/3CAK1cFEDdiMEr6DyCL0NCo8L716P91m9F9Pe
nfazs9QoD1PFSPJgTgf9Vn599JyDx2N9dOpjJXDHogQ9pqjxbpX0J4rBRYa+4Kx1pyE6d9HZrZZq
ojNEwGo+F7cS4gxvyF2WGUtN+cUU5wFdTn7p8kuTX2pEOfmlHC9FfknHbUwSzHiJx0uWky5xkWj5
CJYcLmK4aNnFZ3UMLJiTIbbPLcuRc5mNj8I6GxLHxrnpz5G9PHak0PN2tpTh8bTPlnca1cnhlVYn
3FmIRod/KSGRQVLoIRFDIoMkvBg9ZBQeUEJ+F0OObL/ITvuXGHL+lxLyP8WQ/1ZCtmNgZX+IIVFC
5vCobkrIlM5q/W8l5HcxJEpIgyi86g8xpPt/iSGb+YhnGSUkpZFIYi16SJSQqKOSmx4SaVQd/SCG
nFFNibNzq3gG8XYxxJnqedlVoH9tedV5ySEs5TfzuClxc/75OXajFP2wmOEU8+gs+vQZEbz+DJ4D
c553MOGqdZ3LlCghz3wocl+u5FR5JyJckivq63rbprLi2jORsGhiWu6XkHfgV/YdUnCLgMiKICOL
Xh75aROspym7K3yEBJBOoh0dUocjrsx2reP6d0qSh9WVUYPdhSty5JNvjevZPnnahKCCjMuLT8e9
SkOEcHM07HQNKJA+lOXGzTX5PHs+REK8oH+xrmOi9suNglSBhV9GKDgGHrF8/j+arQgUmzrpWoJO
hs33Usxl3E0RbWe2KJ8i9g/NNpy2WrNtsdIrNM1LeenOvxVN5BGWuWIfsAvtHaNCT9vRtqJCmABE
Axb0aoK4CIo+gC1GKSNomAAYgXmrxA+mPsiwEhpB4QeCm82tGj9w+iBiM+0HoKxSM8jNgL3uop/f
igK/SwDggIrKQMqANV0iA+zXmQxqdzdz7YeIMO/ibim0/Mat6mjHDiDStxmWY+YB+rbE23urkPmw
gIa4VE48YbsUewaKzG1HowvGzml5BLRNEetKlf4WNjXsqSHZdRRNS9Jnq12V7B5BBpA+Z7FJMneG
v1Mp0K5gTIM+DaYmGG7VNXRIgqYJRrVUr4L29oh3w3CCpAlmJ8hVMDlBqpY34n9VpDB3ENwWWPVS
Rh2oJJjrAJwHBah4EDuqE4St7ZSxG5nG97uy3Fn9zpJLwc+qvS2VGFtJVduw32rlUskLCbGdjxBu
qYYs4m5DoDbEhrbeGMOGsTs1u0tBHKfCZpsA/iP2V22JTKOGcDvdqmsgSO5Ab0zNzrd3pIFo9k46
S+GliSKmt4EsgjgKEg6WW9V9UBQB4IT+Vk0R4D8cWZsbgeoD3wimItCMYOYwMAO7D8gNFbdSJkPT
lVcElH8rjYxufgVHyK0KF/ndrnJJwtshO78m0W5khZDvkm5HX6mCduluY3ebcpT0S8W3wgjkiQ2P
GuN4JGBshxXRw0tNw8bWl8qIF3c3DcTJW5HvFTfb2Npq45akiczf9smOahOG10vV404zybzc+ebO
9HeeudP93cRB4u8GjhMOiSboOTY4WshY4/IQAMknfYgrZdkEthM06o+qVECBWhqdIOPw4cBRS8lb
aWyr6sCfApNM8TrQmQYmgaqDgWMkwWIe9IIAjh1XWoGxTuzcHqPZrighMZJ6spQud/AxKa3fIreI
qq3PvpvDJFmKmBXk35TWLkWr4C+u2L9ICBG0Y4SzPS5SFluIn5QViconrVG4+EDCHj0gI+dKRuSs
6xNhCe7G7er0fPtwzHj8+1tISad2hd/l42yW/Vq0rOidMXqu2zq8DCb5kRmpsp/sxYTeuTGjBEez
11LzEJeIojlM/KuV5UEYzdTHpLFP8xTJ6y3VypF9RHdjU8BiOraRpLncdmLluNpnkZr9fe8nxYOV
LTT3+a9G678CZIThLfBsBntMdlgl/njB9pswyhLNI8fblDEAeYNbrBWOgeu4T/Hy3u1DJqxLKFNU
ah+lPA3DsbSPIl+K+NrYPAxLNPDB6w5utpTn74t+H5l7BjEpjD5nKY/kYXnwmOBXh8o97CxWYjFp
80uJ+ejOx1kcaT+P2Ynqs9PQn3RrKT861/XZi85lvVTvn/P63PpLZcUlni5JcWkhKVe7aLqE40Vz
l0qza3yriLbWcA3Tq0gbSbi5p8Eem0yQsDR3NrDutOoURqdILpXZx344jsPRy49+zpbr0ONJhk8a
b6zsILoD+0PXJy5jqRL2Sb0UfRzhLOXy58mDNi1VugcjPubuIWdCcaspOxG6PfAHiuPYnwwWNz2t
t6UqvMM1rd2zPZ/1+pgA6znnBSCfMyWnCxUXF23Jqf2LXcL/IbAQcMwgJ3HHZmL1CxbbUMUYVhnp
8/S4UCEOWsoiJbfvZDhqm6GsrIep1UrMrdAVWAI9u+imZxHP9yFIzo8lESJWRLB5ZlZtQOewA0EJ
l3OEtL+dcJbe9ZF5LByvfaR/2T22Gpcuq+2u7lxwxYoRFGMl3ZfeXL6IOtslvf3eNfFz6frRI2zG
huyRpVcUdrRN4vcyH4avBXpF5ULumLBILXAGertRbXxNs/bg2FzUutGs7ysgfOt5aDR8PHW+irWp
2KSO3Txymrqsu8fn0uueCJBgvGbSI6b1ic9R1i5wNqu7zk5RreNidr6IsLxK6xl0hr8kevbHOos+
mGL0As9kT9gXlnOvcm3cNEb8khaNd8FDifS6weFbaegtvPKkoDdgbhj150aaR9DfLvmAOVAmVWLs
q6T7amq4hSJl3Sl9ME691Kf720NSE1RY0enaCjsk0CIFPdg3xUkqpT+0tfHC6zMe1ZAz8IwdtPSt
cUY98TC5Soca0YKNdYW9Mrh0IadrFiltnx+tEZBF1MfNQ/P7oID/CjBA97cHTUXh0VonYz2v+9Ce
TzTI7JfKPbECtj+VXVgdlTMJhJ1R/MpI50Wv8uzayekOJGfFJXXUtyYtEVLgoUjoQ/NB0HL8EIV0
0MK0Bkgiw16uuUuaZD6ZY1lc89AtcXBgZazs0v1E/+rd0KzibSrVkdCeCEyzc/EFroo/vxn8Hztk
Wi8Lw1UHH2diH/zxCth5g+bmTktsQqTMD3GHTiacMZYLAJ6fCt14m2e4XpWWOBiNNP0hYfGYgUHe
Em6h4Y/wg1jICGDZB8rIUWUSgj7QSDn970O3vItJmqk9zvfACuOHrDS8VyPFFFxqpFh3Y+9/YBzy
PlbiEjlPfvYcqmcve06iF3mrunuxXIDVS7Uj0dlBXn5Ky0968lklny3j0zB97m7VTJ+5m2VcJMe2
vHpD2Ty0jn//568bkPNf1vos85F84nkGiAh1+8cXbqyJy3UUtstB1+4aVw47pc9uMDjG+FnAbiUT
G75yOhgwRqcMQINHD9QYjn1y31QCHk9DhLhhl1tIylDJOgNekALiLmP51RJtdF8lkbmOEJndtb1H
imMB47nRYSg6jnd2TWv67IyWC3XHXFU1r4f00IoTHtl9jDzt1Qcdw4qDnWti5h3hqs57iEt2Pbuw
TTXCk1Kjvdpux23KqlhXlo21d8Lc+Njk4cPcJdZLb6p9rhX6myG+Ct0DUyxmRcY1D11Zq3OeuR7Z
6mZ+SAzyulQaP6Enlk9+9KGL84wdFjneZpqs3akp7vweMXRBwOp6cHswFY47XvR4ys9M2de2mb8T
7Tk9tnlcB07KrZF5Ubm3hRbdG5yHKyiL6MJsLNrgZU9WX81vpV2+Dh3ESdr6Has8Saetb9ugWbzF
GzlU615Dr7pOsoJ4N3jwfaVe3XgsMS/QSJtQdSOkva1Bbg+uYSardEQj+VeHys9HChgHzGN4bZhL
kD65tBf/Y1fID++r0W/6te1O9V6F2rM9jL/LGQgmofb9BUVEScRekPruuK56hBl//gR+pR8wEmGt
x1PgYOVe99O2NCJnsjXAPKytOMSbEDnHzqsxDnZtCIgDy0Hh0MxPKpalNVcu4Y2buGePDBGp3oxm
tBkI00ZjIrai/5x3+Bwz1CY2y+wxeoOLmcPFVNXHfs73f/7Mf2nf8aS5JHksz1BceT+r3CSKzMHA
+b9mkYpUzQUiFOfhqhe6wxbb+oZaQV20HmP17ff+19v039F7ef+9fdH+8394/62sVBNHsvvp3X8+
lpgR8/9ZvuffX/Pjd/zzEr81ZVv+3v3pVwXv5fVL/t7+/EU//GR++x/PbvOl+/LDO9uiizv1oX+H
EPne9ll3exb8HctX/v9+8m/vt5/yqKr3f/z2BgK7W35aBDD2tz8+tUTY3QiL//WfP/+PTy5/wD9+
O38p21++/P1L2/Gduvd31yICYhHDuzA6f/vb+P79E/rfISrRDWGiZiyUxt/+VpRNJ//xm2n+HQHj
YhkHbWESWYDLti375VOG9XcmHDagDhIxMMxy2/rXs/rhv/e//82/EWx+XwLravluyEw/nINofGx6
VAjKf7q9pRJ8U9Nr2aGei2Kt+yWKEpzpOGSher1GHYicoTOTt1Sa4HVHrb9YpmZn6LHmeqD/Cv2D
CZ3nKJCH0fQal2T8rCqzKN8TnL8l4IEytdY1koDDROrCRmPqTma5zYrZ7nLnkUgA4wnxdYkJsrDK
YWWhwlariCTmYt1EZXadSEBnAdGMR+a2LgCybLiSJunuW3sen5lnpXLtV37frJCBdQ+iEdEjmkr3
3MQEe9XI5FHSYCR+C2s23HqPMWQfGaP5u4b3z8JZg0e0byLtympLfJwB+PrrcuicZ3dOEHBEVd0+
20oOcsVlyn6wpGfBJmK8JFfAVIeH2wQrMTuP/V9atOdE1BazIj+tttAddUaUk09M2wQPRoyYWqVw
NXc1JqF27yZG/5BZbfxMlnT9ao/peCIysz0NqvaQx3ltv4o9Z3worKJF9BLXQ7YK8xHT6iwwFQ1a
6W55Pcx6NeWzvJB/W361Uv7k7eg20I5HEkPXSU5ryqmVvWWar+4GYeQfvXD2AVWzIzL9ArlC7xvb
Pqqh382mO43cSirjE5wC82MpGvvZKhrkZL5mQeudhuppFtr0njVteZIYazB0Ea+USqM65mMOBCtN
iVQlO7MFrDv6dw6BVdG67qMKNVRhn5kD5vsmX2wWxmBfIJInOzvpug9+VpdLwp4dWJU3M4eOinOc
9whJtNy2kM720A2a1iQPx8YXlbvTQIYQDE8SpbhTyFUnDGMHVAUN8tiLYgfZJD9WmR9u0ijLz7LS
6l2d2aDQNcu8j6a2rVZJMzjTKnUr/9CPKSk44WQ/E8IS3Ze9Gb9avd1da9qs18GpSUQjUUYeUlbc
W2Qv9UzYRWc8m4QQfOOfY+JCV4mNt20iOMSu3XAfGmW27QuBbtszGehjjUR9b5dkEji5761bRthv
mUSYtxrLOKSdALdBepkRLKfAa2zP1jl2s3zjaX5MdpcZXSvTIEHbB0sXZb3D5NmVWrLKmz7czTW7
yy6etN8hkRjvNXFEB+n5Sb9yfIzhfp7ZV5fcg+1ssA3z7bhkqOzG8EDduD76SuQHu4JdtLYjh55D
2ZJtOPoOB4TlVMjv4vFVxXib8gof2Gx5/jc4+dqDlYcksw8yOdfNoD9NhjM8j5oWQy/N5ncZc0Pa
M9cct5bFtlYr226l8M6fEkZSHzVV6V9EOZDpFOl6ixiwTmGtZv5xTD3QR05m3M0YFXDhtuwiOjBT
Yzawt3ITMjJXcyvkUzvLfE8y/QDXAwABuuGRLjOvoFQrw1fAPUqj4K7djd7FVC1GaThqa8tskzuP
LDMaEl2Fj7JRBCOPfvWldHIUJk4KNSuZTHPX9SxgYUGKdq9k3N6PMk2/8Gmm4ZgsAmaiBnS4rtk2
8AnIva3RWoYTaTB6Q4dZ6fzDfE7MO6id0D0jkbA0z+VnMxXJvk1GVoNE02TnoeqdLYjWdoOozDgp
A6twnmLi5JnB72WLfCdCoa6G2VdrZxyjkwnhNFv5Ye3ihE/GdzUlYf6AQ8A7WLk1P7boXe/n2KJL
PcwY5vXGq3BI0skCslnDzK3616l1rSvU5dpZsY6d7n0YpCfijNI1pFlvg+ha3RNnzwUvtBo4/2Mr
iU1zpIHTxwANy8bHLHaWKCXwzD72D/osmo8sWoqNp+MR4ldm5wrFwUthtqBUKs8LyiGO3+VYD/ek
wiRPKWyHDHpJGK9iyFLaxyE3jNeZu1m1Lp2mCHFU9a6+hwjtJuQVud5GKh/ZVzXWxitgF0JAurqQ
B5cL3V2XzxzxVVFX7zmZPLt0Av1lC9UxaB5r95S4UccOGCfQasqS5gMB9Q1Agsl4qGZMGKnRJVfS
fca7yozsl3ASiL+syS4eS5ZKxCCH+bRXjVGwy0JQAEVSytUQTdXXcYC3URTg3wYN2WbjcZa0ZfTJ
dMNy0dSRJ4h25U7zmnwPtFq8TsmAKzsrDOAFc+G8dSXqldrsOugRWn0xgFCG6zHjslQNTfJWVXI8
FFoHQyrUwYiGAFAKLROrfFDjXqrMfyLxuzsYnuz0rWHq4tGJDfGxRlALhZdWilbD7bWzTN81Xapf
K9jk6If7ccK1UJfmKvVKAO5y8jB9jZKkoiH5VkdLJx1X0wsMCCYPdVM/iNn23ktzBkUZtaH2lIdJ
uiUNpfmSSVhFRpUyzEAicZ4zc7ig+Xd27Wjax0FOo1ilmYA6MCiLyy+KgmDkVv5ZWmm2DWdUD6ss
NvWvNTqJZLWIC7NVnzrqrshN8zqGzQTBKS3Tqyptm45eb+ytSMBiY5CSel60sSus2smMlGCcKnlv
dFr23jF4qxEIzzOHK3LrVeH1gNYKZ/DWaYeyYxWDlnv0zWo4+npfXWTrDgdkOPKDIQ39KMbGPOT0
Ge4bszYR2NHgHPhF68pEUrbqHLtkqISUzUTz+NBZ0ggqHTfIGqb2/GI6xvDSchJ/tEbaWCtwSGWz
qgcNMiK6HywjNAmeE/BxRwMS+peYcyRokm5W68nOw7WByJ98zoIotnXSNFayyerQPILCrBcaG3wc
MKvnNA3rkwHyHgEsNseNr0/WVTAlRDCJ7Hnlp7mxqkWZE1FOrLuT6POX0opn5Nlmyx2wtF5RQZpM
JNLxExBV+kIybw55FKojSEsMB+WUkZSMwQNdltlo/bE3DylMpGz+hktiE51m+NvEQNYKj3w8cN+l
eYyAkBY2sZY2pMw88d4AKWNQyCxLXDGGEWSs4SLWJm8+WEReOpu+ryeMwfXYvkh2uOfaDl0gBVpT
rcIIZ9k6ok+AXL7EX4Tf9BR2fR6ozNT2kZZY56h0nbe2F6z7HG6r9/XU5Cch4AdzZ0s+x52pHjvl
s1Bph1rQWlfRBb9QuPcyzMra1FowPQYcnZBILW5bM9lQ/uQTh5gWEpe4QTffLNFxz0WSnvXObfB9
ptGjqfLh0OkSAXaoFJbhOnzhXkZe+ez0QL8xdkhyxbVwIm6hq1ei1qp0PbVTh4xQhPbe4lB/YsWU
POe4jLFJGT7Xhsgd75uuaDaNVpFNbCKP3boZMZCI2SryByq7Y0amRIJKHJCYlbavEqEi5JRIP9Mq
6MZFFE64Ni7cO9ct5UsL8P2ltrzpEcqF9egIOz6Yehr6q9qKXRQtmfUlFEO6n+z2pRbjdq5CiWbY
sjZVAid7TU6g8Sj0lMttBfSAnccX4sEwaNiC9UUXORK6BdqHWRPK2pgzcUFtxo+QLkfSaFolQQpD
UbxlZCB/8CaRPVllipbJtMVFb/MaVuachucy0sWdpffmphnC6Ws2afFzjPCNXUXZAulLbaV90DVS
lLrOYTvOGnk6w1xmTVPPHrLzQYuTBPBFD8LcS1nrkZeFyz2CkRaZumLulkLMRcIr4bqQTV8SDX6u
hoHrqdMzYJNY5ENLdN6qRgWdg84fpmNkuOYVx7eJmGnqq5VtK+eALZEh/YjHIx/71luPmsWbKnM+
KAJo+ctHFmJECSQHvJ4RnZWIfG0PO4VbyOE+SXTjWvLilevK4HfiaSvIuLIs9Tw4KaqNiXw6pXGW
Fb1iSppk0bZoElJdkyjbZio3P+SiSb+Y+lA8QEi3a8KtAdbTaieYpRNtA78/NYwPdjlxw1Wduy7K
3Nz3iRU+TwO0jNXcZ9oTVKHx4PWGAQNWzZ9U4eVf5lbjNl/OToLPmW6Z0HrUBXEC0dH1e+fLTG8Z
kRbhRp2hTd8cTyR33NT6b7jKh20TwYARS/KB0DBJk1uOkSDMwyU7yRlexzKsDuxXusfBQNVG1jVw
YP4fV202wHdxUszbnLV24DQRsbGhNxX7cnAcdnne9Da2ofO7bxryQ98Y5WPXJeO33lDR2vK16FzB
bV43sjS+uBXnsUPg2YuKOLnbZTe1MqYyXCe25qEjyOc7vY8mDLAgD8et60T5vQngmgmtJ5+GqIwg
2aIIm0VfXo0kSrGcaPYxxzZxh4migNeE3FwwofiAxad+6yPbfkYtK1/7MdK+ORXiVJwtrAyh4bGt
9d1mFWE23vopzkHuhnXIKqseV/h8BS7WuGhWVmImO1dN1kUpTZerSdX2aQR/dV87FQcwr419nQ3N
+IKxjaAzIaI3xpT6uB5aAj1VLjS4RN1wlZrjpDsaqe6qx0U+rvU+Z4KqpzYLatN8A5SMxYZOKzdG
5i9Ht4iMbedpGm5SF+FgN1psHmSLrpW0QDtPYCo4ZSF+t8tKfpvJiXI3kLUcPBpuKTa63mTPHmKU
q+r84i4kM3nTGgnJukD4aDS6s/uehlO3Rvw9hRvSXtnTx6PHqLkws7v/R9159NiNNGv6F/GC3mxp
ji9vpQ1RJUPvPX/9PKfuna9LHLEOpoFZDBrohSAxT5KZkZERr/G7cQJwazT+0TekabSloMBfhVaL
m1ocSCW+Ak4aRebZZjBrnweFfK6v+JHgNENgzWZaguo7W81MihLfRFxib4tQw+AhzToT/3URLD5v
q/ZSo43ukC8VWgevtHZbiILxe1I7MpMkHw8yV4QDbi7FXg4U0zWzQmKXCfJ7Wyvtaxn5MNITTb/3
8XVAp4Cg6WpzU9BQUXskxcA6IV2OPvcYqfh/GEh+RdOMxKI6SWq9aZMRv5FOKMjBRhHZ/2JW3oek
P/Oqct3CebiGF6W30EQ1re9+h2rQGtd9BUXARqN2xyDIY8nmrsASKY33mdgxRXhAyfcpUUDuz80c
bGqZ+C6EWoqhR9zNiBuXVQK4rTGvSgGmIdmVkCl2lSry/Zz3xZGQBULMpFzqEPbQYmqnbLJLoemt
GxUbD+rZlvIsC5P6MiAm8SBqZcgFztCfxKRC+BdHAJyLVJWEOemq4DsMqPi3yKXhPVK7lpOEGxsX
dLjETVoiXlQJ4qsghdl9BCGpdoBJKc8YhDb3ZjJWCXd7BHPhlQvSg5AbeKbr7RTCYktLVFyrVgGl
r49a8jvWJl5cUTTlS69Iza9YyNWfIeQBqLGylvzs4EbeQPNqN4JV1Q9zkU25HecJ9Qw1A/6WA1T+
MU26cKUZ+QDkoYZEcub5pj98oukROgm137odXkLIEBuIrek2jrvuqucY/ZVZEew5ZRDDwqbAHORO
lA2KDJmixPAvq+Muo6CiiwFqecL8DeW7jAwxCb6FSdEexqrtXa0z8nt0RKyfBqj42JHDMqSHEUIC
qMsweqep0Jw1Q9uTnOOGJUhS+TOedATf6E51D0PeDdwHKaM5fVZRuvYrH36d5td9bWPyO78n1NX0
TTnl/VNHExDYSlJ2k+cbmvTcdkjkIVutVD+7MCMadAECKfZk4iXBpRgwIPsjH1E0JAWxQ1+0dhk3
nddYxMEnw3cwt9OCqpgtN6V4J2hN4yV9S9YUNwF6QWrYma9VJfr4B5+pMq2l4BlWipnl9IKS6XaT
yoXmDGi0INY96hl7JpN+l1GSvqhzG1RAdRLYfXXkN7+gmQUm/6JE4W1MzVula0AGjfCy558Utabb
QvWRaxCkROfUxnQ5RjokKb/7DSUVJ6oi8YjvmLnVi06EdxrBEUf/aUZ6JQ+K7/EIJqHB3OYp8PGC
gnpgHDW4IYeyAsDURiLiIbR/5+sJTu5JVxr1u5kimuDMXT++1LJawUvCWPo2zcfwJq8F7q1cq3AM
hbQmQb1T4ke0/fzZHcJAFQ5yIKVIMpljflIlEwGuHlZBpw/NTzrnwrYao1J1gOiBRMNhxZPGQX4C
py84RkGK7s8lQvc+KGfYutJJz6Qssae27x4HBdczua/D67opq1tS9LSBknDWpodoeFdKan+XCrjC
REAFCcVyl2/ETJ9CN8OD6R4n+vkwxhnkJaOoPH000EnSh8TfqElvuLRDC6TFEsOyo2YuadhrRWzn
eKyTrhqlVrtt1Sue2c7IaWC08EhFFO5/UZm/01wQfmtGJN6gxpwEtugXwSal6/8zS6iVcuGP3Egf
/e+QgdDzhO93LANB35ojXLHaH5Q9BybHnWnOxps5huVt1uq+DVFf+DmUEbdtsQsjhBrLcR+OgvYg
QYl9nSOh+pUUfvhNoeqyCwLwSFhz/9CtbNqrqjG/VnWOY1BpjRIHhBqgSpMk01U7Q2MyYO5+H2pB
iT0Dd5lDX2vgC/BqQbUJaJofZqXD5SOleAIMQbBlCgFe28X578QqEWoblN4m95a/Yyk+Snh1mtUj
1izWTy0sDRTZJlScqaRlrugPQWJHJcxNZ0jShAaiqDqBhotLmSch/htNaudZ+V4I6i6UqEWm4GtC
qiKBMOyEcN7JI8VDu5Z1CwJumj/o59kqQwAXyopKUA9yxL+zY2PIOIdaTgTbUrg6wmspzFdpbIVf
6jwLb0XYt3tf5mRuCU4Fq00/C9plKrfkqIhOTTXpIWD/Uf9W94xhm71meE2YDJ0TxHSoJcNv3gWp
oPqWm7CEY8pre6Wsx1MHBXo/xYIMhCQMYizfkdP1sm4OuZKnqLzMaosklCBS8LVhs1c7vK0MwAhz
E+FZ25pHIUgHqLZi0G5KVU5fY0OvbwOxQ5czC9EvnAo0fETflE5TpQv7YozxosxBcHaxnAMCssb2
p4bqgJPWgRxREtDk2tahg0cUg4poQ0fbPPjg4u/5DeXO5x55MPUuf5rmWaRggHabT11oKyHF7Omy
0N4mSHuTlQX5Lq9zaoVaIFDjC4c7AuvgUewBnx4glJPVkuJ1olwdGggVuODJ8YvcNHlHHgrlSwry
wgH3Yj2WkZw/Gdi0nQLMzTl+k/4NUpm08UkkdnGmQ/LvOlI/k8raTlUshHfGXMT/Ev0tujWNRyci
CEjI0uhkBcBslCbx0X6IEdSs+3iPnDx8P0NtHrIy7gDaBLNDksq6U0Gb40bT7KwUXZTCMKIr0RAT
UBcyZ2vkh/DrFBXxmz6he99HwaEaZP0mLVp2r9Aik+lH9IIyZZKcBmcYW6G7/VipucLS0MyAdDvT
wkMaG/1miCT4r5WvPBRS1+OwJ4j94JqIx7xxzqNHQ8sqQ64usJqfWaCeoXdxFx0bDDbdscoFau2J
oe7jiQaWbaa4JWDS5xuPaYvEDiKwsHkHTThir4aSVFIPQnk3sDLv1S7yDace1CKFYTInMZougvIe
Rw3U4bmMX7NGU0YbTrx+y9Wl8NrRN/SdltR4xQtwtjD/ELpnZJf0R3Tbg8Lu80a995G6R6XbUBLf
NaOxfTWAKUiOoTU1KJ6wiJ+UITYPlHJAuhrY+u6npsANTEhEIXRHStA/yO7mGXmx1hcQwcsxpoka
wX/TRp1PULVkzN7YQzpy5Enr72erN+5CS4Xvbwgx8k9KjfmqMEXgikc1ldudGpYj8nN4jmWOjlR6
ipf1hPg2ItMC/h/UjkeUoZuoRWOuwM4uEMvpB7xHdXLkqlSo0ldF1ds8sSfrbnCP2tEt9LdFmljB
ceprX3u12lD8LZazaT0M8miC5876+KmB+x9BWRXmgpxbTgfunRSkox+FNrTzTmKpomIfm9mvaJiV
+loKZh/+PVXw4UeeB3A0JG0iTxjSePwlgr7AFdOiGuylfMja7gLyQ9fyz5XXmVYuaQmAmR+jKICu
1U1TiL1q7AghFUq/u0ADJebphZBw2xdDHWHBLIcDUtIUzWF9oYWwwWS0PBStwPUimGXo4eogYLiJ
y3jahHpE2Ddb6R1hhOwev+pwJ3MYP0iBVV71adtbXtk3HLH8XbjAvaJ9r8s0/jnXMIXSeK5vzdkn
C0Rj3reKCq/xwKy4NfUcgaqvtHuOO3AOmog4PbEmbu2GAwmR4EwIXxshtn41ZLS/BrU3kfluBeJq
SikMZ+a4r34FQwCwFn+ncrQtuaptkwqd3WeUqidRS9/iuZ9oA9IouO6QjjgWqdnifpanmF+p7U2B
ZzjquSNGumKt7/OaPbRRffSXG2FOXpkYwohzjQ7bLKs3QR1oR0OMu5e5nYDiy7PYUvcRhEPWZQmN
2pF/PBbdW0vjFB9qU8bOgCvNG1VX0m06HunvTsyyb4XpTzedCb0yl5Tmx9RG3aYsdaGwk3gIr2p6
tm6oD/pdp3X9phZQtII3WI10QNVMPvZDodxnstI9tCMqsI1qdoew1LHpUAszetXlBEcs1aCqJE3N
TRYO5tGXdbb6kNDtorPpqpUBq9FEJTOtpfFpaukZTwa6Ed3Q6vsmDATQ4fDXIoQBnNqYKrTfu2K6
luO2A7xIKgvQAlh2WFoGiHUupvcJu/qhN6SY58qpo9RogDTogFlVNd4GRgntJcmHZ26HJhX+tkGt
IhHQp5Q7+TvJv3VbZgDMJRQHoC41A4ohVYp4UBMpPf1xQTyfbA2OT3bSKvoThOypcBOxza45lo0b
PZlDhEyauL1tBToLJ9rIZmeHRBk7knzZzQpyI3IPbE6CQb2SS/gFJQ2SxFa0Uf1WZOe6oTF22g9L
NHlpPl+cC3hjHqQqRIQhzroU5f5szEu+3KgiairlEtEnSBHG/H8CMfn/CDwin6lB6+CRx7doePsD
bfLxD/4HPgIWBI1tTQSLrcJF/YQfkbT/gioNdVfh75/Vd/7Bj+j/paCxb5z/U3RFPuOa/gc/Iov/
hVmUpYMuAe+kICn1f4Uf+RPr99/oEcOig/cncqsP6DaIlC9O5Um6GU/mLW2t2/Nd4dg+CReIVH/q
Hf4zxoKWrCJ9MIZJwP3mrrsOn21YDN8+vef/gcP8AX85o9j/oWj98+gF7suwkkgQZh6tnIx7tO1e
ihMW8+/Bb/UC80kS1379AkA/DJrRznIjnsxWSO7Mspc8YHrVtgjQfKWxXgZnKJl1aNXRtOcQJIJB
krTjztjsyGNyFy9ewNRjKqPCPCXXejifQlPTvUqpRFhitHVy9LHcALiD10fS7KK2EG6QC9HtssEc
hQqm5Zp9CSNGQ4EnHfEdaZOInDMVKIvrkJ5i9Ap2daJEnnQmL0eJpADI9f2XpPflfRiP8fcY59hz
H9J/og5ZAcsD6DDfYaqLYF5t+Z4QjYGTVXEKcyelUEvncS/ibLITCkxG2iFHFq/WJzsbStq3RQc8
bSKHLmMsBHwu7/vBHwOKYDBHM2rCtiw301M6DslRV43ywcrAJ1LJK15DijhbfuaIIkzX/OqGqPH8
WM3olimYLpshdhVgmpSdYObUrVs0jSnrwcfUC0xhSlPbiOQBDkoCGTk6Kr5hgeALp1BGE7+Y3akG
JyMEoDPUOhSPamJBtdC4l8VFSYbq4xswUxdyajVR32Kl96/FUE53BkigvaGbKbliOSJu2Y2PaiBO
RH60USTMnOy2FfxDS2HInRFluuCL9ScQ8D8reEku7NTC6ABegee+inbUYQdb2cocCRcQkn8SvP95
/ALD23bpmGjnDSJDAQnqX9OAiwpqrF/vvz/5Nv88/bxnPuE+Md3taeZWRA/5VFHf0s6aNqWTlN9S
iknwVPO2vzDU32BuBKoP97xPQ1l+roWFkCqnDM0xJwhRNZnaoL5ifgIdBbW9wCFa+x4LKKulm5WG
TAkUjbyWj1H7Hg+mti0rGfBIqM3HYCjPiTQwsK9f4doHAiH4+RVSloBpmTTzKUVwqewQXQ7usvT1
64dLK/FRXIT3iXZNCOBoPjVNbHey6BrqzqxNW9V/B9VjX+2JB/F4gXS0NhX5z6k0bQPIdwLrLiDw
oljfGzox1rD/eirqykm1RMpKEv67UppMJ8VGh/p402/oqDmxq10nV/0ecIIdOdm+cwtn8OgO2qot
bkbnmjvG1rqrNg+IQ+wn74ES9fUh9WQbFNOF821t3osTwhS7vIsbftmsRDQor8+Sg+BsLoCs/77w
Id/8+VbHqch7encsyObHLLVuQbm/G19BeDx8/WYXQor/exej1/LnCE0ngHgGb34ytwDXHERS7MSx
iELKIdhcekkfhLP/86gmqflzlD7AMtG0GEXf+tvuGRfhU+PQLt35D9ZTvusP5qZ0fC+84izaxxde
3soGwNv2z1EDUyybnAP8NEadLQnfaOvPza1cX5fIMojwOSlGu4Z8KVv4+yJVrEX00A3gyLiNzycE
ptRNo/rNVogpAqRxRoGjs+h0hZ1uW00ZbK0o9V/KCNNIIy2H+68/5t/XonIGHH8OJ0HeJzXYZH4A
zUfBl2+UxDhl4yXL6/Nj/vYRF/HEH7KoblLMYYcBzU//pGAC8fUPl9cevYgeCfu7xPFHBv1Rqz+V
ESP1UlKoRPc5Bc/a6jeRihhk35Jm1UD6Dgbihwe/rrp9yFXSqUR6smoVxY7UgJIx5wQXLmVINlHW
9F7MHdkudanFDEBPvbA283t1GMX+5Jsxnf+vJ7E2h0U6OiMgZbbcw6HyI27OXa9Fve3rRy+st/7Z
pYsoA8aiw3a7xhbqMFxbG4wePcERnHrXepL3W/jJbA/5hW2zsD38z2DmIuhYmEm2HTVFQkJ0pNeE
atpR2iWIXTn5rcSQ85v5QzyNT/pLezU8yKdm9/U0/378crf5c/02ozmEccjARWhBSKYWXj1kOtiV
3rJF+SZXv309zkpUNRfRKKoLozAq3uZsIF2QgwF2dT/W92iTjQcpyS9Rklf2o7mIPwQE0c+hBJ/M
XndHOfuNidl1HZUXsse1xy/iTW0Bvmsnjp6zJMu5piRcq3SRv35Hynnr/WW3L12jraGnupmbEKG8
6juAhW8/mv3g7iVbf95kBxTSNqld2pAWd7l9K9q1I7s/6Dht6T++J+9oXP38+oesRXFzEXZ0kMWW
6ONJ2cjfhvix17/H1JJQa5El6inZXVo+9DR9vx5t7Z2e38anTDMXaEfMajydJlF0865/N6nMNlN2
QW93dTKLIFHhHht3MW913uATKbx1m97LXPlF59z7egZrsdRcxArZ0uc56/XphAa+156GeywSEHmw
82Ps5jvrSn+tbuNd7kEgs5HJeMZ9xA420u3Xw6+8QGMRPChoiAh4EQWjwHycMi5/SLSh23b6d49f
hAhNByk+mnQTQZhXNugHRKYL+ZsQmpdoZWsL/8O54fMSMHKYEuchkKBwsVFBJ5EOv224hj27rYtr
i607gg3mx84cxHFtfa+722QPF9kpD6QxNvTM7dfTXTlTPnwPPv2WXmo0GDYoEKkQKEGVG8hrxLPi
ff30tW91/vNPT0fyOeWQZTGa7X023ExF4KQUr79++EowN85T+vTwrhiAu6T4TWcdBUttdAT6fhZW
TkBAYOWHdgZI7uuh1pLYpa00zns6nN1APvlXwkO+f4/d2+kHtkpO7gXu12Oc1+9fwqGxCAx61ltZ
DZIF/SHwnsZNVvweoWu23a3cvOv1q55OF77KQpftP+evsYgRmdJL0AQYytxSbXCDnbGJSMqVA43O
m8TND6GnXZjVgkP5z1iLYKF2kK5zepGn6LrdqwfNTR/LE86VJBeCkz0i+LtVbeMQ3Cb74LF0hCO9
rwtjr7xRfREpeqFMAS0xtH7QTvORE9KLd/OVcSFSSCvp+NJKLKr8sO8rno+sYfs4Phi7/kX4hcgy
ImgCF8Gv18XKHtIXuURBXUxFbIIqSPSkdyhEDcdenP/dHvqg/X3aQzp4kj7MWNeB/BjF703/BhIj
7RNUTEtka+6/nsLah1iEAeB8IKHPU1DOBsMRlqiwbppjNhqAEUGkA+7JpQszWhtrERVkXe7SBtgj
1+VfUXcz6icBI7TOvzGQl5l2hdBdiglrn3+RNgQgiCCO+Hx+601sfpk9uF2NPAZZC+0qs96ljFiO
/ZpG4fHr97gwNf/PZtLlP0MerWUsAM5haHDUbesCyHaA5DgoQVCeoMBjk6Y/XRhrJbwuRVaBxCgt
7TbpVI27TNmX6ZUv3Rn1Q4x6LtxwLpZcjmyxz3CFup6Ce5NbA/K17V7UdlU8XJryOU78JSwuxXYo
iqaDfI4fyo3/VLrdG+6D3wA95NfxhXC4smK0RZhAUQPcq8UI5p3kPo62eoOhvWdeWCZrlYkPAYlP
WwxM3IhyP4+P92pqj6fimG7HTb9X3OYqUu1009qh5RAB99Ot5KUIyr9//QWVlcixdNf2a2OQrYSR
p9QOrqNnZVPd0288IFq2K916P2+yt/RWOup2+yxc6bcYOT2NTv9sHXw7vEZe0B02wZWxrfbFw6XX
oax8z6UZj24Gfo2Qv3xqXSCJdryVt+Ld6EYeeUG9g4LnGB66NzaUVVslA0qcX9+eAjfZ1HZzBGNf
7b5+O9I5IPxlYX34kn36LhhhQxBLeTvWAz1l7BDAuThUpjgDX0W32HMi3XSXBlub9TIqiWIhFuej
AoiWULu6Y92Xz0rmSl58FV047uSVHastAhJcScCeI4P0Lj5/B2sje6ALNuUmd83t7AKPscP7ad8e
0SE+tQ5SnFvxqN1O2+8gyC6FjbWZLkKUHNR6D5SG/bpJdqL3y9j2nrUV9pcSirUYqC2Sl0EW/yfA
txs4Msyr2equ+Rg5pS26koNJsytsfoYXgsP5lP3bKjlP89MqkaxxDNTzhxuyhxLxXOFh8n0b9Hk4
7S8sxJViwVJBJgR1MpTnxC94Lt6G+3k//B5PKNY+iD+KR/ycN/MzLPBfX4+2UHP+zxGyFD8OfBwm
apXRZAeU6+HxfnZyttq9yv9oDm5uAFHfBI5pAwdwG+85cH3H/Hcv89yK/vwyY0s2Z6tm7MRGko9j
q/UuZUnK2ltclELaqYlN/bzu8J8rbHymNiYFA9GuPBhqXnafusBvNrh4OtpO2QDj9GL2xa1u12+y
W2x8W7xByvlIVX+0C1e8sCeVlcNF1f6csgp9ro3/e0+KHvSGU/cM9OYg2fOp3CMraiPUhZKwnXjN
M5aB9vi7OPk33SY7jV673cl2tkdLeguZiDMJCuc+2BgXFt7CVuifpbAISjNQqUQ9p0oIIu76U+d1
23lXeslWpMXhu9ZVfR3dqq/Q8K/CLRhbJ9p8vQg/MvC/7Cp1EankSaqKGXglRQprA8jlAEPyxEXb
Djco8tqP5sl0sTk96Ae0UjZoiIOCc3K33OiHkDgGQdRlE7rUDHdYI9jnHCi3B3Y/fEo7t98Uag/t
NnXor94MZOLptraTkw890A63pmft0y3Ka8fQI9n1LqUqaytwEfnKNArN+DwpIxN3Uhl9j7QUdm/i
Kr31+vWLW7gY//PJFsEPHj2MVI1P1jnaJr1BZ3MzeInXPQXeCyWyLdKKG3EjHZrjpYCxVq1QFxFQ
gMZtgECUThotroL39yyxXDqvdzGf5cAMN0hx278k+mCNW3qmXW4rr3WfRq/cgvHch/bDhcmvnG8f
e+xTLC6pvheTwi+B73+ChrVVnfKmcoD32/K+cUGn7o07VNuu4gsKd2sDnv/804C+XKBDf46V1Kpt
q7rv2sLJS1C275kSOnV3qdG9loucgUCfBxJRkOrH82ct7MHLrpND4ey1O092U+/h0nZfqwx+RM5P
swlxwtKlkkESCyfQa8hWfoxhS79HzM5u1IfIuE/aS0Uuae3dLQKf0QdpJI2grOcfwuv8qAEJlu36
Z7wp3yCtqDdl5iIHMO2Vh2Gvvlcv/3KNLGKaZIkl/CsmWbvZ/fQbHxciWniO85JTuR1nWkxVMnDr
C0vkPJ2/RLKlrZ02tk0bGIZ0ErR7s/4eibfVEF64+6w9exFQ5jnOo1E5v8IYaD6Uq0F4GqRL5bO1
py9CCawchAsx0z0FALIk5EiM7FdtaBd++1px5CP//7TaWiFOjBqo4wleCxwe+Sq4LzfJlfogvkIQ
lJ6//t4rx+tSnmgch7rQU8gtxZQaGHU0NAxa+XXO9dqxzGBLZoXnKeWGcowvDLmWQX2k359mBiUK
dkfMmNWzgf7OdXftP1dX8U1COup2j/WuOc2HaI/e0O9mh4TpAcb8tnOR9yfd/nraa+06eREwlAja
uQA49jT8BgB/xcVSeY1vY5y0tmNtl7+VQ3lfX4d3+v3XA66cbR/v4tOcrVFDAAbbrZOsP6TNdQvE
wf8ZWZH39ePXqoTyeZF+en6IuN8MZ1M63fQPxX17fpfNU3ozuNl+/m0dgocc+wNbPhZeMts6N9jq
pnwqdl+PvrITPvocnwav5aLShlQldcy+5YhlRFW4wd7864ev3f8/pvzp6RV2HC3uflQht/Kh3Ude
4TT2ucI/U90P397eIEZ4s3fO7soLWefH2fyXqPSR8X0aM831YOpHZsS7PKG6c/bD8G1gwM8owtxm
388M+j3n5Y344r8Yh9bkWHuO9tr9MOz63FaAGvZoTvAjo6vxt/KcNnZ5MN9LzR1edJDJx/DuUsNq
7eUvwlCBDseIGgT14aPmJY/RhYNg7bGLrEXrC7pgLY81jHcJpmhi/Mihxl74pith5yM9+/R+AyNH
rPUjuP2I7uVraa9sZGoZ2IDacPkeFRCujxgw3Kh28IQKN6lqSZXnuiK/99qrYiNshUN8oUm7diH+
OIE//ZjZEkK1alhgCBbszssqdEQn3WC4a+vuLxzObkIv2lyqm6w17z9+xqfhoI805gjW4WTYkQcV
25s34QbBso3u3pa24oCGsNEgOEB98/KrS90R5XyA/2VJf0TCT8OmUwMXf+KDdofyI5eQxV2E5PR1
2NvR0brvj91WOsrf5EfhKrqFNHlX/2iO4ffyjhtUhLTEBg9Q8bU94KVxM3r+Efuqr1fDSmz86LJ8
+mU63tJFF7UcpPTNzjD4iiMPdLWtt/qFIVaSqY+88dMQ9OdCZRolIpQENzUaUqzdJmIkZKJm4+t5
czNomfYq6qp1ISZK56vY39734opW6qEodQNKwNIPFc+r0hXeAxQuHtqD3G2zH6LvYIpZXNita9nC
R9/t0wQTsTTD2Z8pXUHbGSZ6eFDYBEQAEaWQEe1O7kPrpcB2Spmfvv5qKwHi45d8GnHMlbkokZE4
KUPplZUFL99EVvxSnXPtpvaRhX9+/gBbopl4f/Wmdycv2cVkP+2ufxc8df8jvj9fjNKtfBQeEWD5
ekprfb0l2lfNhrDOgw60L7YUzfV4lI7xQ8CVWTrom3Yb4+x+zLf/crDzWv00wTRMh7k0QOcO6OUE
AeaKnfKrMmjq9dVDFebXSKxtYXNeq0PlBel8nzWxF9TtVZwgYW+oFwymV3bfB7D+08/Al6VSu0lh
zuV1F2365lspKij3jJfO0r/vgyUyGO3fOEE6gXAnvPf9c2woztcv8Jyq/WWDieeF+emHj70syCj8
cHOg6l5VjhAjzfJsyYc+ni58o5WwIS4uQwny2QF0HWLmlNlhKNqDInhJfC9VudsDhEfu79LSWwkX
Syjw3Ap67BesBqrpN8VbdRiegjvDS9/M1/m5/55cCBRrNStR/vOtmSKSWxkCJyxxkE6ndB86qWu6
uA9y8OggJ8iB0VKxEXN6SneJK75cOoFWd9ciU+kFpAekkKHrW0V1emBrFPSC78Z9vkMN5IfyBmfL
h256YX2s3aDFRQoj1dEYa+epYn15A73Tm91xR2ZKuWPalNvI/WY4gYOrx4WV/vfVgh3hn6/W6qJp
8CfGUyj0WPZja1enS0SBleKDvEQBQwDstFTk4S2Ag+kaIQA7RkJaJlX4ejud1/T/uZ3kJQBYn2WE
2FEOOw3CtUmdr+8vIbZWMh7gTX++mEgt2iE4h9V+UxzGXX2THTBYcEHAXvfH/th6hTvcmLvYCw9q
Zg9HdBO/ntNKs0xeAn61vhlQEie48UFeYeiItibbs7/F/FXCk6zcCZQ86SHu0L3XyvuceiN6e99Q
vcQpZjoqHvY4Fdreuyl1RbQ63OhGuf36t61cQZGZ/vOtGENclUhpcA3GHW6jO+aeGyF6I/fWdX60
7mS3v+q3mVtfok6s5Lno5P05YFWXtVlJIpea5/mUfFfcNqJ7alzNW/+hROMSbwJbv0bC8Vu2uTDH
81b726JaRJuJrBNZLIasPP8u2Z2/dgRMZrwa/l08k61FUKkSeUxgQ0lEMroASALscVZ4GXedi/Gk
1+7K3eTWjnZI33IuiOLWePyX9UDZWsQXAwHHoTrnXBpOjMUjrvXwC5AaPI7xITyGF64nK/tyifXN
s8DKEBXl+tvWTn/m1aQXSm9/v4TJSzBvWMqz6kfcCARTcPSu3fR14vXDoy/Mdt1q9pgbyBA8/rul
sIT0qgGSD9M5OlYetQkbc6iNvAfzuDXvvx7h7wmpvMTyzmelbcXMgSHIuM1LtLzRUYMofSGWrG0f
c5FvpBX0PLMY2D7e3Hj9q3EjH5L7dp9vkv18Fz77D+01Ghpo217YPSvnyRLfiwIBhWUxPt9Lq4OE
s7engX/4dakktXJnkJewXVXoZ2kq+jPxM7lXXmgd2eWV6BJ67J9ff5K1tbvY/inKCyOq6MxgMF+S
EKuJtL/7+tF/z/4+qLefsz+xR86mkgIKapo9/E4f+oOfOv2FnbEWm5cIXQlmYViinXWab8Yb/63f
w2BIb/Wn4T44DIONX1mCRKUdz47+/vV8VjbjEpXr68EomjDQcZOEv4lWG03OAqVpp7jtLhQ9VzaI
sbhwoAWdhkLJK2u88R2Xx0vn+9pzz5/oUyKuhmnSFShRnSIF1VGrQwf1RRkvfOe1T7EE2JYi2vPl
aIrIzVOAyx/NO8ii/gkFYMc/SQdhm3vZjfDoX0ALru2KMxH882ymUW5LQWA8dI4jOfI09fUslW9J
GSK5d/hm9cJPE50LdboAg1xZyUsYroTxUYT84gfg40m9ra+qy3fM8yn4l/N3CbsVTE3ORp/JBNfT
c3xbPKMwulMmZ35Lbsrt1yt3LTAugbdpbUk4bKbSKdyrXvVkHI3XcZ8c5NLWkcNBGM8Oj9VNOuxM
ssryQjheCY5LCK4RxHMniry1FrF4u3iStumuezcuPX7toyzO9snvMRUeSCvQ4KpR4XMQb1XfO+PC
r18JjEtkrSEojVWizoo5b4G4U2kn2oXr/EorVF6Cagttrqpk4NQwhCvpXbsa4FLGdrAP73xknTfY
R57AZf27kLLE1k5tbvRiwxFyvloBtdl9vaRWIsoSVYva+oDqvc8ehKreTs9IsyLGe6nMo6zsCn2x
xTEwq60BY72TfChpvmuwZaJD+5jfGkcAAQftDqTEDY5UOvLnjghhQN9EbgjoBvTzs3lsPIQg9xf7
G38vwMj6eY18Cp/U780BohBFBrA1yMQd5C1K33v/sTxiL0wxevKQxjuE1/pu2HU7wUXq3lVBk2jf
/t3bXtwLfFRvhuxc5RAsMmgB2TP9uwRC9eunr2zUJeS2HOIGFcqCwoatnITraG/awq1///XD1xbK
+Qt/end6l6baWPHwKrjT5MTWkLdTpEsLZSUILKGzk6ALtSWMZJT1D7ATdoUQtbob5r2V/ruFvoTO
Dj6V6fjcZ1KizC70U5u+CHl2IcisvPklcBbp27nQcx5uCKY3GcWbAGZg+F+cXVlznDq3/UWqQkyC
V6ae2+3Zzgvl2DEgQAxi/vV3de73kHCMqcrTOZVKoNGwtffWGiB0ISzLg97hYbLpSsK0QGmCmeXf
E9EQFmoFBP6P/AhyawD+fXEHcy6goOpDH0D8/gHpAXpM5mX4jF6Ht+RGcrd+kmvF9EL6NEfFDtHA
eNT29DgEylP71J6jPaTZb3TP8Isj3xNPezeBpxF3UJ1e+ealzGQOgDWlbZvs2ta44nmMQ7FnARKE
Q4J7I8g/vSqH5rbZhP73K33hhlc1ZmFCZZUNdROEWho8dQGS9lPzUG34XXIyfg7HcFcc422xywN0
UOpN5PIzXYVgL5xWc1xswZmE4BcO+ARCeEmtBLGdrRxXS49W/143EO0syiy3oUAs7kPtPSvWFv/C
3jVmkaGs2pBJiQURgssErVXbbdq7iDvgrK5MyELcNmYpQl5GEJ6pDUyIpz9OOxUKvQ4k+y7a8zUv
ReMGoN0RkDp9C5vfcs+vk7L5IVAxrJWkCxt8Dnwlhll1vCn0YzzBBbCAcU1WuhxhUBXRCYZmR2ta
ibML3zoHveahASargW+tWphDjEW7a2QaNDDErnLI0H0/ogtrYY5uhV5sYzQ5kqK0eWwggSiH9+8f
vJTT69fP+vOYKEmv0SShR+UpftC2DbpDgy/hGXzCmf5v59wcqFpIs4WdVIPGupnCjTDkXtpVp0n2
91op7+qwgX8GiDorX3TdH18k9vosGrTCMqCZjPzUFPatkZiw7au3zIaUX52esziC0UiUw48jrW/o
OG4qmLTAJmsl2i41dOdXL6polKRQa0TbdyB4stqDRw0ES1U/2ug3WUBc/gR4/G0GLmv6kIIaB2iq
v3Zx9hub9MW3z29l7CSyR/jMXtO36EcBDPYUQPMeUNX7aAvB81c4bp+gHI3Le+AFxB25naCshrnm
BzMothBmqpz418o8LKSS82ubCOqQsaph1nvAa0XQHaZbGcAPZCP3azSUhXsMdX5lU1M9tWIDjeL8
bL+IDqPpdsD3ouPkVW52qI5hYPh6EKK5DWjMv2X2cz0XVUwSVp/wxrISOLk16BBbI9QFSrGyJxcO
7DmCOZOTbZQlJlFx63tz/6vbi3234Zvv52UplFy3zR8bHh6axGwIFqgxPBPyIuL775+7kG/+Vr/5
47mFNsRjH127zSXEiz/sYoRC5MP3z1664pkDhSeTq4aAuPWx5zsj9PLHbq/tqY8m1ICUeeUl2teB
Y44BbuHHRBiElXEX0wXMgfDsjm7hoBqEAZqX9iVbiVALI/Xb+PyPkeKCKrmip5hf2Aem+SurY0fp
V1omC7eYv3X8/pxfu4ikgiWEp9cOvaGtg6sMHckmbO92ANQc0PP3W1TuW/EEmOy+eao36cMqYGjh
3J0DgVUL7pI6TKOBNs5yF7mu/iQO1jEBxfx6m2K7yWbyYz+NHfuVrRRpS9mmdh3oPwa0SHmMoI8l
ne06gPzlpjvyh+SQ+5ZnbKyAZo71Ph7Zv66T2QEDZ2v0pAT2Z78fbqx9egrR8rqQu8yhrvJsX8aV
zGJpnVzX6R+fBbswXSUWFj3hPzR4QBLce7drvbyFU/I3JP+Ph8usgupujOiclhZ3lUk98yZ61Axt
0wx60Ie45g7hKkFA4pZApk/1McTO+MedNstAw1pWkItGbQqini/v2lN++tVg9CA9s+1O8UoVspCZ
zWHCMLWzE+gf4jBUskPDR1cOuJ9o7XsG3/uVL1kYxjlIuNcV9YobuNLd9T128x4QHOdINgV4P8bK
S34jVb841eeoYBU+Gza7osDETvXl5vqSyE9P6qvuARW3UbhTH9Qd20T3sIZ4ZBeyi21nRIVlr/yC
pfg7xwQDjAMExvUzW1AipFu5V0INeIzuWvBdOJXmIGBWMagpqmjNNVoEmPXZYiubaKnpN4f/1hOs
EtmAwSNbSLf/nqXc7fagRUHyYvTSm7Xky/76+JhDfeG1ltmaisDbSP8KGXImdHSSS32bP3+/2Bbq
tjna1wjDPEoZXgDqEtjZ0+1w+jeYsjoH9Vawj4CMLx7dqZ+G+QnteNcYVhbPQhj7nSn/EWmMouhI
OuLZRbbP0KmEanRcPf7bkMwKzW7SjXhs8GwlgYKodR6U3FE1ACVsvwUV5PuXLOAVsdn+DsSxnTfV
SPGWqjw0+U0B3eiEvHP9MQS+zozOarEv1Yd83DKIJ8j0ZeW1C7FlDr4dwyTKyx6vne47jxyKs+on
txsKj3kH+Hv/+7cszM4cclvHJkmUHpVl1JmbPDd8y2qPcb/Wrl6Iwb+P7D8mH845LAIcSDnmY+Q3
sMOpmB7A/3A3oDpYmZ+FfTEHydoJp1NU4x1DKb04e+tjC9L/gO7G575bq8CXxml26IvEyjs4W0Iq
g2112FZk5MJgK/dvkzA76dsJovi0xBeIQfjS/iC4LYyNtaN+Ia+dA2AFvB4b+xq8wVDdwBnP6Q7a
uXNBR72yFdF5+f4jFuLf7w7Dn1Ntw0sth+sA0uf2TQdW/ApLV45rd2lLie0c9RrCtkGn17IIHt3x
Jbof3ewm3Zsee8nfumf1hUF83ovd6ETdzIZDCIicEdw72cocLayyOQA2oWUGSS28HhLxLq32SXea
QGOorLuSrxSWC8mzcv3zP0Ywg4xwD4dffCEq9+qMU9aFjXmzUnYsXUbO4aww5fpf5WfBSUh1+icR
WPcQ7vWt3mm9ad+47AEqJmAHrvXwF+vzWXcJ1ipTUYTIzFWYaxhBsqVQSXEg5K7CjhZ3R+q25rA2
Rls2vZBrWBu33y/Gr7crnZ/6mWgqPYNP4ckKz1l7aeCdsy6s/eVBT+cH/WjB2m7Mcn7ihVPXHu9c
abtwtQEkvyV72HFB3Ov7r/h6S9H5id8zoyG0w5sgdGbAssIxRi+kHly+JtNl4h/fov697NKkgZm0
ibcAoX5VrKTXe2lL+mPo1PpqP2jpW2Y5v6FxOLZMeEuXuaLb1B+DdAESaUNnQNPm1/cDtjTts3yg
rJS4zNUMnxL3rqptcjbA32ylIf/1WQYH1L/HqaXx1JkVTGraGhde075Wt4mZOFJdo00uvWC2/+E5
GNd5mucnlsNndDipNWwZ9b3drbRRvk6y6fys15u269DfwAc0TzE8LfthraD7utcHReO/h0aYsNRs
dTx5vOXQFQCP7ldeBurVLg/mra4Jtc9iJYx9HSTp/LQXvJea2uNV+iky4ILh4wo/vSiVrxfe94to
aRpmRz2O9bIVBG8oeEx3eZb4bZqghVn18FoDtOn7tyws1d/J5h/Bfso6tN57wk9RLh1i3/baR9He
f//shb32nxOf1D2f4io9cdUz4e4Fz6LIARVXG7wKF/RrSJClT5hv6bgrYnhKg3uiPkXVEa5Cnb5y
FC7NwWwjxxSKsWbS4tHwV3dqWrulJD6BjYwh1KfvR2lBeY/Oj3TcewD2yxNU0rDxQUFYxuMdDFDa
OxbFidsUee5OaKhvpV3A+iare78Nm2mTNhaBY1bXr3zrwracH/sTr0jFGUSwmr5ypvyTjSv42IXL
nf93hvhjjcEQKLOqLM9OZesCrZPpLrjYNmw+38MXCQ/3ye3WsBoLa2HOZTFkJ0NNVNlpUhu3ZW/E
PDTWSnhZ2PLzO5U2g6dnKez0NJTJphjeWu0Skk9pvU2D6cV9uBJZlj5htu9bAA6mGOblJ2sCXier
dxV/i/u1/b6woufXIWMECgQ1kuxUi8IxyIPUs8CyJ6eY1o6PhVYHnd+GdGWRxCiEs1NrAA8o30o0
JaXmwFrdjV6tLTTKcQP+/d5ZWrOzra9kSQp7b56dMvs9nc5q+PBvz53t+zDX08oY4uxUUf29xJ7o
4eHx/aO/TuCVOQelCcFfY79H51P3py1/MoP49vtHfz23ypyBAlVcQiA4jHu0PtJwoU6oo1i27cRD
3sDLbY0zsPQF1z//YzvHqA/sGrXiaXrvHujP8jN8sdcAPV8fGcqciIIbof+NjoLRIWfzaHyWJ9v7
N7qYMmeb2K00hBVhadqZSx+Q/RO4zdQO7FuhpvD9JHy9JJU5aaTRmg4NOCzJZjQNBxz152yVD/B1
BFLm/BBRTQSsbIw8DJtlcQAU7WKLQ/nWrLSql377LAU3ClrAoF1ADMlQnYbf9so/ZQLKnANCin7o
kxEPTqFx91Q/wFnyBmZiaFCvJMVL62a2YQer7nFU4wWIapO1g9AdaNK1spve1jB4C8c0Ns7fyz6n
nKlaiVf0n+nkwtIsOWABaXeq7meJW+/jX6taehoe+d9OuzLnfYS2hOQHPMtOmIbiDH1m04BzmduW
Tv05PuihxyGJ8RytjN1CY1GZEz9SiL9Z2nXao7fhXbynn/qnvCV3ieE2dGO9Nyf6+v3eWHzTNXL9
GTr6UIWKCVI1SMLBs9bIo61Z2dUrLEBt3xgrGoh8MnyzaWov07PG70TdHpJWzfdF1hTgWExrcK2F
vTQni+imLOCRS9NTlTkG2PMv0aOBZk0J++B/OpyUOTsEbaiGwpgIb5DSiS3dkdRfGcfrsv5qgVwX
zh/jKJXe1KWJ80m8k8wdgJOxnOxZfWe34Qtq8u/f8nUiolizaACtRaMLryeVEitiE3UFGBZhpOzN
jMh/fMXs/LargilKjFcw+yYNjzLFdU69pmGx9PtnMSGPpRYycB9OCsA2tf0jZz4gyyu/fOGsnbNB
CoXlE1wl09OUHMO087qidgUIEP0aoGshFs+5IGpYZ3qTI2kerxWTOJNqrRG7sHjm4uy1bWo61zKc
37FH4MUEeVvc6g4+qwMZOtB2soT3/QpauLBT5tSQrEoieLPiIzIEsskfJXxinfinRjcQP7B1h6wZ
hyzUGPAJ/HtHDHB0J1aPj8IcDA/dJQfUOILWd/ND3nQ/5M/vP2gh9ZkzQXIFQCIzwff0t6G6STZq
7Q1v+f33D1+ISHMqyJCEdpiE+IQhC+IeSGlQXDd96CTv5Vp6tbSoZltaF/0whgK/nzS3hDw3a3Ss
ha3GZvu4o30Ko9R2ONL0h4KEqmpgPPz0/bAsPXu+jUVY6G3RDcexPRJU4Cl5tYeX75/99S5W5wT0
EZjduDBxnWLfxJCwksc17vAC3JrO0/wUBcPAdWALxFF9A7wVXefn5h0O2IpTHrtLdUoeAcPzUUhe
iqNab5FCZHvjVT2O/1bOz4sBLnVZcxNsTqX4MCMVPaM1NtkC0AWX/n/vtVFOVQwLeFyxeJCmQeO5
lG74oVyYdKb9NDrRO8xF5HO/7/fmGnhzqaqcVwYDI0o4XjF2zUv+VEHxAzn7u+lpXrhrfOWQBqvK
Y1/HRzovErpSo1M1gLjU3uG4sBy2GXBLJU4V7gtWEu2v1zSdFwmtNXZ0ShrtaFZVvs2hwOgoqc4c
dNmrzfdLeyH20nmxgF46fAkoVmD0Bi1u4ncu/JQi95Gu9d0WQKbUnkWTqs3HuG0r5cjuozteOvyh
/9SfhtsKnnLAHFdXUSZ6Gffi1HtZ5oyeOK3dfiwN4CzgpDqv8/BKyWvtc8Zfm/rd5pfvB+7rmAA5
xb9Xt6QDzya9VY4ZhbO2AoGeEg6gqkPEWmL4daCn80qCcVZHo4qZ4dXNoLvK8AAHOScmwq3Ds8lX
ugFfn1V0XkSQSi+T1kJs60zTyceHlukuye4TKHMxtnLAf32ewJT377ESU6YM4ioYgnLJafrJqco1
VZqln3+dnj9SXD2HaYISVhrQDiX5YVpj72YDj4JI1M29zEi+KXN7zRzz6/IRT/77ZUVI2WDZcH3r
JuLGoRV03VsPNLK9S4yrstmHERv+98trQWSFzsuCXsLicUq66RjWdz2k8iGMU7ZvBLQH6Nzaxzzc
hdKrbYE+6V49JooIYj36p6wVVd3f3xk2LLfbsYM1E/o3rqH3zIlGowyiIg39KldXlt7SCTEvHRJF
S6ohxTeSQ7hXP8UDmCl75o5Bdq639LZ4EKlzzx9XRnRp9mbBILHhrSE6OCO2brRVYLDS+yVI/9FV
gBsy9/EbIH0w16rd3llZ9wvpJp3TzwsaWjSkGpy9+LQf2uwmMqCCh5jkwD7QN7r8ADwe6NBq/TSN
zbtJjJVm+sKOm9cdFkubiWn9dGSa1p0NzGgwhH24XRnK60L4b2FJ51UHSViVNgbsjBRANKhH7uhW
QHq6e6p2MciNZKWVvhBj5yXIKCwCtgoI2o0WO5H5MDYcnrAXMq2dTQvRY1548I4QNhgwoMrbt6nY
Fdx0O+OmRa6SQRXq+8Fa+ohZ0Eh5xdIIqnVwVj50w69C3NDkVIa/vn/60vk9rzWM0GyUaODKcaQl
JA3kbTrh1xuV3+qJGzbct5P2NiTDr3zsVyqQpS+ahQerhtUtZTjQC00LQst2LRXVVNw4WUNX1u/C
2Tenok9lUw6pgldAJ/4uC6KduZWXNUrE0u+fBQI+Cvh9X/UT2uadR6aji21qbzryvjIlC4GGzVKD
0dTsIpPX3XFr7vmrtQHQ9UR31Ev33SG7yU+g0RCohOcf+mEtj/+tkP3FljRnk9KVKTh3QoHT4k18
vPHyfXi1MXF+ek9ymzaOsoHfrOI8Exc89Q/UXvveuW8hIJ9sEjfafEbuOyzJTkAkrt6xXYfzq180
y/tii6iSsEg7FlNJIEeWmwc9kSmsJu30rpgIjpIh9Nq00lzgFZHjwuc0t72irY5TYXiRbfwgCte8
LB5hwdRYkIrlYCl1Zso8XlSPVLvizxqYlNPa2Cc5iL22UkDCx5SQ8+DqfSi6W4N1DXycEtg4pPEh
7dIXO+dAQmieFo2boY38Mmw/84wl6P2MlVPJLvWMpE+cKK+h1NfkW2KOhqN1EXen0j5pkPwl1cRP
5WR+xmHF3Eqoa7AtqhtLo3ZdVH8kNNLSI6tpVIQLeNy6ExTqdrbBO8VhU2X/FEZtCifS0fg00w7J
NNRyrNrVuMrvptioYaQ44EZ4GvNLeXVkrwDQ0uFCz41u3zXqMG3GRISQBWKtmfttDAc0v7BiAKyE
PXRuwlu7cTQthXgcVSW+MhR2V/qQ3oJauVTH+6lq8iCXERBtDDXJGMcwZCNiuLQVVwcvVWEp7zAy
qCqEunXe34XZSLY2HvUK5yuAdZTYfunSSdkUk6FumGbyyIHleP3LyKIKPtaq8g54JHh9JRYADMhB
S/QEXi8CMvWl4tcZHe7iNITkfQJfRwB1jJthTG22SWLZPoN7qKs+x13/tsFvIW6pifYXVTlJ/XKK
Ety1AC/8rNGiue+rNL4bSKF5diMjt8yn+GTwgXoAh7zFk9mi38UnM3PiMTS3Joy7NIfHw3CHI4P+
1AXPmZtbHLuriNPpntlWwQ5lEbV3IwxpW8fow/askwyoPqhsFpcONHHAA2wdZ4smBhDuBDwq3ZbT
yCcjABumNrQeN0G06apECQozhNeupuUq9I+Q3wY6rNHdLicE6W1k7W05ADFhZVAltavBSQTM1rR2
DP2hgP18n+imL3WjvDXTXoUudi7KPIgUDgJITBKqOswmEdh1tZK9tR1Bjidq2wmJGN1YClRlorCE
r9tyPFRwVw4Ka1RiF012vBDFSfphKYIeNJxtG5qntl9B+sYZWplvlKrnr2Gb6pfGasv7LM0nl0Au
/FcLzt+tEJPq6tdGA89z/ayVnfastZmmuHkTtzcswUhESaV4Y6Mpu6KHgpXAPUegZ7QMOBqeLmyk
wru8rQfX7gt9hx/D3STD7rUHNgYmBXLIGVhR+VoYJUFJwNuVE9oObYhbA6EUJTCZPKw8Ja6mndYw
mF8oFTju2aielanpblrb7m/VRLaXKg7hBEUT6UJJGomIkZo3dt9W4MBXSnY3WFI8ZaGh70Y4cWKN
FMSftKjHuoA7Th0N7TuLqHUzkhS6vJRC2izPmf0cKUaKNnlVHWqs6gsVVnHOkjE9FykzTiKRxE0j
lgZFOsWFE5Up+PcIhm5hIEVhugzPgx1XB73vaier9OYATEbqgnnbbarWAPNMIzBbq7B6/YjpBaSV
ADF01XAE0DVMfvSW8pzkxfSU8VRJ3YbIEiFTrxM4A0DM7sShBLOxWm1y+6lvnbqXaeYwIPG3oWaR
INH65tKkgyhdO55kE9g1tJUokJJ1ET2krcYQpaF6qcJbOB69aoITUWG+RV3WuRUD3JWP963RbGup
wEUodcMKugZp6GoDHQMRCt0xQrtyGOPTPeVh68nWHn1FsaIgpwImKPG2ahuXG0PtjqX4MWFV+wjM
sM9roq1eGzG85ppPkFA0V2nQYpL5KTa1ImgVGrmiUgaMvdH9srJ+QFWlYqvWHIiTsHLzpMD9WSEa
xJeGbMw+r506HT6FUdSfUTWVfj0aN4xlt4ppcQTJ0eOx6fVd5UkJrqiQrkhGV5PNTTJZbFuZE1yF
Wtrt9RoUQHNy9ZTfZHFxjJrhmMTdE6PwXWZ6/5K0MPseSLVNezBe0RKH3ktfQci1Ll9qAnxjFScK
POlhblfiMjpTz2Cty6euY1cJ4qjZyjDUnlOLnNRyhG+YZvotzOmmEd02INsouqNBXDA/zQeA6QbX
QgxNY37CJx/qTIMbvdYD/xadQ0V5LQYFlUpYbruofUgJlNM5eOKpSQ9FJQ4kkvuuwi62xNP1OM7M
KAhtffDjHndAuRKit5dQHO4s9GvsRCB50qBCY6moAabUGqxzSzcvfOgnHyfcAeOibTJeBwkpfTWz
96TLtrBUB0wO1jRtcuF1vC+wYhIpfFyY7w3AF+IpOteiP48JbIoixVOGRPOjuN3yGiJ+MBty6oT2
nqaop1LrB9jxxaZTNLjL75hUnFDyFDLSYXUuhxBijSi4XZRIu8wC88+mN2qEriWJpg1iMeQsTRcE
yG0uYdFT1uDoyl1YWg7szDayqn2FsDKwOvs82mnjcRYGuYUo0ENNY4sj9AjT1HSjtflFN6dLBTNd
QGm06y3iYDxB48dwq1b+HKdKnNOuh7pSa5ZQpU1gtWt3OnlAUwmbtC22lm4dlZZXLg6RGNQjKDEl
WVY7bUvHg5E2IA+qBOmsNd4LWdRO3Dc2FAQM3bvyGl7sAUVBCTtwRys43yhDuCNJ7HfWWG2GXgf4
jqoHQdItnG5Gj6XY9aHUwGJF99uxQcPzYpsc2MiQz01S27DKvKWNesfs0CtzASVYY9pXrIiD9ir1
E3btC6vGV0VBPpV0deuKPjnlcAQqusxPhih51JSc7aEsDGO+Wk6OXvap25PuNonS+4mINGCYE+Zo
VN9OJsTa0EqSgZJiy7LGhnB/OQJED7/YU2hkcEGqZfOmZqYdxAKuOEnpZ2oET0E1VF1CU5x2PJeP
JiuGx2qaNlk4BBFRsleik3ZjoHvkxpVCXdjPQoa408Eb65AEaEVdXVIKAkWkGu9Swh5EMzes63ay
F8+hzk4Jibb1OOEjOggMGzaPtzEbVB/Lzs9LGVRhSPaJEDuko3STWnQ4hw29j/v4rAkTbMmCV7tS
D0NfQqDBtUiNHcNcsB2lo9aNn0mV7jlp2YehQo6rVTW5xWG264TlmHg3zfPLNPDOycscwPS8Dswx
h3FyEyNWj74em09FqN1Y5pC7NniFqVU+jabpDqX+ruXGe9RDbAKAQuG2NOxdoCRwq2SF3DFZfMvj
6UEXWTCq3IfhtdwZjYSiUmR3uBLvUsdKEIGxBlMRkU1sSGgNa0rvD6oc/NrsI8/QaO4Xfa55Yky4
zymDOtEz6Nfv3TSdlK4/113riTQPMrvC1Ufavisx32djeCZheZiy4kTxsTYuxiUf7kLcrTnIAO8N
YiduPOJQmJCXKDVivfE5Flp1ikzdC+Nw9MZIa9BUBid0SHawYSE7JbSzHfJZfadBR0HwsQpkmyte
VNjVCWlI5DW0/jAGSD20qse5ERQ8Un2iGHdjSfxCNiOwQKK8LyxpXDReeKWZnkhuH8xh2sU6slUL
6oIWgMVCPrZJC9a36N0OdbqjN2p1SBtZOaIHoSjqygPISxdtIg/6FG9CpXfHtvSn2vTDsfOtUQY2
BwBGNfsTbBN1b6whRCPNvVUbDzpp+C6uzQc9U48YrwzBqN2kwvbigXs5y/1Es4Opgtfh2PtNgQiC
1B3ZxuBQDQbRTQJikM0iG5t2cICxcmnKN1ODH4sZvWsGC8FE6XAX2/+sS8G2iSWkwwCc3DNJoSoa
Q1krh7T/GdnejV6Ubp3Ig5antzXpj7bQGpdO7Aw/OjcqBqxnioRWAZ0CBq2jRFIQOnZDf3REblii
OgnFMdVDGbWtvFSgwzPy/n0cCshj8eplAq5jE4/kQgf22CqgLUd9EdhN58FW2ctbzRVR5IKo6xkS
ptE2caeG+lrX+0oUf0ymVbkmTdAbltO5jMufJsGzUD/ccAVwb055oGvW3kqBM480vfVCFdo7JRgz
aan/YhJjMugj2ZORb4acfUi9esrTal9nxmvHsrOVwOs40krHop3fpRIJq4wdva1uOHpJ4wR58Q6V
YiZBnm/t2NUsuWW95qcJfdYh3pTVgGoxLZoCYtXjZgTdOCiGNHKTNL6pR5F4BZPazorNn9qgDiDE
6ChLVZTAhX2n14WKnEjXvSGOL6kynZllnKhJT30Dn65ImPg40fghjUfHNui+jNhWI3XplJl+UdPI
Yyr3aINTtVB/lEZ/IkN6yrXytu/EbZ4prhh/1lgseaPdxt2vXAP6GIwyTfvRJO+glt8K+maEv0jY
TU5p2CdbITu1gmqU+NV21o0g4VNR5x88K4+5lh5UypObyKQZuO4jRJ3iArFHQW9bqnddVY2eiYti
nIFqZHh6ZP6EbXF97isCZQwjVS2oN3b8Tr+e71X+IyXYTLTyK0H9SVE2MUH9mim3zIr2BBoborn+
A5M6dqScWfYBHOhTUionaxy8QUs+1EneJjlqbLDxmgHtzHr8KAWYk0Xj54l5MVLW4KRKNymKj9BW
UJXQZt9ryh6SdmAU5+ZWdIo3hJnHmirAT3WHJvLHRPegpRnoSnqjV9p2kNVGFwx+T6O9QYG3ywqk
domC8KZlqbEZxqYHIRPLVe33UweSAJ+AUJON29X1phBPrBdeHd31UyRO3MJGVdAiwczfJEpxitPU
j5Qw0CDjB7NquBtYuCQsYHxCh8IJK7ERJRIh8ohMdttQI/VK7Q6uMCAU09RP2/GDhgNyLdPvjOTH
iGS+j9hZHaAyqE0bI/tg+I8ACMTItFccbijIovyHFrYfeWu81lP7ZNraE0jXrkbUBwE9B4/X7d4M
0XooqlsI7fdR6ephfBPx8VI0oUPMVnFpg5QrjrElBOJH9WTifC60z1rnj2ps3St57PBGeLx86nBx
mHefev0i20dZqmAzPvf2xeCJT4yXsftIAYMY6tCPAeerYdcLbEqZ4g59vG3hx5A88ih2KsSSshzd
MbaDcYLEQtP+iiftPUqsUy/e4IGxH7m2t7oPCDqeaVl7xhifmJq9FTYZ0bFnx3QU5wFSAJC/tH5O
kGILor4/6JivfoRpgX5OIzX3GI2cCvW/rA+JybZUV02f6D8j7XMyt1nXPBTpYyLUlxpeu4mBxgbq
+65UvcZCNS5tz8C/V5Q7zb4l+D8wgmqaugjSO7OB4n2RbFARYAT3TDP8Ph732dDiHqFw7EK5tQaY
G7Wm2A3T6EVdoyEcgTkHFeUujvxiOhfjnVRPPaSNamgRYvCjGIy2Zq9DcqCCh4/8JOFDod6GpfCg
B+tFkFjnxUH2+q7o8NsgoRrJB5bobqaVu7xiOymZw/vXLJ7eaBE7YY0szbhcP66zcTDm/qjc4+bF
6zJrW9efrKthKtVgyyeq3w/djYXKL77q8KK40rPpaEzGKe3RV+sRrzv70bCZZ3FksCG6zNrPmPTv
KY7mQYT4Kx8dSNoJaCMj5PYSCb0p6MLX0HpUSO9UtnjG5fMBUFgddeNAG+wM4BDywTNxbWbhTo1V
mfd/nH3ZcttKtuyvnNjv6FOoAQXcON0PBEBwFDVb8gtClmXMKAyFwvD1N6mzb2+b3bJudISDFkUR
IGtclSsz12Cym5pVO6tfEImVmI0olG4Xu6Wrg5bk61Q8K8/zm26yfLF8IfyHqOpD7477vuvvBtCV
unRCjaHJ2sRUb6mULwaYD5aW9TTKKyMwrMsF3CmsuBNbJRr1J/izDbLTMva+kE9Z9qp4HBIm7tVI
QYtpwtkd/biEdr6Lv1Qmu09yWNlP1iG27Cdb46DZPU7Vi5LZkaK4Zjo7gWYPcYOBFCcYPSmC7kzd
Ucfbs5Gs+lIfkpY+ztn8lfSvXtOu4eYYar6zWvWUx3RYMxzSE9DOgxqEKCFY7FeDHVUJHJDiG6M5
wguY964Aij0CWESJdS78OdHf0cFXKi+lX1vC8qnthLXRGAapYw5LOaU7wL3pSoN82M1dMJAZlsjD
TqdvdECPiSR9rDFgYpS/AnqjUdaPma2DyZMPS5C6vb8gTihjoBPAawzER0AuVy20ISQuUQHWvhqr
c6X5LORjCfATjuQzuMP1sirN1XkQuVYbUJS6p4sKpgkfC44NrnPtUBRARcxr0jkUlQsjPJcBs6jX
jhv7oxpBe2qgmj6k7CqvFcSFwM+GCkHLsFICMTkjUVHITZ281GaJ5FSESlzLqgGuQHxiv00Mqj4v
i9q62XjGfdA5CnVmU2h1VcBhaC9QjSqhRytG/3fa5+Y1d7xrXcJOQrzgDAuUoD4Kq0Ncm9ZIwSJu
z0boxds8qK3WF5UDKKyCK6LEIoeFrs/ytU5IG2GSHBXdpcX3M4wD+eoI3GEjXRvuXttG9oFLwWmv
rvv0FGNm9+4WcnRUqoEcWS1BQbAzjRggWf461fODm6CYoPR+kK65mwjsO8ywAji1A5H6pWCwoEWr
ZomGqTIOu7ojDzgYVQESg5bvsmovUeIc54hsCFjJnhYA9JM6tej2YYT9PaayAeCOp2OdAtuHQFF1
j6DDovPT71adYWJX9ipvH63hNNQomdnFAnWP8qtyWo6T5bk+lOLrzCvhAPPdFjid2u1jQ+xQl5az
ShIr1Na8S/iEoroMYXuhur0VF/3GNN+zfN6hgHZYgDMJZbSfxdkN5Bwo/YwEXVyzO7jQP6dlf3CJ
B7ClEIHj9OveVXQlHHOkhXNo6jHZ1h18Vs3I3Q23ybPgSxsWqv7iVom1UubWSd0tF0XYDgSxL6pE
TBuTg/akcNJZqT71c3Jjy+GFDOQ1Vuq5Rey+ckV9P40jv6XEg+T42rTQA2MLGdxIFtvJKsP4XGMT
eYB2Q5vJl8690y1bF0YFVgwKrkbF8aQmq3l01hjTDzaKCkLAQFGqcSULm6wLr6dPSSU8AAoDt+i6
WBYhtobiQOp7ZYMqd2WWuT+qZnD0AVGxObW9HK/nzACQlqkov7hFm75k3AKQktWarWiPw0ZcWEBB
Fk1BvUP9zwTcQclS9lCTmeiVK7NYwfSMYKHpa/oZUeKc4FLlnKh6+/3vf1jU5pJLz770ScY3XYCo
jsjhroj/bfkyoe7xOZN/M66wZH6SyT8na//dTS4YLDhU6sajYjpM3X1rjqS7ydybT9KFH2V8zmnK
nzI+LU/JXDJq7wGToKIbYbQ7zjRFXiQTKr22RwWAcADvBGTPDrVxsYbx9s1dUMvIb23r00pdH33H
8+9//hxYp5DMtQFyZ4cqvaFYZ3oaf5IF/yAnemmO3GnmLI6UAjgiJHDoyXY7olTbE9GQiJsUmQak
3mxxi0MPbJJ1mX//fet+9KXOjf7Tlxr6JC9hxgDCJAAv1F9t2QqEbCjgFfmMvvzRV7tI99YEwJgs
LXi3EhOvW4YNygwuO/QdSSC4RkHjq0yWjh8LrCTGZJ9Z+HyQxr70HJ46t6TF0syHYamcYTUV+Rxi
iDZ3cZpZp4FBDv/7NvyATHLpP0z0UhDh9OyQiGRX6+UepKvH31/6g7a7tBuu63qc5SDJXieNcye7
oj/h6JTDNSB1ihvTe8lD1npYhb15hsmd1p/ZbX1QjdQWF7OOWAuKTdcz22vMtZVu1F3jgE2levbd
68x2OFehwEhVfb1T3VCshgoF4YvkO2jd6yqpcbrzKhDxRmTylsexJa8sJdUm9/pP5DYf+ATbl67E
Y1r1JklbdoaILEDpi0dM2HeJBDTnzchHIr0qgRemxMUvHER5JQ634CGSTh/A3ScPsC0bb0ZZgpio
0IorLKBsO1iFfkG6LnZhZZCgLoUjLf3Ms3kuzggvfBqUcfKwHlyw/H/fyR8N1PO4+nkOIvuak9qq
j87gDBvHqaYoz0YEi9nMw8Yl0yekkQ/m+qW9cQxevycLTx2LhZnV2NM9skDfLTJ8+f33+IAtJC4I
DZ4GoNzRWR5iT0dDW1wtRfNWTmW0eMtmEfUnG8JHt7lYstqxq3vUFJTw1+EhxbFz5S2IXhjpwyLR
d6wr8/D3X+gDsZp9aX1sLXNBnHFZDq09+XzkPp8fqgKD3ZNIiT4TgKNDHNlYt8oK5QemT2b9Bx11
6XfMyCx4WYKJJ4FRLOSFzdR3l0/oNx9d/Ewp+mm0NTNjtARgAReX/sq0NmxBKOAT95PB/G58+W9C
gUt3YykrFxvyMB+WTlnbpegEKObZNH1rW5cDSEjmr0BEaDg5SDYTmeXPYOUkIfQgGQAbIG3cpu26
1am9alykDxHioJpducD2wCxuoGk3PcNMcVwjBBCnCsyCIC5AnW+4IoGjh3a7iDHZlW5K9kzV0xoY
4HJM2tp95rR1wKuHPfyXjDlJkC2ePJRWxn/YrANmsMyC3Mo2Vz9+P34+GKn8Yg1FwNktnKYgOnUS
5IUdilAFBaq6qPjBKqj/+5t8RKLk547+qUOzTjio/oS7iEojJTG52RzhxKqjcZL90WnS4iqe0+QA
o64Z0DWymjDxqf18KP7DheXSpJlhmzB6cqAtkT3SgPO+6KtNU5lP1q0P1sdLC13LAQmGTMl8sNoj
0oR0gtQ+Apb+Sfud45B/N2Avli3WqXShC5kOzgygaciB6zPHOYGCsEcm7GAYu4qzFsSY2ASU48j5
+/t+NDguljFkPnk9iWk6mFGeeT/eV9CKIxiHncTSrFmhvvz+Ph/N94vwqzcxVxOD8Ae8xFVbWKvZ
hddK958F/pc2u3U1T4kXUwR37CbuT8mw6/JPFqoPOI6Xzrqu7ETTtbh0Yu+KOlTJCvoOG/UHUqTZ
Pvn4H4Ru72zBn+bOZKS7wJETnVB8RRxQ4Cj8H7X6pXVu16MQJM5k0yHt73V/l8nXJXn7/aU/+swX
851U04R1DZ95UvATK+70fP/7C3/U4Ocb/tQYDh+mJLfwmT3tV8Q3NAQsUt+63Efw9PtbfDCVGfv1
FgPkThUgOsw11Jlk69kOnHhVT59c/YOhfmmDm1ZxshjQhA6cwjAQ6SYzDit3/mQ1/+jqFxNWF13V
TKJSR9LP8bca+8tRVjo5ibHi/9macGlymwL3nRdeq6OOIV2EyT6PuB6rKLG8Z5IDyGxk92nh6Q/W
vUu3W2cYFFxwwGFEWr+4Ig8LuHdI699MD3C9iH7f3x+02aXZbQOUpAE1KD8ubZIoZMjiLGhteHrm
cH/5jEH+Ecf70tA2ptwu80TnR1GaFetvyuxRTnsLKeKif0rcJWhZ4TP1Cev+g/l36W7bVlbJeQfv
MydziwejU3M4C6S37y3236/T/0neoEZ8R2b6f/wPnr+CUNdlSaovnv7jXlX49z/n9/zzb359xz+O
2WunevVDX/7VL2/Chf+8cfCiX355EtY600jzvHXz7Vs/lPr9BviI57/8/33xv97er3I/N29//+NV
DTUslm7fEjBw//jzpTMGZZ/rW/33z9f/88WrlwrvO75NwPH/5Q1vL70GfuU6f5PUxsbrupRR/u7b
Or69v2Tb7t+YFHCMdwRER+IcctYK3uR//4PRv4EfJoUr4dxMJTuHJr0azi/Z/G8CNAbHo4TYjCPr
8Mf/+2i/9M5fvfVfNQhICnBd//c/3o8Cf0UPgkhGGXMIcRzkq+i/2BR0DCTIuk7bo6oa0KxGHhhS
arAwJ31bnH17OnmdSj4duczm/31w/vkTYyDUCJ1Y4BOaCDTH3CzZawpmtY8UxXBawP7ceSxp10ST
8nHk8UNSgqYC+qi36mlGj8KW6V7TTK3AyNN3gEjH64ojZm5gFVWVhoTsfLe46brNUrbGXwbUzyh6
/paXE3gyc/NVArh26nZPJIzrkNuTaQQqMBJg3tKfHEMapNyz2s/OT9Nhuv2pr/9s0J8b0H6vtPBL
C6LjGJfS4cL1GIK6X/cGcMrLtNCNOcCHbxmCuVQtcuNdGgzp5IKtDJIicsr9amSyxWlPV9dxAbei
qgJ5HexzUKK7LIWHqJMIJGa/0zj9lpK0vo5nWl17HOFowd0IWhPYvjrZHHhkginn+WkGZfQKrtj1
fuZG7gHBlrAybBnY0pnlawlSaKfKJys7AY1pnmtaZ9t2cbuwqlqQv0VlRxRyH4DH1L4xxho3pYYZ
hkpBQdVt3hx6NUME2aMeCxXWYamy+XpO2XRNPFjRxRNdQmqNfo4ipdDyF8VNoucpcgtldilAmCPD
+8Ns9PbJQMnR4tOEVE433r7/lIG8d1vPkaliAP6tQx91yZEtpIn3OiZpKL1Sgk+dVWFHl3EXW670
mxJHJ0lAd8mtZV/3MxK1Ztnnhazu3x/Gwd52LPdOEI0XKw1CYJSh8ffgqetgaJAmM0myzdsHEJDc
N+4OvuomiFVTJDQGGPr9WKBDQppDv5QaXJrWzPajyWCFglPCGPx+5Pzr1HOZpMIlSOYgj/4vA4ci
L6jtEWWb2NJQlNmoYr0aWpbeGUfnJ72U61iDKrqKqZftLRUTkETgvVEm1bDzHLAuh8qYe5sl9rXJ
afT+DKyTNuC5mYC0gayyIsZ1HkpDn20i83lFynla8dKA/aqqrN2bEHXTnDfTAKBGOQ56r5cTyQwM
bcaGPTAHiBmLPds33NCHvHVRaLUVNui44QgPQpNmO9tG3atVAwx4n4nmdZTMlv5i4RKVK1XgcNDO
QU8mh9itUIpJPv6+Ed+9BX6efZ4HmiOlEDMKx0Ya8iL4K1jJacNE8+fss2NH3NbgmQTg5vEjaIXN
kaaVCrTi9JjmOpsizeJlPWaS3A7WhGIQmV1FMq7s2/ffyW9Tn+lbXWINy5f6RFooihiVRwkDQBSx
G9W1XTBM1dlNXzxTVFtqQNkpBIh9HPqVoK5B2BsrLe47Tp7A0yuxCHhZCJm3dw0sxs1kdxOfH7o6
g5WQXnCx2p1BVIbfX1ZUr8sCxv9o57eGZWSvqILH0Gjya1KAN2haZ7qepqXb0rnoAiaT5suQlyJI
54xuitrxR8bIY4dc6SCy7JvFa/jqiqQ6UMk3BUnMsbTUvLVy/Zac1xnvvM68/6Rc86ZoMoOc33wi
defnKPOnfoIPnOcSFzuXB2NOPF6skraa4SgzIRsS2127n7v5mY8aNoMSeTGrL77nYDysXLcSd5Z2
phVNNHBh7jVr9H7zBRIBeETH2bwvc1d90d2ZieRTpOBPY584d8sy2oHulVwLDu7MbBPiA4rZV9Kq
r7TL7wQoVVsBTZjL4uc2Ue4KZ+P5ijnNtAPHqvIbe+O4AgJse1xO7w+pq/KDR5BlNRK/KgZn8/ux
+16V65c2YS7wX9d1Jfbh8w+/7hx1BhFCiXvts/J7PbDs6CQEIr+eI/IDGOV3WiTrkaXiblQmCydj
d+uRCyu01aIirB7sAZmkL2nXQxbkSLDAyqE5lgtlXxzwwfP6u/Zc1P3swbTMlICMAxXq1NEdQPpY
qLM8lA7Uv54R/c5WVXuN4tk5qH+F8zqjMErSlt+EY+WB1WdJZHVgomTEG4+lwqRhtZq/VQOFgAWU
oaZxaNh1IwriCAV6i6Ub4LRi+kar5YFZn+rN6eVgYq7EEHKIRIKCuu/g/08nvnpRlgOKp97bXJWn
Ced4pLxRBRhe29r+Npetu+qZZQWqndK7ruDghmQg8NrM6m9nCg4EtBNJ1E6dvvUkB+WoqAPGuvZq
LrImGOXoPVQZd3EGA+twEaBpIpJRG94WfOVO4HcXIFDdV+2crmFllRwAxaShGES+LieCrHACfp5X
QwiA0vDYJ7v8UJw7BemjVaoT8+DMAH4T3rNw4XMSDNSJv/1+bF2kF4RNmCe452KqYWfh4nJdrGpe
G/Ab273jgm3daJBXXekclMqtL3QsUbpalzSgowM6zVRVgaewtRTLEL9mOyQZiu/dNDR+3JHs2knS
But8Mq0bp3xwaB+5HYOreccLtZsRjSy+SnKy/v03eIfHfp0dWDEEMjiwluC2d+mTwOamRCDSnLXU
iPsqLUMymfZWV5Q+xIsH6lXe3pZC7xzu6avSc++LZZy/uomXBOXAUGLIwXCGEcty05IRQonSLC88
AX/J1l1949VleZCubIKlLXx7qFdexdormoGdSYv6+q8HhCyuX9mNDFNbVFj9A9YRVEp9Dyhl/2D3
Xrz15rQN5iLVUQGI7CpF5nAtKpgQi7bhV4keHn7fPO9Zj5+aB53LBMXSwQV4Zh6/BC9F7c2dY7op
4lKLILPK6aagYKXWbZ9+ZQ4/olX5D4RTARlo/+q44Jd6ImnuxQg3A7dpYd/SjjqoTI2nmazvTYcl
WIqqfx1QpnWYQKFKh6Q5OtAp+rEa6LEriTwppNhW9qj7l74Fx6xXbX7b80bs6SBGn8keHLCC6xel
6NoRSfzWqvp6yvL8TCfpl2vhGjDXEmheWriOPeSeRfd/PbU0cneThpbx/VVxlnSoxbWhIlNjuXnv
leLcPyYDzbmln9mFvSN/P7WrLXC2QiDhehTL8vmY9eui3MaJ4yacTrt6HO3NZE39DZtZGpUUZAvj
eH6PxTiwF0f4QljjsR9YE6RJ321dAjqh1p187Iqs8weVayg84jpQlnADcMKqUyHyjYLF/ndKnbu8
bOcXa4QZAq1S8lRnpVyB9aKjWrAxtGOsX13Onxbg32vcqdpOjapubNCPBioPtpeAgVEhGDg/oynB
rHCdYvX7YXZR7gfTDyNLuhgqWGjRNJcoveXwknlz3+4cy86nCCFLcjXzoBotcdsA7IEeGhkPB1RV
CAmRjbFlp66WpftBpe2uRlLCYiybughDSt+ieAGOln2Bndvypes2X5RizvdqQaIIiozXfG6gYRms
+cGUvP5kQbkoOfD+VRyJI7NDPQSK9LJcsEVm9BKrG7jjj/ZNk72MhC3PU92dWD9kUTd14i7JJmvP
a52uilaLc5FGCEinsR78xaXN1sE2sOoreXTmWMhgqHGC+H2D2zZ9tyn+eQgCK7Bt27MFik0jwLi0
SO8zKJeU1ZhIgJ9WTizIhfcwQuTUTdd0tjepPg7qzs2adZvZm07aQYcCo3HWrXhRXhnq7NJ52rV2
ttZEgf3XHHOZbBgSBPmi7zrWhPV5f6Z7vPWgqX2VTsNV1sWrph++KhB7TqndvxS8hVgq3qZUw1LW
PVYgmw4ablUwVm9XzvPYDKEqnCuwFcBFTtZ57T5pbiOERXm1Kom0iaMUNo86PtStfbTbk8A23Vls
V+hx3UjoDbUKqRl3qXxgReXPHGuxbe4X2mLkV2hsTI25yTY44a4WYOcdk6fS1FHBQLHvkmAs3jzo
j93nan5gWSDj1cD2ZbwVzSaZoEL3pzuoJ/NXpMArlJioruJ+Rvx8Kq8VvmyaI56578SP0R1XKQ5A
aRwl2L3THkoHOPM8Wh5SpFHnfSPWXQy3/cHdM7PLdRX0KOXr+CCPlXzTO37eBBI13kZwssGHhPRi
zVyNClWZmlFbFp2V4rA60fW0WF9MW2wJzwNSECiDcId+n9JxUy0wFQDPr8nKUCh2Gzvq3gh2tGc4
3YCk6fEtyi5tsnkIxzwzZybKJjOgi8v+pi+XHUipOP+Dy5vJe46V0YBeuTQFTszjquxB6zT7PtUg
pX4Fe+s6pfVaVk9NzI6lDVlcPtwkYB02OQ/BB0O9khI0bRTFNdNGMJTHKEARJ7BthvT/asjYOoPT
Qbwgd2nPqGn55EEkMm1LPq0S+yvCBvgmQWJNr6flLJ+oVk1y3XePBYVA2YNAhSfgmuFi2fiUzAVY
nqcSwio+xIf0GizXxwRVLeF9DpJ5Mf4oByBInvMtS8w2gYumlXgh4GbUMp2G2FpxJXG3JXC6GMHW
sJ9nDJdkHz/2Cch6yIiJ3cQfRHOCCh7hGX2AmQ7jL5WVBhkDz3/+PszAdx2oGoDzFrmAdqP0lf00
1BmwpjvDoMmDveZshQy4Cb/X3XMxYdPaNMnX3rk2+t6wwH0ck3INwayobiC/Wc8oV68BsIQpJI+Q
Duj0itJ90j7wBSe2GFW+wTSgqGYPwmvubZd4PcAgB40JrmMdPzvPKtlxdl3az9gvOlQe/2oKWP5G
Y7/Wdbsqbc8XfYd4FIRcLubzZ4krHWiZ+pmVbVkJtgfmR5YuoMt7uHgVGAHBK2lCgmyao2G2ktGo
GR9JEV/JofDdN8p0BG+OTSHmdU6hOD8fcWMvzLUH7Uy2gTHMDv/jKw6BqeswHfIAzQAnq6jmGog1
C/sFf5WFYNH6xAKJtRy2CEIh4U6jwvBII0AfybSF/2RQxIAB8xvVtjuUBoo4pJK5U4dTb3ynBWLn
gfNYklCCmm6Bcll0+V7moD5CU2OWbZ83V25tX0NIv22hGUw7c+g13ZmErLnmd8mkorni0RkMGSvs
3RC7nKd2YtWBlSe+U5fgaB9svh7Oiqc2dIttaSEpf9MNISQNjdrBaKBl0TJES7vNe7AZoPo+NAS0
+h3FrFgOqfd1hFK9nB9p8ZrZ9g45/FXdNaGXlpFgVmA4P2Ojx2mGvDJu4UCEyHFGAaewwaTbT6WL
xu7yx0q6JujtOH6uRRVltqIBG+f+yGcNFspk3eN4YK+xzJSjYCFtK5xoUuemysgA8wuwhlCQLfIq
U6yX5pS70D5C9ZtGI+D+bWvsIRBL961Qc3md2c54500jPOVxtIXeA+uD4fHW9qwsIG61Y6Tjt00x
O6C3ke2ULXJrQcIesjwlGwnDUAPk76GUfDhB771lcGewDWmfKred4B6aF1GnvGLbdL0LWYp5BsRn
Aws9QV8zrPncN37mQkvYiogar3vSOINsPTvzgq7s+ifiGGSrW1nBrgT1FUoQ1t//rHGN3M1W7iJs
wLuSCUm+KuuBXmkLEKqcsMHM+5ym+stYd/RQKcTwMh8f2eRUN2pCpIvgzdtOlJsnjtPK2I/Ow+RC
pKhGDgZ1Qcan0ZvcYKKD2gIrvZoI3Cj6PlnPKSw5lsGAjpFhVIC69ecDDCrc9YRsyvvv1eJZxYok
SYqB1VMZuTMEhm4/RWRuttxw1BeHRgazU2S++OeVOlGsWkrRYn3xNQabNnQt8CZjF+BaN+QkdJLi
BWneP+/5/sb3h/ff/fX0/WP99bvZccHwxwRHlW4Fm4uM/C+13E+s2FpCVrr1LhHnw1tV4Rw3qkIt
vuzYeZus3eD9pez8+vtDWlf4JO8/ghGMv0cpbejmhiH3c5fVQGZLK6IZu4JfCFwKyLocdKjKOFSg
peXdjYOLV+m4M1DkTTCjswV4efa0RoyNU10SLrEOim4KTQMdaoe5n+irkTJsrH2Q1y2cKWa/VmzN
1bglNd1a9HkgiImgg5MyGiz7qooRgQxi5Q7RMNMoTr/m0JPFmq9NWa4pmNGi5WuezveqZduxQhfU
NuQkDRZO77ZXyw6UbXD604hB7z96NCAz1FnQhCt+xr6hGQS0BqlX5/XReblSXIYtoUFlQ9nTSP+9
fAecv3q+B3/nMNNsbVgewncKi2C/tjSPpJVHvSmDBHmNOoc8Fmg7kkcBgL1QpRA1Y/6W8whTgmG1
1CJCUemoyu3IinnUNF44+wsvtmBTfm2E3ldjtvagqGwM1Jg50pSLtVWthX3VClLI2xqen5yJn2bw
uidv8hH7nmZvgFdMu6vA2OOE3Zmle2lxnO26L+WAfSpeHhO5fBPlwyB1hOj8IHtUsXXxOah9ggDv
qLLmOnOGbaKucDiMtCzfOw9iwACyw9BUdGPl1mHssWv02G4gt5mlXNP53sDUtoKXHo7M0GWM60rT
cEai3k7iEPxr6LcsPzbFpnMXeC3QE5KOsKCAqQ8cJWDasLHrPjqrABMBDT92ZGRyRsiK3wqidxJz
tph4lPYmymKw4Ad2kB1dp2UCJbyfunoH0Hablc1OYkETxVmF0yKYdNcWWKDn07BCXCG8qKybsLJI
qL1sVVeHhSAcYm1I6TPOuKtcLGvgJQEfukCBYQA1dAhHkmiAGiOZoUpEpVpqBfPsBi7ZemrYwWog
cmITyYpA08qgw8Ta/DTa7nXrIMmPHk7gMwBawRo2DWsy5ndQ1m5Hgimk+3WuULt4AG0oW1t5AXW+
e7Ctci3hvOHBMMexVQQQb3X+2sO0hLX7SBBh2KgS4w11KKEsILCmQJoJ7DJrZc7RqjuubbffO2za
K8eCNBvGGHLadMP14jbrOvcC7WF9QPwt+iGgZRFmKfXjha8bnPmg3w9sHGe9xFrHBsM67wAQRV2V
hHIZ0XrF1ikCdClEjMkOPiqRBb8jb2oRa5Lblmb7rgUvKSsDp8bSnnmRQnCPCHXLvxZtvHGW5rgk
M+xNZl8K+wEno61T6X1M7PXgZiHW6XAZyW6ZprVDb5Cc3kH1HGpqUFDoqydhx9OoYHbStRfLK5ja
3OFE8USUPjUqfYCDPmDtkwMlheEdZrt6UGkXAMTbEK6OicFHNnAuGu9Um20GVkNLVkUw5Yk6ZCGT
bN5QrhDC2+tZI0eCuoIwHRq72M+N9CF4Ry7vxgI3hPdiW5332BReSCVcfTsKF4gxNHOxc1lyq3Rz
EPqLtfBDPl71tFqf82h8kaAfY6wxgcDH3dlDDr3ojKDH8T3CN9jsozmfD4D07lsO1ebS7Ix6dKZ6
a/LlNlmm19Lptt6AitNee40eMrICyVMEqmbbRsRbhtQcenOfdvKmS8M4Ggv7Oi2SiBYTurWLOCuO
GXWCCqxGY+ch8YBc1N/OcT6lzQZIOmhkQwQxyGZB2oJk6xbrb+JZEDdjhWlMCEZiWNllVCFAqqa1
aeqwc/ttiSUwlzdIscAUxHppvXjjLeXeseIt5f3agb9Lo9CPWJvnEkS8tR6g84IrOYWYb4KxTfuC
dNRz2/GdGubjENMtbKyxl+xK+K5gewkho+qdee9aI1ZE6M47slqg3LPKJ4YBUtV+38tgHPN1h7JG
amSnej6li3gbxzvYPV3jtLrifX07p2KbudvJYRFwqhaCrmYm2w6czSUTgSTfSOds5n7aeshsKVaF
ABBCoUXUqiIkbh9YUCF6/a0jk1MBNRwKp55Vg4FwhluBglczPeQchwKgWMjocGRk1jFSUXE3IiZe
d9xsmjiJkgoDGIknlzdfu3idQ06JXvdLp8Fx24b0UAVdDFWblfoOqaK6liFTwpexPrbehJRfg6Mq
aiB5U3rQhOwoZwe4CkF6ZvlIK3wxJn0oJiihYI6/ilmz4ahSl1/NCDw48AYntzZtlf9fus5rWW0u
6rJPpCrlcAsCRDzASbZvVI7K2kpb6el7SHb/X3dX9Y0KdDAYEDvMNedYb6wHH2ZtPjOT4kdOPs57
4iV4sVRQR+MtCk/uwHy417tvamTs7OpiDwD2sc7vx+zFbd69H+HwSNmGatahSd9C/Szyg6u2VzWx
95md0C1XvCtO8Wy1akuSidrkfGZAPiaqe4J9/yXXnF+9E301AVu0anqKm3gP8uGyzH9jTdYQrSEX
07byusCx+c/E5lWznGcph/PYvlaMHMqujMpdtaDkZnz/NP1LcitoX8k3HQVdNWZlOphzd7SG/Ok0
HbrGcJSxs1Pc+M1uv2rp7Cv9dNQ7cVTVCQWk20O682ey43CGTlbVHcnBqiF7y7jd0iv3pYvLj0nv
b9Qs9kpPHUd3D00IJLR4RG0fFONXYXgXbRaBEuaBpcP4UOG9O/Yuy/OgZrHpGB/5G6ASvyLP7YJt
yZelS1oQfBPvs2m/jKBpKyu5jp7cFK51yIYsoFPDNaX1cMZLN/N409jkYEwm9x2wmCSIw/SZo5CU
eoBMc0vK6Elp+9jE/bNSxnvVxSdXjQPnOYdbs4R7EToEqw11r1bhDkH9VKos2KaEK887VHVxBXzD
9hyCjRLSzUMLqrkL3KgMLAI/Qxi+0VPkQ/eMO7UzkBP2S4Kt3jRShHl7Q1Rml4KgLwoPHEEczEZ3
EpXtk4oOXPA1uaLdq2W/3KigAeZ7rndB7Uy3SCvfp3Amdz5DFCTG2d2d1HzDW3HJ4dOI3DiaA7ug
mh8YQhVhVunZx8GJnnKYrokrLq5uHWki7/b2aVTcA3jsAMjwO62VP9zwZx4RLKMjWRG1L5rt9+Nw
KNTxnJcR3JzxXHMVDKNKqNPaan3GvD99GnMYZHm3CYvya5VanyjoDzBJ760mni2Un3EZKRP1WrBn
nIT6lZHyw2NVZ9WhXyiZb1Og8cL2qz2H9yiSR60TAVt9XbSnrBYPtdPObvwnL4fvC0RsruS9LcE/
9qwr4upKAGNX1YEKQwCcUxB58aukrFwL85RFKQOBedJq54n/iGchgunQvVnSdmrJAabHzrQDAi57
mUYPt3D9bALPq3inNtEeTQrTfbR2qZgulEGhe5TPqIy/lbFzslnqL5e4mkbfcrs/ZlLutMF5yto8
j8ZR6anIzCP05OGc5/nddexzy6ZwHN9VpkZZ1vuSZ0Al/DmX0amq0SL0cKuMW0t2vsbPy6MRjAFq
KdGbi0z1I3XEXH5UunMEovgcrIWR45xRkNshuTAFsEqvB4YZ+vEIxfA952vjGvtuqi54A4hY6mc5
5ajznQA+sunz+LNvky9mZrw6kXNQhnRDFe6lct5y1zo7kqCtqx9bI79QOrv2lnNRzfAUeqTAQXio
7dYhLy5dwFTaoQfGVZKNhtN3cH6OVDwm8B+dA282TXdNNr/ISL2n/IwjfqWzge/EuEYxZWxofZWo
DrndHqkDvkrVOUeltbfc8Jop9Ngup31kfwrbOVXxePA6tvifmjmfw7E+qKzgdZdG5up8UvTq1njj
Q7KRJT68TcnbNnZ69qbxZriM2ukhAfllzqgfyXymyvmh8Hsb5OArdcTviiWgorPO6cAQ5FQVMC1f
SG/tHcsO0HBIKRtMoYm114ZwN3U1v5r4yN5XcbS70w3ABSTTirxqbflSZFzCbXSeMNkAkf3Vl92Z
ktgzQ6ZoM3BP8JpEot5bT31xDOM9zzXG6eF3PzoMsB7+pjyQ2c4aP3LVPObF/EIl8iqTHh0urACl
1YFX5LuhEA9ldt8dx3lSaiVKqWDJzZ45roneCIr8NtJqsu+yk5IObNxRmwst6CfIdJlxoQ3GDvzL
xilYa7fmybbGc1/MT81LX9iL3/IovmApPqrN9zGJL/jQv04A1C1Jg51OD2xzCoY+vGSlGZCbPkH2
C/pEnofJOqXapyL7rVswiPEGKoO6h8QYl7aMVN35WHnV2TEJUOsV9Q7XdxTwIZJMTl5e0pw5QaXe
P36xPOsxuuXXuVS+JDK6K2G0Q1udDng2dshdI5Q3OrZUf6Q1+tX04iC6Gaq1q1lM1Ax7ycQayEwP
nW6zd5M3mmITc0ZXqJWg7eO9MH4rxR9gNz5IuJeclVvLpWfX2R6ArYXUodD0IAIdFrZ7TZfEzMNd
qLqHlkWwRrUue9Sm+E7x7+gqgqvQw/Ol+iL54Dd4ZoC667Il9K09k4HNT+be1Klk83jDPoceqey1
0No5pRZEJGT0EQ2pZCoi6ijm/gKiMLC072MdvjhZcQ279pINLFammT0Zm/oGAaU05L5QRnurRDH/
MyhoMnpRegNV9H+klVUN8SyJXrGeXO+vOsl6dz2s0s1/d2Vb5b6WA+MgLff/yD31/wg/63Nknh9W
YQ/aBdV40GOkgDZGhXCmQmOhSSVAtAkJw+VQhYLeqmXR+6lS/zu33ioLjAd/H5hkJjpkEkEy0XpM
Qdk0lyeC1jTJllrJjsUdTyzC61OXxPWpluhJKgiJHbxmLlRMTidtbP4dqtSh3cLf+2gGy8Lqf/89
xPqA2XMM1lOml1QnSc/P//Mh68n1H/97nv+eYm5hmzZt3vrrZ7CKP+vHVAyTARYrZURePibhdJ9G
6SV7VTG003pIhRECgUtZpmoF4lMaFtRXteLvrXzpYOxMC+jTsz/l8qF1y0e13pLLR6H0UXXMQ5aa
i8K2fmXrS01lX++ozP3KzRBSVpOPKCi9LnxEBj7b9QlKfflE/z7X8tSulf4MHfT5OKr5yupqi/HQ
OzbLKxKXL/6+7HprPVfT+AB9aaYUlubsJHiK9cn+e+x6LsWUMv19mfUvaZs6bN2y1zbj4+8Gvp7Q
XD7rrgE0qEzYIHvFI7U83fqqPVRLJm+q9g66EbSRw0D4PsWMOfzp2CcVEwzdvt8q0mJ/oB3Mtt4V
VgFzbTzIQe7Ubtxm4/RWT94PpbqG2k7riY++NPBdBzuhyP8HB93d0Ft2ZcNOoImDVdwr2XSb/hDV
vsXzfFRley5SuY+SDgAFClB20iL4R326myjvUwI7Esl/aNCJqM4ejGNCIRQQMV9MeRezfq7U+GyJ
EuyVSta7PEAWgtTZtyyqJ/sYS29fKiKIZHSK2nCXLlNQBjLyPFRRQNA6YMfJpKj60tHPYTreMqd+
Q075YymQIASUdUwashGvmABOsuJ7k9U+MayggTGZ+F2fbjMYnXEvNwqfR56IA4X4c9PMF8HiQQUQ
rbfeyVS+hr39MGJWsP2v5WOYQ3tnF5nPFYlLBI0O2kPY6WAz3D2mx8PgShbGv1u1OcTpGX0tSM15
b9DhRMqL1bNqVBM/V8INsELfAEWqsjiZ2oJtVxRU4FMqlh4Z5taqzvxupi9BvfulKTV8BvYAgs4F
RubHhAQHAsj95B5qUHoSVKvZLRgnXGuesXF7sa+QMjtnOkRD7LvNW8juKkvbvWAJE/MSvWIdJ9d+
SQ1q89XTcMY3tZgDM0veOrNHqs/9CSBnG2sP8HOXZefY5QYfEh95DzS0LWHSqd0TUAmYqXDn0Pdb
qymdzJS0zA6A1xCYotl0Xs6MAfAQKa1qF0+T5aesgDIKrWoNo80pt2oESWhlvtHBgrfXi3q7GFIp
2QS28tmqygb8s88ADaz0TXOfGnuUHsrdYHi7eOz94poeUZE3KgnV3IUrQnNkEJiJ8iTQumHP4CfF
r8T6Yud/jM7Y6i4L97HxQ8eHAr+3u2rfq3pQgauD1Own+AdDmHla1bNYr3fqsHD0xLm2Bx9vlu/U
DwHEN6KV6VI+teeIfXO6HQXNkB2MwGBaXd6ZKjNfRNVZ142jM9q7umCHCE2ptOzdEN6oEsYOSmbW
3cuw/pqU3qHlxdKw3yUe1NPMoh0BxY/Fae/WGwA9GyeEqzhnfsKUEiHpyfl7jdzkUPsCD5Fpysbo
XFzKdOlI39AQlDjxMwiZCpjHLPI2ygA/DUqZlTeg1ceNNKmLKxYG3gKFcd5oAHVJXmEEnk5O7Pxg
84bFTznUUfXhJM5OAlSzeqoElY5vNt96nbJVGKw1/JWKHBcLMupxt60dqImQ27JD+mtKY8oFVz1y
dyB8dhVs1qa4unG2S1W+LKtBk8NVRQa4EJckgtsV6kzRw6GcIBfa4Z163M7o+Pm4LGwG3kR6weka
uEp0iD10SgyvwIg2HTsk2f+E9LqZmggaknsxquZkeN4pTtVt5hZbp2sP8LKhdlr+BPW9D2cfm3GW
7py03nuNHoxTvC1qoF8DVxs2iWzG6kyFoh2s/TCFW3Q5AEQQ3ObfqvxRaCSveOmej03mx8I8RWPi
a1NKAUT16QwEjqcKkjTbOpkMaOJ0bCrWIQ69R8I/E2iGQlNRzqyF2u3DrobBpcwvcNsDkXXb0Mx2
DhXlUYsvXjbtWrRi02IZxXicohfl+R8ZVs+R4qNLE7WY/YQMQfK2LLiNs07Sz0bGjIv8RCfqW+R8
McbYF8QLbYi+YfhhATNoUdxBjh5jnM45U4bV2wBqqHkC2nPxrAinxDKm+ApDZevBGHf0jacQOeqK
Y8jmpc69AzvsUzSJg1v9LGjr0xkeJFoQBEtvt/Mk6900IJwU585S32Iau1s63Lza3YPk2RHGO2lt
x1r3JUyth+ZQjair19bOJmSp9jyA6phcisXnAvUqm71DFALXmbFoJh9CtfaK1+2qFO2bwTP0skCT
9Zau0vuovpuAoaui3fZJQel+2mo08tW9YYdIw5grti7/dxuWU1MoO9tyz5Pdbxt2lhqCoCPbA5yQ
XR4bXAPuAewsXxJ10kHdTiLyS+dFsg+tI3trJOmjZqRP7BjZQPV73b3VKR0IZg8J1GQbUAU5zh+v
dbbOJLYkwllqoMboEQqm9lAS6xBL/YiN7U/cHuPpFRj6vG2dpQBlnWRsfEAw2BV9dDT5pJN8xI/X
8s+vkREdNUYQpZm+VDJ5H7vybpjiSyTw9HXNKXXKY5m5XyjPbkXBiKiy+1h2xHYWodYZpCm0TcYb
M/WbiKmlMaXbnXXuMTtV2n0elaNWymtSvOpef02T6TX2+q96Yv2aG3ZBwnqHbb61QPBvQAddYl19
topNfgVOlTluG3Z3xiPT8pspUxY2LJj6kR0e/LQpPFRCu0Ze8hpq1ksTRl+Forxh3MMlJd/aMr3I
xAn0RO5DLoTQ2hcOKOJOIlBFW4sxdMKAgKP1dd5boX4fxuRcg65CANqJUvhGku3Detyx5YTiybmG
6TKND254qVymblPxG4G4q3nnKVVPy8egT8dYRa8Y+DNffqKnlJ3x4TcPdzaOvXOMJCsEoOMZ8YF4
YrLo0ytOyyvD4fKz39OZjeHhjg4Gf7/cReMUwOp9sShERkmGO0s5Znp3qgWiiX1F63xvdP1Ses65
rDSatiRLKvuWxuG5USmHVanvgV2o529j6J0mkR4TXR5dF3ExYrYz3F2DHD4gfGepx0rykirfBkPd
jGQ28i72Q8KnlLS3cgGRmj9JWW16o4Ui/1O6r5O4O9pHwQq9zLGo7VQTJ1LzxdbetPle4EuUG3w3
0wz8z/fSc+g8RP9nNu91oMR3KX8vqBn2mhsT6GEn34zh0OqBp3PdP0rnw1CwNB2nDw0c3uA3bzr9
Cq2j+rvYhi/iSwJeq/JbrOTq1vthfvc+GVOKrYZ57VbdgGAfTbpy4glgkVHztVFof6VNQGFuOncv
qX1sYrkd/kD3N9DPM+YnNtF22jDfDd09c/qZQltmnmfXjW5CkZVP2EB7k9nwmoCWBfVcMsaI7olU
XJ+sscDia2vtJol0m0oOdjteSN/Y0AQ2CVwaQiykbLQ6LoMuzuV2Dd3koMOCpuQ/ZebqJZJAmVuh
vtKkeLwpTl//rIFDMFYZzrCbRihdpiaU02i7PT+GbjdYlXKuh+ha0EYAB6yud76pWCxSy8TZpxlL
26zJSooSbhzus94Anr7kqcqRgro5jXfLMenSV+b1IY2yklFPST+8Wb/kKprbMMfuzu27ZAMipn/P
pmneMUDTuTImAibUgmTqkggDof/voICS0QuNPUs44f63PYhu1gx7GqfbdT2XlUUbhHJuDpo91xcl
Jrgjan36pmfVsSVVW+aj9iZEA7Bn8dXonva2ngKZSg+HMuRnRKFatWuxbaQqbgm+WGZC5ayjXd7W
gxmDwgV1CYf2AvpcXMg/TrcmjeabrmnTbXZCVJTa/LaeoirMPrZIbr2YjJdZQcBdvqj122I/yd41
48cfzdO+XuJJKmtTn3hdFIydMr6mwPHbgnpa4lJzWf/leqjS73TFIOafQfiTk+rttdptyL5CgVtv
weO72GN+q+1MO63PjAkFlUGTzc5Wq99KqlqvsqupBooYwzTrxquZsMxeYpGKlY3XGPzTVufL7aUI
T6Y3O+eBcMdeqUT6qFT6SFYDZXbHgP6euqzgeq/g0ZCeCGKpXUIVdy7m71n83bQn5WutzvNeLT0z
SKshhIuMq3EsdnFRVE/VaMJrYxqgW/TR+CwKCuRD8hs3yyaC655Al4VBPzT0selsE6XKe6ijZgVs
H9pXNlmwV9O5+Dm44dPULRZxrqb4rdmfQBgal7RHs68JHN0zg1+W0lLhaZe73lQeq1417yE9OWJI
4bcc7WfDqjDzC9OcvsQGhHd9qIeLI+P0U8m/eU2mX8uGaLMa5faxkDn9P4Zo2EXCSc9ENWmbYf+S
tQUZMw2xfs4DDdSaxiyPmZbE185+TLOVXSJVuatdW210BbC25qTpTYRAE8d2THbdoOKeScY7gQfj
jwGe06QM82uMoXfybvNNkionjdYg4FtbOz1ElvKHQgokidr4JYYM/jZW2EYiahWB08Xx1S2bmNg3
/MUip+BPoqvwYY68KI1nHZIuGc6WXdMaoW2SH1X1MrPXo8ivZ7v1MqntvUcHyVdTwgzLRgg7sGXj
KwJDdM1UnT6wTzR/sfMwbl8a1PhLFjdQJuv4m2028mg4TTZsvGHAjIaIlomcl3e9lMK8lt7tkZEs
7I33Ycin16Xi3RqFPIxmRUEXOco2hfkn1vQDUpLz3e5qIAUTfPYZ7cBfr+woSFMXe3WrG+9o5EMB
09wQu2LO9VeBTkwbYuujIfh3izwv2oTOYH3Euo55qu+pRJu1dpg1w2WyLilzmw15Ian1b1EZWi+6
QN304uGtowK00SbaiNCppH9jhXnHY2TdvEnp30hkkxIQToQgQOdsEDvhOXpmDCDxpkrLqxPFw/eR
Bhzs/GT9bgDi9JtyZAICGruVpskcE3EFt2qgzjL9JZYrspXqcLdbDGZWJWg8opcp5oIsejNVvMPZ
2Nu/THYLKN/xj6ZhmipaMLONkrlU74YEIVfLT0pUJtdypGPM3Krt61zwLnQMGp1jkWWFD/pCPMa6
kkImbCTbFxFl3YsswNd2uZiPpl2OOw/HG1prA3CxEQ5umSUSLKcJAwYOY2mW1E7oXnm3tcilcjep
m3QJM6wHNdKqTWt3oIxdjGFG06Od8D2lXipeo+XXMzvuJp1yh4JhHrFmxt3s1gXdjaIl0Bmm1QN8
OiYhmV/S9ZUdvTd9oeriW+FhqtAHi3RTTb1icLkejSm6DsOISXeeSPB6rbi1YAHoNVEab52F86P0
CG4uB1Mty42CKX1fJJ5GBwiin1PapY9h1j/FOETBnLbtrl9qoaqkeJeM5C31lhXFmpMhoJxBJmZb
zWj+pR4s89N0IiD7iaO9WFE7BG6+/zsC6MAWts1sEaIBIHhG7MG7IM1bOs+jrzdImGugLdcielLU
xd5dMm3rqfXQu1qQFyptaa0wO5Wm/ElMhdU2BVpWmsmpLBkHUU7OBj7+ZoPqGJ4nhU1gaEi57V1A
zvTkGoVPhYVViT7CaFYSWg7bYU5XHxqtcEl1n3kS4VIq0l+pNL/20v7+N79d6Eq0bWjo9Ooq9ng1
LOtuGzJ+XQ8M5BEAYkMJOuyGQWzb5XbKs7uqmnhOU5eCgG21T8SqQzFltFDKY5yEC8Ve6JOgfQ3W
DlaBswl1qmebE062F3hmegEuwAAHLI6i2Rpx1SY+q9otp9t60AYDGcgiz1dN/07Ru4ag2sA6nBXf
zsmn5ptlVrPft3ZxzbGAXnhd2ycjA//TCrUAH6mS9t+0ppIH6jj1YYjE9A2XUI15VJqqsuMS08uT
FQJ61GhokOKosZqR5nNU96/RUObX9e56i+qJgtNSD/47JYma+ISnzCVBoF3GpQmv7Mx/B8WAGkPz
DLDapjPRJqRd/K+jVk+nNkv9xnHLS7UcNKV1D5biPtZTAFT/nV9v/TunH1wvK065ljJPlnmEKYZu
A4ZVX3EotRjfrb6mNM39ToEKbtMwZ1c0td/VTfuSzdSH14PnMbT3okFB+t+n1kc4y3mai/w9b8B9
Ow4CUnlP57rXCqhClljDY72nE+PzhXD6/SDz5OnaPwragr247CAnQ+BgWg7MfubWaxTt77lseUTI
I3ri+j55NxEAXXPOlU7jsmzIna+JjqCDe6G8231pv9SwXzfJ8odI9rRB6YvfdqOYBxmr9aWfGjx5
Y0wTU6e5YMxxAmB4jN8sJZ8tWNnnsCyo3arrT/NyzohFuRAEoozSZIR8hjGObRKN/za2VecXIxuu
cakZd7PV3CN2SVAMPTbziMYp5L/CR2ewdpRu2h+dmGrWei526SJQedN1XcFmWq1dssbgR6xOv4iw
S4+EQaQr+9Kuxitd8T5IEpj7Gro263s0EWzv/jCagKVN86Mfx/ZtmLuIulQHo8qFo++hjZydpFHu
ltrTKiM05Y8knR9NpHbv3mwWgflTz6wmsPtcf2kmp0T4bsxPNXW/OMxBJ7dthG92NKybJHtRHEnG
uxcm/3MXCpwA0u4UxqYrRH9bk2qe5u3Avht/g8hqUv6mKZDCQBcSpYqLNx3qT7txs0lhuNHlNp0l
QzwbadzULl2jWvrtsZ1GOmGx8xGZA/slVY8PPT48VrB0C564Lha/Tnt1cl3skcxalEwWDDkAy/ei
3+ikIzcDccGfnZdu2RyafxLLeMnMYfyKf3reemJmkTpIqswy7U95JctraHq8pEyfWWGLT2EgQ7p5
GZ6T5W7WhocSiMoJM0azseACv+vznVYE89sahedODJvPcPLwkRchDseyEAFN4+OPZEqv+aIEESd0
Tkmipk+sj+1mNNiRU7rG++C+UoJ2SmP6+2ReeJ8qzT2ws6v38UhWUS/L6qbUTR4MiR0S7ygoOKtq
FsAgqG457vRd63nJc6ZHxDaWM/o0oP+rW1WvSu/qd0OxhvcKOPn63jLhXmnLqB+lZD3b0Pvss6tL
5TAPWb1T7Ja3m33DagtMeUJ2dVSVhbtdZvqLNl/xYCXb2qOe4+iFuNWdW97WW1E0U8LxsDimXQ+3
QZe4P/WmDFLmu8DrvPGMn07HMyjrc12Vul9HWJJVL4O8sZxrvKqipXpP4KhJX0Ub1ef/Di6Rgr93
tXppZlgUWFiXh1SySTZsMsz9UMAXPlSpZuzUgoxMOYTgH0Si790YwP06K0RCGU5121yg9E43OixW
tDmftJdhjIrACi3rXGsDdR+B8tmaZJed5ZxWNeRUVDN7c8LXFVfQlY22HV1tuIXFqJ0z5TSxEgt0
yy4P0srcT+nM1Jzb+Idr0mNTDX00WXHQmtJ4r/R+6SHEI9dLJ6cMvI0VrNW2imw5m0gnov93oCVi
eLaaYmdSNVgaq7R4/NoqmnA1RCDy4bki11udV6LLI6x9eHQFS98qXS2OFngq0k9JeusNa1+SnnnM
Wto+atVMbt3/dWr2mqNTcUX0triZ8xA+aDIZPgxnpgfdGOXb9dx64IN/02fWXkpp0vhq2Txly8GJ
6/4IUDDlD5Nxt8JZPdeees1LY7iCZNUvjXuDjj5e2RyMf09PGZ5xKfEapug7kw3scBep1Xgg3s1c
L2YCxTKxyFQO5RDMatfvCJTUr1Tunq5LYUlzkXbEMj42Hgr2UJnxdWyd33lc559UoQo/E0lxV4wl
fuGECeJg8pueJGlgOnrygDlCqkpLxPfKe1MzAkijl720g1e8hYpkB8s0i0HNKB/64nTUBvPaVmXw
l4pROS2Wb8UAYFPk3hnrnqDSlYEyGy0KQfHilVWXwCqbw+Ycmvz6JGsZp9XtXy2VSggL5Y+5884a
IVLU7Bk0uqonX5weabSs5zfG4wETmfqnLbP0C/+OyLYSWWZg53Hqj7FBc9TSDlS7sJiRbKyGYVv+
jvEL1puB8fVs28ajp2kRxTzusfgpDnNuf18hOwXelbtBqgY6I43U4oWKsZ6rHXJzZZM8teir2kTF
M45l/5rKePDVcaa9wHJ39koXm1D8YDfgQXz5rOpoOlDA7jH0G9HXLDcfZufIBRpP4yDLoLe743Zn
8hYtVRL4RGaKjL9+kOthmvrS90wXsn2LAL1uAUM4K4TQFJcqyNJO4O9S2TOQmvRxdD4tWr5FY1wF
07qLRkGCuhMLsgVZON/XW2ldqfcxTjhXR19iW9iBw+7qJGriRSLOzavbJL+xk7+1eT99qzM79um2
xE8uLNimwJ3wXVH2dCFSvc0atWcSSKif10qzE9XT7jT1TsMCdqdqe1nvjZaG101GztboB42Of0Tz
a6Mv7zphfNIz5OppvdAE7tTTIWqdyK0wuuhZ11wst9kWg+7cLTN272PjHMypaq/rqfUA3wWveAWd
KAxL69LU8zvqMhGkeMou8SziU9QPbjCm9XB13KbYx4DYEckzZuqsSD8kLXCRJkI/Ykn70oi2fZgF
hYKy0DwCzROtOaM2vgmzCHeWWlmP3DMiv61D5d0wUVQ1b9C/lUhD6WQ7vwe936YjjCJtquKnleIN
r4rsT9Qv3hUxfBt6uuTqdinf7ZyVYQjf8s42byCmoAcR299TKit6mXS9yVp5KA+CcODfW/NyLl7+
Go2Wef3/Pk6IbavMWkDcxPjUmvmJ4lY+JkL7ZNpAKEQZXczGpJpJns+JH1Xa/CoK+e8WqNp/t9a/
/vc4YbfWSdgkN9eHzMsT/L01LQ2b+ok4YPyndXomb1UHZj01qOxVI7LnYIQMFUnd7WVpfk9q0zqv
oB2qBtaF8uHroFWUw/Es+TJnoQ1jYArWIacyMJTK0DVwdNnVK5mwWTTN1bOQQEEWGe/rXWe52y1A
COwOLFmzZPT7kNxEzA7miyJ5R2mDSW5gxvwSWa+NdK1jvQT1FBYRGWReMZyVMVLpDKbV2NtWwtV6
GFGzG6Q9AVnhVM7Jn1VLJCJM2/cWryO6ZGZPSwwIvCEggf1fSS/XqQHSlevaQH76BtnHw+6aGq/F
2M672C0MOudICWBncLCyufJGwygSv3JQ36paqhtVuOH3BmtuGMavlGzEe6eRq60SK3xttIZ1p6BY
Kt3MOrcqjag0xsXXeIx1cqBd/6FP9kf+ohRW9FXpSnGaQYT5692h5l33TafdRnKYr7plXdGv4/0o
kizopnTe91o/Haqsqb9qerhjTp/eh8kuL42HKh8VXvW1aGJvk9pypiDkafTQiQm55pZ9GZ1x3s+a
lm3MrrcvM2JpvzFVMgpqBBO2g55kLYcaENumExkRgap1rnmlyL3M9Srem3kFhTUbqQpa4lhLm4GN
kRo7eqUKVv0kNv4Kmo1DCxAdUdno6Se6itImXWb4/yrM64tibU0Ru1UvowYe59Nh0Kgo/FP2aFLA
UpMqX2J5jLiL3DfMRrjrW/CV9lbvWt2nMXF9hqFTn3kb9CJZbzbCjA96S0cnku96Qo4BBZkdUXvB
s/NeDpI+7Mup9fCfsqwbsdzjD442EDGGepMYmXpOB4c4eNip5/6X4aXyjHjU0+1sObM+YD3gLJ5o
NZRRJpwL82JQYKPAaCQaEzHNs8K8UOTGLpaodLHc9FxaE6z3h4h9RYGb+39xdV67kSPRsv0iAvRk
vpLlq+RNSXoh5JreZtJ+/V3UnIMD3BdB6u7RSFVkMjN2xIrF752D0MWtYtfPXToW5g2rnB8g0jvb
OLfSNfRhAz7yuqdcvtKs2NO6mRnVPV/9J2I5Sfv3VT6V8mH2S7Uba2jQMCoRXiDf/afEgwcodx39
ZTu5Hov6BBX+72+7P8LH+rf/fWkyYxBFPOzFyr8ibxV6nmruyvW7//2R1CgUK7Lm7u+rP/rG+q/o
IMdZ2y0PNTW7t4nBVGyM++Q9j9aeJ9nbnBhE/0YBFKwYeT/l5lcRmw7uYH1gbK3pjMZVTtEeBWKz
OeuvdjuQSBOjwR20/i3Cd+ARKCAQOp6ySkvfosXlTKb5z+AQ6zsdSYeu+/XPXf4jHH0I19C//5Q+
TdbF9u/rvx/Ynw0Paz86QqsT589i7X//4d/XUk+3IBQ1tq66e/n7ACXlfz77vz/rrGSjQ7LaLZje
sBXY+Hs6m42jQbxJfrR9uTPiOZzSyUSPAboyzkgMNfMr3TMpoHERP0W11w305Eqn8tToX0W+7P3U
aOicEUtQLcepY/sd01nZqxGLhuSwbLgrDxD4FvrvTmrf7C+ZfiqYOlF3ru1sV8pljylJbpfOuO+1
Pg3sjhiUmKQfun572zfWQ9FQouwk1cXqY1rlsvaqWexvm+iwCupYbDji4XESmnXHo5/EKbt3FmGj
aD6JVsmLbpoMlVrzpc+A4mlNzxCRYrwa+66IIobXyYNvs9zAy2JCRYRGx4RLcwPOzfyTpMwjg+Sd
GS01Q8iGNGC26h843/HcTmK8lCa5yNKvHh2B1SVOnRsHTyFvF/OZtFact7LhELnoMAkqfem/6GDR
uNv8p6ScLkmGahGNIqOeKbmkLDUAaMV7VHdHqqlf1rVkTx3pplT11Z1gZFHV9uBw+TmWHZb5l6zi
+ynuv9a3lMZSdpE14XAdVxETwDh4Uy738+iiZcwUbWajRvajp+nEFwxZCcDmRPZEFr0ug/FcVOKO
GRuxkZUBTfbty2yHN9YzynK06YFsdL0vLWPTM79ubfPXStwfrX6rKT0PyrYno9g+dhElXQSvkPd+
xrr/abXi0nQcLMVCIsJXasf/aefGyClafpRDxsVESVeO8hR0bLUD0zEt+pjBj2BvzFcahkaSTXbu
aSyycI08R8zDi27Z6/mI4bmTu9ItHuvFeooq9xbNLAtdtKu2JfilpvS57cxrKqZ4a9jzafCwUav1
4vZK996s6D+Pi3JngXrMxn6Xjvqdn013Qlh3RU0Haza2dGAX55l0AWYdshb+KxM4f1afchC/je04
GHFImpP6MjzdCxOL8SnhhT62vnyNLGRcUfdC1xVLhosPjz5oM+pmNoHq0NJ0hWT06SS4KnFX8pij
yy+eip/YBCPVqvgefazHddNuk2x4axz/agoNhc0pzoyS8yDxs6PRqJPGyrrNyhkfE0e2afWjNZEI
mr6PNw1aQN3gofabfdxC/PdiHpSLTku3ftc2Rbu152IvphKOyCSIt6TlPsFoHwxO/cB+45JG6Hyd
UoQV8kUGsnNuyETGjJzX8tsNW1G1elcGygnb5l4ZxbOg2Hs7S+gSSGyhU9v+OV5GSEYu6U43J9Vj
8K5R70QiEZqiw7Vet9j5pvi3cXYRtukNT48GhYyCYslMBFbaiXu5YfHg0CLbR91P212T1+zvBWld
MYQjNZNARhZi70UG+sBLUUaLCz8ay886AcwxZDYqxqLfJSey6g9Z530XqUzXCoQbY+I7V0hq1fIj
8LDhsCCRnEBDkAjqux6vcOB2WyvnSDmTZDSJME/GYXYIm00tfdAzVve2vIua2AopYr1qSffrM3Bd
MQ9Ueu2roa7CxdB+NVd7qzCh1DGeKLc7zYhlfXfqJ/dcO9URXEqxqVXM9LKkoayr7HcnZzUszPkr
9iOLYKLuBGQM2q1BIx0PGgs3oq7xy9FwHIt4n6JdsftFmFzyYW9lGkYMV7GozvKpLdSVzdMvwcNH
L4l+2Pnu/VrniU8w3p5MxSGoExv3i3zUY66yF400VzeshYycsTSKYeeaYEmWbKwaq42p4ViKY6K/
ecZM2arXcYf86CnD2Y0Nb4remmvDOr9gspBSzL/sUn7OAkIIoWqnpxcNFtoHYVyuhaHALWIbR2Cp
+7r7cbzSCKsyfYjsZKdYfT0XR2ee+PPOdNuNZSt1YXT12Xvgf/3kXLUz/dM5VsMB/NiS/8SNYnrt
yquVWz0SgfULGMIJKwK500xaUnSHeFmMm6GcnpJBEiSGCjNaB0FzA0UHrrXNvAxGEGgB3aOUNyN6
CkdQo79vqoI0Ss4ixwYIv8Jy4WBWzq82zVec7OilBv/CBxoIP80PliG6K6v+uPRsVmPG6QN+Do1a
+wjhKbc3xa2o/ffegqrCFuCOLefJ8mgncCA2BAh/z0bE96wFbbhREYU6aAI/M38MA1NWQtjdXOXy
NpteaIebT2PMfLyi9RQdC3COd1HCtKjaM/BODB173cX7pi0DU02nXjSRbP1O+UFhq/Ps98+9G8qc
SeJkNS9tNcdEo7K94al56/pCDyzw1b4rnC1Vv5BhBgpbxcHrzR9f4tf1WYCIKE/hDK8p4Pn9qvnq
rjP8f3FJzytljpCdHGuA2GIZhESH+6EY/40I5b7NspkU5RtbjVeunn5nWt3DjN/PoLGXjHr/a6Ji
ho0xkrbLm9DXC6yYBU4+pk0nDPU3YxrdVngviw6nqVGfNHeAn9fNG0Lhv2ahyc1Ylzz+tV3CfqOo
CF9FFI5t2A/cjTH9vUCK2rbiUCY/bKbyQd4brxAdy7Dmxggm1X/pks5pGc2XjjbruCcw7PlNh3UP
2uquF4Aq8Wp1t0ZFy3tZIfoX7qOnJf1t1UfVdkaBDcC6kUUmMgsBasIP72MCdkB3se/BrYPtA4RI
DKt4Kapb0yWonuXTgmzXPw8YIo6YtcbF5mcQ1U0jS5LgHTJBkmIucxZx5fKE3WodTNP0QtUgLWWp
fs37NNtgx2QM24ycG3Q6fedkwV4NJkLRbFUB8g+UF00456X/jFqzGR0zoQu5/U5WMmGlCbxv9GJn
f5zC9QPDnGWPIUMFWd7JW2hKPnveW32qvkc5dc+xcwuaSs+A3ByUQrTISu0b0FUZ1z3i2wJRqOZh
nrYWZ1xdcIxSScbJId8ZS/NTiay5N5XRkWmosdZAFJB1tWEgnzJD5sUbUiyx4Ldo2fkUE6VEducy
pNymahxvzZYr1HKpql8accZ0BAaDRTWn472TIjvRT35feqzHflMccozeqVXuZOMUe9dJMrgy2Pn7
SD12uFsIYNX5juhvFEx18VWwcpsO+KTKHQ+O7el7vVu+ZELZ3kwAxORUHDTCWBlJpD/zxER4T9Ra
qVJwOQPVkok3n2MezokaPznOEfyOIMQp6bzYvnK3jVlgkEVfH2PtuaWIBTW8ZQ/Q/xRYHAIKF7oi
AbrmyPdJaj8dpvG4sarQ9iGKebRmD8dUUHA9rE2sUHE7ggnTNUvpLBWCKiFrSO+VtP5BUyu84T0X
qyool53IUxOfYMdTfsSuPKQuejsLhA0JxxPmoeJkE82lS78lG/VC35VN+hS32t6PIVHU09RBQPPC
VCc7OAwVPcmYwXEVAbisdTs0WqYgC4WqC9c6wDp+Y5ztoRgWZoiL/w3ay98umqqh0WGibfTI38op
+dDScXVfbyYgjp42DrdlttzOTSO3moYBgc1GA9Jy1zR8b+DYn9QTbodl0k+FV9/Tr4ALrn1YavNH
Z4emFu/TaYwf19bvGrJIRKJ3zcQu2Jk5VnfaBcvcqhjHmDIqm17V6MQg55AgX2zqrMTcE1fDtkwG
/0A32qs3LlrIdu3eooswXNzmJ5kRuOn3hk2CzpHsfL8/iR5sEo0fn06pLcGo/ZvThR5fqe4Aotdr
cIEdaZTVYTt4w4tNDHXM5muFbAKgGnZ03342STJsouHGTmiCnigvx/uxNzSMyc6EGJ7HuHV0Lm7L
ZHJgIvQHdotGZzbzTnOjO1t2DBS4tQJtHXK6Nft5B8BdUj+IRk1nPS8vRhLzCPaHK7yE3Ry7MJdy
wFadU/jgEPBzVtPrKKp55XwsyAgGZkjXKAPXzq6J015AP1o0M3cOEKt2Ij1B0Nfg/11LdryOdXTH
Bn5qA0ZeF2E1ySjsOS6GbeG/pttKoUeQjIjxeZwdGkDCpmck0dsFQTYPMPVgoJF6HTkPR+pia9o8
5+AakdF1FzKaKfCKXJKoGI5OjUO5ppQ7YIkkDwAJSlkmYyBy4sPAsQzs+ZriwU7r0RY4tVV6qXWr
C6U17JrMPRNwLU9lzW+spTI7rW7IuF7QiViut378wjQRZG9OqtSvm8OUOEES2/KMLY3jnsnp16On
R28zjzM0lGi9b3dRY1tgfvS7bElvFs+kE9ijkRqdbtf1BLrRMrEj0hGcD2z7Pb1tjiZ5tkA5iHV4
Ey4jVnVU7ht3rLHJS1axUqSbmXXtgWc1Dl3YI5HFXjWWiIfMfcdgaAkFe2jWR3/mSnYU3nGRwGzD
GeqF3f2gQyTktFszl+Swx6XXP7DiYE+RJ78zMdya7K5KdYBjAf66jz4AAE6m82WgEIW6mrr7ZYF7
7Lrw+t3afOeAAiS/IM9bt9EOl5AW9FR/hfTNf0p9mbZzzsa/L1EOLftoFo4giAZLSgomUEXW3k9O
82PTx1o3ItCTifRLyWRHw/NVuK6xBbHLZaGhmk+KkmylmSScADFo6/6sGhVdOnAZDd/9tFnAdkNs
n/OJGmOny/e65t5ajdaeLIy8o8l/BVHJ5ScaWFiBC+Wefkjx87LPdimV9vQQWsjeKAkOjEb8FjPI
2ajSR5vVyyvo7WdvsG+dnsMQHBp0XmfvojYGIgfVXIia5JhuXItixek6GPBEtlayr7si6FWUT+Al
pmF69DHGa1jReaS/Mlt8alO/2sJnIWGwrBUuFs7q+F82ezcRRNdECYsDio1wxL4O8mxDOM3Avw1p
L13kjWaV//wpIyBcsslFc3jDiX6HK6vbsk2ladxjzeSOJNCQJwST4oR1+BDpXDD1YP/C3TjOHSOE
ZlbMKriFhwFmywATqea236rOotVYp8JZnxi6ITwztjEBlDnFg0OaQk4OBkLP/ymog51i7042Nig3
/1jHgqxVg8Nw8ohLLXeV7T96VXEhq1YBtsZz5CVwpfxXVnvbZTKVyZ5xpMVVadjiJsKaEeW3vTCv
/qi7DEzTCyPEYz63BBqljSXM/PYj7zv1oFgm2jn1bLiQfouNvroVA+kahBluJgzrxDjoM7D7sIqi
Lw9PGkA6+N2j8dus/7uYVHeg0uI91yE76pIltGd8z97B+PS9mSx29M8xBsH1NB4zl3PpoMA5coz/
LFL1NHbzXuKIY6jKJp2zxt6W7qssDfYQvc09AR5QkFj2rV47mLZbo0GQEfS9j8Yr87AT89HzJpoC
SiLJwk4xvkxvZYLK5JU1U1YFl7xqzBu/SBmOyCJiG/0v1srDTJnQ49+HjHnCPsZxGP59KTlpkdXx
MfLOoj2yudyXVDZxvCdUBxYk3sXlYJwWfsZTO4OeyZwZzysrKeH5lbMzwRcoklNS5netXqqjGpK7
OinFAYrdc7OaS3PtG687RyWeEWjkTCSi7FAszRIqNQkOgdaIp0CUgKO9HYi4ZSMs/dp4jXZbzTxw
Uz2+6DPhPU0nmC6gfg0zXdjSIJMVC0b8RtxdyCnrASTf/jg43rvbXEDSvNnVEm38pqTsT6kjk5Tn
Ii2/JwQpevieYJo3BzjGHTv9MaE9PH0SqLBbAZNqGZs9lBKeZRObEQTm99IunwqrPTvSJBMPxrxP
mArUXnmneerWH5e3wfP3bpHd2gIATNaRnbR8woR5hU2G/S/rVPuWFvU9IK6NXbwaeBxvFqLvlmYl
wYzDkiePwJLVnQoJTDZldlFMoME8D5KLP1C6blCrnQ9kjXrPCjvojItfscPuyxP2g1tfqzgM6/E2
4s1vJWGViIqseECrMz1YOcXVZYieRQQ/EnO6a+v6ozHzT61zznSCZzu5rKXh/CQYZuMm3jMriyD4
2tZGHz1sIlC5LW+oQlX715aKyMC0wPzWmEJhL6LFlU8lVv2zN3lgNLi84R547dnrFrVbf6neK52d
iWAWGeVDaWYRA/vsi/K6b0zqRQeZdEzfpgrUjWGwlwW/aJPVpwaZKp3qhtoPhjvjxdeJ02bKZrWk
eAMrXSFxJjlVygQ8+YgtythAdmVluYLq6mQTazARe5M1ySQkohplEyVMyB3qwNqHBsFR2MPHQAw5
byTOMcP97KP4k8PxUyr7m7zub+VYhbXVkTSsQEwvxnD1k+Kjp1giaCo0hLGLj6YTPw2xPGb2/L1Q
bbRpR/M25mHKUjqYoQeTjE6UwY+fLfCQtNg+lw5PE21NP47WY5bfUcyQBF3EETkX/cWqASsndyRY
zzJ1tmlUMe63vnDcQ7ZAO9sOjODyHGnIMD+56sGAiuEk2+KI3WkKgdnfzuk+9vp4h1rebFKfRKdU
5k+bJjvYiifGECijBa1ZCweB1jK2EMl+5wxBQu84EcS80X3ZOYFdupKgm33GLv4kMmdDLgXNxB4e
xrb7wkN5wk6qB0NVi4OJ7ldF8sbQSZKvWVYfmz6ObZbhdhSvjAZ28Si/ZcNOPe3aC9cPmnx80Trm
qlIZ78lCXzIZvcDnSu36W8Mcjv6SkuDLeLU7Y8QsTABVH1PgvDyZB+V86c381vrTYbQKbOvdtZxP
BaBP1OQZT3Z8E7GyuIn75Djmq9IBufbyNXajz+Znnq2nKXI3bKcudgT+kXuEu9eC/+oNlyVJ7+fM
LnaAf55bv4RYLYkOtPMb1FUoYuQ6oSig6cbqwV6MS8+L1drb9jdK4gfQbvd9zXpAq3zo2wwtfB45
U8fTKYLgwARskzQ4FdfYTOzYz7Wz8DIof9k66wWSEZScWuMt48C98XrjAeiLF8xpB9K81XghrFeI
4x/2e9e5u3RKcMeyfQvMenh3WpBqOYlQ46winj8C+XblxXFIJc5exf1zOhrXKb/2yQ/UiwfHzKPg
PuvsvYwnaI5iegGPfKwWdGFiRIHEXGI3M6dO1gMMsBmHQk29OjpPsSSdvxI8ZTuH+enWmMfLMsMl
nR0iAehuGAPZHXX2Z2N19Np4TbiQTuX+ns597rw2pCNxcN5w5hyCvqtuI03+w9S0y+b80zVBBYj+
w7+XiTgoa7rTEfxbX+OujTl7z74GN6cGtzL3n8Oc/qBmOnANm59FlFwz5NZImhxia/6YWGj3C6+x
yZl4Wn6YEXucIxAiK6s9DNZ6/paMb/Ny7XGMikuS/uR0Zm00DdKzHXUMc2zQRC5iZoXAa1a07sxz
pAWNXoL13CHFc9moKnAKiw1o4aXbqBa8dNZY7+ZqBM/UfhsNO9WEdSaZxaEYl69EG0guOelOxpwC
y+q2RTHHOfk9Nf7JqDC9ogzAtgZNWfPuIiFBkJw5LRMsS1/QFm6lt4eTm4sR474PVU3OJkoTuoDw
0U50LHLk9vo3J4MpCDSxkzlPQriOSBB7G9bHdijgAvbzMRp6iycGUW0hmR322lUvk5+SVSEUlnjz
apv9vATwWBPujYdUhGQDQ+hKDUrjwVL9nTEQdEcv8ziCxcXe2LatSXizI27cfser1bRCxyPvhbu7
ZkVOKpNgR3ay/emtMAEDoA3YK2NmbFgF4waj3TFLECXJ4JXEB+aUnR7757ZJrC0kRpZztnLKFCfe
WCIKN3KtYev6vZOkCLPWqXIqSip8javgb23JzjwSprDGsxx4rmYFnngE7fzWD1kEUIJByOg8CF0f
NnE0POp9Xe36UrxE9viCbZQ8STViJUrOluncpQYTAR2/HFsXFeSOfaEu6Mbwog0pUZLtC1v3CGfN
vkwfW01/tqwmwW8v3uOBTQp0h5slK29SFMTAS50HmZtPfh9IKauwJLO/owqH3B21BXUibLCQywcN
ZiFsVS5W9Y2q/U7Q4WFMUBqNkqzbrLnfov7BcvZWIcBxFObPIm1ny2XdsQI70WtKmTqCjCJxTpXi
5RLlS1fjHckKcWcRk9bK5sg5500XpQxqtkjh4HQcy4vxYDkI/0LP9mgHGEodtfEdE9hnzjAFq6bB
jjBMsShtMtN4BIgrQhPC/Kiqo5uB0RAUflWV/gnRCs6ztzrFWaLcAsE0MpaHlCqnkK0uBBkfZKHT
/TKJgMuRW//6NCGFBeolgeekOmbCjTaLLe0koIA7oACzhz0Sz1iGCyralrN64oaCQJJYX3Yi303O
gucW5Ee1YLbxtR25MxYufHRayyJsE2Zl8ETcQHvyqJXB57Gz5LlO1VudMWGOpyhUuXN12v6mm2Ie
QiTVgmQqb5zRvu0NTMpR0wJG8TilRa18oYE+c6cPJl/7QTKOQzIvSBCKOf1X2NR4JkkzUhBT3jKQ
usTT+DxCMWFjsNKVMvh3uvnZIWJQSXLQUg9KIln3kEJuFq/szCQrDTq2wr6qmD000Utre3QMgRo1
Oqarna0B0h+aD92qT4hrj3OXsYy076DQ4Y4P8f1Kol3I4DHqmzfZBG+DBJ4wT1Epf7XSo87GuYnG
jN/ZD3UnhlVaMv+IEtTXquHM2ZKJSYAcutYUZHV+7CfnkxGa34mb1GiL0M3bFvDF0IZeEn+ZfvXC
4YZnL1XKSzLsMcyNoVeKuww8094fxy8PBd2Ns/t4mpqj198zS1nCZR1pOYQNkQzGrTmNL5EDT9at
1+1WIc/dFlHr14NSyCmbCjS3YEFkPsPCszCsBFxptlw+bnuNk4z6Msd+GJFcCLx/mv60EaIPC3+Y
bhenUoFuTt9ubCyBcDksR271yrbsNWcb4wpOBIL4L+ZvdyRBid058qqb0nd3LQYy3BSYMhJvQXmp
vpDEbwvrhdhMHPpM6QPOeP8Gu7uYZblXPZ3M5HM9CnCwduY4FJasv3O0el9n6cXNyLFWM2+3ym/Q
n34ankEBsj7ZiGu1DP6xLyEu6nqJlSSmihH5uUOKCmtdOzQZwqf0WTgSRuACqMcINQvNyz0PBZaE
sf/gkZziUu4Ck8fpMmL9kXb3jN7uHBxHYuHL+0v0Ey2j/1AiZ7rqmbO1S9zwka6nFboIA6bkGVg9
jdlYEgwk3jyYTNQqAw0b3N7CfTimsJgscC2gCUTsAVvJ4fgP8mpr+IoKAv1Is0V64bbqCcptbC4a
Xw40A7c7HkHmjgPZZpWQbMnYqI6H85Lg5fStCZVbF48y0Y+Z0xeHTvQvptlyV5nsBziD/uLHf/YX
DAhuH8MeyXhKqBgHTeFzTSgEmOEKsprtgMttmkB+J1dGNQd+EVBPx25We46bmKumbccGk41scqV2
zA10l82vjedTwQ0MqjSn66h0AaEm2fsgkgoLQRWvE/gPvyddgwpvCXXv8qYvRXPl5EthzzKcxsz/
jWd9DBQlGCXknaCo66dZXAw5uxScYGT2RXEYyBKkMy/j5PnpRzZoU8Aq1Yd5y7ZSjdUOma2O6NWY
DnZqg3Tp0Sri26H3LqxVLJz5QGmIdjbm4jVrcoSR5srOrD8W+vimj7jHSJR7+blrEP2cqEfYI60b
ATLsih6+Npi1NE13HiTJwBjztYWGPUfqI8EtFeefQLXa0RFiby6jsy3iFcvaNw99VF66SqcJDRUL
ngwnYqwOg8r5Reh5ZVgrF9Q477f26aZqKjfbJn3/oHzJN+OYhbenMKx+0yz4hB3E/T39c0+ggqHJ
pBo2CWxHpV4/LtgWw8Eun/UhPY6xhQ4KTqVdfu0WxGlWvKgy/+5T81353Gx+ob0kEll2UdOHHTsf
wgTcmo0utIMZ55isx8ByisO33WmAtrVuUzQmZHJaDcsZvRP1neM1O3qOZMJY5E7neMo5/h2V6JDr
4ysyUeA13Ddx8Zwu3cf8qXcjIpu2ydy9XnsGM3d5ZJvvUXSGegjiCpu3T0CxxcwGb4IR89aLCeyB
CNmNIEDq+QEP0dWIze967p+XBbWycorXTmTPSkpSs37AmaGcstPIY3rWvdulLd71AhOSYxRA9iZQ
5E3zQlCAIYC991Vp7x3aVhYmbb2bentnHs92am0NIjB7oJcXzdK+Y7ea6E6gH44pJOvESG5yVT6J
k+KgHjkvb/oO0LsPUH+MQMdGChKSweYfMi+GkaLcMPq8V2mz7Vr3s7K8oynaf21R3/rSmwJZMm4S
R4NDddi0Gfy53IWixZi1obqnjacjucx7NtfwvmnI0fXmju0MPCiFLoNrGfGOp/JIWZwtweSJ0mLK
u1zSEtBp1t5OM/cSATNU1hTWQvwmsBUHmYHmLsD0s3OmzAo09X7gicY4G2yZImsfWfZ3o+U/uWv/
zCDtUkW6x0VqVtdxIvPgZeaD0tBo1qIAiY87oHGDubyxbMoJQ7er5k0xuFaoZHllZwLHCpshomYP
bLygArdaf2BanLyJ3PkiXiBwsGdJFjhApRM9YBdJZU1Ky/MvnZ3ALNmnttGG7URZQUxUkRphg7V3
MPC1ZJ+WL+mrSW1IV924Mat+2w0VtXkLUQcNzDXgGMKKTGXY6m8MNd+bfQWxyxo/lrx+TukV+SKc
lxwouEO1oQSXJZfuV0C2S8U66IEbsnXeEopMb4gNxeFYiEtdTFdLt2573X2vC33jRea/nDppIqy9
F8o47PHDbAx3EJ8RmOh132RAOJLVWbTJCyEtQvU8H4rkWzfzkVP9G9bwH9NCXMCM81kW83Ua2UPK
hMeGb8TUFzTA8oCDlQWn7s7GFIi5AeTu69gaj66t6ZzLE2iNnLqiuAbVZUxrM1xrhPBpuA2QvMI6
cqyQ3tVXfYY9ZzOaNxUZAtzEEVMh1bGMqLx9GTqCLAbPuZbJx6B/Vt18jBcht6613E2KsaGe0BOM
laOGuFbtJFViGzfDmp9i5Ybb9bokRbPT26nf6MLrd2S7v4uBJ5JmM/fUOGmlAEYXA3BpMjxjn9ro
im8YZfqDzS8A88dKj75AOjbZzdiHqJ11ohXLWzPBtYpNdHO2ID9gnVgeOHdMhoWZaNj0WEbCZcCh
oMefbYHYr7f+12JwmAVy9zC07HJ752aY4G/VahmQnpgDkQSxPxak5KhK4bS4yO1pbrKfUFe3NDue
kwzCqYgibGTnGhjicudIOW2ky8Eol4DzEPUcPbPp+OEYP8+UFZvjClBBmw47cMNhY/bfveZFt539
UUtUdNf0CrYlyy+ribphdrWTEzB15N1U+9fzl7zPPTnTmCH0EBtWYCceB8tmZ1QYFHxgJ/M6PRDS
0C9zyk608B8SWggPll1xGp7HZuuoAnS5Me6JpXW7VnNz/twvD4rn89aP8o/BjCkDKSM0VsCcNgyn
xzrfg9ieUnMJogjQop/el0r+qFavCWyDnZ69+VVMENMnG40ts4HIxUR8ezNZ/TqNOjCiBRQBzlln
E5bjvg5xPy1dci0t/N7WoCeUhegXDu8TUcQMNbJg9Z/zjOGjuGhaZgRiEO/KA2JWDNM/5c+IsVxU
GrkEvUGrhD4awm0BCq6sw9TaLWcCO90ZGP25to31QUvOIQOfV3V5jUTQXzhtGUldY35abRMxuZJG
9RcXSpTJoH7b0Mez68b2lEn7vQDsgRDf3dh2caR/9kXLGNWY1o4i1VXgBCvnmIYbJkZ21ygA2iZi
SIx7br9AywjIbbEgxbtpHcLgM2XC1Clyqd7Vdtlh6yPHRt81D2ji+sOsM0LFaHl0chU9mGRfMLND
JnMrAO2idTaVgY9wmpHXiOzRicaamfHC1EuTXMhcM/0GVhEkOY9KLqHFiPhl9MoJypFJmIfqYDYC
VFMxPVeG/lOberQ3fOozgKHNPC957fqaTeRChxfoI5qJtYxxtvSoo6TCPpAau7ezySWZp1m1teXc
njob8unfh78v3aZr1l68Rx8dGd60xdDbWSt2/vuU5FaHS73GxjMQICBmhyu1G2Y+LrFPXjNyOLxL
VWNPlBcMctoui03SrOsf/X3AOs6RzXbObo/t317rcv7vQ7IW42R/7Tj0Wh+IvYb9ig4lAQ0Y9O+z
FRH6f1/WK+jKgtPME3AqTw13aP7fp/pKG53XD1EZMf0meMkpFTTq3wct/d/P/r70V3Aq9awKiN1R
q3neNCXwQDbPfPr3gTII+j3s+t5eKbj52s2T8XALEC3pSl5nqX8fVFR1/31W+mIwtn9/SMhOYuRd
/1FhmC0/0PxRrjddl7gjLPLpfz7YdsqherxYZaIR9DG/RQHg0OMn5JhhhB6iGBsEATQy0vSOH8Id
eKuKibYpJiN2WaO2SkyP0cgQq3NBUpnjQnHA+sr8/cJ/n7HV4UVQ2Z2uOWANiIQucQEU7pQT2z7h
aN25znQu13d3sF86iWksiXHizW7oWXUDwz+3wALENmMayhGh459HjVddT2m++L935u/d+vsg1/ct
UlQ6YD6iwufj7zpIZ1tse8P+yCQ+/Oqs/doxWsTEi+QaTzNW1k1Zt8znOItbxg+C6C/ddRpZc4Ku
iu+yaL08gZ8i19Wu1Ofs/3tdbMZntBUf/l6r//76/9F1ZsuNKlvXfSIi6Jtbq+8ly23dEGVXFU3S
twlP/w/QPrvO+SL+G0Ig2ZYlSDLXmnNM+tvctCyPSWDZSHrxE6S3Ui34cfPDnpDX5KlM+5roRPv7
caxDp/N4up0fBqWd7+dNn07s59JGWDDThCOncQUX2XTCTqeppY8OEW/iXa9ZeD5Opv97Xs0nly9S
fw3B7sg90i8/5lOy6TSQtznEF03GMYKrcBcgcNjMH6k7E3jnD1v+e2k8ro9/d7M6RaqKCMPma01B
BeznR3kwUrar6DMijKAkWtbV/rFRvX8ezZ8Y3QTavRUd/LBsxn3CxGk/SIGOadoIS2mQCDIlydDF
sOIGStiVZXRrpg1thXbhQshZm47PunEwiSIsM+6T4JrCmzfEfLl6GdPIpqwblZRGTDk6WCk9+0oP
yTr20bBvUsNYtF7YoGYC91LNG+r7Ie3o89/Xa+jUnvQmrnfzj89P6KFLPERGmWD+qfmJYoiabTyS
5K1FmnGwDO/qq4F3LR2dNi2F4TTjEEloqGocoK+Gk3aX+RWhX3lX02h/IAOfIpT+85NpCys8KBit
Bz1ZFpSdb5biBje77NUVJaHmcazXZHBT3IyYlzLX0XqzO2+Iw5UHA/7M/FPzz2M9qi8DN4n231c9
XorHKCvS9hym0dVVc/sQl615JdkSYwK2aNbJsXkNp2MDPuhVStN7OZpJCBuHmTgDYfU5v+Tv6+zo
AAFSucy/qB9ZHHMCjCs0H+h35TUqLP3xR+YX4MIxSUkcWcDhk2QU5M+pVuFulCQgPBXBJLqAEE28
mvvU2iN7lajkVT0llrCuptLuy9E3jsP0s4zv1lUhA2CRYsbdzMfmDbdfiykOhYC/x7QhTo7TfHCI
Sn8nS/mHWmR0KxwxXItiJal73VyImzbyuzM4W/1q28M9Fmp2aJrQuM6H2oGuoENK1FJB6jEfmp+M
Ua7vbJ3FwHxs3njGUPNl//cRpWTNF7CkMnXicf6+NOtr6E6FpIc/vWR+IrbIomps8/3vX5+PwzR6
EpVDiMm/78pj8kVJmr78/IphevNp01Tr1lbAAxVOeYW6nLmWfymmTeXCqzVJnutGDEBu0FtXLXes
q8qIvMjtoUR6yDHwT9YVxrmcSKV0wqZj88aDFHGYMtdBR/w9vWLFSs626dFwO/QUpp5E2TorZQRS
WnakQyKXf5V2HB8k6nm6wogHWof+sGQmCtu7vzbl3QzHe9UwXx8ducT097NuhHItp01WyXAd6n44
lc796/yEmpO3rDvIdix0tDgaZCJOUna7+SWPY5V/KFnzXx97saLdyLk49Lqpb4ihD7eFQtAGduPx
jCzgacyJn5k6XVHeH4PK+skd662uidjyWWbFMkJ5X9NOF2cLLcaTVLRo6dX9q4G7eoy0l7jTvae8
pBcrNfe10P1tDTC19nnDjBpPVmU/2Q5Kkto79fiTBpxujQx+FR6sxqhwomWd208lGTt16nvrKGl+
+X27izUMY2XkV0+tLqonL0++pSBkFFdvpsvfdpmogMB3QWZQ9bI7Uuv94qfpacbWCCKiPxBvc0Wf
GKqt/chkveDXnFI5fgUKeaRc+4cBDUeJSZeH88ZuXJX5Xe8oi/mhOe3Pz1hJDloI8nMjLmMtGTbm
F3hJ7P/z2nm/0BINqCk/Vf37yM/GYT+mv8gnIW5sfvL/vPbxzPwTblwvfUIkd6WiQF3/++rHH22h
UKOmmX43/81bUjT+ev65//rl87OPNzYCbnCamLji6S1R2DSeqkE3l4Pr/+dtz6/+r1/7+MHYaIpl
VUR4n6af/Pt+tb//++NP/v2PvTCusOx6338P/dc/9n8/KUsd3K1JWhhabb6Dvz8joYMtMN8B0hzk
vbSseAPK3SpMecuLontWIultg8F3nkgjmBi7JpJVeG7xzoi17tlU++LWUY2ZduYjsVPJTeGGHcGc
GCnpVe+cpEOXUDOCnIauHQ5F3l+NYdMS1vEmbaU6I6YnEDiWzrOZdBQhJp/swRqrgS6QGCyaoRFV
U4Nl+FB5SI94/VIxx+55fhRk6HfpPscH9O0VVXavXauGUj/brPAobwGeYaGhsezK7O7uoSKd4r2r
RMOGVRBlrLm9txiRkm7mn5o3SpotRW3u3BJCqk383VE36c54jrW3RCeOFtfyU6m5JMFYFvXtDD1Y
aBIo1Hly3JVAJ+Y90hNGGghoTbIao1oAfOASweheZ0OGyXl6pORBvOvpF/n09lyP9lL7nBDWdQfv
qRH5NOEK1RZTHhYMbp3Dj8LvP8OUf97NWOCrKnLRwqr9A5IQogD1ynlLM2eDe5W0ukgS7tQbJ1qu
wQK6jvPpGvSJ6QOnZ1PYyk3JvI+ezsJnWbjnVE/efNcffpgxMiDaG3ePZcEhsfSCSmPhndE/YFTK
lTdKus6tHIfywg/jU0ko4rAeoMxmjR96kGID8kvj3WEEGhQzevaUjETsrJ2gthqMJnfyWys0Y095
QtQdATIl5ZNGAK9sD9Z8DiQRrXtOQ4qJWN4vFrPSbUFZD6hPuJ7fJUScxajrROO041aRCnV8Sl6o
ZWssHZnqvxSgCqYmXX8KCCbd24MaLMxU+yWsbLhS85WPTSmozBGZvull/QcaVmWgV5fO1lEpwWSE
Zvvj0AIux33hKMOmVCV9fMeJwffWDf4EhEAKenuPaKnz340y7VZ9fU3zZNFOGLMGYAlulIjWwrRb
NarJGeXJKxBMigrFa5IG5h/cTq8wKeoPmqDw27OiWfsRiQi5vYHS4NSLULqYyAmjPerY95+agTYt
wT3Y7jVWYgffNvxD07X+45Ewv+KsV46hGApjWSJjI+JIK56tCUWHzPu18hXvVtJj4RJC0qe0NmTP
UmrYHGLmlr7vWlBrENR2sZvu9dTvTxQgarx0/hrNQLNDKVS884HBvSZIUTe5bxbChLmG/LtXkvJW
G8W3O4jwHaqiXCKLji+tj9DOKmiDGYX8jtA4EEkAYCW09bXZFyXFc4CrfUglUa/pD5gaZpiopg4y
iNa79AbrLDEybVOn3fkY2JO9V5REZYz98CPivmHWzWfvAbhPmOCtBTMqxpQwpGpWEZSECa0neOj6
X5ukugRu4R5Mj9pkKk2IttMwUkZcYdmoXhM7Lk5dGTwTIUAwpEqb6zAYQMUN0mAvBCM7e5rE0bqD
6vSmRPlNRIiRoT36oIbaD83U7PfWLLJlUerGpWoswgcCAdtBB0Rb+O2xiiWrYFpAa2KdiY02Quvu
hnlwwrGD52bYZV74afjJZOlJBpo5pSnnY61qnLQGxsSaOad7CxTExhYGZIm34egZ1K1My9X3gUss
eDIhbkL/N30X99yYTFFAJIXMhByngT9Gsd5UGuvuW1W1cpHir1nbOccijL7Reud7THj5wlJCLmjQ
iD9d6SPHpPRxMyoUtyzqgx9qD9Ah9w0KlXZ6CAvuiqqt/iTBF+eXEja3zrwXo8tpayYCsYlT96zu
+NawjGD61exdbIhmGhSZ1zbdqyb8gYm/+z2QrkGkqdYiruHqtXMS5bllid18RQ+dXm0xn3VPcuJq
6im8ghQebU6vfjlE0wRO7aqbO/EG8rSjTNr56JGmXZwf1plVwcVLfOcUKUHxyjDNPaZjEusE6g4Q
NO8zs+716Jh3wy//EFSUmUI71hPXwLJgZWtFl53KadeZdkM1kgsMFsQS5XZ0BpOEqSsS6beVbUQz
VF/DhEYN0duVmu19ov4+z+RaSNULBUjsXeHDp0SlMqS1Wf4H/cok/kOI/xRZMTUELGtH32ujddjV
2t0bhUFccNAu/FoSPjbRAgtpRBTqvZzTlN0IzeFBJYsNjDmXt6ItNLVauJY1ESNVJ9r4qvxluDbG
y6qmz2vaUwosd22IHAmR8r0pTvYnt7SyWqm8hYXmVPkZyIRcOxGCY/j1su/uUQPSpVA9YODshTXt
TyXA/9xzGkWVuD/G9xgY+w7GWgDI024+S6s4OaaAQi/o/2ZZx3/Nmb/gekRrO4/A6bz1eqIneiqj
j9EQ0wZq7cS4jQP9D4NQtVWN1fEWGM6xxKL6Rk4Z1qoUR+68i7NHeUJdCRUr5sqdh8HSBNKZePou
jnL3TKJuug2HMMVb0R3xoqmf4DI8/oppX8bEohdg1JZATTlaLxmeB3rWU7l3cj/Y+j+PlGCQC8x/
IFgnhJQLM2lb2bQn4qGgST8fJK3qPVLDjSBdr7fqdq2pIbNeKbVFGGCxDjMnW9VGm75kyIShA9u/
epdcIC0otBWKiuZaoFdCiaK/zntq6dFDXitSU1/7tEqPtkVFMp8wLo2Cj6fXcT/3SAEvoz0s0HwN
H02FUhORdLGLTDW8x6pDAOsQr2OpbsyuRgY+31EVlqxdTn1iPmbWBWDBfqhunQi9dTWQCaKAKezL
9Fvr7Jfc7JO9STTFOlMx0pSVDcHSto3rvIEcQ5QIxSZUUxwLJUYGl6zmeVKmmoaz1bWwWgxxi1Ne
Ixcv7BIiMzBmr+T0lns7R2KYMJHC36hdjQDTPeeM/cseQFF2wXcjXpMWMEGuueFXaxCBqo1R/qyP
0tpDfMEbON8xffoOJLp51Q16qbee/7N5V1NhiDaOB6IUUanKGvJuhMa7ZeLuyWAvbxQgtTdHcyk4
oVdeRFwqL2QBN01v36PK6l74o7/0pvKPvULUciQit3vuRUQmSuDWp8LDhZYVivPi6UQ9NFFWXgiz
RdPrtM9Z5vUXnVX5q2bWz501yMv8BTd+/5xrY3Uok/IKsja6toFgqtM5ybcfUhk1M+1Tt0P8bV6U
HQKVV1QKAFrCxkE+tTQSFEYzsvG69hAYifbVOKzdQ8XtkHTY2YdfwJGXbi62SlVnHzV3fcdkZiC8
VL05ifZsGn76wU3E26RlsjZsVGEREkcC7epVbjLMRllxGK183Ss+wYt5993Z6IKaDs5VlvWkpJWB
eVaxP1KTwYcYlfXzoGY/PI8CH2IGaJB+Ls4wjN8ofWgvgCvDF9BLyrRj4726QDSCD5wcUBs2967M
2gsanxgdwrWvquR3mdx8TEe/dX4N023dfYViurTNfrIsRcV7EKmEi6QeHadpt2YWAD6ioedVYoO1
mhJUWOmJo+2MxB4m+Dwfw05keja9G1j5hUY+dxGzFpl3583Mzyf/EvOlW9mgPsFCN5V0TkrhufuR
WWKAWB2WxXSMbFDuLtxoT12l41USQoGaVJEfiQd96Q6QcJ8U5Q6Xxbngf2XPaIfXxHSSg0Np4dri
/Nhr2vhFKRMvTVHBp55udfP9jmZgCkmwwIHCja+o4vpglMGrqmbtMe0nhe50a9L/d/fvs0p4Yo7z
p5OxfK5Ht9ppIx2eAk0d1XToevNp6EiVRn+sEe4bRc7RVkaSzCL9rBe0rfL5ll6HBbdKe8hXhkkN
LK2G+M2PSYeG+RE3DpJQtQ6pwyGB6Kw4PxtjoTN/bXXmpNS9n0QO1umBrlNzJPeVq3ZUDhinNBpt
H6IbuiVKW3VnTLtdYG3J7h6fM3EhXsi5ZBarENaHw0faiyu3voLerLTupm68S8RoOPiC3yj0SwSh
YMnqqMqRJEM9qWZqWSPgUNT0CrvBKT4jVcA3Mbp3y9LdfRrSNE9lVq6k03RMfnPlRPl8A+Shutkx
gfd1tg5IcDtHpQOByh5r5hQsDNGjols3AX9qeaCdHJWOupIF8UvIMEUgj7sGMaouZE2YF+0Q9uu4
UBc2lK+bknLezR9s3oaIZEmdWNhYZJdBXsmToxBdQoXpC+EAemLnhxL7v/99oCjyq7RK8zj/pkFT
3zNV5od5/KpRX2H7TdSTEGaA4x7PFMEaDWyCov+BTplR+FmAdVyixAbg5VaM63H1UhXihYU6Eb7T
od6hVFZaBl6T6UlZFy08Gmyk87Ox6/4kSSFZFwEyVTEREFMVsUWvec5xhEnySprXaj5uTYM8JGvv
sRsE1rtK2YDKc0uGJILT+VXuaOarHFAmZc2mXFeRRaxzZ34EQFZ/pSPLfm26AZPcVWUWcg3M3dvI
Tq3vvBXfcaqJTzrW1A77Klwm8WDuZFyhHwk8XOhtd050Pgo6Q2uT3HlcbQDUPdl6Xx15pbHp3IUb
ut9d761SxcmQwoFG9vW4/e0pQDDixvogyaEgMAxBK2UNJsR9sGlsJcbK2PbHCf4ELYrGdYI2AXRQ
SdwHvBuQaYAW2ThLILIB60i/eOnf9cig8Oa49cVTWrTwlelScczrU16A2wi10iWB1tHXE1EugT0Z
Ck178ez+kwx57TSQCPIyQDxYsGb3t6pTrEfObWi+uK1syekpamm/qUJhGW7Gd19gMEpHgd7eMlne
WgbxS/NLyCE/0+IM0DTW+j4pZXjHbcwU1B5u8x7YEfwrLtXMjqya+ZBZeuHdlH+C6UWuUMdrPeoI
ov+zPOVfAN2qacB/p9XqiPx5XVgoihNRkEtl2Eyyct/+SQGVrsTE+FMd114plY3DcdodSvRALixU
kWbiM3Tyl5YciOApAE7DBO+Plwcf+EOOo+/JYypy8SrnCkui1xXzrdbGww/U93FhJZ17kiWBcozC
/kfdfoVRq70zFWThzVfsiTL6alrl0qVZ8+rrhroti/al72wcdWWGZnFM1EuWhuqikcZSNIl1hxBg
8Y3wdgJVKqxiUn0xiiy74p2C+M9pB45l7QYNjjAwCz/t8jsuWQQABNPWBbc8HOoiejPDfqE02mlk
5o5KkFgbhP/GyTXoTRCkS34RsgRYa+GEVCDDZCTyLOqCDNFyAENLDaJtlyIKhxPqEKVTyJOfk3nV
tIW3TqTinAvFpZaj669FZWMDMBnrFWfSPKVVe8X9hODQCWj/4uynH4DSSZT6hnmvvCrM1a/S68RW
ZqT2qIVhrvzAZbJhtR23d2WL820i+Y1do27l2H0Xts1COhh1kNHzXyJPbmX6AakWUeOHW4PTDVwU
XnnphwRHG1n+Af8k7wyE0nWzThkKOEWt/Kw1vUHHuLmrWtHsoIBZazeP7T2VIRNxXF3fOnViXFiT
DXS842utV1DIFBg0Vv382AB8x1SrgwPqzbJa5/HSjIid6JqoeZ43MikIkBTNuAmz5CsQafUciATq
klH8BhP1eDAdCQTE0lGPfOT0+bBmkZhvVZyk73m/zV2P9ZcLnyMoaE5oFY8k51ReNpe6cvJLJ9IG
CpevfvX8H1uyUglVi4PjDJ4lQAO6mK2PEA7a6Aw65EReXzgl7VGQUvioQHpX2iVCXmZ3vnJ+VE+b
Qk2WcFzQQnTQyFi3hv0atdyGSKgJbG3U1BVljkejD3aPrwLv87CKAtgjjWDq4qbakfM22fXMRqAe
MvsN2iu1guFWp1n+PP1nOC+CXrW/pwe5Ozjfgeipp0EqlG33YtvqVH9szI1RON5baAw7tc5+dWNs
XDWtSTe1BwkoqVN38aBlKgH3HycrLmWNkmGGdhqFBzUstQ7hN+JKeUYJiNJ/8os/Tp9MTU5lpCik
ChTnNtQEOZ+tOEAB9g5RgMtwTqMpfHCObeKFB8jx6Dgy9Dei7wCCaDlZmrIShGz6w3BVfyclMwLa
VeTTlqq2nU+DYQCmgMAoXCGyoe5BZWTeaHBv0HLj7DIyeML0d9aBIcWzMc3d/aDCJ9xwb9MtnQCp
YRlM0Ew9rdxNBFVpnRB6cgLVhzQbbbeXlCF/l49GIkqhC3ILheX/bvo/GLPCX5mCDKuokWE9MkRi
dLsVjuB02Yo435J6dJMaz/59c0ZK8Z6A18cwADlQVRd9RM1J1F19ADHJut6Koi9XOxgKyrxKwAFt
1OgZD672TI986Vl9enZd+dKmXfcSGlH3Iogegr989z2j2uc5qyFCKBJmoIZev1Qqdz7NxqAShS0a
yekyol2u0RED3mTWkzDc3He5JAqwxGjQ1ilDhYq8N3Bb9fz4x4zWCDe4Gx3UXp7clMhcNomH4C8W
mDbyxHY35jR1pxpSkgCemqeGAB/kdrktTmq/rRyoqCD/rK2eWMp7KzFNsXTZDeVEP24TQDD/86TI
vZ/GqLrnGSNbMf04lSiGZ8Bl0lNFRZF0dLqmWuRgvUAiJWg5BzUhjyDQr/M3HYNgbVQR0nSr9OEQ
5mW/12IWpzLqf89XTmbQY4rjbFcHrncqzdiFQOMKBFntR5PmypbILbzmvnJtQQN8JgxKuGpD74oH
S9+YinEt2nBcGtMyv1SJ+vR82sD6RNAuKbrOUHkmsZBX5qELkimJBo63rxUqxp608EJl7VjuKI9n
dTsxGahYdP2EE+FIIG5h6nDGYixfKo45HGQQ4DwUuM4pyI8/XSpVT+2Ial1xE4zHja4czKYYV66n
l1eglnyF+C0iLDkAifNcYzx0xe+/D8Qq9HU6jaL4iH0RrApzxDjuqb9kFg2rGJnAjvp9yRCXtltK
RPXzvHqPp1ClUa8hELXU0SBaItcCsv6UYND40oNo7Rm9+YdzbO/ZSb6xgeStLC8dTviugqdaS9yf
TLaJvMF3dAjdwtwyo8jpRnu0GLnjaSa6TK9pN4/xBxQgwQap1b45JHvGqhh/+DaRCKYUVFV96dO0
V/Hjm5ZBEdAjLiLTMTgZ3r2pME/0UyGB+muLmnLYFVNxhISMZVWCgRDVCHhS5zx2ovQ2D/ZlFNzy
WrPOhHZNluAq/Y7lb1VV658FOvIlXOhFJ/0BYiEzqV7j/C2IhwGRVC/nawsgWfPcJ6Skak7UIrxB
hzeBjllu6Mukj0fyDhWCIwlCN62IasKghjTX4WM5lraeRwpnGsv6ccTgjvz2ERYzSvlHZVy8mar8
LhPY30AB+4UfDhsw/8x3lDx5b723LnXHLbwMyJ+6L/e5jq2tyQb9BPAA96HSv6b2qL0jNtKWphuU
ZwibLTSr8tSiWcI3Aj4Px3pZAb8K/IXs7RF7W/5ig4j/U2lf1OusNTzTfCVB4J4oqi+tKXVJFkN6
Mjo0pj2pRfOmHhzvQOWXTF9rAaIgutRW+v34lMNSP83zgdpAv9o3ACKoAP1iXq4s8lZOLPJOOw52
QnpeQOAIXPR9pHMPmuaYHX33U40sXlUByBSFol478hT2ojMP9tBRvc6LqL/DwbdQqqbVKcVe+kSE
znB1VFCAKYHbuZM4v9zQQJxVSMjoqQ/BIijuPimHuKNASg5oqVB0weTVqm6B+zogcgfSjY6tZiMz
TK5jnxBsmOEQdjHMt0Oj7ptQwugF1YTVTjJils1mHlXjAFKYbo0nL6o18DgO4u/AgLPjjt59JHAF
TXp/V2wv2sxnUWW2ci+cHjkkHeDz476aM1KepKAJAVjKO49K8ctjXs5kuQcXmdWU71Nr7xCgdRe5
fp+zf6wcr2PiiVvlJbfYoFkTOrV3ffzCKqI6EkTVWiOadBnZVM8obhgry64oyjYxDZziRxwFBzfQ
2l3mmMGJypWBSpfJCiaxJ2HH9aV1bfnUtD4mIfKAnIvrjSPF0reiLUkkGHPbWYLwoI82TabcnvGL
GQypgHYKlMQPC40qroMtuCzfwy4nwCaKhiWoE/WTtep3bNJLzRNIUVj9nl2/9li0QSJO2mgvNatH
7IXXLi+jFu8aj2Kj++dR+O+jEbGJVHPz9f//2h4UPd4xXFoVA5Icc2gBU7gBXSQFazD15jnUgFIy
TET3XmfGRrapvsPLn691UxWfESFi+Hi7r6zVEdd3pnIqXYP8kRoEG3UZw9fEjyYRu1iyMkU3fsuM
JPiwHfS8If7AE3l4/ppC4cnHuL5DPEfvNG3Hs9VAHxd13LyYYT4JQcBZDQpRpxQQ1tmklZrn/fMG
8CLtEqqj0Fi+/TLnm01I+rFi2A+mAnIY3QqL2xq/y2CqpHpNOpxQTfoVNdVqJcgOIgyaTTkW/c4u
DbfchLFVAneG055Oa8y0hQ/VVCOu+7SABxtRYBl0ikT0gfWnkLUkkFRcQxrI2n2SZji6sKK8dQPq
Z6wrwWbehQGFkInvPWL1SoiWDzHaoW2sGkP0JQKmv67y6xFbgAmq2jq53lP2x0M4YFQ6WL3rHwp/
avqjUZ/5Zqpr5Kf50bzxKZISbk5mWFia0Uo3gOIZo6nudSyx8784b4b0jbZZ/hFr48GZ7lsGguYM
jvGXCUZqCAA5rDO9N5dqZ3AH9ZOdSnAZ3vpAP3TTZj5ep/+kyGWhYa+JKB4puNK45QySLD44reaA
tnn67hfth6wJfrbgaFjCTK64tyxwxi3uNRHgQNDhRoR00XLfQ5+T2/k2o1h8lCU6cqFgNQCzRe7C
dKOZBwsZem+Pd2pUxDyRE+hCbECc21bxYbBS7peSKniV6BC62OCu0w51UairBIw+0F1h3RQsePTX
lbcwIBwUeDcE8mkXL6W/pJ1traSvSwxckYEtbkSZtn10fYDk7yJ05QBWalhAztyzIrgqIi45BZjU
wPrMqQ78VXCY3BJ4oz9mIYIOPhtDCdCsUBbpTZoCGcXAtJPs7Fg46YviWuEyHBIU6g0Jb5Fn1sus
dm9Kn8jv/30QMHUaldA/mmRa0PDFeDkXp3Qd98Gk6D47Np2AQE0PXWVPCn4Nlpml4ixR5r56G9bR
xgiq4aPCW3B4DJKlnjxOK0c10H/FKudH5ofycdZlYy8XTYU9S6bJQZZF+prxQbHiNR2iC9wbER5T
/YJutVOW8TYosEyEocnig6jQpwgP5jpzZXGZa5RKHmlnLadpJ+qdiaZjNQtLmOStjMpV3nyW0LsY
sPsCdF4OqUqjzE490N+BV2IdVWb2Mnacd21kTj93cQwm49eotmG9eb1cWdOuCNW9WufWPhmNeuV+
Zw40YWOaPjmeoj/HxOGVmbEbFQ4PoVbdaRduZVwY716dDfuQyiLqqW9CS/yDXk8BfWQd8RC/ITjm
iKoGSZJUkJKcTIkWtd+s9CgnswSXN7H0LkiiTHWDtZ1FzckvqFPX1JOCaZ4E+rDdKSWtRBYhQEr0
Ca2qh7j+QWrt6f7lZzXCv0GHt6ecG+nE4CrDmhojBfrMXSk9LVpMp5TKHvlnRsQwqNDPKcbMuOh4
kphvTePI1Hd+rMvDInVwb8TZS9AKuW5alSVQaaRE7GTBEnU931FT09YfVCPcSts7WmXNfIRQyGJK
SrE4t04MGoesjnMIzUbk4z+GX2OA74JI0Q1rQm/113m3Ch19lYAx8Kuy8BeAPY4ZffktysJyk9W1
eqI6+M8jTvJ/HmUnaUCj9BRBX1dFdYJV4tO0FHyL0ybzSghTySTRisrsSKxJcUlK8aKqYkKzNQPu
99DvV/10x8SWCzZOJR338QmVvGjhaOgjgK4oS9MLw2PWByarkTyqeJ+xOJnTJG++3SchtfeiwN7b
AkgRptbecQDnk3Ir5rJ4tjR3Q41NTJ/O4yPKQvNodv2hK5KPIR6US+Iq9ZuwdnO7B/VYe9YPo1//
0trIxzaAkIgOfq4t8KouSbKE8KHkKoyJNPrppuJud2un0MIvq2Lxj3g8PfRSGDccyRv043SjmLSr
hnkuwPay/IhGg+KWEC+KTnfNShv8b63T5RtHM8wdedo+3szIXjTTSqFsM3db+ymey3nGR7v/BIWi
3DSWzuSii5XXtmgW2C2p7o4VDSfP5pPmvmjL0NyjjEAuJqmswCbrS9yoQv2ayFZhsAocXf2K2+xz
VnE0Rm/ciVZwLeX0WAzmXk9B3s+Uo4ct1sMpW0M68rrQePY8u9kyF4+3rOsyCj80gDqFYEu/lUst
W8xda5Id0+v8KIOQ52qrZrSZbwvuK0XFEpvyn3UOouIVR731pqsm+KLURJ/lURUHadAyjK87sqZe
A1f7jU51FxjcC5LqClGUGp6RcXbNq9rWjZp9kMT1qmHWscMYU2I3FJtZKqJRdV1Qx94wv0ieNSIH
FpGdDJ/xKJ4bJ6AWHA/MKUS7ovXu7VAxiI3UMeLGHj1Or5/WAxR51vN1Ml82867rUlwfzGxtyUy5
4NsML20fIkWBWgSllHLktLSrppa3m/vJ5tEfrwbMgoF58bNS386l996R5hoTk1jNu25YOvsGCAfx
5twb2uEX+U1EZE+6OS+OUXQHkXmJfb2+qar3WSQIddNK+ckd4NBXNDWnB8PoDldCFsRiVE1/6oET
bjIt+ueNWILE3cbosL+Cyn21s0F7k5Wtr8jvsw/CKPpTk4061lPI6EZBq0rRHG+p6Ep08q0+OwJz
ek5V3OGCKvSLQjIgRY2M7GC/2Mk6nKrrqCAqND+ETVRovHoKmUI4JJvFXX3T9Q6hhk6xEnwXFVh+
ywZEcLpvGvM234RFjlKnNhqNBSp2zCzPOyD6XNC1Uh/QZicXkxYb9G3LW+pTbnhEnMsZJSb8+rEM
V1yZ2c4MKyReKpetCt/6otXkkalSbd6HjIqmrh7LTnF3lpk7pCBOslP0HxSF1JZUKTM8uEYZnuf7
5JgijcKs8l5LqKzzBWWVEB5r7A1vgWOQMoTVNRyBaYr58pwu1GoqpzwGQMr/0bOlt9qG5aRczN+B
K3VvmU2SvhEo4IpowAyRka2/ImK3jkzIL1pDWrN0pXHqLabI2BbUN1qaHmeYZyLOnnZH1r6BhvCK
fysiyLlpl2TKjVQOHarU06pdZ9jfVEaL03uqszWm8T6oZrhLJo2fVlXp3jXaeil0hszSUcYLaazJ
JVY5/+aLZ34CqDZM0AGCpE7z5NQo0CJG06Pkw8nQ9bHz2ijcMNIUvohb8WadwKTaP2kwCIg7aC1E
w9BtMe47yOiMyWJRIFZsMVieWqbFNMfSnUcu6ZOrVSVx2zQMkP0NV6uFQTM6CckWOhg7pAY8O6lk
/JHNkNEiz9vPwBMqZPBeuTaONWk4EK9K5U1T8uf5M8hy27q3AOZjPy53g+1DB/9/zJ3pbtvYmq5v
pZDfzepFLo6Nrg20ZsmSB3mK84ewE4fzPPPqz0M6tStx7U6dOo0DNFBQiZRiShS51rfe7x3QuO5d
oTtHz4JZW4dqdW5y4JEATPVjFRqPhCdMPK3GwibcBEzWh8I+QesxywIrkmlQLXvEBZSp8TXiQLlr
g0HuhFr6l72frbuwEQvDp0SSxO9tJzwQN6Xce5TSqVZM28FehK2+IkMmXJfkWF8qHroxx+72bxUr
fpaIxOLoy9DIGjk4ilupdv7VHw9OTkd7UJovf+xCZLUpgrY42jHWqXOplnW0MUWMC6pHObNK7aDd
BrOWd3rmzc+GlE5KGKJl4/LoshJLiabCOa9rbnIQaQTTenunAqc7qmadK7uK9kFrlyvFRMfb2dCn
CQA/WQbuwtMWGWQEeLSI7ZryhHHe+FwZiLItrOYOaVSSPZ8qjwbxuCcXadHS6Kycb9prK+gUSBZQ
Wl50DQUR2nX1Tu8cG2eBkhgzxV7krH6XPUGOi7f6xQL4x03r6xvPaujUYB2pv8fAdlpv71tZ7eTU
XUop/HeYW2f42bOpGnQOC2AfFlL5wKqJh+Gfz0Z9ZORvxC6sHRhGlvqRCpBsHqJCsG2VYbgNoUB/
HGITmYXwXyrQFRh69krWTvOomupDjT/eK2SsZR8P5JiqKXxtm96YRB99AqPJH23AxxHw6960ANYN
wymQRyjbNxJP7Wk3XuntEq7WU1wz9kzsumJ6cAdpkovSbuehKzI0sdJcgnJCv4S+USIYsZ0JHvDQ
PNPcg/sFz5Hei37ZTlsBAZfXsYblA/lbtHKmzfkFL3QW5P12az8idmz+GDat6s28qU4o8uToAUoa
XiXlZJIxrYZwropPSa19mrcMxlcW0PCXUuDrjeKN7dUfz5RwwtXJxl3lVYhDYG65aKbGjxl44Nlr
/cehrsMl910BFY9nYM9M49OzYNqndP23V4OWr5Z2+dt75/3zO+b3pgEu1VFvvVZAFzvDHqO16sT6
owx1MMQYl9kuM69nZkPYGZA/h4dOYkuvEv29mQungrzajaAbEUf2OGVEYZQ7AZyuM1w1CoGPlhVk
+/mtddUUgOZNxD1FYKGrtf5FMOTRhaVhfxErrIYGFgD3bZ0pqwSt8CUmHsx7Cb4yvqhejKCqHnvJ
ADzx9Yd2CgrP9WhPgGhAKvB469QYXiatH1/75dAe7SIlzkdYyUOZqQcF3rEh6uKc62H1QIvKih3l
Pg6kd2sDh8x7vRYrXnto7k1VKx/iLhqPUF7axUAW+P2oX3pAEJtsnNjZZmudVZsRlDg5+wXPh/sq
DOJ7zGuULa5Oynbe7Ovwfn5D7UyUKsOyyOThn89/qCu6EZL9ZMbW2i+9jd7Ms0tv49g+dEFVdY9K
n0NLIW/lOXCc634M6rvUz6pDX0OjzDEvfYZbgIGL5390kCDuLAW1JZl+xYPhg0aFcJbq7knibr8n
tpS28LSpRPUdUSr1Oa375rIhUxLHS/b7bjXg1lAkxwF89V5NAMmg7gK8eqdi6v42o6bsD6huqYhz
ul4abI19kwbNrsSQ7KibyTbONM4NTLzVPDz2DfVgqZCYqEMvYm1Xn4fYwGRIFdGXlogQTdSvnNvJ
CaCt78ygJ23Iz+plHwqsqmrwjbhx3I1zgPhJW6XxyvoWQ0JxTBNKtbdtxUPz4OIjnjf9vVLkQPlU
/9fCHyxWGkp5TCNX2fNljR1JAOZpGCnGit67mGuLOCvDaw/gZd5CQYb6q26tKb8U3ghFeqehVTCz
oTxXVqnuuPLtbTcyguWsG7eUY9a2slt7r+l6etlneF7FnaI+pLL/3ODI8TUk0oXF++sAp2WBB4kf
d/59p7eQ7AsmH43f+aK0eqIy0phE5oy5aNQb8eo89UIf121UKEeqAGrZRpQ3DcPxMSU9a1VKWT4n
qrrviAB5CBCg7cBR8YjG5QJKqsfinstCJS14IggFtgEtR8uZROvYf6I5TzIWj0cRhLTKDHLEKgQg
kBnDO3SMUyiV7n/BlxW/9aAijUTeewaAp1EgKcHetF/oNR2+gL5GDV+swSfmgs5+hfcIm0AB/cqF
5LYnqauGu0GwbePi74aop9+ZU62lGmBchQltZy475n3F8GA7ODr4mRFvVGGH564X415He0r0ME3k
eV9ZFJ/yIIbnl6KHb2mk+GvcN1SaXmzjMzpR2ibOfpPmH2dVUaPV/t7ulJ3iq2ifymSig2lTYg5F
TIORW7as8/iiKMzhkiAihe6UUxyw7UFw1yQPeStwQg8LubFwkn+SmAZlVd5fZaEzkZYpzqLC1rcz
IxgfuDW2Ne69aU7ZCxbdXQ/j+qxKbxIrUm7MQmuOUEvO5WSKMz80eol2PHYve2ynHriATinN4ZfU
ZskaeHGOzFa3LnxDwYokdZKjkgxEvnSZs9AgRk1ZpOIs/TBDZYl3XhGpZ5rI6jmKYB1B6kWD5xSf
otu5QqV+JrP6FJ/H3Bs3WhLJx1TixOhGtiAhq663de/T+0CqOWwJh/RVaDi5fSSjGAZQkhKdHAYT
Y3BHOmJx5FKiH1KXSnWArH1PDQJdcciHy6im5vN629rpaCmuw0jD+tBjau0yLT6QVZ9dern86LeB
u2hlZD3M/wD+ofXASsxd0IKzFzLv9St/chHywuSzBMNaWq2sr+yoBmOt/E05euYRk2axpm+WLE3H
uW+ssD8R7dze1cptiVvlfUjld8iCtD3Gnn4jc7u84OOggMEjqV2VsCpWyRzdTWd0STXa3RTacyJd
/K56TznM9Y+OWUdtwEwONCakiPyzlRX7Ov4b9lbrJNxQS1Rb1XPPQUl1rtkkJYYZhKGxnbK4ZYcF
JQzHldoHxVOTY6TgtlpyFU8zqReppzyBZnFTBPHEP4nbDjUX3Eqjy5+jwJRHoyLvgyBGf9d2Jq6b
mXUfUUvvsopUsvlZAAaCmsEqti2qtq2P6uUThJas6ZbOqPu4b4pvLzUKo0UJwY8qcR7fMMyLcPqS
zXWbef5B0VQNu7AhusMRzo8ORnpOtHG4ipU4hVXRY9s8ik8WfOKTDkVyNzrGmeDMZGfDH15Ao1Hv
M7N49YqoeTU0OlRGJV/GlPYlwez5TYQ/486iGqmI1NpyT+c3IoNxLUjf/qKNqyyT5pdegdameYMN
wRY+eoTDVoYf81pgX/pcvmISlT8TKehttLHr9lozWS+3bnoIJL6YVp6kz42Oi/LUEMhCfQMb8xNN
5uGc6C1Ra9jREAbjDB99WJJZ1Sl3mgGZ0hzGB/i11TGsVIj3E4SQl9TOTFXNycEpjTQvg7WgBefS
Qja4CTrsjJdEztzbarcDZxOXQnPsUz5g2YAAKXgpYtirmbiptUbepkUTrJH76btmak1pbX2pM3id
dRsmeJKYN0yb/hLpY3aYV++xAlaJmCzSKXhbiZ4oMroIWQhA5qTOSqBgoALACyslbBpz3PFB8TqP
jMFSPKQezEIle+acwxU2R9JJJCzwVkVjnTtGeFaNCdXSbswxZliVpXuIe4CCIqCQTG0g1lhbgotP
voVm/JF1nHcRufmDI2LjCDGAenjqE6YVQcshZApSRLz7ApTtVLokWWP6sNKFdZwRAQfHM8DG8jLv
y/qcjwxr5qh1K6p1avreYfQFfcA+whgAc/JR7NLEheraq840lbpv56vkVlcgA54dz8xv1FzeZooj
bsIuOptaxehLaMQmaAKUDLH1KvrEuy7t1Di7rntCB/nkJVNVXCDiYvnxFBXAAlFkyOuGPv+i0CCT
JFCLUPKx7MwD0kpw5HXw1p0WpfhIoMpOlYsqvmm6Ul7VjQ33iF/1HkodNve2rr80sQVcWaafZqQQ
28ob1a/I3iDl6cotXbltg8S/SGJo190QV9vGHfxrXcNwv29JJiowUdtoYZ/cUVcATHpoIOdNIDU+
qsQ1xsTIb17JaZL3/rEppk29rBJcdnRn24y1gtG8S1QsIr/1fDEFoMTAqw52WLW6fzvpqka9N2aD
sp2FOtWIbs0j8nHW7pTMJbmX4UI/pXrlU46L1QqioxWjQVky7RSo4mkl5GRITpuaYoZXQMOnUubu
N6QIF0+y1bXDvBTT8y46ViS45YQlXCtFeM+JVR5Iv9EOrUsuXmGgK/IaEiftuH0B7UImMoryts4r
cVmP8VGnCs2XrUYmWWWK9AAMXN561FIHrcQdUpAsr8GcvizACSwcp4IEr/Vo2L1tkxEGMYaoqmVu
EOsTNtDRNcw89E2Z4reDSYk8uEyyOuorqBx5vFYyRb/Vclu59AjRcjAVnReAbw+RwlLQSp5MxZoa
WywM5/WjnfXuJnFQOo49PgqELsWbAFlY0NR4jTWOY8G4AtyLLAJlZRDYTzQGd1YQ4MI/sQg1i7va
aS2Ej+3aT+niM4KCHFhEgVZxZe79WJSreQjxMlCG2A/yi2oaUdRWMP6G6RmKJ1ivW8BpCs1mZ+uV
u5rB+t6iqdaRRL1vHau/tmr5JfOHZWNWxiMdW3sXwuDevCEhzBx+4dsXbjWmMBbgFJMBpO9mynuQ
3A1c0iscWYyHQictJDUddT9vVnRisPGbkB0tMB9K31iXornIjT44qJTpJ41BsYeEus5L5oOgJohK
DxgqbC5wmLSKniHPKNP4MONfzgB7BbfQi3lLndAwG3/jlYtKFTNF/TCXP/MDpraHNs/Ly3mL4Lj6
MLIqwoY+rpk9KZVCVWYAtUJcZYnbkwlfFvuiUpV9WcpbXUwNz4m+16UVd5ftPkZulUAUKDComnoz
Rajg+Ex/+MbEZe1AZwLd2bQ5P0DP0okDxDBOHwgMdjT6fPOtFFfDKST/+/LtNuscjmya6duL8zsa
GvoWvZHLecuLWFwMDYkKwUhPVmgp0rreJ3ajY1FU0pts1lDsLtyeNoVWfLv45iswQ+ZEP3ZMYWD8
jl6QhYuQhOCOSCByM5LUWfq17Z1jskWOVo75JATd87zLa6tmS3uKn356x/yCrqQChtOYbed98wPs
iGsd4Swut3mM+adWO7sEM7y+0OhgYk62GtFmSqLUEveSTLD0gsvvoCCcYslmEx/SkjbT0eC5x2gc
oRzmbvepQIoyN9DaQT/NWPfEMNOGsLww8BNGMVg8G46Gue0kIYF9Fa+CMnQPbe83jynzR1OQlxCk
9nkm/idpd+GWNA+4ldo7pzQoI6Ws13gq3lothsPUvFACcafJcJuBeY098yFxzXFXmCWUeWBs3Cqn
h7Btvj2rME3bY8iPcNLdlq7WQRdnJp7F0g6RHYfR6B6CKil2NukiiyLr+tNb93QSy8/PtCI5C48u
lUFB+LYriAmZHVmsrWu90C6nT4Urrnudzk5ERu1ei7xd15oTXM775wdFUQNWoFSwuepiCBLQghBq
4ADuaw9+lCl7GpXiRcn6dkt4OjTDsI+f5mfEVSRvz972aYy8ADULkZbVjRGAclcUexuUW8FHpMj7
QqrljhaPgOvYbpUhbZ7GwHEnKvRwTLWyPUnLblaRXomVERUwF9zxk0xRWMwDehvCgcG7mzVdfBPk
UDg765Corn3oGkOemulhfoaIJzmZ+fZtow/1E/ZABBEFUNy0WT0b6LlDGAcqyxnNK4fok1V22cmw
s3qLN3e7Jg2Q9syoGiuAv5x+vRQPg+lYCzerjYuwt5Vjkpcq0AIhEkPcPIxhJ/cyqBghJlDJTw3w
HQnLPgPod2El7lqT7pZf+S4qgpeytQHykdCgp/GcvR5cMTDnjwaEd4fuyZtM34zNm3GMvXNXNhvi
8NSLjlKt2GgDs0IlnlkJEBXisECKcA9YqLUFeXh60FlAX8ybmJlylfUWnhdTv7ZPo09eqEcbxylg
rWvIQ7GdJbR4+uOCbuFF0zbdvqXD88cu6RDKOC+ERWEisJvKPmjmct8FIIJz4Tfv6yKbjFSMKyDj
kDeGYKjxMrlPgjy8bGMiU0GOBMZ+pn5wDcTyPWnai7cG3bzNwAVSK/ipUt83dqojx6NheSFgLj0N
K2bOSYauOuhZ3F0aOGWX68qto6VnwD4s6u4aD7D4BNH52h5iedJbffldgUuXMdyM12VP0pofOHio
TD2oGeCdn6W2HJBJwLrRpoeB5OqVIZyJ+5VP7J+k8FjEuIF1i4ZWu7etSZ1oOLdGKuT9mH/byqaW
ki7a/mhmX+hc4bxgWd6l6o0pxkRsUqVcJYNqncW0hEsy4wI1gHsrs8I7RCnEwtSdDCOL0N7CSymX
UdlpazcekZC02hSAJgJjo8YKQgozUyn0EjRpemN+27apWzZGbrRLtYnsazthwZcobrPqwTSv5334
fXZ7AZRCLNi0L/N6anrMI0WYwVlnyuSUnvWxQNKsC28XKc63Z12nvNo0KHZ0g6oVkKDz5NOMVlMC
DCgc2isvzC/yTs+eh8SymS+D8TawR/xhhqbdKFBlwSFacQXhFapAocFe1fF7jh3zOkoi2JhwvQlR
MkOD0KACVnYTbqAP4m/T5qQhQS+5cKaHeXN+GIMKd/zRvcbUtjs6tdviK80zUjNxbsplf+GmyFXZ
7Yu+OyquBalk9s5QCMGIKoK0RQGnP3MrMlH++VBHUjkFGKMda7pNhEniFjnZ36V5j/E8dGYMv9XV
28hr+tlxBGt7K7iQBjHHCmRic8lVk5+7GyZCIfW9uoRBZh5mCk2hUhCorOZ0gv1uKvLp5t1Rm7Ja
Y5XhNMPzULAuUaxMvcm5vpaZbSMiNHpxM79gTk55elFb+z/29eZ4rdteA1JJkBsEI22Z9VZ5JXGm
WwSh6h5gQFTLKCNSkXw5+ei7dJijpLtjMqqvzYQ022l3SRoyKh8U4RCrN5LZ9BEH3r2GRcBLbQAY
DdL2rqmhLOg+qbWC/RO9VBXsIaZQP4QB1eMLY0/mIjar222RNfahNKdh3p4AStJfbxVZMJqag/2s
1x6RuqjCTJqVdkI0kt/1NLcNndZzRHB4X7AE9HRU4LKIrlVragTJVMGGh8q+QgH7JYvu/LrWXmkw
wvFM/BJ2cG6uzRoQGuec/FiwRFuT8NXd092cNISO9jq2T5ineF801Ua2klcf3YRVd0wnE5lTNN5I
QovXvs5ytqe7suUuco7uaGq7GifGA93Z/oA5i7IjTLSHpGwW29Al6IGlmE3zo49vrJbVnV8N02ym
3tC9xuDTr8RTKTW62lH96oRkZ2KR4y90jOLh02mvSVw8EAdgP4nABRGjE3wX2LW2Sl3HvwY9gyVB
8Xq0cNA7ILjWdlZ7SjPFvVBCKIHDkOvH+RlluDx6hAZt52d/7At+3OdFhnkAzCQHt0/3LQjWzgjN
/nLoLeJsRjW59+lwQwZwo8+Yr9Mo6XGBHDGX8aJefWHR2y80pc+uCmlehejxVnDK2isZ0hCXFmoW
bhrnAF7u7bAXscmQxiR+8B3/qkBwPBgo4u2q7g9AXRgMW9SpHeQWrn+BWgilUZ073lkUXLq4MyRv
fT9WPZ0SKDcffvn3f/znv3/u/8N7za6zeGCZWf3jP9n+TEwHrGaW1D9u/uMUkNpVZV/r+Z/9823v
3rV9zS6fk9fqp2+6yxL+e/+W6dP8889y9G+fbvVcP/+wQShrUA83zWs5nF+rJq7nj8D3mN75f/vi
L6/zX7kb8tffPqChTevpr3lBln749tL+y28fNOHMJ+rtPE1//9uL03f87cNt1tT+L//1tQw+P//p
n73ivffbB6n9ajuqTV6FqQMiOJr24ZfudXpFNX/FuEZAyoGfpdtCtz78kmJ07v/2QdG0X1XNUE1Y
DZZmG6phfvilmg7Ga1L/1QaJ0umBOMQVS83+8PsJ+OGH/OOH/SVtkmvQ17riG6kffsnffu/pCxqm
7lgSkoOF6YNj6prGp8g/P58DfL35jP/m+UJtzL63FjBXF9lldBGuvEO/CG4O1f7ySWyOx6N3hBr1
JKzFd+fq20f5/tDS+POxbSg7FnIbadu2qU+vf3fsoDLMUO1VYOsgb+Jt2eHqzHxbBUqHHlVIJAE9
zTcMwYshMCT5ZY6a3/o49ZPGAETlKZcjeWbZZWKYsX05GAWN0GVMqh5ZLWVOq+Fjm2HifmnBz3SM
pdVEgbtuye6kn98loboOLMvs5Ip0KzeAZcqAfO8omZN/NQI/6PXPeHRmCJX6RIWo1jmw58HewvCr
gxyMFC6J1ZF3UnGWwhAb7oB1tBA6NM/UdvVKy4TZHGJa61BZmqpoKaJap66NV0oHLdl6uVEa+hrv
UF3tt7gPZTgCD42d4ipGx0iG3SpOcjNRNpZMalzuFBYhTryqFFXGpB0bcTGQg9PbQ3IXxnqBqC9G
gzKNBJAaJ/X7YGcQEL1SxEGONs9htkVug6OPt0zoXAGCQPXSS6LkQkezUIXHbozJM94F9crw2lhb
aabsMEUe0YFULX74ntuYR4m8K/e3uQ7tEyJY3hUemmd9oKhfWDi/4cBraZlevmZwbHxCFFKWDchC
RJXQ63I1VnbZwvOCID5X4Edhf/B1pcST17ScZBMRJhM+pZYRly+l00XRRYOprajXCeaWtOrNyV3T
X3aW6mEy4TmDqhGJEVNb4MepDU+t63kCPqQDFjyCzAMmGgsZYjSUL4vGg1ZCtpAMFdhpYyLcy4z7
b7gyQDtBIGlZlilphq5ffhFDMaRHPk1ntoux6M3syVDglNyxAvdhSlflqHyEi9vkpFrTmK/vKq9O
YZpATQbZXiqVrYavQQs6B+EjJmzu5NKPt05R5rvFXREg9tKWtMcQi27D0qLkWVdNrRGCnrkeF+iy
KFt1vB9bv0ofMzjB5msP9YsY7lZ1K93Y0IIBEl9ZiOJNdGapn7o6+ukGqc5IpHuwcUNHwUsAmz7d
3+mtQyT0gLyN+NLKxuxsldvYVGxMz8qLBxyaVNA30ps1/Wuq4SKD2ds0tLVLUm+rljj7sVLbheJ2
BNxoSNvkVQIPss02FPZ9va/wqqGF5TswGLulbPLBL5aeJqX/zH1iVSrVR1Mrr34Qx+auTSr6ZBjd
1m79WHRJZJx0MTSuIEgk8DvYzH6gkdJS+1rukXLj0fKEJhvRDpbCL85akYfavTC5/ff0YFJzIs+g
AliiadUQ7Y1KRnR8mKLaWCqRDfdNjonxkiSpMmml6RLhFmZGZkAVS7cdkwzCJ2hCkpHBSv1S84SB
rYRLyPUUViDKFrd3n7zhB4TiaWjgfaGl4uTovtq82FYaNWc60nLY0F9jjb0UXCL1XgfsSM5B7Rsm
DaYOca9hB+iXiU+0824VJcSqn2pB1NdeS1gW0vVLI8k9LUlzXYY2/tQ+Plxu4I5rdcRwbwp91KjM
dqFmZkUxOYwII1+gPmVpqxJtU1yOKCW9z55H+biRedBWl0YyIm3DQ8Ud1G6J4Zk/DhfUhl2DpyCi
cFJn9VwrsyOjhlQozYw8u1f8MUEdlxMJ/CLKonQubSd31K8usmbygPpKLTd4/UXJJmXMCp8YXFTj
c6gOgwd7wC88FCBWEa4E/DvvcnQjRpYSnyuXLl0dtWuwd0GSiqkRYu0ukpihIgA9MrFCWBr8HrR9
6cgVyN4QGWhaspBF53Yd6iU785HqYumaIMl3K7XBD7lsc7iVbovIjRPWuxkpH4ldoVdb4j026BU9
bPS+Xk9siz1ahQE6YcFdB8H1R9ZeSdunxtNQRKnyNQiNjlDGqHTTeNtpSVWe4WFpyQU4DEwYzBp0
8SjSJja4OkWvYYebqUQqmYWwMemuWYb7wOcEPqcmyk81Nh2Ux6mWkDuYpmXTZstAAM58KVLd7YDa
I2vYA3BbxToISiO5ygS+CudeYiy/xVCvCo+ZxCDrBMFL6T8CpLVYnbRelMJiUOPRPnWMY/1OVzh5
a9dyLfsBP56C1nQWSMQeqpHnjO5mqIvyWrSgYFs10RSMtAXg1imN6kleJyNP7fRFylivbf5N4Gsd
yd6iLE9N7o4VfEwbjpDu1oZxHnwjb7c0teFV1DiCtxtyPUgpZ56Bokv62lCKEW5/mfe7umCJtXA8
Db8ZwqdgVUcL1zIcwhh7Fzy5X44GTcOj5XW9c5lmddzuOy1T5d5UTdjVFg7o6pMpazHcBk2hlxxx
aLLXevpLa9LfvAztSm+kU9sJm4aToP+HM1sScKstWh/VBpYffp5mN3hp2wHuzplCyiVVhPWcOgyh
O014avsJ55suve7SDOgbhoCNhioVnosGozeSIFtjCybrrQiTHCCvkX3mXnUOpkxn2Y2tRI4q6Xz+
vERSxQ/VmU3hZxu24egWeBegs6B6/L5C0kRcyT4mRNyTN1JvVy8hTcW8uCzE55Icxcr+XA3Hnx+T
0vK7gpBD2tJwbGGqSIJVQU/hx0MOUmdRE+EtS3gS6ptiuzXhm8Hf/4vyT39/HMegeNVsImaFbeLf
9ONx0Jv4ZuDg+SxSc2FXxcrHhP7nX2WqXf+obfkqjqmZui4NgUSJ+nL6CN/Vl6o69XhiAuN1GimQ
oiAS+leMBreq6m+z1Lv6u4ejkHYMQ6UqMjVVNX48nERZ3Fju0CwS99Yc7vQajwvzKvKebHf7PzvS
9Bt+/8XgcNksxpuFlzyaNPrV6sWsb9T4SUYXPz/S9Jl/PIWW5NrDGw2rMLJ13p3CocxMvJ2sBrmk
uTQTaHrROome/h8OIm3LkJrJabPffR168qZkiU4NDQVWJY3G8m7C+OXnB5lP/7uvYpvcS9i4Gjqr
nele+/6k2X3ilkbWLujqQ/i8yFz6nIRewtIzoxdsX3WYSshR8SX18b01c2SrkbVSKIp+/kn+xTl1
NIOFnS4EOoVpSfj9BxnrGi3aULUY1BBbClraolKPQeds7y9ugD/fY5YjLWFarBM5mslq9vsjaU7r
UvZCrvRU+xApymfEyflffJs/jRfTMGEbmqZxDzsYgP14jCx2hsJEz7ooRoVVUirFKRNJvywEWjMc
ma2PPz97f/5OkLpVxIGaY0jbMN+dvbZEJ2brrMpys1/XKj6YhLf+/BDvxw1LZUUKyVA6qonLiSZ/
/ErIqfIGS3EOoSQaVm+TPKFQo63fpMWhjmWwTYe+3fz8oDZ/9PvLcz6oZtk6w6EuGBl/PKis0rEe
c5V2dnLvBDtd5IvK25KwuhDmHiOTnx/t/a/G0Ug606Zx1zJMBvsfj+Y36JksEGNMBR7sCjJYYaF1
IiS7y/7m9UELTNqMhpbDZKZq9ruTCW5u9GoByS2yyGMmGE511mb6pMndz7/R++uC4+gqqAiXoK3x
s70bREKFRCDVSsHMhX7CSxvLs3z/80P86aS9O8Q7rCQhAyfTVQ6huW2Cg1W7hk9qLqscz1A7/It5
+P33YazSdV3VoDNJFYjm3S8kiFqije1h3IndImT/ZaCMf3HK3l/nHIIbSDBL6tRS/O/Hi6AoiQPG
aCBaFlG7qpHKl7jUeyEmdOWyw3vr52fv/bDnWCqLPQe8RzdJc30/4RNl3lksAD16VkCqnrJyMV40
oJ3+/DDTmPb9fTQfhugG9V+XTB2okcdy2FuObsnyoqODXhHw2h3i6wHJCoFD/nj++SH/5TdjGHSE
ALVjqP3xPIIYidhsCemV8hXMb+nrT1Yn/uJ7vf+x+F6GpjL26YD7lBjvrm9WMZoE5vCXyOHopq6g
YK1pYS97407kj3/7CxncQYTdMk9JqU7X5ndTZa6hIBAs3PFjProi2yThJ9mK7c8P8v5umr6QlNMJ
Y1yw9PdDkFR86XUd67WxlxcUixvfdl/gmioY9sxH+lvw9b/GnL+HnP/x32HX/wuBaS7u7072n4Dp
y+embL5HpOf3vyHSqmn+6oAdT5OnpdPA4Wr9HZHmFcErgNLMCdQLfyDS4ldDUEsjo9UcoVFJTMj4
75A0L84VFcsGAbOH5YP6dzBpaxravruFKSMc/gwzMNMvI5863QrfXX66NGXWAWZd1x/1eIWLHvZz
2oZ/sM1im/Q49CH2MujLW1yFafCjBfYfoMHQWrtVkxZfDWWNA87SSokFDodVlnQ7M5WnnNajpUVL
Evk2I+wNoWZbm1QHGzJ/CuitunsQ0E1ga5dqKc/RvaqRV88cmen+VR1gzhGuYeAhq+oWkNg2AxqD
oVgmggD0BgPzyVxBzx9L1VjbHlToDF8JkZ5VT71OJHGGtX1C0rwReYj/bUsPuN7bg7IJPhfDeMZM
kKBLejxuklzTeVStC1iAH3u7/P9zM/zP2j3/C28Z6g5aXv9NJ+e/vnr+cwoF5fmH/g//5u2msWi6
0KswqDuFrjlM9L/fNCYXP6Uig5lj67Y5tWN+b+NI+1cyhFh7UppQsUJQ/ectozm/Ti0X+hWUsRbX
s/w7Nwy37g93DNMpFY/OCo3FhHR0Vr0/3jEhGTmiMhV3nZblWBEAIXFIizMQrrVvtEqA7y/04I5o
l44e4vg51yoAfRg7+Jd/TgyCbJew3PL8LmwybBOAsvyBDtpIMHxMa1gsyrJ38TbOna7aUZSE7bJG
wFRjlqQgoQFthwX11bFD0zwTVGj41440TJzlbdcSn2SvG+bZFNjt8M5UTdZuPUWTxjJVceFQdHhM
SQ2/AVjsq9MgIoakWWKeRBBjCf6N+ereL2kZT1Jaqa2bDsIcRdjEjHaHHjlRYAjMPrAnGJ1DOujj
eJVCLk0fZe/o3nMu6ObQmSVhAN9hYMX+EFPak7Aa2wiKIh3fgGuzIBBoLSAV5DcxSwPgXj3reE7Y
rH/IfTUgdljaXbmJFa1x1rFBTDeETbvCqgOUefIdbikBQi/ptomv58ZKEvRs31gYo2qnzve9ZYxT
PWZsKWqzp9DM3HqbMVAlr6Mc6+Do6uBXV2aCnc/KRrHS7kjfCTMEzb4f3rYo1poVwTmQjv3GTOjR
2b36xdcrHb6F2jpiE3txly4J7vDj7ch7PrmUFMG1CX4vT4IsCUF4b1pP6e2I9glsEvhsQkeJ27VV
dj1JzeVYo27ihH8lG5sUiQRs0/SJwdbMT/5QEcBWNb6s80WAKy7eFqJVi3WrkDW44vdO5TIyKDgv
vDKgS9EocsBJqGvS5GoY0v9D3Xksx42ka/uKMAFvtgDKsmhEI1LaIGiK8N7j6v8H6vhjSBQPazRn
daIjuhfdraxMpPnMa5rGzdl99daIS8BRAO2laiOo5AYvMSKhtQFaSTGqLe1Ck+iprkMKXkqpUKYj
kMho7EXYGm17Wc4fYuQJ/E1S9bW4r4YGjO7Mirg1KWdRdCmxIHXCEsEtB6AmnhRhIofBShlxot6w
RoVuT0S+KKwPI8EGoCVR+9H5USKuLPBvTpZkXbcuaNli+1lWflEh0OB5j7XWj/oqn/IsW1VGMLUb
lq76nWZTEG+RDcfQqwphuFQiPfpbK4vr/AclYhr/qmep0q6KgZFRNFaCauN1otG6WGR4+iXGVjka
nHIPCyFp2rC4KTJSRAeQZFe4ajHL5UP7qW7CpB9qF/JyUGytApPeTYWT0V1X9+pwYRZUN2zkq1Rh
U2io6OA4FQ7hztdGbINVS4CqmJXNveTliMIJQhKXQPET07zgQ4nxexkot3x0dI1AUQ+Bq7U9IINI
7itvA+BCAxvddrL6a8hDiLkCZfhqL8pJn7vkl0qxaaBStA4mYGqDOUeQ+fd+MxpH6CNd+EBKoEgJ
Qlo6WiVTFQ8AIrPJl9epaASAXYCC4W0hZb13JcZlHVB+n9TOhsoWltdJZXb9iuQYDybFRCZs3dRh
HV+ZaMk2jo7EOLoSfWX9LpKaBDMpa3RQk4zi/Cb1DLlb1azzdAEgsccXBo26bN01ShuvDAMuDGZZ
mXalqZMf2lVAwX+XhQkOx00ooAxXaVzurgYWHkEcXS9okodZjx5SO0KgqAv0u9GY73rTQaaQ4piZ
xfz3eHYkviMXo0GrWdLG4jKMR4gChWX5021jmXX1WCBStdLqsk3RcfL7l04QwwdcGHsAyKKvGjZ8
fhBMpWC8qoWavelJASCnlorXEr0xA4mEWrFWkShiYlkGrVliBDFQDqZLgc47LxXwQKOPy194m8kQ
RtibyQEjDxZXHTx4IXLeYlsdKgkhjmJC7yMsacMIBJBU/S4p/wI4M1I12Zhy2mZO30t1Colu0Gf5
wqHwbyM0oprbNgA53FkKkGbRlIbuUqZOzp/VixktGfj3DT4SbdDdNVx4aW73vtUrMhogcgnlI/D1
Ejar3+v0zMYIRGOLD8W7Aj8JaQof7bRstMe66nXEc3xCs06TUmk9+lkcANNrUyrVU9ZI0hZettjj
NQR/6kfbg5fdVlaFaouIhlOzKkq8wNxBDcPpFpSf4tkK0tD+GsyeOOy1JJboA1jABEJboEPluZne
whGRvQa5exqFQmrtIgDv8Blwi2iRpJ5wMhSmrn+CBzngiIyUXXOd1lhEGgHNvaiXUWmwQuzbbImi
pBuNetPwVCRh5OIHTQ9byeKhBojfphiSc6wgWwlKi1Vl2ZIOcXPRzsz8NOHW1XGpoyWaFOVG7BX0
m1QxC0LAWNoExizRaCEXulQWz+Tg0bgqFSGD/ZM30oMgzTUd6CBjugFKhbycQku8u9A4bOUhpekT
7PDQrSqHxqH600v9/GUYDbO0aVDTcDPCuqpeuqIXAjuhcQWeO6iQtesg64G8k1OEAKskCpRLNGBC
cKBSHSqVkwGrkl5yT0q5ayw/9te1gqZBb0990VaAW5FIxE+7lSUv2wLLQGNRQ8M732h9g69KLzeY
57FzJ9PV4DlDuS7H9nGAe3CrIHNmOVrqG3WAZpU+zjzhcnZDZ3M2m1IZAsRWeh2xnqgL0bXKjTKU
Xnxa68m1XDdWvNME2YC9JgFv2NdCbtS/Lf4Tgp3KMuIdLSAxOYbZzC0j78YRNjSsLNwDBUgRMpV6
HZSo2CrWtg2oqF7SDBitayWEWe4KANcqPFjB8T0mE1jNPZRpwUNSMChrdOpiAKKujL+EgUBrbORP
QwZJ6cpADaDBPkaQxrvWV2Z2cANHTnQLi/JaBVU4nCxUolEOIUdoxKDDGcc3S3ZLKqLncjdYEY3g
HD0aAaeUJEF91gS2jnNSIY7UZaWSn+I34G9va8HqrS1c23sfqEK1axIzjna4HXQ8iVZWTOUqk4uY
B4RMEby612XKhOG7yGZF755OPUXlPl91MIutn6Elop0lItCKAUg/oeJmBtZ0ndcYx+7NSkrHzBZV
lRUojVHD0D3TJeu6roemsWm3ChnCCZKib/IQYKed0LzH5y2ZKiVYCaoM9JdbtbFQn4nLYAcvHSWu
sFQDYVu3fqJty4A/Gpyn7mevuMyGkGAB31Q/0XjBfSEoMJrHQJADa6KE9gbRK1wX+dS2KxiU6LHT
atZTJ+rFNNniEtdWbB/21SozR3Avmd4UkgsXz2TQJJUfc72uo1WYWJl5WYMsku0iyrxqzZnMW2gY
UC82IHGwfUvBNJhAfzNfeUxFbqMdcrNRssmNVIru8pxeSGCXSVCUb4bF3B+Rfe9rC+7JaAouvXdt
OKB6YBgY8RmzN0PRm6UJCYjG/b7HxqdFDY72bu2i9m6lV4KSdPl15CdEktjD5roXYkaAusltK1WA
hdu86635AU4HaefFLSJRdpV3afIQQsVT0ttMBUR7mQupX25iPW2DH2ICWmlWSrCwp5sIBFBnqRiX
zHtsrQsl682u/AnPFZjpe6CLExKMCDaVuvdsiUZkkOqWshWv/76Y858lp9fFMbtrquOxuXwu/g+g
DelXfpejXkK/f33NP5V15v/jnwxVkP4liiL9Ler65H+Ud2jE/FPXoVbwL0mkxAvxzaKfrFgfclTt
X+SMczdFpDJJCvshRxX/ZZBZUovRTbgf0t/lqJL8KUWlR4QzCk0Ak04A1SV6v59TVF7ZSPQV8aVe
SWvdkbYR4I8baTOtmg1MQeNMsflPifJDDemf4UwFnCSoMbbuoi1VRj3dD216waNvjR3IKlirrver
sclVN7iZAsE/1zSylpVnSCC0zjUDoUzWjMrp5xmiuC40w+g/A3WxRqSzPTnAGErJwZdAFvL9n1bH
HY3Ckhh4nrID2ocUzxNJRtTuzBgM4yZRokJ4RUzdbO4hzQgzMgWql2DtGp670bdTJTPghuplbZWP
vhzniaK6ZQumt7+IcoEb2nS7PpNy4VbyPFGpf+ltNpXduoqzoLpuK2og91UK3KswhyH8lUuo5t7l
FiXy1ZhmnfcbChjSoKoWGKNDvtTJmyHGB8f28xxd4iamNLcDICkggyDhPWAXs/DGOlek+gDlxYzd
sVNrnPsMwEhroxOUnYUyhWbz65A4UYNkuBTpbLD+OuDAbYrGQkC8S9K+jXHvioEpWekj8KlatPtq
9H5X5lQ940XkP8PnaEunlocEqBhQJxdHrv5X2VOVgelWKnu1EaBGaHWGS0GigsXWCHhAywHokcBK
TANeVjOHPWngaiO8EG5jKc88ZLGLyFhbwAyFbZCJ4PlaPSmv4rEzw01KqkBK1FrBPpv0dnCGzh+n
jYwOtL+qRgBNVaOHD6MkZbcKZlVbTbLQY9fUocY3FuUKinkj+JJgI1Z4u1yHhi5HuKAKI082rmw5
/Ux+zBTodwaSlfVslTtUamSHPP/BI4I3VWXL0xCssoB72lFhMczNNKwbfDsjrGvpRAlqQWvDtDKn
CsD/g5JCsEL1yynEwMrDtK3wgyG25a5Oa2RqgvRHGcgGKoR1XMYuoLL6De3P9E6F24ewYc53BKRH
nuy3WM7ZQ2NGL600CfedMAavKe2+16whycFOypgahKrhxSFYw8a1wdDhokayIOxbvB2Q3Sj6VtqH
XlRcVkZvxoQvWIBa6l3SNWkKC1AOa8jUSlrJB0CwAZCQEf1ybQ6VAzO207L03mT8EdKbltasdZP2
E7zXtZx3YBEdVLjqbgtIDDmRKCNyWk8Sa+bWJfrKh8bI42xnIeOIYGkVStkbFkXSLzVAlesu7dNe
8kCU1mjiEkOmQgW4JtRq26+7VHYl0FP6SoQ8nV/Xg+Jr14PUWBi5ApnK3j1fVWRSGy/LDlUNJQSn
5sZALiBUwmaFenNjQT6GU79p8tiHCB0rSl0eFCFVa7ZSORo3oFC14KmqJ8SI1AnB15smBfBrwyCN
EFzoiUnDuzAvTe0xH9G6tEl4W8Cd+djrt2xzTd5VEqrZNkynLNoFdSl416CJG22bVUGcIRqrl+n1
oDQRXaJcIizJzIozE4rTAQhoON5YWixPG6Fq9cem1vgdQLfCZktMl6kXpTaBF2h8FPXhEIrKFgvI
ClOMNp2Qt1Gwt1QrOUx/BUQHxF1dm9RbHKU0EdIrQpaowQ4eVHgf+RbZiKe3qhksPLgV6LbaI9RC
EpNYbFV0s5W4k23d6sAB29RbUTErelTbAEqCluDbTKkVP4JVLBLQLp6AcEjbDrqd4g6Zz96ZAgI1
pGgBXrBVikSqaMCSIvKL9GifUVqUKOubPVT5PGrbtYC/d39RCh1BJh7CtYb8bdylTk9XAqUED6aH
b4xo9ccos1APKtClpp6VYKVB0XSaWqG2a2jdFBmS9QhQMMU7RunQraY2FEeh23gojAQkdeoArBHt
NOEtJi3PbZKVHOJk1zQoLkMkR+pjHL0r/OshiulmnMNYby0j4x91ogvJhTLova3MtQllMtttBnAf
+FygQ9HlskRTbS+0xdWkDw+el121vnFXNBDbBA9qFGIySCyIyhV+WdD2J+mWevQhAJhua7Jwn2HT
sBFH2Tzg21a7MJgidEbRO52ag9kWwZ0GTAoi64toGe9TRTmmyfP8p2SRCcaWT90nG+OBvJMOYV0b
jeN31gGLW+NWqMoHQ6KaWmtbkOjridwzTvCwHLRrQ2sfCgEPslbVwbhK+qFn59tlB+PRml9MpLlD
5LSIgVEZQshrTZmClw+p/IBihNNAk07RcrZbQ3kexuZXLalPXTuuAkqrGVIuThOL6PILPmqLulBQ
ghBn3KJ/ND1MrIrEhZLzwuG5LEL24oBbAaOkxQ5OzbhT1fq26jsk360i3vMWoGQAH61GXn+PxUvy
IpWNdwWcerqLKWC6pt7/bLUIqQWeJryTqzU0Xx36ILltrzTaKoXzDtK8lCGvIlLt5/rPqOWlp4IM
avSqaPWdGKaTY1i8V+0InAAmXnUEvd7gbSNIG9Eo+5WMVYNA+XmMn6hXoO5jZL88ryZUD7So2Atm
bDp5Xplu1Zb71Kq6t3yKBCh6pXwRSjHlVp/a6U7WQRojnJOSkpk8aHqLmxkvysRlw7f1Qoe9nT43
5EsXvHgNcHA5hh9nWvGwmx83Rwtz9AbrpnD60UpR0Q9GXLkRjiGjR1/2dzYMlYOs1ewqYxQrT/PQ
ffKC/oIqynQYk6501SR7qMUAp9wyJH+PqEFXgY8HN3GLHaSoSoBtVV2hQkjAMgs0tKrMfNKUod0H
WXFrkbKJsKmryKbT4D+gAcQ+KjUBNVBUuRtkyKwmq1cRLt8JH6GepcVSpIuA0N4q8fDSSEmVXKCO
qfca4OKyusp6g/o1jkR7+GnGnvJ58Eh27+8i0SpN/u/eo0IuWjUuXCi8aEh1rGTAcLeaHz3IPWS0
QRNcMHk/GonUcdCZt4FKS7gNxPsSafcyVvYdjlH0CPmP5xIgom28ZqgC9UWMHm5t5L8Q2vF/V0Z8
P1Uk/Jbm73Qyvy38EEDbhdS7ep4zFV3CKlNHBk7g/Ad90q/BkE6uzhXlmg38OjS9tl0c/UoGbqUM
qBT1aN86hCgDe21LDV6LcG4woItIUEiAwNG6KMIRETltijAtlg5t3WSrscHHEcki3TaMbhZ8EBGy
kUoI1Lgyw4D0kLBJw67YVXKFdVaYhu0ulMxtWhnl+1z7QzY/sZAryszUSUx/xDI714lhJ9XYI9uy
a6P8NrHC6k3PpxKRlCK4NDvlafLjCbYxmNiniN2MAAWKDCnCtvmIMmmCRyaGL0K9Q1ToFQ9ApOSI
DI6Jjlrdpu2TpLC7vtpEQn6ZFd5BrzMXXf/LcPaRauL6tk37FR4U0EA7xOUb7TGczTkMxVfcpg+x
zylUbYcAl39jSEL2itw+1KguqTaS0AP1rlt1C8J+FyGY5Iy5la7SkOp8I4n+heYh/FUSje7QHX6D
2Jv85kdtee1eRugdvIOzYlfQ8D3NskIHMCwvQropmBtx9qtOftcEnXKI36eUwmuU0VI+TdyV81wd
zWjWCXqBGAOgV94ViSNKsYZJ3yTZloeUsDrI6IqbEeD4ZnSsunnkAo3JFaAChSNKvIZaRKsGiV+n
p/xi46tTr4Iyd/qcJ1SNySs8s3gtGtp9EApDaoMELQX6u6gbpb6bG4q1l7kP3GYStxIyf5vcFGdf
hyb+qUjg17mge0wHw+Q50ymU5fQI3Lamy17gMYRWQwybVfFkf42eSvHYBUV3M1FAjOwhoqeG9Xlt
PKSl2V1zaxQ3gPGjK0xDjSv2I9oxRI61S0FRv5K0DMZMVFeOSHdprUu5+CCoQ7YJkUnboOwuT4Ss
CbxqQa9Q7UHs0JhoY1kVJb6UQgngAYT4UjTSCTXrzu0yVPHqnlPXi/jdVcJTIJk/ohmjGfcmxVbB
iOn4yIHbFMOdlScXWdXfBybhg0ocsA08FD2f4PskuA7SxYfLHSZU02u/3iN6KclOnHRKi1yLVz2H
XtK7dYBwEQ2vobRF0YOLrEZDT5aXVMERFFXc3BhhGf+wEEFR3UJrxtdsKtI3nIQ0WrVtXlFP1qcs
XjVIqq2CAcEGVw9zrPDiwgrfoqCJmn0P5N4/FOhIZrbgR5LKFrUYLDMln4CgKhAiwzURJnYA3wM/
6DgMhHiFxFVUk3j4TeiQuWTmo6jJaOlquDX3DwD9zZC3vxio4OJaqePxkohCKE/wQVSlz9zOI+jc
99KkBQc+NJrlfTLG0aH1WlG7qKxxlPdFltCrtJFj5DmwSQuk5lkdgrkomJe1MByEUgkTNFqCfAwy
B6JApyYQmi2ZYnylYiBoiyWV3G2g4H+xnRhS3RYarcaLgka+ihI9CErNic0youYQNsTt8L5iQPw2
jiJG99ZJXTnQwMXMtt4KSZRnt7KgCb9LT0dmoPWbCF9Ao1MhgchJoameU1Vi5x8JrkXhnVRBq6C2
iek0XBI5pPVFqtUjQhJCofQvDSnK1aToMP/ycHbfThMZG3fKN17jeAN80Zyio+Cpd6h+kSdQ1EmD
HSFyPlxWhNvGHcxnwXsh4oGmZOoF2s8JChWCWwqjIF2WuDRqK8HA9lZ0omoq5Pt6bLpym2eURn8U
aZpGh36kF70iJq7rn4EMTV9koYd6wxvbqjVxbJrTtJasfHAFiqHTTupiI3kfOuQR/PlatfoXUQ6y
8qk04IJ3ImoGZ4omp1UhaiYAy02Rv4MeWqKHW5STjcnLnrkS0bW2MQnZhk63Gn52t8HqXInmtEAD
6kCkqE89GQjdcjCU7apIC9TnaOdvpW286dfoUm2iM7i2P5WsT6UnlWFmXi1wqRk0sqh0qVBwZETh
npXr8ArZY4cIaGv8HtfTKlllm3OT+mo44OwUFfg7PGJ9Rid+QEuFUgv6sAhfNJuY2UXCIHYFp3N6
V1pVP7JL4+1D0fHmn3l8pO1+8cn4YIZFCVeCsqsvV9Ebk3CgDk8hb1xJbrROeDzcbqWvC5ZSOzfa
Z2QLZcOZd/BhtLms+GF2AzT/sTSrl3bfruY6Xu5YTo3UzpV3X60kx3cwm/mdPPAo7P5ynjTlDOBn
oNFUMPSYBn8eWQxE3KgL6Rjtmh0GeOTmW4T59+oWRQAU2yPn+/HmP+7jrlkOt4DwCE0pSI0iHVX9
yWgLW0SMosQr8vtBTsqif0ZBSVwEYUdbSl1MiuYRQqKGdJSuR8NNJzuB7Y2M2pXc2tYP472/yza4
y54ZdFn6XQ66mJpn0rszZOkIMW5X7bK1uRtuB2d0Gydcny38frmOH2a4qMIqsdkYgSUdjTt1NnzB
ZMfWnWDtPxgPwu/4pkSOZLCzzblxvxxWB00JcX9msy/qzZoFCKWs5aM4XU71fVa9GOOPv19G/tyZ
Ma9STAe6/XlDVnICK0E1jnMFXXExb3+MD90KB6R14pw9d/Pv/bwddbpShgGc3gLwtrxVurThQbHE
V5r6juxQ7ngwVtI+2hYb/erMvE6Xbr6Ruftl7mVZpc/w6YgrVmsOtDLfCte6m2mWO2ONVLuThbsC
OvGV4sh2fK39/fGmDwHYFbw2VXue4s+jloUISVJtX+fVlFhNmRKR086X5iY40mT8fpK0URbLaZiG
qsDikzWcTuXFt4t6HAhhn77qkW7HEViqc9M5N8DijA3Iy4hiN76Km65yzX3gwL3ex45qt5VLI9T+
D07aybHmLZ3Bi5bO6lE6WHw31ON5uavxKGzJidfSVnflu3Etuunac8rt9+u30KmgawT+2FB5CUBd
gYBfDqYHAQJyqf+ublAanGRgCXa+r27ilecaTnhv7btbeqS02XflvXpQt+JFfe4nfDFf6IpcLRa7
BiLLYr4kdSOyXP47Dx8u7WS89vwbpIt001IEdB39qd8Vzzhkr/215qqX3so8s4uWAcy8CB9/wbwJ
PjyGoliGKtoX7/OTlO7jjbKx9tXGOLeX5ol8OvuLYRabFYmAfyaaHKL7cFtu/oQT64iTSO/bPTep
+UL+brTFzm36AMNn338HKGYThCZoREyYkUzvhKRnXqKTm2YxscXbYLbUz9PCf++i33nzs7X2iXmO
7nRuNnM88+ET+VR9dMUUjupQAjHqi0cPR482yfemHlO/kvbfnwtpGR8tt8S8ZT6MV5EElX3sv88B
9Kjb1Q22EPvqun6IN6U7vYN+KRW3uwz2iWPdfz/2l2fyw3ZUFxSloB3RQmU5xT1q/8o6WyPY+eNF
xYhoAwLfyXfWe4m9vV3sq4dqD+HnzHGQznzPpYBMHJdjZGX+u3btyvt/duqrdwcywkndbeacC9FO
7tjP20edL4gPa436R6mixfteSJatF/eed25//g8raloo7slzhrI4eZ7YIdbKhHB62Fc7hBH6DVjF
rXrj7/wba6+s5McraS+6lSO4MFj/kuz7z1769+iLkzgOYhp7kf/ejHdF+CvkikWe8Ps984e7cXra
/z3G4giOqLRqWCi/xz81F3uljcpDhTfvTfgDSLVt2u29/hi6577cSZK0nNriWBoJPCcpme/u5pAo
NrZxgYuFFFw0W3vWJ9dfn7vWzs50cTLVyQy1kRcL+/dn8PKi6eZ75SJGM3xVreS1HJDwuuqFtavO
5oTzh/pmkZfUqsHrDPQzeSzT0Dbi244OoRen4A1fvv+a8oKp8+dVJiT9//tVWgRRUhY1GcIR7906
upmr94qdrvKNtTIcxOV25rp5UH6K23ZbrvHGcc9R/U6zmT8H8t/DLw6kRO22mIOCP5ffKnDay+Fi
jnmQEzxkP/zz2+jcfBchQEctx8q5AUZOZ7rqttOmP4BfceMzD9XXF4GsQYwzDYi4yuKYDFFZ4mDM
zCA4XSVgvm+La/1nd524c7wjrrVnnpe6sIUfw8/Iprd9fnFPMgACnTmPktBdklQ+9efbTobeoE+6
8q725Uryg+tgFrykl4gEZQ8QOxrerLzfzA4YYvz0/b764l6HLQwJmoKYbMF6/Dx0OtSVKETqu5zN
pnZ39HidUHv+fow/e/PzIZFEsNsmpAJRBE6/+JaWryG1p8nvjdu5lmyjQrtFSnaP2lB8Nis9ndDn
sRaBW2y0JXVS+V1SnUHs7woMlooh2H4/o9NTPw9ikWEAzSbTWEyoL1MfgXr1vTC2w/CzVemRR4b7
4/tBvnhzIQCCjJ2RZrOoxuLIZ6ncd10n/+bQvxaH8FZ1atLrcEOdEjd5Y6Oucf7afD/oF8cBmKuo
GYDHNFKoP3fth5fXKtR6EFXld/XkXylrdRXdoeiBwfsFPjI2MgBXBogKR3Mw+yLKUC/NfPX9Lzip
egHO+/QLFg+ImpbD1PELNLtf0QG1I9d0gRmsKT9t8r/+kNAwVahhig4Y6CRZBFKVGmkcPWfBbR8c
PflNAAJuTd652PH0hDOOzoJSrVRO66FYNiFBZMbPWHavxodgbTmlRQIlu8IuPhernZwA3QDSSmFE
pSyK3uBi/ZAexpQ4K59R011FFf5vUbJPM+OvN8o8DCIU1CUpvHJxfr451Cqipdi01JN7ipOzxNGt
F9nGy/zmDpAl5qrTZouS9FvRQllyzoVQp8dj8QMWJx3bG7rtVfss5ZfJTltj5fio3FrP+ZOk2fMO
nSO3s9HNfB9+usoYVFU1HnUCR8M0F/elkUdTEU7ts7rxt3T2ugv1zbrtaCxmtuUk76GT7kR3xlO7
INNAf4yWe+Z4fPV5VU6IQT1lLtgu3qseZ3HEAPtn9TIJXJA/00F3kmtYFBf0q/RrxWk5Mvv2zEGR
Tq68eeIfhl3sqjQq0lpm2AaPQd2FS15eYe3iGMiF3caHsbwMb+akVXC1/2bCcJa4bjWDvbYsxlGN
iIKhU9loVuKMRJHrOenp0bpOHOFyWmHY96jT8L/5LxaaUj/6JBqioifNBT9uiixIDMad63J441z7
lEBULl5pBRrdSS7PNhjmLbvYXcwQpj74YI0K5OLbJuEUQKk0nrs1AcAqu84fYI/c9mu8be38Lsqd
/PHMJOdT+nlEExmUWVLGMigtLYupmTgMUBWyV+0aeMHddBFvxGv1XtvMPYYc8YhzizrHiZ/Ho8EG
gRekBJEAMqj8+w/PiyzI+WywxXgjlzsJyVrd6demzYOyVc4Ndjq5z4MtrqhWwr2rYbDmKaPnfWg3
uGs78cHQ7HKXu+H6XKXz9Gh+Hm9xI4VJlKSlXL/WEcbFEkIfGKEjbH3ugTwZhh7JfBRkDREnHdGh
z2sIqgHgb1W9+mjKPFU7aw1z/8G6Mh5gcYF6uJifZunXmY1y8uGMWUMMvYJZYkZDR+LzoLDskA3P
x2P63rlzT+9PUlfZYMBoLZy9Zk8OAqOpDEgNnhAL2eXPo5k5qpeQr4/gQF0MJI6R29nwGA/F7Ty5
ZPPfDEhBnKhOxYiOCHyxVXqF1q5aJO8gP3bCtZytEOi5xrLyMku20Au3yeW5Ib+Y4qcRF5vFoukf
jFnyntS7MYkh7pzLbE4KVrIo8q1gvCNgDJxypil8PGulkipWIdXHxsVGxQlXWH3EDn6SNgxASKdX
43p0UxcwBA13zTmzX5YRz5/BZSwvLU022KOLBRWTBMNcoTrG9cHczG0GrF+1i3E9N1HO1YtPQsY/
g9HXMGdZollFbTHTEnI3Ol9HLKl33CmmjX2eKz7NPef6xXo7M7Xll5tHU+mis6wQHmijfB5tHPQA
WHJzzKt1bV0VpKeA8AQHlLz5oPzOdygB7IPNmUGX7+9y0MV2GaQaam7ZHJsnjHF/pttw1T3OwlXr
fu3fNFfZHhz5puvPZMdfTpXTriFgMksHLrYQipIm8kjNMa2jF9SAQXzJWJZ/P7UvZ6YrJN+zMNLJ
o4dKa6u3YXtM/GdDPKjgfi0MKqUzo3w5kw+jLOIXpH8h5TLKENNLTy0HcNPfToNbQ0QNSaPHBulm
sQdbFD4xB4vecbje6+nb0L6VrXTIhTOVw5Owl0Ta4CJGe8vkkkTU4vPuk8oqjaehPYp7f6ulP0x9
XYJ7UHet69mmtho2if4IjOfMeV6+Of+MOl8k4B9gOM3//sO7HUGDSpWuOzbDnSpfdOZd0595Yc6N
sHjVBKWRKyvrjiCs1gaaVQFsVURL/5fzWHylIC2FMKy7I54kKErcx6W86tozMzkpgf5ZLHp1iFRB
UjKXLcjREswhDAbax6C+J2CYTruZW0j5/YgBfEaH8NxjcnbIxeolmSQkld4f9Uvjztu0m9yJHeW3
botr2S3+ugW/nOBiFTM5i4H09se0gkFv7n1ftVXv3Cp+uSE+rOLixEpYSw8Gg8zBMDaRcz0OQm68
UW1kBnbKYIMd2/rBf7NBPoy6OF6ZSOAVGEwNeYPJu7fADBvDuXLAmaktFeeEGk+uKBx4mb3m1i+u
PMrV3s5YGZdJso/jB7SAqTOe2yRfjcqDrCBuRhMZZMPnM2yacDsyQjhc+FTpuu0vCv/++zvwqxGI
N/5omVFPXYZtwPJ8aVTEY9cRX2AoJV+p6BN8P8aXFyACdyK8S07YSV6mjFVfJKF0lDc4D62idabu
8v6HvJtjixY6geb2eNxZbrX+fuDTd4pA5sO4ixcYA+7c0BjXM+40bTuWv0F22t54+/0op7GMpmmU
pEjLcAIkfFt8pSAQ8zQajTf4Vm5+q2xTLg5xjaA1VfZzZf2TKS3GWmRjotJqJPXG2yAfIEE6fVO7
Vio4fZG6/8tZKZ/3ni55+D4P86z6VXmbrfHvtDUqmOXd+VmdXoaLaS2+lCih7BIpxlu0i68kV7kI
j5Z6XVxgl7emre79Ks+9ycvkSF4MOJ+LD6/j7KjU1cxuBgZ29/PsQIO49a68Pn+KT1oxy8EWV/2s
HVG0bBCU1Z2cpbwVHOpP9i9h013+B8OdBPJ/5oYqv6LzomnLeAPTm8nQGU7cyw4KPvw1P2XCRqbZ
9P0mmT/Lx9qADKUXzTzCTTqyCnv/8yo2g4nJtEn6nIa4GVwp3ZkX5dyfv9jtKEdMIqSi1xhDoHiA
vQhj9fsZzE/SdzNY7PIp6ZOgDJvXqLrOFXqs5s2QrSU0RASxQHX76fvRzs1nsc0z4PeNFDevFeQk
cbDWenz//QDzM76cjkJZiMq4pqEFuHgL/aBCKKGcXjErsQdV3ItWt00G7eC302BTeD53jL6aEKpC
IsLnSAyi5/Z5A1hIMWhNLr6OPt6XanXIEfAPlNH20Fmx6MKRucNuHu2KaqvR9GtvAnORoaSRnIsC
Ttqt8178+FMWh6yxwrIvK0B5AugKxXfFfu9HeMGWze9o/D1BREFkxs5Rlpi0uzzGvRPKZ5be11gZ
C/6uGO7rWahwpmhZP7//Kl9cb59/2yL6ktQhRGhMfG0DRx6xd7G1R3ok0HufPMmFP/iQPWCw8v2g
X3waXVWg7oCoUxRliWaV9cJC93d4tbxLCz2VHpeP7wf44uggG0/6BORsFvBb7DWzg1bSCP1rFBe4
oWS+K5TNr0qTr4Nw2gtavm/j8e77IU9q2nzkj2Nqcw/6w7WN9GRcNuUAMHGkQJKsgwwzR+Thxp7v
CWa93olb2I0r/DC2ntWvhTPCwyfhEuPz2JPF8Q+gn4sLLxJ1mDCZ9Gp0kh1SY3qcO75n5jiv2+IM
fxpjcemp8lQgRSa9+s/mZm7TwMq7M4/W/+Puy5bjxpFov4g3SIDrK2tRSWUVJdvy0i8Mt7tNgvsC
AiS+/h565s5IaKEYU4/3SdHlDoBIZCaAXM75Whz9/bzjX4BUAhwcREw+yfNWdu2fAvYDF+nlAIFK
1H/6ejwbrBxWlk/BT7AafHF33ZEdZvCDxOtx5ex61Er6f4YfNxMG65LeLFmbdVW1V9sKio5CLeU6
67xfc6bZAz+5cXTXHKqXrWLkfxrjOhn6sRC0RzgImaG3k4VFUDil7UOH/hVk67y7ANUu6/kIgmDv
+7/TXv8Twu7/n6Asq08x44aCDrX58RqRZf3f/42zC6I2IHz6KFFZI1Xuek79C48loP8HmWyooA3l
84D1BLf2b+Y3D/8EpJW1GgFPIpSS/wcx1An/D1LQAFDxw8D7X8BC3/pMdHShftZFlHr9/ZX+ccBo
Iv8RZU/9sMItoIfq2Eq+bHjkt87jv6Nrdwyk7dMBnjJ7SsEmDszQie6DwUaGCJhpx1cSfvqXybxu
QDEtQPMZpUD9byqcMAE0IDDWpgItw6nbna6Pvh6h/zXT/y5A83oZgIF9oKjhRo5ePtSHsceWFmjs
839lQG68bQ7Ns+f1BM4rGz3wXst/pf74AiCDAxfki6qWr9enMAhJr5wJAckHdCziJpGVnVq2fFib
1K8PbZDQ78D+KwUCIpcsPQCLJJZtf/ZSpNVt0X3K8uYroGY2YhGmz9f8lgTZVgHQGBeQFV3tAB0l
nFFP3YRRv7EIg57+PhteLWIoM9/pEVZO7BKghw2oMdIC7YOC/LwuJNMC1nlfjV+nUTemAFFIAPkx
xRItsLFlD1tJFNPo6++vRke7s9X5nqQJLsD+rhjDL00FEqvrn/72zvMfC/h9prwaPLDIAkDZiiTe
4v/MnepYj9Y9nRowlFZ7AHfcd1zeXZ/KtA7NlLkzoPMElFhJm4NqgOX9tw6wrht+wrTFmiW3wA9e
QOCHwS2OPoE0d3fCVu2DmpstfhXTFJohg9exylxekCSS5JRn7DMY8HY5CJluEs8Ktf56m7ulHaoG
cDRPmeISoSNKHnwQZG94OoPwbe0i4tHKt4EmUT1ZFaA0AR84gCK89rZazUzDaybs0V4IAAbkT9nU
O2AybP1D1dnkRtGszumVkgLJuPGCocqeGpoXIEBQfuXgJuw5W2wVBi+nv/bWDHA1oxkvSYGGAiN+
QKt+dbTn3rsD2df++gabJlll92oVU1ur3vfyPhmn9kc1zUdWkqObeaDRjMqt83IV+Dsnmq0dyRnJ
VFvwLkxYox6icsXLAD9hlgGKwgdPYe5sPJRNG64ZM5h1AeYNPsOEkcB+cdEKwOYyfbkuKYOl6dHh
STHHs+q5S2y/GmU8VMN3IUuKHqqSb2ksNU2imXNPJS5rgKJKuH108XIf6uhio843Dhr7MEyPwgWw
Sf3dA8xwWgDXQAHwY/7bL3B45IB1QmrIrqdL2xxn/zO17oBpTjtUQfifpwmwcwK9es2xbl4A4BAW
6Rl/pJ//sJoBxLKf/eCjJBv3C6209f+5cFRovtUrYJiiUxzsh4ns84+2yL8JUoEiz7oDXbfag/3q
wZ2ifZYBFAOE0OC1bJi7YZjvyxAUEG+npnIWKozGIMnaOtgFC9rtFcvHM7rk8w2reV/RUOimTZEC
Iwhw72ECxI57oGT8AD7m5+tqZhpacytU5in4gl0/mfwov/PGKLqb7LbY2BeTbNbfX5l7u1DSU2cm
SR+QRz+tPqAE6EtG0sNtH78u6tXwDZrmiLKLNvGDfHAAsMujr0MKpODbhtf8SAhMlX7onSCRtXMo
2PQEyN4bBaO5DkTfm96uliDpgUB5qIFR9yUvLO9Q9qr867av124DgMXpUjqMYZJxlaf3ghXz8teK
ZBD+T2GT/9qc5jzsQGQDYNeahBMFfLWS8H3VA2G8n+x/U3f8i5PinZePQX/0BJZsAbPTE0WSIUfN
SjbcCyk/ADDt+bqI3j+NUOH3Vn+EpFWeWX2UgPX32zIsP6LQeihl9+CH/oZ3MNhXqJluBX76ZgGB
bTLZoHJtHdSIuDb6/a4vwCQfzXqBMOzmxYzRhT2corY4MTf9ZLnBTQfcP/qu0wnKyTMvSJoOdMWx
m9syil2ApH+6/vkm+Wv2SzkAubKyC5Ji9FLUyzIUSrgSCNc+Y0+yU+OGIZvEpBuy6wivt9c869h9
RSZqj4rsMygOHq8vw7THmjE7zeiVOQC0k4E61h8N486vBrh+N70MEZ58q6Q1gNgLQnG+hGX/0JP2
j47kG/trkotmwUjdAlcuq8NkGJbsQziDJmyoC/HVccR0uEk2gXYwl3kHXndFw6QIbdAVouM9te8d
3Gb58bYJNBsGNiOAmzsblYk0B9Z/BWz8XPin2wbXrHeoQGBA3CJMUpk0YyjjsEm3Xp0GrQk0220o
AGLSYPSTDiD2MWLdAh8efbvtw9cdf3UyumVXAovTdpIxzAEJRXkQs3YobtxUzW4VkPMXCQaUBKBj
4SMIs4/NmLENp2xQSr2ZhwoH6EwpI4kvB1D5BFzsOtRdxWM0N7vbpKMZbJPPAMF3Uj/JyorfAzPc
2lXAS3u6PrppAZrBFiiVLQcPo9NUfETzE2BflXNyhmHD3Ri85m8SsVd7C3r2QqK0GZeqjj/RNrwA
OvaDvYB4goZbCCYG5dRTjQLUn4Ds7XEtBESbj8weD38CmizY2gGDjHzNasNymmdae1UyZsN0BkM8
OaaAXntiwvVvu574mu3a2RJFdVvVSRXQc0FB8lNF4S4S06/r22wSkWa/Tl+iNM/1qyRrggK5qobF
eTqKDRXVGsD+c7vSK/wAVwaGhTCokn6576gHZGMQp1Hv4LgMXPCF3OPxtHIh4Y/tXdrpXjQ2YNbu
7Xn5wC3QFc/WHuD+4BxCIyVj92gXOV5f+CrAfz6vUQ/+1reAj2P0MwQLkpLa4EksD6WdTADK7rx0
Jyq14WNMGqKd2ZbfeQHoL6qkBW5ZC+DEMUZOYeNMNQ2uOQAHvC515jlVEvD+XNHwoJg6qlptWKhJ
NTQPAMxNQIQEi1rPpJdJjU7szn6xvy5+0+DaoV2GQ2EPC6mS2QXNDMLSy10AuOmNG6Vh9BVm//XB
MYIRo6I0TJN07tI9AaL1KajnaOM8NaiOp5l9MPnO4oCIJgH31ojGpQ6w3SL6I8rVsJtQEXxow9nb
WMk65jtqqmcCbfAyELAf4XIjfNBhocPnsEiJUsyKyFNolQUiQl19ykHyvbE6k+w0jyA7QPUBFjxM
/KWXH9JSuS9AWG7+vmnfvVWXX7n9KGytqvLqEo8VULRZKf9sA7/v+tgGe/DWFb0ae8rQgdqMCDDY
kvvnFqxk5yDs60smAcZ1fQqtoO4/Dk1v6cgBrlcqEGslXZEfajm+8Kr/CzjmRzgtYHAP098DCMaO
BXqBUkQ2pxvFppk6uEUcv+imNPHgUbp9WKc1kM3dussP1xe2WsZ7eqYZu+0pOdF0KRMySXLpaGSf
we0DyjfQZe2B8RfEgNP0D02VHctmGTY82KpT782qeQFQj6ed65Ii4ZPF9p3bH5tSfkN2HxxXqM69
vjSDQutFIJYTlgA7n8pkybo+9tAgs5IfzRtKZxp9NdxXSmeDwK+grRUkagzr78prkZjyEDqTGxtj
Gl+7AAxpSsrUdQowLAJJcipPNBo2mgxMQ2uWXva93dtA6EuysNpPufv3nI5fb5P5aqKvpFJbeZ+B
b0wlbtVb8cTIDqDzW7HK3zgY76jNmoB/PXqurNl10D0Ca/iCm4OliicFLzKDcbbsHpfFPlfTz82w
rElM2hlOeOsQEI6lF2UzlN+NxAXGKeCXb5OUZtlzMIsOZ+CcOLZqYsm8/gBg22xDOw1mrXf7M6Wa
GYHQIsEp6z1FTonGASsER0UBnt1g+AQYV/8oBpTBrbguG07ScD7quEJhRsZuQSI7WTokmYkVyxIY
wQSMKT0YEOiGYZii5VQ75DsFBsQMJAjJFCr2gXiTfAYgdvvnJMBQ2nse6E7lJc39u/WEARr5o8Os
u5s27fcnvVJvx57KSYyLdZmz/nGeZqTI/F/Xh179xj90GzVc2qrQnxOtVGPkHHIxA32WPVoRUKOt
/gcZyalo0TOY3ZQsw1ya71LOFKTgQZzPVRHwr/gW+2kUZP6azwDN340LKD1uERhmWlXllcCIpWSN
4BI5g+nhzzKrHkaqvlwX2LvmiaE1L5bJAe3zwJ8+twPQVloHFM2qsLdeMKbRNUcWiQUlrOApOvc0
d4+tDWK3ktTV/vq3r9/43mavs74SSyhp2S4pn8+ZnHfpEv4EUcxfkzXcAVZ1qyx//dL35tDcV8OU
r8ArQc48lQ9T3T/iLrHjzP12fQmm4TX/VU9oFFVpRM7ZDNQ+4T2ypX7M1LChOCYJafcS3BACRAx9
Hx49+ix5Ck4yAHhEYODpw2nDX5n2WLuFiLoLygwkAmcnp0/gxPzkLcHGBccgHf0h0tGmGoomArsr
b3BFsGdwHwwFYWhH9ACdvbEA0yyaHa/PEZRkoIXO8vrvZTF/zD3+YoVbT2XT8JrxtnMZziFL/bNC
/Bb0JBOIpwGQ2GwdUoY99jQLtsB1t6bt6Rk4Ss+CRneDSr8BJeeU1v3zdS01bLH+7MiD1urcVpFz
icMcPCXkV165GypqGlszYjcUFcikuvlsy9Vj52OwR4Xb1mH6/mUHxqTZr101aAlKQ3y6U/7gYQ98
kF58ZpN16jMUhfrdiQ3hvaD05ERbZVCmHdeMuvDRdjov7XxGDS47umAme6jTcDywed7qzzBNoRl2
AVR72rQzHOvQfAIP9B+2530PquD7bRuu2XRWgW7HGidynmZxdrg8LUpt7LdBXfX3RK88HwRxgpxH
SOiYgTrykvM62JNxzncoD9wK2xsk5GpWHfF5BI8WNqFbZm+XApcGLcCAuQ0Dap2uS8m0FM2yexXR
FfhlPqcMrGnUK0BSA7algz107R6pAnHLJZcCB/btOQdK2Xp06n4589xx44ZlMm5sBNuur8IkqPX3
V6coL5qCgHdsPte+LM65T4YTLVqAyYFX+zYPq784uBsAICNv6Rl0zZdJigfQJ+yj1P942wo0G48G
uyUA45RnT9jRQ5Qv4kRAfnV2xs0Mk0lImknXYNIF+10KnkFVew/VMOb7kbLoIXCHrVr5dx8b2GXN
pBFH7oAGX9CzX4F2b9j5qX0IwgI08z/LyNoFI9DmjtcFZvC5+hNjlAFz2ViDprERU+yKgJ0sPIw3
MoqG0fWXRc1svx8XLIRlnXoEg5O1K8HPs/HtBqOjml3T3sP1BSRlZ3sS7X4Mhn7vsGk4R22E5kwb
maLrMjLsuI4dEIDBjFaZh47cJQMCiV+4X5hXq490mYYN/2ESlGbXNqh5rKD1nHM5LWB76/Oc/6GI
P28EKLTu3H9H22jwu+LrlWVHqJoAZXfgnElzqR0QkbTtjlRfgXB8qAYQltXkUNtfBPjSB4npQxKH
RYdEQQSCxa1HkmmN6++vvqGyhDUCZ805L80yf2KkBJ+Mz7YuD8YlaqYviJsPlGH4lD6Dp6+pwa/n
fgSv9060/BDmIF3Es2PZIUaDWs8v4GA+ju1j58kvt2mJ5hcGhqr5gcv5nINZ56OtBnAflkzcy4Cm
N4XjsY2aYwiWyQ7GWspzbXXLp2bi2d91ntcbKzBtkHbUL5y2C9j54Dw98dEqrB8gib7t+v6PNlU/
lx6K7OYzuJJ3VLh3qhFn+IStk2s1+XfeZkRzBUUk3d5VVJzDqH3ybPC68QnciTZJcOH7MdGJxaPD
NvI5Bn9AtMPeCyrgci090OVqGAr4ats9yBMtUAEN/W0uh2j+wHHRRIx6G3HmAzJdoZ//iVa0uzGk
L9eV1SSvdWmvbJFWQUq5XctzlFd3k3tUbXDGn8Hncei0NM7m23RK77bxSNrNVu+IczS1OSh0AVeZ
z167ISaDxhLN5gsbPMuNnSFlDK6ic+en3ydbzrc9dYhu0LOcQXzfTueCje19GBbsq4uDn8XXt+D9
sBtKFjRjnseq42FXyfNIrPrizIH44OCVu8MFr9h1EfFfur6qYreTxc7OJPgulcPrs+X70YZVmsSn
GbzFrSX1wOp3tqbwNANQP47ArLixPoOV6B044ICSZdP4AgyDoxfz0QJLJ2vvnb667fmg9+F0rVcF
FpPizMh0oLWdgHzrAQDXD4gjJtf3yCAgvUNSwALrUvbTOQrm6lC3NpiCu3nr0DdJSDPyekI5gi2A
9AFYE3FcoqK4o6NT3Qf5vAUuYlqAZueuXUnwVfQSfpGMBwuNV/sORUsb5mfwIr+xEF55kTYVBVhp
J3Gu7erSBfw5s9tzTdkXbtFLwaL7KGV8Y65VKO94eL0rZxon0M2RAiHWypFrXXXxOAk3eOSzH+5n
EDNvbLlpUzSrn5TKpUBl+FliDQ0lv7pyOdVO9PU2jdKMvnGywu9LWEUbBPmxG9ppJwer3rA503Zr
Bs3riKc8TfnZcpf2QrpGnEru3ZTQBrisFlGPohx54UrhHty0QDadc7lXfL6pigyja0d4PrcpDQb4
8gWkYjn46JR65E4PDvXrkl9P53cUSEehW28fPmonxdl32z/rGgVAg+/c1Wlx8lPnr4yWP6/PY9gD
Hf8xdEvgNdgEtMpoY92Ngyf3Xur9um1wzZ5BXU1rBxw656hwwZY+NP7O9ai/4VFNn77+/sqeHZRS
o/wZ54FIR5CFgyjvPPbSPl7/doNl6X04SIs7wShKiQs6WLB9dWQKzJV9OP64bXzNcqMS5LyWzWBa
2fzB7dFdUmeXABSd14c3CUezXBjWBEpriB5Mnc0BwDzurnTTmxJh0H7Nct2G1bKwKUehhax2QgAv
Ilu24Abe/3Rfb4epvam0ZBNNZxf5qHPre8veSlt5k2BQOfNWawAYka8UmRxVdaF9HJEEuGOgp90w
23WUf5qtrze7NBlAcHsV8nM/Nw3ggcBOPiiWuDlImps5J/EwBv5OWXRrQkOcGKiHb9ejBMVrHO3J
ZyYCRe9wB6SItLXFM5pKrDufkXZfWA3/MAUWKKZyJP/2g6TWxnrftxIA972dPZjapgPYPD+TgiPZ
CsTMoQVHXf58XYvfP0b9SDPxaUGJd2srfm6BrxEPQXVa6vDjgPpay7upsRK4NNqtnDHBgFSU42KG
8M8F2db5+zyJ7uX6CkwC0sycu4R0ahF4fVXC3lF/mPf4DUyIqJ++cQ80UyfSW5yC2MO5Rg7UcvnD
7IVPtGhuCqkjGfx2i5lbdcTmCKczX9Fj4cjq6DqyO1yXj8HY9SYZYATXvAqQRWmB1/hrGkn9c2ii
LUAY0+iasYcRn1rC8ZAHsTtKQ8ZO3ZO632oQM2in3h4T2SK0wqFDaMBhu6Ib/iyC8RNbij+GbNiy
b9MKNPPO0yiykFzABa/p0XlI5iS3lttcoQ6G3hYuYoUcR1Dfgxs49mkj4okHzp/Xt/b9K4wfasZb
+ix3uiiQZ964Qdw5ixd7ldfGY0W+gixxOXliC8ffYGWhZsNN0TFvSkf0LS7H1AIxeFWNP4YqtW+6
JQFT7K0NgJkyF/WEQHNttV8bP3rsGQpNrovp3R3G9UfT0UCJqgLhEEnYDGbmzmHApg77rST3uzqK
0dfNeX1JGooyz5CATlS3fMsyEH0j8HfXR9GBzvzz9RW8K/31Avd2ji63FEutDHOMSBYSutAdQkJk
pya0D1yf4t1zFVOsU79aRt6hTEk5jpN0YEy870SWHtTApsNS1OqIBtZiN5B03mdTa28kA0yL0rQ3
spCo70dbJarJz4Cs+uaQPomWG4vwdBob4gLT3e4ETway8C9p2u6HQI4bG2KSlqauUeVPgITsedJO
znigneXvo8yfjlIUeENI0R8LDyj2aD5tX67vj0mJtTNomHHNXLxgTPKwZSeWjfMHx5L5RjeEaXTt
CMozMVqB3Y9AecmmfD/3of996jqeb2iXYXydeCsjlC9txK2L14XZLlTWh6EqvtwkGT2W7KO0L+VD
OyQuqlERHwuaBhQmEq3FGx9vUFQ9mBxFtMv6ZQwvpPeOHtDufMVii2X7275fcyC08H2V41KbzM5i
78pA2PveE1vAEO+eES7KCt7adVHKEGznTniJrBem7j2vOrTOJ0t8lGy+u74AgwfUAZT9FreVrHfD
iyqmaafSp6gDmJefT3Ez3V+fwmBvetiYAelGqLzBFtj1h6Aizx5WNOaA6eBtdC+CjsZz6m6EfAzK
qkeR3SZFyx2l1sXy8l07gqi82cIKMg2t+Y2GRrMlUbl5yQV9mIPlYzUEh+siMg2tOQg2pdncot3x
srb9tOj4iLItuimTAWjeAQVPgZwGZV3qkR1sFK60ov67c9rjTV+uR4btwhd5m9sQiuXRXZ4HVszr
TYpvgwHoYeGKUOYPpWddRqYeSdGelLL3BQMIu8y+s2ne8KAGI9BDw94E8MJgnKyL0xEZLwM/zgFg
5dDeHZPK390mKc2YhQAPRbu41qW15AtiG7uszDZOY4P6/E6jvjr/SVakYkEB+KUHR5jtevdFvfW+
MaiPHhb2p9HxmxBfjcLXXTZ9dviXEZHz6yIxba92MRXOFHkiXCuGo+pIkVSoA2CA8yNa3rrx1uNL
M1sResOiUtgW4e6zGPx9GADc/PoCDNLRo6he1C+1aHA0tq4XAqRifmrgclx7i73YICA9jopyM6uS
IzY2CIKPalIPVRreg0v1iY/yLhPBFqquQYH0eKrv0az0UYd5AR7aDofOftX/20Skqb2fDkNJiii6
zGJBJYJX2Iexcr73Xs9uc0E6ulFZ076fmIQWtfPJ95C7nf43pvP/NDbZq7xeGdZYogrBcu30woPm
MDTgb4/IRhmHaWs13SfKIqMX4atXl780f1W4peNw7+oH5W1l1Uzbqqm+LGU2DamwLkvRevF6GoKT
Zysn+H5szQVv+lvhuGXmcSGDCCfL/JzODuKQIEvlh6kWJ8+bn7NguiwIV8aD3MhxmmSmnWV9BgQJ
QLb3CW3Gz20jvjkTfXGDMN8Ni7uP8i2CxPfPA1ePseawLo4C7iFxRgD2FTRf9vNUjPuszppHzjdC
R+/fi1w91joOfIzA9DokeeCfI1L9PTp053JUlc7jXcjZRyn5xv3CNNUq0Fd67OG8dxzX7xLZWBcm
yN5nw67q6Ids5KfIzy+Fu1UmZpKdZu8ek44SLOiSsgTDc1M9R3V4abIB4LdIj1/3Ke/rAXCs3i6n
LdN0LsnSJZGXtXsV1i+Ov8hdVknQ1ON6M4EObcPDv29Crh5jrWxCpaqBagaso+mZl1lfAPywtW5r
+XUDzYh6AbjMvo+GxBr6n2pBj7WDrNxN9gKKyrdy6tpgRidh3yUuSg6+DctlqFpwD0jPfbCmCHSG
vg+fcH1PTCqm+ZoU7eGLLbAntGX1qSone49dmh4LWs/7pfD50eMdj2s13Iay4Uaa6OqutDIFfNME
VVQzyrCtAXRUFfgzu40lmfZeczcsXERgDRZOdy/7yrwq20Wj3Lo6GAbXQ7ssKHoZpn2TOF7rPRTg
oPyAFG/6dH03fj8R/5FqAcz3uk2vLD4oPIsqlcLao69z8xyV5LSgJSuY533t/4mm3N75BAS3zPIA
NdD/gTv7ntTsMLmfPPCwuOLHet+bkbAtAXhLvPsqtz77Sx4HNpo1/Nx/2HwemgSh+aauKz3EALIs
YcqJ4JBC+VE5xVa/vsFVhJo7In6WWmmkRMIzKIedJoNV3o1T82WhwaM3FC/X5W3wenqwOAP0ZE1J
MSYjYWc5Oh/R2/VJROV59Nkf16cwyWn9/dWOyoYXdlMPY+LZPYl55OVQ9i3yc9PgmqfgA4g1+qIe
ExRg/Uxt8uRU1Y3frTmGaUIABpB9Y4IKO/YcRstywHZvoYOb9ldzAu0oIAgrFAh+jeBItGu3i5lU
1YGkdQgc3JbvepA4fr1tDzSP0HZOtQxrX2oXWsjqumyJw9SdN86a918Trg6o5DjgfyNLvyRAivs8
uOXz1Bc7MLb9df3jDTqqsxVbeYT6BY7TuG2KuwDVZ6vBz+H46ORykzvXoEiBZs1e3+e+I1ieVGkS
gUUWfuOQpz9ZfV80dK9KZ2cxP56tb4zTXdrIPQfwpb/5yDatUTN3XpNICAlIp8KdngKLHzrmP5E8
/OaP5UY4y6BxAC5/Y4dzPwVZMVvRpSfLUQ7zx0LWdy4rHniFDEt4Y7gJAOdv5+HgPmZTB9TOnEHX
Fg4MTxZVt8VFXR2KaaZLMfKh4Ynyww8O7Z5dAb5K57YAvhtoRt9k6JhtqNUm+TBXu4x1USzqdOtZ
ZjIUzQzBmYFLpq8awDD1T5PffIkUvcdL+fkmQ9G7jVtIvnQKHM229P/uUOYF8Fecm+PYjXdtsBnd
NZiK3mjsReiKSherSeqU2icpQbBWW1m2EdMyja4ZYuP4EiC2aZGAwhp3fORgRV03d9clZBpcM7Oi
EiMwmLoiKUHnfMes0Ivr3NuCLDGNrllYPQIGWYq8SGy3DY9DJKo70omX659u0B0d4qhu2zBvWs5w
0vWJxTvgpIvH0FYb3sH07dpB2q0kJCGxGaDfqvuZud+Vhe7o65/+flvEynfw1iUAzbcalAhZwhd/
V0dezPwTcd29FbK9lxd71c17VdFD1H7htR/7QI2s+/vZ+Ya47+H6N/w+Ld65WOpMKqR0ADsVCOAY
jE1c9ffFfKTpUyPJ7/8Ql6a/X/ojZU+8fVwyeUF+4dQAuU9YKm7SaKfqn6jL3BG08PNl55RTPAWf
Mv6p4fmR9EFM2d9VKWI0RU0Dv+PFd+V+k/L7kD7P9XfWfAqDco+hMfPifFN4nmM2yx93uaMOM/d3
Ei+cCHB+S/l5IfkB8EPHYUg/gn8GBEf8QaXV3kOhRtXH4KXicxlnY5dgEUuEcnnykFq/ZpEs5AOn
064n+V64wPvJh/tyPk7L/WJ1j1kZPFrDfAcIjBc2//7oIdtCZ/sdc35Pvppvi2pWW+DzXquihrsU
C6mDcV/RZe+qr9ym8dL+sFAphS/G5quKx3TpYuL8lFzFbTrFNNsKChosRW/TDkZWohKrZUnbd1Y8
TjaPU0DG7Sbg829otOEs1UGjRlDF1jm1c4DAot0/BfxGMas4D+mHtAgenWwLFsO0FM0ZTj5fKQD7
LCmXHmknWg2xF8z3Q9BtVeuaZtA8oj2CokSMKkuEC10oBfsUzlkOE9zipDI4Fr1ZG3hppGg8LIFF
FETZrC/2VdS5++tmbfr8ddZXj4u+zSdLof7hIiKok/LKci+8PNuX5biV/zBczfSW7QDFIYtVg8Y5
b+e7qWQX6VkfqlI+Bj45XF+FaQrNP1rZqKq2aKMLmixPDfBinEA85HV96MT48foUJkFp7w0BmHnR
jSy8LBTEXDQ/w+c4JyslW13Bpgk0+3ddVpfO0gYX34ULHEG3CTauRrYb55NheL1Pu5vGvE9JFlzK
WrZxP4twzXfBlwUbQRNDHEhv0EatS+S2s5VeLLGszYjqZ9mok3CCvR9OD83o/on60q2mBYNRuJpd
d24DeCw0a1/cYA7/mNhY5nEIPYs2/JMhxo0j961dtJ3tdDIv3AvvoyPqUH6UfXi2S/KrVmAfR2oJ
IHfpo7sMh6mMfl1XMYMW6wRwaT4WluQzui5K+cKYdR9wa4c02Wns3I3LYYTPf+eQ0Tu3CdKohS99
ciEVGBOp/4MXKkYl5n2fNcfRUqAYCcKvoRy2Sg1Na9KuRdNoF7CRUl7kGP20o+Uu9Ns8XsLhmfV0
y/xNuq2Zv1JlarfheueQ4XmYAXTo+59sZG2u74tpeM30+6hoXJE58uItdpQES9GAu67Joy6uMtQF
Hq7PYlQ5zQEsfRgiwO3yi6Dlri3VsVvSu5S39zna12p0SJdz94nnwNMO5KfrcxrMSG/tBlK3Xame
8gu1cKmjVP0dLfZt2qwX8PVlyoE7SfilYvlpLFAaUFDvuUYH/BCK423fr7mBvhBUgHmMX2TNT2qy
PqLfcsPfG24oevWeZ/VZNzczv6C9eufx6A84t7sCKDIVcZ9Q2/f5+goMuvWPCj4auvMQVfySNc3R
r6NvoFN59lm7vz68wSnTdeNfHe+gYedzGkTjBS0bH0VR/UX86hihGSrvqhMheEhE9YbATCvRLD1y
6KTKLBgvnLovUzvc26AMDUS9EU00eC6q2XgJl9TVbTpe6saZj25ZrofYEu1klfoHmU9/40hIzzOI
EneN05Yb/tKwqN/Al6/k11eZiGxU2l8aVT14CkRwmS/73ciq79c3yDSB5lsW2+KyIk53Qcb/3oqA
c1UhIwh06erGFWhexZLFMuBd2l26lDTfiZrkhVUDeiw91mxYusmLaGsAi4YPWL1wvKxYsDEwe1js
lEsQX5eQaeO1BSgAJ0rBvPEyBHjkOsM+69Vu8D0VB23zIVpKdNpM46EH08b1CQ3L0UsTnVCURR2U
7cVBmXmMVtEiDnm5xftiWI5el+h6o4LbLdpLv5xShJGXqdpHJcOj9ESdx5C28bDc0uKOymLNOxZh
zgfPYe2FtWTfTT8C7M4S3JiF02sUp6iuPc4xetmAHze1yha7Mmcbnt3guPTyxMgjaP4q5gZgQtT7
yx2r6S8SyuWxFpn66QQNQH6p1X0DdfK89ew17bvmK6doyiehgK2BWwQBnmzW8u6QNYJuEa0ZJtCL
hjqAMJXMlcMlaFQRxG3bkOnRl5YffrtNczUXrMLRXmhPmwsf8zOM4tKE9k3llWjPeXuQIB06Cs/3
msuA5+6vyRXNFNvM5l9v+3LNhZA5o9X/5exaluTElegXEQECBGypV78Kt7vttj0b4no8RggQknjz
9ffUrHrkVhFR21qIklKZSqVOngO6tiYbZbW2O1/P4rfnRv7G2WRZ+X+lqN+FcW8dcvBfT20W1mP7
5sicoizVkA1UgmWvmlBIv1FdwryiycKCHMvAPS6zOhcgpo/BGMnyECLl/UY0t33q8vu7iawKTUHg
ER0QPf6CTtwbT54RrdJ8/RyzeAfmp9tSXhMYuUK7xakrfAdhae66YxmxVCzuRki3mMPUrZyFOwR6
KocMEjcqFYG7gw7Q1nlhO1Evv79bIk6jYiIiR97pQKCY03p+XrSX4XL65fpetX3gMqt3H4gLyOcQ
F65QgnI+RbPtfvCcM13D+9vGN7yY9nFR4nFRZJ0GdY8zdVBzpq53L5i7RcRI8Vc/uAaa8MK8GX3S
6VVnM8v9NOEQp3Z7EOOmgAo5B43urdtAmABA/nex0AYeAToxySzU7e8w7H7MDd9CkVoMYTZptwNb
4oivXRYSfly67muhQP+X8w1fs+xSE14YN2EzgB4Mw4/8SzLqUxjeiJUy4YVhDfLFuqsQoLkT7cZ5
/F44IEDIpyaNZHV30z4yW7UZ70clSKmyRbtPJa1eQIVy1l68xdVsu7C6xpkAHtWVOX6hcNwUXVpd
dLDafHqbunYnCg+CdmTdBbP6J4yKnSB86zXEZhfjrAA+r4eElSOzMiiKJa3QH1vs6gW3j5sWzjcx
HU2UOHyCigRKZW4m2vYVKPFX6Uwb/v3x/8cF778u4ftjs7Kl1lkQJoeBVo91K37dYnLfbPiLHCgZ
h12rUKlg8VPXAVDm5WDN8v18y6EtJ5DZ4752s8pL1aisiVSxd53Z31VJ2O4rX5bfxwAXsQJETg98
ctkWYdbHV3HfRGVqPsZuAJRHRpoZHB4ug3YzSOt75YpzzcjkvbWtJk59WNDo1zobGejH0cU3UZoD
idoFvIYyy8Pknvf1MWy8Oz13b9dNZdkFZks81B5HnzlSZR5IyeV9P5aL6NFCoUsZbxzitk8YBwmh
nggvyqJZ0dLm1SVsuifreJsKnp9czpZ3xyCPxZTreFUZ54WXHFQ8O/FpaJHOblxfPj6kfBPs6bat
J7vKR/M52ifruTl5nZujQSZGkGzKH7eZwXBG5ZBmiCuiMrd0nG/D3AYZsKVb5VabBYwISSMAkvwE
cd5f8jZ1i+5AHb7Fm2XboEYcnGKwvfeDp7KRtw/uTF6IUCewKW0UXGz/3bx3j86ykn5RWb3wZB+5
SPj9utvS87WMbqIgXRoOTIlZZZSHXUqK8D5CD/F1m1oWxoRAQoeuGfMxV7j3MrLPI2jrxRd1pSUn
7un6J2x/30hrSF0HLmRKVcYUWkFOcxELkIc2cb9VN7fNwfAuCphW5fpRlaEikEnaPNZxvaTaGbfo
EWwzMLfm6rUop8F9F3c9l2Py5AzdbT4VGxuzmimEsodEZQ4uz6BUBXOiE/Hl9balN/alnoYZ0OwC
VQ1/LtOm79mOt9HG1rGsionEywcGfYgKRY1EtNWuWRK2K53NkGkxqgnEY+HcawB9dIZnnuVHLTqc
ykqv/t/9tIov15cn+TC1900cnkik73XyEtDq4gmIbLFz+/gvR3Vfc396HNS8p3n7uXZvPMdMycOu
qGa/QytgVuX66NHir5aNP69PxWaMyzK+O2GKlsVjRxHg1qrbgxPyCLzibSmeibErCsj5taGWmVIl
ei8in+xCKN5mzbze6GAm0A5M/ZAUmaUEEMZ56Or5pPW6cTP5OAcD6+B/F8ZnjZCJizWfV1QPvQvt
yNRE9QmCT/GeEDLseI55RGqT2tZyFpvdCkHYMlbV8ItC+ij2YQf1yxSmRcv3qr+tWQX8Sf+dVq2r
cp4cZK/JXB9BlVCAv7Z8ndx+V9ejl3qeuI+d6fv1zWXxRRPrh1pfULK8QZVXR7/QJsFTSEau+5De
RDV1kcX472ymtsgXF20jGfPldATn/j+Mo1Z9/d9bXOMPBRGeOIpUQ5t1HmD6YiTq2HZS7K+Pblsb
4/BZ3aYepg4VcD+fD7gM3UnBf3b1eFMt0f9DBhF5C1i+xjoDDXf3hMyd7qIp6DeqcbY/f1my91FD
5jMI9OsWeUu474L6SYbtZ0dsAeYtnkCNpHplbciD+DJ81x4HWv/FS/dTHcfebuDVjQtk+LeaepUP
lQT5X1fuRdI/NbN6uG5a28Yxzma/dSNnKhH42r6rgCF0nmOQiB1vG9xw4E5PedL4rshaT+hDJFc0
zoyb3H+Wv27C0gruSRlWqLvNsfiNJOBOqJtIEQPfhKM1IR9rsAHLLEpW7+jmPnCKsdyqtll2pKla
WDoThXzB5WFhcNKkLi4lT/lU+vrr9WW/JJ1/VvN8UzFkUdXkczR6ZS3VKPCwLCHiuKCht269l1nS
jcZV2zQuv79zLEBy4w4kxm3mjuJv3bcnAQx87Ae3HcmmXmHHNHTdElQKub+k4/xXFb7pYqsobPFa
E4PGynGlTohoP3TR2ziCV2sJvsrJu5O3Hsqh4bRViU3kifFSlupPrqy/JOAcAy9vlZYggGvocArF
Fm2EzeKGF+dyKoQsyzpTA0DAJLrTpONpUvK/QYHx5A83Mc/CLwyHjntSkUJQkckRxBQpL0eOt90h
37p9W+ZhgtKSOQIZKfjrsriNBU774acT808Am/6TKD/roSxx3UMsW9fEpuHlLZmSJKgzUXcnJ8jv
p4E9JczfiHu2aVx+f+cZmq1iIe7lxdiVh75onwXvj2hC+eEn8iEpyMaxbNnEJiZN90XSF3LBK9bS
8fsxZwOgQJrdB271mstbE1cThsZbd5jVlLe4pZTrUzlJjR5I3v9z3RSWqrFvQtBaVKMblIbbTFfF
OSSj2ncwxFzze62a19FfT/NM71TrH5N+3AhdNgMZh7a3OB7uEoXMahHfFYH3Bqz1HdghX0C/dpAJ
25ibbZsZIWBAi2HhVCXLpmj51oX8hCveaw/E6/Wlsw1veP0gaDiiK0xmCVTfp9X/QYPmc+c5G7cK
2/CGs5f9yANPIwAvdf4dkpVfI6T5ECbaSFktw5tYs64iURQutczienibVvK/wm92vhtspH2W7MCE
m/lj7PetbmU2SPbCnfVx7NQWNNc2tuHfvqymqpGNzEReJD/J7Dtfp5B3/9xk1j+QZuPalF0Uo8wj
LiCguPXy+RjymaI/ruJd83z9M5ZJmMCTlddTMOXg+AYD01+F0/wUTb4R/2xDG+uzgLkzyYe5ziYK
OjU/KKsTGJS3Xhxso1/C4bvoWka9l49dVGRVS9p7sHiHR38Ktq7pltBgAk0o+F+num6bTA/aO1VD
UJ1UM/NTFQXO3l1DIGKp3xyu2+BjuYDANymxnFZUbERROCtFVD3jtTV/KutFHPwiiPfDAKgJit3R
LhSTPgLe1OwJbYYn1i5bMlqWxTTxhnE4FIHjigverHVTkYzhbp5upG3yTbhhIktQfFI4IXcclcq5
RvOKfxQh+kCJ97T0zsY62mZhxPMxAdjfLSqZTQDIpxzqFOlyaV24biXLOWtCDWsuCpJHlciWgX7N
l+gYQoa2bcQ+T/CSeds3jFjetmOUkBIuQ2Ly1kKqc0KyMzdA/6+brMuWre0bAT0CKe3QFiEkvz31
nQnvPLprBjZ/yORBFFHJjXPDYgwTLze6eegt/dJkc1RVKUiqaTpsG8NybJi8bgOLGulKIbK1rx9G
kFSnMoweavAKXTeE7d8bZ/ayRLTPG9wq87UeT9Jd3FMQQ9TxttENMy+5FEQvhGeBC6bmPG9+QoJq
4x3ZtjKGede1JmjYZ1W2OGuUxv6QFqz/HyAYn2/67yasiQa+7usGlY4IfDRp57f1rsk3macsTmYy
vIHXzfFnhjK+VGD8Qj3of9qR96C5alJBxtvesEwYUwf4BiGsEFk0Vn2wR/29XFPkzc1GEdGyeUwg
UxldlL5qrwFksHwt8n4vAUfd2Dq2BbqY/d2xVw0rrSbSNxlYXg+94M9Lsj4nYGhM3WULs237xmVe
777hSUcsTUSaLFmSI0uSfcjjE9f0XHrrbdd6U/KDRvxywQuarKbNc8laMp06RtflSwualfzbbVvV
cGIQNnuDC9RXVg69F6asgf7R5ymi9VZR0WJoE0tTC/DsBS2tsgaCkHvdNw/jUpYbZ8GlIvxB/cbE
0YAPDOiceWwySAlB38XBAdDWYj4XvYjTEZnBri6cdpfUwRY/vW06RlgqSx9HWcsbMHjR8MfEguWh
cNZxIzBZ5vNv8vNuVyWkKJtRQQ6px6vHQPLvo6zvx8XZD5JnvOePslS30TT5/94y332rd1ca8ABn
XO2G/kV4PE3WhB5v2lZ/AHbHnjp92wGrHY/s5JKg3o91uKWiaTPCZfne/XWlCfUHIVHPTKpp70E5
aD8u3RaFrOV0MIF3AcBBfchRreugY86K+hMtFE1V7e+vr43lndEE3wlE0YVGLvJmSClUObanN37p
lu6o5JTqWkAmrHhywS9x/XO26RjREKuD0keD2oduwrdmKNCABYlFMDtuJDG28S9GemcMd5Taoa3A
q3LUVoeBePqhkcLf6cFt/74+BYtbmMgpwOR14/a0zhivHzQR3wBgOrvu+MPzUY9k09eGbcnwfPwp
YiKmJuDLZiGmJnOW9nuxNvcdKqk8aJ6oN78Gndjhme10fVYf72JiwqTYHIw6zhvnzJxkHtHOIDQ4
IdAmv7HPbFO5JLfvDFM3KBsIjeC4rC20GLvTpNznfNQHVjuPfhgecGHaABzZpnI5Jd99apE6Cd0c
BqqK/HtSJE+J6Lce7D7eX8QEMzXQhEfFJq6ztdF/c17dF7l+4ZjCbVYwtu844nU2FArDi5I76Vp0
SQrg33JbbwQxCeUoVgWvUkmduRG5NF1NgZti4W+TSgxIYhzgjstdPlEsj1bqb6gJoRh8uadU/Ov1
9bEtv3HgzWIoF79CATiImmOy0HQFFVUqdPC/6+N/nEgRUw0kWYhq2xXjUzK+ShE8ETm/qZ7cl63e
YoiwbE8TMqW8dS5ZWVaZGBI8rLl1tY+nG1spiQmaQm2xRd92iXSTjWgNHuSQ4p1wCyxoWX9TEyQG
Q6BudMz/LT4h+BxdOoLBorztDkpMtrfB46xqi6LKeNyCTV54eYrHsK10yfbvL7+/CwxqjInj9YhB
/sT2DGoHKeW4tMx0kw/DZlvDf0PG1ERn2DZx4yClov3eFeHGDdf2781iydhOslZLlcnKY+hPqZqd
M60zkg1SbhwCtk+Y7psQz484imhO783PPc6Dg6zp+DLM3hbq2/YJw4MlePYhezTBwn43H8jaxoeC
TN19B3K8/XUnthnBuFCTFWQ2nSdwoa5UMO5qIiOQJNQNyFWuf+ByZv2Z6BMTXVYnLVPIwHg2TuG6
hzD8cphDEX6eJ/CwhUR3O1EjFb/tY0Z6CWRYsY7RgCuLzM/UnVIoCuyUqB/DuX5BS8NG5LMsmok3
k6EYungey0x58gsqEb91723MwDa0cR5fOuxRd9dVxoZyBAkDIyCghFL79fWxbCiTzm2CGphDR+zZ
Xib/jEQfyiB5qN3hxnBtQswWESQQsMHNhATtow/W5xQ6MFsPs7adZPi0i4I4kROy77BEhVr73j0q
Y49DlZ9Wvz0Pkd5YJJsJDMd2i6Ud1YzbO9pG/ml4PoBImG9JMNsGN1xaeZWKVBRWADCjordO33my
2SRis67hywsL6oXIoAJKtDsEJHjI/eLHWG09XFv+uokei4aI9EomFcB9iBFTM4FDr3ZvXHUTOhaG
gF4nRY/TIER7hZMI95A0bIvd1rI0JnYsb7qIkZFUGWr0b7EWr1GVf+/q6Pm6X9mWxvDapWU85qDk
yAgtu12Vq3Lfh+Coum30y6TeHcUALQu6cBwDE9RpXpc1cL95ZKpvuwGYHHFJKATDjb8BTkCOZ9rE
w+diavvlxj9veK2HAs7cDQB1e24CYHd/VsO09Upms6rhqQJNDOgcwcKowf2Oho97KsIvbu8erq+7
bXjDVycPheYG/JeZElWT8g68N5T9j1bseH18264x/FWDjrRHEOYZ7uH18ijRSRQ/Iv5PW4pflg+Y
6LHYd2ZgZGbktwEt9o2GLifYPLeCvWV5TADZ3K4yqetLKAtyuhdAyd6NSf7L7fTv6+tj+4BxDW5U
UkNJaq6yPl6PXb7S1J/d5w4VhNvGN7x2gD6VLFcXXjtr7xB4vn+oSBvsRxEsG0mizQKXqb1zXVro
MAwpwx2pBg9RWiRl+A/Kz3xLXNo2/uX3d+M7IvEpgF5VphcvQLaDl8E1URuuazlwTQCZ6MJABxrX
I1oVn71Vvqp2wJvgfCdV+dok9efrZrCgY4iJIhsnPKCWukPO08e7tdaHUUc/R10fQWbNUs+B1h6b
f0ZFolNIddxd/6ptcxnOPbbxSiEb12Rd7nr7gEl/r8EbAeDatKVee9lHH6S+JpJsGldJyksu57IQ
iXv3CGDDwSHFswJJ2PVZWD5hgsmiYazBperD/mgnegHfNNSC3LI4TYyFLwtKO8fr37Gslgkma4Ol
1AFHrcWrcdf0Zj3sOgphc8hQRsW8sd9sHzH8PaQLJCgCiTcBot+Yq38XeGCdwpsUzJH+GO4eIT8q
VYmrDojth73qhnIHbbxb/7zh6byOB5xsMPbsOutd7g7uQz9IlOfzlmwYwWZsw9n9noR8qXsgIL3y
Lk7oj7hyPpWCPreht3WkWgJKYBzXBYlYgZWpsoIHDOZt1ugHpE3Z6/V9ZKlsBsaJzdy8VmOom0wV
w1sSu+B6I4Q/dl2Nhgexjqhuq+lUh1Oy4SC2PWW4ebhMfOA+cPegMi+ewXVcfgZEu9qTZFMMwmYW
8xgHN3Ndg+MLdTzw/nXsHEbDHrR2z3013jYLE0c2rpXDKOBXGVLYac/DoLkPvYTtqdzsf7AY/g8s
mQZDZQ1MdZb3UbuLxNDsFg4JxOt2t5jB1B5NQH0BhBHiB2Scyl0TLv8bOyHAxjd8v/4B2983nFs0
S53E+QojxCPfORQsgmhBue1dmpgIIhf9PlVDe56xIup35QRq2iDP3yDlDWil52/kI5bz1kQSaaC1
A8EnFIST/KAiufd8/SSqtUqHJjlEaosW07ZWho8vixdPJHJ55nMF3ysDuVtcNm9EqX/RDB8ceyaU
iEMpMNIhAM4t4HAQjDxMRO9K70XQFwZ2BEf+5CN0eWXyOPvTnTt8WXmw69k32VZ3zTztuOpPS3AT
GoL4hv9H2l117OLS2kFb+iEpo/pTx5JuY64W1zfRRguE6GTn4ok8LuJjhZ75mMyPYdXfoZF7f9PG
NpFGw9RSl/scjUN5q8OdosoNd2ug/ds4rYjJE1TokUtf4pU6D+Q+ouJY+lvwS8uGNuGX5TqvrkMB
+GIcNSxQYEJhqOSnkMbeLNKRjP3RIeO6HOrV74v8xhUz0gi20nZpKhyThUfvOfOevKTZeDG1HF8m
/9cEYhfqeLrOhtytwOlY9nvlQ4iH1J46JD0tdpNmxU4OfnK6zfxGWkH8Ts9VCfNPS1KCktqdH+c1
zjdQC5ZI8Ac0Mwp41HOJMjlkXCAnV4hDMLblbVURE8bWKPA9KFxAs6Vr7pskAU+e1FvdLba/bmQS
Y7yCDmVBqberFv8uLqI1nSHsc7ht2Y2wwRaJ7owWaRBvp/vAm+8Gd+vabPnjJsQsdKKI+wp/XPvV
rw5Q88bbTEIt8cgEmHmkRumyafG3aQFuUP3Q0vJEZ37mNxIQERNe5oJUExpGVQUSg5LtCsHGHThv
+vsEoJ0vNy2+iTBz+yb0gSGsMvBxF2+rxhtsCuqmft3fNr7hU9TL/TEo8zJrHKcQu3HRnZu6Ye6y
jWzHEvdMHdHYbybahRXPYpY/tSF7drrmSZL6BNnh4zrdGLlNmBmo0XGyQvUiwyWsOVb50KQM4sMb
q2RJ2UwaUDG4lYvrxiUhbFG5CMqHJKp+l2K+7YnOREwxOQ9hEUVlxoAhJH77ayoKkeK9a+Ns/ncZ
PshDTJhUyQDhrCP4cLyUuyCcpzSXyKu6MVuT/K8Lvnlw6m8QAt0va/QkPbILBu93Q+qv17eZxRlN
JFUESbKk1qoC0XAY/8+roNa8j8vQ/8TXIf6R03bgt4Vxk9psgthUgTF5thI9QDShT56o7KObOnOJ
iaoaeTM5CQvLrCAxa3YDeBH/WutlU3L943XyTGm7kCR65XNdZnkki50Ku1/oyfkUt+xnQaONg/vj
oOuZWIUInMlzMSRlFkK47C6kQOY7fvPruqEtnmLCwooZzStrmPBs7vrXVhQPSxWCcNbfWP+P1wcs
e/+t8Qkq27knpAQ3XgT+eufRo8Fzw/1dH2xVom0zuCzbuzIikQUgfjEq3dNSHecRVbeZB3/Hub7t
/mpCSUO8ZYpkACTcgZALaLO8l3bGG0k3RhvXP0uTCTHxpHylE8QJHNTSEy84EAi4Zl0xrL+inI4H
OTjshD4GENjnKpY76k9k1xOF3rilvk2Zl5gKsWQYy2aQJe6IK/3mkPxFk/pG/zYqDMJf4p5S3M3r
2WnTdvSHY4ybxuH69v0Y1eiZwLlaKXA0KBhHdHgbaIn6VYjyZ11eQMvht2mlT1q6fy11/Xb9ex9v
Nu8P9Nw0Lkvu4MIR6DD397P0R/6Wo/JHD2rsJrrxGZvLG9eAiaCK6AwLFi1vv68VgDHSKW6jGfNM
IrCm8EMGWt4SbCTJV9ktSxqGpLupDorerv96Y7QkwcQbVBsS5fLjBJzmLhH070nRLWjSxyHFM4Ve
Y09LwD3QpHkJKd6gP7s6Sas4ecnRZHLjLIwqA5KseYhDp8zaOQYPmNBHGhefetf9fNs2Mi4AwxQA
G9Yii2vL8MFNkn8gxHEXRtVGDmfZpSbyDGRaeDuDQFE2rFN0ugiM7smQe4di7Krj9RlYrGDCz9zQ
myJwzpYZem+OsxwPPvd/CApe1dy76fromRi0aIXmmlzWIguH4Oi3wclZNyKu7c9ffn93ZPg52MgZ
Hp+y9aKiDjrHtKzD04QsC4wPN37DcAT00jV9XYLcAcRg677r+2hHh7lIS6dQu7wKtySWY/znPzNF
z2SnjLtJOVGdO+clAJ3cXF0YSPxQHUOaNC9RHPYQI0RbwroGt5XZPZO0EqirsIMHOuc6pK9g93tu
E/VyfVdZ4l5s+EVVCSJoMDvnceRsr5QY9m3ZbpTTbFY37sWxHhJKCmxRhNLvTcckAIHtM/SU3oSM
NxzbNgHjtPMlqG2Vr50zaPzzNNfES5vO2yLWtIxu4tFY5FazXoRzjlTgHWvRdwfkJt1GrmaJGibb
WagHPw/HmWW+IMdGjWPaxeOXVU2H68b9+GbpmcizavVppZhmWcj0g/Yh01a1pyZwXufEexvIVg3X
tkiGcweN8ouRTCwjkws9o84d9nEYzxuLZBvdcOu2UWvjephE38p6N7ha7ovtV1fb6Jff3wWmYNU1
rtowcLwu5bcKENY9qO3zDXyezcDGqca18lw+cgfCeGW4x0Z6lpVc9sPibrivxcNMnrMiiqMeCjv5
uSrksyOGR7RGHQDf4Onobr3G2HaR4cVsRRNiwphzHrzqG5TbnuJJ3rUSxb8+fnGkvuk9wzO5zeZh
JXQeW5Y5lNxJv/4WdMtjIZo5FSzv9iwu3657hcXkJjItlgUXFyxHNk3Tehh8v7sTieduZAKW1TKR
aYnfxGEwYfRC/ezDX0v5k3hnr4/3ff77tv9/+fK7Let4Q8m0h2wSWfBTABxNGaqNP2+5GHnUcGU5
Ro1HPYehnyuPDrhGJgfPBbS0QenuoXJ0D1CKq551nYw7PxL8QCP44zAqfbppcia6AzVlRUEfDyoD
5dX3OY/DO4/pcH99dIs/hsZWBjF9Fbt14pznpqTQpoIONvCz0x7Ii/bu+idsu8sIV71f+IwtBcsW
yTqsDB+P/ozq0fXRLf5uwu8WCmmfBXVOIITih1H0w57N5Ozx9rGI+41Fss3ACFqOh+2rgphlsVvi
rW9s9C6XYEy8PgOLCaiRcFBR1FPhBDBwzXA5fZHBsAvWMr0+uu2/GwZOhimaJ88roAwtmrToyTef
qY2qkCXvo0am4QLPlDgVxp5DfjeF0w88p6NYABQQj6a3PnQeo7gXG8tkMbQJxhsmyqogHooMOKY6
HRBm96iuqr3DR/04oQZ2o79dJvsumECg25mrQBdZtHjDLgQJxS6I3a83WcOkdasqWhdkEEUG6nGa
OrJbd0NPtrJiy04ySd0gCQ+J1BlL1Pfii7sM3wjOozEIv1//87bhL7+/W5miTRoV1LVz7nKIwgee
bB6TgiVP5RirjUqN7ROXXfzuEzE4AKfGHYtMJFD/9ctsLPsndNJsJAeWDWsi8lpklkS6MXL7Zv0t
nPbZ596vOgyPzTp9Yp7+7K/TRsywzcTwDXAgJFPlEefcQ4QsHasC0nzt48zmt+vGsEzFRK5BuDKh
fV0XmR/Oe+4G9/k6go/UL18jJe4qJU7FxDaSNksMMdFrZPAWntckOTMK8Sk+3sVesuHVtqGNo7vy
C8lbvHJfRJK/ryKPjj14PW/qcPRMxFpTxuNUsSU5R8ITO4lH9P3Y1MVGZLVY2OQ8AxAnUHhBdc4X
rvm4ir7lcX3k7nrbQye4a//rCw20XLUrJ+eMJ5boa4nb8zO0q50tYLklnppItaWconj1nPzcJsW6
g2AdGgbiod27i1ogjL3VVmwzsHG6xdA0ahyJfHyhjb73eVvivuhsEYTZRjdOt2GNirIe4GWNhlzT
Dret+dgm9WbPjMXGxBifNZ6r17pLzg16NCO0l6phPqt1SyXU4sQmdmSkPtEBnpuQfcV3shzTuS3v
pDPvi3rclV0MQDjZiKwXh/qgRmM+m1NOOr/z8KmOLA8XANHI3HMvu13j5KfBcX7dFJbMF3Tldlx3
ix+jewyPUTqKH9SSfKKCLGnnDceSuafV3bK+bQsbMXaalwIva2t+ZtgBVVm+5iVrUo+0D/m8Veq1
rJsJHaSgxgZRrxOfQRmxg0/SFOLaJ38RR5azZ4BztqRxLJMxAYTgWhPlPCz5ORrUURR836r1e1zG
ZzHSG4uyJoywFapPuOsn51xGTx7vjmTKT0BTf71ufIu3mKx0vXCY01CeQKCu8nTKAUvqdiphJUuH
0Q82tpjF500wYZJMXDPiJWfw7/a7NtL/xO20dR+yDX75/V0C4qOY7w3RGJ9zwijde8yf81QK2W4c
27YlMq4Sng461gKLdK4qPKflusjv1kaFR9fr6o1Tz7ZjjYhLcP8pdU+Ts6yTLCnKQ62ESFWQP18y
g7LzP1+3tm2pjNi4hOW6jPWQnzvlQY4tF0GxHESn22JjIra1MtybJxL0GvmcnNeeKogeVO5xxtNX
OhcjPd00BxMdGJF8qAOwUJyLYX7Rjvt9CcKNpMnizyZ4b1rHauFo8TnjUfMuj4KfLWBnq9uBIe5G
fzPFOiEL0+TFqJNzCSFg31NdCqrAdEK82EhxLCY28XrrCs5VX7awANPNTsu6OMvQ23qYt9jXpFEE
/EZUI+cI3+6FBQ60Ji1P67IBYNePVDdtpJiWQ9ZEXLFSde0ItvVz7EkK6Gd0n/gLTiHyAF2N45p0
d3TYOpFsUzLCR0496NlKH9VHn1f+46jcmKL0K3P2EFSRF25UgG2fMaLI7NSQVBhiBNpKPl8iSuo0
3rOq15fb3MIIIcjZnCiIsLEK5LWpV0LNpBv1Fu7KEqBMfFrg583colCLRWp2fI6+k7V4vSRZK58y
1tymMuJ5l8V7F8pjXXoD0wqpyOXcS6G4SUkK/azoy/VFsu0rw9ZNAHELOiHVGd36V67p7lKiSGOv
fqrU9DNs+UlJsRGnbGVIE6uWo5HErXUTn8lcflIgFx0hNOtItkff2ldP9/uVN/+iFEtkjng13viu
JYiZILZuXgHM6Sqs4dj+5DmhachwoCz6iDad5+vraAkyJpCNJknfyTiOzrHuKCh61hP65rr99cFt
EzDOkAQ6kr4LNOq5UvRlHcgrYHNowKKd2usweL3pIyZSLRjJPAPSEJ8j4LyOPTCvqb+U83HWJTl1
wiUb9TbLSpk4NZBaEtIFw2UTDCgqKKXGX6sTqB/Xp2Eb/uKv7xwGquVQUC5kdKaANqRCvM2J3Hj3
tAQsE+IVg46JMEdHZ8EbmU6+el4K8qQqeds+NTFeFK1QPQj8ovPEwgcQ0D86CPGijV6Spts4z22r
c/n93erQiAGfzkl8HsAM9JffDt5zmS9bCDJLMDERXpQEyTpXmECZdJ8rNznJJv9NZPtyQR67LfBw
03zjRIzgvvKRyDzHp2iJkzZnzWPBG2/jsLUZ2kgKJz9ghEFP96zCoJZ4qIIGWQqoQfjaqbC+jVrK
M2nR6hKViiUf/s/ZlTTJiTPRX0SEALHoSq3dDW672x6PfSHssc0mBEIsgl//vZpTj76miOBYdRBa
MlMp6eV7QVKBy+LTktr2gVs4a+7xA0Bf/rvS4cIlW9zxFpDCGqRxOhqyNj/db/zmTP9/Dicmemup
5FCnYeknDEnP0cvtS+k0v2rRn8FFeVLjFk3n+wtBTK3Issm7zg9aPwkJpNa5j/pAgupmhiPAvoHc
Iu4bf/CKfKxAtIsPlOQ16MUIAFT2c57zwxS4l8ZDufb9D73veMSEc1UDBNvp4HtJBYLChFV9+UKk
aDYeWdfmyXBrjwyO01dNkKi6LPuIeqr+VjDS/EIxWd/sHIKRrw0hURpUbl5CuZUdbxicM1hyt3gW
VgrAicmEVqV9rsNJBsmYBU+0KP/kQ3iAeO6nxvZfAu0mS+V+8Yfxl9Ttr/uLcvOF98zY8PNhbJwM
sG8vaSVE1tKhoVFeqOG4BHQ5tMSmT3Y14UE8o/wk+JRvGN37YZKYOGTu5B1kXQN4jy6D16Fz52M1
L6qPdDiQB5JWv1pl6xPqu4CFvz/SFfMzISlNChg/eGi9xOeiVFDGA07RT6m3VYizYoAmUA4lvYvj
hcRLhLsML3nvWD+Zl1dRJkJ3Ywgrs2YC5YrMJjBu6id4guhPwGddWV8/zzQ4uxLFqjTtHzgPdu0A
5P8gc31mz+PSe8kowIepvQPOKM/ZsK+4Bcen/4Ydjup8aaOSOyFqHk6eM7sPypva4/3Ffj9dJKaM
c1UtPSqVZiz2l2wGFc1k5QDkhfUnj+2j4AY1238HMFquL6uaeglqK/rICwN1XmZpH6oQgIL7o1gx
WRMdl3Wi7UYbJjXpuj87tmOfGTj8N6xpzWCd/w6gGAvqWCVDPLasz6jOT7LZuTQp2dl5M7KwhWdV
jnCv/IpEbc5lZHHi77RO4zzQyT5vx2bxkkxZ5Jg71H1g01QfezcdNz6xMvsmQs6TupkLX3vAuODa
ylJSH9psJhsWupI/mAg27gDvrAn3Egk05028iwhLRL07JLdbDCAsNy7f/j2NvxPhTZHOWYxdg6Ib
fMglBzvn1XVR4kuW5RlCU/nZyvilaGeQ3Q5+RH118YApBZLubAfj09jlLzXoRMUm+/SK0ZnMa9ni
4SlMeE6S69y6WFZTP/Bw9CJZK/3pvtesfcJwzMCpit5JHSeZ+/a3Q+lzOjbPWu5TuCWmtmeper+1
w8VJCC2mb1PA1Vddj+PP+51fMzrDKYFHB8ct5KoSnbXWoQa2NxonuVXxt2Z0hk9CLIrYXm3RxO+X
HoD34KVv8t9hV4soJd0/wbyFrFsbhuGebreENZkkTdwC+gGgSH30xbLrnoGYKDfLwUOe5eVe0lt1
fgZ1LL+yrhrP9xdgxXpMlBsAaKkN7mxs41gEPuKqt5r+DEJ8v9/8ysSYBGyD58F8/MZLUmL97sry
W+V4r/ebXuu5saOmORgYOo6eO2HzxZkhrGaDZ3W0993DQaX7v/tFv6S5aPPCSbSg9iHP8+JJMOGe
7vd+bWJu/785hvA0n4KStk4CJachqjraR5XDf99v/N97rneCoKnc6WiBOscitRNgtsdj2OBFqKiO
CpVJtEfpjXRAVuefl7H5Oo/BedYc6n18K/NcSUZMYNg4Oguw1g3F0yb/1EEyF+ovvxpBIwZA3b7N
3Dc8ux1wNAdvGhBzlE0RdJmng+8VRTS17taVwNoKGT7thX0LbpSRJoHqxcXtwEzoInJs7LYr1mvC
whaJsjTFJgpsiv3LLXhsBcs/uG9/uW8Ba83fUuo35tUVTchw/W0nIM6cvhEHq+AERfhd0HBLaG5l
fkxMWAdm4g4Zj5MUhBx9UZEDh49sTM+KDZmQsKafCpJmwk26RTwIf4jKzsY9MSqKLMJ3vUYQ7zZ3
b+YIFT2NDdStnRBAVHAX/ZQT68vCtt5U1ubH8HBnnMo0kxMwwzi5nPpBTJds6PfVBhITEiYkK9hM
MSkhxLGjWosfZdluTMxaz41NuQE6ALWa0sbNhfcbULmXutmqzl5r2vBb4UxBi0IGBxfzqM62C+t3
O2wVPa3ZvOGwYdeNYHGbncSdhDwWhVJH8Ni5lyKX+x4WiYleQxlrVsoqcxPmio+l9L+PZf/1vseu
zIwJVmtd8ACN/eQkjdIcj4oSfMyaDBvb/Io/0VuG9MbWZxTjdSzkTuKFWf2lrbPgNFveEFNQMZ/x
gPln3yBun3/zmUXyYC6bwQHUsgsfhHLtqA03D0FrU2Q4rJaT4vViI6j1HMo0840vti83Zmit8dv/
b7pO3dmVpZTYkHGtdmLD2J61L37vmxf3v43PpGvGjKBxlTXQ7KHDw6jnv/a1bXhr3hY1ZAN7eCsr
6CllREVexnbeYlLDYXFOBgXEcDstj64XhbP3R4zNFtn8zSzeSVOo4bFjz2p/KR2SzIEMH3q3+e6F
bDiJWRYHUmy9pa3EBRMKlamsyHK7JYknAIcq3DMd6Enk1cbBf615Y6vNQQ7UOoKTZOjC6qAt3UVW
QT50JT3uWmAT/TR1jpTaSxdcg+W1H03NrJ/6Qaef9zVv+Gzd0zSkE8H0DC0tT0oqd4gA5mJ/9rVv
eC0AxSMo/jKCqwswcB3boPTma9H6el+ZAzH506BFkbsDS+cEkq4ABvZEFvySNSKtL7tGYBIaCeqH
U2aLJRk9/s/g5j+kDjbgjStRxzGctwfaugsXtSS1ku4j5KRGsJO4W4Iya6ZphB0JNdG80mxJSiH4
yel95+AiRl9zsQw7jdMYgGhTgDFB0osXUqvAvaPrw3M3zzG3jr4TIEwaNzEyNgfaXpICpVjYVEr7
0DSzOGoQ7VxDQvRh8T076qxQHqe05VHfVf7TMDgdbnuqAAV6nouLn11mYLK+kTqjWeEESwJwMJRO
+ikfH8u6FjtNwXi+a5dRFmFZLEllh6V9nSpF6cEHJcAWJHTF1kxiHLxFZWRptE5KOiJQ4frwSeNW
7rRrdkzcWOZ0uRo5oixHBbV06HcJiu6NmV87z5qIsczWqBmtEEMICjEhEaeTgganG2aE8PyQE6qi
VlWPU5C+ZhWKNEtQJ1g7D4Immmyy7KAFk8yS9Lk/jseWZZqAaat1xo2pW3FTE1AG9Cmr1Awfsuwq
BrHTlVPUIjl7z5om3Rublz4vWLMkvFr+1L5zKjT9o0Jv44JqrftGisDJwlG7naP7GZNn7TTduXSK
5dUBaHfjOLj2CSNRGNJRtC103xM6quVMW9WeB+5YQBPNv3eZr4kzr3rpNFLiC6ns+amyAPeoUCq5
YcAr/Tfh5aSuWiZpvUCuwurPJetoRDsxHmrUcW9M0UouZcIFp7FuHMUrnVjOoI964ec8cLzD0AzA
ZmwdsdZCiJErzG5e1E1e66TSqjoot7CvPZ6eNzKptdZvs/cmBSdWV6dEc1QqOE0i4fJHTdU+ynS8
5P63ce4Ac6+WcEocK88+9RNrLnhT2brOWeu6sdNaggBTw/05kZ22fi6uSL/6Sm3lyWutG5ts44W0
dqxwTtwscA9Y5O7ApNxC16+1bvivVXLaCFuOCao37bNVcx/MEfaWXa6Yvgkyy6CK7Yi8x6Jy2YWn
DkqKn1yAvb8pP/T2saUSE2GWhu4EGYViSDgNVNTcUPy+rDegFivzYxKhZX2uGg1WqaQpnRak2zpP
4Mxb1A5rrRsu5dKJ+2kh+yScmuwMmWx9tWu9hbFYm33DpabWngF48VUiffehEksM0pGjNVcbU7MS
dMhtUG88VrnM6ZeGqkRV6a+paD97gj64VH1gYqtgcO0ThmfRWgdjijNWMpR4Vcnpp6mbURVgnfuJ
/Lkf+9c+YbiXNS6oL3F6lZB2fGqC+UPhlIe29x8quVnPvIJlMGnCZtGVHgoSMYyRz2clK3Fy/Nx5
GEFLE4eV9CJSFva3ktS7yDxcZj69WAEo77S/8MQt2/yc9314WdoiOO2bM2NH5qONQ3WOOXOX0I6q
toRX58AzSN6HJ7Bu1Rs757tPeC4zQW2c9a1eerdLnKYMryhT9CLoZMrL7PpddNvcRLYFN3nXV/Ap
4yA/+01WNNCsTKp8/D2lyGTRdOP3G/n9u1aG5o0rOFdUtmoCKpNZ09c0dbKoUQoltqz63gRiY1ne
jSb4yO3jbxwS1PNstAUcsqrbNipGqzrfQuNG62szdPv/TesN6LBSyxqxGLilsfrsiWdLGDFdbBV3
rnXfiCe2O/MgrNH9wAnbDy6zkcdnm6ost5PU/50mMTlGKHFVZemsn7oE6KEvFZ+eGlE+o4TjUvjl
GTDW89A0kIzrP913kbXBGGElcHmzsDltEwgW/QNkC1CMQbtr08ZYjE07UN3gq9GXCQBl1hWZanah
Nd4/93Xd8G7XsrPUdwqZOCX5oeZsjjQC/b7GTeSYbnGjeLtqTdo+LWIIpPtlFFRU/rjf9xUjNVFj
c64DL5y0TFzlgKgqz/yqOkPMF2r1blimy0a+vWJMJl4MCvV0XkLWJk0IA+1mRg4BEBjHwupFUi0d
Ozs8XI4kCxSgayw87hud4eCoFm6qEEehRE99fZwr+kejPMeFhuP99leilIkkI9NQoqSvb5NFtJE1
+edgbn+5KY8zJ91IGlb8wkSSBY3nSCZog0+AslPLD2mdf73f+7W1Nzx81noGsUfVJmQKX4H3egHH
289CBhvgorWeGx7dQSRzLvnUJlPWftNhISNq0a1C2rW+Gx7duspinq/bZLAm55S3lY58QA/OENvd
lSa7aO2/8bsvyCjZ5NYJIM9e5M0AqsnA3XrwXBuAETQqr0n/PUski+WTc634x6rOvJOW87ddq2si
1CqwBQ/cshtU0Lp5xFR7shuC0iW5c/c0MbNtO4eOV0BVsvEKdu17t37IvPDzvt4b+z+SFgXqK69O
GLPOWi1Ha+AvNcn2FNm4zMS9gQIempXBIpLSD7+jyCuL5FS83O/6SlAwUWyVX6fA1cxNQkPns8f9
p4IWT4Mz94e0rC73v/Fugoz+33zubW4BODGefDTSVQLx00bU5CseLekRoiIChU+2iAD6Hf7is10e
739xxV5NZBvTAyXc8XniZ6jOtabciaw+9SJN5q1dem1QRsDIw2ZOhcNEgmvya+bql2BZvnlW9nku
5LkHFTJOf1/uj2YlNgVG+HBKB/XqocsTVSj7BGV6G6OZt5Rw1ubK8O0sdXSpwJqcWLKKSYMqtCB7
cO1sY0tYmScT47aU0LboBjSvcV9wCMCrnShVO2fUHUNDxs+hke57/oe023XZjsORkeuDkWl207TB
NRO1PneBU0YuszausVbmyqReI7U/2JmdiQTAzyrCo8VjUMvHBWrLGwnU2gdu/79xFQ/30BosQNiG
fF99spRSDzIlXuyrcgtvvGJNJj3ZTdY0S8OiSVzWgbCbDe5Docmybx814WltNi5T2JciqZfxNevt
v3rIpO9yAxN8ljdkwcVAVSfaqYtkbsb0VGpXb8z8+/WssBvDy8qq122qVZtAm+VrYS/xoPJ/0qV5
pqL6Ud0ebPC2XEoACCoPFI7TX/dHtbbihvuFhRtYM8DDuGcpmse5V+znCE6GZwV418bQVlbcBKRN
oNMho5eiGhfYsa/MH2G7HKmUs5FY3ra5dw5fpmwo6TIHiLewSaYGz+RWkb9mdfdYOBXYJ+2Yj3JL
hWNlszJxaRaHFrVT40OjBsI84N15Js4RUNG/Bu1sueDabBkuGAYEnF8ea5KuSK0IdxFFBGWz6/3V
XhvB7aNv/LvqxlY5uE1Lqjntot725iiHQCJKW4f2qIbR25cymBiy3glcVViSJ4uEYs8Trwbanl1S
y702ZWx/HeBv49wKnnBOLkE/vrZj+mXfHBmOOKnQqdxmEokECWgEidsP3FsYSjbz5z7cKiNfW2XD
7ZppJKptsKd6jpjUwbJtvHpYU9l/vj+IlfZNOFk98Ao1oMhAtJrGw1DNCjjjvjrua93Y42A2KKaZ
HZ5UYysvTdk310BtEliu9d1IZ2lheazulUhyyF5rkEWU9XlsuF1vxIuVkGeSoHmqIdMiR5GwsGeR
3yt6cgHWvNq8+L1vfgwfpplnc1Qg1ond8J++a1uR42XOvnBqsqD1VEyOStG4mBvrwZu96kjtvtxA
aK5NjnHOhTEy3ZNWJLoQ7Qn5GL+AnrGLs1TMG/O/EoRMyc6aBZAzUnadeG3/YAO1pmn6U2l2pLre
MP+1URg+3LNpLiycE5PRz37Xw3y0l/GqLLmRZazsOCa6TJWt6iR4cJPUGo6oNIkbH3WQ3nAsuumf
tPc/3TejlVGY8DK7z/ws020NqDIeuSS73rZ+UJ1sLPWKn5n8WoO01JLNU52Aa7rFe249z1XEeLNF
zrAySyb4IFcZ971qKRILhYkXVBQvJ3uA6kGgSf65GazqEVLxW/nTymDMAvh8nApoV4sMz6TMi1yr
fkwLtot40GUmTm6sx7TDM69IMnDJPw28gfhLSnemFSZJ2BiKxcdLBGJ1qX4XDmpRO/t7WMoDG+uN
F4KV2TEZwuSIM9wwtwjYbBJH75bNC+Flp/t2utb67f83WYUWHCWQ0EdEAacTHpnfBqcKFCkbucSa
FxgRaSiYBNPmgK1SQ2B01JBUz3+wrv+xr/NGJpFlMu8zMfGkqZ/qGRR9NR6bNiLdigeYILNCLCRo
0rZKmoIerNw95mVwzscMWw2eB+gu7RiYp5FMDPNQIm20y0TIXEVcNjqyVX++Pz8r0dokBLMcRocq
mMqkaUFO5CkZc66P3mx9yexl37nWRHgFC6SWhsUukoG3D55HL6AXvPTAPNwfwop9mhgvXL0UrQqm
IqmLYGgjxy9GfixDKrZwomtzdPv/jQOwgPkinYciyXh9FHXnRqIhxWEZqTguc7ALJogHcMPPvLSc
s0L3RWJDVefA7cI/dnjWveybJcPP+pSHoBrOikR48wPgQ92JVAHd2bjhZbOadKtqP0u8dHxuveGa
qkXuS4hMSlIbeN+UcjcDFnVkBwFujEM7yy2M9Er4MRlJq2D0xYh6ziR1+UVb9lU7Le6otvTLV2zT
RIcFAx8CBwBEIOi8L6nqPtSu+Pv+gq703ISGpWAuwoEFDHV8Cq/dTB8Cd3x0uPXP/ebfJ9nAi+kt
6r2x+s5f0lFlMktGe/5eCRUtfhZ56kc7f7GkGwGwcRhysMPj3/tfXBuQ4Watq2WbNpYVo1T4ONXq
wfXaQzaLjaxubSlun30zHseaiB5DNN/otoxUno9RaZGt2sW11g3nlSVguFA4hQfkgryKeequaVds
5dRrrRvOi6fzoSkcZsUeER8LqpN0CE/3Z31lEzMZzzKBypJMO1ZseTaUiEPFznVVfvasXEcOm9Qx
G9KNhHdtFEba7gxTVvdtniU1JelzH9QNgOuF2Mh3V6K0iVKerWCy58bLkiLA+5ot9N+0DX6Vcjza
g79Hg9RlJiYtL+ByNYDhie2LssHbdkhfeygELVG+LHLffmZi0oDoHUN7mKw4m5ZhOubYCdJjSPfp
c2IQhmPbFvSLMEcwpiwA8D2swQ83ZJ/vm9OKE5vEZ7Ye7UyrwYqrMjvfnFjl2cdgGDYy3RVrNXnP
8rTxgE/BIqumGSICAZKIWfzvYUlPJEgBBwCpyL5wZELUqKv8Hrfl2HeCoXuG3El+mYrFOnvjQPcl
p/9HgpYOTPS9smKhbRWFpdIARG1xGKythLEn55SNhZVLK16q/Mld+kdedZeGyH1JnYlLS1nvlvVY
snhhPgre0ud6gp5sOe+K1qEJ3yLTrP1RYOOkZH50A/9PzbotZOn7kSI08VqOo1Xhy9yKZ1SEADr/
CMm4PKKyf+pDsRHr3p/90ARtDagfnbxsSuOqqh+qzL94+XKeUSt8383eD6WhCddSeeD2Y+ZiM1sG
PGSjUO1quc0WXGut9dug3myVkKqsJS4lWCy7rDvqlHWR9PKt1v/NUP7/Rj801SQph1U6oIIGMjM8
Q1vj6I/VibNrOpCoa2Q0pp/ssIrmdonY+D10h0dGs2MaPDvhp7n64afnAnzu+ybS2Fld1krc6ggW
h+n8tc/Tj67rf7/f9JoJGA5I+75INWTC4zJv+sewZj3IFPL+2ot862i4ZsnGjspBOuhnFXzc9iaC
w2Hrtil9tnzB7VeAZCD0UaZjd9o3HuMc2tJc2dJ105hr8WBN1sNSqiTUW+/4K9Nlorsy6ablUrM0
XgJ+Vjk/hF79DdD+P/d7/z7sKjTRXW2Awk0ofaWx8EF3U9bFcB2w1Ubz5LFzAOTmCReK5aEWITng
pW7raubf09s7xm5CIEaPqlB4Ko01LcDJ+9LNf6djcUzd6WyN1hF6F4fcy4Hfbo8aqXQNXjKPXyp9
rsGJ1s0Jyb+7PojulqcshRh8/6LAyDnkx4mOx/szs+LtJiBN6bbzJPXT2JbkAk2P1wmZ+IZ7rRio
yV5W+BwsQ2MXxv4yf3ZZ1kXaAqacTl/L23Xk/QGsWc7t/zfhitehvxTpksZg9ngZy/CD6ElcTVuA
vduzxzsraMLO0hF3JJypMO6rDowG41Op1XMGRraxRGVz7ronCNf+vD+UtbUwwlHYBA2xrYHFaZmm
D3m5LH9PY6Y37trWVsOISH49qqGWOVwMuidSZDjIVXFRu3+nWm9sTGufMCLStABGXFl+GDfh8DCF
+ZMsau+cCf9xgnTtvkgUGpHII7gwrPIljMH6ecpaOR95RvjRDtMtzreVdTARY1lT9FYOMvt4JOCA
KDtWRL32Xu4v8srROjThYt7Sg2mM9GkcZuRvOycizq30D/TuugNpWXoE8lReC0kFylJo99hnbAuO
s2LL/8emhjsaHbQkjUdn/GI7H73pFUqFqLwVHy2gf2RHNnxybQJv9vHGJ1GbT7u8QLide6YOOs27
w+zi5vj+DK54vIn5QtWOI0GziOURQHpNIbjtncXPryBm2UIy/3s7+Y7bmygvr9Y++BGQBPWihNJh
F02LPjhTUpFLRkU0BdWJ5YkObrG6YK+u+xOwqUPqjoe2fqYyj7qFHZBmRo4kjyDHtiUWtpZH7n6y
pufODY+N+KbsLd27f+9l3uuv4dyqDQZQQ3lIyJvPs8ST6odbN0efnwaJkoGJX20PtPb513lWL0Hn
X3CvhuNG9qEEU+Ktf2zLvG9ffK8nRgzISru4Kbaz2A2rB3QlSJsjXT5xRGRKv6Ka4Ywdzc6Wo1cH
UWBtyaD/W/v+3neNsDDkuqvmGitWgUMa1TjADtiLPFYYH9fnILejHtWNckijpTixzD3aXQWtO/+s
mqSQ+kMhvEONXQk/2WydKvuFVBuXdf9WC77TNxOo1mYQJbQWm8UTf53n5mB3qEKB5zXLcuR+E2HP
L6uzEPbllhl47llCaXNmG6eRFW80UWuB1YmBTreEXrh1NLisivKg3PL1NdMzK4bCyl6ELBcGINmP
Zv6RE/tgVz9SdfHdc++1sWxfxJhGo/jdhwnPq2M7I/cXB1gdBDg37mb+fXZ5b4qNkGPZMnMhynJL
5fG8QOwIHWDgMxHT7brva2MXj0H1oa7B7tj1p3oBQ7Q+d97fDOTvmP45jXHawNrb1d+oBIiW9JeW
ZxTYHZcxvNzSiZsRiQWiofRmItuGu7Y6Rv5SzK7SKIoJQOXVXFlbqUMZ5lvo8LXGb/+/CcQqLEFl
WWR+nHrF8zCPZycb9kVhE42n88JvfC/3Y923U8Tq4IM9qATVJRvtr3XdiGitndvQYyj9uFJ/ARfx
XEEs9P7+sdayEaFqBfrWoCz8mBfDGDHHfyBUfLzf9soWa4qE1mxx7HBu/djtLzoMIj8PDhL1vel3
6Y6417bOu75j4u50ateC2Jh9r2ffySCHox8GHzjnCSFOGvmT/4iK7ja6/7WVGTNReLyGrmA3137s
F6UFBwrAC9eDRmFf68aV5FBzDYEXDwkdSPT5qagWAe20qhvafaZkFjCkjqpBh+MGcdlDecdK8TjL
QujO3u/+StJrEsJNrQCDtT37sd1O/+gU5HO6/epig2uzdGO11+b/9v8bNxYNk77tMC+2aCnPA6Xh
UeW+e7w/gFukeSd0moC+Ki8bZWeZF8uRvvJQvBJwoAGotXEoWGvecGRozTd55TsezhrsYFn91U7p
I9PLxua6NjeGN1sDHmE9i6L3jS6OuYQ4V1iF+0oLQ8/IKhjL/DpUBTo/+r/HkGURdXdpXbuhieNb
eGXLeQQus6CtFYVMlrgd6reOSStmaTLDccftGj7CZgork+oBPOVhdgQf4owaGEBzPkwtCbbu0VaW
2OSJc4PQ9SfGvVjbEU75SxeBcvG+ca4srwno87Oh8UqOponvTxEZe1wizHyf5ZuipqmSI7FY6sS8
beKlGJ9tXl8yb0sxem1abmN647ZF4TR9Nw80VoN/nNnwWuMzdrpV/rA2NeZ1QTEPvmhDNyaj8CJL
iMTtS3/n1Bhei9kuyCBcJ26L4eio4ZQu9Ey7eqP5tb4bXtu3Xqu8dnbicfFPS0cfcnDn37eYtVk3
XFbRAu8qLHdjr0Wxd+nW4aFe2vq0gCn3dP8TK703wXsS75a8p5YT17J9WGz1uB0UVnpvAveacgLq
A6KbsJP+CSDoF+YsEZ3yy/2ev/+EFppoNxubONPjbMdqnv+qvPxJUHritrxOYXayON1Ix9cm6BaU
3lg+8Yq2bW17jmk704MuSH6oHGJvbIdrg7jN3ZvWLbd1LOrnJJ7T5pMARDOdywSXKEdvGR5EszPD
NRnilJQup8OywH3H5cmCciXk3rvs2PrWFvhwpTIkdA0f9rhe8qF1ltie50OR28cwDx7+Ve3q+urg
W+Jj67QvXdpffJq+elawkaeuLZDh3l3XiSIL5RLndll8hkLP7ERpDUqX4307W2vf8O8Fd7+UebOO
55K9orz2Iv1+w7bWVt/w79SpAWydvClulDyJhj5UqfiLkbSIrKxpDsGwd1sz4XGE4XUIGOYpBmr0
2IcKqVfr/wJicYsjbMXZTWxcH8xLBUJhzNJQTyi8Y8+snZ9xD/ByfxXW2r9N4RtHWTiQXlCl1TEw
ckDTkKaKh6pVVzd3+PX+J1YW2qQ5A7XDwPDsrvF+0FMcm7vxqHm+xeC11rrp6cTiTjuTKfaboPpi
a+qJyIf21S6wRWiC7kBzKCFGo6a4Z5Z6AIk+ffKlu4s5zw1NAki2DDSnXoupgWi9X1qXmwbW/Vlf
W1jDfaEY2PDGw6y7VgPxOukfmtn+6QbDvpzdhN1J3pTQ+OM69jP2PNvWx14th7rXWwnj2roaPlw6
g+wgDaZj0L7fHnQhTDD7OLzumh0Td1cTZodtFY6xH4pjV3TPokpB9FhuwFBWOm9i70bpsrSthzHO
Ce5UUU2EEpBsUBvpy0rebiLvfDGonraki7WnzrlNEnvQeOqYn/Nc7nubNiVJHer5I1+0isuhzw66
JdcsKJwoS+2Np6a1GTLcdpS0185sdTG1muxAs/CTVebL6f7qrjV++/9NUJMBrSHC1qi4Goaflk0z
VPni1mxf48Z+bLGRoMIHjUsx/micvo4s8HXeb3vFaU2wHa/aSiI0qlhUuAkuJTasfkHoF1uvACuv
3Ka2KKczKp/STMGrAnKgZXDwFX2xU/axIE1Mg/pcAsgRcWuXKLYb/h/qTos660aMiC1Bcbbd2rqi
YHOL+mhloU28na4asNVAVytWRH30qf2PHY6f7i/FyjWdibJb8Lo2a1SWxmk9Hplur4NHj0Sqiwtn
cwnqEbqtOoEVfzYBd7iawy4f1l1MujIWmXceQE80iuEbJOu+3h/N2kQZ2TZu37sKvC5d7AR5YpXj
swSh4/2mV2zWhNwNXpq3gGmi97kGt4UGv3xnUQhpVpRsZPNrvTf8mUOEXLbQeI5L2+OvTlvw6+3B
ZJ9Dmyg7XfoN9zKrjYfZfsmEvvbW9O3+3Kx13NyECRTJeZO1MaANw6nIFZgg4AcbHV+beTODXlqJ
lyy8n6gu/66hMxrZRH9mTb7hAmt2aWzBQcqYWOaiiVmQAad27gZ98nV6tcjWDdT78xOYKD7EmgpP
slrEFG8ccWtX6onY9S7+WDcwcXzttNwKj6c2zkOWRkE7n7i0vrvjFm3MWu+N3LnKKw8E6lTEnOjq
NOQLvWTBWO2afdSQ/HcTSycOan/tyHhq+6hwUbflxcFcPC1yl1cFpo6oGKlT4nlG4Nb1f5x9WXOc
Otf1H/qoQkhIcAv04G7PiR0nN6o4cQBJzGL89d/ye5WHE9xVvjqnkhQNkvbW1tYaMtA9Zl50/OgT
nl5qqm/cuIk1kE9oiAdmxOIXIIFiAtAD5H6GrrKdX4aQRkyffOfZ7X41pQfBl/ZA4DhS5Yc692Mo
LUSBW+5MBwjydNVmY4wVSKkb8T6N8Y9YkSV2+on/c1IF9NwjxoVduo79d2SJtaCb5xeLolyYa9E6
eDtRRBwhUMOB70Lo/vuEKtYOpXJeDFmcsLgGpmNfNXLPnGnv+c0VWaoYsrqf6nyLtZjbuy53k9uq
wM1hT4995ydGLuGF9fPv9CDW3qP+nIeetLZA4keF1Vf8So3ix8zl98DVl3LcxkCtUX9IzUFd9Qpf
0BdvlKj72VkUjNDys+EUQhIA11+Ykn9rgaMh/V4J/FU1DlMNFwTRldfOdOu6/knUXjSN/7fYCv+Z
hdNuLB8or3BDOkRoNX9uGNfwOqDrglBNurye0wLXu0SlfA/bTWXfmomM9S/oB16iiWzMmFglLBVK
3AdCvh4CIsNXUcqHsBK3LYHsIgs/dxEo1nJRAp5Hdean/GwtlOvaDrLqKoX73scb6kZgrtGStsgh
1M77+Qz4NHotY8V2XcWPkOj/1LFWrJFDrQ+lsU4Qeh598b3msAWQ87Vf2k811cQaNKTcvs4g3kPP
jsN3bHLv+JBf4kdtbEdiVWyQJQ04LwPv3LZNs5uCRe9DLNcLI78RiGsZqIF2yFgwIDzDVwkkpua1
zZ0YMji7rnefWzq9fm6CVzWHKrksacW9c17LGeT68SxY1ySKXupb/NvHE2H+Hhx/hbnbw5awybHt
LTyP3jcNIGtEFmnIXtMmiKGjNtJnj6rDwMghd9NIzSpqsUOZao7cS+Y6Gwt5LYeYeULNBF7K153j
7KQKX3zVJsOS/frUMK4xqQVbpoaocD7r4mQa+thOy44O1SXQyMZiWBvq5jQYqNTOfO7a4KRZUe3y
HhwGbsiTD9INWJgZ+VQvVwSrVR3CNnLoiVrO1t3r2VzD72xvZyea3VeSsrfPDdeqku6ZbIJ81suZ
1wM/0BKGEDDoM/vUq/TnIn+NSXUryFzMc7GcYWrSxJMZzaETTF0oFrdi//28/9ei5qN0UOPa+eyn
NTuPBip9c+b1F9oSW09f7Yy4bQqCuvAhPIV29ynUNYlMvszJx4P/76fzYDX4FDIUhRfM1bnP5y7q
Uv+q0d6F1fPvUzz/31H3/h8tZq+tOa/OQ61JRAGo81w0U/5fZt+v0Rq/Amqe2JhwqEb4pr+QKze+
aI0OliV3fQ06xLnUAkqtFS6Dik7Oh4/H69/Bx9foYLAOC7CF5/5MLKVRZlhwKGdNdqJo3aMInOJx
+uy9PV+XDHQOh4pAauY8d0Temdxpj55loBc0+hIHYGu0Vgl5clk/OCHpz7Ztex35NO9fuaLNhR1l
6/HvGfiv0ICLRDAC1NedYYIXRBVxIAEg50v+DP8uqfi6XuC8cAZdLe3Zg6MQj5xKtWcte+dAg6xJ
CGf8Qitha9bp/36GUzllvwTpeIbhag0VeTaOh2wYYHEdjlXiwIXlWxM0n+u+83UtAXWEGpPSkVNZ
jV6S9S6N62q40Fze+pRVwLfo6DfTMpCTJ24hb5wYQe/egdB04D+C9JJyxb93WC5WlcRoWAZIEX5l
sFMkhf4BAggML/58HIQb17J8DdjlLeVQjcLja3gEAVseTYV/yMc+guRZRI29bt7RUscsHa666urj
H91YymuYbjkvw1AJbziHy5jbiIKke260uET/2Hr8+3z9FSlznvNUMN6cWVkXRQxXDW8COlb2F+Z9
I1bW+pXa8Wp3KiisEIp0D1Dl7971Img2H01ZfWof5Gtv5axoIVKfdgjHInSWfTipqY9lCn7B51L7
Wr9SaFP0I6bhDFXXO2XsM5eX9MW3hmcV4dqbJlvO3XB2yLsPTrXE5dK+0HQ6S51++XgFbQTFWsVS
NQsUOJkdzsFIdv5cXxd+GKPS+VShwNcqlqMPzEAZNsPZ950Hm08PZmovHMw2ksZ/YLNlJtFJbYcz
9+TvOrM3uUF+9aerdCrOyuS7jwdoIwbWqNmBeCn3IU4CS+7qSzc95Jm8kMC3nrwqoowZy94GGTkV
YXGXymlHi/BzeWGtTCkJnUw5p+QEjLVBqeEfF15cuKjbICNBDfd/s4KGuVHGJB6upJkgEJZ9HeED
ZWsahfBh67t87zh13LXTXpv0wmRvjdVqz+aknV0IJelzD9umqGuCEM5fxSX3wo1A899/9a88t6RC
UVLl7093d5ANSzo3fFty9z7w5OcO43yNmKW969QSPbMThLe+hMx5Er2+UNOGeM3/gnG5vzoR5RUf
S4BAQRpStbzNaMnBSm1+lmXeJHNT5Mloygn5VYmD6fv5wq9uTclq06bWLatFSPdkOnUEnCABRfvp
czG32qk73XEFtTtykoR/tdScezjMXMjXGwlvjaBVzjT7HASwE1XTK7fhdVWUN3MrL+m6bEzGGkPr
yJqnZYphKSx5qNr6DkD4W7cYYgRLogtIoenpkGaVSD4eq626Yw2kRQrpy9LDB1mIci1ucS9reFI6
bnhYKD+w0v82GnHPCh1ny3Tw2KcMRSnq1v8Nmhai1qqRvnuamPMzs/Ohn8PDx9+0sbTWGNsQclZF
oPFopmB6wDSBrOv8qUYIX8tlVi0bUKAx96QryNH69NHLnW8cNhcfv/rGrsTWezatoa0QUPc0MLVv
pxaJPT12WX6oZHUD7dsLzYOtVbwO+dEDfrfFV9Qg0vhZeg5UH7Wdf+ErtiZgFdvtQB1o4uDx4ZIl
LHOvYHR2YfvYOICvtTLdovQGQzBApfuM258+m6NqflKVimSdQb/swjRvfMEabgtpAKdBuY8l1Opn
hwR/mnH8+fEUb4z9Gm7rzaCMtTkGJyvKXZMKuIJ28aj57uPHb735quhO5z7zWd0WZzs4UAn0ONkt
WXfJimDr6auoXZjgY69hcFbUMLQQaZjFhqSXPHq3hub9z//aSLPMG6nb5t4p7OV37ulHOtlDJaYL
1eRGbl2ja/ugGSc6YO1YsOmK28F+cSzUEOQ3nOSy/BfT4kIC2ojiNcQWzpNhN4xYPbzhV3Xon+bQ
nnoT/nRd8iUIzOeimK6iOHRq7Ya8r86eHw645XP0zjZjuHMdcgk0vxFu/3cT+9eMwMCWuU5B8CXm
wKW7I2lzxtBVKo8gizLV/aUGwdbUr/bsIFhyVelFn0MwldEeD74HQ3esx+lzJe0aWKtyj0snLXC8
ltDjBK3mJ1Xqc4ZsfA2qLdUk82Bw1NnrIiJfoK00dd8/DueN2nItNim8ChIlEx491t2J4jLXd4e4
cUZcal9YrBshvYbT+gFMU4KmX04d+G8JrN/UlV4CemEr2JjXtWrv5Hha+iRU56FXN51n/iygWUZu
fkn/Yevt3//8rwVq2aJFLlV5br2iyKLZpKaLUsCQnz8e/63nrzZk447DqN3OnGvTOUdNocrMh/QS
hXxrdlcRPKW6C/1OV2el6h9wQXyiyr+vwRqexHT83Aes9mLjAGNfTOWCaxtAR2dvcCMvZ7vPPXwV
tUtTDTgWFMtJyGXXTOohAHz6QqW9kUTXkNomKFx4sDrlOSDyyfjuubCwSZi94LbN/K+uKT6XRdfY
WrcLggribt4JbAvxWjLdnfxWCQ8+l+iGfmqc1ghbCPAgq5HWnNsScHKoS037WoSXlNc21ugaXDsZ
x21JKhADRXVdedWfouhePvfiqx15BA4SgPUQboPgsANuOYnY68YLCopb772K3QBEMhbAgvhceew3
fEmOXu5+8tGrsG2hgSHJ1JfncamBtYeH4gHgqks0nY2wXcNqhfXVNOFUfC6nrvoRVoV77pweqtWR
CTl8ieHRo8PPhdgaYUuzHiQNDNOpl11iQDiNIBXuX4ixjez8HzQtzWefjeBkBT10CyzQCRBp0Pjv
x6tn4/FrOK2C86AFFxc3cQzZMwKanymIPzbCmDxqkKXFhWW69UPv5ctfu4CAck5f1l11FiGwnEEb
Zkkm/fm78uylg//7o/7RJVmDamWXa9V0GCpe/A7BaG3FfnD31aTitBsi1l+icGykvbWgZW6HwYYp
focW5RV+pC33fHzhxrnJ0t8fT8tG3K0RtiFkcpYZ7iBnPtb3vp89BI5/KWtvzcQqpivtk1n6jj7j
WvToZQSmWN7LEn5yu19ja7VwPCMDLztbH670jqP4DvpSlzyZNuLaXW3HhTeJsoYgwNmoHFbR02AT
Dkx7xP3lTydhHvLx+G+N0WpLpoHrhzIL87On7HcBoRxh+aFePkco4GvvAjjT08IAFXzW9fhnxF65
EPapPqq/xtfWA2SHnTzPz5iHe+G4OhLFdKnF+e/R99fw2gJ+TkzWfX4m8/RWDe1V4PUH7BG3NQCZ
H4/8v1e+v1bJzJgiwilG51SrHI2PPicJqadLOp//nld/jbBNbeHM6WLxdL94qst2J2i/Y6Y/fvzy
W+Pz/rN/JbncZDBLhLX7KfPS9G6o1T73ZWRrm13Tud5//CNbI7SK386ZDc+CITunA33uy8aL2tZe
2m62Hr7alXs5+UywOj2XXjYlTpndeGmzXNjLtoZnFbwA2bCU95ScHNE+eqNXxK4VXSTLPM7G4BIU
Y2uOV7Fb0pFXDnq052XKDdqk0ACuPBlE3mK+fG4G1jW1rYNlQpidWptXd7MvybFo4fP+qaev8a9z
FYymz0hwAtkbFmqL7I8ONAOSj5++MQdryGuRzaxROD2eWjYNKCZ8GqkasqrCdhCXNN3u45/ZmIQ1
xLWsWqJHUFxOZGyf68X/1pElmYARu7CUtp7//nl/RdoMK2Qi+BzgSDxBNst3Zpi4aojS6ksotH+3
ovw1XK9rgaaCcHVwck2wDwaQiAEsejHUWaBdN3/VCj7JBcf0y+oSWHfro1aRHVhimsCdxclj7VXj
dU8QMSkSmJF9Tj7JX4P4gsy0oP5KfrKdSw/WLADvUSouVPRbr78K76Ymjp4yl58U5LHQ1J/1vi4H
83UAIebbx8tqIz39BzgGSXV4uhpxqnw/9Z8HMmXjPdcFKZ4//oGNb1hjmSsXGowlBJtODcD6LDZt
Jn9Z3LDRuHXL+lIFufEr/7mTZw3RKYj9p65afmfasKgaxjka6urXpz5jfSvvNBWAh6z1Tgi5nVr6
U867Q1WZCy3+rWlYJUCwgbzSkdw/sVG+NE71BT2pC/XLxtCsgXTEEYy+l1+nKQ1SAM/awwKMU5zy
8BJ+a+sXVieRMggnIZrJPznQud/NAsyCqB/S8nnM0bn41PivMXQW1s9TPvX+CdYq+gRFFhxKnDY4
zlLLCwO1MQdrdAR1Uq24Qa0x5As9IVGVWKLhJYXbrUF6//O/8isYoYQNjfZPTUeDB6+z5j6vrL9T
Zds+fDxGGx+wxtHhDrgfqqXxT2MYhEnbDc1ds4jqEmzn36dBf427d8mirRqhMkuDcRBfmsAL+ieO
O/TKSh3+bgWH3HhJ6/arL6W0Xz/3UascWFoNb6xGLqeRTEHiQfkN7Wx5yex2Q4HUX0PyaTu0OShJ
+Cjl9JFXB6egzF+lbk8D5WXEZGDjcv6ZmiWNXC2fAN5sYrdSPyH/fTuPqYwC2u1YYaMJD0mRFGSg
noS1z5aH37JU/gQJTUdpQauTyFp7nJpeRahySuyx8lL625r5VfrI5k41ZVjzUzfJYrwyM5Qurlgr
xOeERvz/IPVgUgMmoCAnYKOrLir9vt+rwEsvoNo23n8NygPCgqR5TximtiiAL67yOo8YPGpeP15E
G8G3Fs9s3WGG/n3DTlMBodkKbrBnBaPenc/c7MJPbH3Cqn4iWTNniy0Y7IEkgcTpyI8OmIcX0t/W
01fZY644dWdUFqdymUpYqlbQvU3HwHv6eHwIEsFGebZG5S3QLjE5upEnt826wwJiJsBI7BcmBC5W
LNhjYf1x3eGqCgXq/w4+tFynz6aiLwspHkKtXzrhv2ZEfnfaSSU8g612ya9yGZrYL8VdOFj3loXB
desqG4ew4Y5rCgRdVWf3zM2/T8DgxoDUvSnB0+NcIKQgNFNHOa6MiZreWuInuquh6Fu+VNP8hRMU
2Y3LnkUN9YNKTjejAYqHOcgUwXOfyYeyrVPglOunsgsPral2pemewI98cNMg370/R1BxqKWb5ItO
MtI/1HP90/FFHRe++Fm4c6zd+hSgrcAkOdiSHZuu/ZpZduqF30Sh2+/b3B7bSqIjkyXarw+CZ3Hp
mpj59MyYG0YFz2n0/t6Zvyx7OgIk37dERCkcQqOGLddjLhIvh3Krp+/6np/yBpdRUl1rz7+Tzcwi
JywPuabXvfEjyPefBh7spL/sgjG9ynh7ytr5VHnu1ZKNz7i7jEzb37735pTDnqaB/yxkd9uz/HZk
9T165jJe0uXe1ekxL8csDvPiFwBp+/fhVSUxO9YETxCzVdHiabXz/TzqiukuRPTEae59Z+DYzN2y
nzQ7BwP7XoM86AfjY+ENL8DR3tjAF9GYupDZlsuQVEX9832kBzXe57TDecLkXztWfXFNu3P85shA
mwWfboi6UUMfIJD7qmruCte9Ve38OwyCm0yzfje03u+hNvCrGkFYDJ+Hpjlrku8Bod9B9DyGPO7v
IE/3VeoAZo0/LKRzJkuNu0kjo7QfsmiZ9ZRUefuFwn9gvyzk1lHkCWUQj/yQ/G6y0YuqwPs+iKy4
c4W9hqMwxE2o9+SGytkRgZN12oM2ozLO90NOH5oyvydzXiQepOqPQ+E5u2wchkTVJAdwyavvgV9j
Ea1cmkdtLdIDdoA8FvVov1Jlroq2bB+zrkqjepnvIB583zS1ORlb6kOAa4idheI+5rj8HuSCHxyw
reKSOdDmmU3kFuqHb2ywN4FJysnup95LOCm+pGqaI9XAHBx+g7/DQu3C2b1XXD4aWb0xkEDjwBu7
aIZItMYOAYTswdHKHuTs0KhPy6O7jFU0a9y6tpV7psMAKaMiRps/j1nolD9w8H/KWugTkFAeYAr1
bK395oEofhCqOIxjn0YhhIRcp3/uTHMYA9gyeLN6VO9WJ0sb2hjr9rr3vB9zMJyt0Nc0VzEJu502
i7vLHXeKm9A9yllOUa3zQwNwXmIY1JVmrq8L66PRkTp+5BECI8Wgzu66jDzWhXxNEb1Rz+2prCcd
pyotImL5Ce/2giZP0UTe6OI1iwE6YO+8NFXeu9beeovyEqi2/67d/ItaRhnlio6AB+V3cLSootyO
Go9deCRmT54aNcH+sHNtBAWcgwu6jbXN69wsc+z5wRzPBurPUzd7VwUyJRol45/3hTcE0xfwDR5l
Op6qPkU+U/yrhs1HsvSQBGjEn1Jm9t2RMCo7n0V+4J3aTrz4jTxPRfgs0PpVsnpyKni5CCdB6jCR
hi1gogGVqv0SUjzjoxXkHU0w/MY/f8v9MYzdJq336di03yDZIyKctouoFBCSMksQQuixfzBudq7t
FOz8yj+SsasjNgAKyVTxg4PZnlhdHyoomcEWlu9bh+5HiJdSIZEtQAkaiyPUL69giG6itKum/TK3
fVQDexDPGTAz6ODpY7v4N3APg3oDV+qUUerFVsB2xr4bDgYHl5G4rWGBp1idOEv5UC7VD1HMXyCL
cXRpi3YT5L1L0AQCL25SVLWB5f3Zt/JYBsVLL7OjEPYRrRcDVXgaUwaJTJ0v/jH0mje3s0sE8sq0
S99TvhhPA2SR0qJ/t2iYYO4z2BsfKhBBVjZ3Sx6eKRTouD+8Q1tx/ReSGznRMGk81keldn96dPkx
BBBrMiOErcuwQAQTmI4U0wGFpD4WxeQB25sxCAYPd5bXLjJD+CCm/KYLmxPr3eOkTAYxuH6XmuYx
N/qhMio8FJ0IYp4tJi7y4GCEObaO2Rs+7jiBivIs7qhE/42bboiDQP+ES3wFc3IDbQDa+4lTL79x
Ei4iO0+noFqufMUR/yWYDtBh6eO2dLyk55m90nObPhYS3H+/wJ6Q1+MubeSODPNVAILwPe9o0vGZ
PTK9RC2ZzC5dBvWtl2BS56SE8jcmzhX0Ng3Fk0ExDAXIFE5DRO1oapdYmYZcVdL/NTquirJO4+7I
+kMU+PY5nxcZuQ38qmsKXYCKF7hFHPoXt+m9KMuQx2ZdtzGdFlyZMf3mObpLfJfMR8ZYemXoxGOi
OiDJAn2kAOvsIDdCkg7qw8nsyOowQ3IjBiDvLrCtd0aBgNBbYs+jN3OXJn7f8XjGBYEKmwaeR+Er
QKZXiLyTg56BHgT/5fYT243FIu8LC1MyUg/V0RuJuS0H2nwb+NBcp2VT7YK2xmpVrhPp1q2fpMvr
JOAih87srJZIl2iJR6BBLrhVgZdCPLpwU6OedBJeqf4WXMY0GjRDzir83E86PF7vvHrsingYVHrX
giexry3UG4iiXRkbXQzPI+IpkW1ADNJEATOn0lfZbgxV85QFAhUoZBsTmns2thAu2PWOKk4+a5Zv
42zU3sNhCk72QHakTDk80rRAWqtqXRXRODH2pmTKo0WUflJXYoYggasfpOr6hyL0SLnraVp+YQuE
aco6tPe1GRp8InTpfrOOqG+85noGrcbMV3Peg/jkZi6TSQjLxhHbZ54/TNV0sFTYI9SBytgn4zjF
imkANQibdmbO2ue0BLrFN2o8ytqTbw5ot2+5rOc0Eiarbpdm6qsoy5lI0i5dKNTHGmjf66rh8/tV
qz2MPm2uw8BRuy5UNuqcwe4gpe7vs7oke4uK9QQettqJRcobDUkc+GoTdtBqKn+ygTl3Y8i627A2
6tbNfLoLHXfZZYI8Qp81iOo0o9+ZCbx7HOSgszFIlKmItgcze2MYjY1rvo6oT2Mi++xc8NF7Ni2K
j7bCNTOaiMuOyyWIHGzD13Oj8tc+zLrYDPlPMtQPbVr9ZDnBvGegh+NQgYptml9BfRj3xnB6SEf9
JWAsi9CqNd9AMDJ7d4EPZh20OoFhXJZCmbwld2MdlAf2fmOF9IfGDJs5Lm5l+oWKZowhiZ/ps/FK
msbzJNxoGdwZgtThnYI1S0LNjJp46vkeWsbsyiFZEQ3Z7D3nxvLrcumQFtvmjS7eVe/J7L5lPrTN
OvEFJtmvvJ7CM6CHXoxifkaVPvE/c+8WUYpyDKpGYxY1A7WRGiUWXQkKJubKvaFz5UQwC2v2Vnbm
mZKpPbVVWJ7rkHo4nDd3jsdsVLG5vwLyyYsaOYZjQlPpI3xhdWkG1/zJ5NKAuTtn+wYUYZDS8yu8
l4TR01A8UzmH9waWJjESI4shz1kcuKD0hjd6+GaIJekuF4AVRv37FQF088Qe0iMkXoKcR7huUfBn
LbHFBDJPOhisxSBWIIhM14P6HiLNer390bWgF4J2PUWFmxVJKqrihw7Fr6ATUzxWM+BsAcXaXxi7
4vN0N8+z/5VhfV0FQaf2jFTmgFuXh1rbr25mbeQuXvosugGbUqpfsSLHc+D55uRp5xZ+CXJnB9Em
LNXQ2/Cygh0mbRmgWx05UtbNsYFR6qkrfS8JK5/GDV4SINbOjbk7lWfjDwonLm0T0zQima1pE79p
p8QQJmINec6oy5mKPYo6fZoCfvSK4ZV5rj0Q2d7PHXqiGq73u9rtv6LwGr7NSvlQqxFib4W57X3U
9nXeKriRmHI3NEN6FXDvSWf0jLq0Rt6pZVyKsflZlP6rqzodawdEzLQOvuMTnduhbedD002POP92
Uea6YLQM3kPFPH3L0EE7WJ2NbxZ8y13Tsx/Dgu0+HdzxawDD24TXQbFHk8QkNJvGR7JImniCsKh4
X/yaZiJaakvB+uFD3JXeFE9Bi+4P9v3qOoC2rkwKNw9vpWunAzzgfsjSNJHpmI5tUTMc7UjdRL4a
WIzCsIodrHwAqrws6WXD3oRs68OSo6aeFEqzpi3svnTG/EgcqfZFNXlJV4T+nk0K3u+Zx3ZQDATm
ZfZeHV6NsahGCxeFNk+mjPsYGf3W49Y+aiBspBdErvD6Lwp3pThj2PQ4am2uxmIYE1b7Lz7MtBFt
xIU6SYMjYZngb7prAibS0UvNUwo7YLjQkkGIgz8s/qvFsf66nofqoee45yah5nsvo86Vn5cMtV+W
7VDFvbnF+zVRCAH+vmLZ1TySX8qpya5wuE0KNfinaupeSiBtcOVPbgeshXOBK7KoKiq9Z16jsJIE
HH/8BXbHAUlkjqRkZJ7vOQ7QCR/BsPNwAfJg/PZdYk/6O+w3MJeXMBRux8E5gOn87szghZFcnOW+
xJaYaE8Nf5TWzZ3Ckr3tHAOPl1o25BqMe6Rq3/8GZ4oKTo4UZ/Byogcy1S+97ewZ1Kvs2pC2/1HQ
sUXLrgofHYtnWt6+8rFq4r4SQeQiD0dlME7fAy7lC4c/fdwAHLwbafZYZV6R4MT/XNVTHU0VOgOV
nmdz33cmhQ1VwOi+Sw26/ThtSFiFR9a3A/mZlTRv4HmO4tlp4fowIGE04VTwP064tAV6DsHo/MLf
qfyhquGz0EVu2/H+yJoidK+XeUbS9wc/3EF8gUc2pf3L7NTtTQ/G0Q26wKhQS6XFtYe7izsC7vYN
NaCQ7sKe1ycCVaY7wUuo5pjQEmQzVLUWSEcQowmPBwEtFOoOzp8adqG3PY5fX+A277bH0Jm0PCyu
mvtoJCOLJpqjfh3tgsO6z9p93vbybmwrxqJAZDgrYId1cLHYDu6ukl7w3fdl016HrvHewAcY97A1
ml5NOOFZ47uYJXHlUEe0qPoagvfU7ns9jqhue3Nl8aky7rweohakgupiEPAkn0Y0LYBWizsnQHji
DnOXzUuV4MxcIn+DaAw1GjTgvTGPFW6nDlMW1MdlVvLktG3xCEJm2CBLZpDJgkjtWEQy5+1TFvL5
BzSUhhSpwkVfAd4mLcgAYrppYCkTgwzH47p3tJ+4Fp6wwCgofYtYJgJKWzY7TJVc3lycC48wgSi+
gwAB/oYIIDJydIy1iS4Du2MoHU0y1FAXxMFkMrfFENan1FNuEGnOHHtOQ+iiJn7G2jc3r365tEv3
LJz/zD46BblTzY9BVvNh34rO+d2L1kPRNasUre18mX4xwoO7BhYXsA5oqvzbMgcs6pfePCucwm9K
1UodjTm2rGkJsysr0zzuxsGP8pyMMQPSIJFzam9EN1YHxFYRtVqkoLO5AAxNhbyZeDXRqPXgrjen
KH1TNG9gDoUjROrOOD8Jp/fiCYMZg2XFEktElyUck3RaQJW/HwjlMUrPLCm9ksRpOfYHlHMdXoJW
h9Gip6hqODuOo1EotMOmb484AZpr3CSiJeLAvSa2qSb/n6PzWm5b2YLoF6EKYZBeEZhFUVTwkV5Q
li0jDjIwAL7+Lt6XU+VTskwCE/bu7t395fdZdSx0RFMSMxwv1KiT783s+3fPNup9Zapm5wqTuYHc
b/eicYxA9+r1MQ9RnoVr5F9l2fshbgo08iqp5vtarV4A0ZGf6eKpKraxjQ3fxRpmbZe/GBxbd79M
5ifybrWrD3DwxEFhgRqt7dmpkyZs83Y+kBAF/ofs/yXThurU6Z62m9asrCPVp6X1jAvkeaxTebWG
bP2rm1odj6ln7mVnLC++LryD15j/tUNGsJMq5r2z5MOptGbQhhSMqs/a/LSYubqoJqlOVELDy9DT
WDimlgZ9NjfvZjNXd4JA6+OwMbZZKTnue1+znukIVKS7ffMlW4qgdpi2o9lPN3sFIMtL0YfTII0/
0vKs0Ni43rE0r4OGYbqrI+s0SHqhxXgdTiC2mR+MXMa7btvUbrZ7rgyJ9XZVgdTlTq5FhjFvYU6l
Deqz9eAQbk4WmKviIp9+Ya9aPltbP+zNdNCi2rH+DrPPzaEp2JhMq+zdmGfmpUaO1AXAsY+lMZqX
zMz/qWXUAybhtlBbtOzYmosH8kdpcy0SbMdklqq4tpNPXeKDJmbNCBxnLZ4NoZozNjl/6FibwCJP
KNYfc1ZMm3z0bVN+GRj0QDamzSvnxfCS51l2m0ezPSXupv2qnFH8eIZr3NJF62DqOfrMYVD/VXnF
kUyNs4OLkfR3iX/1t6qJyqWjEfW1JtQ3zFSmSqhXu/Ds2FLjFCCW7r/0Lct+pWrVLtVqr2fTA5/M
VjIoOr/njIMDCOQkfpq+q/f6RNMjhi7fCU+ah4X2bN9tmhm2fqO+afsAmbsxsYzAJSfm0I09UGUu
kgOSJ20/6M0cJRSau5ylD3JpfDj54j+tk/Ui2wyzOBu/iecJk3ByfVIS78qqCilh9EA37Y1TdsHX
tUiWEHHQfKQD78LaNP4bRonXYFf+KreCJrqX2ScF5hjKdurOXaG75x7pdszaZAh6FMM51TLMyDQ7
Y6OIjdpA6bfWd4wdqRLTrk4zYhTtpuP+B5C/mPM2xVzz9vuqFT53/WIeU7zzdrXSZ36Efnsz5Zsl
lm6fGl0RiVwbwkRb9Ive1Njr+Zm+XAdrsbkrCxEtYnQeq9AGEqUgaXHaDeap8QM97ciKXYCenbGb
sPJMVGwmRX7Tynqug2LTss95nriMnCmLNyv1wZrqFui+csTOLH0VOo0NjNK4Q2Sk0iEfzjGzr7Yt
sz+0IAV97eynId2iiueCdty0Mm65ulSh2RFfuBR59rdPtOlm5fAiw7pMO3TM2bM1I2mlXHLuEDHe
j56yvFveGN5CdnPCkWn+TQHg7Gu3Wk65azkDzEu9fJu6bF/XsVcfnbJSbENaqR/doob1UCDfLUNQ
b22vRIQbgbvzO1nezQkzNE5xit6GAv3AN8riBDTqqU3r5keHYQtWappftZi698IzvJtyakCQapmr
KJkJ4G2zojpMyaZ/urnia83lasAm+LPKYsfPa+wCyXW0Jo6OgOxC9a4lVflvLmrExrk/vpYp+csJ
oZfRCM4XjLprvs3DmD9ZeNr+6rN0iAdv+f8VPRTJ7iHMefPtsbrk0MiHOvVNar4e1zh83XgQGzMn
nWbXUTuqtIyIN/JPauQqGF3p/pqLct2nltPt9S6xbq20nKMqvLLANovMVRLtQC+yyUhqRuqKuY5y
yzbe2M2KSDJLq6POKaZ1J1yPG361p8PjF0JLSJZJMvZ3o8w4KVRq7KEZ8pu0s+bUT1JGE3bYiDbL
Y+5b41k527JDU27/FEOnX1sDu75iXdQ/KdD95Y02K0TmsA7H3NDA0abEERe/6efQ7Wp1FFWPGEYO
Ve+EFtG398b9sxoLwY2J7RHhxCHbDdPympd1EbnSxA9iEGfZ+c+WHAbIMcYo660Cwl4IsxTnAd+9
Sqte8ykbgxKAGyD4aonkTSblbmzckzuJBgCzf+v8tQlAxriUBNAwV9RULmlop+mXSUFOkbmFhmd/
lq6+y1zxhh1TWM/aL59tTuWVH5WjkfiiB2D8DEfCZQ3ujomS09ZO+qMzDKVPz835kepQouOcRCTN
XfoheXK4brFrHqOOHMG4gg4IRYJNymSwD/so7dqPCqu6Suq00zQiRTH/6S3rv75yGF+sAqHr4VqO
v8aiOzZd/+QaZajmYsd6i0S1HCdPe80bZroso9xvpk7hZMRrQb+azye/hkNzvOMDKl7K7ltraxVY
Zf9JBNJhqMu475aTW8sbmSS7eu6OiSqeB6E5oVkPEMfaf0iCL7PrnBLZ3gu/eDZV2QEfIm5e9F8A
Yv+SXD57QvuX9iuFVUYp1A/A8GgxwtoYvePkqicXk5Kz05hW3LnTbwmtQC7xiGvl9uw1yZHC+Cg4
+icl7/6mXTY/JZxbfnSWd5p891VOjs9aqn4XGvSoZ30kGkEpdnWdEyeNfCvb9gDYzJ7ZdVhuthui
UKuCjBM2MBztqWEyOTCks9e5XHtbvKskPQ4q/SfIS637OdZtiDBLg8ix+2Wf+/Ze9e4F8/Zs36j8
Qrb4bzMfv1124oECvQ/Wqb9aGBxRy4eyG48dadcgzQ71KxYaaEMwGMwsFU1pF/cbxjhpZ9awr3Sc
ONcU0CTbe7ul7YGSLomGgr84tNpldOqXrM12fu99Y9Mvf/pN/nb5z15bmm/XG6LZtr76pr88FsHA
QJDHIMS49eFA+qvWwQ35efOvtsSBU+uPtjyGVdLlo/H1mH8yHtlESUYFxSCIBxHi7RoUCJm/HOpC
RUZW3NfJj5VZx2RYRJOhRw/32hrTTLM0onKjrTGomaCqrE5VEKtCsE9T2GZtTM6WGr4yq7gObmrd
ZKlqKFpqP52Ts6JNmHzMf7E1o6T3/gy9cSAH5z0vaWS37DhNbdTlFl4nhdXEhqf7OyzqVgTWXYt4
VX40TnpziFAGoDM9WlOV7Jux+WS8MeHRLW9ca33A9hihAewp1If6tW0HbW+bqo10bx05w43hOI0V
Lvl2dccH0InZ3EejmpKdIwYCYi1urtRuXwGi87B0nfnUTrYJhsM64oHVJ3bYFLhdY4UJgbfRNOs3
Hu9jgNz7vc7Lizssu6UxL2muU647GvQ9zoDkzuqCgxER4LHIhB4PdhLCCr02nvjBbewJuxUCPfo2
aj11FlVycBM3O/LCdGg94MM0B8NPzaQJ5gFH+aBp7P1op7em8E6mJV6HdLx5tolV4PJL34yLyMkK
pKgF0ssmfKx0kFbp2b/RfHfRxm3wzTe65ObytKg1Nt12P2zjdU0GMKHU1EKtz3+ES3fj1D/G0P3O
eXyA9Ibco6cawgYcLmizZu/DFeZO+00AwV1PPAcSzHyq5+GZZMTsIFX3r119MyoW8kpMqXOY9nfd
648DqZJs2jFswb1SgA+/fXLKKbt4S/NSlBNAwVSPR2O2CWUdkj1obLeftAnvDRYxgMMHATfnWRpn
Q2+swPJAdUco05Uyvu/Gn5pwc7JRfleWGeuSPJDcSOtwHiDsWg8NnZHr56xuYlkSm2Ck5Zta5iFS
nFPqIch1u1eHZZyk1ffo6Yg3TfOprB1qIXVHibIzTO1FiOrs193n1FZPXp0ea2k7e7P3gN6Tso0k
WFGI0P6UTfUFmyP5vLm4ZFteyMxVG82aqQdzoR+JjjznXDk5IKIKErjI4JFCYNlyIOacogrgt16Z
gamgXCUiaEyr13Xcl1P9X24m304DJNiXv0e7w6oMYJhxL5yba2FFuVw/MigMcKjYXowJxoimlEzM
GrTAKM/J1L6X20Yl3+iRV1dFoDx1a7FFnYblSerJUVkDceFgNWLzOFZ5YOTPJEGzqDmG7H32Uvk6
ttWta6rXTG0Zzl+jEyxmRpNayJ9mnNeI+vHsDoOInVwawdLJ162UWqCwUdxTgLq3yhWQeUMdLzjF
BqKCAyoQqQV5S4A4J9s5GfMY6g3jMsecP3vm7w6QwSFujLGckV3QdQdqtKswz7dXI9+gNNIXTIo/
lb5qIb6wO08aT6mvjjjSHRA44ocx7LPHR61844uKhlIif11zyoHeeWSjaOJS+ObOLufupNYUcUMO
9Vfa3JzFZr94bRf1SfsphYu3IW+rQ4MUpnZRhn2V3qQrxmPv98/uhg0zMpuwqZyHzl/HDo+Tk+/y
eNTD2XLXly6tfrkCehqbiPeqgblb9AQSVsO3tkPiS45KIY/mXHphUnrOk5vV40H3rS1YfDPFKpJM
ZS/FHWq1roXt/8xasmNO1I5xU/4g6fZNa5tdnWxGkGszpUU1/9Uy9z/XBy7tmxxIWNrgSwxVx5NY
fQr/7o/O6HPI2/ionMUDHoHgVYvzN3HTMC3HnVXB0wg/pst6Srv+RcslVbVs3hKf28Zwyz+uiz7c
90UTbJNGu5sTFUIVRWlchaWs/xj+eu9SDoh6/W598TIZ2lc5o2OwvLu34m8sivWaybyHFCD6scRF
lLK9OSAk3I9pukTMCzN1Vm3//Gx8wHNHdJN7Z56u2by6oW9OR5c9YVeYj7Z6QYxzpv5qFU5+dWl9
CSnr0C3m5eYs3T9NainupI1/UFavBTMlYFHLFxCePgAVfoxVvztzexUs/MRXXVx4Os4L2vhrWaGM
xGi9TyVbpGINBcls6AefSz4ydPdl0zWYd/0VUnzvt8VHWTCXWmbZ1XR12mbH/m1TmJW9eW8X89sv
jfeKc8uavXdnmV8rvT9xlHL5eeBxs2h3mMH+HXP9KWvmu5XYIGnIiHrlPpsd4LkhBJ1QQ5FbdhRW
rVa/r5Vu/u5G23+Uxmbs99274xuPptlwX4kOeVgZdGborTK96VO6RtsAb13hdfS96rTDpZ4iFKtT
iHpA4tcNTVi8+J5+lJlXnOzF3nl4uxJCafWhoTlmpLLSCOexSuKhc28WGuaQUR14tk78kogGnyyw
x8ABLqY7IE9ko4LyqMWnaF74RbJ0ipYiTjfwwBJY0tLPZUE2K/cuDPPh7TyYeNxBlbyVHsq1zXX6
FzooNLG27UclUeefW4Yqxc9V+7kgDH5D11Ja4HUYwPvIOQhBb7f2L8Iy+QtgK4ldHOji1GneysT7
3Ph04aYL9QxEUUbL0LWn0uSkHnKJKqubGH5vUmQCq46URHER58ZyNwB/brXGl2iS4t2W83XuPO3m
9FRuDcsXSmQIEaAnuwGw5jCnRhbbTlJFiIvcU8mNI3azmJuoQtUbIm3R7noK3Dis6PWG0W8IQFXt
DlylDSvACVyrzR5/9NR5TWXXnybcePZO766nvpbqjrd1HVL4rKHrZuotzf3t4hbN9kGJ+9ymAAaW
nDjSfQh5rBu0fUOX9+ZoIr11dXnzK/2j6bqULCQ9hWcay2estTwGiCYX8k1hpixT4ivKXnyrcbk3
UuCr7VLVGR3pysy0lkGtJxnaaOOflfc1bMQMYqK3OOZm1AGuraPvmKtvXXXEr26KHmwG36q09thQ
sT/ZSTqdC/ryQ+24IDddNaLAwf4YNknbGyJLOJO0e9JBfIFtXLpEvDDm+rdf1uWlz/1ul82j/qJv
E/0HQoO4tux6V+hwVdKmJsJGIr31qLiPWIYnX54q6jdDr1GU2U26r+qhOzRjJfb6yDQTZRMpLwOT
IbhPir23kReRFcaEjAt+qC6abl+Jag5sF7I1HwqUPMY43+tabJA/wwgxIuziltaOWQZSbdMOwy0d
UNLveLmFvvyXWNvIk4H9Z765i3Pdnr+4RgTXWPVhSysJKlJk+Ufb18Ttu6BYio7BJFlcoKSu5Gzo
5w43yUs9DLykzsKGEExae9JkkpyqRKiIYVQAd2I7doYi336oV+tQ+tl7U41/07EzorxFCNBt5oyK
Jul3gLXEMIzlSC9DXlUmKD5HH8XZ7NIuJYP5x3NLKzBt603oI6iDbRaHwevsCKV/ckyGdABeBlX0
fbOKltpoI+Rr5b2ctT6o660LjXUqw26CpYSoXp9Kd5C31oK0KlaUEVXm44br81gGa87DVcIPNkt1
b0i5iqylXQ9GYhYnYU6CiwgYL1jQEWXhkI8oqUi51BqscXrUNyP/42gOtf/CPPezSpL1uXis5a2T
Vzp0xIaLAbUt1Iem+nffyNOg24RzdDL/XBbtsai3Wh5ZKsu3ZxZ8+hbH3q8m7ewvPR9bP3LdRaxh
Z0OFB3D59hA3HZwdFquAaDget0HtCB2Nt+naboQGBpWAtupVAei4Nnz82kF/j8LSKSJpS6bRkMUh
g1U4f1d7UDPbDtlbhf2sMTWLjsBeHwpOL3FfRM39j2hi/FM6qJJ4YDXj0dwRw4hifRuGoBKkyIVJ
PaUpM7a54wVbVWVZ2PYOz2Dt+/yrs6dugLAtR+sIs2GeLCqdJfaFPvVR1soO4NosoN4LsbgWsiy8
FWgTfeyiMes0/rO2ufqaKmuY0FJkowsXO4jlkDf+8rEsw+PSx3i2OIB+mtrFswV6P/5KpfH9G/o1
o0rdb6hNO5x72x8CTIrXJvZxLUhfTGOh5ivzEsHBSMgC1ZVmTeLgli5YBqcE1CSvjPbQFk5pHYGa
0pfV0LVb6zU9xX3fO208VHN1IleEAcIZYuHd5WEulwYnEC/wPNZvMNF8PxLf6kmPJssysifUR97V
rnvkjNOkp/c+8w3SI0rQf3tdm5xkG7v6L62q+kNHYeMERjs2/OxC/u3NZBLy29Ymbk2DqVcgqUQS
h9t3KMbCsp4K89yYnuZzKXpIIaxOG07aBG4camnW+4AIa1ftcULJmLFzldNyZZVrF1qtQnIH3UGX
KZwZTsro0mddjD3qSOXI98o1hhtmsCg1VV70v4oFrPuUaRp6ukFPypJ3sWUWWCwPKbIHZf+sZbq1
kd+b69+6gYQK6szoXoe1d5HzibqqgrmmI6P95qIm9afQwzazgHzzZfayCDMnKShkcG8IHdAQDned
FIQLxTdIlHDU8Jm6Fcc83NCG0oR4hGWXmRq3bGERU8Tojpl8yM3owaqKYtVOmmkiErLaTMtChwlT
GTaTcCR4iFNhdiVnRBPCRxFnCeD+p97JLDZLpwNhI3A2hmgSJs8DoTr1rRhXbzhgVlCku57ivQuU
M4kZdsN9DI30JtSR52s0A8Vc2EbkS4WooVFuoNtqp3zDn8Cc4MniyfMA0ROb5iG0S3dUce+mQxHa
hZo/u1laXyNSeP/0GErqQsH6/l7haTNq0kL378KW5kc9VcVfkE/Edfnqw1Xk6Jsp6ryHLrXRFd2R
VasaqKQqxKFOKiEjeliUOyIf5duKkZkF9zcbE61PX+kwQgt8iNNs455S1B4CiooyC/Js2/7Ibi2s
2J0c9z8gXnuMOytj9QhVOHsXOudhDKFnKgJOUNuOVZq/S8+zGITwivnVb5ihQxEKwA156mn7Evru
ubHrogixlHbXqOLm+70ZhcjCrOMVxV6llT7HXmtf236Z1iNNLY+vrh4i8WSZitPAd8dCpeinCjrY
QMGBZGZ7G0wA+v2KMxjcrt4tMiz84YC1hF4dDLczoW+NjYOJOIH6s+hKJ4sMKNjukI044gaOUJMb
2lZrvEozIS9N72YofU5ry4umZXCQ54iBqQHQBUinUswAxf601n9MhvnRrluNRWGirPIbuDb7XYL7
ohAD/TcjKdFTouW0+vSUDJOyQ9DtnqFRAqKZCkr6cbqgFCIOp14n+20ayCUO/EfrtutR9vTPcJAt
ElOX+iPw59az8drV9BqiR/iSpoMBDdEQrMdBMYDz2ggKgJ0WXfZxPlpmiYRUt4xw1LLlId+1dGAt
fsO98SbPDLZ84ninhEmek7njcDEd2b4ljjUcDa+BEVM8299+X6/XrtTa35tPIEm4rmIh+GQq7QW9
wAy45BFGyQDmliCx1RphbEFTWl0dWS1B1VGLQD0LZqut01sidcO52kZvIl2pHC19SeoRQQuOCGIP
FoiiJdWt1j+TNY7MsWuxLbrZs0yCwhrRgU4TDwBDINE/1bZ7GleJVPMBYPqIlx5lVQa82J+zTf12
t+pvOXFbjA/VPgZaMLOWc0PXjuKhqP402vqqFdRUc86R5hHOHizz9kVnfOOaD5fZv0x5XUcwZ7vK
XEH6JDKfYXuiEb3APBHgbp6h5vdCdxywsuKvW+tPajSOMlUHRoL2CfQvykODHrT89jQcGPxKHJbB
ZLuMvxHSo5cgYj5YYN5dc1VQoCMyMFIJ7CJ/avP5rcPOVVn1J+XtzfOVufMVW6IshbsbkB+h+ETs
XF4hld/0wYo1wBDDHq/NZF0dKg4ovI6OB5HdwlpKmcnRre5kgRiEkGLDblbOWefYDCEZr32eoNfJ
RmTKEifcNm9eUXhc+9F4U9m0LzI1RhBq9LSrNx4YaVoDc9hOVpZ9joX7qdfV1evqg6c111pbnYB3
/wlKdEiMio4iAV5LpndulCJCE7CE3lRGfTtFNHWoqZe+oxyQNzOXFDmTOhnDOh9NpO1lMRxGD7Gy
1x5V6b+B74Ne+v5OjMUh65u70a5L6OrG+XEeMaqU3rfZbYLUL/swM+m0ywKstZu02LI2SeGWU1Jw
6Vj2+GIl82lIXSvup/ZHWsaRFf6T2vOv2elQQOcIRTozgYxOLxQEHybPdhqNfyaZbGidDqotjzVK
ULHqH4/liPZljHmWr8rlQ3YYX4YWlEuU9iiCUlTjfWm8PiZU+tL/z6Kv3I1F852zPJBflLt14me3
qTtWCLHTHrZObdVOZVgTNUn+NxPrXmzyiTFLFFzae5avf3BRPXm8QVpen5OWWizIXOfMBMZ1piW1
21oeClf/tw6rDIrZ2C+0dOHaaX2ktIcuTH+zUbWllg7fPU7XDalqW3lWsInhq3Bhnqam2rklCmi6
ppNYFCUxC9QBTGgn61sZDlhhK98RtvxCdtzsO017HQfmJh5zU+FQ0C7AnCPVG+dLkqNONBttCp1c
/ZqK4pZXHriugZLJ7OdDp0hLaAAsPPchwk1jC93mA9JZDNOGz7cdedCZA/LQ7xkgsUU5lz/U14gj
kHwPn72tqEBMVDDLah/y3r5vS3VKPPdWu/aH743nnvsGir99rrSsoxjdXitPvniWfRYzGp6EcAj0
5OrEW/vIRkh3Yy3Og0SdzgTAmo+f6WSvges+5szs9v5YENSIb6NBf0SW894ptQm+MwGNa6cBoXz5
1tRps0vEcB4nNmA1EzMPKBtTpmaBNKx9Mi6vDnzDkZPiDW+V56rEE2PN6qDU5n+Px4LUHEyX6z2m
gT7Xat7BVF9BsV6Fnt1NNf/nYtjQQPw0a/PZT92T8Cr8a7gmkBpE2rz9g7M4lpZ4Ue04xVlVntSk
9H1ez4w1gkitUGCDUX7Vo/kzagUfnLHJrEoPxmTdSuF/Y58RQbmiUMo/rc34mIS69GDkUdvOT1h5
/GfZKJbtYjdWw58MBefjsSZ5elwqj0QwSATUzuPnbMm7C7sWIMYPIN6RvHm0roP8V9nQFaZK3/UH
CGpk89Uus53jLGdnosZK6p2bz3/MOaEo09I07iQg9IzpX8AoyLEYneO0rA+u5bo+AA7qjzcCkp/z
Yoh0Gu3Yepgkb1v6NC11Hptiu6YAqcPADGXaf9YMBJLs+yuft5fSLiQ3wQMVQENcmgctL+6jRt4X
CrN4WrJDJt0zpfLDT0Rvg1T5f6dCO/uafEIy1sdATEeGA+B2mfT+9quEJnVdhp9U1e2BJL/q6GeL
jHTSLmNhcYFR+L4j6w1FW5wbb3n3HsxBgxEpln2ZOfx2s+Jfl5mx6Mz48YF8kNrK1g7IdbdAmA0V
rn2tKhfHd3lYOv9Jgy+zVySKRlV/6kh3WpW9ytl5ajsn7u30tTHkW7IgxPPyozDUDuv2i18+ytbC
vxEyscsLmxnvqjwsTDvNzQyay4BDYDrdZ1EWyG2Ki/nwDm5pnTk3PrzGBAnEqJv5pNPaGD8iYSPZ
7W4odZLymmhuMhRD4xFojmoupU/vht95NTMkYKeBXNt9zze0V8Bzk5p9StgP0K3MYTSHyZovq++/
tB2yTd8vvvqx/wcJdm+5Bpisfq966NZhdATArR25DcuSnohurb5kmSvjCmAgQH4owiEFAnP85Bfj
XdHCROUswSGqMWGOhv0w9idmkPKdt9W4YpndCYNkEN3Kxkgy9RnWMYg8am4JvVOm5f8xf3FBKgTx
tng3Z12NCMAWszeIapkyE+HOx4KESK1Ut7RcbnlrozEaT4XvXNAlgpWk6b9WQgHwxt/N1f+T2uZu
66gTmIBoWvspbyuOb6YoW4HyByixZp5g9ZoXkmY+ptX+wYb6tfAo6yWv/7H/lLT2gp3jzuokOxKa
TPqNh++c1u5H6Z8TNTDyN3bAmE5VxfweGcgZEamZ2c+5wbe1GyUjZn/6w1gW/2G6v2AuDleWDkLF
w9LsDYwrdpYtmIuau1ea2YOh9ZxWbg10im4+US9VIvfGPB0GA2FQPl37tb4yUfNZTd5xabpXf+Um
nizwZX/6b3D8fxqhHTFDq/dKJEfPrp8Mj1Mi8YFEtTV7oSgLKbPiqp1fadIjQUB8lKNgeO07WJKG
WcuHwv9xYrTpHofavduV8ePPWPFfU0MmX1nmNIeUBec4HvZ/+Z4j6LIYLcxI814oqk+elGfDtWf9
c9Pox8nyXoXJhL1r7ddcRJa33ip7erZbzhxQNFWML7Q+//mj/B7IicjF8NT1TK662OwvIwmuar0X
LDON1eJ7j76Kt0nJ9Xcps8OgMYkkSolxkFMsJ8SJPzMyCobR9q0i6MDruuLLMJf3Frgy6hiXQF5M
pdS46bO2JG8txUpbOX7YlDUR6r6MgI+rzxpllmWvP64u/dDNs58m8y6s98sEBnJNa+GdVxJ+vxbC
qAx3vo/9fMPFjollvf3oqvZjKbQkrjNmnGeMvaieJXmB4K9gZe2ldFqmIL3yglYjLkbGU0Zgzaxg
xB7tguZRWXnuyu6V2l6Xci8ZyJVTAYhdR5pqacxmH0xooQaQ+6xGx82bqia5W0R6IR2NHYJj1pC/
NNRFDIFle38WzE4v7qkV3Rpq47AvFxWLHLEULd110vHcc7DASud/OhUYzafKAk2rUH2VjF4sn0K2
MrY6d4hHHA2Yu3H/IMl7kpX3XSXuPvO3g9GX4dx0JLhy8NP3cBYviNHHaHyovDd6GpnpX5vdr7vM
gJOX1s2iB0k843MbMfkftJ3UxjvhwFExFVQlujjWifFSOBxIVVL8zWfACam9+HKjR2myZyjYwzxO
J7O1P13ebThYdijcdKflTvz46TaF5W2Ka4aEDBliAdGbRGqUaCzW2JFlrGZJvkPqxhlzjOp/HJ3Z
cqRIEkW/CLNgh9ck90VK7Sq9YCqVmp1gDQK+fg7zMt1tNbVlQoT79XuPV90WDQdnIhViqfRtxKU/
OhUwXPXWOl2OABjfZ2StevgMkvIrnoc7RXy+uh4OLuMOnFRIjCtBPZ9+A1bFTBzu7jxdBXYi7K9D
fc51EOLdcw/CEM8tlykG/8eZVZleUKGf+WTk6/q5N5MPgd2KyHDn4oTmWfSjjtUH65u3dMbekDzc
xIe3eVIcQhN5c+ibA1mPpzhsI1dnEYb3nT0EWKKDJ4TtryUzXnw6NEWvy59k58wxoXeEBqnYPj45
O7sDSiDel9SKMoaYyBfiIHMDY3d9nNa6N+TctYcS2034TBQj8jXORlfZzs7NittcNngiWhyFSNNW
wX/I5TOP220RtIcZPsTSkm5agGt2Da8n+ZF/Ic9hSQVcjWaJxxHlucb9T3isSLsPBohGRMeOsbOh
w8Iip9LVORUa91C3FyXraHJpUKS/vFcGua/aeQiozL2sP5Cff9Ei2cdWy/e8hL+xYbzmFqYJLEhO
jczn6ZehkAfb1VtU6a1RWrvJFIfOD3atyLfQoiI94mqlAt8mKjvC8Lj2lojaJL4auXzomv6QxCiz
mTxTYT+0doVZJzyvDy1OHER49eRQTTbdcLAzYLWt3vWDNTP1Tw6qn97mXB1x+rc4v8ZIz+WFTPDq
JSDrPGEStXc6zY6d27ByvtjNi3fm9t6GHs0PCSQCCulJWw5h1aBmJMwb7+rn1rSihO/IHSSnQLrz
MZI3yI+TP2abiaMh41ZvG+RHV/ZeNJVkjnPjcb3SXB2IjbYbVlhXBz3a27LvXzqxHILYenWX/BUV
KN/bpo3+DDIFLSo7z67YYjAPyc/VD2GpYAv01scafo21/woz6Qja6NAtzDUzzkguMHOH0wvggU2r
sAashsmMUG1YOT1pUGbzo6niS9ZNr/GQ3BAPpkikxR/QS3965uC+19yl673LotcE/JQZ8WirjTWN
J8tPLj6DRJe7iHnetUjGR+6lj6YMH/LO201pvQ9N/xOJ+roI64yM+ldUxXFyu2V10x4WCtm4s3+D
PEbFHPvHLFX7GPdpPwb9DhtCG3UVgXK04ZEHj/XuOFc4PNueR3JSxMaQQWuCzLG1ViNltP6C2sob
XkVKWSS5NyqK1Xc0RFNdXeNQYYQP0RNGFDxnm1NlRo3OT9ZQoj46eG6F/5Atza5uXbyRvM8Wr6dF
w2N6JW7q144TdkNBNUahvq+CgR8SB6+W54SNhUH6tH4UJGsnjAnGo6WSPamQEcMIeQN3+JIxyDvC
Ba7gnLd8+a935Slr+8vUenvf9iiFl01gqtc4YOxhNwwyTOLWznDs0XSALuB4S3Zkht457PzcfJ0H
Mk7WcApacQmlRyDN9rbCio/o4SvlmGxhn3oDNSDX4RzvA2PBH+VdZ3p2NlAwBy9gKk1XZgxHuBUj
Nq3pj2fHb20oD+QewDrkBytT37gF8LV0kVEkh6qQGzPz/kprJS39rNWEm7tkT4L0HHDU8WDe3eqO
PM+geOgwqQxHxsZomhxe/PjK56vWn8R/U9obG4NUo4vBZP3g43m5N04QbCb8nM0qUIpJb/2i+q/x
u53uFwyApbe1jPcM5/w1U9WPqiCu6NDfGT2R1+FjRkmtHJWfE9cuKFm9I+1TEtnLk8OHEsi02/XF
hP9HTgRdkQRzB5O9DCOzN8Smy4u3dibQbrxLbEToPj4GQ8QfzIXPuJn3RaO/Kz+li8deskncENEi
92+pzSNZy/Ngtxcif5vWSZ4c/lI88Oe6w8Klwg6lqNwVPMX4A39ZnHZ2Ua4czCqqcz67kdeqFs3O
TerLwtHEZ/0oyhRxt/ymOH6HNxnijbW+BQVRV+4MsitNYpAKFheu30PKq9yEeC6bivWv9oRMjg+L
L8uR7KECuF+Y4z3t8n2/uLvAcHbr22aLAX5Md629+jFM6i/RkZ5af2I+GBNN7j8+mL+x618XXngj
7B+hezD1s3YJDInE7agPmx15i8hSwcXAp5JM7NOuy3O2fPMgrD3Wn/Xuq1Pv2NXiWZTyxbecTcYc
foVfiBIFprXAe6lt1i4gOrucR0Pn77pRp3Y1rKdYfrEKnIlwD1HezJz4aGNr5r4M8Kp5/79C1xO0
1E0b+QhrVcW1ye4TTc8adVNWbTLRfOuyvZSVDf6IoSt89Ba8TP23qP3/qoBgcs4ACHOzt1FxyjAZ
ty5+n0VAdrYb7V5s/M6HWs6Yhz1ceZpsBPeq/SLkfOvKHjdKUNm7shX1u+FNzxQx/ZY80n5y0bfY
1JUzJV36Q48ZhtjrfLQWY9jKoaGdhsM4K5O+3hA4NRcsJEwhEak852Qm4fdq2HZz3RzLRtcHVKL3
Lu//4GA74AymABKbYEwikdHkVGxMVaRK7ArDWcXcI6rDeYWH4CzrsVVlWXvr3dKNWhtcyaTho5Tj
o0NBM03qZch6RB1NubGEr3PdvhUWmncvj4QQf+x42rMvec8MG4AT+0XUmP6t0mXflZSYpbgqso0R
5GdCGtl0c3HABpbxXBF6inTtvGoO/plmvi0l3RtDHoJENc+3PAYCpbkyXbaS06mGRtv98OuDs+Hg
oGAnQhEW+hSSEtL0D5ucwoZ8yTNY0m9NwIrCxn5ggG5sMgWYaE7/KRvd2cz+qrL+mP0BmIPVHzOz
e6pA/gJweTVt8PVTkhxxLVMW1ugwllVe5dxjsu6WRxfH4bJ4L5bjPmkyJhvRBNgoBupC4l/4d3kA
CZrylg3lJQ+aj0Ia7qk2xs+2Itk+TLQ6BB2uJucEgab82lHDBMt40IbcG0Pwqsvxuc2rB2u0Pms/
eYuJlzHA88DxFMRpW5X/5p7+sngaQzf9NZS3W/sUrm/UgHRLr/4o+4Wij6S15d+RhzNiEAM2JSoy
BOOi7v1N7wT0s6P1tyK3UFrNZbIzHO7coTbeozodrzgLD1Xg/em9kpykxNQ6OsT0LVqavOGf/KGn
5tg28IuZ20IlstaTf3lBKVVbRMMPEc793u+ZnbMrUbWWeZMLiWG7I5znJTGzzRmrjOzr66jy8RTL
MtysJ1NT40u2+1fPQ5YpktrfuGS2t7gdY37L+JHeA3dpQallUHaBIsYCJMQWBSXfLb5xi7l5WQ65
9Za02eXugueMj2XwegcLjc4vjoFbTRTYw5xwyS/tiEFt9iZiosL5Q4eA8GRk/0RZXsieX5I8+xI6
2DNqv5oNytgg22MWOFgrkw9nxHUbGgFJ58J6JAZ9ICYWMubyP+MwPNnlglsm0zT482Pdo3ETOAkH
79XRFZw040fwgjGmPdpKvbmcKJqjPtE2AT1z2VUy242daLGjNyffqs7NRO49hS+EInlgJd7dH+QL
ju33xkGTJ51yi5PhN8iK86yRVfl/vNmlfbVgvdTUMfRBCfyWkClOrC8OesDsL8i38HsUiIE8LZFM
Q3+7DLYTTcmwXVVGdw7ucSeo6QfZ7bCG/fM6RclaY0LF93z3l/o1H4Zvd3EVRh2SBKpD4JHjLz3n
AaLEbsjN41qGDH78l6dll7JXXRtGZOkJTOP6XIVu+J0H3E9V8lKhZ1hheSq94hTK+DxZZO2greE0
PpujdypK+2FuSfoSf4d8wpRithN4xGWUj81rt0wguPwr0LIk8opgpJKc+sjwq3uVtnh88+GV/DIi
6FQfkiY3MMsOeIvwOtLe5z9r8+c1/vOA5JKW+tWb+PU5n3AI/Po5FkkPUybDfTplKD284GfYQThx
Qu81aZhILvbNdaZLPTuPuvGfTKt87IPxdUrCzxhcP81Yd81aSqf147VWL4ui3k6D6gEW52n908Or
SDaZBeBqBUOhG9pju+2ZolkUvSmuLpNvVOrlZUibB3OELAeqKaYf0UG2Z9ZU7ZYpPFHpPclM/hFh
cEtMPIZGJ/5fXIKAiLKhfayD9rj2RzNVusPs242bV9FgLnWb6iG25yPkr/Pky6vTInRSjfehdeWd
rx8sG8Gua5b0IDq8473J2xxDc9s5ztgw1WmLrdl19WOAN/rYZQpojzsMO6yZ1qNOxuQgRZ5edZz7
zxZEJby55vKed1TIBMbESWky3fvANJIfCAQE61hhXWxbPQUfKckTHpZkrB9qzWGj5+bkjhKakpoF
qKZw7Xbkg4vJWTXmp8cJv/GU+zDaFmS11VFp6d9UYulpuBRWGYC9NDgQqU0WGCm89Uy/LU4wkejf
MJiRkft/3hCf49Dwb4T3mYhhmNnmMWGlUY8vIG7XQs/+duL4ZaqAh8k25aAqZ+dcZkP2XxtOeD8o
GaJ1nOYJEWNlZzayTHQPG0rV6ahxfTC1Sf9iwFUXG2bqpqb5X5zq0oYwiLI+ORgzRK2RJnv9kaQf
PvkLMxAvg3NZxD+IHZ/h5BwlSiu4u8bYyInCqIqTWyhgHsjyTz5lBOWCJt5YcJbU2HyHvnPJep5h
ciGYUtP5vdWD2s/G/DXo8ggJ78JQ4tHHy546wa8Kmj+lnB4h9v2uUjf73N7Jy1MpNmAKVP+GvyM5
Ut1RdA7MQ1OdfhDKf8c4CNnOqfAqFwDPpv4n5qKze0Yuidv/EIhkMohcV5sv5PBPU+c9EBPCmdbt
Cd1fcQiN/7/S4RK9pll8myR81i6b9DV0mqM/warDPfOUhPoq0GSLZvwSo/7mqAr2Xp/dMR1cY5xQ
qb2GA+atbOcbg8GaJUHmX0vlz+7gY+CYrR4Wj7/DVvAUG2I8IKT+mRb7AoeEECMJoG1vT9kWntFu
WLjoSTR+uVV+G7BVRMrOGPSN4R0n/VOSu0zsp6KGkajOXjrjSoA0sM0N9UfHhNryIPxX63hitt+u
FnCKttDvXsohrHkXShNLII114/fABIeWDC3H9sbDg75zZFZhDmlQPLx2fKYwMw9GMDw5LpVAbMKp
BHnAN2oD9VCOe5+VYCBAxYvR9NyU5Yc2EkiCSxKecr/srlIS3LFna42ns9+UrXz/xU3/1S9W8DTl
1Y2Ua3D25rWhw/sb9W2fQb6SjDAZKW9Yya4pb6ae9tM/dZ0DVKOpXqqi+6uwreFofcCpeEPaL0m5
YqlzFuaHKVbpbbJUzcmYivHHEos4eEsSHMZamP/GpKvCTRrj6BSWRsoIOkYNJZZY2YbVPfMqcQhr
+SkldDsEX6pe1s1uJDzXTWUX1YbbCD5PnGwVe14OfmG9m3S/72LmMTSIoKSe+Tqaw2+FqMuZVycP
sicAImvjzVa2+M9P5urHxkmA0wTYPby0WUYdlenRF5oCKPCeU81xOY0OCI/UnE8KCNGGHyPJZfSw
f4r4ya5ywD66eLWYhVEy1tPWZdSVzoqZzWwjDxt8V+NSjdcMjeZ19AK9D2ovuIqS4HNizy3lr3te
nJLuaRzAigZMb29FGzy1ygTrkOPitmRJaNnNYtCUtRljpmpvWUGhvIwOpLxFxg+8LAXD5/mlnqnV
k07/Q+ZhdjLJ8IV8OLOpLiT2UEzS+wWH/z6o7k7g8d5gfoDvVOKHUJCkhGbUEQ7ZW9wmUEIGao1+
cKpdCJYc2BEKAjzg6TBktU9HGb5kAjN676vkJpX8Knv7PzsIwLSODVZ7wQrCym/aFzsf/2hMGp6T
HEdzqTg9KOjpyi+FWqzNJLPHSRK5VxPhcjKz1X5wEnhaXs8so/C6aNLaaqCF8TOk2eMmS9wTqvB9
SlwHC3X9apfWEoUVrT3xowY7f1rcGMPbl36y7M/Qx32UWs0f7CnOLtH6n1fAb8uoP4qZ6Zye6+LP
PM5vljXefR+MlNcVzWdX5fLa2vi1ZZgwYquZYxbtxcIqf0JJu1tDkB/ixr6oVPYxZzk5jXbEl2PW
boGLFdOGa80lDNylPYt6wOBttNfRz12mTO63pqt6cEX+YATYrY2kPDTY2TZEOP8bxvbXVP0BukcD
2qy8W2VG+2fCkdX/Fo4GepGJ1hPKGPfSxmUql4z5S1L2j31n3XXJJeKOqBpEHGUUevWXndLmOsPw
lLYDGLf6d0jEL+bNYIeCAxfONf5V3fJklPmtKaGGrP9SZTW1IOUcJKEn6h48wb5NXIKD2nNXhoHV
82Z49eoDgq5GvfEVVgPiYsyX4ZfDsoV0017sNHO3ATmrNp+PQ4KbC8IiWZR4oPg7ykQehO78CmtF
+JyxjvaExpSummwZ+WFgfofBYjz1ONjO/hyk/hZC5TJEreakop/GcgdlptsKnOCXyiDIM7POKApw
VlzqumQ6oB1vIGKq2GKRkS/qPcO+2glc3MMyJc3T1OblV9kJk4kbBk6mwcIXBb/eTOQqNA3y8Ey8
6k9heOU5t6T+BbdFWndA0fdpfmGlPTtG077abMYOlhYzdBeaxX3qG9Vy8odgZK1BkGyLR6ZpXuad
O9sX70rNClM8SXq+Zj2eMXvXh2GOxaWwg+xRJQk8lMFdnofsX8zfpsTzU1rfrjKGH1d3zHMCK6nx
BYyi7cknWJiAXU9YtKcm/xMU5TMuwgxrsVITJD+APB/lGgQlrwRa8AElhJ7JnJR7QhUodonV8vhW
YHu412VWP5Bhf3NVT1y7UCX+s9pI9ooFV8sOH/z0IZHeahz5kSpDzhfYU95/uhHBQ6oHAo14voL/
BIgpGcGvLDc5xwgU4GximVU5jJBCYpHAvEEUMSoMs14XNt+qRZ8zE7pqH1jTfcBhgEPMFR9yNnSC
ruew3S5W5ZvIO0Y1qTvHzEwnXG+kL2NwCmx/+GjmTJxSTRxSLmppSIeL8JizQOAEPUEdXeDwSLqW
iTnJjMMt4cbgDAhaA23pxDVRM1m3IfV/x6m3Vjv07Pjce4b1n9e3HM9ZIUm2TTR1AxDqwsr0M3NX
wgUN4d95JvBl4IBirEWA4TktkSNmI0QmcF3/CY8jtWlgpg7ATuJsXZ8ulPKmxJjuy9DCGCV+oSiS
wWDi56JZNdxMNlmAi4MCmNOsE+6cen94LBi6S6mafV1hDmmmZT4rUKgbPtXweVlijK2cy0fC7f7X
1Oj4cQwnearQvqI47rne7bHRZ2takrMgVffXmRKUArvWx0VUfuQvijh0FsTPc+5lNxKvy9kiD3ax
6zkDNjfMaVRYKSo1tspPYrtgt03r39Dg09x27Go6lmE8ElDw4SnnhoFhbC7iFY3Wf5JTRA+06SKj
wWe3eNhMxS3lKboRGIxpsQLp7P0Kz6Uilo5iHlbzzbU94EQ+hfvZdgiTPy3lDKw/bcYWKq/t/FVL
b5zk3IbPZanUng+DVUjF4LmnYJwxycTSzM6uyzyS/fWiAwleTSW+06LMv5VRz0STgAJGemrS3ewq
wRDKQAIIrWXEl4AlbZ/ifXtw/Yr7IUOQfMvoJaFjCpCbgVMMfwPV0s5XwqfG0bOPTqpqo3pv4tQI
NpRa7EmYc0s9BqPK4tNY4UbCWYa/qYNpRCQeq+xpqLNSP4xtFrtQKj2dkht1QoZMNVbTzAhWB5K7
Wv27OUbTRHXIiWEthsmiGE5HGvo8QBVjl7Tympzpv7aJHZckSJmGq6u7OAhlBfDDyFhCbxe34aIf
FrSN5xjbbmSJWWCpSDK5HzNfNwfBkbltkh7BOeZoalSjnl1Xee9VYNTPdWAUr6GNLIORoj7UWjlf
oi3tTZPn+aFjedSDC+p5lyg0qdpltmsnmrqFh9L7nEDtvVYLLDu1xLBiVOt/S+zPyaYe+8YFybHY
w2HgYgSmYAb5NrfbbucGdKhxk7fxo+/21VWJFM5Iz1rKyGv9OcLzsK5ACHMyKyTrB6xjHGh6QbeR
gdt8WLZXvZY0PoTta6JnyiQHQjTgqo1Q4FKEG9O1c72zRtIWJPg8ECmKjdnY2GGBifEHYk3wK4VT
PwGzheZhK+dmh6T5ynYsNoy77F3jByJSmWw3Xmu2BzuNxTuhlPnAh7nyPyjwuwqDTBRDd9+QK0VO
yP2eQyn87eIQkCl66mY0uuI2dOQ9HyXd6116npp3eQgaTEFQ39uJ692tho2M1CDlU2hCTSfBrF4k
Dj/mwT5Z11Ri49iTWSmznY+N8gAzy/xKOHtuSU060XNlh5IKvejLwUO0tRnjnycHanov0PBT9FmK
6Ca4G77Kb1YfGEThzepiupn31BUKahLRyIM9YdJAb4J4QVHQnYrMcF5SzTpV0Yty7zBfem/KIsP1
no3VQWYoO45hdFeDSF2xCWtScxPZ+F/PN8L/xlFCNiE9FV6lKyHwE4DeKp99VDZ/8J0JW+1uwr9B
B9Qpe3Fn8Jx9UW4Hp7T/+aMwnskygHPPvXGbCaRSD6XDPwZJQ1LadauW55FInLPQ2rgjxcYex7W1
BaKHgblt7WOqMW+2Ak6K0xLRtBAU9hbp3m26mPAKRKMOk5+UPxmX0p4Fvag4cK4iz5fgynyCDwZB
UkCjdWeE295iskV8xd62AS6yOC2YoVgOwsY6gvG0HMG6TG5Hli/tP+1wlHfR++l4DLxmvs/p3BwL
hTPjGOQQ9YDSM0Y0FdyEZYqJcXqT7A9g1KadzJLsMc466xcEB0HSPHOeA7EkT6ABWiKZTXlwJ99A
OR71cFRzB7wupnvG1TEog90J3jL8te2hqPYtTbGDu3H0z/gQ6+vi96i+jQcVPW+ZwrXzcB7cjNbN
ZhiXuc7fuZiGE1QuynGXYSMrZ9yj4wzMhxuAqkW+lAdjgnrqMcS8lzO5t4iLfc0r6vClleFXjid3
9ZyIlxxNBRRGvTBjUNrdZr3hPbQ5QX6+ZEAv42Jt7Tz28cmqX2cMy7MyTHHFjys+89kHBUkLSt1X
53QFm4ww956Vpe3WcqtwmyXrvH9KvLc59sZXZ1re7EoUt86YBqZcfrnr3TxAKQI+uk27oH8N84B5
TyDHdAslcHqstUF0x7ystQqy6PQ5hAxprQkLg0k3kneA6tgjMBsrAId4lhbPdfZui2DXQb4P6wYa
eAziz/lpZUfHFeDcY+s5lfQ64c7Td8fIESRtTO45zxoXVyLF3ltG4vv+SDtbb9EfifYkTrvludpj
lWT0F9r8VmjGTj9+Wgz3eVThM/bFd57or5FtD7M7mRt3ERuDKoGVXDi2iGwq4UaLDX5r9MRWpd09
TbKry+QJezR3zAv5EbBpZsT7Flm+fwyL9uwb/dPQxXxcMEhmg26w2xd9+7cJkzvbH8ni9WTJgqgc
5E9mk7Zq0q/YCVi6oJZtSj6Do4rmKWaNgQcMhYzmtqc3rSQc6VJbL3PPaDzWJhG15IVJ23Epwpqb
kV0UrT5J9kaMZorhfdkJFlckPJSly9Ljea+S7CL0fGHl+j4HtE4O8d4FN52xOkH9reFbLzq9m2aL
C6e7ivFjrD5oUS5lFm7zjBlo5Z8XG1NhXiHFA+nDsosQ3I7zaiWeXg0902jI1trPeU+SBWrrZunc
7tS5gfNIU1ACQk7GIJql3Vz1wmKQgmmboojEEzsmafC41C3CTFI55T6xDHPfm2LZokUBa+t985/r
OvKem1S1Qq5lKcHRjUogKwz1kF/KvmSvA/xWYsDwLMBfkZPusna+g67Lj4Eb9MR78vi58URLV5Zh
bSoaMBb2OGMV5c3eNH3Tf1YuGxsGqt2TVQ3zrZzk8O05yMWlXSxPi2dIqNOuwxIAgbQyG6J9SNyq
uSqWKz1p0FW42gaUmqHGoG17snjD+g5Iy1uWt9SRI74r3T4myssPBOvivWEY7XEAgrEpa4iE3UqA
aFzbwg5b579ZVQ57dNc5CnrWz+UDTPfYnrjCbJKnC84HB1Ls6G+YqX0JX3HIAuwu9ka/4PRQcS/O
Bcs+doDe7D1rqdbdAbY8Bc04EIjszAN4WAPRjjRS6sDSS8G+X7wAuJDnV+65S+pEECUHV567fnhM
y7La1zai9ziFzbM7eZq3I0/cL8gG7AuxqtL5Qmc3t+DIEgayIO4Wx/ltJlcdAZUEEfo3YY/Kw28T
1hP39iC3EwxKqCe+h6iiiQTiVcWG6af7Pk8YTEomcQcX/OqGsgpSiVMPG8Mf/ygL3ckg8bYLMkny
G5wJJT5PFpxOw4yY/ab7scoBSbLvdZPXaKClMU4wJ8i0ybgrToHdwcgovYTCJsv0gmldE2YYkmXZ
2cLvTwSl/RtrqrzPfKzK75rnf18NTEEzDN3vU4C4xd94+YwhfpOBlhNQ62xudmox/squLDg5+h8T
2sA2J6cN+93CDVX296oOzF3TYYgNpdnuGoOZsj2af1EJ+wiXcL9bbL86BaWHQaVrvG2A2fUBGG5+
dLRgrYjIBHHnqv4gcmU/Dc2ENsopexpKG0y0wfSqCtP4IrgWv8dctFE5Y1nAmQwkPcjdBi8wkOAE
z82md3txiR1KPSMrsU/NTfMkVWm9dwPXhRVjt7Mz8U80Tf3swl1jNUzps9JDpZH0HIHULtQrU4T+
JBgUsz6A5lO5hdxbwjHoGwAr+UmDATJ0x/04T2oriNldbXKM22QkZKi4SS5k/bHjDUQrTRNUS5s6
042nuWQ6U7DSggjSdO7ttPqBmFfdJ2W3kaUTj8LFjQ9FOurnJSsAoUxJutWyxkpp45+qgqaOtENl
ZqddvYulT2hWdOJF6iYnnj+26kLCEqMZm24jmHnqMPYsCxpGx96phJmtNZozP8B8fZm95W4VhfEv
7Mv+MGXtcO3ZC7NnRike4rzEv013cAFwgEPHZXoQjuH4QD/nvFoYgHdp2uFoLPkyOlMlX0ZV1+96
SNQDIEfzWTbcCr5tE6e1iE88DLNytuRtjec6boOtY6e49kIQeWRMSH24HeVNY8wnGy13a7aLPs9l
JkG5Ys9RyfBZhEPrQvRl8pIFGA75JmNnZxaFIlJnKLkpZrt4sIahupVxX6+npDx0Tba6UMwuCmMW
51TBRJ1HrEk+23ytt2lOx99OuDzr2MCrd08g/w5qABCD7SIiSWKB2Fy6Dm6VsN6YcNv7ZLS/bYq4
8wDY90LMn2SQAZzAqCEfgkArd7XREEZySeJkWUDpUB1lG9Om4PelrCQlsYtVt0dRIlD8mgx67yXW
pQjm79njr2UHFLK185MH47vDBxXLMXIA1UAS3C3MtlnsdWjjCu6Pe1j/PQwyXkbvmHlfsvPZq9r8
QXhB4sVuMrfiDb/HtorDqJc3LdWuATyAjd8vMrA4LakyheI334ylgl4QbgnbIMLYF40+BCZgM3P1
eQE6fal5MdTj+k97xhOc4ZPOLXs8ACrFmWpXZ5Fkb6otb2WC4cqyxJ+ENUFj7FwzbhgJGWjp0Ehd
nL2G2JW93hZwbjeJ3V0bjuwxVC+QPPZ2WON0To5LWr7M/ISiGM+mQ/Uq+3Da9ATO2yzDHeAiEBjd
HT/bomFTTS6moPgCoyRCYIkopx8yw/ojLM58vL5e3hFFIRtLpcvBySKy9qdobWQ69hdpscvNch+D
uNwaQr4wVmFkDc1hdKAR3Vp7jKzs1g7BATQiql/4Etsj9ubiZGUw8nt8NGDD+57FfJI03/oIZQRb
zSr7a0Co3Ia4xZN4+ckUzP7QiTS0YxQDzBtjQUxs2ZoulK0FdOLQv0/L3YPRxHzzw6i4HKqH3Jx2
phO/W4pJzFIcDUccW5GcjSw8tpocBeu/uSzUC0t61Il/uv74WfIdV/xpY4XVvsgA4a3PXULtl7sC
1lFIKsi/OPO8pwzAsPozxH8b60MuegseFz/V6o/O//PiO5alK55CFnsI4JF4UnzL2vAUlS5Q325q
L4tAV1vBq4AOiTXBAoOKsQkd/hJJTnRC7RYCmutjmAn/Red6X9jPJdzOjCc8MPtTMOffQSVgaVOz
ThyIH7P8NpJuo83PAoVS8OWyZebqsWgAXCHm2QSxh7PHNZLLwLh3VhUUWE5u3Gl2dlc8G7q2r/xO
Pj86GMsmbHEzT4r8rsUqBXyhE6ZsP9yBkt554B68NL8F5MlRSyAhu7FAORzXWGKzD0dMErns34Kx
fOGK28lR7VoSOksiH0LV4rFoeTjW5H1QPJCoolgvIib/Q/4nNszt3M4ChCetxARvbLhPU/aeTiOb
Gex/BBVPUD0+gia3OGcET7+/FXiIJBZwXtgpsI9+OT6t/rd0wqC6gKEr5T439MFMbDwC/2PpPJYb
V7Yl+kWIAAp+Su9JiZJI9QQh0w1b8P7r36pz3+jG7dNqgWChsGvvzJWkz4ymQiZpyyHyPtOh+lNU
2ptpTO166JwPtSJpPOLw5K9OpnE1geHCWN/6TnLQO8/eV4ih6my6d+69iR46FIlFhG/ZqNqHoRI4
R7huIcqxa18pBEsj34nFJSQgJnYzVMxBTIj+anaQ2Q0ubPmpZK/FKjPqSFNxcLibkccYW/x0jAc8
rCSrUKD5wQtUU+1oNYKEHtO/NlCEPCthSSUJkdrWe5OGl6lHvcNbYJMnEtGtvJRqfVZacOIcZqxy
iz12NEdMY5iQ6sTe+x3x302FfNXmvKIWgpidazaPTyIAd5YS9GQmIAatrZRUKFNAD5Q/2DbVakiS
YWv3UJFAfWZzd65sFy3NyGS0RPG+KooI/WUtGRvJrvjT1b54oXyedpFwcuyFcXPSw15SvXE0M3xO
FaEDNdwP7i11UjnTnlfwUjgbOGAQm5tDyRvWMj4iomfII+20aZ2JEGgecHOCAZHvF073DobnBM37
IOYQlmi97SZgJL15QL5Fiea1dNyykaQ/XNQ0hGk7csphwfdXGWcP6Glg5uMm38iEfVBGGvVz9eJP
eO4lEIiViVlm6TA33pahfa4bVbdHaBO4429hh1+AiC7qlnYZF8VPZIzkR9AAZO31g7/h3mBM7rut
26INFNJ5IT+Zcx2EbCJkENlHYXLA+nMnxmBB4N+9CMmiIg0ANcZfQ0M/H1fpmfcKhkVxqh2g24BC
BAMKB3UlJ2XCD+g9ey0SvNlhYsABtbMTbengLCdaZ/xkIv/tuMQmBiAwSL4r2qWn3o4FqsUFETV/
O55+06ZN52vKLmWgwPbX2lixUfSbMRyQE/UO/ZPoAwKBthxlwoKuPwN6/iCADsWEOLMDolezH3Sp
eyTwYJta0SnUgyudnVcOmrTOPFGsujQ8h6Oz8armMSfcsX5qkcIMxbpixyj0PFljaf6BIXJiXrGa
+Qprok7o7xyysaH3KY4GpTT0oaeZUnZI/Tj4hPCRHkYvDCsRORAobfP47Az9w5910pRakyVEYGAi
Ua1rtBaTjumBQr3YI/wBdrXRIIhgbJpw2Xj+XQBDrhNyNH2/CdcFuwYcD583ejmS4mTQmJ7Cu/oQ
IPmVomn4mUz9yNGcpZhBNKC0HfecFsEBFN5W9N1L0I8nyeXnNYFJqKVXoTfc41Z7BS0Tr6xggtsw
UMdqoVhICzCehq/TL9Dn5zb9Ffa8EKgzh2Qc9zkdND8gdaJGkEFCEbj5BBvtspktHPH9W+fSRc3Z
fPoeiJbvXO2UORPQQZ7sogcyF3LqKOu3sgTbOofam1chKLNRSvThQBxL2v/EDpN+3fDX5OgRneJA
rA1kdaYzClp0QlBbBfHW0owXIgLfI8W94nW3jUrEwdKollAsWyZR3dlExu7oHIiqetiMoL5MTXta
3YT0vHW3Ga/QiLNN3dPHECaa6irExNGkN51ejGSHS0h7J31zSweV4NHindHRzuryH8/rji7n8N7w
VanHFsD53VzajZuie7SOrFpJ1l9+k6g5lsM8VGevHsS6r3C5N8Ko6Qya09pTWkPPD5+9Nl2m3GMs
Nf8tBQfCcZ7lpUI1aFEfprgiST28EdsOy6TG3MXro3SSL5IVmj8dau9jWEyfNeGqNzrsLq5J4yKc
9pbI2jlYZuV/yngI3kRugWnyQ6SbIbodQOF8ooACyRIRNIAAdW7ntWgdo1swge3umMx5FsYXDWkQ
w2WjixGo+t7rFBLJNWPkWbteZywqwsegJ3Mij6CA12dbOtWGiUsBwJ2fIJT1kFkJKCeL8Emz4sGc
j5kBiLpCqbbwI1xN0mIcmmO28TxFvKN8o3lcCXSBIBLV24NpHoIYwDu9aJfBPIBG9iRwDV1cesZk
64BvhMzOJYKaNQfCaEESKqMNJzc3Vur/Q3LpLkPLzBkJTCf6E+/hrJNnNOd8IhtPCOSIZ4F7oG7N
jxoEQhw2HQpz+RvEwzcbUnSzI/HqVP4HUbCv9KF3jiPMzewDx+4j8x4FBmgAY1X55ksGmYWRxs6q
fHClqHcnRIVtGGiLjFCjLQh47ZyLbsSHhebawBTA6uyr+EZ3o1vVY45OgmGDAIlPDAstYj/cztx2
00dDn6DWWtq29wf9/JtnNy9ych6q+RuS0CihxGPNhuGZyPQsaZ5X8XyIuTbbHN76uNcXkEAIY9Fj
xZ8wbpOl0F9++8hTP6TZhpSqHXjhJfRFzTTZgh2iC5/DSejx0ngI4fMiPpiBSS0evdNTcPDFTvq6
1T0XhlL+KiYbGIUGn6LVOwYcgJf4YuUd7ngO02pkNF3wtNbRLhitfdnEHBu8aa23Vr6m5/0SG9UL
emRv7/cDsJcKbAkQFL6j+Ceegz+5b/+pPNTiVXUeyvxmjf0pdFD4WX22C2fj7nqi+zJj6w2S3lrp
SG2vbPd0CjkVeJdeTq9DTZqtQbydOWnfddD0L77phatBSy9lWr+4mQtyX+PURPpKor0kmT4sYmaw
fppx/iTNcjuD/be04ZLaerlrBGOu+L+/NJHYaYdJvWfr5kgQ75w+RprcIdAy56ZYycpLdmOnYNwZ
c9IyHNdEOdA86hoGpCP2J7KCu+7DjeIGQKILdj3/MAb/gRBrPRXBe1EhGWRf/3BMeUMGcGiicN8l
4xnd+nGa/QuTgi+z4OHoemszy+mBsOVbp72xYTp/oam3wtptM6tKoOEgyvNSY52CuJ0t+xBxqm3Q
1sY5RQwdcca6S8s3oa5xKo3JdrFVa8Mwjbe6od6qCEf151We2r7Ku95iw89Xk5OQf0bOkbBD9GM6
s5hwdt8wMf5zTWp5M1iy4g5uhggfCt1NSxyOwhq0wJFxFl34COSAzmzVaVIm8daTlKeDPjLdnr10
40ecpf3uTI/u7KfR3hMzx3sEwGE3QR+zSIMK+1+6MpAW4rtlpUeEJX8irEuros6f1Qj/iVOAlAUs
FFExzTPB1fKKAIPxTy/Iv1r4mTMtRx3tfmmDlXekq+/CqSUgYW7tXWupRHvHgHpDgBTiqyynodDT
u898Zk1FoW0E/osN40iERZSwl0LLdQAnAWQ6J1B9KVOfUD8wC44HvQITmwuOyhW3PUc2tHf+O6Ym
rscAjvHVU6QAcEOQcygy/KF7QQYmL0zZQyxTtaw3rhM2uz51E7xQMPiWQxDr37VdYB3rIs258XbP
n3meuogvUMV1hJIjplGApqIgBjmx7GY5pr61wRwJSJUYl5HvhddCOVsw54OgW6LJRjVppvS3bLjc
juF22TJC5bJOfT26RM1o0PlrxWsV19o26mKY4s7o7u0egLycqA+j3nMPQ9CiGCr07KTD/9mx3Zjr
wPHROvVzsUXbIdcIWe3TnGswSiyTYmlQkwgNUD9pr+5mziMA7FZdNyv++ZL4Xg8Hoy3iI1E5w4oM
D9oTzWhj+oiKZ9lW7H0gt6mlO+1gJxNhyy1pGiqqeWvXIbhn1wM05HTSYWY591vNYdwLwBzFIZPp
TZRH861oefI6LUQR6tvaS2uyJ9G6qVlPRrv2YamtZcVkrDfooTOFiNbC7AnmNNmozQG0iJFkDvYy
qwL1UifXoep/BdgCVlfi7JxQC6xVA+Hy7iiCQgX1YKHRuVt3U9YfS0t4J6kNCC8yL7+Oc662cYum
RjR7JZBzUKsLjinJc3Qab8te026nxJ/XHZJN2PlM+oyEd6lbB9k21P2/Nu8j5djNeSxd2BzowSf4
IdGXxWxiUdbmSQ9MAGjMsniaCoYQY7BO1bir9TkA23tJx0xju4MgeZZe89NyIkIT4P8zwxL+qlPv
HN/5bIfk0A7pITZJNqcpujHpo/myhsoZNTdUE2t7QKULv4K4RwNLTSDip6xba5EHzdoD0Zhq4mZ1
1e8sajzOOBoWgzInloEyyUDcYxnjGQHsp+v2MQWbg3w3Jqu9+zTRCitD16qOZ+ug9y41Xde9T103
okAmrUaLToWrMm5KRl3cCySrq2zC1a8MGQXcXtT3B/jiq9q2HmOVLAdjvseigDgQbQWBFlXHtNau
36A7/+1stFFRxRG0VVWJDE/O5J9SskKNUjsPiWojypNpBPumLL6jZqjQTsrDFCe3MaErWjuvsJqu
Q2d8NvP42vUO9n4OpSnBSm3sDAu70b6UMcWd4rugGxSZxTWdratb2mhl0s8WZ16reVurqS6Cnl0F
doasqOg0QVzi3YhdMAYBHlUvtmNeyt7Auy7SZ5MyOAIABcPwRC/wTYcL7A7CXYgs2s72cBhSGAL6
XDBc1Op9WJuvIhcbd07P6v/bMedJAfo+HUI6SdM59AhOQV39nXXNJnSHq6/rZ6esWQblZ6UYJ60c
PzzZnwq/8VX8kQ5kPfe3TEPoibV4JLv5gM7tgKiEYXP/B6fIJs/kHonNpXL0rYnceOObkvGzvCLr
vgraWw6iIrRi8HOKMHmxYufWVPPN+M/4MlwI76yPTdL5HHS1E+Uo3uKKPtx/LI+4QkZUI+O3Mudt
tsn94MFj9kQOITMn9HRB1d7DKXX/0HxhFhWl2XlAp+V1YN2Cyvk0CmMv8gk8lEG1ssAh5b052HK4
OAjbs3QuDeM5EkdCOG8J7z0jL/67tR2CQUtkwEZgRg0EUUYxNY4cJiZj7gykoIXbZlJ2U1q3zF1p
mRsZo9jQ8l8EHTSCWskZdxMyw2HA2lqOhRRTrSNH5C4aJUpIag+Cy+6I7oAGUDv8gWRyB5VJqrcT
sB0rIUupmxuD+gNK/GqIiQbzM/nsC3cpvH6bQRRR9CwP761dfg/o5WA+Q8wN26XqNKeNJ0690KH6
k5WrGgt1qKdL25rGbTuCpsAEG9PZ7K1pnUOlrKlrMG8SqUErFwg51NcDI4ZPf9TgVOFELtM1L5hN
YgK/DpDTBObBILOdufqh1QgfmSxz0dHkyRh9HavQWNd99CBOejmBOeCdwCuh49RnqFTx966cPUzb
zGYNO/07spoDNuLWAEOWSVozhfkmDfC0csp3yg4hRwfpfqRyT6oYTsNAMpDsKR+oojgIaKra1PNP
IZObzagYAybTKxthYZ0yJgtceS4ivEFze+jh21BVz0BzM4gapoXJKChPNbaZeYx/7EIeVY9knsQZ
s8jLf4NkcLlrs3Gvuk8ed4gtxe/reIvoejMHvDsrupq1mFd6gNa7jTn50xqySxAHAGOWgYE5wRLB
3c+mtV3O11r2cDizERqiEinPl8IMV6gK/8xoX8wMr7rEMNBTKGTyI++zg7quKIjA/3zQvD7zCll5
WfoeINYPR8hdlkcVB8qfP09sagPduqVSBf7S6ff8rSfbS9rnl1B4nHkBR2jJXi/UaXVa80ZbVxZ2
VhpW/3FpjHTV6i6VOtm5CHwC/ZQaLfQdLUwJ7KhXCVaIyvTJyWX2m0TxSswBwkhvF6buzuaoFCIF
J99V6dGdF6/XD1XqvZS2scFQhNpVmNgirPalFETXJ8axIUB0bqN9FghmbmQZAl4ermhaYEVk3tKS
nBIjf3okyUib1/aOLgqwxVRaHzm+n8UksU2a09LAvq1WKH6DZcf1DyAL9QKnDSs7GOZ1Fn4UvOh6
Ya8Fjy0HXQTB8iOzsJOmqGGMOoMY720dw7N2XhuBAbRqRAkYXyLKL70090ChbhEg2KHxPnvUQJxv
3wiIUpH3bMmEyI/OA4Tx1ZHlLxQ8jMUsd/WoSOHgXCchO8BnQwpTL4v5qsdqH/Pmjaw1+YurTePv
4gNLYnSwJY15ZyRZEm5nSvVgWquqpe1HfgmtGen/1nrDlD3+m5MoSRfPWeLH30sd1C+z/WBhlCBs
S5verGe+dFbzatTmscZzSNsEbXudMsGfT35dWpuYRVG3xRsts43lUynNBeYOC7kQQLTl0MYPz8KN
5fb2AcUUGG6UFBw0Sk4Rw3tgcValXrTYeoCxtPWeSdxGH/IHIggAXgkhyEOQfI1uzHJqyTljIMnm
jlK/yuI7jISdJNoVuJj3HkTVySBMJHWlAyW+/XK7HjMzVPe1aYR8yjH/2/iTTf7OEK1yM8UdjjF9
M/jDS5XTYaE8Uq9YnuLqC/reScjpPdWdm2fTtqUfnME8557bRvHut8FpmOVnZ+vjQnmAxzAiJcS6
+jSoWs94bRqHTHnf2ZdtrqhMI7ntyMm0/gbI5rWom9+CxqjG23NBWPW9UMGTmneRibstZt6kZSZe
7Kq9+mX0HOnB7hxk8zc6FDYaX+iavomF3KXtObLjyYqBg5wu2jCj1Qhck24ySrC8+ArdZJtVDBqh
3yIGxz9JR7jIjb1fAVP3cv+9RbS9cFyVjdTo5Yvw4uASangkOfWP577kANVKeyUQEA3IXlhxOWWl
G6woIpYMrHeFFaJEQdLR08IAhhGP1s5VZeBQ5yFqS5cZG2lMJ3rjYpsNUfTK7Gem3Pfs9Aqqyqab
DHgpd83pycGWxI6oDYe7GARt2F5COynLBHoHHF5mrtpAkqDdnPV6/qwcFKvjmJpQBniHEUm1Z1EA
MSqfFPmC6YfQNuNAD1Zjwub56TZyp8+uKpHBDsMb8413zY1C0C/QUHuOe+XgclwMNXRAziUjMXWh
tfm3sNxVr5s0IZpr78dMUvFYmByraeNc4rI6lw1JCU538WmuLCgDd6LrX1DgFssOC4NbD/mqRlJB
SfKbNnhWqfBQQr22Uh40UP/YiyLn3loat1qKyXyd0RQckW5NijZlvZchhPCa/suu47P+tQqbsVaX
+IzaUVOi97cRXXHOTKBHS3uLWz3/4xGJ8HAkFQutedxbj0L2GGmaiEZmRtQpxhvntwrD1xzWAMjJ
bwcSmHSY9MbjDYGRIkqNZ/JBP7D3vhI6+lpDCAgD0gaNwrs6jWGQCdBxrAfmeqU3ady6iSSiuFDq
NjS41dB7PFkTsg3+MbT5+27WdkR00sIjZ7tKmo1RQ/s3UdWg1WDK5Rf0J5qdNw/nigJc45TFMbDn
zMpwl1xyXkF5D63CbPcWpUoj6h9sGYTalLtQS08Dx30O+CdPEUQKNFGypb4JO6gyAyKs01ClDdMW
aiU8QuPODozgNcDMxNmCbB+nOBZidrdTmWy8HkFe5pvJSpA9GJX2oZVN9GPN5MmLqboLEqfjWrVD
6Ce3HF5WBTNWBPVe8cMe8sHEA3GRYc7HqUbqM+VZvwEaHBhUSuUhbiagSzmAxDrbF7bvY2TISzSz
tZZ+KPAEczAUkz3rQk9iOCmY1+ASo5q2gHJT6MU92TPU//AU1+Y0fVp2cWJ72/nkf8Pk2rtzcuuz
eJN03RXn1MqNRH8Am11Bd4UfFGf2OiFvfgUVRVvQkoh43TMv4VQvOHJQReyMkXGvPU63JqTnlGQI
tBmvMINprBBXd48O4xyP58Eq0rcoT5hdOf3PjMhnRz9KdYyLqx60e9HWv2ET372KqgRZzCZD5J/y
m32r3veufGGgu58kaoKhT5s/Hjl61I5Q6QZGu71Y4Wi4NpaKhovpynmnwkqenVac7SHmfjqbIDOf
tmzuk+L/BGz1IA9W6TBerVDbgXM4gqXbuk1/bMZ0R7P3rQ1R6kFzymCrKUL20CjRaEzBXLBPqzZd
kbxzOsfr5S1nCZ6jJf3OoCiXpcodYJbWd8CC2tNcFOvaoUGX1u+kqqyMxP1nmDbS7/mkNXit4pRp
WpLmaDEIssDNSMwIaRkyIhij4W1v6iwCa9UjOy9Mxd/JLfyuWDlRyNp/K6MdVPosgUvInBYY9wYO
rJ5yOJYuIVXVLeYKhYO+10WrO440VfN6WLiAiGcBljYGrOr7MOKDbvipqvKKTspZzRiQ62bYEvVA
SaRaW2USrh2PGnYYuCvasAWv/FA6mXFqLqXVymXltOvRQhMU4RBfmKPY1cRtpFq602damZWSMMy7
XuBgtBXDJKzwTeQA50rGuU2sMeMwrVPFolTM7JWnQwPz8Ukw2V9OML8l4zxzCI9M0raGwsFnuKW2
ODjIbigBXABRJoBF7RBOjViVyhMVTHOFjk0mmjt664QgQhyWC7PrySmKvX9Ie6jRpwhnbTWfepMW
bG1WzLUz4zZyZkrmZsAmC1IktbV95NbqxpvPqoXCYvDxom49WJCMgMYnNtQCMVMsBc9JDBfTxmOk
rsnho84lvvxIg58kbqziboFIC5iR9DFuygYcAt1zLajfZkI5tyIMYOGEDXMqyW0Lx38Vnsa6trd1
R0IdFj1I1Dt0xetI97/xED3YuNHR9bwtSwRRpQfgI+zfTde4uvX4XjK5ssfxWaS8unL/4WE8gxV/
z2rOkINFDSsqLFNNUs2v0QjKZhpaZD1z1f3oQLA/pTT9Q9aLcGNM/pebNz8Fyj8ORGxpfZfuZ6s4
kuHDzUg2uGnxwbpXg0+Wivk2gc5LNJ2ebP+jPk3CNDRvZrzk+Tmron3hpryK5vAW6/UIo747qq9y
Qq2Vz/+Fg7N6xbmU89bnYfR1F5tQ8wo4kBmXtkl1NSwzA1Lrwv0cqGgkTbdArrYPiPVPgGIn2kDk
UshxF3b2sSaOSch4bVvaR2gmW/VADD6CHHY91AhnJ5+fUH55ijqx9UcfvYtxmdTaYtVlqOA86gzZ
FI9RnS6qwuOdQfKnFs87BnEoa71V3cJRvVcgYGOJaPPsYfwfCgIdcvMPQLWj6K1b3u07Hh25R8+J
EIWI2DpeYtBfVsZ9HLjUeK8WsWUgztanS8EIw/qXlPcmiY8pHdCEc2gKksULSlYUii5+d2CCz7AF
xQdiW1yM/HKuIccE11/iYKeE7R4VGf5KRubuBd3+MkdFltJ2iXlonJYdjhmsjWCBUpptLn3hMuuc
IS02vHZjaHJvNdO6rD5ThOMDAgPX+BicR2P98PuMstxMA61hrpXHlm41xAeUMPRenBMpBGsrITwY
LQQ/YYPUdhNoMnSnXTNe9raOBqJfxrqEb3fngp3g0gCawMtS0om0SRAkHsUJl3wcLhRHXsfJre1/
w+KRguHjfwo4PvzgPBqIIPHFORB13dcp/+XSM4RazK6h2HhKg7O0jXEx82EnDsYeHdEq33Ru8xds
vMD/mO8NDFBqgXdEAZpheI7Uqc/d53myNQEnxxX5mfYt8mndxz8WzjEcZGzWRbfP2cfUv6hpmLRq
5ysMdj7211Hs49DlxBQhguJga9y5CyOO84gkrD49uxSJ/HTIqpXs0PwH7igUTdztzyEfV3VXkkz6
d2Zc4kl3MYFac4ZPnxnvOLEh/e8LY9Ho0tqqL6XjlcWSRHL7OlOVVM4XMZ0eN0Lu1SbED1TU/ho0
MPXVh8l7Lua//KmoxMVkGtBZ6W5GsyaUb4v4dO80NL+KOuUAsrF53zuc0SZYw55JkKRqxU4HdWfU
YvLLh4GADICn+j08DaxeCUIb/cGid8ViTOEsTMzWmGJwF8gM23rFhNPhPow/UQ4RN3dWrEGtf60l
rRO1AMnT0TdJgUGk3VRYMMgaWfFxA2GhepS0kN9N+91Gl+bUXx6kNYPyo9eeSciQUOyq+X2ATYmK
bh9BEmkL4DLi5IIvtjLKK0Lx/v9C+3GTRN+s+okNGv6F5vuK0kJDgBOTAz4CZp3pfDAGVj9hdSYz
CtSdBKFAqDxwzbObvFlesMNxBbxib2vxcSZTnYJAvY+qyNwayH/5pUq2isWHjAzilcLozi+rW4/W
E9A1RrH8bNugJaX+FhHOAqNYWfVXwqyINc31qW+dthZuXbk32CiYvZ9q3Cckj+00dzzkFSGLDUcK
pcvpAOCI6dt3gAqHmOD9X56pNp/+NDTC0+TBrU3nZlcZycroJnWF4ajvU+M1Ym24XrlmKLJWj2rb
+wcreyTNhdXJVUA3O3MB6nFTi3d4JeXpyB8wbl+WPF4j24GnR7Tx3goQsfxEDDWpHx5Uu5xGvXXU
OQsWFjdOUO/moAAKQjjmG2Et+KDLaTE7b2hw+pkgYhcwG6rs2drwlGdsl+wNlfWjfnmvxEeKqcHv
HfPfBkIPKgEAu/oxg2pZi+aacUMYFz/4NtDQrE2MZyzy+KtFjVK4IL6Mqy/vXHuEJYcA0/XsBHs3
zpsLHJktc+pqwX3hqE5zr3WuRZJ+kavHWCnkhEmOxwc6tf2Ehk7txjj6Dpw/eR/Pn5Pp7LiVqamf
cnW+lDSmA5jkZhg8GZjUcXcp0fBG2ryypb3nu+BuTbFxCJE7BuzXcZetaAFjh+84OH/w4Sdu7eA9
yaVZjBxOGWNtkFavpuClJoO176NdyJtEp6k4wLWdRmpAHrm8/AG5tyA/eO0L3iB8b9iHLcCaLfeq
S8+d+am+hb6VB08Q80zhFjfRLSrImcs1ZjV8OL08qs29rRFQoIduKx3KrrnVbLG3xvwaTqbaGLWu
/WD0j4QupmGNWSpM151drFgkYCvWwt4T+0gSh/zim/8Pbdbth7h1URjDOOQp6tnwozeh228Of8Kl
uqVK1JNPPkTM9fB3/BqcKSpW12mgHDnHkfNRhHx34ExUELjptpsUTnE8puvYf4Qx4dMdQUQz3Q2U
BFs60TTLAliXgFZD8IqqlFXPQwFMiIVaieLWe0BDEVOp1wpO3KXVbnjjpD4qRQcJoGB6225KJlcl
r4+xvzMOOMVNttCaB5FEap+Qe8ez1y5lhBldeggaNQrV3PRVdNGR/6oWDPnyC/hGPKEry/nIKOBb
JS/G1JklxY/GnKemAe0a3Za1gXzHk/cJowgbWRQZW6h9qyBwKX2rFZFcK1Pzf+bQIr+Khk1OdRBn
cmdU5Yv6C0VXLdhxHT3dpsi4g2uKk83D5Mrxcc8kedfVgDqN4mxxMuDNOWJfVu8JrtTg8ODB6+iV
4JocqaFjspA68z+4TMc4y8EQOtqGvVrGxrsI2odd6Edw5W+FSB+TOb1yq4zAWI518KkejW6imOZR
G5lyhXl17QznDfbSsi2vXcUjxbRW1THcWamjHeGnwbAwxaJ21ROq/PYOH/3Cq312saBojCGBolZi
T8MR6qxcZrPKoP5LlBURecxatRNxCLuYF/ToYP+79N687pNTPx2qHnRcbWyqbq+XxotaJB10K9SU
IPR4azcLYlx23AL1jh44aWnli3py5upJ4wl8APzkHg1Ckto7g+Sigp5iloq9FswrgfvC6sif9thf
pmk6dHP9z0ILvYzq+odQr12dea9Ga19EMx1DX1vBTydsFQqKOzRfjKEu6Vh+lwFA5IJk00roN5B6
PacJnEpUpSN56laCMzuYBv4KxK8+nlBZ2SchCCIlgemgTelT98O9HtiHohfvqSOuUeDaCzMFsWLJ
/eBMR3jf+7kt9r6MH2Qmbsnw2eH4v8VgOnI//aFjy3dlmE+ZN0cA4ds6CPYmOwA9s20E7GOB62k5
eunVsCQfilaw7YN+yZXajsXRWOD97Gn8HnSeHMvahP1Mpka0da2ZtRyIDZS8VW10B7cKR3hIEC54
HWZjZXB6Irxy8LVx4Ublr3Tl0dbqt1ESDeRZ1ffArUhifW22ZGvHzbWqJO2G/qyPSb/URLulkbnX
SU13KmMbKrckbp/XNEeXmE/ebpbGPYPSrIrLAQ0cg54dFuatyfqVHY5aDshOPlzs+ksjJToWN55t
XZwD/b1m3+SRVdtxxKaFqbwNmJp/GNVT56kpdPrEG7Otzi4iIlKY0Giyq56NAj3ZmVJZ1TRN/6un
85qXYM/S8tjnGXiw+7wjo9nqhBVYP/RwFjmCx5wmR9WeveA3ah+8+Xj/qSdmYpCkg4Fv0xeiSRnD
qQQ6zCH+H5OJvcr6c8folY1TUpqyA9OZYzZwkeZXCTUmqyMcW9cmfVHvGBa8enVoRfdnjt5SfjH/
KjuxWmoR3VMUSpu5f4bprE45qjvY8Koch0+sMwy9GEom3TI0nO1AHIAxPrlQdXfYCl0Xgj7UPFVZ
c+Fa+9bQ4alQ6RRPC0t2gho8A9GL/Ho5N8zxxZ4ag5QCKntdz452TSkpP0aAMqZF7RjNZ4fKYqSr
wO5cCGxuVcMERt+p3ZagsZXRfuQoZCb7l027crlMHlJ1Z2KSmGmUnjSGDnxvdKToKPGepaDjX+55
o6qpx4zyX5tR8Oq4UpAFUDhY4qB+/4BxsR/ZWf1HzjFJmKgk+De4jIDhj2he/LQF7/DBw7ryw3nL
/cuJ2mj/ES2FCEwdr3rvaVPcBxLGC2E/qszMGpDebKzS+VavNQ4MLB7+KlLjRS5DbEDclCpYheLG
d8IrFM00Vg/e/FeX80acRJB8fv73b6u6Tf3cjGS6GNHDczQSzgd3k7/tZz9dhDiJ0qvjWwKiu0y6
HxaGmTCRFHuZElTrMGO8sAQwsqtnS+3+Quxo7x/5YlrjoYZJFQfIKuatxSfxQOR12jO1040nb4b8
51OZ829G0X1mJo8kYEGXjFxXYydYlRKyLavA62c2k1PPeyugCMd8vu2SM48Ep+ZKhy8kaCRGbzwm
SQPWHyowWtod86uVB/V0IAxsSPEp51goYGf0GFWSm0YXm2tUZSHtzl2ctQdVlco8uYxDsnaD30IH
gkZyBFKncCjPHXGyrIEd6ZWXqlUIf7JY0Rnwqijm1zRhsTkPoYe46qZxpbYJE6+KGpetosje8SEN
hxkoD0AXNweVA4+w+ciZN0gv6vwCAnEJa2qd2lfX8T/V4XCU8Au0SCWDYyJ4G9wHsyfgCvJBjGS2
lYW5bL3/3n/qudJh8OqetohcFL/5hLqaa0um5EPtGKj/l4n7bXXehUMu42u8K+U1YROQaqmzIYzZ
VwjFvg7lIVUvxVo+gP2gx2MWx0pMzhw9/FacfUdsEj6tVgV4ZiiZhmDJivdbH1kfaApjwHOSLsZg
F0ffg/quvQ8V6Qwkn7UTukt1JIy8fJ3H3cJPHTxb8m7QZYNLc2O8jpiLzSldV9V/98Dn9gdAEg2P
KmRfMwlYqAO/4DCDF2OW1kvXOS/qNWG049nNoh0igkPEJ6HBoOpZ23UBjTCwpnZUgd32eLRAcqLI
u4wJivlYbGiBrf6PpfPablvntvATcQx2kLfqzbZkud9wJLY3eydBkE9/PuT8V05iR5ZIEFhrrlkE
7yprj9xRnkM2Ld1Us7Po7T2S0Vr/daKmyWkowvGksF3lXfDT+Jpt9G/Llb+m9+AzIrz+tw6xxtsM
YbNNKV9SsAe98etdd8z74z8zYXNXu99W1a8XjrGELAF2mdL830rWS48FxSIPO3PLtsyd1g+0ijYt
ba7LV57TBHtfGyJEzxREOt5jOGjIKOQq6B9qQK4XNgn+iWdjoWDjLMcJAWos1WsPEujnwyGSz7oH
CHgSseC4Uivxe7jfdQqPsLzrzbdijXTWe87TlfL46MWem0/sPVwovVD5ad+xoUloScjnMP56oCr6
4TVtAo6I6qhTbX2wa4C4dMupK3XAUX0J2Q796Ie1OMt3R77qk63DLDyhiGZji9DD84bSnrkzhfo/
WKT4nCeKDO0Ab901Ukg4LW4eb3U8IRfBQ6/oXhdmWQMQOwxkDQVY9Mb6DAzwzeAt6+Wb6TE3pCfe
OpsZ75o7R3QCd0ltuw6Gd5o+6LvUFeKgvxZVvsk9lBsfFkJADa7o+8uJT4cGzNH9wbZ5HTa4DgJ4
+FAkx6MGOQp2OpO0AL0JOt7RqZ0dLPltIr8WX2C4ht6LJoJjIR1fcEOGCSIOaiKdG8PZDABPn3kN
hzoMVjqFAouCmx8M+4I7oS8IH6R1P0cbuQR7dJg/JvmH/pPuUPAnp8R91Jck8p8Vh7Q+MPiw+uie
KXFZE/8Gd5W3ZuX51Z0e3/EflOBb4y9Tor1V948WlZCRJ3pZcsbq1aDfbkdtruyUOWi25T6xkxoT
YBoPq6QwzgZeCM8u7G71xgHaFkP0dx5cniYeKgBKgftnNN96jOr5HKyHOvmz4KUzuebG4qSkFGCG
Ag18R6Oe5zv99lmBVVI8ut5rKcIV97ECpmsziMP67OvyrUZo9P3Ta1SfBBpkAwjkJzWIpxcxKxuR
yRaw8d+JpOm63Cuf9nlMjLPGCnkrDi2prIsNeBQTCWpSZ20bDt74PC+cBalNzMN7mLzx0v8rwMaw
0khUT8aQxw2jQIfrdUhhTArI2FQ3up6gi3d5mQiHmT5714cB0wa4OdeuxuaJncouKsRU3wGpZjnH
NGdqgBumLjKItjpw3TyaO3qXgcdGo00NkNl4dCX7drzXpgrY/F9D22foh4aN0pqlReKoBqj0wco+
e+G4ASTNe7JXym3jw7/i1fW5ik5lxWAdaQfWyFx/fT45kTW/6L2RG4iG2NqQME12T+F8BgWVjh+1
5J2XxYNjqwVmf1W99HhOYO8SQjyVW9Ox12E8Xp3Jfgp61PyaZ+0FnBphXwcYt1CPIwKpiX1YZWOK
ihTWVdDAjxoEVhIB6hSvwNEpSpMXSUshiuo6hbmETBlk99n357fAlhXhiKJ+JE20P/hd+0RxCAiU
DrexjNl6U8qFdt7hQL3N8vJh7oBVtFgCez2mUt69LNLjBGNnJSsmM7qA0wtKef1pweKRncRfjE+f
Lri3h9e8EVwIHRpn7xvQIdmVVD6Q4NJpBsDA3DKyp41wyVojZaqOAQaT5bkwKzQL+P948XDVwPzE
/MBSxp7N7TpiQ+bL/kE/bbpxhH//n0UTooeM///z88nK8ifTmF4QMGFgNHZvYRh+ygBFkw/Kn3Tf
utEyrOjsZ+kJYj5AgrNXQ36JW/Fa4YuxNr1Hs7cuOOUfFaim8glgUO3RA3SAe/gYi/qzcaf3sE9O
cSY3uvTXTUtBoRWI/trN+CEMyjhhNLHX/zg3FmlBvnVPUsCgzu+vCbMXvRtRDp99tmefuO1nhs83
wwRjYVuAioexalK3UFdUtrJM7CvyvCvXc4FJPHIYpIBJijkxnQ2/wcc0bYFdS1rPXgWMAatJ4RUf
ey9T2z4NIeG1S3HDdu2kb2s9LXBLXe0yKB8aq3xkbPNIJjcxQvLoSJXuo9hEBdFSzHquVkN6mfvA
EaQ2g9/Zt7wsn2TdY0hR0jTPuQxuuWE13zEe2KjsDVBOMDmsD3Ma2QS0vcDKDYdvXKUKy9hOCSZW
RlEjHnTf+jS7T9QeJgQqpDLoN1NFyCYgBWKGx7KncNOgo+oqSA+ALTMN3BDYh6YgnTPnTuqzshY2
PKWoef7XpllKr5V11GPtRI31rA+9UYaAZJIOB24GcuppxrjVrWKLZTb32zpH1tLSTNq+uWxJMLo5
hnwnJxX+dIFjnEUhhp8SkvauvPDm5GEaXBCPGD7H2JIqXBSY0MTo1g0Ye1YRbrGqxkyK7jSb/7oQ
9xmVEcSFVcZtcOP0PiOKmRvj0pewCi2A26sTRtvQqPfzmPjXhnHl2ixbDxa6HxIsFDBkJKRRTmSu
15O/MIQxH81APstpfNXjfFl5t7FHUK3wBKaoZYZH3AyWuffOHrX4ZFyILrJxxowClgfFyuQMP2Fq
l0gR4Lc77zi0sYmSYY3Ppd4zxwAj5L7chHDXImRB+lDScONU3Sa67HSeSKDVQvnxpabqxosXuQx0
TAmPwqEUtscPkGrOfS60/JNChGWejRSVGUaFAtt55wcsu9vT06UeWWyYm7NqDEBcWKJb6jf2esvC
d1QHsjkYdtVbfUZT31CMbBNKQ4lahoLIzfTAB5UrbKClJzqCDbmrFLxze2N7zStNfdXiBqVM480c
1aYOv/UbM+O3hqqPk3RKXjQagJEIYRT9r6SPqyoP0VlCHB9cprnPWCHOseYAJfsZpklPSiMCTJij
A9l3lMBFcB2h/WBYSwNXr8zEZxXtGDXDf8KiEyfIfCmfK20lX3GG6JcOWJYDoTh8TD0CQgJ0aplH
Rf27wHHEpUHWQKPGxPgJXSe5zAr0LyBk/KK4GQ3GCfrb1CHU2MP4WnMNBV5NhUwQ3yREY/TrtppB
ErgNEfls4HE1HzkBfeszKtLqZ4puNjYBLVPddUc3zxmYa+EZzCA9K/apVrvceKYQ8E0Dx7vbjJS3
yxpiDDsS0cKVB/xDgSL9d/3K1A4S8ihhWpyuxLrUEMFopfRXjc43ZCrq4S4lbEJcgkpeACQNyiz9
zXh80QeKXnrmQA7cC9WDPrczfSaj9pMm+rcqP5QRPHxhHQAMTh7uMcIfznBj3zjcVRs/8KIDszi9
NvJg3uFRyIyeJPdsfsNoeMMv1B/KL7FVoRLV7VMyllT4Go+4a822iq6Tp/7EHmRYzKNSFlrvzXum
jrlrXl2Tc1K0OxduNn5J+5EDugCj4DUUCIYzoF4oAd9C7cytfkkw/iwa62Hs8lcjlG90QqogK4dg
PNYyrxmiDR3xzABJB+8ct3wKbjd8xTVOh282S1u3Cfotm5ncwz+BOciRK8VABDk92PAucNWPOVEb
nCsQl7xHDDQo3vUjq4HnqlD/FgDgSAiZgEsLaO7K+lWXO6X4UGb0gNDlUtTNEU+Qjb7+ntFvyxxz
ei4kSMpWX6mwqY4xGk3dl/WIJEskW57Ej95Ar31HcLsK6/983ABXg1c8LRTnPhNTDwgTCwoLQ/p8
gRCcvKAigpcSyC8KNv27Uoz61jVhBi6/RGBEoDsDHtmYRdq24oCO8qAnEDHHXIdaNxphOyL01CVA
jZUIqqu1yc5LRKG/0d7xVWigGqguXXmSYX2BYv2okvxfPwlpYtuzRDvAzlhc4ApQ2ipwsQ7e68zt
04+ZXm96xJZyPutJqN6AWvyax7Ench7gz2vdfWCjfy3G71you74iesvSO50JvcaiTgYmyy2xp5zX
/102/amPhgvAkn4m/SbngXZ3etjdNO+MKUJRvXYS56YsuYtqgSRChngne/06eqH06d9OGQ/smEsz
86TcctGDLoPIFltRc92Y9HJnY3CCBrwiZoHyXcPOnphRh34JTQlbZkFIMyAIH3upfvBM4Px6k6zf
CLBMD+dyCzMBMo7RtlQ7k2/quroIJnxVQNQyB+kBXieMK0J2HTbNLsIAOEFm3pfiaeZwTlvsAqr2
VOAI6FsFkBa6Y6oj/TDw4NE2semSxkTFBxyUiP4OM1mbgeMNMa9gv4Es/yxkl/v1CWsJ+P3ogNie
ajM68mDoC4xnEfHEOBo3TXrIMLwr2alrRxwmy/tbFdjltuxOKK3ZPrMO7tbi/7QtoQAy2QNi7QKe
8LmuMfPr7pntb/F5h9gTtt6WjHDG985Xm3hkURiHJui+DL+7WxNWXXCcmtl7M+zlP23Dk1jyTUzJ
1mLvyhr71hL8jgMFyRrJnGOi64xHLyJPut1oOLXyx91cmFB3G5RrBSobq96ZuXmz3IVGw7swaCEF
vTkWbNA2pVbvpB+0SyIyt4ZpHbJ2wOZMbzRzvNdnLlqZfYsNHhv6QUj3OzHpNFiFNbsD47l/x5sm
aKnecHcB13jbJOEx4EkOs1TBc8PcizM41XmXgb+b3PZk+Lgj6zZGb5R6Kq2PZv0otJRVfT0RxOIc
2hmu/sQLV/6X0NZfKsx+9MqpJW4yU90KIiynVTB5d2gGqZE5tz7+ArHd9nigACscHAz/Lmk0fY5B
dYlimOUtrjV9Nz6UfbDWN6mvsgMbiq5GNChDuNuOdUPQpd4UaApjRFZ+4Z7Jydjr87UmrBTyuvHH
aiow2aoBHg5hvFkgegZIcB/mr36FNphDR3esrCM4NRiEwzNygo0Zwxzlz53b7noeMVBNhHLpWp+Z
+Kl96pm6LjH1wEI/uxI4AueJXcWfm/A7c20MkchZlDcN43HTPRERz8cElcWaes6T/hBD9iBwOG1a
59FoHt2cl4dpALaQJfawUb53S40K+9D6ZjG18C2pNpMGyuEeAhlG0MH0J7VseS5ntG+2czQFlaKL
FWYWMJB3OBAnpIZcCSjEPI9u/JVKkiJnx9mx8adzBa3iQ7+tOUfFQoOQDybUl0ZTmir6tAEPMUyK
Vx24tt49gBN1Da23s4g7EfktOR3si95yYewyAz7rWsUbmQoDyOhwiSD9IyUOi1WU47xihi++DdMg
roJdM47/EbyKsW5Hkq/lwzcmnqBErounUwMSyzB/K02xbViLeZ3STiMO/FJ15j6PsFsGMCXkvlCp
F+KecA3k5hUZ03sSJZN4PrkZ7xf7FdccH2abA6ghD2VfafZqPVpacRyTPBf1H3lDALQnrH2S948C
Io+CsSH6+VKQ6rhQkXOCnyavQELjM/30UxeJGlxGdkMyBHYcdf7JSYufKgjHLQ76A9YRqC17iCDh
6O79MS3viSlwvoULXjAPPtuzYcEAgX9ojHesjdamRHoyjBicd+nw03LscD48m27x2+YKXjBJCL2D
pNZp7p3jvhtl8RiZHhcKqjmZz9a4Q3+ac3uq9Ob2/WHsiUYKu3cnJRyk6xwC3BZz4+P/iNUwQTiR
G8PAsMInB1t0faR2NBz7thqHq8t+N0devl6wh161imhG1Hx1LMkvDZ8seheTQ9zV3Ay7Dh9s1rXP
Pu658pSGCIYC+8WrmguoFSdIBFRpZpPFtrz4q6IJ5aZ2oA0bS3+srP4D4/OjPskdUz5RpJxjX+3B
kNa9W97+kXuxt11i/8zIG5OxhRJ7HDfse+RvjXC0Z1I+XGcvnZIdFu8VFuMonw1r/KxQNnoTaHOZ
7gLqZgKmzqzWnSWYXWLuFIXVwRvHT/iEqE2WswzS/9wEuBBNE08PmDPvonZ1VsScUYYN9hcUZ+gI
MPm9CdqBXi+1GYCFtJ+kMCAwrGDvZb91Pd0dyhp0LBt9BxLcnh0V/2lLCLhee8sSF4bV9C7nUMCG
Q2Vq85YCj0WQWAgGmafJJl6Q8RAYi3IYcfpl6cWfWdjnMS+uuc3VA+tYUUf8jCECrKK5Y0v8qVuA
LrPooBacFHn2U50/I8RJP5wh+ZhuVL1RMWH2RN+fEbogiRFocvVv6VuFe2fZbWsjusdOcnXIJ2o7
XM/1ZGsgq5scmmPJ746pGGLpfOcKinLZsUViaszsrtuMHolrrS6YC/sQujWmMN2yNttpt1DtRsW0
VWazh/mP3RiDjAVuCrrtd92yJBmtqJceYoRWPgsp4LHqDFq9ankNWrHBTzNapUHxncGniZrop8Im
rMbK1qKiVbJ7adv4amDZDZhOvcPeM/wrZhZKCi9581KoP6a6iialyt/1/QR0PGzRod9KIH+bsPuO
hPao3wDyoSMHYem2to9yuvjFm5zwH3OTh5jI5BWoQS9XEZRGXMi4oxjhGPCtNQECfQ1me9natj4q
2V5cRjliMOEjh/PDpCrkVNZxSAWmEEmNyWPtPNrt9Mvi485jmiZmxH3gGvE2yZOrYEg5ti1TFsgF
dDP4v0cr35AMe+h98DnfmtxiVzr/QcHmCXZRvMyM/2rf2dc+mZcpdyaetOAqwMolxEBjTqNPKzeQ
Rtifop0O2C2vcVm4tug4fIkjRhhRWY6QV3vK2i4YwV0TjwZg/lgIc5JiDPetnnoBEuDX/0uLm2JM
3L4DFm8igoa47JGcN70CTqL89zkybWgbvjhox2tGYnis+ZBM+nOEYUXnB6uWbivy9hOzlBIesf69
fF6SozeW6a/U+KUTzNau2b3HPtGIIewj/bMiekx5jBxzeKIGQDR8VvxryzGGT+pm7BKcaVq8moMS
FT8U4SI4KDfaxuLVUgpwcPwpadGj1nwuMv9ZxsCVpI4mrbNtOxu3uvhPiBsMkQ3RqhmBTYDRgXwz
iUUNPvvrmehCIfCCid2Vi7gj5TBLUVnmjkdyCe1x7eMjPBOskufbZMbrvAZZZ03SnHWgANGUE1YM
NE0X1NHBdt0lH4f9aHgfxFBC1DhxJQ3l/oeOGc6xvGTxuO+N7jQJ8H89A+LQgUTBF92M8EUC11MD
BU6AI0SwxnsFy8AY36hlu2iSsJdtsILD2ijfhJjH6TqF/bEFKMBulKqKk4wLyVGDDQ4RURRVSVON
oHJYKtCc2MyB9GMqCbPXxUHdp/iQFaN4yBsJUB7gheRVF4QWXEjrpRlwWaSVcG3q3OjHwjjYyLyP
hgLchJRUudPAZj7v7Fmdgbd3vp+Rytnj5UDtraZr2PTXoGNw3UXBxuL8HTDOx/rEerK0DcmoepDo
YuswsWuAQopyuAzYfg4GLW03t8c27A9TgBfdZAH9QUplMs97Dn5S6F2Wmd64VHqiUDbz5yKNQ4+P
KMfuvA5Jhc2y7hogW19x4Yg8+FyYLLSfXJ04w6vaQfsF6ZMKj0ntzuWs49JRxL7UNLpK4VRRmW2x
bgVBB235as/pRW9R6HSfU/a4KPNX+RJf9GEQKPfiFskpc50T/LF90Tn5XhKxMBoBakUetEGFhxn4
DMvOgzMWcLA4UjPNkzMDxRlJQ9KJ2wApADuvqwWLzDPUc8ZkPR+tb69ftmE/PQoO5yGgNEzbYwSq
EHcZc3UaqWC8zFwYP+5wvUBsnKXDJfLhRcCftTClyah+1FhvDTWVPPBwRNsjPvsIWDCIGY9CTRiW
UblW49nzoo0sCMUbYyJlrFPr2m+cph8hJ24Q+Jd+FMdW3BMbm6ECmAKm0inIOEWbhHIzMj8cG1VW
WFy4yXvfJjkAbdimnbsHk752sDzmZhNZWdD+AZm4nOydGdwQHuq0Cr8UoA7LdLKsi8lFH0qMwqgI
cLxbAwv8KZt2pcttXUSYo3V0EG1hQ8UJY/xVIzQVxDtEe8A6S9QK7sGJnIX9rC1z47dezXu5IK5o
eFBNWb73eO6in9gUrCsJY2yw0AQw1RyHflcSfSba/rOp8ViyIedAJOeuldYWn34NzH2XmMX2Uv5Z
ii8HvazeBbxIfuaLc4sD5yMeshceHIuWofIIfJ2b4hXtaLbxm3fXp9OzXfsFzd3atdLdRMXBfQAK
wJAFaBPkTcT5Wc7YSuFShoRBROqdm8Zyx3tja/IpdF8Q0j6gzT3zAwB3HltzBCJaRf7W7Bz8CdyH
Kp5vFrjJteaDzXMAD0t85PV8rsdm/E5aKAekru1d0EoNsRiOl1IWYxLPUbhZ/KS+hLT263JC+eG/
4d9CWQUr17Q+GtPo0LBgO8OUQDc8hlffDaprZvdx81cOc7XzHQ+rE1ERh2nMdxQ8nGzqrzVaNTmL
+VcLBTSBHDDSHHbyRz9WWPbvcvY7qP2zG/raMeuzzdtDy/4xuhpfsEv1TKgeUc/NoD1vWWHuMv4a
k7UJHLF3W3Hu2EJKHvBVCcWBUA/2PHuoh3+FLcl4qP2V/5S3xi8xOX8dUf3JpuJb0fbZnbvO4c8s
DghJWOCgyC0UI74PsYGFCKAfzZSKBJhd4VKjJfOxpJJ7bpx+fu6kvRWT5e7mOHsycKLCeVmhOLa3
oXQuOiA9F3/JPvxjY4S5Kei+N8SCmwdS9oaDDBCJ2LD9v2RqpV+2O2bHZckMPCJ9Rg2CyG/W22Qs
T7nLiTv8I+tCYQhQSQUTXMJ4ISgxxokMKtmEY8U4aa+vjORlj71br30zj49YVoILE9Jqi4fYR30X
XSMDe0tsVOqw+2wUzuqtX8mtim449kHVZtiBR+Y7ptjfZt+eK9Gc23a6qYCCxqJL3yLV/nZx/O4U
szHLmfgo2AEYBqTTwPWmHflMf1Po1DgTXxIZJk9UXXt0Vd9e52X7caywGQC5jsRYrfGwPiMsOmI0
B8bAUughqe5io9qy7Sgwsu5IBg1JUkPAmsU+YTVAdrThNMWq4IyzLtNcHAkku9kTx5M3dYL6xdWm
qTzCuuIRboCLnFE9ZnIklaIovlqBqbe5PI8DTgqVAGEYq6whDE89qiY4NYstGVSZzrrwqpc8xA/R
R0763JacyGbvvyiEKIU93CvP+5vKRu6iKGKWkOJbPTzra47yQ2dediMxUMYHaXsUPxFm8CTIED9j
VhDCbepm5Otx3Fkbo+/Fxi8qzmpcc3H6gHfNBtY5w5fyGygJ7Ln+BO04YMpQIPodqnZXokWDIoLp
hdn87fwWe2ueVNUW8PsbvM8By74qV11z7GmTifFfL3nQo0EfHKmxX4CrHj088GGBI/Xl+bOVgiQ/
T6Bq4WsUhGodJQEWN50RHmOs07etnFJMcoCP5nC82l5wWor8wXJHAEh8NVNGxYiqwu0UYCiNmUUz
X5qR7RMb9Fcj4WE1ydtVAyKJwSMvIwg+mmK5pUW6UWP+Kers2Z5gEVftbxwMm6asL5WL592s/AP3
IAPSx/4UZ/gz3pmbXOn6y8ZjE40XU75kZQmZvIVzxluMmXVw9+qWLrHe+bjHwziCsRJhYkUXHr+Z
YtxzDkD9zi5e6+8yhHgeQPqo5lOQh6Aby8nvyr3p5F/FhO2+6RUHxK1bPCJ2dea949bORH0pXvKq
IlmtuuGtv1/S4E9kDoelnr9jwzqVXr5tlIUGCrKeG7ymM/IdyqW2Mev1FMT9Lpqr+yKA0rw2/i1S
gXejYUGcqPu3yEagWPtnZj32wfVGxPy1z4E/UFsvqU0lPPXdA4O5e+Ep5FfeeJ3JJIAYzOK0iPZr
g4lNvsl3dbf8hEpzyBjF4JvpZht633Nm9MyF8cy0e4fda8YxsAcuzj31NNrjexI1KJaKl6KtqxOA
JQ0skM1kIuWDcy03TqSQ7rS7yCOuDcARaSGI8Toe3OOof4hh86ZxaQ9UA4KVWzk+V3X9OaqswpbX
POi4rJMJI/dLcElC0aN6I/+D1DAePgx73V7eDUIRBP5aK4FvrW/Or2jrn2zLu5LNTfvGBdnFzshA
OZ5+xYz9otNxcRAR7p2IBqh3/K9icR+WjDXa5YxIsXo6xyTmPUpYSLCd2aGFWi7pzK6WWsa5m5z7
LPJvUVmQvmPIZarDjFYiWsOSGTmkzOUhi3xrFyLU+I77Af69a/XEqy/gr4ES/zFhe7FJuj3SXjc0
nmzMMgqx8akBswii2ZB7aK6GSkybRGJv7amPeaisfVe7DKl5YtHgQ+IOnGZgaQbHHme1NG2u0B2z
nVfNOk7dJWAZ+ai1zMixSGwjSq0WSC0NpoV4qj0MkpjNjhidfBC/RRb9J0b7GLj9j1kwwuTUE1EK
fpHH8iYxdTTIlFmZKD3TWCZbMiCfh8rce3DvN0MJ2zKH84lmnlMRZc8ITDjVYXYidyO9NCbFckw4
4SYR4X85Bl5eSwU6o6XHWwUtKYG4V6tpH33Tu7t9yoWrETEWvg84XrvJoZ95YBqHBGCaQnbQKDQP
Q1IzsojIwR4Uvm8NzzLZrDD54yg6i6B8EzE2Z52Hge4UPDet/WMHfnhdwtR57ItRzzyGx7Zxrp5a
6h3Y1bXGg3kVh6Dv7D6RAyw5itgn9iuA2Y0vGUr/hgwh8aOS6UUTEJCqVGsZu1TrM87dixL/lJJ+
Y+EivphvUbWgJaE4p/dmkkOtG/dNpU1/1/0wh6vFwCm5MO1rU+tqJS2nlSvcq3KSz0yN+yjs53Vf
Dc8NoTJnr5Ac3EEzrYZwxhGyD9B0tM9G6P4aors5vvNUe7RdNcY+K2dQ/Yo64eJM/mHJIOKpJt6r
poYs7sz49QchPivC2w8cFg0mk/9YUZiQGoOxb4f5gsPcxR8wSqoGVMXutCbi5LhAhHQD3No6tmYk
p+u+TzGsqXEWIkyPAX03/Z0DuUuimPFneqoQZLsenm1W5m6IOnwKE3MnZfGpp4wGNW/huT3wl9oE
tX8VJq2TJXrvWyTGS16aHA8YcJkMWtwwZP3g/FtFZIl7v2amfnMD5C0lLCoRd3xcnoFUmq0hsuwR
Mhi+qC3dpoussM+JDCn38G2OjsfmFA2EbNfrOUyLk6o9nhSE8cdAUuw7NVsaSyP5IIakpkNith06
0jpQOEb09vln6gL5CZEdGY2vhCPvYdmcowVFe+6Q7FkOH1PkA1zahMwXQ/ynIJt0LB0S2epnjgje
lizPE1OEVdXnT/gj0u0V1jk0yMoNw+8qxf46BQEydGnTY01XlgaAe7h8mg7WkWghNFeSmWqn7Sgg
pfj2exnUpCbLDYQwTr7mbJXVeaira2d7CB4DY8AUO7RORVM9WIyuXTJwtwFhN5Sh/aVzGPj4zJGd
LrsuNlHZLFEkxO1/5aQeSFZ8sbCoLDKDKW5M8RcURvZipTYARclTWp8BToIBkMEhjKKH4QG/ibJ0
OEe5FoXWNyaRGKkpeuLp0jXefyKWgpOlvadOtZD0w6Y74rc+d96ZwoXjDZpvTcTnSgQII3NirhqR
bwuLHsEyyVVouxwzK5feAtMQE6YmftLDgDGeWcRfYA9nDqr/amegSS5PidHe9KsXJFr4k/8Yu/0p
TSi/HFAmV5kQP8pjjmF1tMzoQRhFV0Z3c5v53urPo//r4OTGoN2jCXmwYcUaHBmt7b2oFEcPJi43
dp43RGXweiYUp+pQ1N7Gi8OTnbM/DRCPmozZUd//p1MgtzbpOl383UDyyTmDVkq0V5R6cLmmYp/G
ZI3pXYSE2FVdJq9TXz5Vwv5T5x1p5t1WIccnqadA5SW/cSiAVxEuR5nPFy0t0Z++94OTKI13jzDM
f7c141ytYzGukc5yYFiU6V61MewZNKl/GAzv4tTBwzJh4FX508ZpvOaHeaf96qcDhhuF8vaYpzUn
oCtYitmALqDN5C6TTnAZM4lD11wyw4x6ZRbAzMTPbdJosPe5j5U1dgnY8VmCFsvC+a0HUSfYNSCK
OMv/q9Dvk9PWupexIgPccjs8k5TxZS7gWLkVupvQ6nCZyCRjQXuBeJ24hAY4GOCOyfAayzDC4xEU
sjOn33IK8pNKXZQT1WBs7SqXa2uxug1WSPJvnFcB/knFZJwCiEzBqkBYsS/lRHKn7dbAD7C8TFKN
b2EmsudUpLiUYAUsT2KqxGvTA5BOUYc8O2miGe7+2MQHrCrrneMzZSjcJD3RlCGMnqR1NWaG0tgr
0n93/vxql5596FP2UYgAw4vNSKbuqFTNcgCyI849aZ686BeDJIRU3Ym4idHlWcU037FWBqaWqn+Y
7KNSydbIMoJpNMcPhYa3qg3jpXY/B1V/VOWn/gbupUf9nSJJMCYy/Nc6xLIOQhFTSm2nUFSlVkFi
T/2nYcKfYhCc89d6emvdD68h9U1GfwM9+68gcbobBY+lOoVZ9xsTMG5x95CS610kcU5hd9YaGv23
BjaGA+fOhw0WRlAm/V1ZvQ64dfRGuIMOZaC1q5oHNDMTlfCSHHNcWqrI2qGamqdXhY2SP/xHUCy9
yceI3Y2ANz4BGLjWs2VDIPbvajT2RfKfb5FE7Hx5sAZsq0dhdgzaduv3EWgI3KbORrPSglmA90/i
Rb9BPpxVdH+TqjtDOhnIAMkg+SYF9mNBtKrdDzjtFm++BAwLCBeHnZIOuLX0VMA16RL8FhLN1uRJ
3qeCxN0eCbtZfJpw67g7OWdJmSQv5QgSHcAXiG4zHxEvNJY8zzgaQwebovIrxDkW8RB2ZTk8WE3B
QlT+6VgkCVYnm4vIhROB+8xr2h2GsTOWsgEeY0675wfkZO3zOdQcOP2m+DK6uDOPJzYl1JpHO/f1
C5iN1pV5jEO6k+jrq01l2eUQDbEb3vYt/yD/KmJ09OWrSDhoy1+Y4/YMfskIjNwpzkYcMhpQb01G
mN4DzbRKNIbMDeUW8XcEaJSGFM7LXzSRB5qLtdbDaK0VdfljUj1nfvVMt3bEI5STpjnJdjjOgzwg
OPir0uSgKnfHXe2Nix2+1AozgepU9xW6IMau/suQYOX1uEwI08WOd8iH1ScOoV47y2Hag4mVDV6B
nQ7U60Gs8fJdN1xkBHCzU671g+LZP8Hk3rkiFYcuQNE6McenyfkJKgOeTLudTJyWq5M5XUsGH/wc
pzVxCg0d4ogIEcDdzW3YoWG9lyI0mY4fHSC0ml9TpwMd+y00MIeieifRLbu7Bv7udcrA5annpLKB
JVlGPHRpBw0/wkCK/tf8rBA7GdZvGVy9vFxHIDfSsjBXqdqDHIYStRHa18pvp3UQA3yGTYpW78vm
M+qH2xzdjUX0MemqK0yY1l35qz+dRZRcC5G8wNLzNPTlbgi/xrLZ2CjyXUIZ6jLfN2RujeQDsFi4
P0FnPMbmq35N/QXHBLf392QsYzsM+5YxQTJyEy39dPUVfgrWb0tJpd+H3lyw9Ptkfxj0O24b+3VJ
8Dttxc1UTNyXO0JWywX3hSEQNPOx53/mXb3Xv4b7rDcXfghUO527PcApma6dXtbcDcIg8R4zD5mD
h8zAGag/cV9jgNu8yybaCye58BJLFaEZJEqlexubCNBnpxdsYC0QA0/IjMDef/XzkFqJwvgqetbx
eIcFz/4+RwiAb2ZtbNPcpUdr4g9NPEtyc2/iqWeqGqUOa8uRzV4tza+VLW9pOv6dE6jADvkyuCh7
XwYpndiZ/h9H57UcKRIF0S8iAijsa3sndcu0zLwQkmaEN0VRuK/fwz7txpoZTTeUyZt58qD0vDWq
4ppOfrgnOezQU2mH5EnI0iQeOG/aI00ZnqtGeieGYtsFQeNSn2HW8xtHD95qzS+LJ4WyXvz5EeKm
lve0NPEB0Z4RCGYIlf2hIjJdOaJfZOImFQMe8e6cstPjrYA/IP5OIz7DJjgmGa/9ZH9nQt9yoNdl
npGAYPpo6SuFGStha2RuOF+TBRez+e1d/C7G0AJXI1g8+h43zDI6t1a3oeh9N+Ah8Xz9hc0lOWsv
Y+PJPaIKfPwUn3KF2I8iY1bm1ndOyEzb5YzuQZ9XJ0suvPriKu4j6ZxtrcSHiCY7dz/3AQPmYiMI
t5bStE5GDaXCGL8dMPFsTW8J1Y1RV2Frgq0U0vFEnUGytkYizVArTzR6n0xKJ2e0UlNASZqglRnA
kRtepma+6M54ZT+G9cIxc+iPzRQfhjbe6oZMpBwvlsGg3lCHpqdfOfTHvTM3/nngHKNSx3yqGJ1M
mcH+hBMvkk/KSP7qjqPPspHWCM6Y0E5FwnKUa2YkjC4ybz7Pdbqfx+Lkd/OLmIFKudFtKV2vwPtK
I4UkgpAX4DE3ZvC7rO4OH8yAtnSwlAVNC8AfmdXq0+WHnuGahG64Tid9nud8O5lwEIOufRGOi3yi
py8yJT92EjD+6dYQgY+j215bN3/0Y+ve9O3WZFLMKMEmwsROEVSvQdi/OmV/zrCwmwajCkJNKxWZ
T7E1HHu+SpCE6yql/NcE82Sq7J+wqrMfSwoscT3WUTXspPHZQRTF5+S+S8kqYBamJt+j+du54UyG
qO3QvQuIHF0YPG2+G7j+ehRIhxNtlJo5Qx+xBYLue82A/46h+8QF63fwsyWlF7Zcv7KzTN69KMLW
2hbPkW6PXa4flZUe2tbemFoc+dqJ45BWGqOz0beXzsdYR/TzEOUoBgPBCL61XdwsdvLszbeS82zE
AbHhtLqEuilAxNGQ1S7PslGW8hDa7nfnBA9xTI1GqrBJZkwIxcTJsOuI+Rgud5eSr9F2h6e6w5Hn
1ge+rjvcepC3Y7tRfrMnMrDqObXKGOeVHNpzlbOGxxXqMElyE/eKteXgsXVExnWjc0GLdK/WMFLr
M/w2wnw1oGQ5s7XHx9KtE1p3Wsio68KaiENP5XkehytZaOh0RpF8hFMNxKHbR9Ni3pBQ7giADNjb
BBW97psv1JOgFvbUwJj1e08ecuqKiP9DRLFh0TPWC2DrifIDwXrXpc2PM0RgTXnpIwYDICtbekdK
F8NPicuX7mA3tTHiJg8BQ688sxvixyTsJJY9yn5QBYhuZBEdJWIKnt1UtXusZjy7Hu3z2MNyspVz
crUCTo6TC72p38pwfPaa5lbwpFj6Xav6Ix+nQ+wCi+ScBpsmOGbD8OpjlSUzce0zlysKytbsbXQz
wi0HfAxbaOSfd8I9hfZwavP00uvFrh/QbY811RuCg+v2G20hzYrUOEWWQzunUZ/K0N5PnviZXA2i
Msu+uRvj5tT9dYrdv6FHBVM/ALgLbMFjYkc3r3TedcfgHrjglhHGQdXuc26P+zQJXpxkOI8R4zHT
fE3aaEez9gPYQZQDtMQG119vM9RfnqG4lP8Gi8poWWzMDtaxHeFChUXX4k6NJxIu9bFr5UV401Po
+Q+zo5+6JHwLkYiLOjz1rNpDmt0NzCUmpx3Kfjk3WbhiE+J3M2BDT+o3nGcnibrt6XhNIQezN3Ge
WSLXTi6CHd+PsbLo6CC3QoGUq/G4j/lvWTYoFkbyzZjhj9/Y+tBwTe0FUAl+qYCCTBZO7NPGJout
CxW/DEpytB/d/JC26R79hLkOxVz3cHH9g1+sX1MA9ivTBFkjcgeAUMMFMWqGY2uoc93iOJxSyaTC
9RXp86UBqot+3CniGMhsnYQOGWS5NJfMftE/TGPWbKK2/LXk8HdMmwvRURpWxh62rhdMHML+71DY
OrYY/jqu4274smNCqbP7UvkGLlenZf4sOkXbZovMJ6d5h9jpAXbs5baXeI/l4DPEyehoNQ2/22oK
1rdwCeZrXBhMFHWTcMLX/XtRNMY5bthDlAqPXROdlZL7oFE0nrm7KmJxxQr5UXVgZjpUMsGLTrfE
gWKYE1mwc1N4GA6GbJ85rAm2I+U+hNkHGsegvKN08XOm3mvBhKHzq8+4JU5ZOdbT3OSkFW2IxY4D
lwaB1hLg5uwK1vAUcM1P8vC5zWtcRXUNd1TV19SuHMx3M8mq4s88ad6sILL3lqrlNs69Z4rSAHeY
7cqosy8bGgIIJw3laGoV0kjLLBsgurA7yMKL/D5257J0rrYy/5YwA+KgfIgzaMcMCYZ109ER1DKu
MFsOH+V0llF7JvCI/Q3fWrsf6HHftp0m/Bp5F95svHSUHtXdR+iHzzWWii4vr/gHHuYqZzquZIKx
KjD+zmr88HkJietuvaKmhlQTcpFUnvrlwiNXH04TuAzH1Y17+MJ/eEApeDJaCr1ZEsl43DqDYPw8
fyJ+PyoTYlFNm9F6HmyikIna2fzE3QTilYaGk6EJlwpIYn7s09lL9gEPyE/ps1cE2Kl42L+axPlK
eia6RaOfWjrw0n74pyzjse6k5vF1YoR40IoBw0pGBFVBCpJqJA/AX961j6FE4REQUrS5If+9XXDt
3lyuY3KnUef/oSn8JG0GXkkU8ChCYgfNuqc6/jxBeVuuP07QvGWFgk9CoVDfoy0X+Q6hSO3HoTFw
PkBp9AxxNJSkFILDB4cJDh+k1Ron2JYMgNK8ZOyFmGnld8Exk/axRw688zvNz5+Dij59rywPeq4Z
ro5MtAvkMM8P2FjCt2isfjKMlWHVo3Bkr6OhuEP7h6KDFl4b1A2hbjTCpXGYjhomPv5zu9CrdOFc
okEXe8FaDZ/D+ANSWu9Eiu4w2Ui8AI1fZS52vocs7JY55bztXg9UrorwmJvTJpj0a+uPjA+q58Si
xqFUdLfPbXYvDJbLAaoG2H9eap+OUFVji/cApjiYFvuAtkthe86e0dGzYXY7N+vjfcSZD9/WtOkM
81nJdtED+kMs5oc0qW80GbzSL3FLC3X1o/zZpshW1wRNZkRQY9L8/iZkoYDvjh5JuILDSbikFZfK
AcDtW4DdnIPLmZSlxquLRxClrM/GC/jOPyGfgXKKz3pWV9ssfkwo0CCN4etZCTszNFKDcdnAgJEp
h0Hey/Xbo0nd8LdPpJcXccAxb7WPNj+kmdAru3hI/OQ55nVXvCqCFadx1SHnjBqZFtGNlAygk9eH
pYI0Da1n3xlPaRzuDCasR5N7OvnRe8fi5FGu0+f0nI0uJYpWiPXZOWh3/nUwH/Pooks7Hra/BTEh
inOVJn9dlzxD7eYT9jCBoEfuqrNZNfseNdsNyNBQZ4EhFPMQP485xQ+llx/NBMkfVJLFY24dUKbR
60emQ/R5rJSKiAgN5FL8CHxoQQUn4Ye30SD0Uw/7qeaV4AWb0pYImv1SGByBZg3wyZr9dVlmiHyi
px+qHph/YgCQ9pq9YVNawHeDuDv4hna2joeVG08YhTvKW8KR/juXBYY6g3caSDNWQ8HIpyBPyZH3
YPTjZ2B2jF59E4P58NAl3Zbx/85yaBDvFWNYzE65+aZLbDbp0j83u59d3lV45bBMGfQDT9kthv0d
L+fIMDPGjROkr0kZXIlnPJVOzZ8ocKB8jtyMpwplHWxhtw45eTmzTNdTbLI3GtLc+BIAfA1u+5CU
C8hXYBthN/RcamMN6UUH0xqLb65L5Mdo4WTVdQzAHTGJSdM6KiV2Je8rSENqp0GyaaLaSTpdDNFe
y8p8kRNCyRwdx8Q/JH5xwCnwgseTG4egGZhm1p3iVoWFXm1dQMdBHew6iStTDTTyJv1DHs+vCX9Q
oZNz0y4+FMJoiYPEMeEtna07T+M6bcuNFoqOxHF4L2deElogMiUOodBbixOFnuMr4HD50uNmICoE
A3nhcsUxaRQFjCCT9blZ0lkiKrZTy4TMzcWtMKxj6kbYjPzjmEUrEU67xjQNJoUOYVAyKhz7GWVl
abqfJsL9WS1GEj3Z4/Jw1rlH6w9S1IRjMyswKS5/M2EWN/kSMYedxcDopYyDnWhVsFH9fJB6esSF
29H65fTYRtozM4m/gZ9+FiXWm2o0DhmnOBK2AiUeSS9Oc0XJbQD5ozXSbRzjJ40zxcAeuunWGoqM
S37zYrIiOrQlZLkc0fcX/HLTCWcbxj7zigrlxCznic9zfMnS6SVMY0bQw72tglcx9+cR7iSblDjb
nIOl4fzzaKMHzsRZL7PkSnXcx1TCuhS6X4WFcUXb5mPhWFsfGR/y+irEu6VK8q8d21nTPzMxh/0a
XoIwwAdk7dLe2o8RvWheLWFwesaA5Twuzv5gMMRqmZyUs8elsVRvqjIByAZYwseo/pNRhzeM2VPP
hWbp5rkKh95g+kOA/cvE/4eQ95ssQk/A75pX8V9DE1pU4hryLmbBfDeD2n6sMhR+BhvVYr2g0bnA
AZgzamwS/zed0FTrJbrq1m8MHYA/+h0KEAA2eNW72Sx3ftHeas9lAgVJgusRvhuvf4aP/Q7Zn+oa
881RvL8SxHE5ctKb42fRjCenzuxNHuXuZ+NxLovb+cF28DHWdnIeu+Kto7FtHfcsATIgFW/JKjxG
ftOc5zxEXmMKslI+dWPWuJRZGCtkBUDltk9stS5/OQo/C053ZAX4w4UVg1qyaUsbGZn8KnbLc0M1
D6/nCKjCIlZFLWtPn3imXPBuJgvDzFhMayYN2qYGNYE8bnBiAYHMysDl4FoYvXfiCvbHE4MF+MJC
ZR4li2bX4LKFieTN4i65p3jxuPc6Zx/jGCYtxbo5hzW3fXHMGpSJzs3POd9jIeMPxpKoh82Mcjso
2EHsBoIlc6uy9sMZqdZlHSqgkZbp3munli7cjoi15QO5nQnTFOFh8LJDk/lvHZzwqECdt8Hyb/oF
NW3H4922ZzpYrLgdngtWS276/TbCIuz2PeWMFnTvOv3HV/FMDEicTcc8YqzB8gAg+rmpC04mbXyM
rSgC+0bjaiNz8zDkwT8dWj6jsxktnMpg3LbeMa6saxuoU9fgMI0aSlbDvj2HPQ7eLC9m+mcwqtrD
0UIAi2SKuhsNv2UwhPuc93wOcyh/3nNkMyrBnsB0ReGf8Y0l7ssFGaD/mY6io2v6lIrgx8GBBHWK
UstIdy8Bl0oaSTVOV/PE9r7TMW43I5nWeQIjunfSHx9H3kqRLB4XYkWbh2ieBigeMDkFHVWrwlM3
rzD3KC4k81zzt6Wf085cEn/eHY/XkRl5wNPFBT9PBQOguTgZIc1A0ZxeLVAb/Ld40aiJdVlakSiq
o+5JbNklb04XvEdJeZuiYof/52zHyS7N68vs49EsZwfOcIsFU4v+1U2wsUet5W2YXBdArFgufD6T
39KYGrYpbszpEpduy+6oXQrae0H/c209xkVKFb3J7oN9tuAUsfeYiR5bsyFA3Y4PphPDwFqujVni
vlKqu6/t8Crj4lHTBwBzBAGg90CLVQzG9gYvykaWfUAnlaIz0KMbWqXusUjlbdTOb4n5PJGPgkpG
bDGIGg53f7bDEDtzr6MNRR7rpakrbZqXpg7ZNZfkZpDSWmyFn67+6Ermsu7AHJRoeHw3OJO0LXCB
0d9TFnROZ7EusxFJOb7jmtwMQfs+ZuW5HINsP7SUN+p/Zc/GsSzj9r+Jk5wXM9hobF6Xqr5o9FKf
gcVcZqs0hUMhw/bLjcxDa+bbMCwP9LMDA7E0PU6lgFpARXjlo/AaWLMMbG+gqzgjU+IDdsR6IBwk
V0XNP66rpXHBm35ljdteldnjjEoV5safwIVwuuC+eTq2drkM2qJrHMc3TuovlYHegGxMHtcq7hYD
TVqXntrlORKEoekkzPN6TaPptyRq/oZUercSXnjfg8liWz9Erc6aONjsLtI9B5Y4ACSCxc/oMB/j
bvGwJFBJ4sHqaifkf4EbG5Y+4EANZthh1BDMagNC5Uk6at/45cWL59+CaBlTTYNBRMB5mpqzIHff
WMF9mW8HJsLhlDwun2XShJcxibdTd5cxnVt4K4GMPRUzPS06uVXzBG7Fgr63nE+K0gISMDA1wEtK
eLK/hVMz7lRS/+ZRyVtI7a5mKkoxlM5+nMWgySoZtUBgsk+sqec6drY+B/3lUm8lxkZYjKmoXKFZ
fG8u3n8SmnGBoI1nT3ZnPRnvuES2fkvoWGIrEjRcGjOqTa9OVJzuCBq+wRU5WGaEM4FsIynNugP0
iecVmrrzuDyQU0VQnDNZaZj7YQj/5Y1iDoyikIjnMsT1kILi56NJknCvOhs/MYminLjgMPnnMRt3
vGF/qz5m++dmU1Ie7Pkm5XkY7lagHvAt8aD0pUUkbEloo1YqQzFHmJyXxEiejUCC55Fhz43dYsha
+0CPIhPJJGTakEwSjyrwKFxmG00EjZd7P4nqT2WydnmNccXd8qbhLmzKqU0vELtTAvpyP/shDp1g
njdxaT1PTfU4gHcd6DZxgV/aZA7XCKPQCmx4PhiwrCIFqOsbLIg48NYOvekbKlvdQ+/Q9t5aOAhx
Tv6xpuihMxOk77oynxLAKlir6AypgP9zcr+CrqVLwqyijeO39woslglTuLv3iNA+Py2RLNJLw4PK
w3VUD+knFgYsqzgVEtwRK9f2uPuzYLvL0tCBqmucl7HC9jz6UIGrd4+yBuqWud8A18AOxNB8gwLP
OEwwTKnja26+jhG9FOOwpfPtlqE78ZoQ18ivSYyVq0Y8tIvvRtH3XpCtN4vskGX1VzFZzzEOCCzz
zMEXEbz1F9lieIlLBncsjnen1dA9/UvjTWhtGBlYi7Ip3PGB7XP7X8tRvhPVB+kEdGaahvnlDzK0
L/P4AxlwVZmvodEBRvqdU7WZnOguKXLhov1opRGHkxaBMn5jEdmTZSC+7z6IAIIsKhTjj2RVTy0t
9P62ZCSb80S2gqt8dBEE+ZerV9AAGcQv4gTDEmZ4G0b3XFdQG+N+2EXqBVoUlN44eawSecMRydy/
xpVMEGTsxWvYhkzvncPyieCcOxW8ZS7UT3eed4qtj/EDl0q+ziHFdzOC1Umwca1t/NjrrPEWSjiq
AWrGrvCNN1KaV40Pivs5uWb3EmXGwk5gZTJ8flQkBQQpn49bKBwS1R+Vqr9WQMSzMUAignk+hVA+
zkFQM7+Mvb2M6Gu3acTFjF4Gxg5t/EEm5ilS1CX0lCrX7Z1ILQJCcACMBJXYffJH7+JWoB3LOS33
Ym7/5KYn77Ok7dszyZxxgi6As6A12yk4F6nsDYveobKZ37et36/ZzX+AGP9pmViTiBXX3LWpTaFB
T2XxGRP61amKN9l5amVnE2p7p+W2cY2HjNiiBA6Fmot4PfrR2ugE+l/EMhmrbM9+uqmLZtd5nrm3
IxZZUnJCt83OjRoOrXxhXi0asOXtZxBbX2BSt2McUnQUPmXREBBJn1aq6PduNexxiK/h3DCwI1Fn
93dBpiUFoqey5iY0xhCDa3J0Ceim9RPrVFXjUcE75FFgUjVwmc3nB6bqa0nLreLXKHCaKrv/QCXe
Nw3NOLYfvybF+OByCwgUvThL2j26VFF00MtGZeD8k8Y58YejJMDII5nBfXPC/Mue302Jxa23uVnV
O5xEq5hyi0QiNsZ/Yif/W43ZL4GHFWXPFMzW+bIQNu9Bsbx9dHSSjMquLWZYL1WwZMxTXjJg6J0v
L11gkYkkk1YQM4SMWm7rJiKErQgpsOVu56K4KnNiXE8JuULN1zkUCug41pHixpGun97HYAfExsy+
lA1K0uDMP1XJmezBWbnxT+waOy1xkecEsLqBSuqq41g9XbpmvDaReXTJwUoIBOuCOTyL74U7Fl0D
nbvNOf+OZXGzWIASnb8NvB2rwM8e497+ohwrWnUsh2ULryyb8NDTLpTz0bTfGtDWkq/gosOlt3DM
cqlGeWW950sOZQIrBFyhZtvG2nboAdG4/HZt796WRx9J9olQDT3geDIoNFtXjXUXlOvMU4xOC36A
WbiVmsNW+Cm1Ja3aamHfrVIc5lmzZlEhYla0b1Ry+mrsmTa//snFq7fowEh/07rnQVh5y7ASMfQ5
67Lfhi9tQ3zYWgVB8Ror8niAPdAA+Fl8V1GbxvxnpZksy1b8DiUPUF1hFkXUfc1cLO39Qu/rJVdX
nIoelSCJf8ZfTq4dIZzzTiA1rgSyHQxsirXBNHTqra+cEOzCJ40L+dsFlLQywHI7AcCa4hRfk+AN
duMcnlKmziOT5chLmaaEzd0iHwkF0vHNj87wtjq2f4WT/LrUGx6hUl78keR6LVFklwUewDzx8mEj
A/2QUYNitOOBMC/NP4PaV0V7osTe3oKo0+bS5+V+lz4pjQrfs584aPK8T5bmiDxIUC8Yl5cvY7Ke
mPcx9wB9n4F7CmcOLox+MxoCgtn9mxaQCpfrBDe1PYCrI313vK32j28Mn2ET7Nul9r5sgdJxsJPZ
Z59125zxTBdHWztyHsdierPccIN1+7SopiGpIlN3XCkiPuDOpGeKu3/lhOyXOScAxSti7MMshPVS
sQjHDj526YYPsoyfZtu7g2rbJx3K3uhU78RS+NLcueAWWr1P5P+Qfy9Mxc8RR8cA3jEZZhAqtISb
JXbUQXOwSbsPf3CKna0rnGvsUsNQ4LLJTGNjJ+7XJCdgUNEAkzm/BlN1jZj3Dh0tnybvSlCa6rUO
Cg4utnfI9LBnbukyFMWnJei/kZP5KqndLfhCd75D/A5v65YGwRAIH/+dhm8CMxYtLWrvKb95B3G5
9Lthn6h63jtIGiREFF/mMHAUguE3yUvm2JhL3PlnOTYidz0GbFzh2AB2Vk9YOW7UJP64RrgO0vLH
NuSVy6JQxQ9FHe+OG2zrpLxLqaOdHAd1NBJ9y2RymyYmLHKgf7GCgG6Ep0DRkqxGoOLc0j96l1RT
BjJqaBc353glUXHwibmtXG18Uw7EZctFE5klbsCeST9kjq5yNnanXiD90LZijwdZxJ+DBy4zbahp
Mf7ZoTwI3RyttnTBP84RHMJ0Fy30CdX0S/05na6wr2DmUNTZVc1XKvNi1U0Tu6b+tqLgSTEPWUUV
PbQ5/FIcT7RHSczPfhG/0hHQrUcik0aHAG31HWbUyHj2GNosx0fEVOeTaPE2siSLWQCbuMKhXg3x
p7sQoPJgJI2egP80zpapHmMxviyvfeJknzJyb1HgbAcvZRchTeeGgFJyGSIrfRs50MOURG8bVZ+m
N30NKXcEkT5ZZKtwKDFMtqiXPvgWgMUJvcIOxR/Y7D9LG+zyerUJvWEDlwcr3y8XqeUCU3Ml3qnI
/TTomKkFycwk4BXlPrUfQl7LNqJDA8PAYzT4IPTYOyBjT/dYsexQJhtgmYEW2zZngTGbRFd6I2Rz
Dtl3RdkhF/KAYWALQNVTxWlh98dXt3J6TJj8NTcR3Nw+51LSHIMu+I0m1BzNw+HSUqdd6yFKq9fR
bD+N0ts7uuSxdtkxg3FvRiPVcd1bIYojw+p27YlKXEbsf1CEyZFPEA642qPvtyVowUbjjgxyY5N7
6tmq9J370XMLic8sAZmkiwGf18RjkpH/Lxqn274qQd44xgj3jwFbyyNM/XSAUUpSy94aJ8MNzlTW
6YMp21vhxcXVQ/hPBFZJSirXdkxwAhIggVi7XeWwtZa64aQH56EScSF/7AMj0oSN6WtdL8tkSTDN
p5s6zftHZOjXuqD4Mqx4F6wg3GN93QNxPTeW9WWO/qNp1qh1HTpKK8gAj/LF41ONSVsvxh2Hwqvu
nUs/i7S24K9leErR9242pT24WEDUJvVX5Fdnr0u4v9f1c4dEGMwxDPqOrRPvVGL/0779bzl6tk70
aBu4AaMWspsVn8y6/2spUP41Yv3gxBSZyYNd1v7RyFuenuKv31FPnRRELkubV6bdwIT6EVJ8hqnp
w+gYbqBl/tpO+WVF4Pp5GzHYoM4bgoEgt8ph8LBghKvOZ6NZFnU8Vr+QCUkEQxyFlmHfl6PVWHoP
7mIhAu1FUsbd1tLb+BFX+ZqEhRbZQxmGu3hqjoj5w4oyHJoac5C92WQxVbftEzohcOSlXowib+x5
K09gvRwlJ/muY0Jo591r72JedPq7GakrvbyH5QHWoY00ylHSHVikKCEVtis3WchrovoJfIQZbAKl
Pgbd/sSi+DtoggimB6XK1Jdw8QEZY5peCtFdADCSLKM3BoEUAxz33qTnvF7b7l/L5HycyfQbEBU/
Whu8lx5DbXOSuFUCcOB8cD06CgP+GKAhykjNUroWdMyunGlmqhK+WF754usAW3PsPWkTO26vRthJ
mDxDLPBrh4W4GmhDrqebD/wwcQvMfMlJTMWZ9Rj2t4ieHfh3a9fpalaw8EWjiJUUkGwiI9t7asZx
kj2G9XCbE67SkR2/a2egUoWZEgiT9g1H7SsRpmvZjOesx0vjORPSNV7k1mGBi6aj0coYDy4WsSLh
vOIkxpuCGrRKve4Pvnww+IODgXTY20vDShdcGk4ZEVSE5dxoMNytM3KwRffJs4ILh4JAZgFzDg+m
MjWRNHFDP3/PQ2KAk9tSFx3l17H3qXfHblgYLzlGWKcyAUJYlJnq9VSKpx4LVJxY47ZSPlQPk/+t
7kk30YrOiK/BnTcwIVjikWKbc6PfpL59xwYSQV/jRBv1oT5TPKkPgT2drdD9nuBlDh4SryZ01fJy
jhrnYtbd3ZyB5tDlgFDj8Qlx/L3uqdKwClxiY6EY8NvOvorqDwnYKfGQNgI4/9B81uDM19OQMKZg
Toei8SAG/yuc6yuWLsBFvnhd/lQKh+kqdyX+54g2C8FQLXvoghD1sFh8HSefz2E1YP9cOcN0mBLr
iMWlWaUSnMbcXLG9BzSohZt0zm/KSh4Xa5ztJ49KoURzUCBmc45Ni+IqdyoOLZAJHASc2qvFF8yP
dJZt+2oCGGLppD6BOoeK788y7R/eq2MxGrdlRKHgZEiMBOHE6NKAGNpmHIy7LLjZyz7Q/wmr8dnU
89WbphCSHxSErHozCRlDs7haTfgwTgkVFCwOlZ0v1FjS25wfGEOFL+zxB6LhNLQXf3ysX2Y67BBe
b0RQMf+kF3MM4MFQ0MXgZKTXYJHllostYshZq/JWITZWrNHLWh21hPfs4Xvo45OD54x41XZanI1T
8SOCbNuH8ybJq5vhk98rofAjJf4JkwLDQezf8wwJXC5fCQm+FzkT+fFzBIoIAk0ojUM8N0fhqp3P
kaL0zePQlUDzSsKTLJU2O1dju6x+za1q3Fe3Cz50I3+XNVIjCS4qKyPeS4eJSbQdzRSM3HwBoiXh
RhzG9mMQJk+jdA9Dgyk/HvFG2f6z6Ubf0VC/tCr+Nm3B9J3nSdThoXQGZ+2HZQ48ArRD3/b0Y/UB
4wP4QZkswSbZjzy+CE6k40VPx1ZH0II0xs1D5mcmC1ZxOSUMjVRMpju9q8vy2JgcnjINDECq6GG5
djppVG9jaV5MzQh86aCyrQCXEnlZcs3sMjklTimcAQgCT6Yvn4qCi2JsnXnXWFDSeJMKGJ1K2Dti
jMRY0AmSyvvnjFBCl38TZPkuMoJ/c8o12o2HYyiDa8I3XI/sFdhlXrwuOJVR8tYQrq+0wPUFLWQ0
H5A0TpOTH+2CqRwJApMJF1rGYfl3DhOrfsI24sX7cCB6rOZjhX/YF/oeOOHbyILBGfu1rzkIFxwJ
I8l9NTTe+kWT6OvveP4yKiI/fswQRl4bnV0zphtz7v3Qi83/92DXYUTrDbHw2HyevGmXIpEB6+BP
g/k+NEfKzshb4gQhNJ2wtQO1q5i7xUN/mTko5QkjB8wwisdjRo60KhJvSFhm6HGqbs8qrZ9k6z+6
3gy4VxyXftjldUQI2edaPBbaBJa5bIouf6z8EW8QGNPSukDNveTUeIElz7YNLxTecYJ3OhOP/VC8
1CQPV4BHqfvs5EtlRw/LTSgY+530KCgw3Q0jnT8VuLCRlYEt6q2K/JXZMNEccnkLaNpN0ugddght
HtFz5/dPAb8ASPKXsV2SbrA8V3J5kJIkJklKS0AUpo8JSJblNlK1489cjd8d515/ecxbfUeQpkUB
QEzT1Ryss0vDyQkR4sfJLBJXfrn3vOIjbZjLJOKshoFuMPfWd1jlpL61UGJw7m4NyhN6so11obdB
Js+Gz58xCeudpKgGr5W3ZRpEINIMTtHUhhhx2+dcsBeaXBs8C1KAS/00bPkeE/3cUgqOMPWlOvGG
iIbMzmI/Dd2LRWwVFEf6XCNVsabyUFQAL5rmGd8eqFgDdDZyjemflwN01ZqnqRsvraIlwZbASojH
ribo+oUaX9Ni+FIZtnHPtaqTmwb/Hyv+TSQVfUG3SM7b4trDRZOA5JzAZ1FbD2bDTXzQcjo1hcXN
lp8rZOuNHaBxln2ZjOFsdvotlMM+SKGZsgPQlcJ37ebuseKHXh5k0cXPxZyxV85/e1HsQjvGziP1
+/LDprx+rjZLVFxGBSR0SQ2IQ9BEX1ISrYqwFwZVyV0DWuKK3Nfu/9xl3BXEoZ34Q6Tx4xjLH22J
beGod9uix9poVf2QxnnC5aQajmXofU9KIgsMFBa7+jxgUZNG/8B586RaDjDuXL9hqNirBadWdVfW
OFIRA2l1NF4oy/1/HJ3HkqTIFkS/CDNEQMC2UmdWlpa9wUp0B5oAAvn1c5jVe4ueri5EcIX7cX2N
/PTOtxokNx3wWQvT0g40xUShZkbqnfQH2RefL3MX+fJjSS0wOW29WaT62+eS7ZoB8iTno3Fpp9bu
N62sTeWFZ1e4RzdhK9rUe7eZnrs04pCe6CnnVTXhWNFt14Q7r8d/tmiXhpfobfZu7UNVYhqs0Nv4
qn5epuTc9fVH3fQfVdtZN1PSA/lzPJdltKnuzJLkILYF68VePaZO/cwCjhnC+BH49kMeogKETH9N
pvI+NfKlB8BCk+6ivOBdGvzmuavUmnTW/SsicchC/HEx6s1ISHmoAONm5GZubbyx+9jYjzaBtO6C
4hjBDWN8q37ofOobgHPIyesSur05kqyTbhch6IhLP9y6AUNRXWQT7lEQck6c4kOeyDSA3TYu3qHv
qiO1KYGDFDOtvh/QShHh0l3nnCy9yd5iZALk5/1x5+I28UC0CI3OYDJMjiTTjSUcX9A6+o+e9lxW
P5r61yznFEUy1jd1cQMWpI3l3seoQgv4m33EulihiF+ctNiABf6WSDf7Pv7AHopuhI1MLarrYPu3
Pp+eiUVtGOXcy+Xe71gb6prgyYFaDM0cvP3kqeVA6Bb5QpjpSbaI92dOWvaHhDCK82C7B7bPf2J0
Y8RnHOyRz2g+UqYSrIf8yjNbciZv+9zshgU1c8QZ0gPNgkYATgjIWoVexQa5boMPEAIr7Wibcu9p
zqVqae/NQicTTum/prFedJjfNp5dMd1CCMDuIbYnEiULgIMuzCmcYWMlYBpRok+8M8juWucmkwn8
Fss92MwsxpIdhCI0gbzDBJVibkiSTrAIcGhyFpcL7r35qxJo56xsFXPwT7pxHIhMcL6szn0YeZuJ
WXgNnURdU6uVN9Lt7xR8JyxMfr+X0IL8zIV6TA44i4BCiCefr5LyY3wOxZsM5G8V0R5T0g55pmF7
cHf0JAHbjw911t/7foVIoJ0vntvs+34mXBmtn5/sMqPIaqthdnhDh2vTY99pLUlyi8P7rphXMFbP
6jJt0LxF/1cho8eBpYX7XLf5sxxHZv0+EzbR4Ajpy4XUSuio/x+gXmnfjp793owo9MTEuTV0fnVh
Vne1cvXjGpriVDG8c22A7SkztiJy9p1LVE87YifNAW5tggSjlpqbadUIJA8cBuM28DparOTdTqv7
QCTntvS+0TIgpOgxCAtbqfPYtOaAlXRrR5KZOfTUu4yAcvKjDVAlSIm4j0sTHFRFbCYT93pXgQp7
mGwvvBOYBxiAocI61EW3AjGScj9UtBeYcJ49jr3Od1+Fsb9YnGAkyR298zwODfaoz2nhhrg4HZb0
E7xUhExHU8ObX8AwRMzeahzubbRLXKJrof3vmkS/pm1wX9TtA15In/cPneicmbMog6eO32CwNWfo
fAx4VXLCIXqJ9ogkonCGsaHcnTe52zEqGBrap3VzaIR7QHFwjXBeq3G6h173CEx4VbTW2BOwiZSE
liusx5kDhJQQohplLpoKT2FCQk6IPwIeEsI4Is+rt55P7rZmsBBYcm9H/tZKm2eqlR+Ggt8MFnnz
q9UmVzDwnqfo3cZEuwkASAPtBwfZ9uG+tNJvZVdrcETNclp9Ifq/JIBYMFsG1zETO40ntzTMNhLj
XTzk7GWc3Yq8wOQ3vYVNffLpiLGwEg9is0toSdfxeCEGW/4sji5ZW0TfUVO/x557Dcblo+QHlMLJ
d+SsEj0XgvOlWkum6CqYG06snbpcPEARO+hYgLm2UCfNtyjV2M0j/qwNjG3pNi32c+pRaCM1r54u
Qsp+4fpsfKYLS7JNWvQv/D6XcimehqJ7I8f1LNuZ4BvO4sgpf6B48yUOzl6rLnpoH6CJALINy1PG
xuVRCtQy7Rz5lOhw71x+b7vTEZN/1oUYs0reg/yAxPzYBtVl7hda2E4zpGbkyYBQ7Plmf3gIK/PS
elsW4KPTtCZGVel0iZb8wzWx2XlD8pyE6akLpsc4EI+9N1/iHgeWFTEJrRsiECeLqIvIRnASjneV
n590PxAmOhJ7PdV43WzXVfC1I9RCq0pwBrOE0doiwBE10nrTq20hmuSUZcGtJ/q9TqvHLsSP7g72
b7xMx0j7f7yIbbQ29PEIHp7TKXt3icxtXRZoejQv/hgxBi3F12jbJ4todG+Sf526v7OM/Bnt8pD7
7e1cG6Jf2OazIHhowEVtBJi3a6hDm3KsvfdZ9/PgkghU5gkWYmWfpk7u3ap19/UwsyUvp+J2RA89
NMGzyvrbpaELnevyuvIzla9PS10egzyFMutl2xVdamXuc2ARZuEMAeHinN8q9hn+IpJG/ffiluYH
P5HeJE7wU0cIGWqgIoB79kHs32uStSLJ9CnxAtg98Y8oxr+1S9fRReNrSckVlbY8wJjJdkVEH5xm
6a+WI0f88BRoYllyFIw9JCIU1+HRDOK2SqiWK7FiCNXXWCc4j1ku1cMjo71f7cXWJm/0VzUht3TI
EVKByl/bUdOhsSEkFpMr5StmatrdjaXMYacwVPeHde4Z1u+pCE6+z/IpFOqIpDxeN5RPIxexcYej
8PpzG8XWlqglpCMeoEndfuANex1wpYD60xDt7OXoQlpYXZPbxsZTuIkAXFSGz2ZksveqENeiSz0Q
CRqqkFVdfC43RshL0AZ40ubwO1rMwdMQndRMo5oA2myd9tGnWEWTkyMl7zjMVPRep6F6Tl3928f+
VY7mj9Hi3i2ZOJUAmvZ1P/9/YXyFssTM6cdimh+Dr8mSw2mMhj+EHZ6cbr7jQ7DlODnkXEFTFgAa
0Lnf1VCTBMDnD6+SD+VY4Ecse8Bg7k+ckjUXjpc6ZcVUNveihJKq/bvFF7+OBWM3Ts0lWGNiy/oX
+T8uJ10f+5ISmkSvi+NItmd1+6Y8MrEJetq7GEemSv4E7gJAqfH/RDZDa5hI+7EmuAMY6YO3/pEI
peWc/+0w7+CHBV7YjMm4K9rxbYlW5X87ndGTbpxpeM2kOS2I0pOyRk8ybdqMiBMkHVRAJUfpIJdx
587ZM0hD76Zl0srMlFFpgrpcRnINAQ83cwuCyeblHhiX6/pxGvun9Q8A23pBy0UMAYpL1pHbisM1
DptdnwXHZOifl0idZZTs2MnE28RALs0ShxoqJcMP2RVLm8Z69/IZ1CuEaSQDIlkXnvgq0M0dFMot
UXXQmHwE4BgsmZkN6oVvBZhEoSR6rRSlNbJCz9mLoKrFrgktOycQb9bxzvJnGP2ZQ2yaXzjpQeGE
st5JTMj8TyRIZYlQNy9zcDRwsy2x4/BM6xfHSBPfYxWkbx3iRFaExxWZ0oyC7Ci776W9zg3QoafJ
BaTj2vYSYat+c6QzHtczznwLhtwY6OeuTkV5K5GwoJJU6dLYvGDkveHMbzXZY6zUJXZukXdRwodN
SDYcQ26mLd4dxlgc/E2OhmZx861NalyBN1zV+hqPblRv245GdmtZJfqTRuLT3cbDlPXnJg3s9Ktx
dSFXLIfP4iBXs4me4oKL+NurAIoy7o7VthzHlUVkfK7VKh6KKoY226IYM3On5hD9qkjp11i9i0ze
xuHUvMLaFeJHJE7uf/l2oueLG/sx3n09VJIUIAXjj5g1b5UyNl0+bRykmsh5x8nNQZvkIy6akf3l
C9FePt8OZ0DApMZIyjMAfGkRjBfY4TFz1eAwwW9LNc/AaXt+uyy1J8QD8MOnY+XUPNG042H3GMeN
F3+GVQvti2lQj6BWs6RuydJF+oaeh00kTwhRMQXjh1ZzMlV5hTe1soaG7ynonfwGRgWp7HllwaXa
yYDB4N86qaJpGwSecPaD0lTYEZZH8WwwLFcMt7sIs19bgDk9zE4akmdcq4ohJRKH/GdQVommIXJ7
BIhAJWQT3eW5xSUKisS2mCLDFoNB1vkho8/CmFdpd/5412prim7ZkKY82kOTO8vGD/ktVzSuseLP
TnU8GV9zyPK02TQNyfU/KQXIzcibmLRKNtnOpKaDTRNyLwaNy6KzOELyolizdsvcwvs8+yAWHnSB
i+xHQ6FnnaxmZ9VCRb69OJjnAlXxRZjQw5h8hQmW9l83jpFxbFS+PmwHGQIqg4vEmhI3wtRNCnSF
5fMjU/DrLZkCm9lixMjarRwD68f1Bse/bRGB6PEZ3qWc9bpZ9jDJCpdg99elr3wXU8Qs7eFj6Dnf
300nAoxRXW4RstopLhBWt8keLXdbOIIYnk3TUdthYHHrxeZXzfDFWzw1tXZfgtkx3dMSDlE7ISkM
pu4OL6ylXu0ayM2Rd3gChqwg0sQoJtk4Tv629LjU4LhKhwKeEiqRi7zxxnZBpYlHq+KADmugKCNZ
MI2O/qQYkRdM1skY3+MQr9o3U9YOmgPjtHPzJFXkhl/C9K2hkiQMDpnPYjvZSndL7Lr7k7WMHb6n
pe+IWnD5co573616d2a1jPzsR2FpC9+cRJfZBwW9Mz4gXW/i+EyhjqdUJbJjOTYat7D4TyYErN1N
78cqghZnBPvNKc3bKtrLNLKH59n3XFpnTqtZtLs4jMsJnQbz8oTIB9QZOYPflKTxUz9CLu1pWRqs
80yQ+c974Il2l8NVa1Vcs+efqmh47eNJmMe8YnbmUW2Rg0iSn5lcEeGsqQVJi6k14F27yZKlZN5u
BsZiOamPdu6Suea5QEW2KDeS1YnJWaMgDPvo/4ZtgWAZzFmTJyV2wI4N7xtSR298HN3ZX7nKiOlC
JuaO5TEbhq5VWR/h5PTxISbFfr3jY+VN+Tmz+F1IP9H1AKmKI2Rl0oDY6iz/wchIafRwqGsh1bld
170nNjg3nLtgMeVPqQJ7xKigfI/8LGVnXbqnp+PkJx23GoG62M0cM76ISnAeiEIGpx2Jocm81LFO
XeFgE9mFfQOjHJIeU6Mj84qk69ZttmkYNmahRG7tzxhiTSJE92PyMa4ejD1IFGWuLSYktKWPazra
cOiY6kVn/lw9EXeVz82p7nTD8HleKVOzsDvGMCqqqvuKCQ5gwanpZXAxmGgx+YahE2J6iiPBcvXG
6YIlaAlbCIWB61nbUCPR72UMQizRwz/dtyJP1r7USddcanpEjc/Ba90gLrFSg7QkTIZF/OzshMOw
XXIeZKDigRwO5sAKj9174A1xzD7YYlK8TqKzST7it7KhqkxFokgTbEw+D4eO9pTP42LXwvg38MI9
atyGz8q6ecwkbvIbp3UtH+SlTrqw3Brl2DZKr2aG73LUROP68z6fY+nru1GqguZ6KH1f6c3U27Nu
tg3KhnE+WOkY9X8nLA2SeT32smx+tqcJJc7FGwJg1A9WUrdFc4k9qep23xUMgK55a2PPOXQkU/n/
YIvZvnNBQzamgKZDyxfltXH80CcYZgJYtDdumYbObnGCqmI8n0CcWZNxXVWo5qFp4hkO+D7CXlYN
6NYCeP4oJMeemRzFwWL4N1MCanqpPvRgCkE4zexvC6CxvMOYPoVPk6VRuoLPoYRgc2KNfewdHF8k
dNQu8tohfRxIy+GdW1b76OBgHy0HFXuo6zLZWXl/cDnbFUPAKAsp3iFcIa29YeWdZBgIEC7P9XZw
uzb5l4hRJQxAulQzzioVpivGaFVTunKDgVVZPROYIe3YwLW1x1Ko7SbAfDu2n7l66PqiQulZu7Ye
i23QWHXlo3cseMRzi/QVyPbDSPoqKooStm1EQSAOZU2oT0qEaGPrO6BTabqDW97RJJA1CzQ8ixxv
+ppM0vbfORzRNS0loP6CB5AuBkS+nJOs+yhlrZa/uKHiNXepSyYrPCAMYK0ONAqTpGYVjT/yn+2G
XXWS44xVeesFUD9qTrBKW+9TXZEgw7SkqGHQRxrbVWSBrXb2RYcP+zyoxW8xX1hwnZdGKf/HiQjJ
2YFxCAF2CfJCpiBUUBx4vnWVPqS2X9rvuBVmTJBs7Bf3KXErb5anLs4gZmBUc/qWaOEJ4/V0sPAr
6kPbm5p4eQo+w1HsD7Ws75FVJvEfDhIQPgQpFl307bEfxDQk5/Rva6zBYPDkFfeXS8D2ow1/sSHE
rMQgspI1g9K4iGFcFTLSyVuq+x6YUhUE4UiWYqDsET2GJbIuwa47dxjXmr5o08cmTtLl2wSNCJcD
piNHSExeDm7yLYzlhDWFG2tP3KNTT4thRwVXI0kFae4SO5skY8+EoAPUSDy4jrEy9H6HMLplyGWO
tmL7ZZ3iqayRcyRDY+J/KYIB6d4MHIbA35iQeQkz8TAe97rpjZeeVKt9ORypBzzL3gjI5eZapWxR
tqaBgVScMMd28sGFxjt8NnYjybPNUzW+WTZMOpKE3XFIyp3XSYliPmqG8DWugJj+yVKh+CLhnlPE
/+pSghZiLF7XfLjB9vThTzQ6KkdoGDFSpfaChsrOGHcQJxnpqI1gvFzG/1uBgjqT5b2PzbJ+z1rH
OIL5xTr33aSzIwldk5QXCXisJe8tSg9cISra8D8sn5EUziEHBIoxi5iwaGRNSG/T2/b0PMEL5fTX
cRVnzwQ9TVKztJ77DhGu4zey3tXSL4dfyi2VfpROVi3fPVYhBH21jHjOmLQpr7sF4Z3EHrGdmSVt
2G0huqjTXMQEdGYhmZosjhl0kTzsEg42f1r4Ct0AmCTLcsb/S+arElwp3B/kyH5V9g8O3ZxEQGcn
wv2iZHXLf3EL5AomOS/6hKRa2TH2tR4jI4tJFrMGwdbIPcm9AwWnGP5mA5qggaE2V+pz8Zpu7yEa
BX1OzKPz6bOzaOnJmihiizLhWBdvliPp+DZO7OcIqBOQKTB/eiyGIadXlGusqgVcBkiwfa3L+I57
3RTFhoTvmGVVMM1l9Tdj2gh8glKCGdHg2h7S3yWdXM1QZY4cessJWSZvxcy1RDOJIzhMyflt3aU8
z+USmnPoAeV6EHBO8CGpEhHQXWLNYGVGb7GxpGd06bOhu6u135wclPXwH4VLcYbv1XIH99wHjV49
6pNgMA4Opqwg7SSmKlcvUTBjk3ALw2Oz5UqMwRffF0WosD2Xor8WSyCwG8VVvt7lTMRzOgBwyqCj
oVqgG+nAyxVg8NJY6b9BZ8XYa3tnTd0TZVUrNmR45PAjpeG8WhDTNKqbG512VeFQkFHGBJcJtE6T
XdycJxLxuscmFP91hXrqW4Wwf8hCEknQfHN5xwEvAzPU/JwotYC0Efgq4SKwOTdxz1Pq0hns+W14
DXjlCcENdvzT7PyuaHLthcd6wGH6GmI7x8DZmNDx/sx5YFOTdTJzIHhOmZswd6lGDndHY5vdZF08
3yuYOkkHOq1F0E04I0olku8TIuHCMGLwcSxb0OfNTYgSYs0zd0Emv440mgt9OyS7qIY5NSvLJ9WB
UDPGLx2C4fm2qsnmghHRxYgiUX9XlXkEFBKSE+Ew5+cJZ06qoosIsiw5zJ0I5786lCvtgTcti455
qrMQ9bGasrw+B7Ed2Nega4E8bZgtjhmQMTa7ZXxTduVg/WK5tjkA6yQThOfQrdSgV2IiInBsZxka
5ZuhTkYPmbXHj8fkAH3xDvQ5JWCQ0KM+ZGqIq8eEQdX0hTN+bW3iMbCJSpRpvcyU9iSOht8ESgzm
kf2HbohbLeey2Ko2RZt4w43Is4ldVVFFv4Nb9lilWKq4JdzigTHPg+ZT4sl1utKrv3psUvExDaAn
Zqzpwzh/ojuNw9fcX4xEkaDtoAy47KoJ7kn8neTnXKXdDMSFKr8Vn5yYMZwBejIv6Bk+laqLADhG
LEV8bwBNeyMJbJx+8iCnPb0SyLNo5LyzjMa/nD2EpEERzNRPMcYpBVXox7nUz4Q9JOJ3iEVTkKBh
DTTkoQpt+z7qZDhYkCFDRV57ZQvd2kz1keDDP8r9YdWkgH5Z7dtg/xnzLKiCJEVUD6LA2N7SUWxY
HR9PlGIkYd9Iv7AzBnp+MJXJxjhzyTc7kXaDUK2w1dg8Z/SsOZdzz36MHJAwIgo9RlysPAber63b
pyPwdB9I/oclWPCPmMEL06hDbTlFfS/iLNOPbVvMzSGxkw4aSz3Ao6JCEzUo7Jnd/7XUbYeVZEL+
jJsvx5vY/DR8bLM77NjapgqsG2d+EG6QsTxgqte1pG2StoFCpkC1Qtirq4V6ZHMS+P8sZfpUkuMU
0leh76rGsdnVjggmvVUGBwiDrc4qyQpnXc26e2trvhQ4IMcCMXfZF3ZyMSpxEwy8CW5NMv/GlyCn
o92gocyrA2RF8leWRfbRZkpr6kwmTjq99SLpeSe/SvCnEihk9ZuMdAyKA8YoEP4nRjX4AIr0t2ih
UmrCGTzilKvi6rild55ZC18xwsPDDnLqcS8PiluqweChSfHuO3GbrLfVr5l2mja4SmHAUi+SeNkb
b2qrh76EwaoVLQJeGVx5TVjgIMHlBvDCiGLap85ElmDjz/dCVN46EGQ42AmoLXYQd6du/a5vEwYd
941OSKiQ7sRtMGcT4yOgY1q2eV0TgauF8UhR5lA5qcIt/iV+muy9CFZsGxtzF4wxbxttQPPTMbM/
DDT2X0XHUhuWrGRF5GJBL3Z2E0Z3xf8WrqoMHofAmc5lUwbf3UjfWyu2CrQnyRaoDfryPrVvW4Ch
19Cp2y8XYwGTn2IYYl4GFzcfu2BmxiNTiyipAaG2afc5Mt16WZjm7cAGFSea0gaie5+ZLdLC4lEg
XoOpiX/nUGbFa93O8d73J3PywFzDWipRsbJov086Gk8igZIjciC2vjb2NnKy7VvB4cJAq/D2FNbT
Ls0Wc9VZh+F2DtlrJU33BtTKexAN6p14cLINAiqcSYOlSaAVLcwqWC/rTPivtZTlYV6GCZFoSUyC
nJT1xH8mmBesIQj5NckRHdjiIy1RrcgRXhAqu1MXgcHEHR4SJuEO2W1janzdEYsmDg4iXZc1kVMh
dQKxz+oY+6f3v+OypwqtfXcLQnUnaklvWWM7+0RNfEmWBDuVnP4kfvg0tLQaiaCPBRUs00vqlccY
HCKLVZx29UsN+GCVWw92e8U0/FkXBHkVYXVa96F9UxAk7MMjhPQ2UYLHxHemcX6MGRv2GegRPBhA
K7i9rEnySt9LIqB7J6CXDA0N/XybKhaU1gBPvCUJEUhAPD+mPo4wUKxhwu+gu4MYlrXkY3QUL0D/
nODXaRb8fCyHAQ32IsACZ23Lfr4KLCpLSk4x32AkvQdalCd7hvXQRtbBnwVgn3Gbxc2/tsIcGJO6
QeQH7rp8eRFpdFiT292MoDBBIp7PxMYkIyJhOpEkvzWJuzO5PnKqPzvsV+CBEKNk2G6PO2m5O/LY
1qjr8erY9UPeTtucl2S2/6bLV1IiMAP7Qb70NnGqndvkrxX7L1TMM1nHLlxL7+hH1SHmzjKg29fu
r4rRYzr21q3ZuhegIzVaxuWT83hbpu2d7FFGNEC9axJTVoOX7YRHmlLaXtnPONjx0en3cS2BCWLH
9IIAYGofhI1vCSneVpriOIOkB/60QuJc7xmKFPGHS/ZuER5MA7bh43sg2eDQOqzsm1UcpL9r98+Y
+LusDU85GU22SwzUtNi8lNH0O0hZbkznX3kYr2kwEojq3jo20UPLcuAcvPWm6OJazt2q0VQFXxLo
MBdp8M+4JJ+bEJ9UtQTvZN5+th3JymAl4hnnvvdez+lRTOZg4EaXfXZA7Uql4b94YPjr0X1zVPXK
+QtKuCF4Zf7A6H2KI3s3eBLlI48yIzFUZsibLRhQsAZGuFeOGjcLs69euB91n7+UUfiy/sFVnhuW
EpqPhxE+3yaTODJRZvLzRfzGVpdfZHMeLeDHJZQRxW4RHT/o43QXePaNjhAsyP5pyb8yyz3DpTzo
cvploHiE4PfY169LaO9MOV6SKj3FrJwJ145DfxvE82ViGzUF3ke0qjWdSt4MikCrKKDCHyxG9+2n
PUdXrK2X1NE/rR4R+flruMVtoPllAv7wlLgk2yVsppZjtZDSSc50YZfk/MC4G7lnzvgboPzXxA4V
JcUjqlUvx0ptyLfwSfzEII2zPT2Wfonocfqq54IDb9i0zXRA8fWQ4jn1gDLwNGqyeJz2Y1ivOgcQ
iDjQ+TXzAoeVcB6fTUoUYp69VcgO/G66Z8j3ZNv+XVSGu66xdv5MJDcCRmYuG5Ppw7r09wB12EF/
j4zsi3AYkvvkQfOuTcj7EqZqRcWJVsrblJdqRTDAKkfPGl1DpsTC+17BQMKLtmift1Gbsb1s7xTm
29SrIfMjcax+7XHZR7n/6ECDD9IQ2avZDly1rP4m1v2ievwVbBqY7N0GbbFpYQk1cj6rLD0kJFqs
Uk2ojFfmkDd9YB08H+RdDccc7ZpOw8N6YEwc303+z+s6HMWCQwVtOs8Kgwk2Ek3+0rrN1SdDx7L9
I4Os7Xo0NyRqM9+cTX8/w0310mBvDw7A6GrLm3qum/r/5yuFEcI262P93XvkcCvQBAAl2dKcjZwO
bhxs2jp9cUCV2xPnJOZCZ3W+8pau1zybmltqcXiu0Umm/hN998njWKBfQCI5XysnWImMW3T29ErO
DlnLFr/PiTnvsVXWn1FF20xjVuLsA2/+EvsZ1hN705PH67j67NAtRSycQFr136gGL2HqvC/YRflH
rqQmbvZMX16fOC93BflBWPPOXO+9tHICeUGph/6BPR7yegnObWLvwIq1pDfiVoELfgomD52Bc1RS
gbbF08DfZzjkyOy7+LYL6JCwUXaH6z2ZQUast7dhAeuuCOOM3YT4Yat7CsLvBQtLg9VFM/Lnb3gJ
0uFR9MlzY4e3lYJxz0qe8uFmCEdWy/FhsThtJrauQFhwHp3sMdqu/z8csrPNQdIFeo/7vGNqMSXe
Jhe0/6gpwgkOEd41hCNoE6qNZ73BJ7iTTXhYz7T1zMp1COkKJSufcIoBfnr0LuW4a+k28nBZCTCf
ZWy2BXLBgvfT7cFOcnysXyur/l7rh9xA3xqr9qwc79jgtVyvteeBcswgF45u/eTIFgNKZh8cZps3
vcAJ3fBRUw1iGTfVqDVH/6UsWNT0wXXo5r1cIEY3WY+n1hHbIY35+s06OTamf834ZcJi3vkld8uy
nkIy1BevPIjIvZbgsX3g9q68Y0i0ragtUmjYfojOFe1uD17DysqDQyjwWneUZbphfAnI0z2Mc3Wp
On+zvnCzNWNvTJjRZYmiIZkDyYQ9uhPaO6wKgirvruEY467C981XeRrm0zjUZ3SYb5b7HVM3d63D
BxVrUs0gB7tgMMznFUZQj/h9m4JFJ6e1x0PTTiWZ7Eip+NlUyBzCCEPHIvryCUC4Gbix5MNcWfmw
mrkGFKxRMux1IC7r18Wk/brex+/EmN+gS0cPWFnB4zwL9EjpSczio27VY4GfdKGbSIfyvEhqFIwC
Fxupe9YiNl9/tIrVB8vOo4Myk3FU9lnY0WH9qkyYBdysuzX1epI3Oz/5YxXZ1eUlX2ncTE23q99o
/d3W556svEOYPbPh2Qc8nJXfv6xXmF3L1RPLPfX+oausP5khw7aEkd+F9VOioqfVNLw+uqyQbjpy
EJyIXD6p9+tpWnPCw6a+k0Az1t8sWcJ00xQsoBrnVBC4IfLpD/IgXhfDR41ZzAgwqwRt6nAkVfYb
JrJ7Un/3eYexEQ27DeXRqiA+e/OzMTOOoeraaAiJce7sc+wqdo/FAIsda45+VwD38TpyxIlIW313
k49QlCrSB58zymHXIcGSRXSqw+ERqM9+VERxhPA6tb9tUCGuFW0sgqOd0JNjXnKWZrv6h/wEB6Ot
b5eMkOS6OM9cfitgIky5MDKJQxBBGjFGJzIJwjSJ4L2Z23BkULzel8QMdIdc9fWvc1DWzAPmXj+J
zqUenruQaA7KKMsHVBnX35pCt+3kY5qmz+vpsH40fS96aLlqGtEHU5iHbvC2ZhzOERXHwNqDGSAC
jvBM9DIFVP4KXPtEZDI09WXr995+cmOQfjCgCDGYJvdSrlwTJPSs//czvnifhg6JKkdfu0u53zou
ztyFh2yF6ru/6ycYFMRxdSASh/l/rT031W0zwFHgxGWTdVNMMBfXchvTW8xnfSnNp+Dz1PbptS+R
J/FIQRmELbmSIvKDLHtQ99kpK/OLhfy+oWLzvW/y2CF6BnctIqasqK+6+uxNjKlC0veSsEMs+r5M
ls8mjPcz52ZUdjubUc5a7qznps5W7DYwAj7r5M1ByEDnPoR3Q06ZHHmbZpkPUWI9t3l2DZaUQCKS
tFqZAckj4BsLVMG5FE/eZeYTNuELXI0UUmVnEp3OXjie03Ed5Cj2l4x/UR3cFWt9RzThWv6IyFzW
m7waFtN8OkBI2yhmuetBWZTNY5uOH/ES7VDqn/nkkD3pfg0QDPpwuKtj77R+l01RvCMOWKkPbEme
17oE6se/lhlqP1Jozh10x+rVpu4X1lsRck0SiOu+gAU8vK0HmQbhMhh2D/yNYKrWGxyY6HY9WViV
nhnN/LXRsqE92K/fUuxCxJ2QZE2Hg0TztkyGryFwx4MEg9IXxae1EmN4StmtntYWIyzr/ZQbZMYS
sSCwY6+a2N4ii6HhJO5+3+YYVQA6Ee1IIApMtlqBvdMsQ8AB0aeHcXXWNf5X27saSgLWibC5018x
OFRQHZPI5T/Ozmy5cWvbsr/i8HPhXLR7AxX3nAeJYk+Rkqj2BaFUKtH3Pb6+xpZ9XU6VM13hB6fV
khSI3a0155gr5oKATSTcpqXsrG3dKXU8Um/weTdq8u8K0lX5vzpadsG8K9BSQgD+GC4RYc8gU3dq
WNMd3tDTRDNkYkys7Tuf5b1uJ8J0vCu1Y5+AIxnMMmq8U5U6GbiALxqPVc3KMP/4zTKo2mWPA5La
5aJr3H3vHmpOU8onGdSUtMlXExWS+iT54kLZtGWxMqB9GpIEifE6Fc7dOItNxfjNdMJD5mzp9tZV
KJylOvDZ03hpckrL2mRX00VyOdvRMtyMPUYkTHt2jug5zak/B0svqo4acAK1orXAizv+YJldq21g
zH0ao9gT7BjTjlMrYa0LluXLkinfSKJvNDOXauFVd4uMIRnyrrboGtU9GjUPTtZeZQ5HzFDCKbcW
6vFMzhGCU1JV4c5kjKJE3yejf0CszfjO157sKZLZa4F9kAbcXpKJ5KXnCuqTuhVodDyq6SJh9Ev9
plDFNr9dQl5Xu5++7peaYeByJnoFsRchM617KElmKarmjWhSNjXOKgJiE3bzjhGzaqiHVgi7pU/p
hOmDPcEyD8drBT/I2XKlWrrWHQdNuXWlfo7w3UWAnl8XqAezoxoSPInemlszq9iKA0dgcOGdPiah
Bp08vhQ0nXOssSooFsQKiWGFxo0jWMvme/bfRjqcICFzxMsXVhnTRwwXguA3amfECiuQjOJRhUrI
YY/yXs1rWeStuZe5EVzfeGny4ZS1zsGJUbwUB7XNVcsojVHsuOAr1ZVmdzjDhMP0RAFmVyQTf4W0
uCf96Qt2lq0b4mHKuJbcHOrPZR3fOIN7TakOYKZJwKF6p9P3gcJLajBj17dFPlxps7HXvRsjj1bs
CLn9CB0C4/ixSWlGQU7tm8WWX6uv1dzZteJ2NuIrtevXmBJL7sCyHh5qThEEha1J3VyFpncm7IVX
bTI2WQq5yGpeNjl4EGChDjWimZ7VIVPLpjv1UGrQqZ2Rz5Ylp7amtlPsAJMIyFklTRoSzTWHlGUd
DzRXfRobabDNKPnUbnakXYppSi705BXh+5aFKeLQq0l7h8DjoI5HnknMrsgWloK9IiSeZ+Pd5hSP
wvjN1ppLroqX5ms1vRpzfSBvh6nRqzcs0NuItRbqPU3YeuWSDZQ1+pONJdpjFvTAtYT0mC8cymkO
wKky9+gfzeab8ObbGB2OrGl8FIfQ1E4hfMTIqW4zFluaQxv1PtAOfUl8h2SdcDua8bOEoZEiEaSB
vPLZJSpnOHedODALXU1B9qRqDhyeQ8Pb6bG/VxOCmoJ16VB7LE+OH5OJwpRXqV2HPy+pJKTwBVWB
gWbECqfLGrTTJg6mJ4uQNlpGR9qht+oAVqacWXlf2CQsTbOiMJUcbS9H3uRyVhgvhmx6bE304JQ0
xmw+hln/haTeVTsg0gtltrO9gn2Ys80tbVex3npVtQjn6FHtphCsgN5ps4/TMbpYdXIX2BUuiqhf
dUV2QxzwLV8XXC+q0V7f7wdeU8fzod25tbxq6VIR4Z4ALbhOUqiG2AMA5QFTmP23WFnBGaBNzaaU
DXedJQn9Yye7kfRHKsfQ96HjrZHa0OgKD3oUHLo2/0I9ai2q38oUPpOkMm+pmmAzu++CE0Wpt+yi
0yMb9Xdz9LeGS0M8YovvNc2pLCsDrrncJvV8yszeWKj5tnC7NyOIDihTthacAt+Td6Loto2PXgl8
6iqmBkFtcWFl2lGVFtUGMO2zNV0bUBojZTXfh/9sVsE1Idxvrk/rHgkuk2rzUIX0ctqGtqQ+WkdV
qTEaZ6G2U5hgSUSxWAqz9WwU6O4wAluehZmgAkce73xqmReU0K8mJo+pMIkXS15oAG1dt7ultXTh
6tZN5Wms6s3Hhq2DLlzL4EHNhaZeP3oFvmwqTwOHwBD+jNqAhJZz7PzyqzqGD6yXtGpOZttdQ7kj
aY1xnqXFFUEtC/Sh2yah6e9quUUrqX1U22MrNY8IFvdMHodxiL/mWniEiLHn6VZUip5pXi4EJQSg
Ql8lpy/bHF5yJyT0Vre/TXFz4zKOc8ts15g/ySokMhZ/y77Vs8d8wKfpyHWVTEenmlhNSN32HO5D
P/24aIjzdkbpbDxySvVo50h508RipyX9PWLMAx3Z1wFU7seZe8AwRggZy4XaDHws1HA8iZM/6W25
A6A0LUl4uock+CDQC1525nxLlXGRaBbWt2Rn1ERiUpk3OUO3SAtV+cOyQhI403XPgVahWxO23F0L
1F1TRShWqjAe3oyWvDhVz2P+B3OQeNTySgfl+KTvvABnjUQOc2E5Ds5b/zYq8bO27H/iCpGrBrw2
c5aGEVw1JZIVl99BgntqmulMgBl3DRtVORbxjebhv4F4cag7hStx7LdIs9dN5+Ob9LQLLIP7Is/3
/hg/DT3Eopaegu3ysEVItpO1Y4u/weLzMZkIbPJqEIoqulcnqnQwbwPulqwij4I+9anthjMwX4G4
v7lWNSXsU9QIOJqqsxFSVvoq+i04OEZLNlNfZwlwBIQ+l3W57PJ3DhBftJqIpCJ/6ad4DRkPam5F
89IDqIcVfTcIa18zmXVmIy9KbJ9ANMtV0PbvmmjuI6/d+8K6digFDa63nDjTydS6wUm3Qv95pe6c
QgJptht5sPRJXg2F8bUQyU0c1YvWy0ySTuejRRlxCAM6c9VSnW0gsT9HTk/8NwdX205e87FbSEqd
Q+9xJrS3oVUifsyAmBhwrdmN2KgNDRU6bpg4HqGCwKginnyKHkdhGuRo549VjFQIAcIXtFu7puHt
dZOYfKA+e3JTbYen5mEISPoSGmQmpxlWKkgBApF166MRMurofkTLdxEMVElIEcGF07XxZRXihcyK
xues6BENbMTvs5c+pvnwnDlC1TSAyjZ0l4EfR5yO7HfXJrRPGwnOiYqvuYOuHUXDvSATBQUMniT0
HRcRkgEcbtgi8mbfTDTb0LeBXqyK50k0SKWzh0LUCIkGmpi5biIVrchhm8OUWEyX7rya46Xw7oVT
x+sqmjFLow6i5SF0dXJ2vHdZ4gwJXYw1zfRqcaZCnOzQ3dCvZD8vzcm+lUbzpOphalNsI6JlR9/v
bRCvWt4vkLttJxLKpJesRhYzWs4UizgOqxLzWOVMbdwWkkhpw95AtIbz3PKoErFNagJEy4NHWL2r
wNGnReRkT3WXPoiedFzSCbDBI1wRNWQU5k/CKVb89xSH3qquAVcmLIkaPYUA2JeLpQULDL30BO0h
zWC3AepNgYhzGK+dBM7sXBjWapLu2eupPHt4XI0Mroo0byy45Ggy12TkULnMuOwN55Y8xNaWQgKU
hMylc4snqtuiEfEXZl4heEtajgzhiihzcoJIuKHDn50Rz6wMlgqKCTxvuHBpvnU526gi3k+yPJnk
7bQECCS9Aw0Jd/NMgZ0zTGHR2vNZi810r5b7aBiORJHICxTom55f8Cwrv9IK9OSUizOsY0u1rgY+
DKO49Yal2mapihheig36hX2gaauxoKI4ehlo13AzuD2jIlnr6bi22FqrZ+TuI9rKSU4N2+lCm7Dy
eduOGocf5G+pJQ6BPa5tp3+wO+t1zCDpexkCYbYgnRccApzMys8aXgQzXu1M54wtJDO8ajqB8SIJ
fJ2RXOYPSN0Uh6nH3nLZOHRblVGdu+eR5JjTFPfhohDlSv2ikZnPMbisTa67Ww/yBJX4+Biw4/Zd
tq2ugEJAcSoWHG0oZZOFWF32pbIZMhtBt6ku3cao95CMH7ra61Y5oDLc3uGOOIr0gkyjp8jwMxZA
OrMNHj5qCQDDq2XcdDlisLjcG1MdrBFRVrccDOJVFoXs0rrw0FnlttGjb8xLQlWQm1s3EldNb/Tr
MM3k1rCbhxbYM/QQbStTgthMGV3nQfRu9OJu1jWwD3i7FUmRuJvn3C9TiIXVvtdM8O+NJG2RkXyg
+rgMZXWtNeGNQoTUbvoM538dVcNtCjKDUMBjZfuvhcmJmFAqFM++/pC41nlKCf7rRskxzCAFRI3D
2CyAxcxr4jER5UioQZj3L0cdwin7mTNx6oQgcLzV2/lmcLwTGwkqwrb9da6U07/Lb+uoe2/CYdXN
wIgjx7UWqTcPJ9VLrgPq2Q5VhI63BNN+3YtX3s/ntAM2mwD24sBLRrv2ysF46YqGVES2/kt78k/V
HO7jqLphUtoYZXPq6HSp+q2kHxTqab4iMuBaM2dagmZKsHh8ZE0FJDtCmW2pIBrmzdS2bzgVAJVY
73oV7psYjKIVWXR5rXSBSg/FjctUE87mmshzlg9aNyRr3FF2A6ZIDlKC1Xh0wVhSoFhrxE9PzbTF
vnGpjmTqTun7aekHNdsXEmuNFMf6xEFhCvW7UgMz4HDaU20R9D35BYFFNxmtcdwV91OAQZvFPh7o
JWZJWq0bBa7vcvR55hAssz48JGZyldXdc56nb7yyu1qwDSGD5Np0dFC/7aJpq29xTBISlQNjTDbw
ro9Jb5E4VbLPSAykelMurVWloUnWio0+jbf4+NHr86c65Pb61dbh/6NKK6rNFTYZjqL9epwpszGI
7QFcWzhp4EWTvcxDtiftWznQzm2i0FDaGUQEEN5o5uWte/Jz/VBb7X3W0ZZArv+kOeyFR9rkBms2
bopVn+NktNt17iGrmjr8DAjDrKMhjBCQfLBx2bQMJsi0xvWIRO02sdpjqJcWNgH1M5WPAKNt7ZN4
dFkFiSrwebcEOy7DAiiH5HSRxYR3JRlglyFm3sOBcZWH9g1zK61IqeK4MAjAM2oiUg4anUNsLl+R
ReKr8b4klIKmUPgXY67uhgFQq+hH4jTstNwI/mbzUnezauMj2npAHkHQ/BBuTTvBr60/RVP8VUts
ihqJ8d7HKdIzzSHXpJrMi6ikwqxlrGZqhCdmeLJMa22WlCkMd6QSpyeEV4B9DSmUG9ZtGYvXdqy+
0IB9inqq4Oguj1EgxQX2XWffGzkVRlVZImCQzJvqoahxjhhux2RgoydogYuJqn2ZTSu8QBq01Yg0
zM3whiTeW4oUPsaWyAHColUcwuN3tYASNpfRDkmpopVltmqndOk0Tk9PdbgXUE4uEyeuLn0BD9iQ
WLdRA33NbfepYSftd9mBBuczsjms9qK6Zgt8U8M4pJqgtYpJhDhM7WHnenoJDDGrOvVNz0kz7Nls
OmIYFn3XXbdmdzSLHiIcrlNcaWeu8saMqvsxlVR0ekLKPJ1qMQXGVDce7QYRcUs7w5MwQNEYSrZD
+WMs6ztO6iuBA7an1u1HPn0BLX2ozeg21OJNF3m3E12tKdSuGo3zX63ZzO0wTOnqQYkpcYHFtrOx
yVAOmCHySr9LW7Rmfi9v0s45gLg95V691bRwQzP1MBOzpKQf15CaH3AuAfzxi4MPVpPsMHFpfqSk
RVdmRyUK8d1T3DhrdNfXeS5hhRWvM/N/J/TnwXGp/Ol7FtJ3R3TniK7CRYTBoDfFRL9CXPtptBpj
2syygsBBuyxOAYYVzX1d298+7jU3ra5as5BgwfXTaFlbr6e1gAq2vxR9Q6hh7GP8y1/iLt5mqbYv
pIEMYcbX0aUZFYiwuIKznl9wtD1mxISgfB7PBqnpF/oQfK1Gol2tNr3EcsafrGsPIsnjRTpZrxFR
zgeXQiHsh3WAdX/MC/QiGNJXtez6ZY+9uwhQzArTJF4xz3dN4X7Lcwp3WdLrVH11HFvwMQsULF48
nIfSGledYT1kafq1NEE6t47MubFdul91eIUPTHDVJVrj0QXp33dPtAL2iTQ30xSf2PSEJ2S9He7g
7tnwx6/tWC6NRif7Od8wrW61AewSchWAauXIApU35DUNEsUmgaTjQwch4yLMDPtLKcf0mIcB5ulh
ZmS7GuRDFxXAiZgAdxs6YA5nBXoXSUoJ0h0S4ovSmpCuuXKWpDPUr0M5Wd9i2DG7OqrScwpZYl/h
50oWNog6lMk+03RjdLylTkLXgziaeD7nZM1dtV1AGAmkobc6UmmSZeRMz25SlEhh0N84BHBAug/I
v3EdZGDS9++Y9weVBKEdmRCHZ6J1aGAzmp9syy62UzUHZ02CDzArDcR+CBcTCk5MK7QCT41S1yse
2qJuL4yu156mRjgrEgSDlcMruQg9seHNuG68DGapQGuCTh+fIcwHetns8Ox5egu9gX6+AYP1kUrq
yvGiF73y30d3BNnEkQwj9VWI59Iwul3ALI298aGguRAPzRHiaMVsHk+snjUcjIj247Bu8eJCO1iK
Kjnmtq6vA9G8YmV/iymRY0g9kQT8QO3vxdXGG7YJ697QXjXPPHcZdrqycZ2dObfZbYYh75pXF931
TX9LiBd4xpToghRgmCfwrZdGf88AydY1OwbsA2xNKRgRjeeb5Fh4EYhLKrEe+/ML3Yb1CmXyxrPw
khelZa34gEZe4r22xBQv0qF7RHmGIErM165dP8fcKW2fPE5Uy/C/PZg9Xl8zW1Vuvkod8eK6zIlC
oakoxwMyQuOZ0migY93PqLhZEMjoFSZRAXSbXWfay5iTpiX0q7GMr0cTXlY54B+Ke/fYOkQjkxqU
hBxnKycT29zUOWGLHKKMyPdBVFekqUpVv7MqmK2UZgNQ1BEJysh7vhqdx4ouT0NaEVxgH3Q/wGaH
LgUiinEhGv2W+wRTfeJcyZlDHyQpKqAx5y5pyVVER8KP523diLuozPe9Xi1cUF6hy3Sk1/0dqMUV
s9ImdcpzJvKXaWxvvdB8bvFBwS0xtm7THKhV3hDvvfG5VoML0KTP0vHkkP3ELjq3L0Zq5mt3MBYO
HS9qJs4K8Ai9yhpfiZ5ph9YrnnJUGy0GAp904LlCPlU6vBy88q3mEqXGj8PTv5SAPK3U2svCfwBz
uy6jiDklnY5pIu5lEB47LtIFQI4ZGg0BZBi6kSdrZ71zziIEfMox597pdXcptIpAa36h9M5F1QGN
KSu65NPSbS0aQ5Q4kvQwNvoRI/fKKNw9DU2q/67+LRbaekQZhkiSWxjlHcVf9sSUIcvO2Xmp72GW
CK+wCh5drXjPNXvex07eLZKWcojbbgANrBzZA3PDlU0vpMKD59dPUrOf7Gl481qa7UYOOLtW3PeW
Er2rL2KooxirVeJacdbzcG1O8xoS0I2BEPySOKTT3EI1oeWUX6CAZnfoViW8RwebYRbdTDbKxTBo
qL1OB61y4Hpq9ddUIGccsnUqMBFSeUPhpPvPdj2sqNk+MZUeQ61HuOZz4TTzTgOUPZFuV5CSCFB+
N9m04FWX2TZincNgvOG+oTvS+rSFUB7mAzwOi1IqeMaUfgdSMkEVKjfpMBKQHQf30UinN+rqPSjw
Q+fOmK1b7LBNQRsmql+gOM2X+eg+m6a4K4m2vMA8cFJ4n3LS8eJmV4OLi0CWFHknQfyHt6JScB9l
cMAQdBMdoNHPcrmwUQLptHBfcEKTiVE2zwBDdknSn/MoQlka7tzK/OKOzVOuyzO38GOf0cayfYly
VmNmmOTxtwtq8hbkc67YJed6GuQas55cSAPu62jXL36TIwWIBx3BXklDBaskE6P2ONWWRmYAuB3X
B8b56y//9Z//fhv/d/BenIp0AoX8S95lpyLK2+bfvzq//kIcm/rq5uu/f9VM7He2bTnC4utvr7d4
OPkh43+1waDPGYn2W6c+hKI8eDRfq9Z4/fmj23/96I73/aNTkRYcsitz22C9JhqO7RbGvYt/9uDu
9w8+e9QIh6k0aSHFz6Vob7tC7P7ZQ8vvHzpqbFArKTGUHjabdVhY+drCon7180dXj/IX19wR3z+6
ZmQQsZMa1nUKcKTnnK4nzdUoBIpcn34iBqefP9GPLr960//05gaar/txnZjboOmO2WAf4rr4h1dI
PeWfHhqsYmeOZWhu7ZStY+NrGy0lVunnr1tdiL+6QJ9uSgG2KTZN19gWmf+lNLurkLoBVZe1xAny
N8/xo2tjfv8HJBpDzbNkt4Vam4LoJcqU6fznr/8Hg8oxvn9sywKmYmKbUZD3dyJGrMU8pXDMmdlW
P38GNYD+6grp3z9Dr9O1yLvC2Kahe7CMeVPaw96SPsX0gtpUuFazHnbEzc+f7gd3rP1pHNNd4Gwc
OarsBQ5+gtDKMb7WKnTqGbFF4d3Pn+YH74n9aUTXBjZQPZbl1tILR1/Ahs0RM6azXPyzx/80rG3p
0H0p6nIrjORbmoO2I3bwb167oW6cv3hL7E+jekw6lzoG8c5OPO7crEXV1YDCH/Z5lV5WZoy6q1+x
dmxTDQWvTz8iS1hI/tlf9nmkVxYVa5lMW5QwR3DbsKLL5m/+sh+9+Z+Gupe0hbCtaEJHC2Kjzhd1
i+spTa4q8umc0z/7Az4Neb3njG5ZwbSVjHeCK+po2bpEPv/80X8wIO1Pg13CBKvMRhu3MpiiVetY
0WVvzdZm8trub+6tHz3F5zHfVpJ6XDdsOyZFTMogNSbzHitu8jdv8Y+e4NOQ5x2eq1r3ejb3LeVH
UkUbmNOyvf75JfrB2LM+DXHX8pOmNZqecDQ0rKM3klk3E6Ly80f/wYu3Po3sqDfgitgVL77VgoNs
nWIZTWG1qhs2qP/sKT4N7sSN28qxmm4blxA9295YC1oYWZlsf/74P7pAn8Z37I1ZPdRGtxXOhLWv
TzWIaLArf/7oxg9GmaWu3J8W1BowF2Erc7sNMxqb/lIJe+IM5e+wKPL5Csch2i8kS8mylPGl1s6X
3A+402DQRkhdzYWOSvHnr+VHf6n6+p9eioubkPwWkUFZ028tHWi2XfyzDaH1aZhrQeMmfVBXWzo9
4xXHKQK7rOnvhvkPVkXr0zAHdez4vcAs3fo+CuWI9l0QgBbDVActCE1eMbxoFpnqZuJ6f/PG/ehi
fRr3ZGPNppN05ZZoU3lROBBc3QES7T97Kz4NeteQaF0la3qQz+6F3SKry/LMu/z5o//opjM/Dfq8
sfvYgJyxNYirLaZXl91/x36Lo9TGDW/Mpj364aGY5kUVAa6QG8gQiwxldBOU68ayNzZ9v5+/lh/M
EOanGaID7Zh1PWtzPFeHxE03vW/clooQ+/PH/9ir/MX6bH6aH1xT160pdoqtMnDqQDzzbmovwfPV
7tGbnJIQEFuAGKDEHCQkFGOWh145pxjiN1Bq4E/nfUJlgByzdxPQC5aT6ptAxkRRzwtSJ/eXietb
dLuizovP7cyqs5mGeWzuQe3r1O6ASmVgzj3ahrQdzdLjWaa892B6O3M8rrAz29UKAbqDFnO0voBY
isSpKEuawmNZlCt4fhEtkQHEbo9PQzcl0W/wxEjJbMNR1SXTAKtYQj4ESuJHlG9RhOx3IMIwIAkB
x1hwOetd3r6MuRkjcJ3nwfbxuIYgtogUnqr+NasATBBhlqND+rjy//XdGbP5OHO+FeVUR0HYfvr0
P6v34vo1e2/+W/3WHz/1/e/851zQgc8+/8h3v8Hj/v68i9f29btPaEJF7XTTvdfT7TvQoPZ/TsHq
J/9/v/nL+8ejnKfy/d+/vhVcEvVoQVTkv/7+LXVsNlzmrz9O2erxf/+m+hv//ev1+/DLy/tr+pp/
/X9+6/21aTl3A3X5F30Y0xKuAW5DmAyH4V19yxDOvzx82VIn9s1zbbVk5pRiQ37Lsv9luTZkVNN2
dVsAoPr1l6boPr7n6P/yCGEGlozHwXU8fu9/LsDpt2Hw23vy12UBBDHfbWcdV1BY9zA6YEdCxgcR
/fvFoJtM3RxE6nzxsABvZEekY9UKJH4A0KiNBDvNsIYjpp347BI7v8DeKvGT8al0OFSxfcctIMf4
bLludCtMDHvqmx//ZE77ta8dff/bz4MvJGveRaevfqLWi3RPFwqf0R+/0HqvfSDM24+vaIlD7mOg
RVtY786ysSKNJlfZHMPcCTax6L/mJDfu/bY5dD1rQZm2yW3o9/kaHRZ5AWnV3UgwOpQaxwYF0gXQ
NPG1ZlG/0Lvw9x/FemKuIQtDAsFqG9nyHOZxtYTeR2TEx6cd5nfJ5u/y49PR67NDYNpfC9aYM6E5
87IOaL6yWGc7hMWav6YTlu0+Pu+m8LsvOmysEeM5m49vaNWQLyDPZfrRrPTowiHge1/NgpSrjw8/
/jE8fdq7ZsYrLMTq84/E4ZgWC5d2Wt65q4b6cxRnxqOPfGvlW1qyHlGcPAgz2LuE6X0ZKw2BGvi0
a/AGEDMk1r2Pb9DOWMfdWD9SeRpXQVlrq0AW0wN2se3HD6SzVylB0kNa2ukxZlJCqEXiz0y/4i4j
7WlXMA0pwCUZnv/321HN+iEAWd0U9QGGFAqDCnh0LobmbM7IADxi6GikdObB8GxcBX2iPRLJcxO4
Q/U3G18G2Pd7LyIxLFO6jDjGokSRKD5tfOqpC0sb28OrCMVFCkfwPBSQ5Sleg3lXn0YjXBbaOpcp
McLMuSlSGzSrBcuIEa/1xkxviviRtkFzk2rjNQKvAUgLn/3xpdaYlXlRha2MEVVTt64zJC+GvszP
dhebd4FufEtSLSGFb3TuWk33l1bkf6Me/WjG2YA0IIBeRn5pclXncAwGqZMWPbfVIjXBFxf2N2k6
z31pzYBy/XJhFTAnQgIIV0NIXh0pZau2bq2HvqxJ+USK06Z0Lf0CeERZ4prKG2B0JCfTB4CdHMZz
9uaXNDZkivB0QiG2L5JqXoy2ILi2mjNMy5rqD+oPUrbaDoE6AQEQAJ/N2CRxcpbWPtKL+b4zsXwG
XfjMMCzXqW/sDb9nl+bE2pq2YHhTCw0QAUTsOxITiRFI060U2tGUaBiwDCNiqjrjRYbylBWj/967
zRIa6/iadlV1mXSpcUxkj40DQmyXp+XWhdJ5GCu4AWPn++cWyJPSkWu3kHehWrnOUk8L+U2CK/n4
4I+vqA+QBeiD87UW8Qvob//e0Lpo2YX6TNOzm7cJHaiRoYXsxvYWLhSIZWTr4V0nM2NNlNSmkFpO
X3R44FDCPeIbKQVe8FxXuTk9SdOodl4k6xs/KYljjcaK4oCiOiEari8zrcQmQorHJh58DWltuzYw
u5wQXeTnFLfR5WTG7nqowvzc05HEA1Deo39FQFTW1Rq6WLUf//hI1+OKkK72xnOGDF7ybEFlmjfN
2DVH7o3mCArcA15GVGXRl6rAPd+R5NTfcvNsm64sH7t66HdWhHQANg06ghieeT0T49VD+NxYQT09
9faD4xfHMQydVZ8O3NLQNYstHMHt2GjdCghYupPoZHbl7OIyLQFTCwPYndv4wePoq9lNtPRXREBg
F+0TuqtRq600Yfkw0fnn4yO7p8Vo+eHjx2eJjMq11oN98aJmCRa324nJnXcQD7OlZzhoyfU5QV3t
mdoiH+ITecvxOUr8akfPu1lEhGLBXM5eYFBdOuGEDxD97aX1x0fNHP7+Ndtprtx2cB461uQrUeDT
G+EI3k2+h1JmmB6A/yLAkJ1xFo00zhWBl3Cx9GtErnxJkL1qla61+fiJJBmAhOScFnLRH/Umg2eE
VS3yyTolCLscTfOqszo22VVNkzQ0eY+aqr/2ATShiUCus7fNmaSmUcbtPq+HhWPG9iEH8ImN1BnW
kxiqfai74yly8umku9a0IDYId+rHp5GELpBj4LPLTtDXrc19Zo7WowUGei7J8MlC8uNmrV8k+YTc
RtDq6EgzlTZphZU5vdiprrilXbTDntKf1dcnw1/+9uYNtRNCmAiam54GC760Wi6hifbMk7WFTqIz
sdVPmsQqNNAMGyJipo2RDseYNTdAe6tdFlSPTpyM65jVmVSgISW0JCeN3J6emgLDRpXQr0Cr5x+h
66l4j0umqW9a4yUv9kD+FFnzYp3Zpr6gTQdcCnRHiado8vD3ewArrFCx0vx8//FpnUI49rGPJ2XZ
bgxCfBe18K0TCCRnGehmv4eY423iqnHXIUzcA8BN8OhJQnRDg9reKANtBbFRB6Vm5PiUoniJEwzR
HCrJk8s6CcQ8QJBsqBgvZYos2yg6j5hmIGQ9AkMys10S2WRx0824Rmv8WusupSNAR5cOupqdrNMY
YmlcbadxKjZJhqYozxRxmXoNLVTiGA9ZNYZ3cdXuOviF29ThKz28PF/o+Ppy034YQbn18VQ9Z0FO
PExZItsuYO0GY+qvyZRltOQCZwvpSESQ9CCPHb26NZoYpqLaF6XtVetkDwz84G4MTH9ZO6VcQbk1
n8dmgyZ6ekFURrJUNsoV22otce2V5bHRCHLXukePeQeaJ32rcwAuxEd3d7iH7EUKjK2P3ewEfvqQ
M7p2ZPVkp9np5Wom+QYXYoDTcBbZm4YfpI5IpXWLAglVy45hbIqb1JBWg5ZQ0IouHPRjts+mIpEo
5UmyKbtFWmPkGFAknUzYnCWUiYL8X5zeSXcHScFYulN10EE6QwVAy0oc/O//9BPWuVb2OnCj7BgW
jnMdj5xd2rCL4f6zz+WolJ2NIHvh1rYvO9sm51H21iO+zgi6XBfuw6ptCUe4TIxTbrjhF3eCb657
3rADBV+SkTTWFwKPyMmK6PiXpnxwSeQhljCyVyCj6nWDZPxsZvVbC97vTR/8lY30z+R8d4/olq0t
KvU/fTqoT+OQe5oSdHDjxtZ711ra/WxrNcyfMjzk9mhsWgiJyaFFm75zafLv2tpSei/bNX77XEDr
T3Jug8veIfMI8UC3ItZ1pmTjagg46hj/ZThtajoDj3ZtvxPrYV0XhNjswQa+TFPl7+bGJSeodoyL
1J/93cc/sfpomIdk2RHNcNEROwEfh6cFbKVni1T61nU2l3geK0LlWWKJDbVEeNMI4zlG62K9cIwC
pzq4NZFZ0P8Jupxz3Ge6XInSds9FmD7hmMreyAh/FVVWnpOAPBFiz0He+Mz+Mjsn6h8Pw8SMUvmm
1IMW0rB/5brJS0CYzJ1IZ2cjpM0oL+r+peufx0hzrl2z0BYAuTkLpOLNIQCTEZNWdyMTB9IEEa+d
aJzuUiWM+PgRfbS3ZElkT7pv/B/Czmu5cSTbol+ECCQ8XkVvRNHIvyBKpSp4l/D4+rsA9kz31I2Y
eWEAoErdFIE05+y9tlhllv1JWqe/jDoyBTB5imtV5O7hj9MEk71OYkH51SrpNZxGcWoLw1np+lMW
ZvZhvjS/5Hr0w4rqK6AaDUV/pL+0qCHR4Ut2NyU+qDFHLjAOOhCUrh+Owlfaa9Q2H7GjICl2PbEq
SDLYyG4kssTssgVhBCl9dHisTTtmb/xBr6mFik+vyfBhi9wtAiirJz2J8qNX1evEcM4uDvU0a/lI
Fp5WeHLOoumz6c6hwnIaE+bYpB0+IwOTX0KuM/O5hk4HSW8EF6QsPpiOfGihKG2SQDwQQ06eij95
+LxkC98U27CTpFgsQ9jC869SFaShfBdVa1ABhQlMTMKE96bFnWE2qryt77b9wQgRuJIYhH7f8U+D
E3XfXagwT47dN/L5+8HwryvzW2SCGZjFEDHajbqH7FYuAYgnu0EfDzYe9isEyexaOuGjVxv6m23W
P+aPkJs61bl2CssqZHBTm7ZHkIVPQuoqsKBSHFOvGtm39dpzn5nAARU7fpL55ENp3eGztnsClcMU
uFZe/FYUhSwJw0/6i5iG1GYgFCYwq1cjbS8Ki+5FI3r/5kZgadBVWd9O/4Yttl7Z4OA3Q2/fCtfG
Z49Y8Va1ya4XwBpI4LXPUSYlSneOJi7+QkP2MU8cY4qAJxvJ94AXP2yLdiSTjLSex79f6goXeJnm
J7B4DR5/o32rscWgVSkOkZHGm9RF9+MXzofJV7CSqYJ+Zl7OIWFsf2C8W7pQID+yGO5LKxr0SraV
kt6d9AQEsrteY+RWYKhmlGaVNlQuPmCawOzK8/12cvo6/tL0GH5k5EWnrLF/3W8iLO1b27AZBcCa
UqjkOQBWl21JqwU4DfKGhAVzYWjgrbYJzsq/FipN3kr8utQLnBA1vUAF8pFEscdTFtjPlb4v0SUy
bnrmkseWewJxzHc+TQ7JNE3IMreWrk4MtOVlJAPEtrHv/QZFFuDKsx+gbmWjJJfSrxVuYyN46tts
PyLBu+RqD3xBJ8RLJe7xy2hX6rQNpyV4LjO4hL6VWd8V1oLCy7+tCLl7UhQbYsGiI/Xl+MnxXO6b
sRs+E50gV69DoBIBE8XmOz1BAzTVh2SMvzrPlZdQBdcVR8CSAC8KucT+o+5MfBJb8QU4cWBHRdJL
koBNGJhdHgnAI6Fn2pzMK7IBsN30zB/s2P4m2qhZzJ9eAGeB8EAwbTN/lVC2j3Yb7JzGInUlh6JV
mMShBprdPhd9hNbRHty95sFaHHWrB0+nB0Se1RjIBl/uRORHSxrmMCBkPi4IFrCQDU2MQ6dINqUA
An//DpA1ug+jQx4XWLJ22XXd+JFb4a5Jh4j1gtJuEXPaC0EqwIEF6vCOqBAT1qOgnvZaGqqcGIwV
BqeItPS8Ofe+Q9w7ENPd/BxQvX+g0p5cVPmCwbl69D0nOBXfWqizyfbqR9syq6s0Y8xpmUIKeFJf
50thV98iRIkpf6esvqWjSLknVW2lkiGDJ7DV5MZlNlvVvv67UXWeu9jtBrAMo0dsaSnlYfRyax2Y
Kkwss52yTTlC/4B/Ax8TWZkeX1W4xrWMkGDeIN2fLhN42AM4T33lN7GJ59Fm6acOdCHcpGF9Jswl
nbb81HblNTbiZgdqKD/Nl2IESis2+uDwoxZjBuDg1YhmjmnAcyCTu+r7FMw9UFIYWgHEsMvWpZDe
fr6xRsNtoJ2IVyngyRjcPI/eoLo3nOAHP3UL+KzcdGYTao+xX6eXcmKY1j67ICHgroyJGa79aZ8g
HDwIClTJlYLOJuw00uL9If2JNPdsFqjS7m/qvVJv4rLfaU5cXObHnO/sfjZ4Xf1IDNa3aO0duRnR
Dyqu8EFI87iSqYM0N8XOBi8qPfrqe+eopKqpeJiIzCE3BB0fTBS+MQI8grMoQtzSTrWpEmr2GtGu
p5IsAOVm0x5lhTIeTY1hUCgkdDzMh7FuFdtSPRthh7p5GpD7eIsUwP3poZkmVotFOronc1kPPuhu
Rrx1iFI3Bqg7bXf557j6pgW0wVSY9wP+dx0uaVa+wKOPQLPm3i87WopaK3+pkQmD3x2KZ2sw0jWZ
M8Yh7JruGObcbXEUDqsitJylJ6ejyDeOQiOXUq8buSZBw3/Wq7ShyBPiA/cB6ZjeL7XtMEqAIHkB
O/6SeVBTx5awLQTs446YsnErCtd/cvF7L2047i+C7MGHAnjkdijyYDfAsmu8n8SS0E6xNf1JMcxh
D8ITn3iSUwJh6d8HAxCPmiTChHt3q9VhtyymkdpQmOUnVG+ZgEui6QjxljkqGcOv+4b2/uX3kWOc
zVI1d4hFEcJ3bvrsjF57McnZtJPeuxr6HLwkgOz05DIrcX+2NPxrpujKV27o/IEcjeAn/qZNlheI
ezN/wDwSDL9kZn7GQd6/KyVM6JxO6zWQjBvIYrNHzWOV28e+Al5rmIgzabWJdXS2tPuGz5KklAdV
BaGcY8N+Sqc3oumNoDF5g4Dbp0x4+PcyOFj/eGP6F22m/vUvttKsKOd1TboEj1d+JhZ65CRSmmPC
SHgyfBaNtu9pX31HdnYjfgog+As4J/WTMLv8oMcJJOKCT9AzFEqeyZ+kQaQPMe46qWs3I/WVdYop
YU8N3zglapcuNdzYHwTKUaA3s196EN4iCrpveVyEhDe60SPYBeuQ1o2zSo3QfBnIoqKG8sLaBNUw
HGa29wQXQqbdK36kvCp5KDc5PfjJnha9QOO56dSNvvpQbR4arEsXmZirzutxtagZGl09PKNdNSaj
g3Ey0wbonk36edC2Zg0kZegOcWNA8EzbNWAGq1oP9AP2oRag0i7d4IWyWgTYc6xPlEGDndRynFGq
LE+uYVPRccplmvnqvgqGReSzuicOe9xZeag9y0i9SASgPwp++6Jy7YZxNtAgxpDuq3akzyl5kxyz
tN0rEaMCJHilJjoyJsRxfui5V/a+VQanUqJJY2FOcloS5qeILLGlMxCAFnoJ4K+aXsiDZ1rfOfSg
fRZ7wbGryy/YWv1Vj3lOp5XKeOzZajwbLZveCdJksZxZliP/e8b4TgZceoiK2AY72j/7ReV9Be54
P4g4mJfHVV1YL0IscPlWv5QAPjPZX/LZDEECNc4RFol6zGxQz/PL2GfW9r7I7fBGXAzkz6swtAxq
sqr8IOPHiGvlg4VfuLXyvllb0ymzNxQvO32NTVfbyzrrl/OPRcJ+i1mGAwvTbb4EMCZ9i34djLD6
IXyPJaPXmUeK1OEz0RGUUgqyQ3P+OkQh7d2hFoQ+8meQbApWynRaxixAMUTLRajFgJXx7mtBB7BU
NW0Hy70abCLZh4tCb7Pz/CPRYFxGty8+8qZExC6s6sEgdOPE8r25tRk+ztFx3pVELTdJBEJvPuU7
vArdTK9K0lhPQkBjna87sElWZlsSi8puB0mVclHrFvIIz5nEJnOZL+WQ97YEJ4ETJ2T6Mr9RJzlG
LRzABOz4K4pb9oUsAfsiYZs/lAW4E7/n2vyGIQCD2bFJNhuX9KgYmeSgkzQCBC8+covN8UUpAvMU
dJih5w0jOQMaYE+HhfN9+Xy/L4mW0FdDZPdktgrjNKAhWTRhzubKtzGrKyYzrD3673HsXUYgwCwW
2MiiiYir585QqEwkUj7nKgaHWJfKzh486u2YZSrgPnG1GTWbNTniaVKMys+aFLb5jz6/zN+Bo6fO
IpjUCcMtt6iZMRSy3SvPLbwaI0vqn2o+4DDX9MqMH4swxZLlqMeiiNgQjVYijvN5NIAXrOJ/XtIa
QsuoiUL9cBv3NvktSj199qcXOBUsE/TRP9J1USaKlLd3SvlddGb0YzowAnk/8I3f3Akg2F/dQld/
2WaLpj2A0lD0slpAaTgU3LwvZVXc5mXHOAnq54lZ+G26cgr7x0hkJj5WWaTL1mrBbJrZXo1j6yCy
4D0msATNtGWFa7gGPZ0RJbpSVP3hwK10+wfg4cVzJDLk74a6U6vc3M9HnaYZ+04xXtjrAwwG3Xej
Jtzsqs7ziU1TOc0ELI4ABEmsi6xadkn6QnARTCqv6pbzDnRQTYekDKvaz6dmt1M6bwHywf3ta2I9
H5AGdD9QWpVUUsTxGevtozUm8VUxug+zbdVD4ZrRNYHzcR7Lz/mtVvin0Cqcg68G2bk1Q2LEAnlM
hsJxHqyoSzY1uUEYfKrs7FZ+tit91hF0R90nx2dAK5FK4WByacdyacDGdAyTgEqhT753QdZfm7v+
Ff0FVmWnHn/0BW5R4sKss8DYcsQtErPcCOXvWDkIoSQ3Rh6NJ15/CbE7viXuILZ0zHJ4QEijpo3U
VGoqlVr/yGxgV8TnyV2vdfqjWteY+aMlqJXqqupKBTIjaLbxACRxPm0FLt9pkFcSdt5EHianQsXI
Nu2f+N/ANa3koCTjQa0PZCNy1+iqeyHUrVm3leyPiI6KvU9XYOurZL97mE2XSuFEL0adHRtPeafI
66eXUYCh7gX1KVYvmBvYGMSwmmzLqhZ1GhOZI2n9Bj3UtYa2Y93iTe4yIgIsUrVO84tdtxiyBnBE
XjJqa2G34Ep8t7a3pk6nPKYJzq5bocVNT+DKNjqG9VGu1cwCVDVdwkrZ70YIdcQOXOe7bL7zrLI9
U7TLTr7WsHdTwH+ygpIPWVEqj3Q427fyOZmaBGPjkHEX9B4ozqhYe4Wd35w8wJDp+umXHgl214b+
W6TBJtD3rRM5L8RFRtzyWbKaR4bMGLakQrCK7bIaQTGlbhHvyBsaVwkI+L1nmc3eDLzvampvhpZn
YQebajLYIgZape6zM7ct01A8QOgDytR28tgRPgcpmFCpCBPwXrdq4q78lG5x00RMZCJ9Lmp9VUzV
WYWwsEMsaKThjcPKYXVUq4pkEIuG3eOjrlfqo1YSVNQDQ3pI6oqGKIFlyGUcLfpJ8Sy6WgMwBw0e
PPNb77AgZ9wfPdU8OPMvS9BGU96wx31hOYe5JpRYLbltRE0u703w1MJkNmrGGdgZat208CEUELUZ
0fhbWY57JlIkPMNihTEeW9XbfJR1kI34B+OpBzSr2dZXbWL9oft6HvpyWN07xKz9Lp4T28RiTX83
RTM3uJqJVNAVvjH6d6QI9yAV0+boU3Z9xQXNqD4d+T4xMkpEmFnuFieturiB19CWNKkna5WPiVRO
3pRxSNepTtUtLr3T/CKl+F+OFDGrcv9Warls0k14f+hCqZ6hDjH/kPMlOAMbs1OzH+Az+B/MZf84
RYsdaiJhe3AOe2C2r1QA0o8M2SeaRet7uhL29Nd6ONdrAmbMlV+DlbR8d3zUc0tdqhqleYJcfEba
RlbLEhU2rZBCX6S1+8QTY7OaIzLRSavb3GKlEVY/qDi1l6iEoDqCAKaq99eLUdZD9WBH2cZ1xwzY
hLr0xFg/tuPoPtXTS6wULfge96dFzeQpgn7TVukpBNC1pTFZvDLuHAhQD78cHXNa7/nGyY/7F3Cn
uK7ItDjPL4FdE6zgozrTwsi4XxOd5m9wlRfcu5m1CeJc2VkejA8Q+1CDJZPa0GbZ9l456Wtbo7ww
f/l+wVzSt2v6KMWqJySGIoMCXpbk+N9sJrOzopr1otNt/csAqGGqJkBlawj3DVlkdVjKL38CBco8
8UgCSN6H3K2VW+6IDH4AnJ/WGQagJG7/jqf//vAqFKg+WFfvMq20f00HYW3Zvzqr2ilKFn5HolpF
iRz2bpOzztOcdtxGY3tzO7dcteY4UBWL+8cRC/ljIsmOUOyRTber9jvJCmhZBDqN9Sq4FtSEUUaH
X+Srs4Wtglc8+TS86H1sHP43IdBU6oOxbsn1hi2YZpemTwCoygFmrXyVU9Ev8QzjGE6oCHDTGg6z
8HeUtOGxH53maRxcysCq9lIwLD5JaV5llbfbfwjF/tJh/dOONVsd/r73gU1iA6Qxi77TNCcB1h+y
qzFt8RyWevtpeQ17O5x3VUMquVqm0CRIaFhgwqaX43U/4yaqNuTZBo99yKItKqmnptOkDH+H9fNs
17Sf/CbXl1YNOQXqU0tQR+vso7gr3kJ6aVrT6WwE4vp5yg6OGsfj9imSB2lb1DjSBCgAJQfuCLAa
K+I8qNn0pO4ZQ5w9dpmR+PhfJfAkp4QFPKjkYaX5232hkNdd/KRDL/AK0lCpIX/qpHuxwRnQmxCv
dmAvsPvvfzv9P6W4/O1c09RV3cTT5tiqNjs0/qFfRgzjG2kw9J8WQPpTXqm3uaHaGgIJje/QJiS4
IZ/aybraEqwCYmSdFjAjkjoxbyGZGkerEz+7SYBD6hymRxIKl3AAKa4CWbiQ/GVs/24TBri4j62e
DAczEFd/fsToz0R4KCcnL4K1DcGqynMrtDfRe/G6HU3Q3oLl9f/Stv4/AROLYfSCpm6oiJmE9sdd
09FvkLahpT9agjGXaaD48OHt4CtFraEVjfqOG5G9JGCUrU+oy6hEzQ1bcRK1yXuoRsah8fsLqwK4
TEEBULgzhvNAuPD9ReLjDIv03GuxR+k1RE3mJh85uIA3kRIHoBId+mggSEMiTyhnMYzXksC+XVJ6
t75o85OjTAXxISv3pAR8CdY7P6aD8V8HeeQtqlF3jvPChD5aufShQhDsrfS3+9bnv98qzjSF/P2Y
uYJ9i6C4jj/dYKVs//mYWdLNCsGf9IcyDcxTOdezs3RtkhF6P00b3Mrovz4r8TE9Qy+11ODCMRme
0cnd5HRWpwGEzumoYo6CwRqQlJZW9V6M3a+5xKn1Sg6dIGAXFY70YAHErVz2c1/M3uAJNUPccNBT
ckqs5pgOyq9anWJHAp2pJ6H1CMS42orSkUcz+KpUcaq6txCovvPAI8hwbaAUVL18K3oJ135UoblS
P0qRCDfoX45AOJKDiMv8JAUxS4Xus4kk+HTIV5Wm06lz2Z7Uk9pECV33YKfmQdVqBT5K4exJ49Je
5tNQ+g7VHg1dD8Z4uwAysmy1SbLsEbIhzFCcal/aDxZIhKWqZ+6WwGqimOsxn1RBPG6VfMyd5yCn
WFL20rzZIARWmg09iVhK639YifRJHP8fXy6MKYsVhBBwQVzT/mP9QH6fG2uur307gt6mLfpHwsjU
b5cDg9TBlV1SpxXtueqoD7TkqTPjCHulwExCjb5U9E7ZhRFbvLBExYBO4qaYXXLW2/hHj9/3XanD
RVdaH5qJUkO1i6UJ1u0RcOw/X7pEj9f//a4V5mwm+4+PhujNtXR0iq6gJmj84QtQcZMnfmNUPyIj
zKqPyMdGX5OO8aSyg4wdeG8LA3iMRm97H0899/kl/PfRfJqa+/vi1si6tTD88GbBvlgavVZuYuFA
CsrqcW1AgSNicN4f+bRyVqrUAa8a7cTH58j991HnKOG2drlnmwitC5nHHXYCKkn0QeOpOK21hBzE
+c/UgefbOciV1ILJOKtRz4ZaCP9NtsQ+4wNYIw7037SuJ8eLTRJ1P97NQ/25iPT3pnYcCEaTGNJT
qLc0ifE0ayHjsSHYZUhWcadTOxSu/BGNrA2iXnnz8OfRGwUuloZxNKkTH+YfQCGYrWyJr4r9jYVW
qGaImmb9tKyXZho513+fxbluo/lhBwo3DOgzLPn/LxrDrvFK9dL5mLRkqBnL1zbwfnuWT6opbe3d
PKA0qA7P0N4f5iGnb8AiggHfW6BcqJaGoTiyco8WatOWD71f3Mq89Q55WYhwOR8WihgeIjLVYbQO
smAr66NzyZRbYYGqLtmdHu+rvruGw3eDtaTRVZd2fOOJYAsdaouYpMZbM+ZXvZ7u36K51mYo9zYy
Y5P1YJkcR+rKRRccc9dNbwhj1aeaDgPYZEbwftDzTZxoDzw99S8+9W+aJ82LpxTeCn+FfXBtzTkO
TlCsMkaK10AVb7FI2829aWv0ZbzPEoLGiIOUlwJzvlYAWxFbVc+bd0XthgNIfPRILFroeikV35vX
A6NvuqeQbQC7bG6dWXdUjAF/DQQ5Tykev6WMnHhNLiqqctZyDeP/GZzAYT6jel0cqL4h1xxoQOOu
OdLNE2fLziCBUir9kWHVeDCjMrvWgyEPwmfqDHCSLVrJ56Gq9KBOHR7dm1QCsu5ufl0/mArxShaW
imcXkN5JR2cYTFUqY7oU1cB/FT9c8WjoU+qZFa2LMq+v80tCUAb1zUvIrHuFpPU71J0Cwoqt7pXW
h5RqJYQOisB7hWj+4aFs3d7r4dS94F/otrNgLAqfq54g2K4Qwf1onK4RtuiQYViHz3/8XDUCiBgM
doyCRhLaVvowvAgIP1UfVtf5ktnXN6OK7NP8Xor17YH9nnYoyjB8sQJAq00xQqyYThmh6lUUFUg8
+v5x3nsAu/BWbm6ylpi2Ihgc3JUHJWotJu3S/O7fp0JKuuEmubyp1Jc9BY2zaGLnTNxltAM6WgAv
/Nc1ch/zk02HM0xN+zy/4LpZo6IdDnmTHoO2gRKdSVwxsBeDQw+K49aqdkRycjnhOS0dSqhVLuYd
WT40RBiM5Wness2X5heNtdRy9I0HfrcHUpPW+jslB42EF53uGMrFnpwSs9ZfTE9P1vPpCCe8Ak1V
Lwa3QQbTkvm6sQDrOCVflR1P0W30yOtifCuVM74juAw88HVtqMf5qfcqYG4KkhvQa6a2tlFowtTT
o6egS2CKVXQTuVuLzTCVTSkAUUGVMjeW9XhoD53jZnuG4HCVTJoS0y52im6JF9T3hLDkkbLh9+3E
VP9i8q2vasBatEdKipaTFileBIJ9QoQXSdzxe4um3VFd8C5xo3mXFq9vWjneaT4jjac7yZGcmKpm
u1olP6B2roKg5wmejig/C7qYtV1+CY2u8vzs0SamZDAa1qGaHsxxOrWnUzfmUQmpgtijeFNirXjr
W1RyYZAFp7D0KkBvKtQckKr8cxPW/rSTnl/SrkAjWfFf1FF+IqgdEGVoaqks35WorS7zrFDIQF4O
sww/Njq5sNC2TpkaE2gwhso+3Z3U0YjgiNxgY2YqN+v0blcQ25T4+vs8SM8v5HKERu1e5hM7MneB
NkT3QSinsV3Tk3txpYL43DH8lYnCzfLb8Hm0Q8R3UUCyy/TJPc8h9DzKo808tVReXayGVdyW3mbe
lajkGw5OGqFOBENtjICEZ5V1yDJ2BVsTgVRRHNSpYlxWg9ySH0xzPqJiTCZ0ugua6ofVW5/BpN0n
Q/JDOjaWujAqCSidOICla71D6rkVkWH8LqGt8JRp3ymrXHRr2tbT8w5ooPzZ91T+HuRgg940WgBW
k1imcFCK2Kzg2ZEHyP8dPu7tz6PeBFNsEZseuzlNTSC+f/5IJZOzgvxvF2mhR9WxIKVt0hajuOOB
YPu/Al2qkvUTNDui/cJtVIr4QspChVTbrT7vswgVg0vQZm/zNIDrzlkoOjr4zvOsaxl0e9SpK8H+
7E3qLOjHMmhPbl8F+yAnMn2k3b0cRjshiyXsJ/5s/BHK5tk1DW5ji4Fez5TfZRu8y7hOoQFS3FQt
WM6lDh91VrBo6viYpsBdCXKu9gyy5WMYtx2tvcx6FogI4Csn3pcVeCcnzaq7JIt1XbxzC0CHkpaU
05DfVKca9QQDB0+itFhi67iDHV1mRJgjFt8IuKRkOdT5Kc+HmPnLSNZhPHQkwFjOqrQTdGssuwCv
NzhveCAE6dNlqqHt15GWT6rfEJ3OMpRBs6einD1nPkk0pAiveqdxHkJCfJFJR8FZ1YryiGrS3tWN
CwB02hHNKxYll90iN60jS6NiB6452amtLA+V2/wYS3dYsXIhkWQo9Au7GRwPGttOp09XsiBbgeDV
fjVXLHSCrmB5tv4jjxhQfYsZGLptdQ3i4LPx8+Ezc1tgOUmnHt3pulH3+6ak3s2mt1sqGkN/Z8hH
HggGA3YmZEA5t3KUdw1sVFjNuh7hU8lpyaQGUuzLjIaak3iH+ZKHouswpEW9wDHpLFOkyFB34ngb
V556NYa8AVT+Bv1ITRdGkanrygzkMhUkjcL6ydYA+rKV0bvDwU9a0E7+mC7gFqQ/kfsvPHg7L4Y7
PNct8MmYfNyPPDSIgmwyb1eSEv0xpcuEsf7mpIq6nVW8VhCydqj1ep94VrsbLMfbJeTXdl6R32aZ
Cy5dXLlTqM8shByIgVuxM3AIBCkX4dRdIQ3efZqPzJEar9OqiEh1LK09GmAgwuah60Pr0Ewv86nt
+aRouwM6/umaUtRfQdk1lMHdqrqR3kG8zcBUR2nWvA1mGT4q9AbnYZwAbMJkDXXqfUxLYcFpVdnN
eh7MRo+ve35Xd0g0LBSE9XqTf9uxVJ7aOm8nYuOuqfXinX6ysxUSN1NvFJxWNR49Ncgfo6A1X9P4
c77MBig+6H2qLarpH3VJzsRqwUWGb+sjTGUyF/5jN905Y9xtqKRmL0TBQ0LspPycj3x/qBaBJ9qj
qsttbw3D5b6p5UzGcbE0DDfYU6mCtSpC8zof+b1lXlUvqZe+yCvWXBgJBqKZVxa1uV2VZ+qSdVd3
qKzUfZB4iZ90I/Afw4JPnetV8JWxcMwzc6fISH4NvUtTOgy+SzekmuxMXpeo6FY9IVVbLDHmovaL
811G2yYUbRNz9B70zCQOJszj5zFQ+2OXePk1/jR1GPizHsz0rS8MRf41U0blOIsBAT1vRhGNr32g
Yvbtu+x4rzsgwKPi7dhyr05+GBoCNIi1/GD12BGXesa2vi6rtT5IDF8lmxWnI4QsibYk/MTkXBTD
wkR3cYPX1xzVIdvNlYdZuq8nSrfpGsucxKzjhiRdOIuTULKLy7+k9DV9uQU7hp4UuBr5uReOa1+R
2VtilMdZr92QQPSATs7e5fDqcOL8x49N8tGgKb+jsoQvO9WS6j7otq3N9FtVdLlQmSlM9DfTQa9J
9HmwaQKSf8yRDvF8Y86nfiGQWgl70ukNHs3I0chgEWYAkp2giZe6Jq3j/DKmGbMuBFiy4L1w3bvU
KFRzMJ+bapTE21Efb/FmPgd4WB8Vp/iq7CyihhL2G+ooyXF+cU2RHO3pZT6ar+lDt2lTd9i5ft4d
A1ttcah67f0oAP6GqA3ZhmNui6qVt8GAOIc6Mv3ZFtoVGZP94sa+ttQC8zVzgApRb5u64Q7orog4
jLl/keGCGEr3Rc3t4qT7TnjRk+zGk6m/RUPkATysibVwn2D2yx9BFdNaU8zvQkrSkyY/nirYCftp
NOy7srSX88Pl4uCKyOd9NuSW/HXl1En3ZR7A/n2m1xGx7am0btzan5XStW+W2ctlRQjfkxYgv+1c
jP3DeBqGZKSBHedEkPjaW3JfV1edbe4hjxgnGi/bhA4FpgFHP9FFNU61czAFxX8BKmbXyexiiorc
IbdEsh1PT5HT9N6GoF6Wtclzrqn7bpr3dPSe5BOohMukGgJfMO0jXvqH2kvEY4AReGvkVBh1/PZv
ICI2nVcHX6GpY2tVntRpp+K0GHytAKfP/Gnn07oK9YUamq+1CYEuxxkUm7H6kZpxS4eSAe4uINAU
tT/7ar50zWo8V3P9z6HsO4Evvik7m3+1BjXv27T4NK1ei1Vfa1hu/B59LQ79Jlc8vt4p9ibUkv3c
j0hDUJWqSblRLV2Sz4fwOgzya+6umkBCWLTC4guoFS9NJukLoufqAqVyO4at9jhfGkYywfzAmgKP
qSqGlYq51hp8IlQi6jeR4XxQFa1PgPXzpe4oLu01Y3wt42Spk4j+ITyEoZ4dKUSDjuoHTtOV3SRo
JwMqD41on+Hs/E49zJ8orZpn3cJNBqUdCvv0ZhG6t94NxkWUdMH9i4lcd0sumYqbJveOHlpZiqlK
ulEFce9l7GYLbayGY+AL8yUUghJN53+kFdkkhiDVaz6txugzs4bowlAUbBnWPt0Im5NdhtXBanL/
hJWsAagstQ9kv1skmezj6/oj9mTwWrVI+BmOL9yFGM54Fhbwk/uPQk2ugU5E5EPXbIRbtL/dTH5G
3UR0diH6WW18Rj32XQ92/86TQgaUUYiNVRTDOxFMp5IiFr0wRPsMf8Gt7TEKlQ0/MZ8ao5RPVqvd
z4LJQ4rz7a+fwBHk7j3HSh5MmaZnw0iXtHV9ZKtJgguKvC82WoVxZVo2rkVKlrTR1Of7mZ7k29Fz
6CEaKa4Ev0+3ZcYyTbJy2Ze6dC5STn40qKdfrhODWBb1sz2o1taqKI/gX6nXFA6MFTZo7iVfH7/J
Ribb3bWIz8Uz6+VGRFgrtQpTGsFr6YzUPxEOsDgc3oiqCk+ex9KS3VDNAFtgV4R7ERJGgAHE1V4D
kinfeS7Fwsiz+sLoAG/YZj7V0KcfIrtw1kHRwDhvVH3H1gkWb+WF30LVaLBKWjsoSJbYYcpHTRkx
MFrSWbasCjRXkIbVa+GBdseUXTio1/nFTqkBU+Aqtx1C82ubcZ+YObMHVpZECoXRhV1labjOE8Hm
DZvBIFza07X5Db7nVabUwRya/fdvbbESreIQcMF8DW+EelVoZZooB59kRU5bqDWnDpH2dmgRHMSz
a9gr+z1xndjsZdaundEiEkk/5pFGylcCb2U+iP51wFtdT+aV68ldKL2NlmjleXaeFTqzqixGbzvP
AlFI1oqniVNjUZyah/seLikxWlazm31prN2eADUbS8dM42U9+e7mGVzpmx+5mZBpX/JFJUVJAY1M
lGPT5ahfZYffhjOHu2hNqwGwZqZ3SCSYByU1PoTaj0nnsUCarwf8MQNNQ3yj0tqWotjNiwGjl9jD
AY3/H3PntV0p0mXdJ6IGQWBveoyGY2VSNu0NIy3emwCevieq+qulUyel/6urvqnKlJTiAEEQsfda
c7W5rdjsZECT9fqzqxUTs27EQnv964jfsVLJR8gFzoNoSHwUkmYsnd35tkViupT1z3ocxZ2YRXVd
qrwPynXfSCjW+9D4NZFSc1NnKn90Okl6wph8Kgo2fEXSEaG8/rVHmEROdBNfEvqzxjM4yaFNIBk4
+c2fShAzxhpO3MXxSS+Z4Tu6VpWWHZ8+TVmmxDaurW2aGeN2cdzxYBPMVRLzQMG2gCvs0kcxOy/9
8fcflmq4idK+/2bGXwV/fvndFz/29K31Z5YUYYFZyP4dlY7k0BnDvHl6H5U5d5n14LyxF87RzK32
QHDGLSKn9osKceNbcSce+hAwaznUMFEzNyGLcWywMYlyh90YgRtmmubOEEDxs8RADDR7G+yGzWcW
ZT9bxMu3I8rbW0uKX0+3JatZB3S6Zh3DPC8+0w1db1aZsFYB2bfvaj5EV1XV1dOfqholwG//9PRz
uCTKLWuyW5C1zUVLmN6VG7uQmYYme/DaOQ5qSHBfENBfR2x1bwCpUHOjRxQb/Uw0Tp4d0q5a9jZJ
8R/YcUITMIdvBIg5UHdNNrKxGV+tPnicrJHdZPsum7xP41oYdMvla6ZYnbcJVnDpGuW9sus1UjjR
t3lhNRfhgjgfSc9wj3Evv/CYKreUGMLP0exhx7CHbx55jLhSZXeNZ9fexCsZoI/IhCinPv6ch/F1
u5bF6zG8evrKtMTkbebR9K4QoruY8Wbux5ACyQjafyvlQHqnlYqr0pLqwmHLuJddWdAimDFFIqn4
6NnDT/rR6qcefg2fChTuOBDc3vZfmGuyQEWJe08qnBO4M5omcx7Md8b6Hy3JUIXiITnmS/SwdIp3
gDN9D/Xc4iaGLclgWnjJdpBIxlGp4zKU3TG3IxbuY7r/U41RM09KB+4BCdxN8CS1sDvTw/nksWwo
FK+vVdKZeBomp3E4SDWze0cVt5HT0m8IiSWd0aNyUVakcsqckGjyu+g05eMY/NmC+lPsr6W2+oRM
ERAC5QzkniJQU0YBnorZTYiyJHGQA/U9ToPRiJK7yCOhCgrLQT255cyU6aUpXXXdVGq6VnX22c3h
+rspKSys1RQpQ5ZWhn7djMPW0EwyTxZruu2cUbv5c1vg0nLBLTmy+H+qVES6jK4Fub32LDIYSnRb
aW4VPBkeGEkt/0SxBK693hBnEjaH3CnCdy0QbekX/RS+Myq2z4ttHZ++YcqGGlxXF8elNJNNB4zm
Jg2n8gg2vTrktXBuq/6yM1ZnGDcZKWi8Jn2WN2oY0R4YSul4swfnDk8mUknDeBBrM+fvv43SYCw+
bW+o4BfbBHDnvJvwgh1ihMwGLphNRvkkYHlJL3gaSV9/6gUvdtWTB1VH3zApExU193rQVxWKIK23
HtKyWO7QfMFMjK2HrrlwhtK+b0nq+lMeE1afYARNiI8qTsAd7qUT1R+ZAcuLNgfXTIen/ljWWg86
G2MQJS+NGsFTQ/GJbvDEOXj6zwzA7WpVvbrU65AZVtpf56C3sGsoTn1rn1QYcYRey/HqQ2rWxXsq
W104yvdZ3wcaKdU3II2pl9nu96e+618gqb9UOSfEqpO//td5NtULmNV18p0ghupXf0qwevFTvyNh
rZ/mbzDW/xHMFUy731Ou/ruNfgLLKiEArv/v5ycyFv/kL8SVJf+giIcURwKkQmqhA5n7E3GlOfIP
y9bZtkkLVYp44lj9P8aVIf5wvFXLA5rapBG3Ain/ZlxZf6xqf4PmvgUHy+ZX/geMq1UU87+99D/R
15ahOyfwuzrqdbepTMpPljGS4hK5er51ZW7dztnM+6A1JPS0Z5fmrxH0XNcl1l967mAneLtUNlpd
phG+Pm0qfq7thgAMXByMTeVuZj1kfzdGd2mak6s5LD8X5Kh+1RnM0RReaX0KIuXMjjZYh0d2zBsA
pvU4oPwrpi10Te8N3uA5Ch/XxF6//kw65eQ04lzNtXf1ygvRQwKG2j5aAmW01Rsqhpcqrb8vu32i
ypCGmbRJJ9PtKqX8QFhcH/owM5qH16/0ekHPXGjr5AzIewh7tTT2jmXy8I7ynnsk5Kh9RyDPvBu8
7ifwGe8aVK791q39zRFPqZNah0EmHU1rN9r49/Q6M0DLk/ekJRKmWOd8F1n/udZSuPsi5nvKoIXY
h2YwF6raqhimYGn2t25ukxzQmJ+jhXwUOjL5G5rC33y+FTH3/J7ilmwKp9FtiniOvJvoJmaZ9x6f
0C7uVX2oZ2xPUhePr1//sxxkhpBYP8azISRnrRknjZRt06DwRFtgJONemze1YzS72Casu9KpIuAW
PMYqUlv0aeSHRn0YzKko3r/+KdZzOzMK9BN9TI4MocyGIt1afZzmhEEugzrGk6e323Rx+vYNdtjZ
sSy8JyXis3ONqO3xYmWwEdFYDoFt4Z3BmKebyfb183gp7PvrYaG9d/Kw6E6lpyw47V2mw4UgyY1c
7KjvdqqOABiw3DnoY2W+MVB+czbu+iGenc2gmllCcbd2TVupi8ES2bVD9Nq/ee6F9yTFe/bbAczU
NQy3bEsI1nSr4iT8ItNEn954DM/ecQRf69ef/fowRdxexCHInjC196YOEqM16uWqQgm+f/1mGC+F
ZX/fDeeE9VoTEpcWuKrYpajycmjbeDcOkKQ8l0KLjudz05fVTJ0QSchkyfESyTyYbOxIJMnRCLU0
e9kD3WEpY07IZBQEPs1r3J1KXBgdS1sfo2r03vi456+IcRq+IBZPWUhvtF0KrX3XucwAietC7rPz
/F+A7slisU9GDKyG3qoHEVPQJJP1s9BQPuX+HMWQzyKJqsDyX7/0588F7uXLu2tXxA4J5mywyOb8
WLSe8WUuxvrYZvZ0//ohniaof8wZfy5Gno+ghD4pnFZspG4HkMbZAakafyxDYZC6gSGxJh+zT3OP
XatZPRasDdoPXRYrAdjVzUEvBag8LErQXr0EFvYffOw2Qux5V1RLn6Abn8V7nNrmQUXuIN/IYRDr
2PvnpzaemIbPxr1ZhJNWuKa2k7VV+2s1d9t6WFVNt0d3zGbd14YBa3TDNsU1TVoidYTTSHX/agi4
pyJLl+4Grh2yPdGws480PZRWEeuchI3U5vU7c3ahBnP15LGzikbgvzKjox25hLhRkGmJqXWABKHf
/WjaXfT19QOdH2WufjLb9k5skEkF5nQOqZgtpUM/TKfBWJtSHV8/hDg/hzjO6esxLnKFtqclHdHu
P47EBvAnyg1ajCfdcuA7dXXzpRB0T4IEbM+lE0/yXz1FePVfPkWadLsy1it1TLDLXaBqyD6OFV2y
pTLfQnCfv4T209T5bDgisKTaovEY4MV134ejZkG+q8Mvbju7V69fwt8c4glm/ewQvVkW0dzCZtbY
Stck3hMHFERAae+Hsq7fEtueH3RsM15eq0jqsK7nPjpEg8Q6qLA7JUXZ3o1kne7zCvjt62fzmwFh
nb4XHa8rtGYZosM8U82tqjC9jYmTQ59NQ5JkJOG36AAv9Aj6R4lE5FZWNVnwrx9dyrPTh/X09WcX
k1L3IoZ27o7ktRbhbcquCxSLpiV2t0EsPgFyVX0SjltUuTSwAuLgx+WKMrcxUxNRolgzIUxNrH2L
hbyGVnRroZ3kcCsud7jajQQ8lNMrr7qsJ8A28rrEvt1+cvV4IQOWFEOBY5XKf+pYR4/us2o2Y1pM
KcpXY1L5B/KcJyeDwRPitPdxVVJrMWkmeHVmEyA5qQRRVurOQ3HNc4oawDT0qrmluhvW4RuXSZwf
c2w5X46G1IERohT8hVgmIveNKcQjk2XJ8rEwzPJROnWqH+reDKhbEHFp6EGiDdFFO6fN3ZA78ztK
erxALAw61rq9ev3unR+j0lw/7bObJwoNOl7FmgeTnrnNvNDeD1oR+rqjJHniFHFeP875haF1Oi8C
oRqslkiOrW7W87E3Z+1Ct+v5LfvK+YtrnS7WsyJLO1sS9Ejlp62CsmiBqA8JLs9LRxW9eOsmGmfH
unGa0NJNjTL0lHC4srhRJrbq2XA/S4tYQ8LL6I729gwOYqGC3NlqFwOF3CsvIZl9WPOHX7+U58+V
AvvLW9bTRxlUSqO5wDa+XKTDIA3WD5qhdkpY4796kZmntpYlrWLCmSbt4Cz5Z8MwmnclPLeNzHv9
8+vncX7o8Ui9PA/dxmpMJaM+luRW3MDnEFuyGJtD6VAgogQdv3G9zg898xQ/HiZZNQgI2gcLmccx
obZ/w+Q4vbF6On83KE+9PIsRASO15JxlZTt/k4ARt+i+3PeqGN9aVf75Sf+5QMNm9PIYKauIsq/m
+piRfdfcEPwZl9mRYTca7IClO0BAtZNEjLf5EHouuudkxlK8qCVpqF14uqvsy7Abab3X85hMBibR
LBzzXV6mE2xMWTsxQj5MIn0THpzR8Zb3Ol3H+hdul8r4GqWu1HPWrosnHmtFYqi3V6bIkmHXDVOf
w/SrijTTj+WIPfRHGIZKv86zEQKP7i2FGnaYgtKBZn2CbxqXHyLSpL5thrIH5CWXodOiQ120ESbL
znCjQznnWXw/dZ3AC9R7euTSckDdKu1dD3RJ1XCE03GWviX0qcWMqw29knu9U+0U3tW5pxnxF81r
OwlbRMZmwisoBW8yFXJjoFbblYNK7IUMcEAW76KQ5qr0R5n03W3bRPSu/NY2nbC5AgUwkvCbRc7Y
XXsm5Kp3S2uO3aGvBt22gzW/VV6btrb4C5fvB0/NVuYLi79gFKG2XHkJIZ3OrN5XIaU6RDPSAUTc
1KCGAEJa4wPxDRKVhQ7iDuNX0TZJqMggHE1ZIzsHwWjcTw4G3vG2cerJuunRWap23+vt7NVbw6hD
ixY5i/S+PPT9ANMAI+IUMSW4VV5ad4AEvKnYaHkUQf0FQKZZho+QVBuuXb2FFr31nKgdvkc9kEzQ
xQOpl+mFrnXK0ICTCqdMLpNIq7R2Y7D4w9QKqKxELtgW6WfdHcri0Unyem7upiqpMcDXQ2eRxN7l
Ziy4/3ZL6WzDFZlGFThuUqifUoJaq/xCyyQghMWkBvIhNuAohdvMqTz8EWjk3Rg7/Jj3nrFB7JhD
2G5Q7cLdsKAeDQRfuVYT089oMmKxRnDhw4PdYpiw7jzgR5E2b61iNPsEI9bSLjrRHHEcuZjM5sIF
fnE0O3QMIqC502XA6zoxetm1EbHmBDmPIFnO9xFCk1LsUZIs7S+qlxrOi3ih2FbcpnYLieJgCE2O
LmRWmOLFj7HPcwQVFoXn+Jc2THGkbxbNcYbRL5Rqe6jpkTHF29o1cyOrtklUxcbHojIY/8j9Z9Yz
l0OcuNqVVrAZ/lFrQ0zyfJ249pI9lN2IbRslaqUJ9uPMG/fkfvTtd1JZ6Qj6VaZ7uqLknDUw/qeY
52XjdQ09LkZpbKOUZfljVfWh7SGQzYCZWDUaQAChLYHgdsKs3YmsQqpA80ZWYJj0XqOZf4wTdFy3
8YKSFcZqMWpDTiBoDTIKqoRZy8GHqBBbmDcr9qb9QQsXjIm+kU3DAAhHZDZsbqPHyASAVUZQdC4S
clrljzadVRbeNknDENi2c+9Ow7ZySyeEMt/gPMHzp2jutsd5lI2R7Uj0bGfw1VNLsX3qZm46srR2
ykAZoFQ3BpSx0dCq8H5JtEwDGAPGfUhrn4mgmiX9ZHiRrW8s0vJcthd4/q/1FFiYeEeI5dpiZFGq
8dnDhkar8jvyBKIPJuvrZgIZvHiIpqecYK53bTO5kkJaJhsr/5VjEpybHWr+MH40nVoi/HOTZbZH
AketUt7g0WDNtglx8lP6qbF8LHTHmgyVGJemmkvSaiuQ2BXl+TGqkaf4zQIAuAtkatr9Yx4Z85j7
E8aeZQL0ZhslwbiOpCKztcBvhSLIIVe4VwVwlsUKjIG6nhMsQ2VWDRJmqwfTPKdRDSZmHlCZ5sTG
EGRu+2lvUUxFDru03wqeIxJiWAl3BtJmkiWBqglD5g96TD+PR8ckKUoP8OiAigQeIXu83e04tdXP
OK118xs6j6pdfJ54GvF+E9V9hw0kh7eG1L9P1zp1EqEX/2LwEioRtUmc4LBpoigiYz6Jo9hLN0hK
w/69g+KD3wHukQIJXpaigL/GEn0we1/Ro2e/G3psY95nKUSL2F9jHjRcbGnBHc46eu13jpan5L3C
5UPR5fMu4D3om2YyqEtpe6SmBpPWgATxlU52TXZA0QIyk3AdqyR73fPocPqq0eEfR10x3TABhRNg
LTRY7U8jH0ugTCX9YuThRJSy94omPch6qIt9AJJx6GjqOo2ZsV7vvZ5SjrdokJwo4XtK/Qh5oXff
tGYGV+nrlPp0ksrx2iRfTbHmrwbrrqSo8JGFI9noBrEuIGG4j/WaiWz0zLw+ndFS/KBgEw3v0rGs
6OMYtbZ8UDXyexCpWQe9PrDLEnaUv3hpld8mld7VH4ewbUlx16w0X34AoQmtyOe/efVeSEiPyp+1
gd6VX2a2ij6psFTivQtZaKj9dEZ6/Dnp5ih8bLvMa5AzGCUY5DUtvnEAr5Kxm7tbFkADokeUjOno
I83KGqDoYT8v7zuCklILoevYZqW/OBmdbNQGZJdxVfWIZHFNKworSEScxgb5w00N0jqxmjX9Q2Nh
upNxWISfOnteGDxTXDhy4y5IpwncCD1zD+UhyQAKF5S59+NCztDR6VIzzaAeGXqCS6+NJ5x+8RpV
jwJyab114hAVRmrPsZs03hI1V2Sf4swdnbsOS6tjbsxR1KjRaEQm+sUMOoEyZZvYyXxjsmHtDzS2
9fl9PpNSfxSV1rl3qZiRjQRlXuXe3VSkXt+w+S1tXtijrY+hvkYgtn2F5qlpxGNI1kf4Q5QOnfEm
s2y88ozLBQIth+yn26EwvbHdzmQveA9eppu5uWUcKPxeNn7xhmGPZY+sHEZwrUkeAuiGD65rG8Aj
ld5n4l09Zmn+Y6K+rVDksfNbQa0N7sIfDdDOwbutgQ/VDQrcKO6u9WqCN+43wgqRrmJ/mIfbwmJV
FftjX7e540OiGqCS6uWk3VRuVmCE6Nva6X+Gs2uZVzM0a3IPgnohoEW7K9Kh8Ly7Bh+O8UZd7/za
XnonpbCF1WzH1bF3ptDr99jeWAx2bPbfimY7v0eR3snK2/VEm02RRXfGQ6YmBxPnCrnm0+e0Q0aX
4g9P/t0+4rRYhOZggldVdXuPEhG8lITprmvnX4U3Wr9e33D9pk5knF4tcylnBxMbMDTX7n+WVnvv
Albyo6T+aE5RedXPScg8nZcBjfhr9ufO7etHPn8ZDW+9fc+qDG2thmleyMdmUKvt0jvVtUVOyU61
BmZFs3qrZ3d+OBDv+/I4KYRs1MGlRmBS3n7QVFbf92lfvdEN+V2h3D3ZsSIVhFeCYWpH+JO88SIr
vMQzGG0bKJ0BIIH+YK1WLD3EwKHHDp4hQ5AVIaLvr1/G83tNltsvT2/Ss9Ye0b/sTEwrfpuC6jRV
2t65Sei8sVn+3SFOBrwxAPVWKVcwMduOPgVtqNRS9lVUOsW/vIynBUO086aX1GyZi3bCXABlYDt1
jb2ZHfU1Qf6xidoq9OO5XDZJ1/Mqnu0FGZgWv1VAP1+xBJL38jrGNJSrcYhpidr4/dBpalujaK1N
o9loJGQOi7JV2qYf6JWyAyZ5ZUiwFHdC20HhMPdhBSHz9Vu6Fm3+ubU3Tosg/YRtK8kmbde1oA02
OGK0jaHIL/AJMEaZOkyYNFlq9cMb88xvHkX9ZAyFcQLgH/r0ThcjCjCns+9VBXQYlOy4ryIzf6Pg
d16uAj9j/QDPnvlMtxOXnnm4SwWVaVXBxSbD5Wsmzd2MiMInDrELbJhRLNAo3yYkJ8LHc53LHDl2
wL+xMSqXEQyVGLXdioZf3KlEFl24X0ON1Jx/cwMQ3L/8mK5G88dwHW/X9sgRc+C+mP6BX6GqBMme
Z2RL4G18IwD2NzOwOJ2gBseN3Aln7Q45+uiHDszVdSm7EwmrVq3C9SRGnLipp2V76hfz1uYyvnHw
9Q7/c6iJ07YRKOEYjw5ccCQ61pWRQ22BX/nBMuZ65+VS+JXTuT7eae2NIXB+Nhanfb0UxfkcVTZj
mxQ4ceElM+F0CyuXbvP6vTs/WQn7ZCzTl7fVPOreriNyYCcG80Ma9jmuDN1+4/FcR8GZa3banWZ2
JwfAHWhN1tMDhpWdswyB087YYobQ9sVax9BdQkqmdGzfuGznn1D9dErIgDOFmY0YqCpaFzF/k12K
3lv4CN1wyfrMfmM8/OYJ1Z++/uwJbaxxEsLWrJ3VaeG+YMEfxLresyLUCIQyW4cJEZBiYhew4GjK
uuXnGNOdPsWs7Ix7DLG173kT2FtzIF5CH1kkVtCedS0a3mjUnb/++tNz9Owj2hqVP6Al3k6ZjflY
1666altlBxOFP9wd5ECA5geITr3q0Hqxdnh9YJ2flaGovZwUelpCJpRkDxH/1MYbDG3pZ6ls7zPl
hZpwQd0GM9VS57l7/XjnFU9k95ysLBYwWgqnvrebLZ3oPAowm87INFBoT3hPLTw62B2OZpInlMY9
+8bhvb+pgdMjVl7KNxrx56cn/R9iDOxSOaoSgxIFJaqHcTG+uWwYt5hGs7vOrawgNsovkbnYgaFJ
sTfrvHrjQTs7V3Dkk3UHSQzkgrrC200t77qt2bl1sZtHC1b365f47FzBAeTLW1oOFF9AErNTgOhx
WdEm3wrLnS/Hdmq2rx/iN+dwqpYBXLVGn0htF1F9CfcK0iAsC/aAbzXRzj4NOjiql+cwWNLAgryu
P1ONt6kWUgKQsxPAwgVOVVXtrm3LcENWzRfgR+0b67Wz7w2dIvfLo4LLMDC8kyzBK7rZUqJqDxRH
rogUs5HXtyOE+B7Sc9z1b1zH3xzwafn97KF3EqMn05FavwHO+1M3mGzmh5QZqrQF4SNVhG0cpovK
BveNqfA3F/Yf3Um8jGJJ2J8UOjFLfTSBkmiXR09gixip81EiD8psug/h8h5fHyznTxKV8sur2mL6
z0WBoArdT+QvQswkNEckMxu1tdcF6UWkn0wX7qRlb7xXzj8B7PtfHtEc1ARNa7F3qgEIaViEn5A2
k1waSntLQXd23uS9dzJUWksj6lrnzhHqrV0ORT9fgAvJd5pemhtPDOVusrrq5vUr+JuDne6GxsrF
4J2Qcx82bn0/J6LexkvlAFpYtOsil1PgiaR6Y6nxu4OdXjzdnUUhkWm6JBA9Vqn1bSxpmJPe525a
g5DbJaEd9fqJnV0AkCS73sBn478fnBQjFQu1tTjow9SpjpTHmr3XZ9HFOIjpjXM6P1+5p61LSd2M
l2sZb6uorL8aAFuv9MlR/RuncX68kbv38jSceRFGSMbSNqEWvbHaSA8MOTlHm+7P7vUrdf4MnNMh
TX7EOMfk+2zDtPB+Uec2boim/Oue/0emjf8/R8ZN/bN86NufP/vrr/Wpd+P/oC3DYAL8vS3D/5l/
bYfuuSlj/Qd/mjKk8Yfj4HggjsUzcVi4TGx/ejIM+QebC8mXbcdxJFSuv2PHLZtvCUfquimYBzyd
If+XI8MSfxiWLUG6EU2DX8OS/4khwxFynWv+d8mOQBrDB8Bnz4MCLYU45Rs23oJAmONsWKEbWByq
/CGuC+c6hLPBfq/xoXJFB1cnGCrSyjsnN74vifJ8Yk7Jl7ayy97AYj2NMGyQDxiX+UKSQBJ/CWWL
M8ua+l1Nid2dHjTgSJeW0g4oY/FM9rf5bFtkJ91TwBmDUM4h/dbYD5fkcu6QUOJ7E/5iad8G2faw
674ZA1mky7ghkK7fe3PobGwMjjSnnQcoa8YWwGexUTXUj8qQoe/VJDOYtN3gNYUg41idWyXRF3RF
aNd0Hw0vjXcYI3woZx8q5JY+Cphm2zdlD4lpDgNKxzcy+lJSug/7aNzmiFSbOwrobdB11bExEuNQ
Weke/Eq4h2Co0q1Ax0jqT7OZ7f5HY6XvUc/dqvKbsgfhm3IrhdX7Em3SNsaQQLeL+g24r77yLiRx
KEE3TmkAIvhAr3/0efWBMJ8upLns0rH40K/JB+7qX26cba+b+yjW8anQ9g08tQB4Z2o3QUlElWiC
cfmegZVJPfcn5kttMzadyb6l9ceN6BOWJGF0VHX1cb0jeR7+Mktn9sdpAa1hJhdtNFDidNQX072U
lGO22vgBzdCvT7rWmyz3e5eYML+bC7AJ6hd2ySKYhnb1cwNbQ6xQG+jOe7UjFxI0ndZesTx2+rDZ
E2iECQOtbNfU0+WHYuw7xEhjF8wOiChHe1zIEgnIqauNfuOgjMciWMU+fuGPoV3fT9WaUpyGG1Nf
CLrtpkccc4c0sZGB84N+qcnHqS0DV3ZXcTFv9cH6CnxtOJhtc5HMxBYM7XjpuUg+a2IQ4Ilrt3Li
XmB9SrYIAvwigsAcWheIqkc/L9zrMOxuowXUIOKM/XRDCKZF3SuBWZ/QAk2QGO+7JP1eE+QldOQf
AFe+aW50U8wYhweF3bavim+1tcIF4ttSrfkGjTNtIvABmxJo8Ya9E7w+07miRxMF6K9RjUQXSMmT
gBB3omW9mA0uJadOqtJHyk4Q9fDBDUtAcAnPXR5bn2XofhKMtn3S6MSIkJjpivqr0Es81Ol30k7m
Of0BNA5jvBm9b91sILsmeRRx79GDlRrjxcVWiqHVxVy4jZTlbePRnALakYU/r8Rci10MUThQm2K6
19gsA8NVFQ6cD2Qj4Y6nibFf3FyAVNzHJk99TvLMtqt0IBuxBftOT743uER2JJV1dN2gV2uz/X0e
M/cSprtxaX+ZMeRejazALsoBloIYjXcNQQu0ojVvV80w5VUjb/TqoqKPupeGmIMilptCd5o7M971
dlLd0rKrtib5nDCB8J/3k7haRHk3yrLbWnVagsIgTrxXxBWhM7kzFR2hhWkgRvnMUkI+wl9Xew1S
zTay3Qc9UEjmbkjp9NHJeZe2Rtgn8ZNF/Yv2aXhDMMIVMWj2O4MOJrGcHy1i77cjNQhNm4Fuu5o/
L7N6BJ71fu4BAJmV9S1ZFuvCxaEhTY2+rqE+1dTLL/UltC6Z8ruN45ppIGKlXfZycA8M2GM7kkFN
zW26wL0DALeYCSvBV1sP9J91rzM2VpRc0M+/q726uliogN94LUYgZKZ7o5j3bhq1m5JQBdbptGD7
5ZdF3t+xZqFU0LvblGE67Bp1TVW58S2Cd7Y5ENJAi/toE9cGduQh+wilZtrgRv9gzdrXKAJdzb76
kpIv4C81kM+BjAAHOVDIZTgAjt3qNuUgNCk10Yj9PhHtI4kXnW6Pe60qrmCA0S2ud9wQCrlBkYY/
SXgQwZjj6EIAAPDTaxeQQeFO8BObHsyOIWLnUEXuZTdbNf56Kg2Aht1gqeUnd02cb8mY3e9ctpWX
4Hwedcg0OwFuFclMgIS+2VgZkY9L/B2dCdlh0/KRKgETYFFt2MfD9oyO1WTFxPdA5Yjb5ShNINuW
WLUhakBskFczqM0vWOlIMYvkvDfd4eNSTR/nxqQbYOk1gyYPBkgZEH4NHmkPiE0X5TvIAR91VXMN
vGbXpCuqFm0ZLyzwr0J+iGiRX4Z0tXM3tkDwa++q0WDRnn/Dal0gwM4V4bjingjVi4JbqzMJL8ha
sD/gJf5WOzLad4vl7hUuhEDBYEWubQxHZ6gOumneNFTjbj1h/0jy7bguMl1utYOB+Rqq+NdugQdn
VvDFQ50QnThlaqCTd1MkLAOSJvvQdCsI1jPjy0ZKKASgWby5GDas8g2SeUKejXIZ50tEbFlQ7D0Q
wndsxD/lKLN26eDBsMPfbxHL59dMQCCpu2BIlb4NC0RFRunsLau6HZy6J8eT0g5a452nCWbAeab3
YU3fiv2S5v23jCCeTTLl5j4riwesH9U+dcx9AwqLV68NStElS3npOhoiRnRVj/h9KpRucXupBDge
mYMuCRsraAz9MFWzEQzeeAd9tLil5r534NPuI6tYACrG39U4wsbQ3J+2a4Xkjw0Xsq6N/VgOByNM
nT048s8kD40bo57ueL9NYAshR5ZDz8DUiQVAUdhviUIkFxQ2AUHhO97I3cUieAsL6Vx1cKGQWrcb
hwiuSaifNbHS/jA7pAQ0EmQCJ2TpYbGPIrRvOKJvACIJQsasxtft+FM6dJuKNk3OK8VvCLLzYY//
Wmh2uSr/Mhriakx4JzulF21rq7oArVNdF0QhYrJyL0wBztOIiX/usiLdtDKPN40RfgcXMhOv7oyX
IcqIoFMUFPA0BALMN/Pd5zbU2ditvew27LDMgwN1ensT4s1vyvxD1VbmsWma+tKJ5gtBa/OdSuMe
HAHKFL2XYoNsyARK1X0ihUhcVbR3gmIs7I1W3hN8xK5bLs0RttpeJLl56045TfilCLkKqdyALjSC
ZlL8eMfGpi6N3l/VlYE3yJikLcYfJKGgTsiklci37MbEKqTfhGiM/L7K2i0OsSNxeXDdiXFwTUz8
MJCFPdxmS4a0sgPTMbKwK9Zv09D+NWX5gGxeP5ACsUMUNB1NB6WbaVjTro+RbYSyQUxKLNyF0DxC
dmebdQMa5wlH6KbJL3I5SuCK8+M4tvMuAqgWVHEwJ8PM+974VQhkP97SzDtTvyuBB20RV0S8jnWC
EwChD7T2fDPVC+pmw+Andj1uHVKXfBdAo9Op5TAWCnBCOqTMR8QO1Tf5kBQ3LM5sFCpdGOjpYSlF
djVB0a2XtrvyIn3bQELmAUmvdZlUtHOS+FbZVuBAbIfAGneXVeXuUHnEF8us5/upNZ3t0GCsbRBG
BPqQg9VxUBE28xr03n/viJSGpC+CRAfBkILiC0SDxgdTKkr5PiYrh6kprwiLlugSjkv9OPOeD0oH
SGOZ7WT5Pxydx27kzBlFn4gAc9gydlYOow0haeZnKOZQDE/v014YMOyZkdQiq75w77kUg+uwxttO
uK59v2GqFXiqsjwuorlkg/0A6dS3pLiNafezzGYVAcG35+9FODug2QEWL9rIFZMDES0Ov65Pt7zu
RZoeCljX3KoQ+NsMVRUwL9LrQigvzK4FnH4OvWlIj4rlUieu33sKy4lwvwPJbEbUePwAZrpEVb9/
VVohz+urSfo60PM+j9zZerI7Yr4RZCaobAhgLbanxVEWnzTuMSvKU5tZz2RabfGYW+apm2c7qovl
Z2i7PDD0aokNUuwAgTZRaQPlQi0CKHeS7JtqDYSbO4S9nD6RlQhwhZMe4+MIoD4XVC/gT2kZD+vY
HfLVPSoFHEuYJOwDctu7iqSR6IWqsVujMusfm6YtHrURERczhimUlMY1q/nT2mKaQKu2QaGiDi3c
u+jO1a8IGyNlrMp4Wt0IZjbxk2KSwT4qxaX2sqOCmtmvc0HfVAFasXUdvnBRhXPePMzWbsSqLCJn
HzDswutIukws92FQlqw8cYMF71AWuDoNyDiq0cFSlMUWpHV+Y5N5ATbt4vUwLRR003zNStRNzR5v
hjpGqevwdDj918Bgg5yugf2o6910qegBltSByG0oNA5BsuTkkCun1b8WSVHshjS/XAqYb4lRjTVX
KJj5sdlCZeq0ULJdhjSsvBRW+5FmglQYb2/9fRY/5biGG3Ybjl2yj0XtRMZEG1bKPpmz4a221CbO
kBr57moIv6cvCBm19SHtmOicIJWHUtcfGlNkSTpuVH+uRgaEjPq9X57RKwVgrlckX7qGjXUlW9qb
PgbsQv5i59/zYFCT8DjWTa8cAGwRcSYYrk3u9FqTdH30mkd7GMmmcGyIJxrvha4QYvVq0XSE5m5R
e9rebV3zp872dh9fOgorRd4KJZaFt0Q1Pb2/b/1rWfHeN/XJWkkGGNoiEOQ/RLZBD5zlKwyWqg6F
Wj2oZthTPoWuvs/J5N7plp5FF+vWBw2HjC2M0Z9rmOVdzm98bJnaOn8VC0S31cpQajB+kHb9caCj
pNn+ksvtc0pb0PTddWu6WNHFxXJVDs79FbfjuwuBP0Br8exC3c9rqOODNE6bbXRcvR4iyOaGKJH4
otT0iX7/GDNjZU6hJPYCD3qGlbttbRoNYUbQZ2xJymwxvxQuTnKp3oEvc+4FRl1m8eLSfxX1+S6K
DzmW0kDBjupyF5aVcarcDGmX6pBgDcwnRIEb5u72mbpDGerjQn19J/5kLho02CgQgq3NfCcW+R2S
LOOIxQDv487HFiZi0Luqj1JZ9ztyvsO6bL8nuBVI3dZ75vnRXMkQdkvFJyCRK0Vb34gEM3yj1flA
Zf1hu8TOddrnAtZyISGXqLUPhw6Dn67wcKw7p9atf3mFaLi6kYahIs+Jgv7w/z/dlkvKbINHFXjA
fI+bZOBQtN3VlVx/8LpkMN4trQrnGc15Ywel6KKjnL36gvK9D1bVqw6K9GgMC8/X1pzGpFg5Oxbi
y73d9UALvpIF3txdpIu/puMVKolfarK+pQWYmrQyP9W5GI4gx/9qMBn8GkYoSQfdYSFoKR6nRj+Y
Qr5wsCQW6Iek2DqfTA3raewmWFMDcylPqaPW5CtxF8jbP72WN5Et2+PUhoJwlqvliqhZsvWizeVZ
KV9JG5yioiWJpSQpE8g8Pybj0GQqzQfVph2EY22FXSYH/r75pIK6rAZDInSp/zqmBo+wKE7kToaT
YiAzXiaqXrIip7p/ahHKnnIPtmEqm0glatBY6kewfy0aRD6BhZulRPAfLfNdENVxiClRWzTkGfZb
SI4HaPYUPCJT6D+d8OoD9kDAX1ZFWIXu/euQwQS7hnVrXcss2gaJXkD+LYTn3naonxg0sqg0r6Pk
BtyN4isdgJdNRnap5uYq5h2nX1Hw+JSvNR0e4bE0T1t+1bTyllr6m9I4SpjDrNhHPZn3XeWEmSmE
qKPnLhaMbAJ750xRS6SDjV5eYSqFVa1ngYouFGLdlvCOTGTVBmKrqqBTmtes0f6Tso+RHAAMawGz
k+9KT7/P8g9vRx3tYMkW/g9Rm2pQDVbtt7vGHO0bcCzTKNHHmTbZoDSwNZa+kDCZhxKpK85e5O9B
rhmS4c8DrWFoqVpEHJUeEJPpt+kegLhugkqX9BNm1FryySCFPTZLhfBr92jmJAkNBueRWQFjkq4T
dM2xVbshLKbIauvCH7S71l4QwhSM+vhc2jOd6sTDud9DEJvLphzhgKb4JPgmBgAcC4EwSk9+ue62
h9agES/Md0IHTy6Dx4Mjxo9x8mqfyrU/sE8ogzqbnaD2cuoERmAlWLQABDItu4rAkDaa3Sh4f8wT
jWCY4j7RwOY35Nkw65ZpiO02e3QLYn5UHU3QXFcPiwKItJuizdbs655Wo69TQZ9taz/CddrP2kDb
I1pSbK9GQaJsP4uDbZUnbaOQ5J8jD3i3SOTle4Jj7fEo1zIBUq5ihyI+xtrxD+zF8DOjnI3R9xPc
6OjfTlqvL9aKeafcEaQtvRlqtnmTkyALEi9CtIzpGk1o5pjtGfJUb9tDWdalT7YjEnx25yT/Qm4Z
tVzj6GiQ8avLt9Onj7IBfjre+eo2AmJfyoKinNoETdZ33jcEmE5nl9CKUH/vutoORnt9WGaAZp5l
1DwOkggZW6dN2dz0VJGPgjnjqluETOg8opauPJk0V4Fm1o8a1yLfpxtYzKbjUufDn82Sg/guWZ9p
byGMHcQ6AlTDqsKlnuEOus7r3p6bzXtnokxUiWT4VqEO4sPNj4WuEfCtjjxzA9TOfIF2BmO/1mqa
lPFWmw6Lnz098TERjsx3iT+ZOIoh6wkvIyCbu/ubE9kjwXk/FBJLjz5WDdrQUgkrlFiGPrq0H+Zy
rnrBMZzpSLRKg+12j2WsKtF7pDkjwswuSBnenXgoMunbmH64nkfqZh6nG5kp5xx/Ogc09dnqat+t
rC8Z307II/bCX05Dz8zoMJbNDSoTa9SmrFZUDEZiE1v/pRC0qA71S28L5apkFVPUIQ8sb1bjvTSf
ZS6ZAnvSQTGdDALOrAo3iHkSKXaMjs+O0403y6xf++lNhcSCZwM2pSTjqCBCiHgo/dDUsOSLtgm1
wh5CFuu+QB/pd1mdwYr73uS0+ESm4YLqCY/XuYEJAYLPTrz3edeymB8IpbZKga0z6U1KypZoc+aF
4evA7trrrqk5WdGunwwSfx7TVQs3gzmkna4nS+45UFydW4yuLbAXnGRF6vqKzN9dbWI5cadtV+P8
CKqVjm6ygrFpHz0qiaCQZgdz3gorm6zFtpiTWd8sn0yp0rcMhmVjwfZjJ+5aX9Wn/mlg/3xUmBWW
zWr5uoq4c19womVqduoU7a83Lq8uPXG1GP8pFDt1ui9Xy9S/dDw7YbeHTiq9M2rs3ieNZDz0rXV1
nEqetmH9Udb+GaMM2O6c1NSeQK9kMJVnvPcUnYOGA4qZTzzqn7A353Bba6Z7Nk6sumQUMhSYadJB
jJHevOqN6h1V4zHTV0oMQz82psJRjJ2K1wx9YDHt10ozD2qxk44nGxfl16vu6urx0doog2mzHvKh
eK7q7Ix7jc7fkDeNpjfoOucTh81/cN8136qqPmSYziXGdMDE6YMFSxhBg3uCg6gsQ5bbjM7uOFaI
yBnk453uEX3/Cc9eES6W60Z00YEiAGa31fi2Ek4WLPS3Q21ch2V+LtJCj3Vh3fQhLULTQTU1mBtO
C8yZcScqLdb1D7xTT3czVWp09gkv3JdrLJRjiPt97r09Hjz31EEvPxhI93pkJxdirZkgLT3n847P
pRkSSjnJ0TeZB/AdTFSpLja3eR5Y0liLbkSax1qoG3uwwPW/atLPkjAuG3tv7qVltOdUbrphyhBt
AiWh5X4yhKIBJEKt7l0nKbAusO66O++0BLMCTp6wnzY7ssRAfpDxK9xaOfJ1zMYQie0BDGTBYaKb
ZLrvNQfLzIZDv5RfmVbJs3RgLlLQcCd6v+XoVAdqnqusJ0K97BY5md1R/VU86VWx3Do9BxtQuNCM
O0IG9JLhJtlu3P+9yOOu4SJkqXVt8uksUNEfs3ucgj2p2BGE9u5Nf2e1JherSYcQl4ZS4BV0YeRG
pcy+C4VevmH+iMvoPlFzzIrUEsEkpERyWvj0KH5R/Ldi0NF+x/bHcb/G7Q/1kqhvdvbRT40TlHAQ
/WbsuD+HuxQO1aioPhxRfA9p5oYGKVLUrTSxq15aF1XdP0jteJKFocEKHf6OIPt9q/aUsLWy3edN
e2s93m+1sqNNgpKo2LXwo/NKE9spwtEwYpiNF0+qInHpHzLCrJ31oDX2tzPKXzwkX6s1oZCc9U9i
Tsr437ToDzNo8WvpGWwvGuK+EXLbTMUkTsShI81iX5488YknqA0ULWMm1FXrQS+ahPhi5+RAsixh
7jNv1392TDZoZTIDtWKVUNZ/aas6xMXi0Hisf8kAr4LaNpZLVaYdy1DESbLrjJjtCEf3ktcEnHbR
vOkfPHHcWIOD2nEo/5TfjHlwCVpPRJ7/MrrjczC/trn8yJDpeuW63mUYR23l25OpdrL3zDnufCJZ
21YXjpOgpSl4mfs8bpzipdHr8jLmfXaaB2inXqbcGKCze8myN70S5001dxYo+X8ESTWJNc4Byl8i
VxephTkw9MTpp3/tMD4bgFcbq30rJXr/akSoa5ONURuae8KF+oxvCH5fl/3HfPyV0tjAmMBqxgVI
WO/SO4wzTChpwPUfyieFAjmcdSOuG4I1BY48XVUgKBce4VVYFxQmvqCRmt+MdWMrusu6pv3Jqhj9
ufeEsP5Bdnh5KpAZ5D9pASXXYZEtRYSZBubkMZRgtIB/4G3yNucKOwEyvEXua6O2w1UWJuMIYrMj
CVX9LKyfCtwxy5xuO5NxooRNzbFG9NnzRGBfu+hmQPQq791Y6yzFSGdzMzxlbvXaMGN9hRb0POke
RnFGGnq+FKT2WOaZDyUc7qmQ0PT6s6N5SdVsW0B+K5GEpod4jWtsLWBKmf030Y7OU6rDjzPR8uD4
rqqbU2Fcd17/j20eazGcpr15EIqrHltSReRMsV3e/daRBpMuJVoPRZjv1isH4RfDlovW1okJbqK9
U+lMcVmKd5tPcKa1sJsprvIuSfP6J182n50sODnGhCyN1qszjox/QOCXn1X1XjMl7vXnfDYu7AwI
A3k2GQrb7OFw7M49LFkqLn+yiO/BIbdh5iqRAcKgFtkPVtdAoeC934Qdm1iNLX29+PXwkDZ/FvsL
DrWfNeKGhoPYE/GCIotnxCa5mNkyF+lhz/WToilvtbEEKvGLPSE/8ayytxtSxqPaBmlSsC73+UPw
hm6O1GJZ9o8qgy7etJ3rzAq5o/80rg3pnkgo4ST3/01jt74wVhzbp7EpjhPBKLPaX/N1vDl3bxyT
HCD2O1uMf5PKDViZkAIqcjz+epBi8Ley/WBMzwrHwKdRuurTSLKFglmVOuS1NR7JdEk6wfFpZr/b
9h+4AD6J/8bmq2Kghf0u7rI2aeVnKYkfIfM8Z7JLXLnvcX1XDGV15atp009Lr8IRxyjLakZl7xrj
aeQU0SpOqCMWAijLFaJHZ0S5i4qkqQKH8Y1o8IETJ0mEOwdp6vOoBIplJKPDbsKNcvGrz6eujsbc
BVpYPK5b9r65ReK5RbS15Q2kL/MSRpFMJLNIxRdV0uQMHybryqn5bLyFkDc6a605qpCDnG7zRcPG
pv9v7tdwng66Lt+3nGe8DLeyot2wT6yUYmvT31nHkapH04eTj8iGIZazjtVExLazxi26rLZfX3Nd
fGhWNjJQqzfmLUDYNN5dJN57+ripgAQ6vDEHOP5T0pHuwuwpbEfOF295mhj2mOOfgU1GnsPdNh7I
66IBTM+GuSUUIJxoFTNALTazW6rzu6MB0N7syb1vdE54DpLhaWuemNs/Gt1NEHXrsa/s+rMnXw2d
h3jiU20PjfHHWjp/aT7d/gmMHuTHIayUPlH7PZlxsgzQM6lG4G77SkYSG/k4e3GF4/soWGnQRPge
Q0fFTEMV11E7M9Dtga817VETvxO1F+90bFrf1jL4s2Qh7Kgvc8aPwJRwOkmNHCrtE5gAeiQG/0s4
QuAXTQfsobrY5e6bXuMX5Rurj6hYCKlCNmHXKuSM/+6rApsJd2aNvjrKNwpgNpH8OoxgHCwA8OLc
wkceSwLjUmjxz4XMf2caEv7SK/Y5cBHiDDv6jOYk1/9oMOMEmww3arVnmrilqLB/9kEOsCgnggLA
xHSu02ttZubLyJ342qTKq9oLMKaN64b7KPi2Vv3a8YzMBnkjQEyqkEDPLqp7bzhWs9yeGIBJPvfJ
OApRXSBrFzdTeMWxLyUZPT91GurWV5p97/X4/yHBPneBSSxk0zBWQZDQJSq25k6rzjoQf3bwaRsw
8ebbJTM1yXf1QsXERsHSrGjUzK9iXdlvqeKzZdQUFBk1tpWpHO6TxYwld58UL2PMvqM1snE7d3gk
TUKIfYUHxlZn8kPLh4UBepz1tON73oZd75ZEnpThjKQmb7Pz+AaR6q+odkIJvo2GJ90jwsvof2ep
cdzwrPiDknEx6W/NoJ2LGkv+XBLzhbc4hnOgc8lwQRj48Dtti8tVfCt3rp+B634hijgvTWaz/WeV
yiSta1jvzbG2leOiz6afFxYT1fpcoycuykeDTIpBE2HavFUf7m49YywBW0TKlEcAJMYGQYcCS8im
e1NYVvjQdLnUTZ+WqXaS0fOIdNkNwhex4jrGE9u842IYwcpcCJJykkvSh1fng5gr9AaFws6YjKP6
PFD2Lir5JqX5Q+KR73rEKAqNR2k9y7SL53w7zZ4V2t3yMzIoXsvxTJrgI8iMf/LEIva9G8S7XY8J
kzw88sgQVmQBVAZ1/iNx4oNeshKWMbSaJjFA0OIjgl1XMndRbx/QYTBFtqJJW8HMS+3C5r2hwrzv
h7wri4K7/okKb2X5pSfgLeIs10N+rb7roIXBvj5WobOtR6LBqGyrJ+rym0bzYHU/BP0gn3C++473
ba1NPsWFCi7fmUc1f6a6RDRWh7ZL/nVWPrVOGdf9ZgXtPNMkeg00nekNvE68WzxavOjmNsYQAP6q
9TeR09/6bv+o934UeECxT1HlkrQiW2uM81T9XE0kIBjIwzpr/RSOh8UdbOCccXLeCFTXRHRK7Yp8
gr03kVV+V5kfjeK+YP++9vk8nSt4N9bdpi82L9kHmmhn5KRU+FXOatAX2gdshfFc5bkd9Fa0Ceaf
JH5Y0shidWx0jjXxaWUb9Hv9oa4q7b0hbZ1EV91T7BPQ5xk2BEukfGdJV3kw6l0aMUWWru/AiuYf
QnchUU1VTA5ib7CiHCsmqNLncT7W+pEZZGCpSebuAcvWcLv72ju0OftrqWIec+5pe4rxbqR6fuqX
Yrrghr9WZGVEZU/0rpLymgylVYamZ7Z+Lng4jFAUnKrVpWZ+M5riAZJzoC3bcQGgWWVmsAxjqNZI
wvja/fJhmV3omiJJi/LJALmkNyzcMWZiRzc4KojeofKvl7giWHhd7WM/fI6fRfGsDtcKcFCmBLYR
WO0O84LVGjj/+rB1J9M2Y336cPbDKL1wwhOiqWXiIjPK5usm/5TzEGcUYJWjxrrFmrncE6n9cVeJ
mosK4mujNBxMe4GGsD4b6s5uQQ3vsraxcoLZJaCE0S9NZErpSexsZ19gC7OVyLbDVukeC3o1WuyU
HUta/wLHZ2AMtBE5CIlN3Qy+oaQkHMdvRXfeq5ScwF34A7kprJ6z7rSyBo/MLbs1FTSAZj1lowy8
JnsF3H9V2lZhOle5J6IffzUEmZHRk4JDi3xr+vEPERF2sDTWzeZ9Ow2O4gZ6b61RvXphPWuExpU3
1zEet8F69sbqNUv3ZNj0q4MCqGl3Ft8TLgKYKclcfrVue2L6+Uen0u69xDZHSLpuYPJsufx+sZeN
9v7awT/JxyrJq0d9dg4IsEgphpF0E+1PO15WK9AIXUA0wCyNu+ezyqn1ZXraCjcGSxpjZXhu2ZNx
mZO3/mJOb6U2cZcWZEk40bh4h7R4He7CuOY/dU4fRLZHWN1CYetBLWhetS0k3TGSZFbcU1cmc0+2
rons/kVVhqvHfm/SzLeOW3Ur6qtgWgZ1m9Kr/SXcOGLCGcPZauVZkS6piQg4Smbz80/HIoEqI97T
NtR2lp1Th+z1k4hBErXIRH5s5JogtMdEBxEFRIu359yr06GTLPLePJW0AlC/CxNyvbDZCQ5JITcu
zvf9DlOfkmGhU0H+2c6J3r1wUvkDHJ4W7ZqaQaPjr2ZzYipZ4hj3QbmBGi4n26UPhrz0KfH5N1IS
kSj5YWLxCfgdaId5Xcj/JdEPqoszHMTSRwsPCcvPYEBnQO/lxKsAwwOFa456VIAoqJaCDQcl+uC8
ZQR+sli6F1/olpvRODSqOJaO8Clbg7wcHjtZPWT2lUk/+4fx4qrDAfUzfg07yVhXdtVRms6LdPoA
VWZks65NGb3Vec1aREkmwkdhIrLVRUf2D5I9YF0ZTA0bs13FrV0TfM7mLKqEuLIpstlSU5zWFvKc
yvxXKetpXB+oj5lSNRczg/Yhci8sC1q3Xd38MaW15Et23XPlkZy3dLe21FAGlxGBmPS/2ouYS/Me
xNuHAL+Qtk13Ws3wUOYMaYvfgruzM/pw7NE6eNdyf8zQXJJ8eZ3sDY+I4O2uolp4ATwvjg4jcdol
uo+lRXvOXS8WElx7Mx3GZbr2w8dmsfWR6Grz/j7ozE/aLqIlHQ5eaRn+YhVbqGfzuZwRknfp4qvG
oF0UkiJJuFr/VvcAm668VZb7mhrKhU4jdDzvwfGisUKEoGcnKtUVvyou6u8qdd48Fmk+Ni+frFO+
zW+iZKmw3PZR4NNWXZQkfed3owalWsHtlSJuIpezeWTyfeDlcjXtQjYnCZDLf6TfpswjXbzNpXpp
x4bXbaAOIBbcnrYsGkfS31V3+Gfq+W8n9mfF40nbNVbVncPG42CV7n95N15KFrlxruTvBKE06JI/
9570z1R87lp7RK4QrOAPQqW0Tss6Dgdz7J9yqV66nBU7j34mSd+15fg8or2JsuLNljRtmaNwIG8u
XnLtpMydFUOf3/Ceqygg9Zq5nrciGGblmaoxoOCXbEAb6ZGdI7+86tPJ2QWjNREew7/lwmkdb0gU
4S4h/A2sjCWOGD5F6UQ960mdRDgS4hEAX9Gg3aVkjvI4s3c46LneRZWKznSbNXTY07Vm0pyOw7nO
xlcYYsjfhnYIp/7XmOf6NC6UjRshjoCUaMm8Y1nuP9I0OfEKc2akWD6J3f2bT+/WTgryaivPu6gD
xfnu1AvpENw9bK62v4j6eeLNe++mhIPTJ5qhv+sjQ2i3+9KwmwqzP5isIOyhZBP3uzrGW1WLxNor
Ng5LGbfev6XIFU79iQJTuzmZwzgWLpdgVUemtEQuy6LvynCd8IvKO2hgpDdtTbTFeRFa9rPJsyhT
9YBG7NTnEIHIdUMGVSU6qKyteGAPxEIYraO7ZJc93ZxD4W2Piio2n/IpOysaT+okTnum0dqrHGHr
cgCWlzhj+jZ4ihlCgDqZDe0ZoPurgahmVuw6aTkiWGvqr5y3n9maUvek5Ogui/LYTXRlFiqsCfYq
JRGTkvy8EKLTNDvxNAvx0ETA+mXXXWkxjnrdPvdmjqJhXMkNrQ+1q/5RDPhAu/ZbTVz4kFSRrw+f
6n1+Uq2xYWlnWAcPhTD2aL0VzXLMMv1lnbcDEVyJ0Xdx0aII2HU0TvfQOeBcsxGSksp6b/3TbP3H
0ldRNs1qqBCkba3d67w3R8PgGTO032GaEmcy3vgPlQ8eOy0j3BfFAju908hmB5we4pbWbtFeOv2P
vsjqjCT2GbBi5HaUN8SYumrxtXuuBSXMeqVmvtj7X9cu0tBVBpKztAei100fy80jv9bELtWw2OVl
RwBKpvEaqBsmxq0EKrwb7JSWtVUf2JyfNasJrNK7DDm5bPm+IV/pzoxMXrO8YjjqgDPUMKLYD10n
zw0a49a8j187thRs5rxeUCwfFwUByDp5T/uC9WYxnwvxgx4gLJ2VsWUm/vq7PiWAja91S47PmsdU
2TdkwSi1RuOcuZyulgU/zWP7Zkvjqa7bi255SVn8Fd0QtawKBvV9QyYtJz1wdH79NIxqHuqmHc1m
99Kqw/PeLbeVFbNJ4zx56bPdaz6yUFxEdxtlDFM6NIv1UHp10IN1qPr02aAYW7v9pAw/iKSkfPVg
XOyAYQfdpbugbBTWt1vnKCwQDW4ELu98gNaHwQSoZiBsKBm7fZJw5dWYL2UHiMTOQg/QlWMU51bJ
T6PJC8lfIbTw30hpmb4Bl7552ZKMXB9Cv7gOS7wA67PfFxbhveq1M9Yj9cwjHvPLRBQfP/pEFDgj
PSZK5RDNNfFKKV/UKR4I+wuUFtqkHKNhMV47w0VSYD7nKMnzVT0W+VuJIi7gNJicU0El0qkoEjA8
pc1//WTdgC4GBBejwzefG+ZVkba3x2J7rwrzmJF1n2yNdTC1nz3FmbItzOIslxT0htMqj7PMhNRp
WGdonq+yGu+yUlaUQEZfK0TnfpYWTwqpzWH5pLriT0ldIPP2RV+mTwioF83e27ib94rgKWwQa/q8
sW7J1P3gpt5rJpQwdRgrbEhmSc2Mshcw+Ct6nwIY2fC+sfKNShb7qXIGj6lOSpzKTwRHscfmQMuV
pE3d2F6XYG64n2BdExCYzAOuJtS/+z59O3Vf+ygbT7zVDHmK7kAvfbZLGSNFIzbLzc4NEz2H2OTN
BCWUrlvr29306U14rZEZjrWVMFOAG8kfAZbm55MRwztYP6vZPc1Ten8YG+TkK3UbZJNjp9pgCdL6
pKxv+31kOv56GFw8OiHbLS9phfSvE2fgas/kMJ/kWD3n77kszl760a0t/RkOlwyz1ao199Z3oaVe
9N/JQ76ANes47HbnNwv5BVqOE4r/TnWNu2q3Zn9JeaS8s+khmAzTLurW7UqZ2SOsRozG3s8Buqoo
YQbTnWcE7qOpUR10aLai1JoiAr0U39EZTU0OA0lLP06aljQFiZv3ti6VewaptH9x8vssjIgjV/4l
gS8w02o/b5Z3GkvJAzwbp3l3fjY3+627MjSUGoUmN96k212kIT9BP0vliPJvlyxS1sgjLdNrWSgB
LGN4y+HuOhc+E/Yb6cvaasDnCQczUfAIkX9qOgrF3a5I4mNxCVo00dZO0C2L+ZhX9o2aDk2ZDQZw
CBptONR1cR+G8BgqQLUyFEq6OUeOlq2R0/WhjjWF6D66PZa/4bxPJ2sijcLt+jenWN+Eizyi2CMq
hJw+FTV8Olb0bd3eR6m5vwLaDBx7DfUVCSBguh/OjzdZYr7qvlbbjWRK81WPMUGkSZEvQcecqMUe
GGxK9YMMXkWPFhPNS/CuQyNcdlwyI5toN/87oARk2/anadsHy5pDN82QZ+e8JiQiF95Dw6pZXzoG
ZdQpnalfDNt7TsH4golas5f8VNfi5FXedTQxOFFOpvr0BDXkbBig/+ryrbP12yZeR2d5SSeG/cPq
Q83jpEkDuXQx8XFnjTXw1hdv3fIGi6Sz12PmWo+LlcVeU767ylazwnIPpjJehkp7mFftQVBrjEbu
sPrtY5fzyMl+LPOatxpN6r/SLYKC1OFV/yfq04aC23bZqpusTpY3BZnAwNppqWRgm3SsCAno7O3q
DmIvGAoxnmr2Iio8YRKjM6DNNV5LY3gTev0nrb2Lzm5GbfWrgGfGkoY1BeiWyC3nW79pmJDS96x6
thfnCPAn5MI85mP6Fyc5lEgtBC3HFSBe6P4R5JSviwI5sy0qYtolLgl2LkndD2id1Ks22onAKCSf
csU99eX6z3cfMIyiA9vsD4Xx0DK0HgvLu7zeuijOsDAtax9G1TgAfX5orfYVCvtpG4vD2lsvtiYS
r0SpmRsZDol+R9BtH6bJYW7Rt9ldSUOC5D0RUjPOpbumfqP9uIaB6rlCTJRPbYwPP7TqOtyB/mlu
ec5qDetU/Z4tDChUXQD5kh/MTC//4+i8diNHliD6RQXQm9cm2zu1Wi33Qmhk6D2L7uv3cIHFLu5d
7Myom6zKjIw4abXmV952iwd+3XXKc6DkrK9CQqXj5sDZqV3GLNVqMatkoZ+j+HCnrrGGb2h1z2EA
4ULDUabb35FKezkW6V0Jgm2mjXvSRTuTWqcVX3bM08TBxAN/Hez2IC0k3oFRBa+GWryiMvLgZy9x
HS5QXIjNtBMhndlo9hu1tZF6P7Jo+pc2W21WOeXq6BvhZt/q2Zny/68J6AHiKDdX2SLKdsFLq5a3
nvUtomr/+mQ+66b+PGEexJSxrTTxMlJayERslSrm0imP2jh7ufqhhwSGalarJmpxCCFUMuTsWb/r
wNkN6384gr8wamzMhuGeSRxAxAuarNefUU60pjqEcfbZZsO8kml9H1Mus5zRYDoUv6FM34Mq+zWc
8s8Zmw8jILbYsvBiqTrKNrwkA2OQ9jmKwNJ3DLhiYod5iHpP3EMjk7RI57m6kzHCbFS+5aY4xNmA
f5bvCbk3L0yaAM0Eqy12gjyBn0BKFiC/0G55awAnXrpw+AOE/U9nlNT2i5G6VO4C/0XTIbykwcmw
tXdWrrbI4tMHlPbTxABwiJtDQTyOwDAfPD72pPNnXV9BNoUzxOSAGyZBeItMb3SBJ48HMn5kdGl+
2U5KIEY5BpqJ2021SY5p0c1eDLx4Lxs+Y13HfYKtJQxt3itEacYJJRHG6SWj4oOzELA4tAx/NJvp
cHloOB2G+GtGAm0FJTqevHCl5Jnil07HppxG/7EtZHVTydmHe3fVSvEHvfFs0FpEvVfwUX18/yd0
gVdkQa9Z1plqIdExzesd5EFRbgal/ap1fG/uLg8F9NRlI/3glZW42YPjJ06yrbNpzfjomUXRD/wb
97RUNsVEzGwo8K0Xm5JZW2N0tNK241dl/czKupsqpjf2EDUVDLm2Pidjso/tb9KVh8oInisQwGtt
GSmV3NahuOOA2c0lEbIo6qP1ZNbY5JutHWgfdcQzhcKwMyd9jYWQ7Tm5eazhk5TVN6mVC7k13CpZ
9UVfdS9Z97qGhENRbbZe4wbfTRPukiq4zfKnxV7gD4WrUlijXLk1bybJLrdwH23cn6co88a+zD1S
z/hj4+AHLzEkuPnDToOvFlnNrBj94Bq/kU1uyHqz83lt6Fi4dP1MqOkUT86vjWxBThPjLLtlj3bx
WlAN1+64rU039HKnfm2tBAUv8TTnUSkfMtKXSRgvJ49yaJe71tXeNcvEq87oVqTFujPHWzSYVwLy
h9TFBjMVXiMZtBkoFmEXrVVneoBUyXuNMTKhl9koH6OJra7Vohi8pokFtya+MwcMpkbnRaPyIadu
v9cMLrKcV9GK/z9NWQH/Xbg5Nv36ya2rPZfVl5bYmyjNKELLixMXa4wS+zrHBFmFO0q3RhWY1eSD
hNlzBakab+R0cFrnEeqPQCRXllHkK1asoGkryN7/IH7S/BEH12Z6C3UDBHappIfNWJ/cbLgbauT3
Trktcm7HbPAh0nsS/2+hBS8xvQbR4ruTdGci7URUWl4DHS9WA/SoEwEeLuy+qnKa9fDSZHgdBXB+
nbC1fos1SjOjQhEOVgmR2NDAnk++dpeL9FBYiU6sJP1UxGeMdF2bLOrVv5jtHcdh8B10D8xHh8wl
hRoafODNzWqwPen2dSnDDGVV4xR37fkNYblhzQjOpz2bhp+IcR4Cat5KcRB/TVhWnGyxXVyqiDmd
I9t/sYi8SLeZpbQvMd9sq0SeVVl32+FXiKdTrr3W8508hKcwRmTFstcI8RJq/NCm8cP8csV37myI
0hI9zFuPMpTpRoYhW9tEjeEpMVA9h8WMYYe1PFOYfMeMtjmVapl4jq3ehf5e6doLVMwVphi/Jv+S
ZUi32pTso3mRRzHo5XLDhuSPzuWTLuQz6fBNGeV+kIjQL8LEjzMiP90lK7JlIT2DSeY+AMtRpqfq
pshqPZDnjlCeA0klWrWpZ7I4x4tfsiHZqxq9fTm9EO3818GXGjDuJiMLx9TuVoYH7lyU+vxJQe2x
jB6HwrgOTQf7j4uKji9OhU/hRvuaQGKA1cCcW54lG++8XCmbNM9fTcIjjP6QeoKzIJ/QxjmZaDLa
RnsYSve5V2/t/GSY2m5gr5mGj4ql4+5PlgsPTD/lGeS9BVEgUAYwV+isFKAI9/TJYTDabC21JlBs
f4Gw48K4xVXzAKj9LmcUYiuQ27r6iLJgNS3mVKOS6J/DCYLAgfok9bPEBhmYvejI2NLqn2VwUMsn
M9eezU5fO4rtN4tFPCJSr+Gh1PienXkjc3kZG1wP5kXo1h4AyTdj5k3eIbFTkhsYR4w8O8R1/1RX
tEMzhIsKjkPz23WoxgmDjLyaTolebYxlhpqFL4WBr34gz01Tro+aXEGB4iJR7C1Duq8SqCGESGof
5USFcGeTAiu/ZPXlUECrDDrb+H3OVU9W6L1yDN3FSPyFAVKlU/OGrr9gy428LLFQTMlZTMKv2a+U
UFupCkOIqV9DqvaXZFnbQvhTLGVrmBGNnhEjmYXPs7TP2Zi/lJP4UA2G8s1wDAL1RdCCuuElnvN9
Cn0sm75lY7y3pnkCw+0nocMAPTVfa41jP2vAaDATId235drZSQdjPEvfCusQVo+KqwI0OXOJwi9t
htyafuz7zutaQYjR2MEsd8BmuA+9izlt6+NEqRGV+pq4xw7OZKxgBwmgC4UYVbT81KT1H5ul3lyd
KUxKoRIOB8uYd5LWKw1ztoNT7kwNC8xNzescJPs06HzVnR5dEH0a+fRUoV8IXppIy68ZF2LZij1r
o5if9XtWbyNCUz9VAyQ0J7BuGmJmEKKtJiVCVT33A64N0a0N2NmIGHhkRsXZhpq2G0ms0OuSYlfH
3YCxIYut29DfCpWwR9q6CKTZqeFg1Fsi8qxMGbHDGgOPYTE9RSL7Ik35Pk8R4IDlR0MrmoqZJ8oy
Pi2ZE2fe5uW0GjMmbh37gvXXqVLRw8Pi3ApxcoxwpeofTfju1tQySf7lagsFQh6bqfJjRdvWSNSc
UfM/kGvXqQXLl6+xdnulegqGfpMjd2YaK0ws56dRyMSSaItWhaPe4nbGSN8iqzRyF1jZRrMhkgO0
IllQuxcekZ6DoGVGr3/qQtG9oMJFkES7QOkZF6Umg2IzXqeM1cM7XcOmyahzy+BJ6cWO7QBeGqoU
jKpzz6J8KxLgOr3Dtb7gQsSEStWiJb2x++vWBSTmcRsRbqhIp2vtN5rnzPoPcDlMfpcDODfyM9ss
JQKwiIxzNXYH4icH/KU7B/tAlEke4fopcH7xrSGAZz6hHYpKZzVRXDndKpYE2Ayf8WrHLG9S/tQJ
V38Qn5rO4GVw6fvDnaK+OcZI0Ab/VLJFysVZhDkq84KIaXy6GDLDpxGZvcY6sGpc/TUBhkwFZjav
rC9ntd4pyb7z4GEnO8Ybv+zr4IMq7wp1bxzP+zAvtsmYs7L8KZnaQ9pHP0LoHoZTb5Dde2g0BxKe
2oQjpihMsCSs40AT9etCeQUJ8pSW7iVNE380qodTTx4baTwhsJaH2mc4NWve+ZPUq7UVf4TtYSTn
GXDFsQSIieo5Skwvn15sSqUc/QgVv98yJqEE7FcTCY6+FN5zTN4dn5uHwLF2+/QAANeLc4O99IwU
2vYw4Zp2+mIfq7xMjLuC4DfL5daVOXapH4VMUx4+283fiHRqZvEqIUzP2oXUmW+O2z+xkVezyl0Y
/LlScs2yzG3m7m03ev81JF+2m64bXis0l9AKsWoRlUhUfr270X+ISXhh0+5qTpim/NQzBfDPsxrV
Dytd6k3zKlKCfOkO4DvICeyPasYbapguzZ2713GTrKJBubSxgpU5XxcKZ5eR2cNTMpKV1qP80NuF
zzTr1DrG2i56X2mIsMUXPkRADniO3E8GGJd8fFXSc8iVLJZIMG+Gld4FBqHBGOhMULD0HixVvwZR
sEuGl+UUjO2VF4nJ00Vys7MfLnhCFOO8m4a/vCy2glFvn//V2og/oPLHMn3Rqyc7IdH6FzPv1PQR
t8qxLJ47Wu9E+edYO1AHXmTcO7PYqsBFuRspYF6s4JZgMOd28tSk9K3oMRjoQtOVmltjEtvU4Ybl
Diq2WK1BHsDLqDd5uskAS2d1RO6lL9p/mAs/Qli6TdA4Wy227tw3XndrTebncUJunjVCb0nR/2mW
Zq+IrUgf/EnmOagWOz37pvMK4TGSqUCNwNfKnK3rPrU+MR/D6FygFmyBAqYneyA8OEjlEpXlrZal
tXLD+r3pI8sPzdx57evpR63DEZsxKbEgdn3WbhivoG32jnlNpRncSWRIchh8tppifMzZ/JsAmolE
xy8oqMZaUkooj9G2KTRsHXZRrgteXsuJVaQdM9sXmmrtRwQyBJX+WyFkvrImpd3Z5TM8oeopz16Y
tk8bRpQYZutG2WlVm8NWeJgcrlPwb+AAhFpR2t9o0+X82fQ7Uf9q6UuZ7wfs17n70DApTgXtcJCz
KVv1VOSLwLVXhfKXae9yKjaoZY1CwwSd3t03FtgwUNOuZ1ZfMwd/z1hlwkFLHckD2a5tUDrzBgMV
I+EOa2ZpYGzkYw+tY2i+k050kp2WQOKorxZ8iQARsrwNPM1CF/vJdDaqtq0YEHAIZZUHDMWLOjxO
5YYwL4XSrRlQB68tjX1t/uIpNljQmBMLt/oHTlEXnyuICS2FpYhHwngUBPysYN8UgJVCSBDDurXw
nze/CfaQeG62hEc90/1rhNzUYA9SPHN5xSgLOHv2O4IOXxhm1s6IeMuVTWNT4+KDa3BmLx1tyHGM
zWd0f5PhrEUPaO9cCocq+umaJ1E7vuH8G4d10t9T1GAyJQcko8TFBKgCBWB3oxW8BM2RrSkwDAyv
nJ8rqWNQUBBgjuGwdzh/8+ZAesUf2jP7D1dyqlfdRc5PUf9bq0f3t59oeNUDb4onkn1ZvedVgwUr
PhVM8so2OXbNpUf7CeRbgQ1Nm1ZsPeMUBWlUb4qedwspkl59VUNTCJQ3gHgru/poyHKyLT3PTi5l
txHXmw7dHpSuj9jiLV4ClUm1RatbWs9Vjb6BdbxZKWj+WnjJgousXGidHyAPgMKsQt54JmVkDB2J
SZumRUvwBFVe9/X/k4OYEQwkC5Vyq+ZUDc4SKN9ZdY+3S1+V3dqGwkmgc0Dq7EqC8+qzZX6GreMP
xtaFPTanvAdcSO58pZEAk1fpJ0vdGtYtvRukEesGgw4FCHvJAByRTZi5871EJnvBLc3w0CV8TPiK
GTm0HGaM+LpMfH4HZSbszUeTE62ZSG+3M94DN/e1RPNtPpq0fLeWAG/wAsWaJmPmXsR3Xb6V2oj9
/BNEuu9SJjbRLbJPhdKe7JYeruasFF7Uf3R8ygaXlMYhVfHPgayetG+hSdK1hPRlr6TS7h3MREX1
hs0PzcXpLj0O8tz8wikQKNwQNVXnAEksJuVLwCOFATHUWw1FPx42sbUNqCJrY9dWDJzwwNAkgl4j
YmfxMNy64REAJmDd0iqvfopS7jNiBoP52cQHfC+7wUx24dyu5hqzCcZR/DAQUEIIJWyCZfq5PDCG
z34xPy13khETsVovNr9sPrVKS/xq+lIafqj5uWB1GjiDppU7aTx67uQx4Znp/7Bp4jTBgsuQiTlQ
wXHFKkBearzWTCo1xqi6ZIU53KlgAlHUHewe5CJz/HnEWBXjL5/Wjkl7zUnC5iM8fvSJDJgnqjRC
RRqidBSRjsDd5pYvZVS8NOryXBMrZbfWWlVTxesL7H9Ma3ivWWVgpOKliEAKDWHKgN2JEK80+a8T
FkCQaX4aWIAoS39Gv6wY7lSyXAntbsLzYhyxobyLmzWrX8mh1EEBIQmzZS51A6QTUZ0ibfzSBdI/
GAiuQYTFwIhGuUm6hbUx5fq2ZpeUWvCDMiVg8d5+KGKxZaP1kxEXfjMorj8i+URhUazxYw9vsCwJ
fLbfZVZRt4u68svUjC+xVF6De1DpktFGoryGaYvrL8leJG3W0bT7u44beQA5uMBUEgvl0mLCi2sW
c4DZDBSsb6kZ4Qhmo4aZIBwhOuPn7mcB2O+kJteiNzDl21udL1Yyg6PnQyqqvMkZ2SxY7GcGVhwm
WCH7Y5Tdqv5dEmQMtIte/pCMW4VnGbziRD8oUQoHpd0HqDg63jCuurVjoMKqxAYVM3/TVcgguR2l
p///pjPoTcdePRo0cCpTclcnf6yUxl9aDq1fWDiE2U0UQTZU/4VD2G/MmhFSGEBAMgf3WbFMqvu4
+XFp+VayaP1R1frbUp4xHtgmYa94egc5Q9TQSjQXw2taxhu9jp5sPaUqTz5SC59FZRB0JHxHglnq
ax5jec5dFCS7EcZnAr2qial4bD8diYOE5Vzd4Wsz5OHmsMk9dTbS2dNUMTBSGl7ADnXTnkgLKGCl
7CWaUE8cFm0+eUNpAjbsiTvOxVs0B+9DN53KXPsZeHxfBdlNKHLhdrKy+Ciq6ilJW+PNrod8bYj0
BB2JamA78DwlGHzI/IMlXJCW05xhdT5ISSxIIbnV+i1WLd5hV5+OqcHKS50TuYzO3Vzfoac+1dTl
psF3J0+qAqQNJ6kSOe/Ab1RiOqo3i1x6gWne/xhtXZT5uSnSM5u0HNiO7b8pOFr1+NlN/abOgluk
y3Nh8l3WLPzqbaaFjvuLc6dbhZjtylQ/1XpkLZiTa2YarwRGbzWNncHRwM4R8nnnnoqh44cy0c9b
nAAjDmyyJArkt0gZPsa+/aeZCVbZzps0xTOIehCMxq7AJIaHNcyHo9ab9yLSoT5+tZgq65r/u+fi
RylsxW9jyFtPjz2SFe9IvBfcGNzTqMa/efIlyudJeY67S9DEm0xh+RvGBrV6Kex/Eodh7ZT7TOk3
U7En56CH95pQA4k/34wS8IKa1+ZnNWU2gY+6CjFilQyJsG1WfqUnK5cfqDbTW8wlTXIK4sUjQ1t0
JwQ9hflUhCWxw2C0pcYrOeQX07tTvA8t6n8nX3XxOxpvc8gfCgCSpbx32DETONrx/MNbfigjHbta
sX3N6W2mVN02pEnMJn7kU7OZkmHTBz9FWq/zjlplSpPNUvdHmyBsWT5i7mtuuyKbLjrIhFU56Bsj
M7+S+FlX6UG5H0MckFqFgyFFHpfpvBu5VoeJUO0EiAhCST11h0xR1g2f7DzaW5kxTZsV8yO2x+di
rHYqi+yo9ILvsisOqexfEttc1c2Zgabf411iD/drqR3VGhWUPsGIFX9k5lhj5qs/puCjKYuPXhk9
W+T3JoBU4zDkI9yDSuQXN1Z9AagJPTeNWe2JI9+wnnvacWamMGhvcwstLu3qQ0AAtVFf46R5j034
XNa06ji8bbAY9T83D/1SK651aR3g2HhlSsdJwSqQvfSYFLEjURR6igYbB3NIVhgTwmAjuvebMN5H
or8mKRy8iZ1PNBeacWkQswzG8gYJTye8WC1Hlzqsi5RUrfSbULwGTD60utqVNMQRACq2MPg2fgop
kBZo9xTUO5zSGYwd2UXn2LiZRbudVWZO0s/4S0RXdkrD1t3IQvCogLttyfS1HQWV+tGTmCvbgWzH
1uwQm0BqsuB0p5n9Z29MXrKFT8G13bMc3obgS1+iBSSFse8WlvGa8gUUtLEmWxxn5uuGcD0xT1h7
+22qJGedJpw2SYSWz57Fdd+0r5T4roj4SI651vJYdYdl/s46wl8+DwYfPZVCFpBOaMHKkIOZf6bp
l2nmIVUCnB9nRe138d9flOj8x9wE7QMGwTrKGbCX+inHSloZx0ho0HR52LCRZD2g9/DHlMN6KlDG
oFJNyYPzf9U64Rmn+EeX3IeMEgQfI9mPJ7bdrSyNBXqoA0Zq3eC9rkVE7M4KCKdTr0/sHdZwZDTc
jjIQeEOYlmrpx2J7koq6t+xgPYrqFCTF0xKfTNkxDOGx5CwbGnWPhZb9g6CelK8infh9MekqYn6J
e46DeTiA5ntXKYUSgWdCZ5yp2Jtay7eFy96ppH1mNdpyp9Sju0JuQiZpGXDpEZqdclxc0kr0b4Qi
YPX0NlF9c8Bk9BOwHv1WEgwgo7DfAiD03VF+R0VzX0orFcOJFwVyX5O/cYXEHV6FK1z3vqZZh5Hw
fwEKQCRHDbtuFzp7DheeG4CJIuC/znn/+yMMnXPLO1zAIrQjdmZgDoKMUjrGPq/NrYmfmR6zkc2f
wDCYdO0x1dR7Sy8wBeewuDqQXEcl+6rmYmP8jNHVaLu9M8pLUcA6JJ5EkHTgjYOrwcwGX5g27RVT
PBv9eGTOdmoJV2RtDVFMW+lB0lF5l/ti2HFpXW3VuHYKDa0EQDre9Rk8Qto7vxFNbCzfLLPhrEw3
sKEe5Ch2MUaJrt2MCKMmTaTl/gijgvfE5FI8o+kVrr4ptOqRDNNu+C51e2sTACKGu7c0l486nXat
BSbSbj6kixYzM615HZWdS0+SG/UxUktoHPombm7J6LwlU3mudXdlLN8PXGTDOZjOa0BZOarz1V6S
MstMh9fDQd9ialKI7iqcwc+c96jcGvNvNuWbnmmFFQFhSPLfRBYvOg+/IN3Ai0epvlcUKCl4oyMQ
N+nUbidlxkMtDywLWstOfMNUfQKo1InoLlICYcZwUCUeGjCYah/vegNTbZ9d2F2+UxlGh9hWCYCc
S3RKq8SVy9Q74fOpWbcpXqIBAJHZb3tDIw5GJMjIsOVHnlo85RLNsM02RJCYc8FHOKhcAixNHRa8
xEqnNbcEq52TBxlCR7d3aQWhiIyKzbZcd3C3bV9f+urbaVCyIl592oMa3k6f7jX0LxZm+Xr33FX1
FXgz3ahcWy1MFFVdlp9cczV57+drg1Bfar+NfKSRBa8mXXwInKlbLaoOndHBjavwKIwYZLmv8fMq
abVj7e46rcKfsKCypvhx8/ktnC92rvyazQbw9TaLZ9xhr2bP+goNx/I/DBoAhIKnOZPgnoOfBPpJ
2XwU+b+Y6Rvx5Ag/Yh8X1wg+6RGFftexYJ0VHx7fI7otGei4eh3UG3ApAKuMa3AfaeGHPS0NV7i2
/om020qgPwq+sjCTWzNeVmd8UvJ91tToBB8J+EAPJ/tYIHXm6KHo2Mz8uIou5YzoK6YVzr3c6BC3
P1MDtl7+qZXkShP7TbEhaU7vTfDbFqrf0TgH3c5t/6XVuBWSolpRnqlSVQZNcLj3tvWGUWvTlIz5
XTzElL1leiqb22xnz8K6D474EtZTxuJmBverUGKMsf/SwjxBqlmRrqzq8Ist7z4biddKJYAJA9YW
LJjlkArmP41rfsz25oh3B2gP5fa2Nv6mSJA6FXuLGF2uPfTyBWAlFD+BEzYAz8iwFrQjTCLsheW+
pw+Fu4b7PNks4/meJIhbX5aYm8U2F53DLMK7nOXFxpng0bXJF9vGPZkPz3mYeCzrBr4Y7US1CQZG
ChPxOuveFtxuzpOembclt1TUWFKZuY8gIZSy3ZhxvQMDcxh/gwpQpQS8EY+tHxJJkGbjK9joVgwj
4c4YG6xc+zRUkPqG7xhQBr0eWeTGTXEWgiiHKLhL+rNi7JsHgxZBAZrt+ht/0mBWjuNlJBVsJ09x
dsMIjv1U1CZyzGsQXZMeEN6PguIWbtBsB/cl6q/zvB3SUxyRd/PtT7dcYFwfJcY82TD31Oq1aDjp
DtAL9zonjfWnjeyTZL5uQPBvubGc6dSrks18YKBanq1rFC/DevduFQhSY3piejk1ybE23C34vaPT
oieZP9gBeHjw37uUB2yf7RtEyda68U5RH/e8V9GW7QIINO3V6P8KoeDaOBvcaTCx6D30R6RG/Wpo
rqxU6ML2aHOh1yNR2cHTxLWLqs3YiYtzTLqHBcQj1R4huuaU23u8+nZ+ALjoJ7nK6OjYMHLMGYk6
l47ffWzGb0XPxdaMtPZajp/sBd6x8ya8YJMofFZye5Zs3FU3JMd+arRDHMmE74cupcCOB72Lqt3G
kDBl5lrBwdJPU/ca8ichW4s8Dxlqkn6PNAQnCB9HmuTaTh2KF9vFO6zUsT+nTXGdw1a54arzg7mB
vUHkZm0mlbsOUxVSouEYjGTRR1p2sK9SUuK+g6UA/4on3GLtsqFtlWcmeX/YWBPgrYdSbcm8dgDA
ORFax9YOoxpepAV+bITSxpEtjNiPwvqrw3nH5D1/19Rg3rTmHrZOvAki/Y+Z0JeURXIuoFJz4IcH
BTz6KYCkyPDOpWsEuI674RAD+Dp24NOwiFfVORJmzh6KNmOsQ5urB334Zho9LEC4RNv//2drgxyL
3Qpn6PJvyQbs1GTSn9ndkL/ga7eo7FvMM99JiRdA7ZPpCvrJOqadgSdaFLw/JjqYuazssLviltKn
7MnFKM4hUivr6qTQuLpuTjaFOWNWtkrVn7vZ2ZaTi4JROOYRCfgnNibocbrzqbKlgfJqYD2drohj
W0VAENM59Gq2UcAXY9XTpq3Nf0OTKUf2UM5Ht5R/BaDMTSuV3Jdqgnl0Hkh5Qmsi/eWOu6aii5i0
ud0NE7O80e3NnWvnT+441fymJoxSJww2bDGbsFLiSNFwN7oLFKDvqxrXbZMerTapSDpUNsqLLg6Z
lIIfsL81+lhu8rb32Yo+nqJFm1Mc0KpZN2mHMCusXQOOLs2FdbTJLrAYfRWXtnnMscnyGLZPLPYp
CfuSn6QeBT0TD1egw86ha1C/A4W1fY6pGds8CuNTFF/MYVaPpXyNHas6gWDUZIxrRtcl+VZ0MrUA
im2rMbpDMGN9k3W9L8IdNDnSQISNNkbRfrpxD16VC5f1eEzBwrjxHIsHW2EW+TTLGx+ceVQab4zj
Zj/zAEPohKivsT1Xw/WUZYV5NpU/+CYcYmX1gc18xgEjnlrgm5SAIZM9qTm72eYaIhx0ngntzGKT
qsH3qFRwMDt6yagaDpGRcpRX5WeM1erciGCnzk2+D63yd5hQ5PFrQwwK4mM7ioNlE/KzgrpcJ5qx
LmCvrmlVkdVElm67vD9wtd07iDgigJkRKYzOoj6Njgz2YN6AwXH14FVOJWnOVNLXsqZmJeXk4ora
zoEMdp2gYi+NYz2bsO1JvTGJN3Fh5QGVwYgRAlzfOKeLrRCqQdRk+4iMDLGv4UxOmsATPUO9bzJ0
MKNY5PaYsOFgE+zIXIWICJP4qRznFVgnRZkCoi/XkFnlztbA7+T2R7dQvJ0lwmjM9Ysp6gWl0+vb
sW4fjk6YLcmrK3Q/xgblqMA5LoyTWTxa6Nj73sK4icC4LTPktRL8Yl2C0QuNcyaVaVeZKEh6DykW
Djx7E7hF2XDBWZUbzF8FgNR5piqyJJCIEcApNNMNszdwqFM0otqp2EBjvOQ1rszACJo3i4JmxyYn
f1iCsLGk2UvzeFnqweg2HMuLli0mGI5kJZLRxh40ee2jtr9iK/42miTdz6A5wkI75w0cl7yfYqJU
uLxiriwne5p5GFb4tFyPJbug4WO4gm7pfJsaJ3oaqUvnGFIq5SzTyW1o1cCHGMlay+mQvTQyfwXb
xmST2HwddePG0Qby93bE8g4xvGlRYsFsT5WNK1+qWKkvehT/GqkRbxWypbhahe230gTIliJUKCUQ
ABnbu4ngyiMlfOjaw+xrLBnGEmg9u4Ihmr5IFp37GreNtdYM+VNnPfPoXmGZzg7za+7pqWr6Ctax
Iie/D6os3oxs/aB2cnl9cynWSiZ+2NiAXKCRJQRWEeOsx5DSTgpA2AAi26Q775rsiAsBGd8HFtlY
pL5VchBAuU4I6X4jGeC4BZBDo9MeRmSRynCHcWUq448a6xDj4sLCzV08ZpqwDKEWqhHfVRE2WzGf
WXaXeEOFVQ9KEyls9v7o0iWGX0En/Z9pX8j6WEXjl9PaGaFx2pNGx76aL+HQuRx+BhmWZ2bN5TlR
/8ZwdA6BOlrbaraf1DFND7YFylbI5CSaGh1I1dcT8PBVPMPy7RnAURmT4pbTsIcGeZwQvU41ZoQA
d0jQKvcI6XvPjjWvqQi4V4B6VsY/wkvOannG62D4SYX6LUr1oIfghZ3WqvYzM+oUr1CYmnesH2YK
nzyyCQNZYnrGVGbc3PpzCrUdOp5B+BPmWzjSs8lItVaJ1qxJYg1QH5tgXS/h9XDkapL5VtU7C9id
cuA7U9auUmS+g87e1eUlqGpc61wua5vxuabTu0S5ZM0VPOZ4wBYM9cygEWj6Q2TBvsgxrdkJu0zD
zIUNbwgS5YBj9DQt2ZMwtl6cDqvIKg/LQ36ZTbBdAmELV1pL+u+5Fnq4Ezja7Aq4f5ly+GbihBv0
w7ErpOX/mDuT5bixLNv+SlmOC2HogWtWGQN6T7iTlKiG1ARGSRT6vsfXvwVmvEoKQbhbclRmOciQ
InAdF7c9Z5+1Y7EavTw+EYpsV5q4DYQROwX2k2R7ioKCBdw9ShlWgvTV7PXrJM1syq0s9gKv3oFp
5iogNRsxdC7IuSTnVlvaFIg0UDYtlWt4hrZJWHJ9iAVawfpbnVv6Sc/wqalQrLlWflPYaki1Mgcz
9qdsTQIqIR7veZtYyqXrxA0eDaWl0jdm5QykqVwsU+Hjkcop+/qbX9e/YsPiBJ3qAIHTai8PnCwk
KpA2INcjFRxZJarrxEOlrXhVsBHc9/XU97eyZj7nnvU1LNUNf+2vWPPtnSujeosThSpO0rNUkT7G
pd05Y21/RIBnUL4Gb9S0BYh1g7nUtCZ1iCgARcGf16QvBztn86SSUXcN86qIenAV0DioU6Fa3rYr
7n9+8ZOA0ocongBKvWfsm4TStUjKdZgLVk5MkQpXHwLpjwH21lRTUyZIJP2ou2ubvN75kfqpyiPj
lGKpAOIGISy8bJmQEDnGO3T5J9DW2mfXI/PaGQCQm0r/DpNKOWQV1eX96InTOMmwOy4PRqvu49zV
HAOVTkgbxxzlyUrn38euZaj3A/smsuTkC1DCZFvA/KUizbuVC8iPYzTyaXJ4umr1XRbSgxe2HGsg
AJpZUaKHIA5ZFv220KjfCGtEkcQtgExjM+zaAVRh7sxVa9QfyTocFAyxKGES134IgF8LoH1x3Qc9
y9VxXSRmB18Zq/XSNiZ4m3aU0YSQaa2voMZwk7aUA12I+KwmTW4FAZDIxPTXZu9S8RoxeoD9UgCo
3yrET66w4o0m/GyyVeLbssj1z6UNky0DsBqoUrgZOP48RPI33+j7R0L3Eq4CazlDflbGbXFdp6gl
dFX9QlHAfcG58naMgmuDu8MNYPwbMj/tlqPaZ9TyOLmp6LCyil+UD9Z2NFEDAOYGmmdaFVPLJAdQ
nVotO44G5RQD+NWVJZsKd9FYQxUtEY91R+0bTNWnfvja4jp/qkOrXnN2zwv1Z9on8mlAxKAYpC8N
2TtBj6gcAyKXYhbIrTMT6AcXg6APTpZN8tGIhaPI0qPbo9rjkkksUZkKEsTnoUmmEGEHXXGIPhLm
IbApF0fLdOEiwosDti6uc08+tBL3FnTIWJHG7ERdpDl9X0e3ZFpXheQ+5pDV0eNsRhOWXged6qoV
EjrnALUcHDbRCqIVuOLdWWOLwj3wHrvOTY5i+IAzoYeOZDJGsYg0JVzIw0ioa72sqZyV/PYQ2PFa
B4mFzutIsQAcH6V9pAD+MASxtq3c4WcqS8bOCpwWl6tUJ5FT29pVY5ik1dPmF/Yq1LQEkzssOt/U
RLITNCh/+XzAIdTimMBcpXbS7VaRVn7rbJ0LRuYCOvO+qfbwmb1zV3EZ35sDa1fXgETTaszf1DRA
fF7DL1VbCly7KpdOJVnDtI96GNfmIS4HVixEvbI93ptKJm6TXl2DS7TYwAdAvDXBfIAlWD5xavHS
EhETXCsEvvEhaexJGxE8+o2n3VoInHLJB9hWKsOe2jUIJVr3Ja8pygx04DLppHO0lf5gh4B3Uzvp
9uQkftYyAX0EImCqQ8VcRxT3KH71kQwg0CRAkfuOD00NflJZ9dFym60W8HMxHzjpjdrsxsYIUfsK
JDRhPuylxFUo69RImBic+RjKmK/J2i5twm2u3qN2R0GCBvYqKqLvCMXJ0EsCi7lE3JZGdO+XyFQ1
Fpm1b8ZYF5QyyMAeAqBqlc3OFsZP1SgJY/op/PZCHNM6sPCvi9ZFr47r3sTugWim42l1/higyYtE
UXIJiDNEAOJOlSRq4Q+9RJFDXYODGfFk6ksUhURi1wHz+SpJJ3JV5P/C5Qh2SYhIabRg9vZU43Zd
tbPQ3RWafpP31RfZk3D3yf0Ppo42MfJ0Es5odmur777akPZrOLCdRz6FSxC+FkrVU27ld1u00pT3
puWxatCvqGZ1UEbzVwnBbe2NVLUT2Fl7om3xsuSq0vfNVS8KdcN9Bhln6HRDDXvHz26AQrpAFnbR
YFDkQs0mle4/8O4SsAwzh3Gibf9bxrMAj5/W2/jKR0WyjjnliZTOrUsKjNbWWKOLCa71sum2Havk
PkNeVkFpX3sDQkp4M/UaHXK/ikex/+8sDlWgOvq4hnMQrCvBoSK3gFgbYMpN9LdUpNYWaukoeEyl
j7mLMCULKgwI1U/CNbv9i3npZKvqPWd3//L+rP78H/75R5YP8L79evaPf6KO439zZ9bX/8Wfi06v
U0OvH/xXw+un+unPlyfyK6Z/2DCK6uFD81wOH5+rJq5fftJ/+Jf/9fzylE9D/vzPf/zImrSenuYB
Av/NjtXExnzZwPXbE2Hnp7/9B38ZuGp/WLh5C6EZQtFk28Da9S8DV/UPWZY1SximqlmWoA3MK2r/
n/+Q7D9USxcaf02UxFAsA2/XKiMPyd8p9h+yZWIzJasKNq6mYf4nDq66/bvVsmHanH/wBDQtVVdk
TbFkDF5f2yDnHAwlvUGEEbd6tfc1LQBV6Hcj52fFRzHEYm5K8k8yfxmFgY1S6622ttlXKV6xU6+4
Foks9xg2eZbqUSKXeFjv1ImJBiotI9f+HAgMhmJCd2OQ/ApEYuRHXatEti+TcBj2bQdFeFdmgRpw
iy7iyqlzFcuinOsuRV+a71X7ys7gOdtenMCRRH5vImXuNF1ijcqFXDqo9PxwK7P7Ahkv00wk92Du
K/E9V/2Mh5tlgt0PUyM9dXUeINEGJP21bzS1xbZFlnBtqPQMGXzjontQW46SHzojscCRNzDryYPF
fTCl0gFr5QCeYbdieSQP+NPlrYmUwuUeWSZI1FNbS3Z1Knfks9WkiVBnjFrYfmhH0a6GhpvHoYCo
n53cuiMUH5ZmJDZUK44JAukOmWhv8IO+GlSkquvSwsRHEjUxtz5vdpKUUv0KDC3MjnmsjCAgkw6n
Wd9SKUt2c4bZlRJMDhJyYJrmKc87kfxA7pnGGzMfDesLN3i+rm9TUXAyAIJwcBa9SWWWQS3VVvRj
ha4rJAKGCW4fkv+JkxE+nptm+k7LB3h0BRaGuCPhzqGhslVQE8iKhr9bb5aKjYRNbigkS31Lfhzs
ysVYzlOIHcN5lb0Ppp+j5o+UNiuvYz+N08eiBK+xczkOoxpVFXvc6FZZ1L9wRc39jeSW3LgUzJnG
G6+puy8dagEDA5OGdKaORVDyww1c0q5ZIuP6Fat2qNwFukpSgQJPSgU0k4PPFlw6fY/uUsFjo/V9
FFzqEN4Nam7nm7rUqFPuu67BwSLX0/omdEVTnShGwsQqiSTxjCH20BEZGZIpWxYTQ8zK2MoPhpZH
4NusoGb3bkLceCp6U69WAggxymlfz7OTmbNDX0e+AfU09HqB2abRqX24CePcdjJTSteJIYyPEM5h
yYS2oqpwlDyK5l0zJZ9S4+PVHBTDZy7UGIVygzIFipErTq4URlFrMcGBAGXUJHPcQVDzWwBcQCyN
veVnTHm98c6SFCvZDEiFh6m6Ombwuh1xjLiNR/UupCSkJ2fZku4azV42niquzdIW4i8RzaAre+uT
pNYUxiJ30Q6ihJ1wpZbJ5M5jmoWFF1cyaICtkW90K9Mr8vJ7gScply0rVhqSjmOQshdZTa8pyBlz
D4OwSOlhX7n2wDVVdOhUdjLsxeLOAP8fw90vNUHOMIuyO8sTAZfDuFZ6hvpI3nH8GpoW1Y5RO3k5
+oGHwioNdKiDNnfRitBKHFM54+sgLBqpoeOh2lgdv1kJce+iy6pbxU1CKlxaT6sAChOiHR0ddE9H
ud4gIeREzNGebE/hho6or5bWSlcFzaar+YetBxMhuVLMXq32MDHg2WvcY5/rwINK3FCn5O2UcvSJ
QoBEaQFfSHVDaCPJJGkldRUCUc+WXXjJhGnQAaDjbPOdUekNTl5Y4g6ILSv5O5dzcuBZ0KvTnRPv
BrmmJIluzNPkNrLCgYRQZELclAEKURpVNzHmFUgta2q5S9Ix3205M5tPfZy2nMNzbeKLgMYmosWR
LbmlzmniF4ekNNyYCD/pJiMFmtqVI3lHcyAeW4j9gDIXNDxxYG2v+MZO80Og0GGGHiVWKhwhu8a3
BOt6VeGHXFRY2hFo4SEfizYt8adwhYsausOCl0NVSGzZM/z+EwxnBE9Fpo79Vk18hKUUcagAPkcm
w2MbgpNCaBqkITgPi1ujweFJJrosqAjx2zByV32CD/BHSsuHZ6iMBrV8uApxG1AxL/zhFzlxYtw/
IADUUR9m3LZHvcZ5O7JlWBR+IOvw7JUkP3F5s+EW+zqh/xgTAwQDgzRKlIV2CmGOshhi9GWQFK56
L4uCn35U+hHmE9SecDQngd5hb/HFEHr/LUYXpjuK1xhYaHBM1J1eSfrxKOVW/ynjZkwc00CDeRg6
q4539mDI1qqHSEWyn7q9zIEmpN+XyYj9uC4SDrWuBPIGCXKHLLzQiMkwAk0ci6NeBXQvpBQU9BBC
iVgbLzrMWrJzgGTjQKgsLm5LTWdxqGUibQe97BjGvZvTs9R9IZJXbZzTD3Kr5aVDOIUy+Np3kV6p
uaFpGyvJi2NcybF2YjOf6heocteeconILtX+3MZuSOLK2N+lmkb+z0sGbGZMdVD0dTj004V9zJLm
hO9UZR4CibocQGBZaZ/4QGV5LdWFArLRMKVnEbmxcshDj8vS6JtJf0xMGQEBcigyDa1pMlCLYJSi
tSILtBIBe9Cd5WeVseo66JMFwE+C7kYWlN+h9JBdUCOwERCY81PuR3kNaLBDYircRjM/Mcr7Ye+6
NnQgt8lwIxoaWx3YPvBZ20gFn+bU4cpbrLgRkV2zOZip+4RQIKI6YwDnQpaN5H+vFDrhkYiiFoxK
R2KsERU53AiaKbE+1kS5r+yoHNy13yMc3BsNR7GtTHjXQC2iqqQV1Cquj/DxuTtWRqG6RGMiJf4S
Q6wWe4koPicxnH6NfdvovkccI1bzL2qamvLPjDWr/A7SR3edKCoAfJiG4lI4QDyfkLRW2EAUKFtR
LUJ1+NmDKaL0g7lN3tPSW8/aakJvQ5ziOHF9zFXRh/aUew4LgupSoRkDVvY53KBtOLZU4/qYwwAF
J2hgVVJzjOK2eo6iwZVupBjqwb6sgUExdWKf6nW14FhLHS1igPYeXxUgUGWY++NXt5SBC0B78RGS
l5kM3nm0u8SM0FeF8Mwpj20oPmL/y+1dMzTsrEpR2EidMz3IzI9KqRfttlXpiE3vpaH+RZN7eLGB
58X6Z6/y9XrjF1b50y21stomrpSpAWciWfruUW/4kLBnh9smQ0EFVST3+ZZUBYlrnmqY+6KlgvQu
6jBYvRkqeKqIJ8C/fcUArqseEkiAyXbwh1y9HkeJtcQKiMtbsQsEB4g9u1CZ9333aQhGP0T6jhnL
/RBg3vDL9zRgn1oxNs3hP79tLV6lXt+k/rzNn9P7unx+rk9P+fxq9n/x0iUr5y5ddz6RvzwP0ufq
t5vX9F/96+alqOYfpgyaT0ZXZZq6bP7/m5eimH8IVRBZEQr6eEv+99VLlf8QmqkL29QVJKGWxV/9
dfPS/zBJgQghZM02hcl//J9cvAyuVf+6Ox9+cotTFd3SacfiZvf6uoWMQCldkYoD2D/x0JtZ9ZHc
bUMFh5nkz6965K+b+H+lTXLHRlhX//yHvtDGdOV7daVzoyqSvahoUb5TDPPgGVxe//d6+8Zz6bg3
f/v056+e24vOM5vet7GmR/M+sjakcXTo4SWYxH6uzjey1EHTn79qJJnCIn5jBlNUy10XomVlR4W8
0evh7nwLS68xddurFihtrfJpM3VI+d2Rrrh3A4vieUP/LMEwvPAav1+v//2dGUevG2m1RrZE49JX
o7kyKOngxMjxYKOUz0aZrM6/yTRo3hpM6u+NjKFiSxbXHhwLoLcXcOo54oXNkw6MQSo4+mj35xta
GlFMstdvY2ojImiEzo6Vm/V2jAoklXlTXuirpafPQxDct0wz5+kdWkUQanaFQrP6cf6nL4wnk/jL
658ecsfnCmtZjtGUEACLLxqaEIB+x/c9fjaf2y5WFAnIjKNbxW2MtLbXxYcp0ve+x8+mclVZrh4S
EOd20t1UlbRrJUICBdT4889Xpi/4xhAyZ3NaqkRnYz1lOvKwMhoFSpqjoZE0H5LiU6/s2i/dIbg9
39bCaDVnMzuUCxXfy9R0fHAHa9VKHuygvvVd92Plq/dDpdlXvl2+b5Kbs0kuuUOddrlrOIYrKEqH
LWm1+Ud854ZVDU/v/BstTPIpTPh6bEE6EIUW0UiWJU4qYVCUdcpR6ShdrQxtreTQv8+3tLBmmbOZ
Ds+5w4Jgep0puRlnZMZcm5BvVKQngja/zreyMBHN2TRXgjTqqK4xnFpXxdXg2dVVZETr9z18NsvZ
V2ufCnbTMVl9r/sQXIohSd2Fpy9M8ynM+vpT1HpsB37ITyfrh3qZK7k25b2a9/X/FJB9/XgRc6AE
K2c5Xv2DdCAwN4o4/YepkPF87yz9/tlEJ37cqenAOkKozd+Tl6LekcJ2aBeeeXO+iYUxROD4t3dI
E8AsiScYreoAtgCjPiTa4NvwZQp3ZEMvbEoLg8iYTXOwalrLT7fAnY470/Y+xjIuWudfYamXpjZf
bd1hCUXDCwrL6SNCixjR771MJUZsid37GpjNaDUZ/RJwn+UEU9F9oH0uJJxbMHm/sGIsrIHGbB4j
Fg27ZERNCIAfeV978k1AmdwRW6O9yQkG6cPz+TdZ+gyzuUw0NRzUzDUdRU0kBL/U2theeDr/8KWh
NJvLbajlitkJ0ymJESd5/mXsyRxbpZLjCH/pWLDwsfXZlCYfOIw4SpsO5W5f3LJ46BvjaayYGedf
Yun5szmNHRguDtwEHAxURoqMCx1Xrnbcn3/6QhfpswntV3AeDcM0ndj6aYYBlsIy7BaSKVzSz7ew
9Ptn8zmKbATKLb8fB8YnVXW1RyUroIiAIXtnC1PLr6bb2HRaOrZ8gYyABGg4uFMZgH+iSMqll1jY
QvXZjNaFXI1jyEvE4ceBOgkJ9iYBZQzfdAAC2fp9XTWb1mVP0Fk38/wYSAMlnKYLwMyztZ3AxPhf
N3Lu0v9Of76+dCnTFH7jJKXPpjbZbVRxFKsfXR+8DOnmbDumRQI+L0n9x2x0u0fQJMUpprqywM44
nCzx5KHBaM0O7Fsheu3ST1kYGS+HvVffDcu2NlOldHCMK2Q/G6Qym493yAyuqB2/gmexCy8MEGVh
lVFmC8HQELqLAlqi1kI8xI94BiBnu6N86of2C+pADVkyXHvfz39GZWH5lGdLglKGlKJ4NGefrFvv
Bh5qsUYx5F21Vz/CG0D9W4+eX+EZuO+/nW9z4Q3l2SrRVINkmVmGf2ab3xte+6kfqs/nH60sfCd5
tkagoyOQy7bvFJvoI/SDDaHpq2hFLHulrZQNtRsre3O+rYV5NgVDXk9l0rXosbpkAIor3aDuuxtQ
4rt1/YApxRRUrt63qMrTq74aelEJHdkV0YB/m3erF/lngmn3rUbh5fn3UKfp9NY0m+1rlSvbiptW
2RHpHK5C1uQa0aGXIzWZq3CQDZFDP7GsHgVdNxK53HVpStI118WpbyX9DompwDfFhkgyVW1ZIzmE
tWSRfMJKInEozKMy3nRLpB0WqkjogNIxbwvqxc+/wcIY1mdTJhXk7YRtl8ca+bm3InZdoAIuG+nB
IIE70ZYpk7yyu9qipKzELnl3vt2FDUmerbS5nIHLt2xqfcwHJPtFjceQoV1Tsn1hiKnTG7zxabTZ
7IzY3ghWpyD1MPQKDe1Ww0acyvf9qHVri/JSYYtTS29HPoJn8goeoDhVxQANp6vuRy1QzbAPBxir
9MjbqZyA63r+5RdmmjabxUEoINnXQXz0WqWlUrEwDr2m68cwkfL9+SaUaTN56/Vns5loUiSjbIyP
sgjJOXQTNBQQuiUfcEyF/JYKY8pbd1p9I4V+s+9Gr+nQGBfqlwi16olsqXrdSW3z6/wPWnjnKcr5
21T05cpq2VbADTqdjqjRfuipdT3/8JcV/o23laf5+Wqid6kpVYgiBqdpm/qRQwJQpSLQrZOmAsFk
A4J6RhnkAQmwvyv8yFqTGPYvXGUWXk2brWa+S3SzzvKI+okG5QkKJUpA1BioHDnU8y+oLiz82tT2
qxdM6lxqNU2kR7/0om+p15D4F3CXn1VEKt/4K4o/GxyzfUy2oUCU2JFTY7ez9FL74hpFfw0yuXrG
DgZcziBLeMPoMZaKVG9qxte6wRH0iiIVw/GETYm5XLoPqVnq1yRoFbTmoh4u9JXy9sS3zdmC01N/
h95/7B35Q/JxBI3+K37UP4Ocxj0RHgSInKsALgZkx4N04QTydt+9iJ5e913lmxjzBjSZ4k5e97cu
sOHzn2XpybOJTPY0AIg+9E5vo5CG2hB/f9+DZ7MXP1M/rH2Fnwz9T/K/B2Blzz/57QXfnt+7C8Ql
nqurveOVN2pUQXS7yZJ21apPfTiw8l8IFSrTMvv3GWnPL94DNli5r8q90630a3UTr8HOrhH8OYia
j8kh3Afb8GQdig1ZywuTZOlrTH/+ao5ANMKQp9Sn+tGvBatA5174zG+PWaHNHuwZdknmmQkel7ca
Yhqp/eVnd6K7FAt5+4cLbbY2NqgA5EBPoqNdZpMHumpSvjbkFyKdS0+frY2eYosRQVB0bMuJWWfF
G/BS5oWV9+3PLLTZAciAZZXXSpodubpuNdLRQczB0So3pXZr2A9ui5c0TMnzY3dpoZ2tHTplNBZe
ztmRwporNS42+KheTYbO5x+/cCpVZycGgs/WIJk5h7ly78vHOjj2+r5GaF6MP8+3sLQrq7MFI+2C
vkZWnB4TjM+fOmoDd62ZK9eFO0p7Q1LxEKaC+KgMirRCQR4TiLY1p1YG/r3ShdBelMmFq8TCoFZn
S0wKBdIsDD09ynUB3i2+S7LwyUjFnY3Z4IUeVadh8PdVQKizrdHOCxhwTZkduxXIuG2x4+Cxpah0
C9pmZa/7lXvVHSBM7MoTQcC1tz7fz9rC4U+dbZcuaU3WOM7l9XrYGNvvYCF2xYqyydVze/X1eLzR
Vk+f76mB2shX5ZV6df/zZ3NhsVgYpC87+KtViFK1WhMZokiVWrMgbUvYU1gzYHZ3/t0WprM6Wyzc
nrIbue/Do5fm+ZMaKOm2zhr9wmKxNCrU39dQM5cx7WlZinLzs6ti24EcE55aQ23g+Z+/1D2zBSMm
co0miQYaqUtXsd5YV14KcMZWYbaeb2LpHWbLhA/4MNMAbB47Y+JyeCsNkkRd3qHTeVcDL3veq0/c
squalR1Dq4GGV1JJVVFdrQJew4z5fS3M1glZlqKsVnkFA768AhlN4aymEqV1sTM738TCOFJm8780
TBlTjCY92naGxE7ZI5C58OsXFtKXs9+r/ul80Wbo50xHsgd9HXdlCJMqvO4aqNz2ppHQ6Zx/h4Xd
5yWU8aqhiqsTBSlBeGzrAl8Ba5fELY615Qop3IvhRJarmw7f9gt9tnTPeIk8vWoQMXmPWjQOj5yr
j3qlrkc4g01kr5Um3EXELWr8TCTd2wHoudCZLwvyG2voy17yqk1rsFLPEwRLqAhfR5t4Cwd/0x6q
m/Y2Xo/7HzF+CzBU6ydWmlX9nO6gzq7ClbvBOvDCey9M2pco46ufULvocaNhCuGlw02Co0aIdUyK
ddf5z7gwFCfVzOuD2zBEWhX23A0Lq8nuq6KtDqWF+e/7nj5bDiI7UTW7seBLAXWp1e9aWF9Y6t/+
3baYHRhcChis0TZ7p7bJsQbfEv3p/E9+u79tMZv+umZRmKpy/PeKZ7eg2kj8AFZ6/tlvT05qTn/v
7NLWYimtY+Hk4NIGDS8X18EHZdXCB7bc/fsame/7gH0gRnExMrHTGCgTLLGiAPcwgL+qo0s5k6VX
mbrv1bCELalxcCa8Z3OfFeJHgt60SbBVlo2N2mUXRBVLrUxf/1UrbSUbQzgyfpRcOvQjxc1Fjvtc
BHt3IuUX3aVo5dv7lj3V4PzeUJVaXtv2jg6Fz87z6w5wgu7iW3hp41oasOrvLTRFBEe7MnqnKiPq
IrCSKS+MqpfV6O+rFFq23x/doprOvZzLl76DyQ/U55SdqnW7Eb+qT5QW3F/SoCxdLMV8Ojehb+cV
DfkHityovTtaW4Ai63SNm+DOOrm3xnXy095Cy94ll26zUwe98Xao7X77NEzyBjgKYyA3zE3hTXiP
ce8OCTrhBhzXzjOrrar210NiHIw0vAcOcn4iLfWrPVsKYhTIsuTxuqicxq22DrfmQT54B0bgFWmA
1aVE+cKS81KZ9WqUKyo1J1QJ9o7wDCRi2yKAvqlf2KcXwle2PVsP2iHTwA50/cQ2pISyrLB5JAwT
HMFtuwcKRE3IWL0efC0Nqd+2bWMdeq9qtpSni7Vu4LEeFG570gIIflbmRvy/2Jhuyt0uoXjhqPqU
k3pJAlZnUGMmkAbxu2wlLOCMHM75+Y+xEO635/okM42MttL5GPBhV+khPwDb3De7eB1dsynvolW1
7tb9Rtk0B3ufbvJdd2kALszcuVwJqvmo5oKwTUEN1kN+152iz+phuI0O1nX0iOfQPTTZ82+5NOTm
aqXGbV2jzDQW7x3IwE/yKbw3GXH2g73Pbjl/+rvzDS2902y9U1VZKAIIp+OGENz8dNOBZjv/6MUw
42yl64ZQGmyfZ/vHfmvujIdor+29a/sYHORtcWgOxiq6FevzrS3MnblSyWjgH3k+HeYFJ0l5KrG7
8H+ef/Tbm481l1qFWp3GSokLKKhdBGnRLkb8XlTGTnTGxhy/n29lWkz+vrxZ8xfAw1vYbRmXjjbo
v7J6yMA+9XdE6w817rZ91atY82FLc761t7vLmoeAmyhwUyuNQE/l5jfFZzJHOX4nKv5S5xtY6LS5
/Eq2MPqhKF5x8DRbZ/UtJQwQwMj8Yvcr5OjCorbUymxlHqMeT7xEkx0bNKlbrn2gDaoPTeWxEvmF
eb/wYYyp7VerMtRTqEW5ARM2IjBuhFKxDmp0d4XypIVBDo4IKH8OcuZ8x709I615cJhKkixGSVM6
mRIes8be++VfNQKLioSlR8/Oal6V5o0fd4oTZSPAIJcr2qUs7NvnJsuYmnzVSYRAihALegW12mni
38VKAk38eXhf6soyZutUane9RtEg5Hp5wFm+uU9guAt/uBCRX5gOcxVWOwxTcZ3K4zGiV4cC7Ji/
awLvQkRnqeNnBzOQ4eEgUzXk1G7xGFnqx7goxwsTbWl4zs5iWpqjhBJ24eASDjPao3iRyhSQp1Wy
cbVfZXUhVrnQRXPxFSXWftIVVe0MkvUpjUwIpmH/1bOpdX7XwNdnc9nQK/yeimpwgia51USyy/NL
dQoL/T+XXrUEiMbeA5UN0vhz74ZH0RgXVoelbpmdquRwgLZmDIpDnRSYNaJE3fe0tS/0ycK00mcz
Nm9hNVO3WztBgJAYLk5IljgxWydOqH70rSA5nO/8hVE0V12R6gorC4i2E0T6HrIlXkAE1IIUGHsY
8lakL0swjuHufHNLH2Q2nSvJkvEZcAE4Y82BHRCGCpducEtvov6+EgGoSJnKKTublF+rNQt0I9Vf
7F7e2poJJCCT5Kvayi/MioWDmqXPpnYlhXZV2RLEWBPodKg2OmYYrWo+Ub/QbLjnEVl3ZXmypBh+
xsHk5F679UZOoOaOmWFsKlOMX97Xq7OloK0xxMVao4Y94t7oVfUJpsT6XY+eKzkoCZUbG26y05lU
A7h2P9zhlClf2MYXhsNcjBF7elKC5qydtrg12i/4TV6YPwuzU5vt3bXQgkYueLAsB47ZylsICDdF
eUlDtTDW5qoDy/KAf48apuvhYXAFVeL5lTyxKpMeO0t0W/GFDlpYB+bSg7JV9NYse9lJDO+DPFCs
qFk9xduK/YPS7QtL2VIj09d5tYcrEexoX0tqx8hNe2UBQd1i8oqdV9w1q6QqvXe2M5v8Gm4WetkX
DNNe+jZ6j9QrYzNeHGz1+/nBuvQisyUAwTH7bMN2W7kASqj7Fw9N30SOX+Xxhkr66sKkWGpnNvcz
MzYE5CJGV1BQsNfKJhRCnODWUtS717WpdnfnX2jhmPuSYnv1ZYzYCvtCYRh7cDgS2zjk4mvhj5gP
/WCb355vZGESzlOvUWvCT8nY4NsUx7NMKI8SgNn3TcR50tXXQZXXfaU5jSU/UF/+hLXPQyJn9+d/
+8I8nydSW3lEuecK1QGX9ktRcRZQhuYWweulMOeCrhXMzu+TAwZ0Dwwl1hxqrpOjVATapvSaYp3J
abiJ1RYqcajUe+6gPegYubvzRQIJI8iTbwYWIw82uK9rakm1d36t2ckgrjLuPdKgObblfarTbHIB
0z6f782Fcf239OnolUYIg8MZ+vAZZgs17foDnJcfVq1fOHAvNTFbA0RrtnUUdJpDJuCXEnokcFhF
dfmRkp0Ls3Nh0rwEkF5NGoBaY6/IuYGF1rcssVZNS0oo/aHA3c20CyvN0ribrQAiUio41jgOWOmt
inW4VMHbuBSxW3qB2XYeUsHs+WatOrHsfmj18UOcSt9TYR6GySu6M7wLc3Nh4s9TqVJWwwUxAEl6
Jt5rY5tb1zB02vdNzRfl9qvPUGckrsIGsJCFX5fnB+vJt4uSnQtfeeELzFOottD9RncVnZipDVQg
SsSxiV0Y71LQv2+/mqdSrUg1hJyArk1J0WTWDUTWtSz2/vuSG9Y8gypgqNpxkCTOaAe4zHt5u4HC
65+srq73Wu+728yy63euxPP0KbZKhUtgRncktM6N9+zF3zwczc6vHEtDaTatR8iu4wCX0LGMCDi8
GIXjGqp/4ZKysGjMU6C23QOLJtvrFB3JptT3nuvQf8grvFza8Z0fezajkW0qndC4Ktaxv9ej7IPS
WhhaAMfMYUdcWLyXXmQ2s6E/ExkVkwrXADbt1R8Cl6r/McBQrnhXxgzi3O/7lVpT8ApBgFhPfidj
jhSFGAsjDWuf3yeyseZ1ELZuNlWYYaiqGHVwaJpO769GUFQPldaEF3aihdk9r4cIrMaEUSfDp46H
7Kq3bHnXBSgLk7i6sBEttTB9olfLE0NKyixBTMy34SX2FuB1d1so1v78hJi6+42o7rz6IcUIFLGw
NpKEBdnYuiDq4XIfOcaf8J94NOhBan7CD02G3dH5JhcuJXNZv9JO598mHZ2xMkuMus1+V1a94h8a
26q/iTof78BicoWAdmY/v6/N2bw3EH6rmFmPzoAA+hTUwj56tV08BOjLM8B8BTQan/TCyu0r+OXn
G136dOrvn27EaYjVUW0dwl9XVcFFhVJivbkwRxd237kgQqI2IpI0l9BLHYZ4XY673h3JmsGy1SzU
Ol524W639BqzxcD8f5ydWZObOBSFf5GqALG+stht0/uevFDpJI0kVoFYf/0c5ylhjKnqmqdJZsBo
173nns+BiAyrcnJsbPc66fnvHgwFfNhWaPb8h9hLhUSKKoPRoQ45lkb1lBJQ6sv+MXFeOUcsCSnV
6Cu9YS/1Ek5flEguDh6461d18pCNT7P1dvnR55dLeymXgI85x+Vnhqm4dzt51z2O9zl/KLeE3muP
XywBxUgMMsG56Jjjl2vXBckCXb8z1JYW7vymaHunjv9riYGTM3hxM0cHcP0blIOwhRXkazljeyn+
zSSHrV9KuxjG+2MIX/YUzvP5r5JslQ3TP9qH/69htnf6rr9+fy3gO1i1iYh1rMaHugRIs3IT2ILn
Q/owCuvRnbDBsLF8SUyY31YaQ4ljbpR7w6iTvefpw7XWwoPTJ1Ytrsq5fWNTSgNGyeuIcMMBzis2
kNratVlOcGECVdLHfw7GL52sEEL5TylkB3pq81CltDoImEXFCZuAXZSt4TNpjX7a0h9MwErRKfsP
c0jhvyw8653C6QyOCCoPBkFtOCdbediJsgJ4TjX4/w1NA07CNOwI/5EDV1y4CgvQ7GYbJqKA0EJI
VsEMA4X9OrwcYYgeGhNgESPzpsiUkJqVEwC1eXWiPvNq3AvSfBYaiH5dD1vmpi2TnUVbGHk6uIgi
1QqNBC4+cObHkRX5kX4cHgvgSh9HQkgRAAeBfLo9JDdjpyUBQiKoNktUrUJbZcpn01AC2kxgAZA4
D2Nui+/zoLH72QPLtJ/dLM5lO/oJxm/YwInv2e64cQ9CXfs8WAbswJsZRoYql0hgyZ5Yd01CqAIW
XDrvBofVftbVOHQyB0ATMk5H6iCilWYeOBek+CxpxZFPALl44EZzhOkdBfO1AmXVpSHk+reeIY71
PAMLJD9F0j33DeSSws3fxgxKd5hVgEBucee9cpQe2Lz0QJaveaC7erpTlpkc9Cx7UjO4BkZR033h
qp8wWIMDa1++aqqCpSUHK7qHFQxFyBScDz6EfcfhPejCAjQjYF/DfxwDaUylXxkUihRQXXyzFp8t
VXduWnD4ksvad8eyDmzJf3s2CGaJVHey6H7BGPUKTqXAFsPaxoep57tFhk92AvUCcp9Frl4z5s/F
LESkaNLcay4HfaVr0+Fb1oF5Z2k2hYV92cH0xVIPCeFgF0pk1CfY1oI36UB5yWvg3eoaiRmv/zZM
DbiEeZpFWKK1IMnhRTlkiB7qfPou6maITdKboG/BRraswHRzjUQ7QrcLO0wK+upAMdeFVfWANZFb
mleorJ2B3CxIiVB9DyvxHrXU4QwLN0wemPd6cGlEy5QwRVcgfrYSyFKgwW+gRXvNveSpt0cZeCxJ
A0bgP11b4w8wmk9l3nAntStnOhGzIRxJu+4GuAgSITxQ/YCZO0DUpgONiAN0ntHq0K60IGFNriZ3
mTGpp1IY17CKAmK8NYDiAgepSLTan5T6ZYjSeNAljAiLFOg1j0FupYjzTVee5RstfXNd9Z1qmYfP
ghO8XZeP0ynWphUMVQ2EvbtieGYWf7M1gRprfCIeW364VB60Lmmuk9yTsOPPjICMRTtEKM1CVF6n
RAPgr29sECrtgcGj2JygU65S0UaerjugW9XCQ1cYBOMfYB0UcU/waZwR45PhBGP+N2cA1JKhEuIR
lyk31lTnRXUNrhITDPHSnNv0o7Wd8sqDR/qDBQAf/n6m9aFggwHEGsZv1DKwPgbwso6JaOgTvLTU
Q9eP7m03F5DRGbDUbXqvaPzS6Evi54rq9FWfCuBNqAJlB3dJFkPej8o6AbWpjjEM1R+gSqirfLSw
GfzUEQftQ3tykqBQ1k+7nMW1o2rA0YHxge0oHCfukqRpAPt0AfB1DLiswn4zqkFZeNWdHlW0WpkI
sONRtzXgXPc81pn+2iCw9c3pp9n0WwQOI1ZWVEUtbeoDTUy6Z8SF16qR5POrC/TIjSmxbBV5zsyQ
aMCnmJORBdaYVDfD2D24M5B+jU6LnWFZbjAg3pz6HXLKMBMtCvrawNbyap4ZB6HLxvLHhhGs++w7
7GiurNq9HQHo9geAkSPCkfRxTaL2HFg5+AYYsDYfWXswiINhKR030O3KClVi12jU+hlliBw9cCI1
TNkNXIeTfVPb4gRhfPGYS48MlXuASxaPcujUXteIHTo9B3eO529olOElA7LkqGMpBUV5emdpRVEF
OFQ+B48091C0OnZC++gqqb16hnGT2FUPQ86Kh2rEaqAJGyhdbIy7ocyKo6UBns4LqQeuAaB1L6R8
GGC3+OlmE/7WydJrZxYgbbdd9n75cHX++Gn/TzRYku6U+0YqLn0EFMcIXAerUWW/fO3xi9Ot0hOz
dDOlYuaZgPfBYBIchdN3TxvOIysWACC4/Hs8Mcx0VsJw3ON8h2HA7ofX6YchfXnDX8YH8t14d9+H
Z/WgbpATe7z8USsnxqUgkEm4TzLuuked1SJs897tfDubifBNJwePBvr0jTvO2uF9cbFSsrAYmw1y
lN2HsgF410lUcBA/pz+w4S+e3Rc3qVyDJaoaBhUXMJPdZbCrfdZIC2lnTpqfX2uy0wf+dYjUa7gk
wNzYPRaFuq/14oaJ8TtVHRy49B+XX7EykpcCR1XDGl6HxyMq2A+iei/z33CL2eiHtWef/vyvn9+P
KOHD4duEzHm4MmwWmazfK2x6l3/62oBaHLFHCWogMFpwzQBfwcdCDmi00nDCSsR72zsb8bMVewk4
/f/7FRS1sspy6imuiQQasQQNEJzvHBDK2rBCRytfaVfGc5c8jG7xBKfTBtX64JPOKcVp0gE9ta++
dqdzF0POY2MraWPmSNMX1i5v9RnM6Tx/IKrIdl6eyo3b9crly13E8zoHFthNiduvafXGje7xOYAD
/fB8ud/Wnr5Y3XB1n09Evx4TB/Zfxad0NsJSKw92FotaN6cFJmCeHE3dSO/7+oRN8fjXvMXspeco
ED5CkqnpYti+q8FPkmwIWtQE3cxmMT19qWmcxYQndgE3d5SLIqpt9XsBk+UDdu/m19eevrizAwRQ
wSAbI9nuLHUPd297j1RJ/vmVp8MT+995YrmEtkAQlIBmim+9BGremzYCgucXEmoufnjmEqOZOozH
qv4FE33ARQEY2spSnh81dCkXMnUYiLu09I7lTEJg2wDY+NL6ByOMf1tEWd14It94xxxmaC9Jp6wb
i5bZr7Qu2BdbZrE4GQCotQ1AHkc4NQOolIOy8zrrWzYBa+2+WG+0sdMHB5jzI8y1/ZnCagHXvBpG
0pdHzPkFnC5lQFJkQKKBDH+0CGzPcLmvvEeaPElGNzpgrWsXKw2qkfSWWfocp6dzKG580042Jt/Y
GVaevpT32ICR1lVaYeCMM2jaIIQhbZNt/PSVpl+qe2RPdUt3LfeowetAM957A3iU4WsV4/T/Eh+Z
11nF3GOVDfuKmaDOqQh31wNChDZ/vty9a5+wmLWKj2NiZkiMAnXcHE2eAMAi8yoUemFunGPXuuD0
6r9OGHAkL2z4oU6xpt+V800x//zaTz+976/nzi03q6Iucb538tpPPPdQeONtRrf8bs+nG+jSOMGF
KCKZjTI5JhrCLa5ZRLgvPg2Fgl272AHG/iJosZU4+5PW/X8sktLFNIbHoN5ULjZcGCjPQfPNe8Px
BCUm9jWdYF5S32rP4/en+sFN/fnpcgOuFH/SZYh1QIp/nmjagBmtEEHoKhMOasyFvTtQGcmxcsbm
1aGj9wmS9/TdHMESzkjvPDJYmvoNQwmNKOc5ktJDBMkZsloPCJfyU47lhCtLRn8nhknBQUfZeuAN
mboDPBO81haXbC32wGG9ZZMHNjrF2tUHMPIHVeTyt53vPOSx/x0cCOvqlgVMdtzbqNXiuMyI0v4x
DrwFUzR7QOHDHvGIjZTk2ghfLGE2ItT9H/Z2QV3gfvTbIrfzjQ9ZefZSvJTY2lDkWS/jomvjvNHe
Uj5tHAZOm/6ZIbcs9s8rvS/LFJlUqdK3bur1Q9GkXpBXTh1yknYPGVTXG5+xss4sNSuIGSiVtKfs
M45lYz/6U96Fufh1ubfXnr44CzMj8WBdhKf3ILfDMCTUzNfeSr+2zP8xAftroUFQ2oaNs4aMcw+O
sOEh0CY1QEkao1e7yx9wfrjSpVIF+I5cWE0H7QKM2k2YeESi6cPModhQuPNT6hx22FZ4+WUrrbUU
rtRFT/qZASFbw9fqFXgkvgPyb0Tc3uvmr02JpXqFEDBvTfCHYns+UDUCA/s1mQddilbKwih6MJCw
UDq/Gve5Lb+zrUvPyoRY6lVA7mpORYBTnOkKyJkEtldlSnxRJB+2C1RileAM9LU+OE33v8aUbvXa
NFP0QcPzPrK7Kg3bCmoVm40bq/vKwvFH1/3XG1BQOvSm7QwxT7vfnJNYtMlWbfraCDL+/fUNEkO9
5ASJvxR86KqCpMT3LFE+OqB4OxvTbu0DFpM6RV19xR1TxHaKqGhl39OePVxu/T/Lzpmlb2nmyQGK
skEAEjEkGMkNSq2AK+5rOAxVM5v3cDCaQoJuf5kVeIwhCAcaoswev2uI1R+asp8jBSzQe8mT4lhV
iJyDTET2lVXg7N1pdXGgYNA8wiOm3osc6GkFysb75d++0vZL5QiQ9icC2jjHg0cAkxlHgNmqGtLc
mlkbQ+e0SZ5pnaWDJqcaeKqzN8WJ0711iSVwHgCNsByKa5hqH8FGg6OzO96bNiDRl79q5ZqxlJNM
ptAQz9fcIxHfrdH2dfM9qe8ygOkuP3/FXIMuxSND2jOEAC0HQfQ0yJkVpKSNGs1ALP8VBCSwz/OH
tHpPqq163rUvov/OkVKVvAGQ0jmahox08q0Ch0sk1122caxee/5iDoIMWCdCG+ZYq2/nvDzMQOgZ
LHb6LeOwtRcs5h/lrM0MU5Rxk10XOTCJxlsN22JTboyytecvTk1CeaIr0tI9Otz0G/oBvlxomB+m
/JpTjLHUhyD5JpKqzErIG7+n7QtJDICMGj/VwJzVqo2BdX46Gkt1yJSaAhFTzJXa/okzlJ+Yv1xs
HJdH7fljAQIF/46hQiZFDq4qrGzF0VY/Vdui+Hf0W/XcIP9C+M/Lrzm/7xneqYf+2ipU00L2kKKk
tUvrQ39azGegPVEE8r1VIvNrUm7ELFdn4eJYPqDYHjMR8afZAbiQc/7pDBWCUc7PtErf81J7StMy
TtPpW3dyDL38eSvkD6Bp//0+GFgigGEP7hFLAIwz7f3UmSAllgC9I9mQQBYjXF6EPBf2DvEgXGbS
pts4CJ0f5cZSI+PCKT5JBlLGzvDkCuZn3AnEhLpnYXxxBC6OElZulZnpWDIu4fDh95alAF0brqup
3+JZrI1x+m/7yWlMB0dO9nEeSReYhIx7t63t28EDW3mjj/7cOv6/6RjeYj0rZ81uNcGcYzEx+yj0
sg1tr51CCGno7QivBmhPujSapd6ARG4nVexOHt2LrrOuNJi37zOH0XcBwm1o9UV37FH2A4BuwXFY
LxmILz1cqICpBYhWgi7PrQQFayNYAYCbzXdgAvYwrIXte09HMGgAEQhGGMocwCR1fNQjltcg9+Dy
2HjJ85y4PajfUl5pqO167joneZyMtg6ZAF8eBE52KOrK2/OZoDbckTywe2MIWEvasCH8I3EMFXqy
FIdZANI9wSQ5GqEmilRaQuySwmV1atruxavIjKx1Wx5T00HxVTaSgI/99NqWJYvyXI67qtbTvVN0
UJmIJjnYCXxoSVrgqcgNZLcCtb9vXe6lH2p2heeDbOf9VpmeHUzoFvZ9gZ+vqOMyCBcqtuOV2e+A
qxmDgc35qwYg3q7oOm3XAfR63TU6i2iTac+8EWnosMJ6YK3RPqZ26URZX3tXsOMq3zrb+yS6rgKD
SCsgTY7Ldwr0LCvm8gq5JgfHoUGLTbOkgaWlxWFya/uNT07zQyYae3Wgewl7AQNfb9LuWA5pqRjz
bJdbnXEFae5vCVzpFfB7xRWcjMZDWbRgBVO3vM8MaFNAEJvCpqVwFR+N6UlNCv2tT7nu8wwqCLNA
oOvyoF1ZN5e5jNSu2ORUVo0SSQNJeYjdRdhrxgANj5keHKjHblGn0Xyt5g+J33+nIYQ8TTfPlnm0
5/TYTdqV3Vs+AzXsa1+z2Gz0pjaShhP48ioOHZQhmtCtrCmQpK+C0unBmhSteLr8spUlxVlsOYZi
VpcoOsWj85MDReZOMTxdN75kbc1dnFx6B1VT6rQnOykKvlBfhqS5NT7VwqyAerS+uvUvDjByaBrH
HkQTD3l9z7LkPu2b1yyVu8tNtPIVy/Q/MoV9C0QnbKfr29a5L1tQLt3vzH29/Pjz1ytjmer3uk40
A6vtYyOc+0rPnmmffHzt0YuRVHctg1TMsY4z2jovj0265fm59qNPbfXXSSWjU4KTSlLHkD89daa8
pVO7sVGvjEj39Od/PXrKC0PgzAEThnryHSmDFtJIuVW5ufb05SbdZd2ku8iDK8P23RJ6zjEFXGQr
S7P2+MUOreZM7+ZqruLZxL7JGMRGhYHLWeIIsrFDrw3Hxf5cTEBYlXVpH/ukSOCkPX2ayDYLUAV9
m8iryyNn7TuWM5dkTdY4tIxN+uwmj7gCjs5G/64NncVsraXLZVEAPdzXrLhzs2SErV6ib7ncnL8z
G86ig0+0bFXkDHxhCIqfJsexI9zPrV1lQWs6C/gEManAAhudfVXX+sZHrbTXieH596BNc6TOx6mb
4ko9TsPdxEvfsjYO62vPXnQ4dZEnLgBEPhrcuepo+aHP+W1WTRsxmLXNc9HV0DQXHTFOypDxRSBR
PPa/8qGA/v1Jc+uNMbv2CYs+V+UpcQxKcCy5fSpj/OFV8ro1rZ9fGq1L4GKmzzbkzpWMk9S5hsBg
L6ta+aM1/rr8/JUhay82fDCrgXLgSGKkrL7NTOtFF+T58qNXWsZeLNGV3uR9brlF3OiNrzvfYRvt
S22jXdZ+92KV7nuzr8zCQMavU1cAcwUiab42KJdWZU2T9rrbcUS/wIFvy9lnTAW2uRVcXvvlpz//
axMAltuym95EnSi49zd6wedDRhnZXW70U7+dueIsIYpCr6ELqp0insAU862JXNGUvU2ZOOpeFUFO
q/k2FKCXX7bWw4vpi+i11g6wdoV/C6xzcieYgYzRUS58+fEr03fp6jWABwiGez7HhWYEFSTodEz8
BIgKCasIAEI2XrP2FYsZLE0g1bNu7GNObefAsgHW+BYOpbnnyB9f+BIwlBdTwWZey7S07VFoUjcB
keSHxUoj0OGUzuxwrPTXy+85O7bwnsWssDUCjRZqMI+5ce86r4m3FSU6b9WCJ58a769R62SUeDMi
zscBMtFfgG1N6PHf7TcOneNt9o1WAbIv/CuHO7xsMUUq1U3QF+NlXv1tFE/qS7VQeC799yMGOFro
VpWreGyuALiEtyK88ce3XJs2JsTZHRovWEwItxJEdAbNAbb07gZLfctp+oksNihhphmmaXZoJbmp
8mRjg1vr78UG5/EkSTqu+rjT72r9JdEm//JAOjsn8CGLOaHRuR68CgMWB4zsqmtSuHdbY3dIZPP7
8htOQ/J/CxXVlpFTOeSIkcAQEKyz+dgjqxErObaflpt3NxYKFMLLrznfQtoydpr0bNbgcFzFqhDR
JK2rwvKeLj/6fBtpy8hprXtSGDoaH4jAZO+IbAT9JZeW5c+Qrm9Vhet/ZFBnWmp5iyqkkeqZybs4
AfInJnWaXKOGhj2pMbXe5yGd4xJHhIOy0uIV0gfztWya9sPNHZ7AHsqs4WUrTsF1z0q7m4S6aQjy
eHItJQQZko1jaBYy2zsgNcSdl2nh0LJ0rzmQj/kjRMfwJofozoedaX1vc+VGQkn5U+hTXwdE64fD
mLgcISiUTgwaGa+Fmsg1nIXpLs2q9F4fG/UwdYVzD5dU7Ts0UlkfSu6c2Fw6cUNLVdM3VnnNvao5
HJ1kNbwyQ3cIYlaV+1YJzQ3qedT28zw00icta65SGG2m/uh6RQQP8/FWsrq+YtCO/EDJUffUIiQV
l5pkwLI1LAQidATcxhIxvA3KO7CMXb9EAQueNSU3ldEkAe7BY4tiDer4dQfUWVmKbF9Iiwdsan6U
ad0+8HLQI6dy6x9mL2WUCNrt2lnn8C9Ryb6sMoAnakVA0pE4kFiteehg/BSgvdsg1/QMtUiz+cYk
S394XukeoCWAxcmYmr5W1ckOXrIi0IekQVhOq/YWZVUI1fSwS7kuAps0wzOHzWRQNTOKvISJ/hwM
T0SDMU9RMvAGCOjaikRS509IDhYB1IwsSG2nwIuJOHTCbANknhr4ZBv8hSV6FfUeNe497hg7Jxnd
ELXVepSTuo6o1r8LeODvaUWrcMRs3JXMbu+1sRBHMTJxN+iFF7kpHPehf5WhK7rvgzuoOzUmra/L
iv4CCiZ/V1kif9XaIFETM3Uo7vC6/Cu7NuLtiy11Gpo+SQGuiluFhJdAUaLyYW2wsf6tLBtLOTxl
hgsTbsztSf0c9Qd33NigV9aMZQSgzR066VOZx9yb0ytGuB5KwrQP1BIDc315XVr77ac//2urrhqA
tAwFKyrD/NZZMNWbtzhCfxyHzi1Fiw2UTiePQWCK4jaad82hP/C4OtLYHm5y1KW9uKEMbb+P2kN/
Oz2NL/2L+aEpv/6d3pFDEr1uNOL5XVZbyt+HxJgyg2Abd8S1IX5rlYHM9BNyPihIhDZHe5+6rWDQ
Wn8tNlgdW3aZE3gGjih+zFGj4tQowIKd7OWuOu+MhFG82GdF3nhObjloUNrJCB50GqhyXXE7laYd
EmKhXnISNJTUcqKcySmskoSEZTdPvj0O88uoC77X2+pLnrBUW4abO5hy9alOVez2qNevHlDgFFbZ
DCrSs1tsSTvOnuvxksWdczBQ4mjpLT6aoeSUfBQuC+sWCxr/wJTbatpTE54Zq0sNPbj0RuIapI37
pJOHUsl2P7n2HAjRt3t97shOn2YWGrqp3c7d7IUt72h4uV/XvnBxDhfAdKqk4CpumvJWL1rYODRA
Pc2nQm5bT4/gUG68aWWyO6eB+9dkd1NkAFKBZbC3GOAqNeBzv7/2DctlhDUTTQiWEQqu6o2j51mA
QvwxUE7WBIBpmJGAfHXjgrQyz5ZBplkzODzTYWvX2COHSKIHG342jLjjtbsR91vrE+PflioEcjbI
/cCDtbQTILFMduO1DbmTVlns7LRAySUr7C92y2LdGCD1bWTt9fHANH6djDa5Gq1N0MJaay1WjQwG
wSXATH2sNw4MaircYmyJQ7Ta2kJWXrCMOk3ulFaqHL2ji5pj+qKcd0I3Ts0r3bAMODEqyz6fSxgY
ekOYik/Vfw71AzWIX9MtJc7KpFhGnpBGNkEHyrBBTHkbdE1THFKDs40vWGucxeRuCHV5SnUVS7sM
XdPyM9bBXXYr176yuy3DT3mj9Hlo8eMblMajkq1/9AQ/2LZxRTNISizVgjjVyPu83NQRnQ0aQXm1
mOpENtIhI+tjGzu434FJARZwxO8yGV1eS9Y6ZHFu0GUz1H2bqvikf1Nj5utbsty1n76Y1ZjLBU6C
WP+YBoPPftpzLq+K2lD7qXesUGj2UQ5bIuy1nl/OajYTHKYxduEGE8rpoR6dgGx9ydpZYGkr32iF
RKre6uDDmI5BQboBQQpPXZe0bQ84f/eBI2H21/DURXG2U99ptKNIm2soqu+g8NSQSn2WnlkElzvt
jzXYmR10KXB3rNTFzdJrY6uD7QC8LY4Iwl3BqaDylRS/Ru7tKs8LSFHsWG7ue8ebgRIj7cb7V1rb
WhwTDMOYTA5pRmy4Tza5HawPbysxsPbo0+L0167JbdvK4deK8Eb9TQ6Hatq17vfLrXZaBc412mJ1
sOHDMiU06eKxQ109TDJM/lNacO0Y+6/tLUs7906Dwzt3a+9YNPc1/C3SbsuSd61ZFpPJwMBzLCI9
ZP9raA2qNqoy5wNWWBtb8MpktRbzp1UaH8tTxGSC9Aq2MsIMW4/vLcu85xRtZNrDj9ohn5d74o8Q
/FxXLLZJkaXtBBNrFSdwZw21ce5uq8mqo97IyqOBcMJ16zXtvnDmItAmG5EC5G92QivHADfjzqfU
Ht4yd4Y/NTb0vbKUcTemxVY148pIWZrCy66XVesJ+JH3VnddGiwipQm4qSH6gM70a22+LDFqYH5o
ELh4x9D6l1Feh84NWMmqDKstVsnK4r4sKwI7TFYpwaWQ6+0tb+SBaV50uQtXBszS1p7C6FTBLaWP
HfYowffK9SzscB2h6R2Y72HJtzbdlW9YFq22KD+E/yJaycyPzRCC5nP5A86rwCEJXiwHppp0D1gK
FXdBG9WH7DGN+2cdsKd8x3a9b4fDrjp4x/bZvHbjZl8GW4HP82I3vPk0yf9a4wqjyZNx9GAecU3v
3L06WDsYZdxAeUlu+U0dtzuciu6HaxGXkRGzYxJ5z5uQqz/Wvmfm3rLmNcNNC+srQyScSY0GY8L9
fpZwRRBZ3/U+1XX3mdnQUxmjRMiob70SFRyFRW5h6iHfvX627GDOxHQHwIq8LiDTp1FlE6MIMjUO
LExQxXns8e9HSGMK8DcHrw+NgiS/LH0Y/K5RRmQ5Re333HZ3ma2s/ZiDrcZRpR8WjgdLFVAHolnX
PVx23fZYSk+7LfTEDZhJyvvRaZ1PWiIz2vQ1fQeMR+xMmpv30Mmx2KLpsBNpT/188tiDZpgyatMG
6IjCTdwrQJzJSwkT+4O0dbaTWWmFxM3zO1sv2ec89jDC42Qq9kxYJh6R8eeWAoLqz5rKfnlNycIC
GsSDK8bChm+eNdxnFiU/EtI414bsdT+1ijTEFqle57YsosG1xS9emsS3jLJ/6UYL1PiRweOoNW1Q
8gYvKByZPbltBn1o2atYz1N1zPopLcLabkToDHl1pbumdzUjw3xNzDmpo3RMk30uef8oK5JEhqzs
uw7NdqNhgwg0mxmP5mABuwOpGGyjR56/T5DN+IgSZShf1MletDmJWaGlOyeHGy/kclrARuIdUNqB
RF5hQR5bqs6MZthnU9gANMkb61IYMEnl5UCUsREQAkuDYW/tTmOEXPhwQwyaPdeeC2ohzfM8pq18
SwRiwHWtvA/YwEwFjItRFlj1c49S6IFsFf+fN0yh2rKeUeK3WY1XoKpDp+3gTwiwZ7AYs/BTuJ2W
T4DtIXIyKEatCM7a1o+CekcFAJI/K/5WdOKKEif94Brcj32vnJ5bMxuuutxo4eaFIqbLy87acrY4
bztDilGJWpzYcVs4Qb1L9XT5wSsnBHNxQrDSsXKboaJHKTAw8zn7aLme+7zdstlYe8HiiFABVJMM
bUOPpocoqShNlPm3M0AhvmNCMP61r1gcDJwaKlE2VyoWzQPnTzkUuqR6vPzslfvtshqcoV0ci2GA
GN31SOfAwGkCfhRX0J/sxbTlN//nyHRmfV3WhTPijLxq0MODavkzqAD8uk4KOAxiXbxyPTnDaVNH
3LJzdePIu9J4nGFr994KGB1Ccyx86ORFILJE3fUNZJh5a1EkKJNir5G6uMpmjQSTzO2dLskc1MVU
PTNukv3cDPygWOrsau62gHp7Kqhma/BzG8fFzuPuDl6m1U3alQrVPJlxMPoEaNk+L2+4ydVDi+ta
XCcsDRJ4O0ZlO6a31JEo+dF7N8QKPdw6Vkt2kyGhYoOIN0Jpr7wyEDtFDoaOEY5nGQARaosj/Iep
/b+mNN1lTB7ubnAimUEOtPzy4D6M78lDcWsf3X3lswD+Va7P7pxbGB8EWph9U61v7wg2bHiMbc3W
0+A+9wtO0/ivrXrWmKE8yEfjzFdhH0J77r/nB/gg+HfP0eOB+x/5rrwb/f31tx9TqAdAJ2r+j/vR
z4ITgRy2UBHfkRCpuY1jy9n1A02yWD8ypzId2bZjrCXXTf/TqLdCv8bapy4WkCLriNva+FRy1UZj
iP3qqgpSnwS/QW8FcFNFrm/4Wcj8Expyk5Gy9trFsqKV3UTICXw4BPOuizKfXCNNu6P4Z4qmYAgm
/CMOKoSjsO/4bWSFOP+jA5DN8vOQA7xeX6lj99P7Lm7tnxBVWpNvBSzaTK2cDVejyRdrEjPTZjQq
/MIGI0C/TuNyVwVO0EQD2oRfp/s6wknAV3hniiKAjQP22TuICXeyf0eerB0B/k6Hjs6OI4l56/p6
Hg8wI7i8Gq4MpGWoXxHbRD4T3S2ab4nab0I9zp8v8cMXN3iYZBogbODB/c/01UGnncYSDbtbfpXs
v0uf+2nU+33QheMnPZ4664ij7n+cXceSpLq2/SIisJKYYtK78tU1UbSpxgkQHvH1b2WP+nCLzBc9
OR2nBijltra2lvHksblzr/r6LQy/YJbZsxoWgJzhFzhom6/NMNvEfh5GYbvhB36gfhXUoXvUV5Bt
DdNQC3jIQmvbruAH83Zvo/7JO74IHfP6PzgzgM1HBAv7QYXDWp75rj9MgYEgIrCAUOEInUcE4a3c
FN536Rd+vGuP5VnumrO5KXznco/y/fWFAwMyi2IV3tDTRsOA0CoYEb+iRwq/18q/jojcZNhZH9oH
eGvxyfCVh/eWvfZcbe41/+e6+dVIzGIWpE5hvl1cV0Rg+++dN3hJwH22jn+ll2jj9J46Wftxn7zw
FTs3h/67vcqDckX2MWbHCPvQ9LTg3rx8XczDYMzi3JhCHCyJsZ1j5Bbn9lkW3vRGLvQlAhzj0JyL
z+aHcbm9yb4GZ6GxWXQDMsuFGS0am870qbjgRe0IQd5QrZydecAs36GDLlkX01mMMnsbkEjjuth2
8lBcqhNEY9b0EQP6RNdTGG8cH5KyoVg7W3UnVVsIIPOXiDElDYSvMKtZArh8ovtAedw55BZi3/wl
QkHxQOr6dYos0xtJaDnvo4RcaHwPRLWUWczfIYCJKXQC/fh9vcLDn4p988HZVpvolG+sffUCReSf
wlnZ52blhu2P7Gh7kFD2imP8aX27vTS+zEZtNq8VQv6w0awIRuzCbTwrhxBzA6O17JICrTNO95RQ
vr4VoZnZatcJ6j/k6oRbB9N78j06IefcFCtjr51oCMAbCg3xY30qdvwORndpKc5LiZDpHxitLXjv
fkD0z00849l5yx/KF/4t6gLkRWG1UmTN9+Yh+tltrO3t8Vw6d5zZFqB23vckQk8zL/ccfh5XbTCE
9dYKrqE/84cVnGBP8ne2hbf2d2hCPZpB7V/3xD+6Ds/LhvnEioKUmNI07t7zPDpxuMPe7p21sNv+
p94WRxPNJHpXhVXoeDoS0WY9HBskQnXw8QzzH5wqzo9ynR2BF9o3yEWRfHr1pwivZST8N3Qv4mjd
yR6+vAzabF6VQwwluTI7hHRYQ0GYF5gx6Hr7Ayd3ostSA7MzPNKmvMzaCf1V34dxp7OfcXrHC2Xp
OJzX30TpgLKYYoVeK3/a2QicvVyNW3eVnscNCSRyA2MHFqFfHNUmP5NNffynSzTGbXYSJ0qyuhox
jQNhnqa/5Nr3Uv0THYTZs2PWmtq2I8M1ahq4MIJtzGFJlDv3VPiWDs55hSEZTLheTPjt1tl5r5/t
V/0onkB5WbWvyS/6qgAw/7fYOJedM0F8J1OKlmqeBEkkfVtQFPE+qAagWuzeIXDa18jwRV7y5+9/
Xe5obkKvTcc6eDf9D8NLg+ePY+YhZz3+SHarH6W3SrzHOMD9R3h4eFiTVbXSvd8xrnip93v/+iD8
19vbe2F3z0sTiTUy5nY6cqAyRfAiVTjY2vfb31662M0LEonmQORH4eNlWP62BM5pLwFK/EU+0Uf3
ozg122qVhnrgPIy7PoRW//6eH+rCJp6L2CmdxUVVYR4dPEzGLfTbrQdl2neyhKWTZu5TyXlKIB2I
eMtflK+H3THZpWe+5QfNxe27D7W1fjCDAjmPaAP1eHs4l/p0/ftfi8ZRgCpZpRr3ubk2o2fgvL3e
uBOZFpRs2Z/o/9fHZaL1mlAYMHhUnvuDs08egN07jLvqgjnaJWca3CPbLS25WbQYIymm1LkOHgru
g4lbffbr9ghdb6hfbKv5q1Oldd2YiWsnksei/G5rl8RMgxau8hmoOl3xSYZ76fU1i/mqqVl6LVLZ
AyCBpsazdVY7uYVZKTZr7+vnOuQ/b/dnQbeCzX0qXVhDNI3ClEvZA3N9MivHSwz4jFvW1pjgyJDE
m7TINy7e8G43ubDI5rpvTqE5bpmhxSY+Suu7YxynezJXC3oYbO5ZOTFI+04GTtYC+xLaiQ3By8BP
4DK8jNtXzquIgUd2fzbTnR2zNH5zG0truJbe8eK1x5NvwKH43/ewX0jhZmKUXqppMCQz4JHwvaXG
v6Unf3LEv/aRlsemKHOEPMOOYLjylmvn0nq5PTcLG+fPleKvbxdMM6DVgrlJyjj17ax9ajRxZ0Ev
ffv697++DfAQTxMTGHRHil2RjwB3pXeOgaVPz/a7spSQY9nSrXt1cDYK1pwceBPc+eF/imFf7MQ/
r6x//XLOJifvDZNuW0szDkqzO5+CsOhPpFQws2HxZ6cpmFXbI1tnLdffctqYq05I7ayNRvQcFWl8
5UVX9taMmyhsbN6cJ80yIGdix/hf4PR1rQd1QRkZXswy67EpxuQ9hYvFY8sNuq+KUdva8ZUsSZM6
1N3GCASJ6i1rYFStQetwpZoh95O0gOVLx7O3Fg6Ru8xwXTiaVPoFox89j3gEDVsB0mtvgbHlTXga
9Uo92jWj1HcNfDW2eZLpb46sJiQC3VB9OGkeA3rcR+6jaCx1Io1I13C7okc1VemFQmfqWROo1Ssd
d4I0yydUyWNGoLODBNG3G7C062LQgmGCqAjGD7UgDgzhKoFnAxKevEsuinZF5VlMwR2mhTevByLO
AN6my3HbyW17VUJCBLQ1cPIOUKWA9R7rxxMK+hAOGfX6/fbSX7iz/skw/prkUTaglVc21pA9BXkq
/Lz7RuCdkjrPcKoNbjeyFPuu2dpfjZCMF1GfQ9C17gdkmkTUF6uTMLhJS/dOhXChH3PBRfiIwLqh
M9wtJy1dVSRuNnqVpuuRlZ1vcWuE1XU93rnJLNWA/lzN/+pQNgmeT1oOAiM0N4U31IwErdOPZ50k
EG0ZanMvO7xF8UThOQPuSQVMbIYC+oMN469JPdm21zOW3bkmLBRX/mBy/vo5Jh0gu0IF3zYl4Cyi
LGAJxaP3Ykg2VQZ/ltuzuBBu5kKNDayNOldQdwshotBsRzBp0zuxZmGBzIUaqc3jUiUxBziMbHXS
VR5e+z8lc+5M2NIAzYKwQSYo942CbSNh/aEn7bOifuhhIjvI+M7dY6kPs2gsoKXdAP1AtxTqPxCJ
8syx2xjjPYj9Uheu+dJfc9yWEd5VtJJvu8JNHoYuK19FR8ixNqX+SCed3pmKpVme5V/EJjXVhOtu
rbK45JGzhojMnQW0NEKzMAB7UidpjJFtuUPkGunqtRJIrDVkAu+J9H2JYbLZ3ExUTCSqqoy5OCGG
yvWKVLMPRgqTmxzaS4FdNyaHUUTW70qYIt0pUy3MzFyNjADM5JRKo1s4yPiwR/JckPn0zIbO2uvt
nbd0iZhTmiEVC+UDYbtb2VO+yViBJ4dBwCmrlK5z5mVnQC2LBsxqvMQdUUeqnGpT6Gl7dfChLAOl
pIYmlJUb47GYxnsQw6/XCiXXEflrTY5NjI/lrr7ntdJPGaf51i3vmtYvzeXs6wWLraJwSrY1afNA
TBdi1Jxsyqp9m6rpqDQz8etxunMOLqzNOeUaANW0cOIaEUInW1EbQdmPx8oyVrdncOnzswBErCu8
F5fnbQ6l7ZZ+koj7JZxxbn/963lgc6q161Z51GYuhTJv+570bdDmqrnz7aVfPos7MEKEH1jL+bal
ceM5RrpvY2pBPp3ewfAuNTALOLSNoNcmIm1r5ak/6tAmLRMPnfnH3z8LOrFeFtUERte2AncHUE/Y
yDCzx7t3Sf4tvaFzdrXIi3aaKEJzOmgPetx/iNp5aCPzTunsut7/Nw/H6fHfXdY2ltbnNNe21di1
PpeV82iXgwGt3qp7p81U3Tkkv77k0znFOikHG26HUtuyvH6PTfrDzuMqGPR88pyiDTSuKW8YRhm4
MrsXr7+efDpXqqQuWEBgtvKthAaxX4yj7md1ile8LvqnjU3neo1xPQAUWI0QKgdxZEwksDjJ/4P9
stSB2caGZ3Kj6FS3+0wnQe608AJs47PVFD/+ZWtTd5ZV6NGYVLIDV8uGUj/whjLyddY93v740o+f
7e1exbVkplntI/oOYCMUk/dqeL397a/BuHBVnO3rhLhDG1UFNNyHBuDXWvWjrzIe+5lDi9DhdgPf
S039bnIFHCpIgT6o9JXwDOD5LgAj2xdlAivkZ2ksdy0ITCvN1kxPArV0LomrOj9yr+GitQfD9euG
4cTFTRI+erc7sLQdZoFDM1IXGosQD+8YpGmsol9NhlrxotiATyk92Cr8gnLZNzBfNrcbXCjj0LlA
HPRECoFhwYiVHT1EPS+ecyuWLsT09OrRNagD6EzXSqAbUGLxAMnAHYq7goVxR+idKPAHLfJFuJkr
ILSijvDKAVduTgd1NaxNKPHarElUwJsICNrUrH8rZmU/SGQ1ePqnBhjrbs0PzqD6jQlot2cOeg/H
UNrtmBw/YSBPjwOtRxh0arZXEnifJLnRwlKRJN/HWsu+d3Hbn+B8OH5Ae9L2konCRhT6kHKvq9Qd
IEJjlKZnWBAX0DHpO8J5taWl0YWFzgnS4TZ/nbiZHyrT1QN4MGdvtp5nm/4qB5J11RDYIk3CPtVM
6ieuyNe5kb+1ZuHsS6QxK1NKcz26o7OrO6GHpm4DsgxVjvWAjq+axOS+moDcK5o28y2zsX29dfLA
BnHvEcdLanlmLoBxmHp6LDrXXQ2abm6drM3XdaYsv6TlsE/L5mpDq3A9KCEl4aPYhKcByHwL5UuZ
F3JbVUpDXbBJHqo4g/YXKUxwyoux/zdzOzrnu40xb0HG6Yy9W8inXjaIJiR5gEfpk+uoz9vr+Ots
hM4Jbq7uqB7exd1eVoTvALltwsRCvnP76wsxay5F0EpXq6AfBLQtbNICAjkHL5JOhaRb/zecFp3r
Edht5rhQ+az3ta4+WlZBzcktALtVv1OXBre7sXCoz3GQbm8yGYG1tK+MbzUg9CAsM+N3hLV/+/vX
5OCrXTw7l6zRbiZJCESEBdOCHtGTjDCO1hO6K7JNW7Dnqfo3hzw6BzBeFQIGneVsS1vmR1DQEMlZ
yFPSZfdi0kJnZucUSi1um3UlznAcrr6dFCu4Aa/zuF7nMCz3JpL+uD1qS4trdma5VcSrkeHxoS7q
FwIxHpRQVo4w70z60udnRwrKQAM8oFE1R/gECSBPp63SS3vVVXK4sz2WNt8sX2g1qB2TsYPL+uRu
4ZN1cB0tvD04C5+ewxfbUk+KiY7tXmOM/krLIn6EZPG9GtbS12dZrsw1CGpBwBk1ePZtrElgwMz3
9g9fGPY5fNHtjQHSOpOxd6L0Ar2wx8YFZguWyv/2+esW/+sWDOPYSdG+rvdG8l110jf6A+Sr7+zj
hTgxhxwyKFDCs6q2EEwf4v5JglGk059df09zg369teY4QlwsQGmZIA9RQV4/4DYgu4C4eOVgbmRi
XLT63i1maX5nC9O0aV/UOk6e2rICQpId6dgdfNJSH2bhwSJZXKIQAVPYPrJgOW6mKwPabL4cYwnR
pfSDiUKtbk/2Qlydo/8wsVVfGq6xT8fqYYTymFcaKPeICRhAjeSBZZKftWu83m5tqWezgAFST2bY
mW3s9TLRH9wucgPB4g9ofRsbQN2ACKwbPbjd1sIEzcF/EITqTTtujT3TYf6swxgpat5uf3phA87B
f6VVMXCpsAGh41RuhphNWwpdvqPLQZW63cTCSM3Rf2Wd8ciYlAH26HjkjUo80xDbjIxriCI/ujq5
V0/4ephAL/nvbp/iGnSsAm5qtgnLhiTvT44Wp3fm4OuBIvPdyASvEgbk1R5MNB64YxltdaNNw2JU
2R1AwlITs30okoEPqSbx++Xk42YcGHhkauX329Pw9fYgcySuY0OmQe8IOjCZwPbDDt2zR/dA68jx
cDT9SGqAK2y7uVN6XerM7LzOIFTcq2SEpZ+0fbBZQlE+kUqub3fm69hL5ghcaNH3pYBZ296KR58U
j5JKT3FvHMSdBhZ+/nzLadkgFTPTDoYm0rdwl41y+LXnd5KZhZU633WTHPH6ULswjBqhGua4RLxw
jWJG/ml05jsu05Isa1PFd1R/leq3mxG/bV9jfo/NsDQ411n561h1UlpaTHZ8V0swQhsQkgi5sFa7
d79fGp5ru399X2JsokZz+c7A6J+mZphCTW/vXaMX1s78EqT1DjD7NrGRf2vblHQvibB3Q64Fejv9
U10QDyX/7UAHc8nS1idtp0/nRn+3q2rdp59O6qxuT/DXIRWaJ//9vm07TEk3cncwoS28YUxPEzKD
FpmrWSVhnMvn2+0sTcRsE+OdlCYmhdPipEgO2TzHfNBbM/mn7Iz8j9BHYrUcpU3sMToGWaP7qfy0
YIJz+7cvjNFctaPhSWZS0H73GmDtevsr63H9/17E7xme+W838XUdisyVOdrIIamrIcaVKM/6ekkh
sqNoc9YdCCoENC3HIwpH3M+bqmkhLzmVdxpemBfn2ue/NggboTjYVD0aJmptGeMFGsp3pnxhbzuz
vS07NqWSNHzndtohURAyjuKo8URs3YmsS799trlxXvay0Ey2q3Jx7Ij5A4Kh59vzsfTbr03+NSxV
Fxf2VGkZiOym46ui0QIoIP3OJq79032FzHkEfda4YHfD3ojzN8Cs/HSSQZQNd6Z1acma//392NJV
1sYt25my/JmZEBImTznkK4mRI4+lzZ0ZWBqm2a7G+0HstB2aiSAPNLnpU1nKTaOGO/SYpV7MMuOy
Z6j3MOwKZ7oId0dJ7g3Fi+1+CGhE3Z7ohRA+x/5rg3Ra23D4rhPGilNUCbmOmnXTvAGi44T/1sg1
kfprNZWdifsjxVyrPvdYcrzyfBkFyTu+142FiZjj+oXej3YdaQw+Dz8UCte1CTzlPQnDhX02V9zI
ISzI4YUEzzcTWGCtM957q/28PTQLIENsov+ODed2KoqhZztSio1scvgHtVritb0GT6lqjcDo6xCa
jQQUsotK3VlZS12a7e90amVWuIW9N00ojl2nxYmse0nHAnmHzBH9dJDZlHY9gJNdk6wbowacBrTN
Z+E0cRhHbQ0AVtyssooVByYcYyWFDfFECtMquDLnazefjBUOCWvw6oo1G8vK4WMdmcDHwvv33rG2
NAazGAEvSA34O9Peg9lg+UObl5B8MNiv2xO79PVZaFC8criEn9ZuwNUjykD5VvfIUUt7dhYWUogE
g2ZGwQMxs+81AU+mhXAErcB9t4rX2z9/YUPNkf1XTzOYHyNfKVEdVq9W3uAN6un2txfuT3Ngv6vp
E490JKV296OGnDL+saHSiYeWVee8Dv2dLizMwBzFn5VdVzsx57vE7d5VBRj0aN4pxizMwBzBb2Vt
nUejDVkrrW6CUlfSH1MxhU5uRadxkOJeXrRwAliz6BClejK0g7T3XO+9zBAPDVNHSKStBjVs1SRW
t2dkqT/XIfwrQBsDK0e0heOy45PXAKTmCTd3PCPqP3lyj1C7NCGzXN7UXCceanTGIPZKjDk0U+/Z
fi59eraXoUJtZAOq2rtUjsQr7WEIdIip3zkklzbDbMNFaurHzsT5FaXm2RLu2eLJVqdZeHv0Fz4/
R82DTslrgyjo1Qv9rHKY2VnJFg9qj7c/v5Bbz4HzpW5adQGR6D1U1fdNqntOWnEfYuZhVsa47Ot6
EbQKRqype0+t1rIXXljJHDxfTL1jyUnC88QgsP1TRvRakcneFg5kS/o+VWGWZmJPsiH61iYQX5eK
5t/AwnRDXlR97cHS5PoaLp3nYkp6AGeARfWcqRs/3KhJt1mZ1WcYnwjUopPaODsTGQ8TIIPwyOXa
ntJcHQVMCjd0dPJVr2f82Yr7bm2OdbLONTDK+6jELWPK2TNxy2iVsloeuKNrO2YMcWibMWKqIdip
yOJxq6hexr4+dPLVGHMOlmLUZEcxdHguHXPoOWRKXaRqm9qXBFIikHyyjV1s18Oub1W8gR4U7Cyg
vD+dbMX6E8dbO96MI+NVdazc9iIxHjtjqJhfDRGe4qdcgF+eZ3xTCYNe8rjtNjITcBwgtfHeWlyu
zZzqXmKnQzBB9e3RGeH84nNCAMnVdKZFYdLIMoSaL4DOVp75wJ8a+xhaWAESGkiBuLHctoyyYHBN
9cLB+n8B1C1ZQ8EleUxq8BihcZ+agbSt8sGwhePnAw0gEvoEnvOnMO1oXej1q5GayUk4Ym/WtcBL
KzSXRsUEdN8beRomVuJFvfATHm/LKN52MbD1ou+3BYR4X2yzVGEsu9S3bMvyBW5LgRDZtKKV9kPL
NC10p7IKO6d8tjSQv9zaepxcCutxAm69LFvYSw6fTlP/BrJmetIB2tmgyWkX6boOT2uWrVlqHrWx
++5wwfxO9k/mxPAcbr/objatR0UOtYnTEyz0wutTqDkkEOyzxBo6Rw9joqBBpSIQ6VzIMWW5+JBj
DfxjjasoHHk7f7IkXWduc4JUJVAdUm821EjiwBgzdmj7BrhsmkjzTRV4de9V0fuNMH0ACfsVgQWq
b+IO5NEko88G0JXrErFlTHXnw6ISeIMJ/C+euWIP4V/mpRwKOhgnmJnibd8vepeshahh0UktqO8B
5NujuDa2XROMmiBWkGiVCHUHoA6myng3jNxYF7Cu2FZx3Yc2kuawhh7YRocwcsDjmvgNr8RWHzIw
ykeZ73QIwm4taunhaHP6AFFo8mq0Rq+8VpnaumlqJGilZW44T7hX17IsvLasmkc2mizI89zdO3ia
hf2mKY4ZS/oLK9x3iBS2vpbBtsYw6kAlFhyiMivAs+GzUWWhZmS7MjZexhFgqSHLfpewE362KoN5
RGdXq1PyW5XFTmv4B9REwRWGe7tHeiaOUTLuMita4Z79WVIEU3Mqng2Xdj5LxborVbGxLR2/kfIw
rfKNLotvdl0cm94KVAxdsrg6QWwT6mJkRyp2tNPoMbbc70BwPLW6e8liJYJ6UBsZ2/lKqnEKe0tt
rLqJTxqsMBQvV1KX3/V8DMeieTIoPUxm9D50PWxVaQBTptiLi2KH9M31UO47gAGyGcfyYCdij+R/
21nOtpaAtls0Cmone4ui0fUMk/g8Am9Bi7VHoAiPozK3jE+P0FU/05a8WiZbdakDsSMD2Dy1Ak34
99BrDyBobrTEOttUeyote4SUPT/28GXUJr7iRnTpjCQLBhqnXm3Ex5xZu0wUmzIqV3yMNmXO1/UE
lKWFeOMhlWo3lMA4VPJf6dWe2shekpadwBS4YH2HgHtsytLcTn3ynKD06KUIVh5xtAaHDBZ3zld5
X50gTfbLoc0+ySmw0UO8UnpGYAwCh1xKG4gPxaT1WKuiAHDPQFfDD6mPkI8bj2VR76ykET6GHka3
5rPJouPVMgMVCnoZNSfIp/xNs1XhFVn9RpT2Av2/d0PK48gQFTNrFVPng8viBAph5dkt+4Tj11M6
Gs/SRNJm21i3eOAPZVlfIpe+RY5aIW05lA5ko5rI+KbBkNa3lCbgMOqsYuYGias2DKLwRQSf3L54
ZDldpw6ucJpGNroGZG+hnaBTejEn+ea4k/AKffhJXK3we1KdNKiJxrp6K3MGyJ4cL2JoLoBlPWTw
HmE4M6qKXYbCWMWm3PSpOEyFc8ry6EBcyIDF6IXK9cxjEXnJ7eroCPYSR9aRDWPrTQhTePiEqFxm
v7lm3/slYb+oZe0Hap4KI7aDkjlPetX9HkfyHCFyJDmUKmGs/c215SFlA/eIPZxLmz0KiKfTongC
w2OECKCzTocKAp3dObPyl1gzLm7FVpOLNcw4gHbtYcqzM/LjyIv14p1P+qdLpgsZiqM1FdsKJ7AX
j0VY2XKl45fFZVN4qq3P3Ow3Y6RDQyM5Aq/zhtKK6UMFbC1dDm/kKsHDcHU2iuKU814czLhAmChR
QodrHj05Fm13xImrlR1bsPKwpmoFHLIOzW7x1PTVa5ugyDSO08mIzR7RS+7NBI3Z4q13M1iuQh85
MLPmwcH2UQ0ETosfsifWA0sMrP4sNTdDxMxVUzjuZqT0lIM25aE8EAVKpK/G1HeHNmvVBnCRfJ22
qPrlRKU4Baj0e4tOXm+TztO4OsopeXKUrQC70z9JjpWnRyrzujwRnkNNiDG3TwAvbQy8/wDPXzzD
k1h5UDvbASF5HF1wU53UH/L2rSdyx/GE6k3S0WEoUcPYjDrruq1hXlFjoDUwu+J0etD6cfITHRKP
erFzB3HGNeZZs6w3pdLnTg17RdvQzrNVWyQ42/JvTlHCcHLI31VeXSYKjSurTNZJL4/lRGVQQrct
SN0El0MjPTpRFaYdTeCk1q1HGznslAkv09VmaIqN67BPqLIFiOvmyjLtzEtlBpMBPd4naNmQ07ai
ySnJjDBrybA2U133XVQ04wIRiPXx1ubFfjQmDKZjPdpwb6417RPJHurpqnqRWfLuRtNzBOX3c6c7
MMAeVetpuXOxab6JrOrgVoi4kCYPepamB+iRTSF4JsMOeRcO9vQlG9SlnmDmLfLtMCYvoM0Vvh4Z
J4LFEI3GKhmASZCy+iin+oUCnjMZYtNX2jc5QAa30pAHQvstZJnsdgatNhYsImI57FFl3oiIHK2I
pp7j1rvBHPam4T5nXf/Q6/lVIzgWIQplyT7rE+p1sbXiDajvunip02p3tRrYgiPIPwSkJ3/VrCm+
yTpadZ3KPVX1TWC62ilL3XXhkBXPoz2vhrexBM1uqDLuTxSbsy5cIE0J3dCoS54BGsy3TMaQunIH
vjJkYYXKYYgYburAuxxu3E4BUonQpRmkJjTiNeYSJCBslzXGkzY6xrYqiO0RRc1LFDX1xZDp5HPT
hr9eijXfjwTqqI0++iKOdJ8PleYNk/nTALh3MwoIGAkLgqkOnHf9qRteuV5Rj8nmmwm76MTNTa8j
tQhSMSTBmGiw5i6x10XKi8CoW2QwGpaXnU44QqU46TaHpfoIc0UAZz3REIj6gonoZfKKESq/TdZQ
hyyuv/OIfeq9OWLIVB6yQpu8tjUBTeMDgr9u7yWF+WBFx4c6Rqiz4+7NsbLXzsKS6bGZ3AjY7c6K
L+3VNTvPSYyN3dOD1CesLEm+aW7+XKhe+LgdwEBckItlJBb8Ng3rHdcd2SFRzNZGj3IuXFB3jihe
4jJFwdJGMc6oom+dbMJM9tsUXgMVyjoGhNKnLg6lwTaETQcXVkl6hrlOeewh1wsnKQLUbD3aoao2
YK8R4L9zVHSBegmsyPJ7QFIhbP97MKYibMtu5/RyTZR6dYZp7ZrDm0Mi2JFr6iXtycG9qsCX5KS5
xhHiyD5C/9qNjSNlyQvNuQOLpmTPLNA5awe9UaJcm0XFg6FDkGM5tNGqWCReTfS3lv8hVCCByVqx
MYgFgo7QdK+pnRBaQudhajIvw/z4VSQi4KL7t4TTH64lvpsDgNJ8UGE3SONbCUauV1ZJGgxDSlbj
BLMryFGSLc96+xPwVs2bIHm3lZXWbhTMqNa0Gdut0iKYYjWs2bsmeBGeA+Xciw7Hrs9Rt2PhK8zR
iuU6WYFoFb0kpHHGYNA63AxlV2801lYHUH7qfZ9pedCWRYsbmDutO4AMA6TwJqq06LREDPQHZg9w
jFIpzLtq5wlvu+XJtNxu3Tim2NBcUxtNjxBk+/Qq9h/lG5B01RruiqTyu6QkgQsU8fPUiWibO4w9
ZaPKn0B6gUUKAA2BgOp2wBpRwuLc1F8cGI48AczUhIQX5TuvJgrfJOFMfiwG84PC+8uPW1OtJgds
UV0zelAz+9bcpi2vn6nO2oOVmvqRUkMPZFFL7K8WqoRO1x8Tc4RuZFsNR6sjeLgyMuu5Qnp/QqYj
V5Wqp2+4XZEzTh3UiuCWoB+NPpl2rJsgqmV2yusbWGz+H0XnsRw3EgTRL0IE0PBXmHGcoRHNUrwg
JEqCbbiGaeDr981N2oilOBh0dVVmVibjtGIzGP6LfrZN3HGdo70RATyMI+5QeuimE33geal9orF5
Xo7O9WVu+V5zYpVfN2cmBsNfupqEBzVN1wFa4qlsOgvngqq7TsHE1kYWTNbB4iV6pq3A12e2gi22
RFGc0WpMz+Sk2efCKteQFTFRvhkF575kWnpgNmPA6xUrz2ahljhfZlOlrZszWS2ZnZZeKS/V4mYJ
przkt/WCAir69dKsXpPk2s3i8e5DYSm/OWIl7R2C3ghOOzPSwVk39VFmrHTX4bC8hU77y+3mFVvp
0nhVEucsQ4/h8+L725WOek+wQiYddiGcyQ2082Pzy+IdVL6JDL+ejtRttvq2bklzRLWPvvDI2vOH
PfKXgCVjIYMfyyjmV2JWBP1TYfLIl/ZhZbfidzPbeK82fX8k5qXuks4KCi7mvPOeQ9OGKqnylabE
z3t+XNGJeNZFGWPx6kWOz2PQ2CDc62rRKqyVVyOWjWtHCEas17WZ3E9aN+lwBmbagqLvPl1byVtB
nVD7Jji+2VN4N7bCpXhwjI+SCKw0FPVXIVsUu51cI3PtH5tKvturfxSLFd9TgfhWTmvriVhPiqWQ
ULZPBvuOsaOtO4LhrIlb8bKx9XTCo++XxWsVGZN/841pOHrtbJ27fryZjZ0aA7kd0zgGD7nRuLQq
9vrLG0se0xZARXRe99gavohFvu+JUBU3okkkcj/O8diZb10Z/sJFeiSx181TdD+kJTvjGNUrLDWY
iuaerPAXb0YiTNfLHGy/xpqTuYUpi/tdUvhALnrcnzEkX0+OUt+wIqgPR+0dlm2/Rzw2j4Wpv0rB
NMdoGGdKck7mqYyrJaeYtiVL+IHxkzSSNaqWbolLf3kUZj4lZTa+BHl+MqVlJaVFJLUjs6fcKZKp
DM4TVZaEuDfaOyK+cVeie4jp2d7b2uOrxE0YsDf7UnaJnZxEBNyk27L+N87GmznXPze1Myn1LsBb
SXTnSbXmp5d3iRq8h2E3k73QJBs62ZPn7Zit2jQ3+7RfZ8/+tJvtV+1vp2EvSTqrXzx/fWk2pvXe
uDfjQ/afM7oNkWPBs5uNpHyY8/I2y2x9GplL8rhpWTfCZ7tN7WBwAH7am5EHNxJEg0PjVWRg+eIP
U4jxe8rUmrQkc1+b0dnJWdjawxpu5gv333Ax3HU5d4vnP/VNN5/wvuBo81kjoxVh7JbZ8uI1pZdQ
9r8XSx9nYz0XDu3Jsp12XcSqw27TkH/X1nzxTO/oml4dkZZGr+1Vt9Fwh6Qvw7deFf+ZS/MIFnHZ
9vGk7UFHbAjI1DWtvytCQ0eXh62vn4mf2lOzEqQBl/mj5RQyoX27tQ6v4mINZ9Q5CCzZSovNBayW
8B5WY2r3HlMMRGu3nXW0csUXYk1XRSeSLi039F4xOFt3d+VhrM24HII1AQ8SsVfSwojdsPZDaPfd
+5ZJ5+Z3uZ9icfSh/A2f08C/jX7wlZecd3JAh2gx2u5lXV0fm5ASFmC23Ej1iDDdcP0au7pkvSU7
gD2l0qzOZtW/Ka//1Wf5L+mFv00NctiNpA/mff9hyOHbWYrsNq0CtwnXwThTqjjog0PXOS9Ga7yG
lsOGjSOf7DqP97DlBfMIVcdPmq9hPomRClE0qkz7Adh9cz7nxj81a75imLxs9p8Ke4mzcDwPXPC+
x9MPThDJrKa2u4Pto+pxJgIBFqe7Goxyl0W7E1u1XvvhmiH0Xy6zh5LQqyRr9PRfW9pLktHYgL9M
OA3Osn7k+mtPfmaZKTHe9QyMshgzVSvAiWD3DGVF60xeQpzVNDIV7lHpVPUci1ksBzkK54MAgXxP
JSM4UFVQdA+sXblvs1NmZLixr/3oQpk6cZg723clm/mn7KT/byau75dJ9OsY+2FdPAyN6t8yjCZO
3tJnSWs33pMamuEYZovz5pZTdwPtam6LjTWH73vZyV4G3ley48yc4HGXhdNpMPe3fWPdLhGLKFOr
NMotLgpvyA/arI2Ept1518IFxCzd7R97G03i2L7+ZMOoebWXVmYxraR42nNVEBtQGvW1M+bhnX4D
zKEXGe9HYcpfpt1ZDtiVrL/3Esn4BvJ+tvU4gIbYw5PnV+OJtG/jb8u4H5OcHIqo8838LFZjPFpj
oL+KjgpF+Kidto5vvzaVoc7GaAcEc4rWWRICO7Fmkq7rm6fab+YqKV3D3R6VkVUpyWz0GLqpxlfD
G04zTdgHsMtQopAa5HFzy+qtFbisRF3AfCdUsGDfOjZewm3oHPiMZuJZo3F1CiXW2ChDYupM+i9+
panJPnyohIPVjt5jYfS4rUx7Icis7B39otmHOhIlkf1VNZHfcuyx3LHpgxLXKjhVjdiOdKbELnlj
ZsS67asH2Y3AVkoyjpR6YimN3qXMD3YzN6kgIGCLJCHKl7l0h4e6s9zTamVZ7KvBugXzWF97rqjf
ncYgSRQdDqC6wrHSbfECnIr9ZBhq4audguPYTHPS9ojUp3rckpqrLoUAX563dvPYO2EDxfSxRq0J
0zhiIBXenNXAzNAaGW9q/KJIxtiM8WDIsnsZglCkzuovXjxnQf2yhiM37Fa3w8OgWvE8DDJLCspd
1AxEXEUeziXnevbHPxAg/XmbR+OVRm8/Fi0N5yrb/Z0eP0BgURo/tqGgiw+rXCfzJAkSK4z8mLWF
eZn2uT0OjavfeHnxoFdm8QOxVV/Hit/gUAudE2lmBlYTWxXSU/Bk45OYBf9z2W2dlE6/QjgpwTpo
KdY5NSCKn/us0n/EsJY8wKL/sQZ2yPBHIFehSrq7Uu3n2q/0Y2ONbR7Paxh8+r1vHzCp2y4Wlgz/
laodv/veLE/dvuxHzDLWo4liPmlBFA5r5+3nhjn2t+lvrRM3pBGfM0I5Tu6aL9eisJxT2XIxmKVJ
08jgfCxsra/az/APDIJSvFsY9/yatqn9ldHA8KfRzWMMbZfXmX/suNSbf2inETi3adzgP6cYi6MK
LNABsw1PbFnu/zVlUV+Mod/fam0OFrEmakJ3UfuWxlqFluxHZ8NvJShR2M0Ds7SAeSqrem82bMTu
iwcMOopEcvoaG+fhIsTcvxG92UVOaIhPdNdrcFhdxyCq0tFp7UrVJCQw5H9Woyp/mpkenwarnt62
YeqaqFin30Lmw4Go8yp1Vd0c1CSGyPSqIJkW694hhv5Xs61whMrotzJVrWW7T4GHCcCrALAsfhaj
UaIsmVpwXC2X13Aoe1CkOwTS1OBzOiRYImIJM/bANtOqKoJU98ZcJF3YWueM0G3eUD43oFSWNWT2
3DtBiKgIDsp4DwNLx7O5+BcMl0YZ22s78OY1IWNTZT9lPQUC34beyVNzJRQKPyN/trF3KfVvqt52
CxgjD0s4/w4sb0zkaI8pD4yFuGIwtsStfRXEXW6XdsJ/iQojqJ/nRcnPyl6dR7MhBDooVvt+rsST
kTW0JJPSz4WUa0UIjktwRmhWcI6Gkf9QdY5OZhpFynF609y9JzcTf3S+PeyB/ByGAcx6Ad8L+6GL
xwZXjal71goKaLFPrr9cc3sHuC5LesP156KNYy1pqTJ5ohCrZA/st113C3hC/WggXr7VfbEfa1CT
GADjhbQvmdSL/wmvlqrSeDD5FNHuzCV2HnMbh0335Wj113FomJcM96ymDncC57J/M/JtACD/ELS9
n7IYzUzvEEEpPZPeGkUCg73nUmLrNmnNlkCKpjnx00kkEcXVHIcH0Qj8D9x9TAn9ec40UQs52rCk
sISVOtiGRH63fy+IrRdIZkJH19etpzrlhvFSeeRXMEZ8Bcp/sMBvGesMoDht/mm8hVmgANOSe/iV
M/MxamQUz9LIY6Y7rgzSbOItt/7rZbNF3eKwQVsUtMHDxxI4l70w7DiHB0o4jb/h35ooDyE3ZHBa
RNVGA7GrtEttiXHXjL9Jgau5NAmfNrvxW3OFRmhUjWikrAB7FTKaxllEbp0tp82Y30O/K46mgzTK
25yzzOsfQTvdnFzc7CH/PU51G1kWzSFTfryRJOc4i4n97a7GQ5Ob1okvOH/eOcvPdl65Z0vN28kb
BziMjVZpsNsXlRfhdabLSUVhkO1egMk6FilrlZ8oqzHjfNQkhktxdSS4VubkyNVKfoLjhd+mtvxY
M1MmxLIe5nAnw243L8Wd9+U+TdUWdjEEtAdbqVQiDbhYV7Z/mMwZ5pfdhDRbN4gOgPANECyaSGbC
nC9Ayun96QrxlE3B/ODpKnzLM4Utvjm0Ue1MH/6goURQE1RN+b2FhneoLGjvjoyZqDJnCYneDedm
Myo2m+BTW9kFT9PezGcvXC774IdL1OXDX/7XOgp7B3Ue0zjr2SxlK80zHJyZRax6LBODgxhB4/sH
soiNuC82N7antUq50i+NJvJu283XOaj9tHKr8KYCGyTWrZ/y2Xtvt2o6mZ22z22r/8sGg0rbF3MC
+eEmpXB7rnwQ2FJYSywGc01YNpnY8e5laun+TdSlCS7QZKgrWystMH5MWvbFUiUGgsHsJmBGxg1Y
LOGhZoqNCFV3XriyEqeUYVwTg3XuREHio9SwHH3ABrrbXqu9g6I2eSvFzHJ40GXqLEejeZjsDtd9
CyVC5ez+yWP9rC9G5J2Od+zxVHonBqI4eTIXEKS5m/TjKmJi8LCFCXUYr0V/zJxsxdK1/TnkG5Fa
NvnTe9jDUG6rTudxBhjqXQaGsvk2yyGHn1QvQVHaKSepfQ13qEBPjb/5inAC8gMLrMb8yULwHbby
2UW3u28vs5xkqAwdKdX8EPX8vk0de/fwZPFW+F3iEbd5JGtVxE02g55rNDC5W8czyGTquDbPg13Q
VNONvDMJ1Q+OkXXfjKZXd28/99W5z5z2zPwfBs99BR891WlvB8Ypc50prcIeuEfB8MOm7+y8wAaI
WoepDvafQW/K6z7uGUGy+fTb8GfuHj9gr7gOq4uZOQz5ZuOR8ljhsR7o/+i+SV8QU06T7K7cyerJ
6jLJbdg9DRWmfsHKucr2Arbe6t2jcCY23Kwysc3O4jjR4sre8jm65i/6nw5zoXp+LhknYmWhdQFq
+iAi1Ewdj03JLFj/9Hh+PHZttR0bE+CLLeTrMhYYpeT+v0XnztOS0xixiYgxwE5MT7PBTw2jbcLx
8FX3qmc8mHDqcaduxPUG0MNlsqTu3CsEJlaR25nLcUPmku5++1tmpRfz5nzhUzldp5C1swYotJS1
TCpj/udjYBAtHi9WO49MAApDleVWcNC4PYaJOPP5TlaJ9qPtoJWlYxXJPuXvxeLcZrF18a7Q37uO
83f12ofd4ddbdftmT/MhaORD24ZzbGZc+sAn77KoW+wQaiOqXfebR/HbazjR+NnBoJXyu2/3Y5bX
MauLfyvyn+NxMD76fVQRPqWweFr8Ca0tLad+Te1FF8fa6R/dpeHfNOeDMbsvZp49NKuUcUNc1MHT
mk1/+oGHrpPQLBaH3LG2f5s9/Sv0fh2Ixk6cNpjQBvR2rUkzK62/UO4Ts7kZYpstulG8BSRutpGx
ulbKTxBPnau8w0ZWOXnCGQP8ThNOukN+xGHf6g5WUXG14uSC43sejJoUjYouLfHr3brSU3YP5Tzn
Bw+W+q3o5H4t884/qdEpjr5pYncZOtXZqgv1yxdiuZo7IrnSbabXrZbzZehoxGihMqTF9bD6l7Gc
gz5WQ9B8aXt2/hrzOE34G6AQMKyVC30bVBW7HsiX6nnfuQinljl7+tOGtVzjxXfyL87GeNjWRmav
FRg+yFZVNqdJu/vX1GYQDIur5jO2kkOD2eM4H8NebBHk6XRAN/NdFa7/sAqMLfqZJVC/kebVk0r8
IXWyfQHnUinRd0h+Rlv+htMlS23rdDrWwZB6hC+eLHCds6iyDQOnABN2Q4YkVHUZ37C6u5WFmf+Z
G4Mmam6o433p8iMWGtPB36b9uFa9/UePy34px6rAKVTNR4AJlvum0v65cxd8l8FW/JtHG3ZlWvtU
r4Y4zVg8nkrSPF91QW03ffyKVIuiJQoHZNGZN2s6PAurC6n8ok8ISzSg4zIM0sYV7+wNFUAdkWo4
oIDw+WPmluWhuUNrfCbj4IelvM1BPm5RpbuywnMtyB9HIyQW0S/VwVJK/BzaPiP8ToV2HI7DemTi
2n/AEjcku1IswdQGVxxtYxznFxPmiS3CxbGJ7utk6pgb0jg5zvYWmVYf8BKULS1Ps+UXWCzjy8fC
is0f19huqFmsWE4hfh0lfFutnH+owqd/vKUbFuCMg00OGkLal0lOgwDHbVZ8le5beU7l3VuRxTzY
gZw/PYkVT0Os3mECZHsL67w94KCPZq8oq1u4BPWrptG+BWHtfDJ1O6dqVGUsMe85NmtgXFFjVkcE
CGFsFl1ic2HavaOKpMdPO9lQeT2BPRmQ3a7nnJa1Ex/e4MFBqhF66YagILwj5hr1tAuUIe8wzrBF
nLAShFNl5yX0ARnU3qRupZcjIeB+bAFSJKuoOTpTXfjnnAXisyNV/22Mjkq3aqZQNObwIfylf5lE
Ic6dE84fDlvBz7UPhO4vFlLqbATKrIHS8NPpnSMRcqQsTEuRev0wALh1CIbW2VvOxDxnZKfZ1Z95
q9XDYpvWtbYs9SYDYjE172habZ04dbodEzUvmB7v00ktXZ+sXiVjFx1pbDStTpEWba90iQgRe3+c
TrhcgSRvuR97wAGPfc0FEw2+XfzLpCxOO+ImHeXEP6eubfKpSimePVKrwB3y/BBixHsNtswFSTSm
6s1zvfmyFOV4ZDNAnfFHWeMyR2JU2sP66O2dd7S3TBzLeXJfhczIa9rqMfXcqU3HvB+/MLKyuBZC
+ehuhUgZUJrDDBAcBfZScfPMqOoQCUWDZWQEwsGWr8HQnPDT7Q4OOopfJZXyJjambI46gVoAGQeH
f/MZYZeiDAcrpgJcc3Mnxj6xptBLAr8kzWDZGxQohf6aRD7EoV7dqAfFTYoADx57NICbcncZkzp3
FjfihNI+745JWWPO+BWQjXgtQmCcfitkziaz2aHk24zYylEPw/6Mc6rDImCRQuPCK3HcQTtVnndO
3bUd8uqHPTkOjUy3P5QVyyaQC81F1dgdhYV2nhhvFLz/KA9OGdQ/QzQVD3WQefHS70DqK/7XS48r
0sDfISaW4jcIEZW22MbiheG5ftRSVmHi+bmMC+JU06px17Ou5jHmwfNY17U9gqWh5Knr+ehTrx5C
p3Muc6H7o+uP3ZeUsI3WuK1Xy0ERGflTUT6VPpO6GbrTWdShft9UbveJt0l58xCF/fUwJ4jgDsvY
8tcnqw4X5IAgw4hWdQ2n5xwQItJu2/NBM/hGorHiWqNB2ewkcFg96LPwxaARWcs2rrKeOm4Bbt/b
XD32h9CsH1WQT8d2Mo5YXL9U4XLkNUmo2kwCw4JKFBpQqDFq9JjOWl98pH57Xic29pt5DVndTOk4
Bxd7BVvbBFTwfsm2+joU5nA0K+OujJZ0q/0ZM9jYHQKZ6Mp+DCcqtW8ac9KUtHa+rF/YZ6MbLL1n
vqGnQc5PIhMcPVx369yWkWXYj3XfPBerGVvG8loX/Uu2Q3H00/NgM6m4Y/8YGuOEFKl0zoS9Nsks
5+BQVuEjmSjjg08RS9eRiNkGrjjOjOIDnPNYl+WtHnDlytDB2XZxE460os7M/lvW6WDapCbrFRAL
4jAVlXtDv5ufM6dZHnaowBDRG7ytffLoe9F5xr3TvQcuQpwVw+0L28n5wawXi3IS1syPdfCO3bf/
w5ss/9x1e/WitbTfJzczwyRYtuFPD1T1MCAbKg/2rEj6Ldpea0ATxL88nzp49tvBTREqWhEt2xr1
E9HgE5rleMS59oCvH65qBuPKrJBU4oTDB7BbRmx3qvH92xv/aPt+c5j63LlIZ7LPQvh+LGV2D58N
1yR3YSXNpuZulChZCgtCshnua2eBF+jTknk6BupwDtWg++tYoXK1GWau2yBX7tzaBpKt6jcxbV+9
W4Bb3dVz6NW99wzH6FfCkPTjQHxkMnZsTpW075dl8baLkgUqSoDv1LJovBfpOj9hqOdzHvjzURh+
8xtWXWEadUdVVMWeFes1eP2jcAM/dMikBz57cgLFh2EmZB81cN6dqg/Sgfnaghnd5uNeNh79kbPD
vHpNEW+lWI7ge7Scnhb7ycIbBFklM1IEuzAuLw3bC39Cwq9eqtIaYZQ9eS1ngfjEW+pfTan9H7IT
80MYSsKbG3/qEtHl0o7KavJp+QKj8SM5Kifxxpyz6Le7cRvMvLvkc+ikW2tJmJn8FsA0AN+428Ur
oKNLS/4TWbhGWS3VrxkQ65Dt8kNYUNtQpM+YZWNmoCA+ArKfb3blUitarx8PI4Jniv+8I21fuotR
QiWRXbXpH6Be9XHDqfM9G7YWxVIHiobwP1kzim3TQsipUAdPXHb3ZVLhdLe2ZCpQomZVdgjBNRY8
+8oCr3RgKkskRTcZj62txr8BdzYaoDk7On3Tn238071oRmITc5bKx7EJ2gNi4y5agyn7mgr1wLat
dwTHD0vWPqv1HZ1m9UcIbNi7cmJFYIf/re05vxSt/28sFJY/ujqVTvtVhp0E823C68ab8jTYyuMx
2MhcEoPn/13O/vYB8PRcOv56kSFe1IvCtWQfjeES7LU8m17AvFQEOa2fM6ds5japrld92AhaPVX7
sqXN2k6Az2Fz3oOZuIJsspF37QXXOAJeIfLijQIzoAvYhrPV5dYlnPhlGZ+HtFzb/mNuFVms1qYv
We51Z2PTH/4SugfJvHDsHNHEKC3fAOsR2we0tqFpykdZ32Ufu5u9IAJfnoZat/82gZqrriYvXod9
TUbfDY5t21EwCpZNWtrS2FMSqU6Ru4j7+/Vol5sT7+a63Tl779WYSxazQ9aQOxeyXzF/zHPFuN1h
36zqrX7sasuOJ6WG2F1mF6DTscEd9gG+XZfOk85Hn7kch/6VXZL7cBt+D+XgA3/Xf2lnaSpG4Y5n
7W3L1VE9ogRwmFcIQeSi/dgmaJPkifQBLzKWlZVxfPKf/WYP4kqPfrwAoH2MBZ6Y/uiYJ9MKqlv/
DU7sYerHqSA60ojIzrbJVl38H+6c62jq+wd3hLlt1dZQDeD2DbuA0jCVTibf5VcdMGFZO9RbtSVv
lrNNr1O1IgzoV+tHfu/U3Qq9FcZ53B6b9Y448NCJ4Yexq59lsb2QRvXSS4/FZw120TSXGuW0tffv
g4GWG9zoUfme+eDvdnfSnmmmrYXpfnAnYxk/rNRT4cVW1rM7rxbQVvYPN+uD5DFFc84L5Zt3iHOy
j7x8PxqjeHObCtoIwm+py46yS9M/K9u95eyLppODGNCT5XLDFs5JbWc/EXmBzLF3T7SCMoH1LU62
N73mi2a9zaSaZ7IK4trXb35v/81l+7qw8Z5v9y0WOJMdru9e8iDy9+nFs1wvmRtdnCxk8glUZHvf
IILwLEn6mznsyK7ES45S25Je6jaDjERPgMzuNT/NieulNEBBfBi+aCuhD/IK3koIzs38asBXRlk1
FYfZFk06bLgwyjbwE4AtG0fI/NcwTzPYRl9Ea9VmKfpcmHCO7TDj2rfagU5t26CA9LAK6zIB7roL
YCkKsk9yk6dUl0TlAFn/ZIN2e0AdLONlvFNuY9Ee2xp6tlZudljcMAdq9FFKtay3WF7e308y8nxu
sdtaGOvJVwgUBvawTowI3clv7WfuasTIaAx4mMEtQ8qO1jQ3rnORlQeZB4jYoSijsqz/E9M0gEzY
H4YqTw5A8yULxH9VieplsLY/Sky/XDINItpc1g4Q+KQ0MN7Z71suciGXl8qXb1nnfWLZictmtyAi
Jb3DEfnjbmwTu2OieJz02Ka1Hlxofb4Gt2B50lvvd8m9JcuVxnSyQjI50gVd+mIyIjQJ/7LG4c1D
r5ig8tzpHaosmhT62rUuHzOy8SI5od8yF3uIIc1JnUcohi6iJOFWjy+tk7/iO/RoGO5XMZcvJEvc
N4qyq+gz0rCp3XxCpKD3TSKXjYdrMLn+E/39Y+8YcefVn3s9/KQmDYBMI8kYmVZXvPYb+vn1x9yg
/xR1pk/CNnN6dVs/8Ub+rOYqLTbvTRU7GhLvzR7dx3CnbnBA0YPW28O4tecp987oNl5F618Rk9zD
uYFh5xouV2hVJbWufiJOO6FvtBOxum3SFctjpQb4AVqGQxiagKjlet7tXSAn0IjdsEdWJtiqMHo3
nvgW4Vc6hu9gTElR/B50Bpti6uKLc6qOuMP8Qwl+WNeAxDVETaFZPBmOux4QvFSRYKyLpO288yK8
Bx6vWWPqVwvOKvMLGGTl/TC6/Q3NcZZCaSTeTARPYwVzwnedrKH7MZrtLZsQQvdkvUWZ1RQH9sJ4
5/32753fi4c63/mgOfdi9uTMNYHl61TFoShe19y85JZ3LKw58YTxLnA0rTySXBEjOIBisb/LX71R
pOvupMzNFLaaHZ2p89+Lu69HE3BhZwh1kO7ztyF4kmyqIazR9BVN/+xZ/nPGXsI2mQdzNj94LGtc
We5nqPNjEaoTm1nJVDhnFJDUAXP77KwMtelCSvay5wFNfHYb55CJZu+OHeTeBWqZtkMhBPbRgzwg
lX2HpASf1S9qLL92r97ihSUdDn7zz5xRHiymDTY5NB9dVz9BQLMCaoNG5oNiC6cpLhzzP6O1HLWl
7xc6ImUuOVaAvDxpXYSODWLUtBIeJPjAUN1j0uwpYcVYvrPp09HkNps9xogKAmRzGtR7lsatqnru
TqJ6Gyd4QpRPWlPo/TcuCNx8OsmbaXT6KVtdOJliVqnvKONcBAKIAct91CLzdGjlRMGRQfgbjYx1
KrMJzdWASt/f5GVZecYq9Pt0D8V/xlABCmdzdwnJr49qoN2z7MFjrM3ecbg1ofP64a9nydUhLaHJ
noy95LznYBrKblBG07ZNHPnZNZ7UCLxmVXq6sV/xY5UVfG0ID4jw66OSovsaIbnOMOHtZcysrxLP
v3jCnzcJmE0iIQedIkCx/sydgR6ph4NgCDWHA4j6f5VdHxQN39Tvt71n6hiQHwl/e7E1zj2hkzgG
L5i5j0ME4Pe2GdYhQOB03FZlXQBdzGu7b+5lt+hI2wUgSXgwJqCHNhk8GzlJKH5Fr7DOs14HvzsP
cntpWnhDldHX2Zo9ttKYH6VlXwwGpRRR4d/RYGEzzPO3eXR+CwMosJ7YLJp9vR1ETTUxjelnYVVZ
Iv7n7DyWHGW6rntDPxFk4qfyrmxXdXX1hGiL956r/5aef1LNW0gRmmoAAjKT5Jy916ZHvvTLAhpQ
HoRL08bk6RvVD9BGFHoD6q6V62hboaZ02fsXSvLRcrBYK2gNsY3raVXnKN82lB1WjT92yySKo1Vp
0nLCWOEh3fXyg5Nqe3pNA/4Kr1/aozS3NU2pjYLBIXDFQ2UEP8Vo0/K0RrZraqlQN0Fk5+S++Ovn
3bnsjfXVc4AQ56FXrr0evyweccpqDVVljz7lUlcFuk/wVU+EpS1lU22jtHkc4t587HD2kNqoq0uD
utGqRZC/dTAavGR6ox1UNTTXGc5qcOXKCfLIfmBHo5idXA091jWzQAVvFe6WPfd91gb6OjLHu0zr
n1Tqvgczqr7ZcbtXLH/vD85ZQLV3kCb3brw2vfCYZ7q3UmlisYgpqBRs84W18jl29Gdg/8aBZ5IC
eNf+NNL4NuRFuKK8/tAL7WtCsWRDO+Zv6o1sYhPmNeL7IMu+8IX1GNniZDuU/DOWxEU2NBuvjNjl
UCxfyHOShtOX73jjeAY54ik7EktV8DE5quNjGGVUTvLgxCfFXQ02eFXpco9k56/VddRjsj90VRHl
t7zOiqD84jt1vkgy9smCjB4Ef/WiSoyj2rS/Ka2fjUGeTuGFUG+Fzr2V9yRZc6lhtgUWcmcajNjI
pMAALNq0362KlrSwQc/HlbLwGjSpnqKeQrV/SmExLFSZnYamPyhRm9KRphAvLOcQ+GyPUoWGTOeG
VLVr0Puq9VsEzTvJIeZaunSnsCbLQX8KYsRmnax3gkmyLEfli8zUB8LdXhCkvPQOQaEqcPTYrA9n
geRCZMVxHOVpGIdl6QUHLY9OaZ8K7E/WrqEGhMn9TphnlX98EL52GFh8S89CJ9B0R7VoKaWlCdo0
akl6Dt4F4tiXsB5/Y5B8qfQMJ1fa3zeu+asynVdIbuzznezeM9VsabnqXRh7VFSss3/mvrRktBrO
763EsrxlpNFBlynNKLsxDtGoIKesAfOyqIeB8VwgldhAzOl2SmiB3tbM6qsZWflD7oXYvNBVIXzz
ELsNls8XkZGAOUfwrFeo1Gv0gF/pc1Qn0wzFg+mq6V+lzBrQR2ynsSufT93nIj6BC40eJW//X0oy
Fs+iY7Nl9Inyu2qbduPlHT2+hAGmZ6m5VlqXhmmdUimuIv+u0fA1q0qKldrE0b5vC6PZV+i4N1ag
GQkNeEvZjG0IYVUrk3RNjTr18f0uqvs+O1uN2a9QhQ6eR1puZ322t2mLXFtiCuzvK9WiZxvqeLZG
tayxx0eDwSmGv2II2MvoIjlmYS4O/y9P7dY2faM5evSy/pQpQqgFAgSW2/APhqD70HV+1KZ1jbs5
g/uQZz7HBw5HZEVFbNmJOA6JYy5Ux//dqXq2DFD70ca2F3wavl6GQswAM+SZRfHhTAGc9zRsoJUO
+A69tPkWdhijLx97hiYiJzSRshLC6XijHYOcXR5S4CDmxU6jhxEzbA0+Ra9gS+bAGROgSKgJ2/Y6
2R4b90s6nAr3oQuvANBm0s/M/xIfPtygvhsjYff2mcJUHZWq2rRjiCZbk8uAuMwwKA7UaRcoKraa
g2/JZ4PtP6JP+3n5Hs5d2gQfBOJiLPPYcA5+8lpaX0qVksnv2w49oZn0mhJXtB2io88KXxLP55S/
MHTc9vDFmULy4b65vWJbWgR61YvlIWZ6FyEWvvapEFdwJjOjaxpLl2NXTTov8I6W+KOZv63CWkJl
SduXy3dnZgqK8+8f/n8jIlOt+yI+jgXt+aYRy1htdpb0NoZpo/lWU2N525kmkx1cGSycwPeOQ/rX
otBWU9lwKzREMR/H1W1kyGnoHCl9mdDOfNQCn1Yd31HpXjiZcuVhz6wiYjLTi6HBr9XVDvqmfgOz
Yq3r1/JeZyBR/83LD88BiaWRRb4BlzZq7rUw+W3xAY/sDeHRaDa8n5HqI6GUV65kblTJfx87SjMb
5fpYH03xLooHHV9HWn0lpeLKw567U5P5TMFSoD4rYWjq43jnmyU1cvTfPy4PpbmjT6a0VyNSZJdq
HxLXWZt6++SE/f6mQ0/D5voW8ZMTjg4MQhs2Q75WUiu6clNmFrlpqFxW6DSRgXocbJfPCL0FXi/d
Zs2u9eXyn587wWQyl0U62uDnmqPWqMkChydKSyMhjiS0Hy+fYQaupE4nsYP3DKN2cnSHwWcr6fpf
cMv6v0wKd1uVIsazE5rlYzbm9t1IHl9923idRrkh3qna0YTPZg9USVWp3GdQ4dCcFu0q6a4OW3Ee
Qf8bsWGqkxleeWVdIS5wD71U2EJFW81NT4raw4Ubv3moboUWf3WyYF1iibgyLP7LB/nspNq/kxEV
RCoVvquPjtVr90HV5a91a5R8nqOjWRArEx9cmgo7l7LfSwC9bBO7CgJdrOfLuMk0HAYSFLfZd+sU
+feDESnAYYSDZZjtQr5SoeeplGe67h37hdxEeUiDl+I+pXur7gWy5kF5QT0/nnJHlPc2IneEUaV3
ZEdMHaHG8q33db/RcVvdy9EdviRdFlVLhy3v1kcZtdab7q0eIvmlbToU64bKFrLrim+jXSh4wjub
KmCfp2wdMmH4J1QBlEGMLlo3NZb4vlecQ0Vd/ScNAx2ptmaIUz56SDU1vvg9RX+3dRSlDvEgb0aj
mgdnlOfmc2ytM7/SF0h51HVSqcPeGbpg32kZmWAxMo/MQiEJb8TbjcLDQyG6fI+zQdkpWhbWy95q
8rWtpeZJN7UaubWOUYwZdNJjD9NcwKhLFuzNuR8JMuutTulr4+mRvLOhb1Sry5Pq82lLN/Xf5+/3
SCzqEufgSCpSSwUeG573PFLb3Vw+wecvecOcrMZIVBNZqu3Iah8/D/StK0pg+mukmL9MyWf/5bPM
vFPUyWVomsrutOVJwrelTBAvtfiPyn4rEq+XTzCz7KuTy2hVr7ULeFcHGur2nqrT8MUH1H9l5Z/7
+5OXSpMFZDxY55W/fRtySAvgV9r8p4y+Xf73M095miioKHkOVE2MR0M0j+PYb2McW4tBmk+3Hf+8
s/iwg3BKSDV2z/9P7ARi0Lg+63tx6dx29MmrpcqAsQFRgC6ZvJEetiiTr75+5djiP/rr/66AYOv/
/e+IUNUwlsgCR5IQlyLRmoeuHTYO2nkgPEmL8MeR951BDNkYD+Nb1BIWpTSxuym7QXvNRj3Zjlpd
/HQ6ZnB0Rl8k1AhWDaJ4YFOmuw3btjyR7UZxJ/UG88nRMneBq646ZLZGe9qE4dJZfbKiiqPvW75M
+U4uA2eXRV37ksMEpxCtqE8IXSTlRtX8o7MQ3qt5mGxEexbij8JdOlmmbYtIZKtxHNpjKnH1lmcS
nlZTmPFUP1/qNk04XEHhnUXxlNZG3ccgpnBzW7JRzjI8d4uOHouSV4UHl6Nu6ef0wDHMlzoU4PpS
ywEdneOjk9JZ6YA5f+CbGilFhnq+Bd7lfpPUmY4on41X4cbxAynJCB0JJrgXmlruBIyD00j5MUbe
X2jbDOHDl25k5UeuiYQbtzyqHNG/UfDSvymRU96bnh8T4Jwp6c72h2hJOB3N6NShjDYUBuSMJnu2
4pq4g7yoxxdb18cUV6lKuYOomy1qu/FZH4LyIAshqcO68mAN8U+MWS4KYVPkkCOUZBei+/wqa5Hd
mSmhgDR0kBOjWASV1QiAc0mBpUyiVqtcJVwp0mkw9yoOohi1czYVaouz/iRB9FTi7ITZQk8SOYOh
B9EazTNVcKWHQ6GFIoeVFOKfHKj7uNKNV4rB8NFE3FCoC3ysrYOzrxvUZ0Pj5Me6povvJJlYGk0A
xSp11ZOX2QAPFMozwtb9Ex6o6iybLBZYF2A/Ww3yojGn/Erc/DUW7uf7L8OcLFIYnqJoBFt4VKLX
PE2XZfTuyS9SfYzUe9E8DMG1rIPP11pjCsEX2M8sF+zgcYCVuWhVmOKZ771fXkzkeWfzyXyf8u+z
wkA0a0AL1mlJ7lJlSJBqWxCxSt0YsLqp5ilq+vTZjX1zjfw83xhKUd/liJ7Ri+DgsS3UT55VaVv2
Fu6vRsfUm4oc50uUZP2WInJ4ogOu7tDZCmVZKgM4E6lXpbjpZWdMI0gzxxsSD5TJwURe5FoKaCQf
XS18AOumAHjDmWxFDacfjAEZ2EFvX8OoWzR8M8QU1xv3yiXMZFMa0xzS2DSKkWFuH4TRvbSV+KH6
2g7p9S9FLbOFpOm7ytt8b6fib8OkXAVWcOUzfWZ0TVnF9K9q3cVIegRQIem7YIwktOrKfnruRTvZ
h6CTIXEx9e1DwT6kxhSR0nsHyXTlts0dfrILweRS40fmTdjEbwlWP6u4l+21g88+k8kEH0al7vwI
6FRmJw+BFzyIkm4iqqv3ukPhIPRihX55XdQZEpBwbxfubY9kGlRqRIgSKmr6IHPrfp8qubfrqT1d
AbD/VyL5ZMZPE0jBhSZYmoRzcGXuHzXZRm94Uf2XzD9XpH2fj7kmzuUysfGmYYwB1eeG8b4UGIQ9
5DvvyJradaYF7k2ZSSS3/LvlUI147LTk3DOJCCHFoZMh1iFw/coomVmop3mTlH79yG1SeOhhV68R
DvTrLha8IAb0TUkh9K1qDN2hUkrzUKtFVVw57+e7WGOaQSl1QEddZdsHU76AtKpTTAL2IZXdjcef
rErZUPW60iOpFmr5ZpfoeH3/KIsQGmN345OZfA4bnmjsDi3YgZbryi5yvrnRz5wtuJffPnO3SP77
5AeZ0MMcTYuAKSVPl3lWtE8Uu4sfOQ1IPBlIhG5aicB8/3umSi3YM9qJfnQEoK8xtcmcoKt0aFHS
XNs7n5ed/51YEMX+PYchk7yOBygGlVPltF/Tkc5yqb7J/gzYckn5UfsSCFaMkrwzXW9Rq8O5nOhr
z7fcTjH9eiWIJ2hMrPZHXt1vorOe2KAWiyZSHmErXAHQn79hPrvIyZobikAi2Q4E4rrS3MDpbzdV
WfurFhkvqoOkwQjWqutRIzbp8lX9VzH+7JSThRhgv5cVTqEfG8u091VgJN9o8IcPtgiqAyim4VWU
5vvglMGRhF/KBCJMnPvU98s7LI3QgwG27oY+6xelq8nHy//q83ePmO7KbLTmSkhN5WjgmC1BZ9l0
LJVrNejz0vfJJU93ZVFdJ2UhKEvG2l+FAlOLqlfWPEvzhwZg5PIlzJTYhDFZePGlqVGjuf3RdoIv
2EoQk7OvyDFRSWlsDanz6RaflRy/fanIKx/3czdu8oHZ2Zji3AIIiOab2brK7cfGRAfn9nFzU8CP
MM5n/vD5XTVoGDqTGouWPXTZD0UenFufy2QZGdPGsMZc6Y9up4F1DrY0bFayzn5UJkBZozVvWhjF
NKNoIOUv1GrwsLX5wyaqveq36sBn3G0VEGFMFl5TlQPDF9YtYocXcDho3auXCtPvlZF1XvI+G7+T
VcKLal2xxzE/EqVqrIBmJHtnNLAOSd/juzDoT35Va3+jsuruMVmrWzNMuqOXALOxcXfuQi0Zruym
5sbbZPXI8ETEpSkiKm6o5MsRdEYIOxT++Ovli/38JSamQUZoivo2xbBzLDqBeLzaaKH1TRvbo3Co
7l0+x+e7dKGfV+MPQ9qmWih1wwUzEclD2sBAUcf+Wizm5xskPE7/Hhw/XE2WqzIecwqQHRUlCDgA
Nzba8NKDoQAXtwLBf/lCZp6GPpn9YqgdFwP6eFSDbtnY+KDkd3lbf/n/17Q+3KVC6oplB5F67Jpm
bbX6MuO7qbf89W3/fTL5zVTPDUsjLcOQ/rIDVEr1JequvE9m2v5iGl2EkxC7aVGVR98LzFdrZNRi
vgg8H4S8Q/s0qdCWQ/IkhBP8L5xGZ0UBAmUTvog14Rrt+aP6221XOlkeBO4AR8l89aiVTxKmjwC/
THXmtoNP1waClMwqY5ciRyo81feWzkqT3PjPJ7O9j2K8KXaqHr3aF2vN65y7pnesg2/2YnX5/8/M
xWlAUSK9yKw7YzxGKbg2/IIloNzLh56ZHdN8IsMZMjt1eSGPtPSAMOxLmw/z1tpcPrw199cnM72m
VglWxeyOjhsMv0WN8XJJUkF1/rCrJM0f3X4f9cqJ0P0SaL9onAS8JnkbPjW6Hk6E1uBkwxrhGxvX
hQ08mCEwUCjOd5TgCL6wZCLXqQWQxxlBV4SUwROq66D6dYFC2lPhrRVNOuwA6GKPDKV+R2Su/QMm
h/tOT8t9tv0eDioAUJJJUNB7SufstLbn40DV0FxbFY2rsh7ha/WYpZdYwlCE2qLuvsa6r+ywumZP
SlSVuzxs3ZVCPeMwKFn+7LT1sCzq/CVPHG+dYxc+1FbmfgWgXO7ZXuL7dzqFd4Pjn4pcVVcSM/QO
OF702wplszETcvBq0zH/jjbADSxBaMvtLM93VpgPiBCt8MEds+yYR732o7diHRdB4o6HmGyHYaEn
VkUjrA3SL5ef5cxbZxoE5SS64kh8/Uc/bpRFrgIPCSINvWQUhkvPDJ4vn2ZuxJxH6ocltRxArRi5
0R8B5yG7Lqt+ESft98sHn7uG80k/HBzfNDumhoOP9Nfc4eXso4bIvuz6X5dPMPfvtX9PEAOZyAog
kscutDSk1WVzAjveX/kUmnlvapNVMgT1rAqtwxM6qsiJG69dj3gWN17hmEePeI+VFkTliz0kTb0I
ysH9fdtVTRZQH/Cs6EbfAKPHl1ZcSCjQShRe2T3P3bPJCqppBHtqXV8c4zPRSrGqp6Kwrrzk/hPi
fbIvnAZOmarm5XGF6FajhLYuY0s8BmUzPkpf+F/NXNe/R5GN08Hxk0fYSBZV/Ly9V+0w3ZW6A7G2
wGKHFoQsH8VSJG1atnLG0Kv3pchLtKOuvoP2btzbbdihixualR72ktvvkoVx+fbPLNJisoWpBo8v
aoPHPhrPiQG+pvg6Aom+fPCZKTFVTRWa1liGybROAv87L3oUAAlJGCkufFgWt51jOu0c/A8B9vqj
2nrQ0VUdvS3ud7jBuQOCWlXyKxczM0GmSqqxE5mZg+49hllw8KrikEUhq6JDv8zQxEKR1Q5Rwnel
uRYee94Ofza8JtvkwSSLC4xmc4wr7LxRE6uLLkdzZln5IQB7sZCaCyi9b1eX7+TMUJhGjWEbKktA
0Q17tg4+slMjy6U3gBHhpgIcaTv/LmB+wzup6AkGCgoc+UZjE+FUupivCEO6ljQ+dxHn3z+swkCp
c9Xu/fbohM/GMC5Nksvaa+qzuScyGWteJrOsPPtKfYnGA9eaZ9zLZo0jedHWv4Lqtrfhf92tD9eA
SbzTSxhYx3N7dUz0hYoJJ0H/WdBFvO1ZT1Z7C39cDAXbPuhnY195Ugh+6K68p2ZmvZys6DI0vaCV
AFQZQsfQ39qQfog9Jq1KT4flbf9/sq4ngWZ7uiLRXYPaTzM42mZNfIl1W1lnqr4tsBAlTjCIYwRg
28SwxOY+0F9v+u9T5W0IZzfDcyKOZe7cY3c680CMr0RNXGv2zDyAqfa2BvhKcpzQSe+zm+3gNC9a
iEE6sSDWSqc3r0znmZ6SEJNBhGstxFgpiiOhCNb3EeCEs2BXbt1DFoG3TyBX+jr60N0JQDpjGw3C
0pwIo0V/69trMtQsgENosKhgQf7F/+/Bnv8ZwVi7/KDm7uNkkGnYdIPx/KCKpPjBJ5e4M7qBlnFP
K9Pr4SPcdJqpNFSoAlhuTzkkLuNojY0IB1lxaFGsAMqT1+qjMwvjVCRKa0hRbM8guhDJnA/mjQbz
wsFrd/ki5g4/+RhLgzr1VBzLhwoISSRxHlpu6qwSvJo33qbJ26OBQmyYlW0dRNUt9OCLRvJdq911
tzXuxFQKCjeqbCMbqwC3auPZYJYcdVs38ZUlZWb7MFWAQkYAgpyw4mY+3ESrjgbsxG5AHK2iKbtO
RRPqxSirgLf+Jmf0mrR87rlo/74PFaUXdXaWlkfp+MbO64s+Zg/Cab5cfuwzU2SqzSMgJm1IkkAB
6KxJ81toEvxCkr93YXhtEzl3BZM5jvuKoAGcdUd0BcOqKLEy4ib3liqWxys7n7mrmEz0LE3MdAxD
+6D42rfQLoqlcMATicLaiTz/e/lWzTQo1KlQzzRRC9nAsw9+i9WWju0WyEAWwGNdKpAKFRiXV6bK
eT/yvztH1ZnsHPOE5FXfKKhBh81DBsvBHq2ny1fx+a1Snck87/whBFhfnU1J8HmJ17LD7xoM1TMF
7bYznM/8YfeT655p2h2lojh7F6gsSqOHLHsXhLe1sqFe/XuCbmgzPU/84WhberzoSCpdpGWTLWpf
XeKsumbfmnsI598/XIeI+tjwgBgdrIDtNNgvcLG693z5Jn0+KdSpxCZrCX20G8Qio/OgAkiIVWKs
Bv3Km33u6PLfv+7yFZV5XW8fapIpBYA5PHORc21JmhtCkwkt1aAHdclsU3XVfTZtbzwUxOOc6qpQ
d3bYuVcG0nlIfjYLJrM6dwGX5l6BZCFvIVukf+K3DKJw2hfbwAfjcdOTmOpb1BEV/6hbGmmnlkfo
L1ihso2HTRuOt71b1anGJUwg70jNdw8Z96bFOulHIxAa78qr+/OvGnWqWKFE2spoHLhPoK0662SF
Okyme6++i1vkWv6VzvfMfJgqV8AWjyJzOE3vuVtcFvdJpr9ffgYzT3oqTrG9yM0yG6ek26rhUzDW
JAeUUfCst6yzRged2KJx9vXyyT5/kav2ZF5Hqt1iiEGh5+fhs2+kwGftk5uP38gnIhgnoOnXQsWo
s/rKkjt3dZNX+EDWAUgIg50DbRoJo3pBbhj5WcWS8fDaF6ASLl/Z3BOaTPvRdQK/JHvwCLAdt6xV
/c064+22Y08m/YDBoW4H2tidVgEr08RPRPFXinwzy5U9meglWD1f0/3xHC73bvjtz8Hv3pIhuFIi
m9GYqdZ5JHxYyUdrAOeXEiPpYVzm29+o72MtbX+mtVrfG3bmneyGiF0d5vuJNGzvkPqMO0DZwwlO
Gb7gkJB4EED67vK9nJmw/2XFf/g/ilR9n8DfhDpKQT6REttPRp/lv6oGxCd5cdkDFFnprdAVX0ui
//QWa4Z6HpsfTmm1djA6GZRtMXwpEPuM8Z4M5cuXM3fsyQu/85IQW9/g7q3+i6OeUby/A/Hz8rE/
nTv87/M5P/xvr8mDSKk9ZV/Kvx7BfXr8syTtNUHabVlyffkkcxcwWRFSPc0s0JsQeKtvREcvkqg6
xb11ZYv96azkEibT34kLNOh6pOyR9YO6NDY4sK6sm3N/fDLha1XNzmBr+LnwWG34ffSe5FMbEyp7
+c58OlL575NZH4lgDCLdIp+lPFU5QRNpAYSohFrUL/VEWZV5cuVMcw96sgaQZNiSLuq6e18lFT1s
Fl53TplApZgjcw2DK+/Kzx+GPt3DD6MZaLkEFJODZRsS/0gxf3/5Xn26LdL06aY96OoxcKW097ZF
4Fgow5cQ8c+K9/ye6IQrJ/n8ievT7XvoanZeAObYu0G/iCLwyZYNUOxaWW7u9kymckAYieqb0sUp
J58T+EoGkW2Xb8/cPz///mEmW1FvUny1CVjwzO9gLKBJDQSNlFkeXhlCc3/+/PuHM+igX8IiiL0D
bk0JYCrU70Y1Lq+8pOYe72QaiybRClSG7l7HjQNSa9Hoj1mMC0UVV57t3BmmszlO2H2ypYZjqi5l
+cOJ4FrKewbS5Sfw+WTWnclkBrZtGGmuu8Qhhve+Vv6K4voBT9UdxLytdLu3CG7V5VPNXcpkNhse
EcmDbtj7vDcPUhm2QE+e2955Mip1c/kUM+Npum/XiaRQHaG5+wRCK3vTxUinyOa5XD78zGCa7tlz
p7BHHfnmwQassa5NN0BRl92kqCMqevI67qGqxTq1qUOqeritMr+GBGOavwe7F6fQkNfapzPPQZ8M
KWTMXROXLlNCKXB+R2QyvlHGMLZ6JdKTaFO/W1++XzNnmn4dJAm5RFqbg7Yp9kVxxI8bQpxxjSvN
+f/0a//zMcgdmywfcFps07BL7/Dt28NeWT/c8XWw1bdHuLdLSJJLZswyWxzd5W9jQbTDQl8SOb6k
LLMKFv2Cgs2qWokDqLCv2d7aFqchW+SLfPlFWTWLZvH78k34vETEv5wsQbmtaCpmyACaYuQcoMVX
NH48IgWJHGwPrqoaVNmGUKBhMsIzjLGAJ2SNoXnbEmJPFini1nyzCrhLcXiy05+meDy3m63hWgPt
87e0bk/GEw6CoqPA6R0A2u66HGKTbKLHgVRNo3HvEAr3VxaQuRNN1iqnAwvbSSWEfWypcFK1ctgL
NyVTSgtsechtGcBR76y3yw9uZrabzr+vjgI/lW0C2z9kTfeYOWe8PgaJm449/bpRvCpvorL1Dp3h
PauJcuYHP10+9MyKPv2wcU02TWFoBQe3UgAEqiao4DNRMPGaDWZJaw0QdUl60TW/+MyaO/1wySnn
OUHJ8G4c0puCd+HLA6LZK0vI599pmm5NVsWmdjrpjxx+tO01GTBADKw/pLwGyyLVBzqo1saqDOB1
BNCWkDkBTiY/el37nZbQ/xO3/Hb5ts6MBuu8xn3YSKSyiAiN1YNDEVko/PFlaMqVa5wZ19ZkGetF
MJDlUgQMhpZQIBAcoFsMwoz00VgpobO7fAVzD2qyDsELSIpYxgG9FvXQ9N2TGlR/EKFfOfzn8lCe
1GSdyckikySTMvBKSVbcd0zaAFWbZQhJ1dWi70n9IhUw46Qw1GAYATofzfgmXAonnyxCJFDajV8o
3EPAlHn1LmNjH3nXwE1zD3+y8lgAjavIEMGhTIc/oihXih78vPxUZt6R1mRXNKgxAYhDGB1qDVaH
YkTYiWNFPvgVdHpnJGH88nmE9l8L95PXpXleMT4MYUuAuSVjQTvwonHenaofntWuC55j2Zkj8TJR
8suCalwC29PhXdhxCczNydpyGepqTjBTSmTWTi/r4jWrU8pVAC/Hldb741PsQbxY+IDkCV6W0R4B
Un4CESbARLK1AA+M//ZLUFamgnnTSn4lMgK8HFsxrHbPJKYma/Guh3L8mdR58gDgmfdIJYJ0owOt
rJa1M54zZly/WyE46SvSvrSvtZaH6ySV3munee3K19tiI41Q3RQVKQRp6tfbqiYR3LIl+v2YuGP4
muVmLKUNG4s4L17N6WowlK5daJYbnOCQjoBVBjJxSMqoluVQasu86SQRykb7MuZJAgTTI8r7nDts
u7ZxCCCC/Cr9PDl55ah+B3ttHhqYAk9F2MSoRk3v6PRWDzzFSQSZGI38YQdQRUcSdpYlAazrNE86
sbSKrFhTDzYBsjqV+yCjFEiwBi1dW8Qwv+9K3G2PpmkxQIq6c/6ABJJor5S/WaEU5yg1VKe6zdal
bsjF9NHDj/kZc12A1iF8wTLfXDvUftFy7QmwkHH/CDe0/ZPxJY871Rn2pVagGPd7Yv1qzy+3dKz9
va4bPtkZXrca1AzAK4FfwG07csmeXMuOllIBPxz01EWJgc6/60aWblzhWd/6jhiVlaWG0coqUtz6
bhX9dGwfym3o4a1eIDzUtJWIQCJGtaGuVRNHJ5MgKYjoypMnaabtMq/hLZtdlFbLHIo/Pw45L3mV
dKLF4I7Nq1J2zWvGlnVVakO8Z5hWqDpEphWLpBbjGiXf8FSnYfKo677/O4BgtlczhyAQ6WYEF5Ml
IFZ6HfiEVTOovwVD2C09Ai6jpZIK80HEbr/ntVkdbCWK740uq82F36SMGMsPeOhJQIdPAw4N9aUD
M7KM66z5UQFvgl4cwjwQZiV4Kw1V+ED/JXgZvCJaUZcBj2/DKyVDsaESubQ7NBWOjHVyGMruznV8
w1+QZqv760ZxSXkmsLMbiK9LNAo6gOIXTRVZO/KBmpcxivufoHzHNTkO5Z+yU0k+IdyKaEsnMzz0
v5m2qA0tJmhaeGDBU7V1AcVaLljcrDv6oxG+JI5tnbwoLh/JLTCJvEnSklj2xM9/1Ll1fpdGdfMX
gaoawDCw1I0RmfoBMYOxdnA4wxUYvX1Ewtr3ALLLLkzFe1il6UPdJu0OyJBBKIGiP5ZgNR7KQVF3
Wtlr676utH1exdnGZ16t0jrsV3qkGbsWXRZpEJV8CBJf3UcKUUEyqf1tLNph1Zqped+3xrbtFCJf
3SQ17gO1LX/bUdqtemG4X3JdHY7gdd21xOez5X+iHMeACDU2Ce4SieQZkyUpiiTdOjXho1p5cBo9
O4isVtqF3jj11iXS++iaVuoTdNy3zkprkeuTOp6vWxV6cO7Fi9gNo40dWN3GJnN25Q61bi1zVw7I
7utcIc+eEGU7AL4ZBM2fDEzrzpP5XxS42tobqqTbuaQhrBVbavvizB3trNSIFnyH2U8+cjoAGIr+
t3D7aKuMfr8vSlk0y6Gy6lPXePkfh8TDr/agkVzqh5SPrZx0ZaMI1+ycipUTD9EhzjDGpmon7tKc
wDMo/uoyx/uDv1M34QMSB79R+PzcGXRpnzV9UCHqaupODxNIIXVeJ98Id6Rs5TbKJsduu1Y9X7cQ
2DvGCkYZnuwWkL2tnculmtSPQVIp6yY3PLkgGyoJN6TgUNIZWP7fIeSqr07fR3dEcfrb3m5dnKBR
SlhhIw8dRsr7fKCjNBbs8RviPld2M0AA9NR8jREous+VtFgWlaWvecLBt9wOVVT+xBiR9FacRsMz
EVaGvbmsbaJHQYCZKzDS8QkDQQA8VWXtUV2hPbXSAZsb+cVWMX1rE5BjuFdqIPiNQAM6eFr2g3Ni
T82xG9ylrKjfHfJdn2j6WgwbUMbrUhThix5X5MibflYtm7A4M1cKiK+hKPY+SaQkdqgRfERyvnBe
OV+9Vk+eC5aNJwXO/Fbh4BvL7JU7rMbeEZ6XAtXaJ/Y2tqz6rfWRMCz7AEA+rqjq12BJBQJDaL+1
iUciVRN6b0Bn4WUZKhlWHqSYykQ9IyIrQ3/ShrteHdtXhyxFen++eUiVrPjjanlwT0BL8E4hlcTr
tpO8Rj2xHdjk7OPO1xZuJ9q1Tr9lVzk2QrlC6Zs7vwuTra2oxnetCEntI3H6/zg7j+XGlWWLfhEi
4ApmSm/kXat7glA7VMF79/Vv8Yz64YpkhKYaEEKhTFbmzr0GQJWFHtzCmG1/EIAVWw/KNZY2YeD+
iZRb7ZQFaSlNjOhuiDNM54vCyR+NofHvKhBGC6PIwzfdA0K+g77uPQ24Yh+xxxU/Wrub3vo0ZgtV
Q7lMpeO/mcoWE30nsu9XqnS5CppJ9O7SbbEOhOw3pjXoaz9L63XcKZNWek3sW9AeWzB6OOBqg61v
fCeeVr1n/o46UO5VeiokeH55APmr/QoqjrreHSfc6WsVw3Bp040bKshagCJXUsvB88mCLb/A86uf
EvN50nILRNnQHOI8LDDvzeQ3O8F+LtXTZg+dN1qN9E1thGtWWxvp2dLDAH0T5dG0plGzvp8GxtLr
4YFlVZ7f0oIxtBtZi/hBCRzZPPZo7PGldWxpcgcQ0U0aQO6O8KCEqDMtOtVhwSYDA6JNXq97hZKD
r0uOPGiN+pir0xlLJDHeUwNkd7TA3p1Ckqch9JpV0PoInYeK1kOvdvIHG0ufVWalzTqWcfQXdjNt
d4asjmZoMSiVU9yie7eWU2MYMHW9VN01U+TTHuH0tfkrxTFt60UFGIS6gOsrS+cerErL0Hn1rmoq
oH2jnbDBhN0OCRCQsAom329Moev7VEd6vzB7219rNWwGLNTb91I0p31BxMCQyaOA8NKT8Ebqjrsh
5Iie3E6mAHiGKrc3XM5qvJ4VtmV0oy6mgLMnHSyRL3IhhyO8BuDynVc0/aoRffEOixov+YDtS8Iy
za2HeiTOFKJii536hmNTlfn0O2jL8A7CVI/GqwAO1dsRZ2vtRcM6SZS6o8Ya4w0XGOmWIKtK8fx3
TohCbez9Y2HTdt1yX00o6jYSz6qkjr1dUmRhvgTJZKarNO6sYRMosgEbnL8Ibqa8lSF8lNTEXQjj
PGvo1F1YOv6HgtHwm8xaDohU01apabWPZIhRWZxSLvmkF3BXrPGENzXUrQX4ej25UXeiixh8P2OC
eKM5WAAppo291Nn33yEoec+YNPiYPyTVSxg1Oeh1gc43Hl21IqIsH/in3WNL2SpbESq7b/gqTvm6
yDr1fqpxgGqE9rn246LZj2413XvJVPyxWz0jxWgUxp+m7Zy7Mejy0/u3GkYNEUF6FdlGiXt2LThJ
pd/C+QXjIEZdHspOs2DVZPrW12V2dDEZX0k2xBXO2PJANMxN2Q8NcEogb+4dILE54IieyKi2+yHl
5ybrT5E28U2i4hffCrEJCQ3jXqNYzXrwCsGEb+3XUOLBf9SNriMGTFp7hZFxej94FkCxisuEtA3M
gIvRjdaqAgrWVBj3Zu0BPa6+KxvNf9fSsIAgCmn4EZqx+56UUM50w7W2qEZOphGZenJxYTniWj18
F9yacvIxqb4qbTV8d0gqZws1jNNvYqOhW+jcB37Y0Ou+D1oECMviHAarZVk3OhSyp7SGFyiFYT71
toIUnoqoXMVOMPIfSaJnLMwcqMixdks7bnRndVjAFNWwswRgWqvO7zRD8+58P663WmtT92XNWU8n
3tiKMk/zVCIUAP3aTd+YDPY6ZJ1sLCC3u6ktxwMXLWdFVJ0tvaKqNwVgzXXNne2mHepgZQ+j+9Z3
7fiQeLEOQsvu9gmUgVXV0mWtZXG+5LZpHjRXhXe5mUKhxTthiTHbiB/aqU0oRmaTTrpVcGGCGxqy
1b9WfRLexemUPsUhTaXmYKMK8cN2zfYrN2VG3naiTPKmipSGGzcKjrHT+u9VFYfQohx/RXxRHsDx
Vo9W0vXbvHOCQ+Tn9gopZbtMSpzCZD2F312p1c8lvX0QDLFS3jUTF+O6MIatDy7qJ/RYugN132zc
pVfn1QvNcj3+NGZ3Tzzk+AsMA1pjYY91s9R7LqOJAw+nGyvNAxDhEt8OMnZoyS0gIcLqTO+zKDFu
tAImOym51Lj3+lPEyPp5E4O0N1rZ17+azAp/QmXgPtCC230rPBUedC2isceSmFKumRTyZsCG6V4N
tCEhcQ6IPfEZT9dBpzzM4v+74RpdKbdpzSxQfjeMKx1A5BKwLEZahtX+jMIif3NauEyYwLSEc5kB
hpcILJMaDqZW/zs9WbbaaZZEWzhHU0lok1tvzL/pbXAFdBbLr4ZgSdX8JIb12mBZag2edp0GgDuT
EL58gVEE77jF4iYAKQECftF1U46ayx33ZRbiwo8zhnZTj8W4Gr0cJmYYFN/SAhCpCVuFwMTWgaln
JU4AHE/5B9RoA3EO6GSc+4qj6TpiHXHM1IvGoW0rsSfjASGdtWxPqcLWzDRqjKq7HyJVDcvKyvI1
p+r0EeQtLntNZO905dn3umF4HzW7J+WXtr1L+q7BdAjo3caXlXQW1TgRX3gprkcrSCEdSe8wMgj7
EH4v49bVftJZN+SbXlNyT96Cc9lUE3VZuAVAy1t/mH44iQdUujOqjlJAPcXLjowLZBMHLdLCdPI7
eBzuEg/LZN+FpcBao4gPvSX1bZdH6a6I7fGDKpG34MKWmuhvAKna9HpuvA5gGgS58Zc1WGAE0ZG4
x7AyIOkOcQi11is3VWv42LPH9QYx//geDIRB7JNJDRWkNG+ShomlDNLU8MtbZwcW0OGIjOr6nrA1
X0rEuxC4IsZVuvFDhu00OMRaQjG16sD6kMzSJXFtvmx6qouR7ZagM6mfLSI9xv8uSLqdEasElpHZ
PlljOYABjYOXcsK2ZNnbmFXokKzo+sm3blpHG6t3jZXrm9bW9C3cE3UtrfcYqHQcT3FsP5tRaTCb
O7XJgrB6MDOsL3SVqLdI4KlDk2y0y8OwffPtFhC0yy6dj6SgQLC7667vxwPM1ARlAfZ/Ky6I6ibE
ZnHDpbsElN0Iuumb4q/vmjR0dCd0V9wGNIgZNfcMtG8xOYIO0kZRjNatDUzncSg67HlbdkXYZ2P5
XdDT9WgOE7C7pJHpslJdclskLZbEyvTXLRf3vc/heDiJ7veVquOV8k4GAdynNq3v5z9bnI5yMEqR
+1IGwsIxp7df3cgFJGMI9lB8YJcyRbKb2e30xw6yTlvqRVrdYJMV7givTDwytXjH6h5gwNbdkXbc
9puMlfOcSSslRoosd0VBW195dB4fVTNIQFeus6R26z6Lcsz35Ke8b84oyjsnDsOD0VbqEYRT/kML
e+PbJFxnN0D0/UMqzlsVla1B7PXMadNmpwhY6nJttaIruTWP4ZtbAUIvtCh9lbGZvlS9XfycXHPY
u90Q7yYlqa9Gtji2k2s84cElVsjyqj2WbelOj0BrdW1u3FhC2Hc0uUlIoq28N8KSxv10YNPyy+TO
6wfihjwJkx8s6eBuJEe9Sh0dSEnpVFzIfUB/qTW5rJ+k3gShLNaxD8HN5dqz6QqixkTkf5wiCegY
qpBQZoO1tWPXXiWmKr/j7ZdsgHzUf2PBuVtCidzEfaS4tnvtIYrG5N6KKjTurWp/wgxvH5PK9Y4w
JMed1AOCsWm0yZ4IH4NX1ov+5GPNem8l5LIrY3TpHPEruUlCzX1DrpXuRnd0nuhQF8u0T+0CN8sG
zFY6TADGZATtIedy9VfJLH3SSPjjzIIjM6Wz4s0ddLUjSWku+5TbXUwGbhN0Tb1NSzqFQWrY4mCr
Kja4gRbB0U7ybj9yU6Vvu5vKW3y1o61bOmpnipiBGzz/ORvSYgXFDqZ1mXL3S7IgI9fbOGsnEvrr
1NmYKJo0kZCETS3vwTLi7F7PC+OY0pgMKcjql9z14FrxWTaWUfi7YqjkQSSCC6sx8o3pl8z2jhq6
2zFwHWKeIezgt2g6CFiIUWlRAlaURDtV6aX7rteBlzmW/j0fYWMKhZguScL0d5m7erFoIM+9eqXj
rTNSOaumbrKHbJzCB9JQerxNdIrVZt1oKEWcAAeWsgBZM7RttojMflphJG+sehm53+BoFbfGEGlb
ND4N/NMhtBdGCOETn1U53mBC4JgL8iDJevQ8fauXqtsWXc/hW+KgvSwGBRHA4/Zmdl79w3Ki7Fs/
EBYPpRn+CFLZvqjeD8nFacUtpIXT9h4Ga4grxi2+Ae0zp5vkru8m+55kzI3LFRk/y7zERR2DgozA
LDN3DU1p+74Ph01lkvj2LT/YCM/gDjjE1U+9Swh+2gasWpaqo9bH/lPgFvLZ6ZrQg5wdt6BDoLXf
WVVRbhsfCQLIna5c2o6Rfx9sN8N+hXWdN2V64xkZIknyEDArB/miNWZ0X2i2vxeupja003brVAkS
31mc8UmyDAogtNGy9uRdkhTGtvBBa1akcd9gLupLLzXbbynea0+9BrESeE8HLhTszRM3X29Htqa+
qTPiK7eV1mskpvGRPHW7yExSOFMQB7fc5dTW9Lppk1R2u63iwPwJuXvatm1F2nX0iv1QV8GKG1f0
FIHSglVFWGrhQr7i8Nbeot4cHpSCHTnwveXW8lIn2fjY5q3Q6eeErAUXvVuBC9whqgzlYKmeuz9B
xrfJUjSt8z3VXVd/sFMGeJmZWfBm9Bk8p9yO38nBjGguM+4h24QD0MGVpxHvYrScgoXc+fbSiL3u
3Qhi5wWwT6Uvcf+NfpJzFB98vvAVy36MKjHgde8xt21PfhL2a2TYNuWAQlpvuj10x6KsegnGSH8L
JozH4sJZOPCo3tBlePmujjp5jHsd7EKcaRssHc09mPj0L43JzjGL7UStTAXzu8YxOVywjq2dH8NU
zD0xPOcDqgKmkvata/X0FZN4F+ar41iPnhP3O2cc4t+h3qV0SkzeRMxam9xuKKUna8jn6gF7zPa7
nZvxLla98VfAI1sKvAM2l0teZ0przqx03GHnBIY1iw66J+6tkd6+JoAhzMp1F4M1XGs0Olf4dGal
YXIsejNkGmmk3moPA+EkUgEzua/ybKAUZTSbJPWSdYBdB2AsyOpRlGsEhbLYjZyD4EjTazVe91SR
/KzGN6slj6AAKPGF6SHqdO9Zq0qmsu7ITTdGgkBHNTgQB5rTgRUty0etHZu3wh6q23DsAGtZ0rhD
cOluIybYJi/8fDPGkwUwPI2WXVYLShiNdmSToTDIjY4D2B65wOrW9zhxkptU6WIALGYku7EMK5iM
QW5uI/xgidGRmmXrnBsGwqOwbrhl1GyXUAHMH9wGDeYm8c9DGNUeD33BwKaxD24U9vG2xPh1GUjK
/THFV6x4MMqLRFTvxlBq31Sr8u00xumOlnMNh34be5ZJ+YdhjLKbYZDuwamD5BtW/NVLa+DLAlom
W4i4oxYQmTonTNLftJnh34dCo4YyBuEmdjR93VBB25WjFT06Wsddn5a1pab1cpVwiuIoPGlfU7bM
vR9J9ZBUVhLpl83MmOBGrAItwBnKsPt1AtV0NRZpdmVZnPQrn02RWZ1+1OoA6FyUHCyrBgoBKttd
YdHt3ZOMI/MHHUGtOvLQ+iIP3PwlQfH2dHlBnq1Az6r0bamTNPHM5BAKa1vAbAcO1Z2qoJu0/5Zl
4IwjjeqzfuTOvPTs9LfhDFfUPGfUD3OsQY2jdxiIITrYjdk91p37nS4faBi5ZV8Z13NPmFXye2GA
Y7BJXGmpFe0sMyJ24zwM13oQBfni8hCeUSLMTR0bkPGWRsaZhlazXDkuNkKUaafXr/36TCHAmhWj
UE5+aCcJ5rAvnSfMvNsrPRdnBmhu5lg4FVWilhoR0OZFLN0lF0MFRfPy//65Cadli9k2XME0zPWu
yQ+AC9OfKVWSO5EO6Z/UK71v0KytvRQwQGH6evet9AI6S8ZypSJz3ERGXT2NfZYAHrWmvavJ4krX
3ZnFNnd6bF1TN6VLAt+sp9vRd//GrvbSq/iPmPwN4/s61OxtPe0M28vDcG6Q5yqfqR4Nl62OKpGJ
I6fVmFBoex2H7q5afe0Rsw0kxAIOvDMbCGhkaNG99teW8Q/LT66oqv/zqflkhxKzbWJybJI+oYQ/
bYXOH49q/U3le9TxoqozSeqjS6FtWJE+5fT06e1ZKtxa1prKJoi4tlAYTSmKYtY0tk++rLt9h8D/
ijv1uQGeaYEs13dDrYTXCFWRRtNsYeffZfbza0M720PIhSUJUURyIH8LUsaJh48WKMJt7PvT+vIj
zuwgczNIhKdDm46dsyepcE9B5JiX5cPXfnq2ffSaWXhFwQosyVqP1kNeXWkzPKehnRtAtq6MZZjU
2SFVhr7JRdbjdJ9TKxcV+PmWnMmi7cdyMQ2EXHVS24fYTYwvbezWfDpGAHNJT5gg++S4rnvKaPCO
yAK5V07/0/D873S3xGxGZWXsx0ONCWzVAfcgqWdnSfce9LitlHmdreB1UxUYkzi9sil9PoX1uaN+
lOsErDlucdJzf+ta9Wh3+uvoiyuT+PMZps+N39osqrHvqJsjcWUq38zx1+Xpde7fPv39H/1aEpuU
f6I4OoK7oyrabHurWgfll5g+lm7Ndk53JDWUDgGYO0df2F2wNCqA75m7KfX2ykw6HUX/+6V1a7a8
7cjmfk2l+OiPd2REqR9PqyJ2l237dnmIzgz93L2sLwCTEKc3R2o1i1F7TIcr//m5H54t7YjKUmEZ
ZPPb0NgbDdSW7mvWNpY+96hqS9kMbQg4ZajuLXGvTnyyU24eGN3lUTkz7HOPKhwwMYBMLHWknvMM
YOWvnXs7umKPdWw8X37EufGZzc2iHxzZQ4k58pxxjcentbZVJ9aXf/3cC8ym5mD4KtfAkR6Ub4ew
yxpj6XeV+WL7jvlKcrS8cvKeWWFzk6roJEkZtbY5WrW3zLSXJsfSwrmyiZ97idmp3pk0whmmao4h
x9xCS/IXIwhfijre9L289qnPvcFsL+2ClJ3NYZ6a1abJvIWDWjHwHy9/hnM/Plu+IQo3nYCuOTb+
SUvaYmsZuKJb2YX6+NIT5h5VJgUSKicVG4Qzrepxa1U5Uuq3yz9+5gPMPapMzZkMguEGGcQGVB9J
6V6uEWdd/vUzK2BuUIVuc4zxsG2OnQqW9clb9Gs9cPrczrBAI6IL02iOWfnouQ+687MM9rF1pT3m
c/W9PvcztOpGjckUMy21vtp4jY9Rpl8VB0oGGdaMbbSLxqpZXR6kz496/b8uh3+OsH4yKSSCR8S2
eISUXI/xWgrz9yRN6ybsQvHb4sBfUxexrqzoc19lFqtbcZTmnQe7FQnTndS0g3LDK8yhM6vhv0v+
P++SJ13QF46kwKuKnarFJkv67ZRd2/POxHwUXP//cV9PkVaytTU42a+KejVli+bZyTc1niKbXN6E
xpXw69x7zFa1HSbIcsu0wYKVhGzKkTyV9RHq2eVP/vkNUJ87gZkiz+uiL/MDpRJ6sEKt2DdKIGrJ
UB5TsLGXdphZS73LKYNbU37lsv1fTPFJrDH3BpM4mVZhlYVHLwxsiV6tGP+Qv5YvQWPptE/npPwl
OuWNEQXyTtNrgWCpVu1aIN6k2yZzt3HJ7dwNy/SXPqBrXdWO73+4jp5DympO3ZXCGw/CmtS3Juu6
j6TAJCrJujpELojGVlispVzLqY5YbvcKK8hVJy5fuacqpN4vD++nm5rpz5uf20Z0dhOO7r6XzWOl
qaU1/Bh94yapr2zJn34/HnB68D/T3ETo0ZWUefeDcLydBjNw6wcghxop4V8bNs0OFvDSgBoDH7Zo
rwS7n76XBXT1/z82blwHAJnp7/Vp0re2k6uXwayAbHR2ab6Oo9VcGcAz+9+c0hvpoSHwd/P3MVDI
bySMNaT+ynuu0VTQrDHqeJNkjZt95fps+vOezcGxtBZxrrcPDS5xQZjQbiBOBut2SFnuSsD3n8Hx
/0x+0583wWXCVKM0GndPzQOwzc8+GhYh+nTpOJgInLSiC52CQ2Ese4x6Tf/DQPavi5XuZtupEstR
O6oKRNuzWW7TqMAR/C2w1222H/EYssV9ZFSLMnspkm8uldMWElQyXfkenx4Rpj+n9vWNFhStSKeb
wen3CNl+eS7NOFHrqKUR2XuB68ommPQrd7Uzm59++vs/s5sOBTsTwsgOblh7j2jLTwU6Tawn2mO+
8sWZybPgtdO6fKqBWRzioigWjqlUsTBoUFlhcuNcGbRzrzE75uqmC0cEL8i9AvlhxgGsG0oOfZNE
Vw6Jc6tkFrxGY+3pwpPePsqhyarn0bWXDW5pafgmuvTKQ86t+dmJZ3j0caStcPeFZ9yQckDxU68g
vXMYeVdOozPFKmjO//+DO62uK7MKeZFpRAubeE21TPox2qFAgV/pOPGNm+knTz7d2Bitcja6bKxN
qQxidnp4VrbnWL8v792fBidsract95/JF/ZJ0weW5u7TZryn5rzOTf8rKQ5++rS6/vlpeqydGnN1
sbf88TEY8mnZRO2w0KLh4fL//umM4wGzhRN0Q9l1DpMhQGpKg+qiSEhNkmi9/POfTgV+frZodBoz
qq5MvX3sRogib1Hu3HQV3XDRtZ7Gc0+YLRlJpBaEbeLtp3h6FM64MlznXgW0UWBDdOUtzn3g2aoJ
Cd+yzFPevo/8h6yt7vWye7s8QOfGf7ZWYiR+g6h962SMsUBytFYnjwxv9bVfn62SqM2aoG8pGUQ0
z9FaTNPibTK0V379vxvXJ8fT3KcCo+M6El5s7x2zKJHwVEmuYbroRTHtSBC+14mTGe0K7E2yF0Oo
HnIaJIwNkte4WWDDnCx10w+KVZFpLRo0nMkok+JcrWWwaetKAH6pwysDfeYbzk0vAjTSQSttSmVD
8SZ1r1iMon26PMyf7qoEA7Mgx0kLM8sSYe0N2tH1AZh7QDW53ZYo7UXx+rWHnBbAP1vBYKOmCU/d
VVT+lp1nvdsNA5hF4kHLcon4FXzM1550GsJ/ntQgD5eWqdx9VZnFO/DpZh/Qn7dK/Cr8hTtes03z
JLqyw51Zv3NbB5R1JQQr1957nVtsZAA4uqT3DG2jNeHHVF87ME4L6rO5OlvDCNwxT9UolfaVaaNm
imoZLQEAlPfEvUO2MNosvPfRFQNgpvlhobl5vrEARj8jHPkSEICJMlvtqMCNgS4Da58O4rHyHTQF
4yYoMe3IuvXlj3duPGdLPqjxS6gYvH1UCjgoBsLrfDQWsh98LjrR4+Wn/Hd7/WQ453YJmGuPiCQM
Z28OKB8odkvnl9XpFnT3kN7HXHMEqs3e2FRT26wsS5XPhelaEnCNDMcrE/XM5jk3Veg7izJ/pNn7
fNCb5zhMtQ0ysGzV+YF5xZzl7IvOlp30HNo9i57FMLpbw4kWsWWt6freRsVDlfxqwkf6iVdRm/8q
y/hKtuPMN5w7KeTclyqUge4+FsOTHJt3w1Mb2WTxIvGvISPOjd1skY9pJ8qm89x91+hHP8ESOQpH
Rc9J+PfyFDn3gNnBbHbkVbSx6W5M4+CHNx0UlWt0kzN7+dwlwR3SgCalsrvJxue8oP/ka16CXLhm
C7Qx/Eah++xu7PYJLfcI7kTbXR6Pcx91tjCRw8ZprNXdzUkvErn3Dloq2h8W7dRcWQ5nnjB3eqHr
hiAF7fiNpZ6m6XetFCqBX0oPrmwt5mmv/GTRz50XAqOaAqHl3U0SF0v66x5Kq/6V6+OuOWnjEgSV
kbq1T8YYw0TfC5xol6Am8VYtMuW+8BZIl7e96Jf49S+pbj6i8FpTmlpNtORdHmXzNJyf/Y+zs9gN
08pzVdHfmLEc3ruS1t4pzpNTH7hY09xKk8Jgx2vlpfmmKEf9Y8ppaAkix2abSuDA9EkxvQQkUCa8
qwRd6m2evJH+aoa179KJtBgc28dkyvNfLv/Ln0YPGIfN5hwd1LXh0jJBcyC3e/WeutWCNpPFf+fR
tYLCp3ODh8xmX2m2aupzujmD7kPwtaIyXaEaXir7mv3gpxd+W8xzFUIkQ5xmhncwjfyn7SW3tU97
aAqWZhHbWFV5zriMsu5KXvDT3YWnzS5Gjt3adYRdx3HqOgWVIF3T1Z0uU2FcC/rPPWE2kewxJgrS
4unY6zgmj8NGj6zHMLvy0c98j7kPj6TBr7WwmcHG2l6k+QdotlDceNhnXZ5U5/7709//ieEAlPlR
n9T8PkjeZBwGrvjldkquURTP/f+z42PS6BS1Ncbf0agRMurdjQcheNGFNKKnen1tzzn3HrNTZKR1
34kN0ztYcbsKZEI1u9hUdKN8bZhOO90/w9SXdS9rha1wL3FgdbrhZ+OF7/hOrS///pm1PT9PHFu2
UxWZNKRaGqS+Y2S3Sy/8yKc/bnolsrVOQ/E/Ox5LYba0XQmMSY/HCBsi2i48y/Juw176iwjBxY1o
yUug9LcW2uj1tFcXTrdMdPCv0g6mtewMsZKma2+FhpdFFCXFnk6o9G70a/tIqTZbNqYLyiZtX70K
xkFkwtTutDJbSBVqi452+50Q+rRMfC+Gm2Q7q3Fq4rvSzoNdrgL/R9xCoVyoOsVw4/Kgfj4nrHnO
IhG4XFdtXR49XFWEXS2Vbm7H9JoQ+vOpbc1zFpkb0KGkSXFUbbrG3nQxlO1GTPhZAbj6yhvQuvn/
p51UU5abgAQoY9HnoZwO745SrDMsOL72gNn2SHts6E8dfMvQtsqtSCNjPcTltGOxfvUdZvujV6GO
wfkblBJAy8ZkLk3mqpzs7eU3OLNy5mr0eFSYaTg4i3uun63F1CU7J+q0QxYbxmpQU7FPPLaCyw/7
fEYJ5/T3f7YBO2kHH58OD7WhBEBTLaR8T69KOs+cjHNZtEqTmvazJjr65S63jqAui0UcbEMzXwaD
f6yia86C515jtll6bd3jI8ShQsYlXrpu+QQc9LsxRdcuXJ8vDTGXvvoK78c6r6eja/8a69dCpGwP
eyWu3Hs+v2zZYq59nQQReV9l0dFO++Bnburpdxo0w9fESWPCtdwzi0XVivxZ79MP6WGl10ha3sJI
d14vz4RzbzibCUnBeWl6DOHprlog0wwBK320OHxc/v1Pry684ezc9B0NYkyt84lMcUwN/yVzr0nD
z6yYOcpcNW2WAPp0D/1Iyt3olkq+1Wy9dI2o8JrZ+uflbF5gdmLW2pCC4zXwJEriR2009mX76Hrv
jZXcmFG4DL1Nb2Ka4F8ZrzNTei4qxAKq99PGg8wwcB1zJSjO4g9WGb8vf45zn3t2dmICjtMDsOlD
m9JpPeK8HvbLYLpx3JfLDzjzUeYyVQdftSkvQk7+iObb5Gglz5NzP3X5cpJ/Lj/izPYyR5ar2kkp
dcEScbMupIm6RVOq9nGrvld6cjf0xbdavya5PDNecwFrRfeRSSkcWyMPiy90vas8KDeGY+JDW+ur
yy905pvbp4f/sxtLmvEo42lwfPy7INmH9tOUPHztp2fL28QWJKotgvrQRK9e+9O+MNWxtfuPy79/
WsafxGL26e///OvktlRUhtMJwNGML3Hlaju9CL6ka6OFe7a/51xVcdxn9LU2OHpm89GZ6Tt+3Vcq
nOc+7mxpZ72cKikZd0fH/QRBfLpqNcpBupXZh9Zz5JVt/tz3nV148871PAUh65gb7UK6aomJIH4J
X2PWCXu2pgGhDl4zsKbTuFokA+va8xapES+IiS9/5TMDNQeTK3303MSCQaQad1EXNOQJfSnES+S/
XX7AmRGa48ldI6Ne4TruIXHcH6HXv+XKvZ9wwbjyAud+f7bCDBfPE6rW4lBOiBUqzb7NsjRdR0Xk
XnnCmYVgzRZamg2GqVeFc2jy+iUIkoPw5dfW8FzgrE0d3bm1nR1rgL0asVTuD2SY3r829LM1VkNK
0t26a49R4+jYuijktSLxl2MQmVdC23OjP1tnqmz9cLKN7Oj5d754DcKPWnxt/7FmS2v0T9oa3ysQ
p5bBIsvyadGazddyLnPZd4SZjqx8PTvG5qOe/UyKO3O8MuE/VSfZYi74ztPWMScVOUyT6d4aojt9
SF/SMu4XQI6w4KMpHduXpYjHr+1B5uyCFOAjrTDpoYk5QF7rF4G7SH1LrSPrGlPKPPOZ53pwOHdc
rnNnPPZDE1HxjuWidHEKxpQrfouLLvw7KvHHrxzjALHTOpReYq010uZoJdwBX6LG3o2F4x/QFqg7
ERandiGpVmoynd9YNdV4riT4PXjp+EAbkb1OvQAnU4zkV3WXXMtOntnr5rqqtiw1WWY0nxa5ETWL
siiyWxwZfdKTRfEtHs1rqZhzD5rtGLXPwam8ODjgxL204hLd8IB/HynR+OXy0j73hNnh7MSsB6ws
wYw62nLC86VR5gEZyMKNfn7pCXOFfjI5eWONHr51dM4HClsCEMC9/SHMb5cfcG5OzQYJh5Kwx10u
OgZF81MrjOBQm0JbYUZSri8/4VyA/x9R/p8QhrJo0gqFNVVWuc2qYN5uxFifOsB5J4VDHGcqpQts
mdQhrg25MbCZubIqP++stf8HKBTj/WZl40Cr8xS/5rb24tUmdzCj3uGAFCxQLO5kITzsgNvDKKsP
y0DdX5dX9v4zh9a8b2Ayk0D5GEMceyceN4XSFE2vzTVk77k9brbt1zUN+4BDymPtvCvakr1coi29
l7AkcLNbZUW+ruIrE/HcPJmdA73vdZJ8tTi4jtxn5v9xdma9kepaFP5FSAaDwa9AjWROOp3kxepO
J8yYwYy//qzqpzSnKKToPhwp6osLvD3utdcHq3ere4ZCfGUFW/pQ8y0WvFwmeBLA5YfBHxaeOaUb
F8P3lpl58UAUSujWx3YMLMJdKJrdkjtulK3lKRZmgXn5QF3q4NuWCt1ADOpXZcQ8GxIiP9MLWAKW
azdwS82cDoRfhlHLElsPWw09UMGZEXZVJL2K2M9GK/3LA3Whi+flBOCAg+3F1Ajy24fs3tKsc4v4
83vPnk0zkdPyVE8xF6PM3R1x2z70v4lYA7wvHFjn1QNODyKcVKkMWhj2wAthquEtaIEjH9tVs0dR
ioIDrUbvcy7ylaPNQsD+lRF+6Q0ddlg6rzk/muaUPkw1pCYJEWuVxAsje15CAIMMq1dNIo6wLnFL
RBVxsAS/lnYOIzO4e13TZG3nvvQis4GtDDiOTLBZOEL3eKfKCM4TCa6QL3f7UszOhvWAu5YEF9/m
MSoi3xyNq6iA0L2HW068v9zCKfrPnI/nVQRcT9oyq2MZwM7FgDl8BavvAe5gEvZuTVyCKMOylaYW
vtS8cCCFczfl9lQGtQkAagm/YVauPHppjZyr2ltnaJsuLWUAdJ+Q2T4CTqzKOz+G0ypkTC5c0ZBN
suFLaH1v4Z/DrCGkYKCrijzQJhFxDzaaGrDME4E3w1Tq95d7Z2FKmSPxcCyHZVhkwyscmWgl36Ko
h8Hbypyy1B+z4IJ3s040wBhgNGm9tmR8w55/JW7PP/p/5DsamUTaHPRqar8P5D7Rni9/j6Xnniaw
L7PGNNIoryucNNOeukMRu6RZ6c7z4+B/rLtOg5dSlWUMYnLxltfwX5ekdzMr1l3Vxx9prG2/9wqn
of7lFWSutzThWExj+FP1BF7pGWxsv/ndZ8sEDN1tluJMGKBy5aM2q09erC2f56dUc56EkxZ1slbD
vWnJ6z2cSwNQJnd5Qa6Klt5gK+r3Y73R0nFlRJ+PfHPOrA7TksYQFCAPbJuuSp9kS8EY+HG5D5Ye
bvzbBxU8XbMUdvSBSt5s3EclaeMS1Gx87+mzFaExBs0eSycPULcLz3CUlFOUurQhTk/fa2A2cEuW
FbHWYC+Ji2xv0H9w7AlClHF86+lzDfFQT1aPMhQZOOnP3rTc0nlpxrUFbWEA/0/0C5seGCU1MmBj
eKL39D/LNNxc/uELQ3gu+oWBVJJjbMlAM4wX4Kpgkhoaseu0sQP3jmCU9u5yQwuHIhQm/Bs/OF7B
oISgsDyeKu3OysYsB1OpkTsWteEObnvFVnU1rthMJXckL1p/aByxRcGk9i55035rD2XOLyVV3xmj
lY8qAHrvTXbRVYrahJUYO9tR1J6nSJtJn1I7RMEw/AfrjSJ5fgdPPLoikVh6+vxOz6wqp+xQ4lm1
fbKPKiJ8lpX2d+YO/PbZ8IbuKINThN0FE/ujQ8gOlYpvici/3PtnJw88fTa8h+jk/w2nyqAF0wZ+
yKaAP6XV5tc9ipPfLrdxdrJFG7MRXmNyyqymRwlsKBMwfO3Bhw8sfQ1pLG+U4qCFhQrVFDFIAI8a
E2t05fP7KGrPL9InBXT8yGAZkqRTfPKJ73jqFkIJd4pjsodKYvplUpq+gKmBWw7geW1IjXNnZe45
reP/241Se+5CZYl4bNmIfXs+JbsOftMuqZvj0AG/UaAutBgG0+2H9PXyV16oWbKt2XZCJmbB6QTD
Wlg4jq5dwW1ZUf6TkuyRlWTcdNIGVoQ+h9zeh3DLATEmc+MIHuxyWOnphWiaJ/BFyTM4zDr8CI6J
rxzN7UXn13qzEqynGencB53NVBmtuGgSqrBaG89Ct30+kINukp2RrlVELYzluROVPXZpSA2MZVhC
7fO6voZVX7EyCy39/FObXzZLsIhVrSEzFciUe039PEx8N+i3FmRnKyFwGlHnPtB8JjIGTizU4Qeo
fhWbMp5e21Yd6giVD7p90NtpI9Le13L9mGvFtwwr7HnG3ooqJ5YgoQVN68SAoSjxaIWRvu1HUGxI
o1bWw6XQmk1UMWmdcAhDFdj1UyQmtwEGGSfjlcha6vbZFCXhvh63DE+vnJcR3ANNfF7ukoUHzxP0
GuyZM8imVZCO4tekx7cgs3yntIXa88S8NoyxIwy4IaWcvMihfFBTPrp1wXMfjqEvl3//2W0IGjn9
/UvMMholNTR5KojL2ocX57bDoqzDsDw0P6J+Zelf6Nt5Rn4sOCxiq6gNJhQMJ6Xup+CyddhSXX6H
Bc87e761gJ9+mxssE4dR1809OFUgEZlZTh+IHmU32PUYRyrgA15VBeBGsuq90WDdVmbV8FzXhNQb
4rTdT8Tg9ENMg7ESdAvrw9xgqi/g2aGFZXdkBiqs7MwOimS6wbnk56DBq3eC/wuKnNcEdcZppJyZ
HOaGU2nVCi3lwHAr2yQbxirrgQ4lJE9i8sYRcK24hgOGOWgSpexW9inE4NYW27fjdGd2AF5wfc90
xn5QKsiTbdLJ7TMY2qqR1zdxXgow+pJpJSQW9gzzVIcOI2iHklgdHTX1N0DTRXdKTqBDTcZ4hUW9
2hWsrD+pMusnYZt8fzlU/rrenvlI88tDjcRhZdRmfTQYLfZF1Tv7ajLg3E2Huk23o9kbwLFh5Hkl
EubvOsgRmzAS/ZWCXfAbgSnyMQ1lprlFkhh/HCjl7yuwD73BKODDBuLqvZmDYOWkmny3AIbCvZRd
QrpaKSpQGdsMLYzbwlj3YHEq3MRhII/UWVlfY2yOHp30Yg+9MshrNfBb+74h8YdpxllwmoJfZBQn
vQudlpG51ZCDBAD/xP1IWLOLRW1OLktG/qSn/fhu8wGIJfh3T0HkoM6KSSvdAXyuZW4JvNaPPDQn
v2An23+nlI89zsh3IRmBrgF7w2cog/BSG/g/WjYTcFmVeg2jpPctXTjuEGfW6CZ1U/4ArRBXfY0O
NKWtk8DUmfm92W+uAOhYBDCZRtojuLZuMjHgr27hmIDdxlr96dLwPE3pX6a+MYtsqmfg3cF8Ozih
6QS0Yp7s+BZkrUOVDo/KjFbeZqmt2cJdCZ5H0wB+YoftzKZ0+hfRjg+KK/htantLqyC3myy1sk/4
m3E6E+V/DSG+vJre8UhSEYWBEFY3eiGsXKJNbyXjp1NNOSRqTBWfanTCk/hRT1/rqbDvAJ0rn1qY
Zu5ZhEIbBak4TIBGp6pcKHjqj1jF7d5xaHbfx7y/NswEgNkRkDHHqcz3ltnTu6xYu1bwdH5lZfPD
Ny0YU8CSFccJileUxobWkQLlszI3n9+rwcvu386H6SnjYQZUih7bwJZxHyl9PzXB06x+Xp5qFn7/
/HTQ8WzgdhVWuP1LHmMGDpGxZo5xfj2FivnfHx8BGWo1ERKNlcFBHYyaIO/HK7IK+j3/cTAK/n1+
o1nFCCec9phOkQ4kZleCHWhoN2Olwj2Le2Nl4V5qZ9YJMbYCUWe3WCBZYm7SUaGSVbegOZngQxJl
Qvvxna6w5/IQGoWA4BCjPkLOToHi1DLPmbLy/XtPn/UGQHI5AXOxPQLNwbY1vNZvdT1fmzkWNmhz
GUhejxlPBTSAESujXYXD/KOegmgoBwPLuoEzfU6HbuWMuTBN/dWifJk3+rZKgc3DpKvguVAneenJ
uAZITWQPwiK/B4s/TOB5XP5u56PYnisFyhJfzSz1Gt+t0fcRBwSEJ2Hj23Ucby43sfQ+s2m3DZ28
AgSyQhlTArNzENK0u3Estc/YoHBdt3TQuQYIUsUWpSr1944Ef8sfv3zEvM4s1mhOBUiYVoOTBTt/
0KDvLr/R+VnF/rv5+/LwMRSZAq0nDBSYzP0UeU1Tr4xGoBAwvs8sG3+LIr88PCwjo0+AXA+CN819
sVzLzd0/tu948CFwr6/9t9jdVu71SxD411v87/Zw2B62175/ff10+5B7oXt4cN93u4/dw8fho3M/
1Obqbnc4uLvD08E9fFw5rrfZZe7m5njcbDY/9nv85/X46O2Pu5ujh+f4frD38G823tHbB9f+dvvi
35/+mef5L76/91/24H+tvPDC0JorBWyItenQIwATmWa/ZTGqW4GTlW9pifIjXrFnR4L+t9LaQrjP
hQMUXRfFFaqyFWh6QHVuLQEnBG2teOPvDvZM582dBxvcr6LokNkHmTvbIUZxlQ4lSgb62VQBQHkE
Nfeuxr6W2T+A9HzoxbSN28c2q1beb2EynwsKaDGZXT8ik8lYZt0Otja+lLqWY0+Qqn3cE313eQQs
fcfT378EKRmNMh+UbR/iKnShEOXys1ib/xYGwDzPj5vyyIjKBBERAcyRGk4Kt6vGWJnwlr6Q8e8v
Z5C4R6iwsQ8Wfaj029gBmDgE/2UtF7J0Q/i3LubLpwELQk+crrSAmKtuEjgZ4GwPwJHyaF75DrhV
oVN4mgT5CYzPsKYOoJG6P+Zif7lrlj7fbD2v4lGSJsdNlITsW9S3SbSyl1oYqfO8/0hQ75obJWJr
JMXO7IHcJGzof8QwpgRxXpigqgBXf/ktzpcRUcZn/RQx4HdaQMuPZma+gwHl9RXZ9l2xpa3xPuHI
7pKpHMBrRyV+lRtqA4TumixnIUbmsoOcRjDhlGl+HGAq+QqaUHXXAEp2xfu0fUqK7zkVUHsuQejZ
kAJuN9kHwKOq7nc8gdoWPq58wNPyemYqmos+BzUBFGTDzwKEWWm6SW/nw77JsxacPwpSn2gnVIaS
Qs8kINSp6tzKAUPaG8as+jBQJbZRgETBLsMWlnf5N52PIMZnW1rSlVkI7lyC+wZ6BdnhWxSPBYpO
ogcUA3JXhs64Mg+en58Ynw2CZhoY08lYQmLT7KQFk53JFrhTY/LzW68yT3ky+8QWgib4KKHmARcl
y56MgqK8KWLTg4J3333UDfXaruDsmDbNuVPh6d6Ow67QORZFte1ZFAhH+3P5RZYeffr7l+kqizqj
ThkKG7usex8F+AUJkI+Xn312HOFnz3Z+ZtsNPO5tfhxh0C21FBKx9rWKkBHpKnOljbM9jTZm80QG
MqCyHNM8NubJqHtMdG90mpPgUK0lz5deYxa2KDDD3SYxzGOsPyF95g7O4LHmqXG+lbPAO8yilcMA
Hxx0KEli0LHH8OcEWLw+3sdqZb96dgdumnNbB1aQSa+QWA7yxJDbcNThWtsO7ZGY3fAHuWdIKMFW
PmRNZq9E1UKvzK0ddAuQXlPhjVjBUNvxSfh7hGzct8JqbhmUwlsNpHYb600KNg/IXltOkg3QrqEL
QLDmX25l6RVO0fBlYDATyw8MoFFfA8qeF/fhTWLHVwUxipXZcKmB09+/NFBGemJAqoyyLFluGyCr
asYBKlsz+F8Y2PZsYKepMSkGgtaxr6abipUb1Vbf2f0hnmbjmlc8yTsOetxfD1M99FoLFB3yrckb
j58NaXg45yrmk3kUuukbnXRhOeKH5OF7/TobzXBON8GHgUASNi1186lTXAWvianOLnD45bOBPDrw
AUP1i3msKNiazCsLthHyrQYcl+RP3/r9c98BSxRZDMMusEDtcN/24dModXgz2GRFur0QN3ODoChB
eULRET1QVP9dg8/r4npoZfO9EPJzDJ6UiRAjAQHYjrLbfKIC7HHsBkK6dpo8v/s2sQj/O6hGzWka
noHRPgJk73E9Gq4BfpS+nLA64CrCcqHAUH5HtVCHBWfZ3WXMsUDYdZJbpppkAzRxuvZrFhaOuSUB
FU6XhzkKdwfzjzQfactRMfw5aWtXdwvhNlfcjHpJbAJLbfhqA0UX35cshyVjDl6l5TbGWsJ7qdNm
o32ILaQkQ24GVpN6en6o8PTYWklBLX2i2VhvQoDj4xKvgBQAziuZflOlv+v+9+WxsvT02Vgfe4AA
lA6/BtY8xMaeVY47VQ9D8ePy45e+zGy4F3rRxVCcsEDE2V0OcWY3gScsourwrefPb6/rHLYSGcXH
AaDZ0xLqt86vFHnU7z39tFv4sv5MJKrbjCZmwIvOg72Tp8sbq17LhC7E5lylIgFKbeBKbMDKXruh
kwNku0pdxXW+JYwmHtShKyG01NJsyJO6Z1pt1FbA9QHlkhq2flBwYxi0NlJ+5q/vfa1TDHz5WjFs
0ZLIYCyIR9CSi9HeKg0lTinSpZcbWJh3564S0ZBYLXS4eI3w12QfUzDOLz94IUrnnhLlmIURFG/4
5VZeHBpJs21NgdtAcj7aXG7ivAjMNOdZdmXabYP8fxlksur+1FKaW1WqaV+2/cekgVrkappRVB5K
T8lt3+iASOngAq0BGhbG+VweMyJhDtFhbwYVcGjQ1+nERdHjPY3HW4cNn5dfcuk7ziaTHKtFaOiN
BQGB6RZ6AnUM1ka+5va1FMazySRtxCQASa6DCOK9e23o67uBFvFh0JVQYK3HwrdQTbfSYwsvM5fM
lG03DbY+2IEAOq6RbC+QxAJVdSWYlwJirpshRqPUpNnA3Tu5q3DFUJNdiQKRtiuRdSduljwz23A1
vrabPn/1amLz9e8ATSgzAZdQdhCCwDYBfaz/Onm/jOJxUjfwOCTOXRH/JNXtgLsjqv1kvVgZYH9v
d/931YKmZzNQVgypIQqYLpgAG5IEmimVP6dT50ki/1Qq3U5xE2RZd5BF8z44Uw8yt/MENetB2mqb
NukOZNtnR2tXvv5CKJmnTv8yV5mqRTbFrPTAiWo/7aOX2IoPYVHsDCPeaTn7jiQXrz07YXRwSR7a
tLACxE5QhMXB0c3vbXLnLhlZghJSuJ4x6CZgZ979EXDyUcXDtwayafz7ebS0EFLLlR4IDQ7SLarj
etRt4Hri8uP/qiPOhcNsooD7KC0tWeUBt6i8tU0z2snEUIc0Ycy3DI17VpPEB6HR6olLNfojfHhS
t1RK7PLUsX3cN2S+05FMxzhpxj14144rcSH6px8z4GdsHm8yMyKPhaOT5ynK1W+mayVyUfBr+NEV
PHwwM1t/iZNUBBlPzJ8NL8nOyYR+q/V83KYjuMcejzLyBNdMVBkMhWOv3WYsRN9cAqVghc5qY0RW
v9Dodd92GgRzoE6/TGFM7zKzzjY5QYnSyudeam4W7IWJdA5UycBs2V2JRTk/FFCUeK0mUGCN19eK
+8v9ujSnzU0rwlHxnjelEQgr5TehatiGDShl0ZuMHLqw0gaXNlblE7NWni27gYHj0UVrcbU0Zc8W
CJL0et8ISYKSJqHLKPkIZfiHxt90y8Qp+N9xAUVWb1u1YwVN03o5uPecmi5Zk2Is/Py/1odfJiXU
BkwIStIHEilnL2tjBZs2qKSyk1/T2lS8sBGYa260QRUwakvLYIzGZ21AVcWgsc8JrEYPAoS1pXph
qzaXZpT9lDvOYBpBPSV3pSh/F0xbMwBeCudZL/OaFlHXZ32gUVysoGrgudbKrYRdlydH4yWp2s3l
cF54ibkew2jKLs6cCEp2Z7jJBfXrcM3w86yu0DTnxhzWSZGc6HDNkE6/acZfZRNi+WNeSp/bGEfs
PvYylI1efo+FuJprMzppIldIExpohQi4IW6LRL4zm65NZ0svM1vcozIjhQpLGhhhARBnVPQWIA+S
b0peTDtcjqFktIsij8Of1xWKjWuRsBDLcx1IjhRuY+WwN5mmG8U2kBY+ydLY6+iq7325U2R8GZEc
e6ixy+MKnob3zL6b4EturSEBFq6c5zYMI5G1I01pBMoqd7yzfkJpIkAmAvgybd/pVL4xbc0oYSmS
Z+t5lzMtLocIx2S9vIp6ddplrr3H3z3cmcX8f1qPBKKrJIpNCMAxbRksjg5RZxrXVqVN+zAahEcT
vfCrBrWNcKbOXEskzyLVa1/VXXoPzjucwruTwSnjwMbVHSAeiWRgVdfjc5dUxSG0anKoBeAMvM3V
xqG23Iymcral1ZuuBdtEj9rgahRjlnmwPXme6pIckH246RtFkYEnr7lN3pJyJFvbFFcQwGMwpynZ
59XwMYXl5OW8eu5RrerqtAxd0xTFNjHK3h869s27qHnau6imkkBR3kPEORnhxu6VemqapH6GQWJz
NQxRveOqyHffCt2/S/SX0HVAjGvDEKFrULrLeuWjCMltxpWN7cKU8r9Md1hNjp0WRkBb/caqxDEO
+TVs2Z8v//iFgT1PL7dNTivRw72i7h6rHscj2/Ya3KDzNbTjwoCY55WhFcz7kIVjUA2t4UWj+GNE
ZO1iZ+mKdS5Q6lHlHPVlaAUkS+utWThqRHLPaVDLXpVXbUQaL7Er/gDsX3intFLbhirWfMJK9cMZ
UAEA1K1c2covfcrT37/EgagTJidLQPSMrDUGR793SKdcCu/HoalXdMNL4XD6+9dGUN+aWmmtB4nz
I3VM1y6eQ+jILwfDwvIyR5IR3e51FIPq8OLcg1+yq6ThmYXhdu2N1v3I8/YxXbM8WHoP+u97hNYU
66qEIMlo2WdZp+96pI5QHfOVnfjCnD/3NyiyAqX2MJUJWG83uz6RP1F3eM15t9HKCBZvY/PB+vL3
d74bXCD+fRnWqaIMo9z8exvDus4dULaZRLpbDnvJ74BZPnElVzrp/KaMzsGL4GQLqIg1GnQk9ZJQ
HlArGmga4AiadOGyvXIje7YZ6EFmgYb6TNBQkAk8Jp1zytMm6fuIIhFsxA2ZblgCo2aQe/qVOfTs
2EFrs+V/SE/+PwJKqBQ3mkyVVySi9xYqTFhfbC930vmbEbQxC7luTMlUlIAf5tkAsKLoWPy74tLY
96xm94jB5r61s/yYWOVwn2MZS1xnGIwgzM3xMEirIJ4SdrpN+jrbdWnNrgqUqXi5afUr6a6zg4Ky
uf6wbceO6zivHqM42wFC5jvarVGlh5UPcHrR/20f8PjZJXsYZrYz2mI8DmNyE8a3sGxEWd2Ubgph
bc3axC1sfdCN6dqoHc9oa7fnv0j5rSMjWp8NkjaNuxjkTjikRYMbZ4Y3oRPCZq3EYSlejX/HoC1F
zKLCLIE6rOx9EkHCm8I+546UJs9cQ8etxTAN3cqqvBSvs2uVcMjCDDCnDDpiHUnhXlThzVh01kEb
BC78K0pW5rHzIWHPuYQD6XIrzlh9LADq2401lX5oarHf2vJ79eZg1f775RLeZXqjE2jpcG3IUeJl
xn5e96FPQX1YUw2dfw82Bw+SlGJl0cMaPtj82eqNQybC0O0s5l8O7vMdwuZT8JipplaWWR3bLvZA
O3ezzPRoeDt9y0IVGsBTw18W3rqxExsqSWQG60M1/Zhy7oId/M1fP5tsc1x/w0qgqI+kbm8r2+xO
5S1BISEISKIwXWnl7JqIV5hNsrhOmdKs77vjIFI3NF5iXfPwHxW+ooR/M3C+0s5SX88mWu602FaC
PXiUMIrxmNk1gZaq1Gd6Va8Mi9NPPjOVzc0yeuHoOcDJ1sGujNiLDa3YlL0hV7J4S0+f9bWZhxNu
yMcERlWYIVlIyL4sI2d/OVSXnj7r7K4jXAPhPEcJKoisWlbza1iurHG1z98MUuacmv0SqKajOjvs
EvtA6+FPPQyWC8/zmzSPf7dZ8YsM0zZNu6du4n9AOlvDJC10+Vxdh/xqatExLo4OSTdNHB4mmhwa
fS1ylx4/m9xHFimkbK3kmPOR3Q6yp5+dpTcBZKxrBNilJmYzekeFNlpw0wki66NS0h0jZIufLvf4
0rNn92iyK50RpqslbAymZDNRBztDKB1vawbU3eUmFoJqLqujPQr86haeLkVEbiOj3uVGunLkWJha
58qREHcaSoVpHeDMHAxW61VwfeJ5Cir0mjhl4dfPxSNpomla2uM0YOnIM3Th1LvdNK6M5oWvz2bT
UdeOutTstsJRQOHCoxpbX8+S0jXzLFrZvi41MYvPMC0m5SiJ+rsh3sYiPsQaC+xeru3cToFyZrqb
m7bYNLR5J2DDbOewsI+mI7FvNLgyOeD2Fv2fkI+fodM9F8nz5Wiy/8qgz7Q4F03S2syhO89hPJ/F
OrZORPFHmVZ9Bx83o7oDX74I4Bssd/iXRHenYdTcURmtcCsANoI8VsarQyraXpsJeMCuiY1ks8/5
Cd8Vhl0xuqOR5H+IxarBhT66x//FsG6kTqzMJSg3PDZxH3c4etYogJYntwkLaRo7jW2ceeHmm0+K
PupaLAe378fpyMDY2ZUcln+AhLcHB6DuG8hVzAPumiD4NYtmO7IayDAdlzRVbd3nqYiRWTAGGKZY
fDv2tLipeaKeUtgGv2BDF2ZeacHgZA9v595LmSX9GnLbn3YCS42G6BWoavQWSKaHrjMHDw6jDw0w
Bl4XU23T2FG0wWtq26HkkZvJ3nErIUcfjgdij6/QuXLIC+S98mZbhfC3GLtsdKuITjsnNcgW3nbm
dtKs3NUsLdrkRc6Rc3ecvQavSVy/HaM2yx5ip/1AYq/0rHC8URqFv/XYdN6A7bcHzxk4YCXPWj80
fh3XldfXWrMzsuiNM0Ngd99iCyDAUs7F4MFeOncLmHO5tG6ll1XsUc/g2DiYiWtFcriqDRsXjWnt
OanTujbcObal0A8dRhckbHW+iRT54RTkDeKgHheEbb6z7XTXG2YEwxm8YEwce5ObTHMjliVbo6me
kiH805bpJ6/llWGxJ4Lry50Tkau2C3+ghHWXm6hbSqyxdKk5UJhRq6tEWMwV4HD7ahBgLiRiO6my
OCa41W/cVvTTE4mR/uotcVXQAlKiqPIlRyF71wwu4e2TkbCNk9Y+j7SDFvM/lhHf54XZufGQNSDm
hZrfNgD6TpbjwV5FeZ2Fm8rKjLa9KPd5aAsvKuiphLB3Be/vUDed7/qseAStqL0xurZ1c41DAE7a
V57IZO/YcmfR6aiRBF5eKXilqZ2NYIuyfRbyt95Or2kqHbdpspfTJGty9hZP8WuYwT62mqLUlRQO
irZqCr9F7aUvjOwmH/SfqSOeCVSLyuo30qHNJuFix8ymhx7EibZWVkwo9Wlh4J3UzLeN3IZHdbXF
xg8bjwaO38yAeR/rE8O3OvorHfhnlluvVk8pgjv8DQPq25Kz2O2S+lopeSWq+LqOo1ss9YA/Z8Oh
LIag6+hDE/NgyujHUGe/DScMD/REcM6YenAqcpWZyS0ouX+GrH61OLnCN8Tm0Cw9OzItv0zodABN
+ZGnHXwRQ1gAG4W4skr5i0kbgi0W+jKW70nv6HvbRKrTcXixz2mdul0mfkqwkV34RNQuMZQNmwLQ
IUtuvsbFXyOozqUZKpvg1Ab7VLh0GTHZiNZSGy00fpOcPdbpsIt4dN207Mbg9EokonjPux6eGWUO
o13av9dxAYfXKq/chJDrJATKgke0do2Boi0dJGx9cp7ATan9Ik5eywyBJGMLBg+iBqsQltJuFsO+
qKNvQPU98bbcCXhgi8QJYmKj+tix+Ia2Wn/ITBlveJsmiGwl4cRdDn6YWwBM9h40oV5sOz8bU5M/
YehDXV5bwnVM/gO+DxNGrkh+tbGMvGwyyK7rEsytEtGdpriz0TlxXCQIOCjZ4QbWD4G0+tPRODEQ
ERB+cBE+t2YbulPBPrrauEPqD2YOIg83TaYwsYbsdrQH09fS/GeZN9ftgIKnCZASD0DbH1ZkvsMe
svBzwQ2cvWx7q6NIyxttbvp9l0E40R+sqO42qAYinsmsvT6VTwr1Zx5AoPwOsoFx04fkNhn7XwRY
IJ9DZwD7xBKCi2nSfF3YR2Xmt5gCH+0EDDJUvUvo7E0wnluCpSnMNoCiQuAF8YGXJuP1UA4lpERa
6tKJSzfr1Ium1c8kqR5S1t6VxgTjDl7WXpInKDfKmxDm7dUTqretHbHpezmMzyFQW4hKWOMbseNr
lnoDW8RHqs/0LavU3bp2HhWtt3XT1kEcNVfUbK+HMXxIC3nlcFymix4ceSbNV1DMfxYjxeco4c9v
Oa3Hlf6KSvQMAE38Q5lYT6h7eYMNyZuw1cEUsKxWUKu5PDZeY2hEdsPYv02hXm5EnzSbQTXdgcIN
emzYEbVhcHboNpQ1x5o02Rb6ZtzoT3gpabFbCQFIyGTlsWiMXK3ityrH44mVHsoJNz7ESXN/pFqO
pTnbgKpiu3FY9Btcgn04vCw3kL837oQThG854RGe12+2VcF+ZIg/seCgWqTtg46XqO/iHfFQcpiH
2KGU1vVYtsJvlBn6tWNMO2QCAtAwPQtKJA2LrQfn8ltsANnWdqzTybTdTiL9tCKkZ9sx9wtc6IDo
EHsIck8UTWBR8sRGGz9mgJGPOVwVdQ3qJZUv4zRFW8A8U68TdrFhtSX3ZER5v2VArgbicbWLclza
aZpJXDVgDZd1obxJ036rjHQbqA0A/RzgG2miTMEtp/84u47luHl0+0SsIgLTlqGjsmzL0oYl/bZJ
MBMgCYBPf0975enrVld5M1OjKTcTwofvJFMkeTkNG+a5j13BkODRwzMu6vzHvKsomGTA1iC72rZT
yzCu1ZRioxZvfNXYt6Q2KZu852ZqKWJeW4PL1aeB0aw1gpSm+YENLj86E95+H5j6vkJECLYpheBE
dQeWOOC6UZgvZrG3wC7KuPV8ma4z/TWp/IkX85GXYrh1dX8PF48+nvtp7yELBxvsFCYq9z865ps9
9chwi/8fXrArg6NOEUAHw61CxKmo4Z9CsDdTNW8izenjoMA+hw9DnVHt5sng9/3LLNvfG1iRjstB
90Pc8ibtHNHelE60pJMtKebD13H61bZNFozgUXTTGhvslotfPc49zqCBIjGEmc5B18UWMZnYzFmP
MMdFAa3GJ50ocnXVIyjGX5CPktSFQbd1+jGHLBa1ueuGMRtds6VyInE7j4hBCFgyzNOdqEU6rWXm
DdWXQt6gvxE3rt66TucnK/jKQ8i2HemTcSAfK+92zUq2oAQ8MFUfgKtlA3J3LEj6uXQyQvVNM8lt
xSekFOXJCncwjm40zGHfagY657TaJAwsjkBBkcJPHg9Z2DKRvrOFNzTYW0txS8GRKMIiaRz50mkk
dfTFDgVKCnPyB0gvUk+YrO/9V6H9xzb8Dz7+cUDEQ2OdJDCDGxdrfbsU882KJIa4RwSHN/uPfYUA
Pottmc2IxuL+13mmUea5furDN2rfNCIdiuG2HqLUOuyNVLgrRyiGKvNnWVRd4nUoUal7BMM9dhgC
RGHSNzLsXtXkvsEwOGmxNSF5UQx0QkzTiJh6f1OIdsdHeKzwABWQNy5HPdiDUzclohPWL6UyqVYq
4XN3nFBceYw9IvAkj72wx47EVZw7rTzF9YbxIvodX148+UIX94YjobIvWZRNTePGLbXQXjZ5Mx56
j8BzdPQ2YzU2CFSO4DYw0r2ZB2/rj264nZUi20g5N3NXl7/yAsHArc+aQ7+AtgYt0O1cBcXGg/Xd
ZsmXnU8ploll3MkmV2m5LryIiwU+RjlxSJZPRsHEqvkqg2WzVBTzou/e60jvFwVVoKjCW9hjZxr8
tphNeHPTQg4z1vuhcBnQgeZVM7gS5i19Z02fECtkCgWMglkaG7Hc4IVRcB83lmV9tIBxzOTeCwrx
iAxguLqzFiA6bHWwqWMRHhmsSqnq+9QtJx4PQ4+yauDFa9hr9WVkNkh8D23sVg7Te+d09b3r0vAD
47Lfw0Coxmh1in05t0i8qbvqBpb37g2I4tW2iEKFJXUdWVyXExOJMkPxGJWoaE3rqw08DfB5pT8U
bEe8ALnWOO7jnKaRXg6rH+Aw+9mo4b0eTMRjqrrqThHbbeaRNh6gYiJu6sZdp4d6AtUs066EC9Xn
J9G/m9WCN3vWi5sdv3bkgtM7TDzbTG9lnZRp+9V/RSkbMy/1/wlox4VOZ/s/+mb5GlFUQRCS+bDZ
F7mHBFsUKaFMP3+QC12Uc4LqKqdTiV/I46K7TFtMaIOrqJiLf7JlhCTwf++fIKIjVCeLBzl2HgoM
jLQQ5027YIsuBdb9z5/jQqvjnLDahXXglxqNJomlDdma8VrS2F+fP//1v6M4Pj/rwrXzBMqy26KR
kj9PyFHn+c++ejoBHt01k9hLlzhrxpXoiM468sdjR9JpGJGW++CAi91+8fg1Tt6Fd3ROXgxO09nt
SXRKzsyUA099+bMdrgCzl378DMULQF8pKkQAH6JFvORY1rOeeq8MnIPs82/wG278S+/nXEDRufmo
VTjmezi6ySqda1LsDOM9dF2RQeNsWcfgwXNDCPe1FPUtjl7LvtaRfrLcD1fUAwGOBWXroDxx1iz0
5+4HJzj1yiCAKmby3bhUV2mWF97HOSkqWCNfz24Jh9Nx8k4bM8ORd3rMe34F67t0gbMBI7TXtQMd
6QE0onh2vvHiHSLpK33bCz9+rh8uotZ1q8rmh0ota0pMXSTWL5DmTfm/LTznyfCIWsIu13X5oZRm
S/r1zbYgA3dgvuWNvMby/ytzBIyW0+P9sXjqii1e78zqOPCfhWq3svJwDLTxjLNhV9QJxL+xJV8/
H6AXZvC5mpgjIMrpORYJuST2VlLYBKSr2QVL9vnvX8DJziXF2heiKHovOjDU5e3I8UV42kDCT+mv
hZBdq9Xm8ytd6Hufq4vDFbwxlCSgVTKcuvs8LcNrPt8X9pvzpPjCbSlowWBsNn33sIwoW1qToQv7
fTXkCgn90t2fTQyrpl6Dv4fkI/nNE1/0P4mbmH+uKoajNditfgk0gFV3fqS2taq++KF5+PylXxg+
56JiWzPT+30uIVpGF6e+L+s1XccmUeSDB/mVWXdhXvuni/8xIQo4Lk6BwLsx9EY738BkGea3z+//
wms/lxV3vISCY8VPl+UD8b9f3RgJ+U3K+8vKfy6UlPOoi3m0+b6GRO67E7Ukg0TE2VdmKbZwA0Nd
Iac+g4vQsHEnWIrG6G9MkBKN7cbVyh4lieydE/FlTAQOvY+1tEusF7MeFy+qHlrwDDYOgegZUbki
W/wiePXqYL7z0EpKsGO4t2UfVk+G1sBdF4ZTW031gSI/biMnVPJO19zXbCIpp4uN4ae6brF4ljtl
oyapRh5kPlJnqrjWDRRd48LJzzaq7X/zGoiNjJTACW4qEyum8X5owyHtwhAbRlOvs5sCxQEw6i/0
wSGy/pK74UjigPf2jefGR7cknIO0EE23B1MpOAgz2vep5bASKUP3o0NfEStEv2xyZoKfLl3RUbM+
GFPUdMMuCmCVCDEK2dCGtnsXnq0JDs6nlqRaaTzX/XqnS0TTo6ssn8MpmlPX8jFZVdDDoliq7ew7
5g6nveCDW3hNjOs0b0b0erJwdWZYtzojirEFrRHHCvHD8dE+qX1d30bVsL7yALyF0Okk/Gc74d5M
NMgJ7nSCfKOUtN/2sxwfyhETQNJuntMgL/K70ooIL5hUT7ZB70MpLvxYTEF1HyB87k2NrX8beI18
Gxl6aCSq9Q4UO5xjPa0+VhD6/6NR08KtXZbpuJrmi40im5IV9prT6o+3pp+8h7os1wTvv93CGY99
LRu5ZtKdFpV6LW7M02uB0eQqBpvoAbx2dw7yzDh5kbRVuCYqRIsvJNGwGR3cBMzJ3a/MMj/Wo8jv
8q4oEkkcP/OCU+cTcRbfKz8SCZVO8K3EoEqNncWdCZnsUyBey1bzSeKQh1Z+uDCzXQYoT4wO3K2d
CnDIO2IRx9DPcThRuVMmAkSD4wQ66tgqyvfZdaPT7hp+H+ClHQulwq0XFajGleyyUVTfusil30yH
fxZ28xdDRfvA86rDzwcTwtUBpEnQ+27rrl0zzIv7RVY2haM4ZNcSQj7gQcV4A5tEnOBka9J1AoLA
w4eonj/wFqaDRv7PaeywXUuZs9Fj63zz6GTu+8AinDfq4HSAufwVI7C8AeUHsQFL7bR9EsCUrUtp
C2m9UMB2ud96z4PR0Z1YGD+qoi6O3F9gxiRFE+eUR7FaAEuFVKL/AxlVNlNAWhUu8Q0WT+xo/MiO
6Oc5+q0LZ3SLIjq/5GMU7W3RhyjuRbUJc81epkFFdwtsptGHFcW90t0I5h9wFL+YUejOfrdF+7a8
cX2URdFqqq2pbR+LlWj4s3bBPfJwqiZ2zNB+I2XhPAcOrLpgtYiknA2if/x7vSCIh6nZfHfcSSZB
INmdkWQ52Klv0hHD66gi4AYGraINn4FZzT2acaFCreSYpUZ3QKisWWb4c5B8bROYuIptr71pa8fQ
ZrNF/hg4oO0v1uXIG41y71AoPJ+c/DDVJuw2tDZlVoVa3QPRoWgwojayTjds/YHYDJ1PmUQd0VvO
OqjSolFsXA8LWp2HbhaAzpx0ju/tbeBNm9UgEQ7u+M6WjWpNAw3s06xjuVsnV37QitbpSlv7qrBF
v+qwmp9c2Pimgaq6m8hdzAPRdX0QGqhA2ZAXFPTTQxAps80dtJxjDrfXdGKFOA7oH8ScLHmSU7QU
VwksOG/CX7K24TsR/RQHsGzdlBwHwYA10Zaaaqfhz8CBmx0lk+u9aZm/DTziZOUMrBf4RrgtRyW3
jgkkeig1nKP97qU8wRklkOG0dRZM6DbvEN7mmB/wpS7QiSnneA5ocDMj5JuAehXaryuI1u9gzrjo
WrvAUMYR0MQQqA2cwsVernLcYytSO5QocPg36GONsVR++BTldfizZ55OQrQu390eeomu0ehrM4dv
CrZ2+6BjwAOlJNt6bFZkr4Yu4tf7ET7dSlU77gw9HCEBJHoB92Cr7eU73ToUK2rDv8OQs9rMw4Rc
MsCf2bBMy9e6zPNvUE71e3gyGPSGa7bxZoLD4TD3WHPQhV485acrUJsdVBNVSqGOvBspWpcrarYt
jCnbFNkCdVxRVaTwqlixHVod13V3k7v4O7x576uq7XbFgp7iuJQMKhCChaqyNi674j/K8jltuR4y
q2AEKF1oZRGihn85zzomKBQeMG/AoPfQgWXN0D4Xs/VPCNCLDMvv1AnFjquq3XYTQroIPmUsmUNS
Q9bmh7St3k5ugTwqWDfBqAjN/6Y3yUAUAisXf7wpJW6yrGgZW7f2YjSfsYT3ZgbUKMgT7fl/QGgf
imHczUCIYm9FpggIAvg3CzT6MrR0H8LfeOtAyZjKfukS/xS/ZHvaZVSSPg4BcG8VSPdJOSOp2s6N
fKrALN7wwg1PFv86LWqzYj+IFCZSMacwxdmaiLq3vsSqIJja+hbyqjmonyOnXu+kipysav0qpnWN
Dih2iaR3pu+6BU4At6+HMgfEUvcBrGpZ+KXI2yGLQvYO1cO3qpdbPvKPziDYAGsYdl5WaJQI688u
8MeYO+FLZYEtLeUKEHZa/LhcEZ/R1kEEqWAnAexMH/VU/vAW08ZwKkA2rqA0K3L2q2b6MYiCZ1oh
3AVaxn2h6W1IKHahOsfMa3FHqGe+9dINd2isEhDR8YaiCJZRIA7YdKQn0+O6aGL4HYqvDXVeRqeZ
YPkFJz6Z2x6MB7Um6Jj28CmBIH9Z1Zue7PdcQtw7YZPM/CkKksoX94Xjf0e7+NUs4Yuhw3fik3Z3
MhrPRGuxBNpV9DEZ3Z+jr8rUZ/6XvMcqFmHpvRu4id5rn6L53qNxHiz+g9ANJhcfn3w//16XbEh5
AVCPOzMuh1VqA1qHSqT2PiLP7bd1EP6w8yxwgBpadCfVfUQ5DAQqyJtUEP1A6h5qnBE+bDnWfhR0
Gk/ZGQ1gkdjYGDTU83oM4lAJONx23oNoxc+l0ggFCcBZMaMhqVyHO2iv5pQ51ZJ4MkQfw1I0j0oB
An7V4hSB9OQtqZHRDKOfX43Nf4VV4QNcJNjUFoASM8IWACoEX0vd7cKTPQ4SiF/4grAejsrRuHTc
eyegghLoETHk3oe5QbBUsKwnsPaphLQ31YBAE0RwTSf2xk9Ig1hSFhaVbu/4iRjArWAmmuNl0Dw1
EgnhZb98G7irMzIDPK4EShanrMcd1gvUwhX95cHd6gDu9GtrCndTGyi0eGh6hGbk31oXhgmBliZz
nOKrdXHtGR26GApTkSzhiWXrujpd/LxKCXgPCUEp6M/UjbsRhA8wZm+Lxswgy4foCkdzgNsZgU4J
9m4YwJA2nGK5mmd4eHw4EPvGPPD6bHZRJIcWJBQtsa2YhjwQYIKHAZhm0ohoin0kuyc6ougp9MaB
ccP64aztnBFN4E3tDSPKa/ELTv6ge/nFe08dD5cH5YUua5X4WEniwSqTBXnbIyQqqmKQSl4B8bWJ
Y7H1Waw3mVE4QQjXepucjP3PUkRF5lDPvcEarHcUG8dmIBUw/Yo+K28ZUzGv4GXTSf/sNYwY40AB
GwPlx9sUbaO+aCFv+gF+D7DScVPICdYjkfMLJGp3VVNMSCZGK22cmfPcBiUCGJzaeVYhBrpoONSK
JHwOOC3vAoCJIBFZsSmVs0d0K73JT7BL3YvNoEPoDUH62LDcbzZo3+PZ4b8vVgBHqlIfI0iCaTNO
zwPk/xkn1eMK94dTv+y2aFHuoO9H94geU0m+LN/GhpDYVMubWCww9VkR/Ns8OoL3VyVIHXoL+XCn
e7T9+/p+hU0Cjl0Tln+veOw6RCqiW9iiL5h/hPB8wT4A7HIs4Os+4KSU1Mr5GtLumdYlNpwZ82/u
ZJ+ZufNiv+1r/If6QJnT7ElggrjRzccwqDvTOqgoc7fMXEd2GzHlfMecqUidsH9WfX008HlMwf7o
ktLTFr1IkGGsdG4E3Bsyp3LfGGD0zSDNvVX1nDg5gUyyA+QajaTYKJR68EmGEE53pkrAbQO1ampv
5bKsm24lx5mxcu/V0IIUXjFnXLU/onUokwn1fNLXFcWqSLrNUuR+iuNMhw5pD9eIAQZgHbrB6QJX
ZCxB2PYd6t5AtttmJkRnBkFewz7I83qLPVqkpYHAM1qh7FKCfXdWjORi8fAANAJDoevA6xhRvrTh
WMWo5XAe5vm7ybuHdepBDYCt74Yye18hvSRx1GQT7iCixNeOeKCLB+YaMnN2xYQY4Uh7bwoKxmPl
K5tMM1m2w4IbapcyOJSMrRtPtWPStHO4tUE1xYSzJnWcAPkfI0u8qv0+9SYC9kyxHOCsOoPSszXe
CFNhCXIeGXAAU20fJgQ94G3QkSkxY3gLmoofr34DKmkdAUEosWjWHdvMYoBhQqiR2Rw2SM2KuHzk
vXoNFqnuu34Wr41oqy2s53hS1n37gJ7FkuSsb577hcNNBXVevPQg4tDRsGxo7Yoobl9s7RDw/QLu
3rahes7AGzPZHNoo8608TK56bmuJtdXrXnNEITdTuMYTnGlii5pjH7jLd5gMP4cGmKVepPvQDpPE
hj5gkEhHIk+8MVmnKmR3dMPyxEqw6QblYJMMAbw2OUo+hElMKVers7U9cAd/UPoV/HLEv2iBfQvV
PCZbW4GQEbigMw3TlhHPwDTGbiar7ZFWxY9u1jqDA0e3QapdfVuBEfGNg3y6H3D+ikklhkxXBtS2
BjQe5CccI+6L1Gumb/DdpTFUBeOjo4fq2dUBEm1m99muukrzAcU3q2FBIiRC3IRjDSQ0lYyFDZY4
HLAxdmJtweCvPypTvfoMLnlqIsHXReoHKecpGQwjGWbbt3YmwAgpmhF5A7SwqXr84MTzvbbeyxoO
aLaVyP5zA9FupBPSG6LdACjjWKZlX3RFokVe9Lsm9Bw4PlQn4tEg8iVeWwVQHeZ4BGdNTp6FmdiD
Zna9aQZD7ytXT7d+2WOTxQm2g/UZDTDo3Knn5cEwCGnS2Tjmq1gC8d31bbuDk2O3aaFQvnOlLMF9
zKZqKxz3JXBh5uzX3XxjwoYlnfGbbchwbLG1oxOIx+r7qKDDTWdUvnG8tT8SOjXbBrvJpjK1vxWh
12+jUoMd61Ivc1XYpGDky7sI/FKc2xoOtNs26FoDL9kQp4Cbmq+x0qGI2ITytLHpECH1cHQLtgNU
mI96chmQfgW3bjkUYDistDo6bcfu1ZSrjQQP/pBjgdg3bu4mOCaf9mIH3oLtVO8Cp8DR0l9xjFG2
PVZ2qF+cps4x90W38UsA/UhUkkfovNcUbjHlroVrzNazJwx9bZYtj0o01qoCpLYw5EtCIX5KsUHN
aS3c4QnOPthC+ynsvpmgE+jDiPUmJE14t6I0yhB4VSdjpcoD0raiJ0h02cGBNxeOt0X/gv0HYQKa
GqwGsizfDW3Ifc9BQsmjUYPuRMVh6boABD6t/HhSLd2NTEx73xtBY6qDZbxdIfd8RBhin3Y09J8I
Crsb4SEJg8y+p1HYefUddSjD/66mwzLjeGy9gvysFtsj3RkNKz88NVsMKLcepmUm3Aj+UJFwxAZ2
xOFrLnK7xULegvqGZhUfQngsqLU7WCYghF8qPnhJu0x5yvuo+jegzztDvgsuWhrldDg64LVWWJ/w
X5348XkT+UJ/2jv9/Y/+tBJz4yqXDcdVPAHN00WLvtq/NdjP3ePm1azlevrtoL8f2Jo4xSZAvNY7
X+srqNmFFvi5jVzfU3fiSzQereccgEffcrT//u3FnFH5SQNd3zo545HwG+s8te5dqK+880t3fQZu
r6vikXHggotMyxsYrL2ErvP987u+AFl5Z1CMGMdAdIaHh6UUX3Vx0qvSBzXOTTyHdNeDBs/b8N9U
qud2bSEI/RYpsvJoJNx2G2AbKglAvvn8SS7gVudmbZ7XelbjBHyoUF3YRaToB6RQ84K9fIVjcGHo
n5uz2X6B+ruk0QEoUxMXYAAFht02bP3v8ye48PvnnlPg07rw0p/ZQeEIE7AJ/fU1GWr2by/ot9PX
HzN3pHSILA3JARgloj49jdOW65NsESY/hNb7VxLDaRT/cZ3aLbBrq947dKAtcnSOT2uw11zjkVz4
zoz9788D4GPVaBk9jPlLqJ+CSsXKfRb1v2GT7GwaN1UQFrMwHJUdWJT5WO+qyb7+2wc+m8cesX0f
2ZkeJorARO2Ddm7QK7j24i8sE+xsLiMloEN8sb8eRr+9BybwFDp19vmdX/jpc5+lSuWTHk5qGfRf
n/0Rtddw7Xte+ulzWsoM4QDayPQQEAL+ILZPxa7lAlwYK+e2SgbClsASSMcVWMZD9arEXRj8mNn7
52/l0s+f/v7HSHdn1hTcxVgJ2jfFcVohP22kYs2vcb8urAjn7kk1FLHQMhF66BrAN1agsf3B5mum
UBfw7PPYLBYVAbJmZ36ICAQHfjO+re3ypTf+UedA9xCQck1jf+kbn83ZIhxyy0OC/Mf8vdU+TmjX
jFwufYKz6Qp01rFt5NGDS3K4UJboH0YtXe7Jor2sFTmORf/0rc9DiXhLJCjNWHaU+k/SOxqgqMdZ
vriyNFz4Fr8Daf8YSpPlBurhnB5IOGXwmIs7/raYIZXzf9ZO6efPcOkip8/zx0UGQlCLO4IeIE6L
VQF3GQ2HtjWuKjS+aX6l/OSn9eYvZIDfnjt/XEbB9XKRXAX7wakhPuILO5RFbm4ITM0fgE7Sx7Kt
DFRLgNV38DdpUp8KewPmrCabxWp+7wZaxaZ0yI7InkBn1kVHQMN1ik6PufE63zx3RYu0Vxz8fuqh
CSF0inR71xUnjC4f/OGWDVRvaOhU6bAMi0xwLkJn3wx1uIO51ZwV04SY04p6gAQ74EbLPBQ4Pgi2
lx0tlw1plnofNRynSLTy8yvl1qUvcDZcXYpw2BAw26EK1q2/ss1qo63qwIRo4OLps39Trp77WNVK
AhpYyXDshzvHZwBkARsuPz8fRRcm8/+zrerQPAbUPhwRWBIj2S9TcriyzVxY7849q+qgUI5fVSPU
HU8n0Z2GtGUxV8blpR8/22iKrm9A0YDdlnZeqtmkvGrRpvi32u3crSoYuYQiEEJb0qJb3tfb4ETr
dq688ku3frbRrBa2drNt1sOKwjPMh0Qvz1Jf22V+r2F/mbDnlj1WIdRZhGu4F+B/NzB5Q+vZaYoh
aQNgZV49nR6rM99nY901Jm0+/xDME9iRoIvti7K/BS4VpkMNP+lZFn2mEJ2SfD7a/v7o3m+d8R+L
SbEM0GH0vXuoQnZkuX4uo+LA6bUgir9PSEgI/3dJ9NtOdwHUOgenK2+WMgTn3xNPOISessvdn2qY
/mlKeudZSyCv1lFZcvcQVt2c9fiaWRk5Bwhar6jtL7yo85RbO1dLV3vOemDl4qYGKRFAL3sogiLV
bz//Fn+d+Zyf2wxRJHdrBF0tR/j++IhS1hgc0VVn2ku/fjY/hQD6jXtnx2jobzDcwZcQaIEz1OB7
hFb/dMbmLufdT0j7NkvofQzYvsARgV6INSAbkGh8/vwx/zom8Jinv/8x5MZGhLabS3Z0W/I2eOPN
BL4f4Bk/GfvxYzwBy59f6K/FCy50Nq0jBlYX3Gfk0QnRrw387uDPHlhY1INoeLpyoPnruMBFTn//
42kAObCumtDy8KumTVZNv9RzBFb8tfyIS5/t9Pc/fr8wFbBgVpOjD4fRGBrF2wmn2Ctv6Lct8f9b
mnD3Z5VjNPhuWbDRPXqxE4P5pm5h9d5s2kfvZXzzOQDYLFKJpxLyMR39PU/bm3FPNywLdydiQ//U
odcINtVzByJFLL8KvXHjfzIvwc2d7eaiEbxuwokdG7DknomIqtueR+xYShhJXln//p7AzeGJ8L/v
t0XG1ayHwRxPcAHkRYuBxAmGRWkdlsW2iqLy6xAEi30CIrc+1VUZzQmSBKC2BbOeoQHIozAlqi0Q
k9cAlNId4BoJ4lefgoIz7/2pjLahYvKtDU/nUQuN3StOwescrzXP++zzsX5hGJ77UVEG2/ZSwOqu
rL6Owwf854HGXimeTyvE/x8k7NyICnBl3U0a3qlFuaQBmoUEm1OkXrTxdsp7J/mvf3kGdu5FBYJE
Xhit+bGpbgJbwB+H7RxX/ssOAePqs6FuZQDizOR2WA1gIAfVqevkUOGZKx/g0ks6G6xu4BnV+tA1
nqplYPoxJO0Jr94Igaa2gSfLtTn79wWBne/YYKLAIA/j7wjZIfh1841e+n9RVOAVne3WeRQpzyfa
P86Q/RlgNS6YkkClP/+8oCf9fSCdb9IgJpIAoId3HCdSpIV1/IcczCR4hAQojkJuf+jWuK85wJoG
Jw6YKcdaePlDRxzcz+KwO1qu/tZC05AYusIEU0ZrkUzcmu2wQqcB5FxXAPLpuqtEEYYYQhxgdFmC
2uZrfrAO7AQCgHlpw4D1zGtbvAPIstDgd2or6hXfTveAKjzwcTaIL/Nj6HvHZ4DX3kZyz+BAwYOt
WNY81S7CTYGtTJt8Hub9YoTdwz4KzAlk5kBQnZtjD3oqnN9lt4enivlNiz3I0TQHH/EjO2kBI/N6
mNOmney9KyvnZ1NN37x+0a9mmIqtM+TotXo96Gvabw/cosiB8ngcblAamrT0lmUDEBmrMXjtmRuY
+S6Y5nFJhqoO7iYyqGcuofAgM8ftt22XITwEFsjdcle4b9Hq7nFczVNXe95WnZyDQLcH5Yl5fg6c
qPg1V7DPg2TaA38i0io188qyyR+hLA0YRBHlzJ9Bqe0f4dEuSLIMEwTejGr/XUFoC1R/EV/GupE9
HBB8YePcA2WFteXgpos7kKT1OYSqk+8ky8RBb4zq9iEsm8pPcw51fOoE4Ihf2eouDr6z+T8ts2oG
BRJZ6S8h5qQIbgowEb63lYBbtgMttgYK3vDH0XFB1+iGLvoKU4aAXlkg/l6NsHPD88IfYTs7UHKs
K50U9X8CdMl+hVjgn1oonJ1345oe0YxghPKjEfxe2hBZhPXPlmCcd9a/shX8vXZj9KykooFUDmOM
QALy5BffC0Qiu5VKQGCPh+7KKnTpRZ22uD8qHrUqz0PMLVxbDQcxe00Kl6TQECREXHtVv2vNv2xp
5725cgJrQxYBPxJn5nsiQeotQ1m8dTDp+OiWfH50JPEPVoLvABPUMKubAIa7qAZwwhAlTv4e/CS5
q9av+YgsmdGvoR3QxvzbZnV+2qh7Mi0wpZmPwardHbKKQlhY1XRje4CCny/Hf68YWHhWhjvgHPNq
CPqjYcgNkJDeJ8UEZkc122vWohdGS3g2WiJnMH4I1/IjAc+MBM03eC14CQUODe1Fvg/qqL1Sxl16
mLMxMwThWAjB5iONJne/9jJ6ULZkmSTh+vL5+7owLM/9+yI+BxpJLPMRDE2b1ryJjsjwmJ4U5eHN
hED1j8+v83+cnUePpDoUhX8Rkgk2sK1c0DnOzAZNJAcDBsOvf6dm1eNXBqm3LTUup+t0z3c067tq
VouYmjR2x5qQC7ACkNd+ANjJW2knXSWU3a7HDB+RDzdXc9Y+ZH35qxMehEBUHrOKr72E6WqgbCPY
NNfMmPHOLOIMMOL47EHystw4mt+v4vS6BCt8RAp8Oh+eGVKFNsICsqsAv8KJhzWsoaYCKmQNz44s
FZODWV4n9ca46A1G789yDXTfVqZdilRIE5c7TdglpbWHfKQ9wBfNWnkD/vsYdSWwqarS1pJD65ez
FUqCVPZN3fTOe23O5m9pe/OJYwG/kwDi3iOfFgQVzn/Olg3xlNORR2SHODtcllq/gSHgSE+r6XOb
ZNnGtt3hpSEGMs7HVN62ZMT+ocrJb8hG3A2DegFPhBk5i3a0kajpzts6ohTJyNYMunY30eEAQWW+
Mg91DahMdaShVaWZQNKKs9rPwepuabRGAP0rwrzWepcyPyw9lYBIqiQz8DeS31FqFSN0XjXMc5rW
s89lbxmPfczEH9a6ebnBsby7NWFX962NGvemAKLnCEuAbO+JfNrGSHc54n4d2K4+S24vmCukNyZ2
UPlTdDCbmudASY3wULWc8ms/Z+Uu7iy5tbFDvCdJBZ6j6PuwNNPxOMdTszNqgbNXDuUCwKoe9kg1
LoeRng5PLcod8P8KGTo8zwKYSTUPHkmytzxv7RD5jfF9Cr7E2UuZuTNhHhP03jC/gmuRgcdjQVMS
IfcQ2rb25E1tfmZJXN3mmRed4IErIM7K8zNkGcMGWf70LecpAGXuGO+LrOTV0ceeAGyJCZnbdYeL
N9AwfPfdES1y+5EIKLKz7D1IqJAezb0N3hR83DyRN1NiZ7o8pzR7O0uVOWNBFn002xN8EQsB1dB0
EYURuesNxz0L2ppb30khGcM7ySnqreaxHCpjZcppFjlVlRz1UDeUvgtQYvXHbb8OyKFLkTc+pcgo
TtbMC3WFKKdLq7LieEa2YWhiMO39eBrvKU9rOHPJn/D2BfizMeAdt9ycuhmmLBJ9FDngfvExjGNQ
BTyoYV4HdypX5q/moKz6HzOkTNpN7sKianQfCfdPcM3Ew2X7NLrpsYeGaSLTSkU0raYKlqu2gcKo
lmZok4cJL2JDDTK/RI6f956DMrTcWpolSZUtt8nsSZlhKykj8lX25cNUwTd6pACg5d6nMN0OhPz/
BiZ7iAGCiy0YMQFu11qveDyLxjVGrWbzpAqXOU09+Ag0UVCQdtM4/YVqCFTV2jWeZjipnNqo8SPA
OFs/wFLt4D3Dg3a5KVc2BFTXx0rIljZE12WbytAcZxtqGCZBgSoA/0Hir/2FIj8fklbM/SKFssqE
aBXqGhyZT8YcxXtuj6TeRG8QPSE3FlnKLQSV2+JPNjnW1ozyad9AxlhBX5Qme6sCdmAYSvcAyDyI
Vz4jT21n99jmtGIvo/0QyeFujOfqmPQFFEKRgKvOBOUcaY3i3ObwOh2FIcS24k3zJU4d86tI8+wR
bwn0Bjgd59xmY/4usyi+Seict5uiatnR8oB3gxymS/cJ8Jo3DNpWdzN3TDyWoGmdBzMeagDBSHQR
uPkHJEYa94AWNGSljU1dDypHZwDL6knYzAjsodqXTb6r+xJ+HcbBSQNi0Fc3eo9TGQxNmLqvmQ01
X5buPLoywTQBgymxT9YR/LTq9jI85W+T8F0m0kMM7lTFxYvTplswPVcWEt1gUiIfiwY/Ejam2Txl
ew68a1WCF5n8uAiSSvF7OWDoppuyPe6qGSwdCDYCB6nhuCiG2BQYxHTtRU9TB9UQ2vJsGbsFMYIL
IdYr2o0J/xHDrE6pF8x8zf9AE/XopbM+7JRMYOwbt0ElGiOYBRSa6YudDzuj91cGnaaV/s73DwWI
BAmHWOccpNcLQCchtJihSY8u1++f6gY1jbew0gEiVzzcCLCJucvBNu3ARHle/rpm0Kp5vKx3DCTL
zF7g9dGwLbx5PuciCWXOv4Fb+lIZw4PVte/LhenaSomBpAGcOe/YHE7Mv6nr/AHXBwHog5+sizL9
HbOzoBqd5rBO5D7PoK6TBaT0ECF6ZFt3cO2R3coE1EQaqsx1A0n1OE/YkGCNBtC3LnjHK7dKui8r
UxtaVKekBDdXHu75aF4/R9T9ttz8uk8rExon6HquIqDQsrJ7twr3Pcet9EqDaOaZmtTbEccykO8J
H1rvQqzgDcQYDTvJNqJ7u19Dr2gGkJrcazVJRX3D5WEJdQlQCnn0CI/M7qKwp6flRro6IXD7qfRs
60PEWvcNCyLghR2QI6YaiD/AQuYUsnycKGA/vhI6rrYZilK6OmYyAZqPJrjcw71kYTRiD73KvJkz
QgPWs/HHcpWuthrKUfq9SnG2mTJHwjvFRHbGCCm0AHDA+UyAwnWu/2+IzUEW9oFxrsImB8gVKemN
hCwPYr3lX3/5zP/Ouvi8EsFTSzjguvAED1bgEvfIUbbzh7GXRxxMHyHl2ldxe+QR+75cnKZTVKBW
lOXpaE1EQtPa7iYQBkQNd2HwumbWHZeLuDoPUaNL0R+WjJhg3QMvYwpciDu3Ue8emlqsbZL/Puhf
a6/LKPjwdbDEbUFjG0TNISkPPPXygCcjXNd95F/jesD8QyvwN3YCYl57E3mGiQSrifjwWWRx+w4o
unMG1xNX58hm+mI5TstXYoRmaqnHnBzZVsjrMKqwgPZ1BEakLsEqgd2oRHJfPd/Mg1gZM7qSlDGD
iwXfMmYiQp/1e5M10LM5e6zUdyJvgqz33qEVXbuj18wu9ciD42x58e3LQhG9g7Izd09msnIu1AwU
9cDTDZRMgAhBCJMWN0CGvkP4mK50hu5nK8NEZn7lkTmloNIlL306PJE0+eUMnzIvxhi/VOnDKEwl
LnzaqQOLvnH/gM8AknkuHgyvFLAxKH8vTyRNN6tXGk7tWlNPyybMTHM7cTZtqioFZHDcEuhO4ZMS
svFhuShNc6mkNexbwF6f4zokRb+zsyfuzAc4ki5/XNPPf6/5PjSWJ+y5tDOvCv0ckuIuHYrdhPPf
8sevXzrhKUzpCo+6nVdODJTi3hpuKMsw6eChts9pZe0SLtJnZ2bexhsMY+/Cwn1PwOM6LReuiaaq
d0oN5gjYVwbMDpC5njFwu5rHCXkNFZcr1dN0jHrqAu6kzaO5dQKez/6uKx3jluVuf8Ainu4+Vwll
nYbRJDTzXXQR5HgBAQPMY2drdsAMyVYqcfUshC5SVugoZsZYEmpDfgUG90bmcAjBG2/+NEHKvh2K
QV6o5mvmc5omU09e/YzL3t4z67Bt6kAIAWcLdmuM3ef6XD1yzZllmQmBPsoyIr6FiDe+mWMPAiME
hCMIXMXKMqppNPXklUAPzmiGVHy7hp1LWZODLaIXQMjPfVQ/sqQYVyqkK0hZr1tpx5ndd3YgXLuD
w20EwSa2HXnxB5DEo1Gs3p7pCrp02Ic4EE+gsCcEefJNbTzyNg8sYm3LPPsuq+mNxGuPa7r+VwIC
iyOXOmmNm834uwd6go8HmCJdW1g0wUzVVo4wq+pnE9tBeF6Ebm4ejGZY6QjdD1f25s1gFsKw0BHQ
z77FsaDbVFRv9ggQz/JM1xWgzHRvSHjU5R0J7cGH/P0sAUDP3JULeN3HlUnOfLtmGbVlGHfzhkrn
SIEREJDXL/92zT5ZPYFNyZBkeNGsQ4wgelcmPdLn+fQFR6bm6JkT3dmpDyI6MgCPg6yTlUppArx6
IstgkZxLi3qBXRgnycYzWO4gx7slgD5wYlqumq6Qy3z5MC9sS6Qdd2UbRtCbR6kAuc0VD4Mvf9Le
Xcmb1gxblRPeeT2HF0ZXh5mwnlktb3OZfm7voJLBaYK0MeIBRAfKBEYV2eQlcPDR2p27boFX0eCT
ZRakMgcSGhDvSrtIbzpe/O4p3w/xcGr45Q60OENxeEpT67jcJZrB7Nj/dokbZ11adO4cSs/bZz3b
tllxKtdfyi5T+sopRsWEW0WfF85F3mngyiKIBzM5DbYoHifXdu69bGifAeqgt41rIdkmdxP3BYpl
8oZ75uJBSFKt5Ld4mp+hBAQQ1NoOezPQ4xO5peDrF6zY1k28heof2DG5s+TaMdq6xIFrVVbigyCi
8Y1qNAPbh4WK8e6beOVAQjit4cyB+12es305gurXgVsEzAwmWwmEYunfW1jHPUHCpPG36OlEPiFT
73NzT2WRx1FME+l0ZiBbd4bBGGPWG3PhvlKWg7fBWuJ8TvVj2Zc++DjLCdRv5dTA/7x0cSPc8f1k
x19HV3xu9VCx5F3ndhYnphk0c+vuLthssCTGaMe516ww9DVBRJVuw3AEDxAC3l5dDreViY7nfl7T
0+kO9qpwu6sMAQf6MgIVHhaTeNXIjHsbPGZYFTFwvCaZnVvu7eOO7MzJOZG8uu1z59jk/RFc0pVV
RhOK/ybof+ikxpgLkRi4Y+0h07WEhPPUPSg2e07XBpxmE6QKu2lVGCA05j6knPFOMnfT5WCasT/p
6IMkKQ7L8UtXD2UrMQIUBsaXNANkiuzxhvULrIN7oJ/u5ZRkK21laYKYrUQPyr2axwltw1jEMCzh
dWvuS7O3AUHq8xR8uJRFf2omvd9dwuEDJpMyqMYxeaIgNEH7mY/jIUIi49nxBX5p7ZCXcpxHDifq
vPrmuiK/j/2oyAAYN5xjO+RNiLwa989yE2lC/N/l5kNXG6CdOmU6QfQVwx5HVBwgRSN/sgiMRJZL
0HSCqvPLWpJ4mVGOQSHoeD+4c/yEFI4JPEjDe41gWbXSEbpylMgSxa7XVFkLmLZtwy8tvbF844bn
yQGQ45Xtg2bUqsK/uZNzms1ZhcS+clvV/d4m9WNrNy/E6mFrEP1cbjFNMaq2XwhkdzaW7PGA2QRO
08LdMbYDv8SKUSQDTOIIWVngNaFMlfrjhRGY+h5KRj9Oh7s2rUHKHqJP5UFC86H0CNLHbQO61yaE
3cwp9qIXmGEFA6LZcjNpOlxNMSYJbuXiEooqIJb3fpmEkfnMK/jxwQBtuQTN5FATjM1YmLic60lg
xQPGK2LIkB6yes1DQ9f6l2I/zL2R4fOMDNCBWzS/ZzGoYV2SpSu7Gt3XL3//8HUv683Rl8jtk4nv
QNCQ8DsXeXiPy02j0ZFafyVMHz7fyiw1rEGSAKaz1YkWJdvZ8C47xEPr7Bmee+9qKkGUNSQ7J51T
nK2oLI41vGc2RBqgdRZGFhRDVd5WME1664rWe1n+aZrp8zdQf/hlhtlYQ8UsEkjslrPGh+FTUIN/
JS4Y02Kl/rqhoUR9M645c83ZDsbZN77C1XQIc8rg5JTka9prXT2UrSKk6dC9y7EL8+YhB38et157
Yt7EMNmLqLn/VGOpMk/Qp4vUKpgMRDUe6v5XM+W7DHfpcAnausOwMpE0VTGVSAA+VwI77hjkBgtp
MYkz3trZ9Ggg0b3ldQixzdfl2mh65W+G/Yeup6k9kzGCPzfYATe+BywTy06StivnYN3nL5How+cH
l7bYuoopgJXbYUyK0LerHUgRh+Vfr2ulS7EfPl95c5L4cJcK4WK+I03zi8xIxkiK4ZcFZcC29djK
DNHtWf7m1nwoCVonoxxSXHRb3/ov8sCCgzyLI951wbv9wV6cZ3YfP5CbKLROz8Vt8pr+WK6hrgGV
AyUAQYQUOcoFG9EpHtK+2XbzmuhNE/BUhSYB3VI6vBNhFDdvkW09yLlc6Rndp5XZbkmvgSsirrtI
we8BU3+Oe+RpLLfJZQ5cORESZVARcFFhndzKoG4gtvat7yBz5RvYSz6yBhbSuZdDj2ySldL+Trlr
xSmDzEe6VgGsDJaF0d6ZSLyvZYrXVbmVLlJ5o/mOwy7AsFpsN0UwYssKJ1AQ7z26zQ2wW7MYtCo8
Lqf5Ftann2tecmn2D8OxGrsafsoSifRJfHIq61DB+Hi5dTUjjigjLh4LeJVE2IOQuXnygUJEbnMQ
ec7T5z5v/fvLYycenU7MIqx6GIa6pv06lXO9udhaLRegiQmqIhgW0KXtGiUKcH/Cnxl8coA4aQbX
ViDBjeSTe3RlqUlgtwlfWLyx9db4086dNzjDBW4xfJmTtY64PoVMVbfrjAbsxEHED6d6OoApggyn
auXXa+7GYGL3by9YvVMNOWlFWNsA9sxpmPQpnIa9BCRK75b306Md9y9tZcJmM29WZtL1kQXt3b+F
GkhO8buKlODAw7e3MYMqb85ghn7qlsH0lbBgpK3BZRQVIZJCj2MJHfdAzLWEOd1vV4JAl/K6MCbI
h0T/1Mh4Y9VfS+f78oj9C575f4QxfWU2x3kOK2uGIC/Aqc53sUH8oG+rah+TZNrVHuGbET4ON7wb
EohDs+ReNFX1q+xpsbL11VTPUyY9jfBcOKY41kRZCvhaV40bWYKOb+Z0LY5qhrOaQRSVU19ZkkPj
RcY7wHyCAvC75QbU/XplsfHhGjCAODuGs/Fi+ReTvHOOJI7lj19fbUw1Tcgpk3kcQAgIPXB8vRp2
PeV3xzHgRXJD+yClzUrc0rSPmi8kCvhMtoVfhmkhdwwG0TKrV3Zh12VFsE5VpruRAtTbV7izmE3A
9vOsyLfwWbcBpUjlthWGedPXoK+70KQHLnftUz5SfvLArjgTYHb33G/744inZNy0xsaPRBBrE/s0
vXXgJrMtRNk/k8oS74ORZSeU78KTMCLnPo/geM2m4sAzSfY0cRtIiS50P5lCpO2SNTrK1QHg4F3l
38hSRgD5drmJfaDzZg8P9fScta/L3X91OcGnlaBlSmY1BYPkjo/ke1fYPyYL7BUeD5estxvhILNi
uSBdHZTwhfsvA4hX3wmqpH1MpP0qjBZqa/u4/Pm/96H/CzKoyKXcD1uGGXbRU1SWY0iRhRs2JAPw
v6mjk1eNTQ74OaBnnOP2UkL3eTfjxAFbBSHdZyACybsPW0oDxkqMPY2G4xyA0IALx4QbyX0NQVx/
dCHM+J6kuHE7u/KCpoaP923kuTF8N/AqLP3O/YpBJG46MyqOo+f6fxrHan/3PfyhBVJF4Y1mDz9h
TloirR9zK4ngYJx2xH1err+uH5UYm9MU145FPmF60dCKxic+Z9/Z1G+hcH3mtbcyXC69da2VlUA6
T3nuR7gWCpFy8yZldIImbVdH2ZNR05XF+2qgQEda/3YkH6sYnsOWDI2anyNinHJk4KwMwquvpfi2
Ekm9GMQgEWFfCYup5MTT5I7hXRmEn3tbsFM5kxesFEHa12sF6tpL2UcBfwAL+biow6H9Yhc37QQF
M7xbZPR7uds1s0p9/h0jZ6pSaMZC24TzGTzX+Kvvt9N54HB4WC5CUwX1rdf3aAK2lLSxsFlYHN5E
8sv0sm0UraV66uqghKBqKOY0TisTvq8wAR+94aGV01MM2crKiPqrm78yatVX3jiHe+NUlG0Ivpk8
pHdW4GxhCrIjcAHZOhtwzLqdcQtGxSHaBM/xLror39l+rXjNgFYfgp1kAp28qKzQ88fpFX5C6alg
NmxglvtHM/PVd2AGiV/XdDnQ0ziO9V+I92W272UE15dfywXofr8y5/GijNQlG8QDUsz7qZDnrPY/
k+roWOp7b2y1NpycMivsnPYZiuMnTtbSd3TDVpnqGU/NYi7w6Tojz4OHGT1UMCXKKPwJoB7kK2NL
1/rKBG840MmNJ6ewiwHAaizPf+ckNb6NdgWbizn1/1AzX8NBaWaK+iqbOQ1wTiUgaRlMcvP0dy7g
ejL+We5mTYOpD7H9UCZWCrFYaBnZ1sEmIMvgu8bey3Kls/8+IlyZhupTbAO3rSoy4AkIh/St9zbe
4vWwfO03D3PQ7vNte7K+9vA3eiYHEPPPxlfxXr+XP8iTzDbuzj0X27XkSF07Xprgw14Biogckm8g
o0rRn+BOctkVDLcGzGX2y22pmTLqo23PHB8PtMwOeezXd55gEsZDwjl97uuXUj/8fLhrwGx+iPHz
bf8MnPc3Y/CfPvdpZa5PQ2Mas5E5wHv6HuzsnOGFmVP0yU2gytc26UAtAfF9WI5ZgMz039CG/yKu
v3LG0PWrMudhZCUhDUa/djgi06ZC6g3fkmHt9Vj3eWWuw6ezhEhDABAV0YNr/jCScdsgl/9TTa8+
vfHKhBMgTJnCKaO/WsLOSH86Ln9a88PVdze/qGobkZaGMwz7sNGHj1UJbzOxsgLpPq8s4K1T8WrK
O7icGrhOY+4eHl/+vi3gBvK536/OVwqnwCyDNegwWicAppJNybM7e8pWXgk0QVwlbWcd3tsIMd1Q
unTaVSlQXCl5qC0w4I1aVuAEGCubKU1gUMk+sPPDkhS1NHRyGya+7QS4FI8flptJ93Fl8lIvI7Mr
8yGU2bgbAbcALXW3/OmrtwSOpT6h9bIdOVxUBeQl/dkCrMFuxpAlUIpI/sTH6F0i6Xe5KM06ZCmT
OPbdFp6DIw2hVfbeJh9SdQn72J03FcWuxU31frmcvxTJK8vR34ysD2G0aEsSJQlzQ4p5fc55j+N/
XrI9LoWzExKF2DnumTjlWWndgtBs7lw7606W18D+1RD2a2xGbKXOmgGoProxmc9l5QEeOdDJPSTu
ADfZeciPfDLLb5MkOWTWqVwZg5oGVt/e6japAB7InfCi2fZwj2811SbvIc2e1y7DdPW5/P1D086F
O7W+mw0hEWyXuMkmm8aj5xrbzPvjZj+XO1BXiBIVcuhY5nRAtG8AmMjqLwbMo51028IaFMKm43Ih
mjmlAlQ5nG0ZrHlpWDDBtjYr0g2L+MrFlW4Iqs9uEs7ZU9xjWhGYdm5HOvePdZmUT3k/WLcZ8w24
lWdTfAtDKfdYlq53SFma4w6r47fw3ZxxEVHm1UoU1FVVCR+d1xL4hFG48A7FrZTzS1QMK12lWSHU
l7jJoSV0e60VJjbyiQa4L4VdN9r7ClTQFR2+7tcrYcOIsibrbOz3kREznZL5oq+ThD4uDwNdBZSl
3/NYzg2OAV0ja96Ivrblnz5JVtZPzYRUE6KqPs/6iKVDOIhi39a3A8wk2/aXb78v/3jd95XrwwF+
dHVRY6Ik/CUhN9lYHglMBmzKV1YHXQHKdLc8WRlwCsSu0RVn4SbIUp3F89ymO4vC2nG5Fj5ix5Vw
rT6LNswB6qWFSXQR4VU6L10YcQ5nathYnqGTG2COmNsJhY+bc1guUdPpKhm9riOTtj5K9CTkP4y4
ATPcX2Blrmy2dc12GcofoqRrsjpzGzQbIpkNU2m4BDeR9wxrs0Nr9y/LldAVoszqKIeVHqhQTljH
w2+jrndEsqDo+5M9TZ95XXFwDfRvPfBEDVouPLBDZMLCMZpv6hzGy5SudLxmZqsvnsWYEtaVfRVm
efduxhVUeNjCLreOLgKrZOJ+LEZBGwS9qef3rmF858X4RTqgSZUCcVdE3iZn5hfX9M/9xajbL5+R
Q7UTENuu/ITr1fvfO6hZpK4NYjxGGXb/X7xG8q8zmJ8rY/h69//vJbTChlA6UH4h72l6htEuHPfs
9ER7AFFTX6yEd10VlPlfiaKu7RmLpO+ZN06PdwO6pqK4fOL/s/5/r55p28WdL2ChajVv1XhHe7gW
x08peW+SZrc8Bq7vbU3/Mv0/TMPKnWhWjeD+DniZqCAv4rCeF5l/R1LzPimne2Nay7O5HlH+9xJK
5sqC5w4SdnOTD5sGcIFdAY7moSHOyhFY1xXKdBesH+MuHxi64kfpvo505fVZN46UOd7GESg3NCfh
WBQuPNLd+ZEmObwovTYDArJck47qWkhZxmEo6aczx+83cFRthwMF4D3OXpZ7WjeYlFW8803RyQoE
aSbSrQlj82keNjTicDh9BpBwv1zK9fdux1RB0knWFVEau2WIHAEbjrqxedt3rv8EvT8NYXWZlPsC
yWIAcQ+CbDPSddZ2imi/jSUMND4XVlRGa0mHaJ6joQ9B9vvG/OSH67orWy3NWFDZrB4ts9G+gLin
IjkK+zafAPN95v2aUlEzhlUwa1+OOR6J8f18SLcFbTbW9Gu5azSjy7v8/cNUF5CfkDQvrNAEHgMt
39PDXHTNFsSoNSdIzRhTQaw1TxoX7GzkapfthkMBn9b2s8WmczneyFX1l64LlGkOxb4pbNejYW3g
IcOEay/SaHu8Z5jJSif/vRy6EnnVhAbJG1kkDoJ6s0MFArYtg+7V/YG31XO3pw8wh97n++I5ffS+
kmf/1gzETXYqHotv1TewUozdco/pxoISD8oqFmXaIguBkuqltdlpEsN2+dO6waBGAwi6etYTK+Tc
v5+J/2xAFoTz5Mov1zXg/zIeSgEPNe4BoRm3NaAic7XrYc30JIoOZrBWzZxt23twgDd4/ZAhJf6m
YyM86vxC3tLcmeEamzc70xJtkCQx3qNSr/yG/xjPRpoVW9LMfGPwrk42vueZW9sR/bfcqceDAUXC
nvrTkMCB0aRbwbpiT3o+Pi83nGbwqekWoyR8GKLIDGFR4Fv7CXYUjfyayE92jApjaXrZz2zEo6aZ
OPegkR1YkeAaxlw5dWuGlApiqaGsQ8KcaYV+D1QKc2d+zGriH5YbRzOqVNhnWVgwpalZG5Yp+d0U
4FYDw3BHevJz+fvXj0Gme6nVhxA2FROnHSsEnGbBXYZtTHY2LdPeu1lj7dLGOUZ9bO5tfzIx2uTb
cqG6JlPCDbdx+Td6QA6PjQnf9/iXma5NE117KRsLfLYunRmzEJkzzr5wOYF0owTrx67a4/Kv1xWh
xBAGcB7z08QKkcVxmzDrnjb2LVhCK4AtTcRXkaEV+MUtmTDPXZtAAsiemJn8BCP7yzjG9/j7yu2u
phiVoxOb3I6RBQYDXdNMd4z5yATvRnMDU6ZdIet30y9XLoI07aUyQ3vMCM8EmwIUF/FkdHLXAQ48
lunKXYomfKjoHJMzwxytWYY+kZvOuzhtf/WMYkNKeyX06ipwKfnDHGn6SuSVTy49QvtdndLfBJyT
w5QV/sruSleHS8kfSnCN1Jn8BiX0QJzA66QVOSx5KN2bdTUFPswO1i6HrtbFZmoqNLfLtuPZSII5
nr8VOd5kPU6ORjR/jmSEl/x/qzKCTl6Yjm8FBZxGOnglJWwzNWu5i1cjB36+Mr3HvnE6Q8DEtM3J
cSTJz7SwP/vLlXktE4tLXPpZAYVyuKoehf27SNfaXffDld2BF1eAJA5oFhh1Af/W0nuzkv52OSJd
HT42VXOf495yB7dNzIB6xS8LovcNS8pfk+GeMn8NRn994FA1B9q1DLPrOFx7i37EIWfeGOMMgsJa
3ujVcIQqXP7+YQZ0ZVPkUeMQ6J36I7SJmwhGKmVVw1kI2O7m++caSpnJYwf7K6+yZWB7P4YZwocY
vl5tuy3rtTdjTa44VY//g+fkbQcr0ABoys0Qxd03PPHGN4Y7smIztbhv8qnR7fAC2dI9PGCSJ7jd
jMfl+l29e0ArXkbfh1bsS+F2fp+RwBmnQ5OUm3GEvyNkiw7b5+Q5ss/L5VwfzVS1l/Kla81mVVjB
NJYbOFwAdP68/GXdMFMmeFQZVoG8dwiVrXrYGx37Tjv54Bquu9JEmp+unjaTrLZy2N7HIRtoQJn9
5vSyXgnjmh+vnjR90+o8nsdj4HndCX4/O5BRbxt/DU183cAOt3iXcj90L6mbmmQ8Qn7LXOWwasHj
Xtpze09dN5p3WQLzhg0yEuXTxPl0GVxi54vBeJmNrjyYM4tOrmF7L7OTkV0yI5Ns6/Y13o2duT3C
h569uV5t3tZ94pzrlrI/jFf5KU0689Yo4+m2bI0E9/yl0d/3WcF+sIi4r2baTd8bCRDvFhB9/xXJ
qsOxtlL/Zzzb1udiM+rzb81pjHr4RtwGpsR5pTAOBv9DDO+wPOiuboJtqm7hvXyAF6Vn82DiCJ3z
xYirDzqn+4UaPVC/P2Tj8IfHzttycZcf/b+jMIpTurFrgOiYTYsDTlAGuAV7iMr01Rnacw4gpRnB
MmC5HM1QV/f2WT/C1aCJ2kCQ9FT788Nc1L8/92lllTdHyWvLpm3gz+KUCY9seoyvld+tmUYqJm8q
nXIwM7sNSM6/w7n5tib8UAM398nvKwt9P3LbHQGHCYxsQh53DP0GXAYMczPVrfVluYF0fays9yZB
xHKsuAzKsci/tKbhbq3SkpAKeEiomGgcUmatPfxqClMviSKvLCKknHRBCrXYxrCM+6KEe4Zh8pvS
pXdpU66cdTU9owpfajmlJrwu+mC2sgc36W+7yT80ZvdrudE0y5d6R4TUFSE6XG8EqSGaXY236E1d
OQ+8qgPbSX/4eKzeAaG4sojpWk0ZBrSBNTeJ2yEYMvtxYu5rI+vmJNpCbtJ8+uYMMlmJL7pmUwaD
7DvfghsjvwAM452LabltbWlvaOKvvJnppvolsn1YGQCKT0uCbMuATUl1ZzcseWJ09p6W+0X39Ut/
ffg6lGhGNc8+D1qRfHWz/Aw/lDU7E03bqOdQZAjCoWcmRZCMbguxTTttzNnyDibMEFe2x7oilJ9v
XjACmZW7Z9a8JcajD79uyaPP9a16/KyLDmqPoebwkW7KY1KTct9lmbcTk7vGQtAsTyrBdfQzIP0K
Nw9gi5EncFmo2dMATcimwVK8F2YRw4cx7aotMsz6YQOvdv9xueN1LXf5+4eOdwqWR649uedWWN+b
qXiN2hbTMF4ZtbrPX8bbh8+PQwqGyjyWgaQlyJ4QJh+JD1uOxM+mlb7XDF2VHWrQzsWWv6bnipj9
Po7YeOzGLlu51Wb4oVdWcpUbKmsuEmFnSCauvG1V3EcE1sJegz3EyszTFaDEKLhDglhX2k0Aq94O
nBbTHn9WQLH+oiaLjlbkpcflnta1kxKiJkeYA6zx4NbZOPyIzFF6UwoAnj/1dRUWOsLc0HIKWgdT
1rG95brm1jFHvtILmt+u6tna0Ypin0dF0PfxXc7Gl/84+7LmOHWu619ElUACwS1Dj3Z7jIfcqOwk
BjEIELN+/bd8vps8vGl3lW9O1UlSDWjY2tp7DYx/T1zIXfPZAunVPXTiqgNR9NEecnqV2lYa0ZG9
ddz9ni6wu3ZnWPrabnmQj4cBouqh6MTPNCtemtS/MEBnztU1ma0beeOmMEo5dL2cfvpLE2ybxchf
7cSK61pM9OQpW6e4Z/fZy9czfu4e7H5O1l97uzWK+cMAcGNfgEo+wIAg6tP5N4M4ouWjjTl27m42
cFlx/V89VU9fP/bcUljlpcPowI8rQGoN+62bWhaP2qsvbMVzg+j87wfZS9VaNeHtASTwIqqkrULP
Ta9NtzyVhr/CkfeqyvWF/viZ3GTNLIM6QzpBUU4f+iZL8s6FbBK8xyQq2su9rcsl/Hq4zgRgd7Xr
idP1g12DowY3tKeU07e0yu8qIb7liUndNZ9szBpJXDAzDxlKaosqQ8nckI5VOJpHW3yzNLWmlFnL
+Nnnx1fwUd05HJ3wKVf3rvQ+vh6lM5PBPv/8r6WcQ0EQLPIOo8TrKSTKv7UC+9a2vat+BLaqu9hk
PzMda2LZUIkh7yHIdVgUb7Z5tTCoKkt7Q2WZXkDrnnvE55//9S1Kj3VnGGsPGdN+bI3kt6Y2dP/A
cf7eYK32vTeJAswxDBZsL8awHqynkVeAH08coFovnDv/whY59yWrrd6UpV/Cu0MfOvuu9SB0+VqV
j19/wxkRE3dNJCsswFIsWFMffKBfrsulgt+Ft4zeZsmm4WOkbR33jurvIclAX4TxlmfwwLxkZmNx
GICr3UF5a9xkJGCJ9Kwi4pm/hCm3ChjbVvT31295JiCxVW4glFHAjAuUyoJhL6l3GlILvkT9VUlE
1EzedbZY1vcCBVsFCuYtM68Zdw4VwEwVbDJdWJMP2sRff8qZuVwz0Xofog3QnLf21aAfyip7ctvR
BZFy/vX1759Jo9ZktMA3tucPtdhr5w/n9467hHl641yCwJ97/VWA8BvoDuVUiX1Vn9zysbTv+PT6
vTf//KK/9qtIBc7kwBF7SAyAYWrGk1GoVJR2cGdlw6Xy2rnxWUWForIhBubkGH9AZCa4pGf9OxwX
Q+sSuP7cCK2iwtDYqHEZ0N2DMTi5QPdGZVEdO0tfUpj5t20bddeKn55yLbIMRuyJgEajNVF65cgs
jRyOnk4ICUoSQ0sn/zVA/BL6P1WWLH5X7NvMau/MOLmJlAaOphZrvne5WZPTZOHUdLExpkP5bPw7
R1xftHo4l1ytNUHbTlLhDIO1r8e8CnFkDCEOqOsgUPtsQn+p89n1MisSQjcfeCcDP/Gvl+O/Aa4Y
5lUgmJllsk5iJ1VFSf1Q9YF1p6vABQl98pvbrobxS8Y8/lwrf6pDbReAxxkSDwWorBV3vAfWupdk
384s2zXHLa2DAoZpmHOPmVNZ0puuJE/KR/0507uvP/jcIz6D71/7b6aLn6UuZlFAkKuuSvTHH5ru
h9LqQmQ9k1ysVSbRFEQzDDIP+z6wT3z5zSwvVCnI4xMw4t/MYNZCk11TEMnaNjt4hXke7YlfBXlR
bGFZfirNCMQSNxc+58xG/z/ctyAguQrqFAY5TO7oOEaT11cbOCxcUnj+DBn/uHOvOW/KLbyx9iX2
VeHqPaDNIlK8/OaNfi07iXKgPSG4iP2i37X3RwgndOzbGj63X6+nc9Pt/O96amDRkoPoJfZZMTxk
aQqRboixxhAQfieSHohox83XTzo3E6v0oOAG+qhTAeYz5zCxtAFw7k1HQnuRPPn6EWcykDXljZPA
buaJiX1R5HUI1Z/HqhivZ5MfbQDTFAjskLK+8KwzA7fmtMlJabfuMHAlhVE8HRBvfrnqTwpraub8
+Pp7zmz2NZXNKLd3cQvCYQsvbAVOSxFBAiOqp+lC+DwzJ2v9SFoFNEBE8fc238OrJ+qqOhzZJaDb
mZ3xn5TqX7EqhzfWp+e52KvB2bvDmMicXaggnBv9zw/666epo1UOuZNgX2Vpv6v8PPZy7+Tl5UMX
6CFUnn1hCs6N0CpRmHkDBSSFcOjUS/k4u5Yfp1RXz8JgJX89y+e+ZXVxyJQuAsVbeSiCB+k+VHW9
p8ObdN51TS+cGmcqtmuCWkqcEWVBRx6WbHhySRa1ldrBaQYTzgc4/zhLWM79zoJW4jdX1mq355la
5ARNt30pDn19nTI7xG3kmz++OvSDwKLNArTNoWp/m96O7OGd25dsi85sujVdrSnpaLJJy0Pz6e5U
bJgmETTNw7qxLrz+mTBFVme4oLaehglpghPgVhGk/Aeh7tswZe+mdm6BibTDImhuv15d//wcRtad
atGKmdSE+QfXPGew4Ha1B7+DPPRkdSGxPPeEzz//ay8OHscznCY/LqrZlz17lC5Kkp7n3dZEfssX
CZ+x2vCjDuZ6LlJzJA6yOHUNovRGy+sWB2Hg//l6qP651/GM1V6XqrG8gOUQVnPNadHlkYjy3aaX
lIb+Oe34+dU+70p30r6WyxHokfIWiNPACQtX0NBTpo9zCMU+aaHcZ1lOyGS//qR/bnw8c3W8jzwz
1WhGCX6Ue4WWexFbIjb9BPmzOwdd/jwAyHkEB/jC886thfW2Lz2V0iUzRyR4cZ1moWoe3NSL7CBL
vvdFq70/8dbY0F/Ij7WcALWzZDO/SKM7SFVYfQPrx4Jfj51ajpar2nfcrPsLveZ/nmaMrBuDKQdn
XguxQJYkP3izfUjn7vHrbzqz8NaI1Nwg5hRBZ47eHOzGud9TMcRAPV+oTJ2ZlHVLULRMQA/O5we4
X0dFs11wANj+S9pdIGWde/1VAEiNboiFztABPqe3bUYT2voxjMwuHF7/nVL/J8PGyH8+968AU8+2
zkcHxlsVnW/SIjvJdNhYTXOTFWpTO9ZjOjgakr3VXlCzRIPVvuqhvzB4/zyd8fBVUFAy1U7HC3MU
IDfcFqwHP8RR7qZ3gcWcHUxYpwp9YSH8+zqLp61iBAPxzM6XxT/kpU23fjr1+z4PAIgtKxUGtvKv
e1gDx2SZ6AauvjQmUlebWYxTZKSCoR4VEID6elX++1aPl1kFD8eHrCRgLsuxdHGpHuQRFk/ipWZg
digFjdHAa8TWa+FGMFSFE+fp/C2/Yjx5FUbEIgTcXa3lCO8SH8CEfH6iJAjHfDqM3XsKsNnXn3hu
Z6yCSWrV/Tio0hz1yIGGlGCT0BL6sB6cyYFguPvWU9bdRvhFQvuin2En1t6hwK2mPKR5GlbBd2py
jKz7jZ4fFFTLxj/MngyFhXFK0dWYIfVifXz9BWdi37rtmLloBKQZjCJlutygPLDzh/5CPD9zKq57
jX0HbVw+8OkI3pp5xVVa3tmwoIgtX0PqzerUmwO/9oOHotGlLtOZWf8/7Ucrd+o6d/yDJm2UL09B
99F0yIDNJankMzFj3Wu0BRT+YTDCgSFhHbhQn00ZW0eCwk3D4kUkAjFvvp6Zc8O3Chhu2/YOg8H9
sQqeCzPfeHqJDZsj7qRRC5XzqrPjr5/0X8nhH2F4rVxJEJqcqsUyJqjTxOMwz5HMlznKxFRt/Exn
W+zkcps7Vno3qkyhzsbkVdr66H+N+bADYrt8mVOnjJZuGiDvbAbo7cHsi3ieutKTDJJytMbtSKwq
+nQsSjKVDc9fv/25FbyKKF3NZoVLkH+YxvGh7Rqof2Tfuutg/62iyCTl4vN5xBy4wxxWmbtBk2yP
uhO/EIn/i7j/GPp137JrBtBbi2o5BiBwv5YEOFbaWd5dAeu0iDdpDg8L5d24LO9inTciTg2/MUCT
RXw2kLf33TEBWs3ewq3ajbwBfZhxdlr4u7hFbA8yvaG6b97GSuAvqMJfSE0j4TvyZ+35bG+8Qm9y
15uOQV2rqHMsK66004f5WKSRMMQPIfIAFqUq3QgqDKBYtMWna5fu7qYgHRIumwbyEhkPaUFVBEaJ
E0FHPtviXwQ/qJXBKp703k7LDB5jrturhGXADmZAkbVhA5xXCEuW2SDZr28Z1XdltfwSnj39VILM
vxtu21OYCXQibEqGZFKFFxHW6fnCDJxJcdYtXVXpzFk4vDvcbkJ1oQ8bOGH48lLAOLM61x3dsVjg
H23V+shoOeYwDJHLVZtVxcO3Fv+6j8soZp2jEH+wi/QEqeDnTMFu73u/vUrOuF/oYsxSByiKtt90
1OsjsizyQvZ1Lvdby38SntmEAjB1hPzvdVWQPTrSh3xq98OQHw10bkHWxxVmWcgGJ+Cug9Z17FuX
5CXORNd1d6HKqJsZGNgeZT0dSL3Uux5slqRt0pPj0TEyxroGspZtvzeWq2AONXLb95aJHywFWbDF
M3ur/ZaBDyPrFnLTBXIAsmY59m4WSnuMOu9jKC+ptJ45Ute9316wPG+yjB+akcrrGXLkoJ+beqsq
N7gXrqovHELn9uEq1GZiGKFXpfmBzw89LnriObW+l0Wte74W+jSlSTsc2gYSqtN7llKwFcoIYh/f
e/l115cRMvjWTLANW/+a9+VTLqwtTC8v1ETPBJG1/mjfe7rhLm6+HdUbeIC8zaX8/fXCPDPsawtI
OEJ7QdN5y3ESt0N5CtiLVC9f//SZCsVaS7Rk6I/azQIvC0biySJJU5WxS3cUd7scDmELluti33/9
sHPf8Tl0f90ki3F0mapwh/cI0FK9CkepQ/+S473zn+bxP87pddMXQRx6ub6GLVaQaXyFNNvZELXE
An7xf3TnWQ9ARndeXDlOqiJizW0M5pLel7A5/Bkwkx2p3JvZONvKLX+aKnCuO3BktoEL0yocyHD7
kapz7NAqCZ/BeXOlnUgKTjmsvjp4faQtrU9ebc1XtSDpdnIa/zUggxNDp7d4LDyZbrygSzeydRrQ
SIo08YPRv/G81hZhyyT0y3Cbx7u4sMWry3R+FJbVfFbBXg1klZ4glIzzW/uCATQ1TuajVYG8mrUk
JwEofMT8tI+WgZQQ12fNpkstP+ycudjhclhvC4iFvKKs3USS+FksBivfeX3e7JAQ/LKrzt/wvnC2
1DHdbibO78KwGtiCDl0JUxf7QVk/B87mu7Hm8wZmw/aDcaxnMbYsSa1CfdRKIO3VVp1QFAxvaC3x
/9ViqqNYahF6AwaxS5EWL8CivNGyBBKQF0sida3jCu3qEKQkAkAojDsq0lTJ0BM/KlEPfhhK5ydE
8oL94vDummWQ6iSWByVfNag9PFiCqFx6JGOSLNECBE5kN9XvzC1h92kPfZiOQJzBc7JIOtqD5EcM
UIgwv6wS5TrqULYchriO6lCZDcYOqquVWYKbbKlLJ3Q76Kg0XR5sqpzS0J4YpBaqiUVsLt9Y4fUx
dTs2huVUMidyC+ALyobpXVa3y3OeMp7Qkbp7jw4W6ItOu7H6iVqgMkAfwBAEaMYqZE4+Eq6bwupl
yHQrbsZytjeTHobENGUFMM/w0vMJ9uGyUU+WqO1NPRXdfdtP07Zp+dQADVzO78XE5i50G5+GPmND
grStSMRcmp+5NX3Q0qtvXZ1OoC2LDsSGyaeJx5GeSn/xkUnqORkXYTaMETD5fLfLosWa+W3aDvmJ
NGMDy0OXdRvXg9GdPWXuOxi4MwJ2IapjY7njayUruoHyGPLBurN3da5fypnDkgV2Cbdssh21NTSb
bharWeK0+RzwuccqGcvuasptubGgmxH5RHSRD5TAj1GaMhoFbvCfYoW6OE1oZN5m4Li8TinUKgp3
gkAjAOldxIGm2jW19BNIab55bvvaTIOK8qpGT7gv4ZU9QYZHFszeln42+ZElOpbUTpchxx1YUMVB
HtiPPdaPCrN55vdSongfOWAHTbFtxvu8dfXGSysdD9igccMfmsG2toEWaHguwAPc+WnNN6SsG5wu
8rFqCOixfZ42RaLg4nDAkoX8NXRaozTT/Laop2fjeMaL/axLb0zVuNAIsXATtoxHeuwlQd0rFrRZ
3HUwU4lZAcWSC9WXM9F4DZfoUbVjNWqFh5YPTlin3amkzg8UYS5Jq517wGda91e4nwAQa4e2s5E8
Dm+FyrbKd5zPBveFfO3c73/e///6fbDznIFJyz3QtF5C5U5wrXb68SZ37fl7h/oaKVHNi9emZsqP
WdHwX71ITRUG/dJ/LyVZwyMksf12lnZ9bFnhJKKCOUgvuUTNgn73Easzd1BeQz1YEx8Gw8OWa8he
vXswxPzWib7GR0A+15/LymWHErWvTLzKbAgbdqFocG5+nf+dX9NALc/xC3FgvPNucc0HHVNamYjG
IHMvlNY+18o/Uoa1HjBVKepbBMUDxzXQHM61f+iWYg6X3HPCrmILTq2aXEDbnnnYug/s5W6d+i7H
B7lOc3Dq5kGguh4NsGyGW9X0WPuX5uXczWk9dJkaRrgTo7JqeXacz/5Lbi3wuvbkAcyno9Olu4IM
F1ozZz5rDT8btYGlkTv6h7SYonr86RVprIKHse0QVi91IM8thtXVIwh6wjBQFlhPeqfseUY9vvvV
uPPj1yv5zEesASXIQ3oBXvRyZHXKNx7xyw1k1vKHGtzJQ9VMxc5H9XX39cPOiLhhm//v0u48mpVV
58qjy32x9QfHQf7jE7CFFHaotGUQ5pCm/BEYnV3NtBu3WPdBPGo9XcjFz6yQNfZkmQMDlPwgDiZ4
C/oHUNXvHChrBR7O9TK9Ux0Lv/7Wcw/6vLP+FaWdtGSVnnH6gp4EDYdBoXjZkbdl+gQgpVtsih9V
34kLTzuzTNaKyjUWvoAjNw41i0Cm3MW5bAVpGpLM/paPMiNrWWVU+uD35OfBweJ2PHTl3p/lhUk5
c4//ry/111jB0TjPRI2xSnM4fFvONbOWK8HVc25fMhU/N0CrSmw+Q17PzFQcnB6Q2NTe0c6PXddc
QCN8Hiv/iKf/NbP++gJcA6T0NPAOAfzd4cBy5+lv9lnWyBBUo1FeGu3g4IOSD9eBEMqtkUdOaX6h
2nXm3dfAEAZw7Nz6xD80DZgWi/zNO2VfWJf/LcB/DMzazN13Otstce06QGXYiqAF65zctKAxBZsg
Njl/awemr1wNSSGVeiLqCiFgRMCcWFhCbmvhiF3BwDQw3kwunN5nltta9FiOym7bz8mSlEdkFoel
Wd7SbDnBbNC78Iwz620tc1zBhAwMVMoPY4srV9mAREj66rkjzYXT50wFYy1hhDpRZ49a+gc/M4/t
BFG7empOQyY3aTqe0lFO0aKWh8Ipfn0d0M4VRdeaRoPjtnZn8MSZ2mIjg3FTlZih1H0B8LFD93J8
7MrhOvenG2BO9mUx32aw1rywks4NqPO/8dQbYOvQ0sw7NL3nhiprgk2ZU9wV4LZ3Yc7OnIVrTeTg
02EmVaDm2ba6orN/Xxn/pwWvuS7wf1Z2c+mCcG79rc70jto1Cu6AqJmuh0vn3D/ywkV/qz3iovU9
KaFgrYbkW3whSx00EOQrRWixRf9GMZbHjU3lE5z2xmsPWIKXC2vj/wNS/s9Gp8FaGSlvCberYUqP
rYHEZTgE0OzaNp5H3Qg0+WwASL8an6thqIKwtjV8nXgh1Atdpv4WlKjxOlV2f8QU5/d15rjbuuqX
PbJT8mQGl3xIzMFjEzTlU522BbTQUahRoWtnwZPlFou/7QdS3MHuoYsg5Vacas4q6Gan9evs8H5I
RFOzLWpV6noQjxZ7c50a8uYqGesglvPPqmJR2pgDM1D+66aEUlzufQds5h89t+DYVMdq/DOnLdb7
AVYaES1w+17SsNP02m/wOCeyoDSk0DdSvobR5a+A0rgYXrhGJ2yWW16yxPh2XDv9U9PmyxZmEQ9p
U/8qVB7m1fuYM2TfNyLfi/HVMbhPcAxRXhxd/6Nwqx0p3dijKCS1dpJNaeg6vwBKS6AJnywQvAxl
zreLr/fBnCJ5d6QJB49u8t6/caZXQq3j6NiR4dlep0HCM/2jo8uWI9fyHLqHps2B5+oorClEofIR
kIsHnz+rgoQcIjnzS1421xbPNrLyN30GvDYMIB/QK9sUBUyzaF1txgKaCCJy81dobR7guFGGQ2l+
mZrecTNF/TztysY9cFneBq1z37Mh30jTJ8rMm2F8gjtJbA3QBZcoq7QjwBAk3zL1RlCJKqF+boON
ya1T7dy1nQpxBQ77xo383CT1fF2wtxTGs8SpQtrsZufoFAC5ZQdVWomhJ72g6DnfDlUeau+VBG1Y
LN6nugXakSgnncDByfzt3AZQgeN7Aw/JYmBR+TlExYabLJ6Kh3rmMTwww8UyVy1vd3p0krxKY4ae
Ru0JiE2DOOwPUTbJrfRMOIPTowe1Lbi0Eg0ve/ohKclC8dQ2b01+BT/gqM/ipjiq+sYpTry0r5f3
oQzt53lCcxo+lifUftjBubZ3DX1acFPDK4cQhYC7DQOU6rc95R827JiFeazJFml8BJ52DO3+sDyg
Ogp/k0wmVpsQ+qxM6LiReNLy5OZJI3btTaa2dnM1B4fRippHT+2qe5kfdROjQY2fx+fZTsj3rD3N
ecxhIWw99GBOQNYTMvR9ZB6sLJnV3cJ66IeFgkd1e1JO1E53tQ6bLs4YSYY2DwUp9wYlzu6JP/PA
2mGjSFXEOWw32BbgnSdAgVOWnbinY/tlwH8z9ya7lfXOD54gFbMcXBbnA3hwblSy5+XDSucX0s0/
excro8wlsoV5T2U6htzGeqwOyrqTBTy8P+XTFORFeuzIDU+90FZPZHrIzLW4sb02NMpO4BKR4Max
RTVTvXZADKKOav9CYQwuFzta8Zh6ddTWPMEm6syhaMOKg992z2UYNJ+38ngJEoQTNmCYQuKfFLkd
5n2bwtv2yrBNwJuodB4FPTn6Rk4PvNoN9U3vy6RqIqsKu/LUt3HdIaHbltXLXF7VeYub0J2Bb87s
QAMizK0brKdsjoIgRF13kVtibcyOBVE2hi3K1jmWc9LfD6hZ11fBFJcHWHDnZJO3w9aa38dxa+Mj
f+efksMuPBqLHXnLzE7biXqb6zjNI4Bz2Zv+EAiJOoaOGcd+8U8B/413K+bNAkc567YfDsR7Sa3T
QBLfu4MhTNVH41PmJ2q80sNVD0xGugGc3+/2lvfsZRtbwj2d3XskEuzajD4EIa71sKvNfso0Cgy3
qUnG5kCqGC6/ISQeQCUPXSA9qjaB5wy4suqRNqGNjkk+opZZQlELrrPyNJdRTtPQ768+BbdGLzEW
auhOXFgJrybMVUKHSMJ6OVuem/xn692JSceCNwdeIE6jsO96xU1DnL1P6C6D6gZpukgJbO/quFR/
LP1YN5A2YGEv7ksgwYzzh1TX2fCbzECUZxJZB42CSoYw176xgMws+XMzldtixM4H7yP7M9UknHwd
j87rTHcK7aTKeaaiT6aChkS7YF4uka762J9uXbOgDP6jr53INq+lbGO/uVbA8JT2D+4/9YzBZrFF
a+N+6qtYsCetnmS778k2db0ob+fIrU8aKOt2FHBrbvBmKNctN0yDbQyqORqMANpj+FURlvkSBtZ7
mUI/7DfPoKYuI9L1UcN3oPGGUD2LUk1iVz4OKIX3lr+roRUu8OLMuhIu1h5B/xkdh2xKtO5jb7jn
41VFiqQYOqSgMhYkQnMgyiC9Xs83ipTxgl0YWG+eBkVGZBuhtrTHMq02rV1HXgoabX5fLmDnlDsZ
+HETpEkHOzI3U/CySUZvgaZ7F7KZXNv9J5mO3oM+FPn97ZzhrisZibK8iWAZDaePrUIZQ7rpwXiY
ZrPokEDJowseGPpvi1NHDKLqsGfSLTmWnbPt0/Gu97yoncHHn4orPk7XNY49pyJx4HZR7wZbVrU0
1LmzQ18+HJfxwYNGbMTz9L4US2x1H3ypAUYcY4UOZTFgLy8RhZRoT1FE7/ytN7AEeQ+GJAs1eTGk
3S9YwiWro5r8RHMWi/5D+i9ZmW6JCzO58Z6Od27wnjdWCAUdNIOnZLB+9JMfZmOa9GAd1KRA0OVJ
x+8IjqaUXAlSXdFaHWkFSQkPfQEU0T+grQa5lyEcuqdS7V3ixtofn8xs3Qkm4Nva3JTqKtA5WKGv
HXQmdXWbI09C9gDGaDSrq9oWkbZj4T/xgIdsXFhU2Anzly1z/bAPKAnN7OxZjuTKj5zxNc3RE8q1
vs/7Bfr/zRAFDIjsnjsswnK6KrlITDdsBbCbuPvdcQezrNl1BSsEGNA0d0H5SjIZZzYNB/3hWrDh
TXEYqSZKi2spnojrwBz5ZMlbVxShU9xSPL/R3Q1qS6Hw/Ag6q5sRChVFM54cUb5qL7vDWMfT+BxA
nc1o7K92SnoHSjimPy5j/7vompeh1zG6AGhDAXTkBJsUgElN5oSTP7VKfxSk2M3cT6pPePnYf/TV
i8xcOwpm6yRmLxphr9C4duKAiddb6tQ36hp9wXc6LvtCUfjogHA2VvO1JcbYyrt7t+s2Ffi4fgZH
SzluFQJ13tU3RTntrL7ceLTZ93ZVhJ98lqmzopKrHXERxwa5G1vE34xWt5/q5hHUZX+h/0ST0jev
AWPocSrvI3WhS2ogBgKYHOYOzq1q03j8F6n6bDsTy92gY8tCnKck9M0ynAyzcQlHPlw88Ll9FwHi
BeQRJVYP0i13hty5ec8JUoBSRBzdGshWhZYF7gDSzCgHEiYK0iUDYTPfpk63G1K2nVL9AAtJgA+R
JOBekHXLXW4spLLjiRmIW44+0rLCFnNo2+MtLLl+e4HGbhdNGkslY2C7bKTmIog8RvZlJyKD0FqX
85DkAkbq3KqspGhxihUazcxBe9Bqn/sPhsOmcFkR4kK3kyyro6LqriltyL4m1p95Sp2IFAuE76Qr
IpLCPyTDZ8SkdllSdR2Nu8J6IrbCzXZAkVDQIWGf+tDwGN/0OrgLWPOjmMwVr72XDMmm0TyPJzXt
hiL/RTIDazH3wfPrR78fj7BRh04VLsNLD1Wsz/J+yHKc36qEe3JNx/ugsWHxGIhxSz1Or7FdnmqU
ZJOmreZDbdM/WYpep86y7ofW6RDDnmmAlj0y3tQrxQv8a50QvAuCluTIw2Ief1E7Pc1zl4ZLMSEL
0mg5ujMBY2HMujgo8ZV+XuFKkA8FAnB3nCt7nzNkOAuHRSMseK/aKr1B8WZHqYfjq2qP2TKyzYKx
jlM+vwULiXCN+i18k+QIwm1r4j4oj7PqTlUxxDz3tu7EI5r5AA5WIBK2uFhHaI1tJKyCKzgH76Fv
H+a8vVsQ80ZHbAa3RDt03s1Dae3SarZiDj0xlo5BZOzSeWg9fQ+Ro+vay/6Aub5pmyYxNU4DTwNV
1PQNziyTH+inXZYDPFISTJ+ZkWhgRSjbqDNNE0uNdWjavIFjuAd9J9Qx7GLApdQPUGHvtwuoVy5f
fmVDti2z/rYz+okyPwSmIpSgaUUFUfdUi40ziA+o4exk4SOj7pZhF1hjdgXv4gxdocUtd9otoIEG
fM+emYo/u9jPO211/pWedbNtndTf97pKj/nc4NLYe+AVolfO9d3/4+zMmuvEtSj8i6iSACHxCmc+
dux4jl8oJ06YhcQo+PV3nTylucZU+a3b3YUOQuPee30L1k9Nt+3gZXO2CuGelPDxY1iV/EgcP37I
B+I8amHh5IJ0eEwDVFh6u7ZwXRnUcV6EzE0ATLGkd+1GCDMHlS6xiMvE+mmMr35Z1gh1nOe28P4h
KKocsg6ngKLfJBYb3sa2kduIpXYIfRtS3RDaX6Nygxx00cCSoGbFDTb66Vb45bivkUj+Zndx9U37
gt8XfRPfmdxE5RsYKyrDjc0gk10pz37+PNbwYbjy4oH130CQgcrG8VxFzok9tVetn2bXToLK0M+f
/mFYDU+fhZmY5bZuJgTGOsB7PX+Jsp8DDh1uh4XSxsYw0A2onCuNfRjTQmOzoPRUxq2P3Qoqj9aB
zfU3hUhNvwrb/ptO/SAkI2ZxpnJqy9YgFX+Gf8E+PZj76tTeDLhPZhuEYkMUEob2brzydhioJ31D
DnLfHbytt/28Kxfebm7VwdKCcY7T19lP3nrnrdVpINYqND8M1TkwNf7vIOhNIZE86fRZ+hp3xTR0
aFaF1ER3uico7cB+9/lLLIw2fvkB/wT2mU3cCswRcmYZ2ZrYu2WrPu0L/TOHfbO+QBAQ5RFna9Ln
Ud/BjODc6hV11EIH+bP0U0zh2dxauj3HvrhRcXHMEazoTXmDg+5t0fD7z7vnb97sgzE2B31HpWlH
IHGKc4mE1yHnhfNTVr0LjRJcmrgZgEa2GVwFYz2Br9SjrOygAIscgsKq+UNBlP8Wp5WtgwKJWxWM
JvOd0MaWJcMePJk1VdFCd8zZxjLXUTrGzD8lDLfN+CewDCGX7QbizsC1yi+O+MuX/mewkE6UlhLI
CHNrusEBJAsm1d4qT71+3tsLg9G//P2f5yemFAWpRHPOWdOjoP4SF6D54fOHL6x8c5r5hYgl4tE0
53gYUVaicZXM6yubqHuKpJ9CqBLSqwjZBfa11c+fLbU4GHcq7Sa8TVEjTuDgXV7bgXylzAfx6Nna
OkK5U3is7k4R97c6ijXqTPheQ/S4sjJ8GMVHA7PVNRMy9cZWN6jSbuwzuAwFIkUy8x5hH1P94fCM
3n/+YRbWibnzmbF4bPE0UWdpGFDA1LpPLedU6WL3tefP1tK8TnDwKLBU1Mbsq7ENI/Kc83KlmxbG
7Jw039pw3yj7qkJJBkOYifc/mi5fKSxZ6pnZIsfriUOrgx0mGdt7HsVXWiU7ZBtWkroLX3gOmq9H
SP5hekzhPzN2oYCDHsLb/m0DY7veXpUyLLUym9SpaEpM6qE6I19zBnXq2Izi3WbmjZbs7ktfeC4x
j6IGNcI+n85KvFsCTs6Nwlxeg8sufIW5wjx3GkUA2JZng+N6idN+0ErzWPFo5TNcxuEHW8xcTW5p
NToCVpjnNPqmXH/Xo+yY8wffHzctLuWyW2lnaY+YrRi67GXpYeM5T8VrFDtHmV+PGkel8bupi+Pn
X+IvFOajl5mtGiNc13tBc3GKPPXQA2AVYP6xa6pj57dvkfwZnmn1DYB2PuqZfb3tMhSnQxjqh0Nh
mxOZWrLTbtXdEp5zijQYIrmoyva+w74AdylEHp4tB/zdz3/uwticq8+54HUp4Yd0YnXz4E9ma9nj
Dl58Vy2Kwb/WxGz1GTMnjTTB6mNZZiupdZW73X3GrFfb0m9fa+Lywf/ZNvPM9UjV+NNZd3Uo0npA
fsK+0ZwfUGO9Jur9W+rxwZf1ZotRZHLQ1UwLj8Khe465h+QOb97GKv2Zo8xAZ+0DzeUNbeN9Qoi7
sgIuzI25SF2wwqWRhgi+ythbhtI2iQxZqVS2aZ3yCpnPn6XyVo6UCyv5XJOuiYAoXTUt9jr5SPgl
09t+Kbvv+HMFek4BYY3SrMOzEd1xx/ilTdgZwPg1wdhSR9n/HQNdDCKXEbV90uRal7eJR48537Zw
fkLR+qZXZuXYsdRJs0Ukm1TUoqr1Ekxi1650T2NkvX8+jBfWJ2+2dOSZQhxaoWZzyrR97EdLHkkV
R88eSHS7hstpC4msvXKwXzgNztXjwi6mLIorAumlIPdN1Ejroi3w+jBldDjWRIz3SHTDdFGbAS4L
CNjXK11oX77JBzNprixvOYsShpjjCTH571PKs5eyy/g2BXghtGipNjbXI8QZVKUHDlT+SfZjseuy
C37PTOnWYaPZtzgLiKBzCufswvGjCZwYYflk0u0xN744w0KmegMr1L2yKVvzh11YL+eCTZd0lsdy
SB6VDbZ38d60I+Q2N82a1erC6JorNp0osXuE76YTK6P+ZPcA8Vq+vVYzvTBH5oJNG5LZkhofTua2
u2uQbozs59y9c3Bxh9MfjufxyhdeODH8FTL9syAXTdZQJ8chluoBWfaKwXjTH71jl0CC9flkWfgS
c3ZANUW1dCVW4yF9LlEpYgsG5WyHCOrairLUwmy9p1Erce/1pjOzNaKLIoXI2L3HLoATg/jiBjyH
BjATFRbXDTmlbkQ3usgQ32NRu5tYhxQbhVfe17rrMuD++SKxckoY2g/klNN4A/nL0c/SQ9rARoE5
t5838XH9mOMz579tSNzm26bv6EmW/R0gHw92a7ajR61DZ3h256Q9ArSVandF33c7P3XsW2fiYlNB
LreyXS4MvDlMwMpbRPe7mMIZLHrnqPJiSlsIG5Pd5++4sETPgeUDoqeVFcf8RMEHk/WDh6c70Kel
yENkffPFt5htBAWC3jjFJwT27ZARsYMNHTvxVqpBF7rIvWwI/4yEaeK56lAge0rzstr4adlumarz
LbfE2jqz1MRssFXxCK1owsypUD+iSYXCQg1RvGY/9hf098H24c7GWWQPBcqwKFhMaVx6lwSRfE5t
Mb2V8Iojm0YK/bMafDMGujMuql2cDDq0CQkteG7AqOqmyrn9O7epu0VlGX0WXQN1fDqRaEVds/T+
s7NIXTvMKFW6pxipSaS9imekUfbGrEEil54/O4PIFETwQcvxlLvOs90CoUpSsMs4ffp8lC+sfO5s
/GGL7SxC+uws1Y3M7P2IjQFH662I4u3nLSzsRHNVNPLBjeCpl56lrc9EjzsEQaLA9CiLmDRgoW4G
XZkzrbS2ADr35xLpqe2iSNk2GOJDdhwGvpWa7Rl7wyYFfeWVdMqbQmBd73mYTyhtQt7d2E+JObo1
xHGDDrTzahF7ZXovdO9cUY2KDWGjdNicMto3wKen7UFTz9nGl2R6Ltw1M/KFYTKXV082yaxkpBMg
tem+xvyzO8gxrTXe4MJa+H8S6xSVj5nnOifW31veb48JwNJe84kGYKitXB6XXmG2khQ4EatiQM5x
yFojwyqPJTw1bHcILVOJleGx9CKz9YTmrgXx8GhOaXLtTNGNpKhDqkFc6YMLS+TzEb/0JrM1wSax
GmTvDqdomshJZPa4j6jptwUUqCt7/FITs2VhhB+050wxmEe8Gx6KRFsdCq5S1L1gxehWAhxLg3e2
NrRxPFBlV83Zjbi1zar0xcDxLRgmlHAk1kpnLXyRuYRT52MuEk8bKFsd90xKCIUh5m0OVhPZm8mg
KJSh3vlrYaG/TvT/bIiqhj5IZZiOuJruBoYSM+gwqvZ7VWbbxnr5/PMvvdHl7/80IouiS6hRKUCT
3wW7t5RGDU0BBLYO4rZfGcgLt4e5qlMNOm8iLdNzFaVgw/MHmI+vfPalR1/G3D+/f/Iy8IgYAlRT
RK9SpzhBQb5yblzqmtkcJ5ZOPYkq4VNePpcalYa/+WThQvLur1ohLjUxm+GoAMlc2jF11v59nKZB
WlpB3UB1Sa76Yg0TvRQg+nvd/aePlNd1BWkc9+ToOCw6/HpgbEBwNnxXE5ToRb1zUrRXGy27q56z
lU+zMCPnUs+Way9i0FfBdq/mG2GjrLzSvtmKWluAOPBy//kQXtiz5xjsPsoTnXete+q53d9jfpJr
9OoIxpPjbmCzXuN0JQnOIo63Ete7HEk/OOjNtYtwCUeDgjunhhl7Cn3JxAF8XrnJofDeAx3ibNO+
cE91y51fcIlbA+4vfcn/kzEi8SDhVG6fJh09tL5bB+6QbiXOicEQjSh+iZ6syjl2flSiALt5+ryD
F0bpXLqY6dRBPKFBKhpWgZuxGyAHEyhV7Ea4H1RukW/rC1f588YWJvScok1YR0EHBbnMbdurMmfb
plw73yzljOdixc4AKp7YeJG0CHiyLVDo8hhvofLfoJ4lfsdNGoKKW0D5t2ADrKwiC6Nzrl6cUJCC
A7ypzwOkWLu6KJKNGFH3qfwa17O0skLiQXVQSitdWW0Xttu5qNFOgYioFavOiZv1R69MxRV1UNZq
6eFrjucwVv7vqpuCQgZ2jUNPcMj7URMWH1IBlkvhNLuejmslEEsvMjs3JMXk0Unic9HilU53svnV
dCtfZenRs9OCPZraco07nYUF8tuUAhFTShS2RQR80c8H8t917oNVYq6fZF7T0VJ6KBWxiwb1u0k5
/uQek09Z0bMzdB2Q/lr+6E7hJN5j+JP+Ar14I1PVXLmO6nawsSRqo3pxr4StX1mqUNZuDZDJBKyL
vE1nMmsjHAIQSKGalV+90DFzKVonYwSqSEFPtSXAGWvQJICsNmgPSbIiIFzYF8is7x3oZ8ADYsiK
1FPYy2mjET9l+g3Qve3nXf/xS4i5BG1iIkonDsFgkaHIDnPupzdFza524zWR9VILl3f7Z0utXZJw
UXqYAEOO2mq3PCqVf0vMGp1r6fmXv//z/AbFYGNzAZgglZMdLT9PdjaOzaEjBnX4vJMWFtq5+pbm
qYWFCdXoeTU9O6x6Gm36xUF02Uj++fU8HgqUDXJk7zwPbjjUnHH1hRQC1Ymf//aPu8efC2l7ahHt
EGBAfRTLtUW1GYG0MZkdfu3xs94nfoSzvIjJeaD9qYnpXipAjLQXf7F/ZidLZ5h4lwEIcDbsbtBv
sAU3a2LZpZ6ZnShzeNDC+E2Scxdr+8pzo3o/8GLc+LFNV+4lC6cfMlv8M9r6TVvV/sl1U29TgRQE
ycQw+SfUWGUAUhSPOTYEQijiXG7urwQnPkY4OGJeg1QBRl45LchGtSQHxKyOE+F3rPTCIq63PuSX
KAcLohpaDWZykKG7lcHw8esCXfzfwcywW7u6RyTchsl3EMXlt9SX13HW7SYXXhyNBWEgNnBmr0XR
KPmrbP7/rUPMNa3SRSQQprz4iqjA3mapbr+T0fEjQE4T/qPiwvAA/V7CSgsWMLvE6qCp4IlnkAsA
WK4I0FEkyKS0caSREv/RqxDDSbU8oNI633qivp+08YLBzq2zzKruxIo2P3sJ4oItF20wOLW9SYHD
2HZ5cjv4EQu5QIY05fnvroDZnvL98gougCrMqAS7tm0ewH+7a7X1oyM1xDZa3TLRvfs1ZBMI0k3A
MpEp7IZsALscJAdN2IsdQc9GCCtw9Yg20h5PXuP3KBcHFK91J3C/DNRPOnnIEvqEonkLrFCnRy0/
kqjYpkKHee9xbUhA8vTatV16nLoJorFE4K5h+SbougqJmPG75xfpNrVAqpO5OLg9r/YeLe4yF3KV
vp1gLwUpko76X7jwuUHZw+ZTA79aJT100qOBmSConEcUqY/X4qIJosMYbTxwHTaDq+MjGRId1pO7
n+r6tur4e6eKOMjd+FeX+X+GqYsDpytfYcdV71POUXRIp/pAS5Bj66Hqd0WBhHbj5mVoq27csnIq
Q2sqTtRtz53ovaDNY/egpYPIZ3xbACW8m8YJ1cFIaAXOmEPVxaCgJXn1K1HDS5fXJmwB8dymBf5J
DuLayT1nw+X4u6Q+NC9QXOLYeR0xRMBRi2B2aZZYSHiU6TaJSYR3bijcIwtro1sgiyFI1BtIIBKo
Tqr7PMp2nWu8LXxcaKAtfAjAhscAlDqzcXLI1atJQBHrmnxHe5itAET30jD1TqfhuXRadOYEPln2
LfLtZwqfd2g89BHXjDsz2gnIuP2fuEYAXRCK4Zt596Rvf/r9eNUVyAaiSPoV4s/vYIbCQhCY/Cwq
4rDqCAhsTcYDlPvuQPzdu8pJN3k63Dkx+1OV3WksydHLkzvQmWGL5U7Xcqzu/aF/6bumCuMyHrc+
AoehSssnb0DHoExwM8bdkdrezzrNvrs9OTCIMxC8simoqDVUsbn14hUALfh9TI44RgIPLFGm7ajR
3vEiOZLJfyzipkZCo0LizGluOrw5YOjOBBNHCqU4gxOi5V+RhodupviWTHSvCq+E/LCGBjGhj11a
n7VlQeHXo7+5sO7LZiQnktpd4EoHUhh78rdO26uQtNDEtpm1AzYxO+YF5D2Fo6oHrhokhIqCQQ1I
1CGuIPGMHQlti6qqS9Q538QxsG1CXhS0WQQijxtn0J1AI5b57U+3nH7BziMN7KqQ26plZzf1f4xV
eyCi5UEEwOBGuOzdQCqwdRlSxDp/Tvj4XWbRKQYNHKGN8sbGT9ky3vihSMZjmqeHrJruYsu5csXw
A9p8GpQiumoar4aiK7tBhf815C8oORA2UGxdt4NXAEQwpkaCvdU8sIDl3qE/zxLMB2dA5CQSELRW
SfMUpQMCjqazD0UHXRPsx4OyySGPGIadIRq1HhW5Yb1znGjHAzWhOs3C5Qx6yNgOBE+gmEbwImQF
tEwIKN/UJq5RJYxFwTPjHmV4aQgHvmtBKTS0PQWnUJP+gEKuJwzFZj8pDoKu9DeNT8kuiqChadJY
h2NmxdBnuqgxEKgASIoCisCp+mZNLHvJx/qgIGF4kC4+LYkBUnepte2Llm0Rft/nFWSeRe2eeyFQ
8QY484OX06PPyW3rNffCUqARp92Ru60I4i5+hlGNDPFujyMVdz4wk8DOVUPYx9NNYdM89Bi7hqXo
Ky3te1rId2MlV5LnRysGjqhtsfqA+fJTwWxwi7UOQ24Q3ZFl0QvhRIcdSJQHW/Uca4Zjh/BKFgff
Qyy/0SmQhgPcfsC7/mYnSm6gg/oJOmYdWG1+n08YpRw51qDpsj9gt7oBRtt9VnTVDnjlGCJI+8kp
60ewC3AJERd7Z/elw2HmIvC74c2A4ENt/pR5mYeZn/42ic2haXPhEQif2BuIdif42UMhrKh74WkD
VIf7aYoitW1jAKWUaWptXCHZZrJKSOWBBIi85spB5eWJNcw9dJEYUEZljlGaXGW0epr86obEpAty
b/ydN+a35fY/J9PcMwL5Hm2zUyuynwba3z1NwFIcIrG1J0ht48S5hZ/tW5+Xr8qL37QFkVlLhr1s
NBzC7Pd+ar+BXfrclt0DTWBsqDpzBtUbWvwJmBGKuluMRxBNrSkC3YJkm77nTyZjaQjw9ImlyCEm
lpEbbL/+xpXVSyKwVjBoYCD6sr/52L62dSNTaIqwrfaZOTkXnNdIVR/mPbRTozB30N9UQWznr7qn
LoaqfI4nwETHqn50Km1tUIFTHHpd34AL/ugT9ZREzhA4fNiPEk4PqocknHhHcEuzHY4kLx5Hxbbw
HgfPfswNQo+t/BYXzQ/HxqLaViULNQiFGzuHMMxHAUDQ9jUqa6BqggDzAm0fgAUyFoVMV0kw96cb
x+g7OyX9DqPH31vpZOM2VLxbOVQ+RuDfdAwCPQoj6NHwuL8mPiTaBJjJIMVaEmgsERAOC+ucDNg5
0wpFizGrcA4R8haiRgl5Kcjagy/PNCPYPsvkCG3/dT2U33nE/F2jE3ub+G0JW8WxD4z0fmGLfnZo
eQvUArR1BntxkvrAmprnJpoekw64oV7H0Yb39vfJqktYgea3dFC/RjLIfUUreZ0rVOp0vONnlkBH
mSqk1DkwobdlUbeHHucJ0GcdcpvXYFyUogLGboBcvG7ra6xmkHo36Tc7Hu7SXD+6KslPFlK8QeSg
AExgov51b9sgPu4iC1KOoVDeUyTEABlEQcmZJHV8W8P07WggU75NhwzoBVXDWaXoxu+FHzV3JUlZ
kCO4eYSlfAdoiHWQjWmukqyycW5R/a5pp+K35K4P4bGVubvaTruwmtrql52AqTkkfX1tNc0IDPtF
NxPn9EYNFhinfew/exQO1dYw3XpRDzlk79l6T7pqPDrJiL3UU08drw6Ed+NOmtzfZca2v1XgeO5S
CECACiXTFRzn621kSbKrms4OE8PAr6WQRWvpkc3kY1kQxnwHrDgLU7t5MhV8/3DoAeYlA4VltFJ6
SFoGxSYXEHcieBwA/JSGFU7JRrXuNZWMHoZe/M6EZtu6m97qdGAQIRc4mekmDp2WdjuetY8eUdCD
UhXtvMhLty5qFy8/Cixja/COySSmIOqIDCXO0rtItGwnNQUYNa3bU5Vof2dN0LZbElqHqIrzEAjd
aDNyBgf6YcQe2HuYywrsx8ay0k2TULD5rIq+KsT2rjy7J6FrQc3Pnbi4kt5AH1lj4gO0tMD6Msq+
cQN2ALydko22RfFWFn7e7vO6U89UM/AKXQ5oper9PxKFttsaxtO4CdA/BUwSAp1HgPpEHd65jCFQ
B1sqhK1atoGFW7QTdjmF6UBNGPHidzJoO4ylCyNS4f10IVfFSQZ0BY+N9N2RxLlxef4rV1EamGp0
cK/CsKt2Y103WBQBVtBpgXO4RRWOsJCsE5rlhyyN8o1fGaB1XRkO8Kc+NgWwHq3T2xszFhYq35gD
H65MX/uZl4fCdsuDGSGh87NpCHI74XD/GocgcoEn6cuahrYesUYTVm/tyst2U9O8MD/9rsoqCQeM
LsAfIGv1cSzfVS3GROIOb7yzNCwnzG2Nm09Qtu2tqzEDsEChwq+mQdS0920XJ9hey3JbFFW3STN9
nxNcbeLKarYCKsYrh4HXCPvGOy/l0ESaEZuRzX7BkA1gj5abjRRxsm0LHEwGhVIKN7JeSFn/Gn38
Yq93H2gGsgXPStz/Jo26pQ4h+SIWZsOIj7tbH/2uEgG7tY7j/y/ouGtGnL074KW3iPtgrcobIHNA
Jmia+E/Zd2yHV0GEkRXHumqsbduCkJBroEaSAibvGZKfsDLBUba0eX7mvWhJ2KLAYzNmpgJuBZJg
/KQmELbJvvsRUEEKuBsM1xRa9ylLwwmeCTeQSacbgWX02kQKelcfRX4VLvbbdtLs4AonD6jt1rdY
rqOgaAaAO7BQ+R7IoFmsn5omi5D+Nlm+1RUhu3ywya6snCsSd/mWVfBCSHvzRzrATxCStNva8zCx
u/oZ55d67/lxuatG5X+DgEMGAkVZQdqW70qCATFFQGTEENEgI9beGw1H5cAloCMnvvsK2wNz0zMQ
TZIJWxjDCz53fXGvXQewC2XUBmVdaKlkMA72yyQkxXC0RmDFJTP3GYGqHNapTUBgf4YP6g4bmJT1
+9iXSOrKWAaoubBvkxjbEkpQblGYg20Ml1bbyATVpDkO/mn7pP3oO6wU752LE80gswfO2ZtX4u7H
4ZyL2wCp7uRko9EB8nl2AValqv/pF1UF5gLxsVJVZSAKH2wHS2O/9p3kNnMsclK5p0Pw1HDf7aw/
ukPAGV4Q+5bjqj4k5LqBXnhXy/qPId11SoqfEq5tEFZX8SZzvOYdysd+I9DjYEPn5TcF9W2ITDW+
a91WAJBjEKJ2p93ZDO7KjLhuaNUgjvcujJ0lhOUBj6Ac7jvV3MAdNAri0X7taqUBgZKgTSkHLlwk
vgyi7Ik0QgOCMwDLBtAkvCRjiMVTu8h2TQ3H4LzFNdYCa2IP7ucA6X1nHepiMhiP9AmlCOK5zofs
3gXy+eB5rdj6QsBGCCfTvQUnGUC33OS6NEbjmI8NjGLH2imHwHbaiykP/Rqmt5LWAJaq0mCUQXBS
IbTyilB8BjF174sQhPXoCkT1+PdEuv6BlhePomLEZs7ipAJ6rTIvdW3ZOxvdeE8bidyhQdGNBIEC
TnVZepWT2rvTVirOTV2PexJN7C6LQCctGLQnwMOrP7Xs0gmAKwBb2OSXJ95LIBky4W5o0+KzAIFy
EI1/0Xt3Yjvlbb1PSsQy+rhUpy5P+3MxJIifjRUHjKYzfkgbZp9gZS5hqgW8vg76VsQKKv1oouHo
D+73zwOsH6cAsMj8N6Y2FqNTDzmilCCen9pcHnmcN6BM6ePgsPfP2/g4vi3mOryqhU3UiDF/Gl2c
hHUP1Ivrb7/27FkKQ4EAUPVjRk7V4DzpmmMxteWa89THIVwxl91plDzjgqYBcDVIYPsUWCOAMwps
rl6z8vuXmrgkK/8J0OtexLZHJTn1E2InuNUidtQ7L4iof7GBWQZA92OVFyU8GMeOyx1Uo9mBejKD
OMtUK/WiS9931oRLS7BVcGU8u7X1mlL7V8vEyqM/TngLMcvulNgzHAu6axQMs8esqG6mwb3KJ/VK
He96UtPvz0fRx6lhMZf5Aa00tjiz8ZOPVNuQHPP6NSIHiIUD++LxQ+RKumFhtolZuiGGY3uqq56e
bJjJGvqr+Uv2QPBqXOMJLLUwi5F7McGvbhDVIwrWrtrdldZvAeREnq35oC61MFsxygG+BFWp6Tku
nu3u1fBkzyTII7Wz/9rHmCWbdRrVU1nGzomzNNuiOhgyqin/A3+MB6vpT1aPRQThjzVTvqUhNltB
xrLIAapCEiUeInnWTOw7t9x4NU4DypAbZ6zdlam40NKchuCTBulQf0T1u3H9DcoBgLOzPZxsEADf
VvCV+qY9sOQ+78WFzzTHIxSAD7m+xxCQG6AR7/pUBa2tH0QOwwCI8m8/b2XplS5//2f5IqmwYQ4a
RwBi3kglQLRp9yZBSKOHV2izVrW21MrlHf9pJTJ9aw1Doc5u/kcnL4N3K9oHnNOGNSEHw4M+yPLM
TZ4jhRW4aC1AIOvqNHrIWSDqDnolW/PwXWpgNvHJ6Nd6JIyejCPAgXKjp5aj+JuZNf/jpS6azXsY
XenUB7EMHJnYQfwfljfZBT2pIeHPzmbVlXbpRWazX1pTN8BThZ50hMhhNTR3EwWvdEjkSpJvYTPh
s9lv47BXegMKsQtqVcdOZJcMH0I9Xxuvs8ke94i+45pOTsaNA8rAC8leGpDjku4VnoObzxtZ6KO5
ZFZJ32K+BPC6jfqbXjQvuCOAZjp5K2e2pefPzgy+ozPGBOTiuGyeLgkmfon3QRT3tZ8/m9MNhe6h
myjSrCA3CYA8ChJvOmda+cALWdy5SNYmU1Qoe4IvvF+5O9RiDacUNLhQI0YVQsZ3w2O1S3HHCyoj
10TXC9NjLpLFIb2HE9YIOHt/X6GINPY2MPIBF0sFcDoJvtZxs0luj52uJoWCuQlhoQzBc6V+X9Df
nz/9b9XYB4vUXCBbx33HCxvusS5zjlXp7WVnhaXn/ZCsvSJahF7mbzOI2yyZvQ3DtGdluxvM++fN
X17io9ZnE9/vYs+o0aWnjOkzYE8PyMckK6+2sFfNXZdNPfUFIvLilOT1o3HLPcKkR5E2yDyvjOml
7z+b9z4TDagsYPikNtngmoY6CRuZGYsBBVcjMYFwyZccCR0xl82miAHAJieazsStd4QqpAlh6MT/
ROVXW5jN/27IfZdrNzsLnoNTCOM07LjArQUqvv/8Yy+sMHPppMzdVBHqQwsYQWQ4JtWFXQoY62TT
L3kwoZtme3oHoVxmUgPXkYIVW9tOv1cjcL5sXCvRXXqHy9//OTSUEEY3JZh6J6GtkyrMi8j4zm6n
lZ1k6fGzye5OTidVd0HhM/eqsP0OuFUDrOaX7HnQP7MNvUr7iSA3XJ+jAhlh3vpbpdi9rP37xEQw
gJeguH7tY89mdozKk1GLsj0jpQJyHz9NLQP0rHz7/PELYjwxV0TitoYwuaxalJ5FoGPbOFjllp8c
eNUf64HsuVU9DWP7zuH4JnGDzCx/44j4BnpXhDoRHfLH+7pSd5//nL8HiQ8WsrlpMqkJWH2oVjvl
gHUfDEtKpPGwE1XA5N33A1xEG6dXe38oikPe+YC0Nh7F5cDRrwgJOXd2zcHHsVpy8kxEDwXl8gb2
y/xg4GFy0xowc52uMN8YiKJh2yE6aCFoc1NZnjrWuccvBHZ1EKaM7/yyJocI6NibAVf0K9eA1jvl
gKpajRdd+yXkh742+VVv+nqHnWXYiVT4j55nyrBDec62UHLYp3ENNwTkVLZIFrZhM8BrsAZQS4aw
gHARekeBNReiOaEewgX5dho2TQpSoeUJvkFehMEvckh3bjt058wqcd+F5yZoTGV79GMX8NYkhXM4
1ISPMh3q52ig/FAhPLbpfU/tGIXPs40C+EtWSGxQYNPtXCSEtp9/roVpNtei2uJ/nJ3ZcqQ4t4Wf
iAghhIDbhJwz7fQ83BCuchWTBIhJwNOflX1Vh9+YCN91dEcnBoSGvdf6Vuii2AjUH4r0RzPyDp5s
NyRONz/7+clUKgc0UHsHwmZF3s36mJL3vlsQ581wXtypUx9WG9MQDH92e2Db8pQBGY18wpOzk360
znf0NtuHt+iIVTfFpj/L23bB5DWz1k09/B7OfRFQxeieZijdB+iIiqAl5biO3bxH05Naa5q5eomr
NrMxmDr53YyjeeYhdV3X6gPngA/jGqr9/euZu5XJJMtzKLMz26GHoUvLe6ESiiWINX7bRfqsYFgM
4qhpf7boTU3DFvIIPMjVIHLvs/EdjeEuX8kKwInBVdHLz25oMtcORPHcdS16MMzc3UqkuQWeBegf
A1t3z3mcPBoh9352OJ9mI1tDa2e9S8ajkz6ZTrMy+9/W+D6miK2Il3alM1s3NtlYoY2PryfNrQMf
LbmKeX1FRyOLwlXe++AhWOD75zZzmakbmMkhgzgQ4ICyQCCEBY2D43aHMiafBacL383MwWRqAYZf
vEWcTuOBfcHRCGtW3aB3nvVeOE89WmPZiO5PrhcuNjOvWdcR/8/uxMnTFjhCYzxyMIORNs+e7bF8
BB58aZM4d4HJ/srGGcTBNAAKTZVv9RgDFpjT36qpF0CEc79//ff/3EDMRJVGgkN77BpgKlZteu+U
bo6OebtUXJqZWazJ1x8VIvUGAwfRroUAxi2rX2i6LRSW5/78yfaqC53QtNEOQaAByfZDCVR3WDVY
7PKiXrjEdQ35YqNhTb51FQkRgXSMhl7rvSFXalsULTIK0E5gEnR8gTDZsBmWIFozU+X/RBFKVdll
R8ihqdl96nafQ+L8SjVBI927o0mzsKrNXWbyvUN56NYZq+ojIxaCl9HYK/izatpdhhZyExVLM/+c
yHxq8C3DLkEk3MAPKAgFDUSkTrGqAaTvKrCjEcvg1YAAxc5FQF3S1NmCI2aGUOJOrb4jzxJ7UBk9
4NXcKgu6jRBKj6CHUx7tuYQ/RsBDrCg0tL+iJIZg1nKq1XWDqCCMWJjsZsY9ncwN16ZrZVFLHbta
BXaH3u4SK2xm1E/tv27Vy5ZCJ32E//4v590tOlwI2VgYGzOT9DTTdbAzI1JgRkNmKpPNqLvHuKsh
f3Sqv8Vo/P5+JZi7hcmkkKHJypQ9gJXIyvuW6zcty50R64Xa2tw9TOaFtC1YlrhJeGhj7RPICK78
JpwFEN+4sCrP3cBkWmBoM7ZDazYozHa9z40k3xcDOvahau2FmWfuEpMaKn4YXrox5MAVpC3EfiGo
WJaUfmhB2fez1zCZByDWMcbOatkhb14tnm8a6LtauuRqnLmBqa3X5aABVfAtHJE4HTRU79iAvPqo
3/zoj5+adzVvB2UImx+sHgbTyPotXPFuG+lSbWNm5p/adBXi6eEGRqCbSJ27Msz3pmNAjWVER4ux
3zlDbj0lC+96ZkKeunQhbO0sD8aLYyaTCpHvHfJmzEuTOk9DOf6N3Gbhw5iZlKaO3QGQciQw8OLI
tPXIHFDZBF2YN+be9uSTLo0Cp7zKKo7tiIwEJ5R7F7kpKxcKjYXROvfHT75qEonK1T1AXSqttmCq
7DMa/awONDXg1tWQwL2Kybqxa6jSdwMinaDvWPjD50bS5EuO2r7MESSJX69bhLSL5tlKizsY64MW
9I5VjmEG4en4s03pf2b3f/Z0RPRFglgCgtau3IP1GBSockA1v7CuzbznqQ0366XWUB6TY4VH1cTH
FJWOMPvZdzA1URZ1EYnMAa1QF8nKjN7dTm1j9yEGkrlhxcLEMfOxTaNMHQeIIN3YFhI32aVNyhtd
Z2gTOrwNSoKpBErehRc/txGZGisrGDfNUajw4NHfo5mvudU8hkOGqKpXGTrwBXhbT4TwDCTQPCKa
Ke1/trGfxpZ2KY68nOBr5MTxNZA9qB/5HcRl38+9MwvsNLRUxjpvmdVahzgJyc0YeSowQWSDE8zo
Nx2rwu3315kbbJNPPrPCrkKMjHcAt/uRk/CJpcBeREwvDIWZKWXqvWw0zXXdorozWv2Kp++htzDR
zj2gySePunKVOKlRIdxCvUlYJ7YQCZ6p7LqA9qpcMnHSr08nU+83tE3ckSX2UaaTBY6kMLfoyoC0
jOW7nkCSvMr7mN3WMg3XVIZ8RUkt13DW4YDfWGqJbvj1Y3Smns4G+i2EhYbVUaruDAk9NG/hwhv6
eu50ptI2k47aaGEwOiaue8Gp9C3hBAGKUfo6oMKMsj3Un0WycHD4erg5U43bKCqo3qWwDigp7rSR
F77RhGfsgx+/H85fzzzO1EgPhRWM2wzBtCKtikAkffTohgi2xIE+2eelWa/LzO4Xvp2vh6AzNb1m
ZkwToFLNA+REMjAHu/vdXvvZuHS94SnLF64z94auN/vPehO3qEXRMS/gbaJB1Ui/jpAB1ZUrofSm
SAmyEd2F+XTu/Vxv9Z9LRS0OlCkyTY9F92FyuFawtS8Wk3bnHtj1qv/8OvJ1YbRX+PWBkEDDVuSB
wtKFD0kyLEybc3//9fv55wrYTQoLqAOkhBTecISUT547FY8Pg2rMhZ3M3BCbbOn7uLbglJDmodER
geK/r/00sx8qsz5JmUH+r8SvHw3mqa5yEEIZvBf00IW3nh4R8nXrAMPcIekM/tTvrzHzwNzrmPvn
gSVtkpFGoh6ihfmeOPVN3OmjWbT2wmZm5pVPQw0gRh8SoQvEukpY5XJE+3XPukYMnlxYB+ZuYDJi
Yb2qocwFpiurmlOdWy8JoJZIVxPd5vsnNDP1TkWPiCXk6PJV44GilMrg6rB7vf7+p+cezmS0Yky2
qD275gHYoGMGmZZTXzB7bQxjqUYyM1inEVAxLA8FEuORWcaqnW70HSvomUbVPtLxWyth3vv+Tuau
c10+/xlGsUcjNJKRUBI6UOuZL6bRQROKWNn41+j+TPPkTEOg7Ax6R6EwVsOy+W1W4S2cnAvr0gyo
ynEnX7UDNgG2XBR1QWhNJXyU2IRvRWpDn4fALnwQflyaxz5x4FnIEGD7/WObKd85U61jKBBdQJDa
eIjr9JKl4c5oVcAZcktAW4XpS5flbhB0Q1S3EvbPSCrOVPTYjx5VTQx7rFbxzdgM91GjF773GYiQ
M42BCiPI8N3RU0eY4dWWkSI9FLXo0zXNZXpuoz4Vq1F6SDACuVRUMAKw7qjcxlyHToG1rahSIwvG
NHOeS9ZULsw6fKxWVYe0x9XY0PSugc0czg2PoOhRtmPm540YFo52M1/kNP8jIUVYXO2LB8Fgqq5u
KOL3enZnDAvT7X+lmf+tdjvTCJCuL8IMWU/9wWjzKohKgc/SzemlquNoh2ZNG5A8bJ89lKXSFWsS
OO8k7TemE4p9iEL/nYTJeW2JMgy0gzTcyiBy4zigHumG0n0esnrhT6UzE9+0Y0kzEfVWGyJvYtdt
Bj/cknXsy7W1g3VIn9GSCUb/pE/lTXMjdvkdCOi30UYsjKO5D5JN5sYuipsCABFcHYGDyJ7MVple
I/ii2HB3ZUMu9Pn9JzizfkzbmSCQg7fKcR3m3ag24Og58+BnPz2ZFHMxlH3XGoiBgHSyYMY6AjKW
/HDlngZ1GdJCzHzhwNJB67s+bJJVJ6INaeXb93/93KdwfWD/TOk5gTiz19jngArQH40s0vsxazlS
jnl9QYxgvFDonRtmk4OcqGheuCleAPDLzzIi0FJGC8WOuVuYvADqAVreZQjq6hLvZlQISnOyFEYt
7zDSpVrHzPiZCnGzrIAjzkvBH0ubTW6jCEAa96mul7IsZh6PM1mYvDR3TXcsAYtk/KGwkm3GsgW6
9sxPTwW4ntdjbqnRXJVxr94bt6M3bdFgUvl+AM08GT7dWtY9zGlDL7EzSx8a4py6VD9Udrqw8Zt5
uXxyKoqg+6JYn/XRi94Bx/PZcFE69tHoXpiCrn/nF1P1VIHr5nnUMVjPjqX9WedAFCEBL2t/cfdk
dOYOpdHN98+J/qep+upKk08NDlqEGrVDc1SS7SxAETxxaqncgM0LDECCAFiY4U+5erOSdSh+l4jL
SxJwSa/M/FHtinDHEkTAy0cYd+Gc2FruY5aKrexfsqRY924JV/9L2sUHL653FtvWlX3S3UMI3zhH
VQNS+0p8xOpQcuB9wm0Jip8Nb2zcbHD/lxCx6bkEDqRRq9DMV4OF6PSbju0SBcMEMpcQMA/QAqJ0
XZArXmBy9UP8Y/jMYa1lQaH+puQGOkn89F2Dw6qUAFFtxvwAFOlOg5dv70J0KN3uUUd/7WK8c8zR
twGmyaLdGCGGuu5XoHKFTbnp9F9EVpu93qQDSP7ss2AwAoOGpNM1ESLwBjewQZdQT1Lq5zxGULkT
9P0bYPbgLSVqWMFRUuoQMclrCEu0OPTDtTz8TMZdljxmhfJ19KaegRbCM46QgIugd6teGVUVcGQz
96JedUAO8B66sBDC6AEWmG4rQWhq1WpEtC+Iyi15EFT4Q9isUvmprKAcyEqFG1M+RBVCt+0Tkeec
PlDz0cYW+cpXcYwtNGObRp3DojxelXOk/6CpucmANTbKu9JFqRxGApk6eGubmO9QrwWDwqJbBG8D
JHFM+L5IcuDVA2whkiLARjUQzZqjHWyWZ+xaKaQNRXQZOiBr4LuGmnddoXvQCukrto5jvUrhfzF/
1fYZbrKNgQVXjlmgEztoJYAWNUHONxj86VNZPpZAgUobwJFYBCBe+goo4NbxneGNSZB8jDVD6mKF
XZQ6KdBspT6F/TtAr+Da3iu6LjxnxcZNP+D9iCcdHx37Ad/yKsn1ShIswysQW8N4UwE8ZfTvrr4g
j32FACffhbqWguMBivIKYBRwm84NMEriXH4ysRXZKn612lXu/S2NP2byB91obR9D1QVpbK2//1xn
jjpTKY8qUoAcUuhASTX+QlHosVXYPTMz+eiG6i4xjY/vr/P17GxNdewK7jTaxKE8UHA2zogp9XYQ
8mQLd/G1isfik6UxKRBknRg0B4N4uI4tkcoz8IrmtpKqD6TbxWCJ2eK9aXME89ilXmhiff30rKmG
valawlJIRQ8OQwOFGAMCupHV84auYr9Lq7bfO6UmCzc5d7HJ2ml2WheKm/ygubcvhbP1eGCCP+xY
Yo9v6EfvaSpkz3OtQmzWh6NlIY5c9hwZzpWd77//9a9XOWua8ITucckcA9DLviCArfwi3cOIz8bL
ljKkZp7RVMMOiERftz3gpnKQa5kZfuON0POJgyogl11KzZm7yuRNwE1HUMKE/qMfeL+yLe8t9mCy
78JtB+mVADnh+8c1c52pDtau4rBpGxiXkka8JKI7tC4/etrdgCqyH7rx6fvLzHyb0/SqOKkce8zh
vWxRk19FZrbFCLj/2W9fb+2ffTferO40L9Ex6TBVAsMANJJjmgt7PvvLTY01Vb3KJHbDIsMBNxHj
mRRdUJHhNjScn30M0zMjN0y3wCkhOZpGtBkb91hRY+GcMPeXX9/FP8+FEPS/m8LsASnPn8pK+0iH
OYduuXDynzlwWtODYGZzmTmxrQ849VYrK+22Xm79HR2JSCwzv0GApsSOwCOAVLgbIzYWrjs3YicT
MZTzCihJQPuxcHAwQGKkCLPXa2yGEuP2+yH13574fzeY1lTiOpTEAZ4XCD4FlRFfY5Mxou7uZX4Z
jvq2Dgfx1wZEYesA/bFNW3DhsLOxT0K3/SM69Z4vvHw8cIqkM6dqmyA3OnsH/kP0oQHVXo+5Ye5T
gkSGOjGTjWpKY+eKvm5WdZ5VAAh11l3k2LHfQFG9Bf/K3JgKzSUOXN+6sUweUPgDLhosjHXhqnRX
Osm6sfPfQ+z1G1u42LckOVihrserEEYbL93qvpevEe3JNqVN56tGmGAkqT48sk5HLwQciZ1Qnhkg
S2DcIAYPVCuHDNiuFHzrIQnyPm8s54USnviJVYEWpLXlJ02qtiZx07WTmC7WDLcLEJAMiwLSbQ0g
C3VzNkiJgUfCJb/zzBQ/1bi2tMaJtOz7g+qjp9qJj0itAsyluOlZvnBWmvl2pgE2dj3IJin7+Bh2
iHDECcCshW+0S83quW9nmmDjFi34TZHTHstYAx0kmxOiq5jvgX/lAH2K9MsbnrR/UzNGG1skdP39
uJ77diarSmEQZPAh/AWWDXqsQgt56D02ig2wYyuOlv9Gxo33s5VlKq1Oxti0VE/bY6jZLzlYW1mC
i+KakFGAMGn7Qx4uLPn/2am/+FqnCuvEiIUHKWp8BMJRPCR2XkrfSWm8JZmydjICTLXGk9wAUWT/
cUkfbmDOiLZelmFSNG3jsWZdtYtkae5IVatbqlT3BCyHe0nbpnd9K3Tbi9fFAB96YYRwHhWzLtmY
BXXXw5A5Kw4SG+wtWQtSTpcGyInOLlFLx7VTMbaziQUWqAGG1VYMbnZKki7bIF/BObBeW6ukbeUG
ke7lEfRMcpa8aqXvKVTvXI4SUssC1zGCOqLyBmli0XG0nWTnjn0WAA6DKreZ6t1wFbG1sknXosdB
RGR1D4ENLy44xDL4ZoTa0KR7S8WY7JgVFvBhiWKrrbjwIbJne6hz8kDqXAYRs4qDhxktIFibEG0J
BFXTt9FtDLETcGduDYgsDrAG4E6b1kv6heEys0OYirJrixtxSEVyTEzvtgLvkvwwnMayrP+/EDZ9
FoJJ1+ijiLqVRZ66KFn4nub+6MlaRMoKdKRQJse2AUI5xrEv79hSlOXcj0/qfF6YIranvtZrhmMN
wGbbLXEP5ma3yTTQkJgahkOhlOLqLkuSXdZYt2EZ/mzjMZVYi4g5Y6UweWrCPrQTBZpA9kEauGN/
NI1NxdSNEVOeG16HtKHoru/UqUiHelUK+ZTLBNxnxJ0vXGnmSU0l0wR4TfDIWHzsu/xFjcauMOgO
mMif7f6mumlqkJpEXRUfieA10FbIC/YA7Vro0c2sk1PdNIfBzckKO4atGki39l3kNylmvHIxkXju
6Ux2mJi4OI1jDP+i+CuLbDNA/7AIGnFmjOlQpv//7zbOQCFWNQsP3BxKIM1JZVy62gt3DVKbLpDI
FdjzO3G26V1L/RVQ5ZB9DSb4J5yh8FiBV9mrFVag8o8FwvdrnNdNvevHgqUItmmS16F19bsGTR3u
VDfL/CRFpyRV6JIZZXtlh9pFB/4MYRfE2TmboaB05yhVooBX0VM0Nv0FYHV+aVwzOQoMyqfSyvpN
nVnRxWFutNEDl4FixHh1bFJ8ZB1yt3hD4Om9rmqXPCzTddf1zXMsZFPCe4uTPsisWX0Dd1oSsAEJ
SolZgVodx8aG2TTD7Jikb8KmfN23MgSfDA2ylTB4vk3oWB3ZkA23rsj6rWcM4g8YtcYteK/DhdQA
2ApwpteWEt5qNEJQ4QfG7kyjBV+6SDuJoO+oxhlE6ZuUCHp1D1XjxtSh3PChyW4NaPzXOmLyxIe2
eOsbkHCJlPFfOtT0ZInqOW3sblsD/Eyz+twNWRQgLoAEqTGWAdxc8Ua5qFKanimDsXBvIqc+8bBE
5YqMr7S3eSBU8wCMPdwYoHMicKmvVp0L1rRJM6AjhwamWU7GjR0VJ4Hj96qK5M6Mx/1gq52w270E
thvJeeNnoe0zavRPdSWSjcVtYIVjCF1lGAqw+HoDu3L6AFB5A8A0inpVBvayjL2L9IpsxRzvlTP5
m5h2vsnrksF1RtGmGJI74wqLNmGK9dMof0YHA7hp2B5I5qQ+y70hSGBxx/FzwGWqHsAU7Oh8yOF+
I1t6O9LqTxPZbzxSF8AowGWHFRZ2eHtlRMmeUkYD7pEWYGzjo/EKFM812L1hofHNjhwhNqbANgLd
9CCJ1S0Q8iyIjPLKuAanjw3wXxaJvRnA3xp0Xp0w6f4G8PBetfklV+h/wj2M/5zSD/iQTyguPrKa
FfcpsT8qk4JVoITyOztHgZogtnbILecvqcStxSOEDlAYOxNSATJklAaecQKwkcMA9I0NPxxy5P11
XAWgDT0gux21sCHfI7/D2OkrXbOR3t9+uBYxo+LeyY13NB16TETNidvRh2eL+94qfWSiPMEo+Zy1
9icSKAQAWfXJzJ3PnoBTaZPK8+MELPKGwD08tGTLW9BWczdMfYjuTmERR4HJUJWpErtbFdz8nQ1X
lS6kFUhaSHGsUjdxPuxtlt0bOt31mXgB3iT1zbbaRMo7SzFeyFC+5XI81wxg9CLqDrmFl+yy7GTF
6IUhFYuuPYYJtXMiK8BGtgqsmN2oKP7l2vZ9z+ljGbF9bQN/O7YFkIbWmXdwSqQZWPdd7+3bwQHd
F2j7HLjjZjxzkR7K0MUdtsMuGUHyd/pHpaxjk3vrEBhgNx2eaIp9BSlpvZJArjKe30V1D38KTmqo
b4sx+2ywlvh2XWxoqWAfqsmjbMjfOjVfq75GihfPLOCUKwzfLjtXTlGBuYt+iGNroBihE1mpCtT8
llJQsD0/TNLxVIVeu+HeAE1HawXM4Q8AvgW5zCvoLEJQSAtzLZpoXKdEfspYniiktxiqaHloCUM6
Yy+RDIMw9DbetTBfmOU2rCJ4benFHarXooUHy3WRMVKXyC5gEfgD1y01Kz4LlX1UcQ9yrU19cNUD
YfcbFY5kN1Yc1GsOGTFiFFIcsJtGA24nJGjcnF2YTUI/leVdHsU8yHG8wVFg2CEt67eyxK+xwdlX
l23sw232EVrmU2qhR5FUJjSqZv+RmiGyG2TkXAsaEYQCSGR0SYjjbDTcema8LzFTsDgF3VqNcOmH
yGoKi/CclB6o0eO4Rwd4ODs52l+CNpewHG4NywNjl/Dn0sAAkrmnL2qwVwMdLgbxQLH28NSHdR6C
KWvRd/BYrYcaSswPmVt4P1BMrmqaAg+r1VF18e8+6+9DTrcpzH4lzqT7tgpfWwyQVTKoc48JEitJ
/9cg4swj+qRNE6IRGm4HDwd+jejMitvHMuT3TPYS8Q2RucJJ4SkZpAkY7EgAPBZy42oTvH7j3Cbm
sUDlwk9sc8MRCnOiLBvXZoJ5u4mcdTnidKzb6lYh8AJdsGgf1V6QRMjplAoDEYxJTL4tVj/kx7gj
skMq89Qx93M0o0s/sj0mnF+ZQigBgQ7Qbatnr3XeCPztaxa2WyScPXmwzSG1g24Z6AarmrS38B8T
P0vtvVWilGhXw67B6rzKVdVtHUQUIzFD4QUM1g2t4+PoGYiYV+NHyPSDIl4aqMHaA0R88QpFV2FS
v0K2Avc3Yup9S/LXTI57bCmQotiRE/Ew6XHSksAGVHTTpOKPVaeg4pQacQ+wRyKCxPtjVhbwE9w4
cwcdZ3c8uUb4mRrAiHekxt49dR86O76D2feusvG3RSEUfgAiByXi0f00EdaxEqXnj33TBKMIbyOM
FvBwIwtNoviX3QEmM9ZY4QfX0D4ePlsVcrzTKfqLXZu/0oSlj8bAoAeK9S0SoF/h+90YtNsXGFc9
vaIWBsUR1ZRgVJco83Qku8Kycxdtq/AFDFfkFLgo2Wkin6hX3US6OIsUK1pV3MelWJsd6kMdOlpl
Mu7S2HZ2mWxwDrT5h5PYj06jt1KmBkJO0sxvBsQFVEkUrtzSXJsyvJceugr4gH1GEhPJo8VNw4UK
ajD50AQl2rf+wxaXLTJPStquAAFGZrtXjhsMHmg4h+ilNxgM7VAkdx46pk5xN2BzUSr2ybv+XsQG
YIHaaPyshB02VtXjmMZHt8LHh8KDtRIdQ5EFC0k8whnduHKrbBOG7NF6LmPzV8H4sayLh7y7Mn5j
C13QdkczjrqchwBtK/YrsNZWSW9bfoTKlkYbFVlBwPEQ5IOJkP2J6wabxhatpwJpMLwqsdXJWgBw
y6I/DwYXN+inmqskBI+2tm3QEtrkJg/Vbzp4CZqg6N05niz/MNvUdqB0VAE0npbJQ5hWG0dz1KCa
epXr5MZ2nE0s2xcr5q9KQGefjOO5a/RL2dIHxXH7xAjvTSZdv2P6Cc7At9RKtB8SERRcQwnlIiyk
TpFFatEKORTK+0DSwTlH2EISWqeU8wOtGmw2ksYGop3xDUfQXbcKSzvn2P/k6i4PTaQJZTkGhyvr
bWSo8pY6JtfI7sF0iTgbvCMFUiTCSrjxO7dcAFFSJaswqHI893gALsUnBkPqwtghHMfOq/TFM/vw
in8zx2NaErSH6zZBphBIpo70K2zxX1yg9PuAg4KCKBAdF9shHeWdsDt5psxK7rMmj84o+xQPsQLx
KTPs5B69RhMhAWgSgLBvONBRM6C6L2J01UtHo/JErBS1Vwsblq00rPaSMk9/8izyyiAuaKt80M7H
nVmZ1R4SY6CMiQm92dHBAV2vShI6t9aIiSYSiEtC3Mig7QerNhBrAFF1/ZyEseer0YWhQ4yQQqya
CmMiiBszzoKccWRsuiGSicx6bG9CNQLeN4BVdxnxl77YqvF+f39snjuuTaoVcFWypFYFGgLCfk4y
HEaGPHlD/22J8DZTXpzmweY20Qidk7AB40CUUrYfHH2Pc8otspkCo2LNwql8pjIyzYPlcCBKxlDG
1Ca56xq2lSmpF377axGLNbWIRo4yMwPVtQO71sCG3MtXOgGguzfB4CfsMKjhtbC7hdLlzCuZOkZp
XLklxIj6oNkjRhCIe7ceOOo/et9Tu2gYtm7Emc6PlOXAhHuZiF8s7KmBhulUstCOmbuDa/Hhny7T
MMSjWUP4dqBFFqTRqTQ6EPWL9fe3MFPCmLpDI2UhQDXO1NETaX7D+7g5IoXAONVhf0eFJxbqMP/V
c76oIE8zXEvAtY0Gh5MjuSv3t0Xp31ok2PPCv0VwBKb3o9xzYNvb1WGIV77554G/PGQPD+k2XLjR
uWE3qXWUVjtS3gKrkbeDP45/mHtSOCaL8CHDNgNkroUxMfdAJ3MAeDoidpAZdHTp44CJL8t2HcjT
9uj+8AKTqqXZoOBSwE92bLxzCh2uZlcBTwF51M9GxKR2GSNLIo3LEm8qU8Vf10EdoYmS5pYVWH1l
ayzhJGce1NRU6sYUQLFCFKgNvXWecWNh7W2zdz2ol+9vZObDmRpLQ7sWIwD8+dFWZGcwBzusCpyu
jiJ07Psr/PehfzGqp7bSxum6ssl6+KD6LjzEtJKgdhEU9bFw3jhOTFZwXhtBJXqoxpvUr2PkirWZ
itYwZA8QbF33C4AyI32n8E4ZzGI3LGZ18P2fN/cAJjMHip/Olbckjx1hfzlGO4DFzqd22vvvf//r
T4p611Xqn5lJ9DpBXkOhsUyzfXxVoRU0uieyPuUke8qxtYe5blgY9l/fDPUmN4N9mqRQHqCknsfd
h0Kp4SEpqVireow339/P16senQpbuaFdguagOBojulqVhb9dJahsff/r1n/6m69Gy/XW/nleSK1S
WVeY1bFKW/lQWZzf6DBVJaR4w3A/yk7DolI11rYG0QhwSEB6Nzml3ht6yPShAbCtxM6x6g4NLBq3
xXUzpj0VIqsgG6yPiJOiDFo2ogcTQ5aFZicsRzutFH0q7AyJOZDtqhs9KgQe5FX/UNZsaAKk7uGE
hXSWpvbLmiDMoEWQyU6UCjmWnrS7ewtnzrvSc3I/dWD0x2Z2wBB3cd4A5zM2PblSNUk2ZSnjDVJl
St9KGHnHt+e+J14rn7vcrl8E7vwz9MriucIc8lyNloBxEGJ0mMc8FEXLq/+O6B45aIY8WLahTkjo
LI9kSBG5A7XxCVmM0l1RitjXABEMDsoYaMgj+IJ6TWDbHtItlCbYpmRg9/1WtpUhW74Qfg6k9amT
DoLHCi5AWbViUe4saoBUGsbkPmnj4REZOGZAkc6381zv1XJwNBJJ1v3Jzbg8F8hv3KJM0l9kNj4g
HutFW0N3cCykSPXX408e4zBOIssA6qLdEw8XaceQBiGHVBapE4jaG4WB+k8MNatnWZvMS4TvjXm3
kWlxIxDjWdhjhAKEcTfSvFpzT98jHhmbIklwNIlS62xmdh6YXrF3VF4G0DCaQYkQULjXTDcgJrnO
POE75wJRoal5VeUakCFmyCEdalms0SxGcBzk/8hesV6MHCrMyGjOMcdab3QAzTXMuhmZO2xzZASt
pKyQz4O6CgSm4FUiP8Px8f9010S9NkCTVG9apVAINNzPfCjtVd/a/92g8Wdscvj4kfXiay85gLHg
oD4WI16zthvwrSH6zDsbOJOhwj5JowyPdDvH2vPEvQjVNZCCGOGWu4a7jhPzE0Ig+Z46cXTAFlds
S9lH2ldV794itG18oDVeTV9w45RgmN4gX6v4P86+qzluHVv3r0zNO+cQAAmSp87MQ+egLNmW/cKS
bBlgjgDDr79fa+beI2OLzVtdtcu7lMAmsJDW+sIujxy9tW3xFmeOvRVtfNOHzm12MgAqAutetqgn
Rw6coewBhFgqkGBsXZFsRYX6GbjV3rZpbL3wc8SNT10ISRLgtSAM7HIolynIBTgBTEu6JHtgDb/G
cDTwuRqK6xG2Uump6W8wnHtEOhCiEpnV3HkJ7GQDKZyDVaiyXvZ2+DOpMoFyDjQnE98aXrTdPzeW
LPdD6tMv0Zih2o0kGBDUfbBGmR81fUw+ZxkrUkLXsarvLRc3ZvukfNVyDY9EDbBxpYJxJx3LWqQB
kNSKYCuBz+e4b/reBd6Wf8uTNF6FkWaLUY9fWSGQJmODeBgypK1YUI0HxoEgZiJLtnVQEOydI/zd
3PRbg6v/luJwA4O2In2MsQQtM83xjy/bZYClY5F20VtRhQ9WUDQ7WvrRUoGvtvBAFYc8l4Bmt1t+
HcLqO08qvgtrohY9t3DtpA30Y93Sux4GaK6gxINM7FCdvOac6MC5V9nbdswqoDdcb+kCYn/VV8T5
yqqxQsZMpchCWtl9IeD14dbAO+chPI69bIC0JSHwXUcpCOaO8OXJSiwhSeHoU/SjDJ9UOrr2QfBC
xcl3XjtUxBYDCBoAzxIJQEFRr0EYyK8VLvcveYlcSZ4m6UF6GngDELLGazJk8X3j9DBNg70fkISt
IApznrJtDibdSX672lle91uevLVtCHQjTy2yJZZxb0mdjmx8Xfn7WtfWz8EP0lsogybroQ7jQ4fq
B4oePbJiy3iI3Eenq9N854a+volS2HUjtVKWUCBt48ee0BLw6CAptlHrhzBPHeXXtrfgK1mkEALW
UMXDatRuYQlMVoz31lujLVIs1djBUakqKbLZI6yOLZuynXY966XhskfKDlWPp6x2Sw5h0d6Ry7zx
2x1QtGkJWcoG5TRSWPlV0XB749Qg6CwDXBzxj9B3rOXIBjGPezCXpTHcH3R48lTqcJ2pkTQW7BbF
zeCH7fXk9fwm+/kWzkyRCiQi66ZGmeVY5f09xF1QSRtmEEsT7DP27jT9YfuWqQ5ceJJBX+O+vop2
zYIvN81ij/n0nWMPX7H78eAdrG2+fpSHHfAqybd+hjb0+eGH2fTPk0NeoTRbaJ4fLdIvPFja5zeZ
M3eKnWrcuFAMcd1ko8QFU/X0oWHq2a/DY5rx3+eHZALXbepVhG3DHVsAfNODJljBBNtP2E3XZZvA
RU5et/eDAo2Sz8hjfB4AgP/92VNwuwtwPUJPtXWHxa8eUSJNHX/mhDh14j19/0MI+BCRKaQk5ZGE
xa7j9iIQdx1hd+FQrtMRshRDtj3fa1NPMs6K0BLhJSCCOVSkq4dOJ7dOYn3FcXsNYdMDiGO7yq5m
jvGnE/Rfj6VQ/P3zpSoNh6wOCsHAV+PE535hIZwDuhSr0zhz9J16gnH3jsaBxyEI2AeawZlAhDA2
pJk+6KD/4gv4qJ7vss+TY9SUDZG6yspIpMMhgOlzjA0ghW9tKVDH/xnV4e78Q6ZexZgscPcabacL
+0NTw7MVadqauqgnFwfQhGZCeOoRxgXcrzhIpj0MYMY8XpaJXAMhsBoZDA/02/mXeM/ufDLkpo5D
TJCErbIIgk7P7Lm6GZ+SA/hK2PzUc//S3B4CsGYW9owu0ecLADUFHXDgjWlNbDD+Q2SRFzZ8BVtY
vtl0F+VevBlgubplVgBUc8q69xtdr2bW7InVwNR68Iuojzq78g4ZLLAjznYhpS/n+3Ai2kyDKwK7
ZkcG3Umq7zk5Zs2PHHiCMj027UUgL2qqPAwUIpaVGlEoyAfszfkb1SRZiOoyIVVqWlqFberCWxAY
Sa5/aNWKLdzu+W6k7pyc9dS4G7N+BOs0isIGOhij5W21IvUDs6r8vlQCtnklYNkWLSjAjoMCPDJI
VucH5vPp45h8AuXibgYqkTjAnXGR55sTNgXeYw2f4StMoKYck1HQQsw6rERdHrocFcQxRHgvdZPb
8DgdPb5NYbeOQzJqb84Klj7AgtVYXeNdaAUeBJ3j4YVyP+6OMQNj7LJXNlbwUkpYGHhxDrVtAvsg
8qNyWgriH6pAHVF6JgMz1bHGeEJrnifaKsQhDfmGhWC22f2+sG47RS98D2NxbVmY1iHKegfbPYr6
iuoG/tynatXX8/30+Zx1TKKcKsoMvoypOFBHtCthw360V0c7rHeFLzdlqsqZF/n8SOWY0OwWV8nK
7pz0AIVtcCmH7Ckexl8BaAMzD/h8YXP+AsgeSOq0ONof/CTYell2x525dWFimE3wP84CSeaxThyK
sP8iKOzP6wFVazZG5VLV+WV+d45JAIhquxxqjmgKvH7tjE+6l1syfBGX3QQckwBQt14CdncuDn3y
wwVcVYPAeT6KpgbXmG2adGnXD2g5IG9peB8UX4kzs7ZMBKgJpC5jLvImqMSBF7/46K8sFGBsf8ti
1LGTmX1lKnTon8c9OEZksYKJxSGBO1QQwx4elOLzPfP5iu8wY/5S4jWlUDo+gF2Hih7Hrn/k3iB2
ArnCR7hk8KswH2C/KwJYG8vGz2buR1PvZByZ8rAubBKCTl6OBRjLTIZLYETn6PATA24qtUYg9lCr
HuSBgmuVEX7jt89xRx7Od9p7RP71MOaYJbi+gHaK6hkmXJ1RGFlGv6nllhuAV7HFUL9dhY63hZWm
AO8HOu1asZehgPk2jA5BQ+/KW+T5l4QFD6gUgm6hADdyB/4QNfVVGcGfkDIcVsu97GsHyEswyZzM
fUj8GAAWDT1MD2ztyLmq4ugt4/1qIPkWyrTuOhiBc/Jbd05bd6IXTdB62ZQFb2NfHEbPBm+8L++R
NKkWbhPNBMEE58cxUeu16zRe4PIIhZhfKMOsgpotwbpH35CNFNk1UIVPQHWAdP79/NBNhJ0JXtdt
HSJnjRxVw6NjgyutsKOZlWBiKpnA9WCIB6iO4F1a5FxYYn9HynvbuyHISnThWPYr59m2D5OZvX1q
cE7f/3CxLVvsvYAuRodcWztSjJsM7jISebPLOspYMmHRCGAK6hUHQFI2biWxr7DflzVtnEq6UGeV
5w3RAfoEbf2tm8UpTI2AsU5agVUWSJpHB5oE2SMBANnF1TUSLWaGCm4BeUO5JqGR+u5pKJZEDUQK
V+ffaWIbMGEeNfHsCvkLcWhrKHzolPXLfhBX0oITd2U1Kzg/z5Wrp0LYWDltF+5GcVxhZOAfVMQl
W7pY7i6LKhPqEZVdHPnILR04ajZBrbZEP8T1nBLqRC+Z0I4ugu8nr0rErM9WlaevINY1wqC82xZ1
Gi9tRZ4vGg4T5pFbfQs8Y23tSXdMkreodpecocYBsCk4VDNjPlFLdkyEBFFODW90dJZb5xlUll25
arpkvKm7IL7pdIkyBO+ClTxBtYfCeePO+NpYWNHqpl2rqg9uNYQ74IHOHlMO3fukxB3+sg4w5lg5
CBz+uwodEAPbaSWqvLeSITmgSHNiRGTqUQwwgj//sImINHW5QxeFE6JteSCZulaJAklezWRWJla5
d827D6scZGS126ZoOnCqZVY8jPWv1JsTxJ0KR2Mm0TyWAIvilACjbjp6KPl1UH75EiqxrAK5vahz
TNCE51EvGvw0Omi/Hx/V2NjtwolGe3+++Yl3MCETqQeeV8uwodX1vQyjRR7eEz9f4IKzKuO5fPPU
Q07f/zAKQKNDwp+OWFhr7ynJ49s0BCVbjc516bLHSM45nkyMtn264Hx4juUDRewleE5J7yIFCkOV
LHp7TmVr4ppkqm0Dr+/HUQ7dY5AqfrHxVepMLDAwxL7wVm/WMrIG6A069KfTRb3n8q3Pce3u1YIB
MnrZcBvzOkn6mqleoMamdLPFKEMmrI/7Y5kS9jQIuE0vQASbO+hO9ZixoQrUb8vYw3qtwvJKpvk+
6KoXJjET+2TOPGli8bCNG0gQjwmKmMTaj3ltg1XS6hhG4Eg1ne+wqeaNOe7SbGgl7ay9I5M3Ivrn
yE4vu1ZC3PzPcHWiRPq264V7j8U/Yh7+7Bgq1wACXPLRMZR/Ns8K3xmBgAv3ZTCuaEKOoM7NNP35
RGMmDqiRPa896oT73HEh8ZStnB7WK+WcrfznccNM5A+kLqpIZz46RvjXIodLYTIma6sIHi1oq89s
cVPvcPr+h8Wiryy3dpQV7sP2NT3xByugpn+e7/qptk/R9KHtIlW+VaDov8c50V6KwtePVVw4t7YC
Uf6yRxgzOS6rLMDlw9qDmbVPwBPpRXAfRMHMvvB+pvrrHZWZtRUOYUfCygT+CQnLbwc1JHsK8f9N
hQvXbTviwU0o6qWGgNYKsvAM59UBJJOKpOGCtOCHESuBTCeFopwoqL3vuOcfk76ECUMcSD4j5fT5
9ATr8M+OVqwcwi7xykNbucOqoUBjpIx+Od/Fp4nySRdwYxSBZFKFzN38ABcHb+O2WbNOAXSCyojV
3kLgG0afqvbFUsa5mlmfJx5patP7PbLncRjKg0P5VR4BLOK01Q8iip9pCG4PkTcqmytvTwWpsbR1
vMi6NOyRQsl+iAj1xdTZWPZlGGaz3tQLUEt5HIgDhideaV/Xh94usy2Ag+yiCzMzq0xjq1gGxpO1
TwjbE2FbSE+3r3jAAQL837u22NVDt6WyXJ8Ph4lVySwtdVXtpnXhhvu+3o0hjnvlD5Z943pOtnhi
PMz6UhOA00g42k8TH+duEEdQoz80QXpR/Qo+xX/OlcgfQb/2sB9kTs8PbseKe0t31U4Ujth1CogG
oLHYzPoxMTFNz+go5CAYZ5l9tBoF6UD73h2DOT7BREe5xovwQPa+E4DPEkHqgyDTizMSFJLnjvVT
zRvTHsAYwurUA6CgaJZu+hx6ECTDBe18FE21bqzbSIE3ma8s76CovAn97tYf5Lrvxcx14XR2+GTN
Mmt8WcGsOvRR8GC0fogyP11qyu7tob6zafwCFt6dYN0LiB5z56+pWWG8DzRWBAg5hbUvMBMeuFOx
A4kjLwKSVNJVaufdzC1xouN8+mf4BkK1NfC/OHOk0Z6nNuR1pPjuVcH6/MBMvYhxkBzhaW43jIT7
tmj3flM9Szo6yzwCi9gJ9WUFL2ZqvKOg28cJiOgHH4ZHxXPfqk3OH1EGu+wtTDH3sg+DVoOvdWhC
vRzbnd/UN40LZczSmZnZ7xWnT0LMVG7nSI6wykZqr1s+i2PzEB68TQJomwA5beGsgW/fyk26cYD+
+wbkyi5Y6iVZlg/Nnf0UvKEq8O2UxV7VBwg/9svssdwOR/vb3B1qIifMTPH32GZQpShwxbF8T+7b
MBHw74zUz8GjGTTNs/S2oJb6ieI9Abcwr/yda6GYfz6IJoLUVGK2u7qCNBdkmCzngfBru3xq3Rnp
kYkV1cSqD7C7zUcoPUNrW8ql6+v4p+Ad/3r+g09Ev6nDrB05+rUzhPtCt8mizUMImY3jDVgNr+Mo
f55/yETvmGrMqaNBMrNL7HAZrb/Ibhy/CTc96c96UTCzy009w8g1cJip9001+CAXAdrdfPMDZ8nT
YHX+Daa66fT9Dwd7x7bzCDkAvk86CAsw9dpX7deAZY9OfaGSkKmp3nmyhvgE0tsEnFruWFCQu8vp
nO0CPS2Xn83eU799eANcCmNw6nsGs5XBTpeQkPMhsQmby4VyRbXz9TgsC0gVXIUnZG4W1Nk13Ind
Hclk8yWxO3dpcVUdCjtVd1DwgaF8DhpIz4VeNrzNFxaNXkvMuk0GUtFx6No5tdip+De25aICGhvs
Z3koMudVQCNhGQT53flhnQgaz9jESuUQ7cTI5DmlAEPcX/rNk0rmiCwTQeMZO5eKETZl5Vp72E69
0jb3d33R1rc4IyU/wrHwZmJzwoeOmAZdhVRRGdt1eQz8FxXdl9Ed97srChNxYpMNc8abqEwPBVEb
zV+xgM/cwT6/sxDzpjhYpE3zDmKhsCECFTxclNVyTPU6AymiHBci7mZ2ns/TiNC0+TN0I89nKdhd
MJ9MOnJPe+QEtGuxn7BddA/wp7KWSBw0y/Mh8Xm4kcC4HfVpW+pEg48yVOFiHIKlXZUzZ7TP44GY
dyPFgxQSQWi6rJ7S+HsW30iovkD5Y+ajT7V/GqgPU1yBl0NzkQOzWiXui6U9e+dGQPdC0C9e0TGT
M+Px+awh5oUohW4l7bNaHWXBD/BTXDUyXnd1PxPPEyNg3oewMkGpE+4jx1LLPYvIWjbFt/ODO/XJ
zUWwiiHuIVl25A7bqrZax5p+8b125qj6+SGcmIfwJCI9l6mdHRUI8psOsI4QpPaq1ykkrqz7SkNr
HYrTxVrCMGrmXjExC81jT1O4XmwnBbQhk3RYSAFlKLdZQp7ju9fwo5sQUGB6ctEmS8w9SuZa18k4
ZseoHJe07FYDe0vFHEN5ovveNSk/xC/EV50iCyVwWvDqrmF+7S4U6DcMrLWOyI2A0noxZ7AwEQmm
2Q7xo6rPsXIeh/I15VtHbAGFunBIjF3FJo7IHLdE2y7UOV6Ko4s0YwmRBezmbjszS6Y6y9hcROCE
7dhFHQCpryGAJIo91U4AEtdw+25RZENTphnX5+fNVJCZK/CYkbIngzoGOcTVwgbQEqHkzyzQq7yM
IGbhONdJfpmRIkrgf65jcRfBMpExrC/QNu0BhS1VuAjBdZInRa8+mFkuJ0LAPPp2OS8DmOblR9Gy
NWnsndfzvYzYRed2Yh56y7jt4CGVqyN8X78rq97abI6cMLFCmvYjQ26lIOAgeMGL8h8doii07hSk
k86P9lTHGIfdvnSzAVng7EiJWNVjuKtDeV1a1eZ881Of/vTYD9O8pFDhiRhMdxoo2Xalt9JR/+V8
01Of/PTID03LIqyCIBPQ+eyh1UxZPqwzO7U3HRBwM9ijicOIaY0QQ26MjE3SHTvRLr0+W0lZ4yD9
I6QQx3Fm9qmpLjImd9KneeDDQuQIGcGdmwff3UbPJaKm2jbmMuauMw5Rkh070AGgxwZF3Zl1b+L8
wY15q6IsaCsZYd2rlbfNOqt7qqKgXEO6R+6iQs0F0MQom64HQ+cR8Db99shcYACB0EyewiYJj7rk
ycxOPvEqpvUBwRUDAoxBe9R5fU81VMehuQh/lvwhDcTMNJsYCNP9IHDDJB5ImB67ob2Cd8CTX+hf
5+fBVNPGDIZmZNorX3ZH6cD5GPYwjf1wWcvG5CUqTIehQssxlOIEfOIou2zuuqd3+TB3Cx8mlIVq
Ney+1KHm1aYIs7u46WcOrVNdYmzKUc28vEttBE1b7nClfHZDYIjOd8rEmuAa09Xx4CEWDrE++pnc
Qk9tO4IhYsEXj1tPI51ZE6ai3pi30IurPZ536ui33o0vh51b1D+SWsxE/FTzxuRNSruWAuLdRxfy
/7z2t9QOF70zp2Uy0bxpjsGQAEp1hDNRHET2qiqgT5im7MYOI37Zdm76YqjW6iVvRnFksv4OCXh4
BCB57wTV0/lBnlgSnNPgf4jPuh1Cr4Wi6tGNh0c41t42lG5klf7Ofev7+UdMxKhJaPETyDHVQ4lV
h96B2rpuAKQ73/LEAc5kskSKNBGF8sOxJ81jG9uQj9UPjRi3I8QALOIdfFekM7Nh4mRquiemAesS
Kag+EiDYFoMetg6A9Fgools4Px2KEgJKKHr1yBfUc5aNU+FlzO4ASdKeIUF97O0sWsIcAv5UULiE
ezjUI8934QQrmDjGLE8ssGK6sW6OJfa5a7eyhmvi6NRewuGv+AZ7Vnup1H1vR2WyGkDhPVET/fpW
VK2bLGzIapCllQsOHYAkbbcih5Jij4siXZW6S14i7Pm32gYKGzKHvJDLmI048vIKyGAnazIPOhzu
ZZAmYnpyNAMP+JBwfWQRBEgx7Z/HLnzRullbdbY5319TwWwsKE1PWKcbPMMVN15+kPGv8+1ODLXJ
uKHQ/CuHyoVxa3sF35RF2B85m7nfTsxxk2yDq0jt521dg71FC/h85sNQQmWwdCAIiuv0ISuL+rLu
Mck3Y8QBvfIGfUygR5q3v7l1mZI+Mfk2viZI6BK03FVvPf3eeDN194kBNXk2kVUAC1V1mNcjHO9Y
fywEvzs/plP9fnrkh7U1AluwqwU2UNkjEQsZ7Tvq2LsM0bMiwl1f9hBjjYBspIQmQhwe8iiHdd2w
pMS+lTHEN6EZef4RU11kLBEk77LSiUR8TJtw3NkguR4SIO5X51t/R1P/NYcPMoPZTUHOda0wApny
dtrP1BYSgcka3mkt1HUEnA+R3OrWUUJg4ZzW1aYcdLRynazcEzJCtoXC/GAUkGN2chsuhmGZWUvZ
W/7S9rhz07TDMHPcmpqlxuyXEcREg7HWx0AFIWRnMw+ZlgZuvhF1L5tBJs0khxNWUgGlD3t3KM6m
hQ/tL3ssZl5gIiRNigkZ4iiDarI+2uB8wxOwv5JR8FVCCGsVNrP2EVNPMQ4VLHWxDzhaH+vkB8qU
UTssIzBo5/B6E/FockscT4AZYyFgkv6l1L8aWDucD8Wphk/D/mHCVrUYYhg062NpXcdFspRwPznf
8lSPnJ74oWVIqcCJqRr1UTf0kdoApsZWcC1lc6MHf2aZn/r0xkpQBGq07RBjG9DuKQqGq4Lop/Mf
fyLu38tvHz4+xIFF7PlYJEtR3xM32Ja5fKpSPrPATJytTL4I5HYh5g732SO1YXXAgiP8/24SAkX2
qCqe5Zh8YU78i+p0TstsqquMeZx7JPIgCNYd7eomE7+ZTy6LIJMxUrfQ/eENnGRs+cjtt0DOZXYn
Asgki5Ba1hLW790xPwmzqHQJlV/Ry5WfzGSAJrrEJIlARh46rwSfPKsewDMLdDkT+qdJ/8nybrIP
0yHoYUTQFcc4/aGGbJmk0JqX8HWFSwAMOGaeMhGhJgkx19CnCk5eOI6AFrS8IpATcpNf58N/qm9O
3/8Q/jEyVyXkHTUMMSoYPH1rra/nG57qG2PK5g4oUSif6SM05A4NVhtN0oXsXprUXenQvzAojf07
qOveYhw5CKeCXbSO1jatZ6KGndr4bHSNzduHf1sZD7o9wh0IAvNu08BZawBnpKEorkuv9lc6b71V
x0/6EsimQwlaQj8Sav/xSlIYagUnJXgYi48rSwchpKNa99AByfxUKbeDuhcA9olNK/wypON9mXpv
fZ36C1y7s03IWbAfQ9e7xspXbpsUtzFVJvArFgPK+HkFOKsbvJ0frM+noG3iuJUlOA0DLILNiL0z
hnL6oKsjHfsXcIZn9ufPw9gOTt//EGlQISPaqjFZuohBZNB68SP1HGXt+vwrfB5vtimV41AycDgV
ptAMyJ1la7uP0Ds/hjR5tCJ5kzdaXRRytlm89zyIoGUtSit6iDeZgiofk8/n3+HzyWibBfq2lJan
IlzE065ateS7Hb6eb3hqfI1QpnkBCA+1cNvOfVzxYbeYr4vSVQcR1/IxU6V7f/5BE4P8F8Tn4Lp9
4MDbr1cSJmr9rinVKgu+n299gohnmylHykvY7Xg+6igOXCxc5yS77DUoOp/cFmxXlxvS9Pa6DVrx
1Hoq3MJBLr/zop6umet4u5B0/TLtaAY/GWdcayW7TWSJ/KJuJu9Itw8hngetC+pR0x5dP4foftA8
NmXz1I5krfvyomlETJoZ1gd7aPywwTOaTZjoay8qv8LrYI6H9/k8gnvln9PU96FaavEKWd0efVU7
ibMeI2IvO8YKeGRIRuKlTohcqrDNNy1QMZsImaLXCLWnfSY7uc37Ehil0U0fBeQt97xFSTi3G2dB
e4uvYVgL37LR7b6QeGzXHdftdaEysgT8pV/BR4ftWw/3jnJg5Q3qh/Utxb37K6wHZb+SPcl/u00b
IpfH411bdPo6GyHuvaC+BU3D2itX4cmRHE6LbOHKdkWzb7EdgJwpWg2BzoRWGzay5grsrW6vYZsT
LdKccVSE7DH7GsdM3qadzLeQ0q8XPvBo60wI8Dt10dyJCPYbfhhVl+VYbRO6wgGF5lmGo7PTijW0
QDfCo4uSzeGjJ+RwbBO/ogc+8MhGCr3s7MQFN73x1yiJlIdg7LwtyaDzjcspCvW+ym88ouM7qr0R
hqeFdV/Hrg97nkLNnAc+h3tCJPi0Nn2YHIWTsYzJVl9R2gbfQ0eka7cU9pNKB/iHk8R2sTD5VvAD
1H2kNkGyhlF635Pf59eOT5dAPN7YfmQEJ2PPr/B4t4p/pn7h7WBHQFdeWkooO4fdJfsQnmMcqBIl
JEwSGn1VDt1rmMKcI8sYpCeH7x1oRsTL09X5F/p0qcWDjAOWyNnQRbUcrjow4Rd1k7drWqfJjnvx
nEr1O8H5L0cgPON0NPowZnD9kiIkVX8F6sEwwn3Xdx6tLqLXie2PX4JA6psijP3jEMFqqXAZ/U2I
M1ypLoaYZ1rk9gN4c+DJ+zAatWf2308XKHwmYy/zOxjDRCHugMA+Shgg6avcC+F/Y4l7t0+/lXJO
r/Cde/zJ25tlS9FQ6HKAVXgsS7XLAJ5Mm/LkTrGCC/Gaxd5NnAVwNd2n4jfEeGbKOpNPNRbgAcIC
su4HecxtvoCt0962/AUsNxaZlx6ELZd+2WxRKlw13q3vuDMJvc+3VpxJT939cahVldRFksDt0csD
APQyScJdTAegxQppVd8i5VarDkSRaJVEI2RZ25Q730VAul+iiZsBksJOpHeRbXWHoiXWd2jXQjK4
0ry78aO+//ke9f/1s/9v8Vbc/bv7m3/9D77+WYBrEQnZGl/+66nI8N//nP7m//3On3/xr+1bcfOS
vTXmL/3xN2j3P89dvbQvf3yxzlukcO7VWz08vDUqbd/bxyc8/eb/7w//9vbeCjwF3v7595+FQkIa
rYmoyP/+nx/tf/3z7/QkHfpfH9v/zw9PL/DPv9/hM7TF3x6in8Vf/urtpWn/+XeLu/+AMD+Dcw9l
Lv534vJ0b//+kfcPiLtylzOP2h5stvGsvKhb+c+/E/8f+FXX8T2b40TFT/SsBnXb04+8f/gIIbjw
we2acgbcyv/9fH+M0P+O2N9yld0VUd42+GtjGXFdDoSd53DGiA8WmGdWMfJIC53GTbb2K28RDz1C
mq8gmAOZCL6pq2pPQKhyi/IxUQXsg8kCfoq3eE2oYzvrphGQXK/2kOTZwY5tD/4dpIKd+I2r8KpS
D9kwHGmocB1zFqPMgN1q9qHvbbRWh6HgK2L3azfL19zTS+GoFQFM1KntVQq97AasZ9vZpkJCrWI9
JMWdw2AzBHcvKJsvK2dYj623T918V8bhoqlq7KD5TuAEJtL0QN1s5cFvmNPkinfWGibTx3AAqwMa
6J1L4NimVq30b6ASve3y4k7S4A5ClXdJ1IGgec1b/wpGMVedhIuVSO+0z/d5Eq7zBnO+bTakWwOd
tqr8+Iam6VUsx2PoO1ulYHR5z5V702T9kcYbu02WychxE72rU+ifWHpbpL+Dsdx1unjsh/jFot6G
DWqVe+kVmN2rhLYHDP5Vnqm1z7pNYHW3zkMn+xsFAfG8Y7tcaKQL9QGA5e2H6P1PdHyMBnZKRP3v
quq6vst9SrgN1XbqEGaWf7sSzkQhibL1EO1dDCXt0wVMIZaJYpuewXe+FHDZgys8fiUA0lsia9mU
D9RuwGVNVilLNjaBXx1+HYbzO1+WO6v6Rf37ELn1fmiWyDYvG5gknsRSSwvefdWwase5vfG0HP/5
Gj7kJAlYci6hDjdzQNBottoMkmNrXbnJSvin7EZ6Q738Ry/4VYejzZgA7XW+8/48xJz67s+HGou1
Cvox8sNUrKu2fFDOc++NC/hNDSfp/6fzjzLOa/9+Ft7Q9tzTWuCY1WGQN2EB1EZindtQaSjgEBt2
+4DCgTtNFpXbQ1zcin9X5TOn1uv5Z7+73BqdC3cAEviQHIWYuLkpcVnaENLOrJUfWocxgzSBDQGz
NUycN9EoTpPvCJ3tJUwnj2HkAqrLDm4FGlOtvtQNWasgvq0FVAqt6imjr0WlUBO4j6z6KvP7uY3z
z3PYez+5gRvAp8MnHvNMMWVeaBKUcWStoPR91Z+kOQJ3G8f0HiYDT7Ifm0VaP2JRihepf/Sa4JkM
/s+qhRpy8GT3yUzXvWcF/9J1PnYBnAwdSk2YceTiljPmYbgCzwmUAq8Bbz56lT18ueA+WdqRQtlu
E6bebSjUKk2z301prVuRXbkq/o172OP5sST2O6XN+EgBDt4+wQaAH5vXEQYpeGd0wmgdtRi76mvp
VjcQs25gtO5+a+kXuIHBSlk9Fe5mdHiyGscwWibcvReSwabSK9kiRJwVDC7zzrcR7g9x8tVh8W8W
pVclbWN4edYQ/hn9p8Z37mVmryHNDV/Qk4+VA0fgmC390Dm0JH2Fi+UTEd49cOuw6XNfCyBK4+wK
piL3AYFlp3j1LX5Tqx9Q3fqKy+sNg3tGq8d7OFxofMQhhcGtrF5d1qx6Rq5pSzauzG8U51e1l74C
LPA7i8t9QKrvuGEMi4gEAFDUVr5gj4SSX+5pd6BWt6qaGnJvxdUQQqWcJWyRj9EjJBoWScRvkpC/
v0tRu/eq8PKF6px7VIm+KH7f90CpxzpeNAP8bVVzrHP3Rqb8prDVKY9+o5zk9+mjd22YL05v1hBx
/D/UnVlv3MqSrX8RDzgn85VDzVVSWbJd9gth2Rbneeavvx+1D3B7++D2xgX6pV8MQ0OJQ2ZGxIoV
a80MjUmOfwOh+4HkstB/dZTHsIXvSNMdMZs75jGvp2reVvSf7UrcRGeR5hZvY4WVoNUAbVh5+G1a
9asiO91LOmP04tA6wp+9O022bzQbwXtMKb3REUenbb46zuwtKnKnSV56a2a9MnF+7+P4TVn6RxiL
NeBJuCnOBZ7ZVo6fdKyKeiwuS4vjgVHt0o4NtUz0QfH6xHAj+lVpREwte08afER0sTcbx3Enx3md
VnGcM/M+FNZZr5unbEmkqxAws35KmKo4MHb5vZbZS7hGF9HjbqpEnsMcl9ego+mq09AHixJ9ZxJo
9XCMQKYPqw10vr1yLbAPSGv8gn4oVY8XrmXfkAIGTbJswLqyd/GTOA6zdP66Vkefg7Fq9v02oLz0
HbMpqnopxLfItE5KESN8k+H3MAw672dqngBAzDj6rIcV9hJN8Wbn4jaPzq1aiovRiKcufy9qltGi
t4YrNc2vFEbDGZ5cGvlUpHyHCsXA0LX3sLM4ClawztbIjCZ165mx7iymFo0aiccEME4MV8Ky7U20
zlYCXbj02Uef/PGG+bPhTsV8kWI6YlUwu6sw7nVWfOyKafo5t+0vPtGtKvaL6B61jGDTGvJ1hO8W
OsunpN7eYAX3e46s71Mm3Vgoh21PhaK8pL1w8CjPePg6Hx4qyTtd5yBPodz0+eJn6I/j8RC/DfMn
GXaPsTaVwIy5a7Nb+chtIaro6NYKzmSzyZmKGdbkGxLF5OwHU6/fKuTG/aXD82R+iRQtC0THEbid
tQuZ3BTlb4sZvRfSwtnKGT5pQnne9lhT5u9OIm7k0sd8Kt4mhAu5r9jrFZNFIH6FFRuuWTBLr8f8
qKjjTgnLy3aNS8kuM0aU6LTyu1nmu1ZbflupcSdcvI6xvHUOBgsOuRxHh9rwuQpPAkOYfYm2CQmb
0abPMu4f5H2s5DxyJzl/q5x2c4flp/sq+WxGYRBVKZfFERfn77phXxXhfLJKi8q0xxbo49LaMH8z
RuNp1WheROHsSpq0Lu6RlzUfHtuZEhZ8FTsNX/TQ9bscfxnj3sCNw/T6suW8GL+gpMMDH3OANXD7
oyiqk8rpoCAmUg4Tlz/dq3n9YRTUglHpT0u9s0Pl1RqsPS4VR9WG9aiUb8iH+xgHflZXPm1LqcPa
PiKfgf1EIZ4be5eFxSmLJv3jqFfT7B2q2RWRfQw6R60Peqda3DX9FInCG1SeBpbQzUGwybXmOdWn
n3jK916JfTDbVsXgmFQaN6rRQ5LzdXsxlSEuc3rLtkhT65Id6/BEBHN3FVoXa0Ee3IIbc0HbAlat
BFNsjWBS1UG24JRSabywwW4eScUHxNvopJW8a1b3Aovtitu6F6vrly2qGkSbNC9vjWLe+0gJZgc7
6EnJa08UxKBE6qc0lQcniZ46iWZvLrV7kyQ+RtVPY2jekpGnoKSNgetHcSn74i0xw9dVRO8rMa1m
EFukZ3VoHmHNz2yREbP6wMB6oLLSTRoUy2G9AQZ9lXr+WprtI0+56ajtAs5YqH1F9m6N7IN85aNb
+xZP2lX9sf0Pa+DXehh/1uU11W6yA7RZLc6mMS5+Ns1t6M379uxmDtjtTp1ReS0G67696CTUWQxD
f02husYPBFPPvaWetbTfaeP2VLdjw7Fvht4/opCNbWAuyuSyvGmLcf+4Qt2O3mTEI1oEv6AmxVu4
Zl4eEhn16mIq9UNRJj3QR3aTfnHQkB1To/fUCbuCqTd+NcVyCu2oggBGFFikGYjCehm74UvVIcFn
FWzNZR18JvqeWtmc860XqSS7aovHfdo+1Ch+Kw3tHkExHg3NxvXNeW2T5lnm2LOGhfI6pH6BQbG7
fcOIqvc5Nb6rn1OswDtHexGmeC2m6rEOP8SMrDqhe0u3ookZ7ahO3D53jlugTwv9zoq5bT8PzfBm
Ofh3jYPHWOan2dbOVGbkFfYLIf231oZBWnaPqTTv2b1pMyIkv95g6kLezQLN5fzcpLciwVM9YqFi
0clAZ8eQgDgu29LLzIhTPiUnqhrtU0QmXNgKBzuzl9FAIrhyIYaB0exOVZo+cMx8cBHLxORqMktf
RXhe1HMfjC7N3N7Vav27CdbDwW37+GG9WB1VAMzNvcMQf2fi1KzIQJ8IHUpsB5auPaacrYY+IgNP
Wy6s/M5WQUOUJcpPfxz90iOzUHk59jcNNUd3S+uLkQVlqVqQMJmK85mJpNR0ya1WeihWHhMewhyb
dxzLtnPfM7vB2wCBVsRvIx4pFVZdaXQHuoZOYJKFCJsnEG/poxNzcUZh3taMQSjM5sEhNLLOj3ik
1JzTivM6J/IV1PxdOtM+L8vLkhBtsOIIlFm/h/Wu0qIHaWqKiROLZou6cc1rUXgjYWEfwSe/N3ul
m91tkzDr8C5sA5/GMHfbaXWnVuPmRtZ6tmy32WY/11L8pr+fuB95blVwoQXSNSLOmUXUCuk5reNS
81humBL0Wru/45T4rk5hFuimdayRjBBr5TXYZ6pZr7lFkrznMvwNer4rJ+dLRHKGgN/eydP3uiUZ
MErOpAVHIE04lWexjjpnPoSqfs8zMoRWtfNAB7VoNsFOow/sIXrDQuotz839PMs9e+5HyMCLq+ps
5dBasqCr72uEJXFZ5Eg7dVIEXbhYnkQTdzStJ1yInxNBYKujMQpCHB8/liwTyRyDiukaubKiE1I0
Oyu96xPpYzoHTY1RDOp9bjeaiWc0/KwZW58ix7lOrciC0hl+idZUfDzne8/SEn2fJOm7hWGej6RQ
S34Q7TE6/FF0IWs8uZgZFYXhFDo6MdYDx6d9JMhg81AJVmjIjGgd2qJ9xEn61qufbSQ5dFjKQaha
bpZXBvCBnvtYXAdRoSyojXQ1avvW3WpzDpmKJCdB5QSNXuMYM60vTNnukpTlLpdKUKX2PFoZ7Vsb
U/VOOjs7Cs/6rBtumtSqr7BjE02zzraC8ne1mvu1VumMAI/0nGrlyBZPNGCjtD3Bz669alty6K/N
rto5blOZmPMxwqrZovXwpzrTcbkjljK7zRYOwwTPY8SDPHUOK0+xogAFPtYK4im+pjPs2IaqEbRN
d3Ny5HKdsfykVKgm0mlbXRpVL1Zr/ZBSy3xTKzqfOZjXMRLgM2Mtd4xTnHKGHXxHhZNc5SNfxwh1
Nzdd5Oq9mXltE6MirzjzXmsRY06xLLSl9M3B+qYyqXicxqVyS5OaBmDrmk/ybekkJElozrIj2mnx
oHtVVzyPrX0QA5mtgU/f9p2VlEGrIrAJepU5DIa/vgweGnt6u190XMea/inV2Fd5x55LxvwzmeZr
Zmt3o2EB56WVIOHqJUn7qR3Nux3KBLVuzi5nzk6ialof5+0O3rf5Y8a9nDkakDzU9JLEWdws2mLs
GN6X0g5KuoWBHvKALjSbnV2k9Q9MJX5bVTR4RTy44QiRfkrzt618a0geXdyEsPlaMxX1LfI8g4K2
bxvy8fCpHtvHR/UGHHRnId/4gj8xEgCJOvxGgXLt1M3evRjfJwu/L46yZU1dbZCPLCsv258oHOsm
+/QNVYZj1pKJ9NHFXPtHR94/js4p1LpHZ3EZWzTYVgy2w197Ziut9G1LbRVd3+d5dULGxOWQetqK
iw2uWIro0E6c5itrc92OgaGM3+cuex8V7mKLgFOkVJ4RzmSyUehZvU0iWaZvYs6+GGYT5PNo+/Gh
vhcVerpN88uO0dOP70lV/EwUxZuYeljSGofDet+D0I71CnCsBPHSe864WfGFPzEyeS0RtJnm8hTJ
1XQ7QLhS5Uicvg+Ii2p2HKQddx2mh6pvDmoi/LY1jqXIztkCoX9dCTrdHFPKdMV+hWTM5J700lHl
oE2ItEXvRlKSXWc8oyGhzOm27E4RxHObeSHT75vpK92S3rXxfRqHyceH8DOYMIfj8hUqj9+oQ73D
BYQIwpsOi5eijC5DOf4YNPtgabsuKr4SWI96Nr6MpvYVXOF1jsOTYVwmjl+vyDouMVXccFB/xSOI
W9vgbDSRqJoL8blKPaQEfpY1S19kJFmZ8uqMRocjp8rfY2sOU/XMTOhbPrIH8Lh7Fq04RfXsaxPl
10DAw+rnLYmIk1mbvKd2Urgozh1EM7xgq3j4WIMQMPug1NrHYmdv0RLumhEb9bwjx9Dr8B6O2rGV
v5Ml+vIPyNHf6TAbsiZ1m0TEVm02LQSbv7emjILORDmvcYBodaAO6uTbQnndAIAmHlGF7EnIzT0m
hiJpD/REdW9F18pLZ2ocBWW+f7qc/7geW6WNoVqq6kD/+Q9ZCAwmugEohbAjxqe00vzC6/v4lIzt
Tomt4JBG6pOyKk/SaU6Y46KDQuYJ8FCw5TRwhvXk2G+oQbqTHaH3yYJ1ON9gV9h1EygUZSapfmrG
e4spwKlT9t3KQV904isTd5+2Sk0footjpU99EXloD3pLcymZ1lTbvZ0+oUUNP9Dx1w7jINS2iTR+
Ga6ekrDdvju54hObNE7ELSumU4sSSOmHvfpTSZZbs7QvqkyPQ2T5fZp5QomQSPIn+dpFLadb6OHn
cB6WyB+spEIqwTrR7/6s1wUozOCxB3epnnNAVxSDNh7b4U7XRw+xaC9UpgArc69bmsDIk7chajhW
E3+abN+yqROs+JQNyjnutiQX5KByAIUmU5zT4pGZrFxCKQGvsm/j3J3E7DyvlHiZZh0xMjwaJdgP
vQQtW3dTAlRmJGFQg5xYqXnLOQ2ZdH0bNeulyZddEpapq6QD0SOcdlEtr12fPbVsUbXASaKHbe/3
FQGAGzpFBmQya18gpA3niH3FzPJeLuZvqdaHxqyPzIBdRwUBleZmzJBF9NWlhj1UoF0uJI/LokWX
LFV8NTSug6L/w3jHf3QgbFXXdB33LkEYRmf679ujqgVYS+Iovq0D44x5UZMK2UcRf4us9Gtak6Zt
x/I/7IIPKtff0Fz+rCCX4E9rbEvjjx4E+gVl32Bl65dbilGFi+HS2dssY6nMPgDnfCHfswbXoYL2
Fi6hn1sq1Hd0mR4DyOCGTS4Nqwhz7T2c0JtCcbyEONBtMcWa+sdWkA/p+LXhU2iBA9FtEMUEkLDt
gkIfr5r9thjZW4ZX6YZwYlb1Woj2MZbOcUlGP4u7hyR2ZiO5VyGKC/jZsakp1WXshnFCaDKaBwLX
9w2pmZ0tjAFERTW15AbPGFs1s9WgwxbUqnB8jFTCaOreTKsLslU+bZCWstq3rcLb7lGhC7eSVG9A
7SCbh1n+6kDHwFgIHQWWHcwiPNCmehfhTGBV/WVuHksjjqKy9uyv16qsHsDvj21tF4ZzLzDSzpI3
PWkevaLeRz4zr0zWn3iF/ZSa68nW60cH9qtj3kJAc163X/84M6K22YcJtZvYGmmzXnpGHb1/lNxE
YXcWauplW14UFcUCe7VO/T5oUxLNKCQvVlXNQ8Y88vDvuC8RkU1RXwl9dOBybBY0vdjXhnqMVFI3
pSeFlR01WpKR4UBSQwvfVr4qdn8ZZXQPy+qk97zCJG2/5As18ph3eOdlby2dvGUkdYuU3xsiYnCn
G3QZVfVDjNS6NoBdBaZa5kXpmckC3MqNSmeM/eoNfv1X3K7+rYD+P80vuCY/26qr3vs/CQZ/4yT8
L2IhfEjE/L9ZCLffffy7zX+waP8rC+Hjt/5iIQg4CEIaEi4BR4MjN233v0gIxr8MW7eImjAdqCvl
dqL8m4NgGf+ytu/wi6b1b3rCvzkIlvovYaFqLDVGFehnQez9/+AgfHQM/++pRVeOo8p2hHR0W+Xj
/qRPas7aUZK3bPPRmHeaWhIKc/WTMmRp0Mj8isKaPJQLEXLNVk7vKiW/skEdJnUzGSl+j2gNe9HY
OZfOwa26SRrDs9WR8dBO7qN8iHdVVMP1FsxoITycZt2IcXC419KxPaI6KPeo0lt+1+bPWqMz5RVe
s3GozmWM0udgjc4uBdZQNE3ZKwAmttIlz6aqzdcor3ZhJaCMh8lySmenv7RGI127Vc9rHlZ7ESX0
zHq9fbWtCfE32eKLnYsTsvGmOyVWfKgi05U1GGlqcVDk6z8p4f1BHvp4unSmcXQXDiwP0su/hyLV
XBzQVdCKJaqf80JTgrJC7nne4Kd6k36l85A0DZiusnpmnz6wNByA6fvQVfOqPXSp8UNq+VXHVw4e
0vwPnLwPkt8fb58uNr1ky9INXf1Tt38xm6popwV4XX618Hw/xVb0hNu1eR5mLF2iqHQdmSg4BPem
2zdkXRleHfvVjl4Gp76ACHV+R6l3gmOHStBDSdp7bUb6JYdSjcKOekHj/rFsvYdebO87GRgoqrPv
dt2NQZjZTx8roBjXy9qs5W7osQ5a9fqbGqvHWdRDsPRNcVqHZzhupCX5epineN0p+M2ex1Y79EZG
AULgu+kpMiBVMe6i0c5fLDvWvBigsbaW/r6aTFKrdfJujr1yq6x2AgU0rohj60/FpLYk7S5H6HjQ
4Mf78UozZsGOYUfIDU8fC6SEler99xnDRx7yx8O3pe7ohiBJMgGm/r44ykioo8gQaUvSzK+t8KXO
nPyIscoz/a35TPtcuri2y4OmrjsRxgo94uW1SMUX/OPNnayLOujSovBGO032ltkCXxWzOBpp+VWK
1fa7KtF2y3qMq3W+TY5MbddwonFXUlIERjdR2yht0KIWF6iKZvj22v+KhLbuq2HVyDYnDQ2IRHir
yPZFHwLrx+WzaqFQmSztUSZldetNuRxDjEOAUrLVXfKq2ycmLYRlGkY2dVNd20hv9jjq/I7nJL1W
uplcszX6Zg6Nvadr+BOYu9vXNB+vJOXR1d4QVbOZE7BGY+K3NRsxvugoB10/tJQZu64otCDPxefY
XuXBlrO+Dy0mjQYtwjm8VJN/eFG8EN7E39+U7dhSs6Xl6Jzif2pCTwZT8lpP5tNVEOSj2PREV6UI
q6fPQ4yUFL6xz8xAfmW+5aYumnCNaS1ckTpXRwf4W4p4dYeuBXKblmVn9m9Avns8xupbOM9bE2Zs
g2ptbXoddRxg996fec3kCx3Y4Zp3xZFBjtVrsQw/joau7TKNLmonVeWRq815YpLxLDfStrDC+ugk
6bRPMrkpqlH4mh3OzFl3srFkJ19Etw2rvvaQ0EpKh3X2jLXMdrNKO2Ez2fCdCrBXP5hwOo5xCIwZ
LWfY6UFZZO1BXziZByzoNVnuiyq7VSJ7ZHIewLkGxMWt/tCbzrtS45NdR5p21GA6bigwrYVS+7mo
zAiZYnyrLAWKbrhOrgrxGO8WOFvkWgC3Pw1rUD0VVry3OaMGciFVqnTnkqrLuRAhjUBr9gfpkG12
Fp731Zz7chy0QLP6iYGqRQZJRIaHxT3TFl3v+LXSKR44l2S+IWVkKe/n5zWDZL/OOwv5EUcZzU9r
b3yii/oGW/k1i/lORK4GsC/o/M+xuyxFfsiQCfRNmgqBTMv0OCKs6MZz9o2Gf3zGdn4nN2g+U5KG
onCDzyL+Zqm33ckK9W+ZHobk5PPvpu2kL5ScjRsGtpWu/sdlykZxLlnxbdXDab/0zm+1zsYDFP79
UIfNiZFS0xUjbdBRe2gi0txWb2IgNH8yrMbtrUm9LjEwhjFY3qoMwEnTi90pT7GRHIbRKV8iO9rl
e1mWw7c2SWoKRAUJk1SlAYCED1a3HBiy3hep7al9XXpMjUgvhop/blTgBWY5YP/Z+S4fbcOPklG9
LZxfZMZ4JAgE7zRM0s0Gf5Q0jxNfOEhDVkn4Kx/yy9jH6t5pqkPWGxe77xsPJ+WHVLUbyrpuCCFh
VKEEpOORpEd/gVo7UKaLTS24/JEuxrOTMxDa6ZXXL0rrxbY+nMvwoJtwfuvxVRviftfF4WO1x59m
qCc7qpu5HG3AeSsCpjzmvWYHfeOODYVwbTgMZExG6Ttrdg5lFVNl9c8Dw+kQKKFJKcuGmDXlOYF/
o9XHUcovprB2Zu5kh7nMfw6m/Jot1EXSTF3LOJXLD6TDK48ewKsCSp4bS/xPMMvfJ2aFqhGmDRv2
KcQvbOj/rC9LECwhqjH2wpjjRHIzRt23rkZvNoh7tLwsZhf8IdXngyzcKTbHg15gjxexVnddcknn
4a3XrR9rUt10xQnhclhANoX+D2pQfxC1/7pQk8EeqFYS/t+fSQUNgooQqseeeg9b0QSZXiqvms7x
mVdr5A1lOl1Mys1OKTsY1FMVVP9kjfIRO//ric3DAuOARGmaDtW4/UfiVdtRMpNpMRPY5MnZah1v
lMZ6qkVM07yT8lj2VNJrU5z7rAI/XCbOEyGvCkDocahtkpAmujZhop3w5r3nZd2dGY0pYPhflj7x
CFV7kknm0gcaX1pY67t5zJxzbkTfLdnNt5RE1Sfh1q5GWmwa41L37I3m0uejdaqb6JhgoflJwOXs
Rb6rTHUK1hWqzbilxP3cHCQhzo03Kmz/m/HIYfffpx9/4BXbayIrFYLLRz5FAFr8Pf1QNTvSlWFC
lLBtjv2cMfEdwu9FE/9caFZ8E9U9zLLP5diW+/Nf2UPDAeMzpJI9lQ7Ve5UoVmCHlnVWYILSNy4h
e2JNQ0+Pe1jscj1oRvRUhhH9gGLC6DSr5L4qJUq7cQzLefvn43+8xG6PnNhVLSz1tGz/jP2knup5
paQY4diro9GUbjo/jcmqnHSoQg0cvicsYgdmnWjWgsBlJtJmdA+ectbYCbfOQJGO7ao0MPdTND7Z
zexbOF6/rLCchkVx/oHCqzGs8UemoEE339J929JVKdU/9UVpADglfEoexmq/Ff0IUQg9mnVCBUBU
5SejRNFppBrpDWXXD8iy5XbR+o2WfW2GdGZro8HTFFcxndaV9hdWOYI2a3bRstrZO3N8x5j+MKfj
F3ppqifq+AcqoKD2zmtoeYy6y880BOm0FYvmzrkDT0d8Wh0am9kyjW6HHXCAWWaeTZ5De/dID/0p
W02Q1sH6Ybc6SdcY0VtN9J+10AavERRGMHxOyyQTepJRC6Y6eWEHi7u35alScG219+k8ApkA3Nod
HDGc5hVIcNmhV83OtwviCka7OyWNv5iR/TQXyWksjIdRp16t0xxSql1jpj/qrDTPYih3TJSB0tuz
cCOl/RmPg7E3syZ3lVbzTKopF/FeSjk6xitvAP464aOSnNsGggumbuzxADxF2UQLZyJMOiaQNzj/
eCqUfStU5ezI7r2zh9FNh2TgmrtLIRuLVkks/VYD5A3ziddjWTBRTCY59GaM94MaP+ZJUkKUblnP
lms5g+rqqpL6bLTct2m/Vm1FkDLGYJXdSl06DpvzLXPJoNVFXdwQh8VtPdQOmbW2wZA9+tX5lWvd
T9OyGm9uhMmoyHSewy92ShumNkfdj8JNSsYr9MXet7kc94O2ukVVfeMiBfCrDq7+s4OJb5eW+ixI
t+IMxZlV8vrCZE4CuyH+C5Gd7GvBjADNQMsKhEW3qxN3ZihyHzHLO0ZSmqflqTwZsULnpbOfky/K
Ynwfotw8KOZ8jY35+2R1GrG0v3EwfuI1vHHQItQiZbCGZkoXBQ32PC+LAAM4L4wQkJvHhuYtisjY
alT13XTyt0otw1098xzXIpxonMofcOD2HI77yJYu2VF3LFdeCCNy9VUu/TVXGNLVC1QE2kU9J4W2
HhCLeVoH6yi6vNsoUfllXu0X1alfq9xsvw7t+jULa5Axy3adxYlem7Q7Vnk5QKIYGziOtGoyfU29
vHCuyiBRHm47KyApc+RanSrmJ9IcLhYjMB6qBrZngJfP4bXIYTMFk7R+j1JEpCuJDMzR+d6DP7hr
3WAJkLqrUTAFNQuqopzWe1R/oaPDtsrTr30/GwEtnhiGlmp6awsRn8V7NuQKwWjprpESb6JsLc0t
kw+bNONcTnQ5dfu5XlXnkxnSstaFHkyl4tD6128QmydfT34ZoM/nsiubINKjyCNBbNPe1Rdq33hB
iKiM8r3BjAat7Gam+z9drHL1bY2mgqFpz3pqt5PL7CgI0Niou2FiMKROxNM00YrJzfS1rI3JLSG/
M1ocHzJ2oWebuuXW2sbY0n0g/TAocARBROhd3ZrxkilrlmJf36FuBnlm1XQJm3gn9fG1JkXKC/GY
l+l1rlR57hy4WoVOXdrop7VBrtVSYNebTnJap+4FoaP9kNdnZVphGcjpraydyh9Mjsl2fRtXR3FV
8ld3yHKozt/jZd4PbQtWuxaGl0ZiG6iw/brE3oOjGLH87keT59G+ptZGcfWhKXSNnLbOTvFQ+XOj
uWrG6Gk2UeCZhCAcddDbbid0ibPOoN9TNSD1Tc2sSZH0vlaCJjM0MO+UbDL9qK1u8FmYpp0V25so
EGN9+GKoOnqu025d8vA69NY1XKKe3FuDgmLJyMuKDBjeTjq/pMHgCgE00ablwbzNOwJX45ng01uj
X9Gb9LC0K14yA1u+G3dZAZ2Wgj4hoXCeFDGGGLMyFyCdpUZuAYCYt+qBU945kjK/g6kIIf9MoODX
qpgyoi2Rm6PC8FQtC12raFGPiGI2TbSeRgkFbAPOSyjOvlpltM9aKgfb7CmL5NlR6ysi0d9nZ+Ju
O/lirzONtEh+wWa098aovbxSlS03IhUD6k8jMcjVB90KEoypEPiO7it0ZM+aKWiEFR3krFzttbZ2
ma5eLFChiOcHlaQF1kgdahBHOc2d9VokuInkM8e8tRi7FpKhIxJKkN4xjs7MaETHqIxE4tsvII+c
kjV7tyexXhulgIk2VsV+Ok3Y2H9yNHM5YFlMZVAktAFBFdZibOl3F9p+6IrFHdvq6IzF3uiHc9Sp
D4K9b3Wp6Sna/KI19suoacJX15r6CZ6NZQ0zCMjUBKETUxHEPVU8o1w60H7E4ISb2lFxyOzqi9pQ
CdaknNpXa6UHmTdU2u34ox9PeezKFuCnJOFBIIfB+Va7qVEWhKlS7GiQH5IJHHRQakhEPT03o6Zv
WeoSJQb7VTNUMDEaZTdGGww6Dn6VW4PfZoBmU7mk9IWbb1rB4Ssn/W7M8vMU2DQCC87DYxwvF1Gz
b7Aopu0YNSN5XbXyrvTU7/YiFeewpHuLGq84rmN+ErHyhPteR3a7didoKc6hQcl9ccRy7vXOpUld
30U8/9IS/kwzhfi846MjS3P10ngJhi5evTKuvxeqjfWJ0T1DFU33g6N/owVzjbL8hpDd4tkL+FwW
LVAWVy3xjda5MiLWMP0eC3dRw4f8CUn8NwfAALFs+S2cd53m0WGQAL29bD3dyeQO/TrI81kJrLVK
BuWKnyInCOfJbo5THfbu1O7nsW2D3GAYv2/tt3CcE4gWheP3tmO64WqUh5QZUSrg7EeBUc8YNv3V
sVV3XNtnaVd5oDY4BtVFSSeMwpeJooHW0R5w4DetMzWgF1QclBhjZmlBQ0yTiEXAaB8n7llCWuNk
daYTpiqZq7XtU1xZZwH9ciFdosjWlLvTLpdmNoNRGT/KixV6SfrFUb/MQ25c1ZazDkcw+GoKcoxr
o50ZW3bOWFzz7GaIfNmuLfv+YHRzlUP4MHks6vQyA+8RMpJ1V1cJqDwHdNkDmTpRt6uEutJ4EidV
s+pLYZaos3UlZl2OASdEqNNnpSvHQ7Ms3cEel9AVy0vThu1WsB5XkvPdYP8f9s5rx24s2ba/cj/g
sMBFz8e7yc3t0xtJL4Qs/aK3X38Hs7q7Uil15e2HA5yHAzQKXShp0y0XEWPOINvqkDrwYm26iLag
ZoeOJNbr556C57VsUR+0NwtIrohb+hO37TZpQVMGDL3JOd70OoYDU1qVzMSjI0bDc9HlA1SpT/Ec
cDKlvaTmtbRa90YZe20RGzjKCHcjTStIBG0etIjaAl0TOLDmi+U52uyXRS7IzEVPOukhsFkYL2Uu
f6QacBmtFljXVf7G8ryUyqayFo2J5lzXdkzYWDoafCJui/FCnit3rt1RX059zcwRseJD3MJeNNFN
PI7VcUisfZrPpq/VYvAUx30ym3gvYHfOLDfZCUCMWcm/oRcKz5OCcBNLIs5XU4kbjTElvlQqzQvU
sHG25VTwTqEKI3Ma79hKvggLlWgZLTTfzqtkX1b6TAqv+QSqn57KflgOY9vOR53SCIf36py2Le9E
idSjuVKntQh9jdLTg6tjOdEXzUIa2Md73PVCK43IRNnGJZm2lU0jCDCVD3GXm5esDiazcA/pnAeY
2H4atHh4sKLoNptuI1u/F61yIOGUBKniZJu4bs0bw84CneNG1pu2NyjFtNM6x9xQrPpoZfPBNvQq
SJIWdkAYD2omv6lLjD8JlTgdE8R9tJZUiO6TlC2Fllleb+vTXS+nJBgyJBiStidmwolsHEO5o9hA
YDPViqeaZncYt/wF7V4QeCUx4f4EoF45syeokRzcrJqAw5EvSheMyCTZl7RDegjVbjUCGtvrciLL
yT763UivGqrdFxo4jpztpvZSRHOwdOYzwIh2TFTntooseeNgvOJpeXV8uQVzNp86GVsHgzQVNRnH
z6utIcb4OpMMmUlPylM3G/vOJQ/eG6Xhif4p6mcqIWWC07YRTEL8UNzy0ZUmzUqlzhmgS6Ozma2Q
eqHlXwo7zs5ZWzQ4fxpWYOKPNYmmvbAvR9vURC6WdpN1rcQkkedkrey0d0ZlaVdyDGmENxR7LV6G
/Z8/6C7walNr95SEyBFIuwj6vnb3pNmakwUWtqv1+rZztOZQWs1Dtgzqpohq+xRJ1k2bt757qRvM
/aXK8/wqBQBrYzilKJ+rXZ0r+mFOy+cwV02A7f5rosafzfx73c6fZNj2e9fN9hkOGMdQuuoZ2ckm
jNjbQUiuWwbaeVYzyyvxTvRkoVinl38gMK3ZCZI6mCkjXsxOecwry/ZjmT/U8axcpC2VS0F0vRH0
HglqR84oxdZUZEsudcLD0zORrdzFffUczoU8iYnaJo+t7HJl/mKWI/0tzVTcqLGyZT/S6ZNSEyi6
Vn8Tdi3p2DAUO4yXmqteHWAj4xkFU8paY3PU2pGvpDqmq9m+zbPYN6buwDGuftBwT+Qofm24hNwq
EhjRSP1xqmCslZnUs1F22yQmdBNKIWhew+kyUkxErlTMNOtOZvFDZqrGVtI/0W+gcD1ESGbvbvVx
Jte7KO2OlfKHusznDtgXCKubrkebE2hPVkxjl28tzpZLMu5aRJtdZvUPTTT4CzzNSamxjm5J60Vl
k/giiZM9NmDNqYksGll2lQ4NpSB2KwzxVIZEn4teTvBeuMNmSduj1W5oODbmN3lbt0/Tsl8GupCu
DyE1ZboZMFboBtqsL8OSHOZquqvX+kBuVhDK5sK2bJszSQf0Dk3cneuB5ElKnAPgURebIo37bRux
aEVq8V3Vn8bYxqXD4xPMPnk+F7k8pQCt7SgPlKOLlY2o/DHmXxe41WnprlIjLb0siUnjd3Hj6YqN
XdIsiV/yvt06CCHosZjv7GGx/QUviCozRpILZkW+2N7aToVMr7fUbav5zdjfMc9oSY5VRL6J5srd
Zh3B/yjFpSVp6mdLzcTXLw3am2O5MGAq1To35Xgk2JMXwtkqMVhW0RVvq05OD3MLh4B4/Gzkre0p
hcME0vGhrqQ7Hnq7vtiIDW6kgRrcdcw2SDmhdO6sXlInV9kRnT7ooBcvsasRT/e4f/VdxylxVJ5r
A74tDXOKcySW5y4trnXDyNHBEloNZhgQBxnHoiQxNBjDGLTl3AYLlQdkjlGPN2G6/BjjOPesrnf8
MYx/xFps7YdQuxK5yxKOZYoX2V3vmbImSGsGfI0KozqP+hj5zIwDOkP9Ue+6sz7XdVAv/H6Zu+oH
l/ggNUVP/JWUd65dsjPrGmk0TRSghfbeMJJwVzVFdD+nLH65STcqw5g/d1IQA0IY80GKKz0mF5R1
sXwir9r7GLR8aChVHaq47g/ohTEtSWs83Q2j2atLGlTdMj3nDaR2N1qJr8xVsZdVnt24Q0uINEzB
GJXzp7ZyLkk2Tw/6QCxi9sa2rlPnUCH/ObeaVrEVHY1GUx7UWidsm9WP6mzoW2T46MaowA2VSuQd
jUie6icqWGI78npZzO0vSjIea6tM0IaR1ytsDh9V0yU7d+g+RlE4epXODK/Ugl+xa/ZCd2yDgUXe
a2JEWeYsH20j7Q7IK0k8RlTjVK3pttSjzgj2ytOiPlY9+gpznAnmxHMRqXcZD+DGdCRusgjZyypk
SkvFQ97geradl2DutFkuZXVAjAGNUJTbJaNy2JBST8iMbUuO0ut+3LgTnlex5XVxfVS7/vgy4js3
zCnczBVcpLkWBYZnI5TDOasLJIfmQMpUcYqNsKmwNoWdBs1EniuZIcRnSXg3jOa2IwXQmUOyG+FB
glEtqwBDe4O6Qj0AnNXXY+2Mp9qov+Ly2caZe9AWdkHVbpr9yyScZlhQvkm8UxZua1oCCAwLltn+
MK7PYamw0ssRad5di/jCY2kbboRdfuln9xEqUrKSY17AL5xjkSskYNfkZz3ilJxsFEmhiohxUUPn
jB8NviMGCSRd3Ux9+XWwiaJ6mcQntFZjNia7cs3bOKnpG4VyrrKFk76JsRgrTQ4l2N1q5cjyPfPa
FFPirVhgilVSPrOGhXq565ydPMu2ph71V9ELSLaWGyeHMm3UaGj/q/KkT2W8ieU0B2ExHaWWU8Ko
WvxCWrKypKjzXVGsbywcT5oOThAODX80dHC2KfnajhLtBYkiEo99R0L/Bw2njIMpBablWtycDZuv
U0kkbirdBNz4dsBhO5it9qCUzXKI8GVGiE2upJ7mAdjvoojKvghdfCQTF7K1A3R4daVmXtnH0WUc
AbspRNaehYg5XUffYn+Qlt5cd3YEJCsfpZYgCC/DK2tmBnVlu5UknU7jXhfF7I8mkdK81k/H8ZOy
DnT0bFdJIWl4rluTV9suXYS1CYU6m0GCzueOs2UWSBHO5yK6sCMT3y4aRQ6pTYdCXS7pMg3UyfNh
r9aDEZQWtElj3Cp6dqba3+wdvU92/ST6renMy85QKVr2ZD4a9y5VuYFEXzzc8MUxq/GqxE86oq9x
kh6dPrmgD9d2dqx/I8Vgr9z2cW6Ig5dEkpLJLY+yL6SyQXJBVy4knkrmqllyaFU+1WtNezLkUxKH
oKB0+PbooJsFfYWdaJeZIbSzlEG51kQ71QV4b1yGV0zu3iVCiov5W18CYhUNTp2GtvgE8BgghCwe
Yd7BA1XuV6Prl5NeXbCr1w7VoHztpAVF0D3O+KbfWWr4CKJUX7mpqmwmFd+AOTUIjuivFmi1GcQE
Wd6cpyRdzFTedjVoWYo8pG1YcJXQCoZ40mBR4sc2qSQpLNCIfhYfjAzHNWTzhzDTnROSaW0Tu/Uj
xw0roh8ZsoR5a04f9XYuL3iMBC1Obn2mlrtSdW6KijPWuAKx5myMga5k2eXlH5GqFmz/o6CGvhrl
pdYJQuBDS63y0hxIuZ3SMLsW7tIHjQY3NM7hBzFCaeMP1JJ2M78upC82SIE3Xa9xiKCqiag9N/eu
otTUqDgfwjpwmHE0gkyUgf14nPt2uSixfk/HTG0/J6zDCU9qjztJvLp4pq63W1cpLfLAxP82Y4WJ
AXqjlXOgTvaFHfI+Y51gzPS0Vh/1+cpU688IvGd/6YVDrkKckC6PXlq26NUIR81K6zbdTOulcLCn
ndlpV3ZkcYUlMbw87tKtXCDkWQU8M2yWD2Gm3Tahfalk0ZzUzupu7LD5bjRt/LFRASx0vXH3kEFf
zUgH2J3SL5paHrAq1Lfx0rlXGZhErjukqeqPmZI/EZM6mzCjeW1ve64o5LFy3BMMbOO7o0FHFgtQ
pIZSDcYidnwy3e0HXWdtN3TluTCXhznPjI0wp/ksBhIikqtB0YmH+7GKcDOc2oOO0z5qBkX6EsdE
DqLDsSF7ekGaQjk23xfl4HjNYLW7KfwRNmnxuGjLt7xMDLLdpCkcGsp7kRMs7YgVm2bsRTYwLrG3
AqGB1tS38xgPRynr4Tj0M26Njqv7wv02uw6gBychv6um9BIZ9MMbRf1QLx0nRMNi7JjjsygLO6BV
/SFf0pjeYGifFCW8n0ERL7ogqV5OjXlvmMoYxFCJfl2zXGXW/RInH7pIx2vCoedHwnv3T7wy6ROP
9IHGSTd0DtkcZ3snYw9spnbf6Op0nOhv28hw2MWls5wW/b6xOC9YDr1X6rmKTmNZeqxwzDWNou1a
LtvWiY6xIvDkTd05M7Hm9Nyb2nU+zE9RO22Fw9E37p56Lbnq8OXYufa0tcfsLklQJTbGalpBOm7j
7FNMC0AE49kbxs+y4qhQC/YRawTL7ORdRSbLH/A9pqToFtgXuqThM/mpSwRVtpagzdBJx9hTuC2d
+iuJPzqhmtdhxWnGxnA/NL9IBoe33kzK4c7NDXZfveAuKwdlmHtf6OF901l+RspKn7BNcnp9utS9
fC6wcpkWY9qBl05eH7vVXutxrNCScEYcqD7ORtLca3p/1cMcmuspt730ZV+hu69o2JjY2T5Usmhr
sDqCVgFOpX39I6+HPChoORA0YY+3RXwmhguvoqZTNoIU/jhG2VF0y9eqGBk5NKT22ji6GhLSPbEq
bpqo/VSOJAor66Rm9ucuMT/I+FCPmbOLJ2CCrh7mS22pV1nTU7jQ7OXQznTMptqQFuWjMRBQ1XK4
dccoOuTOcIW9GiYVoRMkUnd8lx7bS4Wzk7aGJ8NTwzvpTY58I1BOM9n3RRN+sFrN4bZc6upj8lXp
onub5NCmzhwsTJOFY/ZyU6oGxdlezzd6qXPGIm1Em9zcM1X2ZTLIcdC2Zelz7nU20ci6WIbSviV/
6zWOfqPU7AWcJmmjRuq8XZzVlah0PGq0nEEIemeNTAwPGALX96iMV8Wm3XtJGZ1iqLf/4v+UI1GM
iUpf4qsnb4w2ligNKWGWYjea02Fg6rrtVVskl/Zu5+gjrNN8I+V0pItouMmP0zlXIjp8EVIvw/xZ
y8RzUhpPRh77ldOfu0I7qMsPI253mZI+6Ev2UEfq6P2XSsfDvC4sQusI+5eJnHFVWfeuXtJ8On1I
KRRquXnVh4v8kzX8X8z+HbM/AaDz7yn7/1t8b5Kvn+X/uf9clJ9/Au35e/9w+6NB5R+QLBYKtDVT
BwnwT9Ce9k/iD9UVtgvp/hdkT4zwB9GgYWCnZWmYMK0GTf+g7BVh/GFS/xJESPwnDAT/E8r+DQeO
WyC3owmAKDBSkkBvO3VWllXhZjDY91WcH9PwMRTMUFgSxnwj/SYRiKfdF63gl3IWV22mDhTP7LNE
zBoinkFKpm1lHoWbtHp89SZ/4zsn1BX0+YuVMkHTYbTwHxca8TR6gjcgUDWkY2imPRXZwv5KxiPz
lfjzMqCsT8jFoHyj0jI64gfS3V2h48hh1dZqwRd+iCL3vmtnCmypxsJRkIkusTyIM5uOqooz+kUj
R5LwcADDiCi4X6tYTv1oEAftRGc2O6GBEijxyZlTkBSoipFU9qbRTxheOag5k9pvqHzjOOJsLFNc
FwsrVGnKr41GsUu0omIjTyAF5tX3YNmIjlC7W6ptvNZIRJhwStHNj/q9BYPqqanOvWIswtOSu8gk
URkoyTDnt7ndL4e6ni86pvI3c08OqxvMINW1+pjLdj6QOCOLCgTi5tgQ9sX3XJTZs2vM1M7iDJgV
ylBzqNdZA5klaNa7EJLVN3T1vlO71Kfx2og0jOzfooIF6VpWHUMgSSCIe7eISYQIi3rypHzGBLCH
ptHkznxA8m1BFNjJic37qppLZ2tjuNIXEtMSTIl2cTIdyE+nvh1ryCQQ0r4zPFa13NvRYZLzZyJY
CBicN5S6tUS1OWtj99CZyx1ff98K+0c9ddcVDm6hpny0rSoIFRIXYfPAV3ycdML1v7+Jt96IDFGo
a8NxYdWYsWCF3OQrM1aX6C3r6qmAZnaxmXKGj6jjO9JC4xyM0y6WuDcVi8CV1uwuLu2QKLqpq6MD
SaGIlM7RSZdz0rlnFz//HRWHAeWUGo7jwWr6J7tV8U0ceso0iWv42hh+MFqlC1y33Ostne6NnZtM
5rYGhXmHwnvpufbz67XhE22TUix4ufX29YKU1HVry+KB0XTdJdm4d6oZKyF5ogcBxccWLrB1PioG
RQcVxaqH59fN6hknKg6SEB9UpQwnwABp51YUPIekHre5+kUtHJ1m9tnnOmx/ZAnSz6yXB1VX5n07
gGLWPZB+WtSeRA6pLQBhXQE26nYaclhEqTOpw7FA4ura3Xc1G6pNA79/zhcXg6ncRjcnTE9MFAP/
/lP/DNCZtotdvYEpHvgo9qv6W9QeX50EX4VEuVfn3EtooVw2chu92yTyZ6L/z8uYbAur8sJVzbeu
1FG/JN0kUuUexROhx3jsKMBqOG7jLLrXcJN/ear/aFv//5PGPZQF//tb9dy//aH1dv5l/Ps/w8QX
575X3381Cf7JxPfQfK5/2s7XP/7nfm44f7DrrlumC2aPrvxf27nu/IEuzsKeF7rt5y1dt//Q2cwt
B0CaXZup9a8dXXP/QJrCDHPx7LRstuT/ZEf/WfJuo3VHNmVxNgBFgJV7656ulkPXOf0CVAWZwlk6
Ud/tkfbzEP31Em/WvLwOSWlTTvNhiwLLS4Mpmr1+Vz5ah8HTd4OHv9u2wkLE9NN3FC+r+/GrRf/X
a6/39mq9RYoaubnk2u123q7XBpn2bW8O5HbeQwnbQ/veJX+e+L9eclV1v7qkmpRNVVF25JL6y+O6
y5du+L5e9OUxAWfNdCum3XsP+9Jm7a8l+J9XZmBo+JUigntz/pkQSJgjNil+QfJqXxeQBkHq6bgP
fIU67c7TQd8nx+ySn4pz88RZRsu9bAcr+NTiHCK8ZqsGppcFzvbVVPjdyWz9wn93Y+tXevVKOOHk
iarO//wKyTY8NNQRK7oWICoKxFbdV2sxF8qvTALb//vL//6D/PVa9J+vbtboRTI4Db9xx2DGcy7B
iFCtk5u/v8wvcoE/p9Jf11mn2qunjMI5U+f1wy8oNQ66nwaZp9ueGnS80/ce6t+M7L+utj71q6uF
RtFYg8ZTjd46q4Bf02vbw/162+z09Oq9ThZvWk38OrjezGJQrTpDGTdgGg/cBs6XbEQQeyjitpMF
HBWATb4/ctYh+8vIQTesseC5SEXeDOlqIIqIKzH45mbw448yGPbQqV7yUdun70Hv713rzSidlCxW
LV3FpWMX7ecL5MTGuY/3zS6/vDdVxW+XXVSZqooMxhYv+P2rr1dMOWUsaglcqzsY36cvzb4P3Mbm
9LKfA3DdwIhR5703E1+a3v3yPpFLCAsM09ZfvvKr67Y9Rx6zfblutEcOVl/cK+ucCTvQRsPd1LfT
F1oEXJmZzXf9c2bmyXhjVAvUbaRs3hvGvygSXybNqxt6M2nGZBKOQjMuVks8UhnGufUJS6d7yJRL
1vuxpdy1enOlYFszDT5V4HvtptqOaVv53X0eOB/nG+oHjnsvQ9v752JCd61kOyWMVELZTdzR87jK
6QjyzsLy269IIx3swbX1Hy/R8qu3OSmuESJJXb8iyOYZ/RvzofCUdoMce1f6CCHeG6W/GzivL/lm
d6HdSDSj9xt8pW79cCn9rPvziMeR6t+4+a/r4dsx8voSq37r1VMNZl7JfL3EPz9JVAXY927qQxFU
33PEe++9x3eu+FZdPtX4Y03i5Yp6MNxk2+ELmbvH3l+2ReBU23cv+LtjwRqlACqq+A+9qK5ePWK1
KOSNC0bdEFiopbsDibOdfmsYsMg+Hrt++M6p4NfP5pK3IWmjYlFgG29TE0olwzHsMKqkZ3JBC4M0
kXuMUNv39qBfd1quQ4y7iuGFZr59MOIgCPkEIkbZdz4ioaD9ND3bW/a9r9ixlIfSVw6K7tf7d/a+
X18orsSWJUi/QPy6L9P81QulirhgBexiLLgdt8LP/eQRoHar7ICsTkrwztV+8zZ/utqbSeCUHFlT
g6v9OUIRrGD2ua/9xZv9yEu38a377Z1L/nqI4AFtnZfqGjrCxfWWXj1gMyZqJCplfcB+azc+xgZV
kAaWvxzBbqJv8akI5lP7znt90a79PBfXy1qI/8j6QTy92f+iJXXDuIdcIvu0NZ66s7ZNtsOp3GWf
Yn/dCQFSPiAiv8PgbxchQty889y/GVA/3cCbTTEGhKC7LzcAftA+ia/RPtuXx9R3r2xPOB7twmYf
u7z7d6fob1+4g9eE6pAPI8z5+YVryWRn5sgLHz3Vi78JX/K63Ts8oj3Kr6cQgt97b5b+/nW/uuib
gZV3yrJMaI5fXreykT5C24ADHQt7GthX1oPhFweK5986L/Fzrxrfed3r77/93JrJt8b0CY3+W0M0
Ok2muOwysJcScG+GaDQHE+T4xarCVMiqWbeprH6885F/964J/UhYIDbViFF/ftcjxl5qKJz1sSdf
3eLiOu+UbbN9mU2Rp/GF4cUe/v6qhLhvn1agqjFMh2SRrhK1vLksIBV284PKW8ayl0NdbZCY1WH5
sPePa6xZBjy7EOEnhsCHSo3y+NYsNb05Fx1p76+CsFvzopZ+h/hktl11VUAI8J3kHEU7dWynKHBr
OLhjLM3CPloL8nacIxoCgntIlMT94Mo+CTLVwB5vsQVzukmA3SLjxZR+UV38xgyaeOPMANiB0kHS
bq1DoVHa9+5YLfdTUzefJ6uqL6NZruUhJ06CoqpgTl0nmw41/lwxftOJTveTCfne2Lm0QEOyutwL
WYTpMezD+Kk1AI5zHcDb76MeB5eq7D9FTlpfV3mS3CrK4q7wNH9mxqIkHUIV2WBFwXZlh90SK+9u
Qn3FAzzrhDrb2ph0BJt9VXyI0znVz+tb68A5UPA+tm044FscKvExz3T1JsnxfVOrJj5rvcRtDVQY
8gUvl4yp/5H0bltsotxCg4ZTZx8o46wF1bis3otzXO5VuypOVNqnDV0ExluBV0qDgNPFn3NJ1Juy
Kw39nIa4+AfN3NgIRecoazZKjz4AXZ9t+ZQwMw5KRqVegGdIcG7aSGByL/MRu0lw190ihulumlLY
tsVa1C8a/Eu1xUnRVAHLSLPhwli6Cl7K5TBOT8tQDaNDH3K0MfHOMXqjwXd7pAcQe0Z6QkI8PUnH
qO9qhGxHAzTyzkhkSB9DGWn32C0Ye1Xr+71lKelpYKIiNLOHK+BELRBWpwWZ3g07t64NT2udPLBt
UrdO0k47N8ri527uImR9Fo0nICLwj52qfF/TGXGDotLaRzQYuNJTY74d+lHuw1oxj6UTZzRDYnp+
GUyJV9pQ2b6dpeGynSm0H6YB5kHGI9ePk/jQGrT+wDpgvklGOX3VSQZcxUvZH7VqtD6QpZ8xMKX3
4l2kNMVhngZxV8tygFfGTf0wCmP6QWpSxMCV9C585P6RhuMZO5eok4wFWWBWUdyoRY54oEnVS9Hg
cnroxVSDPFeJcyiA12Pcb11hHGRdTw9DqOfnJilndSdchUcAhMOcYDHFUhwbqzbvpa2xqLlOWBxw
loAFK4VziKOle0g4/m3jHiNwj2I5DpVo7htc96K+qDeZy3yicqBlJcbKRnfgYdNzOUgMk6Sml94s
Qqnt0naSn5vMqSC66qLxMjelkyZYUOm1Y416gtOZ3M1UqWwsgqPkcaIrZeVNVpo/2pls/MkylHXm
mRCzSdUFCXPmgNKB+n9d9wg90oRufLo1d1vYpDL1zZRvTE+VqLooWpNwhWSiot23Sfs4xY66d0K5
SmzC2LnubbzzlyqaVD913XmVyJa29BNdaZH8asVyY9nz+B0dSXtdOwWWKJJaO12IDQuMe87z2qR8
RMS/mauc2tNYTxhEGYOyWhoORhM9oMBpBVBJUpYnVcWROIAk1xGhYs1TBiWnDLkF+avbHdYFcj4m
IsJ7Ie10d4dfkaOizFKs0IdSajtfB9mWh6xaDMcvQ4cxxGQ04FymY1NRxKFmVojnVGma0MvVjuR7
jTkGKoB2mNgvM4XVJ8xyGhC4thsVEEIl2HZhZuXyHOfJnHliSU1t2/dDCEeRuoAyOOL011QoUhqC
TYh7NraQFjaVCGXJDxnYLvxAIZAP13pljuEmKhdF7Ca6NkuPN0b3T0UbsOLEG9JQaZ2w0MwA352+
2uX61I1HgtcIuUfZj/UecS7kRNuayC4XBdUPYspeXfyIsoTjqX2m3ZmhGTNdLPqhbUyjW4wtxCtq
i8iCf9GSKvruOo1hP9ZmdIkdq2A4GKZq75vKhVubKyeNjtHgFMotyIL2Q00VG8MIh7YJXhLSKs1D
qQczTGbUBSS2MO3cmnkklNWSUC0OohEhRjCgNfG+aCANEKrkOCsPubFUm4EuRdomFSpcMNRRV14V
1uzci8pFsWeHslIDiPSBZuI2v8+7rjEq6LWh7S7GUssnkzYbE7B3HLfc6sik1lZdujeIOP4gQjUf
b4TelXTQsFfl/wUoFxlqmWQp/Kxrpp5jjrUehBEy3ls9dW0Z2A77Kd9ZymrjyqRC9atHyoQH4oLp
c2SUdrJvGuShOxro4s6ddwYYY0Ux6psmabBeGnZuouwyc3NnzAaISdYpqbUzMJoftoh+5uZb3jhu
tuV5HetbnQjpYLU19vZONuBJ12KSs+0bxpKKQ5LjOr6x8hUNtmOZPkLS0kWsmqGdt244pSF75qyP
Lf622ohkNTYV3JlKQwJUHZrYVUd7i4DM1j6VKhMO3YieL+3dIk3EtfR8qPHCpSV4WifeoDYVk1Dr
IDvRSbH2Pyt5FNnfFh13duwTFU2ls8lSdUmPKVHaLcN0a4kyjeuTMzZd/rUA8g5Lpg150tKbNFwX
q08D6rLqqOgG5JeRScBBpAGZ6G71TIuW+xIz1OljRXlBmS9Kq9P+GZd40yrNK2zDxFxTTTTIqJ8U
q6woINKeo8Z9oSxnZ1pulnR01eimUJxkUNKNlWiKrQbkpFSLgUKdIFZPRZL1ov+zCPvfUD66rr7L
+675/r27fK7eVpH+B9aHOLC/Ov7+Uh96wDYHcUj3+efOkOtf+oe7ovmHMBFbCUFuzqBCzRn9T3dF
i1IQYRDFT4PaKlo0Qs9/uCsaK/dBSsG1NbKIVJD4ufbPDo+69Qd5RQH077iQEPzif1IlEobzc47G
ch1bcJzmxyyhWSQu3wSCoVar9pJOYlfXrghSwwqf+cOoqSYbiVAQqovc0tQeU0Dsgbsh0M1I2U3o
w7+2jSP9slf1295Z6CkBO/fkxkt0r8a1hd11CusUm7ETICSLbjuA7LM65s0FcWsBIWCajfCxTkz7
rTV18qlQerZZG2e5fT9WSMjRYLHIGbgJhEXcfLFQIe2nItIDUnbOZ0Z1jSNBB1i5ZRJgc4yHYOf3
UzGmx0yolbkamCv7oQv1U5+5bIv4CDsFq0UzRVuWmHI/ysLGH1Dri1ujK7FJs110LWMYXdJ4cPDq
MtOIZglTd6cAi2AuD3A8XHpRx1+lpubPEiMRVM3lumjnXUwDplgc0GjS28cpqmRt2GGNR7DnQfgV
PpqPyji0Hwz6mVNDyJeq9TLAGTwLw5pj4YADK8tEv9zJuR+9ZtboVFFANdIUzYJhC93BhvkcRgQl
s7LPyiy9mZ2s3OFulwRuPsXPAhEP3dFGZdvqnXodcaZHmbs06lOFkPCqSqJhN/WtcVB723xERjHt
0IXgQtVN0xGvrOQRwq/9ltBBY5fCqqWbsVT6L3NfKB+XMALlLcRwaYxkCgh3o3OIJGVDezVnq5tD
9NiV2H/og26h1SWiOnD4do60hY6eHY1GQBuzE+kdIwTbBmVtsmJMnN01WdklUDcamQg9LmBplbSf
dWHSLIlmLZFELxCiGN9XOT5RRY5IvLcLeZ0ZePGai9J9iso2uZb/j73zWI4cabPsq4z13n9zh8Zi
NqEFyaBWGxjJLEIDDg3H0/eJbhubX4x1W+9nV1VZmcWKAFzc795z58q6Syq6sysBfJCzBhDarE4w
jfN4bQrV6J/c6f2HzjcGalbo0g9GROeBjHrEc2alkNfAmm+0MoQ+riexUzPF/ieAdipm/MhbwJV7
NDbZbr/gOo7KXWf1yZGEEvFre4xu2lij20oZH1GVIV1oUd/GcRa/4hkofr2YuMmmtiicsqkv+Jlc
gSU0Nou514kAiU9DRQeymEsRjXVz9tl4c/BNvjZ4CBg17zyW/ItXBfUlIUFE6rLTJLlV6xCPyFSL
GQJTNgBR26xLGTs32cRfCe2Rpoql85mmeFAgLmTND/ZxtqqWqwoAm849KZd4FnAo75171PQMfI9e
QRH4X7MJk/XMJRGfvCrT95jekDP9fQu4Hxn9SbKEswTh2WDr9pToLNVI10RdNn+auZWQ5u2yPNE1
ok6icetLp6by3U67dF8OfnuY56Bc21MGbMro+nbm2TjXoxlJfHOmKlw2+JUOmFtDymv6myjK+0tL
kICE4nXftWf/zJPW3/bclem592pQWZ6K/vjlkj3lfk8PXxJZPw7Osdt2kPOB5yLcCp9Lom0ceXR7
CRfNyTG2N3PR45LN5IX7tuwOvpdWj1SPEEHEt57/MfZwA3Ni/glBy1W3EweJ7waY41m42r2R8ETX
weQjsxRzdJMY5X1jFBLrNsswqF4NMgH/ELdpWBCrFFncfIaOaC4tw76PguxNsokSHs/ItBjw+1n4
+WqYTPAxZxXwFpU3hzJM8Vdzo5jvOLXRwYPsvJ3Lpf71w1pTmTpxjw9zLj+8VJgMYTdUNqf+dizI
xHnxfuybnNhuVxy7xBFn2SnrUPpWdaQ9y35jadHbAvbYvjXLfDGl7ezBv/h3JXG2Xas8CgqTsaxB
dtCLS69EGImnRmhxSowUhxCl5NgP2MsTbKkPM16+93J258e2LwM6f9skOHOnhAYKR/sHo29z4+k6
PNm6sTZZK9z7zrHrDftduGvJsD1paaW/3lwvr6IaIOnJZNwOoWVuQ2FFT2k3lV9TkYJodEoZkaAP
dU74hl9be2VObMzZdPbjsuhX5QEJYA/jO6Azt30HhGLvsRP2QF+q6p1Da7jPjZs+R06NrbD1LXjf
hWtzV0L7fnarWcLPg8SQcuUpu2PDhvFm1xYsUC7CD9wgM5IWGWbxCqzPUZoID1NCBNlKiQYMWHte
R9Xqbx5cl+hik8lDFEaUDeENw4385k+h3uFSii5Dfa1eYr8H+zF3UpxGPcMJoc+vf5BEyogOLF2O
KJU67xiDFHp4WGkIG0War/ED07fjq7l763UxwztOPRbvum8lbPap5rqd5e3v5A39LW/tRK+by1aV
Rj08HNtP/S0Lw3yRfei/j1olzzVJmSMwtWSb4748Tow4DoQIBJXInnP1Yw3WoRbsJlCFuTH4s8MH
FDvi5E4tkLlJxlCwEhnsqrDzd8YPmj8jFLwNGzAoA8pkXKI2DCCtkeghf1xkTkGf6/ci0e4m7qT7
mQ9Rf3vlv8FcYeWjwhFTte1ixDbSDLsl6ifawJbxGI5ldpMwsWshR9UJ8SVpD4Je85L+nDgExdCU
9fxrsw1/2lHqfAlnUCAwPCA+o9d6f+AYzfdplNNl2RIfg+FhPkchnVdlCXWZ87RHkgJ8NGrL31AT
Ia3V1Aj1RU0d5k5XVPRBEfOw6OHqWUriuyAXCcb0qDqRBUrDtcafQ3LRmW47t7T3tKSW54Ez2R0x
HP8VG4uCSeG2z7W9ZJSCDdI9Ne2irNWcOsFDP2VGrBOyyy7EgbjE7p6Z5MkbHT9dRb3nnvJ0TEny
dzQoux1he/7qJW47Q+hpMAevyClcbYrwue2a4exwtTqwAUkKnNuhOaVJkXz4UY53pait6VH5gwzW
NSkeCWInLN9KePc/TZmWdBBVGfEGvtzorfaBkvBwRigjPX771u2LM+FrYFaJg12258BSDEF+0jjc
7hazEJUOlPB+TdmTgcsjLuUr7jfNQzqP1gkfpH32yn5+j7EhpkCDomY/C53vVCw5J0n2uoesTex7
SAPRRji9zQbI6Q8LbujftnMA5q3IZiywSE3mWhA0n9M+qj9qWdDS6GcWjt/A7vdtVcxYWZXCE0yt
EjQU1kx/BD+K8hT8GdvU7Lg88jopxyoyIllk2g1yHE+5P7y5I7RwHP9LDevH8k9J0DSncgy306DD
G6zaDmW5BOpndJBDF0XpnbJFc997hpQlu/pZwIh958jUnW2p1TeeUXfnNl1x8qoiPGutaOnBk3s3
1HL5MoVjyDTVZU/JUq7ltWIn2dIplTL+zgTA8KHT+kmKLt/rhqBo0hj7bgbuee82gbeP+RYvppL0
X42l9Yr8FvxlWMLLdakNKGf8a3Bmom49qCo/TZ3VnkIio/RQUuWDrLesg0Vaz1ZpVfeNpEDBm8Ps
UJb58AijGQG5l0p/idGw72eCaDkDn03s8wf2NTzmYoQoyyLkPpqm6e/CqOZbc4lDKidOcGn7BIaB
1qwhiaCfgML5rZwJDmUqivoPCyFMKm2LJ6qiYGGKub+Nx3a6NL3y94U7UpIQkpBatZ5R0F+XhalK
4+K6tozr3wspmoeWVfmGNFb+ntgDEAA1BMN2CmjxinzzWsQpYX3U6PxYpxifD76Ml+Ai/bpcy8CK
z1VN6GSzZFlYP5iaDsYVx1bIrbZbp8M6SEL70UuL+D2Nis4h4xwWF8bEXQ4BwiARLE2nZsL9NrYa
Am8wbYisyOeRLkFcPc549ovEvZBbIUMSTLVDLy5LjANuje2UY3O4cyt087WdXNnKxqovs4AnaFle
QHfSmDwAPqyR2Tmqgu9zSAlKbd2G7pw4N6RwsjuV6GiXj0u179O+e7dKYdMZI709gARzVFQIfs95
Gf3gOSZciZJ+pUJlun2kRCXBuCvCimWchVPvoJTOrz7MHyw7Rd7exQ7XBY4dKrhlCDD+jBYtd5R8
wNCFljyIS5clxbfDlevsLpT0baiU4HjaLiK6cSlbjQA0VP0+1wQP7yo5g1ulJdmzNsvkXoNbDiIM
8wJbUJk0NFekGW1xp8lNYzAKtWc/VQOZrpYyvxdoSDC7aA1m9bWHgWKd1EJ16TVcn0yJdana7ECu
NXz1mpydrrC55/YWp2G/Z93Z+gsh3tgbvRgZLBlfF1tck4FL1h/GYrTO0xJwWh2KmebDin49sqN/
cZCpXhwxoniVqjqhTrmU244RWabIM+UfBh0d3BYVXSadOa+CHfziwgYnYVuSKUrqLDxA6EYTVxq0
QNe4acFQa0mfdaG8PZs4Gyg5XHez6GTajtQd0/T8H6K84wORQs5+Ag43bisdyTeAhfFHu2hxm1be
/FOpsfiT6ob25lmDxynm2LobdHWV/3yfqoO4qpzVOOjmjBw6XmdBybMi0XqvtFvcWaYXx6LpaaB1
HJeMrFd53Oi8To/nMCdLu2S3qF9rChJozgJ5XOZ+tU2HJoTRMxC69wNzNlVRfE0j5x2cV8MN4zDy
Yp72z84sKdmZR9fc1rIVDMo6uS9qM9yJvNQPElrURmYd6mlH90gSgURNamXf2pjTnjvd6BejGokP
h3Lnr6WPcq5tNtAEO8kAQRBMZJ7FDroPYkGpdZ74g7Wp/bZ5WpSz7MZA5S9e2kTn0buGnxun3VkV
j8oUCnXi8GqpVeVFEDKcSVGmmjszxMIlofcEUjO5k8qw75R87XbKbEM3/lNcR7EEO5cOz7q2vbe2
Fh4wzqx7dSeol/00r8vCDPbGzuLkK1oSIa4dtD5YqTil4nkYOJ5PVfZetKbaIgi2oJGQYPjw05A+
Pb4Yule9hSXfi/3pksnFa2+NRcQIo5BZ4G+EbudxnuTxOxLqQ1Cg5RRvVBZaMEgLh12vb/353NVu
9tM0oKpXHmjbs+dwZVyxaJBrLoih0UXNWSbT1S+QQ6oAnWF4mUrNc1+EzkdbcVLclDjN4lUTq6s2
k+WQaqy4uDRWjaAOcAbhOnWSSxRAzcnjBc64HC2qGKW+jBPXOi6GoPjzwkxYV3RQ/nr+nOzzeBxf
uJ2xcvYwybfc+e11F0wkaUPuzEBS59PgCK67fP9/usrzL04UJfsoC5FmwIA/Lx3Y+VU/ifw1yEYf
5z/wMxd8Y1I9BCF388ST/UPYldUfZVSxKTlDvYNNmd/cQpmtGETOxAm/2r0f5vYhF3PyVco02piU
4lJQj9ey+Dg5GelTJwW7r9j6oeqeoaHBTh2DGg4ByfZjLVT3x6WX4tudAtixrV7c7eBNyalu+vZn
lkmxG0Wb/DZgVPDx9mMq1lXKNITlrwNI2XcsOxZwA+KBSVZsSBfYDyWz2C2nYMBfiZaEAGZeBLjv
7vJSMHP21ok/TQPx0rHLNyrpFSd0+INHFrb8IDqYWaoO9GNL0ce6bnG5FEFcfZZp0H2a0gJ27Znl
VmYIZSVnJcN5OoV599IwWILfFNnvQbJMrwzoSHcgZn2bJJpvOt76L+1xc7accSSYMCZDs3KWCpK3
yOT9QlQREVHU/JLU01OR16wo8dg1R9Hp+T5JGqLvzWQxYbbLul8nQIeu/25IHD1sFzosvRYaR05V
6NYLhf7xVNAdhwUknZ8O4y4ooeT1Q1VfeJ6AgnLCgYC95HbLZGo26cFmS9jx4mQ5IzUAgjD9cnGU
TlWCV6FLJTNg3/qyq06GCoM9X5O+E8hXuyRR86O2x+H7Ovi/b2wheiy/mfXHqr2Y+NiU3AVuz5MQ
kDd5XchDv0z2PD3LpC1+qUeYdz0b+UPCzvHouyXcxnaGNQVC6J7R0xXi1fWPbdmG1sqNgpk7gBPt
s8aujmVFItV1onDnt5P3lHROSSCMluIe1u6+Rmfk9Vk4i3tRgfl77Oborqw9eRzN4n4GaRwgxnjO
chnsXD7JaZZvUTZEztpprPGQ9BJy6VQhbSmn/PRsxn6rLLJKzeN3fYOE8JJNVjkYzByXq0adjddL
5pyTrRU2K9PihqdkyQmOhZUx1ys7nFqW+OapH/qCgk8lZ2uju9ymQQtVQwKxdUgpQT+95GO17FUQ
lJ8BdMh1Xc3qEJSO3OnU+HDHDeVso59oujWxHUSOct9mYFJvI1L5pXG85XGIrq9fG5pq74yaJjzh
BP53X/Tgd/s+zo6U8npfGjPGuVcur0QcU0TL8tmEG7ARVEz6C3vFtPjlcOhS6YKCDV0TA+WhwDMI
Wz6nqVR7NTMwacFf+muvi2FIBhwamcw7JMe8ULevruj7Ncq5PDMVTQ9quFKIYgjFEYM7G9BsQB10
EdkTpw8Tf+Z5Ry9YDPiAmHslz6p001PGzI/JeDyMt3OiupkJpQNAjdXLrDiNAtclNxcSEpTLjI/R
2Ha6CXtXfDAr5pJsGXszVWGh1nYv5I+V5dVjxZf8oVGNokcgETRH+6S5ow3rfvWAa9l/8YqKSwMg
5/4TnnIJhrWAuO1xJmI+LQykWhDJ3McJrKeNSh6mHuQtPVDNjYmGijU7HzRNb302MfIXrblnjEd4
bfGdWz+Y8k1JleVR8G9R8DyrR+Gkzdmp+drtPPLpPKMpfDU5MbKgTHWxrgl+HR059oesbwLuAMDO
zv0VdubGY/+lrZJ7mKiS+hUMYr6bNAWkJrbsdwVjDqqG1dDR1/vO3oS1c1TutSCUrm+Qv2Ete/iD
i4vvG+Je+ofLzAxHeUaC5K5AaHpI7F8rt6O/SGCX+xRT1lYPmdjNup8YsVbJcsMRBEyEV87BI6dd
hy4zDWILohDI9MHr8scSW8qu84DiKC9vfrgRom8LfpSmWMwj1vp6Z0++g8clMS+wd2lb7qtxFaKW
bxfPje4kZH5wi3EFy7AWO1l60Y0qAdzlsg3fHMdOnpymKTdAYMbP3rbMiTLg8uR2fp6vYYrAYGEy
fc+QannmYjtcAaTcgQl2DlvJCyVZD7EfcpOfW2RMgPcVnQvptkmm9ABml+SqUjLfxmSPf6icKo5J
m0OxMRhRRCPFbzy65W4K6unWn+JlH88OXax1xSK4xOzkJeIkQ2+ZBVuGJ+NJD2Vw7DN69PAvuGij
RvQnl26521qlwYHlgpeLaz8CpqyJs0QzCePY9LusdQDWhjpi+JFVH7ZuuvP14dxyqTK3ARTdC+JH
8DzPUj4mwTA8mMxStxlfHizsdHwaEFPwcVC85KwqtpoGSlrpPdgJ19vVAnF93cFZz1Zx2tqPud0o
kJuR81VjbsJR1KsXzxlCdhc7eaNnloJkIQdohhP4CChz1tnRVrShZQfseaHZnSmnjL+XRKEepHYa
JKsq7CPqCwfvoVgKczGzZ3/5MU1AWVH23taOtP+oBqxIq0LF7rEnsXzvxHl5JVzo24lmottsSlgx
CEUuR4qg/G3K71y3OacqfgTvpeu68nMQrkmvxCiUFx/X2qZqK+tlZtsA8OOEa7pS8t/YGO8GzYUS
aSPdl3Sy44OcdPdN54m+Tm30Ji6ZIcRxDz2U48wdZTPtrV1My6YO0hy4aVTdjzHeFauzlmf4/xVN
tZG9bHx7rBnwt3oncf+QXrUKscUkoTdpXndAyZNqPYu4IeTsllvcifroCg0svZwdeXYrZPZVtoTR
2WGl389JHtzrrreOPTLkuaDHCGYjPqfBTrOtdvV8hIzNWbI19UfittYnM7z8bhyld5pMkp26uMlf
sqCdDlPUOTc4OJJrdXwk3hwzWu/8Nqb8TtkWx1nVDrscEDDR2tZGBHX6AbGyuFv4Fs7VGEcXsGru
tjJ6oXVy8tDHxADXrhb7Jo1AqBZjfY+eif3J1zM9qDNjx/NY+NFrls7JbZe4pFT9sfWepIehZUlq
DmwiTOovb+HeIpScICU1fYzdaIhsaEbYAFaVnY9XjXyyYc+kfQXiPEnTmybNefRIWeNjkK4zbKQ1
eVuIYm60zpje6a1AuD4NeCnvEujMC2a+tDgkvm5WS+AEIHfb6HuuyAjDlVXem8c68CwHdOuNR1sI
InIRA64x1c40lvUdS7u+aTNTPEOjr94o5KGXmpbSZu8KkTEAQtp+CmZByUWCp1+u27J2/7jIh6wu
S7bc2eMYXVkYYr5wao+PeAe5THHnIbgKL9T56ZaWftdoQDf4u5H7/X/6aP9XNZT3NZJA97//TcFU
+Dt77XWG7TMJtz0s3JK+Mutqdv47E3dTJPmV6BfuPcVrtepMEtDfU2cgPfocvwwHq+7HUrX9XlZN
9swLhqdDMyp7/B//IHyy5EWuYYDAdf7ZTd5k+cLUZEgPidX/TgL5CUad1bbrfoR4rfgn29IIhThc
RDdBgC1y5VroFf9NJv4f7cZ8Hvy3bSVtzh+UqPD3//h5pJjAANZP3t5NZnvNWHxZj/10MJ7/x4dL
vFJD+AXsZPsf//f/3wTyb3g2/gv2x/JX+/2VZv9oAeG3/KcBxJV/42kIQHhgtAhCHCD/xwDiOH+j
Ach1YQU7yInSJgTwfw0gobz6+LjsSAIC/t8ZQIK/Xcs1SYKSymf55M/7H9Rr/hP4g/gfVm3Fy8Pz
EpBq/2c7Ppgsq8GtZ22tLPiIls676Im1vhymbaOsPTa8gz3k9E9G64qFclctQ36tM3uLg1yvrDB+
0yk9Kd6VpTYVnfX6dx/l/+PV/hcr+fXHs4jYuEhT9r/k2gIamge6emCcztl9P8nwYZ6KOzNp6ulB
r1tWdzKYaZ3C8v+bReVfAhK8wq68fswY9gm+/HNOYXYiV/eiZ8n9DcBVDfXDlJDGnP3df/2/qOS/
tFy6gSL3zbqlXNfFpv9P/61iSPtANT6Y5Toss7UKZppXbCTjdduD1Z1bPZzmuWlvmslv3pwlAGgb
pa4uMLZOjvcVlPbYcOkachyGMdWJztieDJN4ZNtJH1Qff4+xHNYT4PETAxFxtpE+b90hLA9Ixr45
GrAVD73E5beMY/eAzbt+ihD8z07rUZlSqUR+4dKD+Fxb+aTWCyg9rLQ+Wv1M711aR7SlAyN9obi+
+y39Uj6VJmth39kBM8ReFj34T72AqBJO9qvSmBmb26bfU+7SQO4IdLYiGzhrwt+nn72r8XZjCOyq
dTVr8zv1OXTQwnhbJ10UfUKh3xzYJsMHCc4Ycmwn09UMn+UtWBbkt4jTfL+o+UfE3bQegEfHNIcs
IJAnWVj7qZ29jcqoQ9lImcEUxL06XIFZo9khPaP+FkCauNa068Eg2bQKWxPkZmIiKbcVxoqYqctY
V9uqSbx312dkNmShd8kARqQrmIvxcVSD/uzaLLmGD4JLZGi+8CRRsYTR382ciQnAlZvsPKwqIGjm
FgdV9lcQ5UzvXVVAqMnk1LwVTn6F6Qe+FRyFsKlfdJiWfMZ+p9/aIMv/YN6uPpbR906u203oHQPI
RLtNMFP11kB5YwMy7OiXMWJJ48kbzndcMEsGSUgeISYGHVWCwPiS+HfdklrhCmIqZxSXHAeC/eh0
GJ/qPMz3whqolk6kHQ1bq52x30jNfHUzcihXtDDhPUTmH0uKhWpqTgMK169rHCAvcEKoZLZ//TUo
g5uWaQDHGnpXt0NszwKkc8zUzgrmeN/iAN1Pc4y9g32c1ujgd0mwOgVNSBcZqNZdBad+y3yG2qBQ
9t9MV8uvbrTsbTlIfW+6sX0aFeFsygwSlA3ESU7FEQcDojAKwSdpID4PDX2KzZRuFoSOcweafZel
NnUVPaJmB9mdnVmoBymClhQFHCGn7uhqUWm6T2vpHQpW/RuGaLCzU7vkq10E7Xwot0z4lZMjN5Ql
rS519CQ4ujAoC81D1bXLxhrHvypP5BsszURJCzd9EiEdhpJG9nztFG1yZ9rUeqOQoeRaadydrSkZ
w3XGVVp66SsoofpwNdi81XDK1m7QUopK7nC2mvQ+Xch1rS1PDLcR6jUCUetTMT9Ya2ekdcrOfIoD
Mh07yzFTi3ZItTi5WMdWrcgFtSVfNj7V4tINZrjPLPgXWAc6fjB7NvFNJ1Ae6Cke351gjG4jJkZn
htSYxYqMRoF6IiDBm/umRCXXGdrf91w7MtsMdLDRE+p0d76nuk84ZX6C8mW3exkWATMfardQFphN
cMXwuvO4FB6Gc9eOTkZxZ9hQsJqePbzK09G3sQFvy1KIP1qD+tuIzFdQVpvusR4j9RRUCyrA0NFC
FUY4vtazaexL37cIoH42xtvcaamRnwubyg/6RfJjwRwnwecnkl+McIiwPJ4jeObE/FWWof7GVDeR
405TM2/5rVd5cQkN1vapp11m6HLrI76CQs4d1mnvmAe5FRxwfdf5TebH1EhROpZY94tMs+hnjmM3
5stnPQ72OVUGH17Ge8aCFd2BUQrWVaGsY2hTlHN0tY6w/c8Z6/0MLvapage+AE1tkF5hpYlfdaWC
aW0lVnkpTFn7bxH9DB9jPDNF9pHAV0nauDc11fXwahbGYrNfHMCb8xgSh/kRVl/sqlrkJ5Jc9XnU
GtWpRiSLCEN08XHClwOzuxU3o86DlyZLg8cAhR+ncdpuPM0VbFV2Y/ftiTS85ZGoPyyNrrMArLiD
ydyutMv5m8AfvQdts1wMl321iikPYvo/t9WToQz2VfpZd98rUBFTxqhhs/QpE05PqKdYhlRSzNAj
mL9Mvy7tFreBG3k3fmq/YOhp44tv9eV9QQ7oZC3jdJZxNl4MXXwW1yblXpqWd162NstwTy/PRIh2
n8MbQ3yAnPIx1UEBCZFASiun6dDbEVGOKMp2VXZ1iy1ssQb1/z1n5s4jzZSZ9pnR66lTTTlbi7yL
dq1uio3fDcuDDCHjLpklzgLe923XwQe63tWewijSMKthQt017HU+NQgx6KcopPsoqGIOW2xDLxMP
7VNZJDWPZJ3qlayG7KEzXfiKVFNs7IjBdQOhmUu65Qhqv1r7aKB/3xRSVjU+pRZEVG70eEO0pOS2
24oQpHhS3QvuzvdL0Vc4yxSs7NVkdcwcmENRjOdXrsVwfKnru7geLLThMJzW13705yBX7RlbkTmB
QndPxTI4wZ4vJigYDACsnUMnBVsWCG7Qua+h2urAv/dkW+PLk9Ff0dCHjyKelg9L4UXSywQAMiig
S+RlffQzo9jOMpBWpUsrO+OzNX1IVNLYQUE3BuYzViNJD4CfNUdrBkhqOpFvTUVvlT0JA3zdZaeJ
FR49l247O9HhSthDsSZK5uxdb7zHAlteBaF+E8ZdwuiJvU4tQbbB4Shu8hER4trsfRxjarQszjkb
3ZAZKBNtPSKEW7uJhCLmBGoAEpunYfSQnefIsu+61snX41xMN16F7YZhLieIsCbalQQCwgGFiAs1
UlvcJBFKjyrWcaHf4VKOBITKfqc60ghVOpe7nF6QrQiqeksZu95HHT3sooz6dYHYvJl68iABgIDH
vunBsSU2wNkiL3a0vplNMgXFJmCSuJmGnoXPimCtORRgrZuxiTdhsTyzqMmHKsu/046m627p6nVm
Ny1cVIp2WHkiqloXQS1Gnzg2h/s226RFO5xz5tF7ZE4GJwxv1j6GKnyybfU7NeX4iAtb7ag4Mwj5
OjtwDsU6l03hyUJ433RZi6XFghDm+vZ87On23si8K9cNqYRnVHvW9Ij6HGqCHEG0U12bLqbl7E8I
/CxzqIYBn8xS0MzueKrYz7FbnAvJ2WZQk7szZUdVoSjCxwh/0prHlFCKRRrLTRhYmjCz96SfJmh3
iHM3qmKMGCuVvQSDGO6dANewaaL6aS6j0j/g7a2evYBgJcaD2XxwuEHO0VrQ3GXc7YzQ3ZwLpeW9
KadmXI1JX0HxdeLwTEcMY5Ixs/1D78CC17iyzwPROX2iSrnSm3Yx+nki4dRuFdanlEKTAGhgMCv6
YvLKtQ8WK/Vu5oXs1onJowdUONx9sEQHNDXHtQBVpySV88Ycq9EHEDtlmr6IWDnFZzjl4tA4I4A/
L5iYwXKTaBuY3HH9EiR19NJB4QCfbLIHYvySKXETok222r1t8hmgcsEYhaFrZO9bq+jvHS93yMnl
+kbykq+WqgseWyLye4AthlejnMrrm9JgkbLUS9VGRIT8tDuHxKZWNt0h2yWexq1i6LYJUV3PHLQT
sLE2oAnPnf8U6HY+bSqzw4rLmd7nZZ6X9mmYdfeSYrlgENVM3Y2HuRTK77Wl2GD82DNSE8dqEOVJ
hnN9L3VafmEpMO/xNdnTJVTMhWxbW6aD3dobRL1q1ELy62q9oT8+uenxWL0kSxWTNuyr4cCVDy+W
rkJohzRDpF2bNDQ4dvSc9xNOQrB3h96LkOmlTdYMMMFJ2QsulbYxXEpygVcBj3h88WafOlye3ceW
l2obzk1ELYrMC35cH6VW5Tb3lXFJaEE1GTa6NUYCyqNzzz1PjkN15Yx3GTZtmZxIdRV7cy3y9Ctf
3PNUFvus1tEd0gIuEFFxE8r4WtehV8XVClkXgZ6fd0+aKt+ivAXvtiXy2z5R+TZrQ2jMcy92TeZ5
cPf0sGdU0dwRX/T/mjg6PXpuJzMaiC3naNWdh5rOpSSa9XwIp56XnT7E5sewQF/a0cvvZ7TDfs0x
mOe88oa62kRcLbt13Cq6v5wImQkfsbPB/4VhUU3TnUl8vlEUUcLRtd3P936azJwwOCjQOVCFx8Iz
Bm5+rDscmH0HxM/25zXGPVan0Ir6G29Y4jOlbcG655XBIcXo6tUGl/IRpEO/IWVb0XvSF/KAb8in
kX4J4oPFB70mhd3+eFk0h5vKbrM3C08jU9KWru0q9I6Ed7kjlHSMbAhF+lQfZA516b1kxmyPCi7h
0qRfgmLER3ipNX+GX+9JV9Ov4TV6o4iCNiREyA4qLwo/pjbCBOw5MVfofPIrhu3dci5mij3dvsH8
uEyKCGpX9N6vcftOrekt7n8yu7K/HIDim7hwKXWZaprGXHfpL/P1BLgGAzgeB05NrwO2tPUSGDxT
JFoUiowV3nu+W73VU5+cxrC1Liro25uZU/nzFATNTdbmBn8HmHVzzFHWv7D1pVsabCsqnUyzF37b
P4WN+p79hgRMHFecvExzm2PwesaORtR7+nf2zmQ5biXLtv9Sc5QBjn7wJggA0bALdqKkCYyiJPR9
j6+vBVVWPjIUxXiZ4zdKs6u81wWEw5tz9l4bkSwxXCiyOG42sa9wWZ4IoQkQr3Z59qgkJkm1bCgL
/50SXZOeAIcc0A2bxSJ29pwMzCJZvra0riGlNRj3UlflPtbQvl+zV/mietMIdimGCiesgBtTFGNf
p9N2KMumO+Y92Q9aIhPpkCO62mR0hviVB473APHZgKNaeiNRYXxIc6lxILwTD58AYzmOnT1OmD/t
dsdPPf7QTIkFstfNmKJsniI7oPmw0QG8H/pCeYsHxDhda8w7TJ7y14xbxZVVtCwYJX83dhhF8ntb
kgCYNwQTtlrgCysy2aPJNhBmLaNgyOtmT5vEvJODGS1CV+fBVd7Ohhvqjfw1rWPhGFhJSFVK0seY
Nipg/179PQ2geOB5L1zc25x8Vh50/BbZpVQ4RlpVx5JM63uLxfemVxvTpXZQo8YdzATDPXvpa0Qf
Vd/05VwcrHS0jtx7li9yYoJ/WjTOG0MpLV5i6s1tVdbNld5F491saDUJ1/y0mYqMGsy+OKCgxa4+
mPjxQwRELFq4KDjZPqM1iNADIgiNldF2OrOvrtKi0u9SYdoPDd6bBF1iQGukp3XkGhMh9JiijM43
pVrao/rRCcHqKJk4QamUPtmD5m0TQoQgDh4sjzZggS4LZRdj9yWnJ8v2S0/omhmo7R2GFFZovPIR
1FQj2Jew+G6MzCZtL044EoZGt00aDuyOqS3TXg4rCL2xkr3Zy9hdaQSIPkfVqP+IZWxVHG/Sp7Qt
ooc5zvW7rgdOh3xzviM6XXod0wG3xhJZ3G0bZdyjMuo3s1yRwdASvuHYlDKQFWXg2Elm4IhOhWVe
82ATzL3s9zs0TTi18HBmpMz4sYHsGBbtj7Rpx+tGL0ev64N4D6aJYLw8rhBJydjwZ7NDg9QXm06J
ahJAUEpFzZK9NbkqHWlUEGTb8xc1XsKslnrmdxBpzSbHjeX0atLgmC8L+1iLdM13ps8EZL4ur7BU
cVE2OS2lZZ34A62Jb6Rf1E4Z1iTCKTLRLngP+eS0xWD/XMCjtSmopCHSboLc1o+AlEMXrPns6lFH
VG+ky4/qrGoOzprRyZm80OG0jkxS/CYpQn4ki5gYsILscAQl246VoHANEsYCT2KByRzOKt0XOWPB
cTgMTfSO9JUFb6l1xJYxhW+0ASs/lwQP0dDM2XciIKW01xekkDmoeZk/YTWre1I3CrVG1N2mL1Yi
Wb66iMpF8SSjgpyW1CUhpX4US2FYqPNa7Y7DVbVBIkaATJSKlzG3OXSSdrbojlFTYt1MCWqZbImj
G8XSEUK1WvYrkTP9Po3U9Heg6uSmcYStviM3N3wqcpQM2Xl1t5yoVmpd2vbO3NhJ9d+Nlf+V3PWH
svTfba/9z//zHxTpV+8oblBosLIp/irSS3bfdTSOqUXjNXOtniizLMWFTqcwSW8Lc7YfymoqNk0G
EToyYhyDwyJfV0N+lxSkzmgtgjApJeZ2HLdEh8dbFVRNvVm35DtRF7o7yVL7OEuTsY/kfNzPFCph
dMRD+Dto4+6uCLAsYLSi+qoUBADZ9rU1lDtq2r8MbEEO8BB01Q3TkZwI1Mahmu37OuguoPyEvOKY
PrwJWh8qLCrFUAHwWvpJpTyslJHEoDbxagLn3JG8mBtSapODmY58aYVY5lfu1KmniaK5qUU/fEmI
cwa7IC1vIrdTyanl9X5JPVi7Va15uifur9yi6MoOwSLNh5RUaKom+sJ/TuEv8MVosvKHTTnsMRQV
6E2BOuCKGiq3SmGIeTvoaClXkRMr2Fpkf7YDBXzNhLKN0NjG+JZCR9giITc3Adzi3+gTpCfNlqzb
WRXGjIgjSrykNoaDlpkF7hy4aMMkUHFV0Gu6bhYbxHHFG5+8fC9TJj5AIaNgNI6yQeCtOWpvPUWf
a6mbq1u1NjIqnIO6/Fy0rD/kYVsdomBMnsmYiJTNHMwCbs3YT88NJt99HhfmUzpq9VZRJ90f+qxk
L5wojFX4J68LO023PSUskjkyZaDgBcFcLHH4iChjeDFUEyAJdRJcMZlG6q/VNmh3raxyaWr1lQ9f
aiTAasl+UdOtblo1s7ysXldN9iLdRTFU/KCCuvjILZcrQwjOKdChTHQAyehEuNc8JGraVlVHRHkU
nHnqwtg14Ff2iS7jmQ04unbJoK56if42RwD0yJmWq2xdFM1zEaTBRmmGztMmFMUd0+Oqhs5GZQjP
bssg9w1AvMKpRzQnhLR3W26ig68scvPLFMnwtawrZRvq0Ie61Qk3S2W+R0of7LpGAxiiTtkji9B8
ZSCWujayjFaClewo608PKG4EUbDz6NkGQlK6aV/HKJg3dPTWhAk1j64bQvY2oRynWxR49uPYVvl1
UlC/DQZN2TZ2Ydw2RmrvIqO09x1F6NlRRDtvWl7IoYzr6mEeA9NtpUnsY2HgTNAQjv7KVVATmhIr
5FY0mVun3XCsJYPKVWRO9BUsdRLfA7Sn903I9PNsDJg7XGvKT4PrpEOoOBewFpwCMkowSXohW1dK
qwwDtfM+qzd2ONNVtgRc+3nsU4wwRf4qtbS9q0S0X/hXSamRC+17tczqtsyVSN9QQhLXppznzyyy
RwzgAdAjc6FaNcdXaRUHh3qQWN1Tq7kTUo7iLl1kZYNoNjukTTR+FxEYWU+lrPo1EkguqhpxxaI1
1lFTC+1HlLJU2QPWoQvdOdqzJysOogII6NRv6ecrawTDe20BRTA1JvJTeMoj141t4Qf79tu0EX7m
UeS5sMD9TX9dJQz/dzRrVTq8UzJ04YQm0GA0OmvqozjgJvIIApP8/zcO67pcflxOV8WEoQoV2hFd
1hUO8G64kXMhVZES+NyaRxKR1E56KeFy99SkiSBprQ7FZ9LsP3+nZ0dlPE1VTcUSpzS0vE+ihPqn
8HR5Qnk5kpTopZa0a6lDKYF16Rf8e8/gId8Nt/75u4dULalNIKAIr/N70M2phxQXZ6Xlti6UvQ1+
ahT6Pz5/xHNjrj1dGviybLF1fxwzVrn7gx0RXt00+ylr/VhPLwxxdq6AniT33ViNWqd0NyW3ZNpc
jNHCZgSx6tNqDHzNIQLWK56Nh8+f6M9cOJ0r74b7I8J59xqrHC8N0Q7CW8HEytOykzy6QocQUCBH
sYP09Pl4Z98gllDCP8Bj8P19fIM10WSGpmfCC7LqmhTvbRR2L58P8VeLn4+Nb+2fQ6x//u6JUOKW
lR3niAuGr6xIG9mcX9W0fG6Mavf5SH/JGBhpBUwKok3BTJ4CZXEqolkeCsWzm4RagB6q3+l7rdWK
EhyEstUHufNTKQi9uRXmBUbpucfUbE6RAk0Qu9TJCkZaJp3Agvk/ajOayvWcF9wNoKFaIvw+f871
RzmdI++G+hOT8e6NVvWoql3Kl63ExrHLS5ctjXjP+efnw5ybG8aavWCuURvmKZV06em7kZ6leEE4
OXr7KzfuPh/g3LelCYGCywLSqains69J6DH2mYZ4cz+4pOEij9muiEr6pT5owUv85jPvDQYc3VRE
QoolWyc4UGoFpqiph3soHBw0tI7cR5v0EpnxRCfHDCCe/P0w4uOEx5InWp3o4/Wp9sVj5L7le64J
2+jm33l9757nZF9REqOd54yB5MMAd8lZmaakW+4VL/LCx+DC/ejS21uny7tZxwRduiJmtAbTQS39
iqdHSsnO5890ZhAMLmBiyTxUEfedrOiDWG39HLq92u4xHs71tGlMmbQxqI0XvqJzS+2HsU70ezQT
KglFlczr07HhbkKPy4Ryv/wW7rwbwMpg2L3weOdmvKBKb7E6sTHb1sncqGi4mVpBilPrKb7pU4mh
YYna/g/F3+bsdwnK+jdX/+NZ51RhpWpNXg9YjNiPHWureeVW26Ojxnjsxpe5+h81on/m/vuT1aqo
ez9J6FxjvctiQTvO1qoNzBrjFQES2qGOomODkdh2MnPWj22SL1cjJeJnpdWXSwvLmaVLhyllWir9
Mc06zXIYhGLOXdvKHsLtveJSv6Eiuhn4NuY9DTgaZy8XofRnzlus/TRkOI0w7mm4V0w/pC2ygemk
O9I13nSA7DIE3B3Uit/UB1YwfbXV9/boTBfA1Wc2vvdDmyfnWXwhXU+wlOyp0WtVG6pbWH7QPEn5
vMXEBK0N6ALFx88/1XPPq8prIou+SvhONzyQp8gem0L27Dmk8N41R0XuX2k88ttnWzK1i0sfz7qe
nex7ukp+ms7dG6HnXxsSAvYurzPZ07Y5vWOsT78i1/g55KB2c7cj3BQR2oVBz80klGIax3d0m9rp
KRqVdk87PmLMQJG2ldXmrzgyqtvP3+XZUcz1ACYLbqany17M7T83xkr2cCPeY1u6R4hz4UHOrazq
uyFOvkwLcGJqxjVD4B8Mepe2D3mNl1SW5x5EFwjFeWVcTU+PYNhUqSS26A06F5L5depFvvaz95WN
dBA7AqB35r8kwv6z4Bi2odocUVCwcor4uOCoCbiqPs4mLxkUp8Fs0Wrhpqsfiw59TPK7ATX7+U91
Ztqb6zxYb6qgl0/PLEFGwjSAxIkUhQ69DkW9qabzqIICLssn9Acv//p47IY6QnPTRNe8/q7vtt0A
+UyNvWb2wjpqH+xILbzcHodtY6Y1zitzpU+J1Pt80HP7FKJBoTOmiSjJOjnNRp05GZJg1Gjf7PXr
xM03Ky89+Npti82lpfPMK30/mH2yfCkILAPbZDC50d6IdoXHg13YwenwwEHrPuqDn58/3plvwaLU
sAq7LdJhrZN3ik8kq9qahDTGums1Yzvry67Wkwtf9bnnQpHO3Yoli7HWP3/30y2lbiQ2cCOPvtUW
VxgsWqW7Jrntyuj0b9jaLwXknXkuW0angVVQNylmn/xqQ9rbi4Ip3RvSATPa4ic9aYByR9H08xf4
d3YHH9y7kfSTnwx3dFMWIyP9TzIUfCrAHehmNii7vPZH7JfFhQ3n3KT8MOjJtz5TP5yx9Ixe487E
JMRetnDi7V3Nb7Y2IEL384dc39bJdvNhOPHx50v0NJ5QKIyeujwGyguGLF0abwWohD57ysVTkYYX
RvyzZ3425MmJPghHEVoqQ67Lp7GJPU6ltRMeVFKvvOQu+YYMgHoAFBRKwHtzy7ViQ6dgU/5OZUd1
Qn8a9pe+znPn5A/vYV3z301jaItRTar8SElirYDAP/JI/v2Td0Umn29c+GouTGL95ONc6FmWsslw
UvigGHB16QH0yr9xm/nwUCdVibk2EpKdJUISacVpLUsOaHr48N7nc+j8nGUFJTNTBgt6utTMVYDR
tbX/5+VRJ35urlp3TYMJcufSb3X23b0b7fSp+mooIDXwhRjeSH1+6AEcWNaFD/FMqcOW341yuq5h
2jTV9ZnKzLgm90D0+2Xcs3BfOsavX9hfnwMWHYUDhbkWMj/OPGsA/d8NTIX1tkQc0a7Q9vamdaPd
8KwPu0tv7/yP9W68k5muWrAoonVVW5Mc1pmOiibeDps1iAUD3r+eCrauou/GO5nqbRfUxTzyIqc3
vM2uRo/zl+HiLvAzFINk/17O7jmzJ30Y8mSGsF3FhkKUmzf40dH40t7gs0CQsU896QFqM4/Ky72v
ol1/oTj3J4bosx/zZNaQ9a6JdJ01k6/4xNa6wsu96AjQZBP58tHam5votb/uH63QgS19KRLl7Kfx
7l2fnH+hupZ0Qhi+6bWnIAYcGj+GQTNc2BnXKfLZU55swWgtM6yJTKEgaQ9Bc6OY0oUXqax/00+G
0E723sZsadmtL9K4mTfhrnBDD3ISbFoqZzg5Dkiyd+OVjcpre6mCdm5orOp8iTqpl3+dtpU0HGOg
9HSrxng5ZCXJIhpau8qwfmRL4s49GUKK9HphDT33070f9XQjxvFs2hOjcu+7xca0UXfhvbQZ3yxH
3RCugoH3cvbluUXu/aAna08YThZWBX5IrvNrRGCZbnPdjYi/JDYIGIf3WHwvRi95vnTjvDTwySIk
SMBEcrFOVHzfvR7t9OnGKiVXlMH95y925WX/NZPeP+PJ+mPkFfi29edcs0WtL4rTpreYgWoYnZT5
rlj8PKneksLABbt0G+6N5A3cEqgcuEv0y1iPXfv4xbywvZz7hN7/rU6WKHTzZU0YCwcAG5r0EOCp
CS4McW4VZBpbpJhx/qeI8XFjkRUJCuy6sfTyDlqgbHtGY+zy9r5LLkXOnf1c34112tFBON6rUsxY
bGJfZa9w24nmsAuk+Cnf43XaFOmW6ObiPnaTX5e2tHOfjtBJ52D3pBVonPzCdd6HEQ0/shswZNgi
BkgQbyFzbz6fSed+svfDnPxkuO7CXFgME4woux1IM+NmaLSg+jdWV6RuwNrJh5bpSXz83cxsTpNZ
qybPVn4B48BEc+Hw+bdTly35/QgnX1/YSTliMUawnueNcSj8yA/GQ/Wi3M4QFzaTh/7Qi7jnAGjr
L8zKv9+ijpPcJLHLhhJDifjj09Xz1C1qioZQFNu0DF3w7+7nv5Py9+LycYiTpRRSS1cPgiH6TXCj
+CqXqPBgezoZd9zunW4jX9kX++1/T0IGpdFDXYvvmpn48bmiCiV/R7aE11P7lLp9b6IjHy4Ugs5c
U3SFui41GUq/nLdPpnqh28YyVtTQ9EcyqzZYT14GwIoyUq51m/D7nQRe4sL7XN/Xx73446AnEx+1
hxLLbUnl9U7xbR9036Z2ySl0wk3q6scLo52ZIKSWaKbBedjAw3dyhDIiQk/1PJU5QjUoN1/EuFt7
PghvfIXl0nhM/eDhHwen/w8c+A9lLZD878iBm9efr+Fr+/bafMgmX/+lf0IHNBuFHJVHSpAWuQ7/
hA6o/6mAgRFoEjR5TSfn3/kHdEBSlP9EJrE6csESkFC+cjT+ETshCf0/DfJqNPlParll6v8KdYAx
3s1NOuC2acj0bgX/SyjGaRMEcJ2k5nZobZK96kPb2yIB2TbbixscDY6/RzJBK/CopJtof6kIWgG1
Fu84Km1MhIWDjhwg32ZU8tjIXTSGWQIjWmn0PnMrvEsA+ctQK6TbMaDcgSE7RKqPyn8lvOuZqn5v
YA++rvahX9LUJmTSxeDanRh6DAsjyzcnkALnctYGtHKyJu8Cn9y/sWBxwUazyUh36J6HYoomiKak
HRAqUafVQAdM64hwobSYz0Tb4dBFiAu7MVpI9nEqG1pbjrstHUlNqIpELo+IjbP0hci1uLsKRdtZ
aPb0EauXk2EDlwfHTJuEfwjATafZ0xGCAIA21HPoTA4MdyWFi2KuBjUUawWEQ2fQxGxztZNlLF/g
1wgEO9TLlE0IgjvSJqjboSRFlxekqCacWJP7wfbzOpyMX/horW4l1VZ1TeZePprYpqqG+Du1o6S4
i3F1z9SLujStbiZkadbBBg2Pb0EUqrzHMokyTohKtd8kHaA0kmr4Lc0hGorS3JnVmKXfoWuiXbYj
K+jcOSnHwQ2A0iDTtFTtviuRyJWjAfMEVuoXuyeKgDivCsBbL/TUiZQGSHGHWBnunxBUBINoCm/U
NBt3S2rPh8oEhRTU7ZpIbIvqtuT4iZl0RDIuoj55mcdOfgob0huMMLC2divh1kgGOdiMkxL+SHMS
AqsuEtdYnwswU3PGDzfQhvpeZGIUpJUZFAhAvn7TCOsR2JxUK7guRLfc4OeSv6pmEd+aY4NGuqjz
4gBZTHR+EROr4rTCML5DkCfEKltGqGrBeDNAVCMX1NZ9Zeb/GNRgBZyezmIIxE8P522JED9y5WYB
KC+hpX1VSNsDcTtG+r7WteGHYpQEsICS/6Jjzbrth0r7MouMrNG8sGDijbqWQjNdP5hybhTZFWoI
oh5WLXzJIbObbxm5fKZLf7F4bjFGw17LK3ySGb2N27BBG14TDuFTa64PUq6K+2xKySOZlGAoKc2M
y+1iqeSryW3/mNTA5ObcrEFaz3V6KAdFdYfcUq7nCn0zzNnZxpdj54IvlMwzsl2S4wId8AYTIwhY
rOc+nxsuAy2MBwchX+gI0Ydu3JXDrp/1+ntgIp6GmVRZHNIweuVFMc1XsjLjDaxig1N2WC073jV/
h2lWe5SaUMMwUFY3HQj27xjLtY58dMm+DcBCBhtsRjbGhG6Mn/OsXbDaDJX6LY3l8WBI1uxYvO9j
kVdB6swdquGA1cfeWSqYKBf0dPKtUwIbtlckxu+6EbUHC2KScK2Zq8VWIvXiIZoJOdsGQ1/j7xNj
eCOXWnQbT1NwF5p5BoSptSXwn2lnqKgC9OVXYod0WbMOX5/TpHywmM4SOQCtIPXFEaTIuEH+a+KK
MDucOk0Upq9zSg8V9lSlwhSt45+ardPvr3CN4yauY32nmn19lZsZNc91W6k3ckP83Yb9AhcNnGC8
yO0UJU+2jkcdJGjAUhFjYShK7bpKo/iLwPN2NKyOjB3w7fFNHDWg8UTQA3PoatHdGxrpGmbXjYzb
B8lIxHY6XyumgjeATKxtgiD9aGPA2wq2t80EZG83h2bysEiT+hOafEOGjVFq+JD0no5opCEQzoxb
I6qkHzArhWMGlnldqkXyC/QdWDkZZnupK9GtngG3NNUQDLsFOwtc3OI1TWJi5ZgWzDFS39AxsIvb
bFj6226RqgxXvYhT/C3KCi+FmFhsMIpJ5kYupWAb2oXi6mrX3RaKlDk5lbvt0oFOk7Vy3Epxayvk
SyrTT3sMIc4VRn4Nb0P5GWWm5tNNb7cqt5Tfja3rN7bcCDxCoNEC1upnkoOq27rijxh2Ge5sC0MN
QGoKLFW3XIXMlyurUt7UHJgibp3pYIaRSDfR2Gu+meU1ck653A/jkt1FWAP8POpzL4wWcW/WkOYt
yFgHYxLN18GKSfYrg9RX50VzR6WgyRDb0k4tE5WEJ814i7WKXljW5ZU70F0lbywN2n0lNfLeiJJh
B915PA5tgvV+mqT4qxjy0M/LyHY1KKX4/5icPaYhH0oG66Ei0ntybYpnEvHk4xrU9xSMmAFZN8Nn
fHuyDw9ZOEULbmiRYcKOGoAZPkmAckFLbqE+lyTZL3kRojZOSz/FK3UrIqk/aFY2POVRnlNTryGC
jDMm8ipSWw/Cv7xdbNEgQYmgbfdcGH+X9Rxs4NAwkaTQxvvda5D/hP6N9J8J+//cNA+8eeuqDm0Y
o0aTD/d5po+e0KY697p4zr6yM3ReUo0kyRGNqbsduMTrAc4ryNTI3mPetdxgIPo3Var4bsKpfi1n
Fpc6fHyPnAVKH8Nf7JOBgtVvIgBCcALYpmwl112ZlgbvvUie6gor8QjrYDfYsEwtIrr40qP2ewQl
70eMFB/+HP5UKDhEQmH3wDPEgtItrbgZ7RJQ61wpiLiNws/7tniwgHfs8gkYr2Fk4VUYzLmzBIbq
S2pLWjPrzF2Odv5KXf1noyQT+2eRpFnMVrbN0+A1rbVkhXjeZlUH20S3Al8ZKpw9VWMeo0Sfvxqj
pT21MjzjGEmVD2FQdTuOWVsMKJxZaJm7ZRpZrlEumPgzIg+btpmOs7yg39VizYGn3jxQTkheRtRY
OztLlO8T9oIf8J7z46BhKTeXUfca3sON1uENx77XvCFvUI5mQxZ92CTjFyr7hlsaS+h22pQdBTIS
ai0yzgCye8nqje7IDhvv2Sf4wvtWit06rpc96UEQGMqpeiiJ6PN5g7FPFnCzT2uzfOUUmnhjplHL
GPnJtXLC9dzBICjzcvlld1G7UiUHf9InzjQZCbOVCp8kwr7qZkav/6w0GNjOyBp8QM4/buHeq9eF
WlkQ4+wZ0PJQgeBNJ+XIkQPb0sK1FXB0Vw0+GxyT3ZDLiI+jxNHYCf1HOso9TIpauU66AtZco4XV
Xmsy420eJfEoZGjmC+jCr0LSTI/taq1sQflNk7E+4gBicYnn1XKPU6XexEtfkzagWm+WDECkVqZx
u7Y9r2S5i1+7Nh0xf9vtPRgQUBdp0XuYdVRnMWJ4eJbM/b0yFb8vW4ELC5YoO7pCAk9awwZVNL+G
oHM9Liqpz/Bj8++J3uorU2xuHxT0QtAKgDX05OrWoj6S6jQrW6ERTuCmaEuIOlLwRWNXS8Itql/R
wP62gDmoXY0rO9HK4LveZMmNhvh1Fwaq+iPKl+X7klbaVaVMjdikuT19qUojvYrnhFgyW+hHjlzF
VcZ3uUUbF3udIjfeSEiDXwW6dW/PfRVx3IYPbJOQCbx9bCrkK9G8I+VV3WYtZsIxzscXhSMQ1Fxy
GgqL8NMaH5MvdyNOqVaWtyjh4Cfkg0yObaI9p3OIGiULsVHWY3rfpfPgxDJ5dkObA+CuDRzLpU0K
hToQrCFmooehxzimFXOJiYB3suH0G8MkQUWObcXJjcQ8tDFlmwlrDDauPv5Z8xUaqtS6eVBRSO6A
YoSJ2vgaDC6nTjB5aa2CHBW89EOXz8oulPV2O9Wd6hl6iE3JqPO7Ng5NitBD40UlOdVanYdgK0bL
cLAzRVcamXvXdiZa6PJI5Z156vMda5AF9CJS9qt7cW9lesFSEBbDvswqc5s2yrQbpq4bXAscLZRG
EjgcxLEAqnor2y2scNuskTETFVb/3babkRAodWlfm0URb5Lc1n4bT/034sPjq0LPpivyGMKdXsvL
Q5Vhs0yzKcdlTqBUAaprb0pD8DsBff44qANBb3giZRzritk851NQucWiQzwolexWNodqK2X56Iwh
1sa8mRI3kNLUh7MKKG8qIVpEbbVXlS68S7IyB1QtFmUDZZ5TpC0G4sH63NWNYMSj2ckHc4j7fVEk
y1NgRqybOudiROgQ8f2kLqrXNEyVfRAlEDizRXJNQm+2wgT0Npg9jfUxTl9yOdEOC/T5F6SpFgDr
csn3uS70A2+UvQYQe5Y9KES8EhXU2NHLaER64cyElwFxVWHkDDPZvWlKWLu6qOrOtCz5BVDQt7GO
SPsjdGibw90ibqFv4WYoMltDLQ+w2fX5Z8xp6s7i5W2TiR3XafRGeo7kYrmv+erAM0s5LyFbFdYb
tB/Jd7NttaNVkbFR40hxpgX0GwAjk9ARi6A9Mp2uiiIEEC/+3FJ1Bd5bnhfZ90Cr8s7BSDYNK3e/
uuuiLvdMxS73RFZA3Bohu029Hf9iU6heVHMxb7GzgoyeYtV8sbtOHM0lmrjyQlz6HcQWPwzbCTkP
NXexiJ+CoKuyIgDdzl7qsdMR9jYri6WKtRhYLmu8DeY0s3zCzZZDrUfLLipDY1vHrMBmLEwgM6Ka
OZRUUEQyXE0H4jzAShHrtdwGNYqMRa3JTJZsLaFxEI/aPp7M+C1TZ8UVeDbv6hmwm4N7kchwTuuw
XNdjUmEv8UvG4nYYoZVxu4047XWwTcHhBglh1LZ6JDzc2BX1BLwaisBGsvr4qmy5AQ/EQP3OE00G
TGxkLjks5ZuBkfrajpog2YTdksF8b5gSigr5dcKWfiVKrEC9HuoY8jjlUAgAvQfFer5WZxHO4DNM
C7CqSO0b4sSb+6qbzGPddGK+N8K6kjA9E9gk1e14p3Qm33mld7iSmTqHYuBOqAuFYkM/BSHwYDgA
t7B55m0XtxosEUT/0h2+I6U7DCTrchvIAEEPihU4kh5p7lTBBZGCfvIicsj2TZkh6CP22V3apffm
mRU/WPD7jZoWXg9BE3xd+tnUSIQzJrcpFxnWGoIgFjfunXVGdcYCYDO1ZECk5CFCea6sO5Oz+07q
zAJaIanWRytciMJGH91u2QAAfudGaTmylU6qj2u8g0UkmF0Hu4r148Dn/oUj+vhVskvzqTFMHIOD
br01RLpAbSetuuWECO0/Npyx55qozbH5GI662NW2mR1DZbbvB3sxFeoLGOrVtE+3kxmae6Yy6WSW
smz0trKJSevJNp5WKA+3EjDU3IRdZV1oOjMbj/OYwuMtjSERm0bTmldtWZDo1HF3kMhy2VbItW5N
lIT0DoxGs1lG1TD1tYIEZVfow3hP6hxhA0NJmzHNgidDz4tdQv3lodCleUui5gzSxLCXm8Aao59E
qynXXQAVoxwGoDEog+ysBHlRz7sJLAfVJlKy04VlqS2pcmSlcSP38rVd5qE72n3iFp30RMRkRogE
PARlNDp49O2U+HWlRyRHJOE15+TQ4zADckepwe1pWXadtnq2bcmJ3+gl8DBTb6XXWddiT6mBr22p
gkZAtkgC3RMQ0Rx0patkl2pHSbEODfpA/1IjLK9D5loCi7Emjzw3a8euV5BBHjfJXu4qyzqYkp3t
0moS90mYJsjJ5JKgryxUg9rlQJzOCE20bKv2WnAwtQEWtEzlsd90CQFvWa8rr3YjwQ8Z7Nm8hs7J
/TZtDUzzVWdCPyjE0FAyGAKXKNW+ITu2KVI37Wydf5DZT1wZg3sg4tNzLI0j1Y3EwEjbpYI7DkiL
ULM7yQX5MH+dc0BjBLGQEu5mCWFxG2Uwp2sAAspRkLD6FZoOvywkzKjlK8jLeifyYlnuQsOcn+0y
tGhoc//5gQ2mf5pzGTO9JsbuC/sscRQx+a4PM1CCL6KHlQ1qX8cCPmsLJ+K4SpXlqGg1N5Rh1lOD
uVVlhw7H353dTu1Tp44E9bVGPWicyrLhe4Rp5Zi39XilSkbzpkaE15qSSMhQzYstmTGcBJMGrmCe
ZGgW+Es7LDBSv9erSENiOlNIwCsWeHWfmW+c6Ek8aYjEVsoweVkkvjWHwPHxZ78Yyhegl8HCmTaO
n4iD50CUZ0u3wfhbFA7wIkof8WBcp7gWN1JXysQKNiTRGIkB71oYORXrbjFKgDWZmL9KzIfuJmjL
uQbDrbfWDje2LrMbzBa/Rx2IeAtlOcLJU3dASqXBNojskFWy0bilWRH2YrAn9hezk5jLli1pWOn6
fMi2BCTOyUOrKfn0OPXGrL3kIeqNwZHrmRSttAqh+zhznA/WTUqQyi0cGlnbZVM9THsgnXOKaTbX
eue/SDuvJbeVZGs/ESLgzS0B2vYtrxuEpK0NgPCWIJ7+fNX7P7PZRfxEaM7MxNwoopNVqMpKs3It
j7UqvxwQ+OiGMOKgRN8SI641hyIdaQYVoNFw7CfVzPXhJTTG3ngxB9UNX/KeR+QDCmaqdh+qZNFB
HDXI6x1jeHcg+HS62keREOo9KNjULsjdkSy51DmaBwXlVLgrPc1pQ8j4wzErIRAZBkRTEE0vnsOu
ce11qVdxAxvZKeHPuke0dFEkNEL3/BFylomaQVjwqqFhVMAFeHLDeD+lKV6iDdOT9qVSUgLpKTfC
r4oZ1/nHbmg7bEZwjHzJBhKA9Tmhc97WyDututGmBs/hbM3PCayNua+ngGHWQ98gzXwcrDjeiiA6
D/KsRiSAcp5WrjSKKt0XsuExORRwzBv82jHiD6lpTu3Ph9ndSj9EhqEfke/scwTZwlRxDnpjqMWe
s9Oe1xCf1x8Tldm+oDRru9n2NCLbAxpTQ/YQIm0z/awLKkbfBg+SXF5Ea+zh1VMnKF7gx2taeJdh
z4SGjr8c37sUCewHfSRTfDIq+JIDvWpUJD1qSBmiNawcCeK4iUbUAaekNWnqB2QJ8uK1pqoTbUrF
6L5edJ6e/+koXpKv66JH+m+jUTRzQMHRGaKTY9uGKuPc4WGB7TEGDCHatuFB/ZQZgTn5x+cGQaZg
DJxNdMC9DqBTyo9h9eQAUUlXBqnQIpJKe9/Pvf4toil6AQg9I4cCVSy/BRWFjZa86j5cKU+pL2b4
18opKJ8RFXgod7e34H3z89qq1EWmA1flxOQhyg3mauR+DurSJr+HhVybED/hYmEnclm4EzHRsKOm
T6AaZHsqDltjgzbfNg5EUunnWypqYBCPMKbs8yB+yZ/MHeAN//Z6JYz19a+RGtrmUYcjNGGb23X7
mfyOCdqd5/ewtPpIBKNMy2j8EiRx/tOCSmRsSqUPKXqKFzvQJ+bZjSHP8c0YPmIw3VOBy/y4sLL3
KIT/Xdl/rMiQGDPOkSkRn/IN1wmd5Q7dkU/VLv8KzxBIIwuSuF342BVLW3rdEhW36F/DEsIiLzq3
7icMWx/UA5XEz/122lk/py/Jw2njbZvX7rMe5Jv4AFPZ0vdc2No38OnF1iJCBwl4jW0Yjqjl0fAE
s14PCxiBJSvSLQHkeOwddAD9KG1WzvCX1/6CpHp1+wMubaN0T6AqcQkgMEK1d2vX3nOcUOB0w+oO
Ig3fqEEEnqtN58XBbbsSfOX64EhXouf19iAMCX11Gz6c/2Y0BaIByNYewxgUBIHFRiBYzAVQkCEc
2rXzZVQE1Qm66o6Eu6iUc2i4JevtgvZzvD353T3Cfbt0d147G9jqg2hLlPwKQ36Qb/X96FMLPjR+
FCBI8wvt0D3CyjtlCfDyHr33v5vx768S/35xoOgf08FCwBk3DJx3X20QUQ3al2MA0fT9sFbvzd3p
Pg+qrfl6+zOIz3trOyQnAYN2ZHYtbybFcRhEIAkxly6qOKY3TMgMHeR0k8YEJyIse4gGx9VxQ7F6
Vazy5+Jl3C77PQmld7WZ8mx4bCRWbgIkwCVNm/LR2tDNj9bDqg0onwPSg9Sb/yfSX8ZPzHvD/3xH
V3pOzfrMw2bwHY97tGjadbMfnpAk9N0AFSSqfo/OoQzCaNEhSYip6zVLvgK1ncQ4u2xyy8jmqvsI
EJs5L9jM6YAH+g7CuIXPaiwcWVd2HBSwaHmw1PC7fVC38J48x34WqD7CVkFzH3K1nBWQ5k0YINFN
WwWYr/Vw5JIjru74UJ5uz0H7DGbSt36nG31V+fWX24d7/iQwb4BgCAPEmild9rArKVmKk4Cy4Efo
mM6UK1F9v0vWuR9uwg/0Sh4hwYPhKTGAWC/CaWadzYV96VqnZHFVHGNfXGv7swDuMHqwaj+iT7Zp
dwurnQ15LqxJd7nqR703Sex8fWsDmnvW1+khhMTprv9W3xePFmhHQHvN9+Wpv1kv8q/lqxEy06Ty
dmKdA1V2uNGH0FvdXpy+ZEJ67pG/LU70yNjKQ/xMrkSY+uYkx78Yd1ibK5tdHbY6wRslHtKaQ7EG
+vzfBVXAOk2gTpbpyr4lS/t60IS/VCpK1g/n5sVKPi8sddZhoqECGxowX0eXlmoDlzUaryaygZRx
Be+7SbRo79Wnfht+QxBxC3fZVjiyhOWdqBp/tHfpHzJs/D+PcvErJFcGH7pL3ZVfMZVHYpzPeo5k
sPJ7Ya2zDvPCiuS3pmPsuDXE0twQbaM0+C3ri3sowLJ63NP6Id+2QfrR2CJF4NvqSnvQfpg/u8/N
a/lhCas+G5G4kDuRngEaMOUZz9Gbmg5hb/JHRFERRwHaDU/2OuKn0JlO/OjblAd6ACHHIqxWonb4
Z7cvbUue4mhRB9QybIshzHSXrullfUz2gj0FwuGFTRcHSH6RL41JjkJFprBvKozBBI/0hR8zBuit
jwH15g/us75P98dXPVC/2K+nj8e197z0A95YbW78AFsaewnVzjLclh8AKoNAB2f1ZO+zIDk4H8W4
VvHMYOJB8btmRVa2cdbNOv1IRLYrtvUOPZ51+bQ0qTibCAND1wxgEzYcW1I4OiqxYgCn+8dVhxSd
4CMQD6h20DeGP2yZTCn8pUd0zqm5julahq3SRpEnCtvKNuOpE/vQuv7oPuRqvbn9rWczz0sT4gJe
RJZRPdrHU/O21cmP07r6CzEJDnSyJ7IXPoQK6MLxmssoLi3Kj25ma8CdCx7d/hXwJsVHap0VSqsx
dcM7L6e82IwLNueCkUub0vXxEBUYcwObfTGtQ/ODrTxp2idHezh2n23r++09Xfpq0vVBRxIiSnF6
jUT/BVCBho22kBDMpX5ELMifWSDELUtyi+3gdllyZD2F+6nRH53pQWkXnpk5z3tpQqzy4mDUUVeL
6aTQPzvMG5eUa40AAtK1C4Xy7f2SxgXfnBtMgAJc7Vii6CXdrVLXc5RPcs9XD9EuC44fug/EgURg
brXy1vl99Gz4NZk6D0390/m2NOk259gtIN0m0wQqbBYyeto5j7THolE41/TRSVbNU1fCIWPfj4cT
xR/jU/E9Y94uWpV3t1c+c1KQQnNhP0IpztXeovaLPc70wTinBdGCa99V57/O6l+3/7405fq2swiu
iVCEUQL9Cheenz0vPZYNd4261vkBimu/G3ryZwZPdke0guqlbylOnuS6YZFzocVy2Msr5TW1pE1q
RoT96ha5kF/2YbovAusnTM+QmTPAAM6K1gwcLudd44e/4Ml5ybZLc3Vz64YsA+Qi8zUwMsgEPVEF
FMpD+9Y/mRvBhFSz8PLXOfMFF1K8XjxB16h4Qr5/7cmsPKVTeNYpJUzpitw30hyK6p8xiBTVNyye
LqM07rVzub/9dWecAEYFu6lFGxdFvfc3FNrVakJgKKR/9HKOf3tTD1H+EpfMjBtwTBWGLpoO0FrK
vIsFmjN9ncfQtU9qEA2vWdFA9QRgM124C1ffjBEJPhV8Wfwfb5488XKkSAgqqqUXu5q+aptxP+2i
Le1akZSnG2/hashXT7YmvQgoh6pe52EtajdnocwAne2ffR5hAVoz1AddZjM0VfJqOoR6HbCcyafj
xkADU96tvmH677+xAr8B9CbikksvgVVoyJ/E6oTK1Q9Kcys9uhvRdrhtZPbb4KT+Y0Xs5oWjsq1z
YTNSPVEVU321WJtrFC3I0eHPjXNm1xczYzlX/Wfz/jUobZ5ZjINiZyxLNDwoanYk5z8QWEWUgyF9
Z2sQgU0b2jv9U7pZtC5yl0snJlsXl+JiuWOfDSAHxHJBrazcQ/MU7o0HkPLjOodKbSnMu6rOyPak
m4z+BTpTFattAoiG9tZd+gIKzxdUcTCAizRu4XvKXlowXEFHzYtHVs5/pVPT9Agx2VXC6f/B9vqI
VPnRIdpaL4K/FYCZv0xhKHsrTNLT4oVleBRiL9lbtfT2UcHwzj4cR8922b44if27c+OFe331mGOH
++Y6JI1C3tSTlsa8PCR40SDIBDMveWpRWjK/29loMU1RKGMerxO36ONAszInuzOZE3TRcJqO1o/U
+ysDmm9/7Y4aDJipNz1q/Lu+wOU4sxGurelwh5JPMK8lpe9eXocR0FzYG49Kua2Rd9si1Je/OBNq
X7e/s+y83/aCdNXQyFiJMSRTjkkzH4HmEZGXhxGhSjQD09FaVYuMY3OGkOSkdckUGpqJ0oVhbAXW
/gqdqDxNg7PDdFQI+7FT3aPYHNxe08z2wVDqGPAqikk8uWaHelA2Ah8aEWIvdrly9Ls6DJxsWt82
M+PyHN1UYXOyPZ2YUCYkicehqoEWqv7wtdmLGVPnddqWe8MHMe/Hn25bu36NMEZeyawzgaAuszmp
UaPap6On+oCOmaTYN4h73bYwcy/emZBrcP0xiSoFThA86pCswDdDq5Qe8k8opu2gOfDTr+au2i5R
cVwdDITQYU/jqPN2XIeDQK86swrVwY97RE4URhrOnZ+g6DoCsP3TFUq2pCe9OibmkT7ngBfNf4zM
ET16KyqB4tuB1Ue66n78LPijlp6LqxOJXRIHFZo4MQYqnxQDtM4I5/7g90jKFK9Z9iXVF86HfvUe
Cgoz0TcwHIs6tZzwKY1tu4qFjWFjfT27AVU/7462lN9+HdbNYy84BvbjTjBWKNvxUbyJ2X1EFfl0
JwL92zv9VmF89z5Kv0Yc54v3UbNPnaufzwNVOcR8Voa7Sx8FsXocmIHyQgn7ntb1irmPgDmL02qX
LbxfV9dFsi++yIV9MGBHp0vZjSn7jpKid/6xsMCr91EyIPmzoh/OnTphINun7Spf958Kqk5FUG/N
z+1v+yO96/sjFfNmy3jaX2VgmCsxY7qwz1dFJ1v6GVJc0OlN2TVIM3Fnw23st1tIhtEH9QUTWvhL
v28erG/17vbaF41K1wgBrJ7fJdZ+nz967RslIEP8/nTQz5sKWBVXqHhw/ozvATcrrVWqmvAqgigX
Wz5Bm4lqoB0BwNcXvODMVb28RnJhMTudAVh5GEmrvwcErgv924j+38IOLpwe+dntBoY4UFsY6PKl
r/ma4PEXCoogSLptFCzlunI5Tdo3W8SyF3dBiep+NFTu4rDp9sWm2yEQstF3Synukhmx5gszeYeq
HiIuA5WEEKoMqG73KDYclorscx+IsA2JLfjTmD6XbvbYxT3DjxqKVVO+NnLiFWVcowqwcLNmniWH
Si5BogH8/4oUBhVXo+5Kc0B5J4Ia3N0AhkSvDkRbpiwcOW1u5xiQ0bCki9KI9IHqzo6nvOcDdUF1
z/zY8cFYnf2MGnbpNz9TX/keP6pBsR7w2kucdHOO8tK29NUKK5oYjhS2c2KL8lljbGHhsC+ZEP9+
cTD6wWbiZXx7C1Q/2cFNHlLmUR6YkF2lgRec75ZiiuvQDFdxuSrpkEQQAFSGuF8D+hMFRxKmazuI
H/OPJITLna6lFUqPQWijZdTVrDBzO5/hHMb2DgubKBy5/KBerkhy9OkI7hEhA7Ei/W8xQfAr/Lsl
bqEGT4Orvh9/mL+6hOdm6YmZfcovLUvePoGjYjSMUTzl4Uuzb4J+HcEwtjICgcOI9ufA3kR7hZ7i
6T4iLfw/f0zJ75+0/lSdKGS99XpIgU+v9YOy7jdI+sTOatngzNekKEOqArOQTdFZOjxpdz7id069
r0wbMevUpUtZ11U9G5dMKdu2IU6kmMX4xfsrEaZJUZVDDnYocLfGxzfRmZef6t/hod+WD866TlB3
WyV/6ff6nRK0S4W0mRWSspjkYx65yxVz0glOTYMtPYFqyB+1AHzJ1nw2V/V9/cZBpQSLIL+ZB++d
RckHZKFRpOcRi+PX5h6JFnjEmrWxHdeCs20ZWzLzSHjANQyDtamiCfJ+fxWk2bwzeor+ufytqL9y
hZEP+0+zdBHNU4f0RFKhkmu+txFloOUZlB/80QvR4T2gQuf3S0bmvtSFEblsXDD8BTiFjAWhyW9W
xLA8asEfb/uWmefHQ4jYEy+QeFYl1xKXhWcyBDj4LXMgDZpYmkrxVlsZKmLI6XETnp/G08ttm9fu
jHzI1LFIc4MzKG1em1KXz4d88DU0PFMYRdyKgTd0afvpc5Rr/m1rMz7snTlZJCXtbZhWvIzX/Hvy
yglMKGopsE7SyFyXh+PGhqYpOd9R2hIP0lIx7fojctlc/mMyVKtfiS+l9Zh4CeqBPAufyjKCPWWJ
yuv6vL+3IF0voygTdeyx0Foj1eTTyiSDN5mwuL2Pc2bQrIJena4iS5I8o2OWGbKhmNH0V1XZn4dt
uNhOuIJc2TB2XRqRHtOTVp7CwonFe1PAVQTQORA0j+023yYvbgA7QdC0q+hr+rT00lzHfNRxEIOx
aTPwveQu4zBZkTsw6eYzSbnx+kOaQJF0NP1C0Td/vJEGXRn6suhRGFfVVauG7+2U6gQLDToUTh3Q
2EP7/M8/F1aorgieMJ35+vceqo9O55xRx86PsvNeI/IxKlFza4Pbi7n2HzqVWy4yPGTMlcp3Obas
c92cGOrJoCianGGv2igkeK9T+Xdogc2zs/tTvUg6PnMWserA+U7FhnqY5LWGMut1Tzl1HJON6veP
xab2QW35ygNg/EN8yPylPGrJohQIpVZV6+eU6pRuD6sy+W2cUH/4cnsv507/u2VJjvE8OMl4TsaO
TnPyOm2ANm+7pz0Hf29+8F5+dD9EzBw9ua+37c4cfariJgpPpDpCJO79UWHEjWEab0CudHSO27qD
XIK2VfvUdVayzTJNWUBRz0To1E4RRjFE1R8KNMmV2GE4ebyfnQ+fyMbaZIA89b9S4EoNAeS0gIOf
ccDvjEkuJQprvWeuqPNN77M3matcKde392/mbLyzIO2fGldQYp2wEDd75GZebe23plufbhu5guLg
Gt9ZkU4g45tNXGZYYc7RV9fa6ohgoF990ahBU6A11sg+Jwt7N3MyOBVUnC1aJlxvySZo0OmkmRGl
it5A2UUD13Zsp2/94EAawdjYwlN93emyoMy4sCddAIbhHWtiqMAffw2QKlGDzkgz6OhBXEesmGyW
0EZzC9QtDWdMhQnYnpQBZ1ncDwbEanBL1etzmm97u0UNWagnL2EfZipn0IahAQFho0lrTT71RqFE
7tmhl9auw22+1u6qbgWYmSItuojlXyoQ5ijQ483tc3N9OGkzexYsqcTD1lXDq5uOgMQs4FpjgYXs
tTp/751u4bG5vmM2+ZJBz/AN2iHXn/V4LL0sjZlVLetX58y4aqH/cdBoQ13rCVVmD8VO2QR9EQMu
G/i/rOgIZUWh6ozK60b8cMxC76FtQu3O1MKlPs/17jlCUca0ab84tD+kA5k6KGnoR7f0Q6bZmEOH
4SH0Swbe//QjvTMjj0HFkM2o6eiUvqGHzPEyaTV9ooS+8JXe/sz7OgJm4BZTeTM1IBSSozoX5UlN
E1aTo5t7ypqgqiB9i1EDrfe9lUAxOG7rqgzsZtreXuCM98I0pTTgUxC/qjJ8g/lZs+lyVgjlo92s
QkiMAqbnXxnXQbJ2rxwguvhTnT9xp99blfxXleakcBVWuxo+pLJ8RaEdJOY4/SHgTrYjH5MYDHKi
Yic5Qh9Vduu2fWCoYiF1v75lYG3IIagaoOxCe/79O40iVHWEt7700+G1b9FrV+o/d8AEVbaugTkj
orvC80SJneqqcaT0CA/4Gy1/vFL8nom4Yq1+6e+Wwqq5JV3akz6QeoZgRovT0ofDtrAP3TLyf+YG
exbyeuiSsW1X6D27jtNGcfWCZ7PRV9leBSQC29A3qC3PBAMP9kfIVzbTGozu7+Z3/i3fQP0SjM+o
vS89NtdNVuvNS6JISs8TPJh0/xBJjFP7CHvdyfee8td+qzza+ylajXdCrhGGFMboBLN6+WXh9skA
NM6ncM//MSxtc6LoNnJV8FbbLrzLFmP8qvYhEnJpU7pLjubXtB9+VkX2khrJQrA3k35jmxAd9T0h
fCyXu5oe7tm6gC1CzAifslWV0/iAb3HVbqHcGHcJg6zK3yd9FYUg/8qgejh9WWpPXD/z/AZLQCro
kKo0BN7fHBMesbqCnMJH6ulFKZKPUe8FdqVuT4l2WvKyImaQvCys3a7j6KRfJhiv98agTzMVJWdk
VT0Y5UpZOXfxB8UXgkje39335XrXTGABETrwcopdBouUn8YyKs+5bmLQfhCyPOeH/HscMDP2MK41
v1g3fvWwhEh4O6pXi4R7EogQZdKrQUjzbGR10bGjwPE2+WP7mNy1yLKU25RoFEm0p+lH/bTczpq7
zc6FWekgD0fFjYFvMoOUdLDmKNOzUdRf4tC1Fr7ijGOCqO/f9UknxghDxIcSDA2J/St1s8+x8WHh
Ui6YkCcb4TI7n3sXE9Ov7r776H3pCTOCZqc8uICOVpCXnbvVUsvnalREuALgFnAj498BJUgRr5KO
9Skre3E6k53yUwwXCtfTPh9floRexMeQz8ilKbEBF72fVD3RSMsx1Yf3Rs7UJGBAy3kBcHaYsudC
Oa5v7+isPRAy1DwMcOJysGaYI0AMpDehqeiHgxfmFeyJQ7LRWm1atY2BGmfu/OhPXrvw/M+5F4Hs
8DRATtRRpRsf9qL/aVScSuh5u3HahLCPQornMx27cC7n1khJR/RA8ad8TGlPIa/RKi8rfA3RqNqu
V1P8ZWC2y1OC0TgGkTktNJ/mbtylQenGgYVTQrPFYNUmz3FM2lmiGRsPP29/u1mHcmlHunAnq9ZD
+F+5cFDjvSKvzjD1xGjL4/HvvsejiNJH/NtFIInA/7bt+SUib4gDpfooD++UVmIP2gnTeuuhjhsm
QIHS3NxPSbSUT8z6agCO1BnFi3yVjilNnmlCqpLXcHgTliIIac1VuIdXNDjfQ0Pa+gwLLT2A10tk
YksEjhTLZubWS82b4KqLMGt/UOBIUrMCKqs0+NONFHNhbKLKI0QbTao5DvXQp1kT5n5zfI3oWxig
XnLt0//NiP7+BlTV1Ia9ihG4wv2up9SN7lCuL7Xprr3z+7VIftKOFBvGf8yoHUOpbXyAs3N3eyUz
+Rg2kCsFGEmFiO7L+6V4Q1KEegM7jjZ0yX0CM/ImPzpATlutfzGtkUanErc7KztbOyYq/lJ6b0n/
Zu5gGJrnIDRCsHJVJq6HRNPsgmXWUD5SBvxu9MA/lXohClwyI3006zgkSncUuwmbV84gBAChvlH/
+CJTUHdRt2ESwDRUeT8dZB7aXtNz/9x1AbmsHZ2QJ1rESgof+/5de29GetesPmzq6owZJSaX3Zh/
wxzrG0ff/kt7HXbG1v1qP/V7A4rQE4qMt8/M7EZeLFH8+8WbaoQltHk5tsfqoTegJ/xytD7cNjG3
PLJMDiRngtqYdIuzsm5jy+yZcT9DeL0fztEqN3/37gNEsrctzRS8qelcmJKOBf62OBkJps5b80V5
Ij9ftw8FPhj1lGbtbCE291PGN59OyxJ/MztJIASBEo0YBpFkZ6WMVY0KQpv7ruO7L+2Pli7TpK6S
36nlM2UoqMiZQUpgaDn+uZt8Z1latXO06iTVOrxWWPkELIFjKNvUyRbcy4wHe2dG8i6WqdZtkggz
xS93vHNO3/78670zIN2DtOiSKRI7KAqatA+Mn/lp393VQXtf5pvp4XgQ+IwUvs6PNHiXCAuMpfVJ
VwFNpHOmVqzPccmn1TNC4L2yhUrw8azWH1zzvM7MAcbbaAsvbaA58WMZGX5qPsRnIDSluqIp7jce
InIdlai+358T+1kbUhBfXhBWGYlpcWee6CUx0V1MW8qEr166D11vk0B8rh0dv4WZFT7nBTc2cwHZ
VxuRUJ5r97qnVoPrVBgQQmU2NQ+KqUWHSlOczWn6csq+deXZ+HH7S4rYSnJoGOQhotTJpJrcTouV
OBr7Mx8ypl0Z5Kl+5sykuzAMQe+Go99WKBooRzdfK5npbm8bn7+H/xqXAkxYNY1aLzHeGPep9lW3
X2trQT509qQIJSiKW6pmyxOcqK+Mo15RA6dg/JiiFhZ5x4XLNruKt1YoMZ0Hsua9X+4Nu8ottcz9
yf0Jiwvctd89Rkpub5XYiqvvJMZkSDQEplwcnAvn34ywKKhihjBz+vvs/LlvqS/Ep60b33849Uth
8UysyvTphTnpy6Bz3yWUbkS9pv+srOKv509C8BdKbkRxXqvv6l1Eqez2EmePIkefriCp4xX+yjMz
d7TULIcLBOIixV0dp5N/PJl+p8ePLcIkGbzqsbakGaYLn/t+awHBwNxA49+xgfZIzoT+blilNadQ
cK1MgbZirLlMAy0Mcut57O6EZpKYS53gca42UWD9BTVynG7LZdDdTBfs/W8R6ebFZ24ViLuO/dtv
0TZvmdBT+iDUboX67OnOXPrQ1/7mvT3pWFWWg8oSmYlfTNqHpIRhFBDJOTr7XlXsXDgUb3/imTLo
e3vSucq13AX2gL1/ciBtlT1RjTUtYKgrKBN8nenf6biqi/1Sufn6lmIZrAJQBdh2r2gazMotVDfm
lpbZl6QzD2pr+7XeLIQ1S1ak76d0mp6howTpZfygEyOO2c4cfi9s4syBFcAz5ns5tNe5g6FogIos
LkoYdt3BIo7zEVMa7ftMaQZBsy4YBuqQgY9YHV5O56K9d4DMPRzr3vl0zupqoU5w7WNxSng+MU+G
wJ9MSznGmpd6Ycpr3GTpGuBXvI/LaWkMeNYK04H4cXq2V9gZyF5cCEZpNELtro4r5xi3L+hBKfvb
u7tkRvz7xQ0c2jEa9Qn2cILTD6dS41P205Kru64aCTcuSENIv2BZlJ4M1Tgdow7FGn+EVnZ1Og0b
L0rubcpY5IPmwue5fjrQpqP6TQOaCsc1DK2P7LzWaJ+qk/aUqWf/SKYeaEWSrNrM+xpBNrse2lP4
xy8WZjWQ9FQFGPyTT8Up9drS6YXZ7K7uzUNiPOhoPtbIIqRm0PfawoebuXrYo5H/ptx5hdxP7dxw
lcGhS9wPQ6DobnV/7iDkzrzI+Hb7jMx9Pg46KpZvg7Jy0Y8uNVodUDP7PcyY4bg/wenfq/0Ho6kW
yotzDpOJ0H9NSQ6ltfOyUR1MtWuPF/Cjvm63TCN4DvTAK2dt4zNdVBvM1ZGx0YWm4+yOXtiWHgeX
IfgkOmFbjfdpAZdIx5x/Htzey7n7RumNlITuPkBJKVVxFSNOog4jUfxQlj+0ceFb/X928F8D0oU+
FaUBY/nbDp7WEESvmQsbWj/ddmtl235oEJd6gcEDsqSlganZpYFVAzKpwrMhA+TQVFCTItUzf9I0
34NBPoU05fbuzdSRRMWboEVMGtLllDyJPnmK5ZIP+ciu4OXLXWfBEqg4012eFndQ50SrDm7mzpxe
owoM6oL5uSXy5WCbgHqZRFo6ImPRIyQ4NOJ4VmCQgtPoiz6QtQVN2e/TYHLXp91/8ZRTr/rXqBRE
tJ2bUlzDaKw8eIm1Cml3NUuY17lQTDMJuKHxp1JBd+39Q5CGrhF5KPj4SNUTa39VHyic1tEBWamt
8YNjc6oOS4ntzEgQJUExfUTLmrKeXIA5FZZR5GMl9hMeRCoh34y7/AEh5XAnBGVBsu1GK6g+qbvi
EG2WKkwzUI335kXkcfH42YpVgwHEvP2ibQpE/0h1nxR/2qqb9BtRf4cwcL7gZeaep8slS/uclRGY
Mq/M/PzvTHuOsgjRhiezKjda0a7/lLUUcgPIbgRjieDCI999v8AyK92yDHMWGNsPQ2e/5pry9fad
mPGalybkcWp37CwEyFjP+ZSvSqMPLC0KwnCpgHbFaygtxZJqdX011kevKTLwGs7q9KOefNM/bbOA
Qutz/KR9ATZNe51SBnyGG/1esJbm5FQP/8VtfLde6cyoLXz2zpH1qjD3D+awsk7fQnWpJj/nxjGD
5qEA7F0nwGi6AtbL+HKC520K0vX0MzySm3UHJFMYve8emt9ddFh6A2cc3Duzkq+xjh0qH33GU5+h
P6jRM9X6ze0DM3fr3tmQDiWq2NlZT7EhZu/FMG/04jCuhtK4yPooJTjf/ruP9p/dfBtUurjoKfnD
EA/sJlTY4wrM2BYmn0Meji+31zZ7GfCg4sIRs8v+TKhpWn2UsjSjQN7wFf3L1Tl0Fl7BWSuAXOik
0Oe6mg1NEoTacluBGMzDZdVJf1yV7bgzCG+D2+uZOw4GqxE0j0hTyG2GifEIB/h56ueDt02y88Gq
7b9vm5gZEvMIYv+1IX7DxbexzXMWwXGd+vZ3OG6YnPfFwJ+JlNWn8iHadpWYhHik+yVY+MLXRlks
kM/tJzspuAWhTAEM8f4XHKfx3NEe4tA7xa6oJqR70vtz4y14/tnNFA8dSteAzuTggY4N9IKtCwoW
2qh8fPTG/e2tFL9TquzQ+CSqJP1h3E5+wov+OCppE8KX40K1lVYby6v3aknpzLDrL32OpmnCSEmY
pQt1jpkE4Z1h6RPWtYW+9QnDKCCizwcvufUAncsKcZL17SXO7+G/SxSf8uKwKF07Ur/GUn/+pIa7
OP3rv/j7tq27ANBJ7mX4lGN2dmsVHldLP1CcA73ZLMSQs4eNQ4YLVAFoybAGJ+0rdAOxAN/WgCpX
Fb108cIqZl0sYfJ/jEhuXNdsZXAzjDQMBhubYtPAc41aBYJMa8ga0lX2MC4A6BdtSrcoa6g2KgrH
2/vgfB0/iJndcGc+uavkGdrdwNsvZcCzb+TFKmUSAzirR/j3sVivzYMBiUt4DLx8Vf1kan5lgDHU
u1XxAHwUhbfbx2RmrgOn9e8Gyy21uq0QtzlyDsXzjAQ3I+w5A63lvmA4IV4YwZw99A5wN9CdSIXK
qI3KVTKNQil5xineq7n6dysAjrdXNHssL2xIiTeZjUu3DiWDclS1nYXi072lWBoyridjIQCYXw7x
HNh2EimZmKpI0sqoYyGaoB6REdo7yww4IoiWPSHJDMVCm7EbCqDv3QSKRW2n2nyeJqAik+y0neLX
wATTjyKpWB6umNs9Bh2YQaORRXYq5YWGC+AcpTNcO5ChyiRARSY0HRau9dzGXVqRbnUZt51yVrFS
5gxH1cjmwmh1+xjMmqCEZYkKJ4VHsbEX/lVFMLxSG3SdT4X3AQ2p5yGz1v83E+InXJjoUxRi7USD
7yFBc3d8dJaGruZeI4txQ50vMcNpEaNDOaX9hFuACNL2vpoInE4FvOf1uOQGxDmSz5kga3SAF9JN
kYdqIHCso6w7p5CBRDulRYDk2YNhScSxQ/t9iaNg7uNQQ2WoBnjHNdx26iNjmPQW3GmJbD05a9sv
fJu5COLSguQFoqlE6Lvt/lmPset21tbcpJslcpPZmM/WmaXUeQM9V35ma6q+7ZA1wn2e1tamCMY7
IS7SPryiPgEEv9ygv/wtW0PEtbSJc4UOqMuZ7DWYaecniLt8cf4U24iBFWJb8MQomm/xPnyq1nAO
Mm1bVsHp51L5e6a9CAhVrJNih+2R1b03WdaV2lcWQ2TitWg+pjvRCOp2QuIgfTbW7k+6bMHtW6YL
ZyAfzQubngDKXywT0EWbNRo2R7KsMyTx0Eh8jHYxcfX3Y9Dddft8PeAW2+AM50q1RfCghdZx+lxW
qyJfaRFucgmSO+cmHd5NHew2RVDZLfOgnBqj4zcZbXpXImOMzHc4LY6fzXn/SzNSit4asdWce8wI
1nSlCYzgrYyFGudaTL4nKPIt7Lbw79Jmk8AAUtV40UwGS99vtq7VXYMyGu8No2duG6/MbjOkGmWX
H/mf00TzdFoqZVZYHyAGvWo1GEmXVp2dihMsJADqbf963HiPb/xufrcyzrDBl5tqq+erKGgelm7Q
1VcEVsDoDB5IBUaH63u/2D5qGzsJW6hi8/TDKabs0tt+Zx//NJfGjCjzAvWndXT1FKWoy/WVG1Mo
i8cg9ZT9sXZ849wvfLorp4oZ2qNw8lEoA9AgfbrMqNWOyRzqShBCDgq5UqMumLh2OWSWTG/zQECh
AQ2KFB4wvj2mCbqC4Mx0f2y0ANnkA/TQq8ahhGNNW6Q3UZZ8MI2flvIjS5T1cVyii7wOWaUfIUUP
lRciTn7mR6iH7v6fJNt5RAHsIKYXlojpZs4Il9wm/KI+oV3V6Y9hkrSnHKClWbd7b2y/RnD+utW4
pMp19dazKPhdeIOhNLgGoxQn25zUkdC4Pqr31nDIctMPm3JVoTR826HOWaKApKmImlB5kft7GdKT
mhcSUqJ1+8uwi68cR6iyou4DT8z+tq2ZM6lT+aOdSAfT9eQzSYul8NBjZVUWcqyNkm/CfmoXFnT9
KrF3zEhS8TeF8p2MhZoQrWSYhnBSEKEHxmZAVCRJtw7MmCv717TWRp4AFamABcNzZ4OKP/8TAcAV
y31inh0KLdhNamh+FQRDqYdEVrX+LzZR3GiqLaIfLF1sLzyFZehgJmbuDI3oVUeB/baJ2ZVQLSDw
E8BiuRtFu7vU0yjK/Nru15pyfBwz42NTGAvHYd4MSCsIZKjvyKwFdRsVba6SzVeecSjR9c0cNRgR
DLy9mtlTB5fs/5qRHITuJacWHD8JfFrtzhNiJ6q+YGLuEpHDUvmgdU0/WcrLyhPEI1OOCUhIdtqZ
mMO290Of08FbEkJaMqW/f6XcxuqVWucOJWERuytmAqN+45xDKzzU/0PalzXHjSPd/iJGcF9eudSm
XbJk2S8Mt2xzJ0iQBJdffw888d2uAhmFkedheibG0c4CmEgkMk+eQ7rMDdLKqlRJIWyVB/AjhQ9k
8dFf9NIEn6sHz6oyVA+DfEYOpVeqG2kZ6vfM+bqM6m1XVhK0+cYqgevlg84ozwJFJhh01V6LWwJx
xSaHZFWf6E8pJETsmf5YWkVGtLKxOgP8SXy6EsRzKxWWDC+ryjZhbEjH5blqyvxUUyP7DsgBCVpP
tf1+AQ3Lda/cMApgHrYTg0CmZ6vca8/yWKdWzMUecMaYNuxbWr+MHmIiWzDsVJm3UIlmn/dRjE+C
u8ACSSHyVMFH89Z1sz7FKguDwGHIE2NAHKjzY62PElMba+OKo6idYlN5bedybYk9z1Pn5RDpMqcH
0+kiiFwdW7ODHnF+1BcZA+Ma+oftA5bSBppIM1CA5r/nbC8tpzHBsAcklbnPQeYF6RcQMI5R++zx
EiHbOYH5ACnldxfgzoihz2R/VcJCsuh1J0/4FUKcMUY370cF+KkucvdLWIcGXmDgjf0OLwLa42ez
y0aQ6kPwNiJhpYQ23tUfY31UHosXaQeaH5CLzF34McInMFLgx9wMW0JDjobkhTwFoHze9a6j7OXT
pbxLc+IkZJrnWWrzL6Blgz+hEMuSl+vnZSOKn39jkQ0JWr7TpHjYXU9NAzrO/uAdrlv4cwKu7JlI
5AmsNMkzFybGoH3zDrzCXB261+Q7CjpAZeyXtwEUiSQEv9qp+pqfZCNeG0EP72iLEzuAbWwl5pJq
UEuaNQOACI/+1Byl9C0DepnIpo4ua2WV0S1rSIM4kQkeO6t0ZUAtsVNaAPGUpmv9pvbeFkV7Glow
ZpESVBLXN3crJOiABkFoBKPGKzFiMy4Ta2jiMmj0N6bmUc+msJ2+OoW90/LPNqTgjGgvo46NeG6t
JptH0yicOIctu2I/xgx9yt6kfxG/YQSfCd8An0wEj02s70ZacyPkEWNzfoVR37n4QO55QzPZc2Aj
U7owxr/lWYDL285p2IySb+4eY0jxsvku+3QVlu8aJv84BRg6veIdP7BssuoJwLtZe0q8G3vUJC6w
uYgzA8KNFyeF1QM4jBuvAgtqV1gR86AkYBNwEl13Npkl/udn2zV6xpxokIcI7HqByrfpp+WByIRZ
tgLS+X4J36TxFOoYFb6JPjdBn37p6F9EvHMDwq3WxkxX5xmryLnWAt5JVTaH1zdqMwacfRLhypoA
v+x7DrZUhr2eV5E+EF8t5wD3uiTdkVkS7qO6dUlpQJADofvr1D2VDaay9CenyiR2tuKMYYEqCQ18
UJOJqQfNlCpvRwtwL4i6tn3hTykJa1CJltMxwyDM9f3bcjTUPv7TXsfUjfiJGCj7XQpQolUhSy1J
uHBfGJr/0YzwmQyLGiodYKbk84j2Y6z0vq5KMKqytQhfCDpQLqZ/YSSGhkRdQhJXeyzyz87xIMic
bZiYJ2RFx8ZahxElnm7VPr6pAEu4/k347xRv8XMTQp6L6ZpG0xV4ADjRCj82lPfMyb95dfIRl91t
UtXxztNAVKTJ1Ia3XPzcsH4ZdTy71OqUu56HYimLn/qBHHQXUNVCNqq0bYnXKXnKu2IroKRMxqXB
LnYK2yfZFNHKuIUsxVLKGsIyS/zPzyJpUpOWjB3W1M/mbe8wqNG+lKUB2Y2/qJ7AM/5dk3CU9MV2
acM/m2NGhpkFCnkcVPJXBwntCgDZ+VPPuFxOBX1PrSaIQomXkkC1qwxkLqOhpwHIMTv3L6Irxu3Q
QEMDFaA3wRNNo3EwzIzPlJZq5cPxorj8AH3A7Bd6K7G1hpzyk3VmTPA+XcnGgTBu7NZ8Mj7A/RRU
EN+G/qaeA2HOO2u/zZ19KJ/GrwZkWqLrp27rNjw3L+ysbSkZpoCxs47xe+7vsvRvotPZ8rj9M0f0
ksqblBp/P1CZGCxize+WVEkwZLrkFSBbiJA76F2OtjtH6i9jHrZJHbr18fpWbV5RoKoAgyQwyaup
kaSh7piUsFBDvLDP61+4Q1x/iMud1tcfCe2+X7e3Gdj/tSciWasK3HSDCXuAmvotMCMY1wRrrcTK
9r79/1WJOFavSaGnxvfNqDF6phuBGTeSjVsDY/74+L82BB/3Jm1OcesjGoHbbLldjs2LpQXpLoMq
TuNrUXwDZCdgWrLOkGxtgnNjdrYCXS3sIiCH1tD5cy1zik0T/N0Hrl803cXubasahdumPNCq9DHO
xkhvzN11P9g2gecK/n5UukQYnbLEuhUX3ISSBVr7kyUyesLN2wJc5JjNQ9l9BejRJ6urrQ5vomn6
OmanIi99Ru9z8uP6Qni6I97wuPmQ5IHlec3wb4xp2kFyFw49WvMurxSALrx0UX5AAGt+6HSzfc2b
LKWYlIrjVHKFbAZazOLh/gA7IShwhTxJSVlRWQTjIGOQ3LPb9s0+5d/cN+0Qf/MARMs4B5rNfPWL
Ce5/WZHpzw0lrh39Bd7QAw/aas5mNFK0UHKsnXPIxvvsQE6QLgSw3wiGBzkz2VbsgMosKr8GZ0YS
rzCM0+ISbmdASG2WL/7ctnkfKFXnAQZUt5ojebhtNfOgoMIpJeA/6AQL0ZfliOquMfDBCTRHD1XU
/kLnJvD2LbQgA9m53lzdmTUhu3HSuHfsBtZ0XJn9b5rfNcU/1311+4Od2RDyGgBb1I5YsMF28Z43
tePQeOYBi3Mlt//IhpW2zsb5BgpPBVZhApFMDGdDKY4DZs06ZTw67X1ut6FtvCaqbPBLtofCcbD7
GlB6EwYpsijXvWE2xgdaye2/GfmBAMZYC+9RoiFwef0TKx8tK/3jF+UXcwlIvys1v3hCTRMSzmiO
YnqOlVH7Itdo3/ZJjLtinh0iGKgqXdpWK0ZyZ+K4gNvhDaJsYDaZd+SLETWB3NrWdoJannfVAYn0
xLLS2C6jAo0iHICxu2/ifFcN45ekTcPrbrkVqc/NCJ7fFQV1Kh2R2vDoF72ID3Wuf7docz+AJ+m6
qa0VgZwInWV0FDmW5HL7kgVzzPWAiJVhbm0szXBaHH+u3v83K+KCKo25I4UV2lthMv4zeGY0DDJ6
681Og+tBlZLzCa/HV9olz2YtxTSZjYI0yEgJa8c9LW3OiqnM8btqgTrZVSl5SlROuG1aY099Ymu1
EdFusH9YsdHgX6uKd7VKaRW2JGnGvbkgTfTR2WPk0A4aFGso8ZJj56JislsqpYmA3/ZkimwbXwZc
3Sgfa+hXr2fpjbQkY6ZgYGUx3goVVe35n6V3ousfZiMgcUJwFag4jiAVsVGlR7TUmWDEqpuDmqJF
UM2D4ut4FGNkGdzFylHNsv11oxupDuB+eHdx7VttRQo+9FatqDEwIU77NFQfziSbY1oj/fjY91n7
TnjbFbRYSl1LeFinx4qFBgC4sZ9Ar3jPCaTaL2M47jLIJGLg1sb/H1a1DzWF68vc+oDnP0LIh8FM
QOD1WKaXm1GuvVpqFYAgQWJlTTgprFUIvmB7mCq3w1rVvoAzk+6BgIqodcjXgpoRTv0QEBeEVnaf
PTqt+QFtxb9wVaAaMYmOtzsa7GJZT6+t0aAdJhqhafyUJdNrQccHVat31zd0DfbHC+PMjkjjnYyF
wWIKO86DfTKDKsp3aYjX8y0n9stALCxjFN5sOp1bFBxJm5a+1cY/o6KzG/TEpy1gfDz9Ic/OoTol
T82NfTu+eynIIKBwQwP5j9i8Xs9/hOBIzjA4bpXiR3DRlvyWAfpvRjX0dbK9/eLsx9sWaFlZu2tr
s/GWA/QIQBZOGCOkRlOPJ0RHcpwhD/3aqvO7oAV/6oc9gGnX+c1V4f8i4wOgUQP2CO8GQP2Ey4g5
U5MUBYAamOo4zRaIfd38ZOSxxI/4bSNk6RZnawYtGUpaq/myZs6aqmL8hUKNZIjmKQWhkKH16j+2
06FZNBfQT5Ic062YB0px1bCQpxsr/iK1pBXLDDyFCtpBmaYpvzekkZRveaojrAuTPQ6fmQObAZ4F
l3e5nhpFP7IZOBdbS4PFRHvFNor6YM39fqq6ozsWvjWTezOnskHZjS1FOZ8fTtTbUTcRzgnA25aV
4JUcYNoMQn0/F0xzd3UHStq/aLZdWBIOg5YXQz7zWYF4yILE2HUZiNon178eavhWiVsJKg+w+YOx
CEPwQlbpUcUs6xrrWdLhnTbLXonxQmjtl8Umh8yqvlw3t3FVYAoG5AIoRYJFUZzkaCjKUYsCmF/R
xaENkvYxNf15kfX4Npzwwozw/CD1QusuxY1Ue84PVs6PRANq+PpS1mQJNoghcREgYgBytSqgzURt
i4IP2mTV8k+qV4dpaX7mIE1IUmVvDM0uZeZNpdg/50mTHOytbQQ4GJ0eE9CkFaoWg386jR18NYB3
ocX0wy0GMPa+Sha4tYtow3IiYtSpV8SGLOlMEGXBCkgRLJ+rvrZupPyYTvoOBPOujy1NdrKxs40D
hgEMBA8eGnkT+PJsV1CWm3qIKwSzQUc/GdMi0DX2Tc3Sd4100pt2w/+h8WkAVwaaT3CXCue5b2wG
cDFOmXJYwFt60wOnkgbeP2nqW5h1O1hPiJPGG3kp72R37ub2otfwB1y7VkuyMEQByREM0vTWCIV5
27db++n6J9z0E4BcVa4TCY4CYTPrnBEw/wFsNXt0hy6K3/XfaKXsP28FlxhkmIDTBLZCCMcoLCjJ
SC3MXOJtgL7g7M5+jhz0f7MinGmbKDZLFlhxCPHR7PZLpNNL+vF5Kyho4fqCxg4iopBk2nnbx1ML
WKuapIE6f0mAuEvBjn3dypaTo22GCwxPbPwPwetS4gDfwr3OAENkl3R+Cf5HMjQI8J8PuJiX4whd
IILXcIq8YMnUTThOXVFlXJhxysO0M+N3w1lMCeBl7W0aeFTANMkZR0xkHpdH11GqiXruhJmYEsNz
JsRSzNpPHNmjZ31uOPyT808B1od5LWHzJlsxaruEmY5Pnc0GmHll7fstE8gF0aDTDBCjiRNFc21U
MUthYuizsK9/lpbks2wZMKA+xLMkFJDFI7MsDF0QaC0GanWYEx2yMrJZs7WLoSrLYe7QRnM5fP/y
Y+ChPeSaw3ep+sUwtmt0v4hJfSaT5fgzXXGZQcAQwNlclRKFKXF8tgNbW5FmDBjZ93mO6NEIW/RC
zGPWReNj/RVDiGF6UA+TGerP10/RRg380jTfg7NunFMuadrXMN1G3guMLwgMQZZAkpPswXQQWndL
UBdHVIn5g6UOZHNJGzW5yx8gRD6KC1LrSvyA/r2BLAFmvqAolfj6tHP2KMxB/e7T2TUMctwaLkYU
IMUqVqPQ2quVFulaOYa41tBwkL1N1jciTPDpI+Rn+KRiBGQtaVtIlCO5BjNY4n1FuwsioG7QKsC0
DpJMfqMuDb8BFR2iLfCGqxFPJFGTVfYEmRpUo8DWD3KKB+M5f9MCMAC//hdszTwIie6KsWiMJ6J/
gfgufLJEnbrCbrE8c68qEcVQRhraoXZSrB0ookNIL0g+2dZBNKGRwYdYAQQU57nm2p1N0FIgi/Jm
P4O891Qdmvl+tiVbuRF9UZaGZ6Dr5fKYf3kY5pS4uZZUHPzv+Xryq0c5GlhHyWr0zeVwiDqX11s/
XRWae3raYzl9yEL2Rd0vaO5HxQkc7PkDOyT76ZQ9VlDZMw9aRPcoPs6+6lsnPSxeZK66FUU53Al6
QBhRAuhaWLKV0TpN8VsMtwfn6OLnbSW5qbdOA+/08mcmKJ7EMNrrY63ZeKsHKvnokxtSv04UwmPF
rTWYElMbhQgUQUF9BqgoUrUVOHVW81lXpozPsaqBdgusaLcne97Ng5zRt+EBfAuyHdxymjOTYqGp
rdEFLmyYXLwl7Ml713VhCvJySaDml4146PCAAKMn6JawPME3CyNOzBpc5RhjuKdJm/jemAEaPyX7
PGkiQ2t25ThDSnkontQyD0YiLfJsHXsuEQrSSpQlVpAbr2pcg3o49m1UvVkd7qkOFdLkWGt7ZW8f
6n26v75mc8s5EV9UsC3Ce1awG3CpOBNjPLIV83usNF/SwSJ+oqP8GjvLneU91CO5VSBjp+bQObKe
ev2VGehJMAvjwcZOTSz4teI38xBo+G+ojwIP95s2yWFRXjq0WZVbov6MUy/KabYz1dsmq6JRHQON
sgPqS7Vv6reLCrnBkvnpkAYMtLhtp964+nPF0p2XGX6lDycv0ySJ4GZOwKsJSAv4TIlYVUgy1Z2V
GLs9B8aHTf32uX4wsZSv9sv87t3Noe5jLrl4SF/7z5dNoDMBZSKU+UFkiCmMy5igL8s8zRq2Pe5A
qmexAIxDAWgdJHFwY7wPdpC5ITnkgCcRKYHecWx0BEs0HBTcFfeFLCRKIaQ6NM/MAWdJP4Ms1Duk
lIVtxeDxJSS785AueeBRWRlnM3Zg9v0P8xeub3GshhXljAYXRqTVJ8iSZ375Tfvq3S9P7Dd9a56n
/Xyovl538M3s69ykfrnTGE8lqVPjwslv3SaYhsD8zY7QxNth+r0J6M0UFI8a9ZV99pGfhoNsbE/f
PNJnSxaif2wYFXDisD8G9l6ZMayNkkvYH7p3fPxvxT65dSJ2Q8HLqd1B8ud1AAYN2gyH69uwdR+e
7wIPA2c5KIRdCN5CfBdMyBnN38bW2xGQThua7NG4mSudm+LB/MwUWn6mSqDtEmjzTVyz0zxbgZVj
Pp2SWyP5lZg4VQkERFIHyLTnZTh0cSM52Vv3xflPEDLuBjDMolbwE3TUyVPnl2Jilkk6I7bR6sHh
+gO9QGVyzeI0VizOk4EP/KM8Qus26NzHIdtrDdjrmgmKZvCw11L/BeUzyVW1tUCU89Bk53oJK+yQ
g7rA4qIvGhT6sYKmaJ3f2ezjustseu65EWEX1aaJ7bSFkX43UL9qg/E3SMyd3XCnBMk+O5oP8S2N
lsi+MYIczBn3fdD8F/0W2VqFULk0eDpVXHy5xKho27l4q2fg0yui68vdNAOgEqcZgDyKKJqQVXk6
mlmOQ9nXfuc9KNOhrH5ct7Fu72oayoZ4GXFlX1MsqLiTMrpNigQDtP87p8E9W5e+AYaGVrWDzpz9
0ZMhhbcOPui2kU6AQBJwOb7ss9OIt3AF1HicBw5rg3zSI5LNt7P6kkrnoDePw7kpwV8QXQq8W2AK
tM0fnG6jBw2vT44EQtbs2/Wd3EhbUC5EwgKoCaqiYqrGXGajM87Hx+fxdtLGl1mV8dNs7BySIsAX
+DA0wFyC3yVVO5W6gpPdtRhpA6Qx9QvbfYdEuOoPtiMDj2/4H0b9McJiIR3D7KnwocpRYb1To9jW
WMZ719r30zB+X9xO5hBbKQEMYV5dQ7cNdGLChVS6i7IYDaqtxkNh++bTGM0RRNhqHyJLzwb182eo
wkofQVKzwg1ULnqZtDXMsnd6m//UweuoBHZo7Osf0BA+2DfVg2zOcnNLIX8AXknQca7ENQxipylL
UIagBAQ3LaCu6CPqri0JxluOwvknkEwhl0NZ4vKIDTUGyg0XMzqtO4dK+VR75X5JX5ZMD687/dZ6
UCID7pVXFFcMIvVsxn1bI5lTSuWgsXo3Oz+R9EmWs3WOQXr4rxmhhJ1nLfR+eM6YH9ntsK/2HzxH
yqHXLstKtjJwTvsJpAvKDsgKhfLfSInWDPwLmXhNgKbNO6b1DnAghI4uZG8V/kH2GIXWwzTyQmV3
fT+30lEdYnT4D2hNOVji8ssxfexaUqb/4Qjic78zH/zNguILhhKzMAnTW9mSeS9DeGNemBSC5Eh1
OwN6gG9uAsBCfxh36UE//MWLmUssQAeDhzCoIF6uzOo60y1j3DRaq30BvPklzcvORw35y/Ut3PJ9
3Jmo34L5CNPrwg4SRERt6WGH9ubzMFUvgExHMcFTUhs/DY3jOGKY8KBiBoChcMwW6Hwo4ABAZ2Wp
3mqnuiGa9pHbpQQ9uXXIzs0IcSqN89IqDZjJ3HeS/urnH7NsrmvTBxzONOshCq9kWQxQntTQ+uF3
Mp5cTtu3/lA6ID4vmq+pQ+7aGpoRSj29Igb8xfcCMYWHR6EKlg+RKqLWRkUZIUUbFGqs7TIlfXHL
asGLwyS+6YwyArKtzXQwMQ11dY7/FtGgmkn63nOREsxV7KvJb4rXrj6/XffBDUCOBv2LPxqx6I8i
t7p0doppl8Qz7DzQ996D/pt+cf4jzHwiRhA/WIF+KH8NNzLi+M21/WtVnBSxRs0tWgtWLavcjZ6+
K5vsgA6nLEjxPEOIGAaACADQg+KDT2pfrq7OwAMx2JBqMB7U/jbGlGalRt5NuYuPoEvGdBRaFw6j
KFYUO3ldeGOVBnp8qIdZyIFWabGZMNeoS5YHEJN9rYz5hQB/WNFacurWcQQ1NxSGAX1EY27VAnYT
asVKiesZOqTAWTDkyUvQDQyMqvbkHR2nSZNPP4lhErrlQA4gE1+1npjaeCPjaqSqogLa28blYe6L
e+QRyveWDeMiuVc3l3hmT7/8jq1lMnNZsMS5AcUFuur+xLJlhw5kF2Wl9XkGEywPAQKfDNoKK8gM
0Rdz0MA3GBSNN72NfWL6+lDGu8JbMA5EUtm7f3N5nIkcY8RgoRHTZVRZPBekxuD7NVL796Ra/V1r
Bdo0h+AU8Ibg+pnftAbGKoQx3gUSD4UaZ85Q6oBRglXHe8vAwgUQuFMnYFov4+qOUFsWyjYtwj1t
7qgwK6QqSs9mvDmAGS3rxjcr7xArRgF8p6uGo85kNOHrY4exFa6fgiohHvir1u5oO+li5XVwM+TG
G3jZ3yS55PopemFAZIZUFIoBJ8ilBE0MCNoABcZwAB7uh1NOfZgbMwgjAQb5DZmQvJV8u40KETrW
YC8E8xfOHjA0lychLrwBvNTYyjFIMYkQqm/WTY5ebAnpML9cfPUga4GuVwt4EJCFiJ/IcVav4HYe
2wkqbxWk2aejCdobJf2pFK+mQ04s745WJQPgbfRcsTQMYTgAi6NvKPYniVa7vQaB4UBbHrX4yXMe
unzy3TqLVPVX3S3BEh+c8blELKC6jM5w7T0wjjIGWqOIbytuyLK2vNhssdx2+q6TFzc2MSgsIZ3a
SJ4vjQjxLC/w8soIjDgv9Db+XRzGO7LP7thJAYocAhz0DvXF66d+y3MuFibchXPr1vmgM8Dif5u/
zYC+VK/L/RQMDK1z9qqEsgGh9d17uUYhGay8oUctE/YyYOaYEXiKGSxVs6vrGlItkurQxsPr0hr/
rOe1GmsqSTHCmg28XFfVgWeAsRr0IoP50qngr0OQc6wJJFjxrrJ/Xd9bvpTLNIMb99ClhL8CHSWU
O9oRtQ7q9KCF6pWTV2lBiXHB6ya2D8WZjdXL0s4H04IN926MnF27T/bGfgz/S5w2d8BrKxLCDDFT
Y8oXWIOe5w/ORa8EPc+VMH1yksPCN8qlFxsosjVAP69xyxnmrIfhbdqB1m6f7HIYTx8R4HblH4A4
VDrMMDui4TDezsfyafh0UoMfAT5YxFcH+CbxPVY1GELUKX5ERzLfm99ZovqOF4GGWXJ/bLrLmSF+
XZ75KpSiGqNxIdo5T5Xvlo+Z/XnOIFMHK6XDCQGADV8hdmxUVXoNt0Sy5N8WYIOyTA8arYuY7R3B
US6RLti4Inj/E6VS4NBxJwn+Tzs7Sc1pQr6UWU9ddULJOUqmGS3PKuxQqmVk3l8/DhtRGnM+gMeA
T89B117wT6VSusysGzhM6fp6DGrm6blkx+tGNojWkCb9YTsAxS3SeCFkVjYd7bmBqq1ymHbuXkcd
BSxnToj5yl0S6d+0vXWqOx8S0QGmzU4TCN/+m6mJDX8Brs/BYxAlR20lmka1sYDECvoHiTbvJmUI
F+3zrq9DVxK7iVb2uj7gWaw2kgRXT0/L06J+VF0dWUYcTEwqQLe5GCCNEcqAwVxNLIC9IqceyKUB
OXafyI/iAAREgEIx0M0BZn3DTDr5stHGxCPszCT/SWfnDff50pgNTHoH/cRuy8f6Nt4DkPDA/rGe
1WNxZD/ax+ZEHuTKExvv60vbwr1kIozGjMJ2flsf0VGDpswN+aVEw05/H2/tHfvOhbY8yZNw67IH
3gq6ZcgUMfkidkuGutOaxYOMtfkE0it+XXiRBWJ9Pg0c38iJybe+KsC0XDiHw/LFtBQktHihEpzH
REHZBq21Qtd2QCPareQeXD8lUHAENo7LeABxJZYdMf41LFmGR2czFuNzq6fmAYAH/Ya0ue0Po/15
8i2k6mAy4PMTJnAlQggAetuLswnkW8W8OIex15cdlFhHSVq/EUD56w+dUOCFPQDXLj10ZFYzl3hT
BKSxbpiBr5SohybvfGPZLx3zF5nK5Tp+AvSK5yZK4YAnowl0adAuxgQ08nhxJrEy+nYJXY9p+Yai
p2yebu0YQAkjpkAQA5QTK35Vr5w6Z7Chiqt2msqCpVWTdyV2k+froXprPaj04M2O7gyWJLww4yof
x6XCm1brGsD5i9EBNwJxzV/9lPSSDvn2kv61JSTvTDeS0syxpM6KbRJCGJ38RIHNUyVBedMOn2XG
GxYPZxFWWMXJSOZ+xq0K+eY+rIocOtG4Vtvo+t6tjxQ+kYHJWSipbzhfY85s7JeFj1UuUT0rE7S1
au9mjsfxuCRpKjG3uawzc0L2gwJqRt0aywIkT3scakV5zmKLyECZmx5xZkbw8HpCxk5VmGGDrWBU
bUxPdT4Xu7ZuZQ2DzRUhF0HpTeWodcH5tBnT1I6D1xyp+8YJGVPUxQcHXStJs7btOKDax+Adim7C
kpKCNV5V4UPNY7e894lLU7/KgS0LrzsE/3suk384BApD/2eHR6uz+7KcVDYmHbaOVCc9yXyraPbV
gjV19Qh4huFKHm+b60J01U2k3ei7CDG2tXJqZQ32b8QXu8OczLQrDGmTeHNVIOzDTBdyjxV+CnX2
rBxN3MQjA6sdxCVUv0HTP9I6Y287SemPdpt/uu+CnQSvPhiYXAjJi2GW9hNlGn+0LXROI6NCsmqW
SuIn4H+WXIwb/s6H1JBRuRgGWaGeyWCNC+G0tbY9H7y8vyvG9mZMMeR73Tk27CANdTHND1dfl9Qh
IFrlpB9B1JKMzl5TnMFPe3CdT/Hw+7qljdyJZ7z/muJ+c+aHNNfQtFU440foPSQleHKzQ7tHkuoD
+gE+evRdqkfdb/ZSLOlGSHSRW7jgkQDyeIUJxlmmuen0YDAi9d5pp9QvjeqrMbnRkpeNT7zhpU2n
B5Y80bndd+CGUtz6tTDZz3oi95xZJmxjybWz4b8uCmJwSSTpa4StA80QryrBDsLqh7Ipwyz7wJPL
N0wWDIUEab5RoLJcPneIARwwaawwIpDJKgl0fsDReOdSv3msThBIgTys1v7RgPlvCEm0dRIEm1ga
aC/QEV0lQWk5Z5ZNM1BeLPnetZLQUzs8+dX+oXfpwa0oSBa60FPUkMv+5fpDmmm7zhwDNo1RYsHb
HefY2g0UrJVOkl9sgOJd/DITBBZ4h4FnQohRM8hwbYykYXDdNP1lBhlDqfqePt0lk3XT9sZOcZHc
j9MdbWnk9dlTknUnvIK+eN6HWnsHN/nZdDmwDV2GNDXdOW37JTahROChz1aM4VCREG9sxWdpIwlC
G+eIz10gYUEexvNL4d6ogSi0bAY0Tpn5xk8riVA5xrRxkERKoIA86hUzNPdA7z9YkgtLalm4SZRM
p66HJlwQfydvCVgCKzRnI6hj+PRe3fXRHJan7EVWsRZCFBYKvApHJQAUAcbkP4+js7hhaJlCDQpm
2dlY7gvU8qHzmk9HmsOVr4co4ebilsBgjAwangFiAXFYB+yK1QgJPT0oTS9MxzaaTCqpFQunAibw
ivP4ScSZx5tZcLxpthdKq2kOOp3cAE31dUiqyKymH0Sv3+IFBRZqyXjuhfD3xyZ4+zEZgCo8Mg2h
uqKXoP1M6mYOCm28L7tp8RsVz0g0aKF/adpEsovr78Xt8FYUh1qv1Fp6ZmaG25pTkLPWdwl2MQWU
HQQ+n/tYAIfhBFmQewCqCUMCQpoWj2lVa+C3DVIDE1zoDN9qBpN8LXEpog398soCJZ3LphY2QF5w
o2NCPB+yLxrzZLew6Hh/7OATceYZA6Uh4UhnxFAGc9ZoQCvnJoH4OZTgJV9FdDxuArEY0Ecdf/+q
e81AoQOh6YUGbVbeUUc7Wo6yV8jcRVXd7zWKNAPiDhKjW+s6Nyrs3+KmM2ZqYRRUUc+ZlR+Mcnq+
7gZiqwCyFJcLE06UBhHIql1gwy20Yzv3b46RPKlMDYsaNAyYei+7neHdkHl50rPi5bp12QL5n5/F
JhZ3hOge39XiYLpzQDMZ9eymBQ/StVzPCdg67qJnFrKcpgCgzRQjEVmdBymJyV6LaSeb1uZB4OyV
8GcbeVEUpCrAw0BV59IOeFLbspwaGkC73ifpXdz2p6Y3j70NkLo5hwPtQm2UjUduHTDEWd6Yx9wN
MpNLqyaoWQsIMtOAZWBbr99xn0aVK2tBbu3huRXh3ootbZj7EVZ6VT2VIOLyGbgY/sLXz40IUXY2
rbnWUhjJu+HQlOzDKSpJHrdxhjmdomdjCBnprNgHaLNcp5VqtSDjII+mmxynoaf7dCTqjujGkz5h
NtJAT/66j4sFV+4aJuoWaPijbs5zj8uP5IBWzhisEpwpmCC0y5M9+03s67bvIeuYDh9gCPyotMd0
8Ytvw0t6kgEFN5wEo59c1gehHkFScJK0Mso+11wamIuLgXsWkvQ+qejh+jLFWxKrRDcclx46LSid
iHOm81hWCiWYB2qYdZ/V/WlwkvvRNUBo7jQSBeONwwYMEReDAxcIMg3h7mqISgwdjCcBBFDMoI2p
31fJDjPykcGcu8Ku7hVbeaU9k2U4W1vJB0FhFShd1NcuP2XR18CPtRngnXoy+MBsvbGJZj6pym+f
300+IQxoP+7oFeqSLnMys8xDYDSrU5aQt6afv6Aht6e1+f55Ux6+GwAGgLat5miBOUN1I9ZpgEJe
OGFTu0w5uOqLoxyvG+J+dhkieUlI427CqWrFqrhpTppTNt0QJJjwK7v0UOs/ets4JkoSaYVssGXt
jy5mj4GxQb0a7yiRCiS1UIDvnHIIFmLjTZhr7akdSQ/NRCMNLcUo99dXt3aNC3viZCmIn5bZ7AvM
LFa3c36/6Ps0+3ndhPiAQCS5tCG4H0S5FI2msBFaD9kzfTTCEp03JwDjgBfkaBcloQzkv479MAno
B/qK8I6Vx2uLV1Mb+scBeLVuynw8JG4SSZbFA6DgGMAW432NmjVCpZhgJ9mYOAnJBjDcogBVanuM
NO7qYTqYU30z6FOYJRAUxHMAoSS/U53miRbKW046yf5urpXzuiBYIvUVyZqU3FAUVcmHIAfjirek
Psaww+tr3fSSMxPCVUqTeIlBSYIJV5t90yv3Hz1rDtWCiYLrdtYREp/tzA7/87O0ZzKXEZUvbCkm
9PLZBDIRClzsobPHsCi+AczDChmJ8NbuoV7BmRqgAILa+aXJfMT1V2tKH2jFd8g+HByvkxwxiQVD
0CC2B+JkWp/AF6mThpXlPLDFZcH1nVsnCRhY+HcZhnDG6FQOrdPBiDH1kRunYQrafkcv7wb1+zgf
qyyXuP/WpwLBi4FbEyJ/Kzq+gWZDPFdeH0ydhvfe4rf11z772o9ugE43GDshmdnbkvKZWNL6E0rO
rQqO2BmK1ZVl3CMp0XbQffAgcrpjBxY4e4zt/CSD/2lZ+//YxAgNaORUFDJFmEIbT7RWbKzU6iri
zzlGI1i5nGpIUEjcfyv4o8r8f5YcwVPitJgKpoAkoViMr1NhHcrEO+GuvSHD+P8o+7LtuHEs21+p
le+s5kywV1c9kIx5kEKDZfmFy4MMjgBIgBO+/m6G81ZaIbWi80XLsqQAAQIHZ9hn783H++W9E/37
UBf7haeZh1IEJpUzO2rax9L3I2+8hsF9/339NiP79emyRKkJtDoUkOnIPdAdKF+AE/AOzZ5EzgK4
9MM1y/+/DDlz6SDVgsD60m9k3Jl6AzOj1soF2UwChe8nULB9Jh1U4FY2aC7y5BoW/t07DnqCM4Gj
9x59iO+P3gR9pNj9Et6MyfjQnIpkXJM9Oue+lrc0Hh/zm2tK4u+4JjiBfw0676ffzOXkTZ4K5peo
wvCTZedxFnTHtLFTqG/TbWW3y7+/aWApZ55cABLeMM0VKckCJTsVdwN/BC5+wUgPCtKg/vHxOO+d
g9CCJBvI0NDeeOkEeeVYZ4OhFPjQPCNSXpnUg2SRKobPvSRXwqv3zPMsKAuaFFCTvGkqG82mc9HI
AEPW3avsYBRX8qfXPv/CZHUgje8m4IvjOj2S7qaknz5erPdOMgj+gXSde8jeIN46HypJ2AMq1tZ3
fwDeDunZorqmevr+LP4a5WKrDSHarZnEKJmYFrUHm4Ft8PFE3tvNv0/k4uDaEAh3C42P7aVi9bLr
ssKEaTKgkSCYk50yS2XPxJuca6T01+Z28YYyc3RDe8LcQtk+5jY5Fa0arpj2SzDP+RZBfAlkgzf3
rV96aYRkhWKDwNmZIms5bsovoL4SUTDF4GuCJQyLSP/4eEEv2YLfjHkxMcuCrIVlY0yVuFsTTa4T
gJArfuJxGOdxek9v02j4oV7UKr2xE3N9DT18WQ369QAwweBOAxXRG4GG2gddcSaw9/tlfay+Kzcu
F+lGnaGobD0T5nhfmz5Gzj1Mrvms7xoRtF3NnEBov7q8BzgKSzm01zH2ABHO/NSGzoK3IjKca77X
u1cOakr/GepinW2zVz5DuiKmX8cEeJzpAG61hB7cyDgpHdHvRvJ3yyNzTPX7kBduK+TDGoHkBeQ1
PBWjutaaXxjcro830Pvv76+JuRcOifb71EihExb7hz6Rn1IS12JVdAuzieqDAu9ySGINeRhnZZB4
XNlr/+7jJ7jyEi/T/bQf0KdR4gEst/7WtWUTW22hotoPGfDZzFt+PNwlWey8YdHJOTdnEA+9Lpe5
tnyo9CAkblRpcS8CFB09QwODRRI/6r7NY6kbmjiTFkuRZn4WuYW4Vul7x57byPchXzMDmJEFeH2p
Qw45qBkFmrhoTlqNEUNW1v728TzfsXgYA4S00Gt34NFemFr0ZVhDiw4l0FYgImGPqXstL/reLFB2
QOYOecu3dZrJNcBQjFaaOFBz1cH3bxQLwdjdd1by9+cSQmULdWdM6A0d1zgVPUiUeoXcDKEruxJs
25TiGrjvvRUDrgWARZgyH/nQ12+lFaM2MiC4wFNkRaNlREZ6xVq/s9Xt30ewX49gsoooNo8Q5sUD
TVFtsi37FoUOFWXONYn2d1/Pb9O5SO5m9kRb18Fdy9ogMScXYAwa4aQvPn43lw0P5/OEHAx4JFBw
h8Gan+M3DxXqJKWqa1yt/RL542CpIWndJGDYA137/yHt805ZiMw5n/+MNy/yb+OVepK+22O8oQJJ
YAXMPIfIEujUR9FHownCW/0lBRJEVODzUte0D97dJL+NfnGsGisHrtDD6J3/rJ0HUj58vJzvvjVw
s2Ad53zTpWkgwtKioSCcG9HntbTzTzi+KPsHVXvlvb0zEDTf4RF7wI+BM/Rie3DGDa0sBp91qCdw
xDqPg9Ucaqv9+vGE3lkwABqg34RMp/O2T6vmYzX6NewCoMbbuhE3gb5WzH0nTwGwMbpqUQefK8YX
O7AU5mRwjSFC9cT6T377yVAoHLPvLe0TZP6jMq2vrN47s8KQs5QIXD0AWS9sxUCmMjcKDInsycGd
gpVPr7kc77wg1wEqAoJmqKG9QRGSUpV57VLkhTn0DZswNrMOUjnXKrnvD4MWU7ClzFjCi33gOaQy
e2mg3mN29b5HPXyVN4LcgN0qT/72VoCLaM21HgA/3iD7GDquvAKVVbCxfRP2wyiuXO3vTuW3z78w
r9VUVr4/7wNQGMJrassM4mvcBD119fnjmbxjyNFlAhoVXK2oc1/mi2Q7BKAMRFVOEDvdoEtoI6pK
LZlf/qya8O87SC56cWcVB+w3JDFfGzx3Cqn22VwC7Fc12zOUCYPATFLrykl9b/l+G+cyiUlJKjwG
juqYgv1x3Q3uvZ+OILuwyvXHq/c2UEJLCTIMkBoCaGWe2+sZmWBeITodGgB/0mSqAsRF3JxiRiVo
Gmr7K69YtwDuPUA0be5DWpzcTKwH8CQlJO2uQEHeHGU8CApm8OyRIEAd6MKip007IckvIaUSNN3B
Ed03lbXu6uMpv9kwMBVw52fySfDMv4HOWP1QMKByReznkIXPRrKeTB9UkKBlNa/Wdd/Yw/NgwImj
SQdMXJcbpvacVmkfhLNdFa5ae9zZQQ+OuGL6OTbebSiQQRhzFyEjrezo43m+2UPgN4dqL3g3cMqR
a79YzMLpzc53KhbnhojGgSIUewiuUsPNn/KqLBPMPf8B6EXQZ4W2mfkpfnMBtK+9cJDoHM9raOF0
+giM6DcoIS6yUgggDovpSt7i7R7BgC6Mo40MEjr2Lowk91PXrJsU3RE9CCMB9AKu1eJXjsU7a4dB
AAJAfAI4yCWbemFydJVIDKIHUkYWGw9MeZ9l3z59/I7emwzASLhWZhqDN5IVLAVsg4wBWp0se6WK
4ptTOPd/fwiUeVB1N1E8AwXy6xdUE0/IjAIBL2SNMrsI75kwqivXydszNWuUBQBuA7oHZp6LQWRd
aafNEIsbtbYWXd1t7b59rMLqruqsK9jMd94NaIfhu6MKAnjG5ZEiflZTBVZXsMTLXWOgf7AssshW
7G+PM78Y9LXj2IKJ+zI4JQbMHzcgw9dVLvjrzIUOnl2CPte/+34cIC5n+4CMIlbv4koZ6oAo6jng
k7BYZI7hAqIpVy7jt7sM2SCID5y7FWfc5estwDtZTTYD+2smzMdgBOtB0F8Lcd4CWAAenYN40EKj
GvAmli/RMCgNAn6adjSfh6HeeJl8cT1YPqv+NPXFrgQxZ6GtJ3fS7aJi9DawClCK0WXojZHnNHtd
NzcFq/KTXbCvAGJd2aNvVgEKDOhUnt8n2HveYE9sayr7elJFXCMLyNR+oteEG9/YQoyAau8MokHq
ESvxep07HXjKBPV2zJy8XjkGGp06lZiFtR0tJwcP6vi3HVPckvNao/Iyt2dcngWjKHx/EE2BkgRd
5zIFzekQXxXWuSTTAxQKcDWchrk52nvbB1KLoCs1zYuYPIp9u58gBlMl/U7sQBqQb7J1fVM9Bj8+
Phdvjvl8HixwfQHCg0rgJSCpL4XUdljk8RimUd67kd81iYlzch7mv76P/01f+O2vq0r++3/w/Xcu
pjanmbr49t+H/Dso+fhP9T/zn/3n117/0b9vxAu7V+3Lizp8FZe/+eoP8fl/jp98VV9ffbNgKlfT
qXtpp7sX2VXqPAiedP7N/+sP//Fy/pSHSbz864/vvGNq/jRox7I//vzR5se//gCj3m8rPn/+nz88
fq3xdxv1tZre/P7LV6nwp+SfQN+gCw/vHfEiqkJ//GN4mX/i/xPd8VBowzbHfkCBAqeM8VZl//rD
Df5pohsOrZEwm7A2syWTvJt/5Hj/nGXPILgGbwTtEaH7x/+f96s39Ncb+wfr6lsOBJicnwbn6C+f
A0I0GB0uACi0kdu3wXD6+pxxD1hU8HwBM8mdMCq958nmaVTSYQTpl/ajHuiaNnAeXHMZsIDHopYg
evH9VdC5TwRc4Mgy3rcu+kQH+iKb4qoM9cUDwrUEyR+8abTcIpIDjOn1AxYDRYNi7kzQ/enhBLl2
sQ4YEevCtKot/mHH3DYI8tUTWSAI22a8+C5Z1d3nTT1teF42yyDNoEuZTu62dnUaU3zIBliln7+9
8j+X9velPIeUvy3l3BOM84zMw0xCDwGyeSa/uW8VZIo65TU60uEonjkNnnU2jQfuS7nK2q7bFLQ9
TcLQCVfEf9Kp6e3Q5tbE7kCqJaHcXluZmS9054LWpmEnr6rW7oDUFoR7pi8tHda2eE7laJ/gOMg7
5YgHKhxvZ3UELF9FLfOVCqdvDexjVnXpRjaZ7a/SDObfMcDnTuRn8GD6DyPErZeBWR4CdyK7FA2K
y8ahNfKpLZDPgeEtUFofE7Ov+FaOwU9Dke7Wq/q6jRgB/N4A2OUesB0RNZVeqjRsT6pDbv3j9byo
TcDjxiYHaAFHBoYZsPmLN68NW1hqaAHeFMbN0BUkKksxJSE30KBHEF3labgpGlRlAGTd5633MGWs
WBcW9AjTwp9OAek+X3mm2SN+/Y4tgKbQ1+mjmXg+Oq/fcVO2Vp+zCf2VaBi4HVpj3EMW4hNyrOo4
KNM4sDGhlfbvYHN/6qYM4rbqpy81N5+Qub4me2C/ORywGsAsojt3vlNwWb5+nJblsutrNGqPyhSL
QGXZofaLYYmcV40sIX9WACbdOqo2+ygffBDku7Va5SNzN2PaiGebAGTmlLhV69LbcM98JsMQfnYB
9Yr6jn9Phevv1GhaMaF1ldS6sCPLLrNN17t8YdVTEKHoUO2g75dfcbQuoun59SOoBBAOhwps+3CI
X8+NNZAmbJC9iWQjPrmktRNhTR0alOg3rs14dMZ+zepueiTpV3cwyt2AnP6SOSqIwZjeJh+/+df+
yK+nmRttkOIBwyoM0uunCSf0WnNpYfywZmmU9dbCxhm9nUqzvnWt4hZEhu7m4zEvjTOckFkcHj1T
8wkANduFPzv1uihgbHgUQBbEALjgwJ2Gxqx3cRTV1Gm8RVdtshyFZjSl9fedbsNlbTv5Mq8+A2da
7yuwzZwa1/psW1m6ySwQO9U+uSZWcHaOfj8XeFJ7zrUBVIXWXRRnXi8Pm6ycIaAFyMhznmiZW1ED
P+1gQVhPMhRzI1MYctUMwnl0eZmA9DG98weVbouuezZMcJAztNLtOm0/kbTE7yNPpxclwYmStbPt
RM+PZt3ekb4bYeLltlVheTOK8VM4mvLo1bSMJrB2PU1uM16JKpAvxNO/mt1c1ULbBpof4fTi0n49
u3yw87F0IPZbtWW4MWwoxSqnva2UNHYqT8FtPgUPaW2ze2lwuidGShPkP17Q/22f5p+NIuf3lNnG
joNtL6FObiyGTBQL2arm1kzRrtA42X3J/Zdusot90OsgyaxUL+sWrFx5T06d15JFaPDPacjZ2vCL
L0M6yIeeBCtdjru0MsdHgIHZsti3I0GXTDCFa7eD6pEPfiO0oJnetgkCdl+nzjFFdgrk/TZfOvaA
e9Mry3VmNuDqwc1V+nREu//BqFO+55Riei5aVfqOOQ+1d7BC6jxWg4x708kOvO6gGjrbOOhFouSn
QUkqwRizFnLot8QfcDMJgNug6SM2zdh693IiD8Rg4bIyfei0NKHzZJrNAvjIPAL9v7qD1dQ3RSo2
IyAJa8GLMIEl4EfRmfwY2NPeLUGIC+kTc4miSbCgxdiuC2+0Izlk9EAZikNTO4SRicE3oPSFZHV+
0+Hm3oDEnR6EfRdaygG+EAYxF6VY8rYqEuGk7gYOdLbofLc49n3eLkhu8mU/bz5UYfjR0wPqxqV8
UEg9RTr1TUQ+tS+XlmuIrWoNe+0a7hRrlQ47MdmfDd9Jd3adGbuQ+eaycdMqsr0WVKfzl0YjRDVS
ODRjw7KkCIG+Esx8gVO2Zd4PWtIv3Fb8VIOhYVf7QN03ZTOoKLWDuAef2ie77W5kR80NsWEBEN87
hyxNTRw2lZTKfeG90zx3hBbQLlIUYi5woExuoGOr0njf+Bf6qeKSdfykimc5hPWDtIdu8cvAeFYN
oco8aE9sCpq1xyXqyp6d5KSxPlMCojOftfqkXOXilTfgXhbM3qo8dDYB+JmXgZqaGJ28PwChb09Q
8AgFq1bDvNEr7tY3odGu09TZ2Lrpn10XXosTKiOipmx2RdeLfZNP3wR3/B81axZVaRzOBwGRM72T
dJ1xXu6kWenViC2sLEES8+wIuUEe3Bg08JYA5nhr3luPBQUVlD1SFnOf1AuvMJcZTW81XmEZwVwN
25Kn3g68HUVEFMe5hNCkakzIQjNi7yGwiCy4C6U3NJS2a9Di6hjOKqza7MOd/7QBjONkkNRZWzTz
N00R+DvDF5/ysC/2nfD8JW9Sf8VN/Zlmrd62YKVcjRW2b27mdKsbr1s4IfXwa8EzKj/ezoeTCp3u
fT1/maBIvBzbwt/TlK2kcr3789im8v19bfcN9rDKV0YlBxQO/TbqUOpfpuX4YhEXR5pQP9YgNYDO
BWsfcacAeuFJH7AS/BWzWrA4gnN9O4TqBTCiIUlBI77Ih4InnBsmULIqXZ89BqQSobGgA/e+13VU
W4NeuZ5fHnSAHtHWBrwADZrAVdQ5LIol7bhvs61yuvqh7J36fsxvqEvDyCl7b3eeAe26+1B2y5aR
AeQLPVTakCO97UqAVbWXZp8YaGGiglvoNbG774UOsgjJQ7kqca0cRKN3HfPavbYZi6EqEMaUVmST
umgUFFZJQBd5cgKRrzirv1EoqTyFYnpuKDQwZDvddrIo99oQUBrL2iiTYbZouB62JNPHMDWro+bM
XBapKtDwbhZ3VMH37EK+lsag19CHSXehCrt1+p2iHrgRuQhutF9vU9GYQO8bX4q+n7MIAUuQKx9v
yinIl4PpJOk4QkcC6rN7aaZONIweQ9RlDc/nfyG9OHzypv6zlW8qE2JOjSLs6E5ZGv+6HgmT/lpR
aS2gkJMvfV33DwHUUWPHKR+Fmfd3OH3PgTdNy8ZW3srJLTDaBXazRJ8WX5te5keC9+munb8EFp+S
NjdFnHp+vewRI0dou7k1nfFb7rnjigoDebsxXYAIN9zg2Hi7vLG8nSMcgBvPF3wJ5nddG1uERmw1
oZqzMFBviUUxhgcnz6pIjgwCK0qsbGAcNmZe/mxqLba0QOXAAuLpaPJUJiVVd6XRf0IC1t7QYrC3
tKxhX8hI79zGo9HQOe2nNCi/pRKmXLU65p5gyx59ZJsMiJcoFW12D2KIhTmOW1ny/sEfpb/0tq32
vF1YgzwbZeHpS27cQKfhmPLutkWjzz6wZbaC/scYgQFp3HE7W7nnmCczLLk/R1yhjyaknJogmguG
W1mheaKw5NE2czAh9iVZ94qsw7Yrn8vaOA4+LuDCYTcmYoaVMJyjhzz7KcONmgRTwJddNYV719tN
ppUuwJclkjDtyRKVDG+XDuCzA9/jmIR1OC2hb1Tm3W3uselWw3FaEpOvC8LCFXqa8qTxWLYVuayW
iqRbGijnTiBOSipq9Yup4MMKtK1AtYt1hh5qr+whLzd/GRxwUjKVuuigrLKVtutx7YQiQ2syRBGC
gu80GYtDZVbQOy/zEPjJdjiAySaTezF/8cygjAnyoEtrIPLOo2Gw5GqdF0s0p2WJTHvnsS4EWddO
elMUCp5d2FirEh3kYMYJ6SMYQ3Q40GPBALKweHgzFLK/wbMFS6mEvrey/KY1gJPnINFE6+q3Ac5T
TOYlkqPvLPxAl/usCct9WwKm7WR610Cj8M7r3EXumtm9Nxgs0k0IMZPCRycD0LlLQerD4IkO+Q49
PJAmFVHdVtWysISR5JPT7s3MLzalaW9Gb8J3DWn3LfW+Z6ytjwoYGu3MxJ4Dp4kYpvakDfoI6ncU
TlEMvhMqGBZljQJj7bMySVnnSmRnWyuqwOWB0iNk9pyS7+z5Y9HlBxGNTqnVMEpjKz38hajTBtMD
aaKElY3HLO12ZUH4Ew700gc17V2amw9ho+qbNgWqhzsQXauKgp7q3ME+KJxHUg7WohJ34+iXJ20G
9x3N6uQcDfRVB2J1SuGsD2K4BZkPeJ0AeEw60RWLbmz0pxollCJHpHhjpb3+0RN4UzzYwreBw0sn
HddMsITPU3cYvZtmt7F3K1wDJIX7AwkUUoTsJtX9g5X1+SIrwAEOUI+8tZ0byqulgTTT0fcl7jtv
qhcihQyuBtufhYzJ3mrSYYloN42gjqvutEwNnL8hXxWu/kyK5gcJDLa02xC7qeeqWPV+6yIG1Unf
VFDeK3F0rd63HzXov1BwzR/HsfvsjOEdGRh7kPNtJLMMaRigzcPprjUzustzMkS2CeCN56b2pqN4
XR+Hc/aMOXwVRoAFA3VEZMwBTESzof06jAh95C8cC10LVp5vTU3sVd2N6g5RXpZUxvjFkdCdygyy
bZqsSHoiywUcRnlz/kKrYKE8l55k1347L3iW2862Eb63sYd2VVT6SrJjji5fP24wi0MESBGCaMe+
zGfZQ2NWKRkAmB4rSM25IT3YOk/Xsg7kgefp0e39/lgSQRfcncYr4PNzXf7V8EjEz+kNABpRygYJ
wOvVomkNOFTB2yi3avi7pQ9wOFyCkfc7J/D7nc5KEPClTpIr2j+OZQj+adt5mh2HfcloPks0TNHZ
L4MVyhI9uODKrMtxEyo3XBHDI7Erh2k7iP7HkMv6vpYSIUKf5stMmt5zG4S4d1oDboE2liQL3WsZ
rjcrjMobClX4iqLlTJz0eopEBBla6FMVlUKh+Ujk2TIPgbjJra6NhWm2azdrUGHihO6KPJTHoFs2
ZJVxsbRDHu77wNLrjvizvPcEoRVItB7NoOXHtMjJ6uPdewEwRSYaUkpoI0XdB5lplCgvMsWDMRZj
XRIdnT1KPeKmjCcDiSUSDnzRgXwsdubdagSyWbjMCGPPTIu/10b16ylmrsKZYcWduzleL1nWUQQT
oGiIgA+3os4oehWZICLL+4KcWihitNH5cih0CF5UZLaT1GmbrTfjTIjf/NCTXcFo5Oza8lxmBufl
QdM5NCnB6ELAHP76wXQIaVUGKxq1yJTtVW3tud2xIx1mCAbN77lVfe9QdVoYLAfnJgieNp0q+6gO
XIoWS4dfWSkk8THi7wcIDfAAl4K21QVL7Uwj+/qJKHgYfAkxl8guIL3G+epXjiGM0TEgEm9Mh21j
dXJFXWk+KyK+A0TS30tUnDfQQYJEEeQqOEUCzhTFVoGVZWtkstNR6HVrPRrJ4FXsxIrBOoRAwleV
B6k5CegFsnPhp4xV27JDcx01pL71U/6SS7/cNiO5l00rb9A/Xt+cU+D+FyjI82PBga0szx6CZ4BV
kygPYbvlH4usLNbnY3wOtEhvSIShOMsgB/z2K7n0yyfOiZWvcpDvnAIVPmNt7yqFtCy30gGx5o4w
hankuftQ+uHNOdPQalWdbPLZXPzKbmuWqUgYwnqggzktKgUKwnOQMlret3acwFvkKecxZ+UtF1pu
Uhaa+5T0VZQ3S9OS7tGev3AbUfWfsWifORs4bV4UINJYiFEhgd2OgKq0MpBJl/toEfGD8bvLfkpE
ZS9D3xcRGJvArBXW+Y7TUt30BLYPPbSbSnd8M0EK6wmL7iL+yktT3Z2nYhrhuiepvfXR276yPMQU
eeZ5Se54YkdUKO6cPv1ZpVItMy/lG2aANmMIzebOrEyk+XvPx2UTZMvKnSnKx+K5QVj0ohwrNssA
uNOpdmO3sPliJEN9aMP2DkD+6as7QcQbrmn4lI4gLKPgCnoYwpl7Y2TqNNWJMyImdpC+Xzi0nT5T
gJ4je7TKpan9LAZNAztNI1j+6OyTW4Q9TDVSH45u1llpIluE823D8YfH0KHUPTtBXTAEMQ+GvTOF
6gDp651TZc0uoHddbYy34E0b93ZmKtR4wnavVOcmOHJj7FjoHpkdgLIM6gcUgn5tm8Awl1bLnMc5
D75vfBCsmf6YkCILv5Q8h0dmfQ+FJXBcIYE7gjY/0rUzbNt8dFGa8IONa+cRSzWOsT8NG7ctjsyT
7SlHsqcN+yB2Js9NmoBjq2TOMrSVhUOChHbsNu33ZlZn6Zmmx/98B2Ft4DwLCUnGMAxv5dQjQOzH
4BMk5XAwbAKVb6tYnwcxDRu62Oizx0adTqU0h8VQ8RffcIK4THO680bn7hy5Dwh6t5mr4XIiTZwI
3RnL1qzcpevyr6GtWZJbhbFKnX5clJk5bLIG9BW68/RNW1s0+WVcNSf5AqQsT6Xjst1Esg0aHei+
hucTtdlQ4QBa9Xw+ZxZ67S16lvZPnhiOY+m2t2kBSpihsH/UqPvdZxUiZ3C20AXihlWlKu8eupy4
akPrR1N4Dwj83SMt8MXk+ZNPvXHvAXczWZN5lxq93PRWh6qV1dIFcFn5XpfVoZ+3QDuU4TIIW9yO
lp89EEfJXcDUJCLgU+QuT/2Yp6Xeji5weNoNnv/cCQ2aELVnhTE0VghmAqY/uyQ7Mb9bSHW2jvD2
PBy6DXRnDqog9S1unRo1gMGJraLD4aEaitO2hkivWam7jMo+NnyTJtodTmNH+eH8RbYNP1CEyygV
VvbG9Ov83mdxXfv9PboCAgSoxRhb801u1MjgOlJ4K9bRn3UXjAeUEO2NRZYegs/4HJkTjfLL+Vr2
FczEMJKV3xv9Er31Eu0eeHrwZz4UDYcw/PwdI8cyBYHBfGem/aZoSbpCR8T4CbDPrdAuyNjmdJge
UrlAxYtuNPJ02z4YqqX2kXsl/rFyxgm+qmktW6+V23N4XEOoWHUEvRJzMqzMJjtymdPcZqoGObK0
V+fBJSHGKsTbjhrH0XvHrFeaF7t8dl6ajJxMr3C3vmuDhT9UBZTsm4VvoABpAhYDs5V6EXPaAzFz
0OOoulmNKK4Bl+9PK1yOC5O65dGVPY479b56WtmPhUrrI+iTv+ogyHYtcA8RcuzBwcYZOTiW4S9t
s8D/TeBMBOFyuvPazloUYwe2h1TwTea2bI1WThk7yJEktqRin5WeTBTrpjVIiLykNY1sCU74KcG+
Lu4YDxCGnJ2Rs6c+Z3PyyjFuCwVGZZSXxLMIYNN024GUZgTpAsnoqvRGnIRGTTJS8KlRH3DuwaC8
TeEErprAY1uQKOzQkDl9gaq6AH1/tzaK0VwYPENzWF9+NZHfXoySGatKlJ+8IbUXpAydhAVFuWqo
XyUMVdUdUu43ZycpGwprnduNvZaDhJi31nt3cMuVizt2SYUgJ6cTRUSb4buDaP3EqaUWrY9A260q
EAeS1DzZSAEu+6pu9mEFkYtzhOnUZpmEKH5WE6m+Q4G8ij0+0vU5syEdAL7D+eYMRffZ9qHWFHii
TRRQlk+9+Zk243GUGQij+vobwS56qcaHqe8fWD2qr0ahjx37Ac1tMzYb1i7QpwEj4QC3U7g5k89q
muCMWJLdtoFcecAux54wUQjTox/PhHqf/c65m9ZFM6Z3tqhFLGhu6/XU+Dfnp+ow751VlFFGq3LZ
UqPdw7nlu8IWmPJgfg8gAbuVzhDuJAI3Lm1kY7q+2/W5SXdBL2KE68FC+i29nxRItXEH6GdW0Aea
RVbD6pM7Of0KNYc+JmFKkgC9yYuwX3denn+rp2Ft4qycJlzEuCaEbKBOhnvMrnq1qpuhi4r+OS29
/Ml05GYyUYhkg2XtDJeCIBzhRgxo80zM6/Zbi7sUqzR81TCFSKxa2cpmHtjLNaoycpqQ4rbk6VzQ
cVm2qUi+bdCSuzYHDnoYBzCPWLUc7kTYoCA0uD+rvjyAgxz3PMqNy1qk1IrsUaNnBUrzvl3zo/SL
epPbJu02OA719hwStJmL/AE84SUwBD7YRQw/Pscp1OTxlHUobsJZjTJrzG6mirQ3TLk7vOEVWLX5
U85pth9wMCNJoeTq+FN516Xh0whe6uepBhzeRVL4wQ6AvHb4+OiZyI+5TZjdc5E2pwba3cZPapmg
n2RwSFEsDdC/6nRQGuDD2lK5SM4pk6L6FPgMFJhTIJ7Bm2NHIOxjWyXRormoQZDZeFN2y0CXCX11
roHPDNJNX3f/j7AvW45Uh7b8IiKYJOCVKSdnOj1U2VUvCtdwQMwSEkJ8fS+ybvSN6Jd+yXDaJ07Z
CWjvvaaNXB3vYjp/BZIFagzWkDWNdEfKdj9M9P6r6UQBqOs+nDXszpogp7PmFVLtnPHdJ/PZWYz4
0QOAfvBvXmCrnG50vEaeiLMqWcxpqBscLm1UBYdWAPwI3fbHhqahRJfGsas3ag/N3tVMGneWq8X/
J9A/jMKdbv9/pok9xQssGYYvbNz8f8ALP+xbGXrKTRdsDsLmPD9c95EaDVY7hyfngXEtUm8Hx7P2
Qj2S0dgGJ5xk9nKdV6J/OQDFv296W1MTwZko+z68mXp1n0z06Tahk9m5r76UOxR1mHmrtz2ti1xE
PkxxGlWUlpXt1SXuXX4CNI5krZiq/PG285f/+QEGeg+duPquxVZhAPH6E62Z/xRq4ZQq6cPnqEcr
ypXfgnXoRTrO3fu0RvHRiHp4NyJpjm6dObA4psFeH7z9BbCuLdYoaouEgqHCzCNudkyWu99jvYgJ
2fRG+/onFpv9ZaTdpR7oUMMuEC+Brd1d31Nujhqv//uCndVQWVlXHJYd4gqSzZRKJ446JdBxDKdQ
2+h3YjxI2q0uA5hmTgzjeTZDkvpN6DaN2s4eqmWIssdUR5w4Obp2a9N2496aeusl4LI9PVCbAX8R
r3B+b8m2HBmd4wwqRO99RHrawWH2jhi4AAUEN2FiXD+TC1C0gfZffTuz2+PFCer5ypHVb1zEb7kd
sKv//XjAYn3Fwsjj4wQgon4SaM9PvUVC0pLYnyRu6KnfhQi0spBVjgVR0/yeIDTkHjaZ85tIV6aR
z+DvXgh0/UOTpI5Gku4IvcrxAeWBlQLSv177XvLLpIK/dtLb3dbN79agROnQ756jZK3/0ULAw29g
+vbBe/0+9mOdIaD3H0awrS691Y1+QUzyWphk6nM8ZViDFUl5juR6JMETwj+dn/MShUXUtSwPYVdO
kS/4HjXYWDcQ/knWeDq5SEUrQWkCR012u23D1ow24kPLNbrWJsJ90ydtCqFydHJ6vh1hrAJH9eA/
/1QJHf6he32rbenW1s1nDwvbamCy13nn0kdtq7Ie3fAtaSaEf8ik3Y0jSCQDU4aJOqehU2dMW7D4
tet/G8joZ1vD9AlUwq91Ve259s38jOh0libDdhhDZy6aRbcvQN83C3zXWXz7MUl9SBrknnpiWTGH
i2zwevJ7wRGZkuR/emObuPrfQIVd60EOzaKL6tRF/LnZ/w3eLc4ZB+IVQW5/YfE2Hy7lJ+ikT/+4
5NZs5m2K6efGV4i5au+/TgbuE60k9BRuf3RcREqmgxu5B7Um5oJ15M5R7l+B5HKO28wZtOl+lVVu
H18WWy8lzuz2lsj4qD3RFliBNV9cstiSOIq8oZudsrW1ODRHSV4sX4MPoiCjV9yivHnkQBz21jrM
+cDe88+odd6Sut9+ShJcVt7yb8y03plzTNCyRbwAqJb3McSou6HLeGazO9wdS/I9dmGDdOqvC3p7
GSx81R4YDUfx+K+H3H9/Yld/pPy+rnPy7iBIPOpzd5PzVmCtoy6N04C3Ab4I0rapX3XjxkesDgxz
uyUniECBU0OxVzikIoUvbZLCSOydadKNxzZG9LSJmYebzu5pXQtmbZbwsm0XCuS/j8u5EUMBvSAg
u05EaaeXAAKi40OF0S8BesbBqY5hONPziKyPAwk5dtruVbyTZTf86npS4DrYz7afIf2j5nvT7upQ
aVaspmrau445LR5wuo6Ed9x6EEls2h+21t6Tjax3wBLqkCTs4vDma1qleqXuMD9tA3mVbacPc6uj
VGOjLibNzdflv2I7i3lfQI8hacYzdn18xX3/KrBp5l9HEazCv43BqUL9yLa2SgpsqqjvkI1X927d
QCv4PQiv/S0PQkSIj8Ny8tpRQxdhgaAa9R7u94nrrENa9SHLoR+FqzJO6iOaVnG3EwCC1rWnWkbq
fQzILys0VpXEM3txZ1UI4ojCVcGAKWCSJzlAKjvOkF64gCIY+GaSrEfgOM2Naw3Vpmw/R6qqKyh9
Ds5DB7uHxPuuTBGEfPrwa1H6rY4LiaiaW93zKF9BvL4z8OHT1Hx7FPfHS2xBcYvoil+ivi7RvLzX
Va9TB4kRl9lPPjDQdCf7aOCwZQE2SwnlQ1jxg9WQ97VmLbQAq756tShUxBkwKO49EcBqeRQaN+/g
vhcpc3Aa+nv2fYK8Ak48iBWcdX7R3YY92wyE60ONU41v/uxMV7SqGYxK9nWwVXOunTZVyRqfO3Ru
qQ3rFUBGVb169gOrK0NoH0yV+zFEObSpniCgssXgxl0Rr60BlrSyY9xu3bNXO7k3L8EZE0eYE+xT
AdY9zWiNCMjBuWPZJMf2NXK8qBixiTwfQfylFbHObam6IY2QyZI1U+3fgJupp5Ah8qHFepElVtsX
+vdULsn8Q0Iyj6k2/m8dSYscd3e6NJC6MEgO6B8PpmiUvQi5EYEa3yFyc9P26tYT/0QRHnIPs9l5
RnzFJ3wMZdiAQ3AluzwAprV6SIEty+BXQU5gWPd3YRaE3WEAdVYdvTDaix8+YI+iEq9iXPu8dpsY
z4Qi5wX7PR+8j+5tUPCG4k+B3dc6XvytnbqmGFpny2g//5q9DXoPnzqiDAAVpWbX44at+5/fcXFW
qzknpDU3VCX1HEN0IpKKXh1ff28GfDSKzyOcWZ7/3BP6MM10Y+auvc1NR3gB4znIdwiXy3/zeQfa
DkP1nIcm8fOFmORs/fpteTzBBv0Mojk11q9XXB7Gvt2uj6+gsMEjKBW51LW6UExsH2s/l0LXtoxm
1pQge5JrvVGmTooQUa6ILrxDx3OY/Gq5gpqgt2TbgChV/s0m7ae/N9poyrZTNNQfwcBepsanCHxt
ZeHxsHnhezMcOapF+0y+LQY7UkVCmtfHy8wq7C1wvfvjnRI0xJk/fwq3jvIReY+FsY3CYA4WBbtO
iFf+ez804/Y8+/rnaKRC5zB/oBiwCKShSkARQyCPufkZeiXn+fGVEMxBvmeNdH1IEg5sw+AQIoLr
zcRoC0yfbBe5C+Jst835YJzPcRmqrFfcYUgwbu2VrvB4c565+1/rV8P4WiX1v1qP5wgkwwo/ODaO
5NNkENf1f6nCR0Wmtsq8ERUKBOejPRAMsqZ1ta9eN2Nvhe0gKhrvJmDBU6t99hIxFt098aaHiB+r
FUkidj9dpAdmLZrr/tyhbB3dqtlDu6AM95nu08cnOBjaH7yJWgg2C+uN7K/qMJU0eJpX69jXaNza
m+dU5T+xnCI03TrbvM0wc+ZoSd08nLf4iDBDmG7myC0riUV+UaLIy4pUjDRakxATkJec2mWqSog1
0h4xcIeVC3HcIFC5hVjsOXdNUhhXdHmonfYaKEQ9JVvzCYpoflFrRDJC0ZG60UDeAj2eXRbjFNuW
CbO5/dnsrP/jpR6CS6M0kK8N1ku3quhh9oNsSSLxYkJ3SwFEhtflw/PG6bsXs1wgHem5mrsDDXT9
ZvaBkFgYfPS2QeOHxdnPInFgoojBvMyMZw8tD9nLbAvoFW2e4mWVaO/yePGnUR4D354p8k3Per2N
cyXQD22wgAqmEow9O8mlfUAm/Bu0rOoMK1mT0kngGEBgblhI/CzFoH8LI8ce/8HWO9K5qEg91f/t
K7EuGnl9FyqcGNIH8ktDeXqRHgkvvY7Tye/dl8XrjpXz6nObHLiXgCoy2DSxv8yN/0Ww5Runpd/b
8yg6QJ7oAR83YNBDVuFbB7szaYyTBAmSR8i768KbSXhsNGro5BDx2sfcP0aLIEXQ0ow3yt42j9vb
46t4ckuOvglo2CrSx2HwePEogDnwJmPuRctXE9fiavRibsusfyRq694EihXaG/UatTheRNQ+d5KW
0dSys634n386y3bFkM/27gR6l75AZNuWz2oE2TtHtmz9CaCGpDqVg98U65KYopmr5R3cfX3RPnJt
3OELRoPwc2+tECgnnSwAU5WbBviPHzfNwUqGE3xYPwPlxnlHp+05cnpzgKvTQLKIH3LLSLbUGMyY
jDDwbtPywRzPzcZ488+Pt5A8XapZAlSegETC0bK+4lJemp3k3qrWAcqytXkgIHWvllBfEBj1MWCL
yftSs/Vo6mA6RKQPvsOo8aTczpQNjILXMRMepK0pjJ4lBKb1XwSvfZvGJPqZLOCRFQ+aS8Kr+VFH
L4pg8zFivINve1nFW2gkHm9bXUfHQABVDNDvhlxHPxLZemAzuXdbu2F52czyiynKix6zXtn47XCf
ZF+XiQ6D7PE2DoI3DlfjVbgQflmNYdhDP/y+NBXuqsXbUtUO0BMG2AHW78IZv+EXwLvbjezgziTC
4dCCxVoaPWeM2/B17frwFWqBT8euWLK4f2veKpIv0G6mXPfk3y8vCXYTdYP4n7djjOUtY+QUNhmQ
i8QJxuBQQZ+0OVBib1AwIWetQOA8UFvZYzaDTmz0CWIgQYi/M6XoC4pr9njH+619BwCerDbVUagO
dbLhyQCa9FwN/DeCUUbIKXCDzhPTZ7P5t81ul2j26Z+mpwVV/K/jDcsrjUFY92Jml7GXZxuM9Ztw
m+OcbEcs4/hrW9kAfdlROu4ZmiVoO3AuKu/guzgXHgd3taH8DDhsUgtYK32UTC4IeUJTM/wjMrtt
IU9rA43Oflxrbj8FwrmK0WCtISA9+7mG5mDJJG+mqt7J2ldXigE8w7ju/OjpqlKr7fI8SisxyLfQ
+DUYWUcQQkcu6r7oLCqGcn3+WVXrc2ed9ugZgwhU2iZPHsxJWZK08xcly5PoB/tNz3pISR2D2UE8
9qORAdAnX9B5D8/9gs91HhCbGlt1fpy1MDJgaiWdKuAN7SPEFP7vSwBSI5u8L6KVgwIOSA/P72HD
VtpvstPmaU0ima2EOy80wv/Ua8LyoTWu0I6hspXcDN6PDfhUXtPInF010/fQLGkXeYXErYVNZMmQ
wl4z/RfU8t1t6Pzmt/Od6hoyymWqX7gIl+PUiwBeNR7cBV9fJRjmYm6wkebxBHT7U4HoW3ENQeDo
oDooESzXjdLgDmt2eIdqs4Y+O0qZrftTiBr7iVQgkWzi9K+WcvjfWqyBv2qDUShFrrjI/GD+rda4
gqqsdrFFzQM44Xj1emLVB9+VclSJ9mmt47gYRyFSSzvvqbegeUTAPleMyankQ3cn3GCxB8P+o52f
p7y7dmqGGn2iIodj7aXuJ3WIHCEvRDgYL3eBUGeXKrc4lJtMAM9UDWUXbD2pc7RQwelBDkQQbeSB
DyPKhh0vpyjZSnjAhlSQNfl7VbMN83iRoqRNFD257nNk/ObVkUvWa295R+/tvtZyPFZV7F8fB7ON
mJMZRCYdAwj84F9ynx7N6jQP0ZGZ+AXgowHlw/truM9a+LzAvCJ9Bvay5I5bUee0t+3lH1LhznH7
YvbTZ0U9Oo12byPJGxye8igN8Gfb9Jeqj57C0IorRnf24lfecA+MSQfo0oBaODx7cPLYXDEd2aRe
+nGCo4Ub+dU1/DRqcN5cN9hiFS7fbDvpl2BDRXc01NK0DzKggeG9a9djr0V7bZYkuAf+XJJlW28Q
834OOjYXZ91g7GFD9DL4CMAibD7SAf6kZP/+QgE8gEA6Pf6rx7ewfBD7Dipw7ihbGpLkFdMvthS+
Kiw3YwmY9hCIddWJmwSvfoAyGbu9d+H+o3/iFP4LD9EU7USxO3any42Lfmu0AVZzPxDyHX5/kDGh
1eFtPxZTNJ84pqJtyrfeuh/Yi/Nja+CdR/aKvJFK1/AlyPHaQ79YbBCbFw+0VTfwGjCg33jMMi/R
tGSwEs27yW8VAhzwgDtucRsLIlCQDADtkpsFSasdutKHZL5eVH1sTPOTzYE8WUt5puqAnQTwrox1
AF6I6tAnUv4bcW/NKxuc+Am+vruCSPO8SmGuWNgIpCaISnyyX0MHrVEzd1v+AOjVND0/tI+OK2lq
vHCEthHNcOyF9ubuQTaM99UZbQ+MEFS/YDr6r27BozCIOA++P/3eWs97rurul3QAzESTV/8KBwt+
DbUR3Pv3Ab1nNrAIPpAWjkIErA2pRyTKCbZZpUDuEqRW19a5AtVmFMDL16iX5TZATZb1S3XuiQVm
Tn4t1JKyab3X0HAgezX4HUXB/dn6CQhRySxbjklSA/7xRng73fWgF2jEB+ztzuOx/oQYsk3CZ+Sx
7Bvt8ecHbgOnQStLIPj3JMClBAZPcWpPsyz80UTHHtN9tpCJFJuz8SJJ4LEJUSmYSezbYg0SzBxY
BYg/DYetn3jBGYLjgv6wkraD2YEDkao7g/Ux2HU7OB2GNP5VTyDAoTp/kVRucANFNLULOA/fBf8/
1v4PtKQQzmw40Gt5YYuFED5+jU+qV22hlPMJPgM6h9g/cnghTxVrwd5oDil6glABjO40cXIQzFWG
RHp8tOgpV7OAww3UmSHuoTC8Oc+dBKY4dH+8Cf3V1n6TLsDhAAAwYsv9FfTVb+zggvzV949kJftN
KVgB730LKkQX2sS5cKf1Drgp8zf1DVTrp1yHn3zNeqdxii7ALoi4wjI/tfye2d8hWV8Y17+rwPT7
kCEwTPIcd05/ruZn6rKxZJ0zAgFOhpPadp8Bc5ISA/Tf2jEF1tjlwtZHCfkbcJLh1nPsFuo+lVlZ
qTgAEqQQRJDltwQgK1zGm2P/a51wuiQs8nOA9oC0W4wx0l0v1HndmgimUA+enkEMLc7ZWKTS6UEk
Jp1B49hWaVjp19iP9DWqMQlCNzRm2BuODt72CDyH9P4yk2RE4mZiUmz1+Lbj7E+0b6dcgyWoAAPF
Ab0MTg3yJYbSY0qA8y4Jwu82LgHyY8fuwcd91nFWUJEAI0R8KWxefnKAGdkLWv8EXdIa90keIHYX
O3rkYXV/j2H8e3CkzSHboei6R1606MO2bYlyDvo/cmWfsghO4mAtBiwABf2L3cfxq5ybOXek89W4
fQFdHKZzFn2NtA9z4G1+FgsMiBoNl5ntn2SmpIDryksr6BngTwNeVc+NypsQGvCoag8Vd3eRZhyd
6XpE1s9FqgSqki1qT1W0fuu6QR1Xii52RGmAlmJKYCIZfJZA6sYPVW+enM3zDl1n/7KWpbYD3ggP
RVb5BOAmFg4AswzhBkcxpiQ01wGbPhBQkjhDXeK2wcZKsug7I/oU17tqvIefb4FdLaqrKQWPmOz5
GjUUe1DPAP16g6Ole0qa4aAcLdA6gZnxYRfS29imPBnczEMrkyto4CnB2sR2ura+ya0aIDS3c3sS
A8HRCWmFJ5w3O01PJuEnLubzXOF4mgSZUrjbXxX+YKhdcTL4QlYp8MijE+pnF2suz0F/gh4FIDps
qw189LOi8C+QqYz/jF7VA5tbcQYhxKjYBD4xQ0NbekCmNpf8IXE9l3BPzakFnImTKgDESJcgc2nb
FI4jji2L3tABirR2p98jpdBlGohZfCrvnv7OXK/O6haCE+V0N4gGf8au2a00/K57r4Gun+FyOmBS
vO6+QWeYhGmCTa7gk2wKR86fRMRbGcavw1S3abjV/VEbkq8alRVEyazFRU8k62iU2aEWp34NYE3r
MZEvoQtNf0NSIMZvDhxfEEY23+0MSeRShd0Je815KUFxFFpGH1DGR88E13yDgMVo0j7hig8HOjX/
TevSFRHlUDqLtURXlpySGFbZRiyigKoEFtLmEDYuzu8VCtRAR0+0Dd5qNgKq8obbrpzIwejrLCEz
klE0D3LINwJYyH8B9Llu3TiWUU2hMa10dXHRYqAwTEcnhnqeYM92NtTzYbB4XLfkta4B2LnmbLkr
rzD4IidUdc84s9xDiAvk+5uXupv548N0gZltbvNw9f92IKXzpoUyc3SGq08g7AMojRiu2lMltpj0
KfLcaKHELxZN4z77AMXTsKGO4F3TMLYi9Sw2qJsahA1G0x68yNBDpmsObgeUawQblPcwaqZT5MCe
uYD4Z9Wy7PsGK6wDkrpgzPADi0UFrA9obDVsQR5N6tYpPAQsHHCUjmWc6w3sAXX6BaUEQz3WJHtl
J4B8Vs0RO6exmpkR8NFtYfm45KyHeAkKGiQTc06vMLmJ6j9nhjaAWbTtFQ6kXBgk4QcT+PCaxSWS
oYpQJDStmk+XoxpL3zugAurUQqf2xqX6AXvecxTQT0Kq75BRT89J3CNkAjcO+uXcq5F8QdcXqJV+
uCB+U3CBvwKHIB24QvsakvZUV5S8NMvXgsMKIZPyq/eQr9rXVVrDo1hMfPk9GB/io2BFjdU77eFt
77wCnNEkvCDx8Npb7WDEMwsQa54abBwNGWSuK5dIWZbz9yiCfSZAgsfKnrcOq9poB045pJuf0wH6
YkDwPG+UGoom/BMsaDDQI7O83tQF0T9guVoUWRSSLg00FC26cv4SGcPRybwb1IlDWTk3iTH4CLNS
lw7Vd/zZl9B313JqMLpsAEWB2ukNI5wZ5IBLxP0csF2Sed4PikcUejAPFRoSAF+AMkHPAaPnShAc
smhcWtAIMA2TlAV1nwmB+mZnICHVqk5I7d6yPXsMkiyofR3+tLLkC3IeqPaowSeUSET8zk/9ggN1
7iooV74IRxMX00hiWP8dR/IDd/4b2P2u8KApgbC0hhvFuOFddir3Ofq0HvY8KAThJrXqp0GHdYgx
SQKXRBmFLCpYDIO+kd9pvCwZmyaBSLx+KEDFB+lgA1xK1ns3KOQhCRLv01YBFHKGYg3I3WvNJYBE
/n0Y5rFEmwqxePwFiVNRz3EeuOpPrWrc1ZhiHNnjJE7eYIuNMkjsnPM60TDFFsMnj3Y+OvG2TWfo
t6Bn0jSrZ2Rhx3PfpFj7M+NGmYDnj1uO0P/2yRlAUqoGJLaMQFZO0ym20Z9Fjj9csy4Fm8AQS20K
34Vm0sTaPxogi3AeqidYvJkFyMcS+qE0Cnloe5PHib4ujYGGSTgfZPnuhyN29wbuC0TrXhrisYem
upwiNAX1iB4CbsfvCFSgcEFOQ7oI+D2RTYI5tV5Mubb1p4eCy5vxbC16rRAWaXTvhd82r9PSqbQj
Lqh6GNMm5uCOdBDW3rvddHPsic8epHVjB2s5w7mI3q/mAn4Jf0TJVDHkpzY+YvEj2R+EENW85yHu
8Tl5Cavd6dv5B7DEP3dMqGPm9xTFKYN/dF38CqjxBsKVNLDcG/TirgOrm2AtGC4jrrKvsHm269pi
7ZrfnQsN5ug5HvyJcWmMS3PwXX7a0PolDNbqSfs3UBK83AZAfooFAPL7+YyJKUHftcD1PUVfbJgJ
wAwcpsRiF7Lj4pcd5Iv0q+/dQMXJd37XU+EsuVg6r3DnAZV1VTk8E0e1LB+TkM0BMDhar87ioYGp
GpKDCVkq8s0mfldyuHa4RPkOk3pAxuJ+s8T0TM3eUXfJfEEP7IQeyJMBVb2pMNbjStmsdwVM9GzK
w0a92wGBbF7kHWGLcEpIjKN0xe0ABcRRbut6gHQBT4AMSpBt7YmqA9n4H0VsdBRedAjF4uW1v8Bh
s+FZ8lqXHoVSJzhOdW4bHAXjRhH14hUjT9AhNZdlODcsYnjskTKEGnybIWcHekHKRPlBuQ52zFXo
X8AkAPhE+mxPAERJV2d6aLvjCqvPxtQft05e3ZHasht92GClOQVMfCJIAEBYAKtA5EdelthDsMEA
HjXzOXYikiO4Om0ARrTQWUGiL9WbIjhMgyEgWR+on10yOK8rODSO3Awa/Rr6OfnhRhAxKd5jFTTZ
Vy4pnbFekkPYVVHmE4ncA4oInQiYGgf9UjFGQRIwiSnI83MGW3O6DqtJ58FtD61zoaph5zbgSTY4
kGsRoOJKIXeCbkXAqEr56lVp7LK66KDB8+0AhBkSpbBfDgaXOEBGVjHIuC6pZti8G89nPfIujRE0
liG05j5GkJkIQ888CTe0aGOfj7ChLetHVSP+PenrpehxstaIGyn6af1KZl+koknkgSd/0WjVh36N
7oD8U9UtoE1Ga9KG98jKiL37jEP5EINJBzjsFBNZzvi4r3UbmYxo9hKvUCB2EsG0oSJ5rYoN6pM0
ZqZG+tQGgZDI4TtBbIAO/kwxsAuL0MAMlFe2QsIEcK0BnlijUUdKU0oqOZeLD7vvJglF1xEvuCqn
tnW/y44fYSnAZvGhDTJFkT+wTNA5pt0MEQpEgG3OvTbjIbTmBu7fXLXyZ1DD4ARC9Bk51fEB4lIB
jTDUG4Dv/RjPIxS0lZg/Bhg9SwwqUNg0APxgxC9mqIwdq/gxZDpbFAZVHfdgDPEFfH/rV01y5QHB
kRCydj0IjvEUMqR7rca74Qpux8UK6BSSbwSd30lis4mJ2K9o1qcJWTwFGGOSGWihd80mKJ9uhHCz
cwjUUHgbA0+4KLCC0GX8WZBFnAMBr0pfH3wz+AdJ/RzZOFU2biuGfZhn4OO3gH6v81xdBIIHC9cJ
h7uwT8KBz2wOa0ybqq1wpCGAoHKH4EnNw1AEcvo7quFlhBkI5wPIk2j4AW1fc5j49mPE2YLPjKa0
obuYGZfNn1Ezqgq3rHx1iL/lHOMcSiHOwNC1gD7rA8KYMO9HQVjAS1gGUXjUkAdf1bLW5R7BlfHe
u9jN4Ei/QH8YH6l2LOwq8ZZLDxvt51UCx/5qfQ+puQrQLA4IBdSE3vimTKamwVyqbSkb17wxLKx+
qrn9HmzEFtJ58Zz6p42Cl2hYNoCQdVuyuZHYWI/PiAe9B5+BD6k1DjU/huZLhL9bn5iXyaHfIO8L
Ls62vLnyk4cwXEcQXIHwhMRDLqDQHVbG6MNywWuUWJ2kEGktKfJhxxTiTIIjIQRhb2+rdvobGVwg
olactddEGUQ6dZGEATCy5kNC7Fug860P3YqpTUAWUsoQjSDM2EeEsN26tTYw5WL6jSofwQePeAFO
Dp6PS6k70KAGEWO9O9+hiYPgq8duQOK3Z1YvUZH08wZOe/0ph/EtwW+eGg6l0wIptEQifFp/dry3
RXUcs3nmPngB9e4iXeAGX/ERbCWHvK/+xidIMEiognLwXASvQDMqwqDQU1AKZPTYSawZdFevI9Do
QphfGySxRd3DTtoPw2UW+mi03p79Bk90QtALh/IV9A/cb/GcEoiO00XGWFMTm29cTrSIHKy2Wz14
6hA3k7tej8ISBXtfC9UDPKw5UHNoxfvg0qmvZmqjJ08iKZfJcmPraYaiP4M0XRTAAm5b7Xr5RKoz
1T6UVsOcu3SqzjzkEHhtNjWN+DHp+Xsou9J2Pp6OvtFlPMvnqBodtAf2hDN1Osxcf7Kl9o6j0/4C
kVudgTEHaVBBZrmYELI53yk2ovmbjugZMltkjCVunW4Roh9+aAQpnnW4/CZd81d3AZ6YRGNgWHXK
OvjW+fyeDCMpOgiei6Rz/3bGfwXMO+SY5lbMUhE03s0vCvl02QukwR+6EHjSBvF/rhA+Jqt6y4QB
krGFzXIm/4e5M2muG8my9F8p63UhGw7AMWx68eaRMymRGxgpUZhnwDH8+v4ARnVGqK0yLHdllsYM
iaL0Hh7gfv3ec77TJc9FTEeoSItqIxL6/HGt+Zto6ngEkFXpUbov7ag9O9V4GEUXsNIb8kByx10M
xrOb21a2o4adEUiJt6OVa8wgtBJilAtW7+xDaSYbg5rQsrrpqmfdAf6vSewavXCfkKoVB1DGPXoX
b+rSKfb+MNZMHmeGfdntazUVR6M1viOr6+j/VPpWmD8iRbCrGT2OTsK0KB5ekPf9LK2Qn5Foliz6
JFGL4dw2HgAlXUsHwX81ZWI9thPyz9Ebb8Ya286N2fDBdihZ1mHKZyQjgy61iZHc7D+Gqblpmayt
kh43QqtR/uWIarGbQWjCVr+y0/HQMtxd1aK995FHUD67Gxmn5ZqmcIkf4Kw7+btRpxenTC1EvOLa
KfmrCdME1UNya3dQ+ieDOBe6cbmf+ivwNLTrmMRBZ3gbskvVoELkTKlqzrdhQ+PL4dARJlVON8jf
0Xpr98HERFNG+UU66bVXT2UeYSHttfKgfOZrMpPo2Ivp1a7j8CozBB+iSykoeD5hCeBV3JZubLJw
ICDrau1zNI0XFWrGjvM3Li8cim7JgFdgR1iZ/OvIa66cIX2ExNwj3NZvoV8fgpQnn5ijpjjC0242
VaV1p7icG7PEKYz0htw2vehifO/0Uj91bv5OMwbWfkW3OBcj+I78BkndM4ho81DU8ZthFrBhuuFD
yTxb0//lKWi6l47gxYsb700ewxh+zDYfOoKG8unsNa2B7iT8RqfRANQIGsWPYB3UtOf3AO9+hWN1
NzGGrcSQnH0dNUKXOCWfo3Z29Ep909L6oJeWv+41lW9tK+JxwX/HIvmAzkpba13w3uu9dTDyAIci
+ytZKZpiuqfT0M5bqI36fSKVv2sSkynmmL5FUDYMqBBq5OSiyN8MfACCscO9WOXiLu7ydNtU0OtH
s7lqbXjbacUPC1E+5ziqSFfOzPLxZ+/rGAszttCRkda30Gnj22qVM4wJjNrY+xJbaznE/TrBErvp
pNrVzbAya6WOmYl2DIPlY+pk407rzW+QO0eQJf3AtrPuEk65HHRoknT9t1prXrU0T1bmZCqMW7QA
ScN+DDQeUyUAjItT2cDZmSRGEEWoIBv8z2YCg4bf9N71UQ3VZrQZag9khGkkGwlMALIf1SliCxtH
YdZt6zyHuqJH35QZnclgUAdpRBR8sSZY4+Zud6KiOzciB95BkdQyHT/7tbxpnU7nqnWK83yd0POp
ZvZAHXD4FXM4sv8exr5aA6PCHudr0WmY7Ie+iLVdZjnAd0pMNLGYHowiuqszfcMNH98nbv/YOvTh
uhEAdFc+4jvdFWP3ipOhuKApfbFxUA3Cvw65f83q4TEo0BbZlf/IeIODn/EeDfTfE0m9rd6rJqQ/
5Yv80n1XQucwj4s0DSNOA21A3Jo7DisnapJLoSq0nCqJNyBg2F457bJej5+VLza6EZuXDnW2HOo3
4Y30zhv+YBYDclPC/5nXUXPuY66UN0FjSWqmBhFhQReR+snXFy7xqmXksw1Gf9p3WfCjcOO55gt/
mnjQ91YUNkidvJ1muYQRC2rknDR5FOsc5xhl9rI+TGXDJ59k+8TkzI8UECjsR22i3aslmzwkcMfX
72xDz9d5YbzF3edAE2DVB7q4Nt3IZuqEcoXY+GMw1S/Q+1BkRkSn+c8xaBAGQOQHfmF/jz0O3Imo
Vr3J8UGl5lsemi58Ov8oKsZMhEzQVaQPW45UgUm8L7RG7PEpGjxNcPOQbGyj3goPBmILHEvxFllr
tyZk9KlWBipol+N4kOsbFdACDlS8M7uhoQ/c64cypZSaMOHqqAJWU08LkYe0t9jn0NNoGyzxhsu5
GFG2e0iQC5VTa22b2vxsmTZAy/8YOFquJr3ZUsCntx09UsYVihp/Co6q1Gl1IQbiyGWGazpVdOkH
NozalCt3kIjQ8xfTDF6IxrIvcfUNPij2J0Php1fZs69NbPiayWmvM9Dbu4LDfdmdHD3+bEM/PWVF
/s7J7sWdnOiIZBbogWoeGs+t9jWN7IgoBMJ/XfqTFo0h9T5aCtsEK7pMh+d+RKNkfIay/ck1Fxsn
ph0eR0H1VqJlNgbf57DV1BuccnuCnuV9auUbLZx2UQdJYyr3jJSgdpKwteWFvkmH4YUpvW8ey1Ud
zcdtJFqG9ise0OC05QnnTsc6MI8U7KY+0n17dSHks7pyLu6qcasGbjydQ5hONzCUnbVzbGoklsoU
yldSWVdTUhZYKXbLiebQjjPumz+2cOLat4gkki3qQFogEuiYP3C+prwDrBfE7o75LzsNECCwJFv4
psWmkQVbh/IZJmrWJYl7Lm1lRJuoIYPRpUmiRk5WXmg9Tp5KT64YvnVuGG2DpDjRT0s3VYaIo1J0
zx171/ijfa0Zbp1p9WwUYq2tEAKlXLPX9b68QuJiOtZtphA1tZOiIKuaqV4rwVojw/Q5UnROwCWd
5nwqW0+ZvQ05iCCJIcsPDxOH+LVOvWsMHafVGEaDp1w0AxNsNmwZR63mrm8KNiQtoklArDWNMAa5
a6cvboRJq4CaaFi3RnhN8PlsTfVhkB86K+gyHE+C4K2CJrxdjpyERPhQkQnJZNffqQrnQkvJGOmZ
4FTf7K0ik+vESJj8y29l2APTQ+dtmgibsUwemXvgm5hmJ6r9mNdWsZZueoRrhSVyDdmvWoMM/OzQ
xHv9q8/pwtOd7Cgy+9EICw8phqCpSvHR+NizGRaUHxVH/DH63up1v63csWaKy40YsJzoiuJUucg5
tH5cg7ncZqHFBgAlYeUL9P0+lnpf0p8nvkCuu4LOej8JoBJ9MXL4ovgEEsI/x2rAJE2tEuZya7BG
tAXakL/R5cTWjOY9nRGUdnbAwbn7liGfLKSfPNRFeuhl223JI6TyKd3jQAOAg7xHqQYMiyUt2Xfp
WzlxV8a+8UqCQnby5t7g3Eax6xFnR18ViLtckwkp9qvS0GnoFVcIPlgi4MFuXCdZcditNg4csA3X
/ejmWoTNUhHtOxHA1EhjzSR81dWQQwlW40hMwD1zQjqESbp24bpsx4K/yXG4BhhIJOudfNDw+no1
e6w73OR2gDRIp1HeomyJ4gknaTv8yPx0OHgZuTBWwTS/sb4hvECzCWf/SvMG0oZJVtaQVcW6ZTCX
tfTJe7vON57Mf8Q40PXK1aEYjOCl0LR2ER++O0+NUAjkV3Tkm8ocSX6TSU7XDi8/B2kCYDJ533nR
t37WJ1vu/WRoBSa4Peqoey+w/Hs7NZlkp9PVTtxLM2jrQpfF2ZbaDASrfqVeP61xJ/NAOVN2ziDa
ZEFOS9jT3gNAp/sKuNLKwxaMK3KG9kfTWQb+g26A5hMAy4ax0qj/nYhukD+jEgUFROlDPvUoInTn
xFyzWKEcX01e0h17aC4ypIdWBy5i5im3Vk72McAL2PrQ3jkI6Q103WiVaT59TSwnGVL3/UgNLKmT
4U3UeC3h1bTKcC+dXzK7IGtlkPUTApyzsAN7M01gwgAeOocCRBj3jXsau2YGtYwrLy7uyyq0N1pO
qR20xpttYCGPH9xO03aUOHLHKreqFQTcztQ3w1BOu1kC547uM/txccQmBYGhMhnTefV5YkUwW4pg
EcjhGEXJXo3jJ0e5dDXZ3LWcTjStGS5ePpKsIOxtpcatVXMGUUo224w9uMUVdRqVuPGastolKn8y
K/tqmu50UxMlgnOgT9b0II9ZHIJE18aMsDcWUp2+R9CaD11YQcooZbJDGUDGunOuLDKBUBhuyVS1
TngXeRSGxN+6/XCwVP+hdxlCzLIo0DDZt7QcqTfpGWyyQWy2zLOny8SgbUoyc0cZjHYCokprx+Zh
ek5z/a3HEfTozxaRIfkIvTS7BXx2Uyc/hrS/o1WhLqVNCwnIPSapIcViQ1MH8c2pAJy9q6Rj0TMP
v8dgb5gYvvYgMZHYNtjAsdiSlWL/YqAmaXiEt5Yc/L3dmgG0GvFMJNw1ibOrMP0SBaeubdA13wcY
f6I4qs9WRq801cWL6vU1EXIzUlB9dlGT7ZCGaGwSvKnmFe4MihQTPbWqiXxl0tOwRk82t3CUckj3
wDcHPEuHalY12pOJYIFmddcUW6ManxpyNThLUJckOecAv0zXISYGI5OocQiCKgsMXEEgC1iD05Mf
hMB5QSrCnw1bHdxtSUfSxbJjBbRnUOzteozw7EARx+cAB0H6aeWes0bJ9aYVRbvxJ7GTYKw4EAdP
OGdRlqepxY6PW1xXW1xeNZD8XtpyFyBPdUMGDcJp9L2MMAz47onB2y6dxfsjg4427O9FoeEP1E2E
I4HnnMzioQYR47T7xEGEhvbizUuUtnKnysK7qG9yhTJdN8WsBI4vMRWVa5s7c/iVJvR/je5RD2oG
wtzOQ1VzqNLN4D6xdfoPt6kWj3tacRcd4ctKeFq5iRDE7rLmoXTzke5fFK2Eb5+wMvs7TBMrvxP5
oRByhyfFPlhTsGVAY23MTKcBYI5bOe/ddpepC8Fnw3qwtW0Rg+d24POjJ+yhyYyZlm0NzUk24eCs
Cg69TM6QeKgPGIezQbYttt6Ir4WCc48Ljhyt0hqjU5S2YGqYILtqSnfOCSJPc66k/iJoM0K2DJD4
UA0qvGMXnGwvnk1lxBKy8zz8/LWg31yr4n5o1bWvDeTslA8lTSgkwOE180NvE3Bqh99AG2MgzRVg
qjabSGjoVytrcLSDpsSbmtYieuxpvgf8MJ1vevpFJoDNclhpqLLSQVM3AT3H06CXD2aQ7RVOUha8
2jsPRXsnRMvx1CxbrNTOK+V0hfrkUiV4Nuw0gY8AovhaIW1d1aO60cpOngLLwpltt9cS79vOie8M
7U7IENqjTp/NbNyDSe20mkot4MDo6ljcgAHLoRz5O1xvt3AuCr1HqlWHwR0mX7lCkoHKz4NAMRv7
IAXxcaCKQ5oEX2fghjOHCVRvCIqskEF7u+C4iG9l7yKBdkUHz6vw7ENBts+OZmo0YjQOQIh7zcqx
D66ZBatcOmrP4QmVpYOUM2PYT9PladGFipylC5KQtQd/ji4l9M4hSvp1gEKcAT4tveWPUR0mZ1TA
7mrxd8+9q5m33MY9t+HU4KiLkD6jVXtGngSAFrxrg3mKpiAMea4ilVkUbzFVxazPXvBU1O5cuaiP
AcSQpbl7nTr3nn2ruUeDbdBkC9kvCQJdLxfClD0t1wkpINJXOJEI1hNkzXY3XJPI3U4IpI41itfn
JsdmN5XWapBQKwofm2UQQjcIkfI+A1DhPDDpD0rlD14H0szQ1Hr5l4Uk3qquG3Uh6NJl50iwZaow
f1LeO2pmCs+haPYLdYC6OdoAPJHbkB8R+H+omhnPVJ75rS6CGq2jgeU6JuVk+cRsomFPEPnv5NCP
l0WSCqvEWi8ouR4JBCEeZrDD65gBS2ppfKPzvQUmYd1iZ683PlQWrEJjhNJRoKdURmysjUr++MKv
ZVZrPdmUzHMrl0qHah5nMWQ/mqUdaBXPwStWISkDVTu7aJYv+USTJ2zNvejqu4lZyuPg7ZuBoTMR
gdoB6vZRJ4TkoWAIvCaoghmmhi3Yzp3r8vNdikTAM50XOeBZDNAhmVq6d6hxFC327UKOcUaYRuRT
wmoHWLS8WyUnH6ZJwT9jDJgPRxU/Y+aEFBYmiEwXfq+uMGKC4sCPy0ZNTZrKTUz760A99ZkX1BAw
PdjKCjJCA41ci8CV8aVX6VPflD0mVq/BYYcRJ3Ew+fHwmGxgDaa5unpijXy1Gl0/ygERFTIQ76nJ
j/Vss+uAZy/ZKBnRLtukC3wKJFDsNGnKVZk5I+Lp5Cr0ZthYmB/OVuGApx0Hfx21rI89ejhNFfLn
kJo43ejvdqCsRjLhdilG4Y0Q+edMADmXs68RAw7ciGmM0YiGwxWw+D5syugGlSLq0xAevz2lyUNv
ubsxFnCOJudRLCbKJqtuc37V1KhyCz+H6GNMa0eX9Ufn0yNGrRDe52IwkVnx0cU245YhaqfvQ0zF
l/V3eajK5xE6FRdpCK5J/p22cH/tZ2B+auQ+MtjubuidV920OMF0Q5mtuy+GSCOyS+mP411cUWbX
U4DpJhvP2N2b+9qiWFzoSSK0O6R6BcraNAt2Vo7YiqXHPmfTT43f3464JTHocnch4Xh0IAFswtAr
Xoyi2Pi+Ku4MIyngymdsSK1yIMvEs8UdnyoaO8bYVukeNC1AMjtPug3ZmjhG+/EOFj/jDHz1Cx4m
Usip7DC+ijRWYp0tRBZ23+iMXK2+GEwW1hH4sU3d6u90m7LTGJoD4Svl8wJYd8YI5GNqWje1X03s
Xc6dJnPWAVOk57Gp135O82YcQ+SPTWxhDOsFLVOl0w1/rbuB82PcwaWBBdSjTFxFYMd2aQqIGR/c
KXGIdSg8L91ZAiB0YIX12gq8+CRzSuKWBfjOZF48e6CXi4o0YVuW8cQbdJB84mtYbIl1COPApN+8
LngAD+7YqwNK3Ixj8qwUtLLx0tCrCmdYVwApS5jObT+bdUGThzvfxO3cO5qx1dOQg/b8kfhhg2E9
oSvPn8MbwuD2RtNCb5fPeEysIGKwy2uOU3zX1T6T5LE/FZYUq4XVS2HnrfK+zx+0uHZ2eYMu758/
Hej6B7gD57buGHtweE4PqRm+IzU/Jtjeo6Go9xZdyO1QCHDwwMBv+I1d4lXnBVddzXETeUTDJsuP
kS5firDdLXiu2kJhvxDphixDGdFO87oRPg65Ua88KDjLgoihEvRFnu7sJkU6UHL8IZaCQ3Lh0rPC
4NkPwRdKrci2Vab0y7LZFpH1Q3ahguQR95d2/tLpeKCgcYtD3NwyGrmwSc/r+399ydxXxyj027Iv
Hnp6CdRLfMuy/R9lD1Jo+dVkxjnFe9/tugMngvG76bs1busWOULJTSBHy3zQ8mZbtbV6y1tqXMSE
5jUosuiChoFvKBoaEtEadc9LK5AguMP4XRpnW4XeMXc6fz0FWfw97RxGtbbGyaK2BU2JOaIlVT+U
75qvkVNdlP59qPzoE6INOg5Bi/qLGtQUEp6a/xnoIWYLGwcA6TYvmgZDHCnKKz1e5VS4aqoh2IkE
FYCF1HBhyLQIBFaCzrppV92MdzSe5Shekiwzr3X0siy0vu+lkNSa704d62vWFO92KH1eBAGJ0BTl
gwHGok+sLThgNv2+yq+Iyu5h0msbywx4czO9UxP+W48F5ITj0T+QLj9tF3SCCvq7YTa5xfFYHkfN
CZ/z0XsYgbDfjASoP3eRoMvmxADd52+asx9OsqO3Q0WpPrFwt1KLzy5q82sxJCW9N1z9UwO8WVPg
RktfoKh1iE1p03rY93Gf3Dcli3Fj0dEd2emO8SgfvthocQ8BIAhmvEq6RyICjdunRRBV6jaqscpr
Ar3BbN+Zcv38teFXrvJQtjOswuintbyUwdRxRYvd14eDX6rgUMxnvU6ATKS5g2sbNGSTd88xTUdU
boN2HkIcK2h/m0tgwZKMkuuynmhBPkCjcywcKyAINaqQVcaDclgA7dPoTUf6FBwcOkaMTlJFH+AM
7h1WrEuFaXClt7V71PWk2va9Ax0F2/k2KOrhWqW/lgonY1/j+Ar3yehbZ5ekIjl/7e9F4ox3hVu+
KEt69G9ZjUILYyCCj2prxuKhJH3nxjVi6yFm9jrZJVEkujVSlgYGzZruaHs105rW9PEyjA69x9E/
clPW684jszTCYLJheHzSUVTdtn7BXHwGnjNLcu+/XgKiQg29jyoPphOU30bEgbPYDqxLU5YnLZ4z
VVC5nuzQevHJQd2LiLkj2gCYeHCFSpT2B6+p4wNbLI0nYEZcy/mHiFq5IzlmDlko7m0NI1qW+AhL
WP7xEaOlqrMfFjSCtumKp6DWr0gAbXpANr+igF9rOOOf8p6zlRZb2NzK5hLbeXWL640zA48Da8n4
HY83HLb5PTm4qjqlcVjD7r6jWyAuZWFvekOvLws3ppPlH0ifLySZacT6yuqDbJ32qJiZ8DO+kRWd
vZJomtD60TAS4LHaLpDfhImQ2ZrWvQpKsAWZPCLzuYnTsFwvGBmhYusuUCGqV5R+aN1/ARTh6eA/
ehnucU2Dqajl7fJSBE32cq/wrbGs+to27DDm0k5Cfdbo42sXMrvNmuYWF4589PpnSAf7KY3D9yAt
1DqxBP3JyPZ2ic48BX7NfsGkdirKdl1i3hUdoXvOHDsg8EdWGLCBocazXf6PIwv2GYUBtGBu7gzO
cQEYL6s+aa23sgqco0CJhJcyAsVTwTwGFwjgsaGcXM5tpTKMNWIJhOPzSQ0xVbBt0qjYz8ERmB+i
XzpIvwL9/27IKGnR+JkHXMgo22fwvvJ76xj3Cj+UYyM/rNphq2yG0WrhDog4PfYJFEU0Z9G2sbyY
cwklsj17jSENMNCoho9GR9SSJ8aa0CSicHIfysnXf2o4Q+i/1BtRVPLFdAmFIUFUHlA4yBflhsxd
jfwtb5zkkoOwYjXqilWX2+ZGzAhMiWHp7EfVj8HC+7TQJscaHYs+tvB/C9d5HJvW29T1L3IZsaQa
KV9KgzEhiNo1rceeIY5CS4vRb+dmVnzUfP9JQhy6rVl7qpmBhRyVP6rouxS97n2lUHF9KNERg0SY
1mNHWruRChG5FpVO76MkWo4EpevoRyJHtKlFYtoP4iH3LTqpSfVRVqPGGB4uhwSnuarZcpa1clk1
WT3LvDMYCZ/BqBVrDoKkv/VQptyCxsHyqlIRnhH1Bpu2BJQtHVhJvWZ6sK6Mgy6CX4q28S4dM4ar
S7JPf0GIkh085Dz70bMvUdlGT1l7oaIvv7dWRv1T29ETQBDna92xuAHmn2xnq0c0Bc3OLTxrzWPr
7Gq3yU+llvM42eajBQ6lasnFcsL6B67Mi9CZlUcYuW973/2F6cygEWf/yiEV3jW2+jZFVreDwkhr
wLf8p4KYTxXa+wkhyxpldHdbtNphAKMHAJxJKLMjnJ5pBPc64ECWhT5S7Q6U3FzAay1xJMuiEugu
u4VsNzy6001gTAwSWcl6h7tbheM+ryiqRhvTswzp+Oa5fVQIZC6WN7wFBN6dHTm5Z9bIBAIMM6+U
NfaxZD3zs6l/agwOqW5qvbBsxT+jtLu3ssxFGxKcmKyNm5Ku/mEsRX3jctuukprR2VB0zmbZ7ech
N2228bK85rF9zN2hvBN1RW9aUBcsKScm7Pvj1OrHZTOTs326tnQeY1LLDGJa5gyS5XfHKnglLUaB
d/R6LojjbqOgfihEb/Apu95Jpv29lRqHao61qkrjvuk1TAC2OkUGXnB3uoAs6Qh8B18z+uMEKIIK
KuX4J2e4CIQjk8miAgACcfFBQGc98cCgi5o6anST3BWpq/r+n99IUl8eSFSjLVmFd/7cUhhT/xdy
MbnDcP2D9qq5q/tCpuSawKSUOHXXTua6J46U7wq5DaNx1i7NTIiqKn3UfnNVEebuyY7ALvTCuTfz
+BE/XAtvJnBnsxjLSWOHG3JpGYNhbKWBrOp1rqfHcGjIlOtS/9p5yIsqNynv2oCRrMGm0a6HsjE3
uD+/o60EMY1ley3N6teEAOGYog1k3wpcTnLhZolDyTyN6S9ZVccpxhrJ/hjsJfEA1zJXlDlMM7Ak
QEov/RC53LDTi2E8aBURbzOr7Tass9svJLG0vF0XJoSsAYKdD9BJTWsQzg9KpjlqFdoOMc3FxMEa
1BVTlZgMpap6tpMxpglHR0QT8YkLA42iw8u6/Nbod88SOs1aZoJ8LocTcuNFb5XK92mWfusYcd5o
jXxLbPqCZcy6n4tHtIH9s1QA4opuJoouCwkt65uspSusF9J+SmL9GoVw/dtcQgHPyAf/T0pYI+gH
JJi2eHT9h3Bg5nRjy4/JpVmzTpDcVbjI9kZVs/ncJf6N5z4L7dkxXmrzpbGeUKisasNeOTjvLRNR
NTWPYWob1ltSZNanXBwICTZBrLT7Nj+47aZrKjzrb2Nz33T3c6P3P3UjzB1aTZLKwrotJC53LT0J
QiXo8wYvQyDpe0ybioprwMcYwR9FvF39gjIUTdERYc2BZveb7s2C2ZoMgGYEtlm5q9CkzdETslSZ
zQtZk8xBQ8yDiNPvmtZ6RLe5xZ3FzhMbj/3gfZSGvc0LuEJTUWrrJJB3TdleDEAi9PB5FVZ8SPGK
BoUCjefIbMXk8gcKpWeyCfl05zwkN5dH04ln0I6FXjfpH8KuXXk6W37s148cKmEfMTXGHd16xVOD
4wIcWYJ/pKXpMm41rNrInXs/wdUeklMEKVW4TDYrkwnWRC6ClYltIBC1o9zUTJ2UMZePjxTRQ17/
TZaq8Xs4haFLU+iC4aglbCF+j63N66r02iGu6GoXm5521804f0ncu6Sh3K+ssWR4xRdHlHyxnT9+
ufxe0JJ8qXvIYGp08Fe6tyczqIAcaHlKooOpYz2S0rz/+lJS3RY9x57/9R//+//Fed99kWZ/CxP/
7Zf/56nI+N/vceF/iRn/b+PH/weGirsgdLkEvP4/Msv/kim+qz/zH+F/zFcm/2yi9z/Hi88/+ZUu
rgnT+odnSdMxaX7zwRqkgPSfc7y4JqT4h0Ojjm8QoWw7gviZP/LFNecfnm1AmwG5YFs2/0c4yBxP
TcA48aX/sEmk0eeYIgPipin+rYTxv8aQSFdIQ1rSRTbqYs40fo9xpueXMZHtxisMIndjhajrjSXO
00O20DXMTAoMSo/BZDxHxAwSg2ANd7ZAJzOb+Q9eEhME67jwWC2Gtn+6pH/cVH/O7Lbm0Jp/Uo15
cQ6XR1i0OaQrLaBvf81IMYbG623QQ1emqtYX1yLN4yfG6oiRlwMRVcpjDV//xoInbzta+Ro7QYC/
O4KgFM19MB6YOskfBeLJVYtF6FI4o9HBccBuVyaTu4/L4qBNdDycZNp1HTFZoLEuiFrbtWMMpNlZ
5tmCkvI2BpclIawopNojiQOz3Kffa+S2h2aEnexY3RWCh7EzpDwtPTiqLX/9r6/JfMf8fk1ctizH
whFNMrz3e5LNUJakjlTDlWm6uQk0BkhqTjOo8W8c2+VTSBPruY9jpGUp3SUhr9hWow8bhQiEjE4d
pyaiGunagzFi5ZWat10SNlTq/wzR/Ij58w8TTDWaFdfHvOH4oLu3//b7IGJL1xmKsmBxK/8W2RwR
vDTFlTCuQKZQUOA/eGxad5P72Xsn5uCIrGCj0aF2HvPMhBTgkoEBG2w6dj5SyaFFVB3TCnuapOIA
rkOU7TX3ie57cBPoP4SfF9+q9AlHenZ0GtEeZZfuzUIX13/9RuT/f5M6tpAOGDeXRCx7SQH/U7A8
7jCCnhQwRVAw1kWPvKPmaqjh6p9VaI7f3SZ8YE4msbnj/ETQdls5CkaYN5bbphTFIayZSRoM+ee4
M/fGpm/mxAJ8Vc8D9YD1xv45Vf1ZSTMgG8vt1kzpmodkcB4zUpiBrugfQ1Vae7Sg2toXev/aCPdS
jsXP5cQ8zTZbgNXy0SnKz8bMCbqPmxsPK6w/JieFoGYTT/34VsTRfZxNwSYvEKLkKPbWmsYZy6Qu
Pwg3xpI0tkDj/vXl+y2ben7GPSlop1uO67KPuvP9/qfLpxW02axy1K+9R4CYn21aplHPfjuasNhS
ZFsDxr4+e7Z0bDjEMg36FJ4LrxqgIBIOq6pDwdGGgDjI2MjLN7VytRsAkSPIowHlFnxf4iWYOvoV
LnDhpg9SGfSTLSw45kL+mhlgblC9/s0b+yuSfXljrK7CsCB/uzyyvyWkDwKwQwS15dq8uDTMglXQ
B1A3zPTWnNfQvr86+hS/oF3AHATaZG4WFa1D/tzH12dvgPtBhGEYzxPgUMIaw6uONnFbhca2j949
OyQxZ7TFuWsNe8fEKVwNVT/+/Jv38ddcPEmguum5VEp8OIaFimOOSfvTB0S4jKuFuRfdY3+zjgjq
j+6A6V6jXR/G2A3UqOdn2QwcbwdqYO0dNVlz1AKh0I9lvMLU23SdQxBw4BJ7nzYNkTyTOjeemNbK
fPy3Xy6XW3d4Hl0AQLb522V3aFsRNF1H90qzzaOyvWbbKMJ67GkidGl+C5qw1F6Ejr62MQt+W3Y0
zSI6rxMwHSevliBBGY8RiAivIHDvbEYgyiYPqsVcmoVG/DdhYGzZf13TDfZdrHUGwx9HJ6V9/v6f
LnHtx2WJMCm4byJHx7hplrd9rfKdrvwCPsOQHCryq54dBKCw3ddLlgysCq9um+MyEIkTIilpCtD3
n9+1LwfEM65DIEyojGcu+dnF1erd0X6138sEQnIpqukEmPAX3a1XNAr11k+lv1XzZCJIp+d//amI
33Ytj8VR532ZFo+5bri/P+Ut/UMXO0B2u5QZ4aQjwlcaDirpoKxoic1ue9e+gFvU93Ef+Fc/Ne8R
0f1qbd/64dbYQFKCfTokU3/zyub98s81hikosijA52fVFab4LYetzaYIj2TNuWC+N+LCCbZaCGvY
glJ8ZL6/6zQzOoToiTeo/MpTRtujsv1ou7STuhzUwN+8ot+uFfeBRzw1BSBJyh4Cpd92eJ9AHoIe
wupuWe+ssYA1TE7DE6WceRz6z8kSMfHjw20xVtHNEu6Ier3DS2L1hzxiMBuk+LzjVv+btXp5dv58
rSgVuUp0EwX7tud6FLp/vk/5sHzbaIz4HowUbY1gRJFitVgyEjTOq0VYobdGtU9I4tBTZdFW54BV
9O3n/HKX1x3mEAmjn8L3ESLweWK+cO0tcuLXhe/nwpJelsdl75Ixnlro5sk+pESEA/NftYn9Pfy/
hJ3XctxKk26fCBHw5ha2vSGbbIo3CEqk4L3H058Fzc2ZfyJmIhRbWxLboFCoysrMb31ypgXZP0q9
Lj4lvo6np+Yp7nN6KsW2Dnf/+11Rt3nw36+dHV7+F8kDvGOi/PdrNyvKMeqqWDfsCnDSaZFS/0la
Wzdo5HP6b226mDjNzMSMHmzfwrC1B6UY8TPFgOCSvFmi09L+STmOIhkQ7gJPGZeGe5pyBd0tF2+I
vBKvFNUbWERNmzp+EzrYCCBv0iUHgmVO0/fo5fhmpP/HfdX/xxKvcW2WpchEYpYsb8eN//++4hup
V9WiWTcTX52RLmCquKCsAvTFlayiWPO03on1Hf+l4tcqjlpAXfGil9UnnprID31zcYAQcYqbURHj
gkNLmuG0tZcBmcHBJXOsZzPt9TQY6DiVXXJKVOlpWAfs2kB8l4Ko2/WTm4RX888kHJbsZNJzRGfe
nY+l+WSG6oEEFF31NiLL/3F39f/xzLEGGLosizo7toH/wH+MQLHGLbIF80bc+MBI2l8GV10OofAC
nQ5kipsC+if9NIi7dkAX70mw1EqCUvADvjLFnqmS2FhveX/oo6/2NOKDNP/K3wuAQ0sc77oS3FlZ
31YYE64J/ORU/6VClKDhowZB55DgwOoiJ1Ki6M0GysGpW3bFDmCRM1G4JsHlgXqa80BQURgGS+wo
zWAb6y7rD/TOWiRs0OOpDU02nzJNKwLxUf5/hLrkgv4zqOHoQoyEw6gucaBV/zPYlc2sB5yuWze5
fTHgYUtIh/RNc0c35zNC2CX4UbJfEfDj+4uEdnQF81ykSBzt2AJDxPRwlCRozXeoALiEV16fnLRN
irBK7qAfpxLLE5S6t076yKkPmn4NWi5zaFAEIppC0UgDQaQf8i+FPJj18OVA0hj36m9T7tjgzdme
W7edIInY8tdETRKhNXcHPqP6AsNjqD2mEtlfcb6m1bWreJ/IH2MPL4ytwUe3hT813i+dXY5QmRzS
idPqJeYRKVQ6Op1uS4XTj86I3eLqlLcEgtc8OiBbBYg/mUNyvFvvcukNPPnRb1STM1+AFBL1VnrI
wVOXHh9i/DGI8BFWgRdi9TDfptrpQfyACmkhRjjzd0+ukIQQ8X3tdthcUPvXHSRaeu3zLg3CCegF
b8s7PhFcLH2qKIvoZ2Z6oiKY3flhII6iRf1jk+uGdgSQg8tKnNmk0uvQbwFIJ6uCJSGJyQWZzjC7
fFuuazHd8dtESIWRJ928qCBaZhz977b4oxS2lbFI2blbkP3OXEHCxxs6kLOaNu28heWpX3wb8a40
H8xR9LG1rZW2qTsmycIOkhEKpCu2lYCeTJx8eo+Ow+XMEAof46l7zxrktS+smbiBrrcthW2+InXk
z4AK4bJCtChtogX9bbtV9F9XJJFHx0K8+oGRRMvtAhIVw8Jy8ANDdVC1WOwdYNRxFciiaKUtGlZi
mzs5NHSFM2kcPrQrg7rzkCHzpXhtle61nnKkU6l+h6Udyr6YgQLC1zODX1jAIrpja7uFlls8OH8K
L+G38Fv94h6k333hJLqdfJFqjfgMy+ZPKvLS0RbB84WQpNCM3phR4wMpBGI+cFz4rGEpz/AzuZho
Ruzyq5iRj9t0DIIFRUE6AhEDr7cHpcYfm4g2Ameh9XrjKQqIx6d9up6k2hUEBw5bNromWwYgZMEx
cFQJMQk7Cio+YjAVpICdFb9QVtJyppHaoVHUlrIPtG3zHWkiWiPtsykBc3L9Ts89Euya8JOXG4dy
8qH98Pl0IyFn4QKinHiJSqMz/U0fG88zd1T5iidf8RX/2jxun3QTt8iqVDd9E3+nqWdEtBgG3af2
IUUeUtKmpkTtrIOnhT7WZ5r83o1fApliGa8NRuLfnJ9P4xgIFYQKd+si47mTXQZbwGADEETFeQ5C
N6ZobkaPXOwqVN5joMNOd9/ckDljyV4LN7D0adDCDsj8ij+2m/hNq2XXXOrl2Alei1gNUYnmY/43
oFIcDgTZsU6/NYluYiyHp5k7afIQKbTT2yxCrct9w6YdMJa0+v03ZVluIe6qyLLX2Gsa6qr2DKZx
cnMoK7Er5GgpGoAVlVMig0w32afiQoQshe+2d62BHhgqJ2fmDfEF7ZOQdyBh8ARHxXM04N5hOYqt
dOlUucddnUOAkGhpPYHW+0p5xVkArZpF3ZOtBU847XOTIFJLbXjkhr8kukcCWfL+kkOzVEJ9HQU7
N1YZ/UxDTVLzeMDNonVlOKbDa9W+GZafcM0ex5Nx7ThnetJ4m9huBGTPWpDoDq3qB4JPRD8qrEcY
sYeld1Vi9pv0w7tTjvtr1Y6Ju52J8gt5C1281EERQ+FY4gHQ0Csblpn2rn6UXxDyw8jTYf0g5DJc
i777niWHNkGVnRfEMsswZRq3O00f60G+0tCxUN9GufkBSOd1LC+y+FcZ6WEIug+EU2gM46968VAU
DupLbqCX5aQEZ9bgvmHObkdU0qkfqX76d2mh2QCa28NhQaMDtqIbnHZy5cGmQMlhVt4qRaBX7dly
8fhEPlFBBpD//SRGeqmNdsJSg3ilPd+uflK//A1hxiQshVhFjHQQvta/9aV5xF8Fjj6H/mulDQvX
PmK/Gsm5bZyFHwQ09c5izcXhad+C8Zxs4UtYbeE9fvJvxAOGBiLGYR2Q3bnzBdYXlrcHrd54dxKE
0Z9Fu/mCCPTVEA8ouXD+wezCpIw3exwiwRcpqi/RBiC5JAZzCar3uSyBQ6EEQxUHbAYqGLi3K24r
5gf9xtF0pM3I/J1S7kREjpvO5xQGHTikG7ZDy6vwi4zhoX3JufO29Fo9ETtAEYCPY+DuFdN+YBs/
YKeBCpmjzeE/g0hHpJLb2UcYEgK5ChEiCUmgsO3NWO+JfNlqXcq9CrfoZlQC7hc9sjQh011PajqD
K1Kjx/ZacE7KXe72eQ6uxxfIIiHytQKqwAl25yRGBA9DbXoUe+lN6S7Mr5aEb/qQyvMQnkLlIJr4
lu0XzM+Kc10PrqC8CWpuD/M+U478XfVPlwX4jiUO7EvfO+kfcSZzczTTb1bYGS+fBgNrhLe2+DfB
3MGFfdnQcrMtxJXlgZ/KKGWR/EgcSAkxolzdyeDDSse22sMr0jZR+Umu/AJxcupVqlfNdDQe4VAs
uAPYIgFM42oiLB3UmwEcGz3+U2EPUx4S2koWFwlkk7pL6WxyUvWgGl9GTYfGEa3RQMcP3iRwGysO
XCfch2FptIvHsyXh0lJBlttR+NQh2mEGQebfIoZXZfRPtsJTi5GZCGimAnROngmvIrZDWmV8Gq6h
THOPoBQxXRo2KEy0Vg+ag4FGxq1hlUGlhZo2Ult063yXAAIkMgODk+1pLClij7p9bLqQmhXxOuUn
DChnk3Yk1hMPYf3rgH2DgqbRWWQPsCgvxgVJAyctuojjhCUgDV+xC+ceFcayOOqQlaH9D26SP6TJ
MyWec9CAvvwbZWOCPAzy2ZZ4xUqGCqUju8Y7dUHMaTiKDsyW3GHOIFnJBDdR7MaHEVpR3sx39ezm
s9vjvIq7DMY4y4uqnzoylqVvtfTdO3uKmTjarGCJoA9GfgnFTkaZC/aMvPMWL5mZh2nS2gYYvPeW
T+Ku4uJ2lvxb0yAXIctGjGfjVbsZM7G9ss8PK2ctt9ZfmDsR5MpkJ3NLZJt21HOYHrOa+8FYOqja
WpOL8w323OksFXea8fk82qKYqjFMhOwdNBltyUHZPsGh8HN8C/FnuVBOrRQ41Q4AzmFwS8khpcFx
VYSIuCIdPYXjLxqZ3NK8Y8wmM7JEFWHoyum7Jr+Z1V39MBpn/Yx+1V8FUUjzmQM4ad2N1vtsJFI8
52JkHWUVldiUBBikqA5YUR1kFqbgUMpvHuUCEBuxKfgdl25JS/Tmclc3wTA7bPNsd93sVEhlYjoo
UO+7ae2pEhm58k1RgrRzdLqhp+2LD3g9V++kFDaf69EbGcyENhkOCYKHXKilJdDeuibYuAU7faqT
IyDJKgFB2PN+HH0i3fDv/GjeeL1400z0sXbx4BXRZmtjW2+DQOIZPuFNUd5yMeBbF98b8gott8NS
HBHesQIgU4JtsjgCyLboRTtXHygUENvJAyQHCxmtn4g0ogaNxhEKThXCHhQhCEgIF2EaMy32fBrf
EkUrQAwcuQzOSKLH1a+GLz84KmvEOLQ1YxSNc43iUNNSiZP4Bizgqy1+QI9GHS5UXil5I6BeeFLP
JApk8IAFNsR+aO5YUZnwKP5ZjBVS55wZeLNpOSaP8A/bfC/tyDxH7EpU9iPpucg3xUKMSgdgcaxV
AhpaiPzIPG+/jCtiBlNkoO1heCrSXnuLPuSYOcuccMdPOgVGcCNrEKo7co5m7U2hq6MHZCmfvEK7
ahk8shAFnUOLCr+0n/qlgkbwsFo7J2RHhev1PwmrsqmBr3IweBdX2M12If6O0muR3zevoezaGVjr
nhbwhiJzv9j8SZj5UbXrqCIJkJ4CdfWnV0S4cf3SNF4jYxxKuZy1xhV4VtUbPpym6FgE9aCT8vpL
U5900O6MWEWrpj3xIAqEiAiqJoN6o6RohN8Nj8L6ErVPvXnNNSbHsxBf9PIMpseu+CqLTl8+j/Ui
I/nFTQYrXfMx7Jr8rLQlnRq/hvw6ar94hQkqPMmuU/+UozcFNKn0G30afDEQgt2r2j1Vg6k5/5SQ
LQExsT/Sa5L2SGx6O9LRmpNsiYvf2z/zvfH+sYuteU5661XcJvDCY3nxkVyKlFziM1mdun2DmMY5
yq8DIrSQApAD7yTu32oiQSvjwPqiGG5RXAsIMWX8msYxN+oXY64oF0lEjHYXiquavY7zcclBi94B
u9u09NJj9WouO4Cncnot9QssT6c2bmCtUtLVgkuqGhNnJXzh3g3ZVTNdS35M7a4baD9BbUzf3s5E
k8O6HSuv5QT8jqZbklE0GDkGuUcxaJarJP3U+ttMiDvnv4bkGYlvYncpk2NX7Dnpp3NAJoSDfyF7
oRpU2jkf9/xPUnv/e4pQpgpPmui/Jwl13ZJ0USFtqyKD+I/ig670czxJC5e43mAFJeVF6X+N8Vtr
nefpmMvoac4Dm5p0EDV/K2lzvCw8ThGK8AjT74ZH23AkDlOYMUV7vYbVcJXa3RI+Y/E2jV/giFWs
oDBHVk9C7EazS6l2ohkToRsn62QPLCWwViAsCl0gwah5vXLC5SWHZIKEO3HHfq+Lu0ncd9IZRn5c
hBhznwrjwvaUXjnM9bIHPpnTjRp66fSa1bcSqKJCWEgT/iNXCHkMNzI+qg18Sje4C3OxKz0DGB2N
1/L2Sl7AP0Uyje+7jiwDnyd4SrcH20LRCH2wtzEae+OMafD2PTWPNMBiQT9yZRl9i3hCDGaMeLFe
oggGEe14F/p3yuRLgOGSiCvW486nuV45b1aMAMQp0OHRK2AUUT5q9SGad3xdSpVT5MPKZ4QFfZ9H
uER7KK8Q+7Ms8PcUC/nO2inNvxhKgpjO7XBIq7xO98nXgJye9F8qjccWkf6WkEBqUk2kX1wJTwRE
tdoFgiikIu5K1Tg0nqcYJIJXXQOCvbk5aJZPHqUV4fkTzXfg1oJR9ummVrA0CB2aTv8yLHnqM74p
sPLb9pG4GDf4e+z4+lIKVNrrkVYS0XTngbLmHv9lRlmdSAr5DAqfrmXXEoakWxOAQQwxnZQmTr/K
wCB66Dd7Fj1CYAwWyKI2mwdchCCXbM3qajWNoje+KGqEqvZRhvd6ILLBz7/64Qj5dMJHuPewQ4fk
14P5HhzDOtAHDdVC8Hrrd1cdJ/kARyfrwMjDk7N21hjoa5AixdWeIqomeS8aJ46W3CLcPVLwcBhS
0dxo0U3rERZbcYDr4TkeaAe9x2GAeWHRHTiZoJqtWDZJKMlH4BCSSL4FzQTrz60I3/v1VCsIDi5x
u+/qy1kEXjEaWEoHnNrW4VJKdj6S5HMJxFST+3/QIAeuAbmv8k8JwZPTumJH85ey+s2lb7GKebTS
JZTPfHvTPInpO8Zny3ZkyTGI+YpMSg9n2HhV9CPl515HBXLmmeHth8jvQxak93Cz4D3RlScyOKCH
FLsyoUwfY4SU0yFW9/w8T3gh72PA/dC6s3s8/fRh7YfZnyx7zxXYeK/s2VF2qeZ7tKAyvMfZgy60
iRUrGpwu/a0K79vAjX+YGd30q2exn4+rJZMhT0jUIw0YCdMOsngU2svcX2pqWsicDWjRzmayS4jx
TAlyFOOgjnsRQmjlcm8E80WXUKK6lNlb68+62YTRkhesxV0lc6bkbGR3fTgLyb22bqsGhhpd4tWS
MZe7TpjEmIfePMZiMLYXyzjCjl3FvWW4Q/uLih7DqpH3ghURNQ8jvMH5Fq3Y1mNMSkjR9YGSYrnz
qxgfWn/hg5g4+CKm5i9dZFYeUwAg0gHNT1mczWnHX2ryXpeo5pO5oqF+F6uBJL9RWRnlPd8qbUnf
77Tw2KvXWDhy7zBl062XEMVl6vXZuR4uTJZa8jgmobohbO5X1JeXRfRVOi212O/xRdwAJQfuQlSf
6uzBeA/yXopPDNXKYzLtqK+N67VWtvy7yDSEDDQfBQG31tcQpglvxhzJoMmljq7Axkw4je+gU7b6
kcTbmBhB3Txl5WK9ROmfUHly28WIpo73HM886UVGXaM9MnEv516mXnE7y0nVzuljUMAjveBISuS2
T4YgLM7D/N5+in1QRJ5S/phDwCgszX6QjtWEfuXOFBBUvEaCbUaq+2hw2+K+qZJWPx99Usm5Sebn
JawfHG1K62hkNM4c1nWfjAdGv2gp/Vw4UXSo+sUDPvAKecPsNZiAqbL1FAEzAip+B4gU3P24K3/3
MiHS+d9tw/j5Zc7uqbaPCP5kfyzPxfyLnxqog5DPIy2joYb0Iu1bXi7lcjXWvdof+NWKe7Wlx5fz
s+7o4qUbA96XDl5B9UNYfYY/qn7b+nwMt3EY74yOgr4+DVrlSjmrEJmJjxV+FkCNvEJeJh1znt7a
U4hww++iPIkziUR1T2sPITg1G+KNW5K+o4O2RzqUsRN3u/kg924E7RR7TXwH3pbkncdalVBo7UPx
WBOro+fPv9Tul0mc0TT7ECNUnO7HXRO+bM9+Sub6LI3vnKbWDEnfySjuyJG2p3xwZxrJSjTcbkdw
XxDUu8Un5x6j8dgDqPlngJUof40E2t4oecR15ub/49SD3f3U4V7Mbm294+iGh9FmBjOAzAgi9pPq
KF9JxdFh3Awup1Pog6TuSWGH4LchupMFeCPvIdV0dfhIt4rGZ6EwJiKyLd1fcYL6pLJBxY5KwvSi
v4839G4k3nPydyozGiwTxc0JLScJl3FLUIfv2m/5p+CppOZx7f6qf8P3Erifw8/ntOXtFU6pOsUG
jkUOeXBqp7wcgDkCeY2CX0Ly1S50n4JNPnA+geDioD/k72Oa3cBawT9lLyWdJ5Iad9QswKNilD12
sLEmCWrTJI2efPsU5jgbRu1yYeZX+81hGnt7hlhj6ccLgBz8zLWQvXbYH3kEhjuUfrU5CuQWOXGS
KTslphuh0emUYMn3sgQBGk4eb+DL0y77bGUA2m4R7Zu3kmNs4m9+ACiQTNck688Ou/UKs03uJPFS
XPLhwLCg0SZrmyCbFA8ECSPggN7bIjJQciQL58omtkaTwrtFEGtxW8LkcqGaB1bqyJVI/YFsd/cO
8BnAakq9sMX/EryDXrnb7xYrm34WGdxsOie1j7OukTlGG3QkgiMSAb/1ibXHOFTGTZf/ZQj0QNF2
CehX8YPbSHWEW1VaARZRTAMiGgHU1KZGsxmphRZqoC3ZMeaMIbr6D5VGyigjAAdzS4yT0Mjh5QIs
kjy+otFvnFEsHNyZjkNuMiUoE6KxCytPpeLFebp1O2lHnn2TOQRbyKEe6MemNhIP3lTiqICND++5
Jd7HziVQ4nnlb6yP4QvzE0BGcYk61c1JodX+pPiMoiR7jE3Iqp+RzYC2Tv0GtLYNno57H3duyOE5
p6pLp83R4gegKS/ehK6Sej5RXCYHTHN+jo9dTEIeWOlHBoVKEZerUXKILkBq+DYjQChHbWNO6Zzn
OZUVh6L3maObRwAX122lGjhj0CZpzuQbafU2Eowl8bLALzKrmUvprKgdCiJM+upFR1CigHHfEXwy
YXnO6eCmBKRTNUTDEXuZ5VBN5cYo84mqX4+VFxC6zp1m4lKPZ7BIcFeDVEdy5UKZEXO0yPBZByKy
ubC8rIsQe4sc8EItf0tru8GlgAe0tNGtUCHMqS18cqNjdTfDzEG9A2gXcORAxoGb6JGG4inKxK1Q
yP/QqmiJdjrQNbDVr6n0GdrVwMEjcze4I9VCbAbId/Iog7pg++FzPgeeuyUoMCjdDukUfh3pyfTk
jcrv5it854S7B+MVbZkml/FlFeRX+6QENU3eioDVruqXuN4WRiK/aj5TfMxyl5gLm2Sz9pMc97Bt
TY2g8Fc7CiQ4aoW7kFIK5URqMhK55N2KQ2KDNBf193bLVcotqOGxxRKBUbogKflu/JckzfJdk/if
P+SJc4hP7xVX3sowzRzRuGWIxGTQ3E6ms4k4tXBlbHMOGCaM3+1OVZAZSMSzh7GCp363girjyva5
6NakUKJ931NnuSyEZtmVSLyB1he61RJ0WzRO9wARLEkcbIdkvyRuN2xgI9u1NoSwRPVBDOyDxLl+
iMu9Pt7ZY/gjN40NCbyyTvEInSyU4P0GyIKvznBUmCuotB6QZfMEWmkYaop7OqIJ/Sz/MO3GV/lN
nO8QAnmYqzs9EKhoEztDUq7iHTKGDxaXpPF51qgq8i4G9IF4h8l7T8GR9aljQB1Ze4ZpoFfbj23t
DSQUCkckw/fvVEnrCCppQEYMcVffI8mvyz2lLOr+LF4EK4pxT/XzrLdON+BFtEPZEyK+Fizqfo1t
UMBaa6/l+1VEbgeU8h2eXCumSIRMbHOkNU/lBEupchWyblAcKmrXZExDB8578rkS9pChzMAusto5
aGbGnhQVDvCYyoGzGzyqnwVKfGrzrGBioCenet2vC/ReX+GkiEc18N983Ul0PVQeyWA9CSDRkuKH
sgxq8NSB2wcfOjlMRpZH0rXMKEw4hu//CpgGPP6ITATHZMuhoskHl85quURkgEy7DgHbXNtC9qHn
GFhIPiw1NgdqbrTQVNwHRThObyzNenbkkeNORjD2adhlQ1xdIyUvSHz+Nqtwsu9itMst5LNgvm31
p059q9pL/RHCYDLtW2Zc5jUEO0kAx42O2ZoKFvFG+rHItBkHqwV+e1vOBDYhGXKCl4BTFV3OLYoa
CMouBH5tOvoHL+UtDW5DBO7UTUnAE8JsUcy9VXbYiG80FEAq3ECRhgQ/NDy+KJM814JZ8qTUSSZy
9giGwLHQqeghRg6dApVy6vB+0+RsSCU8sKDkkf0nt0xLFqYzqc0MLfLLlHsgyphwOmBcSs1YtySe
vN4Gc29JRFwTPgdBGp3z6haGWKocxO4qUjUVf7d0JEHrss29kD5q1kYp/7D626C85tlDXkHjcXg2
8g/Q3BYsimbPBFh02Yvzc5NeLKiQ9fz+X2V2PEVTPZhHjI8c+GDQ1hJssHAxShz0zSuVuMjN2YOE
glkuEugZjzy5MsvEiNoOxLSpmmCMNV+z6DG8XO4S7WTD09sD1zRvtVsGggJ5lgNkdicwxrhziEFU
Xiv1T7rdZOsnHbZCwrfS3xTyywY0pJc0eVg00GT1W6x9pgYSx3sTf1cJ3PXiLAsvrfhihb+4jGG4
skiQ6yWZnopBWfwwxuKwV/jvvN1uVQj4yIjbQvJB5r4eeS8gTzRNvK7Ie9d3JgTWXBRUxXEf1wdc
Z4iEmWFhSrGdVjaSIuSKHVPCndHpVcR9/hzUm27z1i4HsT6kyyEx4K4F2Pl0GqDdoG/8tfta+j39
oP7cXCysHApJJklDYxpFqxGqklYG9EOt1LMoDDF0w06qvf53/5sSuEFCPnYpO0oW+72bjLQduFMD
Mm+7Erlx5fCgdgfyKes93O0FFntsH9YdhfXhKk37oT/qJIAybysxyei6wcwH0kRpw6UMlWMKl58i
4VrXl5rwu91x68PuMGu0FvhDeRJI0dFFRheBtJubY9MTHDJyFyqZTbsXORBNAGuOKXlKChkhpcsj
ywUV+qL2BYwC8NlFw2kctYkNmRL+yVx83pnnla/JM89t55EFb8xiRAszZRi4QTTjxR18SjxzQREc
NWXHepy36KgdQpFSgwrn0c1EcDSxnaZH8CHJ/MpFp3Kgkrd7Bc1tmM7a+lKLL8+uzQ9M0ko4FA31
kXT7XMJLfdhb6688P+T6cbt24h/5TiHTLE/bU/CHzNhIRTQLpPpQ41diECEemJklJ8t/85vyGiv0
JLxE055iaDeCY9ut6T4zXmpIsvUVH4sQ1qsM93YPSK6f3lSSaWIJUwMWzm2uOf4ERgdByGW9Y56W
JJ5LsvPb+sPKs6LhASeRUHNEark3ls+t/rgiwPV1IxjjB/OgwJpJP5raO4UR5kef7nt2SzV54zGj
oYCBI5JsyIFHLqsf3Vi8NUPQfVDB4ssVnBAI8Ebg/ZzrQOHv1nUnZIe694XZXT/Hbls1+tFnPwfD
sJXJkHQj/k+R6IMSCuT2oNLezxmPrQ2sHBmy2Ulab/5hk+jnSw/UbSHvwGGG8gJNG7tYxmXrE3at
Kr7gN0p5NJlvhn6JS6jEuHhRwcZDUVV/gzt1NBxhoFfSQLS8xCTpBemRdsxQysNXyO5U04Xqloi3
TJJcbCfubf+iW1fR2I3yAf4RJ3OTZqwIr6xsyxloHH2BdsTVBnyD07wXi1NLU2xD7vpciwHFuSb1
SKBExW84EhiandP8taavRQTKNEzESZ1+E6u/C20WtUp1/j6kn5Sn6Vtg26WFgp28tPwG/xXlx8hf
Ez2Im5MV7clxSNIZjtpMMUHaofYibYRJFHgZM3s2xSeuJ+5g7VAAN+XHQGpQPA0CZli+qd9pMujz
34J62egF5XmO91iWxgLdECeA26oVrLh1EmO9h+0nlUWZs20ZTpyCFdhKjwrHBjJm/UmlpZ7y85I/
MlnEBJJAmyrPjAWwtkPR0UtnujpK8QunjdU6TZM/hZ5Ee092pEdBqbZk8Nyit1I+xuJCiTvrWFiO
8NQLbTeoO4Gkg3mvlwPK/oiDTBcR7ZskqTd0JmZlXlPDN+SThfkLC7gmHmAcG25tvEJodAbpz7R1
vtQADmBICfJHOnwWRe5G1r5L3qD0mJSzCSBkCmrqdJOEd7V/VbY+DeW3phxQBMh8h+gg6odhvIXj
LQZzbX7i+RuGb3xbyWj9piDsYRGj0C/B6LdouEv1m1Cdao6MDVF8YtFcOZJwyx4zGVK21pWVROgG
TrJ0GOSlJ3fk2tWquYdK6PVkrKCwerIeJNSKNkGD3lSk6TFY5jC+AItU+N2k36B/q9SVxC6lBbk9
FzU1CPNj/QLR5k7r7Bb06iwUfIuO0ntKdKOQg6GvWs1oTo4eY/KRx5HfGed63lUmBVc8T1co2VuR
MYvpJaIeHxvSS8eJQFkJ9gdyDjhpjm81gytq7B78lEz9JAMBuQ04UEhsePIgg09ektOZl9Qp6dFt
zNIW6VswpTd1WVnIM84+7Kr8nsZkj+SPioW+qSRHyUs3EQHwWdvjX3n0kOgyyvx4myMXk/jG7Kcd
ltcUEEAlxJ2fJY+xgkA5mPZOpq9u6DYXQwdm1X608DwmYiBOmNcPgR4LOeEMUpL3KrxYi48t7jmD
ZbrDbIGRKwMg6HY+dU5OcWCmK7NieVlBohoVbI7VcmZK1wuxs77Rh5qFgzhed30Lbo5xsPhZ6WOm
rm9xTIG7TcGeKvznTKomnGOKQ6X9anEC5WHZ/s4KuYBsDSIzdHLq96aM5SxZQA2dFs05c0hsEJYO
jhx2TOEzG78z8RGj5HqptNquiLl1IPEDFWkaYyY0nbQ5UhOMqEPAFnEkklzD8jVmL0v33VtAmduE
7CRNDS2P8GDZHRkIgd/nhpYsyDUnGScV+YLXI2l2aXlolJU+8T60W8xNepxJ5sIrMJtQn0vz1KuD
XN5Gmo8EuHvWU++AYTxWA8X2d61cqMzU2pZyF5rHIj1mIUjpARXTu8zBwmDUlOqLRwR/L0+ZHg1P
RnedlEdFZDgmX323K2WmPIiSAiwbzBfUewjhywemMEi5P2NGsaMhsaajLf6SGYpGuvfyqU+/zFz3
xfZLWp/l+oymr7Dx4fDS4NkRKssY9HTivR4fmB/+Gy2F9zbkbWQ1i7PufCrVyyx884V7gDcKPE2q
4FzcGn6uGq0I3RcoT3t5Cul7nnuKRv5KIgBBeQKcJufw1JnUxsl8T+RbzJMlfasYpVVzdGCl8rAz
c+L4iw75AptIeTgt8mMZvmo6p0hRTLlrYNFWfgnzvVM+k57qDAbI2d76QzkO4sX2R16hxbgzpUTG
NCVk3U9TPIv1UUv0Vy7fwgqm5w3OkD1R+G7pEpYvhukPCbVujN/gRj+NKHVgKvHE3Hk45i18S76Q
5KnJN+xaut2g6ghPi4qsCc4xw0+3PTC2qkxt6i6ybMVUIRKPtum5eWjqd1P+MAtl5T7MXyLGElwJ
5V5whbiUs+hOd5MI3Fzv/wbC+OxJTFbKn5D3N6rL0B9gjCSYOhT4RAlXGkB77RYxeqb6OY93BrBb
yIFl1365R80uXL/l5mB2uykPg3L+nFF2KsarmAGdJ7J8lkDm9UuvP634Kok8zfq9z54oAuE8yLMP
ZGFZffiHDjoXe5y2H07FB/84AwqIGPwGK7hHqD1pGJW0ewU1vl3vDU8x7bdmaBJYfAsk2TkH4e7o
aN9Fv1U7FxpTaVrB0gNUvlP+bAhx/Ni2q1fTa9UeKGgX/b1p7st8GPsnVS29vouodpbHhrFjTo+8
RCrhTcj+Mp/k4btMvqNw2yCg3HyiSsUF7gFQHPrDZ8SH4PZnt0TgRvrDFZT9dxZfTDzNxlPUPmK6
wUWOhLji8GaN+EiN97H7lM3PQngIdEwMnDy5vQyyNZHG5HhLv2L9xQiX9ZcCnoexKbWL1LJ29U+V
5asnK1uVdJ3yV6b4bU2MH2kpddSxf6RXNftI2mdLm7jB/jnRhA3AvqFoL/nbc1Cf8uw7poNloa03
1GK7Lp8K8x8qorR8di091w27FcuzRMfPFOV27BnzI9EUFOv3f+MS/2xffJtXGsvxipPzQis7E0Rv
T9tTxz8Y5L2LAhIRiwmGX7x4+/GBYGE8bO8x9Ze0fGGwue1yfu1pEkoITIvfBelbvn5EzxjZU5Nm
pMW4b6/ldtNdk83fy3LaRmCDWxXW59AA7HmI+h8mo26RmP+B+tL1zpgRw3otHWackelOLHdhe6TR
It2yVzhtngbsXFkIsTcsvco4zu0eH81o+V7lIz8Qbkc835LoIPYRdVBj502EaEe93ZgD+Cj9WZnu
4fQe1bv/x911bTeOJNkvQh+4hHlcEIYEjUgZyrzgSKoqeO/x9Xuh6dmhcpTELh/27NnpnjalrsxE
ZEaaiBv3qqMDfQ6QcGvSGfQjCHFtR8CdRlyfwcyJ5KSj4fTyEQyfIbTaoW/PSX4vdHtU/uJs9Htb
i2wsywrKhLgv49I+2eBvxr+mMyfjXRzclQ0Q+b07cJsWKJVwWwzuKG+r8RgKSBQ8dP59KTy24QYo
ufGYSH8EYSdWW7HegieaU3cg+M6Q5R92+FNAvgh4oGdIgu7QeDtGRqiddA/lKzNQJBVeCW9jZDDd
wNmxAlDVCrFlGamuETQ7LtAHcvbZV1t9viohwK0iLbJB8zH8mOtxf8HNCzFEty3mTgGSgcnL6A4M
kGCWx4+AguGQ2qyPIlY+EQ+kO6W9IwFvBsjouMEBih+XeEDPtcTQN9zhzyg+i/1ZVa1sdLP6LW1n
0JwzNaY2U1hBDQm/wYLFC2gG5oBGIP42B8STYoOUPPAmgH0AI4L/DEYl3C90k/XrCqRcvMPnmwq3
RN9Vuw1+5INEyyN7edxJPSLXm/nwB11pW20j6RcwMz7S6Y0LzEruv1T5HZYcPrINQB2G4P8OPuaX
Fj4hafe69wcnSIGdU/9zViuof3s7Has1d5Pw7JcPRba7DvmZSTq+AX5UWSdg0OAFlGrKvKZo+PlF
5S5EcniU7qvJfV+VgDSMKU7uDFJgQpLspLTMjkMDhQHk5xEkhSrhtiqSczHzw0HZ0JHiLoLmeZ7u
wfV1DscCZHo+B96zvPjzVda5MFi6yE1FoT0SmYIuSTKK/QhVvqlWyQC6D8KdigkVnrjQ9RwAlkCL
hx1K5qf7BGweRiZUPJjQItArQpPqOODRCCXL8MBzFQIqGRA5CaSi3OtDE+kqXJWoMkYESgtVUUXU
mH23Y5pAha+BxOKpQxXyFmya/HYqhV8DiBVQDNLgAauOCCtHPRCgUQAlny+eK15rjzWa3JMScPwq
53lINIJH3e+91w4Ru27Wf8ziDHoAk4K63jwggLXmaFLQBuf6J/zbUtAk/A9VzkTTCQ9eDqpsV+Cg
0TSpHMEu6vEfXo+LF3RZHLkbQwCJwFzehgDPRk3Hf5BURgR0pqCtE6APM10fjn7lY+Z7XFwzrYGY
QIaaj7ACeI0budzmx0i9/xrwTKUDxprjP2BpFEkP9a//Hc4e53d+eE9/1/9viH0EAidlM/vsIXf1
mV/y+Xz9hn8Q+qh/yZKugq1CI4og8+BP/iefD37C66ihJaCxwFoWL+h8ZOkveB5kksHxI0p4yWBx
/83mM/9IlFVJ58F/8T8m8wHh+rftCHxAIPGRZHi2JIIjFeWs391IDXhIPXXA7JbgritXkJzfnlDQ
s4JYywo1Aus94gMt+Er9B0hBuSCpNVMH8Oi7abQnvML60diefeC00nzloNoCTOrG+DJUhttC7cWM
7P5lXBO3s7Ad+2ukm5CeGnD2H84gWTDSNepVLQ1RlBCJOKBG12J65sc19ImRtwuNuVTBSPcduS9Q
aIhRjavBBk5PsAYb0RX/Dfjz1anFEE6QvLaQAnGCjWKBWNREqmMbnKQej89du51jFMYZd/EdfxBP
yQYXWpcYnS26xU5xRAdAgNctZ0Ik2wIY6xnAFxdq8B+hDRnl9RmI7wcoqRpzD8jOqnexakg74I7D
OZ8BsYBXcY8CB+OEfJA1c9oZxDi7p/NZN/bb+V/GVbVLNrX1BjytoRrVrtrlxuiCUBhjB3rBeLEf
H33jYzCLHXKbVnqP89GIz2WB8DO4H1Vji/gjKpZUKKSudN1oz4ENm6FkHM29hcYjbGUg8GhCnN1A
UPRTNzgDeVXN+KheJTO+b8zcyHaoCDiMIA4NnwQxu0c1SehEDd69fm+q4AKRTuXn5PCbYt1s5chE
PgwwfwGd4PftyCk8+ivozK5x6bybYNGwf5hKEKDm+LJ6BeEjE6C2XWbom8qBfk4zoKzyyU+2NYJS
rvgAeknId1vPSH4Ip47b1pbyOqwfH7k581Q7kLFcoUzFjTaAqphgDdwEm8GRt6JoneXCln8Lz4mN
sJ0LPlBb2XOt2UwuxHFC15aJyUHx1QKLd2yeNZR94FmAvww5MH2gg1kDEUPwl2rYPD8lnlUPiLq6
eCWXbhJs5If+CTfz8g15Vg2veFziwLCZzMWHuAkEMoouwf3pm0LvlMjBIl9odWDW9KFGcNBPKJEz
oUn3XOyDnbiXHqodQAlPCrjgP/SPfALmBI+PDndYsGuEWHXxAcV8dyiNAWB6j8w04kQgDoU8HrGR
B51xoTiWUDgwIA7nIEu8Af/uBMh/YMk6KnUsESHMeoNKQ0RE2z8QKwPVpgA4AiIIjy2UKA2ya+6Q
4J4rhEZ3hvgEa4AD3OAIw+4Iku5/vBOaND8AijWOx52L8aPc8AGsAnD4HPU3gRG8IF0OnmGgRCQk
3Vb1H+VN2adbRC+BSQA6Y4UYmouqKawoqNNDZp18Io6EeRMcEy8RPE+RN7X9E27liIQqgBu3xvCC
ZVZC1/oZfIWovn01OQTAH/jPyDZwhBmd067lPd47iJlrKwL+PgNUqTaudfYR2VPdQEx+izgErIO6
XUgDHaQ77wm3X3N2WV56Gp+DGKFOo/7AuLxVka2KF4KNQl11L94pOvrb4RfS6eVv7qMFdjdfiYg/
SDbWB3Ey/xnlM+L4KIJ1cD3uM1te2aMFdUDwfW8m866wyfaDM+o9/CTcRr/ig+Libq28Q4HIiH8j
8sThSrnSXpOPlDOqtfh69Pf6u4R6UCRGj+K9dAz1JylCzdzrNG4QwThJe/EVtEuIOkDcCk/4T1DY
TnvtzgK0wtFeUA2yh9DaCnn7D/G4ke4dAL0PwR/E9Y7I+lrjg+Qeyk20zm1Qt/L+vRpvCsOTzwDA
Eac6FCg/XaPsyYys93fkAKqVvuGNh2CdH93IklbPCFgHxmE0LXISA+sT6APTX9W/xB3+yeDNuary
FVBFEDpgdka7sZBItYN3FPwYGn4FUUJrsJI1JJ+sfncQbWF1yIzqPCsZ3k0uPgEqZ6t0k+/gqpZ2
l294/CcIkhuQpF0ppgqtS/w3ugPZweRA3N7EgPDn8w7Ki1C9gYILKhU2MvQG98orir88t/lDiIF/
TP68qs7XKA7NeRRW9RYEwUZyVi0UdM4FICA/2pU7FB2j7mmuj+z+REAdm3jTCognr0YbmK8Wf2us
dIN/3OlOh8AIEFg1EtWoxbpDpSiieILTjjZQDMhPGCggITYHCUiUTWJ58nv50+crhCBtyfKPxHnl
9gK+AeqGeJhjM3SwKk3VAdDAfJfen0AG4D6s1n8gv9OaIODfavbTAbFKMsdADPJOVvEG0C9X3QuH
GJnbI/A7JkS+TIQbnfn/qHs/qYC2veFExfBVJ0WF0WP2HgNEqTv1DoPSXpDeOfQ7YGIUY+qNYK+X
b3jzgFtMNtUGyXWwpt151kk3CUAeRoJi/rsOiLECBxt5BVOEyaFwBzU1ml1wawk4AwCEeGBW8Grn
/kFa8791mfw/yP9IeBRvsK+J/5E179VnE36+X14Vv37TP66K4DX7S9dBkiMJmoZXDUFz/6R+/OFH
/6R+VPi/JAKqSF3F20QUZA28eH9fFjmN/MUTQRBlAkZIgkuj8j+hfvz+GuTQNu6cYPCgqE5AdN0J
miI3Tgv2dBnbW4b90wd04cIcf78uLskb55fvv0ph/tU8VQITDzO9HXS7ncS/7whUiuRDCIRZrd0N
4FUdO3mBvEb4XnPzr47m77t4eqtKwHsF53dOmvm2yL+J8bnBQVcDt4S0NFReDaIcirI3r3/XPP6f
voviK+w7CRocddQ6ReAfYoSMhlpdkwQp3yJ4vt4Fy3TUC1IeUPoVaKhbaCvF0aEioiKJLEGaBXh9
IQdAVqkWJmke9E8fI3633VSLKTT2htoBKfI6QaFV0mcLTbM+gnrJK1INLjKpr0ECJZuVqL/5yI0J
Q2aTSvgDWml7IMlC9IC1kqnXjiIJfQiwVgdswBESZKixu4OS7PW5YFhIpVjvAh9Fc3yFtn39IZo+
eH8hcsQYszqb7WLVJpmQ8OLcLp+ALzw2Usni9QU+OVbblGd7I69o2oi2g2HLc/cD99xJh+vmYDVN
eXWelEUuKmg6kXaojZAyxycL7EIsS89dXlgEsqR8BUqq2lFQn15LgGXxvHPbqGmfHYepDULoDedT
BtW2tyIV4LLqwkpn2YRy13JQQSiVZoOjQ4dVhCJgxLWgR/FvtAvlox4ETsMyRPORt/HGA+pNbzMK
5aCxrsllpoBIxZfBTn/uUMjX+DeahPJILo2SMo1ymKQ49f0mDp+8JRIqxjKhaSizBvrMqQ5ztOCr
lUukC+Nf1w3CaplySb/EoesFGDTpjnn0FMYv19tlnBgK5Y7+EGuNWOAk5LoHPnHmIEgHRe30th1K
oVyy0JK81WQYpEpQUgcmhxBAg+sjZ6xshXJJrQwTKEXMZ7gODD8yWhLkPs63tU35ZAbdG0j7pgMw
y3d5+tD3CDGVty1thfJICGkIccpj3GP9QeKX3LsTm9s2QIXyxjDpJbGeV3biQ4REAZ3FcyhIC/Zm
rRTKJaHvo0VKiKtMLD/WuJG1yn07fsbVwrnAWuCUVyIgqereALMIIAeZQJ0ggYbr+mwyTntCH5O1
B6QYxKUcXo1MkJWDJBsPG9AJ5Do56wV3AARtiTKYYaU5jHt5UNQFKaRExGdoGnLeB036BGdBOd5f
/xLGmieUt3KEtFOYYA58oLwUvMGh/4SAibAwxazmKW+d5GEAMycGD11SoAZ57gSV2dtGTnlrLnSD
2Kdfq/6+6I8qQhBVf7reNmPpEMpbBaiOtcjLIP8qA5bjS9k+zMSH622zTEJ5qxYlYttpEL/IpoMI
CubWkbP19aZZjwM61YWHQNGGMdxVK3VQGanCAYv0McgIhL9GxMhCxAEz5X5UQ8BaUPtwvVvWF1F+
LE3RmI0SZoLz7gr+Cao7RbqwPFmLn/JhDrKacSNgIoZeML3iTycisCwDJdXddpzIlCfzIXIHvIAS
9YwUAB8DRSfeNnSZ8lteC2Qx9wLsbv5+LgobPrLc4oX3m2wuU35bKKQBsTp2IKU4RPFLJ7mqvjBw
xuKXKZ8lrccFnoItIYoAilADxIuqWRb7+sBZrVNuOyjQL+VqmEVEOrNCHZCCTq43zViHMuW1iRan
qghyZwfSRrtOktc5uM8VsHNfb35eEj+8HmXKcbsh9iDSipF7qMuEQvgAhuJu/OCa9wjVbUH2oYO3
9npXrC8Rv+/5XUD6TgaC1PGE1xYVQRFKdhZeYiz7U87Kk3KY8hFN54gEQj546UhktUt5qiwE06CX
WDWEQ17jaRBuO8UlykEFwk8S1ImxuQT3agR6j4XZZIxXotyzrRqQbhcYb4dyCSlEiXm3RBzNmL2v
dOXF064iQT5VpCodAXmXCFlBRGNDdeGyxxo35Z0R0rbjMF/2Mo5HjWpehu2pijv+5aaVJ1HuWch1
yPEKlkeR3VWSpXl229048vmLLsxSd7hLxgEsnoN6rGmVfV639vVRs4xCuSYn5qUyEjSdJg5oCQBH
ut4u4/iRKD/0wKo9qZ3YOTrg/ygZE8MPftwm/sJ5zWqe8kVuSIJqmHfaFtUVPPdcyE8VshEoAbg+
fNZCpHzSa0CG3mtN6UgtMNV6YNYjxKfz6bbmRco19aHUAAqBdRqUy/bRZx29+d3x+tAZpqEZl7tQ
kIspBgdLFrzL/q9kAmHhXXDrvVSkjs9EiLSymZc5F+7UyOYBPQ/08/WhMxajOH/SxTqHotyQNC2s
rkqRBDllVDg10GZY2LcYp9CXUM5F674X/b3PdjGPJC+4x7jfAxDbEbfjOB504Vt5Ma7B+pL51y/6
AmKpyFsPX9IrxUrMewtQoIXPYCzNL2TURdPlhBQCwJaIUbX3Tb4uoucmv+1qJFJO20x5qihFWgKj
Bxp9XHkJ6kQnZJWvTy9r5JTT6r3Wg7w/x2t7kmzfk8w25S3d827bcmgsCxf0YqTHYedI0wEFZIK0
j7yDBAz8TaP/gnNd2H3k6yEKPRhHG0c7UFXUwegQTVwiBWMYR6BO1dHTOckTg9rp0tcSmvHRA/DJ
t42cctlxSuXMF2AYdTwM+TqW74el5x5r1JTH6qh0IamXl+AlxHOvG3uyGtKuutf7jH+7bfRz1xd2
1+KiSPAHGN464a0D+ED2s9MIEND15hnbpUB5ql5NLXSmQfMFjXvwCZsiD6RKvAnUhVsjy0LUATsK
Y1B1Kdrv+IOW7pRq7y+FaVhNU+5a6EEPkHdXgl8VjGXaBHKUfK0Q375uGVbzlLuSpNCqKEfzg6Tt
PD/8rSU8Srbl5+vNM7bIr5f4xbwGdT92nFSUjhwhUyWCIUL4uKllnjpdw0osQj8s4an1pyKAYgGU
htdbnj3mh4cMTzmp1CpqMOXY1vMmtMvoVy6A66Q4ZmAEW/Iohll4ylm1VAxTTalxcowx79Sp2pu5
lt1fHz9jSueM9aUvTbKnF9UwtA6vgVpTVSPAmCZfMpMW9BTXu2CZaO76YlojpUu6CSUpjp7hTG0E
IJigRiD1Dz1oAlQF1MrX+/ly0J/mgnLcXpFr4ql55chv/j3oiDLQdBjhHuw6uxbIpRX430Azt/BV
rFmhvFjnu54n3AjDBUA3FvEI+mlNMRc+hTUt4neb6SVUOyWlqBz+BNbEVWwN68Ru1iGgMOCdXmUO
OAk21/tifQjl1EEgV2mX1I0jD9O+jyag+TptSZGI1Th1axa9POdrP8D9DaL2VTjtm7BdmICfTQT9
t+8mSpM8T8UCNeihuO9rhOlRo7Dwuvr5BADi/XvTdQCtSNX3QCpXqybU0EfEQcQWtEk3mRxSjN/b
51E8VU9aUTgBSKM0SHvX4dJ+xBo65c+1MolN61UFKN22auB4PKpGpZ2Po/iW1SLolDOj4NGH1FdZ
OLIILQofhCS6uNA0a+jzGrrYJzLV7yVtEHJnAHu4AO7rVnsa221Kbl0xlMumXVnJSgLblPnvAhU0
hYIyVTBI3WYZymXVqPPVsBug+UFAxXcEfOG2din/lHtZS8QS7fL1fcrd597CImRsl4JO+WaoknDM
UTvpAPplgWfTBO7RUiCzMFig+bJQSHObp2qUpyZ6qTURxCqdhHvrmu00QuN04SMYm4BGeWoI3NNU
hRpe5dEb9LfBB3k/FU83GZ5GOfmqBi2MlivAtS6hDDsAY41qX2+aNWzKSyfgppArmgqnKl7F7B0U
CUnULKxDVtvzr1+4UVoUBR+GfuOMTbkW6sTuCuJOUGO4PvSfd3ToBH5vvq6nseZTDB2pdAiKpYc2
VW56rgka5Z/gRpiyOkPTdflZ+w8e4kQe1CAWPZSxwcwiy5eWiaIRoRCC9hPxXCbbIKisWAlR9ahb
123DMj3lqq03chB9x2psI8FKa5DnKiOIH5WFVcMyPeWwhO+ypqgTjD+1J8VstIVhCz/f0JDK/W6Y
oQ+gXdaAymw8qQBSy6sEePvIBHuaozsV4MeCNd85loSIGWaiAUz8QBp5SjAPZX4uOrBE5q+oLL0+
BcK8WP79Eiio9Nna8r0MgncsIkuwoSljg71iAFPUqrOg27BOIVrQL7iCMM/rT31RbuyNgtBDxXTu
y3PITlg34GxYJQfFxi8t5S8Ys67OVrzw53KoEz2J8UHgadRLWyILUUFWu5Qjkz6sUKeHdv0ZxFyA
65BMCwuK1TTlyHncItzI9aCNRgmjcpIQN1qY3dlVf7I45cJFoacFEMi4rDrBETpmDriLV+FRNCDd
bCytT0bqF6nd7yaPAz7Jiw69RJtwnbrNenJlm1+DqHnhO1gOR3lyVHpSPUgq3ulq7Y7B6JK8cKLJ
twPQlsQ5iB+v22t24B/MRSOeKq7npXTCh2Q7f53Z2gaqAw4YCxdOX4HhyXTtallqMslyYTYU2jfj
Nw46arhBTCvwst+Bl+MlRsXU9W9h9UU5dhmP8LVsqEC7poGB1pVR/xINj9cbZxwNNBKKC1tfG7R5
XTUqxJqgM6HvpuHND16vt88a/PzrF06caokqZjLal7w9B3EyJQUlwf1tbVOOnOXxkIBZpXFyZQvW
GKMu9z7+dr1xQWQsIcqXi0BRfBLB7PpDb6k2xIS3qNhDuchcZrN0Q2RsGDQ0SsrkrsKJMIsJgm8g
Ar39Ik6ZtUkrlDNnkwBgTowPQOmfM3sBytM35QZbBkrXrhuJNXzKnYlUS1WhZJVTII/QzrJKw1Ja
i9E0jY6KlZErSDJWDqffcciAdOZNQ6aRUF6fZU0XwipIXavRyU8XIKdULfM/MfUCDYISo6kaM6Fr
AN42NAdRyNaQbNVOTNFCOZ0JPQpbgHItKmhsrKkNt3A3YjjwXCpx6WCxnuiRNq8gFcy2SnIUFajx
+CeVc26zF+XAXBApwkDwWf200cEXmiwsHdZ9hYZHoURD9OIctRTg2fuK9KAMCrQzRjgXV67a9XB3
/QNYjkwoR85SPJS6HjMOlcNx1WxqRz9MDmjb7ucqzqVdmrVe523kYqODNC4S6gl66SAh4reI4ULB
cOELGNctQnlymuntIJaYA7DXmZArWPlusc03qHxblwvTwRo+5cmt6FeeF6HSMgDjkwJFYg1SlNeH
zzgCaHSU5Jcx0lGwTCF/ihm4e3e5v3DpZTVNvYK5SpX8NPGhmi2jcDB4UPgYVaQ3Nk6du5LU5Vg4
fOFw0VOp7rThIW0XrqDz+H64ntDoKAE1AVwjYHOTlF9Kqm5A8bVOveqpC8C0MMYoyVmqmWDMq0y5
75C3XVxVML4HRsHS4TLr+qSyvIrGSVWaxIlRgxsQCAAPkMhYQ2xuHx1QvWejhG5hs2ZdSGm4FFS1
On+o0Iu3bzbSutr29mRlbrJKFhYn40Iq024btlUvcGHhqAhm+6jh9Lagc2zLU18/3GgpynvjsA58
McZkT5/FJgWF9gPkBKzhD24SEF811QVbsdYU5cGFrvN1UaObQPyTCAch3InKUUcmT4XkwJgv7BOs
bZuGUkmi6Edd0DdOY1c76Cw6UN5dtbj4+isopi1ejBieTSOrkiyWAlnAutXU4Y705S4lCFpAgO36
pLCap3x7ajzOy/sIwRzlpQE5YCHsO+18W9vUiay3ceYpoYC2xzcww2jFSb7xNk0Dq0S8muTRgx9X
iu6q0FXmwQUXqMXS5LLMMu8iF4dYoaRKjj9mp9bX6p3mtntwBR2DP9OKc8BCD1qJdCHmxdiYaMoX
nm+GqAN7GBJh6xgPmuT5uvUZ9yEabdVXlZCOKUITILyD8m4JUE4FrkR56ZrHap/y5gr8mWodY/2L
p+llvkyo9/ymtSEC6AhOZ2U4kwPntoS/8KWZdjEffjGEHJgzcaecHqv+syrvy+bPdTsxpprGXXlc
GRFtgoOhpNWSlHqvQeyzGbyFTBJjemnoFaf5MtAyiLFzLcoBhB1Jb2yY8lx50qJMVKbSCaHOrvTx
inTd0j1r3vR/OJZp0JVUN4ghTzA3CDe+goHTOgaXC0jUt/7izsayzDwhF3Na8XWt9io6aRtbl+12
aWem+KD+6wEiUs4rBtoYBD4u1DKUfsxh02SzPEXqekfNTDccIjkV7rtkNVMepKYwb9ixodxrt22p
NBgrifquixrMuBLIK78Z3YCDFPQwLexNrPVKHdRVxXFVX2HrgyBqaire+D56WmnrOnipbvMIyrO7
KJK10sfOoesgxXrOh+eqe7zeNCMcReOxJj/pKlmFbaKNZGc25JvsORy19AxnHco0ICtKFKkfWhXt
z+xAxTF2uVWyVcCDb4DR3AZly1LgazbGDy5CY7Ngohk4jC+ZPvEUsWpHeySO6jZYWUsXGcYO+xWs
v3AQPcsCXcnxMYFsRVAAb46Tso3KBQwV6+IqzN1eNM8XnRz2KZpvXnqr2Qi4uE5OcZa+ri9LkVTG
hH/FDS864cqmaaP5IAXNySZ0IcSFXeTmuMtXZvOi+UJqWzHje/gat4OaWi4svEsYTva1vi7aFVH9
zw0phh1PvhmkL0MIHeth4ehkbHxfE3LROA/8cB1leGJ2OrQaIUTEl/GC67KWDOW6pGgB0eQxp2Gp
3IcQ0C6iykkhWFvqoXXdhVmjp67XEeibAwQZsYGCDUpolE2lVwtHGitSR6O0xkYIo4gnjQOFbktE
Esp3vbXu5GbmLIWJGDNLw7UyqMpmUYjhj/F6Cl5H/qDEt80rDdPKUmQXg1prnCTMjso02Rz0JG4y
Og3SSnMllCQRgY8WmawaJO0Tls31phkPP3421MVqHBOt9AINqzH2wZsPhSvVJv07Ic/gK73eA2PF
8POvX/TgFX3FCTJOLDnWgS4IxNFI0mkhOMFqXPreOAlDRY8zXIN4LbVzqCV5Kb9wDWItFeqkRRFt
VpcCnIkvwB6n2iWEvsVxwSisxilPVXuhFnJpLJ26uRfDIyQfRe3xur1ZTVMeOrVRHzejDA+VfwXI
A8hyCK7qpcvhzwYHW+F3gyutpIekx8An/lkhoN4bBPv6uFktzw/6i3XCoTpE4hIkDSPf8dp9SpbO
6p+vszyNtioSuRbU+VYwR1jFVYbMNuRb9uCZskJbWurl5xsBr1PnKYgW8Rit0EttzamwYS3/ine9
CSE6J18qymPskDyNvhIzlRsDgk4gKraCRhu4FyF8hCdpaAc3bWO8Pk/PxTTIzZAOVYNpwOW5COwg
dq5P78/LEuSm39sthErLGmXE2eTvp3Gnghu58m47+Hid8lU+1MDVpQGV1klgn8vcAOxp/riNliC4
rMFT7qrksSxFGgYvQ0ZZqFYgGhbAY3ebZSiHbbNWKuVEA9aTCz/LWISAjPKgJrdtkTyNviJdHWo6
nyF+Kw3veupJq0IIx9vGTuOveKLIQg/xCxTvbydQmHuOXy5EMBj7AQ2/yvJSDIcE5+kI7d5wAxmQ
6+Zm3HzBuPx9JSaN2E0KEo4OeciQ309s5ZhtgzPU7OwRMk8LlmENf15KF340cWDYx8mKkO1oKcF2
GJZuSbPD/PvTg6cBWIRLmkHMZ7u4k03AgOmZ0/0cecHDFhCd6fVGM1EO2xVRD1EQmGl0oamHxK+y
g8a62QAa6K1ya6EXhmfRmKyuBFFIxGO76WzPUVZQyTLrVQ66yOHE25mV/cZ5sLADzUfUT4ajnDgV
QNMSTehKRhoY5FJOb88mW2r+6+33U/uUH/t56+Nig/aTnXoHmTwbfIURdFhBkzhHGQogqEQDEnZm
uV0qJWFgOMEg/n2V1d6YquH49U2yC609nDuQurU6S7ZnTAzYexeWM2OeaMyWUJSirNVwdDHftkC3
Nit/iWmB4Sk0YqttpHrsOdzJOdCZRkgDSWK4cCqzRk25Oj9qQEIUWMMixKULuxAey/GmKh6ehmUl
4RjLveoXIDRHsIG8qfmvZgl5Og/vh5WkUmewmEQ5V0/YstXqReNfiupDEtZasJAJZtmbcmy+TIe6
lhu8gfr3WvaMDLLUC97McDFV/L4cyxgp2rqvZxeDYNwqfwtsVAvVe2gTwgtkOztVe4g8AdT9rB6X
biysSab8ekpyPipEHYESzpWKYDV5Z6ldCLexbEX5tNJoZUviBuAR6RRIa01ZmAPGDNPArCnRK0+I
sebD5p5T3/jyJYs3Eeg/r08EwyQ0LktVooBLJcTwEn+rSYdhQv35wrHMCLLxNCdVHqpAuc5zjJiO
icj/Cvqx2gZ6lCvEjt4gO7cEJZgv/j94AY3J8vCuI3UDQYpG/lUNv70GgmFJswqTHUrUIXPeWteN
pTL6mY14cVIn05jJ+dBWTlyMEE9pWrV9jyophGRGmUIiV+amITchEOTXCz0yVhWhemw6ru6VTgJi
K4dYEDmGECC9/i1zCz/ZjNo5QqIPfqdg4gvgnLiXnIDL9eG2pultowN+jfCY915/RuErBLxCSOAs
+ANr3NTGMbR5KIqQ3HJaYovkyDeu3p2uj/urVvknm1D7QyQ3/dinfutApRjnsuwC22xDJtPJkK7X
DzMyGLotq+hNdyFQsvcOt6UCeIXaPGJVHbugRMeJ7gQESn52s8TkwTr4aVyYL6dDh3LjuXhD+kwP
CBHfQUf8YVr1uwgkz76t3LhWqWf5EGoqbhmY9tE7lMUjpEqvTwvzC2Z3vHA7YMDbUOm/vqAzw218
3zt4zULzzoiPkGVfqyDuv94Vy92oW0BcSRA6qDAPrW5BDDSVFg6HHxetCHWG71+gam09TanWuGH0
TLINnz+23C3xITRNWV2odEFOEYF2q9xzoDi2HsbcKSEBeN0iPx4/aJ6yvVDmg6xlKkY+ref6b+kz
hvjSTfx8aJ2yd6EEahs2XeR2rf6kNqmpQ2m0hNTi9cH/uF+j+Xk6LhaOBCEUEnukcUW5MyJob8b7
se7x7N+3ZOGR9eOKQRfUNurpihDkWYn8UVNFGy8fIDrE6Ut8HKzWqZ00mdq+9AWsGyXFoQk6etVf
CueyJpbaRxWvyNoqhdZR2XomkIUuN4x3RVBDDYn/vG5+1qqntlMyFAN4zovYTYXIVZPcFDIofKtL
ZBYs41Cbpii0ctiVMmjXm8BK2sipoNt1feSMhUNHQry2HOKWoGkvWvfSVgogxq3f66k7ibV5vQuG
/el4iMZl3JCHbePWiYAopmxwVfgieVByLcPf17tg2J+Oi4QxUmrIYLSbAmJLvm5XPjjGrIn3EHNb
y6RtkfC+3hNjKjRqKnhkgptcxi6hl6+N1pocz1vXW2aYiX62Dk0nkqyCC4PtDuKdBRRFRiP0z0p3
vt4BY6rp5+q843MFULVuWYUWX861ng6ElYzG682wWJjsHy+oYEGndtEKCulDMa8n35caqJaWbqEo
a73TraQL9vGUbfN8cq5/EGPW1dmSF5terHV1jkg2VHOgwdn6kdHUH6P2er1x1nTMnV40nqcVx0eI
Xbv9IJuF/lgMHFSKn3hp4XbHMtS8wC7a90ilpBVUzlwUJSdEgeaCU3antnqRit9y/+v6RzBWq0rt
qqMMgJ/vj407NsVZTCBLXFWiv+AKrPVE7attGJQ8UIWNq+HKGBSWwEuGKjhRe5dq4W3XCbrqKJma
yMt8WCnq9UceMtjJAEqGCkoztxmIcuc4yXxdwnXUbXTkbdT+ThOXmB8Zq5MOqUJMtxLyEP6shzvZ
d1NIhixdsn4MKYhQxvq+dqKQE4uGx00oHzMjFDkjUhwhfNTDZz8EypZsgpsIytETtUrTcmrKXkFP
yFBo3UbVDt6wECxiLB+6sjXRorrNp/kjqsYQk+OY3ikAhGWdWSkLXTCWPx1IJSUOfiHt5uX/Kcj1
atR966Z1QwvrBSVpSgiG4S7qdRYYqSFKfOMJQ4dB+CElZVXVsRtV5aku1BMfTk83jZoOgfC17Dcy
jzoxRfQGI4kgfRX68d+iJd8E8C4lKhg7Jh0EaZreD8MJ+0HDTU6rZLiBKq+p9KG2QHtd/wCGT9Hh
D5HUf2+avNofIw7aNSl57CFGfFvzlF8Rgk2/CAWs9jG3Ok1wfC89hk1825GiUM4URcVUR19nYylE
huD31uCFVj35r6CLe7j+CYwlT3N1c7kelnyIDS1oameq0p2eL8WEWPNL7fcNGbVUjjyoK2fZNpZx
Kg69U6naUcluPNHpujRZCso8lrDdh314JwxHHF9P1X9y9iVLkuJMt0+EmRAgYAsxkkNX1phVG6xr
aEaBGMT09P+Jz+4iW50KXWNZWWYK4fJJruN+WpOC6mSjOPsejVkNJiHKZJDFsQRvWWVsF9coplp6
IOVaLAwolKTs5qvMhkhS+3ltTFcY3fLK1Tf1fV9WFKKXzvzogC12DJZrA/62+0qjW15J2hZSyTyt
oDRbnT5gJtmLVYGdybeJIdfRrX/TqLe5zuB67txh+wPgP44PnCNGUHquibBEc65q6TDwm85hE7bf
Ba9ZPYJ6LdiXYaqNaF47TAWm/srEcXuwftQgzQp+jAW57pO7kp7lAszeaQu5hBuLp4DGnuvFcgvj
fcsrBhvmuJa2t2MdsukY+n6cDs3DXLuG6KrxB2rrWbZ0oO20QnQdNx8IfQjSInLsKzfxPOiURrHW
ubKCdKoRrDrxtfdfiu6pKA36qFEYte0Mk52mLbw5gs6zgP/nTwBK7DtSdSr30GD8hyQ3XaQy8oP6
aeG/0MBrKIHpNq4Y6laPmJDECqSrqXxk+fqYpsIQ+zSnqfadsRn8oihsjkkuh/Ays3A85GhbPWQW
6y5Lltl7sDQUvfD/9gXWvOEFcqhkIobXIGgPDNCR++quE87t72+8zGAFU26D7j3p6de5XOKOmZ6O
dCsrdmrVjPF0gBvg9hY1M2gY2sEgdo2Wq01mGW0X6vlwAc1GLzO1jtKml7ZhO2WiFKayJQOLTtrI
ZBnyE2XWJ9C8fNgnbsU+PXA2WyyEuBnLfwkIpVu9XfAfGqidZFvXy0COQiYukCL18K1fxHPNLMOl
UnOcagMZW9rAzztc7avF+dy5A0aODYYUT3Oc6mhujzi1TG1cavqAP4Vs+dBv/Wkd0507vxnvGxWf
rBHEeBaOc+zzE16HToznh/vHqdu5YpdIYDDTgELkXTseVgiFpmmEzsF9eu4oxum05epnHN7ctsln
b2he/Wz8ztNdYzKhMIqF1ttEnDCAV+F9X0dp4E+HsgV18H3Z6BRGCaROYfV8KLs6AQ0LWEUzoBvS
ftvV1IC9KzYqCnQcpCDWSMhKPvhiisFj+HtjBMnGrskG+AnFVmlbTE25ZnUy5EX9XIuC/eQO4YVB
PhrdocoXlHMwbU3Q1Eleg+DVz0/hlB6W0CQg3fLK7r1t9ANUy+qkHroDr/x4o+uhzEzwfd3y4b+N
aglHu+vHTiZT5z32s3PNai+uian8rVEetd1NepjHFmQDcsiwAxFWheFgpicr3c6VdIBuLGvKsYcL
HssE99TIIsGpX/nxvtrrlle8zRKyJrCIlEm2rQ9kIedxEh/bZTZkArrlb39/48zKfloHWdZVQnm1
dUe2YpLXwe1JMz6FZUYXg3Lq5K94nl6iZlDdviK1pqRn+RCj/cY0f0G3uOJ3emcKW8EnmcwOe/Ts
hsdzaZxUpBOQ4nbE2PY3tEWdNP0CinFQmaNwLydmEMztGP+DAQBblaL307IVRU7LKhl9/hwG/IyJ
inlUreVRVP2+M1Z7wkY3a+syrGViF8Q/z2lfRnUd/iY9k/uuaGpLWDqvkiwVHqzwwHp28eoDOquT
YKa+59sN+z0hKTbgVGHjdTUi7jRcel9GbTkcffICIh8pQD9OZ0N81CiS2hXmhVKyHGP9k8qmB78r
nufKNH5Go0b/Axu8sbNVCkFFBweUiiqa5n/mHMR2W2XQopuveU9AigU0i7T4LOE9vaqM3bl/Krf6
pSvaqAvtD45rHXb5IrVDbGLWwO0Bx2zz4E8hwxdRNHFXT6ZpSzohKSFMMGvL+irgeGjwDs1aHdBD
fMgLf18ero7xZlbW+57E8TZDeNrC4cHxTe+GGs1RO8S2KXPd3E95AmbLQ+avceqP+3atdoZ1cg1G
wNpwo8p4ZIXsPGWm2UEa56N2hvXCddbeSssk5IH7lTg2/eMI0T2XWZP10Vx7gW34CN0vKRZsgUmP
lwsUVIC/uG+qM2ZHfWtZ9ygWue9arjaMhfbqkqXFT5Ssvwx9yyMQUO9MrtResaHYmjBYEOSbxTkQ
Kz8EwfJcBaWhiqNTH8V+K1mIrut8pCd9Cpp1wZcoL12Dc9YtrkSwnLVuyzLE3rXl1xzAGjlNx/sO
QXesisFWSz46cpolgEb+13AdMNCyf5US09O3XWNdaUCUvLNsCct4sKEs6i/PXRo8Tb3p7fR9wfgq
TMobfeEVIauSzA4HGeVL3f1xvM79vEc4vgqVks40LjVBWmKva2xV24kOPBqX6hsN+tTg+N/3mL6K
l1orRta+g3TyFvwkc/UyW5+LMDCgjXSrK1brYmrcGI4LtD6tDp1HjsPkH9amMTgF3fK3v7+JiX1G
1iFoHZnItTyLLX8ZizamFj3cl7/ueG9/f7N8i5IOsUshEp52VhgBZ9d/tTJ/2eVvfLVvzCpWYFAY
pq/zaYu3ml/ROmmoX75vVr7aNVYvYASWFuNJWxX9ocmhPzLs2WVcht/FwDqDgHTyV6w3GIPeR++r
TMKFJUUPbtbUf2r92eB3dF+hWO5Y236KDi9cjBqAWK2XyrWuXTPEMOjj/RN+P+3xVdxUY88jnyu4
zWKj8ehbj1Vhf3GdA8pKhyb95/6PaD5DRU5hOtc6DUuK+GsXLz34XJrwo9MBDAq0xf1f0JyDCpzq
+67N68JrkDysSej2Zx/c5j6tDcFFt/ztw97YAe9sNx8B+kkIJVffJ58cgcZbZiq2vz8DjPoqEKKh
1SymEefsimKI03FmsR1O9DA5cr6Wjvzn9k4fdUPzxABKOqT29O2+3HQnoxh4k4LGngYersYZuOas
l7rJkxW3NNRbDTcnnYIpcZm7ne+yIUDWLoeHMc9BxVcV50G0ST2Gx7mtdzXSQ4ZKjPanNOusKpuS
iY+vbpA28eDZf/aJSTFzP/VLvyqxdprWoCksi3i0UnAY9K8rkGH3f0OnY4qtl+BjKJfJgisvlshH
ktrQJprkrrH01FdheSNdAB3tYIPVAMYv2wf7ET9S0hsc4U1h/nt98lVQ3hb0juNRaHDJfvMwjGdh
GUKcbuWbYr2xPZmHdTGCrDfp8bwbb26HsR2BEYmhMQAVe7cJsBeLAJmdDYr0OVguk+U3UR9413Cb
v94/Wd0X3E78zRe06HYdU4oMI/PH08KqYzftC6BqMxmbBowjcnCo01Yf2957ouGuEeLQF8Vua2tl
3PMISvRkiSrfOwSt6Tp2K8y8pyuKpZZhD9LW0eUJOviicrEjJr2Ypx994ka5/xoGdhRsJkS5TviK
6WauwHSNBilkX4x9JEPZHAtLmF7UdOqjGC2fQr8X4SqTdgOCLS3OmMhwBvlyJO111yOvr+Ko0Dg5
h11hwy+k6zffkmXEc/98XzM1PkcFUsmgsHMqsiZxJ3FwOML+CEjM3qisIqlSgEi8EjxKCbQpYl5+
ausWrxrNZmpKfPdwiatiEzde4vaNvD0Z2/zSzt0YVWi+M1wMdIsrZouBNUuV9Y6bzB3GPjbjc9Gb
hqu/awHY9+0n33gE7g4p8qx0SOYpYFE+EPQ7ZLErJ9AmLCd/WrKYsiEKhWnw17vlP/ygYs2V37dl
4NXDQy29ZzvNjkvnnZ0Jg0YX8RE6C8rg5nBfp3RiU6w7y2sm7UzYic8/lwON7crUWqf7CMWUCzKB
+2GrbdQW5ZWHnzz5MHc/APuOMl4eKtswd+Zdo4CsFJu2C0rCReADcHug9u9OHq30133ZvJ/oEVeN
wnXaSYI01U5yMh7zDaP90L+c/g5ycqia79nwWhef5PDP/V/TnIQak0s5o4RWDvgx70+DC4TVm9RJ
IyIVHZ9b6GESfksTx/sjiRVbWQzSmz0BHzK6+do3xkHLwaFZ6LlJ1ozRxJyjpJ0hj9dJRDFp6jYi
cIPeTopgiEMvOxbMNL9Ft/Tt7292bdkMtYoR3iLPyRzzMJsiqxF74jxEopovKS2XSheL9wL3jvrs
pctpn5Io5krCCr0zZegmA3laZ5BD1abYqFMSxVxbRHWbcUETXnzrtiMwaFG+680NAlFsNG8phOs3
NJEsWsM88to4tA13Is2+1YAb8DAADtIigJ6izedgFZdlPt4Xtm7pm2d7qyRTDaQ4g0hW0cYZxfP7
+lyXBiXRuEc12lodQQ2Ow26CFASer6J9tTCbH28l5fSDmToxdF+gGGfm+ZC6k9no4f00oVulOQ2h
IRm5JfT/SQuJy24/+UY4QBECRojeyKSR3UPa/66yxJsWTJDOj2L9fP8ANFaqQpfteuVICDcvAbbl
CK6r72u36yqN7Ss22iITn4YeNtrMn4rlslWY3dpEg4n+VbdzxU7RfMa9zIbg+xXA0LNTHfZJRLHS
2ls61x0IuUjpo/MIqUlE/fDT/cV12qKYqeh7Ti2e2wknn0caT/4nf2fqpyKVqddaeehi6cGSh951
jm6366WduCrfBDoJyBC6iG7N8tB4ZzZe7ktDo+AqvpeWhDARYMtV++wE59T9FHm9EwHya8hYb0b4
jgWpMN9MtGMJc7GT1UP74/J5gUuX18AzGKhueUXDWeciBLkTEqP0ONgn0gVRXz6EFTds//3pTRC8
ouM9LcKtHjaaWA/Tqb/epsiuH26chf8/s1c1OqnCfb3KH+baxuna7IsrHgIbRNCrwZi0X6AoPEpn
Na5q+ILq64jR8VkSPOIJubracYu299ExSEqjSSrwF3xGVjtRPiUVaW4Vi9jxJolRuJgN4c/XrjCB
6XS/o8SrLZx7ktv1lBT1EE00zoqvaeZGwxjby+t9o9Ach3v76TdePx3szR996CzZ8qeVBZdmKGI+
7gKHEFeFA9ddxTnHmSQW/2vtv9K5j7rqMTD1omq8sooCLvHGUHUDlIkP1fNQr3HgmeBcuqVvf38j
GGy8LIBtYyicYozFLJCzOvtyPpVywnKGjlXOShLf+Vq6r1759f5Z6ras2O/MmmUsOW6zbfAw+MD6
bCb4isb1uEqU4tbEvDRrpsQdPnYrXhv/oeIwmCbe63RQsVoCom+BMgVLfPHSzx9q8WswsZPrbnwq
BLj2MpSf5HBL+aqoCc9e8DTDH1jffSSWBRiH/Ola5r/uH4CmrqAigpG09mFLNnJpHH7g2WtTsJcs
aI7MpojqeWRZfwAtNwR3zWmrGGHJS8tDTx8BGO2X72yREKaBZLqVb1rwRvWdyqkJ8Gg0Kcu/NhZ5
Ju5n3bq383+zbrdyvKOwigJnCCo7UEkeh05+uS96jatUgcGdGOt0XjqSpBmNJusQNsmACXG2OG2N
wWw1RqCCg6t5tlPCOzib7TqOsbX+FOOJmtg1dcJRjNera6uYnRKZPY+H5TQMhmuJbl3FdNPJ7meW
w3TJmB7meYrH6vd9ketWVszWDwLSB1mI0NGsUdtjpuBSH+4vrTlNlTrC6caQ9jaEwcpvlfuBszXy
MdtsO4y+KcvUOB0VT5ulObUQrafEb/2TX3QfwqU9g3G0NOQIuvWVwGpbE/DTDeTeiCsJxqjx48A1
WahGFVUaCZRRyGwXlZ2M8izSzzmISOanTBoUXXOwVLHT2RFobcIQpAQPVg9iDa9NbQKwaTykyiAx
LE06ygxRNWueAZiOOkyMCN3sKOb0BI7UvF0PlsjO97VI9x1Kwrygs7qZiEOSbv65Sf7RRb/AvpUV
Y6WTVaUNrm1JuQSAWHZr3GbVziuhCoNvm4YhWPHl0loY7dcsf8J5+Hh/3+9PhsJoJsVm7cqRXtja
cO2Pxd/OSZ7zQ3+ZP2wv8pBfMKDrWH27/0saDVVRwaCD9wA3g+zT/hSOeDc/2RXqFczwrK05WhUQ
7OXoRwYkxk68JXzo0G6akZ2XZhUJXKYed8YJO/e3D57/fUX5ozSUtnW7vgnrTQDkrJm9ub6pDWjP
U3f65RLn6315vz87kLgq8rfMt3TKiwzB9Sl4uQ1htY7pZXjF88blxpdm4oDRfcLt728+oW9FUzEr
QELv+pfS9Y7luguBii9QzJVsdBJ9E5JLsP1dCe+Hw5nJGevSQBX3W3oln7PWs5OND4c5e7XG9CrQ
uFI6oFqwPbwXRgGA2DL/ef84NN7/f1PG34jJtrsyxRzQKZnd8Brm8gMf8oeqNI1du10A36k0/O8z
3ywfYLxlwAbXTsDT8cj731w0Uer/7W1Z4ubREBpyh/8xlrzzOyooOJiXuvUcmBmb6siZyzgo7Vh4
6NND3TdYTvmcRQ6pI1FeRfGpTzNUgquIsxztjZcC9bf70tQ4ExVAnNeEpENlsyQPvoz5d+mfGd7c
p5f7q2tUWsUQk3Qh/taNU+LZ4E/wUG8O+w/7llYMngGb7GZAhF6mjRZxPgv0wi3ll32LK2Ha94K0
ClaCcpP4ldV+NHe7Rl0SV8UKA0ziohIM7bW30zj/8goMIjVckf7nj95TKcXKS9E7mGfTywf61FxZ
/GN4wjNQPJ/45+T5NsHZlCJpLJAoIXrqnNUeamQaYf9UUx4N2wlzTQ0KqVtcSarnPmQjqvB2QstL
IQ+r/TiZ5v3otFGJ0FsbYGShhVfDUD4Q64fr7izvOSpYGB05c4n2PZRsj/aJxeVp/NlfMGLlwEDA
vu17m0S35L8DRCiLrejnFDXnJvHHLMrZJ8IMlvq+H3BUrPAYrG6/VA68Kqs/L+P6h4oZlMQ3xHkp
9rWwot9TMdpydJomGOAP0hWUr7N/snswHwwmgqv3dcdRZywO9ZjxQa7dQ9iIiDrfrQ3zIGqTq9St
rsTnskXcqdHL9+CJz112FegxbayPexyOo+KFWVPN6KtD+mI5eVT6+ed+MyWm72u9o+KFW6eC97Jx
W1q8InI3Dy9zJh4F3dKKrbpdvrkiRQyrPC8GdDMuMFV5n0AUW4V38ShlHe7WPDu46Yn2uxoCiaPi
grdZWk6zIOLRsY5FbYPr2dTE+37u4Kho4Gyha1ExZHDtTA9r/YmX2bEjOeCaLKLBr7I2tTtrVFEF
BbuUtbhKokAFeHnE/Nep/VWDUfG+6N+/SDoq9Ija3Tyyflwusp2bg6zFHz5Vh2odv66iAUns2k9x
n6LcXNT7XhgdFSXsjiHJVxcZttc8ieHZIRdMYvPGXTcaR8UkhV0wdmKF3wTjfYwAALYPerkvK91B
KCG3d/Pezud2SjoHaBeMV6mubmaapfV+qcb5D+43LYpV2oQkGDxzCVl6YPyHcMbDkpJ4CTODdHSf
oBix7dHKDW9RBRRmqX3K1hPbNa0LpqYYMfPrqQKjunzw+V8A4XfZR2vX2AziqHAjv8Ok+Am1GszO
p0fO8xPGChj0X+PVVHDR4HaMhyWjSUbP0v7UmPgRNIJWoUWNkF3j5zhO336k3Ud7wqN0t2tyFuSh
RNb5NiFq2bbuIVi2yIL7CeSu9jYsffueNzeiECNtQGCf08QNn93iQ1U+Ws6uUoajonzdEvzgXkVZ
Mtf/1HjoHr9P21/CxAGvO0jFODmta9sjuJnK8okv9CJcEzuXxkWqjBHEX0SN6SdA5AugSsVyba3w
yNB/H2J8VoXRFuCoPpUj3xcM1RmbsuO8ypYKpDkw04FOJ5bvK+Shp/XfhzvMY1rJdUTdxHuc0xr8
KNthl2tUwUYDpwGmpiLXc9figsF0GF7sHsd0MVQgNdakAnyrnkqJIsn/6rSrfCmXQ2MaSql563ZU
vFHOczpblgONf5LgRbMvPE4f+eN64CB1NM3M0GinOimRdUvKPaSroKxHN+pQHzlpDfqiSeZVvNGc
1f8vmxzDv6r5uozgenFeOK5q949Wt/Xb3994hIliYtEscEfLkeZYVyMLsu5MFYOtJgxCYpM/JcLG
cDv37wytQeHwY9+m6b837eQYdTWnONSu/uSRl8o0T1knDCV+rl2DMbsb3KPsatBLVABVm3g/NW5G
pWIYGsC01wVLk6SAFmZn70wPKOIdd0lEBRqNdLBczEkFGqhiR7v65gHHfn9lzUF6yk0VA6bTXhQS
L0CjewyDLZrI9JR6pkloGrl4t4Tpjf71dVW0Wwjbd8oh9n0ekfYZyOZIYqYYzZeYz79XZ5/aqJCp
AFlN4Qc4A07wOE+jsDNd5zX1GkdFTY1b2OXtKOVDePHsyD45dYzBi6D5COOlvGz/OPGNDSs3OEyN
nqoQqn4ot9Ge7e4BLHIxG9ZjOTBD8V133IrdZk072eB8BtY/eG7CU778qKd92akKnKKdNU11j3vg
LPofK10/SQKIDhn/vq+oOqEoxpuNs5fnazGB7/xnBb6czNjcddPF/xbjHE8JrHLKcmepkSL0tjwP
+SuxnA9hhsE5lXsmzNTLpJG8CpdiW1ihzxVpcDr9LTIv8pp/MER1n5tXJyWG/jpjCgOZEsn7eA5r
MJHtGrlEHBUbVbTrIOqbVVVt/dDZeCrLV4Pv0RypiouSRDR2MQdbks3FiZTBgTjj9b62aN74HBUU
BarLqUjRWJTMMXK8Qw1SVs+P2jlyo/nQR33cPFkmTITm2clxbx/4xstZmajpQBCwxJCewUTMuteu
/ra515p8rpZPzfaajp9r6yMN/vLdXUQWOBjFlMu1LTmjDsqvt+aKJ1ruPBUl+qbUmztRowrVy/V5
mORDEFgGG9bZgGLD7QAqxipHGNvaz4HnRa2VuOX3+yeuW1uxYh9zZvD0VyLRz7fIAxRoIHaMy6Gh
fKB5PHNUDJVThrMMUwYYYomeWErmD63jXGvmRN6SHQLYW+1aX6aqXSIBXpT7H6WxEBVLBcL1tu59
H+HTb+ZoqcYxsrnpFUK3uBKbLXe1xqkqYNn5k2d/4e6X+5vW1NacW677xhrmbMSjJcW6Xc6iLOsi
jHOJMfczrsr5yLunfN3VT0zQ3PvvX+opSV0e5hNKC9ZfzEJrpXT+ollnsITbht8JDCqcSnQN7TwG
SwiXb2n+O2y/ds1Ttg/r5KhIKj7wpkNTJSrsIsyixrW+0szELa4JaY5iwzRDPZZRFMCd/Ng11xtr
sdd+z0d+FPseqh110mLF161HjyDcD20OmFQfte3Lff3RWLI6YHFy045D3eVDASrQ6WjNP6psn5NQ
IVVhW4iQeFCYJg2eeyHOmQdy3soEidZYlAqnCm3altsKc8WbQB/XS88jz94MfWMasVDFXN3AC+q6
KQFMH6+sqKNivK57S+0qlmqmLSnCyUd2Mv4cxiH2JDHccHXBUQVS0WFuMnfAca5JeqbHEi+QUfa4
nvqoxQ0JhMK/d6mNiqpqA+Bzbed2tsXfbGwjkb826+v9tXUHq8Ta0W1kOItwSzDyMMK/DoGxdKw7
VsVUl8mexBIwkiyMRZ1bJCHx47A1VY10yyshV1jCK/MUB8smENa4xWG2fnauaeKCxkOqSKp1kQOm
3d82j0paW/0uWPgsSx5JUOLel7zmAqlCqGzBnIH3eKghxXxe8DojskfbKWLPqy48Pzo+yEHz/nj/
xzSfowKqBnSTyEBAWLk8222ykOzUrOcB7Z/319eokYqqWgY6p0EA/wDWz2a91Ka7hW7d2/e8ibhO
Q2uZl9g3QjqqMQJ1HmGQv27pm169WZo5PbX7quseVv8wWGfLPu0Txe333qxLZ8erGtvFVCHuRKnI
j5asDbm/RuVVCFU25Evp9e5yGbf0UzbyiON9aiI7q0j/QVHZpaTLuqCcaf3Mgi52C1Pmrdu4Yqtj
4dGlnzCmxs1eRPN7cC+biW9Ed4xKduxV3iadvMcxBjymqXueBr7vJFV41LhNGMtLII++PpXi6JtK
oxppqHinuR751OH5F/1F/lFMD9XmxLg/G27MusrxfwBP5ZgK5t6OMYxgMOf85B3tF1SlTqAAPqWG
6KfxKESxTA6kYNCgmT9hLhDt1p+smqLKOXjpx/tmpEn01GmJTja6zuTaqOeA1zYvI2pd5+Avp4uz
wDSdSyspxVR7yyJrt0FS08lNqkt15Gf32v/jnvgpO22GzEyjoESJsKlnhTV1yPBQpeNXG+BcsL7M
JuSjTpWUGNtW8+SPkw8wcSFxT/C+OFLGbWUbMjPd3hW7lZ2/VXQUPub3vEw2YoZt4pf/XyB95wqi
jk0cUNH0OGsn9CKyl+3kxutT87ge3ZglLG7P7LCeqgLwosiJtx8YzXK4r1bvC4yqKCnh0qJLAdJ5
CMpvU3Fit74DE1eZbm2l4twVTbANgAMmDNPlq/n7KHlUbL/ub/x9e6AqOMqZfOrPNtSorElUd+ww
gf6hGcvzwr6NbWiwOt0nKFZdjmXLthGnwsi5paeQnFHA2vcBt598ExcDSL1pOBxGmSaCHLbpa209
5iQejBC4910SVbln3RkFeVuW48OSrc/Cax6DPj+sZLyC4s1QLHnfIKiKkVrIUC/5EC4XEhS/RjYv
EWbv7aryUxUkhWtz2lKgGh8ssZyK2xyxxoQ30h2rYsdBmeX94EEzy1ZE41wlzM+/Wnn1+f7R6pZX
YnBR5Zj74cFXl6s4Nh6P/IGh5FkbQo1meRUtNbUDXVcZkqSqxkOB2cWsWi61v2toNObxKWZLxpZn
nsCrdjWiESmsZhk1ouqOS8lN9RZN0RaMp/9Wfs8C4l0ygHmFfcD4dytqDtkRTOqv1SOuLLcnlr3Q
WKpip7rRCdOyhbjK8AkYQXv4WFbH+wetsTAVI0VYLZuqxbQsAZbeo2w5Ofh2l0dh2iBk9pWp7vz+
3QiPov8WlwzxDV4dkIuTfUx7TKlwv/H0R+8TjPX4SepXaxgMuqU9GSU8510KUQ2o6VFMhBz7J54X
sJBPZLksk3u13C1aMHwsHMrIHZeoHf/x/W9b8eG+PDVOXUVXTQTsimHGYPLE/TI74XWxyQcblBhN
ya+TNHEe6cSpmD8IufvZnzGHMqQSkckOX4nMzjlShqDOryjufBkr52hNq0FNNF5SxVzhFlvMvPQG
vKqQyKurQ9vlhvPSLK1irurMASyQ4Nl/q08zewxMfZSaXBATLv+tcs5UFy06HDB0Ce1e83KtHT9i
aKHqfxRjfRXTT2t4nn93U3pZZ9P0PI05qWisSQ4T63PoXjE5Ubsl1fTZzT+Oi6lCddv7f3MsqgKy
1plw0g1L97BVPOat/AaWuvO2rJFHgXlGeMHI9vV8X5V1B3Nz3m/Ce5WzToBuFrcO2j10BYkab9ec
ZEJVhFYOZyxRWwDS1P1e2XlsLcJwV9JEFnXyU9GEAh3bFUnQ230aRRiVVo3R4KY+V51zUTFay9aV
mxQoi7AvJQR+dfBYx58Am5/bCOQ0UXVoYhM3ge4AFCP3S9ubPYxXS3J2rpsPobUPe0dVeJZnLZg0
GGDhUXyuu0/++tdc7XpZpyo+a1w916ISOaHrDAkw+edya8/BMO9zFio+qy4bJ2wpIvvoUjh1NwZQ
3KA5Gmmr8KysY6MrkS9gzomLtyDa9pEvnH2v3lTFZYELpQBbJUK4i7Egfu0crHVfYZOquKzeS108
YiEVrLb2qSN+QjEVhIjiDKLcr/ddgSbcqGOgHNxO5iyw7GTBDK6W20c6fBWWC3cKSEwZZWMQ5469
8yCU+N2vgQ1+Gp9c2Fp/nPzymm0mbJLGfTL6b5e2idWZOw71kRRTWZwnb1ge+/I1W51D3bJLGTb7
4qVKaAu2tpDVboDH0K3420/JjLdQZND3T0P3FUpynld12A7b1j5Mg5cdOmv4IPz+0BUpMvVSHKBo
VTQ7+x6KqIrn8jDWc+lqZ3gQXphGSzH/cUductcao1MhXW6TtdYkEGOo83ki38n28b6INGFAxXJl
gYNu/vXmhjz/OIjq5HPAKwbT7UsT5lX4Fuksz3LsAWVxHlp4qpjAT0bk8rIU09NmV9wwyvbdn3GJ
Cq7awA1ZbjyTZ7/8MsrnNfg7BVoPraM7hITlFUNLQ0tYvuWMZ+I/ENBYWcdKGtJg3c4VQytkXTW9
SMezZZ3qgEd5n8de9mIHJuridxUHe1diI+wrDMG4OJ7z8No3l3Lbg2LAuoptOUE+UVbP/RnwrTIC
U30ZddQy1Yn/1078n/wNfZo3B/smp+rxgNbwCSI/BNW3zBYRcX63Ilmypym/UHplXwydwBr5qCir
TJYhLBcHwL70QSRMXTzv5z/4AOXam25NKjYwUZ+nk0A3KOoO1+FUPLlRELnoSgw/FD/vK6dGg1TA
FQf3ip3x2wewkyseu/TS1Y+9NHXM6uSjJLchBrLW2Yynv548l82DyK73t/2u44F8br/35oDHbPId
l5PxzPkArV+ipv+6MYNVvev4sbhisGWI0Vbzmg/nJiDbciXt1Ac/ZLd1fnMYZ+CghkhYbdo8ODwt
+yYa082jpmFA2qNXbNrPlkDYt9fS6Rfpo/yzc5r+ci7V2fqygoHtVB+tgwlVqpOiYt1+U2XOFqB1
iJKnYH6R1hgtpplP7wNkIUXFxOeKDbSe8B3l1frkvbqxHdUnsOBdu0fnyD9nMf5nzxUKsyEUc7cx
TTT3ikKey+KjHXzKTVUbjfaqWKueZ7lNc3i/bHV/yYCXsT/UhqCjW1ux8N6ZF4zaxqtyaMVu8Fe1
frxvGe/fxyGMm6W/MY2V2/T/OLuS5rZ1ZvuLWAWC85aUREm2bMeZnLthXecmJMABnKdf/46y8ocI
Qj3uXF6AUKO70ejhnEokcB3m87R3Dk3cHtPTtLMiIC3vdG8mhduQ26y6hGXCb2F/Odrfpl58H4i1
axN6sifdAJ1COf9qtRqLEg35+MTKvlaoe/LvqX28LyPV0pKBz7ZVpQ1GxWJCYzJ+qeq4FJqL7U97
zI2rR+6zmh0MRfm5D88EOrTdsEfacjftk99AXdyzy/CWHJaDtScPSVQ+4K0fuo+eE5Id308PfnT/
5/1pTri1B8mugXbHxDy7ffz25sbtKfvCjusx2K/nKtyTXfYE20NBU1cZUmmyZOhmllsuF7jLh/Gr
WR8rEKXe/x2KheXWrKa1iqCyB0CRm2a68ygbQjL5ujfu7fZNG/nr/zWUXpgGWQujj5czieyoi72n
6YA313HQqJlq/5KJczra+TBCFbLu5NGjk2nWVV0RcmuWQzNqlXnQxz1UywiLnR2hvLsP9nNkRsML
OTaaLykMRW7UKrJk6RwfijRWeDTEdf0zmzUZDOWPuErtg5+agXpul5bdxxWql11YHURkRCxaDs2J
ohk73QbNg3OWrJ3kZBUoLPRxkHPCdw0pkS9xxJJuDJKpdGMX5dyX1LsGyfPDEJxZs9+m/5IZlyzv
i9GG9LPJARijCfqjTW1HkIlkswPByza5mpYQABfpgh3nOpx8hc7I7VlEiNVoyqGOXedzwb5M9qM9
6TALVEojt2OtWYKbB7w18RRNv6uXLroqTbMDwsu0A1fBYTrqxrdU96jcmTUtPF2ZjVchif3Y2q3A
/HURfjtRfigiZ7fpiP8ADH00ggS0R20P1bGFfay9+dn3dUesOofr/z8sPYydCYor7B+lIHfepea3
QQd7evWQN+6XP6fzYWlmd2BFLRG7jMbsPLRW252Wlf1uO+D4WGa57Ka6Bp3galdbwn28OSVfgQxk
Vwwp8MX99pFaD1P1Y540Lu6mk8bSkndIgtJ1uZs3sde9ZfbJ7T5tOFmsKzsF3zOyrsPkx5TOO6ue
d2Wlawq7GXxhackvdAL4RvOMLQMYIWTT81Q9NtnrWuo4I1SaI4mEAyglFWhfifPh36H+CvY939j2
Xv5jbB80p+sw3JN0QRs3o/Oa0/GlryemCXtuisVGKet/FR6p5DLtA0g8GL+z6ZGNJ4OdLPfz/fNU
CUXymA5PvWw0SRP39JvN3wPx1JeakF2xtNwuV3m5BaJzLG3Ajsjv3Nj1wxYttIncMWcEq1/UHl5G
lvk7Kf4diMZv3W7hxsJSbEOo4RM/wcJghd37ZyBWRt5T+jjszMg/1rEulFWJRnrMTCUdRjQwNLFT
HvjwzV4PhQ7hW5Ukkhvl0EtWJtaIn1A8JrFz9E9r7KNpCq+9na7XT7V9yW/V01w5s49PmPX0jsfw
afHX47iMmgBZofFyh1zhMkrB8tXGvvE5wUDHgt6Lbu/oOIBVV6CMFdYnXlbUC8e7+kR+e3hKenu0
li0HJ8JzRRtk3vTAUCXJbqfOYcAgxFeGmu0aTnfC0zEPqOQvGa0FMCbHYKSOreRsifMUPK+VpsPv
puzhhKWcQ7UmpssmvCGd7tKNn1b/KW2OwtJN6d/cOZa/Xr0fHGUqOj8xm2sWyPH3Tg64dS4O65Rr
bj3V8pL5do3H6bJCMJR/Zv2hrb750+G+o1QJ5vr/DzsvJ+G0Wda2MYra07OPDOneLCz+kC9F+7ly
llpzADfVBhK6/rQP35nAVF8Ai6+Nc+ez3Z0yT7OuSjSSzpSmmIBEhts1t34U9GtegCih11U0FJuW
O7IMa2rTOuewJAy/T+BTS+x/74tdtbKkMMsyodh8vZ9ALRiCrCqaMx04sWppSVksUflNVhttnK7u
ekwCyn+0beZsqnwBGE9SGDbbbVcgDo6d5WCI/ayLra+//K8oFetKCsLSxhNZyhrgAP2YZzCYm0XY
1dNuHF57DrpCcJneF/1VDrc+dJXbB00cad27FN2NsSf4vkp4SIq8CG1XHJlt79ti0jUUqA5CCsww
RpkAuKZHDGJcOvZP2mpim9vPKohKClb9ta/cIsERFIA/voLkrhjCisVj82juydE5VTHRxDqqnyA5
+9GaMg4M5zquOOolQQqU600FbfwIyXDxpi3HKod08vpl6J8LWxOzKhya3DkF7nhCAgfq34Kkk9fG
O5qd0H3bmuHY1r1GhxRykbuoepSxWdti82DiiUhZ7XKqe+Eo1FNulpoKo5vKNW3ilX6b6DNd99YE
VlD/ZAvN80z1BcmCB2ZnWbFAfYZlX9inOXsNvE/W9JVPP+5bmOoIJFOmE/PRLpw1MXPqqBhOzvQ4
rGgcKbZgYAA/U7Jgc0xTK81YF7tBS8Iut4eI5VWJaoi30fPLHVNT27rAr0mg+ODKY3MTDbqhbZX0
JeMVKRoxl9WsY25PES1Os/g+jhgz7Q6VvVE+ktUyOyg9F/y0eEY8OulDavxj6K5xxXUrN0ktrtO1
nNE6dooxTMS/PiBCFrPXRMgKs5L7pMhcoFFthGySND23zhyxot/f10nV0tKFW5Q9HSegAcdJ/YLk
imlpnLHiOOUGqVUQjK4HCM3AT9jb0To8TcHvJv+nZxsvXLlJqrWEMBwT5lp25r5fm7076HiNFKcp
N0kZbTNYjoBQfPFiOBebfZ10l5RqaclGA5sPvLiquddeejv28mOim7u/xuw3LnCZIw+3tTB75xqB
PF+x/8cHdkJ7l7YOcLsUipYkyUI9tBgy4mH9fmceurCL1l2HfP0cks9BLA78n/SgezDffrPhW5Kp
4gCmcbTxrW4/fKN71H3+7d7IAVhfD84u0QSbyq9Id+00DyJAyvj6FZR29yLOo27Xf6MhCfVFxtt1
LDSuS28sB+TnBLxlTVy9gTDoOMUMJbTX5MWIzE9rVIdR8x9QW2IdN4MqDJLbpKzKDyraQXbmZ+/Z
e/MObJ/tWGTvjAtiOCA6HXUVa4Uyy41Tg5gRb11vzMo/lsEv3kaZbjBdtbR0GbsgNx1na2nirBF4
/O7yYagcI6TdbC5vrgjm9NN9B6j60PX/H8LedrDzZjTwG9L8yPLYzM+NbuRJtbRk69Uw+I53VS/b
/ETpA69+DbqWtduZKyiVFESb7UC7usH7zuHjITNAdOgP+9x7Iel/hNL9RJtwAXTd4LhRYDvh4j13
6/t9iSmujL/wsMy+sVG2w9EIKxJ+EQZUU3ZWrSxZvcfy2vOvsW9A3sc1MgdN4KU6CMnO0eDijwwI
B3E7sSkUpkdODhfvyVg7+/syUZ2H3KtVunaHDi1svdsvqJY3SEmE9YO9G/fWPj+4T6OuoeBPPe6G
m5ebtfq1oGRcoFVTtB7yo/GTXIoDw2sHRaQn+kJ+2m/oFPtSw6WgK/aVPmwaxrcCuZtrnOagMBOY
pLdkYZrMQDFMNEaoFJ9k7hQto142QHzDedqzY3FwXzAk24dXghP6gBFBHbeGQsX+gs8yE5Y39QqX
ZTwnjRkytGTeVwHVytf/f3AkKWubJXHzLjbNAJRHAHt5wn8sTapLcbnL3VykRwYtrxd6bFM/pOsQ
9iumB3JQX8780PLL5H9xA6HRZtXHpJu+aJpptIDgC0zAb2l1WkkTgV8ALOQAral5WLDzuozRfbEp
8hu2ZPMz4QMDbQTQpe1y53V1aAzGMavQAdD7r2XK4m5eTvc/pTohyQ3wpFitJcfPEg1mkob54gnd
21GxtNy75a9zm9FuoMfK9+IGjBFupSvhKg5Dbt9KKIYAJm+kR4PxqDLGXQ3q1v7J9vOdX1XxWuwr
osPEU33rGs1/0OFkGSejK/CtcZlDv/g8GZ+XZA7X2o09+laNP0ZT8z5QHLvc3zXXfdoYGQRG7OU8
IEdJ/vNy9lokT7P3fWk2Pm/kDi8QnRR+XXcUrC/lJwcNPmFtL7/uq9Pt1hsQJkgWb6eojExLTY9N
MoX9MKNZajyweQ6BQxENHqCpyJuZdFFgmBpjUamZdOsnblqaOXgIjkNOgP43tCIaV13PneLJJvd8
oVzqGswk5lFw/jhBEcJsTY9NMD3wUjjhbOg6TRTXsYywBeSxIGt8dzmuqfO1zCfrhBnIKk4E5gbu
H41KTpKlp0hDGVawkGOaV59pyZ+cRQeErZCS3M4l7LweABB8VdzB73/RqRKlsQ/6wByTh2Bwffqp
Ywat3xrb70D6ff8HKUQmd3lZqUer0sdXKQl+dsRmUbOmJCqqKdVcMIrklIzCJerRLodRLEfalQZ7
ziuHGcc6r3Lvc2csJvl3QDO3pbvvr979RhAjV3SbvJ1oCUbPk5v7h2UGfG7z6lbOXlRzlAZ5lJvt
niZGlHHrBHI/jfkozk4u94p6rYtF5M2ppm54nfezp+xotsAedA+Gq2MzUCifDI1Smc5qCp+Vp9rJ
AKyb+8FTMLJS03Gm0IS/6r3OUiyMmeI0pZfU/+ZUe7vU3I8K7y8TQ5WDb5kNS9sTC8jBmpO4BM4b
9xOMH/Bdak0nlv9IM03nsCrkk8u+Q9pV1Af+8OmaTnCj4tD0zywa0ADF9wHfDUlkvtw3HtU7X64A
5663LqRZIDM0GZ4xhXmwX6xL8A9BDRiZr/39z6hORopkhnEOAmbm9Yn1vfskEkz0Tj7ifosXukqw
QrXklkmasYXNFXGPFl75P13D8sc95fDZGgNRrX/9aR/u/3oIUPT0HfeI/JexX3K/uBR5ogNSVq1+
/f+H1TOx2lYyemgRI0CMOPbV2E6vDmsZqJLuH4HqC9L92LmmX6ee4R6dPOh+UofkiPWc/P3+6oqY
Re6QNPI5W4A/XJwq791tgqMJPpTGRl9BlYPXtH7umLm7/yWFo5JJQv2VJTUS1cWJYTgwmlGkf/OM
2noKGHWiMgkqTJBNqcYSFXord1G2BjqOmC+qU+eSX81Y0oPj8NNSUh3UneIDci8lENJXzlbIjfbe
Fy/oX4LrA3zUjVkrDl3upqxzs+gn2lanfiqr0B6qLAL+gG6ISbX56xF9UNrEb6bGnBN+6kGs44/F
85xWB+5Tjc9VLS89fAPqTiAOZvlpbOiejfnRRG2o5YvmVlfJ5vrZD7sXKBz4rtXkJ9LWRgiHgVR8
4G9THLmBUhhTN2EKFnvvm0MT8H078Xhtp/19I1DtXTLmOlmm2m15fkpAfJmZ/mHiqcbPqaQuPXA5
IJS91s7z00DaQ9FaX5sFXHZ2ocljqZaXbwLC4KX9IofCi9hYvcexXqO+1ym8ankpuh0Cs607Ul7V
0YtEX8T5PB9mVC03yV1u5FtcczXqzkmRI0vQju8mQTRyL9eI/uapUlOm8sFtxdMCQEdngMacWAe8
V9IOXzfsHGtfv/lB2+sEE82mVdtnrx3MI1mS7NPCkvVwf/WbYsfqkj6umTmY+VAs57nMH1bL/eow
UISMhkbsquUlnRQA8zLTtnbPjHRnLzmVLeJ7vgmWEpuXVJLRzgekTm8hux3w49BN9efZWEuNm1Ht
XdLIeeLoraSZe25mgA3m9T4byj0GqTSiufk2oaZc/zQti61rmQNnNwsiw2yieqp/Vo2IiaOl3FL8
BBksYjQyr8+Myj63XXqhPY+MvnvyiG6QUKH2cj20Yp4bgG93OaNG95o4zbe+05F4qHYuXSFJY4Bv
gCXOuTP9Xed5L4OxvBRWtentCelfv/vBqvLA6g1icBecvMbONPujiQlhn7eaw1VtXzLa0jZYN7Wl
c2b29GldwRM0968z06GHqQQvWS1lQWrVfr2cjWR+Sj3kl11dWV61c8limZF2RZJiaTGmJy8BeViT
xMuko3JU7VwyWZ+KIhvdZjlXNI8EqKDdYNNEFI5UsteaZcyr+sE+p+NyHI10XyzBqU+y3X1Pqdi5
XPFcitEhRZE6ZwQc9a7IaRIC/rXRJHcUYpfrm8lQlFbqBvZ5zcclRH7qXzOZ9pVRbbuh5KompkLN
gbmJDZjkak8BvN8Z/pbAgJoyFEQ/A8hoBNzc2Zjd/dqMUTUsh7VJwm1yv0rsg6UOXTUZ05KuZ6ex
BRrTLG4tR56RRdffpRL99cA/fMANMDAzpeADCXgVTwUPmVvs60E3GKVaXrLVEQBzeH9i+YEaX4pk
iHCfH5o52HaBy4VLM097wHq79pka82sykLBh89HkTKP1qt1L9pqXNMlKz4NeZuKcgl3YLecYBKYb
D1ey2YR6dZNcKUQpaIW7OX8bPVcXlCm2LlcvE3QLc2CE22feT98HywjrEkSxePprJK9wCHLNktiG
lxfUxuU68yfGqhc4t23WKlcls5zWLFhgUktR+wcLuOlxsrK3TQYl40pYQVqXXgu5JASQ6cBOYqFp
Tbq5CpVUrqfxwZoq7sCMZuhjEyzn3JsP4O/WKIvqQCVDBahqg9ojc86eAXj8xBmyMCOGH/mLLiZT
fUGyVUZmkiSgDzz77YTUXXkwbXIamlzjKVWyke7WpcymaV79BUHNkrehkVJ6XDxv2ASxRU257Bjk
BTMtn9vn0qy/9xVaJDBIvW6UvmSqfLJyqzQr5ywwNWdXy27O1z1QubdZk1xsTIK87usFh9sunL/w
wVqPXdJtAjuhEML/aqWdrNeJqJaevRHiMf3ZfzIAzrPNXC0pnQKis9z2DIimnvrPLS3+qR0n3mSs
ckmxsmZ3dgQIzLPW2HUrAIrW3/dXdvHT/6pWQCSSodaI6YQ9wcd0tv1iuFnEffPVbFC5EDqwMYW+
y7VEJMLnNkjENaipj0YG4hyH1P/c375qbclUASzsjiaYb88ut4/CIA+8dTaqomSmxkAa0JRC5m5Z
PFnD+EbSVvOmVO1auk4Bpe3USMs457Sz7LegsOt/QEe2cd+Shaa8s6oiaaArefe8mu4vkwWaAo1i
33KBcMqrdTGrDlFG3bn7oiXkMND03/tHqfC6ch2wCdxyHbrcOQPX8yua4fIwYwkIZwho3rd9QTJQ
z2+rdW7whWvuqsjAlwuQ8c2RgFzBsPrSXEia22fh8mZfNFZ3GLpkS0KSmjLQA1+A45ZyvJjKqXvw
iio4eiZAkCu+iZcLH7ie+YcbuzcTzwU0CjkbbXZAeuln67mPwFvONBeHSnckSxVtysu1aO0zY43x
LMzR/5Stq67VRuHG5PpFK0w7JxYwHx2HhVNXhWbTh4N/Fs2s2b9KPSWbHfvCBCo6zMrMhp3RgUuo
NsrIp7oKjEo+ktkC485rXLYArRn882uT7lN0Qd3X+6t+3/DxcpEC1Cr9MpQrSFa79zz/WQXfwVdM
raPVaiIahfTlMkXCh2G2Z+x9amnU8e9M7MEIFq0oft//BQrhyFAPIiWeMCdcIZSLT2CNasI+K3V4
GKrdX///QfOzCTjpGRm9M6azXXB88miaBAtXx38B1OPGXyDds+ZorajSDt55Hsevc7O+UrSzbhPO
VWgf9k8HzwDZdQ18567ZmWu/a8nGgOlPgfvD0g3ipKRKEDDZXtG8mLbT/RJOynRNC6pjpf+782Vd
QUZlrd65b4Y1btr5OWBWqyk/XYO6W1ovGawFUglDjJZ3ngbHO+FSqXY1a8qwLXwRtn7+Xk2024PP
SAfgrfAQf3qpPggrzbLStwjSrCug5+YwyxLxqy3ovF/MdNkWY8oFjMm7pp38ykKifvmnwR8hbEP3
AxTHIXeutJjY5XOKyDgrDPfLXOB5xcal/7ZJTeUOlaVBpF12OGy7AqIkSwJr783og9m2umTELvW5
WxK82Ujeprsxz9Oj3xe6oQ2Fi5A7U8AubGdJgdVHuzhQjFE462tp/lydbFtoIvenVAM32HoNNh0L
PYkieOAC8MiljkpKoZpyQ8pMsmk0QXcL1SyPaUFBr8IO5jY8EmrKTSiZcGZ7bXA3ziLziijPktLa
O968dFFhW629u3/Gt38FaJz/112wHsQ6oDp3ztWavpM8v1idAadXb1IhIoM7s66oDaNc3PM6Gv4z
2iuHOsIkKVJG97evMi/JIZWN6QXrBB7vKgHYTNs+LrTf9qCQKYc4WKm9KsPSTlHFoFh9NMigEfrt
XRMZRqEchoYmAZyCVVRAdcJN+b4EhGzL5hAZRsHM7Wzt2OqceTu5p8bxuufBKshuGI1Ac64KtZH5
hRiG6ApBOudsBuVTncwvXTuf10rHMqxaXvI8jj9NLUgC4XnG+tUS/T4vQGw76DIit10P5pj/V+k5
NeeuA5E64sLkqZ2mi73On+c02ZXU0YRvqiO+/v/DxeXVFRpBCpxBKfw8anqzQBNWoIs+VT/A+t/V
aVAbK2JapHQq/lqULIhgCe8uhhzDxuc/t9gWkcGc+qZsbOIPFsg+U2PFkA3zu3AqMVitMYPb0QSo
Gv73V2Q8mfp8DIIzccZDD/oMErxZ03LIpuKZ9c2u7uxNLz0iPyMTRgLm+7Z35tVYXjI+fFomwzt7
qbPtAzI6lV/WM/HI4J4XD3jggb1LJmPne7pX9u3XBgmkh8yMaCs1rIyAIZ6it3IFW3ife+avpZyK
aKLG9B8J2mLbuctwHUmAYtxcp9f8z4TbZkKU/WvwMuvLJrWSCZQSKx0JWheQA2Ic0+zD6j4tPRCC
7q+u8BwydZJRM3g6tCSelyucefeFgCWYrTr4TIVVy6gdIvcoENlwDsXI1tcW2ZXPppHpIiLV3iW3
ZBlmCw5cAf4Pf310myFc0/7YZJq0nmp1ySMBl2ZKM6c2z5NoI04eG4zjLdvytMSXHBJwWAYG7hLr
TIYxE0d7aYHMhAmXyoo2naucqwF9r4POqNw7L05QRyydx93Q2MEOqPiW5nGjEJCcramHceRdb7hn
k5dBaOXorENG5Q9tng67SvUJSUx10uFBkCb4hAdqC390L65ZZKHXNtv8kIxpMjd0XStAaZ9Tk+xG
850baVSzz/fPQKX9UrA1gFkeM7zCPWfpOIMIN7W+k0RLpK6QjYxkItq2LDi33LNVTSd0MoRjlr2Q
0dx2ujKgSY/admWsjQVCQWZHyTCzg+PRPuqNUjcHp7iVZTgTvLw75nAb8nHTPurE/IOZFYsqjJeE
Zk42dS1TIkObcMOxZ9551rkYChYZKZhm0TOhY4FSHLLMAgUqSSBdAsf8vJTsyIi174h4u68/Kvlc
T/5DTEREBagEl/hn0nVPftV9c0h1dBuMHDe6GqlCieSWPtteBO3azoVshvEQpD0LU2O2d56V6Zgt
bs9xQf6SEXeiMyuRO/45n8V77tXfZkYP3To+BdW473jyAG6Wz3zFY7Du9vclp/pZUlJnsKwhwYgS
IAcxZZOV5N2f0T4bBFuQTvCLJMOe8mEpZ2r6VzauJ1Tfj3hUPdZooLu/e9W5S9EL57PTIPuRvIju
vZuehZPtGud35un6hxTry/1+ddEHU2Mh1p5Rp93VtBUHOlZ+tJbzJ9APBvGmnyG3/FV2U4xZi8Y2
UiLZYmUdEoPjOfWDcxWQbeGL3Pe3dtTNk8KF/gbB76Wj6Bg1ahAiYEDs/o9QaJIMg5KB19PubbRe
5qnXP9bE+8ULMMzk1rJpZJoSGVdkSIGZg8vTP1etm8Zp3165YRsdOaHCPcmoIsLu3CZJUBAK0uJ5
6ask9A1vE+Ybti7ZQVe1KQtWXHB9UQ6HJcVzZBl0fOk+vNzfuVMiN9ENgW+gDs9AWFxg/N7gUY/A
EZa3t0FD7l2bUZj5uumQ5YY6i9Vu7g4NeoOnfJ/0JKpXsXcxJH1/ecUZyB11poGGKDc3UJSnHSDl
eNDELgnKbb5O7qdrqwYQKAyHMDpOv0NnypeEZqDQSL/e373CAuSmuox0Q2A0EI6wkb1GRb6084ix
bUUJ4lw/++GSu6LVmY0FLzEw73eZFm8uS75t2/n1PD4sDfw+v25xtmekdfZ4w/puF9Pa16TSVHKR
rrVq9A2OtIV7dnoC3Bc//S/3mxdR+Jug6iiR++l8JynNxuFwl4vjhlWBUl+QLv/dl41KJyXTRU1g
6dHXHJz5bO1ATRNjoHq3bWnp+nJ90JqbZYmlSfCtJRhyNMS26v9fnE3U6YYxXbLgbPtFGQkvT8Nh
5ZprPbjtceQ2OpfMnSOyIjiLrv7O6u5hFBUDoWv6I/DGkIp113hAlwu29db9xd/EMALWC18EZxTm
vqXMQEtjovXNCvWUe+so50UbtL17nnLT2heWS6JhSau9z9ptRUsig32swHAVGZ4Jz13lLc7bmtqG
FTt0tU0/7NPAzDLA5nhGp3lO3fpF6D/+K46sfWI5Q19dJjNm85v3b6ojyrxlDNeVpXAxWeZckJRW
l3EGRPLrkmgs4VagdV1XMjLU/4OxNprq4vWgBTI5fW9sm0euydYQaIJbksvXz0gG53fJJHJulxeb
l3HVDHFOnePQz5pfoZC7HC7SLGnXoCury4wMSOCf6mENe6LJsihEJAeJBnBQ0JZRVxeDTlG2Pk2J
iBr7letKB6rNSzlTPiXNwnNTXBLkDeivoP+vcza8kCF2OTTEjE+QOsEiLnl+9NgX1wc92qf/vwu9
Ln39NR9uLtoODXJnBApZT6ehnE6pzohuZUavK19N4MPKQLU0p7QpIG8QMaPx3loui92h0eAwjxq5
qI5Uuhgdt2+qYJ6ri+tN+7Z8G9zHfvzaGV/vy0b1CyRjHdIJoVQyVhcHbq3Z8b7DEP0uM8H5oHlU
3LoHrjKSzLYLUq8s0BAOqpYcs1A0HJLlqVz4rk+eeL3srLnYlZ7OSah+j2S9bmOYPSUQV58f0vqF
dw8ZoDm/erPmNamwADm4Ha5dT3W1VBcB9vNySU+iz58pQIbuH4fCd8rBLSlnloAlSVyE+yDmJ1MH
mKFaVzZch69BVdpebATntj4TX3O4qnWvWvvBAMzBEASg5uJiBmuc0OVTuhYbl5as1kK2DzhoIP6d
QaNNix/GFuA2KKTMPcoaZK/s2vXiKs8eaCeeWafD4lSJQzJW37BZ2RBYk+0nEV7TDyAh2G3TDMlQ
EzGlmMZpxIUtYt/n06HjumENhYuRGUdN1uQLSrTVJXNzAGkf3TUDdtPeMTQuTCUVySbrtvYFaeAB
6hVUFRbd02DQPBsUS8uzIHZtTROSbdVlGcV70QTvwtbN4iksXY5fy44Ca7HERV2wr6W/r+qfdaqx
ctXSsjW23ew7hFeXNf2X559847BSzbzZTfgQaLccqTZtbYo5JagznswD3fODEXU/nNg91HER6dCX
VD9Ask0urNUIUripiX1f/hGYi+a55tmgUEaZZrQwPS6IDdkgFbIz2xivcSD2/0cDjYBU60smao25
X8GBi0udrJHX7H0/CzuHh17yuslQbclQS+SI1mVGmFqbi8ui8SV3aK4jgVRcb/IkCAoseYmYFMGp
MSLHH9PqkYyfCf1tGr/vb18lH8lYexNTrWvDxAVMD3EbfMWgd1x3771utvsmBwwUVB4IWZBGKKix
Vpd2N+/WnRnOD/05iIEMF+uSgDfheq7fuGbBPlxLDp3Lwh9hBPXP8ZDE9YHvRrCih3Z4/ZCxc17u
C0vhfuQBkXTIjbVniCwt9rX3n6xf95dV7v96OB/274oyJ+28lpciCLs2rE72nu/8HSibiyUsT2Sn
J3JVmLI8LsJFZRVdCXWlzTtdz7MDqPTiy/3fodAleU6EVnMq3BrHYJF2j3GOsfnJ2imkg0b8qr1L
tly6IGyuJqvEG5b/CoJ6Z3Hn33rRlbpUy0uW3NlGVdkeNBWUcaE5TOHQNmGW6/rPVa5ahpbL/GJZ
XODGX5oSdD9+7B1E3D5koL0DdjRAt3fbTkGy6HoaS9CBF+Wlz6qXITG+ZvY4RQHPIrfa0tMEg5Pn
SNwgma0xc+CXhP99nNFKb66YC3C/e6ZunEFha/I0ydz03M+vtiac/n0EhS8nnS4CUpy03Au0eEQs
dQYjWPF6M7t46ZeI08Mm+cvtP8tiJDxPYAVt5mP4JWq7l5R+m/P4/vKqvV///8FXLCOKi4sNX9GP
/HU2jNBYgqMYtwCJXE/2ehwflreomxTBOJcXgz/WFBwHc1QFmqtS4R+oZL8TIDUrK0OmqMoAUhIs
L/k6fTMa84hqgUb5VVoj23DGV+R7reqCgsTF7a3nIPl9X+6qlaV3bTEsDQ8GXl+S3otQBYymXNNG
oVpZMliLinSqRpzoQi4YaPSFRhYKTZGnRhJ/KLp8RPDgWK+cvyJPF1W6Kqtiz38NjCwzXfsWaw/m
JxO8J5lmQE21ZylU9twiA7Af1l2RuTd2M//s6xITqqWvWvlBs32/R5bMEQhE6I6l/6XNl6Vqw03K
8YeW4MPaRDjDkMMwL4tjzC+mqL03kWVbSs6wSRnLyjVSpxjatLr45S/mvgT9oRQ/WPF2f++qe0me
EUH42s8jw/I0Bm4ryLT/ML6+0YM4FHGr8Yoq6UuGySuKpxsqG5dgfMitLxYSioMOGVjhV2RaSgde
kNYTXoU16yIvHQDTjDdz/eJxzSNCtXnJQukA4i/LyeoLEGb2tuWEeft/nH3Hktw60+wTMQIEaLck
27DHaEbSyG0Yks4negsakE9/k4p/MQen0Yjb216AaABVKFRlZVaHJbunJwT7K/eEUJeWaJFGGmEj
7mmGXPZQ/r69twozlRtC2two8y2BN2/Sn27/yao0Cm6qcSUzHWrLAlTIxf1v2aEw2CNN7qF/2RdD
MtPaNq0in5DTdtwizMaQ+Be/1XFUXtWf2Effd/idoeYbMyowlDVP/cEEEXpcI9CeA/FafKm+LNHO
uKkLwxRPN7khxBg2eF+OJRqg1TR9NZMTIV9SSCqR9r6MmdwTYi6g2V7XBhmLhe51sM1Zy9OaTYPm
XlI9S+SuEBTBcgCmEYIJM8BN+sEI0F1+9CJXHHZ20vKoYyf9e23IcIV9W6TLNWGLMWb7eZoAzw7m
NthLh8/LqYj8Q/rYPuZDVM6BGdIA0gGh7nWt8nxy14WfDnZetF79BE7pg300z+mT81j8aeP22JzA
aH7bCK97D+go/vvMcQttL9zvEffb85lvbWwC3ryCE+v28Ne9H1TZ/j28B2PMkxK7lJdbaI2PI1rX
LPqH6gAYqulLtr7wbCPGnoNomuRU5jXoPecvhN2Xd4Oczr+nDzoHvnGT42KY4FNXcrb4GPfaBJlq
9pLBg70SxCVLicVf66Bfv1XECPrxnp5ox4fuxL8nb/Qo16cjRveaB6M6pfegF/ZxpUh5qytad9NS
P7VQ2ps9N7S9VXOXXXfdTG60yDxSrD7lzRNvAUMZNuurgXz+7aOoWmzJjGe+uDYZUY0R5E9bQYhh
DPLmeN/Y0h08ldkgRoI3GwFVNg1Bmjy8+VbL6/No2L7GlhSLI3cjgBb9/5LAlDDzsA7lEnpjel+U
yORmhKziKesd1OAdPj+ATfxi179uL45q3pKNUp+nJeEO7uPaKIOl8+zAdm3NrqoGlyy0FxQdmSYc
TNV/n8cJIOb8rrCZyfqh1C6rYtltX0A22IqJobu59qjyv/cJ8/a/8u6a92xIzjvJghIHsuJ/xbOK
iB//anSdpyJcT/ctu2SmE/J2fLG6+qk2fQG2gs0MfIO93B5ccTsxGV7fpW1tVyuey2O0HNxjFWVH
GpsneqyPadTeeXJkk12nTeS+iZUaDml6anWvLdWhkcw1W7p0LTLE5FPdz8GSG1Zo2PSusJbJ8Pot
LzLqTDiRKOydLL986Nl0n5uRYfW9UzvuysGI30CKtPG3qFrtD9OmmbgipGIynL4iwKUtHDnGfU93
YvmKBFY8BqBKj8qjuQSb7vTsZ/CKCcjQ+qLq0cSb4EvD0TvtKnXjg+lHc7hEEKo7IyNof759Tq8H
ukwmzeV9RpZMDIjdlvaJmgaJFroEjVs5ge9OP7faiW5/6CoWHrfif/D2aHBIeYc3JIhrhqAH605U
2VZysIqBRxUZnxzH8j6mM/0nm3MajCLXGMnu6a6tpWTn/YqK6ZbjgdY0+UkQqNiv1e/J+1G7Oryu
4uaUQVSjC5QQyVuk3RbvPEKXxfZEiM7r+xyVjKVCkFJ51R4F2eNShsVkgAm3a+6MVmQIFeeNMy4F
ToDZVVW01lUa1uN9SX8mA6j6dUrG0semi6QK8uxisYOZvd4+UYp9lfFTrGnF5AuEttX6Uo+/FnSo
jXVU6cAjCh8o4+tTI0e5qEDgLxZQuHnTUznoME6K8yLDp9KGI46gmHnbPvMJyGJk+jVmphp6//3d
3dmVlG5tXmPo5jmvA5o9s3uozWHAMn6q9dhCTBtD13P+0CZGxGzx1vum5kGsmrlkpp3HQTOzwnej
I+p16JvHws6eslxoogrV8Huw8W5hUiaAWd7G+im1H1IvAvjL38LbB1E1tHQLp2QeO8PC0JzOQQ9M
1vjH3O6ctnQT19U8i6xHenlya/tgj/UfgbxE4ArxdnvyqktNBknRbDJt6HQjgf06fxtiFvWhF/e/
oZbzspcudZBBhTnJYCmUlxqxAtb0NJoUr0QeNq2OnHZ/K19x8HIbQJfMdYkqLCy1W/5pBnrsFudo
uvOPbrFQbn8pmanxxIrbUm4IIG4CKaneqJ7cHiy14FfyFz9kS31Ylweo3B9ub4nCscl9AavotsSA
MsepttbTRraDNbAwXwFWX3V4res4PybDqhAH5Fu54InazQ45gfbhI89sG3SMS/tYsvJzZyYz2mWG
OjRN9v3231KdAMnAISnQjoKigoqyRlg5XoTm0/ssUO4XyEjXMsZQtWshoTGs1cM2/LYtHTuMauKS
fc+90yLpBQuZhtG6eOhePoKw6sd9qyIb+JA6YsJCP5m1U4GWOLEReIEG/a7RZciVTy2QCtXY594P
my0mlsYQFEdUxluJEmCKcoQ1b0ChpRXye69JCxyw5mpXrLhMveu6g79kHaZdeG9JejF0hAIKTy3j
rSrC+9o3oT3Uwoc6xschFYGjy+iqBt9/f3fDTFtfWEC24RBSL7DKPDTT7UB7HT2Uasn3tXo3PC7f
GXG6vT3MRRcsmf/NTb3LRKywFoV153GRTNQtUSYtUsQ80zwd+tp7sn1Pk4dQTV+6f6ljDv7M6PbQ
Ou3DbKJyP8/xZnov0Db6dPuwqzZAslMx0LLDHb891B6JjNr41lTmQ+47mjOvOpSSpVrCz7aiY9uD
l/mnuiWXLrnTw8gwK5rabMBZxA02+oFXg39n0xVNFLOW0VVipGKG/98ehsT+2ptQV60LoOhur7hq
8P2efHcmq6as7a41twfcTJ/rfPEDJPXuaY9DvCmz7grPbx3e49ljzYkf08L1z0Xf6sxJNXXZWk02
LIkPF7MZ9Nu0Jp9y7cQV51BGUvlp3dC8WLaHsau/FG37ac7dt1rocqmqmUtGCkJAXhYbFr0fTCdo
bcsJqiTTJJhVc5fMtMQCLw0lOC55c0rXKSTO/NvzdEKAqrlLJmp1C57jPuZes/VhIO2Xda3vM08m
macYG2+YStgQyFXfoBzwYK13PpFlwNTm0DTzwCr4VCVPfVqCjePLXfYjw6Q8NKO7RFiASVWXLHlx
dNezYhdliFTiiqWiOR6YRmochmoKkrkP22yNbk9bET3KIKm0oG41lDY6aez0XBU8XFvQvTL0KAMw
OBbLqZy6wLE0N4fqz+y/v3MySUvtId8rcPNgB5NlBolTBKDwvP1fVKPvJ/Xd6Nm6WpBaQbJ5WF/G
BOR/yMA38e2xFaddhkxlgEws3EdFpSQx9DK0YoqqOctGWrf+lHt48KzcDavMjWyeXjp30iy4AvXL
ZJHAsRusbgYjz9O80peqmkPS/pmXLCjs6cPSF4fU/rg68WZ/tfz73M5/lAJBvEaJhzzR5n0o6yC1
PuJztzdBEXjIQKoalRXkRJDmT1caOSBdZKt9bHrz1FBdz4TqE1IRNxNGMyd8hbmJxonE0G9hXbY/
faP7Sme705S3ru86lWutZDPWnBuAhlaAUmKPgoQDAfz19ipdP6pU5rnLU9vNhkSsD13VQDN3GeyQ
jE6l2YPrU2cygbCVr/5kNjiwrnseWDy4kZdoTs71iTNz35N39muulo9aK95Pw/YsrJOWm0K1p/tf
eTduAxUHvPURzS+1BZ5pUFQlaKA4mLmmdUK1JJLf6RPbTq3Krp9ofXLGD5Pzy/b/d3svVUNLAQKy
orRwHCzJtjzM/g+B53biaR7xqrEl1zNPVtY5Fd7CrlfwIzRjyWGpvfWQg/rtcHv6qoyUjAhr56Ju
cgffaP/QP+nZPBthvwRlbB7qD97RiHQgH9V/kSKGlScsSwi+09F/yBYkJAvIPYpACF5lVJglyNLy
Fsen4ueKxUVzWJv7EqUyLCzdHCiHNkD8Cf+JFR/6FSIm9c/ba6+wJpkluK3NtkUXAI7OVNh4ZZa/
0D2fH+8bXDLV2jGhcztj4tbyVuVJUGY6zRXFTsrAsHoy2IIEDep+UEQOt6KJ+y77B0TlGmNVLYtk
rNbaQ0uVIwubcuPkVpkZ5XWla7JRDS6Z60IaG+V+5FL6HMrFp1VXxN0fYVfSojIAjLeNVa8GFiWF
B8uGS0XexualJM+9eV/7PZORXwVE3DeHF6hMkRere6vpH6fQBd2qCrqM7wLV8Ogt0I5/Ms4C7hdF
UCNM4+4nC8uoCe+hAXN8KuO71hKSlsLFreq63mEmbrwm88cGzIr3nHkq47tWMxE9+kwRvO6o9s/9
+HLfuNLLG1lDJkDRiFZwPhz6zAqmotD4l2vn0WUgE/73zdf3YK/gC2ljW3wqkpex1Pj1a68Gl3ny
Sk+VVxA09EMEnrgHaj4RhPJOiQ4FkZ1Y6QRubQRFSqP//wXavybFZDW8TV8ORh83I3gNi+ET65O3
+4aW1p7Ykz22dtLHrMfQcwLRZl0i6Joj22ctuUjopi4kHyFdPyx0CstkKn6CJLMPym0bNFmya25h
/8T+6XeBTYLeXhhWim0Y32yXPHsQ2qsTHjhuF7v+pDlEV613/4zkMm0vWQTKDG082UEXT6c2rEPj
ixW0aIgjZx32VPVnJN85GMbm2KMY4mUcEdCjjemUxivjQZpXmmN73Rw8GXK3S2vMRgJdhBEUkAmb
X2mjw+iqhpayIbM3ERix28YVywJ7qAI2ayatXH7JiGnXAvVgYGi+HpJTc0wPYzAAAPyljwFAOvoa
KPlV7C+2WcbcreCtzirPwzZfukf7yE8MbC8fnZfmPB8YEL/ph+LCz0NUPZE77uL9i7JhF6VveGhS
jx2bhBw82Zuu4n/13bsPLRk2RFahN7xg6CxGIfSxiJIoOfun5ZMR6eDEii2XaYGXYuY5WmDbOPef
BX/RxlYK5yqD8aCqYRqrwLjWKT3zU3liJ/OgbzxVLo1kzo1T4wMjzlP2OEeA+J7sj94H1IfD+5dG
suW240D90aSNB34u+LOp47a6ijzat1V6s1RJTcGZZQ2x31jB2lkPY5Wei3kLst4IBsOOPLYFZfuP
awuN99vPohx67V+UDBtI12GAvOAQd+Uc+tNDk7CjR2iQ2ykwhv+grza8fRWptl0ycwiwOngJjEPs
kOqB+0mY5exjXrMwQRd7Sr62dRN2VNfqojoFMnQPACHKmYEtmo/rgUUtNImD8nGJ2GE9dzqhBsV/
kkF8tDKtZDSwXf0ynrxtPNTEOEy+E/aFh7zf73JiMWF3aRsxT8b0gSGm6iGJ1cbUjTb3CCrY2zvz
N7905QzIEL7OtZp0qdIuJq9usEXzGOYH/5CH7eMa1dEUsbCOmlMRDGEa2ZHmo/u+X/uodLlbc+fM
bWUMsYcaZNn9b7VfvXwM0pEEo8EfF/GJWuciTb/d/p7inMuYvrFhK6RHkiGGuu7BMJ4K8y3p3Gjd
Xpz0hWoB9YpbXqY/M73atybgBGNBh7ObGY9WgZ5rzzst5NOaajOFyuMtOQrk1MYlA8ldvF7Moxn1
p2z8e7zNQwYiRU0uTPVnJN9geDXLRg/HO0ubwBjQv7RtYVnwaOj5wzjodAwUF40M6xPj2Jh+6Q8x
ug8jVC9il+Tx7V1XDC2D+pJ25HnCsesld07z2j17qaWxGtXQ+0F7F5xa4+hOnoXzy8z2h0B7etUI
zawVbkXG83Vtxqel63hsgdTbaf60/frUueXBpN9p84qmCrTGmJrw66/w3RU7lBF+uZVWBSokMH6e
1msedKjBegcbPWX+57wxbNcL0oy3xUfb7ET1uvatMXxLZ6eqv2xD2bSvYk0gUx3Ufo7+oJC7bW5+
2PLFpp9mCJKkuEZYYjErsNbagLI9A/s8LZ6LIqtzpOkTmn4khWE2ETq2O6vUHF3V7kjexU4g7Q5O
3TFuePqQWD3qPrqAdR/i2oLtn3y38Xbuz0Y9O2O8ZesB1fDQYHCT0I+/78hKsUUlTAdK1Jg5neGM
6/Gw+OmdR1ZyGl1Vm5uJDrgYWLAozYa4Hu+SKmaezMaWefXopKU9xu2aH7qEHHOfagIH1VZKgYNJ
ofdtGi5m7aCuA2ZG1Nij22ut2EoZUIhwYzKIha1ckyUCsDhqgfNHR8H5vuElF0F513hVt5+UNHvY
eHVsvAypM10qUbEwMpjQRhsULZJ2itdsOVXWcjKZDia+P+KvnHEZPch5zdK6Nqd47pevY0sCNMs+
TnP9Vg+ZJt2kWvv993dmtEC50twMzJ4kyyGjPLZT3GRTpfGhquElKzVNYKG3apvipPLSAPLZT6sQ
0dK29D4PY0t26iDMS/lmYXOpESENFaN78XD73CjuXRkjWExJAakINsZlnoUrnY/ZhFrg4Byzzg1d
M9UUT1VLJF3vyQg+o9xyp3hYQZrr4Fof5gffcDR2qzpDkt2CFpm6mZ3PsT30T2AxjmqzjIXIw8oT
9+2BjBk0E86dLi3n2GwLcDhMp8a4S9odjV2S7Zbm2iyumc2xN1fBbGy/OzaHlFSvt7dYYbsybHDN
O+JAk3eOfXDObn7yaDu6mrhiW2XkYOYKmyelP8Ui92KrHAPHXl+hbKZxaorDKfMJT3lLLbvEqTFa
a3joFhQXUt/9ORdjG2X2nIRJl+iYklSrJBlxP5Q1s1kBN2S432zSrGHDNx2pomqdJAPGifRMtk1T
DL3h0wpF8A5dmAm5S1gBB0i6bKsFnD/Ztm8D72mIEApa2CjdQQbhvPmVxokqbEzmbUtTimKSn00x
gh3UlAdQvjcvAmKfQ3IPuwsSBJZkxsvirUluVlOMGPHRFF5Y+/3LWlkaX6fYYhlPyFyUwEqTYhds
lAbYvLpRWVR3ydIyT4YUNptTl95qwMVt7SWv7e/t0OheR4rzI5O0DYBxb/NgTTGovD64M31wPHpx
LF3ZRDX8vuXv7sfBElbnJrt3nqwDMdBcaoiD090Zxcr8bGz1oUbAAWwlDbo1lmbYwmqoCtD+bXdR
zGPxJes1Fos5NfonY+GCXj7bAKVf7wEO4FQyyXiraV5q0LBPcWOVJ+55Z85wVRp3yTVgeMl4oatn
1Q2QILHJiiPditcyQ9Xd7DSJYdXeSjfv4lti8N1kivMOkduUP7WzG00s/XL7clENL5usSWs04iAk
Af7BQ2uVM5ZlUQdWXxbUCUAwD/pRzQ2s+JSMN7SMrPDtYQU+OjNig0A53OZHNLccbv8ThX+TUYcD
a3Lf7kF6bY3r2UqzYGP8ZRi+zFZ2vP0FVSZFBiA6k1l4otzGWCABOm/mY5KIj3XifRs3I1hIgdUr
jqZFQjsDoycKE7e/q/B7MjDR7l0xuIzg6VFv4BmcP5qmzjHtIcqV4F1WlePDSKuFCwy9plGzvKxl
FYxmHmamCEvLDeZFdz+rdl+ycD56oIgrEQMPI/nStA5YuprYcHQ5QtXuS0ZOupIk9oQ4mBTZC5/r
D9u0htRe+8CedTRAqn2QLB0lua1ZjXV/ArYPTHQPUIGLbm+xanUkK8ezFfQaG1ysx+uDBeVDd2FP
aVpqClqqmUtWPttJVRk9TpBPsscs256yxdH4J8XQMhBxzJC2yV2coNZZDma7HYtOJ/KqGlqKq7tx
ykgJfZAY1O3PbTL5kZsLXSZbcWBk8B54EniVDfmCDGJy2kqniDY+X+xh+Vrb/tfbu6qIf2UUH5uc
qQGgbI6Xqv42sv6nU330iHXMM+OpQUP67a8ozo5M9Ca2DC05YsH7gK4vTkbibWhPNlpd7ht+3513
wYXVWuNkg1oTxpqeh00cEjKdfO3jSZHA/AuXezc8Qjq3gXjs/oA1T2x48rPvU10HNfcBWxMH3n1o
/Hvga4gE/paV332r8V1u466e42zKDn2RP9bWn7K6S3kVo0s2TLyiNIrVmgGLIw8inQPSZo8+dzX7
oDpMkg0naG1EexoOk1jASj37DzSbz53vn0dreNUlcxRnSQb4eaDtXqDFMMfger+kYjkWaf11YlTz
lP178q/cNzLKL3Nwjy27I4KCb+DPyxsb2MUq7Qee5SBxgSZo0ZYP5uSem8WAUoCBOF+YL2XfPKxb
cezHuEg6zYIq3IuMChzXmvVWA3cObYun1hfPk8U0Jqkaenc67w5aLiDva3LEIn3vDecCbc0VqXV8
oqo92n9/N/g0MDIPw27vAz1Urn0pDfq6zeznbXtXOEYi2ftMuQECdBfRvpuERlkcBO6mMEvQelJV
nSakUcQdMk/cCkEpNm0EwdqchxsX0IDjA0In6IsYyyG32ZNvF/3p9j9SLZh0b892m1arh0O9AOr/
GY3O4mhN8PxFMuqyS6pPSLY/tn3vQxkJnsXrX5OEf06a7JzWW3T7H6jOk2T7/VbZpbMMyI/B1wdT
vm6nvM26u9bHlSFsJpRpLJpkIu7b6klk1mEskkdh62p219fGlTFry+DOfmFgeKOjxyRvH4BXjJtG
F4Coht/95TtzoJv7f7aWpkdifvLB1c9f7ll2V8at5byxRG30Ii7pFJhF+Rut0jqeKdW099/fTRvK
tWinG3EXWaUfkpWcwPAdGn5xuG/qkhUnnVmZIucinrvs3Db+NzIluofc9dPoykxwRstEySguOpNT
88+UIx4YN6/9cXvmqoWRrNUzKxBmFIg3UOELu2YIfbEFpLyHTNoFTZNkqa3pZv5sl0tsOsUPyM+h
4dWavrI5v4fxY/+AZKtbN6d22k0i9iHLGmXzADL1Yh7xpK506A4F9seV8Wm5Nxa0KDuBQGYJjNkM
UT5FVRUcF/R3YQMj0ffBMrsxG7nGYSv2XManoSXWM1DIFLGd+yOoMH0ETpmruS4VWy4j1GbDMnkO
tYG4yg28PRu0OKIhEdVS19XJp18PM10ZoWaB5N7KHYJwv2lOwHUGKMH4YZ2x0+hs4VRZkPPm6K/e
TB2z3vV71JWxa2NWw+w6Y4m9vgw2X0QpKntNFXmFpiaj2hLJxKlZtk1j4ANd0ndBUfl5IBznvnqn
KwvaNywfyZwWIm7ddQ1Iit7HfLIgY4HytSYjrcinuDKEbanwECrXBfu+DufGHMPZ+lWY28EfkYFy
vIOYHlv6tnJ8Wvxz27uodkUyf04EbmlPTHGfbtz6vhZGgjKx8Fxne4YWoek/rItL+dvtrym2SIar
1JOdgGW6WWNS2T/MxevCxV106XDFkZYBK0ZfsLqgjMSQ7Y1o+tWdlpBysFZAjXuq3nLwqY0437f/
icrlyLxU/QymgCr10fJpcyjVAPuaD+cMqhSb3YXINaGTLD0wp49AKKBxC4q9krEt9YqlIzWdY6dq
KH1Z+9xL/qBnFtXNcqq7zg0Ko0qYTmNcsVkyE1TXr93iEjTylXNq8PM6ghXqgp7jSRNYK8b3pIsh
TzdClnHGlZwUgUGayDB13k0xtIxg9Epw1E+iX+OSEGwF4JPzGpp+lukKYH/TIv99uKFr5N/hSmML
u6B4KMXFcF6qJSw8LwIzwoFSoP6yL5PdRwb2RQDB2JQXvv6TZOSrlXTHzDh3XR+1s9BENopjL0Mb
s6pOOUupiC1jCdqsuGRWHhb1GmzlVyPLg7Ytw0zoJD8UV5OMdxQNHb3CZiJevRyNdFmagnFGVAGg
mqvmmCtQ7a7MVmgkjrMV5bjGXu0+L8KK+tYPu9K5UCD13NQ607J95P4vSFMExULCinqaW125rfuB
eh+FNplZuZWAD+G/qvIDyjpDkA4fnQ6vc5sFZC7ORTMcGkCXSt+Oum0KiPshdX+Z+ScjSdghqSxN
jlK1r1IGN2+hieVVWGkAZYOiaIK+BJdiXYa+n0Z87oJs9oLhzsy3K7MbVnZHASrt1ti2PEiDfwV3
VDiCpohY5aPI3cDzrOi261T9MenK6RZjXk2Lr3Gf1egS+sGc7GTyJTQS8jrRNcjJr6UeNTuqOK+y
+Hxem2x0uUFio/TOy1/F3nF9JGaiCTquP9xdWX6+tLnwDZHS2B3MoPHXYHBYAPW70HC6MHdPHrsz
KJRhYg52CLqgOYspGU+8Ja9OY382E/vPXbviSN64M1leJltGY4Aanyj9bto/62k5AIMF4SA08+w4
wF6XHlDdnjJ6bBa237kgAI3zlUQZSwPe/0zRX5UMfgCt0GCs4pJVAXKgGqeiuBFkYjpRl/kkDPTo
ErrCjjNBotF0vt9eO8Uh+A+arLAtkCRbZtwgmEmX797gBbS3g9Urg6z7SEodZ9z+hr9y68jYMlHk
dYMwzUS7Vfvcizd/TQ6GU76K9Bv61TQmo1qq3ZTe+cDaMmhJuceAwzai3Ib0ktt/vL1QikYiV2ak
S6FH2vSd2OLEzI25iG0Pbg6Z4Zq6w1Mxm6XznfmVk7Gg4jZwzUFf8AXFRNM2i37FXWZZUxZ4vbvQ
Q9LNomnCTWyJ99uZGz4/E2EPIMqpeUk9xH9pU77aUDy/S8QOb1kZcYFZGo7pwdohgAAZFh4WETTr
D7uGXQuYf38H28H+GSm4AE0jUowuPtPWkcWejVZzpSiOjwy7aB1Seia3CqgtT2GeQMgON+hcXqrs
tZo8jaVd1e/YZ7+Hr+/Oz0agrbNW8CRLOB3G2DyXb8Wv6qEK9g6S5iSWkGseTIqTKgMxBEVnDKOs
iHP0PvdefwRV1VFzUhUXh4zAoMT10hnvidj+4PpB89n/wH9yNHcYofmcWOilDJKAnj1N1VAV88ig
jHmkllhJSWPvKX3eZS7qEBv/RKL2mB91VAhXORf2raH/3pqMz1MyNRX+1KchD4aYn5KIvtg/smeO
hkEj8j/fXj3FS0WW0StWXkK1AN/xmv9Z/MK6r0P3IDJNGlJ5wqS7ysihdQ5X+H9/Iz1P+Bvsmf1o
H7fDGCJDFrVf7/ojMkbDzTq01/OujB14Hx+EA9M56V9Xb9MYi2KhZJCG6CvX2FKMv819YI1zkLIv
q/faOPdZvIzQaBNQlKUQE449aNoDDGiy2CPH1ACqYdFcfqq/sP/+ztwXSpMO1All7OYfp/m1GXFt
94dEd7cqbFxGZHgGR+kTuZzY5nhLJ1ZkOLpCsWrm+yffzdwlfstWiqGz7nNNQlKJkCZvpaVLS151
IZTIurlpl9lIE2TOhdfozPJB43+YWPOtcibdVX31H+AL0huhrei8OI7JLvlcFlHrgfMI7/MyImPj
Arey6Egvr24CviP5Dc9uuo4Vwrm07iCaU4L3z3YWjWFp3J9qfOlJkPQlNG23qoyrrH0chftoGDp+
QdUSSb6COmXvZRVzLn7FWNDOvED71TReXEP8w+aGaBicFf9AjgymIiGJt6T2ZU7RjZ05Q7D4Y3lP
RAZZEykeyEs6lm5N2IWkZRYzPniPBCt1uO3jrkYFGH3//Z0ZiJFXLZ8G/1L52Vsz9iHZyCE3y8dx
Tg9OyY+3P3M95sd39h16952S7uk53gDI7nKgVc2o7J+d0gXRWxP2aGZNSXZw/S8DpKtvf1G1J1Ig
29uTx3Jkci9bM/yyHfDQuFavq1epBt9/f/dv7AyYtqkX4CvK8retAvS/WrNZM/O/98t/An2slWTY
tenCcxtuEdMOPcXbekQcHKB77UjT7StJxLmw+A+vmYLJtYJh4sGw7l1gdQjt9TCdPudjdZiE92g4
yO53c1gAhOfS8WOV1lE/b9HQrEFiC/SXreHmZmdn2UJnuKt5B7OX3EWO3BiAGFj4aS6GY9tl9GDw
0QnSptB1SCh8qxxh2AVJuNN0/mWcvP8hh/zYGew8lzqHpLIJyWtUPRO11WfuhU9+zOYlqNMCGCKQ
dDvpL5O4mkhGcYjk8EJMjQEMi80uIs2b0PYHdPwt06qxOMUaycFFV6QoNS8u1oh+nBMrRcYovVjQ
sdC4JdX40jYnG4RoxQSRNPTcHVtBgtTtj4aootvmq3IYMkHh1DFPcDvzLy1BbsAO4aMG0gXCzhyr
DdoGUgWfOK2S7tlpegryQg9quCFellvNo6RxFkPzzlD9Uek0MGejTcoq65KL7mKjeSkQddaGgzlp
/qriHMigQWfqrLSZ4YKXDTp+6IIG9KvO75FvcymRhWDBoIFaUuq5l2b3rS4ga4Nh/QSJocZbKa5Y
GTqIeutUV53hXLbFmILGWr4WafXirSvYSC1dA6ZiD2TsoDtlRZr42IOW1lD8crOPwDmIyE91etmq
D+y/v3PoadKV2Wyl7sXusEp0qX+naX1MMl0gotrj/fd34/tUmEZfQSoTnTm/apRtwrzwdOIICn8l
owY7w1tsE4jQi8vMUDjWeaTk2RXNmXtjBDz+qNlq1SJJJg+hjmVwys66DBWPOrsNKSqVPhgVbpu8
ang5DvTw1FpT07+kNXQ/h/FI6vYyt0N8e3jVKkl2XDROL7hJ/YswoZVZm5/SiT47o32mDDx1ObAD
t7+j2GoZNWg2gplJsviXurbMA6hh17A3dZhB1eBSMOhCRc4XKXcvk0eMaMwFcjhIbfa6qElhzTIM
cGGpXaI507/0yXzqZjtgXXtOFzsaijsvDlk/1gLdz5AXiXPJOz9Ff+wWLtCtrBpD85y4mo+lRCYK
ZFnK9/qRf+lEH0LidQ8vz0tHosQYI8Ksg1jvkTmDb5XRgai55f+Psytpkhxllr9IZtrQctWSW1VW
V+/LRdbT3aMVtCG0/PrnmnmHGr4kMcurDoCACILAw71zht69eHVppF2A/HXnBV/v7yPVUkhRYE2b
1pkYXIbvbIcsXOPJ7RPbcg8tlA/vd6GwOJk+sIcwowAezbsEQX0q+jomok2r5vf91lV7VbLnQZSD
6RkluWQT1G83vmWvJcNr2f3WVWOXzBnSAgbzHAOAzznrn7xl469ZAeEf0dFQA766uQJWKEMBQ+q7
JN8dklFlcdjXv+cpu7BpTazBmzTeQtWHZNCEBXjI9Frv0lVijZwRYmxrQDsQu9gFCn7H+vjAdOFf
dq/45gCqcK8XQ0ewVdcNkGnkTPPiGuasCGLPmzjRGN/NNbfCYP/+ppuhdUQTssADa/Fn6mcR7mCP
xJtoWTKHcTWQ+2HYq3y0j1Pwaoygp659TeuKZZDBN928Bq3RlcGlWq2XsFqhuLG9m0OaII2qMTbV
1EjmUDGxeP68+hfQhLBY1JkdEbqeHlpeGU4x93AUU2UFlzYI9sqNjY9tFGR+KC7F+GBZKHbRPn1v
lreZ6truu9y5gCy1HBMfEPwqoouf6WAnN60aHezf33Qw+JsDvWeEGITg7XFlQFsNy+BERT7rHgNV
XUhb1BdZ02Vgk71UEDeLuHA+CAtafmPQf7q/FoqFlhGhVVm2lRfu/zDl4OUvFotcclTq6rB0qval
MCwQrPG3fnYvGRHmF+6Q4WKVREc3pmpd2qZAHixNP2z+pcMLPXTOGAGWxPpwf2oUZibDQR1qeSsx
q+Di2MvHrRt/AtgRt1P2vbPFI89n8BM78ODNDjKtIiynwvIudWZd/FVcalOHTVFMjQz7XMBEWPT9
7F/snkYlognR1hr7VTUtu+eSZ8ZaIyjqATaxQSMXTo9k6DEfksmCTyhvFg9up6bVELGmOTu+/Wmh
21+B0ElQKZZVRnfa01Y77mx7Fwhy/bRt4+Q43XMDmK+JzNL9naOwWhnU1RTNZHAk2i55g2rS8kQ6
Htm+5oqvmH0Zz+U5Qthh1QeXzB9fsnAxYuH4c3J/5KrGpaVdts6aCpCeXIxsJckM4a8nW2izw3sr
/5MrtEIZkkVs14BmAOZlcaDvdnGc47R8wyLb4tdjw5c88srw7o0Iwbs0VvjJGXwjEtlWaaIf1dzs
398Yq4ByaF8ZmJt5HOKNsYtd1prrnmJPyoRyvpH5WVj5wI1NrM8jw+nIs9OIIqIdr9LKhErSYxMk
uWOgZZtqha7lJbSBPa8hR5wE3qjb97fzYFhgyR/bpQ1qhGoNLvZmTomw5y3JyqyMqGWt4J0kebIJ
0IJRizVRtvjtoe5Godm6qjmUYuzRRm1Ng4JHvGGR4kNWtEi8bYafVJvBo7a2i+P9KVT0I4N3IWea
s22AOVdAiERTDpL0DeltttapS3SvrYq9JmN2UcQd1sPkBzgYmjIR/SCgsFForgqqxiUjt11uBqRg
7mUtB/5MjC20I9dyAd67P0MK9yeTza1GMLIAdA0Xs7I/MB6kDVkhTtYe7jevGr5k5HNZhssqOv9i
Nk5/zkGzkIyAFz/W+N7pGyNvapeUHIUmF+TurnVvtgn3HVdjfaqJcf7bOA4aVC66FAkRPv10qJHm
Xv5E8lUTsKial4wbhZhjS6oqvJhhc7R5FY2h9bFwuseOfRnWRwjb6r6cg0tTb12UbyRL2tbUXZlU
ZiWZbxsUWy1KJIv8IneiLgt+iJJ85B103DxH8/Sp6EPG8kEcrm37MgwuHWYKkoj85I9DF/esPZBO
J3OgcoIygG8kDtCVgoWXClpoL5bvXykbeOoiHbandEi0sLCJx+47Xb7YAAlrNpfq5ySrHtx6rcra
CC6bzZ9Ee92K4oMNQpCMP9rD3vNb23Bp7wqrQXqE2H+G2jzRdimi0BxfRjFrNpnqLyTjzra6yAuW
4yWoZ5/mrLyUBPSq+ZxMjXF4yMRlZB/E4/Kl9uGeKJ7h2Ld2Mr491rBk3oGYsxrDD+FXrQYFcFmR
mLmhge8qvJ5MFweYAQOEAo7JH3wrEo7xzZ5z3S1N4TmIfG5na9V3JpiNXFEYL0C6LpexssrEX7sh
eWxyJPueLGdxwg72TYcWCamFUJ5HM1nEY5Mvs8SRoELV3ub5l4KPP4feg7jZkmV4rH9o+DJTnL+s
jbDANPVh3pAIzvFgH5GW6+plFPMvE8U1rHEdTrcQuRDrxbeyX/0WRkYbaEKW3QXciLtdyXADlwRe
tvvWWtgkyit2aDz+LMrtt5GFaTbpQjDFHpVZ44Zi8y0x4mSe5/pH+GdpJ83iquZHOpVd317FVgx4
8QJRhkuq933dXur2QY8gg5MQpghw3YXk4lvuFLlzPaTBvD30hmCFMiTJcLutGRskKZgIE8fnJ5su
p662HsshyOxwLh+NwUWseDFRLH+sAS8+s3xir/f3vcIfy8Rwo1k0myO4dzH7/hS2ViLM4HWufxJc
nO/3oFhbGY+UQ/6DdNPgXSaff7C2NRqN6T3qnx8LRmVEEhNMeOOElzTDM1AtkMW8BK118RCzkBXK
kKSiC7fSgoDRxV36Ki4DP0v8YPx6f2oU9vQ/OCSxlu26cu9DGOR/AgIAjUv6n/fbVk37/v3NYW6u
fTc0GVItC1+eKst/LqvttWnZX481L1ksWZscKod48WhML11H88BGJ/Xbh6htMO3SUTvmzIEF9QAs
kjatjfW5KrfUm83fj41eiqSFAI0Gs4EX6eEr82x4n+fgt8gXTRyqWlfpuHVAud75be5dwPD9DoVT
3+dKxwihalo+Zp3VR9obSE4vdz4Zlvds9H/fn5Pg9iEiI4Do3NR8sPH4M3n8YJckLYLqzB37aSrq
pzo0n3Pi/bnflWJvynCgNmwmq3UagDgbUFO1Jfve2FV3Wg0g8u/3oJgmGW0MCR3IxY5IFOU2fQZX
RBt7HJH5/cZVw5eO26wJjXpb4DMBSXza3F1PkX3wIBx9v3nV2CXLLZHUdWmJMHPwS+NAy/GXVaDu
6X7jqlXeO33jFgzKFoHy0/ASuvly6Yj1xwmt9lD51bssyFCp0nw1C0fXm2qmJDMWKFJpkFYLLyNy
sMBBvZh4vBSF7qFMNVOSGYNRnzThJPyvbiAiqxFPGX9ELtO3QhnxNdDQQdk03rCssoq9bU5Quoes
o44cWnHsyvqzJbg0wVnuBhdRmEMU5DQV3YjaMxePcSN9zAhkLNe2DiCHFnWA+8p8QZ1jvRcq6SqQ
FHMvQ7l6BpIUSD4FIEsdp8Ms+Nc8HwpNzKCYHhnHtWS0rpbA9S85SIim0jjahfttnrYjbdi3+4ag
Gr9kxHRiI2tEiPuKn38l62ZGbf8Y3t4KZeI3MkBbQyxbcGFkwC3aTCzDuhDL1EzPTXqGXURQsmI/
gP6k3c4QxB5JgpP4kM30wrJ3s9Nc+qZ9R7gNItg2ru0U2gwPuL29U8mYq3YbciQc6NUjVQzynbha
PpSW7j3r1h1mb12y5cKwx6HkkFO3CY6fmUZNn1Lwsgx5eOSVJpa+ta/2TqSDGRWXdg9ibXqtyoX9
ySA9+tSBZ+w7N1n1VAyWDiZ/s4hq70g6pgUeExaeYa4GJArOTlIdwnR7gTZuCrjDQZeqVnUjvy8O
dtDzgkHKkx+6Z//QH7vTkKK4DYqVpVZC7JYTx7/IL41Azcz+MkEPvXK/kOL70JXROP++b4WqnSwT
zLSLzzJgTncBWFSB0bQ4sK/8Ur5Cb+eoi+GV0yTZelGZg286u172aTnsonFGnB2coxNzyInpStpu
naz7NMnHNpu3dpshu9mA/TosDt2EPWwOcdb8WNmSQEjq/pSplkOyfRv47GUOZ6gVu9ZTKZzIo1MK
JITGRFTNS1Y+iyBrWk9gQXjH42mxPgxlvR4gkqXDJP7jBeV0xT5TkqkvZMurycUfQBjB/7gd/EOZ
0hh46vxs/lrSPAZ+++HdK5k8XzoKTwyFYRK437egKmPK7VdzsXSPYgrHJaNd+hH0IaSC8jILgrTr
inNfei8rwNPjRI9QNtA8ISrWRX5zdsAjBflbdCNsO6LzSZRfgYq8v6VunYVYEPnJeVsMaq7byq6W
P4Gmw+/MuPVDHb+wwunKtCBhx+vVzOE/hpFErSmAnu8iXoPrSbNlVcOXzLvnQ9OtxcKuIOKEjMFy
7HRV4qqWJZvGLgkaRqDDvFo/4KUiZ3rkIX6fcsmK88Dg1RRgW47sOGcncBLeX0qFF5JfmstVoDAh
G9nVJGBFadfqgtfLFOz8MeC574qVR8DJPZBi2P9BsuN+Xoq22U2rGAHY/Orz59l7f/83VBMvWe2W
9ywzV7gImyVVfTEzzVZRGKtM+1S3vkNJz+nVMVqIeaa289rZboRHmk5X6Ko6beQH5BGG6qIiAJZ6
EAlqy1Jxyp+9yD7wY3NcNSarcAfyAzILbcNo9h+pTTByhW2ytGM0eU56f/5Vze/z9+aaGHoZBL5K
nAITeTK2D5xCtEkHAlKsrfx8TEDXswYh/AG4HS5BE8Qu0dV/qI4WTzJYFDPUWThhWvghOIbfIECb
FMkuqre+DmlxGo75AVoqj82RZMLhUC2EjBO72vTIcJz4y/e1fQAEBNOSyWJqUk+d4eI/hvG8kteR
f3xszJLJctYDALiG0H6ffppZERnkW999vd+2al0lm819vxAViqRhW3XUgdeBwdffb1q1HaVwuqud
FagfC4e47R9zYqahCN8ZlS5NoYpC5YdjwJ5r1JJguqvn4Lidywuqco/ugSZGotN9V7kF+dl44ZRm
xX6WLE28xvxM3xspv9RDskE31z+HmgPgJrMCto5MAWPxKg/twabX+TKlyzM7GCh5jKaDFXvwQFm6
aLB8iuWWGWBC0dVb23N2zY2XujBTYx2T+6utCBiIZMSO21nGsEzYSP7foQGxLNeNuhmS8+ODV1n5
ibibIcUCqVxEDGWd2NQ8N4udrKuvidVUUyPF0CUfCG5JsASXpdy6uK7G6avalayX1Gbvgx0f1os9
uoABT2Neyv0vmS5wJA4kXmBf67/i6fRo/vY+2ocW0t26QlblxpSMOKgCJ1vqnF2nC4rzsuN0LA7+
y/pafLEPTVqySCfSrpgm+anYhq5MM/oZYqtuhTB7nhiPOiL5mTgzgnwOBf5hQVUSiF1zQM/sz/e3
vWrY0pk7r+vEOxognCK4xA/g96h1xOSquZdfiCGh15cCScfr+r780p27Q3tkT/k5vP6bkNA5OdUv
SJZbeqCO8beCXWsUK3tDiOp69ghcG35N5rBoRe8zk2BVO9pGtAW6zSwv1VAmIbd12GHV+CXDXaGg
7Jp76AaI75jOTfs+zAN2uL++ikNMfidmrbUanCCmWvIPefil2k6W0DwZqJqW7LfqR5uNg4NwDWxA
vVmcfBTqT9WsiZpV0yJZrlW2/lwtA0ONzs8ZjHJ1pwOmqDam/Drc8gqR4L4xq+fyg/25j43Y/BhE
a2JH3le91rtiguRXYpy7y2JaiHtE87wtzwR8D0QTqqmalszWbc3Q5hv2TDZ+GIM6RmLU1QJHboLN
sOvlJ+JRZNNSWbgIzQ591xWCpTVOlniqANpuAts9Nl3+LQC9WLrOAnTJee1qwlvFosuUViGfQ2YV
2FO8c+KSgpFmyzVNq6Zs7/LN7QL0Gx7ZCoRbbtNZEYQywfFYDMlceL/vm5pq7JIdbyAn8UWOWGta
xxQ4m2TWvOyqRi6dwNtaZW4GDeRrvl3tJVrNP4I/2LRkw0UDYBzvPHq18mGOwXFzdAXN00YEv+5P
imrskhVvXe33HKyw12r+6M2fO0FBQqOJTPbNfiOlJz8eE9Qy8wp36+vQ8x9zs14Gnn3w5yYicBdL
qOGQUsUp8sNxF3DuTCBVuO6sd3Y8xtupO/lHJy0PumSxYuvIL8c5iso9Y8MKh9trbZeR2X+8P/2q
hqUsFZ0MUrkEMda8s6WQyQ4OrS907KKq1vdFf2NSVUDXft6fT+qN/HGL4A/qBh9c273LN02LFtKa
bom1tbpr1SVkfh7aL/Wvcfp9f2IU+9KWjBVsmLT3DXc3VpbMGZgW3eFnVTiaeVc1L5nsIPLS6T0f
rn9A+rE5OeCvMUfNwau4qsjPxFtp//+ZPpBfwn3HqkvrPNdEA+RXtS5ZbNEvFbVNbHcEOKAUj8Bw
wMUJiqSP+WH5gVhYPXNEiIvWONTpYkzv3GanTrEe2zjyEzEFAilcLURsYdcfgFuLNtc7IU97ILMT
QTNUc9tSLLD8WNyPhLnB7jhr69P6wwFTcB9o7riq8ETm+uD5Snurwwqgvi5x4XDaz2E8JuHRTsxo
PlkP/oJkvb5XCZDIoJvA+RRkv4YgCcRj1vUPc+Eb681Yaaz5iqbN/BtZPjTThyHXNL07gBtO/59J
e9M0yYAvsAiBYxgvgDuuOl+mWlDJYt0xXMx6wZAXIFrLF2IdBfgIH3I2/5wsb8YcdgUdagH3Xvjm
J8PNXgLoPyBlkjzWvGSxZVv2DHAAXFLAJNyZTeRYx8n++VDjMpkHA+8M86Fpeh2sL+4SOdt3oXs2
UHgaWf0LYlhl4YBg8mqO1RGp/ueSBN/E5CVWRXU1T4pllek8UDREu3mDI24M1HBN0balJNRsRdX4
9+9vlpUNbUnNfj9crRaUSFc7C6ECHVm2hkrgJtEn4nCZyMMWAWiXCgRPPLEOXtwf/Q/sa5eKlL+Y
EYubuDI0O1SVKJSJPCaWe/8GCkPiXsy0SUib1DFUP18ZGPUjHSj6JsP8/kvSucvXugYJ0J70eQ/q
tcR6Hj6K804rW8YiDT62NG6T9Sl40VE3qpypzPCxTsPW2QNsb0ytQ/daX5ZoqWIeLbGLzORoxaPm
vqq6NZlSLF2ta2hV2wzg6wgu9PXjOAegM6veza7xXCyoJF+uSHmhhKP4dd80Fa7QlOx+p3YnsyuW
p4Y0MS3dyLN1hRWKnwEPwX/3thVQ3joefmacykNHh5S2w7Xtm7Rb+5QsyI9uVcLI+Gk22/iR30Gh
9n+7FCIIvNZBl75ADSTjVhXPDvl0v/F93P97bKCK9L+Nh+u4FiH3lqey4Qlp3g21FfFyPoxrHXvz
iyjLuNMrA+8rcKs3yTN44M2oR+ouT9taQ020hfrvi50PcQsP1PTlYWRVEm6XcdaleW5vBUtmjQiG
wh/9dl2ejMksowmyRccOMZUm4FTuhr3bN56uNkoL0mdr/kwAyy1A21WGAgovVcrDHDctgmy5A0Dq
qdaSnah+SPITE0FVkpsh5+nsQjyft0UTHqralY75Jjdr7F60WxVpWR3nPr2/v26fM0Df/XeG3J6v
DXFLdnVtBvp+OE3r3ZItmnSPatSSpc8hIUOP6trrUCQbPTuPMFV6oSVDufhgtDVwMYD02UFqDq/g
7E0NRxPH7qZ1wwhkCFcHhMdUNmicI83Oxv5SGO3Zzo3nClQdbaCZGsXJZclgrrkEzy+jCNygOBAc
3bRKjNj4kp9FusO5/OT++ipWQCaRcMe9vtJCL0N4gOK6n2lezhT7RgZwhXUZOLTDyrqzAe7A8YxS
yNiC/t/9Yaua33/njeEW3dCSoNi3pWe+t0Av4E1OYj8kRb7vH8lKwwGQw2Z/9qstKFAefF19jXJR
JTM1avv/00b7qU2xpqYTuWDQ35d0PJVfH5sdyWgNjujQH/ZFXQ7Vr7A89YEmnlLNu2SweNcKQaGK
lj321LhXGpzdWZOPUjQtY7LKsR/bLURA02URNY7+T+cRdDVWU0ZkeU5NrGbpkRPp85QN7pFmOpIv
hS+Q4ViitTy3gY4bElxFDOX3WPj1R0arIPKbJ2ecdDHYvj9u+ByZDGTNABn1gn9gMNmRpu2x+mt7
Px+WtIH0AtQyHto3skKTGa6mAzZLQNdKccibBpnx8GUKu8NjzUtG2w1OjqJfxMiBCQmQpaz+sqiV
MiTw7reviIVkuJZHw7Z2ra69CiLS2mujHApSQCymrB9iMqxRLb7QJkjv93b7lmTJgK2S0jwP9seE
Hnge04u59972z3b96X7zKlch04NYnIcNrTqGAF88e5CooLF7Ln4WJ/OUxabmKqYyOsmeUSvKLLfE
T0zD+LLU9NUpiqNh6yozFKeLjN7qkV0TloVXumJx01GwuM0/358excBlyBaO/GppM+SpXPJt7H9w
61o+oqMMdyHr8bFK1DbLMGgxHcV0CIfDqsMcKPaMjNbyO7+mRYYcYZPXTzvXsBeyZ6jLxhn4IR6b
mH3C3pyM/tYIirQgu/aFW13GzPo+0JUfHPIIDdc+PZIVl6u/FP2GmBmSasHJCmrSRFCZcjQLq9oy
0tELWEq/UhcLO1EvmtrlENbT+f7UqGZfOnzLEpSPfQ6Af78VL8xtYu42yZgXJ0i0aOIS1eilkzeD
w2wsE4+747bEkN2KQh0yWtWyZKlgx4DEJgUW1fFPm3lxKs2Ib2NcLRmt1RsLDQYbbqZmNIsrXh49
4n6Z3ffBDCF6NgLVBqq++wugOC1l1FbZcYv5BKfl1rVbagC6iPfK7GnyvHh0e5AbakFoiqWWcVtm
JVwf5Fk4agr+XQzt0WleZ4PjTvft/q8o8i+WjNgaIXjldjuCwi8ingTH7oBLKmbr856AoYD61F/v
96T6FcmgizHvqtnCwnO7CY4FeWbjPGChRh4ZealZGcXukjFcohRrP/GWXQkAty9raAzv6lVX/qdq
XDLpddm8wi8QVqz1yS8OkB+7PzOKM0Bm+YDAgbNVZri/6Dx7AJRPRrx2H++3rRqzbMhdVlj2Dnsq
OjO1lvVXM+r4GVQLKlkytIccHhbwEUHDT0VVJIPXvoJ4Kyq97K+HRi+Dtmq2ZH5hIdJqxpOxXh/N
MsiIrXmhcwWheGQZ3CLKxMfyMYi09T+cHo5VdsBg49RaoYYp3Lhtnbg1qcbJKRyPjNjKBjOgIkRN
BiUE6FC+uhGt/L+mtYMi3WL9MMSkeWVU7Mn/YfXgYWe2Hva62Q5J5dgXvxw+Nm2go/FWvNqDaOy/
5/sW9HPbV+hgOWRHdqDHAfWDz3OC9PKpfAx6ZskcHwz0Bvm84rrhNsHXgJpIlIe6nI9i+8vIrcJ1
wz5YZhw4pOwj4lsJdQHn7/wqIo4OQqFaBsl8qWj6GZTX7Oq7v7PsCy7dkQG9t/vWpWpcMmC7bCwb
Aoc45K33fQl4dnNZ6/cPtS1DuApDdCUBI8k1GMCVL4QI0zz0wEPjBbp8tGL4MnwLgvZYX47FbYXf
p25RsbRop09tG3y5/w8K3ynTfCDbzUjHWHsd3HUDWR6oQt25ebDxfVu9iW8dv3N6bgEpPQXxahwN
63B/0KpZ2b+/abdcGchJGotdt2AG6XgTB231Mho6xjbVnEhm2zTGmrUzhk2H162tLx5IRO4PXNWy
dLoGZj+Yhp3jeWGt0j4AyD4YNG5T1bT93zkxxtXfKa3ba1n37zohrvn8+tigJftkUFMHDcP+tEvn
v7qGfrL9B0MZR7LOfgN58rA/7C77ERI4SZDriu8Ue0QGZvkd5QN3gXQ3uuwoPHJadh3nQXdKqZqX
HopaslQ9n3YgfXWy6MF3vxkivT/fqqb3g/HN7q5pWBiFC6dLxjUOAsgN8CKde5o81rxklF6FGgOn
2pvPf9Luc9H+8emH+03vTdzIfMlCgW02lpM1Itu+sPnMtt+88c+dJyI2hQ/OjWSaOYhw23bBtHfG
xV6/FZA8bD/fH7zCgGQ0FiDQG4h9Mfg+HOMuCFPvIeVjXMNtyTY9pLrc0XORAS+d72YLYIEIjL8f
G7ZknajSBFchQbjEa3Ise/My80e4ZPZhS9ZptaVvtQ3eqSiOhjxoQKmguw4oJlsGYC2UNdABxKhz
1KHAkJLBfewyIGOveAHqdGvMmmsTnNzyuRaaM0c1YskqhwUaOO6EC8xIzJi1PPbXnw+toAy1mmzS
mEaN60triwsi9nSpdeU+/yzVDYuU+Thon5cTtKPnJ7aQZOz/9no/RUVZ6oPvr/aSElwTfuAlNjFS
5n4D6Po4bgCgOwJUa0bsCjCzQOdkMgWULd+7tia5o5rL/fsbD0c3vjRiDptr2BptRPD3ybAUmg2g
cJ8yOIt7o9uJ0EHQwUG17nrzB5C7fu6MMHlsuSRjJua0zALo3ivnNEdJ9yCexwA6AI+1Lplz7ViA
naIsHYxuRhD3Fc1eqtGfHwsS/nlbfzPxvVFkjAb1XroW+CTmbAUlrdOK6rGXRBmoVQUgxiEg5rhu
NObii0EOtNYkcRTLKgO16JyPxebAPZulW0Ond41Ldz7ZuU7+WbEnZZAW712zx70TSYQKVZaL90wG
3aF1q2lIPsuZZGMEfLs3OmiJ19kWrUIU8QBMW3x/x9w6dPfW9wl7s6ZuOFlGM+bLeShK+8k3K/os
GkucwsqdPxqrp0v23nqxQT9Eil0RMfCuXQZytvsgWSGQEFS/hSjBurnEDapvSvN3XvfR/Z9STJmc
LqqAkIEKwEjOLe1oBIY2Exd0Wqf3W1f9imRkrW8bfr305ExBVZJlIwp23dgrvlTkWx1Q9HTQU3Up
lodIhyjk/nLXAaXTuRBjsD3nAIOZ30OBMj2ApruqGKPaNyyu8ay3rASLJCeT5mJzWWAZ7pl049Ge
stgwxxQ06JqJUyyLnFOqPasiDc0JNH+aP3N7LXpXY9573CwfVPvApeMVCnDzlqE49dzYBfQRn2px
6psPbXj0vYMrvtxf95vvdHsv+yK9sZUx4xCZATT7XDyLw3Bmh/rKL/NhTXhcpLrHRtUa7N/fdEKD
cZjqtbPOIUDlK4iylx+Frvb4Jhxz/4N9Zd407pSj6bkutf6Vj/9Xd92EfPx2+Vd3PT/oBORvZs33
riSDX7MtF2w0rHN1Fuf6ffZ9/51XcvQOULiYI3CGPVQhu3clnanDajbZvKCrLtkOG5gjWpTDZQc3
Co97Ja4WiLkb+K1dJhl+WU54zNjQzw7pcJL2OM5x80SOLO2Ohe7+pvAuMrPsXAnkE2unOreAEJLl
K90+DTZEP9kQO8JLvOE4lzpBMYVBypcWSJa2QM0G5bl2IYi2hkda9InGWPZ1vjFZ8q0FHOXZkFuD
fV5Rtr8lY1yjcN8FaDWLugtIqnR4CdU/SIvSZSzsoTBvY0tPfweX8Zgl9uv4qz4j0xgPsX5HK3yM
fJ/JMxoAYp9XuDPOn0zrNGXbq0N/L6iyF/N84LzTHMmKHSDfbsCAurk8K6pzwGk0QSg3rN9Voxf1
9PsCEjGwH266UoTdP95YJPm643JeUr93irOZj2cgqBPh8kM1cbBC/uZ+o/H7NzPZMFC51MQSuQN1
U0wdNfKjz60omD/XSNIitRp5oOHjxRAVzrdx/dXrSOdVrk6+F21BOzsrhx9tnlHzljZw1l4X+emU
rAkIKr6zeNXVZap8nXxPmvxsgiYQ+jK72PrWnd2YJcvJ+210cf1ph3F4GhCHIhz452ff+O/VgA5R
tndkzCxmduzWAGU7n9zygWLKfaEkp91wL3TCAe3bxnMfpMX4bBLN5UFxrv1zqL4Z+mbaReWBFfTs
C6icsx4v5nkg7GSBzIQm7Ptn297azpIvoNCHIX0+7sfb1fn1rzNwXuyPX52jcdy9QZj89rXUJCrj
kWIzE1y52do39dks6Tlf22grwpgiFSnsb60OK6dwb/KdKOsKlxUjt8+98bqGV5ZrnIxiJ8kXoiGo
PfAUteXZZP6XKvvR8e5atvxvxnVINtXIpZisXqiVAdFRnMEemWRu/eRPuWYv3URzY5/K+rOEOYVP
GhcHFwTRV+g9MP84hHbczuIwQyuAun9Mj0Kunmku1ordK9exVLhYD3blF+e5HI6t6z8VBf0xO44m
tFTN1f79jXHUQwaB9GDOz37Wnsy++krFpjkgVU1LJm10udtBczM/O1k2xdZSQOQWNCvJ/WNeNS9S
6CVKvyy7IcvPoBBGpnlO+3A7Dln94OAlg85wH4Uc1mKfl3J8VwNB1Wbv7w9cdT7IpSc1KfIOBbT/
HwpzRPNZYr6239pn1FeBCDRM2q/3u7q9Ap5ciJJNJAvGZcnPfTsf2sWKS+f1sZb3UOXNtilm09m6
fduAUisBSUZqZDqAqOLM9uRyE8eatn7scvtc5AbknkATPRYf+cSn9kSHpvHfQ4OoHtMA4gfukU9N
5x6rCbz/Ty5kM+dT51NDxwukOF89WbKUrmbd5Dywzpvzt02baOND6tg/TbJGAQVTQdAkdP4bIMFI
NPXBJH5MQLxwf45vO0pPrkshpdt1i7cV54D1p9U2oi13PxWGcdyc9cEuJOunSz1bgIoUZ79bjmMo
ng2/Py5un04j1wQOt2NKnOL/3Sk+A0WlvfDmzEO8j2eRYzy5Sx5X2evgfCqgdlf1mp+5fSqiQO6/
Pc125cwrxMzPrPyxeXNsl2A04zSdAF0odVyoKpOS/AKbZlGyfGzOc9/gqRIasNaK6O7+iitOF09m
ITYnXm+mMWanqgD3XeWmc1jHuWEfwU99atqPUzfHOPgPS9gf7nd52416chWL47pN5tVWjrw5jfMZ
F78qOIQot3qseclPsJH2ddkFxtkyt80t49FpWzzKLA1Ax0Myrk5ufL/fk2Jh5FKWgVgD8To7Pxec
PaFC7RRC9Px+06o52g30jbPzgfJY2w1zVLI6mWYzJfyXa5fJ/dZVA997fdP64Hk23lGa/BxsY2zW
NA6H/+PsS5bcxplun4gRJMFxS82SVS7LY/cGYbf9ESDBeQSf/h7+d1ONLggRXClCCxBDZiKRwzkm
PHmNBVH5tIdYjKE9FemlDb/y/liUiBryCDVgpg5h3dwV5Z7o3Na516SXNPJ3tT/sBtfEbabRZhVz
2CUNWfJ1W2owbNmvzvjC+tcxZTvUKhrUTTd7RZfRhjA09VimFwe9FClxEm/5ve1MFQc99ix7obRK
LxO6PQu32OMNahBGzaTVFhaW23O5DJRdLDhVoPfcFSBBfj5rjZyrPSx5U4qUOpZ1RpHAkaXhyQcY
uj3n++fD62a+nvQbQXfzPLTRMccv3sB3ngNEmHBb2D1QW1dy6hMvq1MI+ogmP872TW3qRtLokNqv
kkowbExlmF94YCc5IK7sT7L94pmilbpNWf9/syk2sJtZFnPYFm+oE5lFEj32ebvp8RCo3Sqs6IU7
U+wL+AfOuK12Fbg5g3IL4lRIArU9JSqhOEuz5JcqAzNuCZDoTYn2dWhFN8uyTRsUfPBLxsqXrprv
nTSRomk8EhVSeEzrWGSpaC9Z1V+mBRyQ0t1ROeyDBjDaYA9B19Dn3jHJpkaA1P4UsLiDOnum1pkG
CEU6Ek2iTZmIhe6CvDEBw2jESG1ViRhL3TzMq0tN5qRxULaWZodNaqu2qoygZEyZ61hn6TQimfLp
15zH/X7b4MrV6qMoAfSJEFBWdafKts+2s6UKBBKk5hetzBF51bH0MgCSukH9QB5VG2etKC1ZAP/i
DaK6dH5+ZK7Yxcwx2OD3Y72BiiOMDlYA4AdrEL7IcjR2VLC/430aRZHv884pgxtaGL3xu++JPPzc
VIDvNWFOasy/Sic7otWsCThWhXqRE7G8JAvcpC9NePg6PVDuxLBpLEDzYHgxAnvjtKKZcfQD08c2
SVK8fzuPxpgy+As06k9x4QQ7lJFzgw5o5q42sAyD1YkSQauLO1+C6ZxHP9MeaOQmBBHd8IqXjMKt
cKqBknmJLVBQ+Oeg/iBRU+xtqN6EJqiNKtWUChml2PkGNafJGIguoba3ze9We1RylnN0XsDyZMTa
MfYRrqzBPdPtyiqnb65GK83YWJSsuqQ0OE9u+CprGyhUwCABOMhzodGIvNqSEiFxG7d9VV+qub4u
Dgiaa0BYApPh+fAaq6yWHrSoxS2yCiuYx2YfU+saghXy+dC6mSvizqawTN115qj9uIh+PNRsOoG8
1bAxur1Xrt+ceMNYhZh5VYkvJP7Up85+8ot9AKTw5wvQ7Y1iDloPZXRrRuHitX6689NgSrI2Mwyu
2R21nID3Vo9wYFNfBhAFZO3B98Ei6v9+PnPd4Iq2FhmCI5Xbisswg81l35VLFu7RblM2t0rk8CWe
f0azQWplAU3J0EaS04tAYDMP52PRz4bt0YXY1HqCGbhIKaWMXiKgR83jlQIMKbTZSU51AtaoA01v
YMpDdmnfN2K/bT3rdr5R596KJJBk8vri0vYWBtaLWH4+H1l3IOsOvhnZIcXau5bRC65huouCnCe1
RexdvJiqPHRfIP/+woBn7RhzzF2Kz0P8LXfmRGxBIoJ1VmsI3D5iM0opawCEz93aq3KuY+vL853R
yZCixmUVFxRtSfWlB+dUMlX8u9+LjfKpKHBO58gSHO6B69yn+lO4pdcACVs12y1Gd0HbY0weY3cV
7k+yKaLvgCLw32cIXtKZ+05AHqH8XvjlSyBaQ+7yfXXC0IpFKPPW9paKew/703BY6arCF5Rw+ivm
4JmaoK7fNcn4iPJ87pwqlCn1+Q0BgMkXe7H2aH6ysmEQeHy1kkYnf5AxMxnod2Ue31P0NeKuFzsN
JY++u9RgGcrsXe79/Vwu38+BYHBFZYswy8Hkih1bsgfiPGjC/icbUL8bJ4R6wMbKz24ALIW0PqT+
wx+7XQpuU9SFmQygi0P/T74W31cUeilJRDK3H354p/8PfJB+tb6tJULFZ7Hbdg3hK+vX3ximsRbD
RDLhPXJAhzcngYKk6vh8B3Wno2i2w6NOjKlFHjLMdnX2g8x/x/z1+dg6SVM0uxrljJpxHM6wXCT/
xie0TpeJNMIHvGuVnFDNLMcjbcvQrjB+SFrkT/jypS6I//n57HWjK8o4jEONy5+sozfJ4LN9aGzu
1w2tqGDgAXJobsL+R9tbe28KDsVgqnjX7LmaV+4D6qMtVXqPAEgvV+IBApuBFuFG/SFMcs83WZF1
F94RfDWdXFocNbcCSxjn4OD4DxZ98tv+NEw3J97J2dSFr1uOot/Iv1eutMP0Zrt4IXfW0W2mNBna
KpnSctMDAXKkKDFrm5iStIOByI8DOUrKEVK8YYUGK6HTsXVxb9S36q0ZhZcwEkP16qVnl6Ea//Fc
SDVDq8iKnUsdNKsH6W3J5Icp9z5VqQVuq8nwOtAJqmIdim5MM9pa3kNWt9q/DaZmEt20FcswlB7l
eUS9R0v+yci+aJ0kNlF9vj/2f5LVQGmnDoDCMGe3+zRJ9Orl7q88CPbPd/z9LQlUhEQHqENSetjx
clnEwQq6fh+2zXJ8Prpu8opliAlwwlHCzG5uhodMF/CLkEEE2OrS8IZ/X6H+k4h2K7CeZiNIT616
KM9Q4vlUdHX4CKbyZ2NvAiULnf/knMXc92NEOL2OU/HNE85X6prQ2nQHsP7/Rpt4WuNKmWp5Ic2y
b7t27/ubQpSYtWIIWhlGHWUEZ0unPOE1qEmnpt6UoMPoyi0O+EYAkq8XSs1L1PayNn0Bco+pEvb9
nC+GV3TVZgK8wyvlttv/bNBBJfm1SaN9LkdkS11AB/yM6w/e1BtMg06QVBUeAmA1w4F8dFa64GZp
s/3SAns1KUmw7FI54RHyXCc0bvF/csuT0zhAYajiq1XQUzUAZr3bByuHWdwkbYVSaTRjpME5A1AX
gPt3z7+qETMVObGU4FKUQvqP1gJQLQBWS7GFPw7KoaaYi8a2BkYLes1nesynHkXy1ofQMwFZaWyI
CpO4hKmMwqiiVzbRUy+na2dnxzpihleKbmPWz77RPx+9KC2wTeWFx1Fi5cuJ2qbrRjdzRbWzRZK5
7Zh1JbZ/Lhf+cSHjzqpMaSbd8Ip6e2HfZk5eWtcMLI071D6ikKTg5yy0D89lRvcBRcOjZpimeeLs
NrD4lFO5IzN5kSwzXA4alYsUDQcaK+unZchvHmB28KhBz0PADyKIQBCwOAZt031E0WtCMq+d1k3i
lvtlAvla5cf7xcrPwbipQQSYZcoLeuIu4VlbWFfgxiHR1CMiGLwuwxY8DaiXmn6uXQDr2TGdL1k7
7hzeHZ3aOXicXZ4fskb+VRjFjsqprdE9+BiiAUTl1ce6abcUC2Lm65m8US3Q30kOr8V/CPsbwIRv
fth+2jbpVWLfjAzW6NhOaZ3fqKwq0LWKJoxehjGY5TbRV2lto2Gp6tSP6LX3whHwefO30vH5imfw
4/kKdPebmoPOvZlb8wD6tbAob6BUAVIr+BQb+8gdIO5H2Q5UjsnIssSdfz3/pEad1bT0UOU9EryV
dcXiTp4VnXuJtJDlG0579en++4T6T2p6qZAbs3p4kqJYLsG8d11U3GMtIWI+5Wxi0NSJq6LPWUem
skkD7zGKKPH4KexMwXHNyGpC2u3DKYyb0X8UAQiSPXeXplt6jKHCahqa+s6IWE/Ibj5sKhqkHf/Q
02lTxyhGV5xsL84mQsvGuoqo/FLO6ScXJe921R0Dp9tmJNSWV7CUMqTLFnqN0Y3dJOCmrYfEFX1k
uApWU/mO7KhJaYlCCd+r4/QmAd0EaC6vXBKrQsc65IdOU8LwuXk2qJ7mSlBRFMMI+S0SzflNuihw
spb+OgOo1PPQ0JPHj+e6phMm5W4eWn9YLLAn39wQ0HdTVlWnmHsmj0s3unIxz2VT1a2HNyEqDo4A
qj5Okhn8RI2RULPdLKhE41I8ZYWV3eK5eSCRts9a2zC8xkgEqvoiULusXYhXi/GvkYVwcxcnYhRJ
QQkYewzXg+aE1by0qGlUQhFwI9P+5kXRGQU/B7AxJcFYGKzd+72nTqACKg59Z7FOYqPcT+Sf/iKO
0SX44P2zAhDinjBcQ9qvKLpN8qwHiz0iFv2enoIdwIf7JPs17qY9OVgX7hi+oxEoNVuNNI5njeup
VwiapzxMmGfYJ41mqxy4E6IiPTql09swWwnxrd0yvngIRdlBnoQ93+VFmXAUVTxXO430qonrquWF
Lx143EHXnMe2P3C4ZHlVn54P/36UMFAT1xx4NSXKJ7zHFL+C8C/zLl23dgN+9vhRbKuMgmQp2p3S
uCj6OKZX0VXXBdotwunglaAxEbaBfUF33orrHc5tY7UVE7eFVQ3OpMx4tXPDNjW8pnXnoKi5D6pF
1IUgjlpNQbXv2ipO2q5me5uB7+f5WWiWoOayG5qFTloMiHKWy3Qo3Lk8D15WbLsj1M74PrfCigOn
AKTxDk2WoEcqnl18HlXJyE24BbolKMrtFy7PsrrKb6msrUSI9js8zk15ZUAFK8730MpWjLwPHkWe
W1+jAJ5yYgF0wVQuqJv8evRvXHA2AR3EsiN2Q6L2MlmAQ4wMwqkRHrUnPprs3idOzW5lGF+lZJ9r
BEY6wNpsExzlap4p437BM/9R4vEJiOmWvcRzTQwmQnP1/CdtbYE1OPPm4NEAXz2U+ZWS+M9kTdes
7L4+X8D73Tc4WkV7m0Xk4FnDCryTPKxt7/zehkmzB9r6QZ7jOjHVa+tOQlFjFPPRhYgQ6UgX4F9+
Isu/RGYCi9MMrsIt8tKJuAfqlAfa6xLbQpKC3+3c4AHoBl8t+Bvp9GM02GB8/zG2dz9nCR93Ro4k
3diK2pJ2nPp6geRXsUQKUKJdNihaihYnYWpg1iiXypab+mM9tARde0sNOMQKjPSZnZsCkLr5r/+/
2Runb5YlRe/8w5vQSMMS+NoRM8VbdDNf/38zuBUy2QEgHmYZMLWt7+5CQgy+o+b2JYriFvGw0HzK
8Egov/XoJ61DRIF/V818CuJ2Z5Nw281ClPt3cWQz114P2+8S6yMf0zBMZI+PPldf3fYr2guonVSS
Bfn7hk/dKahHJ5mBl32VTjQYdkr3CUVv4ZZmYdYV/BZPPspj0QQ6+Hs7dc/PV7AK+juvtf9gMeKl
H1Pe5TfSWiggwwucVM3VLoeXNotPslgMllqzDJUlN6ta220y33uE4thPH0K+o/3x+RI0Yqqy4y4Z
4XYpEUbgNvhmkmWohm5HCXipDUKk2yPl+kVnRMerDtYtJzZSOuxUSPIzZP0BCbBd7poSprp1KLqM
+EpedjPWUbr7PDt4W6gMELFwFTUOHMBD5M0kblHLz54PTNzcOvSd6VWgUWUV5yRCvCKPLZigAuEo
gMrenCrbC3TuF1FzHIP4EjblX89PWncQijaLdolqLxoRZfbkr94PEsefjkKIL6GUZ7GYCk90B6Fo
taBeKDgZxK0aLKAp9LO961zk9Z8vQqcJikIXfjaT3sZFXPXdtQ3Zl3Jpd61XmmJfGq9FLQKjE3Kb
NFuP25FHzvJDVLJjJOpdTyOD0dBskFoMtmR1DVRomd/6jM/nOV6G/RRTwyFr9kctAvOHLpzp+mTK
4/EuPQ5m5DLed85gsNmaV6yKXZJxy/KWnKe3bGkToPEeIg5oFhAwjzPK9cO/I6cHKmq4zTipJWal
zUWZjw1EFlR4+Vjvmt7U26fbKEWvPU57WU94mOWOu2/jiB2q1ucJYdE/myRVrSCLp8bFIxnOO1h1
vxeEnR07/woIJcPNpgubq7VjfcUdp6vgBGQImc92nFQAlHNcAlD5dE9KmjBwPDqkSeD+Gb6pk1xF
tTtKnJ4x13/04QntJn12eb5VGsv0f0t84yox6XRNXubprUZpcZNEMf02S//AneLEZWyYvObA1aKy
1vHcuXZx4FP2PZcA2W0TY2+JZgEqZMlMpiYPIiTw2qJiIIsJgCVlIWOREskBED72lzgHFfqm3VIB
He3OAZt94+Q31A6i+41fClfumuaHB/CnNDXlJDVnrdabgXgjnSVaRx8hzfdLnZ5bdAc+X4DuJNb/
3xw3Z71bELsMHhaOu3WrXW4DAWe2DVeEbubr/2+GD0L4Xuli+w+8OTk9A4P3+bR145J/j8vQcByG
BL4kKezE8upkhMJtG1q5mleuobAMK+zIAHaYW50ZsBV0U1YUNkKYzgcsM7+5dZqkrN6JagvPGfwi
FaQEQSDuD1XFbznr99mS7/CJo118Y7gLLG/8MVh3e1sbOeiB1tvozZG2GZ0AD1Pzm1eLlwbR8To1
BUHeV11fLfsShKahGEp+8+1vQ0eSERWb3Fn2gF+pIsOl/P4x4Mn97+n3FYzBMqXBww1uVv+7MtGH
68ZVXOuAk6gOoym/8TT+TBy736cLMz2ddIMrWhr0g11VKKO4ua6X8D4Cusj359L+vv778frFN6cZ
xizjuWvjWcmr+Y9VshnYVIH7sFrn6/Mv6OauqOpMiqjgPvSpCbJ9kSGL2U3750PrJq+oqs+dcooA
TfjoKrGjaXye0UHk8nhTvNhXi70KMVrgA0bcvvDFw7PCNonpeFxk92vb9BX/WbgWq525AUp2VO7z
NcmeWuAHszf5tr6KFuIP3sTKAkIzDf0/BUHkY/RNRRSanVcLt0bfLuu0w6EuwRnB8wG9ANRYj6yR
GLV0CzV2Y+BYLHiQ3D2inuhY5tv6JHy1bGso7Jqk6GG4gar3NbIslNPFH0teHDadqEpyO9NmjrIJ
z7pqyH+yiuzbqf4+ViYYLY19VCFC0rCpem/iUKX2OOQHx61fbO+DbYFZbjDdrO89ulAFqMazJruh
nlMWeFujLTehbfviMPqzDboTSX8836X3znf9hKK20YDeqSwDXc4MjEdBQN2wBbViHVm5Y22HirQd
MXJZO9/9PDoMo4lP+z2JX4dWlNW2fKuiDi/vLolFAmaq3SzzT/YkNzhiGF8NX01Fy1I6APHd6cjV
o/Zr5Lp/4tiEFqo5VjVqNUU+rWIKZHM4e5cxi/ESmb+OtPvoc0OCRHOqavBqZkVd59UCyPo0vAWk
2JPUhDKmG1q5W4eej1XnYu/ZwA623R/ytk2ey6JuX9bjfnP/xXaeEg4q83vb/5gB0B3Nnz0gfuam
kL9u6uv/b8YPWbmMHkAG7zDALbuFuc3sw9jOiP5vW4ByvSIP77lZA/I4YAKC7U7sypruwRQzmT6g
W4GirW7YEebWEhw3wAwJA+fMwi0VSKvMK+o6RDFIC0MJ0h9rOReB/FTNi8ES62atqCslgSTTSkIA
n6w7BIJau4maYNI0g6uBKasqHTTeYkvCHMbL8QGQ9r/np/mehceOqPGoyKaVv0gQi3joFGP5l6X4
7dv3OQZ78adtX1D833i2OBHTSmuVefFubjrnNsqpSNg4lxdcXiDnyNwtDtq6HEVxY4uM87yyOuXl
a0uTjH9vTTe57gwUxQ0sN2Z2AUKTvEXUtOaIufjy8XyPNEZBbXisc2eUI4nL+0SnpE4/ePa3dvm4
pBscs3VXFJV1QBTlsTQt7o7X/JO15Q9a2hvqxtehFWWNHFJyEPAW9yxFa6ZHu+6XdOv+2/N90dyB
/9c78MaYzTSj4xBR3IENrwG/kCZ+WaRJzy3DJag7VEVr/SmoGSDuinuPNP457hZ29dtpS24Xm6NG
nZbQou7S4YbixENE7qXIVua1/fO90UxdDTuNNnX6aAYjjBhP03RLt3RxrZNW9HUGwCYlnBV3uB+n
sCoRwB9OrWUCYNdNW9HQloosn9F5fs/rlOzBCObf3aHdkitbJ68oqUeGBW04YF2M5jLx/rg2Cm9N
pTYaJbXXFb0RRjbNQQDwHXiR5A/3/YT5Pyb5P7mlA2OduqKkYZH5fjEF4i5jP0FD5L6ctjye1qEV
JaW1N4ckBjla5vIErXNd1+0sUz+w7kCVOzUbI5RhcGyLi66LcG72vWUCKNBcTmqYiS48BBQuL+7l
4uwi9G2F/snvvw51ugsdgwF738REanSpa7uqpLMFDx7dIzIt/5pgCFDZsMlJjdQIU7fkU8yjCDc3
r8VhbpbgCgD75vW5DdBMXq2ep7znrrVyOnr2vQHDKwL+y2C4t98X90itk5/TcKJDB0Vtu2swXazA
Skp2AWpS8nzuEdRGTZ8HUaRiuDUA2SdypRNvi/Qfye2XqJivgiB64KUfW/al8qP98y9pdkmNwE11
3zI/JuCSXS5NP+L62EXD7+djvy/9kQoB7DpyEYNAZjimgiZWGcWJ3bj/PB9cN/H1/39ZnF7a1MXE
O3ARlFfnDw+/bBt5Xc6bkccmGBuJsPOdz+JBfLFbQnmta2+/bXjFlmUUTRAV4JnueX7uwG5vvVJ2
fD60bsMVW+YLPFf9HKyDkJ/i6HrFgVcWPT0fXLfhii3LgyaLSYZ5t15+qpoiQR3ta1dYhrm/C2wB
mVcRfIsBz9Q6xiNh/ogMVPbq7ZrdfHNfrW/FB+sU3eyzifhLsxI1FucQu0WHCKwyoHT/Z4voKIv+
b+YSQ9JOcwpqOK6lTiwnHwvBYRyrIkItxzaTpsbiUCdSpkg9gbDS/isYfwZoIm96gx/8bskg9l+N
xuVp3xA3hdhboGNKVqok5J/AkZVMR+uUHdKjaX90269o7oh0b2HxGqtYSnCl/IXW4wOdDd3eus1f
/3+jvJJ7zWgPuFOc6G+06R5L5hjK1HUjK3rLCxe5sx7BiYKNV4HAVtJEvingtOZr3jH4KmZvJluO
YmL4Zq3k6Okac3whe+37+QAzt/cj7/eM7OxU85/PlVlzgUWKMgfD1Hm5vzK6l7+DP0GBYMKyKzyD
qdBtlfJySAcfFVMcpmLx/yn9H7XJy9TJqNpHSdCgXkhQid4BI31aRbQ4RR+AQgwqrGovTv7++e5o
5q/2U8o5GqIF1AX3QYAscXD3VWsipXi3tXu92pUnhFfysgdjH1zCerdSxM/n5QWwW/NBHPgxOGxb
wHrsb7QgqJjXgmsO1Iay+FWIHJ1Y2WyqNNLtjqK/07iW0fAAssrt8Eit7ouFOPjGma8ffTNzMMu0
YeQgNFpK75jlC8qWmeFUNTKvotcCKAbYWECjvOcAZT3neQHcPOFWiRvNC5hzxj/P937dhndUWW0S
rPu4kF6ImE7Xtvts+Ea6DyLadgGoXYKVV6K+wYVgFtxNQCObFLLZoXfG4Hbqpq7IJkHkj/sBpl6T
fUrzXddcR7alIw2CrzYIFtWQwSHEreusiYYo+0AGYri7NBKp9gYCBwlICBaM/ljKH4iEZAkYlw1S
o9sTRSCdNOrHUCKkO/k1XONfEtTcwRbwk3VPlDtldGVlSWulic6mo1fGH4IyyaU0HKdG4APFHXRI
bNVBhB1Hl+cn1w0u6ApYeUjnhAnbsD26rVcukinqRsvu1zdc3Rd7Fln+jjSj4Vx1e6/cI3HNi9kn
sDQ0BY3Hy2DtclO5nmbeav9fR3k4DxTezkJSOAnR0W/Cz5sMgNr2B2Fxx9KDhU9n9IM7AWJybcCO
4cwNDqZmW1RU2iKIS9E0SKyNw4mHh6A72BtfEGqXX5FRsEtMaXV34jn7EpGlv7W+rDdU3UDc1U6/
lNCMtxIPwn5xzw3qI8PAVNukkXW1rc8f/RGcCoiGevPfot+N4ZcR0e3GMfhLOnFRFNWbCzR48Q6q
hC6yPRLL8iBqy1SyqDtQRVEpITlaXSyEK/P2d9M1pzi3PzueiXlFN7yio7wsx4xkeDZMffQZLx+R
RODiOBIyWAZF1W2PoqjcYiNBWQkU1eo+oHsKbr1lCBJpJq828aHxtwNmQGPf+nKQYCfgcwKeSuvD
ZDXt4bnCamRH7eSLy6pdAHFZ3QUg7IHc6pdtErpfMtPurNfnOx6BikcbN2BXqQL4ND2LEhR/ywMY
Xb6jNf5W520AnnVj7ZnmHNSOvioaZDl2sPhs4cvZznK+7OzFLbYgw0OBvfWQ3nhn2Sjr2haQpMDx
ksjLDr0wEaLoznld0puhe6+j4KhCuI5bufup50H9UWb2mLgxfPDn56zbHUWJcycOIgBawPX2Bd9T
1woutfCq3fPRdZ692teXNZ41jcC2/x2i3csX2dH2XmQU75q1Eenszv9I8cEF8nmFlqfnn9QtSFHs
kIkqSPO8ugMMZN77LbrkBm6iX9cNruh0tPRxA1ZbBJPicI/uxxe4hn82zVvt65vLMKNegct3XMA7
h2Lggv+YQZq+bVtI9G9RcsI5LsYhq+4VAWVPBl5P+eP5xDVCShQHuewQwxzD9Qlhn3uGNEpN4xdP
Tqdtw68G6o0OdO3UAh6bYeJVinj4febOydS/oZv6+v+bsdOiDAvOcPc22Zk2iRf+DAeDidZICln/
fzO0mwM0NOCYNkPedwJd8LbdIP8etrUk5DvFMVKb3cuOXW2vv+Uofd82vHLpZlPRp3aHWaMtZOfJ
K02HPYjyng+u2xJFMzvg19Y58mz3GMSpHh5qRshu3ciKWgZ2LKwKZv7egdHJrr9yYNFtmrNa9ESn
1CkBw1DdO+uVs6+hKXCmuV7VaqeIpb1oUmR6hwaADuNRItEWpSfb2yZ+aq2Tn7kjuAiwI0Ms92XG
Tt6wpQ8W952rKGTb0cGaXGzJyvHWu1kien70cpNjpjlLV9HJwvOoWErYwXJBmL6rqvaMhKHpPDUa
rzbogbyXeU2AfQcLpAQ4wZjMbPjCJlPrt272in5my9QyOY4Yv0HxQVT7f1nt6zZRVHSzILkToNYc
fkzG/kIb5hc5m1wYjTOmljk54LmKgHIIaaHp3zT094zJvZy9O6v7PSEmSELd5ihquoCwCyDTcOkt
dxR7WktxkIVr6j/WHK1a88QitsQiL8aPbTqKGXlrGjbF37OFpsnXNBCg2Xp+DpqwtNrrItu5Rps8
d0+epEdX5i9Zv4AHpYq+NSXbd578yArgmgTz7+ff0+yaWqIQhh6ZAdrmntKBHHjTHJ3ZBIGlG3r9
/80lVSIDP4WddE9W8JOH436g5Ph80rrDUNyN2apJM8nKPTV5+7moaeKEdE3MTIa7RGM/1c5FgWO1
SBk5JynYg8VgIvSra79kV7hMhrtQ9wnFzoWxZ3tWk4Etc5hxztWXwg9PJQ93tm/aJc3+qx2LMxra
fWDwOafCRg9MFhbJTIQh6aM7AeVs0dPQggELj//QdnZFXRytsE4yWh6eH7Bu6oqh43lRoeIVw1ep
OFcR+0oiE7WCbuMVQ5cVQi6A/azuw9BYewATvdapeK1C+rk20hHopq/4IgMy/HlYTdXdit3TUNfj
rhnGdOPeKHZuqK0gsoFOfncAF5H4S78fAs/USqU5V7VGrPIGIBIKDN6lcyLFI6tfU358fqg606Zo
Lakpd8JwdE9ZVvm7HnXMRYxW9uz70IvfSPZ9H3A9xIFBwXQrWW+jN9YnXqxZzh0MW8yBhSCtOYnr
6lefbWGLhaOiFkg5/uDyjs/uyelRfNUEiT8vSYXf55ulm74ipkJ2fpBXHgFNT7wDCvg5RTN+42x8
99iKhFZNPLE288ktLtxD6lVH0Bce6tIUo9Zc+WqpVM2GKnIdQm5Zlb1wsiQpwt9tn/0JaJE0lWMI
y77/mVCtlkJM05351LqnEZU7h7YoXwH56iaRzf4H4vvbDNbr56fxvkKHat2UG9vBHKe4yuY4XxIW
0j91I348H/v9kw7VeiBSVpQjpuWCKnsATse8c8HBKn1TCEY3vHLRLCUIpogNQZJkuPguO1UpvwbG
3lzd8Ov/b9QsjKtx4i0EKQPblgdSyiD+FQxbiHWBYa225wFKDDUwUwlvKJhAItMk4Er9GLTeQYr6
kBVy03smVDHZiSvIvKS9ewoHOV7ids5uAibq+fm+f+GEKiR7N7KZMwpnpfQmvHrr3RA5CNf6f/IS
nt22byjqLAmPnTyEsfML/0Pc51fU9Rx42FwrYkKW1+macu0AVHEa5wqfELR5tZdPA0hJyZTuKe0P
dSX3zxeiUTS1UCivBEL+s53dS9tBpj7I7RMReL0+H/1doALIk1ooVFe8KiZBp9vos29x4e+bmJ/s
EUgOEXWW14EXL4XbTwcLiK6JXaemZ6dGBtQyIm9k5Tz3RXYn8UdHfIrmF6s7SlOLqUYH1Tqi0vJd
2s9Vdrfd/lGU/rF2gg920Rq8Yd2ZKCoeEbvnjcDwUdMnPYjRbVNFrW7i6xffGI/UQw8l8LngBPfN
pZ/bU9TKnTBi8OomrniR1dhKMfiwrMHkeQkc6+EAfGdTrlc3unJD1ywARWWcZ/dmdHcFnY8jKAOe
y6luaEWd7cWKu1GK7N6J9DjAqKb2920jK1oMhJQMuHrYcTGADmVoDn66pUkbuqVWCtEwJ+jRZnDv
5PSlmGooUOf8eT7t94wPeOfU8HU6FX6whOCGs9Iw2jVhfozBrzU1XbsLh+YcdVvcrvVDio/aS7/3
+QSiuIUPe9qKfTkMO+aY0NL+7+2lJqbW8dcFvpF4zp0Jt/EyXCJ3TGj9TeYnFhYXBzTgAFF7lLR+
9YEi5BXtYZjF2Y/EFYlzgEbzHdgVDs938z21WyehuAT5KMCBEMfNZZnAlQW6xp2MRJOkvuna1n1g
/f/tKp1CEPBNNJe0JkdOm/3A+LUuTN7le+qxzn/9/83wbdq1mT3I4dI1KRhUvCsbAkO+XDdzxWTM
be74LWHtxa7RTii6K5nIIRKmKjHd8IrNWN8jS0ix80XJkY4XOyHjczEUBruhG16xG9bg124w8vZi
eTIRIOCRBdlPzIS0qxteMR42YLsyp0xx7w/WPqzr/8fZlSzHjSvBL2IEQAIkcSXZC9WyZEvyeHou
jPHYJrjv69e/7HeSYaEZwYsdoUMRXagqALVknmQuT0PCjvfN8sNeQ+zrH+lwni6jU2Bfy4U+meLR
7FPfcr4IdomjZ8ITX6JZp8ueHPJgA6x6KDZuaJrfpabLi2VkbmRiV9IcxOpCHgpjPMTlVj/Th2XK
2+9SnH5t0RtIOY/CqqyPNBUPucgOEV88Oz6Juvfi4tEcO+DxkxMSuxs/SuMkaiI97cBqBmrcKGwA
5H2jxUPzzYZonb5uf3/nf2lvOeZol2045zys1/gRDSzHgran+3agE6+4t9UYdWyYEF+vVdBjjm91
cyQPt0AKdIpRXJzUbgsIDtxegfI4e5lY+JcxnemOxNhtrxUPt9CqHKVxgwDijg+tnQRJAm5NtqUb
3eIVD18AqtJQFBbCvOVeF//sqz2Fl9vCFeeuRpe4Rgutr3I+F6z0JpBwD9GedAnEq/nzCLDZI+0Q
WIGO/+yIOYj6+FUUWwj5/5/w/OBgVSeHrbiJSqDntCCEH1/QbO0ba3YCWPRLEZfnjsm/uPt3UsWB
IUa/z4a32uT7zFVNFmd5BDYbUbRhhMOOTp03yfFoj/HGm0Wz4+oMsdHEgg4ZDMpyltLrbWYEFiDK
NlxZJ11x5YJmqOVVcgwz3AVJPoOoSO7o3r/t+O2T76IE7UzU1IcWOz7bQZGIr1Y6bpzSt9vYR5ut
uLC9DnTNunkIzerJyJ/T1vBRbQBGfgmOkFdGthg2Pnq23X6C4swG71dmtnUbOm10MixxMsVw5D2c
mskv94OdbgNUh2Yrix2QwIWi/iLTtzrfaZWKOwNqy45zDrnAp5Tjz0yEdbUvxKk54pWlnDQoRYZc
tG95Pz92Ez8bc7FxDdBoRJ0kzseua8C12oaJRU4G0nkEDWL3la05WdRhYjPuiWkU7hBWlogG3zV6
o/Zt4P42x9Sx+l08RZat1vBmF8lBDEO24bREL11unezUDdddM8uwSrVkN5duChr3qg/pXPyMHAFs
P2d9u68hnfJvf3/ntBiV66rEkkZYTK50ez9dE1RMfAHAmmjXJ/6A3KpGZ4ztXsLiS/NgDNN5Trca
wj5ePYYof199BXaaRqLjLKRi9Rmy2chub4Thj4oXjsXVLF5TFctEbKcPR/k1YSAcAARLOvzshwLT
DJkn49e622pO1f0MJSaQbF4EWjr7cAE3h9fwuHoak5FsxGXNNZv/MfbH+xb+S6JzlBn8YBVAGzcL
+RI1rT8azQUAdxhWnxqfm3EgUQaqMQARxChiJbb7ct/MdI6obFQ2N000pGUfxsQMKML3sKZHJrb8
XHM+qBPmvbX0bmLBQ6QsGs/BPL+LdC4R9sEU7DCSOLBjdtj3U5TNQscer2JS9yGmn49N3x9Rwn8Q
abYRDXWaUuI4jWY+Gkvch4YblwfRZM8WCIDOCfoENixbZ203i3/n8iBkQTWIFn3YyN71V973ftWM
G/PsOuFKPmWqhskxqMBOoO7Xm/SUL1v95x9v8h9IhiCGpsM0wtmz6r88rzzw8XolBt8MjJcCdcXj
0X/3d1jn+rfbwTsFJWkW5+MC13ezX9T8izif66UPSqvwAQlmTG/5PlBbBJmbEbz70gDGl6HsItgS
qOZkOwf2uHVB/v9j88870x9weLO9TLKrgH4lXtuwOKCKFTg+LmcHcJv6tp8HyVfh53/NGOtLjjw0
8W9/QgA4tafufF+RHw4cI4iq6ffBbDpAn1XiPNH6kdau19/qXXHWv8k8uyZmGqZOcu6jOQddabt6
C7Gf27z+OiaJlwz1Vnrq42sdV7PxSdL1xZRycc5Z/5pVSerd6rgYSvsUL84/93+rxvDVnLzTgLmU
Nqs4SyMlz0lf0i9k7NINaEaN7atAe0Y0U3ddLOSOYutaFf0TEvR/1w0YO4vaeRX14pG02vcCweTr
71Y5J0IOhQQx/VS2x9Uojm7UbZxFGtdylXPAiGeCRq10QEaJB6PxHGV/MeBMmg7zWT95OCS8JdsD
o3azPuU2z0GCkS8S3lUS+2CkNSr3xkYM1e2HcgiUY4XOwgVhDny+njsHDpJHZlx6TnlCB60JZt/7
VqX7jnIaOMncNbnEd9rkH2p3XmE0fp68DfSnqD/Xw74rOFdT+U1aOH1vReJsWa04MNu2H21n2QID
0LiGOuubFt0wOCZ+xDK0QRVZAc+XjdNSk1/n6qxv5FQoIaVZHlbSTobFq2kkbR6AKFouIhyI1Rv/
FFORDdc5N52LEdOYej0FZblfxI01SM92pNH804EsIB8e6miIUNXp06WIn1KTxvmG4X9YiYQxqjSs
i9VwUkdwqqH/d8VORrH0OuaCVqa9knL02mn0mN19ytetV4nG1xzlcFnAnFkCG3wIE+QpcsChcjcB
Vvd0IH16KI1XOhV+sn6/b6gfX1u4StWaN5TVC+lHXFs+CetxsFJPuBvvT539KEEjyiuz4dE8hlUv
nm3BHkW7p/3ptitKiJCAT0kNZ0I6pJTeUn/NJ2QVxPW+TnTrVoIE2sCAejZj3XFCQXEF2vStvmCt
NSlxoaJ9vbgm1M2NL/P8WnOwpec/WIKK9nis2KNdnfOKbDiZ5neo49Zt2Tlt3w1jWKzLSQJosa+2
KEc1ZqNOW9dmNLc5rUlIrfaMnpuTVXyutsbENcFTpWR1CrR7g1OGhBaffJCBsQLkBGII3OXVpCsw
ZN/u77PuRyj3xW4VQxklLQn5rZyAYfrBRUPPvEUeoFO/4seuS83IdiHebNoAD42TWVrB/ZXrNHT7
5Lv7ZyWnrCaDGMLMcU/uuAJi6SSq7jVrXN/ERhfDz/sf0sQidQo7AxCxYWJ2LrRlEY6A3G+al37M
z2bETmjj9Vj2Ntlbr0HdfihOvRjFMOSiI2GzGmjCIU/TnB62k0q6/VDc2mRd0tbNEJ0zd3TAsLD+
Mw3dzjuLSs3a8rWZAEKchKuoG18aHG3OmbGnNwzhTh3JHuBssxsPSThhJtuzBFArKKW1Z8bzHpzK
2ydupvbOpADWL9YGXT0hZiJbb26G3huW6eW+GWl2Vh3Lpu08LHa/ElTrlwMt4su6JJgBrMN94hVH
rjObzmQkJGTAy8HY34GL5WGgcleKlquz2UwWokbud0LDmXlwojS00tZrWLwRpnXKUZw5dxHuiqaa
wrTuTgwjznFFDpO1VdDRmL1Ku7oAgTRe63YK5yi+MN5+NkHceF/vmjCkcq3aZCwFOBbMsGKRXzum
FxkZYKlmNoRN+wzI8n0XCa547ixMs8yixAxtp3gwSA0qYqPb05J3M3zlSJ6nprWSkU2hO8SH0qoB
91Ydp6EJutjcg02Mb6iT2ibvRJc1fApH8EHbbR5OXGwYp2YP1Alt0yll0RbWFA7Zr4Y8t2idGn5N
Se1PeBXYGxtwc6QPchLqmDYQkUAvsBo0ZGBfeMrz2QpWUdUhy0xxaEr33/v2pDFVdUbbTgllTJgT
8vEkkEvklWAMui9a42TqeDYj61rzUkyh49rHcnXOALv26zLeEK9b+e3v76LnOrmiBaj+FNZAfhNW
/RlAFxtPSZ1o5RbNqjkrpAOlyBSdTmzxCdkyS51SlAO3mUkFWgfYTjmJAEALKLhmwRRvYUXprEZx
29UWuZ07AIGMASXUNI9L2wQUKfhuI2epW77iuYQNks8z9rQCs2FVZedqlIdx3TOnBqdVe9lsAAo1
wLaA4gt+auP1IKvv941Rs6Vq85qVDnVuSUjma+Kt6+xjWHDDWjQ6UfvWlnWpkhJw0OFiW6c+my5F
2flLMx7ur1wn/rbV7+3ciWN0RsdzmK0ssGbnEQ9ur0y25mF14m9/fyfeNkczpxZsvRmsJ2rm5zwW
J0duZWV0ele8tI1ro8gKZwrzBuxXzjfeWxt60UlWnBSJ/6JEBwwkM/Mso+TRktWGaJ1OFCddrMqd
GYexjKbt5bwNanQ6VtPOHKtKRVFwFxmMCEdTtX4S/aGPDDCzMy+eIu++yehUo3hpZ+TLVAqsH8Ch
B6dsznFp7zN2tQ+NdO06di20PjX1kdT2E1nB4xxtVYw0K1fbzToLuIZTJ+ewMZ9HHgWgWT7v0ona
aDaSLHKjFJKdyXhmrgGiLcr3BRe1n0xkWd+XhSjCCbNQP1spzCgA1Ga6BYurierqZHa6NKiqzE0e
2t0EdlMbvDezJazbg4r4WdXH++4c6oy2kGMuZo5Qw7sHRmPfnWqvdOG31sbxodtexWczcMkS3hRp
GMmh/WJj+gOtfZHJNrJIOj0pfmu1ccwFHiMheC8ESfyKUWClAT3HyLJnYxnygoP10nTwZN9nVMpx
y1dgJxpLTsMxmYbKc0uO4uZIgUe48wOKJ6eStmQAHFOYjBZO8t7Inpjjbj0mNPpSG89MMufruBY0
7BxyTOtnwR8IZt7MZSOTq5OvPHDrjFQTJoqKEClt9Cly02bkyHiaF2GcWnP9yvPRZhvGq7Ettdds
blfkqvN5Aa6ceYgmcTCKLcYQzXmg9pkxkTcTFUkTmhSTgf5azm5/TG17HIJUAj82uG9NH3+GqRnW
HjWkKO8NHlqlKYLelNOpXirkuxOWbxTHPlQS5WpRKekaIM1VoIscS1566P+jaNEQ33asH8IV91uB
8eBmBRi0iBGfWFoc4N8XMs0bp/LHfYyQr3jbTMc0cpIcpGg+Pdp+cmB9gJRJYB/bExAZtu7QOh0p
PueM4EJu+i56aAwu/QzR10+nrXG6j+u89I/6USwBqtO1dfay1MmhK/DgKu2DYw3+Ov4aGlDgOXkw
Nj8AjuG33AgydsYoEKiw9u2RWmCKzGxNkxzEcsBqcIG8SAt04crFM9CmuSdm4Rc6v98o29JCk5Sb
yItEqVLOY9AZuy42EH0LNO8uqy2Sb8NqpTZopTF6MotTFdUbzqfZdbUENPWIg5PFoBjQC4MPyAf0
0YZCPgyDWPXtk+9WLbt6rMsSTKccTZjzknp2+XUw/0ojY2PtHwYOfMD6/QOGmLN66trowZ3jh7Gg
j6hIfxNV/3bfrz/Md0C86tc2HZGOSOUF0znHkhl+l3+WNPcqVAE78d3cZGHRfUhxcDsH6oOsYDkO
AbunNYfM+Vav5qfFnQ/oUe6KdU8GB79IcXEDmQhMN5byYkSWV6fLoTZQckp42IsagBaOV0xbo3Ca
zVcrQiMGNfqmA0SDUfM5ADvUW7aMxkEAIuXZWeaNi5VGc2pxKIvoAAS5G4sYM4GmVXnVOh5rYMTO
k+M1JPPSRmyE4Q/rE5SrpSImh3xteYFPNSKIq59J+xVc416REA8NmZ6cPxVZ4923PI1Tqii9Lcgk
k7xDPaoWS39uzKE/NjSdN/pQdEq7udM7v7SjwXF6ksvbMHwwx7nXGeDQ6UTQoMgsyu9WvAchx4HO
lAhAqsbIaYXfYdOTEBczx+TXxh1L9yMU36/qbpbc6uQF+P6+iSqL2eXPeV8Hdf+4mN8Lh57v74Um
yKj4vTOLKlRpG3kh7gyiCLAsn2WX5/6YR2xju3WfUPw/mQSLxALu77ia+gaNj/aaev3ajv9MfM62
enY0X1GTTGUrLIPOSXbhKW8PgEkASFyTE7+c0e+wT1dKfBl6PvR4ekQPIER+Nq36TJfkmbEthAqN
W6i1qdtbY6zxlnoZkaEP2kK+iQHQnbvWrlalgBceL0ltg79VMN8h8TGt0H6RblXtNNpX61IlKl40
YanzA/mm7lA2kXyiZBFeD6q5DcgC3SeUW0JXJivNbr+AAHQ3KwfMkv07DuO+vVVLU0m0VFPO8+wy
dY6HerYHanRPzHvFK6Gi4W0GLMciu1D3E+YhPeBOBZLvXLsSLDqysKmiWXYphvrIWHwxKnBMgW5u
n+mYvwfUOU3XAj3x2aWxj6uYvPVnF23h/Os29Y/YULO+tiHboTGO5y9Z/C+x972K1HpUZPc14YAj
v0T1D240wEbrD/c1crvz/lHFoX9UoYyK4plYYdVGJwNpf0rS7wu6N3AVLDeevRq9qMWoAR3PmGfE
F4DCGPDUCQo+PHabcGK6H6Bc5oljzJQOKWiL6RtwHyxwxUf0p8l80m7NlWuimVqCGiO7NOq1zC6l
9XlCv0Mybj0XdLq5/f3dAV/PIxpXLehmiVuAPD5UkD5m3+9vrW7ZiqOSVKDzs4fRJONX23qN48/3
5eqeuUxxUrxCMgxUQDDLPHAPuaf6mAYZcDv9/i/Lb0/pxiX449lbGKfirnQtUERO3OE5q0V1suz2
0Y7mSy3yNMhXST27kUcKDMIs6V7aRbw0a//l/m/UXIqZ4sxgLZBAs0IcsqKHCRU8iSO4vgzJ1vmr
2xvl/LXN2BwRQ7OL63Y+cfIDd7a4cTQ2pRaSUmm6fWzg9pDONhIcTmC43ZmmW29FzXVOLSblYJBu
MBA9POft35kMo/FN8C/F/K19mjbrDxrtqBgHAKIQQi4wsEw4V8xi2Z5Rib/v76xOtuJyaRdnGDSI
hucOnCBzm54aY6vgq9O84nAZLfvUMuzheVw+I7MwZp1X7eHswAVdpTYfnbVa8uIW5sT84hTA/4jr
r/c1onkvqZTmo8GHck6p8wNNCF4lhoPopG8X3bm0uY8BuHRJ/XhfQxd+iOJZcdZMq5NBSQVxA0SR
xwgPwnzdYpPQba/iWEnTMdsRsH7qPgv7YdqDqw/9q2WlYnZTI86h/yQ7F+mTibfFvHG4a8xGLSkN
OJSdMUWU693eY/JTdKOXijambXXCleMxnlcGxktjeHbjLADo9OnGWc/S9LDLdtTCktEYczMR4vwY
LRMDPJg7Az9IRDETVoFRzwndaQapT73xHtZsrlpmamqeZNnoWmcnN19z0j0sbIsrS6cnxXcXukY2
HeLxWTYuhs4mf0zMh2aTu1MnXjkyqyXNqxYc0z+iFKAkb7xZosL2W8BlFSdJZCrE8f6GaMKzCmGQ
moCYLExsCG8sP2qtM1h5vdEYAsb8csF/9RbOqubipSIDx00DutC5756dqXtOZXkg6P8ck95H49G5
bfLg/g/SaU5xaFxL1wQzDNa5KhP8IoO+AXJFeHlUve36gFpjameRSzuH+6E2EJB4PqxF+bzKPYif
CBwqtoHRV+nArdn9UdXMerUbGgMXZQbo54YH6i5Jalkptwpw5hSNFc6xecw6NI67iVebTu85GeBd
JcqLXRu01Phllyt4Fei+g1StObmTk0mr7CxMMueHDGRMy7jFSvjxlCuUdjOGd/fiJati25pbKzTq
Cehu36rydbImYEYxrx3yvwZLvrrkZ11YXlqN56G0v8Scb4RjTZBRoQ/qqB6HuF7Kyzr6I3lwopf7
dqaTq4SAuDatjq2QO1D7rRXx4CXC2HqU64QrN+XSXvs+zUl5oS1/XKL0zS73cPncDFg5sAfaVE7J
RXUd19LPhTjUmyQmulUrvp3KjjNeygqJLhQdzHlovSTvN/KOGuEq0sGY1UYeU6jEhI28SuAb/7RB
AHK+v5uaB4IKdNBlrmgiHtdXwAUfp/FT1hvB3B35FkmEJrr+gXaQ1yYZuqS+2m0cmvY3aqfAFsU0
05AdaLyHXBd7q4IdJNQaxxrMjZfRnbOHJCoeMymHZ5vFv+6rSRO9VbiDzhmc2gEP5dWeS08aXzmt
vKJ7uy9cc3FVWdRptsjJzZryupSfh+o0zh3miB/c9B/hBvbyXzttRATdj1A81xnWaRZAgr7Kinkj
KqHuIFERdcP7P+P/R8EHORh14r0sqxJXgKW4Crym47Z+Jtm3OM08ktVHIX5I99zWRSAo96PoJUHL
yxAjvx1XvsNlkOZoHp6DxN2qM348jwSjUBzeBshP0SQEy0HFBI2D/mp1nugvMx7Bwh2C2iJB3pLA
iTahPW+iP9KAEggk8P4TJ4Eddoc5wEUlmM8kRPEUc8xyV+qPqXDDrmG3HPQz5QWYGxchMm+U7DHN
t3JEmrI5U1GGG9mlINXoymu5fjas9Liwz075tEZPNkAaY4nhjCJ0wVgoL0wSv8VDgmzB0Hxsn3gt
/H5azgDhBDIKnMxyUc9u3YMJAsBx80r5cSBlKi95WmcJmUBt91KR1ROVdYzTLSoxnWjlnB+dioBI
bKquZc5BmjAEsooO971KJ/r293dXiGqeeqdNkuqS5a+58Yh76X25OmUrwWCc08S0krS6EN4f20EE
gGF8IWzjWNGtWjnH2Yi6T42G+ks0Wt/KyD3U9Tp5+1au+HXtZoSmK62uM8GwBDE+GyXg61C23Cde
8eEsFm1hr7K+GinwsxbQYsc5+9XMW5fC/+cj/gwSTIUXjgtDpDTm/YvjygcgLlGbHYry39iJz7HI
DwP/sszDhY4t3jvMQ7rkuRNld6DL+DMBRG0kej8n5wbjlWb63JJrAYQct72W5ICuI4xNnRZeH9cB
HUdO7mKSzci9guQAdsqeljrduJVozEdFUYjMtkT/Au4NUZZjcredvk8pGmrMqk038u0f3xyYCpBA
k4nKuLWqa8w73+TgVhONZ5BrHP0rnY1vaMxUBUgocR802lvEcUcWjIP4ZhbJ5/tm9PGhzlR0hLlF
N5G70P4Fw8eyah9aDpjY+jVDTmHMX2mReYW7Rfmj+xlKjED5nAmGoZVrt0bzgUyiPOG5TPdFCrWV
ja2ktRwD0kkZ2OQnWAuz4cd9JemsSAkTBegLjGSCFa0N+StPyH/Sqj7h3f16X/zHl1um9rHdmmnw
oMDKb5TzFX+q1tlrm+M87AsVrhIqWrvkGJVHJIrzb5Pb+PbyCoC2jTCnWbyKf7CUq3AqEVVXAM09
1h0/za7h9YN8msG9c18/GrtRe9TqyZEu3LZ/mdoR9X+AiHkFuNvvC9fsrdqd1vQNQP16Vl6d9Cta
pDzMHpvk3/uydQu/6ezdocjLpK7zbO5f3KiiHp8yZFRIseG5OuG3H/ROOGaPpT2yGfZeJZ0fszH2
K4NvIR19jA5Bmdqk1lZjaaT9AqVP/5A2CcZx8QFRhMahwET7abNc+n4KjCLo8mMfcS9Zj7a5+oPx
933dae7FTG1iIzytVie2+hdup944yocFZN9V14H3+0uXv422eXC7OVi3oItc6O2D807tamu6zrUw
ql9dE/73QD8VovXa8kdFntI5XOp9ru4ol4JsJVM81A1cvU/BtlJ4rPonx2OK8q0WKU0yh/3Ry0bb
XHCT9S9tcZXkKDEka1JxsMCuXUztYSzQzti91S0H6Vrrm8t6KO3kdH/T/o+A+oES1e42HpE0j43V
Cm1wu9o89Q3zkQ2fgAbisfKlLkLLRXtH63cAh2w77o0daLmLk1O+ApXBk/JhaE0P5SgfTWXB/TVp
HFxthYszYiA5gXuMbV9E8jY1X+xpI3ZoYp/a+tYWrSydBvfpebWCrJVBNfyd1Q90+HJ/6RoX/6Pd
zZmsNE3G5RovqwcKcI+Mv+5L1ilFCR6pzCfmLtNyNcprYfxwjM983Lno2495F5cSu5TNWBfLdU1r
1CeIb8GT9q3a+l20QWk7uNFQASVoPBcZkCmm8TWZNnSiCQBqQ9tUkmQWLLfC1FqPMzk6YBDCYG/Q
gQQ2p6NfG1tFXZ3dKFFgTAibKCBfrv1yAfSOT6J/QCvsV9ZG4UYXO1UohKllQkpuWuE0J69gE7bI
9yqqAgnaZat1fJqH7vwfaKv9+/ui+57agLaA4DwDi7cVlr0V1Ekghp/GgC7TPP9VzReAJI/ECEm6
blxoNH6htqTJStK6zVozTFP61sTxDzOZN44dnWj1cZ80JW+7YsL9vfAnkP72yRa2hk70zRreOUbf
YT5k4cNyLSvhOYV9EnzddxdQe9AcUCVE6PGerml86rvPcgu+Vrfk29/fLbkoOnswOjFdpXwCP1vQ
Z/x432Q0zyYVEmEu7SV1XEgGphNKpDV7Zu2zNfyb7OwVZioyQlxHNGfzTK9zgWtXnHjC2bJ3nVoU
/y2iwZr4UtKrqN2zFcsXwbaQoDWBWW09a5ldrR3KVldgcvsJ44+r9cUw+o3cpybwqCAI1VDKLqYt
vZbiEyDL7Wn03cJvl3gjEGhWrzafmRUoIdJyoNe4ecKbwHPScG23uoE1JqMiIGTzFJWAjKdXAESQ
LGDVVwzPezUKVeWucXYAHSguatpJjiNmolcWPUWoHGZ/M3Cn3Ld4ne6VI5f3jRVFI3SfLrZPy+KT
5MP3Ku4CzpZdaAJYv+KvvLJm4EF0WH9BT9XsXFiTBmOxVfzUba9y/qJaZbashkuZ0SsBqGo5PC6s
2Kkf8/dYA54VAn4ECE/yhyR7wl1xpQDi/npf+xqXVTvM3IUXVpz09NrG5OSs4xmn+UYo04lWntfj
sIIAEr1qV3HrE5LOU7+U+1b9R2u6RNaKNya5ss7ySp4DBm0X2BBlat/aMlvLKMCvc6WW7XWDFRSb
O6lRiNqzRgEGZKyFTa9kcIMcWBZTtjPAqK1qg2ONK2gLyVWu5tmQQJwb2afU3no8aXzUUnwUvVkp
letCrw1YLINiEP8tZkR8FrEXK2PlhsHovqJ4adsUjEeM42Tq/gacetGPHh/RXv/rvqlr4qTau9Yx
vMDMpkLG1c7Bf3Au+YOZfAVtkbdu3Qt0n1B8lds1mtLjmlzR9er34hSLFxA9+hwY3xtXPJ2O1CPW
iEfZLpxcK+ChGON4LK3oP0ZRsV62tkFnporfdmkcd4iV9Oqi3wUzAfYN0Qsnyv1d0MRKtYPNdWha
pBWcAJDkxyUyvjUZuMmKakM/OvHu79ESnZRZTYGLeaVsPffiO7Png5l3G+e4RjUqOEI1Ge00Z7DQ
dsLsNJhrbMfZKfq24e+ulPacA5aVmfSaI+EfATK1SbYGdXU6Ubx3MpcSZx0h2NDaI3NQUelZWyQR
OpUoTmu5SBI6KcPVpi5OwJl7q/nWELbG1k3lWBVdPpmoAJNrtzwbdZC5f83NfyLdQtfSrVxx1spF
vBFAhrgyO8KLefFE/m2fjStOutJinp2ckqvJ7a9rBZDvLP0+W1s5SJ1eVActo4GASOB2Y1p+GZjB
s2KGNgN6TLOtjgyNbtRuNJY1Zk1Nnl6i5gfwzcK4WzcqT5oQqTaiyTEb7DnCdU9MVWA2P0j6FMEe
Manlx+PGs0/3jdvf3/lSOotKuhQ22Wb/gI4+js5r+Ytlvik2foTGo9Sms3hwYjRRIQ7Itgf+JH0o
gUvDs3lfLFD7zsZ1YFa/TuaVuMRfStcXm6kije2obWWwENuVAqKd8ds8HpcJJ4fpk2lfRe7/ydd3
mmfDSsk4CXLlmYnRpupQJ7/u+5Ru4Yq3rnEs+3iJcSqx0QPJ2sm1iyej/rfLnZd9X1C9NiqXKnNR
opyL5xJwokbvL90pI1/3iVe8FpyqfVRQh1wtbuO0rs8uB7BAXIRl5X6//wmN16q9ZiaoPqY+c1Fk
pXVQGPNB2FvjHDrRyrnaz1PrGCPUvwDs0yNm4/hpyX7uW7fir9JAp6Xj5OQ6sCUg9YgKwFYbkW7d
N3N6Z5CdW2JQeS3JNR8Mf44iH2WAYN+qlWO1XRwzqwZJr11NUd3LzhlgAe+L1sQXtaWsrKvKziZo
2wIEj+ukB1HGR0CrHu6L1ylFOViTwQY0SwdLL9vYR47ykPa7KAMpU5vIgGNoDWzs5Fe0+wcdaHjR
SbIvKqoNYdyp4t4qCzyEHS8ti7eY1X/t04fiml1iYYA+zaFuAHmOhB4ILtT3Rd/848/Cj6X2eyWG
Ce7d1sbdqwXOkuX6Vn9wi+YU1V8m8o1UW8fqx1tqqX1fCLq4zLQ4sIuCnSyaXApBT/d/gk604p3u
MmdscPATaO6Gi+t8QQv5ruPCUnu6blDdZjkOCFh2+s0cvtC1+7Fv0YpzrnW3mMBs4teiBu8HgBfF
uAXsoNPH7e/vQooTgxWKpNBHFOfHilgPvOmP91etKVICm+x32bR3zVg6eECC8dYD/wAM3XdA8Q5e
qAZgjAAlOqzWuS6fBpH4qNe5fOPwu23mR3Zq/v7hmJAsb5fVPk/R8t8yPUfV8skBqE5X5YdWbFEF
fhTXbvzOyinCi9bhfQbLdPpkPkZLCWSMpAeHArf3hM7bJxRrXTGAKTvwBZ0ic/qMVmIfPdIZZs+3
6Jc/2v2bfOVAoVHX1WRZq09DaoJ6twBqyBYc8k2Eugc30YrNLjhja2cFwzu113OU/5cP/Xe7eZ5b
vtF8qlu7YrmT0Rc0djPQa09Z5g2t8Suut7IrOtmK5cYV+NftGweOIb6O3Rg4QgT3nUJnNIppunPU
rB26fD+NhvyVsu5SUOth3sVdddO6cu1r8jZuQbeXfirG6jDJ3o/cPdN6N9HKuWLHfQYiNuhE3g7D
tgNNne2t8Z67DcSrTQV2tMjWjMAen4+cHwoz78/xJNIdx+1NuuKrmd01hi2M5JMAtcgs7UPPq40w
91Fz3U204qNI8JsgU2noqZmWc5qVnmm+dv/j7EqaJMWZ5S/CDBDrlSTXqux9ma4L1j09IyFWAWL7
9c/57B1q1KWUGacyq0OgDEVoCXm4Q8uYMA/P1199F4Jr01+Po0cTl39gBbgzr5BDhzbTUHrTjQQi
+zkMYzcafovOvpK07srcnlVwE/fC85r5RwuS3I+H/taavLlp++SrjaaSs9fLHJHpjN/r8SbGK9q2
koCdLZOOn27wStLaoMmMO3uLIHtOKtxfAaY0HHx0ppWs9bgde3xg/A4OpLRlQ2pZ/zx2i2Y9CJSE
HSiAz7LHjHYTS606OLXin2leDU7XjVvJ2RBPaZHoSywHLigqV/aRSs/wyqgZuIoGYD6PJmpDxE5C
EbHohtPQlodsNHVC6syrCbtwOq6udM/9yM92VyVrtn72asvgGM3upBLSBMSy84EO7nnOSih5QI+3
6J7aqE3AOJQ+nlndJ7b/vwp4RyxiDazaPQc9aOtGyLY28TPxfgCfYThw6ny0/f/VFwbPHoecE/iI
Dc+j93Xg0ymron0x728x9cp6I4ldeXJyz04BhohDbhd1nmzaZ4PhAzoHKfnah3iwqhny1UefswDv
cvWP0z4V7fGx/zWxr0IDGtIDWdWQ6amwiWehvweK9qe6LMM9SGesaKpaAgid66D0K/cc9dHJd+KL
zEwoEs1iqQIEWte1wXIfILnylR+4M9xavt7lQp6m0DvFkekIq/GRChXISldETdOB/8MuppTN0vrQ
lsCJPZ4BzQSrQIEwlII3UFY/c3SiyNk+cDcHLCm703mP/DvmQIULgFU2rjiQkOdI8mtRrtd1NOE/
dKNX8rcB7KOzCOI/Z2O6uPJpZOw6hfxUUPLpsYPexN9uw1cyGI8uc2Wvlf/U1uQAQcfvoZjvkCL7
GXM/JY7Ag6RzBHr/1/bqkw9xugrvb2h9H5YGCt8Aez0ehy4Mtv+/SvW5qXJAVZfqN+8JB3VKHB5y
Uf372LjmfKQy2wCM4nnZ2PpPdhc9tVC0sPzLaqEJjfDnWOSpO3xxp8HQVvgmj87mUWWnjlt/6vgy
+k8upNDZQtJweaJyuZOpSBvRHkQMatJwTsFvlKx9cSlZv2+9UcEHZRUM2ZrjwlNWy1+R032ffJMs
kW5+lG28KGLqjCM2w9aSH8vY/dE6vWHqt0h745qmgg98cMIQCsqks5MVaRDnNzeQZ+qZeq905pVt
vOV2NDg8x8HJyq5d9rc98pPMfcMurvGLikEohwxiSkDP3ousPOf+lMihujyOWp1pJftJ5ccR0oLf
1zV6rgb74uXMECg6n2z/f5VtUR5Cu3fFqMfRjUH9u7wfPe+D649f9g19+0mv7NfEzgBUwcGjZw49
OX7mbGx1fz82rlkVVdxBQLzGX72svLv2cJZDmTZTcLNofqyXnZcQlTsntuIy7OfWPePhjh3i0JXn
YOlNHUS6iVUO3HbveEFZ4QdYM4RpsvyYVfW+Aw1R0jRvCHiWC1bdG7s4TZDrDYb6W+NAlbSkhrc6
zehVwIHXtaW9SIy+ZstRMH5o2n1XS5UxZ4oasYz9VN0ttNK6k5OKYg8xF9ZkFWhg96gOLc3sPfHJ
CsVh4sWQHScHO5/B8f/jR3ljFVMpc2TTRdk0W1jqY3quo/UT+Nmvo2gTbnn3qC1OPpnOPloRadk/
+0V7nqg4crzUQIgAGHAUMvKuOLB+fLdUfhqFeUpt+m8+GLZA3awpGT9B20/0w+KebeBcRCYO3WAC
1OlMb/9/lewxyZhTrajK+HiowI1XxgfhNq7BsTrryhGdtBzveiUG3jg2OIeWU+WaNGI0q6BKqoNi
AE6BoBq4S0mcYxMu1TOraZlOJDepN+pGr6S6R2wG3Ftc3CECdAi8+pwHzvHxMqgzraT6AEnUqYxX
91zW7V+UomtjaerKYFzjmj/wCuCMHUltu+extK6k6E9hFh+hyr1va1NBC1AOQWfjQAmWb0j0DNOZ
FJNlqApoLi4qcQ7ZCIysEi4X691aU8a/zPU3YadtZQp43ReUjTkKnGbrRSzuEYBvZXVqyYusxoOQ
Se8aHKTZ41TEQiDAPmzhreCeQzIcesC9/NLkP1vK92WVCluIaO231RQU97l3Gzz9Z+uL7RbUcATW
jV7J2TimEXQT2/I+MvIxnOOTHVtgKet/8igzfEIT/f87fL9adKRsGodMffO7Q8ts6sju3+399XFm
6YJfSVqAQ5pNKqm8BwRa0HmU2qD9y+geNAr2ov81t7waOtQdhLXUMM+q5kZZc6Lj510DV/EKje/0
fgDk213w4ghS63M9QC+EuIZFQeNzlRzHblnu9RAiuRMGtHqZ1Z8zKg1D1+SUSowzZllVBkySM2qz
tLpQ/re7gDXFv8zEQJmnCUqVFMctPXAIABF4duM2P2Rz/3G2bHlzWuadSitrDIGpCR6VGmfJu5WS
DCvnXI4JyM2e3Ya/i2rr974p3ubmVfBI7pdzlqPg1tHq4ESJRdpDZmph1E2wkrf1QP1RWDBOZPTM
++ULK619C46KY8CzfVYGHUyjZJuGPj16JnCabtBKtspppoAuwTLtAjQljZ89Y2lHN5fKFjuFFOT5
KA2eMyga4KU+hRxegvBJH8/l2yMPVCwDm1fbsUqYl1Z5jrvhLDoTTEJnOvpvmFhl7gySrriWViFP
cuD7gb03FdV0xrccfhWDdu5l0ZCvBGEirmBXeBLMBIvaxvfnKTr4A8AgegDKwXtz7mcrAZn60eX9
1yDrDx2Z/gJnxKlv8z14oyAK4m3WX/0MWkL6fYEm5pkN/feO9O2xtsd9Z0so3v/XeB811tRFPjlX
IygKmvUUBuu7bjIBp9+OzEDFNTTuHEJFAubXfmmSRco69Yrwl8vKvRHk/vcHhOAln/o4854gwOI5
aEydy+hICY4K58fR//Z6HMRK3o6A1/S4yROsCNVtdUaAV6dj6Bcf69DEtqYLVCV//Tqa15Vsk5CT
LuEd0FlT0Bt2LI1xlbdmbIG9mDfpTcD6L4MrrznU2B+7RjO7KptMPEm3WoGEOTerexBteKsYBdlU
cHxsXjdyJX9FEw+k8xv71Lsh+2X5xO9TG4IdefrYviaJVRqZqF5o23twe4uKW5HJa+bXl5YHx3kB
6wuRn0i7hz8ZOazSylTVEPKIZeSMl9fT6hJcb/cQjmymN++9Wh4a7ssicAk514ILlL4d8FWXrVd8
ApeQ/J57QWVIBN10KLtui/u/GGfqgdu4BEvN0rjsn3wa0VjweDp09pVMzlkbWqKCj2avAsG6B74E
k0zgFjFvLNcqo0wGuC2YzmP75FRe/audhyXN26K7rbUQHyKv7S5V6beGk5XudyjZXFRZsIYcc7wW
1SEaSeqG0pBwmohVyWWCMKIIJZhu8u/F8GsV3wMbdKTflu6zCf6hcZUK1aqoNzA3G/idlXaCU1wS
DgzNQJ/y8SnOTCInGhf9AdZiC/o78I5yr0l8mMl0WjMT3YJmTVJxWrblTZbjw7QP1k1IO/f0U7uH
ThKppgK1HMnmfl5he87OdXGfBC6Oe/oPN9ubq16l8UxyP4gaYp+6zB0tYACjFRpfPic/d2WXSh8j
p2GpbCwR9zDzDtAGP1WFqXiki0olcRsIbKw998g5lvWnjvcMtUTohll2ESaAzf1En9BfdW2iFNd9
TdmPB3csBj+rUNWo3tGgedcEI/ROrkOVX0TVQF3UUJ/RfUdJY+iGxFbfTfxOx58Vu5Uo54Xezavf
o4sliT3T8q2JVxXMlS254G207QhrfanWL3hJObPaFFU669uPexVVYIbwh6Fn5Jw5/qmnC/pt5jPh
e6DZCFoV0BU0oHmcC+w9ZRsdaCZP0jZBHjRLhIrfWi1/Lgu8tP6OY57Ycfd+mcSnXakQbM565ZSm
F93ciQJOsfIxGUHodhBDtdO4ksdjG9QoGTbFfcFtIA7JPZ/sXTBONGH+d9woxuTEivvlt+N+Qhk/
iTqThrrO2UoGl3FJB7R/eugE/977WeKVO1d6FbTlQOoiXEq5/B675hKyj1DgOe6bRSU/6ymn/mRz
cqagj2pm+RK7hWEONVmjArYyu5HUcrrlt7tMaTtV53WyT8KoQaHxtkrXQmOPltjEydltyyatW2Cq
Jmc29WzrBq+cmuN1HaygZcvvup9PYD9OYqil0MA1KCnqzG/XpFfJYzd2PHVM4KVgcrNrALIZq5Pk
MGWTmz6eWM2FSyVvWby2pmE5YH/1sgPUfjOLJ7M1JeNg+AmaI44K1/KsePFQgEQ9IyPDla1+lfje
s+/1VgqY8AhKsD2tplgfVVYXO6bTWpWRC9y7D6E+AAupe3jsJV0QKSm7TrgYjWsMzFwbQaMW5cHL
GI158ti6bpaVTTYoZVmgk5qcPXuJEifDOdABDjgdc97v/ISSv17YgRbBQp0zClc7xZvq2fULwEXj
+bzrN6iIramx/XoM4fxiKBOvsNNx+2skqtZMgArZyvGGWvoTzNtzduoH8Y530/HxyHWmlRTm82JD
TzYk55BOaeSXp37c6XWV0SXKyqnpaIP6NbS+RCwOcV8cO24bclcTNypKq2zRSNnWEe4+2fQU4o7r
9rhJoB3ssWN05jeHvVp8XK9ZRDajltH6nfcp8CkYL+rcsT7krV0anP+mogWSVkVhoZ7hAfo0B08t
7f4ebZnjOby6zv04HZqwuGae/dzM2dUewV8cgx8ncb1l38qkQrIyD8uo0y4dBOrQ+ZtXNL+SyfOu
s9XliZ8v/jkWTrfvnqqisGKOU4plV8GTzKzir4lZ5MmumuXj46n63zvmG3duT8nvMs9LdySY/gjM
8cFKU3Q9pcWynKLuHTTzToAkHSmNoFHFEhExvNPQNAi+cvmp7gE4IyJxwm+Px6LJJxW55fpdLawu
i59lYb14bfgzXP/aZ1k5X7uVBQriAUg2BvE/vtbpYCydau4fKmKrCOaKYuvDHXkSBwvZWuR5IkCe
MYvuwPhvERqeEWMkzxsTpXLIrMwKK741A8jonbA+z8tzlpdJudQgkzk082+A7g1LvmbjVelkensV
dFwa3EHDMQX8pBibZHbf9yRP7MEkpaQ5PhBljRhoVYbgr+X3pWxPbD55uBzG/4jKcC3UxZJyCIca
0JKxajPvBteJ+c8dSGAfB5Nu5VHhXDLwBJBReLicJnGU7ZObkRQo197Lz737rbWPdClSNvzwM5PW
r25GlH2+jMUSclzg70z4SSHeReVPUCMn0QBJncvjX6WbD2UdsFAzbFYHn8ijdxmguusP6aZuZ0B5
aayrKK8WDwwgv8QtnfGXqHm2o3u4Xjj5/HjsmtRQkV7xygaXjWw6l3jF9KWT5PPHrukSJwcjK1lT
3vxsAdN6/DHdT1F2fRdE2F44T+zOrebgrAKqdwxdyVfXFLq6D2z/f7V7AmCa4azo+U+4nx4c6Mkl
UTPfoUeIXslyNPwKTUSpImkr6xexrGheGiGTKedrMX5vxyoZsHH2hhdyTQq6SoaTdgYYul7Z3Zfx
icyAzGDDeDwHmgOGSj1TzMRplnxh96YjCc1J4tMgiVrT2qQbufvfGQDxblyvHOahP+t/d0wwJd3C
oYqhiRH61njOYHecps/ecb7Ul+bqJu0hT3cevf7HcPwqeKjHx5a3PaIz+llA4CZ7aaP0sdM1camC
uFoR1S0e9NndmT4P4ns+z0nOEw7hksf23+yuxolOhXGNLkQYCg8fWM7BGXWwM5L5OB7WA+RiD+wY
Gb6jCR4V0cUZRHkscCCDjfFSc5Gg0Bpxw0HjTUrZ7Tcoydu1whsWbw2e6pq/LKL8Egn/Bm7DtAmy
70NnHRZJXqJoTuN8+vDYb5rVTwV39evg5XGG3yP99TnvwPzr5lDcvTr+R4+/yNlJQSHz+FOaxFBx
Xn458sLKfP/JKkCuQ5YlWVt7X0tioJLTxFDShYR6ze59n4EmU14sY2O7btxKQgfU53IMYRrUtbb1
sTfRmensvrUvr2XDUANZUr9yLtNgOoTpolTZj72szsKwL/I7hIyT4B9fVgn55/EsalpKAhXYRTsP
shA5bOMAKY/00p9ZGoNPNVlS6FafQsOCofGOCvAa3d7H+o/PhCv9IQm7zqMJUKozrWzC9ghkM4sl
u+ezB4kpP+mbfdVbFddV5z2jk8CUbgQFrf09XMn3x27XjXmb6VdL87TUPM5ZgCCE8IFVdiljv/dZ
3r74yrLrRwGYbjDmLnrf+WdX7PQFUexWs8f7OcQ2i6ejk2jlel7ryHDz1LlDyUkARl258pHdLXkm
1nNr0gPXnGxUHpqwzSGkWWEHtGPXOg00/EAa62vZZHNa+dnnYFj2XTFsJUP7FsLjDeQs7mSMesgh
0/A8TvW3PVPqq2CuiQs+s6Zld68fV7TUjDWIhkz1i7d3cvT9/HdexQz2mVFm7B7EEM7sfmX+hwUx
GZi06t6eWvT+/Nd+JQH9yyROfm7eiqRf589i9I6PHfPWfTskf4h++na3THZjzdfcng+S0cQhYRKg
8b5bv1rZtzU23bne+hHbh5SksrqVu22c4UNl9twF3dnpS8OOrTOt5JVVFugpQeXgms1e8Dlex+r9
AsLpH4899OYxcxu5klnr5FgFk3DRzJsko/21HCeoFX8vW3Eba5609b+hc49K1OpjE5j3zYPP9lFl
KwRt+f9/tJPevZq/VnN1mPt/wbmacNDkBcWYTOOZ7XqI376nZF/hBGhlLdz5SruKJsTPgwMe2v42
uHCzohZbYF3dIVHWcsGp2q0Q/lgPLliMJfuH4bgzNuzQFuthoj/9iqZ8NTEEv7VqbR9UUnIg7dii
ALaipbA5zMEnly4nWf70uZtU3p4ej+0jSl7W7eoJP7C761iPwXfaBjGkxPORGs4V20b2ltOUs68I
o7K1BtZf3TorvlHBso1FFuCO3GKhYWY06f8HHpo2VefN/Xql03wg4ID2li9eHx/LrjkP+V3IekfZ
dfOVkv44ITnjAqmUq1U3nvthpBZkNYnjUmH4gG7GlUWAxA5YtTyHXF1LpFCkv9QsvFNgkcIqPBai
MWELNIuNCpUW5SwzSEV1Vxdqwr85EG7sLDjrGsOCrLOvJL5T15Eoswz3DZsOB+mDj7iNAtOl8K2t
apsGJc3tVY5kKZfsOgjKPsy59z7keXab8so5AhH79XG+v/0b/pD9BOAmIu1qQ0OFhje7D2gCDnDD
Tv72L/hD8rMJG8jmehwPpHK5QBMvqXn5LZDRYWyKHZWWkPwh7Rm5S1FMDRuufk2cv0BHH/49WyMx
HNR0P2D7/6vTJUI0rsYoJlevkhKNtzyJRfGLeexOq/b8eAJ039iWlFffCGrBYt8e/atL+Q+/mi9N
Hv4O2HiKxB4E8uYkJaFDoFRnlCD9K8nokwftxu219PHo36xcbLbVXHYWWozC6690vYaft9oOP0WQ
VrrEL+PRTYtTtCvZvFjZ2mdUD7iYYmBg569W+3dW7JxjJYkrto5FsMKu6JuDH0HxM79wpFgzfDG4
6O0d1YuVRI6z0eqYxBfmEaxSxTxm6IVyuybpYnf8i/lzfQALSOsnldV6dkLiGcKazmhS3tVkuAqv
joraivrSF9ecEfqx8sPonSVqU8FwC9M/dz5PRViv68Rs2+2CK6mt9/bgHPuxeVm7fx/7Tjd2Zduu
IM7gDAHGHgzPTf4UuoaivG7USmKHWVlnYzYEV6DD3gVr83u0gVEgaEx5PO7/HZXfcouS1d1aZZ6X
B+I6R0tCJ5l4fD2iELxC5juwhsSBLujcfba8f5zSOVvFZQznpJS7yE6Jp0KuVyseSyZldi3zOGwT
d+ByeN/HfjzsoCtC2qvanY7d59bCxuDa9O5htMjRd8Zb6JpEdXTzria71zvg+u/D69AROwFLqUxi
Lk09m7rZV1JeWGj1iJygvTbN2a8ua4zXy9PjiX/7kOapyp0+3lr7Dopd14w1a+LMVrqy/AOF3nWB
ShBqN8nQmAjuNTuHirUGT1cJKug1vM6S3JZMpBLNZiLiAMeZxJw186BirRfsQ5SOU3gdx6Bb004E
RZsUjFimpnTNVKg4a2mJLm5AWHytZ08mLFq+1Xw622Ln8qSCrUHIKG2nh49KACNcWeGxNb/luYmX
Sjd8Jc3R0903UeAiTlcQg5WlvAfd0h7nfDHsr7oPbBPz6nQQF6Ba6OgwXmsnXy7W0kOFcQ7YQYbd
ZFirdHOs7OBePBR9g50VYYSu6HoJGbbBbt8Z3FNJLBu6ZoXfzPF1WfOntRDv88hUktfFv7Kv1vPg
RduR4Bp47r2sbXQWt+ngtj+71fRWqPGNin3mfTULp27D61KUF7l49y7mx8crhWZmVRbLMVsiyco1
vlrgVOWWuADmdwR25rDPvLJzBhn0I7oGI4/t8gfnIASzmg8Q79xRAcT6r4KfiyIIsBg04bWV4t7Z
1peOWoYDsc7nSk75YTjRkWLtlyswRTHl9BBYjuG0p/P69tFX+VStax8Dzhpc62L96FXZjwb7flFn
BniUbuxKLoUVI96ARe1aoLxY0umAy1r6eEK3iXvjRKGKXeZWFrGuQLxAGS8HvYkon622E++jcHYP
LCvcI5je/3r8LZ2XlA2SxCUI/aQNL031v23RBwcZ0x9lCYzovg8oqTt3NhC6bhRfw3Y+5459gXJT
Qtvu+Ni8ZhpUeLQj2tUX2Rpc6UgSZpeHhpv6at96ckTgq9BoP6/KscvZtmG1Y1gAFtT53i1wUZTL
EzR4tsDqRu0o5o9Z7YzN57KwOucblDuD5cPjH6eZHJXuspXckQ61sOz57r2JN4qb6l5bwnCC0Znf
VttXGUI63E9AWjJcw+CTY//q+3srvu4b+fbJV6bnYpWVY2Pk7RinpKFHK27Bq7SHYHubGiW3QRDj
2H4+D1fPucXVl2Z5l7m/Ho9cF1BKXtv2HM1NiISwJj/F7N7qZudyp1JbdqXfWQtaYFHWc8v3rAnm
jwU0c/ctpiqvZQ2s/bqUGLiDc+HAswScioYc1mWCksO4TE5zX8/d1UcFYzp3mdOFlzqHRN0/Mcjn
Kn5wV+F6/BDbfTl+KiPWdr8t0bTZjjc6zLcK5c3msmtnOtPbMrhdWlsQsHarYt9KrgozRpU1TcOA
WK1XkRDIOPNxNd0/NNGk4ndXZrcZ6vr0Vg3NuyIGjtGKqUnGTLNPqAjdqhcstBeWXR23l8dw7O2U
Zegiossm78sr0GO13HS81rx9eCpEVw75AJgsobesQBNmfukpOVb8g+t8J/V0KqJ7BcX3hu0ht9ym
XIm5gU7e2M74cU01fATLMvBucW0qlGjOkyocv/A6UqG62kP3GFBZtMRW0d9lcYvpzrOwCsjvx5x1
IkfABuX6vVy4f/AWvoeYbXPNFg+vF9ewtehQNf11Ef9OMVCY3NTuogtXZUeohZ9FVUuz6xwug3fs
htpHq60YXRNyS/Ns56nwZ1TP7ZKJAZnsAfJRtV26Zl8kqT86ck2Gfkga91PlF+ewfQempV1Luiqn
KaSYSOz7SELfee9E4uwYmdY0W6gKjI5BF+3ZNqU34aPK09b1oWL1kdlyNCy9mhlRAdH2MIHZ0x5n
MOTSOslyN0qFiEwPDzrryjbNoiwkeS/orYeIRFxX74O2NqyqmvKICn2uWxcqyVOfXd3Red/b1wV4
28VeTy2OyrOfCpD4PZ5d3RQoGzYXGyp25ihLYyLuuazdtAMpyWkKKxPpjO4T7n8TDjhosDFkGb3l
oMtB+J5sy3p2yz3cEshnopzBoXJnkWJACY/xMWFVdGwhPvDYOboJVlbRCUzOzRpRdqMhcZKpCvoL
+tF3aTgRTwU8l+60VGAZR5lFlsks61NQ7DzXq2jnzs/AflJY+c3O4nQYf1VGhRPNZKq0litnNnoe
MejRig9BGCet430Yg8xQb9ZsLSqnpVWMJIOYdH5DZiW5+NpQL5HeZcwNz2C64W//f7X4o619opLA
MdEkDx5g5qCNu7TS3Wl+C6RX5j1/mLvFcsJrF45H0UVn8Isd23pvxKjJCtVVNBblHNNafO+y6qWo
qu+PQ13nGCVJs5gzR/QsugorOuPQfoIi7QXMXKd95pUkJVk5Fpxi5Bb91cn2Hq3fbLs1BI1u7Eqa
Fn63zKGU+c3xeBL0J9J96rt9dRAV0YyOmn4W1lY7tttz6LfHpa+/WIFJR0Wzwqh4ZsBTxmoaOb+N
jpNK4R1ROzs8drnOtHLOyfJAIlgQi3NHf5OiLBOI5Bi2J51t5aRDXZvzuZrDqz3bTtp2uXMs8vjb
voErOVrl3hRloI+55k5xrKf+iprAznEr+YkCgDvmwA5f0dgvru7sivd0mkwsZZo4VNHJbm0NrSSQ
WOPcuvhely49uhpyk76wzrySol2bWUEd1fwmreo0DV7S4fyXO6YKum5OlRQt0Nxj9ZXNb3M9ApYV
JEFmusfpRq4kqLU4eE0t4BjfCQ4BzQ8Foh3MKYZI15hXkVhxBmU4wUt28+cQeg7ZsQIj+hybWNE1
93cVd1U2y+pn68pvnFRpVfeJyz+U84AD6wZb+mp5nyNpCH3dp5ScrSqbVRLJdRuqHyWe3Zg4soUn
U/CV2u+mCA9lzDesyJrpVkHMXpYBsFs3/OZZS4p37+uQ2x92JbAKwIqHchYVnfltDf9u8+xjHVmf
91lW8rcqpfBBKx0B2Um+u6uUh5FLE5O5LoyU3XWheOzugoXfGDiwKRR8D/ES/x2uIzPEqeZQr8Ks
bDv36bA6/OaKIglrJy3zCbWmPrGbH07/MvUmwhvdL1FSWXRDBs0aEl75St7TkF2mZfjsDiaEic68
ks5RFZIY9JqYBZmfWk7SDgtSW5iu0dsm8mcB/w/BTeoJaxYtkqByvgh2WWwQLsxHn/96HEM689vs
vDqjlUtg13OeR1cp2p+DFR5KujHL1yevMb0Gv+0gooKbbel0M7OK6GpnqInEaCxnYeNgqjtD8up+
w/b/V79B1p7kNB6iawVkQUDxtlF/qFmXNH1g+MLbywMu+P/9QsZnSOP22yTET+tU/ozWwYSa1nlH
SeLAC2v0CWO5LlEkAf9T0qEpSRATuZ3OvJLGfkEaKNNV4dVFH0XpBpd82BR4TSpFOscou/CEtgF3
LeboCnwYSyVndVoOo+H+oDOuJO7Ul44E6yLOVR1g62NRggRWWCx9HPlvWgckT7FOmqYt26HbtFq/
SGu6dFVuQLnoLCsrQl5bPWvpCo1mnNyShdg/gO6akl3DVnFZtb3EUDNwbDxBokYeRqeqNL0tv5lH
DlFBWRNeHtEJMts/WHxnedoP2aGub1NruFRp3BIp2/mwljIXzWL/aIcwpYN8wt3ZkJ+6kW//f7UC
lLPHmEfb+TK1A0RaKJC7oDjuCKTQ5JEJWnafSC2FiadZ9zllOaBeNA25nPgL5QM0EY5h6yaFnyeO
Y7jD6Vy1/f/V71mqOOqYNfKX2Ue3KyD0Q2GiNntzQcAkKwtCM9JwmquueFnjDGq8qI5y9+by9bIv
PJUFAQwCIoMISgjxcH4YIW4a9CZcsG7kSsICne/2njMXL9sxrT66aHasJ9P7h864krNulDURtHaL
lzi6EjYlUKWyjK0XmnhRIVd9xtBUErT8Bc8eCa1uZfhx9f7CsXDfmqDirQbisoDXA38JnSCxq/pS
E3p8PJ8av6hIK5Z5lT1DceZHR3jSsfLoWsPB4cv5sXlNoKtAK79Z8bTkI1yApjza6Kwf+O/HlnUD
3/7/KoUIG6qpYnn50tfv/PHcVUsy+4Yj/ZsXE7RLKem54mFvHqnEfGZTUjQ4NOExLhhFIp3PrXOe
py8kMrEn6Dyk5KtkYrTcHoHZC7Dm178yLtPHHtrW3T9OlvgVSqpGbGa+2HxfOmtqQQJp8aNL7xbP
tlUcC7nrBILPKGkbV3XdtcFQvLjgOnMHkB5bh9X69Pg36GZZSdspdnqLgVPtpaDfKwJaJvfoks7g
II3rVRjXGNmLj86z4mXgdQL+5MO6r3oBBRrl2C1JxEnB3OKFsXc1ecnzFAXwfauBSl6Z9bhVlYEs
Xiz/bz6ChxaqQLu8rcK3yr5c+6j3ixePFejH90AXLiGjbBKi0/lbSVmbWWtuibh4WbCsV8JKfWnv
W2dU6WG2VmRoBnT3B+07GoI/MMgNljURqJJXrk7kTpSExYsY0PTm+89B/HUITVxWmp1DhW91toiK
sOTuNSzdYwsuRenHaZQ3z/VsHfdNqpKfAj1EVeSV5csS+CcncCVaGdjJmvp9KRooKWp3wGQXBULd
cuSzt/QH5NSSOEv78nj8GhepqK2wXqImnxDumY0Gm0Yc83pJ2zB/L8Ue1oLQISp6K+vHoG3+txBE
vxwAs2e0jT8evCZ6VFSWHHMq19jDsWMtrhxtVNSr7sO881Tjbz57tQlKOdp1V8TBpQTHIcqNl6jt
07UMDBc0zQ6iMlri9DUPbWUVL+1wnuP3BN1H7iFf3kXN9bF7/o+za9luGweyX8RzSAAkwS2phyVb
jhM7iaMNT3c6Db7A9/vr52pWbowhnOFWCxAqVAGFwq17NTuCis3Kh2Fo0mxCylclYU6WqLA3YXSx
psq5WonYXZIgKa5N4ezBfhUlpkZInVWUc7XIBDAhWcpOQZ8diHNdKnbO6W9/+nsd4m07sQrQkq2/
0C5m3gO0tnZeWxzlnOyW2dSpr4spJWbbpupqntX51U2/k/GCpgckTzsnMeRPmmVVITN9zUpur3lx
ZZb1NnM3CW1iygg+xxY5aDL5r8/ThBR8KivsB2u3pyhbDn9Y+ncz/xzpF895svMvGdmEnsG3bi7w
Ib7qvrQ9B2y31xiqfi4SD88vtq2wSmhZpcFCgwFL0KHxKo9ojp5t31Cg0Ow6KgSuSps4lV5TXCXA
b1I6P934x9wU2/Y0FQNXu91U1XXvPTjUuvjW+iiI87y2gWFP0E1eCdwlmPsunfL8WtYXv3hPQVaf
GfYz3dBK5C79IPPRDbJrIB678aufAaRoqqdrQkqFvOUxBF3aBNNOsiekkbn8NudolTasqGbPURFu
VtzY6QhWxeuwoLfqIOqnml17ei6yH/d3Yo1pVKzVCpESF3cDclr5GEPPpXkfhBgeBR71DGmr7gtK
3NaDS4Y+iLNrTN5EjyLu9zX+d9vklTAdx3YilesW17xAD4zsDz5aBJg9He8Pr9nOVFyVqPzSosPk
PUB3erqAeJC9xKLsDaNrllYll+Sjn8V+Ocgrnt0FeV+Tt3n6h7B/OZ4Bts3/9r8+7GKu34hhLEty
ymgiI1oEwTmLZ2oYXeP4qlxw5VZx1lDPfYBwGgeBRvdoTfWbdLKDiE1Ma7oVUAJ3doNhgHYa3F/6
4dS5YVKWu/vG0U1fSY9p0BMnh1bzVcbP7tKFSf/kTt8E27ZZqoLBokK7p11h5uv00+lAtuOE1vJ+
f+oaq6iQqpi3LfogW3mNpzWM/WRXBhuDVYVU5aDV9xKKaQfd+5L9ICQJO24iK9SYXEVV+Qu61ILW
yh/H/sjtd+IGobQPsjLpP2t2GhVWtQq3TXoa548Mmm+U/dU0oEyfE8M+polXlSiSeUHTsxVXzYmO
YeE+0Py9JlXYlNCZ/LFtYZWAJfOSy27p5RXt3vshHw+sFw/3h9bZRjldSxi/dLwsu9rrl6ZGTYif
ViOCUGcaJUxlbKec5Ut5dayr6wNTQbrQg2hg/cMxnVO6TyjhWue2tQ5LJ69yRUlujSOK1+UVtItj
/nMsv20zkpIeF6nsO8izyStfun0+PRWBFSasMWyYmr+ggqxi6YPzcsSGz+H/VL77VRV1CwrHc70f
h/5w/z/o8mQVbJXmEHbOUH+9SgrayHI9DaCmXtMTyQCchgozxc/U/znUJj4JTVirNJKxWPyUlTa2
Ov8IrqN2FLsWjJilaXzNdqcySS4krkiVi+IRtAk7vGpH7WBSE9QNfYuWDyekSNeRr3KU1zbnYdCS
KKtNm50m4FTWrMqxbNCnFogJMJb167pf8aYUF73BmXRGV+J56ociKPEA9sjX7uy8iXbYe+4AbYKN
bw8qd9YAKhvOhZ/9KXP6FU3s524wPbPpTKPEMhoTho4EvrzOCbQaUM3h6CQMkk3ICoeqhFhV3FLU
7ObsShISQvitSX4vaM2bhk1P+w5VkVhOwVt/rvEBiceHav5axwLVEUPGr3FJFYdF7dxaoQcmr8VS
7Tp/fsgbU8+oxmdU1itXZJCdSWD3rH2Lkz5c7B+eu5fDuLu/9eimfvvuh2jyqzXxkPsho7XzXTMM
r7nrmRD8urGVSJ0nwv0iwNnOl6EKWYfuq7UC0cS2md+++mHm3oJ35tLKs2vPgx9rhwO+Xqu3+2Nr
vN1WInWOZ6cpy7y8pvJff9019Hc8bLvXqlArq2wWQKCQUHUL30nehpP7uyQb35FU/siyu5VG5Zo/
lun3zo5SP5zXb4L2+1Kw3X3b3O6AnzxVqaRWEA2Zg4TL8jp256V4mOjPqb9U1tkbnmlhONQ/9xyi
Eki2Xbas5TxZb3mThqAo32fEVGLXDa1cbdtBCigLOc1jLbujGNpvcWba3z/3GuyG//VIKFcmRcCb
/DFm76T7Yc+Hipra9D7fB4gqBjzZ5UIJermvK/+Lp1FpVWGArIrbJhoo3QeUYKXjmie5NdjfKvJV
Lu9Z+tOZ9t5oAtp+zjLlEJXBKvXB2dmXGD9p3/mIfp76Hc+ne5n2f/BYEIIFbJd568nLp0eRJKck
zSK+mnIG3coo8XyTWwE3biCv9fwacCSjeYU2WlPzm86llFQ68ypSAPeGtcntMJhY1EOH+H6w6YZW
jt3Zzt3SKib7m2heZFNHwSZtJx/roeTNDUububaxHhN/r6fx4uW+oS3v85wZFAD/DYNu6McajfPW
29o9BPJdon4E6RVZvQ/UpKqrcVYVHdXYSNBa0tnfan4mNjQr0HPorfJIg203RxxU//0TLCUuSgEz
TgD+LBYCetkfHhJxRxyWeVPWQFRpYHsd40KyuX600tlFGSxfDklqmwJO4/KqGnDGlh7d7vgDOair
CDTPs/4v2/77vlvq7H9z1w9nr9V1XRusLdK1tge76Mlhl7j5Gvev94fXeP3/wUVlHthDGOY+dRYu
JfMRAtMG59QNrcSqYCDgzSmuvX4gw648EHfjHqPq/4Impygmyy2v5fIo02cWHHmyqTBFVEqqIMOp
Nd42f5nmkZs7kUMAuLdMNZjPT3SiQqJ4SbIpodi/xrHZcU4OvUf3S+qGTVYeE5EeJCEG3lCN+VV0
VF2unVOV+FTFvsoalLpiNjxF6EZWAjZgbZtKd7z5zB+agfyvWo/3vVETSSouijpOOdlAFV2Tfl/w
A/qAbWYY+ja5/5tLEVXstxCQjCtjp36Eou0XVsYHZ/Qf0JDyb1J1e3tlmwpJRMVICbdwIZYL1xyK
Ker6aV809QHthoaNTLMbqLK/YsRfKAjCdfR/N9nLKB9p+4+Yft83v6Y4QlRsFBsa4YAGqbyCqGKo
npwAbQnJjyX57sgXsNC7886rDRuP7p8ox20rg3lwk6q6lutrvGY7Fn8pxR/WbbuFEl85dC3ZBz1a
/LMrSy8T2GZyIAA6ti1XUCFSuOsLcETOyP2baapRHJfrHJW5ldGNH1BS50bkxbqUtLw2kuyscd1P
8fzVsMg3C38SCSpQitnp7HEZoDZymfbuIT0n9IGF497ZLw/MJBOl2SNUzBTK5G2BNwQ46uJFMvZh
/D/356/ZI1S536WfytqLp/oxY9ahsSXoCOevVtZteqQnKmSq6JfG9asctJxJdUis/ikz9sBrXF7F
TPHCbtk0WuW1AA098144v7DgC9vEzeoQFTQ1NSBzZxbJ/viFHGvAeavYf2jHRCY/Yras/Yszyt42
rIJmfdU2xzn3+zpwSvdk9ZUXEg5RuSpdTaImutGV1KESJBNL0runMm2/cjCyRAO45KL7DqQbXNl5
oMSeLdyDEm1bLO9pHE/RlHATClHjnWp1DfqY8eI1iXsasVk20BlGcz86ctbD/blrhlf1l3tZD6DF
LKrrJB9AGwNybrs3rKhuaGXDlLPn+1Ymq+tQ/QZTftAUUJDb35+25vBVwWoB55WgAy+vPIefzKfJ
+prOr0kb5b2h1qNZVBWrVs+94/op2HR5/Vc9z5HwU8PcNXZRsWq+F4BDjtfVNSgOLZPh7DzE3ts2
u9x2ig/JPWquvViysrr67m8ooYZe+ea1D0n9NAkTeZzOMLe/9eETKy9Y7DtJ/SjK6XmKywew4m+8
Mqs4NYu0uTO4XXrNq/HkgUaHDpWhFURndfrfac+ThCCr01ZXQd/6mIUsCUu5rXhPVBaxIfOTnDHM
G29+EXD+7zlYJu6vqM7cyubSBbbFkiKtHxv3rYv/ckwYHd24SnSyPEm6Gpv7Iy9e++F7wwy5vMbO
KiYNerl+FzsYd0yvk/8ihyaUgWGz0sxZhaQF4B7poQidPQ70WMVn19SHoJvzbZf54NID79eqKQPn
lDTQow0mtGy2jh18T9N02d9fxlsB5ZMcSYWheUNdMrss8j/5AIVbd4xkWRzzCvqmaROt5eOUYBtb
DTc1zaVQxaWhudtyylhUV7v92ytfi+HPWv7j8YeiOI7z+/0/pMk9VHQa7viS4TJ4i6dfWfBrLc+W
c4TusSFf1WzwKkmbXEbO/Aw+ZC0vQxD1Tr/LobBD+AMawY/3/4LOnZSkgAJAvdbjWl2hmzfgXjK+
uDwwZfSfs2o5RAWq9ZWbjfE8VY+W0zZuEo0ueFXQ/0B6Ina4ted95BfcenPAOXiqp6w+lAtovV+R
SXv2ORuY/df9v6lZKfX5bBwdGnu9lVxHVNpWNM5LYICdl6kxmFETPeoLWmH5rrs2tLpKrwIMwdrJ
aYIokqmbQecJykaVddUsBnuprk13YKjkradqasOheMu31s9VUF4j01i6pQOFBlv8KYEep/FQhwFU
UNvKhBPQOJtKeAZCV2e16MhOa5p6IeUjjmVPBoYUVLMGKucZROmKmnk+O9Ug2K659Tyt3RFsKhuH
V9IKtNtVtPMsdnJZjc64MvsOV64jiaY2Q7zr/sDt9w9bcJmuWV3aBF8Aq+WpZRV7cOqkOAAIvO7v
x4FuBW6/f/hEEbhdl61SPmZeP6VRz0vgGrysQzvV/Q/o/oOSYsRo2Q8KH3sW9N4dAAPW4tUS/24b
W9mr8JiwUgldQ+jMF/vRycK5pgegRg1T19lGyTLQTuzZsefBO62kiWpaV/ugtDaRwDhEBef5grOW
w+Z4dmzQ2mDvrTrf3bfL/6JSPjlYVXAemTu2uEmZ//GrYOf25dca+A9nKc5TETzkPjnRYtzjXf8Z
UlAP3uAd1rR7Kqjz3Wf01I5Pi9Nu2wdVLJ+PvQLdr4n3sBYlQJk9c0KapQFwlNQkdqbZylVEnzvR
IeZegY2KFL8HvjxDgfoyB2PIt+abKqgPhFqW58ax+zA4Y33o2jx/8C0Tka8mQlRMX5INNijja+8h
cRmQUflSRJTFy8H12k1dTETVfq6ocNhAESdrLB7qYn0olikizXBGA8+2ir6qAU3RVQ4Fl9J7GPvh
QSYkWm58KGITy55DiBLpi3S9SXAoErFqObOaP4xO+fV+sGiiXJWB9io5i7hf3VPaum202nUZdWwy
XLB0gyvnNGi5YzF0uGBZy5/VElHQyW2njwrkGxjhxbBW3mnKneOU+yEV3aNsisN9q2icUgXw0coO
RnTSeA+lHbyJwT93bn8RDd9WSFDhem0exzLN8uaROjI+l/4QpCEdY9OLrW72ytEMftOxjtcBBZzk
EpQPdfVcsJ/3DaO5Rqj6zquYMiJB4HWNvcOEXp+x+JpZT523F2KJuvnv+1/R+I0K3Ludv27Ggura
urg7B0UWiq4xSTt/Zh2Puyr0Ygb3dVbKHmqmfbW3ljQkjfsgApMGxmdzvw1/++yHlMLrofWCLdl6
guLPLrf6XUq///+tchv59sUPIy+EpnWwJJBTZ6ILIZzAIzaadBJ0VlESFU6otDiKipeaWoehKndJ
x1/dNH+5P3fd8MoONsdt24+xSC7gxTtPbfEFvPBha9MN28HNNEqu4jh9u3oBhl/LL0HyxS8fmUlX
47O7xm1oZQ8jc5y5iRuLiwhERNxDVv9k9NscvySV4b1NYxsVYDGOfd7k1EouefmSz7t4fSTCkH9o
nFEFVoBs000X5P5PvW2zEJ06YN9wfm9aUhVSEbQscb3OEpe16HZzB40awsPGM71OaeyuwimcGdti
m2NJXfoth4JDnISN/JLNu9lI2qz7xG1BPgRU29hiWmfsBHXnhHZ34PQ5cVgY9/vExDajW1slZsd2
kX4AHoVLb1VRYl2EgI2W1/sroFtdJWazOB9IVUG1eqpesvQNqfq2cZVgXbuGgJ8Rh4fn2lEzj09z
Tg0OqbOHEqhAxnR13kKGPckglt754mjVtAxTKPaG9yf/WVUN8aqCK/oqLQbQBMPitnwZkpE8Fimr
wRrSxkcmEz90RWKdq9Sqdo1fTYYN6LMsHF9VMRdDAUkHSUV6yb1DMD5a9d4DD7hjqkZqVlrFWXh5
6cZ9BjcChY4XXCBodd9YmuVQKWgK7Jq8pmv8tFCQKw+vWe1dBP9zf3DdpJU0pCpz3wP0Fur1rH4f
PTRJobXGJIqiG/z2jz7ELvOXki2Q1ANQ6bnI41DYvcGBdCPffv8wMqqMM9S2MHIbX6z5b8fU2fJZ
6nRzESVal8TymPChom51JfgmfqbQLcne46SLmvU5HQ2Zq8b9VXRFw6hF+dKklzVwXlNrb+e/x5FF
CbUjq6wPlX0ojAgFndMrwRzbPiVjDtH5wEnD2cp3kFyOGhSV5TI93PehT3GmN6spx2/agc8w6WR6
Kau3qXh10a2Qvxel/Oay7Alv6JDsfA6mt74pgBYMoEc5G76scQMVfpGJvmkyG4dD0rm/ALweKxMv
pG7km4N8cDDLEq1XrxkgI0Eho6ZAX7ubmlq4dYPfzroPg/e9PbQ9tLWPeDcDD/MapZZpZ9VsFirc
oq5A9c6XJbmg2Hrw/Qv4x0/M28IIhIVWIResHns5VyMcF5k+uqH3XWZqutDZ5Pb7B5ugtcWtoJ3O
jl7zhw5sZ8+mGqsmplW0hZv5Xu+WQ3rJ+mQHdoRwbd87dze0bF/4Pxu6obxws41yIOMVyE/coYIv
st/sjwthl54Y9gvdoioxLDuweeUuDuQyOKH/GZQXxETWoRtaCV2r7MYhsylOYs9+W4BAX60uclhp
SCU0u4/63u/Pldv7txMg4Y2PPbQZw5VX9ZNfp9MxFQv7en8L0vwN9dW/tHspnA77dsfjDsJD3hc/
jd2Qds73+x/QuKf6+D+nwJA5fBQXxsv5DL16K/IG30QRqxv9Zr4Pzu8SD4UjsKhfBhd51pDs28L0
BKBbgZvFPgxdDG6O3hfcGfP5yrxI9EE4cPCNbEtD1Zd/cGQuxBk4DsxB+KHtVf/SwqQ6qJu6chin
U9xB8B5js+p5SJ+Js3wd4t0SBxudRolYW0BNuuqwprS3zyuwq3hVfJyEt6Gwhg1B5ahxQa5D4qFE
KaDGy93Agn+Hfov+/G1sJWyLdQ36BuiFi00aNG0ALXtwANA3ZFeaaFKxABCu7BcUOHG34PafaeEM
O4JNH6llbVE6wPxVREC5NE6VxiiCyywZo7K2ngWBgur9WNVNXzleJ3ecOtKON6zBhC6mIsqHEm01
W+gibnNXgtWe0BRUTG5yGcp/+WzvkyDY3Z+45qRS3/9F0pZLOS8prkX/Bm2wg4yTaw/7HJIhU8JC
TuttUauCAKoysEFBBAvlo3cc/BVizqYuZJ3xlaBt+2WOhwX33XqZ3bAF92HkJyKJZilM5Aua3VLV
aptsp2YoyIhLwNYvcydOwvtzfwF0k1cOWt+Zar46Mz3y2HvoJhvvHWSH9+qNjqlE7VAGLpElQDAu
n/dWXh+DIojy2JT7aeyiPocHN5BNDXm3i3eTXGznIuRW+brJMuozuNMT5qe5Jy5dwiL+VwWMV2Z6
C9TNW4nXjHW1XY4t5o1e7dCvA7lP0YFruCNo1lRlp/HdZO7qGmvKwOsXZmt+aSWIHZqEm97AdfO/
ffnDETs1S2ILC7ZhbhW6xI2ayQSn0Q19+/3D0AEcMoYf4vTO+C8QvQOgkXETMl5zvqrMNKKNxWz3
Di7RaD+ufxXjEo7Wfp0MaCad4ZXjtbHSgjkxTpG6bC5VK3a1VbxbrQmoozONEqsTAY0aBO+TC29+
2FP70LKNt0r12bsFCSQlHozObeuxmuoHEn+/H0Uai6uP3iMQa7zv4CmZA5UvFo+h7Q8vTt98AR+k
4fDW2EV9zvasJMEDhMwuIx4kdwO6ViOvQ//S/X+gWVT1JXt07KwWModD9l4b9ZldRcUM6vs6TUfD
nUH3B5TzNUtXnzuDjV3Snc/DUKWQ6uOm3EC3AkqsLlk9MYhZ3/L47pzO2Xf0XB1Xe3weUxPGWWci
JWaBVMGjVe7QYzqB4UOAXyQ5DGQ1LIDuD9D/7ghOXjcZpH8EFsBydl3RhnZR7voCCSCpTX11uiVQ
Qhfo8tzGM4u4oDVn13v53hemJk/d0ErYSoGiYOMt4sJR6bKK+SlvTEokuqGV49UZOVSRRy4uRKYP
VXYhlb0tlVdfspMhSWt35c2TPZBlD+6b+eK23N3fjynNvNWH7MCv3JnEqDVBZfg7ryC6mHrM2t0f
XOON6jM2ddCuXnazuJT/W/2A9LYk+zIz0enr5q4Eq7UQv09lQI9zR4GNJXtoIxk8XTe0EqqkaUXn
ZJSCob/8hifJr6Lvt7R+IIdXH68XWrbWyqFxubSS7wrRfln5yrftwGpLDKA4nR0wDptUAR6S2n3O
TQ+dmuhX2WaSQHbpMuHe1xVs1/BgvxJ+sMX82CSe4VasM7sSoACUpUICynLhSYKKDY2sKd64okqA
FgQC9qRH7JNi3LkudsjSdC5pZq2CZfvV71rbwYJ6U//m064Pu55s6euGt6hI2SaO63zk9U0RNf7m
2e1zXxQvQFhsi3+Vb8aSA4ViIfyl9btQxEHUycZgcU30q7pe0I0f2obBX0jxc7KnHwC2RS7fwsFz
s4sSoROod0jh+7eTjkQw/55vrTTbt3X+kPjmZb3YlDAcc/JHg87BdTTRteg8RTlA4wKQ7Xpg7Iiu
kn0dt4+ONR/u77W6odVjEwRHduVTcZHo+5ined8m8bZbjEoyE/gpFFca2KPCnjVfPJaGyWCoXOum
rYSl39HS8j34n6yKi+PwF7GJatDjTCWVGUk/4voCY8vmby85z9CLWLpNhzILblWUDy5iFaCNtOOO
HoNSRCCDOrjlNnwQU1llJr9mfVw74mLJ+SGo6H6s/t7iIkwFNnG/JbO/4LycUMoU7bQPwNG3bWgl
Gmsm1jUXsEeJB9za9SM+vG8bWQlGurhuOkA8/RjQftfZoArLB0Oy//kGxQIlGqcqaOwO0P0LowkY
gXN0m2cvg72a7rif+zYLlJBkxcLJ6sK3E4LbLWOhjzL1NqsoByUBeDnIHFilzuooJoCronqxbWgl
IutsnfzKwsY6i7UJKaSnozGJDcBGjclVKJMFpEvuiAH7SPk85FDTAy34NhdUoUx+73rMGeDdLZBj
fBojzzUlmrpZK0WiBNhsJIQ3kwzZxar9S1YG6AiWBqNo/ERFMqV4JRyr2x7I2n/SuNr5g9x0KDCV
FCZnA3CLnotqpcjysEuW13yG2e87is4qSmT2vPMm1mMt06K4pCmJ/Cz/wem0ce5KdJbl6MfcwXo6
qRvVU4DWlNFQHfo8k2VcCUzbaVzPIxhaChIyEc0rypXdudqiWYGTR6WGoUU5jb5vW09scPeU1S/D
EO/vG103dSU6RcmssVkHC1z65Hu+8nOwOF/c+q/RrwzeqPmCilSiGW+FWHHaO1y+gJA0cgD07Fe5
l+5gCNVP+9xgIBWuhDrOOIgaGXNjjZHVT1ClDM6CfHUF2iyW3a3bTc703OcnNzWc2Lq/pcZwY6Eq
LbEms3WeHB6R5cVuj4lnkjTUjX/7/UNGAHxaMyw8jp/ShoZzfJwCqNKDuXELl8XNZLco/DB+XXio
MPRY+LUYQ4tMhzIxMfxp9h+VLsaiqBjl02o9TfPXtVvfFjL+dd9bdSMrMUxllRWOs+CYmoJwzcTB
XYTBh3T2VmKYe3Mb17QHjDq1w3H6IbMqxL7ZUkMY6KaunLClnUOTboa/9JDOFnP7q4rrl21WUWIY
z+2WcBss5dwtkeTJmUtTX4Jm1iooyQuCGhdRGNxa25AWfTRDnfv+rG+prdo0BQdUZbNo2iXFOKIk
QtwFHATtH57N39M4RWdCYR2Fz/e2ZW8zvsoOQzrHDYLKY0ffl39lOdSdRuL8uP8/dCZSAnVxRApZ
mxW39Z4eFvBre0Wx2za0EqN42pmaqmD0iIvpEfLr50x4G4e+/ZsP4X9rwRlTH60UvpWMp6a20qPI
Y0MifNsDP1taNUxtgZYtvlhPcqrPTjq/59USR9D5sPeEj996AuDSNgspUVvVA3hzqMDJmPW/xrb/
HYO++/7QmnREZSXJJDp9xhzGb29XEFJFtePv7WkLce7N/ZWgDaqxdcuOwG3ko+udHdtwuf7f8tkn
xldhSgGUp3g1YuC6iLK34JAdrIi9pVUoXsZjeTRxWWjcXkUpLdJe0UQwWk88tYsdlJ3m/do4JrpS
jfFViJJDR99l/W3faYPQni+AQ+3t0VS31+z1qpQWzboaVNczO2YE3TjBc1vvwVcSpVukrrC2qpaW
rFfAQpeJHe1stY8ETPk7b3W29MneRldCN8+oZE0/I3S5eHACsYtxQbnv87pESlXSotNUAiTS4Chp
+/ScNna7a0RbnmcZNL/YwqpL4wduJNZpOE9xDcDIKq1jWrkmuI7OrZSATjkfxiKH9868ujq9nYdO
vKk5+mY55QzOlnqVPIVXUZ7vetc/utI6r3i5vG89ndMqIc1B2+q7BHNP2Xj2vCBM5vIhL6vd/eE1
plGRTDe+m653UJHjrQwZdJct3984tFJ+qkanHrMht55cFpyLmJ2T5M+2SStpMmuQ9jgtrrpTYIN9
FhQjXQLium2DK0dv4vdxtpRV/NR0v1GNP67BtuonU9FL6KyA9ETgWE9x3v/NZjSLWExskauDG6qI
pdiB0N6cldYT6efs6+o5eeSL1VRd1bmJcvjWHorkNLHoEdKhUTHF+5ZvkUi7TVwJzsqri2LsMbSH
e6is/uZOZji1NKGjEpV04KcTIwvQF+KnwT7Bq2poVwH/4nnTtocPpspqMceDeG1ex0/tVJ6K4Jxy
+WxBJuO+K2r+gIpX8lG7BRM+8qmxY3u3pmfiOv+s1FS11A2vBKhdSFDgiyJ+6iGzAt2NcGHFwVo2
eqRK3WEHccfSgFpPSRn0IUhof8nGxJ2im7oSpNXc5q1VoJ/RWvpIiD+tqP6Z1/z9vt013q4qalWD
P6dxjzQkC/JgCGVG+h/ZvIm7FR5Pb5/9kCa7ReVObsPjp6TgeejW3lc5ZmVEZfO6bf5KtAKl11AH
7PRPQ0kepUx+WzwxwRc1aQ5VwrWULFhycBs8pVP1A5Qvp3V2TrW//N0s1mHb9JUTtSiaDjcrhq0s
Lo6QpvqyxqaGq88bi5iKXIIQ+lj1EwogFI0+EJc8A2wYEdofJnpBHfxr2nqv6bhFnwQLraKZuFMg
a0vK+InF/UE6+SnPD41nqoFrYkDFMckZur9jAfj0XPevdkpf/aU7l0tsqD/qhlcO2QHpspX0KLh0
w/jKLDfCk/evMebR/UXWDa9EsAfosYAQb/xUiOoQLP/aQ/PcElMDmcZLVT6OiTklajoIsWxkA6RJ
m0erLJ4Tb/iSZyYD6b6hhrHdUVolSJkHQS1QBtVdmLZjvp8ZdMa9wP1131CazUhl5ajpGNgD9+hx
TSyQg4MPQeS/7w+t+wdKLFtkztD+hNQ1S78z58IkVKrmNZwHE8GF7gNKJA/N0A2LjzsLqe08Wioo
ka21zyIbYIHImTsDf/pnvuRTqna3rwUZl64YOUiiIHWW4/LSTCdCekMe8dm/wPDqexAB/xGKMZV/
YunwZeid/TQFb71ND920bDjpb59QjmLhE7eRi52dM0YvLK4iJ8j2DTHB2TUGUrvcu2QqO+pJ/ANu
R0s77eoi302pidlFZ6Db7x8OtHpK7bZPSHamcXySxWvdvlIbCSgvIEj+/3fVm4Fu/+zDJ8QCUJyA
JuQZJDvPyU9aLqGbDFFWbLle3z6gRLOdJxTcgiQ4FczyAEqCWkZu56a+QN0CqCeyv4IqBQWxU5bW
fQhc7kM212+LWx62mUeJZBn3S9qDMh/+E2RhMbq7qq/zqM0Ra5XpOPvs8LyZSInmpqW8QzBk54D8
0wZxSLAINvoiUr/YJ9ULkXYE7VfDgussptx763IW3pqX6bms0mOQ1cdk9HadZSpValxWfUCyZ6vo
E5v4J89fn/r4d1nvSLx+s3ITQuKzciWMpb4eTTd6EzFixZP4ixX8ytY+ZM3XOTlX0tQUpzGR2vfu
zE0dF3ZlnRYrjuweQiBNFU2yM/iUbnglqi0HxTJuN9ZJziRyGjRFQ+IbUm77+y6rG/72+4eIdsUy
e0PSWSfICKGZlYe90+2H3oRj1g2vxDOopQUYs2B/DsJ5QrLdOrHdEmziOsbyKgFdDmAOXNF7d0p9
f+9M/pNnFeFSmeSade6pxDNHF+JcTmt2lvYcIenaWRKIvaboDqmYDYxinyUWNw9VwjnxIRaVuE5y
TrN2V/MO/eHk3/trqxtaCV6wWvI+Dbg4WyBqncCiH3q03VJDx7zV5yMrS2dH2ljZvuginpLdkMZR
7Jv8UjN39QkpqZuY11aL4cs8DyHp/qteXEPSqxtbyaljdxjRbTPC59PsCfrqp6xbt+2Xal97MKwJ
6wHaPaVV/sOdexF6/H84+5IuOXGu6V/EORIzW5KcqHJ5KttdteF0227EIISY4de/kc+3qZZLqfPh
je1cCLhSaLiKGyGfZpt9vt+lGjyple0VhTB5NVQsZV1xLlj4s27Hg9tuhptvXWRuv7+ZDboJDmhj
EFpX8DGToiRJ55vOAro3V6Ba5KyW+VKwdEAidXTijslBPk8Oz4sX0m8LMRyYNJhV69sZca2+qwPM
OPL3MhaxJ5669TnIf97vAF2EFLhSENaGCH+ulRX9cmT+d1GbzmK6phW4+pPFt2lC8FH3eBjb4dTk
uwwRHUe9OCL5xBpaB7dh04sT6J8vbQc24v2QaHpWvS6yuDUXVl/maQvtUDGDuzYUDxCPOO1rXkHr
KjroqUZ9eLUtcloyP8HHHPfdBWIeUy+MSAb+dbbUecpQXb1C4t8a8mswmeYaXXBuv79BVMmQnAxk
Zl2zSZx91zmQarkwy1SKqxkz6oWRH/moocpcllbSE/IQybk4e91gm3bMuvYV1E5cNGIQbZUGffgk
CfsbZhQmloAuNMrqWrgQ/Ztt0G2Doj1ANvW0FF2cWXZyf9zcDm3qZemtYxWkji7nwotElc68vJWZ
nnxrgeH8lvQs+lY3KVkGw5Sj+xAFuEEVof4jlJBTKueDwLmu2qIYkkIGfGlmNPVyiPbQ5V1dnKtB
QL0WuOk6UOw0WZ5/RhhM+X/NN6iV7nm19JSguDWthFVcgrlyLtXMikRsc7kPyK4C5NyiZUgFZmaX
zQcC09EcPsELrHbu97fuC27he4O0AK4RGx99LL3zePA4S53pdfZ27kfUW6MQSbF6GAEE6WV1srRI
zkhKDIuK7tVv6Hvz6nVLy6ILbevaMxkzOKfWK/RTW5Nyn655BcSOEJDaLNA8Kdg5sOon2wHQxHS8
H3jNHKFeHcl6i6x59MIrMvZPUBvp47bod0ZGBbE9ZFle4dXBtYY3/JbME4191p7vv7ouMgpyxYj7
P9BZrOvm+Mc5ykBYsmM5j4YRr4mMenO0gdLWQLIAp017hXUpfbA2k9675s3VQncImgw3i0jr2rb8
grTPx2kaf5OJ/NgVGPXWiAaNK8iG5jOPfBI0OI3Q3Wktbx9W1WL3smNVXwUrS/kgL0HVn8o5vzak
2KEbgan/j5sjz5pv94zhNeLNOfPrNLNM9qK6uCtQbYu6gBLdHF4HP0qHvI1h0XeGQ8G+84Na6w5v
6d6DtloEqwCaEEuepoqdh3Y2QFX39sqSazubPdIV8kxh5zxC8vjgBrhZqAMDnDQrlaOgNSqcivpw
HbiSsn/oRjteg/yB0y6W0x4RhlvXKoideiFJGCJAtyN51YH25BJDcDRoVe+JOkl9rw3K6DrZEkus
PA6jycNC17SSWC59aVvSq6Lr7K/JYsO5rt4JJbXS3XYla8WAmE9Tc2R1Gw9F/QTZ8H1Zd1WvPQdz
ZKmLLro2fZA4uIadJwenwqTc/ro/02jGzB93RNBxHHkoI+RkH1lw9skcD/lJevvSK6pg+9LUqJx1
0alRVp76cESudCp35kDUS6G+Im2dj4g9m+k/TkZhpU5+r70p06sLjYLWre7IPFOgdfK+QD3Zq/t4
XB9xiXk/8rpBqaA1ILVHnQpdO48j2CTTtYd9wb6mFZT2FDZ1RdDk6Qj9tL7qcDVt4hxo3lqtca+l
k7cFxHxTPsFp+Cq9fu7OG8SDTcarugeoWG1qkOc5wlJxiMd49Fx5uywcHEctcucjq7qu7zF5sQ1Y
FQkOKUlPTZXomtn9fx4Wb7aRVSvWABUSGC/r2H+GA5f1yirifWvmsv9+v2Nve/V3DlWqZruQchbb
kuepjOQ569fYncWXxs8OLdSUu7Dal4dS696RvoEbpMiLlHjZF+lbJG42bsrR6TpY2Q4PcD21KaQ6
UlsOCemiU2Dc1+iaVhC7IDnENheItYW7vqy+V8Go1OE7b1j/R+1808FOwfIuDPDmmU8OHtkOg8hP
TWSqwtbMN6oXZNNT18tCi6UNK9Jy856m2X4YwvaxrfdoSGD5VuvfJxkEJZ9WeYU8UPOyrIP9Cl0y
U8mgJvxqAbw1YFM5ONNyhfvm9gT5Znqs3Zob9gcaeKn177kXbbAlw0oVROzQRsXFb5G3mIhh86Rr
/tYrbzoXXEJU9y0F/JW4fRL+eqBbc7Hy1TAl65q//f6m+aCEIdHAWZvWzXRq7PmDl4PEjLPJ/YlB
F/rb72+aHwZ3yVCf0qbLuB4cnC2ZJMn9pnVvruA18/rQFgWazqwxsWCexwPrtEKOdl/zKmbH0plt
i0ZXseUJps+LExAIA5veXhcYZZUlfGF5SKhI+bwWh2zDbW0j/G/73l1ZZ5GHLiH9VrRpZ0Ukzjn0
ef0xSmxj3fP7b2+rhfEb71gYbB529NBblcS6Tv5imOPf71ZbrYvvy9kvkf8TqXT6lLPmn3Utj7di
9j2hwSXafwdkSIiNpDRCM1r5uWxJvFTtz42MX+83rwuMgta6x/0FRelIGoRfaE5jlpmUcN6fhW3V
9GNyN6jVRESkbKOJ781xYw9g7ZAAh7b83/tvf9vL/LmM26r9B/M4TgyCiTQU3yf6iTnfev+xyFKb
v7aFSfz8faICamT/2wNsbUVXoXYz9Xr3JNYrxKq/Odb2wdp4ik1zfKsgkrsqo6EVrlbQRw2zbC5x
MbMW1L3W2Il/IF2fGeYgXXcrKK7LceIQFxSpjV1J3JSVe5z7wdTlutYVGCNdnLVrV4t0G4QTl6IT
B2eklmGC07SuEqfcqm3WsivbtG3tk2sH59Xj8f1xpBmrKmGK9kuzZUEhwLgeTlBoTrZ6+y7d6uPi
+gbinWaaUElTc+lVawNFV1xdDehWGQeN+Edm65f7X6BrXsGxnO1yqfxFpC4fLusYnAbhHla57Bs3
fxCmusWGhjpmf6/xzrgc/thD8/n+m+tif+vuNyuuu62jX/SbSPugjee6jgW0V6fqDD37+w/QTBKh
il+KSrMCzJZ0y78w+1MEy/S2/9LxlM7XfA9JGrD9o74eetKjxRGgoX/ubO9TScXz/dd/t+Dp1rSC
2aVw7Yn0nKdZvca5U32u7Gdn+No5BUpdt7hceSqy+kSqz9zkSa7rEwXIXiWIjxv5Kt1gZrnQ5pCv
/HPne4c5CPeNKJUyxQDgJcwwqzrNFDfL9tx0e8TDETCVLMVtmkFYNhPpTZi1pPn3rLQMq7EmMCpJ
yqZD5IV+KDB2hiFZpDXGxZaR1LHKF17bvsH+SPeY2+9vMNE1Yd1vvBdpjcLOIS8P5eR/jFb/DNkt
w5fc4PXO0qkW1/e47ajGcsBFEIqTShioZM2+85etFtcH65oVs99gWCIgnH8veXa1G2yQgup4HxOa
JVnlS0GKexyCGZBwWHlYI/rAcc6oOnJoOn5c4FLcNx+mwZRt1oVK2Vk3yD1kYdiJFJp+8DCIjt0u
+ebbUFWwLbLcLlwHvWAP46EAr6xanaSlJg8w3ThScDx6q7WtDsZR2BcHzILQov84zH+vtSHpqVl1
VPJUVrbWSjPME5FVpWOTJ3nLHnNrH93DVslTdsgiuuVem04wKmqy4VNUlrvOebZabs+KYYnEiDFK
qjWKo2BeTyMEbwxbFV1cFPxKpxwHPuHFvVBcsLdIRGGfasfUrbrmb7+/mR56uMXLjbg4pPrDsY9u
V8VBMtI9SsIYlP4NB2+adzjE9VHX0qS9+OSEqKl9kqYBo4GSag6yybmvRUSalPExKXNkDydTdYCu
aQWlMKdesGjBYF2EbuyN3WnNTZcHungrKO3kFoK6GrGU1MFTE/iHTJIXIStDxkT35gpK/WZyc6dd
mxRhTxipTlDhNAxETdMqYUrIfHbqHl058Wfflycx7xwkKlsqiwZ/tmq/TcOygn8bm7+3QorYXo06
3+/naG21wL5j5ep0vtukkfOFti/wvYur/Isb/FzKn/eXEU2/qpyp0KEsCOCql44SZRgZ0rSTPG3Z
aFhidR+gwLRiVT77KJZIeZXWBY+z/NfUPFjeS+8a9s6ara1KmwrsoGB+jzFf0Gc4Wg3WAwue2fqx
cBInMNXo6caQsn8eQTBqugGLretU32oUKcV9zn/s6wEFtJ6HS+gtuI3PmaFwtL36BTl023rc17wC
3HFp2Tiu6GB3ro7Owh9q4iZWORru53UdrACXRmJwZI30PgzjTo7FzzOIcRWjabgVP3wHMu+7PkNl
TlnrLOyJwoSob8t4zss4gsNJ6O48/aqcqcJeodcPT4B0cX7l63NDv9XrGNuDyQhQAzOVMOW1tLPL
Da9vtR9qHwWGP/1836laNQdpXNselxVNe+6Xqvlir09i/HQ/6Jq9k8qU4tHSLn7j463nr4772Mgf
Q9PDD2Df3KNW2PvE9SCOgaA3ziOhXysnGU2qxRrAugpga+nWGQswK1jNa3ZzxO1N96G6nlTgmhe0
5NDhkamU7UPgz6fZsj+5gXy+H3Jd8wpcc8sNOJNZmza2f6R+caAVv442O99vXtejClxDt53D2muL
NJccFRYEUPWfW1kltpUn9x+hCb3KlBpxVh8a4oNmMCxnx8u/dZXYNx5VptQ6En8b3BFbp+Zlrh6E
9GI5HJj4tu/Nb3Pcm01fNpeVXZK+SAOU2fuXBf8Rj1HfSJMShqZzVa5UVEwirHF6utYbgc9xZttx
trn/Wnw2iY/qnnD7/c0nWA64XpmkPPXa8slnv8uFXJ1u33WrrdbZswYOjhNB/J3CjaVVH8J5b2gU
wM4c2ZDCAaw2O7hYbXGk6xQ7nukW+n8Xn++c9dUqe2kHs8dLrOBs8BIp2lMg/rIqkbQDiyGKi0f5
jxa78jYzLIy6nlCADA1LjwelzdNWsFOHOiOWjYn06PH+WNWlxFT2VOMExTJIwSEj96lzf1WRe6za
8Sg39hBN4kNTBrFfBV8gQXRs69WAbc30ofKqGCSEtmEceRrw8LfrYsvSnX3bFbEDwZv7H6aZPtQi
/G6as2C7za+TyxLuRK+2n5uuMXRtKwCPxnZtkcHlac6jQzEvv4KN7luFVXIVCyccnRmqXV2UDI4R
O87OlnhldbofFc1oUqlVYCxX7uK6mDkwmmabXCzccDaeiYmja/4WsDfTRh6WRYMr8ew622vS9sFV
yv7My83w9rq4K+C2NmeATE3L0yqPg+ULZA/uR0XXrrIWr1UU9KXfSJS03ipnCVTlYNln4ofqWlcQ
DBPDKZIV3rqh62vNRJF4fDMZc+mQpCzEm7eMCwOfJLWQkR9QbEpwYH8k876tlUqtCoWTbd1ayjTa
ShTyhGMyrdMTWSZ/335cdRAhdRWGtEL+RTTzGXKfCbRjP0dRZ1jp3x2Q1FYJGkPhjW2/beK1Fz+j
9tpBqrerv98fNe8eWdD2rUveDPY5dydHZKV/gZZq/ylCFvuwUgn7u65K/JbMR3cJTZq3uu+4/f7m
WV1H2mqbbPEayM/53MaiPJWFQS5T9x0KaDmpJPe5K15X/m8On27+IWDPeXZ2hvZwP1Lvnq0RKQW3
8xzSoWlmPGGaH6nIrlVIkpxMJ7v1f1C3T2afXu4/6l2w4VEKlIfBb70+Yt41HODvlHsJWU079gix
/mPpR9MKjqM1XLMh5MVrkQUgERUJaax/F2p/GNz547SQg9/lx1Z4X+5/ia7LFWR7NmSUVnsRr6Iv
Tg7f4KmIbFkx7wEepSqNA/e0IyguCNQ4uQkt14M12knJij1TNZq/DYU3A7aeBd3KjIjXqv5R4rIN
xA7Di78746FlZfHl5TD2dUnYa0/T2Us8B/d23pPsDWh4P+xUtTmQtJ/tdis8WDOK74FbxWIoT+3i
GSguurdXgEwz1yNQTypeqWy+QObg05wvl6n9zZgpk6J7ggLnKeLVPPqY8lbLi0NyXaHvP9lIQO9J
9yP+CpidjXIoUKD9Bbfvw7gd3emv+yP+fexSla8RWJsnh9nzrr5PvxWDsx0iYu8qvMFrK+jlEvqB
w9oUr62/JCQaT3yXwH+AphWkojiIu92MsT4PZSq31BvWhyoz7E0041GlaixrbmXF6HvX1h+fRup+
DBrvo4t8wa6Yq3SNUSxOvlatd3WW3v4cFXN/pv3af7vfumYsqkwNNmeo4oY9+mvhEuxmD3PrxjT6
2puk8nXBuT33zSxD8pLVzBm961DW7ECsgCS148OEel75nvtjKFMpgJ0oHzkKHrHKTyXssJpD7wdu
vI3tgc/RHudDjCBV4wZMrq0vo9lDCcs8fq1t5n2eRWvimGtwpbI2/DIIQ8+u/CupLHloGJjCMgoM
C+77qyJV2RpjHQx25cnmAcntw+z9w8ovBUxKrcE5RpkTj3DSaL/eH0263lYgvIw5vFwJRtNI4VbK
XmpZxVFpmJh1jSsgdjOYOixk8q/YrcPJlX8pm5/UCw1Ren+PRf+gaBAhIaSA/RsJ+sPWFM+144GJ
YMe0adLOg5L7/RBpulrla0yi43Xe9/6FM0cmm9Xk59CTJlHN2+L95w6IqpSNnIx9iXSoeA2Hx7xw
4j77AjGj2ImOS/Yl47vYaZQGCqrHprJaePZg1hBZXHvk0R6DPVkBNK2gmYoNu+is9q7FWP5snYAl
ZFvYcV/wlZXX7bcBS0zfPCzMmeOp2H51br+zY5VVt8nWFaoBzL9yWN9usTVv7aEWIduV8ENglH2z
XS3cnyBPBT7d6iVRbtePclnoccIA3Rl7Bb7YkkR9ZmF5R3Wtk0gyBEOMXIHrGDaGOowpCJ5uKr4V
MksoG7MuUQ7hCchfLWC01BP0r3qTopcGBCpRAxK1fstsiUjVwWmVRRAz4SY8LC4lspkbesQuTYYM
mklJZW2QGoqknWz9a8D77pCj6Gsri/qD4xa1YdrTrNAqeaPrnTaaOzwBTzlXs4iXLvpR5OXRCp3k
Pix0H6HA2endaMGa6V2DAIyWzp4vG+47rnWWzf/ef4Jm1lMlcGy7zXGSBDhWKa0YAnfVZbPaXSIs
lKocDgmHnmXqPffKIXl/mCAO8pS7lukmRffuCrAhfJ/Jwg/CF8v7NYeQ5otMQme6lhVI44LDl13P
rZeSzcnqL5eVm1gcuqYVKKOqrMbtT92+4objx+Y7z20hft/vS91oUVDsl9Jz5Yy3Hgs7JVl5lsEp
dDPTEqZpXmVxjFMQZbTYfBRQSufak5tlRYdUftc5phJQTXBUOkdfE6tsIJR4jSBGljTT6Ntni27j
fL0fIQ1kVTKH58shRyUDTgQrTYIpeHUzK49zP4jzCTuK+w/RzHIqn0NmtluGNrZDUVO+5qATZ1Z1
mH2Iaft+0DwhtSWSaKpzA/tC1y23399s5N2qnzw+C+sFBtcHv8CjZv9gGeW9dM3fuupN8xmqj+zV
zv0rDCO7w9pO7LrANxKVMfD9vR8wXa8rOGbhglNCI62XtUeCt82StTSlanRNK0Dm5Vo0/or9u513
ryPrIDkOv6Jk33srUK4zkK39orFeWA81uBEy7Afp7jIxxMHGU9C8YLs1hg227FseYtMyJbI0US00
UVGZHN5WdluQI+CF54LoLk6dvXPGV1kcEXRr27wZMAcx5yW3cclTTjBEvh9wzVhUKRx8Gx1/GTDU
+WZ/K0JRXXoHB5kb1dcwFDUbIZXJ0Q5NTZa1Z688+rEUR1QyVE5/u+EWJoq+ZgpSCR02FII71mHQ
VB149MT+QcIRY8dGPRJ/vh8m3Ufcuv0NZKXlz8L3B/ba8jLxI+hYPVjQo3QhssP2TToqucN2FwYV
BoygEJdgoRVe6ZRf3Sbcl0lURXDKJZrC0O6sF0ybR88eEs+eYo/s8R8BtFQTBa8Ca8kfMUhLl8Ve
WP9gyxAXcjC8vQ5eCnIn0M4FDSv5kJNZzLGXD659GrMlMHlHa3Cg8jtC6ovW9QOBcuKPqx8v5dfA
pEmsWbxUfse8wBxwxgr1YFX9mQwfI95hV9gfIYrGvQG/fto1RlVJnLwavd7uWsCg+sq7Q7Q+tpAX
jOznuan2nftUqgdHebFTE2xtGfKlF38juPosPGqyStMAWZXFaeYc90oEnRCQPM78v7bphEKGY5gZ
jheaUaQyPdypHUMCGcOXyiPJypsHVk6X+8HXNa0suM6Uh1B9YMHVYnQ4jtQbX3g0mKYf3ehU1lw4
KQQ436FrQwfZsqJIIrombrhLRI9SVRanYZnsx+E2u3nDsWmWOBd71E3QsoJbOUSN40Fs5xUlxpDX
Lb7XQ/B1V8RV1kaxls6QVdjYels+tHHog+14yOd8MiQINDFXKRutNzoy3Lz8tR28ixfiXmcIHzi8
2O6//vtUF0pVXRyIdDqbY4UdrgC+MNGigiOp5mc6/j/mDhxRUC5yyVAw3cMg8/4zNauYSucoCkgz
i9nJXzcLpOX5YpWfye1f0TNnhkdoIKxSOtqwm8M2GINrVKzthyzkc0JyUVyaMMrjrnB/7/sSZT3O
aDhm5Vz0r428evmZyNdmfu2LIwHx6f4TNIBWpXOmTLKedZv1QuWLVWyHZp8GBzpeAbMch3kYm759
7bIpATYeYVm4bxayle0zQbk6IgBMVG3wHBAyxMRxDHjQBUSB8hLd5jOG8cra6eAKcV0Dk3OCBmoq
r8MNYfy7bIhIZRenkHknnlvx5FuGqGjGpMrqGCe7q3DV6V/oiMLiKX8SVf+tabs6nhk3LL6a6KjK
Odk4zf08LtZLNNBYelYC4QDDTKGLzu2z3uw9xRAwCU2M9hXn+IPniIPfhAdckBma17357bFvmrd5
i7tNV7avorK+t5b7UIWZiU+ji/ztmW/a5hXZIpym29eMNPEswD3v07L8sE6/7oNUFxrnv+03wRgW
BdjWr9bYHEVPEmqJT6xYDLkNXfMKUm2/l9QiWf6aVT+88ReV3xv2c9+bq0gdPdt3IjRt0wtZraPL
T1SaFIl1a4sqlONz8Lm9puAPbD211/GcH6tD7h6Xo0jKz+X5/idoOleVyrG6uvU3P7JesiKLre4M
qcoDvNnC2XDXqYm+KpYzZsVAmJxA2xtRIAj/mbhuu9uq2JnkAHVPuK2Tb4ZnNA4tsSwnuHJ3PE71
fMy99XPlz4YZUxcgBbhBPjZ0ymAeEYTzA/faC8qXkxoFbMSnhj7QgJfcvuzNF8CvsrTqQo6vDaEH
O2uP82DCrq5pBbsTyqHLhS3BlRFffIBxiBtbJB8MW3Fd6BXkrtGQe8hM8odADDmsy+3uOHkOjaso
svdRQ1TylWhLyLxWkCWpo+FQON0lJKY0ue7tFfTCCxMWq1MEW5BleWk3vzkEtthwD++ZEni6Jyir
bVVWgkLIFwhuyTeLrfBCKj8E3h7TvYASlW+F+0a4IucY+Rlu7U4uHJeeusbOv92fGd5/eaLSrQjd
UCJbhzgM2bYDPxOUfa11+VlGs4mz/z60iEq7WoTsuIPcL5Tk/GNeL8fZokVcd/QyrOEeg+dbkBT8
Fk7WhGjOu7CSiWToBL/ANtxE4HsfX0SV0em3CFcLcK+5+N7071qR9eJUTB7v94CucQW82zBNfS4y
7zJPSCw3rjUdwsZkmKlrXMWu75ZLkA/W1Y6+Ts7H2WQ/pWtXWW67aXOzgDjWtau7dPW2i73tWkqI
SrfCTLwNPUzqrmV23qafEDhswn/vR1o3EhWgZo5rkTJEMHL6obO/jT2JOf3CqElwVxMUlXEVunkk
pwZeIFXYxpI4B9xd7jriQJX2v4uHH/RDuBRw7hkZO4wbOXb9aBh/mhlApVrl09z4HV9hCmR/Fp2M
nb+J9df9gOsCoqASvivtYIk2T3vK4yUMz72sDCvG++djorKrNtDi5RpK+NHYj3n2nUAhvx8gu93E
SJEbgq57xu2z3qzYuTPXcEoc/ctc+Ou1X50FaToyJWXplCdeiOHqj5tpg6OLlYJUK1gzVKuiGxav
OsMvrkcZt5F/o2tchSujPaTLbn3c/iu5fYScRnK/i9+va6LkD2UcXzDHCyWCxH9NVto2p6Ci8Vg2
SRaJC+uerLKOa8szHBB1X6JgGBoXEcp9+j615HBlbn7suSH/pcHBH0yrClSrcuzzdC4+O1GYOvlz
0HS79lBEpVdlsIdtZS6gNOtOsUW7g4uzZ9XussaiROVXLY2cBBXo39rO+5iOf0lf/tNLU6ZIE3SV
V1VX3VKUFOSwqtx+bF7/IoLScJWia/rWG28wVnZ9CY1TTBFd8M8wj9/ZZko6amZ7VQEnrPrBhvcK
ZOdLlAyzh2z+yxUvxNu1nSeq/E1XRu1sY198dRd+wDbq1PDCsATqYqKg1XXKCilH4V8sDjfhYolm
aDu0hule17iyHx46K/P7FdYWnbA+59lwcGZ/Z0gUbFoYJ9BLAoL6WZw3On8SzbavaZU7lc1Bxnjb
5amXBXYazuMQl9VqsnfRTPQqW2pplrbyKYZKZ7NDTT9l4pusSdw2X4vwdH+e1IxGlS7lim7xMC3c
3LCQ12o+hOyhyT/Ui+H8qulV1StsjIp6sEOQjR3Lrx58JnBbOFftFhqWQt3rKzDtIp9y6tTWlToF
0tFHy/64kQ+5adOne/3b729mgc33QOpqhzy1S3YuFv6Ztr0BTLq+VdbVCLc9TJQMTY/VZ7dDJrEc
5BYPFgyCGN3ay0za0DDL6z5DBS63utkJJgCA5EkpIffk/n1/+GgWJ19BLSW8KnzQda5iyU7F9hnC
xIeBm/IHut5VgJttjGxwssvTehsOTQCFszyuxW/HJOireXuVO9WFmZcXoWVdHflcFcXBkb+60XSd
rQm6ypqCXzN0a5fSwmYMk+TqeFuc9823+3HXNX4bVW8GZk/sNgrgSnbNcvppzKOnIDcVOumCcuuM
N03DWzVfrAny564jnkAbiZ2xRVmzSfBD9+a3x75pHqWXziqdIri0Yfhc+nD7dqJKnPaF5fbQN42T
CcmCcF3Cy8LCv+ntyBOQdjKgSBcYBbGir0GIxi1tersHQJFnHLQ2hEy34753V0AqrAxajnYdXIQo
H12UsZ/YMDk7A6Pg1A3LtbZGDEYHV8u1vcYo+jAsgbqwKCCdnF4KK0SHRnKoTu7kQxm1jeA/a7nJ
/chopgGVGNU1E5ZZcKCvPvOq2NuKOM/FQyuCp7beVQFPicqQKspF2puLAAXed+6ilHw11ZNo4qPS
o9Yax+KKN3AxWukjH6ybNPaZz6YKdQ2eVG7UIuus80iOvAS1ceGFisom3HV3AdGZ/6JJEld2AcUk
I3Lrr7mSQWxvbI0nObqH+z17SxP8WX9BVKGbyO8Egx4SDpe8PFjd165/csVz6Zxt99JTUxJO1wMK
cEcxTSwM8R02iS5ZVJzL29+FCQC6HlCBK9oFFrToASi4Y5dmnauVG7Cl2SSolKjSsaJZ8gqZIZ8f
PPcwZl9o9KnMn0lvmNR0L6+gt5JZyaMZ4h4w7zkXefsYtCYfBE3YVT6UcGUTBgSQWsP5SDYRN4ON
O3DT1k8TG5UTVbkQ1hoGbI634jEnh6D+y+0+EvZol5/vD05NaFQy1Dh4UVAxPOA24zjTGG+lKbeq
y06oLCgHVbk5jIr9yxBkcTc9eX31EvIQlkyfqP2QEVyFse5Y2cSwT9b1hQJlG/bdZVhhIGVDkz9C
8sWOGcnwhKYeDGNVM0urzCicU5y8JHMGWZ0FhmTWMey6x8pnBxRwGQar7hEKkGUz2duQwcgbPMEj
W8WFTPXPKYrikTeG/J0uUAqYRypziGVWwYUXKPJ2QbSAbWe3QOS4M+ms675CWYsxV1u2CLfsGrXY
RGQ+Dl+u73Une8nqhzIoLEOH6D5FhbaoxLjNPZxUyLUJnrfmHPG/70ND07RKnHKLwpOLRJR8MZ/8
Yk1h7XiJUBFzv3kN8lTeFPFHIaDOB6PO/pTT0xYe///b9UPXViLCkHmp63Vyz621HXwyfvB7k6PS
e7MRmlb5J4MdUb9bZuuxrpffFXSmYF79EIr5n27A9ZXgya4vUHkokN522DDO7jmv+dWK1mO9x3X7
9gG3D3uzdabuYPf2NLpnfyqgHGYd2BQmy2IZQv/eiLk1fwPDm+bZSHpaNZV7rtw+Xfh2LjdxpIE0
xEXX/O33N82PFIUilVW753XIkgWeOKtzdEyj/b3heHv32+9vGq/4OuLqnbtnz1mSOf+9oCDifne+
t/+5taxMaFkv+bouq/U4VjzA/Sw5hcH8MEMPtJujQ8jpDw6BrPvP0n2FMrM1GW1KHKZhiCPWWBQk
aYo9Yi63z1BmtNAa+3ENMCpZHV4GKlHsEr7WUWSIku7NFdgOdjE1WV1Zj2U+9VebN9Nlipp9jasU
lLqUXVmHmBOGAPnMLr+pq7HCkEXW9K/KPwnqIHM3a7Me6VAfGTvb619LzWIO/yCQNDf69X7XaiYf
VRTIJRGqNLuGfcjox4BvL2IsiwS6nf/H2ZU0x40zy1+ECBLcr2x2t9SSbEuWPbYvDM/YBrgA3Bfw
17/knPRhhEa8PnVEH0CyUFVYKivzay9Edwq6aLVsIwwzoTMEzT1dGWUzeRRJS9I1Uc6xYMF4uP4Z
hiDWkSiUU0JL5uSP4NZcjqocIFpQqgzI5RvWFfips3/W20AeHfTEU5U/BgDplEF9oIXzcv3dTVOg
RXLYLetIF86eXHD1nCSRH4camR+arwtodOLwY7DY1CRNZtICeYn7OuwKgUmYF5GqYCkP9US/0LC1
QSNMT9DiuXfCvhxly55AksVw4P7jcFWmc2RjnjaNrwU0aja9MzLcM9PGI6eCMbTcNyQ4glNHWTz1
/fnwdHSKWshWtyBYeMJdf5XWoZdySi8sCO4Yyk+c23q03/8U1N/+16WcapI56/CcZfPOsSuzqWo+
Ut9ySWwaXVuUB7KAXVmV7Gmt3b8k809x4mI/fYscWxh7Ojql971gaNEq9+iEZZxuCa/RXOL9xs7J
ttc1fcD+/5uI88HGN+83uE/V4n50o19hsn7zIZp7S9B5usQTtNvngoNJ+2nH13dddyF1fF+r4b7P
k5+OtcHt/azn6QRBYMvdnH5ufHTuLpnvzAeHyptSnqczBHmoTfmT02GCSfEp3vpTzr1zsKnX6wZ6
76ixT7AWyN4uldl5CLQRF+ho35TjAwPaKQcf4PUHmOZXi2S3XbpcoB3gKREjO/iyoilo9u94W5+v
P+D9FdT7D3YlXxeIOfvksQCrVxuAnInFz3KJHzqfQdZmOQ2brcvQMM06lkUmdANxSYhtBlSGAR24
cyMbi4lhHnQsS4A7nLj0A/IIKtcT2iUfXH89lEVzkp1N6dYwE7G2wc77xe+8xfHPkYSUCvW6BSpS
3XyM3PGWVnN4k45tcSFDQBvl+WcSgotuU0uYhcv4bWTElrVNH6Et0FOEikzhBv5ZNvn3zcfdiAPi
zVTy8s91dzJNhLZMNzgaAKeBiUhabMH6wyIfoaqUjjY6XZMPaWuzvw28HJlHHr1iWLHLLsipY94t
DNL7BGjhLEonn8iM7SRR+Wc+04+isVWrTJbXArkMijLfEqw0XVGWMAsPDm7ZrhnNE1soG2yvA1lw
iT+vanXIYxOsIgOG4C5atyOB8Oq56Gzcj4YJ0AEtQdKsQ7IiXyhWf2AsOnTuLfe8sP5/wCzFPPgh
cyEmv7UXVToPffL1uleaXnq32JtVcoQgbQc+DvLoh+QrdcG+MgISeFuK1hmCvGrpOCNh9IC18vOU
9z+biKXD0t5Q4d+tooVs17KC9q7DniIlXzxv+jXX7st1s5gcRgvWAXSUoi0RrEs8HPyyvweYIIN2
1+dkIH+uP8Lg9jpL0Fj6dTFMePtgRkB9Ymgrn/Pft42tRStIDnrBcuSCEPRnWdl2z/02Fh/ctbTd
sJv8RgvaFrQ2UaJwfUArnpySOU+eQj++qX8NU6uDW0gTDTODbuyjyx4nNnwt5urv66YxvLgObIGs
29SJErdl7ugl2Sbq8WPJaZjdNrq2a268rVmmAeFEoP5+6fOivie+xLn7+vAJolIvWu1m0aI1nFmk
Fll4Z9EXBwe4OTae8ig/z1zcV9uaJsU/heNYTgAmS+2O+yY1sHyuu3LDw7bVu9TT/K2NbuG93L9j
f+SboSF9uABvJdhTWA4PJQicPTFaZsAQVrqU01Cr2g+GkjzGYX2uo5e5mP9qh+Hu+gSYbEL/98Xr
Vap5HArcmnnD807RfUKL8G1Xcp6OaBkJ6CPjgtFz4NS/lEuzeFiyeHFeuyQHiTY95w61lDNMVtLC
t0Atoxej3z/inJeG6+tSAGe/Pt9kJB3bksMkTcR974wza/GnChgg1KG3Ccvw7/aHwXt0eMu48aVQ
LOwffT5mQLccRNeeGPng0i/uWj07PE7nBRcguJTwbf2jhgVBJwqSc91K8HTQs6or9nPG/uRh9FY0
FfHqF7pUbyGv3D9NC3DlEyG9pYke+KDUGVdenUixeWGWdcHgvoEW0vmwJn3kx9GDikn4Qbhie9jA
uvz5+rybbKRFtQAf70rW2DsTxT4Xw9eoio9RDXpDZjPPu8XL3T7auhxQqZaY0Plx9Mu0lPOhmF/m
8UE0X4APOIy4Xg7J3zL/df2DTObSoj0JUWlqys5/XOvmJKA1WgydpdhnuCQK9BW6TWpvmYj/2IKS
ESL3lbcckuLQMz/bVhsmyXCC1RmDKjZOEanxkIr0D6i7Bm2fKjl9a+cvTnXwpG/JJobn6CiZ1sct
VL4t/qM/+mgd/hGv6ki6OQsgeen38tDJWwR/Mf86VqashxLN4S50j1YSpWiLa1Of2brWDKurDpeJ
F7W53ur4j83yI+rF3eZvx1h4B042bEI+KPolKYbjddcyxIqOnYlLp+3byQset4CnUSkPjSyzrr0U
N5tKi/VwpSwJQLp0rorx2E19d3C9SGXXX98QGTp6po6CKMCRPHiMSfU8ofMGV7R0sOxyTO6kBbkv
naLe+iiAzo86jH5zEGP8i28bmt9/M+Y8bTI43PYZWoC37lTJdVD+49YXdSqHVR3kVtguLUzfocW4
75I4X8DW+OguTSbCk8e/t6FzGoNvHvs4CVth1uRK2lqebBKCABTIpTYf06ShpxYcKGj3u299G0/8
7jPv7Dt1PI3LIJbms5yeHc+BNM+XoEwOiv68aRJ0NA0k3ophLGKEQl8ei113aSrn19vG1vbjm2hC
J3YQZj4FjNSjbDyznoQW9zGZRVutuResEguRd17En3r5ivpUytQ/t725Fr7eFExNLBG+ib9mblSn
8TpaalEGh9HhMkujxDwCCXKG5ulplE3aLfXHAGgHnF1O19/etFB7Wgy38QYIyIRJJe4vz/lcj10a
x1nO/6lAKNqsn2VZH4a4taQj0xdpcdwDKd/SMKHnbRg/j8sCCE0JHs1nGhTH6x9kmmotltFdweOa
IAJWYPIPTdN8j+vITde1+3P9AaZdrU42BMpgP1wXFj76/pIN60/hPnROfBgIh8xKkXbN90p95csz
ODct7mtI4jqUJm8DlPurMHisZ3ArR/1WHANQFlvmxDT6nhXfnPEGv1lpUSXB41T6Bwndom6zYTdN
Q2tRXeXz7C/96p0jn4epL5vfcwgQw/WJMA2++9ib966LZnMmHyW1nnnzA0F7/MtYguny+ugGT9UZ
hpqANO6cOEgZ8hekUSteHPKkSjvXkkxN4+9f9ebt11xAxjjyvPPsQD9wSMclW3jaVbdwqGEDphML
qYVN3VC5eP9kyRJvOhbO39ctY7K7FsPtKv1lKWAZqP2dCk994O58uj60IXh1YqGwXesEVO44kI5N
Ruf81Sm2NKTzjTbXFmCnxb3a1lF4zNZkLl9SLnASLT0A7Ibbrjp1jNfEFGXxmEQPkyLJR8oJlWDt
z92v1w1ksL2O7UIhrVdtBNvjtuQ0jtNpJDaKToND6uAuqL4Ayk0Qq+W4QdoyIllU8m8kCu9YaBPu
Mr3+/uw3Tl8xKAk1DiYg8afzxOhhrmw9IwbXcff/3wwtGMhV2hpX2GW4fRxihOomve/eGn6/zfJa
vIZO59Ctw10JSODAWHJAE3d228jaCpzPDsmnKIBRgDh06+g+qKPjbUNrodpsyzpVwAOeVfnkVMU5
WJy76yObzK0ts1KCFxzdBLjgBOTfjUUK9R1wE9gaIkyOokUqA8PJhG0JQP4F/+aQcUg9auPpMoyt
o7lGN+6raWy8M7wEch0rVGJtYAPT0NpSCvqsuWM9hhbdV7YN2eyWtzmJDt8awpqGjSORdCl5HQrJ
U+nYcJemt9aicsurnEUEWXfrk0yQ6W7wbauoaWgtKiNexWprcDXdoX0xWzqny6AEc77ug/+CK985
7ehYrbYqpn4cV/LYJn6xqbvZS1rJwNYwkfVL2RezO2RcCeLc+SA+qf4OVb+69alQdSg+TEkyiUzM
LUFnQNyKNedgfuJb/bkExmjob7uc12Xg4ngsihyq5L+jxfPCgwpwQZ85k5fbdOYMkajzD9WjWOYO
/GR/tqoq1dcgUpRmsm25/Lq4RXAjSkcXgoucNZiHKOB/VNIMx0KtyxfBgIZkhLJf1+fT5Cxa0Oer
24zLUEV/ekfyU0XW/okKMDbdMjrV0V5Bqbo8IH30B3ARXCGMIjhO46As+fD9d6c6xgvCecm4JCug
cJVX0U9ltWHLJVCBuIVKKYypTkXklu4UowiJB6AF3jvKerkbJJ+z24yjpYC2jPOWJ7yBjsfgFZek
mvrPIOrLT9eH/3cV/m+kUp2FyKd1QaZ17xSN4p9B8dKuywG8D6lbyx88AIEkBH5f0fp9asZvuKFM
E9BgJgNorgKGlBfZugRNs7T//2aTELXdjjH3kSNaVmdTKzPp2gDO719KUh0BRptm9JMFQKq0Kv5S
bQOeNIWbPHZqlwncp3+zgh87x9avZvoSbWVfKEdRYMZmOa052r7EmkWVbez3Mwq6Ev7XSqqYvLrA
8sVAt3dXulEalOc++nrdFXaPes8TtCBHNXrKk5lg8CL+HPkfPVGkgBICJXx9fINhdDBY1zsu0CI5
xg+c7QDJoHQLo+z62O/XAqiO/qoHJ6+2KK94GqPVq1i/FKtzHvpvrGnSKLdJx5i+QDs0q7WWLvH3
p/BRfIEKyCfPlen1LzA4qY4A85wGd45djTp3n1ziGkgG7xiFz9IThxw3P+7vgNguLUyP2r3rTayR
YvZqlGCxUwm4k65DkCa9ewC/pfDzFFC0dOVPy5hb8q9panZjvnkaBdcqlWHNeJpL9ygakca8OkXh
pzIX6JrqLKu54bqM6rJym+sEtUfH8gl8iOfaJ4c+oWlE12NJjzEcTTrQgVv96UH2tibGffP4TsTo
YnMb63PuMFo+xeXwJGt15CT/BzIBAPr6h2YpXllh6/8wfp4W+vXQBY5TFANPPSdM+4icSu9T3Pvp
UKEp2Q1OjeseVtRrXWkDJf7byPLe92kZYRwHx81RMOLp3Dy3/XpCe346kQ9RF55EwnFt1KZJ8JAn
yWFsvw6Bly7lZNlCGtxGx5s5i7+Ea+wrlHYGN/w6OsLLiqQfj/0wqzUdKap9tJkWi5caMquOPCsG
aKwSEeFx4TZ/o05+yVnwKkViuX0wfc7+/5soWGPQD0RLjvE5uO1AHnIQAzvTeD0K4C+ncrXoJJie
o20XCNQ2SmgZ4DnxNnyo1xVq7TuDWfyDoKIYWFW0TM/RckjF11U2rofnKDU/BaiFtqp46nLnaV2g
/OMk5+tp0fQcLXvU26AaImY8pw9a8NOXTYGtCeEflFvVWThU4QeIMNr0AUxP0w78LYnbcQbFxU7B
Lo4eaJCx6bpLwvgiV8BNefF6/asMC4kOXKsnqYa+252buiI4L2iiP0WttFyIGBbySEsVKsGCMSRi
Q9iO+66UJHdgwM44Cca0QUH2+jcYVpFISw7FkvuymyB5kOYNimYTqhNCpVsjD8AmZf3WHfn2TGKb
IqDBZDqcLfcKMOKXTfukvq8MTpdd/wrTsHtqfxOX3kpqALQwbHRUEF6xLOaGbKLzMiXwzWrKCbB8
wGiBDIsXPzi0Hg9b09rWHtOCoAPZZgezTJTvvEDQ4keyRtmQdNnMSJUqXvzNh+LBGfgxdiQkN8v+
RnNpYb/wGCikyXVe+m3xMtaFX9244ZbBTVbb5+jNXPQl7dct8pyXnRQqDYL23oOS/do0Fo81zbUW
3bRrfV4njvMSoNk3jUtaHCa5WRYQw14g1Lb9dJyRyLfSeUl6HCXGdsqaqAA9VCkOSRVvB1ybZZPn
2ORqTN+ixbhbbkLSbXBeGjp03qGkHSiEJogsvF6PC6N7aeEdjAHt4nFxXqDAOKYt6ZbDykogINry
Qz642FJtf5JWkLPrtXPqbraWLMOH6cg3v4Wmq7PM+aPk7HuRqCBFPr7t0ovqsDcqHdpV05I8qgTa
ht64gR93C2wt+6ZX31eVN/7r+LBZFcr8MXJD54xrhvrvvm43C9zJNLq2sjcouLj1uOSPBBo2uORG
/wNbbkPHUx3VFiRo1WQtBm/WTp3LUPTHMHHvr/uS6c33/9/YZSvCpJikwOBh4T4mnfShvyNtVGwm
T9UBbb3q2FC2Q/4Yy+RvT4msD7wn3y++elHymYbqOZ/KF7CZfFlpbXMkQ6oKtGgPQ14lFfXyx1l5
F7qrrpIcPXhr8vs2k2nh3RCPLKvXB3+xvAMuaFKfC0Dpn68PbkhVOqZNorduAHEM+9xW+PnSQoY7
Oa0sDxQqHMXY8i9+6+yyfkFF3PWA7v91+HT90Qa76WVEp6/nZXPz4GVir+PGTq78M4rG4memwbWU
tQztInjQhC8zKzMUK08yCdIZt+bX393gxnoBsYsJnwuPhy8TsLIi55eS33L7FXn0PxU+N4klWfLk
Phi6rJrcD2yZbzDKPrSWNoo65stScvCV0OncsDjzBnEco5u0CTH8PhdvYltE7by2ououfu0ek1I+
LlbdwPfsvb+5ljZmfy6xI/DFpeHDAxrLsnWyQVHe2yHvQ2s7AS8v3YBGeGscYzK/ryuIQdYZQTqt
XWY5iZleX0sRq5JujggWF29qnJSE9VPONksYmcbW0sMy0hFiKrO8UFCJQhjjLlxtiLv3gmg3jRZE
EHJtQaU2yYuzydSdi9SJ/w59yynYMLhe4Js7BaaPIhQX6f3mSqWVaECia2OBe+/0hlfX+RpqAg4R
iAK0lxwLZKC6Js2FOqnZzYgkZ/Sp55btvcH8eskvcmlLvRFTG5fys6whbOVYqWhMY2vxWjLhLBHF
1Abzt9wlpyp3Lfnr3YVyt48Wq2sDfvMwjCsw6QJsChJghWv2SI1pxV7quDyo+QylwkMhe4udTNO9
f+Ob5NCGYlqrYJEX2T3L4YG2z31wWwToxbvGyeU6Bry7LH1/EHw6tKAo+//n+d1MWuB22xaHguGt
d2g0tkP3ks2WPZwh7+iluoXVdb4SpDQaPDTVOXGLg6qf+/H7bW+uxS7UB2u0ncIvG1KfkTGP4WxJ
Zu+/uKuX6MooHnI/R+D6dfNrYs8zCcs0GU7ctky97/ZY7/7XVVYUFp2pyNsLZMLPBboE1zmwJB3T
0Nq2vFnLqeTY0l6WYKW/6r4a7qKyzf+6bvP3fdzVWRhkgkN4vicd6XT30VZ+nLs+Y1PxctvwWsx6
suhdEYv83h3KY07WuwJ0ycq9ScfGc3UOhoERt1kCmd/3u6bbyu+AkkhJZCvLmNxGW2cBcqEbtPPa
y1g70JxNzq3ffvHRE87Hm3S08AVatNaLU/WJk7SXZAV9t3BmfqCq+RyJ9ZYKbIQnaIstg7A8EU0k
LkER3M9RfF6Dz9cn1+SZWryGrA5wmR+3F0iebqlcyupQBcVkyWMGz9TrbR6l4OwCqvPSB9NjJ/9x
sQVxN1s/uGl0LWCbRIhtjDwBvXrxOx+j70Du/VoWaQla0/Ba0OZbM0wbjdoLYCpZkXeHPBqPo7ql
Zo851att7ZiXORoJ5GVCxb4HblsE0Y1m1yJ2jWbeTBWSMMhYjhGLzn48ffLpaDm8GUIq1tbUkrWD
2Hos4nyOUCd3oN30hI6bQ9FanNJkeS1mGwEKlhK8OPcbFMVYr7JybjPc9B6v+7zp/bV49QuPjX0c
IF/GTpHiGJX1NW5eBa7J4tLyjN0H9brVPrtaxIYQnF2nIYGNdi3G6h+5KFRV/2rpq8svW2UjHzN9
iha+ZdJRp5L4lER8nNFEn8b9Hwgp/qij/nSTsfQiWJfTtu33ZbdKPsRVtgxNOnZffYDuro9vSEB6
1UtUYzgyZ18aw/FEBg4W39by6qahtQAO8jwKh4WCa4F8yH1+bB0bFNk08j4db3aVFeYWInFYVAL3
E8492UCExW9MI+8h8WZkaNSjYX6ru0ssPy+gFZjD2bJd3Ud4xyN1noV+yuOiBA3hBYTMxyFcHwr0
qvkltSQF0/B6zDbcXfNuwVmTexDGUVs4AMGxDEO6LSH9dpOzhJp1vK0N2njGodkFo24LflU+Jcfr
QxsiSa+Hcd6KCWUqcZlZByQ/Lx4q2XyLV57FzmbpsDRNrpYUaEGbevDy6uI2w1kmzXGubGdm09Ba
Ihi5qINkE6C46EPG/iq4J+VfMc9bK9W24Ql69astaELdXHSXuWk/K3ce0lyxn9eNbxpbW8njhhRF
1cfikgs2ZauzefdFBDDB9dHfbcpBMtZrYbIecDHHO3FZkcFk46EdEWWx5eMyx5CDIAflhoApl4dw
I1kubGyEe5p5J+D06himo/J9DoP58tMmToJHqZAfm+JI2U3qafiw3Z5vskUVbURVA6svRceOYSez
oVKWeHD31fC919cCmhUuieRuNO64j4XEdLsfe7AZQ17nEKn6ANjqscfd7CJc0OOpQ50E2fX5MqQS
vY7VsMnx2q3P75ddNxAgVXA6pWy1cUuYnE2PQkYSiIpiXkLQVYTjXhyz0U8ZVv1Qi0KSOHPuxGt+
H5Dp1BY/Gz9IKVaeMJqPq3oNxC01Y3i0XqKKwskjK4GwiRvOXjoB0Xv0l9wmi2WYAL1GVWxlgdPA
kN/P8XYaWnGaQppWlWuZX4OVdBaGpQvcagES5d715+PigpWnTnNHZD77KVSRRpNlSTJMtE7D0Amm
hhwi7ZgNeuACbQJ5bYkOw2qhF6u8ioxrMcGHOram0GW4L1X5cVUQf5ebDW5gmoX9s94GdxlASTqY
83su6bFoJKAm9TFkNko5k3W0+O5xf6W6/QJa+XE6gcpXxL9vil+9MtXSpakqhT1M30xZIMSHeYVg
xTx8vj68yfZa/Oad8nOOw98FpRb2XCb5lDEiJoBLwEHZtklnWTZMBtKCuWOkZXyFm9YiuI9jfum4
zX0MS4NOteCjz3VIaNNdRDemMjkTb7v4Cz2PizqOyZ+b7KSzLFCxxUHUIxk5Q58RHh5Dd8tG9kw8
m76HwUI61QKKnsnmLaDN7H0X5NP5Kw38v66/vGnoffLfOP82g+KJDrLD6bh+ZZPaIPzsL7edOXRd
El8k0ejIHpvsun2ONr9PJzXaUDGGsNVJFYiUoPLt4f1+5By6jf4FYExa+TZdQdPwWtiWslFr1Lfd
ZXXXVEG3uq93KQYbQto0vHY2XqverfIFpgllmaLLKs3JD3JLDwdWLV2NZPX7iSYNsmahRMoT/xIP
o+Va2/TeWrBOUzvROoFZ+viLpD8b/pJIy+bUMLROm+AnHasjH15e+suhSrJi8zCvv677uSGZ6bQJ
vjuAYHVAJmgbnKwnXw7HOScXqSBazaPmfNtT9jz0JpqqrqgkuKLYpWvGfxo+HtTKPjDIbFSxbZNt
WNR1QRIfQKy6HDABnfOMfXRaUT+tp4eqXe7D/KeqLZdyJnvtk/TmS/KFLj3x8ZjN/S3buxKyd1BL
HEZLkcGQdnRShY50rSS7h9bttzDhYGm0MTGbRtbiVjWuwxcHl5Ux0NLsUCaoVqcDH9fX61Ns8lIt
cBtW87hzZ3EJq3k7Dtxp0tLbz4NbzI+3PUJbeJ3cDVbIoZUXGYXID/KBtIBGBzYJBpOFtBBOPFSm
PLCH4lJlv4tbA3cFNcMIJp/rr29wHZ0ooVVg9N56zG1SiMPkt3cbuiXH1Um9sPh6/RGGT9B1R5Ip
cYbBw6o1dDgv+cN5G21Cu6ahtRCeXOWIrXJQt4vrMGXl4By8trwtxdHdZG+iCkdTXm4RnCdYvSx3
J5BUT49D01h2bKZ314K2KxIUSParAxE3z9BopakHIRXLYm5wfLo/9M27454bZfiQiss2lR+2Qnyg
i3MJqua2OxudKmEWcb0u6BO9hEvvHVQTjxkY+m1UkKaX16K2Hns/4RWWW9F+jcY/qn2d5l/XfdE0
tBatRRGtkSIYelnUHR9Expv5YWaOBdRjiiYtWulQFxTUbewy9vRn3q49DrgUDNslcoIaA2bJ94Zl
RUc8FVPj9QsbsT7Kj1WQegXPIu9p7P9xy38AHbnNh3TmBClzMcUz/J+T9QjhrJNLlqM3OredJHRs
Vem6Kpp83I2qjX9YfPe1rtvb9j06tqoMi4WTDstK0PgvubP9COYobUcbJ5zBiXRsFZfB6EQz0ALb
xI8lT7KckTsQ9FqCy+BEOr6q44N01qVEvlxJSgKRVvFHn78M3EY1aMg8OsqqoHO5KbZnHiTNLeru
puXGHee/92Zv8k41BEHsz/6ufD4cvUTc1+VyQCvF6abw/fcu883wPdg3e4djKUmYANN7kLJtfJgj
W5uJaWK18BVlHLmyluwyq/5lBFgxdJPXvrTlNcPE6igrocaIyAqHII6mjGL+7tKPsfzuiVtkA3CS
0HFWwL1KXKZjXiNQnk6BOswKLWjjLW3z+/DaYlvNXjfXjmCXIqmzSITHdVMnSERZtuMGr9RVcMjW
5Kz2sOnPZzDYSAkCYxsAzTCvOsCqcl1vKwMMPVfxXdO+lOVyEt6n6z5peu/9/zc+mdQ+H1AQx/nN
75+gOB1m1djYtERMg2sb5Gnt8ibZQM0ZQOn76E65fxpzYtmBmPxRW2flgGa+SuIMh2z2o+wSkE4y
kRZdfj/UtoO/6QO0BRf0gOOYjFiqpnU6eHX+PMWJ5fVNs6pFq+egARGNj+wSddWYHxVTwAuQRvri
VEIcdrkp5zg6xKqu/ZYGzQznaYfzgGrpDNKvYLaV2N43kKMDrBg0gGKgacn9MMTdb+YwAaIS8O7d
4pyOzoEApSEaN0EoLh1hWwrVkp8NCY+3jb271RvHb+WyoHTUNZdqHT4AbfLY2CjqTTbZZ/zNyGr1
lnYI2+YCctqL08UptgqWXcf7TuPowCrRcEVlsOCWK1wyNcVptP9WNkoo0/BavA5OQNaZT9gz8fjb
EDCVUvopj21cWabhtYhtyqEnrT/3l5ar47SS783yTXnKoqtmGl2L1Y5svC7ntbtIkJYwTl+3zQ+z
hIxxdpvHaBGbA8wzQbNFXMYgLyCCEYQH1o2WbZPBaXRYlQwq6fQCRx60C5fDISS1Mx+Zksx2QWow
j14wnUMvgmJX1V+2uvnIKnEs5PxdRa3lluX9Tb2jV0ZlOK9xuw79hVWXqH6swyfpPxWgk+g/AJxq
2dMbjKRjBbATKya+EeTMBX2htLk0illuEkzm2R/5JmjHeQx9AJh7oG6adPDzBw/Yudgvjtd9xzC8
ziQR1IUXAzaErV+Zg1uQZh5qV4TZED2m4bXNTbvNEJkZoTA61v5LGPPfBbrnVL1Z8rBhcnVcW5CE
lYwchRtksDrK+dNWPov2eW0e+vVZlc/XTWSYXF1JqKqcBXoGG4pX/ZD6uTx5pe1MYhpam1z0+41+
DMrwS+clfQrNM3oSIbuFzw19pDpFRFIlAy+qtr/IZDmovsNtsq34bHpxLWO6iReDmwGGFw07yTI8
VKFtV2kaWkuXLo/CbVE4Bgrcay2K341+dGMu0xLlXCuPBS4OsLIgnzsVDWnlJH9d95IE8fhfCIOj
Y9e8ZgjQ6QdjJ/HPdniKi18duefqR5ijvexCptfrjzEElA5hI+XqQbC36y+0xmo4Lk+V5x/WhN8E
qXd02SCl8hziX0t/CXFIhuQ3OC9fbntxbVtTyRANdzHy2Dqe6+RULA/BetO9hKOLBhWxP7HVLXsg
3ucfYoYCM6+dR4bq+G27Gx3O1hXOgCMD9gde9CX3PgfTT1lajjmm+dR2NmC5jcqKY2hGL6DcH/p7
td62cugoM7kFbbUpWJx7YNMa0ZTVfKqV7bbj/VOOo7MuJH2/0HKCIxIu0wRXEpFfZ2NTo5Bnkzc3
ZAKdcqHqediRHrYRwJ1AKeu+m267UHF0gNlSd4kqdrM3889SdodQ/qhutLuuF9SVii6gasGUxm3q
Tn/4AGURYeNaeNcouGzW0mPReFHX1lhR8ZA2bZpd8aiuK8sVqGl0LUMmtGygDQrwP6IovHTDBq6L
DvSU/9yQBJxYhxIlddeAcXCsccP6PamfWm9OJ2sr37seicH3TcKbnRKdOF/cvWrRd1FWsFdPzb+V
DA8Fs5H0mJ6g7WbKPJx2hxSXpC2PfpSVwdNGnVTWljXEYH0dRFQ3aBWuE9zdDtM/07iVae1YJRJM
Y+8J6I11/EYKEvIci0bYZ1Xwld5E8BzB7vsT34xc4C4iqjj59zAMBbv43ittF5Oml9azoxRzCYLK
+uI1y5A54s6bOppd90XT2NoWZl5Q8pPOiH0GNEe2ZD6wurvlOACLaDHqRCjigECyvpRq6NJgR96S
kFrSuum9tRAVjYqcmsEJcaN6SEh9X3fLbSbRoULevIUBGm3h32gFhJwUaP5vgt47sQ4Qqua+FUUN
92shLh6K4ZgQYVmdDQbRkUGe3y7DEk31JQENGen8c7tNFoMYAv4/miugyyEAGIhLEdXnjn4kW1ps
0VnZ2n5M42tBScpg6Uexj+9eIAoW8STtyNP/kfYly3HrwLJfxAgSHABsyZ7UsiypbevY3iA8kgQ4
gTP49S/bK11cUYzbb3kUxyC6UFUAClmZC9u6l755uoDVryZ7FZpTn4qG4cHy5Nfme++ox0oBfsyz
Gx09sOJTgP7Dy0I0/yBOf5jMS9HpZv68H59rc7fiExhpT0keyjPU6ur0F2MnfG0jQNfGtgK0Yi0l
mcJD6yz9E2OFjNVS3ecO3aJ1WfuAFaR87D23ZfBJkPvuVdvsukg8Vd1NkFxc7K6XkFfr6kWe65oQ
FQ3m5Hd19iSL8bYDgI0RYmHeSHfE8QKNkv7O5NW59YN847q+Eqm+tX8yJ50d6cLsRvkteiq6eg/q
3vq2PPC/UEGuaI3MTHE29cuinvvmllsjjH1d41fG5iVzhiibr23GXUL0CA2J5nSTj9sQIOrwHvfd
64FiKPYuTR9K6AEYzW+cuRWeeDastGEa+5AOwCI2OCW5ZG0eHN6f/dpyWhGaO+CZnaGeeC5ydU/N
fFfx2/Y434pPCXX3vIPc+LkrikSack/Ajn7bpO3IhBZg27czQidr425oPzrc24idlaC3QT/EHytd
14jKQqYAyqMPAyn3gUXjl/envrJb2IifGtIfIm+FPDt0eUSDz4usOpUUDHSp3GxYfu03WCG6RGJI
aRG26GN7CqNn7j235utt07/+rFdxJISZzZDN3ik17q51/8sNIHsuNCqHW0TRcRK1pVK8jAjoQuPc
1VP0EjjsgZHytlCykT9u0CzUSNWduQMNFkje5Kl/m0faqJ9BdstS+HCbvPg4z+muq7YKgGsOYwVo
pudycrJMnXvvJfN3BciV6nTnbNWO14a3otQFvYPPOirPYxBEcdeLIpbROJ50W2fHPhz44X3HWfNJ
K2RH4s88AtnRucynj03AP1HaH4CeuW1pbdgP1C0rtaTY8ua5z88z98I7J6Sf3p/7So600T6tGxDo
AzJ5XrIg9qDaJ7O/74+8YhUb6JOKkoI3EDlS9TQZRLY3Vbeby608uTb8ddFfReugF8qQDNR5yKOL
F/1q0VHcL8/vz33NKtePvhpcVgINrS6s0njVwS3dAwv9l9uGvn7y1dCDoSlefLGaEPKC9+9Z4G2c
XtYsYu2mDnEHDep+ee6gZRcUJJkhO6T7LaHKq2H/VwHZZTbGp1BlRzXNyAnMx3c9aKWaongw4DBV
6U1Py/iEFbChR4nUzQJaEz6/oFzi3TtE3SI8gORrMynhvTSS7jW9I0+6uyZr0EfnlFsQwBWPsUE+
bchTzsJWnfkkVHpIu8FEJfZvQorvNzmODfPhzlgr2g3eqfRnfUpT9M8JN9y6caysro3yIVcYRVeN
3qka/ccrINiv1Y+R3ddFunGWvO7Qb/iPDfSRQ9guoQTbcl6/hGUSTJ+r6YN2n6RzU5MYRBCtqE2j
BRwS0FY/TwNNeuoBhYncr7f47NZMZEVu0MxTr8LOO/mGfc+7H/NSJ3yof6ZiSzpkzYmsCIYGX1PS
FvshB8wz8cAlmuQTuYkmC+axdlu+mIUHkrVnAcx9EeU7XW313q6ZxgrcaMz1MLZS4SUPgtUy7ppn
0h11f+vKWjuswcZH+2WC6f3sxZ3TfepFP4OI33TCoTbWJwVVDZ1G5B2Op9+k79HJO6dqYy95Oy1T
G+njVyHoMHMF9otaJji8xi6IPMSwpUv5ts9QG+ojqQJFAtDHIPAQMai5936Z7t7POGszv672q62q
h+6eBz4yHM+q4JItAtLX4bPQW8WftZlb4TpRZSgTHIVCaJksYX1fyi2Q8du5htpwnwWkIv1UOvJs
+nKvHeeLyusnCpGpmOXFvt1UoFizkBWwdOz5pHMgW3w674gOHrMFzVxLtnHyezusqE2m1JmUsAF8
KicAAO+dMH1kiwBRffuRF+bLbWtsRa7oZzJJ2non49bH0OHPS5EllXBv/AVW4LpmET2KfHgxWIr7
Jq3jcsmfaTbHxWb798oa2ACg1nW6AL1W3kll01/IgjfANn/MxJYi7oqX2gAUN690E0ZIPbOX/jFO
9SMttp5t14a27rIqElnJq6w7Mw8iKdfCjag3npzXhrZCN2qUHL0c9b3eVP/JYSpjUNz/fN9lru9V
/3sjpzbepFeOadJOtOehzXeNCykk2S7HEUDV1nd3mvsnCunC+P2Prf2Q699f5aCp0bIZoUJ2dlnD
9niMBnF+utU/uja4Fb4hSGDQhjZivw0Wcz+A6fU0eOXTbTO3tttKUFNqB+eduWKxmoIDGJD27w+9
khdsQiWvEyHKnw4ABdei8F/hdXED4tR6616+ZhcraqFET/qaLuqsCz3GqRq7u2LQxeH92a+MbiNR
VNTqjFRImoZOaI9kycScG4e+uuwrb4GUOs+DwPVOUbGcy1l/W+ZgAyW5Nms7WHt3VCbzEVH81+wX
z35b//e+PVYSGLVilZOSMpdHxblt7ormP6/Ye7fwVlOgZa6ffGWPjIUZTzuCoZcX6K0+dP0W8cCa
Oa5/fzUyGYomB6cUaqvyWzj5DyE6eW4zhxWUEs3WMu1ZgebNT0J+lN5z1H56f+iVuLERJ2BmmXJQ
0hZnWj/6+aOo0URlUDHLkvfHX1tJazNl7mAm1wsK9P1OkM11f5km2lOvuekGSG28SSYJdiPpq3M9
8a8Ljk4JqI22Wg5W5m4jTioT0SzE8z4KTP1ODm0bpwEHB221hZtb+4AVmyGf+yHsOnUWLkkgo7kb
WJaEyt3dZHsbpqvbchpDguoHcX1ymrNlvB9A7boLwnLrMLPi8zZUV46aT2H9z/6PkHa6n1h/215h
43NH3RA9oAPsHPpZnKN6O3Cy4ZNrk77+/VWgCjVX2bRwQBSm/IlRok5GVM1GNf5tDmOXRlawgppa
QayAVWfH4ffZlZqo+umVUSI8lmSgNQ5JCm3XYce6Dbj0mhdZu2oR6SDkBiX0CLpGU+5MSVOOJ9rf
iEOhNn4JIn9+aQq4qd+OF7De0mRW9W1FS2pzIhFdUVrhrf7cQ5g+xKGvuVPD75sCwMYukUnhwYFm
aM4Fnouw5c71hg9AN984vBW+pdY+6uYE5ZvqfvLuSXoJ89vW1OZA8jHpMRQujhuz3ivuP0Mb/DRz
9vU2w1j7KyDegRP1kzqPY1okQedDDHyaxDmszBbOe2VjsSmQ+mLmfJz+7YYfGrJfMi8OrniALe7Y
lfusDWFifoCuXJqW5yGCSiboUcdPeZUUQx0rGu3eN9M1IbxxrLd1O5YwT1kWalzH1RfIvx4kIYfb
RrZiluKQTXAyw7YLFEMM0Ql/j3rIFn/Q2rytTVeyvF18IbBxBe1eiHqnISJw28Stc3CTM9Dj13hZ
z8hTGfJdPW5Vba5R84axbSSTMiCEgdp9cSbtZSE7w/Ze9zHnD1P7sJQ/3p/9Sqq0IU0OBG8GMNio
89LNRzYHLuRJW3D8sS22gRXL28AmNOLyCd0fWNeG8hOwcF65o4VTbCnVr41vBW6XiaVMGZ54wnz8
Bf6vF6ecbqsoUpv2yPPnumtCZEtwrn6O/PzIh1/CRGrj2vqvKfytBb7+plfb7uwL7B2pR06jW+Tf
W7Bh7FhfFvvJ5G7c8SKDfEamk6Ij30Fm4SWQXB5iUmS/zdQWSTXmwM5q9h2dWFtMv2vWtLbqMYX4
KqOIwnb+7dRFGXMqttotVvJfYEW4dJjvl9DXPS/6riUJB2+kV9+j2/y2Q4xNltS2MmjySgHCmaGN
dynKBG63pZy3Zhgryk3RgALdR2dE38QlphyYZWPaK2axYVD9MtaQ7UJxDW8VfXz9hF/T7wUvjkWY
bWyea9+w9mUSiLBsIpieLwfdFrt52Tfp70X8ej+JrA1vXXtNBcbLsUEMet5Lq099NsVe89SiG+j9
8VeSlA2KcsfQLL6P9reoPhYsTQb5KHm2MfjKytrIKFP6De9IoM5EjM/NaO5JNmxdZ9YMYwV43WFt
KYVLctDQq6kAKUEzH1IodTVTuMVku2YdK2ZNtgzt6AEM1DqiPKnU01CwHvMHBywFGz66ZiMrdNPc
b3Co1upsjEZ2TdEI48d+MTW3fsDan8G2Vagrk9q5wyEvriI+79nc/r3NfezYHSajaN2jEqbua0LA
9YQK83R8f/AV09h4qaLm+TjJGe+J+Ry3VX0KouD0/tBrFycbKyV7iIhVmeOewlEn0MJJxhwKMD1a
Y8OSPogIB4IlT5yyAjPrTT3nLiVWLDuhZB6eeHEg6PUOBdxHFZUbDDgrjmqTJpF+iCgwSAAHCEib
AqdaJLxaVMzzKtu9b7KVgLPBUxUzhWsC3L4VORbD78b7PGQxZFBuyxU2gArkQ4SEOYFxhjCWkFfE
g/VGiK0Zx4pi4oD4A+WJDrSWaj+n7cnrUTjXasOX1tzUiuAWZesJzY7dfRmFlH/pTN+V91FHANZ+
3/JrH7Ai2MsdmZVlBdOAVeB+qdppicFvrn7eNrwVw0Ux06B1JDkFs9cksnbG3VSprT6wlcnb6Cko
mKbD1GBdu1KXMVHyIxnm2xKEDZ7yURECrQD2l5kvMc3oS+UAYn6TVWz41Ni43gJuTjy+1tMfFxXz
U6podlsx22ZK6qhT1Dl0Wk5O3b6M4yxQqIHSzG0zv4bBq6Pv5PQOCihuAeaMBiRGOiF8C6WytpjX
v78aeiSFcqYABo/S6SiD8i5wtlh01oa2gnQCxC6dfZTKq9rdu0J+rsfiy20GIf9z1rTHyw/JC+8E
WVgXnOGNPoxzsAXlX5u4FZ0z+BuASsHEU8NA9VEm41TcltVtyFQGwZrZr3P/LDwXYKPx0Brz2Kly
Y/NembmNmSoodwQFF83ZZMEPpabfoYdOhPdtvpJzbbQUydvO8BxlPDMEO3blbg2cQxjcmBJtuJTi
Ra1x3SWn0A/CC3R9sk/NsAwbr7crW50NlRIgPejrCs9YDQRTeDfuBdUvbno/ztNGH/WaeawYrWvU
BYB39k6hcR5U+2Fa6r+m22qMXaluuNcFfxWmZCajwyPcexQKkoeehUMCll40P3lBA+buJUt4MX3V
03gTXaZLXSt482khpix7/Bwv/VkN0oMCstiI3uvp6I2bvA2bCr0yKNIF546ggRbGuCPebzf/UpVx
upWN15bbimA99yWkKah3ApvOic30UNXsXJOLofnh/WhYizRriwX0LvDGNPBOkIruvqHMBxqQtpjZ
8/vDv+1NkY2fCocuAiPT1ZsGvWuZE3ez9xFom43h37ZPZCOoqKKOG13TEBS6PvpgRRhD95OPlwXS
bL3cvW2gyEZRGegwRl2NAm5VjZAiQafr4xIuW8/Sa/a5/rBX8eDNrmJFir3cyChu0umPGPo9dE82
XmHWhr/+/dXw3QzhSN6jstMPaaLq6tLLAYQX3QaGZ802djQznzrCr65NQDweU3bI1BbCbG1oK271
pHrVliOOCgAuT7s2cnJxdBphftzmmNbO247g6ZkX3Z0XpzugAPCLyOBQ18FG7eUtw0fMtZvR2rku
6wW430tXDpDO6MNPUx6ldzqqoo3A/YeutrPP9RPWnY12MiwnlvFLty8++zt9VEnOY0D1E1SNT9VW
qXXtl1geSkTQeCNuDBfanQLyMc93w5bI7FvRe/0Flnca153QdFnwi1DLfhah3PHJHCJBkyhjInl/
odc+Yvlo7igKTbdWXFKe+OwbtLPiGZ07Xrt7f/w1+1iO2ldDGZXRIC4jOzXZoyxOUff0/tBvxcDV
PpaP9uhhrBbhiwsN95Q/efnGuKuuY20rPRvraS4DzPmQX/zdclIJAL//365j7S2inpcAatGYf3dq
u49Zte06K1a3CzBe2Oehmynn/+CVa9axCzBUTe4wisy5zP+sIw8qkTQGMWri780p2EKirjimXXMB
z3AD0gqsbpmqHQWayqkFGIjb3WS8w/sOtGal66dfpf8FuAo9lKlzqfMsGfv2UOknOjv790dfcU+7
7BKZOiNtyMRFaSc/1QvJ2t1oJN/CV67N3opcpw3RFac1vBTFzWYqTg6Kbazc6jpYG94K3HngOcnx
iv9/cKE1y1iBO05BTqIpoBeIWyWdnx2CTVWgtaGt0EUvSZ5lV6OwfEnoROJl3hLVW3NIK1yXSTIw
VAsYhDjm2GXyEXQQwQe3c/CY7G22sa7Y3a4wkFTnJhty59IHCUiqHZ0wudHGumIcm4e5AeRa4+5S
fovcMHOTwJsZeeBhyW9RKEZGtpmY8azpk3bI2WVAI1U0j4kqbzipXUe2vHFS/gIuiFFcdLUkMkz3
fmMgIbmVbNYsY3kkoz7vZd+xS0PGOwb6+tT1bzS65ZGUlFx0HGkg8/pEBj24Vm8Rf70axfJIZWZl
Bj6LS8NH578UpA30nOJNtNqoj664ol1mmNNm8is06fwfXHFt6OsF+FXqLYIxmtJlEhdXF4l26t2c
E+gR1Lv3c+9KrNpVhqptonSsSnbhrfePEpyhtYCob/nm+fKtyy1sb1cacFJ1SuA4o0suPH/X8LaC
WInO98FQZfHAIA4RSaU2fs6ata5/f2Utd8gIoc7oXbpGdh8VC51HU9fiUtWzuaGucf0918h49Ymm
oqYjTh1dZtE7R5mD2BgAdvUU6PaWt+jrJ6wYTuUsBoYn10vGZpbF/lhqxDDaTW4oul3Ht4K450sY
tpMILo2/7Kjr7YkfxT2jG4uwtuJWIPtOladiSsNLlPHE654BdvvA22AnOxVH/nB533PXltqK6WEO
HDQO8eAS6OYAkq6PphHHcklf3h/+zcBAvxb/n8sMzTAe0AA2KkYdO1V2J2W/J0wdlbfFdfWmnfAJ
K7S7JSdOM83hhTeZ08YGnEanlHvd0W1Heg7xfPPSuKS4JUfha9Y1T/R+0AaArl8ytxdxJqZgnznp
d0PEFhbhzRXBF66mfBUZhKINrSBRcPGH4YSXXkgeDR8Bxd9Y8GuA/a97Koa3YpuwrJukYcGlGt1p
r4JcH4S4RWQ7wuBWVEOMQrHaZOHF+P4xyH5nzP/MJi/G5WZje1uzjhXUUg8D8RrYf2pG9qdwpbfP
pgpgEL8r9EYd5R9hwls2siKbjF7q9O4AUcS0yxPqfqL5Z2dYYlA2at/s/OEc9d+uIAiqo7hU+8L/
3jj7iZgEdfdjT8iuD+Z7d6j3YUqTNADZU/owhFvMff+elt6an5UaIMaU14grcQkN+bP47LvHsg+g
2NtLPEurcrhrIEWeTLp6QSlkn0LrIXFmgAVktJt8/0sTsTsOUosy9A/vh/mbr+TXhbfSiK/Ssu8W
r/nhe+gE2tVzVh+BTTB/O+473xytoF07ZIXzdQbV6B04jvMH4ZXzJorrujJvWMTuLaNZ0ZAAsfk9
Nc0Hr6subjAnDZ0OQR4ewj7ahaRMHDSrL2ORlO28Fzf14OCn231nw0zJMAIx9hPHiVNTgqqRTWwL
V7ISrcxKN3pZcMXosSfGi6GgscXP8MIYqtVbJe2V7GkTHwcuEyBqdvCmiF3gowqmb8QRd2XlxiJs
d5VgG3G79kOstGMaN49KRwi4QUSj4kGP89BKiL70Yf/jfSdc+YTdQ+NATxYdImChjsuIPASNe87S
/94fes2/beJWBv1gxxdQJYtdCvW5nMxFHAZ94kLNR/rTM8iWP6mw9BMAxcFmshFWK8mOWel0KN2y
b2iGPOQGX0VzcDkIFzZOL2QtZKxMWgP81LjdBDqntqjjqZrj6MfY3pPyT9DT8+CDarDcZ/6d536W
5LMvf8q+2jO3SBb3mCmdqPaUpQke0lEM+NHf8lJ/jSYr9faNaeZ6bjGrvP3lTqj1pLfGkpU1oQ1c
yCVXJo25NxwZauNAgifvO8iK7zEr/81FGdTDwtw01i7/2deovdRlv4Xa/IdTeCO92Z14bTOmk8wZ
MAuaexeWQpQZ54MpwrW0k3FU/HL86TD1xb3rp8CjMv1FqHK5g+5XQobynuUVtil+bzx9IfVWN8DK
b7YZpN0lSJeUFBHiLZiX9NDVyPKPrR5Ts+Gja1+wsh+026s88yqRxtTR2U/P1JIkYyBAXPD+sq3G
tXXYmnUoqqoT+A0emg/yOCvR7+T1JmGaHRlz55MCB9EeilV8XxsxJAD0Hd//9tqPs+Ivl34Yqdyl
WcwHKT7jyKe/09TxNmz3j4vlLZ+xIilk2VJnjnGwPFO6a/0OUhffXPKpcf2YQ2hRoREojGKHp/EI
QN77P2olY9lkzjIf/LBrvDaLSZMGMTV+d6j7Tu+Ux9jGov2raL71y6xg80GdO7gLwUcoMNp8cRLf
c5IKTevuiI61so0h0a3ZfMynT6z4HHAVT9DjJX/q4IVzHaNB1s9OTfQl90+gto5RwJghxpQmXvb0
vhlW1tbu0StTyb2ycDHD3qNfaykOs9zci653pzd+vk0LbbAXBayfMLjmT5X51GcsFurRhx3a5oGM
F5pdKogXBF9a2cXaJzGXv9rgK5vObqji2usOWfHy/g+9xslbc7EilHt1QcfZYC71Uu0KKuIpTUKv
uB+3jnYrHmX38gGU7RdBef2CGcp4UnHlu3G99d6+Nv/rV19dttpKe5wPLYKkX+ZPHbn3A5LUcoAC
ypZM39sPGJRHVyd59Y3U13275L7BN0AtX0M1AAj/xEPGpoNEWcIcxvp3AfklM0/JVJ+pqQ/vr86a
7awUs9Q5ocvi4o2tKg9ppuJwBjDi9/uDr/m4lV+0qia378spi9vRn0QcGcb9uMyUv7vtA9Z+ncmy
oDOhPT5A02/SFVFMldjyq7XpW0kk8/zAxzkDo3udjqN52JFwq9/G8//deN8IDLvJL6igxuFMDTtO
Lpua3t1N6IMwLujEUjwR8Lyd2vsUvA/Iz7/Afx94Ae324EoL2HylHPO0Zp74Q7R2q4ztaJv3rvsn
N7RU3gMQUlpn+bHxGwBUv+KlYIqGb2JOazSlNiwLKD8OWTinYbyEZdYtyRRx2T80c7GUNeBnoqN1
kiqvCsEvxLU21VFrp5TZLqqMQ//rRhfVpngJig5v2GhFkVkX15ygS30nvYlkD/6C0lob46mJ46lS
FYzXf5y5l+YDASlPq9Clk9WB3FdimnO+4zNIm8ukop4OTtf/6D6WZCDpoQ9q7jwWYzW40VfmD1V1
505SDu3JHyfg2HJvmcY/M74sv0BWU5hLQLqQ/R08gZ7AIYXQSZT4bds5gMT71QT2OvB04FkwcMik
EydnuTlUShv/fjBOkKl7V0uRLaDD8CQqwe0Sub9VjffLdKfcYPB/eCG2F6SzYJHs2PClV0tMghbY
lqT0fMOPYevmWh2um3eZeDlyvYlrM4wvVPOGnfjAXPFxaWqekjiCYju5y4ZplEcAn1CNj1hhAJkF
wLs3DzVQqfyDXwLu5u0ahwwmmSqPF0NsaFDO3xZnws0jDlsSgAy96EfxocwGmn+XAudYP85FmWbl
oWOjwn3ahRhJd8o16iNfJOg4vP+8qK2XhOUcIE/serkYju5cN8NOtmNR1UnYthHwEA3cqUtjFBUa
lng685zvU+vlXR83uU7LPPbDnpi/nEpHFlA60U1zGEZyVcMNgzocz2gqisYHwLnQT+Ts69KMxcsQ
DRqauXjBWnDe6Bt1cTTcfDpJSaL06wRpaaV3fREVztPoedS7NGk/eAcZ+uEP1gYB3F6STBdxQ0wd
5YnOmFL3RYoDfJeMzMv03stk6sZp7cj+nI49WuwHv1UU1LTD6Hwr0YevQF825cFTEbSzE+x60Rh5
idKh8e6V7johY2iEkuWLDtxc3ItsjtSvljty/LJAmw0NFlxkGj00jjR6vBtA69MmaQtGZoNXhDZq
okTP6Vw8de4S6sOiaCVODqRN51MRRnmfx6R0Bn3pZF3Sv5KLKpivF+Da/dBQn5VerEXaLOBIlXOI
5MlTRNoz4BZ8/DyEdHrsswjtsGEbdYeplnr54/DcLRMi05F8dTvPUTvXjFP4UtKQFz8FD1M5xenY
jG56gkqvKABEmagpkpEwzQFqqtx82gNvmbYAz3N2VeQDijGPNXXn8b9IBQUYSghlBYeoTRF57MFX
hdedzDROl+bawvS7DNpcXqbSU91ONQsNDqLrs+wsmFTBXS4dp/og0twZfqmGOuFJ942cPhcjv7YO
dbx0+n0IlrzykmaRV32bGBmGuyiDmO0xb6oSlaqx6WeGputZnojbKBBft229m0Cs18WuSpuPRlfu
3vjlUB1mnufIe/OiUhPGbHAW70tY+MEoY6/0HdyTrkniC3pPiGdiI0safDJQhIWOCYqfrTl1FbQ4
DwEJy+KLi1/V7F2p0BW4C/Eu2uNQyVJIw3MdpfVvH5Qr7HlWuiDPOjSj/iYYFuoQaLwr7/qhANvD
Xvf+tUro6aIEClGosb8bDFOSxIWaUnHwFofQpzxDuaKMGQRBs7OSflYTtNw2KQliFjbS+TBWECn4
S/oxHEdcKx0gqMGtFu16yOcuj6In/ddIog44xFr7ip/dbsHtAUX26bGbUdKRcU1bZN/jkpqhbo4d
eLJzuRvpApakuAqcdHqYlOO0f7HAjhljj6BoouOmrDscKceMNp2JeVtrFzJ8oWva4kOT80pmB4+Z
hvtHEVHhPrUKL/ceRKcqkwuQUUgT7qDjzHN2anEHaY6zcMiDnw6F0ycRUVXrJkuuXbl3DWDLVTJn
PMS/FJxk9ZQUqfbEp67t+34HTa6FkmTiKFOg9DJ5MoRmXC1bJs7A+YDcKFa9D76hwJkLHyR8fm+8
O6FH1LCCMnP8g8vGfr4rA1eNYheppnSPCGXBx5jP1cj0YRrSJXuYardP0NnufopaMI047hwCXwL8
pfdZYjsLLugwgt5FPIK50DzDDXv97PE2TT/qNArECQCzJgdJRt5V90PeyfxhFPUSHP2Fu4UH9SkJ
1q5cB0tF0K8ijDm3IszysxbgXj1Xy5CW91jXTD7P3mhCnbQiN/1fFlDg7g6Ke9Lf1VODhBdPFNi1
xGSSzlVcNJOo90uFndw/dYU3mPY5EHjgPBe0c7OnjA5iPHgSR4Wfg6z7NE/6SMFmiQ+oLEQZggit
NP9lixY5alezNM+R02u5zyAqWOtpDxVbJh+1xitvjC0LOgNJMaGJ7tfSdWBdN5GQ4mcVGKf84M+S
BI9lqcDDkMzohnDuBKTspNx7ZVqrOs7DElRIICBEFSZO88nXP666NGpOhANu0nZHMqfCWcQruqL9
opxwaIp9w/w8Go5jKpZW75FSWZu4fll1Z+rm3ZgldV+3afXb6/zJ7PQodP9SkBL/R5yNYQEmuSLk
yqlwV0T5ANefumzFVyg/4t8MU4djVYxTRzbKnT+l2TDsla+miOxznfsOmq/CtvjNIEL5o+l9Tk91
NxQxDmvTQ1b2gSeQs4sgzeOWp9X4wWWLxJ0rc4IwgLTvYuocJRqVZp/9furlZZnZuOxGxwnMfCSV
DIx/SCPsqsfWbwjaDTgk4dS4ixgzXQnB+aHvv9LFDcIKEwp68pMVyKlyhxNBON6NfsUkeitMCcnM
pATnNm62QwOrwJSUlzxxeQYK64SmBiStJ1lmETgwU1C3+7to6U30WLXYSmJCU03PTdDR7qnNBSXx
WEpRYXvKfJX/6brFD82OIRHJD2QJIxBi06oGMnDRuLhkH8qBsEnuryUqFZx6OlY03VdlaI6iGqaP
pAj6+QFEly0oERiKyr3zoQfekHzsK8LGZzcbebPs0qEr07taVLwcfpY4uI77oWO1XuKURdL34rox
Tq2ffRC41lWiQIRAnvxIMb849AW6hUAJiUJU+6VtcQo+6c7ID3PJChIkLY6YNcq1/4+wa2mOlAeS
v4gIhIQQV6C73X57bM/M5wvheYFAICEkEPr1m75ubMTeZ2x3I0pVmVmZKCBZXs/Hkm43Cd7G9dRB
58Hy08AU498JiIy2rYrdc53UuSaQ3tS6NwnOqLCLWMu6T9MlNc2Y+dnaWpEs2+INLocFA6rO0d9A
qL+hv5WW5Xap2h6i6CbaAOHBybEk5kVjVnR1cDhMYW2rm35HY1g0fQnDo/dE4MQ927VM0S/tMJjZ
KrEfc1xOUwpoG9dFxnV88Awd310WGHgAtxIbiwonoet3oB/T3C71MpfJ/IRnMkBKi/d1NecSTov6
y5IIy1vYnS7ngOerWWGL9xIzIv/dq2Eh39HF8e4RrTaTv62ye/KyBmw63hHKKYal0tl9vw6FKKah
tiSCPGhQY4e2uPClJXPjtgOLP/Xh+rZbLslMCBIVLWwU4uOIAM0NXkgZKI0n2geRHNXGRMQmdA4O
hT7w4tjWO4R6uwylVlkMIzDiVEykjToiiNdHsTG7xW/raDoSX8vU0vySQK2Xf18oAcF0Q4quNAve
efgR9Oi/PZVvfFK4269R8UTfbBT9GdBlvx3UgymYylJfZYElQn4eDrWn641LAsm+umLHXnkslO3O
GF8YO2VL4o5vCsk26T+uUM3f0H7vsP9nabulSbNwazt675VU44mnRzHIJpfcxLLuKAwqBogcTNp5
WfsV03KKDf/EJqTKSFD8shZmNLednubpqU+4ykLDswXK0Bpmorr4FcfRmBE7qESNZ1x4LWKMxnmF
NzISK2m2xmqdimOsYFwwTwiBQMSyuyQqpsunkQkO6+zbdLn3g9SWGFQnr9ZZw8sgWzOEGiN5KR8e
R7KJ/G3VcO//qVXM3HVqizX5YBJ7nT3QwkWA8mT77DD9RYFsoiZZBepn/fXKcF+Hti37N8StkLE/
Sd0Sd2PHcenfoyi+kIiWZlP3kFkz9ADi06mXrzB87tk/zGPgXU+EmDXmNY8r7AOaMK8MCGnhy9yg
zylckAcOVSrcfC4iQdLSaXS9dg+E5dJ+lliVwKRUahqyZjoSmb/nJSnYzc4sGHX0LvCePCdr2MPD
HJRYl6ubceXcmixhVFVCyCK5oTssSU+txJrBt1SnXY02c5zqNiDDB9Gpm/UjDOqPY8YLtCP/baYP
KYwW0e2HMmA9rTYrJcPzXnTAevIRz/+jM/2OqjFhb8p9oqNbj+3kFkWhtlvLFr2GmySWcrMp9LOF
pU6bgafscjSUshrGqVfNsUnXwpFCTdNx3yViS5tkbOEvWmPzWfnvTLlE/92mPu3+OnSW6nPfV+Z/
aluO7vuwOad/JHlK6W1hW1Hk5xKK0fEJ+ja/vMdgSnXu8Oba8A1+3o7d2yWKLamOadiKvybO5ueq
+mjZrYK6erjropG7rLAPGtSv1ImXHL0Y4Fgsb+JtSuXorojbaME8t3PaWeyT9zLbwb0Wmw9n7lxq
59Ow5ty/Km3yHYtHaZaZ6X5D84lNa+NmGq48wAfAXReLB4c9d1swWZrK9N4MP2KbiSGBQY2XQV9h
i82724SMdHmVURllTyU4k+Qj3f3CtovICi5elhn5JbDHxUQOkn5AES1jE8MqUnPPp8kP7iYFJKCy
isHuIM0vzA4ille03WpOoIfXvbuWxQ6XiKaH7a49FzLDPOaLLSP/NjZICmRdDlOy4o2CK0DB/IXa
pPR/aEuP40w2zdFUzTTZIEUlPfJ+T62HBgfTxuYw3FVrmi3iB5KvM8SMqxvgk/MHjC6AJdd7X7op
VH0BRchclwgDQI4Mbni536Mr9fcuZdK8hkz64ikfydidEqy/jawZtwEwRLeBm39L7IZY4T3sw1Oh
dntOkA5HiMzatSKp56qRkvntPd3cEljlMPo1KfQi9lswYi6aNIyvuerd7UE4y372EshIBd9Y33AG
Wx89CLzWgu1uvg9MK/esDYO+tIInPVv8CaLWuMrmsMSmf/tNHweDufviqzAfWX6CpqpttyqdomBv
O0UHSC9SqnTO60CkEd/aZeeK3H4NU36o5SZKx2+i9aharyvHic4qdHQsY19bOz26JnIAcMmvXkdc
+c2+kHVEYaDQ09VkQOaebpBIaYflnGESouhbdynoL6N5Mj/25dYCIVhcAWUyTpAMbXdC9KhQodKz
LTTcGrkeTs63OTQe7aHgqj16DNX/DC0BzBTL0S3/3E5Hj9kuUXnx35ylaYyn1n3Zjp4i9HUjvgFa
bhrk0xJ3lNU142s/1umWIta+BvSxhuF8hGiE+zYekYT7MWcYn+oNJitMQupQRl10daqHflCvObwo
ZohOYJJiM1neYHTKju12HOfZYsYj257xqh9zIBmwnAMqM4kiu40kW6e8ggrbxWaCUe/vnMRxfaQA
EMcKB22/zZKB85swp+aRD8AWJ1twl13g05VnHwJ0R+ieChFNOGWFLMd7mS/reFWabqatkc496Apo
jxtOFEK5aWrEcBR8rPfNIIGG4wsBAiIQC16IKki0Swr4lBplrFiRoYadtoAW/kPpnSx32d4Tdf5y
lPiLZZh2PKN+clFN+ZafA3zbMIRbzuWfjs7zB4A1edzvaSQ7hhhcqfwdIBwQUoTpSe//YlhQ6tPr
xfFHM7oZXxwM65bTXqJo6gpLeRj0Gt7No79mSOQazK206BtcfSAY6dcSHRqaW8CVYVphzQwBbkRW
pInU/ClHvQBAa3Hbt/E1BRTh2TPPBFaBr8l+ZOsnpsqUuOd85oC0aoUGEW/6LDdS/stHH7kDnbKw
uZYyVQ1H8PIPvq5mfR07H9PutEc+++sR99w00ubI8jxtcssCghOy3fSNWAzg0cavQYE1nfF4MPoS
zXb8tLUFVCjqPA8+z15n9NH9d5VQro6KM2fnueqKTsSXBTZpK20AwEdYYJGy1yQ58bVDJmydrSlu
x5oQhVySZkdqhn1Y2bgtV52m8/YJvHIR9ASUzbKXtkez3J190hUok4uLSCEfNCfDWzIDTv2Zw4hn
ks3spPRPiSzx9Bo6Jtsemi6M29RwxMOZX9tU6uFSkKAxkRtRZvqO72JD/XcFgSEHinoLAzDmPSJU
Yc8RlnnFJxqdhBzJ5uaErn6JeJYZUhu/4JhhC/39OEcZkJ2tsUfaNXH21AegGZrztE6N0dg0ScvM
J3uFEz3lqF5sHZ5KmNb1dxqm9PqAx1vk25kxiUeIKezovnM6wbJqUNof533nWGaptoQt7rQzPLIT
cesYn3t19KAhVyyIxPPeDSLA7pQOg7zu6LMBjR1mseV51BPuY2gsu4c0eHHcycMW8CKJOhH2EV8q
tzfcTpP4VQ56WFWtMaMZWs3B5Mmf3hRBnpRBAMZcIZwNxaamx5fSEFGHXbe7qtx8CigjVQAN00vQ
A7c/kJbhVoOBaBnLnxRCYDSraUePtcL9nGKHneMyOnbkZwDIuQtacPoiqCsHUJKx7eHh3to2kh/j
MgPXafrWyc2cdJ50LAGeZ/pws/ZKZ/fr0lLzPAgnd96MFA6VDt+zmDfkUuejux+3chJTs6bJkZG6
OIxFL4mFnYTTE8apsUsvX3513KJZ6zxfET+vxuFHn0KZ+T7Mtm2nt7IfVuzTYiKUHq/fhgb6b3R+
zG7WiRL2HWqYfb6MeWCsoivtznpJRHqiRA4HukYJV7zpdACdGIamgJDVkqcQJAsfs1rJ/jLA8dXd
4WEwhhHTp1N3X4xKil8Ye3YMQTLz+f7K0sH1VxkFHVH/cwxE//IUuaehoYJ7WLLlFKYmpAbiXk5L
FeH7fti6QLNIgIvyciG2Asa9HE9lh7bgX8nD6h9QpPcv4ZmZ3HOKfn29DrDWz176YMv8NbOr16IG
bNIWvpn9VhRvID4Ge05nzrdqkqsNKySU2MWvpyTM/EZ1ZZ49iAUtkj9zgxTfZiXjQtmphOCWvgxJ
um9F0yUSC30VLimszVZH6FWGhWUYVkzfYZ9J9WOAJVx3PwX0yd/RfGGOr0vgfO2VeEeoPOFX5uR3
KfdQuAuQfTt/TAf4mgfTbT0WfHMdXDh1vmf7h/cgL1SdrDppHz26ivQ8Dml8oltS6ApNZgs+AYjF
z+CW7meJ0EewQSNqOCDcQNZviK0pzIzCtO6XPUnZuctbZ+3PrS25XOpiDX45pQhXVL9n2MAs2bkb
cqPKO4rYvimt9nWZgn5FzBhiqi/+iJ6hqeKon6e9HaT6yzIzOPPdTqmRxwmaSCbfdUfX8hvMaLPh
r+q7pfzTCrqV/80BvMOF0WI0z3EOR/4Bh+2DXfIO1QPBOpSWNt5uA4Kw+trB2Zuc3dr29me35gmv
7QCDujeJA8sxIRTKJ29bv47b7Rqw+IHeKSt5XiegTpKb/iBDhmTKzGPpBIqEeTDotAo9ddWxjfr4
hOmFya4j2v+CXxOXj4xUm13T/BfwNpredZP24nsHgAp0YEIKGBp/3a4vssBZfwKpF5zFDX/k2wVy
g8E/cayJ0PWUss1vVbtwfsF2RNk+4Pj5EUDu6I7PnCoaYqM10cmFDHvyoMZVPy3ebW9f198tLrj4
VGR4N1JctFzghIISZvy44QMy8RqYwncwhu47WQ6x0oNR7E4MbLB31Giqm8ywrU4XJCB9tXC5gcBt
gAOuqamOZfYAaGI+0PABNmAvIJJI+yI8hz/MpPDtdfemnWEqVYHIoO53OuA2OJr9a9+LnPzcOfNv
MPu8/QFifvAzak5CH4qMjtOvFB/Dk0biyQ/+1eIu4p89ktksqbtgO3EqEI7S5peDzTLmGNr70nxs
nRt0cVl3eUAjGfoCmHP+lUbfV8OapGs95QAzMD4Tjva2gsYwQ2eU9XNU78aIguj6AISx4M4GvQtO
gCQlWBEXLVJhT7ElHgJYMc1DeiILdGqNN5oMTa72cXkC2zvru07tRYrighmZnQeYpu2PyZyb4hKl
l/idqE5B1Grh6II7sjMgwRrbFA9jZkbKLgS0IPLhN7aFASTXsrJYVig4CETGMknpHwCt8YB2Sgmg
jyxLlf+dKEAQcNfF/KFBNHeIfc8uaYGRWTVZLHBzvWQtYbO+FL2WitdsclR9WuU3QMjewQfqhAOM
FIUH7HiUw4uIbJ4wbaRYO6vQwsA90R459D2YDIH9LMWx3wAIy1by6bK9BBOLYqDRHixJh49araGd
3FY51ge04C5xBZi+FkMBRgNAmx3I5g0BB67247RgbAco5dxtBMs1f+tk7pxpICvw5nsvu4TKOuLc
jeFJpgjv6AC8bhGVKqZDeUCJwWEvuTfziv/8t5tiisx7KbrEN9gAcOGmzbs+qQKI5Ok4Dy4K3J/L
sTGYI3k1IPd0nS1+f5PqY88/6Q6we4bcL9uyHT2BmPgCKnJ3S3GS2Ir+O6uFdgJHmFK2N0NrYOFC
KXz4l4sWtgOaVuK9qQhoOnZORNzn2xLDmJvOQJwXKP0qAcjMNKgIsn0DblzObyDdaA8uYQqqbe+1
L+BTlrRby/4GEhL96jjlWVHToUjCevYGV9xPNehAb32W885Ve7to31VAFgpy5wRw/zu5dthDbHEh
y0eSbr25EEifUwwDM9ku4Hb6cEq1zcQVfeExX0Fm7PyeQd6CKPu2CzlkAR0VP7LINgsCl5ZlIPcA
p3ocvmEylmKoWrFDcBcSvtnHAnbeIqk3iHE8SKgsHsf9gULgvu8DIKQbLQH5N70AzSrPKdDfr9+P
l3AFREkG50KFJmlFRzQCfAu/AAvEDsIAEnhgN2rYxP4ci6DGK1LwXLx32z5uArIffFgN61AiZn9x
rJjICQ6q+c8SL8u33nWzuO93oz8ZJflZ9sdXrrgFfVgtmIOX+1U49fvgGGpPW7nm0wsPA6OnCZIC
fQJA3k3PTvPoTSUxoidDjQtMyglKBb2VBTpA7K/04rTKJDEIW0YrBjYfWwUw4KokAz5lTp0ypfkt
dDtMEBGUOjO69sqlsNgdjy+D4J1B6CeqIdsP8XmUiHD8lamQfqaQFvP7XmBPxozF/6P6I0hD+L/F
Zvn/2vSZOesHhPigf6VELJnOYAo7EvCMX6qaCXejHKHZyDbToSAUKI6ksAAJAHjwAYQGtekLFmd1
+UNBVzEOV1NgCj6gotOz/yyIEl+03YiiPJ+VXCgkg6FdsSdgvS/gmKvCjKiN02Eg7Ls69NPx0UM6
ApdNil2gib+l2AYTuPcFPDh+667LMKUQbHYWPzukfo6spgvclLNT5qZiVlXKvelf82lIKLlfJgwe
/cnzFFMVqmc6FHsFl/wFJBTmS7gknVqDXvrzy+QmWa6YC0z/C5wkleKcYiLCyAE2KaRvShi2XMc8
oq8G74GdwZ+UlUf5lIKkPs44Jlqwmm2IeIN/3hDAmFQg0PLNAGsgfK9BJgKMrCedCvzNBu7/Zfdv
RYcxF6dtnYAV3oGFk+N7An5b+hNo57j4OuXDHrvLnrIRvm2mXEBrvKbjTEWC1a/+yH15muddtPGc
LuzYvx0eK3p9Uy6wrqJ1F0sdvpZhsUZZnkEoD2K4KaeCz9h5RmMI7qPFCEtrZPoijvxRHCXQo3o3
HEQdXk/ZrcODSoJePnyS9IM/mTSf5uxisx5j4017WFtI2JytMt8qRSRPSsQ1ESHJZdpKwrIbRL+r
EJ8TsD3iJyLVTd4+uHZXvvhuZlp0/bPq54lMN4milDoMbECCz4zOcf6mYPpdxI9jwvucmmqby30c
ZZUnUDRsDySJbYd9f9bl9iEwwSDSSDVByG8N2aZLXjfoUtWt0DqIhjC922dMkphPT8bA6wzubIYz
TaAEkqrEP9t88m4AKLeumktgOeeRohH9DeggLu9miSm5Q5xTRo8qA/x1PJJdKPZZ5JxgF2v5koVU
gezY568BPyiMWmMalu192wi6QqhLGJ9iFVnAC80DLV7LA08XFIHJx/52bxMKIWOaF+VyQvOUSFrZ
xUKUUHVkyacfM8f0/BCJp0dfD0uwKC0lyzsuzpOeJnDuE9j4uWK4b/YfztGe/NoQ3y37SkQljh2I
Y8yQNgibGZp/kC5M3V8wqzo85aFE81WtC6rXPWUrT76VC13jbzADxP3oWJqvf6lghv0kgPNS9LFj
YEfRHBi+tnqwCA6/Bz+advf4sJz+ZiNIiRviSzAGNVkxByBHoFe5+ijp7BhyXiaRx6btUwNqxTDs
J0NlO2fFCzRYAgG7GNqZTW9hRDcez9abYv4AT5D7l2C5Wk/92o3+DQk3SfizDzOxfwA2fEExCt8i
KI1gwWL8E4Ony183rke4pbGYpl+DKcUMSm3KInRzMyjkcE1K6zLYWckhkM/Ck4DvdUr3dfzZ0/lI
P/Yha+Vzt2gEmDcoTOUG4RI72v0tBbxEb1SL/jfW0yj7OTlvST9lOYg1p/w19FSG57TrBt+dS0Ab
3fdcLEX2h7TcjzV+FDdZdRxbyuIp4S1zezUeZhofUAPyYrxAuhWLmxwzy/iHLoNCr+ZBM823oLGK
+QU/ys9JvQZ8EgGWNpTzOz70jhZ1J2iLUIXlHMUFbtx9ds7YHsa/cUwmc8OcMP73lCraQwcIMcpZ
QH+HLCvN5uQ4ab/Bsr7iSZrl7AYQD8ab2yFRgwWHPQSX13nY25jdw8ivn/MHTsc0Q08NswwYnh1F
FLyJPIzF/WZNlolzwNNLgXX5qb0dWQb+EyUYdVpaGckThK64iJFOg0GvanVRgHXL1jIW78uyBu4q
lbZt+xuXDCCUZU/H/NPE3cdvkHaY449bAFlslS8QzidOyGcHEQqDbJM3UxZa+h/6kgM3UkEPE/U5
FHqFpgEhxWN2nMySzOodIYKAI5toKEve9QBzO5TtVJTm0YNvjpfYHiWU2CXGJqJPCX42uwdn3lNA
SryzzF3X4NT4D8BQR18DM12PM55CdHfFl0b5566TLEIcwLQ9SRzC9LeSvF8gFIBJ9lwd/GDxBm/4
vv2AC9okstpi0BKND8CkGgX5VmIqAKFQjtUDvNvVXBdksMPrit0ANESFLbEX43ooSIHwQMa43E8q
AdPGzdEuz19ABTQCe86HF5J32fg2sXILzZbL1P/Xt0bIPxqqLP77SKd2fpiNXdq74oCJ/ivHokP6
XywdYxCOBkNeIgpCe2oZuqlnoOm4Z11bFLgKQThRXmPRqMBMkVKi3yUBYf3ObZ+Ly6HtENuq7PIQ
PUhkNmSq9nGMJSp5V5b/lOtcVNWKPole4XUpss+5M9DxVmpFJ4dbvwfJaSHxYvdL2Jn/3o2iO6Cm
0sWRNUkYCvnNTgJrB4CbUBKbFSK24dfeTblQp3EJfHpHQe3MDXJ9So9ISiTaPJhkStIP4Dsg5tiE
OxsD3hfWYk6JgnsTpJDCIE/P7cg7ZNUCv1nsOBlgUGfc7s7Y2jqwcU9h2Rf75L44sJve0Qnq9xzt
3f4DH1qJZwgw9vDDkmT2vlZ44dHbptjCORo4qC7u2gKAgHC9TAikGxwozvRgy2KTa639vB0/v+I6
9AeQugKdYhenXlftjGPzX9sffH9bYujQ6Yhpj0Dgyzagk6tSL2x8kpOdHvre47s/Eju7z2A3KHsr
3S9YK6ngfZiQB28OmzzEGZKS/5ZUdk7VeEv1TQuAoXuBUlAXbzZgZsSf0AbzA4xTm960GWrjOWyr
OJqBYqnsPLViku9bMhsoelzL/nR53t7KKFGFoI17UgV5RuS5jm/eH+mBmeMof7V6GDDG93g/nscA
2So60HNbksfV9NcMQHID0Xqi7grsAspvazu6cH9AIqzv6Lxt2XUm4rqAzxqHGv1LFEOzY/wnsuJb
zMgZsa+HxRZLuYwfSqJjei+HQFFqSA/vb1exNjFsbEAACGAbQE7G5QWiDZ/fJWNGW38CHzXLp24A
B/8U48GyF3pYoyFD2JXN0e+M1J8U5DTFeQkptvFLAHTVAbxM+EYrui+uZhILxre7zdFaVLTF6tnH
fvhj8xVT2Cn+dJ12PbaisxRrU2I1RXbBaIOji/WCrYWUkvi0aB8lfPSwUQUk2msPZdSCHCCXEVDe
c+J8BY3FdtxOfab3OzT1nJwAKeXJ7UI33d4deULRbWYA3LC2hDjTKh7TqitIWoEG9RBDsnocPVgv
tPcI19szhn8jWoi8IUSETOMCDAsGKDuU7Dh+1nobTxsIvaI4FWkRQXFgjI3zXfulbmRAeQqvXwOE
cskfOCf5nJ30DnHjgLjHvaR7JebIj/8cje2+nTtcBeiah8UexT+AH+P2U6ezdU9I3d6xpbtiL4Lc
dHjZYGZBdsX6a9li8PNXWEbgfb8QfSioXbtcFVBm5yD39Fu6rgqbCFsyMO8aMUIaAsxOtxvaImzV
A3Y4ObZKKDcUrPjACxnGY2rgOmQ2/hc/H/fX1RYohy953x/YoFxweOI/PdoxfoxYffSvC5+GtWsS
KI9eFtzI2yMftZH0HwCgXJVNgB1w/0+QY9RNhNRze7e5S+yD5Mdk0OtgnaR7h1QQKpghdwT2+Z2N
62TuwD3ir76VHW/tk9dpgLSZOAwfA/SkcpuP9oKM2rxTkC4wxz526XdOag0pY3jMMbsutsrAGGno
KbGg5qrNz8v8SmFfBZLhUNhzCDWwf0Dr1TSAMfq2oohJVuuOQQGGJ+98htwUiBI3YIEENOurhDxO
PeAYQBcFRrEzitRiVAX0Otuhj3hLrbNDuCUHtwck9So55hoe+MAR67TADSFrYgVEYjVU6uOKIBAU
+BUwlZ6RPAVhrCDiG/QaoNnOpVFteN1AebH2LHF5pjdFC1u3N89wZOoS7BSoE1Hskd5MbuTHB3ij
4OYquARFplqQZzxeBsCe7BMc5ojE6gOAIfaN++TosdMO9bstb7nlhcGEgLUY1hxpN4a/c5hwCHNd
bjnAkWSCMuEogdsXjQeCzn8RwnGXWMAx+1ZZbEUcx7tIiiKBSYGDOP6/fFWyIE2kMDOFtKcPRHwH
mze5N+gxWP+AsTrwolrwUv/sj3aC+dpMR9G+0HTwAeWaWmgd1xy2fjd4JqQvTnGFQg/EVFzG7R9g
3Dw9f4WolOw0y+AjQ5qKbecLLp4I8AEdMoUF+ppZuAZU/Zr49b++3zX1F/BOrft92K2Uw5kVSBBz
520ymWdvbTdluJiQfyn4DZgmmr/LIAZ1j91hOtRxsBN7pATv2SPWDub8hkOAoG5HvxTqsusV4ESV
JRMYmmrPW17+GooWk2W1lWmKsuUPNeHuJzu3yd8VilbIEkyKtYQL2MQlU3cc8wwc4vdFZAhatqqI
f9JCwgWsh1udWBu24GpDfx6Bo1+7Y4YeG9YMa7Cvy7Gb5He5fcmnKg6Btki/8gEzOoPtGfV2j3+U
hwv2hiIk3+DSDv99gl5KblD0zxPGQP2lwPguTZdPcFNhxmpxGtp9BxLsZVtWclJOIn7bZ/DEYhn3
5IVMgP9vFVtorFuMOZu49xLfCPZZlhX7hCe74vaFnknaMWBe/xIzmMrPpD+ui5iX8reJX6ZANwuE
ZscIX6zFLe0ZbWvs75E9nxVY5h9tzjBzrjApWH9aP6/7/Yh+nH2HWgJjNjEHLf7ij1rmEWFtA0ll
LfA3oEYAJtBYgHIO8pH9pEssKYSnMh1gS/wFLFiGb3LZWMlPEy9kflwhqBTTO6ACbRuRbMn03+Zs
of66Bej2fHVpl1HVCIdz94KXQZUXdEhseQF5uWmEK2Hfo3vtiOz6vGm3mENty9m6UVb16HZhz+pX
oO8AcHmCUQBEuFSJbEoVVaewbfmlhK2gWXZTf9rGFiWhztpkQcrd1JmVkBqVHevDd9O2W4El9gRj
Fm/IarpQXCT2Mo26jS1LUneDl1CHy55DP9DVvOMK6y86N+RPjkzs4tV0rUREKrKZ2V75bXKSNwN6
q/TiBhTPjzSzrccY1yUDIc18UFH+GjU3yx3g9hxo89Irq7AATABzXpUydBHVIdBWQCb7P5ydR3Pc
OBeu/8tdX1Yxh8XddFC3KMmybMtpw7LHY+YI5l9/H3qlwWc2q7jVjEE0gINwzhtUKD8HxVGqsjrn
2EQN5UvLGCQm6Pi2zJ9VLoliPKLhoRRPM/cg6qtj0SqKADykN4p1Lmsnqc8zrgzmEjRq1cMEaM2w
f+LBPSbQU1LbC7tLWQSZeu0IResDPC19ME7x1CnNO8ObAZ2ceF4P6aOZmrN6bsLcTQDwz2UZdrxu
OOE+w48xq6dgCgP1h0b+u1PAOwNjACLoqj0kpsGql0JSUxfoiDtdPgJrprrluEe90GYtfgwttWmC
l8gFTx0d6zKLSvKHSpB6aDnXVuNpZ1GTQczPbjtx9HIKFYV9nhPHm17mTjWS30aWEWyHkhu/929t
wlOAcJQtsDwDaCLXtLHv67Q51q6nUL8CL6UXB+4kTnyfJWbchvdGOzYiPbulyZuEbGo6Bp9ctSyy
O63ncdifqLvYxQMYu1H7qNpmVXyb8kZVeVhapGrm5zlH2gVwkEXiFkqAVs3iOU49Ej5xPGrzsaIq
TxVGMcMktY4ipLDCHcwbGnHoyBu7v4bMKVyqU1TQ518zN6H6GW0xtq7HmX/fnOuQJBqwCtFAXeOq
3Ir+dQA0hI62FuaqKI9zD6rBPvNACNT7BSFs/euMqMy5l2y2jOlroQ8uyXHSxVrwj+DppbiHzM0G
kwJ1GMOxog4Fx/W5D9oSTZxe98SkX4fJnsvkDuphG4YHUw9tvbiiw+PMANMcCHbPVhA7FChKtxNt
+pRGYwrGIaYlcArAEMAlnOFy5BCbBjUfSQAZlaW+K0UxOq9GQYXePpmecHB0FFM5o0rdxLzKgV21
gVekl7gloxW9g3hBsvbclK2izg9FNSMeDAwkMLwHKqOZN1+83AYMfZqFY6vZOddtRRePWmtTouQH
TnrveznJL+8QtqY15MeEc7SjcKYNSV089lx/gvSYObZlvxclkIQSOIMSUXgMda8JNIqcLTe6A4Vf
17GOoEizoDq6yI8o3RESRNGmX8wIw5nwDFNEZ7HjKpIxYyzE0TqJUbX15EhaPZuoDDegnpSDosx5
vsDrltr3gqYFegPkVNXqJ0NQevpclKixoY7ZNWqSoc3bWgF4hDljRcGA0wTnmZ4k2Quvm9KGUYka
BSAJOzSmnCRz4s2AE/RiQNfUBR2X/nZqElM8Fce6KmukGbXZdZHbKLTwOIbEc/Bxokjffveium+L
U50lhfUMoMzSTl43eWSXKkhr2Wc7Nw3Rnb2sTw3gYwHid/170VdN97MaG9MlV0KVOMP0aoCPsGgB
OHl5MsLJgfHhDjq82adCOAPvt94gb7yAaNxvM9Wvl7bJRZX7DcGuYU7Kf+aJOVVtXwdHsg99Ik6N
SvGDomxKUTs+cqlxU4KFp0wHF7QWxeD3KuGMps0wiemximAUVqcK55joCx9tAv5NMnovA1W5QTn3
jpWG44mTT2+/c5MktXrQ4rHVmSdbUxViZnD0KOetGJYeSM1o0p8mcNeDSxYkCjjDhI4/xRmcrFX8
ps5bGNYdREITjLLmmlpNfqMpy/57U+pRe4VOKESBGWKcIfWe5iTfX+Oc/w01ITw5FEBlEUnZX7aF
igfPmZFCskK9aEkoqF2tJcmRGqRAo1ybPXP6B/ifaTx7NVifD9Ce1GymmgBa+F+eqCypQ6SWg3gP
Pgmk5wnayxC+TJAMwEy72FVGzyQOEF0heRyB3RTBoGdPPLGqGNrmWCozHESFJCEb9sw2ey8Go7Fe
88kU1nC2KKBF/clFbcS9AnQQYwgvIyHtfEZ423PiYz4GcJBH4S2pMrKqhEI6lGHykMbcYrN7JzOu
OFggnXXKm4HLxIFR6ZX3xQDC9jklWV6+TDXvapIhpBbCQwAPxvucuqTVFsmIkAMMCE8/ZaQe9c5r
frWNqyYPWgvxJLzkotaLh7BsQK/EB+CLblid0SSbjeY5S4PMElDuQHMF6inNQIYBN7G1LC4h3RDn
/ckskC8C5zAFNHexevAkCiIkxaxEp4lDh9ec45EQAm0vAqG3h262wzijKjWlnjueEgba8P7pqRl2
HrU7gBdK4vGubbW2Rw9MLz1qYZ626M+fBydt7O+h3ZPpfaBWCtT6syWoBCSPWary3vhAsTRQ4+j3
bSb/31QWHEOVzYdLz8qUmpqtP5T2U99Gd6Qyj3ZdfrUTb0Ms4G9SB8snJDUCq5x0XHUTJlg3E380
1Cfy7h6U8N483/4RfxMMWL4gyRE4alBYNhVPEvQfhTFf4cNuuIis9V2SIgBsXJBTgUA7zxr8+vaE
0P65MN0d2kR0XJYimMHzRUUJFUED+9IVxpFkx8aor4yJXJGNeJV2cT9B6lNU4tG+9u2WV8Ja05Ky
CBjQLFHHsfFdS723OFK6IthjqsSALMv0nx8f4iIU/+//aP8X5C7JgKFv/NH6bDntY9G6Gy2vzKS1
/P1Nyw41t2TwatZI5bzAgflYxv2L0pUfbi/BlTiS3YXDkRsKMraNz75yrMZfQvudGS+9tqF7uNa8
JBfSmvXoaCKEyB3n94YqDolW/0lIHeu4/3n7J6yNkBSnqUaZw06Hxuc6fB3j/P1gK088Wl9uN7+2
aqQg5bWWxkqFzWALaygfkxOo8LvbTa/1XIpS1UHeIqHk60Pa8zPjPZjJxzb+93bjK/2WbYa1iSut
yE08wWExc7m7gxSyoTO10m/ZXZj73VTBGip9ssrvlfyTUaSvKpey2x1fa10KU0OHHN/HjArX3xLU
a/9pTElKanW6Q0qJ3cuUgjWzIbKRI278NIouVTddJmsLUrLW9+Xvb6K1CzWuu8t6V4rkWNXBfcOx
3LVb1tEr4WQuc/2meavOZpNEaOkn4YeSXLtKmm8e4d1tOeb9DQ+zDI0Ury4DPyWzyu6rpe/s3AiP
s24Xh6So/Vb1Uwpdh9uTvLY6paDNJrtMoW01fpRPX6eZSnambOhCrs2BFLAoELYkKMLGT1z3PCjj
BULPJRnUnYtfCtrRaVqwh1bhz6WAYssNP1XCO3Ou9u03snFw3g2AgBMHAmEUPECi+mSPW44yC6pJ
VhBidmXPmmEedUjNDLoRveozyK4PWvSsu89VdgUNu29mZdeaqlUztS44wCtq101VozUSfby9aFZm
VjYMjrMW9YSc/ufB+6Z/r2q/0+jb7abXhkYK3KjqKzUyWTRTpdmH2uqfO4sUuWjv1BQG1tj5hRZs
XM5W1r4hRfHc6GUDer/w9XY+px6olAWIuDH8a2MkRXAg0sAcyRP5KAG8t9MRVE79tRmH0+1xWuu7
FLd9BZ5oaoDJzbxZT0pCmsxogo3zcG0SpMh1cxJu1Fy4oEGQAd50rsrgOaO8CG8BBZrySWmzjShe
2egMKYrtPikNldSHX9QvTfKpoBQ5D+fGHQ/VvpGSDWxMg4JUONel3y5x4HhnzS03FtBK52X/Gtji
0+BUeuNTCb9WRvsyBtEdOdZjJDiHo42vrBw2sn3NxBt0MS8rfHQrzgk5amNOPqrT786sNuZ7ZTHJ
zsFOBNOXtGvo80R9SqB25EVz3rVOZeualDc+6H12UcfNX5oCcRGr/HS7aWNZjn/ZRmW7YCrqdm5B
VrkvK+b3O9ySSLsDPR9aT+AnBNKY8FhG87Urc09FBRL6u3KekP6ZPwvN7uIPZkmqazzNHWm8S6ro
5TwA3e4Rb+kgxGXvgOXnCpxvlXwyEPYCkRLS7/nEA19X3E+KHSqKr0910x2pONvdiWx1P/wadVs1
irM6i5IEY474w3SZM+gRrO2Rwv67qE2N7HeEKlOxMcwru41salIjNZhpYBHQm7F9nirfI1W8M6Fz
3h7qlQWiSbtNW8Q5Rfe09K2mfFTm/qnPxg0x07WeS3sNFRJ3WHAsPvB34LDwwLiDq+oeUX+O2j/q
sG9uarY2dtwxaRLU2Flp43cIsh5BiG/E5krv/8jMv2m+ntG9Q3WDQ3b6nTvZx7j8OrtiY4GvjPof
eec3jU9UPWw7dLgmaOY5scfXEWX32xO6tqdIo+7aA7KIms0x6wznnBRUboiLHQ2ndk5Otz+x1ntp
ZxdYqvVBT+/rMT1Xc/VIDnhjzaw0LftJI58I/FANSz/NMmrNaFBRjNXExsm9Mjayo7RF+TezE7Px
NaBHov5ARZXqj3Gu+o3BX1k0f7T/38yrhreRlXhd7k8l2nxZYT+ppnNZHFN3jbzs+zQMSVshCQji
mvq7fWdQFxrvTS8E/7vvA8sPe/MD6qwIYnVg/Hs0E9A9eqKQuhFQa1O7/P1N05BwM2xS89hvnKQ8
A2oAkqna+cbIrIy8bEPUTECWXUCyPojkCwp450qgmUTa/fa4rKwc2fBY8ZK015bjAzDfsz0YZ1eo
yFvlF0tTN37B2ieWq8ib8UF3o0yjgI1e1765xkcLAJd+0mGP3f4FawO0fPZN83rvFgVZ8djXDLIV
o1a8s+LAWljlX/Z9QFo6sAqpv8ycJEr1CVXsUfuWQPfa17a0dlz4aHVSZBwfxb99/SW0/hmGX7eb
XlmWsuFQUoRKmk4hp1RR3Vme9RJgeLOvaf2/Qz4lIPaGBb8yGjn2hHoF7Ngpv95ufG0+pX3es/s+
nyr6XQf9pURvCJdREOFbRnZrzUt7vDtNkCzAtPvwB3FVZK8J64OBL8ft3v91sev/YzGUDl2FCEJX
+M2QoeyiXwF3Pc0CVuG0x1PN4RPLE+jNgleSZJ4sfKt9FEXvRBi8y3v3fLv3f10zNC2FasHtUc1j
LfORUUD1Tw+7Q9s3p32NS4FagF2rRk8tfAUgyIM7mCoEMC8yXvY1L4WpUHoRIFQHxl9bAD09RweK
BM2eQGVklhF7M+hzwP7IdXKhQlePjchei3y49MZ4vd35v65Kmpee3pTgIPnVVuaHunUn4uau0iEs
U+/e17wUsI3WDeA/zcXQ+Lse/yPiVzX5tK9pKVxtKpZI3zWFXxg21LP+nqT9i+tNGzWMtRUpheuo
K/BXDb3wDav//Ee9QjU2FvvKmMsuPaE6Q3POLUEl6htZ6QNqNRng89vDsrIPyD48kYHaq9YwoQkk
ZlAbqFHZoJRBJTvWRjyt9V8K1h7HUwV4ufBN6+vc/Y7HL+r4z+3erzUthaoOQaZo3Kb1W/3fjsNO
yX7PkLn3Nb589E0oAY+jqjvbws8LJLsgXHvdj2HzOrCyYNzl729aL5HZTNDnpr4Y5E9z3j8Us9gX
Ra4UpHGAYFAfoo9ra9MJBtoRhPc1gRNze1zWlowUpFYgKitUIXBr3tOsn20F6U79Avtj57hLkVpk
CbQGhfVieeXRVpESqVLofcrGFrY28FKk1j1s8Qoxbb8Pje+wOZ37Aj2+Pe8P3ZMtZ0xY+EBC6Xuc
fNHx4CnKX0EbbgzMSs9l6xhnsoDRh2Xhh0ONSEAxYco+j59uz+pa41KUWkhD2cJdonQA1FlnJ8AH
+9ajI0WpsbBd1D5NyLJpACbhXebVURm6076eS3FaNKhEo6he+OPc3UHUvtSo4t9uemV/kQ2sKuGk
XlFGJDjn5KtplpcqzN4P87TDL5cbkiMFqlu2iOmRp/W9qh8h5dbVkTN1utNzsZXMXvsFUrCizJFi
YuAKDBSeYUMcRPo4Akq8PTxra0aK1GaGmTINIvIzK36JdOfRHrYuGmtNS1EKS73MwbcLP4gCHmG2
Dznn++1er+xfss2M64JvsxyGJJvetdElc+Hkhz9seGa3218ZctlppgXnzG1D5bxuPQCo5XHQGijg
5kbza92XAlXXeqqvmBP4vXMPbc3G1mFGJOLL7c6vjLtsHGPOrdnmE4OjT+OxHsRxQBL6dtNr47L8
/c2JZyktFCOIPr6JPgJyLZHy3tZeb7e9NijLz3nTNlSYshP6lPiwBk+m5d534/ANreznUa+3oEx/
kkj/kxRHCUgKVzHbDjIuCq+OOKJwf7QR9la/N6laDPdNgUIhhnAwl+2vwoUij+AISts2XAS8FMK7
mhRqaRx4C8WTj+ppX3yChDJDmnACwxHasU+UoHrKoliBIBZDs5u37ngrA29JYYqmghEMiKP4gded
UII5TDVWXcPv20O/tmL0/w49pO5+IdEK38j6YxQBvAs/3255bVKlfmu5rYeBZZe+HSbfIvWLlgTP
ZTBfeoSW9n1B2mU6hI1gMGnCF17XIlLp/jONYjwk8MXubW8Sl9ufWZsA779DhPYFbLcY+c+g/Fy3
z4r3pXNe9jUtPbJTR4St4xStXzk/l6DS49dg84661m9pq2mDwHKMiIXjkOUvIzTZOoDscbORnllr
fpn3N0ELSVKZ8PzishR8MbtvY/oxHTaWzlrTy9/fNA0mCzZ9mSd+C0DCnZLj2NRXh3Lu7VFfWfMy
pAyicYa6RsARgifEUENE3sQWrPVc2mSyDsB4VRBOylCcWzR9olI86H28UW5aa16KVmsI0mzg4uFr
kGmxHDsqZnMf5M7G/XdtYOSAwuwmRptc+GDhUYkywvxcKk513jXsMt4rcJKq4KUtfDdBsRY2qj7+
2teyFEZdAHcG0fMWgJ2Ojkx1nPGMuN30yoibUhBZPYyyKMsSf3bbc5WNv7WyPmeduS/xICO93CHO
o8hjQtGx/ZSO+SvUyI1VvrL/mssvehNEbo9Q2SIKAYgMxx5y+Yd20uGOzI9CxPtu2DLcq5lL6EIa
U5q4r2b6041fp37fHiADvQZU8+Iu4UVTzgvx0ASHrn1qhm5jMa7NqxRJJaskQa2Tc68Zn9C7OXSY
FnYYMtxeNiuRZEqHHyQRUU4W2YdgqE4ZPPO62wVf0j1TCtKmUPQqUOm54/yyEaQbkMHb1WkZ2IWQ
mKK1UQqlmayD7TXPfR6+v930ymKUgV0Ver+h6VicRU5/zq3sUcEUwSvDu7RwX29/YmXIZVgXVVuj
9kST+CpeV+/wKBMvE2r4+1a6jOwiz5u7JHwYGzRz5lK7L9Mfgxre3e77ymo0lr+/idVGw+UjRNzD
rxDnrqr+HDk5ZnW7sCa6J+O5JkWrlDaYcz9HYKBCPTbGEHhfz6UDD4l4XR9tVqOoFxeG9IA1wMHV
tlwF1wZGCtPCcg0zgsPkO1PxiKfEx7ixX0In2Hfg/QHQvBn3yRydBIc1zlOovKguwpu0N4JpredS
mFZaMgWlUiU+xM8LbJwLnLRLiMrkrnGXwVuwPJWmMqfWF4Z3TePe72b9Aqtl351XBnBFcEM1K0Zj
zoyTR5iWd6kyvYg03Wh+JVZl5Ba+j6YL/631R7aDyg2/eLO6caKujLsM2dIrpdJ7O2/9pEI1Qv2Z
w/aNzHpjua91XApU9FgX2SxuGrybDvrcPsDz3XeflkFbApmn0WrZA3pLuSsT54iB1V2LeuXtBbPW
cylQTbucctUbUA2spi8avGbk/I0tVPbaoEth6gyApUNlYoNJs6fFfWFuvX/0wttD0sABWzpNrdJq
+lYbW9/rP6r6JY0cjNN+TPGwMatr3ZdiNWqM1mk0kfiId5/i1LiYAH7yPjjfHvqV5mVUDtVIITSd
7pvZb52bqQGdzu135gdkVE6qlyjc6myRg/YtVn4r43fcQ/d1XLr85mZaOm3AJtNo6UW1Az+a6nOr
WBu7wNq4LJeFN7uvMRY8rW02GaHMHy3LvZtiLpD6vIGYWWt++fub5vsR4z7NCKkEG9pxdrMnrfsO
Jfe6b2yWOHvTupcarSWauPDbxLpkGWIiSnZBZO68r3kpXMsqUhObfB5Zd+Tdx/zOHLMzUnv7TicZ
tzggXJd1UdX6uVL5gWKd8E3/in7Aj329lwK2K/DBBUKa+25oXvtS3PVZ8OjZW0WgldukjF0EYlJ4
wmZddqo4I/6K7M54LnrvHgW5D7t+gQyIWngIgy04RmZc5jQFY0AHfxW32Lh4rKxNGRCVNm6oC26n
oLuT0ziaR0dp74CgbGz2a81LgYtysw48cskrYX+aRSagcUzdtBx5k33DI4Wujtxm3lMb9nOhAJUk
IZlkvpUYG82vTLAqhS7qw2lb94D4Ecv8qRZfsPJ7aPLsfRs6GwGwchyqUvjyqNTD1IlA0IwTpqGw
xg+1lr3uGx0peF0nFE4Ru62vkKZJSvddupTnNxfP2ujo/916TCMdLORrWJuGzaNeu6+GFhuS/pjb
1r69U5UCOEMvfIq7miOrzw8V+h8K5n0JukH7Bkg6cMM5dHtv2Txn3NknJzojFgSHwtq4L/x1clXb
k3rfgWzG7koAi2icZywyTs5Q7jmzaFrq+QjZ3oW2lfqBjhIMvlVwTCq9vgvzdhe4S7VlxAiGEXMy
QzwAeRW/Ol5wQhjWFw1M8t7Zc3jxCfe/KygnbxCEmqpdLdX9EFoGAl+T/YTfy1YAr8yAK21AkRaj
4ioS1fcW2906P6FUfr69dtaalrYeDIYbRMvASBUa2yYeSZma7Xk7MCzStuNgi9d2SMT6etwccCi5
4q+Gj8LWPXCt58vf31wZ8InKtNFo0TzWvObSpto9GnfjxrAsffyf8hZ9l/YcXLErSAIhbFq1RwNs
uCQuNj+euafsSvPSnjMlDqYdrtZf6+5H0wOLL76J5M5S90WsK0UsBEW74IqsXQNMUUpQ5a79LW0y
73XfmpGidsg8Z5yGGX3COKlPtpOjNdBvEeCXoPnLyMuokVxLRl2fjf7qoJfXFae8Q7MxMX0ECI5x
c07N8eX2r/jrvq/aMoIE2SF8GPFj8VG0OyaAqHHSKN1Xpd9of2UJ/dGgf7M+ey5rBvJLUOcsTH7j
utPv7RE9zE6p07vbP2HtE1LwYtldzv0UpAhKtMcUEanc/mkhT7qv9eWrb35AnGKemmNTEB+08WFQ
8US+YOV1u+2V4JXBJNSCubE5be6PynxGmvUxQL9vX9NS6AbBpGsuFoZcppILKryYb+r8hn2NS4GL
GakxI2CkX7PafczK/v2i2rKzbTlq47aCQtTUPuaf37FaeFh0N3a2LYXs7PKICB2rv7Y1UmM9Zpp5
s7EIV6ZShpBgJlyaLnKZ16T23iX1cOyMcaPpP2mmv2wGMnxkMOJBz4OZ6WvFV8WeLwrycUrzVeQf
NJROPWABZvZBm14yl+Ja8m5UlrQp1qLvSu8DrsaHOjTvCsSsJ+9qBF+KnHo/jjwNWn/lj8x8v2tR
2NLxjB3K0Ou4ZfpR5R6Quz8F8xYIeGnibwMgRbiLxfvk4Yp0ddFeVvOPYf5Tj38mISa+u4BXKgq5
/w1zLRVs5Q3CRqZaIC3wk7froe8/3R6apZ9/6/+yaN7sITyRDCWwh4wMn/o9CYcTjKTnEEvTaPp2
+wtry08K9yQNBWL5Yeb3i2J8EmmntEbA8nbjK4eRrAmkxHXYOCqXRwW5nsCF1Kufeow6m+DLbAXv
7HDnj5BCPxHF7E2R018zdUExlaTNtrJxa+MjRf6APrmH62iGACS85BhdYBTzbo/OyvEjywLlISYp
SLZryIRRN++qr1jR3ddm+u++5qVrNTrtmMBjY464hnXI5uTZmCv0QayNpMHK0rSkqNWAucChjjO/
FtoVo46HwQJeG7gvdm2c9v0CKXptuyB1jsGij6dxjvj4D8QScCxCQPV2+ytzK4sF5SGa1WHS1346
TneiDi9W8ut2y9pa08vf3wTuADO5QuSuv84Ebel9dYZfgd3oBw/TRKv5qXguiucBNqPtIS7Ex1B0
xwSj3zzeqg2sLS4prgNLxKj9ealfRCUuer8wUjhq1r54s/T//ro0CVDEE512jXlNHWoTxwQLf7Hb
Y7eyZ8sQMz12hq4M6hrNhHcow+FseQ3DBxxGzPHD7S+sjY0U02YyIjuMZ4avi14/5mb1HJdZ/ZCx
115vf2Fl+mV0iZmkVB2rcLjOfXSqXOPOq4vTvqalsO6KpqkVBXXzYgh+a11fnrwIG5J9jUtBnaM+
rwz2oF3dpIoYeRAscwUeYV/rUjxb2jBj/5SAosDj42BWojwVcbeFCV0b82W234Rcq4xB1SHr7mtY
UJ6tKY3eGU2/JVm2st3J4BK1Bts35q12HdTyNZyyYyPcjzh43qF+uW87kkEmOD26EPYryw9RjK1w
thGYXtwe+ZUVb0oB20b4viqO2/je+F7J7uKAG6F+d7vtlXiV0SWIYBppIGrLL5TvnfuQLbfj9Pcc
fW0qa6P7HlP4l2uQjDJJBquoYrux/LjCiQG/c5CnR6P7bAQTHi4vyNoMnbnxrZVlJONOtCrrAsOK
Mr9q7eIzluPTB80OxsvtwVprXYpeLxjsHktIy0+nV3Q8j92YbuwLK1MsI05KKMf4WDDFuvrcme81
aDRbfLeVtS/DTTAQS6pQpCgc2K+5+eBGuAMMr5HYGbky4ETHCkhDBhUJKgAnlhG8w6hhXypHBpsY
JXYc7ZKyXNTf8ThAO3kXHQJJTeO/+03jBY0V42Xge8pLPz7MVoEL78YyWRtxKV5RQ9fw7GFE0vaD
NT3a6r9RdkVLa99GLCNNsO5qrATtbz+EMGJQzcBpeN/6lo5WZOLCqh2Dxu/j2sY4pP7l6vHGO3Fl
o5FRJl5YQEfFpcUfKWB41T0+KwL/NeR6EXLdNzIy1IRwxATc1WrfKhCmngtxF7vOr11jI+NMMH3T
EmfymFSB/5Jb3g91srHMV4JfxpkgHyzCWkPiyNIxodfwp8bOa+squexNf9l9ZXGgSjFwCqhjFCOL
d/joHYzhV9hgJZgHh1D5pFTTxtpZm99lz3xzgIP2tXJn+Y6t+UF4zbP5YKr/euVjpoqNTXJp6m8/
RYrZxfxFi+MYoKXehkekAtRj52JRu2+CpajFHd7LosWZzwnsf8opKI649ex8iOrSG1d33cTEXgQV
K6dTT4Ubjqgglxu1hpX9RpfC1m4XGqDBftM4V037mYtnq3m3jwiEbu9yrL+Z2BjXPXRNWfjRnHwY
HBvFOOxYNgZ9pesy4qS0cjStUU/3Rel+6QvrMs7T86B0L9hMbHxiZdXISjDlGKpZnKbCL6r6STgu
cqkbD6m1zi9/fzMyTVTbcSkstoQiumiN/eSN9WOs4pdtaRup4pWtQVv+/uYThTui9x1DlQKV8yGo
Howwft9WwcbQrMTsn/fvm9Zd/PV0bJ4sH7ugY9ZenfZd0orDnPqx+Xo7qtbGSIrZosHoeUQu3Y+F
jlXcFSsfxPWfsOe73f7a7EpR25ZjFnZqZ/l6kd+X+XCvWFucoLWxl2K2itgc3aYT/mQGx2ByD6I1
/FFTzrd7vjYyUtQ2OO8YeKIRtSGu4877rEq5HT/Ewb5TRYadpFkhGktEvNeEbUCSMD/N+jyclL7e
uanJyJMyTZXExq7dD0wVJxMB+kTdNzjqsmLfrEywirhLTGz1TWl/JMtzmvNmsRomfa1vQX9W5leV
wlfJ8NAy7dT0cUd4XnJUmjd+nrstFaGV4JKBJ/iXT5oG09bvjUcF8dok/SrmL5jsHWqxweFZWfwy
8mToUyuZR57keWnczdjzZsLYYCSv9V6K27LKKrtpC4P6dXiHe42bOl/KAnMqkYRYbPRbCrNrP0GK
Xx0RwSaYrNovEf1JXPNkqhu/YK1lKXwx4dAE5y4SY9hcYC1+hO+0b99UpdCd0qmZCnxi/QCkulHe
q+NX13vV9XOzLwVledKhm6DUHJQGi2cW0xGuFt6xWxfCv4+LJavxBGiSVDj06n7cV6cknq92sUVV
+fuiwTfiv1Fblp7t9LOtc0HD0yudT1gMH7Xitz1FF9vsNkb/7xun5UlxG+tdg798bPpTgldg98GC
Mj+m16rctXAQmvrvr9DjFvPwjPZFZD3EOE5m0/3tLX9t6Je/v93V3Bw3s1gHgrPo1AbGzzLcQtGt
NS3F65ALU+0VU/fBZh8aczhR3D/d7vXf90nLk0KUPPvcBj13kLwSVFHKJx2/ooPibPHY17ouBSqF
3zaoXQ6qrmncA55qGI1O81ZmRVua+d9Xg/U/MCvcqpPWEBZsc+egKlhhZne8ie660MCzbL6GCXrr
6buxWSRxf98esrWPysCrAP+UNHcWbn6Y41P1q3Z/l97nIrWPkFpOGom2OD4agM/HcivNtjJNMhBL
1UclsvTQ9Icap1D83nvVet9GYuP9vjJLMgyL3HJjJNCtsAA0DiB4zlO8pQu01rQU0GM25YUxE3Dj
4B1M1zvmJAhvT8Ra01Ismzjn2EHYG36CBMBkGS8BDq23m/4DEf7LwpKFe0IHf3RdZY/GO+lY5+Ed
DqvHynnqwn/K6nlwp/dB9RzEL7c/t/ZLpACfHS00IhXFzNn8LVw81zbF8dYWjhTfXlPrVeYZmd/o
o34YbfzDBvbxU9K76ul251e2bBmT1bUp8HmKTr7nvRbGNYjLQxt+HbR471xIJ7KZevA5K14yXpVg
VItOWwqIimL1PIpz7v0I7c9l35/UessWYmU6ZKSWbaV2lLkRh5Dl4l/VnbRoF3cSSxIpyzxi2ouX
KG+NFKRDHuX/Rqb+8/Y8rPVaOqDJzkIk5RCCSZYe3fDfPow2ZmBlEcnSPh1yG9k88Jop8umxc6bL
2JIACrzP+zouxXEJOl/zsNL1cb3qL8K2VL9wy43dem1Ulr+/OZap9IooRH3Wn3DZTIX5rGm7BHqZ
SylqLTX2zCxQDVJ70UKVnDAez7aYF2v9lgK3LcxB0VMeMFhs3tvqkBz7NlE3JnStcelUDioqEonB
oMxTdc7K7nOzyeBda1oK1rSPbAtxP6Tvm/Yfe8YGORn76+2FsrIObeniXKUVyrZKwruFpS3y8l4b
npFrOd1ufaXnMiTLa8aq0HJ6PhXN0TBfo3GLZrGCObBkHFWrpk7pllX7EH+uPvXvk1N5bA+tdRiP
UEkPydlRDlu/Yu12Imv7TIaoJ63lW5Ov3VV34xX3ymN10A9UXvdddWVgVYztppbpE8rUcXDGaPma
2Fu4pLVJWP7+Jlx7TOz0cqlS4GR7QXLyrss3ztiV94us62NjSD9Ngk1sMpBft7wfuZNcsrb6gPzB
fZ7jO3l7Ga0tUilwrUhHmVqwSOOg/SRK/RAa7VM+6Od9zUuhq/QR0dtahj9U2VFMSP203keRpb9u
N782SnL45vXiuYzoeJb1B6TQ2vpjmz8gzA5N6HD7E9qyP/7lbiWjqxwQoKJzWaHWwb5od+AbL9P7
+Qju5pievPtk30TIBmxpW1lTTJLPH4P+pKTRKY61p6beMt5YufbIKCusmkNLQfzJ9zISBYBsjqD1
viNXe67d4HR7qFbWkuzGltpZMxvOaPhQ2rm3udex+WxE0x7yjkqB5b+xFqup5nWFaaB01Z7Yow72
qF9TN95YqSuhLMvnZFadlkPPSm0674Tv2B1O0Bvjstb0srLe7BJlmVSqmwquOnF1NDP3Uk/zRq/X
hlwK394WRtQhPe4LKzg2YYIxtULJdJeZCmMuhW/P1U/UFak3jf2t8eYnTah3txfL2qBIoYuVZxEN
msN1RP0yF7iW6/HGfr8yJjJmqhKTCIeeZdio9jnu1KOTeEcsczYCdTm+/7IfyC5sZR51nQVv0lds
81gn9yK/JmI4uk10mud7TXyfui1rgrVfIt2RUbTBsCj4/5x9yZKkOtPsE2GGJBCwBTKziqyqnseN
rPsMiHkGwdP/nt/d1FGXkmtsc6EUIUVIivBw31hSDlZc5tUL+IAApaY7FxRDTNBpejjYnAYb3VEJ
IHgRFFZj4dfvFZhA/Ex+u7/Kpr+4fdmrrT9UA603xVmCglHLt9Cunmj9fRz8nehsstBtd70af+K+
qpkDr3ULH2o/xampm9BK6Y7nvl2xhuT9f4fvOHX9CdkFiM1+2qovc/E5Vd+7GWqswoIo8V/3jWRw
BR1U5fHeavlM2S1DE6ZBfRr6+XRsaM2B28yxXT+HfQJAK1vHi+Zury3FNGvNgYvCFSuHfm+iQHyB
jh01Rlkgft+ft2FddfBU5nWKQawOUIEiDfn0VNu/5vrT/bENlwadtQdy6VA8QJBIvOZDJx8JQI8N
+eR371SgdralYdvrGKqpzSE8jERAMkKw6EeRo0cis6YlXlUThFLaB7e/DqjC1HMHaGA32fIZUKoh
9MjnYq+b27DAOpoqFYoXXo01gCrHF5eyS+aQHb8yDX37/ZXbtqn0ebdaTtIs74iSl8Lfa/E1jax5
bMNHZ1CLNyRykTEp7b/dbflxf9+Y9qR21iLWlFW1bmB6azNcQJDwX1nkdM1Bm2iuCiVbq68dNV6r
tkQ1YSv86cIsmu7VkP+Hknjj4NK115oANekFvaDXJQreyfdbXMeef+5+8ig7LVDCioMLslX5iX5L
cbl9zkh0324Gf9PhVv1cek4/w27K+bitX33xyKDU66Ef6FiVRMdaNbIemCcrJ2Ee/QD6mibsinGn
dG3YTzrWqqSWXasldZMmSxFAKZA46c7xaxr6FjxeOYElZtELG9P2tib2i+nkiz0eAEP80ZFWCsDu
Ni8WeEE5vUwTO/UgxVABuWbHCFpsVyf24ZmP1JRbI+vYQ1fHzWRYZP1Dbbk71jF4my61FWy0AGy5
c5Ix20LkUs5kQE8ZoTuvCZOFNGeurKmsU9G4iV+9lJAwH6pozh5zQK3ub3rT9DVv3oCsp0j22A8I
0Ndczu+QgDi5Qu1sS8PFRMdZgbvcc1u/cZKu+qccH1uISWXLJ8nPJP1El2N+pcOt0JG+AfRjsUQ6
HO2ySGJ5xxBurg62GkqyOYWCLpvvulEqyhMR647lDW6lg6xKKA7xdEbxCd4a5u4UsvbX/TU1jaw5
LEjR1x795w7IpoZw8osoL/YeWobtooOrABUtC9/HZWrLl9+B9Y7SUoaev7OQptFvH/Qq0njrxiwg
L51kRn8yAVJ86rqz9PaohA2b8X+Zk1fD454DGSy/mxMafBtJHi7+9jj2Hy31JS+mx8neMf//aHze
OMB0ep8MeltetfQzqFa3yGm2KC8LsIw3kb0luTeFt86rdqKxrUg4tY+N//n+upvMp/lyiwfMNHdi
e/AtD3B+SX7U4N3/wjq0mR77B+0uXWWp21QT9myVBdEgcVVnVeRse93ShmCn46/srSvdxRc25O3K
58L1I7qSJ1lkJ0X2bhemv7jtjVd7wBt5N3cMRSgvbUGB2Z+sPHvvljzM/T3+ZMM9QgdiBRz5jQX8
S2gofwroyXOqsOge0wWdaXuSYqa/0Dx8HXxW0BVfwUBBOnESdp1/qTugALIsRMPp+/vLbQgkOh7L
ElVDoBGDLwmWkz21P/vdhn7TOmiuXs+saamPtySV5MILGgV2R0IJ8rqKlt/uT9/gD7o6WqrGlmy5
ZT9MDOSPeNaUnkChvD7fH96QYLG1o3lrKipoNgMKqrxLWbOorJ6aKY9KKT8y+qHLfhBv75g2rYTm
2pyMiIwuHZO0Rzhp5m8pCH/vf4ZpaM2np7VVKqAOdIC86TK108lbD6mB2Y4OyaKZX4yezcZE2jKu
q/TqzfMhHJ/zByRrzvDiVi6QiCr4MpEObbKlu9cu8rZ7OTooa1By+384REWe6moO5SoBEPpOGtBa
/H3E6o6OyJoaTvkEysmkdNLQQk/0OLKdG+nbC+roYCziDxaTgsFrbTuWNTuJXcjU2x7l6App/bTS
0ZuRkqhZ92Jnxft25pe573dui6bhtUcxHkezbEg2XD26xW36tHlt6E07+9w0uOau5bwRV3g4XCD4
GgV8jCw+vmOyPmh1zUNdq3chiV3bSYcEZTuNIbf7QzdFR4dj9WQWrcUVdGg8n4epuwIP3rKdIPl2
IAZU6L8HIur4KuObGpOi+TtrfuXDb0tF1d6Kvn3lcnSEld/1rLSK/8Wt7KGUTzWbonr+sgL5LFXU
WMcAcY4OtWKbWgQ6LvCQhJbJL3Bf+WD/cdCqGd53V8Pm0ate3lag89u9tWKtL2T45LCv0GW8P7TB
XfWKV9kUbMEbjEIPwXtsHCuiS7vTYPTmrCn6TP67tughyFuvXeqETOBIYyyinRU7fbkzc9Pwt99f
3aUyD/u98/M6gVLzibtzpEb/6tt7NaM3dyZmfzPYq+FX4Y5TS4opcZ2PxfhS2Y/1VkZ2e8RhMbwW
bCZGBxAPllOSdn1ciuGJq+pyf0lNhtFCjfSkR5XnTmDP50+N/RNh8z0h3+8P/uZ+wby1QJMB6TQq
jsFHr4pzWL7frSGbhtauAgRxIOezA5OMWYi5R32wp4dgMIlenQ44dnhBLJC7+VPwIeC5d87Gfoky
3nQ7C2r6i1sMerVfhFxdKWeoVLqBCMdqOIugipm1l/c0DX+7LLwaPp2afttaqL5aszoT2j7m1AoH
uafPYRpe81VvpekYbPDVkSGjes7XyhrONbcq+bTYdn2onEk9vTpdO1kPQQ2QBpStnYXFVry4TX8o
SmJwzWNTWZcVOrKnpLMh3VRU6Pos/DhT3a/7W98QEVzNZfMyrVgBLvrEG+WTR4rYVeyb747gbKh2
YtqbVz98gua6PBAe0if1nCDtf/X976ucHmcHWUPLnuJl3ZM8Na225sQgeaErtv6MDvMlYhVS22yL
+2APrmQaXnNkBSJwJS18BfO2S8vE80CQBcqG06F10CvXrCkb3t9mD3WmCMSK4VwMYd6/DN3OpeTm
sn9kUKin164Zm4ZuKNY5GdciakA9ZnfTdymyxO2r0yqf6MC+3P8Uw3rrCjNlWiMT46oZJNtfUyi7
Q3xdkCeyfhlAC3z/LwxRVS9fb87SqVkg7TSv3Q9LWHO05dNeE4PBJXSdGbdhjfLdeU6yIj0vafsE
qfRPUM+MSOB+vT9/019oXg0uNFd28zYnZW6f1CgeeuijhkhyJM64fb7/HyYbaZ7dbU69OgU+w+77
56mqLz2XO+Uw09CaR0s1iblcMLSbTbGv5HXd+sv9WRvcTGcCEayzPbLBD0Tw0k7/yvF3vpviMY2t
uXDheCOyiNmUTCo9+VXxfh1vbJZkx4UNw+uFaw8ZqhKKZDOooHw0IfYXdau+FMfkyTy9dp2lpd06
yEYmTr88MSe4eE7wLFP2eMjwet16KfpeEtuZQZnEk9LOQ79v3jHoOx8b/uYJr476uqQoQAbw2Hpe
wsJ3Tqz5ZHXiWDzQ69W1nK1uzEYEt9L7C0I56HaBBOPO4KZ11ZzV6/uJIRoj90zKK02blyooHtlU
xscso/lprWw+uqsFBY60j7NWoblJjecepc2Dpte8FYI2gcwkVrZBwWUcaVilIkKVYcc8hmCgE4Gk
ZA0acbO9EMHJcbeLi+bS+6YxDa05rDe3DfqjJlz65ykC7fVJij2YhmFR9cq0zZZiXCCOnlBKf5R8
g9xtA2ZKfw8qZhpfuzlDaKKSrQVv5UvxkmdTHwnKqtM2e3sdlIYzRC9PE992G24FY2IX1ogcLJrn
J+VAQ5oX7pPbqmBnfU1fonkuR0p5mQFLSja5npiiV0i6hHyXQ9r0Gbe/fRUYvGkTBc9tnLZgrGKg
ri+m5zZow7ayju0ivVwtylXOZQUHg+xPJAYXOjR7fLEm2+i+m5dEOAUmL/JvuCCGVn3d1SoxbH6q
uS2IQJpFWWJM1rUGUdsQgtd/55A1Da1dlX1A76UtMG1cQx5niDQIckwlytOr097YiwKUPTilMvGL
cDBIORPqJ9Ye9MxwudQL0zLveDESPicqo01ULwGo8LfTCj3vyJ2rJybUDkrAYCO9TN1l8+AWM1Il
vtVd3I594ZWzU5M1bHm9TL1MshsYg8RVuuQXC6z7jPUXyouo5YfA99QjmtP2FWdNUMNpIcsetkB+
AMUR9ocSnBhd89kl5+6yqa1OyoBfZ09+aAh5mTMRz16xk7c2mf/2+6uwYPUgaC98rHOmhpceYivd
8O3+oWLwWb1kDe5VEF6UGHnxltMy3AgXqrOf7hG9mIbX3JYWWTplNhZX1Ow851CB6PKXhbfn+7M3
2UVz3XyzpyYgcN2Ou+/yIPhlT/NBw2inbRBs05gOEqkG0eYh2Mqcc17k6ODd5r0mbsPO16vRnNKU
uhtCMa5nyUoqkApk7wQ0cRcgnA8ZSKcDIe4GYfsOt7VZul8Xacdz7RzLhulVaBnUqu8JhVOhJZ87
H2bwD6/DXoXMsLI6EcgIqoWxd3CPcnyhTnIZxbmY0z2KI9PomssWkkEQXOD5n7fuk62877Srjygp
gERac9UiA6rWabAlPdu7uFkA8gzn5+Atz757TOsN9c3/RoOUu8NUog8wsQBDomI6Z43YefeYDKP5
K++E5GNA5kSS7ocj0Wy8FOmyc3cyDa55ay+bIO9XbMZq7Aiac8V0WsZtj2jO5E2aw7ZeESAjjv2o
UDkpZjvalvZzF2whLw4BFSnXy82VZckOOVQkKip6Jrx8zn11yJu4Xm6eiSJdJ7DfqyV49HNoFqn+
o3cwX8f1grP0g9n3Khu3vgUs/s9j834tPhwJMVwvNHcsEA6YqhGDwUUO8owUilTZP/fHfvt+w/VK
M5A5DRJmuHZsZYYu4CCiovk0LuXTunkXG1nN+3/z9inF9arzxEqlyIhwMCt+alfc0GZxdrZ158pt
Gl7z17qpmt7LYCHiyF+AE1y6KX9WxzoXsSs1n2UdJFWcxUP+aRFoX+HrPyOHyMpY98denn8ILmHz
BAzaklNSQsGAZMu5tudDJ/gfgks9UYPbSrwMuxE9K9ABy1P3dGhV9cJzTgGTsyasajo5fytZfmUe
pKLGQ53e9A+RpRRkK2ATgUuxfD7nYnq3CXnousf1YnNWtt7sWQuy62UVCW95tOft4NC36PnqJqlc
CVwISqnJ5GCL5zbogNYde78d3v+QV4JulhgBgsA+FEWseufS+oegrLC1dqguzNpaYBPGxPetIR7S
QJ0hEPH9/j4xzVtzTxHkS44oAxBRMyVB5T16znwssOiySpTQrCtbWBsQqHMQOLHkkFgayKHTmusU
HqJQIxQ+UGFemSShY40o8VD332Nm0c7TMpudzmZwn1EimIjhgWTNsU2oE3XMVW83c4OIxRXab1vv
o0/2yi2GxdSJOoCn7gsHEsEJwBQiHpoapKSV9/u+SQyBXFdQEiWfkLAt8JpZ7aiE0PYwAkbsymOx
UOfrKKilUlWiQlt6qxtWIAWL8XY6GMS920e98vyyt1OUl5FBESC6aqfpLzBf7Gxzk9E195yh19nQ
GZeXvikmMG26JHbk7sXONLrmn/k6I0UwOwhZrUujtHSW0OJ0zyymNdVOz2Lq19XtsRdJ8NfkpNeA
f6NlsZM2uUXVP8uM3NNuvEPZOxMYDXEEMSCRJh+5wqxrfjbqH17Inf8wmUfz05pa9dBW+A+rrC+c
B2dOdra7YWSdt2MggCZuKXwJ/RvfHb93IpGrY9FFZ+0Yg2ra0CWPF5hI6xMrCXlC+rA8dhTpxB2i
6dH1BimyZFmDv9JaXNJ1OnZR1yFPvA846zw8vvxh6cEcJtpoCBzwiQ3HooDO0lHXo2XzCXMvZPqF
O+ITwYa/H79MC3r7/VUI4G6+WPNNWBdEjDR0VyLDpukOzltz0yBTwQjOA2QzausfmdXVmdbDXlnI
4Eh/6B55Xd2sGy4AqA81p84evwjIXpyhlfq0yINhTAc+MSbVNnftdGvfsJCn7Q4Rr+B6pbloVgm2
jAy3C1nKeAmms+2P7+8vqSF86bAndMX70F3BnMX2AUdFZv21FcecSIckZmCKIp4FaOXGnljeRe52
8FqkIxI75g0LutWxmivKHNCF/MEZv071Hm7QsM91/g2xSpmC7+pWkadBGLAB+alDrFeU6/imQJQb
wJo4RpcqQO7I6qyTw7y97hHDg1cHODFejp1bYeZdhVdWYSGHvH7si/axL8Q5a7udM8O0azRf3bI0
9VqUEZPOmqFq/s/ExWVUe85q+gjtSO1TJ183MWJPFhUNi3oI+955Wdf+WzBkp1xN8f29b1pm7XTN
NrvLtg5BoVuL6gl3sSXJaXEI2grysv/GSsFnWQT0lv/1kaaSTlyT+qFa9yR6DXP/A+E05AWT0HJN
0FQAUjbUEMDM5u4EBdPgvjb3WoKh1Z37REDoduN+AtKbnWqNYefocCbVLMh/jQuURfrgjMTGY5o7
Ic0PZmJ0KJOya8x8CZpkWYDjZu21h65Xj96jQztGBzP1tCidiTpN4nZu3QEX5wVLvOVFt6ddaDin
dFEjiqzAiM3eJsVC/dNU5M0F2hfr8zLaDIgm39k5bP9X137jZqkTcghGhAdKlwF5E1qWT10F4vLr
AG5rXoSVs/VShW5r97YTuoND1usobKGeqT8ifxS3bdEVKgQ9zpS+eFYzo0fRGUcXl9N0rD66ULhs
481pSyHDtYSOqwxJNU/FHIqyLnD1Jtvag2NxkaNSV5oRUTlR0KF54JdTLnnxua9Q+LkGBXMgOV0u
wEEfeznqmg0g9xx4MOIGU4h+jgqXp2fPPpgI0Ku1rVR1yzOF5zQUFsPJQavbzS8PbT29VLv0q1w7
cUsXpTjrCGjlPrrpaB3LBOj1WY/TIcgZwFzEl48sIC1oB+1DsoqU6xXacUGFVozIwmaqsNEJWIIA
LG2eGJSLDtlG532ZppIp2UNxohnlWn4cUHzoH3yP4tJx4A9sqh/aqFX5wqfz+mAton3fZU76y56r
PczPmzERo9/C8KtrtTXmjjUTiyS9eLdKFqbOvyAxPrJvMLh2VJdT4SrIxYMPsFqnIIQqxPy7DLLs
mFou1fHI0PidvNGWMyLEc6ueZrYTod6MhJi3djh79ohyCXVg8jWIx2A5Z9AVjyzhXVtwch40jnZI
o1GYcBAgk2QOLHVuZ1U+bwCOfTm0a/QzelrGuXOZPV1bdR2h1LOnj2HYLzr4eAAyO6Mdma5L9rg2
aG/7nQU7Vn/z5LepfjzbQla5s9r9dWzndwGSVRER3XK6bw/DkuqHM03nOoBg33QFUY2yPxckdNV5
24PhGLraqX44r4IIoAWcHoIqbdRLN+78r3x4XDYWjSq2+JNTq5g3MQFvX5n/vv9NJoNpvlsOW0vT
aRyvcjs700ns1TX+hy3544DGSmh+26m8luNKp6twqijYztVYQu02j3rxdzZkD1vehV6PO0EBxegO
Qu/DY58hjYDOElbE/Xokt41Z0P+GJnSPtAPJSxtLhlLxXD8O9V4x1LhemoevQ134lSD9NZWfbQcF
0Yk9rhaLGVNRmf67WR+y8plsPfRl7XBZ8x1lJZP3aD5PSVZlWSema+58lONV2T/EXinTMLSOWUYz
cSE7r7CvlvN7216EL0Nh7Ty5bnfvN/aDDlhGIQCMQ05H/xnX0mfPY9mXa1IL3gRFPLPOtz5I4Aq9
DxQyt/LBo6BG3GvmN+zxP8DM6FPP+NCSJOuzyC8Bp53mnQAcGL7qFipeHX2pV4D0lWEPLOlzSckp
5TLuqmfKNjy7v3X2D7rHqWkgyKU6qpkEmZS1mG8EueLSnquLeAguNGyjNN47yE2G0oIBaBvGAdys
47XIb3RTXYY3LLekvQdRMI2vxQTOpzHL2mW8svU8kbO/h28zuSLT3Zx3vRhtb7qOcVPF6QN7yC55
GTJUa0/VOYitnePFwK9PdXizoGvDBcUf2QkUhC/WqfyKwBXVUbDzvjSZSPPuoS8U6LnYlmRe0IdF
hdqTvWVfDwV7HeYcpFPON5vhAEs/ptnXyYrvj2uyv068BaTSZK8cA/ex9Q6C7yecJ9/6k3Oen4PY
/Xz/Xwym0SHOa2MzX5W+nVjDHM3FeCoL+8jzwaa62iEJNjVn20AS5LNpuLizdV5Eke6kUkwTv4Xb
V0HCr1cFdQHXvvr93136MZdyJ/oY4rWOZQY7MzQ9Ume6et6DVT1a4tQNO0+SN3NYsIjmqqnqylRO
6XBd1we0tjX1x3R9Dx02D6Rq95fTNHnNZ1depm65jCQZG/tH6nnvQZb4cyXeMUfSX8oWn+y0CFYM
P6V/O3311WbidH/mpvXUfFT26CwETQhJVP/ZD57XZmcXGiyiP5HHDUSLeF1NV6d/Uu5JFs+FOJL4
san+PkZTXNt7QCmBWZS8CEia+JZ1BGKJoW876NXubu21YT0wM0nfIpnipVvoymbvfDWYWkcuZ66o
MkZgEn88W+s7sUebYDi3dcwyzSi3XEBnkY1oIzV8qhzvfSa/bPTH1PJI0S60xr00reHZoCsaQp2v
ahYg/pIOqGvhlInrl2u4jcAZ+7gnHNqTOo455aVc7RILnKIpNchVCNHMg3tHc1THW70az0AscNGO
pxTqNZdpEccI4CDt+N/tw/paMTSqk6Sapqhd2fPS74E5TYbX/JSknsuXGn4qMz9kdRf260OXf1kO
1XBtquOXGy/vvC2AzakcfjQNIBF1ccypdNxyWU7BzFAvT1QDoN+yRpm3hxk3RBkdt0yU5dzoMAgU
QvF4iKl3GdixwKiDlqu0yKqpx07h41+T6qLtWNcOTH37mFdBBheMXsyTIMmwvEPvOzjrnZ05m8xx
izyvRgbdIHHzFHO25Ee/flL13yVadw45pQ5UXrYUAlU9ogxV/RnV5ndSzcecUufGYm6ugGUrSFKr
K6mu9V7R02QOzR25cKiqBMxR8wfgTbP1/bB3SzcNrbmjb+UlmztMuWpfhgI97dsJTXA7pn57cKJD
kxuZiUJC3DJJLfunXxSnbaVfl2yvYmsQfyA6PlmyYdy2/ubrkH5gcXcpLsMYz9ES01gm4DrcZcIx
/pV2oCrW90ubliTZPo2xuEwXGXsflx/03RKTk/2wsR2T/e+E/vNJTnTkcp5zaxYVvmmM7YhGA+h/
/cfqg/WSpQ/iYT3bcRGXUJFawmqPhOPtkIwW+f96Ww6+59ZSuPRVE49Bu3HyF/V3Wn1uXGeP4/Dt
KwPRwcyN3a29Y3P7OhTfxuITH6L7zvz2lYEE2o2YN8CpEndYro36VdKHSX0Y5utWPFLraeXvmu7b
/b8xTV87bZk9ZhO63u0kk9VFtlt6U/L6cX9s49bSvLskSyuAx4SE56c1ah+nC8htHuxPc2RdylN6
3useN/6P5uoCKW6XDTi+3E/lZ/fcXfy4vJIPOBjOxTm/0J1T0uD0OsKZt9bQ+7ebCU/Lh7LpIggt
JcG0d0k0Da+VkWuQAtRZQUli191Dln4jbftrX63NZCQd5VxBDRMVK8RD58KgJiPP5Tecl+yyxs15
eZCXIIvvL7vpO27O+OqIq1KS1awIIApY9hc2Tl8gKg+hR7GzCre49EYY8TWfBscuRHfKoLsCJRBV
3RSuzZdtLk4+aGP8PZiiwS10BHQJHk6rgPJLUhQPtHpSe1l307iaVxMgQSw0BOPcUG1s9+nFq7rT
MbNrnixTymqPI6kALckvtB2s773Vv6ydr3YywYZgqsOfZaBsd25zG7DT7tHblme08UIxqAZAvNtZ
W5N5NEcuM2k5PjQX8WZBXS/9BZmdY5tSx0A7vFXzdAsRHXlYHDcc0ksw7umOGqato6D7rZt718Ft
YAEUKpI3LoKG5nu6gga76zDokXULPBejr/SDT9Kozz/V3cdl2OsjNziUjoOmpQPS5xIbxyuH2JXQ
W7NoE06Ve8626gcAP9nl/g59OydPdEj01LZz7Q1khWrWT+U/t/4PUr9Y7ue0faibL/f/w7QUt99f
BR/aDU3pAN8KtdP66igSzfme2qlpaM1313qslzxHTHA38pu7feKqPaoz0xJrvsv6xZVOgeqt1y/f
8rF9UFn3rs3cD6hHH3MtHRvt1x6pPRcOAAGM0CFbvNV7atQG4T7iaW5LGkhsrzm/3ezId/tUnql3
4vEUO+fqDLZkCLScrUN5NqKDpOeWUglVRjuxFY9baj9l456cg6GGSHSQNBUAMacNPmOJbhdUGeXv
oGrqpmH6DPrPkOJr+uUxjdXO/ciw6jpsGsworCpabChK3Ei6J9v/1+p+I9t8yBV06PSwcQ61alzt
2JJTVJDHbz4K1vGxwfVT2Mqmxe9hq01dB/trSo/5r04S6U0ppPsIxiUg/MjL6dJmx9IFRCeItAew
N0BLDFl3KGiFbCwg4uzMh4h6bJBL/DfwMDBm2A2oRK629VSVsdV8HY6R9BMdKL20RWM7kiFAN1Ue
OjMPYp+vPx1PHaOjhnn/O/luG63SR2ExmYoH4f+j6l/3d4nhaNHh0lmbjUVqtySB5si58+2Q1OwJ
Rw1kScXV2gU03TbdG1dCHTqNR8xSDoqvSVfnoFyl38p6ekeHvbYSQ72J6ABqB+i3PHD7+arOy4lH
3aW/Zk/r+fY8FtHB65WOou4bi/QtRTQoif9RQbO5SLs4X+WlFHvUtIaAo+Oy+sLuLYezFVK870fy
q6FPrnrcxmPZc6IDszaSjV3LyHxNxSc5QLKmOUSYZBMdlWWjkAjdCzZfM/uhq5+89Lkbds5F07tI
R2QtUOhDY/98W1x27pL83D64P90LO7UXEU0Je3/fFQy3Bx2gJT1Iv9g+CkQZ7B/41an091IFpu2v
eW+NTKWVLe6acLeOwZIMrSB5tro9/nHD8DouS5GidKcOKXOQhPMLk5n7XJVuEwa+OBiadYgWULBB
GdwgE0FPQssVsbT+vW92A46B6BAt2vmVnU4IbfO5eLkJ/W4fpliEVZzFB+8kOlBLqXSCai520OZU
cQEanVXx8P70Tba//f7qOsvLuXBvTb5Xv27XeOCVf1rntQm9oMhP9//CsDF1DLXXBg0f0HZ2dYoH
W13mbee2b4qaOiTLCqAiW9zmDt3C9GG6VFERAfSsotu1MIj3IAyGoKZjrmqgr8fGxwIDRBLK/JzJ
r2l6keLrffOYhtdyWFWJxMnMO2RlFnCiZH8HnRoAVfnhpeTLsX/Q3Ldd/VSpFmmldXFPGfRCh2ls
Q8fjodVlewlrwyrrWKvNywSzuwrZnzED7K2Lyv7o0FreapG+h0wfwn4t7RnIOu8bxB73EjGGG4QO
plo9ZwUnOZJJvf+QDT+dHNvHecryOmrrj4fsr4sZbrWbbqLMtoT3v+fstDVQ1f7Gs51LvikA6UAq
ZGVcyFkgeVs/IekddpGMW2S7b+eL3HE1Q5Rgt0V/FSXyEbxSPsVfzN0HiAWGlbws/MN965jG1l69
02JbYG1H9G/qPJz75wIKNZ2180QxDa5dmgfVOa2zYlfO6Uc6hGn2Ey0u9+dt2vCa3/rQ9uUZ2G+u
FAgtQAynQ+gaCJ7919bOJocxY8jSpmDuglpoyBt/Z2iDNXS8VCq6wl4tWAPNLO99JE+rjn+ivX06
ZBEdNWXnTWBbpTNfO4hUzb74x0nZbgrgth3euILraCkxeKxqKOY+nOYYKYC4iaxInMuwe6zO/x+p
/tvOeOt/bmH61VZP12oAAd84X5v0zKuXdKlCNGLHhX+dKtT4cOus5ovtFmHWvhvmv+9bznSU6bqG
E0mtbib4uvL7GN8KGf4SziH5OP7rnOnDegxfT3SA1QBcQpsH2FtIBoj6vBwrhRIdXbV63Krzmw/7
eJPOwU8epNdF7fHtmCKcThbZz4qUPVjPrkvSPjpRGasH+7F59K9Qdt4JFAZv1uFVZQBKbzetcUZW
F8Z+TtlOTtuUutKbkJBg8rxKIF+4RMvJQVEyPdE8dkF4GYGvMwRz6otl7YRpw0fogKsSpI4gCsby
uuTfrLHPWbCXITCNrB3BFpqcgry5eR9Yw/sURcNiTybBNPTtYH7lcPmmMq9pYPnMBV4/w6t0r2/V
NLLmyvbCJ7DjuFtC+kfXWc6zbe1EOkMg1eFWXiOD3g5wZ3NKiKe28UBliFrF/WBgyGLr+KqlBakH
s6Ar7gZFPaJPm/bW3IdZ7ngfVlAkRu6Uk3dVWW/VtXOBPt/5KJO5tIO4LbtlEwxrTFf/2q+/g5Uf
3JfaKQz4Rc+sah6u7dA/AX4NJMa4M2mTsbRTmOditpYeuwdauTHr21BMz2OdpO5Hwf/y+Y4Xm0yj
ncm+j7aHgni4wdn0W2F/XXz1/v5iG3aSjrkaBhHYmcAezWvrUa3DY7XIk2fLh2PDa35rA3zhqSFF
4nwM4obNZ5v1UN7ZK3rdfPSNw1LHXglO7XEeLCRpG3meeRbzUn0GrWNscyACN3nM/DoOy+V+SvsO
79+hE0/BKp8nNELdN5BhZXUgFq8yWTq+tSUr2AvbuoqpsydHZDLO7S9fBTY5IM+QZwXS45X8ms9Y
Yr996YM8mTJ+bSAjEd7/BNMW0vw2L716nm1YpxHfPO/DIJKJ71wYTdbRHLfopZjTCvu+L+f3Q5Nd
0Ft90PCa47oe+mf5LXNrl577f5xdW5OcOLP8RUSAJCR4pe/d9sz4vvYLYa/XiIsAcYdff7K/p1nt
qInDa0e0gJKqSiplZd6qhgWRrsc1HXbLodo1HNbTJXhw68G7esO3fNrHnO3Sv73i4xaLuyY4qwYj
Ma7CATvRLW5TvrnNvhQr8exti7smLmuI8yGU7TjcVCzLIxRTk8Ok65W7rbdXpGuyRoJ0kTUdoe51
Dj4J8Y/DyyiJ33vsQ4xL2cemedvwronBammGTig/da+s/iqdHeWfM3Gb1zq6Lbsp18RbDdRT6PjF
vN4BP8VnubufdjmNlpO66AvDhrD69vhDbBNheG9bKicDMwJOjn32lM3V+85fs9HbDuuayCsfok2D
GyMou+rat+2uq99lZI1xxNLS45r0kbMsKL9rpN/YaXinDvHFO5EjP2/tqnJDw3OzoShF59XjDW1D
k3xfrzYg2taO4bTQmms8uWDg5Xk5zrgHWY73S9L0cD/osecAR67oDrd6PMG2tWSirVStqiSe8Djw
JDyFEKi5qMN0459jjZtlfoQKbDSs1Ggsi8lUNQQ73lDDbHC8PNzNRfJh0elKY4tt6Luvv8oyRd8V
CyXViK7NrkyjMPfk7wpA0W3Dm5CKelra0M1xHF6KYwIauLUrBctrC8O9OJM5YQzow665yPg2bEOD
u8JIhgp7ZbLMyFhDsJzcNLzoQWBXsoautixRYSTESUGpby668Vb3p0yfUmDCUg8EAZvaHgg3BYKm
yXUL6uU1Wh74h0U8sWmtf+jN2I+RDedyw7qEIAh4jgaQNEWLO5VRGrd/5Nz+SqcRNPq1DrakdsLN
UjAAaGWWpqpBF78G1UhAe/G1T+maZMebSwfDG3vatKraJPbH7iqGINuD2Ku8ZnxcVl7+zeCM0Q1/
Qhcv4HN5AknDJCujPE9iaJZX4E0J0o2TbNaDA7cKKXFb8ByNVYhu8ao+lsEwrCT5N09E+ID7h70K
CGA+J77upxqCfcr3D0lN03mfEDmXO8bL7HMHqwUnKjjquEtVhGskoBbDma1N4wypdHFnWxFNEUJw
Jm6PSQI+obQNV/YWli8zT92tG/ck7MBy5YA74wdEzAQO3k5x6byA78TiX1vSyOdqSjb1O8CUZpDC
JbkcXKy01PPHg8OKNuoWtLE+TkC2dWyEKu0UcRPIpUMRoRgBMg34S82XbKU/3Ta6EakW1vtVUIDk
xQMt1V28nj5NpGb7x+9uiSZm3zApQPg2Jh1knUh/SJLhHC9lxEC7vSOhHnfQT2NbyuyYAyNuTbi5
zaoq19eZpwt0taT8rDyvWXGWN+M54WZF3O2oHKoGPDsglz9U8fAhK1HwnZvsppLyr8e2sjiGWRZv
vHzOGGhZIIfn4BhSVO3ec9LfReuMKyvJ9gQjZqVdWkt0hvXXHPIxt5J27UF783jORfHn8TfY7HT/
/VVQUUQWztD53dVxvMuS4AbIJ+MhCVTUFnStXd/2GfffXz0ErbiLKmV7X7LkIryPZI6/LTk/P/4E
i0OYtW8nEE07M/BZlpgFH5LkC5eHx0PbrGN4Ms0rAcV3t7lO0MRCQ3Gw8Hn8mhOlOroDRKmv/sgy
lfrD48fZ7GS4Ng/LdoZAVnMVWXqtMzA0iO5Wp+lKBrQYyqw/yoUsqCikMBSdX8QYnirirQxtefP/
QWRezTBTfPFRZ+wgwTelp76Ns1OdqRScZuUmYW/C/3fD8uoRbiNxM8cqCIexeueU5XNSyJVQZJlm
s7WTQ9Evh0JTd1VtdsGmOAXZenBxK/8Jl6ObtNvx/ka8K7nEjmaYm6vjgUg7G3OCmJTplU+wzK1Z
bsyKtiGZA4bxDKU0qJHpUZdoinPW2HRt499T9yvrq6Yr+mpGxvRL1V2z3HXB8MPXROFsoxtxLuZg
oczvrLE9uHTPTPjoWANed8WtbKMbMW7sdVYjyvGLL+LqMy60Yh0NlVQfH3utZfWYlcYunLx+uetz
+rSurlo35XHJk/SdnxCyq0X76/FjLC5m6tWk/YQekPsinQLuHgMnKfeT057LdO02zmYmI9gtFMS3
44g4Wg/NFGXZUu6zdA2jaBvcCG1OCBmDocfgniaHSqiXtO9WNkQ2+xtlC93Uc151IKkVI0h7e/99
IvSXYSk/KHfcUi4l3Kw6qiQbRdJCAKpAyf2YOhQdAg5Za6N42za+WXXMqqAHkQdycJux3cKrl0RV
m3IjwPT/dtsmL+IpljmGjtv0c1GpvIs0x1XQ4zVpe3PDb71WBH0SCmSUgXQAHcmnlvCVsd/eiYJN
9N+vDg2sCiQnEue1nuyKNr44Yx91Qu9DUD2Nkm7yXt8sPKqOg+XNg/FVnx/A6v+OuMn3MY5/CLnW
6Pm25/pmo2eaFkvt6lBfm4Gc1BBEKGacVexE2ybB8Fuvkm1Rd0V3rXgIqk2Ui36IkNSfto1uOG5X
elky9b6+ToOaTmXu5YeYLCtZy2YZw3XBRxXMzcz0VeFk6ZDx2vrFMffXGMhsy9NIudxtdMXaGufx
fNh7LN7NUu8fm8Xy5maNMSw92sgUp7Aalyc96BTE6JxC1X55PPzbMc0364o5nxOmvUBfR98rowHC
NRWZn1go/0DUdNu6Mds6h6H36i5BN1ICWvL3M0DSQEGCzGkl674NfSF+YDjwIkEIiH4qcu2aeUfq
FwfN58Bp1aL7wJfu4HkfXPKr6vsjC7xTMGxLY77Z5YliaYFi80SuRTJ/QnOCetckNV+pmtqm/b7S
Xm2DygC6hS3Ywa4dxVmJona0zwQ4aPnsrpHA3UPzf65eYTbDnXWukjToF3IFvu0vlqF+3ZPmhmu0
5Vm0DUMIJDBn5qqfj5eaxUlM6RtnWSaw6YOpt63JrQpaP6ohz717PLhtHRsOLkQuh9hFghjd9+Xy
q/fSq1IfOrmWgN5GEMFahouDYRAX1e6dT1e27JLP2tmHaX/yO+eauvVZLukQOSrft9Du7pOZH4hT
HR5/m8VwZmPoOJR9AmwXyjykehJ5cWzUWiXUYjazLbTUQ9csNXZLjiRHpMC+dSMS/CTdX49fPXx7
jZmNoXMiZtpnGXIrgGMHdDf9aavx1AaLhxZO7zZUvdrJUB85pBAeP9FmLCMYYDfvjfFEW6gZMxKB
+gCMFGWzbZdj3mUAxKpKcdfn5DJUHz3gKn/OPtvUvUl880ajGvumLzoJMQ71NOrigIPuaZtRDFdP
MpfMysGBvJbOwff5Piteto1sZO1sGsNu0SGksgb9PpfZS9KsIW9ta9Nw6YBOk3RUhu12DJk/eZ5d
Eg3q0zCsTKYlxJotoXUgc3Qc8vaao/oLphveHLOGumeXFysRz/IEsxM0DNqscFC9uYbkTzJjx5fy
J9Wmm2AbBBiWf+eIaRor0ZYwEAv/cin7MfhjBNXhL5tm1mz99ERaeF3MsPGQyXQIZ4ItX1luOuf4
ZuOnJAoCXxLpTZbJk9dBe0aM6IR+/OY2s99/f5U7C0nzhUiUliUZvtJu+Uz7dE+CYL9t+HvkeTV8
WszlIFkGoaK0ujIFvTLqfC7DdCWAWY4jZg/o4Dtc17OLRCPYLvEuKn3C9+yWad/2x21fYDit1HO4
jAkBrb32n2P+NNTqmclNBXHfbAXli0wBEYf10X+790Oym8A1GBVFsO9H/9fjD7AEebMZNG0nv15m
qKiTxU2Pi+9Wx3Rma618ltHNltAYkhP1TLwebIbdpWjaJ1wZrWyFLUvTbANtx2RhzEWBevHyC1uC
qA6Sz+G0JrhoCZlmF+i8FLlaSizNMPUvo5Dn1Hfepbw8FnztPGIzjpFfnSRTEnuR4crGhu7AyZYc
xmLtjGwzj+G53gJ1qzQFX5/D6lOYZEctyxfcGmyLOmb359ig97OoHNQug+RXUkKYNsUdx6YlafZ/
eh7QPUBpD9fSV1+7iWDTniV/PR7bZhbDX4sZJelZYVpdqS5T+XmmzWfurN3E2UY38iyJCxHQdBiu
rSrecwlVoTi51X69Yhjb8MbG2QFPnU6n+5r0+QCFkUlDZ6w58noNdWx5gNn8mTXoW/XLFnesQf1N
DR3wAqF+WQBqWcknliVvtn56C0v8mWLJi2XGdjWvw10h3Q+P59Y2uFHZAm/5AAIwVFurnHY/vXyi
/7Ss29QKBKZUw1tLMM4XlcTcupWTR+Gs271aRLcSzWzvfp+RV5kQN511Rktc2Gs+pgdVh+pU3gt/
jy1jSYRm16c/VEUfNNC8HbLp7MXZyxBfAKZ4GseijuTUr5y0bR9h7I1DaOFgC498W8zdRdTqXee6
27bdZt/nQFRX6QF5NhWijupprKMv22xj+CzPmtoFURz0zHDDWYbLKRTAl5DLMvsA4kxkJZfbpsDw
XeF1YccAYryGuKJSQnwKx/Db5NKLVuqPI9bkLyxTYMJ9iqwvKl4gRCQgy9qzkPmHhoGd9LGtLPHB
RPvgQsCX5ayGa6q8k9/6lylYPmXZpsZwqLEYDixK3DkHORR9STt/9WcEfgBoVgK/zTCG+86MNSUv
IS/rLGG243HwLp9Wm2ItmwUT5uMHkgbDWA/XqtDPDQ27iIzNt7qXeVQ6a7QdlhVkAmBYHeog8yGO
yROqdpA9Pzo1+cK74goS4E8NLVfCqG2SDS9uwtTLUydroZTbskh4yd+4OVRAe7C1cpltLowk7ASF
F9ag67zOvgfUqn4R7loThO3lDW+e+96hIxTUr+OkQLguIycMf3p8m9gkiIn/HaYXnOOWJs6BVyDV
c9jTBOLN6vtj57JYxYS/BGmD0lQMKd50DuUph/zOqRMQCds2evDvN3dp2ZYBxfpvPP8787M8ast2
xbcsy99sBx3oULgzRWocuXdbMnbk5XRtAx7xWu23vb7hvtC86MFAge1s4Qc/FBY+SMbHFVIQm+Hv
a+lV7hUinNoiRXYEcffJ89WIvWywDcDhm0iXRSWuShfMauuzX42T+TseDFsn1XDVgqYqwGYHJ4i7
BHJFyl9t0/UrezWLK5mNnjkZE0+VHGZxgV90xp3K/M8s81dm1BLOzCZPCaYFtwJz4VUGPz2d7Lxl
PKG+Cd25Ihr4WtC0za3hsDGPJzSjwUKKedkvgFX9j4uG/OHjVWkxkdnj6WaBAwQseEGDmPfv26oH
1aBos0PqkDUMteUDTHJ9tkwZT5x5RA9Hdmk4PZLwx7aXN7JtMnk1d2KYplTj72WQOx8JBmy827Sz
fRODGlSourAcOx6ANv1dEHb5C+3GeqW2YzO94bRuMzhBOi7jdRL8OPF0V4fFSbFV/uL7AnnjSscE
XgmtlW6pbK6uN5xl/Nwl7/L4j2DxXjXhXicvfv891mtwAtvXGI7M3GypkxgLSYX9XpMf0nVubBhW
XM22hox8u0wNkw3860p0eoYMLqgG1jrH7unjLTMZ+bZUQIjUOsGFZJXuwypKaLAbaIHOT351u09o
KlsJ0jYLGY7Mljb1Rw299Kp1610KVDU25+kxrdZKnZYvMdFYeZDEQlBkAT6JXa0ciIrJ36Lg7z1I
z4jU/Qq8ysq3WObDJODPa3eAikKK+YCCfaSy9Fs3VS+PvdoSVs0u0CWksdsE2AAFYfXC9XLzeX3y
GJJam8U3NpbHx8+x5HyzDZTgMn1WECS9Lq2+pXEQ5Yxc5jCEeOi0LbqaIK18ULphE05m3lAf/NKL
qtR5Lps1EWLbF9xn51XaLyelCkrb8Qrc4vvShZBy2J4rEBEW2PY+NpJl0Zoc/a4XV+HS6xEkouz9
IJZdqcPkrkW8EgRtC8lw7LguuyLTOHe4ddrS9/3oOfqd7wi9VqC3AQJcw79p6Kp2oMDBoJK1E+6L
lz/n6W1gX1lcHsqwggzvD0XnCAv6QFb7PmzfZTg7+oYYCwfCL8MgdbUrh7YI97IvcCJ/PDFvzz0z
4VscXLEddDDGq0xSCKOqSHBw3rgUJKNrjTe2Rxgb7nQJRpePWF7o7jjqZYjAjf4r9r+oRK24+tur
i5kdpEUma1QVqvE6pAmEDvPkh+b9sq/AnPTYSrYH3D/tlYfELs/00k7j1ePir8CvjpQjtAN5cHw8
/tshl5k4LnSj9FCvCjELU3OYyNdifALEfFfX/JSIE07V+8fPsU2F4emJSNRSdcN47erw6GvnmOXN
p3Bgkcu2eSIz20iTovScPkY47LXzj58O38a621RVY2YP6VIUdYtWm/EqWixUWXCxH/pp7Sz+NqyA
mQ2koVNSogRQS44Dqbk63/Xsszug55IjWAX7TgMQXtcr3AG2iTD8GoqvxRD3+JQ8LZ4akT9D7eqZ
duwTZK5XPPvt0MFMkNdIhn6Y0UQH6m/P2YNl07+5A1lWVpJtdMOpnbzyWydpRpyineGdX2XsXZP1
a6plFvOY6C4XxznhE5gnYenzHPhRUIy/OI2hCJ2fNrnCfwBeMfprGIErTE7zrENx8Jv+6OPmjBX8
8PgRlqhhgrkaSYnfJnhEqutjPrrPRfG7GdfYXmw2Mny5C2Pq5w5S6uBrUFxUGiytUnkQXuLjjhft
z8cfYZtoY0PuO3pKkgZTUcXOl9FVzV5g4lc2Nm/v0ZgJ3wrGTiW8xX5cu/MtED9KzZsoaOXHIidT
JFE73OgMRvbuATmb8gmHRy+o5TkbI9yXludtFjJ8eRkUUak7jtd59igKqpA3CEnPVkxkWUQmUKtV
Xry4CUYfSH7STEdELCfwkq4Yxja84cczcHNdw2MU/eO6mS4+BKA+0kyCgbrvR/Fnk4VMduu4nqAV
P9TjVfEmjdBl8yLKacXJ3mYWIODx/Xdunl0KgingGK+thtBxh5pDlR9xZx15lJ0rX16aguzmvrkG
c7htv2Ei0OAFXSZ4DPnQJD7kAwH7S3KoeLrySRaXM5UJaq+sM1CIwiskibgIzmUY7jfNhAk2W+aQ
Eaf2RlQPJVhJw/c1nVays8WX/4M0A0KjcFsXk1y+EFpFRf5ZjeWuCi+sW7G7zTDGVOsC+wnpAWm9
CKBxfblnU75iGJsfkH+vIpYMQUVrRCKq/Ce+zJA/8Z8csYYLs725EX/SQIZL57vTteq7L2M79REl
06/Hc2rZuJiYs8bXcz6283RF1+5u4L9V8Xc2sJ3Xs73gQTSPbVT0azKLllk24Wc68OcyvT/MK7N9
L8IoB7pTN/q4iJdqai+bPslEoY0K7XjFNE7XvlLvHBc0Y1MV+UMaiZpHtOq+aOdzla910Fkmx0Sl
helYeX5TjuAJVPqp7vrgwiVfawWxBqh7An91eKhiMk19hwCVgKYxWaZdXH8dyZEK8NzI5CUUQeTI
fud32UrKsH3PfY2/eqDuS537HN/jiHFXhN6pcPXKrsniJibdP7DKLeDvCVQqO7GvF3FuwbldZ2tu
YjkHmTivHpyx6JLEQa5BHbwO0qPuqgttlwsh1VWN8zvUrtdKEraVbKRtNCj4tAiRlPryBfv73Pmn
dn/6zks2rLGJWIxlYr60TLyKLAhXOW8uPPyr8aubmldy6tsE7oSZsC9etoz3iZqvDYU6AlO7KXdP
IlU7HLMjT+kocSHekTiHkcUH2oGzxncvTZYfH7uo7ePuZn21yMKC+UlKQkSdwS2PXpglO1f26gjd
uZWdp2Ux+IbfzH2cKBXUE7hBnmgxRHyoooyTHchpd05xDpJ8JdpY/MXUBygZr9RYF/OVsm7Zt4U3
XcZ8KlYMZRv9/vsrQ2nQx8cz1KkBRKiPI49vHtsGImImPkxNkN+oSTpdsx7KIbP/MtA1ij6b8Y18
OE9LDJAG3joHH0Cdfmyn86x/zK1/Ft5fI127N7I9xsiLchayQYcLKCvjd7X/90yga+bHUa8/C/d5
yla2JpYM6RuuXvm6CvMZrtKieRYHv70uusjt3EjxX2UVHDvnn3gtG1um20SOTSAfzOOsmK6g7Suh
V+n8Cf012iOLz5mgMaeSQHvrbALHDDnFkp5cr9vNMd8/dum7Y/33CoOZmgEp6nLx/Zh0Fc54LhL3
1LrADTSkjHrurSQQy1SY4LGZjzTpCKaiToKo8v3dmKRHcBtHi+RRHOYAr94IuDoef5HNYPffX/ne
tEzYb1E4iJrTW9GpPaXpcxk6KwazzfX991fDE5QM/KoNpitEDIsD67x5hzLtt8fvbrOUsdldQpIO
JIEHyuqzzvJ96j4nbISGVRpJZ9h11Z/cWSPStdnJ8PYA4uJTMxfLtWvloXTSwwje0npco7y1DW94
udCuG3e6gp0S+oHW8aWfm8NSxCsR1ja84d5OUE3MVRX4IFuxJzqOZBA/df14eDwRllk2kWTEL7XD
EuQht5YvoUdPwl3jXLK8uQkj61EqRe/Pvf7hgDjaGY6a8ZdObTSMCSMb69CZuQ+7x077UuR0L2J9
Csd5Zfnb3t5I0F3sJSn445B+JnCwOe4uqcpbsMTRY7tbwpGJJWND35XUVRPqKstPKos98/Xe1RXI
1Xmz8gm2ub3//sqDx6D1OixKFBqzONzjLoQd01pvrN1Qw4WDBCJQnQigSU+hUHPvWOPn2F9zWpt9
DKedJpCCAWaKxdN0UYlTntt5kcj3gfj+eAJs82u47ZJ1ldsHeIDIfiTOn7b+HG8E7DATP0ZEPVCl
INpdet1tzPKnONtEZEmYCR8L05CGtMZro03qNHvTZxnnR5mvlfss5waTOGnMlC57geEHATnEPR2/
xvIpY98DvhYVLIvSRJGpMGb1POMJs+NHWUr3fbLtHosYHgvYwMIHH/kQaJ2jAFFG7PEbDqIryd2y
YEy9gNBxis7BncOVtWxP0vnsZPIlFvO2SxMTQVYoh/KyxPYnh9x0y7whAq3XS5jqQ1E72UrUsX2D
4bMOEYVTKY1cpcvbpH1yLnSP9oLRXVuftuk1/LZeykTEPmrRLS3mHShvJC6NwbX22GktO2oTTcYL
F0nlvuUR/nCQ3Rj5kFIDgJjR310vABbcP36OzQ2MpMtH4DKDGpPRNw6+5PNCzy4q01ROUbkm3Gax
lIkqm4agneYcG1J04P7s43A4trxrVz7ANvjdgK9C/5L4IyQc2unaeUUFtBdNdlyQlaVqWUX/E4N/
NXgWFKkbxwGO/tj47GSPW++gpT+oxDn9sf1tr2+4MkFfuuo9JF8/bW4ddjy7gjdrd0u2we+f9er1
mRR56rvgrx9iku2mOugui1N2Gy1/f+qr0X1f+2yiuO0uG+cZ6pHv53oN5Wizu+G9TSDqoA2x+ic+
7AmXx7AudqW30XVNGq/YKbAmKRY9JhcRiBzLcj4+nk9bmfB/JAGvrOKQuCajTqYrn+fzovhPjdSV
t8E7LekNxZ6DF8p94FV7ng8rRwzbNBs+TEtnnkmJs6q7JPtOJAeck1fCkGUiTBCZ13uEiwGuO+HN
gzQ9yjk81+MmmSPCTOCYKAO/IwUmQrIOVOTVqXH0NscycWNt4wo1cmyaOyWGKJyS5kbbIb08nmab
XQy3XRbXn2gR3xEY3Z+sXo4FJe9JrlcqHZYZNZFiOifazRiGLwbeRrXLPtEyTzfOqeG3VRFzvDU2
5MmY/qJNcEMHQBSm7tqtv802hvOKgWVJARe7Vno8Nrzf8dQ5VEVz2GZ6I++qXjZll6Pgy7Nunzmo
vvdy32f1inVspjd2y5CZUnV/31tljv8dFwrdflz0JrVCrHfDU504qTvdSOxKgLTYxWpAp68DkdTH
lrkvvv8WfqgJAmuSPHOCDpYZRA72vZdJn1oUkqd8ZVXaxjdSLen8rIul54Jpi+7l4BxA7fVSptBF
bOoVr3177VATAgbdA17UHBebIYd8Ec6gk272YNzeNLnU5PPqOSmnNHFRZe3cay7az+kgViKCzTj3
L3oV9wGuEGJU93iDu2o3eR6G8FugqmPYrnXcvb0yqUnhlXkBVYmAX6V1s7yw2i0/4EC2poNoYbGh
5mUdMFluWiqGiwhn2Y1i3uv0H+L8dsHk3ACKnlTYXS1fq/A7Oub2jxfs25tPHOf+bbNpcDWKbZht
pv5R6oV17zvvAwnO/fDP4wfYTGbECs8tycLuN82q+x3jWnXq1yS9bAvVCBMhWiU6yKK4gO0UR5AA
HGrm7uJ07YLftpqMQOHqzEPubeFqbNknuFaUbXIBMdkudtwV41seYQLLFPbgNdWwDSDDUTuC+2WJ
RPM3Ov62OZvJH4ZdP6QDFmxtNZFPwcR/TXX7ZdO8msAy7JjdGbRhLpqy2qexhZJvJtNkJYxaptaE
lCVQPYCaOIJEp92vWomoTPrnINwkikuoCSdLXJFql+Pdc5L+Fml2yASYjoWz1sFge/27L7wKRJMI
cFdcTO41o+KkPecQBqAXH9Txseltwxs+W4u8FaVH3GuQ5vKQJoJEAMN1O0iheRsfYXhtGow+CN5h
oaIoT/nIUCzXH5RekwKxfYHhugEtGgb8ugtiK1Da5fQUT+TE8jXRMNvwhuuWBSTcWwd7N5mLo+cE
H1r+uy7albZry+gmjiz3VNpkA44Xnkvvm8+nXI57GVYrAHxLUDBJv0Kp3bSZcaaDys6hDcJoLtit
bNrDHK9d2Nu+4J4MXq1PKqZ8nkPEHYIbvGCod5A9O9NJbFs8JuqqEl4caIZScCiSM5Po8534paBr
5Qbb299/f/X2Ge3nntxZIotmQuTsv0M++0jYGlvk22UfaqKvWjmBslqS+Zr2S5TRP7RtIvB+RYMz
nFAdi5Z841bI1DIJu5B0eYNlqh0pd8XoyQiCtl8eB4m3L72oqWSyJI5wIUs5Xwluatvkr6Zrojj/
Fch2l6F6JUmyc5I1MgibzQx/9kgIFrAOuvRZlexS9p0G8X4iuFVtL72so0L1h8dfZZt7w7OdRsqF
upxcl0nslXKijJR7v1u7oLIMb2Ky4lSifsj8O36p/wl2iK90ApdqRgFzffz+lt2QCZBSDdoKQdAN
qEyfpu/SXtJvzVit8XbZXv8eUl55Rpksjpqh0XGdPTTkecuPcon36VZGEcrvz301ftgXTiwZzk6u
z2Wkta+jusF1yTbbGFmzJRUkGCcQhY6pd1Rl/eyxZqU7zmYYI2OOo9AqAJ3lNRumY+nd1RiXXT6U
KyHbNryRLXnbto4nAwIZvTE4TDl0s0YQQYRTvO3el5pwrlx0IXN8AFkbFIF0kUGnxDuIyd925jMZ
u+YQmPcsQO9S6rn7rCmO6DTai1wfHs+sJaWZ8C0v6Hgez5xew64F7DrFJVI8/24I28fJspJ0bM8w
TsZaO/HQxi65cpbtsgANM8tXMsl9sVSft32FkTVjQpwxrCUWkRovvvR3yilvA4mPY7FWdLV9xP33
Vw4mpT/WCkwx18nVf7tj8XGc3KiZ6Dcusr8ef4Vlrf4HoqWZO8YjI1caJ+fRl7/zoPmoEu/TtuEN
J17EIgMmQFvLx+owj+rYVf5tnWzV9vaGI3sBTh2TCjEHU/YXCFK+1IFLd206b3ME3/BkSCDXTDmY
47YqPtbdNzXLmye3UYhS30iTY8jp6FNMbz9Sch1YS/Z0WraBVel/sFmLiBNWYmZlF37pWjbuaqfd
RgtBTTBWkbG5ykok3joMfpRunkVDGf7ctGZMMFaLrLi09+jsMPk1a+mXStZnv1/jebKsGROMJYUj
8D0xBaMC9j4eubF0BN59DWFtSekmDovB6h7Q4bht6FC/DQfxNed6rfXM9u73318FBEVdlsvAwYpx
glOSQpGkLz72wZb+CB4GZrlSQDmiQLtke0d06fdTrMp/Fg+Uk///eb2PboTk3J/kkkCV59ZDFbHA
NnQMn+M1lsy3zH4f3IjGOL0gabkYPBu/+f6J5ysX+/f/mxXc+7hGCB7Y4HGdV+2NLuPofe/ScCgu
6CiNxWGJ56U5Yz2F+bnNRL2FQfr+SGOSi8X3W4jetbdZ7yi54NmP7W8zkRGLEV9wD5Zi3CY4TeWF
rR3AbOMaQbjjC5TACEzfSf9do+i7Mt2CGbibwoi/Ral9qird3nLvQ1mo3VA3+27rejTCb5PLeGnu
dobWZR3eMhWl8vjY1G8l7vt7G+eSho6ZV08VCNr1GHnkJ4dwpAdO2DWF7DdLw3iAWSocZNpCP0sU
56HV+xqCAGkGXdlPavoEYFEUOzzKZ7qnw3n26q+Pv8kyzWbxUAE03mQSjwwq/wMuVdto9tK1HmGL
wczyYcWaibE0KM5j/JLP+wocBv74JR7/3vbu98e+jpuDbgfdYXjfaX5CzQ59tePp8dDWqTDcdQb5
j+8qvzhnOblkotwNoDJ32HkKvjc9uHSd8ABZzF0SfwnptkgaGJ4sPB+l3BRTkQ5/144+zPOnnquV
a5O3csx9aRnuvDRuVcUag6N9o093pfudrRGg2JaQ4c7Kh26IyMPiTGl9QtnsqtO1k7QlTgeGM89z
XI05x9BV/CL6KwUkWahbmv9k1ZYy7t0whlOzas5QA7q/ffgs+NXLP439y+NFZDGMWUNMYorNa4yh
9RKV4X6m523jGilXg6JeaoFxA+Yfg7k+QSxzw9YY1jBbNUEFXoOrEUPjvm6gEK6B0N7Gtza8NZz/
j7MraXIcZaK/SBESQttVsmyX3VXdXb1M91wUszUCLWhFy6//nudUH1OYCB/qUgeMkkwgk5fvJSvY
SYv6TPztECxFOq2PcKXdZq0Fax1U09oTzJoy9PAIdijLX4+ZWotJNDnODr35djg0H4Bze4YyjsXU
Ju/QItLlDUg31rI51/4vnFinurE99xliXa8K0hDdqqWHnh9FvofszAhLt+rzYwbRIrIl4drGUoxX
XvZ4sGzQuSp8fnxscC0WZz9kct/gItBBbLJxTYasGgcLxuxdShp4iV7348U2Q6OmHqGpftMllyf2
bfkJaYoDOWxntGc+9A36827f83BIQt6cgwpa5x5J5W67N71X7b19gHYbjglTUg6iOY95fGlydQYw
9UTONo7Kd7XUb+NrESqXwusgf4bxt4xecLFJ51NzYif6xf0rOZEDOk8se4HBQ/Ua4z67nPa0Ga9l
Hf2NF8bTRJZPu3qk0nX7EC1q+9GFdI/EGtT+354898kfrY198GaLdzIHvX3ercso4GU3XjsQfS35
1P8pf67J633fMRx3ersorebCa0OkBlXifO+6OXUXJ22c4QI9wA/LZGMYMuw8ep1RoBYdthHu3y7F
m5/yDrv1ud5kHi2CXdcFv8OMoXElOHG0VQe1PHg3ttbl50M20suMJZu3qKuQlwweHrrRlV+V6USu
jNwgo7ZGKNNeoXeLqjlGmRr3y2s1pN1Tk4tjktOvNF1zP6+OkWWvMN0ydbGA2KlJFCp8DOmy4jSf
WB4e5jpb8zoHBNBylzUst94Yyjr0n3OKsI7L4hDX6zkiNqEM09DawesUAs/Uc9ucm/BKitfWtyS1
BjfSVQJUjfoimDyGq7OXWRKntReBkPcFGIf7TmSat3b2klVxMkDZ9+y1EtQCXba76rFjXS8uel7V
LpxLWDs6LPyEx9H7UzbsDXpZUYpqWRP0K58DVX1c8M7a9z9iko8LPUbOP/d/w2QWLXp936NBF4vq
3IA8bfYrVEVtreqGofXSItmCaF9pVZ2pgmI9WAoi22Z/u/W+syPrhUV34YlD6rU+l9uXZe/AsFCf
yuhnMz3xKc63gOX3jWP6He30raUXAoxKvSuolv6pxj53eJ+GvvO8DnW2OFHmVn/c/yWTrbRzOGgn
tOQ4vnd1au/rVAgBbdbIhj8zDa6FrK8EgbhBIs69D+0QEmSVeIQYAseurhawNLtQ++iI8zYM2bBW
x43aGs8MGwLVAnZTkT/VUVidlw1aB0xM22cZ99Ag8IjKh3WUj+2VulzAVEQgY0sCce6AWakW7wMh
tiTFEMBUuzmjv0Q4cgnFee6bj/GarGnN1997P3MES6OC/3XfeUxuqsewiqa42AW5JuGE+JVH4n4E
fbcEz9/XIHRT7NaH+79k8CS90bNI5O6vkKnEJrp8XTogGQna4NP7gxs+Q2/17IawXCM8555FH78C
aSKydqyysIdCVThX7qFrvFcnas73f830KVpsD4JESREX5XnYsIOEfaRO1U59i6EMzutr8dwpRdvQ
Yfw8reElngAuXMRvNIlz6W2W8o7pA7SoJqsYnA7sAOcqKIvUD9rLOjfcMn/TNUVXEBhoxYt1Dcsz
Cg9Vqtbmk7eWSyp9J42H8Xsi+iQVAwWCPm4PbkV+TDT6dH9lDDmP3hPq+GvLwBLPzryf0mLJy265
Tsk17J7pzgC+HlIvtpWCTEbUCll+UEDDgG3sXBJZvIJNLf6t7J3JgigzeYEW/1QNoFdNKJYISVa6
iT3nhbelTS2yerLhuk2foEV/0jToUhFreZ4KuedQt6JPDO/xFke4edM7R63eKorytz8DzsTPohw+
9XV42Nv5a/do2qa3is58EZODrvFzKekrhLQ+ErZeSfWIniuOJ71PVNIojGQky/M41C8osEL/MgaK
YO1dy55lMo8W56yFTntVwzzE4x/nfcv3JrhuD7Uq3uavxTgk6fg0xAKKYmpPSTmkO54513ZLgQPa
GU/32fbIbPqQm3e9KaxHCfMB3hf87IXNM5u74yogXRT4tq4eg5cS7TTvZBQzF12XZzzUxmnUCidN
xINFpP/IDzjO7M7C5Ygz9yns2F81D7/e34xM89ZCGORvpQN2eu8aekGU9cG8ZvUgvt8f3GR0LXR3
thY7KqTjNWZ9Srf2c0XLE+XO8f7whrnrzaFiAuRkH6fxGrAic/r5u+OLz/eHNuxsutRA3wiK/qkS
WrIuE2kSN/+MC47oMA4zxyksNzPDhUBvEU3YFE4VwY/gRenj5DfnYS2ODneg+7CfvR0ozpZbdmpT
9q8rENC9VUXVNLiAu+2vvu4+x+tZld0TX/y8L6bnthjOIEH7rfAhPRHLHwjW/L4pTTU4TwtyxTkk
7BblXSHM8dTixW9TYJKPyjSon3f3WyxkChH4H3XFjkP8od2mrKE8dcIHveTmPW8if9o75SwoHl/V
yCS6nyVSm4LbsLAGF/+Xm+vN6PtO2qCi0kN1iP0TyRj8maAY7bp/7hvP5Ifa+V1GvrfVfuddeVT9
WoMBCudsBxduf+ChjdjccB/594r05hNm3EpF4tbIAmmgsoZ70JnfTn7fftkYS8nWP001f6HKdg82
mUzbFSq6sar3QfqgnG+SR3ksvvFWWq69hpRE7zqVC536qY7Hq0o+gqUh7ZFqVsv3pfoViD/vr4lh
29E7TwfqkjZZo/EaNqe1epbDY9uB3nZaUBdgzFuITktQHLY4fB6CVqRhs0OgiFAn99uw+ODUo6Xs
aPqOm8+9WffEGwF2R/fsddjWLzto9cBp7tpklk3roAX97PR1XLZkguZCAnK6JkxjyBRHHU/ZCkKF
7cFz3dWiOxQqGlTvT9fIex3ED3e+LsC8P7bQ2pkOLeFoGzoYCCyHs3slNh81BICrBXVIhhXqqQjq
rfFk7rlrdxAohz/Bc21t6qaf0I51uVWsn2UwXesgV/5Hd73upSV9Ma2sFr7NGsn6Vm+5Nvw3v1E4
1y9rcAnmORuTh07fSId34VgPm47cFhXdqMpxUkeJdCU/A6uk7fu+H+kQL38Ar5kAUcA1GfNl/SFt
lF2mcW9GexNTwyZjj3Swe1nKdJqi1LdySZqG1sJVhaqilcDQM7ngwB6IpTBtGleLVIe2a+uym5fP
cU7mModCgGVHMw19+/8ba+wFMGlVgCnvGzknwfaaEDd/JDYjvf/Tk10pcWXFIbJAqfKTWh+K+UgH
crG470u6Y1yWvIjpH8JtT7W3yPtvohnp4gKzW0dJw1vvWqzJOayGH/WkTmprn/rKycpi/FR0S544
xUvYlGPaxL3lQDStgRaubTt3UQ/C56viHahgQumlYCH+en8V3t8LIh3dxZLuhvCPp+vko9EofN74
SS6/LRMeEVvLgph+4nZ5fuNDAQiLlJcQPFt1n8BNlzH/pWInNJ+ki/r7/lcYTKRjupJ980VP8BXK
/SsCMXNgzTpNI2sxGysRtJWDyYfR8NMjTRYvvs0w718NI70ZtAt9f+JtNF0pCY5BO3zcOigk7mGf
cuAuLNY3/cjtw95YX1BXgvYIHzCpa1ekjs+zKjn186/HLK+dsGFbLiHbkunaJ1yBtnaa0rWOLJ7/
/hkY6dIC89x1Qx/DQD2oo5OBHgb2QzQ2/pH3b82gcPt/y6xevFfEmb1rP03fvcg/MLRcL0t/YN5+
DMjvwpkOoWeDHZqiQIvicucLnd3Ru86R+zlxy4Oi7osahy+xD7kE3lk2bIPJdHjXIPkOoVZEwkr/
EvRjMvzpFpZjxpCBRnp/aJAIUkMfzbuCazKXRILpgKd+Uh9AsAIgaPRjHdYjhWpdLZLT6u/naVEW
LzaEoQ4BG6iqgW6EFyM7oEd395JT4s9fHvJhvWu06shAhw6De5PnppUf/CS8s93jDOuuw8ACPBFV
/S6dk2qL0zj/3oIR2ymSfP09jmxgetNvaDE+tD2NnBW/0VbomWbpCN06P/CP4eQcas+GlTOuvxbr
haSl2Og+X4UPYADNQWX0JP4MvVQ+ebl7Bkz3/nrcDoZ3DlodKtZUfrEjIZ+vAC39WUe/D677oZtB
79042b4kTxvK/Pd/yeRW2hZQKp+JvcEv1ar9RYvxV5FYUjNTHGrhPpOlilYgfq4N0DIC2i5JkjFq
2RcNe7oOGlNy9ANHbfN1T9h5ipnKScd/FKpPm4FZNnbDB+iQMRHMpCldmIbQIwu+FN3nYP9x3+qm
oW9u/OZIYjNDvb4k8xVCBwF4L70q321tuoYV1eFifuMNIzhk8MroTxlwabmbOI85i44PQ26nqISi
0dVJwiMKxadqtN1ZTRbRAjjGCyLedJEuNYqfyxqdnE18HLrBsnMbTjodHwaF6nBDPRTZWP/DLV7K
5msov4n5D7Jd2+Yar6/319Vke/L/69oraCU19YrUqYuc7lqTdgmfPFTXlsNjP6CFq9zLsi9vizvV
3W2Xa7+3fvT1sbG1gN39cduim42AH4KQQxAtKWjALQtgWF8dH9aVzGV9g4lLxa/QAkoTun9AI0V+
f+6m4W8b6ZuACpZFdsAao1bQjRkIR8/VuqTb8Ng7bqQDwoKw6Hlx67opoi7lI/pzF9vToGnmtx3u
zcyXYQy6ctwRrgPOlL4+FY6CZOxk2ShNw9/+/2b43d/8xVvhkVvHz7wsXqA5/7QymzypaXgtbINu
rauV4fnCHeOf6wqMdzeKIR2qVTx2ndPVARKWOBMgViiGtijsbnjs/ndbswkvGSJWx4XVlItic9GF
FyTDCYI8X/zJeYSZIUwiHRvmCOoMSojhOvbhoQvGVGz4S5q8hY5FvTWpC6qGx/xfi912gIaGWFDP
LfziqPwh24g4L2uRPzS8DhNzY5CkEiqnqx9O+Ty6x5W05y4mT/eHNyyCjhVLYqAkaIDw6svlpPru
2U18y8wNF0O9AXVYABhxJIDBU5K6Lj00fAQlynTaUCCiNg4C049oMRx2vRtXAxQi+fi6tJ+SYk4H
lx29LU53ZkufDHAPPGT8fygnKwrFi6jBk7pUGVB7zyIgqXL/BI0KaLlfsYs8O9sOFt7vfLJdRA33
LB07JgFXGeaWYfug8VVBhhGavU/dGr700oZXMmwhOoYshhztKBfnVl+Yc8W6fPLH3Oum42O+pR3J
rvSLyQnoeGUuWORTEpQ1y3wwjj8/Nr52IvMYKhmuRBV2mT2Zlj4v00VaxjaZRotqaCDKaBf1dE0U
ywKe/IS8VxoHxV/3p25YXB0pti2MbjvH8M6QoGckTltZXsqaZj6z8cEa7l06Xgwl6oouHu4U8KS0
heiDSr4KkaRTP2dMJSnw7ile120vxLc87J28SZcKcCREvx1wrlxZ9aUKgEGaP3pdfEBr/qlcyLVs
Dl38wZm2POiSvIvjly15sEapo8mqIJ73VoTyuWvd6xwnoIqNLNdugxvoEgI7DnCxuQz8ubQ+eut8
jMIQiMs9v+8Ght1Xh5HNYh0dN0nIVVS4li1bmvSW9TA5mJYuy3EpKkfU/jXY5w/o8QMVKv/glDRL
uI3N1TR5LbzrWfYS2DAffe7LS7KMlwJsco/ZRYvsIFBR2EvuX/nU/xrRg5epxcpCa5q3FtrxhA62
aaz86zCK52H2jmNrE+wyVSl0PFjluUXvsU0+J2fg6ItTk8tTeJhKNDAEGbe2SRjcUseFOVUcNY5a
4fH0r7r+sVCRDgV7zPg6Kiya3YYGG5+vcpi+BWXzPDDPctsweKUuH4CTfy87NeHNuHE+9uVw9Lrx
JRq/jzK2RJTJMrf/v7l0uzXA7m0ywTL9c1PwtP/Zh5/vO6Vp8jd/ejv0EsRL1I0oCAeRTHeypU4V
PYOA54xMIrv/Gwbf1HFgxbTv2yrL+ToMALKMAqRrbrk+dp/XcWBgTSfADiv5HAl5wQNyNq/+x7p/
8LjXhQOmEjBxsOrJZyU/Ru5XZSv9Ga54RItXIuAwsoM/brV35vS6q+oQliIb6M/A6vSGxdXBYJHY
2olu8EwHzSRERFncgtVgH18Sx9Zic0uI3zkhdVCYKxMphp2h8kRAOR4OmYSIUdB9j/g5nr63waf7
LmSIAB0WRtqq8jyKvaGX36G24vp/xZ4luAzeqaPAWurtihdMPpcABHT5oiyOabpf6xgvH3chFfhO
+xykWwYFvXS/ducIDZbdyXZJ+Hcl3zO/Hr4jtvwNIgTP5LQfSc5zJx+PkFY4Bq80hUr7cXiuM7RG
5t3pwdztP+guFZUCQoryuUYC3VGQQnbZZBPYM62zdvwGUx+Ukech3JYvezekq/u8sZ/3fei9hY6I
r+cezRjtrRsH5ALW7fUcOvWelmtpo0d4b+a30bW7CReQLxkW379so7pu23xwBvE0Aqdxf/Km4TXD
+FNb844QkJRim/Nkn848eVlB9/nY8PrdRNCVuDcurn4qX2h/7Yn61Hq2A8A0eW2z65xtbfGmCS7D
SH4PJ++7C76yaPa+PTR5Pe/w3Ai8mIr6F6a2QzjS557KDNudJWt6bxfFyuo5B+jaumJyFyBMhhDa
wfthCZPfnbC7JMVoQUIYDPSfPGNw0B9QVTB/yw+ybXJalE87s71YGzxfzyX6rl+pWmt6UVs4Hjgb
p6x2+SPYxZt9bh/15gqR9Hx0QwkSNPB2nJc6PLsswM1cPFBxvA2vbXFLtGx14COwQHWH3blAUbM/
JK1NsdVkGy1ug3lIGmgD+5eOOkfILua+Z+syMzmOFrNAEAma3AwTA/7OInYoVnFm/muobOUUk99o
YTsQEXvJCpq4AQ/tXifPS7yfE1cd7wfWe9n2zfRa3Ebozb2xa4OxLCw5Wv18bDsdoMlknYo07guV
8QVpzNiseKV2ZWu5UBuWRM83erYvkDzFRk2r6GVoy0unBss+Zxpaq+uLOmmkNxF8UR1cCLj4iZQW
Y5mGvt303oSBo+pCubJGDAfuKe5oiqZjy+3H4Eh6hqHiPSr7rqOXKVlf9mJPl9r9zkKSAn304Oy1
IA4lnrPAhQVS0vboOF46MJuYrckut/+/sctIPGeN2Y0mt9kzsW2pssJ9DO6vJxZJ4YpobCrsa5C3
kLN8qgL+feHNg+Gl5xY8cFDLd1dsPXX/kSbbgdPwrylJLGf6ezkAwkvPLbZNzLIFu/ZFQQC0kuoF
AlPnvqpO09Jcgp1ZCKdMP6NFMVhiVt6j2wC7/2/oNhj41y74AT3nlNrq7Qb/1POMYmLg3Ady+iIH
UDXQJKnTuBBfWVN5B4Wmivu7kcGR9FSjnBgDoSR42l0GWQuXT5lTCVtT13t5DNZCTzA8ZESVF0Lb
y1nkgaqPrQN8VF+nSv3R9cfH0G+337mZ8E00LGPPZER6fMQw+qeKND/Dvl4P9y1kWgctiDuW1Gya
OAU11/73QvqcV+53Os4v/qPR/G9Dy5v5N1XVuh3S7Avfw4NS2zEebFUO0/pqJzGjAMhj8uCBR68P
S51NeE+bAB/YfeMYNot/q1tvZq5KRgfw4/oX6bVnr+a/D5yeamiP3h/eNHvtKN7A++hNXQy2WTDB
1rL/yIhrCWDT0FoAr53fzEENm0eUfyaJPOxdbNn2DUbRW0M60bJwZCO9DHwOM9Fun0YkMYdOdZab
rWHz0RtDVNz7m9p6KJqO5SHg30b3RzTixT667FAav29600doJ29bFA7IbrBNVwoyx35RsnSK8HhS
r6203BtMP6GFLbq/eKMC7D1iFHnhy69iZTngc4/deHSBsqAfC96rCdmdK/usH5R7aBTZLduCafI3
v3rj+dyb9rjekdzN0geNF7nIOjr4IT/dN79pibW4bbtEYhOQ3mUEUG5Bo2oTfhkY4BJFksUoyN3/
FdNH6JfpoksAyhj9iw+FoAUyMjWgMJNjI/00fYQWvj7ful2O8FPA8/Gw+zwnKD6w6rDTn0wODzqq
FsjT5tcB4FlwVDGdZaSOZel+ibdHwL0RIXqLCFv6QDQU3MtFFJ+WaTgUqvjqVLa3t/dPF6L3hzSu
GqZNgHsZ6PPLHv3Nmu2POPpFAlvT3ftLDJ2J//fTJdw7d1xAqb2E/Y+u6VLIu/3wxkeedm7m0WJ4
rcNaYZ3hQVX73DHxIZptVWLTzG//fxthSxCU/hphYSPfzapGTgde7CSbBLWRSJl+Qgti0YsJBJbY
qScQ9mZKtN9AXdw9Ie5s2+j7xwzR20ckslSJpqLb+t7yLjkGkKAOt4cOMaI3kUC5KikYg3NO7uie
iCPiPIxbyyljMo4WvRW4WsVaN/4l9PynjndpQOanfaktO5xpeC1upc+jWEVI7Vw3Oe8uevd4dd2w
Uz+ytRG9Y6RLWi8BHRNKEJ7z3CTlz9pHx3nyCJYNfq9z/3p4aWBDx/1LMJBTDbqTcYt/T2pbAcVg
HL1TxN0Hj8XrDMZ3qPV5K0lDdzwu/LHCJ9Hlw/qwLicVBSjuyfDVHZrL2KL7PHCD1/vGN+xqessI
533Ylwz1H1DYfQyWOnd89YfoZBY1to3TEFg64y8ZvXHcQhC/q7aCTM/sJmWcoRztPfgJ2gEcbTUf
ZA/vJ333oVr4UzOWOfDS56rwv9630vvHI9H7RjqPzkkwI23hW9LmjZgD8EQEW+a1059bg1yJEoik
3P8tk7m0YOYoRJdCYMXjdnTTkQp18Mk4Pzi6Fst1wDeIQGC9oXH6LHYmMx72NuyRwZn0XhFa40Gh
6RHJIWXjIa6qz6SBoEiA5T/KwbMdNwYL6W0jZHaiOO6QrMpmDg9FKfpso/zbffMb4llvDOEzFFu9
kCCJFOLvSamvw4qmlNKqeGeykXYMF3RmslmQh4FnpkYBkV6lM4DuoC8/sYc4yrDn6T0ieIthS7wN
3mWtdjdTiI+06cf2cN9EBlVqouuKMWi3ovsIV15AVV/g/1lVoO8X7TmSoitlS/t5y1hw5p7/mNfq
8mKj4Lwu/ZBehNc+jdGaz+7f97/F5Evk/68uUbI5Ax7cvAuNnSsJ58+tZ+PINXnSfwIZnAAqKegF
dZU8dsp8p+OFbTZdQ5MjaZFMI3TKRSPuK1MnnmsHBDkseoFobF6Oj5A3w430tpDW953QFyioBCJo
ZFqxRqpDWKCkZlnX98tORO8JCZQTOOM031J7ik7RS72Pl72EAEDVZRXIs1UhLT5rWGedVdiRuD0O
++SBmWwbTqoM//Td6BHax5udtJjeg4pXU6Dw+Cl6Z085FH1eXD5OluudYaX1PpFiGymIBxacPv78
NLgfWN3sqbcNh26zkduYzHP7/5sb/L5yEWw9fJVEFYhf/DodVfDn/RAzTV87nxcKjA205IPLxsoM
7M4XWuzfJlQplCd/3f8Jkx9pUTwGftKU2LcvbgyNu73Kkuh3dwPIEyls2P4ut7/u/44hpHVO4W5y
nKgt8Cle1WRzz04jGKOAecofG14L6SgM5l3RfrvsuGAnXnPijF+UM1ru8e+/ZxG9aWSpIQm44Ry+
VGubcjxH8P5T0/+xR226SlwERJtiCpbQNv3YbaneeNQCRgsJiTTvUvhzPrjNeQIBrQAn3LIlB7m0
Wc1+NY1NjsqwMHpHSey0cdvh8fQiw/lJjPRlq+oD923cgKbhtQAfhh3AAEgEX5QKzjfOthUVzm6J
vtxfd0P06UJmW1VRhQyaXkDI/Esw9ffY75a9wzRzLbDRSBviYU7ilFj6p4TUeeAkf4eEWSCppuG1
2A7iDcVHb8cJUScvpZdkvRIvYnnwANLbSfo2cptRoeYyMPB9ZiMYZEgqQOidHO5b3nSV0ZtKeDL6
y+rBTfd4B81ZkPLw5zSoXAwx6kdtvg7fOweUR7vtCdZkMS3GncGdeOGilMq2An2QC66W/hMZbPwa
huH11hInmdrKX7DeHtmPnWoOoIm/+I6tDGPwVL21JFr4MMu1oZckGKIc7Hn+iQyejbnHcFLo3SVx
1CVAwLr0wqfpww6e82aJX9dNQWHgsYo/0SXOhCpHLudbqIVr5odRNo/kyMIqv+9Ppi+4LcubXS8Q
zryFcRVcWj/MWIkVHiCoTIPn2f3j/i+YFlgL6IENsm4d2Ch0xvMKlHPndR8Cv7Ns26YP0AI6dHe0
6U8BFriaL9sM2Yiiuoj5r6SwbdUmF9LOavR0tkA6U0gvhPsr2/xPoe18M42sXbjHsAgTWeAS07jy
Tz74VzewkduarK5FbcFH1oD/DpNOwgtK1wcG4T0+2BJnw/D/gXCNRRnJNaGXXZUoLwxPpb+dPLzs
3/cZw6LqEK5FlQWe5pzbog6Xtg3SxWVfgv4fZj1/Tb+g1a67JQSzUciQNc/LkOJJN5uL5rdqF0e/
CLP7X2Ey0u2338TWilJ+v8y3Q7hmbSqT/iglKLjAHXB/fIP76EAuZ1jrXXX4hjZKlrRb4jBVpbTU
f02T18K2Q6LpeZ3jX9TSvorRyyZnfR1r223LUKDSCYQlaDQiZ4RtQlL/LkaSg8zqLH32sZtJ5pe2
w8u0zFrslnR0cJ0o6WXcquMO2sFRBs+gT83awgZoN62CHsTN7GzM2YJLvFTfEiD/D2FNHntFIzqi
C00EO+S9EQhLK558MadV3H9iVjpvwyroyC1e7/NE3HK/yEWefFDEJ0C0tAz9WXGS+1FseS41rILe
KVJNoJ+v+i64yPE1qTLZfAxCMGlasgSDp+qtIn3UOkUTSiyAp1Knm0+Lk2QzF8eHokwHczkhWCMp
3imQQhUibZ1dZjsfbH0u/8KwdUQ4UnGdPjjwvX4iMdBtUIysLv3ezEjHxS+678lRuRADqPdqOLVb
T1MnWH8UyHdxJW5kRgu+HiNvDh80oxbwvTOi3WmnwWVRziUAhSqy3nMoBgvewrRK2jnNl8bdeTQF
l6SW6UC+tdtH7vy8v0SmsbUoJ2NA1I2y7rL1STbR5AuuGCDB9r/cH94Q4Trua/I3ZOkUSwTalSQP
i2HOp0i+3h/cNHftoJZhIFdA1gBD3KbvrPOnU+mX0Jsl7mhRVTVMX0d7bcTrggaNJRfBBkpz5jAK
1EVYOLYrmOETdKAXVSJJPB/n0AgGbKffj3XXvAZLayu6mca/7V5vzlEZiSV0oa58KT0Bwvn2sEzr
kUtbpc00vHZMT2jUUqLm2ARlUiPjH4MUiuz7oY4LyxXYtAK3X37zAd0S9HG5usFlWMQzKZqzGG3N
m6bJa1GLfFOIJQB5pVJDiswWfRI/uddZNm7TxLWgBZeDO9c9VhYkbdmIbhs/tAE4TENrMbtVPoTG
FHTpx5qByoTSWf4TzbOwybmbDKMdy56/D2XcN0ANz9NJFsNnj5N0jh5Tnib/pudvltTxKpmMCzA6
+02zRfblkTaEPbYV6yivNgkdv6iwqHJkRwUynC0ej5tjw7kbTKNjvDa21IWIFQhPSzcjG3/ygElY
lK17wTS8Fq4gXIhHZ/eQekBTOfKT07CTA+ltikum4bVwXYOi2Je22lEgGg9D4p3Gtb12sfr00H78
H2jXvLihG6KC45bzx7YpnzoXVBcRsdwmbkZ457jXuX53h6KZlSl6cWfmH/p29HMaiunT7Ag3p+0I
6oiQKBuD8c0m7/2aFr+gEY6rcqr3ywKEy4z73ED3LwyX+dWjj50uOhFw1cTzuvnIBMsizAMGvSf+
iDY3rkauFsJVlWzuLIFS6Fm5Z4kHQiLP2R6MMe3cBQVwF0c7dn1S9166eC3upQlahmIbWvz9Dc7T
0V1rUe8Rcvr1Uo8uNC0EdFjUVlmyM9PgWrE6bNt9bVGmuSQNyRPSHhvVPmQYT0d1TQGIzQu8rlyG
waflD+COeJcXsy+9DzFLOE0fiTNPf7YuI8Ga0ndQeGrnyyDx6L6GT6S3JU7vV/M9ndFQ7TIGKBml
lbgCZwaUl7q86YAPd4MO1TnHrw5qr7DuSg5fRQM5u4e+6j+YNTq5BUGMA5bYHJj8UoEjZwunw2Oj
37bEN4cOjadhDJMuvAR9/7z1f4ygIQ+ojYz1/Y3VS26+9mb0mfiqb0EPdXElVIBDQOu7P1wIXj82
d20rcj0fbGWqDi8bFx9aZ864R58bYbuDvr/TgUz3/yfvbiNZoLQEzE4dP/fFeOrr+eI4W+b25DGP
/Q/7sSgA+mr78DLOxWsS/FED4DRsDzUterqIPV+8ukB+CbigdPK4oZ9nWj4puoHNunooS/J02Jqz
UBa1pAgu9TSfNyohUBiendLGdmVwHx221q/cqWSNC1fEx4zx7diTIefisadGT4etxb1XDb2DQvVW
yQzvBKcRwqsMBC8PuacOWwNLF2qOMd6FGhn8KKviM3qrrktrk3kxGef2/zexhSQf8JMVvhO44ScV
zcD1sbxz1m/3Z2/wfh2xRpVbT9IT2wUkR0eUiNK6nnLSdOc4CR/be3Sl+gQ33oRB9eni+8klGP0s
rOXTstnSAZOBtPj1etK3VCLH9qr4yS1DXHuLvyPfye8byDS8dpXYWlByVGsZosAiLlAwPfS4VoTJ
YjkzTfbXLhPtTOa9H/l2KaSfc+KkUpbqf5xdx3LkuLL9IkbQgWZLV0Yq2Taa2TC6Z7ppQAuC9uvf
Ya9qcIVCvNpooUUWmEgDJE6eDLJ5eGZT8+2uTxCxagXmE2Zdh4rp3NWPYIxBssxjneaK/d2j/P8e
FQ0Ro+b79QY0OsDcXT0lbKexwvh6VZXrM+FgwvtDuXBt/rS0rNkDTcDQxCZN8vGORe9yBb2zkRa1
R8F007XPi/1Rqdg+JOsVL2C4QA8FOvDaC+eNm5C+NgPbI6pEK5MuHN5Mgxp+CTD1ZeExytKe6qnw
s7sFtCEOX5kqO3eaHtrQ1wY9vwEtnoj35FRJqyLA/syN9l/Y7f9qHwG4WHOP6O2lSMfIyA8Z+clK
R5FfZWrZf/RK+DDkHvhloRaqN4HFfziq6U0ywfv/rwR7dCMWcG3NpbQ4aqcY7bkp3qlk+hAONevS
u7bRQ3K3MLxRHRfSgdTxjorprmwhJG4mmOVYDeEFT0oIBhG7t1UKZctWLgTErvHztXb95gJMiF5H
jf23pivWLVO34JQbIEeF0bP2YrXPpn+hXfT/D4COD7ro/26jb1pd5Xuwjw5cjpp9zPIajFzxbeGf
Lxpz/P4rnIxIyNUAZdegUCxZFhejqiv50xL/vvDdX6/sT+OLtrIFukbl23v1zsMhjXI9KE4L2JsO
5bn9yZLbX/H5ruK3/vtLDIODvZK7zYUVXx0bHAagelWIlilo/8mrjxgdPm+VDtE2PH+N51EhV7bk
/feu5FIytA3jYMTpm6e0Dbn3RFXQcaniBfcs9GytC3u0Hkw9xZh4Kzeexs6cQzpiJhUGKVYB5a0e
2Ev599Qbr62enws6dqHppEuYs61UOJtMd4In85rm+tzAAEqvjqw+Rb+pqt1CJlrwY4Cm86YBmuyy
TUtSdlnMVlV/0R/iI/FIsNut4MjlmmLg3r413tf13J2Mjy2ioLz3wyEpq8D8wGTh46gIGhIzEC8n
xeBR4BVqZPLtxcABZHic76FKwGeIF5Ny3KpynqD9ZnIvMLfQNaY70GS7aMGzcbu3TDw+gszM/L2U
X9r+tbvnXWgXLbiylY6Gi/7qfVh0914VJhqJsyNo6+5zO7GNRltNwLhc7O2Qle+cruHope9jqjqK
yFxPvJFgMFDDbGOPRFH9gyT9IY9g88t5C51Ef3De6PfbEU9i/+K1hHu8txmwlBc6PhLvvbcU9iiT
K7isBTrxNTVgNKb1seD8h7Fvq6O4a+5b+IlfiWNX3Nm0Wt3b0sOGU8OUHQx+NAjIMfPDfToR/DYj
WUvznjQXHHV053ElihrFbtWfrFu8gWDU2MbA7A062iJ9YBjCNAz9AzeQwooPxu87PjjiRYSas+v3
nY1E479v67G7BwoChxILjv0CareRIMO3Vh2aWmyuCGfbE0Yl39a6JIKJFceqLVdMaAGx4WyScJ68
oJ3BppGq7mcy8fv/r/Lk5iyVmTsm2Omsf1btbWNvm6r2IbF1sTumLPd+G76LLn+4o39ylQNTZIsW
ErDJV98ZyALvBHi7686Z85OrYq/Ei8QZKaOv66y0jebCHTTw5BeD/u79H2SKb2+nTClCYl3Hcmh8
EzSDGdEja7Qjr1K9DMi0IvhnpbfEyDasvPF+VNkjMnigXLYs8IotMHjW6DQDbXIX9tGctMAI2q9+
WKCd6tRGeexH28tt/Ug+4n86YTp9qocFH+E2HfprL14Nev57IJfwVbH5ZeXgzxsbZKcOnTtoY8fz
yR0PJ7tkIa22pOBN2UIyyx44feeu4iQg1fuupyv/NDFzdq66DQnjFWDLo3H0IuOJxWCAj8s4izTF
70jM0tn/f/Uzq+PYC3j/oBlKTmtbBZs3KcK7xKHEGSnO3FYb+LD5g1nz122aL6S3YlDlJqWVKX5C
tnohq9pZbU2MIVtP+stKf9J7AED7rgrO6hSgitRy7OqU/li0j1Z/WdaP23YuYVN2HMFbm4prdNGw
Zu2YvpLEOHYP3vsW6tG+rSS6/SsS3YudLt7ka41R5yiQtU9pl/BOC9PxsFYqjItE8US43m7mlDbM
QIjXq9hmp+Ue8CMU/z9tLGSz66zEMc8rl6A1H6ft9bZCZAsW/DR37WqYZwhuze5MPDesrPsmijhi
80o567nm71cmj0xHDOmImw05z1GR8MlWvv//ykPR/E7N0YS9ML8I+3YK55lG9ylFTKcofmzmfqju
nN9NdrHY19tyJbFc7FoZp7YznRqk0i5Gyzns33rGy0Gmmlwnky44p9tYWVY1sG2fvOGSZBIMo8dU
69tLlzmO4J0Dc1Z3Yzin1/S9zZ5H7VzpX+fijiczmLfYnFKlWW6VM/bSWJPKfdXNqDQUA5EkZiI2
poAks7CoAyvM2vTfbDR5AF9SXDAkGhfbUnixLYuR7tHEfeB2jdr10ZxUtCyygCh2pMxE09t2hXSe
jPEWgV0+pAf73UzaJEvueTDbNb9/2pUXuWvvZcR2oJ7l72Z8ytYn/b7Zcc7/8ArTppv1/co4mlPQ
ZA85Axl2G6wq0I1sZwUvXed809sRXrrazmks84dK1aD9h3XukxuYLeTPvPfNtN3DrXkYvxmR9dBt
EQjI4/T90QqtWOcBph8MqrkTsjONLXhujW5UPqTQlH80yZ9BAnnifdGfwRwez6fuoGrSkjixLTgx
XTAlwljwWWRaw2VxjxuzYmfSQE1yD9cS7ElsWJm2qdLXbUWdjH90/hhUfR4U87fbQUjib2K7Sk4w
eCTXcbW0LCcemI736TQCk3t4W7xEPSLbsGvYWmVY2Aat9kLqJFV/aDIz8N37QpFIN5zyQjNBQtte
nPUwstM0Kk57MrUIPkxnC8QmNWKz1/5re3HpP5lpclslEh8TSYbbchr6acUDnVbmUWM2kbGo8rek
yiF2puhTNvalhVVb3qEvXzBMNsjSM+ZecVd1l5etXnBj1IIJXBmrz+sEz6GzijhOQmHvWILDlm5Z
2l4LS8lP3gHjfM/83J5YQKMsUrU8yjZV8FUQ9fWcrTCWPPtR08PAPgbVOGJZvBHbUdpc07sigx/R
bxh3nB33h5IpHNoAHGBhHRWJ6iMkHiU2pDR2uRWAwqwPfvbQFc+G/702AjdTsX9ITEjsSBkxCcpf
N3990PrmbbF+pVsWOlr5oJde4IOc5bYPSHZCbExp16zs890HFsM9tOC/Awnzob+LwA8RU2xM4WlZ
oFUNtpQNPzFBIHBxsVVdqmRL3x3jKrsbLS+6odWRgkmytjDODH3ME1W8ykrcS6QZ1pp2MesGFcRs
tALLxUDI5b7bt0gwDGzW2k8EiSqtvnu188Vv2+/3babgub4Fxi/TRtSZ8Tyk8SZc0XbXsiW6LX6/
531ycBDHl+QDR6vpDINnZh0R61tqPMzVGm1lGjRLvLquIlVJNlbsNbEy5kHzM96sjVdKomE45yrR
EqcSu0zQMbhixi+G6gCwXmCQ2zgFs3tIUcFV0sfIXrxEVuF2tbW6AA3ppf09x3ZoBGXEfzrR/GEn
c5SFexzNFBsu2RGRWHjT6nmqK5z/U06eLWv8mtZoL7OcPmpNMwKpWTznqtEmsl3Z/3/lbmWW8nrZ
HcLMl4AVRrRwDoiYil5J4m8ix/BcZRVgIfAK1j7zDX8VxiRTkXCQ9gc9n4oCpcza+IKXr1PafU3b
i9FgTuQUuvl9hzeRZ1hfptwHUqu9pPS9w8sjXh3uoZhHCBVhT9RoiV+4qLrM5B2IsJjn9xD47JKF
LGykXbf2K65HTX5w7ctE71OGCHzCDN0qbWaUF9EPWutZQEAynP9zOwZJzERsO0m9dvYJHqwf1rrL
A4rDeFCaw8/bwv8Y2ycRTgQ/uSCiGfGg6R3c9ktRnUp9DibzX15+XZe/OKZKkroMyulrmn71SxqY
5dfOVpSUJYFJBEUROqQz73BqGZ009PSjp3/LzQMHeE5pSBJPEJtSuMNciqkX++u41kQd5sz7hvGC
XtT3lvWnEtNS16KKb2tStk37/6+CxdiaaUkZXg/dBW1ZxPtwiK06sshkCx7duWOPuwZuYS2GbGSg
tjrdt2bhQF26fp7VNrYA70GRvm3RUiocQrZiIS9bS0n9wXDXh1HPIsuuoh6Xx9uLlh13dcGJh8Yi
9sL24y4LzIN3sOPl6H2Zx6B+tBN2SEPVW83nH0FE5NTSoX0STZSo2NRNkHpOYpsqWNDnqYWIuKlc
57YzgdrtknX/AuGCyh64B61ZoSLZwneXu7LFASPhRw2gxstYvzNwnvR3Dr0kIlIK3MgdL3ycbpvG
n8MULepB7boKc/z8ekF8Id96WWZ3AHo3F42fJv6rYCdwYmrMU2hFJn7X1pVWqpRgLtaAQOq2XbB1
R18jQafH7qw4P8v2VPBSrveWV/iYGOZWemD4RczRPeZQVWuOTLzgrBu3OdDAC14ou0vjXIbho1L1
Bkpqk0Ts0ciyfNEyvGRdtmcesdNwIHWwvdLT7k/uqVYUTGRfIDgumDbWYSm29mKn/hRyH+1DZsbQ
IWuac6QIDhLTFwFRLpDkdF1wRbLeuRVuYGwNmygF+IpU0TCG2qGKMWFaYbCSgy8RMVJ9NrhDt/+a
kcXVCXN6h6DCr6XJnLh5WH1bIx7msareJ9GfCJti9Vw7tougodttMJP5a9/oGI4+vt/WnUx1u99c
+Ue/6MaE+TvtpXXXqMMbWu/c9wJDRNiUpdUgUwdR3CWb7WhwaViyu66WRARMNZZeTI4DpyYrFtx3
oTMobhoybQvu3LlLuszeXtBKeUCrKrA3FmS+4olEpmzBm7mLp0vQt8Jy9Pxx063vXO+Ot/dRtnAh
9xa1q7ezg2vLNH1fq1MFdoEmU1i8bNmCC5u5RkZzQfzvGfvI/WIK7dreFAFaIlwESo2W47HGKnCl
8JwxsUlpPrN6UUHTJOcGIiKk8m6tcjLw/ZYK2lpUyeqQhtmpfVwjFMmiO71UBEyNetNxZuAynIIE
MdOsYCIRV+UYmYoEH5273DD4gm8Y0ioa2yw0/PguqxGphIm1kMne0f72PICyc8H0qgUTjkLfmlQX
089P/EQETKHbByR8rPAPOT9qI17UMQE2NQtYJw0LVa1JkuVFCmF3GxzgA3GIMFg6ht1gOIetZM1x
XdlPryjSl/vUJfhvtZlDQwg2YmmesQ2cPCxLeFu0TE2C/65ZQZ3UACTGs0jMnPmpKq1oWZ2T5RaY
FTfdF99cwZUheDY6inA/k4eaRvNw7lThXrIHIpiKbRQM4QRPnYWzRjbJnhyGETWmPwQY4GdHt9Uk
cQURSWUtbTdhJC8ud2WHhoY+9okKaSYTve/MVSbk/phb+oC0nvP0MJHtfbqzAkFEIFXvuX3RFRNq
SuWps5OeKoxGtuQ9GVwt2cyZNs98hD2iG2DdspPW2fedC0Ts1Ozr6cYLaMMeqiDzmrDLf93eQkmm
EqFTep1qQz2h5aWvHmoMbivCdvx9n2jBP7lTVFPGYR0jcY72/COdrWeuKl3IlC146NRnDTVWaGQE
h7XJqqjrVbdbmUoEr8QEcRCgN6gkYUTJUVvyqNa8j8W/b/AwEQFTFoi9rXQt24u307d3Pwh3g6F6
va1zH7b2v7UkIqKlSA2t+26/V9eWHwbNhyAtMaOKeMHUbw8FQ40W3UiBNqsG7srO3yKOymc0Be1I
hbrbOXurxrD/ZocDxkI74G0MWha1JzOiyXDfwYoIydfbQD7S5jYcIV1D0lTfKnONHWdRqE+y9SLA
indbkWMAJvoQyUPKwdZ04PdQKjo+IbshX0WHacDaHYKdqbaXkmD9Z6KCskn3QDgnb7RgNi8h26MB
/Wae9xHgLg+cEy2CGVewMD8C8nDyFQd+mZYEx9ZZtVJ0yeFTzN+b95dfH2x+3/1U5Ah2iIY+MBP7
O/HjxIAU6B43/9dt35CEDCL4tc8djXSEIT4TI+yoEbv1EN8WLdGIiLaaprFyCgdR1ODoLQAlZ4b6
Q6pXiswiE78XV69spzBMDKTX4GOY8hi4dULpFPS+4j4hCRki5IpmbWviZQKnNYx6TTt+rEn7yuwp
0p3qp6Pnh7He37GBsLitK8nZSgRhmZm+dYOGk4nbfWH8fah+Dn6GEW7P5axioZLstAjBqkmVpWgS
xSc5ZZBa/6REsXaZYMGJtc2dqpHiZDuZebg/R02dqh1OtseCD2fc7mwfTdvwYRzJ1wXc+k3kml/u
U7rgsk1ZsCnFm/5F0/NwqZbEt5ZXg4GHW9tik2/3hWcRdqUDrEtsu0Nng3vM7ecsfa4sxVuFTPWC
95IaZJPmgqAzaC+295yrDsoSuSK8ihkOAzKE7s0vthGXxDOSedFVx9jdQz/JxyK+Sq/AHTAzwzvg
9Ba6W/6qT98Zz2LDMgKyGGHVq15KJW4lQq1IU1udvke32hh/kZ6HnlbhvP9R5M1TazaKAqtMW0L+
zYp2Z/bE0D8flHrUK770lCmgn7IP2B3jKshZdVXko40gNw3n2k1SlwUDwXNRmwy6qndctvz9/1e/
Ad7RaSQajv5kOGMoYmrdlxFF5FVN6s3HlCesPXtbhoPVlkHNFDFHEhgswXUr3tO+5w2uK/pFWx6d
FLyAL7ejgkwdwiEaL494rZ8Q+tcZD4sWPRHllG/ZqgV3bZ2ypPOGcIb2rwgzmH76M3llW6FIWhI8
KREBV3qZZi0pcdmaX8EPF5NE+96HGXgGIv2UVwGPtYN5LGio7ISWXKhF4FVGVgsD6JBTlnX5NQyY
3tbhhyvvCBBHctd2iOAra2vraV5LpIDuYWlYqCvh97LFC25rukPFfbYfffTvnvmP771b9KnCQ/Pt
hcvqeiLiaisHrSqNtP4DrCbJ3mvdPbghwy7wQxqrDp7S3xH8FxUBe+lYBbznZX90LF6d0/ZmHACy
i7uD9mVR+IXsMUbEYTV4nhpykqGA+HVJsmOTTMfhryHa4ipej6op1BIXESFZ7rwNJaIGNsX4xszY
bl/9WZGHJY4t8v42ZMN4pxllXBfEDT3J46K/DyNORDyWVZjuMhQQvRWxrSWmqjYs0YaIvyooya0p
Q7WgLNtHTAg7GmsfwwsUviXxgP/BYE0lsekCZfMhrp2XjWCsk/bU33tEF/FXVYOhVNpeux394pE5
33wb6qlUJFCy1Qv+SxHqmtIE5Mopj/Z0LMopGECUY6oGIcqUv///Ki9OFRCTOaj+L1tTRqhEGlMH
EuH4dnSQGKMIsspRH+j9vUk3616AR54yxa1IcmD4EySuFq1R33XZ7qSu8c1p3hv7Q+OojmlR4yjS
uuRqJAKsDEx4sXofgBKvTXwcaZfJSHK3SLo57g390Zow/tWdFSlNtsdCMuaFyWhZaPWlcU+bT8Fj
+Ldu/rbbj9u7INtiISEvJFtqsCIjdI4dyGd1GoxOH6bznQU5EX/VjCNmEZfYDdvWT6muhT04/28v
XbLRIvyqwZhXJ6d+fUn7Npy2aFsvegYSw7jnioAvMVERgjXNs5c7qVfvlwsdlwtVc6QE2wXkxH8d
yyOkZhjIticSF/y45y7Rnsqf5hi0j3riJN1heNAUpRPZNwg+DCZ5ZySkaS/UdWOj74+oEys24E8Q
/uQaI3L/9qmzVineo4DO9599FtlfDR7sT/osnqP2cYn75+orCadvfZLHd8YNXbgR5x1fMF7MwGMh
KqQ9MJ/oZVd8kExX5n+3hewzwKYB5xXqW4cJgwjSRuHFEjcTmX8BxylMLwVOLDWGeLD6KAUpO8No
hNuuIBMveLHml+245BC/zNYDnseLgFQnTGhV+MHn4m0RbtV6aZO7KfbZruuDSfIk0/oXv7QVMejz
EGeLkKtmrbRxRuX+Mjcvfv+l8/5yuzLwKkXXjuTYZot0VXbdODYKEFj+AY/L4QD+APercd79DPeA
9q7DlS0CsCaAn6caaMaLS9MhsSc8n+b+TBXXvc9N0xYRWBXsxXL7DdJtJwDhR2Sjjece47FFmlw8
igP5vyCOcpwfjO2hQ5WpnZPbwmXrFrxVmzFMr8lgmbVFkxrF8w1jJ+8TLXgrnep69CeIbtiJWScl
Ll9m7WLGxeANDZkQTYL+OS+izjxWKpIiyU3FFhmoinIzW81GhAFV1xg7v91jFvsxbQN9DA1cVsbj
oCjJSL5ChFv13YAhTRS/pFt65ExNmJZvRqqwdZlLifCq1aZNUziQXj4CoJxsRwz8/FqfSEiTNFR5
lOwT9sR/dZLjTQXSIndP8OynPv5FzcdS9XIqEy0k4FFry5yAvOySby+dGRfdF1eFkZeJ3v9/teqh
7sumzpBwzeENnMTW8NYWCmeSid6d7Er0YjBup2wHBtS/R8xEpMUbV3HmSIKwyDvVzZ1XjHy/wDlH
SmMPQ8RsPfD5l9vOKlu64KztTBBdPKtGpZmhC5YE08DCTjnSTrZ6wWeneVkwPhKrN6osnLdwLPHY
0j6v7K5TlO0JCdZsSj4yhmNygcvK/O6rRkhL1CICq5Za14YZs1kvhvnvQsPOe698xT1IJtr7r7E0
6Kit0gpLppQ8oAPiV51Vj3iSUmhEonERTMULoyTERc2UjkWCMa/e+IrBUjEtVE3CsvXvP3xl7Npk
jOW2n/PM8ryiy0d7tFWv0zLR+/+vRQ/lSjAmDLFxNUPqf2MTD0yiKFhLMp6IpcLVM9e2CSVOm0xg
ENGSXB+i/78TuYYvXpnroR7LzFu98+xhPrSHnME89Md745Dc/oHP1r7/gJCth2as8s6y3XO9oEiK
uaIp8DvlGN+W/pnad+liDPBaPBJ0jnt2NyNqxu1QMuMwO6oRwbLFCzGgqttKA8edi1KCi5EI/Wjg
oHTPPXZfuxAA2LZhNk43eRivaJRB5W7/zPY9eC/IFu/IeDucrM6f3e+pz5PJ9BIH+lnxxHqX2sV7
MkfLOibL6B5mWqcPq/attNczW7s7wsy+eCFJb7bJu6bcvLOr83AmbZLnS4xOtzvFC1FgdVqdtS7E
jyMPZhMc//kUFRm94162r16IBFmZazXesD1Mr6ljw09BTVxG7Tjd57DiBZlmfelkzeKdc9s9mDV9
YcWYLIOqOPpZDN5XL7irU1o6rboSqy9AXZ3p2nHYMBZ97Sz/ohkq1LLEr0TaZtrxjC5+5Z3LcrSO
60Axkm5wqOIUL/sGwWuJQadsa0zYz9wbB+eH0S5FUOUASuhpoaJVl/2I4L1DP3udn1fu93ElvyqL
R1qOG+aI/lSM7FS42W7wYjHExTCKvVp4lVSyTeO8z0bv7DR2F1loaRvH8aHn3qM3t3/r4z2V9v13
hLw+L9bU2Ca2o2cd/Z6VjZsdeLratSJK73I++w7BoWc29mk79N45JXNcemOYT01itQwtG78xWS6o
iGr09+eGhckN/9XYmLnWmK3QGCHWEGrgnQ0Xlef9CcyffYbg2VXXUytvmHe2MyPxtvOkzR8N7QNi
FJGD/j/W/zDW5cu4Voo7kUxv+1de7b9b0s3Rm8o9ao0XEudNH/WwWX8a1S97eUB/cnI7msuUJvj8
1iHNgYsHQApSR1XjhIN/1zwYWJaQn40pnVfTqq23fjssFdDf82udK05Fn+d+T+xj0kZHMxzaWm9E
t/0EgPPilHEfTCTe+PM+xQg+vlnAgWQOfqHr62O9cwFsP+6SLF6l8wJDZbeUWm9D7SVNwaN+Uhyi
99jwiZGK12ibcorB1pX1Nq3Oz6reUMfwTgXwhctGgs0335bO+17S7tftD5GYqNimhKZwcNv5+JCx
o4FBYhONw2v9Y8RYu5S9a0aviOkSGxWpnlvD8AdW4LO8OXKtA1XhrGROLXYrMaecel8z03OGXWiL
+TC0Q5D1WzA3X2tOjulCIlr9VauQEDKFCT6d1l1WwnDTs4fxEKtfRnP5DwwNyfUvBwQrJs0V5xCZ
xgSvzlx7NTeQSb5hZGcR4MhWBBNVMb9+CgRFyvAEx86LnFTdLp3QxCJHf/tJPLRC0zOb6oeZP9Ly
p+88WbwIkEaCwXgvq++mZ7zetjpJYhTZoZdx8gkme7tHNvdPTHte7eKwtvWx1yOPKyxbEl7E+7k7
DIXrFLP9Ng9AGz+V7YvVKl77JKLFKzr3PM8GstJ+68lDayYYem7eNUIME6B2s7tKGYVpGvlMV/uN
8sd0OlXNv7aS1U5iUeL9PN/SijrMs98090Tdb5mKM/vzo5QnskLPiz9Q4o72W8XPq3YgseuEqncx
2Zr3LbjSh+Nmk+9w137D3BdgKAu8ASiZpHZb/yTUitfyVG96ncER3vLHsgi603hYjtsTZ8ESt1Fz
uO+y5YlNTrysqtocYYiYe1yvh6p54KUiWXxaPIYbiwTRRl4YTjbiE5qPvRd4PNSHJQuKxzWxkzpJ
Y1V3vczihSO5761T3RkLLD6rI7NZL0NXhlZtKyrTsl0WEnVuMnTw5I79ZthVslTNueOqy6hMRWJ/
U5mODIMjN1jQ32vITk2SR1NQPcz/aIddQyqwssQJxA4n8IUVltFk5M0twbNIAzI/eoYZaLXixCGT
L5zBjc7SXFuz7TdulehuPS7oVV/Nx2pShGTJDou9TgB1FF6nI/CQJaFm0muJ0x9uR3vJ7jqCD3sa
ajDlgPhAjew8WNsryztFJJaJ3v9/FR66zK4mQ4PofgM9yKFTQSxkcoXku4HgqWhKyB0cbOHRaxWG
/ukrCRzWEfLuSjBs2gcF7Zv1PMbFsT9sWaDRwD008R5xnK+3VS6zFsFfS+bwnO96cdGvNaD/3I8W
6912vtwW/ykJ3/4ZgsOiKwiwlrYgbzxJ/3B68HN/MoMunAMvvP0bki0Qu5+yvJ9AMAGH4pnxJcPT
3sHrtS65LVxi7WL3U4ZSLzUJYjKmH/pekJfHWotui5aoXmxzYoWGwki6m07x3d2irrOCDBjr5e22
eNnK95+9svhtGua0HWFAU/615GHVLEFvKmKMTOWCo9IeRAJaYSFUDqRFV5bdRL6mAuLKhO//v1q4
uU5Lm+4uxdGT4rh9aKqoSWUaF5zVo4SOw2zAp7oL6c72gJ4XAoC+CpovU7ngs6lDLc5GHPesNfE1
G8Kf7VKBRJDJFhyV02YBrQbCrtM+GUa8NS9sVkR0mVoEHy20vnDmBTZeAGSu5XFVo8/0HzzN3DZE
WSgTW5mKYsFkmhUb2rFjdwKFfkRD7RdZQ9Q1o+6gAvdIf0c4EmPKerbpBCrKvmnvVjIe7L/Gv4zX
/tGI9eOoosuUbITY3GSmrlfnFY4JmvFomPFcfFXOq5BYvtjHZHSpxVsLhycfE4Gn15q9394BmVzB
XceqLs0UbzNv+fix1XVkpHeeukX6aJN7HYaEQRk1anyIjarqtGzFgqc2IN0a+v2mkNbRph9G1Sgm
mVzBQ0dG1qln8NAmO2TFg61ar8woBO/MpoWUZCIwiuzrxM9OioZY1RVcJltwz6zXSJZaONA5RZkH
TDcwIcXWI9a7irOG5AfEfiWPm7Rt98Vb28uafyNDopwFKxMtumRpFHzksLyGHUEDbZVn887Dotid
lIH0r9MtBPOmSQ9kNT4wZEtRUZGtWkid6ezSZe5g1XN5pGNUGefViG+7okz0/v+r5KYx9MY3LS4w
dvrdA9bO777Z0z+3ZUuMW+SBzlYnW0iDazv1O+R6eA5ToRslKULsRtpKMMdPDvax1o+m+2jO4PBN
o9VR8ZnKzoliS1JWzBZY9BH6NDNs9hyRZAdGAj35AwtSKF92xRMpoeE/ugO+XWzsOT10yfJgbUF6
dII5auL5aLykv+7bCcFlvazHuMAF4as0I9c8ufcwXeI0LbYolQ6hJeuRqbch3vxIiXuXWKXYiTRl
VpuVJixnoOehTXT/4heqysMeWj8pnogtSD1fBodtWPOUGIkVtYeNhU6whQ36XtqH6uO2xmVfILgs
CvhjtWJIwlvunow00NijqcI4StxK7ESqXYfogwuXHa32qSbpg6P9vL1omeT9/1fBwFg9CqAGzNH2
wtw+KBtfPsWI73YipE8gYht7rKFz++K8muEQWA/0kj72/2zhcKJJ9rz9dfsLZOVhsePIc0o3HQac
ufTDluzXVM2P0i9TFgzRHO2+a8whqFPZPdND9y8TEm3vEd63g2u/mbwEz7d3YV4f3f4W2W4ITgtg
rN5YDnZjrQ+FmXhEEXUkpim2IZmjz/1ag/20+pf0d4GHq5IqREvegMQWpGxAV9PoucabV1RfljZP
0iYmo7GErHzyexpsVTxks8KTJTlA7EdiQ63zYt/qujk43Avm5QndrhNLw9v6l9T6RRLoqpi1DFh0
bG36khYvnWMlrv7FMCzQG2eKPZb9xr5HVx63cT1ziwzf0OqvePrJvCXI7H+APGF41Lj9GTI1CU5d
1xrRFscz3tbtUtknvIJHjAZTofoEmTkJvs1oPhcZR6w2lqeuj7b+J1UdBGU3qD//v1IP8BnZuGW+
8dahNBmSxDriuWUMxshOEDUi++22iiSeJlJBN6bN3HbF+cpreP0D4yX4i5bas8KOZBsg+LHR5w16
eREi2PQdWKKJdAGKCL1qRrNk8SLiyltQ0W4o9rdAHmv/3nIVmkWysSLWyvOBKp5LnLFMnSRuEfSp
fZo3RaqRKEWEWvlWTmjeILjVmLRdhxb/PWhnY1C80Mt0sv/qld3ssGVoBdcqsj0R3Yhz5bh6mVJE
hyW4Cjr+gLxePo7ziSx/V8ophebnJxMRYaXjDc0cbewkwCnPe0tuGvXRAjIL9OQ2B9UVeb/qfHL+
EYFWWzoudb8Xco3GT/BuSrp4wuR6t/eABQiNWVE7lylq/8irLegLfWDthrCQLw/+8NvGzDwVQ4Mk
aIoNSEBdW9sEB31DG6HnxWNjHev/4+w6lizFlegXEYHwbOH6Mt1d7WZ6Q7RFwko4AV//DvM2NZrS
VQTbiiihm0on5cmTfXO05+FAxz2TbhHYVf5nyx5B+Dlh/4UvUy/KrlHAjnvcTaiiqygGEq2xlzsv
cU2eZF5FJy8ovNP9xd82rFCFVM2CN3nDIZw8fsYQkiQHDfH8jeZhcn/9t00rVBuQ5kxsV5btzbIr
PpHJX5KKVCaXo1tcsVvqxizOOkl+BWB+PqA8C/yAve5dXbFdF2gwi7ou+RUFfZQGIsKEsclU0Hlb
30O18wghsOlLdGC/2OHk3+hSWMDMxcMT3kjZYZ/olUhbzLyMAoqjxS0uGK+jqTdFJ3XVVO1izFZR
OS8sOFjeqTc1CupUUc2N3TBfcxZDJEWf+E4yop9hjtLYNJZet28lsI5dQwJX+tGtbUaU6DqR+g6y
m13CVoFSfJBlN9clYEtxWxxcMYRPcc5NQftNco+QhCpaqq1IKLwcRSI8zF3+X961XqJDdHBfsst4
IEfn4svEFFo0yvkfsFTMhixkUM4Q5F2jwy/55J28ir2/LyvNQasYqcpx2raYbTjkESy0HVht2owm
6Eu4tHm+K9sPVbjUaPW8sx38BIZxgPNwJHJO+Xxo93TFbAeyKdmreIUu5innoDG6uX793coGmRR1
ayB20olfMVx4Gy+qo478WtA8e3IymqfjKp1TsIjA4JY1T0mhiosStttGpY2Uh/xTn62AFgjT9cOm
SvUpPphIJnQ/RbHpMM9rZ5nxmY1dFxS+kTjm5PN9NdLYswp8IlkXYcwSLlybxcksvNrOvmfOUAU+
1b2TOfE8o+SDKeTNlbnAZe+ZQgHNUZFPtZVhfEO0FA9Fgbv04MdhErbtl/sy0chbhT45NoBmGUES
LoLgkoXZQ7cUZ683+SGNyFUE1DyF9kAo7p/h0r7LW/LTKdin+zvXOAWV6pmj8I0c3MHrLyw1+9PT
IRly9MvtmZq8iV0xWBLREcUTOIQm+Jlz0Iac7u9bJxLFWCvfGRuQ1G/ZJSiu5NdoD8vVtmElzIa5
T61yy5wmVqTo6lnpJ3/6fn/TOmErZimD0e45WI9feD4eMufkizFdis/rHmq6be9KqM0np7BdzBJ5
WVlNALC124OcBoN71GxeBTrFJag6YvT9PxCvRJ8Zd3gwJ9UsrKPvSVIgYWDWPhejgp2Cbo6JzOFi
uuDao5E4KE3kp7ofsV1WXsWPMltDPoZB8dD7wTWw7BfbJgcAP04jM/XN6z6x/f3VJ+xBVk3n4e7p
FvHw0ke0PSFsvXR1PFzKYOwO93VJYwAq6mkth7FtogqP7/0PXv0xdvzq1t3+/mr7cws3NjVu8ZDL
pjiurvgyzXZw2bdpxWo51NOK7KJ44OES0Ufehi39VfgrJ7ueFMBM8O/dj1ZdhQGpEV+XAK0d65EU
gyF2a85V5fLMfeYEDSCuD7xEyxkT7yOf/o0u3UOZWya6d803VPiWw0qL0KCF4neHYPnLs/84JCXW
vnYLCOLf0rHqoIqdiQMj46Uh0oJiudHGAJXThEAVsgU+tEZapdhq7w+0vWKQvTBBQTRLq1Atf6Q2
uPsRQ/ryo5wqVFafJPMNx6pbXKk1B/VQ55bEvgf6mYXJjNoe777dV3fd2oq3WXkmeefiOK36XVS/
zPV5sgyWpFtaUXQLvV9oyepwa8s+spwfnDpGs+LOxbePvvIBoJNqEKigJxPHbPXvJH6mwz4DVdmn
17wsXLctoeFRfxot+4mx4Hhf2hrP5SvORaLZt2oaeMSpeGzn0y6qG0RVX8kIFqdmrt9CQ5bRAoOO
dx1iktT9YMBRaGzeV4zSFtkqixASqfJzg2aIurUSv/sSVINBLjpVUbICNLN6TeyirFd64/IjmnL6
HIKZ/UefW/HH+6LXfELFakm+RANpG7x5RAS9suN1LUC1XpseQzUn6yk2ik4oBjuFHRXZU+V+Q5lq
37YV+6ypMyzBipSmWgYvqbmsEodTJ8Wj6B4qTSiPCnUSrBkjx0JAKp2bHX7x/X2XeU9R9qkZbbra
BTAJ8dfod0tkMpdXWX64LxiNTnqKynd50ORVg10P1po6pE/L3BuShlYPjIcv+76h6H1Qu8IJJHTG
rmjSVg8Oex/VbTKZumg0rVuhp+q9u0ROCBKpF17n6dKcx+lv2/evrHFTd/osxNED92Lhs/P936NR
UhUPNaGBruFoz3hx1uM4XoiJB0BzFipz87r6JCu72H0JvWOU/eZrlZLgVHezwT3o1leMwFpnXrF+
ExN7FORpHdbEdlLHFEt0Ytk++yqWWFRmxBka+uANYFe30dyRzNmyz++4mz96tXi12OBMc6Cno31t
+MdxOLam9lHdvre/v166dLiXAVr5Eku0G3FMMqjr9L6maLzlf2BRHvMXWm0+YeUHKt2nNqjSyaOn
+8vrdq4YL7hc/aqwkag6xfR9dOPp5EY82qnlitV2XY9ZXK7lvtD1FNDn1tuXF7iKsfp2JfIlasoH
O2wua4lrUmC5zuG+RDQ4sVBFQI1h7gRCYtcYTnxtgCaa6yR/RJZ6WC4YFH7/Kxq5q3AoJts+ByMQ
bvdZJb7VZcye44hM+05VBUSVSPAQStryIa+8jxhEvmLi+7xnHCailKMYKWZXSbRLbgnf9LDah3Xo
E96fKuvXPskoZjo5C66UNZZ34jxljnWZHBNBjU7o299fmWk/5IUQju++MCtPacMOoEBP7u9ag2sI
VTxU3lCrCwnFG9MUJ9ayplbN/3aqlyEANgCjdxtMgQ0/LGhiBet6SjGc4v6HNf5BRUfZGeYidAE8
/tj8DteXrneTNd95FIr9uph5arcl6sqoY9tt4uDR+wOmFklDUH/rOAJw1iiKFI+RlNwHaWAzhb8W
4Y3olZ4+3RfLm4/n2+L/USO2sYCAAs57Go8uYCZ1mp/5cU3d1EkYaODuf+ct8W+fUVTKChY6jLLE
aM3+cS4/rNnXeDTkVbql3X9r69rQro5s/IKsvI3A8WJMfTX/tW/bitsPxpqxCWC0J968G6YvY3wu
TFjy7fRUMMImEUVpQHlqdT3eVp6y+KOMvoQYDELKawNOtftb31KNt9ZXnH9Gp6pBktM+zVF5Jll2
aB3/OtkghSzyh9Wzj/c/8/bPsNWKvhN1sRduVIiyQ73wvF31vSxxTRSFbx+urdb0cwx7pxUwLU9i
KJfEyr/xQsRJ0e/BlwfgbFIStQhD1217XGqQQL8PWgF67DTIieEItqvUf4/AVplR+ihcK2HhiNul
PY7RdJZe+EBkfK3Fesg7cfL76nD/GN72EbZKLGo3c0dDm4KgU85WsjJZHMYY9AP7Vlest1paMo8U
qxfEShfPubaNaeqybuOK9aJAyGqaWdWTw8kfnzGQJ8fBTqEo1js6eS3FNgEDlIjBZ4LXrs92ZTpc
3cYV+y3RSU3wfF+DXzSy08qpm4slyT7aPFtlGCUI77Qhef3kF/HnsBdFMjV/7No0kFqzebXEjwyK
ZY0E6apAS8tx8lz3iIudIe182/PYaoF/asFx6/ukfuqW8tGzyI1m4XPvtCkDRImbvqKJXLZa2Q/9
VWYBeivABxzd6mN77otk/jCnJHW3DgKe2DteNOAj1Bp/UwdONfn40Mo/kfGXKw+96U1A497U0n4R
iTgTGwFrQD7VDW657ycT8EF3xNvfXyVxKCpVxJcIXd78royOQWboftStqxiszB0StCGkkYGAoRTV
EYdtaPbRLa3Yax7iHc3j2HLVP/GwT5td2d92hIqxVtKvhrAYoCuUnDGIPbGD/ALxGPyjVheVYGuP
JQYzbiMW6ON43EYfWyl/8J/+j9aND6YB7xoBqbX8IZKirFaGdMT5Ise/RWd4LtXtXy3ki9B2StFj
//1xPlg41yM9uc/Bx+ELRu+ei9/Ly/1AotF3tabvNoDEB16BMQjWt+Jnx4ek7w0omTefpnDGakG/
HAIAygcEKbDSHspLfuMX++Qe2UkYXvB10t9+1CuLoraYsiHCVKJoqKKHRTh90i6Fe9wnmu2rr1Z3
uABOKZaYMVJlCcOUjq5KRGgwWo1LVvlMJgQmj22TNReL8ZS27oHb/FNMaRLkOU3Cbt+Ua1ut9Efx
MFY9DeD7oyqph0exgE7S1P6j0x7FiqXMB5cSTJGh4lNXfajF09oaFFOTxqpVfntwA8edJ7Cns6Pj
fHTaDyvqnJ2J0USjOmqdH136LM9ChMQ+m85xsZ4ZN/hMTY6plvUlptLEebaCerj7i2fn0H/ynSvF
qBTJjkB1GRycRjyBkiZ7dYQqJ8GxtiCU81kSFGvi4OmUn3cpv8pkUmaxcOsVydS8POfy767uk0Ls
KBjCL/ynqI+I0s5jiBR/OTb1kGY/wCxrkMtbXT/b2orRTl0zz9zx6qcpeodCZ+CJhMhHqwcmswIZ
/M3feQ9SJznn6yBt4uBH+HOXFCSRQiaTc9onfeffrodRMbT5gKGdnFnHIVhv+Sye4rEyqKhOeRSz
JXOJAh9a9Z8qsOJ5z7iwp0H1lNmu4RB0xqUEX4oBSoFHoDzhECcDTrjgL7sEoxbJW3A/D+EC6no8
wBxqUt2q+MEOTNcTjVNWCU38Hm1WnoV5oyjBZ8UPF+xAAug87j1H3FSI0H1DMVwuvLnjBX4BdayU
ruFjSJabK/KzU9Qpa4QhgdAcgTq5ua49yonw4YWq02p/LuSnfQeghNyB8rwPXKhOvZU5njEWS0oD
tkK35e3vr+JtZoe1hyd8nG3NEld456Agh327VlJkikkcwLRs1+Wwfj8H05CyWPiJC4CdIVnQbV6x
2LgEPXNWwetH+fDoBFMFrt3YkCtozPWN2nldYojy/wUTrakMvbTm6OM1XA81UVyd1GwJEjb2BMG3
5TGkWdK1KQYQpbtErxbN3TGerZphHFnp2R8o/9tzxS8bAID7q2uCrVozZ7knhb3AC1uVcwym7wSq
bqcc/UOZd8T4sPtf0QhIpTVp8Mzb4cEFyULxhchvgiaTEa2ky/RVMBfJlnzoGB5is8/Z0z/Uaifn
vf2x+uKdunN+KL/e/w0aBVWBXSWzxwZ4XZiA9WMWssCkV2JKRnTyUSyX2LOMox7OJlqulLyv5pd2
T18F4rmKABh9ryKUQjfjublaAT+Mo+k9VrdrxWQ7ObVk2e7jlvWNu0cf3K14drwvbY3JqpOZG2f1
2EyQhvg1UkB6nMPqPJEPdA8wahOLEmExDGWk84AIy/zmMvrVRydvk0CYuto0olGr/FXnkNKWeFJA
ODwtZZgQGp260jO4Y40uqsX+cSm7STI4S1zRE6CMLJM70C2sBFdHhNSOGfbN2/nckO7Q+7/uH6gm
bLvbQb8KTk0laSC3ukPeh8NjUJRoUKTf44rOSchpdyAYUnj/S7rfsJ3Jqy+13ri2VotrpxexxTn4
tdV/Xmkcm4i4dOtvf3+1fsajjnedwFSwuuyTrB/RTbt+vL93nd4ocRZBtY6aCLcSUf1Z/cemeWbZ
j31LK9Ya92vsD3IbazmtGAN5KcEQyYnBXHUyURJiDIP3K2uC3iwBUEBBdaSW6YqsW1qxVMcde9fp
tlmifZjyeDqz1uR2NTqp1vvrLMj8jiCVbApCz3bnFImMp2/Ezqtk6qr4vT9Tw1uOJs6qVf8oDrld
lxgaM1neebGWY55j0lB7LP2fvOnQ+XS+f8oaaan1/8EK65AtW1XSd6h9bMMK/m1mcWt6xtfJTLHj
2mmdKFo63GvXLpGYHGv77eMU26e1xfSO0d/DxQEHrRKjCHcpWlr22/35p80O3h7AzrauYr1U8HUt
F1hYXYk/maj8E61tf1+upkIBhjaUfcxRnsGEo79IZp0yHPoBDdqGDF/jHtSSv+tkDZs6jPBhKPaL
LmVgMapcQ5KmUx3FhgOAO1xOcLJyPTbZcdwDSdkkrhjwKOwBVJFYt1lOq/dUUcPjpUYYKvVJLpyV
TpJj8uA4fa7H+hHkS0ESlqZLuG79zZRf+fkeXAOzTyFsl/xmfEwwlBwAC5N+a+xIJTyx7QHFcjwj
PLnuS+NdAzzM+aJCs+WlCehxlzNQSU8yUN2ToMHzbr6gGzjkkX+ZOld+vb+6JkX7h7XnlXzAVdjT
vOng0rLy0P3N+/ro0ENbGkKK5iFKnSkFhLW/diLGjGe+pC4mAYzA0di/6RAmRfy17K7cBAHVHbQS
dLNpzIaQ4dWiwqSzmR5LTPUaLcM7gm5xNewy7pOAb+/ULgifeVJ0bgLKlvtHoFtcMdmlYz2mm2PW
WUj981SAdAzwJtlSgzvTeIR/6hKvTnjKequUPjKdwulP01jfCmoyLs3SKtFJ6IXWnEU4Xac+t+yh
MZEW6dZVjBbPfd3aAbb+VJPooxNDdSgo8Qzi1i2+2fIreWDgUDW5U4R6DOSRd96RlYYXBI0tqYAo
UYGQMhohDlkUf0fufGFtdka/aNL0JvCeRldUWJS1ds4YbQNPewBzLlXj/OWKej5KuQ/UZauAqLGT
dWOFAHUJNPqdlxogvpwFe0Z3IIqoTCeZzUK/CBgubNaS1hVPXbLzHqvOkarjCrLpsfTq0UPg4iJo
l+T7EEb7ApWKi8p6Z+maGiVCaccXL4iTtrUOlrWHWmyTjBJf643WtRB4woknvNan1AUPZDKtZDB4
gTcVB+OjNgf9SuuHpY4K4lNU9NvsINcJnb8Nrjz59OO+E3vTqrC+YrIl79ECjdH1T0O0ylQuQNo6
Q7lz84rJsqHh9logSMmy/CLb4hmwyWSqR8Pyb0Zx7F3Jhi0Mb66nCrIP7Lpo01WE8YXzvv0ospkm
NqZo/hFufLgvKN1BbH9/dRANZraVUwPfFoN+s4stsIvVB2vmBu+mW347n1fLI0+rmzHH1WHN1vEi
SvkHIIOfbZB5hjuQ7gPuvz8ASFTZDNk2iNorEvozrH9FpmN+E4Qb4CCcf689gy2BU1Zh8+96mm5E
0O3ZO3jiMGGKBj1mx31HoATcEL26a0+R4IsqTzBDm6HzLTa4CZ0dKHYsiynEG/Im/+6aR++EiT5Y
s66KjJILJ6sr8R4yWbeC3IzUwRrdV0FRbjf7NZo1EML772W1JBHu52vZXizbS2bT0GLd5hX7rWaK
GVdbmXYW1c+w3F7Sesdwm9L9AMV4vWalci7xNFqF9Fo29i+8wmZ4BEQnR9Px77k/GyxL9yMUw7WK
mrYgQQeWppqSKBwSFhiSZI1JqUQnYUkyxmKIZ40+V36RYva6pJ/u67pu14q52uEQtWuL+9VsFWPi
0OH7Wq0GO9KtrZirxzD2oLcxdblr6/yZdXy9NqT4e9/GFSPtCr9H+R0Bpejqi0/zk2WERen2rdio
NbQgeUQh4Cmyej+1q/yKEaZ7ZjbAh6lYqHrxGV0QsZ6E3Rx6+VSg4y3gPMmG9/cF82aWiQ8okbbD
aGQHfOoow8B7AaRNnCgZo2tmainSaON/sFATiptxgBRzcT9kbEimEaCNytQ4o1tdMdd4IaCS6QV2
H8gPfuf/jOMi7QJTRUAnnO2zr8IfxgsHtieRvmZzfwvAg45Xrg9WV6XZVB7uy1+jPSrLyTROsyAB
3ht7HvVAUvQhpp7t4SXatEcx1wWTULPAweVEtg91/dJat6r9fH/fbzZGbWsr5opcb6VI0pCinfjV
PeS35tJi0IqdWAfT5AOdbBSjrbwSA+0mPE/3IW9BE9IfqrivTPmBbnXFbpfBIa7dQfLRmB+dPP9F
pG24ummWVoFQVkU7cEPj6rZExD2IARi6zCc/7kteo/MqFqqIViDJ882/9+KhxCwRFvcp+NINDkG3
dyW6Zk43hWJLZ9oxZwmDUV26oBKn+5vXra4YbF8MRIDCBs7Sdc/9HJ7D4uf9lXViUWzVp9PgVRXe
PWRNz1TUh6CcHwTJd258+0GvXcGyxpPNEfliDIkRrjhk3JQKaHIOFfVUrP7U5TOSMdY+R+tZlqA7
asCj9M5lJkpondgVY43dsc4wYLZ+KuOYN+fe6whuVFkz7bovR7FaO51nt4wHkDo+MVSSQnrw+++t
CZn+Jrs4XI1aOXUt5EqzgBvujygTfm/T7IBpGtete4v91aTxgezBcOFDSjCs8y7jYdUi2kbP8P1H
kJwmM5NpvKsdCh9QjMvrB3cAFyjy4/WK6i+/1NFn1wQ50UQrtZxaSYD0wgmhli/k4FYfelTzWPjD
j7/ssjC1ZTqQrF7Kfx6/o3d4w5Hksd/VZgK5KNZl+YWDQdE11Ce0T3PWJGgKOd/ftU71lSCS23Hl
tRFgSmuFDpYC/iZAo+39tTUSV5lrZi+vWxHhulOu7xb/mQCVZ8nDRNvj/fU1Pk1F5vXd6kRs5kA8
SPEQiaBMvdG/2nlp8Jka2ajYPJdVS4jHXICU0DG3ZvkhC0yYUd3WFU1fCKsEZg3gkuYMD92vpWbn
Ovt+Xyxvw3uiWAXi2QHG1IPdEmWYj0v6fyLl8LiiK8Y7FUfrsIc3FX7HV0KKFRA59nJLvrufhVun
GBCU3P8FOuko+u5m9hqxaHM0xD/J/kTq7sDb3/cX152qkvU10xywrnC3tOlhah6YCY6n27QSRBa+
eHkGK8W7GQb34fXfq1NgFfdtWjHTrMRjd51hcbhHMNmQ9o/XTjvXVjI9jIwAo2WB1GC0ppT1Hvpi
diEREPeUh1BCOxqUWxa80rVJGBLi1JuLfWmkCsQrQih64+Bxj7oY3pPX6wG4PNOEHY2WqPg70vjL
7FHs3KH8vRDhIbLdw/2z1LhFFX3HlyxyGMdZIvNdjkKMn3zRDwmPI54ivzScqu4rinUyAa65zNpe
UJxH33+kza+YXCzLkApolF1l33HWKfQJQULDe5EE3xmeJ4mJy1W3tmKgfmAXC8YPAZCx3bnrAyLp
Yu9L3z3FSFGVm4kEOQ7CnXMuIyoTUay9QeS6jStGao8krJcAL6pz9M62L34mEst0135LH0NiqyiV
mfJwFG5Pb1D6g7eQdOUmbry3tr0tvWnQq9zdBnzYF0JkV54TL7FYn5/KwAoOndubIDC63W+ffvUJ
1yaiyB2a34BPSetpPNhrtkPo2+63T75aOmyamfNK0Bsmap7Xfko9H8XiZrC+3LdW3dYVbQSnRx8H
MwbgTqON2fFBMo8mQvO3bjbb1hVlrDn8QNw71nX1nGRwAGXAkCREDTodqIkh5C03sH1D0cnSEYgY
XZHfRo8JlD/4YUGHO66YdYLxVYYz0MlIiSBtPXV9H+FZfxsT2iwkAPqg3dMcjl+gglZoHK3BkBHr
alsgpXbrh3xZDcmvRjjqvJ7Ks5Z8bcYQ0ygxNiSqXZniNTF77wT1n2UtxYddKqQCV7Iyn2vekuiy
Wix1hfga465gEP1291LpBTbpKMYLqhq/GEZIh5UfGf2w8McKXQwDSdzgeQkMP+Af4NFbX1HsV7Tr
7MWEhRevbDDGaCnbpC/c9bH3V/tX14OvJZARP6HRvv4a2CE9T3YlP4+WP76Xrf29+qf9wRlJn9i0
zPHkI5erizFCDwGdg/fM8sXLvES9wWR1MlFcwmqFVuAMoX/h3Xyy6HcbVKVR0yTCLi4EnY6dZbgg
aDznPwn4K9/T0Cn2Z8u1rrF8GId3bn0mxY5AtZ2r4htazJjki7Bxrh3rvOe8rxz0MjRVUB/uK6VO
9xXH4Fgj68XShZeFTWibd2vmJawjXjrXXfXehc7uqGFuv0RxDmNvTVY7rPltYZignYR16XfHBkM0
h4RKyzG5Cc3vUeExoz1lsyvc7Go7U8KAC8tb7zbWXgJWdYO70Lg5dSJQv7huuAQixGgCH9OXSrDl
R+O6byyKrY4Empg9NPkYRZc8rIpPXWZFIq1lVJnwQxplVQEzUQkW/iEi2TWO6J+GlY9Znv+0utKg
sJpgpoJlSlY0DqZ0hhdZ8hOGUlCPfhBd81tE5IjpBSYWEo1tq5CZuG17Vog2vnQhd/AOQgDpXFg6
o6Mo6a3evVhTDkoVzF/YZSYqiEaysHLYCl9SN3N4hAZ0aRlmYJ6WaAqxMBfD8B2dbin2HsmyLTtb
RpdO1O4TnZDlucJ3f9z/Ff8EyzccuAqosWlVh/bS4UXca8Momagv13SMZX71WN080qCw3zmzb7Xo
K+V+OnvS8RPPX/yPGwoblUb8U0Zs/nUpLeTLjPLxZkXgfgw8P3pp14W5KSiq9sAw4TNUgA7r5imP
a4Avh6pJspK/i4b+431RbFfP/0gCVEXKlTTHPJ0uJll08ez+w4iQ1rfWw+pkedKSMLiN0/LojaN3
IPFsGhH35tnik8q7KdRSZtSZilvh0cQK87QDoub+r3nTqLH0Zo2vIhB0BrSB7WJdMzkEz+6yzknp
5uO7uCpNF0ndJ5QMo1z9sWv4QG9gHbvgundrbHFxi13M5fgF22df/QIpLOnMqNve6uZj2A6J15gq
WLqNb8fxauWAUNLGfLKuI/fY2a0nNyURiy9zGZqCqE6ZlMtBHPhe1ttFeXOGz5X7ZQhfCvdChs+1
+6f1Hv3JkH+9GdsgI8U5LFYbxCKXxa1cMdP7wevaZK0vXv/nvhLp9FNJBSaPc3RPi+LmW++8ILrI
0DdAed8sg4bYuRL8u3qMs3IMxQO98isaJU/BAUWV6egc7MtsKnNr9q/Cdfo+IGtLhuJG11xgOkjH
T1EdHu4L5824Bu4xxXi90Aep9tIXt8UDw5OblN772VkOoYdWIINLepO1BFJSWYyaIp6A/aTxpV79
U1v/bscfw+KlBR7MG9Y/xcEI+tUkqGcDjEcnMMWknSAATH8KxEORlYngnzAR6b6wNIqqUhnFXuPj
OpLhNd5tP2REJEguD0Enrj2mWdz/xJsJAGS1/aZXVl0Lq5NeaUWXELRD6+hfQEaURoX3MJXDI/op
y8A3JK66H6MYt+yLYPR9Wt0yFmGiiJ3kDXDRc4zA2PmGo9edhGLZohWysVuobg52L4C1Ujk6htCg
275i1a2/jpRvihv2TyWOgtuXUH6w5F/3z0HjXSPFsqOi6gIvgmWPzXML7fQ6mYzradfiKq5HYsBz
Oa6xePCqpngkPv9BrTw/VlEjDWatkY4K7JFgHg0z3yoRdqwbr+2kLvpjU7S/Gjc3IM00Z6tie5i7
eDHGIlc3DMe7TA1B6K8MqqkRvkpzxCMwpXYW0jmGQenFl46gnByn+2S/ffOVgeXjvDb+1JY3r1/Q
vdMeim5JJmEiB9JJZfv76+V9t5VxvJQ3lAdxI/eTPmCGneuWVgyWTUuw9LmDmZ7dUyeGm2XZBnnr
VlbMtPJB4yho3N1KNgGI24W/LZ+b+pp0h6kYaj2BzTJoYnGj6I7PkBryZcWAYtO9T7d3xVBJODaj
yHN2m4uXdSQnwkuDt9ds/D84nrlxWztwu4fQHzNMPu7rBGPfrSQuuelIdZ/YosArbRmYFTqSZfQ2
ZdGxIW3ahP6p901gdI0XUCmNRpTs65raxa1n1549Ac59sJevxDe9e+u2v3331fYrLxJe4WTdQz54
eF7h2e+aj8thjUIT14XuF2xffvUFD2OFirZ2itvUADNR1+9RxKswQwpQd8wlNRiWJgdSGY5sJrpo
bqr+InJMrQeEpQXtn1+F10CC8sKEIdJ9RTHfyuJDi8JPccvW6yS6xMbshcb+NFhzYlXN4b5308lL
seSpWSwHT5XFreGfGLvEzReruuTR6f7quvNWTNnnVTACq1HcePnOG6YkkL+r+vu+tRU7tvEqxBaJ
S8CEYltg/a7Gz7P/9f7aGh+hIimmDVMcBxW7NfR9SG6T/Hvfuor5Vm7sF707FzcAgJO8CI+FlRlc
8rbEG/d4f9OiV4rvt3MAzl5oSw3qHrxbWM6xd0RiL++dDs19pncZzYmqWApKO38lBSlu3Rrc2okj
IS8eB8dEGqn7FYr5gvx5wty0Dje75Rv1Hxn7Jcgj8/6U8v20/LXvELZDfyWpxYoDRquS3YamyBOn
6+wrq3z5/v7qOgEpVivlRBwrwC9wmsZPCutc8bo4EM9/ub++TjUVg0Vtgc5EzN2ld0EO3+fHMjcV
4jUOx1es1fW62W5GWd0il6e996GqfhcgzRP1iU+X+7vXSUcxWlZLvkbzVN2GoXiJWZ6GxAcIynRF
0QhHxVcE1SRC2eFoWZOfXC/DDACD2DV+UgVX+Jg5NLtey26OXC5SRB+WJn5kK70ufOctVIVYVDEf
xUZ+/gCYwmdZ8z4Jh/7nfbnrBLP9rFc6jwe2aqpzaM2yVs9rXn8DctGQ1usko5isN2ZeSeOC3eLG
fnBcJ81b1JSGAmyXprFMGq35D7qikhjKJNrqJsiY0Kb/CLajC6H2YZ9wFJMd/Z6GlQu9p9L+27bj
b3ns7dN3FV/RkjhuuWjYLa/dZI44eCJxJffO+zauGKzdLZB7AdFPi3NmbnnN8j2tfHiCURG6TZHx
Do0X1U0G0x8+rJde2kdamLBKmhNVMbpBPrf9VC1IOzInWUDcQ3uaxI6JvFGj7ioy1/LbETNeanaj
EULhwPBU5XrNzguKCsvNfBkJDojirVvqC5ry37nhX80yftx1qCoud1loJMchRo4wZb+cNkTpGozS
yb7FFWPNpyGrtm7cWwlWTs5B02YgFNV4ARWSGzQRrWSOzEZQGYILfGRHr/kfad/WLaetdPuLGIOL
APEK9GV128t2Lydx8qLhHWdzBwFCXH79mTjJ2MvKUiunv4d+6QcBJVWpVJo1pytOjlWI4xYG7eGx
D1B8FaVHkW1o27lAFy/egurQQxHl/tC6T1B21syu1qzzrRJ5Qf/zaIlksNZL4Xtx4JsorHTLXnVY
F/c4k41Isw15WnmnRnZpbVKd0C16ZW+1Ctzyd2JAfaX9uUWjtU1MUUwzsspyVLJ8ZCWRxcXq56e6
2k7o3DQYXVfrVWmNmtlabE6n4rLmHahoRhxyygnSOlbUrj9zEg3QKYzywxg0VTyTiB4mzwkei58q
iKzhuOfywwUJj9uepWNds8x00tWZTNlwcSU7UDQI1Ljj+jZbQVzZJsYO3ciKC88SMkSRv5+pPAEO
KHHyhUjve4BmearYMWj9rWMB+u7LMveJCIOEiOlczo9gSLGnqNxG0TK1ELzGZjg22XGOCERKe8My
0hlF8d3V66IpgrzcpQ6jpHW9J88oRKbJilXEWNdauM1dcxTo1iuKobsYWebFWeGltjDdquueobiu
wzcgU6twPA/Cj/P+0NtznPm/r82xXqXBRJrwpuLGWBeNbIX69AW4dCDsumShxbu5zEFYbUKqamZB
xY+VJRkXAHMaXIlSL7YqF7KHoA873l+dutF3473KYT07XIJuqqoLW78uS4EuisaQ3GvMr4LGRjvL
5gpX6udZfG37D7wRYFX7Tw+KELE+0oaOxa9yHUlImbtN2DSXGqTDFg8+LNWDV8Yqz9Ek3KoBZhVm
n8VvvOit01BlD9anVUxXkTl5mTl47xad56SnQKw9VgxRIV3OulllhBLdpZJhwqrq2aG14Z5VU0b4
fv36aqkMtYWefytoLjM4P9vs7EPX3SpYTKGD4uZXJzOtSU3EVMFcSJIdd2EwPVnCyyDGMc5B0dn5
oYkqUuO1KoxrXtY12nhTXfJ1+YNV4ghY14d6/Nbkw+Eht1JRXJIFdBy9oblEQEkOrDs4tinkaKyj
QrgAnPM8VvDqEiyfbTEmMn+KQKjx2HsrO2wo1soLPZi+cn9roVVKfMdgEd1r7/+/Wj1jGTrWTOrq
knHP+UzLsC8TaZVdFw99jrbux95/D3OvnlL6AAGG0t9vCyAMlMf55FcvNumYb0jJNVFNhWrVQe7Z
/bw1F9vt4oigGQwUzX9M8sJNUuwaN1NpjxwHvBreVjYX4QZxtk5JJd+P7rfZWeIt/8RNUt66+VCy
ZtRxNtEHWKGZUx1Jv6ZkK1mS5zl/cCkp22/v46hIEEQvhVMcKZWpN5jq62+/O2hlfpzl2gt82u5B
jpL+sEzkNEh+5Eto2BPfDg9UhVJNLZDmQcsRf8LxV1DcxetsfZxwpOgh035/neq+QNl2V9TYrYJ0
2ADyUyvXuKk/Ef/T/bF1r6/4cJl3a2vV8DQOGeARxFA0s87ERbOxawKE615///+Vm3F38YI2H7FG
QSy6gpK8ZdGnyEK54f4nvJ2VoKfrx/HlxgNra5Dz+J198EBgg+szQ8amG9r7cejZpV5QgY71suVt
XJfWUVLLsOJ1hnd/HLoSuZQ4OTeXofs8zYcOncs1CI9MWsxv48BopHisj3swl03ueCUn79ge5dk7
bQdxGg1VNZ1hFH+NSL25QGQiINTAvPYu2JNN7TPfs49/3qNQFTxVeWvhBBVeHYTSR5IUB/rUXnfN
quFk1qzSLEoVROUPQLn0YIy75v5/XO9XN6NxbQoJurEVf505m4at692z3UOxKt/iIFqep96EsNTY
XhV+K3I/9xsUvi4O+Tl31tSxTQq7uhdXPJUVTeD5/h7mmw2Jd/+urmrcePrUJIete/X9/9ehgDEe
bPWyx+LP/RweRfhQNxrE/RRP5cPmNNVg9Rc+naNohjBEQE3tqBpXpYqrMtkTt1hglhLqUdH8koE7
JZLJuj4EfqOqDJzYhGVbqCng8LOeKWr2BSisHoqNKiaK2D7nVdsjkcK1RtKvG27HK2kCK2jWiwqK
asMK+CRiN5c+GD91+Qt0lU+bNDWjaRaLCoiKZLcAKRI45zAPj6BnOXVGXI5mRlUgVC3l5q5ILc+Z
9A9OJj9VwEB0qJnGDTdBFHTGUXbWDnXLrG2oc3aa6XkZPnToBgSkNb0/sZr4HiquijrOyqKGjFcJ
wTT34yYh442GZse5NuO5Cj9nk+FWWzcLissCG1VW4To3l2Zyk3qST81gItfQDa34rKwtZ81q+KzP
wJTXpz0apu9bR2d7xWOF40dgMsXSGUp+ln4Y90T+vIGS9f7wuhdXNtelaiFPTUPnPG3WybXydJ2X
0/2hdStT2Vj9zgdj2wibkPDFkcm4fMF80tbw4prRVXxUVM2dU2yFe7Ym8r4vybkpqxh0aOANah/M
VlW6IwrH2jzaw/YFrsXQnYI7iTPixOG+gTQLXwVIgft6nIIJU7sOPEsIpR+jTabgbN9VtiFThR+1
yfvFM22KOpupftxkTjEI7FmtNX/FtdYpC/ufWAB+wcV0StesJ1ULrspktmZUuGfPIiCuBUsuWnqg
X3DfYrrR9/9fbbq+rNbJi5BZWj0J3zNGg69T2D7UJAYVWsWJa+oCReNYzjmoPfGhmtBkJdtwON5/
d53xFUd2ozJHiZoAKFzbceW7x3ArX/zupQuB1bz/CG/3WjXfDKirQhYgIkN43mzeL+OKU3r0n6qr
Ew/SRht2+7oYQZkBNjBcIOBQF3vQBs2RyU3re/DEPvUeGIFYlwZbeXaz5wmsk32BMlrB3kG2+7hl
Q9JmYRJlL4vnJVVHD8BXo02pByyiSP0lNDWhvTXH+zfs9YFXc+wScCVauTX/IrtgOSD1t67dPDBD
gvJWON1HVxLayUPDMFZ9+TyEEDMut2MV/o5dweDRundXHMzfVsE64HWeXeuXMIMSTrgZplY38v49
r6zSEmLR2cHI00LikNVpwU206m/emu02UbxKeCWTywoy4pmL31cBYEEr8gp3WPy5jfjF7iwQ4IFJ
OPCBksgqtKjdX65vxb/9uYq/eVHrSJDqF3lMCUDujvxisSUReZQMpUi7Qh6X+luEu9P7j9OZUHFA
pNKFi3YcPK5ywCIz1gNDz5IR5PDmYW//HGUrzRzX5sIeMT4Bs46XN7GkAMw5DVjy0CqdibThXoJy
0yFH2uryL9R3DZ+mW9XKVotewbobN3BLbVv7FOCa06nq93keGobXWE4FWNTcd6uK1uS2cPIO7Q4J
9UuDP74VFWE0FVwhp7bdqMSbz2JsEmjaprh5PrX9FvN2/M9DE69CLCo0O7Y9GuxupBvSolkSM0OA
zjKKwzsbz0Now5Lb2PhrHvPRhwwKXevi62Ovrri940bW6pS2d7MtC8qVE4HGduwzxzMor+9B9Y0N
Q0VaSFY4oPz0bLRONk47D/FmNR10kWnpcecDkWwlv+95c14nXT8OThZv4TTZhgCgebp6xVeTCeS1
EfNvpM6OILuD2nlxWPMS+1N+JM36zpXcACzTTJRKE7GVNcnQsBjclvGc0+fWJNahGddTYljn+iKv
ndK/dW42fKxBHPO1kO5DGjjwDiVkZWOLHr+69m/lGgxx3wX8HMyZKf/UvbsSsKLABTX8iHd3qNde
+zFswN4wPNLAsHu2EpMir5+qxsr9m9facSglJF7zGLuH4XShCXn/gJHYQ96VQQfDd/XnGXrDUbhH
XvGQEjx1VSjJRvlKa1r4N7kA2BssNUs7V5r6x3Rvr6QhHihZXV75/o1GPLFt99iF1jGcM4Nb64ZX
wpJfOpZP+yq4+VN54NDzWYIvYxYaTK/b6VQxLC+LqC2AyLztpJhOWqf06U8GvOaYpe7tfujTPmVf
tq9SnsWZXLbiQ/56SnWoTvbLlO6138j4FI0PqDCSJm/nwq8Rgqql6OJm6N0EdDuGjUc3DYr78rBA
6ZSUwS0roqRpf2/94Wli2eG+gTSvrgIN/KZzu97ZJ1k0KQnceMbF5WND7x/0yvQONCP8RQZwLiaO
LZPPNjcRG+pivjKra1c3K5ny4MZDeiiB7ODopIlAYdG10dGZimQyduJqzK+iDSKfWFkn8CjJP0xR
Hhfi3AjTWUtnfWVuC5r1TbcvHCG7L01v9wkhwxDft7/uzZXILNawtjpZBDe0sB4FBRXK6qWQCzEU
wnTDK6GZ5Hlh0xWbIcphKcu2p2Z20aP5CH4KkV+FGQwW0F7ltgY3XPXF40DjhpnIKzVWV/EFPag8
eG9FPhiNgmSYqlQun++bXDeyEpHzyM9L6Dn4t2lz091RK8rS+0NrzK2Sw2x+EXHol5Ab7X+fowwE
Op9DI4eK7r33h75yVReaF+2cU3ILpvUM4BrKCoYwr3vt/YmvRnbc2iFe6JNb0X/MVxTX2NfCfYyj
1VXxBN4IxbnNHckNR8BUDs0VfLZx3ojjYyZXvBOBkUX7Bntr3E8VlJng+rnR5DrDKN4ZRlWIqh3Y
2Go5x0VDTzV6SsHd/HT/3XUzqninTZtottAIccuap4Ld8mw1RBXNjop2gR9ntFvakDsMI+/7Nknq
Y3VaPo1pfq6wb4ef77/+29ZxVBSBM7KOBzzzbzajp5HXT5GP7v7IhPHVDa/4qWinmvfMIbfVee+N
f4zfsum/9198T47+eRZyVPGkKfCaeZlWcgtp9STAfbRBH2v0QMkWden9R7w9tY7KxxJ60BjZAGK8
gdoe3BDRoTFihLWTuz/zlbt6fbhYzI/+nFwkZZhc9+XfTq72Kcp5Bz1dsl3IX0vISauDOC+fxMFO
BbTNH11CivdK5oyzCwb6G2W/hPkHKW5RYKg36JaP6ruL09DBR1AL0EbdBGk5L0lh6v3RsMU7KiNL
z9wF7S/B33NQHOR5PPbp+P3GH9R8Z2pI0DSfoQILhsLu2rDENFR1ypsrIHzr7f4S1c2wCieAzC1o
IsMNuxXIlEA1iavWFw/s01ZwZfOvMiTpyr42PHwaoyomtvh0/7m6L1L8mswF4BO+hy8K0jz4NJOE
2V/vD63xOhVlMEsrQs8q9ppBJqI8C1P/oSZgqIQsxOLA5lohueH+P4mi5uy63Wcq++sQLA9lao5K
yDJv27ps80Bu3C9iKJBcnbFLOlxd3reMzuiKN4sKSWwmcEbv63Mg3hdFKiZDwUU3tOLDbVtuQeG5
5DYNwYmDW8nZ2LHcTAho3fCKH1Mpuwwa3+Tms89gikzC4gx2nMNjZlF2YNBTM98Pbby7nOISt1fW
1B1yYYBSapaNCjWw66r0+hLLxrPKK/aZwzgtv7C5PG6MPZS6gT/ux72gBb6UTis2yXIViQjed0CR
BKbigsadVMSB3QYZlS5ij2fVcdNMMQ6hhgxFM6sq9UplobPULpA7tJCt4V7sB58d6+NDk6rCDCTp
gyByMalO/xmAfBcA7vGhcoujCilV9QI8/ojMAQdNtOrEEBwwYw51AVlVUrLl0M71DE/6X7XFez+l
AOZjy3UM1tFNquKu9bCUkbe7a8Ce3c2PF/EIUCqgTqh4qt86LC9XBHYWfPGIm1TGlEe3WhQ3ldvk
5otEmtByiNdnsc3imhqSQc3YKryAZOPQTR4ht2g8F8Vz2Zojo8bUKqrAAlUrkR2GXuwUQnNlaEht
3uSDg6VVPMHgg+eSTxiYnIqbkxbIzfrfxSE4VsfFxKmgs8se1F5nmVsfeIzgGbmwktxy0wnV3aU2
qWzrFruKH3DLpYimif9Z9HMPxV9FP3JsjpExv9TNwP7/q48gVuGvFkOa5kGtBorV4Kb6/X6Q0Y2s
bKjWxjpPDIN/yyqRTp48lPm3+yPrDK84aOl2i2RQr7nlRVqVdeyh8jqaYIFasytOOtld0JEM7i+P
3yu6ODzstdY/ze7eHvsExV9R03KZw1pc91jgKAbHH45ZACM8NLjKsjLUbWizqkE9jiRIZfIhCRuD
Y2lMr0rV9EEY1TRCMSFjz93yBVnSYLp/0w2tZL3R4EbT0O0HwuiEMNNGyaMJmEqu4spo9UYCg9jz
fHDD4SNkHA9+U5lwGm8Xch1VoSYPAVayZmx6fZ5/Kdav3J+P3A3OtKPncn0f5ePhsZlVvHXmtIHO
La6p3Ikdx7FNs7y6lhlNHxtecVnWV5bncUxBP/J0l2OewuWAi/zkseEVv10836vZgGkgkX1cXfoU
zutxLGbDAUEX9FWelSGboqzn34+c+UcPQT86WH/4J+dgn9lj4BPHVxy3Gbq+L2jv3/KBQ0t3SAbv
IR116qiIJd8hdp7P++vvcLGhTkv5oOVVIFE+bWhaZ0gmo6lP2u6L4CwNjJ3TGs9VgUTNOvKWl/tG
iNK8FZF0yupUVqZSgm54ZZ+dhOeDMwqxsgu7GCWXtK1JIhcTl6hmnyL7Y1/tgNE6AoWW4/iUR06e
xe1Scpa0lAFdcH/Z6x6gOG3BeieaOLarxQMnhyhBJP7t/sjfr2/eqNOpsCEmpmYSu+VFSi4kGZMu
sRJxwSntVB+grmuI+rovUByXiioYhcAXUDQQlOfuMf1rR4UJFXkZbZ2NcYMtoeFJmqoRuvdVnHQe
p2zzM1S2Sil/zagHcc6R/Hrf5pqxVQBQZHUob/vwUtZCVZ54h4I/dtXl/AMAFHZWMXQwhyP6Yxex
k2wgkzCYgoDuzZUNdphtVyDA/2tra/xTJVZprHaeSAQHInxqk6GLyiN4tt8jLFBD27HuCYqL9nk9
beFem3HlO4EA0FtfC1ocH5vQ3Vyv/N8dWNt3K4rFgFemW1WldmEZht4j1BvuqSJiJGRfKrqfJJGu
JlYdxZltvXCwzTJTo59uThXPnHvmgz4V1Q3ufHSiPi6NdJ66d1fS4HZyhWgHvLvbs3Qcf6u2/MO2
NnEwiAdnVfFSaCxHeVtgPbqh+znqWRMvIA7my/rH/YnVrBoVFuPQcfLncMxfJpolufPM6zXu2U/3
B9+d5o2pVTExUM0IZ7Q6ZC/laKUettIIrfCbzxKx/TQCS3v/KbpPUFzWD/jG3aHKX4h8V0VVUk6/
hYUJQa4bfJ/5Vws/XMiy+jUafOast2IRyO7DNpXflvAh5jWcwlVwjPSyrZyaPH8JKui2VexdV5pa
pDULX6VUWap17kMf9p/DNeFZfgJOzrAudXmkCoQpyeDNkzPwn1ZvTiPv5gZdDLR9TKd0rAUouovD
COFezo/lI6Sbu6UUP46KgNHODdhfRzaIc02zYfPWrVTFkclohXbtbwwVXJYCUX7cOE3DIjh3tpNm
hZM+tlQVbyahHKyoF90Lmkjbk/Ci+Zw3a57UQ2S66dGEJJVppfScycp5zm6Nf3WAkAVapgcepDSU
6XXzrmIw6bJm02CPKyQ6QgreN8njnG0nnkXp2kyJv7bnBkLlchMnNuPcVT/SD4HZVxGZlgwymwK8
8FKz8n04zNFTScV8INA8tXO3+Pn+DGlcRgVJddtY5T4LupdmLYrhOKzM9s+EidCE5NM9YA80rwLK
tNQRAGN291LxWdw8kXsvQDSZ2mk04UplYxG8Em7ROO6N2muaNd/AaHqU1SNtifsUKEdfWdG95x+j
S5aRxCmBwoqyxSQapbOM4t5bXkvaCd8Fdtk7iwY5ev5I3/D+4op72zKr6tW36W0DV4SNDoGifCzT
VTlYetezJMVZ9KVdqyHpAPR4cTloq++vxh1o8cYGqiKjKkGnXDDq3MJ+jhf/YG8ccj9AGNRF7EKf
MFrKZBKmjllN6FDBUpXMhy6QeJokRezMPxdFloJKo5OVIfzpyoYqJ4vvQn3H4174/Wrif9XaHaKZ
pZXBaBofUOFTJOQNDTfPvXU4fFTVt3woDn1gonTQlLFUaa1G+pVN0JdwKwV5TytyDlHUpv1nP89v
lkSfaPcYJslR1bVs5jJPTGX013YHurLShGrQuJqKpvIdYEraag8T3c+WeG6txy62VE6WCKJ+dTHU
0S2cfxmCTw3/3Lov911BN6uKC5OwmsdgXqJb0CesebcVSWYSxtENrezKOTom/nzr1fuVS5FS670L
qYX77/22qaG682O8t5pqo3SCSTrwZ2Bk50FwENRXfhx5aYrZyvKB3mR1K7ImAZmhoQape2clo663
zN8Kq49uoJyL3Tw8ZPSx6qmtgqbWbvYq2gOmNldP6zSlvn0eQxOVztsTaf8DLjXkslk60C5bvv1t
FmhDk2Kq4yGgX+9Ppu4Bu8Febd5NU852kMHkDs4zDURivnbC1N2mG1vZXCPqbZVXZ+wGJj7iPuPW
AI3K919bE3fBfvjje5OmWFa049C/roR3nNHf1zXmuPv29gGWuR8fUi1bjcayHsaZnQQyOt8FRbhg
aQ59W8OH6Fam4qpO1HSMBSGOAGkq3rmHOrUOsf0iDgSXllnaPLSF2CpcKiwtXG+Xc3TrG4iUNs+Q
CU8alx8NX7Gb/Z/bOig7frQUpWzLeSn/nA77sEPv9m/YDu7ZDIrTTAdVnHgBqFp2lsBGNTnviBgS
XtFfpnGOIfF3uP8hmiWrAqVc29nKecWBbOk+lOGvzWi+6NItWRUs5a5NkHcEM/03imG30d/AOBNw
UPsUxaEZgZR35khM9KF5/hPh+mfPyN6ZYnqKzkyKZ1elM4xegNVk22ebFTFu7czsnbrBFddGiliR
Al1xt3ByT+HAvw07abOwz/enWGshxavtcQtaMJNZmIfpZy/tTlUCaQES09g7rOd2Nmw5us9QHJtb
rPEWCflKXMeG3nuc7Y3Jju4TVABV3/nLVHlYpkNaPf+ddf4dMkyTrIlMKoQq9KtuDBbYCSgNO3yi
DyIc7H/Ap7oeUbXyou+O8L9gsXNCmZeo1kZ7FHm1syH1Z4SHbnRbjjsWZDtD/cyJ69hJ3JSfgsEw
zTor7dP/6jHW5Hur7+YWoPAnlr9j1af7y1Q3ruLHsxVyIkB4fxtRfa2b+piFJhkZ3dCK99a8LK09
HbpVUA3iXZ6so+lYuofiN/aBUPFd3qCktQoC34X84sydp4yffJucXYj0Taw6PGYbxYO537jb1Dj0
toiiyWN/rVmR1GJkv98fX+O6oeK6rV0zCkpca09cJBS5/i/hTcVVbbKbLEpK64Yy+CcZojod1MEv
ZVSYmo80b6+iq+Rsr4wJBB7f56ccfTy9/4e3mriKdKMrmzDtPMrzKkD2X5+H8V8ldbqhFY9tSduu
YFhDkg7dSK+sksr7r/MQwWlAbRVXBdhHvnlyRBmRoNawOSONp6b4eH/F6KKNqmElgsGRkx39ubnv
WdzfCdAe00xJnPYpiufiFpxFGa703wApmSOnbhoUH848tBHbHmZYOuEJ+ry4j4R2ysgNAVM3vOK8
NAugm0t9tuMK/8odzI1JmtAWKJ470QlC1z1FNg0nvswFVKx6q3Ke7s+yZnQVYTUTELTOuNS7TYSi
W3NNQfUTPza0kkAL6Y2W31pwK5+Cf9FL/NkEbdMYXJWyci1pj16H+jmiGTw2bx8/hqkQq6n0/SDM
EWv2nHZf9uL7MezPDuUHExEVZ+XnxSzt1kW2s169+TfHe+xM5CtbbIkz5GZzrMSGLEkZ1e+duTq0
W/5yf0o1xxVfcVY2gAU6qOGsJbNBZO1BpbMcXraZH4HZNTiTLiL4irMumWXXw1b9GXf+TveX5N+h
RbVPUXyWrYWdiRUlwh+PLv+XtjlbxVg5mdjaSHjfz1412dDskRSzSWRG9wkqzKoPx76h+V+f8L+V
uhsKJ2HDitIECBVwxYD+c6EhwW7FNsUVINMOuFburybtBygbr1ewBQJx5O852PvO/q54PP4ByhZc
1LyI5Ig6WZith40V7+rQxJGrCUMq4KpdvoN+GusGJgBCqwTVX4rc8751dIMrrhz4lZhcibVD2DPv
qthyPoGewRCbdYMrjpyJEZxunkX/P+pYuqEV9wU7blM1SF9vmwxTtLsnUUmSanlEgQQ5j4q0Crpl
G5cMBfe8YONxnoX7NDtZdaQ5MbEZ6Ja8suNuNi6wfezo35e8t9rvZocbkJ37yn7jMKFirsB3OpKs
79itx31ifs6WbMqSSY4jbjH7jjKAUnx7PIxzsRlqA5qPUa+ap6Vo/I6H4a0SYdwAs7cV3+4vUJ37
qrfMrTPnZIR4OVI3/rQzhsjz+mFJ/l0Pi2Y5qTfKoR9QUGHg4PLvaw5vDR3a4Ab88ZyLvtqCtm5h
X7KNp44cX8ZhSqfF1If35i38Pv7+3NfnaLAPiAFMUpfJnw5o+PtICE0sIErJMh/soL4AVZWuQfuh
ZvYX259u9+flrU16f6wSOMC86o+8zO1LCTG/4DiLX8FSYBuxfW8tqH14JXTwfh0hPTg5l6XLkq1b
UhE4D0SlfWg1dETuyN21tq+s/Vl+64rrYpL70L20stvXQRv4cnbldZcvmqAVvfToLtyECUyts7ka
Mjw/p1lR2pfQaVLKWQzo7dPC0dZJhcGR34TIwjpqhSyErKEzgDf26rzI1P+SJ30CibCk8xIXOz5k
hw4PrR+1SFYEBRmjLrTBEVh58RqKMIEqGY1zuf7X8x5BQu5fo+z9Nm+3Hlhl+0IEvebR+sGJ5MU3
SgFpJkRtOmT13A8BGbZzPZPy4NPS+UQtXn8Kyn7G6W8xbaS65ygLq/HZEgaOEFdWn2gQD/w0f5x7
w0y8tVvsNlJWVcCKUFqWmK8BfSmG5yY/NOWpaD84+R/3p3qPROp2hAeohRse5BFooCdx3bxbAUpD
eS4dw3WWxjBqySbzQQK61AgTAZHnaVnR/z1/BDdc0tAgvf/2GqdWW+M2CCs6GcXbs/bbGGVxZMTN
7UfUt+yyf9SryL0CzDmVyyCv/st2dA8yJUmeQEj3FCbzcUu8ZEjm1I2HU2j4lDdJBvaZ2Gfo1RN3
bq8KDKbzdf3EPomn8QRU2JWdgzh/JscSCHjvgQP//qDdmK8etPGtc4cMnzZ5n5zuG5Bg9ydDZzJ1
W8gcUtoksyF/+58QsgVVFgv2cRYJmNFT2Rue8mbOsb++skVYAy+CjMNOIrUT9+uIEOg+BR+cZIjF
T96v979F5xaKU/vRyoaF4VumGgi6+f04ANjTGrZn3eCKU3edI/O83+arDQW96b/Qi/OnT/ffWxMv
1GJOxWbWjOMorjXnL5M7XV0I7oZABjXcTqDOZQCQ7KiIN7xDbZ2rsYA2q8cSsi/sMp6qk3cix/oy
GeZYYyC1uNM2C+gR80leRxTpJDvSYU1c+d/7JtLEDLW6Iy0HpelMOhenkehErw7IZww+rBtaceGm
c0QH3IG8VjQ8QLH6UHimxhudxRWnHXACz1EUkVd5BNncCQH1OD6Z1VJ0qYVa14FMU+UBMSqhxtKd
t2Nxdq7DVVym1E7lyUrZA0daOK9a2UF3FZtJhyzJRxIcSOfnxltRFZ8Moe27Ut5bC1Px24H8bSaR
zgcnfdoTJH4ukj1iP/8bdRZNsFPrOr3jkm51Ya9hXtE6c6Ug1KPPdvYt30galo/J9tlqgYdPUJgA
l4R9FSNk0S6hNOzNmpWq1nSy2haeCOBhrWclPp3iyTXd1Hw/l70xB2oL3ZLZfO04TBO8Lz97xzHe
7w2KQ5OIeAdP5M9eIpL8EH2+78+6QxZRtuockPCMkXq+Ep6wU3NoTisQ+vn3ciE7mIhDNQ6oVnqK
rmoJahi7g2Tn8STOezPmcKKH+1+hSZaI4t9z5nXV3OMjsrXF0SH2syh2x3NbGCK2bttU2+sEJWjr
BeHEtXwaniC3dM3/45zso5uuZ/8p++X+V+iWlbI3jyvvczmP8jp7vzbth3wztDFoNgS15ON7ohBu
U83Xba3Rv0CyJz90hzgo5On+i+sCh6plzllrz7TF9JbWezk9Q50qmfsiXtjZJwcafiz636L6NLgQ
MFnPmfXV7pAQ8J/uP13zeWpNyGq8seACn1fJn8hyGfjP7DH5d1vtw8tZBPJ6KTEj7JnML4uJqEeT
aKjk21vTFW3fw17QTp/ET/12WqdPI/1p3AxJkm7B/qMVj5dO3YMT6Vq/Qyh/t529Z5m0X/2En+rE
5NXap+xT8ioZFmG1WD7Udq70/Xb0j9vZSsZj85Qhvy+Mu973UtsbIVHl414rxqO2wLe4p+G4HINL
8dx8p/LIUx+BsUrIh+2/6JTu4I0m6hdNwFIb9vyybkFPiWeWT+y066vxg3USJ1OOpssYVBJriFk1
ZT1j/ABw6jJ/bkUfD+SMFviCzokXfSxFMqOyNX2wIPtTBqbOUt13KVv8tM1dRPYVbV/A5nkR5/lI
juIUGlII3cJWkvM6mkLbg5rtZQmmLOaOd+XOdoF+nxPnlp14W/5Ykqu29Fkj1EkDBvs52a3yY4h0
WyY0mCYMqw19A+l41kcY2vPehe3HzSRh9r0j7Y11rIqhZ30IXoJoxjrufq+tJJBbPAyHzv6chZAv
dz4v0WkMj7T/6I19TEZ6XNgc9y4/eAvkOF4a68zFLa/ez42Nv0U8F+96drwfRHUfraQBXV11BZ02
eY2AEKlaeu5nEyeGbq2rzX+F7bK8GFesuRM5LWl4LD+Uv/gnGrupDSyoKQnQfcL+/6tgRDb0MVHI
mJyzrlqh7jK7p9FyTdequtGV87klx8bhfe1c+BAUccai3/hmquXpxlY2fqcd87rmtD+36Pw7Oc38
jqw0Pzw2s4rHQ1x+kvO62NfZPm1bGjqGTV+Tc7mKq4fdQiHUJDFuhk5pCOBmxftJeh/C9cv9F9fs
6+rNi8s7uto5XlxMuARbquPsD7EfmujgNEZXb1/qni4Fyyj0w+YvloD8UxY9djxQr1ymtvRHJ2L8
vPDiQqKOpAHKOY9Np9q7N6Ihjed9Zl97mubOxe0MSaLOHMpWHoRDZLt8ta+eiNKJBy9FNhlWim7o
/f9XjtnWNbHHMLev1P5/1H3ZcuS6cu2vnDjPl8ecB4ePIwyONVdpll4YklriPIDgAPDr76re23Zv
3i6Vrbe7Q7Gju1UFkmBmIpFYuZZyqPJ5NVQvX5vIBRv8GXF+GVlIhZFkOGHc5HpysHRlX5hpkOq9
SpimXXmbl8xw4ZwsSXQ7BfASm9T7JCGV85FeU36/dPsL17RwiqwYWtdEE/dF4rJWJ0ARJcOPr2fn
0t5u2beXZr3exYOFAu/L6GURDdHpAn3hM/dZ7KrX9kYXXu+yf6+upskYY1yF+bnqdatWIbTwzjmT
XKJ0kLhjGfY6ya9Y04X3sWzgSwuQ23HT7jcc5QMQQfS7IruSNV8a+pzV/GJOBYc6JDjU+01iPE3N
Voa4jHaN+vPSLC0WWGisQs6Rix4pfxUNheqL+PT1a7408sJzixYU7WNF20ivigdqgQYNVLW3X499
aUbO1/xlRqitdAqjKd1UpSwHUEm2vJYXFqnla/QJF0pByy69lNZ9E0+sjWzI3RQy6orpemqpp6uf
rQm6lu47SD0Uz5Zte3oDIqVh6NuoLeFjfAyS3gy+nqULSbW88GNTB+bKGuJ208VOOGhqQK3xPcnn
aKrjsOMWKXX9QZrZFTO99MIXK69aQCWiquABUqP6cTH4DCWPr5/kd+/bdPDfX993Ndsdc0TSbaTE
ibMTyAEGywPrtEqfp0RGx+zXl/ndE5wvczaGX8xKoIPSkSU8QSaBmasc72hdfSNcn4de+DDtZgAQ
wQu4UZVnadgnaupW/P3r2/7dez6PvfBhLuq5keqSb3RJrkxSUksOnUlMbj7TKpigo2GQXgU1ElVz
INUce7hiYL/daJ+vvPBxTc6AFuhzGQXscWu6TdhFxku1Ur10PZDySsJ1fozl/uR8kYWz90aKg7sE
F+HUk9h61lbJdDuYVxKMS6a1SKAnSseJNzbfSOPj2J00IK7H8sq285I9qX+1J8amWjGqWWy4IU6N
DTG5vP3m0AvfBsXbxLIkGzZSxwNnkj3pmsrsxZe68OOaK6mizOa8gQyLQdKjEaVev0lL0qzQXhNd
WzAvTM6yzy9rqWZx9Tw5w1qTn63qShi68EKXDX60tnUz4ZnYKKhTNJEkbalxZY3/7ZYRprjs62tT
5NBtbsybdHC1J8Wj59NjtzWISZq788HxNaH7i1da+LSCy0hjgyvJp8GPBWEQpJf8fo29BsiQo9S/
dkR9aboWLtyYVsU7NNlsxvSNz4dpiEr9GmHgb4+/z/O1cN2BoUVRKWFKzNee2L4OUk/O0TPKXe4D
MnBbf1xDXl+y2iV+CZrgpZK187zhgRKYbh5UodkSyx3BqduGw7dayvFEC5fum2ZUa1bPm8neA7YJ
9ObXMfzSa1j4c9ydZSEz7CoTeTfbQR4fy2vHQj8LGr8JoEs1dlQf9EYXOl6xXmdS49pZ3p9zGFO1
i6Cosrx4UeZinJ8malj9vgGG0XqSpKkpStcwqoqN4dRksuRDLa8V66FNpkJ29WGuigB8N5TftOWZ
vI1AKb3PDDJItVQlkMCTlKLBV7tYafyRgnpbc9tcyEbrCyc34keNUsbQis6N+BpNyiU7WMKpZGfM
TdOAyQGyAHRHGVg3qkb0g7Gu/SmKv6XHh+V8kSqUpZ334/kyTuellW/o3td2cCEqLvFTIPnPaFzy
eaNOr2zuSHmNcvCCgS2RU12X1wZLMLA53HemX2Fswdyvb/ripC+CSEXtDLLe07zRbp2BmOshbFxk
GsynqzPN43dALggnS+72NAP9R6qOMxa9U93s62tV20uTvsgBsqpOtabE7UvGLmZ+fI1r/tK4i2BR
5lI+FG01byCpbserpLv9er4vvctFsOgzaO7mkoDxKZIL6pt2fI+hOfH14JduerH827aZ21KFQGrL
q47dFOwKRvrCuEtQmi5XsokDS0yyCHi+1q5J11/IfpeINMA/gUlT2NnhAXCI2sjCGa6IvlO+hc39
P2g0e8r0uMBt960i1hzCvRuw0FRXMopLk7JY5uf0jHUzMHrp7KY0csorFnJp3IVD9nNndDnXcNf5
NtcD6+Nr27iUlixhZlabx4Nj5fNmWJuh7LMQC/pRvfujJb0NZ+2KEV6KKEt9d2ewmWRDgRTFeTNU
fSXKQvGj8yfv3PkO3rOvn+fSNC0cFCypiuL0uMrUb51qI8/e1+NenKeFh1YMwiGyjYFTh9in2WPu
HEGUFBCGk7ZW/HR9LST+tph2ts+Fu2Y0HcpyKhHXT8JHG0+U+Pwknexoiubjlac5T8dvEoglAA0s
j5o8qedr7OyfL8PxjZ0Ryt6Z9yP9niss4Wd2TFXOElwk5utqdHl2ZdxLprQEnqkOZzPkNucNiCkH
3/4JbZtP3ecZgFmG30wIlgi0XkxmrAy4Sm2GUxIO1876L8T6ZUthonWCV0KCJ0trgeRcjozpuzNz
dotf6h35IEQq93m/MUGb/5ScD3dk5Huy7ReCUh4WupDHt5EPEgt5m7c3TlWMBXW1spWVY4VyQnnD
5EpSrvW+XXrYxULM89iiuj7wzRx3ryzLD71cPFbJtQrVRVNY+LvIB+4wgazNPKOKzog7+VY5mQcz
wL7Wla+Uni9ElSXNuyG6jjIHGM1WMd3Seo7t92864sLZC64NQM00MqLi2RFnrHa935IzsCHxrul2
XgpeS3xabscaa1ocjIzv8+AmUR3YKxUn5a/S6Uz143jXAsuFiVoC1kQ5ZGeGXXlTatuiPuiKf2We
zmH2NwFriVYrACsyW455mtZKoPs8sreDF2OeUj+9UtCzLlxisXJTZqI5RG5xMMXoajJHiYxyHCQd
1MVKzef6teP5S3N0dpVffNSRBU97i/PNOMfFRgXZtiZL8feqSEuAmqqK1JBzPIRF0TjDMndMjCvv
4NJ9L1y5rKFKPJVSt6msIpKsmaRpdyVuXYgS+sKLk0pYsW7Y3WboNJI/mey5p1dc91KEWILSaC3M
xJFQbHRq0q40LwGSx7ybT1D99iSPfi8XXgLTRuyElbHBvDviXTg/4vwaye2FWV+CziyR5R0omWGV
Kc3DVOk5KZL6W4JCjrPEnTHJnLM8VvimpHe9JRG182bnGiHLhbe6BJ+VrB7aUZQM+46TGFdtvRm+
JeqL+174Kni1B82BRW4atC/ImavaH1X2PTvXzo/zi3+qg6iHqmrYZnQig5peN4hvjnx+x7+MbKSs
E21RsQ2U+LxOHXztKpfbJTNZOOdQCKuSNFPdYH11tSbz0q4mX8feS0MvnLNu2AyFDU43cVfGIuxT
G4SR4CDXvjkry8xatIzLWQwc++AQDfyf5VVmi0sLn7ZYXp14nCoxY8dr0FVs+w4K4Dng8uMb0x4n
syB17WvgCO+FK/QVzWv36yn7CZL4zXK1RI2BxwTQ87LoNimfHkvprtNtf3SKVaMrm1Fqw6qCYrlV
PMaGGgyS4vaT6amVdGuhoOfSQTrU9XDlXs5m+7tbWdS1rDaGxhbN2caxolqByW3sa1SfFyxjiTOD
KIVWqznsWVK2IgcaN/h6+i6Nu/DuPp5Lq0yw0gwzxGMyS6rQCGrffj34pQVhiRLLE5M745TAC1fn
5oPCjz17ax7OFGAQObtCgX5p1s+P9ourD2aLs9MORt1UoKiTPS4BdtlceaWX5kf76+Cl0ysKuj/Z
ps5qQJ5TANy6/pvVoiUvvGXpTalZcBnb8pw2vNqsfyG9UhduzierxNE4xtW7oOFbAJJtxXYrsanz
t6/f7KU5Xzg7o3ExKhOmxaifOSSvBQ5YrikSXpjyJUZMMJ21IsehYqWiC1z4RXlNseNSjFriwxC6
e7VVUFmAy6P93EMD44vk6qT8o3/xOr75wvws4WIgcq6KVm2xsOk3DSioeBnx+v5bc79Ei82QjajT
Cpvlnnck6fY1KiPCvPl68EuTf36gX5zJieu+azXcuOy4Jl7qNSe9NO75338ZV+nTRkgZblqZ5PWo
N/t0ulZAP4eq30Tdny/7l6HbFNzlut2gDBiXJNGNnJiaOHaS5A0NhFu/Ny+LldlwJPS7JDi6Qvwd
jRAnpN8bd+GqOHAxKvNcE+ydnWWEunyl7HTJABcOOia87yAJMG8A7XHzd4N9SO21NP/CBnEJDqNz
A0BSirH1cM5IG/BIXplEccfT9ZPVC/ayRITN8wyGjg6F6bFoCINGa9FcQURcCgJLLvdcb6o0GTHl
WoIu5nMQmN9sTydoJdfcysu8a6fDl55hsbZCNZ0aU4xnmPsm6OLJn9tvSQU6zpLMnce6lBZghNoo
GgsMA/xJmdZt68q8+5ZZLincKzMxpDbBIQnraUSzZjvza2XjC5a5BIepdGqZbmBoSKcRiT0J2STz
Ndu8NOULN6UZ6x0qycC2MVCW4TB1Gq0tyJed5oq/Xrr7hb/aVa8J3ppo5h7WDr0VYt9d3VhcGnvh
s8mYZbLF0Sg+zFFl7vm8K+o/jP5f3vm/Jh/N8Y9wyP793/D396YVXZZA7/2vf/33Q/tR3/bdx0e/
e23/7fzV//ro4pO77L1rWPPZLz/1ly9h/D+v7732r3/5i1+jDU2cho9O3Hywoex/XgB3ev7k//SX
f/v4OcqdaD/++ff3ZsAKhNGSrKn//uevVj/++XflXCn8l1/H//OX+9cK39u9vr82f7v9DyyDfwz3
X9/5eGU9vq5o/zBlTQOxu6ZoumXCWaeP//yNoWmWaQFhqDiGhuvUTden//y7qv5DhW6jZTuypgDO
cC6msGb481eKbNq6rGiaCb1tMJf/57395S3991v7G7a6R/SI9Qx3c04zl2ubjT3lYkeRFNxuqUNH
dKzrfuzsi0a759puSjK0ihxjw1en+HEYA/T+19CQutbs/7Nl6XfXPWeWv6ypMkiMepU1aK4WwTys
S+VWnnBmnNwrqR3JVHUPRt+9xmXrmYnpMYtHVrOWZH+ASmoflfiAXNquOX/IgKwMZe07onUb8zCV
LZl0O7KcJrSL5wHkn3WyGUADJ/jbL+/3zzn8dc7Un9CM3938Iu5a6POp8iRF03m24vJHbryVGegE
fV2Ubl4/Gzyg7XutfFp8P74rZpRCLWQ6yrmALMneEcfJgaZuuZeeszf8rUL7aTNHs7pV1O0OBwm0
urWK+8IZSVcFqrYeYzIlbs1wdrRuXugnCv9enpF01URoV93VLww7YaIHskex7xFR7Bte64GV2udY
fSRibGeC7hM/8W0vg8Jjjn1SfZDIG7ipCA7UC5Ju860q3F73m/jRcEA0rQZqeadOe55GObbbyrPZ
7svyvsbpj+xb2n1BZzLJ/lQ+OjwjBYO8VV0SYXjl4LLxILeBnQSj5oly/cKAv1oXlBjZoU0JvZE0
VDMjU5C+wU9gMDmI430vHK/gZMQntFMhDrT0mti1zKjs7nDBsSZ9p3gKM902DvJurdPtBGby/oHW
60JEmhEpbWSmkaJHfDzS4WAna4WG8rjSxh9mIzxVIsMYVU1Q4Eeg31fcpFNMnNwF0VsVybrfvqXe
cM+00Chu0nln7MCMg2Vb90vHg4725CYNaX3euv2DpO9MiEb3wtO7g9MF+FHWTeop6GClnJLseTJN
ok5kfNXf5fdBI2ABq62amDYnLJeIYnoYDQaj3HDLBdEuaalrvjfxwX7T0/K5DhkmlpkrQAen2+yJ
q31AHQWVDhTJkj2LQ8HuGEoPs1IT9DF7YGx3C7x2aZcNntJsqiLGrunVVImCE4iwNDzMU+pzy5MM
9AYSzfLSMtKsTV172sOM/zm+CmCWJ4xVJh4GARx7sTfNde88sDGggRqMPltpfrku751IXRuBg/ZN
2Xc8M3ZlPSzerrdO/y7lPoel8wr2S3jgJhDdve0AQHlbHuM1XStRetD2xk5b13u+r9f1DkdcV5bc
n7uz3/nzebH/5WogndF0ucDV6u3wQPfdkd82L+ltEhp+vgcF0LO4rf1uZ++vLfIXr7jY9avCKucp
tYeNcjjzeZgP84qG6aHYmVsbYKhyL2/NSH2099qVfEv5Q6Lhd0+5SF1GdI4qXDGGjXbAeQJqDOhU
YIwoj84+W/OVuS7veAPCKVI9iLWyopHpz0ERwQXWXTCs8W9B52krtq63zrsGSHF37A9tkG1Qt8hc
owxKFqXxrncIV4iUeTOOvjyqEH0K1MJNVD8BWWPtZjLU8Fyrd2nlp8Aix6QpibpzWjK8QRZvOmXc
K1UCpBJIQobczX3FRwIHrKDsbvdNcLJw3FkEg1gZvWs8tVs1TNDayLf9eJI7V6ZB24eGGSlsneyd
aROzLVDDlgbkNRGfovYkPPYDmv3EJ69c8GvmDTE/zcZNU1KF1UneQY7RqIn9Sm/o3tncsVCrSFoT
A4zvkE3a9RGDkDBOq5+6hIijkEgcVBLJDHfAJVe4wGFuiEIcPwc1pddi05V7qAvqCCWlZ/XRkAS2
GtJqPdAPB9G3aT+dp4K9l+1zrz2o9WcCbI8V2XnE39XdtJGeCzBG5J6ie3lYmes2iQaZdB/yW77T
Vtkng+pA6XXvydv8PFlkzFGhItUbP8qnB7CBJ82GFy8jzgorqFC4khnhD2fxl5jEZYTkGH9oex8G
wT6tgczv2V74WZRE9EGjJ0c/ryOai5fkRGwjNkVNpkfzRr6RT+UqvdOeBr8gWZDCJctdEw1uByfq
vR8d+PHRNOQlB+eI2VcmhMfA6d2EorcnKEGej9ibkR7HOGeZjzoydp0/E90F+dNpEmRybV8j1C/2
DXVlt92OaON2DvJnetwkXk7O3eJ4UWTC5XPXWpVP1HcOw4MJ+WKIdHk5cIX+tMOit7L8OMiIvcYj
tiuHnInqYfweVu6UtI9gQdsnL6wIe+cETggiHhj8ILmrIefcgPtANl1Rv8kfzobetM/dM4yA4qfw
9TzsZq9jkQ0mUh/mafhdRQw3+ZQDFKOz+3JjSlJgjysbkoZ3RocTzoNCBWnuDYvgqxjArCHVSJQb
WdzaZaCd5KM9YSm9MexAu5FX0ql7RTH2RJ+UkzjYW8lHhPY1UCRTtLALrye5N5M7E+fAzY30ZAXG
9jyZErCV8fqlXzn4dB5AtButVWlQ7Cy3Jc+KawbDnYkO7hRwHRo8c/ed+3YgtsWPnGHp6l+zY7mP
b4ensXM5Hikh5rFYUzSyYTSdKOt5jTULG9uJEf210MI+81BwT6mncpehEvum9KT2ZL8wiW7i8KUg
rdB9LPwyauUz0gtiihvYHccanPm1jmyOOMQJziwZ8Db9R96R5kl2iIUSN4ghkCm6Sj27bYlGNHbb
7szYG0VYwGU9KWy28MQ5rLbYYbeQxiu2hi/tk1MmPTQvVtBvR9BKDG5VedPnRN3WWQkYvrqTxpBp
gczdTAu4E6i2bzC3eNH9JNLXWpAjWzJXyqPyqEW63690g9hhyVZKMOzRj7ine3NdPUib+TidxnfV
ILyLWOp21INHMkFSWDJ1pZHk73nrVSfVJOgFRLG0TkM0YiblKpPdbgADnJc5W7vYDJRMEAnlJ0MD
wzZ29UeAY2cZnSGM9AaxSk+dj7HYc3DqhlzxJ75uH+vbYpNs+i0r1k37gAaW1npzihdTerSekrl4
ZrIV0Z7EmZy6Mkodd4n4lKBFkPv5fXkqeX/H6vLNqhu/T8CcSFT5HCmnKN9xbPrfcMqCxjlfCIBd
yVSS9If0NN6NR+dxLNvKhZ79S6OyreUEZqt6Eg738TB48QWhH9WH/QyA71E+ikM1czIg3ytJ/N6/
Js/9zXhKnuh0LKc+lM3RV8EOyVu0pyInVP2B0qjs3Th7ScrQqBWCCsTQkj51m+xe71ZpsSprL0MK
1d3UUuL2t/ZH/0M3CbLmrHOLcTvs+4P+bN4iyRnEky6ZK2hAE8bVldJlBLVC6AUT8Zplh3EMk3Hl
qBGayVBN/ZHHm7GOzJy0t/YDIDYF+yGUlfRUPfRP+kmGxY0G8NMM2dvatF3nTR08zSIN5gcu3lRu
mwL0+TAPQVwHWUsUijlE9tnGnjXybYtUODGTncN+aI5rFJ7eeu3kV8yl2iq9b8vRb6hO+kewGu2M
yZsFai+uhCBruDQLQahfKUEdo+f2SJWg1Q6DBB4Dv9sge2YFMbd6VBzobRzEKUkfjNQdOq+kLiRI
a2jdgmy+In2LVM8XE2lzlyMRTXwdjfZFUFf+BEDGeD9XsLDMlZ+xuuHR4q3uOaf4HVxLjKDJIX1o
66Oonk05IekQlMKVxGrUA0Mgx/WQZQJjJWuuDr0dBAiNVB8VNhksNJSb2TkZ/cZiLuIc3mn+id7S
4qhu+5OA7bVR2r1qGiqt20p/c3QSYwNorCAFjr2d0t1nHYRzq55AHrbo3ZKTqvVy7saNZygbLQd3
6ZuSoj6rYnmGsGFtumnxUHFGTP4ji++wbFpIYPpAOogHxMaT1RMGr5c2Gghohn1x0v3spng1Du2T
1ryUT8AyNo/ZbXPQ7uM5IUr/kFfotGEev1FejohJfu+295nXUHCaYaeVlm7K4WZRDZIzrE6Ja9ZA
cnu6E9mg5Ws0EteTJ5THIa83iaIQeRxdeSWw6oWzXxw7UDeJSLwlzUm9NRy/Ggs3xfZkqu+G2xSj
9cR+VHbyHT2qWMxmdxY+dh08dbG55KfpHdxeVklgdFAZRqcUxAA7dwhgkMV74xvbfHD1R+vODtix
NNw8bGIvxjahJ8Vt/wIm5EwOJDV02o2l33XtJtNdpyNW5Q9ewaI8qjz6pkNG5t7C6rwZbutT+YGW
Bb6DhSeQMkAelpLmLfvMt/wZapy1Tsz7dIuz0X1TE0mDUqerJJGTk/kHfXSQkyWuAA2w7qlqRNHy
qLkUy3dKukC+wWu2QTcou/8nEzbNG5wIoaSXT0RCMJIHLTLt/CQ9ma5+j1MzrADFh5l7zuAq8j5n
O8lMSbzusF1i7EHlnoEsJ5ik0U3H2peoJ8tT2HYS0aVnhb4CpulPQ7UrdeFjO+0oTxNoNnjz+bNm
8L8qj10sev2lULZ/HbP6s/n/oTB21rO7XBhDJeW1/vGXqtj5C39UxVT9H4puWJaNpg9w09ln8Oqf
VTH8RlUd2zEN3dAV+XwK9WdVzND/gT2hY0D4D3h3Szk3kf1ZFdOdf6BJV1YstB/YhmbgW/+Lqpil
/CTh++/NkiXrtq7aimXIhm6burbsg7MUSU9M20G7RNwfJN5vig663ba86UAI3NLK1ZHUqJrw6skK
YpWtSxvJJyKgpaWhkkCEtvvR51gftGJVqLkrGRUR8IXY5JE56MFYPufmLuGnMltlNtI5prgaMkwZ
ULKiQhhBCWV+sZRXXdrH5hgopeKKsQ90U0bZK4OkO1y9f21T7GMAuVCE+lo9KT3KXUxCWcZGMeyd
mozkVeyP2ohO/od0ZiQp2LYYVwxXQCIsYeUfB+rl1QvvNXfQRGC3Ny19rIf85qVK7lAIJjbfqc5t
Vodav9FEQSyndDMFCaV9qtm+moiJgzGVhRCydZUzU5gKZ+x2UnsyGpTjEk+yPMswSCy91OXOUQVu
Ast9n3u1hZTYemoxqDocRvPG0aHb42Xta6OkRM+DeIh69CA1BltTbCvqgcSO7NrIZoZ010lIptZa
ZyN0rJj8XFibvEAhprtpZ8ed8pyMyChVfT2iIMeiHjGpbfnH2DmBJmk3Q2Gs9XSXwtsF8pOabdHw
RGbTKwwUb+bar+2E5PoQJrFMuO4aCl4atoJyj1is4xlzWoSV9lh3SOnVZzVhUGlbxUkgptjT7KDH
GbZq7UZ1BInaY1a9O5pMGFiXkc1lyItnlP4qaTpQaZXN1DWw2qYquvCA3Oq5s5pjy2UpQFFCJomT
+nUWk9IEu6KMLu6u3Knq6aw60tqgyIHIoAzInS6vMs3B7JakREaOztYzR7x2OyGVM0t71cWoB7Fy
pwvTrYd5raGIJMc727wFcs8tq9kbjXHnDBIxQUU9oYYVQ2QHdCqDMhBGsRcutrXu9RKh+UrBFi63
7xzH49q9phvHMR1Os3ZwtNZN29qVU0zVcODd1s7H45wgd2hBUpUhv6CHFtQShl5s0c9CKEJxY8+r
tmt+jGlgWYGwt5b+kMenNEOiF3TdSupDzX7Rc1LZ2RoiRqSrkZbCRSaUQ+3RuVHy3udyHQjVDlk+
+215bxcwmgLd1pxDJBq8/zx24wmC1I60kesEqKGaZNjcpnnn18jHOpqspCzq2vSodVhL0tkfTO6h
P4bIAtXk5NXSQhNZeijicdej5mo/5BR7zRaqpwPKpUYHgvaH2bR8uq1b1ACf7STep5y7atbCeOGv
IEPnaGgoMyUs1ddu/tTUe1piRJSGuwkdTkVAqRJCUXljd1Vo6K6poMDAsKKmOI6bO9QVZr92okyz
N6ylUT9Nd1P/Q0OlNal5NGaPtg02BF6GVlqEjdU9Sli2q1EGDHadtoov8UNWv+pOvZXp3cBCG8tq
ZsAau9Id2fSSg+WrfU/nN0tuXBXH3kYM03PeSu0EPsCbEdBOoU9uDJNqMd9mcx9n2JIjEaRc30yZ
ACuDtS6SW8OeyVB3QauUfmogxa4Zkj59ZC5SMGVn54WNV9Ct0V4ZZtXniEhkAWGjdWuZo0pdqYHW
GquifWOWhpW7DGy99rg++obirJPxftLHtZqCl1g95TIljnaAOmbAZ8Wfh9nXjXKtI1wkHQ3HWUP7
mBXIcUL0oluBOJ7M0gY0r+DROgvE8IxFcTe/5RUECaynOTWxr2QTsBV9+jpqvplX1M/HGlXfEtWs
3nJqt1ZMuEtfDIE66zEBK7lOmIYq9xQj+WVdSjSngHBXi854Bdm8cy5ZG+bdxNs2VGLNJEYDKEFX
rOpWyVx9tEd3nn/oMypgqjB56BhSt8PJhwQ6eGKrTzLN3sesRO+3ZAeJw621amQPKvQJwzyR3p3U
3Fggel1zSd0wM76vjKILa6urPbMrjag2VKSc1UpIt6LIIXbHnNG3tcQD9itQRwnpZws1Zp1pwjcz
BHKe00C2hw+0cBmkqYwJ/dQFXxWOnfmmk90WWLooNrBypWG3xkbzqRHYyqtVS+o+fQZ0DnVG9Nrg
ObNP0AQ4EUJ7ZbvovMORhkGPOvj/0hGMLw4q/GXMhxWK51mZe8PQuCOFLB9vDdTbZhxCSa3JiX5S
AVz2086D5O06rXmBmppwja5SvJSiGkbdwdFbH2fapcfLRl5RM/9gPpA5nNA2ixqoKyOHVDOXioyS
HpS+xmMfP3NFU4ndF2SYyqMeY8PV6EUcObz7IXyrk1J/TvPjLDjIE4RTrfpxWqW57KY2pe9q1qNo
pb+leqKfHHBJuF0hDeHQoTQ6WWiiH1r5gytY9VB7TVts4mM5C/qeWb6VJiFwVEZptfuBWp8IbpSY
Smev7Ax7vzKdbsqMWjdDV+4dBcE+Q61ULfvhoMTWGGpsV8qlCDN1VhC9beweRRzoUA7yO+7cF7ym
69ISL/n4fzk6iyXHsS2KfpEixDAVGtKQ6eSJIqnELF3B1/dyD168SXV32ZYObDrzN7djl4AIMn5Y
AY8iFD5v9TzMfenen4xeJfqZN3qsXodYfdnkQvENzhan/fu45LwBzkAR0+rdIlOTRytlVaGSGOyM
Zq6nb101+pXKPiK2bYwEd3xfJFETnJLwfnBEYW8p2iFN5emYZyV3ZGz1NbGs9JRnVryLRU4BHH+6
KpkOKjjcwJfjVkqdH6bZl5M+95SifzWapjylHUSIweltyYmZGZRqXw59t5sD7mQkbpykm4cTlUBi
U9cjEvHPNMNzrCfpJSbp45wr5360SRyqGJCcpfpCGowH1G5+jW6C1NJVihbP6EJSb284SVCnzYOm
icQ3y7UOyG2eL3Kl39akMHZm3dJBNNpLlm/ewDO1d0rzpqdxEeW9bEdyp5/n1utVGbQsRs/vj4MM
bmmnxsFYNd2bxpE4ynbeLfGQ7KeFfswfW325z8RDnCevplWwsz/YvcWeU5tjuAlWdzzO554/TEe1
RZiPWhfw6ZgBu+bAp8vD3Pp1NvWmzyCYel6NhAeOD4akjeHgzA9O3oiTaLq9DLNUZetzkTtf/WSf
VZ346V67cgjT18a8CRXVzdWdPhzsWPgzo2DbLO5MM1LVhlnoaJS7HG2ItrfVJFpy21P7xSslQhgy
P7H9Lh48IO8SZi+ptr0yfm1tMCtYnS9Dhy6ultniKWizBSPWXXT4pfQzVX7M5qgpf5pzcdKoZ2go
+QTpcLOrm5SReGgal35Q+ZCXKtkncBIyMEjxz8zPxdieK1HxnqQBgAjXtPzJvBI/PnL6pW3TfdmA
oQM12rd4btit652cgEQr+tcKuLEky0FAJ6ra7Bd1vFvlmgCvYzlmn/VYfUkagXIEt+DOp864iTSG
irCZKSavVd767GMti7Di1xMTGO9xkPBu8PuKJjkW3RMjtDX3bw2z6+hsoWR+4tAPYvPcwVcMaD+v
Q1s8myNxMDz9cnXQOjOYxMcg+qc0vywbEBYXCsoqZM5x7XxztVTyR352wUgl4Bim9DpNcki+kD/M
6YM1a0EzHJTtqanBESw1IIfmqMtHzic+6wrHyA3Hua5JE6Q6zIxyNlYnGLoPp618tAceSQC+Y0TI
xg9yv7pCrOdcArNUHgayJcG47v79JmpVl+iAdwHhvjBOVHXYK4wTDhLp+rBn1l7snd6OVyJpPIV3
qHZAzuNTOrZetV1igB9hbEFi7dX0O4UQ1flkgOkSe8UCnSrzUIl8j/lALtpgmljtBbFh5k9ahNq0
QFDMPlAmG8zJdlZ/W36LOwZbsHBtOhDV3yS37none/oyWOhipjX7pu4WkDT9MUm+BCGx8VUmLCRj
7CxPoqw8W29Olh0V5tsQ9UrPaPO4pU/TDI88vUjgveTHUOVeY1PyEiZ+ZxuDklYXV/cXRtmXWe7b
aszxp0sXA/4IcR764rzqflZZQWHZu8FY2auQLMhWckkrvt5Wj2Ld6l0l314n4bj0ZZ+cOm8oZbeJ
TRBSO7Cafbem12wmH43woFoFVEnNYIQvZnTJlL0wU8/WzolxVZprq9PtpKucPNn6Vcxw8Za8T51D
NysPTvahQoLJGXiLFjkV+LyZH+ZF94Vc+ENh+/38a2YPsWV6Vf9oVywAgv9q/FmkBWD05LbWHGbd
wNRbeM5Wh5o+gq3GHonkT6JYb8gGBPnKGiZENUW0PrRBrtV7GTOjNCx+q6veaJ+mZnqzpSbSlqMm
Ha0UygLyZRnf6V7utG6cvL4WNRvaeE7tvZ6BoufwlbJ2AMXnZczNDci397tqA+XPd1n1vtZncnL2
7DuN9ZhNi9+hYnWSTxNyrZuNYxt/TeQtsW0K86L1MX8/OQkV66VLUm8UXZixfXVqqrsZT63d8Au8
G7140ZGSTJYWNutFVYDy7gCpml7qdtq3rBeFduhrPZzkE8mtbo8GVdoioEg/tneZEM+q9bww+Wjp
HDhG6WrmjqMnxODclwZnYFvfT+NhbWuo/dwv84QUMLbRGlbFyoKlb2+jpD/HsRJl2/fSGWeVDR5a
rARV2ECFl6PFX1VTXmOqhJ5CeI0DD5E1BshQCiCJpZV87GqVPPmJeFpBxIX0s0HZlCNzTTZA6rDB
zk63W7jLVQNBxNmuVdooz62wN2EGjDK9JFrl1XZ1XXS6LZBw2lzq6mO27Yg7IXuJd6BL1Es1599N
RmlXEouoQuuBwK7jstcoXkp+SdRbZ287K50ia3jYttg3UpNt4qVd1r3UJ/vVMB7UfW/2kaPDN1kQ
LQgNnErySnb4SqCv7pobZSGUuuFWb6Urx4pfDVXIivIqp8leN/vHlsas2d1D1dV+UryuIApLc1yV
xu+S1jOeDOvZGABx1cJdMxVCdy3enTw5lml/mYrQ0mRvMNvonpjmpHTdRn20ZBR/bcR5ZE9WiszN
LP2zQk5u6Zc+lU4WtVFJ9LCWQJfldT2JrPGTpQ9y3Yk6Jw8s2csM42UxMh7WkWkSTChJLNestN8F
5Nqa+InBLEsaTdId01j6XW0pWDC9NbX9mFnbo80Kia8JTfxHLj8mTh8Yze9iPg/be59rh9wumH9f
zPhfCRTMeW6qvUPdGEh4EaHWZbXXTM2jIC5BWf91wgjVBNCCLSExlp82J399bfYtghvaSR+aFoNs
Gaj2MrpVPwXq2p/SkpajEK9SDCFmwrcVXYu8hHgxLmVWZ4QUg0iId3utLpz+dWYePWfjSc49UV9U
IwlkYe1Nx/Q1nStIO3mWPfP+uG9niYVpZOYQWhnE+qHEcfGq6OtjodahUn/kDuwmo7KRtcy+f4vz
dj9elkA3CP3fCHJUt5dGm8Mqzr0BWcNySGZWNl09lMXKV5WGPfzpyuIun7BAFTbjamkHWfUt13FQ
9umDpBsfSuqc42T2Cit5TO+dbBk4LfIkd0nuDvp5M3aGRetcmFvUCjEXi2nCya562hv1Sf7XM2Jn
mMJmxoykQmYzHrvmxS6nQ14WXi+HitHvmpRvoehhBGtPM3mL1e5gxbMnrOWhsYgAsoHfh7NkP5KY
ZOog5X9lrb03BGnkzqFonKhJ2weZqNicbayNj4OW8unTx3i9amlPgaW4ahfOnB+bWr01M7viVdua
WyuRPHFoqsHnreCVe8pi3V1k2k8P3zc969CW2gy73HJLwvk3cTMRsr5J129Cr3giIA3gc7LkzhdU
EAbqLete6KN9/hY735P1nY5ny3muVBTJ6+pVtXKopr1TVRHwmtn5ivTOHbK3DNSmxz0nSHbQumUH
+R6uGxcNqyGsNaQjh7lOdnlWec7NNsOEHAvCo/j+09xzoKSu5nBpUJnU4+jVCfAodKQqDv16Kwvg
DvLdfHs2o5XPqGBzbbOZzzDvKuOssNxZ07zTMdYJFBiayE+cbAzMRoX31Q32K8UDmRgLiofauW2a
vQrAqiy+VpPqPm4NgioUkm37PJb2KSd6kuO53pzcZPVow4gl+buTwaRt6n6YZki6YW9l04m3wdXW
Xzys/qgrUcvLufX8jzqI+tBV6n2T86MMFJYkDuGCmbzCbXhcVB1AmZnQ7FxRPBbxEqqMKrXs/BST
5huwzuRCIb8rwk1+U+IsKOf1p0v/lYUUoCBkrQzG/pj3LLdoucrmWJMovpibqy7PQ4aIcvJ43dwY
w4cmm77hNO4iuOShqm6iXpeByoMCRq4REg46EpIPy+C4mAMGQFldQRjHsmWdvhQJ5w+5PK3U8HRg
EuuaPz5tZbrP6iFI1gaYjB1oRQpnlF4vpkMFhzcWl1yDRSKcSplgsnjdmrR5XMf+yURqo7OSVlV8
TkTu/YzjFruVbB2leiBZLwQGYTeH1qMcFXbnNX8NpY+2NKxGIGsh2BAz67AX/PGJPB7Iz9bJwoRd
2QEBmErAUqM/DGWUcbTZEMSSMeMkDHH1xWjuuqOjlu2TKj3Vau3Z02VeOb9UnHVCNoTj64gcUSot
HbCKPgY98I+uAOrop7UY3a7gthsfeJiPzlz4TtPvhI18Zj23yASxXMO3/9oQeSvEpKhnEOgu0qs1
6u9TVPuvXN6GdNvl6QTljLkQhDcvmeacbGdPfiuTNsdbOklq0I8T4+IHJnS3X3+K3gnMdtgJ9StR
Bt6NDWSq2pFyrpq+Ra9G4VRFGnHyY/cmGZE2lYxQg9vyNSztaUZyYCHUqOdwFrWXZyNSgEu2flmZ
QPoCDQro6yiUC5t6Q1UXccX0XbC1H2p9C+1ypxinuUdEsx7Ibtmk0rOtd2NBqGPOfgMBWF5GlI1w
GXPWePXSBXMt/OmVQDovEzz940PFiNE1x9Y8qeXKV0cLti/y2lE5DzaTdDvGu1Z/rYdLbIw7FcXT
WD+3xmcrHK/k7yZn5xJdQJ308CPCVaqTuV1kYQQJHh5Wp6n80bPXbV73ljbv1jH20omXYJg+NGRA
m+xqSR6wyjDMRKVpubnoXdV6yLN9IZ+7hnz9Yr/J627hWtkEpIisnNw0aV+dVlKZNWvjyOhNGIcW
eDZZSrrNsZM+lb7xdKp/exiRhzb5T18VfpEnv9r4VzrPXOJ0p+qpndeoVL7S7rb137MzRXPBIHQX
GAOr2ULbycu76WzeOJLPnB279CAnZpgNzb7QEk/JuP1AsOIaq8EAl6mqtmcgDKX2jBZIjX0b586l
0anUvYznrvKTzfDAxVP0lUqJIM48ltufstIFdNy0ypfV7zWdCiyh4YC2Nzq/U0WULfHL2IiwttpA
KOMnGcX1He6VOIYN+rltN7KfgskuYXh+asq4NnKKVQUGkNdoK+qTSYQdP76rGMUts4xDrnR7AW0G
c58ydyVmFsU4c8QcOulXNTcncwXACUyS7VSlhabYUBH4GRyQvQRTsrjtTKnYcr/Kf418DRy7Jpjl
1HbPC5OMtk7+kmR8P58SqogSIaTdhgBDKyOqWK+DNkex3EcbCkYgFXpG9yaM++Y++EJZjoNoT2vb
e9X9ZmZ1We31xRq7MO4mV0MbYCXo9dxuQgvmtAejaF3HltxU+UjThTntxg0GGyXuVmWvI8+SFcd+
WT+2yrVun/XlW3TICuwWzGT1OwlJGOxMnxxrvfGk8V9LKF83c91P65DaAIupj/EMEd/ngZnAiA9O
oKzvm3hbLd+wdsp7PP1YFWKYJTCNOhLJS9Pot/J96y/cQgY7UN1NFy8FO3Uhy9e2RcrQjcC922HW
38zRCvpi8rfJfkq2rxl149jYx6YfHgQIZiGhNlTGABh3FTLfuNDctnre0jZQtgwv6Np/LPL2Wqag
YyY9HVnIXA+7DjAocTiytH5sDYkfPUWOVtuqEuIII2iWb6yHZz1/XeeLw5UkJNKrWh068gnjEs1H
96blsFBm+TEDzFmp48maeLBxmI9iuJUoQJjSD3angFCZ3FkaORdZnm0rPySyFdaI9UfjQRqPjp28
CmZ+g7qox289K8G09FGBSgq0kW+/p2kjtrdqcG7p2WD1zon3yUXA8XGfrdKvq/xFh4lr2pxlUHfr
ZfZGdY7q+poXz3bbBIMDVDcPYRKvXpGhNYpjhh37Oa0N10EsncoVuXObpzjFbjTf9SVlgEx3s2Wf
ZgX9mvm4jWzADfAly5/cx2GaSH5tP5tOHOT2R9khITFf1n75marNdc61onsaArLBPGropwBYfSEO
LVdGKwuYuvZK9cXK2qAYX5zj2KaXKW2Rp11V5G8rEr1udkkbOhbxrVEvmYIMuLxrXlBeGSLlrWSg
AwwW/wpruAxFHaVbGuVCvMX8143BfJzxKljwYPI07ldF80W6+W33Owx50NvDsWf32fr8OJp+amec
SMmPqQ6dfC//l5x+0hkLYlzhOStC3nhvGPhP8tRTdbBshIcA3YCbe36HbcVX0LOMiIMOmp8geJPp
qz9UAnN4SqYHGeWSuCzOc6bf0lCh4Sril04soa/OXq1e93s73Lq3vHy08+u6ciXtWjXqsTPd+akd
d0m6H51weFH0fSFOarwrpAh1zeAUXleVrg3+YX515fZToMNaJCa7VA8HVfOUETm1MNiJzMxfJ7Dw
uoqkluy/9a9S9IOZdTulGcJ1yt/ybnEbZieYOyBd63G2ryMAR2XetgrV+1xFSRfO1Pdxy0/1XUfQ
rk8ZAoJuyL+cVXWNrglHOBm9Un1LUQIhqeCP5001SYnCOrEV4TLXhOvT/0S7Lxg24A0PMoRDR4dV
kcNUS8lvc6t5MNDRqXpyyHRIXRp83S9R2Q2+uQy7YSn3Wvwhbf/MOmU/W+iMrTeo6TvipGAbLMRP
kKIKZaByi9h8yJDipGBycwPluEyAetfFlr4S6yY59ZOuPurjgz7bfgHFPTQgn6YKmvtmDyAH5bC4
W2hq6pM1SX6xrpFhfavKbgKtH2vFH+I/eX1nmucor/WmoQxOlE+5Qbo8famzOFELdMjkdmNzK85j
fqlZBFRqlMWDt8UNelIF80nLzs4a286fbfFlZjpOiClSWmq9M6LL5LTR96imLMGCD/shdAu0467H
QGrePWb2S4PbfUAeEIgN0VdTevLKu6ses08rbi4ZZhP0CXlJWmv13Rgf9ey4Y5X+SR3NsoqvTiK8
bP42pIMzGX6qvqaWfCLRPhp5tiX1b3bO6aa8MX0jLxm8Qcp+rakMbC665pC0Ug6kucB+p3R1ffSV
lHFCimQaOnwqh6HM19p6Sap/NZaQPr5UwGGFtl5y9GYrXVIvBMYdrtxWA7v5U2Oufiwj/B72PUIy
peIKbikFMp71Tf+x2+Fsz05kxulzY6wHW3f2jmbt5OnBFi9rngAdgKUw283Om1n9M2q+g4OdkZIL
BjyUaCA3z6C7dsBqegmhGbu9hrqDWRu1SqCn0jNKDCoAJZKfhXVuxptjTqdmYqm1FKTq5m4uz1bb
rNT1fJeWnJ+dlr2lz4eEBNZJSm8DubnlfBWj9KOOTtBZ02GTN9DMMRrb8rC1CPIxnAuI1rHqg8QO
9NEKiWV/Fn3+Z6HUnVnsq7UKje2vFFHafeTWwl6NlWnQ3KH9U5Hm2ewGNpTRqC8XKesZpV4NG5Yb
d0OJugzRBQfaTpoTv63qo2TpYYYPh3/w2BYllAyf4m3anu8LA5T8x2jy3eFcslQ0azUqce7ssviw
1f9jjNpVavtSOaiQOzd+miagvFhv94bzq2yj50xZ1I8DSqTDsGg7HK8vRQ1ahfggn97KQo6KRvqz
JA2dpXNrWkgmOfdsRb9ksXxp5l3DuKHH+cjooLrV0EXjIgJ5rR4A3o+KIT3l6rof+mafIGlMVEZH
MIGmVaJ+iuRhPjfWtJ+x5Pw2gL6zXH5ZUB58LWZzlnsmcFW5cdz0iCLgoZv6f0sdcjHSizczam19
nw5b2JKUl9jpsTFBe7Cnpe0JR51KOUuk+xUwC+AfXtKYzb02kQ5WHJsV6XmvhnFjH5xF8WWLSmM4
qKcny1UG2Nhqk7yGKqX06IGX6UeLR/9YmP1+Lvh98qetp8HczYJp92jR1lYNSH7+jvUBblO5HyV6
hVt4coopQ/NPlHfvOgg/pmp6Qi8S9GoVcTE81LQRE5XpqYDUkqq8j9t8yGlairQ9W4bmckpKdiX5
C0LAr2LLZ/rct2iHYCe9Mn7kJqQ7Ze2VK6MPloUuS1b2kyCEu/i458a7mKN9u0dOLKlLUK7Nrl2Z
ps04SDIW7hIdZ2E+imkKLXW5Sig34muHynxlYEaiJG5F6nz0dsLcyyWw+UUpdXA39FnTHGQoeCem
Ex7+RpGDjNWx0wkBQ4Qh6fgPx8+lkhCgvPQMm1lOmL/bUQKmHdm7pRwHJuzctv4t2+8kSXsmJgx+
cbjViH1UvXcLUf/p6R33Hg+1OuwHRjIp/V/X3g+v9f3NSxnqhmm/Wf9s5Et1s0T9uvkNyqMaZ4nZ
b26DOKi0LG8T6isiP1+LbX+pS15Px7oqQvg1+s8imllN4mb8HItmlxLRRXxtJOdROyBdR2U+1x/2
SG/qAaOTRNqJWvKmBpl/FlRMAhAlMw8HYtxR6rDSPY5jeirWxY/53nUd3pflegBtQWoRmxYCpCpo
7cyLlW4n3Um4RHqlaPpNcTWVO+88h0V/vmfFGqjOUF4c+ULOSszDvfpFIbllNl2SeDcoIoxn66hm
SWCoyY6rK94wCDcBogcP4R4WirexDXWF5qlipmnw+6j1Ja4Sv/+2eSAnlIF3qgikHVlQ8143r9JM
kMl4b+7ACtn82GZ3MavkEoz9VLObxwVIM5thbfZ+89j1pBGawrX6bS8ZEt97eyNsEo9FDYDwoesf
GUdI+AG0TPatmUcKFXGtHiEZXi2G315YYHOnwjLcchLP7VgfeiP+IeY3c5uF07+6eJIK7UMdGJU0
AjcHMJhKRqG+jgdtLCIykbAwMBVhbBfFtpOxhKnMSrhcCa3lHJCu8MWrbOHgF50aWu0GrNHN58xe
XW3R9lICmGPjZ2GLzMN6RLjcFGAIMRrvKaxYysoieZFKx+usDfVL6187p47aVPPscTvk2y+XZf1l
EN7YaO9xvhfwW6v+pkt/LUDKgoLRqd9tZY2SHKa7+121SFPZDtLLSP+MEXS3DiI69VlalN3aauD5
2WOb6Dtrykm1HzNujzXxvksmL4f2VtHRjdVJEZpnpvleLzBioY3Tk5tmfG71vpLxV078P8mq/fDd
Ojc1526fYXhxncLsnzf5KWmf1OVrrgGF9CBHQT3hKlv5ZmcFwZc2PE6b/YdSe67pDIyy48JLUn81
qcaWb9zSaj6mGD8ZH09NJgWz1kYrR0cEpLpm5A+rGL4zef5QKsVVZkx7UgMBY+4kiBKFSdByIkk6
LZxgNQRCEYpZu42Py8TsYlL1Ld0A6VEe5kygzU9GpHzO32ylHz3QemMQ7JZxFInMscdpFewJy+cW
UxaG76ZKGKXq4gRBXWj9mYJqGDdZwq0wKKq3LSMaFRG/l7qCEB5v4hlxKE9DIlyC467T1t26Jj0Z
ONSGlUj5QT7e5Yw2LvBxBFn+EeC1fXvYtvJrWDY8HbE+4pO94909nSbUmdQapXoQOFcCaTP0N8Dd
q2lM2bFI5STaBMurucivs6P/JoX8MKbphxiS5s1OlqDZrNfa6fBVSEa3k9MU9HbsYa/NNbpfDfDX
Gu8BQqrkyZAcK8ERbFPbUYXxyPZSi+sdZrRNAw1FfY0cVGij8TnNOmYyvRInhR+72gYMHCaOvQKu
GFQBczBeMavJr46YspCQBmh6ytzWJuBxG+jdAi0VIdQoS6pBXIz+EmsWK9b4a09SzNBoO09xhjTJ
cRCx5jWPH3aLppDTQz4R7GdPyuDbmfWPNmzuDCVBuZGy+ZB4ZmH5GNYaS8W29UlUlO1byvtbDOCA
xirjK8HHlWuuyTi5pUUgc8pzjF+lByUF/tN/HfU8OiuE9XtSPi6c3GHyCe7yC7Vo9yZpTOUAkgx3
Wt0ndDQ8/AtRQuIQyy82/dJJdqqFpSqRPUnPg0blHmSV74f4bVw485q2e5l5tjX3tcwTA/IHkw8b
rx2VZL0RIRcfq2Qun3UbUYo6y69VxrKI41Wn2fR5fu6WscWYB181Wj+CSHSsIzq5b+ZQBxBbXE43
HX+WamQt6XVWW3bDaS+We0VoxkM2lbvCGbVIiLyG0FwmbjDkBcJhyN5mhuRqit4X+TB5cQG9s2gV
3r2VLXgZgB/RoGqMl3DqZtmHiXbrkCR3CifhURsoC8pHFVWSck1lDPBKt3znAFK7uenB0xaxeAjW
pGdFRmGOKXzLWgseg2MQqlFrgWFeBgXtAmdSnheUL2tyzqButYT7MUTJgrlVuQzfj9q5Bgmi/zng
azEGE8wXUHun+2AFWIir5+CswjNbAA0BKziTasUgZFEXNK6TNjoBAQadLAEVQsGgqb4i/pXsoX2N
ok9/0RIOyI50Zh1V39MA1uUk36QV+za/Vm58SVUJyJO7nIcZDNm3dQxFeEvYgTSoXvwcbWJ468Q/
jeXkLmbnEgYS6mU3YGPmwFE9hk0z7WPjR6DJlgx0Oc6LkqOwN/GfWNB3jtskNP4WnH2nUuFzM8rn
EOjTW7qorLdQ0Vi+s9YvZ3AyeD4JwNzW32vjK9fhnsYzDbZvn6v2zQY0EvKwv+tYt+bQxDr03WOT
Lq5D0p1mlwiNGWJRu2SCRTL2qm6nqXerzPCQWQ/U7RbSrtLIZJA/Zxl3lvLWANpqhQwIiXwlfjbl
HsbmXdRAuzTHwQQ1IBZpWWjoeulWfGsD7HlWH9X2HyuExHCQrVT3GdGB4vbmxaJdEAO371MY/c29
Q8/1cGiR4axZ4Rnz7JU3EKeVHXh8kLMjEIYRX0ywerlYw3SMo0WPZjZ9y/gUylNrDe6Sc3xoDU2o
7YYD8xpO3Viwfu4dKQ4Y4j3HJhlxcDyJ7qgDPae/wKJeNT6gd6Dg9x7YbJH9pnkDSDchfIFJ/qyw
yBnNJe7OdwJJguBAftx1X02F8QD2AktQK5eBNg2eIgl4r3uoRBcufDXq9BCDnJqTJ1nvDhDulL23
fDWLwZ/hV2kQPzddOInMtxHZ3pWY1soU8bYBShvKuR3yY6O1rikyZNsgiO17Puy7qvDG+JBj9ACE
apVjIv7U+NpeY3hbQbOb1dMiM0dCIa0LXs/9YBxnnAIjO3q7PUkj2u209Mk/tOJnFbGIRb2vC3Ry
5XOVi0PBip62t3UO9P5n65DRq9cu/e2yw4DICZ1RMZ9W5y8WYKtJSxZFDZsU2HRYbeaC8SaHBirb
FbditNYIjf+cob9zwLgjR/BjYnGNMTSdfya5HPkGyIkDyzD/5PRuwAtG7owIVngiNHKdKAD9RV6i
mHY2pcMh5iJWfMzyl5qcWoM1tFBxM/5DCerWNmvTrtER1pQARqHCMR/uongVpZsYDCC3NI42PMyJ
Lu0XSskkP0pdYEmoaZSLxsoy2NGKMK1/VxLzOJc/CdPsNNpu3Lwu81E2Q3uNZE6U3B+dDZY9ZwWS
O9k3268FJ0gfasSOYaF3QDaTRMGfLNY6rNT3vvhHo3VVQ4QJ1VLLGtYTnoZ8cKuO0U7BP7jXiufN
/BvELik/DQSf3W+TFX7j4IT7MSvdl+IXIuoAA7pe3lliwLG81WsIXDBkS3u1mydrlQciBthK+k78
rHOb+I2q4BZejXJv2ZniN3C13d1WO7AJhUZcplhjcsnv7+o5aWweC4g+QJY/TcamuklImNdsgpYw
4ptjXGaWJEvJOAGYOX47g7WrXbJ4c7f+pkZlE8nBJhUn3Xs/QVNmTQMhMMlANbDmjQ2CbFXRshAg
QQDcyzR+qnVuBXWJPXdegKZs6bEz6+RJL3/+4+q9lhvnuWjbJ2IVmMlb5Wg5td32DavdgQEkmACm
p99D/nadv86+Udlut21JJLAw15xjAVYtaaCxVFmeJqkUOCGV4/Cvaub3oGT3xB7GO/hEFp6XM3jp
ky7aZybYBWn/YdNY/ararF5VnBQ82lkcLBs0N8OCb2WCaQrOmO4qQcwd18wttdvbbH4IbnuPP8QN
QTMkT3bOzYB9grChoV2BcOvQkY6IRImvSYqDUs9KXkw8Y/ekwRT9i4p9SKq4lq8zIaJALafO+Zdo
NM2x3i/jPx0euvG1tS5R+ceziqeclxdPdEgx/yZHrK4BwSezNS5CHFYaCOGb0OhV4D33GElSYkoZ
kVlbXtX0Fg/eQxx/WuR2LMKqNBbvm6NbjujI3lZm44Xp3xsvq05ywn6Cj3t8rMWgNg4HWZ2Lj7Jz
HpaK/rnuODMvCaFfv22wxtYs8z3+N5g2QWCvSiuy/yC37j3fyAvB0CLJlkeQY8fMouSpwoL9Maiy
XVr7/rmcimbPzv+urU1ftuPNN26xihbenLQPDoW04j2Vckpu6ZIr+ZAPrHf4iNj87JGOlQxeSk3p
Fbb+prbERPi2mY5xyw2iK84rTuvjXxgLwjUifCyt4pLQ5mxmFmfuBXvloDXuWndel2M/EQFO36Jm
qK+O6bLtIEn3mqW8RK5BuqA1/px4DzSwnvNSh+TiekaF3B1bS4WntB4db2Xp4NZVaOVVO9brPA/w
FZ5sRXBzHDNnfbcd99PcXMsF+zn26EPWyq/YwaBAQWzvqemOcdgvvFN3KuNrhlc4krcureq1z6ls
W1iaDlP1ac9DyiHza/bFhPwqGVroL/tetrSzZfkXCefux8GWyW1LQ4U/iFeDkI/9Vuf+yDX0yJPL
qfaiCcE/B7vH/t51mGcCg4GPCV6nirbnihHsbHfu7FMx2vskC2nNKASJPDs0sdKrO+qVcG2o1ktv
xeu0SBE5hgDJCTn5nvyydHM/nVAppmLqd5yo+20oMxwYWflCEOOAX4I6AuPn0mJNqCu2/s6uP5Qu
jiQDT6nHzgek6nGeAmbSByUvZLO10iI+GFXho5crzqkhvVk80ktKZ5q9z86xO0xtTeWW5Ofvz71W
eMgR8mWeJN3B+wPA1J7T+v3D7y9+P5R+OJ8KZ9S0Je8ffn9RtxatFHe4xW0cnzh8jP76+8MZu41a
pTYRxqAuujUHdiqZmp5mL5Q4mfvDFCbLfw/fX/vfp9//+v987ftftQb++b/va9SSnaLuVLtcgiSx
dXiahwQzi90XIFksdI2QFH1sp6QVcgq+VTO59dlqoe7/96GoQrzdsej0MWqTtVnS5ozzsD7/9w82
y6sgrRCV88lqRrJxvjDz6b+HoUhWxTjgDXaI6XRzEJ6+P2r+v4/++zT3QdnjyLOKoTozqfj/Priu
LddOlFqcLT159rFcIcz6Zzpqyx5rdKKYC+xYFvHC+4Nf0Otz7w//z9eS1iqPVjWgpRchW60Oz98f
cY5HhpIzmsQ9oM65ZjVrxRxaSgRGhRbmY0zcO8Yj0/piyqjE+wjPoHaa4oAA+pgZ3ztHk8w7ytfc
p/c6emercP9/n2dTypSd9/99w/f/+v5Wo7hLEjtQ20VM1gUN9/8+mKXpzn9NSKMpEcX5+2GMXU5C
//vc5TWgP2oQDjzyC/spEb+00zln31fEaqKwxdBa+i/LEL03WuNn4FzieE+WquyHJEP/sIruYXDD
7cJs9CfP1fmJtu2nQy4IlxgOdYwt0X7UHED8biqv6Uho1TjxadE2DmUyOtA3cGR5dpFdgsL5hUHH
3/We6Im5a4RWFExG2vBAwLNHBbKwPpimPU95FfGhxQJqVKy31joJO/ecLv2XlKnGHY1ZBq9En9TW
tknTH2nitTThCL+HNLgQrKjjVTRek66zthkK46rIyfiJhsnWBmNMa4nnZQjEoQqXY6VGbAXwbI5B
SI0WYzRtgpkkskSOs7N+VytoZwwO2JaiJe+eliGtY3MrEq8+5uNrkEXWW4rfWw2cKpzFz/aOw4kN
r3lyDOMco29h7Qf6y1t3iXe2NW1qF4c1oww5m7mcrbTl3FJJuk8IMa6WzMpODqfe1SJpLkSz3ulW
3HsZ+bOKkc36RZeXOmUWOPbEx/q6hNqiaB+zbe6j0uc2nsaoRCZru/7G1NPvX+33CeGHRPhn1ZBF
GPPlVc3EBme4EIgew2tgEWfBmvL9jXOLjG5z2DwqB7eLW+tg75dorUOMojMTSoo4zzASEXZSP9Z6
N3kJZpcOUFyD1vQ0Ytyimq8+OlGYrW2qdpdVlKCFC1qpCpR4VBbFadgu1Z78z/IYhzolZTsg0evl
Q8TL+BSQhAzxtEmnnw8O3rRsKf7VZYqt2rblI8MnrsPSuO+8F862rppwnS20Jj27SfeUtGbjBBrL
WClfZT31WDnvXtMk/afE7J8drMJJdUQcQv+XdX8t3NnCgD29+VUnd305zJ85+ZiwUd1jquXzHFXR
s41C1ORWSC/BhM/acYe9g3AEjgSkhRM8eXEbPIU4bzkbutXuf19ri7sq7fg4qcxkbqYXGCGFfhwW
+vfk3ut9gTTy+P3QVxlEJ36l44qFzFmY3YLFuSTOPTVac2LtFS9Tb6diXzVxd5lyV+5sDbAl93R6
rmwrPSORV/va7Sea8Sg2IRuhzi5lE6QXKmzhXgcZeDSm8/h+SkVSc2ZIbnHYXHHONNc2pYqomybe
mrJDVaHQ3vV6clahU9UPrY4UCSi/2wd3Sa3v2vqaJC1u3tBgiPGJr6SI5ZvGmOlCwZ8f3aK86vvV
KBe8z8uA+cM2EV5F7WqIfib9ciW6WRob+0xskiDq5NCfVdZ10HZ/sQiGT54RF6M9HhwjaBMapJno
GrClnJmbGj5mNl3TBLPfoceiHhMofJJlBhSrs8nl3n9WWznRxve8R90OSEbK654cS4ePyiedZInN
aDxx1HM4/Qw5O9FJDbldfvh9hCm1T4jwUAAGhQkfw8Dvn2WYvJcY0elM0e7hd4hI52vfyqwzoySJ
CpnIQUld0mthchtbMW3etniYTCbOQ//cdyU6URVHDynJ17PQIGflNDNlJqiT7SzE8FDW7fAw2elT
kJLn5q32NtWcJQ+ubKOtQ0W4iezB3lg4dw4R47iJKAbQueK3Bk4kex/HOmcInB/9OA5bLzqKgbUZ
L/p4pEfy7BqCprEIrnWsncM0jozTbIsSf9H8OmDFv5Q+4kdh3G22VMuvJmpeR4cQeFJA9rXyqniN
OwI2SCa87fIHtVK1Tagijo6Qw8Z2caK0VnVtaKA+wjXpw/Q1inOHaNbUEUmt/L1pcc99L1KJj2he
MVl172fOc9D23kFHI0dgbH+GLCFZw7Cbx3Nb8W6bKRzPvpdDNxJQy2ycQ35HkNCb68xeDT0XVwQY
GzmYHtiQag+u5lNuF/l/11dIisdyRnNCecSBOU4ZPNFL76c1/yXHBzglbfMxLoW4uT62TTW8CMiT
ltA0/YM2vLXZbF2/L6hYIoeJugCcwiTrA+X5cYTjdWb7YnBoEwY/c7z0d+NUc+hZuG6dbVt7FdU4
h0e7vMksS2/BS1rb1i1lsdrZ+ajWdtPy6f1rEbXFwXGIPsQJcrEdsH0Orhs+6PtD5sPsy/JF/HdH
z4N3jWpnOWqDiX6qH75vuGWkjVlU/Nho0ARBrP7SWBR26RBnWAhipB4vc/qbPVb2oePiXNEIIw8k
hrekkM6NA4xzA1BANaAqJIs22Aellz/oROf4S/Piv4967aPkMrzCRfbfplNCt9TnYRNb8t2dexun
mONuIj9wjhJUQJp1znrS4JSqgZD6NA0/J5PW1zHHzBahokkXJAjpmfzeYZEPkx7aTdpEe7eAk5iw
xjzqOfrXZyF4uKhMzqAsBlEku7mZ/8aZnW5sqGVJIsJ14ObgtpYS4SeU3lZY+Q74qHOgBfbo0ubE
RShItycVLuo0oQE6ErGfasJSURydWx9xxQ3Mz6LZDaHK/gkHfE/Z5O6PoYrYUFB0Z3Jwvk6KA3nt
4lT6mJV76RPWYuuPewwJCfbcfegNu7kab5MDJ0r1R8y7FDqz/0gk6rmFNt1nyXq0HXvnCE59jY6f
lzx9LWE6TPsRq/QpTz49v4pffDvAitSVQFnB+eV3epXb4WmsMiiZiVlnMxk05TGVTOjltnTdbpCu
RCyDtlQO/lNVN4clUpz88G6N3kH5qqWEnetdRQurcu+5gMl6ryZ95fxpruJuJmkjgjoWNX8wJjfF
Kx2CcV4Pw2WeImeTA3SHcRHdvOYOa4pyfRqHmQDdbXYlO1wrjtUkWYe7R8RgwCaaHDpwgQCf37oJ
y5sZQOO68jf4mfTcLHW+lkbRKqvegF4gwpXbhpNxECnGNou+YGZs+ovhfe5atfgIAlBf8QAfyYru
287yNaTFUQgUSWEt7cW447ud4j5r7OVqt+NnFHLa0j1gq8TDvx4ZfLeiaVaF9tpjK2gNMv9nJSfC
b4XvP6s8iGkxjda6CsOr4K7Z2syePs21F947SogN8sKo7RfLSTfxtPx1cqR3tAbMXplJ14VV5zur
fJ8DSCWYFSBwit47p7MLUMza9qyRT249PvRe319SD9Siiru3sRywblQ89bl5iqMF9JMI/VuqkfMW
VaPC4xw7lRhN2a013rRqgGAHHCDInV0PFQCdMTtmXmd2tDnubtoAdK8ff2QO2JZZdpfYz9qHBAUd
Y4azVbZBcEmAMabdU1eU1ofo870T6Zcyc25NB7OvrPqTReiPJLazbETs8+eOxY1yrTuQLreORown
ZQvIJxVYidFfXqdyVC8hWcYLVdubcbOn7/Lvu+hLbC1PVuR8RW6D/WQMKGBrtacBMeEScvfmHjQQ
YVLuZ3vOcQvgSfdzgyO1ZtuLChpYVX2dsA3SptLrQsxbJxjMjnYr40rLL6HbtyADPJCECUGQToNt
e0qKfniMYnebOw0oznKaeX9iQjWcQgcRwHuZ518iS+CriOkLiwC5/wAm59Ak3WbM2rtYTTqtATA0
8nfjqzVU8ERsIg8kYT//tudOgzSqnnnBQYnNdKu8eIy2PW9s5xX4wokR7r0+/Aprzz+L6c8S+Viw
5pN2nWZPcPvDFqmzkXXjX4XxiaPPZ1OMHxqI30a0BQaz2dnPU83r7XgEY8furwWLYTMXVr6OekyP
2dPi4+fKcaKSF2mHTYloBYZneJlCuewtg7RcmEeCws6qtKuf2ez8s707ALZo3E3lIG5VAuN9gSU8
UTjzF3pzBndxxIq7YR4PPnIuvzMUEJcWs3aL955DxFYXbbtRKO9/4vlR9eXv2gEtGJLnUjZvqlX5
xbry7W7bFTS6yqqz1ljId8LpxGaJGndlISZm8IiCqVWAreWnE87lzis+Ypqq+9H0WAJMe40rG2OO
Zka3Mhz+e+u1kSNNuqL8aXzzltVMdZ1Raz3feekXm/5yv0UtFXWpf4rO+WtXY3nRhL1jh21QUHjC
FSnZsxpIiq1rzjPgBGODBvGS7X3Iw1a3/s4finzr4k7RoXpajPrIfJrog4+hcExpXEdo8uQoWQCh
b6xzmZ9mXTw7lKVd/S8NrWSvCqiFwgYzEKd/XVn9zGdAFFFGOAoV/5AZL902MVSeOUr/eaMzrQdJ
DN6z7L91kCEzj9MvO7R+qFFhBlf0a2YqmcDJLm4HxCkevQcoC5QFdf3H6396wThhLW+/2pjiPZnZ
wS27+5wTSh27D7aBqXGF4StqXCriYRC4MxDBkrJfB0500bSI6zlTWyzeZJGXZDfZw4OqQC61q/rV
CjihG0H/RfU/OfAQ1ZnZP0P3GcRGsnnyVfGrK1uSvmmJws8CnwTjzzS7hw5N+DetJ3eflihNBekz
0PY0Y6T9bOe/ZRq86jDYe8PyNkuaSm1fuSgLNAlt2Hetd2SWmNxoZlaeZJH9sGRI21IXVDD1L99k
OPNrbG9T5N/u0SI7cXa+N4mVSrqnwvGR6op2n+cA2UWEyhrf0RG9mumg2GLXNQTpR3D5KzoLx7Ah
bhOVuA+mzH3zFoSxwJ82MvjdySpk+gRt36WhL8txPwJmUIpu6/XtW0E1uoWGsa9B6yfTtOlkshlz
VobcxUkIcCZ3G053NID9xoX16+X0mQPk3HAmhueQ0bcl8cYeajnm0ZdiCs8pxsEhgptM8YX2NsQX
VGeCvbPYSWv+0bSE5LsMXGAx8gujYIH3MBfYUji3lEn327u7OZ1f2h4qQo3hp3Qx9YRq609tiE6L
mNHwp1UJIPVBv85snYBfgkOUiXabmnBfs2wFFeciEvnAa/KVp6pHGYTXGkus4tAvikcTQfyJat7r
QnFqq5r0T9lxk5iwIbohLi0pAPAc5YkZDBjak/CQ2M9wacR6SNjRGOCpPASDRr2McJgLWNjGDsXB
zv6k2fS7QnVaeUxZgVrUrZXCcs4yh4cVOmHcYzmzm/JpqeaTEmJfKJW/5nhGxzuWMod5k6uxXLtJ
xe7CrgSqZ3jTYPKOGeoStzHNWVHh4YAtlgFzBXcCPuWM9uWuZQswWpY/PNUdMKp+CvE86ualUQpM
gtt568i4a3zl9xcGZ2I3z6ehZv1JEu8g2mzYmaSu6RJ0T16RfUQyFiufTQrsojqX3Vhtq/zXrGSw
dV3gLP48PYmcxIKTDLibAa1Rj3Z7Bv4cqKrQgdm/ux6Kt554kdrQ24tJb4WAs2TFpPtC+aJyj9hS
BTbWDJKTa1weqxj4qBU8Nw3ukajo/+bJvDL3NCGRMTyKDVphQdyU4RsBNrmnkVsgUR3ZDNn+Los5
2HWegQ6RvNBlIRs2MRmFtJ0xdFLasb0iOT0VRB4O3f31G8I76X/iIJrFxUnExFnt4DWL/IvUFj6H
yfxrqy7ZBPYAM0X9lvfUHzNBANwSIF4J13t3HO2u1KwyiA7OH6PLR6xzcFGpbpM5Sx+ki7BXL8XN
bUS1zlJ/Z6XBO3/kQoew+FnOWQUyCc/N7C1XwH7oZZGNasgNsF8aexN2BFhJ/Z4B86YTbK6xy3F/
ArwGfhBsOEWvm3uFB8SnxcECeyq3Z3ttwEbMAWQv16N2qEN8OHUt0EawJDQW0zi8Ea+nJHsKReR9
iJtpS+uAC7lrwyOb+rFs3O5sSXpXcA8WVV4aLqfIDeC1TuYSs0g5GOI8Ff60E3NmaT6bNP43BzTk
QCLicoMeNTveC0oboMPMZeeWn8tiun1a6YeyC99lWINuUfui/kqt5sq9+tl+I3rQJhUpGwJNFZdZ
I85R6lzLwlzmdHxUidNuM+o9OpuQlBPCPDxzsschTRQfBxVpGQPyp4UG1stgvYQjaKCG3RWAwicx
OOSRwWZqhhv8Hvvm1wCtNqJDunMVBurau4VFOp6q6lj7ESGY7n2mvcobGPwqQt5yZ/Fgxhqxni3q
67XFjkFNULoPIzSZZbT3EmmCQ2CfrnnmCCLBRNLJG16XvvmBx6faqJ7yP7NbsYqXSJ96dnUKs0+8
Z0A7Ug/oAbLROdLTsuIFeMWlHldF/Fi52aYeSbGNUQPT0AmfMQxjJMFpASZ9fo+JOvss9KW+jY77
FqQ8f5vSOLFozC0G4KDkDuecMuNitrBbYcGgnfY89y6pCYtJiKIRf8KLv3SswKVRm0KG3EBwdDZL
6bVniqT3bqIZDw9mW4fND8VZsSmy5iDLNl6NgFfCMkfIdQmdMVFwsZyvhcCY9tKeXqskUZNR/C9e
ykJ9r3qfKwt0uhWWdEycFjO2Cux1MbXlOoiKcguIJcN1JzkdAUOcPdhhYMMOyxg/2xmJgoBpx+ux
9zN+2X30h+5hmLU4RXuMcR2qtUQ7XTsB/7kf4kPrJgBbLI50pnBAgUTvlf00hgk1IgiSlYgl3t3u
PbpTfJwheet782laLAaBRn0tmTTi6oNdui+9Oy1PppTknWz+96wrzPHetJ96bdb+qigD56HL5TlJ
JlzGes4YhgKGOLWT9TQKzCRd+dseXVbTKN2OUfnOnsGFnMY2xsyJi7ELzkiU7daLg5vTmqvbv/nS
tSHrDZu4GPHFR9WOEVCfRL0o++36OUFw2CZFeDV3t2+dT90O2umLrsEkxaWL1TNBFZ97AVsc1h8m
mH2cOnjTKvuzWGjJu6FzrAYWc9MwLwLEZ6MLZ51kwZ8mqxN2gRRoYsRirft0n+YgKxsUqzIivJwE
HQmzxOIV9gcSDn7XUKixV0dL+UzfjhhQTDTKKutXUyecCFz0yKWBduWmvytkQWpKSCf0P17bybnV
LnK1IKjsLdLeLejoqHzNPnLQiEWhZxJNQ7dnhd3FVhzvLByIwhDitzz608k0ymuvqmsf0/kM+qq5
FRO1ld9jwo7yxj8UKFRlys6edYZwAdAoOyf5M7vZzpVKHJIWWd7QUV0886uo72jqp5Z03JrahZC1
S4IxdYpzlU87zn5yM6a/lEgwvdbZqnaQX+sFjF09gnaIE4bmhjQklUSdsSvaH1MFoyJZdl2VvpW4
FeS9u54o81SxSaflpqnwwMEbo8F+rpJYbvsBD6qdla8q4tSGIRWbErFuQI3hMpwzmwBKEsJhFIF6
1NL6I6qGqUB03NZp1DwtVn3Ro/1pkNHWdZLPqyK2H78/gxRYb1QJjzSlp7AJaaWs+nwsDylLZuIK
iM0hxq1+JuyYlilLesALnYw7J4DM05S0xF1R/NP9CIIWrl2Po77Ns3+gJ7G6OdFyJz8e8NsMP4zT
nCju4LAzYGhT+MTbnAZPU5Z7ZicCnLNCPZocO1Mq8KvNRbFbiGOunRAq4GBHx/S+XeWCd86kZKQU
Y0jqQT/Y+XDCE3kcLDk95vP0r+VkSl3ATCInZM/s74T6BHd2E07nWRIZ8/UYb1zotJgisQTlbEz3
ywN2SwPW5s7ZqSn33FJ/5kZPOws6QOdNzAGWw798Ue9D4jGywdpqTgjcpuOyMcThGoe6fvQAVXol
Zo8CM0+cXGkV0X6I8rtHmwQEy+Kg/wqRvlUQny79oj7LhukpLEhP0RTIc9CpSxK1WO0gDuayq650
yd5bUY9rP8sgCDGcxEVKpX7BodO5y94LeDWKynqn1JwvKpI0NRZOoVFm0U3hlqvd+VyOQfFIUTmV
qMPzlNhUY2raN0N1oIw+Wxrig7UIsV4CnW34YS7mPtKh/kHb2YGhmO89jBjufZBMSz7ti5wf7LsL
QzkY/OIrswF+TQSo8hhwzSBnjLpVukVj4RKpToMIkWYyfxMYOB3+zHMJACR0BuhgQhqrCkcPL9+M
Nb6FL28W8bvhvsyElbHs8jyE6l4S3bLDMfB6ZWPwy5olexQlyRTG7sBsg6/Qy5xVlehANXYR29y0
W6x0PM45nKFlYlAMccbJ9NEuoP9wFrb1WBZ+esVnCySneB9jhkbInBk6wiM/3qbQgsh3tP28GTuP
GruFFkhzDefYkO8NcY+eZMwm9/Cgx1nGGACbi59/YwgVziNYHBLWLX/6iG1SUVa5mD665r5g4NaR
TcX/LwgbtukjR8L84AXta1DbLj2xbO9NLM1mDh/KKn2sSgwtHu0+MB4cVVswWyYtShSS+ti1n03x
KVrtw/GcNvESR9gLnK+59r+8hOfRK4guY3YnJvpy63r25+TL51755DuV+dEFJMoXBSW2AWKBf4iV
G0VEltjn4vhXFCW4DJ2HQMrf+O/frCTYDXXxOXO2WE9OdBuTGqLIRDJ0VopbTuBe6NvxNDuwE+0B
Q5Yyr6Vp1kWtaRRiVt/N/WJ+TF4Pzrlm5o+TXrHsY+g3td5KtQRrrbD3ojyvpM3AxwTc4M5JYJdw
3a8ZEL32Mc2PIRp7nhKr7+sC5CCHq4HQwrZcUhzrZtiXtAbXbl9UHIG7uznp/h0RGUuZPtuDYGvF
CRreJduoO9OumlYEB1nVJbZJR0N70va/psvxuZbJZ5Vnl6UlYwCA8zdxBYyl8FuF+aAHscGmAO1Y
GMZ3yOBrLqcXDD1kI9td22NpdeaXkj7+JrSeYuvUu0ikZYLYq0qF57pu6nWQ26DvSlh5/TAcqyTx
zyl1ukpy75SxoODMYpBbhRV7qTgv24xMmFO4D34PG5LOTJyrj0ogmg6ztliChtMyRhT7lj9unX0+
MiwgaWV0aDHki0IV+1gUn+jFDSQIOLbaH/6EDViNgFCfGPtqDwU8WQ0QNKYKDlulMNu3RIqwk/OU
UPLxvzPh819YJjEM72TZh6N8azEhj1XHRq0AJ+HH2eZDhrUaqNDI4C9u5EdZExlcfDqDQY3IYiFd
Bw3JRoc33ortw2hHMNywxPGGOYK3RAaSGKvkgIH78FdOXIQz6GOZhWhOnXcTynkfGPmKo9jhpQhj
Zsz0WYqCvGy73mZ2CHZNLK6EDmacldRdNtOAWKJydOlVkPiUeg1BwsFHH0pIC2cZrjEnxSRjRfdY
fGb/Kcv6RwtLTDlWcTYOaAGSPrwLVY9DZDoHuBlXnjd9lEqSg/Hkz8Bru6PXp79ETrLS4iRs+m0t
YOF0uhkOji8ekjk81F33ajtI0rQOASikV8Nxl5CR+tN06QQQK/pwq/hXLX3Qts1NRMWryXBBS6tV
IJTKNTXkvndBb43QOmgr0ZX32Va5/7k1BCkiwpU0PMfdEHSkhyJJKqZhwJFADRLYYRppEdwF2BuF
IBFBIR89RhUyfN2i6uOIHdMlJqg2sN51LtyE6bYEtX/nfz9ZkiSWxClse95bp9uINzVkUEb5ZSV/
SxngNgptAgSolEACSf92IgThOJBYyfBkpUN91rP7Lw+G33rAcJg1DPMJa0aPEXC303jfQ9wMLO+T
DuCvVAwJlx2kc2DGVYgtNiUeoxJK0b79snJzstw6PuLnuQVp15xnTdmm3OHJGojxaQuZNv2LCeRc
TFDm4jT/IsL0tji5RQ7Jws4efuAm46Q5t8eKlQNt1cOaS5elIxWyHqYSMtbwFn8Mo/c3CBz2pSGi
ukIQKafgV0IJvx7w98gFFC/pChf/YrKXYmFmjKI1NGKbJvY17bz+PuukG9CoQqbBZNP3uvWjqu4E
9mPJTZAMBM0XN73i6dnxRvh7zAdE7sTMAkbi4R/UDLiFZqLHWLkvRUIjqULaDyOEdduPyJJ2n1NJ
Xn70BaMVIbMEPIXersk+FsDcYg/Mmf9PxbO70Ym99ntzLjk+7peZWSpRZJ+1OUzwDk+90+xAQWVH
X0+/0445HE4bhwgvah2H2fCCqx6X2CgvJSvzHBfdvh3tmzQxEbwGd2aHN3cdyPFkgS7T+sV0umc5
STee58e0SdZQwFcFBiKcLI9oSUeGQgDSayF/G9Hf86Ew6/Jy/BF3ZAe1Nb6VqD/w2OKbF4gn6cHd
6ZLoi1UZLdhdMMbMbF69ZTAspZO1Yc6M7rlslgTKQIOMROlIgO4GIHX+5cLV3xSmZSXo4doryyRr
+vb6QNmBLuB4GcMT1Zdq+AFZ+dbSL6WhiUUrZxSRsTTInKQ9QE+UoMvlKR8IeUq0MDdvMU4M7V+N
SDyO9t/RgqvGkGXESYu+dc9+0s84bpyOa3xaoE0QMQkWDmV+HmzbDkm+Iyo50kW/i3t2C4xvQrGq
p3kXlWAye2aHCtjqW7p0lyZihTXB1eI5rtwuJjKXTnu/quvtWE3+xqHSygeM8yrX4PdG8VkFE7B+
EBgepjGFsjOipwCAY3pVMUVMPwOnU3PA2KrCehtnFq0lgINB/AbyA5pbhNWi1iC+xqV6X5Z9Ieu/
egxPTspvK313P4Oy4hchv6aMwOFkTA55oVOmk6Oy4rOdE/4qMWfHqQiOIp2f1ARvxMa0swoBl9ZC
vVN7iO0UkUDC0VFhtdfDktGbj2gp+nTf+x86b1867ETAKwA56RmFzLgvnK/2xrWBwLfVnR+hzhw3
EFVcZodx+kHWIAk1YbqCsXJJluWVlaZndCGzAwpW9D4PBE2e+8FYkkRwgnI3W6wCfucfB4rwtZdE
8Gvh4Kw8p34qx3M4g9UO8psoCHMMy886+5gs5+gNuOQcwSlZKcPd57nXHNWUAguEvyLO4jN6wXJp
wUw53Xf69LuYXg/3jYy294ujIStDJ6vCSTFN16z+EOyQa4+OE/t++384O5PlyJn0yr6KrNaNMsAB
x7CoXpARHINJRmRyyg2Mfw6YZzimp++DX90tJoqIkGimhZSlCifgA9w/v/fcF0F1p7TxCRbx+BSl
qj0fFCtLbxVw+s+jEJR+PPzkryAm0bmfTcD90OyAcD9WbQDbqd4mkdddTbmGE5SadmoBbJ6C/tWp
vfEMyduYO/iyKNaWvlOAtdUfau++Cz2gQVHzFLpwRb2vedj/lUDXvyhfppjdStkC5HVK+4tIwxc2
nYT3itrYKuuFFdRAE9k/TK32oIEORexC2bn6wiS8dQZ5hYRdIQS0Mdl43Mz3efyzNHA7o7MI5jKC
Vg0XocFRezKRHBkedSQhoKc6gPwM3XzjymyjhRE3olF+Zc5s1uSvgZrrZZOT3ZX3OOC6kIpp7s0l
pv4qUpUJXOuSQxOULGG7l5UkerJoQRRPIp829nzT2GpPRlp6uGeoBAVNEV5r5WOaDqDJofYKtkxs
oqCMmFzKcItzqdcwnuOJlUR3LGqARntrcL84dninzD5Iz0ciLb0gPQSZ/J1NtyWeFI9BHlGZPK9D
zwUGBFnd7qnQhpR32GHj7avs5irNvF1jtOoWa+l8UAe4SBX/1nWtZ31iiid51W1j+4dmgfLzZPWl
NwwcGoH6FprUC8ouf0IAj7XJZ42ZqLae1Zm/0W1qJg7lSC4Aeu6gHG5petjU8NHerIT7JfQHf7kB
2ybpDt9SSkebsO9i2AVU5KVBVZ9tVrJRDlxbOruuHriUQEjgWj8z29i5g0fiYQpqSatxPDdAF8LJ
2kyVfCMAGrG5zSVfJTkscQk1JhQlTKxQUQ4caagSkP9uyto78e8aS/ZZf6Vp46/QrJ/jUF5ysDkM
JIeUwscbaz0wszu0VVRIQxd4Wygpg2MfdH214UKnQ7jKzDPEVSCZSERi+jlQ8yDK7LM097VL4kpc
2KfmZsi6BzMR1YOm8DlaYX2dccdpZ426TIPui1G10bYqOAj3vX/tyvLHwBWBNnJlFYcOomCF6THt
7guMWRzeB/ABubZh/8KTGolxrVvUeyDTXLN73AiPirPTiB+o6WxeEusBEQbbZuI2HZiitiny+Ec4
aPu8SL/GVvc8+cgGqAn/KDxBth8bs7KVV+gufsS1l1wjZd+meO2EWbcbzETNlWfbWzEA8SrDN1KB
HHgz+U6CUcVD57tIIXGuG9gcoeaPZ1mLe6WpAE17SPm5yLoL9Em7UZb2iCjnrxBa5Tbou5cxGrgD
CB91wLfnKsOdYXydRgoFEpHHlGQgoFtKAj3ltmkguWxKU2B/yGeTMnn2E7boNeJa0peMV1GPVITy
73zfHednPtSPZs1WXfOJLImbh1JTN23CAaQY8u+xC28xM17dIU6YklzwJ3VobisZHTrzudDTq6mK
kh2i/HPlbw0s0OcJhq62AZ2v9W+dabzmNfmBifXUGGwku8i8QWoNKbTYDFhQObe/YZn+atSofZpO
gBGV8dYs0Mwa3CU4tuIgSQ4Z1wTdRlBz2Ua8WF1ZBcKK/L7mk6sN+dPYyvLG6flfqA3dGHZ/H1Xo
v1UAF3+S/kMssY8HAJWw8kHINIbkq9Jd7lIpbQ7to+9ROrUdtMdemrxUBdkVcVmxEbvw8P2F+L/L
C1XDxsHegrNsnJkSkIG7NNrZEQp2PEAskPUAFQIOyYW8d/OOm/bZlCEqAWzSKl48i8LHOD4HEhSn
KMJbgDA57VnVVqgH2yHhSHGJILFZb2IfUIxrGJzkxwBbrpq/oBS/+hBneyO23mg/kZoCNzeiaJS9
IHmsLjqdlqiKoF5HOcr8sWz+Y7sZfudj8sXLvOpMZOOXDgnYJqpjirjGXwgas1vhYXSpKbszPGF1
mPIiTLC9+7l9r0fpk/OVmqB3BdYUAnKMeJHoKLfo78uhfZhSm4BytuQm3zu2l8Qdapq8NjOudav4
vq/nzc0YfOtMUmG7ziQbkGqUwITtKr7xeohOTkb1tVHFv40iuWqapzQpvzsh+ZRTrR4Knz8p64n9
c15Lk+WmQqq5SUMCz42opINN78oXxm+/5wpIVPXG6GNqWxkUpACtOMK6C1vJrwDon0oFhwlM9Ca3
OVzllbbtIvXdTjIKKj2hx22aX+SqFZupRZDsbI0YBIbrSnfjGeZLaWhkKA9skNvuMdap0grinzZa
idhVdSMEuB71FvJPbDdOjrs6+xlzS7+JXBLgLRRMySzFM7LxJ1EobDza4ZuKJt4dRYQzJJy3qZDT
DHTFsTyjwRyQYqNeGmfQ5m3jMXLRwVHa1jemQ/VZjFxYgk2Ys4O06xYOOjKELca6vwKipCLfeZUW
NMXOpZbQEb1Jqf6ytLl6LKBn3eB7zgu7PEfRUMNFaZ7KwstQtIKMCFS0cWa6Q4rCGVcs6uTRg9Cq
VY+yglqClVNZMFBU7N9kId9tPdb4KtnSOXPZjPgmqlU/4ua3bdRVbIq/gn6ksmXCHaww3QLicMCe
UzcY9lHUX/VxSwFspniNkVXhEC+/V6VDh+QVoRiJ/BX09vfJJSunsCOu9zg+h0bGJ0Imu7uCC/nz
tOUjUJjyx+i9xmAvBGaaDVit2UAmvoHrJZcThdDGRMNPmrOOOsaZDVsCclxG4lHLjeAAHm1DoAOm
vxA7lhuGz8pySPO0s2u+euPGDLTrqfYOmkmNFwOGV1uXcCa0syBOduWca8bdBlb61H2kpo/GsZ0Y
mgZR1eTJE1DCXqFRKSBEgKZc2LGdrJxfA0h48nrI6jGw1nElzj3V45DmbGFiuP8N0E4qga3ct+ZP
Wajfko646DLb3RjJj9KloE9q0XmKkiLy0TpyMFTnXgezi8Atq7NTFqUc+1mhX/AN8dnXoql0jYHD
kmW7uNy4UGhyop8C1BLosM2LFh3YuRbk2sVocnlpCv1SLxoDyoTzMHWVuDQC6ArFZJ63aji3zOxB
Bi9O39yBRrm1AerF1aPm/6aw+GCK7CsH2AjmBLVlOyX+XcaPSnLHV5fRLzwlL4LYJHiJirgFw5Ag
VQAgeN10MYbcB0VRKa50zXwkmqyws1unwMdShiXrqyjJbGA4J+3MO62+54pVe0Sf1RGu2zgGcCsU
6VPwVgVIKJuRXGgf9U+umis1LyhudqvV6mcgRvjXvPQihkeDdudM/nRL7c0oTeeii+LfMhblZSd0
hGNWAh5j4szNp+Muq5X9hSLntcQXeINwFBOyr7P/tyg+VzaGVkokd1ycsUh7SMZTH3h2+GpJ7WXg
BHFhd8UTcs+vjae3OMQOntHUF5NQv8WAF7RKSOWwcqQoJYMtncEc6EGQ/9jXruO011ygTPQTjQ+H
AeVPZpAnAK+Ri6vAHK6pwfxE2rTNg79YvsCIzxic2T35Ns1Zf70zf5gPs9sljMfnyUgR8ry2Vs+l
KKQsvbyOICdZmX0ZBoi6Su8WYQTixaC8YZ/Pn1PcKMyW+FrAkAIlts7JEJhU8uCxkCh0jBlMaXNe
4LF9Tv5VrZKrzsteK3YF0RDcjqQoGxNLkjZcFO5rLTiW9z4UDDP8K9H4Dv2ocvu2jPbVqyyDB8N4
DszvzLibnq9gCgMIPiM3g94NkpovbIw2cVn/ZQOTaEh27J8xzBLgp7pHrxvuuKbflO4sqOBPhJus
+vylqngLiuOAbOpbUA6JlZ5nqA74yLA71S+HFvWwsTVzj3x07ka2UoKUSI09G4/vdWdtXf/Bp5Tp
BdZeQirJTTYMsyrBHriCUP6tn4IzjrKvOLgHR/0OTK5BO48o2Z4En94zru04vlIifJYlGAc2qqTX
nnMifS1QXbONPzOVuAyd4VtACHWeoOOsHpTofgrj0SDuiNXkLI+SbZwwPaGOWvZh1APOKONZqLlf
VP5lHDkC/c+TVr8VGf+zjFD9I2b1vxfGevmr+PKW/WqWPzXnvv4oSL+MgrBt/vff/3Hwq9i8tW9/
/B9bBF/tuFe/6vHwizWz/X+hpPP/53/3P/yPX3//yjcw///6xw940u38a0FU5O/DVYVuHktjPaim
id7+7b/w661p//UPzbC9f5LEKjwiWW3Tdoz/imPlPwC2JnXdNKXtmeZ/xbG6xj/xNugon/mIG8bf
/6WmUG34r39Yxj8N19alq1uWxX/Rs/4ncayG+Md/sBEheyi//slfJ1DpWtL1dJ1///F2iPKg+dc/
jP+l3LqJE66/ZmyoCvxtEdWigSyd6EH67IN50DYxwuU3I8O0Bzyeyj45v83EAbfdp1w0pX8FhP7Y
u6a00uHHu/f38J/N/0eusocC2R7tWR/+UUTA/vlHDVz42pyC811q18mr1GvxiDPl4fiPy5UfJ+H2
/RPbtcBfhxt6lzZs4AnoRpduhkaNzrmBiHu8kbUncP5spNBcAmtHke3CzEAyRTGVWOSmr3zGz//P
+/3gDTE0Pug2knz//H0ATjkKtyTb4TLLtog3AfN6076y0nEvWCI+18r8Ct8NDhg/cTz1WbYLApEc
UvJZ9ECqG2hJuC+64tvxVtY6ZH6H71rJ0WaYky3FDhWh0jeaKM3oimI+NoZQNk69Od7M2itjLr9v
po48faq4ft2lYsyNr47BdeylLxyBti8abDwC1My0uPjPxZLVidXogx5amVmuN8+4d4/VkC6ZB2h1
dlibbKs+t5sJ1ypKBaXdx7hYNHaljeEWGQIcvJs4j1HBWBfIvcfhTpOTBd1QtzsirQqlauncHX8N
KyPTWYxMHPxNTErkQER6NDxZGVWoK8P1pXt9/PfXXjN51O8f26g9LpsGjC2YjL9gnvDOjZ4PlQoQ
PWLDCU/05spjeIt1K50wmQRu6t5qY/jcGxgEA5u2jj/Dyo+7i/XHd8YisKwu2ZFRJTekVyR3nMo/
uTbMEdvv31A6NKIy/NC9lc2EGE+6nNpTzbC+H//jV6aTu+hgfC9hVzixuWuEI6sfZtiOBfWTGG4d
cEMKlO0n39JiDWoJ+9AzvJ87wAps41s/zEo2QCVZscefZK0bFsuPGGDyGWUfQ3JNERy5VNmo4Zmg
h47//spQded2383QPPct3zBK5xYSiL7JgJBszFZ7CQRqodDpX4+3stYfi3UnExGWtL53bnO7hGUz
Uon2oxL9VEqU0/Em5q7994+46y6WmtJvY2S2RrrzZtu1WXXfvLYrX5KAEy6yhgtRDFz2Hm9rrVMW
81sPy8TM0X3gB82bS69Igpc86IKb47++1iWLaV0Ks+wCpae7HNQBdTyE/bolnPOgoDLYBUCkj7ez
0inOYoZ3RjAV4GihdFghuTKyoZTpQC1yUhXtjjex8qKcxTRvqYCkmm7kOy/v46+9BRkXTf3X4z9u
rD3AYvIJSR1fH7wQs02JQoIgabuwASIi7fxWOw6RpQiKK834FvZAAX8nHS6K12YqECLaaavE17oy
LQiMkabb7muUavB+rnAcT8aDR6yFyi+P/6Frf+f87+/mmPQjARCLhBbNbX4Pehl8hdv24nDB88kG
FpPYS5LO14Rt3A6JZpChkfZchRrGAZBO8MmeXMxgDyuB78QQUMaMsKkaHOl3N+He+PgbWhsni8k7
9SLJjT6H3qfjW0D2or1IKujZifk6D7cP1gZnMV8r28eCaznpTtM6UAdYSzBZoTwMfbNE15f7HZkH
aTL8FBJaGnqFOK1Gd3v82Vams7OYzl5ta40Gg3DXz3eShXKDX9Ah9iau/gMXHPHVp5qxF7OZSjOH
Kj9TuzKufepes7bYntprbq9etZqK5/FmVnrKXsxoDiVBqOtZd4vLHzJp5eglHCgphcjlJ5uYV/h3
00Wb6mpAOuLfclJEN+ba9QHKOVnnn3uCxaphFXP5XeP2Px6izt72GrDqi6z309vjv7/S3/Zito/I
9VSbxIzlFo7iU2VYoPlCQSHO2co+d4Em94S5GCf6fWVxsRdzv7exRw19191mcVN+mzQJEd+PjH3E
Pe2JhXbtiRZz39XawcbZPd1aHhaTQQpUNV1JfGdU7kcZhycWgbUnWSwCoWSPnKPUASyfPWrK+ub6
BTDbAJDy53pmsQxMEQEMehHEJGZGz25KNqTERygjTnJ9jRL3eCtrM2Qx32HGa6HKgnAXD3azI1Cg
uCFBLj+195hnwQdrmVzMc4hrPhHRQJiSaXh0AUtgrPZ/KrOC9JTn7N6m/sTrMua/+KOmFnO9B9fg
B3kR3yGBebJm3039JZqzXCy3424rc54MyOP2QJpfpdz4xPxcGW1yMf0zrB+JCNJwV6Q+aZBxi+XD
A5k+lgMoHjF9rpvk3Py7VaYqKVJTgxcHnZyaB0wZ4TMcW/3ErFwZBHKxCKR9ENRmb4a7JB+hDAiR
ROWlMwi0A58aZXJu+N2fH5hBZbYyMm8LUm++CzCZyDYCTZzYsK91wmLKhyGZJdUUhjsVZtqlkRDB
5Y1tdNkqE3tQUXxuZZGLKe97Nbf6Zh7eZR2EnnEo76HBZBvHxeLSVU56YiSv9cZi4sde2DqmXZCQ
FhJB2AKRe4bd1Z1Yt9be1WLCh3Jw6sDleoMPoodRNr0tDE+76O3gNVM4n453+Eor1mLe15DSIJiZ
xS7tlONx45Dhthi4XCMZnFsnjyvSifOtVZ84hay8M2sx+cUwNVZlGcFd13uzZAg1ZkqF9uL406z9
+mKSu44RByZQioMK6uFN97wImjq+g+TE9Fh7W/O/v5seriUy34ZmBpvMtLEIJc8CKCv8tuyljTH0
HX+KlS+WtZjloVs6Hvsg1NKEq6H2A0cbhKieYgMH+/EmxDzjPliErfkNvnuSAeuDORHKcJv7hYdw
qFFA3SYCWKWHbhuyWDG7yg0zUd+HoCEGj9gdKqA3edMgoz+vuTaVl66NGxJBkoc/aKbkZW5UkT6U
wkhWU185bwjt+/HeqaRt3nhZmqTPCHFBTzpU8MAdk4FpEZmMbjmPfuJeUu6X44+30k/m4umMlOPW
qLNO9l3vblqjvNMD0ixrE5CXFrne54abOb/cdy8R9WWtAjITD41CWFD4zvDV6Y3g6fhDrAxmc7GK
VUbje1GqFwdhdcXOjXN3Sx6bOjEC5gn3wQAwF4sXWm18GJrl3mIGzwMiHzSvQUti5n3yO+sd+NyD
xK0Blxg5D9qKUBZd359ofF5dPmjcWry4xDLdTthdegf27UnU6SHRfUzGinA8cCCpqeMnAN+d+6go
jr/Mee581OLiZfZm7NjaGAV3ha49Rg1eUWGGDlRXMio/18LihSZELdhpzy208ke8ukqLNz7o7Mu4
ntSJT8Laa1t8EizVYJnCa36HYZ5cOySfeqmRbYrXygok+gxeXGsjAsnnnKfjj7U2ChcfiB4eXReV
vraz6jY9WINpEE7hwJI9/vNrM3X5PUjAxiEQDe5GOyjwbzsPiQZ6BfaXe57OT3i8mZXuNxcfhj6c
6sk3wmjXl0WdvXihmXRfvDgoyHcbqsAH23K8obVpNT/nuyXBpd+5cAmyu3kfjVri3g86aC2G2jeD
9zTgoeBCm3853tr8538wqs35cd+1VkFY79NJaruiDJONPRvkYCxD+44J/iN9wzyvy/HteFtrA2Ex
+JJ4MomymMqDS3D3nqgVnyKHrw9Xx39+pYfEYpwlmmMUZlmVB5+D87Xg3gYfyexsG2r/s8NALEZb
0puygAUKsQJnNoKKzoLzqWc42TBWAvTbHH+WlVcllqPNbybpIdY7uCBkKc50ATjbXEZfP/fzizEm
RJMkJNjUBwtX07XtonhDiSHG8cQYXhlVYjGqAgnMa0zJDu4m8Jyw2IiaMIEbKKXwwyiLIB87uTz+
LGvdPr/CdyOYyCFc6PCQDpmHFmqe+2jyBlhxg9U5Pz7XxuJrk1WyqG3LjHYIq/zom+H5+Ie5IxAY
0qccZtH18XbWun3xjfFN0MIM3PqAGm4Ea6ib1XmJCjo4sRSvvavFF2akuKhSkUzs2UYysUIQaHBB
mnNO7smJkbvWxGKSCxn27Jw8dQCCJW4z4p6/J7jYbpDuo+L/1Gua1RrvuzxSQyixzjWHzJ1GNLyd
RtJkpl0c//WVwWssprhuFVo7EiVwM0B4A0nFEO6rc60mKZEQkjaQEKDRxE/NBiOSXvw63ur8t3+w
EBuLGR9pKdGm0STBEAyhGi6MfkwxUKWx44TzGVfzPahRGuungooduTIiiQzp+L3ke25nJ6rpYmUE
6osRAlzOL6IJhZ9u9RUpgSa2EA1VVFDlwc1o6a2PfgnATH87pT1kOLAh9lAnW3hXGuYpKCRAXrfC
IP1Uw2ibezohAE1vAPPxVYSkt7HjXKVkHvWV91grD1AwhSLAKJiGes8H0QBoO5aXzaA82V514BVh
6qZpk8Ua1CJLj16Pv/CVJzUWa2DWJy4MqZQd5GCFFHIVwF1HBiemwfwrH3XnPD3erUqFPUztaLvJ
XcRwuhiFc4EJjZwAdqld1z8ef4S1kTo/2rtGIrv2NX8oeISsE+dBVoeXBddYkCHG3wNN5o5mnfi4
rg3PxQpoOXlbFiX77UJ3QV5k5Y0q+KgWCduEuSkxpq/k1eAH8Kffx59urYMWi2FhVoiaAHTe+jhB
++vC6FzxDCrFyq+PN7CyVBmLsZ4LXW+tcZS7Tus7AspQFVwk/qjjGyMgxTixWK110mJBbHCb91Vn
hTsJhZfhrdcu6Lsbt/WkuvBIqdF/9dPohjhfA/LdT62Rfz/FByNQn3vy3eBgFyeDpB6xTnt54bSg
J7FvhRdaZLruNsoSZUJ1cWIDMpse9Cr5MtVFjK1c1VWUvkhHNHJjDE0eeCeG0Mev23EWo9XJ9KAo
IFDsyCQiU8JPKvkSIDTHHw3N/sS8+3jQOM5inI64sYgYLetbN8TtVbI0/dCF2T8cHzEf/7pcfhos
yRCP0qb7ZhuyAIcxtEA4w5+f+/HFF0BkXEgnXWbuCbMbUB6PSKkvU1cmT5/7/cWCV49UzpJExY9d
aUfOndJyv3oJSs0BiX+8hfkL+e9DDnPbn0OuMUwVQePvvukVbAYZXiUJLAI70fBMKL4iWg6Kdeis
U0elte6Y//3dEB+D2rdLwnP2c3bOricz9Yth15+77qNS9eevc2nvm6KU+YH4SRNTb+E5+N22eSVn
GfDxN7b2BIs1LmoMXYMuH96NAwkkNsaBiwlEwfEfX7knkcsFLphKa+g8Gd0pVfLxLncWdzBFUDwE
mnuXFTj2RzHdSyTfRDd+bo8p//5j3nVKNthynOLJAvqVZ7OXJt/YXTVeYNgYT7y1j5dUuVza+qZw
KSz32kEnf+CisDoYBQXfnmSA0d5r/mscdeanPhJSX+wGC77hnCPa+qBrhn/flHHyu5dl9VXTNaGd
+ESsdZS+mPoBUAS/0S31jevX+6ZK5NWotwToyPFtVBmluyCYuY3QqizPusHH/rn1TF8sCTZKYczl
sUHCQIldrjImozvIVJbxpwSNUl+sCH0E/yHQLXsvJpgAF3aBBgY7oHvqOmhl/uiLFaDXaphouUL7
So4oAWGTPXmX8IzUiT3Ix98sOWvM368wlWU5PuhLb1/IcCJnVINte+MmRpuf19JMTlWb1x5jsQwU
jonOpAmtvas68YXbDfcbvOtTt0xzb36wLC/39FUBjN1yBja5FtUQvr72llyu7wyx8JCn0f91IKyK
atceYrHRsfC/FXVZ+Xucumq6IDPYjnZ17ZfliUrfx51hLZXnOpKCMJeUsyvX7y+bwPvpW6TmTb1+
orc/fgLLW8x1XwFXD0el70d20N6ViymA0IrewpV6fEVee4LFPB/TKg5wU+aHoA61N0uwSiUtF/Fn
TpXpL8fbWHuIxZwm8q4ftC4sHiPHQzLkeyF4ik7y5T3++x8vvpa3mNJjorcAirDwwVruAMNpTs7h
FTgfV+03nhwd/8VoXLZF11XkeZgXjzf78SBmmftzJjYWQThtmTt7dMrtYJ3lVWikPxzD0s3X3hIN
2EWcOuLEJeNaRy3mvQ5qRejlUDzi3Ew3URTO8TsUQyd3cE8sjWtNLOa8bQRDrOfDsGcVzu4sAfG5
8Uf/jZyN/vL4O1sbCosDTkS2nW32LO9qIOblObNk5+0DrzBPVAvWHmEx44GFOtiTY33fi3BsryJS
+8Inkp9gOZeT744n5v1K1y8V38Xg2rJv3OQx8uETwQp4KjR23mTPV6SBt6cueNaaWcx+K4L6n6Sm
2FeGmPB3kyBp6B7kQrctNkCYGrQGdScxvn+qd5ZacNFZVp84RvqIxKt2qI2CJeAqW3anKqMfn9kt
d7ESKBzjueCo/uh2CaHMvdOMX6PKVvGdP+Erhr8XH+Immr32bmHV2lXfNqe2NCtDw53//d0usCp0
aTtJ5O+LOPum4L1fh7VxP3kQCI6/vbXeWqwHoqeI7c56Mtcle5VNBih2vFnkflrR106oE6vp3Pn/
/u203MVCEDVwp5C554eRQNmrkVCbBhiOZrFvJtLA5mMHTjH8ApaaynasDSXIheMPuDJ5l7pxHgjk
CWqdR7tTGB3GYFI/nS4JTtWa13posTj40UzNz017n4WDvbOaFp2k7jneVYj52v3kQyxWCOAppWFE
rbm3M6bOtsKJXm1J7h1PrNMr3bOUikMk6dKCyKU7iqXsl8tuOHOlBrMjmckuZFaVmU0swskT58pL
W+rGAfnEDcEoAUZORXiLBVn82k0avuAlgJzPLQxLF5CSU8GxLZn2QjdMscVnaFoTMZm2Ayz0+OBa
MUBhj/9zftotuVMuN3AcnQFxHdxWz8hzDSL2JIDIVWtkN4EvhfcLbmAYnotWdrB4o5ps4kbLLLUB
kIIyLQJV0F4c/5tWBryzWDJc6shS+Qx4YCow9YdiBkkLN5GffK1zu++WJNy9GJ7K2ttXTV1pRNsi
9DlPBiL7TuyM1h5gsVZAL/EIa6nqR8EN5I3CLU9EbTH8dfz1rA29xX6hsbJS5bHgKBVYhEEGsiW5
Vm8rFGnStYFLfK6ZxbLQ170qDLj7ewg7ubPzi1L71WeG4d9KYKSnzgprD7NYF4LKb5MxLWgFw+d9
gNHhfPQcEnMq4/74c6x0xlJ2Dp+qxgaL87uCczxug3KOiLBD0zjRHSvfn6XeXPlm4CRGXD8S+9SR
88UtbU9Q4LlO2XVTh116Yo+19hyLI4Nf52EehgbPoVVkQEXR2NnXMBphJB9/USv7eXuxElS1CYIX
PPGj6GebvYUPheTeVgo+cxO21ZANYw+OxCJ+73MtLia6LkYn9mUTHBTGuhcLwxVRbWOyCTDkbCK/
jHYa6T0nHm/t/c3//m7W8w31da6fLKIvZsALF7egjHwHYMLxh1kZyfZi0nPQ8TxIN5AIMgAWvLLx
qhjIa+n4fp9oYu0RxJ+PAFPJszkNt4+ZmRg3dkZUodma5uc+ofZiwidFbPahNeRklmeE55YCvudM
RcmsUmxdh6TPRoMx29YnK4TmPMs/2FTZi9lvkzSZOY5bsrWptfYKCO4YPhIsCsLSrkBTQ2jIqhvR
KTIJmy65m9roWoS6V221eNLaMym0YOuWBDVadp5sRYvdWXguaQp2rxcbwNYgc7F1exVZop09Xahp
agmg0uIIErUhAOVqoP/Nqx4aQPhlKJD13ukd2KfXUtkQrM/CONSby7IXkX9iv7rSiUt5fOJUFfmI
UffYY/HY95XWQ8qrtUGcOE6urEdy3iG9G+fkRjkp8Txyn4hUP4w4Oc6TsHHvgHgkZ9QDTq3ca+0s
1qPITANU73n3qFvpt2iEu6cKwlnMibokKKSHT82qpQg+sSMva9l57wWn/e6COIwK9UjApvXMwEpy
4ny89iyLhUjB3JSeXaXILbTsvk9t8xLGCCxKQUjzmZH0xYmdwcoisRTF6yCeiFSLxL5oaqndQz5s
nDmuZChBmLt9+8kxtliLmpZ6mD9Br+vLdDzPAoec1eaUzm5tAC9WIRVVA+4nZe4LZanLqBxbcrP1
Ai/j8S5f+/3FOiSIfJ8ao+seffBsRFhroLa1RJ6UIa71wWLREXXWBn3EotPDRBpJZvDq/lpxt1M8
wRKumv2nHmMph1cdpN04cL196ehEnZh99JxadXNixK58rJfid9tCvUP+QnKwIo46UI4uQM+QVakA
AmIXJHY6OuUUWXlf1mKiq8AUCmtF91gMYNWj0HvoNU7vYWA+f+5NLTYe3J9YYqCufrACx/4uXLsH
7D1M4Sl98toDzP/+bkUEZU5eKqnBh0SSodIg1Lvwh5Bgo3Aat8cfYa2JeSy/a0KQWTQ0GdcPo1Nk
X8ZJYqPRkcPv6lYU34+3sbJILZXOY9nCogU784iP9j6KDOJatChHqTuMZwgetc99P6zF9Na9TsBI
orutsC+4q3WFVj43el2MlwWg4BFqrKeDPDr+UCulqaW+MUMEnAI7VgdRk3EOBK4/R53wq0iLB9sl
ha4qQIuMUl0Rd/TjeJMr71Eshls1OqNXRvlw6CvCkamLt4AKbRDqzQam8TjAUgtJxzve2NrAWC5m
rgGjrIynfeAqP91aDsQzfRTE9wTE437uq2ItVrSxVK6m6xMHWr+jTGD2X8a0Tq9LDMonHmPlnZlz
970b30EMGjsa/PhrYRfirk+wE5yVsZHeRggV7ibDByT2qRdmLrYvtNTWHllTh6ZFX1RM0VVBleha
m9xTiqyVLlkKuBsZxQWfRHffxIDHtrbTek9RLQnvBtALWvxzz7EYZRxsU6cxpLnXpZS3vW5LEuBx
dQRNmFwcb2LlQ7mUbNtROWB/SAPWzTxJLjk7myQhYI7Rx1O9sfKZWbpf7NSBfRMI4y0atdogCDGz
owvS8gg26IDmwZiSuk+0JnbST1bDl06YhIxV5BWgrjMK/N/7vprapxAzVnJiR7n21hbrWzIMoe+V
rnnrk1GU9mc6IBFzJ3RvOAXvWRtgiznf96S/hGU/7XUnLqxNUPfiS18EEfFzifW5m2Lr7yPVuxnp
FvoQZrnVPDaTLlscQ5VvX9eRH7bbT42upYreTdHp6qUKsAs5KYRDtwIOPkzyFOFrZUlZCuhVZ8AQ
djDRV8JKb9H34a50jU1CzelCk9mJxX6lt5cCdIGtoXUbqj+kS8Yvus633+2cUwfylZ7+Wzz7rhPI
6PGhMZTDvtNI1c1EXm9VE+n3kaZO/P1rLZh/LrxVXWsknUZqH8RTc+66hItBpK13nes/fa6fF/NB
D0NZWXlcPjZMB7VJyAh4JkytPWUHX/vCL2ZD4kWFr3eFTjiqqnc2/NX4vC/UoP3CuGXZ7O25Lkw4
BHldgnfCyYPoufWKqjnlplobAouvoyDXtAah0O7VxHp2hvSdDM2mc09cSv4tA/ugiLEUoVf1kHeD
6Wt79IUAJ0Yr1ZvfFlA0dRX0UyK/ZyNFOmyMEozimVk6OJO4pNDcjazjEAakYVWi3wL3MiztzOlK
EgmOd+2KnAi1yJ+jx9L6ItZF1x96iIbnGaSPLbnu2yLw7v4PZ1fSJCfObX8RESCQgC3kWIPLTs/e
EJ5aIDEIBAj49d/Jfptq2SQvctPhqI5AqeFquPcMbez/Bmg3f4hEwFLlDu/LzDMbh99KbNsYdibD
IJr13L+r4OMNW8q4TF1/dPdtRKCw6W8BJdeauf79VfhVNcx92lmjrN2ooX1HIG5YHGHg2bmwlorq
+HkBhb7YmOe/LiMGXaD/NhZx7eYLkLRn7k7tiZXIgrVZJTZGbO3rVlcYEsVLb5zx6t+md5WAafxY
x1vQ47WvX3eXVwPVdEFDxigczkVDOQx7WrUnGcxvby+zta9f//766wD+tx2di3OTOZ/gOgbj9eWu
ZANG3dr/hhiAy743SPtRxxwLoGCP/kgvt3/4X9cPPm5tfRFsbsw4Iac4A3mRPYKwXJYZbFmnDPaB
2DRk46Z8KZXZGKi/3qbQnrUVFmGtezYhiV5B/7fh7Ml1opMOq7fdKD/0/fD+drfW5sPa8IoCgmks
DocT+BN1f4BuYwsPM5Cl+ZfbDayMm53awOHgqUi6mHBYyH1EjbVPmI+S5DxR97zAJmZjvFY6Yic5
BvjZuqrC5M/cEXs51u0u3mbwrX3dCmjpuTpwl2yAoNbgBIChk7A5dE4+b0zDX49uxgIrpE0BxQt4
bI7nVijId2fOOO8LNk0nFCHuwtiiDSuwZ9Bpc8LEfIYRSHGQLXAPMKH6pWHrduccWMHNeJgP2p/G
YyB6p0ohRbLUOwod3Lv0A9EFK8L1yEg11uV4miX71kagnHbl9PH2Ql2bAivAGwUMuhuFcCeFefFL
tKAs15L2WVxtUG63sLaIrJAeKpD0O7GM56ZXcF3pWZzWE0yh7vu6FclNDooIDSh+v+H5N90B2nzd
Ku76uP2mL6A/F/mUQn28oW4yQw8/DdtNuPTKwNjv+IoQEeWRN5yY55HPrGkBQXQ0uUvRgOHW+N8z
x82WGt6xeXWKguX7UIO/mMOV6741f5V6fn2g4dIGFlusp7OU5gthDaxb4y3hz5W9036086WudElg
bKgd0SUz5N6dJHDncu8rFBxoj2f1Ri9WFr/9dm/hpkVlIdsHHmbFI+dx8QbqMhOUJyd93/q03+oM
RllO1S3NuZgagC9VdOz7mdxTxMAUW8E7w445an01ndsJjvWA/HZ74dTjxuiszYMduLHkuqfdeB7K
8gL3shBC/G1+zKb2Gc483X2XRvuVnoEgEAMVu5wZCaMd991yHwu1gQhYuU7YL3TkLyB8W1bjqR2Z
m8irVfnovrTRckTl9GWa3ONdG8UfL/W8iNUE+71zoOBy6/IAe1y7lQZY2SfsBDAvVRkuBfceURt7
5uHMko6DK3TfL7cCuQX6y/NzZzhVDijtGuqaKR31j/s+bp29mpKmHdxgPPN6kd1x8OrMe6Q8J9VG
QX5taK5/f3WvLsocKleGmnOkgG8DmVPAhGcc3G7jGrf2fevkHeqg98ZyNojeok14BZUJde+jgFjR
S5CbpGM24HSBiCsAeTBmpE417m6P/Ur0Eit6UeHKoWNEzNnNm/bY6Dl6zvoGWoleJna5r7Y0K9eG
yDqACVJFunVHc2ZagjFBYOgUsi1I6coGbScOYHAQ+nWP8Qc8yX28ohyehh4vym47173y++0EAPTx
Bo84rj5LEavUhMLd1eYuGQ/G7Fe+7D2okzZX2SZIeHiL2uuaaOI+U+BsFPnnrpm22dktbErg8tWb
s+HiheXR22gxH0lVf4In0M/bTawNkhXIpp19GcPV4zyP8LzLBpgiuSEw/re/fs21/JEewihdW30V
xS7E7IWSpofHMd1XFeDkChv1BB64U3xYCAyewy0Z37WOWAEN2JZRc2sGIFEh/Swb5A+Mmf37joF/
EaSvOoK1BLF4k0/nQc1NGrlcHvKy8De26rVgsCPaL3Tn+FN/bqIIZsl98TI7DIjGIvxwex7WGrBC
WfcdCOtxr89wBy7f8lLCwLsr2Z5NfbmBz1rZlf6gIwIe1czGhTKUw79xqcHCV1l8UgOIHPBgHQ63
e7LWzHWlvZoI3Ttk8BAGZxfOs+dGeAy2qkO0K0QLqFIjq3ljTv6aumUgcfy3oSrwM5pTHECSVm74
2A5ieeMCWh1D/YKJEs63YCImVVTBkSSMB/EOIgTAs9zu5cp82ZTEgMmuaHhrzkjzVQmXHihMqvpU
t1Dzua8FK+65XzQh6xtUmTkgTNGUAY5VV7CmlRCQ2+jF2lxZ0Q+ldELMiD3eNBBCzbLhfTPX5qDb
6DnH226jJyuB/wc7EaZNde82EDvqpuEJIKlxTBbVQQDn9kitfZ/8dyEEpgzhWIdjJLvi8SofLA7H
3XqHrg2RFfmQBw6DJjf6XHVwbW6WMT/+ew+sZAdDrmkr2be2nuz4LwmY1S7FbEdNDBvAVsLY14nE
jkIxbmOL/Hsb1CYmNvmcA7S/6DMMgxv4UsRvZ6+nb3KzVfJda8AKfVkwv4aJCeoIeuDfMhbXRzpG
8P9klbu7Pdd/nw4aW0Ef5Mi0NrnSZwNK6D6L+uFQqazbuROOREPAt7rdzlpXru2/2sVa4TbxVGh9
HiYwNnSlo/0w6vLcqbLfWLZ/P3qpzVCU0IAPWzX05wqlprSFu98OwLgQgsAAKoaanfO24/v4+qfb
ffp7nFzdnv7Tp6YLnTqIS30O/EWmcK35DKDnFmd0bWKs0x0KnrqXbm3OXJMlgTcSUK4BJoYXntnT
sd2ihKx1wgr2IehNRtQ1peU4Bi7w8HWlXOiNIVrrhRXtpBxhSTGT4QQr0+WZqEifqhb4REAK4rc+
noMfbk/F2txb4R5NU1PIeJgfDcx6h7qB5O144EAV1nCChWXpZWF3kecZ/Ln+O+uzdEg+0h5Hcc8/
Ixs4pz6FZOPtfqzMhu1Dg8rEMnEw8868k3XCIWwPZ7o62JiNta9bwV400i+zZkaOuubhAdAoeoT6
y33Pb5BP/jswrnD9EoZk2K3cGsi79pq7L4Jx63qy9uOvO8urHcQUmYBxRTWeZxboNxn15MM4FfR0
38BfW3319UopGAOb6+smmjGtUFZKai63yBYru59NJ4QcWgA7KYGB59SklUBFIAPAD1ajW8XRtdGx
wrjIWtcRfFmgmjS+l4u7JMBYbgmurP18K4rnZqxCyFhhcDD+NCmAN9tDlHdIyhyW6PdNgBXBKNdl
3pB507/VMpBBoAvmOV/v+rZNF4TX0iLcNh/PUuFaFpkO2ByzJRK4MvI2NzCCaaSjJBnPboinTAdf
Xhi2u1sb6NrXrZDlGViHM/yJioTFUHEwCjWfKu7f3zcwVshi4w9cUbTz2eQDwL49jsa59X/f/vjK
3m8T+5CmRAauGa6rxrQiJYUnjnOtnbR1Wf85jO7d1myFKVYQj0cQ6ysgCM04+AI6PPnTpj7v2hRY
J3HTNbymHpYk9rUWukYt+QxjiI2luRJaoRW3egYjJuxr/PaiRyxFI+TBq+iqihfC9vf2RKx1wArf
qqlaPnrXiWgar9+RsMPOA1rpxqmy1gUrcomqdI17w3xu2/BD1fT0iu7J01oXxcbe8PeXKfw4/7s5
N2ryUNhDYlfH/BsJePMd/DhP74CxjTj8rzN+ykoSLumgob+XOrFfbazhlb7ZdD8XLlQC3NT5OKCS
D5JfBFdoR4y7e/UA4EZqRXhQ95nTSVKg6jfm3wrCoVw7YRDvmnub5gctkxru3QvQ3NzL4DvvADHo
Rz1ZNqZmJchtd5nG0WUEr6T5WA3eCyDcp9YncPtpEIuZONzuw1ob13X96myeo4YqHzTIAujtSiaF
qr9GuLdAMG18N2b4x+1mrgP+Z+oOyvL/baaFtTuvdTyD5BKC463c7/MInH0TVPWDgjh9qhChG22t
3FeZFfayCzhMm7P5yMfiRQbsfK3ncKQGmzDYz9z/3ffdBsJ/rSkr+gftebPjs/kIgak9cbyXFqKc
M8pFQ0E/wETr0Hfjhnr+ykZjE/wC8GxyMtP5mIFek86iL3adMBtDthKKNpOOtFrOebkAf8zrzE91
5vcEZH8QBiaPq7u0Uxi1+XTcj0c9Aa/3FEQlP7QO+Y3b+BaNZ2V8/gCViWVZAg8fbymq1zjLv+BM
vwu8jV9+jZ5XUZLVdIG24uDniRtD2IF+KIbh/Ty055GbAwQMNwjWK8FoO8kQuMNr6GS6RwIL9ySq
6GPTB4/FgEoGlNLS26G41ogV8aSTcweXMqxRsPSiYgJ5y+ykok/bYbE2F1a0zyA8T5Q23rH12TdW
4JkS+gBc3P79a2vVCu8m8ADIajrvGFUwpUrcAsYySYH6M02pE+dbaitrfbBCG3LxUcThRHsqwvE9
qdiHRW1F28pmSK1DPRAtqydY+oClO+0CKT9ci81B/KOEamBIxo2YXumADS0bwk7VEL3oTtWImiTU
HLGINinaK7cGG08GVWHP6JCJk6zMgSAppxd2AVj/UAg8AorxXRXVj84yHm7P+Vpz1jnOM0jSca0I
MFkzAGBX0F/WkBRUra+Q4Hy57rYKO294Z0GO2ogzOfVDB0sycSJePUKkI/8FrcWtF+vazFxX9qvd
hIWzgfqlh61Kxf4ly3j44kTtuBHfa1+//v3V14cB4svBXMHsoJzeES8cv8TlGHy5PRF/h2gzamPM
+Jhpqbq8em6ldyQUCFUAVtgeoi1tEmE6glx8iDQcfpGK6nYm6tNp0D+meSKnadwsJq/sATazThKy
OCEuR89ShvwjKQb4htUe8LiqvkuICx214p/ICHJBHBYbsurHtDXXHHfE/LQHFWV/ezBXduI/yGYw
7WFxw8rnYSp1kgPT9ZmoLktmbPZ8B5UFvpWcWmnJBqjxMAZgPcz5c9EMP2ApNH9F3nDe1RX/Npl5
/nq7Pyv7mg1UazXNHDiKV+hPvWvluB9AaTpGE1NpT5EwGeEmcr7d1MoCsEFrAaXFkMexfOLekn8o
Mk32ZjH+LlfFr9strFztbOSaBCZIRM5UPRtKxHPkUucrb5bSP9SlYd/42Dbvut6nj07owlnydptr
vbr+/VXoGj4gTxZE8qnKR32UjhDnyqnoDlyVO5e1DWXjPVNh3RP+jAylCxwPNAxBRRNJTO4t3dhQ
Nu4gGZc7hXyuJBJaWQnKv84BaEOyZUsDdW09W3cA0gfSuBVFebjsoyOX4Rk5J2TYO5HtVc0+3Dcd
1hYwUJW5ys0w+1rGh9Zf9A+eBw9UbHomr0WMdRMYJhdaJ54qn12C7EcRO8MeMOTiuhd4KcBQvr8H
n2i4y64SWb/r8fpqfc2imzyXGcyM/68wSAMCVDp6HYuOt0dsZV5sfBvTPMKvZvKZg+WIVyrKshWL
SZ52ZRM/wDPN28rdrYycDXYLpi6GaR1OALH0aAVQcz590Ki2JUPgC//Zc4lD7oIeUpvmHDUibjmY
1XlSQCAPixnlu9KTl9tjthL0Nq+ureTk9VBXzhNJcZ9tG9Bhomb6rjqyRSJauRLY5LpJlMyrmKxO
MhTnUTcTroPhVkV77fdbl/1qisKZAyGbJ8Zr3hKpoCMzBhcVbJ72az/fivaCU5BnG2rwOg28f4Bk
GFPo6myBe9fWrBXlEtxiWA3F5Ul2+bfMhIcmh2cBFFJKOZ5uT/FaB6ww1x3nUIsMFaY4z7zvwzw6
bKf6UN5Z2rLxb+3Uhdkc+eWJjeybFzRQfxL5x9s/fmV8bOBbMU1x4EmvPBF32MMf7iRF8RLV0akh
0cb4/J1dBzbPNcpfbUwS53lDcM4+ycDsTIGydVGop4wKCfFJAK273knyoXsW/fwd+Nkt58iVpWsj
4shSK5jF02tgL03/wZXmXaNUeIlJ8Pv24K3MvC3fHwkFCIxoy9Ncmut7BapPqmw+3ffxa6OvR22G
JGhdxvj5uHBDNHFi8WlBH+77uhXXAGjCBEj8OzjZUjzNASqatets/Pa1obdimhcQJZnGCL8dfFKa
DkE5AETWkTSf2i2S2NrgW5HdRvCZ7GdcRhLdegxi73gheFhF942PFdSy9HKho+vXWX9F8UloZW2z
9VbGxwbARZXOp8gl2DL4VYETgJ4lbQr4SinTbqk3rkS2rcPvepB6rz1AVJKWlBczINUk6AcBcKUo
t7BCK3NgA99cnvVGOjn6UcllTnAjxNk5bgHH10bp2rNXEaBlB31q7HfogdImAdNegQKCAklPwGO5
Pc9rbVz//qqNqvSKBYQttMGYbE7guf2KxJTt4KXEDrebWBskK5BbqM8UJW/RhFxC+gguLDuD3LwF
Zl2bZyuSQWEYIekaO8eghr4YIWkUZp8aSc8KILrbPVgbJCuctWjKLjIleqAr4BOKmo/7DO56MJ6d
s919bVjhHOjYp70KakwEz8KfVR747XGqNDW7vmrgJ3ZfM1ZcE826OmQ5upIx7Hs6Hr5ErTe+oUDt
Jvc08YfqfulB1d+B0frBy+kJ0sBp19Y7L98Ca/11OQWxjZOGHP7kG0aCfTXR8W0RtM0T5EygPHH7
16993lpODTDpfRTi86TM9A+ZgUVBOxN/uv31vy5W/HhrJVWeA6qAdIM9G2A4z70A1medckTKUFpL
80jiv/e1ZK2nPl7GpeJd9R4PfZi30oeMAlVT1c2TG3jfb7fx12cKemMtJshpZ1f2VfU+krhcwuLL
G/X7UbOLh8uUd02f3dXOH8cFZ1yXVZu/H+h4IsU7V4NJjCk/er1+K7v+niJUEP9xYmAnjwfoFkF1
2pcP0Dl1E4fjZXe7E3/dRPB16xbY856XBPCvyxWp9WEpixE0tbJ6LgAW2khRraxdGwpdNVMHGmjU
X2SH2/LsEJ6WECi4cxaso8J0ILmIvobG51zEWLvudwPI3zCM5c5lwX6bR7Y2UtfuvTqT+t7tvabw
+ksMGU5IUYLviAsmP/uDJvecSZgMK8oDv4e7UVhOlzyG6fg4Rl46xmJLSG5tHqwoz9zWaGEMOkAn
lkDHQyUxrOhur6OVLcQ2Z2ngQsLdJSdwxZmhJZyfjBjfxaY75+W9v9+Ka1J1tAtAUb4A836a4zpL
ym1g598HJ7Kxzz1fpkx52XhREO1Nq0F26cw3T4e/r53oD0cWE+Gp6LX6kpMBbIN6rNMw6JaDP9Mt
bc61DliBXITMm1wz6EtwNd7+Hcq7tp8ovk7462VfB2BC13ig8dj7x2Ws3osp3LJtXvvRVvBOIpRT
LjOMi8f2cd0/i2ArLbb26evfX/1uwoIZiq4uPo3y5IBSCM/v2zOj2ApTPZeszeTUXaDv9uiP5lMB
36uERFvia2s/3QpUbJdRToeou8SorpfPXtyS4QI/erWVZP17sEaxdQq3be1XU193F6bYxan1FwNS
F6oFXwBu/nh7P1hb8Vaw8n7w3Ey67aWg5o3pUZxySnbu88373Mog2bBl3ZWirJBRvUwQ2IUMGl75
2pN3HVmRDVt2IalbmbnpLlrFY1Jq8w0Zzi1+/sro24YpKhNxIzqDj0MN+Oi4cXOaiR4eupgBZBKI
bn/XFNj45chhIzT2I7giqLYc04XW0NczsAv9GRQt0bvbrfz9thXZDim5DwW6JmiGS+PIN5PnPxbg
DVRte544efTJ1pt2rRkrnLmmovCUH1zGjsLfvflamu5BoQrqVR7fUT883O7Oyrq1kc0l0bnWRkwX
6MDseD8mbdXscrqlCbP2eSu0NQWPp0eG6oKrY5ngnkrSANVuFB/KYqMHa8vLCm4KWbcBlvTtRYXt
o8uqn9fbdcjGA9bYx/sGyQpuVsJeKBD5BOX7t8xVibi+D/ut5PBKZNvoZhNRsJWZni7/sn5byqFh
Hd4F6brawv/3WKCDX3t1jW3D8xwItBMdjB+1L/TGxrEyv7bnCXw8+6u7W3tpefOJN+XPqK+PuTfe
ecrbfidVhRpyrzNykV4GOlAZ5CjCb379r/VXDM61V6/OzLpUYyG7yL/wofxQosQ6gq3o02IvVXRy
kA8e/Opyewldy19/gBPRlBXPdJ5niBoQchHu/2FLQDpJRRd80wygwXh4lxX1pwbxfV9z1pFtQK9X
cC/2L3gXXOZy3Id++xT2+g10G9J/e+YNB12o4+3m1pawFeaA2cX9MmYKNwSF/uVh0bxbNFVb6YC1
ZWbFeI86GzDERF16Gf4yTfwLrrt1UkRy64xaa8CKcDik+G3dedinFpBGMohy9Hmd4jARye0RWtnP
bQh079FcKVe0l97rv7he8CCW6ojnFU9qpR9CSPzd144V7w4QWf7YYqQaYIbhdbKvkAgNS/pAafj/
aGZlwm3QM6+dLCSkVZeyw27eD65Kxbxs7Ygrs2GDnotsxDOwNg3iEnnpSWd1MkkoZi0erNJvj9Na
B65Nvwp9eM/6wWSMugjZ/Rjrvt/lY7Mlk71yJDEr2GcI442NrIcL7OdOBHt5bMx7FVRfyvquygA8
4qwAz8q59wxtmosTL/KBe1X36FZwjLxvdKx4zkqa9QAGQOd7oL+p7gsJOc5m3hL1XQsGK5wzULkB
NR/qSzPGp+uFeWjlgZUYpwhmx/60ZYq0Ng9WVDM4Gc8CisQXF2DtKSmLxfsml0Ew1EhF9EHD7fLD
XQNmg5u1h0djkDfLZZw7mnhzGaXdnN95i7JBzTMwT9lc1s2FOb5JC7a4sPGogqQriubH7Q6shJwN
bQaMWdO4FvXFgypq2k5gl2TIvQIgzLfgFCuzYQOc6VKNnU+7+tKZ5YUhrVuEdBfG9HB9Kd3XCyuq
8xm3Mxy01cXgPiia9gEAnqchpHeeQ9QKbBEuBuK7WXXxl6pIwxpWZzBYU3v4UNzFGw4iagU2Hx0F
ExiMkuLO277VALHz5qkIrnr3Vfnp9jitTYUV38XAXE0iVV9cArGxKeYK2Fae7SXojTsykGIrZ7zW
kBXpQDjD6KIKy0vmNp/8aDhlkK693kO6vtk6Wle2chvq3BKuWM1QXWSyN4nnR9UuGGBte9dQ2RDn
oKzMAihYccGG+yI4Enx0+XzNtCpB0ttNrMSeDXRmaom17oLi4qnC/4wMfpHG8ez8jCN4Xt3XxHUn
fnXc5ZED++iQ5Bca+o/Gm2SKW3XiRPjH7QZWJsEGMxsYXJqmWfLL5PoPdTx+F3JLFjIK/n2t/OX2
bAtn0rxjgGA5436S81KIneN7M30fxF3oDbsGkgqC7rqsKVSV1tSPO5Lw5uqOhRpCpUKSIDPgdiJp
2ybgeRJDJqFvUw4gaT7vpzZr+Jw0WsjsCI9EE3q7ZmAE1mC07DAXlZ6Z92OecZb8cn0qHP5Sc6Mc
WNkqPbEvTOmq/TY3hUE9b1ZLmf0kEtI1D21vJm6S3EdC68H1p6hA+Xikiqu0MJ2e3ITS2dv3DZEP
pmW0wg9tXV18JM5Qt13iOz4FpUEOwXQVYh5gjRIkoRfGGS5FsKpAkkmgQjm+7Qvu1H4COcI6esoi
Nvef/MGDw6D0Osh3O27xS1RLY6ZUjNyfQ3ipxCA3kEB2wjtDVELxl9ztnHaBvs6o6p8ykmZQOzmB
Cdu9cUpVeE46cd7wcg+JdlUsiYqHXr3NalcvXeKi+EvBG1ug3CASHcWt/D6Wpcqv1cdlno/MWYrw
i1kCM9J3sw8n6DKFF+wkvR2fqspFRoDPpffd7/uie6OmsnZUWiPXCAFkwRbDPtWjL4MR+ATOwvdL
FUTZVzwJqV/tm8qflznNy65BSa8dqCj1bvYF9GeSyu05KGeaZc6SJajrxQq4Jfht0SPhRcj7xBNX
rf9jK2MiSVJUvpf9GOMm96tkBBG1bHcDFypfHkwIoq2fBJ4x/mPeL85zHE2xSAjA8FkiQMzPLi0E
tINTPWSG/qMYU+InqfJFlwchvKgD0IiFYUxS30TN/FP4pc4/4udBMP4RMh61BxeaxczhCA+rwM3V
QxzloNoeGMRiQBtusroyMPsU2a8KnmTevHdNb4w4+HBJ9LokqinekIpJSAcnsVGm/DF6Ie2rdMzA
G/wVukFh+J5OqHG/MaXsy/LRpbBq+u44vPfEAdI9yvmWQUiC+olyo654bwSW+McSU969OLP262fN
AsjVHgJU/4LfQRN1Y5FG3BsrqFc51dztGZuI95LTiUu5r4E8ZBXWh++1/a4JZ2nehzBKzZFA8fp6
+QFX8kKjAg48eoSr31CyaTeyVmgPWRYo3OPWxuKclIkHXUYJava06GF5Gmo4aP7gJS8jAbg8q5en
a8F7+jYwYYKHFlrQgXOoOpYFX7BGC/hCOz2Nl3/y2J3D08hRdnd38CrNhw9ggPvRV2cY8zF47Dve
AzhXRaXrH4ZoVtkzCbJQvShVBe45NkM2vmFaOeMxwj6qH1W4wHv+gOe2aJ6iis3FxwGM0OwTgZoC
7WAwG7YpBTILFS4mILb2AD0bXYldCEkb+gkPw7L7EnbUySAsQHSdvYcZu9/9EA3w53ESYMU2pyaL
CZ6OcDZnfRLQzjMB8Fgqb9/C+hdnbCriYsmmlAGih3Ygz8Ir0MFLKn91fYUEEMA9ixre+62UXuKL
YJaHHkpazXeqSjI/okwmzLzzCSLzAcnNzPsKfEKXI+HVmWxHHSBdnT01dRe9JVHQOx9FGE3zg8A+
AqeXAGvC+14KmCrXCeEDZvYpCwGN4oDLQGAF5OhojMylpnXfvQekzBcinSvtDakcR3fwkymAtmqd
LnAkZ8dKQWHV/IRefFh7ewHyR+wmscqNehycAQ6UCfajJvxpwq4zH/slZ+xT44Yy3mH7EOAs1lq+
z2sixoPHA6d+Oy3x8OD3AA7TJK9mxauUs7py34XY2uY9thxePwaZhvIbKKpy5r8ajcBrd6rTmWG7
uVKi+Ca6RjovqmACwTj3OgYcZPAZYc7ODG1fvCXu4sGJu+BDk/0T4N/yiY7Yyn8pOBQ1D6DfLNVv
euWjfg5pNPF/TNtl07cSCoIe2euZS4OikIqcfTmEdTCnlCxT/9kpw0kfwOAxwZRCJxYWMhD8kQYw
pJBUtE3iWMHno4BlvHyDdF8OK5NI+1UOQt9cT//woi8UkkCV4uLIQWWDaLOYZxHBtrEXVf+9icZx
flG6BmcvEURA4i7JxsDJd16de+qh03EWZ0m+jIr9Im0bQG99AjtrehGTyasjmQWP32QRUP+f5RQ1
+Rs24tmQeuFg4jElTHX++1oZ0T3OGcv4Vw0w6fBFwjcUYEKP1cZLZAh0TXDAAZKxtzyGGX2ZAGWv
Cwi9A/pWvBBJvSXYsYnlVQwJBabBzoOkKqj2cVHDsDeJvdDpZeIPRc+LxIMWvWmOHPtXq06e5w15
9lFLKDLJZ7CBVVQ8hXqQ+fxY+KodRhzz7tJBfmApxawftJNFXn2IXay3NimyRemvfrwY543jaJBC
0mYsg+xnCzuMcRfLAbzKhPQweTtGrDSKpB7ziPcLoFnTMAyqM+JOUkT9117A8OfMpN/GqEGRvMfW
hHzpvHxqUVpQc7J4xex1+F99QXdBAKHqI/rcSfD+Ja7SD1UZIJhT5ZtAuIkKWBQ8dO3M+RccyEHx
WMAQNHgHwn1RHtweZhcF1Ow6p3uOOFhbVdK5OJKXBCS6ZTpOVPb0sAwsn7/FFU691M0z6J49dGrW
OkiE58x9vQsH4H3OMm/L+FKMrppA9lOUmSGRhauWKmFAks3gdwcy6FiCiTVNm2jfAS7oYcDDsmxw
DZpU/zQBe0lxe+ARjtEDJnAe3uY5ciQ/cgZxlSjx4cEbPPQOmJG7UFLgmvdZCMeiIw2zWv2YJtIG
at/VLlp1Cwe68AdeuMvXKCPjd+IBOJQn+exNY7ur/JARcmjxvwVL69DNgwtA3V5THXPHCHaED31b
PWWq5PkLHykODVQ1J4RGMgxFo55EkfGpS2GQydVuiXxk66J54CPKb44jml3tNnPzJVD+BGB6PHTu
yaU5e/BQx4zjpIZXx4hL56BqHNsj7ozVkmZTBiJ/OolxDPl5FGDp5YAdtYP3BgJehB1hqkrjHW6b
U+bvAOwdsre4okzBi4xxQ5W7eFIy+BmLrCvecZiA5HOSB5HRy751w89mIgV7j8MxX776C/FNmMZK
hFOw63kmchzV0TAv8M/uWd3ACcwL6u8hPE5NmDSB00ZDEvJxxpN/NMrrn+GyrR/GYup1cKh8F7tZ
WhIH2wmgCLoPp33GqSA1QBChy3+PXUzbD1UuRXAy5QLG95kIWFLNh7ovIX986EUonB98jKsZ5oeB
nDODzasV2bMzqrb+rWdFlE5aWfjNuCMU2o8kjQuniVDrZA6IuHrwvTHBSBsGsC0ZKvpc4yrW/wrH
Gldh+LFAcdc9LSOt8n+qJa91/aZe4B0w4aJXRcv0hM2U+3s4Sikd7AClaSZz/B9H59Vcp7IF4V9E
FTDEV2AHZcmSZR2/UJYDaUgTSL/+frovfjmnbGlvmOnV3as7DKrQZZ2w1MniZCaijja82dbGHx4x
CGnnmz/Ujfyxt5vX6Ww4Gi+KCrCxHZKbiEN2m+8pdKvrF2eWxx0VtAkos1Z8n98WeyT9fWVaNgoK
9nwm0d34VIeK/uLWhAdMtxQ1T9OnCjgmj6JdU49AyDQZYqtuFX90S64GvpnxKlufQnmwQGT85YRt
o56ii2wGa6cTOEZPC+OADVV3CWlolsu3ZI+Un55SYYMOA8kemOEWbRcwmw+VR23bGefYL4dsnTya
uoFFYZ0O4fKSDKYNDMcZvXGSlGoCcmzhiYYJBrrDBHuTH18IqCnao3Q11YxJGtKTdnTJWlXnzjaM
R5kZ1qOUWYiuEqS06AlV/zlCNWkeQtvv6Q9/r+f+3f8KrqPAuOvEupzqpVnmLjOrDOh2U3VMfs5N
AiYz801H3PTknTmQRTyxQeGYeXkhtIoOW8hDOegx4/dZmiAbRCi2NgudUCd3wAhvqflWQD3P8bDq
8MfhTRNfpxvP69+6rXy5M7dxiZ65FOsoZl+aV/W3NkD+X3VkqzoBujVK8DJ765TMObE4TfJ78pUU
L0l9gN2KhH208N2r1lY+t7bW8mmq3Up82Gnq+m+dtqXvntNuTZjImkOFSYdHGVUxyiQ5406dyWTF
npRZD8k6LkzZdJL86EHptSqGcklAzOEymj4zm7PoR4CyJ0kzkWPU02MJ3K3zaVuCZSz8rZ2r4RQQ
J8wUtTfcPn4hyXtKLvR3c9FmsnTjI83tQNv9x8LJcPwnZzPZHwtZzXtV6K0f3O9t3aVsWIqNd70h
FGatRvO6L7vt7qpYHsE/4dqgGbODt3+c86335qg+LTGZJXQXG7+cgmcheIrWrGMO2rtsjHzt8mGC
6Lopj5pq3P4EEVV49fWIN5/baUxD16VkV4ZDiQ5at2HrcVexKfB7NiXlQZ4pKweTN2dyEUjAVNa3
flWG2TF0FNsUqY3TDbwbBHtYnbrRaY7f69GsnOORms14R8RjU6rffqrqxkNNHIbdpQWi2fR8uzdd
EwyZgTSY08caVUvfTgFPGjtmNmq8N9cDtrr8qvFXORVHXdP/cYjn8aO8VMsuw1wRntMmWSlGlby1
XB3tlE81D8kX/bDq5DLQmNf8auuxCf9zVzX6z4cn/fVWYM9m3InTRZrHIRiU/2gVqxaGIDMVtw91
ve8u5Zrs2A7ZEMpwuqMEjy4lAnQaiGDKUIRof8+x5knMIvSH/amdrQTMWXaaKOcTjGt3LFIpKy+k
BgbHj25JKvp6e4aXgUCLtTX6hx8QwmizYK0SPCZyjiRZXqPrtc7PpHci+7NMZ2f0H7EGdqChQDQ0
I5Dx4M5Dk9EQKgDZi7t+t4314lc2ktp1oX3ymI4Xns6V870lSSGYsqRNPBvdTf6QusF5iPrecbJV
rdHf0uloTjsEHMueK/YjyV3woYCEPTuro4c0Z+LfNvDN5jFR5mnVT4kt+lom5k7GRs76NNjZ0oda
Kr9Zw3wf6zFp7/t+SYj2WubSVOOJFj4fdC9CisqXfIV7EfQVhS4vU+bxknl/IseJW5NPezw7l6gF
pn3v3MNiJ5ymgW2Sfa+a1z4JewGgwukOSl7XNRV/qopVqY+Gh6X5W1KPum9ZUs9aPbWa4+Y7Y+Rx
vJF2Xy5dXuvDi+96PzA6KZTjjdE3dz4YWrNa17WsAGG2YpSqxDjvP5KN9+AhMoPLa7XxZKlvZIrS
KZlv0xyZe1M5U3WJnbKHwdCtLZtrWKFsPsljdra9qN2ElzcXI15zL6Ncue8eTUAyjs5LkrX3+8Ez
vk9mt6cRENVYqpao4taPXoO6PsonPJtTWhebZGgaM+n6/D1g1shM84+xIhj2yL2dz1NcEqWiiavT
3Uh2qsZxGb+tzBOlujVmWyBpZRkrSYvsxnB0RHrdQ/ysVKdouIGuBKPG2DgiMNehE32G8JgBHpbh
cKY/Qfix+zGGBFEfZBoPoqyzIQ3qMsj7cgorAe0PunvVcT9Ik9NAMvafnjulbLa0Hh+SyjYn8IMw
/zpjlM2orOTp54eCkxtzqEWmjaxK9ey/8w6qLsii0jgk9c7xuM9RrsCuyBgbqcdPI3ihIRoER2Jc
ZYIKCbK8Z6Bm93vnHD9ux2Hu2qc6Cjy24hd4gYwvzgZgw1Kl8zlhfPCek5B0f0idxA71RxN15Zg8
uWm5R+Y0OVOzORfl9Wmz3xLmW7f+yajQhP3Zb2p6ii6BFXYn9D4mZnokQrNcouGm9wh4yfnf6+9A
aS6nnJrrek5O6za2wrvEfuCFLTNYH2H96RNLumuxbdZb5ryuvMkQiypWa94G3nJ3eAf5JylXVQh3
Ot+0k090z9Vhi2tTr4Yqt2ezwRs8Rbw39ZgLwqpaRjbtLvWvUZlyi74F6UgBX97ETUK90lfNLjJK
TRGfXnBGnlaxd5JVhRFnLd6VNtoz0kyN7rNhnCcEtaDVzn/Iof45ifTr6rtbmbeik+IP2+Cr1Vmj
avBjFk9sAQ03S62CueOUN6N8JhEoan7NwyKn24iHqJzzkn4MXjQimGej+L2G9ujOo8cu4n+rAtPw
z7PRvC/0Klee87ouVb1E6N1GyynDV9GKM3ffUE5X6zrrUr6xT7iNb+wPmu438iKpVzDtszH/OtP5
/CCSINi3WYauvotDbr70hGCFOfHUj52/PfrcvLxdaWpMYGEDh07up1K4m6jOYyQIQszT0XrVL7k6
RJtmwXhEjbrhB+YUzWFLd/+2DUj5P4VBO/iv655iBck3HUJ0idKvefnYWYs/XXJ0U5uxmjUE34G1
K/kto9BCnZNwWCKEs/kYL1PnHOI4CXIiw53uaq9idPIN2AVGJJ6fjGyCkMPQi4PqTD4HSlvOlxPI
jzByt/SbC7/YwIFycH6bHdPvJouZCOqHwNlF9D4NZVr9mTvWFzDFSLsuZKc5856+pLBwyw8e1mF/
BUGL5GFz9DHeb7bdfnULF3mZze1ypKfdWp5FgFmbug8w1Ma9ViLel18SwiB+9VlLLou07dKpYO19
buei3OuANHnmk6XKt/3ryUAOa5LtRxUy4RBNJaetfBy33advOOhjl7EtgXZhH2uMdvXPqiaCMU6b
JvoFZ0C8kc8hYvc8dTmv1tvSj9sGeXBpTXLLze+99oOp4oKCYdJtZwUGzo6ala8TJHXjnNnTcOPc
GRgm76lm3uZbnll7FjABfCzVVyZiHezRllWG2u27ipGDvOeJPzM4hnHP+YX7JW+HRbenNHWOj7Ic
up9EJPBFdXYOnLtuFmnERe872s3kJJIuk6nSZMJHi6QEU8VPK7PjnQjIVGADilkiKO1wW/VBHGR+
qMxP6oOS7+XR+z+YzaPfoQuvX6Qw/1cl2QjwrXC4qkZvuERyKimf5ag3FwK2Y5dPtK7fIfD31x7C
as/LWfk/KSEkwye09p4AhEQjOm9Bl8GICZUjJtmzBxA5Q8RPj0c5deK0tuH6tz3CIH2VgO3omyhB
gTf0I3rtyV9HvZyGamp1MYXl9MsQvH2Til2AfcuOWMG1OtIw4xIfPpXrhOY3Vv0vzZO60eVcus2E
4MHLAgWRrvN4GQ4nVZdjr73jNjFOLYpqH0Vw9Y3H85basnZvee0scDYUrV+UZh4+ZLi71WU8OjIv
hmiEQFEpGTX+Xu2/1ebutyKgszw7Filmuj3s/JR65FB/bbiE72Ojo8/BMWxRuQQPtHnFHRKfbBc0
H6F0kzHb44oNdePNSf84uzZ1CqGpWu7gapZ8C8JOPKRqCl/dudqPzJWdHK5gFPFQqsr/RIPgyKuX
npgEzQucQYv7sFuhc4TxFW1hGK4KZm4+8SJGXpHuR/hokbeix3BhazAPexluub+p4XUa9pZ6VOO3
QybwpN46rWnTjMBodwV2bON3u/V8nZvsegqImq0Nb+KKPeVcTu5AAyExkDObsrZyTjGUMXzpaNXT
Ss7rlNeKmBrmkD0oFM2kskhIQPzhTbE5iqP3EPsMw0yXkz811/eRl27iYgTA+5KGnd7gZeLDKQIC
1LYgYyCucQ26xzZ62bLX4V2zebbPvMT1XoG33GcTnxcIs24O/xp8sR2ngRH+UYcQ38WMM0/kB6k/
NtvcpT2umzMOYV76K989hgC8uFUY61+d2eFUqmbx5RllMdQ3i/X3f2KRaXu7tK7SV1XBE2dD3Lbb
Q+V8fVSwFv+n9obgSt5E2eVxvMRPIgjbb91W9fbs9y1PbUydUMSJF1GwtYBMg0yuwcLOxrA7W8Eh
wP+Tjp0c/+p4r9+SINJzUfmrEuc5Ilo7T0XThOd2Dbc9n520Cm4TSNj7QPOgXGsQzvyiAxU+Smrg
ovN6xOlLb1WNLBL1wPu0sf95Lb72PJzX5m76KnO7yJWb//bYbPR1iYdUABtu7DQPXN8OeXlAoWfI
TLH3mAz7ARFsmA64oVk7eV+R2Fymh3EN4dzkPMNdTEf7EvQsPWdqbP3HOlyqm30TuyrmtKtVlgaO
9xP+VtXXKEq0dwq6eWvgRbnlMhIExJu3lOKtmupxuV9rE2xUq3hqvniIrW/4nIenJKpD+GWx8mpT
J2rak2EK5B+fyfm4TNLKYqiO6HgqpeT3BjPpN3/dZJ2pKSm9H7ZPvb81mUqfWxORswCVUfvtk0ka
VZ5gPBo3b8D5Xh6wvRZQvOWr9c7rBtPcwmSu5X9WESSWHRPA/00Hovsn7RJPxRAfIRKFqwKuJhOF
E0Fgi65xRrW+5JVfDzd4C4M6osYDate8r068cmlOWOK623aKd9T8oJ68HEOeqQtjqlpmX4yxLPgt
3f3vFJXzcQcU8ednauDI/muVdsJ8Fa0iJc5W/a9y43C+QJYoj7ISpPBs6tS+30ebiE3ec2fHBKdO
0EVpNZfl6w7a26+pgDXLlKjRZfolCB97wXnOAP518HM7hv1V9sFmaeLt9qkovw6vk2ar/ed0JN1/
DShP/ekmYluuZPS6T8c282P541Ye2TEn4skzS2czHwPDfRCAMX3NcuMZCNp+bGNtn8ZgWz5YFx2Y
oVNnBJpT8BxcosSt//a6i21u1WLajGAlrAkVDuVcERh4C8/u0I2imS7oxxH6Ngi3ZjgbOqr+GM8P
2Ccnp+UYLrPywg0gWC7erekr+UfiXHrxQEVB5s6p5511Qk79nY/96KZiGh9+j7NQfBxT6N+xg6a/
7Roa8xyNRxoRZ9ek7mdgF199BNQByDNuuwSQMkvxQCqcqc8DF5BT0NQ6yxPSGtcgOik3N6ANa44/
R9vviLJYXYwc+cxJRjn9n25Yk/5P3zdCn7p+2HOvTMOXTve9oLW7H4dvq9ep6NKta9Q+lOgPy8Wp
xFRfN6vK6DpHTK65fyCQ5pLtvyfXVd189WuMBhR98Mk97C2tq9de2CO4UaXmr1To2W2B6ua798JZ
2pinpXK6k7ax7JHO/e64LztgC+KA0zX0woaQ/RfwSNTklR9S3eJQvfqM4aD77TG/Jbf7VmqRNyOW
FVD/Xm8P5L9AouJuiFBBSi9NnzQwXL4tfdKwVhCnddtTN7wfNlV54IfxcbHY5eZPH7PEdIFH9o6f
49by8Og9RWOZVKLvG+4hItCUKn/SaT49uTAN6i45LNfFMipvPnmCQYt5ck5ZuWkbJGqTe1Vd7hto
bR46zuWkHMZ/pvFHk17sKq36SJK609PHbgPS/J62kN2B9d5I151aLNcpw5D4q+qkBNqgDJD1JGn8
2tfTGo99TGoOu9TI4HgInWZ7Wkc5eI9N6LEaaWc8Qn+kRed6YNDuAPRJArEd7aiLZEMwxExZ6PZO
/YRvxEnZgIE9y9tuYFBPQNVxAaKRfmG2L687U2/1Pvml2opV0uCeR2kZcKVXXg0R7HtiuItEvVSZ
W3dOUPhzotU1PVT6zHr/EV/K5dCPPs98jaVg2mEuK5diXos2AsFo28Fm6PzNDs3CmJrTHEvFuifj
bnweMLobovzS8Z1xf3uKD2/+w10QfLgpYccv/RQxn0tjJmy5wy6mp4UkPsRizwsNzwvhhtnYdrVz
Ur2JQfTUQr93IFmiEyiRiKgGGxKHek4hA17tyq+Kija12/ELUd/VhyH+SMbh9AriKstT76u4Rz1L
DFdpUkavITaWZz06UpzkGMc+JQ5Tk864WcQUcf/qdrhv58XbOM1q7T7Zwe/6V3004w1hx7J/6nWs
mtt0LmE+1rAv1yv+TW/INYsGi8hHHrLlhCPE1xmJvkGbgW38o5jar7ei76HECyCqBFrFkWhPbRRV
8sE0SQx3tbhchVPVkKiqK+GP2Rej1N1MrOQ7mCVE3Z4CQwxuoQICpE7V0HrDNRILwOdoW/UKf5n8
21uZ3neLK6km2RrXfW67OPoRzd3UvePmKP+2RCs9UG7vDZAUle8+OB7plDqb+EUgAEpfvx2oDQmG
pl0c90OvOFbjcpv0pSfXwMIwNGvyIScVHD+HuKRpMecxr4Y4X31dHSdfmeqppxa2GU9r4/TDE6nf
bVVgRnLiG981Vv5lklzSp90VBlCxGs44XCABpUzwA/Ld4KVxzgNBnWQg703oZ1T5pu+D26fTA/HM
289aOctx1k5Ubd+n3Vu7zy7tpQs5PccOfjAC3RJP527vJ+9f+/8klSW+5/2K1nZ4Av2t5gJjRYud
H23sDxf9Uc7LlFdp0BxP2xK5EWFC1iJuooOv4rqSgjXeMNJQDXEEcd2cNTqvf1O6YhWXjb4cFqlR
Y+rLLBPAn7/qCKfNmDQtBMPguadgdVVVSKjs77byqvimodarKsg3Wz6ieYl/cyL5AFyVOOakFT9c
7jqTwZcy9hQXhcNJM6+WJ6aQKb1xNkouL/W0Cj3mi01azG811MX8qKfYHgWZ68reJzPZO02mQGHN
/WCruT1NyqnUKaQczTyv0NbVr57B0XlyyuaLNRyhoV7nbd7uHH+dHpt02H6x5eUm+biuGK0XHRgD
LX0s4nYX5WFupLRH/MBtxX+NbMyDdIAIH4Jt7586LDTlyfalenGDLr31t6RPCtG6nsiDoWz35wBv
3/eDT6XJ16mqi0lo+GMHnPcpAM1X78DF/6vhqRyvGxO1PJEArn71yRq8rWRH3OOnTf+lXmXeyFyN
XqY0SV972Q9OdgTK/YhasC/MbXf8YbpDXWCqq59XOUXPAaP4v1K2QwUH3k/ve9Okyd+WqVtc5iGM
vRxZkUEcurn6sw47NKSdiPSYBpT/LxJ9eMRpdPzBXgtoo9xjLcbOZcJYamobEiDFuZpxL1ynTR0I
FpuORpxHWOPG+YnKZ70IaOA0jq9JQ0yFh0iLCaS288jBciBcuSAvJq5ddmfCh/S7SYL9R5Xyvn0Z
eavCyAWJYGqNvtB31XYkls/rWqTB1r0k+1y+cKQ6d0tUtr8x8FQ3gdlgWc1KMinGYFS9nTrxm8kF
lRXS1a24NaNWy21lY9tet6Mzv6KGSho7jet3COvgZDwxBvDM1ro/bMOBWbNB/dssgfLO5P4ztXSH
AFwDE8Pj6gZicHMPEjEtAheLyn2Fjx4dBPedyNFZgnfGrS8yOKAU8FSmoopynrhkfA7qbToJAgaR
guFEHsOmUcupAvwRYRTLMTwrMdj2tl9Mc19rQjXPlSPp1ISBheGv1bEXx+RX+6mLmq5CvI+O8Apn
Nb5PABTY7dX2LumS3XpcPDuo+2n9woBwjrtEr2NcIkmEJdZERi6OEEIOw5Mp4/pZp0u15PxgtZu5
LtbnYFqrPx1wyrmArOV8P0aDvxZ7sElROJjRXtGy2yd/Sob6ERGZakDVzKI844gi7HSLJztebQcQ
rA6vhNifwTJJauo3FfPg+WW6P/brVwoidHp89ScXv3jV1uJFhstyS8qw9+Zrz19PtXbQEtwJR2nb
a9XnQgQ1rhlt5X3ak1aWWV1V7RX2s3Jvgjha+1xSgPedkzFGhz9acCik1AB5vLW/+Jphs2OXvFJ3
swCNaYx56AZnoC77i78sxLxua45MkHp53wzhg3H9OGMRfrvylcJ+0V3y1K5QCItT4X2koBpmvD/w
rHwJpfHKkMsISeCCALcjXl8svhDurRnHZFEdYu3e/E3KP0Os6hdWsAmNGSC+83lL+X3HjtiyrXdU
Yciy/86wMKi8bA4kUadru3+gY53cGFlXCruXj9km7eO/jZsk8kpRrT7xCpeMH8Rl6qLsaSQ7pdLT
U+ZzY4L/fbI7vR7lrXBlX93oMuBgdRNOoduuXEVyC1kYPmi/7347UTprFCmXEwa20zFZ2TXHQ1/H
i852HdVLAY3ItyPUkd6zGiAufbrtp7Bugcn1WkV1FqR6euzwgn1H37A/rFAMDkPofNvK2H3b16i7
beohfQ88eCYAdrCf4rJUa77uSnxrug6oOA0eOsa4R8mj7Tv/sy9l7P/s2nJ3qnPfel16rSqxOC+2
akoGv45gb6Z22NZzqFecj1GPZTXfuXOXC+QLI5cWE/0qEYLyXHCEefa+cnrsNGGTqF8Y4WAFmWpF
Po8zWl5jMUndLUMao9AO8fhzLYW4CZEHa+7Hnq/fH3kDNKYSUaz4LO76Npxw1PRhcw/5Pv22X8nv
pTPE/x0tcgvM61T3590LkbGiRJYJzcsQRReaE7oPohHDJO/cqfuu4BTqLAkQojNNmVDwChEd3k1h
3MR54PCeZGjy/BJYbe1xbsjIMDduxdDI5BeL4x+H29R+28PBjYqgTNr1HoGpV5fFwzuoIiIqL4nE
gnZT7kovD9qpK3FN6XCw54Ccob9iqJCZ5838TDq9/6jnjXUbnnW/PAfp0v0bGrtGmaMa+6p3f4zP
9dJiA921U73ILp6XK0Od9gsiDay4Wi1XDVMr7VhMkGEWmzl1qaSGbek5gZU89Yay3yy2nBQlZPFn
ymfUFXI/VsIPerxSnmz7x2TR/astg/hDLCTP4lSLd5mX0FzqbCc8fmeKWdIhh2gS/5IFLhyeIdp/
p3tlfzTuhs9ZVv6MbWpgKJiqcrnty3YZzpPR3kb7hvzyDDXhcFBqT8A1tuQ5vlbsVb8EqxNpcKsP
uTxZd+WT9OzdkqTDDyV0nI6Z2F2z/K55MfZzPDpRfP2yRtyRyoEdvOQHd4jX3FAkq14X8VcSNGbW
7taKMn3l5vRfyjH276aROiqhsbEGASr8OmBVtcHXD43Y7Jo8WBg5mmbzzw6BuXj65pZmy7Tl2nSa
+oLaEQPNt7oNiMvFoRDNc7g+l+kxfBrTQd85qQ0WZJfA/BR424LLRA0M85Dso9PixOEpOY5/R7h6
qJzUDsY3X8yWLFiadm4Yj/HvW7VyOSLf+Y/Y9aOfqedM8VkhCLwuzub/5BkInkJ3rt+1H5YLtgIN
JwmixTHEKWx+aM9VH75x96GQiP2FiSVMjNBp+LyjqJ6W1MN9o1wWZfJI19KBEOy8n2PdKvs4lUyN
0Db0u+epf6ynZOKfhtyNxGd3TPvrEXO0cpzyTe6ht3w4eyAvcOcbyqW/39O+Mt21Yfg1HvTB+Gvc
TP23I+PhpzLwjZkXIXRnezMqm8vZ8UjbRIE91xhwvrN0YNXZd/E/Xo12gv+COO3IwsO+YoCIBRju
2M9Q3c1Q9HPrUajZ2dDjc9tDrry+Mp/+FiwdV85eqtz6/fHCgKTuNETwXbh/HfksxhYLmik2r2Qs
Kmngwpd51t+63WvucPKoJHf0LMcTa9rAwShls2Lx0TmHcCIsFNtYna+WzOF50tWJT7lhRUEZxRM6
jsE/V+CILJhtUthpL8RzOvhCnXzL3mSGdTf8CLc6+ruS4vGm/c3+p9TRPH5ZONasF8N8XqHMNqRI
Hyu1Z6i8LPf0eZTxlJfewdE1d+G1nzAzbFKV4AoL5MOrKm7DNtXvHMyHINk3Li8VpMQNAv6Kzotb
as+karz3VWBUKUrHtlxV8U6KRMJZ+1djGTOZNjNerWVy4dAHdiv4aKKA/YmgHsbPYHEj+xCbUj6y
wlJyzjuR+ktcSDN8YkPRKjuicmvzkn/tYS91eXJk65xtl3jFnERktdf9mF7WOoJlaEYdvKVND6lZ
skigMo0p5qS8fkSbATaUednxt2/7TBrRtHeghklM9n4hvHDIwqNWS+71ZD/nHbcdMnvcmDcI3vZX
5OGPR9aCmzepO9zaaYZK4Px77BKSap3h4Og31Q4h2KIZnSYpzffG78a7uhnK5xRLxJuD6Y0Hz536
s8W7+OQMEonGMe11nXxNdkUUfc7pF11dRhsuJOy1943wOe72ujPXJOlsSqj2FuOm6frwyiu7irvK
Ku+vOzBrZIpzZzjVwoeQNHSxUNap4Em9qKN/a1+TG8Cr7k8Rr53OqERd/gTOgQcimolSTxxl/1vn
yvPz3XKDeozX3D+LPLljEhAmbLZrOFqQ+hhWnZfjK/ZPFNVPv8PYOH9TLixBvVrbJfkAzbfidS5R
6ty5A60t3YyjJfas/t7KoAlPzupLyuIjp/qLlFL9CxrpfqtZQukfmUp4pTC0cyrUEQMpCZbrJ/ep
d1nEHHxwvwftzcxv9h0rYPsxl3v3Qo765Fy03KJPmTDHUorrQmmmffJ7+1pPOG+hbT/NusuTReh6
8Ea3qc+Ns8FzbwcBR0UVbuKmWTl3spRjKT/2dbwq67tPrBRYlcf9Nl/Z2Tkkq7Fj5RYyAUPfaJIi
b8dNJncuHpbvNa7rb3buG8Vq5VbXaN3S/VjYZ8kmsWLEX3t7J9x9/I5vRv5Xd+HyLPUE3ciC1RW/
xlftEvoMhk07sp3VkS2jrEnvS08k5WVEuZ6zYOtdbFOJy2daYw7tGXe6csixCWuf990g2wQD4zJR
xIFX1F2dFptd4Q3KZeTZWzlGTWLbB6Q957NRqyZSszb+Awd7UsyhmG907xxevm6m+zf6dfXHsLRy
8iPgOPMYjPHKTQHFEOtrinvxDFHr3EJL4XVBH3fYdYK0/k8dFbxgX7lBejrSVGNG3kuY79FPo+TG
97GOZitM5xsw22hMISnmiqNsk+S26kBLyGfWFlVkjj9bhcEDXX0MckqBox+LFzEN88GtD9Kt4ye3
HDDBIYZAswjQQ5eFNh7bizPjM7wzMRIpNnnUQt+hFzRrQ2OIYhBh9DL3/SwKglfLB9fge7/+j6Mz
W5IT16LoFxHBKMRrzllD1lx21Qtht20QkxBi/vq7uE8dHW27y5kgnbPP2vtUocHjgqG7a+ZTr3ln
sWNGU3RnRr2+rEHgvwToICdinKP8uDQGAnWhTJv3iNYF6mkQuA80GFn305g+YPEOi0+9H5aCMuUn
jJm+OKwrLU5J4vfv1Kzzg1zoyPHtoVoFtFfVScWBg1LS8PmG6zh9RCjSgDeBtv2+Sh3vd7gk7JPM
hfNl9NgHfOqKB3Nw6TqYvXhV9sE9lXwqteQ4ePxeO3G+j8piA484d4P+EZ4K7RGGfVDHsbVSHmOL
ieAdbDm3z+vE2HwmQWmGhFFmaqn+4lK13d7Uhq8tHqfx2c/T+i1HdnyJa1cf6jrRr5Vx/X3nrJm+
0PeP5NjL6LdbtqN3H8Vhn3/MoXA/kMdjcaxXQ089OEnkX0np9mZ0kpjoeGqALM29u1D1vbhyLI/Y
GaeW5eku3hjPm9dduej4FVtgFTxFK5dPfeymcj54kFVsl83N8CLwwx3IdCme5m5uHz0m+886BYrm
csulPiKBBd0L/EJMTCfh8mny4GHBSI8ksmqveKLMpYIqWMqRnpIUYXPfILclO83nX+0tbJZ3SIfK
H851Ga4Kv+YwlWdnpBG8DEwmfOaqBXSF0Z7N9g4VXbFfs7XuT0Bm+uA6pkmOwi+MyxvvuVcViuaF
Hx+FuV/Bt3d54/IDpD4rIWIbyp/R6tFAa1sx/h+7OJecyW76nWiHFrOe15ttHHvn9Mn0u+gUhE8X
pQt5QrAYigANfgmgsR+rF9kG3Obu3A5PgYmXASGEALZzm1S8E14cYNMGLxB/s9xlQhHpvLsXo/w/
S9KPyT5qBv5wGIkxOXQB4QG7zuVJPibF4hiQkDKVjOb8BviQZrvdBdWiYPRAKz6WkiVtG0Exaoa/
fHr3wmvwWmnS6ylSzZPnjA7To+0tbih23UvosGz86IhgONoWj8apzAKcrjFXYXqX5+50AlhguuZI
/8VOfvCkGCqe1FLyqHheu97Aybp7Ttjs2pRMTQ6Vdnvk/w44du+2TnUa2QB+RjLyTwty+U1IVOZg
4MipYqjNJ5MHk8NYbGTs/FYN/MF3dpbVOy5wAmLWtYjyS87X8x7pWN6siZiq1aA8D3OU6Pd4Kuxt
aIcCeC4N+TaCho/BqZgZ7xh59ocUjIv6j3sNayvW1ItwpWA9ANX1g2Iy+EMjBz1LmFgYTQrCq2Wl
yxYri56LqSn/ERPt++hlkf8VFF72mfTQNtS/fNl5FeVfM0/8A5LC/D3yBHgHfxx7cFHGX9hReNLZ
NayU/1tG+XLndwmaH3gd1K4Z8NEdkeu8T5tKfPtliAssHOT9VKXqTVV8SslqmOkMfqvKI/N0BrXt
YJd8z/w++pdbXcOtjkXy0GaZcyYYY/4BnUFpNvrya3HpuHa5bpnq8Dx4vx0CbGdO5LH/tn2b3E15
IJ7iQdUXnc3pEzJz8gAjFj3XQ1JTsoQT877F7ZwT3kn11neyfuqcNj2Xqiv/9YR1x5AhqjvGBaJ7
jUmygRdwYYkwmiIBRdH8n/Q7nqWyyQFhpp4YWGYk5FUypTlhGC7LrzD0e/tq3R7pCLdQdfEEkZNK
gOHubC6D4RD2dQR1UFaZPGr8OX8jZu3gnLrDmILrgPe8XJ9r8NtbRTe8p2Xl1daBz6pnlUTV31wx
IxVdV11j6TYYvBTskGWvkXHB4i4tCa9ffl9to5tgK74m5vg0BTnpr/CR2b2bWfvLUVLjk4Juf4qq
eTg7JeaGgzcuZfErxFJ4LTO2IqK0UKRyGQED7qMAm8CpQub6HOsZj7gshb8LlMfyiC4pRXKHWrB6
r54kjJmTpqW+REyiZ/T1Sm51HVbFuMsqNv0crTt4CaMvE1RfRRFMTLKFiMFNxJLoU6nZgXzSS6zs
ntjR8hcMKpslJTnb9iBkPvxwGIjGt02Q4XBOjIwPdPN9cIz7cZZsjQV08cbZMu3jFkz+mcnp5ovI
BTK6wHG2K5wO7/GK1zm+JE6uMLvibq5uto4o/EMhyXNauw0BzeJBjlcC1wv30jOdviuxU7xoYaKR
KXi3cjh7Uv4pMF5izGMmwL5aU2TpZaA1RhtPBfh2VLhgQw3+3Ufw9fCPU2aJuq1xnSZHb4gCLqkE
3nYH621ohAxJ+I8qcqMa14uYfscTA4tDbasM1wBURHcat6IA9nLiMyalARFrpMQLdrgWvEO81rI4
AQdPf7kZx/GBCYD3GS8RHVQBCeLQQqYFey5t8j7LxqUjpUHBZrCEn6JJKiZXU1m256ZxhzdjwwnT
/lLSWYRjmx5lWczMUss5rBE5EhcYNZBO+lbnhP5MK0t9YNciRHEo7XG/xLl9pzzM5zPUa3DOlhan
2oJE8cTpw/4AVsen7NDTLo/blM3IahmQfM5wpijIELZF190Xhc5ZdZcNmJZkUhX3DI6Z6DQQ0PGO
LbriMq5mEzu9rW0xEA177U6B2QerEX8drO7yKV+StTqYOe6fFuDjm2iNv5yNRdAcDaQ+Z+Oc1ke/
xUW3H6YONj0jkRbKiT/6EWmQ3nD1CS+vifdzsKcpVvP5Yyd43s2S7RVVkXdEdgvdPcBH83dqUZ5b
6vhvVp+Yy5SE/T8px5bjBXj3l8ESJV583dZ/63RYvrAA1O05XALNkjJTtcMNFzDupbyKD4kf28ep
n/BG5im9t7MUYZztM7ybHDABr8KJg25GaULUvFKi6vB3w6a9P7hOmPFxSSd80GXX3gbJYk2CjVmo
O3PdcNwiS4R7i30++gmlEwXioIUyukLu6PMW1+RiSJZsgmo2X73ObY9vJPDCc4YNSX1iWWDMru40
Z0rjPQKVVV32AG2BFMh3MMxbtH8d1HvZroAJsCfpRRO3+RonRpiNYunIRICrGLBUxukQ/Bv9sfww
xkets+uq79PVuFRGBPrH3H1571y93I8llrm+/CYcj6nVkJQFVl0vGhrK6pLJ/FKI9Mfc1FZGB7+S
/impw+VRdGPlfgL8ivBP2oS+TQ8ApNP87hTlFP0lE2bkAqIjHAdOrtgJYkpP7N67esFICe1SCnMa
aAncOzhCpU5oihkzwBlf656OUf+jo42np6ZPPHPQeWrv3MjnXk2lH7xWC3kHOwwfhseEHMRzUaGq
Sr8sfvL0o4D7k7984XzdXmlPck9aVZk/GxH9WhO1ycYWBtUwxXUIKO6R9Qn80SXkoibNwKZLaSft
XbpwmeOD50Dj7rGbwZzpmjM8pHtbxJFLbmz8vXHDIjp6DCCrl2ajucu9U0D93i+E3P6CA6/0oYSV
ljecmLI6aPyPrOiqyyF/TQCbDWduigycyxCyrqmA2I74bJrwgJ+W/1cCu/LAldE+JuPi1yetcCfu
um7kC0psmX1ORLPgRlJ80y1a+cM0UQoxg8U+dKkLx1PYehNZvCd94Zlbie4L4sK/3GLWyTyEwkFU
CbK81EgnFMt7EJcRx/dgxX/TUFEKjA0EiFGyTphtFwJpARjgjv//SiOSSNhVVlDpuxhf5nKI69L+
jWYt5amNOmvOOfcsw0Q4E3uvC162zcZdwjYgl9I4mqIvj2ON2/O9d1pWAgV9BP+0W+tGhNslOnlz
dnSC3ra/qTcRU3fstMP/xiUfIDdqLyvtW4GhyD6gF6H5LrEUxYOBqxlxmQR2fIOeXcVhjOntDhXI
RrfnfprH52xtE/oEJoHt5wB28ep5uhLHwZJLcB6idnyKQj/VxyrtW7/aC4ZC3b3nxhA2jN4Uvb4H
J3o0mD0Z+rY2eDZ9vFwhtlvoVpZi3/m6gqPoltacXbl6HxzEXf3lGlabEhyP1HWNQzinKxEQdUHV
Ey/x/UKv3vL+lln3nQDiXHou2PTSDCxgxI/JKpEbJ4MFobOsfSteFiekkTLBeI2F7vVDzt634S8C
XSi+ddTpHNmi0r8bxunisFo7FC8N/kxGPVqs2bmKtKtvOTktiH1Ew4n5i7d6iMM94b5YNXqpdf83
J4li+l2pHkp25zdGNT/zBoX9GQ1zcU+5T/w3rHLUOlRqYSfPzLJixiZhPFmcV643yuoV33y1eodI
YIm+YvOfk5eiVB77PaeQiUfIdd7c+Qyj4l90Q3PYo8FqYCUuj3LIonOOdSwkygLrlMvUKyV0bNkr
g/pxMzwA4YU1HkH2TUKC1/0LkXqilEkWx+rWvRRxcHHxp7S/JW+JvS90XYfMhRjKfJFj5aPO+9KS
39OwFLSud1U4TXZbaD1Uz+S9dP4VZTGqb/0yR5LoCgcWVwHMfOkcBJqE9Wgtr2kiGZUzJUv+VVjx
xMMEWRXD6Jl+Cr5bZnNbDzmuYUh0ujHJac6MSO9GNk8v9w6DkvzB6Xub/13hA/yFb5sS/ivDPF0D
HwDP1R89QWXFZ9wFvvxRWGuDlAgDjsdPP2sEAftl6a89o07LpsbpOmUchPZSBGroCrS9UkbO0Uyi
8tJXlReTh8POq5r2kbQZfB7bs9NP54zQ3Twu2LjpTvmRhPkiuyyGsCx5mFv8yjtJdwW13WlyHUqv
Xsks6PKw5b6rI+m6ePjnJfnsRj//WtYsLu6TnjJ+N0bUzO25Gg1P+IjoY69FY2eHLJJmTj82Nss7
EvmQZ69h4TFfOKRd2KA+uG7Yx3d+PGDn3nVgAP1HB6LUX5jIo5qnk3bCH+40gGBkiwcf3/V+Uh9n
RpT9G8R13Ly0puuDe4ixiNY0rUlJyR1fqhc+k/UZC1uojinmxeVUMMt7jZY4UntVl1gsjZDBa+l0
lpLYqxjTMftPskuLpDud0iguUZpJ3rnUs9MDpXQTlHMZtH39I574wSkGG9dLrkw1svxMgNKUwsIj
jN1EhSp16wJSnx59Wy7VxYU/Wp8mlWvdHbwo1tlRVcE8XZRQKX/1cU7G9hnqrWh5zL1tej0uK/FH
IYoq/wKlbEMOa6eLlvLcxCH+eeILagZEaCuMIzmvI0+d2ZllreQSFDTER9uAJvGPXguyhoAh/La/
TEOblI9R0k4CyKnuung/WqHWh7FJ59VBU3aZpaZi06YYTQOfxkuAztawauqcsf72b7viG8VBPKbx
Y9fWzIkaUjJAiISBeFoSj7IZA/8bjpEu3vmOBtRnKjc/T822gk5bZ32MDTz6zsZEbZxS9l0+uYw7
12OC4YR6qQuemq4Mlqtbx3jK58FXzLYCMp52npO4v/wm7aAJVNDI3YLWVhxVbXBtCoHMrKM++yh4
6YimFN2rQ8rZL49ai1OncIFo46E0x6YbuR6Xiot239mFEVth+vwcaD/0jmQJoN4RdqDKWzqQrXPy
dEgb5/V5dgrjqnhjxAMXHSXs08HKNlY/iqUZQF8mZJNtIx2dEbvFGNlxF/r/0ZUPDzaNiUFYZg8x
N67a5JNAVs6XJJ8hR9d1Dt3dkGftq4kSqMNk3hQ3UU+IYkZ0JDUFuFeOKsdlQUopxBVOeux/xcj8
fUtWW/dV2Tm/jFMBZk2hdn7JeR3UncdEZSX4XGHdwHZGjvvouCx7rEhzWLameUoaFyf8whAkTNQG
GTAxIRyLoK4PEqbw9zZu4Y2XzGndS4X2REyPmu8Xy/7RXeaCa74yEtJXUWV0iFQMWNSSKAq9Xcpk
/4NZeH3TUArlsRymtkNBb6vrGnc+v5uAzANsVnSLlYtABVzL0dfk0a4ah+yqer3e5hKicTcB9JBy
P9ZphrNydq3+JZyyd1veDLefH23Ux2whHAabHBmy5fY8FdyC1XnCE5y0uNc9lKuSOJMuuUbRKlVL
fdmo9MVdfKP6/UD4WHdaaUUqIplsv/RnZI3SPckustNXakQW3FkGsOMpT+YpofAZRnXXJzX+txI9
mpFk3fyN8j4AI8BU9pDmc/zF4jfnN0UZn8nIHVIdFoMlkln6VjGriTQ38g9mGo9lJYuOB8w63TkU
oOB3VeBI9dHOJmGOJhuMWsYZ8umKGZhnIteLvOYTRS1IGzzELnQL+xM9kaI6XKlyLyr2CJtruWO8
A70It8pEWoW+rVpnfv0KlIIvbXSNm1X7enU9yRrQvJl9UocBTpiTQRHlP9mrPuSPqdimsMfS6oQh
k/SQmTGLQEnnJT1diNuJxhgpYroEAU7e4AUVaVg/15ilQNAzUdqIA+aXermAZ3XlKYqN9FCbB42H
Np6U172OJZ6MavGp0CbGGLcWVKg8jDqL1YnzH67MLC5YBCQs3Vo0ZczzQPeolvALTPMPIKcI53II
PLaL25p6RWWrGO4V1OYn0Hhub3qYp/mUVLKe3iZa34emyFa7j02BE0MJy8Ch9Edj78nuw0xXp67s
z7HoHfsjCw0fAQxtGAAYB0Fk7/JgwCAx9vVK+cxbDAJUOu38Pc1AIvepUf5yzHkem3dZUaMdFVwO
hobQCX/i4uCDi9emgpkTHgRfnZAX99XPhXiwwlfjuXEmSwjQgB7/xNFj3Xm/9tWCcRZ8gZi7MUzE
yVP+thCc7Lg/S58KdeVXT+HBGcjieODB0S1j11z755Bovv7Lgmb8cyTKLNP+BY98Svn9tXYjIRkE
OzbehbS8cv1wC6KN9iOZahF2mNxJE+6nULMSPGvHO2w4i3u3Qlp+hn2n8r1NECEuFWZheZar030F
2TD8RO2k5+hqJ2qwpxZtdVp9Pc7npTItTp0xeesaj3HegIZWnIzHhPaAC8b8YMAa/lslEOneinHF
iGjGzcXpM/ogimr5qqeJxBeUPvi2fJPe4jJs5MFfs7DBi6qk+oWO57+IOY/7h02DsqjyuoMlJ1t4
vWLODM54ep2/2Oy8qyHidHokPAKzt9XAodZfkRrhhNAzixKkugiGWp9CpvJ3tsigq6Mqm5pb2mvd
UDdVOLuSuIm5VIeZiglKmvp0IIasPqLhkn3FhFZsMT0cgo/orPgmUR75chL85NOVd9uPvlINL7GL
0wBADXWJK62je/xp6YhwZqAuZru1b6hszVzzH7lvi3Gftbq94UTWn54TLW+NI7zvwon8/+IIre2v
I1QyXgv6d3x/2MXL6Xc6VZQjui+L9bwFr6gDfsIEprbyaN2WDkrnUjro3sQqyuk85+h6aGzTfbQ6
9ZNyYgyksyvL4OwTNAbPwk4iUNPIDVMU4557LyRl6TrUYeYei9IXP3Bfk87JYJENtKmqk1POqMDf
0ahyEBbU/O9ok+MlKlb1d5FKv8TEDj2STbr8cwrqIrb6IT7ux80AR+JkSAoBoV1pC59RTo9yjdZX
zxjnb5A77MKcdZS8ZFCNH2KoOPKZj2fHLhP+fznT5XXHT71NR0l/eFgZW9OBcAtS9qri0vq5JfrA
ZEe3DLgY2zWzL4mfBk8dXpR7hTsQ7bComPKqtvfrgxhE8rxptIArfugiafXMyZMZNjLIkG+cBmKQ
WKis+hS83/0V+YsRcE/2D1xFIW+auEn7UNpIXkutgfuLxn0dsFUtR5OtWymDa1ftmzolw8EjvZIA
lOnnZNmwADWydC6YZS5mnqYq/wgCr5gxvig0uCp3MbQ3WfQRtqQ97MI2c38GRg/+CXRvIQIsi6B5
GwiXgzGDUbveY3zYdm36pPgdx3RuoKf5c30evohd5Hf8/PN32NnyMwcaZVi/RjNFSSdd4m3mjsjI
i1ZFHB6oCnV3nw4ZP54g1UeeRD1MzlYqIBQ2cNlvOmEojxJbvvJpYm5pEyf4IERoPGRhDYZhc1H6
f7TehvJrVXsnUhMLQJ548zUGhA68ktdAD0K85hI4ZONWyclFlSddZuXT+fSxJrOqIWtrCTsbVTew
H4z85Gf5/RONlSrP/VKWBQo7XcgNU8gccRzr9tUlmZATjQzYh6lYEv+4xmxDIZYxcF3OZDgAdPrt
3K/8rm5PIWmAzXPRk5R61xR9NqCKcKUA8khqdzdYVHUYFfTVHbALqqhYY2fvSZrLlAzI9YTDXL7D
YLkB0I2esotdAYN2ZU3GBHUseNyehDl7q6EsSVNDRwn2/Kzp9AfxNZ7PjWG7UExn7qTeeJ7GkIk4
gaV1+38ekOmb3IWMcb1fzkBJcYzKeOovC+Nf/CyjX4sTwHL0Brsd5adJpcKekHMyQydpoS4/O/xD
83iupelo1YQf/BvY4fASCZHqA2CbzO/GSWb9q1NkxVVMESM2BtXTb59XNtkZCN+XVfrFY0c28h/+
c7McOm/j2QzgAQ/DiCNwh3G4rJ6hCVX6znwMmy9/pFO9TKSAxGf41Ck+0uMUkIlFIBrMLxUEQVpZ
e057EosOpN84v4kAxj7lNXL6jlJ0hJVZ1tJkT25e48oesTh8NyHNBl+YwjQ+9XOM21/CVHC6gM/B
6FP7ihI6HP2xB84kC0Rnh1EGUQmS2UAnhax4b64DAQqAbzAT0YHYUC/+IMWV4RBky4cg9vCUYfTM
jpi1sXbrFMsCCY49zoAq5c6l7kqeY/wTKf1uzRy38Sb/wurbZjgnJeFNW1XCt1Si7t780sBGLKJy
Xqkz0/iuBosMrkJm9NONtkrf1UOMNzNLU64Ukv18QQ7QUJmKz7hzly9i9ZILOS4ECGteWVzrvUtw
lcZXgNtDV/ljhzqDEGul8B7UahBW3R56hNkUJjfgzYjxgYlbNCaHRIBlFy81sjqZpd37jNxwln3W
uGC8eP+Oqcj695hQob3tUtMSAFzxFSZ1En3mvi1+1ysDu0nLSp5Ltl8TTSbC+s0MqnrXoZ2G/7J6
CcwvKC+6sA7znd1xPW1endTO/XnF3K2fJNKnfqiLanjomNcdcU/V8Xky8cYv9H7rv5LEI14QuStG
RnWBFR5SYYyOA79Ek146pD8mucqrWTcUwRBZdGJmFchLmU0Rk06/W7u3NkgzecLBbYpzqGvQKfZQ
rmoXDot9trBy3AJ8OBQOPGHnaJ4wyDctI3mG3j4jm4Fw5l9mnTCBQE8BA5DRE+yhLtE7hq5Y/ptX
jO1XAx7NMGwdxRm9t32WVk3Nw6axz3upcGjvsRdH8qmQA+uRYjSQ/pSOrfcpvKU4F36gvQd4IYns
XxPOuptdZcsT8AqrSrwIBfk/0AdKYpwr4pl+uNrcF27R3MlWTsjVjYM1+Tl3l+EsAhdRQQeEGx+R
uBrnfgYZv/fQm58XSw7sHzs1U3IQbpQ1X04+4UORQxldS6fgGW/GvmnOEZZI9UBuGxMacoX0t8lT
9wqpBL7CwLIM9q2jPXNarAceJOEVywODZrDH1R/ax8xu7GOurOmew6lkOo/DL8H/p2X+nkVI+PgW
oMeOC3xgeOWED/9J4wsYWOwgOwZwswsOT+cEw89+RJCMuTyjFhNZscvyIPsEDC3Gc4KdZ/ORxo29
1FHWGrL/AtERlUrBRfZn3XnveAjCdxAJKi/auCy4RQ4JXHsmIph1kxar3v1oBzueCrWCu+nYusW1
VaHD6C4oMAZkPO0jdpol3HJ4M1qm2fpedRMTG4RPVVsU4tBNW23Webq4qCiv/iD6ojgNRMsDHBUd
vbwTJP6PZk0gHQmm7Z+mMtomsUPofvhuj48jHVMFf1Gk2WOYILH8HgivSs5MyClVhxLW4E6TR3BP
iAwTq1g03XDRAamtBzdyC2xdy0wJfzIreyPIyvQJRAjbhMF3V1Dz7LDYsXIJpsDmzQnszlR7khwI
xJjdvP/VYqaXT8SXif4Jbs49Mu2gYxPkoKMnm7k5TjhN8SCaKr5PBNGjBEuXDDPTks5mW7jivyxl
nHr32cSm9CtJiZtVhmZQYEbrxcZH12TwiCVXYMR9jCPa6ukvEdjhuxE+zosyC/Ft5xzRP1UUcnxX
bbs2h3JIufKw0YHKgipm42EpMKxopPt1N42m6q8FEcfkahYt2kvqR4rxSOvK7uQwoeGLrufqmgUr
QFwtAN0si4zi45I2hHymPXHV+zTgRiFwqqbE8nVWfsdYLYtdBiT/7CJ5QoNi79oTBIAXxFgK8L2u
vOFM5Kr/PDIwq/fcGhzEGFw2UDaFSODjsVDrTTKPLy3uCiiIgWiHnZDb31XRYDFdXsjG2tHOOzUJ
An38ij5DCcEG+OrITQ9A47OJ4oeHPcTZlW0q/2xXpLsLw1E8k54jHrAAY/+KG2JroBQ3LBROFAK7
OBPqC9xM/RQGRytcmgLhNiAJXESVPrlzP+ZH102JY2b+mXenOjPZ04Ru8EKi+fSu4pXiNByH9jb5
nXxUHqcDdGBGYELgb4EYqKhsYYD5Vjd/JFDvRLil/0tmoyBk0TjZW90CmVBc+/xBC0SSeIxWRrsL
k9cjbG9aXTg/y/Ym/FV+ZGUdfIUdJBlhgsumodHoXUzBAGjvVnOMQ6TL+ECmCdfMfqrG/pZ6ToFQ
pRtcIgMs9DH1GBgBEk0JLucQlwL1X4DtjFPokS+t+lLWh6fBvyclr/noP3JkYC9r/QKqJtJ8CyEE
Tr3HlLUZrfImPWLz3QY57RYMMxF3OaNWzvmPZYwjDKuWA2Kv5hbCmMqZSonxrGUg26hiX+Kauuqg
4hyMsgG6ocYi9lcQPZQchyLgiB6iNXlTxMu/1gTq/UhqlQU71cUbFrDG6uewbmEOft/xa2Unm9/u
SIoCvzf5lGWM28DtxINkSvSdrmESHDZBqNvrmEjdXWSYwhpYoDeqfNEeVePxZdDK5i/pkCeAYK3V
/hsZ6466kHcDuDaQz0zsmnDCi3IVyQJM6as/JECsRMYwGvp2bQL2YWup3jS29++azSvmIoGxEaUR
keyhjApQBS3QqnYiHgAvs5q5vmJ9WIKYLbuMIV0Eo+zUgG74unjL7TJUGIdUAISRpdtDLyOuh3Jd
OOVqksy5oE0U1Wex2PxVd9X8hFI1ciQS1IQ2DRw8zIIZhKREKrB1Eb4Ghbi5AtNO2/kYonsHR5Ex
MD1si+C+KC442xlmYAPWHMsvkw8tCvDIT2MyoKGaO0fvEel5Tgyo0LeTLLQTyiH2maMgVAB/i/4v
67omIwQr9C8EDSMEpkyU2RkR9WV7XFrWDBibgAgqsjOB1l2WUSuUApq0xHT3qpP0h7Jy+i+CZ3nA
y8ghMC7KNzwdpBsfGc0PbgmQxT/+KsTKCRe2PwaL5sXPiTh5YK7CQMT0nfuRlmHx28dtrXeTpwqP
VUWTuMuwzK5nydOGIdZpg69gLiGSXBoRg4yqnObMLnmIRlhi8k1Ykjbmd5Oebbwbij7MT7mFfzta
0sLLHbPesXqEfgeS7Fb4rotPhvF01xhb2lNm6wnr8CqI2A59F1sPNA0SCX+5sAMOJbLJ9oKZZ6pG
/i5urzke+2REQMc8Za5kb4IQ6l6s9yajyjnRdE3pR9svhFbJdVMCvcjtUDftGE3XeeJ8oOHkZ6SI
lldZgAkcjKaDQfhwWsI7sm3PTcwKn6ubS0q+nuBKMnlAM6EL5SzUg46HYDmNLZXSQs1Y3ANxdAuv
Z6EI/qc1iEBHwG/KB39WZfOp+BbUU8gkrntpRYl0ScKq9PdZRrlGpxK1wtyLKInHATmTlM5rGJL9
esc50+TPvAZzx+lObbgnF6lLnsKigmwA9bTuhS2/rer2xPoJQn7SiW+TpnAiXIJx918WvgnWjOGS
U+jH7cD/gHCTPJ8usveawT0Mbt2v/SUkYjTmrMm3JJI0jUdawc6vqptm38qC9phM5UEGTPWHYw1I
1JkHVk2V6eu08LA+DZ4l+1jlCTIwFCiX/7UvGKvcMnLexf2ELO0cCVWivaEWKbvz4JGdpwkvnqYm
uytDXsEQVQQW+uR6g8EUixmR0fsdxRIM1N4X+H+xIhVMY7tLNkGX/6zh8zKsJp3rX4jrMV19cBNv
1X/c1UU/8Dkmy5/Gb5hBH4HiJH/3IKs6/xbVPS5TsUJm7euoHlYu1pkInRPtk+/ALA4Gv+DAJ4fp
MwG1guchQ4lnNQRYpngYR75+Uo8S2g9Yj5Fmf6B+wIWSebX74FtfMT/o5iZnbwvBUenvUm7/PPhB
KRvcGzMWVHifsq2jb9chc4bVEGz3OYxCMQZQ5chzTO6UHzyadiT8NysHx9v5BeozFKQgq/I+nctI
PsRQ6QuRgn1IKMkkwtg7Fz2rdb7J5ko2IBPWDQNxsICxYWZsm2vX8AVsgIf2U74kbEnXUUVt+2jr
rTOX7UCPyw6ZhuA/L87F+EnQ7Fg/T0y3y38ZOguiyjKX61NoiB6+LK0PfM3gzpePGOo5R9yGEK2X
rCcr7pkgqxrM1e2a8NGScO5cR+AD0oqbsA7fRGi85TnzQ+Q2lyScEqDa9CxJgE8zl5Q8KCRlrOTz
KRuLIH/XNTsgvqXbLmF+LI1HkUoeIbQI3FPy4OeaTILRJXwq/h9HZ7YcJxIF0S8iotiK4rV3tdTa
bct+ISxbA8UORbF9/Rz8OuHxom6oWzczT3Ip6Pd8WZf2bo5KxMnFicbsMG2UezgPQfvX8pjucb9M
4wdnJ7CkOFNDBbxh5qa6g25IaEnDgU7ubM1Gjh268pe/2MlFZg+sgDoBxWozdQ9rI6tzTwY3Rdau
p1fr4+jfa18U31jiM2BQBEaAJJEeTmWQCyVL6UGqA9qQ0/wlJxyO72wyfFYm2J/QmYokXKjzDfnQ
xecgK2l/m9FvwCFTEjpQ3rC66wBmy/PVE3Kay1jpTcX4vcrrtvjBesQhe5872FGOEkcH2QWrUtlc
vTkcVhLRbFRYhlvC4NeWrXNxmiJCOhmEtekQ5AD6PspZDcllBDHJNbRS3GWBiPVdd+qiFDA9wd2U
eziWcVQ+1scZM8XCkEiGioGlLhp7r7jVLwkPuAHFw1QW1xTwKkA+BoLhhAFhPHSL9b1zMo9snxbt
pdOPhfAuWMBUd+kfMl95eiUxStRKBQmCDBhUZhGo8URWADakN+SizYHIZZmeGggoFSdpMRO/IN3l
z3cwHUPnu1drXO6ae7w/0HqTIG2g46FYZFZwVmHM7BlGsF2A/fRUH4M5i9zlxZAKRzF0Gg4nj+q4
5kvkjg2vvNS6J2dLtNFQA7WjL7YBHmwsYTpaW0SAIi2KIn2FFdDWX7qmw+O8oGSKF2672C2DaJ7z
E6aDMbguSPg1ubBNzWYHwDWCl6I6AxEbipR72aJC3tqNvKt4fglPB777qSshxGM6WmcX6bgaPhYI
CjRjkXnIfb6SsNG/8N2Z5MpMtTSPXjNh9TktPc4TvrgNP9FXGGFe+MQ9JTs1YBvHC0sDPvE9PmBs
A9ZNG/Vi+GmriOKZWg9Itz7uhmBe0xku4ajZknQxd9pd5zNj37dFPNtDWwq51Ef20MNyqEiG+nds
XOb2WdtqrcwDzQrSvuipGuNyj8oNWWM3tynyiQjtDC92JTWRvVk2Qe3fyiS44sBLiKR/ptJhY/jh
uYR46iikLyJAHLsw3FhTpBr8JNQfja7vKdf0j2uw8i7xQGouF5u3pLeFDIfnAGihuDdc/nuS3arv
bg2J+087wIW5S7mq9J9m7X31o/Ho6jwoELnmfhnxcL641lE1SI1gfSea7rvHSXWLe60yYAIfntsm
81NmQZKceoIHwmBw8niZLs0y9BcLNMgFuzGQ46CnwxQ3tTA73NNgSgims6bVvyandYofUi2O89+k
V6ZhhEteBR6EonAn+zxQA75NBODjGmKLv+O827IsuSm+QDMBUchXcfQ6+kXfOm8d10dg17rCO1Gr
2MdjRDasvICS4neDtmR+deC/EXzKnH2ribhucv8QZWCObMkToMQZ6+9bkC6dPU1DGL4xVUN+Ex5/
w73i0diaw9jE7L0Uq/phAoWjX2TNSu2DQbHcwFp+250ECx4fUGfG/QlwSrucATvhkeOCHeDFH7k/
z7s493FPFUUfc+cRpnNYgMwNsWrofX7Iw58vb5XIK+cpcMaGyimXxRivf9oM8h3jXG2/4e0qWE5v
kFgsDFg9iBot0YvOk2i6J7rg3UhwAQOBvOKRVmGPxHsqFfmIF02K1AbvWGmi4by4ClxuQGEdk+ao
u/iJqhbSRmxUouk9Ry+T2yPkyx3k/2QTAOLlM4jTkTtvE/FqLmDE9sdp9KCSBAhQMZcClrunnuzx
ShZ9Oxk2n75zApOXhBgCdF8ub5L/jYAVb4716niWKIKhAdz5nTpegSQ8oRVfVmyc7FSI79tD0ixa
/ZQpSt3JBfkSnuYEte2gZNxvOlLc6nsD+CT6bIIcggR30AaSKem/APPeBNfcORIfdg9OGw7dqTXE
nqHzACu/q7qE7VkArcnuJgx3P7q4a/5EfR/ro8TcXHN2+7r9nUzUvCy4DvHf8zUiODkHLCf1VGLE
GSBFHbhiVR4YRCDCZ9Ywc3umBoA3mlOmjv/A95WXcFp3MrjJsUVVS0i2i2sTIdbZ2UmGUze6aiYx
m2rn0VMVtiQoTfFwJsIEcTowUWdelMbCdG/t4GYMDLH7ya2gcL+UWzTuj4k8LA1xogT1WS1YgI5V
VbBIEtSUdQ96mgChJT7TzE1WOTszDvdZkOPx4efBwHbxbjZLHh066XfDFQdy88dUUJCQEdNmwaTm
8bJp1yIjNeSJMARLBsl8N4+rDh5DgHXrHfkApW8IL0V3UPgd8PzKlRACwXKhLy5YsfLMhYOkJjfk
2XV+IFsM5S8BnFLeTUhFyFGCfeq31nGxiKez6ecn+APhm2nrSR5ZrM3VewIlGM2gajlCzDgyN8og
jbFSlI0haVOzDPyu1swLifhEad3csUgql6tk6J3ueM/m3TP3Di7s6YDLLyHNFb2JsuMKji0LIkXC
bvTQiRwpRhXp4v+24VDVF1XPOZfYaMP4LoJ5R3GZFgiLauJiamKiWQcU9NK7QHQushuZ+MS8WJKV
XX1k+cYpupQtWoVdkSn5LB0cAhUmVnlBrS3tT+kgpf31FlrAToiJDS08NWZAKPp6svWJk52YD3GE
JuZPIyh0thX/5UvCb4kui1U8qImMwQkjYXOT43QlHhVUdPhcPOVDYui6aA3+DNYlGJC2PeCvZokH
mtq6la9MRCH7DZfUIl4GkOa/8DoaczT9wgTiJRUGod3i28k9lPinFJaZdcYT26z5U+OO3NAWfyLa
SzUbonXXKvcTY/Fm3GvgWDJQV9Jt98bxkyekQoHSCg24P6tl8udHRAQpLha/jKXTkWzkLag7UZ6x
s4sndKM0vM/yllFXc6H8O1HIGOx5W/v2o1hNrp5gwrJmZ5tDdF7gsaqZ7A2HTmVtrj910tmHSTZE
UPrcrNF94W5OPPArjIBSVQD2CrfZGmGagX04bhadgFLbonbKn1iX6Cjlotj8u14HGYL5fnKC4N1K
yS+BVGq+pXmeOm9d6HHqESOXLIVxqbUPszvM7VWPfVGwFAO05KD3ltv5o2d24kBfSh80GBs7Y8RR
YHfhbZ6rWO2ZfZMBk+ZkfvvYYyIuYjmHbOmX3kfM4U9Sm26qHwz34Hzo/IOSqNKWlFMkphhQ0kDU
yOa0a+x4l1GW7GODH56ZeMhKMU/58uiNAVRov5ZcdntGJHuj7QFdLG3wSQH9Sabxl+cnw/aIzGZ4
p8+nFG+5JAbyo2iHaHh0XDRwSn0SB6mARWJcPJFb2EDUc1reVjDs57hJMnkfezHT++ijw9CzJkOf
6X1AtuWx5YvDWo7NKwxLt/iD59ZL7g0T73ptZC6/CNdA6JR9mKt7TKfZV0Lcj3rHInIFrT0135Iu
70VwR0bWDV+WCtrYj4K/9vhYjrPXXOfEW7sfgkybot8Imuxeg9IN6YyQ6IRmKJVGSfcXh6OQsIY+
GEH2EpYVyzUWW1i43hBnFA9dWJfro8egH56N9TAWeVjMMYqxuMPPL6ExVFUZq++iW51uPDYmkfUT
9Vm9+3f0p3q9jUMW+lCWWktvE5e+4ctdZ8h3Fkuw/8i2tOZWXUzUpyEpRjOgB9tZhv4m7Oblyehl
C2TA/KeuZxZd9Qhinw3SEjXQ63lvhsuvYA5Y2ysYpOWpiwlk72Q9RuLCDdffKgBCjUFrCGCIRzoN
/kPpkwHVxwAjgaBCLuMC5MKp/cATIwhliDmcL2kkp/eqJmgI+dHzDINhpU8+s0hxJgG7rZxYr/5G
9gqHp4Kbq7NnEOQ1BKfU887dghSzLXrYbSuaOf6htUlDqMDrP1IHJ0O2xwKRiHtt6nG8q/Eg2udq
dMLynrYrVjnCTTt2TFp6YXzbptX0xsuExG3aA5a66JwSgEtTjQXQWYpG3wJAioM9TC1+V5oP4Wo/
4phcS1zIaxy8aW+cyjuipbhV2ff7hvIoIVxJinPM8uhPEeDkv3IUItyQkJJfQrXTl4a2Xz62dAgE
R8oj8jeJdzN7ZwveFKeUqr3sSdG40TAHMzMF342koeitQL/5tK7rmwKZsXKdY8KNHShCLVL95Mqe
94Wm14+agFzI+CZQ+vm0+MOGlwmD1fwpDYssno6kzIbXJmFi2yt6adyTokqkfeUiRCYXe5AeFHZm
3wUK4bOY+G/0UazYLLv0uLSAo2YUujhXrwsrfdDlPu/bwmBTSntKlvUOLyECEMI4cCcvdjMIHhG3
p1cChllzIUhDFHaYw7H9ubDtVDisSIatBzPlg7gX0sBkx+fCkgHU5/Yqd7eBWEfZaA98CgsqAj7a
6LVy3O1Utb4/XgmV8qqY/CLILn4O1fZNLK0E4doAboTmDG3tr5gYJVAMVsh6AUl12n3TanLf4kWy
AAzwVoVPtAny7powG0envJzZwQq/Y7FUJlYJQpPFwj7TeEl4RS0hPxHgR6Cocult+tRLySsZgNcS
ndm5Vy6HZGiq7DjJlPm9CyKWMoNPDPoAr0iIQyXNdpwrQJrdwV3oddmhgwPg22XtSGyGQzpfn2Dp
BrOzty5FBo+VxIPTnvm9l/ABJ/Oyvm7rSL5XVURHgB1bSOEsnNSS7YgncPbIIp2ny4L4aR56J6zc
Fy9cZA5iII2QlmQjwN5Tvzc8W3gw5YM3qgLNjcC+xCXDi4Vomsmj+cqfFcVXFRdJdx2Itbz6kPid
s6+L5MRmFrBgwE8v/hKL29YHwXZtwtMyygeqSsivGLFNZHPlsKFsB3zQ5eyP3dVmDS8T9PP8xh5h
o6h5nWWnD266kEeJBWUz3nfY1bFisqdo2g3n61GShWkiyhE8Gq0hm0+Da/JnhkjysLoap5yTlohY
cNJtYKsDSIQMB5Js2+GXVXHQusdO2/q4jAmzLR5OyOIw5dOmOBRZNac/mt4bnJccUp5/IR3HJldM
hP4PGtcvycwCuixinc/x7dm8HO+mubX4EjV0g1+WzHzHn49oz9JzXf3YPxUwuHAi8+oj9bjEY9Uc
J7qViJs5cSHe7BTF9pdoCvlsFWCAN+bIIHuMsBfP7qWu0IOfmGus+eg79qaXQuFNxE3HaLSfQQt5
3aHs8w2sIKYlv61cNBZwGNwFLtmouG1O/giJ2lBjRZ8k/c3xMSCbyQpEAkdPK6j2n8BLTXO2gm/8
uUKzXF45VfDjYG7rw5suK5JgYwVArluaaaEYJi2RV7UlS4bHM17VfRIQKDtP/LP1HcojqdpJTWwH
EMQz/ydPbZi8IEQFhODJ35m3rokhEms3QD93itkPuae2ankUa+Lrt3R7eR9hMajilgSgJq8bJRrX
hIqAgUN4zum1HiCsURWwquCZEkvvV6yTpn1vBkAcJ2u9KH5OZpKsO2752cBnjqB4SivIAy+9JU5N
BW3BolYVo/sbERn7Kckn7HQTXIryTs3G1zfcsASeiyCY5Ps4J1PwVHrYZt1+dNZz3M0c4aIz9r52
Z1xrbG1ZO89BzohOprMagHT7I1UXkQcZ2XdW3ikJ/Y0K64XXgFmh6upfp8vcs0Eax5yeOzAZ6KpF
Z9iltIxCkgzBTArU9zB+Hxh/xwYnIg3WRBz4yff7lE8KLs9AagXeLyYkDzpTCHWO9H7i/Rldpwme
eV2AmhXwSvWxi0zYHXFMGO8Iiq/t71UuyZIyl3HwUq9H89TOwGip9lQo0R9g5g3sXDRhSUfHlPMx
IE5aRSFT1ZUnrwsT/afq2bJNEYyUq+RF/QRsh6+P3bqK3sOQMlOA2yiH052gW4FpwmWZ8yFZ501f
9MugFPU9LqpjLyzfBIYGJ7UUWRoksCDMtH7FnCH1d3Z7DV+sycKpyvFUZR+iBcoBiZGBLjLYircY
yoKeaIENvdWcuiE7HQ8oMcHNsH2xg8eLioOg4QjtSb0uKZ9IC3f8KLGqNvo8sRjD/LDOUd/cXOva
+LGjOyO5QQeEi6YJ2GKKicZeHCPI+RU08SKXz1BllvCMkg1Tv4K0gfYfNgLAU95FMMxYqf+79zge
MW3VeAx0QHZ9wYLbmWxVfQ8s+oP/oyscGNatjyrpuRVbtGNS4JCHDhUpDsIFq5xHO4fb2bcK871+
NwXweyg6bFufAC0gr+y2zDwGYERl7zAGcgaOhg3lh295gBl+iuiJrobcPSNiwCuYXNqDTyHJH3KB
DoPVOyge7LFeP1bBTUzhRNES5dmtu2PrwJNF+xuXGEt9LGiEjqnswro3fhDMntMPnDq8utnvEOEH
muI/KSJGa4c5MKQADrfbCDiLVxY8rKHyx+WT90kk3rae+rdUDAmhy6YU4DFW4TC/j6TKox8m26Tw
jCKU7zIgTn5YJ3qmsTnQRndgR45PIPSCfri2jT+LFuPEyvcy7TCQHHDg+N5T5IZeOO6AOlNKyZWu
7y9FAMXgYY1LAwENAuVxDnoWYXjrIur9oA9gi18XUYdHkAIsZWdk5RSjwfb8X9LRCOfOCpdC93Bm
2aT71e0eVF4Nfzi9SvfZR5ihkbfUfvkvtR0Cu/YK2uO457mEoJERY0uKHxofsmMO4SM8eix9lk9Q
PzK/N0ztDFlqW4WayHOTvygDLNfAjbP26Om31Fk2kKWeO/mSaAf850XIgA+bZ6fka5OMQXmNsA64
e25IZPO4uKb9JYpyyS6bsEiadpcgM34/PG+gtPCWqC23B9y1qb8klhFx7zhTd2lgxGX/pUvlWRjc
hDjaLTbijr+GGLzn3sXibO9YJw1w8NUcpsBFRreUr2kO/1vvlHIGZtNs3rbKcmG1T+ePNMnOAMne
/MpVwI+96mf+Yje59k3ankiuslno2pB3ls6U+kasJVD1MZ4lW8HaY0z8xOPied/8IOL2sI62cNiq
Bj3ONCi7UUWJQJLR8kN1VSq/lwla9rinWooFd5dUwfQ0Yjet7maKep3vri2x2zR2JXBkIs6cF8JE
CCJCjtWXbLeTrl7Y9h7lyNLpPDTgzFDear94wb/MNx0Jnzj8SC3B+kkJKLUty5xPHzRQJsVD2Uw8
TsGUJdF7HIfafzdlDdwDXIX7jkvDiT+6ph3eC1KviLpOhZQXVz5K2bDmzSUVLStTNQdFfaUsFl8V
9yXc1Wyl0NfYLs3uQWsag3jjlCG346ZbiTkwZzipeces1tcNHQIBMhwqKqmPczOOvX0GqBTxZxRd
4P0MczrLdgOVoGwt8P43j7QOlQTaPUV8BWoaZFAqoQUBWJwhiZLt/VBxDUB79raGXrQs9FfLdAJI
1sGakiCrt/smXlO8UujKzbUYmtHHhbNAwTtWso3jZ749zPkmGjvvHLGzmU6SEwI6aNxZPAAU44pv
Op+85tNgC8BSJcnOvzd5RYFyEuCQPlCby4p3cax4wsu7ji57NtSeoww53ne1JzhvO9fBryq5VKL7
xgVunQoBdc1OAox0jPSRy/pbk2f5R2bYsBHIdKBeMo0PELw/idi7xa+lRbX7EasJCO2hLukU9uBV
UhNEXp4OuunEutuf75U2cXvH2xGj/XWeXPMNht5S0RAWOCsFCV0T+mWzT1kOYQjB7b0Kmr/TCWxQ
ZgsXOB4Y+xbKeBw0KRHQOeNuBy+JQzBB8lleUjJK688qLEjKCeTulamAzQ4hqiz8h4S04Ep/8o4s
mTwAWqzisWbBhC2f6aTkJgZCDfsQ5Uw8Oix2cv+Dr/GYfqXInu2+mIgD/WBR6S53YGBXZy+T2mS4
qrcMBC/KfvrN3AIihRYcL58pEKyZ5b5i/gmUAiF3Mc0jkAMHlbhln0OoNiPOBkMKmMGHWEa9o1xI
T/+5EHDq4xBOFC/vcOls6Fwm4vqIOQ6NAc7vmu5zGVRfNq0xpeXsR6NLjWv6L85PAGd04pjnkPnd
e3Y8wq1Pm1Q57ugUxTooMIc/+rqhkCedPK2/86hWOTif0MPaisl4ITRAO0KDRWmsDWVaLKPZvyaE
4GlGm537CPM1D/0ceC+a05fHsmcqPY49KNB7ftSz/ZsSyWuuQcAjAQXQ4yZBFyKbmCXZ1kqciJkP
/gVNVwSGTzhjJTbtx8R6ww25tWsvGeQ7Koy9jjUwwYpEXhNeFEjgBiQ3eV86vIkLL2o90/6C1K+t
phmvJ+1qHmw8Oez15zBQD6g4JK90TXXGbgzHvH/FQ4kxLtap90v4mIz4z7WVdLttC82VElaIziSr
750hxUaXZjl/khuPFrWpDBAwQlXD4uK821YZhHgjCJVFOD0h+TBOVT2wpD3X6UId0pSgDlzkYWj/
eg7JiTvt6BiicqUAy2D7Q/i6K8iVQRS0TeN9Sr9nq3L2KHhJb07XY2Uylcdjyn6dFylOFe1dm2FW
4WdXyUEUEMaLmFQNdy/0452ZmyS/0NJFfooePt4HrE3YK3M0czWbhhHnYNoSZ7w0LUWn64krDTaM
xIByfnbGSBrqw7BOjfE1KJxJkE03ZaS5T5MzXoKdX1VRTKqGCUHuoi0wyL6DAocM2xE0TnWdVLiV
W2BB8oYaxs2K6QujGxCtN9n2rHYPccIt9kpXm7/g+mIXMEMhQ+HP/qNguJbpZWKDBRkJJ4p0jwQN
V6Yef2oS/W0GVaW4tfPj9NDm23SlnVGLrqzfbco5iqoI2ibtnsIC6sKXZOBFpcpZB273z7hVMTf1
OgHky63NfmQjad9bOSxtGR/1mGxvjUj3VOd2M6A0ysdaO19EbcKRcqLAn4dLS7WRdA4peaYKfHPe
deszI5jv/JZhX1M7k8JrKll94InHkdNG7gy6sjGUR61F4/OFnrgmZL8RVYCc7pbMm8SPZIDLAym0
sRiVirFf3nJIxM2DDjuCcVJF2921Mgj4IXeaZBtN60I4nyEPC509BHCxYYHlfpM9VfWIS9YfjtxD
zZlPQf2MBrfqfks18zuid37xMDvqTAu7/rP6xXZn6QRrDTFXxckNsL/2w4Bbl/rFqL1xjEZgMwBh
v4blZtkld4+MpbdiPhF26szGyH8weZd/gNHCRNclIw419vmreaKIKmr2GV6SK/zbFSgKPZcU6WGn
UGg4JYtsLup22wNFNbzePbIvZRlj1ob8zwxM5sUtJFy3g6VyvLV7nGKTAMk5Rx5qcuz3Mfn/aB0Q
k9wtDhbARIGX0LlEHLioTC43Dsayt4hg9XpAcAJ5nkeRm9xNKCzZ0WMvSA1eL5Ajmiyj3QxNO3Xf
EwRBpMa1WaPHtMclDr17ikbMfU7u/SnYbtKtw3j+kogibi5OQHPpMSRb7J4W9m/eu5iS5TvhcsSj
bOnJ9DSLcDcRcHZzCwRs7BCSYvWeGm30vcUJol4q4y/1Q1cuYf/QjXkm9wXu1vJQBVmsr1KtoUZP
W6M/HNAOSzYnCeo7UfYbMarcwAeJ35Xv6eoYxht++UwYamN46AOs0rjlQoCgmpAAC1mp02vAMnfl
zvcXSBSroiDHRJsOIZZvOEOsNEXRQWm1KUvSBxIQgAOSuJa/06jrztBGpvazn93wnu+407MfG3xz
MCshhBNH7ggugizbWt1IPvBdatsZtGJPngJaaJ5T/pWI2bkFfTtndxikWvWAD5qPAs/w8IdAqPmk
pZv3VrU6qG3eGkf6TmWA5B+Dmq3QHsKHOiPw8q9WfKmemlp6wb4ZFI4elvueuYC5tOZLMsVY2NsR
vuCPEdPrd0ixzIXVOHAiUX0OZIPRNXoKW62pOAMmwl9xmUaEJY/hEb6yM8v2q/HdofpeBJ73Ewxc
cyFJULQvi3V7/zPF0TQQeKhEwhYLF3bBdpNe+7w/dqW36IOc9PArLTh6zsJvo9eJc/LFJpKwyIYl
nphh1/Jnk4QmZ1lbhf5LAeycl3k7R+qnpwFt/IS62aFMOKylPTqlWh8TdprzZqzchFBzF1nc25OJ
IWinAWgybua4fP9dRdkYYbjtAlNXf9skZKsCenZ6dQORvWLvZVroFAjy4+Yf7K5liKsSD+mm1DfF
1hZAuBs/RdlFGfH3f7DOte/ZPR7QlHFV9DE5uE9Beym2hwYtXnxu3LGJaoKY+iMR8BaJ+42+lBcp
UxTPePcEhSEdn3N2mnRhUupqzR0UhC67x84zk8Fcq4C5EuYMTRoFrphh2Gdp7vrPmh/eiIvaw61x
WHqYGH9Iv4/zW2rWVru8GkqV/zZLMrN6QK2sAlJSYTFHvzZfA2cuOAJV3dXOnFKzGMvIuYfIwcNJ
vp9gxKfnwdT6QJNvnDuPHbOPti2MslT7pZnD8z54Fxcv9K1GyQyfQyL1/XmocuidqWKNGio/FXdg
9OvsQC4LX6CCPUxsoFCS/U+MFN337KguZsi5yIDYBKvu0axxWErqA1gup8V0itzK60441uxPzuSN
i7hkPHXW2J/K6/mmzxuQ9YEtS0pCeEV/rM5rlAXxnZvwJD7kvMuan20bkp1UmLTCxxTHxjXKtHil
xSvwjtIv3a+F9gz1MuSST1ZAoN3mBI0atyQ+W8eIpNy2f6FfkHOfR8cjKqRPWYmyqfpI1zdmD+82
RyAFt5MMoR83P+dLHROAwbrOSzgIKqQdfMS20/05auv47xwRgjs0riR5va7rwEVklOZ31LLyxhaO
2HzIMZTcdJuAq53iLUYQ4es4gVVi9sXcho4hF7ej6Lhsm4JvKfrNzmNaqKGabPrTlBVdxEnUMOY1
zfZOSH283rizpid+rfmmkjy7gCw07VuUkVMD5U/NDT+Vppg6rOIT3b1rxwV914xg98NkRlIQbhcQ
NHGc6BnbJt7WcOSRfUiDkItGLLOUK2AfDR3zEXTsd4thsb8iMIwxNnwnZOWPwJawLkwwcXZ0tmWU
sx1xUeNEVUBLAu7JduXahh8sp+Z+HOj43WcIVfW1GlLvswev0J+wtdngyInFnRLzKORT3ndRzWyS
xd6g9nExquA1r2LgkSYhY3KjOT6OjkHmEhWxFq+WgKoBjAAWV3EXkq0d8OdoZziF7ZYwtshuzQV4
2xCHz4PxgsClDTYEyXhALraQlAMCgnteDml/x2RFF6PpvOQT2YapdYe3uDL3PlaTauM29zZ5dOtt
dbRkM/1X+HUnCPagYsKY2FYA2OrerBn3GdgI0Cbxo40bGDBeGa08PLvdiRtR8c3F9hRdhRF6ugRd
tbwV/ExjlLe592S+640Z3DtESIxmFwKTLf0w1cT/HDI/kWNkoluONPcl/Q38TFl+c+qUE7ZVUeYe
5lVP1Ecj2ZQPJGzxb3GqTLP7KuxIOIjyscakfGItq6En8op+/BUzRGfxXoZLGT/qIKxBclI2bfTO
xfDmp5ckQLE5Jobp7cYyMOhfV2GhpSLLt7xzyAjytupgI6h7GTs5Vcv+sE3qFbM9NxWRFqwWDpbg
XAIyr8m87qtiCi6Hs4KZTzc5Kbf10A2+4rZBzTY5UJg8c3Xja8+YKbWLqUpVhrMe3kdl6gf2MuP4
QqsxHZKccfyl6bbgspLtMEdQTA/euHP/S0udmz/MkAi8iLaFj5aotPiMqiahIXrEeXqfDhGZeW1G
Lllp5IHLZEnsBOWvCtBEcFwUHoHokPoiHV89TY7/1mH/XH5x6LaPCu4Eoq6q5dvkWHUzLOou7Gow
DBRUO4kHTC+hvp9DmDTP8IJkfsnaaYse++Ggj1XEfxAyT0cWNWhw1wrrJ3y/HIYfNoVqjj67AWm5
oTNqc2VIH7MG23ziE7uih0hBTSLlIHSzNwxLaF401NaQLvdwVuTXHAq4zpRn6J91MIZmjy3UG+7X
KCK2HEbIlxy4LZNm45J+4rRDR60Ksi0wG8n+NXbQPqQH2j914OE/7MaJJZIVPi4rSpsLMo9E3qla
UGu32Sup495MfwxdlOlsbKZ1oT1C+gRC9oHyt/hvx/6l0gO78moMlp+x2lxteVlslY5dSnHkSN2D
uCycZYZMtUfyU0Uh6ogvtss++5Xpo25yUv/1gCEKPhxbh51Qozu/CgyW9bMGLDb9Ja+FHaaAb9v/
JJW4NaUg0GBPXTbzBSZr76bztjB0Aq2QiklfAK80pgJ4Zy1q6WKS6Z7VNaIDsyfdFlW29i5KX0OV
b0rLwmNI3qI6t/+WlCKMU8eeuJundJcvNVtmQU7cHkC2x8PvoED+IcyuudcCtJ3sFjuoXemw5Icc
2/vTM22m4hKh/CanLCxkdB4TZ5FnvSpiLwtP6u8tIJjei24by2K3Gn6RjkQBAZYV/PUrJ6qLHeVE
vffA8SvqGwHLZcbts2buFxbe6ZvGs1Ls+UFxh1dScg4Jx8b5A7qK+WLc4+etJOnUpuKFvk/9sjIU
2jvN6+K5KId94fYfUuco+sEiAPCGVftOtGkyeJMypCyJ8gKCz+WiArUqDt/ycEKOYymmPnBIleqp
0o73TKS6s5hvBMhFDUFxGE9LFkWc1WFcf0DbaV4mttRM7EBj3tNpwl3LqmU6BVWDPbIysR+ciOrU
l67qc/vWCbrBxODCA1hVNqFh/CsPLVw8KFSZed13Viw0QJJ9Tir9MIareVV8SYmzcQyoUy1YBEF1
8dfxQPE2V4VG00i44L6wyZ6rPtCue8kdiYYN1u8K6SocvCcaTev8oXC3NHuEcwvBesBcy+cORnch
JsXO/VzPRODA/E14zIPKCRgX6bkcd26ooye7VHiZgOTmb5TwsBud3Ax22tRjljvrGhrPH8ikWOsJ
PpLS1TjxEcUh8GKtFLH5rlkfwO6hzT4heUrFRsBJ3KCZJrV/18iZBK6Pl2qflkPkPG6Z3vzMvyOF
KQZbgRwAcGmedBap0X8IUb1zEUYK5ygiwUm+9zrUgm+0FGX9T9Gz8f8mHQGfcMfz0pQg4UvVpMkL
mysMrPCA6pBzs5xdC1WrMOl/C1+HSB0y+in89IHFSDA9kqljq4PFv4akSQJP3otcw/HBg0ZhwCsy
bZ7Vd6jEZfuYYGQY39iqDD2Nxe021IGZnf37QKHEYqDrUF7vCN0zT+Aodp1H6iocu8Xc3TLgt4TD
thxUNorxeeoAJn6FnoXizcfuYnw07sJpSYBdOot95Q0r+m4nh97TGCEVb7/nkFIJw1CGZ+yP27VJ
t7wbtZDS342t10kmJYb+b06aZfo1JcbNbM3mGpcHfJAweyAIWs3XAUYdxF1sCHrCOB+UybKv59Bb
2R+OtXhgMkZOBWwW9ZcVgXl5RXCnn7XzYYvtJ6pCwC7DbSwmTJDeIvaA5f7n7DyWI0e2Lfsrz+64
YQ0Nx7O+PQitqBlkMicwpoIWDgfgAL6+F+6bVLFTmNU0yyqCAeF+/Jy910ZVYkYevkvEZqO/Wz4U
Op4fau/RMlOEqz0kD+8yjYZrf3bsZnpNi87KDxR/GdEDHAS9+jz7bZucuwZ2BCEMZVOdMTDBhLPs
ftQ/cpLQqw2EG9oi7kxDpkS0uMjeFl9GPxfIjOEWUWGboUDXFzsa8VUvW/8kw5CzUeCVk7zBz5K1
bCAUKGgIWzB4jJibJSswCtuHBFE3LqS8jHc1Jl10cYRYL0aozinCTzapO07FEjVTF7RWEh3EVJmf
UuEWFXHLMBZf3LnQlxEIlb00CLz2uwfdiN+Hj5v5jmfiLQfmacc77HcALFbByHuNbT/7yiYdFMFi
kAgGvDR04xmruDY57sgtHZEFyGBZu6KHKpmCbmsZuZvnRNi0Sx6dNK3glfXW2lVj0/S3VVhzUnEc
A9kr5CQc4ETEM4uk67QwrswCCwcEbKoYRcOQrhHhsnJLq5oubwKo43OZLBbbosJGDc50TIhuqwhb
B1kUlt5FtwvuJ+aMylw5orG0Bw5hhU9cTmgmzSQI/FWlK9qNkzLu2/azQD9egsg2ViV+DwW9iFbJ
zig5dIAtNp9gxqL+z9vRnHYxJlk64kHu9ecwn3A6D5GWD7jT5v4GF5f9yTHZplYuKruzFWc1pilh
4Q0Wg+m+sg9aNnUKgcwWNTKmIL5TmpFkSDWOsr33MWF+nxkJOHDSGYHdxB4Nxdt0gP+4iTwGaasM
0W8I6sq15KFohmxBG5H0uLJtR33nifXSRxC0s/yUDxxgD1AVkDphs+LlpolM0x93jHT32ssaioza
8Rp4tCjbgblAkkgdGACiCu+Vaq1ij9zBLu80WZzei0mqh2Sjz5lBA/8wBONlhgWxfJEqbVE2dm5A
8DazFAzXuY38rk8DuzjNHWrpXWFRxTzaoUZ4lMAdlRc1+EAKbQOix8lBACzPc2Ja9jZx2Ri+027u
TA+8ZjN73yYGCckDbT+Xpc0rUyAqeZMOOyAlQYvBcWiXQNN6IjcXL0hyIpSFAmbyFHx+en+sG70Z
Vmy5SZvR3/X5Vbt8LukhsPbJ6BYtDlsxc6dJXVA0YbcEBjammAJaajOUO1OwjiBzmaQzAI+mZ1Cg
eUy9sAdHG6qefWZOYhRC0jGD955qvFm4ckBKAqbsK7LYiVnj+AryCH8OmzequEXqDMpOntKU9LaL
6WWQSXpc3SnRoJr/yprCXECGnKc3eVsEzjpunc7emcohKROI94wmtbRpfeD5XMQJUGBMejVfyF7m
1YIL773Yhu3dTnPBFSMqg5YU/Beze6EG5vgtYwHmBwva0O0XxsJb5FrJd54vakuBuP7ddjL9KNqa
R0T2C1uKRjHh7ZoGCDszSk1j1YO3zde5HDnSIkNDbAJX/T9nzAWgU6YmMqMaYT8/1vZ4MEzCg1i5
Frz4KoHe9xXwIwOXHLTbp4L+gIHIM8vpRHg0uNZuU7efhZLZiQlcYmzAu/kkwzqKSTOL4iSZGsID
oj874bTZAH2jh+abM+JHOvixeI2Fr0493tbpHAMM/op0Hk91Gjk5G54krWzR+uGuUDYRahtE9jRc
NcTKh8gCiLFFrdY0mzi3OXGVNMiJUCmz4DlFfCs26K7w7kW2Mj7zA8XVDmEXIARmH0PXlMrqjLkP
YR/aVLgXyKD4C/POoONqeeql1B46PdQyUJGB1/pfTLNULqYqWuTuMSwcbg0Cr7I8taTIgnOwGvg+
WEiJ1iD2ZDkoA6JeKQ0zldYQivgTh2ZK+zoiCnUH6RpRsBlNcXCbO+Ak1kBLCe6C4lucbSgE6gjY
nzYAiTfDAI4XoSS2z/BEJcpmGxkG9kFTuFS2UiNvXDEkUOS7tbnJMIJPJ7E+k/ToWOgeGnOkblJ2
E16gK9qvRt9gFQwoodx702bgvjHtJvEe/AFcCYS4BWgypdgTMHouQUkgpscLVIsCo0qHtsd3JsyA
FGr5faRToCPIHlwk2fhKtyBl+Blqore+4awyjZe4Az+wzFonhluLxE/aBScnuj/ulsA/DZ6diKzu
KJBAkzffD7CfsPBQdUts0vaTm+WUzNEoiZ6LEIt9iSvbOPOeYM1Hw+w/+NbIAbGWKXruFGoa3btK
V+49+xBVpI/0N4B12eDzUJXldSuef5Uc28Qz4vMUKuJ3cs0g45IgOYKGge4sXtPTtz5PeCg2ivYh
reI2wzonxsXwwzqPJW9i+uBe+9Ro9DVPQ+hqWYj8tyQR8YgNdClDyLegrkQBxTpK1mkNYBFG0tcc
6WC5nofavao4C+23oMI8cRYM555oF+S7KszYh4WAQbjKnax0jzI0YRXYqHq5u3GIjDmaa/2YuTYt
flMl1naaxnbk6kcQzYB44JpBLzmOr51c4IdRw7AKAdOs/L1LQg7VHhZ7HB+jVt6aJnPBXVbF4iQC
dvVQxQjrdlK3gGtcEiYcXqwiInYDzg1e4V1GW0G80iQi5QCMAhBlZWBU2TBO9A7oKBpkzYkrnzBI
sbPbXKj8qSfebUl5GhfwjpbzjwgzAkFsfZ8TSQ3hbt/XMxL5LETDfSJQUh3y4j/eO5dYAlTaDQI7
3EJ+xwpC3OWR0D4ciQZTDnKNfTJqb2OQc5ITZdadNPIDjgS5Je4LhhEdYA3feZOWE99GQZ88WypQ
COEcaBWL17EfmdfX2RfpSrJ2vdEoxQqLR8sSPlphXTFgzv070c1Ws2olw4FjpIzwHqkHyTMFJc2T
jkHdrPshMATRLeweVFBRuMeZirOcyB2mZzneMuQe1YQAN/BDSz/OtB9ho3Q97Pug7awRIJArkKse
/KhAZhXksr2EKM76O3sauTgQItJtYKNQ2vX0eN1b/ISDsbOVlY6MsrIBEZILk5usrc7+jKlGR/Sp
iyBbN/W4vD8ADggMJkFMo+2mMb/zHArNJpuY3AKn4VGRfjO+e2SGEKlTpOgnwgJfPLHWQ2GsyMtl
8vE/2eYAs/DjRCThZSsQUdaLamt5N5QlIhUsiY65pQdRKRBHQ0NuHiEX32LRG/2xHnyWXTxtzEfG
2qO8rgHgwM6qB56NDCcOi3Ialiw5BvyGiV3v7FQVh0tEP0a3CWnOz0fB8P57O/YIf5uO2fhuzFLL
Xzv4m16DaYCaAu/eqr+FTVbRdiWaNngN8JbwidwkOnpw/aIEHiBM02OZuSYhgL1Rhzt78mSPyitF
fbiO8LSrk5F0DdsSAKgO3SiWX1waZeS5iDYdFRAWY6ctqOCcIyjNSaZ0VnOdIhB8yFhQ/N0bOf6K
L6M1hcV7Sp4fDVg6tqR2+olK5LFE7m6fCmEMTE8VURv5nWqcxZw+JiAuTmMcdHa+QfXt04JxZqfY
p+ClySRVGPMV6kAeHFr8zPhyjrf5Ca8lgICy0SmXkuxxgpFioljng2qztoF7RBKRvofQgFTDMxfH
3MQCqfeQHotnqHaIQoQykDS50+DyLiOlSE4pg4CR9KKWxoJJuTpe6p7qdFujDbMf3bxD1kU/kzG8
y+L0UuJjxQKVeT5jd9/ri6eKLnz5bJBYMH72sZ++1rhFZx64VoNqIEEDuWXWy6+yMkeHPTNtY4s2
FYHHLGYzFIMfpdSdBlw8FUjGjn7jDgSJcmva9rWPZtMXqyUduTHXAQZ6cw0BTlBtt/3ASBnlA4Rb
MATxNeoGZdHIceScn3gWnLsyrnTX3mA+5fnyPZYXahupBaJ0RtkxKXnUJMDUqxq96qYEl7ozEUC+
oLkjjKlVtjxmLs2mAmtpXDjPOcjn6nMdhgT3gsvMLnXiG0xgJW4j25H+qRf2aJUH11HEAhD+Q/do
G1fBHB+dZjRAXdaZU75L15TBjjNwmH5BVUUzmjR4p3msvM6NrwWrlX4r2oBGCdPzzodo2iHL865J
Ad0HIuBSrIre5Psjyfn2B12y0FXUFF1Dx0POTEl/9ANHCeAKCrkiKA3HnSEwpkMu/ae+xQTHTj2A
WaafHCYTkG9hd0Q8BF35qc+goZx5ikaVopmqieRai4LS9cRkfGk/xp5FeIcsQoskmzBmApBahCnf
9WMvAPL0vdRXpBKFMWEB4Pkx1qhSssWGA8tJ9IecvsvEwMOrfaK55lawPA3mhNlL465UL0wbauMa
lCIoH3swAg42HruLc8Y9KDzorcbwW2ysUhEy6Qyf9H3vu35IDBIng3o8MmDTqYkITqXNG2A5mv8o
kercfDSa0mq9VS3K1nib49by7fXsTzEWDTJ3sATwwtSVsyOVzKvaja1sUT0YhF3UkAkssr2w4BRG
xMtagIxnWBcFtEq3M14NOe3IzEEPc5ltwf81CZDz7qaIKq9EhYUqevRWHR4KM90kiZe9ZaU5w/rh
EP8UZ0k6oYfq6jfJFMN2LkSwCutUNhYBQRXP6iVP0NuuTM5mFrrVACspuBSAtislw1zuOd8NdbhN
0pkR5tqSNuaAbeOgoHvoWsT9t7TcO3KU8Crp4St4Smf6WvmEql6oXObwhy3gwK47Yhnac8Ox08SB
w7p7SnEZgYMNKCt4bPA9Xkr0rM2tIqal3WnpaeZ+qpGPoTuQvK0gjAUYeSrIhGuQjxOWohQZ+9WK
2vYHDvDEfRjtbEbQqcypuIvKmbx4N/aNDNsO+ZCHhHYukeizLi9GZZTfiGZSxZ7cXNPBR+cFZNdq
OlX3AxL7+DBKdpFqndmwWm89RftP0kouE7vZdK5vvBMsbRGl03IJnwhFp1hbo3VETy+wCkMERowt
dkiZguwLgzavuKFPZGLko0lORVDGGcnkNLlBgBLTxVSlVdH4nci8Aud9Qck026vMISQF2eRgk+rs
xnQO1wyZ2quZjppncGCLoGXFaPI2Fy3slQC/hXPEADpxyzVxUBRSKmx/DGU2PuQOY+KAubMl+i0T
3jAk0oJApugOH1EbfMZKJ0HdRaJ4J2goUvS0YyPUTxnPlcfDZBqTXnVjO/jQrrldq3BAEX9xgzmS
t3piincZ+tKBMQnGPvieModznpuROgVdagSjI8www4Tr0AgkisXY8+/CdqgDUGajQYxG2DUg1SzP
3HcqrInpGhPaOW1KwvQyXmxsinLyepbxTh7nBqoQm9CfVQCdE8lRlrinRlfiS4TLNFtbrTmgWVMW
4uUsNdyNaeXhp2q2EUcheoq8laAFqveI+chzNT3DfQZiJJ4wFXS02tmsG9PV7w0Y4GQzEz0BCaT3
c/c0IBeTtORYq9nva4Sh2GbtZ1aF6cYRGhZhBmiXiOMSHg5mn6y/YQBUvtGdNmKQDhIzAwDP8gfy
gelcSzHsUs49r32c1vckfXu7gVrgxkK4e2v4RfgSeXp86zksOYQCwFKguZSnl5Em8btgeQPdH5mx
OBi2W+PdJluRppkRmwHVLySN9azb7ktQNWJhawo6Sxx5mh3vHOFvBZPi75DH2s92IR1/HaRJ/rio
GJ4I7rWf0IGN2MTS2DwBc2JDQ07Aoaru4tuiUmQNOwppO+dJ4D+pRrWgyVn4YTeBc4bAUuCHa2NY
5Gpqf2AiHc+U9+S8zIqwBqqfavxuWH3sb92SjidMCTw/z2R9hxN2IoQjfDLvCP6eKit57J2Ezsqi
+uUkXhFWwLXkZ18HBC7gYxxPfrYST17LGKIHdY0X33QRRvHDWJEfuKVIzEl762P4q0bISHrIbX2H
b5p5pJB+vS6NwjNv5zYFm7Gq0LDM14nCzE7Xg5xbgOEKdNRaJn74zWswJ2wSVrhzUUj6j3WLwmxd
NKBNS+Ehqax9j4MpMzudvVWRnbzHtpdfSoegjXUbBk1zYAJT4qILymQvg2XYSVe08Q9hZmp/R2pP
Hrwmdl8e0HCyvYM9C37ERKRxGs1huG+YysQD46hh1ve+bRR47uPBPYIPikeImF5lrira7eymsOgC
LG3WiCmwtDW5n5GvfBI67CTdAqoosYBFor40pTk5a7oHpbsJi8qTR6YCWFZwhtE8riYJOhBbZ2Ex
Fo3EvAlpzxXrIcutGzLrx00AjZI1zy+EOs7o9D4PkF68DVnvrDJ1G0QKo5ZOnjX2qGLTM4mtr4E/
IHHqFd/5Fbh5jslL5YG4RxzpDhvS6AP34BeZMLZGrjoG6BkG50VnRJ4I0TguUG0yrB0chmWs6sjZ
SxEM5ZnSwXJRKhmF4NgRTDmf9Z8xhmuVxSdm9LAbdFWCuDYVRgHHcNVVe4UfrkTnm98ciEPvRmYZ
EEVix3sHG9uDqZnRITInLcq3QFjokTERYnockKDCVYeEgDUUBg/R2X0jHzyvo2dVVz3j4tAWp7Gd
OvcU5Sg+t6HnUtRkNhqsLRyGjsmvhX6NeZg03Lu80fYXpf2uumC+Uem1lp3xZhlWU598byxvOVMx
qMcvTN4R7A4XGReHMkLo6olEmrZzSMQmjMC4oq9pv042tTjRtYYZX+xWsOyNhhxTaiqUq2h7jPLd
lHmYU79ynIN5yTRVbtOSQ/mWwWx5FVYieQcJR7oEYzPGnCQSFudOp35AuHMBltnHKfqg+j451Tmn
to3RhdkVQUN79TiunUyOQPoQEtCE1QglRAQnsTGT57DCJP0V00c13lQxwzP6uV4ebUZ7LpAXJbHN
MxN3DbKfBMm5dclCJ2uuXWOV4w1O2Fo951ntYFNukkYUKwa7skapCF59T31O/i27seed/cDAkhnT
3a3ekVDlxrNIHdgYuiHRCNs3Ls01eADSCUVYdSyQUMVLunhjZYYZWPfMnDesyFx/UHm1vqRmUhZb
Kylqg/mPZyIcMEYjuiGbwHD3KRJQMJzpBEOLbE26dhUjnOC4HDrbtwybSujiTnWj8pjDVgY+ZmLq
XGsoEjw73Kfhhhig1H7TOCDVuAbuk3rk1KLSeDUtGmmbpoRd/GzMHFReQuzqDGNzHQVvXBjp0iEi
GuTghGM8XRl9hXqnGKOB0UI4bu8xLGdYdGNq6RsMLlVwmDUlxlrXg8e6S0mCdSOogyzaKbfL3H0/
hoa44uRGLbyiw64z8mMj75WUKIuIHPajYJNpepQYmYmxBPYUh3myKpBkEZYZYOqnbAxtkBAklW8m
c4zTS0i/qdraGCjqA4mhqrgPAl/wCbqWgfNAl3pCsGbncAfeGjuQksP/VI9rapK6uhaqL/oTq11Z
vidRbbi7rMzs1tsg2Mmwn0Vm3d4V2Pzs+zGwpv5mqJO6vMOFEMxMerKJwSEngBAthSnDU1cwYXqd
yPi0t0wPyLvmbY+nHaHBdvWMWNGegH6yTV9tZLPJtC5dl6B7KqyCIa6fIiVjs6pcvKKYWK8FViTv
u9UlVXC/cMum7TQ3XKZNBU3bRXY0oUDdeEMigy1jkLJA6xYz7dyOILoWZkorHxLeXmdXsgxRGiI3
/+ET2tNtDZ00bP6mF3wex6B88pjpZLsiEP2w6dMcqZ7vJ3QQPQ01lhbghK5jrEP5aS79gA6UGyj8
VbnuSeOg6Qp+GvtKvgl10Ea3MgndW5lxttiW0pi+kOLhUEFkfYeDyR8xyW9ILc1xzTDhW2nWaSSm
dmi/tBhOMaWX1ID4LOjY027CvrU2ybS4a6gHFwFMol5NEm7o9jKSOTdsRAPdeUt9c7S29DF2sg4i
fBqq4WDajLmhDcRkZAcN0YBw7ZghQMesWWp4fZicmmPoo82aQjqtmteYDKK4zZmfkVZCo5lZWH1o
QhIn4YjQS8RAAgFp25Vp2G6ngmDcI3Rg6u7EVWa0bg26PFtiNiSaSIch25nIOYkGknY9EeblMpCk
fg7WTLkHsVJOkcY7YHcY+z20VkSCLcfbFffUFTvlBS3ZyQ1bxAreqv0aRDRjtpmoDDiGDJfQKnX0
xtZKSDZgO3ML58QzVr8OaTHtaWH7/bbBmZptZ1WY7oF1y0QtxdHpzqojcM3zlNkztL2ofQncVk0v
EsnjQEq7oaevqc6o8Ofah0vDVdXjgRCT5BZSjNU8cn4CLC4mOTlHtozYYXwjQJMwmFV1b6/QeEt9
i3DTrg++BzMHVB7pLrtIh9SGsi1tHDatMtKb1MBBsWbWXoWHxGinGqdaQ8DkSqSDSM5w5jMkDn1f
J2gX3PgLEADXBi6rk3OmIVreziRzzjeh7jv/Dk7i3IPThOmz8QzDfw/A1cYrr02pcKxaFvkhnxhg
kb2osuVf0vY2Qy594sXqP8chRj+e9iH/1MS5SO5AAYT5kfy7dt6V0gsewfnocUvWEq4gVkhdX2e6
o4iI8BrnOM1ZPTgC+iMiNwJWuRFeZrz6UPmaM8bhqDr7ZZqNXBHUAiixu45uX1hFPhQt2W9nPoaI
DYC+xqY3ANZcfRt3OEQnVPo77lg7XznFh/aGmIqq4SGS0zsCKqIt/TqxAM+D3y/vh771mkumfZ1d
WpETrzhjyKy34Vz1YDQpZb9ClEJ2X5V9+z57jR62ETHQAz8sLXnRZqfCnD7M087vEjfYtpOAZlOQ
Luo8Ox7glG9WYyKEZZ6a6fuZyJJpYwyu0+xlS9dqLwp2rBVrZU/0yuQIsantUgd0oYeKEPSa1WRH
VkfzlE929wP7N5RArH/+XSRRJKGA6xHWax9M/zFD1KMPhjDSZDPQTe2/lXTXYc0nDMGBlug22jv0
uK0Nqnr47MUUhM9xb6DdtEFyFKehNLrqyMy9NTeMkI1hhyaLvqDnJXVzKTFlHDwSCQVFPAAZFJhY
hrTNGBYY+Her4egrQYrdOsy895Mo6/7dK/sCyckgPouGDNO2suXeU5VxHRwpkKyAXH8s0qm588jD
4H2HhLfllSA4Jwzq7x3xuwsPzUKSV0SRQakf2A8NPYJ3xRq4mxGbnzxzaOp76gfr1o2MwN07Qc5h
zQGe+b1skxAB3qxOmLV94Ij2uGkZwT6xnNn7NDGscotL398CzS33MBemh2YwHWxkFag+R/lf6NYN
T01CyPsRa5b3dWI1PofWaBxlF82foa1Ce61FINeYmuhPKiIwD1kLF2ln9qPrsXuYgbNpqkQ91cno
n5TCbr3OmwEpasqY+cEA1OLAN838PcqodFtZxI2C4vZ3hEUgsCnD4YSqtTc5ojd+egsIuk+Ple0G
PA0ENq57A6pfk6XRMVHzRJImor8Vztr0U5tloF1143BkNlLU3ivA5qjmPeUkaDB4eQaSWhn00mnt
9Cv04kSSSptgRzd8y9aHWnrtYxQ7jBTgGULJoCNA6J/EBXUzkn4hmxX21/4bKWQBQGkFsR/6gqlu
DDoJauMxkcA9nOUTwaGyminu1ORhJ4Jr0u+wq05Axx3rjgZ/eElyHNCYB+e3QE/OlQRXhA4cL10A
k3hWzlzjJD2SqpdhxGOcyLJq8FmmtM23ES+neQChuNRG9P065mxDDRygy4Eb8SDG6gB9Z9aXqXKy
eg2YBt8GRFfGS0dzzGiOUCyWxb7zS+cebglc06GQe0ur9gyRztljQnLuBGyul1wS1UE0SLuj4leP
cVG1ai/SEM5Fy8GNVVi4XXu2c0S5dFFQWaycVBiMRmqQAJtqyCc6D3Hr2RuS9iBpNZbrazTOuBpe
4gJetpS6fKonZd/Q12vxiUO0edGzrIkuk4LBoEDMbDEn8YeqPggcWuG2IHoY1iagEwLdByUpCyvd
sHFHIVx6woG5hYhgmAeT/hFt42bObvql28MuQEdJctXga8GUeIAEPB7axtKfGLPCBZwj8z0lSuIY
uZN3wNlUHTEPZdM2iHGmbXQxG/nRpWguPxsSUuPOqXKN8pLAUHdtNmELuZVTH6eCarCybZwxOjsg
kSfXKRMlWHyaiqUlfOiWVYv/dkgdg9RVqWvudsepjhzLedynbT4opNjpHJ1xGczhNRRELT1L1lvK
Ak+RqzllIiouUOt7cluYxNPNM8iKMQPhbSzRpF8yns1zEHfuGXU1jOvW8e7RcI0UZvxbUw8FQk9p
YWhuZEZPsu+/aYsXNaxaOR0cfxkrt7AhiErF48iJf4xmAqsRPe+HdsY+25CoFd3VDTguCDlZ/AMS
q7qvXDpeJDSn7WnoxifQM5l7axYZlpCR9Z1sBmdOAT5BLdpkLklTuw42L0wEOiAa2p0xqBNCO0sV
KxwSGI7Tppp5VR1mOSlIXea8/XUyGEOxIVigA9N9Bs/EIhQwJAQ42Qkgv3Z0hzJ8NsaNgcSy38+O
kXMyNLwmLJ/RflpptymV6Qm1A0xI4irGPYQpuqvvA4VBRVeGhCVJ0iKUsG3ZcQbuNqk1G54LPky5
jdoYHNP7+kLE8VxcCUY2mtdJq4G/qulsdzx5lmIaemxlwKhnIyCDtO9IHgc8ejWpx0wUdIyLjJcc
/3e88eheL4+cH3QMq2A8TmsjdMNHQaAGdQHsCGM6+ezZ+Xc/bAoDfoRMEl/uXKwh8+OIv8Q+/uu/
/vf//T9fx/+Ov9PlA8NWV/9V9eU9Et5O/ftf3r/+q/mffz1++/e/DGIPaLkKYQr+/ev7Y8r5+N//
sv6XSXx6akV9c0ksOkXYYJNuX1K70G4cG7H//ZdY/i++Jfj7twyKRnNNgtMZV9NI/nyA/Lp/yhPq
4k912AN3RXTFgzBvGZOjGyD/L3MJC5RmT0fnyNTZj0j+GEaS7KbZlO1+ipom/zTmFfDDlW+2FjFO
Uy06c/f7P3n5y352XZZf8pfrknLwCAdW9rsRqkDtnrq8HRBOYq2IEiabroEQdgOcy4vddatIjQjW
v//i8BdfvNyov3xxQn9NJEDOF38xU4tdkgmPFmkoA5C5MqnMH9A6RJvuGtvCakBR1ZXRvpDwT+Xh
93/CL2+X+/e/oQLM3lGJE2GLNnD4hOqU8eHKawCl1zsnor97dLOG6uOiC45VC0YzzbKT6oe2ubKP
wedYTd2QKqQCWvQ/2GD1+M3xnZIyIJ9QQoMYG+GUrn7/By9/189ulvP3v5ddVXbacZLHXE0gcqc2
YTnzw9q//LPPt//++cyxe9m0Yf5ETwnGsaUxCFR1QmrCP/t88++fLwkmGQsCUy4IwiZ7k/tetJCs
On3/+8//+UsehMuz9pdnqkdFHaZJWjzFaeyxkjpo/uIhpvhvsaGcf/8lP39j4I/9/Us0PBZRCQYJ
NN3SDRmhUGm9hblVj9POFvI29+k+/f67rJ+/JUH4YUHx7IRxQR0SpVpWruPtvD7tuvvIpqoXRybJ
w2QA3izY/XDuek25Z4ZTud86CF72DXLrJkD/mIa02osAWUS1GTKTFIa1WYrYeoE7o5F1cZzKvP40
Yb0w8tuqcJzvdZf2iXf6/a/4+WMbhB/WGPIpwn7unOyJACjUt71EdngORkOHf3gvfr7sBuGHtWQK
MksxyU0vXly72zpQr4jk083cu081kKA/3Ixf/Yzl3//ydJlWpZDt9uHZYDK+51DaOHgxlZX84e34
1a/48HbHoag7NHDJpYvAOAZ+9CBm1yJMOT86FhPU398M61c/4+NL7uD7AnZhndHIu6R1Q6CoGBzW
RhCS3zlAndho9PTK2pG/OlfXUE0piiaZJvNgrqxAh8W1jGRcNVvoZwaKhTmwaTWXnZmZf/gjf3Ep
gg83FMJsBsyqJOQWdjvNdbwgnrtzJrouSKa6CUTz2jEdr/zDwvGra2L9/dZmHC+Yn1TTBTkHMgMU
pszQ4FK+/P6a/2rJ+LDugVqjGIC6eyHjKrzrmuZpcIbvLeqMHe2/eh045h+2tF9cOPFhBUwb+CgE
oiewi4lUAhjP8X3v0cDHeeNQkziHGYlpMv7hxfvFgis+rIU0qXsrBeVyblEfeWuG1wihGDELBur1
LP+07/3i+okPq6AZjzmhgElwjq1knBfwCjXQN86zwci0LiRM/ShImNMPg0XvL/nDQ/iLh0Is1/gv
77svqfyxBSeP6SJne01b1SaPbluP/2i35Qjz988ve9FR0kThGaRv++RFznhti/j594/cr+7M8qP+
8scTMSALDpFUooEx7f1UQZZw6ycai+0fLs9yj///YiQQzt+/YSLiosNCWJ4NdFrRjUPaTfOeoEzt
R1SlVoNKpQzDZFglQyzc1yoh41r/w+fuwxqWCHccJ+VYZ02MLSsZ/ftwhb0qlU8Zns1h9/uL+Ku3
6cOy0IWWcIqYO+RKLG1MEa4i655nWrRoOvKnf/YlHxYHz7K561j/z5NAAvliawdtDtLtcq7ekCqE
zhYSOGSmP9w25xc/KviwRKD1QVuWmtkJNVA3fm9EBNRa1ADLnwhHUIwNBtNH1ETCMjQLGNA0C4iD
GxvtvpduZ9P+zzB2ug8DqP3hZU6GTBBqTROK2ItqGnW9yXj1/fyYDyiN1oUkZ0CscVeK6WGancS9
axc0D/TyXhnsLMwYFmJslKJwvrVomtpftJcPAzPxdjSqN9pjfePhwo44MdPhFsEa6ZjgnGDFltt/
Aj/S15/mvqE/C3LTbwcIXJU//OE1dZYb8ZMHPfjwsCF1HEMdi/aCSRGy1cKWTNNbBtdTeQMKLJhI
NUJz4lywEQcQyA3tkIvJ5Fc0/aMCSll9UuNgmfrT6Be9664NTKPVQzrVZtpzpgsrd8vGRp+klx7c
A1SuDq3gfCzRDjK4Hm/qsjO4uEVqjk/lEJgA6YDS1wVAmbbtwG8iWKCVn4wZXrbKUFze7Zx2VQBl
2iZtZ97+/lG1lp/8s0vxYb3PybVAxZfLs4HYCQI4GN+alLKW9sfW001DeHXNUzG+58wqmmSV+Jbv
3rZTodKDbXP8vk5oyqfPUebha/rDX/WLdTr4uDsEBefSPPW5omZ8k05Bau2rvke0/ftf/avPX16k
vyylmLdqqUrLf7ANLy4Z3QZ672gHkvLvP/8XS3XwYZUBRRNqu+m7S1Uk6ZUmabV2hwjkFqLw5h/+
hg+LDApNAtY8uz2zCYzGt9rmnPTuN5389vvf8NNr5DnWh3uQyaiLeGn1Fwsg6Z7Ymwi+Sapvf//p
P12y+PQPd8DpTNHn7PlfCjclKNAYM+ZOHqLlAQ2nHGX6T64S37Pcob/c6XAGMhoBzvvi2765csiP
WMNxK/+waf3qGi3//pdPxzjMBFBl+StJcg5DkYLszYFwst9fo58+RfztH7ZjDDNhCRTa+Oww8oP9
C+iRg597EDT4/uEP+LAQmlkUWr0q9BcTLSyqgYzjpP5T7+Hnaws/4MNrkJL2wcpiWK9962pCr6qd
50IiggkCDF5eadacUT942DbNreO6G6Ofvv0/zs5ruW1kW6BfhCpkNF4ZlaxASrStF5TtsZFzxtef
Rdd90PQIxC2+zXGdIoRG9+6091oQ8BY+/d/H/Ce08XhphAgYpsi1O+snV1A7ERXPRK5t4I5Paa8+
iTbaOm14A3p3jb/2idKNhTad+WyqNBtzBQuHHc3iiZKnM9cpUBCXc81fwnl10YFf7hwzXU8+/YRI
Dacltey37pzjvHZg0AwktjT5whz56TGFRVXnv7t2O6mUXg6lS+KMTUo2CCErZO6pnR0e9qfKtA91
DBqUkrnr3kcKCKhkNT9mUfZG3ppKzmJucXTthwtD6dOVLW8jhQHDhF5BFpV466esdn7j+hm7773X
OtGuMD1Po5697uMp2SV5M43fhNv17s3lFzu/wCe9UJVihOnVFnofJfzVauXWdtPvqdVsOd7Zd0a9
v+4RUqAI4tpVCxCYv4IOBzidmeL019DV1rgwk4VePdffpEjBxszL/H4w39R6jNe2lp6oyl/aeMz9
uBQoIE/DTipG8w0edr3XSw6H0cN+udw6cz8uhYHKJPe8Gab+jSXnD8QqUFF0rj+u+XHU1f8eJulQ
k3JDKthbmRX33ZBQtTteOb2Ap/n3j1ttnICo7/q3wPO44PfVfB355Pxc96dLI7wccIVyLNO/gejo
NkI1n6xhsq8acHgS//2n54XPuanR9m9V3RybojpRZ2yuBlXfg2t+BOuRrXyLDLLrXkUe3pYS+gAp
4hPmbIpnUZ1PpOQoYf7jut+XxrBBmqVSDbaLEyfQqI4gGXMMu7fLP/75fMEK5N9N1VVWQ3ZfnW7Y
iE2vTR3EG4c5ed+Ufy4/4PMBQBLGvx+gTIU22l1I0jO51GuAL2TrQZR3fl3389LgpRSMGucEdHKj
OLcF1TFPMIeahWno88Ctu9LgbUEBcCxbpptJaDfIWaCKeym5gR6baCAWG+77jS9l2lmbq15GPm2b
tBYcssLzyABodrnC+lrY1pVDTj5coxjKq8asT/F4xNuRrJShWlp1zHxk+UANYJ9J/TPKvFBTV75a
/jJGsdD7ZzqofGqmKTpuCq6P3nqqGe7wD4CvsagSqs166dTx75rsv7OkLp+coZyLuIFLnZ85+j8l
25sqhTG46TiLF8+WmcPWxEwNKhDYau5lJWnFmQ/DZ81yoTCi3UDuu20tRMa5F5aG+0S5l13Ajd50
pbvhmGyn+GAJjSt/XRrvVDl1Y8jtNXyZzvO3Lvq857SahmeomqpyZT+WxnxulnGhuVOyyWA7Udkb
W1+HyJ5uL4+SuQaShrxW92Ueelmy8UuTjwRNfJVM3kEvzIUVzcwDHGnm4/DI8BKyQDcpcO7HIqJs
ARqrFazUtl9Yl811OfmQ4VxogFwLbFBlTsIiCyZuctJ3p9Z18zVsmLBM7x1FKYoQL1SVTCReUMEH
9GU0SdAAXpx14srP5UjTpdr4QYuryHwz67HQEbSXEwpKVyXt9XT5k83EB/n+hTNVLYj6VLxNuCLY
fqXuMfM9sbCdn/t1acSkwuh09qr+iUp7bh+RsK+K0Px93Z8uDZie3FYg+VF18rwydbZkSXtfmHOM
dnf598+N/EnskU8DOcpC4KE78S+Er4qL0KzPVf8GGgdmFqOzYOLfZBaH40+XH3deX33yOFNaMjaD
boBbbq0TapGDTwX2CiXU8xRRVq7Y42vadwsxYLaHS8OUupTGx9NZ/gBq8zgUlPmx4S18BIawW3xu
Whw2xYH7XADWufxuM9O1I03Xuq4aQKXz8kf61y2m5vuhT+9tX9wGAPjPO0ajNBdu7Wc+my21ozeq
NsbBqPyhjuM9kPgvAmSBo4VHWMILj5jp1rYUhtxmIPWIgXOCLAzOL1d7igbIELncWHO/Li3AVVE1
QZwJFjHoDALCC3v6NSKEtI3X1z1BGjk6PUw0fdGcYvKXz/Iqo6tXid4unfCcm/qTrmxLs4xwBE4s
p1HeOD1yHh2O7dEbmfkmHa0/9hB4ax2u1mYUtb52a+Sxl9/KOPffzx4r9Wsf56VrZk2+AQnYBd6J
MhTvKRh8aJsr/DmUzKHHyysFMwPUqSrdOHrQ9j8Q3VI/RGv3WqPdt00xVaDWslH7iRwMM5PjCfNb
HesBPE1q02vqJ/IJRZ/BIVHaiceBpXWcbhIy7zvO7rsqS8GV+pFabhVAo/lwI8gzDY9AR0Y4lx7p
w/47GU8Gg2yY3LxZKzHJz9DcOD5xM3Ajtoc8aqFV5sKK1FdhMdaUu1oEeJEByG6Z9Rl6wRBCna7w
pAd9vBAvZ/qtKfVboQuQrJUu3gguYNkmShOoqFr6ujNTv3ke7h/OVCedoHVOun9z2/FRg1JBkPpi
G/pChJqJGub5sR9+vrD90GzMuEdKO+4nbGX3fanUWy5Vxp3pXJUfg3zs3HQfnpLaTeNTpqKe9LRV
1mB51HWTW++X+/9c+0ujuuPKPOFP7U8sjt1dhVBjRQpZvxDzZtrfltofc6Pdl7Ce37DbDu/JqETK
se6QfVGb6ZjReNWpjG5L3wGnSNJyS+qfVE39MyYQBV2r8LeXW2juHaTmz21UX5BDlTdBomv+rFLr
I16rrCA/H9YJTP7rHiPNdh2FP1mTUW/ex3dKso2/L4TtmaFsSTMbaEfSaLkbfM8H+1Ztf2UsCQol
h+jCmTVlPZf/+pngbUkBw2xqqr08136rw34XDt1R1BoYE+6qAkZ0zRUNuZvRzvaWtqhzryXFDahN
3BH6SnQSvBaqzgeM90dqz54ptNi1KYm7l19s7jlSD+5LAxRPMLYn0gn+1KRSWjanKZb2RM77c+J3
1615LakHc7Ngo6UtwxOpiV/HKS13RQgE6vI7zIxxS+rB7GYHUoYb9S1xK5yzINzAOInXyz8+Mzws
KYDkIIX6iizZd25578kR/H3+aeoTj9f9vLQqsKeW0u7QE+9AjvZ6+HI+9K60K5d9ljT52wMr5TyI
3XcPoogZhlSe9uIf2DvPECqX7gvmml8a2X0C75DcA5igqeXov9kEkPTuaFGaLUxD50H2yRLGlNoI
tPugIoZnGsrsw2BDLmGMJ1q/a0LlsbPGs5N84VEzX9uUGoxaeGXKnXY46RPeUTI9mjgFnJX0jYf/
Gv7Z/vJnn3slqc3csQ9EoRv9CejYJm+cB5Hkz5EyPGWde3Pe1bR1ufBKM5/HkAJkCLZSwJUcTmo5
qVtyLziqWbwvmHkPQ4qLXkqV3ZAow0mIbvoHENbwU7WC3rjHNtB7KJdZ+dioVWjK0avL6+ZDQwqO
WNM46O97591RcXo5ClXKURYsXVPMrHr+Zg59WI8A7wm6sCvMd1e0u8wZNnidvoi0RSmt/rn8+Wei
riGFQ7NA3d2N2XAaAOdAoL6ZqvTvHaGmttsgqW4vP2Zm1jKkwIh8MtOcrDLez7PWOcDHEZcuMVTo
fVbl+6jV3o2BzNKiXjp+mHsxKVqKsjdt0M3qe+p1j7plb8rBfjXG9O78Yj6ZVpdfbK5PSxEhdOEn
F53anzBc+ThIcmU91MO4MCfOdQApCJhj7w1mXrknhFMrfG7wbvP7Iesfw0BfeIGZ+3aKof696IUy
N7pZC6VHG0jipJNhw/6muf4T5WN3uk/DRfldY51r4tJ0B6tm4Y5g5t10KRqQiyvCGMfdqe6qXayq
m1o173wrf4f2cdW30aWQ0KMGTcI+6U5d6J5ysLCU91C3fvnHZ+Kzfu53H8ZmPfROAPSyPakQsVaV
Hj8FOQX8ID1/XH7ATM/Sz+324QEalElHafPuhLUdTJiJPSwE27m9/Otzf7407ns0NYlqh91JS6hR
tdT0lXv8w3k+vvz7c19XGvA95Cslz/zmBIIZ+1z/eL5prVPrAJKoXBgdcy0kDXEzh2Acw4Q4qejc
7gOIegeO/5dynWZCli6N7KFixiCLWpzOsMnCytZplWI3Py+yRwq5w2SXGsV3FgC7yy029zbSWLd8
gVp5ap2TAS0CEx5cDX8sf17+8ZloqEuDXDPrKMspGjwNZnnSTev3eWCDhmSR2lj/j8PLmZf4Wz7z
odOSpJVkAXim93Cw33W7H2GUDEtVSzN9VpPGs7BjoUM4tU55YinRJnabCmKC4n/VXepcr2goAY72
36Ou4yB0qAJlvPeYPMQXpUWJ9GybgpdaFW5t4VUBxlfCRoOZmW4uP/TTVuOh0ouhlEzIP7PSB0LI
6HNLDfOofoB56JfH654gRSsI10rVT3H9MLqldmxwcYdrkcXWr+t+XopVEdeYBjNu9WBV2temyOrH
yYJof92PS6GKU3ANEcck7kLYgF89qEX6aurwDC+EkU+7Fa1//iof+qwWOKOKr8e/H9LRz56tDtNN
ukF1BTClR5+SXBPQeY4UrlQAQN7gRfl9P/UxjoMiruxnuHxBtbAYnXsRKWL1II0LSnn9B5u0IiiT
ThNSsq9QxrzuXM0pttd9DylQgaWGoOK13gEQalRvKalF5WEITc8XPsincwcNJQUr1bFEWIRK9IAR
+Bvl1up2SuDboZ2+Iw37qttQ3FPSSLcprYJiG3uHMnVRH3tduFEneId5PE0LL3Iev//ZLvIIaVyb
2I91n1Sa+8BHjq5tSsXXxK8Uq7BrUd3qut1Na4/ZSNUqoI9Ta+ZCyxaePRNT5PUJF0gxAEMzuo+V
KJn2iLiC15qq3mwhZs10NkuKKKVCTX7gJuIAkgLIPpjNG3zJBqYlcKuXO9rcI6So4tk2xmJFuIcS
uRHQPueMZ+PjBFq3VEo494jzv38Y+z7kZz6Q6VBaBBAeZzXwJZBr6+j8X5ffYuZDyGdCdjqY8cTd
6gNFJe1zNLQJNwptTzrM5d+fewUprIRnnFU0COfgJVW0Rj6trlUTZV8Dt2N9+RFz/Vj/dyulnCz6
Bo1+7+S1e2xAHoa/1Bxc605pAHX+MQcvmH5NlZX7X3Jw10tHgnOvJkUauG5A5ztVv3Mrxbkbex1k
DSfat03WKwvn5p8ujBiiUqxJbb9Sh67J7jTHGNZYHkGJ6MkGgPC4Nvx+F1tds9CKMx1BvkGOMd4q
Pn3tRTcb5XeeVP2b3lFdcPkbzbSVKcUae6BQJ7Ka9KGy3Cg6RiQ6GF+htXNsPk5NgBrn8nP+VhJ8
EtTkeyRmxdRAMB7fNxXutN9di9vs3md95O04ozKmZwtIlo5ViQQ2IJcaZq7uBHLezJ8sLwvxd2Am
LKNn0YS+fTtE8Nz+cPPmF+Y6KpK8/RJVLvJdEJ42OtGFo6eZ1pE3U2qVWkU5aP0dt+uDAYuViwbX
WPkt0ADYgKFuLczBcx9ZilnkgZC22jjmQTXhut7GNWXiKz9Xcfpcbv+ZN5FvwlQbnF1Kie+hNftx
eB3VMnP3PrZWsY1idEiXnzL3Gud//xAXywDDdkI8R8zZ5w+j5lYvWVLUu+t+XQpZWMD1UkyF/4AH
pUq/tmPkqHsVmUB/5QOkgKVqpIiXVa8fUoroyRECQmzvBr9eukGfwwHIp7NCUSKLugvnvpmiznxp
gla1J5C0tjA2tmGRb9QDrhmCNfV34t5UIBXVe1S0DQm0uaGcy2U9gODNWlSTDYZ7NDJ/XVgewehU
xmbl9q9F7ngK4takUUl+DlTMjs9IXkyKLS9/hb8VKZ+MZHmzBn4c54XZW3cc++fWU09WsY39IoXw
tY89pcq8Ve2CBkTCbaZOTf5mVoxwjITeAyu1LPR92zHUMuWbFTSAQx0242Z3uPzXzfVzKTCPNQT5
1PH8Yxq7ONmFGz76oq6+gXUef11+xEzsl8+ji8FwlAqn+H3n4MiMvcDfq/bQ3xll3m1dqN/QoPWl
w6iZ95HPp80JIujUgYzHGUbYQ6liwLaMh7vUVL2l+uy5h0iLMiA3ag+6Pz6WWRmjQkJChe3PMpAy
48laXKDPRAf5XBrDVgBZNVPuNNaWGlDjtG23VDOQYH35y5yj5Sc9Uz6VztUoEa0XKXcJPk/GhfYb
1mR5V7kIpoI0X8JVzCEY5GNpG+BdhZRWxR3s5tTjBCM0VvwLraM96Ho4uTd4pVyVCq48Rk6JT8gW
DMk2L3R7A+4biCPXroVHXvzg6oNAN6PZY7yxqAc1kuNVjfGfmp4yO8sBS/uxdzgz16NGxzpI+Z1h
929ucV0Gh3AMOShbJLn4yGWPXhqE4SalhvZGTXKUvRH5LwtL+r850599WSkyF7Wm+boSFljfC8TK
0FBI1TrUNhR6LOoA9cOfwNnDcefkAcxFIk9U2CuN00+I6zrn9tE3zBvcuE3INjt/48Ng7TcBBEqR
rgANexg5y7EdmwdYqfWAfhaof/E8FSJskxvTDOrIu4uQ5mV/rJLbzk2XcJ/+g+0XGTE4os0ssFEH
iSLdsYfusY2Ybaq9JU0pEm+vOH2ZvQymA2pw7XYAOXcCmJql7xsOHrEVD6ZOdiZG9zR7YdMCkGtr
17EW/g4nFYngpvCaKv1mQtls7O1QoEj8GelGoL6AaiujfwxHd6NbCofNFFdSjrvrue8aR8k2+I71
HCqGX2Z70VAPDrQ3hZj6WFCZXn5l9yqMtQXIrURAgAEluMkoJbKqVRLmln4HattzHzlsKMxx3bdG
i2nGKFuw/ciRw7J4BwPtiX2JvtH86gyGlzWbHuo9lG8agE1jYgKB/kqOldfcqSoAZXWDH9wc78m+
NcUjlAuMxw3S9vprHYsoB+EHeTdvuXgbuESsjVghQbZXQ78u187QKOei8USZvmCLiwJ7k6Zd0byw
i8SYi0eazDR3BRoZ8ST6bBTsC/1vJnLp58D5YV2jukotAKyNlAeEdr11VN5q4zm4mK4aq7q0bvK7
ymuNTCuOCO39NRXL+k0q0HDhoukA+pKOePk5M4FelwYrImzuzhCX3Lm6KOxdhD/D/Zb1ZoQZdYqS
fGGJMNdc0mjNSY3Ik7QvDmVmxJzAZPC0VqEfKj8vv8bfaplPwoEu7fAwdNRYTdL0gIjD6cRtSu1U
rL/ndgx0dJMJKgfYQ/QqntBq5fktLjBcDhZeFzeuy3g/4X1iHT/GYohQ+nhC3DVFLPJnmJdAX2vm
EG0FTTkyvrD7boNdCsXR+1ZwHPpiekk73eMcJP6XEFnglIZWNxxDZ/T1NxW/9vDFy0AFBqge4oI0
dtOEuL0hDZe0F8y0na+/j61atZzcdKh0+8qxGyRUaVRU0PY5nj6Z5xc6minnVt+wKJgpUJYGTtQa
r4VvVLes7uzo3nDJqQLem489xfjkciHAG/MK9/qmZy5q/G1tK+eQU49NU6zI/oGVCiuujcCT6mpT
wvdWovPFajSpd6Hwq47sNb2s3pAK5Dgph2IajAP0TtXfF3E0ZRtA8TqMA18gEd6yvYYXu/LTs4Le
dArXyG49kabxsFIBseW7MimA9t1WosHPrCcVGcM4L+wmrbcBxxuFcq+aGupsU4w4OFe1Dbv+0Hd9
lvxmnYy2FSKpLX715ag6Da3patiIbK5toFwgCuRwD4lrn+X7EJ9F8eawMNLGTSBihLZbL+Hisb7h
oqeI1lYx2vm2DUTX1qupt5BDPXQNFF3qhJsqwqDM3O10C8Ps0zsg5kSpe54/94TmT71ruoylW+T2
o/2N/hWkt+0Eg1OQTKCCUMfwPLL5XmVIu8Nka2RNkj1fHiIzQ1C+ntVgUBQ6xDBypeGT14JFAJ8z
V6+6RIPzKR2DgiyOod73073F8EEnqytRvBk176pkZn5fOpcIDVM3Q5QFL7hnMKtx2olCq4jrNLu5
3EAz30i+2tIjJbB0otMhjAi5EErdday7X+IpcDaq0dbrv5fyWqU9uaFXba56qHwVNXAe7YNRP+vB
u/pR13HYj6QztD4eHzNEZngDjd/0wk3VF6RhrnV70gebw3gXTeDCmcZMz5BRD4CMMZme7fWpUQfN
QwTK09vCKW7H7eWXnNkfybQHNwpBGRBI76NKjPZv5ONW+L3AYZCdKsqjI7TsYedQ1GWDssp+XH7o
3FtJMzRKw95HJyDup2oQeGfbTLEQ93nedbdJf7cCH1YAdTLUCLK0+sg2QgD/DXx7rWg2KUKX//6/
A+eTKe3vbvvDAwjiVoaZxn7JG+qArC8tqfYaBd6WDjJ1C1uWy6wbFR+dgjkZ4Da+g34YnYOK5Q/p
UgyomX+yQ1gz4b7VCjQImwz5DMnrioG/Zs/pSef8TDprQKvrMZG4EUlHlfptYAIK4m1GuiaEQuYC
DxOvXqfU1goXDVYLkX1wBTtdp9ZuzUyPwm1gDpF6l6tJokExrydnWmiHmTPjv3SJD82gt3gf8Mbr
L9zaMl23Xo6ofCVsNSJRSuhTG+IzjfF73Co150v3Gjt8FAeXP8LM/lFGWHhOklGb2NdHzClY87qo
ucVJ7W81mzPxQm+XsijmOqt0SGGPZWMVnaiOEBWYEQNMw4pb6AupqjNvISMphM9sgk/bfrT9Atlp
Zb96DWcy8bkuoNCz01VtJSMpvDbEZFep9mNpDPkaVRfmDb1Wt2pj3XIgu4RFmekP6vklP/SHvrCN
upjq8lg3ceJvdC1xynuhl2qdrmpNNapvZqyO6RZpewFGerKcpl4I1jNfScZIAMTre38A7UbFs/sH
KOjobLKErcVCV5/7/fO/f3i1mpeAvaWLFx+VyW2ct94TVjPjyl83/v3rvcP6KKyz8sji1L/tEafu
E3uoF/rYzEZClVb4mNXQ3pUiOKiKZTyhX+DAKFSgu2SuiH5d7mFzz5BWUSJLOij2YXQAD9a8j+5k
ThQbauOfRjVRIFz3EGko6rHeOBlZny+9nRcO0liYwrsqyv1ik4QYrnaXH/P5t7ZlcgQFa2pBVm5w
0DPTevSKeDzzieLi9fLP/yUc/Xf2sGV4hGiH1A300H/yGvw1cCM9bVRvS70E28o8kUTFQxnZ9Ws+
Ft7ZGKrlsFyctM0AnbVqdK6mFtmkJvukCqe8XFmakTjqepqQSHwB9dVw4nj5T/18QNsyEVdYihdF
Su0f2txx0Ir5X5HsZNuzaoGdO0EeOwRKiNJaGAefr0ZsmU3R266Jfq33D+Cz6sfaIzKFmRltPQ2Y
t56gve4SPIiXX27uM0urEBupB6IehkVIcoPY+EnLNY5NsF86epxrPTlmpBZg/MxQX0YjTMxhN5I0
E7hb0o3sEeFzl/eO2HFXVYY6l1Vwhs95xXp83Wm0LdMr2jYSFAW12ovXBsnwOPb+5GwMxTDMmywh
t+32cjN+PoPZMsNidBun6rOyOKpjqHxPQ2skEyHshXNHTXaF4Q9U81IUnusfUpTRY99B+2OZLzb1
L1vPVNTbsah/5lGvv4i+e2saZrbLrzVzbmy7UrBpo6mw0zRzXtIcW+M3daixT6iGmdj1um0TXKgb
zI/q+KK3udkk68Az4szc08rYz0ySoeNvqWJ19Q5MtlEpa4rzaufO0ofAX7iH/Dzm2jIRw85FgBEj
046xwyqxjKZx27vVwEkqdqbLrTD3iHPX/jDthSSnpxzP50c26MrtmMbneEXEvKlYUVz5GueP/eEZ
NCu3jl5UHEPdrzdqQaAt8KdvcBteR5e1ZU6GwGBOGbyrH9EATC8tMLVvkZItXXXONdL53z+8wJld
20S9NR5FlWCrHFCpeDYrUW7RxcJ3mJszhBRLct3XJtEV8SGt43Tl9Z2OLpHLf+98qcpR0Pl/CBRE
nlMyOzCvb9LA+P33P1r0y5sIhdhELF0YHTODXubR5onKWRHAtqPX1v1K9O231KqtVRng9XKtq7uf
tHLJQ7SaJfbqo5o2ELC5wXlQS8WG/lEnC3vFuY8nhRTPYpbtLUR1IivVTUySo3ljqJmPe9UbwVxc
Hkdz7SUFkzxxHXSjmncsxYjK3h5djC51HXCeFDsBqqAuKwPr5fLDZl5Jhs6aI/Iby868o930j3Ye
V1sP+ty6yeyl8sqZOPwfCMhZ2lq2rXcknS3cpYlDuUXWqFtQVYcJU9d2csal6um5t5HCA+lygz3F
vncUyog1fvL2IODydeZipL/cXjMLARnxkSLhG/2m9o7eqJgaR6SA+9Zu7EbNzeUHzL3C+d8/BAjK
1WwbSJt3JEWEHHOLDd7IxccaY+/SWmPuEVJ8EC6GN1fPXG72SuWshfQ2gqqb+ybUhoW3mOnDjrRJ
aUEY+YGorRfS3bJv1EKJsy4raUPUuY3qFup3bnbMLF8YMnNvJI19G9tQ1XFI/Jp7gDggPXFE5EQV
arpe3V7+Lp9jOIQt02B1dMrdGBnhq19WxauXl0OFGlVVonVtdLkC+5w40yaJ+iCCwWFd053zNLpC
SxbadO4lpbjgdRPHFdxyvgJKSO59KqJFXZQ3pLK8Xn7Fmb4t57qnAIAnV9PDV1HFaMlaEdxFqKUW
/vy5Xxf/7timUjMRueZwMCO7+KdszeYr8TQIF7rA3M9LQ7/lcHL0rHA85PU4vAuM4NvKrIPX65rm
3M8/jErub6dWB+nz6jkxRbzNlJPbkOdNvNC7Zr6tXEff+kYzuqobvyJxQG3r9xPTiZ1OlbYKKo3M
k+te49x4H19jwpWI4Ns9qHHobEoufW5cu71yjSkntNuax1osbY1Di4X5ZxvV9b4HMZFjcvLzhR2E
/jeB8ZMd8X9oJchKlT4U9mHUsGc+5GafZfsQ4yBEnA7d7/AeqVoZP4WeOSS3sd04IXByT3HbLQhq
Q9963DBFexxqprvhtNMacXyapB5iTFRtnyIbq/jiR6WlPLGhdV1/C+Yj6sOVmMa0udVKLhftFfdT
eK/TKQx2TJpcwo2OrngPHhCe751WDc2NoCLhDWdmrT/0VmR6O06DOFUuy7osXssoiMV93UdoLFdh
S6LkKjeSrrwdzV4tfnEAlmVbO1G49fZxEzr8iQPSvtGPh3uW8s0vtLSpd+tbU/JdGKGhbfHB1dbO
VvPQIW11yrUHYQfeix7oYtjnRaGKexbJzm8FmFD/s53CIv7aYrt392qCXQRIwFDaT33rVMHP1G2w
+q56O2Vyq6OmLbepBqd2DUSevVode/babob4bI1z8l8UQg3FXangGEMQX1UPNpbSLzUtPhzrLO0r
RGpewVsjMUsimL3epGxs6ljH73ai58k+B2yjd1uQql4zrmvuUwHXt2ZV3HjB6LYrTsphz+iAA8f3
3Mk669k2yunFzvPJ3fkphN69b4T6AIzPsqZdHLOxXMVxEvk3auCk2sZ0dYxwYpgq5S4WXkUpxEoN
RvjUkwsZbGWDaE9um2gYv/Tsjcxd2pHZXKxat5zKdIUIVHWmDYR9cPhthN5kL1A3drs4hQLfYlgZ
rJJb5zrvzIfBbKthWyLW/uEMQ2ffoFFkGGeoU2wQAKwU9gHkzPRpFKN4i7WI0qXBCIs/Qm0m+gTf
+6tS4ZC791KU6D9ytILtbZ4Yffxac5WLFMvvPIUe0Yxfu6Cd/mmxZZkrTxlaDzvplIlVL0zluw8w
pnjK27gs1jbo2gg8CoHsoW00HxJF0yTqKhysvNjYpaW765wCCGMfOOFwb6r4ddeVXkNaHp3BfeDm
NqR2CxUAuTH6WEJZgZka3zEplep6oAy1/1WQ7NGgtK7orv7YR/HemOBq/4KmX/7jGq2+VlILG7Ve
YLB/gt5jUfQyVQ6bH8g88W0/4s/GLohW+j4tzm1WuTZi+BEJqrvG79GtI/CgZbcZDfJEd9Y51Xht
1R1HIqNiF99rPPcR5LcmeZ7IEcm++YXWqDcWTGWTd5w6BfDcearOAiDBK98+i46Uml3CNi9IYoYz
VBV/cBLXJ5GofXDnBuEUbjgCN/+J/Z5/8OoJx5cTZtWqIDdSvy88LVbXZoPHb53FI49HTwvkMAv4
/29CYRZGujIorLur+jCIH8tUpEd1oEyYP4gCtvsqabJo26V4q29JMxjV3cCxLhAsZQpvzNYwUsYY
bueHIlYyU1/FSCSNb5Vrad0qTrlqf5iSsTwqEwLALV0+CzaGq4wR6kQ1+VqmPgrKLs0RKLpB20D2
7FvOFDwSnEmP8gt9JEm144832kkzd6Xi1qckrLia9Eq9dTe+aqs192E9OgcOhrXmpLV68rUPNf+k
hFPtkoUf4uANcpKzX0ftnF2Lg368G1AwfnU07H4sJKh3uFeU3rMXJoG52fI/+7A2RZVTioNpxXW/
tXXFNTZx1BftznW09Cp6h7DluqM0VqvINCPjUIcaYFQdZpi7xgd8vGoylguOTAcIjBk0LoUaVr+m
llE8WorWXddGcq0RbGy7dqssONrnSqbaI49RtGSRDY0TLSxaZpZccslPbbSQyPooOHpVr+3V8467
GI0r1/SWtORSnRYhlpkbh0E3k6PRtsq+cY0uW7dB41+3oZfhL3ZQ64UaZ8ahs/Si2DOmNCdOn5V0
mpYkEnONJC25qCXhljyZxMHQm/6uVZrwAWRHu3C24rJw+2QxJDNgYptsxrgYxGGcim4DpaWuiXIi
UyfIZlwL9mq0zQzle+eKpZziuUdKey3wQjpJj62goqF/sfnwiIb9dVub6ooQN64JLZvG4l416Cn3
vTxUZga8TIsJs/KcBKphPrfisCWFss+aVS585oKuQCe+0Jpz30raYUE9xPsbUTpVw1OoV6oTOsaN
go5tSeo58wC55GcU+DcakTsHPy1ITaprQ8k3nVpP/1xup7nfl/dYlhfZ8ZhQ+wVMoVgLFRrJLnBU
XIKXHzBzmCMX+3gqCnbT99vXHpjONiRZ852qk/wFL2W7T7nXKzed5YQL6YYzn12GyNmW4eWe1/I0
i5T4Nug6BpCfrhx/sabw3DKfDCC5fKYd49J1OqN9Fb73T91ZJqX2Pdpps0kRZE3DuBn6Qn3SbH+4
8qXO3+7DHkwdhyrKwrB9xY6AunpkkLQN5bnB+bGXv9LM6Yspnb7gRKXw3sp5qdRMtm1TfUlF6dwg
FPySUCW0ufyUua8jBQK9T0Pb6kTzSslHuxKWUd9pQ/c4MVwWnjATauSqGsp0TMtJWu2gM8OQFSCK
tVqOq/CctdGrWbcSZvsixmyf+e7CBcPcI6UQkCdZ1hZl+H+PVI3px6ila78hqv59IkqlapVq1Wqg
ny8MqplRK9ed+FaSeZU7cIlrh/p4N8ZhWG/TjmuBhQfMfCm51mTUa4GyOepe/Q5a1dqPrMG/m4ZQ
V/cKt1ZLZaFzj5GOYFItDv1IZM2rGsBjLh2r+D5OQrnLpsxduGSeayppUaCxT7IVMqpe3N6Y/Ed9
YvG+JqeXE//LnXomHsiVJn1WDPbgdtOr2rD+xne8t1FGb+LePRmZ/ZAVDvBYjNi7y4/7nLYjbLni
RO3raqpbq3ytx77qD4IaJBaDlSLU8Tb1pxrcTgCl5thj4xU/hDB06ykeMzJ0Vr6TaZjlzdpUFliC
M9FdLvloU9JuQq/lCiWYjNu0+x9pX9IcKc51/YuIkAQI2JKTnS4PZbvSdm2I6q5sMQsxw69/DxXf
wq22kify23iREZbQcKWre889p7l38LQFipcmd7nvPcFjXTEz0zRrZ4dCNICmbcEQRm98aAqpb0Ji
ZpnLzqKMNoh43dekvy7HoaN25ZjWY4402KtPsuh71yrvIwqC6d4amLviy5u2vnZsQAWeUc/rhtem
S9IH0jWABxCaTbdwlOQayN8UgtaxuUkPV9XzJ/I6e+o0+3MUovbOumelGvD8d16dIArbEds1SGf3
oU3XiCQM94mO2YUusKVkgWg++GIhXpr0QTZvucMpktdgI1ZgxJUOf7psEoatoRMVKNQPRqCTJC9y
LEoAMtkGpbkUs2kBGMaQrLQG93kkwXXQXa6XAkPNAVEbBOJeCCpkwiy1NtxC439ylECYlxsI6u1i
Nkwh+PeGlZvNUGvJ9cKThkV9U5fB+Iq8f1aSDSJtAEKHSekCCRoGbYf3eSRaYgdbZBro/C0B37j4
QFSMWXe5DGTcb6H2mE7ebuK2n3yH9DV8vZUlMC34cvx+8lF8VcxFhhqS564XSfPq29zK74cmiL37
uXERaUD0o6A/IcKpPMhgVAl4+35lfY0POfZpBK85A+CTo1whLUUZehSFNhvuFvJXZSfJ8JZUAXDD
m3JQWfJ3w+sSlM9uFwggmID1RdDjiKrTJVWdKzezbhOQ63Rky+sqQbQtyggCJ6IFoZQbglOjdyDC
UOdT/2OcUaaKaYtm9QpemLzZStLJHDVyGYgJQkVBCfg7s3LHAiTJxcsB1QY8ZcGLcF0fWVzgwkDa
1pVQt5fItRbSvsWrlqlfA5SHK1hdO1UgBZmZU4fMJx55YRNWatdlXjR5N2DVidk+Q+0HbXZZSjjK
iKIoBq/Otkg5G74zzxtZEhLXcZofBfUFMoiRBBbrlTsQ9n4FWte23lAtIdJsU5RiBDthp3LWdmFK
erf6Dvzn4AYb32p7+270spy/Jw3qgf2wUFnMbywPXOT8hk8WMpLbBCp8BF8aWaiWRHgqQDy0Viqt
p63qh0I8IqgrmLMdfFFA9L1xWrfYU05sdcBdzhqxsUG5Ud7KtB3BOA5aotF7ZFEAURUgF/yh5ru4
H0l0vrzrTJtO81o5qZzBI7x8mXxQhBEcY6RsLSBUupfKlmsyAQYPgmk3DwGlfcpo4r0QlyBs77C8
LQ7IFWbBimmbhqEFpxSUgJKRTAhZAAM334B6uXqSkCT9JiEDOt6kvlwDepiGol062TSV2VACjuCM
iGhD+cJT1rGv7J6vOENfduARHdbElE0AJ2QNapL5K0576CIS0IlcXm5D4zoiKWNlAf8ej4YhhjND
fDhYNZyNy41/eR974BH99wEmhyjtbctnd1ne+QcBSACYdWQS5tkobi93Yfp+zdtVqkWNl5qao8gz
byujodkIFd9c1/iyuT4dwEkDHhoryFE9BkWR0CmjDwuZjO3lxk2Ts/z+qXE/UAl3UPl47EZ6UHYe
7USbvqJSdI2oxzQ1y++fOgCD7P+bfQjy/oZnwDexDa68y19valw7JoTbQ0O7jNujH4z5t2G2PpoM
cpqXGzdNjXY6gG286vI5YHeRnf6eYmBHlKj/yodhDQFp6kA/HQDqqKIJG1PM+WsDtbzbqCpOlHrN
imdtmh7tUCDVUgDt582RzKrfdNyrt9WyxJfnx9C6DheKrNKaVZS1x6YTPzl3obo5JmtV/qbGNaOt
gSlOLZ4n57JWZFfE5LGRkbryyzVzZQDSogKzY3dSYvNvhzYBngrpGef18swYFlYHBhG/6meHT/Zd
Ect6U1BEB6bJAg/AFP++roel509W5ThMeXWp7DsyN066KdIMiZfMpXhftMhlXqXC5xFvWZ1P3Uw5
ypJmPrC7LnPEZuDRx7ViKWhcM17A2TNSzmmN2v2I5Lc9FFnIJiNetVZm9PWDGj1oFlxzX6H+k/Ux
ZLfj57ECy2uaUYAf69u5iVErGSU3eQHd84aXalvaJVmcoZXjw7SDNet2M/BuZWxqBAS2m3a4m/00
TfaWGqb8fHkTfPlEx/A08/Z7q7aa2MMEutTLb0F8+bu2q5ObQPMRBa/vcJtXQi1f+jHwu5YI2ad9
0Od92kmwFYkw6CB8EbdlHrZC+bcgU/9GQPW2MmcGw9HJLgWpM95R2okQso+PmSrzY+7TH05bTvvL
c2ZYFa6ZPjS7ezqyHD3gpoCYu8/k1p1kdN2FxLW7ugzKFiFwiomqBZ+hWQMBDGSvyZXNa2bP87YD
TNzB14t6/AEmpmnbpt3a3JhmX7P2Pi0Gmo4uWg+K7j6OM3y7nB5GuqriYZp9zeTTKIbkdQBdH9TF
ANy+U74Vt88OY06xxm1oGoRm84UleZWkOYfNO/zWpakAqNTOdyNDdOS6PaRZNpANIP9VLbqAvBC8
eAQeX1SO6srLzZtGoJl16dBREOLbQBKr3knC1lrE0Sz3PFO2FgU2LISeb859awb8I/XisKXtO9A7
1n0s8Aq8PAJT69rlDWLqGpxPKDgNVZT8XjRpD7Yo1546hvnRU80ytlOPdT5aT2ZUF5WIie6aIpMg
KcAjYi21aRqDZskRdNkVjUcwO7hjPn6zOu4+oaBhDftvan4Z3KcTtRFFV0ARAFXMCc2fKTiE07CI
XWeNis/U/vL7p/ahlF77g7RBkNE3eAPGk6/Cto7IyoVgal4z5Km0YwV6aycO/Ri1CwR4JMKmq4DV
yEhqNhw0KnHhCODj7ZL9snyIQVR9vEbcYNo/mvlmbsoR6Kvw7Y5iM5RVRXJMRH27XGib6wxAM+HR
L52qdRpsnqqegT+mpb+JUHJ93TWgp46jsQOMyl4OIG+GWwmqIrolvLuqAMwjOl0kWEskkIE0+h1n
hQzhf09h3llgyI9RLX55ggxroOeOZddAWc52o9/5NLZbj0bp3ptkenBkx6676fWEsa1aK+k6Agtj
Tf5U2bZ7UNOYrngqBgPQc8UqmZoCCmPYRDbxvxV5V24dKMutTI/Bs9PFxmzPBjjE69D64q8i/HwP
ctC7zkLUAnL3h4LTw+V1MA1Ds2PRQhsV4mzLST2VyT7oRyS5mm5Y2aimZdYMWQHjSVC5jauMqYF/
A3Wb3OPglnu3WctHmLrQrNlnoIvKym4A+AyXQRc5PwkKMcK5aeOVQZjmSDNmKKT1vt9EGASX2Kgh
EqcoN4uq6vmqNfhPynfwJmqD6O93kXivA4r6b6mfFSs13IaP19O9ZdbPboKMDO4BpHdDIpoRGNo8
R4Hl5a9f7sP/gCY8oqvcOAA19RI6bEcQQt3IeApRb3wi0r0FV+7bdV1oV7EvvGEKbODjQr9t1LYT
wVOQxe0vVtZsB60/dwWNYZqrZYt9ujOdpkc+zYGwTkhsSLYjerLwNuCpc3kYpuaX3z81TyIF6CSK
nOKwgQB6CJhqt4Nyb7K9rnnNlBVSZBKg6f4ITgMEACJWxB8OolVr5CWmz2f//nw2ZRFtKlBshjkE
DsKyGqCP14mrqKqxjzQ7LmrIiUKx0UGsCtT3RUezHwUKre0d0EtTct1xpxMmJRF83GzMh+MwOc2v
zLHzZlM35bSyUQ1nkZ6TzeJZcb8BMilpR/5taLp3NiTWHlm916vWWE++ZmmrAncu2FH2XrABPem0
sRTihpdbN32+9+8VJk3G4xyhiiMXkA6UcYnEWPdgj+Ma35OpA92QgwosAHiBHxEWAYZnRmULCNig
iJTyeHq5PAjDNv1PMrWcUOIdk/5YDI3YsczLAWZ3VzCipsaX3z+ZsEQZMxKUU38UEX9muU0Q2yk+
Ln+4aXI0+/W7GLmPdIz2TWV3B1iaf0hI+gytjDXKdMNRrae7JlbRGDl09AChrSHm3xTCzcxFrCJ2
V+6y5YX3xW2gc/ZJFKVZdiNUEi7XwaJ8BH6ab2XR7xjK4FTt7ev5yryITu4FQRwAfliCvqhMd3Xr
v3rQ+r68GIaF1umPvYKzVg0WFFLFGA3gGy8RrMjGlUvZsNQ6Qxj4JRFKTdQcoyY+KcNFWo3Dawld
sP5d/v7FZL9YB53/i3RtM7eS4vtrOn0vnP7GIvleZdkzR2FR2ri7y/2YRqJZNAj9UtbKASOxRio2
bjoBva4cvimLea2Q17QWS9+fjK4sSpQHDdL6DapbUFhWnTq2lirfrxuBZtKqqJh06hkzJQsoD0bl
0BzivrFAUciv8yt01i+HW3YxouwCi1FBJMgFLdxGxMUaFZTB5nQ2rSJvypiwEc0r2u0KBvrUJPku
SHzjNaUbWpV7N4Bm9PJ0mRZDu6Y7VedgqWToTDDUtBU9yn/4XKxlmU37VvO1cV1C2AjQ4d/OOFph
QNJuT1WtwI4x/CBxzZ5Aufl0eSSGrnQGLRfwGZfMiwhyn3fkRzNlS0w7Hrd+E7NN3yu5F2pYwxKa
elsW79MmtlHHPU15hN7mKb1xJvET5Iq75YAfmb0jpLouNqkTQseib4dBqkyERJKzhO1sQD91ZdhQ
J+oCBxfqIlGfJcK2m6xNMEfVhjprTznD/aRzcfE8crzWteJzMXKUo7UoaQpRFBO/IhGgtth4WbJy
bBl2MdGMvutRy0OLWZxFR+zbOMNphZJOC1nAy3vL1L52lydj44Nj3aHHLE4fFZMDADO4py43bjhz
dVouiJ7YTQ2BnTOicNGhWgp5stjn+0AN3nVWTjQrT0gPAT0Hjtow+M0x8uP5oRqQAbxuAJqRA51o
2Z4a47M/AdaVKOVup2ohhXKLvy/38OWRCFoZLV/lKIJquQknFVJ87luZ2ptIAo1u978C5b22bnmi
xZqY6Jdrjb40y549tgRquDjHU6NuceImL9Iu4xWHytT6cp58OjemOK+iDKpmIlRVQpQIQew9g2kK
ejEBvyZcjxFolzhq8DkVvCfHCDqMQxsD0N6sOp2mAWi3N9yzvqnENB1VPs8bJ28RC+IIWl5eaFPr
y++fpkf10AoBDxpYKmM4zYMXJC+WyMjN5da/tDRMjGbGfu5ZIy4DilLmDvgSnjjTFEoPxEwh5Y1a
c3BM3bB/D6JLwa0cO2V6BvEtiMuGbB+5ATmWI70qoI6BaPZMQE4sJITtzx34dsOuhExAP2ZrsjOm
RdDsmTQVAmNTl55VDXqhqemRzEd18vbyIhha17FhPiVuxsGsc566Od+Onj195yBhWnH0DXOvg8Oa
GNKaLJX0WBDBtkvsKsrp2zh0a2GZLy81cPZpBswyGzyKws/O7Rz5YY0gzV3NnTse0f4pyCUIxC9P
k2kgmhFzr0oqR2X0KBpsIjkmyQ43GsL3g3XNAxUjWXr+ZGsOVQOiYxY5dmwqd35izTfCto9ugHr8
68agWbMl+zZtUVh/lml03wZgFqgn+k8wimJ3uQPTXtIMeuIoC7eCTJ7xaJG/inYCvBUKj94a56tp
ETRLVj3zXYFajPMfycBEws48JaMDOKKKaxw8rIJmykk2V1KMTX52pDzMUKLd/Q9ZjT/VHf95N6J1
zZQzCv72mTvjUSp8+N6WSNCjftx2BsT9xKJzcizKcZifwbMA/gYUlo75BFEcr62rXUKTTrAdBSdS
5h4GCEoU+KckEXm96Tsg1H+hSr+aH1zkz5EtJykF4JMX5F2kEtXyUBNw7WpLA9DrfCQzyuBYl1vP
KVSssncK3AOVRwJ3MD4wSCbNwNUod3T9nZXQwCVhwQZavebpDOqCsKjbIN1DC8OjKy9qw9J6mh2j
lKMp+laW5yTv3A30M9iTSlEI0MpmTR/M1IVmwp1XgQ/EKulxSjq+m2w3Bj0Bdap7zO91uUOg6JbO
P1mx2w4BxJ1If559N9oOdnQqJ0iBXmVf/8GLlWXPoZVDj103PEDmIt+U4ypLsGl6NOMF379CnV9B
/2QalA0yLPAM3KYehA4uf/3Xyl2YG818bU9akNJSuQjTYMq+qyR4IvFI9tCjv1ciAYQS+21rq7jf
AYE/hq6aBYgk+3lj8fixLDBe0lsb0Fj7O5rzrd27zw2Yoo4UrO8r16FpFnT7L0fQtSLnch7LLgqr
cfQPLO5B7EDiZCW5b+pCOwQibtdgxuiKM7RsTpCTAb8oSSpozCMifHmmDT3oeLKRovAVzB/dObcL
8ZAUMF9rjvmxb7y1LgxHvY5OhczPmAfgTDqCMeOZj7EKm3L4cfnzTW1rLn+SqzGQU5OdwWsz4Y0K
9c5kn0KqJl6JMxucBh0H5xe5oFYu5bnr8/HOFeWdazH/zstTYD0jwCGuGocOhvOBtfOkgPeMkMFT
tDxTgwq6c9c1rp1mzGaoqUn6/tx4kMBSbpFuWnadyA0If5ed9ekYc+rW6fuAdGenRyWw0yaPTor6
LMHXqhJNW3RZ+08deECWW6j06c6VPdhAKIwP+aAa0Cl1V73jMQTtPIsKRzSDYnBslef/sEqPvQVF
jP1kOTnATJdX4cu4EzrRjjQ/a6aZtqM8ZxFSpzwC42I8FfyInHa1SXj7Eoyk+325L4NZcO1ociwf
GjJUFefRqf07KLOlZAMXa/B217Wvn0s9SrOYVXTnekq8agvBrvHvOa3s6/xbHRNHIBaURn5Tnkdq
38VxlO/LMvj9p9rv8vcbtpROw+IwWQICnJfnLIl+OwF4OXiPYrerQxE6Mi7piVOhBrg4p75bHlyX
kFvR0/xw+fMNy6uTsFAVN1kXTcVZtsQLWQBC71FE0fZy60to5gvPU6dfaSJvqEGFNB19MuDmrYCd
B76yqG95mj7Lyr1FHbY9XZU74oG7jPGTdU+gJ47xDK7PiV/hFk2Sn2Vjv14eiWmeNLtuiJcFvMcy
u2X57NnZbxBI/r7ctGkHadYMHbdiGpuxOHtW0/8BhvKioYe8z4r9dT1oNoyoBlKEdVKfi4zLLVFI
Yfd1svXq6dflDgxXmy6qLKSqJ3iz9Zn0yWPcOc/u0D4woJws11nxXwwLoMPjfJCqlHXC1Nn2PMjr
BAKCFVBguu5e+w86Dlp7xTDO3ZlRxt54FkzfZwHarcvTY1hhHRg3uqx1AuGqc9IPyZbH/BR4zrDh
kViDoRgMTcfFASsFRR7cBmcrtm5wx72jNvYGjtd913Q3syt/j3b7P+CzvlwMF5Xv/7Y0ShEM74fa
PUEXmm/6KUGJfzSszJapcc3HIKi6CxzIdJ9INkGVreo3djRehVHEly9L9OmMYCidmgqIN52GnmQb
UoG3Eqplf5dRlG6vWGz0sAzrUw+gfCdDFJP65NV4OkBvCJXGA8jLHXiX1+xWdGH/uwt/QK14nrv1
yR47sQcBcvPdJSy7xtLQunYegb9fMB8wrFOctS7k1eZczZtJiuF8eYK+3KtoXzuNmozY05jU9cml
TUjH8ReUJcJEQqLOLlGo632jpNt1+RrNmKk7zcFoXLyLIf3dnvokeasi8UgbdNOLm8JK94VMn63O
vauytZPkS9/MZXoGMuIo6SEONpgas73tV4cp73eR69/Ohf0K5Ypr0s/oRnutDAjFgk2U2ycwYUqw
LMLvABHomrSCwQT1hKMUREo39uxT1jQTO/ZFo+gGcZyqWNnBX56I+HzNxhVUhIWlaHUClfN9R0GS
34MxZGc7a5QgphFodg7t8qgREh1Yqpe3AkyIYZJG80oOwbTImo03kKkeFbbvadlPTS+yMIcqy7Kh
UMZTQajXvb1sK19erJgnzdLBvgC11cStToHf7ZnXvwRu8tyqDGG0SF3zLkUfmr07Yips8HnTE/fr
23yKyrDkyWMbl9ef6XruEdqWTl2XDT35w5Q+NtAd3pW+06ycWKZZ0ky8c/wu4E5ETkmETIjTgWem
UPfdXN61Hrkmn+ZSPftI7XlGIiGmpzxCmAgErHN+M/DGWvGgvj6lqJ5wTAQYXsE3Sk7gCrpLCvoo
R9mHcuj3LSu3tHJ/2mn7AA3utVqSry2Q6mo+iZ/5hHUuOXW9az8HgDHMNxJ8nv0etR/QXr28f782
FKpnIb105HYM7pwP0N7v+8zbSzV8p5V3O1bs2PnF8+VullPvP+8MLI5m7f6Qobyqw+yBTON5Atok
LGxvb6PmOrXGR9zGB4+vvTJME6fZfjJAh7GIGvbBSHVkA39NZ37rkOL18lC+3stUT09WE3STO1ux
DyiP3sZO8txR/gTY9Qa60CtINdOiaAYfgMI69qOsPDVF8a2Qw0Mm87vZCe5B9Hovq6sQUlgU7Z5X
U8DntrLmUwPZyjsgTPxD2iZrYD7TIDSbryAfW4gyJydRl3tfQI0vVeP3ZZnxyM9CFH9/v7wghvXW
U5VRXfdNIZ35FCwa3e1Q0EPUd4gOD+UaI9LXlxXV85WyyAbuqnY+OeDZeYraxrqtLHstgmMawDKD
nxzSwLWyyvPK+VS7ItjOpIlAcd2rfTexaXt5jkwD0K/zYAAKapqw1H0EqT+U+O8L1x0Ol1s3mISe
o2yFBbc9J/OJZg5yVLDuziEHBfl1ey5+Xu7DNEnLyD5NUlWnKV5Q3XyKAkF3ZcQHuO7LQzMargq1
uFSXyfHHJUUvLXkaJ7e9TxP1TqohW/FITCug2fRQDD14aOh4mlygsCVoE5fqt8tzYzA1PTuZ1QF1
CBj5P9q2fM74dMAb+ecQdHsi539c1a8cS6Yl0CyaBJPnW13mfyScPtJgegRR3vf/oeTHsI305AGo
XCKQulveh4fayeXNUTngqm/Lwyzkyk41zJQuheO0MaonEyJOs92+gKy3aspj3ie7uQMRVTev9GIa
yNL7p70KCSenGOZenBwCQrNlJI3bf/fhipZ9sLKfTCPRLFoUUoHlHn3Yk/PP0gXOjVvwSt4uj7P1
y9RwceuJyw54m0YErv0xeMnjML8imrpddpbEsiA2WPlyxUU02IeexITIqJsukJOPaOBbJyif1vet
aTk0H91HGhCc4RgDlBC35eDdWE0TstEFT/uaJripC826QbLOvUXS52PO5BH7anJrRJiDDbXfL5u4
wfZ07ZvRk3liR3n0A9yYtxVcAOpPIHoLrjtBdFILkLP5EWaJ/ZkifP/yWnJ7fp/CVc/5mrNpWGM9
AdnlkCQoB2F/JBl7nCTwaJYL3NvlGTI46Hr2Dk+zqigyNX6kjD8FQb6xneLg4KG3uH9x8KRaiDnV
3jWAEJfqSbyhSsc+Vk7xwVAj7RxZabflSxqkdK1qx7Cj/sNpAVhOHARx/WGVVcKSTcrScT4UCpoc
UFiQdJDgWoAKd3q+bvqWjffpzEJKQTS5muqPIYg2OQ7g2sITsJjCMem3Mc6UvsPvq1vBcK5w7Trn
aVW7pObVR4CDZFmpDDtNTmM4lP2+hJOYBv7KSWnqSjN/QTtACEe/+gAHXLiMDvsbVfTbAPGfEdTC
QGFuL8+h4UzW036RXQ195HvVx8CH7xPz9hwBBzvIt4XzVwyNjOt60dz2hljCqRSpPkCJcVtjV89V
sncq/95rCZAQ04o9maZNu+2DFowPypnAIKwA0UdXCw1z1kebNkAUIun2EaT9rhqRngOEDnk9ZIho
fQSz3MbiB8vrW5FEm7T8O11NPhnOBz0PmBUWaSNg/z4goRIOTB6iyUERgty20RAu4/FxZqQY3+Ux
GaZPzwoOanSoWxfyo1lIRe1yWyxPRNgQgSLk/5dTo6cIERpiHoVrcyoJuxFesvfG/rYGPekY011j
VSurtJjmF294PVeYNw11cmYH7yp3218x5It4qKRTqpUZM5x4enawoXXc1DJLPzJc0w1xjsIqn1ra
PwTIR15eFMMt6mpHQTd4VpL0NP6IWA05qVgeGhacACtbGcKfHMJXc6T5ARD3TBJqNdY7c+bZKcOe
CSdPNm3Kk05u65IhLLlBpEpyVDpFVXlXsDINig1jtLMClLorV+U3shNdjshIEw3vDoAD7S1USvs1
7RbDKaXTHDDw7AcBBLLfE1veLRaXJCUyOM7dYnKQWliZC4O96RT4RQwFwpn58h28qH8MQOBoSpr+
ofBFGBG6qXD+1tGVp7yjzXxWUohYQl/lxKL2ryW4tFwojXJ2ECl7E+KHw6brAo06J37QQJ01Guzk
Pcib4LUZihi08bN8vrxFDVbgaMduJcTMy6CL3y3M2zYbq3kPxcsbljnztpmrNQ5HgyXo9Aeq94ME
JUXxe9nxZg4xURDm6guryYD+beOrSnddqsuGYCB2Y3kle+dB5VQ3tYQUy96ZgfVYsWjDZtYT2zKo
VUpjl7x3SRKBasGxRtC4hyhkS+1D59bg7wUhGwq4N6MHnbKVYIThKNRz3QhDiKqegvE9y4XtfkMt
By1ee/ASX8Uh6VI93a1cMYsy7qt3FlfyVwfn4afoR+fH5T1m+vxlMj/5eryv8xHpyeZdVmUutnOs
aHPo2tT1D5c7MKyKnu0eECHzgqBp3y0gaGdKN5Q7uwVW4hbsruT9/nI3hk2s08HMjh3PXt3X73ZU
Jt0vNoxe9N23QTL/sx09Ll6u6kZn8xgh5uwQWvtvmRfcd2kOPRfvY4jVyhY2rIbO5SEkQUgoVv4b
BLvGBsT4BcoT2qik1tPl7zccKfby+6flhuC5k3Us8d6gvn4vPAsuvrgZZwcEAGvYTIO3o4s2eDNE
3cuq5G+Ug2dG5agkjFQdAaSJK6Vj/haVi0sxVWFvL4/JNGnL75/G5AvQLXYWysygyjA8xBC9fMs5
eA5WnF/DztJ1GKSPUsW+jiGgBrRgfXAAL6J3Ae2beRfzMVujeTeNQru0BLOcgkjIgQ3Z+J01EBEI
fPy5PEWmZdfeCaJugCtJ/RTcwsN+WQhZd++94x3rKFiJCJq60C6rjo1W4JCsfYsgXfsGjI6I7P0o
08mdwx7OLxmesoBYa9Nl6E5n+pANc7nTQ1Arq3v/KYoYpAGihB5VCySWKB37n6tmTif8kDxA8ha6
0lDmA0WwQp4vYfIYjep+HleBLoa111UWGNTSBYuHeBeN8EUVxPQ2C9Dl8ghMjS8z+Mk8OEiySDrx
dOf304+kw4sHHPZrD1DTMixG86lx4MiVqkfs2rxvoGvn3xBHPC4RVBKsoUJN37/8/qkLO6HcllBt
e4MXxH9B+zV+a524uYpm0KXM/nfzOGzBxDh12ZvXAbu8L3N/7jZlZIs198o0RZphdxatgqRJszeo
pr2h6PY3TwnEOJ3jOpjScETppB8qlTJ1bJ6+ZSIb7p25AqdyVrrOFPYJVWs1yaaBaBYOZTQIwo48
3ycyhpQtefIce4dk7tHvxdpBZVhsnfajmMeSSt/N9xXK9lDe4Q/hbJMr8+g67ceYOJ2TlsAVj6J2
/3LhNHS7AZxQrxCWzNP9Vfam4+0aMabQywjy/SxbuaEyGQ/zMK5hZUzPSrqszidzqEQ7oSYMY4gl
CgHzeTOrclcOQXKogpKHMqo/IMPx4FhQIAyKZxtcPCGZx51XNhNCQoO78qYzrZRm+Z4S0LBA+eR+
qtMXFwfuTtLGWXEaTY1rNk/AC6Vct8Icps5jPFV8M5bX1UW4VEfkQUBZJHLMsAsA/r/tpk7ueYfy
t8vLb3jr6oi8iDleDvlj8VZCIzasOvYnuBRAD7sDFWU44wK2y7/jbu1tbbBKHaFXzC3nqDjN95IG
N0NOQXbppjvw2G96EawxdpoGpZk+GJ0K8FkP4g2K1jfKKaE3dFRVuY1Bri3t4DUlr5N7FSWiCzWa
f+/wIgtiwdvUeuWCICZXDnIotnnVkytjjDoez3dYrYI8sE5LOGIJRSyZrGlud2xoN/BQVw4Cw6ms
A/PUDGWBrPHjndN2cTjgQpdjDbKT1ZvdsCo6MI/mZUe6klunNC/v4oFucrhXkOTcdFm3g0juISrv
VdFel+bQyUFg6iKtApbvEbmEyQgpoIreu8MYXPe20jlBSrdTozvhTaW8edzQ3in2YESzD5Mr1piL
/xzCXwTldIye23Be2ZOHO8ytnoOgOFkFeezG9MXnTrJh7vg2SnsXcWvT+APogpQL5pCmuXFmtRmL
6H3yk4cJdNBQE1rZJQb71RF9QQbhodSCyI4fzJ19pCCU9W8ct+Mb4UTxR1PFwvnr8tFk6kp7BQCd
bQ+TwsHXdP7wsx/n9qEM3MHa+PnMgKG3gjWtSMOjn2jnhQeN3W5mTbqv6yG9r1nxnPB8FyknPlhV
aoeetwa6/FqGzSU61g8JnVoGfeGdGALr0CbbUNzkC/eSO1sHOBOHjnb7RVSg953d5Xn8enREx//V
RV6AvaYGY+6c3hAh9vCCwU0aNY94wh3m1FuLIZs6Wn7/fNeDBhDy7lW6gDde8q4dNxNqQDe2Uje8
qZN91PI1JLypq2XPfOrK7SzeWrbANsy6M3zuDKDV9C7yohsrKGnoxe3rdZOn+Q18HKg9tlm2dyPx
4g/ROaXWe9Ozgz3RMrTr9J/L/XwdhiCB5kKgdNCTASLqe8ebs7C0Z1QR5LeV29/4sv8BqPR3iI7s
L/f1tbuCp82/Jw96qLlX1162b+0gYqhVTNNml+es7Fd2nKkD7Q0hGerusDj8VIDfo62zjy5LrlwP
7VDIvQC6Y5ZM98jw3Xu5lYRdUDy0hb2zoLEegrv26bpJ0s6EBNQSZPQtpKSGzLEgJuen95KmQ7fi
kBp2sI7984hqq6EhyLKC72F2G5C4sH4nx/l29jO1aRO+gsE2LIaOAOzhNXbJOKCj2k4+uN3PH43v
BldRfLnYpv/eTHE0QFDOYiBP4E1HQ+hjpGMIQoIxvm63+pqpW3aJJxAMbW8N6YSK1Ent4QNf+/ma
fVvgMYom0cIWREw+7FbaR4vMEPe7vIuWZv57gRN/WZRP51SXJm2UxD0yB6314ObgQ3fjYe+zaA1s
YVpdzZatCSpNMTIJ+9av/3Kz1v7pgfNibXYMp5KvGbJlZ8RqQN2xd3F1jBl7QET2iYFbp7DETQtW
yH6Sa+o7JoPQLJu51vB/pH1Lc9s40/UvYhV4A8EtJUu2ZTuJ7VwmG9aTiQcEQRC8g+Cvf4+y8mBM
8St9WaW8AEQA3Wh0nz4HEkhFeWAkf5gLZJKnYvkG0d5DFEIQxVz5WiMuZ0kgBh9LJspDUSTjXslw
OdBh8K/qniEuFDCNKVuID0e+jKrOb5eCe09qmID8vHyizsf+gxPl4gBtzUW0KPglK4vkwCt6G5P6
tmOy2S+D3MiOruyFS14y+IbHSVyWB6oW5ChTNPgJeZxAQ5jxZv5BkmRLAGftcxzrbsFeFdhYYtc9
/zQvyc8Y3KOgjDmg4r3hANemcEzcACsuIxDrHYq2e8ADIMutx3dzlN7MNrnqMfAf4asWSistMpfi
IOqqu2HK9xHy6O5hSNvxys9wLH1Ak7yGsHR5SLv6JqX4jFT+oHa8jxdxd/lsrTgTl89kqMEjP3Jc
rj0gEjd1CfHaKF++Xze4Y9/QgvTZRPLisIgx+QQCn+W2FUuwBaJb++3OfV10CqKnFsvTSGDpezPx
HdlE0a+4cRf+l4ciTUKDIyTrYseb/msJWNlcNxt1+ZUT6gIAJ68qC2FYcei98JcI6beAjEGVNb6v
szYy7RZhzdo8zl1NhyUckwifESXTY1EvnxQZ8Bn+j6G3G+5pxXO4WCVqq4SzUojDOCyPUzFAFVn5
jwDH4JWqYOBbrTIr2+2ClMI4iCtwcxV4GRskdjxq7kilko1re+Xec3FJKY9oC0R6gWwhv49ymt7Z
unusQ7LvWNEdQglhTfSabqQqVrbFhSdJTyxqmVp8S0WTvSXVE0HFZh8XDRCg3Ua8ubZg57+/i0SK
OakasNAUSB4ixZpADhw8vONV8kSMuolwJnjJk1jolz5M/P9xAf3w56Rpx2nD+X1ogBj/vFHvfn1Q
pAO4KuL2S1QRz8/aqZnKp7SqVJ6BUDPaEhX4cCcwjWMgiqbj3Kdd8WrqftoBVczuJETIdgWDJOPA
N7UXPjxfmOc8/7vPafksSwYoxmveegPS3PFpHLpHScoaWXA67GQCiWYFjtbLrvfDzBumc27AMZyM
aYmaX1h+lsvV/Zl7Lel/6VL/jXTOWd0aaMl8CsldUCVXTuocODWIfCqEb14s2BV2Z11mypLPY6gf
4OVSOOd8d8bgF3KLDnjtK50LksO3EZSOzYsZwWh4nlBX+vPI52pvKt5lFImOhKePsUYT1+WFXTuW
TnysUWrt6jIRr7ngyUGdqZHGPgJlztJ519zJ2Dvn2syFwhzgqntRbChvjY2nJwiYbbnrtTVzbk2T
24r1UP56IUL/zUbzZ4/o3IKUbKj+biNE/ti0JN6kMFixMDdb3osU3UmGqVe2lOVdVIQMIrYdhxgl
0ANlsjnPioW5SXNIUpUmNM3wAmiF94vXVu7yFsVkFaC/jtZTAOlocluHsLjLR+HDi4+hFf/fJh1Y
r6hzACdftQnCvaWYKzrbM2mjdAcwVwQpzHarmrVy7txUui7bNOmXEf2n6BXe/+GcI1H+V8WqrTLw
2uc4LgNqMBC/No39pFpe1L84mcLomLZxDv0BpC3Sut6PPQgx933PWHQVdysW0fUZ5TT3JSh2Xo3P
6M7wTn9ZLI7I5S06j/KfpxNGdxwEQZTe+ODxeTXF0DwhYSgOVY9E+oYzWFsyxxmAFRQBNCvaF+sv
YMJesOXtAl6lvget6kzHFxApthtzrX2K4xVkK72wlKR7yeMh/aYWPwVlZlqwrdO8ZqaOX7BTARLs
SerXnM4JuVWc9aid2UB1eJcba6KmzopuHvVGBPzxgY7dtLgRdQ5B9Hp8lVb3Gt0u2kMgHMnfNTHJ
8zXbH7t58FzEIq2rvn0x4QSmsTHpefyrSLt5fr08wccHIHb73kew79hxbKpXAOPkTtUQWpUKsvRn
mcks1OBP9ovNEGJtxc479y6EYP0IOd+xSp8tGbwdrrT2yPvY7AtoO2zc4B8fsthtfZfoPF/COqxe
xTLSL0ol43RMRBsXx8vrtTb++e/vPoFAFAdok7x9lXNUHRkf0uqm5rXZAl2tLZFj73bhplJDXb72
FTCJe91BlS1rCYvZYa5pGm5E1mvb7tg9FwAnJjTmX1i7VA+KBWaXEw7abGB475tKf6vrKNrYko/t
MnYb34knLOi2DAAtfWHizBSiz+9B05Lwk5Vx6u2LCc/s2+v2x3ECuQikSTVNPqvIxI+AoZNDYFm/
YS0ru+MmwCGi3lNkx8rXMRH0CA10stczTW9FpbdkNVdWy019szS0tAHX5qv1Erb/o2AECaBdFMfh
LuTeVjFq5Ry7KfBR0JSEY14AlwNR01uLOph8DBmqexu7vjbB+fveGUokUw3aHyNex3rqj/1cDnfx
ABmsy9u8thHnv78bfaRtHygEsFBkZRHJggl8xSo0cXHTNUO68YBb+4Tz399NImnemmiYvRfEKVML
5qcybzLQDPGbyx+xttWOrYNwpB0rcIy/kIlWuHIj/47VTQZ6iF1r5K/Lk6xYupsOZ62/sD7m3Wsf
DyVIwPsF6b0D7aeatpAqQLn6Uyg9Nr2NQOmZLUTv2tI5d72ta0CQ0W7yzFs9grI0gCSChIbOVmZg
bf8dMzdj4SswUxevbT9ZAm0QHUa7fKhTer/Uc7lxw698hZsXp4uJGCDC7BkSQCgKs1YVAzQN8YC/
vDdr4zsZAuBVOlskS/KsFQs/yW7m6JFTHSrdl8f/8+D6b/QYuzlxOU25R6gffh77qvQBX8sTKzLk
Hlqvz2zdpulDMEZm+oHyuh2/o4F+CodM0GYYwRkiLc9fy9SL+HUGlTg+AZI0tJFVFb4Aec92jBRg
jcabe3/5a9dW0/EJkvulqocofIkgNrFrF0kemvjKN23sdsznypegkuDhCx7qaZwxOZePQSOvkuhC
ZsbxBSKKTWT9Nnhhk4e+Furh+bpTopYLtJq2JGNWHI6bK9cVIOphbMKXvIPQzTg35KEN2scu6ep7
P2yuvMLc7nnKkStpUmDGQSJNqps+ktr/HpTpEN4mcvGLR4hR8fYaJgMsnOsJQq9vtMK+yJKnP5ju
/eowEbGQjUhp5VS5afSB5gNb7Mj/ycGolH9KQD/2I56AD/121al18+gWYp1eX1biWUS475WIfyKp
vvUkWnGTbt88HzpVBE1YvECBury1II6kIEQuw/5mADnV4bovcKyacS4To6bxlY7FVB/yoht+Rp3f
lBvVybWPcOwaxW4QgY1++jIui3gQee7/pLavb2K9yK/XfcJ589/d9Bpg4liw1HvoQQ67F4iMbny/
3tjhYO0IObZtfb0A9VH6n6Uf9uX9aGZcWX1cCfkXtFqT8pEXU6ezAhFTvM/pwHaEszq90dMykbtF
Qiz2mFR4U44qlM1dDhRR+YnqrvH2fOzwLGSgNbUqG0XbgDJaTIk8irwNkavi3dwc/ZAN7X4eaBz8
TDoozG1UXNe+K/j3qskGnI5FmfPnPh7nh3Es2vsmrv+6vCUrcYtLtN2ybuylxzlieLx6AigNCOyI
nRDt9VX92R+u0xpjMXU8SK8blRZ9Or6iTLyYJ8hqQTi6RT+5Og7aVvvL33O2hg+uYrfrfgQjih+A
DurRoBx+OHf3q7wIs96H7NsSXKVfw2K3lBVpX/hNNcefczZ2pwianjs+hObTTJutqHXFHN0qFh0g
W6KqJP5seFA+kiVpdrSt2a7VqKBdt1aOR4lYvjQNb/jjH3Pk0/gj4nj+tCxMsiJMu40tWTm/bg0L
HI+tLcG2/sUyquzdKFsFydiJio1wZ+UIuy32LYWMsUz69jUKe3snwIrC85juZM/HU99Mh6uTq3gL
/tsUbdkEhoTx8EoLkYy3dqihKxhEoYGbjNtyC3m/tmKOxfdJ5AVtVTMofghyomxir0U8JRtv9z8S
1R/ZiPNqkFM9h6iIpGc2D7XIg1eP83CL7Cqa9Qla+9lTEEjQilAZojAr4RnjWz55RcN30MWJQS0Q
FQnsKtL5bqxD3d9SC2hztNNNlatyryrK2E2EmvvADzXko+55xSx9lej2RTkLdFvdPU9nDWb8Am3a
MRjOU8TJQ1yGjzyIoGC5N3ow+iCSvC+OVqUqfuIMMjwbAfuKbbl94qzqeBuKRD6j2a4G7t+GIOKl
BgIiWe0t0J29bF8r2+i22OZ1N6Ek2YhnvNAbedtHhW+OnuddGTO5PbbWq1D8FLoB92QVoZoOBmt6
qDoSb2X51pyp67JRiInjueifW+DZH3VevVLLyDcdla9LfZ2CC3irzgWod1EBus2LWXs2/0JUUtUQ
HZP8J6eySZ+6pp83nMTKXri95z3EonoIBnbPuU7kvUq8+H+1N27xIq8cKJdqPQcglMwylM+cLfme
4/WVkXiubjvOr9JDwio5zjr3IMbaRuP0zKlIn6jp+yfQTMX7y0d1xYe6Tee8FqFANxF/NsXY0CQD
7H0Kv0MfUqMLZ+lCMFuBQIH9NQP90OoNM1zbk/Pf3228QYABBFYnMWm9VFleV7LOII3ibZGvrE3g
uGsTzITaIk6h8lfxGAqq44C06zD6b5dXbcU+XHqOAH1RJjE8/YIG8a8oHHoPoLLlTz6avuos0QVg
4Jcn+rhkGbvsHCxnXuItHtSHWDzdtU1/ZyOIVpmq4AeQsv8VDdOh7FBPuDzd2nc5dk8GsLjYVqtn
1Z8bkUWpoJ82QJEU3YaIDBAbXp5nZX/cHv528pKlMkH9DDGuoHi0AxLkXxpp6VWU9Sx2O/h11Htd
ONr0S8QqDr1N2i1zBlaFKxcqdE6wjSFXrtpZP+teFLdQlj6AWjC97QOU9cqk30owra2Tc45ZMdMA
TM3qeUxBhjQiNnzwuvj5uk0I/m2F+SBnOnm4RThgcvtxjPQeqmTBRrCx9tOdWOOc7OQeVMWfIzS1
nwgi/Tvg+16v++nOObVJXPlBkXT/yFir3yNhc3FE0y2Cj6vGd1vzTcJYKFCJeh053sT7sxZLdEpF
jbjn8gQr94bbkw89Q1unZce/9lAx3LMEfProLKjvkrG+Dn4Vux351A5DOcWz/4Uy6LtkWKOmz1IV
fr/8BSv7GzjXEvEg5xZ7XvG19Q190By1xnEMr3QQwXnd3t0QEnGNrdDU8cqCrjgy3UG7YaHgXNlY
/xVH9yeV8G583YC8KqyW9jnvLfN3NiqbYqfDoBTfwNTZjdmAfGG3YWhrm+1YsS26uvDGhH1pO6Ze
cC/9lHEoXhaypYezNoFjyXLBAxHHP/gyJn5719ZdvAOsNjogJ7Jkl7d75SJy+/OpKIo0qVrv2Yws
hQCEvMF5mh80a9ixTYo+6xhPD40xW9D/j1FI0AlwToCKG7yxy/BVyvlrWwEWluVn9QZpwvulAUFs
NMtdmC4lzToA7DfOxcpnuphFwLWlz+JmemUUoJYcElKGsN8j6pIZEoljVo7R/eDjBr68qh8aEU3d
6GvBM5zaPFZvEtT1n5aGIPMN+DvO4nXjn+d9d8xpp+ms7di+6RT4vh7CcDvpe+zKX++ca3TbNQvr
uIYAllfeRBBgkrtUL+Cyvu7XO8eazTVZeF7WbxoaakEEMdf/B5je2tI791NL0i4H9MLei0r2mRRo
pe4KtbEyHxok9tU5vA3BA4pDSeENgB/I/gi8/KSp/oaafLQxw8rPd1+yQ19rWS1R+zbLQd/mi3zu
Clpdc3cD9HC2jnfHhvss6XU7Qad2nsF+nqb10UPt57ptdV+vkHWdyUKq9g0p8vrXXNZplYXjJnPu
2so4F5MpQU5SQv3jrajF17GokAvyy6uQl1gZ516yc9gnYTAPbwkIErJklPqYDp135co45gqEyMBR
sGzfrB+/mQEEBUJdk+7FD3dsFU8rmyAebt8U13+NUXN/7i/uyfQFii+fgTbfODkfPicxjWOypAZN
GgTm2jeg3PiOFtF3WQ0/CAVpQCSnLxN4Ha7yDaFrvssYz5OpApGJVPw2EiLfWTOZcosuYu0UORbM
Ckhwe4Kzgwy7/sDigRzQUrx1m66M7saXgMyNaWKT5g0a6+TU9ZV61EXk769aGze4nEVLTDzG1Rvk
IRHzTXRErouUg3y9bvzz5r9zD6NMCEAaZffGelKoR0UgTHMq5lR+uW58x4KRnGZTo/PkIApU0qgu
xqNXkX8uD75yQt3I0tAFeFLfBidaJ69KVIdcTLdCdr/OUPDGkOPladZ2+Pz3d2tU+pXmuvH6twrp
RnEmag7LnbbKbiF01iZwDJpFeO3ourX31kZvckh+QzI93rhcPmYkAD+YY8Y6maYFzZf9GyqxP4cg
Jr9kmZgbOugcAgDxcioHIGqo9z+IwUF2rOTXMFFiXseq/WrOE46E+luaeMEhj7z4buzGr5e35MOY
H4M7Jg2FsSVJFZVvQvf8ZvY7ADBZG5wsJ9B/KK9Uv3RDyKBjEZSHBK43yLjcBCp6a0EJsu/RVr+x
PSvRhdv44gUAeg1ygi9nvS53SefN9+nie0OWlM24gc35GNtCU7fvpbTAKYc8AsR3Irjijk3d9ezr
PDJNf6TN3MjDNEIBdfnegCARDgZy03lQIc5pukqjJTSBdPvz7HlzuZVSWPtuxy8EMwrhwNDLN74A
Cc6q9JGgMrvzpi3HtnJC3J6YtA21T/NavskQSPevSS+TKt8lIMERPzh6SY65tLW5yosC5/RvD9FT
P0rVOEQn1qN7CT76W94lny8f9Y+dA3NRx9TM6nwj5gdL/OA216Y8Tnz53+XB17bBcW2tZ6JgXrS9
z0HgkfEi/c1LpL0KulXQ//jXpy67FQNDW4j+AWivksrflWLiN36zVfde22PHtam6AJVRLfq3XoV+
v6NeMfv7MEapfS9b7ZP9kPLg1+WVWvsQx50xCCfX6Qwf3RJQiLZlAbvQWySla4M77qymhvRpOA1v
Xgd6H6ibUa4OLJS9d3PVr3fbclrVlgEITbDPDTR+TG6+0hR8YJcHX7mG3V6cAMDMGRSn0emsO3au
1mtIwYmCvrZF8nlmm00RK4fVbcERBp1vTdSn0Oyq0oOI0EhHoplmDVgML3/J2gyOVyIAguRcxynE
Pc1T66Pbpu/LV4Akt8R2VzbaZa2yoBGc0nbyTy3X3/pFTf8fz2C3u0bPCt47wa/nzcCOyj9Xl5TY
egev/XQnSJF0aq2emT315dw94Dmgnwfd9xsx1oopu7xT0qOlGeYlPcimblCpECGeHFHR3bSzGg/+
uOUy1s6qY8ZKp3iVxYM95eGQe/sRHGufDErh33ua0jazoeUz5FBL+/flE7X2XY5l05zZNkcq7wRE
nD4pWsQqa0ov/0nUFH5aJtpsHN2Pt4e5HTYtuJpBexD6pwBvKGiQLbt6kFuN5R/bBXO1GCUXRBSK
NvfRVJ8hyuHinQDIJdU+rBL1dnmp1r7gPPm7MNuiE3JOz6SnwD3SzIiy3iXXf8J51vej92b0Gz3n
B0jjyIz58ckisDt4xVUlGIreg39PkPtEm7xvcjAWSQRZkBgvp/I7tF5HaDpdXqGPDxNL3ftOCPRl
TSM5qdYE0CErxU2f1FNG0yrPwnOTzeV51nbCMRKWqDysBjAPsi5tgA6uxkNcpFtP2rXD5JqE8fwk
7HJ70mXwj+Cj3RNwsIP3fasgsDKB23lComLIk7a09yMyprtoip9Njtjy2qAGj7N/b7XwwgaBpIpO
eeeZYzAxf8+7LeDx2q8/e653B7UZPK9BrpwJ0NLNRdbWlp1QY9c7gDvV/qoN/g/nUp8HQ9WkmCMI
qs+TkWXG62BLKH3lmLqii/nU990St/yoDPt8JrQ8xwMsKm8CdhWrLYBIjjWruO+sVoN3YGDL8XZB
2y16l4ZjsLtugRxjjvDW4b3txod2mu2+ZvFzQTfjmI/vIOa2meTcEw3ypuMDT5PmkWrgywNwZR6D
qHvkeY/yWJVg1uu+xLFlEog8LQogu7KiQrgx97VBk3R3VVTMXK4lEoPffAgajC4Lxu4g2AvmHWjE
bGzDii24TSVsiEaNptT2Hgxn9mAU2A1UMMRPYKXsb65aH5dvKahAADl0UXiiQQ/XPXfBrl624vq1
3+/YMhX5OJSK5MB3gAn+kUZQRrxhpq78JzKbyWzs8do0Z0N85zKi3MYk8QjeJkX7KU8A6jKMQ6Ny
i7/mw/odWBzO874bn+Y5WD8Ljl02bRMBh4sOpWiw/xvL7pcx0fN5wZqx3nub9C9/slP/gTdiSsfA
jdFhrhu+nIIchFvgxS27aThaOHZv5+UCnB0Q5OQMmYzC/q36BfoKwHVD4lDHEC05aDwRyAuA8CR8
C/MkBpNZhY66TyT1F/0bcUbTAmp3jjR1M8xjppYUfBUTB0ZuX1WmqB6njk5XUQjjYxxvorwWuRdZ
5Hi44ARTcVadCJpyI0+/tvtOVKCrrgqDJRHHkbQa+UlQAIlh3rdE+xUkc8I6+Oc6U3FcSS4EnQX3
vMOok9ee07s2GF4uD73iEt3OFBVXUL0Fd+mRtWN0A8RsgTxuovcGXMLoFsdbI0QHw4ZXOZ+hD86W
26bCQ0ThVObpoR0qejQ2169p1Zrny5+yNrobHPg5i2eeegera5mpFNeGV81fLw++stduk0qUDiIY
TYx7Dww5WZDov4yAV2/7rdrS2q93XInplqZmGnusxBDv2xLPsIhHG90pK7tMHT+idDcUw5J4h9Yf
b5D/e+Amulem+iv31H4up+sMwlVwbAvThbOP4IDMld1FYNqkZ0qYbVXjtUVy7Fl4MxuMX9QnhB12
LxWluxypjuu22DFn2fUEvtV4h37If5s69TPlhT8bZq6rNoBy5t/eHMQZ9RhMSXkMwO2xyw2i17IU
G6nmtQPqBPcGEtuNz5V3yAHdv5HT/IUDPXaDQPwaDDCQkg7Q2DSkDmSYqlNua9BuArW0U6Pcejqs
7KzbE4Lu30lUVatOTIsmYxwYYG63kG4rcbHbDSKk51VhWHoHE85fzxkmAm7tkcZ7Ms//u3x41n6/
Y74i4UEbcvQ0jSH4hNFGHKfiaxNLE125/I4Jo9/OTJEx6kT6ADi3HiQoHd3yD2u//vz3d3GGTAIC
kMukTnaEACIRA7kpjDxctzSO0Y4o8jNokwqegWOh/AXJjYcGsMarql0sdqwWrHE+CAR9dYogB/+U
E/TSxtC131/32x2TbWPQsyhInB/aVHe7SFXdg28nvsFPt2KzrlLdWKpyYWGoTnSCQxh9pLaBE+9u
fLJZhVyZwm0PiKAXaeM5BFmOj2OjEtBnmMD+MzQizC4v0UqM6vYGmLhvRMGxRErob8bk/BboDgYG
qsnLchUlmV8k/W04Ukhfd128sXQrN5rbM6AA3h/6adZ46vpHgttMmwlEz8MLiIfvPEAyLn/cimG4
fQNoRs5NqRd9NAbVMkUWewM/uAEnWRvcMelcc1InvtbHIJleRjRHgc7qOi0pylxJT4aMt/Zn8N7j
fwPSbslvb7oSHsQix6QJh3uzwaJOSlu9s7PiN6HPfl9e87Uj61g0FMOE5xlYtMgFyF4o7t8gQVMd
+je3+hzXpnDMujd+6wUJ08f23GPOZdPcQI31Jem42Oj4XjufznVM66KqqE31EepkEMOCKUzjCzpg
byMJKiFzXZWPuQi2se2amCi93KsBAVFewG+Q3P5zeSNWzqeLYFPgQiNtIJf7PqLPuhZD5uV8ixFy
bfDzwr2/cpBFWvCwbY6QEXmEkJHOwmGhGz5pbXDnNlZBERcDAokjLZpyR1j6rVg2s5xrgztm24/d
MAWDJ+4MyNp2I/oyD5WkbH950c8/8YM3ktsUQdVQQVcyFXc5ax5avO3Hqf4mG3brJ63ZWJ6V4+/i
2Fhdz9L3TXMkEL+BcIuf6UVUWSK28EFrS+SYsIxrnyhIkh9NVX4i58J2d/3JcYzXQpAbsNC0PQVN
Px4kAXi6aqeX65bfsVs1zYmwZdLdm5FofoQwOKK5vOiVqe+6mo99d+fFaIK6pjudMhfDRtMJ6mCA
Y9yPcrbBLXwdQxpMynCL1XxlJ1wYG4CECH7npEEGpx4zQuvyzJ33enmx1gZ3bNgGdZeDaRrnaJm9
TEIBN/PiaMODrg3u2DD6M1lLW9WdzFyB0IZIENzILRbGtcEdG45SMG9aj7QnnbLowLnPv3XBVG1c
7Cs27DZGUBOwqvGW7qQNAhRL8OAD2j0lapee3/XXLb5zB0ecN3Tuhu4kEbQf1QwtRwVStpvLo6/c
Xy54TTIJgtSqEXdnFyEjetfTV1F1d5aHbx3Zyp+ubYNjyhBKDrTquu7UWxyg0a/4p2YA1+vlb1hx
c//BqkGBNoZia4dXzYT+o0F8Ush37ZBF/XHVBC5KLZoGnFKUz04QoQgQu0sOvrWu4L+LYq7urpvD
yWpFQ4jrq67FXbTkfK9Z8Smv/O8tLZ8vj7+y0S5CjUVQD0vFjAhi6h8NQHEZevTvu0reTCp9HPhW
bmhlq11mZhslAUdJqjvlUUtvQFmWfxqqMwHA5c9Y2WsXdRZ0Sc/aFHQSJNKfIRc2ZP2cfpsK5BEu
T7D2+89/fxeviCQAx3Nad6eWIVive//YgWn/eN3gji3rUffJnIfwdROgoDIHDDjr5nKzA3btxzv3
MUrhcTeFZX+SpQeCURoU4jAsoMi+cnEcOyaNHY3Mx+Uegor20CbVM7PCbpjxijf9g699t/IqyQ1M
FlZG5vg5NwlEFOK7pPobVfitN+zK6fkPSkvkUtjB707Bor9plGgfRIyXa2g2q10rZuZCtRgkB3ga
xN1pBFIhw4a8nEsn920Y7BAtpQ9IkFwZ3bloLdmLGcCwCRYNFSTgi7tMeqjCX/0ucEmSaVv51Ex9
ewS9Tzkca8Gjf+aWjFu5wJUNd7Fasq/rEVRCy72NgRgh4fRj7ILvekm/Eb2lF7diES5kC2h7ggJU
WNzlHaS07BBMd2dSu/1V9uwSIqs2HwC4X4o7CIJVRx5FZh8OW/jutaPkGLORzSxTExR3yobf1dLm
GULiW3BG/0D7cZItMr0ux0Icq+aDBtU8yJMeUdH6xpPoZGdyhITt1zwFfXm/RS+/thVOyK3l0LKF
Ne0xODeRKUo+bR/Vj9cqccFZeRLqzsZdfy9pQA2EPwrm7Qx4Pm+Cjgr+pD0xnpJg8fVV13XyH0Cy
J02PO1XcaQH1iZ01YLi6GRe/f9IW2iNfrjlfiQtNzj3ZoV9/6O+D0NY3ACr3nxtC1Ma+f7whiQs6
Q5vF0CeN8e/OLYN/gu5mQu/mdT/97ILfefO+bmQXk86/I7RCShj94Y3dFZDz+rkx/h+n/Z8XdEyo
83CIkY0aFPHFV8iTRuwuEekiQJJVB29p7McvGlWd4CvtxNLt9eRrr4OmO/DRz34qOnPqLBEcTb+l
/Elr/NuNaMxhLxWNBTQIIBya/0QPWJHvBwUwIRotJHhvIq0F3ac5Dw80adgjHxPb7LvFtNN+snRk
OyWjOckAoYDwctF5hB+7gEFZL2MDOEGOalD1j5rWXnNg+ZQI9CMMsdxPI97ph9gH4HnfTAkP90Nd
L78XXrO/Alv6KgPvXP9jiRoF5ikSzrcVM/SL5IGtdkwvzVPlTX61n9PRoOOYLBXp9nGNHH88sWXI
8Ny03h33+FK8BDKOQEHOz0D6qh0JaL9ALPRlkW2kfwX5JL2DXwYaryUbDn/XEvzPh3PfN0VQepZ9
Rk0U6hMUAK0g42Gn/Ke2wMP5h50U857BibDEp8735bSLSpZDoboqR3sCdLL+tMTorDsIE9FofqJJ
Z6NxF1fng8HoEuaHpZknefSAEmC3+dB1Z9ooIir+OWm6aH4LLBqOv/RLyON2hz0PdyWpxoeI02jc
px0ZD5XfiIMRuEL22II0+RI3LfgLG2iFRo9hS8PotrS8zFVGC6hB/KUWT/pPLGnyKlug86p26AJm
5hQwsO1kvpLWzzo9cbKvIOw7Z2G/xFi1gpWxBwyREMlx0Ul9T/xcT1EWD7zS/6Cxw3jnTjtITCm/
1PETFV6c3LKaT+rIAh4NdVaGLXY5DiVg9bFJihT6Pn3T4HVUkoY2SxbwJiTq4IGUlX7yJsq+AWpP
obSWlP2ws2Hg2QyCDPZv5Djti7Fef1fOvP+MZJtpIQ5ShjoLOtAaZCBFkc818uUARRRRV9zyNE/D
A4KtDpVtFnuh+F8Bsnr63Q4mb/+pp4qnbwvoMvVuroidM/C0hv0xAqCXZgnUL6fMWrP0Rw6w+HQn
ED1986DmWz/XaHfyd5o2Jqr2U+r1wHfNfkgzpiMcoCEMgr9pSKd4R8oE/CIKnDZgkwI90y8vbcVD
xKydH9p0ispM8gqCw1qCc3yPgw5ZQSD1fjYhkMM1DePq1EJmw+ygcVuOd8SPu/JYLUlNnskcgBlX
AbDLjxKLxrN04qLZdU3Bxq/hKGsGegRvea7UPBd7TZL/4+zKmtvWmeUvYhVIYiFfJVHyEsey46wv
KCc54Qpu4ALy19/m+V4cHFO8pTeXygUQywwGg55uL6LjHHyCxoU2N9Dv4q/K8wGCGrqB3LjGEWTP
gzH4HGvCvsxTzeTLOIbFvMtF3T12k2jTOxFrvLmXXukON8AiSfd+BGLL/dBBxi7/ZgQkuw9Obpr8
AYFu0keAXlfTS+o2XfsRpGFufKB0IN/amlAd1SqpAR0cQSf8VPZ66ncOQJD+iRGD7E7jOpjBCW8B
7Q4p2xBlnV0hknuayPohI40+a1mFv6XIWgOWftpORzyctZE0Wf0s5wkM3jkYED7HHd6f9r12KINc
PJTkz+7EAsfsxVCI/rlP5zHPd3hWCtt6B2ss/RNHAW+A1c9UukvmVDv7rtb4DOMNcCSOdtnD8lrz
lGrAWU+O2/F4eeSdf2tMZrfLEpqSQ1J1Id/xxgvFqQG26uy6gG8ddCKVPoBN08n2YM9m3s4BmvzF
tH33OoQ4YfWOU8kMHF6cJvvcgDfNw735D+ah09EQl354ZLFJ2aFSzTzvqVth7ySax2EP3oOiyH/D
ebXFnmsSoJplAK3ijtE6n4HODBO/uRlCUg2PI2Xcz3eFHskcDS7juCQjgaH5I4l7ZCCDIhHfcRBg
33nCTc0H0ysd79sQ+OTzmKvWuUNMiBLwrlFTGIWFAoVnKkiFjxbao4teUS7vO8948al2DSnvKvTy
1YGyi4Zn7oU+OrxH5mrX0l57x0qo1BySYqxf2jmswSqXer5zytx6COAhK4RT1FfypJM40d0O6ZyC
eDuNytA+Um7FII0qE/hamvWpnveIhJkGHiRMuj8wWK0PpJD8uyM4ZHE8pyteepwmX6ErWBUfQ6pn
8jT2U89uR2Oq+qBcmXmHuqQcaSJFGyihOa3Xn5Bc61kEieLeOYZeV0/PYnCa7j5sUN9/wANo+YEV
3iQhIl74wQ1IUET9hPxA436l0ox7r5N47C4CBFA7qAsYDxrqsfniSVSywVUklfCOw9Cl3TMAMyPf
OalvvBNt66q5ddp2du5Q45yDTkgXPk6enVuLIL0tKgqLhuBVDBTauIDed1MCUPcBhPll8TwTNgKB
DWolvKgYAIv2qPsWv8oBXFifqZJ1Q3dZDc23aJhn/KeE869uag8J46jUzMv3Q2bANZqCjv1PEi4w
ubxum/wzy1T97Hax+qd1Ozj5yvd58L03YffVwDM0t5OBI70tiopBKQuxK68ezAiB02AfltBAoRkw
519pVsxlBKYNMi3C5HkeP3fJIPndoHuhItAA43Rui3QKIkBD2/EO66/0Q5CEzp0PbaA4YqOrfyVV
Cl3pnW7bNNxXo5vpnRcuYqpZyqFG4cdNL8Amn1An/eXGpFLRAuN7GWkT1icomWQQcSN53Bwvx27v
XsMRuVmx4VxTr2s45PpEnPT3EH0K91Lm/GnUjb/RxbuxLbpYfn8TfrK4M1XvQiyRFdUEOegq/+wX
tdqIy9cGYOVxpqxBqeCk8qOeE51AZ4d3Y9QViZPjSBjUlvD42iCsG6DMWFdkXCSANfZfvTJuD0GC
5PJ1i2Dd+lKPD3kGyeejU5HiBuwEfxQYuSLQlccba7A2S9aFT7lclaX2kyNp+uym8XO1H6GhfOvH
6RbScIn137kD2GClBMxTXm6gYtgJSm7B7gGpOTp6J9525T4x5XRN4o4RZi04uIjyNpmn9FhVsrvx
C6Xqfof3taHeSq2tjcRaa9M3sq6RevzMAvPRDbpb4epbqBg+QEFxAzq2sp2YteI0y93Yr3V6nCtH
njKfFjdJxq6iX8MUWasdgI5HUtR+4RpT5a9JAsGFHTwT6zb268rX2wgX3H06ZNGW3TRSAGhUk4CB
sWVg8D9cNoi1DqwMfG5QZQxAQnKUvp98jCHz+NFJky2gwFrrS+bijUOak2H0+wKT7/Jwdnbgnqrx
ijaHyr3mws2IDWEpwgmXE39OjhVEEnAGxvxgBBhjL0/Oii3b5EsyNrGpGG5XxoG8VOh39WsteLej
EKrfyu2/m8TBCJapezNFOOf9QadYYVMnj3MCUcrJqW5QwHSXieARVVIb8NW1pbCMWfntgHshSY4l
Ai5IDXXVLtd4j708UyuGbNNdDmkyJTXOhSOIZh8Tkz4bMQKMNSTHjG3Koq8NwTLlaQpzLkBsC4po
jlKBjE47h2/lttbWwbLkscoCIWYSH6Ue9b2S8uRo+ZBVU7frZJ0fJK03TojFtN5x3zasJSF93wgF
n2FofkuL5gOdoyrIf2RpfdvVPa5s5a/Lq7LWk2XcNUmcOliMW+nwNgx/aCnuW4ToeI+JfChdpll/
XWxgMzYh/YgnW7OMSQi25wvYz29zFWUVqsGuG8yy9d4YyiCbvIYsJ7qo6LNqvD1IhPamdm/Av3gs
pgeht3QSw5UFsiI1kcgGClk9fGI5I0bz9ybNHzsZHDtNP+bgvxyc8LlgyafLA1vZ1jYoJs78RLYV
hHwJcOze3kEtvdwBLM/ZhumvbG0bEeOlODCyNHMiwJpfQaYVuQNd8httts9qfZfRq1DUjNjcTqZB
hFC2ygEZAxPR2ObdLcrSpufL87TijW1CJw/E5wQ4wsVT6qq4dR2E/ntAuVG0WngGScTL3awth+UI
sriNadoTGaE6SYAU06sPLIvNRusrjtLGxIDyZ3RLA43oCqS8pwGJ7cc4HbPPE+8SqMsDY33VKGxo
jF8BLqrdUUa1W5SfUFLT7uMsbTdKLlbmyGYO7RNBTYNgJ4LSxZ6art/5ctiiBFibIsvQU0Lmoahp
fKRNUt0BA+2YYdcNpkh3E6qTVbfzU5VvZdTft3Wb7Cnv60RwjuNXQYa1/tIEIFT7mPg5Kt2uW4hl
Ct+4rZlTVIZ7uGMUcVU8MS3dY6tzduVCWKd6VnXEMRILEUvH+zBPk9yP/Vh+vvzt77M8MfIfoIwc
IH1JW/IFqc0iPkjRF44+QtLaqZsocV3tqqMeIAue7LyykEN84rVKYZAcqSzK9q4KeLIx1BUvZjM/
dUIGnSoqGaEsSX1wWEI/QggwiGLayn3pcbP3BrWFoV3bg5YT4J3fxklNnAiwF3OYWSFPbdaMDz1t
0wNypTK6PMMrhmSDbKAjGqsha2RUJnl1hApjsgPuZsvxr3hMmwbKZShw7Qx2R9COzu2IrOUe2RF6
oK5bXRf42Qgb0RSB6xMtIzOqm6GjzW42yKJ2br5zJv/1ulmyPIIeUnB1TUpG8+yWRxK482PJaL5x
/q6stY2ucdnAZzz+OlGfBnzHkkY+gT2q3XvIvp3aacg2Xk/X1tryBNJx5OCV3IlQICj3TuWXSMCW
8ZWtW54gZbUfGrzBRDlIcJ9QuYsqBRlsoRbWdpL3txdzaygvZH6JfdpCLhRU/90DyJbzj0ZDXeK6
Rbaie4b0Lacai8xKWpxlKNzbtJJb7AFrk28ZdJBB/Iwtbpg4VRYZ33H3jQR541XfbkNswrAVDKKn
Mirgjb/2LO1u4xwI7cutr0y+Da+ZZ9oCHpfJCCVq5U1Fh+TGG7LxJuuKK88RG1ZDW4hTeKheXWwA
V4VkyO94POMh5PIIVkzMBtUkbBxBLpnKyO2Mf6C6uFG6uu1S8k/nmi0ZjJWw3UbW8AyvlZkxIR6+
+33Ne7Cw+Hd5m9/k1XDErSsSsOcQXI6Xx7Syo2yQjVIjKAlKjKkZau9gXJodAsfdopleOe1skE05
CRIohdZjEt42Qf8SoJ4qUnzaGbwz74lntoQK1sZhmTbo68s25rGMiBeDhGf0HTwiZNXGLK2Nw7Jq
2IPKxziREfXz17qp852M9ffB90+oJ/9Zpygeubwca1vMMnCoAlUZ9CJkhG0QfoWqUP6h1oG+Jbjo
Rm7ixlclhWhoo26qTLbhWDphJNM23Qe6hawfeBD3iSLkmklDF8Hf3rZwgtB12eRAfy45e8Ah4LKW
f8fL1Q3nqCVp4maLx/Pd5UFPy+9volOXMsUc5spojPHG9CMspyS+UxmePW+LQeK9FZIruAYHI8Ac
l9fp3e2GHpf1e9NjySH9pJVxIqFd80sJt36SgXGer2t9caFvWq9JQ1u/C8PIycZwH6P1g5dl7UaZ
6jL//8nc4NuXMb1p3Ufh00z8Cq17+Sc8m6dRPSpgIobxpnPwQg+NopMop40T/d0djd6sEx3nlA9g
SxMi4AXJwwTypKNLRg0tEajgNJCH2FiRtX68v0eFVDtrCyDIDnj5g3XeSmfee/Ko/Y0M/LvHF8Zh
uQAPnAjgGEL7sffgjB8yBFXsfHm515q2jL7AE27mJmg6AV0rUDpOsmPlFih6pXGb8KnrVZW2HRAc
IvtMzMk0v/z0uu+2qZ4KYNqAe0LTnL4Q87FvbshVwQINbVlxT7RFLUMWRiLj3bHkXrjPem9BnYxX
pZLRhWXCzYzN4hUijHo1igNYkud9PzfidHlNVxyEzfOEO5yBoLsbRmPYIADpuikEWGZuv1xufmW3
2xxPwKgUAUiRgcthHQgEilM1Jvt2Lo9pm28Y7trGsQwXYpZDWHoGu9Ivo94t9x71jgog3MsjWJsg
y16dETo8jj/yQ6vYvou/DUi/XG555TQILEstg0bVeFnkBxkQwP4Q1ZABKZ7qiKqM3UC2VCHW5sey
2jghtZMDpHzwkxOwRPuwzXbc3bqqvE9LjGKnJT5846UpQicgO5bmB6Cb7nUcR7IIPtH4j6BHwVQE
IolDGcsDtDo3Jm5lU9l0T7nHfTG0A1CS7QAY2nzX+sW+1N59BvGyy2uzsuq2kDhEwpWCODi8kQrw
hPZkRLPR8trHL7+/ma+mD2lNNOar0l/YkOwF0BLOIyLbw+UvX2t/2QZv2w/7Ahyr+PIAGaGeCaDG
gn1tAIyarxLZw5Ivk/ami3ymKUjb0UUzTXexLw+wuFOW+BuFjCt2YTMtJYSVMcTucYL57l0J9hc2
i71w24d2KsE6c6Vh/0ccPCcAcy9LbOR84AZFAVfxgWN+LMP2E96WWvaYH/ehgcoIjXd+9Xp5edc2
pmXNVdMoIOjQ9qLAVCOpkeQb076ycf7DqCTcsvMICQ68i29hYf8S8VcsfmR99ufyx6+4Ilv7OwjK
AURN+Hidf1L9j6H6GJRP1zVthdYV74YUNfE4BRjf9eEXEX4azPfLba/MuY0C19QF6n5aPtt81n2w
M8UWN97KVrdRSuB90gvaA86g+T3M34AfvK2qo6DTMQi3NIfW1tWy1jnIBi8n2OdzW90l9Cbw/hG8
PMTu8+XZWVtU6/ytekfkRGAM7mh23Hky1cekuorZj4bc+9vVDCF4CoZWo3Ge7Kf2W3MVIQEatmw0
cKGlKwPEPamfJ3fJVHgnP2njf66bE8tKs4YVIysx54P6XoC92bB6T4ONIraVCbcBSRlvY1GWmPBg
giioH/LbVkx3RbW13dfat+7DMcGZDkg0P9Ticx3claQ7ENodrpoZmz/JI22J0Aa2JEkJuOn3uYry
3ouua3wxgTcH01xDnxEAagSzRf8TWYjfKdML8CJ9ua79ZcbetC/SPOvSsIUpgdnL9SMB3B/EFfaX
W19xM7Z8tqpdFPUPmHevuXfE0TP/XNeuZaCoXfCUSNFuM+mnrnbPVFxFCUBDmzHJh+6FyQs0rUj4
kDThXvvNlbvcMtAOJNUDqmgQV9IvLR5QmD724RaAZm2LW/YZ9sNEg2xZSP9LX4idKo5Bs6WntdK4
jSLz+7AHjqnhiHrv4xJlFij2KLcylSubxKZISlkAlqQJxh+66ktaknSnk3Ejtlj7cOsM7X2W4Z6A
DxfmUximNyZ9kN5VSE0a2tixVjjgJ8rQuM/zUzF9KfK7WYro8hZf+/Ll9zeGqbOuRflUhahouQMO
0F8LDyPf2IlrU778/qbxZFj00KGyclBlcWOG9OixLZNfOZtt8qOuCwUe8NB05n/JSoYCoWynxXPQ
bPF0r+TQbKQYWGqTPvDQAahlHwqGJB2uTLVpUU6hUNjO6vynIFcx5WKJLZONU7zCVG4eRpwouZfl
mO2CVAynMJ+2HpaWW+U7OUFbyG+Yy3pMaoW1aI8iSHai7A8s/J4nr1NNdkln9leRINLQxo2ZLKC5
mnPs17G5HZkAey1g8qNwvdPlPbsS+9mUSBr06b5mGT8w8agCc8vG86i/VeXr6PY3l7tYMQsbJ8ap
EllI0YXObtn8ZfRBvbR1CV/ZWbZkNDeAQ4cO2q4m5y5wvtROg6qQn0U6HEi3z/ONAtIVC7EF/gqU
0BWjQjdD8iqqYLcYd4Yrudo6CtY6sKwbj3wILxMQOKoBZZYk/DhPw20y8+emaj5fXoYVB2Ijwhog
KTrXScJIxYV5NLLozr2ZN4Aaa2tsRcgQ0m54nuBBCUU9dX9ooEedR83kBuYAEa0tIrW1WbJMG4+g
teNNSYBykEmfUsOzGzbF3o4oZz7iC6rz5ala21XWwSzGgghR+kGUNvxHPofmlHnDsB9QiOL2KAij
RI732nc3knsrNmjjw7J5qARlJohMpW7ijP0KxvlbXOrTTMePYe5uJX1WFsnGh+UZT1EoVIkInIzV
Pg1QOgvNB9C8DAhWL8/cyib7D0isHgeDaiMRgUqkvaMipLeqLrLrYlNbXTptwHwtippHREzkI5OF
6W+aIgyvws5QsFf8fca2fjoWqFblB6ft9pnDgWz2Tqi0uu4I/w+LEmm1C7lkyL/xtj+C5S68q2cn
+ee6qbcCbHAZ5aGXBSwKChCI3pHazEh5+qlJNrbp2tpaNl4Rw4G9H1lUeXN3iPHXvWgJ/3r581ds
zoZ6eRoUQ1QNLJoK9zTJb2lV3acCjLazf++DePlKkVCssmXdKA+unJ5rFsW9g2LUONQoCr2KKI7i
yeLvLQRZKaO1F9KIytRAXwoiN+YBN+OCb3jaFR9o47t6vG9C4NQHtXkmQDmgfnliPrnKffSd+c/l
pVjrYvFTb0LNPgBfX5Y4NAo8GcgbMvTth8ktnOfZ8/xHHrc13QgN1npafn/bU8ZNhkJPGlVu+sgh
HphX4O7r5+w5W/64bjiWVU/1kNdUTTRqehQakf4TKHfOWZU+Jj69Tpke5bR/DwSAYYeNMQ1eu4We
hgVhgdpiSTb83rsHREBdKzrA83Piow5evCpoGZzigiuoV0xe8lwIljxDlXn62gCGcs0FDL1ZjoR0
OPFCNZKnPHHJEXwQ1XHMQCGROSM5Xl6Sf8Gk/4mg0YflS5SJpauQV3uCRngyfZE8GTIXes95AtH4
kU1NflcjqmbfOaYRRQvUoMKVOLrpP8oibSTqfqRClfm+ymYjISyUlqrepYkOzAlPDiUoIsa2YGTn
9W3qf0FJHmWHwK2n5KfnuL6jdoEwqKs/OpMbbyUL3nWQGJQVnuiMNxVV5fQsG6+sdyTNUMxcV1PI
N8xlrQPLcznAvWtFGP2dTE3pP1EC1mNvV7GpQ2XP5ZVZ2Wo2qi0Hz/q4cHc9/8voVIDjuEGKIko9
hkAO9fSlRA3l5a4W23hnD9gQN+pAxt1ztXht834+ZaG7j+u4ug27egO68e9ueq8Hy5HlIfXHIJin
Z8Rqf0aS3kgSkNtpIt5RhwWIIwf6IPMSsn/8Barp5gOYNLKoLbYYH991bwG1IXAo3At8J9Dm3huM
r3MAthEClFGg+iwGmYt0zOvs9f7GcNd6s3xQ7zRKO6Klr/mA5yqCqqLCkUgtZ+25GUOxsUFW9qAN
gctT4M87P+w+xwVj9yAFmm+g+Dr/vm5PWL5nHFsIDpYufSWUjQgFhkh6tRcN5daFeu3zLcdDstCb
qV+y1xFi1XIfzE1XfxJVR8mVq2A5gbachefOM3x16nSoumoKyCXJZpfg5hIVQU+vXAfLF1SBrINi
7sInmYXBywSxwWpXIujYeId73zh9G/HWQxw2DHpGXxuJGiuEkr+nWPgImfDIfXmp318J3wa8pQWY
WJJUpU8SrG4/p8F3HrSDKvnrWrdMPw1SN4Z62PSMswc8WXLs+/7gzm6xReK39vlW6EI9lSuli+AV
LAjth24KcBXRVfzl8ue/b8t+aNtyn0BPvSv0/djHrAZdeKwPKXQNdyQG/dPOL5Mt2up3c1l4x1rG
9yYEa8jEstAPnLNUCFomaD/uaMkir0JnkwthVA79sp2pvb2gEAi8PLy1ybPMPATHdJjJTryapB3M
S1sHE553CBjmTpc7eP8Y80PLzLM4z83ITf4aothy19fjRyEhTVcOIL3XFT+jcvv5ck9r82fZu86C
qiiMK8+NAjtJnueRKoaP0ptRp+a3ZjfHgO+q9mHG2b1hOWu2aZl+ExcD0W2OLmNGPhOwaDyB9qo6
o8h6y/xXFsjGwYEgZE6nMc6eqratX4JKJS+zmbbIDNZaX+6Ab/YcXt6gygW+oicCh+UDTJ3y/L7r
GAjCLi/KivnYgLiiStosMJS+8kV7KAva4VA0IBzRtfPAe7OVtVsbh+UDeF4I2GcavAa5KT7AHfAP
kwNA5eVBrCyzDYqjfdA1ZWK6e6+pdXcXVH15h7onWL50e0gfXe5lbQzL72/WohKuH+dh3t97goBV
Z6dH0CZFTZjR+ZrkaeAHlrH3NRej6JL8uYlLqPBO/EfKNbidpQf6m2Z8um4clsVr0Po1Buw/z9A9
nG494Mt+hm2fbpzqa2thWXkFcWjpCiGf0jkGexV0qUlcLtn4ALVQtwk4bLaMe7GB/8asvq2DGMce
4WSUxRNWXx/jMHzog7MmULr41yUTQuv90G1p26+svo2b02GgHNP3xZOXVRmErTzoXN35eGoqNxZ/
ZeJslBxPJiNd3o/3GIkP1xvexLxubmYwTm2YydoQrJMefILCcC8unniY8ZOig3du0/zKg0RYJu4V
YQ8qQi9/yqse2oFYjioen8CgCEvxFj7mrZzz2jCWCXxjh2AgohDF7Pon6s56HyR5eRBkk+x5ZVfZ
YLkqw2OwiZ3yaRkBH1KcicY9NZn+GUw4pKqpPLHyKv7TwLehczIXEiiCuv88DqQCzNPgnLrvSBuK
jUTq2mgsWw9oBcB/IbunKoW+MzWIVBZt+MnvwaMH2kCQCbLnTHv1xiZ+vyYWI7LMv6Fps1RS6/u0
bXk00bk49L3UN6kHqt0Q9+OpWcp2yqmIPNZV+2SAStxlv7bat3Xap22Scq6a9Im7wXly1V6iSmBP
Cyc7cFRt7Hs6PxoFVV8U4WcHp6mHjTBjZZZtKJ7qWxQHTEHyRD3+AaxA7p4XwUtFkNZK3WrcmUl2
YLUcNm4cawO1cXm67IgYPKof82wi36gsilKeIElS569NP4vhXs0mpVHNPF7uPEW4htAtBNvkIU4E
mJeunHBbGXEaeJd5jtHYsul0wsN4dsg99490+mgS4kypE0eTzqBOQ0l1EMVV7MSBbwP8vD7TIfSY
kqdqbMO7cX5RgThDsbj731G5KBte3lIr0ZGN92tE2OFZuRs+d2BvOQMn2pymf/FhUpa/TZw00eV+
Vny/TU0mp74ijdsOrw3TPFIElKjxyD4MixLh5R5WnCa3QgvZZUE3x039qFkHCfluDOTXjivn53XN
e3/7ZF5nvOAka+7zuGrwoMkdLwAhE9NutgVIWTMyy7OAzZCY3unluaqhhxsjaaNjQ47BVDYHp+r3
c16dB5TUX7kktjPhifY480A9zxKWPhDfKf3bIJxY97Xtg8HfuH2vXIpscGATt8Sl86ieuN/eyhxK
c9XwCyHGfZ+NUM1bvIeL4sx2CWsuL9XKnrblFlMdlCqY2/LRU8x1wJDWzlkOvfCydiBi3OQqBQ0O
GGPz6cohWmGHRHZ6mHAT+yy5/9XDmfE9qH2krPoq3cGO7hj4Mw1jyAOX5tpYh1nRCAlj4OgMqZ6g
o9TSE6kLrY5uO9Nvl2dx5drMrCCE0jjo3AakjroNauiKILPuEHMjGWLDjtyxEtJQl3tasVwbZgj2
2zRXZVo8gUy6eJFexp9KkHNf17jlFtK25AOqoLLH3OMEgVoTe+I4e6bLNjzoimezEYda5a6Pa2Tx
JB2ZsPu4UZCFqlqkeyGOHsYEZLCXR7LWkeUech0IDebv4qkHM1i+T7HjyG4S0I5gzmYNwkqe3LcZ
7VDZ1bkA11b34wgt4Cqc5SHtwSubkvFjrGE/CH6K3ajIGEnaZaeqe+mq9sEZ1K/Lw1zZDTZY0Zkc
D+zbrfjhh0W5m9M8OYGK9Krao8C30YqatcHUd6X6HFPQTutm9g/QmWMPLo23CiJWHJ6t3shLppFu
yJ0zDyfMm+x+6swAqtc+eHF7O7bChSKZQgIq3ooW1qbMcgUqC5KJeYL/4GC81bcc9WHxIZ9Q8vfl
8pqsbD2bCM8bfZ9VOYh+lZu6FCnIen7SYY9wK9PQHr/cydq8LaN7c+vp58of6KzkOTYLnXtan8FZ
C+FxjezjyOY/1IsfvS7+Xcz0n8s9rg3L8g2hC6J8U8f5z8YFlenscxea1x5CeTE6+8tdrA3KChti
kqTMeNQ5qw56j3wMjjoBzDFFUTxu2Pzc1+TkdvnzsNwiL3e5ZsI26pFqmoN5vJ1+K9nEj+nE4r0i
4D6InUX2vO7SA4RMxSGtR5DcjcCtaR23O6nD76JG7vXyV6ztSSu6kDkY+1Pwqr6Cbrv6LEeFxaOi
PF1ufWXlbCxkrMM667lKfk4cMnlIuJcRzaHhWHow6Ou6WKK0N9uRFY0os3BMfiaIU1N3kKdOAHSp
jaw39sbaIKywYeLlSExmyjOAWM2J9Gq6U6ZlKHkdtpTOVkJKGxOpY9QlJnUsztWAbItMS7ie8SjF
ckOunHKnGY2u9kM2NBI4cJ84iZf81G7aRaRo6o8g22021nxlR9k8eSNLcYGguj1T2aGskmQFGKZb
lUDG4PKKr02W5Q4WMtoQ2W1x1j7/MM5Q7vSy4n/zFMzs1jDy+P8w07XVtzwDF3NV0Gasz8TtaKSW
I5xrrL7Ds3JjC6/NmBUx9IOTD9Ce685VU1S3PRJjBPXxmxKqayOwTHxKSsdhOeQXwD8OWXNDhwev
Yi8Ge24jBl1ZERsNKYlJ4rkkwRl0J/CXvXjhRP9USQgxCIA1/r0RmSXdc3kDrMyXDYoUhQulkrya
XzuHBPk9KUA61+ziahLJ6+UeVqbMxkR6CilE0Imq/8UGiwKqSsYpAjH4y+UO1oZghQJaVEWOuoPw
HCeQOqlyiFXP7kiiy62vff7y+xufOCp/BPf9rM6KFyo9KaeGgfTwxOUzAz/0dOU6LIN70w2OwlJw
v5zOk/C/ygTa0X5x7YOTZ1l5QBqTxVxP5ybLfvcQJYXAyWZudZnmdzL2NmFeMDs8b51pOsupaO4I
quL2sSr4eYr7au/3m1fctWW2LVuPXc/y0Jw1NH5CkPiH/h9Ii3kb+be15i3LDvKc5c445D8NNa9Z
7rUH1Gunh8ubaOViacMiNe0TniLWO+sQ51FDcrVLRVt9iKuA7EucUy1UgjaytSsb1kZIyjBvRlNT
wNv9ebijswesjW/yOye+rsYk8G0GvLzDXmK6HdFFqaGOkspK7XKUTJhP9eBU9cvlWVsbiWXYcmZ1
rFB+9hlaFekhSBeJl25hskd+svx5uY+VZbeRi7KWECef/emMqr/qQzUa/Qr5svG689tGLnp101Yu
8ljnah6cXRPws0lh2pc/fcXwbKBiU2WZ7JtiOEPVAg+LXqtPajlNkyRTIBqAeO/lftaWwfvbNS2X
FOrlQX9uJPtnnJDNgVDqNyR3tjBVawOxLBtVDawezBT/NAXMAZAIvRe1/0wyL72vfLHxhrm20paB
KyDCIWwYNGc1Q8Ed6o07lrIfl6dopW0bNkjr1h0DZ0DbBZhAJ43nj9zg0nu59ZWQwEYK5nMyZ6z3
1K/ly2nK7jLlnZycfvi3ozkYvjUlNJwud7Y2FCtCl6NbuKPKG4Scujl4y6VNhltCymuNWxbNFSW+
mJFnhbTRCJXpkX0K23DrhrTWunVUQ8Pd6dtQNeeqdecYr60GakttVVwJqvoP9g909W3fB/WPAL70
Pm4hLeV3QXy4PPEr12ab/o7AMWRJOdY/qi4fW3cXNh0YYiDQYqYapRheKbr7gAxTd5QDL9iIbLmc
ob3gB6KT3y9/w/sz6NmMKzRJ2g7yC95rGkDVNC4lOIOy5LpYE8mZvx1JCv5Pw4OUPU48rdVeMwfZ
lFq3EAG77vOtDZAEVE9+0bivWT0RcibZ6H+YZ5xVny+3v7ZElif0R4jX+H2b/6pjFyAnU4IKmL8o
03/KxsQ85nVTHVKSvkymuc5p2ZKdfaaq3M2C/Bfwdv6ugXLUEffNrTzu+8vtE8sl5j3Lkl5T8egl
g0P3SHoys6OiaW4uz9f7YY9noyirSVULH794DBRAKX1cPP8b2SK9JSM1d5+uhkF4NpySJz50x0Y+
35M6vGkE4Gdhabaokd+fp//j7Nqa49SZ7S+iCgQI8crMMLbHzsRJvHN5oXLZEQKEuAvx68+afC/e
ihlOzUsq5Qc0unRL3b16LciV/ffgUho6iJIaeu4bPyufRs+DAJZBtofednBthkBK2kpAmaB6r3o+
gGWxKn7gQmm2DO/tC5b8BacUbsEJBOp+egzBXSuiclde3gdFwEgy+V1+03MHbT7/XScX6ty+NJM4
j71b5k8gmYmrw5xNojhcP1BrE7ECGb1QPVbdUr4HJEwnfy7x0aeXwjRAAH7k3l8fZm2/LTtXgZND
/qSqEPPRJXriyH+NKZFVtcXbujaA9eKBihxV5STEOeMeDG8cw9jdLx4InzcWam0Ay7JlP6JJk7nV
ewHm7nuQ5/B/wryINugN/6RV/475yF/4SFTCPH9ActrVkfC+qqmS47+ig0rBXQ7RN7XXyxhld4sf
aOdJNIXzbVYwmlRGPvnMoZHC07qGohykylrP9fdacA/y0M7S4v8lDcTBTANBfhq5ZGdHlkiNT2jz
qJpjlktIPBJioE06ObSqn0IBgcQiacCWkp8JEswshWb85D3JEHyAXwLIsaEsxeIaTdjQKGyh1gJc
YYckQcma5g5qh3WZtn2R9c8wB832UA8Oyn8VlhBvnz5uZYjkyMSzH04hPbYFbHlzhygoBf9rKxUu
kxG6y27a0v6O9JD7clBF3d9wgPFxy2ExGSju+aXKE7RllDvocIF6DBpHt7wR8XnrIm9dknsBEW5K
lGoTPSCr2ullC726tjLWLR5AQLesS2NSVORB/TscVX4TTSF++GXIV1mWrOrCrJ851gWJ+ShRxP09
ol1kH/HNks7ar7dclONVuR+W7pLWvN0vgbuD3P0tbgm/3nJL0BeVTeMPSyr9Mp3n/t60w4a/eNOx
4tO2Q4LkK4O04pL6aj46y2PfV+DFroEYv/G3Ww5JCWRUtMSmhrRPhQdB0OgmBCQNbGcUAD1dKL9d
UoTD4Jz8GtMtjr23eRXxactIJzJAbqHFZs5FGh+ChCb+LnqAiujeCXd645V0Odd/OVMMYhlrmNWO
F7vjkmbx8CHUDvKKYeo73dfrvmBla23q0phlde843ZK6szrOrj625Qj5SCRsOrkBBlmbgWWxzTAT
KEMriBZDeXkPNVcCepPAS+pykyr/shhvLZJluW0lY2ijxBjijwoqegsPAOtmh95n/SEfw28eqW7S
z8OGWCYM4Zg8lyHO6iTMgU5gHlFbBd+1zbBMOJiYylynWdJ20dEBvZsVKv25AwVnJ0vQFao27HnF
C9m0pi3EHYRnFvjQ5QVqa4dYlRunNV7ZCMuQQSAKBekqqHOU1XhxUkSNXwVgP3hvK37mqLSoERVV
mrvnvPLLDcjrygmzgdoQ4Y0YQgmMClYbvhedd6ZZVx/wZvp93UxWDpiN1B6YceMqmkwaQ/Yhibm3
r6GGXLsQdZLBB4RJt92ddoid5ROo4QPupWVR4PnD+XKcirJMr89iZd/tEHsog4r3ssLtM09fIfP9
mfYfr3955eRGlo17YyfRFA+t+SRU6ksLbjRvnr5ATfmTzOVGDn5tDNvIx4FNDjTu0qLju9opUrDm
JnFgPkM5/Hh9GmsLZNk2+q60B0nJJVUZP7rMfx7ycMPm1s6oZduuHErUGylOEH+pwNdXuA+R2PCw
az/bup9JY4oFmRg8XFSNwjmVqKB5euvUXK6zN5xrZNk0qcNSThf2RdYIMLBEHzJIRkBU/iOY9s7+
GDwUzZbU2MoW26jqKOZA7XhYJF+UWdJKfa8X75DrGIJm4e+b9thGUqOMlnf4okmhEyt+FkXbkcTg
6XTbU8YGSHPVFKHOOzdVwfKdh8VyXAZAH6//9hU3ZKOgY3Tth8xEJh3K0ttLJyg+mKL/OpSIdwVq
2wlpuuq2Q2UDocGunDltnLtpNnSOm0jlMPGw8Gro0uuTWbEIGwGN1sm8YlPppYJx70FdoAWs4+Lg
hb7ccEsrhmFDoMtQ+mDRcAEZHoyDomDDjpPSWw/Ata9bJi14b9BpvGCFpgZaNIuYv0MRIfzn+vKs
fd0y6hJEvH3oulV+AUk5Tyyb0T8xR1tCumurb1m1WGoJqV4sjQQeadc2WX3k4ElOpmzztK4MYQOd
Te7MjYkCNy2D+cX49FPbDx9vbGqjgY1qpkE25q3fI85sGXlP8RQzqJYO/VbhaWUDbB5UoKmMj3gE
dxqaKXT70Gclye7BMxzd1NaEGVzc4KuAk5o5mnuEmdAaRtOM6afqfkHSYuMtcfnKG37bxisjyUKk
Hid8vY0+9bj60//ZGDoNE28q6G0OzwYr60I1sinAflKW7nfkTn7FS7slcbq2BdZ9rJFbQoiPQ1o6
SFQoDwWNSIxbQj9r59Oy355pLTVI5NOygqYp98pPHOiaIxqut6o2a7/fsuGldXIJSKWXLg24wKeq
cg4dxKsP1z3E2u+3TBi4/W7MkIOEFjZufcIACw3IJeAxzU2kYlBmvLzzX51Q0Ut0dinupoLE7n1Q
oAAedgT66tdnsLI+NvhYAUXb6dBhJxKb+B+luqlNvN6P39/2+cs1+urXZ54eNAA58akfY+87CaCW
+//5/Mr623ypriPa9pI3PQWepuPDgAbFOoW2iDung4d64y1VHuzBZfhXsxhpKco41NFphNorMs2R
QoNwDwj/1+urtDaNy+a8/j4EfAPiF+xUGvohm6JqB52XNu0CoBVvG8EyY3eY4swA/4qMIB4qrOZi
1w6C3vuyu3UIy5Zbh4wMfE/sxF2e340z4Aehz8bDEkh3f30WK/7URhHLAaIouvGbO+NFn2TRPIiy
+zEtwWkutp7aa/ZgWbQuGehQ5lKfZFmQjwGNigtj50w2ovOVz9sgYVqijb2WgqFTs572QRV+CCEQ
vxE7rRwjmyyVtF3B+9r1oY2i/jESXEJkHN/NtdisK+A8vnGf2VSpekajp6wDfcrQ3rFnFZKyBGfp
cNPu2sDg0hF69mbPT8egeaAOfGnryX3QsKehVDexFtDAxgO7APq0NWe4cYBpTdxMhv90U0fe1UV9
E/UNhrCsuW91NcRi9NPAbd7/uY5btL9eX6OL139rByw7FkOgxqnS08kU4/jxD85hnFFQuUQ5rkfF
vZ569qSL6bnrb6I1xXwsw9aVaRSeGCRlSoDETIKJPmjQBKi7Oj+ihhNtdROtGYd1V9MB2U+nYn6q
S/WzDNp23w35TVqemIVl2EzxABQe+Xxy86XsPvRRBHn4xC/9ZoureOXn28hgEQVQTc/L+RRMIwdt
adbQZVeZjm7cQivmbUOB+7BCN3Gpl2MvoX9xyfAwkqu0wX+uH661AazL2o1Br6bDLDqVs+KpQdPb
fWBUu48dlFdvG+Li2V/ddCTuu8GPlJ+CTKe9IzEa9yqD5rcGjQbXR1jbhcvkXo0wxlVQZqWrTwFz
sLXIfMbuqfKqrv59fYC1VbLM27jTDO6pCW7KR4mqzxAtsLJVp7xrt0i61oawrJwHoefJufVxWxfo
0JlKmRrH+5zjNjrcNgnLpkke+YCtIzLhLEA2GKRjeJg5PMxo4oHEdqvVaG0zLItWTVQsbomHTUDr
8Wsmkav30Hn2/bZJWCZtsnbuCviMU8uaRw2yg2fTAV+5VKim3zSCjQtWETI6smPRKSvot37yqkOm
IAC3+NGN+TYbDQzkMQ26Dt7UDfSzkHgUqHxKo0o/5zP5fH0WK7tgw4EFuNIELyp2YhnP7vTSO6do
YXoDbHDxDm9cSZ5l0p4zgMiQ4EZ1aQPG/Ib0O3DEkH3d+yjDsTre5Xi3bZzbtalcLOaVdQfUJSgz
yfkkRDkXO1cP7bQP8WyeNy7YtQEuf381QDaVdQdchj6VooMeDUPx/FRAa26LW2rFtG1QcFAuekKD
yv+e+gp395O3hN/ipSlue2Ha1KXgF/EiV14C3oB852zxzpkbZhvh3Nqvt+wZhU8E/xHSJczIx2x0
zKGM/fngsKa6cQTLpnk8OIxHkZv6HVhQAzHrPTKHHzOu4vQma7CxwOBXzsAYwoN0NOE3GeZ+Ukz1
TQQGNLChwJRWg0EzaHTiBJSCu8Dlqkr4Uow66cZlCG+cg3VTt8vMwoktl8wkXOCOCurtuwpB3W1L
ZJm0aUeKxF6kT4apOEw0GVqxj6cB4902gGXGKHxJEcguPPaQrxkOsnaU/Bk3AOxtgQ4uP/UNr2Rj
gYOpzZkRBp67AsVaWYP6bKHve+FAFqGIb7M1GxKcQVYKwlszlgWl72rXx8iO5ah77q+v0oq1udYl
Xc4OkmHlJf/cNuA9NP1sEslLODw1bKktr41hWTRazgvkxKAX8Adwk7Wm2vegA79zWgDwr09jbSss
k1aDMVObVeZoBu8suupDD+IQ1fonFnVbB+rtafzNB8r5QMHrNJ36soz2fHB60MCj+XZyNnuY374Z
/iIE1Y0CpB90ByeOTrOv4MPypsQJnSDf2O2171s2rSYBAKNXRaeWzCJMTD3M4ryMbrtVo3z7osbZ
/O/V5vIRNLJd457GvuovnFrsMPq5umuBmT4UPqnuGhe9Ctc3nb1pf38xhKoCzNms0+6pBbzvA2uG
aQckqLd3M8AG+TjTRDlFvfO94bZc8l9MoSrT/WJMh+ilHPr37tgxjNNOO3TudVv002t7ZD3MIS5s
vCJwwtOYs2rH1Zjth3KKNtzJ2gbZ9u7JSA1FTE9uG6iXlk0faYGPQ5RZ3JsYxC3/D96uNYOx7D5o
wrmF9gDGmp2ufKE1AQ141nsACsFBsn5LN35txSzjFwTkdG4z0RPvmyIxGrIhIY/Gw/VTtvJ1G1pm
plLrgTn0ZEr6jbgNfegkKozXP76yRDa4zJ39fNaQtDppH93QiLW7pCSDm04+6qTXh1j7/ZbNa9E0
VTgt7gka2ajwjqEEBjYKuq0prH3fMvlgXrwFtyA9CcRfiYilc9/5/LaXlG8zgBJnkfniefqkajGH
H+Y2lNU7BrL3dqMAvrYDl2m9eoyToi4GvxvDNMvC6sQLNd3pWJCnsCJbwKW1FbIsmiKnmbmQLDgR
h7QUTEyuEfvCY+ymxLvPLJvu85EbI0v3RMupuJPzjDRjIMbiacoZ3Upqrk3CMuaRqghuVtCTMmBf
Lhv4i2hqmhuNzDJhUziDk/c9PfWa6H/JoNEqGWexe1PCxrehY1k4+VRyZzqJGFTeWmmg7cxmUnnl
CNmwsWXSRscN99NaNS5k45x8B2z6Nz4Mc3rdhtdGsGyYhV5Oi6amp0Dn5Z4SJzyCc2s8+BKN7teH
WNlfGzXW1qATjCTUJ5KR9k99IyeAvIS/4YTWJnD5+ysrGwnaeGvQqJ/EzNg+g5Lsi5G5OWikDDaG
WJvA5e+vhoAW80SXrAxPWekdVQ9ClLDswpuilb/4PIO2G2TlCkhe0aFsEzWyYtwV7VRt5F3Xfrxl
wngTVaOAyh2YulT40Dp62YX+Zpfw2tct23Xj2Wd1E4Sn1nf6RCK/cfCj2whKoEdt2S5AgV7WTCw8
EST1nkw8iEcWBh9uOpY2VgySTq4PqgsszAWT5qLb9XGK9PR8/esrx9JGifEFbfJE1ZdDPxq1a13O
TzHq7Dtvrm90nDZUjIE9rFXIhJ5Ai/eLlD00zagpbmn0p38RZrZdDA0EtyIpiLe8hJtKpVnnu0iR
dbflV/2/EGIE+skxOIBOAJiUL2B/1MVumQxI5a7vwcqL1AaI9SJQfdWBQg70j+4+6EEvnI/VV+MP
H0GOGEGVsZAbbnTFDmygmMogTjoJNzgREgZVIvRC/PtINOg1uj6XtQEsM5adnMZMkuUkA41XFiE6
ch6gf+Lc1N6M/bYsuWUBpH6zLjhlThT1uGu8kO6qvlg2DGJtApYtl2ierQruush9ivgTBZ3wLzwi
xnjDja7Ym40V89DhGAJZ4p6WvveSjMsPqh2yhEAg7KYNsNFibemA6K4ZvNMo4+kLGnJpEs6Qi944
qyvLY4PF2rpCe1joLXhp1WO75w3Asvsmn0J54wDWY7o1fjkUsglPAVAaJgLx7dCD9ef64qyt/uXv
r25IAduuVJ/h8MCkkh505wk446dnL4aw2fUh1hbo8vdXQ6icx91AhgAJhn6BaIfKPXOc0Jl7k9A1
9UPrLa2zwS8jZ/JO0BQqdgoJ6KT2bw3HbFLLAF0fISTog9M4TWGSzU716PmQr/l/hJNrm2BbMGdh
DcYlDJFn6n22LNkR5GEqraPbyDqwRpYRK0Zo2ciSpEY41AEDbGVmsi9LJcSXXJBa3LgZNm6M5jUN
2nCaT6wKBv5OUiBZE9x2dbyR4bkc+78zrH/RVkLBBrJyuUA+LOPfRAjZy4Dp+dvQdMh112X5+/qp
fXMYRuwoPKgGFi8qLt8TmXuf2u6iYtKUnwLANl90NL1cH2WF3ZvYTV4dCypUToTzc2gq7+D2JNt3
8/AxhFRskoP3aQdVkH43OybexXG9J0O8lVN689BhgpZb0UhiQG8LE8RbJ/wf8YkEDA8Cc5skYmtr
aDkXmbOhdGSU/+Ah/eANFUP7l8oOLlQMU9GwrVf+2jCWg4l7YGhqjTWMnK4AlSTI5z3RJ3+qE4rL
rUfP2jCWm6Hz2E05UfOpm8ZiF+fqMSoDML/O/CCDYMMfv/nywa5Yr4WKgQlRoRT+c4mzu9iBbvOg
/V3VDe8gPgj2mLjeCH/Xtt/yORoCQyYAqdyZoPOZHbRymvLMWqHL56atBQry10/4m94fE7IcT49O
SS27CYXNhc27JuPzfnTdzzd93I7hZ6/vptAR5Y/FKF/uyFTIdyECsV+3ff6SZH51cwFtBJHujIgX
kwNZ+8BiTbzD2DjFt9u+bx3ccACNPakW/7vXq+zc0GGUj4M/ynojsbtyYm3FCTz9C22yTH6Hfmi8
Q9dFvasvWCpQgT208G4bZ3blKEXWmc1c8H51zhCeyxmt5AJbkqiBt0ewNh2vL9TaRKzDyqMZFc24
rr9HXUUPc3Bh8aHo9C8a71vZODelRRkgkf/dby5cTgH9Cs/I6MZl4kJfCP3xbn6TkDJuXAtTzRaS
6z4S9Xee0Q/DkAUpwPhpM/bexjqt7IQdu47GqwflVcH58lTUbuQDbRsUBy9qxo2kxOXo/3X7YgoX
v/XKJPI4Nrxjff29zgv9oXDLXz7E41Bk4RRtJB3kZPuoM3uu5HwLzgMjXs7EqxHlfIFF6EX+YB39
0HP3t/HB4lKW7EmAxROUixG/7RzbUa2Ui2PmYiBnzZB41znewiXwSju/mV+un+PLKr21epbBdwYZ
WEgmyB91HC6JW4N+YW4RidQMnFr9hIPsz/MW5GPF89qRLap5tdB+FD70DqQNoCIaGWe3BMtyU48G
dsayez3HvBvnMf/hxfWHGZ24+whtAhubsfbrLZMnnuPpEZDZH5D6cpJ5Kfyz03Cxcfutfd2y9KCq
ZedCUQJEzE0/HdDrkPcvxZDV04brXbFEO6rl0og2j0bnO2oGBHcG8nYewwWOLPYtGX5EmNblRLJR
oROARGflggts72I7fHTBczzu5zrv5/31I7uyUnZ4O1ZyqvNxnM8QdajlA/SROg/W7ixb3BtrA1j2
TWffRPM0mjMd9DtSXGgco06n13/92jZc/v7KefTz5IKsQZL/XU1ynO4EWjVAju1tJ6vWxrhM7PUY
6L9FPc0EZzDr8L2qsq+t630OM11sePW1FfL/OwBaScFf15Xumcpq7O5Aj6PkLpA5wD23rZJlyKXH
HQdyTcG51FBbQTudTlqwgu4W9Frvrw/xB5b3husLLXsWLjTgAzbhuNYy4ud+rmb9zxiFtX4/M3+G
wILp8gl0un3Pmicpa1l/1k1OQ7ajaK2VO9MzL/oS9xDI/uHiMT7X+wlyLeKzZGRZ3MRjvSH1xoqs
LbnlH8RMHXz6cpG6EA1WBEKAk+iCw/XFWPm6HSMjHdL22eTK714wPv6hcAaF6XDbT7c7qySakCow
hZmzSzywJsmpF7s6dNFfdduPt14ArphIOJdecL7Ih0KQB2VRkEHekqtjxG6sckw/KIAp5PdcCLlr
DKBZqPkN7o0n3e6o0tLxQQUVu2du5pg8oiJKqhQUqRf63cbpx62c3Zv9EpjHZedf+QQBqEHRz5I8
gA4cUm9u/4QepccSdHpop65Pag4fI/xhu1lixQkFlo9gS+yjKdnoc9ZNiH8j9yhF59x7qGFsuNK1
Q2s5CaUZAKSNq8/ocXBTuoTefmZbXN1rP9/yDpeeMBboFi9vrSAFgMKO7/Vj0te9VmA2VG2zVdq/
WPAbfiiwLLsuXPgWY8zPcmYlVFU8X4y5SKTIiiI+5TQW5QftQ52x2XdOGY9no9TcB0grttR7rzLc
h3ofj6Qgd0u39NmnMe/dKX6KgMoxMzpUAtEcY8Ei73kqfCf42OEOImcId2dtnIilMQzITPC8nY0D
ciJnP5aICXTShHldmWQsWfGjrp3wOx+6+YweUiJSlWPJkwX0COJDNGWR/DZTPo/o8lj8fpmTeoxV
fAz9yUQfJxSs+qdmqX232IUxEsfPDhuk905koq1Ar5CR9jeLvbH4znwi6wMwDmH/S7cCnHzUKRYR
f+WhMw8sRZRSB/4xLmVA43u39FsybIQRK/Zh96MpAP+XhufLT/QUlbs8ij9JCEOh4dc7RhC7Sby6
+MWhF5PQAc2D1x3XSuhit6n1AD5QgEkWZDyIG9yXBMxW9wEwQt/aeVhCwBsjquLuwKjn1si9UJDO
XR95xXT+6l9D5ZzTltMHYerlSevJvyc63AIjrdiO3b8GZrtcuxLzUlXI7uWUL++Cofch0uBAy+T6
DFaEVIjdv2aa3kQkFOTBLcTdn2bOPwIu2fQc0PC+h+QRAM53oBR6MdTbXYQmK55vpSpRNnnbau3e
NnVRiIDYnPNNuAvLHnKDfOynaM5ypzqwwNHhsQU1mUpBgELbU8YqHiRVWNZMJNOcmfdh3QbdY4zi
P905U9ajvkThBfaUy6Hf6dmX/IX00WIeeIdyxXs61uBokW6Mab/oQgpTHE2naLlXQ8+WF2FkMR/l
AEVl6IKLufwZ85nUD13e1xrgaA1OiCSDtKeTuiMKjDxB8gXHLdNot92BDwa/Y5nrUPuHouST/O1C
uawQFzHbOb4D2UNcP2clc4cPegB0/6mkE8KItpu1+VF6uA/fLQNYEV9YOXbLlxbUhOaJVX1T/9sD
+gbqSD4wHYYJiqg1BJ6LvKmds+kYcT7mJEQl3m8ph2zVUJT+swKxc7Dr6oF8lJNzKeWaoeQ76kri
fcr1LMQ/uVP23mOsqzx+abTTQejT7dCMnI2dyI4hNUs3Jh4dBnZP8W97hIi9T/cNNPTYoe6gjwT4
nQP1nRhPnm5Xj9VYvIsAOriAz1oHmlC959zz3jHlv7QhKBNRlfXjmXRN7D+CKGFiKanA5nasRRDy
xwmkjhCAL30SeHco18dOgpmE/Q+QuwZNmcxID/WHCb6N3RctJO+e+BRN9WONtiCZUF8P2XHsVal+
L000MXEICj11x8pDPryr47h8HKF7oRLe48Xt7oaoJ0jDBlTW2Y+6NW747A56ARFrVomCpT5a5KJk
kID494cmmwO1JLqOpvJTFKB54TkE3wBn4KgozPR+ysMIebKgEAzrSBeR1T/bSSIqyVQUiCQa4jj6
10AriT/rsAj9B8Pj4gfO0QjhnZFH0F7JBF2GFKdz8vuvqI3Xwecil2jGFB6P9M5k/QBd3kbFaJiE
agcJoEwWe9nehxZDtYccTVYeplEQ98g0dBPuhYtUMzIQMQhUkZcYuscFWp+el1RVBcaZXe3lTvvQ
GZKd57Hup12W86l9KGjnzGk2eirbdW5pPvqhmdgXH1JvoPqaOXPSHCor9A5JTdgcmGQW9ZlH4LXd
1w6XfA8UR08OtT8M/p3u66pPqa86pRKFaOHAe8CDUgBUON2VNGqKe41iJXuIB7Ad7vsirsdTI8Cy
fqSqCcgh9AxrT1Unmk+Ux9Bmqz1e/uxxWetnJA5ztPYutL0cqGEa6cPMy2h8iJiE9lCCMhWO8EgW
0I5HsqHNkwLFJ0fTetSSXOzJ7IQtSpiAh+xw6hryITO+0s8gLfLdGE4gHpGnEOC7G3d5HrgvrOvR
xJNAxXLKZuiETbGDJWlIlnq1Q79X2TRVT1FIsualDJsw3hftGI/vlKyG6qNDAtzoMoBs1LlqJkXe
4V2/xB9bd66LY4GkevetV6YB8c9kcql/V8BR55+k0mZ5APmqFyYiYlV4DFvOnQPHApN9DgrK4lgp
w+keoFWFuowfhOEBJkXFg5sVrQPybZ+zIwfFaXZXejWt78MFcu47dMV63e+4bAbnAcKNEdSTGuFE
edJVjc4flgyame/HKCiGu1oVdSNS5ILz7it1eqhyO2wCKL7qCHvJKn/6ssguykSi1dhn+8nUY7/3
PDefv+Br4wiXOggk+FLwwSIK28fZUm2lYNeuYuudrKNs9gnPu7NcNGptEP4sFVQ4862y4dr3rVdy
C0roWg6u86kcTTecJHoC6Y7MbZTdlrnyrZcyQNlFr2fmncOeGlSHZF2QBwc0tfFGcPqnJeyNF7Ld
sQyZkCrCS0KeXGgPAhMJr80F/yxcnJpYPfZjfgexX3TJF+WYKB39Ev54l0PF1AnZbdkzu6U5QCMt
2DXZfA48JCSQxXESU0DkaBjnG5MqdldzOxLROzRfzqPg8Qv8Oqv2uH02G+4u6as3VtGWN8KlH1fd
WExnOiMxCgxlv+8rpvfSHdv7uZw+Xn+YrTykyWX4V4GmC0KEIuBCnphXDUkQzy+sUu/bPv91eY9B
FxUZzvFdfQGRXx9w5bVJLn9/NaDiY0wLZDYvrPbsQCP4DEBzzQH6dlt6eWtLd7GtV0MIstRkLsR0
XhbofkQy3IuhGtPCH/ex62xl+1dy8bb4kWw9KJLmav4U1OAiS8asohDuctlRlx1/5lX0a4as9fVF
W/EKthZSwGQ+5+BXPbMJKHWa0DAgF+Nlrr+lz712ECy/IDEL39ed++C64swhmMxUcApKdFONuXpw
6wzGA/mRblOcdO0gWIG0GpZ46kd3OrddVhzQ1hNA4Bd99cW8peW5Bo6w26Ah3iizZoiqE5VgjxkL
cK0Z3j5AcKtNeR4+knA0+9agQ6XK2fsKD9jd9f1aWUy7O7r0pWOqmE7v8HyLJUh3sVssyRwAZu96
pQKUOhHsL4gheRDfzxkBcrAJnM5jGz9g5cDYrdMaoCwnK8HoR1zQOR4z32T5vZ9H1VZ5ZXVtLceB
hg9Rl9HsPQQ9NAuEfjdG7P3okZ1m4eOfeO7SLDV7chdd+PluW1fLeSBrOC2OctFTgUMKUSKgtcBE
t/vDx0Bl+ClY2FMRY7gYbGLXh1wxc892Jk1cjIO5rGTkIYabPMTEEjdKmNAi9L75ahELQkKopd+4
df5/vZfimeO1nHkolZSu2PHcHdTeqwUARNdntHY2rCeGANStQoZi/DQii+wkyFQBAtV4xLnx+5Yn
KYniyE2bBYaN35x17EJ5u6lNv2ZalttoQXM1lBk1ZyAr8oglLUF2/W4aIxqDxLeagvkeOuEF2n9d
rbvwi6ibahJJMYLs4rbXhd2JzYrKQPE8ms7o3HMPBj1pewZapJ0XE7W/vkcrztHux9auD4kCtmjk
mauuQjheADaC5EG4dNOvKI6y5vf1gVaOt2tl4yXzvGD05HjO0ETx4jpD9cgk2oGHfFY75CiqkxdN
08bbc20wy2eQZZpmLj15Ghu0HY+Lfifw7GtbWey0qd9PKtgYaG35LD/B28qv3QZ3Cysa4NNovMv0
oEDoAE2E6+u25v/sRu2y9CMP+r/uQ3CJlDkaUA18HaXuGfmFOz7ld63uxH4p4ycvqzeyzyumazdu
Bxn6Wzo+t+cMAA0DsRWn9He5WeJlY4CVHKfdug19D+BGmVee/ggKugEiUuyQQTyFOhMKZjl9bHy1
xaqzNh3LU8hmmVx0vIsTqmWU70pVinkfTl309fomrTwEbR0i3V76UFsxnCF2tCBGj8csgjINGUMk
FjQhoCNOa7bweqtK+ebygZPesiYGevTWD8CKwvwMFVadalNgm4Lp+Q87CkLwZKnDD9dn9+Yhx2CW
NdHKk3EZRsGp91izA4E6/6ecQn+3VC5/uT7EmxuEISw7ojnQP8j7gH5vmE0qc+grFYXYAOas/f7L
oK+e6SgQ08xvHHPiDsSJEA6AsalATtW7lS7It6tacgZ/LAp1eMjKi1xJDGwMjeBtZg2uwtuWyLpN
x4AjMTlGy4n7Wj0btPz8DIcbead8mzkQaudVBWLO5YRsILtnLIRy4ZR97dgmymdtF6z7lDAuvFbM
XsoN2gANRCp3fwjZKuSrjjctkV2syaChFWldLKdWqiB6VIzR8XlQSOCltw1wMcdXJ8ldhkYi++al
eJSeA8cHLm4J+o275E0nQn27+CJC4xGCyPtogknshXEvIYPsdkitdf/H2Zs114lr78OfiCohQIhb
9uBhO9mOY8ed3FBJOgExTwLEp/8/5LxvlVux4FfcnK7jrkZbw9Kw1jNcnCLacmM0xJpehilyaMjg
QWfDUlzhOQAWiMKNQrW/1sfIMM96AYZWuJKxLMA8AztIFm3LAVN/sDbl9ky/XwtnZhUJmW3MsutY
4zFT/nhd1Lm+7Pv52q246Ts3qHMsU6gGd+cIGejzEM/foQ7qbeChTL9fC2RR5jOzAtc+Y4ZV2PiK
X4YmmzdiwHAy6Gk3BRXfdojH6OJ29m/FvF9jPn+H3fPHKK7HsKPOfS8A79o3WFpMF14siZvM6lLb
c2Mfg3FOShW6vmx83IGkD0+Q9YYMsaHn2VCFLoKitJdFFX+LssI6s7xipzwePk90U0DQMHZ6qq1z
ITILVEp0qdzhH5L9jEtIgIBkf2QRO9sdYnEqYKm13qV376jM0fNuTR9HbaG68SZrluylVX5ZtMdH
2wGJszgEMDBYb8cQj3riTUWFI+ucRXFIrJJe3NSjp2B2xruAopC03oZhSeu5NqRUElxySnoGZ+cu
clh0l4we3bgqmj6uxTtgfdFSg3cuRFH+oYBhMCAwOU8e13/7u+88zIMW8HE+y4h6PcanYfW9hL7B
iQDgFRYl3JpRzjyiZA1IejBcLLKZnDStZ20PYNglOzFE9Fw04KtziDsKD9aY41zelDYIpOtdM029
du0FJzX15eDSMwQ5VHns/fmXdGe4DPi09vddS6i2BcD4riXjPClI3trdS+Vn6s5OvH4rEWOYfD2z
poa5m1B3VJcqBkYEnNHCzk6WgLLGRhiaGtCOdBEtB3ruqov0JLJikouxOfDCT3+uz4Hp+0v4v7ky
gGNWLAVd56LgrHxQlUehA1hWn9a/blhHf0CMb76O6qhXVknlXIBqj8/AvOaoVCIdhkKZDVM4+/d6
M4aFpJuMw5lb5sQGUzueyvJQxeVPpFGbo0N2agI7evYrbmRGofbiXCIpf6AMqk4DKbvz+s83zYEW
4rIsxqZNLPtSRMX8cXRF9jtHovRu39e1WFZ45JVQsMNPX1SlIZh8BCUq3rd7/zF2ezPBgOG4MHZK
nEuVRh8KBgJGwxp6SJ3G2UA4meZWC2Cw8Cu7ABf7vLQQL7+8HrxvEwdoYtf46FksiBVark8F9u9m
cB5Uget+g1rsvvjVE1hZPM2gH6bYSWHxcKACpT4n3pQrNKwcPWvVwPYyC4KAXmCy0Z4y4Yt/bLrJ
UTF9fYnqN5NLgUyahD3Rs8wC5HmpX/jkYDXZtKUsZzjbyDLnbxqIcSRLntcBFv7wsXCcV1WqGMJi
kJ/v2w8uPBPDIu+80I62CkiG1aRnq4oGqQkwbgKkchhNgZZxhrtqxgM8HFJ/66VkakSP51Swcakk
xxDbhqu06Ef/VhR2hZQOCi7rq9bUhh7VxHECp+XspkEl8VBxLCkA46BaM5dbbt+GG+Bf3tizW6qp
sOmZ4RrrCtvBk5LhYKsW2T8bBevbAUjJrfyBqTUtzkdaorYGyvmZ4etAab0CNoiCeeY+QfR7PjgR
33pgvr/q/nLN5jmbkaWWAYjPnnchATBETYf1DUDpUwZFf9n33Q8mYbqaDu7GJXEJmb+q2Owv++wm
6Gu7zcsACRjJHuHNXWXHKIJ/IARSm+iM2sY+7em/vLTThimJNQFPqJQ6cxjbAJ+ErJybh2mOqy/r
q8/UneXvbwJ3AT8NBWBt52Yop+8+joGPNfed9jKirC0+jG7hbdwg3t+D/rLWZlXLxTQ55Jy6CX+I
22h4cH3rn/VumD6+/P1NNxrRQoB9QqoB0OHgHma71iECg2DjYHl/RdNA2wYyyQHDJ1hnQqBudoho
Lh45cE0khL8veSpIAxcYaeE/PK535/09ger+tRSs2mpsMCtyrL4qaI+jBmn1F99R1ct6C6YB027s
cDlp2zRB8iTzIKYBlxPH/jz1gb+FWDB9X9sE4AI2VEPVBBfuJfUX3vnpb7jBODfrv94wPrraIJ0y
qiLsmwCRwvjqJraKn8zvgSJpJ7UxBYYO6GoHsuBAQXIfL00CoMrYufWhx+tj12XiL5GDqLKGDEa2
cDetfflhgIw93OadaGes6UoGcoRCjQ3Z8jNCmZBjJRS1XmcUmruNu5xpdJaJeRNvFWWAV+WcX6Iu
s15ZthiAtzyXG5vsn2fFO7ssX9p9833Gg9oDXnehIUj7SqP+B49hQBH57jeY8Y3HiNPPqu8/o45z
8ovqBvC7m4DbQZjPsQqteTgnSf60/HN9wZn6q+0AymdkiusZv6eKKQtBlawWGeZ9N9e/NA7gHjLI
HCc/zJmKPKRJ0oXgsm2x0Q3HpG5xy4MBdGdB/Qtzy+LMQPlbQJFglBRpWHj9SfbVwzA/Q3luS63K
cKroEgduBBUNAJLpuUvc9Dtzk38jjtvfyPLpwQJAb2Nffh+Yx6iudsCiYEyg2MAvDNfOSIruCMg6
CRuv/QBmiBOywP2mcu+ZBYDKMTGkNwOSlCAnPgChvsWiMHRWFzYseJN00A51zlCFkpcmFQjlYq5+
zlNTnyBlku4SjkBvl+PpTVB0NemgtdLMN4o6r9IbqgPco7ZQbIYVrisbInELqZU8gl3dn6t7BK33
o5Vtur8ZDMKp7ooLqcGhS2uFCIok8JOpVQ4habOT20MzzZOfq2D+DWEnP5RT8YW03kOKGuN68Jom
SNtMGqgj2CJdOE08bmHOw7+qAReENAD6K2l2VegxO9oWYeFCAJHjuRWwvSAidKHsnE3lT4c7zXFf
P7SXAgM43oXcPPrh8qw6Fq2DISyjD6M3REBdZ9/WmzEcrr52NeB+7ZZ1uwyXVBkSxK64nVrykPrA
Ja23YFpr2uWgqEkbsHZZC8vOLiLoOOL9sYvlz/7SlMBCQtFG9st09xHgpQ7gOou1w67frgtKUD5B
RQBAHREKwYoP2QQdYrq4DO37vBbjsvYnAOmgAIfH89Tc4hYewXhrZyToyhE076D6PdTuGRq4HiIN
SR6/GiHjVD6iwnta74LhtqyLRjSqjEiZF+55kYJWRSfCGAgB4Do/Zbn1FVyPjXYMYa1LIlYO+Bh+
v7RTdx+abDi5bHxppuZDD6GKndOhBTXLk4rE4+ieKZCcp6gBw7DtrS/rA2XqgBbPsiOxXefK/WOP
PCblz+WNPJQwkt5pIk11JcSi4IMS/YwxAl0ogmrwARWBBzB86sOUdT/W+2EIZ6aFM0sbKoF0cs9Y
XfGxWyr5ENDbGCTDx3XZCNCExjktpHuO274+VQH/l3f5lo2h6eNaTr5wWgtklNY9izlpQpEUX9O9
WReq60SMrC+kZVnuuYEpUhv1B5h5PaKG+NwM7Y/dxrDgyf33WjDOgDEXHMtIQj4ljHP1vUYlf18A
6Ma5LsdWCrkfLCDYH4REuk/2gGNz18Lxlml5c6GhBKqprUeAVo4WEpo7I2HklTt3al0E0QWpNKvm
zEISSuDrkiL5hPT5lqqAYZvTVRBlAsaH6Bii1xs/wb5YhaSAay4cNym0Gfx+8zwznMd/GKBvRglc
ICuSDTZtWTESusQiBzCCoI2u5L7siS6FGLPAkhCrhRdckD9nFUStrbwa9k2yLu0gIXOfj8C44iEN
8eDIhb+SA87CrrIF1bUdULCLIzDQsPdY0HZQoN/DE4Sd2n4Lcm8YfR0AN2YNPNOH2Tk3ZW1jJXnf
1FxUDyCBWjfrUWBYSDrqTY3SEaJkDkKMP47Y/uFbCUPS6XsGTVPgmjfAaYa97i/kG0yihhl0yjOK
gl86hctc3gLesN4H08e1SK5ST1VTQ7FLLwwpiac4rlzYUte/bpoD7RQePdZ7nYdTuIuKosMRlnI4
5WVzru7awUr6jQuFqRP0v9sRVHddl3QuzP5qbzw0Kfzl5yT4d18ftFs1s0Dpm9zJPfNEBQ/UEvOn
sQHyfkp3yq+DKaz9/qzp7FpO0DwCzfKgAhhqdYTv0SFh8Mz678ezZMpTpKxgaeuBdCKbQoKMWP5c
HxzDyOtCBIXnJHDmWvxywaqG7A28A6FH9H3fx5e4e7N/wkRJia4bMPKsggZI7ISTu1O3nOoYNwaV
jEBO2H8UpBBPmQQATVmi3ViRhq1Bh7gplncNBsM5Z50VH6VS8R1UR+IjARvmE/wBfgyDM260ZZqD
5e9vhom1mSsH+KucI2CgPhI+d09N3WxZAxhC2NFCOMibOvMWS+ESvOeFuoyHGcVtevQS+7hvnrXw
JaiNQ6IW+2jRo/bIBhSdWsKdw76va/ErhrJt8qlzzn9ohRmE1w6ktL7u+7gWuR1xoYkGuviSfBk/
j0lchn2H+9aur+uYNsVap4xo6p1hk2qHMIKnYQLZvY2vG2ZWx7LFqQXwzwiv4MhH7iOOK3UPhajv
tZvOu3CMVAew0RQZIz5H2NeG6iuHu9TB6zZTr4YQ01Fr4Kmx0YaV+Tmr2JOw86cogec1YY9xnz4H
dbWR0TaN0vL3N9El/KCDRAGWjwQZHy9vz4f3e/EzzTf1xAzxS7X47VJCS1y1nHM8ku/dDEsvP4Wa
4r4lpIVvLBctjwrmLZUY/xnFzKDJsHnBNf1yLXDjwE3iaGLAK/XgNsdZ+ZM3xZYHuGngtbjlUN1w
2lJRHOp4BBAG/fCmQ0XYGvcJM0JgUIteMnVTG8OzGaQZAPwOnMCNuxzUr11DrwPT4KYGTZS6zOOw
cyZA6iqwirG3bTlMGpIQOrFTApSdl/mwlBqHz7SsH6I6e4qQRSn51u72vlQOozp3k1SSzEU/zEk4
ThWNn2NL+OynlENW/3bjyEkPvhelPxVIbvOjKp1kmKB2knM/vWaVDSXKQx80mWoOMKZUgdyAwRuW
nQ5pIz6IH53Vouc9aJeFB40/Z9wJfqc6ki32YcnCPYCvG9J+yPLROU5Iqe+7busgNuGTlLAAMDng
qZ4BDMhPiYPX7b4Fp8V6RCfCXEUBG8drCh0Dvk/O8mb944Zw1E1xWwECQOHiGtlXIzQVR9hngvXq
hRnM4I/rTZjmVYt4l3E8OIPWPnN3/u7EnndgICDs2wj/kOfe7OMVOGMVjHdRNy9RemFQPYG6Dfxw
dv10HcEGb6ZklF4F9Hk6JLAZzdqTneRiY9UsWa13iqo6gg0kVoGJBKlEBuoMHz1/+CTT9oOPQlLf
hX4AR671bhgmWQez8SAYB1ia/w9EX8GK5Tg6UDtpG9AW11swzDFZdrM307A8++uqgdU1jXHXUyNo
qukM//d9X1/69ebrnVM2drQgb0YJLKQdtMcpyKPTvo8vXXrz8QJWfZSUBVZQVz3GzkBOqRWJu/WP
G3ZznU4p+ym1vAie03EGrWbVZE8d3EtDpws+5DWhGwvJNPragR2x3EKdq0ErlLkvbsrEhcOj4bje
B9PXtfhV0h6GrsIAEQgLnv8Mf130P/Z9XDurix6PhCnHAI2J3R1IW7mnWTG2a+HYgfZIjiGGlHZd
b0N1uHnIGHwq7GLThPj9cbEDLVndTYmlhgKbA/GBjeZjU3+cfdBs1gfm/XuwHSx/f7Msq9l24Zg0
BWcKX+DMZXcMWvWK0l+cuE+58nctHVu3vi1wFauRucDSAYEDSuU5DDB6sbFy3l/9dqDFbQw2FU2C
IUAm3L4u5GWo1H6EPNbtNsnFNAnL398ME+TiJvjS1ximeZxxh+972A7nQT0+rU+DqQvOf7/PRBFD
0g6Hb9Xhilfkw0fqzzdLRjnPd5q1gsT/30YyGxYIVqRwEFik+9jBC2rhbKBEsTHJ7+//dqBFsHD8
HmoMSxhwsOIbvD4hA0Z/TRHE7daHydSCFsaCxTFoLQ6ohVbZAvSJtK8NKD8MPDbKvIZ50BFmFUi2
yHOVaMCVXhgH7KGyhzMVyAlCm3mjF4bFpGPMSN0uQonImpIggDHBIP5tfJgGrA/R+6e9rfvojHnm
FbzHNcgtvXviJbfxhBdPVQEoJatLn3rfSpVs5JYN06HjzSDV3MsGAopnSKzVNthMtMkc+J96VJRn
lKfqZiMVYBAp+GuHzTpuDaIss0vVt8NtJNxfMvAfY6+6yZbKXbX4w0CtqA2teHppp32+J3/tvYxY
dRL4EmLCbjxTEbIoa7zqOLfQcfu1Pl/vLgZA1bQNuFimi7gS0gGght7EfpKdp5REG6vB9PVlnb/Z
t1y/jyBXV0JnIZ9RBhsgjOjF4Bnu++3LunjzdVHj3tpMMbuORCXPGWw6v/oJ1Lf2fV3bc2E5BRH8
fsDXeQPIreO3pzlp2z1QRoy7tuPGJWhTkATML0VQMx/8SIvWF+gpknjn0Gu77Sjh8ea2c3oREiES
crBTbkGngrvx+vC8G3zogLbbZiTzM2Z3w1Uqzp/jRDTNRUEo4mSBYcw2tvRlFf71dkAj2oYr5zgX
+eQmLxnEkbLGvRAbokTKn685BEJmsS+Zwm1945W8sxzIaUKvIyLWBejk+sOoNgv+hm78teMu6M0A
OM6XgvHHGEoTTY1MHAnia5KVX/Em3SLdGiblr903izzWBgH0qgsrPVEPEKdqQnm7DDYT9qYmtJBm
sm3stPGmK+3qB8GaH11ePmIp7LrMYib0oB7hs5V52XB1YdDZhARSIPGdQ6G/elpfuO+esWhAi2ti
CTeOJe2vQtTWOQuiL9GEFMkIxEpYbvfDNE5agIt5aAaIecuroIBmqrn7QSGp+ojymPO03hFTC1qE
LyK9kJx204vbitG7T1Ue//CqyZm/1rPlpBtvO9PZp+N4K0eN9UBbLN6lvkeTJgo7qGkA1Wh9AU0p
CQvI53wYqf9vGQcfgnQXvgfzpMV+k6RQoehqcWlGSJqEQnqQZfehM7yl3/XuVQWeFdqziUcQ8iUy
il8KF2Z4mQVPUggnjR4QoTb91YxJES5qmuuTZTgJdbhuhORj72dZ+Zx57oVjrk5+gEf4+scNK0GH
6EoAoESqRmhcxvWXDlLTISXp0/8BWW369VrQV8BRJ3bhxi9SFs39n7yisJDO3vfzl269OcdlG9eB
3TXDtQtwejcR0ioq79MbCB97O4dfC3oXCkzQNvDml0764FmLmHgf1TDxl/UemMZHC3Y2gGBallN/
5RWvX0mMxHMIHXG5VU4wfV8Lde5MqYyHIX4RwLJflKgioBt5cLv+6w07og69dUFiHMo8lTDOaTr6
hU7jVD7YlEevdITD8Bn/ahPZZWpLi+o4UJ2TOmp+4dAfPNI0rUJq4ykOAxB+7J1N8IZhxHSLN2n1
PibdHXF7I7+rDJwDCD9t5QEN8aajccHP8QpW8PE6Vcl0a6EcHgpwQl4DF8f6+pyYmliuEm9iYkyw
R0yAa7w0bFbQXXXpBcfUZ1vt9KizdVRulwcJyZk3PXM5wsEoy6itbgu39r/2EU3oRoLn/SoMt3Vc
bgyZb9LVUr0o14E2mYQ/ijqxqZNRmClao5gAfe7sprYmMd24bTGT+2rKs/joWnU13kKVH+ruXhSz
5LQ+sqaVsfz9zchy201sqMzLKy5h8UHk0Bm3YGq4MW+GQ0U3e4uCBBpv0Et/pk7VnHns3WeLisAY
zb/HOmKwLXhOGnBE1vtiWiXavtB5vrDLwkJf1OzfNj3xJgjo9vylniT8FNYbMXVJu+lHchrg9Ywu
iQZ5lSyvH4X49OcG22Wo96oMnHR4WvrH9eZMfdJ2iKitS4DGSHuNrKk8CQU4Wiat7s4ZN8tBhk1I
R/dCMqZi0EqLL5nvjafMTr6RFi2QAECFtN6X0Oe27gzHHEsCewW1YVp4JOw6COHXy+G2Pk6GdawD
fbtMzhCGT6Z7bNreoUqz/NFDfm1PJgq/XTvxlV82Q8Nxfe0kqI6dJQIQxIAmrsDn/5RE+8C4aGdZ
BW+iUQE5b41FNVyzARC+qln0tJzNGTBNtBbrBCkCqJ4Q6x6aJPEfxS7eoEweK6sK/w9a3IYI0TG/
DbKaFW+G6X4EyyGEHsAZwgq3HJvpYdm04evzw8q2gGWG+NARwAyaB0ngKZzWHRLyeC6Rk4v0bWjV
wEesLy3De1XH/kJAgSLLmcjrGKT+kbjRv0Hl5ydUMBxUNbMsDAh8ndfbMk2RFu5K9aoHawkLwBVj
a4fFaOdJSIvBbeFlAWO6ugTfOXPY43p7hrDRgcFKSotVyFxcSc+cG1nL/LUX/niz7+vLCnmznAVw
SQOk/yBeuqiZdinKYVU9/17/uGGodFBwN7c2bNMipFwCpJ+jAlXsZsB+slz2fbimndabMSwwHRkc
zX1QzKq1Yc0wWHdNwY68ghrOaEN4Z70FU0e0oI9tbtFcRTZsBeboqDICRN7ykuTl5F2CCdKJ6+2Y
Lh+6/ZtqYPTk96W6h1LcN4HBgiN5J6FD9SzgoBC15KYhPb1dIEyHzHLBErVC2EhuIYhNa017FjRZ
mWcAARGIAudPRSWacxsDNbHeueWZ+k5uzNXP/pm06cxtOCU11Q0DK/o4+tUNwF5+qIK4CEc7+or8
5Xn7RW5KBegqmspvIjTJMZyxfRMHwQfm2lfRd3dZ4D2wDoKgfHAuAHR+gpfIFtLPtFi0DULCanio
4a9wr1Kwx4oB6WNY4FmX3i8k3GIE20h0GJa9DjWGzqKrQI8nV1n5PlghI1i9GEuYHB/XJ8zQER1u
nLEJmL8KDUS0lEhiIjmXgYJ/9qE3NUfFlhqUYfPWdTZ5gCMnjuf/fwvq2UMmXPeZ5As2D9I41uRs
QawM61uHIWcDLanTSnL9I33EmEqe6g5XnfXx+oNke2eF6zjkMeZ97USt/wx/KHuujrLPhvqYQvc/
BGSybL41Euf7razquPpHtr3bPEUeGRVMjRQEvfI7h/QB4yd4mzrWZ+5PxP3ImaLFGMZDJsnvAY84
kJfKlLO2PQQdjQcatomoEgJDF6egu6Ad3NZRknCzJnlSk+heyUr9FPC5y8JxHtINlLxh6eoafyqe
PCAB0/ZKHVE/jXX9WHgQl84Sld+uz4VhpnXjDOFkLs5LAV9Ia5h+NElgAc1bIOGx/nlTB/QnxgzX
ryp36qviWXwhLV7qoqnFgz/DOn29CUMPnOXvb05mWA1BJZA15MrmckKtELZhAursY7mxHZu+r+31
BFpU01TW9FrUXgugE7BI8XPOqyreqBgZxsjR9nsJgGJqQ/PnSgEXjhdH4DEdPk39lB/XR8jUgDYJ
cc3I7KRtdA/bAXKGDxo9FEzGoc/7LYUG0yBpezkyDRzJajJfgaSGYSAfra+lx5Ot8ofh8zrkvAkA
aZJ26V3HKJlg+EP4b3uc6EYMGA5cHXLOUxgUUJZ51y7zLotLB050B6IccDODU5sV4mnvYFPpJWhI
u2ZEh6BDKG36n8Vv4cFFgM7ysyR+8hhYm5Kw70ueYGdaDqs3YRFxqwHBHy4gFW7GxQ1L6ZwjFw7n
rCOnUZJ9JHUq7msYyanDSOaS36bwWbM+wqGHfXP72KqfK0sV2T9NNDbyS1cG5fiPQPmp+eCAQ+vs
zHT8JcE6R4MYezf6CFHGJH2dW4gw9yi8wzvvZz3Tntcbp44hCnRYNRv9uXVp3fzvGtAAtNBx3739
P+xEhhZ0aDWfBlG3FW2upFYvEXKT50wo56aG58HzrnWjo6sFH2qLguV9ZRHWDSyuP2WCjCeY1W4x
1E190NKTGe1dB5nV6opkMT0VPRaki4f2IY03oWGG65IOlK7mtgAd0bev8RDUhwrqI/eFYF7o2uwz
+PHZy/pYGfYMHTFNeBTD06Kzr1EEnhOXE46FPBP9xlSYerE0+ya+YOzHYNOl6NX1Ww7wK2wMXKhK
n31ekmOJ8u9xvRuGW98frZo37YjBtpjfOXhSOXN2GAEXO0oU7GADVczfh75Wd/2wuROaZl87ihp3
KMBdCTD75ZzfEVs6d4LjpBgiyKus98c0LdphBFsQIrMob68jbA0dGDZaPioFftdtTLshZaMjqsGW
i1oFT4BrVoLeUGTS/wq70G+gfLJz0FRfpnRk94m1TyWU2zrGWkWx5whb4YYzK/HAeom3jI/qyuuu
4dJB1oWSY+urqL5WTFzx7C3CCRXn9W8blrCOqxZZ30VqwEsvzvLsTDICaSE+uE94WHPIYGWbaQHD
stLh1eOUBnHZxfa14UNeQZia5v6pA3ifh1Mk4cu6rz9L829CxQ2sHOe4oFdFALJbAKeN33Y3XU/c
szfMu3TwMeNa5LtgtU9wZrOvVVTI32M8gXAyE0E2biOmwdLum503IInpBOSqUjxhZFCw772Pea8z
1m08Kwx7im5i40qfVGONvYt7uN20SC+KJSCWF7G//L96oYqvz4mpN1q4R/7YWj3sBrF28aoHEYsc
PUzMPG8qDRs2FN3DxnWBnyUocl3h+PPEExldHYX/Wf/5738cuEltSRVFCgGpnl5j4bQQWE+K+N80
aJJiY3hM3192sbdL1rb9HErG5AqM7vCJTAGFog1u0Ou//v3BR5VD+zpIjl1pFc4Vmkj2TTTYwvmS
0jTwj1btiOFmvRVTH7SbJpRsqVJeENyLhKQ/srxVcDXmTbtR4X9/sRIdhU3GHusn8fD+AkvjrrHt
qoAceexDf2ZO6dHBg+M2HayuPe/rztLNN1NSlOXcMtx2YI1Vkn8i4KfZwSMp3aIsmYZLi28WZG7R
OBT3kqQHMXpsp/ScVJm7het5f1cnOhqbNmNBclo7/ysjwKv7mfNpfFleMDOsyzfKv6ZWtLiuIIUF
6+7EucIiEhiCrC0neh95qf0riBW99bI0H5/3TYj2thwVr+js9ulrXEaANVuQL418SBquf90QIzpA
kFpq9EVVYTcXbve9s2jxS+WuPCU52FLrTRhWsI4SdKGMnQZRV14b+FLXF5jaO/IUQX01+iXgclnC
+FIkDj1OELVztpKShmWmIwa5M8xwpgJxIavq6lzUNO1Cz+L893qfTMO2rIs3UQLdoTFuxtT5X84z
43hODbG4hQP4lpC1qQNLy29aiMpeVVlsi9eIJz4A2qiIOweZpFazsfeaurA0/KYBOZR9BEErnIK9
qMMxg4gM7a067Jsm3TjLDVHCtVgfYZmTe7mN0w9linEMYHleqTvXj77WNuAJ61NhGij633508JxL
BnhZXDkqiDDycywHhbyqVO1xvQHT+tVinUrql1OGmfhzIxnTznlYrtRugWKr7aFY1Y+bDoimSdGC
vapYn1sE3piE/n8CPH/y23C62FX/Jjo4sOjspCnhQn/lTjv8Sb0oe6TnGtUwGLRs+f4Y5kRHBRZJ
NqdJZmFt+VLdRQmbozCv4mALumH6/jJVb9ZuE4ElWmXefK2CJPgoVCU/9w3jGxNu+roW3JVl86iV
Wfqqggg+PwJumue8iexo5/e10Ia8dZKPZMLeBJMi+SIhEQ5QS876eJcEFSf+0rM340PB0Kp83Bxe
YySU7qGfWta41ZLq53pEGOJaF+eUpZ/7oIbNV8eZ2Glupu8jAS/Sxav5xoMR9cbZZJoHPbJTVI/a
Ngf5rGgUg64fG9oPk9UBbrXeD1MDWmR3pZ0WtlX3rwg2qN4y2n6CnPo+wA/xtVgWdjsjz+x1r11R
TF9c0LTv6FR5h7yvN24hht1CBwOKBnROF9fOq1B1FMoOgldz3Nz4PtsyGza1oF3Q6ZC7MZUNv6/q
rj41TfmVFkl7cvjWSjU1oEUyCFucZ37Uvka5ZR+jih7iCc5dKIbtOx50OOCYtFHEeS1fkb7OxaES
QyBD+DgFj+tryNSB5e9vQk1J4aeDQ9pXSW16i6TBAy+r/AHcuV/rDSxD/Xe1EGIB/21g5Gkz0qFD
A0gW3bkV9ZKP45B7yTOFjH1zLDxF/BfIRFrlTdKSrUTSu/1if/EVKC8qahHwY7NJvQhPsvsAPjml
sLbI1e8GHxrQ+sVlXc2ND05gVovgH+5VySssqXbh0vF17eqBhZsGKONCdmESVZgFNeyXN1VrTWOj
bUxZNpYjKgTwkoihZi8g5nUsbC8/5Ci17tma8Pu1rQngtJlERQbSZ+COB24Fdkih6ntcX1Omsde2
JkBsgBUcRvAx21Q8Vl0a3HvAV2789nePB/YXAaEgLjJrHSCwhHgXDuETLoCcgBTfboqkfsHg7Wyh
BzF0aKAEF8ZqJOduGD7l0yYM0SCxbevkA5HMYyfHxDtTCtP6wPoqZ//Masi9L9TVwD6knveUzu59
n0Agt97MeBvmRpcOj1RvZXUFuu+oLEx6DRJVUot/d028rhseNa5l5YUHrvKi0iLG0jvC92FXjQkT
v3TpzV44SAqfmHmR7uEM0ogDL6zLUDZpaC2yCes9MMSefvcQQd3ZeHNToPfJcxe0aRjV5V1L92Xo
0QktuMfU6gAUgymim+QFfMFzGdo0LzaeRO8+JvB1La6rDiqn0B13z6MtD7EarLAbFmMf+mgRwEO3
KdemZaSHOF7TlSibGkzejNySBB6I/rTvbsNs/eYB+emx9awGwZHNTXdTWTR5Jl3LxEMuk27emGtD
H3Q+guQT0r/R7J0jeCc/KBa0c1iSIt5VtkcvtMtHlfChgkIltsFZlScFunsmNhVtTT9ef0XAJZRY
CbQZaCuhH0l9XM42vZoMW6zOPlAwkwOZIa9vpOu8RtXcXxvofh3bHtwuEuyq02N8tHgWtesUPREw
PgmSJymQFacQdbY8Ep/Wg9k0Rtop3THpl23UQUW183515fAP7YYt4SXTEGlxLJq0a7sh9s4S6SyA
QB6kUz0gzpJsnySyrcuBW9D/mXJcW89e5A2H0UF0ubmodo6NFsDMqmYAz+BozAF+ChUDMjkX3q/1
gTdsQzpTQJRth/Mtx+ULCp4/Mb32gdsofTCgWK6UjsWHFpbuG2H87g2W/cUXiGKnpvai/sDm7Bzx
4fOfOxkHnFza7LHzkvLY5rvgjmhMi2lA7lXqCNwMir5mp2ICeHOcgo85zCQ3AJWmsdMCm82kTwpv
rG+4V/7MZHaCqOgdz/Kfi32OI7bYa4bY0BkEnc1ZF4AWeu5cnKWLSWVht/FGH0wf1yKbz6WDMg6E
Vl2YrdzGxUh/+vmmGbfp61pY08SqkcVa7scj5BlHF4iWQrlbFDLT17XAZrFLK8dL4GrqqekUg351
SOX8eT0wTB/Xzuc49kjjBhA4bFL2a/TgZRp4XXez/nHD3UVXBq8GEE+cCbcvYmXebZUDRS+SbHwK
kindaMKw6+k0gCrJWpb3kK/vZEODC1kg7izsmhreeuEkmO2KQ2177la5yNAlXTGclaCbsAK6KDiV
qxuCswc1dFgW1ECbbmwfhinR6QEjZLaHrsyg2O7O4oHnVvCpB/B8XyTorIBaVLSvE4kUaE+GUAmY
OkQD36LNmYZn+fubGzGL7R62rBAgKvqZ3WOogMC2HfecQvvmuGtR/cUFgBnjVBDID0HoeXFSdQAo
nsr4lLvj1nPR1Astnv05zZpccfs8BOpTVokrQ3Wr+n+cXcuWnDiQ/SLOESAEbDOzMsvlssvvLPdG
x91uCyFAiDd8/Vw8s6iWS8kclpkLCT0iFArduDek32+PwLXAlkEL2XtmpOt9sWiXD+BLFk+FRo3c
vtYti6ZVJ0i9qrdpvJMfeWLGQ5/s1LH1bZZwHUH2xeM4pZVuB9wWSgE42mYRkWNmbOy+8VdFTp2D
dSgru0O/YHPWAfbQ7ZlxLKsN3Ke6L7y2BfEcSmA88LhWw4nivflUq02yZFcX1mmsZJJ5MoN0GTbn
Xy1wuCc8biwHL0y3qLBdU2SdxiV4envIpNcXndf5QWnwecfhJrDX9f3r/y/sV/MlNuUI9jy2IA1D
s/Y7ykPyw5oKu70GjmDChm+bJor6JgL3qGlqSPpMUTgfArBNVYeY0vLfhLHkYWGL2OcsbOJwpmIQ
BfjYUNx0EQpBwMMoWxS+ARqxVb/pmjLLmsH5GrAgwYhqytvHKI7/pZNQZ7XurNtz5lpyy6JVpyLg
JBEAqBk2VyrUVUXTvAsuzvzQirsVq2bw7yDzZmacaCIcI+Qw5FO6JgJ2fb8N5waqeJrogPCoNIt4
IxhKp6A4s0Un6YgAbDh3P/Eu4AzRtsyEuktSpr8B7W4OWdb5lxqUUnf7RmGZdr0K5bQIKM7FGKXn
Nh6/+mVMdzZuW3XDuGn8Nb+X93/rrBqOU7ap4OjYP39grqEFOeU1ZigIUSmPWu/hGMlq32Fml8SI
CWCgMkNqFQtRHIOejMcBycPbc+6wLbsgRgxNBCW59csXCIEFcb6KDI/hG08ACHu7C9fkWOZb0jn2
OolrxyhzcM5BaeCuUU29sa4OdxdYpgs+s5jMOe6do5/er9zwsgViomm6RxXj7WeZk5/7hmFbcRd2
ai7z+iJyJKNPhuHJ5F2tq8Xb14GNdqdjUNZNjJPBFEUIon4h72oCAs5dn28j3QMClSu/SfSFGv3P
GOXqHLLNQljHEv9BID41/oLrADQGVDgeV52u37nHfV9uWa7slIhF3cO5lf3frY+3vGmIdr3MM98G
tY9dA3WieoQoRZEXR8jTfy8muRUOOfamTQM+VlA2kRHcsuJgMsON41Ai2/+75hSBy9tJbj3buubf
CqeZmOep8XApYMbzL22QD/cxC3/sm3/LfnXtT3MI5vnL2PnkbkxYeu+N3rABnXV9umW/Ki150fUK
oXo9Ubw4Q/iz8swuBDOW1zJabobCg24N/yWj8T1dyn9aU32AUPu3hlcfdk2PjVcfTdtFtO34L1bJ
n2PdPXc9EDz72rYeyxXTYRLk2f+dK70myKJNmdx47HdMvQ1XZ0kiUWTtkTOepbIDTUHtgsTQp9uf
7ggabIh6kgYz5R4+nXnJh0CD/X7UyX2hm/HQIW16uxPH6UXW/18E0wHT2VIGU30xHJXILKjFnWhG
dWyM2RJ1dU3S+v+LLnjDRRFAzvUC9GrMV3ZLXDnixoQ7h2CZLuWZZj7R6S+Qw82AfcJ0oVmKHFci
tmpqHW7IRqeXSwSl7qGpkUwRf7URewPI1hPT+adRDudpIpfbi+GaKcuS8XwwMWxYfek9QCOTYvwY
1MM+Xn/fBqWDlqry4zIl5ySqh8MYzD9GHyo8e778D1D6WKCeucnBCQCw9J2uk/wUTvVWgPL6HiU2
LXgZR1XY0AaNsyL83rJm6g86akLvqZJRVG+Y2+sZ8T+Q6VLSFMQ8XX1pq/FM/PEkCbmMYfQIEo/z
1A/vJzwX7Zst6zymRRNmQeT93zrrMeF4IiqEt4EnfH0b/QFPB8Wnxj2gS8FFllcH1IGBQHGJNmJR
12JY1sx4V9AhWV8poAr2KDv9llYoZjHDvno/Rv6gqyWpbqoaVjDGoOgDFFIc1gLAdwUx7OPtBXjd
nv8ApFOoE1A8FNWXcmiTI8LQ6iRQOfO998EvRROuD3lR8X3C40i3/tcBMlB01SJbb68heisZJMea
Xmwstms9rPOZsKkJ58JPfhkJtkwQ28i7OYQW/ODttT8bj66QH29JU9YXsG2MZzArV6BWAytTRDf5
FxyjsPHoYzYW5TTmsIguGtg71YrQg7g4pFke67nt5YabSjHjf+C2GEnW/fDiKBKiVFm/mOrCQSR8
yhKwteuhbs8AcLWfIA8EKnozPPR9lN+VhTAbUYJrcJa5m2jR//v0wmpAGvmQ6XsRgOUmn/G6d3tD
O0zeZrIVYQq8EDJglznyCKokp/CSjep8u3HX91smb3BoKJWJ+iJRhXLkaao/VTFk5xaZ6Q2v4jBI
GxqG21SMknOOuxWo3PXYPyNKGE/r6QoMVHPyV8TN7cG4Zir47xbg0ajDJUFUNdeiPQUMtZEafOcb
lUGOQ8SGiPG+7MuobSow1vi/UKz+oy3Ul943bxpG32aZ/9Qsw85VsQyfi6SghMAqUUQVnOXEycOg
JvPZ2wu7+ROY3k06jYeuuoylibITnqTD7m7p4mDrGcmxs2zIGBma/wtxhR8WF5AYB2d/Gt4PAtKM
t5fbsbFsxFhCUXMbGk3Ogo4fk1Bcy0Z9YpydE+h3D1A839eNZeLtssD4WAqOfnCMPYiRPrQMNA1j
jVRNBpqYcxaqLZEj16St/79wYgw6k4ue4cRWdu8yYP0dOGm+xTUM5vZgHCZiQ8Y4FKWnOhgI0mX+
JeDePyEBze++tq1gHXmmSmV6rC690eJJFC39Ct2BYleRAyM2UEzzbEj6qIZqEoez+kcKXSyPou2K
+HL7+12Tb53lydyIth6w0MbDPYxlCQgq4+aUIce4MUPrlnnljLIh6kAAiKKKEUqvMAYmC6BlyYX6
xT8V3OLtQTi6sJFizOujcYJQDRx68Sng5FLq/k4X9NO6kfZ1Yd27aTokallictYaXIttp4oDx559
XsTMT6khxYbDdexVGy4mm4UaanDwiVRE954uq6PnbUK6HKttA9VZ2C0AROPJARg0dRIDzus+mqb7
DOQ+G7dX1wAsazY87FINSMBlxqMAD1AcnutCnG+vguv7105fuAoQqENVUZbVRbW1/ntOYnbuk5Ff
Qi3U6XYXrr1kGTRUY6Uf8Ki6UJQHcFCBJVAjagb6kNF9OQrCrCObNTUUgpA8uMhung9zBzlpMfDl
Oeza7MvtUbhWwTJr3JOysAowArB+iTPRhj9B9XVfBoQw66jWfqp5MEhEt6X+zgWKcRrtbRia48tt
1FgJ0mPQWAq0zfDykIfAPNe62Zp6V+u2GTe871I8el7KqG/HNzP0t6ujKmNBTrsm3oaGkUFP0D1J
vV/Mryd9MJVBsJ9PUB683b7j/Le5ZWnkI9ibIDlUBvGdbnjxvzkusua4WMzZQZllwxU5LMEGh81z
C67UEnmuJXssZH5KQpAxhzP5q5Lx9fZoXMux/v/Snr1gqEiGohIF4uc3IhDg5vQM01tgcdcQLGM2
dcvafIgBfg5QqYH5yr/prP0WtPOReGSLYd4RJNussqopKikhrX5J6kydxjYrkBP33pZx0RwD0c+n
XsUfGBM/b0+aa1CWbYteLtHoeeUlAlfJcar5UWWQKEE6BzBEbLeNyMDVjWXkCsDWmCtSXkbKjzwb
P4PE6y2Q0pdFyA3qB0cXNpCsVz0kiPwKFJxzMl3GfgJbdURORYPyKYOK27tdE2bjx1r41Rb6EThT
e6DhRIzrcmDe4Qr75G3m/F1DWe31xU6ex7SdQTBLzjQRf4F74MiUAqIG3MJxq77cHofDWmwY2Yx0
C9ETGEv1LK68BSTB74qtCnpX49a53cY5gN1BiwAnXdrjLIg+1XIzH+Jqff3/xfSU8RI0CQj9LpoO
z8mEpE6V7pO9YYRaVl76QdSVPfKpLGAEpDRI5Wi5WXDi8Lg2Vyz0h7JlCdd0fzR+nBs9nNb7/HqV
T1vun7bBuI7gxmaIXYZlykAOFZwXEVx153030yBQNN9t8cC5FsGyaFqbHgz72D8B7/4GQas4Nrm/
VUfh+HobRsYBBUw02MiR66+HU9C11TMYneU55XtjYxtLhqr4ePIKqI7PKis5Uppezg6m6fPkvMvA
bPpXBV6uGNqiuImWIZA4ZI4FPTSEZPseH4lN+kp47CGjGeLNArfFM5sAN9FA80M6kn+Lii3SKddS
WKbM9JTQvE4BbBH9v61BVU7SDh+jPuTH2/Pk6sCy5vWRULGowzDEqvtN2ncKgc6p8Hdi+oiNIdM0
6JUSHUgVGwgnEUKL7wme/A8yElRthFIOc7BJQSuPcjGWuGpNYgqiN0261KCvS/NxH8CIhNZBzaDg
F2cg8ADMZZbQzQHj5RQztbEIrs+3rBlSu0QkPuiKcWuf5KmEfj0Kl3Avvb3GjuZtAJlXZWxMutKH
qLWgVx+o2WPg+VsqMK7WrThcN+kcto1PMohYl80hY40+gyd3vNv38fZp3OZdINp15v28MYhgyuF+
GcrNiMJxJtjMn7SqZRgMi3ceJzzrIIBZazVnkp8nSNhGO6V3iQ0iG8fBrxofWIUeBIQHOorhuKwq
0fsmaV2bF2eyp6Ye0MS4uABDeao4qDTDZeOFwLW81onc6zIkfoOmcRgcAlVdps00savp4L9fDdZE
XlYJTknR+R/YbIJj3KY7L/82dCyZi5jHBWCSba8vjQrup6EkB+6VpyjfhHA4vKfNkkohDqJGGi1n
BjGqw9jAZJkAPjZss617j6MLGziWgNmHhGO7nLN4MF+Wko9fRZp9i4fK27N5wDy29vxi8xC8joMb
ZVlRIg3Lf6xZ6DKeiuvtrfl6YXRC/pACyrwBt6pQ/QjoUnVnzqAL9GQyqYYWT/IgijO4VI8err91
k7M2PHex39MfCS1HJC7jlpDkbVQCpL2Fp311RvFB9rarx4l4ud9fIU7NRsSXdfFpHkL+V72Yfk/4
gT6s8yJJSNGp0SdPqkGS7gB6/rw/VoHv/7g9q6+aDtq3ToxxKhozxMNwpYtuUQMBhuQ3EzdzuyH1
+6pXTIiduoHUuZ81hsi/+iCX2YMuhrlmD5EnUN10yIKyDR59HgV0PvO8lH592jUsWyqoH7IuoJL2
17ZZH0AJRNHvRMi6reu9Y+ntlA5jFT66bLAsoIMFLUN79jj5hc25ldV0rIud05G+V4LxkpofouyL
T13jVV85vNyGpbo+37JUFLMnoPKfuiujiUzOs49b/R2rPPKtbmOy570TS78O7YU7oP3cDX3Dy6tZ
hacGUJGe+wz6VmADPiNLlRyk7vVG4OMakHW4tDxN0kSl8QMJkW4xI8Iq4IhR1843KTVdK2JbO5tK
nsRcP0lkQaK7NkPm6KFGre8u6g3Ml23qad9Bz5uUV9Km7cMsefG+8zd53V5NRqB1y9BnL6mnjmXy
mpRZEt6rQEn1nlZlEr1j0lM/p6BjW3cmx2rYORwtcwSiheyufEK9HFtJ7wVppwNuzOlGNOHqwgoW
e+13pl769vob05dApPOCPZUdpx7837d9iMN12fV/SRxDRVqtDDudXMp3Aa7e8ouKgeI/k6Yu22+Q
7lUZSDehrguesdudOnaZnc9JhiFbcibKa85y/qaoQ/8OmOxvtxt37AFqmX2LY0nPrCivrVjCN4b0
n8fVKuXSL8c4QwXTvm4sw5dR1/sl4N1X0QXLBDDkZOIjpcl9l1ffoznbhTlJ/sjxQFFWZEQE+orK
2Q66eb14EzWAkGaouru/PRTXNrOM3rRF5xehX/0vCWYPDczDbwHoqAB4cV8XltlDAMSfZCerq0I8
wdbQSXxNQp7KQ0szMLHc7sW19Jb5j56qmPL75vqbsksCN6MUKJWMQEViKlGhc7sbx3zZGR8c4Emn
eFddqUQyoyWgJugHCNum2zI2DguxMz7UzCAOVdxc5yCavwskNt7Bf23RX7oGsDqDF4cWGWbUW0VV
BdeFEnJaIRemkbI9R6LxNs4q1wDWJXrZRdBBZrJV9RVQXl1A62IGVjWkZCfTrS3zw2pAo8Chq6/z
NLJHonl6z1i54UJc82PZNuhE0roMA8x+C/Uvb+USX4JJ4KKymWVwdWGd5Rx1BLxgEtRsDfQx4aDG
s2oUOU0aKKnb29S1BJZZy2muoqlv6iv1kuCjounyVlMV7ClWSP7I8fCoLmW3tNWVAAfZnw33ogsb
y2a62/f1li0jWcj8CqHVNfBAqs/K0P+7UTup74md5EEaTwadT/V1ZIVfHXgH3ahDlzZqK1ZzuCK7
UFAVOKzLdM6vJQfN5ewBVNunJr4PRvNuScedbJe22EsCGOSYgi33iaJwHISFzSndTf5qJ3vANaTx
hrOoK6hr2/sx6xpygIgG6C5vL7FrjlbbeOkjuozBYysDeh39dvTy7tAm448m1x8moO02OnEEOHbJ
YMDomOpWl1eV5fy+XAk0gQ2v77gCc02cRJ+aAg9W+wZkGbWqIjnFyZRfKSnmYyvSn6TP5oe8k0+/
bwa3e3G4jj9ktYA9QLlpZ8DJm4yn2fO68B4AkQF8F1BY2Krsd/VindiMTHkH/mps4GhFVhuA0jSO
8EPNIEF3eyAOB2XngxKwaQifggoWNDlroTzgPpBWAIPuFkrY0YGdDRKAlRSTvxjIhIL+i5TRYzOA
q/D21zt2r11FSMpw8VXJ1HUGyATP7G30Tq6SkFLgBQVk29Hn2/28CnVOiF1QaHxv8YYgYJ9LOTXF
sQRE8Vh6kT4JD0FBHfP82Odhe6/z7Clr2JfbvTrMxhbSAav7NKuU4OoxV/IsQTf8duygsPb7njPX
3vwRvJxbT2iudbIcAZCPYPiZZPmjX4b4ngxlfTdpXWwMxdX6+v8LN1Pm2uhJk/wKOQ0aHWVbQyuW
ByTZVZqGFbLMPplFVarEFNc5xHPQk+Ae4W/SgYZb4qquxbBOctyiPZ+zsrwmOAFXyMgT/KM694Hk
d/GU/iyKzRu0a7Iss0dd3ZLmVIAQ3wunvyB82B5pCrLMDW/s8Cp2ESJY9rGT+6B54Fx/kzmezQIU
+57B47KLciYBJ85/V1tOYD3zedY+gCTz7SiAQ4iQjNn4fMdC2Io5kBSu2pwH/hXKUstBibxJH4lc
0UFtdLckVfqQBwPfxbaFoaxf8WLjzstoBk9lBWKIbBwOhg/0uZz65O0Uedm/t+3csd52bSIUTgRq
yXJ51bjgRydQ1s85iozaaU9VC8Zgm7bRZYyc6ADbqErU5A7v29yY+3jeB0RGD5Z546SdMADVPAjP
L76zTFM8q3Wq3JfbJZZxg9EYiW+lx2uvgPubZ/ZFE1Aw9VPegB0D1A+DVt1GMtFhHXZ1ogC4cxr4
UF5lwZflB+lRA/8mSdpIfp5yYJ//3rfmlo2zsCmS2WfmAQQTT9IHk1FuoAx5u3HXGKy4vQxCJCaH
mVyNgbJNYrJLoYpPjUQK5nYHr+7YOLVlc9rFG6dxjMWVzEm1QBKVgv/uLSGeHPfkQ9CDlXZL/DLo
BU+HK2Cq8fegK4fTbAx7wJvYrlcVdGGZNmBfMcc1c/kMsZN3PQVcZKrwflPl8CX7pmkNW144D6hT
T42AXNl6P+vze4qFKU+JUP332+2/6goxAsuwoeXWFrIQ6oeO05/ZGD0mAfAWpe//9IPhs+93cmND
udZ7/f/FQHQ2izluOnWlWd23n3SpAugG5EVf/ro9kld3LEZiWXhP+iRdgnb5PHrjR7wTFUdgY8dz
hyTVHmg4egj+OwQegKAPMsHZtcWj04PpIzaAaiqOd+neoX3LoLksWJzwabiaXBYYQqi+QZR836GN
5i2THvtlziLdzZ9Lw/4yQYXwKUX25ZKSftjIdDsW2a5MNNlMZnCkzp9FsqjgSImc/Yew9Ae2YdOu
DiybNv2EwvIUHUhdtAfeA+UHwBM73t5CrtYtc+Zh7fkdaJivPNSZOZImTpsDrvu7qDniNLGMGYi1
SZQTRdFTMeMO0HJAYS9ZNsS7nhLRgWXNxHgkT9kyf2aQYX1fLoL+RJxT/nt7ehwWZrPRz7SINXCK
8+dgweUl8abuVKIw9BAGm6WtrhWwjFiTWQd1k4kriPXr/GhY3Z+DqdvrThPLhJEIIU1nxv49L+Gn
S6+Vp4WILfoJ1wRZBjyOi08gOtC/bzP+jhVxfydNfEasOW9s0FcvkVhfy4TLGDerHris99IoEBJ4
QfKmSsPWHOpkKu902n+M2n4+a5U+dR0XcqPbdX/+UQIVp38I4vRzpXNP+Fc2QkMjqMEjZnTdvNVp
/iUqUOh4e385Ft+uPgRey89hFwgJ1kfFVgNajb01s414ybE6dukhHyvDJQjLnoUJ+4sWqD+UQ3tc
Cw/3fb9l3pxXvEYCleFasUY0ST3E8ZslmfrlvK+DdWQvzlAjdESSweNXFdeMvuuh7Sp+pAYcSBvu
1TVF68q86GAeg2wSIfYXoDw5gHMIlH7HTUO3mVxzdWFZeN8MxIMk7XwVhkEAcAz7xrsjBBSj5aEx
YlMSxLVnLUsvi5D6VR0vV1Sxm4vJ6u8SZZofALD56hVII91eEUf4ZFPV91OR+zMds2fULaPUTTDp
H0Xvdd9p09I7QzrzRiEo2WkglvknUAxI8bjDcT516i8ZFUN2GAa1XG4PxmF/dhliv+SjV2QUx1/d
+clxhgpkd8qrJdl4a3AsvU1Vz6va8zJTZ89lEl7x6IoUbqrN57wrow0LdPVgHeD+XAHF3UX9+4U3
JjrRumf875G3XnokuOQ3P/dNlGXouL36tPRL8UxIzcxnCZaC/Hsx1lG2z9Bt6vpAd9OILHD2HMQo
ihd+Tk5+v6Va47AMm7HeNHGV40gVVyDFv5sa3IHVysqeFhTAM+QG982RZedyaTpZNI33rV2BrHca
L7jDMfahT3y63cEa8r1yKNmINkrgQEBRwD/T1v8lPaQlkBJ8XJ/uIX51P0OH9ezTZmPrukzDOtnn
HJReJcnDa+IBMtgL+u/k7aNAiFMb16Z848eZX4VXMfjLTzzStQ/K41sAF8en26g2wvEUaXzdvS/L
OPkK0bMuPFY5r7cwAY51sOFr2oB8jGiVfdGepgclo4fSaw5iQmaox43mrvKy+6GAiMftZXeY+B9o
Nl9EKZ7tg2vbgu4XSzLe0VIWh7zexOu4Zswy77aoA9XoLvsia6Yeyrbx3jTzJmzZNYD1/xdnrCq1
KAZIJT6j2FvfBxyqUSHqdJGtk1tpCYeF22g2oaK4Akmu903kQ/OoQz6eeDpO93ODWuMYYkP7lsIy
cdV7fWFER6/SC6LykIgSYri6YxW4i6Pk+XYnjhPWLk7ksoT24pIBzYRKkzvCUEQRjUF0Xrrh7WTE
xR/4VnTtmjbLyFVPp3EYsTLMwOv6+QD1HxYmFy+S+fH/QXni2gHWMU5bwIELruWzCdroNM+8v1sY
MgppSn/enjRHDzaozcAmNV7L+/e6xSUg8eLxaZhAO7/QYvmwr4vVHbzYxqUmXgPd6Oga5NB6uIzZ
vPRHMApM9TEvli1te8eS2Li2uWg4YFl+9tyYsrgLsRtO81qi0PfzMcaLzUbk45ovy+IBlwNqNWvl
c6gbeQd8dvLWG6NPuMtt1a79fhp55biy8WxBkdYmmlBm3raQcAmQQK/F+C5J8RIEHvf8YHovelMJ
/xcYfct3XQs599sL5fBmNvd9EgdpRAo1vOdjCF4aDrF43Cy3iqxdrVs+wOTNIogn8mczAsCTFdlw
yvNuq1D/9zvla7NmR/E9G2U6kurht/ThGC/kjjYq/L40JHyCdq58oEO+gMsCZBZveB/Fh4Sb9gfJ
wBctogIqtG1efPFH9qVdKkjEpMLbhcuJU7vccUx9v18yn10DXCzqA04JsKF2uNNseXHX1FpuQnYd
JATmpHvPQkizizT0h4MfAy6+b2PY+LcyyoQe0kY+l+goPrRLuBxMXJtxIwJ0BAY2+I0V0LTNUGd0
FQUB308I/RzWNMPJFF1wNFX2s/fj7ogrUrZhxY4Js8sffSm6MBny/Lku8wjPX2FfqXNSQuR6Y0SO
s8guf1QkwfVVUKRfVs0WHvWfRV61H1Q/fKxQa3laUCy60ZVrLFaUQGJTZBG0V59JgT0fiwylFBJ4
2C1/5Gp//f+F++6RFhyTKfa+QcPyQmk0vIdaYPpxh8th5A9MBUPwPZYlOcui+7udoAH9W/9vX+Pr
4rz48ohCbUCVIAxbskAdSABGp9iQrXl59cDBp1snQT8hLy5QQn4WcVIfV3JjPmt5WFEZMTQNbw/B
1Ym1uDRE5WBHUasu25WAEJxCa7k0Wysgp2AfeSlupP+dp8T3qgYZHHImODoPrQLgPK70rrcKzJPl
9xOpTRQGFMROHmKYYIGm5NCMO/eP5fW5EsLLErBGCTl74F0F1LiaN/UqXt36+HQrzOvbzo9MDpcU
NOkHNcU+Asp9py0at5w2iJXg3rSE7kIt1UlK3V6yEMfSro1joyLmcOaRKOLwTBfvrRDLA26OH6B8
+3V3zaaNjRAMdRZUSfAoYIoOagDDXE4Ks+GiXw202B9YCMXyqiEL6N9GuaijAfTt2MXqUwwOrz2O
Ez1YBhzMZcWmnvtnDVCgzlBXMxjcEW/Pv2Pr2DCIJKEQmRlXlow+/TmHAIv7ap+UN77cMlhWq75e
GAkArwAZJuKJHAwWUG7d9+mWwZZhPuWZXOmGV6m81TFzTyc7J90yWAVEeFFAjOIsFh/5MMikPbFh
M3Z2zbplsATMxUUkIUGpwU/4MANm+gk5dbMHrYFptywWeTZCKhWFZ+2hqmTutH/pfKjVLsB1bzAR
vToAFJuuzzkvjqyZJAl4+Btynqvxsy7wWoa65XHDpFyNWxcxHuliog18wuj54VM4qfkYRvtq+/Dp
1mnbyiZB6TCkCvKgmI5L3J/7AYK4O/YkGrdsFcXtbaBz6IoZRdWDYa2PslhCUIFzu/1XvQ3aX6fs
xbwbWlBogFBoc657nnpzd+pDPFiieH9Lycc1+5ZZtXUHpR1sqjMB8hk19Pn6rA7XT3cxyWIMlmkl
o5gj6icENTDkR6ni/C4yeFi8PUGur7csq28UNQ1s4kw6oKoVB15i6b1vtxt3zb5lWDScaAa6r/Ac
zFCOLZOJfF2y0TuAS6fY2PvrLvzjehihbvK/CxywpWk9BoERkYNZmy3FJw6dSQmmO9ZVb0GPvBGQ
vBqwoR/LxhahGIDBEoqBWfBpmZCE0OYdzwhuZVvYAMds2VTILIoZUw0Nz0kv7w14++q+Oi3eFpeH
q3nL1GieBZW3Hi6Q8EgfZVnIM2jO9Zdo3ORBdWwmG3xgSqDElhTCfcABBx/nkc+/IlRwbbx9uZba
smW51CSrwfdwBn33O9kmZy3qkyzzT/PSHMKebnTjGoRlz6g8A6db6CHC6lHPpgOAo5dlM/frat02
5iqsqr5lFNFh5v0QQdqIw0Bxg7ltca7mLXMGXVw1xSk+vkzZlwSkbncZBxL7duMuG7DMGQrZM/jF
fXqO/eWJ9uqL4dVDUkdvxijc5zFsnAHk1hYdliD+ETWlzZ0KAZ14oJAxiE9NXqp6D44rSm2cwRih
1JP3Cz2j7P4nMDjlocIleNcs2SCDhDR+JDKo76zblJBV7nMAzzz7EC5bdMAOU44tU9YA5emxCSC+
3or8fRBK/5tJmuAuV0OxqwQTU7T2/eLkDMwIhoMS1qbi8aOq/mlBKrWOIpN7F8GyZyqZWZJ+pOek
KBcQ3k7p56zg+7B0GIBlxxLlzmnNMzij3DyOVfwzWqqdu9QyYshdNDwP4EqDWH/XMawskcBMpqgf
P93eRK4VtuyYmhxoTIHjhs/1I2v8y6jo23ZINizZ4SZsRuNlMd6gI0rPTZaCCiTCDZgPab4RdDkc
tY0iEEPVlqMMsLAyu/RZ/RjMuP+WafW4eumha7bAbg6HZMMJeqTExniGGQvf+8orzX6UMWjVoEHF
7hrRdPucqs1o3PMg7jsehmcZAbVQZz+9fFeeIwJh4H+tjIfQpUWFLQ5lAtlVgPjzQ+zLLWpv10JY
Ngw+BqnGCfrVJpXf00k9jcsXlSbvep73q5bDxv3JtQyWIbOJ+HKC0tVZFeVlKuJ/Q2jydDz72ZVb
hHCukVjGLBgC6mAdCeKhxzCFMmeQ4Z0c/NglO+V7YyQbUVAWyTgMsYjOY8OyozHTfEoKJiC8HmY7
N5Nl2RO06rVkA4Xw57zc8V78LGO1hRpxuA0bRxBwUIZXeUPPsorfqzH5iSKQc5q2X257JYfbsIEE
Ixk6sHHAbYA/csVAgPb5/wGCcKyxDSMgUeYHi1dgjQvyPZLtultZBYwFM/opRSrq9iAcc2TDB2oE
RcA3wjvlWfGZQ0T2oBHCJBm57mvfMrpyzHof6mwhblSAJ2iuk0sXNu+KuNiq+nctg2VvwTRWSRLD
aZAKxUtzh0LzmuxS5ozSyLK0Xub+SpXHzqSfv0qRlQe/of/enhrXh1vn5qIqMRK/js5hRP6GAu6/
Y9z6G4eOa1ktuxIKT8M5zjSE7fMlGfQ1MIU4RJXegp04vJxNSaNW1FRLYbiJ6X8AvwYRcbyoFv37
IdtVXhClfzzaB1DzaTVEuCmilxOn0ZfC35c5RuPWDbaHZrsOs46eO9I/GjKfF59L1Hnk5+26aYcJ
24/13OtwsugmOrMa0nW0PCdJrY5BYN6kXvwByOXnXRvJ5p0ZA9lA7B6hI51VfErM0J2GeKtxP/z9
XvhKVsHmszJKljRq+cpM6QXxP0D6MQUd6DEZz4ByFx8YKb1PCSnj5siRY5gPTM9LfBi7bvrL7wn5
2sUmwO+EQbcoCKcBUO0EWsBnVKiADC4QRXmmDdjseV1655YmWXkco7r/RaoUb7w09ui3uWr1I1ih
huowZuDcALKYPRhgXT4q6CWld9rHNd4o1t7Twg9PagjQSAyK4uewqKMPLAnJofGmVIHetO8fdaoI
UAdS36+MoW8CllNzUWk0fm3SOnifGFr/rDBi76QYOD8PEE/Jw48iALnLGQEvD080EoP5p02rXvyb
BBVek0QpxQxWRxSrnFrVxS04VDxV/w9n19UjKc6ufxGSMcaYW6jUuaen49xYE00yyRgwv/489Z2b
XXaqSyqttFqNdoAy+PUbnrBVfLT7Hh7aT0tQt8+awuMRqjfwsa3r+cbmwv/By3oAAa8qd8qVOki6
oS6A0CzQpQPBxgwpnG4HzNTbFiI2U+tYBrMHHyL3NEJnlrQOUwmWDcW7rSyGsFTHO8umUqS8gk84
QGjLAkkaP/ZUIsDk3JQzH+/hcquWbddXAzRfNYT5HkTPsL6em92UlmE5P2OAPPzMSmCsk7KVTQdf
gyJPHfh87JUtPvQNpZ74dzBElxvuMSq/udr15R3NWHWDthO0ttSEpU2Bigqu4TwWXOckoxsd+uyd
+I52uzbLzbML4mncVDVAkteaLNUVFAEhuR2X6gb8B2Y3fMhBFTXSwEhAaZOVW4VRYfWE/096CZ+4
ljc8NMXBK0bXJwRy16/Ay2N46IBwztFEmjVLfQ/aIa990CmaQKl8wLpyWKt1TGuXxFOc4/RTffdV
VmjOJaYRC1BcfsRemNfSMIHlfXvXOCv2uW8ilQCUCvCB6cL4C9jYKHlIOeAt1UyxIi2lL91T7prp
yVk8mOuifDlQLGN3Jxo0bFI651m9ob21OoELsKFb0IPUrwZO6FdlROUDsA4AbVY9/knbfIS/u2UE
RHLqLUGCVe02pmgs3ZBhHvyrejR03JYLK356xkMjhZoWDwlzB/87YZK9KGzNPmE2DK4rHhfzYRaU
kq+lCYJga/Hx8S0ZacmuxDLkwRYDl+kh55WDYGYgqjfI+kfFIbaOvcOBfj6YsFe/YN7H2yeKHssT
5Oonk5iqsuRn0zHPbPhsFhjkLR7M30SA/+xg85uKtutvjY+vSy/Mu8siv/ntTGO/AaNc3RZZL/YT
uJwq6RUN9nTAAiV9MTRfkKlk4U3MNL7XpR3q6yHQ7JfocMq5nokbVws4cdVtI1PVDVDILPrqUamR
/xhK6E1e+/no7y0w/HYzdUMVpGMzoZMlXYVMulxmt0DqKBZ/vKWr7IZNUMH6UpEebyfAX7pp8one
IxhAAhtwpSsyi/rqKLy4Q2M32EiRZXI/SSQ5tD/agOT+qL9qM4WQrygluu2ZHfh125jKf8z7oS+X
RLUIA/kGw4k+v28ZBGduVNfYP7qgHj6gYIanlYaZORR6BjU++OXgcvgAlm65shQWdDsOkZR+r5yG
DIvsgM3M+YDVCpoihqp5KZD5LkU+PHUd4S7Nw3p4VeEQPclClC8wwInqH60o8e1DtFeJPWzBu8Pc
LALwvsz53ZJCKbu4CyYg6jNaOJUnlkahTJ2r8t8Gjpc/KMzWHm3nxY8aG/tJZCFWsfSOn99UjOUf
oPqaA4Gwn9pJJSs8Jr6lZ+6o/8MaV+xnhMmD7KJmA+BCoF5xLgfF/mhmGm50RD15JxHXnpfg+M20
sq+DJJtcsVz10Eue96zoj2LVJamzjeGcdpus74tOp+hT1q+ercn8u8wnQKPcNIQ7Wscu2qtRjPdC
hdMzmtgdT2RuhocgAwgxzaeqGBMRitptGoKP46hREKealvQrx1k0JvlATZ/UgYlvY2jfX/GlGb5Z
kusdWkQNdGpCZWgiJ1a91fB1aLdTC+pwilak573kcWHsQzD4tUga9LUJxDv6/hbmZUO84SYepjup
ILgBTXTx4iAx9QGmkdlHecRTxiNAlFk7V48TyCF3jDPz5IUjrBVKeG48l4oFe6DDug9e9PwLjq5p
Q53vDQkQafOznIswT3ikybgpvSBgh5k1S3k/KTgIARtkC7I8U5hK8g7B6IiGZoDZ1z8Z93B6Rm6m
PCWVDPEgTgQPaK15OqFB4z1RAJvIlQGmcighrVt31U5Ms9fumjbASdiY0c/uuOqmRFeEkq0tPEhU
THk03pV+gFYmHefGHNoY8N8dWvCgkwKpVtsDi3uXfyDH9FVSaYyvr6wY2+ipjVpw4UsFPAqRAKck
NAs77BqI+rzUrKP3UJOvHot4YS8WSgnets4zf/7hwhhiH/3kqhQUxtZOSUa6QX8ofD3+S+cLPBXc
GPhv9O37357EziaMi1+CHpW+Agyjt0hdNEsUqqMbuAz2eGV0zDaMeuM9p4GLEshxaP/edK0f37DG
hjShUSmGjVSj9+QKG3Y3fen4NxN6+Tu8Umy4be1if/HY1e9xVnRxYiDuCCwn2iwO6tOc3oBX6H1A
lRHbEZTnsL8RbY+H53RsbgfoAP5qlXY0DUlblClSqYWkkiAcVjzUD03jdWUKoz9aJIgHA2IwjjU/
xbpPMu2oDJ6mZcZhxCGUECLJNvy7Gxv7NTL45gCXgTr7NKniysPZdjU1zHwP4bQzpJOEh24hNRnS
Fu7DG95qG28yoPl3bdxVJCkCSMmhKpiaW9j94PSM4wxHtYpJcDXkTH9lfl9DBDu33FMb9Bo8miit
+O9JIogghZTmTvM4eHKONX9Ali72AeCi844PMzc3C+C1e5fjIEqmQBmVLNER9ygGyr+RDKyaGzZW
eG+TFQ6C826WEVyNaMUJh/JZ1GWAShGcYMlsc6w6QkhZ3yEkCVMlsFslZOPlXtwVSVwhkN8ZoKCG
TRAZvFKQE8r5foy5qrYDHnEBZbLm4mvl5931NPfjF1g8LGSzYLBn9jzm5rVcRtYmUFTAATznxG3L
cPTLNI7B6WxG2NP6tSe/heWi7xeWV7eYz+bppDmMCgriMZeooDB5ykER8w5OONEkAHUMBVQafD9L
S6xqmVRmDuimFrWstj2NO3pVR0xczcPsPqKqdW9NWPh8owrbbRQORwa5mEL14C5mdbfDysHiJoaI
8A1HhPRSPjuk4B0GEA80yxEnS2Sc5dZWAAOzUUG4x2TzDbWB+5BxXf1qYZfyaMxUX1ct3MdmeFhe
d03RZimCaHEn+qp6jL0J6jExWbpgMyLzfJwkCFZJUBkE8DGc3JzWgWu+qZzHWQrdMmQ+o52zDLLJ
AYIm6RkWI6qKVid556kPU5DG28NIFcYOQo/qZcj87Anym+WXCNHWpl2woIdOUMMsqWyZguaBL4rt
FPK2BeFYyO+wsLYfXHbVd0Ga9r6TFkeo6ggCi6mgB78bHK3ekIwv3zvguaMU+r5IFC0O8mt40wHo
nwP6vaCuOH5Iwus1JKxmXUJCI+yyL7TM8scCdpsjrJwMjoLGH0WdsuA4xclR+4QHYCVBandA2QdJ
jSTzWzcX/Dur++kllJDAKSHCC+HsMP6lc8F3PGjyXScy5MbZ0rxM1vHEi9yQzJOIP/IsKr+gWFZp
YePp2SiYqeAzESodwP4iKfMWrDWuhgTdxQN2SKnn17zS6qGpx/kHCprAoj4rUVJoBm6l4hCspiOf
IUUYIANOJej4yGr+pzdk0dbBjylo8TMzeNSmHdxVUU4EiWgLNw/pxvFahc2045wNb2Juwlfbogws
zeTdMNRuB78r9L0IVfFVASnmNj0K2BTNCwicUgBQLIf9iKtHdQUQkwCCbAjvohxwKYDr5/Ha6AZO
Aw1cxfIeGFTCoEGXz/VCk6xV6qYPJjlvZj/wXzP0LxNUDtNdBgJFnvYB5iwNpqbP7eKPV4Ii4B2n
2hsuBvx1E5C4SNCVpPcOtn0uEXXHH5nViDITaZe9nCidtrY25l7A6qjYoQEIQAWMu9vUBnH/pewi
bPqwhf4sgLJYdBBdyKGsu/lV6oJfdXEPtkOr2NPixeNdVw7NbUeb7hpZS5nmY7V86UUxJHbuym9+
T+ReWorVlhE6CLlkzaaztX0jx9xI+qiqFAwnn1hblz+5G3ScZgOMXUOIDVxDKqq+7knj3ije6d3U
Ae8O7IF8sJwV28EgDKE1VGxUW9ebGYsAsXJlPyiypjnJbWtmnHVyqbaMuOoDwBRabPoZIWNTmCxP
G2D8rruoru/QMcbnZh2JvUTXiA9NiKK2hIXJayzDYwM5qLB+c3kM0IGxPrrv2u50WfC9TybAruu2
xnbMOUl85PuPqoPYNCZJaJ5AA/7KBarKIVADcRfF0Y5LJQULFGUVnaqDG+j43kWd/QXjGoMUXGm5
LSHofmAOx85GkKi9k5hnP3aCf6ONspgvVFIdbNNolNFzFDxgdxZxQilqFg2d4C+KD9UtTuTglrtw
vBqwfb6OTCE8HwWEg03ehgDusRiwKciEeGEAokyUwcByj3KJeIkT0LUjSZWRPHguM+d1B5IVJD/U
fsfrbwND22mvPM+UcBFvJxCkUf6i2uDDwOaNmBV5LzGkuDLyqFbFQ1r8oMTUONKW0X8afEnmBM4P
t470sUGHssOXijxrDnZ2gm70VwI7Qg/FcoezkDV6mHSCVgZDiFgkFJjmYK7+2MkvzaYjDeq7YzFU
JNTCVPLAIPRtruE7iM0Wk35mmyKDRxJa3QIvqqu5Ytey8VGrwBbSl78leGLh3kY646noedQfgqUu
mo3X2KC+VqWSBziO4MzNILK5U7AyPGaTIXJtY6Ao+LVEJoqytKpVmX+F8kSWjwlgEzDfMzW0lbc5
80t8o1AwaRKXQSf8NfQQAuDvjrMR5SjwRk0ksUzSZQV/1HRA6oXQa8NrhtBlEKKDcNqUoUe/sKaM
+Pdg9lA2w5HTIOeiDeqimyWvPfWI7CKOOA5Qv3kBo1hlScnnyFxTTiP/yjSwqEpEWdtmUzs6eXfc
lD36VRof/r6nEMo4gLw/RNcMvE/xUsUGKCibKQosIByYE8IrHO1KzlgBOSMj3kl8FVWC4D1h7XyN
0lNG0RRtXRuXkBfOZdPexaKfnghI9QbCs6ql+2Og6w4mGyZvJzxXqs3kSmiBLAHSfk4Zb7Z8yU2F
awVVvmfIWXpgRETsbeoYn3cS1BlsDwakOB+0goflo+7D+juNC2yHBnl7luaZLbKd5kNEkGYgfN5r
piEMPkNLBvOOgdM7kO+r8Q3bSWdbbQgvDthnSIOdqYH6ymM+lvt6avgjtHKhtY1sY3iVUHhHxkL0
sd7Im1puPT6UM9LTdhpqCM2rVs0ycaC2HRhml2ajdTlO33y8lTGlsJf5CRKc9r8HsMpjN0wHGaDc
MqCYRHtXy4gS78pMDJAY16NC5cLPyBVHrUsTtK09JP2D2DcUQpPIM2fyy+oharZKC4QNORpepUVA
kZ4OPboAMOAeRA1rVViRpVPcL0iORmLujS3aVzYY9KfEke0ONsTUPLmciGcJlf40R4G9JzInB4ge
86uymGBIpK1Cp0hK3o/bagQw1JcgmW+LuVa/jNeFANfn8yzi624Z4TRYwxAOVQZ2oChDFKSjdWVq
RhLfhnGLnXf8brIrOQDiiL1YDv52WhANcTguaDpQ2Q3Pqm+WXxOh6jVi07ABPt3eBgSIyEHk/peC
TF17bevZ3FsVhfeSg9OROghbqw3JY72PkJUGII+EQcpqnG1yRtBJZBkOZVpFoK5khTq2BgTXfXFj
kXpXe+FDdyUxM/qGqFP0XRmXc5zYpbX51oRISg2idr7TGIs+otYN74FJFlcqan4ibKAa8IUHoXZo
BvQpLP58VGPck5ueRFwmGDbgl0mLnU/ZDHVKUqDF4HdiS2YyfyNjWHyXM/qp8L3jtwtpbLYrIhBR
zBKiktRVx28tJc3PDKSpW3+uveUQoFf9U8BYAYcrctcKThe7mEW5v+stq7ALaMig9uyhmL1hzmb7
3FKVcr8I0HuECbWIm+WRNRkaUBJCeRBJrUT/TvQAzYMKrJ+E52iDZwOaluiYRuELM4isTowEaAA6
XjfekYwlSGdvBocGAFQXR5gFHzMQ+MmY3YyuxgGHeHs/dEUcJmocvBuTQRoODlQVajSFePBct3jH
MbqbW0Sj8YtEKOf7bIAaoa6UPa4kDmWvjWABNYxNagS6T8m0QKV073QW/6JyiR9FX1dPbGIoaTm6
j32vi3e5cP+bbWsU+Gjno07G+eeu0a8AvkY5uCgkXdihJofx0LTzRxN9qBiwW8kG5AmoR15bXi81
cgWJ+RMSjekBe1w9eE3bPudwH3uY2CwzuF0FavrhKxXTNEC28jLEobmjLJJvAoiDlE8VkUg8CQYI
kknYPg7jkgaaVktijv11SNkFTWqHAOHXBh5LGKiYyQwIwZcodGUNfzwdtjjL1FGlZwARHGk8qOXb
joOplHSxD+K0XxX0Gwynsjcrol7BJQtT8GQ2qNpYOWX7KGy03tSLhXz2SNH63pauIDoZMUVt0fUy
4bib0cVMtYXm02YR1dRsw6gs3K2Gup6X9pgN9BsCbaVqhyHK/JWTMuqvBOTLy+cSe9u76gCRRq9s
IvHrBAFD/ZpDT7v8AKvf25U+LHIALIAUoKkUf/QAS9pMVY66fwjc8JArwNi9PmyOr6ksf845w6dq
qdtmLq+aTQYdJvgh5RDatAtEj/PQFy90mPiUWrTD0GS2ccBRv7fZF8TKZtgu82LJVg60cQeJfG7B
Md6PiLfBgkq63LbUReFzaHwFdQ8lc3tVD3lXH7vTs0TQGNnLUJe923mlQ6uhoC2eFQMedGJqP0Js
r2MWPCgfDRsj4Rlmu0jobS8U9kQz4F+KxLXa6h71N3bSsX3Ej04EaumX4o+pFl+lrZhQCaMx55vv
wg6gPMbK3rig6D4MbXHY6tahXg7bwr7ZOTSoeAb7C+JT889cwq3DLGjizrAJ2SJhJyV+gUfSZkEj
afbh6uc5EZOHDFItwS3akvl919BjFPKgF6ZqHFg+hIX3ZaPNY+8mfImRz79J4eOsL8DY/JUBILtr
0Nu8m4pjShEw/eIZ5J1JN0L5Et/tlEoxZx6SVur+1BX6DSl6rRjH4ORpviHgI6/pQls9eyDcmQ2q
Le+p6Wv07vrJYNYUNp29NRxWKqmzFp2WRgJX35UeSp2mbMiTVUX7VE918R6wnt7TNucqrYznf80Q
PNrnbJnqIRmQuNlDVgzRx6AGgo4+eguF2boqcF9AyTgKAIiQXNmw8V8hju5/w/BveZpsbLYagjzl
ZkDyERxqjaZj1kGHHG3C+ihYNQ8BGa5iUpk83HQLJAgDeyzjaFe2GgUfHTvk0YHACqEC3NBqyJHY
+33U3zBF7b7zHEYRoKSjkoLMeTEdHNTTf8MFG0eNrVsIQCmPLTde3Edsg86U55I+hH4HvLiLP/A6
Vq8Q+BhRuZamAMQRyddHT3Cophmj3a2KUMUeXKaLg2YSlhSzDK8wGGL1FWxK9IMtxkDvMq/Pi60X
1WLcYyCC6qjVx/ncZYPcFVjCLAXEUUOAJXTUYL4GDtCw5OeYfMfJ9l+muGveM4kNQQZi2K5aXJfA
J25XooWHemenwyBKymLceUDTX/ZLVrgJuOeOThcBjJonVKaYRQWT+6hshGL88xucwB+sXVxZ7dXw
ouvCHdhrf1AHbybPvDMrDufH9yfwGWtCMwoAoEjLONgZOb8gr23TcTjLFzyFDVihh3uo0qliNuEO
EKJv2pY7ugDboy0cYiPuvk9RftmbWLOaTVZXYNZn4U43+aaU5i0a2BkazwmQyZrQ7IjtcsgosJ2W
wH7o4xGDswRk9wxAkMvwSWsOsw55VbUjQDIYldktn3Dq5wtUO+IjGu2iT2nNYm4svFoaTYKdmxFD
dKw/jshezCBvfGu/fn6PE99SsNrZLleyGFrs7HyJQC0nKAG4Jmdst09d/Pjn/wAnj2FI4ZWALjLq
uyFt4r6+hs/VuZ126uqrrawJ5uq+P4c76AIeoMbZpHONhv/n63LqE1phoLDIBr2jgO8kOhFJE4MJ
Y7zhvZV8OQPHPPX4KyQUAWUwMgPjOxfHVVJOY5kGdfHy+eOfiELBahej6dHPRODxG+qjCGVIsgHy
jB1L2iG7yHMGQ6oVqce0pajqBuPL3MjvnURfOqzIRaahuPgKB2W8ouYtAADgEroXOx7f7gylsM+X
58TbXdt4aNvBCI+D8XTkX5SyqDfomYxJyOw5O4cTL2Dt5eFiE1HV9P//+AKR7YgMz21z22bNOVuv
U7/i+Of/2F6T0ax1GudAqY+kqhhr5CAem3oV2tyfL9Spn3H8eP9xC+O3UVh4TXicfz6Obt70ffmL
Aa2KlOmcvMWJE4eu9rE0kQ+d3jHYSVM90Zqm0Gp+leCujMtzi0h+JmCf2G9rG4+SCVHkIMDuJBu9
32EZ1z9prarD5wt16l2sdrPJxgzol+NCxQ7Tqvr2SDqrw/Hx88ufevjVfqZI83tHOhz5cYVeFMGR
jDbmj4suvrbtkIFDFa6xG/IQ3kglevsb/3joX3b19UbWyla8wNWJmb+oFhyGqIfC0ecXP7Hsa7OO
PB4yWMPClrUDPiVBr2BIO+Ax5+6sQ+OJr3OtMzFBtYaoyoW7nk83S4A2D85hEsdpBCpS5V0IFvZX
ezngkDkVmQfiogaACGMIaC5G5tzVTy3TahvnfRsCVeni/wXTI+BcR/7b0Fz8jldbOK+iEa2YRexQ
Db6DRlJhCBGd00U6EYN8+u8Y5NBOzBQ8wYCj1rcu7275MRNqUdhr8uWyz2i1e3OtYicApdyhR1pt
AISdklIGcYqRzDlc8okdvNabYCOxEdq6YH+XmNG4PodT7VnVwxNLtJabQGe6AHO9AKwqEOgpE5DZ
skOT14/n4bYnqrS13AQGoJgPwt4cpGnlPUrR3hKvfswC9quN6w1RBTpyMv38dZxYq7URByIb2qym
xwmj/Dw7YMBkdgsvny+7+nER/3GmqcHVflBFAoWHO4IRK7mt0YfcXXb11UYuhsLzOzbj2X34p23b
Lo62UUa+fX71E9FoLT1BDUATthagdWgtdlFuvwazfWn7YIvm2bcqiM6cN3/3xQ4xhPz3IuW0yco+
PGpojh66cqXbT4PetZ3/+/9v1t5OwbQRS/EQYCMu+uPz33fqza/2ui469AurUOAYNfG1HTET9l15
TjX51NXX25zLdpmKDER3aHsC1AM11VbZczqnp66+OqMhcjdKz2CH52T4AW8DufHFhbQAsVamkEUR
tlnIg13RjWXiC1ulImRPKgsCnHjTRR8vWnL/futh3fJmYUO0C8r6hXcIg8AdXWQ/Foq1QoVQZJhi
LwTrgAwh5kOoF8bpMoaeWCtU8GUolsEovoMj3HMO4mS6TADSXPJVirX3RjOF6LhLy3aYSLEkB6j+
4tgt1toXBcZGeoG6NuawgJbnvd4PXZ0DZECvI8zNziRKfz8hxNp0A+3wCIB3yQC/D966Y1Z97CX0
ZNrA1/btsmVabV6CEamMrQYQCACxLRLKaR+UZ3/B37eXWJtuFIEeO9YtButUD49zsMy3tG+KS3SD
8XGuNq8cOgE8n8XVOz94o67vb0YPuICLVmYtf0EcmSHh1+DqwjbDFUZz+caGkrx+fvm/nwpirXrB
IAe+YJyMpuYSK53MMKtzYRemddf8iJmZEp+250rnE69BHJ/hH6fnhEknEHQM91IVDTa1EvEWte3z
57/kxGcqjn/+j6tX8PeGC6bE1f1K/I4AQ0vnMgCimX/jXnDmEP17KgP47L9vMhC1LDH3jjcZy3JL
IT2DaaW8B7gNdoLh0KQUjX9WlRcdatCe+vf9gHlpKtyvReoEGBXUARcgpkx1Tnvz1BtZHdVzF9AS
ZigdUJMqwjzDG0wPhPyctS+fv5RTN1jtazF2ES8Fx3oNFLUhppxAxdfLmSbh3wVXQyFWp7JUUEuD
fCwun4d2i2lRqiexMz67iTL9GCPTHN2daPkNqEkX9d7E2p6D+iquHQFOFOCAZo/JCTghQei2n6/X
ie9rrY4hxx4Fl6hxdUUBKvO9H9gwG29ub/wM1pVW0T3ANu+f3+zEy1lrZORRM0Ye7Nh+EW3nBJ4m
oJFjwH5Z4FqrZLAOBIJqHPtfdTyKdPSbH+CyBpvLHn212YEuyrSBkeMvM07vTABPV8TAGn1+8eNm
/u9UCTzbf286tMaAdQ1872c+FM2+sNq7iaJSHrKWxueS5OMG+Ns9ju/kn9Gqd53XEaHAKZn8P17U
hclRI7ILj+2Zpp8SWqAh7diwhdlBGmfBW7y0M6Jxc5EIjliLZ4xFGU8OBJE/x+MlBX4OWJOiPOcm
c+JYiVb7vplBRiAhzX+CULmp0FHBp3CPkc3zUR/i/I84dZvV/i/tBI8w4LP+2NxcOc9+JUejVWcP
xyi8eNAR//yLOLVTVke8xZmFmVDvfszEKUzxY+Q+Pb9I8TEUazWNqmFL7oaS/TSL3PmcbdFJAEWh
zB54GDeX/YS1kkYL064c0ivhj4oAhj719U+ILZxzEvzr+kRxsDpHAFQpdJy39p5Bn25/7Bz8Tyv3
gsXHxVffEisK45RAqgk3zwcN25I9eLMXWhQG6y+oaiZPo6XyTkYvv9EierRt411yVuDJV59NqSB5
o6HI/WaGcU7UBF5UMYN48vm6/DVMQc8g/ncIyeHNxSFjG96pGbOUPyoOS+HvYpP7JWg2ZQ8d/Uu+
HdzpeFr9I1gNAmzpNpbBd+B4w0OYZUDUgI7Zdhdef5UYSqhU9yAR0reShGAKFB3YCv7s6XPP/9fU
EM+/Pi0E+DdNDPMNUAYAU9ZqGoIt95dluBo8oJg22STUfOGPWZ0euaASnlO196Jbjukxqdp5OcS0
BW7q8/f+96wHP2d1dljAsegCKsud4f7wE2ykLtBgATiwq+i8xAjnXR5D4lsMIlBQnW/REwDpG5jW
YkrHGlpbZ4rbU1/gatvL2HUNm0b/TQNgV2wiWdrruRrCKY0lWF6f/9xTL2+1/SEfpYcca3orap8D
/jVlwIPCzzIZwOBHXuwIyIuf3+pEGKOrYGCInsFai/03YERZdMsK27utm0fAjS67wSogMDAFAMap
vFc61BhmSw/KbUXXSrL7/PonXsh6HKNUm2dTzUrw0AnAlBRT86GPvC0MXs81NE7dYhULGCdIXXIh
ngX3xR0JgJh/GCVai+BkOntRqRjF6+FMZUd0NAAwfEfrxOwoLEq3XpDFl73n9WAGmFcCE8K+hDmH
BvqyiBZgO6IuPqfKdOI7Wk9kaA6wIUws8R35TEw3fKxAAFaTBVHi8/d86garCCBoQ8F+D5pr5k/B
bd6w5slvz45kjq/yP7kpFn+1rSGm0HKTC+jSs7rZhZAx2kUYLW3lCAVw8GLm2xKqqwkC0+/Pf86p
b2q1xVURxiUfZ/lCLMDpN7bV4PW6wCfhF8/l0DC57Dar7d3IKpdZYBrYDkbNN8KYuFODDm6V8uX3
y26x2uDF4hRexly8A9HYPjc2qvZKEUguFH1xpug9EQ/XAxvReRy99Lx6B1Mi3wHk3CUgz3SbDnG4
yuZzLdcT72Q9tMHEOAcxsaveoXfQQR5Lg40mqg+7+JfeYXXqTyVoxLpri/dqAJ1VLuVTQAVH8/Xc
tObUT1gd+4KFYlDRWLz7uWD2GmMg9Ge4Rxq55V6+zGeC7qkXcrz9P7KjEiiuyh94cw3v4OlGtXre
cuvEjYR7HFDY9Zlz8NSvWe15HO+tAYW0eKfQsr7SILdvx6UfD8ofziXDp37JauN7hfNL5nvluwgD
D/z+UqYF4DNo2wR/4r4/J3d86pestjulSzRn41K9A1VBR4RfhMe0JWBvtqTynj7fiSdCJFlt9m7p
cjKDOoMYP3pXjtuvhorskuI5itd64pTRrJBeH90q1/YDwNygwedfjQfY9rlg9ffn/8/URo8BlOO8
AWdUbIYgqYY+bJNxCU15Jhr+Pcr/Z2ADVyIJ3yCws1kAtp8Vj+Cn3jQThr+V/GAahh5ogWQXJT7/
GeCUDM6yc2v0PSDQIBEZpR6Cjp3zzPz7B/WfCc48eD6bwKd8j5dqOOSVzW+p9d+E3/74/GM6dYPj
n/9ji4NOs0zeOOt3n2RvrV685H9pVUMmemaI8NdORvSfUQ4dRVHJmul3uGnvexBIE9EOVwV5npCI
9tlliCncZ7XFwZWs47Zu9Dtqgxnk7yN3oazGtJodfWsUmcBizvoL3/pqowviq6aqtH7vq7EDtaLw
vd95CWbgZW9ltcUNKBoBi7FmzJtedAlp1pmUT30Mz+rPb3DqpaxOc+JscGz7BN9Fjxnb/3F2Zk1W
+uDW/0RUMSXA7R56slvtVrfoDfV3YghJgDCFT/8uPO+paqOBU/vCm7aK7AxPxvX8FqzDH7vSlcfa
a9UxyT+CjhLuBKPlTBebzzxtBNrsEIbZpQ3m/OAOnUSKcc0DfTPJPEFWoRt97/CSqw8ENwjsgLdc
JEo15d4WzDLdmO9A2iGDyJZ8eKv9eDhP/Ri885AF/Gm7IS3xY778SEDSOKglPF1CLpCf3JcHB+eI
w0C8PS9SWxHrmvYqRFUWdHXUZcNbCkrYURP3nQsy0x04inuCMVsTGZMAXxRy92Bukkr4Rj5Lj7xB
Rll+2W4h28fXv7/6+WGdOH3t5Oytr90c51yOBOagA+mKIp/tuiKM0I/Kyi1EEfN0gHXTz6Li9AEu
yert9td/Xzv9fWqITdt1yHoW5Lq37n8+XMaQIO13SFY84O5/iQEamONQpsh+lgrOpEAbSP8AStpA
z8heA8BicAPVFcDQtdkU3beyaNn0iFu+kPziSRfC6av2pq74XPp+QJ7bxqXlc+R0YK0BPzS9Q4aa
0Ic+d6qc3I7Y3NXLLcbx4iL9GKQmxk71uExte/QzAVAOeMiB54uXWvR8Lr7nFGy84rTdDraONCYl
rpUzT0XCU2TuI3eAKn3mQ/Cy/fF/b9D+enwqnZHAcwUYKAnY4NGvlIe0YuwTDnUDlEKjgLzaGSyW
cPrrIarm4DfJkF10QD9iMxIBH4JkmhyAtu2qWOZW8/FJx04BXxBVf8mB+jkiLdO5Qco+kokbvSTg
kVD1vZFDvnNXamm4vx6jkHKeN0iqvbQj+akL8jUbawV8CLCtTu8C6rFdKUvn/4VtJyoSYJ6wC8dr
JzBZoJjMTZBft5ya71LuEpFEDby+gILgHVgi568OTGs/bf92W4esdXo1A7m1G1BYMSJJS8zIqXXV
t6xMvG9KiPC8RuwJiCr/+3ZZtnYypiI6+trpk4Wn+TwNEe4MR64/0FLp626psI/9szI+Zpok84Lq
EsYLPbgBNrJ4JeZwhdkdUrYIMQK9rHqvrAIBo43VKBAJ5m8BQxcnJ9rdNNtKMLYfYR37kAO6PCWR
Hm6iioAbAJ4NGH9Qn13VEebT0xD10ZKMZfK4giyQ1Z6fgVHcc8+0jCjzyQmqeQ8XLXlz8XWTgRRE
Xlzf4TPy7CU0VrTSx2WYkMZ6XVXWX/Fq/LYM3FCwUt0nStzMffH7Jtfn2AEG/7xdgGUOMUnumjf1
iiJsLqXjvYPhKsh/YOtlB9FOz/VIrnxAAED2z4qAEwVUAJCCj7JQy/tJgax5iNxs3DlpWEaVaQ0P
1pDfM5/Ji48T/RkY9EfmIosFPNwdjYwluKkZ3J6EKsPv2CWHzDcGrWxlGFZttnfHZvu+Gdttt2RQ
QbFLO7DyvYbsMzpWnQLebLufbQ1kBHY2hsDrhom40N6tIbhaX68VDi01psTtEmw1MAO7KQqvd4vk
cVJ4dHTF5HwJxBjsrHWWr5sMd5UzB2nl6w4kWqkSUd9nAHiS+SqDvAjgyD/Hp5SlS8asqy5gLeD4
2M7e0CG1+LrUP3zfCOSo9pVcHI+ngW6/A2+zAsjqnV2qJYZN7DPQitpBmr28APfb3uXEuQeKUJ7h
YPWWxnsetZYBRIwAjkOHTcTl4tJOMf8wFAt7DlfVGwguP64aQGTt+ldzXThSLVmRC7zzgBESVnXz
dpzYnoGj5WbIBMTHQ4ObWa8On0pSlA5ozT3QLfgbcBeZZoWjbjyPdexMCdCTX/ygZ+6es6Otf4zY
BnMqBuBmlmnOceHc+0g7Kebx1NNyPDrxrvOurYeMEKdKdXxcqvDJRXbmF7ej93G7ND+6afeexRaE
RohnVCaQVbrFJcTtSnJkg5rnRxASsr2sMUsBJkl+4AmAxmQMLzG2UOGZMTAwjjLu9p6YLE1kwuR1
Tgs/BkAoLR2cp8Gn1eAOCnCIVvbP9ii2dLbJki9Z7mQwqikuisH/uB3xgOUTsG+jVr4XYcVutoux
tdRa/KtgUXj9H1wZFJecKvHQBsR9SABh35nLbe1kBLsGONARyPl9CuHZ+i6GLP0mdhNdH8C72Nkt
W/ZRJuVAeQspJZKU04kU87t2ReW5U9PeAfMkvwJi+pF0QKhvN5Yl9kNj8Y591uq4GpNHP5Zv1k1h
28g3A8RqR8hXwJ2BxirymLyya4xwn6oZfoTSKy8tRAn6DtD7ZvqvSrKE7diArVqYf1xKmLwDPxeE
A6LsXVgCFlD5LCMCdKsY74C6/AJs7UHgDxFIRjtD2jbWjLAPQ9Z3PcnDC4/76u739jBmy7LTOZaA
MbkHeqkYx2uETGXUeEjbDcOf3tQut4kX+49+OOwskpYhbTIQaJsBSutmIlWwf57PDdQ5Z4eDqJm1
ImbH7YFmK8RY5ZXjDxhWFbmAdsnVMSyUt7IBQZ8/B7UT8us6xAQhsCjKkGbukQvWMvAA68a7rZZd
GaolMk0EAoC0HI2lweWfRvEA24PxPW2by4TXgi/wQFBPHlB1V3b+OuReTWM5jYI2q8biwS3pdI7h
6fAEDdby3p+z6itoFfGn7Y6xDGFTy5cPGuw2ruQFD44iPufg+imglPssP20XYIlJU8+Xw10hKIZk
Re1EN+EIFhJH2iEV3ZOsxG3sY5oh+EPVXOX3GMWmxq/1xlYosgQXJCjhWj2Mcdn9vECz0l85yIyo
B1aelbM/kEusZzfFMgngeoJsbn+n6y2xYir9chbPIS5ByQXkSA6836IBUdM9eCHnSk9aXxeSpszP
53UAMX3VXDIwoY7ag51RPIYvwQBoz3bXWyYwE54AF13NJUO86FDTByoYnrnGaP6QubwCpCH2doaY
rZz1769iRQYJ7Mq6uvkfjcRA5Rc2AIknZDFAV7uXnGErZe2uV6XENYhkfh0T3MaCScYrTDBTFVUQ
IyMbq4J75najWeLFlPvhk9Miat+7gCT+VdISm4zkiSE6OBST0g3e9Hn9UkdyZ8m0DTZjB0C9eika
6I7TPpvJsQId96BY9MMh7q/t+lgmGJOmIIFNhM2u8i7KH5JH+H/xD4Ddg+65/Xnb7zf29nxQXQWo
UZOqssif/DKc70XTcdh+BHvP/7YijHgH6T7rpGb0osG4/UoBDr/lTg0A1yzAQN6uhmVwmVK+MoHL
lS5mkeaa0s9J5YYfJdi1YDOy6VuAKfR2uxzL6PLWjeCrQQx/Ei93usG9SC//WrrNA3e6g8aEdlN2
xY91mxSL+KnPIGjZLtDS/aa0ry2DKASyFvdPBMyIk1/VHn9wKtxZ7EwytgKM4J8iqQD5hPkAxS2I
fiNhjFBBEUs4+3xdDYy4h3JIIze7pheqAb3IcocgSQRQtuu+vlbrVYdwL5GdAifwQREsueXc6pu6
hMhr++u2YWVEt8vh0ZG7vEl/W7+Uscvf1T4ymt0KGH8xi+ftYn4TFv6x8TbJC1QENMLzdZMCcwga
4fR+mvn9xOYMdovyvdsCB1Yz9wSO9G0LMUicFF+jCv+7XbytlsYcoAOSD9OCExOyJ/VNCUNbStrx
ARcbN/DPuvJB2OQyTGOHV9qiKR/A4PuSDeo+zxCg2zWwDGJT5UfiaCllGTdpFYS/xqHsz46/+7Bg
+7gR8yFY2zCxj+VlyFfPp5hrBB+oseGP6368ubcfebDEpCOXSbLkJl4cfRt5V2WtRbFrhLeO/KiG
NVJ9CQs3e1d2QNHPMf143S83QpvD8YRK5Fumv5UxiQ9/qiCM93TBlnXDRDDQJQKFAazotO0DrBZO
AeufrJhGEKX93UQfW+iZ/AWOp4gQsFF2meBGQsmZNngKeZzG3wTvmtBmOUAKAGMxAGZ5Bxs/QKzA
i4VWTlWPeaeE+zLWReF8mDQo4afthrWclFz/z1kNr9aQLTqNSOMAeJRb2grSAULYAPs5D37y6Axt
7Jxcil3adoE2RY0pAMyXPOPIOpOpKvzl4BYR/ezQKKsPURbqcxAP6e9LlDbsq1tOBX3MengEbBdu
62hjg1BkUwwZR9GkkcqX21pH4Y1g2cHFy/Z2Af+O4MhkOrQ1mb2Z+zKNCxgirXqGjy745HtyvX//
/ugvmMNCOoHrOZF2IW3eylHUX2SWv2u7pLrZrsC/Z+jIJDr4gvSaBAO/0Gj0z75Xv8AMCB4yPWbQ
mVV7h+Z1Rvt7GYJTz5/Djhc6xm62aFO6ACYuGWBnvgci6ErWHMpwOCueHQsx7tyc/HuURybtIQRg
I8ln1VwQftGJ1pBywTQlPrqwHL5bmuQOgE913m5B2xBY//5qnwDQ0OCs3ObL0IKg7OMW4vuSe3hw
u+7zxkahoNMgoQCH1ySJghOFy8NTGMN9cfvrtgFmTAcwsMA+B25zaTYFfXDUhZvQ5wXyFheXAaO3
F4e2NjL2ARkuR0Mgb/zLMI3lCfYf5ePYUrpTCdvXjSgPic9qJgdxAR0DNgWoChKFkY/Kr1IZQ6z5
Zw8zKOHzGhr5dIqTH60nKygP2ct2B1jiz9T7+XPX+sBDe5cBx/wHHcRqeMHoLYKHLPRidVnKItkJ
dUszmeK/sC4VQV65exkiNr9x19fJY5ONAK9fVxUjxt1qJnUBOP8l7Ch5k/UDQziUwdh8mWs/U8+z
hFpqpyxbXdbx/CroaB2sFgpVg4kxy95BoCku2D0POwPqN7fwH9OViXsYAPgSopncR878/h13cO9+
51VOErwrgFEIfw2CzmS5neEEM3yGERzIA3e+H6pv8N5YTf2Gnuv6V5ZFM1LW4jZh4Sc/8bDS0qoo
9Nlx4BD8TPEgNQsQycds8NAfupQf+DxMzcfAy4MQfoBL0HQP/lxk0U7FbM0W/NlsMR86WAzgxrIN
Jv+sGi+/eC7cmbYHgO3rxmSysq913bfeBQqm4BbA95qmOI0vXrr9/X8fkSOTMjFFmo0SmbZw+ITq
bgpxYzklxbtYuMuhlQzmg0t8F1By37tXwawi7HL/bDCFW4uCOlWbyqRt32WtIk96nOrTdoUss68p
7sszBZhlRvwLbA+rEKYI2ZTfuSPwNccOrLadbrGVYpwyFmdSOIXn0QW3Sc5N7oEsioE53udVvQed
shVhHDRy2cQQ5dDmaaQ4Jo+i+AljXOTC8t1nUMuKbir6QBjvVMg1rnoIjDFimAakKs7yGz+chvuM
OM1DH+2Sgy0D2RT4kcKFL6CLTbI34yX6jggR0Q8VrBfn83bH2wpY//5q+nKJm7MpCBqYcSCT4cB4
X3yEERh8Dba/b4kUEyrhgcs9yWjA9JiB2sxGcGvdaDzD17O/gzE11pnmTaPBwFp6UJG3y7TVyYj+
IeaZ8ObIu7TiDfK7P2sxf9v+sm10GbsHEnANmxicINo2Cb/ETgwnPx/2Bks7BT+2i7D9eDPOayRf
KNgbIqkLFn6/ZBDT4bkFhWdvSbEUYAr8MtFUkevmPvIKtJ+dfK6wMji8qHZ2vLbvG0FewoR87GfR
pNjLj/4p8iLCPzhBduUDXkSNEKcZg9hLjsv/7B50AaOPqd59UbV0sanpo9UkIt4Q7EPlNBUnoJzi
Q8KWojsXWF53Ng2Wo2hkKvpYGwTUZ5160hxXbS3Bs0fpYyFkQTDcKljSnkJAtw9q5vJZe95noYu9
KwdLRJpqv4Xy3u3Hrkmn1mMfM1hkwVyoecDq8l7MXXaYMpIcQU6B/cwkkNd01bA2JYCwX8zCdpD0
Inu89p1ZCCbFuZthg739fcvulZoxXyVwNoTd7qXtgs/55P6SCejMXMhHWDnnd9uF2MaGEf5ZyxMX
Ti0inXCOOyIpIzn6PSzu4W64V49/szKjiBrxn7sgG7Oi1RfmKqTwcnrKPH86ynUAsBLAY+37Pyc3
eAhK59LXOEqKDHCo7QpaYtcUCpYQE7t5r3BDAvgXOZZB7Tln+JvAoOW6AozJIey6JZlCPCW1MQSV
Bwz+ClOEy/eS5myBZUoF9QwhVzVhdAd6cE/1mrTIE6RdgBX5Zo6G5TDCH/LD5GVfsCt8+D9c/VrG
hqkj9Kd2HEckk6RaO/ydC0BfdWiGOIwOE2+LK7fNppAQRz9vSGBalA5MIR8XZqr3VdLMOw99tu5f
//5qM8DlwGEeqxSMrHHNcxi4C6CL6EqyEz9rL//jMGPKCFsKYjfsBNWTxGPlgdXN+9xzs9NQiS8S
iNibaYFxYTPsnWht1THmBNhwtxkcQmWaiFa86+Ki+V5Br3LeHsq2yhiTARSXsOUdfPWkyukmDIEW
nvwhXV9g4Qr1RquuPM3N3jWSbXQZs0IJmncmQ6xKMEV238HLw0U2KHff8EDtpTZaWsuUD8KaL8Du
D1IinzRefVjc4b4osuXXdmvZvm4Efo8bvHypGpm6ThkfFayb7gIPRrLbX7fM/qZuEDcukiG3Rj2B
FrH6dBY/2ko+5H6fJvnuQ5mlD0LjVkEzBduiYmyfBgEmJrRvcB6s4IHpMKTCbNfD1kpr0a8CUGc0
EU6F+bds1HAz1EhgXaeq6z6+Fvrq4y2sqBm86vjbIShhu4AsmHbYM2exBIMpEsRhvl3CNtKPKoJb
FO2oussn/l3mOZ5LamhoEzH7d+O6tdiujK1AI7b9MEZJjcZl5BS/LCN8qFWLrNhYA2XWzBS2iHw8
7aOkbcUZwT5AZll4EW7XqV/+0FIdZAwWG0jVODw9ZA5ffYJ/bNfMcr4MjVDnkhQtECz87borg+f4
aeVgrOKOofA/70ugLNtAUzno6ZryKMDkGFZefaw12KWdBO8ziVccPhxA/SS+WaF5fh7vSUktw9uU
EUonKUXW993T7+lymHBCx7PmzVXtZnooQcvRN34t1BOyYxK4ixawz1XRTZY3QNb28GXEdcx2SZbB
YCoI86DwWo6bjEfdQRUl6+m5VcUPV9bfs7n/IDAy6nAvdcZWljEjtL3sxpJgRqgW+UiyeTp2PL6E
1L+VYfVuWno81uKlfLtilqEXGDOEG+AqvNWZeuJNNpx5TX8qAmIiHLDauz5x8WwFCuF2UbahYNz/
DUM365JzzHRuKQ9hxPVDMyq1cxqwtZoxO2RsjBSyVfVjGw6wwluxOOvVwxqwMgvo0W3Cl3VsX1cX
Y3IoddzARxbbmt8Lw2+btnbYEy7YGsqYDmTVCwg+AOXQzM9ukc87HooCzzvbP92ycJo6wogWMwkz
in0FoN5nj+btsQdqANNZr/iBV5N3ua6gtadeLT4y7Jx8Sib15Ko4OVJE/f+u0nC2fdkuw7JAm1pC
UBFiptq1qQS8GChMmE40ccSh8fvydF0Razu+qkbmZVPXj073xGUD++S8g7s80jnyS6vzZScd7zdV
6x/bZN+Ied213pQvbveU1aM/3LiyEPyBT4uHc96swJr4hIT6Cu/WcAmdMmAkVR5W390WTPyLUzdZ
m51cAHS6MzwpIudYwXvb25Fq2ZrYmCGow4guwom/nXQP303AJvJANOdrqROR6d8ERTOebJwESnMc
RJHYCvrXTzGT6dN2/9nGuzExSFfgDrr2ROoUAfzq/ez7ULjux3HB6XpummHnIGWZf0xsYOYyNfUg
EKRuPKYz7m+PyTIDpcsauEbcrG92AI/F6lgXzdLcbFfNMlH4xkQBuhG6nGGHTXpXPcQ6y5YDtmQg
eW9/33a0NvWHLNKRcBgOCKuAS7Q6hf38G4DG/KdhmjSujnHWjjR5IfDRu4sAprpuejX1iCypW2fo
R/42Xl1yQw8bTPAZdoLN0mqm9hDOrXlSN4FI8V6YPPdhFjsHEgApuTNh2L5vTBikbfK+gAFGOtaC
nEpWyLuY1Xt4SssmzsQKdk7IXNH7kIQKORydZslxZRj/WNe59Zqo6JLj7y2CDN0r93DeWtFXMyDN
PT/pgk6kzC/Koz9BbFVH0IVvDzJbhYxtQdv7pFpgoPQYR8kPVQPjPOf6ewa+5CkUS31bxcg00mrJ
nwpMFDvRausjY1JA6i2Z3Z6ydIQB9VcZdX1/kAUJ7rbrZJkzf9/0vWoxlcRTCL128XYq6o/rblFC
Q/vo5D7ZmZRtv9+I/LjuYNSblRhjCgkmgVN736Bt2cvIsvx8U3fou+DOZPDueYs31U/gMTRn2VT9
faBInF7VQCZYMJpoD0dAEKicwAvKz22IvL9vgLjm82M2wCv7/XXFrLveV/2gy0kIEHtwsBpXB9R6
BFO4hYH4yROs+bVdhqUrTCkijzInLtyBpTB3Yw9T7GX3dHGRrn/d59c+elUF3vM8jiKBdYW5YXI/
N6KsP9FYkusoq5GpR+SO4rUXxehsgjRi7pXZOcFpevvXW4LblCEqQTKJF4b2Yb0xy8vsaaJ5chPi
pvYWl/fve+SaHNf/ErD/vC72TJEhROtTIsuIp0jFqA6l08BBIQaAJ6H13hbaFh/G7j8nGp7x8LRI
lSrYyXOq7ieulsmRInf4ylFlBHgkQ6xQ2PmlYzeR/FPsjmBxAqBP8uh5u2v+XQlqqgdVXLO5B3Au
zdYDkz90T9i18Cfk5OwdmtcF7+9NLTUFhJJXsPTpPZbizlqdykXK7Ig8supbHBUqddvFFVftF6gp
JGQgtMkeJvcpEBzBcfIW9HzexPTLdU21VvBVDIJZCOu9kdapO7dxftA5UruaqHaOnXT4z+0y/j2N
UFM1GNF86GqhVxpO/gI56nIbIPJ3lgtbT6yFvqpA2fYDbHv7OmU9fWEMqY8aL8L3AitTEwVyZ7a1
VcFYyWU7DzSHlWw6V+MPFmaHaDeVwDZYjfW6wW4wrydwT2cKCg5kvfLezTQUvdgXXDmGjKAWpaS9
gmNMWjUegKQtUXQ8Ms336FO2KhgR7TJZsyWMamgpiToTvwu+NAsybOamFTurqqUDTK1gyHjBYRuB
ccrnT3APJMcBx8SdCxbLMyU11YLlAnyx6HK8FGLCXn1vYoibD/3Stbcz5f55Wc8IYXgah1kde4Lx
VQDaftoOD0vrmfrBJRSB5+GZNB0D0p8KL4uQm6R4BA8CD+LI7UJs7WfEuY+VvBF9xlIWTe0HViAl
/ChYsUtmj/89IZrGUc7SgXXYCZl6yvmuVkYURHHpejO1ng/lUrJDETTXyWupqSP0QRASVeHW6RR6
wWmZhokepEZiF1lIszMz2lrMCHnlQfVG6hDSlQAXowff7+vPUdNIfWW3G3Ev3XCI4G27Hj26Hhf+
smvuZEy8Oxpm094x1za2jMjX0STUwsPirTvAoSPzQdHLXHc6RqHYgyrbijCCX8bugoxgTMD+iGyx
mkSPfR/qW29p8vNVY9eU81VlRcsAr7lpjZuIW4FDuSrVnlbQ0s0mpy+nThj2A+5QykF8iadoepew
Lrlc98uNTboEyQlmMgITo1PdOSSSJ9JGw06zWBr+L+kei3iVBThokBk3FMyvT1XDzhUgkTsj9N87
XGrK9Xg8xLhnRpZEPNP7sJxP03qxJGdYkPftvSbDXQ4DBkzLeudAYFnLo7WPXq3lnAxVghtVrLIi
/jktHTs0jZufkOhSA6Xa7UyFlqsfcAX+LCbzGGNgmiDysGUYZggqYwlzuBIapkuby8eFYe+ANxBI
ervHqGd7/re2DjMjHv3lKRSSqr4dj1PluZfarSqYh4VI4d9pw3Vo/WNnGhkRD1OWvmzrgKcKWrvf
4RjUo3rwgrg9dEX4vq3m6m57dNvqY0R+7uig7PHvrUpA2FZzNJ2mpKHfKpb7V2rLqCnwkzT5//G5
JglEffUyr69E2eLUT06i+H/EiaBYlDCjLtrCvUyJYlelJ1AT70ecovZG3K+mUehlyCAd4PN3wiEy
fNluPsvMYyr/3N4hCGDQ6FlVyvsFadZfQhKQ/7a/bgleU/mnnHyBiTku09b38RYGi7mOf/TdpKHi
Lr9X6rsu2Y+6LffyuW21WQfJq9idhgB6CAf7FQ7QfXRoGG2yG+A2nXlnYNsKMCYHCaFdCDYMT+O+
mx9hRYBn3aLto+a03WC27xuzQiBHPE2GuI1o3Jbekrxs7yK/3rmUs0SlKeiD+YckdGnwmJPN3i2y
NpR3htglADJLqQiO1ao8wdJoL2osuzFqTAJJAzumOJsFbs/rH/6q9PztrDkihFz9eaySFn4EdG8h
slXOmAfCwKNCKc3e5nhudQYI+7TPvnKBlEd548P/z8ueYFWKM/gRb2ZeH56v6jETfiSVSupBTsl9
VszTSwxV/KPX9t+u+7hRKc1AwZySILnn3kyfGfODX/OIp4Dtr1uazJQmMrct2oG2NZiqJBnvNWuc
mzCaGS4RtPQeQfR6DgCiu66hTKKhWEokouIJNBXcG9N4YTw4aJnU1x3BTZViOSRdXeMx5a1eQv0F
QlLYndCy4MmxyRf11ot61e/UxLZ2m8JEHoVlnwRR/qQklrcpQeL4ykLXMQwmZTX/p5ehPsGe7I3X
sxcP0qnt/rJMDqZScVJFNXQtwZ1VHZH2nC9DUt+1jmijj9sFWCLWJB4y0HRcx3PzJxeqwfO0fFxr
5dP229TDigj+zveeuA7PSU3hYp3TpQN+kKd+BfMp3vr0/Zhdma9Aif/nQqDxQDCOGnvertPNlzbG
teyt67rwkd1uqXVB+ccGhxhzWzwKrseghxmGxi2riOr3yEV1711Yx+yUYB1kRuy7DnDtXVKIlIMU
diyQ6lGJ+Reu/PhNKZLyqY67e1VPpyQr5//2/Wpt1xCmaNEbdEjJ4GOJa71fHTR/IfmYrXmReQc1
GAQt7Liqs7xIPvCK/Wgm2HptN6plfJs0xLLJMKJJXqcF2BnnbI6K95C0y9vtr1v29aagMfYo3M+d
CmR+3PfDDyevgY9q21vwFi9N0Qw328XYKrEW/2oLkokMUBlvPa/wpEF64PrCNtRXXsSG63h8/fUi
ax1sOnhKB8Fw755Et3Ly6M5vt8S/yUAEsICF2OFg215kT79vn9b9Gi/yH3DoOAy05oeaFMFOd9tG
uKlwdEgtlk7WIhUoQfYSPrZFd8iggBhH1Zyhyzk5+fxpmZ0vU+BetyUNjZlBlKWowBGDN0tOHlsm
31SBdD5Hc1OfFre462ALfFP0wBGHiefuLBiWMfGXMBBeeDLoZ5RZwtT66Pvt0HwZmAfvvZ22tJWw
9uircdFkOmtgEonQCXx4WcAjUEyHsi3GK2uwbiFefZ9moGSrEaHZiIL4B5WJbnxWXjDW99thY5lQ
TQEgTiBtp8qS49mi8T7Au0p/0tzFxkeLZucoZZkATI6gyqIOTGi/TiGAKctjrXz+gszG4VNRNqFz
IqEff7yuMmsvvW4t3rh+JLz8SRe6LoD5z9yHiS4w4IIXSL53rWaJVpMhyHOc1xuBGymQa/yDgzuD
OgRKBY4yn2nSfgu96ux5e6JJ2wAzwobWMRIXGrg/QdnWHVsyjA9BvYsSsn3dWE4ZhN/DPEbkiYrS
e2gV+HtlzfcWa9vXzZUU/PiodIL8qXQUOakR9hqtBxOM7c62dIOp94vJGMd9S/InVmY/4hkm75TQ
m0HhZBg24/OYTZ+i/XQiyyA28YEKduL9ROAY+PtVEdvQ/ghXD/4Oip76wObyOldlagr/hrqhS5UI
eIOur5cu7nBP+1wES7CbVsHadzqvHSqWajG9DeKIAn3R9e/gudt83u4US5ebej8XmOAiTlQFPHs0
vm8jXKpV4a6tiu33r6W+iu/WwxqfiKVKfwPOa+blBwFR8R3nwc/rfr9xD1D1uAQuNZ5jPOLHbytF
e9yuepTT8/b3bTUwwrmFeob0gyyeqioMghvAwGn1PPaN09wgmWjZewO3dYMR1yqQc8/wspjGHQPw
LgbS7dB4Krhyx2gK9JTIxxw4QJGG4VQ848M10CbLpL9vt5Ll55vyPOnxLKkDmd37ePo7lKMS52o9
H1/3dWPNZoIzHiZ4c+VF7NBTlXhe/D4XoIDvbOcsc4UpxMtKnc9xCRkFRKtwL3J7/8bz+fJ2fZbG
TqS+Ltb+Mvptu6npesTaxEkIQ+4kan422sMz33Y72aqxjuFX0VbidqJoBStT2uNtp8SgOs2AJcFU
oJ7umd/AsvG6gsywdhtsO4qpTLO5rY5Z2ZFj2xXtw1IjncMXPPy0XY5tWBnBrethgZy6yu5VM8a3
OVuy/6JMFM/bX7c1lxHaoQN8yhwGJTSl3i8+OolzkG34UmExOnrYse1Rn2y1MGK7C8UUwIcJw1eJ
oj1K0gt2k2QTtBvbFbFcHv8+Nrzqd4B5ZMUB50m9ZawnZM6Ow3twW9p3FQxMvzaR8j9HnmjcU6TB
anYxxVwX9qY8T7OF1zpRRSrnOviiHDe/RF3OTtvVsrSbKc3DSz4tpGBYPPy5foT/cuYdaC/3dC6W
md01dupNNtUV+qJOiZjlW1yI8ge/iOBaABjQzsRlK2Idea86Rg20afiwJPe/LYe4IF/LGd5lkF18
224iyxB2jYj3xnLUfp+VaQRJtB9njn9YjZdH7ZT3rS+vswOkpjKPcicZg9EpUldP8IFs4tuRSH3d
gcZU5sm66RcnqqpUwoP5JDAp3nQDfZlHEu3Eh60bjEB3c5JPlIwF8HRhfaa99k/ZSNlpCSEova4j
jBiPJ5V7waDK3xcCOnHjT263PqtB+XBye6QxXxkTxg59FTVppPcm9+6S/VBNAdOqeZfO8O+AI6YQ
L8y5WzpLVqQt7jae1TxR74Qs/7rcCQfb9411HMn9IGUGuJb1wiI5ycHrchAfWPJhuw9snzcCeoDP
I4gypEhpM/fv6oLF6YSrgz1ZluW+j/xF78MOZ5h1Nz7BGa58XB/qchdGrEMhji6yyw9TAFa8K0X9
GHJewVIU+eR4l76ucmaki8XL+7ouU5Lk9H3mNpIf28J3diYSW9utf381U/kh5Vmf4xqYsL5JbsUy
dP1jA6us6cq+D/4sgAL2k5Q1+l4rMt/lSSeR7bV4ek+MsHby3/fMJDFiXOcAepWQdKZ8IuyTwHnj
sdfiheoK+UIgb35Kkut4siQxYn3gRVgFSwFfcikSAXPIOJ/OySD3+sJy3UcSI8g5DTKn6XFf4Q/y
0oB0ufJRZo+RU7SqN1ZKMW5iHj0kMR6uHmGmZi8IiBfULcFaUpH63vHa5mM3kqHemYT/vVQRU7TH
ExJRTWasIW6XPOhizZWnozzKWEw3Luwpdsr592SPFN4/B9ogkykIYdH6/zj7suVIdabbFzpEMApx
C1Vll+2y3e720L4huty9mQcBQoKn/xf93XhrW8UJbqsiJDRkSspcuRbSJewmS5YnFKHzQzB55ZoA
gmavUeVYlyMUYY1RoItJuGFTV7fpVDkktAcDXoBYfeSD8W9bxNJTsXpOnM3+GA/pG5g13epQGo0l
j7SrvG3hMe8/8Lx0RuUbwPF3zSyqMBnLKWx8H3LC35MEhfpunvHbemBreWDd7CmeIKMiTZIAR+Vg
SAPkTwPKMhcOsM5to8auH3NkjFYCmTqXTRWvMA9GETBQ+r/5yDyHc2H/CgL+LbWrH14T2yFpoYrW
L1WaTfkIKucb0Rrb/LXK0pfU7lBQVGu/2a3b3zfpSGIEHCe+0rxuEhUX4U6OydwSAwMaLg1xaFch
sW3oHMv5Fziji5BbcbXbdPSogD7EDjoPym7AI6MMXJZNtkOMYm03LAfMF35bBfQhB+0Kmo/I07Dm
Z98DGNTW3lq92NcRR0/V2WXV7DWGNwWQcolPKMzeZw3LwmZ0boO5ufUTclcOaxQAur2mAvyQagTN
u1uzGzEBfzcKGU6Ef+cVExBHwR4jvhXNfvpgLQCPnE6/lsTgthVSLgdm5SYxxAWAqreDcg6bMq5k
mBfumsbi1w9MT0X6TVUgy7yNEZ1CpnOhhoB2lV25f0TN37gPwWcG9gbJN0oLeyrkzwdxvd8bzv/6
s+RMd5BqXatb1B2v/1HjRRQynypevpVDd1fjMDXrYghRzfhPa4BSGPpMD60LPHxLm5vOydeUQDQH
oAr149ncm2Ni02Pc4taTxVAbKhBotQ14pr/lR5f3gub88xXP0Ht9Xcks7+5Bhdc/9l1X2A95Vhtz
aJDONa4v96IxWxXnF7fpmBesCU6ignUtSiC1A+K4y41rZkqF8jHwdDiG0dAjoJEj3RExJtdgOev3
2YjbnD2YwePljnSjUO4KcV93lc1QDMY4NU6Av4mnPMiy/bbWlWtCZfjumA4AbnRlYjx1EBuSh8Hx
5DZIuqfy+EFZxDJFJulRsPTdHQEktidI/eAGv/ba1Owlla4vniHy7Y9lfEKJSz5GLKe45WSjHB8h
k7dNOtJT2flIYBGnto0SYZ7YmqPSJ9WJLXeelZeHbhDKHaBpi5aPNqPHpkleMxOqTn0wPgMRsCYs
retAeQ+4Bbd4OcX+sYi7MXLt4OTWfnD9//Ew1xmEYtNJLEcHkV3/VAw+/AeKIicJ9jXqxT/zZvp1
ebtqOlFBbg1KO+MUnCXIM8k8RIYpCcHC/MYC4uytAOWRl7vR2JyKbpsmPA3m3uL31TScq5jWV/5m
z6Fi28y0tVzhef7RHOv8Laus8hWcf+w7qyrQCM5TscotqztFVGibGWdJ3gKN/mYY07euYP23Pl4I
OVrQMPsLWUCB3PL3bpzyU1wVvzOyBojXTeCyDT891V3gMrhswO7W9HHwzRyQeQl9o522IWs9FduG
UJnsTbsjJzdAiraq+wwPm7Q6bFt+5fbfzDTr5zHuz3jMgHPdRJ3Oz6zciIzyVDgbmJbtPoFSyP1E
IHUI7m3cS8gqQ4Bu6hVL573DhFmS8R6lXm0Ervo8D73AH1fyN5pLvaeYOWqDq3kmibgXHDw1uMp1
UcOB9Osz74h3EoQIN7t2FbyWOak71WPd39t1/ptOqJrIujEBNH+10kgzWSpIbQoIj4H8E/fASF33
BSSkZi6MTSBWT8WoJXiTVHUmzdM0Q0rBpKkVZaY57eOR9/fr8XXdGNQjPI0hrGbP3b3NgvgVXPtp
BlJhGazJnWmODhWlJkjP3JS71ilmtD+bNepagP+uvo9pMa34W927RMWqkZLkC2G8deqpmY0jKIMm
J761shbnVmjNwUiHMOPII1wLUIsPzgHoIt6A2ss0RprduEHRlwTcbB70JC77AN2oFR8Qz5IOxtRZ
J5vSR9oD88fBFvK9I6JfOct066ae+dbUgXKttE5mbQ27KkBlcepBbuPy9+taV9xAmUDOvu8QAMwE
xI8TEaOaPKvX3ie61hUvwKWgXTNW071opXFbQiMh8sD+t9v07SrCzi3kJJIuK95cA8jBnjLnaCyv
7m2tKxF+1pmoQwcH/lkWlYzy2fGv04q5K9+uO3NVmj2rCso4HiuA6xAUNW3vCYphwYs3EApZeLDd
1mVwqqBGejAnr72ZhTxvG5biBnoyxVlFMmzYujNQtm46D5OwXi83rrEGFW3XtF0G1Qv4mAw0qG9F
IZ+T2J9vOYGUw7Yelp326cYgXBP2Lwk5cjJ+N4OCXWVtFYd1Zq/5MU2AQEXYlS5qSss8MH6lgNod
cgD6M2nddgU4gSwcaRGCir8Nv7w1zXbjkigWbrseIvt+a5+A/Z7oPvYaktymNgOvyuVJ01yHVZne
bLaywOps8/T3Vp8J8sPt5w7lxcnveZzWOMF0i68Yu0CqCvmDHM65bKfvCY/FD/Dje0PYVUiRrBwB
mk5U4J1NDFy6rcE8gaenCO3lCZQVjnksY2t8vDxby1b6Ioynou2avu6DhDrmyTXEMx8R0ijlxopi
T4XYmV0+ABlOhxPtUcAAzklEg0LfNoKVYIZm96oouzETY5w4onhLOmqH0imbkOfZ77jpz1OaOGFi
GBU4ib1bg+RrvI26NVl+/2STLDCKwcuwvZpFm+vvmrhd7e4tp7eutq2JYvZN7NXJZHHzBGX29IkR
2wD3db0GOtENQDnEUfnEcofHwwl+yv2dUS94ZCkB2bhM2/LHthEoRk6G1O/qASNgfs0Bqwd5N2nY
blvjyileiUk2HPDHUxZU9jvphT/e1qC4nlamX+NAVMhd5hdBAKY/crT9jIVTgOioaTDjtg5mfmUs
MgubxvEf7F2PogkytCbSKGN5hzK75ptPeb+W7Fp2yxeWrTLg0cqtWkeY5BgzT4CQF5DdegCvxraP
X55Cn8zATMp69IIarY+xcZqYY5wQlve+b2v93+f25TY0+1ylubMnw3N8MApCKGjhjXetcs9jK4nK
Rdrnche6e43Ka4f6wXySsczOwoA87cIeLIyi/WEvMaqaoXLOMYIubBlCh2NsebcgAV7jb9Ps0r88
oJ8WgI4cnHeO4R2rYdGukM9/A4l4Sv0jvWqNpkq3hxQ7TvqScd9PybF3k+SdTHPzEaR2+nR5+nSt
K4bMarOq03m2/+fnkMaDNiBuHSuLozkc/q7ZpwmCkmFpcDG5x4VWoTDmf0yr+jCpMA8LzftAm7vc
Gti1g382Dec/oLo2sJA8Nr1jTPLmGtll+x5YlmpFIUeznVVQHZVNZeazmZ3BHAtkf93EYEvJQb//
Yx6rVai/ZklUbF022xmqK9LsTDLSPyMRZX+UwCGunNe6MfzbrP8fBOVAYwC1yWNDY7FDRNEM3dIl
UdDH25B7ngqso4FoIUBreUfcZ+qbphlAy8iRwdt5oDtcCfcsj6L/eFaPqowCTcrnPuCA8Ezt4EUe
tyJjrJ4Cr0FC110oGtIx6kGnsMXVojtl1hIJiG5VJeZHXCBHaYhfno8Q2YY9i7aXlfpkJE1Vl6Ro
WueDIN6Ddytol6bB3vjhyyb71LhJXWpnwBt+mA4wrGT5ajIXm+LR+HTn361njFmGDXjjR4qXathT
5PtoSbZci9G44vjqXE7TOOHTZ1Mk/q5J5yDYVxQx1S2hCHSg+D5OiOHb9Wx+0MlyjnOex9cF6D5X
DO1LM0bryuvE9UwngVpe9Q9NUaLplqC026icDVjL4nA/LWuVB6BXdTvzo+6b4VdJrBaRQkJX/NzX
YS80v1jdp+blmLrIwMTFPwEeDktShuRs3PUSsY7SqLJwbOOTJ7sTZwkLZeq9s3ETaTC6Vi41ZKpd
U0yUnJMeBe9Vnjl/A2zbbE1NPLgg50uScXTPRpO7kcnqMYrLTeKV+HTFkO1snunUtO4ZlVpjOKOi
NDS77H2Tl1AzC7aXQYara5J/poIg9l9N0KtZBDpWLtya3aoWykMkYJriuQv+GENVh6P0rLBMs49t
365YspNCHaWYCDmnJkIMsTU0UcXkpksGpl0x4zmfaTD7s33uZ8B5aur/IYA9RJNT/bR5lV/PHW7I
M6IpqYCUybYRKcbdQtKnH4ktP1rXK7KwSmZ27DrWnC83rznd1ARD6wsHzM8G+TO6xgk5K1SIdMda
iFMOJpNyaG9AEbjiZRe7+uIgVTMNkPPiXg7S84+mSN+7oY7KetibILMLAPmZ2Fpp75fXDsDkFLP2
OyeZhaiGj4AVwU1nFPIK+DgkTYwR1diXZ03Xh3JIG56ZdZUv5L6a67DjdphU7/a07bBQsw2Ep1nS
csh3Wi2QkSDJa4xtR7SaY4CSvQDMSqLl4sHqDkP+cnk6NCatFr7bJbgWE4p2Oy8WwDUNv0RJvJWP
Xub0q22jmPQElRkO7gu5N8j1JPZyzMKue2nENo+h8t3wKuukbTG550l7lHN7Tpi/Qhz/N6z21acr
tltRaxoz15R7xLzvAD4Oh12/73ZT1ITpju7a/T3ZpbsfH25oRaD52sl9EnWhCF+aFeehmTs1jdBN
0xzYiKDswQuQWG3I/ZeU/Mj42oVSYweqWk+X0tkOYkxe1zQPJa9vDDAh2XX6enlf6T5fMWXUlrMx
nzsJ2HadhWWcHnEO3ddOvZvrapPYqUfVSv20r5BVM7FI0qzLMG/sNuxA2XB5BBrLULMGTLIgo2TG
wiZWOPjDgdji6nLTurlfuvx0czIMxHIJMAbwQS3fQaaw/NYIjvQgGZwVwKJu/p1/d5F2cTGkA6Ym
9z5ATt+0Jy+AvEK9sjt1k6NYdhAUiZ+1PcxDThVSQ/KPPSVroji66VHO6ppz2oO8Cr5OEqigjKGD
PjwW7C/Pvu7bFdO2ge0AeTGaN9iPZnx17efL7VrL4L/wGWoWwM25mU0+TEq81D/MvXVr52H56kJk
a1ee6ig5X+5H8/1qJsAY68ntPZxgft5GI68Pwbg2NZqZV/MAY1c0ZK4xAlk9d2YZps25oy/bPnvZ
qZ82vduQNvO9Ue7dlo3/0H5w68jLa8FWDhvdty+/f2rf4XZhStHI/RxzqIL+4xVFGOdrNJK6SV9+
/9S6B3DgUHrYNLV/THgTFubT5WnRPaNUTZyuq4a5pWg5x2367J0eZTRcfS8OzY5v0hX1qK1Ya29C
BM6XmJqagiw9aHZNsNFWVS2cOZmYyacaxiQPTBwz0YYTS1eWVDfpiqUSL+gDoObQeH6YjHey8eKg
BvRBsw9J9wTeK0X2fHoK1jC7X4eZkfFbruqfdkkfj0HbpLAfxx+ijFdPhSV/jL13xJp8WAU/zNz5
bvVz1BtueHn/aBy9Wllfu04CjS2Mxc1fR4tFCShvMxJWa7VSmjVQS+pnvCOdBIrIez/dD9VttyYk
vlwEvnCWatS/GQG3BBmR3JMp+4Ny/Scx1fvSmO7dIj5yaq8gYXSfr9jt1BLg7yRWxB7uMnlTZtvO
VzWqPwWsaTy/knvT9fd260dA6XchaBm+0wx8R5fXVvfxit0GwMBNUDuGa5iC58RgoBxAidKKcWk3
q3rMoqwZcRQ4HtLH4QDlKjBChRYSsY7bHg2X3gx+CRFvH1WQa6VjukVXDNpwapAKjxgQKM92FbGg
QXfIUhrG5EGsEX1ozgE1um+NaTuMEgYhBXLkVn/0AF5JsmrlZaBZEzW8H1CrzSsEd/dQgkahYHMr
zU1SQh5VY/pMTA4oFfHldLhzxTfSHdt45fDVeAlVuYZ0vRWXPZp2MrD3D100el00ZMUuteuVLnQT
o5y/6UgNSAtjO9EaZ+8/ovixyQjU0nizRlX/KHAIJH5xYE783S+LbbdYtTBe0k5YngPn4JdxJI0x
csQa+kA3G4rpTq4glPvYJm35bnVP0luJuuraVYw2qUHVMCzbzwTtJvPkzig2ZgFMxTh5BSa1KsYC
Wjy7CsYCLEtr5U1fbz9frXuX7tSLWWCi6yY9uJBsbfpfrplGU7+We/na6n1VgIa5WWU7QY4enD+t
916UYOXYFNTxVcWZbsxrq2HLlBtx1PdsJ5M1wi7N5c9XK95rAd4dlCIjhMGnHWolZ6s+tDWJaujZ
m6fSKG962u5mdgsi8d0We/JV9RmZQEQD2FC594wyNBwnHIc1RNfXm9MPlt8/XX9iy5HNSGGqfXnM
um+dv9/2ycpjVrhzyumMdgPDCX2oQSNmt61lxUzLxuNytuEX2/66lHfOtmsHBJ3/PRPe3PoVNAGX
6M29zXcZedr2vYqNFnyCbknmiz0zr7MRm/1wuV3N29VXa9MF9pedJ2h4uoGE+FV2+mN986Ib4zHZ
rd1mNE5ArU+3OZQxXIqbJJHvsu72hcNCVEFL31sJq2i2n1qY7uRpa7sOCHgsxw7rKYj8dI384O9T
6b/XVV+tSC+DJO7LGfWeU0SuwIG7yw/NKT2Aef/H9HDnXDlRlIbfAVII3afb5PXyqugGpBypXsdH
3/cxY2V/9MWdpNs8mlqPzsE5yoICHs1j9hGu4CamG10AVUx1CSWX0NkUe6f0d4sCgk/WXle6/aPY
agdT7VFDKvaU9Sda+a91Hu/NTEbIqa05ZM0xohaVo0rfczko6fYgXYogAHYKWtSJtGtBXd2CKuYr
uiKtSYFjdfKchQatL/YiaTYhz1GLreR7CbglO8fBBDXBfWKg1GQTygsNK8/aSoAQVdgzFjWoQ+pf
V3DBl3f41w8CbOZ/+0k+Z5S3YEXYy6G76WcAZazyWeIliCjdhzdDFuRyP3+fq1/Yr1o7vqjAFmWJ
uSHf2kNxk7z792N4ZTw7N80hv6FPze219+NyX5pFVmVixsJ32q5GV6yCdPKDvebeNHtTrRGv06Cm
RpcgvAi6+tyLozx9G0x75QTQta4YbgYMXg4+BYTPvKes+GDZk7mmtaVrWjHcmaAuxirRNASRQsZ+
uU4a8WzjdysnrVF3QVsH8GWGW+9H0V3lE49ouu2556vF3oPlFBXrcC62nN77TrV3xjU+A80+USu8
K1HJNo/ha2xZhUAEhF2+yme9WOYX210t8PZymXkAVYt99yai+L24Hq6NyN8H0Xz/WN1Vd170zT/+
rs6Xd/zfwNlX3SlmLEc7r83ltWOexJ/40RYheTTB1HKoQ3H+J76vT+3JOOYnfxf/WmNt0RwHKtqK
J0aFSzl8aQDfAS4GMwAjePtAxuURwKs1ZQrdTC6b+tOdtgWN4CBRI7Qv6XPC7ioKXi32LbaeM3Hl
sbUons4/qYXgRtCYfj85Yp9kIvK8+ciD+MqeeUg53wXUfmhh8CwYIYMh72oa39oxjea6iera3pNi
fpCTsb+8mrqJVTwBat5Rqx/jU2z+nCe7Pn1MzEeWPVxuXbfrFWcQyyrH1YCJfWVWEGoVBzyVV57z
ug9XXMGQlxnnicAFISuDHTOcHWhNv4n2RoIlcOUg0fgyFbDFe38wuhjOPTHIHUlTFjZxdWvmyaZ4
pa9itryk88ElCl9JKcDskN3ZFK/0VbCW19t4wlawljHd2dl1k/zK6Z6zq8uLqpkVFY/loL6qIeUg
9rEbQ5yhfRCNfZB1udK8xgZVQFaTNT2N2XKALLyhyF7ceRPoXvpbYwqJWLkUL77qCx+mArPG2a6s
OV9mPh8e7Xb4MTP3qmucE68AEmbWbttULXbx2Z+UfYaiKnSTTreVf5fNhyxfMS3dKiiGW0xJz2Uh
4fQh1BhWSIAd/Alc3JQU5cppq7FeT7FeXAIncwTR8V7IdxR2SLlxVhTTbfO6dPrlbiPdpyl4EeyE
Oo5tE67cuZ3SHSDGg7Op7+8MByVZj+XGyJCKwOKN1xeoVJD7Se4C467fll33VbhVJvOsdJdZth03
JPGHTzZFD30VYFVCS5wZMxr2MqgMdAOeIBtvM+7ilD/t6ypOazFKNO1O+9J5MMtN8XZfhVSJpM2t
ycMtqU2qg0WtmxmEFpd3hsbiVUwVvGzsGkGKII39LZ+PqHYz6E9fPFt8LQqssUgVXTU0viwNgctD
bTZvbjbf9038Dy/kxuVUrNH14sUaMQAbBdIpiSPRrcHkdHOjGGRVFDEg5y0eZqDBjA2UzQ/MBjMN
vxc520GXZy0NpTm0XcU8we2ZV3VQoKPcPmTldEXIs5XN4H4IL6+yxmWpQKrG9ZMiI9iYJO1fACOs
a/njcsua1VUhVDHqVHzIByDe1Pi/B/BDR2aGMhIJsprnyz1oJkctxyaj4caohRJI2RBzb1QlvzYA
zN8R0DPsU1mtqe3o5kgxXnvK+5oVuDhbdhQUN8GaEp7m4FYxVFBnr1O3wOLa1VWJIE2WgPxLXDU2
Cx2ZPI75+fI8aXars4zrk/MZihakUinmyUdVv2fEp8RvI+AlH5u0uM6qcaUb3TQpB6wLVoKOgV1u
77DgHcjzCjoCdBN3LxjZFGNumA1KNg/GPFppBC4FyG2v+DndPlVsGWVvMvElGfetEzq5tQvGnx1I
7C5PvW5OFPttQegd2xKf3aQSrJZFiGDOppZVONXIPSFsd/Fu9W3Przu5coX/st4MxA7LZv20WZrK
bseyzZZ2+7Cc71KE4nKAjDlnu9L+XlrfSrnGj6gxYBVQZXWDIyjkGPeeLyJkvMKq+BF4t+4a/OYv
XOKLW6taWV2iij1Ih2X6X859RB+fpscr/3Rn7qbwuwE0+Moqa7aQKmIi3dqUDlZ47/c3dv8i7DQk
m6TssR6K8bYlmEKdDG0X5jGRN+nay12zM1VglSVBuFvOaLfvPgIzD8cuXpkNXcuKqQY9WUpWK7xh
wUKNMz4cvOZwedN/jcrwPTXdzYD1BTHYUthngnfHsu0pXAD3i6LPVHci5KiHFMXwBvIEcVeM5cvl
fr9cYHSruLaEo/Ie+rjkSMr25a9ePbGql24kayU7ug6UOYOMtbRKSVBSGKPc1ib1S2xWeeSYYF26
PIQvVwVDUNwcaKmbUph9egahUH6GjslUhi0wOlteV2hecXR27I5guJ89cHz09O8ATJbXUd6na6If
Xw8Aeiv/dkxuyRpo6TmYoqqXQUiqoh5CCT+4MkFfnpK+q+bIB5+ZtLJ4cSa9bZs7w8V1PRztJHjD
Lbi/orLw/chopufL6/H1irtq3ryghSBOajf3KJ/noQkRcdMxy721CEVt60G5tkxDToK4mJt7l/I3
JsQcBZWckENY5WDQLckytk9nhTlxM2VTBU5tG3xkoG1KjgNdpQrSzdDS66fWAydvCguUV29jvFCU
pnEb5qVFvoExs3q9PEW6ASh2XUG5ScxxUpwr20ufhrb98LvYWwmZ6BpXbJqaeWk3nmjuTbuFI6Rg
XDDi2dlt+3TFnm0PNL6ZZOlb0TXmtY+qfRYRqzTXSFt0X68YNIRYERPzkUShRLJryjMf94Aqbp4u
f/6XRz/e8Io1N4M9mhzMbK9NLZ/NArwzjNS3hgFtj9bo7f3lXjSDUJPqRmbnU+MQ+upPbnZXlIMR
ci8Nnre1vniSTxt0KmtzHscgeE1spNUNUdiPwq6S47bWFfOlJE0AMneD14V9fwKRWETIuCZ+qrEt
ldSdFk5QyiaJXwGZGCIgmx7LzgN9tz+sCbDrFnhZkk+Tk7HJtN1x9F+zwv8hMmcGjQ02v1uhB1mn
ZOX2rlthxYKJ6GzHjmt2qjo7dW6yoS2bPW3BzrRyLOg6UKyYlzFBbY4ZvFaMezuvGawzq9i0lqfR
Na+Y8dgGoLcv2+C1SbzyOujd4UOkxlqdy5eXeViZYsTVOFST01fVTVa3485N5DfhnApcMygXz42R
m7uUdydjXivY1mwrNcfOA7Pykyrz39ye9jdNDwglBSPqSxcEawELXRfK+2TyvcFMzcZ/s2rqXrdz
UB4sxO6jokUl1WXL+xrugzigYtgE+t2pGGh5YzOyy7j3h+btI6ePNhjTxSiezdyDonP92NT02vYA
VZirn5e71o1OMfpRcIbUVp2evREXgV0aL/rKOaiVM28wjN3lTjR7Tk3Bm43Zcws1Vm9JReyPBhG4
B8cH6d+2e4eaiWcxyzpSOECgFN1HaifpDtTBZ38u043fr9g8JP6Ik885fY3zhL/y1kQiAnQ12yZH
tfehblCOQIv3nFLnaEneVuHYpPHa5tJNvmLw2cxN4k+8fJ8qSJAkfBx2JWTZVraurnXF4C3ugfSu
nsr3eizdvW2lfViIbo3x+2tApu+qSXmA0anPjaB4N/uyDBFni7pRXDs5S0Nnls/gD7mKO/8wpuQO
/JfHga3BpzUPP1dN2Q+cVpxLVr5DTOu97/traroPaVff4DUzhGMiDsIRu86sPhL8eHkr6PyAypBC
ejRuGWXxXrnj9eTgnu79VVay43AmngmGFPkrHYseJX4pigPgHcqYL5WQa28Sjf9Ws/g5iaXLWrt4
50N3Qu10xEsC/bakfAGiN/SWGv1lnqd6rQxNc2qrRCrcki0vHeaeEtd4acrmkaSDvY/t4XvnIlB/
eV41m1TN5ptJm2SopqhvGCMmMjhQqBCe0WwzAZVQxbBix8VjunjPgqYLk86gjymoLX9d/vavQ0ow
AcU/FAw5Prtoi/epBdf9sh3qVh6Q3Tn8tYk6d6KuhT3kPRFROY/X/lDdSdf/SdJ6JxocUh7qtS5/
jOa0UNlXLD+wW8OsQPSBDVhEbS3gpnprsH6JpvGvt3WiuJSeTrVNBXNO/bCEJrKER9kM9ka/arbd
4dSsfgwxIddtAvtE2/SdscG7Lytw7W36fDW131ixjRisCM5YD5HeTDTxD6mRuvY+RU3kpjgv0nDK
jcEsvZH5c+webat8MjtwsEO1fi1MqrEXNcFvBq4Fcgw0jlPORb56+lXEeMlsm59lb326p4PTzZZG
QtE4xRu+z40X1Gb0+xq83Bt7WIb1qQeRo068zdGD7bRxGBv+o7mcel0F1ZPLY/gykYLZVy4ErCh4
aVXEPTKjOxL3xgZbauO7+wY0vSUxH8bWXUmXL+v5n4AyelKsnzfE5S0SrkcT/rGv8K5H6VAESenn
mNh/OLVW7lAaP6wSsnAnh/SZX9m/iENKH5rxVRtaeeJGbjq4z3E5rYWBdR0p1p12zBl4Jot32fHq
wOeyCEfa8JDZuDrME/19eYU0nkrFAgw9ZK7mdkI3XjJdk6w8CCLbUzzFazcfzUBUVIA5VmAhILZ5
LlNwRoVdyUXY19SMSAfFcpQbrV2CdENRTF04cmIJhG7fixFK4szh/rWdoZra75NgZT9rDF5FCwQo
QGBegWO/bcbkxSw649YT40ZfpWIGsqYQqDcazDNCwsORYPPeLEaybaEVYwdPWmPGbl2+B1VWPslu
yo6k88poew+KsScZWFn7zsjfK+n7ILbqThPUSI5tsEpcqzFyVzHyMWCpyMGKf2ayOMjJnf+S4wXM
BwcSFPbAQ7pymdCts/IWsL2h4IPFg3OWjdYVY4ZZRzVj8xotjsYvqugBKMBlceE4wXlIDPuQWwlD
ft+gN9TpJETbpng3FeMcYTNswkn7SPn+29cXhcuo9KX7iwaEvKI+dzrSGMcJLct6xTg09vcfXIGc
AiuFSZwNSeorCWrSfefU9R6jSFa60KyLCiyo0qlnfLbo62gkIBSCcKwJLrJ5tY5C1/7iwz6diFMp
BmMAb/8Zi21d9aT2nwhgNVtwL1gD5USfTDY2llG4dxQppR+UmU2FSrZV6Qvd/CsWbhQicYxszt/N
2XswXUgYp2I0jrbXuT8u+xDd9CgWbvdCZNAJsM58Hs7zSEU04GA/XG5cY9wqkMA1IYLm09y9s4OF
YtuOzH5RrirAsz32yXtgsjXr0w1DsW5BpxiddfHPEiWj9aFyIYK2mx3qroxEtxDK0d0AzREPXWKc
+wCKprGPiy1zrCoJxzRdO4k0fagog2CEGn3OhHFuy65+yFGYHlqO0UM5w1sL6GmmSQUckMmtaSb6
+EzHsXyi0qO/jRTKE5eXW3MtUCEGIqt9y5hn48zGnh/SFhxzAx5mwsANdIB80orH0HWz/P7JovOR
lFmf98Y5Rd4kgrCbB5Wvot5l/f/8a7ESktBNlmLbDVjlhrK35E+e950Z8TiP+2+GdPI1Lnrdgi8d
fxqIGDsO9ajCOHvFiIykzE8yNcDsBdT7ytVWNwTFuhkk6FDUJNyjmOb+V0tNertZDM1VyVxyawbt
xEzjc9a3xsGzRP/CJVTp+tY2N66BYte05nYAcKGbhwSscFcmr8SfFJO2LW2o8rbzCbJak0yTDxS8
ZG+WkZOrAcz8vy/bg2Z9VXIXIYvZQlbSy0OXBZYTMaNAdGka2BGwjXR/uRPNEqtEL2R0e8hhoOwl
nHBbQ0zQEG1+MiCCO689KjVXG5XYBQRbdtN0hY8u2tl+HRl4VZveu0sWCloh6uR3U+fBjZfVK5F5
TShOZXqZUPg4kdaffiKWRO7a1sptCBLO/I5z3mV3VY1Q0CGZg3pow2GKO7Iri3xYK1nSLdvy+yez
zJjsWzrz6ScbsK3rPn40kpLepiO4XbetmWL4fUaTlJUO1iypwRr7l2EcMayVTa1bLsXo+QDRQJEN
sBnul+68KyykAQtHlteiRC2NF2djJOOx9g7gvR7XanV0a2b/e9amJqi5OWTzzyQXB4POV173swR9
S4B7fQz2dMf7wex220nzN2b+aYlYZnq9aMfkI6F5cDADb2+KYDxVdfN/nH3Jlp040+0TsRYI1DDl
NJkn01lO9z6esOx0FY0AAUJ0T/9v/N1Blio53MWUgYSakEIRO/Z+V9Rjcby9TGsbwbr0wzHOGknn
+FfvgQ08RL5zOo4dlx+noSr5xl5Y6cQmiQmN1Kxk43StspaCDBzhzGoJPRHS7UyD2EQxkzvLag48
B6FLp28iAvmTr8zFkG5P08oJ5FqPdNYz4UkZxr+aGJDg85xiCJ2f0l1crDywGWPKOUlyjyR+HpFq
IKeBArpjAAuP+ql8uT2EtUWwTD4pHbdtc+X8ylknvozL6ybgiJkkabDvIvsPmE7GmrGgQ6o8g8RG
2R1i03X60PvU8bdUTlZM0EbOyVG6uawpeVcy8ayI/Bx3SKNnCc6tYMncqBb80RlvLnM5brFrrs2c
ZfYasdhuUiL8JXLHuU4e/6yLWH1uGohO3V6bFXfvP2C6PGHDVLfiYsbqKDU9NT1Etf10OC8K27f7
WBuFZelClLnnd278jSP+fkxApnRo3S44VU3Gd1mJb0PqVKN4p/yYXKQLwVBcp9WR82QLsv32JPk2
oA6YMA8FQLR4mTLeP/eG+8d8CH6UCWp3ohCQkI3FeHuifBtJ56tOGQjbiF9tNahzHaBOOEh4ckzB
CHt7Kd4+TXybh8bNu5FOk0/eQehRHifim1NHNt8Oa61bhi5k4yCeaBgwYtKVh8HF1SjEVsJqbXaW
Xl9fSx3XLJxJ/GuxA1nhuZ6U9F2XIa13e3LWOrCvdrx43HQIySVJCPA90N8iDYKt4Sw/3u5gbX4s
cyblqIscfGK/sgHp0GOsaF5fcohX5BsjWOvAcujN5Of/C8PJCiKTP8UIlrHHBD7xVgHoWgeWKSu3
l75E9uPajv5wN8uC3Du5er49PW8HNHwbScegE1Kxqifvsko/yR5JlUEh1cji7rTo6rSa+4fbPa0M
w0bTEbjbYaqc7DvJcpOeVTJzHYWxGYINL3GtA+vWlnk2ae3p+ipHrn6gMmnujgth4FaOYGWr2jQ1
ZRZ7KMV3IM/MZXaK/SqG1gYHsehm+HttMZaeX1mbnFTmhkh2XVDXkBwRvSeRgqz7WQ7Ibw/KgXw5
cXfO1jKLr/sSxCQVCZMXxMuc8Bxoh6bvZqeBUvrt9V4BXfg2XU2GulAPr0UB7anhTNz6AdVW77Os
flculKOmuZRB96lvy6iNxf3tPt9+KPjCMvZmwJO+C3XyMqUAJnagtY6qIftLV7P+CPq16jTn2X1f
OeE+R9S3OW0CXFO9zkpxCWaPRaSGuksty33wPt8G4DVOYDJvbsh1yQunMcR0sqDYWp8Vc7HRdk3j
Zj7vGWIdhSg/wZuuwO3kJx9ur8SKsdi0NlOVlWAPScM8kt78E1CX+BgY8TQnm1C+tf+3zJ1N2h+z
zPGuDWlycJ707MGZ22DjVF/7fyskp2aAKfMg8FE1AzVr1KRwqCoiyjun4e99M2QZ+zSiPJPCQK4E
ENdAyyKiMytAbONN5309WCaOMHXGENhFiDfjH11nKu6W7e+AuPnudgdrS2Bd3gH0Sr1WaZNHceu2
fydjkQXhISxA1b1VvL7iBnLbooPQ9QwbyFV1bX+AGxtHU+CKL347/8wbv96F8/C5dYknXsBknE3Z
S1C64EWfAsgQoHgWTGfQFr89WWs7yrrGQzdQHeQxyLXw5/SunGR74q0Sp7IetnDZK+thA+xKxcHS
JnX6AjB58wlaOwqVWRABv+wagY2iG4wcShf1ZJdlx2rX/SegYXoI6aYQ18pi24i5YQx0iTki19b4
P6CcmRwCCkg/SM/UsWg3S1vWulm+v7r6srHK/MYPsu9NXF3LasjvTUu+iWAq7qkptsiT1hbDsm/p
MyV0E4IV3BVUix+lpKX8Fqeb5Qkrl50NhJtExYemaoFbcfnnBpy3F4GCxYPMcQg6PYSYQdp5cLJs
SxNnbUCWtQMmPbUh1LdfQlk3R+oH7bHIIfJ3e3OtLYpl6ENQTIyXZXAJ8EI6ZnUs/okzp4q8ENru
qdF0w9JXfCwb9TbTbEiRvFPXWo73vGh+JVkP90eO5z5m7ACt1n15YN+ms2lc1oOzk6iraUegvD0N
SMncbinYrozDhr2lIWE59Buyl6auIYDkSgoaB5+mB97k4V9exp2T7pL4dHt1Vg4vGwcnSwdUYKrA
+SglvSeJMKdklvpc+5D73NeFdZ/L3uiZ4F1/BZhvzM+6pMUdz8ecPU6E8C2vZ20glu0PqZfHcsj5
haCuFC52YR5jd8neZsXWQb9iJzbZTUMdSr2m9K+TFBx1Kyy7UNllx9vTtNb68v3V4SXguxI/i4Mr
BerD/PRd0tMH6oAPeSs8tTZFlp27vkirlMdIjiQGFAORW4PDYAny6ft0LraUC1fQ4L4NhpPCUNNK
WaFe3vsW9KI753McfupiTx54AmTX4PmPfoEXqecr80mxajrHqfy9bxqtCx+PdNRJDF15nUCbfMxF
80BDMm1Yy9oaWVd9KYcJdemcXcqk/tq0ZDj04abo8Mry2GC4xhmbnNY5uwDkBXmYvoxPC3qwQEXo
rsiub4PhTIpkUe1n7NqgQuKAfLH/EJb1TifF5snRrRqDIquqa+x27aN0TPNpdwmDb4PfirJvqgq5
tiuAqRMgiP08gBmjTLbI5FaW1oa/CSGqic5u/hJ7FQLCrCn6KtI8mzZezWura5n30GR+ieAXvwZF
fI+IvTxQv714rso3OlgbgGXdY50poOXT8iqMh2Sj4zssjYZGBPveBDb8DfTX4zSAevFKhO+XZwIE
dX7HHTeYv+2yXFuZjPoVnn2hzFHp1oz3qce7T3B5u429v3Kt2qA3w0HO00P9/MV3BjeOMu4j6yi4
6iPdw9YODm/rv3rC9m0oMDRYB5EPVtn/MSlM0/u5usxbxXtvbiS0a51BeCT1mctBGBJPH7jqokZd
uBYbd/Wbm4hyGweAaurcCasCTH087VHINn3yu03mpZU/t/P/fBz8QoFXBS+jZ+ncy/RjUX3csXfw
35aPATiV6zcNmq6Dd4p+RLnNvnYtr8LJRVzFswADrs6OlYlP0P473m76zRQYfnmZpVf3fWsM9LPr
P/zAuTl3nhMcRo8VaUSHuDoXCcgGfLDaP6OoxD9WkN/e89hDv9ZB5OUOlUGMJY798hPSYRraxSw4
kjHYABq+aWnowDqInLEQo0gVOtCtf5iUvsYZNUcvSOcHQCA0klYN3RjM2n61HhexkHjWzyH6En/p
7r3YJ9rK7ay9qxu/JAb8d9BEvnPy+s7ffD6uWYFlv9LXTuuA4OzkBf8wfkK8NDLF99t7amU67Ay9
QZEoqLuwXYug+qcZx/F36Xrzr9uNv/3jLLR+nIaebAcFSUpBH4X+QacfQny+3fTb/83sZIUqNEqE
Gw/c/N196Xx0p9+32135ZTs1UaOWpGzBCXMy+aUzf+eg8u034qBrv2ydOEgQjDErQLGXz2flnOP6
tOeXuY2AgKxFgIpymOfovivJNx1+MW6xx0Wg3IY/ZG7fxBMBs1ibZv9wE6IcKZQbOJe354Pb0IfU
5JXSOXg0x7iI3PS58DbiByvHia15D77IlIiF5TIpwDdRHoLshZaPqvpeJWpjzt8MUWBeljG9OooL
XchsHPDvymmOwfDgTVc8JA0pNm7Vt7cht9EOc8tRl0zQfpyLs58PERCUx2bSG82vTb11CCoJ35IO
oNsGLcShrMc7AbasfbvRcmIY+IdKgUf6aRS/ZfqbMChAb5VnrS2sdZ5MUsOhHHFPdM4TSIKgf14f
s+k5xMNQlvOuC5zZWIbRSVMTFqQ/uZqfVI0lbYd5nz0xG8pQQ2kibgqMIKhl8Ew6Pdx1HWJ3G+v6
9rZhoXXEAOxJsJI4FWvUmjBf3/WpOEIEYWPXvz3/zIYvFCnjhnhgfm7UYx9/nr3ioEGYIR6mTdmc
tS6Wkb0yrBoVfiE1y7lef5DF3QglhDCYo6lzDn61ke9cmyXLeAPGSaUoznie/AWo56FM71i+5aSt
NW75Ml4/53JCZc/JiPQJVXB3sliSuLvAgZSFluXmAyNAxGJ3hnlzHkn/4HPkgyEAklTpLg+J2aI6
aVUnvPexypn7IMMk8rItIeG3T01mp82DFpsnHTHxM/8Z5u+q6Vda/d2Pd3tOHmZT0YRkdsGagzNz
HsZjDZYqFzE3UHxtbP63z0wmrF3jjLSYcgaM6RQ77Nn3OwT0Cm982ffz1rYJ0nYYIZren3rU54Pv
Pg3fxerbvratPdP6daq8Go5HUA1nYYpjb8RRdGzj0FmbGOvED50x60DRD/cUMp/irzrZuMZXLMlO
eU+C1W5QoV1epF+8AumxvnqngnzjFFj5bTvpTYpUxWzZjB5L3vGmPwJ78PP2hK81Lf59iE01SNSH
cEbTcJgIjaNkrDZup5VJsRllah12fltnWMtkPIJ85RebZ8CQgz1YQYpn3L//XJmQ9wkDwysJrqj+
L4O/Tb5VAvTnvfifmmc0vozp1dkelInrzl3s/J5K0DWgiulrXgsSFdx/NBO+SKCMMq2uFRfIJQ4z
e/A8sFSw0n1fNep5HPdFvvAnli3zjPAmHCEvUNctYGyI6DhbEl9rC2QZ8lLQBiovrH3O9ZmwBuII
6gzg4r5Dzk6CjzOrKgA/QLNO8i98KkQUIkKotLeLIwBTY1lzjHM16APcX9z9jVqUQ99tRYrWZsby
3hrilCFdXoM9ikbm+JgkVUTz59smt3K12PnucE44qwisOfTDB3dAvihkd1navyuGeCMeuGLVds67
8WTqNEOH1+wQwO0k32gnPtz++7WmF2/olWXA158yBSFVsDZ6xzpkRwra5ttNr8y6zfwS+GIYIXjS
nyb/YYTCrN+8M+Ov222v/bZl0FPA2eSY5X0v+idNy59zGG88I9aaXr6/mhHIbsYg0cRlPrFzX3+S
/T/7ftkyzzkkKHLr0a4X3oGicxp20aJSZtO5UOghOcJHw257brP3Rm14Y2sb27LHYATQUEw48DmK
HKIWoOTjqNkP0XrFfZCT4vPteVnbJpZxjrzqY5S/42lFvsbykcwj6rr2+R92ftqjFQ3dDobT9tCK
KelpCL2neDMUtPLrdkI6Y4OEtqQpX4I+byMZlC+ZhPYpRPd2/r9lnaFJCuMvj/2weWJ1Fc0hZK43
zHNxCd64E21KFt5o6UiGm8j3xrNnwCQtCHhAuDZRXPbn3mTXPhdbAOWVzWTno2nPtSIjIsgehDNV
NNK8GaNmUGCEpsV4BgR3rzdOLQOWg+v5A4AOp5TqiJLwDoyEhy4sTrf368r5YDO1TK1PfYgKwyz8
4izGEqToQLfta9vyl6fGSXWxrPcsnir9jcgvt9td26iWKTdJjkzw8rASxnmYRog9iD459Gn1e1/7
tg2Xs9Zkgp31IovUXH1loj1wtU/VhNnZZgU4bacYpmWo1AlvlUi73vn2n6+spp1mbtnsgF8LTUvD
o5SDXFVvKWysNW0Zb4c3Mu01PFpPTFHTDkcdbPETrjW9WNmrO0oOokhKH76YglzBaegngvxLSjZ8
ghVbtdPL4FEcAtODD3ZIhncDk3cihWpH7x17N9nKAIdvnz62NIvT9aC8nLAjK/Hkk+Ss/Zc2fWj5
Vw+isfXw6G5dAW8jwCmzJVqGTACQK8fk7zRFTUEYInKUoEBoqNMqqgif73PpeFENGoU+JsUdEh75
cd/esqy5jcuAQCYSQav2zKqPxc4wiZ18jhkYYjmowE4Byw+BV9+PFdn45ZWDws48T6iDUUGMjeW3
90P4rh1eUNge7ZoOm1gFAf2CJSHENQRHqVaf1Q1g2frT7cbfJjqkzOZUyYtmboYE11lrnBeifIhn
mkib7mfHxiONDaRzVGRmdujwrg/aDmhtwzberisGY5OtTEDt0qpB3zRO7gX3nyXi5l0s78t5i8Ju
xeJ9y+JD0+Rxw7AwTTncFcSNqJl2rsuyF14dJh1357FIcXhn/gNDAMjPtsrn1n56+f665V6QUU7w
0h39IdbfY7XxHlqbb8uVlnnQ+3rGTur6+YsTu89VcYRIQy70Pr/LZljRAZBZcQlvJZvBjvvs8vt2
S6dvxcJ86yrmteALW0j5EqqQPahFdLcZ2uxY9mznueNbt/HQgEvOWbYjd9I7kYOitQo3Zn7l720y
FUZ96acZLKhPymg2fwm3jUK64ZGuLKtNo5LGYGunCsvq5V+68GEYPqdQAYyHv28fESu70eZRqUKS
l+4iexmrR+384MHGb6/NiWWaTegCl7rIAWdAuuukPcRgUi22YpFrk7L0+sqGXC92GxQj4gnAfoXO
F+qjmqgvDr76uW9WLBtNQGGfTC2sf/CeAsTcK8i67mvZslKqR2eSAVrGYVg35QxBxH2VMZTZHClp
q+HTdpgVWeior++r7NuU7gsA2GCoPqlcMy03Sd1egvId806352Ntn1hmSRFVBiAa9h76Jyd/PzUf
0q1DZWVr21CocphSk6QolwRVAKotuvR7AN2VjXVc2YE2FCoskxR4JZgldJRAGDMCoxx7bI5kQmVk
gnYXKxplNi4qJ9qNlcjMKdT1PffqS4+q9HpyN4L6a3NkmWnVjMwdM96dFDWXOWcHR2/BiNeatmwU
yWAU9/aYIeLwRy+NF/X3jUqBtaaX76/MX6YBQ/1UYk7xUEYC1SfABW6s61rTln2OGtUh7hKKjg0w
vJlb9wenrfXh9m5fc8j+fH/1552itSEzPJbMc7poLjL6LhW9eq7C6QmEWd6BpMOXrvboUQ2MHlQf
uFEOYuJIh7Pet+Y20CNMJMSWYpic8SBL9OT3O9u1Ftwdg9prM9Gd0lZCNKY+xFwcb8/byqrY+A5N
g8LnpjInKuJvHt7VEYL633e1bSPFQjmWknA8dsEEUD/W3eh9r53A25fW+vMAe7XgbVzRcWAKfz63
EQ/HQ2G2AM8rR6eNFRuG1mmbbnlKD/Ra6Ok+zxDWmXZ6wDaOSbSUqp6jeR6/D0J2SEa5czWtGIDs
+9qdFGwsrOf5VMGSj6HelC5fmxbLgjX0pMB07JjTPCWRm/1Vefeh2ZU04aDY/PfJE2qkQWWp5Etf
6EVbbZwjvyAz/DE/2ZidN28WdCH+3UXSJbyeJkavLnPqp6JNePBkwnYKjkFv+vRQlF7f7PFc0Ze1
EqAR7bn0MJyFbSDqB/Z7ygJ5YKT8uMO40IF1v7hU8HSEqsNLg2L25gDKtng8+plKdtYm2aSYde0g
iJQSdvUxGKRJzachTJo70be7zAxDWM6kVxYcIFMPD8WXL5DV+V0qVFswx/+BtCzbuBTePNzQgbVh
SSyLuWIye0kqQ9WdKmiQ3vNa6p3lbvbDzReNnJmbFC8ulHMfHBAFfxCzyjfQwmv71Xq7JU3N/SaZ
iheFjflhyhtg88u8+l6zJL1rdL6Fq1ybJttTREno5NAiuJY1FJSOOjGeuoxNouTG+3alA/sZR7wk
gdBdmr+Qpk1OVaBq4FgngCFvm8Kb5xKETi27pqpqRwEw6zX2tfjYdAWponQUww/TT9Dsu93JmxFE
dGIZNPMany9Y3MuQFp+HiV0WGnPI1D83A382Hd6m+qlKho2Y6NqMWdbtVC3H3TmlL7SlbgWd5AIo
wEwM9Hh7NCtby9bfLJ2wo70XFC9kIvovHOugEc2nwxJY/5U7vXu63c3aMJbvryw8H/xA4lT1r3/o
ktopHB9Ml+xyi7Aklnnj4Bv9guXyBRG+eT7oUSOZl2TFrugD2if//vvE5SDVLaR/9XvUxihIiRVp
aSJegBLo9vwsm+c/STH0YFl4aRDBK8rUv6h5/pmM9GNCqrsYtHsLLz74oTb8x7XVtgzctGVvkB1I
UcAF2gsqZieaEvbVGcFmDv2SPQ4Z9+1XYTC3qlSpptdEa8hLxRDbZXdjp8MtJr+V3WS/DJsCdXMx
hEquLZjjL0ud8UsYp5Dgvr0YK8eI/SAU00SnApaH2ieshqor/VxBsQPUqNlGins5kN5YbpsRE8LG
acELJ39hfR/7R8269IPj4f5LwRAihPIuFESjExh8tgjrVjaYXUnjAnI0DInH/tAXJFmaX6bJ+CYa
WHztA/zJzDf5JNaWxzJ2T7FCOQEuw2ZKXX3ggtagEKyM2LgO19q3zD0ULaR8Glm+QNaheR/LHnlF
ZlRzvb38a81b1s5cgLXSoilevLrw+mMRgtP3XDmy2Yjar7Vv2XrvTKk0OW5ZmeZYhpTJf2rSNBsP
97XNa5k44seiL4NMvtBigUWDyL5HSjTRQfCR9OPWEqwcJPbDiKE2kxPD+NUflEi8QzjNapARFhrS
tUeZzl7gROVcu0m4YTIrs2a/lSrPBxfQoLKXPI4nHqlw4RhjXIjuuGvZ7cIPpTslGPIzL83QzHXk
0m44mwSEMRs+6MrC2DGBlocVnwNVXscscC60KermECRV/RWEdcNGHyu+yX/qQLISlHLFKK9BB17z
5fQKiDk0SGKfFF5af1S3sh5ioYOzz1jssEFQ96P2wPVwmVr1VRcCpaFh2Au5MaC1SbNMXbaoN14I
T1/8jn5uF083DvPz/8fLYG0jW8aOqjba5aMClAY4qUNb0W88bOtvhWzpoaoNO9/eXGvjsGweN/lY
DVNQXlHw+g2HPHksu4EdsmGe7m73sHLA2yrSAHdK3ra4dENU6lanjk76nnUxNJ8rxUC+QUCN2Fc5
2ffiIXbRSJl6PUQxxuSF+FXmRJ7oLr3fmGpj4d82d2KXjRBcTpVRml0hSJa/T1SXfnZUOOyydWJX
jQRs0LOiIPPJBBFftEaeqouLeVeEkxO7akQUzajAmv4/CgSi/QQH8E5dARIuW+yVKx34FbzFGiQI
eAOm3kMsOE8lRKf8DkUAFRzVXXlzjGJZmlcdJbMxULuERt4QO/qBFe5YHwoQ1WxFHN+2CRJath1C
CRbuG/jqXO2q+wI6J88KBND/FB2iSreNYq0Ly7r7thL95M3pS+42uvlgIAhl7uNEQHEsQmm+v2V8
a/1Y5q27yc3DJqteQAz1M4ub8CsYaj6D1HaLl/ftY4rYdaWt66TGKNAPpXkp7oC/QH7SZd3BMKXv
NBimNyZsxezsItMBb5ChTTtxZbXHHljsUpwaCE1u0ausjMMuNm1VBZGHNGZXwk37OJULe1oyJcfS
tBUobttu46GzsiBiOSVf7V3tFEVQqJBe55Kkd7qXn3uX5MC2ebvgeJzYlT0xuNgFpFW8LDI9FAM/
J3E91ccurWmzlZh6u3wAfSyjezWKWMVO3TmquE4NYs6gf4NeE6RK4lk9Bgs3DF5X/Z87HcKdz4uo
oAnyj1UfIkztfA2QxbptRWubwjoIXJrwOFOGXpg3qXdADlQdaCu7Odk46//kAf77HAI3xr/HmdV9
5YsSoZRsUPNTUHeFiVQ6oEJlyB3pH9Js8JoogVvWR35LiqU6btEi5B1Y6nJRkq2Kp7XtaZ0XknRC
YHze05DN8iCGfL4DwV91mMvwt1ObeNcLAGTO/x6v9tO59XLJrmNZmTHymHF+ta2bbzwB1tbLegI4
IEdowqCrXgZDFtmIcMyY+aFnMFVvhY1W7MsuJTKO5DNhQfVS1fyxAgbzWFUC08bZTpp7KE1ak9S5
NXfrWF4br6HHpMs/A7u79f8rU2QXFTVswkpnE73EbtWCKwwElMiSlxve3so2smuKyKTL1CjMDgu8
9/Bem7tm0E1zFrx6INQYseHzra2CdT70qXQQYfGrl3Fy6kPJvP5iKlcdkynzdqH8ObELhxJQwMx5
QOm1rkw/HD2Zp3UUwKH9uOtw4Zbta7/O0yRvxXWIaxeS52nmHBw1QV/ldvtvP4mIXT7ESjOqoJ8R
+MgD/aUcqrH9Ccw3hIzoNJbDUXDkfg9Q+nLAmDQj3fS+zitu9mA6MHuWpbvKd5wpgBdufC6/AEeX
jXd575Xhxk572+sn3DJ1g5MxGyqXXpKg6Q8mSLrPTVF+1HAQjnmo9NmJnXAr8r2yre2Ko2HMPBd6
UMtUahBLgcw4S0DkOZXqnVM0W7IHK6ZpFx3pzOR9FS5uJ59+lnjfH7xkzDcsZm0Ill9QlDn0nqCL
dvVz6p7+KH2nOIOjQQ7dUTee2bgyV9bFrkEScV+UgVOoFz3OP+MSNGUuCfRD15f8ODlx+eR3SbYr
w0hs4WmBmIJ2WIDbRNfpXeE2/v8jDSWbKcC1NVm+v3JEarwFyn6o6HUqfAR2irTNHvA8qLaALCsH
GbMPASeQKFHn7Ioa0k9J4EGDnRy62d35ILNLlZoWaoQZDUGMFtb90bgKD2Iq9l23NqmmHsqWQjgr
uGow9J5R2TJFput3YQQ4sYk0R0e5IsiR04IiTumfwcwcl89xE0u5EVh7OxZN7FqldFHSVBNlVy8v
fzPR8/uhz09xpx606U/MiUkUAPK274Fhly5VozbV6HjqpQo9UIwNdeA7z6UHmv/ft8/7la1qy0lL
t5ITKer/BbqVqpCAqPEY2FX6zYldvSQcCsZzZtiV1gXrEPBMHHVsByfYO0HWnW4qmrS58NULyPD7
qFJD8bsklO8K1xG7RqkskrmSJSITfySrpzhsj+E2ZfvK6WqXKPWdW5IqNjj1SgA2+rALogCFmB9i
tbxSdVx+37fGlpsOrpXcgBGTXWSfhRE4nMj9CEm24+3W10Zh3dlNHyeA+3B6WWj7ZdU2R8iHfUiY
eAqbjmy4JWudWBd3YEpn1KHmlyaAsrebI6sb6/R3DPj0wavpj9tDWTlX7QIml7Wx8kaPX3Q+fXFR
Rx3FY/MUph3dZ852GVMMqldZ1j2/IEz3zxSmfpSy6uvtn1+xZJsrU2VxO1aljr+ZGcnKrEkhCdcC
kfzldvNrc7OszOs7TRUmpWSIv4GILf0wiNE9E9p1RYTQxPzhdh9rQ7CMuUwDSO05A1QgalWNUZyy
MTl5OpAbU7Q2hqXfV2MI5iyNawI61CwPvv1Z37JMfucmy063B7CyTe0ipqyGZC0XSBuWyRI6K/uk
CB/9EjOEyiJSUXAtu6HceBavjcYy64ZBCgepaPLEmgy6ZiP7wdgc36XhptWtrYdl2oH2SZYlQlyg
y6APBIdV5PF+V1qS2DVMxgeiDMGa5HtKaAHK9skPDgWhYuvIWJkeGxgXBG1euwrEctq47pk1RD6I
hiVHZJK3/LCV+bGBcSQNskahpPLJsEVZroMueM+dLWbgtQFYzrcWdA46kKs9YQBgX3Xjan42Qzvk
h3H0xJfbO3atE8usFcTlkimc+UXVy5lahtXd7A1Z1Ak+H293sTZLS9evrE7NHc3DbHC+DbkXv6+z
1H1Xi7Y572t96fVV69oIGYdZ7HyDw+1cZsXB0V1tEcCvzY7laCcS8LRpZvwCLt/6kKkmi0Cn/bn1
up3xAhsJp1pH9qWG/5W13vuYJE2EtNDOt6FdxIR6DJKWElezRvEki1RfTcNhN3KB2BVMlczLqsiN
863ts/LOZGCcgjTlp9sL+wdr8UaY00a/ZQb5mjIL/He42XBhhk8KFR93MePPQ16qc0zKKxkrcWAx
O4/cvesG8MunORybOUHxw+j11aku2w2/f2Ur2GA5FwJzRvdp+TuUDolwZ4x3fFjUE7JN2OVaF/8x
eD+oxzqUv6c894Ko6fq/wEzTFIfCg6TM7VlduaGIZe8Z7bjI2qT8DXBTLqPBj7/iZhLHOJj9j96m
jt1aN5bNlx0dpGhSdpkkeypbHyqvkM1N6vg6O8is7huLZfpxyVvago3sRfPYiyRj6uskjTtEjgMJ
obTt5l2F3Jz8BzEXFvnYzX3wSFz4giXAGxFUJN2NI+wPje1bO926yWOCa1DXrn8JYs7zpyx0KUkg
LyG6DAdOOKTsK3GTJlOPbTI17WMSVvGUQsSPAz9yLERQ9r9YE5bFFLnt0LnhKZa0ZxuGuHJ+22C7
lBfUCL+Mf+e5jOtoMIW58jlPNgxrrXnLtTdcB7WSJngsJ39qjyYdWw9KCETvi/fY8LpGAUHkekXw
KLgjqiqSrZnVZ22KQfJollO4k9jJtVZRxxQ7nqQgtnSzHyAH/06T8ugHKd14A70ZJKPMlgINnaL1
WgflD6CI/Rv5nxnCQAQ+E+f0JOT8edK02ejqzTVBV/aaQLxO65B1pxrFagM3d4DDbBjt201TGwgh
nWb2Z6ilAxkPfpFaIlqy4Q+/eeZQamMgZtZAYETS7pTJT+P8zp3GiNdnSTf20dqPW6czopNdRQWa
H0E6fnBCPZ4hy7UlZL7288v3V25MkQ1hXSUE1YyjOnYZjuJvoKw60n3FxtSGQdQdS2oUVizVgfGn
tKHvHfbt9im8Ni/L91d/znNFTE2SHhxPPDzWILmOjON1G2fj25ue2qgHiW04SIX/1prdgT73zneS
u64YI5LPRx+sGvsGYdluOyRlPqfoxnPeazeJShTD3m75zUsdu9J6QwFBBEE+lqNcEqIrSd+4UVyN
56LWv2+3vzb9lqkCaI2KyT9/7h11/ggFyF3t2tAGXgK/Ms6zOaVuD2JhPEAQ6dnCqa2sqo1rGCDq
KUUKagypHsdGRPn4nNbtwYAJKB037HWtj+X7q33pQcneHfPSnPr6SYjT/3H2bs1xq8z38CdSFSCE
0K00Mx6PncRx4hz2jSpHdEJnhNCn/6/Je5NHv8h6a+5Srr0RA3TT3axeqw/UaURyk/Yx5/q2zV2j
GgBp8KNeogvQLMGz9eW9SKFTWtq9J6SNzV0jGqq80aAI8MZj2NB4hIb9Iv2n1/d341yu2Uo1b6wd
Skxdzi+SPGj1tp5uqfAHEM7835UPFmYYyvzmOHsfnf+J0ZfXpxzh//8/YRLGXRnpvAx5x1QJU5rf
dua5k0+ZwuPq0MWUv631ZwToN+7rymjBQtU5H/1hR7LcO/6Z91+qfE+oc2vhVwYLkGThouvq6OW/
qKK4A3+2ux2Y/3ydCII10KC1yH+qFLva1+86+iUNnvrw6+D/DgxJQr3TsLBxV62hBpnXglaiRQfp
pMidBzSJD2KjzuhT1887JeuNRVoDDozuW58rEAdM3XuZ/pLDOb8xTFijDdSYc4XUEDYr0pdqbJ9p
BaLewB5IG+08G2zN/vr3v1xPBkx5ueCd9DiOfaz0c+vu3S5L6tbqr+5bNIAHQwDK5aPiBjRzPxs/
+8AhS+dVe2STW9Nf2e8yTOHol4j8IHPwZnDmixy997W/9wC74ZjXEIOmWpo8q2AA1pvOjmenYPip
pXdeRtCpO333urPY+hErE7a9PzWU4yuM9W/CiiajbU91QZ9fH37DM6+RBM4v1SQlWtYDmh24nI6W
7SWbGxu8xg20XWgCj1TmWNL30wAiBIX4HnTtoy537vaNtVljBoqo9cg8wbr6qTsBUw3CNpWI0dsZ
fsNPr6U5zRiKRfVYm0rPD30mkyxowWJXJRm4tk1axmPh4rC/qb0pALPm/1pbQSG2DSCsOZKgjhIJ
Qe/TYgu74+w2POoaLmCNp7WHdpYfiCW6GKx2NimH6I0txy9t4N/Poc0PLWpSrx+rDdtY63QuGQQN
a5R7j0H0DuptMQevRjWeau4nYXQTmgsLtrJvOVkLykqQVfSkY1Ac5Xkiw3IPnrhhGWvwQG6n3EVy
wbllEJxc/CdAbg6vr87W0CubDqBbB9gjJg6uULBSmoPyl5syXqS8/3uIQkNF2fQths7I0Q/cvTR7
TLUb1rZGDOR4C2rYABaKvh9/m6r5jCaKY2v33lG2hr8e3L8um0CnkQoDLMrQfAq7+RAudynfeRDd
WPA1OkB2YUumJTPHwgRxANrFed7jLdgaemW1qUVRqbzSmvjhcmzIfOJNdtterklMuQtzr/evN6T2
3vrp8qbsx53Q9jq7f4Sga0BAiHurJRUWO2OPdX4HACyA5U91uNdEsLWZK9OcHSRnuxYBP6Qt9SEc
F7QjUTsk/VLs9RZvfWIVRQNm4NzQo7bTB2yMK1HFlQUsQLJ8Z402fFiwslIywSoZcGnHqHlvIfGN
2rU/PGf8vZfuvZpsbcPKWnPXKUsE3KSiKmE0+iJ19hNNgle2wJtkvoNgDQYw0HkKCvT0H9sA5Gm6
j/PxnNXD8XVXtrELayRABAB3PxhYVrY0h9IVSbo8dLs+eGv069b85RNs6JsOTRDjsev5uUqjJyLF
hTHz6fXJb9juWjizSANXtwKlMG2qpI3MwUBn57ahr7/or5lPDuVa2SI0QQEiIi8eIe5j18ze3qP5
xnW+JjQNuxRmXuJ2orOp4qa9m4z/WzbuhMpteXA9O+YiGnc2eYPUNFjjAfgArsMqQCQ9Ntmxa3+U
KTvKTsVX+q8IPQo1+PNb1hxlvQdP27CMtaTmyGgRgi8Asbv9T6cuWfoqScXd2Lzctj8r427Hvh2L
kOW/eNmaB6WACR9ot5cbb7iONSYAOzMT6Drg3Kb84oE9GOyjJ9WqpALZpSh3ksuNM7BGBrAsKBsl
QDFWW396CNL8mUTVfGCueZpyTkEPhjekag72mNk2zGUNE7BQyPBJcz0FXHxjU3YaOvL5pu1Y0+X0
bGATw3P0Ucn+QYzq+yj9veajrWlfj9hfpjjOY9Cbaz09AB1rWbsD9Hd36isbGcKaIweNw5OIXFD/
JGN+JuZH3UOXwY1nABDvAA2FemFzYJbtoMq3vnb9gX/9kKoMQzGAueMY9NHJ99/hccBvc3gYBebZ
owDSKNqjgdw6Wqv7W3ltXucFPuX0Q8Z/2+pJqE+m++jz977YyUi29mV1gcsgrIBBFfpnwzOaWOOq
46LJ79cP1NYPWNl3ENRjVkg+Hgl3F2bKGPrOMeRKwcZM4OqDJBv1Tpi24arW6IFcd2YmEkU23aTf
gNn03s1moAcaoB6zBKLY8Vgbn1nDCPxiingOnioIOvTnYKH3kIF6FzB9qsp0J0ze+sR1Mf8+YNCZ
9KPI1T/HoB5i1Zcf22j6Tfzo1LM9WdI/QIN/hJ5rIp1q5kT4DfjyJQNRJ/8JMZw4sySe5K9JBfEM
BBKe7JIalWIocj835n2t3km0IqJIeudLerDer7owECYBkr//xHp55F121MF4kMyPbfE5nHgcZOR9
rsOdUHBrYa5//2thItario0OsWaqH4YgeHT1izD6EMng9+vndesLq3hB+xUQszNujFnR6lTkeKJw
fpje25qLJEJjxKfbvrPyIdKneCmOWhj2zA6mGmMggz0sdBX7nOwBGjYsew0zaMGqCxIIfKQNyvIA
COf3NJ/2oNjXFfnX+Vm5jcyK2pLMQbbQkt9++JG3y3M2RsfX12dr9JXfGDsisw4S6seGQlAzJ5Ze
FPAXceH34nDbJ1ZBPze0JJmaJ7CnkjvbVnc6Lc6TSnfwiBu/YI0TWIa59gMOHZwhFzF140WRMiGm
3nmO2hp+5SNoLVCYr7BAQwjSGl8WHth2o598Gfdo+jauuTUPj/MqNF9OIDFhPXo9m8Sf03dm/BoU
92moTgE5i2Cvhr71qZVdq2bqRl1x+NTWO8je3fVd/RT500cDsTGXdj+qLnyMsuB0086v2XhaQjkI
ysWEimh5BJF4nmgWnTrf7KGiNgzvT0fx336qbxfaFBBNXEzUvUyyEdHzKGy3h8Df8FJr/erFi4Jg
zBT4JTkIlhvWnMY5OqN9LjGeX9zftkorAweLzNLNEU7YNFwa/0F6/zmzU5b8E4D/w3msKUkZpXgq
5Bh7eawO+TGP7z/Oj+1H9dDdZSedqJdn/y15Ry9HsGcmv0n84UN/V56y+AP+WR7O6dtz9UYdbOzH
e0XmjVRhTWO6sIVmZvwjFXkx1ZyMwUPtn7roquuzc61vnIo1a888yFwpgR/dVRSdPdXFDeY2X7am
5xloXZWBxuwJStbd5I5RniXgIbpx+FX+z6PJB1swYp5M/NdWv6v6eR6+3nTK1rw8pJ1ZbdkIuTAS
ouXpzOsID+pqx9K3lvzqPf8yRBHoxo2Vy38YB7JjlpcGfTE3ke8EwZp8R8g29XI2XR1kmo8xeI8z
er5Sr5EdM9nw8WsEGKT32gzZHqQCkvxeJnuQqa1hV3er8pZlqKYcOtjeKZ+mmNaHKd+Z8ka8v0Z6
NUU/50wO2Q87CMSM+VmkwWFA1Mpk9bUZPy4138nC/v0r+Br4JU2fV1mWQlRX58zEo+d75e8u6zr/
qFu776r+Gebw9euZDQrfjgFKXxPkfBrIKzp148vGWnO7k2kbyRzKjX5IMLZG5lKWP143q38e/JCt
OfoGEgbaZ1jsTgfz2VYQ7M0zvWOzW4Ov3AE4zhAX84I/iKV6zns23aM4uEfOtzX4KhaAEJMY9RC1
IALzQppwoFHru0xLmj+/vjT/PKJYmpVP4IvkdF4mBwYftKU+XXk9hpyk79xUPjdQc8ySZskrYP2A
MH79i1s/6fr3v7yQEaxbelfSXwFNGXK4IjhXdbanwb01+qpG4NOl9vtIsF+4TpR9C/ZzFCIW0/bl
+bbprwKBpqij2mnGfpiMdyJmEmpxcU2b2/iHcfevlqcdQPfftvRHgJAjJpXnHYBL9Q+BtdUtsQz2
fBXro0cfxAyjpD9GTRo0XbboLU1arx8uzMv3QvI/JYD/E9WEbH3Bh00w+WjdIUU8l1OvPqIXs02P
2P2uaeMyErT5Oky6qOhn57PZBkfwXzWkuGP1NPXoJsKDITmjn79JE1739peeeVMeVDmGywujk+c/
KFqMFF0pEB58Ztz14PdDabPB8HjIRO9qAo62SttE9UOWLmBU6Hv1YBQvBKh4G0vBvhywtHfTaZC8
Eic7tNY7UQ860zuH5Z+hKdZgdVhyQOgXRAvsIaXQ03U58O0lldkFOspHr9slCd36zOrMjKHPcTt6
46+g7erouPSejWK3lP5UJGPRyOiJM91+uskA1pdamUmwLYTEf2BpQN1dGZUD6ux4xjc7dY1/qyaE
dH2ZEeEM/M0CxvUmtE3ZIakuOjghpztf+gffXyLxBTee9fJzGVVmZicyNZni93g26YV5kGh8F/nB
h6RTUSYIQnJ5uuXH0zUMmgGUnKZVg7r8Ip7TEWxqgW73WBn/7bvomgkuzKGo2GldfuGD+24C+JWK
4Au3zfx6dv5yuwMzvBEN0Zeu6otkmCqonC/9zpZtzXx1i4DDoPR420f3doGsWUq5PKAR2t449dWN
4SrSV1II8dAM0A5AC8YSW8t3LsB/Rk44bKsLo+QGxQMuuoss2qd0JuxULdO570R04+xXPsDTlKeV
pezXoKaJoUiXB+w+EuGEAs7rW7tl/te7/a+ttSkOuiyteCCwTED+vSRvzYe8pJ9rmu14sn8vE1sz
kgoJPwLaOvHgGm4TYLNOgwXxPr127b3+K/59htg698lR4MrnAL5SV5Hh34aRD+yoMxXWOzu99YHV
IRVBjp0V4/gDfclhc8x1XbszxIjnWzJaOPvVMS31NGGZBHuALBt40a11h/8fvWVbs1+d0yI0xqbS
NV+WfHqZRiriXhZ7j2j/3l26xtHzpYmmAN2e96wbvyuNlm2Z8udAl/mO39z6wCrkYL6mHpqGBSgG
dBk3uf1SakThQTB8f/30bHxgjahvdB3NdcWqi8gGdSS0/Gh0E4CQbi/D+vf60zWqXtE8G0eoKlyc
9eiB9FAK0lAkfn32W4OvcgiWFky7OdcXmUqRdJAkOo/oDDq+PvrW2qxcfz4O3DRlwX41rgdHXxE8
ySDyPvWW7rG8bX3h+ve/PJAwamqWLswuwwxyVHQMIp/oyRQZSGbbWz+ysi+8l0W6q6YUDbfTHEtE
VOh5nGEH6EK7yQfRNbhetGlk2pCXFxsN3WFwKcEbv9gJu7c2mf3vIqUaneXUzs2lQYx/5BqtrRAL
+HbbHq9CQEfs4g3aqYth4PCQCiRyHARi8VzPt7HBULmy4UaOdScgnXARgGTGDXW/2za4jYCVrrH1
zId4aO41CI2vzeDMWBUbHULqq9h7fN04o2tgPfF7DzWkAgHQ1KBtQnxkAvKh1M9v6lcJ6RpW77rO
K+rRdBdX1CWkiByUdcpsiIsGJ/X1Xd44Qmt4vR54WORV0V46DVKqEpCOxKTeHsfn1ugrK85FB9pQ
4PsuhLVPf1Z/5mCluG3qK+vVneTzRILqQpw9Cb6AWibr5E6MtbW3q8vRZEtriKv1xfAcCrcl8qy0
KMuYetMecHxrcVbWK20HGWvqV5ehBz+Blsu7dsr3WmK2Bl9Zr160NtDyaC+ghwYbsG+qwyL0j9dX
fmtxVnY7pNC4rxQWB9XTHncvbnelg0f/6oBu+sK6LDhEhQ0VHq3g/qcvynJ+ul6NM9ltrN/4CWtM
/eD0EvjVnF1khrQLdMaE2/QwpmFxfP0XbGzAGlWvGta2yjbtxVA1HPIQ5KR9Nb+8PvjW7Ff3r0RO
BMzgjOVxcMtSKiDHBlDm4p3vpsftkK6B9CLvet14pb6UEsy7qg4Olbo1fljj5hU6bqwnsb2sMN8F
KIYTG04v/fV2fH2BtlZ/Zb7ouDfLiGL1RdSNgd8n8qXXQn55ffSt5V9ZbpcPGTDKXnYxszyxq9MB
MdtdsX/8t6a/sl4pDThe0uv+1uBJSDpYGPzPoMWNh3NlwGjoXHokqRjfNj/c3LGkdbt1gY3V+b8A
+qivPW+sL8pNX3hJfpf+PB5qtODshP4bq7Nm2WMVHQKvqHDvlh2ElsAP1JMsPLy+t1uDrwJnwyzt
oZpZXLjPFj9WvO6mz35Re2wPNbn1hZXxplNZD8bANfu29ZJQhOr9PCK9fn3+W6t//ftfgbMqwWgl
i1BfdLBUB2Hl6Y99ISF4vu0D15/11wdI1CgGFob2IijiwgYH6cJb+YYyyHC8/oXrQvzfOi9dE+3Z
iM5zR8EgCiEtFTsLgiwJhoPTlXW+Mv1w9/pntlZqZcWQJSLoq0KKAZEXe7h2CPFxOvn7smDXI/Ov
37GyYnQDNyNcj8ZDdPdoLBityPUmcwS8hEW5REVMGz3deG5XJt0UckQJSGJb1PQBTQgL8oxdypON
pVqD65vcjH7hMfySa6pqxv6NuJKqpKLeeW3csIk1vn4w/sg6QJ4u1oPq2J/LIAK7wusbvTX4yqS7
uasCGUXlhaMIHINyBpV7pPO3Db6yZhMGBbKwrrpI4P0uJKyjx0nWRfz66FsLf/37X8aW4gkiqE1a
Xzp/yv8svOK+SHyzp5y1tTbXv//1AZNG3GaubC7GIU5szNidxyrtD69Pf2v01TWsoUqJpzNZXlIC
DQEXguy+mfd6wLbWZmW/3ZIGQzar+mJStyRN1zylBJzAKttbm60PrOy3szyNyixCBlmCbE23EM0B
IXkTU6Zvo0OjawQ9cdkSlYhRsPzemPzx1CF+yE2rvwbOuynPS2cKhWci11wbk5YE99in2wZflYhV
2y5TnVb1xVXT8c/WUrEbPG+s/BonT/ywtkXGuguDIHSs89kdnD9+GMt8D6SxccesdWX1pFH6ZDNO
pgqyZwZ5whMrlQd9yOBx7MY9ZM+GAayR8ykkkEs7XcOUAkz8ab+UL2G9+5ZP/z+2nH/cMWtxWWmz
CaEW0gwyy+Y/YBC69oPBvfnJLJx6Rwaxqp9QoSnqE5v5cB5GEJCn8SIWWdWxtj2pgLyg4yyObG6r
LAYaoD3mBmsTF3mNai2zUckOQ57l9IhiJdPv6NLM7aVB41t5lsqUUuPxhDmujjlmLPVn7fp6LpMh
dLOJyxpTPFkoarBD489ZlqDOnWcnHqribZOTsTiAmHRpT02n2ZuOcf2G9U13GSA/Yh8s4ux70Jfn
c6IzrzhGYdB+Rfo5fSFNli1HlS70G+lM9h7lc/9dN6f04CLmP7usWd4TP80/qKkmZ+Nrja8xEyV2
MuLJ1IVHYsD/iy+cV8GZSU+XR52O5mR1uRCUeUEcSJ0Nz7Ke7GlqAv1L6FLcEwQ70x0UUgvw6g+R
/F32FWj6RFCO2OBoHt6akl1XLEvBvK/Tmv8cGg523QUlBaiHAXp53wTL/J9AS+9nJELivaGROLkA
/AB4yMYeCKFBdO+s8mNZ9yM7KnFNgPHK/B4ktOoBXcZtmwxUoy0JFKJjUkW18OOhSO1HldXqBEa0
ZcRzLa0eshRvHqkcvPnQhTjWtgSkKlY+9p37VX5cOpE/AFzOq5j4dchBH96bE+m6IYy5Z5v3qkVr
QUyWqD2B9tj914OiW4BVrMwRAIJHEwWGEd5xaAc6oErYzY8kWqBwYtJ5fNe0DiQrDCmYHiOfHcqw
7MzdMEv+ApWqCh3BojQPhFchBz0aOgLPXdTwL03toIKippnyU+pp8znCKtAzknPw7E3EDd/IWLVB
LL2Mygc9iOGlNMCdIa9UwLembfNQi7k/WN9mX/Uw0l+K0lldurxc6kPVdDw4+A3k6R6BE8GbORkg
+FAEXkROqqqD8yy88mfZdearWbR6lxr0Mcemnetj1VTeCcJR6j4Db+9LA7L1IiaUIq6wNqjO3jjh
qJpikTJeZOnoZVC+BCsD4f57suBJ6ikvJ9Hfg/KQunOn0vRX49Hru1Q0QiuTdXJoIPwHZ5HPERAy
sivsmzBCnSjpm1S+7ciIuXjQWANY24GEDk1wYecSVuLJJXFLlD0NmtMpHkY2gsGbTOGPevkjKtNl
Az9AtenKaTS6sr0nOVAgYKUd0zeiWngJpjy1sBiddSNaulo8mR+4s8A3DbSswmMRpLJ+43HbFiel
ctg2gGjUXUwmyAsYsfLhyEq4g2QsHf6dVzOeDKk0aFsNOhjvMxm6TL8vnNIp6NhN7Sfoekx5giJh
M5y1GET9zGecoMA25oP2QGAXR1OKwm2O0JDHpCxk/d16MNtEImvty2TMHV/ONGzT7A1gadQg9B37
4QB2N189EzSODwlUHFQWm54G5UEjz9WJbscR25YOUBODYKwNj2E0hzU6YMEReSfYiLWQQQ81uTQN
ibqT4Jqq7mwJxwQKOg5Wq6IbWAw6eXZeICvdnrwuCHsgauqW3GGyYzfEi1KaT0nKRcre5lrnYUJG
EALGUPAu6xdXtRq9OcYUwRKLagz40fgLrUFX0FH0aBKSj/VbG+gcaS5LxYVHaJb9kPsojMVW23k8
V8S29HF2cxtksTcFBYhgw9EF/VdpFJsPRjOP/VCdKma8rzpj+liUqo6+iKipkYMQD5qQX8AcYqZH
5RY0V3l5IeT9nAGT5I5BOAViihdGZ+8/FFtxF8PMhbWPDaUjO6l8mflDHpVoBz/aCZpNU8yw/NPJ
A20T+Vbi/WD6Waoq6y6o74N4LLZeYashdiB/Nbg1jBIfiD/m6Ex1pM/O+eKqCCXuvlzuOV2cPjJd
DCbJwqilp4nSQSZ6cIM4BH1gxVd0WwxvS7tEy/ty6sC0iISrHOKyDdGIrSevm48BHKxNBpZX3QHw
KjU9iSzUdTLkLhX3dAr58oZMqUgaxZk6cdoud1mIY/DNtYuZ7m3kOnNCxpNCEptkBagxRxClP+h6
9ofDWI1+2MbQc+jJE13SyH0qenCl3EU8KvP5GOm0HZ5CBeIpeERwnOBu9dqUPACK1Ee/s8DT/lOa
qkj8JkJ69Fs+ZZk+2TTCtRguUT7dQb5R2Hsv07ReYEfl0v9yKgrVC6pNpT0BEKQc5DeK3MbSqcJ8
HDjLPuJpy5GXMdJTQePIFGyokUMDT4i+zNxEQZwHpSgfkEt0YRI4VY020SXV9mNKra7P+QCu6vlg
K3BdgkNy7iDCN2oRZd9UpHGBhDbNSQISSxa+lLNNq6ObFhh96tBTd0emoCdxDrfYHlwzVh+BWJIB
iK/LTJyL3tTZwUTF7N8pOBb3xnZF0z+GNJgQHHisugeDXNe2qGtKU5yh0oY0k3B4vgSgna4+MOkG
leCUdOy+zTnvjs7Qyb4RhujiBBE2zz0D0Vi094Oc6TcmhkAssT9WVf+yFIUdHhg0kZaDN02YSVD6
S6/jBhz7j1UpgfoXvUTElJB8SmvYWjVwQuJZFVcX5rcDl7Ea7FjO8CAg/ThVZoqWh0C64ns2kjS4
00BNDOhYntAZx+ds6o4iBxvWVzHilerN0k9V9J1HbUTtQRfhJB5MYUL/1PtDWp0nXmtykiII3LdO
0CU6mnEZQp44WbeuP5YCSNZLZf3I/m7I6D9OYW3omxSHWt2jWSv7iiWcc/8uT/3Rn08dB8zPj5HH
BLO8A2nGEr7PIaPafWYhUO3vSwLipk9p4SEPATOO8sw7aau6PkChgbXIq0avi96VpS2aR7BY9uVz
BzRbdGS1DEwKY62L+Y5omjYmEfXYLtAS0GWP+bZoZv7FGevAc9pkrcu/cpR2uieXVbwH6aAY7X/S
CUQXIog0VZgjD6c7lwu//KCQTndvhagVfxhmJhiNYVdt9x282uOPQAFl+qSVzgDUosLzLRqZRgiD
dlkFRHEMYSLizqloTXQYlqsj7XLD2f089RBC6nyFdo6K45Xh1M1jE701AFWj9a6ca+LuRQny1nsw
roXIKKvZui8pDXuLxmmQvmqoZs9T+H2slhGXRNY2aoRUZRSMQ0JAXydPTZYGD1zW3DvzoprlwVXN
QEEfBuW1A0tphntA5E0JvnzIBSY5A7d2hRsG4gLTVKqjJLzmH8gV6P6285vZRgfVN8134Bqj7N7X
vHoe0ilrHjXew8W91L4NHoydK3dxQEXIBhWzHK/yqAOm/c8K0L0O/TeD17+jnu+n/7UDwekcRNaD
PlGWUCBiUVt9nIMpeKO8rJka9Nkj9nkYM4dLd/YKFr31BhU8WL/l+mwAQWEnFqEynR1Sq4tIxw4P
ZHA0ZVmVaAGYXcnlCGE2f/ZPOTGOT3FjZe2yg2oLzb/yztb0ZZkyD6gWcF0XT1xBiPyhw6IFnwYx
9UUT+0udZknZMsRJtmbgSYEndiQOmxItwKQYIsyOhZ4SZ5VX1PtmvW6QFzS755fZdXi8i6u+w63L
TV7iajJs7lKZdHUq8ntQkBMeL6Sfgxdkmn56GouFkSO4nJr/tOxb9U1C5Awa6eAYUAcnXV33sczr
+aPJ6rx70rrPpl8693v527ZC5+9pNQU69twsi8doyESVNMGo5mMOdcvshNh20F9FzgP0cMLOyS/G
AcA54A5c1BtW+QNqzUPqZ29VgR2K5Vz3/b0bGDB7rNZL+IFRX/bfZeYX/RHtIhW/57x140lWjZsT
jkaM7g0LMmF/lR0W+xD2nemOVT1P013XWJ2/DDL0FfqwCBsOpJuH4TNaLFJ19miGQEgEU4/kA8qH
vD91Mkckesf5OP/X97iDv6up8pWIp0yK/IQwf1QfrYl4++yHelweoqofQOINgjb6iJ+U8g8gB8WC
mnH2EJYQl5r0ztIw/4Du5CF7lzMBk+KVnzdfjBolWCUz0fj5sXa5/KUsBd6UdaAST9xUud7EjCN/
OgXg5zUf8w6XTaKKsZWPEdZ9UXGBBlKL2p7N7nyXtcOjXy5dfcwmnyTUC3A/xl3k+gVNtN68xCyd
rH9no0jppBxr5KYk6K1J+nnIcty5y6QPYigQahkEK6DqDFinHoKmgIpuk5WW3AeArf3UVGJ/oEbo
odHN9o7G1tUI8XpE9MtxCaL2s14mVtwZJMYPpLUIEgG7X2BzcELkvgR1NH1MiZEvrmjhFaEfVI2J
BG2NfhBIwk+q5pNOkBQN36Ejx/m5pEPUlzFuQP5pgi7x9HYeRfU5ImGbfc6ywH8OJ9k3yEEa81hk
M0sfKO3FchpDPpV3Wil4CKvDKOHZFVSj0W3Yn/jUXktnU9TgtQmjJp27CuI6vBEBHdMTZBtgso7I
gRgbPkspVHlM0TXInxA0wKIJz3Ax83kIAZWqCvwbcsYAaCWSC7m8dw0FIWMFKalDpNJwPERzFtUf
IS0afGr8EYlKU3NcBJyyyTupkE1v5eILd8Ac8w9l2A3fHOXNk5lIK96h6ldWbxvAnT/j/jTDFysN
2qnD8vrf1h1v7hAfq/699kSIrH9pQ6g9TDkkCrMaylJXEGwPj1ynPvIkPM8ub5ZyKOyZUBXSw+TE
4h26AQbc8cqi5pfmNElxDMH8Mi91fSxzXH1fxlY09bsmFShpGKRW8m0dWnIkXun6WENjJ4v9zAHJ
zEMpPrMeaI7vMLpoSCxv/cey9Ys3XsRmeTQloq0jrAzWudTACf25zcGB6s32V6qvt0Q6dtCqFbif
O/Qgzll+aCAm5h0MH6DyBwii+ZnmC84i6sQKUCbVUxlrRdoec2mqRh/VFCzpUVJkUKbxzXKHB4mG
6hiUPEI8D8jeZAKq58o/zZA4/0Kma3nH5w5Wxbyhuif1dRnI/yPtzJbjxpVu/USM4DzcsqqkkmRb
k2UNNwwPMucBnMmnPx+9b7Txi8Udde66Fd0gCkAmEpkr15rCZrppPVVcdWqf9LDjpoS2gWH0zYU6
IFt/ADAevaYoU71zzaZij6oHRWkeJzy8sgL3+9bHTpseHKcfMHTLS32D4Oqq5DES78i+mPUBLpnW
vWiUluPUVCM3lZkFjXWRgnpf/KQWfZ+tSelIX6RKRqih0l7ol+7MwY/jMXIvJswRaxwbbBIEe/CO
hPgIM1NRNRy5qOZnWc6iijgoOa+6mrPKPzsVYXRR1caXgCDoxovBp/rpMGVHGNgEp0hT8ltI7Gdn
l05tcmtnlhNcB4reir2ZW5gTcbGW7kLaqH+Vlpp0pOrzOfPrzMFtevms9cfBaAftUizkNU0xa7xR
+lwoxLkZh9KEVIGJGIj3+JNHxi5Emi7ftZra1LA/cdNcBpXWvwyRwTnR62rMv5cj+qH70DXD6DK0
VWibbAGv3tdhIk3zXdi1/QXNpzq5hscRRvguhu5yPw0J11Xckl7K9Yl0X+GC/dGdyb5OmyDZ50NJ
/ql3kW5weXNdKUEG7anSNySGwDZohb+c5R8ToeRez1UeFqj0Ndddn9iXHiil18VKblC51b9Bp0J6
CbSL4e0yd4BJsFT0WdmZILB/qeD5xgOEUHFxUyLAGEIDMDXfTLVGjxN1a/R30iDkTBAW6s2VGVWG
2IU2ltaVXb/kMFmNscnnrwT1erAv0iF6DvU+/JEmIrsjOlxuEq9Jn1K3EcfOHvq72SYFKxSzt4gK
IkW9SXn3Vgebx9K1PcZOfVNwzXJtBUafIRCnFATNZc3N/IU2BeMrspfdd5HPReVHU5z9yZypfsdU
nOQLHfuo9jZTJJZdIKgLx1GNeJJOEIvAxfNLBH33mIZiQEyvVYafosBn+m3k5rcNZOs9bTNmuHM1
2k8ox+h6vXPcfL7TvcEBhR1R/UR3KX+0GzKxeVR7P1RyH9e9F7EjBbHnMSRLR94k1aZDoaKfvjdN
Y3zLGiUh+CkzZ97FYTDYRO4kwfd2l6i3du9Eil/EavNgU7P5MtjBWHE7GvE303KdeD+ny6m0UYY5
eIh4FdcGTzDSKO7wMxorpK7ptbsue60t9xwY+72tgrnfh6bbHBIThke0KI1qF0QNvgIsG+kV2uuT
Y6XiKtzGYOwxsqtXHfxxs/OCScw7VU/Jec1w76bcAkq0GzyVpGAKRvn3ELv9N5U690XZY9Na0ek7
vKdl78Y8LC9dzbJusM/hKavCNKZBxp5zqDKC5ocKBvzBiOzmOvZ6AvgiU9v9BFXnm9uO+fs0xfPf
ehySnyopOwI1HNUOFihMKgCc9eXffz5P4/jmeun4Kx9iMvuTOVxW8xDCVDI5x94R3eDbdaL86mCv
eih1L9kPA15pP9kxOQNzIlTbl3HuFoduTPNvjWtEIY0pTXENkwtZ1KbwhveqipQ3BIsW1ialKkD/
0Xxmjqr5NEQa88G2+8Yfoq5+saNRqDt6VxI6k3LhPFii7695mNjPpArS605x1B/8COsyTpzxt17V
+TeVLrbIV9Vs/D6Rp9SPsGQGP02exZkfZ3X2PTWL8t4M1PolGEq8BjHOcg0aelrCSeIaqS/C0fG+
hFmWzOOObBnGOEeVkuxLjSejL/DQrR8gaI1wgIoqxXHuZ/KVMNTOf/BPwWVtOAgiUKHobmKHlpuK
8xLdqrnbul/zPi0JYtTM7am8keMuvDJ7yPTKrm9EZ9fvnWqHu7KykCW3gyxJfJ1KywupFg6/5gQ8
4xf54DvVVkT6hCqjfY+b7u8Mx4QbLtd0QsqOa7BEGkCgWeOZ7o3nqN0f0u7tj6qKjYjspOVcZvOg
kgQrNRazJ+u3C3oCKzpgo/wSnaTQvYQNLLlC7qMJ9rkNIYjvVpF6o9RxbO9Vl85HsslIEpZOxHI4
Sx9FkM68QuG8TS6n1nOViywHKODrZGOmC4Ms06OjxIbi9yOXzL6tR6p3s8d9xp/VB6VQPXdHMwwL
Ppip9y0BStXs0S4bHznT6QW3QXs16VHu94UbkGcrJg7M2JS8nlxLmfqdqYYVD5kgeXOoEhicHTd8
siGnvypS9Ft3dZEKBJQcNok3Wf6VG7hqQcdp3p1wF5G0vG/hFsL1EgEo6Nfq+jA89GrZH+MaF8U9
bV5osUeLlbBdBNX1Ga+X2VH7HY0vsKyjUSkPKvjZI8lFErx4VOMvufX2Ve07wsHR1ci7Nn04X1bo
W1XgwwZcYV2JCR8w2rmBSHrqDuQG8uErGVhxoUFjitjLuOSLHb0Tx7FXiPrDzIwfixKixh1wj+S2
Ife5a11evHGPwusSIVzZid1bJMYU6yfG9dcVDVagV66bH6CDi7VLd1KiQ01ErFwWnceS5orjPgVB
wm6HCISHvhfBF8L/U4W3augA7aBhQD1WSZP8ijOPvF8SqaT3HM/9TvtcSHhsdpcRPA1Pqqma3r5U
RfbAb57/oo+lhPR/hmSrtQ5Dompm3Ha1IAAwuWg4C7Y+/S2toXkA9VFcWTn3QRDp7t/ODrM/dpEN
D0tEcmQXwF05ine0s0h5UJwqrb6EZk7AGipeVT8gyFrW4MrG6TC7c/NAnpk4ugAlsbPGUrkwRYDn
QW+kEn6l20BVayVk0VSENR4nndJILai6dVMJPdNQ2D+LzNLvOcukHzIlprzF1B88kZM8jQ2PRpxE
ITqdmh7GNvjxFxbvoQ/2VTZyFRuWYIvL0At/2JFNTcmlBHPrxkZ8E3W5+SeAJ/RNz1tokvSG/Imj
uqX2NKqJ0R+tpvViXnXkgANk4e+oRUfvmBBNkQaxJfxlWnAVlmSF7nON1A00oHqg+laTt/qdqZTd
TU5itt0r2nJQGjEn9WVuFURb5RB5f0TpJHhPXU8TCkcWLmYSjXrr1RHZ7lKrm4uitpprJyvShtRI
0zpXvHXJaKiKVj2XsdJHB9BLDnFgLx7bfnSOmZ7yoNDGRv3i1bbmHqschsFJ4WCqlZrYvtrlnbe0
vqXpW92b7hXN7DyoUqGq4ZWR2Ob3rpuq1zGpbXpgPfq3tZrH7S7NK/FYuKBBPYHYxOgnCb04+8C2
1etCoTdpQp3zVwpS5Vdome28Hxs9ephJI1eXKTJQB9Ojwvc482C/pfoRXHL74hJcZRTNDUrDTnvN
zTzcRs1QHALy+SV9Aa4S7MMBxVXfBA9j+5lewGQYt6aW7MoBKoeDamvTn37w6vuuotzlNnb5VjYl
+js5kdVB5YX7ADbc/WYT7nw1y7i84u3eWXuITJqS95jO0z7uvfx27uPI2CdCmW+cOeUWq+qASpmw
Wq6GkFynp7Vi3NW6od/rVVwf9KjrHpuxaiCQy5eHOZZf0g5m8VDTlSh968fl2svihnQhSS/7Z1qa
8beZ6rix5xZLw72tqeXvMCFeVcaYYBSynPQH1RdeF2GfEPuOTmj6MW/B4QBiJ72wo1L5lZUdhOCe
apizX4UWKIZy6I0vs0vy1LdCY7QvtDCykevJ5j+1ynk/KkhFJb7Q0NSu2GPNVxy7jS5cLvdvAvHc
9KBPLUESdwqpiLzIk6ObJsmLrtjlbzga8nrn1sipBbUh1P0UlE53041z9Zp2/DsxU/ztX5WUQCv6
XtL4yCUKVlYh8u+/ObFdPaOAkqBKCYd/EQ7xxGvVzo4cNR57S56eJqW00H/VXk/5dnR6p7nIxjiN
D3AYmfT886yhPdp0XxQ3MMxj3xtleswhbM18xYTdGp2sABnSqoj0+EEJTJ26DPUmOnMr9KR8MWkR
bi1XH8w8x8iBqmYP/czkDIXMo99aNuWHXkvnPyVHbLjV50B9UBMtf1Z5qz5ajtP8qJTK7fzIcSMF
3GmizD40EETdsZ5BF2XE2V5txu6Sok3zNKiFuKytiupCGEb8o0K0nVXj9Gr2uhZ9LUNKXn4Tt9NV
DpjjTWeTH4xsouJrhkZ504/c9vt4TJULIkqK+2TQ2UZh9d8qAmAByO9fISAdy9l4CxM89t6l+vmX
4EmEP8sxRujEVnXlMk1m5FWUePo9zKI1D2Wq9UHiN7ZrHtteODPxmqcUvxonegu0rvAuw54JV2Wu
PPDUn3mSTjkJCDFk6XITBQfeYtVzOOcxF6zXUZgWTp8/TrHVHLUmiV5JT4tH3En4VtkaFVHqbNE7
Kn68CxonyYxdTLnwFiEldd/x0DZfKdlP15TaS8V3NKN3L8lbWtNeyYDpZKjv2umTG6rimAcNyTp7
UIbh2CQarAMRrxa/6Wm4P5aTztUHDYHYh2MjqmNTITe3HzsUiUlqezFkq40NeMUL1fG2T6Iq/Zrr
pp18VyKUqC4phGYPZhQK9zGCRcvb5Z2WPadJxoEkKEZecGiVVr3R0Xe19pSJ9K9ZHJnJlTP3QffC
EFp7NCYnnKnLqEA1VCvI3B9OW4x/CictdkplJ+EhKAeqTF6kBt43MjF6sfPaTn8u5lmFaoXUUXn0
qmSO98o0UzvGpMvhkncT+Rgy5HH4zTMz/AmvTkr/XjSZFRw2M6fxDqBF92p1dgZMkCSt2W3A0tfA
RhLaTlcLe6q6LvxPx1NJMuY4K7NxHpZPlr5007q0NSMor1MS5RdiXrxQ5OBqN8Zfw3xJaDs9yKpg
oVf4D+o3NoS1E3r7qE2mugGmXFsfCSLb5dbQC5I50G0BsruZAD2opDGAExXn7YBMXllyk7o8wMrr
SaEjbPkJCAROu7MQd7KkZWyKUclNFshM4lsutsb/H5CaC2zvExyZTFdJ9Bd7vHfAkVnI7+oiKlru
sFG71COjzGmaGyOiOYc3CMoipn0eQlGWt1TjkZB/dHNws/ToDaVd7ZxsuD+9XisHSl/+/gHaGmgN
4LCkDK+5GOwdCLRXfM5da7hbsntrH1jO2YcP2DzxdJ2OuWvaRe175E+nQ6m6xl8l8NxzWA4dTaaY
pD7QG5QSaeM1KnL1JiUkvbb+l0btFaPQJRRtOnpLuc3BKEweuk+20ifmvabM5UaP6grQUpaj1EUe
IR/saDeqQaLjqFJ1zTXAXhNvpGIKnek3qZYZMOJ5my7ZOHlyHrAOUHtip9tp6Rfr5uThf2isW9l0
mXdSHZTOMm1FuTInevIHMyqIIcUvL8232JbXviAha9ERDTPbykDyU+go/QYGnV0fdt6XMSmz76eX
aWXXZfJJ1MSo4JRhdq17o30N6zlh9Gh3Trfhq1Z2XVv+/sE0wpR6n92aZLQsxTfZ3p06IP5VCBLi
3CLndXDIVFMlAbGYRsDrQqtAsxg28Mq7aSAX5+znhpfJFo798y1RZUqP0Gw9T2nF9MVU0V7QEwha
pg4yACchNDq9I5+vmOpJdqhCt9uIAhlV4cEz5Do5Wc4cQJXZfXPyM9t9VZmWwU6UTAkSh6+UyR+X
8vEers5p4yd8vkqaTMsZdrlQyzEvr1UuEyLQ4hVmGJzVZtvj2qmVApyyNawx0kJCkGDmklo6jvLc
eD+9AWuzlzaAanykCaXAm9OrwNs/8NVx/JnUmx2Vn8sLOJpMxCXM1BBmUPTcseFbaMW3pvU9hAoc
sMUjaNjXUETHYph+znpxpoFI3tDuQ60KFZpTYq/s90ufdA5689jjkzf87cqWyJxcaacBo23znk7F
gEBNd1KS+1Go6sfTu7I2vuQM1SCzKdNqi5QzEnBK86vUi43gY2XDZQIa6lCBJurEuJkaV79zIfPq
b1RKYaTSW4u82+kf8LldazIJjatHRTQmhn6TRpp6ATQstKgP6kM93reiKgfwoGpZbXUvrv2m5e8f
/K4YST7oqDHfTAaNE2lYRvcBQXTdBmepRTqazEkjghhH1dYcYj0wdhPW6EdZ++v0YnlM85MoVKZs
tHn8K5UVt9edV0PKMUJt6f4JFeNhgPLfjBWfRNh1pvPN099bO136fy8XqJ6pmcyyvR68LKNabFY7
Jduih1gbXHrQgDUNZq+Z2uvGpUlbkILcZ+kmQcGaN5FZ0xCjSQbbibtrSnNUE/DnFMQfl8VCrbUn
d5z/AD96dNzisqjPe2KqMpGaWXcGeD6dFKALqXruQisDGCO/OL0dnzdMUsX47+0g8+YVSjDyk+bh
W9BBBBUWxFfCEV95uyu+ttklu4z4fw+aKhOj5WPVZaHF71g4ujo6xaF4QOKzF1eq3e5GXofOdBaP
raN6UixkU/NXlUprr814ehJ04Oyh2Nc3Aq3PD5nqSQZPCT12jLjort0Rzhq9q39lBt0Xp/fjc2+i
estHP3iTULUD+K5Fd506yg9qkaDZGxScxmCza/XTLyDaJO14F092Mwl7OMx7/WD+Fue0kzKs1PE5
4kbI9yZAsAbH3WVtfhuX1Rat2Nqcpf0sUe9wSuSADiCtqQRVo+IPXN8kyyg3nbHwzF/aVQ2CB68E
gEjNiUK98RxOwH76v6cHX+b5f84+g0u7qkzTXDQWgl8tkFdUZ4vyORF3cb7x7F4bXgrSqlAEkVkz
vN4hQKdcT+ZdadNBdNaJZ/qSzx7QKo6oRXeHomgux5SE8rR1V39qTAwteex2SUeYActO78yBJol9
2W8cyLUzIwVilq4ozkix/oCWEf2jOzdsdrPyfnpDV6YtM5X1CnkzagDdITNpyDeBRI8bR2VtZMk8
k8iBg4WWQTjwqy9Zp7/F7Zby1adXvWW6kon2JUiCOmJokd+oYgKNRaURSKN7YdQXHJbR3Ajz1n7D
ck4/ODFqlcqYC5Z+YZiutPCid7dSlitH3ZXMtKbkDF1E09DnMR2y2Ar9vqNnqnAu9Nw4K8JmoZbf
9WH+Nrjlslh2FzTcPnAEIJ7zLFXmJrOUvs0rfbEk7LMzbxI6yzQdIZCNQ7+2PJKl2pSLgNzVtIUB
H60gnnenuza8r5qtZM+ntzhLI9mrp1UQo0BOcFCmOyDcEW05wR98mWHfbR6fFcuVOcrqDgR9nbP8
7fzcIDgaOn/SwN6fttyVwWWOMnrjwTSBbj2M5ug75rVeh6g2bbiFtcEl47UzT0+C6j8WxuRHlU3Q
Xs6buGS9+aDWiV5iVI3VX3tDhssp9wUcnqeHX7FZmZUsHIqRXk11OuhW/xZUxjEYjI1DubYqy98/
mFM2W46ITQjnh272zZLS4GTvLMSBzpu5ZK3FVEcOfQ2Il/Xa3qDduNl6q3waHFumI92rpacYtCVR
tIpSwwEm7zQ3gFd2LVzU18NshxdxuXUPrn1KMtx8mI3Jyzg5qoWW6XQRpjfL6UFy17eM5/MWSrLd
znZScvPmhFoHrcp2fnSKcMPjr01fumxDwdT7RWJ38Wtx/tx57278VGmX+IWzJi+zh2lkorQaQZOD
VltXVXMnnOS8ky/Thg2UjHstQnxQG5Pj3GoXrXnewZd1twNIcBMvwpEBx/EjaH11N6AH6cxrSuYL
U6ARTOjfAFxRWDfC0x4t+kdOr/bKPSKzhYGyRA8QrmAQvzdZUPhmdAM0C0WHM1dGsqyBLjKQq8tu
6gDV23fXeO/z+TyHIOtrB32oh2PGssets2t62pGdP+cti2RBhaUAjxQccxbCMd6T/L63LIY/SwHL
lCW2izkox5Ss9yEVd0twxr3KKm2syooXljnCAAbSSUkn6jL4EsMTdhSIf5xemJXbQ+YHC2aQ6TS1
I+DJA8dz7L1HT9vpoVeOoqywHQU0WCrqcu+5z0QcvG2C6eynk7V89cPdNJjMGnB2e5i1d614oQeI
dTnXack62xUEnxC4Lm6Rh5NjV/vNk7jicC3p0tPoeA818z+rwotvcS7/mXtkn3dbyJRgZdoKhR5G
NGATazd3NICfe2Nb0mXXGAb9MMtlN4j3oRL70dtKxq6dQ8lA1T6dyCiyneZ8n/M0W/TqTx/DNfOR
brjRifPYGxi554SrynuDpuFm2L4yuEz2lVmFMc0ju4ltohayBI3nRtMyzxet6Ykd58Z0SMJ6eAog
ZhB+RnvFfdl7tN6cXp2VdTeXY/rBjDpqgnaqKdPBCaeXgib+0qk2rqK1oSULnY3epkkXwVgTjJ1W
WI9xNWzcQmtDL9vxYdaRVcPsYWOeOkOjvQScbMtrrQ29/P3D0EXYllUtdFa9KV/aIbqfN5UC1g6L
dHfGRRHSB4b18MIw2ncuCZO74rx9lCwzMkKLvgmPp3U+X9G6+kQP7gYqYW3akmmmrmtCGWlUEE9Q
M/HdTIcDw9FKJd9VUHFtve9WrguZ3muC00CbCtxW299gTfWiIV6+b2byVvZVJvgKlwJWPOIGRl38
84rbYcvKzGUR7DFOJmUe2Fcuumx8do3nnvfS5l20NrxkotSH1cksGJ7rAgJ2f4JkmXyYR3rjrLMj
83sVedoVtomhLmFX5IG/tYr9eUNLhqqIga73gFXnwihCGtO0esO7rOQzZDIv27NtZxJue3DjI6KQ
5buatL6S0AEeXGxmC5cl/iT9a0gWG7U0JNkdKzPxpCu0u7q9c4o7K3nWtIvzFkiyW7rFA22MYXWp
4Cg2dhoUFEegDUa94RfWDo9kvKFBN07rDg3I8ezGzsTBqP4WLjX0rfLB2j5I16sei5T2Ck4nucmh
vJkLmEFZq/L9/+MqlLGCbZ3TabzkJQurvQq8+raH1qgLqo0n6kp+VUYLAo3uevDPEDllf2daTnxM
uAju6tzcVUL5plsVapPPpzd8xZvK4EEcnJONE1dXUtBKi5MjsnS2EgUruy1jBIWhD0pgMHhnFJC4
vJvmH9yQ2b6fnvuKD5VRgqNovSKHfAsCm0rdmzYkSQGq2htHdW305e8fb17PmfJmycEthZzJtf4H
ecO1dZHt2MyhGmtZF697dpOFE2r2YRn0zxVQhKnlvyevpa1a9M0yeSosi4c+f2jJhOF3S934X+o5
rfx/5aGiPZze0BX/pkvGqynotCXUxQ+8ifv+73K74Nwob8VetXEDrHxCxgB2dFX+J5XCyxteJp+n
t5K981ZTzwISW6asLwkvC5Q3FVkDtTLGJ7tJ51/1LKwt6tQVByfD/+KFvh8Wxn+pgwibjSb3yFuW
dfJi5+hFf09vxYpfkFGAC8lX39E8fhDaK0Kufuai02duqWOs2JaM/mvzQOhcmd3vqqBVFcaB8bks
jOzL6bmvjS5ZbheFyIYaRXOousgdD8KBzOzC1QS0Mud9QLLfTO0817T4QL0UG+MJwjjneHroFdfw
Twbvg9dJmWRY0KpxmMv4uTPUW3RcL+04OtZRed5rRcayQc5at6rO7LvR2RmBuMyxs9OzXzs1kgGP
IVIYYy9oXy+NnTeme6uq9+lgnhcZyoi1qrCGOYvK6WB44IvcYtfFxsbQKzOXZaJhocg8WJ2aA0qV
1ynkZ2M43tOgdN7CyIA1I4GQTElp1hyGSLyINqn7RxpxbY9WlzJqN5zbysFXJdfcdkHstTTE/osP
lwKJSlb0rJ2VIUtg5WNFn4z5ABWeuKhH093ZahEeyqTcapL43LMZMkDJLZU4NEcowkgoHINIfKGU
/42k1+Brs/Wea1AFabn5fs7vMWT0Si/0eKxRIyBeN481rNlw7sP0dJYGjWXIKJbUVZOxag06CAOA
GvFdrood1KAbm/H5PhsyLKmFYAz6pbE5hKp2jVzMX7ud6w1DWBt7MZAPDqjvw342BiJ0iBu+xGOZ
7NIi33pUf25lhoxfmesOetCOwZPW2oe66hd29pTV1ffTm/r53E0ZsNmpKS3kzVQeQkE05To0aYXK
ljbkimdWpYUReWLWuZVNh1SzQmgIhbdrTes6b6vqSUdg9PRPWIlPZIzmRLjs9TUUnk6r+WZc+9N0
WWfzTg9Sn7770x9ZWyfp/hrr1qRjFuDDIKybSZ33XeVuHM3PsY2WKavcKqIY526M4SDtIcyhS3UP
McalOw4X7ahdQV2xKyGbuR2sH7plHE7/ns8XzZAx/jbkmKXaYQ9xSqq2vCceioxiT/vWZvbz8yWj
4f2/zQJ603L0tL45wLIAv2+Ni502lmxtaMlrww9aTkaGUSw1T8Bdd0pqbOTK1oaW7uOodiajb2Gn
ruvxES7Mr16wcYQ+twZDBi7pPbpDImLJSUOEEfy57Xsw9odGPJ/e0pWZywqL9CbqTVKzKE5hPTtN
41eAZjcWfG3uyzH64OLCLElRZWdssmOcFqSefI/YkDB34zyufWD5+4cP2IpHL8UyecAtVX9j23fC
u66aLaDC2vCSJ6K936rahuEDZg2PyQ74yaBcjzSfnF78FXuScUt1OEe5tWRpYusCagUogIIFXYR+
GnTOwcYire2w5ITqPKVpLuoA0LTJt1QAOKyzjQTK2tCSscJN0pRxzdBTGfgJM4Yh8PL00ixr/H9T
cIaMW4q0zrZgbW4OKYgr4VyAwIzyjTO/tq+SteIW+8gbwKRV3jWv1D25PVwY3Fgb27oydxmyZCWg
/6cCUBf0sg9wPV2ZQ3obZcNZzy5D1lS0B5JJ+LLmMFDLdk0PppiX04u+sjCymCJ0c1Y/QO1y6Ib4
QPe+QuRgzdZhSLZyzisnXkYtzXAMFIrG3JVIWRLbunZBBdCvwVtsVuXXfoVktgsDEaQtPDFi9d7q
Lhe3w6t9tB7PW6TFGD44nUEgJQHc8J/TyaBfHTT4iMx9COri9AfWjo9ksMZQN4qm5hxPrYFY7hGN
vMuwPe+mciSTrZzYUUwEMg8jUE9LdY5GbV2cnvfKu8KR7lcVOksV7kyIc7O/Vllcsr2gogb9TwqN
qbWFK1pbHcl4gVxYDXQC/76ST6Wf0/2wmY1ZcWiypiLkjCYs7m59MCtzP+j2TonN/enVWRt6WbUP
x8aM86lIVKc+VGZyVIbpgn7J8w6MDIhSLcUIcArNwRrb61wNbwG87SDyfT1v5oudfZi5iO1chXGJ
JzvLPdFECo/3hi2tbKaMiIJDqy9RMSH6KOPsqC9tzzP6IFBrqNNZWRhDRkb1nPXMaoPmH6Zr0MOv
VXZegsewJUO1JjMe88SmvKVmA7Si6VsZJRt31Npxkex0iqEHKSyjPvR9U8HJY3vwPHvnJXhoJ/7v
LW3sKZx7ozFf3ZKe+RiFjp01bz3516YuWahiBa0WVb35mnkQH1VGDo9obf846zDKqKjGhROkjzrz
NWkisWut4QXelN/njS2ZaApzV4UIgvnqwE7gN3APQcqW9bvzRl+uxA9mlFZ1ZFNJUd4UC55sJ+Zd
U1UIJ5wefcWSZFxUWVbtBDpCeXMLVOohspl3YynodRjTrXtpZV9lcJQ9i6hEBnb6DbhIHG0Yq743
edg+nP4Ba6Mvf/+wPB48KXFTDOaroqJE4NKOp8OSvOEh1waXLDUP0ZMEPDL9WnBYfmE1UNg24Zb/
XRtdslXUaqAB9KAcGroaArPJ0zwgQWizb9zZi6P9JBa2JGsNgP+mJqISv+HNfil66OO9yfnShk26
G7V843iuHSDJao0x673RSqs3C4TNlYtQx5HUO5y9rnkWRYBlyKgpV4gqq3O1eoNV4bswkN2xdDrr
AVLHj6cP0Up4KWOnmkaEaUXZ+Hef2fWXIfHMi3F2YQjr4wTSrzSHMS85S4OTnyMZ9ATXeAwHb/4b
+ZHnui12pWN9QQTgiyPOhAwbpnT3zoroky4ck59GNfVXHbQ2F1raPZ1erZVzay5H4YPJFUPm5Vna
hD/bkI7OCaA2vINGuD9v9OWrH0YfYCC0jRp/B7Px9ynWB8gwN1UTV2JNUzJo1e4yD52A+oVj9DjW
+c6AP498G2nC5CGZsl2ubCW9VqzPlKwbDzdCku6IFxOGZL+ftC+JQpJNFcmOeG7DQXmfm7gpmTh8
6hrZToOSxWA81/mTsOmDo5k7TNG3StoXTsbVkCTH01uzZiaSrRdRFyszMeiL3tt7zWmPXhy/Wa1x
aIbgCBPny+nPrJwvGXtVIVkXq0auv9htSF+3kvomvcQbK7byG2T0FVotAcw4Qn8xYDfnMrobIgtx
Le1ZYIkKbLinf8PKQZNlFsmbaPCE2tWLF7nvMS1+cVvedGX9FYbR9zSJjk25VZVf8cAyHsuuobMs
m6b42XrBYF2Og3Cf4OCD3NnW8y7eWLe1r0hG7+RmN1lcUa+WUcJ1YVjpvVB5fg8OnNWn12xt3yXL
r1HBRQE5K37WrTbskAsZILcLnY0dWdt4yfR7IzQoB4fFT1rvv1qepvqdC9uBV3W/0jRBUKY4DyRr
yHRuHpTzXFBd++Yh3bMPazhfw2rrUl9J4BuGZPIkESA2zpLsZ9raD646PYXwci8nazlV4ZR8d6z4
Ig5imjKt8zJHhmT3VIytLBn0/OfS10/rVd7fwUCpbGz7ysmS0VrwO1aqGlTVm2bmpm/lGZrv5AeR
vOm2Yuh/tfNPQiEZsqUi/ATQw/TeRje7sM3rqjb+BrZzF+n2McKZ6VWOFLz1HAftfW25G/5y5UDL
4C3hxI3jLV9FuKzys6Qq9sV0Hq2RZcjorTDVwMoE+vwaW1Wov7sOPHKmE5UCcljI0027VJUNrrSV
u0xGcom0YW/GMnglI5k7B9fRxhIOfT2D9bjtS7dEbImy4e1pP7BiqbrkB0xUF5V+MoJfYNizDmHg
6CFKynifIEz6VItsiFDo3MzLrX1N8gsh/CeFUnf170gZjks4Fir9vUABIlG/o613d/o3rR0FKRpI
YbVWcq31fv2j9zaVKKZfnaD/vNElnzCMlsgXKdRnY0hf4AVTEXGixHd68LUFkqx/ACyPbKLn/gpN
9AuU4b4b+m9x2R0b0d8r7ZlVExn51bceKjPu7D4jivrcBLxGBYzGRqyEe5EFG9vwjzDrE0cgo79y
Nwi7ygyUX6NWalmyqwXEi+pOwPTbIZIzjXmhXTRIG2aPJhJ0k+HH4D1hx3FrRBueEN4t4EPv2j4d
fINuiNK4iQ01hSE7da1Y+356yT+3N13ujKaNOwoRKsn2ld3/MBXnO2qM93WDlkE4pfvT3/j8ROpy
tSFtp5KibJ7tc6VNkNGwFCAjqKhuyUB/6tZtR8YSALwD22h32lU5NWKvk5rz7UhFxaLkYXX6J3x6
MvmEZLoQnKs1yhraVdAmf6DeTS5N6OVnv46qhsZjtPbQK0DT6/TX1n6QZMI2bcIJIi361TB2EVIh
nrbvBlQFEjOONz7x6Z7wgyQ7znM3a9Kh1a6AF5vhA9qlUBHHaeOe1QPLByRbznVdIAjm8AF0Wm7+
H2fX2hypjmT/ysb9ziwIEGhj7nzgURRVLr/dbvsL0Q83IAHi/fr1e/Dc2bFpl2unJm7E9MsSIGUq
lXnynAjFpgDaRaeC3iOPvy46VxT0jQkIgUOKlC9008D5xJRTHvRDm6BQIHl/L6R5pKFDNaL71ISs
GzjRShc33GX7QlalBfzuxKY69hLLZntz/1RbmYHzOkvChmq1egCClr6AUrOZHj7fRsfGX97vzfi4
lc08B0vSbqjZIQJsBUTIlemdN/iyd98MrghejOo4G2ENhlbhoQMH5OCQeLa+fT7+K87xN/+JVVje
6s0EuV1qQHJgiY0SHlrVEw1C3HHjCVw05Tw8pFaB8A0yli7gYveGWUMxS9X3vWqdQgIe2wcro2+6
mfC5ZtNuAK2gI9TIHaCdQxP9BZLEJyKQY2u0NnVOxozJSg/t1uxv4rSHUrMCjeJTIe+xd1jZ+URB
I1boZrsndZGaTlMbeq24U6RAPttR7FHvep9DhSxvz9zUK7uHB545qLqmXYraiUP1irgWib58vimO
fK31SUKrsR6MpoFUZqxdiURB3VQibXPe4Cuzn2RCioFKc6/35KW3O+EImd2dN/bK1DsorLJ6As8A
2tIgqsuQzdIZQGmfj35kkdc1azVSlb6CVHXYjWY97KbIZj764MoDH0Auj8rmmbvVWhn91JS6YAkx
Q9rkcjuNCRHbolVVFnz+IsfWd2XzmiIqsJNnU+yYhdZfJjlUZ9KZZ+fckpARWxl0rtZxNEJrNMwG
tawf9HbO5U2v6Joiz9xDa3MuKwHhWWjHVooGiUZiMtV2AYyFLt95X2hlzxFo8nmX68o257yCZCtu
rz1nP88bfGW7TccnKHww9FK+etoI3PcbXZxFpUitdekaoIe2zGICKYtyuBQy5V8TXc0ez3r0NZlH
rkIxiDMNjw69C+F1VtwALFycU2DGo6/Md9Ajvcl1ZoZxh0tCJMzMzVSodJz37ItZvznphhGadjlk
3rfqpJlQtUGX4zfSQoLjvOFXRgsFVVOj0J+KIXtfs42w0I84S1WcOfzKZtUSir2ZlmL4WqqGP87R
EJjA5p/wbUdcwrqELaETIaJKKluI986XcQO9YHC2n2qyODb6yl6h54EvP0AU0Mn75mDMoLdO0AV3
4tmXL/xBCLMuYoOq1+7rCM+uskIanl3r4KWNIGm4Sc6Dr2Nrrmw2tUfUCqNsgMhtyYevc2oNbm0X
yoFV8rxTd13RJkxAlXkGCYoj5wZFDBRBnQym632+P498pTXTh4wgwBslkDyFQAuCvAgCKnZnqy7D
Lz6fYTHTD9ZhTfhR6YNlIRam+zzXgiFF/CNNFWJ99mGOEdnx9hSz6rGJVpYs9FYx7awytyrg1EvA
aC+Bal/stRZazifDoCPn/brODakuERlQntnFDHkS0m8ARfQma77ixpmR1poNZNJB6TmVIwtlMSJ3
jXtKEjuK0pxFDkatNRdIN2sVWFTFsLcnEI0MHcyaJ/OJu8OxZVhZteRjPxhQpt9XAgK09L7h9IIK
em+U9qGGotwJ8z7iPNZV78lMIK3c6k0gqx66vh20484OtcyVXU/WIIEdWeS7c1SJ0bnZQJ66ncX0
43ObOPLw61I3CJNZbMaNuRUZR2+BTEtA4pLu8bzRV7F0rNXxKG2r2kk0ODnNYEA5AtH654MfWd51
WVtUi9x6WrSxYxC2JZO4jSEe6ajSDK3G2LXsPJZYaq2L25DAU6dc4cPeUMtrSDjZaGGDRlIiplNF
lmPLsDqcydQ3OkRD26Bqy4spQ2Ax19VZHEp4/GXSN4FFDvFMosyaFVYNuyZdW4WzAp3Oz1fhiNte
F7gjO5k1Ctms0I4QE0GlYNHaLcCMLC900yjL82L2dXE74hDsgnoUPpBpvghhxl6CPzgvdlkXte1U
Gj3UEqOtIaC65JHIhpglAR4sevj8Ix1b3pUVAxoe9VbWmtsU8oG2iwTrDahMIZp11vDr+rUsVcYz
YpioxkFjGZ0RJD+glU0Lzht+ZcUTFN/imsb1jswCIuMEKRaTINL4fPQjG2hduI66DIhT1D1Sp8rm
2c0ZXAY0dw2yL9tFt/7zWY6cleuaddpWSHyQvg1UcxauYRp7iCiim5PbEPDU5mj69fk8R1ZaXxly
pTIJxTcOzRpoyzigvLmaRHHmPl1zioCwrFj0zca9EBWExNW6pOxB73OFiBOLcezx9feuwrYrSN7L
2E4h6gzta7sfbqCOd6pV/djo5P3oQwMdthIYni0doeAcFFGTBGOk0lNAp2NbaXUrTjNsTUVP6TY2
Ec91BhwErfMv1gzNqPOWd2XIaV705YxqTKDq/VfRQZANeu+nisZHDrR1XbqiSRcD/0Vfw8bJAu+l
A+GdanIhvfKdGYtSvYLmvFP1kldq4w/i4XWNGnU2c7SZRrcQFa5zp+os5G7Hsac6RNaHpPCgST7f
8BLiuaCLqCAwCglHY/CVEhs80CEyP9xY6Pz9VVQmpB/xlEmNNgzILVZaoYrLKMUvYwREukvYXCFA
mghYtnK0q/qi5CzachBNfoUKo13cghyBfpdypsXGIKbyhMRJehlVENxwtFSD1rgBqQK0wg2MPNGh
tXp3lou8ZpdQHWzErFCbQz8nMvYHacyR7VBaUJM6ryIaXkVbkeLKWEJ0nUDPVkGvBW4AVgU2Gy6M
5AoQh05A4b0YuoW8egTHd+XbHNW5e2OGcu89hfyz7Q5QhEvd3JjtxiWcxGjirWvWuF2TIs+DP4gg
ua3N/TWtE/xxLlT9dhZ9y68zFPWEX1Qo+91XGpTALiEhAy5ljXbReDXNdl8+WYUCgXYgA6GkSoqx
1aEXX4zfZWrmL0ORVo9JYsfJbsgpsDZID0CWlUTggHd6vUpyQMn6rvNmO0lTCGJHEHDMrFZGbmfb
CfEzNdFsdIblRnsCpXHEp67ZOUiW8EKAlX87UPRnt8tOJQwEGE4SWRuzySrlvMN/XamNel50E0MP
iBCK5tiKNe8LyucTx9sRr7EGTUDAm0NmjNJtpCbpdTQmP6N2FLvSrA+fO41jEyzf7038JSvRQRC2
odsUS+Y2CMWoZ5dm2I58SM4LAdaACUgRDbVWD3RbpezarvoWldzhTL+9xkdIzZosQ2ZdIExoxg4U
maOBnkXiTK21LF5k6J3go0m3ohP3g0WhvWuZuepBoLA+dVU4cvCs2W+mVulZZVt0C7H0xzQFMNlU
TkpRHlve1akjDJmgGTjuglShGchpDOVAJm49maxST1jakSnWIAKZyX60wXa9tU2buk0tkA+XabRo
GxD/8026BHMfHAZrGhm1N9hQp5jCMMYHWyEDMJZTqz6rNQ45id06DjbdgK+aq98/n/HIoqwZZewq
yiyK+OufVm200zcjGR7OG3v5kG9MDnlgNujgHEwdqUL4GWSpk5MAp3giDDi2HssrvRleQsLbbKIY
cpTDICrHoE39dYrQVs1MKztzjlUoVpFSk3GT4BUozYUjZXR4vd9WancCZHVsAVbhWAVlYl71NeiC
GuRUKao65EqJQVl9wu8dG39lGLG66Bq1I9s2tfyhTkriWgM7BcU4NvgqEoMoKzUhuI6LP9Og6+6k
lfmqEDyO7c1Ze2hNLtPlMeSlLctIX8PgITFuFYr81HmDr+5UagTq1Daf7W2qqFnqVlRLLJeL5hS0
9cgOXfPLELM2asCy8PAyUr6QJZktZ/ZFOzurvebWiFvSMAO86cFr5qiLkUoFOKZ1zk/6rxk2uk5l
WZJMwx76g7UfWXEFCCCmOG8JVkZsdxxxlEaG/VQ2h44hq4Mo4xTzzrHvv7LeqKpk1BTasM8z+ixH
IHInMJk96fUicv/58x8Jv9bEGrZtqyUqFyxMl6+jiuFmYDK6mmIQXUAzyf98liN2tqYQAocesyyV
szDHdcGhldW6St2eeodjo6+sGAm0gnSa7ILOAlkBjTG6lcnrzx/94zWAYOh7L93gyq9AQtwOkbvT
nVcNsrxYlNvOVNWidM0aJGNeCWjiaqkDVfIKGHKKEhsPuN0Rg29qxejVs2JguiYQUjtZxWimJ5hp
TFHyHRt5UaDIcFYQDKq1998q1bMRGcdJ7qgKcA1p8moTG4giuVWWZ+0kuhbCGmatrABOtsPJrqmP
W07pM0LvP1/rjzcSXYP/bCZbaPgqySGaJvMg0BV2A82w9ix4Dl3j/ghgZkbCMnjTrlU0jySAgVlK
cubSrs5hAgFliTurEcax3gVSp/G2T+iJ0PHYh1kdwhOZ84iNTE/REW2+GELL/Kwseu+8z76y37TP
mQ1VICPsEEIcGmnTygETyZnffY3vs0ei2jJ9fXiiP0ZqXblFPjQnHOgR/7AG+KmsnIYoYSXy4hDY
nDKoPkOJhfhodp02Z32ftTJWw5d7vS5KeE9MUZVp7iBd9+XzwY89/8pmET9DP1yzyxAEsLuu59oX
YU9d0IP96JTixbEplj9/E+jGMiWgLovLMEaS2UPygTl04LU7ZghJP3+L5Wl/v3igevJ+iiFWTbNq
jTJstGxyO3WhXquU6Lk1a9MFf8hZHFfos1qdyDmxpoapeRmKqrweIN3rcP1kNHrsO61MWEhFQhyE
l6FEBc2RFe4cQkLyuWbiLKpqPP/KkIc2q4Q18niHTvjC6ZbqVgtc/OeLcMRLrPHfUtMnCyFovBNg
8HepKbdIcJ53yAME/H6FKeus2iIEdtZ36pUtOtYBlJOeV8IERPT98KrQprgVsDGDgApmot3dVJdn
tVaBsnvJ1b4xgDxKLKWWLXYnU+kjFAzbX30+tPw8//kbZC/lc5IKTYVvQN4GfeSF25KTmYkjq7rG
6amNnhGr6TC6BJmNE2WKGZR9X/hnbRprZblU5iZA6fqUOqqh/YqBCrnttfwUf8oRv7BG6RngE7NT
RcnCBa0hpAwibJ64tg+6Zv887wVWVhvnMdIqRVWH+WgOAGnghpoI5VQX+bL/PnBsa5qZKpPpJCF4
dICwQrqp+ob6KeJFx2C0dIEVaL1Fd/7Q2ycBoMfWe3UaNxYaftPZyEKRyR8EiF+f9SfVaY+sxxq3
F+lzN0BjEJspr1rwOXXwD3GRTjsQbt/pHW44Zy3KGsInoByszDMsrjOKWHcaEpmW09XzeCLa+rjK
ApN+b9G2yW0rI2p6aPrMDI3GWtz1dWQkd52Mlds+RUHwvDdZnc9gLgEL4VDBd/CZH2Q0yodZU8h5
uBO65qSJFFq2aaRnYUV0G2jKMr2oB/P282c/cqCt2WigR1OiN7bOQjnOejjkNb1OmdncQ/7xlBTY
kd26hvSptTYY6LvOQltJryqJG0eZaWTz+fMfG3xl2lKZO50WWhZOYBi96AYk9Pv4PNQSXQP6pozO
SJUO3XZQkTCoOvMeyPlTIfURt7FG8uUm46mqViB5nvTHlDeh6I290LobUMaGS/dbJvoTpnBkkdeI
vojrKDhmXbed5o48gi8M9T8EFslTmxWnBG2PzbG85psDNKpAy4wkYwdswrCJyqS9bwv72sr+dU78
94/xf+IXef1Pj9r84+/4/Q9ZTnUaJ+3qt/+4lzn++/vyM//3b97/xD+CF3n5LX9p1v/o3c9g3L/m
9b613979xi/atJ1uupd6un1puqx9HR9PuPzL/+9f/tfL6yj3U/ny5x8/ZFe0y2hxKos//vqr8Oef
fyw5+P9+O/xff7c8/59/ON+S+lv62w+8fGvaP/8w1b8xVSOEoSAALmNjYR0YXv76G10jOhiIbWJp
IEWBxRQSGZs//yD0b9Du1amK/1FN1Rf5rEZCMR1/Zf7NtHREHmgNhM6NDq/5rwd7tzL/Xqn/AiH8
tQT8qsHTvN/blmqYlBEDWt5wv9Sma8CNMHEQ9q2sPNYWe9aWrdslLWCMF5lxO5e7iAmvtqGgUSTP
rJvDnKibBM3SY9s4rd5ttChG/093EUW6Z0dFQMUM3v7G6VmH7vcszPopTNERJCj7boxVgMZGpzFN
wJK+D7IKjKl1wXfuNnriLuVgQNT8WghP6s1dTrWwimFkcbmRQ/FVs4jfZzW6FYuQqx3+7exMJAo7
KKyMxRRaeRcCB+a3SXzoRb3Ts8nr2tHntuqg0nqiY/2VLOLfscS/PpxtaISC8w4dFe+tSYlRfimN
uvJM/tCTHwqUP9Q5Dls9voLMl9dD9H4gxEMd59Km5hXKXYEmk3BWfwgDlKkx3Udj5hbd7IlIum2V
O3zGC2WWx2nscTZ4rMn9lFUuN++Tut9XE7L2bF/HVph1gLzxAy3AUjOhzKxfm13xQ+XZfxRO/vaO
rzwEbzyGOogs73W8YzlfV6ABFeapq+Z7X/T7DKurFAIZU4C9sPIy7VqlQPQ9LKjmN8b4155/u8df
JQs+Wao1cX9FtLojNTpRs9CSDhDxW8sdXduJXQiCusRJfBaeAgaR16z7elZozNsqgW0xc01bT3K1
pZUSV14zWru0avS9lRq+mmHRe93llDqJJS5yHQ24RZ0Gqax8KaU/JfFFl1sPVVffxRP5slCKRVJ4
+Ui3ivmUdDAwi7kznXesH13NLoCVSwPdHkPM6EcKskr0G+vnyikn49cslB+F1YYNyS/UuNgU41ce
R4EJosIBWFzABrbx8GWw6oCrhRuxeJdUmpc3xn6wIRFWqT7t6T1tIAnU9k5aEDxg6zQ4/NSEegZJ
t2NS+k3eH0ar3AswKNGvhiReoVWbWeOOJVVQw8sLPlWXXLECaxr8etAuDWjzOFbeu+r0vUWmJ26w
IsXsarLwKJI+dce507ctflg4nF2V8lk2qVtY+o2uat+zqvP6yfo2ZbtBj4Mk5hsaMcBPs109Rj7R
+qBvlW1RlEHR27seI9vW7TgQpxg7aEJbENSpr9Et6av6M6C3Tko1OLTCnahEx0Gb7C3eHUBF40Mj
8Qok0I5Qsgte2yHTi00LepKMFWExt3ekcQQABZZN/aQcNujeBmd97EbjU6I9WPmMTtVkU9hK4gwT
23TgoJj5FHBgh/Ka+FpquLJVHfDF7E2q7cfOvh+yB4lSIIv0YFbUUKjjwRgBY6l3Pcl93HmJq4+l
5oCIxRu5NOFw7c2cPCaN7c/RdzV5KajlCsia2NYTAtOXJAJUI5X3UTtAFJi1yLDlOprpsBzS4s+J
FvvVDAYcOnoy2pdlftdoj/jZRvvZRZWjjE/d+L03pm9VSffwPXtuJs9mNWWOUfFN2o9eZGihktn7
1myfSpDtOYJwXww6MP1JvpEWuZtG5UKL08RhKvcEG+5EMT+BtuCXTtsDUEDEBSb5RArl/f1ocS6W
quka/g/Za8tcC8nzKO8rRgDeLWXjdVXitGMf9urB0E+dBu9vMP+aybCZzlTVZGvwvGLWM1BHXeXN
KGzjU3bTPVeX3k4fuen/2Ckvb/XvuZY4+41Tlu2gMMnayoMMlVM3v6DG8Lm//Piz/XuCxWe/mSCZ
EyCGRkwAG4VL8uPuSTd6p02/fj7P76EHXsQwiarZhGjqugkkRmtVZ6RD5RUWcbL0y4xEoBhUuIC7
eY694iRXwCuA5b1LXma0qW5ZzGTGGl/UCtwBk3ZcNoSjXvKL+JY5zCk242NzACaNXykuOyhB/LU9
FH58bbpiw4PPX/rjZzBNEy23Blg017kIvTLA4Q3yAE+LtALhQeOKmV1pCfclGCRHE6i10noco86B
khOQEi999EjgmHIjcXqg67VU91RCHUMbDzwykL7rA6P/qfF8J09qwb2/s/21r9887OrulqfWoNY9
HrZMYlfREVNlpw7nD03nzRSrZHCR9yVK4X3lpfklmn/QNFDt0E4AIfnajZkamINxX84tAiri5IUZ
ROqSROOZV7V+XIiLUak2VtafCO8+tAFExiYoWm1G13J+vEJ3Enxr5Ull2onpQZv5ztKf2HAC0fB7
/IMd+WaelTHnHZt6nb9yJgKOifbs8a6sbj/fcq+Aod+2PdN11TRM0ybrUJUSPs3CwCoaQY0zPMaO
l275SO+rr9Chvm6DDjLxTv5UBpZ3Yupl9dZT6xrCYxVXFdDrLav/xpcMOVxwrMOXDO7gG27mJVf1
dom9IsfYQ+s1/Hy+j/br2+kWl/NmOgWdCAoYUyuvt9t9lY/bMd9+PsOK/eDVJAgMl2FTgAQfb/V+
Cl7VpBqTtPGwJT18S32r+ADhedoXule87oR5vCI3Vx/w3XSrDZIC/lpYNEEhOMjc0jOvtK8ZolYv
86B14dZf2spNvqVB7c8+4ADeyQX8zUnblgokmwWwqKbZABi8f11EC2qtI2/gJdiZ7EeF4KBTbMco
tEBjiWMoCARr7qYA8Jv6TzunoI+tw2IadhZJ0f4m/Uajm7xRHz9fh99XGpXlN9H16vrV09RkIk3A
LkMvZ7S7GIp+Il/1u2kiakcsSYmpmshkr45BsNxlUz9ncExgfe3yb1HDPcv+z5p0l+30fpbFEb3Z
saJF92ljYhaJWYjyDAXnUza45Jrfb6H3U6yW0G7StGkJphhcHK4X6S4Nhg3dkL11wvo+ONswk6Ea
eC1CbbIuEkdZEY9iynEndiZ3mt1439817rytn8qreKffDpv4p7wfQmNfHvqX/nnY/j9czu+u+91D
rHluwMln1raBHYs6QtBuoKEcNi73FFe71Q/TRvVyT+GO7X++Hz+8ZL559zV/j5wFm3KA0r2kmC4z
rbhS+twp9GBit3X1jdeI96PRa3M9sKL7it4YFg8yK9Qm7UT714rf6q8tZSASpQayR3Ttc3uRIRzH
dRIfQNu0Ye5LV7jZHqGCWzv94bTX/XhGZEEsG3EpElprn6jyelaaJYk0VE7fDLhbQIE8bQe/NdFx
aJDN2KNyQBQvAR8qT1nAp3DKCzcd7Ydz1uHNs6wcJteGqRMUy9/taLBpLiv3PnaW989D1UNc50bu
iRk/ckWI5/7v7VeOQpl7loHbD2+/tYPyunGR/XHQ34rvbbrZTvFO5RZe8bi/WTSqtzjMNcsk6+4j
sGuZyNlzpBb80SM+3ww4EbStERoO2RS+6ug+DOuEda9YJ//aV9ZyjGsMecc1/qzN67nMU1F5PNSX
NMq8pRd5aH5L/FOnzisK/LcXfDPVKu4sux6n+ISpogNxDVf/EQWw4Y3qZ5vES/Er4fZulLlPSpB7
yS4H9fqpc/7DVX3zCKs9HRGba1OEb9x/pT6AEJddoFwWj60DqvQLiN8FJz3I8lKfvfRq51q0GKtZ
w0sPbu+NXuJmV/2WuVZAPHl1Cgn88R56836rXRtbhgrc+useyu5HuEh5aB+vmdttyEZ6eeHEV79O
retrcPTZK65OOyi3JylbthAJxC3FC45bGqrh6CqBsS8O8hSg9OSEq7NPzl1U4yRfTqTek5e6N2/L
x9RlAdu1bhHk30/4gmVXfPaCqwA01prCTCXm42ERLmvIvcSr94YnQ+OiDE7xJxxZRZug8gWHr69b
NkeQ3uk6xSouZ/uIS/qF5qHZKZDca538ogrbQFylpXfqGvvRIWsjKjJw2puIClfftTBFWjB0knlm
bDtzF7sAsLtQviZI933+STHob9/UIugIQblDJWS5MuPv34RIWo4MK+/G2gN3luYOWUdcaICgNcwe
ZjQgtx5ToUVZ7QnrkMfr5ouOmBesGH3CrFBAjlTqyb5UFXkpq40YSieKeqfgaPhiw3aQeeYOZfJs
TQmEYXTkoTplcqyx+pojbTpwBUpAPahpmT/mXzO0Yxag6+rtnzhkoHFKkAJNnrVCNm5U+Xnax/6U
6VC1iqKNNIrIQf6NOVmRXCdpsYmM6kDt5ltm89BO9wm08Xy7+IJ4xqHZbZ5fIxd+XaS2n9bfo4o7
pHtRaL+bJA5TK/35Cu+2kDXE8e6TOn3SlOmKKPoNBUtqKXy1L4IWqeNmVu9VvfnClYe+vBEm36nd
z5EMnrS026htQq7Uz7Gcrsz4mw5Cg1abN7FIbsDG65hsvGHdVz5q7gTl9IEabt5dzdp1OcFeBZSv
hOZDqSPoBgBkGrqZpsaDVLBfSRbY9JKAuaVbdIIID3ST+YXdeKr+i9WJ247QuMs8oyaOIbVg7kq3
KL9bTepl/RMV1nVczJty4eCcJMS7mg2vILwgkROuGwdlWBchVuIrxNw2iKTGvvdyCWYb8mBoMpiR
P5LNvVBGZ06LL12v+92MWy71x+qusDKnrtFyF/1stet86B0o3jBd82LtRuYlc0pNgA5U2ykacCfm
tE3Vn1FVOyUY+mb9B0CIkPYovJZq3iSxLFODDQFIBzZ7xXFA8X5DWnZZlD4plUuAcfwhFm6pjc7I
R9fMRn9ogZ8AgVlMB6eR4nIeK8ccsws0nrkgincAv/ZG8YMlDyBru6rZc2FWFzFLfmhy3uatcSUy
sZkUss3mbj+q1OfZvuuLTdLMTlbXLrinPBYngUxVMJrdWNg8Y3rXoyKn0mZvDLg58tKzm9IBVn1v
ddFFLbeZzjc8uy3hlB11in6idz1Q5Pxgq8mW2LqnTNGGxmoge3Jnz0mQ2ugEL5qgqO9JcqVlajiY
qQeVTYfYimdO5b7IpMf0fD8kxBsG0+tnLB1EYwYH7IEhWiD3vE48xWycyXwGwU9QY73UjoXoVvQ1
3rj9HLRz4dQZQsjMdEEzHmhTA/6c0h34fKGi1Cia7EKU33Jl2gyTflfVxl4j2WNZCxi0zPZRaeSb
IYryQzkHKjZ7OrzEpr6Ppq+giPJj3fwu1eoyiosS6dN7I34Y5kceYzNYGxkB1A2CvFokzpg8t+RB
p/ckmjcZ3IxaWI+zvmRQ8s6t1WwzpZ0b6caDhR8uUJm02sGb5uKiKeQ9KYznoZKPUGl1UuORS3HB
JfNVmvm2GJ0oB+VAE0VPVfp9LIjH83bT9086j7fjqAQ22mWjZAZ/AHK8aid+Vq28A5t4IKYUG6i/
S9piR6OrWIsvpPpDHZsriMU4lSIPQ4ndkPau2eTfU5P+1JNmU5R7mXawEXBnKuHQVfu4azaCICXe
0TLssTFJe23r9MC67jKeNZ+j7U/M3bVhvgCX64HwYRPlS2wPBQMhH6Y8vU+jm578osUBXSHddEvz
5NoauN8OqmOjF67Sp01vIGcRx0EZ7RX6MlR0o1i6wwqIZA0QtFGU+I7Zsa+jVDFAD21G1MHRQN+h
rmWmxldjmB3dVkLN6kA+ZMVhnVlOke+ljdJQHDtW+Wx1ppuoV11G97OR72Z0F3TSBjVk+TNrmWOJ
ywT0ftaIW1fKQp0/1wbqtEUEtz3t7bb2rOliptw1ougOIKFNiasjeJuqS8FNqCiAnwD1HOgGeS0/
sOQR9RgvBoA7rUJS3ulZUKXPCtIhplKjQfhiScUWozPI59lOQXBzq2p3LMcO15EhghJTXNzo2ASR
9attZDDxcafoyabkL7NVuGWb77r62Ra9M4CoUStq6Q5tfFkn8w7ISqhcxXci0e/LRGobq3vWUstJ
zZd6ECifP+RpczFAwZUIEJagGTvLoe6dfgchwW6yvw36sIvtfD9TpLuF8CG93rH0GSgT15w6RwLI
zVAfVc3ia0+ySytO91aUXWhlvxWsgSlYTjaYT4AwemxJUbZ3Nuy4jR8y7VY2tVvwQfNrmm0azXDt
uPdI/2OgVh7EMpHQvGgzR2p57LR0GlzIVyJLRKPWa9rRyVrri5KmuW/M/CUaoMkB3JnbZQWUGbKd
LlA4q7Qct+cmf+TKM9j0nVjlJypFH9zeLcJwzqLpVUP9Zl3A0UGnJbImq3GjioI6vxC4NKvXjTf7
onCNjbrFdgC64VTS4LfsGiZ8O+0q5I8nrY+NSCzTQvEX6/9r9MR23KeB3br/vEJKTwnNeVeclZt9
N/nqBqAjIjFViclLZDLpDkgLTzy329c8wa28OxUyLsO9D43fv+sq9sc/bdFIj+l4p/qJKbZdzaAB
zU9cU8mHGdq3H3UVLyYNiqlFjImy6IcVLRVk4vYFyqQEqj7zl7G4Kio/1bayfanqR6XKPNi82Qlv
pr5iuFHzDSyaDmKPvLYcjpwFtAmnL7F6yGTiybYOI+3RpF+K7kvf/6pBEDRA5I60G15vRfuFWc9R
q+yTRPXtcqdZV4PR+2V7k5U33XSYeIFKZOwvsEonkwSHw4y6Tt05ba+6zfS/pF3ZbuQ6lvwiAaJI
idSr9lxsp9NblV8EL1Xa911fPyHPoK8tZ1szPQ000Li34ZOkuBzGiYgTHBlPhAk67HU82bOwtEEr
jaQvodLxrSZ5ynFfi1dkDhESvTivX6ncPNYL2uNXDN1StNeomFwtv5NbuQQ7ILH8mB37sTbonO9w
1T8mDA6hlaHkFli3OINdib/G+ZXQDnXd4uAvTEXNHmiQWHS4GbTaiBIcyWPi6cLDhXs9Rs6IpkhD
Yve47kqLhFTYrWQmjOVmGFjt6P9GVw24WJSBGUr5a9m8RtR/hi93RKrfUJI4fvUUdaD6PiWDq83o
fKVGoxXRR40/xuIwkXMNzHB+z1llZtOzKOa9BGYl7svRa1KTsOqYF51sRdEugiedRRKxOOEptSXS
ofVKyCKMGY0J4IF8FD2aYtQmznXo8tB3fHDqMLE7VepxB9tAKy3R2/B8MEe+ZEF5fEVyCeZJvt30
h5n6Z1p4apq91nBLH5E+VdWDn2ZGWCM96h65CpQzQ1d2V0aZ3+jkdg/XYIMqh3Hw8V6pjpJ40fHl
8DBAstEZITnK9Q6EF7OOZovCyHrMUOJvvYbCbn4YcNQmBnpUojDfmbrfoU3u7HXBr6AYrxV9PJXI
fBXYFc5Kes5jbafgS5b1MR52QvaoPiXmTBrFmMvyKKRxMnn76pfwn30lzaZMRLn0MNM5leUF6kWN
fUXeGaOxgmlcjmkfkacb1GnOAxygvcQOHcji0Xm6dyQbpQsns7TZIpKNpWduomFbP2MFFklhXfI4
wH0X7wD13ga2ZA4Oc7q7yNrE+paywrdDjGuMAeCm2jeEO/TDvBn9urby44R6VnEbBnQfWjrsNgzm
pHZfSiikxSAUSV5zaILA3AKmLl4ZXEearlD4n63FJxRvN0ogk7I0Md338p0sKmSnxM6VXVkWh6nb
cnS/eG4D1UUhhBAqr/0sApU0EYq0tYVuGQHMDgYvqvSHohs2FH0X4lBC4eSvAsfQNXkFuMWs0ccR
zTgsvbqfldboApcHW8afly4HoBZCgRGdqjK+BsfR6rDDu2nAmr2SgSwCVbyRbOqi6dv/Ahq+8K0w
bUQXmgD/C//rK3LRc+hedTwZrD4Ob4owvEZrB3Mu8dTpUIFB919V2UpkvgNQ/EvI1WaAsqqUlQn9
9xqbOJAfOxxC0giFZYu7qlm71XzOlJefIZoLKNvXoKtPV/d+qaHtbW0pVW3Vc+ClEiwS6sqVsj/E
7z0p2lNdsdUJDAI/tssSsEn/+P/8EatcCv2vxNBFmOyl7MFq4XAHCLU1ObPqo+qTWJG1ZbV/AX7D
wIG+gXChUwFaydcP3MDmJ2NgSFp1KJsSf266zBTiEIoH9L+whuxv3T01YXlUKECbENWAqDBBJjOX
14vGImtjCi6chPg52DpiYfPytf+lKkMWEmb4OdkjTid7POResROObEjbJ+GykFYnIWLpDGcQAw95
LUJJxrEjY4w7V7tKrjMv2OsmdYNTYC4TvXnGLx/vh2h8padhChFIlOXaquz6CJUQ0vMczFkTLll2
AHYyRgiy4c/T+S3mR+kbB58gVMjamjZRxLCLmuANbClpYBD/tSfK1gdb1sdqWDDFAIKqcYpKsLZK
wXUCV5EQVm/WsEc3pSMe/7vcSe98gLcauEDOZKV2cNMcaufnoV2kFegE7RcULguGA/frwi2bYKYw
0V5wY2Vf7+qbzIVqTzPooXATfMj5cR6NErUy/02xABhtDPziNfop/DL1nyBdGGFo0FLowLyc/ti4
AHncZqd4myWrC3fKcs4jP2Eg6OII/hpHhoh47iVc1x9nAugnsq/YSwUpuA+92tWxnJo4t7fu6Eu3
DJ5WwOQ1iqX5jTswK5GoGgmZ0VD8aehdrf1tEs2i2Qk/1uzrX7X0t9Xuqug8VXc/f9lvi/bjRflP
5NUrC+L4Xm/QEs6qGkC+vzVx+/Pf//bllk0BQQN4jgI6hHUDUF6msHKT8NzIOSy60SajnhgwFvi1
ycRiZWIGQXicRm0jOfgwFvuyU1ZxV+PKiF/NWVkCoyC3sn8M5zdNRveMhFlZDVwBnMuFTJyRFyCu
D0vrw6J5CzXphbfRNZoBXZcjOLKS5M36JiPoG79i9dNWl0BZ+jkLctBM2dhcZ/RXVuvHKIbHOPpA
1ySz+QiudcF2Ptt46q5a2qEiu4q8qjZlukQlOLtWFh0BMo0PUd6c1BlYxXgqxtRulNrssurUpXcJ
3+qluBl8WSmf9vAEKYsEWR1KXTA6HdJ+18LjfJ4Bm7HWDqvqmJFHhf8O0tSGB7f58zL8/vb4OvS1
G3NV5tQvlknncX7IOlS4wmtWdkYN1kVER2sOqKUqvaWyEdg9A5kSfBcZvsqwFkyCP33bW5TJZkar
A5a0UzX5Bov236xYPBKwEAEsfSRNn+YnGcKpCVPQAkpVnLswdVKVOHUpbF4qBu80y49SK50hxarh
sV7eEZi6FMgPIjjqltIMMCB3FDwUedmeCvCjf57Ab6npx/xxWVNw+LPvJyOcM1WYGVaWpqrOOBGz
FPfpfCf541lpvbTYmI1/873+ibfKS7OOzwW+WIWeTYMNvyK0XKzNtBqtuu1MVP1MdMC2WbKPVWb2
oLoGFETYVBhhcDf4Tzp/r8oYXNdfYdMY2ZDa6HL484R8nFyrE4YqVBVC18Gb4WtfYzQngVRxxjOy
V98HGlsa0HEANFZMRptJyVKKYkhhFVC6VUNPJLP1kRdk4qFJUtDrA+BLXiMKBybeFijaBouBXjfv
zVihEuShF7OjRRIgHBSfZjQuGuJrudiFrXBoN6J5BXo1tZNV+dWhblM3hntlmWZm2DK7Ce+m9qzO
M+YqN3RftcJetWCLefp5Br7fWpCcKToD5w3MOtxfq9syC2olYBFY7EuxfHppDEzCLjVmM/qteOrW
4XXh2PwSbbUi1EhoYZgg2vhrshsz2MdP0CMg2Wi2CFHL3fDty6JIvbyXwVxZu7mm1dB1fALtW7sa
LcngT8Nz5SbuvG+c5oj72K1yA7DS743p/JZ8fEznv8KuW6fCJh4duArQbttfwVm2oYrIbqF9AHOF
vdUv8jHfS7vk6eegy6G7Hiq+H8HNjBfuNxekseVlF5ULd98NPOolYPoxR/H+z1guhkZhs8rUD5rZ
On2kPvRUJEf5P+ZvUfA+Zk85/T+/ZJcYBG91ZFGMofr/9X6pa61lrUCM/BhAMHdKrYXH1rzRPXRb
z+F+Kyf9zm9aBVwtyCmKmB4snIZ4Bwarg+LFrtoBoLU209JvSdoSCXIepssg934Tpki+1rU1J5U1
7XsLpCZcYiZEVQDKUPg2+a50t+7LS7cRQoIxxtCuk3xTqGRh2w9tqaDouJf3xKFWbOnnyNYPldse
VJvum13qMS+5C26kjbP/0j74HHqV7He8V/CCQmg5ao9cm21a0mOYJvbPS38rzPLvP923oq18vyCY
1Hp8ijUXvcodH6D+z0EuHSUUT2sNKhJOMZFfg8DBiavzAoahh3w43zWaYvsQkxCgtj8HurwaUXKl
gPhAQF4n2g04KalW4Akx7X2XeqPXOYPlG+l+ay9/r30tq1GXgVBxTVkW5tcxAdbQ85ADeOud3hJ/
NRzF/js3Oyu/zu3MQtOy7cLXspe+nVOfYq7SeRrMcxUsMQeT7fXC6NzxgI2XWbqb2pPnbxlLXUh3
FqE13vGcyNBOr76bXOpBS2Q8BKPyTU9Lc/Y7E32SUHioDTzfDBTQN77fxZP4n4jr03/gyGDCuAFS
PNavc1p7eVc9TCXzSIq6tCqectbtok520LsbFe1z3gojhTK6mJFZtLD1a6TKHZq7Sr7vo41c51I2
hqQPnCpooUDmXPtFp2kiUj/EMk713h4jxdHxgCq7KTemnu2nEAyIMoVPIhRQDXcGPqN/a+BwKXEz
/TlAKaZQKydqGjPXC1MCcz1WiacV0oZd6Td4BCuTEQ6tBSqyeEivUIpAQZYKZ2/8THQKoNUNLWs7
Rh4Im0izh+3+xicjH5DOallCb88UMFwBdH+raARyyXFQRSB9qg9NpfzONCBNaXfWa/VRJhX0pzHq
NDCdcNKyBIxHpRsJMgcRyuBWgVjfao8CpC95LAD1nWTm75RQukpptB/V8W4mb6pW3DZjbKkz91SM
JgSJNfAP8DEy8aQxJ7By4kZf2DjnIf7TDfwlyiQo5hsrz0pj9r1cu4913ajlBi8eFergv2BsPaAd
h6lNIMYW0q0ShkZasbsha8wpusaz2FFYe5bDv+hjfA9Zy65lVyh279IYlU79uSPpO7rz3lTZWTTZ
M5Er2LCE56YIdgWVzXiqd5OaHULWYQCPZCAGgwpCEPZL+Ml91CcG1JcGUwk4GSjzU3CfBShdbX2a
Zvauxo0FTpEBPpM5avFxHOWdxqeTFkQWIbLV+/Bolht76V2eJaNZd4eCDU6IaxgfyqhBEtNRnxxf
MxEBq3mqo1cdVLAexSTIXmFFf+jBQdLBkCsC+OH0xwyUYZTVZv6cK48otRrVkLqinBwikaOEzGgM
djnVd4mPMlHf2gVqjWjerLH7adDRmFs140qANljYo5LYelrZOoT3BM/pJH2rEpjV972hFJoxD3DC
R7mn7f74HZpwMYa/pV+xobP9tDBpJ1nTON/xEFW/QcKzjoEchJKj0rjgU+wztYK9Nt4IAa08AeZi
Am4c5a2Z5MN9SZYvo+a/ZS0wA1QUq5EbvnaqcILleEQRTbqZdPWXirtHNLhM211Pxyu0AbDp4qKX
KUaRjMfen1DgJbbUY/uktyV7HCdIp71yvJ6mDqId6d6X8icqZnuWqEFkcNv8uwInUZBAkhn3Zjm0
Vj5ck/QYxLMpQVQuhzA174yBVR78KUKDVJUbhpnRJn8V6drnER5LNhhGlAwOJeeYj2iA8qdCvT2v
5lMMq0m50NEbOPYUdtBoc0Xgz13u1LF+rBrd0+noqOQ0V4t2QLrJytaJ2tiQysZr2mmXlv59hgUu
V3zP5lu0G70fW+WatPYAS4iBy+ehllzexLciz25QbDCyOTmV850ePGDIIO9gp84PUh15mvS3iW5l
FUXwJpogkEedXUexJHD69ClR3kf+HKi6Qdgx6xhk0/4Bmhez7KXTrA6HJPaG9L0uT3mvWCN2ETwM
qiiMzFHE93Ez3MCsB+SiPam4lUHKOBU4uSw+45kXZQ9B69vL0uZzazc12Eyy+jTXO3AROiebx4M6
kBCdFChc93pX7+VDp7dnPz+lDI0oKMhp+nwt+4dAkf5OVHkk6k6OO6vTQkce430xBy6VH1SKLRcn
EKG8TZXkFv4jCTpUjudDg3ck/K4IvZNyHdQHf1eq/Nwl6UFU5GYsulOOJjCNeKxjcp00p6B6a+K/
WfJEKNhtge5VU+NR+Zp3gdH711EcHcfuAR0qgD16mWD7WatcOYSsvXwHCdZRMnSskX6PfWnVFNaO
yU0YnQVWW6k/6cHtlA63UUidqqsMyjCa12H+1ZY3tbiN61tCb3oNrtv+dRf+iYfc7ukDzAwiEOuS
7F4uQ9PnVzN9zMPQicMsA7byAvID5jQyRmjd9fk9S+BS0p/BqAsNH74CI1pZ1HAHpMPo1EJ+Lyna
agjQ2zRlX/LQCEEbVDLwebH7QlyKur+o26gxo93BBNcoPz4B+nSSfr6LSPCL1fWxmH5L3X5iraOp
kVNEgaPHrdOEN6MscCzBtmRKD0R9CGRYB4RHllGnhNVBPipvudrbaoz8X6tNfYot2Mi4NOucon+U
YmZkQfPLX3pgJORVbZ6qLnJmXT0KdXLFjJ1UJ5Y8WSRKXYB8tal1Gh7TuV6CPtuAaQHKJq+uKz5Z
UZMbPmyQw8HqsWELMH9hW+uFcXtVy0+KDxRqAgkuuhukF43NbzXHaQX9UK1Zy3lX4wSRqqNc3cb8
WWOvcj86eROBY9cZsX+I49lm456l7yMgjkK2wQ0wkpybzeiglZYxNyH6RP5N2G0vuwxcC3hNOhxM
MJIy/N/B7gULUO9yOypBjsgVo9Q0Q++gdaTHIr1S58OANh7j2BjVJM6ELTCf7g16d2jFXY8+vmq/
b2NYUhAviW99IUxJ4Goi52T4kyj3vEjMOHzhbKdN2WOXNXs1gDNFFHtx8RjhdB90zUh4DZ/I8Wps
r+eZOjwIzUnCluHCgT0dLiT5wPrQRptdkGKAdKYcnBxJc1pyw6fcG8HSwzkGBoyTEN/wdRW8CP8e
/VvNSv8Vw01HNI8pOtO3Qe11lO99dqL9C/q+Y+lHZjpHDpkkQ+DUScFY1tvQ6aTHQHpXYs2Q0let
fa1xqxsgTwlgYYM7CmBpSugRsaeaf8WqHg1rAqcYPaXKzE4+9ckb2pmhgel92f/R/AYHziFmz3Xq
hv5T6t+Ho4T98Tqps6UE72r2JBVPgQ8mCrxAwgSl8Ty/U5N5D99Fo5EfFe1JwAiOdqCaNo1VgWff
LmpsXAn83IAQTlj5ULPu9yjwN9J5woHXFLjAmxO6Ixoa+In6GKNvVbKL6nKfRv5d3YNT1b9BwX0j
Cf8mIUVrzy3hBuNa6uL6faZyPhth3j+TwDdqqfJ4mKH9Dk6ZILjLpv6hUANguL6Kg+wEH3oZ8njf
U4cUJQmQsOtwNzQvVUFuZ99/wiyCvBhM0LE3ZLIkH9QmSXEUUL/rxoZY2YMh3V5Or0WX3zeTAn73
0R8zs2FLq6268maU0OvEaKr0V0XfMfdxC8ujuRjNoXtog9BDI8Vnlb+wGWth2OtaiuOiJeDx/Gnq
A+yWnJxAZFMouyTPzJgt9kgglVYxaJJaZjBf+ROIt0iHegPfYAD7kUs3RXH2OYCjUjj6dKZjdjMN
zU3H//oh1q9WeDooxLAbGeTUpvWxb+64IPs6tcdRsdDGp8s8vcgsGUtPkAY//tiUjTsUvhv2qaU0
8PumGSS00blbum8maNs3uQ0N7vyx+ZXy/pyVSw/0s8ynGqsPZ1IHyk8YKYYAG0QVyBqUJ6Yohsq8
TkW5uQ3/kvQq9FsH3VB/8z5DHgkWWZL7oG57nabvaS1b/nRdVi+ThNxCt2r8wzlEKkaOw3AK9d4L
+xOJKlOOkucxwZ2QX7Vhgr4XspNKoAK3hqIeCAFnT/F/z3JrRnw6FAnkNhkauoBqG4DMHQzhfobH
yhT1t2g15IzFSQULfdQyOOjABCL7rUaV46NSg/qhTcIMBJpdrY4mbXGUBIqhoalETFwFL9K2k29D
OTMS7Rl2bQZvnsHVt7vknjTgHE3JNbLY5E0Rw6lQJhj1MagAOltlkJSM7QFlSCNtkMtX91IBc2yY
OzBSPfTYHzxNXH2O7K7pbSkO0awX/Njwd+Wfs+Dgy7pB5dHEgeTm1T5NnuZROnQFnBKqexh9Ohye
N1oM7l3b7apqV7R5CCHGDQNRAD3V0LilFS0+u2SB+moNsmZiX+scGsEMgnHpLu/gQCEfQb8xi/4J
/hhg5TIzKhdjlwwMQjh/SMm7kqKtNQ7tHqYcQSSMHgadsZpcxUt7L95QXGChQYvMyFSQf5XCLjP5
Qa6HAyf7EiKv7r7QrqZpQtuUGebFnQU/wBkSHJ5g+eG9I1mCj2c9+Eva0fTrAZZHZYLA8mlKHhTQ
Mdv8QVbiQ8QkM9QLZxCdoYdXNIldPoNzgAKQlt4W4L9VvtPjMI3aQ1ac2uCX3D1ExZLkxJDMjHjf
SjC5OSXTY6XNmBawtRWcFBpgbvj5ylc9BUyLtnc0PupVY7fTCH75cyEd+u62CtGCbal13UChYg3i
WQddtBQ96qD4p2HnZfl7DPN8IR7onDmQCSCJApFZiBhZnXTk0WQM9VktYJzDpJsky/8M+n0ToQNe
fehzHJn+4Mh67db54JGqNmekiFH4Khf3y5MqQ8XVh2wuJ2afyLtyeohjL8jgW8QSex5RYxg8tYHu
CWaOKLnhudHWjxJ1dQ0NrrijANrpH7HK2+4d6kqbq7Fb8ds2RQ1mSryKCo/F+UMowHns5/eIeRoU
72XRniJpqswu4XsZDkahiM1OvdazQ7kw20HerOvKDmBpRSINpL/gkGAmfA7ja18b9k3NnHzyTQ1G
BaV2VEDfHsdiRzrtOKNRltJdj+VtlgKKydAqZtljRoMnc5GfZAh8QjE+zQMxszC1c5Bkx4mbUZfv
afaUoOkOWsdaCTK+IH0K8nODTD4tuN1F5LprH3Ipxq6M/kQLX1MiMFqvpNIqG6hI5MKsoLaRisnS
Qb/MdNgDFfPy42wVdRk/wq4Zay02mpIFeL6iChQMJTfzJGNuVMvYH636VBO8OitS7GkEhc804fav
JPT7Ij4yFkxwGxaP6VgfAJ8cxnCrGc130hUqeChp6PCi0IBqrQk4DWfy3Pgo/vYNxBlyfyUoVBYg
UYhzEC/LOXT5EOEV956q0301PpKu2EJMLoBcn3/DmpbTcjlFA1M8fSBUwQwwK9fGKxLNRqFNRtmV
J1gwYTuAzo47NIbRH9IpK4D8jlUC1OoBOa1qZSj5oY+o1Q/pbgPRuVBj+vL7VjUExjMxUgm/DwZc
5pCVllSOVgDKsKSrJg//duyq6QJ7BDnt58iXELYvkVfFhCzVO9KBAmexie7kkZt1+tLBPi8CC6wd
UfBrIWFLqClzqJyk5EptdgP9nYwwqmRGS/p9RYiZp5mLAj5kalDhNckGCngJ+MWfV3FHCkUHoWMF
ig4BlKMsQF1MvVOtzgboB7nObnDxBAF9ZC87ipXcbcqclzlfY2wcMBMaM0FqgQ6CX+HmOowZV1oZ
lQhILQCvwQXBgI+dmQP3hUvCz9/h8hg/RVsBzRF8+Bme6CjCQeTQ+0ZoVmZhshL8KoKM21AM2UCz
3Gwr7gJN/jTKFSkEdS0IyGXEXXiYQY1SKgQlEDoTU3jycfK2qo0XSkry51ldUUFQTIX/Ases9hJo
7jn6PFbh1m7firFaL8oEc3HUcuCjeAxPeIaY86F4W+ZRMfa1izeFu/HxLk0imHdgFDHUblGS/rpU
4hqAWS4QEFUQu31HhmLiWfMbhP1jdyft6P3P8S7AzbLQiEYXSzI4e66+2awA9WIj9ltRnJYEK81z
PEPw7dhkB+Hvn4NdmszPwVYfLO6geQgIgpVq54yKb5Nae/g5xKWCvgwyg4ZtBg8msaa/dYGfLJ1q
F5YfcXBPLmXN3hv34yNGFzmbFdRLW/tzvNWh101kqMbyf+JBLmzxs3oruQvRTtoo6i+ffr2/4DXD
wF4hSw11WTqfqn34FZTWUb0UuttdtAdy60KBtr0El5/8U5zlM36KU1TjnGYx4iAlqOGSgEzgDzOQ
AL/Ubu5u8VwvLAqqEFXB3Y0UHK68X6P1rJb9OIQMLc8mU5Xuxk0C/FaE1bKr46JVlAbiKMDYXq/C
vanbOie2Qqx2rVaxapoCDIJCI83kO7QA2jhdL0ZQFMI0meGyWFcsJTlkCtqOgm/ePUv8ugLtcGPn
XFjJVFE+3NJQ/vsmRlAqEue+hjHIe8D96Kx21YIHA+G4Aj7AJkHl4njg6Qw2habBEXr1UejURZlY
PkprEUczIztkXv/qH1t7sloTZQ5aOPr7z0O8VMn+XFtbftOnhS0zCa0l0ZjLKqLQrcrzqEaeHFCT
0qefA313B1pV8VYXvh+mOmoviCR4vQtB+GEDHu1aZKA795U8Dhb8c/GCIw/+HN/DtRnvbeLG+bsc
l+7PP2WJtNrMX+qJq2SAFHEyhXQZM6yW9fxtQn0u2ir8XgyigB8AzQcqjGtmYjlFkz8EYOAu5I7A
y+CTI9nc7s30hZq1OXja9Sa749ICQtXyXzFXeW6qdCoM0hFz2MN4y86tZI9Ht9U4nUXN8jZ3K+8/
mMlPAVcnfU+zSB9DBMylmzgGHy5/8reozFsTuTriZTjsDnBVRfUXdBHtSlRXsdigplwisaKw/M/E
rXbBLHURlzPEIFBIBsB4Ewn2v/FviJGsqJLNiVUACB7HQrW53Dv/v0lcbQwlzCohg0ZrqeRvL3eA
EiObyFtE3a1pXC16qkuNnjFEyXJmQYmN/4Y7xjfSmYvHCawX4QcDVjIcLb8eJwL9lKsadg9WPEJi
jnr4AKVrziK70rcG9F11gwNFlRfjGRh0LsZbX2P5NJfyKMPhrN/VDtsvKX115e/w8neQBZix17qD
t5WMXprGz0FXZ3RaMnBIZvBx2rQ3ZkAVGhQS8bRJQriQ82JwC/UNo1y0RV8HB61dwXp9uaDRRdwW
e1SLFxXlaCqN3ewyR0JPw//gWFRx+4A2yEC1XduJtWRsyDDDeLCZaieL/gQysZJwg136XXKC8YDH
IXPBwen7Zh8Gf4o6HX0k8/JzYwtXgeI9g1CUjcipMhN6PxQIjMlSE0s7ACe0f95rl9bn5+ir9Skn
IL6WKLVbv5r5Ki5uI74T4vxzDDCJLlwwGvh8BFkJAW1llfoQNQPDoISXS9K96PAvEXnizL4Gkkjw
HrbETAJi0mba9Sqq7UpkAhR2ZQk03yr2QEpw5hTVwShcKo6o2oMDLCuNKQ/hKWhDdxCqGQj1qtPI
3s/26GW+r1DeBZR2gFnNjuT5MYmy2AjhlpvrdyFkqgahrDXQUt2UIYkHcgqVWnzKk12f3ELEqY/3
Guw5UE9RdxGajhjKPD+rIyr14TsXMESqpDg9duSY87suhJC5MqHDgJr9rOABUbX1PoDHKtocAZBE
1TT1rxbrczEdev1RZ49Dcw3tKPolo+1LB86LD3lzDeHjOBhKL2xRS54yg6FAUbILqp1cZRAy+EBw
Xwf0n6srqKLV3Kxb7X4YUkfJKycm4qDN73rxQmZYxGT6fIWuMl4N0I51wY5Ew31OYmvMCpB0uFXr
qDsvlspysZXkflBc17nEp0+9hr5gtRLMPsjdyNkGWzPhzwG3L2FWdvU47qgHBbQHccJt5QrrDeWu
28jl5ryvdgulTrK0c3udOYGVkY11funNR6E8Qt4BOwvIdlfnFLpiNpAIgT7jX4Wnah/sI1Mz1L+x
ATvlTXvafxNNXQSHgCEhDfp6WmGXMz2bGRgpaGrmMtvfZbDNN0dbtkK7WtzmrZ/3GL3w8EPPE7im
4viHsmoNWkFEn4pyoXmSGBXv4r2doXBvW7P2gQU3p4qMZg7TKvRPBQxZAtcnwGVH6UFC94ARAHAh
HrTwjwDLSQ0nU2EoPogHOBvZINGAgVSaovhV1IcaC7eqxmel9ARzc+7N5Fqv4IbCTTX+EzdvBCSY
QGL+xvguAVafx/fBC/2Ul1eByPN8wkEV7mQo85AZ3yYPhatZC9DSvQPT3m2+P5Y18W0tAyTDgYZs
SF4DH6UMCxx4bS84QW9xJ7LbJwV+VaObvgaBB7IWQrdmaFMwNqJHud54y3/caT/FX61ZEVWcNgG+
6SI8iLzK5dfdYDC8uBYzTVAjpvIDIlzEpeKanERjLH7SWNGOEhjyxjF++ab6NB2rU5zPfp5CJbFg
d8vWrlxUxP37ghyUHSmQB9oDhJkgKJjxlShdpbmOC2eTsbokMT/MyceP/LQOWFCjdN5hTsADpCmK
gB1euWNxPyXJW4nOkD9vqw/U9adw6xeE4JlOl3BIhT+eoALVoauFRkNMzYJF/ut/QyyK1z2plmwk
TgNXi7sYZh7nLRTk0hbn8pL8gGEt+BrbIUnTCanH/Etw4x+l86io+2iY7JBchbKE60e1lEH8/XkG
Lm48jrc+TMrxDv9Gyo/mjqPnCozo1T48gjHkBWwfT82Opmgf3YCG2NzJarHPu8SmKJZKPLeyFDQJ
DVQXiM1+/jWX0hUgn4oGiBwdpteOugBnWFk3YCtmJWiPUgCmIWqHChopZdz5OdTFdBoJ2WJETQTa
PqzS6XpMuchgQmeVv8ivyCtUy7eKBx3GHdVxgeXZAR2U/POWtflm3PWuRxeWCrjvsuQGe3pheLZW
pjgl5gLlyYvu4iVyttbWRSHE59GuNrdO6mToY23BXSVThXFhG2cmA9WuqM5pcqtEsMKKQmtQ/9Dk
moIGGfQHX1xnyQ2lhc303/HUwuN8Kz+9lDkKZfHJR+dSip5SXy9SMQZDI+cCaz6JTU3KDFF6/8l3
hlkwA262oNyr97TKIzX0l5tFvWuPidfeLHl3guxgtJMd30N65W0jmpfKlBQb+V9Rl4F/OsdgGI/+
TqAiAg5h+8SbDxrE7aj/m1DxuP+JLwGeGZ/jrSbSlxpZHzji8ZsPD12ruIrcBbFVjvXVloht+WPr
UxNPNME5kGj8Z3VqThLvScaxmKLkKW0Ao91r8xZEcaGGiQH9E2P1cokUP9dpgG0S73wXBzHwe8UB
99HaVK1fAj3RhQ6dWKgMcwC2Gk0+FBy+3R+ph/ZfzJ3XcuVIlmW/CGXQ4hXqKl6SQTLISL7AGGQQ
2uFQDvH1vW7XjNl0Tk2N9TzNQ6VVCgavgLsfP2fvtc8yra/GwTnfzjnyyP4v582/etypF2/wanw0
+v/WLqhKX+0OW7xhVldZF4cchNO/f97/xQFqG9QyN+sA1eLf340aWxPBO8kJ9k12wf3EcX56qMRc
Y4lG98e//2X/qpFkGxTAFoOjW8rf3xZXQXbt1t36H6LZHzV7j4o1Qzs8PWE8J6r+fkMcUaNxV/SX
MnJ6//2v/xcFHL1czBJ8pAbDkL9t4eXuZ8TBIj1kG0mANaIwrBKAiBFZ27E7FVGQ/z8YiP/Lr/zb
7u3Jzt+sXA3EELFZNZgeSt60BhzM1UP9Flgj3X8+NP+tXMlr+Tl0Y/c9/T018r8ETT7IP+J5Gv78
ma4f8u//5f+H+ZIeG8v/OV8y2v98FuXH/xpIefuBf+ZLGv4/IL7owQ3AhUuSR/1/5ksa5j90TLwB
hj9YtjyXfEV0E28hko7xD1I9/H92YoC43Eqs/5Evafv/QJKG29pw+LEbI+m/ky9Jxszf1yGNEHxy
gecjMrAIX/jb/oU0kpdW+SLqC4Xgy2QWOQlxWcZ1iCbpo86sZOq2uoo1vfrRjW8oHQpUf2pPpIWS
q/D3Mcy7eoss3z7lrY3gacteTYLhTtMUJLJonyfNyWLyuwM0T08Vss/M0cWv+skJlk9n7oyzsWo/
+IGL3lZgaHMvJL6Mww+gbT6J/tjfWhgdPjBXg5wLBOtlGNBUG3UWlQ161wqRqq9/zHlTRZYda2VD
gnRBE3CmWKVywKEx2IKFbpUPaiicJ6FzwJlShIV2O9OzBgfAKtId57cvpXrADU8zpCrPIBjtcK3r
JyDaZVR77aWpwQ567lgc3BFMFATDIFzkeA8HAFpmeWltc0fONl1mC3DB1ADg3oIgA22iboL6YiSa
rsaWslq/8tqPc8c7M6r4Nvt9Ps+yecuM7ssNlvamyP4exxalvWkelm13IxNTQy2CODfbB08FS9g7
wTVYYbYpKHnZNJgxwuxG97qkcYIh6i0Pd8wSHHpj/1012pvVjlh9/DE1YJuO+pYEpiBtLl9+DY1z
zOy0Fn+KarEPlUHy9kbZXIwoyKygXVAFylDRNC4745Qt1bkMcB+1YsZfnx/7bn23EXkHRBsGHtdE
lKAbDcVLuwaRKzAZBduAZYRImjkXW9pm/l8+Wm1sMLV7nHLrR7ZM6TK077U1UL/9AJn2XJY495va
JL+uEb9nH88D4rqnaplvDh+wp7Ch0YNXqLj3ZkwD2HsC8UDi1nJFwYQ9Bkr1Q1tpbTqpso29kje9
Bj+cvUQp2WxavFvVMQswSGw/iTc9auKmgDbqPaq76kzfdb99wurSWjiaMBtAjLKDw9JnYe4g3+jL
XCYNAX+urf3p3Ioa5jxMy1sOmy4MVGXSr3t3S/CwI4zkLFBXOeW/hSjuds0Xp3nZTkWWbZFW9DcG
bk403+yiOd7n0JR82rVa721Qtk6/XnOzuw/ybjp45K8vknhB31LXwh2/dyu/zxD2Ln5a63l2ApEu
cq88bmuHc6aSv+ROv6WitxtPrPLWovmia6hbCWZGf6+TvgpeUdca9JVujpzfft9o0oVzpvWRpZG9
OPbc+fmfXiuZNjky1qkK7ubeDfsZ7Z6rawcIFRpEBfM137I7lTt3s9rRafpe2mxVMmO0TrqNnaHe
XVwJytFpzfeI4GrvTfNmFCqT+7DL4YKM79oDk877sY68GgUjwH4tMgG7gxxmAyBRnQWPCjAheqNJ
nEKD4O9rx9UszEQrLxqq4nRHUlcMJ2t0IlnyOBFZe83zCjOZv/OZbG4qy924Zvb0Y8sgfxdnhd07
LYjKjHYZ3AlBIHzpSTvS7ty11e7z9Q7voXGtqvk8mjNep6Y+uwi9E01vs9hAWKvBEcoW2zqW5cvE
nkdwJejm3qj/WvYssfNZD7fVmaJtxg4RBPNB90QeLjOFj2YRg7mYQp6rYeYmPaqj4+DOUXtQxaY4
iDyrLoaYbVxzA0+806D0XPCCDY0fZ9720LY73TB6soHepsrGNGCY4miayzFDzu/Z1oco9exAantS
rfsDq3iPvcw/Wau3ol+3gnBEjkySb1ES8wYCvShhlWbj/LoHHalgzovwhgmCj/+pdLmEGjn2mY4i
GhX4BNQlv30pno9u0Lebz8rafq7Z8mR43NXqvDPuTC3beeMT9pP7YbBD8m8epRPcW9b6aZUVccTm
AnPWqLQXPXdCqV6GzRsfgO+qxwaHmT459cVR5v1aDN3BtuavtgXirpjDXLYN6fO8CnCw7oCEZoRe
jYlBxEotP2kQx6DDZeLVg5YgoSXFt9HASdNNib2XbsRywRIAjmoNseZ780PVuffZ7t4p5IHHoVDY
NfGciLrk07bv6mqGD+MUD/qm/Zp2nDHWws6rBFrlwGy+5kXtJ6zTUJYMhcMIJb7Xrhd3NDn1biAV
W04nSPwEBza2ERkLth+bv5LnDpd/WlztGOz+n2qWU1hVCtdH627R/hfPhQhJDW0fFJaGHKLrURsx
YIG6jEHkPPkK08LoWUnl2gop/04U1sPqtANfIuJjOWQ/S/bEufazQ7VUxE6wowGIO6+a0yRFmR29
ZXkvRzN1NKcKl7FlUej4+LZS2oeCG7i3zks8deMWiVKwjgccR1W57jD714MX7N/6uHxoMwpF0zMS
WNJPw2JjGWnt1An8UzYVfiJ776MNnC30Fd/i1siLYcGL7xSs4eASlPl+0NSlahzsUE0Fzh4NuVWc
IPi9V9r3Glj460Y8cyUms7Eznl13OgmEnCEJXee5BLWa2/5rp3W40RrsrnORHQ2yFzy53DwWPOsa
LsfCdGK7M5t4sW1cTnVV35X7dnTNfHn2pPPSDYVLVMfQQX3I7OMARC8cdwJb22042tuA9YA8ht1X
VjhkEyl5ZncwBD5MkGLtpd6n5SFzWAoVSvrKr52P0vMSt5oJw3W1g28QKzWJ+cOctPPNNt2btf9C
HwuIjawIKHW5gNi3wAZh9VvqK6dDECv0pCWHoV1b87hYvIaV8W2S8VdonO/rZAGSQnrP8YeLS1UI
dblunEjlHu/mpg8RVpAbbtcEEe3WDZST3Wc6p4/SsQnUhCf0OCTGdTFOeyE+WsfoSIt1bjEQ41Vh
S4tzOYvUKglm3hd1txneREBHye665HSA5XCd1ypLZebMoaP8D4ni+mjUE5jf2p3jpbEcln8W15j4
LjtLQM+D4FTa23kP9Ju1E7w2ZhW7R4CLlW2OdAEcWRZDSRXXYYTleGDw2HnsspNK7WqEYV9YgJEK
/Slopm97zZt7GVjv/j6vB7V6dboO8PA5VPWjOd0tWm6nhMOaBDHUI4jhTbvK3DmMSFzeBiUYynV2
n2g7nuxqd/pwoj5Umbs9CKEfMqc1rrkXPFDhJzUg8tNi1IhwicXEbusdCQddUzl57HbBXJGGbAf/
/BUYU2Ovwx1Rru5ytCfDfur2notfXxzdjKba4DUUHR4ddLslLgPHQEn6Qq+fmxb+voni+skeWmwy
ophpdqoA+6o9HoNli4zaIidHgSTO2iVI3X1/dje63Ebf1EepsVq1lrDgbl9QnPf5ue6/3K6/BVPL
/OyI7a5zOucAGP7UEVF65uI8nmu7Y0633HFJEdexc+tHLWfpi9m726091XvO/yqrZqwsU04+db8e
DVn06HTXD24X+zVYjGtfiHO926Atyb2YvE0m9OpPupJPelb7F18bTo3rVpfWIYwCZnQ/X5zSKFLO
W2KZm7F/0Mr8WtYkLnRNOV5ctyGyeaelO9vrkOo2Uew6dADsnTCJtiHZlAziDP02L1SDWu6dnHYU
5103/zRG5SeBYDxBf3bEWlcwKrFckUin1A6ZMX+OSznFmaHVsWr8o1ga4NJ1b0T7Yg93k9TPZrcM
+B/FkAw9Wpphqu533CVWjiR78c513f3R98O6t29L0K1Ie6e7dhzzcDXwQ+iuFa0bdVZXaa9ybHET
77drxOofVNH78dpU0P2tgWzp7YTIFHzAOsGewtFSTmZYKQjNFkj+tV2d2G0J+53y9WAPtENzjW1Y
uVRLqohyWd4ZTcdgCAl10AC72jZ2D2M70s4c0swgjIGEcUoHyofBTWlIOAlChhnBf3fGYrKn1nCY
Nk9i9ylbPHfjQ4UTOew0JthsDH9mGEya6v9Qj0JK4/0VqgQyDhGsd5s6XrP+qLSJ0qCEG1Zly3WY
Mu4IzWsn+zG0A/G7JI8y7oeZS5K5T8dOm7OoGi2JtKwnx2HQrdicqu2jeaj0LeylJJgmE0Y8szvh
L0dkTz6dL/U13nIWXiWsJRTLSHma+b8b+5bG4Gw/Muk9yHydo1lbXiG39eE2bT+DUTL7bDc/1tZ2
ik0cP0lXuyd70x5JIiJq2wp9M8o9IyB7O4/VMLERyOHZE48b9zJLC9xolHiU5IIVttz3h83x+8Pq
kqBjLfWdp0rG+IV63hk5WGhq4gJ/Cq2d9dPrRXGaTMl9SNjneT4qhMAXCBIvbbXkt0vkZcbb2wWb
FQfy2yZEpnOokrGvDARXwP2A5p6PyogN8i5DDC3v0vQwLSGSxzwwpXWWXQgMf56AwN9rzQQgvvq2
f9rUiPEiOztcFs05FNJNdSu/kme5xStEB+PQVgJHo6h+zsVaRUHh2SEaoaMzDiK6vYJ1hwuI7ADr
q74XkbUFh7UZGDzyBSRe30QzzEceZvdDYwfLFR4OCDawBxb7T/ZXpV6XFRHAuPAe5hrDq6NsAB2z
irps60/2rh/y3vsrUFpkGVA0xJK9Sr3+3TjUTfvt6l/8KRv+f77QNLPUj33iZPfyQV6KRTzkdhec
vBUfBCcrESWhlpfI6t32x+ayFWMf76wuS4ep/3C0m6e2Tp0+O5Rrl1hTnwIXmaOi8NHjqe1z3Kxv
be4usuDntlsaoqZjq3ZHAnlshRnVYwm1tdsdco0X9Zs2SxMx//GjYjZffZzM8HIowXI89vgzozpf
HlRXWadAcA0tdZUlDSE/WL2xt3nBuc7AQPird7Dc7rGvtSy0lBKY9a1PacjqMIPwWNyBGsurSeWc
TTts/JaxHsUU0fEEnTbdwQKwmARZhYfdPtRlE2HTEkdV0JDQy/Yl3+WDrB2OluAj6LW/Bg9+x7rV
X8rR3Kjty2vh324R5niX1RLShH9E+XQ/TqSKzB7R1RCpEgMFjEE2jTPmmLORsfh2/Wvdgzm17BUL
JCbtylcXbZcfo0TCokzICJ2pVZeBc69tup9TYXzlWIwfrNyAOl/0G3N5ZqWL072QipWFNH0BaGh0
R8oFzJvJjbPZZM/6U1MMcbxLtZa8HcyGCbLiPHUaeihlR1TKPIw7ce7m2zrYDzgciXTo5ePmKS4U
w4coUMj4LUqYtlFrWLoDFSwsB8P/qN3GPPrWnHANPOjOTJrPNuPNtZ246fIMLP/j6gczZSue5ooN
dqqqpOBaHdmjaqNy8dh629eubPWDcqosdr3+GwPtMNKAqttKTwf5LIRpsTBddMkTW53h0XCmsj54
NJpg8vRgY9TXasjxPFKzRk5dvNd1zljXFKds9D1cmU1B3p+d7QtiI2uLOkEVsMM0yfpbaV+Kv0yj
efAcHJp7bicafbtIU/xrdwtbS9hJUIKD2SvXwjpJ3ZdlzmVS6iQIUD5tusJ8nINCIQlYRYXdthEb
bpN089nXfshSkjpibs/DqIjEAN3Ai9mb9Xmt3d+DPhtYSuHG+KYW6c34V04ivG1BexH5l1VOdihK
2hxQXmq6NLThvk1CfGEv6mPoLQHZXCOHpfTxVY7dq9OXzM6xB9NKelqwLrMpkfHm8IXZI0kVbeBJ
HlhDHeReJENeOsl//hfm2JF3lCNXuokTdFxCGlLl2SEYzcqypFiGKW1QRIXmygKSmfvTn+mwKM58
qu1Rnin6r/3eEXZqj0/7uM8/m1nL0rqbgEtg7pw7b3qxjGQ3oatYY7+cVTdfymDg/NW5bc46YQ6b
6T+4UzVEg52/D7aTkm/x6iEDqHfzfiwymCQfTVPW8UxKVdhYUiHHvaeiYAdx1ZoIemiTgM+zOTV3
Ffu9qJ06WUR1D6m1TZ1MFhjYnd+9Zv7OdtZ/4y3xyD+JGuOvsX+v++6ksBTGw7jGIAczor5yWmGN
sx/aNn/M5s27d9b2IAwsh51hUW30L3lDj8jt88fJrm4e0QohtEk0RrXAVxlGznicqtKcDtysJ7et
X/NlRuihyqfOoBnjF8V6V5AJRGO18OKpzBMXNsVh8wE5rP3tCLWLRI4I5Os8O7rG/ehzjuG5Ip3J
lFaq2dUbG21MkFN+3Q3tEUp0cVnm0U9XASR229fvtdQum5YvJ8hDabOQEWIq9rYRvYdG8ybs94WP
Bn9aznPxeDOfZnT8wn0ts7Cu5LM7BxmsBK04UXfQTtE/694aQ4wLRer1kkaEZVLV+EVsu/RnbCqt
bWIvN0eftKvePfSNbM+jRhigp8WQ+wANFXSvB/b5tOkn7IrWFE3OFlvbuITDXq4Hw0eCauLDl1rz
NhvFkRPsWOk2ldUKyYeIGi9fsNvPIEwDu7tMNYiPnqrOJXkRBq07gU3hYqWqx65a2Vj5g/nNHBBw
R0F8VbE9T9udglBm7+Q9zeWyH+qcOmh2aWtyjoLtrOJB75bItce3qh7aqzA7Wu7o9b1B3AWrW1+4
7cIb0tYINPO76LfiztDzV4BLf8iOnYyOU6bBBe9N4l4LsusCucNp6jt68EbSm56L01z76JZcj42Z
QqxqU2kT2NL049tcq+/RJqAwn+r7iq5POgXDu9PBesEQewSU5SX1CiLMpZUcmUObUpwz556WIN7r
rAt7j/edgdtqRvpKPg0F+Ado8ye+rWpbvxetXh9NLNbsW2cOiXvC3MD0kvneB5pJS7+R8WLQ3vLa
7qx3kpDAqkoL3QGhV64czrt8pL/9bMwrx5gUMJ0cAL5esJJIoq90zpru7G2t+slt5JiDX4pLchPB
F1XfE89+Xm9P87hQ1urVN4+IRPs7EIOIO5z9Z4sKLiyMQMoQhA4bsqVPYUEa5cTxdvS3nuYPLTJC
GRsEplnfxTN59VEZGI8iYxT6n3+3FvY7iZh3hU9A5OytkV/OWjTW2tfuisfW47DMDTof/q7ombYY
1OTVV9xUvM45opp4WRvg0rZZQetzLl0/ZveNw+Sha5pYQBWaabD7pP5xOFqqBBySBjXNP72dtLQl
IhzUSj4d/MyM82Ipj/Zu1nFOiyFEqUmg/NZcc/Xh9cQXiXJNC5z/rL4uQTetRUOlIH3/qLsagEG/
fpgzZVvQExeSzfpxJVGNUaSGzXwnDpR12eLuP9cVLfNSOpjaDX47jwc3llY+TEHP8yjaq2624Ayw
sCGo7YZDTt8804Ig3egPdoOiSqmmjSZcCy1griVBiWSn7bWRGuV0lZalDsNqPpRG9uKwR0VC49G1
80+rqOiP6JgyVZeZB09rXsTMPcYwKRmANT1BEWZbWQRO/3XEBc8vPWruAFTA9+e4n9C3l7qZzGPO
0qehNJEoEvZFl4Va4X7RKTej3gHa4O4noZA8VuNuniwu9q6xvctRLalZVu0B1QvN9uWOemCOcAQv
5ORtzPWN7IlPGNk3SQFog70rJ4CRdEb3tABOu93C4P2VIvWrJSprAswzzTh7zit3iyvSpQcOPGrE
wb3k+eaHfh4YB3ZugIp+8ybI9jMXq00ms/xs7IVksXrJIn23HjI1FfHsTzyhiqY6ttJ7gDcZvZix
sdfDPrUX+hIbU5S6iyZr3X+YjfXcWNOx7VJvQh2oUJaAaVveTTd/C2S/JsXwZgSwhxiJuWyx/LQp
f2y5S9YULbZGGlO8ef79WFKH4vgKR2r5SI2k6NlMD/WmCSI5jc/NGFRRZ1II9JO1R2Yxl4m+BE+4
9o5Nw9jE0PjhXdRRkeXstj5roF65rUBOwHzgV16a+9zShDaQeTT1TwAc7JyuzF4q+uA5LNs5GELd
2RiKmL974wLUCn9QzTOy9H0KuCwAO1PII9PLtNvFT3tTNe0zlUpyLo1S9ZeTahyQUjUnUzsLwpUG
L/WJ69O/RhLX2QYZUrozD5emIWcSWeJqHCL74s7AMfJk5rvnmCsPpWDksZrWazs9WA6jz0yGebW9
qY6B/s64J2pM72mZlMv1OKgj5gBx1lbB4w1WqbcvwcQISyeS92LkpG5m/WZFWinedZN47t2fziR+
6aD4fX65HJB368NPf51ejM1EV9mD8CqIoqAs1GDxOOaBjSTUhsW63xVdQW7iBWAFwh8t2jOxyBk4
tVw26FOJ0BjeAKtb5EGefEq0s6RCXzvs3L7a0oVncXHbj6q0P3u3F7TdWW6F576jHR5DoY0+wDoq
tZ5HZZDMpyZXWPECl5M7Ut3hog7mpGKQROEuYfitfYK04pH+/B2EyKthUEs6FaljWUYflBCPwxDk
iZDle6HJa9393vEM9gS0kiH3VrTTvb7Pw8G06/e9sL555wYECvM5F9z9Mks9bQw1jyoPvpthvZgZ
LSvh/bKYX2bZ8KNZ5zswEMuxnpcnsVV3mrFx0s4ky84whVxxarPCOwkHAtMcSBJRRutNR+piO4OM
uttxdevbik43Q+H1XojLeYvcXsdiUpj3hQH+vZwNRu22Kw/GqHvQpdao1HYXYRO5ZrSsE20pq9AN
0qoT5sUdbvHARuy3swIiZuDKthTGDW292pJZhRwDYvH07G20Z25QuvVW5g7HsE7lsVcPJCRz39qK
/J4/IJSrBNZCPTJt+1e3CToBJkMzBoVvGzgrGJBWH9W9A7xINp/TPp6XrQG8tc7fzQRVZ1woSgKv
/ql7vXkS2bMoNYSSzp/Wgednm+Ub1L2WJEuDlObFWEJnY661cPBRpg0cQVqfPVhTXUNhMhpCnO1f
qrONxDVGerdsGir4gp58WgTPa7M5n8M0BHBZ9l+yIH+iEis3jcKHmOvA6dot/UeuIw73vMAD6iho
JQ0C96jbf1RdRvOgebkdcDTFgTeWoK8PbApxH87e9BeJd0HizbQ8SdYhjnp5xuS8HWroIdLz7mjJ
oXCQJVmezecoVGoUQ3BAO0b/v/UPo4td2BTAWjSwDrGxvA6NhqemdR9kIX7Y8/xmu5TeYKCXg91V
gFxG89zkGZWQrV195ijDwmqcKkBbXXFyS486HEQWY6AuGnbneV2NNs4HgRu6pmjCb3Eyx/ZVEKlF
b9p8q5vmW6usi9znV4xMv5YZxovVcIMa++1Kxl1ENnoyFEgLTJ0aYxUbyXvbly5qvHbzqdrmT+HR
++6/nIWSxxm4aboDgMe+vVSa7I7l3n5Kb7qbgrEONy/X0w09b6Q2blFlYDPFQj2UzJOesu3NJ6Vl
D8L3X4vbfHfWfg1ZsCcNKhXycadP0Za/LCcPDjUozszujjpQ3hBAaY8rSW/nNva5VsPrkLHllQ9A
WEBVNNUZTj56EDA+stbOxrilk2znJEAmCB00CIOFrEC1FHHWjQzET7PeKgjDYEvLuC80tPTrMiQG
7aW5POXTbkSrbZpJK7xvr+Ust3aDr7BtHuVqx1BLpihoYP80jDGYMpN2gnCTMEvMiRSz69ic1sL/
JFECyCzTuSXwi6Tmpp9YOrP4OQfGaSwqqrlDhV3rM3RzSPTJ8tOWI4XbLN6HWgCUrFQXo1lfJpcr
gasxNTe06mvxNCc2dhczUDP9Wnl2wMnyOeP7kGhh5Bx7+v5RSwBcohCEz3pc91xXQ3fWjIwTh1vF
SUbdPoRC+B0Eoy5VPckJY83FXQb2fjSdT+k4XsTOWictHanEdXL7oM3122jpWVTjiIJSLB9noTh3
2HxIkNhpXIiZkAhRxWWTyRN1D8yZZjn4ms0rk4bJlYYStvk9aB5im9ynn8k0mO6xydDBka/mir5n
mQl4ZWfi/VskSrn1s1j9NWqXDn5pOXGsi3U5mH72l5k2nnzbJtpAwUQRtvLpG9tk3q259bTjBabb
AU5T6HlDljTbM/hQGosuAauV/1z32C9X9AQMCanJ/L6KM7d3aIs+TCNhj9moJ8NIfmZXEKjr1qQu
C3RBcbUjbjE8srFvL0vfMNp0xuSjdvJJiMzplNte9uwyspQdknTagW+tBoOY1Aq4o0+LvYyY+QrK
HTF9e7J/EO7k0dnaZ1qKZMUMLWHc5Cfe6d5BmDlxlis9y9YQJ4M59dnVjHtjNV9LmFzIgjJCyNUn
3+zBDjSdmfXtc8vjQc0fWUNnQiVzoMWKLFCyNjsrGqt3QDb3YlNmpAU71DFrbcKN47Jdzh0TtAmp
TxLM9i9GO09oBgQoRIPIjxc6bXW0BV+GefKubqGd9M3Snvmij1h0X4VcvnblJSY51rPJbdLEqhb1
E2Ii5F9k7lRvhcOjZ/t8jjwZFEc4z9bVuhstBu4mk1dI2z4grkI79NYgU1K2H4VjXTVZUX92Ho+f
+6WPDDa7QPxhLJhd+zqZxO06BadUH+yffbC58eyhcGIRck9PlqWkeacXgoxOnlRDitv0xUaOZnxp
7I3IMcRbt8Oyspkw7CuqndZnHutwCS72L5VPsdO2COQMXvqwQ2XrJ0bo1s8py/t01Ixr7Y9/enbh
eJ88rpxl30X5rP3IyuK72t1DU3v+WYDdq9T0wk3KGR0af6gD3EpGE+MabezuCWkJQnPxrJfFovMI
2TvKzLu2BxCS9eOHoQY3cXyYgMoG8kUwydq6Vdoor4p1mRYknmq8MzTzeh4CHiHLzwvyyHZoqQYr
lW1nbczyTIN7aDDm8b5684F5HKhBmXrMriJ/Ct5rI/+qLO91QVRFbPubg5Qnd7/2WraxMtHNmdq5
Ipnn5HSSMNrsE6HIelF7FSSBZX9qlv2MXPAM/4rp5y6eGuV4J7u0KX6KApi2YbCdsMc45qtjk384
yaqgHY+dcmeyZhtW+1wH6xf9VAJwbevaOISKc5J+bR384p1WNEodBatWrWfCRfODls+/V42uOK3m
63D7gtj8CtqhI3jpeYUUaDXNwewQhdUoG8vbJjT4PbGz/tQdQY2li1RPs4amg3l7zisECSTaIfKV
G5zXubqYO118xI+UT0gNGW8dxpssA+wd2z2hMsXI+u4auKNGPp78TtNCuewvFiDQfFhOJauHlezW
8Vap205ISxEB8tfylzOi3thAjSeakXmHmacq9CgvZE+dcQ+kWsdXSs9bmLINDadjiyKt2KvZ8xeO
25vImhWzbYdh5N7oqOlnsBQrFU29hH49rqgznShryc1tSrTHDetkGEyGknJ8MitbDws3J3o5mE10
yaRb7DxxDLQeMju/NJJZWmDyq1p4VNzdAnC+LoP9a9OrX6vJuESgBgsRcRhhMzc41Hrop0PLrihr
xoQi+HRshIS12B/aZre5sC9kPjcgJ93uL10hAIGTdrC8rkxlPkX6LAjboOCgaRvEbW+LO1fnAzH5
c2Nu1m5DghW9rKhJ9Wgv3eIoXfnpegE3kymDdO/euMYe22sw2veMLtOiW2k5dChH2sza74sWBZO3
9te62n96Q3fqK5dPZ3xWqrqvqATwv5Z3qFDiNpjdU5lTvlgOFyZ7KL4Q5ry1nnm/lEPBGMutI91s
rnz4Q9TqSCb9AA/ABABeBMbJY8MIuYSLeOTmxno8r+UbDEs6AoJugJfPYaZU6neqjTtnGbkjeZdS
DT+zBZD3UBxrMo9utMNj8R/MnVdv41ibrf/KwdxzwLxJ4My5kEhRyUnOviEquJhz5q+fh1WDA1uu
aeHD3AzQ6EYnb4va3OF913oW+9VmnEKQyD4cZIm+PzM7ckVhk3Vc2d/TabiKRqqEFZRPSvePmKRA
jws/Wqtz8RJqS1syMHYF2dYYdQsAA0RZpcP4PKED2NHFQXZfUqGe9bt2kleV9lBOz/4QviCAQDtA
nVUZUboZ7RIa2rj0NMPjEL36lighHVKNQFIWS/aJUKYgXPQMHfMu5rC3CwpKpzIaM32a8C620uz2
XV4CU4SomWZ4zFVB0up4FQXhbSmb/WpCE4OehYPDqHeH2Kd7UpXcp8WYuKhog4PKHXZvKdVDr1Sh
p3UN6qpQuKW+aE066Oht5qDS5YTlo95NNGpCM13dJEARTBN42SnbfSV1FhWyYFOlOfD2aSiYrP67
mZgnrgyc6ZsGw3ICZco4pTPiOwRIHPJ8oFNZvmuH4i6zHynk0c6fZBowbB+Sb6g3VAo5zI14CVDs
vddq+KMeUM4ii1iZAxXmpO269ahRWG/in4FEx1kYtIfQO6wG/jH1TsD1jaG+QWviyqA/63LyK03H
p0xgGJA6YOWhioQhsZVgjx72ftZg+9FWj+Hf0t8GCFoHOBhahQtZIQOEzfRs6xM1zkbh6OFgrYDN
4mPPY7gnpkQLszY9MyKNSKTqRh4UUthMg/73MO/L1hSAI5F91HOK9DfKHcRJOzWx+6M8AbBlk5Ll
1tVEN584/M4nu6EqVQPxpmcC3V1M3apbvpOQukfgD91GNYarsdNATsZEz42SrXAn4IZLtZb0p4br
JQnAu8gqv2e1z1uClG8YbHRmrbqmnoGcu0YzGUiFm4Hl90Ys8Ovoxe6ao1BKi9t6+DyUaFObLH1V
zPpAj/EphS3Auj99F704tEXqBTNQbbY3/OykAIwe2+HOJ3OkHru3VNBp9H3RUQS1U2qR3E0i035s
4+Cuzye6mg3Vly41f3Yc+QlHwx1TWW/V0KM8zEpaehQwBxTrZR1X+zqXnU6XTkkUb+a2PS6oT53y
gm91CdWhjMiOdsBiE4xcoHZIuNFj06NhQW2IwKTKYsdR5sYSt8EoNigQzMV3ycjWU4OgudIt4tOD
06xHpeOPte2wy7+MkgiPuWRvKrVud3WiLRvR0vKokdwaP9tBmkjFiRF3J4PshZL6bFd8LMlHA6v5
XJaj5lbtVNPTwmlYJSW35lRFOtU1P9RuuDLRGyHKQ3iQqGKPIa/bNLLJe8ZxlXtB7mgKJfEgvRrS
lJJEJ3S3trgOVUMAv3ppMdG6GUL9dWx4aSUhs0GZppMo9bhv5+KXH2v+1s+p/MSlpLkzvc61Zirp
ITag9PekBJQtSxY6MY+y0Z43/k6taBpXGetORXctLCWqjOB/VmUsWKVVEklAlHmUUrnd6ql4t3Q/
pzJollRC+FM11vBC6vC5HXQSkOWbDnrZiubXu55Gb340ik1N7oqv9rvARicSmjqSWW45lO+pWunN
3t4NWTQfAmS7jtYj7hpv7ZDZCFEZPYGNB0AWA2sJ79SqR0FJpTUREKWR6OZ+fxdUCQ7qOMsgZkWW
Nwm6auDWAUqzS2ZoBhodUbTiy1eGjzCso5xBqyUNaMLXoWcnY/icTmhU9Xj5RL+bqSlSvIgr7Zjq
yVZSxH02sEOXZXKaBIevfGp5NEG4wZBADarfR0aHmAu1vqULi+7oUkuFpE6aiKyf2oaQEQ2lr6Wp
WBd8OXZ9Kau2kxS+UT0h4xNIdGHv4zgGQRErnC0wBNCDDXZGP8BzXPRCV2PTfgui6CSlDVBXVNHz
0jspwnpcs1oDPw85sVKvppYxJTvOZvdlkbXboL4f7chbaqWAtxYBNB36KeGuGoyBjuKDG8sowEaW
0bUp+RjS7RDMs0Lry0s1M3MoN7lpq7+rM+HWlRVSZEy/wa+hSNRzlYoWlFtgOkqO3UBTG/VaHc2N
rwb2Hh3ZsdLpQBda5mWzODVd4o2q3cM/np9EGwNL7pNfkc1ZPldYpexF4qOqD9U8B7s08GpclNKT
r6B88IFwr4Yilfd+RNclZVOaKr4SutW1V6RSyHWBvpqs3mQKh/CUgwUF8o4ThkwlRVd2oy8qZmmF
FrHfI9oL3BnMk1OWgup5ol4lNgW5aH5SNTIWYBvvLOSCitm5EIwRpk3iiMM0u04L/YXTGWsUh8A9
p6XhLkwQyZf+CKF4oalZfepxZ3YRSf9sylTxSAM+EEh8lYbRI4rJnJfW4OKb0w5CQspFaa48VsZ9
KAyvV7H8lxkVZebLLzlgYbAq7RSjRuF2/DMc2Hq0HImMXHDFTYvyRyPJbGka8SqgWEiOVbqVZFGx
ntgZ/C7qnFla9GtKj+iTHJNW+ynl5Nrawh0SrCZqm3sFtNZIJdRC9NJrG3NW7uadLdGia5YyCV6l
baOCqTcFiHU/HkPXDBUnkKLm2I4SjH40SHIejutC9kwlISlGiUaWYKQqrfEypJHpzvavsWiMKxWN
q1yj5UjCTPFAJrfhU5eF+4p9F0BV5nTS/N0U+X1ohj/LpbyedeDL/bXS+/5+rpon/B1USSHGGfZb
aVnZH2zsv+TCeygy/jg31n2y4P23Rr3/hfY7dYm6/O/9d6/v2Xv+0X33+7//Y78z9H83kO1wM1QJ
zYSghL1toBzwH/+mK/9Ochtg3aXuZy9hjP/ffreY0v/LbodJT5EtRQEWpMOzMuGZ/L//y4MM3ovb
P07j5uzv/0/eZbcchNrmP/5NOffVgoHGSYHUBYwHnj9xZkNtRWRXkW3Sdnf8O79e9bd4AdINgOjt
4MwuLZbWu+QbPjdBMyaOU1M18PGSTaKdmU/VquOu3/RMbpxSXfxU6U9l/v3DA/+vD/rxg31BhMAv
hRllmAK4DaQq9cybzIF6bOax7NeBJqe8X7FpzuEBnEMrnEYld+U+strU2nB9lrWNEc0dJn7kM3mF
WszwX1jYo3ANoQyVQFdqvbkVMWzgoy61urGtM1FrLkeN4S0v4wzom0lDK97F2TjNr0JgYWQdMHRC
BjTaUJsxa2w6foYgA2Fjd7M/X/i8X+AIilBUDcMklk682Oz3n23zRZuN7ZQLyrlry6tfGrd+ACpE
cjknA6KxAGW1a+QWzj8/5nPsBB5iAZlYUZnMKmDNs+kTEAAGJN+E9bLEm8TqzMaa2BUtgIRsi6Pe
cblY/fOQ5wghxDCWtbw/YklpB7Z5Nn3E1MfY5FTOgMfBVd0UcJK/iZ/MTe3RK76QKnr2fnwZ7My1
HEWdn5YFg1kjVJNtH/cXnuA5RoQRbNkCS6dzjMHcdv7FUc5PxnjkEsRXNh7oAK/Ym3+HvvpXEphk
3+3hPvl/rNGfFoKP78fZF3c+qrFABD5QFsoUX/kQM6pa/fSD97KIHMvQkDjIF76urw+Qj6czN3QT
vCVhyZ8Has25iOkfcN4sflEXXmmRcuGj/HUE9Dac+2xIzOc4kllVqyoIudGV3bOEflSg8bow5ZbF
4gO24c/TEty56FTIlnU+zVO6KWFDV3plXvWOvh6u9Nsf81o+tt4ltN5fZjfP68NQy6f98MX0otQy
P6NdTpU42Cbu+DwMayyrq2Y3kte+Gl//+bP9dSJ8GG9ZrD+O1082YJPaolCzhOSk9BSM59hOD1Je
3P3zUF8iSlktlh1OtS0WKfGF5J6SZSWbKb0L3euPGpTThUzResHm0hpxjjdYBkKeZhtsMKyGxtmy
NOlcdKNBw7fTPbb9dcHRzDfuq+k6bhUk45eyV79saAwnCFcAZklcNPjxz89Qt5PAiHLabj27Glcp
C/sVN1ykWd6w/JK7C8/x7DujfCosSJbYg2xFl1X1bAWMzEDrx65t19pNfxx39nPgJusUSEp+IPcF
UEp5Vz5eAsafz8xl1CXkEpuoYhjqF+yPjQCtkgZCYBauCDk2HgLO7bxG9/EYXeR9fMHuKIJ7HYGj
hkneMViC5Rl8mJetpjSdJet4N45ki0N+pABEg9ShML2x4f38xozcxHuboS+97mcrCp/089hnz5d+
iJYAxSFP5ceChDG20Vu1n7e227oq4q8T1hMuhv/yl7pcZGkJs1hyrNPOJlFt2XMdtwSylU66szzk
eZt5Q33yznTmPWEoCwsYMc2FxfMv56TPw549Zy1Myb6bGLahg7QLvkXXk1sfpS3ur2skN+v+kB4W
4s+gk6+4inbqhsbhmuLtK0Sv7f/wGZw9eDMuyiLu+WXGTXEtrTI3cFuWCbSv68kpNkuGd7K5RFL6
ulgQkMZZwlpotEy1s0HtpEgtqaEF000FhahSV7rHoceoskL1kkleXwQ9WY+04BehXDO1zYUl+C/T
jS/dNgxbwKn9ch4OsVwHdVdy5zR/6PqzYVz4+X85G1qfBjg7xIhuoPmrMgDF3m/aBmA4iMCqWvmO
zqIhO+1d+TY9axcArucnm+U1+jSs/fkVBh5gpcnEsLpXPiTclNk/cdUgIFsXD6jRHEN3YJWL10uT
+uv6+Glg/exwg3uO1pHCwGN9JaoWte2Lrj8aaXBpoThHLf3+hJy6bQP2mK7JZ++sFIIkwEJdr+W9
tsn2iSeumt8J8PqFY+jflkMyLWxCxBfqmnwOJyrVxq+Rn/Is72CRbBI3IReJqly4iu9NZ4kJCdYE
T46P6D4aXO2XkI/LS/DhBLR8lxz0ZRBzmsEmrpztqBVlKLsxCJzUo2ZXkO4n99Xa8M3tMJorbQwu
LEt/mztC4XrM5QKYnXpOM6zYgMwSkz/6dwrJs+rUGhCP/DWnM1R3tz6u4WBBv0rxpqesb/SPVfgK
l3KlSacLi9KX15Pbhm0QfW2oPIYvh4mZ2GTRdGJem3cL6XB4pCy1TbyGRYms3R/kpF3cC74OaXJI
Yj6x/wlSHc6WpDYj7TCv8LbHO15XT18Tnubot/ZVfPqzDSiX3tXzEVXFBEKs0vwj/cP8srknSizs
KLMBQKW/UAWhZHnzRXHVE27ayZWHRmHbUbE34u5h1FCCDJpXNsbGj7NLv8n5cvz7N7Hov3He4Jij
n21IcahPlV8h/PNr+64aarpZSC9SGhDpdMQkgozmkeYPMoF8hcrTjRTdVcNqZwboVrLam0y60wU4
C6u98Lr/7RmpwLKoKRD1/eUWEBpFACKMVgdCEKqrrJ1zvvnnybYsiR9fs+XDfxxi+RU+nHrMooTu
oTEECqCVii6haG7pMS12VgxewXpG6dfX+b969jgf9mwdU7Wum1nkUGWmDlZe6M/vGTl2VA+ohOtr
GZGuh01hQ+DkpaP6l81pGZvbL6HydO0V2TjbnLKeenGp49vMalw0yDUKojdVH9FX9yJKdM8yscc1
el18kraMxqojxoOA+W4ihzuw1kYoLj2Ov03Bj7/S2cblJ7LU+CpT0L7PftGAcbTvD9P1uNWd5qg8
1dfFw58UqEuQuy+rnsr6YipLIs5yEjHO33teS3QVet+ujRVOTpuKwK7zJKIg5OpqOQJxAtzc/fzn
KfeXL4CLi6lRduR2qxvnL5zRWHikZ7taU294UZ9iFBsSoq6reGOvF7KmkT7RhbGf5O2ly+7X2Q40
VxMWt4ql7LkUPD/O9rkr8DbKJu0YMnkaj9vSRt9cHubLzQWi2MdxztHbeZtThOsYZ8EVS0uklxdu
sH941Sa6uXSc/L0Vfn6HGY3ylMoaTqH3PEQprSrf7C2/WIe76NrYRHt6fyuJ7y/gBC9dvimdH0KW
T8d6REeTsyN/Pat0toVPdLtA67Hgn5e8pm4zOME624jdhZlyfgg4H0n9/H1RypTy0DbgGO/oOa61
AzaSVcqlLFqjBXSnLXaoPfCvC4eBv00TXgj8ElwDZTqdn4dVsV+FhaEswy5AS3/XbQDGeBc/3tf1
nZ//YZyzxddK4YA2nQpnbG+/BKdwjU4KGjqCVTTMa/w2l7+7ZWH9NFe4Ty8HRwqoJsWx87kytXi5
mhF8XXw0vZHSUvwCPorniXAkY8IkDjiNC4/z6wu/DGqA1qMep3GmPFvtLXMUUCkZVPeWuBnI5uyw
NVlYGzyrGyQpw81y1VT6q0vl4q8LnMrxlcXetJexzfPPm03KNKjgiVlrxAsxAU7kstEf9ZvOmZz4
oB+Gg3Jh1v4+Kn5+xp/HPJu1xhg3dVozZuMaL9F19E1/U69UT3sBJOVI1zVpaqfalTe5vU5eQvdS
1s7Xr1gYLOi6RgWU4LHzp20qs25mjYkISJIeoc/QR9R/6El3Cft6VqNcykBwGCnOUIVXTLKoPr8l
fdzBzosJpl/yBYbrxks886bZtVfD9tIL+ftnfX6kjKXJ+lLYXTpVZ0sO6t+2aUFxr/oNjcgbCm0Y
vW4ltGHXy0kVISW0laOxD6/jU/Ng7GmVbOq1ug2cS6mmf326Omp3i8s7D/lsbeCQjJSmxYXjY0bK
hjtd/zWLC4/20hhn60ImRxZ4ccaw0egpqDPSR9R5/7y2fll7lm/vw+c4+/ZaP4/TchkjQio/kHmF
PejSseZvYxhk4CmKDF+Z/tvnGWINLann1KDoNKB2JEzzz9kibOg3JMew2chO4ki7S7PlC+p2mZkf
xz070Uez3g8NxwCwbOtgq2xpbWNkWP25yVxcYv6Aej/Mzt89G3rVdFPopJqkVH/+nHJJ6zQwEizB
gTr/KECXsoxOMKBu4vxUhifLRoQ1oWrR/X6X9elWYOvuIuO+mLWTwK+0gjJnrnMd0JHo02u9V763
WbK3BhCgVp+jco3Vu4rLKJ7UFXwZ1mi9PdgGFCS8sZzUQWAoA9L3DqNJhdyqyw5NXN2BzHpLG7xR
YWYrUAIBzjX+K4aKwVGrYGvCAozsKXRGc7oV8hQgipJxq6kBa6OUv/tNH7i6Lx4BEmL8XjzUOGtP
VoQ9Vlebu9z0/auyMO+rCIrayrabJt6YgUivEeGF7Q28mGjalGTJI4+NCukhaEmXc3MJxJqjk5UO
pMfGNJiKGaqURcr9FJFgN9uoWlY1OeW47yzLP5p1Gn63rVy7zwIfEfs42qDvxnKfmnmxV/Hgu6ac
S9sB7okDfdha+4Xsb7VJ7n/EeaNcS3rV3ERdP9xIcqp6po9CEcVIZrxroY4DWJ0m+Bqs6viUOvwc
hj6ZNyIhkFjuTkk7KU5vteUpMWDvmJMcrcv8WIK4jOvYdIu2bR0TyRaChyS9xjGONS3tB/No+9lN
zCkwM+biqeqW/5FE5vx5qjP5R4UkCYl2Herdiw9kdNxXoZ60iJwNOHC8k20Bj48lIK4hIwRYp1Rq
7VKm1D+jBK8bMc55hbEWJEXWV2iSiiyU8WtFRhSbG4R5RX8FLs0oj3ZYJRox6uir32A94Hyom8IO
b8nxwMULswkjiV7McUSRWeudpkkac58lmUVZdpYi9u1UhPjT/c6oirfAxqqH8xRNJMyLquZCtGQN
4QDBQLCalTqCGiI0tGyuxenGwK9pyE37NA/GGDq1ESLhDk2YQg81DNyMuMrW13WkQHDJsPsPkD2k
yrHMQR5gaFZ4tkszxyQgh5HRv7dd5CsrNQ2xqShKkQ+UjMsUhglmCmy2Y15O6aaoRJdfA4hr+ZoL
Y+bqvKb44avl3qoMs/yl+kx0hEljVkL3y4j3aBw/KLNgU2tqpWYobmJlmlDi2pNCuCpJ4UIUs4wA
H0Bu2f+SlK6szFUplNa8RTdsCvqoeRmGj9LgZ8hwKOK0du/kfYLC9ymtimRhsmhmI30forRAyzYs
j3Abm1Yd/dJaYAI4hZrUprYGGIH4wd6q30P7t698qrFwtikYgyqWByBJmOS0bSflOgXOibcMHWWV
pTFIAC70iAoQVT8B1coQgQVWtda1DnWgKnf1i9HP4/BkKK1WPjAVqL9I3VwRKBva2NilpApUx9cy
7MZJGuNTS+EC3Mfww0pnTn0pcfuUBwPdxxL7jsvjqli6n5GRc3isLAu6sfKt6WX11C7cnJopdsS8
mu9LHCz48hooDOGgrOugexaxLq2J9Wpg0gCUDcUS6J4mzbosKb9JktncNQ3KLraL6xCSN7NWStd1
ibU6JZZ2zQZdOlWnhe+TnXG2ZM9e2R1GjzBp5v3IgXSFTp+qGe/1GjuTcaXPNdrOflBXWQuhLm+t
FFGm6muwv8KHyU7zA9+2etv1bXwU6MJXQyrL62IEW4Cit8EspNsOXxvOGVwF+ACSQyxb+CGiIMKv
oycjjJMuMhHrqggtUylVv2eKyQHJUCJnyhbjqh7EQHvjmiTLnA7BKotizSvUGjnwbAjbKyT+jUBG
dwiUhMAJELBXeoX0C/lIvQLMtPcVcxOAtlO0ulnnGVK4sJecINGfKim60hptT3i408246RpABLqG
LxN2cjD9EEbnTjqJPWX/U4u1jUj8jVqBVQyKHZlMXgbfC/3oXhCxkbJ3VNE3JS7ZwqK3Mcd1oSbq
feZ33gi0rK5nry1xVgWFO48+cNdePWRyYh6jsMSbghW1GNp1irBOCuYH0cq4ObP6mUR4mqMBlLdY
r7xgkYnHSrzLpt6lUHHfYAVhtYN0rJTIgyZ4dDvCMKm69d9n3Eq+Na0iKV/Fo3igKoORVN72E1K/
HnMcSyU3w1F9aItvaHnXaqmteLyHlpemMTIsQXnwWNTWvrfeRYKFIOjAllmiujP7aeEW4h6RELnS
e0FCaIUznXBL7TeIteH4SOK90KA59rNK8ikmeNaMhHtaFF1rEDlWSzcNUsyA3pL9w4n7nJjLBh9L
22m7CkMtfK4C8Xbarc3BLLam6KRDWIQQWpr8W2VmZIt2Huv94BFWiGdfKe+B5brtNG3kdohuYWoB
BdWNgoU6vc80WNJVGD9IWZ684JsyXJYHRhnm/LbVNcgxZmhfzVpor4cG+k2dssz2pZ8dfMM6xZr5
wt2UMFPMhvpoeign7kC1eWIub7VeeY+JY4IyhbK/yEssMvoEyMdMH9Oie4igne/Duv0ucoT2U58D
/uir27warqOi/9E1suyaZrMQczN7HUfKK7hoNxbFgxSwyIrGwjZFBCN4404bXxUjfyhaQlyQKM4u
utqT2eZuWNinxlDv4rBeKzPuGFKgerY7SXUgg2NcU/WHuguxisVZso7o5K2R3Be3sm4gZdBTxVH9
VlpNuSruDHkCKDDn101t++s5K+DGNEp6SgqqunELGs2WwhgQcdjzhQa/qqSBqK4nqYt3XFrhGslW
EJs0Lwm0N38yOXMF5Yk39N6CoZ5HdbJuYIqJjp3YlLKrXh9Iqw+DByUOv6uEMiqa7C1hrKtUyvbQ
5rdWV26bJLsSWbCH2Qz0MNMS/JKF5kaB+cNQ8kelgQsIT0pZGyPQa4i85k3S2Cr0ALnZmoF0rMPx
kUPDIv3m+ZpqVh80fLy3WhzvM8t4mHLfw4HI8QjqUBUEt1ogv0Vt/6MF9jVZM+vduEsr9dCBxsGx
vOYnuIXefJs5kmFO53SARTLvf7VVtEOxTlcEX5WV4yEOavt2boJD14/BShLBD0WaQPVx7Z3V6DFO
5B9dyxoA2tsdTfMmTzVwO+VrPilXbZkcRrm+qVNejhTkwyBkvEmThnZ2uJ+b7sG3pButTG+FGT/5
4B7qmhUubuEU9YH5NuJYBQTA+d60/Q3b4Cv5U15acJwl22Hxr3L0wXqzrosKlW+V3nejdDWW8q5u
x4VcAfIcVpmU0/ueIqz7M/zdIm2OBeL9NTl98q6yosYj4Pm108SLmQt8jyPOqbR/T7Fh+uOEMbQc
XgIEcPDxkKLVbG4buDG3uq8cYZzeEsFxyPPiWyVsCtrFYBzj2X5pQzrZXXat5zi6Wqn0HTTPj1E9
3bYyy10jJhrvGVzpgAVolBHkjro5b8dAUABTh9Idc7XdlAqKaBFpr3E85RzVg1tZkq6Glkla2Xm9
4dfKPKqF6Q0Ofa4lTQPZLFbHjWUnMgyPvHOHrg7cDKu/bpcPrCTWZsjxP8G+xrzBURIMiq2Wlr/Y
9eNt4ecmaOI2uE5DoPc4lXOnrWusvQXhGpWClHE0yue0wkM0yZLphF1B0RwRUf49C0lMnqblbhPp
eyj4jwvdwIj7Y6NITwlS5nUX4uAZCiXFfmd89wcuE5STfoZ52+PY1KZt2xRYloH0DEAzVqqR7MPQ
Ll/hj9bgq1EclpymvHqIUBRJEO7AhzyWtpU6sc5JQS3wx+fG1KzCtjrIBex3w58Wz6OSb/1U+WEp
/U5u1UdMjvdWX07HEeLBSpX8ZyMTr3B6MDpIz2Y2ntoqvzKDDiCOQmcoiTTPMsF7G+17JHDkkQKw
mgAFpjh3eZeGwC2X1hF+Uy7asnJMpuZNb/FZp4XUImXHHlLYNdghLW9WWoA2eyiCnd6kvwgYC1dN
Wf4SqrX1zRBOsgGnswy1k9/rL2lrGp4eV66axjeitKeVUQsAkwXVUCG1+8EuN0UQkwwXNURETMor
Po/m0Mhg4ubcfotJAPBsW7uxkkrdBBKkWlPPr8Qw381Q18EItsc4Fj8rMz+KVnm00/4mFqRRwxWp
MxhZKU2hoC0AMoLh9nsAZ7rlalp029baXmvFd3swbwjM7Fellp4mFSha0PjxLiw7uB+ZXbXAexeE
WVT3sHJ6MP1BNL1JyENcW/R7acSBL0vKNwzl8q7p2i3LKjAVKZ02gYJ3HdYPxoj2QC7snvl7n6r+
SSOTwkjz0An05N5gM2PW69fkC4PwGgEamNZ8J4UIAnpDeu1GKo8EZcxeMyraCURXtgeyQsE+QuTU
s5joeXFVjTgbsbaQ8KFmHpaQbezbu+VUsNIsHCxch36GEGHrjJtQbtmRC8REfKuiCXprP+De6ZSZ
ckfUueOQsehY4MX7aXyUegygRmaeUvohNw1h7tt2xgcYl+XOLqRvVaV/G3zDmQzx2PXJFbaM8kAg
wrCqKyA36mSslXLehZW/mwz9kFb1Y6zUuqfJzUNKUIAzVma8iwhmx1M8kiUJU1Yxc9MpMS41WbSL
Ist+AmvBKj/Yer9BYVy7ZHgAyhYGkM546B9NHexuH7Ud9DVJHgikaIzrUZbDm8Aa1UOj580Bijqn
Lq0SDe0yMIV+rU/P3Rwn2ySO7B+ln0v3dVqNSILLDDN8P0obNcNyQkalgc0cwL9qr3MDQruBlDkL
KOZ16TYLuWeA3Rk2mdSbK92UviW1vVeySHOEEq/rfLjytQ7DU9Py5vnqddY1v6q2dtPFG9kv5IkW
na4M4D6PZRI26zsZ32KHk3Mku/BgZ+2DPFf7eNRXUct0TkPwaEJ5omR10mC+KtW7UKcNGza+DdDW
nBdBB/Zp72ictbLIcECk4v7Nw8WrWh1tm0MwI07kpk6EP9Y3gVbfl5a98pX90OJ9kfU1wF2O22LV
2DvTdEcBn0l9ajXOpzJ33IKPQjmpWHdmAktBE+9K3iZOYSMEC+RDEWavisIU05BhFI+1skVFDru0
cnpYrnPRlasZ4XjRma4KQCciECHE2GWI6aoIilM+1/uqAFFqIdyg56501+VQ347l7MgqUNQK1wei
N1lgwirvdPPFyPddRS6BlrpN/iss96VpQ873jzDDtpkNYIvYmE6Gp5BF4IaCb3VNEgYbZGY8taNy
UlqbkJlCBryhCsAGQoMKONlkLySqcsjNYFx3RN1xQJR9V20Va4FcASVEMfCETFTatnVU7BoJAYAm
JP63eHqCGXtLt/amtKiLGRlxbbmIHohDbFaGjvF0hI8NWYYpOaomxO3prhvx3tZZf2uJYd8E2L3x
sT9F5GBhUgYBt9QYemna485qHmSO8p6sSN/tUD9UIfu8pBsvSuaffHVyBXFSMmcmjvTpXTdZLNpx
0K21IhaHPJ3aq6oTkMm74rWD6h32YqtLCjPBareYMxB1qyrw/yJ/CGqRr80AvEZpqmTDaoBjmsbj
EndbVRqsDTCqIOCxKUplsJEAm0wBoHitiZ2WqnPcGVyrfE3nsAnBBdLpvPGhCxF3wko+KurDqFjj
LTiA8ZqCSd1i55RjrFYqWeucBywo7QmVMoNtYwKkVCrfrGqEHJa0J0WzWweqEMsxPnMu22jRNFhg
fSNco9rZPjuIcjVFN429FaFYV2BW6sG8HjXaAKlyDGX65dq1Qm4LdxJejy0U942fCaePA3T68Xhl
amKbTSFwC2vwpka9NXMW2G5QnNG2VmDIFuL/figronoWu/60FjpIxyHl3U3n+YCZ9YQJlmU1P8pq
tR+KGiKAfpuwftoc8zLseTocfa7ZiuXGvmABGu4K0gWdofQSkBxxVLxPhea0/ZMxvSfRW6YpjwHe
2qQ6lc1tQ3RTY8jfQyABUULoEFkBRRE+9kp9zZa4spGHmGIjSQ9m4TZdsE0LsZ7SX0PjCfu9Mr/R
/uFaErv5SDhJDgLTcsfY3s8gwzlhUQTGPD8cq8zA010AoGK94DWEMYAPy/C1W73ENslW9rMYqF5n
O171qhsO5Xg9pm9MbMKFDRc0Cb0z9X0a7Ws9td9aGSstgJdqYYWWG6UlIpiXBxmp7DVRtLhBt8lE
Wo/wEOil67jI4FOM+CStK94iR61Pc2i4kpqhlJO4zW0qfGedQnZRG3v8irP+Q1U3UlPtyR24pnqH
ynl0qTjwI8lwrr5VUv294nSnp8+iTI+qrMJnA2lQFW6UqmRxcNsGGZSOBBklz4b/w2xRdJVZsW4U
XqagEHgXYQdA2pU4EcUKSRR5nOxV6bVH9WSlUFcwC/kYXpXOZbeBnlt50xzdRlKyVeLAyeEpjlRL
iGyp+E+S4WeVRQ8RpbtoQsLGroWOCxBsNUOOSli0joBbu2lySXrlgMDeS45XpHQ3QWrAV2udyjr2
/X+Sdl7LjhtZun6VDt2jB95ETM8FSZDc3lWVquoGUWYL3ns8/Xy51dPaBHEISWciOiYUJdViJtKs
XOs3z0rJ6/NglTcDQhAVEtiS9Vs2oXct3WXFVWejSgMd0UFzupDIwb1DU0t7ivYcViVXdmPzEEk7
RA/6UAilQ6aHabiph/xFG5s9xSWkI3jRYt1CdWmHscA96hYHqTA2YyVtB8+GiZrchSlZGfcJZhSb
WJU/Re2PCgMyLcDVSUILnSoY9uYUT1yFX5/UvYvEF9/U2leVsw+CYqcg3iL3j3bM3QPiJ69vMsin
mIvoSXoIp6uQu4CsihtLfQ7IVDLEQ3TejmZfwrOh8D18H8nQmhioiEP/GOZpbSKg11HlHsMbS7ER
T6mOE49iQanEf28TKkhdCvWBKUHUARb7zqBk5DnNfaLFVzxcUVxCZcMM71PJSR+N0MJynn4xWXMH
IxJPmKsyGfStKdu9hG+9Kf/UPbrbR8sch0fqpLBMNe8nqgPfufhMZdPWlf+9I3M5FHZSPlzum71Z
TZ82exxA9wq9M4XeMjSk02ZPgtlC0AvxnNotML/mWTJe13io5whu7sKPykHfq8fkY85RtQZfmfUF
BSuEmIamOzR3lTNgINqQMN0ghSGBguCAmh81Td55pb6CCVsKo8EMgtFGq+oMHowvPRqEVHh5tF2V
wefeQRtuePrr06i8DzJDYfWTkgGEJkhwi3IMWpu/e6FW0pv9KmrZG++79lvAKbqKAprTQt7m8X3s
2Sd0SKCjUSd2LFdU3f3a2GYDQHtEuO8iJbsdov5QhCNVLuk6HdY6rzN0yTz6HCzMsz1RZDFy46G6
0o72FTpnt38CPLPyGecIXjBWXTeaxIH8om4EfibaxTbwB32Dqv1W+4hOtr9bhdedhYUDY8JL0SzQ
tCzTGZS0yiw5QRjD2Pi2hAEH/aMjOq2PVaHbryFd/O+t9lipuf4zUZ3oXq7V6lDXXrKVPNSdCmk8
VkUsC6GNYHd5yb0xMOc7F1Qx+FYZcC3r+3TngmRwysyBtxVdydv4OG51mBaqO+2zW/8ogSsKdqiT
mD/HvbnXtJtwv9oqPpsbQb2T2cZAGOBzWLPGvj+qVMxISTCHx9LvGo47R7AG+bU6Upl18QhCT1V1
12gOsz68WHGEJSp+mZZD4el04LIFFo8yC5mV+luffczrw+WZXf77gddwPuGJDkP4BFbXaG1AqwIs
gV8/yg0y7LmxciSd7RlDAcAD9VMGoe1gAX4aIVNYMYrVwvi88o/asTkK4N76ySCAAScrRIThZNW5
S0Cdz5meftPJGA2V6CvR9OyNeN+NcI7QcbQc73eS+v+TD6mKST+NpcLL4hQ3IZWqQHxPh+T7at9g
hoDxwtfwGxqc9hMCQQAFJZdaD5osX8qd41pP4SMPWapEe3AST8HrKnhQLPrZzwD5DTZDeLDqMKRP
fwZFx6CxigKRWU5gvDsRd9mGSEKa+2RYvcDmwEj1dzLeH9HmW9AqeyepiEYWsp12SNkcLPdHfpXv
skN5vLwqZ6BaEcuxTGBDpmoxMme2ZgJL4ctlSLfYhfXRyG2JsguWR778qaZUm8vddTw6K2fMDLD4
FpMNAOLFNgArzeFmgaO3WYUv16aY9JEXVNAfQhK7o9akJElD7vwI1MrYXh7o+arlC0J4tbU3YOv8
xEUgLvYGTTLQQxay96grd/cSDzdk41eGd7bRmVIa5ZYCQ8AERyHOt3doceDntDMKFJnT6ps//Wp0
a1mBgMbNVuNJADHUdwEChD1DDeGajXS0D/HRv0YGa28JKPifuKrOTuPZaGY3VeI5GJFwENAI+GBM
v0k4GWEee/nbzMG5v6+Id1M2y3PKsNPVuiYIPlZ7Ndvxetmhhg9OZYsIIJZSzTrIc2FPn8zibOVT
/ca6HOIA1fSdfi3f+S7YA2vrHJJjAb378giXthknGEVNEwtlmBynnwwF2T5F3ZkKndU/Bon+gE9a
GxgI7+ngnSkZp3Lyejnk4jI0FE0zuLK50WbLUCrh3QCvRvq6d55oJhwT3vyXQyxu5HchZgsxwUpM
DqD8YuqEcOZU+Tx/puEFyC5utY1zMNDjuRxxrozx+0p5F3K2HKleIraTUZKhzEjtfpPfI8596FDt
pFSO2hlHZPD3YsJ7VYByQ4yYXUKThD+J2v++OrFCg2PLo1By5ZdW2wZHnjAxBNAmWzmwlq4B7hxA
wVDLAAfN8fFxrjWhBwdqw2BdGqZb/xqm4zWiztvxuIbHXZ7Yd9Fmlw6PtdDWR6IhkHo/vCBWuS1c
74Wu6pYq2K79dQ3wrIo1f3aMvYs4QwC3YOCQOSKigMbqT/zPjb9ypz8OV0CJdsXRuveO1OQ28i65
RpZvM/zAA23jg1itrtfzzvODDsA3ObnsqMCBzwgCateSdwPgRX7OrP39VMp4I6SOGVlXA7wCc+Xi
nXMHWckapG1oimBGFPkM9ymZjYHjGrf8QP/rKnWHo91fg5Qgs+hclM92eAIe5GMAYyE6wEJ1AYmt
bCaxcE+/wOlPmO3fiq6SQ02etOYHvFrvgIDcDiGpbF/vpEOKWcQqaWBhmRFSiMBYJpPGa+L0ILSr
Yhg5eqmDodm7HaeHSuC9kxfBxhgwxaVFcv+XtW1+n+t3UWdLLQ2ayo8nogYGb2WKenaJK0ywcsif
n7iAr3nLyWxWE+byLIo0am2B8ieIN2ofaEZSZJNrcyXI+U0ignAiaPAFUL6Y3SQOjaGsM1sSNjoR
lYmLN94DefVr7H8u0ufM1lcWyXnedBJvLkmS1EWcY9VjQqsD3eahlHXIvYdi/LayFpcn7z/jMmYL
I+kxlMTImU90q1/r2+4hfRIUK8iGHzSOde9+FQC9NrLZ56pqR8cpgYiIg1W0y/eTuolvqFC5Xrir
d8l9DfEDkbJh4+/Xgq/Fnl0pKJl3TlfwFVvVRsdMrVOcTXzgh0VZ7LUYi5HL07sYT0dCn7Kcxstt
NruoZ/pTrPKOkk0ZwfXuyrRHZGiT9GchowB7OdjSSarjIAZShwIZ6vSne7y05VadQpDeU2pcFdln
nDkPzfThchBVfJ754YW0DK8yC9khobh1kgWnvqHZrc/hZWww6Au3stsf8le6N3vns+6GLnydQ+FK
dxZkuVLdtog+rdYqFqf1j9/wVkN7l4nrSg6G3uQMp10u30651FUbtAj8A8iY/AWhRv3m8qgXMmUI
ZbaDKhizC89D/KJ3EcdIT+rJ64VkJP24HhCkcmuimSqrT9UQPkbms5Nd4yexaTmHUgnQxNivFHfP
d6rgtMGbsWR0HCnRnP4Erw6KbJgGaCaqAkiS0v4aJ+KNC3D6bU9DzLZmyMQZHZ3DzbCnSWC6Rbmr
76no3xp7ECHyt75Dz/AqdGkCUOKAxYMAcHVdf+ierOsAMrYP7vuueQIKod+s1YkW8rLTHzfbu60Z
TUYq8+PEYyUvto4lSJnuyC9RRvQ31gpiS9uJHIGPrnDuwxE7ne9CG0oqfpxTcYigtv6toFUgdXeX
F9ZakNm6Sko9TVra4hulzm/l+DVuPDqzPy4HWZg6DSK7AokcPjWN09lQWh0x6yAgCpiL42RciSxz
eOLS3+Ylmbs/7VYCirV4upBEQAN6OHx9ylazgF4bVH2lsRWQ98cnx9KEtmfvyVh0YotuyTg8BIGM
Z5eOtYYRjlq6zTgqUTGLs+47frNrad/SiQFnm3sOmAdH4+wHpQblFCWq8c1Rokc91H7YTXunlQbQ
aX+teLbwTdGksGQDpT0OjXmhDkAHjgnJyKPzUF3hbYRALig7X6aZDCYA9gWI1l2NYBB40a1U7xWS
iu7gt0fZO/h4ED34P9KXtfbM+elBU+Hdj5o99bvQUb3K6oVxUAS0M9sZoFMuf/XzcSNwAidVgAVI
zOf1JRwlpwhoGV0TLEprlDzLL2a4cggq53kYQWwTWSnqWNaZgtpYs1qqMbfp3u3GLSyX26R2syvd
hdyzC2vXfkludOyDDuqfEMdZHOEfwZ1ZPbIbxUEBQQLIAQ+E9r6VpO+QMvaX51E7v2Lh7pm001D1
06BOz056RYvGclJopYW45NX4yLXeBP9dpfILZYQeruq0H+KieSxSHFCEbjBmpRI9qgBcBp81RDa/
U7+HVnpr6R9BqOlFuykN5+hgj+MjhmuF9b42TWzpozvQA/eJ7GNYUfTfnD65sjDXvjyg83oFPkxQ
2nRbRVADvc7TkxQUSB0AF0b1zrZuMF25lasrHQhKSlLbqC+Xg6nnK517Quh3UjGgCfp2lb+7qicp
MAZyLkQpzOlBttOHTulTgDL5DV2PB/hKE5ZganlQ4Jy4emvsA1m7Qe0F/WdjYL4jB3BcnX2Ja+8n
rjOPwWBdIWX8ooDkB6SGXrIFGvhYjnn4GJjO6+Wfv/zrNRR0hPbI2XPYNhOvMW2WWJA3roS1YIMD
+eUQC9cBM8QXMTWdvXrWsFCHCQfoJKPJR4VD2dFb2lc37V68PWmor4j1nJ+8BHuXOc2ubbtUwSdp
ZE6m/6Sr+g2ONGN7sPG4XBnV0uZ8H0jM7LvvblVh7dfUi97aMNmDdSNuuR/mg38Fe26PUla6mb78
f8YUv+ldzEHGNK8Ug8OwfY+okwgq3YO1RoDOOuQ7P9qvKwCcD1RcrpwNjk7PSZ036jIMGbUUbArG
mL+G+W1q/5CVj395YJSFeUSITr5wtJltWXuQSyELC0baFWTm6rH9GCIGTkOkcSfkY3dW/ifUG84P
CqLSmFDxvJE5L2ZRh1Yd4KxxH0bAbpv2k9alh1G9VbLXQV4T5FqaRdoFBjIDFA3OWlxN40fBAD8U
0EcOxMnZ9N43IYd7eSLXoswWJdfhAFmVKGZr3ACRv5eT6KPRKCuL/3yToR6M2gVrAr47ggKn6zBN
oximHOlNXd12mB47LfbFaFdbxufL4zmHJ1A+exdpXh2VwslAUJJIoM+OODfuwzb/iE5ogCGMfpRL
68EscXAv0+9ICK9Qz8+b5MbpE2A2mwmOyokpnkDNLkbJHkHA6gp3xoO1Lw868niO2+6S5z7Ez5Ay
XuSuK8UujP/0J4gP/m7Hl1bfFFLDK0Q/lPfgUffxQcjC6DerAhznS+c0kvjm7yJhEmJCeWWwJDUB
HUlrb9wgu4gYRnIvAxT7U20nMYOnibtpCt0UjaxDtONnw+ukvCwGC0KA2n2jZAjGclVeaS3EbFwq
Fn6FrRBCP4xukqHe1h0TTCpoOpGE8Myk9YoBx0oOoixMp+nQc9VJTemjz8+WYIRGUpa8WYWOUJ+4
+AvghXEUci3TtXQty7f2dxx918Iu5HInYWdPaijRUGEn4AcCVaHQVA5p1mxJww/dwfqyVqU8Pweo
DohSKOeaONlmbRq9r9tUyVX0a3UPS3Fpl9F5LUuUaIaVZH+um0JtV4TidYP0qnhSzu71Kkf9ufFt
MZ+A60NeO78FW7hBbuWmHa8MV7ueXKGcsnakLqyfk8CzQyB34towRj6kVg/frBoXK8xQ5N3KObew
XE6izDZChuNDgymDWKWBfSzQ8PZzZEhFxaFxE/8pxfDMxONiWx3++lONmUWPhu6uQL/M039UhUKz
wr8a1PBwI3e6C+N35estjk4TGhvitqXGcXq25EmFWy6KJpvcTPemBQ6yKjZ9MexXZnGmxvS2SBiI
ZhFEKBDPFgk2QSCrfEnkZM2tcRxQY0o/iL7WanVIpAazg8t6H2m2KqDJVposeaI6lH0o6E0WbvyB
wvLfas3ztrVQKEIC2JBR8j6dvKqpB9xEbIoV9eephPaUvnj+Sma58IFOYswOSU9ywPqM4Jbl8kc2
3dUY9dowgi5/HvGVZ3N2EmR2WjhJM6Zjw0CcBm9Ei4OpfJ0yyGbGsUjvsfi6osaxciCuxZzVISC0
9T7HBpOn/4RFtBvJ1OsAocUcmsqwM8wK8/HOvTzQueiKWIe2atDV5VHIWpyr2qIfME64ehM1+lol
uPZgGFcKnSdMkaD7uA6054LHn6K/BIm0Ms0LxWNqYFTeVFo60Ljm0fGvr+VUw4YPAB8+afvpaL5p
zYaP+Kxs/oQImthWpx+WuqXNNYceETgSZ7btcmBqQa72zkY+THs72UDD5C0Ek8Q5IKK/Hb+bK4+8
hbKMJfTdyD2FVN9Ze8xvRmtUpAmDvyuIFrK5K7Nsj63gdbpVnu0fsZa5vfWcW89Ne/v7rlxTllpo
cZ78hHnHrLApMvY1P6F25a1affILb6O70zFGthELa9x4IfndJddrx/X5VkUwRJNpiCBUyOKaPVpG
UYwQQvkbU44xNbUf6oSWcRRAJ1lZxer5Z0XMCsl4PEooo8wxonbr9BhwcDFkaWmqHw3LQ4C161KM
eFTN/1ULQZqbw1R9GZvBb1yfezu6MS2/Dne9o1bTRqX3v1atWmioU9bRqFfwUJTp5c/GP6CqASob
z7UC++K9jAVFrm/qj853ocMOFBz0PiV6bGp38rN9PzxenpSFcs9peDFp79Lk3JnMXg9Tj5UnZwdl
F6NZhn0L181eiCuhS4p0DHT5DwKnFfPPcNHLKzS4jqtwxfPa5OlPmW07oAwTgCNmIvyEdsIVVnvl
N/lT90FkuDQ26z3Osd7LuEvc9axo4ZABZsel5PCURT9vrmeVydMIFRK2sZB1FOjFaNcduw0mUPvk
KF1JK1f7eaYpDEcAbeisfUOeZxBdJFdjWSGH0dgt1reFFA5fSxMzM8RkJCQQStwYL3/p85tDyJIb
Bl0M+nBn5jw6uCpTlyDgJHYIJQ7Vgsk+dojV6Blqj06AB+GzFv52Oeh5sklQpJV4OQCbPNMejmTP
0B0P49IkQGRVuZXbtUR6cSI5osGLkUyfdSbGBuD18KazAZ3Tr52D6dxbzlNhYvB+eSxrkcSfv9sp
6AqlENpDKJfo2AjpaB8WtzKABK1XsufzI9HGfEcGt6sbMqSQWWIR5WMnj07kgenR0an+LcEVLzGM
w+XxnEex4JCIjgP9dUwYZgdPSBaWNF3lYOj7bEoYdSofikxbmbTzBXAaZHa8yPUUy1pJkAnyIJJX
aDyvRFgAW4sQdNLZuRrcIbHw332XMbKVJB+gPtp36nV3G944Nx38dVcChJztxP//P0C5vBvu7D1t
snS/dostjpMUBXwQ342b9PRHJHLfI+YRizIYGJr0SzE9/Y2vhdEvUkcoPwIlPA2AS0crgXqG4JnI
H/xa/pRga8hLbqW4fb7ImcR3YcQ4302m02hJrtmEaR0DU9Eg+hqG5oRSWfqZhHrNz+f8xD+NJpbo
u2hwxRLP63LA8bV2j1benWqh69CVPtLw6EltqDG6bWF/+htTKeqkJgi2cyyS15D4TQljrG0SDee6
SV+d9uvlGAspM0Oz8QrjgKeTMn+6ZZSHbdUjCFo6jylo53pPYQ3brO16lWR5C2CEYwISB8Eyv7zU
eqprTiPmEe3j6gVvAujq5Wseb3R9Z+9AWl3le9RQsTF9ibjSjt7n5GjexPF2rSwsjqZZ6gxex9IZ
HpVOepmzL6pPapwGobPRUsmNo88lajqTFO2UeKAd56z0ihdaMbboyNtoqFOaOsvUzd4K/FFQwBM6
89avAY4u8A92mpvux+PaI/l8jxPMopzPJleRYZ2NrSVNyrOEFGHyknTTQV/fJIkXu5dXztvHOp3C
kzRoHoYhGV3ikZFZL96w6a8juKRoXfL6+Kzg340BMXWiGHnradoWm+ZTdA+3Opvwg3sTFs5Wa39L
436foc7atmobwdZOyct8wMp986O3p/3lMZ+vGloJHN7AoqBAgjU/XTVSWvlwb/mMGCKPbjih4mFq
A8qMfU4HI4yoj7UrnfDz24+QOsU+2SQDO9N6DfPClMOadMjWcpi4NuoMd5mtNHe60Rbby8NbKPah
9mbzksGFApe5+RWl4LLdy5IGoXvbuwkS8MEOdZiYq8nayvvWPgbH5EjZMdyvPesW8GZsDiIL9VL2
5Pxikioc2h0dDT5RQEVDB/m9hisfS6mdyHPLayG5jcrTOOx5bMRHHYNtWlOatFmt5Z7fLfwUw6Ax
K/wvEFGffWV/iHSEasRPUfYCPxvsTGM7aFfDuFNf8iveuMdRhhy+H/O/cVCcxJ7da0qWFH2I78nG
9FwDKy+eWd7O2tbjHm4oQkjHtf7D0voi2Qb0ymEBPHuWXTlpFaG+SUCl/81ONdDR0ibWvq0sLJE+
zc4KhvVHlFl6peSa5U09UZKr5kp+DXihgV/clj9hFGzzldxgoUoBD1C4KvBAAg00zxjzilGl1gCa
Fr1fwKfavryGVUPxOjyWh3TbbJRgW9fHaNpgtXBcs41Z6EGcxp+PFoEyrfJE/NQNJLxMaFxBp8Nz
Vx72EwKKrlBW/xMFoaVpfj/w2crNh65slXAE038tRhreFdpD4eZXCSs26I7pWrdl4cQFXWCLFjK7
5axEmni9L1tR521KC4SKWW/9bK0RuXTkvg8hNuu71CsthtAzUkKkv41bddv9bF/Tg7Xtd2AwH8tb
RII36Jiuqn0vjkxXDMYFesKenwFlVkARTJC20KbmZYzyb3mtrmTK50klq4QyIQBX8ET4vpyOzK4n
K0JABis5Kbe3gh5LCwcdhAIR7C62kMM3o0elbP7GhWJaokhqUT08S9ATO4/LDurLxsij+6yK1E0p
Ja9jYP+8vOeXDhbCwMBAp0DQOk+HVxX2ZNaIVm6y3PnoqULeNUQ2dA2NtpRakezQE3+7Js96YZIe
qU5tYgWd3NqYBsWuf124zac/6V2wtC6YNIDXQtX+DLdT6tOUODWSdIP5XUHc8VrdCgIpNqnxdaY8
yXvhGLP2aFuaSricZBywdAXD+XQq5cz3Co//Q+bCfwp9/3NgGm4YRCvZzeK5SXHCwdNWlDnP2oqh
P2LWZnJ8PNX21gQCXRavNoZ0x/ogcWrCC8tKe4+KHhgv4cuyW0sDFkdqCUMYpnYBsuQbg450nLfJ
J0RAlNRBpKoIbupqzXFpafPZqANQZaWneQbe1Koxy0yZ/R3Y8VXmPI/lPqZsJ5VoSaHhaUmfLu+G
pXUDZN/EagNEFrWS00/YFkJNRE1EGqfdN61/mzr+CmxiAbNApQ5LBPYcZTN9zuauFK9AS5a3fTp1
4Q6SjL/NzTbbW1GW7IpO/zYkVfKkouz/sw+N+jHoUIW7PMyF05pclfoZQGrY/vMVhHDFMMk+iRvF
O0HvKKsjAEZnB/yZYm0YfLF6+Xg55MLMYoKLtSon6UJ5KInGrjEDyipjG30f4/iZA3QlxMJi4RWF
SRE8CEY2xxRMgRI0eELYm4QaGh2tXGYjwKR+jNIOmeVcCm6UtAHEaQaFrqxM6dL4RFtV50238EAP
S/qtkkzHM3R0FBan5kEbwrWlI7K8WX7G+5/rgI8HgWVeyTOxo8q9ngZugrZB9SLowQnv0+RY3a0d
ZgsNHBBf72KJ2X53oyNpbfRe99YsNvbIhudfx/bBeS7cfidgri7iE0nsrsEJFk4WyGM2whu4PoGr
m922voZ1QCQLXeequ7GH+s4YkCuSvWhtKpcWi4rBO8hlWPhcs6fDCxQjykKV/lRJ8pkUm+7R+jVj
RlFQImtJv8Td1sa1O7nT743d5a2wOMZ3oWe5kpMjtNqC6wJnjglBbaGFX0g8lIoa+eW/EQqENkIi
5PXUNk5H6aRqIk86rccOtUy8IdQwi2+CuEI/tg9yc80wfGkT8EDBjRs6EifL7AaMyzEeQ8jyG8Mc
dkIQbLI+Xx6QmJv5DuDYhFgFFJJhzdZHjvJ/yAOcucsAJ42G5+ySJlW3duw1G9VuVh56SwNCBwo5
Rig+FPdmAyrSUJ9ik16xpSsDWnuxF/zwKtkf/8bpwSNWbDdKI2d1LtUIDSml74FoqY6XVJE865ny
4fLULS07tGTEAw/Q5llGOaqVOXSJQb1JhyrVxb1bxkq9sbBLvBxo4RvRc3574JAgnNH8G8OppgTr
r42OpvY2qwMkO5raBhrb3KtF/Nc/EbwW9a3pS61n3l2vhgFVaYUlrkvRtWFkOxuPussDWurmGTxT
qbrQwMcxZraNOsXyCy3iDZDpFDUiEIBPTXNwQn/rRCghRndW8H2SnRvPdD0dS2jYeisLZOG4QsFA
kHdYi+deQsoQ8rwT3SIOCXnbNCViMDpih8HYX4ea9rVo62vdC/crA19YM3T4+IYIEPHGmnMF8j4x
cwstNSrB/rEPj12wkert9N0/ING6676Chh+lP0EpXKh3Y3z8LrB6enDZfSzlSOxTNqISW34VlVhB
YTR//VsyVCIW5lRkDQKDNdvk1VBGcRlMyDrdopO2Ka6oqCnfJRc25V5zfXkXaHtp1d16cWrxm8dZ
ksYBIjCnI5T13CqCbMTyr7S+j2P5EEbZk1KnXy9/woXNyJufhwKPPEGVnC1dOfK4TjUGZxm+ft9W
UvnoSJ/x9WmeKycJflyOtgQ/IPkSQDmDPAgZgdNRYWoU2FlMOGwaho/xvfmUJHTAxfOr3CKaZWy1
O+tpQMRQOA6u9y4WDmyK6fTCMYKXz/tafW40sh9U0qaI/bsxix/VrFxB14ghzK6gkxDiJ7xLjHS/
ifyRiWRPeAft2B0rFyuzw1p7YOnDaUKUiHXJw2dOVtYrfGZbS/K4uv2HqJDQaITOq1UwJ+S1803s
pvmQwBeLBwFGm2fX3GAHXtQiDoTI421nKrs8forNbzmGl+MXBSunMI022qjtO/kgRfla9KVv9i76
XFcKAllEQ5Don5GwdHHpOeTbBve2nXSnAAyxuuPfyDLRjf3PeOcuXEOXe5Ldhzgh2f5NZkT3jld/
sVN15SJcGpgO5xJ3SFEbmycrJTZOZqbgK1GFH3FO4M79vrLdlj7c+wizJD1WM2OyCyLYd9oP8f4X
VVOyo3GX7tbtAhfGw1uchxUtabRY5kXoMVclo5AMbzNqmHy3XzrdX5mxpfPjJMTs3Pdgf1VqQm1D
1IRr7c6Lf2r9vYEi6c68Sq/yR6+9yXK3Co9Ggm/Csbtbr88unMwnv2F2ZNoFYK/E4zd0srEzYxRO
/W89tg6Xv93c+5HmjahsUNyjnSJeIrNUdqgmL4gcZlMovwh10GEaN6kiudGP6djk1922c9Vd+qBM
n8f+08ArIWl3fv9plR+8/Fn/+CGzRUTvGkHFjh+CSm/2UCKCu8UipHy+PN6lB+XJeGdXA2j/OpVb
phXheWgG5V0W7tUvCIZuRZFqRAGWlsYaJGBxbAaKNjROZA7R2SSPql92/uBQl3aaBy933NRPVj7k
UnaIieAfMWbzV5qeUTYOMcSapZWAFPI+NB6FYSkN+oPe3Bvt1eXJFD97dmCfhJzNZehVwpmVUmMs
3U5xdp+H1XVSIdifyDsj/Hk52PKmNICVyXgzov43S1VqpTTGJqR22143t6mr/Go9RwGinS6ixrvg
aB6h/2sboPcftav8Ya31tXARWkBg+H4K0PUzNELvoPTiKVyEE25gGcoHdaR+CFEWDkZ95S2xlHYS
C5aqKgu2+NmlmyCfgxoRZg/q1sRcO0ettxvJAxvqxWu30FIDiqxMBWoGyAeL8dlX5EFRRoNN7T1K
hwHN5dyIN12bJHvKPPmhj2PnKoo160bSsPALsBvcdUPm77H6UfZ9nfzos1R9nQqp36ax2a3MxdIp
SHWZxpEF//UMa9casTWZJlo3vfG5bEBARZJrrJKRlz4uNpjiLkYC9qz94NuZEugpPThZ+dDZz4PC
QShX+8z4cnkNL8ZBZxaaregXz8+Byefpa/YYHJRJbB29NMfdjBF9AiEuPU8FatyX4y31O1irAoiM
7ty51h1eRrGeJHQgwgCbKsnb1W32MvTZsxYkiut740PWyj9QD1e28MuFiZ360fOdzeWfsfQRYUXA
QaI0KfiVp7mqp6f61PnUz1sp9n9lxdd47sj04+RCXrm6F0OBN4dXTrp6BkHt8RvwNaMTwONug8/U
FiGvTh/3lwe0dJ47f0SZc/4h90ZyVhIlVvxK3tRWHiKcNZhNtTJzCwuGjA0Quc6isc/2ZuWNMfqY
kDycOshu9bF6auMKN7pYdsuyWdEdWQqmAOAipyIVOCvTSb5da1kMqmLQ2mnXJZV87dDye550p243
jV4lKx9rYRoRlOWI02CnnrvbF1YsIf7bir7pvaRUu8wqd5c/1FJ6A5nJtmFGCx3yeTW+0ItU1wtQ
//3WIDX1zd34OryUHKixELFWEOuhrY+p784Gjt7+uooPEWna7I48+QGzVFKv5La3a36A8mAfsseS
/h+A85f0Srw8x5u/Lm4Jw49vR1NOc6AEzA5zI5DsAN8f0pvI9m8jo/C2LfZ62Blr5u0YFfVRZ5Ve
xYk6uJeneumssYUQMYQHTtCzbmcdcGf3GSOVjtMe3UBoqdrBOvw5TuriWqVKaRlYq9AOmx0pQSqZ
iqRzaTWW7Qbm69jF25iaVEXb8fK4FpIcm4KXBdoRnCrNgNPDy8KGVsulkTw8z62D7Mv3jlLc+XnR
IN+SWxhzrSkti290smRo2oJhdkDdGqC/56hYSZucNI0Ha4OptryLtI2WTKYb1bL1OYYLte/8VHvA
867Cv3Ms13rkZyfoW3TkWBEcXygC+9GUqIHTWnhsR9m+l7DtKKsi2ytW7lxdntrzHrKIBVQNcV4k
tIw5RT2MhjhGhQeP0a94bI0pZFiedAfMYLbGdfWb87E4tjudBkj/XV6DWC+O84/Yc9I6hgxJ5+TE
LjWJ3jxNM1ziwDR16qis1BbOFqsYJv04iArC435e/QrtgXe31FvgANRjHUZXqpr8LAsVoaG1Z8DZ
ahWhWK9v0tikS+LP35WF/KmP5LJmVHHMjMrq9FXCv3RjG8N93aRPUV//XPmG4gA7W600dajfiTtq
XpxtgjoJHGiJCIfIW20PDGA73FhIcGlu9LRWjlrcGu+CzU5TVQ9ZhS1bI9E+hWgoUat2xyDdana+
aSbcKFt5E4XTyvc7K3uLSX0XdfYUtyg3SINE1N5E70KXrwqjuepbBNCN5mdc6B8xMXIvT+vS6nQE
115FaowW0+wcHyMkAq1ysjaa2dxEXvi5GeXXstdXbuDFMAICwAVJjW++XNrJ9nWZgwXwWbwbivAD
hgZurIZ/NbNgAjlR/hNm9jb1U6fwpZHRoH2xR+nxJ/aJP9MB19cco+zLM7e0A1j+tJcssoqza8jk
wjdjHFQ3jVIB1g4xJPXiR8zJ9/gW3VbKKm/6vKSAcC4n9RtWA9X2eXpbIIyfxQ7LQ+eCtx66W/zH
d82vqKh9mlw9AAC7+mY73wenIcWJ826bR85kaJNJSD/Z2IfKdGG4dSBv/XADcLBykXLfVq+d5SIo
cJ3v5GZdGf98ntE8JaMny+BRfobBNa2aGh3Vjo10UyO6pSHGnMh7he0fH4atJtAHxzHYUfPYFYe1
1/h5cE5uB8gdW8TSz14UYeNnBhbA1iYttO7Blwsc3kbP2gOd8b91rZHsa1zwVpLJ881igqcSJUeg
DyST4s/fTbqTI3GS9wIqz4V4i3oeFpdykNzgnFb9Huq/TtwW6v/5b/75R15gh+4Hzewf/+cu/FHl
df5b89/iP/vPv3b6H/3PQ/GavTTV62tz962Y/5sn/yF//7/j7741307+wc2asMFX7rUan1/rNmne
gvivufg3/+wf/uP17W/5MBav//rlR95mjfjbcIjOfvn3H139/Ncvwsvjv97/9f/+s/tvKf/Z82vR
fk/CH//If/tHE7z+Y5tnfj7/z1+/1c2/flHsfwLOAFiHLSxdFrLdX/7Rv779ifJPasPAm0BwCP1f
Q//lH1leNcG/ftH+aQlqouiko3xIX5j/qM5b8UeS8U+QQRwZPB0RCSNpN375v9/5+PuF9/sXYlr+
/c//yNr0MQ9pGzMu+fRipDaNIQdsEQCA0J8Bc82WSxVVGZoKxX4synqrTVPGzoyDyLZu81CXb3At
7FxLS4Z9biMjEaQZdRdcXiP/RR+qCsyeUta1cAS2hdvaiI+eN5b5TiuUdAIGOhjOToqhH9zaZlPX
+xQL3I945lrafVA4H31p6r/h2JFel/TI9H0XDvV3abBjRHIcjMTgzCBWBlrftjxs1/OQv33jeVrj
3+H6iZlkWtSGfszsJDG2nTGY4Xb0RylyI9zq8x0JuDTgcptorj70te42RTh9Ub22yfaAuooQbtxI
A673wXZu/FLyC1foaTo7rY2i+FltdaU8YioEPzcyIdAdQn8IOSzhHk246fh1/JBoincbYbeNZ6OR
a6q066upyndTZBr93sAYvL+qqrRHWzbMoViYtc2UZkmZ6k/V6BsjPj7W5FwjvSj1/iZQsgJUd2mb
UfQ8VADBntWkC0t/68mVlj76UaZJH/1prLS9rhtxcjO2U6FjISpZ6ivesmVewuCocWiz60BSFazq
skDWETmyeu9ek8up2lmdVGLE2aoaHWmP9ZfgDDx1dLY2RlOl0mdgdEVx01AukXD3tfpKGbcsjQ5o
bQDjKugovhdaP2wq1bOpT3t6G0bbIp1sPcPUrB4Rl6AQ58WBm8llNwT/y96XLTmKLVv+S79zjEkI
HnvvzSyEQGPoBQuFQsyjQAi+vhdV596bJ6q60vq9rSrDItMkhj34dl/uvhZR53f+QteO3L2foO5+
vVb1doWSdtVXp3GdX3ilgyBgxVfVqEtDC2n7DD0/PfrvBewZwpd5oYEuEHJwTRDnqsAJRFVemkjb
qOfrL1lpu/JLLZWu/9SgpLoy1mmitV/yS3qWXj62zbxX5iLNaxM2JoLgOCoaVWcVZyDwaRue6z5e
ilJA3zAb8kWIUOXKfd6sssLsuknmITCqiPYgxjEEJXmotq0hdL922j7LUiual24DMGfOHcgVq2rR
ok6j52buEoXXIYE4re0JdGuD3oPeSnEgdTiB/YwDscO9WZVi8jUmagw6phc052m/OKqhVORDCTRz
leXeO+E4dBc8xSKxi+crKR1eGlTVRlquqcypiRKhJnzdqaMeoSUzMrsnLz2NuXmOnSFKHETHpTHJ
Bcz4uo/5XVslXEtbqU0vifSeCiJFEng8tRcovyA1nkLIed2rUFeX5IFfj2RcrybJlrsY+rBTIcQr
lpYraAWvp+xZGnnRRACZ1aqB0LRcThOyk4laKNltbpRO2JUqIkOsQq4ES700TzGRur4X9Xf0rDbj
a+ZeJOFGBY6dAmHzbsznUwf5hEp/rVFaqctSqzJMWQstymjuIeJTZz3Utus6v5fiGltGndRGNsvh
NV+iShBu6cC/DjHXShXp2zlylGRRsZakWUTmeVVxbCWO4vNT1dQ2M7NZ6RdG3mSlsnXRxw1ERIdC
kcBqqr5KV47Ftj9pXdTPOqprozVoTabqtVMGuVSteMoLWByh6WVj3eVVd8gyuYXovdzWUCfPRyx8
EHxk4PjkXsgNr98ZpBAlLUcwUAgZZJpRLC/5IGHIR1RCA/iFJDiIRlgVDdXaE8a+UiHS/AbzUg1Z
AUmvpBIxRJnwlXKpunwFyRMlRpZ5LjEoVOz7vDMGZYpUVBQk/LmOhtWjXUNh20jm9PneqHwHVp6V
BJ5N6IGqtXBGQTJcoHqcRnQozqo6sqocFu3GZNWWnqTM40BfStu2ENFMoVHr4a4StFc5PoHS+lJI
R15lkyc7uUT/Hhy7TJhHSOSOb/ToRWnxHveYpKm0OUiUg0IE5vppJhlfNFAqFmFqlnaIwk2gG1dR
+PkgotamV4KaVFHsnbl9ipGV1XzcOpPWrUYIOaPdtzxF6lSV4MCs0cG6HiE8Z6dVPAMdK4bxeeL6
spdAw4c6Vl3o2rw1ZnDga1YRl43ixS8xUtgQgWrLTaBrfpDfOCb0MRnw5NMMNU17xb+fGW3TVT2Z
6ShDn36Vv9HE8OyUPHbTDKUTViWruKHEjXnziSNvPfplJirTRpawqKmCcjiVvTHLAhHRKI96nHTC
S3OiDOUTCL0rD1mACKOuzKk2skaMoXSARfGWZffdg5UiB5FZ39cnRRpElSaDPA2nV8dl/I6L+nfJ
nt1b6z2kTJLc5FspQvvcLDbgAy2q+NK1zRvDj26W0s1gmAQ7yVbP2QGIkHc0GkCDchi0Z45WsL7G
4EmrJU7txIwbTBiEWHBWT3iN+lvNkCUbYZZ6txbqDisImdhcQ2dMDoHGN4Cdepu9m6W3XOWaQaMF
yG+hMK42b+xXuXnNRAA8mzo5ujdrwES5CPVDiEg0XlQn724LalK19Qa40DWycevh6QmF3HQIjKQM
Ct1ljxb/CYLdj5F7J7FegrkBdUYSbqMLT26JBQWuS+1RmXkolEZSBvYKAaXg3wLKRpGQWoOPSB9l
AQZ3nAasNzER+sbDmEcxPIO8q02wjCg5+pjmfnSg+rAGnxsvRsJJe2YcJD/fIGWVyUpAJ6YncaU6
wZ+GTH2CQ+IlFgx+ahy3DFmCNk9YNaTAgFINpyIbp0ZWvGku8dmY115ekfNJI1A4A7X0Zzz5/13x
/7UguP93V/x/D8+++yzSz1/d7+Ur/3a/lfW/ENODUhdlnGg41eBk/5f7Lf4LBGWI/mTw7YLi6H/c
b077l7CociB1guwmXOSls/O//G8ZzrkM2hAQeSDxuRQ5/r/43z/ax1FZiu5Q5ICW4BS1DbKCp/g1
WpvebxFsP1V6RiWkDtHToIBaHMgZUVud0jwlI/TqFrbzt9l5Met6hjbV9+/oNX6kcv/9FEulKyKB
BRr/AR31zbrRIq5Mz/m26knpjRmJDMlUDXXbQmRZ/2WG/iboEJeX+h8w7q+3+/HSDYezWqvx0m/j
vXmznBVeRFEQ4LzA6Mtty++IZTfeHsCriB4oa9inqCh8ffzzU/zI1P/1KX5EPnEytBEg7PQMsWuz
gVbkbCr32uM+uW3sREalNx58FXVbeKuG/I6E5kdz8F/v/hMbEfOUe4tJes7sS2V3IrhANaR+cPQb
C1ftGlp3enLi2eCvHjjZz4/fqkUtk/pPs7CgF78ABXICsAtRRnpOT8kH/x3tMOvcd7wZwX40o71l
KTAB/fRvRv0/MZG/vvcPkE3RkpyTO4x6v4mc5g7uU6d3u5JI1+emh3pR4cW31Bd/K8Lwg5r8zxtj
O6P8GSCiiJ//+brF1ChvlRvT82rf4oXzU3vjUXLJ0zIsr8le5Ehka9tQ06VtZa08IRgMmcEDofmu
NrrcbL7XO+7wO+YlVLD+zTQAtf1D1gqFpz8VQWohjbH38Fw5amKkr7p2ua92i2Ze8KgAOishFbF2
ZdrZmg9vProKK8iHgZBpIr0NtXMnhpw2EdyVpRm5BYqCFmE3y62EJvCVElI7o1lazxCpEXd+0tLT
QnTAGwlA8EFf+XEIwiXcKYLBAQbp4JWJtk2Mgo1mxeCp7UHdullfOnsIBDZ8AgzdzT0kXodP/iGa
0oKms9h9syxFW3vP+q+Vn1ElHKjAEGKYBa6OpDPEOEb9qa9YZvZM2M2+YIBsAJEtGbaSITD1AVWn
4bTcSaalPngo3zTWFM/krSkyyTsFrfLgrRy/eX2govmy621x6JlUgwd80DsGPqCRLr+IW2mHymdD
YwPt2MuYEJST5zbX5/PgiQiNqXYpQwRKwVOv3YgmZmyIYee8vNzPghxji/pl0dBgASnnIqvlp2Gp
Sz7nDrQ9rxw4Oo3DW913ceR2HfwCG+RhK7+xp9PzCTUg1a7DYVvsMFD+24YSmM9D6g0q4rsnttOT
Qo7XAtIiGyCz50mlg2ABXWSk0MF6v9dYe4aK/Vk+8xst4Jz1RxFkpNxlOncfA20/0upL8mUnrVj9
mRwUJw9jyFN5dUHAItRsys8y7DblacSjJ2hpXOHxVwLht2q4ZrL3+ko20XU8lW/y9KZPgZRHcYfe
PevlcGvSWJGhbVOH276d3MMK+miJYJTW8NmhKXK909i/SSnRmRxtob1hcBvZQ1OOXqSkPWE9bRuj
2rfH+vg+KzscJFxMUn3Yvhfbts8/QWMfE9D237KrHOZE2w/68zRBRjFX6HOLMHTEvgTNYBr2d8Ru
zUFds6HF/pzt0mzB323lR5CrxLr4MXyJkAKpwNkGER99XlYbyPvQf97jz5pB81416ogW0EPdvv38
9DbyrYBPLzS2KJmFYhN4F6AMv2iX0URA/EQ0Wn9xvCP6KibGn51eB04xDiwPq11jNH6TkDfJj8/a
qNxswsflj1Sh/E7+4L0oqAaq7Z+ntw1Zewou7thebQs/Ysquz2jhSkF86AuiXMRNtQXZg9dh2nwt
gF5N/Qct8guNVGgRBffzBxiMycCUuxbC7Rz0JVkVmTPr7NnAssLeXXiVKhfOwUtXWL6J/IE1La7S
zHTWhUdmZBGTwsJVNo2ubBSmwaYFFZog9toV94HgUeXEH2tPOSDXoe6iXfudGYmv7tZheYydAubk
nPmtCRrAChSE52KT2NxAihLDRGUdutfLisfZzRTs0HEgr45ggjA6zgECv8j6PkbARUZiqwFW61X1
GkS3EFv8GMP4WrliTxNIiGBxmuuAm2i0j/bo294CxdytTp9QrnM5r/DVDTogV3pyXoVCmB4grw2p
7Ye6T3dayabNGj9qsgriTcvWIdJ5B9iOoLDHk3SrgzwAnX3I7yrwT+/UQ3zkwKRUEnkHjg0rNdUN
2L101IxW6PpNd+DFdWMzOsDCpEH9Dbn5rfKlWqLVy6T2E6s8gIqvPMynftuBhbIIpgPnJBa/6XKS
haUt+vGG3yl2faz8Maw9WM0br4PN9fAE03axR3t/uAqljK7wSOJ+FaBuHCLd4MSqAt5N98Mtjlju
C8F0l7EqGmBzk/6FgDjavB3l0u7fcP5gOfL9Z3fCCmXRhxS+VVD1jxV+KH5+4DcKin1p4rR7zO5I
FLf2IUp2FnYIbcIcdCc7OawtROjKHmhfDHnA10eEdhTwzNoJ4L9gYEiHiIagR2ivC8FCEI6X7g8u
5NaQvnmm7tsN1KEJrgp+nxob0UgcVPp9r2TC5W7J6n0T9CjMIsl3vEeBqtag/JAikI30ytNYFMYV
AQUK7bbVqTi9PYUnrxCoKUb42BmCzxmrXW5E7vCijVP60m505KD+jJCvyq3+EIcxb8M8wG5QcVtb
C7JEhF0tUDVE8LuR3ebaHKtjBsMcnWt8HzdHtydnw5Gznyhl6eFGowTza2Tz56ITWyL/JKfgrsC2
gQZJ+AalBclc2RVd9TaKFCXTLem+R1Q1r2G4uE1nSCgxMmpXuw9WjKTHC9BLS3rE6mikJYLXmXin
liRvdD+RanyBERbcjfi9oMWfEd9/5F5+he5/VLL826ERUT2GUhYQg/wUYk7FMVPH8pmeo29+Am5B
x5x0qAwG1vbVYIYzAnxJG3/jwP1Q2vp5W43/QUnE58/X2GS4rXRRzTJEcQtsNwx5BkjrUG9TNyXp
tTw2PVE2aUmVS7nD0HROFqD+3CwP3EO08n1qKOE/e5Ygnfo7T2ppdETaC4HVzwbORilKHqpU6fli
+2uSksveu52MdAt2YN0CUIyMf01utndbExeUTkSAz6OLRN/vGjKRXQjPg/oi+OpXVkncyr4+SQ2t
owMRSGKEoAS1Nhz1kf7A9ewzWSNKexG/JFRj+5L4kV0wnrqI0uDzSMSLcYsn8VxP1qEReA1y4s+k
xLeNNVFgRXkSvFmxeRue/8LpBdeAUZlYO4l+fRu7j/ALxwRMFlQGjZSwGx6LiLQm7ospjo+LXgFH
welBugbv6p083PVwavH7Vwd9IR/3RxcAsWpyKIjhXtB/Qy5GZCPv6d5KchEMBS/g8xT4FJ3Jt3+F
s0mCmp0sZyJ37zrjFZibMt02yOdmJKidsJlxd07wuYiH13l8TpZj3RetwxUWeEOsY8M0drrgz/Vt
paSmO6hnGzGzTjP+4iPrGgeLD3oj4FUhFQ5U8KNRjtgrEnh7sCJ5dk8OaMy4atbVpfc3k/BP1zfe
Bwg8yFGvvZvjqQXLvwL/ZxhiapQUPTCC8XJ7Eq51sPZuFRuJISoz+00NXL8nkIWEjVp+2ekrXTdV
Qt/OR0b2urOFSpppfxlv8mEdI7qXqNky+0l2wMDRVGCet3t3JFuy28z4/sZyNJx5jU6djaOHG5U4
Gru0xLUGsu90e6Vv8CG6gnBLBEacx6fKEhqC+gmjY4IxjDwZ2X/B3bZUcqyoN5BtRXQLJFiYWUgO
0u1eJJZ+vM/GCsMpOV8JM3t92kgOTPMn2R6nxU6RK9x7Q8G46d/oLmzIPsa0ZeQEllZaEbg0IFYy
v9dUdxpz9nRHoHgu/bumBpboopLJedvN1iEgLGuohxnSH7pFze8dEuGGfvck4gy6Ro7bSIfbE+qt
Yb7RfKAare4NTjBR7wW/78VQW02hs2t5OXFFKjonT6UTQhcPS/bF4HxPcMmPJw+/Xaw11uuLqWZv
bBEprMnJc4OGOIkOwhu9wXMnxB10/5QzuMMPiewvgZcSPaFYmYiBdet4ovoOi7OgW/PjGLOSPFzr
MhIML46r7ecGVOPE+Yjpx2S8MbWCNzGVzDjnObPAi2QuzDtGC3OBk4gUpoXBBgMYiZlTocGuJAN+
rhhWNNGP+hFP1+tOQffB5TaSExrzMCZrkMAtPlln+y6PGVNMOMcsgMu3B35rNdsMJsD5XUnRkoD+
S7QONtf/Nm4/MBOZU5VURrvJucSev4jeZWY3r2A1RrFh2K1hQlGXhkckM7kdsGZK+2uD1JZ9VskG
JeNwd3CMY33/5jxY0tR/fTAFzaCIYME3q/w4DwDqC9w7StPzKd7KTvKR6q25NCC9wxc51E7GYgdl
rPBSVBeVLhRbFVpDAumdp5cYsfcOqtvZ+eL3oBY2CsgHI3gZ9PactERjOEcHtz6vD2t75Enqj1Bz
/udT429RIE35kyNOATHaDxyGn6a5koUoOWtWtpkcsCk8Ty97MFW7rxlCgUwwU1twum3iyCGHYvDf
HOPK38b/vzzADxgmaZtXCgWoZWKnZTFNBCFHHcqffQNbnoFD8vtdkvaofoBriEme8qHeOX2+qfYs
e7wA/SthK+7RFgTHbELLb6QDH4QThoHT1SO/lWxUv0TfGeU+oC68ZMtYLugWSA0Owz0LOxQWj+5E
PiGrHe8+R1iifx5hacHRfuJMv47wD+ClSlqB7xMuOS8Ti9CdDR4WKQxEW6CFEYFbyPEAMOJAgfFv
J2OGE4ZeLqP/fsN3Sq5L+2tG3seUDVgSw28e7+/dKOAuYHIDARLUK/D4v8BgjZCspzcvJuf49IIv
iMq8nsCfJd1nci1vGa2tfx4PeXnfv4wHeDTQyoG7rtUfE97X40vpWyE5N2z9laAXNrHzlBZ2sZkh
BpSIVAIBODTdcl2wij/gwNFArm1pkRK/VIHMzmCs4ZdX6HibjOw0GcqlCWOUb0XwB8ANDn0fqzDT
hLQ5/V1J0w8+xX+7f788/Y/ZlEEYieboOTkrJuT9gL9IRof4GELgRqevzf7UfzYaFZn2GxIS8Sdw
CGwaZS+gMwHpA+rxf/ahDnGkjlMhysd8cXrgcawJ1tFrdziEtvmlk03fUgcH32PPgtM/T9lffN6f
9/6xRqT1K+6jGPd2XRx9osOD3/h69VuIqmQs2pmhqaYMTj7IXnHM8MR6aDgZyb38DQ3gUvjzH2tH
gRTmQpGO/odFSFL6UXDZpDKIWF7t6lgShjNIIIYdmjuTbo9HvLb1m/cGg9o/30/+Ydz5Jkmf/dCs
jk+9JF6ym1qqOupMk8tgcgJNg0NK/NS6XnF2ZjTQbGjGxZTLQOrJBlfaBbDmLvxKgFWvRBdLJjvd
Zg2lE7CM6qeAsyc3wdGr2WtWuvFpRQR7/jgpyxw7JYm3E7frmQJfk7PuuP6jMx0pJ4geLFeDkz5S
GXPRaDaiN9oSo/D9Uvcm/XppdSbZeJ4BJYUnzuovJUpVgBU+P0UatXR+4aCUW/iZxPVcNliWi8Nf
nwAZ3u+VV8ErKr5XGRtuj+Y4ksK73wHPOqKJy2yg/hoiplhw1h4VtjBmIp2uh/pae/VxhpPr815L
eP1agx/h4haXEoLTJIVloSeMoqeq7FbjCnJKa1yLNL6Ew43INb0p39fIQWunWweHKiEHNHjD1zuM
NFC2J4kwz2gMA15vmBkHeVmE4mNNOuYGI7E6+Jv3wL1c0hBu4NNIEGScVrMxPUnqxmCF/C6DYmEn
4lC3QoWcTo2BYuThWPihOuKkQe86uE6e7hOBGsDgnH4XpHvMphnyIylpsp9dgfniAzxAxDeeZuqA
VOnGwdVe8agmgXcLSjxFwDbYtRkJ4abG5MAg5UGLzdWPSfkdrmaWdPsZ1Rr0YK+Mq+e5a8Th5CJS
47Z8hIZmjFZzYr7wZSTce+sL1+qJTLLTRqB7pu3G2wRP8ROUGjrKnjQSRpXx/Bh3K4WJsQ68/jCy
j7XTkdZwLBCAkkfg4EjZfAjQcijh+1aggdqCiR8dkgQtJ/qmIuuV0TTbkXFrJorsE0VMjnIrE7KH
lT02JN8NrI7NDwBGxtPeTvv+2tNPqSBOT1EYAWYyMrV6f0z0vYCaCXBNjz4qP8Aa48ubo2zo+OZH
90BdkfnhvHMyYHT3GTSmnC38U7qpL4gk9C22DbQ4jK16+UhSmmwHhjRcT4rzTtfz3TZx84tIKmf/
GK37KbEvHkTMEcue3DuaH4O90JJ9vp/IYzUiBADYkn1j8Q/wqayCPrpvWTNKX7Sil/EGaK4ZDX3F
lCeKtd2MuxfCxY25wchsa0YnRBT7+1CzANfad8GKgowCPrqFei4zgG+GPRHggDEEBDYNb0+XNZSm
C7Id7M8+gEedBIghVXghBOlwIEDI3/53knf352n5K/ghgefq5zm62ELIuINWD4KjSxEjbNcvB7fU
Fn20TlTpKHvu5c2Mih0AwaBHmkyenbA3SU0ewDmN8JdD7sx/uJ2vtV8MBFUSVk3zmj45S6hscoiY
bTypZkD+fECVOXB/RdcGHUxeenG5wMv2YVkC38922PjuIcPHby2pEeFfErjgiGzASwW1DmeFGFrN
8cNrADQ08HJQX0BI78bEbk2/tHxYJ4VO28lrc3KY3ZC8CFb4i2j62wIJFDGuzeaSDPRSE0DiNblk
G/yqEd8r9UOzT8nqyQ4dFh15Y4nB2iTGfMN+JqjGG44HvCwp3BcJbdswRAoenpoYN9RFVswXbjXt
ZLtGvFzsYbmf5MquiCYWhDAYLNed/ctFcZCPWVm2Hevhso+/zYiFTy9j6zNqCZfvlOieIKWOPKUd
VjyBQgm1fb/GjRr0N2CwauL5xddVhHn98i7FpoRZDxhWxIDFDMBi7tndeiQ6XF3L80Tq30avxSMB
Y3UONX1bOGU48g1tL2C0GBi7pgfDuI66B9YL71kg4uQzBM0TLT8v64shbFpymL7T1ug+3ofV5gDa
HTJbeAFTQdxrE/vmX+sZwZuXUN+XXBu5MQThmb5aw+S80PFJvt/kAGbkelpE2kldAMbweHrliMQO
WD32TEITXhgGNrLt5NL49swTOyUGcM7ekjY+9IkJKCVNu/SWMwBqG9WAs3ExgobPISJ2EbRhJuEq
2TbsXKIa32C0Kemb2LkuOpcTf72njZ5RiVRfLpChNakwhxULQ3EEOJQw3E4CrHKDVASGe/119Xz+
mJJrvfUFcihrCKdUFeFmZieGGXawngSlz2S+FQspPc4NzKRGQ2RO7ENCvRrXL7FUcfI19DQ5l6t3
A+pxO9ha+N1ZX18fQOWxdh04xHbm14AHZAas/Gzy9m4ZMAhmY21/y3fcJFHJ4YA94V3QP1F9TPQE
SjqC864k7wu8g3wiF4Y94fuH1znECAGfSsBU4RvvPZwY1Axp6KnStm+CfAReZF4Ov+u1VTB6t0ME
khwjdVIyffsyCgVi63KpNj0DinX1KrxOTcMOD+5r7g2MHjQHSuveBzJYe2skwy1QdSR7MnpfM6Qi
evK448Dka/wF9ZOw33t86HwPVAT0AHrXSCGdYApOqz+PfQ+4YRx6wAMP0hnVrjiS77H1QumCYMDT
AC53vXjoC7sABhmoi6qBu8WxwGWeNyIDOhPbDIVtiE1ShtdbQm0BO73GAMAiIIcLJ6RGHogAmDRa
oECC4XmYDrga7222QUaV1A909QBmwJudeiMniQl3ZKSndNsz73qwOUoWR+yQsHAJX8IDVkrrXJEb
9DWYIJgKAj/R3OQ2Mb9CmKJDzzHNuF37DRyjCn8uC572fYucmij4gwk7rRhD/HW0Kupm1L14WGMp
InokhHCv3Lq225vm4pbA4TBH3pudBIF4zDAOqZ4SG2yIWK7nOMDrK8tiW5a4cgRp5gDnHVYH4B6m
NrvcpnZxPkZ9tfAe5QBCbxeeYhmdTjCk58D1uoPHPDf6loi7bPoFDMRW9m83GIbQ1rDniGHIT8OX
aecb12vS62tyubyMGOsPWw5g8OdimIvLCSCmBKjt0mB6KhoEws5SY5xmA4HNX0CVKypt/cPqFsNA
IFuJTb2Mn6jfvBccvzVY52zeibzTan9SkM++B6sPwG2iMZHx/Mj9h6UxDYWMQFKTHKhyMJwtNyfz
faTimmYb1VveoLtgFDpjtZzdcN0UfDoQPfbHpEtIekF/4IRMGpJLdMTuxAE6A2fGImHCRpXQtirT
pIERhoXyYL3dINjn/r4wA+AjF0/AKuJ1A5OD4Qnn0LRrDwtiNOEZX3Bn1zM8ieEgcWfkZ2MSrvCy
wEkP/tXDoMEOtejoItLe9a6+lCwmf4VRXJLJXm2xQGOPFJIWeGM41/d7rZ9aPS1wY9hLf0LpAvKU
y6BfPPXo4mmWmcJah40WIGuGY7N0VgCfVxuFHsqYFgYvL+deGJvfy9qUrAN8c92/4uVYqwNZXdlB
iz1bUZnDXYuYimj8Fg1s2gL5e3FigkTuweTuIeXrdt4D69XDMQwTd522T+K/cSZdRNNVKQsq2h2R
5nKPA1B9/PfQ7EDeYvKn4AJMUhhMVMZ+4fxevFwOnrNMr5POvCnEbA26al4k45I0wM2vospwCmDo
QhVmES5q8/h6Gu8QB45xu6FAgkYja7eQj8C3ACytMYOG/8TW2KLkeW+Hso2z1Vh2SiGQroJSEw4O
47U/HEpAta0HI31bpvikWYstHQZjCWci/TFBtYU+iuP97tbWCUsKpfGXcsISZ9fY8kZ9/SUiTtWv
UscQFv15qrphuEOdNvz6zgpDmIUMQQmB8YCrgF3jX7wX0gT9Rw4IKAclskDvieeOASwa0iYi4h+M
x3U4+fjqYW35vrd8A8Dui13h13SH0fSx4nyf12+Hpwk7rZVU/UZRG0FLAv6f0e6JH2EPuVxMt41k
M/FvPlLzfzoJp/fORTiA9GLgvncYbigrlkQxL9UT2HFZECyygdYdqd5bzBdPkeG/W9ZkPRBqBwNR
ZhLckUhd23IMYmeEo2w9Yg9GM2sooMSCBhmFJ2JZzp5+bD8dKzUC/BO2WE4EoCuAvbmervJlY/LX
k6pb+5LtF1OOqz8dQN2X2bhcn5hZD22yy69ILqHwQF3skUB8W2UhHJVyC87QtYRkTPUCwfuqQ8bm
ii1b0LxcxhB7SaJXoBeqTOAaIFqFw9NhdcAQpw+MJ6723F6BseOTvnsF0oGzMDIXzPzCua43Gwgw
U3wYm3qpr8Gpf5u8KwKqhM62f31tcJrAgLsW8MCa7ffWnLlq+Hik7PUN2TFYRuM5s0fM7hH0GC6I
LBf7KB1gS54P13UfsrXfF4iDp6Xw7L7a4eAMLEfXTJ2CwWav7R4DUg2oiTlJnKENRF3DqBd2K5iF
vSZXlI34zf7Ag/SxR6x4SU8YMJRaIdmC4FRgvcTk1Fpcq4yjh3WPTYTWzhjnFI4u5NzhAJRvekj2
Bz/FCitJjzdaoaCZVUiYzTgccjTX0vTEr2Doq5JyX9MpcmTq24cchsb2vXS7fEMJILjdGdPyelhD
T6OwGbQsgT1AK8F0kQ1JdouhWCxUfTwY/trwl4jVO3UCg62sW5y6l8QWYjY5T72yMfAtaqbgml8u
eK5adxETwc5beKBLbWFxPX2LBm8/sGSsTXK/48T2WBTAKGuGX6CyqvxGA6JhuB5MWwYjf4E9tit4
v4jNb8gFethxOBUQhKHtNHNEXAWgSnWklG42SCDpupPpe4AsyP2bo+ta0sEKJnyKnZqvEyy1RuCq
qEhBxfRWGQcJY/diADheA2q0AqToLESJqusUlqDTCohV5znzNaYUzpJbUO1goX7KfuTYNvS9pYGV
eRa1MisiwNeAMt+sYGVr94JaEuYBXq0PtxpFRdjycNJhRveAnhF2DssJAaFH7DwhI0FjPgr9WO/e
5h5JHP68dxIX1RQd3aPjpvcS4qwV46hi5VVgKnOw9RBPJ2SeYabhiQSxQf8PSefVpLiyBOFfRISE
57Vb3oEQ/oVgMALhhIQk4Nefr/fEjXt2Z3dnkOmuysrMqna8tkgqFC5TD1P5DXaP2ph3sD2AlWTy
MBNywmsZe3yOF/W8SD6tcnxBj+n6CfmBDi05jxDScDKtnNZ1cjXkE3mSbRKX3qowWFgdHqChjx3o
o1MbjMDnGov2E0g4MLQptaPohjAuAwH/FoYvRozJdmMMr8vVivJnteKIk9Bw5MnkkA6d8tfwXgwk
QlZ7p0yX506vXR6v49frhTIF3Nhd+NoE4lFy6MBXqT/aRqdYc043G2TAe/0KOdfNOYLhd/kOT7z5
RjEPPMSWe6qP3DPFej+F+sxjTbw/FPWPlMeeYpyNefKgUR5/3MW3xZ/+wD1saB9YwpKwVou773CP
p5iwmwWLLwueJGVNr6FrsY+u000TUW6Ui5XRERXA0HE04SGpzSXYGuassMLVNg4XPoEmE5ydLVXY
4TYg1qTCsfedATLOiHGyzQ3Blnjv6HwX88vKy/G24ro7cWYD/v1Q42Zx5xvNkvtuO17HjEZtbz2P
7gZGC6+CVnHykFXDauVIhIeYF4Ln1IjnUlWWj1Attuvf0IxHmfmQOETw2QEJGifO7FPLcLxMRCIY
1YaNaylYl5A/P3N+bju0H3DwKkYFNlxuJ7yCpO2fTv2pA52R1YZztdpL5xTHC7IDrcQsk/IHPQfS
smZUQkrY+s7/CO46ERzr2mO2qSJLgfl2jMALrniJ7Ym4PX0K2mzUl1/SB/aRIJuRYbVS/LWW2wVw
K7wCXDV7sdr8dS4G4AA4r3jAzWZ4hEAICTyGwVt4JVcL6Te1Di9OgGcfKUxDfNfYJE4SD3jrmsPS
h6CCHDyL3pH/X83klFo8kCEEqohZPa/aOt2OPPBT66PKoaRxMLx8VRRQX48ok4j1pFy78vy4/e9r
5GI2Ty7Sw8/cvRBMY8fXYcpE0RFN2+V1o0ba3y9UfUcMgjv21u/H9LnWhKfL55KjFw73iLZ1wuUw
sF/mKnzuVhT3lYjZFl97VemsHnIuCGyD2rBirDTlZGH8LPx6FQF9cJMr31cFDIitCKCnCd38jaqO
W3uGoZslTMULsne4oO4CDxOqdON2nW7trLZ1i/c0En+NDWtpuefkeHxs5Qh4Qq22AQJ2wBv86II9
vXkfxjO8s/aojI7TKWfy2lUDdwBxpkxloKvzeFYk+AIfVmozPE9ewTdgnic/TvGafTxnFNKqnPhu
/mYuUtx6pv9N+c2kvv/jS4GHmjmeKTj+1s1exo9vGowLd3k51k6aekf1V7NpzYe3ouP2YnfPCyr6
Lz5NSfOmwvO3MdWZySf7mQWjixmnBz30QQrKDWt87XFgUHX3RuLyo0NT/EZ292E3Zp3azwenYmy6
H5Zaa9VdbK4XqBmOgZVlz+IhXJ1bW5S8qoF49Sy0u6LkscNs320g2SLDf0rvIqUPlTaYOunqErqn
EYDxTN6XW7OzpiAP/cXCIFx35uz5lIVVCb/l+ECdzT8dAfBthb7aclAPEKJtsc0VuyquQ3FC1VR0
POGK6Dly0A+oCJ8OpNDql/gKZKywIOGWjOdzOfQJqbmiZFVqYfQ5YYGBxYSkt7XyWziEPnu6jLAJ
hUNvk0/Kh4foNu6C2jRsB1SwECoACY58c/6g3niavM/psRPZ0HDubJqX0pq1xLgC+REvN6rsUtWP
ArypaCGIJB9hEUX5soK9ATYPyBmz6VW2D/uvLuwpQcM+Xntyehy6U6rqUrrudAqBbq9vUWDauWO7
sFUo6a8GIk5RTC05fTh4TGrvJn7RdAJxcgn1KWwMp4uoYvWJcQcOiteI05Wr/9uwf6yx5doa6xTg
73INf3kH6cjeBgr7c9uMCRpZaASqnjnD9FScWSBHHNojoKgmeSYL/NVUEn18RaqQGWCDw8kBJlUP
/C7a/+Q4Xh7WHaq62UfYv+g4udpTd3aHDUDhnW0XM+s4oDdsYDZv4wjmC7Bh9M6w8MvctF0AOoEW
lqqP4svVuSBZumcdHjDV4xF2QFkLON8KFgu+dtqeTJXHoOtO9g9nYsNQnRNxLPzRT+xzaP6baMO7
UMNbsx/3rF7pDE1ieuzDqLHD3wyigCWsfV7Id9KuTPzAEzNonakNGncXdU5Rizf6EF2sPuvybKyj
/lNEmjUUZWX37DsNuKWJxyJtBzpHm4WfroVhdxWcowZqDXmB80L6q6dbm8GaAaWyO9vf6zgNL9CE
PwDFyGAft2Q743heaxD9cnMUdZ/WVHmlelTB8HADwQtxaYDnDwklQ0IZfZpQ17n18Wcc/BXOsjHM
mPlMk5d0v5Uxg3qcl7buc5ZOdcSF8wjf44fxItqck4HfMXrBNQtzjjF8GJqZ/ZKHPsG1NzR+EALE
LdFpgx/5hfxGDih4z7XRuiHdU8FeH2aYrbOM95+88P0Baf9VLYRmmN9gUBib8Kboagga6Guzr2xN
fNnIPNssmp4AXbQSdl2heIgKSEVDKJz5C4wjqR34nKzmYzkQQUCphkrd2lL+PNGsHJCl4tfbMSFo
a+kfKze+9uELBh+AshG8x6n1f1WyWDAmFiUEpmi14QgqoVQ/ht574epjDZLVMKY8Ch9A8e/8BYE6
C+GXLsvfmPZPuerbm80vII/XbCaxuTotvD4hhEIPbxDyX4sTWpt5C0gENPrxipWN4TZrzKtG6TMi
hvOwuWhN0u+etakTm0K59jiuTVk8uoABspe6pxWVBoAgfE03/8htdhXdQOSc1YrSF6r7X52nBEFd
EbCsWWgRPrfdMlExPdXMQGsHvmjx5u1DxeIuFi77hGsYFSQ2QISnnl64aUK1fjbjhrKyUI/4exp+
TfWOBsSlV7iFkr4w841zIg72tPaPTUYGUwEHsvivmT4OOj1pXHDuXkpLFaZ97wPtTnQkNQgya/oR
dwDO2p3RNzJVbnVefHXC3h2O0n9+r5FQ8glSRHqzsxQCaqa0keNwxm4cfze9FisXPpGfcjYytFxO
H6/sMv7TCDygqKtIF8Dut+JiQVDeX0GisVpLZJCH0Yc35pB08t4zVLyCS3OD93H/Nh+AJSxDPe5d
Zd5Ynfe/QGDVd0zav7uY3G+SMXvT4VqFrJSGgF8kln2xDuZXSv/TuS8BkNLLqT0tzGoPjjWWvbn3
tj/HzJzf99HrbrXsfmE0NMXL8sLGb4U4IcKXUabGspY4NTpDiWnPfM7m9/Wc2UxjILw9aAkqndHk
cbwamoPtr0nKWmo9AuTbzJWYlotuRXAM7J+9t9su0tq5jYmQGfspf7f7nNZLnNx9cZ7e7+poZYw8
iZe0GZJ5BF/dnhad+xhCnIQyUhNdPIH+aDE3I+6kpr/bCErsboURYPxuDA4SpHsVZXS9XUXzKzTZ
FEv+yB68GehorZvSGQ2MjocC2uGaTGRe+sVbBDytYzRQqLQEyz5E9PRuZ5ZLroDVJWQTrjUEQiCm
k9MQguY8p9tjO5ke1cPfX2Rgf1fLyb59SI8XW68Xb6f6eKPoiSA05r0PPV7gE919emnRm+hoQ0P7
yfHF/3t5UAdTbd01qlwMrjSQfeKLRDe+AL6m6W+FHJYyu8Np4zWcMhcd454x1Z+YqG5b49ldTj9+
89x9u8ZsOzCnxxbdO5Jslx47pO6e3YX84xaPFxLh1m+Zgy2TnkXqpZzWLa8eLUos/t/sL5sQV7Qt
zCoO6HAErQ2fRVwTmw/VJLy9SewapuG7MABQxL+BW0CeUmUR7aAkxPlMGOyUmA/OrkJHvDtVYmxa
Y+Rdkuui27W+Z+gV2i5KzD2qtWKECBJXZr1aDUNjxcGmJdtSwP0p5ue1wANAUJLh0A7/FMmiO27P
n3HlmSQDFnhoO5oEO266Bot/glykbo0ow2aHgzVnD8vqpZFm9qweIiLcVVfCK4bwPRWkWnCl/hEN
cjqNSwExFQAwjDK3N67uMO/Dh9+1+2dSBnf7sbrYRfsP7ri3/1jDeDBeXE5+DWWHYwA/qYLuBMpL
tCEe3wyokY3FSalb+93mkNQe9ojKy7vyC/dthFBpbR4aFXr9D3w+yR3mWVUFX/5/iWDREMeUsolp
meWRxgJamdkZgIReqFkREy5v4u4u708RoLhXbkR2fpsT7AtdY2S+GjkyR4AFOfqgh0+GxuOPk6qn
GCOIKVuCxI3c/UPS0ZfWa5NbiJz6hfyA3+LWNz8dEhdtjWCi107hokfwKmjrg2b6AHBBkcTKFyHz
0zEpBBDkMkWKoxWWtvsC5teOmKhGVBNYFARLulcmGG/7Gf+ZMnwD0NR2C7OC9wNMDowsClQji2zm
41AjYLjkbVDoKmzbmPNJXSWuj1IA9joGY0EYfc9YHcGOGoHmFm+UW83tleZwa/72jy0EJ9SG1XFv
srN2NMROQPr3Dc00WNPwIAYPpW7VOgb3xbZjLTpg96/tvzpuI07aH/8MvE4ufhwr/07A4YW8RUyZ
iIGACDAUFV7iC4yO4jEeslo2ojMZGKpqfDgjzaA+xJxivbZwYh2GhTELhPYt9sIqZKIIT+3nW2O/
wvtAHuqfWAvjTjB7xkD1n3/tom7yBdCTRBSiSz9R/kFP7yEI8CdqHwU7I6NdcsoivTceoIq2Uzn7
OT/Rxys+O1uzsjHpjvJhLmfTt8ZwIHmfEzT+6b59zMDOEJQKJze+eBzwjRIoEQQz1PJSakgqM/LX
D9cOjVO4DZblptvFgycKPB7it1TdY5PedP/TzP3xU1nkPj7yxcAiygxgP3sx+J2WwfYBDF2v8ymN
LWI7NgOG2Yu+kdpA/btsnlZLFtgBjz8H6ICS5q2oMN5iWVmT46zacOwMB36/vJGlcR73iyFB7Oty
Xh5buum2u8axZVYZ08gzHjOLveC6zmcUyo4qblLVTDq7xrcx9UQpj70I4bLsiNHD29KKFp0rK/dZ
jFfHHZOgMSNRua1WSmejLtgQE5XITKkqZqASLDY+gaUGY9f+AJVk2LLxBh64cYAFDXXo7SM5PDFE
v7W/a86l2V2iMN/D1n4Kpz9aajdDT/I91AGja1Tpb3XDQ/oWh9fyujXiE/xkLovwivm+8U+ZCVPf
n8ITJm1VNH42UIgpfYCqAYcsDp+RQLmCZQcSN5nTLL/UmZ85WZgVPJphF4uhxegBpNpv7AZjlCql
7NnzI3jELfOxPLpTV6mbs5b4sNkqZYcjAojby+Asvb9XlE2wMyiXxwc/w8+vl9TlB3rPCuem0h+N
7bSlYZygBBCau8SvTmEBB0W/ucO0Cj7kbOh9mnopeeZq57OafwIrGBcwnd7+LnRvuFdKPEBbjEL4
Ndojc4Ap4O4hrvBvzhnDqWipeM9+xj3CCBYDaOneIyLfbY08vzX7o6hDFOjI19Nv8gl1v8ZQgU7w
wXWr07lw1ZzNSKgTK0G7A2GUmt0AvEPI73F73p76Pn2+ilKGldkuwKOvlvkONgPKPBYGzcpHgHP8
1oySJ5M/FOBSN3H1eE4sRf6QVOvgGp0V2LrdGmRC9YDhAVcnzikyXTcelQDXz9c6D90z1MRSo884
2aLMf1cUaEMx8HZtY779S6o3HK3XRtRiXorc9VlzCjm9o92TXrX0Jrt+8RGnyo+3EsVWNVnDXXws
SKRErYWRgeOjZwwgPZ5/WxCgjneA5oFPX+wwYM+Wo7AxTFpFrsmdWbo4/US2uRiUAuC3i9X1Fb1b
wzBE9QJJ9mwyDEvoWL06LOLGqInj3sjrW90AHhLXGMhOdZn1uTZ8bfIJq1bLy6rewI2yGumWK0J9
7nF+mvjchOnxcDz8erWIaFFucqOTwp7kULd4L3LjwiGtDC5sdHmqXyq+Xg1Mv5dkmHFj+TzJN1At
+AWg15McblRvOTGBHXcmflXHe+/mmNAoUbrMP4Q+ellftqTRjAeYOCuj7LndHBEg+yiLxJs+j68o
unRLgIrz3uT+hOfNGUKfuk6L6a1D63Ce39R4CqZX6oes7+gvZG7RRgwjLQcDOq571lAJ4EMNGFOZ
2Wxw3tXBqIO0Tm05YkeZreRtvL6m5t132xgl82Z9qExp6CC1AjRW2dv8PcfDuNHtR1CzgsgMfcqr
c5tCFRzg9XQ6XjkwQ33u9szAKj69+zXPvUMrWaHj0EQd6F+rwpDCoOmP1aPsA4Z8Zd2yr9WxW1lQ
gEE/tyu/k5nlX/mXjuHPHYx+N7MPHXC3vkyNHfq9i8xTMb9bo9Qtbn5ygrWsxEKZ0YjLkCrG09l+
yTpiMH/1pE4zIh2+vYZHvvWxy+123bOxK0SG4+RYfExY+/hstta4YsWct8ZJrj/+o5t3wzuLMjf6
P7Yv72P74t/WcTQores6c9pbqx1offdWBG0Vz5qWLHMn1cVjk7TWqVoiZ3P+ju+sYpQqqDCI0S8O
F7/Hr9i/djBorTPFOX28lJ0jtKy7bp7turHrXGQDk+F6DDL7fsNi4HZk8ZPm6CVNM3vJJZbL73Dc
e1kQKMzvvKlzyPuiOxJt3TDLs7nujrNo/fiZQXoH0txX9vo8ZcgURZYulvA/PAgZMCsqyCL9RPsp
J5xcMyHpX2nvyzZbeevXG7MMdmYdv6NqguFMZCarPszo1OGs9Zu8LA8om7f4E7ahDrfmUzfR+dHI
HDRPp7Yd56CrKRuwhUnX4Rvi59JwsjgLYRQbJQtF0deCbVSnc2AwONJ427WdJN1zwKVpJp/Qm6v3
wCJgxR/0w8F5aWI0cRDP8CIvPuuXUyGu8GJHCy/Bbdk7KGYzUTpJEEAJBYo62s37UPHWib2CruBw
K1D2Nwh2pU+IuGXROJR8UHn4QpmnfrrANUfppgl6o3vsew1iX3lZI2SsDP+lrCaOF2uZPMnuz4rm
CbteJlpbKoa/cuJE6YQTRqtSdWYmkaQ7Nv89cgKSV/SFV9ty/TmZXt/3IrzrHdn6iuj1sDwzi9jR
dxovkvhVWTFCD0f5OfP7YX760vpr9NbJWzrJ2Y5zeXL09eiilEMjHePNfjk9Y+69HgQVGeW7XVSA
fzgELyjdnt1Y34pp1sK+hsOgtYACfJt9vpJ9Yz8hE2KE1Yy5zMOEME9JvZ4PdhElp3jucacGdOUt
r+69ZtXMPZ40Yv5OAojXDy6YXyPpsVy4mci7o/0hE2nWslkDrWT+klHpel7fMZieJRaxk0RYomgB
t5SsKJ9/Mb7X9W0xsNdbn9YwdM/Ya2ZngTxWYUDhAdJoZi4fvklkHsLjihgLAdYnRecYKBG0FMtT
bx1fE48uAESYOHnbiYPlpjVGb/MdjbZs4kgKkwC4Rhbco0d9DXuP4WO6DAIP9/DcU/52ZUeqFtBn
i0UMU17Y9+Tdl6xfTwa6TYIK5+ts2sNzO1jwowobtttGXiQ34ORUiMwgnyQfO/JeblBjaD/x/Lbj
D49VX1w6dNWsq8BERLxbyTyV1awQGAWQEePm71TyrSMsm7Zml+hNNwUGesI4PeZAKKLISQk0hfQd
FCi1fUp+0tOKHj+5Zgd58+e466DPSY/E6kVmY9kmGVWXkWT73ZcHHkRuP41C3G7uo2N/3X4LxPZK
vHnpflpmNLSSuKKWkHI9sIdMODj3eU25iG7clGxNBmh9UvM/8Az8JnuJmIrj5HgF0uKug8zbHL6k
vj6T1ow+Lf77t62Hb6mxjcnVtGRLiBH/kRlkK9zTJzahPeQThBo6YEfRnM8g05u/cE6qBlKozkGi
K2ewT1GPk3OczD3vawji98dmQxSmauU/08RWhI9NiUTtJdQ5YrRGzmXinuhCXxiEhRap9+Z1YZEV
SzyUayLguthpjH+4ws4SukXmeE3ALz94IMxKWLEdb+jL14xk8rD/XQnpSJcogC0eAPdj1Ud003l/
Se6dFgTN79mkGdLiAu4jy9O7gieT4YAUO9zocNO6XTDVkA8WZ+x0BuOlJPkteVZoFbx5fuqbgZN2
7g2ektve7YAjnGY8FLfd22T0xDowd8o50HZQSlWsu/918OAskwfKHxSDfYvnv5BV1DvT4HnPObri
YT/kE8hwlafnGHn+MoFPawtPrW7aJ18OZxYAm0T+jUjzUCIdKn0IVaeF4/GUEydZYNHgSyBm15f+
IV3iaaB9etNRHF8R3GacptK3+/ZziAHPzCBcOrLzIuxzrmJHT5CooArSu/G6m/fFz4Kx/ZkbiMRm
+lfN3RrjpEbfgtLrrL/a3QxtBotU5pOt9Nn7v+S91h/Wvcc+uBVOxbBaKy+c1WdcUYS0HY04Asxi
azRL/PmvP32tTy4kL6pusxoSjtW7VzaN4Z/jDFBIh7KSHdxseGfOLvamLi3es855op8n+cW+n2V3
86X15Yyw1ATvgflosGJ4Upfm7ysG8YAgMMekw48N4id9tk8WrDtIIJedhZ9aeVfJZkYylya+Keu+
Wpoe6C8Vh9PDThLg0s4bKosKctogAK3u8Zmpa0w+xwRbbCq6hO0J3c+q38Iz2bxzh1YdR65NbR+8
3K0gsxA/pPMv3NSGNjAgg1SWdaJouDelPBkq6q1aY0PzfH9xoul6yltXOdI+2/hDuJr4Rhs0e32w
PlGkffm8jJZavJ8ci0kMhrK5RRGoI5bxFYdanC4redma7b7RcOGHq05EWYyUcR/LRny9SpYgbi8i
bWPpCi1XudFdMqTiQ+X/Mquum30kcgn7J/E4ASDi+nvG03wq2zAOh4H4ZaJcHhIaahIHJw9V6PZ4
yOiGb61P8dN57MFNal5TlSrrJRv0aZi9U4S14B0CPA7fgcCNeCJ7xFpt4HswD9iHiCZvtllmnk69
hyTO6mtMvHFuXE/wHHe7OE9r2okLK6fqo59gaBcB0HejmW0qzpftbh94b5WkrHw2PwNX406nuHsN
kCXySv7awZOCYz+8GT1cRAUVmTWGXYIcQFe0jOE96mteM1z2N5zjfTOyoMvkgL8ewG/4Gfc65g2B
B8aO8LRa3IIrWk2xqjxVJBFzOcVgR0KUB76J/js+Ed4oLL2nfw4xVBPo3FymYx58Lpu2+fvI/CMG
DMjxixdhzlSey+TsRxeGe9Ampw3d6OzMiaS5ZAQOXll8xvpT1iEhPWHptqjFh5SC/malmg4s+BYo
fdyjFgsEi8OSqAfWeG2ZK9LVzcZnpQ8B2LDXfWfODznHF4KO2h6dyYKKPzZAUruzUxXhmtqfzBU1
AXGeNPAl0z2k01YVX31SMIGub7NsSS9zQBXrpRJOiyVG4whIR6ANWVWR2d/Tk0pDjHzH3kmZIjAw
NsqfiJ3OkfMW/ip+z67pzB1wHlJ4m30aO9IzOWQqkB71wi8XrIwTB3ea582DMPKZ05Hj61TIOd/b
kcPVeZrRCfRhEplUlkYVNVRASomSpbngk7Y+LXRbeuQTPF27AYjquwfMSudkxF08jWzqpHdM7qqd
KdNd8+mui0Ish4KthY0oSU4HX2M6hM80B4rqQmL5e+EOBO/Q5cSYGmQA8hlchzjv1tdZFNU2vp0r
pg9w1nrZ2wRfaytSkknKsc/wjQrr5am1a8M0nubJaWCc2mK+JuGZ5IwCowrXUiUK+veYX2DvL6jM
QVCbzEyIWjHjipZvj2HAj5ExQeJYak+gA2u7L8q7BBuAO008KSY2/c/4aXa/zrUgBy2QOzAIcwrx
bfOwT0YrMLCuPhcYuypC5yuZFwP5nVEHzR8xmYr14fSQSXxdeWJG6NKwQKiKBP3V+OqTBM1mcZ6M
sxXGQn845+w4DLbWADFq5Zfewrgp7n/xoHzKFNu7eFJ+ODdzx7xj5gKzupV3a7uV7ZqhYoCUkdGd
YpfC8DdiTAquTdhta4OgDoXfEH3+WdHLlAUUdxoJ6IQOZYJzbKzKRaW5UN59/Iakm4/dBiV8Ihxg
xjDCpmphvyFr6iiwK+asUX22AoiRBIxZCMqBwdqJ4+Y7HTIZzLeu3rgvLdQ/bogUJ2CSQ71rnLti
OGUzU0zhvotaNm4uihE1YaRvMmMMJpYxaHydWsqc1WwtQC4PmsTPD0JslM0Cg3wtNthHPkYPh2TD
UzqxVIqNh7tMLlb3CJtq6vDPXKTee9T0QZbopDOmlp0GhBZY42WPDcqqdSjPMvbNieXyCB0IHMyS
2xjx0qyDX43RQ7FQoX+qw4fXB76J7rIcs7xwuPF+7nhJEF42nGIjOmdjs2Uq7+7vcSDN8iT/J5z6
8xYe4GYZv5/cKQQgSG1klH+qCDuMGFfX8HAWA47yxp6N1b5DVWSWL5vr46HfqEkhsnk+9O7UTGrj
HfREyRLc0SJQ67xI1VZjjWsM1vQ0vOCf+mYMfXKBjrkdc2QF67QAPQlaHkagmB7y4fLuwOyuPnuo
EuUwjd/0GMEt5WbJQ1Hl14ninaSrbOukTkzNzLfg4m6BvldNsVw4+p2NPyt6Mt8GKwx2S2UnPCxq
67rzV7qbAYUlFBYIIUlgm75GjskwUQa5toiuXaIW0BIaZ7frnW7MwmRHR2BQXIr0OUD8V/+Ium3M
fd4U/lMFr9/+g2+w+k/aIhqe0z9zq9K6YXWJMIsnnYUHjIFhSgl0HNDnJCv/dB+zS6iEDIpgIzf8
YQgVY5wnH6OuxW1yrrxskuGePqTYGG7M2RuxWwAbzCDzMfLCsNyX7zUvdL8YSlqKT7n0UlDfTqNy
q0MqFQfZIixomhi+LeYOomP15/GhcS5jAAd8wkD+wuYtLx1zcMRbCRvbWKO+1GHGBTmp2MAJSFqZ
PYSIwoCXssPc6vgv3MqIbucJ7X/my8wwPFIKqkCgLGxnUtAc59OW6SDcWXI1PDWXixsds5YP3+mK
hsF25nLSAb3/sGOsyAtQswHyXf9aAZMH4BhAzZrjpVIw8E0OH2g9gcnkKqreCwaqG7eBe9On++PE
5zVCezhwnMzwUbRCIndtqDOPEWvnBVMDgrprdXJJ4JdMCWjB52OiamTmYpkqrDRqJCYph7Leg3f6
7LClHOYperOgCQDSDJGLLp5t/FH2DrVam12HFo5SVvYbVyvNWRefWLa1we7Ij3iRDxg+hxIGHyN6
gqlHPidzVTyC9x36UomzcHC/1MDfzg61MCrVxmA8gPV2H7Dr7RPYJywZE0O1Tj+XsY3i1YpZCTDD
1pVzfxk+c9vCNXyADi7T8i+IVzx7AAKW2tRYUL6utuw7jVmZUINaLu8LY9WbAc5HPVCjejVPn0YC
+mcc/V8R/Q//noiBr+WhWVJ9mna5Ns0dBBwpvnIko6atYrHeJiQrE/4EQudKNnIIHf8ek+qI0E6h
fscaylR+yhixYG+8AeMXK7mhzKiyf3SsmSAjbiNJFwKrI+byegKHyCjhN1sr/eurOVMKATMqvgK/
mwuYWFy1fUbyjCbwkcyNM65W1wGYhd5taES9BfVczzsDXoaOGXxvaqmASQFW/0puBfQy9yvTPkFT
CaZg1xP+UdY7sYIEdWOaJSNgXdn3+5BfaClRjkPS7E30jJDINDW5aIcFon8x5QWv1ByE9CdaY9ZX
mztd9VZf0/pGNKXS2tqrrXKuTFfVVHXKqslAZ6bA4UkeN87pcP87jFhU8lAiyVD3qX5mRCTVY0dD
oer+dlEyNSx22LPYiPjBwo2hfLF9O7TO0sqsj+ix1Y6Z8bJnyuWjqsXVol3Tuqmn5FM/ftiOpwUO
UbMfsSMDvltlKTw6pchWLea7wT5NQtVcgJeILg/cIbRNcxoKjSAGO+q7pQnGzmTpsf5WJHu+kTFf
GXQsxhDmI1p4HJQ9d7y5gsfUSwRHgffp/vqHUF6UFoVlVCSjVWV2vdcOmXXKQ8HfgCqSUokohXJW
ItkUaEfKV0MN5Z+DCv5a9udoLStMikogYSUBF3MI7Cy4PqMONuN+z8KopaIGr+aGlv4glbqrzQbt
9081WY62coi/kPGeSlKyynisPYzWstq8e251xGlm184FoSnfchravsvAW630XsZb7P85WLEcZgbC
0g/jQ2uK0oQjdevYr9JktKQx+Qiah/jrbDxt8fXWskuY3eIFXXdxJ5PCP/bM5Xc/uWEPuf2NJL/5
yewiTbE8XpG7OczBensDhMWX8ZGBqg3v6yiyTQy1f71ov7XMAADuRb+QyU/2lNaO6WXDf/PlcVJL
EXRXAVei6YL1Qv3O1CFWir6cTif7wPZMWtsjpFE77Ypuj+MqjJJG32GAYYRmIh4pFkx0Y6xDB0Z5
tvjfPXxrzANTp85yFIg7PSfKQvuKaezh0BLlh7zLtHHaLdEbWq3IHTc26nMtJmkLiRZLyxHx2d66
H2eqOtwsLIz/zJD9QD25wmcgKDDLwqWiJXYQ9L5CDQyD/Osayi/MwTP99chsOnwQtRDFnv6Xehdz
CCy6GpwfQZLgwa+Vxs3kQUS/OsHswCQGZFf3eG/kccqiUhYDtGm6b+iiRf1cQi7OtvgyG7iNGM/p
tXZapo4sYlyCAnaAft4pP3uQivK1wWq8dMcdgyPCRhShgz3hc4WBFCPFchDuJ9Mp7QED548bP5b0
Gbuzv/GbcF0tkHA/+DPwtKvr+SfxWrh6eL4TTGFNVNQ2Q9zoBq3HBdf9DK9zzvrVrSNua2UNw5qN
isQ6/fk/Z5gpN8o38ztPBGVsPUrgfz2m9Ldyn30qaLiaLs9eS0iKktlkZmDj/Xw4gXjsAjQxsaS2
6BTMXLuvRjLHE8qqnreR2j/LgepB+yyne6Y7LbvGHuGPlV0a7clxBJ5i7/y7kNnQHUwHvFbeviA8
xjZjSBkVyPNEtu+QoGnYNs4oKZRkTyNfcu5zJllDrnU9tmTuj3a0BRLoherJx5DyYe7AbAYepEsd
S87szt47doGJHbHf9yidsSeby9ZxcrFtWvnReZnVcZZts/hn3zhmBNdUIvB3U2eGLxTnnGqppM1/
e6L5SzmXlV2WGb60yKsXat9yzE2jgZhilTUeBPHlm+4prDGQXDQeUSjgvCA81cwgtJgxQEdo/LQR
61mvfPtdun8tYY32m43yz45oXbTZlj/5WZjBZLIN2u4RHwkLTqdAv+0Zd4qPZ8rAROwKhFOcvhTP
tOifQQqI2H2XkaXfjJefDXHrsgaZlLvlL7Qu0RR9GNC8tXA8BuNZx6/+mRfQlakXtqrXXjXZ9Sdc
1I/7dKdvpqTbBM9Z+h9JZ7alKrYF0S9iDAWleaVvRU37F4eaJqIiKqDA19fcp15u3arKyqOw92pi
RcQyeUs8jBQqZ/mHGyNjSTsH3+DmM/mwiYMw9ktL/UBsLs6ZaL44xilivhKx6dGF67Fw9xBDKaO8
l/XBsOGsfkNKPHHFcodgyrnm31QsGyfgVzzpwhdsm9GYmrJhXU1cx+/Kr2O4mV41kXNm6nRjF8hA
ZDVuX5lxC+Ee7xeagwXDAn5b5gseaXbgfnFVeR2RjEE2NWQd7HgUUeuf4TeDnVtqGvNfwatog9dc
c9FhClhEsIOxT4/m2FfwjCDw7rrD7d/3QvMAT3gGGXKGNAv6L9dFtwPVVhcf2KTC45BhrKdBsH05
0E0pW8Zu0tvNvJzB6+htNvBAcTtdLD7hc+xQ2f3tygPVmdduHj1FL1ugSNl03lGy4dlg5f2cvmMm
uDeKSWTSFstKdw/OE91erkUQjZXMU+WZAV8KdoHgKmUtMhkZ92cSEyfby2f3n6vdeEYkOMiUksmG
QRhEMYEFi2pq9Mc8F7NtzX5KoazZInWzaAwyLZ9yM07FX5oDThG3FWZjYfLiS2CU9bfbCZKEsl4I
n6B/gmDVyw7t5h7cVrSUUPf20NQeMYy2vMOpPOn+iol2cQYQriF+EI7N6LVq+RfXBR4G8F3VLzp7
VDn/mlAozn2gehq0ihz28qOnuWYpEnj0EBas4AKXotoHI34V9vcBlcfrHP2PYXvpcNwzmD3z6nCf
VoermLR8WQBm6q2tl971Icgcgd7xttXVrjlI5ugA7UN4cIzudNqHBIExriT+jlE5jIzrliIc2eKd
z1mGKd4QfCIhI+Gtw6iF17yhkGiouuQdRUlynyI34rUqLpwP9JgQ8NMjTQ2uC3B01iQ0YY0iDJ7+
fxMnFH8Iyd3Gg5CMJwQO0FMTy5B6qkDfo3GAJoVlR8oTyA5J+t7CCprcVpopVQ66UJ6oeTz2givC
kZ8TVOPcCuCM5rP04QrRN+3FxaLF26T3D4LyymqPVwxcHKE8gGjYM2j7V4kRM876rymuUULZs3mp
KM3v9kKQHBHhQuhAM59fLKwLhMsSn3YxV0Vm5f9wbSnYFKHgZBi+2UiU3W8bTRXapCUUf7xB/b89
wpV8D+os0EHQvQfF5YxexThtkGgiUpKm/u8T8AfigYGgt7dzX1gSGOQC6oSbNRWKgkA8zo6bwEWC
oo8k+pfk7S2QZriIlWrsZVxCay5IggBVnBU5FCx+Khnk5UC45eRj29SuDUMLDXsIe3PBSY/W8I4N
Ml8OtndwI+YvFsdksxp+vfECOEdIc6l1CezAujgEDZHIQwOsQZlmvw0t0gs8JULU9oMCWqgaBx68
G2iDAnPYUO0ikAW1dGiezTFNu+9bA9MCR1PYQsUJ+tUntqiKZU8ogrQTx1yH9iruI4pmcct4EgGa
HuxmFqyc+vAKuiV/E2gT3hy55OPzFZHI8BJFfSKQbtGbgO5A1BbFL6ACY+y/f4DZEKMaTkBFKWsF
8zwM5s8BTxnDD07j6n2CymBgXlMBsDxbVyLl8z7BVGid6virRbu08bJdQFEGZRfoDXK5D7EVqfwG
ZwChXnmtIkzDfIguS0RvrgLkGTs/M6rtiPtBT4tpFY9JJmNuakp0xgT8FCfxWriFwalF5K8+QawF
nNX0lgBwAMxE2Erf0wUGB8neQ4qAPbNAedqAc6tBzRfyGG4NlDk+HEf5n6cTT7Lnv345M1vM5nMX
aGT2cv4pvzO/t6GS4kKDPPOC7zmSoxO+8PbjBw2bhCwDsISmfEF/IXRA8EYLCluofalQtXHmQDEj
25dBhaCDzFYRbX36Wi4AM1I3ySZCf2wzlZkBbB1n/gNGguBqviLgt4RPxmnFMewqzqdI05Rr/gIb
FuOUDEnRjrrw5tD4KQ8NhKGEmYT+9zpifO7dRxj/XHY/v1oAIYuBHlQmDPu/0W/3WcHbmwFHQ294
uTSG4g/kjq1GCWqODRkkB3TYRIL3y4tDSv3tndf8aCfXYLUSU0XaNyuKeKF8TPAGdT0QTAJmTYBN
zvI9D39wCrgi8GTKbf+KU0WaFdxrhPybXRvvsBjhCwqfDf5xZ8mzZ/BYcL15h9l8Vwl/aKHtwodn
epqCoq/xP5qn7yGM32bOocL+nqTqMpIpMCp5EaYEvXM+rxH3ceiDZIT0MFggTcBnQ4yatPjiAQjy
cbmlDGwFdFSzv43Di+lTcYBRScBEcWAO/ZbqaWGQ5XcNc/ScjPKpOMGcIMoNeEW4AtkE1KeEBJ5I
gzb5JZLIMEbEN+rM3U5d9ayVM+U75y+loyEIUQJjYJiqXzykWpq4fKZOb8sAv3xh3g1LLiyuMDIG
FxuX5I/1xr6sujjD0Jk8AfkPTny6HqfmFvrawXHof8bOlC4OGP/wDzs8bKFpsOpSt2Bbe7lFOQmG
FfAEcG0MbsvCqn2Nto6NkfB5seOz1w4AhpijAeF6mKPF9HztmjjSCa7tR6exubqF96xpBfCGqint
H6sP3aSSwHx0F+5nkWJw7UGlxRN/n2o3/3CBrGHKC/pZFSI3h1WM0vihLKGh8L3eooekPg+CahYs
Wn9EmcQLG85RZ0LJqJK043kt9gG1usMnh8mpL04nHk4HvhLyQSGqOLHcuoxIGGzF8OcYl+FrCP6G
ISbTipYoumV6KqxWBd74MzgylI2Z366VGQKKwAtgDAen87A3Pf6xFUJSMuN3ASv09kyK2QIVgsmF
7msoxIU1/TbYe2GaUL6Io+QUvpU5FYUwPlUexn/wBuPhX3zK4Gw4Hx46sfLssStwJb7y00c4F80J
zWlwNg7zc5EIzQ6DcFImSkPOkiIwa2GbFgjx7FyYqR0znyN+FZ5iCYYGhkmqpfoseEQQMR40nowa
icYIwdNFcD0OJ2R2YxabnmiKPqaCyrVAxEgoEsGIH42Y50HMJ10jvblANqZPJGdcn/YCo5Lg7LpV
BaS4QNoajBYSbZOE4+Jx0UZEtPH8PJ0qydNZz3EzoZWLAvyNXnHsaRZVsvjoMEEvIgkZtEOONtkv
MoEeWIO38+msqckRCo63yOUnICVXLisyzPZBU/4U7LTPCh4SMoA7isM9T0BYremHnf4nNogcx0xv
MiFXFH/SzRoaACZ5vA4oRoIg2PtnKL7zbsr7bGqOtwVDpivNi2FN4HPT/M9N90NhIESBuHcEgaDA
TceOpiD0Kd/B9gAlLVTZ1CDuISd3/1uwOAcns9N029ic+8ua75yZx4u1oKIXnOSSp4hZYh1OcWTS
4K0J7y4AGvCNwuq2PHqoed5UWk3jIuCOWtVG2sXbzp5cfdXdMriDa/KF6SENkxaGyPYWwJha8Swm
Q2upOOFrwQjuwonmMYVoc5c4cuNGse052OFwabGnD/W8gH6+G8hWJRsXJqOYL77hYswnguYizALb
wyHrXdnFv9aER0KSDfuSaRY+i8V08sAUYGwdoKLtI6aTV9mD6nuxYjzOwXALpzoV4MKKc/tGY8WL
W7H15CX+9ciEC2nQDSLmaP/Wa7SlhpOz4e/hA22Nu/nNu8I9OQu6u8ZiYLtfE1VfHqPxghbx4+D3
HCl7awgrfllJf6Lvo1XvMK8e2ZlDDfNvVEdRi/x8g4ecPY5S3DcHItTiX0b/HwjTngV/m0X3LSLu
sEBtkEo0O8ki23HGuXiVYV6h5t7MU74cMWw2ZYDppcS7xD+X/1pAic3sE1CeqqGqYTIrjJqUIzke
7yUhc6Z2rzcMxVkI80RpAKYgcFLdIzOkrir8qgIQgSOJCxyQ8ZhsMk6hbdHojZ9481hUqkK2eezw
6xCV2vQR0CldrPww8t4j5x5f4z3cQ3xXkFoKru41UHcF0tYBaQ0lMTGSMoKia79cUWA9QbgyLBBc
atdEZKDjUeEpCWHTOOUDCOoYvlz10wRTUSqqQGCHhkkKzna0fPjymZcFCW9/xtdmgFsO8ScMuLPz
4Igb19i/5O7j+A+ryZZcWB/BRr0mWiNpEfEoVVfHRZksmtkRN0W4Ec2c0AVUOZ3WoReY7itMqTdx
ye1c5zQl+lsNBQw/QURA6oTY6YYChJ+ASbB9R2+i1d5GEmFNOWDDjhMK5MOoQoCi92EYq9CC3m4N
MIlGDF4N1pmAGp81zpOtaLI5QaLdHvIQKqf6ws3QWZuN/mfPEM76QO+/OB+UgmYhgiDBlhJVtGtB
5bSn2jZgwM/GdnFLYCCP7a5eQnxg5orXDaaQys/LaaEsD2P+t3b31zCDD/XTfeybtmjMFlGtqTCJ
6+eQtJfd1ZIh2MDoaPC5n/8i2v6GmPnAyYFoj3ZqrDCJQSHPrJN/Bgp/CSh3Wt6a8Octo98HvUOS
UP0MnA2kpw/OkLzaN4CPifcOZrPyDfIMfZZmugDbDsVUg1ZMWPsIJ7uXaIfpxOQV4/RjoInFhgIX
mgcJc+AdSyCErgp2ebhAyjNapUeErOb99x/OwFStcPZL4KkGDWnl1KdkQ8cGUWWTJM/pZbpJlNTe
gVtYHH73ZR053bTPSQn3SSGPNQe06PeHdTTMYRX8ozAmwp2Ir1pSWv7+G8gL2mBYV+ZyT1Q14RsT
eZn5CaeM7ziA7RFczOXAx3xlnlnhz3X3E05uU+gh4Z//S3nc+CsDSoPLL4SHiy/BTJ9ElOr1CfUE
nbfLGjIXpuSAAYQ9EyzNCg4JTf129vvhuUMWY243DlbJJxBVoRgd7rlWkhn9ZelsJbaLiQkZuA6t
jh1lF37jZWirSJbToqCVxf+Th3gEPoGVZKXeHPcNIfMLdrLjLgRMzEgqSVxaaIJD9xWljkDi9lP+
lpdDXPkieCGtJZDduJ6UaSNSnzjwoKLESWKfsJwUfQoBQMSowJyyTwJq79Wn+iKdvVhceZs13tWe
Q7Fw+bcgtkv+gLSPm1l6C4GMcTZd6OHeE5slAGECc78ATXfwTpmfB+k8GC0LUjdrlLyRbLEDMqAh
AQeDhyfCINZydzOB7pcwCkISO41vH9Px8DCgfKLyZiMICAbtGBg9gnKntqUfBj0pSBe15xSVKz8M
8NjRfoMPPJl6MjYRjHfhbQPgZQb5WVgI7lc4ybbiu7sKyYyes2eOnFYcppxoZO//IITkd2eQAIx2
KrE0R2ZnYaWoolfgl/2jAx/oU8QoCHIkr9SiwI83yikRKMBCYIcpwJG76lPmOwBqdLdzmgIxweIt
75e0Wa6I4cjFeXfuc5ruoNcTThHEpjeHNS57oBa0NXPAvI9Gop/fBfl+yjd9r0XiqSgZ9ytewOjL
SITF9Q7GckZ0HKmiP8ez6TG0AQh4ptqJ16FS1zUTeC3CdpR/uBHdbqXam7dA3gDSkitgzDtOiASK
/bDH6+OxZY0Il9y489wlU5TeZ2U+nT7MqjTXtQnIGrzTAJD9Ayi/JvyqtueyhE0T47tgeORY0QU3
XnemFcZSBC4MiNA+YOAnP6kUvfk+pgj9gJmOJya/Suim8BljhQuguu9pBYarlajphZem+kvpLv4k
Tu4GjB7p2jTWTa+dKR5iuxM/Nsa8UwCwerwGFuA4kOfwRxGCNYkUD9pdfdndazKwEsE8CADpuSfb
lOj1SFMXPFLMkcuDQKWAbEIEcCJ8zc+XIoA9SjTb8z7oV3bEnI2t7zSW8lEqg2yJX0T3sF98UXSG
cXxbjKltdHO990e5HXuw1L3uF6eNjwlcBCqh4inKuUAaqHCjPfQQcDBsMS6an/OGcVFhMbT4N4rA
X5ZWcbQ65qQ3MqCHNe+cdUxHyr/kzE1hskb5Z1imzr2ncCVeMmvZm7snVgAcOAyN5+fHmrkVzREp
XPmf0A5Z0qwlbgiTRuEqhjdNMwsMtjX4jD74Rlf3w5/BYGjs5LGcrkeVQ07kFJAPaSh/3m+vokcJ
H2n3pY/FCoybcjBwP0Q3xxOiz2pEey2AkUQ0BB3R3+2xp+Op8pvWayWkb/k3uxyit6So98x5ulNc
Sq7n0KHnI/KlrpReL7YdfSDTDQDatjA8VmBjIHNDKpP2B7HsWvQH8TZkGg4g4KC2LcnTc8/bPk2n
toRhAO05wNB87jlmFZvTswyHZZol4hhcrJ0Q134P6RFXX2Luz5wi24vHnugwCpaEMymAnClwz2Qj
zwqAkvQYzNXtv0WIOa+D47VIjwlVgAgCPdbMon6ROUcl7HYsabTFL0Ak2PSunvKa9C2/bU61+DHP
QpNNfDIAD1fvregDOas5f377F5uYuGADkrhIwQXYlBxFQcqs56xP0W9yxucMSBqv8UC/uQ60Rx5X
4AqALhqv89ADJ6BvGjteHdE3gRnvbipFC68Eh5t5sHfX6yLAGlyhk+AWCfParLMWhcjdHLfLdAdW
zGiNURdGnig5AJpHltsskSnzW2Bc1UHuP3K7jenomANx7Rs+JuWB6DlrbohROerb3KD9e1FhGP4M
fia4ozlMPydioIcfkYvBGKyiPBWWbBHLFkmrlo4IHtX7yJIPzQQ3WwBQ34ZZ+INOB66CGKQQzyLI
NuLRAJQbMqEW33/ejc7M02m+5pTgZNZ3LHVwwAAkD3Ae/OADwT3WOGK0jM7WCfeRM4nJNq4anM8I
6rlpQGoivYn5UKM7T515pXht5LREjAvLU7khmNDei1kaRU/hgEL2bDP6V2+q2yCLRz8cIAiFNcn1
jj088IRoh4UKNM+sPdNqgtr5A9hgD0E0j3sxyCqtUbWTZbdKFi/D6e6ncVSxhfViscL9TgwM/tHr
CotZTDbL/Zuv+K9EYs3n9eFrlLlFMhxaw+Mb73/Vyj5pOUKKED9S3dYwcWgjViAqUala159Mnej8
9TR0Ba/h4tWu6t38L9FWs9ZP3nexLMI+GK2+yTCHa/eTo2+XcreCysgq0vIgeg9S7GOqDDFCgNxg
FbkvmlWNzo3g7EjUJOyd5c/Vp6iE1+yRXPZv7+HKzt77oPJH+Ws/XCaQoz/gUbzBc9YGVdY7gCxD
sn7txNIjOcQ1NNQnOS1eD0O2dLDqjZT4/dNezLLDSkCARyLC67Yag/04eShSBcwS/+aNgja6QxUn
5qhMWvFmU+wyXBTe/ZjtMG5g8oETpYbQGwclCKv3ueSNZxobqw736LK338MlVUxDvCOaWkMvY1gG
Q5nDMOSr7m4zHSbEm0sjJrqwFIzJzWMRJBQl59sC1T4B7PIQ+4yYJgMdSW+9nZF981QqQ9gX+3lb
hjfoKKkOP/Pil3T3ulhUo00+2InyUPSQlQ8pPVz3dl+rO+wGhSGUfLfbVIcmV6VDNjEyCZDSG1+S
8nE7dLtQim6UjgwSzH5R5eFNxdSS9X2UzuNIdkrsM40U88wJW2mEgJPFucx8ruR+RDVe2ZnfzteA
cHjPdDDJwGEsFenel7nBU1Dn4F0H/aacU14+notncAzGN56wbH2d+yvJy8mgc5TOHUkOzm4sckGU
QurWg/P75+MTayhchXiUos5lIl/t9GAUfKdAWh11K9UknenqIhH6jWj/NdU2HG1lFnGqPCctYnGx
PZ5fjxiDkrXAP+F/5plpoENXfx9R7+k/T+f8ThELGLYyyZxjD6A/8N6IfDysmh32BdPVIaWVzKdA
A9s9VgBQjpgatomrrwZOTwmmgl9H0rwiZ978Zk6zk9Xzwlir9XHgfBh7dOhKYaEqMQt78aURU2XD
wU7gfg3fHVEf89bpa8KzQCPACmD6ghfcxLe6rE/KBnQXTfh48K9sRxf7wOwOnpOlOf8OE3a8rNLK
HRhdHK2Pvw81givg5pXhAQUZJVxtCELQKEyr5Iwpx4/Gj3bJJ7r5j6B2e8TlWCRyRSXnPcWKosHJ
mrc7CO+1xw5XZ0BxG5U9IDZbbr5wfd5Y9LBl10m/tOo95D9lKOC1jMeVOy3VF2STn9Y8VXbr3Nlz
O6eWuE7Z605NAmGK7ljhYRqAL/uhIME8/XzIYudjNv8wiU7bCw7xqNA/02xnWG/e+tAV53uI4d/w
53ZLSr5sj7fspcYPRHiRv6MsUJCuUDIWS5WIV/5J6dhlPooNAtZOwELIENkeGl/etsRyx9GygwGA
uywC53kGu5oGnx4dJpXJZlV3YH/mrXdV3M9sLCGXsMu0Q0cPy59YwFOFtWDfzlw79aeHn57n2Oos
L+0Oikc5+Js+/XUl4aSD5J+jRvGnNeYDW1hjdaXz4BFe2XxzT263KWDeW/HBa96aIFa9wUShpPTR
+BHQevCcv1D+SSj30r/dJtU3eF3CL92sZCvI2i6evIQq0XwDnRdIIXNDtuFmilvtxvFLtFoPsCCm
a6x4aTRobNjHfpgGhVnul/q0r7zXgFkd3AC4DHLpXQzglFeqUTNWCMiDS5WoyqL/eAYIcudiZVyz
Hpfn1Fif6zI/lESH56rqAwbcmnhppLk6furBjdiL/vYgW/Vvg/uAplhPmQISvib9Cd5q5j6HsIkI
6ZI0/n2pj9Ji7CGGejoUmtLYaiUEOHxmWNewpI3afmZ+dId++PQu0FfgRjCFLv+Y6TcrykA5c5XR
8cpe4wvfDjoZSzYKxABWRmkywZnrEw/dy960MT/A5leTWD/0ZNICLXbIiEctV4MRUtJ+uh94ElFN
rE/3m/A7ywamwpLxgdgCHpeNW2MAzWY11E1q0JAMU74PX3mI+HjSrOopxUxCvfiB9UBQzEVXCPvh
vuXZrltfPpBs3zAjLD2u//b4YWTRW5CbIT+EPe3XijML0j6atn7hPxeNYUnYLFFX0Bb9aeynsbUp
2k7CKpMzS0ufW7EonT+QTRTrDAKLDikD32PdfopMI0o1j8eHvWvnGf77YT3QlsxXYnkt2dJ6gpYg
r8MyZu89C/eWuWMxth37JH/cD7tD9gih8cDi28fVjjp//eRbFA4L5kMjhfx3ungQHPcOSNV31oVG
udWiLHymD3ipDmFw1CfPisWiyByh7rIB5O7DocgnmADZzY9/wezzMsVObCP/PadKpErm40e5ut+b
LQzpa5xAyATAGhFrbT/TVzLY9r6EtsSuPLwwXkuKWUzmx5uWuDJ2rwtydoP3g9WOnefe23vFZAir
A2UU7nWnWx4gIhy4j1Nz9bXTfTHQ+ekvzkYJJ0utl0XjPvKV1gT7cahr26EyMRYsfgmELUF0kc+v
i5UZExR6A6+MSne/YXGwC16Wwi6RQzj3ENbhqGxzlqy3YGCQf1vsJUrdbbjjin9JhtNsna/uMgyB
d2A3Ky6SJBOYJV+DHhpVzuCvtfFhxH3eGq6v7mPsPRkcRdg+5XALbCz5OXQ/+SG7WscPROByfU2U
Mm6OCogGkYm1cGSMJyrNeGi/wsrqlsJE7XJCCOaqJEyfMWPv1rlN9YsruXhHHZJPqxauxd28VYhH
8fjtky/0HY3U5eOwO8kaxbdUCgYTDim+b0/d7+Pnh5DjcMQpSRgVIZyqwvtiLNukWQRoPAG58L4F
LlsezU73N0wzwLa3fX3PWs48mvJNHck/BXwASo9J6/cB/UETD1YUbGm5rHOGkXlY+DhnRTU8bXDs
MNvtp4AYy5snWWUiks1++hk6IOdXTGHOHxYC8LyYCrbOC7czsRoNmig7joIePsmbw+1+cpPDyJa9
39Fcs2E643o0tqSHVcGecB+JXiNBBIgD/eBZLzCX3x+IGWWBQfoTXyifAuqOWNPWE8yvIhxvEf2S
GM66oz+90d2RFihZuaU3TGf2TrHOWddEAax1LpDveOy8g9fAN/DyP2sROzKgiewDffsFNJhWHD9S
zOUbSe+QrN3hycq8lvntAsMpJS4OvAB8xPAKK1iiZvz0SMdaYbyeT66L10EPCyxuD69dH0Gduu1w
JlYPg9ai+y5unswg4xl30kp5OSqksCjvHWH6uXhiXSI7TNzwNcKQUg6MyQBh9VpejDJb3EHG8Jlf
EbbfLBXMvWf0hB6bFF6PR5K6Ao5i1o0WFd0G55/gHlwweoILpk4wEMXmgpHxD+ESWeHwl8p8ePVy
JmW8hQ4dSg7CZI3XFxeeXh9JEwNxGyUJdAWYET6shsWbPYiJCtB1ui6ySGQ1pSYLix553zotC1ge
wXiBFzk1v5wMQkG7GsayatJwELzuXjaTJqVX/1DLiMeKpoPdT0ZFGVAxRd+wYO5Pc4/6tEtl9Ziz
OOzVhOVWjTr2AL+YgNfhx6f6SS/uTRJ67eV9oqeo21L6RnlMJ9aVbl5aut1G44Rp99vpJwWu8cq8
/8aj4Bn1QOOT8uq9mylPmEn74DNrdZcu4JL2rHccR7Uy1YnD1CFMalcjRDpGcHEEavg4DWZ4Giek
beKi6JTpUtxbdEffBv0dXh9eLMnY6TadjaPAT33OXNQAbMPNLXUK+1d4U3HKuqsjvsVnKgl2Iy0A
S0QIw8vbTodaBp/4l97LJyVCBmDaD4ME7gywu8zC2J/R7EaFvgJT54kW5/G8pt5bwtvRTUNL+EO0
9cvbb8FllJauNQvBUcY2CEW75rcPxhYt8HjWOtVC82iEYTJruLphTKZ7OtYlX5thAowWYYe80Lcv
TzF7ZDM5weXNJhBpApXZLymp/AeAp0YlZBbJ8bWStOWdiVzm5fO3EGlTZeh/TMTG2J3+jkKVOhEg
7kCir1jOILnXfoLxHulUoR353d9NMlXF8E622jijUCBRvFaF7BnS3ZSIQ200KJzvvyQFMdYaeLVg
SNEI6RhOXewv86EXLdaYttF7Qx6E8JkNPMBVqD2cXLuYAQZ8nVdYPrzXoWewB6Qwcni2jkJXRSfm
3zi1/xqOPxLkaBjUF3oLO7/7eSFWLH6muaOAoo1Ykfqc5gYAM4zKBPOiR8ANxiJKdiSDeP8o2Beq
2LIwJCtRseHk5V224mrT3bijVwRi6+7H7mN7m7H3ChUxVobd8rr4/hW9BaDdQyIo7PHIqR5eBvUE
kMXvenOwhCPbq+FVNz/c+vCeURpijgep9P0BARuy/pCyp7UEHAWnGxHw+ZUFEuSMT6p8rJpttRTK
sTLrZDNbfNGzlmHr02f0fj5jS1V+n9ZFUtycN05nTIbpjQwnWwp/LNCE9lgxTy14lbOHq73Rw4ft
Nb3dyGr19/yi12zS4cfdP5d8utHI7hV//PK+I/oJJr0yJTcijdYysCKgEEF+q027paFi323TlrOX
iQN8bAPIo7ibXvAHh8R1bUIFUp5a4N8eDVr7usmW7brC3lx4Rj5/JFaFLfugxK+Mw5dmdLnJaKn0
bgUlF47A05cOl865Unc4VhZc3+ZYQA6if10iwwA0BXdTwEtrc5AqXrb3AXYySMDZ9tuAbb7XxFdI
EFgR4gn0jmTF1hcAHj/N5D4Ch/801iu8uPQSdw2FhVbAQjooVoEqhENEGwRPHIu4sZv77XrsnGRU
4RYvCaD4je8oxXyokgXT0WIf65RavS9emfmhX+NwbbpwhOVseaDFoP/F81K0O5TizFHobJlD7s4j
p6Uv6YMdZn2DULCGE3UY8B/kszdKKre7uXtsWLXM0Z4zg2n37341jB7sYuOY3na0l78CY1d9KblG
H0cFFEQ+HU+hS3qXv3F4hwO4rQ/FYpTmsWZY5QNQbjwHjG/Y1jdv+TitXf9kJjkDwgQPOLy6A/wB
BVeLLxqBvgmZQt2lfThwD8RoIoolb75ujfMCXvm/nw7nLMa6rWYp7MlmW0IgP7B97U608+OOUC7m
JoWl7aRDS4j+OiR+LOUPb26kNwfitPJfdk9CIvh6NwfnZG8/FP4kz9UVKHUzAu0zHAgBxF0mLyBz
A+Ao7CYQFW0GW2l1vfnjDhOr6GsX2L5u+rD7JU/UPjbuz2NGOgE7eYIchPls+uDkdx73qoalDWj+
cvr97P1wvwb4SK54b4Om+uLULCF5i5JOUf1CjGtGbEtZGvXC8FXNBSWoOluHJ0zzBaVVxyEhvgQl
O6P/aGjUHQF3NHu/bfXBAmL7W56NflL2vrrEqgfXR//tIs8CycMQo3bDKkIN+wg03moNhkabxaFw
a0oS97LYPy0V3TQuUAYms5aOR4/1xP5B98YbDnE5Ly32GNm5dSwm8NEoQmSb+L14saGReoO5hIsN
sydT1P5+rXz+SKVJlpQ0WoaZBTCLe/+yaX8aBuhUee7g7x2zufnhXmVTObWwflouw95FhoHN7Q8y
5Iwa7k8cG2Lk9sGsqv96LVNMJCSXlHZolDD41mpGw33QAFFJ9hA6Zj9XzYI2gxe+UmT7BujdoFog
1bBNVqBEqIsZIoAnPYGHsvixUvAN2vuLAvTLrnA127M5nKxVeJQONARi2ZYvTHS6EHNFt47YjT62
Vhosk/aYJ0D78T2ST0O03ZO9W0qwdR7zMsUwTIDO0DuZRPbgMS/PsJrNpQcGCu7Tp5h8YIX7oy+G
3q2wnhzytD9sc5RV43lxzsMh9eqILiMdT6oNcisTshj9NCNIIhLhaBwXq+x4h6d3GnlwCzMIwHOV
topUNXif+rggTJwuh480rezMYzXXn5FSVD+qQDvtQ8a+1nc7nDUbGE58Y/i1mUPd430IgEbyJv7g
fTkyAVpOfNNYiyju+UZaQgOgUR173duGfRWN7Hc51fchPgMa7hLm2OMXqhvc9DoQBjFwAnOGX3SL
K/i9mHqYTx2ykVQ4qumUknfpHQ18S2ZyTYkrLvXI+b59A7YGVAvIlVGN3blZ0KfQeWBn7EkeJZIz
uJgaA8JqQ8t1+KjuvXTau/+NX4sPjnSwK0BV7cGpiLOYgDPfc8K6JaXI/GqTgJ3cwlQa52WXftUb
Q76bNBxVGSagbF6Xf9suzYMOcJ8dD+aIMkkduLD6YpokJO1Xr8DL6Xph12tROY39mfhI2c1bQLS+
rtnusAWbzzQkRtcnjpohIUwJYVZNL87sV2LzjfWkuN4xE/Wk2Yfc0ByObIyPFW8rzboCm+eT1+yA
n7fQJjHevGj2ndGOe/WGX9he9tdIvAt7cjj/SQ42qJ8v9uDHSHCIOqtmTMrG9bOhkrD2bJe1cKER
XqQa9eX1JFm0aSTEO0sc23lleK+gw0AyQOkXVWD7TTxk1Ew1NYTN48oV7ao37MyixI3HVGZvRE1D
01g+8uCDIcNUK3y5WTzAjOmfH/614dPAtpZ+leGyZHkVB6KN5S9jmcfQGj+d+yit1+zWaBEbALIM
jnqdfusUBATNhAS64jJMkCMaCkYMt4kn9XNZYvct6rnx3kJUN9hAn9yL3GsSY/H0fdxnNQ3Vs109
2BJxm47bX2PsKQBwOxYinDsG6Z+Rr+H1NNxIL+6pJFZqlIBbKH7UsHHGJ+wGEaj3Ae09gesCz0E9
qHAuPVybeeN4Hv5zrZbJB59tRuuR7YTnL0olGtShC1OfzTFeFpEAOOi+UOeg+IR6HmIzuoRhJMBW
cjPgB7HUfjCXHSSDM59aDp+uPuW7XCR+IQloThOV0gCTor3iSdASCD4fngj3BTaCOP6aCCsXx9Vh
ORLxjorBJEXY8DJOeWyBIufsNZ0YrVmBCU3FRs6vRyg1KZDKley95nTTx5znmUHu+LzsnN0X2UyR
fckQaPGogdjI5IrttvzeFFSsIQo/UYVSTMvcinybBZnC7Eekecm80ke+3aZy+qFXxRXLBPBpLoLK
zrEoRjr5KgWk+TlmWQDl5fpTnWGgwgGjFBCfRJVihcWSsp1RQbzNDp9lMSb4LMDZvn+Q9mScTg8q
kIRzlcJMjYx9iBtO+AZQZA1swDbG36vXQCaC7UGuyOxRyPhnFGjQi1qmnHrKshn8gW0xp355pOn7
kfW4ZGsGE8bhthxGyEiDIt72f/+RdF7LrWJZGH4iqogCbkVGAeXgG8rysSVASIgMTz8fPRfdM101
08eWYO+1/gjsPL9vI9V7Ll/oTIrKnv09//X/4uAnSt82Fi5PVG0VcrnSyIcNPuthMntrdAt2FvV3
e3FJOigG9Z20SW5vwgW0PYlA6reAT9hh3r2HAw3Pc0XlkpttdKfwEXgKJzVDxjpKYXL31u3gFMVG
BqH5Y/6O4egxTnFuVjYtW0WO6BMf4QYzbn0ymunqqGw1j1QMofpeiC/8+ztcp6v89wUXKvDC48NC
brh2byX6od7nK+OVDTtv6LjCVAyLOs5iCk9AgeawkS6YcsCBjF/w5+Nh0r3IgdgGSOXmOuFNTA7U
iaNrRIDBlDDM+39phCDo9xm7n9Xu571RwiHi9IoDMTBYIJAUiUECeUFzMgLvIZJQePIz2bJut3sK
OSQL6hq9GrycJfifb20JgHkr6Ezo0fTJ5GYrYf4PYRJq8ZGIA0SuGp3LD2BS/TKS8zt8bKTTWTCd
XWPlflqvDEW0WuHnOqCyGa0PgS4uZClNUAfmu8c7iIOic0fDfd24kl5tOjEa6UTVMkdKj2ijtz/N
bMnkYqaheRzyK5LgDE0CeuoS/3wb3R3m9ec34zyf4O8dzUNPYGpjZQGEBBlQEerXAiozbBKk9BQD
jL7IQ+oayOwwl5FVu8oZZbvDDO+3J2xeb/duvzmZrsY63+c/tVWPBH+6Jl8Rp7i0ISlAk7dpFphb
JeTNNqJ3Mi/zvxlXQCO4s9oasQnqyCNlphxG9V9WmLr5e50hrEzrd6Jf395UR1TcYDjgmiphSpUo
HS6ne0DerRQyB0XvINskG+NScUMwFDAiQq9oofSn/PHMFd+zS7LB/lye7pvxL8YSCCIdokLOD4T9
9I4EHZa7hZfYIvmE5apdyYjzFBI2S+Iv8BH7b5dUmVW+f4TiOYvo+EGTZ5yL8B0lhCVm7nBWQJVB
9jKXgzjQ7ZlD08mC/IS1Hpgbc/NcGTv60FJCIHCPkEd2JAKnYT6iQDIhWS+ZKAnp7RayW2R2ZQCQ
uk918YJh1LEVryXCvd3e4VMlYsxV0CeHAzcuWYEfMBm0HeuMK191Zg3citsSwIgV+dpcJczu96W8
f/xJW2XLJYizwikd4asNEQY/F6XPvVtdES77Mm8VctSDfH1WlnwVSkvfzYLyrK/Vq7op3nYLmANM
vpwtKYiQ/1Wkl8CC6pYYyZEaZUv9S6PQFjGCcOzDyZtvesW6WLNu0uyzjNEf5YF4MbfV8r8xB422
QlokcVqHh6/Cho3OsBwdligiC4VAC4jZgKkkWth7OFVUezkE2cN5u+X2fqm3TVR+qQt1Ua+y6B4V
K3Ehn/P9a1uG6rJdS9/51Sp3gLahEI7f1WE8lRC+F+NSzOZ9bvORZQcY6E35DOULnyd4HGo6Bvph
nn4PFxlY9OdxShjDTCtesnms9B0IQ8H0LG8EIK/syA1xZ2L6lTccNnuSQpiqX2cdGGID364Gz3N6
e9xa/hmtQxuOW9zvaNxHniueNZcfed4SRvm2RVsIOTBlN/mXHx67Zjm7GBHEGCzWySAjfvVczOxy
klMclLUcTDUceDuDmWu4j0W9nrkmc5q5Tb811F4Soad8C+M2Q53OQHx6HxKOt8c6XZPIiSukxr0+
2IqV+kcBLTwxcV65Kn7NTfob844dhX9PTyD0XPtnLqXgeZH2z0vy97oUF9EzjsCzxSU+it5sBT5c
/T04GH6yU4Jb8X6S9uh8WXA0kK5mXl7an4L/2/Py8cer/u99G1AcEjW5ehxlNn2cXqSka93UkX3f
P3/v+5c6hekl0XC7kyt2E5A8LsxrMgW9vQCbbs35edQ3esC+ptkyhbD54k45shYNIRUcDKjL7FuI
XofZn/xBtUEvDK0OFQzUezs1FSVOQR877Fi1IjSkOhYG8+xrj1IP0RhWOcRCKjkKyD0OsFVqWC+1
CwvfJDkwvFfQ/dFSwWv1lwbJ6X4ats/LC6emuFOraXJSgUOLuczXvXsj9I/tjriqKYHkHqWedv2c
TVsjVwPSKuWO+y9tRwgSmwyQPMojFMH5XlwIwMutTtdz6plBwmEy+M1t+ldwZABUB6R7bkQkpwt5
J0BTvy7lhe1X5kj8aapl8uLE8HMt1IRAIguUc1p92+or4OPUITsLRxMXn2ptWKPu6AluE2SEXscI
xVw7zOPcYbpTc8JuYJcM07nUbEUe4XzbycBJlDDlfUaz5jHhm+TAMl9LwU1uRu4L/ECV/09Eil9N
jZLkz4wcT7DWNyJvYgfFgSdca+KoG5tPx4z9RsTGTMqOkDrw1qxhVg7WiOCI3FEQk7f12pIunkHT
Ebkd4PLm8zQs5TirmUTmQwcw9HEf5kLo7VbbNi16vyhTbx9SPXg53CefOli+BFDOwgL0IWw/AGrA
KA3DR/m0uYmyIHvYwmwheFXA/iA5/cetgsaWL09sudUyj1nImqACt3HqdZfYtGAQlgd3w6LMMTI6
rCiNPf7B5S8VAkAeXxVHZ49SqHWJ3L1bhOiahlMOYfMOBmPeFb4J1f5bk3ZFWCR6HIe6+OPzWOY3
2DX1TMp6c78THgz6BqTr8vdhTshumy1YzpIvQFIe3+HhS5KVdM5do9ly2yMc7z3wSAJe2huNN2lU
df54eyDZp8dl9awWMYwJDE+3Gv37loI4tAotHAwub0LdfSqF0X/AOez4QyY/AScbUjCaGwZwRBST
QETnmDYlMaoLNoJUD9FOitA9q/wNuMDmv5011CJZn6eTZBtWGp6kGHg6+M1WWKheQdu6zz2CluoR
QgdIzfoRET5CRaoznVfxT4Ya/KBsCZ0aNj3iswXEj1UvxNYv2YkePokk/IJm/0OLWXw/iSS/l/MP
54C+TXQ/PWXc44Ofk46KfoLFwBumfBkkgnl91dYpzyQE+xFpQz9bmWoEB0z8SZKs23otSy7HeCXR
Br1Wyv2DR/wqiXNvJHBDdrARNKt+P/B1B/QsTD13YK9sdUU9R8WV3B2URjPWkRvTiZ4v2DfzJWDC
6+UM4lq2i7Bo7Ia8yx3pn5A25Ar3di6ejZgI1nkmLIpj6pDDjXKVE5MLIY8+/ak/1rsCTYsRmCAe
q/7tCzBzvkadENYwgmsHK9f9xj5rvPwXobWfCFdAe6LCj5ePM6iglZDq77dIaLwuWSsPl6V20smP
c+qGMu9Vr0XdAZEBaWXeJvJuz7cGg6dJzrsN8tly+syCSTc2yUbcAiNiDEn+xdhbRD3SJuOfGggs
7rL7+feGjMr2vIV20nhqM88Fr1U9HdaP6wak3RLW0Eew7chCjq83Yx8QmeRwlZp/H81SgaM1VBQE
TP+1FpNxz9CsLVrkbcLT64fgo/zoRyENGfrLHLxTKry83QOGTSU5xtulM2kSBj1so/V5XqO2cFzW
95blHT0d+y3pux7r4U78ebDegfMrlgqtVZ6Yb/m+ssr54K/u7EL0uSQfNi817RXzXxYWVkxtWoBK
fQ4PkwB4bXvUoLApw3z2tAbJLgfwZ0sElmWr4iQG6rg0KXLdWZQv9RU3vycGs0N8UDdqYPybbWZX
yHZINeVWPsh+AtcH8Wa5Q7N9q3HhXWViXmzgYOSTmBaHzYDUfhL7gTMxQ1B7BE2c4Ml1pVPF5Ah9
gmXwblX/yt6uZFsq56+/ezDudDyBV4Bm+TArEU2PRMlKtrDStzWTJAtxoH1p3CjYyGmHMqEM+Lst
7dI/NSLEbduGLeCYg5CT9bNcJKumBWyHWbGhYIQ1T0/Oac5nhVHE/6jzVADkHKeT6v1b0WANYH1g
SRqcmadS4AZ/xWWs+VmI7tuHiTvGG3SGBNmeTX1i0HkW30cJ/WjCdc3/+6spODXukBAGwF+JYu9n
3N6XdfhiHiocdo0LX4n5jU5vbsjWE3GagAGWs9kGF5tGYU9Y1Y75NYa4BNLTk3svFKjVM0gL8XSP
vEKDFoUpBeezfLz42zOHTKFUQP3RPZmY0fL7vjFABzmpT5wleD4/y2Z5t77x6UCisvyZG22Tgu2s
dRQKx8dxxjzrC0F5zCMmSzClKT6TuUt2Ae2R9u7px50y0h5ecgbrYuslghX3xlUPuALZIrg/9Y2i
O/G6Ohu7z61apL/pUbumv88VJxyIC0PSl/l2ERPIjCwTjbDtGLoPBZ0CM1sgGe4DFaDNZXRxVHc9
nSFEOkUixuOQo0Ug6VOHxeElQmQ725ltULHjcwLwcM/L9w6tjdmuEv3r9d5xS731sJhZNRf4U7bK
o2q6Ejs4EF/EChahprqZB92WuaJIiSP2tR08Q7KAGzNbhZTLnJZQb/+OJXQnuyCnCIYCBZQQhzLe
TIbyCtgfpdnRYIthGSRKKrFnslMD4z78TF/xC6pUGnp8lEYRcvkO9bkvvzM0B4/5/b2d2itabuWL
7LK3dj+wQiR/HY05D74aCeIKu4Mw+n1iDXvRf/1qBPn1obl5u1PtZhPICQm5wlZiCNTcrvFYEaBZ
2psQ1rRWEj1pd24P+ALfApOivBfJwUAG47y0xbi+HzleNDVouA9lNwOA4jGB5YHwTT0Z171jfhs1
cqxv/agGA4UsWz33dDIH2YyIpPdSD63M9hHqQyi+/THzpuA/QhW7G4HzR5PnFR474XdxRhGTrCij
duSftWN750u0zUBlFuZo/zX4z0D9UnMPKN0TFmRmpDwwbzoBag9lzbWrndfaQKCyFE3v+7XO/olL
9p+Xw7mnLkmKrrcxODEugBV7yMN+Oukv32eH6iLSr5VBfTHxDk4FE/vbiHbxWxOp93NHeFbaPZgK
dI1sWJW+0GUWKQjE0c5kr+df2VrEy0xq4ABZWruRSRe7W8OqCFADPbszmo0q7Lup/WsKQ5yCEvvI
9GMcQOhJoT3k+UPhUCMtSMJjYXxhQxR3ZnPQxUUZ79A7wHPK++b2OvZMQLN1OSOvC/yBp5DnGpjK
ucpPSnGKB9Upa/4YRZkbyRb1ETgX2lkmxIZbEosAZhjsCLI2f9yduFoXtc2Ej9pGJCyLF8pDBoBs
b4Cth7gg//mrZorc6XjaSk9y4svzm62Rf0eAvpaWML+bfb0Q2afbN0v/bA0iDWzOW7Yd9vnmjk3v
AKE2gaSuTDigRXquCqf43NXtUnXvTTgDUVUsrpNr/A8xPl50TkoQH/mgrxRjzbDBqRLCHTBZ8L48
uff7kLo2Rl+l3X1qvwt43SlI8/4xMa0kq0Z1ssw0RwZmPQib1LrrNp+56Lc9cTQziswIDK0W/5fq
QtRlldtDIEyRMxRniX8KAguFQDTvqw2kFksFNYN8HcztfFzp263ODPhpWH92CsQI8in0FxwsfOTB
DMTu4z8NL1Pd57IZorTb62iK5PDzsWrUX/ANejD8Vaf3euR2+K5Ul28izkId/ZQi2R2BkrFDSxRm
s22cBEhAaz0wtqwtSD6lsDoJJKhVkP5BqVpEGH/4Sl+OxHNZuq/gsRlO43J8rHmJG0YeRyiDIQQq
Li7qtsl8kVu9ObLUotn8amVblLYcm8qlNgL+qR7dJrf7S+umtCciLexdzluC2YOCQC6bfYHjdC78
yz/UlNDCkxlzoQ9rjdhnfvqSLBa8n/qJSvjt0xMXkmndM7dHG7gEj3ohOCT8gI31Qx6mWji8Axu6
s3ac6w0M6poH9vWDYbpy4pWCd5eo7gGTrgj4AhU6nV6GxW3GzVWeSM2Y3b38n7Qyu3m8i5VoIDir
+xGWhlOdEY8hY+J5zRYaWDo5xuzI6lzvvRen/OoT8YGd3lCInLuPbTqE5NcbH+/lMZ5O3XzVgmOA
IJ91vL/f+cWBTkCWRFCSl+xrtEORibz4nUYmTgd++nuoIPhLLYVZ/83OSaLrOWMiA/RCsTAD+56S
Je4hDAL5YyQ0QI5jaGAm0WGbHrZZuoly4poG3AKUuT+mWxqfhHwYmb8o6UIMHQA8f6iURXMwy78U
0Zeg577zvd7N37e7Mf9bFztCBfjHisDNIUifzvPYtSflHsbZVgAF/0A8YBA2OI5A8M/Fbxa1x+wi
KOH4pTKgsYR3LL27D5TTkhBRt/lJmPE10h7j3fPWvdwYVmOM8uDFt0FkWwJIIwRF4+o79WVp65mt
HrKY65u6Kkt+0bBwmGTQ2lY9cEtMnh1F9QzUBwBsd0fBai2fmh9RDyB09sa4eYg+fB/dr5fWgaPV
A2mInoLzQa2nnhoaK1H86QvKjvipPswUm4SRHJzbYhA6f2xZ2CbLe8JA1NgAy/noKsL5RUrYE+0e
Vu4JDJwt720wRDVGJ/q6yM2TFsou8brNNHBazN3KGoFE98N8OyBN9vgfmqgyLpOOBpg7CfpdKkNl
w2FUKsZH1szXTQXuUd2hWPWFhaZvZk84v4fdSPN17Yg2BnoCpTtNSJQGFm8/qaNcXMBC1gs2tpYI
Wj4fTne/wqWzr34IA4XKNWCeNvyqjGPBeBr2aul9GidsMuvdeertPSwz2Wm1tXx+9czjgSJeXis9
tRM9fBfh7Elx3zNzm3IhuMQ58/2L09dfcZ2CaSrBPXFbdU1i7KBFIpUJ6AQ/lrx8/naxPZzbzMmi
2Y2nj4HEj8+ZnbsfcRnDAMl+g+4utqrEfR6pf6DW2GUuGpNQpHqbxioHtaa5iWW/5JeDOdAjLhJ0
7Jruv6hyYSwXQiXjkVuKjCqfa8kAnmVB/fyKtybdxhFldUxhboY2DGcCAr03asThgdZ281mMHaWr
c+7svMENRD1Qc+bPeTKlMrXx47x+GcqyqEE1NliDEZJdP2VS+z3DHSWTEXAqy28NJJjBS9VbEYru
NHPTtRqZpI/zYMBoz8dTdkHthHiPNNqpScC4AVPTX0EvwA4xO4AFSezIHRF3cH6XNppwwAQkDASI
v3wRXRa5n89VzF7x+SIm/t0vk2qhqRt5pxZeHMOpNqu4BLLB7M6s2meu/liXtac8MV3E9xUqhIxM
SMQV+1z1sjScHeW1eGkkW6EqnZEN3l38YcfrIRqYzeO5yB6lOWSiFImVbDqbLbCq/HQto0v/rJj6
Pw0pJg1lMFj/B3wH+/srMr9wa8CZh1Du1bKcVt0mUI6vEBqEZIRfAGCXxFCLY0mNqosO6Sqd2/xf
rDgFYlIJRxEv3mpEjr5+fcsXFvRMswZ1w7lR048IZFzoB3FjloviFUhUfgEprPlUvnjEYfVr7ht4
oypARiWdatp+OVhwlhWhCbNs2gyOmhHlo5+d2h/B54n9Z147aoFoBvsdZ/T4zmva2DKbIj5gVzOg
DcgtwPxDlRYsTsIvgaYgokAi+hX2aeaNYD8XQOe/Dg5p2zr355KfQb6j4z0walRwIvDykQIxuSrD
5lCLkf4in4miK8GLf8a/FPaMeePl9ta1tECNupA7iCdKGA78JPNuoW9ILq9Sv5JCCGgV48prCYr4
7P+roFHdLnz95Fwwt5GbxlZY7a+sHppq04pVpovPTU6tx7GgqVP0RtoYEDUws4DUIN0ePF6ACshz
RyA5R4ST4rDzCc1HOK1sOp9LGCxVnDONMK+AHSW2RABMhxUX8QWDERc9Qojsqxwj6a9jPNS5Q0ar
ovM20E/6N/2LxHv9VtzIVGYkgHSIS17M7XZ2y0QPrVMzrsaPTfBdDCSMyhMOGigNddF/HYWSrZaL
F/KxCZqYtzOfC2NhMKodqAT8S0Culn0kr4WDCdwA0VN24ROV1ufSsi8y7Nh3LF7vTWc8bRGgQfus
qnit3le8F1WJ46X/+GkQx07RWIg8M4wcA0PdndR+purBLoGboZr6cEgjqkwKwX/F8GOnssMIJmmW
rHpmvtMgsjq/7UBELflmIMH6T6Mow4sEj0Dcyh9Xs81lQ3Dtlcnx8ZVrRxDKeK1pRDMF1blP0Yzb
vRDk9ZplZsGw0Z35ZqaWSNBmEzmZEuVJpGYrCg7iN4+yYyqO8liTEiBPvThvZ8EzoJn/JuMB86R5
9aciKx0W/IioBLcL3og0JJok6nCvBvmCSrgrn9nqDYwJ+0Ygh8OQnpcuqsDqDwJCcgZP/ZrsdkDa
knH8/FHXlKy1EaR7rt+mdOCp4pb/wba/kvhEexfX291WAgp+CEBnAjjnWOkuKPTray0g9HHgNojf
mxqeEKSBwus6TpM2j7JxxYyIaJ7D9JguR3iTmYMY7gDxecQjyTzq4XWcL2x4DaLc3+ca65H9QKDZ
cEg6KMzkZUkJkbL7xHRwsyRtDCRtM+x+bFnoMuw8DT8UHpIRN9cjMBqm+YcVf8lY8TpiCmw8dWq+
GV7rKpS/+nxHawIrzOun1yxge1F0pHY/GOtP/a0CmlQuL6E/fVcUGlWsTSAjUyMNc2HDklYuhdEa
v2c/Z2VmG6CUyMFeDhgwcTLmvGa0aZw7tNx5dv01nY7LB82ovAFATFbqPxJ4p3nvUiLq7b80qodQ
I7OCWCI2Ws1CfAT6VrlyIFjSTlspuUesFOAWy7FvWirJMBeaWJYiLmfOUGU721cfG0KGntNlotrP
m07dVGq3cpAmTHZzZD+tI7DzsyoD3nSLNyk4Ax6UyRKqPtbvi74CtNMGq5NsbLloGcZdW29ESAde
VxIXnhQkXcfUl/BWGMErt73+T+Ww+plVTnKQrPzQn5J/yaEZN9oXdHu30fCAgYZ7/f6zztczgrKx
yOCt5iNFiAwo3Eclw+7HHkNalz/Pr+LvrhJO6udLE/nIf1A1CxxJ08xg8/hjd/0aM6iUbqdhcKU1
fK8zW+wWY+zwuyhPu+KPHTZYeN9YKBYoApk3+RgrxzzmwEvZRVc8ffdEA0z5HkqIPD1VLXVUtoka
KIU7sF4DK/WOZVVG+rFnrp6p/wBLWB0Ssv4Tp8l2XJ9pb3dLmdQ/Qsokety+hTBnJlStrGb4n6bN
74q71a2I45rt39TnuYhJYENGcJO4QiFsN0zlJiPbYLN03jeqfuuLU9IvAOuVLVM0odbU2r3CxoWS
AVEt0Ln9+7jTaT0RYPICfRsA2n0DJIk0EfGAehlha6r5UIYJW5dhxyxZFgiWx4VWH/t1rFj1bpib
8IcstMLbAnKO0S+kR05kwa4O0ooWnnjHKvLZz9avX3ZwvnJhTY8QRXTlDno4AdVwvlWfHjniu90H
D8+i9kBZsTpScEeyCOI27ZQWmNr8knTm0UHakucuSYCrx5/mWbWXoFe94ZxiGRRv02qln15oKw93
6241Lf5HelkBmXq0LZr/ROSxKNaTcGFk3cJSTwwvcxV6qOeio0sOG0vFezxuoLKI9ECsyBF2ffpv
+71n3t1T+bWV7e9vxXp+C1+ERklbHucChxdxDi5qrszLLQkYmxhG/ro9F8jpETg8HnskocRA9eTD
vXvkNjPkhfzlY+1+XWd8lb3dqyeCIJ9BTKLO6Jr7NsYAA7gT/2kxsCO36LwmPyuzwPi1G2APEUik
VxSFXwBy2T21YmEPHp8eqjs9f/YzjSBZBuLI3bYNU+Ru6P8PqeZQ/cHol/f2aNxKgNk3bxXmjmR7
ZwmJ8P1QU9tNyS0g5T36nPbQeQ1kYGIPX1BiquwSBEIOj6Z57983vo+5smOrqoRATdYcRmLsY4Bi
v0kmh8g1hxIjUwY1t4EYnkkM6Rphp+B5EGnIwMs9/i4cBBOLf3tvW+SNwu0d6nGQ6/iCrSeZP0D3
5WgPuvOrovHqlkLi66QbFFb9xK8fPlBroHsPlZBLem5k1mcjT2EN/FEVAcvFsWYmmSKNwMYU9DEP
5zW43LcImAf1ql1wlIg44IHEvzMuAAP/EhHoIcA7miNoOQ2YGVM0kOxKWnQ7Ur9akJkHWnBmBnY7
UFFUOC2JkLBGLKM7DGy/DW6dbnknjxFE37A99dDgpGYB/mYQWKJ88SYQ++GE5i8YLbN0vAcA/ZBY
9PNZCu8N5xSzaY8cI3N5z0QB1STJbvR/+VhqPKh7LhqK/ehRFA+qagkCciLUCIn6i8S2gS69R9xG
b8pPiOREtyMGPdV/awZxETKvHYMCVOj0QoD/WSMVebFvRaD0iMo4RYlt3Yu2A19G/g4MIug++w5x
lvQXU7EFkuQgpKEEhl/k1yx28N+CYqO9cZ+ZLZItMFsJd//+DvRrczMatyfdqJXcCpRqTTUgmdnE
pDiPwmWZk/AKv5YAiQ/44fkMhvnS6atZ4spFKCt+OjkALTPZpwh0yvVLt15f5dEET+Hdf1/frUfh
9rQwMI0msqOeu0jig3ISXhvijrCnKQcdE9gbqf8YZrQjIZKco2HijEOz1Pc2ipUuKHb8OgH6H1ed
O2pLWdtVojvDPE7ojx4C+E1daB8LuLDNbQHYzplOZ6j0DiXhZqjtVPWkevMbb7Jp6bYCgo1I/0Lt
PUd89bn7BPyjjoPOhXHcpN/35Yf0V2sMWLVM6DUCCARvYnonV2S3gdwTIaaUnyHiCn+KXltaywIl
wcxBR/SqFgA+XO8ggOQVBLCGCkYyRJo4iZDC75/o/DiwVRTcvGQqFXzYiVz8Y9KUbBKrdseJPCUK
DdG6r92jY4afZYJH+b7TkzPCFhCDKOst1DbIzP9e2KHIrbPrtYEexQHwP4qRcVAP/Rb0PQZdI0Dv
zpGIQkwE4ocp5La85NTKMdeOQXfJp9mBP9tvApWNF1Dks9SsVJu331O/CHlD3VQGT12sibrrx/zS
v+7S8vNDpoB8aFh11h84eNZKxN1Q4VY6usPo9IjJDm85qqPnM+qeDnp/YAe0g+QvGgEafyj4oZv3
t3yLeXei6gYmt0Pe+rCz02CjOz35bAv17eI0JbzRIc40VH8ffC9Mf5A/feyRnT8jTQS/4UIoQgVW
meQL9LdF+FlxXr7cVrDjE3HCIyJnaPkps4M00M0TkhEhOVrup7jq0KZe7gzZo6X8R4/xInbY5lgt
0LygBNS/Pib9QB7U7Bo56QEHlc7TQpAFqkg23sGfVEroEIergOKDTA06SfQww9GCxAev2DP6jDgc
JxGVP3lyUB83aO55bMG+70Wgd6s3Z/AtBsVRbAGFAp+jwQKYRZnLlH1F/0pXnOoiH42xyDx2S0V1
kXjPGK5uRgvSBJXGXAnsemabbs8C4guXNU3YwfdnK2GnoM6gffPIHWVi+lrgcKfnjEAlnvN+aerI
q1IGhOMsErZMPkpzq5oLLAkA7uzAiDMIt6dvorkjSwc0zuLoJGrJSbYqBX5kiOyE1fvhqJDLyBjU
GbKxfCUfsTN2u4o/i0qRrxcuU4aLbU/nCO8bgLMNXjpE+O1DTt/RATQwPWgagxof86dolwbeMdnN
f2Y1FolVursmhzkEGBZYKNzHiQZpidefsEcrIy6Y7/u1cYTp7gGVwKaBZEHBOfv5Y9xG6H3n05c8
DqmF6cjXdlHKjvT2mxUH4MHEzSY7yBsQy94oHpItEWyO+QQYZo2OfEo4KDgzQr1EV1XuP+SJf0iD
nE1YodiuuFMmDnZlbAxqZH+5YZC89Cy9HC8rHKc6zx76Im589kbyWSetilaSpOW8KqSjOP7sXl99
tip0a+WxIe/fJDyNocLiZb8isXO46ClCKgCSJL8lG14iqa3rnLYIJO2IGWZEIfZYJM9g9kserw5p
hmi5DmbPIIG45ZQhiImwD5+pSsU7Ch4VCca6wYmO/O7n9R3jRD4w/D2LdU9dZLGo2CpA+bbYRoQl
zb7kIRxma5SqLlDDZv3YAT4r1nJAeAIOp/tARVDiDBTUVIEc4LiCwbmgPMIzS2Gyis6amjIXqRoW
rvXwOryR83Hzsqba52pZg/oVf0im0b8fHgseOWnVbkvGPbyf1niSLEQzqFtT3/yV7cHOliNPzRSo
y85HRjwULsoXuIUtBlAeZHn/+tMJLtZ28w20MdqU2pvFLruODki5eGV0NuEhe9w+NBOwhuNqOcyC
9BXMFGQhJJTt0ZWcMerqii+rNlMQTVszFdvaFEklzevOvc93gjMjBvQ4Fb8oZ0xjb16vRcPWBtOB
Ti/bNKvhi5aEmOTlgNa1HzlkzcdsG68Hkj/AnkleMCaJ/WOfal8oOLLuoCNeIDaVgbcPcSl6+Cf9
FiLD+n24ihZVhvOKKq+yYC3AcQ41VR7agieVH1oBYfHqf5QbIyWYAT1imGNY51gLZVIdvrIvYkx0
507JSb94HwnmpfiIcIa3VUtzOxKq4KX9ZZPgH5wyoMPKkF3lPPrIZBRfdwmYpSpB89OagPDUrn5H
qlNo4ME7ouyhgzkIbgnXo+zWmcWFx15HgB6KfYa9X/l0z3hYncRYlFdpGmWxk2a/M8FPTWyoZFxl
dtOz2Ds85YSikLFFAE0WCgju/BytbY/2A3SuWsquZFygK/IqGEh44tC5IGTbVEE8uCa/6/wbwWeK
c22j/dFddT2DKoq1h18UkpTUJWA9Tp37Zk3pFQ673J47P3zpBBk634ZLT7wx7/84aNuJIGaV4yFG
fdbbGmkLa+RNUKoilxn+QIfHCZuN9cBXaKEEGFbhHf0w12mG9CFFh3rm0TvL+9Yi2r2zSWxeXuFk
kS461TJWkalC9tyfLgz1PCVtBZWPzRvUVQ6YaZmc1blHHy2tksN58MHFeIc2aJOH1MPW4E25OzaJ
JVHafPPbEYdSEdacBIyRmnnm6RJOBkXAficE0Pgx6kDJ/unkZRISA9fasH8AXxIYTuWA0P5h5tDm
iOKJEQh446feCbyLHQrlahd/wQiEn6krGA7HjmmxYKaGo8M1QRZN5aiiJ0Xi2+msk7Eq7aGwSIJg
FqClj4jkbH7yh4nn3ur2YiFuKcHpL+BR/FUDrC/pUHEDMvSG6/13U8/PpYMMy3W8pWpvTOe3PwcH
Vg7sHoN9KyIJ83e9GW2l9TJpolH6w/8fTrOIRKeu+QAcsM0HiIaDnz6Wp8Yj9GQZMtgDasGQoW7S
T02vev9fqPlu2Gx0LfyFApjPl8joWUKQm9d4F35Ln01SsmK7PfPuW92xsjDfUYvCQ3ndjG/HIzoO
kRnKMP6l3pv4dbKzSODfYRSiwGzH8o8cKFuM5POVLSGw3AgEweztS29H8KNz90AiZxCgPORaPe5Q
5JpnHGbZ1yFK0/mNHDwMKbcDSUz49z0PGfqUAsV/D8hIdU1QMjphnRSVp2Pu9T3PDwOhDVUAKipd
PieWhA0DvHU7aGwd3ITvY6xZQfyPAM6JfbNxCnKxMmC3BKqRXPgL/YjJiVY6LvfeP/Qj3VMoGBEB
cgkZ/Jjm+aAsI2HORUg1BSZ0hgFHOh9mVvTcEAP22HTOYF1WH+d/JJ1Xk+rIEoR/ERF489pGEnIg
hASaF4IZECCcsEL8+v36bOyNG2fPzmBa3dVVWVmZzR9jZb1EivpiRpUcPvbNRmN0F8xaM9h1bahq
+rLmzGmEN116TugTrddcExlvNPdhc0NbYBZl8XWJZV298BevvyJ/c+psYvsITEj573xBfEBIVvmn
FB8n0Tsp5Es1XEhyMyPticwYuj0tJmJGs1GHzfas0rcHB5JJalwGDRWQEGYmv8DH6clyK3RVxqTD
RSR9B6aMv5r4fldMH9mUOBR0J1TrVwQkjvkuRSu51lxl/DOfXO05r8j6WcZx4AkaeOQ1rz9zGHgb
xB7HEF3RYZi/UdkW4z7tBo1bQ+OqLv3gC4aA2B950o0/TyaoxfaWy8+SZypvzGrxju+Ph3wVLQmm
auEG8LNY59VdJCfIeE5xt8aqa+Tzly6b632PPuh9jCGoMCmHWPL4EVI4+zT9ZL098k41ApJU17/P
rkTV+z1FV0k8oWbrPVLFtd7Nhna71qQyAe9Jx34Dd3bEDXl2ycOdyXXW1LVu/MHtXMV3ZvR+vsxA
MsCGrohZn9YfAkvLjwkmxCPvsChktBlMKy9/UhainSNyKPCyfGu6CRG4iaLJh0L2EjiCOYm9wvDn
Fw2Jnz7DcCxvr6Em88FT0EnFGYB7hlVlxBVWMPel7MMmNZ++X9v8G6Sopm4gqDg9X1QNJ0xyWPaU
AswKIoh+9N93lEyNhvhz/jPCb8i4L2kjs43yFei4YMoarJnGTdobP34hdeevBU3GSR5Bf8d+JBgs
f5jLbj8s6grmzywzYfgEQpztnP5Q7p8sDTJZ3wePPHo2p7f0kdP2uDGRY8FxiHiczXHD2U1SRGDd
QjYge5c/gyl2VfQSgcVg6MErtZkQhzofn9GhMfq9hkAJAjL+rdZl1szJ8ULyQMYbucqNOm8jtN9c
7AzQkcRYt7tEFxautNmG4EXjIY5YKBzdJIK0N/tngipK9XP76lGb3g6yRUR4BPg4Qne1cvfT76Sx
YQ4KHfNlE8AcYWDj93TMO4VveXADULJ7pLu+Gv0ef8Bwp0ZE1cyoAYXB2iYKAxUwCH6IYKUW1p3h
8H1sn4Oju1eGWAthGmVo+M17GHo0K1olZHVZnqzOS/4ueT4dXE+pCrAk00TDz7hjndc0QvmANKoY
NXSbeRMXBwa6IAWhmgytcj5YlmSeiDn8NSUSWHCkYeuMAIHQOzHWG4eQbgjiYub2++uwq7tmAOCN
e2mBNbKm1wbrYW/TLINy1KOVANvnC6HThnFW1QqT1/rh1/kVlwXmHttymN/gdracI30CYscvVh0d
7sKdpnRsMbmyxdrymBigG2H/GYWJX7IKPSND8BHwP4yKEpTVgX3uMGSQ9roeeSgIHlcUSecOwaHV
mIrd59G/iSDvX+Zu52SdE9a0bOsRyPvkjYIuNwR3EX6Hr7YHs8t+zpv59zpBr73NvOa0n96+xIxm
fiVawX7Axzxg9UMGCaeDuJi/3/b7McZq74vaPsQazAqWAeO2hH8YaCMLhburC0LZTT5jrvfW3dnN
oEgtn+MW8mDvjuwsMcLh/oKp1dOUe196tGzLu0B5YRTSKhhTiTTkZDUek4k2rg7zhP3SWmFAaHYM
G/xC8tmqrNPLMaTzI4wLdjXJJn4ICDhtMS9bZRXuMUN8SWp4KkypDqzRH2TiOwIkO+vmDhYQ2FFI
/VJ6KDT4ABxgDMLFBMG26D5n8KHPohnTNac/g1EpiCQg2xk8YxS0J42uKwY/KxhY8s49x6xYrfcI
AEWA9M0RnIXxFSmcjilxhiP7jdTbEriZSu9j1YefDmoJkMY9AOdzgBci4RlhId363f8efJAaXmHH
jI2Ew2PoHH/0k7500ewyuKDQIk8/DVWizhx1kYO5ASO2F4WWktFtKB6v6Tvd98URAucF+QWqs7UZ
c2Aq3nhmkkjyCXf7GQURZ6sVcUu9rH2D9sw+OVZuex+OzgwKBCsLzTmH/AEWjRz9jlpkRTs9zHre
1a4qsHIKc1o4s37cSHE9/KXLMUU0qkK8aNtHRx1NyRZMu/ei/zRXP9vRYvsWk8GiClEpv5AY3ML9
TjU/qu8qPNluKdqrGaG8Tf5wJwsD8QNBRQJvuAX9RyxKrZBLm3fdL85scKX3EKu5GZ9thGmQkMT6
9gmpFUVT65h8kIhA75UnI9h5FlRUMePJHzU+n8VfTfyP0Jk5aHRlJ9UNLaujU5jy7RUgtsLvMnox
mkFzpaBq+Q/EYOHn0lgaCKD2e0P2PwJ7rYfdudsHFnQ7568tuPQUTYyJWMO/iwNo+F5gnojoMYfK
6TH15Xydqivmv4jxhpNZJ+h4ZBBU3WciH1MEEwq4O0Tq01pT7A5AxRFXJ8EqF/UEvK0gf2bSdsDB
6E4RIj3gfy7bU1RVRwiGly3JAL41RlxIlvB+jSZtg0nIvYVZFYSlQ8C5SMhopxYZxYiHLBosnsEm
wG+JYsBiPFUqsTfoOZnjOelOh33IVC0UDWo1AzxCs5wb1b8hLGDDdblru7npzAYoKaKJMDlze4gZ
QL7DdDhB6ZwAr6PcSFQAq5SkKjZB72IBZFTb3sBcQHwRBvk/F4eJH5s7ibmWQSIWhq0JbtVyzcT5
cO8xa1IjZMBx7NSq/3IaW8gplFl3bOn8U/4NqwbWfiTFGE8h0SNpEeUMrnaIXkEDLYUSa2meKUcd
xNQdTh/WV+rdhpZjE9cGgIDuBEryVfj7dHhXmXgte+4n/8oFqqKlkXBs/EhwiuHHuDkNYOlF3OSQ
KgEiqOJosR0eNODe6Q5aYMRMNbsEAhA93uU97/9x9C5cPPDmzrIHYWgHJr9Z/X3Cpt+9qzX08RA0
lN5Ug1Yl45kr+JHrsk7O0yZH38L5xYlrCFhGyn98cq9x1Zbwkw5/96u8Qakc95B+rcYvMg6T6YjS
5aKG2u23farfewQlI8ATV6wgQ9ppP/kUYtQRcPJhdbXezusp0t7AP8BMBzpJhoXkj8XW/EGCx7id
t04GlXBXzDQncbF1+c3kZNOfsySKqJLpUlX/Vl4bTlfbgw0PJ3NnSToKknHFQ9zGFtZGSq+BlhiZ
lsOIMG1LV1b9QNJaRinhYDW9LlI6uPJCqJSvDXNGck+ET2kAPr/wUMXqr+iLBZZJAKN3mL8PF/5P
8yWvd4eKNjy01SBacWcX/o3BEDRtOieN5VXzD6wfuArUEMLrzv6k1aaJnsbeMdRPmtKs2aLJ3DFY
LR1tUS9K83dXjbGd18lqapDOeJe/KGNP9nmxs6CDmYnLfogsXHTa0iSDG1TacCCgMysjhz7KPAza
cy8a0VjiuNtv9AkdgnXtSeggnsOvtwfAXC8HzjNPjIVhRJwWUYcBU9NFXezdUwS7iend3d9hAuZ7
ig6TfDgA1NOnQkP02fIMXiJ+OdD3aN1W8XmniM9kLgdVUlLbrS1WftNnNlAAT0QemnxbOCfob0C3
wdiHMcISFRZ5UNAz7ZcDGaYZQWe+nrFOeSxasDFeGmHYTiXQaTXTjAUDo7Q4MkLggHmaMaA4EyO7
aVuc0DQcWcf4Xc4OK6tzcBKXR1kwE2M+SZt2cR0cEVpB8WWkhnTGR05TtXboys5gDo3A+URTjfIj
+DS9kKFiILG8hQO3U+bcnLA2XWQ8z6oM+0czcfgE/1ghM+ZQ9t3nu9Hv5+R28s53Mig3Rfhu00g6
ua/+DdSSd9MDrGDJXeicG+Inw40oWpz3TZzxjjv7qSEwdOxLK2sYEIVeBzGwp1EWp5OHtNZzYSpt
k1oQ1tjWCNzQDFLMfw8RCMMZg8KtfkW9cKhmz5ZGfnwGtn/+2ACF4fZORfqByRqd5bad9UcgAfxX
OrM0fykBqDVONCaYvp1ftxTpb+ArjKro4USYqgAsiEWlcDXQDKUheYiy0wyxnqLk389yFBJp0ejW
LX6cq7Ajnk3rd7AgU8ar/NcU/q2rKhkgpYWxhdQA5vmxHwWYNohGg69iD/0FtTKd91tQ7WdNiDhu
1d6S4tg27diRvCHXikNdF1EmATWW7g9NBQPdn77BYUw/EKbBC8FFkFNK5+lQ9fli2MREv2MQDdaH
j9oJKRMwai6wGzEiBYR93n5uZGmaHfW3/2VYk8EGrg+cNKbfcMDR/TTxhvBbTezrOcmAx1cauH6v
OUZogZFGbkVEw56AfI3ka4r6IWbMfeX/fShgJgvujX3fg1rLtmL6fyUynv1FLHZAzTvdSJh53Huf
2fbNw1PTgSHQNM7OZ9aOP4avyyTT8X9Q2lrtkHhAhQI6fAO8rAl0weCG+hxj8MFaLF4obbdhEB9Z
CyL/6u/lF+GQZM3X+uqf2hG/9G/a8T4DcTD/AFJAN+6K7DpGMImGbE9jRYilkhk7Z2vzYxrrh7+G
BD3g+UsZXySjxY6UpYBozPBpLRfhcMnglJvjA9vwN3sCwi8MNgBr+DvPUv5pvxRuEjsjLA3+gDOe
K7llPHDq17gi0t/Lvjokva9FFoZJ23MvMCgEvFt2/jQ6KHgirsvqGg+8vyc3s7AXl/UbaTZ6KnSQ
+8wR1W8RDr3YOajT1nG19BuJ7xuGf6hL6cQEVBJHUseDtIHoMkw9XLfpSaEHAYswz9YGmzeKDHqx
T+3sOte4TG66s6hycj5L4fAB/UWrcPgYxpvO51X8jG4v3CvQ2PdBZjSGeTvYGWfoxUe1gq8nMrs5
wfGm42ZcIEQVZLx4HMgei5NzVi6qRWz3lWD1YrCEg4o64DKYAY29s0iJdLzvk5WRa2LRaulSx1fC
A4iIwzVXozHMW4fJa8LSKnx6Qd69uyw8lzamnVwI2TGEDZGjDN8T3j/jLuOAewep4A5ui/ASwn65
zdd8lBxa20lmIXp75Bm6omzUlxlet26cN+aGC9hUIfImE5/RaheqF0/F6G/gURXtnvxfQ0WuzjjB
HboXg8APefed8jpTz23D9YGHFUrXqQzJAG5kUgkeUwZkrN/6NqYG9l29a6uMITMUICH+aAqKIA6H
f+G6dOMLv8C0+jtzHDf8cEC0Xt+FG5cyKgt9ko4MtW4MgMmFBtwOWZO42WTXnWgPt33OKJ8Xv27n
Q8ZvKMb8G9MRUMBrEaNM6zkObrLDpCOClhVgK3UZ3ymb0P85i7PnRfkn+efZqUG+X5bPV4kPliOT
8DaWrttQ0FsLuckrTJHvPEvppWkPczsocKoHesRU1XBM5o4MwEleLbeDts7Nch2ga9gT9lFI7qjw
mx+mX5kdp0Ncr+cURZhMtgJG4PJTwMdrWB7YN0LQeEkZn9tSpY7jsE9xjQzhIrkaCi386WgUDQU9
8JG7licdO5Fxyv0wBi4wMx6oKzRGT7qttTG7SdOlYqQKVuRF9/7OYmmgiWDAlp0XjB6BNcpji2RO
5LVwWK19dCjhJJPOt8AlWNUR2/MrmW1l4B6rRVpopD835HGB8lea2g4SNmUn2RA9hcOcwPR0ffgt
pofhZ5npgGSGoXX+S5hwQ2nDgJYxu2CPhHKBs7ZxF34N8XlujHN2OdqkMDBjyerdxuGFr3eAFsPU
zJlsT3qbh5uyMsw+sfJmwSMHdlmihyNGOUkzU1f7jP76lWpJQ6QSYFibgWLwFOF2VjiK2VKShcSr
dsac+7cnFlml1k8ZR7y7g+bYXXamm1tLniRH7kVGMq5ExOSKzJOTDkPfXzm+rdkheXE05xUfONoH
TgyDrNokDsllTOYc36z1YxPqkZ0NjFMlupH2zi8hpzA4e/0zQmo+XRcTwjooMxmSpA7Xb9vN8SDv
/iJAjGemvVgsrn2GW2zIM+FOJkcVR6uQ9xpaPPciQIZ4ETta4+mZdSKCOZHok5rgvh7QjrxtQpKz
J6oTsEWTz9qlb3VThVh/v7JxQ7lGuXuPWTquei9+JrjuMnsEBojeAc+FpN570qPUjemBow4NdZQN
uoYBAExAdWq2jfkp1B3c3Uu4x0kcqZTIhpoRHEqcI2mvNBwvijZRfMXUmb1CVUlwpWslQjeWzgaP
tL598Zfs9ZRYw46NQ8JvjxCNP4Sg7cXRZ/0jfhKZDOzvPpMHyv2huT3A5lmidS2MKyFCHmIILbBA
8DUYgJuPkObLylS7YYxUxkh5V2JjMa7kvz90pi92D/Lq7A6HDtY3aPvN+X1WCDaHjzPvInv4jOwz
frlGn5aCazykA7NHxxCIgMt4sQfS7zHdkH2A/6Fzt/95H0vcpGIkRk6RuVeOVs7+fmL9h1QHjkbj
d9au/E5Mu5z1w6WoFgUM9qFDTGu07FC3aaUZ7j/T63Cl8F7NTCsu+koZukMneYy570+cfW5Gne1n
MgSmHk1jlzsEw9ce8lDLgZ3pvbfO9IJgjvbGPKNvbhuFAnZcf7KQGK1mUGns6zgj5vO5yANOqCj+
Oy8v0jPhDi2X90W7l+s3PGxK7CtZCB7aYI3+/gRdlYCpNE25iIqP6Frvr+CFuDqDKZtxHr7DQ7bm
9nqpDHlie0HUCDtnVdHLXwxbfI5nShA3l08tFIcO+89KxElC81Gbz+FwkbA0P6jLQ8t+Yez9XkKp
Tiu58ZjW43k5oZH60Ekh2HRwtYmX9P7OZvvRKRTcdU5BbpHvRRKG1HNYgLtcglPH66nHv8Cx144r
wxdLhAKQJDVgVY1Rcy8nfagtccoX2T6U+sLPYUIqnfSKhh8XCRFZhwy0FLMQmivfu2TkomutXxN2
asmUnrlVtW9YtnD9tLn/uWTT9mwT8WwlrrlIzAcXZ9qf00bVmQ55Rad2IrIDTOhvjDJOCpwkSBGg
UIqE6PFQYYI8iRNyk1OZuZwmIkuoMZuOuYOF97ObtaWllqq2VYSV+kWWHxGTAmh/0YsyftWVrCmB
sK+jvOutmXEkTcUVUe8kjj3mWtMvSyMKhREwJGXCynDmxK4Os46tff4rFb6U2TpxnMZUdp3QZLwt
e6GZ8pomCFa6vK3MpVu64cMP3bctsw9d5ZCw7JCk5EVC8MXYuk+uzaWA/7XejQkFvIDrREQXkpAj
w5kOgZQs1c18lj6m1E32P07fc02nyy81i8+5iWNSRv+x1Nr4hbOqpCedaYXEL6mKl3Ym5tLtkWHA
7LSacZe9yQmjrKfB/s3J6sfX6Xq3oTLX5Sw8aWpfn9cRDTgj7IbXXpHQVRMgiqNS0qttWirIXBPV
BuRv3stFDnm8cZ6BK+G2ZS6bK4oo6iPHeducyZo8hoeklEkuDgzaENm1gJSPPulh7NPLD3nqV0XM
RYsnustYA3xln5OQ/F7cXJAS5E32Ob11N2kqs3udo6WwV4pSPEXJOvggDb186JQETeWSnGrPGKjj
sPUpm7xNXiZ5ZIYakIkcMfMnscXziHVwL2Bc8zLqkJK/Z17EZ3BJUflMp1BnyFVwgrtoLbRFwqaM
vIZjkla0oXmhiUmYxMhJUybDhprJHU5useXWOsn4nSTVhPRunZWmyL75cAQqR8aM4CE3eJ6u2eaC
b9bgI9xlAo+qX6r4fdI7HiR5A9mBG3PlcNjO1hOdBkIIflhkEoszu6Zp8bHuszUpqvQlcZM6Rm02
TbRHFv0wilYrbq2Xo2Ln36ysqH+dTan4msZDjimcu2+aJmLZmXjM41uF5KMDTPSm96vV5UspJJ2E
M5rm3AmjJt2+D5McZpHSFFX+uPYudpR6e39J6/rtj/AyNC0bTG5+RoI2XdddPpl08lHPJ6TffSCa
yDTrcEeQmM42QzP/08L4FQroigTKZQK8KjXGCEwXjdSxSWNnqFtIFPiPkWI4Z26uWI5Fs6UBYqqb
zY+s6tmmTwNwxbQGnKfLNt+/1CaquVCQn5Cx46xmQC4Qd4dk2O9jiCig3aI8HinudL4fQQG8PkpC
nrO5q0ya7GC3J6E84KeyXCI0NfApTk7B5mA9twSgD/F8J10E+QIDtalNb3P93VS/5ZZrvZX0res0
tP32mDD/TPHtDhOObfEZF9ohn4MFSj/xOWLbwLyihWMt+zpF5ZI0o+YrRE5aFBoJrejxmx8n5NiI
23r9H2czyJzDpKHqm87LwEyrEVcbdsKdcQQVE91fE5bjyFjhPgQt4aWXDujqjVHqmjaIJAwG9i3d
ApKiVIMns0bITsaUsbOo3RQOpZS4aPc0e8yTlccs3ILVwf6JTSKcVmmx2J4bhi3EpLSLskXSgljM
7XjLIByGpcund0JJBAsbtgQCPRIte1SCBmNygV6T15TepsqZACURiL0rqVAv40FbTVTWRuPNUBf4
/PYmq2R5GeNb+fuemqZ3NbOCK/6hnwlHM2bSaUPa9sdny7n5nAvksKCvO/MWTjwjZ/Nw2FsdjE3S
aPMxu+W1oGZjRla0ww0mSjyBqybxx43PZGMvInHcpq5QALSeMqlxunz6dOTvL8QD8ON+wUmjz/2Z
IMjmPKg84XsORc3JrcAjydFSZnQpMgfGtwgrJEO3eaRAfGx2tCzk6uh0c6ud/ixhBpvmJKelT5a4
po1S7lBY7ebXB28FF7pNsVLzq7TsELpBg5zBKdPDLFdEnL05QPbpJdOaWH7iUjfT9Uaj5WVaoESd
AFkXniHILhdd2COI9X9z0N/8ncR5HuGs4wW4OglMAtXSVN7qrby0pxTYg0P4WN+mTbVmJd5qZX9U
wEXKmremm80qPDGCSAkwmBKFichrkkCja0nUdpIhNSeXhet6S2Tz2xGUANKPz8RExgPmuUuCTEX/
wK+NiRNfMb/DwVI1oiPwD4q7ej/wc6uv4eon7Qf9n9FNte0jRxjv75F/46lM+zAJkZaSn2tSo2yF
RQZh9RXcvB0jvgWSc9+302ogrl6C3mKtBjLDMOmJe3j39IZXVT/kGSAGB3H4/6XTRD6ZdSJFNESs
M27IFwQqb2MACiS/YaYha5GdwEBqC282wX9/p/pu7sUtNUMvocGRZRDiuRTdKl6HgBOhbKvX9Iin
lIwOM48ekFj31g73xM9SeVwaUyfyVh9y8k3txQz4y2hJmNzdxUQpE3yjqIfJUAMRucrDrvwnjp/2
OtwBp4C94GwgyVjYovhv5P/WN1URcEfB8UO6io/chCxgjp1UUW1vFOn2Sa8fY7LHJD6oneKK8njH
Kj2GH5J/wU4aIFt/WxdTSE5sWx7Ex4JS8bBW0fJIWVmMoROwzWBCtGfgER5A/e2XEwUlBa4oI4+e
Q/hld0RedAUx2bG4wpF3UpDCMXDajgToAjiAbStnBIWM/ZiqPmr4GIUz6Ws+m+7ljE4BlVBSAfa8
s5uzYbwhv9tuC5XT9SGD2rYhhiRGvtU9hVJSAscUWbQJJuy9ddsyX5tIqJOhR+wxCZaqI8ACklXy
fjCqiIxqowKYnbyDxRn/4BzobA4LJ06ow4YTKKouFSQCGzPPO/nB5yCCwIyGN5yI0Czdx5icBuMk
iekBw38LH81yQnvCWXAiY2j9Vp/PYqkop8h5JAWF5vxF6rBIMRsbqOOCyBHHMXKfHFGCVwQzpTW+
Q4KwPLr3HWRL/voVNAouSAvQcAu8POGsBlhil39pYIgSTGpbkAHfJ96PgECjU3pBUwaKWg+2zJwU
j34KwQrNG4IQSsBqFR0Z+MMsZ8ylvJ8aTuCr53nLSityJXMFvVK2U3qFTDjh1L5Bb8/I+hNE6aCM
HeZxI3Cff8MqYFMkJM7GW5JCDd0g7bJEJsTBfOLx9uAaCWOUTflBPuUUbqwcj51WWmTiiH3nbyvd
m0fPs+eercSS2QNrGQyxhSqNko4sMwsiELt0yMs80S6TtR5DyQDV/pngWiRZpst0xJsORLBEfDVh
aXoiNaHNcfJwbaC9uOY6oZP6G5mCsimedG4lcIrBaD2vIOnpcwFTZK1NgILliyGbYAVZUTvKaQCB
vGwAVlj4TsN66T0TGYxsqh29sI4ftPOmbKa4yPio8bz94LBmlbdcFpr1qheEyjbsoNoI6aYU4JAT
HxNE9+CFDd8K36+R2NQwU9R+xE2z6qsUCAeEMIC2jtCqN2IMPPp8YcHKD3ZCHxEjshvl9K9ic+Uz
B0iP0TacA3mI6YaR5P5dOD0cPJDSzua82Gy4YZ2YRQBoOC7IVfcyHcRkyGbg9/tkxPiVk7jvFI+R
FIdL6e87STGvywdjFQGbGSiJsXASe6g3HjxTrj5dIjygltB3gi/OhQpJFGL8Bpk1cZ397nvyF2ki
Rkshf78wQZf9KBjEQK9/+5ZKkfQyr1kYPmWHi45JcfbZJgjSmiJVrIKlt1t4JpI4PMtgxfQJ18ZT
efhccpjB4DepUkEV/jCswS14V505w+ywvXYWJW38mlyaGhg4JJpT7q9jmbOBLw+DZ+YGgGEImlk2
JgzYrkCCN7k8EwWDyRknqCOz4WM65QsaTLRznDkqJGpidax/SkLm8HRTun2AzAejNtTOf/oPKNY7
epPwNfmg5u4/2fFexysP5JWBmTkjpu/1+pk2LXggtCf+IYBr0i3XPDPyB7D+Ck1ZHlfUT9LPSfLR
Uo6Ae5xdpjCTDkigEAoaMZ+1xQ3Z8YuR/dkbd1g8j8xi4oZlPdyeAqaTJ5ek1FTNUYTqrBm7Fpe/
zqbGP+qml8taWxaURxitAFGNF0RmcWzOO1DJubCZPsFfDMq4OhNpcVMsEPyRI6Ki7M82wOe00X9M
ES6GAb5v5vAFUIXfyB3zh58Db9URP6SxV0PDqyEjVVB74Y589urBxBjTItw03/AJQoC/4zBqV+oF
9HTuAUUIdE8glJqwcqJOByd0uL6bD+S5LU7CkYqT1NYj05o4wJA5la6zI/ypuMCOSlxjZheJp86R
dgLNXcou+dgk3B3E1Rlw55UrshKDnWk3V2KfNNSrKTbUgxdniIaRQQzfBcFuwNwWUEDJHSSHP+hU
3qnjovT4+2FwymB7jDVPN62YXsW/+AG7U3WHknF+9+zVbcAid5Sag3mEUs8xPcMQAPt47MmPoQjd
7Wri6pefLd7S/+uEKMZKwAb+A20cqxUk7ImLyGkqNzLYu21dl4pRIRyrXNqpZwsZ87tbo4smVovh
nuHHN/UTvUCu/8fTAXIB+QOSoFrmFv1mRGxWiMqH2rd7Hq+MhN8OW1ctUeWL924p3c+P27/pI7OL
8DopGzasbmNssloklirLHXEls6PNqlEcyLf5A6OQgzc3PDU3oaZGnxDAbP2c9Q8CgtOHy0HuNqDb
e1wkJP+7WatFQYemtT2wirCm3mhgI0XOmxRbKrkIC1FMgewLegwoMClevIZK5T5tZqiQcETcv5jM
m5wytYtmiIQOVdVgFJQeOHFbipIBcXSLUJBv4Jf0EceumHUbAjV2gS77kQkT5Er6c+bSS2Zju+PZ
rNnAjcuZ2bdKmh7ucUtbGBko88tMWK1UQz4qycVrvLHvMTzu89YY0OLQ5V5/dhGEq69qv8d3RvUE
jlk3e17GXzF/BQ9IUr8/DUQt5B7UBNLTC4H8GxZA3b186Ou/INR2AwbyxLxK5uPZOSgX/fHfX9/w
y8qcSR+SV10yzkeP23kUv9fzDHZi9+BtUeMUI4TQXJTmwVlaqEN3fi9Q7/B5NjRatpt7MTZeZtjo
GrxbRgNzSHgRTEyeIVRHk44q/hHUGZMkbJXJrBhakINnDPa/0AnTzabVVdteuGWQBXXesT3QsOur
ZZ+UW/bj+10cod1NpvUIEK+6Bfd8VcUnDvLy0nKfQJ6CPnH77jz1CjU7e3UbFzVkqb44pYtnTbqE
8hUiNtnUb12ZxJP2CQacWtzhpbmLEk0E3Km0pO3gasA1+AWA3tUtYlIiohcwlJTQpprXACz6MF2U
OjNhY7VEbIC2SteSMiEdjeCESpNrLiHH7hZIhNPCaai8vZB0WQoRHqcZwCZ0IxCwy52+auYy4Wv1
ydhIOU2PsIpjchYQRMAIQIXbVzn5dZKTSURnbzBpWT8Hb/KzRNV66dVUcUdnIBAtXfGR9dt6Du1u
D4V/gS0l1yogwiCGRgXnwbpzUVxzftR+U2I2w97cW0mEtCPzZjf2h1fP0oimnEmD91GuNgfYmNNN
FNHpwXW5+m13x5eSYWZqBCgprsF0aIxQtpW0CLRZIJD1PIYHX9oNNeoqUkyqY/pZRXDhmN/pluxQ
/UGjpPvLQZMjOjnpecGNu9vLPXna8laD7bTilNTF9JiKgKKEWnEZwDkn39Lcc4ZJP2iTEaQUEA/+
pvfHRV0u0wcFsLPZb8llXqhmg81shhJXdfGyvxYRVZocNa3PAJJNDGvk4GrlpmFyuNvchyvMTY9E
z71GquU2ol+7/4xfpvcW715et4/y30Hs206CgiJ7TZ1Ku428AKOB9gXorMDBj0YVxrNuu5ysX28b
3aQGcoJtspTjvFx/2i7Daw9rUIF+9JvTBtQ0+IdYKbbFDXb537mcFy0k6T8VJVzPWxzGT2A1BjyZ
e/iq+YGmHXPtsFLEEHOoLhEBigVjrGBL+PXs6ukbfiBOSyi7tqyPuDQFwxl7vsaEaSsx34neAiL3
KoWNK4xDeoECFlSMazI7Qi0+2xw7hZIkdShMPriILWiA52749JgmG2GSIuZkKR/0Pxw0bJtMI293
iNfCtxV3hk7Q84SVAuVkYH2ghMgdSh27BHIFam6o0j7OE/+15LzitQAjVmGKMgo+CJmAAN/1A+kQ
cT6Rq8rpkYkZf9Bd1nh22n+fJoQZjQMqvtqyPqTvgZgOksUBgUWGWhdQho9A0AXzHRdY3fzlY9kV
hlfSSPibC4okqwm3Hr3ZYFFevS69Iua1fMRA3KIVDCn/v9ZpH5AO/68k9c0fKGd1ObTv9Y7JIImC
+WNMzsKoaFv00uqhWqCjdO9qVCizrMXU7XgNtewyVBe6Q7BorC/qLbCiaV583C8jkeZLX1sKPSsT
0N5m+OStAdnbQM6oZ3VSsyM+Gl4Gr9mlU8u42DdFo6KCJviWLg7mTdhID0Vitz5M8crKRlH21PTS
2BDMwpT8PX6NDW0+FO3LnP3BF76IDMe9WhVcJ0wgWcxzP41FF2wn5uRvqovaOZyR7gbrBhibFx/+
CNagfUUzlLgXQFqEgow7QheuBeEwWzA+ozVdln/UgpjDc9qa6IHPjzDpvbeJXoucYrQzT6Po5TWw
EJMMQgymEWx4WssAhbEi5zwRI28gSsNkRDJFkUsGHnGIr/TNoYDQu6WgcAwiQdQbqMPQYhDEFN1g
RCfHBFrSK4ifmQQRfwfm6k+cNznMrSR2AQofF5uoACmF0fES5194KkOPtjWa0WJomC6mdtfQvGzS
png3oTmQtJUELIRCTQrgnHgjENsf8BzCiEm/ii3YAHUnOH9to41J7hB6BPvlsvQDyqwNvRwD7ZtS
lva7AVnJeHBFqeg3lMr7/HWB4/ZzEABgqYoVa/6kj5flsD7AkA9KGXIgCk6mren/o7xgKfYONC0g
Fnl18i/ucOEGHIVtLYuEmwF8BRaoy7r0H9L9Bi5yRkzCfdxOYOTTzMHrxqMfnwH1O81toIiXkVkm
Te9cFGkpZSrQtwFxHJg3QChM9g7p7HLRAyYL50BCeJx8b6KaJNgFAWO0fdMiVRusy8nZKvodtHlI
bHeKNg/bIX5zV/8aCgzJpIMVidihDbMJaYKjjfbQfQQcSBN9vXi7gJovKIQ4+nFH3+RiAOeriaQN
vAaAK5JZ5hCZ/12DJLLRM/Ttx7w46XqoeeoSLoANSd5+EtkdUoTduEXThsIZTMSFlSoBpEjqJWW1
6bd4ABWOdAeukZeGXDEAood6Aqj/Eiq48ScInoHnfLb4St8hbBvwxQNFaC+47DBkZhxb55KOWkSH
ZajvCB9gsao2pKQQTEo3Bw8a4q6SDz0K/u3uDy1TLslLRJaskhVwo52xCK3Ip59LviWShDFHIFOw
HTDvveOXMIsoJHC+SYH7VRAM/iPsPJYdR7Im/SptvR7aQBFibP5ZQGtquaFRAiRBBVA//Xxxe5OV
XVZpXW0lMvMSBAIR57j7cV/P3YQ2KGFUAv4DkssZH4J7bxBWwc65Az0brHaWASuz144E3iGewRmM
ugp6p07I8Qu8ymkK93p0c+8bz56wm5C5vYuAKy6U6LsNwJAbltwc/hwGQHGuT9FSDHbhIYwBM3KK
bB1pFhoHbrvLSgcsEYeqkyA+jTFDwFsBejZN2/PJpJWJZ3yJvB2vEoz1LEVyl/IPef7O+Zkek5rM
glOvY+yB7GmGzjuPR8RgQspxQZ6CjAUrE/sbG/M9vUM6adYTsu+alLuHyolGY8bLKQcBe1w9nggG
r97NkKaA6Yji7ZIKgvOJstjNZ46zwWZOaEHokJbk8HW7l/WEHy/edDO8zOIYWraMcYpmgB+mbPmI
GCa0enwek7vpUknvLKgZvhhWgMGJ+zXcVOvMPPZulumsa2QT7e5M8L4QSN/HXSKKg8k42pvNDgoX
eoenDD4Xbm6hvHF5gkksyHZARLYzRlzFDJtABV1X82UeDThPtgsRjOle4oRLzY/zupfnSNOF/koR
barTY4di/3uPm84oHiCYQzEh2NcLu3O8gIT50JSxLHnsg9qBv186vTPbA4/Z5meDjgkWbZwgr0FA
Q73L4cZLKVhfjcF9snkR4HnhLhE6s3AzOHucHh7vUshmlJhsX7j4slraOMDY8Sd6RW2L8neQ9B6G
vSMch5fquBJyDqizmkHfxXLcSguhKzxzRgkdSQX5Y+FKw6ZLCgSHm0MfLPsE5/XDH8yX5Qk5rXr0
k74onGF0wjC5rmt3XPLiAyf/XOTII6DIyfnJvR1UIK/ueW1ybvzw9M4StWJG1oRfjzn3nR2bnliU
3sgZvCh+wW8SY8C2vdsP8DttJqBcGekEAeunB63OHgjbs3RQEZKPwcrD3SRH4AHK4Qp2TxSidiVm
FxE5WLXgfg2S/6agmMhnXCgP8cpApKKL8N55np+GS5R8VMwftkxgkzE1OC+u8GqECwHkpCXnGe5Y
MIBOMMCI5MRVSIhCg6e9NRzeHm8pkOoddxlsRI7O0zHl8ded8kra+C5uiMgZ7Nh2V22mr7Et/AJe
QS+JK0FTwoti3xAZiIbfvzIUG+2E3+KTSsBVvvZYADJz0gjnMK3gsFrcWlt2Ji0ZaQNR0cHqpmVK
/7Bj/8EHyUHIKqoFwOiyL2B0vh4SMva2M6vI3bzv7s9thErl2KKVT15w8ngp3lyEcKQdZqeQ7Zeu
psUMjA8ixlAKrCH3F/wzm8pgPe4Hcn8MTwYHDUs+dud+Ntx7nc7qhxsTuM8UxkZAycKXWoSqv2Hv
AMYEevgilgKNEckdAvM8fcQhu8MKjQIfeVvo4qTI+UA6MKm0QEp3/yP1HvF/5k9Zzrfw/qRXQNDP
aR7WwWJy793xwbWFwdDeWSJEvRDjQpDWY6Pfe9Rq35t/LWzuL5xrWIHvnClEKPTZF24o0Sxfm2CW
EjOV2j92kQMJnUuqFdT6eywRY/adhoEx+8XGyHaNJPuSTnIh+8ljZ7dRN8mPDEGyzxioA7/IHkwY
Tkkt8uNOkRxriEolH38/Bs2iXEtjIdsbnTHaBQ96O4PRxcd62xXbHtuJhketGA+gjopRgMxijT2P
EnRZnYSAqASNsZGyP1AzmuAYrXEX2QYULTsJVDE/0RlUbDoUUkITly+hepD/CB5mJ2QN7C3dc5ja
yjoNGj+gYCtmS5ha6NdYPvMbHE3MW3BYIkPAr5hNC4icLg3XRtQ2FYsaIB8qhs0dLcmJNUAnPNiJ
L7PMY2gVz0OM2UQpwa9B9E76+LaklKjOUvV4z86IIHpKDrkaN124eN5yzjx5BH1EZXlgKGWHUQKa
mh9t0GRyE40ISiF8jZoBb+7bQYA/89DfjChFwZzcaQFoTz0XuoIzroKGkhU2yeF8xQtPD9F4Bjtq
VsyRDhgjqPbTh9jAsgpElO+FJsXexYPDk13A2/ut2aFXgnBeHCLvKDDA33bVIXkkt3L2gOvFot9g
U/we6Fkh4znggRHinO+HdYSfz/Q19TgsPPayS7j4sM6gpHsyylcBlyIu4Vv2yqwHtR7LgJwjSoce
h/c0MYPM59WD4EloseBCkBuM59l1AXLUsh85CFAwPFzdIYP6sCGMeNpTgZRzsvEVyh4HxOBD6eL0
Eit0ocszvIsYQweyKl6YGGjeHDMcBXBXHsJlC8gdulsWDE3G5Gd2iZnMg1UHFPfea+jwsqvvJG/B
hC4DBQEolwgbaOGiI6ho9UPOkwO6O5WZe7a4kwiAnshLU6pVR8Ol036ExHQgZdngpy+hx3AOb84J
tGlwjw7MPjImKsqpN3oGA0K2IP+Cl1Bx90omajHv50+QoEHtRnOn8zhZPHijbTGixEaFccv3++dQ
QcXxI7bcbLSvvRGs94LmRUjBWymgRY2GiKNro8F+rTYbyGEkLS/+3+4CgiI1ZYQMuGYxNwbn6sdN
44z36ZOIMGGYAUvdM+dCXbdvnA0/XcWWzmGcReUXKQh6vAGoM7SGD6EDQaH6Y1BigdNg8xS9SEQY
faIcF7lc6EiAVve+dGfjtbo0Fyz2ilOasZsVyRebb3ds1SxQtXPCq0GYQbSwY6T+ZsgWAykXZ0ol
fft7hgNqgIS2h6sh7c2Ygppq0gFMRoNSsBtwTEEaTxBQ8rZtNgqV82k3xqSwLfgz0gN45BC8gJCs
SkLtpxntTM9xEGUj1aNcxEMgnaXtIxJCYFz6MQraA9YicFUXQQiAh7gmMiHgzPkcHcPbPeZTo2MN
vkSF8rEpTlrgR+nzCV2zSV4hyg7WOBB5KxaqvUX2ngkRVrLbu4iZlJAZGHbg2nbOX/vOkDIImYOQ
m1iz9WRPtp2tyy5l4M9UH3Z6pGX4JNsTI/GuqA1GFK54GO1dJV0orlXFtypdwgK8s3Y1xjSTQnb3
gEtiiSYoaW8/Tidvu7c5bHtlDwJACLSCccGCmIyTFhZSgTyjkGp1y96rDnDLDCpsq+IK2wOmGhiv
Y0hOfQnBEG2hu/mQYStBj3G3LZdsuML/ifvTCE5/eGyfZToWYmwV5NTfQzLhma443/TalThp70Nf
UoPVvQwkryC8BXZoLyb5WwPabwYNGfzxSNxyUV0jTGT7OE2oLg8jsD3OQjje8Pax+fVX78682sHb
UMEm3GplR9VDbwwtiQ6djUu1aylhVECNxOhaNaLTPDihFYrWF7oZ+jQrEl5VJrKWCqYkiLU+DoUp
Tx4h27f7cD69/Y6CGWEVo1ekMjugeUpO28Xtc1AvUuQweedgWMQoDLbeFDFR6x30qgfag4WLk2Dh
LxxgfRrVaywa+FKD4nhDcYiJxZI0Kecq8ll/Wqj21d4cMgtfBAf2X5xEtwvCnh+ZNUcPe7i9X6FH
ecD/tcKrMTq/qPoUNrWx3CVWprDp23F1BDAsOucAqFMhLgFXoOS8pZPm8XXh2sb1kwPjO2N72u52
4jfZZkLgxY6CXXwmiELtA6AwoZ5xs9PxRu/3WjNRQDznkFv2ALnSt49M7oZx5F5wjyfXTEb3N5Lv
CsL/qdM8vzNrS22mhIPjeqCswEGE7unO0gRohc1C4ggnKUIERXFIdWOwqW3YT/mSY5p5A+ftLuGb
FBZuNRdayatFKcv9sG9Uvf7eP0CxoJtikzGWjusQvzgYAHXv+E8o18EuxAtIXYWiiGODE84X3fnL
G32/NmI0ppq2/Fkr4LXPUnoQ9Br8XAhMHhwu1bxLcdwOgsnCh/uedRduPRHEwbDuDBfudoF1Y404
f57/NKuMzmTogmep5ZyZFwryyxB5GbBFjH+cO6hGuyZpuKCkjNr2ewoD/x9jCvZSNO/eecy77tAd
uNwJIiF7ZwT/ibUdYUiGja/HNoCSJIcaYARlIO50hczsbFOU9+twew4DGihKtetyWYUxpRWLoArU
GQ0g53Iec2J7s1abYSuHfx5oTMPyDcU5jjgtbUjmOtAadGFsC0cTmrrl4iH6ZbaanxAB8GFfcslX
+DAjCdDOQxFCG6ZTRYNHS0ONSDNcdGNxjVhHci+XzDAgNW6NaD24FSAClOTQWsZuqaW5/lNgummK
VJZvxRrYbGD52GFhgM/DaniBmDWdcQgTFjKqby8vMsBALpUu+n+OlvlOv3JrUa2OKJ7Sxv9sAhu7
LUF/g6LlKZ0GhAB96jnrPWwaFenDA8BcNFSh/Fi6Ld5XMCv6Ako5NsVNIkdvVHMOokkjAvkixCO6
PyEI2LaP7gjFP7UwRoypxyAJ8A/HGMypvXHPwaF35Izs7R7Ct37Xq5AmZAdU5S0HEpLaSmhbB+h1
32fv0rAvsrHH3LawLWSZ/GosVLpIiqdvi7MKCZLmIS9Bp2Y9AmJaTw4Oq2mLUoku7+c089vp/Efe
yOui/1RtzDTDFdC9L7wQ2Eh02JBAdYkEUmhRRqKsB41AuyvATkQAT7j/ohZCVVyA56tOiR22zaUy
i0J+4vDk+R2RvfMAIDbcO0MUyEbbJFMcO9KkmVhwUt1qiifqhIN35aR9EkaA0oygJM/oHpx78C1G
t8zk7mLLCFS2u7JqrhAupsfeAofCzFHa2DecjkhWSTA66i/cLwOpeoDX44Tw9i5e7ihc0SnBSrvF
xMzPmRSyTRkMnzzYQpZqVkSL5O5UPYGWYo7q0FSze45pFlo4ld475KQJevfQa0DikXbf2KwYSWUb
o4bcIIdxpi+nXIiCwUaZNm4o0BuAWmGKi8BkUExZ2CaN8cX/aTXohqn3mEQo2FJuTDN3WQE00AWF
gri3//7X//5//3f9/j/F9tK9VJ/icv7X+XHqXvbne/M//9bkf//r+p//HG3+5996W1dlyZR00zRM
rS0ZssSvr5d9Kh5+t/y/lPe30uUr5v0sX4z3IiEhM1AGdVC3WqbdwbguMvK+Fq2vtD9ah0V/vTlM
gSyvtjMSw060wZn4nhxYtf+Hq2v/3dXJhmy1DV1vm7L216s7ly9dv2tle9SSUPVUaULC03Ke+ZpH
4CUmTzGUz30FJYMfCAQRY62gc8IHUWIIVLADHq8U2OSJ15QxultCRaja/3yRqriI/7qFqqYa3Eyu
s/3bRd5ae+tzOXGRF7Q7pKP08Atiei2advzVQ7DQ274UdbXBeZdi2sncl+yMbj6oMnbio3++Fk35
22sxTFnWJUuXFPHrvzxOvfW46trX0EaiUBF6OYCNTi35w8qF2sJAQxt6z3jP3hV46P5BoYUqBJRc
zFTdM6oCYBfDRQ6q5P98aX9/mzRNN9V221AMw/rrpd1e1+phNqo2cseMNcxL59HT6Zyw1eV/w9Lv
izZ8tugsbBBsrOrQ7mO+LESVdDCiZ/7Tg1NM3fztdsmKZVqmaamaYll6W9L/ek2foj6cJMMqJ0lB
pbGsi+CIEyW6KzxOv12Qlerae64teXAnjDOuhje113oAI5F+IAx/EOzbX+rwwnngFofepPKOSclI
WPBhUAJtCRX+C3jqCQRCdp+QHAvdH4w2o2qs3IN7fdny4ANRwl8EJJUOUBsWQ8f+AWACOZsnk6F7
pa+y8AR6uorzEe020gcy20oSg4GQEiIKKJ431KyI6PBQwvjbfUHnJVS0HDxnTyAPWij0K8jNAE5R
CQ8PU2plhyQP0DFCJF22WQ4mtI00sUUocQWS0+StKUICKHDoFI5zSqQ5CcwYyvAHHgnqeZTpbBZs
HXOVZBluzJXxcyFm4vPfiJOQ8QrYrQbYsIav+DmFzqBVIysTLR4cDPob0SC9mJPmreCv6xIah9FR
eBAmhd4oYLsN7ScJCSa5Owi5Ufm03EN2Cy1oMlwz8RNrcVczNmUj0msCt/ENqyJrqjnY6tv35EYq
YP7GXgYrWwXLvLjxxJQDcAMOmGhUu1IfVooETsHwCRVM6RP3jsE6tdjLORDTFdWXWKYMphXH8frF
fdwcx7Rphm3oXvUCmEoMAQJSIld9eDylT05R+XLeMy3H25wUsicTCweowlLg8BIWuhMO78waFisr
VDvn9IXHIs/2HeEhFLQmp0QikwCfseTGDN1ImtDQUVGheboHZnLrvpdWcE0WQwMzfUhPkf9QDIkw
nHHZQo7zhRcyQcY5UTho0P/AsJE20iUwY3zB1mxqdR8hGXxttGdvjIwYr7h6GgUs0+K7yzlHecCv
0cljdfeSHLP2Ly9KCn/BdtJ4mILpH2//JTzEwa7vfndoe9uN9zqL//ilW/zg38vvH1wwwvSk5bkM
2qXbmmLjL1PG4sVHLhuxkPs+8h3dcDWh+wSUqoFl7i7jzXqmoitHxNBGo45ggrwjwWGJgRqEPsb6
EN33PxrYt1tFSmB07uh1b0SkvNh1SZ4PDy37YHgnGjT0qIeD24TCBwQjVQ7toSHmIL+i5hIDMGUG
2DFFgEuo+pchVMgfIzIEVnQRskkmDDi5+d8GlelEXGZ7qgUScTg3mkCsN8BNUJXSuNFF8Dv3xH4I
mzh84FDb3lEoOSDP7aj22yS2EFDfhhmVAotCsT3bu7y8wdu/cZj1eZsI6uR1xtAAngZgrBXeEbty
pef1J35H+/g5QWchZdakYkQ6f6Zff4FYUJtbKoI69ICp1Wligwde+NdsQUv+xJ8ZlZ/T6tQjMb+F
HSzN5JErPYGcoMXiVShcLXl08FFhm+W7d4QFYNVtkR7hqv6D8qn/7erZC0nhlzmy/mOpOZhmeqi0
kmuyd+qxcJJs5ZfASIjG5gRkb1PAI7HL631dOeX/vtEph/xpOnQXS3T3mNXJa9ZyKp98S37WkSgv
yjTgDbYGhBd0y7yG7jWpartZI3BaE2SX7UfYkhTeFV4brrJbsZEMHq+osnrYaLeE8TaeubfCudNz
JRyABQoaXO/DY/9CfnObUSZ8FdF+HoasNCW+4nOo9dXCVQfPm7s/wOv6WnYekbKIo8zCKfx9x3JV
ZrPzgmJNDAlq+cXb5wWUlonQuPC1XOBhNKudO1M/4MWY1pDc7uk7tBIuRlsGmc54SLoXgn7Qi5NH
EN2zOz26pwnmpcXPsZjcegnswi2RYbMDoB3XMsHbYPxELg3iGoYd9iw00H3P6hyC7+B9sHs8+NcO
GSW9P1Atcx5URDW+ggle+vzLw8MUmV2FbCRsNBHSviM9uOxILcVDb/SI+ZM9dMlukby8Im+FDd0A
vpbYV2HH2eoXGdbl63sszax877VDy8cuzykSlr9/T3n/fLaLYkWWnFCmExPmi4V2yyEifDCMwh60
XCm4Rjf8wl8ZasH+jQf87t0nX9YM1jQR+dYk5mBdMXzhjLBqtoz+J4tATbH4Lu0V4h3ebQYncpya
A9Xdh7ggDpof0d8rL8I7czqMSjgfrA+KnPEe5D11eAlA+bTRN5W4CZwK/IF9eGR8hT9HR6C4z5Qf
hcMuOKBrTi4DrafEmvPaXrD+xBTXP/UusYorIq8SYRpfvAgtQPePf+UERPHVeQXt1YWQwqrDd0LH
rCLpLTkcnziTc/dxqeHaWMfdz86wP/ELF0t5BnBrem93fOxrlYvmlZlipO4mXihENWweczXEGRJZ
NBLLQwcTMeRJDU7vVP/zIin3Hpjza/7asvpJ0mzA9SKkq54yZiskR3v1yjSULP6td1hXCJVw3Ztg
oRjfRvewRiDLU8MR19PgPz2ZduiLoMu/WJguti42d6aKiv5Z4QldUzPY58wOYYScKcGeeeHOMRcr
+WZfYmP4xFMfoPYZtIkGMRzdHNRNdDCyL7qZhpBP51KFeBgeWlPNCM1z79HBV6xcvUiqT1sYzZd3
W5lxEFt0fxynmOxliJR1HEf22InzFTHx3GdHlO7rUwpQcPzxU7iATEDx0W4V/inFj7//cA3EVYDh
a21j9SV8bQcs0cTIS9fqq6zot//uksTlKR45Nvj5skkx5/lG6HTp3HzCb2MszNEG6xGlRZFutYHe
qfDBZxsa7DGRtr8r1GMsWBoMjIK7X+R3jF88fONn12vlUgs3YA5N8lJzpcuhy9cxCY25J3u8a5L7
4OLwRG/bxaxy76Dt2P/r3SKTgfXsNgpoCh4REpGXK8v7dJFn1qtn8pX4Gbc1UAn5FuXugCMCttSF
rSAFhuxjwnz2ZFpt069Rz4j7WOPxs+FzmjVmmcjjbsTZeFgTonPieyG81AkzD5WBRM1loN+zG6Bq
kOSkZiFNqGLXFeVV8u1Jb5tAKI3YXaeZGeeYygefIgSuJobeP19OfwdPvsctaD7EijlYpMo4cZJ6
rexzYLW7faEUofEFlLjGBbrPFz5NtswOzW3gjcQW7CakvOzdGqgVS/2NZYuLuznLnk9ZkLG5fUGd
YMiMhfCbMAzPWqlkfHP0N2jcWSN+TRk6JfT3NT9aYi7E2Yd6TNLc+B7tKdsM4tsbHND6FVg/N+u2
5lZLF58M7nPSIJEjoGo/WmMbZV95drzcEqMu8prVv+BU4NUNbhgdhgq7btcEq6OOyjGEoh79pExf
jh4U/aHeVbosaxCM4BFUQ8xA7SJ8IbT/OBTfFPfPFKtn750q2EnyWeFVhAwsUEoJ/B1zrpx5N3S+
JNdojjquvEWiJaeuHF+BVXwtKlfBdWL12R2RI/PqjyqcrWb4deKm6nH6l5vn07kPr8NmWXcx04jW
CAx85DZITXpK5xzW4ZvkIs5TDr/rZrFT0eHQp6zPHW61Er0pC2bfE1Hr9pPWAILcuxGThAkk1cLX
PaFAZPEQqwX2pzpWoLkrsuBGyKsdffl643pI9edOkKkEZf82lGmuP/YFMxNUS9F5BXLi8TW6Itak
HODsSn3Prkyo9fjF60woNT98IG7/Cqfalld2GfxUqNRZD4SD4KaNruY6bhiLN+3jRrfX7ZzaNzI3
Fjpr+zR/hriQRdLMyLUIzIrO/4oPiRV8md17MBX78KvEJHDD6CNP13kmeJwuhryiuEAeR0VsGbaK
rRnCTWYXwnpFUeEsuNxInRxHpCzlvG46giPuA99h9uUD9m13/xbliduM2OKZZdnH1kp4+lq+bLeT
24iNgGjf7lrmHGJp8P5ePdy8Mde+J1fTPpHywcKOPkNjW0FQMvctkJ5P8g7e3ss9Rvv0sFMse610
ruE93Ad18rQnC9oWa2RkBZLM7I2a9dDhHhh5jYUOzQw7iacGa/YI4OBduSqiAq6if49bOFKnSG/f
ZMyreeNKs+1zdRiYMWiO8nbEW+TeMA7lfS0YuiFeFGrEISo9qj2LKqJ/jKz5KVKIkebh0tD69ZLZ
A3l0G4hPMqfCePyYnhN1Lgdyv/G3bXyovQVLCWn9A6tmD2Ue9vpSVIdSpNnbanUlyLovFzxIHn12
TdrMCm15P3BxHMjJ0XsF6oRoGIS6DM7hKeRw9jBnceLvjzOJuQ4JR+joixE7nRkRTReYETki/bUZ
yab/nSy6p+A7MSaNY/iobPpn99XXxwz8Xr/+9eRLY/oY7+oPIX05wF8BfmoEe23xTcPSTQ6uj1Ax
3XpznSmj9uQSLADcaACBSdkptcDgs3X3vEPVCoVetrxqeRiz4Vr5a/ZYk+zKVr2TcTRTrvb6PClF
mPVaj9h1APb51sVW7u8zdiQwAjz0CzanilXPANTy7L3xBLUvls+MO3wFmCdEkID+OHNsmmbQwN3i
TvVhICG1dXSQAMAAR6NbZNolYlyqX0SACHGZJhqrHM8MhRISZ38A6wG16Ti9m2/F1/Ghj4UOUIBJ
IiKvd5kYsOX35Q05BbvPGMU1J4i47Tv+Vsz2a9weyxFXgxQmUr2FoEaOrhkiRQ2P+PDlbeSOQ0Qm
qG60UEnKNh4/Llhp8AwIL6enOMeH+IgvaFhwjuyZKvSIR0aNHMneEz2wEcAHOJovNJAszalMnaWK
kF219823nw3LaWJB7PJSzzipqh1C6Jfm8XahRmstFZqe7hO4DcfcNp6hpFRcc/CICbcR6hBcopBg
smx1QHsFAc0X4YChXyPek0Nts2Dx8UWVQMmQvvdh9IbkyD5gBB84Wn6SJwUlk/w3/4k4TvJVICkS
v2G/TE/Pat9KTWgxoPwihF/7aL50jLVFd//Njve+2qGQSkG0acI/q2ZCdgte2312ZG7/QiAyC8b8
21szWVpbnZ8N9+3whEWpr4vUDtjaOlfcK/wtOcO9/frnkYXEoyDD4ceAg1z8/QaF2SMimty/ROZU
ck370jXiQ/hKITHe40e0Z/5mb7NoTarkk3PD9ntzSBZ9YBpaYXX40V2D9iGrg0tHR2ctGBVz3Q40
TgDWUlcob84gH2ndo/hLmQTy+KzhNX9mzeCc6+uHK/n7IXuXOV10+HL8A4giiglBcHDzUbTTH7En
QGdGZqZlIoVaYhWfkALyBowO3oMVo3OCXVIsg0SdvdNzEjfoU5Xw1bnM3gDNl40+baIbkVwUJTa7
ETpws1P2lTWZvBQGlHRt70r4/D41Bw86XVBNRFtMDmuJEakbYWxxDvgnzb6x9W7NXPT6mMfzOBQU
mZxSI9JEAMcgprD6RPxe83YAaLh7tIfcPKEAbs3qrO6JmGQtNCcKUM6DybOwnoMtc1r5z56Y0Cej
zUGvdO2f+9Q/24NH9K5/Gdxa7pJA2PAGy37sKnijDY9t7zRkNSzr5ZdX49FVPS3V/ecSQ0eRA/dh
+GY/bIuAVZNWbPqZ1iE+kOwD+ynbsxG3dmBmsCRjsuTeNiMd+46yYtbDvY4YReuI6ZOjSylWomWA
cBwtxEh5jQbHOnqf5BDz4LOzc89+xkFABJBBK7h9oplKz95tsDTD75jPwRg+UGOK3ZL0PzWuueon
nhdO0RUee2evzlrD46ReS3Mr/Q5M0C3gdqwt9iY6Txk13n38RZZXTtT5keA6ylARONkQ2i7DiYq1
oudSvwFP+cS1D+zzAqhvR0Lrd3WW74wngg/CThJeOU7FrhRSMXaOXcmFM7SrOeqPVrTIYZVRXu8u
G3VZTN/bT4gjiU7ZrIaqd+tcA1V8VhVoOeiOEnx6SmCOFIDl40A9Boh8t89M4XgiLPnUIcTvuL7n
r7SNsuzSBVGI2859eV1qa0SzdSRNj9F7jLt4xIxKh4EZDLJBRMmRQ879clsZa1YovdHgipcDpa8J
qmnaTTSRnTVHepFaGVGQgUmoXLVDVo3pibHwPprItW+9MXe1r+OaUxdrQQLQPpTJLFW+7TEQx8Tw
4TzXL6QM9JEBJd65cevupU/jSpJ9gzyLMB5wZ946JIDXzOxfEJwVYUUrp3ki8aKAoxMgBoha/u6o
UZkKQ2TnzLQ39AUIF8ILZcIETHSgwi4VMIpVgykNqCEtfgmedQPDAxgEyGqFprCvYyipcBg/OLBH
FqAlJhGK7851Tb2yvvBEbyvivLuXlboPkF0GANagFE9fyF968sbaAGJ/JvX2HsjgJB8hIGcac9UC
7p59HNCjsgsvX/asWRvsDtQZ0x10M6ncFYgXQ+EAKgStez94KpIYLduPQVxqGJky/aB5VLsNqZQm
rapzYLTiy0vOaYR5w+iD/IMxgwAkTWTUt5l3FvvUfbv3TwMcgXBIOLD3voZnZjnPAYuqnAM1DTS4
ULaA0tM5aQr2Zcg/9kXAnSW8QHaft/BLoFnoYhBPywKcPr5NP768s3bMqxzX6vYy0O+kMdmPu21t
1AEzbeD/ZDi/zgmCIPKY737tt7pXTP6kFL5GuIUZmTz/CrNgdijF3a8vHSox1FFLdQufeB5xee0r
3IKtz7E6LhX4SCSrlHjwi+egPWvC//DkhX8fQZ+iijitXmzjPtLYf6Z85N/JxR96xbIUTVGUH0bq
r/SKVB72D72Wy8kV+iD9JsfsttYHTVrFTdL6A1co/84V8mGWJCk65JfVliT5Ny5nX5rnyjjcy4m8
RuuDqPYyhwuZGGQf9GnZrOwAz+o1VGCbP3zN3wnA3z/Z+OvXrFXra1X6q5zUU3ltMYM5o44VnTM9
9/DVfY+Oq2bF9vOHj/2d6/v9YwW59QvX9zVf1clQn+UEDKWguF5SLdHtsnXwwaKC4EBoMaz3h89V
/uapWuLJSpai6LBm6l8/d9Guzce7+pSTR6wHteLSkzc9ZFajhqhddLTkd1HNAT4um66SCLHX4e38
4bsLsvBXzlV891+v4TfOVZdr6WQYXEOVHkOCpIan8JvuESTOz4NjJscKnSzJEAuT+ukQF51//nj1
79barx8vfv2XW39tmo90Vt/lpBWeclI/xOiafQwX8ecrxoUVttlIjdsxUFPU6l/Sa3zaMElp+sfo
Gt4y9FERxzX6DSkhmZwaxeoe/3CN8t8tj1+v8bf34f2um7I4sCpfMbFFseWrYUGShzG+DXVIhn++
Iz9v1389kLakKZColmX+LJpf7situqvtR/tWTsz517LrLoN3+Q3kw31xrHep309DJIUfjt4vXOUf
PvxvaFxL/uXDxa345cOV6vFZKBYf/unp81dP6uOr8R0aa0aBKQCmJnv0uDXXNtLmvWSr/cOnS/+1
GE1ZkrS2amimrhqG+huz/f0U1UvWjvLo63fQSu9a4Tn62nA/HkFx63uEqNRVdmDRhICNZWK4zyAO
Mp7lhn93WbpjyzfccwQ/jIFH2ycQDB6MLB6bQGEO5ACkAT8QdMT89o8zB3D39R7AM78HISPF7xnC
lDGHeTxAI1u/SA6Vx9IU1Kk5d+AEwD+ZRqOZbtJTKlPn4pvUR0THEXuvGbLSQEb9wldW+KWEhyAp
4aQuq4c3P8RiwEX+w1pR/+tx/fV+ab9pTr7PRfOyKu6XGBLc4+5+6D7dqnvq6d5hQ/5NjBYyJOJM
TomZc5jwc2fY1I/R/acM/ISj3uARSXTGVaaEC++fn6byX5s5F6dYuiJJVls19Z9f/2Ut1S3l1b4u
rvKIBnE/vgPb+Zf+2b9lR81ebAxKo+7Zcp/Mz3GfsyZlwoq0c187cIweS9/Y/+mCrPafLum3N7n4
fM/y9cMl1dO3bJ+xecCUALKaEggEl6p8pwo8l73f3NSUaVkJjDB6bhZ4mEylZTWoh+SW9C8jZbc4
YZPA/Lxz6Snj+uuXC/vd7r9dAhKssUnjet74n7hpsyyhSz63XFp+Ej4FKURr8A0rrQ/xQ7k/aM3S
T9reSD1lB2QrLV/jRabEn4TfNV2cvRd0KZTKtClJWhfcsrVpkCE4eOjV0/2YT98iQIvOwya/d00S
GkLVf7W8F8zwtCLznjgp5Rs+wWSXZts3Wst7G5LUdPZLXBCH97Q4xa9lu8ipffUY95bTmNqpeLlF
bsb7xFodppfeFYJ2YZ+MhBilc1SlbddkrEHDFqNJ7uTb+N+B1P9CHkNUTq94EF1X3xVE0waZBsGB
TSwEcZDL6WO3X17GRDpFl/w1ZrvHX63/yDF66uh0iqV9geNiQgcQjbymgkrfRtnSEIbEIQjdTS3P
FM8Oxgfi/DM+IYLL6z2ijDsmYFds4L74Ebf8tr36sbbwzSdfd/NYimGDQ/dghsfGRg+iatgv+iWa
hQ0pShS/X2q52tV7mwdcb51WXT1WoBI1z+ytbo4eHLra2AjbTOjB9sL/MWsRY1yCbWpgbabcjn5m
sufUzCQrGOTckLtSIsbgSwOMHLZH/8H05SfAizmt5iZSEqMreihEwi4yxsPRc+mfUA+3orjK8Kml
k8bgyUXVHE6rdHphIkPrw97kOMI52BE8kY0IIl/Jc+q/0FcjrffGkgqmlARWYijeyS2A1+2aHQU+
Ay0sAWK0u9ihEDVbdcS/P6OTx/tmzw8+QSeYirSz0ieFCgMhYHhoNpYBSRRtEuLCGuiIaOHwyr7i
fs8sP+Ky3S2j+0G6z95hV1BJ77DJdM1urn6TV5EaLTLDf7qrwPLf4QJSkz0YfBrTABIMSVmkw2DP
zc3Np7Po3DBOJ+MCvR4qBMxzSf/ESxcjiHR+muvRPQK8IuWaRLGC9IpqwFJ1Ltk7qsm+JGb2c3Fe
+de9pt810v8G95vBCa0hwBve0fRm+Rc7rtvRac2QAJ6nX8SgWfyJF94io3mrYBok7EVh1OAq1TUa
8AD/LCHfuwXKyIQBlLwt7SPnDoRVR1mEOl7gRe81Ul3oQAU7k//P2XvtuI11bZhXJIA5nDIH5Syd
CKVQpEhliaTEq5+H9QPzVcs1VcAA3TbcbZtp77VXeAMD1Ehxh/RN7RKkX+InhHurDBnJkVSaIwn7
+mffoIOhUoc55+BAdwP0+iT1dZZU7Y0xlPfhSH3soeS9gm1lYxrsaggbFhHAB+bjVHwYWXsj4KK0
vBu6HjgMT4FODjIK4aRrDL34MkELF5R6FQKMRHBCDWEoIoMNg578zabTAkIT0gyVJ4Ny9+7yp+Ni
lBXQ3fbT4uiwgdnjz3ntELF7J4eHbld4jTRubTzMiubCoV3DthBxKlaZIWKc4gqM5VsbwAQA7qc3
KNIUWCurnrdQP0c0laKtZ3pJTOi311JfuWDJkNr4nZmsv2dbeLn8I88ltCSJU8hy3e0iernrdCRG
h8aRRMIEm9kU+Fc+46ekesACTS/r55HWJ2jK7Ap+87GTYVu1mDH+7BAizp3U3vtpF1/PRrS9jYaR
y8zMvY5LW3BGtLme6Keb0QvET4YkD013OkUp1Bp8nsAfvJA7wMG4cRq4YhoBnVFhwq8wirrbwETo
MfDpatAJWOMxrWFo4LRGvbRXzsxY3wBAADMiBwZwDjkoJjLMLhmBad9A9vLAiqbPGiJpF2i0CKA7
NbSm/XDKPH3OdBC02tmnb+remE3s22ukXEZQFyNi86Uv9m6jBzPmjM8HCAEtjq8UiB9vTj682ipE
F9ov3Hflrwamd+GmkLDCp+wWnic1fy9DYifh9dQeM9r4ac1Iu8lqdGjQe5p9JdMfbCTEIXY6YCsQ
tgoVJ/s8TGloSz0TS5Hu43OiIzHn4P4Gmtwg0hBkFFiM/NTIWQBis0t7fR8qQiBROMaqz+bhGkjt
eHrXWojxKYZUMpitFpeQdziC0skbPI0QN/NlMjqAzTIHl/04WJM75byrhA1urQpeHlkX8x+FgMbw
x5dB6Rym9EkHukvj2+3vkMcHHGNtjqFKJ9HV7ZQWMFxL9+HTJbRLtKjBB/WJoRSz8iCbnS5ug9im
t9nHLb2/ivKPPJCiFsMiIv6Q2Z7cFZ06QJdodB7OJTR7xDaMLNbXioHKqS8HR1YKDtBRslQH3YPH
+YU2AaY4NuM1ejYkqyEyoYa/zpwheup42D164XGK1QXb99jNvLv3JGIAvQLqlXpIQVmJf0IeLY5f
BMWXi9+1R7eMOkh0GDEH+YAhZzOwHx7ntOQRQWTx0JxHGBbT3h4zvaB/6Cn9zJO76uAWhIrdHIzE
7+6l98Bhu4FBXsIyzpzCw2N9/rTl7h71QrRSMGwbrth6UF0jip24igBhuGoDNQNG0hxCRxdzolj8
an3diYBVV8K4VScOYhBHqC9YwTomj53MJ2DlPQgCaOk59wFIAppHAnAtHVS6FBGQDyFtp57Gv7TS
/DzxRFqeNC3dKxJWhVfHSTv7OjEeI3F2mO0nd3sDAP3K9Kq7ASIXADhBvckI6c/Tm0cdpG4/nbLH
u7eHAGPjZiRV8AoLxGlA9QRJ5+knTDul0OiBQ++cFnm0WuQ+0vxBawAGmnfCuAksEWCI0qVt2sj6
P2w8i0ixHTLH3pPZmoG2utoJr2QoQwZhbDoGotQYB4frByUnJDeaRDlnMVGUD6cOMSVT/Tq3Veww
kIqYHKNiJzVd2+j1UbjkpPpG8c9Bq5cPb7SsXhQwTyBfl3ka5t2E/nFPHr0iswf+xOX4Dur4auuc
u+LdljmvljQMTgjw2a0l7PO9DxkZ0tMQ/S+/hVx7y2cDy34V3kNoDzn7SOsp/H77MUns0+cVqGgX
/T4UfTQr824ByBcaZU2A0zscYssrI8zPtAtAnM+jbR+9J6/WpBSukY3rVzusOJlDhdlHDmcsUAcr
JtUaZsRYjbLzd+YH4HLPtC/9/eA1uU6UcD8m8NA9JBl5BrPLbLW9gzGoLa5NhwvkWskokwEgKJHE
x7CwuTe2FlQwvjg5ySZ3NV78nsCvUQmuxmAFHoTno69tnyUNQM0usIk2kbLBtBaAxOSyb/wNr/i7
0Fkga+HzUx0WzmWU3lyMPdVXDJ5rIzbcDrGXfCrEZn1lVbT/a/+wYdfzNmooQZK7wxrXZeBOkL/0
T425YxvwhEcK7i8ayrMOUyQN6F9CJWX2hNyTvztOqqdNfXZklp/i0g3i74HFaPBkwIu+EU+iwB2n
M5/3ONeSpysxyuVUnFwjcdPUvUeUnFQvdRSOoIYi2dhjE8QPqD9ylKKGpgd0LTmaxfb4jiIryk0U
whk6pWI8b6Bjlz5MOvDKtm6l80QM9EP7iV4F3BXaLydQbhL78BxdwhfySGirHcJ1DRICVFoHlhyi
p3fsOUw+575/CSjA1+qgA2SRZwSKFqQjApOPaSNhU7fF+BYsyAPs11wbi/4K44DEP2JSkLil/QoR
HmKwwQqj8zVgbzrHQRI9LLyjSNR72L8F55B5Q+PL9ID02QBO7g5cdX42feiXjfQQE0Xr6uQMaie1
JYMdaPArJKhtLM+iCgOHVkd3tQVD5pUyAzjzaNkXkks0NFWS9UOfgXegQSe8di6gUo6DAzSgQTX8
QpLluc+WuC5LKGr053p5gxzABZlWADgansA+ozbKK1k5j6DunjwFCNxzXRDM6xUIIMm9MChIJhoo
8QvHRR2fIDcDSr8R56J9gPc5QO+l+SH1hA55HkKvNUBOlOuI3+mC7JBihk+2AlOXwC06E8JI1yhK
UpoRknvj/RsOtJoxS4wJ+ZOJMJxNPH1zW44yKu3VQg6WEoBEZnIOYE2EqENiV3zE1YnB4MsBlsMM
JSXV8VUbKTy62BM0dpwalApZ5dnO+dvwaWtfecN9MzpNVbZzZUuLfQMrJ6YdxzNlDoJt+OSrIURi
NuYmKAmZLv6jJpBlrNueTD7JWTNeZ6QgiVhZKT13JMMAlglOtvL2qiWyyYjTfM+WqxKluF6PasAm
OSDzxE54T47ONnEzD1/w7gvwz1Zu8zvNpk5Rvb27oiZokeZwKrtgYOyz7K1y98SX48s+ghdjo4GA
hPsXbIguzR2QqTF4sayLCY2heQx1KQSUuEy6TVVI4h4Sz3mPjNttOd5hZBrW9qb9cQMwcbF2ZXSx
+ier3z47Z8aVAapfkuruj431Z4v5Wjm56c6mOU31jsr5pPRlX+Svq/o3xM8qjnhIBmHTVSL/tFaj
x0BkfI1MoKWBGSYOR63lsZoBAFEqX4BOS/bciK9dcS1r/HEQ+949rJ3QvzGj7ABw84Q+dNUP8h3K
ObuMyIOMB1MO015gXch9gEshauZ2T4cW1zjBKuOSAEJLiC0FYL5EcecQM7EGWnWIgZSz29BsD1U3
QwMUaGWEPtjHgelWfKF2BJcTX+eMCt2HO2yLnDSFB/SyRFS+/4wYPhl6uEehB9RlwcGMjlu3NbxR
o2S20b/FGkCXlqfILhA8vZtdXcQciZTrHFzAQqI25gtA9wgNbPIYx5OKgt+QOC2xwYQz+SIa0Bqm
ijDa9QxH3ydINGrPxFZ5VlQSnbSn3y1iDc2lhWEZeO91qt7LS8JLjIUyeQ1bqWWJM7gnt/tIB18S
HZe3eNUz5q450EZ5WGO73CUTyJdJZBSBRpPRlXqvMb0PJz5enBfDVc2/3OyrSEYJpfbYw5QVUzMH
aOB1U3ktP4UBEvZ1btnKIVD4hy7hTJIaRcBMcLnNGcamde4nDY0AIFHA7BggS5ozBy1B1HM6MRsf
C+19P1mUwxUbvQPJHjJk3FAfpOETFfi+2kDjpc7t5QG8KJkH39xn5d82EkYqU3VDK5RcyPDrDd31
1fQJ+4WS90NHRG6KZi/6X8xKSXbBJsq1k++SXc1Ddw6912SPZUH7KHYaYVyeLw9OLy/Vg5cKXdvK
Jgy7Cw6ws33r7Ck/BLispCzkYTONJkNtXR99MBLFGkmsF3btnde4oeSBAVkKtDNwoWW83cAAPqr1
k8rflaxWfzUsBybh/WVtb/7ndXQcMWqfTFohUwnAk/ttWfRg/r34Z13u2MgxHSasxl8Ao28gk88n
B/njKxX2oS3gAI3XYh3gVa613BXVERzhKbweJrbQM4Ssc6CUpvx/+mkWg3fRVjbIlhOiD4yUFw+i
qszuKJEOIkJTnsVHr+ibnFgvshP09EynkR0o3LUMgLv0gNkyMVLa+agawyk1Zvo0hwOpeJcgH2se
6ZSV96g7BnB/z5T8vYuDLoSrddF1AkYO9RJ6wwjETSs8RRfK3RW4Ns17MU2H7OhBNCBMoIEUAh8e
SVShrYjZLItFG2bWApAqDfPcFnqMukE3aeBElMF9hhJ3X4gkiFFH/0pm08+y5nFv53Z5/sg1Mrvx
izQQKYu6fXzEdwEAe9k9rxYCrVjrfJ/V6W51nKdP4LsXKrWKlBixVo/Gdxpfe8p6P4JUeb3HR+BM
raAqugcVoySVJIvBdL6pGSBr50B/DtQ0uBeEnPHmGX18TpCqmkAUdR52BjjMzQBwaHTVE6a1GWEl
Qu9lbCBQo9pREqINbMk39pcwP4Yf+/HLOU0l74q9EYo5GxwROe8pJ6IcmBWokBCtYnA+TDA6eGY6
9I/8fEweO9Di7iGQPJoBAIXA4XgcNiMg1gOcYRnrQ1+AdKKT2UFpwV1NAmwKmcweaOu2SYPu6il4
CxCxge8RrymOmWlDtgqAZnw531zjT8nCl8ACVBNqMf2ECljFIaSV64gvv7i6lzRA3/QGPpc5TkA4
gcg8gud88XAuMSS3wGV8qz+RHXBbiA/xF6hBOSz2bgrs8uM0vMhgVtSP8hgwn8vJkoFnB7c6ehwg
LftaaR8ftjB+JuPrAjAGooCczsATUe6YFm2xcm7d1fraX20E8Op757p3zCnWcqv1YaBdIhIl3ISY
P1If7x11q93t20Aja6Oo96U+JXSkTjXVbR0ijKpBGBSmf37GTNXPRgBUDjWgx7KAqLTMGeFS8iPr
5hcY56pekU1qsLonXmw1s/ean+e2nmFHj78h+l33UG2EpMBYezVZxKZqpzEC5K1Imq8SqFnH/RAA
Vl6Qi+if5eB+iyRWYJ3YsurgZF/jAa9HhmgfF2DqFBhDSBof3f3Lo+65SQOkTvL+ijofslM9U0q8
lqOD1MH+jDdswJcBEFTHGfsDENDN3m8SaLmUGy2HGNxippOGGenW2WkB+wJsw0gMEITSvWh2ucM6
iSlM6ku1l+wdXmwJ0R3Y2OIM+maJ4N9pJwyF6Pqh+BcUIkOZ9tfoNIcBCZfk2uobnVa7uPk3wwWd
IeYOkfWWQGbPopNv4AOUBZePWX10JGZUcIWHyV/jtx+nSbKi64qgaqLC8Oa/w79arIx9ulKECfdE
oD9+PNpnMmHaaSagM7pbM2qbznmDcwgWz737HFa/DSJ15bUUDLkdADdHaswacLb7Wq+omc9eLaPl
4hSF1+jQ/D5gkpvx+H8mpQyYZFUUYQrLqqTob+Pz8nxcZaVcM6DZAPZIpng9xfugxlf4uKsjs/vA
VFkdrgIQ9LKf+62IwpUOqgNsws+GQJgmOep9i+dC3Ir93+/N+Geu3dwbb9FQFFXTNf1tktkq1atY
N/em0cCkIXvzcI05Qhvb21mF6bW3TyMJ++noyftr2pYP+vmgxlyDdd8wr5JIb4YrtuTeP+4YcgDK
as91KqEHPjTWBZwM5QeOr6tItlsdjM9a0TC5kdrUTDf12Zwqp6gtrKXPOZ/He1YOMlJPDKqYSOWu
WHXmBv3w3Msx0I73Nze5BCJ9DymWbmjiZ77YwViwGl/XWLarC0zjd0Jgjkk2ELzXFzBXfn9hcrO4
/vmY/3thxtsoM3uZ1/Pj9RImrUAbvKarKXzmG/MJ9F/oMUeCaadHj5HBQMN4j+2cDiv0Sed7MmfO
XydvJLtfki1TsgDQulHOgvy9Zn/cpvTXbTaQjm9DTaNsideTwXeVN/sPoXIYsb3sPanjoDWEcINO
znGw96EZ7OkQg/z0DpzeSPbhEmA6v78y8cf1/+2Vve3XvVmUulDwyoxJ/sEgEnMFlBFEz6RvTd+U
nh78XFySf7+s1AxJf/tSb9tOPyeKcC0EYZJMtSyA5/gpoXy/ZVQqUtKu2qKf0K5p70t6C67on6n3
TThClPmxwEk0UceIYf1+T8pPwIFv281oBr/fPsszTatCUSthcp2eGAXS7eg9aYmcxrL39BLaFaHg
v6ILfRshoqW5keP75L7IYug6nhof4TMk9CGObXzqp4pzJ88AqWkT0JWUNsTRQWnqtLz2y672x9s0
3j+iJiMvYMiypChAH5QvOMi3Oz/fxXKVZpoymarEexdpqni+XNbhONP8cI2o2XxJEQL01EK9GvhZ
xzRoFGe9grPOhsdAH1QetdzT2tS9fmP5bbUgvtkzMAsgSxeNWYXEMBIIE1vjkzph1Eh7XAY22kBQ
vQfbwAaNfpugH3XghHMRZTadCm/6ybYRCri/HJIGh3x0+/sn+2cZvT/4G9br8LocxJvIg6Oha6FV
DyHX7tDXCP162CcDaXxIZHS/8BDd/oW8Ut6RV19iHf+TUHiPNmVeppeylHjrCJcpbvxInGkz7yud
5cqn+gI+vV3mN1gQEDYsmuS7V7+fTas5CPknOaVQd7FFh3UwsavcHrX+AHZI78fH1/1pIigYRdIU
TXw7PrR9WZ8V46UgJhJ75ViBQ7x3Q4rjfuLPfPxkhTYvhpS7sqZm8PuXAdr0tsPfri69xeICoZDT
Wah5O9A2wp53HfS8/bDTOW3QYAHNotiv5Xq5ZLB5ttYyOvBjBjZj7z4YIwM4Ht9Eaz22njQk5eGO
TuT6yhhEDVLVrmnD2tcOtSXtGXu4O2eO77eNOcJGzozmXIPLvKM3Cv74aPpZF0FOGii+Ce+pjZgP
c6buBzK8wQiwPTJb7gCxrtHIzHyI7zuEl7V1YzNUNeDjw2TAMYlwzNYYbisdaVpYxV8qnoPBPfr9
jf1/vDBDlxvokiibb2vZAGGXHw68sMZnFHcNhRGFGo9p5bKcVVdgLIZAyCR1X8HnY9dYGTjAFf64
iZ/XzP9u4g3FeNeP0vFy5SYQKe30luOGNkejE0rWsO+Cv+5OGkHgjPG+9Yf2jfSOQ/q/BfO/S78t
V0Evjvd9KjTL1Znrm6VkUyO6vYM37httC7pJe4EpKWK4o5OPdhL7/fdn/yfd+u8NEEn/G/+V+/Fo
SM2z09hdHq258Nn0xpe3i7VuWXVpLcfqrNnJT7rZ1pPzmGj6fNj84lyFebNUWaxHqzEYafcxqs+y
EMtSv3vCsPlIIEK8cGEUNtNNG1dJ5JEIxw5NCrU/GIE/HDXad3iYfkkLQdUwmm6QY+A5vwVgDRGu
CbTaX3imHz+4KekGsj6Cacpvuci5WpWCKZyUieA7iOp17vY4dYb9Fcw9OhPImaOoNdBDoqfxRxqk
N+/zew7w9b6/Xfot9aivR+6q5NLohXfA6tl3+pJ2yBTIH4IrGefscZ8JwKzN/B1INg38unuem7Y/
tFA7glWBuqLZrxpRrilID2E5RxLUWjpoU7NK0SX7bFQwE2/L8fP7WvlC1b7fuylw7FI6ALKUm9f6
7cRNimdLk9W9Mpk7YBKW80YHGr3IF35TqS1abJnE2u07w3GFpimAR29Hr7Xff7hMs15Og/kDye7T
dWGEgSZtI5CHPUjFZ/5szDx/v1vt3/xA5CP+727fIGviRRRN8XVUkJ1obM0e81jo7mcczNEhcR9F
wGaXBo/5fM7R2ct6fP4250MblOKMcOnf+A511G/nkJ9lazNsJpcodHp8GirsNhDGLs6wyPsTSuM/
jnilybr+fdNUZ6LASSYbb6ukEKpWcT6t5AlDeoCYWBl2GKvbSxDlUOIZ9wMVWSruODx3hmG63oiD
WdtFnxSbziMKcjVydPaII66Rof39tYo/RSxTlBXeLD8Qsv+7CExNTIRE02QCBvI8drJ8TZgSWr4e
IQQ4KgIktbd/Haz6T1nHt4u+wzXVV5LUOYtvQk+sbNQzN40sEUBn8Ckg1ODhQvmEx4LbDy0nBoWN
RwrcXvQsNB89gecGqhwYKGaXqaex2bF5wTBp75twhWlfAEUo0dROUelgHqcuQBOlQ0pJbwsHAxcS
EGWxOr7GwvrQId0EzPVHXJB/igvALklbdHCfqtysiG97i0T3eDkY7C0yBxKXPnObnsyZbi2PjUJv
T22PZ4wc+hmK7jJjTus6QgIRo+3fP6/048pTDUEHQy0b5nsr41LmyWNVHJoDGRRTb2yFu75vzVxU
9TBejAd/JZRSs5T/Weo8nm5ooqoI0lsGIBjH80ref62nRiF82elJO64qhD5diGkUYQUBNOqPp/xx
PX276NuJTypyK4qXKvOUbCwOM9KNB8qHpEkPNg6UrO0f+0ZpnuPtOYFoa6KuyJKuCV8I228fuFAP
q5ZcSvJX1k7/CzAWbtagZxiveTj1pnMO/ToGHNKFcI8qCYP7u8e0OIQPWSAHntjlMgue09sUmXwa
Rd39QrJGI6DmUvePm/1abf/crKaohmoYkkEU+u9qrFf3TM1uhTxJ2+qpp18dfcNcn4w0MBwkYke5
/+pd0YL5UIfJoD51QLqmWDtZT5hWiVWBnhpBh3eeaXS6tJO6rQMYw6dx91dJ/VM0EgVA76xVQUEA
7+1IEupSeMirkzwhRl6nhCMXtjZICNr47UZXDKf2mfMa/rFLxB92yX8u+3a2VJKWnE35DGXTK0Ai
da4RlHDoiT7kUDhOqz+iwz8NC7IGrmfIkqnDLTKE5qz7tnj2qyR7SXseExXvrxRsFXIOvRw67Dzj
X1f7IT36z9Wap/92tdv5eVA0iavVvTj/rNyT0xuKSwU84zmcfP71cD+FHI65hrcAbUMzv1Kmb5d7
3FPppSU3GU0ggvWiRiDn5IFCICSvehVb4GhjjYVIvAspEXDvfX2Fbrn4PSSIP+7Pb3fxlhPW+W1/
ul2v8kSIEli3AEseccIEuIHVQKOBVQlANPH+4oz9VAH85+nfjvqqPBaXm851sdj9YJRo43btq8HL
ZbLYywdw9QETmC5YDOAgCmRw2DqM+MTdE/kQpoRoKf3+Jr6y3382/7c38bbY5OpWaZp+kemOoWMD
sEyIBP/ZV2iZYH/YLaIsXL46V6B4uFw7IuRquP5Mnf28dF/b05QpPtFqTr10yvzf7038cWl+u7e3
pZkcpbpMDrytudxOV14ySGdlQ/OCHmmZCFVPqiBFWvX3q36V7e9vpCH3GKokGbqqvn2jS0t+VSuD
DdEI85cOTY4STmOASR+olDHaQh9Kj5b0FCWStYlSOGitP/bkn7fw9lHMk2kUmcYtPDwRR4H67FxF
ABFgbU+QpJORSp9OgZDhoingoCl7np3d39/Cj7H2+1t4e/fFqzwkR4VbeOKezdjInns0bm1tC8Cc
hHPVo/j4Ky/68bkliYpD0mD6mfrbRZVnIl0O5UGaJEe/QA7+YGFrsI9vGM30hW1fpNK08sJvDfCj
Ql3iav3/eGiJfMAQGu1OXXsLC5frPTOqnPRE8JGT80Hvi1aOqa2CpgbCMABYHgMI0hr92QE7xBz/
fn31h3RblBiJsPJkRaVL8t9YLEtlJrXMWqa7P53S32deDsLnFC4vXm9ZNj4uFGFTfjL8W9gTnV44
lPqNsemZQnL4tIY5yTDsrAZqjHuFW4ww0FhByYiQkaZitEfIUju/3/RPTcL/3PRberXP8laZXAVO
ZUS2pnNjMAcEToNn3kGuJgzBbFgYrg6Ndht3QRydSLsaf7VRU8EGTPO3v9/PP/O55vj8/hLfapYy
bT3O2ZPcqzGOq47OvN7oDfwbYVpyP5ygxXEIWswZgkZvWzMcWWoA70yH04CatbY+AuePDPTHdJB2
F9GEzwpn+O27roxKNs3ElFhXcUyyvxxrudPbD8Y7k6/GGADcK2/JHoL0z9yNj3sX8rCorNvJGauW
xwRZ/s/RgWIaUPAW94I/Fv5PxX7Tj/t/b/DtGyYH5fhUDqo0cTqd2/ZK4XnsLr3U7n3pMffW0scY
3KS1Q81rhiKGC84XMQdu0pYnjZuT316h2O7iGDhCDZKPWvxxh1+v6D0qKwLpkCxpmiq+d3Falbl/
nOqnNLk4c6dza3eW9dgDwYdjZGdT4j5pR6sYjSV/1OTzvy8pqYm3v1387UjQpbw672UuLtE163S8
0DtereEQIGq7jUuTi0R84AzkP8LBP5PbZiUrkkgDSWya3MLbssmLk1o9k1KaVI2bTOM/gWfH4Ono
SIE3HeXQ311lq5+3+23wo4e7RXic4cfMLo8Hf6zhr+T6n3fw7WbeloguPc66oBYSx6LSBCIr6Z4t
rzceAvRF7gpm1Em0d3J3gypWPnYXxbhrj7DdvTfSCWb51xHZPPs/tyMTJ1WBsZBmvCXlLbF6rV55
JbHLse6wvLViQ33J2UYpvK2jvWn6Z9eRPBnR3P6jYvqak/1zcV2gK6KbiEu/1+/pUyoeeSZLzRT2
PkwQT9CxpG/J7sNDaxWrk0laBg80AQUApeepKTmtntGptzVkF+zb6DUwhRc+laiDrGP8opUWiQCY
NKfqZN6xcI6dpLMHdr4nKUVfq67a+yp6vEDPNP6nhZN+VEYoIQakOerVS2m4Qfm5u41Gyt25AnFF
omJ0Q6EXQd56eQOFj3jxBHYdMiGw4uZPyVJHYniH0cpBhqVy8PuG+eoL/fOCqFxkmq466f5bSWm2
Vsk9NdkwN0/x6zkHuT5PZWtefEAbbGvDFjLEKZ1m77Q40Y6ZXaG9LsEro0I1BIPZ+gAPU57jfT+6
2dX60TEM4G+nyV/9iB+zHOXbfb4d+I/kIhsZE65Jo4SBqCbAKecxw5WrnYernhrdQ6afGUCyInj+
wZf/OaJ9u/ZbUDlfXnlpvLi23KumqLY2sosrRMmAkftY//aT9h2Ro6It26OykxL7aZ5KjWhvjhXK
+Y8v9mNFpErgMJodpaNs8ZZ6tM63tKqOxFfGAEUjAOepbljHEm22xaF79qSzs9Xbv6+Tr3Xwvk7o
e2IGwGSXdvJ7UBGSe67mqTQ5I7il4QBQMne52qwXtcDJ9qr4x1egooKXuKpsC2iiDA+af335F9UX
Z4boweNIU/uIjBbGPQMm6lLvAcMKZx1UYk5tGaeYNRiDO1hqBF6VEO3IMvXqi5tiLDOr0C152TaL
TfVXpiU4SpsJMGZ04CeQV0LUGJoWcNStrIEwtEvguqDx7eCBWm3mnXFqrVB6dk4vvzxj2VCixtf7
RLkJl8B6UY9+f1niT90zUVVNWdNEUZXl93ZdphoXWZYVkX0gQH57QJTt3bl34NAAvM0Jzl4PoPUo
oz7Dk+TKhrdpVO5GIuIURG0QKivn4BjT05bmzbYoewdQeyHVnLa4gHJp2eYsAxzIS+8kF49Bjwwq
188ncM/OYcvwkp3ePYm4c0MqevR0tNkgBueItOUuP7Ye3USx6me7UO0rimZXSElm54UkBe7ie9fA
QzB1SzAo94Dm9QE+2Mk5btJ6IIL7vDi3FIn1qJaatJ6SxtC9XItkdIMNr5gZw1UXYx59lyG1txXx
m4qVun2jA0w2frcf18l174lomi0AmQmMME3gjP2VbsMEz47DFAYWZootOBKwWPrP6o/s5Ksw+Gcd
o00CKIyzSBHeTiOxkM/J9VXyZSRb7JXz7BHdUPUHjUTpuLdr1NDByNcQARd8NUjkkMxP2+eY7wYm
P0g3MmpTCxiIiMe2dvLy7rz6r8UpfgFQPUKDgPEmg+xx1CwsREf1jU0r7TD+fQHokh1axLfh8e5g
At89DQFNR60FbxGcX9LbP/7wVRCbuPT+rJokSqKsKYpsftUD3zo46d54FYL6FCfVoKHllXD6FAf2
AiYdLuLQvy/6r7jzdjWJGlzW+BHYx3sn9fHMVqujlooTdZTBlT61848MM53Wppoan/fus622oa3T
rUSnPM6j+yQjr0ZQ8TaT+ggU5JN8t5/AVdzud40sJRRPP4cS0oJitff3ncOa89UcIisfnefiAHTU
iZ7r83O1QXTs49yvP4CzDLFjHV+GVZuzYJCPkEtv9Yv1dYYAFxDD9WXSKH8hKVZjZBPXKPCH+hjY
t3qx7jO1L4cn9Kh+fy0/9WxRHqJMFjUZI5X3DCR/XuT75XQTJyC0594ym/cuo6wXhjs4RrPbJ6J1
tGXwRmrUzhLPRG5K6m6DwSv+IxX6KUeVdFPiiNelpnRW/ntuPE+X1cHIHyITogYZwqqnra9DufFC
2Dic4tHda2p330WYDWqN/YEJ+Q4zR2n4R4Yq/jTepvCTFTSCNIxRvuLnt5V5vpVmcjjyUtKwU7kd
PegBsmfka1qrTzDgqE3P8Y5bXrvLS/h/0wcjj4EgBGJbicjsU8WV/HlHsOeCS1yxwWnAo+PoICii
vglsDJoZ1BKhNZRaTbGddAT+r3M5B2PowsCM6pgktPU1YhiichwmiM/bEkvh7OyaKZU03szUQePO
p8xXB++ji3fVqNX/jCIbTduuj7guhuHIpAByTm13gq/URzn9sGXyPki5MC4mI+jj+Phq6yBQ+9Ob
R5TGtwOSO7IMM4D5B2TX7KYdh3gD8/UrMpdygIVmFbf60CQGZoiy4FgDsoK2HWp9xWwwdRwywrPF
hBnC6SC4dEZ44pE3t/5aLfpPwz3JkJooSRFHtvGWcbXks/FotY7NeoFgBmHOu9vhuJ7VQA3WJkoj
uOTu472lA93EWQ0GL8IViC3gHs7HA2QFnxEPNwyKBLExmthu+S+xk39qk2B7wKujWB9sNdSdsuUf
791qMDWoVoDoWnA/gksvgyaPIg4OMA2TCZ9RsAeNEQWUAv9TOzuft92pk3go2aEF8GU0YhmdDp2Y
j06HLONmT08bhFpQOnFe9nXqrcsR8DM0cuY4EVjS2YXnUHv8ic5pNH6iSeg+gVRcl71iQK4fXHnN
OYXT/DGHp0oxiUsBXa5O4/mwvfE1MKPM/G2zlRqn5zm/oPavrMZD7eKAEb6jGsn/RFeFCyLiEE1V
xCux0n2ULoJ2jSsVrg4YiInRAniWxSBv4Ewrmrr4hVz4ppczB+TI5A8h+VawcnTr0gYLYuLwaMnz
TvzsNTZzZ2u5vNtLkYn5HlZzZ4xKUKPV8OgV+G84t00yy62OJ7eXy0rxC0t14nntofo35WBiUUoR
DOscN7jP024wULcosgTmqIimVWbH9SjAwLB5Lu5iYKZgT4AEYJppQdeEboQYf15DLOa931/2HLp0
s1I6/O14rHdQHeHX//f+jozTLoSaMrNhjUKkoVV9z63eytfbW3kx+DRwb77zIY/czhy4Cg3TOLYL
uLJW86L0RWVRlcUgoc62PQKo4GKBQuS0P2H0Wyp9l1RiNcRbkBetGSahFsvgc9VVEmtrNgtosPdg
sZ4wdx8Mnv3BIPcG0xxR2Ys1KNaj4NpAYPDq8BHX3VbYlpph4yZH0sJ6G0ybLzIYnXEk16zGiAbz
Uc9dPBDa7CLrx59FwmTVxW42xiHlfrGnzRJHF1GIOvvhco3iMHK0l0B9WGPj7IUIhAvd7QHOf4Ei
YqmBLQfegjfplsMIVdIOVpY3r7GLnOPREYqScxcChGSoIO16I6CBusTcobIUxUcUOKPRdDApGZOp
NACXzbprTDWUabrorZE3vk9W4Ritg10xMWEpR+nDpqZLrR6OEqTL2iR+RfMl5BwA21f6gdM4wKzz
MDn4rFdcnIOB+owe8BrY5n2UXFjNzT5gq/bkTQeAWB57xOGIgSnebVWHS03oBYc4GQkE07EO5xGe
Xz3jP9yZ66fYGPJ/9jskIWL/EfmLVLPa1q7Q3ae1WmCLdYE0aFmb0u67keS4BO0jtNxypmUuIbpI
AqWP4UFrCoqucGYwKIg27fasBmK3yI/27Ehz4/9h7LyWFMeyNfxEipCXuJW3gEAg4IYAEo8QCCf0
9OdTzbmYrlPRdaIneqqzMhOZbdb+128wxkGC47rIQf1QcLcqcl1Kb3t4iUntJrvja/vY1q7KE9OQ
kEpvbtSWWzyjgsDpotAQ2iUQqCCiLjlsovpe8kjz7WjUrUqIkcEHT6XdoW/caHW38ov3OltdROOX
vTztNnjpYBcQ5vytjkzUGS2NhL0HDmHNvPE5RrfWiGdQTc6ZgkZfWVfboxXixWAEYYMz/K89DUcO
dMmDFtomeAGP8zAO8drXVQvibI+cFtTShEyYXeSZAdpjhYPBDaRlsB70aL2yFaKcdhhQkNwZj31n
BiEXxPAyCCFavC2E2kf32jE2OCNkB4/e1vZNNKEDyEmFC3d1+kKUgnTPSeb3WUK/7xX2k/lTI1fN
DAGUIOn6co4kAUU1CHwniEUfS39wjCQ4JYUB4FtZL4e5BA7FMCV8xVqAOcOtvHkL+jYLjEoHyCNt
6oCnbC10LuZ7S0LV9eCvpoM8XDodeg53s/UWVngLsC4IR+FnIsUVZ0zZJTNwTVeMl6AFA6+7fXnK
PXZ3v3TCq7Nmyfpm6WwQ8hWMOKzhCE67dRt/0p6XesAZsk2iKQYoXrp+/tTjgWBaA0O21s8hNi37
0azxYuPJUuyyEyzW8JcvG6No17TfQvS56Oqs1rBgr+DWRuuZqob5i3Eqp9SOzIZXmDUoSaNY4yFE
APU3fR1svUtiM/1Fih99p5HIFWfxdXGP3q9ZlZhs0qn7N0JqNuEZnceuQjL4eDwpWDoH76T7kAzm
aIWNL/45GmK768klCLhjDZKHi7Mb5iEY8qz1xhp8jpxujrrltDTksZyj6Nr7usn1KrI1uGP7o3RO
BMyvE69S63MY14jCfjrbpoL7sNft0R75eTd91AEqmo/jFlZ4dnMtQa/ccc7P8freV0mnZ0bsmXFh
U3dGNJw8RNVRQCCV9NWzCp6S9uAdU6+9Y8H2SVZ/OPOe3z/EN7yNT31/2FHrmuA/ZcVrJE9JHewq
DO0WcYKmw8rAfq5xzNh8B8MLNrrt1yqaqBn5W84QnW0UP9sEXEYt2bzrE1f9tlXJ8rEBwEkIPXKS
nFRPmOgWdgH+fEWzMioHY7w8JHtcEfEMvFWyc4vEqg51a45/TKoGRMZH0CfIlN4RBWXCPvf2JqHm
0ZzWV1AwN5LNqeBZbUet7xdomt/WkASAokBOAO/+OCOM/NRXa2f+RA84fzkcBFcrMyZryNp9CxKP
v7gFv/3o2udX1ktHpArsJrkP69/ytSxBYsgu4CXJhvBAweYoj06833UmUIexyr40GMyKs16Uo4Ui
4hDsiemaCdz9IxFRcCSknD/zeNA/IdVhKWPihd+TA1Z+8GijdfE1kB5PJiry2UwKIbsJkOY57BtU
N5Sy0xQ+dBB6uFA5vBhOwxeP5UbdLVgDib+xTpuXrwTMWnO4j5ibYYW1Pgo6l6WIOiDsxoc6Pzgh
VPC0HXcFynsYjkCE3iw+zKUwZ8t0ZssJzal1mIsVPhSXcUgY4IUpBwd4MFhc8wUfFoafOYPFQtLo
MmbCdt3xdPYpgNNWmMLUag+u1+QsLw9KjoPJreO8tMCiqDsUr78gIfy+8mDjN0wt1+/0CS866ihQ
Ovok2xVBN3usJ/xyImDWAPyb1cNBbjwtGntNsn5krGnd/OZogj/FxyZGVETnvyjdR5oPFhrTv7Qu
+WIRXj1+ivK5orBUv0znbhYipDoKuF4ofBt+YhZX+qKK+yB8LfHDZpu06sF7/rKn+/6MBoM31Yav
ArouFUkcz767GZhcN5kHWuDxeq3vZL3vxYPFZ1pZy31aY6IgWVWG7q3Kujilb9o6Tc4ixXIyWKTH
+BeBEaMxDHEGgPT1A8eyZVZikUzZnSxtCQ+Yibq3MpMGB7xSChoTjZ/1HOZafESmzhbTnb6cu5HI
DZgokTm2MVHHQ0aZsO+2kiMmDOWHQ+aGjY1Rurdz3V6kXSk+/RJ4rXUFJSsbBQTZK29rLaF9D38N
fLXxS5uWPo3Ts+1fYmEhXZzPzPeHbJ0sv8NwoLOE9WY9S5cjieWBE8TNW1fZqCQxYyvnlUDUBzMF
vMpeBkMp69mbW6DnRHlYqSBRUkM2hq948kZ6CFkKf4ehOCZ1o40Sy8OO3dKKfP+/Y1dmk2kpshtC
h7lx2qVK5Q7pnea/8pDoxrEgHhxwR2tz3/gfAP8ZJlwYyXlDBhrJjuyHIUfUc1qC3sIyFooc44t9
50pilZPR5kk8J84pZRdF0luCmTrHj0trYLLV3GI5SJLvwN+aZNcvOeIKhBps83Ihb69eziPCJMd6
zLWUmYs7PK+Y8oSvPym9SskT7G53L8Fe2KWH4f3khkz+Y6C6eFaFfjM64rlvJZfWnm9GwujsD4dD
FjFIVCHXzllMpLZTAiyHGJVGfHFGI6O2R/l5WofrxilH7a98G7w6yHDDGi8YLO6rBbXLHlIKNtxr
+k6+tiiQVnYfIh+gp8s/nNEik+O0bBUkANlPwxqa4SjP156HhuYbcYvdrAgJ3zl4/tnmlfrUd9fV
PElG1C9smLwJSo9wUP+cWZcqO+9STHhoH2zCrAaXqAuNpwkbnWd+Lc9jNjckYyAKHuVlNLLINRi0
9jH3iy0fMTrarM7IPr9sLOSVvOzygVWGxYCDgNSSouRKMAscbX3l4NutWc8lOnJ/e1szUrca0h9S
U4c+0dR4PegzAnHfmesOm9FInFPXUhlalJirXuQmQ6pfHBmGPGI+U94ovv/aO8NiDkBqyS++EWDf
KVz0x/Tj+1rTeQ/hWeL1uyRb+WUNVRx8Rr8GAmOwHpI6HMvzkZ4A5GAm5Sa1m3y9/iFwn9ZIEblc
BqdKQzZxX8l56PLBI9ZLC9u1JtgQJskn9qAlXFc2XEFONufxpHT6yk7ItGhprR5HJ8LZYfJMzyi8
8ZFmIyw9lMsBC1rt7yH8DoIomhwClNk2/rLCFrkEsuZ3lz5Z3ed9JUpKFTW2EvWl1Wp+XfEqcdVD
iVT6t13xJVUNb5Menmo2NF8Y69YOeHn3tW604KGlQ5/+qchmqElx7A5jX7R6LMxEhE32IPoWXj3l
tlPlDCixunWxLjFa4ox/KYB5TmvUvvwietLRy8dchWxG6/S0H0zh5XwkuD5zH2LG7eElhergKmIO
jzykpLiseB9AtyNOJBH1X6aK1mNAbtPu5bS2wRH4E6vHpHdxYKwmUeVEZiGlkS47SC0ufX64jeaQ
ma+jD+k7gMD19B0qSUk0pfdYcVBeplSXCGbRm9AewPJUdAeGl2No2c31Ox2N4qUnqmKVp1hnwzjh
D8OoXzosvidnOQ9rfOI69hNLBbXYFkxr31VZY45ZFDP+3nRz1gJhxFznQLJlp/0OC/+Lp4KloazB
W/jlbZSH9VS9K4JoZwPNvsnOkInoOpBxgxNrZ1QFr8E+4Q7mycDdBPA6hAdmkJtmn2H7ddqDd8Bp
iTr+9Z0dhUDaz6Vz9h9szWyiHN+jNXlLXU3DsscS1yTLXBbC6rqSxbjEG3KrVe5BTV/SWN9PSUxq
XPE9vjtIsivEwcRPli4P8+1SCb2nX+dT2ooY0lA9IUa+BOjkSyLi2v4J+k+yz3tZ0yPuSH76D7xV
CGbSHVC7Uhw+9+n16hdo/h+PoC6d965gDcBlC0O6ffdpau1+SDVgJfgoNjhtGx5rRxOSD54KWPkB
Yt/y15dp+HYp7ypMcBzxO15Jsv+g5YID6NFegfcPpRWhtyu47djTMLBQha3Ot8H+6XYNl+ErlMvO
bmojSAFWA+T11HSjiYx+WDW/4IoPFI7MyKSPEbkhC7n4glLC67ibePSEHfyndZ5CV1xTe2Qidw3I
k3uogZSekDWPBMgg5e/4Fl3danyQ2bkT0Vm9hPTNdbWMj04War1ET5DCHvkbL+sxfg0m9Ct6WyRO
SIGy94t88jg7ory8YvRRp+NdkJ0leznKmu0pQyikUEnSpgI9AdLEcwSkfVlagbwm557JIhcBvgil
ED8/8wNV0l0N9vTjGsDNu2gFECFqP+iwF9OdAsxBpqLKtcEDCZKYPoLd4ewKIVkOXXYINTJX0rV6
X2TCnLr/ACPKot0nDpgbhIzG2AxSj5juKziw8cbNO2wrj+JV9tAykdVuav5ZwA8qwPQGw7h99AJj
k4FaQVxoNb7Dl6VKK13PHnhUcrIyS+vn5GsOgcDoE6fYJZL4RmCqyUGLZNqDczYwz7GW23bI05Nc
mjkSUaG1AwCYYhkQL3mfgqXMaZKBUYHiNQmer6vWm5GP+0utg7cwn598bAmDwfbnwWFSctt3KJCz
8yB1jYSS8XJ0dALl7f6ciQ3r6rMLgCDmhZ3p8xnMDFTafkMJt+q7837lXUJt9xCv5I+u9gYoZOsJ
dYAXQq3wZY68X2JsywDRkoHNSz9uCMWlfrQfu6+NswoWrhhdaB71EVYQXwvXvullhowWyJolCRTo
Y18Umzv4QHh5tIHRfdTtaO1XRJFYdxEU9QE8yGn/fqdw1AgxwVSDyWfNPM7V8o6bJr9D5iOXUDSC
oM5UDHQEZxebNiKADt2/s0pzkged4kgL7h18rOw8+K53GWfkg8Bl/1Rvr1b7p7TFkwiz0fVOx5RJ
8RTck2Q36A1x3bmkGaJhBmJmjsbjbzgpvYO7028ukSSoV7ZBz+Hod9ridIH3XxExBS9RdzVjmzbx
mMijZVzbZHhEEWbIP6a7O3Vyj0AkVYzmkVlz8s7GDC5A4PKIqe12R/FMEGq8tBlOFOod+YVlDXdK
i+lyVWnfQpU4y7Spdyf/3I7uDMEWY128+LpSXOyro59683CXnQGmdvG0Z3TT3BpkFICWVJYXIGMH
/N0vznSmR7RD/ClxKsCoe49pnrFjAKe+ohjRAN0F6vlD8iMkihUwDnpwg6bAAzNqFQJw3LrycAOC
EAPwQ++H9aHckDIzReNY02hQmcqTqG+yNU9fHJ9rjs82J+bx+DrZ1Tb63dnVYmWW4ILOhsS8GbZA
A3jILYKiFVq0EnQLAl9JAcHUdlDPr8wj5sCzkolM3DGOPhd/12POLO0pp5rDMI2nSvijzac/2KZh
auTfoOnYpsEdcwA18ot9/0wfeCUVLCFd4Aq48O7MVTinyY+CzSRo9bPirkm+gR1Mf7c37qBozbrM
6LLtMMmy+88VBsR4KmNreHFtrHUp+aC4aOTQCpinYIZwtPqES+nWSkMdzTKzICYP8FdJn8RieoaI
45I1Mjiad8UOZ1Biqm4+4vPzzTmpVsBnkMZmkT/GYGFc43fkv07c5GVCOfx2M3OPiBRvOJpCdsrK
dx5xIjORJdvxrgcCHjP5BpeTNaCcv+9m3o0jLw2L70QJGOqAkB/g3o/uTF+A/8RH6+DnA4NTb3ew
b+zPhOLmaoG2/FKFgsBx1gDhOXgXMGuMYF/HCAtHJc47OHhAzN/w7SwXwEq1g8qqkxgzKlj1M5FH
HBjvYIdpE9W/w7+yqiALXP86WVN5b9YCxkJ6sKLOOQ4K63EcOJU7ve96gRMHhwX+WB2clTFg+gmB
6xzxugSpPhsWvoFDGXJaXklutvvSeXTP44yP+FiBuh5nvSE52gRWG5YiAN1anyIa96lgweFF72ZF
xHkwuubJm6C1kFDJkjFK3Al1GDUrp2Aq0MMqQQv3CqNod00zZfgDrm1FvHX4t9ACOxIncd1xMzww
wxZ0RrnJ7G4PvNkMXssMQ2/m78NKwUOme4cH5KCJmoKWdz0PjrEQGKYHzCoSNh7dbt6uzLjt08zY
T1nu4EHecvnIt5b99M1KbFCIUFtbdKENzTapYpBSd1rmDsg7+Ps10zX8xZiTnBRP7L3HvvolvItH
vNs7r3q825PCjfsj8JCb9fKDX/YgrfVZBKnPpL/QzNU/UPz/0Q78jQQl19ejJl6JGpgeeA4XJ04V
gIwy4CB5zEr/+3YlMqn0CIeXuf+2u1lD0eMTI2ivJuNlf+m+CnssMwsoKIgZN3MDy/e/dJb/epW/
8fGfB+2sPSuucjZrOyCgSw9Q7cFnm7861KuixkeqP2LOAiRAkK3DTod/jXVHDDs5vo11G/OCvYB2
kZnLShj/P3qr/5eX8Y9H+Vsn/qIr1eFT0f0+1tjupTNtw/K9eI3wHejo4aBi/nBzK63CSIkKkz0q
x267ws9r1/WE47/0evU/MDRh0aMc1iVDUeAp/MYMgNqmLz+YjWDOMDPhX+s7rMJuMhpi1wNVoGAv
8vwcVIZHyiLoIGeIEjgSMi+JZpwNq5BsH3oERdJmFLgY2w779wH9zBlzZs/kZ4Ed3xZ02AgCu9G8
w8e+27n+nWrxJ9eCf9zHb8/VPPXU5UPnPp7MTdbFxZq1soOnKrt76cglWWzY0M5eFzTYYbjx39ge
f3yUnXzdlGSxZ/Z+o7R/jcvys68bcZJOPy7NjByIz++CSzx6NeEWbMMyE9rM26igPUUXovbN4mQH
lQeDfGywL/3lmXTv7ndWzi89/a8LIgbrn+/28miJCFHx1InT9XuQd9a3GHT6vDg74kjwpddIs3P6
8+8fq/35Y2G7qGJPNWEM/vNj67cgls+PJKLypnXOqxBJukmvTh6+AcQ5jjOC8Ju2thRqbqEgTDR8
oJzuRNha+cj1YcTsvjG2GNAcnH0xVfvUM9UDZfpfRr/yB5YUpBhiyPRfGUXib6P/eS57MBt5Qrwq
G1vbxOiA0ceKS37gVoVtOW+J0h5Tv9Vyg+B2Iged3g2/Gd3d/ftzU7sh+n9e139dzG9DuDaXh+rd
MH4c9PswX+4tyCaQ8AD4sYPcmI2jER3Is+0WbvFwEiWaI89gbcDEAWdhdogDUXQ3O8v+/cr+JNaQ
Gc9KT+tJks4l/vONHsTj4dYKy+6NUpgD+nufDpJtwBV79uiMlSZgpM/+BbWdwtDukjFDStD1j+AE
wZ35frL/pn36E6cJZbYCS0VTZRS8v41uwRDvD1VrO63BFZbFTSVBQIx6ii2LQePgWG4DQpJonL48
3SBx+7wwbFT4/QPwWAvqFMggCEf8rpwbaSXtX8SLf7283yg0p+a4xybpK09mqk1UwboZyBF5W1hE
36DKUGHosDzpgd2KzY2DIv3qVN48aTL4NSpCR4Sfb1ovzDdYrg6To+ndnH9/q/ofdvV/PMDf3uq3
lpTP5cUDvDR9bXas7TY/u9ij2yfdWiZ4HQ9p1b6FFawjLDCdcoIldfImgGAH7MSBATgEq5rG+Tgy
tuJ+M66wuFeJBrHEH1bdCAeA+EkiErmTfTWp4C4x9+1bn0bl0TnPCAH23ylZg347LzXrRndzzGmY
+h53sYvk/eVu/zC7uFtcEBCuoVv7tRH+F+1sf2/Uz7J6EoEyOSW9nrU3LFJ0wiPxzWgy9EzcpeoU
QJ3Op/fBXAWOubwrAw8oH0yRVhIRJtjft9bj6O/TCmv4zxBG84NGfmO/1nJni4nLI/4w1QMzfvUE
RNZth3ioEg85uaKTBclxCmFvd5yV/a79KcW/7YJ/WHr/cZO/MbWZuvtv+eEmeY5Obyz6QKtEbEj4
mvF4A2zdAUmhZwGqzUTPXpmkPmp/GVea+ifnBLwM4Z124kwVXcw/1wupOmtXUTcl4mbKVJ3rGc7T
g96oDTjqExu0THXXCMvYGB/pF1cRT7Yv5Pu+nD7ie0yMqC+FFT+JaAOyKIDh4jCGjtXlUJ3cXm6M
z7slos+5Nmw2x91lhjujQaRMj2gBOTuwZu7243Z4Xve8p3eJOnmsmakE7E6l8QO+jC8DnanRNekF
KudmNTMGeipnZR93bc/ETgE333EXGRIeyWBrUVYeSK8RSOVTXDFoxxffXMhk+hiDGhDF54BNFucE
dGt2XzUJoR/eHvaT7h5IpDLCN0Z/jxU8dFpjmAbHTUxwfXgItVxIVP+OLzG+XP3lpBnKqTFQAtyt
WSegD7vXQLe7OJ4uQEXzLuHHr/pnIqdeO4CUlnjWbkEpR9KML4w+UzG75FVfzrQZvzhCv5FiTwfk
zfnpSuaEia84Xq0h4T1hA+h8H32yFybn7eAy0eMnEhMh0IjCkZGP8rm+EN4LIcGVy8x6NAbChgIu
VAgpMBOiESbYQRXtvJc/N2r0jm8oEC7FMpEjIVbT8/oGk8+MRKIMWAhSqU/aiGdOpFAj7ogn8Rzo
Uby/+kdmGdl4ZawTYITmJNRIZwT1G70hfFamLRPEde0alcvo7hoBSXdfD1If7iF4ZMo7HXtJYlN+
jFlN23S9HMGYnGhBu+7ajt4paYbH2Hi4b84scsaUVzMROCU4JdjVp5/JYViuhI0IiXNW4TQsDsGq
3m80DYA2tCDGGC2TLabu9J3c2X87ghEscef90YEbIDMcVmSREQ5kYIYPVfwA4Y7ony58V9jwkTrx
YIpJLKxfg/2z3nzJWHu+OtXEW4bCh1Eqt6bA71gcd738m9WzR93dGn9B1utxSjoYt/XYEbIm4uiK
UfuGH2CFNGpcYK2P6kGnBGBb8FUVL2fyYFSPv+a3Bd/sOZdH+ugTCABZl0iONftN9DdE6ZyU7hyR
YvGNOY/LGB6La52oV+u6hdavru9jzuLyaD9d7nqxNvtOe1BfD40tFsKP4p0zEglJeDMSbbxvHYX8
J5DNE+2Dvh4dUmlu9vX+JRNC0nvHxynezICaZqqnHcJJfsPPK8VCLXulgLzCpg21hEriPnlMjhmZ
XEMD/l2HlArDM6bRP9ftcy7NMah9bk2aV1Q6C9GwmrnKSW5cbx+0eyZ4pQ2kOaOiWhG7ZpAgW651
YiHe41MuJWfmLj8HNATPXk3eI21VjblvfXSdqDfbXFwn5YC21WWmvawPoBfBTY9FFd2j07B1hJEE
t8cDdkDIzmWUg+toCTNZzUBNpfAWUkeIUHa47KO4fgqBMa6mZKC5/B2B98vN+ccEBXx8KSmFmUrv
9RwJg8MYlGkZ9EigtLWCG1edD+P/PrqNxRKCAaP3sW2ZTcg9moLm9o+Kz+M9M6eAOTrdTAc4Z8kW
wopIAdZawvRD9vUPfHopV4oHiQaOWBDO5bKdtXzAm/0rU9an/DEVivP2TjpWxOWERnT3zBjjafxd
ygWpZHBA8N5Z2vRPX5P7ohvl43vxBNgu19ocCoiQn8Je8Y61Ua/fFJcxiROT0/g4qQcQlFA/fikK
50c6Y0Uz4E1JQyFXF9/pd/JoLJaeUbv6rh/uPbrvlgAwZoSxQgRhlTv+TF7+ccvjfubtpnKxzedr
694N+Jy3faQ17ElD2kLFZXtKxT5p7TgbKxZ7G8SCe5eW/Oy/GKJmk3wzvqa9gwryAsRZznpEzafL
+DnVAx1hDGk9Py9wMyi1YNuj+/RcsGnwvyUhAJXXy+tZSapItTJ3XXDSKTMDg8zg5LEymOdbPS0H
zfaK2EpkPIk3R8a2MqhWZAxteo1fczEw7wYYcWP3TruhuqTL1Zvx80OmekQIueGSbaam2ga/1Zf7
gOVDfPxr8Ch6PxBdSe84JLCmewPqrrdn/NCnGOwhgsQkV68F1u9L2g7Yy5J3URGfIvp7zpWZQhzX
BKRWyZfbCvYxi8bOuNgIj3qzZ/J5eae8HGnBM7ltEDX2TxmaHJhjUGfbjwUTtqbIm76JPXxNr8Me
gZo/9Q+o4AVp/UL+acMGXtXS7gXPzWsFiQFKZtAkvQ0kjZIG5pcFjbXvtTsly/6Vzf280rNT+uwT
ojY0xrwrfHpbMKx1u9U+iH4uMyAGTng8Cdq7reE+aTZunoMKnGYNJM0UBQ+GEDxScIB7+Lf8Hkib
fWCmvfHBR9nFu9L7Kosy/YPsMFfiMtJ+Hg9bSET/PpVHBPCiiOqqMBQGFAB9qiHgYFiapNLAmui1
NJ39eiyt6+IyaJPTkLCFdq0Uz4EErQbFIxw3WhqQ3Wet4lx+rslNtsFNOwGQ0D85gicSE9WMyQmM
6hyJV0SIwQQaMprJ6y/AFSJ2cB0+OwtHA+O+U0zXSdBsxjStMFpTcnofScVtXMN4lsZk3oHHesvJ
oy8VJArxesiycM4kekTaul06XDbxjukSnPeawCiNrmQM7idNwVJwZGNNWsIT4vf6/d41lJ1FueZn
lVBa3x72u8L426pxfGPQ48tVOqeR1md5MNZtQiWTQ4RhSz2PTgwDtjTsYpMSb5NsmZL1vu3l5x1v
mze2dFqNPhMRewJUYA7wKLgG9z4Q52UobcwRNRMW/PYxE2nHTHQYSz3nSkV9G8NUWNoq7GmUP/BQ
YJx9fSKaRctIzusjKSXtOReRT8zrjsDav5H3dQxeO9au6/CxolTmT3Jfz2DFHYgiSMWTrU7UBZTn
qThS5nVynt5yDKVvtPY0Dixm3qw/EvwaqcAZ4tVXClY3GbYIxmHbixqYQnAmfWr0wSPoGvLHx30C
tZgGOoJFcX5MlsNnS4oP13qNhciMSd5IxXTPScXFyH2ITIFLm9Nbh9B8pxwa1bjNM0Lhu0j2fvSc
8RC3h0QJKkZr1BQ6hksJt/15hzd6iCxEbGng9kZHsOsmeG2Dze/fg14zNaBik6HwjBqyTzgJrgB2
Jdqk1CVwSsdVY72wz6VMo6O0qFWbxh0dVVpz6oKFQO7XdG4Kso4TVbQ/ACsDcqJ0zl1b0tbPjv7C
SIG12oZHxIqrmL/KDigvi1dxmN+gpAt2owQoCBlz9JxAXmBwoGq/WAe4ACy115ATm5zBp+7auRf3
PPlsz1mX9aTB9Xu4Fzz5lj91oQXHCRLByr6ihmNj7Je+4vM8nuvWP4yayEw+sz2UyA/pMVHJnEd8
05DqydMp3TeIGW7Z8uy4QJUX3FyDbA/3OTggsqAZQ4DMyxGxQKKpofmVJ/m9CYSIrvQCSAcLQbD7
SA9MWtZCtwnf0P3RZJsDvLYvKpzlhohQ+piTyj93f9mRqTYawSzHRDhFd7ajN8b5HmcljaLqPFGe
yfWRGJ0Hkv4YVF2leJntP4HZRG8zuz5j45tIRqQ2mdKwDRqp/J0TTqJ/KfT20zeiEHa9+/b2DHiO
l1Zg/eEuWHVeUx1+wlPB6l8Mlh8I8l0fiqAU+EtnzuLiFSVCozrP84Nw0J8vk0Ox96WDHuZEh5d+
zsn/sJQvA/Xr4Hh+blM0CN+vw+RkzXtvztjTeW3jnQTrKlhv1h/JReCxX7ekJME3f8fmRMnpCLMf
UgaVU/4fUTzbJhoFVu2P6NyxiYTFtWaUSWPKHe0ne+BycQPZuPo6YR8v2BceGIws+vRqICM/n06D
HmRYxpR6ZWe8f6YjtTtMvmu1cup3UJ/cCmiNWrAO+Y2kg4a03mGovOxlesnuT87nN499SaM2TYSk
DiGRqZRMXh2KGbX/dSgbdi15D0AFhk4GwyL7dh1X91455uTZpRbY7dj4MRecEDlJaHaNyFiDUhEc
p3UuZ7SUzlNygntdl8cszKwN76NvdICSkSOSVHSgEJtUB3bvZb/3Q9MD6CAv+1Wk7F0Jg9TZud/G
x8Xr5pLT97Cbm6t40phuGFPxXCiD3oDgYiJkmxmVSKc/XNN1pm+pFvXqnN+i2/ZTsH03G/aA7ZIu
JWRU07vffWqtGja96MjcwqohksZDbmCw1CJVSiln4URQ5ZySNxX4i2al9eEoQEYSZsNT8hkeAwr/
xQlihyWtbtF5rK4f0L/Hh6xay30JwHlHCvndURjBTrXSoL/ysjZwAPZrA87C/LQ4jeDLiuNmdz44
+mA/pBt6m+qzJ8OZNXBlzpTaksen4rR7gTWkB6iTO/vK7v8mp0yI1LhKpH7H8xtcp4eVmHzP9qXj
0di6Z2CH/AUKTq4jKB2AXFcIvtv95hUvyYXrg6b0z1NlQPjwGpwA7LA4D9o5tC+T+LgIsaBLVQe3
wrmtxeHi9XWW2x5l3ym8UFjDq0/vk1OuDCsa5kgzKpagXkJtpC+gE/b30PgPuY6N354NlVA0XNMT
VtQHfven8D1/+mJ8R9c2v+KSw8LNQ/BlTlKVB8cl/cV7YQuvvcPwRcsd9uqw9HpTmYXDLefN9O6d
fN27+XrRy9vJPW422t7BgWJEGl10G7yJT+awsiRIE4U1jH2HDWZ5YDuXApacaMnY8ZrwRmwdvO7t
df2MhfgGTeXnkhCGjdvRk3M//b746QlJuap2lFcP6wsVxL8lwkwE15A4up+295j4axlR3csvt0zx
9N4nZnYsxb2ROjyngm0Qr0xWPLH0r+i8loaHBJeHPinBuwPOVdcEDMDDZ8DoWeRm4zbGYyDEs8tV
bvLrHBNvgiLfIj1NMi9T8oouQ9reXYmmJPeUZuj42z/3b84juse3BByHoeicJ70+tJNRx2GJ36E4
KeMOxWDvgJWX19T4XRBuz4JFFdVeBXGiiYF/yPskRpzj2bjp6uRQOzpqdBjyunWXZRl3sw0tWPRr
HFEgY60b6q0hx7Gfw1a8++Lbe8vkl3if4lEQ0bXFB0D6uO+JNuTY5TK7bhmiSwb9r6QS2btGKNO5
eTDsVrXAQKr4QJa3mijuYW/zXfRe1ZQadTki48k3eDQ6TS/2lfSWmeQaVeQ4qWA5CMNI/iTNWJnr
Bnw3WBknsopR6WXvnP2ODFZwsMuEX1l/o+Pbe7gH0h5gGrF2Xzc9PMSubi9UQPIOYTMnYysrScWJ
Qb5ODlgWKyzLOknGjH1+Oz1zIdEGLQKY1Q1RFJzhYyhl+I40AfrZoso+bveuDwmjorZIl+qEIlqu
+oqjz5vAACSvJkSJHbE2WeZEU87LgvNBSfB0dvCrmBnmoeciY4DTEjo/1hz/mTeF4HZImISwDQY5
34PQi218SM+GrzpN54gH9EKQd1/ecapk8knxMX4nrxQfD2JqsZYgD/CesjNqsgNQcA+O2EAQiH2g
B4O1ncCEXJsMuoMvdDyWARzS7X5xzCjY14aB/zWF/jVfRrC2ol7O9wAHsusP1Ih9XeJZlgRrXYHG
hCGTI7l6lwGV81CfGyMIy0QRmvbhh2zv4XLH4ys5KH39ssB5hTodiLADqCSPWYtMo/pVfx8jAjpg
7jHLkL+QmPHxvzBOSYencX/usyQGSngiXboi4vTlG8RtXn/2OKpUHEfkESdazcGzhKIjFfqfVArE
fuM941t+zHpxNbrhlH+ixCay9rxGR3XospyCNkE04Kv95YitSxrcF2hV4cBmAjlAw9foMgYt7Guk
3ZyDLsr6kBIOxHj6xOB3nn621AVQUoPMPLr3S869wBpY3bB+sP+Jkb5QxmafP74+zsdwFI94+7d1
ysVsX8g7zsn9ZqyNYZ6c3RtQ3xkIg+R55BZXZ8n6mek+0WSwsPcctMIXGYYM7uIxIRH8BaOJW+X0
tin7j+hYkBpUz9T+sV8nHFGPU7kPd6nuOn4a9Ds5Lb1TcIrl+Dww5uxhr0AIUHN29L5q9U0PDnGl
06+LLKggj3bNQYFZxpSRhpB8Dnadc3wAbHxRoqhQt8BCiPjGiq9AzTytHSYrB3t51BUyIQuG8T+E
ndmOo9i2rt/lXB9LmJ6Lc0MP7vuwb5CbCLCxDRgMxk+/P0pH2llRoYxVS6mqjIw0Acw5x/jH3yxp
GWRL+njiH01h5faWuU2Kr3cNa0/YoMSSRzLpvz1fXHdbOArICY/yiO+zA/b3Ir8aWaQP2mx1RLti
//zi+fP3bnWiqjCP0Kell87S1Xn1FJlLd2293Vv2sK5E4Alv2xhgXMgzKcLX4Ly607ch5rhCsZzK
27dHyNtnFETTq61iw2nwgX5JGutrkDOXFFy2Ulsap4ERJkzjL/PHWAs1C+CdBLc3aV6wQdmr++jn
SUV0Lm/70GXSqw5s8lHp1sit+x5emkREapDfc7TS+qR2HpvevBjd/PvCQI57EPgTayLYcys66qfr
Ifcjl+hBHnTlS2NqTeSEREHyu/iJjPUgGqpUb+kqX8KbYbXlNpgB6a66RRWl+aDJMPeTRbWIZzRd
NBBVWFFJQWuOMr5Nniokj17okLwnEdsSqa9kIJKCdHXeTj+kFjkmtOG5L+DFQVPy9vblJO8Kvk4s
Qkv3Gj4YLTdDhbv3GICToT0WlyQJcujTBO7ilQLdLHh6OAbMEzYou9m+wwap1CwLMHhjQyL7fKzN
S/fl38Lu9qskx8e4UVCwUowmbuWTKEmKpELEdTo0nHeYUWATBU7bBg5MNBMXUg3egyu1wTCbIaEz
5jzdQ7xqyFZzSpBPsrNUp/TFGS8klqpaZcJVuY0YIXDwOmmIDCsFDuSKx1dMNNVQ85NJBQ+d/aC7
JE4JrJCUeTrEUeOzobu0Uifa9v3kE2invy02kDV1r+/Ljckj7Dk84aubegKo7DYN2csfQz3UYB0x
euAvrTbpLppixAJ04rDDK3Npzm6/ejhsvq6+a0LJJheZtr2nmc0+mahTcmDpugbqtPaZlelcF19l
XkJHV9psyx5mKUR+cKLzg1WD/hwt7VCfGg6x4GMabaS9N4e/TW8sdZuNCucyIh/UfmzyDV0wFALB
YzkGuIIgeSCIyI2m6Spb1YOXrQXiOBtpMBq3GhIAA1g4zEkD5YdbUu2uX3ZpFYQRZj7MSvgr6Sz7
BJsDvxU9ihJbsktP5He1QYTvVwcn2igxe5vahjcIxIVdWUscWm+gKtyTM68hR9JX/JX5tXcm0RUp
yKEh/JbhBF4H0HD9y4JPSU1uHyYV2eY8ftPjgT/77fo6ffCIam0mag7mO3FwTp1X+Ah7s3OQzs4r
ffjwP2+EBKfD20d/zHvMRHvejOoD97NeGGOEyCrbajtXZ7LD7ab84P1NVzzX0hJCaaIt1RGTg9hX
xm+nGaSBiITRb0cSTeAhXyC6Rj5w2TBN+iAOen7J7DTUt9VEXkUh1fOQIO6RGDIN2+pL3gUa/X7N
ayIzAwJe/7wh2gdhZeozKcfinhF298Ip82zF5wXn+Q3lbt/RBvIcAC+ek867wLIIYIPLLZi9gUaA
Ypdz+rlox5VO+gBCb3BWEAoZ2ftQ3aqn+LMcXU4SwzVGI92pQrJPjhIdb4XXRNrmUwKdN2BzbebK
buS+Dn0OfwyQaic69Rgw5CTOR8vribUy1rqZooNpwShDwOBp427S1l+onkZwKFPH3lDnp0YHwmdm
UIi7uRUB56s7mAiYs2ynA8HRTgag9xtG++rpVAEB7IHI+ZlAm3YYE3KPbmbcWFVro6vpdLCf972M
6UcPbU4H2X1yJ0s6tYPmxUOMbuDXNk58sRI0oWeTb7RB13hRWFcrmuQ6eE2ftMyU1RcEeAtxXAoA
OgmRepzUjF4mL6SUDztea8GdmvQ2bkLCQV00EmE0fRyuE2kTBfS+TBOXF9nmKB3QR2FYP3s/PAYI
7MTv4DFkxDGKYK/3rH5uNpzl+YJMKQ46BpGvCjMtmTDo9SUoTfbybmGAmHdgM063QC6hOn0RU8vW
tiHt1n4Mkq+oD+QE4Pd2tM87dVRSOLwQ0UnZ9XYaso3VY83bO3oz/iSNFt0clZ4pUkau9Wk/VGlr
4h1reQOqRSVHVdi7+xlbwlBLRyIzeHR+tU1vEUAxVwIOXCcJWuc26E2UAAGmTOYvPEzAUT1sdatU
4Y6/Bzwb0nOJ9XvPUDKjzZXt8+pQhABXl9qVxo8v+ajcHJTPgzfmRDWhvd7jkM7AYCmZIBAOajgC
YlhSv4HDIWjF8n0Irh6fracKvsu4P2fjBwVkib8tY9yH8ZWfiCXwCk6nvieMIoat2VgaJp/VkHFl
u5bX5TjN8Q1k0XKYa1RLd0KD06E8jRmXBu+viJzgksRdHAReszPd0FacAYT0HDZY1YOMXw5wvnV6
LjkUj+CFAvVpZePGIcSX1x9/I+sx4K/tkbDV531uVlekth0VriV9GB+SvHPfqAfvWTIv7RcCQB0A
H7hkGfn64sl2yHPMPh++PpFmKU2xTsnX9Rqs7S0CwOFzJvl0lEMJZMbP1yVEmrBM7Oxpp/O7q9+t
cpUyrU3Q9oGAX120Orx2rfMeGm7bdElf4rQOo/Vzlg1q1/igFz7ThoMiesnpTr152xfjbKdvFZz0
phesSsBKq5CDm1eXHNIXgNB1e2GOLTv3QR3K9tuL/GQdD6OJNOInl0qCxsHKeZ85JdOh6jeY5NPe
uoYL4WPc7FMGC4ijuVktRyA5a+w8Z5whof/iaAH7CxDLZlrvk10Ni1RHRjvIRqSHhz1HouRE3E27
7rxRt9emPIVnNLu4UAesu4szRtAdw/xe+GTi362TpwvyuTkPbt12HChMNDglwPXOO6orbuq82tx9
bdTbKRQctyGLaIRYmMCZp9vYGo12QgG1yjepR8ThqD/Xp/JUtGl1R5UfB+JRnXCUDBQvnhmc2LRf
sq2FEtwEqPg+NY/E92hzpFzA8pfx3Zft+4bCkq0x54O7Uzj335hAsYethG1/nG/0AJ6S/9iw0caF
qYGCH5KDcLp+lXipIte/eXLA6bAQj8m88vByo/hTxsb4PkjgSWBqs7juY460y8EYvbziYbeTGApC
dcTuhLfMwPJtcE6c5tieDD7ycXgSVxsw2xz3iJrvqNyZ3XfKYw+rGWVTxhw02jwN4KtQqZr9OUuZ
0gTDc/6YdxtBQRolKKj/SXYlVW5ESCyn4/XZyY0rBHDMcMc6vOubk56qs6WFrzCnpqysYiguXg9T
RVmrS5jvOQQyqsiId8/YuZAWB6eOLntevlz96RAzLxT+1KhtFVBWsrVV3QZPJBbsLufgauBbZAnU
hsqQmpLjN2PnQs8YcJpH3LBz0CWgB70RbvHhEykia68cZ3wlHlLug5J31eHdzlbVIKKYzOw8D7XC
uyreZ/sKwe9zp6ZG3HKGqoBQBAIb7hPqP0AUw5jajV68WE6FUd/p0rPfvO2xpb6sCKiWTXx5md5m
zOnYQikbqQoC/dTgEM9Z2mdy1Hngscvc3PrUGxujeFWhMLT0j+J0HT8Qv76Gsf9k3tIj+wtPG8qx
rTS+DeUceNxjuaJCjhEcsSVim8cACztVos28HCuBDvywH+ygQwloH2Lw6DEQl5cvQAYaiKzhyxTl
ObY2DB0IGCOzL++UjRzF5SsEHHq+LA4v44r5m0sGgPNm2QgDdSmNXuxmH+D2+rGJHbB+8eNyd16t
b4iBUfLcPUNFoLZpHz629AbE80FuWGriFKeHbms3u5GGZ/XYloGMumxQffbwwv64TTWkKdVH/UBF
w7hy39fBNkUflonsMbszKrv31SxioAMDmY6yxEwyQkfysu4cLQ9LNYIzvjauHHsXjKsxy0SSOJcx
r0v6XtG6V+r+1NXrAfOEsiON8VNEz0BgeHPi2jOG5FqQ3wdF386ZPixrHeJc+yTI2lQh0skWu26x
FAgCAFRBld3Yyld5c8k+PYuOBHKMTIeBTeI+ETZknIhu0WngfYX07QAkP8mtW+SlTWP23ruK1j5x
RPfltbl5/4o0T8OCBUHSGH785W09OYGYgCHr373XQo1uyay9bs6UOI9qmKShAhD4ZfSclJxzRhNW
nTpaNtBBfmARDgBg0pkyu7KFhMnLFIeJB249LNfyHCVUzVYEoHbiK1mf7Ger2ml3J/vgUHmNILTg
quUpLIWRRKVcM/1aMYMQCRI59VQHzEs9YLvWkYNfVhsUMhajrvCwm9eAkGZRWkcME6cy7v8Jdgi4
liBmSRTT0mILV8D8HUZg+mF/nY/FYx/d0oqIZWSlgfBxCW8DY0l4srJKCWjuf92g+MlOb9UH/2Lo
PERi1BveAQjICKZvRM6SYEGI1vmajGiUrXSY3J249BOonI+W+8qWlzQESevsSSRxJqObtCaggL/2
g4lc85HvH/m4caPEvu/ffY9w6KjnPo/CovhgfxLIYJvCu9hV1TAtgzhdtRAsr078COvPK+ANJQgE
jE7AJvasZKVvlHVEiP3ZLAxPuwS5GFbqoNU9TRlEqStTXYM6L6lyn8eYB9p2mhljdd3cDwXhhqzj
A8vyukk2aVAEKibEMDdnNPh+61cj/oSHJ+hMtPGr2+WhiKSd2NoAmCest9G8Hp0/XnsFnO9mZ8vo
mIxprl00z+uXV+/z9ZuP23Moed2wQJ0Y3nXdgoAJs2R4+ZQP1aqcvPlAaVYOz6foqPBtl508Lw4V
h4l6BOZAz8qMxG9Fc/9eV+N6VO2rWUq45P7i1yswEChS4KC6d0agSU9wHqqwOudRoE45TB6di8Rr
3QvTUxMIh2QFhnzex/vzWjkVB+R9F2ahvVMOBAs41LPYBujUvtoPdfkeV7DAxuWCdO4BIvQRArVu
hp0fb18xoxp4FPwizCq2fuRyzB8o4Im8h3k5KahHnfxDh8R1hI3WYWLQQXI+r8nDXv4MiiyQGp9V
INPzYbIRWyUkUug+Bw1eyTJlq91Co3198cbEfbvENPFqsa+91tVndngybNecevs+AaV1/KvyC56u
VzdA4n0actaAxuTIzHRTSjVTZHDeBDdQJNV74p4YWw0NSLd8GfwNLm2QC6GOVfXdTZ+sdLeoLbE3
ySo/Zes48Z4qzT6W17d8K2EeLoy0eh8Vs3MvjPp2gw1fzCa+VlWfHUyb54frGliRk0f0pNJ9Ms2C
KZdurqXb19iErTNPqw+X6corvNR2jIf3KAZbPSj04A0a2TqvNGx77rXFJoL3s8GwkYTElxu/Bndx
qaWLpF5doeQl8wdTksQy9o/ErWUPq9yo8Z5bVOs9w5F2BQScBr8Bk/YMUAp2731gMDmcoAhSIGgp
g7ZhAr3s0bldlUEjDDi0s6AdFpP700aw9RQslWEP2cC69WwtXXB6xCTfgzZ3rvK41WZM/0D/aNzI
PY8q5urMUdl6WrAHiKC40AACJjjCYZ6MDAh58HlTSWDUV80pX8PsEO1JpcYMaass6c7OmxiPlznt
H6BxJvmGQU/8PjCjYs/juTVsZLP3Xh4y9AvKA2owyXohyqZkWvSPykIc5R8oGwJx1i0vbVhxoyGZ
Ofw3rg1f8fp9fAyT6QO+4UfBJxEyD3HefV+7YDfj5Qo3R9Ythrzq15MtBaIdCHm27i2yL/Bkumyu
EZRJocDYMnj5x7ayPJQbFcnuQDnxkROYjZXLnGHcSYcrG+Ygg1r4O2NxZyw6d9jLsZ6U+xwf9ivr
532zrlvlCOYcah8QMXe3/XXIlMMVJjQCidChNNVCYG8+tKvnLN8+purXvTb7Ry4eLiT4KkLlvq0C
z3Y/kr5Lv3qDtLFvN3gad2D1weVYzltkAhMlx1bTqfn/JJ8qvJ4nQJddSbxyZBsHGIofqWq2X1Ci
8mIEMRNrf8D2xIZh1esPk+W79GP8/GhpBEs6RYYldXEgdiH6j56nNN7rGSiSndHFMYu/HR6aU0ia
eUoZYdWouxs2FxKYzPedn6rB340b3ORP795eKAfHeevp0EUJO9Fvo2u7THaIhnOmOHitMBs6h48L
mst7M+lx49TczwG7iFV+e2oVXMTgLljyzX3dNtl1mFZ+m7Ct98YvaVYLO5wTDNTYvUl1DePHjJPq
kvpqz1Vu3vvtN8akny7u2bSBHHqf6Pqkz9jlNojp9QDUmxloVMrW9XSvd/8O+GHHqMAhoR2qAy0N
PRjD8Br0v9jdfDm1RUoCOaBIZXhQb4BpepmDWYQB5kldQHcHKyl3qLDfgpUcsg8MlKVRPGw/cMu6
UVZQOWH4h9PRx3WDE7AfDd9zcQEBP9e4b3Bz6ZTvA2leXjCtMPbSji/J5BE2djxF6CEiVvgSh/m4
vy6nzyD6uHKIwbHIumOG0sS6v7oKgrXJ3tvw6w6FMhtUFlEsW1liCxKpI5YON5hxBQcvbJl97x1w
jtXrQvdl7t78+VEzGe/qAB34/2ZTGDwnlddMhGG+55so29phM7mGxaKXWc8FQmhFNqGHCZv7zGC3
n78c/pjkiIPHqIaxSGo9J1rLy4Y3eGQW4Kl3FBZUY3bUo9wxVBBvM91GH9ge9jx1oozuCQN3avfE
eX68I8pkh0KqN+vEFtnyOaTDEVgn2Mbr3b9wet4pOTI3wdgMWqNzYY4ccMpAO6l0i6Ozah19oS6e
R+qWRX6zReq7yIyOr56jUZNiWgTlan6fE4Kl45tZj5phd5RgQ5JaDxh1uDQt5I3SdZCWwoLFs2X+
KuDBmdlQ/YhrS8NbbErdRqFwNjzqUJ7aBTOzr3Qq44IE0ldb79EjfO37b6saY0TI0XJv7Etj6xWW
jHcwCUD3Nd9TJHbNFX70dsAWy3jbDjNsvK929VVgK+ZovCZ4FegWBKB4+97nc401TDtfuikz1sbm
wHpEjqjtAezls228nPiJd53zbql8syte685FCORixPp4fFHTyUeAfr1T7Vwwo9XNx6gz7RvVF0fb
poybc/wq3Wftcmx0M+jUJiBMkWav66Y1vOwZRmL3QIup8gXB1AD4whhGp2p3ro8156IId13pJgHX
u3On7z/xxORBNFf7Fu7JQA0zaS/FuJZ0t+nV+NfGp8a9zvL56/OBNFy0nqmlrIsl7J2M7SW1jdSO
sMFCqY4G73RbPta6/6TRr0cAnCK6I+DR+/G1vXxWih1DDDV8xbDwBbkNKUWecKkU84696rSaJ+z4
Ky77BadjTNWfLmmE3fteHTxWOQAKpzhDl+2F+dlzw2b2dzmP8oNyT9L6JEAR7IHA5HtCXfa4I+ip
kaQVDvsOY+OnlVK/6burR+2TeH0mlSXciBdswvyjdrOvgooAPq4DeAwIyzABjLedijCPoMn0unLC
eHSCftiu82yYQbVnDpxhRARhQIywRak+I2YLvsS7TEE2Pv39JxI7Qdg3+R+JmyQf8w8m6to30UxW
57eyOEvCyqBdqja9cbHCucRmoFmawbkOaItx+o9cdVCATcX+G+w4c5Xgl8v4QcX6r8vovn7cz8/3
uPx//6f/fy95cXsS6CKsqB5NgJMDia1WGb5wPQaxtbAvKRFXvO9+jMq98WQ18CSnHcAI7SaeCgko
v+Z//Pis/7gz31RNdympayPnkip30saEAN7ftognVzSwKK8r6RfvfOnHW0Cej2wQVywqwjdh3CuJ
z4+yFAVClV/20wN9wDOpbxbzO7am5LnQKvi9TbF64bWF+LEAgDrjt7wWcJ4gwKBPYwIyNnitKh1h
vCuKKxwBik0bDbRfojl+UlqRsck1yobIe6N/u9TLI65S8aG/iTBVzBGmtJPJc3SbIduez82j58TT
3CyCcVhZ+DGoc5x8/v66SD/I6mSZFDSdqHhdVP7RZf/5utyztu6pr/fqYzfJrMOEGhsnGM088F8v
8zgFg0RTiJectwGvwj+TLPF4QmkakCH7y7V0K+TbCvrzWv65WX9ci5bW1UWR2vcKddVCCF+uYRbo
Zl8wkfWAyaZ3NHANVhzgM+cIIRVfW4sMEhNWoO5gz25i9mzA5Yd9Zv5yaT+8wv+6tG9q0CKrhfZ2
eb9Xa1KiWcu44hxw1Ms8k3GotzEdPCxwFqOSt8I37vGN+YvUWf7hpf7XFXx7U2792OhlMjenv+hP
0Ea52gSJMcaH86NsXtfGSJ7I5vHYCbQ7k0y4xc7NT6wAu01sAMewhUadbVkNtJuYC3CjYUGu4y9X
+Y+S+G+P8JsgW9ce/bIweJ1smgfzUGJvfIF2w8Fuep2pM0IFvNJhYgQxZIu/P6SfPAT+dYu6d/2P
9ye5VUp8P3OL1piwodrDFu7ckW4GsIKwOvacEDO81H14D+jGwAv8o+Lg07N/0Vv/eBcU/icpksAZ
1//mJHC7GZl6fyntauB2rwm7TucY7RvY1g7hBWMTgu8Q/EGMkn65BT+9p3988ndR9VPR//8nP2Bx
26PD3e0zAcFS0fO2ZB88oaN9zU6/fazc7eDfHztZEH2lj2oUKf63Qye+lZV80eUWHyjBU3gxDexF
mM30N5BzEVAi6lvizBpbXcRpZn3itGhBK/jsz73pEOjphfduzjsK4dkUzu5t8vDyXe2tvho8Dui7
fovO6us/7Xt/XvG3MynK3llTP6R2lQz/gXyKvQHxSGMY9AL+VpnJMl0KYxXRIdxoWFeGMaF7xC2s
egS5MmcCS8oW/y6E5AHBTWq+lI8KzyEnY3IOcmrfmTtegjbku73CUSa2NCFZBaAR9/ZjNIIJ3fH8
eE+vbg1uTsSoUwf15DK5Ykx79u8TOvwtcxLrHwblpIR/Ydyw+4RdDkPA1eFRKQPONnV7+2RkpwaX
Dk9LNgC/KTzwUWlT8DPXR/Wxe3ZwbA5TeGjMamzT8zSo9mUgRGYf7MlrhxJ18Md5Gi/Fyeb1RVck
JZYU8kCc3ANuzk4vEDzZv876Iyr0DXMfn6GRX2IE8dEy8BIW2siYyXTWc6mwxDMa3MJ9Tt6r5wI+
1su6ubHqnXHLhyfgUYsU+DYh3Mc6j8G8KYIs7h/Wg6WIv8wva0L7oTCTFSLksNLoa7re/1aYxVWm
qm0rtCvo6vWLEYuZY6sHo3yhrzKgQNJokOiq/g3aPk+YWScegrvKRfE/yuBbNjOY5xpiDAIxbEgn
uFDRHoU3Dy1fN6ypTBpmfXtZZJBjkZYzO8TniGFkKE56O3nydCP/PT5b4JeRMcJTFvyxPUozfFQf
X1ULkuXc10ZryUfxgw7Kje2/bwr9/s/L83/vwLflWegE2fRTXna6g2HFm0nG8Pg1j4eQtsKUCBM4
Gia+jwxRL55BY4IibZtMLgvkYQx2shVWyiaaAgei3wzsaYBUKfNbL95ULiF7jPHNc2NfGWKbcwYm
X2Wn8GD0L5/k7fkzmhbo3K6BMYnHYFfnPaxmbOMQgqF6YcRsmI9j797de3UH2BOTJfJyXXy5xEkZ
O3RxwHd6Qo3vdjA6JquEr9Kkg/ijgyJ7gAlHNxliPVm9Gel8132X7Y6I0b8gSe10gdgx4fuL/TFy
HTy6sxDqLwz0rmeiZRB+sVsSu0Puv7vh/97ub3vLVbzql+rdbynqBEYlTQh3ysHKFL4vpBPgggUF
Zti5sG/HX1eYq788b6WzzvjPBehEl0mC0ae76i7wj4PQOIu9NzlZLU4JUW7JM2XxXuCN1aHaF37x
0HTCoJJRkvch3M/gJKE3p/I/tq3VhNrivC++gBOViTR5u5Pp022P3HEYIgJOXlDsvNLVHMXBpxD0
v2bqgoOQfWO0dYwD/HT91DoyyAqeH8VHsi5sndl9ZCOepyo5D0TntVS6OT60QWIl/Awj+IoEDPgF
9wAhwz1iI9Zthp6LeNmb9RnY40YHX0ShnDlUw7cbzdLxRbRBN7VJvE/X0a78QmbrdMBJ2aEA2TCm
M78ykwGXVifVl7FL8A25z0Fbsmnhisx2S7oveON3B5OvvrmKHIWwpJ5b+iS/GqhEpF8asx8LOOWP
h/KtOulfEjGPJB5KBUF2Z/g5DbotzDR4O9pCm0Q7Ed78Dnsh3nz4NTOomoojBKotYy3uKDNpVBxV
6qi4Iy14uV+FxsgYaaO3JVDIABH68eH3BNCfXiWVMF1BNFTBEMTOhOSPV0lvskI5p+8W8/DKvWCD
yDTfHVFOTLXRy+qK8D2+jL9Fvf24hP782G979vnRJtfmyseKHqhrYQnWaBljwqSMpkNisQlidR7W
wpr9slUaP+2Uf37ut51SlUtJihI+d/0x0tzC7IzjHsPWitet9bHDWsicECfsRHYXzGEd+J0G6nwV
8C8ymxNGFfjrdAUX5uLzz2O3TuZzJhSXyctPeZDUFywQXJxwgIBvCPOjRNIKHWx5XgouwBy804eF
hxkjAgdrWA+PxIEWdDEuTH+aAUotjkyrgQTZ5U8MTjOAjN9OTEKJ/7OBiNgFUc7hFSSoxve2tK30
qK7bM43v5Lx/rtHM0tnkdpG7BiqQFGv93eiFu/+ddJOuQYvguHShMD1rfvYITYhck3m0ZAGA7nPT
MV3UDl5eWdUCh9LPdAeJ15xeN+QF4Hru3iddwgXkPxtnjc+cUBnTGVJL8J1hyJDJ/mL7/pphVekw
ccKprFrn5v41xlLXmi3q1QKT6Xiy6HZSCd+UM8k9ijkjwT0fYQ0qCOaiMya9vNAWMvu2UF9hGTyE
vyx/AoCEvWXDsC61ETjdFnccBZLR3zfk/95NSRBk2RBoCDSJsOF/r6Fzr8hfUYNnHFONDNmprSD4
wc9l1trFbw3Yf9tEPkvVDUXrkxOn/VMK/LFeb0JVyUKOdUuCu+xE3POSCoa1fO6UjecgtNPtZnnb
YqYyDfcWdwc2WXD6+48r/bfg4ho0UeINIvZV0L8tXiF/GeW5wVJQ30lovu/N+gzTOgsviqdkcLSv
5rwn4l9v3u4T5n9qM4AW8RzW42xxftuZOtMKWxUcIxn2K0ugDgCjBtyMGc/9ttH0+/89rLuLVXTR
6Iu0Ccq3Xu0h99J3VESESprVEc+OD+ZQSD671KclMMztkw8uzEdmzzPPdQlcJyUV6jTZGZh7eMjd
MdXHq2oZdB5aWKPpENoxgR827rYcWmPkZCZOpXuS4fzExKT0NT/in9kZX+Z8gUjr0+ljkAcEy+CB
Za9PducCFt5j8IQyGK8K1/fxqyRChuu6mR+Iuny8SBf9lFx3rGz//ujk7hD6d+Xwr7uhfjPlkuOk
pz5z7kaLSjwafYzaG71cn/Rp5shm+mYD1NdMVg7SAfrydo60ITjeiHHqcIVQWT+Xl9ZWXQyv6eae
U7Ysajc/XMT2129w0Q9nRHethoj7oaH819XsLUn1u02N7sl9nMeku/ntKvhcDvPC2lrhaoF45HT6
7d3+b4PNhxoqOAO/6Kra3cA/1ldeV6mc6K8+uDXmeGRPHHhJ6gHEH7TL3A72LtJwOqiDrU+0F2xe
mv00KwVf0If796claf+1AKPI6xPWTjAkCb/at6s5C9Vdu1S5uFp3eahwH0cBqNRz7qJCKqx8suOF
JfOt9eyRO3FRD0y0Y6cT7fyMd+WcSD25hfNIicx5hOet1dkl1Pb7qM8+JstzCHjklubhue+ZOya5
JurjJaoH4sd4G9r9TvfwhWHgd+q9Bjs1H7gG+gHr+vRp/QE+ii4io17ITB5GNXKSIOh07GjtmSIO
lt0xEDVm0MpIi9n+tQOqs0XqYJMrlGY9xQMU+KDLhzqzUwNos589+d4Lceg9UH1MEqz+hgzMpbL5
p0FxeT8PuJryGHLH2zBTJOajNrel4TH6MzrtKuNEq+DwcLat27qOyFhg1fWgTN/eaGd4bOcpiQud
TbLgjonKuo4j0mmGY5VC2WRG/ypNkZ8nSN7meFXvxs6GORJOtsM7f3Bl3XeE25XTMF2SFYCJfeds
i4ctLu4rouG8cZ+pYDhG/uKMCS677yx/Vc/P270fu1+LmhTC0SKuLC5JOVslvjmWj6/nyx3N8El/
feYespuKprkzhfdt3fItK4w+LGv2JG+HMEDottbgTuLewwufk3EzDCVnxb7z9dzE9uLmYobCQWiO
X445PAdTDgRuATwobsCqCbDE75yU5YMwIHsvRmbFDBt2HNsOYIbV7D/WEGCgvnvY4yKSPiHtXeOH
/SVuur9hwXCpngPv+b+85j+tOZEOvjs9lT591b/XXJH3DFFomv7KYPRj4nJKzhZzUdKDoGUGvEwj
AEZwWByD6wJAgq0Hm3BM36339tdhxn8rREmQJVUVVEmTNRwy/30xdf9annNdEQjm7Rj190nTzBAu
CCeowlYeEreHq334rDAM6Vb9L7dC6s7O7xs0EBsYmyTriqx+qyXKd+/ciIkmrK5D3FOaZLTkyBIs
lm46z97EdHtkDdaVk447I4UwUyG2393HVtiTE1V4geHGySxpB2RUAFPhS+DrunN3GzSAj0W+Tbbv
4Ll68OYldGGdvc4b2/IT3ksoAwbMUogoczW/OjsX5FPBi+gN63U48wwI60a5VZhuj7gxD7MKJnSo
f1aoZCNGwzh3n+rTxebvedAIY/JBngGyqMAwrGh5ds6fNyyusKYtR2fnoMHsxqYyDsGO3f4VkzUE
zD5M4KixcrCHsLDOTs9RZbv9JE7b/sSCiVyP/ujhJdSJzib2UF/PUKc5teRDu5ZN6fA6aLKnIO/1
jZHO0tpCAabKbND57SzntmR7aE8o81XXQNbzWhOURtTiVJXYF55UIDDDTvnbifwY0jqTRdhyGM1d
x5giEUdIRSU5Jc4/dJ2C+xw+A31AULR5wcwHyMW8z5/ETTN0xYJQszaCe0Eq3wHisj+rPeOrDcrB
xSSNXnDLpRfqx/gDBmprXX0We3gfPTFaKdfnOYmoHmMpAjSA+3btAecIHlUXQezlI/mQbcsuJcP8
+nqsotRKZoyVQxx7GpM/Jg5IXvFJnX364gjxOgpk3qHceQL9cG5RnU50hj2TuyOFq3Z5m4iH/qo3
fYzuyLMIp2CGmJj45b23yIkftj7rH6nQnqwDdUgpmQ0hevag0k46Qhw/+j/0JmhpyicG/JQDFSNv
dgosqVbYXV/M6wgFLvJsOHLVjmQL1SeynI5Gd6JmUviV5rwXf19AJLj/tIAUYpRxjdU0js9/r189
fbDe3hgNs1mysa1PnWXliIoOJc9gsBuxnCYTNIOIpazJZDSw795sNmBns0cEIoCCTZaJS7oRp62A
wTisBW/SZ2zHoUi/qHaqg25P6ixfuzi1oGDN4CEzmpP36NyseW+MCcxyOr2a0zMoOGYs5oazposs
Gu8XgKL+YoWFf8gTvcEHEzgZnpv7KLcEH9s5UnhI0abWGncDp9ViNlh3rY4/3m4v/BaZICvBBDW/
WieOBxS05m+zjZ8aDMb1jAoVqi6Md/99/1q1uNxluRZW8T7ZKuZl1Zuks9yvT9LmBc3uhQAm2tZB
dBIQ248NYM9xppnyHCpDtZcLgONo//dn+tOO/OcVde3IHyWZLtaCUlzx3UWO8z+kndlu40yShZ+I
APckbyVRm23ZlJeyfUPYriru+86nn4/uGUxZFixgBt340eiuLlLJzMiIEyfOYZYXMBaeI45+F2Lv
uSru38ecbBzRJ/0U1jxG4JwH60w5Dkt+XvJ4KQlX5ivkNMYLdqdN8T1Lep/cd/LgSfHI3fNouUga
NuQ2j6gBHRljEBsJEAHe7xHutL/4eR3VM3cLCquGrWkoP8uWNR+dfxYySHM9yv24f6SA1m5h+LCl
Z7NReCBbynIcC69f5m033dzj9vv089ONM7/6y9NPLtZKajo/1SNMD/4igSCQskSh5NNYbgaLb1E1
H0huSxd/Nn+xMH9Tk8jYci0R48tpqx02BxNQGGmSp+DwC9O2Tb7DIYAqYAGvAV+CWUSwXzyl5MM/
v7kinzkTX179BCTr7KHObZVXv1LWN89YgSgvvxkyvr2dzQcDsCL97g/K8CSwIEhPNxgRrIb181oD
PTn6f/BXxO7KmC13nd0fj976EaM57r0HUmhwEnW3uY4fzAVw242zcXDguP+bbcbFIxDodpv9wb06
uqEk1H9h8tBj8jvr085SFe3S5d5Z4LZGgnpY3kefLju/L6ZEp/vGtmj72YIK2jIVxbZPQkI5eZY6
xJ3qhtOjUU8r03gpbBwlpnWZ+ysoFegMJzUa/i3Xbn8s8ntr8rY9OYFdX8yQTgHL+WUMzo4sBEmS
8onw/bOJ1QBRcNAWhAZ6ZkkmfxNnTz7TnV4MZV3Sb8L4LygsJP/JsXJjmUbW3Zgl91OLjGF/k4/b
aSZNlU9BdN9gjKUFWyP0EP2i0k+vAhFvFM2J8uPAQEsHfU6O6/XP2+nbMfz8BaouhG0CwNmflI1/
f4EyDsLzS9WN099SoR9jLH8YjrUYQqmWTb+JQpT8q7dCoO+ZwKCPUVu2r1oI4V31lPdio6R3MbNN
9QBuaXZw0t20HfZKQ9V0I5BY+fl9P/tn/4ar/7yvpSqGSZb+7UaVzaJtRFij5Na9jXS/olRZyOKp
stywA7mn4zLp015OHuf1quU/Ya+jS0sAhVUmB8ql1zmtiT9fRzNkS/AyunwK6BSZb1WdHKlugc0T
ti+5spKMCl0mLs4U96gyv0syc51Vf+QhZcIFOYd+Z8cIEE3Tw4WlOQ0Mn++iU7LYhkrYsOeT88+n
rDwzNSTJZPqz0p1ZF6zVaQ36mqMVKLlNNuIZ74o49GawNCZ3YH1SOPG+wB1PIZEsG8dXLn4v9eR6
+Xwp09YRX6ch+g0i5HAMoS1GJHW1JzlxknKv94yHssMbVECxFrNMZgta8tbhSa4vkLO+Nd4/ny5M
TYGZxTt8XgP/LInhB+2kGo3qtma/0lKY9JQaKVKkZnDoPKZSNGNbDfeiEWtfaqAvxktfkJQajC0r
ewPFm35w0j50chj5dcL4tfrRm9YinN6CVnruUS4z1Fu9QZmTnmqbbkOfrMCk8ZPsi6BjhBdD7iKg
TxXR/EsCG3Ci2KRMJyJOVRt/OvL/2gYYMP5YtLRa+a6KdgHGy4MPSterS+jTlcVV0jPIKv2t6XVH
pcZ6WQyr7FrzryLDjI4P6nA7BftIIUhPaK5Pble1SBVt6izZ17pCAxrFxEOs0Z+bRdPsvVwqG82G
dm5DUP6To49nSfmtrkJsKpULuYxyCtF+fgWLj4DVBW3x05Ct+V5QKKJAQq18GlAB0OZEDfVGnH+7
10K5MYHrYXIbw+bCiThN1uYHm4r+eWEoIHfz5vzn82t5kdheJyFqhIDLcBO10rIb4fcyW6UhTgFz
QfJvTSS0ozele20z0zERSZboSw/iLmwPhnThjb5R8D7fSMXww7QVGyjt5PaapGLs7UhT3LBtNjlV
lZ12KMHBUQjXonj0qft6em+5ttkpGdagtb6PE7FoLdqfEeyhIdoE9rjyy2fDwHTX3uEOs2Qqz0Af
qDw22bEIYUxvG5iHfaPsfl7PT57sSfCdSxk8aYh1c/J2sp5Vm8l6lytumm2keoXv5NQ/N4xEyjel
seeZE611v9gU5q6ON3a4NjjngvH6oriRm7WOXGpwW6BYErAPnqLoASXN0DxY8TrINkbh9NKfOmFc
AZlfBi36px5Lw8JzevO32t+rVrDqyUOV8Jde3ZSqYzIfNCrAiIyKmkBYmq8x0ntfxesUwFrTlUVn
M8UX/rbpZpnyngE+Yay6G6V7Ua29jkRacWi7fT78RdxZ6zaFv6qzXZ+3Fz76aS7PN2fNbAXnCcvS
sRT4ump1Z4iqoEPuhvKrac3iwU5fbif5hgNq8HHZaD9/J+VMWqJipUJqrUA7Uj9z/n/2vZ3qnZjq
SHFNyOg2VBSg1MQt221euZ3y6qtQbqJLDz1zFdKFkU3dkGG/sL+//kw1kBovyWLZbeP7xKdgRcvH
CB1+bQbjvGZ8xcg+TICaMHTkal+b1TKDgV63F3L7T9rZ6S6daWlcNjSSWYSvLxJRVNh5lAq3pEb0
GIVIwqMvyYwiqE/y8EbeOCreYxVEW3PWEGZAJbIWwpBXfY/6LI5VXeHvYvQv4itllJwL3+ZMTOIu
0jRTGKSO30i43TikkykigWvUvaWgiCCHv6JB0O7EWILdoQlXwLvEajXrkCxRMXjujFUNOpTIMGlK
OlQlMuWddyGV0c9tmrkbrdkAfQTOk0JwSlq/MVLJBGmUdKdrl4N6PUXX1EOgL2Xq2FvoHCYoTHLX
3aWv0S3Uao6sdlDQWSxXjbGQzJUJ7lz9jXfhA4n4EkLXUu/XoDPY7jXkh+DDF5bzTH6h8dbkO5ZO
QP0kC/6z1Y2yaKNOtpn9lPcRqYxV/fGko6Jfpe0G2b46cVPzMQp8RzMvfMlzqfOXR59EQ12KWr0o
eTSpTc391U9ISU3TbpSBKeOXwpeZHUj3saQeBuPGs4f9LzG8hoLbnT+RVgzzSaGT+No6M6GHauZa
NjHjqzdRoK9sLqGpFfufl+tMKPr3lT+5PP+slucNdRIVkuZiPxAhZ+SVKxvZPBomI4YAsPW1C3DJ
uVCEW5g8ByIhkwOcXHhj5VP856HuRs0+sn97knzb5R8MOwehKwp5lVr4zkJl/Pl3njlkM2AOZi1U
HEfEycWfBU1olzSNXcN+JAa12TEon1LMmGw36S7sA2VGKk7izZeHnSAZ4VCWRtrwMFQl6/KpuvYZ
ETWOfXxQ0m2vH/PwGJoOrSDzQqv/0q88CXRZnZZRRKhxG4hRWLH1T4PsjOiXw/nzzAtb50x1QUtQ
UYnwXGjaaakrDUMlRb2iuWTEUetWDGySXGrDTT5cCODnNqkwsYKRDRPLplNEqgp7Iwo71lOOtqyj
gfxJfmSbki9SXSbjhR/2bZZm/jlUJvwwJmnAGE/qJrWuyk6ozDkO3mOchOuyxH0gpI+Rz2Ym4xhv
Y8a15m+ZyeyjkAucxEMb7kP7MZrcvpJvWibAwrRnPDHaa9qFm/XcetDj4UNiqkXedXKEhi6yRRr1
ulsj/dS9mlQl87VA3loUy96sVoF94Quo88453dIMS1nc5BbH9nRJSk9u1GBqdDdGdkYN3Qmx86kc
Xbnp72rL29OU/lsmyZVc4gOR4dCH50erKtdR/1bnbgvlzez9a78Y0KNGlEKyj3YdvUljs656eR1T
Zvx83s/l1SRWMkGGS98U+smBz20z0RKz0uZMX6e5KkftOgaTaRTjoJJU54rhxGUNfagKH4OGMVDD
xmMQsrcU7idG3tqC/yzEemTWvOveYuNa87y9Yl1RQS6hL0EsNGrePlzHMTpkVbjXerEeJDFcuIfP
Rcz5I1saxlNz3/8knBjRoAlP56dYICoIc9luD9m67tCn2tvxEyE6vXS2z+wwHjkHaFVRTe2059mP
neEZaUYgEZvKeqcwjtlk43gAlMogYFruhc91JmQyh0RT07LAKvTTvqZhJpGce5bi+lWEq3wwwYRG
MYVx2Lb3nzu7OUw2EoehgcR7OFNcUFxEoTS7MhiBt5FuEbDfNCcM+GDjetCNZc1McF5Jf3P9r9S+
EpMZfcBHpM3gQYviKkX1r0Y4h0byYGQ3FarZP/8k5Uwiwj3HVwMKksEm5/j5z9XaW33feoWONZSI
15lU74wakU4/di0KPBg2tlFd+SaEV4QEGjZdb1yKY3OcOjm0pmJpUCfhZhj2KRG3JQ1KVR1oDKgJ
zfi/AWP7Zkjjj+nzCnJcXiOz2sJBBeUxgRlbpL0mCrQMbINqpBSbLMc4BbugZtT40+FDZj3l47Ro
wqumQFG1hI1+8ao+t9+/vPbJLWYPmlbmJuhA1V31HZ1WTJTYfQ2q+/QJk/6tYcL24hY8B0qYqm7A
ZRGyZhLnvn4vNmXOopiKGyOF64+rqWLaOXEktpH/MQbHIkZNy7qpuef+DztF5RKdcToZ57OTWFX1
fhR5gFFuS3MlbI8ZgygAOlht9MY7/5SZNf3PqasYebjw8DMnjwMO+KBbuqxyvX792WqsgiWJUnGt
/s0MnwO0dIl6KqY6utYsY9QA40Of30zQSHPiXG9cylnO5BGc+//hM1CkfX2BOEuq0Dck2UWGruoP
qXct/NcG/6Ngaw+/QccXuB8E5jHv3nTMPEanG48CvZL0rao2unbVZDemfs+fHmrXL++s4VXtp4Vi
7RQJmYX3mP/tCYJnGt308ZOOe2O4k/L9kD7EMtTlkWn9lLYF2vtUx946Gq8NY58y4pbeS8E2yY/K
sO3RFMTlzLyK0r1v/JaR8qaW7cx13oDCrSbv2lAYPt/o3q7ObmztV9Vvg/iv0tw29W2ovFtQbnqk
iaGPttbN2B6ACvP2j5Ids/oxUujDc9n0wq3sfRZix3R/4RufCwRMWfJ9KYvm3f11icsprj0J7NxN
Z4l+hX53Az69IWsLfSZSh/dI2ZfhUSonkM7rQH5tuM2YuMk+LrzIuZhoKTajWlThvM63zaZHYGED
3zp4S4urKn1sucpE9+FvrMqtmkcPgwQJuav3nx98rjSDowdnTsz+yTQ3vq6AzBfw9bCX0dUxri09
3xRZsQ26pd69yvG7hmtNjV9RWBk09DAg6aWFUf1ifUT35KkIBWCtZarBYoJi4rXBspH+TKFYlvAT
/fnyt3G/i7LVzy/9bXCGPHRGBVWDzIvM93R0SC6yodfsanIrbE0EuUkY7dVkVmpiMCV7jbCpGQ5V
hTied1OHb6EO4c1+jca9Ds91cMyLWdW5NxJQjwzwexJy5Vu5WNl67veh7FrpVecz0h1dN8VNZu98
5P27XY0yl858w03ZusjtZGSoDS0QJ893Zff7wup8jvWdXG8woOhT2zR/uOdO0uBJjq0ooqh2TXnT
+66No4D1WwveOwCu8DYMbkP/RcnQxsKOQPvTVO7Q7cv6seiwBwrgCVZb+nRRftsl19QWGuLe3YuB
T5CSYecGXduAKV9eZdWDmO56dRMbbkynos/R2kGDUF3beCeEH3XfLXqVcr15CZU/cgKRPIWqAcJo
d7/7yV8ODLmN1oBU2psIbqvwIfLuEJUL+lcr+KghnyTjUxreR9aHXlCyMUcs6INUj2PxZgzXmuGa
cISC+lCqT9SOE0Joio+XAers6Z1dPTUwmTv9xSC/6cVHZd331dZDvHvY+sM6mVwp/rC5PTteccCV
zjzESJKpDoBDi1GB2GExOEpQNuL3sbkL/nSzStDw2zANaDXRyk7EssY6wzRf8eAqmKWTJBIuzMKw
JZFgWWCBwxR9NNwoODm2t0P/0vF/8bFhMeEXjSCyP3/2MyWu0C1yGXAp+n2nswFtJ6nC9+vJVVUO
J9ydY6s+TQiZoeQQXqCzn0vhLDh24BWmCnZwut1TMKayUFNEvcdtgLaK4b2V8/B+Qw5Ah5aCK7S3
JfpwPP3nn3kmAQckNhCooOmifSNDWDZ9KUuhbxNBTycfsV1Z+VU1x4bRpJFGzfHnx30O0pycJcsy
dVmxBSU2BL+T+BiNMWWvOrhEwsFbIBHcMMPEv5FPQUTcXMraYiqWqk/fdOk/IIHZ2MsR0XvU69Jl
/+C/ddjFffIyaZj8/HJnPrll2dQEDDQzEnIKNEy66AqtrAeO39vULFO0UY19r/0dmensLhS630Zw
iLnoNghbgFzb9KZOgko7mnE7KU3vMgWQIUq7zd9TwBNUodBJJBd9t3+NrzLkvNemX1TSovhAYGl8
JDgjp5mhmZs4MnY08FyfI2WhwsnCkRKTrl+0XqUjM8i0nLlpBqS9dJIUKIAI0i6RmlVf2g+RLBBz
lB6h+w5vSKRYz5wf4otOZkTp+pRi34QYK5qgKOCwHyHxGW80r/xnGZ16E8x64b8gy8SfhEP5Gr1m
f3T6Lb9r5FSU5fRY3hePCjrQNyYC1b/osYqHGFns7oU/EFuL8h6vhHft4efPR0+PzXOyuYApNN2c
O0QmIMLXzVUHvuT7Xsokq40T6hL0GAWslbi1Xkt4ecGSciS5E8/dA1qQ23Dxrm0haB7sjwyPnPSI
O+1Ru0Lo+YlF1p6bh+42f5we6jf1jf8iesEg8u2VseeHkspG2Xkb/1i6/RPS6ZR9rvW7uEIYe6DC
kRY55T7B+Dn00MSiZF9qs1vqSp67pOA5K1gZULQbZwyoJFfFyMQsnlGrsFumzNB7OJks+CcKRtCr
U31JMs6YXw1PlXQB6yg47EiLRCiPzvRTWqhsg34HCExKo4DgIoytr8Swx9aR1e70RY4YExNN0gIS
Y8s4sjSr6NSCLxajaZVdSPXPnCNbZ6BKF8QVio2TAkfrZa/MNKNzTQCsbqcxA11tizfvl0cP/Odv
/lmyfP3kqkIAk4lfJDDiMx/7p/gdJToZXkeYpsOrQ7Fv1MTxqmRJu9zqoyu9uLc9nOLoYlf0gTTt
qADHj3ipxQXTQam3bgJ7nZuobLNvrQpDm2hdFFhLoWrka+kqtY+NAinUjpa2+NUXz6IClYmZBu5+
jTLehlVJuZ9fjyuL1M3OD1a5H0V59Ok2XYoZn4IKpz/WxhMcUBu2Bejy1/0diLJI+r4f3djmfMuH
LupuTeXZHA5qOZNWx301oZsqv/uFtfT1dGVM6k2DeGCGkFLf4zwWTzt6GtbCauMLSeT3j67yYgrp
mmzZvKD69d2a0pciI7EHV5Z3ZFE0ZhJG8R/VMl9nyvP0fyBAqRQY5NgKFE35G8HC8zzNwsG7dxvI
8DaSaylyfYbMOefBlokV0CjfZam8VuVyow2/9ahmwortX6N9Z5owdPZkudIwbROcG3xpqYfhzpZ+
CRk1eb1ybKm+Cxn3bjLv2GdIU3LMCm28cFQUg2U5+aSAX2QZ9OToXZ5KSrRSKCWalQ+uQJUM4/nM
VYgI3pz7hLc4Bilkjkgqmmhm11cW42VvKeH+50N0BpHg5MCyJ2RyK3/rroui1sy2I26W6UbluKa4
DXYvRY4M9G2PmpBfMa8slUv/0rSw8r0m//LkU1aCnPV2KCKePNbXGlphucUBwwhPJc90FBWHAlqO
CrZSEWoVw7BCZGtRoIOPHlqJuGXS7X5eis+07vR7MGcEHC/gpjJz9HUbW75UJ2OvMOxgTJsqNzYl
NX45QmkaCe6dcFmDwkLfpasf2+R5qvBabMuloR/5C28GJd6EGl5MzP5H3bNfKesErYNKPY5mhrwz
roWNv7I7+aYGDwiQx/JnSwi0Yyv9T66F+8grVo18rG11ba1iKbkfpfw6K6eVXR9ldelNRzKrxcRf
1gXPU3Eo9gmKdb6nOGY3PA++zfEmhYDlxzzVFSSkm6Br136dX1XyxxRDEjWes4n56honp9hf4cJh
1d7a0hnssqddb7PvZiaIp71SiiIKHG2yGRutyjtFK5Ell1d+al9Vk9gXYbNJPZy5ZXHsp3Tz84f4
NgHCNC59NBQtZIayNdDhrx8iK8NJLfSgQ+oAQW0LoqxkI7fgUJ4BiD+YvatjKtG+CZhT5fRaop7N
lLEq38rkQha7t5eWKSwEP8gfR5oFMaN9sqkgiDChUm8iVxhuS8T9KleZQC3tRL2ZfMPJI/U5Sxwa
Njs9oItLa/LnH6Zo2vcjDxlDmyeOwcG+pdxjZk1dqEmd682e0vlLlpZYs/erMFMYN5FWZf1hDMiZ
ZJQ1Zkg6sAaOqkJs/wBv6EUsrOTWFO404tWJeurojJnnNJL/0thb72lsk40SMjdd5ldy9NJKD3Bz
PBhv8SCWCb7ZPszbgtExbD3t9GjFKAQGiCTOYzzOOPhrCx+G6FrU+5qg2CQvNu3ixEdlQKwCHQ4b
WpMqIm9zAVt6DMZkj+FgLDN7ctLgd4R6YZmifC3JG8sfN5L5EgUoj8FBKyOOtVglHI2U6QgGrxfd
8CH1/DUtcpF+uFLwA4kZ0ZMMpOVlTL9vNZzLB5Fs2KGcOd3fZdOHFBp7UWyiDpFCbuWwDbZj6+04
HTHup9mvnoE576oujfv4oZBA3bLB0eCmeflLr4ULC30N7aXGVLpE9xl0V/A3a6O6VUeSbLErw8QJ
kWzMir+a2QHdvA+8Keg2ZTZ0KCEtveGuVJ6l/CnNkRpqn9MQXzkspJBE7fr4xs4uDVZ/U3ziLFAi
6AiXKbB4uGO/ngVYG1nmq2HjSghyommfG65h5Kyoj9gmZTToYCXeKN/SoHHaOABGkpZFhmDINC3L
MFwn3CQtczJ9TUrZ4kcW1bumQxmYjDOpp+tG9ZBefLTlJ5HiVmFfyMzP5AZf3v8kITSUSYllO2rc
CpMVa+vh8CwbSz04+v6jTmr+8wmz59BwEsM5YAytqlxnJuogX5errfV40mSzo8fzQefvvku9vSaH
d6F9XXUBl1q2SjT7rpSKo9fiRllXt7aCOZkSrVsiZ9vgYUUxGl5b5mNF4q0jBSAj0WlGmxx1dLD1
RRk5BtdRRZFDi1jHfVPLSbYNcBY3E0Dq6SaTmOI0KkdLLUfXp3U0YLiEAqUIgtdMs15K9Gj0oNo0
gLUeTiB6JaDF4hFTOgFy4MNrQzAusXawZYrgrl9n5SGxug08T3Vs13k2OVjs2tFa1TGIZvgkQA2E
/RxnD7kxz6IiyUo7vkiqtd8j7D6Vy9gullm4Gau/hfxhZdhLjOsSVcrauR9k/CpMb6XIDF7u5jOh
5uKqJ3qEyavSFBfyHu3MxW+RaFAFIyFJDnf6jRKVGYjCABjGV4tsVseMNJujsqup8W1lYuiQ6fc1
ftmziDGJGjY8RXdVcgHNIaOW8DAs0kPbgguVj1PmlYtcGl2N8ogwZCPPlT9lesZVYR3M9K4LuURW
oZfumv6l4Nx4VnHVAfmr7e+fd9+3ySsOq0XpqYI6m7LGv77uPi8LhypQitb10R+1i00sEH+0agmy
uIVmXb+2Rur8CT4g2HwSr3vzF9V6H5TLsUo+b+MmRsRaS66hphIj7dGJzS3z+6vCM/6gt5rVTOtq
15PNmFQK/unJK/RwvXaf6BiFyMWyGlwzGRG1fZhGsVYKUpTgr6o6eYgKOKYS7N+UzckAgVNTafoF
YVEXyVbkCNbgdtVt0osKBJ+N1dNDKWhSkuNCDvzG4qgVI6c5lLVuH5pro5WvJtx8gjzAYwItJfDt
tH83S+yVlatEQX8+AN+I7tMeKzC9W5EQTr5OD711QqRBJGxl2oMkm9uyu8q6ZBOgKx3L97K9TlQY
7uk1apQbS/YOJXTnEmNdbiwO2tZvaijo5b5Hx3vTA2OIQKfOa+E0YDCJoFIH66xGm1tHiZauqroI
jXajl+gW45skr5Xe3BjehN5Qu2q7dl+iQ+3EtcP0R9tvfOXKaH/b9mH0D63yOICcNNatJLllv0Jz
AXGulUDgvHxPxmDLDTTNA4TKspQ/BAmYQIA82KXQuTt847kxFa8EO6C0B5wBDyvyq9xAOLtRMM4Q
1iELLmBSZ2oRdi5YFANZAFPmSfcmjVJVKaWgdYPwvQlutfQghRceceYmsGatDEbqgGy/MWwmsxbx
WInGradXu3guSkfr0B+FJlE6QBI/H8UzIxuqBW5vUJlyF0CV+noUQxTB0jjqWzdh+jdI12pKxhRu
Y+SmvaeUcVDLB64pHsku7WBCsA36Bp5nHgEmiy5hvGfSPua3qfQUeab6nI6d+U2Yd76SNG7MVIbn
6p6GX91KMIJrHS3jIKQCS3VtO79AlxqvVXr8eTXOLD0K7bSkWHcITqftT6vpDLvx2sb1i6dkBOdS
pWDF6ofKr/mm+flh+pm9BLSpyjKUBOS5TveSOUWJmhl27bKr+5hp6KZyAoFUL4LycmQ4ZoJVhY4U
XsMwvjdgV8TPt/ep9awq+Y2VIw3fFutJ+LTCpse8bHdNni+jSPxp8icvGQ9Cb3733lsovZsNSlGN
uszwJZj0g8/MsUL7wG3wVjVqptTUK5uIr+Df4ql3JcWUp2DhVLzSmlv4VnChcjlzs9kClj0UJgY/
4GR83XQ9CHOWWFXtNigPUklQg3j1SxpcqfKlIukcesBzdPYTnGsadyfPYq6MFlqv1W6imIsJc2sT
ZbmoX3RttqZ892t/lRoHP9Ihs0OwYFnsYKfauZNdJGHP3fOT+P7lVU6Cx2D0VQ20XrsGAdgeNwTR
daK/kwiVhbHrGNo3C/AN9UppX37ea+dXAUVOzpRFf+5UhzRjjCw3FbryjXgMpYNC0FZpDU2IWb4P
2KZbLxJ9VtE/5lrilOLm3mP+4ud3+Ozrfvv5//sOn9D0Pzikl5o+zAqlhrgnPwXKdVePq8F/m5Em
YsFd49fXNrfMhCk95RozeP1SEjjncv3DvNbfo2LelhQ8CI6UH6X8YKQGvl7aUguiTTx9RGlzq9bT
1uh/dUYCb6PUV6UU0UYJSelapx0Zy58eEpmphBI5gGBaT6pGlZVvzYosKi5XPoL52bCIIOOogMNW
k20ErgF+98s3/a1Ct6lPUOsfcEwp4pXCfIDvJ07hT+tOHpZKxUAQSNSA9dWIawNahKYv3wq5dXr9
kGBV4qnol5NUamW8kNFWSCUuRRxZAlz5+jFYerblDPQP9PFCZJu31re1n8fPTAWFIxgeX09cYyep
ruVl7SomJQ4ODpi+BRJugxc22ud98f1Bc6cMko5AAf3rg4JeCvoxiWuaufJVE7yHNV7Khnk7Ga96
KPgm152xLaP8sSCYl7D0qA3CEfetVF0Y08ckXvyY/JVGToQnQhQ/zulrzxfMR7Evk48cqCMWiNPw
FQeDgUc/OpCxOBbYG7tBs9b5nxxpL7ssl8E9vpVWt1M8EhBsCxu1Q5ryENBMgBTxIXnqr8mng2XB
sCDwZZkjiPIpEJBepQelV7DjKJaDfSwiJ9bw927NdTC8SNYdvchFzRXY1L3TDP3Knjo6S+jhxPF1
FVTLjmnWXOEP+Ajf+Fp1oTQ4Q8ui9aZbpNGKisS8OKkWC01rs1LraqrdV6PaafVD0SJwDmBWYUDv
V6g48HAbCsXPZ/gcvG6DXRO3acaSjJ5E00pYQZCMonLj5rqmoJKrR5m7p+p2sg8lwyZLRo1HdAev
d0nyGokLJvnw0Bayw3u5PYB+swcuDfGcqf7pk0JYlE1wSe7tk/VI2jArRr2o5k60BxgHL3RlWsZN
V1SHSGm3Pa1UH9dY4TLXvujQODUKscijVVngP5qEjmWg7AWQxVW0UJghBEm7VZg5mhNnDi05SO+k
4S8jKvZp1zlhWz//vLLG9xM6t3rBa1GxAltVT36CUSteV4Zy5c61R2MNq8HDyxL/NZ8AZJaMP9He
LXB+GV4H/7daMRBq3lZ4o+TCWA/Ro9yX9wrMNCUtsab93ZSxk8APTphViSEBUyw5drpJ1McZp6mR
EOsxIbFW0DkWA1xMWF9ObRwTFu868FOw02ltavPkA1xNGhR9jZuN2d9HMto20bSzsGmAxeCp6zr/
Y6RiTRJj0z6KWMyYs2leRAXnBfgaWb4u0Nym/+f6UBtNtjpdqVzPPoS2vIIBrhhX9sQsjE7lGl3I
Uea/7tvj6DjMvGWbaHYSyEy9S/o4qyq3x4moZB/b+Y5CuU1Hx/bxrkJW/VIy/j0t4hfy8VXIBsJA
zuzrL6ztWozCyirXQpCrma4h2i/zqnbIHu8zL7zwA8+uJ+ROGE30pNTPavSf9bT9ThqMMK3cNL6f
MNkrH33u5GnnNzcXjRjOxI05qSfLhX0LZn3ays9Jqs0hCSror0Bt8XVCI4PyL+ieAafBdigKD+0c
TJHFRgKlVEBs/SXi1HZVI0pVrAy0mi91Ms4MF8xvZVL8MIlKr/DkzCVm28giFaVr2Yca788ckEq1
7nJxAOE0p+WcJkJOGq8wDseecUTAHD93eV1JeIJhoxJ7Al8x7J0v3KLnXoxAAP91/jZcpCd7PUg9
ULgxLt2ksdcBAw65BiGyWs/Yzdzu0UGpgI6uwXVs5IKCFkUztmW210hBNPzqKrojBdfBpFzJheOj
aflzuPoP+eLL+aBOgk6tCfrYKhNEJxhOpxXdZHZhQXrFdMUKXARFdDWhSlmm2+plxJbYWowH23gT
ytFnUBsrqWYnAZzkjo7iAhZAhgNhWYN0xfjc7HW5G9uVly/RkApguNSr7AXKi0iXGQh+CJCzUkPY
2ouUPle0kpAJRokKe2RYXhESvivAaTlbqpjS49cdOyk4AEzl0CkhWDz6JHwYIma/MEZ8qw45TU+q
rIeiXMeVA/GrYiTWvIskuAoM6O7NfFsZByu6jXPgMNZ7LYV0Hh0g+PR3W6+YYvAR2IL2gXaQt4iU
bQEY0axHDMKg4vUOf2swOMpMxwJ1WxZ4UjFQv6SGT5Ulw2c/f44TWocl5qSOJpBOFwhwjVGZr6Gj
qkpJ9odev2LEQmowuc7Eqi7wd1FZF4pCZV8n9TIC147tjYoNodUh6Z63tMs+ADyht6i4M0OM+Pm9
Tlhb/3kvg5rG/Jz5FKfzEo1Z5bmk59Ft1elOD7jTlQ+MrMTKcwnE3BkYFqkVCT7WmchnGq//z8ef
oBv1OGV9k0P1U2mDKDDWR/+5sl9D9UpLd9J4a9dPTF1gZ4v72t2FZ3+90L//9JNUqWutyGyDzDp0
YksI0Rp3klaZh9LBzpuuLETzxcprtjKOCNNGTXeasbS0C4Tuk7j73y+Bl8tMAbCBVE4WINO0YFCl
/+LsvXbcxqKt3SciwBxuxaxcuco3hMuBYs4Syac/H6s3znbJ9VvARgPu7rK7RZFca8055gi0lB2T
GVl7LNtAFf3Rmj00Py6mLIT8+sLl7Ch48M6ZUxFGYOqzJww/5kF1cuOy6pttB5j+77tzNbv8+8Ku
7k6WygNK+6kl9J6hkPUqu9OO1i0ogrwP6sIjV0VYtT9zDzqWviWB9Xv8s3qsn4dXxLnH6o03pnvE
R8xfiOM9NZsthJEt3Ejl+Yhq+t9d7r/L5HzQsMiAg2Bcy90atRzy7MKBMBiOSJx17GqRl6RhViF8
f9CqQMoem+wZLAZHFjXat7IzU6rhLqfQOAQRyMJpLc4ET7tnbM6oik/DUSP8jDqyfsrbTdUdpGoj
aR42cmkZGqQhFRt+5eUYGjpc34CIJYaiuJ8vCPpDg5YHV4nYm7ogJzhJcLJql5k7ldxo9qkKrrsP
/Y/rKAQi6JbL1aL7QQn6aiud30Rtd6o8XQ7bxkEKk0V2arpwBdP0xsr/WNl/3bkPkhlbEzTGqyOs
R/lrykVd7TsXmhA57SUpaBSd9vgz3sC6K9bdU3nQvxPNjTHsG/FmTG6/xaFB4Jv4OpOYYPn1fvTp
qnA8q0itJWripfanjXAUQpOIbVqwl3+/lVcwyf88boApyDLkRUE7/LyNMmaW9Bb8hOEBGeFbDqPY
2irKU2a6SJwIixMpu/HdUTckt52EIGlvQaDLJ/x12ywRCweVMf1fjbpRdicz69Jmz+TLlpzDMd/H
tj3cOC+WZX/9KQbu0IvOBJnNB8Xjj9ovAnxjnjCZG1HdyNbzdAvg+3Lfh4MlMmRE+40pxecb2fVt
ljZabe6JgjhLTlJv0tYtsk017FRCYJGtXbwucuKHGw9wwTH++mJkfSFfY7RkfUye/vhirV5J+tRR
p2tGyJKdBzeb1xLE4OS5VsIUUpuyjbN7JiilEN747Cth5n9vD5JmbqwM+qFeH8JZhaVAbuntnmCR
KXe0A3NDYhUYFJYhI7oqW0sP4lr7wXhfnuznzCnt1MbG+XDW3O47US4Q4oidPJrPTF+eyArypBUq
EB+LXZtIDAJzapI4ML6cg4Uav8nWqVc+xHc1IR0cpEGkrPL3dqOGLfrAg2BjNb9pg8Yptmgr9dd+
Py55GM/GEjpSPud7uBT3cC+bLRHE+gNZ5hfnEkq2BuvvEVdbMzC9/p6IQXJc0vvoR7R6sAIMGfEN
IDVl+7YXvfgnKYar2C426S8Np247Irev2FTvKSaIqVO8X7A8/HmLxcpI4KvHjCs9/CNUGdK1hNw6
n5VeMbNmrz9pD+k2fha24zF/Ja4lh8XxTJytX+zrcNjPYbZJNjNGhOOmxk64lHB/2wxP40vhR9vo
MXpUulV0FI/dU7zTQ7ZJfmNwBQ9200b1LW/cYua4J/oFEwgGlIUf70ZufLIWXpIgCXI4SObR2o8b
MyQIxlU8LSRy+KDABtsS4+AtDqGT2280X1nX7kIK8eUARSXxHznRF7Nj+kAkq8TVbTSUYRpCufHV
MNkxaPdzJ/fiQPeXR5/5hktrkiv2ydqcXPiwruj3nrCxHBhNronlPY7yBFqVGJ8OG4xWPRFCJraR
E8aRRqiFxUbw9L1A3J5KXMcwrJJw9HtyBcaksnll5Mf5TgzTd31bhMM2/kmezzbfV/yhYZNZpDKa
mFKFSyp8aXP48E1G9xLm7mkNJSQYPIzF1vERcnTKm6VyLcabuu82wyb1LxiVTxtzX9zYLj8mxX+t
d8VcFhvRkTCbP+8zia6cpDlNmv3Zi+8RH7zy3mELDfXNMUMDY9iYBxY5gotbh/29tuMHIjmDwhNC
gMYHK7xlxC0vdctfF4RTG8IqBvd4Kny+oEtONBtCcXkjtC+nvHXL+bc18ipgOq2bh1k3nblDQCR+
NwdpFQ930KxiqNilifUCPkI11g/KUbq8GMpddd6MZyxCk8C6YElhZO6/N6wv9ytTAstjuzSwnrg6
olWrzGK9Sdp971XPuD+dXOYDoLIMkTs2n3NwBhCj9hJ28oCVdfNALH1DfMuvOFtO31uIy1eL2kQd
y4yGdpJp5Odb10zJWF6GmkWLS7pICIMHN7y+5Tv1GWT5b5P+81OuvrRSN6JZlyJepMmLEYXDcDCj
8Fw8SMnPG7f3xve5ZjlgagCgE8Ezi83aLrTcMcfW0/q11jPOGAyvhTLSSbtKP+r00KXxdqLPB7CO
QuBu6/JdhHhuVS/LrCBXiAgv/XO3gHE7whGXfvXfl/tl7WPSQfIXHNv/Gv4/js68VY1eN1tjr087
fHaaHCZtWOvrU7EbhOAy+iI6UMFRBrhxXmJ5hJ3fuIKvDm8ojSgCoSbRMF4tZrkZmyzStWJbGrOj
LnlFaLy09NA8VSREPIpdcDYvK3HJrxUAlG91bJ8Bsf95M/74+KulK0iTFfVRCjEiwobK10e/rl6w
kRAvz0J+Yx6DlviLjcLkVi82QxRI1zZQhS7mUS52533/Wm4vv+fXbC+scnYqwyUWzov3ULUDNN1L
sfue+81GeuDgP0ghFIffALSzYs+v8b2GYXd2F72Zjv6o7CPnvX5MgtPR9PuwfxCQb1T2bDkgLRti
po9kVA8rs1ytqtUJ439az4Dxsbbvqb13nWfZ/JseRlv1LXpsHMKC7eiosRcc2g1B0/6PKGwDF4XF
DzXktylMKh8/nxfTIcw2nDfdrn1Y9o0Ri8ynzJ/38sPkodzzVUd80/DLP2Z+9YMWhEM2DqW77u28
nl6J6lq3zxCufmNq6w+P/xXXoIIutfdR+Zm9EPR8R2aVIdv1axN07zhTpbvkRQpFXzp0QWlXHrSg
9+ygvVmP53TVrc2nAaNP+0l9QNCLY7VylHeaU4SajwXSvjkUD4wrcIPtiNJLHeOtC3qwPmGl7q1j
7QiBEg6Tfdo+vUUPwIDEiQ7BrXzeL183BYjPwNMB2Ff+vN2hxIgRgCzYhL65VG4jvmJ0mEYPhvaS
3+KUfL24QelkRUG3hb7884eVzaDpRZwVW7p/CDxORvbzrMPGeW4uO6H+sPvLiZqHBLj8yhzBuLXx
yl8ub9IyMNgCU2ef+XwNVM1RkteKsc9icrePlOed+E3Lt0Z+0Izd8sHjppGw5PRbYXspDjkhPt0W
RhJOKnHixcMxr58Uw73Zq15R7P9n5WsLB0aGa48u5/OVxWU8d+ak8vBbN6L9tg55G6J0J2SCcaMI
B9wIrHYjNB5c9rTeXGq6/PWY3toAv2rLTB3aOVltRBb/xX9pFKNia4s28YXpFAHwUfU9U/ajYsLC
fYaMqrLOsLSu1xiq6yXiKM34P3SGSwMsLRQnjTfl861oojEpu4bO8FzU9lm8S5l03tjmvzyBuc00
SjiowAT8/BFC0sAok3R1n5LfcH7CSRF4zIg3HDEXwc9S52w5UhJG1hovfILzDNxEgvTW6/j1kgA3
XdpseIjX5QazJNHsINjvWRK8jqmwm+K7FFWZFMr5Pa+jWB0uaOEtXxFDXkHxFgYmfVhcXheLEJ44
6QBIllHT5zsxmEKtCUVv7EfzkAODcA3N6OCJBbDUChszc1ge7A0xPWBR2uZELMmSpGKegHCaVWkM
K3F61aunFsLfOPw+IdiKop9qdJ+D9CZ223rAR3objAiyfkFtic920jnARXoVYo4Due9UuCDmqwtK
OCFAymBpa3p0CY6DgisaDAgfm0eSRkCfSujmkqulezk91HjdAGSV9y2fVT9ZRM87YCZSfp9J/kAX
o3uX2S5JTVC8sXZw0VCY2Ws2sJPZQsdOgzz6ZgjAZPv8FBjJRii3TW1L502uE1ka3etnQh+AhJqe
pMgtUEs/rsV+E5trqo+25DusgK1uvJlf7VB/Po+rLRlmELWpOgLjNcwxfijGrmmfAPDk0qNN1PvX
C+nB5laQNlgZ//uzryQP/+1Bf3721e5oxrNZ5Lhh78V6H/kVJOtC2Je5h1ktL8G5XwMjcyfVtzp5
EcVnNgL1vRN/N9G6KN54TP35Xm/elNwfmBgJAWtLKj0Tm2PASCndit86WJTyjR2LupBX9OoVRmDG
dk7Bho7xg2j+Z9VYphc5N+OWoG2RgF9tM+3Jldw37gy1ye6JHjPC5+hOWymh6RL1cFlJxFtoYe8M
rr4WVs2ajmPSHE2wLzuU/s3d9Gt4yh3ZxSMZEDUPL6Tm9o7kHRKSO8lrV9fjVtsoQfwtc5nyANGt
0mN2f/E7FuqqeOrFFXxpl6FS4vJnnsyfgh37+epFW8/uGyhymAYDyT5YShKoGP8yXBDTRZfaHgBZ
vkMO8qjGiSo+2dDB11JQ/RLusWDJdomvh/Fd06yGX/G3yDl5KmnSSzoEub0vJWMdxle0EquXeo0Y
anMJKq9dvbTBMSZB91f2FJ1dpp9wdBfyLmKSDV4ymOh8R6JArolgENpr2L0r+JdolTxqPiw9sM/q
YXjMfo46FXDMX7M7heUaNQkQwLAinNhhnrbX91ZY73LfIGir3+vvp2+5a66K7Yi1XeLk/h2hW/J6
shuAgtwXg5+9Z9rChjb+SQx6Ww8Egk7Ex95PvMgdgomKp7wT3xniE/IBe8AfSNApyKvmyzMFxRo3
JSRqxUoQCCMJuk3Dj86B071rpa2FjJTczCF49dHwu7ALCRZy+qf8TgzWhZduUper9RW+QS/cOl2+
KKuWLkZTOMoxR7tuarOUUJ4266ON0a/VKXJq81dW8rUTbqserfEPsgy6aVwhl2OmWF8iB+GF3bUP
ST0/deI5NNPXf6/tqxTwj7XNUI46H+WZTI7D1b4yNfB4ZnQK20wtDn0uumMpuiIKta6+vGpi6uqj
gei7DJrT75MZu5fmWw5JaZimbYPqSFV/NzNx05fetLsJF4/kl3FGjaLemBZdMfT+5zoNrLhh5S+u
MEtH+8diNvOqqOYxmvakUHvyGpfr0AgM7xUn910XFBsrOHv9dnqOfPMu8mcPbjiqfH0nPAiH5nlh
4ierfiu6HWuyJwwSz4plHR2TQCL84AVA381fQH3d7ltjCzZnzpKUR4oO0m/PJBB7nxybrflwekbg
CfeOmfZv3ctdOWgOpjcVgBBQ3gmN//fz+ZjzX29i+JAvTgOoh6ACfP7e+TkxqmLIrPt0q69nr9jE
B5Tf8bN2SJ7Fu5zbkOwRV7Rv42N6TL6Rr/SrPgh0bOVBecnu8mN2R+RRe1QC/S36GR07pwrlV/Uw
3stHaY1N3aZ0h/BsWy7qOjJ01gOoCrrJVxhmrPTuUVnjpeB162rjGMclXrp0yydelW7V7pGzwME9
kEOb/l/WClyjpdwk8PAv/oPV5xe1rUqwkNyJCn+Wt1K0oy4XumDK96r1PNR3FySMbBPxHaMPTJjw
UUzXuuX8+wlcEdr+e/OYYAPpIuGi/b9aIQC91UiWw7TtSUYnF2hExwhH2daQGbRogFbzLY7FVyMK
/BP/9yOvHrqU9ElhxizKytUrCwuade0xn5Mql54/l7/h9doVu5sqj//H51LdMw0XAd2uYIZZqqxG
iLN5a3bb1rjvOXnUZSd1MS9YOKFKitiOILzaMW/dZv2rzZFpz6IvIYYUIPLzi86g1zKqNiJOM3aH
ND925tEUfuW5ZUvajKDEqcWDWe8IxziVGM0w/a2TbjerkrsIbtp63EuzZVeCny/9Y6E5cdQ8nVj4
Ckb7dez3l9/RszFvLvnCt3s2oVOKHX4WEA7OAM7CEp/5u0vfySCHP7kzT+e1kWorGSeIMXIS5Phx
ZDldfi82pt3wmwLcMkoIMhOSOXu75M0qyUpXlngnZMu3lMRPipoBZkXGUUOSQmsKjpC1m3Zod12q
PirTjI4OGeRJu1X6LO/H9aZhos4S0QooWKZdFe9iawhYpTQz8bvvGPy48doM1VAO41B46t19F1DD
e9ox9nLypAZ72Sn/vWi0r2oviwEIKDNtFD6pn5+mOo6mEMNY3w6iH6F160pnOu0GRXcEjNhaGZi+
ZCgTppEv6g1Cpr1UAn7ELwTsoRcukIk/NYjEjMU3I4v3IxIA7ULMMTjIZp4eVQM00mPxsQS7xCkb
Ajt8uogqOxSX1yopvPbE3FZ9HAd5rZj2G6kV7fxtgsSeq2/8d9bwzq83WSXLW3p95y0DjrG6SAhA
Kz9/73M5p5rYSWwWsmMZ6/O8nREPoUF/QHYkn7x/3+avIH0kMv/7cVcbxSmR5jY2WbB9+o3tSRH3
7FD5/GtsKocQuVT1T/39NI1+Ii0tjoqnneSo6QPsW9AKhKdifl7u8Dxs+RPcDUu5tX1qXyAHn67x
um23zg25BkjNY8gCJUOE6rtBKnq3bJ7lDxH7b8wc8rOFBk61E62wmwk+dJk6lz7++HmFYLYV2vso
c6v85Au8y9EDTp24CwgHCyjGLC77LsOqyjzJ60Hqnwchd9BxhEPLICzCOULHDElT1jNhDl17+mYW
47HTRWxUiLkzIreKUti3511TMPqi/US9ZnKJCsnEMmRrxbUMBFymE+uQlARft54MdPuD5l6sy4sw
c03n1jtjwwONJ03yYBZwx+tXqizhC7MpYqSacx5Ag7V1Y1oZT9iR4daoOAM6wkJTnLbXg9PpcUYP
PjYc5kPsqubsmcY9frSYhNEAsAcNVu5NhLAsJpMFnoYppm5m2OFyaZnl+mJl+yEffp77XW7Kdlu1
bj2f6YnH/y67muyaZJ22OGJpLVKzD+Yd7khV9jw2iWM+NtHPkwbK3+Ns0DwTPKNk3a6j02krxnl6
OGilm+vNIRnp8Kd2q0ODGcRfCvk4MQZDsqDYliY9ptmvyMh+EjrhjPn3VCuxYNBW3EbBTO1Chijc
gmZSqeWe2N1dovkAnCEIAxarbJNSGmTTZAuM4CuA5/S8VmmtbiyaZfe7WqPQxFk2nDK6KolXu6M2
TGqDIwwkVnKlVVfsnrEajnzs6ZB0sOPMGlHPWOg6ebbmV/6ZuSUPKrJPY1jLt9bwF+sDTAv/GyjW
0OSusUejGHK9FEt2CtheslPlYWHa5yZU05ckE7zuhJ/tfVnD6+GtM53GmpFdmY5Q2wIqDjaxkswt
zU6waTpIcKiMu3/fr6/QKFgfcNjxO6D+Ua4WcJbB4RIl7hcfwbam06HWm1O2jfrvDXpWGsHZMbAm
ipJtgdXSEB+H8kab8jFy+OuZ/XENy8jij/K/FiPtck4HUPqW/cId9icnH38QzylhLLDNHLkgzgz5
9Xixb3z7LyBBnL6gPQMk8DWvC/BZL0hM6s2JusTh9IEsccGzAVB8tGfYm35j3bcMH4WPbZ7iqDzv
5Ghb36QrflEffbqOqzsw9aUu9l27nOk0aaGyqckNlcOBUUjDzBjh2D3kiZV5O43yi2qCT8aSS1os
exTtqjJDtjGoF9Jjtpf5YEpQSOn1eOT80J67Y9Y5YHDt4IiXky3Oyz268QS+fAEx4gCf5y8Npdzn
h58NnbF4k/ZM0kHAD/F3FFFBv33XvMw98Ov5CNxyN+2kwAiUYHaEVXwBX9HfiqfsKdvNpO6KYeeJ
oeX2L9nOuC83ZYAJOT/7EYeqo2+TbXQQ7hguM0uanzUfI3632J6/4zEh+PKr4JfuzPj+iSwgV3am
x/gBJsWbEkZuZJfbmKlMZDPKWj0LDgNiD1mQra2gLcDXGGzBS319d/Ir/lkK0y1zshd930B96AIO
r50QzEfdvZ28bXz56v5x35ZX6o9FM4ySFA0TMCU6Ck+0CZqyUYB5tMz26+CqdMqpTUjfx7/BRuLC
rYOMyujZOhCxsx+d8tisZJdDzM6dbP2REWjjg5aufsx7lby+1oWnsVYPHfkdF2eka0ajUZFwPLrN
Vlk3oehp6+XvT8TtOrgvosvI7TvTFZyf/35JvprgoISA3UBUDryxDwzzj++ayEl7nk74fQH2EpUT
b7EArEkrlN5P0v35ZWztcd4tqJXojDvQH4GM7Y75n3pQYWlrb/++nC/3K2yiqVapznC5utoz896Y
R42Ijk2cPkyF5ed1kFAE3yvD98VS+yLht2egcrwcDammEdn3p8n/9zV85LZd75l/XsPVjiFJF2Ey
a6m/09p1D/0oOsACnXhApW9N+66755ivD+ZdR2kNwxOYrYcKj54oRLAlMH9cReP6TCXNMA6K8hlj
Globb3w34eU+RUYYBRqj0Pw+PgXJ6LfvZ+DG1LP2xg5ZvVDsx3VabcjY8yVjawhh/msCATQ2GBcJ
fjy41GnDugYQhfZTYWVR2AjsW9xrt9rkkkqeYGxw0rzkvGLq1OFLiM3eGVe/2pXb+8sBI5pQxOfQ
hhocqPec3s6wzhpbGhz6h+4FisL4phs3jmtjAZo+31ULQg+HNQ8Wdte1EHuYxNo6IbXfZs3zkggW
IXqKnnqgV60jqQ83Ve10cmtptiGTo9slfLHAkobkaaFyRbwxL05HOPJZ9Colc2cL686jkmehTry0
ed5q3UCaFCY9HUlcOGfUnP8FtoMNcINQlYc5avz5xPw52Qn6U66kzjwOtttNI2mR+IVU6UOKkV5c
/gYh0FtzR6CzFWDIYWSLwpAokzPbNMkTBiLrwS8v2KePdl/ouJ1UdtYo92PWeidTDnP8FgEAYffk
uMx801OM2qZXKdK2cj94Iir8Yt7NQGT685w+//vd/aKxQaEJr5khnAoVVLxaP0kj91Laytq+xlFI
Uu876SAKEuLahwh1MmHr+woCRiqgLsl2uknLjpGjdSofig5YRkTOmhp2nYPSACCkkFJOaeGKkde1
BVrEcZsZt46pK5/hBSfikqFPLXwvSEvXQr/OwKDDTDNtP3brU8rFuNbk4UO+cEIS7yRvUZRAr+TZ
qiY8bbv4MbR+LqxMYLiFhY0ohiu1q247m49GdbJT6NpZc2uS9Hcd8fkyr07zc9b2Z4PEx31hvDK/
I3mcgWY3buZ5ranH/8NjxOFRXgbrlFAfj/mPXTnSsosy1t20l3cVB8vvzGRCzNFYcTh61qpZvcdu
v4pwwUxR0NqSf/Fmt1zjaBVKN67lg293tXAxmERqQAWDvcu1au4cpQz5Ne28n2x4k3YUph5qw5Xy
juGYPwEMY8X6U3hfFDmkSx4u3vQT6uoPOIP3RGFyEH6kUQVD0AXxMxaTP/Mn6yg83no+fyMIhNTi
4ycauA8QnHN1aGeWODVFKaLwqY4Q9ws62I5x93B/GV96AKcJte+Np/R3Q/T5I69eCVmNjLlKUhSE
blz6EX4MeTjA31TDOnscgNkjV4/uS5JRKhxniwcTFy3eHO09P98t4RjOv6/nyj78v5WkLmLwD/GW
9lHX/PHWzIpwSeJLZm7o8Q2hODIRIKuj89IsWbdI8mvaROLhsFYe8rN9lhNO0N6XsPjrmEtHE1aP
J8krmhtBGV9wMSycSJY4UAUaGh40n+upS1pD4c5qY2+R1orOmIKutSGPW/kdKT8ET2gwd1XXqujN
vbzx0C8Y+hZyyL/vz5UE73/uzx/XcYX6TFbeKhlXuGcmzUx7xIHntO2sLb5IWHePW2JN4mTV0sYa
QaW7a9QX0NphhkBWUC0apxuVxv/jggzU1wrDVvbrzzdmLDGNrYvztD+FJZzs1+w+fRyex21/ZJzl
6w6I6zE5ksOIKwL19Ao/zhuQ54fa5Xp1Qw/En0iGs0Y0+OdLmMa+7dp+MvbQY9hRMyzwizAhKEPR
OSfw5CebLjE2cuGjWo3ExYNnNc/OqATmEM7iO7MsvbzPL1uwl246Qu0xu3Bs+9VZWs/F76l4S6OX
DGcvIdAzD8gRmiEcg/ryKBm3Dr/lPfrru3AfTYxBFjOqq35HqOqz1DZ9szf92fkWBxk9DRK13bja
xsxDZze/r+2n0Z28p9yub62+v9s93vI/Pv3qYSbVqVAUbPuQPwEWpj/N5/G9Q7kI0PC71iEGr5rO
zrobfTYj0Bvf+uoJloooKOalAinaXNZQ6uLnLA0vvy+/lVdzLT3qdrZRXnRbe00LtIrM73FnIK/G
Gfz0eLLHUMd+c9WGxg/FK4KOkf/pEQzPYrz3GN/3W8FaXX7jBPqq/JhhrtfH9G0ubJHuZF9ASNmc
jw3+Ntvoztzht2a8WtUqWosZvQ/ryzzZLUE4+z68wH5P3IVNP2PBTSueHi2v82Fxh81u7uwz8gY5
TKB2KzuCWRwL/mD1qE2ICFci/tzfMe+GvUlOOrgdXUDnKb6yy8L0nrrPw9Nv2zk9nRX5Jb9P389u
JzvGneBDcUQdgMRqhRVyvvpx5uGfnsXXRHYunXt2K/zVvpeowPbkqQbVT/SVuFtlP607ltxoy6/5
7GLpcjk5Q6huo3eo+hsM/WjWLo5m8xahUcM1EREGS6VykIfa6V75zY/W3QFXXqaGL7TIfuXUd9MG
JMRbMNvVeZvsy0fmkRGD/vEtt+MXZBXlj3Lbxu74w7w7v84Hi94PEs4afepDdC+uGP6H5uaysofN
6cZO9HGI/7V0gJuR9vAKU6B/3gZ0Oe3ltGXyUcE/eEf4gJxBs3+f6G7/vQl/MZgFQRTpNxcHPGyq
rpZJ31uFnuSptr8YD88JZMDzimpUxe4t3qmXAFu0SLvLSwXNii9O33Ic4BrcvAW82M8vl4mAoM2g
OX1kG328ytUAc0hMPl91gwabrFkrcS9JurqkD3H+w0QyY/zCz8zW02/kZkioqc+cz8Ek4fMB4+/C
86B/g1IB8U6GdYLQBdiVkAZL8Np4PcwPs+lXybBqk80k4SU3w8aytctjTh8/Yx6ordTmQq3/JjNk
RkZubHOybd1EJuoJLkovbHOyF+kSVCS5N9a+uXSi109Nw1CVin+5odezv3lhfrdp9EFybAChIZsx
7T2jx21+SuhBrR/KvNW1F/X8hjRRGPEB1V4oT+bz+pKDNt6jSkyztUpqjbxNLogDdtnoV5lPZnAx
fJPmX4N6JmmCODS2sXbM75RY20j6Ro+/pSZzb4Z8cvM4ajjEseytdTcEJv1lv5m6B87NgUUnhgDg
KiLGalsooTyBBDvMo6GLUQvV4sZQGSncWaetYpAac1CFrcKsqgpIDEuyA+QwagJJ9oTzLjHvFEZS
5jitdDKK9O0SqX6SN8F43vEfV/0NJcoXE2xeVSwONCBclsW18ENJAUzSmNuLHwYVS5ceJxE7XekF
bYFYvAqwpmeUVf9eIB8Mwb8e6h+felUtpcpFxd+yJw0bbnQb4FZwxh13YNixKuaw+d18t36M4Ozp
WmNXItWKaBIsvfpoNVo+9ugdpOvCO+EYTWn+IhcHdPKQCNVxfxk9qySjKTBOZKdjdrEZYW6dX1PL
UeAnwO4mlbTYTZSmiccMRkPNLK+G1MOxub4FEH8hVVnuLhuORXSQipfx5y0Hhq6qtimc0YKqYjJp
79MQRwlspx0l+iERhHE6I1Um4bqQFELCMADiNDFzZIdYQpu/YjzvC2DlWqaZ1V5m6ds5e+4XEOMW
kP8xdf37kfzvpV7tWdFZEuZYVvR9TCxvjzGVnStbPOBWbbvLLbTfwULwTCmdPcm4l8Q91Fdq3aR+
XszfygEaeAAl9dxgaLk9GSH/G1iSLBAmh7P8QJ4QLzylJjrUqPD4ORUSbL86/l5rP4zkyVLvtWnf
wmdHd0LSzZGiTCQ3eVzzv8E6JkLySRiCJf0i9bXl+J1duKan6b0eMLaAeswzxclIQ4kouxCzxXkN
odTqqfLkA40KWmUo2oLxcHqXIaZcdmfLa0qnB4U1kDA6pnpMKg/T+CTe8BNcudv50PVLqKxnLeZ9
61o1bCF96PLv5+o4TXv2E7i2qG7zijIhgBW/WjTOs09NLc9bvq5qrBrVq6rnOmMDj+xIxeZ4UaNw
E9hLrV+MjoDFoaqK6XaWH1VQLS5Si/aIqAfLF5Q1rcKYbXB3UI1d/KP9BpX132vxKmr2v47hz3f0
qrYyrLq1Gpx9NqKxP6v3AD/FWVkNeIDnGq0svInTktlYnxri3LLVzcTZL8T+nxbJtXrZSsvUrAXZ
eiy3DjGkTucna9KOt8IqFOzMNuzyuTu2qIn8WyXBx8j9r5cenSZGKjCZkWV+Xp+igVGS2s7Rhob1
wuYzK62rXQieFigNBhK8x323lPQNuRvyKs9N/NJtYYbjtmDGilOGzTAFtaXbowAFzq9wJjB17zxv
ZAXYwMJ6uDbdAiOuwvTl+H6gxTI5xSv5d5++FHhOHbGuAbV+TMwnAprI2lUSPsi0W6SYtdy4+SiD
BGurOWmBBzEcRJGYpN48Bj1cukJrHaV5TeZdw046H4lnXEnTXfSO+Offr8mXJTj+x///rbrasi2x
qMVJmHBcbO9G7UnHUVPrSjuh00yeelxOwI7sJG3tXsHISnjEt3WHLRUMalsdFfiM32LUp6C9A3ad
5f5U4GMySV66hJbgwtyW6e6cCrdqvi8QWWa5EvIoFZIcRqGfH7AlKZMY6Yq5P5EPYjwZUAniMQ1L
RrragVNOnSSHAfSlXpmqvkLftxq0pzn+lUj9jTOPeuWrSgbnIkJ34VKK2tUdFLMo6zEQbfcWUPcP
6Ye8zh8nd3Sw0HTIWLaZC4WVKwSTPTqZi1sgExGgQJCw8YEA3Cf0oXsg7ODkRSERN8bqAAORKLen
dxHYjPi41eQaG3gRjuSQTB+cbGXD++Qk68LXYjTAj6bP+MOL/cTP/JQ/NXsyZOHCBzY6bwhoRA08
BueAgKjajbaCOwbDU/TGO9W+IDN2si0uqm91AKlcfBgRB25hBrva7uLgqItYiwDD7YkmA5Mre3q/
iKsTLRI03Zk8oxUhLM/Do+wopyB6Nz3BR5VyVxzKNR4ziH+zB3BZezx0MLCXeRNDr51pp1vuFd6D
7rD6HSNoSjx4hqGJ5rh1rGB+M+8vK/nlshK2HOYrkjad050anNzTEyQXorP/vQa+BHkgi+uAGSAJ
sJc+v03xqItNdNLhe343/fL4Dvn7qCJ2g7MMI2AN/ocCFmLzvz/266X3x8deYTqLk1FvNUWzv7h0
rflj+ThjimHnb6BMnX1M9+fO0z09WWlIj+zCERzSKDFxpLuhWw2tWwM15UNkcr1vQigALSVZBG7w
suz+QOHE+v+j7Eyb21Sirf2LqGIWfJUECDR5tuMvKtuJAQkxg0C//j7bfs97E8UV1y0d52gAGpqm
ew9rrzVonanujaWxH2GcGsD36nAcgfPNbm0zMK4OxKcLGOH2JbUeA1qwwyKZXB2RWnI32X6jptAe
xkFdQXS916OTnU93bQyDJys/kOtmv7GoYEpixhgyu+20gmQ0wzRwx0ekYTgatqFNMTpMlgWVypbi
gZmc7fRtAULPcN9jJO5iXSX1r13rMemQCg4bFtfygLuSNzMb7pW8+ZFr+WxoBx8yTLe+bfM46Fe1
diBjoFiwAQ5THmMNfhRr1tU/USOiLOTGIvC4PzzGzFvJYM4b563Ml7bxsHNw1eL1iAbm5PFgUhev
1tNhfJ3sNm0etf2qIWDykLgb3LzZPh3mRW1B6ApB1Omx0UhInh7S7CG15/vhrRsnU9N+tIsgs9eU
/i5cOqhqftnGD8u6OTgW6DaKPdWK2O9+3mhqGFfkkWs7VJ04dFWEpq33uH9OJuRmG8oQcyTPJn6q
6PAWXR2ojWrHw9ytD7OeSRo2W6Q9vfh4RNQBUiipnMmr2fn4WOB3StdZ1nGet2hvbdVm1UxN8zql
9PIAN1RdPvWZOjsqgJx3HVggkA8pKH9zBf/cduztQAEzntd4pM4dWEiPKT57G8+7ma5g69T2dAdr
ChdBnNmz1X1UZzt8VbxatJzcarMrT1tblfwVZQnHYrUDWvJUnl8scEravEoots1v+tPLMbnKu3Z6
wo7Ml1o/L8twj6heC9+Kps4zl8LgNChMWNpQ5UgG0F3wWtzscDkKqjWSimkUJpvedB7z8qdRhMYB
yQTCs5BIk7NOM6oG7hplodU+TGW2c2dki66rpjFGXdouGhNo0kqDDNk6FDMVH5H0dhdRs3QqARSC
F2jANsa+atyDgzeA59ToiNX1FXCiSl91BaIdyXWxxwEa94FJysrpAg04i2oHWjJgQptTU92oCMA0
CXEtPbAnUZffjUBqElSrDhP6cnwZJ69nM8YjjdeVrW1iKQ45PtrVPHuvj7dNu0hO93YXFNW2N1GC
mdwcmh9K8TNJflk1qWeiMpU7O8Q8Xyw+5X6mZIuRGkt4G/qb0+TVniCWRw3mAfknl3lI7dDz208t
04/rrW0EbrrSDJjP8ve8QOjgSoFfzVIWB3Vtxe+6+wrD+blHqUTzyv5+0O8ALJnjbZ6/Kd0a/luC
aFarzsomVNo1LHawrR0ahFaDc/pTHHFgRtO2X/x7bhWv5q+JjDANVAKSVfgoLfhtIkOpXSnLviWj
Yt2OhyUh31KXaqSG0Zre/butLyDULpOmw5QpFYqEw/+cNdP+qDt2HztLUEpxV8zMEgk/3QeDrzwk
FPkevaaNYth7quE76+2rNM7vTV/YQYfUPLnZsJssz9YhPDk7RM0Udz1Cie8AOGkQWTkQiodYGUXY
FrI6sLvT2M5npZWS/m/QS4edd4nAbjyJdub23x3zAcD46y64FlhVwhACdPuzYyigrxtMbnszIWGy
e06RZs4RYgINOJEUrw5ulaRJHeoxpc/jfeasc56RdLciCUxevEjejvVmqAHAHd8cRBTdIY5qt1ja
/W11RA7BxGDBAsqUB7uyp+Mk9erjMHMgBvn3hWhfmZtY65DsfxBpXPIVd7v9WJ+sxCVNO8zLnmoe
aDDrRmLEh/J9yMn7Ep7OQaSRMCybeWo40DOrTDLJtlK+GW9fje3fT+aiV5M8dgonJQp5LtYJWFEX
hYkR8pty2xMuMQ/fhBC+bA7aUWgwqMogp/vnTVSdU9Y6NjcR7q79YdVAKq0saS/V4QoxvqHIuyBs
/vBaqZICRQ7CDsv+csi0J8M5HzKqspPO48GlVBAFwMP04TDeVBBO+lV1RbwCGiyo80jeKPgcPGdJ
/uTYqxxk/fGIqm/+Uhv3iROR/Cmtn0m5tYqIjLc1LtLTsoRcJENT+7g9daF68lRnhVLP1DYR2gEW
czb6aaVTo+dCeDVUXkzFGTk1ajz3yi+Kbk/OHVELjeoXOFGRjXw8Dd2UvJNTzo/NXY1otLVQGgzH
YXt21vt4gkjhCle/gjBXwgWoLxeQmfdQPuXUG7o/qI7892gVx/7iqQM8gfSxS9zP+It8UdujdJgU
wxGxdLQTcRwhuQR1onpHXKGhICn4XZL0i1kIygDmP1pzUCqQ33+bba1DetArtU1W0D1mw9VEfzFR
NjQgkOrSl4HwjWUqC9PUv4khfwESBHCPwU6JFOh79TLI2ZenvHAHIjVEY87Nojz7FPr2TUBoR3ex
QpYTLYL+mrgU9cKtsui0b87gq0AglDWQMlIqZFNTdxFk6VT3vN/1pr3JDeI9TTmdxK/2Q5M+EaYy
0h9uhulgPqupOlPhGSNbnC/sK/S31asSBmfhmoU0kHJHZ2FmoAexy/49Fr4osYH3BzIi6veBsv71
9BZjN55qDW/+vIfBlKCUWhrTcmzplGVS4B4PH5nRE9SXpJVTIL1iiNfFXVO/5ucrLd8SjaU/gdrP
D8RV80Eem6594pnQAIGaFMfk/pihlaeASd5rcxcrqvL6eLk3V7zBJFTUdalf97vHeHjUqViYgBqP
NGtNzrohigDZ1LDUz1jVEImVFL0qKCqGxEj6IeDfEZbengqAFbXdu2SbW1canmtWP8fop3XT4vBN
2eEX852kI1AVpf4ZaeeL2FF2jtOjW8HIQ4Uz8QQh52wgdFyWWHffcbx8qhNePqwEqTT8GGMC8uli
AR+yMUe3cmJv1FFIEMk7MpCNXWRvkMGhVhpWxH35o6h+WhW93qER2k8n5BBNWJKbheVCuLuJ61fS
EEC29q5vWk2Qa/eZeq2cHpgCQfsZkE7ZUmLxTHfl8DzJcap4wES/LhRP2S3z8w0Nkz8naruvDaHC
5UEyiORkUVlHp/KGwGtx9phMqaJ2k5tWX0mOnTFycmYTCWxhMr8Saj3sPZOQwbAknJyoc+LK8ItS
tgf1nlmWWBzIHGb72cl4qM4SlNWJ71OwQ05iLxwb6uTBpGLCyn9SzjNTAA/p7xap2oQYbEB01pRM
dE/Z1gF6fr7fDSCMoFl3KVk4b9vqAUIMq1mNJEo3SAOempDIrcSn9wE5F2YAKth7/Z3SfpwIhper
+pX2soOtS7vq4mXiXhXHa7g07OqWf/vsijQOVAD/fia/SlhimsJ3iI4EmZlL9H9VmZ1ijod0S7bL
VXbQn0f1mCI25J86a5qPL5wHpAaIsP+74a/sMRo2TLx7Icu/HNoWqgbpWXH05aF5nXRtOOAnk/qf
507kIqh4IJX1quavunKLRMIO6H93fD3iPzXuWxXDpUw5hDLgIFo32iE6oB9t1ncOJKnHtdn5/SSo
uqvBWI7x8kD5TOOX37F4fjnhE+1jeYOjxgbV9edCA/tpU5DuolL8PDsnLN3xpq+XYGHMa6A/p8d9
Ec8z3c/N6a4MlhA6/LsDv2z/Y1KwDWLbfwFB+6pPY0WBRJen0TxvsUTGfRtQQkJ+jbFrdffj/t5+
2+8jVxkwafF2rG/VFiQsdDll/H4SFwZZe8zHo3Y+4USvgbwvQPLeZEtze5pv3Hm3nPzfrU1SXDBC
scji3nyYxr+t7VmbO4Zbq86yOC7PXaQdSTHDqKejPHtfkPj/dw9/kFL+dXFgikRtXhiCZXb+rbl9
mZmxy2KwUQFlOGhGTqmkImaO8nxzWBxfyjvVA8ITTqpA2Vg3ORk2mEcekSfansESE6IwIuu8aD3d
533UrpFLmp9uz+s6gCZuRyTR+gaa9dV6AWcLrOjEmwF/X5jjqPyo/VnVMbeGTQ2rde5en4h0suRL
9dT4zTNsfZE3F4qY/9/cxSMwFt3+dHZPLE/Wq5VRiLG/Lo+rgw4KC0JH8su9veoaAjLNVjWeneG5
qJZNbl0rJRoL6nU9AO7OeUSQHqrOrNwdKmo73RtwJPYiyWeoIAXUpX5AWUYbPVVpUb+dzPZFqJlg
V8/gJ/Vk0ZQ9adrGO53KRd/Hnl0P/g6i87yxZoRUJs6T3YuSLokEQnMTgM07K5tVTe8D4ZgV7VOi
bisrmZXtd1jKL59RIpsAcoEVSHb2zxF0MmNbBz1tbfJ275XQbdjJ9DDeHbVtlj3H50DRJ1xxMXPr
h70NL2b9rlQvGTqr/x7JX6W/nN/O49IodgvL2iXHLN1a2kN2pnQ1BxZn7J5IS5F6P3vnEWGZnRs6
tev30LIPjjO10/t4P87LNNodr47Z7WQXNbvJN0brV/7B7yd2MX/0o95Out48ruL9I/x/du5pp4eJ
GYlplgUn5xv/UfvKO/i9PZnPfnukYwwfpc4h+8o7yigfXOR8qZA0JgTzZsrpuoDVo0fu/t/d/yHa
dTmRkJBhkTMtgkCXlnmeWzVJY0XIBN7FRXPkL1+W6bTpXrCeLJRElMnrRH8nyKZhF/fIyFEOengw
qgAC7eLkATNHqsTVt6D4ew1p1kc8X8CAsBMJ3xG2K8lnmLGxoIZ6CfsNGWkd7pZigwGD0Uum13G3
SvUKmHA4uDNzEpwLz0luQBruWx/mINCi2OGYI9gipM4VUDvI1bTrbmw8vQoAo5zAboDNPwSgSUZr
PSnWWIlkzg3jEbB/jMaoAmnkN2El86tJBivBnCDNhf9wCe7cD0133LvwmFLPBP0uVZoPhw0cIchC
QYH4mDvT9tWi/G6jbg9hcnMurkiLnt8nM2NTkjSJf5zmun8PoMZzbiAZvh5ISDXQylRIejavhNeN
q/SxJvka/vuufxWKg7EMqmdSmohLXT78xqA0adIdz1KDDkfuLmi1qQtHaLHQd4tc6vUQdpiO/Xfr
lvPVIP+t4cunXTljWBdKVWyycH/XwIVrRqN3Bx8aaxGFZcWsWcMOBLMPPs7tHXBrL7vVoJe3HhMf
//gxubV/xAGB5bn9dAqP2+NcXbqg2JpQQ1tvqq4sal4mYRKkN0i9eO1dvJg8PZ2WWSSW8Lzd5B4A
tIC4BpWt4+ynPi2uChidoV6awpI1ewez0H0zkXxkNi+fMdu18FuAwRjYQ38+2brbd3BUFgV4wP4u
uzs9HG2ymvUWx3//47VbF9EE9qP77NZYpt7uql2QUZunvyrwZ49IWyCANNPfkptRn7cs3qv2l3uV
32dR/VxSmFZRdj1rXg2M/unk53FpbioYg/WN42nfjJqvJsTfL+PC5rDNNOnRqdOXw87EHoZz43nE
rqKwe6drM5QgzG+zxl/FuVwTfj/+sUWP4mJS1I99jZiuUW1MilvhIvMPxymo3w3s26EduNMuMMeg
mBUzykqAKJgPIiJ9ky6dYqa8Qkx1+nXX3DcAY37B8dTCG1W/DshQznqv+qlE55cTvHxzezne6qtH
8A4P2r2+LIdpgpE8Ll2k7KwrPLe5gULqJNhNu1vrAQkUj8FSTY9z5JABqs4OPhblN4PGUGV9uRg1
pFqJK2saOkZ/5e5b3epLp1AcoZnDPtHiF6jF8BePKTT8SXi2z/NRi8Nzfd2bK4qg01SMGlx+7GwL
gy+jrP2cETHOWLhIA5KZPawJBhy1e+BFNcMlo4ieQrO3GskqahTd7dMAo6YT1eVcPS1gVTnsn06n
rQG74wg8Zu6601ql1rOKjtnSGRizZMGHo4u68xW19XUHT3a2aiZXFWIwII5Puyui1sTVIOdjDRnI
P9nXB6AsxzPYJ0+HamN/tat8HOwJ+U6CmEXmZceVPtwdnh3ISFhozpUyy5NNcrhxqwhe2xMg+R2X
cZXHd3a8SZwZePUkismNUdOY9w+gG7O+RdPmhgAM0c72uE4h4uuu4iFUm19xcufEt8cYrlMjaLKF
RHOQhS7CzCaKsqFkgWWrNX808ZWuRECixvjnOD7Jl8e16xBIsa6a3c2xp9cD6hoI3bimlIS48OXt
ZiPrAMsWgRkTKXhYEYvkHeyYxpCBNrzwWA2Q5YKjp1KXCksaHNIZMOWQcAOrGO+BRh3iADqIbFyw
8uGUp8efh1LQY0d3Qb2akj3Eyl1zJvV/OFwTbHXjn0Dtjew1gRz1UC7cYlbaS31yD8kcURAAHRTC
8w3ZspmlXscw7C/cX/xDiTxw6qKmkn81VuvCmBL+GIrNZJim6oqMI5oTJCBmFJXtb/suBICZWTcp
Gez4BjxJfvIAaLXaedqkHis80amJDvjLwydvTwskL5DIOLSSBkT4Ag515RQq1VVe3BKb4owFPAqx
RjWTGpphude2u8M9QtH0CfdwTJ4Bj2ZOwBDZm48CAjt5lrMEntYn61hpfBqLc7+O0mw2gV6T/qLv
el3gdWMcQLwICtZRHmBxSOy1CY+D5HnvNcWZapk37q7rYh84Rz0oGaz0LlEP4uAYL1D3gd+DzBXD
waXKLr0ekrA6+bCClOlzA6+zjqlzChFKrk9ru1lOhm+cl78mWpugB4J96PoSnlYvJz23Oe4750DR
ETyb+M5UGtkdGNA7DMHicPdtJO9va+CivQvXLI3jvIfDotuUg1+cF1UROOiWa6hjBvXOM86Lg+1N
NB9mlH+bIR9xiD+mOBshL5PiQAKIsLiqF7O7U6nDJFc7oq6AKduonYTKiXJET4eiP1vtDx8hVbN6
QOVsROovbp97NZvy6BT7Fc/e0Fyl+6cuDfBKStM/7u4ZCxKZSt4HYp/N4UeXECukSN18rNxlHkeU
iX5jQFuyeP91DZZU1hAxMtUPP+s3s30/JO4w2QEePBKNM+4qd3NqbtIsULrrIn1SyqgzouMY7iCq
QhMmX4APAIPxVLpvFhZ9Y97G+hJpmbrdHMaryfFVKwQ6yTPIHGK360k+J6jKxMD0AJcXwz/LQh34
NLoC9irZ31XHrVI/mPj0cY0+4ptpbLDmOVCnx34PTALyRvveaYkOdutkuDYnMk1+F/248O4RAybt
JYRGUOVNUIuTIf1bL4wwHVHoqParff3kQI3aMIJi4hE7+4nojnvwFSU4GxsgJpqyrikuseHOmrvV
esxPz3G2qOGaqne4nh2soyeozMLa0VZlDnPdDk6kecsiA9VIdh+jqCzpmR4xjpcRLiyqsSlfEWLG
rEVtkQqqyU97fGx6SkbrKRRDvQtF8inKHcc/Q8xiW7PBfoakwTC2E3empveFc79vVsM4h0p8hosT
O0h/wPnjpu5126X49/O+f6HQbjIi7FcivotMKKF2PGVo1akzBqHou71KKTBVDsy1MLbaizxNwWM0
gd1fQUGSdFshbtmPZAW/GYEXs8Vn15sURJHGt0EoXnT9yS6LRG132Wo3Lo7KIz5ZmT2Z8X1tXLe7
B6X5Jlt96adetnep4tGlmVLGDre6bSJTv3YB1RzXlr7oiXi5r1z/+fSNa3zhZn22aCGYyoRI7Mi+
iOVUQ1kWnWpyhdkRflTNy5oHJfkmPvURgPrtQf5shWQGRSvo4Jr2RULjXBVlXWen/WpwWzJP8AEk
eTSU3drR1o129EzVXttl+Wuo9dDM03jeH+KZa6BipR7mRmr6uvFIBiZNlPl7qpyjcYQ1tWoXiuss
wbSg+jlxpgeoiSpqTRKI2LImNIoSZ2DAZDB8GG3m++/E2S/Bc39d1cUUq2qZ01MTiNoKmJfESSLD
hXJJycPSyvDx7jvzkYHSVGpgTKaaAlttPL7YlMlbFBgoOCR6usqTCkOkWlZjHZlY1kdgCuppU5Ro
IztZfMtjFTDU/r04XIb/P8+csmRYTUTl8ZKprUlNM252A0zjFjLy0MsM2lSxI932hrOCSq4BtTE1
vxWPdN1+tzJdxkX+X+su3DaWrTK7XfhsdeXCq2mdTndgeSCsV6PqPV917/GG9vQoD5mEoyxUIz0Y
+dPRdGGxBKmpBs595Z2i+mkf7oI6bO90T/XaUPUsnxoav2S/dGOzVxK2/gnK+9bXgySU1yk6RXIc
+WVPoiOSQ+gehKNBHAF6DdqFHcqf4FT3HMpGhUZlqyQco+FtH+p8drflR8MWlXyq11HFPTdWcIP6
7bYD+ZovKL3zO2QBqtX+RfWRhglGH1CMj72NkUOZece/JPDfjIDig8AINP7kvQERaOefkQVQRN+o
XezCY3D4FYOvjaP0V71IEbux2MQILI6JYqHvPA1UtcLnEGJsqr4RER6Nzu9F6ELV89b59q0cXuPA
5nzi1Qu5uAPo3H55DJJkSlnQ4uBpC9PTveZGulAlkl+HdZiHmp9znSgmrNT3Mjz79Sqna3tiAJEZ
oEcKf/Kb9I181Ll/IlHKxzEaI4Rdgj13kIeA+2Ii6RNH7SJ7JHrECzOPs7G8Y+ydA4u3WnB8miBF
g9wT4OF8Yc5LLhP+Qt+9H98oqA2L0HwDNBe5AfkpuVr+Zz7lG4oTwzMdQNrdM94nkU6nVCEIYZxJ
l281r7/JPCgbfX1u+vuF+vGOokPv4KOZhgaQEhK3WlAQscwR/Sn8wu9CJUgWSjCyh0QsinmPfFBN
JclsXJDXCGEBRYqTwajdytD6HGgyQOWiYeT2u8j2YM/0DMIkkzAPTrQzCmo4yoPsF1TUHCYJrDvl
m1DvJRHNX8/URQAhVk242pgBV3VaziZvevlTPUZ7pj0NsklF9/qW4gsT1oU2vdYTcGAzUFBuPj/p
AK31wyItqb+x7a0FglO13nERJt/Nl67M8n+tAuDh/nvuL1ZTyCvqU3Lq5bkfo92z+vFo64FJ38kr
4/U5jOShl9c+lPHVvKPGw0wRowPVLybIgVgeihqLnNiajECZLvTICZQ3eybjuLrJ5/9tSQaQsSSP
jcbzNvJoolkM9QsMdcGE/4/+6Dumx6hi2JzfhWEaXgyXqtYz+HOTBI6oObnc+O+g15d0A593DI4K
G2V1comXMCMjqdNd0jcZmCF9ap/vXb2l0IFiGKDV+zVcBFhbytzl2bKboO46jygQOdslAfJjs2z2
sV/q/Tdz81emJncHsIYL6oA8yJ+mJrzmGpDrer8y3Y1kFuMC716fVpkAo2Eb2G3+vRDJ8S5HBKsQ
lfMuuVQqMf9sTx30Kj8nfbwqrCXXruq3ffuaHF//3cqXXf17MxIO+s2C1rVeTwA/wvme/dofcMQz
MvvWQ1+pW+NIkH2H8pdOWF6B02ZXX1fttdLemMZjNnpFL9If6fj271P6sqOl0F7SaLhnF4+CWicw
/p4MaOzHx7h+2e1yWG68E3UFqfli7Bb/bg1Vky86mtIQ4ukkI3Qo//7sgfikjWkXH5J7itwRiPF6
f7dOiVHMUd/bjrN+/uzHU8VDNm9uw9l6c1graKKtVuV0enNH/GTmzgJYS17Zan8La8s09nbzI6TW
6ZQJcQ64c45aw2ltLaprZNbne38/HxYDOyozZ9VOr8IYljN6nh2LIAivprvtj433+GhPf/wgaiCz
0RQpp6X6in7nPPYXt/e37/kMcbJo84LIw/Tl9ucimUa3UfTShV453dyXU/iK5u1sQ061eczuT9Pr
bGZ75PluCPETiXa8fdBNl13U/yio6vhOMpL881e9amo8FKR5GMASkf9tXFVal+0a04nvDwS2CZ6+
dN5k6k6fDShekhnAaTqmgPIl8YfpzQ09QZf9onzAox5hdoa7f3tE5Q5iJMwY6dqbfBoE52kY+nfr
1+fQ9/1nfxre3IR3z+tiuub93dbfsqEPjw09ehfeXB1nN2F4FwZB4C0iZxpF0cz0f6yC1a9fqyt6
Oty+bsMwWPF77/3YRLfjdDbzuM/K7NdNAP3/DAQWPdmE9/f07+Qh5l7oc31+H+mLhRvSqz+zGSkX
XnJx69e7u+3razF9Fqq5B2teLPczi879KVx0O4A1y3F6W3Lnpvd9sLlvws3L7Pb953720+Ew3wzs
iwjBxyRqUGIIPECoEv9ymHbnySRtXOWOhAMkJP7ktpnedCdI4s6zSJ9HEQyl37T5kXm6nLQgYwHs
Z9ow5nw8a7/dda2FEXiItfh+2GaYiXZUveTh/GlHfcXK7ufAkRJjlnO/tksDkYAQIjvEutY5yb7Z
+aZAoDeb9dFuAVpCifQnfPExnptPu+lMidyHFiuBPixe9ZvvlpyvhusEILQjuExKhy/sbrtXz21X
Ho+rWoniI8Uy9BPLr5PO/31XvropcHng5iE7AFDmYrI5x7Xrns5jtmo1WERJQGkwtdpOYHabffwd
ZfuHr3J5O3ArAdkTzHcBzf35EOraaOemppyuZAI3Z4ZLRIJSsPnB9neHhQ6FRTIHeIiIMjVNh8pv
uWWwtqPwWBSQ2lJcG2hWkBAXGudVvNjv5vrea0tP7b2d5k/wiKFnfUxeT9aMWg8N1UsT2IJ/bBd1
EeSG/Idw+gEZFzJf8PwrMwjWCGDCb9ZQBH6GC2xKBCb5BVX3pJ3vdZ/gPFh3l3KM1G/KiPDfkZ2K
WVeizQqxGgFa/5s7ImHGvzoJWCzeHogWRu2fneTUqb4fAZDffXpSrZ+EzjPWOnZ6m+J0OVj74tsY
OFLiCejexIeyGfMdHoHnYQGlRVAvxA2RF/QGwRkXBYFVJCXFcxFrilo8pg1Lkj6+7lM69q5ik4st
DuIAW7zbqkhgnihlQ5UjlETiAPsNyqL/vlbzu2u9MIWB47cHoCanO3FNzMAOjueZeDBnHzEG8Uvc
txrals/LzPwBk9Kci4koNuAECxAyhFCcCPlzg8Nu6qLrWYUyKVKwHX53whID+eb2XJgDTXEadufE
Pt3VfutDqhGM+BSsWT6ZftxWnqQPR/bwLg6sOML9W+vba/XDNcYhftvdi2MraqmypR4A+15h7gSk
oMUZ1ubiD+9X2YoPbyz8OMfrJMxWzlrFMf705MSbSfBzP23wJMQwwP3WSFLg18kmepCvMEfFLhfL
XL5qyLJHPawsOZQsWTi+iz0hPyQhPH5iz8tP+erzndjq+Uq+qfD2ZdSJRx0v7I8GxgBbeLX+dAXM
oIACLTTePr2CePOfpS+uJV5B5G7lqCSWEOXIP/5P87Qm20sbWeigU1HyrsZGoTEdqjfOyOb6+IOz
cLUHvvf5pezEA7Cy+eN7dpMohFyRxBNUGpPfzI/nxeGzXA7iMZHxJt+BEJPnxw4OUCfx8TjL5Wg8
TvJXvKjRhKWzpIfaxDOR00DwmHNmTCae7GDSESXj0q6nNh/r1SljnMrrs0U7kDMxo3Iln/UIFmwu
IbmSDpTPJt+Iwy7HkL0keKHLRUZNNh3fTTaQo3JxHETzHRn6oHs4FdkXcqmNdOCBNvTosKHx5Kf4
URINkBiA7C0Nqe9n34w6SrRog0dJfZdmIcVldzmQdNnHdHJ8+by8ml3lmBJKGag5Z+t0Q2EwXxhv
n2Ee+S7eyAmc3g909eeZctociJ8czkp2kquqV9UD5yYnSg8ziPiVHitXUgEjOWwY91l32VKu68TJ
SSyJ0Um84GNjdgbO99+NFZXhegU7qTTKvXxXtvGm/BioEDUxXoy3+KNdTrbx6NSPa/0vPCW3RIJN
9Ip0csZFMAqsNybTknZluPbdTIZVylsZfHLCR4bC5/iMN2aw49mTwS4bx9WM5YuRKmcgR5CRKJvK
i84N5GrkOzlcTEclPVGYbqTlyZaYzEoOIqNSBrwM/3gz2XJEGc5yALkhchY8LR8NwLT3Lod2xpl9
na/MgGtNYfKmfp2d5dzy1WTLIwz8e7t7zjmMyXiSRydmnOSr3VpmBXHePy9PupUaTrbomANk7NG9
EjCSF5ckESI5DaQB4G9i/EkrHF8mB5kv5KOcOWcB/RYHVoPiXUJKMpXkq1HcFHorCSmzz4gxJeHw
pjIFjVHGtcvMlHGGu8/ZgyPKBEVQm0lOwjTyK33HjMKRJJY3Ri7Vw9DAMpsxa6J4IpFImTmZ1yQ8
KG9kOuLI2PErNsxWw1vCUYkfchpybGP7EeuCM4zHLFIWSdgxWSfh7r7jU+tr0CQxnxcedKwAqJia
+zeZwsGAPylIYehB/Vb7I+EkWA8X0rxM6JA638sC0HEOTP1P7Y/PRaGLxsAmtEQJEkuQ48l+CkuF
fS/ffr4U311Qm+YVyHUibe1VtDL8UPzja7VAuIDvqqVFMEP0qeT/FiLY8skK94G8KClqFrI2k3nl
K3GimmWC0lGyFr1siheXEsHCrVoeqV6O0fSSz8pPCgZ+yEH3wWdD7BHYmyQolhXvqoVExIzQKqfH
V4s3SBewzI1cpe2Ref+4LsVPYOFQPq4ufZXrtO9FMORjGWTr9scYaCFJevbTQumVniuTV2tA7Ocu
WgAE3EbgRjUbya4tmxYekVu620J2g4FF8f9qpJ9Jcvr1k6ilOms9qN6hbPi4d7I+Ht4/Fk3uD4vs
M1FjhqAaHNHmIr4HiUIkrcmtlhP/MKiW8aPGzefgjC0ZBgzGZ3TsFzKWpQFz/bHosvHbAVf3SfaW
ASPnCL6BLtBu5fZD3R3J+i9HkT9ZtpXFf5/k5KielC9knH3+zBIeHN8lti3DV3aQzaUnWIPfjW39
Jk+qNMMTiGEgBkL/RkTnM7wu7UlbDNetHFQ2TOicMZiQbntKMCLkZxmZckS5uE8jw17XT3LqSYhx
IcNdbmdDQ3Lr+MQ7CIo/7gClzQzk00e/abf283+heRnmn4H9UyT9KCqz1p264U7KjqhOSZ9zk25V
9qllcEt09Vk6gGdKmu0/GpIbI4eSOyuN92SBmBrklOVfNQB1gyXU+mZAibHcEPlShoZlfNwzPiwS
Im7caTn455MtE7QpFgEhuI+phknujmVYFthIlltmfo7ApPnfSyaq5I4liWp/WXQoHWdTFh4zUrYs
gQQpt8eNHMJkpVUwfswovZEFWqZmmfnlL2Udcq5l/qng15dwuywUk1vsiFuZnp1rmbOZNRm3rHuy
uUydMol/LgaYTrIe8D+Tw4zkV+QA9nW8UW6xfP53tpWtdtfKVvMJ90fpwsI4qEP36Ygh065kzflc
3MVGWO9YeZMrw2/DfpuTPRhIucEBAikh4oDqry7I+JKkQiTUY9MzMMPuV4dg52MapRHkR897OP4C
okIfyY0YcSBJdLSLz8QAiG1PxILkMz7F0r6rF/pPi9xASVZg/2rOzTsdb0MyAmKJAwRnFqqY7MSF
kJtvezJ3NUx0EqFXFsrHaJFJUiZC7i/zmR1PT4vTUkFsT/5SP/8lAXpJBcgLaEGo/JAtUv/oH+dg
HnLxanyKdEJxCCQTQXEPqR0tKvh/tQLdtFH9wWvuTivxgEyfKvOPLEKy0IWLhCxFEaZXSpBeiUNR
rZTrE0HmjpAqIWlKQhF+Llbkda5h4wbL6l5r0W673+QPyWbCd/In4WvZQlmTPPJ328NKUiPOtlll
7yXkKJJcctdyvIwY9mdKCcI4otpGFNPspzez20o2iqrAoPbiEB4W35wPN40vQXLLk26n4xeTe9Iy
z+fAvZffS9w7SVJJEN1dGxypfZcjSBBdgumTIH+B0QFuFn6qEDYs5njPQbs+bvVFTVal2aLO6HEK
5KfMbemBC6BYBuyltJuuzDkwu+DM8XcLRBDIV0kqSP52vriW8i0MwCv3XgtURBPkfOS3kgSSnNln
hqvjWLLdzm+jPmr84Vrep0G5HG52C66DBB+fuGLSbuyPw8oVo89wq4fJYxzA4/eo0yOf7XdvcibS
0lXn67fKQx/pd8JBI6NRGuwjabDjBYz42b3/uBR27/zsXVzJ0pMtkH3lxGNuXukN0RCh7803nT9Z
D/xKUBkhCEnPySW6922k0Q1yXNg4kcySYxRPcjQuJ5Jjy4Wn/DLh5nzmEeW4ch7ya+d/Hl+2Mji2
fOqj4Vq/5axJTLr/Q9l57TaS9Wr0iQQoh1vlbMvZvhFsty1VKefw9Get2tP4Z3oa0ziQrVhxB27y
40fy3V/sapvoit/NM1me4p8N7z25bzgj4ZZeSjiNFx0ucMdGtOOrDeK3XoTexh3NZcvZpz9dL8du
1PFWI46DJ/Jx0lq3r3fxc7Ezf9aVU9zXUk/nUeVx2c7mqOyweXHvdWPZTrNH6gnGHmc53e5ez6N9
t/RoL+1e8w9f+Nr5QbmB57BXSDyKypJshwQQyJJxc9smHHvZo358iwjrQWlIIhBS/bWJyr0zUdG+
tycvEajGY/ZW7++2Ryh/NCh2KsM8wql4u+0VO/6wJ3VR/rYyDO9JGlAE+4haHGVAgqPKMBq4xR6Y
ZE+gX028r1XurABJNq1NixRvgwISFttENXjzrRoZ1tzxF8srpeyPr6pnQXdKU3qetwgtlCe1oskz
cAAQtoqwRhwGc20zytU10VDrW/k39MHH4tu2qcnPWgjHhoVkyzLkKqUyvm9GT3jYWJ5Y+FgLrFa5
75AKqjXmRvO0gb7XRAgMk0xNvcvruG136421A/L1CO/bjNtK7jzxwu2aqSenjdOyRPvbbfYDXd8u
H2vrxgrn7r5dGZI3PxH8+rPxa69qIkc2VkQB2ah1XVS3vQiAKY/vAQmEFFony0C+fiL0PcGctr0t
+NO+xEfllJ0eM3O37ekH5QXW4XuOUF9B4OqcXu10h5qv7pnvXF7zP7YcNmr5yre9NV3Gp0Q4BOe4
XT0bHNvX9rUXdVeki9u0CDZoUl654fO86WPXyj2Hrr1+OOKQDIjDRWeP8D2Bhe0YwkFQyStIJEcL
/zySkSKyrXXymOFb3LAPxUzYhsGWrIbe1gkhrYP/2sjg3742AAwpzes7y5mkwdBwkuBbdoHyGAp1
Z7w8giBhAqPgij89otkX0gmY+cvvDIMR1sP3liT0UTJpU4+I9Dclg9PYa85Xk1Y9Qw5w8Cw7hU/M
uFoAByfQBY63S9b7Dav9tU2mL5rKBf38MT4zo2xVORSOkmPbTmejZOPt/Y5d5FvIO9i0llTRybR3
rVmjQvvGTQpKkzbscLeAk+G/CCRFnYHXoTlTY9VxvEXP0QIP1ngwiI9N1DOQnURJ09TU4Co2RpU6
eVObeo5cufH6dhf1C9bKtNXbgllxyI66TrhHrVdRigizXKRFZGXdWQ3L3Vwz4p5PreKXA2DGRZFy
op1rkkohx/QjBKJZ4v68c/vZpde2dK0IUsjRVa5/LT8c4Y7sy6uNNKHDjz8H7WQQkNUtRIniwyUZ
u5dc1aHr9Cjzv2dvBBQd6p4OWvkcDu2wzeV1+uHod12LmBm+yz+MmxvSO7OSPjK1WT03n2TMHBJz
xfxh6dpRD9nRdmlGD8vh5liNyJeeRoER8CRHZKvQPYAKtKSwuMIo4jOMF8T5y4w9p3clNpGHUelm
YUzsHhylgqaSX3bY0UwGNJhkcuh+V49Ba6DSa6LPQOpgcNczdFQeFStF44XFrMCEIjn1kw3pyp9p
XT5Rmvju8ll5U9tB33nz2UfU8eJ2aEZhILPEPqIu0gK2d/EhtNiWASmbRqlsT6q3Hu8zBHLCxkVU
AmzNO+OREErppnSjVi1yIvAkzjUHi9yvEl0cVCDB4kCWFsMtI1Pcj+CkBErDJliDSCSaPMhBAm1o
RiQozxAKOyCPx3QDB12ZMzrofhoAnmsN+DVmpuaxMhyMKuGX72WChgbTBdIwVvoB/5zGu4bz5NmB
fxEoArXftZx7K+aa/xsqga/++ubcnnQnXbXw/YcroCi+i5USyCG2b18oDvLXqofAbVOiF7U7COHs
qxskQpJdfB3/cOiX0BBEzxVaRGY+rG4zDcIL6VcpOqrAvo5fFGZ5+lmVOny/fQdYh9XzU8XGZTCt
BTlqt876DmAVt6DwJSohg9oViQzjd2ukq+QmLQmyC3Iv3jXzEbmNtGnm6eRMvdC8vJNPtp1tTNpO
e20YX6nv0M81M1F13HIq7ztO6TGJ3fPfvu6RDunGmfLNh7vzvTvLMfMxG647hWaFUbSheWnMXmgV
L2GRrHQ2MAkPP849LmiAfxxpyZIxCOLw2iMT3IbB6O6zroYT/3xJRkXk6ce8GXUzH+6xah0/kK7J
rTnjvU241pS9414VCE7koHNSzwRtiqapPEquUs9Vh3dBJtXqGH5VYlmxAqLhtRQJ8s1QlNth9XCC
7V4KLdX7wFazByL0KNLwk0flE/dUPwNRmLdFUjgw57bfi75iYd1wydm9OP+Kt4ye13Bx/rbEF0s1
LnhpWEWZxqLuGoiJ1V62LjCvTm3SS1ADnQwxWHWLekzxW4yoVy0ph0+lux7K7bo2AqEu9TbrzKLk
7KrRapaVQRZKF4n2uGyln+y5QOojVORlwYmpJZ04pqg8Wi9wtfF7pntCYpzvZp1zMjYlkh2HOq84
e7/c3Cfvihh2FQwbnFvd1JuySVtL6aRF5YjX1CM7favAZCxTTU3jcw69zJuxKc8j99k1Ny8qUg7j
RDF4uXzKNXKhL6EalHgf/E6X5hklAjtOxiB8PsQlTtSoU2GRDucPnaXcUzr6CK+o6vn6nhzFjfiC
0m73+EP4tyd9HyHJC+zq5WfJ7HhtxG1v+jxEO8FexVvHhXleujaq5jBFPG84w+VzhiavohGGR6EV
v5PJH7mrFZtr3VLJDg1k0lHTOGC1XBPVP8JW9l7Cbuoqs87x+8I3s06aQxa8Ru4z11pgBlPKrYyd
6i7xu6vA4liN3y8VDh3u2NHmI5hJESc7d60IRwbEITE3eUJcMNLtmUJtS09Ufoh1Agh+AFUy6Lat
082KtKLeLD07rSGS6trzlCFjqQralNdDnS8E0/rdFivRJq6TXq2rvDPHbv2pOZ0+oaRrJ/kfWggv
f+hel7tV/8z+3vv2e9W/dtNJKztpXFs96qLvdp6VW/4bP43hQcUGWsPd6baRo84LzSBxE77alpES
llTlpvsTFdH3mOHfTnJTH1JGFdNFVmtmGxpk0Cidh3A9eiC8YL6lzgaWYsA4RVGwGcBQKaYETuk6
c7kTnga5A2NdvmwB38AK97wEtJaNsUNE2aaHGqsSSIwwL6xJ8E75kT5fOEuhE33EaMP7GgWo0IRV
EIJN7PiFEYod6m1HHXIaXpMGVDjZvtqH6DKtKXZ7sAa0Bw7YhRjIKNEYvI8O+jB+fefwunbtRjSL
90UyETxNkJVwdxMDY5toVZo5+54yjEqOaGsaiRiNiWxxC3m0prN1MTVn7hFZvcKU0lxA5e0RIaP+
q+kqVOLkziJSKIWMQIGry+WdR4poL1WVTjVOWY7hwz9RuIxJx9j0WembffCzkIn7RWAK3pjj0Bm9
/KZ8FfMOgfbCKAymh7LCpvS+D5++Lr9pRCfqojMdop3xgyoZSSPYc4UYT1EPhOZAqFZQn4RfIAtj
N03YWQvP8eSUUULQTwg01Sxtq8WX26KUsvgoLLwu5ghN7cxZdFIDoajiZwl2rrphgaG76je2NI5X
iR46ZntXeO92ibUS1iiS+SDMWefpdMWjQz8hO1e4gBUYGHMc03/cnD7nX9WSBQJ2L64Lk076Jp0o
NOjHP2hmKkY6kcEhEvsxAR/pV+KhOUEl6YhgAl/vtu0DgdBpBqQzDsCRyeTQ9HYKNJZiwPeOJ6d0
mLjOR8WIDfxTYJALw1Zz9rmRAFoF7RnJiAQpDFXjAbtmVbq8U7y3S2yPVmmQ5UCl1g500T7BDuWi
6amu2rUKve0CRsoNzp8xkbc0mWBITO2RKcqfWCxRh63oS/PD+892AHoYE+KHTCc6XdOTtMsc3ual
6du8cgLWyma6Pe1qaE67rqvpuitrhi1ERYJZl/DSteNnX0HVAQLpyRGxG5IJyGgmmONh3Y6/XUao
GTLmK4ETVuc3YQc7204PSxPpe5CcTvsAQTmQBH2TocAq5HC1XUut4qd0d4QZPXr5LL1lWgQLv5Pw
d91ObWtT0jNTnnCYGe57597xeVrfU5L943BqLEbEVg9hg2DoPcW1Q5uyDs3rNwTX6HNVaZJUNl29
plrweEjOSpj7e+plcXcgScnTAetZZX6NrUCEVaFZaGbRLAW/UQFHOzTOGKL7Co0OY7hOdtge2YxS
dxRDX31xNbMBGeBzVD4h+S52HaUnAYCi5mYU3WWH+NfQlvd1cxkTGbUhVnI02dXITZC5x1PS2OAV
0a92ael6DMwLXBQPU9xgRWRzcM5YynUHs+YE6rporsALttV3FSpAg+YhMRJSTRyuJZyW+F3udLRl
Oh6TWM+hfl8ZHTl8QMs+DdDgGxzs2iZZ8CIdP6Lo+LsW1RVB8MZWpPG6Jp4Pasum34oNEmcWB9hQ
OGHT+G1x/+on1j8l2FWEjqGRUx7t+yV4E3ge2DCPn3UNLKVvavWt/8aVYzxYsycZfu+FygSu0vhZ
DBMxusP9SriDiVJsvuAUwY0i4UELywvCeTLYf+I3MU5Evx7nxSGgAyiHt09+R/Ab+1uxEX2c8I8V
cXjjHcTc0gbQ7PO8uumT8+vL9iZICMQDty/sGttMWy3fLWL5OSLCmMg2dKQImEiumMF4kAhBkn74
AvieaQBbZ96v3K/xs0HE4nhEZNpm3JwOtz0urMso1ZMLpJcOB/aqWriRklO6pw/Lo3UndUNNgKHg
RB4jJL4plTAJZi3lmfDLbEDaRYySXp6cB9gJIJ2TgUYcqSwBOJ2zUXdJTSktw8UAlZ2JqR1YMZ27
i5fHccVbt2eEYAhBqRuPUQpRmNPMG3XI85OGnD8lno8HIyfm4P9UJUCrnzcinqli4GcK8RbR6CvJ
NFacKBVcMTRrEAbJNS3IJYBlmtg1YywT1n68cs1g6wd0mUWQld81nxLKLE4R4IkGjWu+yHNYLMoE
jbjs/mRyuXQow12YijdeeoHk8flkYS7x7blLTSx2xyKuNMq3M1qEeHLFbLFDS2p4iWutacUSV6zd
qQPB6wfJZ/VUfKWQ756CfGVUtUAZizr4Y2hDsR8lpw187q3y2H4+RMRs/3lTjBEc6e74kGYUGdak
jHEobjFKx61Ms4jTMNekBlGREeqAy+M1lGkh5YSonbC1eweLV3g43SizcaDEiGCECbhmXucYn6en
q9QYhhH81ex3/lSfLzjVuMVJOCtYB6ckSBygIrCU3FaruAAmVu4egSi8NDHCAJAInAhWXJsJJYZJ
RvHnIK8SwpSjm6knaSL8Q85DKCjVHOMxlA5d2GPmQ/nNd5I8pGIgCkZuE76j0DUlWdkBX+8LuU64
LZ2cekkn75nPAKww5TiAlDBFV/CNKwkEv53R007mUznAROOwTkOd1YrG4O1GtiS/OyXdT8EiXGOM
mS0inUoA0iNOYMQ4pZcwYAB02IaCus1xN9s4YN7PmznyrdgZ9puOY0pWYN9DoeyteJ+pB4heDhap
N0CiJAvJARKdXOEtFsj3rkIUW2iS0GB/RWN5gWBTjgboZwhAXoMHuUPQlrcrwjR53zVwAiBf8RS4
ABCI1DlQGTuFcz7dIteeerlYEmyOziohiMjsIGB/kFgHuEnng4qfsNtTnUqn8sonYppiDiSfc/5i
XJRN6PlCA1U+K58piuNtaZTLUwbHLcOYkX15z/HsYK68sM4ANi+Gxe5ieOz7GiAWm1IE2M975CxO
9W9d0+MWRC53zXf3CS/KnnCZsrfTXetfeBbxnBKwctTbjfKNyyD1fOBEnrTEBMXVnTjicZZwqQmo
zEh2VLuveJCTyikUJe+9FC8oIfgV2Xf3bgclUwIMEMWgUyZazklihynzfYVsyq9OIOBC1z+wavsr
cfdL0FLwuwb6pSvOkeXCwziRT4wPwSGyXPSIz0J6iMjpNUOPRfNUq999qjX5EAvAxUfsX7DZscwJ
NFS2oUKCzQjwK+T8VSmpbqs5qop6QnfVxkxrPmutb1G4tDF02wVLt9C4JX0dOhmeWNyCEPoQl5lW
9sEj5h8SgfigoxTBzVbpe82foNKvG4uXMc4i3UP6ZslMOK8gPEVmleQaEcEBskepVY0MnjZVyUMK
IDzPZt66K9h0VwvYo8+JpQZG6SIXP2uCxM9hbRBtSb1jPN2vXrwJxbbLnGsGpstbgCMIcLfhvEdt
DFY21KVpV8VX9ffSJvEHLz05AZVOwhSIq1ClBrHzBPbBhNJZTBxZN0eeZZUERUkz+tRe6OZhSVxi
ble4ujLI1MqEOe3lh7fDZzXvUYbfrtytGrIY36zFquOStqWzQG1eaOhP/JnPpORqHUEq5EFocOyA
Tn0cn1jSNIhA4rOwFbIv2nSuRyluVaOZtZSePaAyR+AumjP28/HbJTIJrGQxVNF36+y9XRVaJbES
O9NiVR0AOrzYFpwJIbzkAWhwon0UA6deQrGYwxaLvySUTXmWkwHvYt6COv0av83BgLVBKHCBLRa1
xj/su33SHr665uqhcAxV0O0rb8DAWq5aysFKdiA7Pg2yLbXKnwXQRa/doFijQDUSbCMyhD/s+hiL
2FLlz+O3xr/3F1AwqRCAgzHw56m5/da+0JqbDgNKgGXJ4TmK4It2LlUe8FYdWLUPj4sG1Uk5kgZi
gGPyL75qomjEFYAn9D3qy9Ea0hbSunfoaYbZtk5FUq0kv+qBDfdWfFjscbWWriSo2qMwBDx70cjU
DXV2lTfwWb0P+6OtDiHwQKP1qMrbmmGFheEzTtzPC0Drcx+BBiihWpfg/bxLODiD1aa6GqhwIV/a
ufb+pqJhgwCT3BoD1kCfg06jN9qHK0aaAqetHLaAX6aiegammWaIfD6ZV1K0yITOWhrDnVwRrV0c
VGBUuSisX3x1Wf8fpT2Q0NTAVYEn75vvSxcNV/1A1VuR6EKtdaL+sifOR+6wy6P+FjQfdHBUIGQo
8lOtyDXaLxOWNKutK65C2kdB3R6FeckKvL3HoYvRtsPJK29p9zUDew+PBaWNq9pyE+F4Moddexvc
RmzYY6Pe7gvcHv9wIDztHlnN/UDSPo6lX9RV/9o239qyXsDbhMeUzqIIA/qAvicSWs/xeeqdIZiO
kwomibUomp1/ggwltGtB5hlSWKRoS/8GCegSgKB4yNfnTBQECOOTuq6FN+3pMKxcDzyQct53Mn4i
Bvzmxe9OzTN1vxKpF1BhPS3OKB9XfgYq8iJEsIUu+OhiEQ+n76IZWRAgx3mQnIrcCeotA+nj/KFX
g2J6iy/MCpRRV1FyqKJ1wMprbiCizQnECL3kkqkv1T5yXUW3SsaHap7bqVnBzcTsFFVXLVFVlMqM
0wbTe0HwnH24v8nVSTldx4TnOx8a5pmHZZ26vYxonT05dNY0V6NPZ/qj2E035LpdIHYXW1fUTokR
SnDNXuJxMOsJuiWHHPq5/upcfXPHosyNCAKgRDAb09h5HIiJ4u6qlO7MwONkR5ZwnISOS3dxOFON
UPYGKkFw/IVfHOS7b8esd7S9cQyBWiAHFR/4aBNhZQ8quERH7F9SzdjhSiBHTPbeJb9E11/vWIbZ
7H+PUzM1r1+awOpKe5B32GgaRmVMOr21k1e9LLrlxIbLSDGxSuw6wn6TAHuXkwtrF5++FbcB0tsA
KSv6GJwJpqr0DIg0bl+yqmpt8Q6sD6l44XxzakYhhjcsW3LGFM7lm8OxWgQNpMAv61WFwzHC7nIJ
Srh+95Q6oYsvqRZuaAdeGIRi+4KI/DiicjDAao5gfUoS8x7vNby36AF63QLFZv3kKUtdVwjXBzl5
VF2dD1eAoGGwhwFvo6nmhPlie+u8mHXWT+N79SL9m5p3zBy0qd0LEN2NUKUiXqKFpBcfss+SnAtQ
3Yr3sz7mLT6BMYJ/0Vm2Fy+X288Nik/lXM0zfYH53sZNdaYsy5vTSJqLUKqPsBayJuJDhMbxdQTd
cxFRFVLbgtnWBpUT+Wtngd2EamU7KSw0UKcf0j7Wjdxg2a68Sy87FhgzJJUDfBxIQysNZjgmVPTO
uAwwW4vQt6gQwep8Q4925R6qfgjX6j/Ht3eroAraC2ABGJt2rZQZRGVynbtBDhm3v5EYMWlXXo79
lMEeD0aoVCjVjLE0e6LaNSI/2zq/SOZXyhPV8aCFm0FUkrCyfb6z4QqNdEduF0O+W6D5ExdP4XsB
ndJxqRNDN6EMAj6d6tP3Kf6aq/6rJ8eRg7E1vdskI4PKSegvqkikaAcF0HcZ/JeBnyZhrvAmWU79
OtFq67DTHBbS0FRXQTTrcwDnQiNmdRanuAoOqFsWRVoTmAANE6hFpdVv5h8+40P4IdmMRHTofZXh
uDO+Xbhwb/AUjFFKr4nkLXBb5GDvU+epcyShZq4xT4a20ItDfPYa3xW6usxnt0weJgizgJqg/Jhv
725IYlHP0SYrsnHm2LmM9umu5ab654YUFzh8mrPmFhfspZfG9UomvVRn2s2iqMKoBfRdNecwlUjI
3igUmZz5Zg4a0objrOqbG3Q3vGjk1qLI8A7yLWRbKP+lzoyZeaHZ9b1ItUraD3XLGbMDp4/vVh0S
zbfmd07oLEUanYxznlXbUOCQI3YZ6ixgLBQUWbaHehHvoNrXlA3VrYLJgxs6AXkCG0Wjx0cBOehp
sw9qWxvsL5cWwvs+iGPEgnSpF/wOOqCKnp3vkqgWiB7ccLwg0mhQ5eGBwuRFmk3lPfOon0wv9fqN
bCCtNGXaqml04H0r/0FbnqtxdwZobtOm29l2TDtuW+memUb4/JzuaU24wwqkuuVG6bbQ2BZvpM9x
I9uLu3G3nK7aD/vBfhB3I+wQ94wb+8G6ldVP3ti2sh+JdTJIULVzbY2HU0MlmCw8N2JSjXCynsaL
p03h1rvg3Js1l+wU3Vx6mDS+gUM2kASNrfO4HpihRKsn4prXg/hcS5MMgNDgKFWbbx6XKwqvUUy+
nVr1l8VatK5HpDqrLSCDzZ5S+eGJBHdfFxKhN0bT7vZQZ+fvaXc++V5+VeIeJ52Pjqh102mbKNjJ
YjAGoI7rqWNDaIFi4Kn14/IrVU8/12EHkKeMan+jdKrH6LxQgLdcnZ4Gs2U1DXY8axyzkxoBt7Pa
9EQ+vTbFcc7xp2fcwDcuU8hxdk+rZD6mjWVtXqjvs+SNH2zz1S2J7m4ubUoHstW+WGtfqPP0sF18
cJbtqR3VubHZpjHl6DfUE5jOetzjmljeYm3BmknQ0rqbuo1u5l+T5omLGhXKT8tjO3ObnQ02y3a5
diRP6m20bkx3i1p0/EFZ8HOfImkNqqJjKK6IzMkPU30hFpTnxCed6lPQGGgfenqPAJk1Xodc50iJ
xU5+CLF9mB/mMJ527VT/FNd8m+rLEzWA5vrqLolazncJe7SXuQ1BPW7Jd73iEMuLnLUyhPJDVHmA
+8xtpc+loLAb83CBexo9q1phoaHQ9+Wcqt5X+sbgZNjRz7gK4LwOSx2OhhmgHwC/cLtMmoNW9Bzi
eYSMVj0Ka9Yy6+qKLdwqGA/ZIe53DmxYEg3Ry5H/xmLmde/em/K8Bgu5g98Zl3QglUCpeolrEdU+
uUxCQ2i1NJeJ4OENKbtJaDhIWLMIIpwSfb7zeKUfmzYRT738nQ2g97+ok4Xbz9waMJDhODQY6VvB
tkhuUIK74TltNKrYJ13DBe3anMz7p6a6eyjtaHwKSaKMDkKrpvpQC/q5Wy59OE7XziVqi3JUD10e
Zl53PfMQYhgfOLn+7pjL479nfJVRVjK4iIaOqxU+lm5j4LVDTzf8fDBlotzok690JjcY2h9jmMZc
ael2cnPo4aQq3QY0jo1b8RdZQT2KBx5PquNhJSY4i12WYndUilolxrohDhwLcx2x0F4yyKt+AMrj
vOOhDIkN8Apv5oOD8VzgHHQN9rzpjw5tAsSw8/1ISFjIiGS7hGiyHdmF6sZ97egs7xIeQdKwP7uV
MRnT2sSm9W1L7UnDNxwsuc751bYOhuWF4Xp8daaESLYV48KtUs3Jc7LNw4U9V/huYEVXGLhbfvBQ
RHphhk6e/xSj/bt8LZTpJaNmvlxIk0Thn/HzZE/K5lKzQqo3x8NJkBYiNEIdAkg/D2bpj/+OYP9t
XpG/nS3/S16RfH5zrlRmB+K1SfmXyuTqq9yyep2dyPr6lrs8Hddda4pu7nelXTWbojxqEX/9GeLa
9TEqtP77Yn6XIJDE09TCICMNWR1+ufNLap0ur/K5aX92ooT8JkuFqEfyD/33SX4X/162TiLp8oqF
cvmXHA6bFVU+U1Ep6qfj9jLfoB7AYf1Ojck42z5un7a09n+f73eZMCj0RqldMg+RhccUAn9L4XGq
ZC/zeLKe9rfbl8xyNAH5SC+rxT915O8yEfz9NL8kV7xsltEuLpVm/WmZaqRks07vto3/953ksuT0
oSZ0mQ7KZf95J7P1rhilK3NOQX3xSbpVud5Rq3PHJP7v8/wmpwfnYfDnqDBpIZZ/nmdxycfTYyZD
xsBtO1MiUyARlblsvXRslDeHP2Rw+LVuhVldcvxRBZj6GaRH+iVbxba8uk72uemsfzmP66fl7WX2
Ut+tejsqkJZSxzrJssr7Qu1Eidbs8mZxbGQuZAIqNrLrY+1QOFdz6XVtvf5TNY3ftQD5CoskyyR9
Sj7rmPrbmLnu9ovy7kK+rsXh4zB+2hOglhsV4s/ln7KA/kbWUOaGwuL8kbWq9Ev6lOysHE2WucrM
pFhTAlJyJ7L1MRH2H6T+msaf/92xhX+fjiSMVIBijheoNfZrBbtsVI53x9MuIrUibrTaG5l9prVd
bQeJhGeS6b+95Kq9eedYf+GnTbXz0Lr9PNfOtaj2CdGBVDvk0q9S85LCk2tKshdqj8P3cysmpxAJ
hdbUiWaJFST87+tOUmT9M6UJ110uFqi+x1/2V8F0PkzSp8M5c33c1l/wN1IpeEgVg+bxFvbsuTep
zggPmldvX/uAuIdOXC19Pe6m1fv2H0RX5t+TnLRo5B8qcgm5Yrn4iyzJXornzTK9mD4e6+XuiVZb
EU0U1aCYYjJV4jpx5n/Impb5pdID84NTUiScpEfFbLmU/mUybk/XfX5xzV0edtNpLZ5S5DNFuOPy
1CuqDGepMpIiOj36Tp0mf1gNsg6+f7Y62aTJNkzuI5o9nWTW/9ssWB6vhcp1upo+Fgdgsd+TO5P4
pho78MyvdAecXrovirUE8KhWbM/q8Bj+u+dD7Y9/XQT1w5K1giXpF7l6RGYczuPl+SH9JlUi+6aL
2AQvuvUE58R3kwQ1gKuScjLtNRisiS7PfSM/ciCDBxDDzcj8lKb/DAgbCSRrWVQjLDQQDw3OdUPm
7qR1vRMV0KIX75h0i7USUIVeQtx6wbeu0xYOSos46LtiQ10PdRJAWqgxapea5x8BsIR5gbUKGQE7
/tpYFqG3BqzVaxCFuhYAu4TJjKfUIyW8Ib9ihWHvI25cB6eb9ax+gc+KCmeVe1U4XSwUikeJUy9O
NWOsBAPkC/U/9MCvVdodgUXEM4XO8tTe+Fdx48K0EOc35dn5gbAIPJRAvvyTzBzD+/RofJB+bTyY
uCvQkSAbiHrK8dEbT+55IsfHj4Qkg8zrRNVXK0qP11PPN1gxfgPCeVGWB6NxLf46oPwJos7xgJC1
u03hiYQ7ISq/e5R0OUsQgC3oJ9X+aESbVBRU5qQwqo2rJ8vfj7DogB3AFQ1YACBpVvCa6cEp8p/w
Wtii/GKbFxBo80b+2byhwibmO5C7fkKz/UOrlv89uSiJx8TO5AvpSp66N/9cYrLr4mWSO86nj45r
2CfDLHF+q1Zzcmk1Sa9XLtbOJFwgTzfR1YvuHI56sRZ/TkrVM+SrVS3Xnt+sBqsaLtkCNbJOtdwF
H9tzPNzVz7XS2/g+0yWX6oEGIOlldTqcb2rkVR0VnbBZ2HNP2c/ctHaok7uqgR/4kqtNstUMkCED
MK7me6VbrOQbCjGwLBTa+RpR+tS97TLqXpeD9WD5uB+knydYALp3cPfUy7UD2Qa3zfwgl2Q6mD0X
OuUG0AmZAHLVbX1bZ54gIHe9FHn8qDsDJLepV2q3z+lm9/1+OkKQNL/ntfYAZ0lUvXl7ao/Kd71p
f3Q/WlQp5fPS+3Gqtgv1Ubs2mtTPpE6b9id30KJKrJi1RfuF3Aatyf2sfh3MplWUlSuNsqSIJvZt
HP9BFUPm/0s4VqhtmC5TWaScLWIq/LP/FnGuMM4sZ9mHGazyS21KifduJVubljubxuEJL1X57QxJ
jnwV+8+L6fQQHC/jO5Ic3cxQEClv+L0/1M43WS77c0FdzPa1Sf6l8WNpUcuUq4u7iEjr1jFXi4Z4
kDYAFbP65p2MralUbTGpUp56eageZYhN3k6tEhy4xoSaGXFt+1l6OeUG83y78IIHL0WqPhaNQnU1
rRU27d0HF/mxx4dTru0n9QpeuKi2hnd/uN7MnidPh8qw1Mt3F1kyVNfi+vQHMG4lV1ss66v3OD08
jsmYX59kbrK76mXZOJMDjeyyh2qKVN+b6iFFdZDqqkjN7fp5Wj0WQOLmwBCXYXYyGL+dHiGcZX9s
Hikqsjl1j3gn4msnfT/b1ifwJSb1zLqWPrUweU7r6vb2o1KqFh9WJJEkGX09fanHler+i1Fbfi4d
6wWqIl6qYyYqwj9LYsMM1WnGtc22TomMDWW3Xi+IggHpPncfk2M1RQ77S7s0SrUqe/hr86dSNEoV
XoqTu9PDLKoDjBNiPK0xa6Lq9C1DHXnqcVZTy6/xoVYhfzSUwPF9ur8gswhumuPt6WZzm542tpNm
qsMlxSMm0bV1ykGnIs3OajAjA6Ys6Dfm1HaG03/5vLncj1ej6BMoi4oMIF+H22PjPMhloZlawoN6
OeOv86EVpevxtrbe3O0bF8Lz8AeUG8U2NZ4rFOc5lhqUxt1layV4cbBG9+Xq6k817X6tLoXEJwN+
iUSLxUwlT435X9bc+W59zq5yqzOWt4JYrg3ZJ/DXbTG4NfDl/pOk48VwAb/Rn+a/rCU5Ve6lA23d
z9QlMRiWKotezHz9IePBRJk6XX0vm1km8OUm05qf6ttG9tOgBz1XPgscm41hkbAfBLmVz7Pm/A8y
ufybKf2P2/5F65+XL/NUNjv3tvdNqgDBY0VvMJu1ocQQsWu3uluIRCPYGbrLnTxKEnZzQ2diqoX4
9cQbdBh1jYTdDZb1fcLelGo6byYkS9DoUks3Bnh/O3Al1618Gqw4hEqBJIGXQKoAawcBYqFf/ZVH
B9DjMdUUwvsT5PEbFMIeL1JXK1OkNHBipf1N1dugF46n69TlYUU55ul4kIdMQNmLbWM8bS8J19g8
V1bPWagC8Vtl2drsO3GuN91e/qBr5DK/WRXRctPUaSJ1baH0KxpSOk7jcaXMyHNVXDXM3KPLSHKV
Hn39y3pxdSLJpSrCokt/7xibkm0Zby/6jil/Qsi0uT4EufV8qDsJndmyYlGyHRLPM2TcMF6lQgdm
llxCU+zJMfQb46DhlRFIOcajMxtAGaXbHbcyeiRg8Oht8fwktA58esE/JBMUJ1LCeIGSm1A+In1n
yXiX9UI4wBXerqPHyE2DjY1fVI1C8yFZIRUcOYG7hmfdLfqmTD6vO1D35LpQzcGaUQ0iUgEnh/69
FRRimDCFWqahJ0J0zxufwtIR3Qu+ioT39CUkKKgnAOdEVqc9sWarbDPhP83Ak7m3wXIP5Qa0HhRm
Kh4Y8AmjFJ+RoetX6L4XFC9d1HpTJRoYP6hnktwOP8yxEbzZMGRR2SqPpryY9XWuObuUB1AK4Eiq
3PlpDsU63TgSj7luronD1s+vnkkJUdw6CoUSrmQCnLoZzp0jAfwKv9geB4pOGzHVoBCDODfH16og
s8j49TV7rQoegjYSplRsKL22MFn+NKOKiQL3T8OFKVXJUR8wnSuhK/wC7I3jVeUUr6bnB0OIJxBC
ZH4Q4tk+7mpJFD2xoogMRyBjdiMAbSatXS+7gHSmPizLSqxczB0NWTw82eKvfhQNN7aq/LhqKJqj
bxmZW7JFSryR5z/vrJ5SN1s4DBU0aeo/Mqau8IiubTgOo9XICP1AWDEKf/VmoLSRtFJa4EG0JVqg
aDZPjygX5PA5fkhLlJliMLAhOIHRpAPUTBIL2c0aZZA+wjQNPGR9vUt4z5OuZAe5CxpbOvm33wfC
d4xASpO7RHbJtpd/TXJqhKQRe/jewQsevOHJp0ep2OuEVqVHnNp+GAQSY4xgjmhV7EBibgnA1XI4
PVLdjuFTeZHWuUVQOLEtMClBx/KGGoxkIGiQJxfGh3xOKcAyPY6IBUQBBE09jIGYazq8dBdOaz0N
vUj6iASSHXHIvENMTN4yH2dJQRikUoMwPrl7WrK+v0/IKnWik58kqFyeiiQnOEJgCtkFQ0EF0gkm
6bsuSTYxs2A5c5nD4PRafWRpYzikk39XqkM3wOWFh4TWa7Y503Ntmzt+wPGuXIRRrCxLyMGMt/Kj
eemSvGifwTnvLQVytokB3Y4kiAkRazZcDOEmQ2G3R+yL1JOc/ND5xtxv8dtAaOD/I7iEpSdQ24It
3wn2upLGQ7LDpHUxwUeSeEWhmRzskZw5WBgsqx7PDRFw+NTDKzl8YJDKZlWirBsVciKN23KfJkiX
n6QmxaDMhRzsSvPJ5DOoYv5o/zsaZfBuGLkUmEtswsDzW39L3qCSRgPDGrGBiQXHEgrBUFt9hSEk
7SAhRhWqhnNJhApho1pVGbgw5GFKTFHJk5fPCYdH8hoLm4NIlcTEJZQqvc4ycUhA+XkBt0B+GSSd
bkJ18ZASFKT8BE+1hMkQ/LTj2kyZcCwiaeXl+JDcUv68NsovggR7DFac0IRcrOrT9hlZTOk/1CNX
vBm/7x6WdypMwggxN2WwBu7q9gU/8UGvNuVJQRHwGqlpmNYYmzfJNfARP+q1ilHrEweWJFg9Z/Fg
0tSlxG5JSPfyCx8VC4gJAfWr6ZDUCZa4j1xtyvgScY1NGby6mFxsrLGJPOb/Vm+eUm2dQi5jn7TN
NMhLNq55RGSe4MCmZ04vEwrqx6v8KHTIJ7z4UEYKhujg0r2tF3xLZ+pxT3+Q7wuHWoyTLsl3mDhQ
WQu8jT9Y8/lc6d/mYDGXzVDsvpwtUwn2F3PwkM0fVpvD5vwgnEGAwV/JKOWKHZu7b6WJoIhKRUiw
adJRieBm7ZQARwTWSEBk3U9CKsYkcDP/pylTjTRAW0k2clM3M3/JbFMzWe26Mz9WYUBuk5wW0s4N
nWI6Y8k8GNK17ZPvIiIF3ZgzSJbMJ9lMfZ3e5pkbBDlA2fmZfJWstSuOhwXYXR6JN8l3J3f7PvEj
vh1TEVZ5kPosQ+KPIMrJ+AlRIWxdIShE+TkeLWH5XODIJ/vvyIZH5ANHTH97Sr80TZ7RKF6EiWu9
HI9kzjzRIRNjhKyw5RNhExxAhp2BX/DrENSk1wjxaiJyhpCZtpRteAq5SG2k0BIKNHeZUJ2ZY5h1
z8Z3R86TpPxIX2g9gz0ML5C8l+0e66VqiqaXxue3ZglZbWqXC6Y88BaXoQoaDcn1Z7PS/qSU6fJJ
xmOaOzKVh5lSSyQYCZRW+5MFGcLlp50bMst6hgvdap+FG1QEO07Go1OSubVE8nnvhbhEkz3lp0Q1
hou3+Wwq29yrtCOy3QN7eYU/kxraPoa7efJlh8HARZYxblztJNIyoDgeNaFIjesRt/0UyfC4IHea
3C07RAnZJcZjvJkXQ/zOvskSk+EF/OwxvxXX81bC4DZPrCP3r0YihaG/e+smKbRVzJ/iFjZ1UBds
VKM05p2kSJT96B04sm0lMzFyBCcTJEw73F9dsDypuW/9Me5Y8wKOJ0kgnYW2MGE1t2YXWr1zMtMJ
ew/+0+0L8kP7kI7qeVwsRXTtazPochWcI5x2PGKcRcxPp6uHTdFBHudKAJbBekZHJcOV2rpJUCIX
mvSx/RtIosWRYT1zdnex9azOZc5k2mM6pcB4dMsLJSO4AE9NaCAwCQrjmMSe/MYVTgmO5CoxvOXW
ybIzcFCTpvzm9Z6bjrMxkZoei1xgxFuRJhaWNVnDOSiN4y2XVWnYVaV/T3xUuDDCOhO7a/7Daex8
l+4qFVbcnYLjdyi2Sf5n1KMui35dnQyKqtkpphhERsnKRNfEz8J6V0VzqRahJRwFU8CV0k+mktsl
NDyfoVgSmF0kc9fPaBDpsQVY0aLp4X0IcRHz9aTpe5n2xpIHA8OlegYe6O2QmZVFIQuGkHyb2N8h
CMZvJN3KKfPKIlAHSdCHF80pLazSwGAZKNGGaLvuHvoEasNbYx/TCZzhLS76qUERCqi59YzXJpoQ
hQVNY6QWYViuy29gjC2a50dNFNDlt9V9nvCKuHHEYLF2lMv1tG1NKtWDnHHznYhE0wnX9tI8adOp
dlhyDAIngd0bgtUpYXRj0DrRCaP/I+y8mtPami36i6gih9fNRoAkJEsCK7xQCiaDyOnX3zHWOr7H
n47LLkq2AmGHFbpnzznbvxea20GpmenIJTcC8Rkl8HGimnGyh7bF0Zqi4QAAWc974U/bgQaUUvNG
N6r3dQ2wsZlOZxiU8D8VCoTkOFRcLl8lAPp7ZNmDPZ8GOgPgRvEtxib+P8EkkiOWgcdrTE3DowDD
L8dCuU8Mf3zX3IlvhenDOUTGntc7HFaMufT7wF3lcnJTIVhCFH89u7Ep2Ck9f5djrHGHDOHKGhMq
b5Nfvqn/6iqjJZE0YM6GQo/X0DPx3DgPiKFKyx2FY5Jn7/z8yfunIaEJqnkJUEeZtDvKQIlAZT4i
Eznf41a4Qxxluqvef0M24xUtEDG++A2JDlQ4rh88+3WKZ4mOH8afHqmIlnUfKw+GZnsIfIZZ0qIM
tYzzo49GheBmW68wWzye2WOROodEVgNPjxhtyYumPbOB1P8IB5Sa64FxpedlRLm5ntxoNtq/1cFT
ey5iTupSQKLNcnAyNf714Q0sYtZlaj9qlYN9kwxyyeHQMxHZ8PCyMQRVC1T4iyRPKiu8Zte1/1ok
6vITmpwifO8q/E7vAJfAwbVgEBkHO3jCoAbhBe9btVdtqd1UaAJjXdnu+CObTxZ8rvfaYSl1HGK3
g01aqX5v8Z6jAfrm8IBaymBkmLx6pto3RC5oHF3R0uHzej+Isyla8rg++F6ZOweUeqsJh+kY8kDL
7yqLfG9s0nBq2OmyckksD5RHGcmP82z6t76Zoxnwhe+wkB1w2YjNFywBCyLzPRW8wPLNpoubI9mH
c0t7Cy+EMyrLTNV11mkvnTbS0MP9YjDF8cnKI7nbG599iGoyfVTV32XJ0I732olEbrPMcVOhWi8a
e8hiD/m0ApOASkWICYQWB4Uj4IBmWivgKEACa3yoKWuwu/ftfMPUPo84iU4rrP8mvSZVol47yABN
+mJLaB7Rfg/Yia/tPVYv/7gSQDh+Kb6JyI1DaU10zmXPQqbmvjBDyQykttkypBZURia3ZrPyxEof
kUEmjU4YS8KZaYGJgfBHuVfozkvkCn+J7LO/QyRLtVq5XKhkazTUMfD/BRnNz/P79ecocyCwF8ZR
Rn+mJixSJaCjrldd1RYQGI485TlQEFrZVr8VnysNGfOqEFWCH9+GgMJjUMRPrtqYLZEN8dp8WA2l
SNkSL5Jl48RY2WJFDIeX5UA6IIV+ONg2UtnBFgTdvC7fhOzKi0E21K7eWAv2T6J5VogFQMMLSZMk
1gnY640sj9Rsq/QXhsbX3tehZFAGO4ZbArEErsb/XqZDaVqZ5XeHU3dYmdSX2VKSKUApL9wtiouL
zGaKqUG1Udq89fP9u2rx9VT6S6vvgKZ9RdtA2vK0HCzlKad+yb+m59WweqxOCt9oj3BfuCrXoc4h
WBty3hTta9QQxnU6xLP41FcrenmObt/zh+R9lB4r9TL8/GULf+KEomR99eNwTnD0GD3u3keD/G2Z
PJvc+XK0SzPdTDp72b8sbt4LHbqh0Ekb0gubHXXOVTaBws8COE0Pj9VtkklPw2TxPulUz38htBUD
K+g/Jwslo1ZiQBapIf/vxe5Py4v1aDI+djeXcyy+kTJxd1unWTpqb8gCQazsIoN5xgtxL9Be8Nww
Xib9MTOoPXyWLmJQTbxOYsMlAui+3+OQJ1pirK0skI4wuLFP4BAzYrph5HRI9PkJP3sAVFpkErny
GXyvQ5Tpu0hz4JAyMncY5CbVeysY5v22DQhsXGa3iKdkU8jCDateyGptlCDwzoTviW5VrjNXAlng
WwGXzjdxxiDw5fSyhLwn6k/MSaJW/oANCOkYITCBNH+ReVB9IW4moDZ6NhE6hQD7RABukue/Jlmk
XqekfCKhMjkOsTuRvEmCOY2RuG4DqP3JcsXSnEjnwF61zjAJa5egOjcbfOJii4VOHmCkxFmYl+yv
y3WVg1H5t93UXS/kqeSuAFdVJaa7Hp06AQpzVwxMiwwUxd5GDyzFnfElNw8kdgfT6HTEgd1ml33C
y8nrJOzDrre2QXWjiHQHQdWg7FbIZNwFICXohaSGME/1j7ZP0TxWUYVOWYYHQmExEDY09/fUE/C8
xPLNiGIxMFL0SbnmNnjUdSYz1nyfaCNcHa5nyNOVJA6JSzRsy/SMjkV6cUEa1Q2sDfhQdBGcRrBL
mbJvrI+VL4vBfPT1E2i2shKdlvtBbWKoX+lZDqlSL1A7rn+3RyxMZ0gqKud3GQJ3rZdcZ/NcMb1N
xpNU/242QuyJfuYRZAwbkMrzvRplgj6kleQRwss8o2dO8VjkROdtnYj670qvaZouY+ffx3Hg7r1v
rF+NXHwYOW3r+5tcZ/Ugg2QRojmLEZKZ1/B0AhlaoUDrzztW1eLsfxeHIl0KC3ThruS/1B2G+fHq
dMxuD1Qx94iyRPazRcaOwygX26gCEIzm9eLl4XspaLA2DEnyNKSI4YttLTzecm/TIOvUIiH/3cF6
NHxgmSvCUVJ+dHjIs12JUR6ItI0Ro3ujVwC1XwAn1bOsycbybPgKYFDUoJmZo3gZvSzQjP8Vjfsv
ZY7tuvjvFfiyPBbYJTIlCBrk+s6+YePb8APkmYv+50td+P0HVWixVijSFLL2hZC76df2q/k0c+pV
FjBcrp7y1foxRQhsC8hV2rzO1W9eG7W7x3cICte0Y7z7mD/++RB+Q5/1XP89hC/0wGK/vJxPS7tD
V8RKb9r1N+jiytqIJLVarTUh9BBMbIgB/vzZv2Fl/u9nf2VDjpbl/rx4PPeKnfSFuvFTZ/SZ4MXU
eXppQ/R4nj3+mF1VHx7ztHC+qdLmM5Neff/zMRTc1/8z2ktVWotDwrF0/L9b4X6Zm6xnJapsEswk
+1lrsYalNBg1GEGr/butrBYJuMxbzVQsWRYvhkv8Rz9Jz+fplB4QiqIWxJZ/PsTi76DhMp1/aVlY
qBZL5S+h0Ta32fcPx+wZ0m0peVp9z9YRXd6vklM5ySTrQprpJ9XVdS459LqbIi1W92/daac5S3A6
e66vLy9L+9uxDuJrODoXhfrr/m6UbOi6mU0Gp6uHu78wLivetf9c0V8O90vAW1jkdoftkiu6thZ8
qTvPqF3AhYdoHL1+soE67K/snVJ8qbVUe9tuJbD9TsE5CyhpHLC3BQ3DlgAitB54GAZPujNrvbmj
W4d+D6bO+nPYbIGEu/eOPoxVNwsehGsifz6Ql5mvl5C//e3WVAOF9T8nW4FtABmPID/A+r9E96dc
oZDdZwLlo8KwcfO18qz777AFAg3ehueYwQaoImGGmF2+uRkMK6mOY1vU5LtRHXxRYC7UzIgdRM7t
EeX14h2EMg+XyycvlNBavjkfSJSxe84Wn0zovKDm1v6IfZ4k0pw/jNat2Fv+Nb0xVDGQEVg9E7rZ
oU2HdGkK/V4s99FsyN5AtVatNXuyllL5GD/awki0FQOF0EJwzDO2F9qS2V0mOB0BI2651YZchl6G
crXWhkhHHPY06IPSVji7E225PIVIBzDccxOztoJep8FJwpTQSVl8VwMiy5h93N1CzTGi9UK94rAS
eA1Ho9O16LP+DhFhxu4KFi2lfvYgtm7GvcaPJkt7klOJvT6c51anJ+9LZrpzW6/+I7u6fh9wO2mu
okhVf4MpDuYa+iJPvSBowW3XvzIACRUCBkLsIopCa5Z36Qj2E9CGBmeOLQcx7xxbG8xAynW9JPwY
Dael+VgSz1D4lgkyeTzej2Fv8LKQfINEykYlBWRntcpu6qw9QQ5TJIFz751xwCgQVaCmcRPAZlnB
dCDQen5NKWR9Xbot98SAdF7N3+0YhdrO0DAJ7+TmNJkmmSt0USjzIrkj81GhrIayTfM7bRayIWjc
/Pj8QfRJzIRpyL6Vfybrp+0DPRg4xPO9zQOswKpupgobzOO2LSvpc2Isl9PV3bxRAhGYXeyaBxAC
GdUeKsss3nP4a8cagvUHCzli2ZPrGjbJu1AqVOHqOaIqhHyxvUj3F9UXRmC4kaXHDZaKVpeHjXsj
D3syFKDdgMn3lsS/ruU6L+p/Qvh8pfjc78bU5I1QBCZKF7t7avQBlpDnoGml3icyE3T02PBsx5hO
4L7PApaN5hIyIQQ6pGR4K8XXAr/mQue86Q/5CjoSOSCKH0DcKNSNEI93qOfbo2AuXQDl1GQghrfL
74wuKr6b61WeQHFxo01PRK+M16n55vhroQl7vgpeJG50xmdbA4VxV8woAxDrd0LAOV7rM4ho0bKX
KTWBkemtugEvFWISSxQU4xMjqOq2L0PGof0T8BYbcqXV5dRMYQb6FsFjJwK2e457u6sQUDNfjGzF
zZwVFSJ+cXETjWMDus3A70VO10Bw1wegct/TlxD6DTxDsDlPOOJomkcEy/dURLDKNruGpDNpmCkp
N9+0daUo0j+AINLd2P0YKRzOglg6G7nocUnMyCatcbcmAL7G/Xt5r7VzjLZ92Sf5l+pt5OsBUfXN
IFYWgOFFVIRYi7wRqNRFDYujoLLXz1AuHn9k8xeMivVlS8tCTcJMPmLKCnWCEV1pz+FAkemlq29+
loe94ztRXN/cvy5AgYCjTvd/jiZoOP67/RmApZbLZaXjfwknRqdiaUiX8nOvf2QFGB7STaNEf9QS
C2Rao2f3y4gmtitkucn0mFZX9WL9+FCcpt3ya7ZxTjs16ED148XpvEDBXee5Ly+F626S72LyNaug
pKnVf4zSYWOBCjGpXLx02PxO9afORbed/FhcnW9YQZNhpfWYgZ22ugPdfs6Vr0BE88km08HQv4gZ
yDo9M3ffd+mQYIsFIy0MCvN0mWRpI1/vX6EVelh3WrXnu+k22SWtTSXJ1tIT/qh/vlhB2/ef7R1O
Y76ShVBIe+r/jQ6H2enyXDxUTr1Skta4IreU7ZLCG5pZurPn2a3Swudl9Xmfe6WpzBmTkFnSyA0a
y/tcB870Y2tRbx2S+TappKPPi/WwtUumb9NkUW4t33fD5FxICn/BdkJD8T8d8Rfq7WiKdGuyJ54X
1ji/l+d0jd2iY7HmClfsYt9ygzPXxxhhIGlke+lOVW1DqJXZJYCrHKbCdMfdhSFv7UnGn/SIRRN9
JRQiBraBxZ8vN6Kk343NX673l7HZX+WyheNpiVSEwmisb6INsP2g2508JPuX9juw1ksPp0uDEeOd
2fXQIu1ynY6hFrD3A5LMO+X6lpq0a7o7fJ+z0i1UsxQBVQ24p/CvZLUNafQFiEc1RCBg2IXvree+
wD/FLL3ZRzeZjivRgrVZsY/VFyt7PsmnTakC1TpakO3eDVFlpPkg24W35PYe3Y4xrGNtn3E9scGg
PhNgLOO0VqkrfvXZmj7K1lrQ7DNzcX5WOV5rQ0bhFXE1M8EQkf1bMpqr/DYVqlZrtVo2r7bkS+A+
m55L5+KUoWNoGa01l9eoCETzjLyya+gZ40zDOrnAl7dj0q495GpAhpIZIt8rCzogZVH4yifGoNeC
Or9B9OQzqctThbfibW9tawKyM+VoYqHAlipjE0fMO92atrdGTZC9GpaakNlcu2hqIhvJTQpvLCxR
TmFcR9M20SChJNhVwaNltyMgE4sRlbGKvGz1WdfZ06I3vPWNc3MFA3X1tG74r2WTwqV2ccUney9E
z0PfM7oGxmYa7IsUdXIs/rJGBWqUVC2iMQZF2iVghS0rvN3+FCeRVYsJHOy/3cK8eMF/J/+/d/AL
iL2aZlCbTIqn3uKptG5879x2V1JFDUQXl0U0lzeT5HKYooxNSx8ff5m8v2lMjvw2X0CPCqBRyn0V
Zi8zy8Wyv1jDvSYREfX0S9zUfE8ChbRE0xdmMeG6/Ax/C3+QkHR3eX6wEnPimVugTz2uMLz9Yah1
JqATWgJqa+xwrJzD3ZteZ3qULZ+yLFQGH1mmnE2ViCZwKbKMbjw6hsaX6cnsM2cEnWP61wiprb3M
4AVvqFPpt7YkKp83wqfwDGoohBy4oYQ760b9897BDEsIEIK5imGFwFRs1CXX1i+3+jH2IsxPVXXO
79hx8i9X+3e7+C8Xu/YFo9qPC/nP42J87p0ud9/nrell8ZDACW/OlwkWKcfnP39c/negIGqlfAH5
b4lk98tGOKJ+M8pnCqfe4a6GYVsyfe3cbpI2VkU/il1VvdPr5Sl5vKnX7+5IHqZ/2dbC2Pk6sivK
d5FUqzH4crq1ybp2WM3ZGE7N6UCMfk3ii3MHtPMM2aoIgqMOOoq5sTmibbmxfSWzk2ErqmMmcPgh
UC6r1xRkR1qWY8eTZYuvUleg11YA0DCpYR+pXQcGPDXpc+N0PVonGDwR/e3ax1cjY8eUzRpdKyRo
jqBjKPv7G8yQy/4OKPz19J34v8AM2/x8Xy2ut/9gKpw+dRWm0RF2sYm1Eyym43F6lbBMl3Ljlk+K
BBRxpNOT2gBzXzNJBala7hX5UgKrCNNeap9OMZZRQvHvolzGxrZjMhpfvFqcpvfJoH+7H0y7lqnt
g+KlcE8kj2AXFOGXuoD6SSjXlXHSOMDE1JFDHw5B7D+PzpJaxz+Nji8gZulcG+IUwcqj4gZu4dOK
VK4UqOQHaNrDlva70Qcb+lqDQJW9qIzcnOjgyIS3s52bgeVw05wcZ1u6pB8cTX6c7mQSoVxy/D7+
EJk35pckq0PK5i/4e770+5tdAVUqZUvV2lctTXE+PR6HuR2QJNFOZ9MQrbGJlLBQ2dZjbsiR9pl1
9Qy33xsv6PPPGsqwWF84T4ya3Kjp2S69TQqkTEf/ladWBrh3h6eC5V7NvixZ1BbxBlpu2S7Rp0sm
1j74Hbqf+8tY/ROICHRQiPmiGBEkmbbzxkySV/yFJBxxOCzkwFW0TA2bKyUlfxfDLOsfVVAVc1HH
mHSI00XxHQqQKeq0TbILEnNtgSfzXb9Uc22xEfP96JCuZaZj2EDCkV2um9VnG5LO/NLq03pGRAi0
1SUeBMzwnbAG/sgitWxtws5vUuzhny4aaPDYCOCgEAvnLz670ZTMNHX4EWs1HOvArLrIrOnz7Oi5
dmzoI2hNI0uoYn4ITByi6MlLlkqGVluY72RC4R1DJTNFp4gGqRql/nmK4Lzx2zny/6Pqa1mnUM5m
NyNsOLqMAcql89nDJts+0N+CaiBVbGKCbv/uc32xPCRYbRXwHyGB+368ndfqmdbybvi9RDWPnw+P
ReQwD/1JffE0xbqgO/7eX0wUbaI+XeXapUkdGSQtmHb1dXfzWc/mOrnzzWZcz+3qmxvgPOTsFfw4
6rVlp3Kx5iavkuPt7HrfLQH47Or9c/00b1XP9eL6W36WrJCHQh4tXxVf19fjwQT69gZZzzadbhIS
w2odXvEI1Iycclkfvmay6TDT2M0blVn9BJ6JKGp6hyHOuJhsQb1fJ9N6bphMvi3RYSIsvFue6vnn
M/DjKD1/Xq0raZXdjQY14+tp5brUr2O//3luVsiFO1P6rp/T1SaZ4pZWTMa1xqGAJiX/vYLd+IlU
d7lP9u1Vpza7WKO8hLkEaXqQn0LxAMQ9XuW7q126zqbjarqDs7aqH9b1VT/N0lykUh91+6/5WZof
7N/70Hwm2IGl82xjWktX+avdIZkB4BGqnhrHbIJjanlIQItOFGHvJMlXGhPczEopV+BQvc7k6hlK
OI9TFMGUlfopUt9PXPuO6aHJq4/XO/z/esVvy0F5m5aPzco0Kd1Uh9iZJX28P0/Jqjvm6vQby9fM
/AoI6thv0Cir+l5dpeNuZlEflW4mw/pxWN/TfW8+WFyOVvXZuQHLZDlMs6N6ZpXO8vh6JoyRXGeX
TwurZDNKR/NkCNDxbbZoVBg3xWTfWQ82/PVcz8/rE/z/twluYPtB9vr0Nmd4dUbl9LRv5rfJdrDr
p+UrIvPe9rl6Tg/7BLXv+R6xLsKD7X1hVRc++KiO0hVZE/hztc45TJ/O83RLnn2iS8P+0z56kDJg
XQDBlhqF1bfKM4xe/OuS3BmRMsrbJpzfyjbFearYQneCoBeC27fJD3zgGE3HXIKXHzQl9LZLWkg6
rOqLVbI843bHZFns3qqrxmKaYs52ouE5NOtjc/hM9/nSc7+KuLfOS5Y/PnccUb18NTqmaOJL88b6
Jf8+rrSzxcbkXD+f60daAGfbs8LdfpeWDgn9XbiYuerttnwNJrR92txWjsnw4ThpwA1Bq068OXwo
V5NVsd6vMb4S5Oqjc7Ie0AmNewNDsnZIF9V0PGWo/SUyK1Aq++3K8m9s9iU2rM3O089jtijDSeGY
24qCLaFRl+RNs8JOXOV3UqsFruVPiPKb/7mxsbWxvUCZkPQe7ZctBLhi92m2GGw6WKuVTdZAGEVS
kQ1BHMsKQ4eNRxKZCQCeao+2eJobDZur7eim5za0HsBGhdhAZCcc6lptL3Z3Jmv14uxTMG5AeQwa
b3H0u2WasULQzrFGamC1QH2W1Dbg/B8jgBSpBQrGFHEiM4NkNamTpMDAwN7iTXhfwta884loM+42
NvVgIelg1KMW1O7RwWT7bY/NNtuQzYSBLjQRzrFRGaj9vGrVptT6mFe7LZtRxdDPHMvs+sAXudWT
UL+1Ne8GkBhVpXV7ykGZ3ZhLIbG7oqQf3IxHbDbDt0glmKHGNoIId5EOPXzfKvfkq2R4x3Iv2qUZ
VZTgZ8ui/0z2wCpzMvYsVJMxwWMUBx5b9mwao872cplZcf/J9zhewiVd9yYdhnVKrnTlhocbIL9V
DUQGhX2HKZN1IXl8wqfTNwCRp8Nlv6cNoZLFXC7xQA12Ct3ho78US1H9KL6K66Hec8JVocERLewM
JzZgzUtKg+SLbc2PK2T9gvEVdGYHusEtyDBtQiV9QwNXQXscd+m1Ze5oK7No+OnwOQIfmyQAXKIg
gP3rIBPatA4kpVKowLcho3iWMIkpTOvwbcLotPO7lBqJqzIeBJbXHGj2UXgAbz5OutZeIU7K4W0J
XUqgCOHSFVECmPLbgehh9LLvLUC0pYVi5foAVx2pshJwXTk5b3mQXuvZARA5w1DYAeosAZi5VDES
557yh3IjCxkr/zIeWJ8dPpa6ikK96/Gr0P1sTB8DZSu09wDWhjR4eKtJEIQsqHLq0JpzADb32LyJ
f/zMg31vMnoiU8fnajADpL/MPRS6cJs2ELasJCoLNv8v9/o9xjQNfFgeCu9oWqyIOqqhoUHqAl3i
of+LCZ05u8GeKJFJjU7tVg4tASq9EHkqNms7Pk8YQizUyeEvNe/2N5Y6D5cV4HaIDSuumM2xx7SD
txOyBCRRoB03VowU0G8EKOAdM9uJwKDRnhCBDUPFR73oAgCyrkt03JLWNcJmxAvkfXVgF+EYmI0R
OHPSjN52gWbtwm0jJncspDr85W6rz3VMB8nZDiWa1Ex1c+OLYN9o7qGUfzWHwme1eP/udTJcD2ts
aI7jqYu5Kb4pD8ZUWE0I193pPa0BuJogblw7k8NayJcgnIW75eGtGoweJ791fMu2ozauBgKTq3Ci
KuZ0qDW0LfMvDwoXFmiWTTESizSWXQicAxXci0XJ6W49MHPeX7r0yjkWt8nDQ2bRjmCORUVF3bbg
wC+BPEHmtU6+stFBX+GCrwdWaGuw2jNcPftPyiIUGNBSopSvx7WrBsXQARfHc7XnukYfr0eNjpwB
jnYv8vFZg1QvaHwU2gTCVsbpINSt9pbvP5n0TiBfCI0PVTv3mue45LqE7ZcJbQ7KxHFcvZlyK+ru
3FmPyOPymQCr1l1CbT+IcLxDWfvTNMZsF65Npk4xIZWu7xIybq4ONO6jnv2gFlQWiktSnqWsRDfF
M8mucJqMywi0ujX4xv7sR7llOPqrtC5TAubmi7TsXaIiICwlAhED1UoU3UMl3cnk1hy1YU6+Mske
MAsPZF3MJz9p/xT5HU7ynyoiT07atYNRaZCj200lblgeiePcPp+O8WhRQXdRBpCsmsgCc5cOVUT2
ajNCEzKzw0Ng1cdWA3ZgMQ8f3rrux0qbyLgT2hvu2UM4GbgZBuWbjALgMg7VA/KwyKTVSblgOPtQ
6iGbzDdXA5VRlMX5UndpoyCDFfNJ2wIcboQXclwpr4vnZTrMpsw1syVAUGH5Ky+0v/Ki2cUvWTF2
aNoHxs8xPnnFaC71sGNKj2+pcAfzZbdBdarwsnEGk+Dq1RRFjHOR7G0Jd4SlhIuqWPR0eX6PC9vh
kkKIa4kPgwEbagiqei4H7p4MEk9esL56t2vMOXsvh2D0P1tBGEHqHuWHuAB7Fbi/L37c4t3j4Ao1
8DYcaOoCx3cG+9XWenby8BC5sqzCRY+ND+Y289fSLW4cTAYPxO5Zvtn2XT6INBYGgt7iMM6DbUms
mLrD798NJ2GltVdIPbesm+Xw1o5rz8PVXICDC8yEk6wyQUDHKA490XMXIbB0KP+jMOV+cM+ZnUwL
hr6TYDc4YnkgJu1QdwoZo/qGTHPUikAlzRmaU/sIiqHI82XAEC2hj+fs/EiZLpM8ZZDDpUuMi8pn
i1wiaOKlMsHR4TR/cpFdEco8zzvqneb0MRv+bJH3s4zDjW6PrmnAiEUyfRuDT7M4sgsUXzzPMeEI
j0uHB+tJVTtaUvgX10IvrEOdbRWloNeIrYFGXphIYbHES2UwIyVW/+jfDc58baErv8JjWNZY66s9
Y/q4lFSJCh2WbHMdNRXxkFwvtQC2k7URl4qMCdMwLnl7Bpxw7DJ07yBhBobdkRFEnaddNESz2LfD
omA1wHmJ7T+h9vr2cJ+nfqm+0uXH1ziPFNQ6PAkSrufoByXnCfF4r7wT3G+APQFOJ6hmDDwT/I9n
UGVCgUEgL0Nr3eY4iE7NU+z+IUYoShiH2RDsoIIZX9XXXUAF5S+xM8zPfwVWdaNzUcg3VtSmgsRJ
IgbyJJRRcjiU8hwH8n2r77AsCCdUBtZ68ntMTixS6cgSuwCpQLQ/7oSgxkiBdiR8sGLX0q1rb1x1
uSDd6uXnTb6xf6hx2KElX2hj1m+eOLXYyGbYOkCeg3pDxkKOgpRk2MQrYf40eiTOTfvXpfsxDGkT
KLtAWhINvYjLiEvsJjWEXJ15sWm3EY9rsHSSyAkV2kVrhZTKzlFu5LJcfDvNV7Y5mEJCc/srfVns
sT4nt6kG1QrNjXrW3TiGAOGtaYwQ3BrS2quRQAkXRfuGHfD8By0I3Mpyi74FLPeFhs3fi4HEUX4H
m8BYPrBh6N0QcUKitZcKlZzjFT0wSBqpHb1tr/y8TMeGuNNv/ju7md1MblYcetxnrRbG2p59pmLv
Zk/H+F+M37BDfqGta7xiNlCSTma/Ps7tR7U9uj0jGmF0ccOCYuDFmyVWCtQVZBPONosSYd6FvcHN
FuOOa+1xnNJO2Q0BMlFwCYRuoAzDaVsBko033h1F1bDrlnJzAWFXLf+6Tp8W1yBNbkluSs7b83vQ
QNviKMfUw72El1Beu4v7QPHF6CQkApigR8ZKrZ0Nk9nlGh2+jKfmHhqma7Aq8SmcMmA3z9P5GNYP
P86doHi3xA6kxIgrIHQ6MuJoTKaCyTFWxj6jiObRe+3gjzQovUAE3hUAGHUjAuAvC3w4/F9J7BKn
nyVRkJ1TSKYICIttKXaLq+kBnbCMo2TFe/hQB/VP86yOxkgEkM+ObDs+R6hXByaABMYlqfuNzzDz
3l+Vv0kMIOPr8clMSv/1jntMVngUG5vkyT51GpdvcYbT9FNilHUDDhmEhwBW/09xhw0PMgemz5zq
MeOaObdtZW6ijc/o1lC3iAzTM6z0eBbvqtgh8FiPvFGZDqLVNlcQ1zur19GTxAOQbeBh2b3EAVw7
AbefLyffnahTpq2zqNhVYemsmLePA4MphZmmLj6itHezq8cfo4JQtmPUfZj0LAabJy+qa5aSCNNd
K2JoM5/gn7ESRBWD/mqLV0vvn3QbtwYUcX+4Xz1PLY+2OvZj85Tl08meiy2WGFODZXt1U7jY0ONx
i0iQytztEDE4hQmWfsYVBNDYO9dYtNws2SOReA0AddEGhIA3Tg8mnBIMcI06jLm0S6vayIOQzt3a
F5wC2aPCwmoW5KJJJNLJBP6xDXrdgQhZaalrvulcNGDfEf4EhRP0GCrDV47DDS1eyBGfvXM8Wtae
7ULoiibdDzCI0TRs5l5AE7jHZjj27An3mzLjmr6FQzmSdKNd06eHsckaKF9y+Za5Wbx5mRjpD3Q+
zJ0xIhTwWs/pe+4EYIByAJUGYwz+ZZpv22ZmCMuyyHsKiqEI5L1mvK/taf2NicOw+Uk+w4FsLmqv
+fbpw6WNVT7Yifm9dwY0XGulqFWhC8v1eQAX70wH3092sjycQfs92TtQVW4Fnfuo1cdrj98wBpBP
02aP8s6ZoL3SRJYcGsUY2ruKA1GTB1YpKmZQuWGWQ76Ya1BLpbzopuKQ8usMUuNYnbzSiYeBVmG9
d1+NRbctjIolX6crcuBDy84iISc2yT61/AyTCPPMTPPIFuXwjiVKc05ns8ml19fVPF4tm6sPWS+K
pJtZhB6dcaf/QTmLX1EdvNyZJOPMJGlXlYutearLxNXM2/H5pCbKncQENSqjGCE9p2iBT/MTXTco
i/ZyzcWpnntxRggu8aGskQ6BypxOyogGqU0BAOoBdaaJpxDaT8aSK4AfNGYxyeKczaeRDL1uKGQL
U0pylTmTb0wZ3dv24sPvTFjyjdP3IVGMsYpxsHPE3EFwAV0s4WdMbTMtUzk7W8dUjvkgBEOIViON
XeB5YoIjoGICubyu4VlhymRE5syTXM5uwJbHD4Z8scXl+UHAyV4eqCnflk9OKFwncmAWa+bX9tn4
P6YfkJKvcg9D9j3hGoNaXFZC5LjvilEcu5WLGudzuIHwwBmv7vZdfZVFhVTauVdS1w3nOIUItm5D
8FXQkS5GuOCOFd0yJbzRbEHU+gEE3zV/smOUMcwyTNM4YZzAmE8xaHI093IIOTjjMmqVsvpupzLK
Ayi6S5eFgX2Wlq92kHSOaDBnzTzqyJ0xUVdupVyHBJdfXRcO3E+3Gu+tgxMi0otxlxsixgBaRESz
s3MJzwiN8YwX3ZbcHvUZ6Ien/KS7RM6ZG2wNSzIcaDinuM0YyDhgsUZlnUqLXZfkfDcMQ39mDWGx
rjf7C5ThrmvuXlwQnuEaJ4W59EIPCVcQFyRbkbp1h8WtO3r0aFziRG4mby5BBlCxSouwmas+tpUp
QLc4uxxDGyAKS1t9NSxwUq6RcOiO6a52uIBlwBXyewEiP4nOV6jt6p4gp8q6VkHNx74KoXvKWM8S
/JaIxnOs/iJd/vx5X2xI+IBvznMcD8b6264ZQ4zkYy0ispEcQ9FuyVzEFvfR4bHfWz/BGBhiasvA
piLKQC7QTWNnuj1OdgEfWz/Bk2vrgafAmzrAD4MKF5kYShpm0kzRNUJStFEltMEXVwo9DQkgckml
t0GSGOhrwNXe81WKJeNdH4fQ452kJ0eJ/9LM99obtUAbybCwbxy3o8WWIax9btL0jycyvOVL/VRs
6pooj9tPdiA5gBBa0lPWGzt6rDhA1q3Ro8UTx5gL1/HOz5kTEPkdeQsbj3/L9M4VPnuxxpVC0Opw
ISpnnlDinumC4tgzDPHvBjhUpET/1HL6gvhEbeAvs7MQiqwHwX0ygq7GN7621CTU8hupAftBkS0H
P2pJ484fLx+6DK+nlg7uFeKNZXYauYFmZU5FqMV+XLCc8NONgcq31vnxoIDwBbszbhTuZ8M9XgQr
9qYik3mJxQK2bsQaXLBKx1VYSsLqGlC40szj3yBdhCtNhRyMqoRA1eNfn6AsYElBCrhC/Sk/kX0R
EnzoQBcQ0UCxgfYt0caFw4CSUzGWXFMj4vLJT2SyP61nSf/2POBEuvYlPMN7d3Xx8+bt/q2eLv1w
MuPrfssGzmNzzSevj9GbzzLGi9wKD5hQcATdNcsk25HGuZ3LrsynWsjIrVR+KaJbhvGO7wJZvolC
hD7FATatBW4Lo8sDu+483d9teC8Oh5Ho+uL19V7QR8+z5t05A6NL79b8yRTLqMOZYds7t2RXKAeq
N4ftFPeK2uWOdnX59IguVpcTb+m5cdB4H4eQfLq/2d4f4ehs61VCDOyQ7+Du07ZOh5zokrMElBCk
FpIeBesIzJPB2SRpHlrnDLQL61tCTT7Mw0yEFp3Zy5qXGmtYWOF/9HYYmovma3RnWeb8bCsjfRNk
+gdjiRXOmxUqNZZwrIIIZ2G7SGtjK1m74FZh/cRUa/aDYg1N1fTBy75hiU7hxkKBMBjeeuD9mLl0
rKhMwFb80PhV433697wbnxKd9XxHH5aNsHDgUIiGrvR6AIspUjPKtKv2VOYfgyb+Sq8nMEYDKPsw
T+jvZ/xUySQ8BccIY6t4XjzH4898BGk+n1GsQP/mbTta/XEE/MDdmNRx3NBd1JIemDjfFjykcJ0X
nBrXm5Pwo4WH6MW2qXvEdyokwLZ4Df3GcK2hCwKFa3LhP9NfcMWXA/YfjhgdCGrZIg1jcNjj779Q
6GrH8bi0y9IHgtT3ungnNGzUP7wXUqyC8Q3vpTMLJwIxdofIh6w0rahfG1/tmsMrnndXwi7L1wo9
inee2COyIJ1EMURP7hagV9E8AU+s2oPZuxAm0RGrJLvD9lp4yUxGmNEAak0XexOW0UeJorkb2J4u
zGLx+MUNSrcFPtJkvtop3eq8RQ5PiIN+D2CRSKxEB/vhPcwtQbLcU/+uEKisq044+LsKWdXkg0Qd
/7EYWPGZPNPqqWXW2I5ch69QNArwVw6IjnQd3jDtiVODRpIojnyKqsoHIF6w2Vv+4zsaid4GXwIe
GiUQFMq+DFvtuSvEVkjVTSkA28C6xLaAHHB6ueHSfl6W3uaNw71gXC6VLGBBj2uRcibgDqZl1R7j
QpmiCPKOEWsFijIbNUn6oH3MmvM3ZsNbxlG4/qFIZ810sqpqZc7kwyREke6ElMMFVztM89eQ17SL
1/ZjjPi7RN5ZE8dJ/4uz0RVgerF4CcbHDOLNW+i5NmvC4HJW6w8pjKsVJRWn4HtWC9W4LLGxkTOZ
6vgGdAb8psw/pVsx/atSKu7z2YJ+tXiyhqS9hQG5v5YKLcw5BnGZn+uOVDFPpHEBxUbySLFCy8Hg
tQgWagyu2NTImfEADBQgUr4t1NChZh4MdGIYbzXDF2qHGCkZgkbqn1XP/ZOSBsJ1hFMcCwaMNieV
7QAqsSSvHIPJBOcZggNtGoQ05V67c6kGjEmUL1AZW22PweRGF/x6CSgnkFb9GJIE+3lKBWVO7HG9
DXYWjLP5pcxUEMwXnCov8j+Ebo0gt5hkL69qr3sMGrQp8qHjVoia2EPi7oK7+mX/Ys5RK0g0c5NB
sie/Ep+SMyj313beTvJNj4h0So9zDmFLHhbVf1jMX807GVrX+logUoCkzDwxrC1mSNmO8D0kOBw/
CC0fcy3JLtaF+oPF8/ab6ViJwp4eHFnmo98V0u2HqC4gBXM6IvgmOxHitqqBFiRsFrNOnq1V34Md
TSqXrJrYnzBqRObMoXxVFX6MsKMPWSoxBawFOjtzC6B7TN7qWY7/aVg+5nj1Fua4F6FtOYEq9L3m
Cp6K5zK+hP7yI+qAdCPOPSL6JHKvCi0Q2RkqEBjskk+24J/UYH219sR13oJ+C+0geBkpDkx8+fif
hCkCxkUapZr57x4+iXkKjUVj861K2W+OBA4SREAJkO2xdSvFm9OBdn13VPFBDCZGoKHW+Bu4BNOW
6OLFGHry3QAQMzrDTp4pmnAE4Y0gWawu96+zoCTihqYtpln0WuYIjwNdeU1hlISIB5KGM1QZUZqP
w2EmLINl4YGxltBaSys+f9jeGYJ4XHm4IGX5JZA4QDpC+KGw7/Ni2ZsQORh+2Jo1yBBpccUPhBXU
+ZbN8luehrC+XXjTdI/Rl9pDT35MGyzEiHEhi0+a8AkiKsu7bai5+2kHuuwqGFRIWHot1ekpQbjk
EamP+YR2anD0SaDEz9exPqHfiwHk6lueeNlW2sZ+2tudiHjjT1xfAsY8yTFNhp/y72o+DcbNDJ1o
Z66+mA0aU0LwIRMtXNOXPfiHkxAHRy+zy4EvmJzIRPzBPMXrbf5mgT9MKSaWfiwRiyGbC7i7MSTP
6kzDsmDiDrsI4W4EYYIihO7Vppm65fNqrB1doPhNoPSOIQcXu6BjXZJUIuhvme/UCERYbfvr/fZ4
PGrx2R3XRpEotsFhqzUitGAnJk9JDDKGEi0ZRZk2tVrvYtxbDBDdVSx82QXTECt4bgU2jCEQQZC7
yKiRm+p9JzZ1/q7B3fDZ2z1nevsG04t9b93csmH58G0JYenUa1xoyGTsN+vo5jXrEJ2drgwcF4SQ
WXr8ZtqZbzbzzV7lWyhYQyWdm86+N2tt69v7KkkQkJgT7yJPXxFD0e3kL0zA37Pwf4mwZCD/EmFt
1ufJfL2lz5M2TMZRseRPvMX2LVVC0UK2aQgzaX8GlEeYSDyKLJ2R4ViS3OEeElPcw8VicLjYNky8
Mj03oWL6+b4GBhXMMGvGZg/C198sYAq/ZUv/ci5ftHCTyma4KhbokXmom91jR3bleRwvjjiVpNOr
Vb2docbFyplplJ9/sGHcV69BaRuL5NhY3lSfCthrHKeNwaT5F51V3kD1D4FskOr8cpkn4+J2n8kv
zr2rStKZt85F+NbwXylpNvZJOVWMAxsVNug3rUIZKHCW6zSITf8cUld/S/ssY4lBf0MabXyVC24q
h/KwvEIbC4+q3kEbu0luj29dKMnJCd52cvtWaA2T+Wf9nNDhffqyh8PaOif7PiHGeJqMG7NbDKvO
ye2o3nlZfcf3nKJwh6t70W2374sf01n9W6WcTuYNDKO+rSDnJ2dsKDvXjda6Pkrqd6MfldxF5tic
5uqVIxX0+aZeONTJ6WrfmFKDWXP1KJcdBe768+Ivd6Gg4ua/d+Hfs/8itRuuPkurWX507tFUqFhK
IICv191MTVlqtj4d5N7Ls2T9XHpc9XbDH4D3tZc9AXt9gmx8xr93lZfaHRzd7Cg5FpNSuV4bXtLD
pfZM7+Y/36fQU/BPR/qlUdhyvFwwmpfnXk5L4drkej1K1zQlWqWHclqFB1q732xucvmb/yPsXJtU
RYKt/YuIEETBr1UFooh4v/DF0O72gndAQX79ear3G3HmnTMxEz3Ts6d7d4tQVbly5cqVeUts7p6d
nLfNl0zfkmZwRPZupqcxFcSj7Z23sbv/2Phi2T0oVSY2PQ7hZ+G46wL502NaNZM7QkAIUxjOC87r
pnhRVG/Kos0gq9mtji3D57nWH/V+yA2/8xAad3lMXNPLlze06IY4dPwmBB5P7jUz3v9xM/75sblM
orNo6WZCzN8aqS43w6nPJzqF9G5mthwmE4xH8KLXr8exzsJ4bVDbGR6TqgcMLRb9/dtehw2IGRqB
dZ78H+aH1j/v6b9c1t8amMz8/OjkrVxfli4/IdkDlbJNgNCExtERvHZijCC5GFeoScs/zt+6sKWV
V6iTEB0AJx2smwvilT5ntRhE233oGKatTXQpg4KCjqNUxc3d8xe8vu5M77yxQZ8ETB2Cge0zphVT
o9P54w23kT/0qE56f5NmchI9ik+rC07cqwb9NXSZLfRVgWn5YEIGbG8Noah7qXRhRNcQdXmkBg5q
GPGn5ojrBHJPvq1xI/2DWE7B8t3FY6sByr23wTO1WhiETA2yNDA5fGteXftXYKIMXNFlTQg2aDqH
auQFePiHK/4joHtDfuZaoQAw1KDwD1izqGHqwlAFOdgkGBcAUZ0VfkDdulKh3QItqK4/Hoha/dSc
MmAQ85s/H/o7n7dipDpR53ekNzkoE8fX9vAPl/Tv29f6p0F/jE/83yWr48FfzvvboX1JTT3SKINc
uHGvXZxI9EwWfZ8bke5s1x/aPMdGM9IkN9czQXRZRCtBtGjFxQdQP9PsN+c66CdNCRKdCcOINATT
//7J+fTIytsve49GHSNqvFn0z5Bz/RandMJTbBQpEsvpcJebEa1D2s2U1OHab+p19Tu66kYKr0em
5Li+aOm8pvv597e09Sftau103erOWLo+n7RUXqd/bq+BpwwVBzxodQapacF0qb33tOAfvEdKqgsL
+g3otE7/WXfrWsBz3VCvcZIGN5oh0EyYVk7rr2oNNahJ81CfIE20VjftX/1WSV1SY/rHOKtwDEHK
+ssZ6BREJyAFgKzoPuNirH89FADtG7984JGObr4t/1+mwm/AuxPU/2cApBlpU7ub9+7qHwP9/07L
OPl6BDtXMtJcAZr3XzNVLQjVLBISPFQeldLG+vpPtOZBpuhkT+PQX9kXbBvkAJ81F6GvWmdRkJ1k
GTfepdaj6aHmaLvAm9ZSU6BagfuBXPv3Nen8Y/D7y5L8GzrK78/N4f16V/NXfxXdZkmtcrE5ydag
okFWmYNbrqIDTKaolSVzOp08xFYz+rympmiFNFj4P5VojEZ4nVMHjo1Ey3jKV9fbWm8xP6/mVkCu
RQPPWbZ302tTkEo1xNzZAnzF/ji+x9I48Nb7wfgiuZf/gWT/uZO9YzEy2GJubvvXQuUvW67ZyJ+b
Zoc++iZdjyFudJPTTxZWdMg1fBfZXhOcdTYowIBM4FnEVsrpeDO5SD3aUH6XjRknRBMRj2dfg4Ux
Czfbf38C/xzU/3KFf4tj99fr8t4YdTU3LZEa8cdrVConeLdFR5TZQpvD+WdjCAixpWtivmgOzHf3
dh2kDxxMYkEZD7Pxu1gfRoz87G3Ep0ejV2SH1VnlU9Z739oICMs86tTe9du295s8eAyHbyyZM+m0
Zd+Mth8yV+Z29ebM09Tv/T/e4z/5UTh/eY9/C4ru6Z4X91ZVATDPtJznHiDzfv8p6d89BIk52xU9
7cnykY44WqJQ9NslyVPc1icBcQG30Z3YPTOTRg50bPRGF4GegcmoK1M+JsPPWzbU1rkqrINkGs4z
aYWy76UTKft6lOj0Jcb//oZ+xx7+HyT2lzf0t5P8aN/ebzv7nfGiUyBdZtcckCaPtR+ujj5aO4qR
CZq/P/bYmo3rDC87TVs8iKe6mtMZ5wNd5OoQNu8Dyla4XwSpXPz71TJo7J8g7l8u92+7/GNbxeVh
f/Quz9TK/GoSXlRF58bLW+EMVCfvbHa6d8sT80RnuzPo8azSUgAJwLmtQfFtGszYuQr7OmzZMjW6
77e0KZizRFuZimYnMcHGpVsW4AExoxNd0iXq3sMGotVbt2CMjRM2avluDEsgjjxwpyj+NMe1JZr2
QXw8Mo5OyMMeP38wzu4Mb8vaCj7r2hFuU1wlNF4trvMZrKFo5HglpjlnEPI82VxhNvlGFgMjX2Hs
48etAFetJdNPj8rwsmWZCnNyKNSooOf/Iwasmi+mhbbB+kZk+ZtV/+ZlctoI9lRxJFOVj4y8nX56
r17DiIva2win5Q+N/Xp9RvLC8KUyHnrnGXNbpzft1LU2sWHsHsU+UOrurWhaz1jJIWeGKhmXNLWC
adtQ5tyii1BND2ozOahvZuEOF6uo8xW9hkyv3oxfMJ0ibsv41EcHEUdnNMiqXjEqpfQ67JF6I/wm
73S1mB65wk24/TSGVu0XPLRPyFFb2Ou3q/jiXc+OFZdc1NuDdLavHq87GxSiO6mXR9xIR44cVXJJ
Unn0uBmP/XKdv4UpyTUH/Ys3bYjpVQ376+dg0E+FvCRVJL0qE4MhRlIbUTAiVrT2wzeM1aDs2RCP
8mEGmWhDcOqGJaO3ke4Q10K12DBU/uU9F5pFvbsqYakwTuja8rlE3nW5/XhGU9Y+xZBVGPSr7pY+
/S3GJtNDPHZa8uDvn6aYP1O/IawTUfJd9dzdsSXmNR2wHfiQajMo5Ke1aDnh/UqD58DIBy/l5t4t
99eDNwa+H8yGb6LZiFzxiw+DYD9+if9IIf85inYw4W5gqNEhI/n/gV2auu9Ofd/gl9L/eC1KJb/D
qruvnxRVqUZN2jdPl0p0HQocpfLuw3eWfwws/gzZ08gKkA5pq7Wo2isFah6gfPNKlzMM6xlKFhou
ZD9PF+zSCG6JZpz0QBH9X80/bRhXrXGMdjnRWOL1H4YGLX2s/d9j73/f59/O8dq6X53n2dS+MDrr
etB2kqGZpg+J/i30GFD8WhOpFZknZA1aBmKraqwLxFrCoEUenHzY2un2ITzdYLvwZdeM2x96VeN2
UPmvwUQLQRPTbv+jfOj8I9fxl0f1t5P7Yb+rw+FeVPO7p20TV0wCjI4Sd52Zbw6iZLU6LT5SmX5E
puX3xGhijXo9U8RErIfaJKuGjMHls2RlU4VhFnVOEH5CjFTLg0DOUkvHla7IGV6GN8XkIV4b0Vxk
GMLL6YdGyXH4/V8Yx2607X+c2ur85W39jbErNk5e5mmnnhthtroM2mmQqbJ/FulFXmEyrhSNEt2H
ywi3SRQtKHaLcrxiNrOpOEHb3cQ/h7Fz52i9C/XC+gWmUo4X9XRhM3PbHZMm3UUSu9uEynI/WqnM
D8c0XMvLKgTpYh/wNLzVqinG+/3UEsF0f+yGqMDEqvTeeB+KFdSKno51HEUrlzHl/dCZquu2IT+G
h+f8VTTj8PYFOli2VCkrLpta10HRAqdPiITlFZoEpGzmMwXpLHadwsvgy5pccRRmPuXnMUkyPiC3
TBGoItK4zuyb3tQ44DBatDhIQRSvIezZ6qGCj6DyfpNpFEwfyfQmx7i4IidU39+LRndFHU1eK6Xt
eVeGycXpS7CZLB5Tfdt3RBzn0j8ILAUQRZNbH9VJGJOJqyZ36a6xfD7GLBoVOWKVUlvi/kaH8Cns
6vf+3reMAB/wWI5iQfcPzfTIS4A+0DKiHiQQUC0G/Pj2SSalFymMccYlaLkB9AkO073rpfLqiFLw
VSsMxkEVM0lkoLjT/nG9aQv4AK6Nf3M5Sxgor9KBirhtvTqYHSUnr/HFaw5pGGryquVHuB/5pjbM
Yh4mzPredN9qFYYLfv/i0w1XHcK8OWDOtGiu+M5H0g5TZ14pW0A1StcIHnmeCyYglCFzuMPtYziX
cl+KN24HMi/EeKHfqut972nln0oXq+I0YjtM5ZDYIy0xVeGRG4LHLL/TnIbjYGqp+eGktlVCzhUc
FO/6lcpvKrRq8d3OEXsEFEvkvPJkf9/pYXFQSiYvPCS+fEvWtrhJsC++yIfp2DyFD2VFjXGo9kT2
6ZQUknpt5ucePWN6fbmgbgkqXb3ARQvb4SpWePIAUkVrVVmseOQlMp7lERgleOKsyOhzlq734hll
FF3YQxSDWeowGX5LtDCUIVvwN5MT7syP/vyIV9der8eOeonnbhz0PW/Qibz1RkiWYnBf3kOUF2za
hclztC2sfVmCLIuWcOcvGiN5c2EQyEFnXkleSa1l3w6mnJzfi8cqXDU+PAT6E343HFh60tjGprhT
bb1WnE7GLmfSRYT8c0YEFkWHT2+FjsFhXns3A7C48/f6my1/k9d4GrKTMsU44RcP3e4uQkUW9wEb
SEONv62ohbezIxiXwArww46aNsI9xQy1aM9pi8uC3MOF5ioyUz0srEaKLEANunCOI8Y8oPQ3vZMq
9Zjr6TuF1D7Hz6kVPvTvHj9SxSWkXt87jIbzfR7eIg7NceYvjgNKuntazMVY9qtFfy5vch9+Vy/v
ocYS0KXm7ONv9nEqFnAD7CmRStbV6ipuR+/lhSaHHnYQ1PlFI7keZdbE3arVGwfkn1CgDdHnSd/F
9ijm2D2W4vslH2qhE/pmTGOupG4QBP3tcbK1hMyi/a1L1O0XC2/+mm6d/dZSfVwia4MXDlibMGVr
Vwz7j3F/6PQ9/CPDYJ4JnMa3/b2hpuMxnt13/z2cN0RRCS5hj3WLao7QC2DhoxZT6a1byLC3Q4y+
2SRH7gxGHCULiN3APgF6p7Ma3sYSnabkTeb7dnd1mNyJSuZJAbSUvU+SMydnMzyND2JizUaTK6Eu
3nE28fESBLTEz+W5D7KeIz7+qDgtZEny5Ucx5tWsA9UZUCNucO/a3iqqOUCefDAIW9zAqzQa+T1O
1cjl2Ue+H39IC/At14OFc/Ee7W7+LOXAFLELSpS9u3QO4qde9nZxUl6B7Ek+tOQpF4k9NxpE01z4
Sfbmf2Xdm1Vnmcu23GXfu+d4F0VvFXEax6tV7eOIUQSWfG5fDXxMn+DJKL3x3+roRXHcc0eVmJlB
r/emT+qnM6z41ShHd3nOxWNzkza99jF4ynx8YinX4jV2lqfk4u/QJLNhWAndzeJ0oRpfDTqCHY4O
EW8YEDCfrHxwe0YN+qkxKLp2rU98eXUNqllxrpUeVTUtmCVR+VjtKG5bq0/1cP+KA87qkP0dcYhx
HD50R//nFlwkI5szsUhzCGycRGes8TTaTMZMovwZs6Q1DsJqp/lUqd6YmM44eMdwZiX51pKG+CTY
uubysT5k0uSMv49ns3eD4LQzj2F727kMHCL/NRfA8OIRX4yoIRkaumXvn11pPaTzVGfwTcAi7H9m
/YBLGn/fSvG4svIhowmASfzmIV6TXltyjhCkiI25t3oySodUlnfwEniYkGpzxuMkM/1lErJUPR/e
9xiuTfSP4XQ/frJBus2yS/MpB0SqyxapfHqLK/4unDiPi1zxamSptJl+BI85aXjxxe9NDl3RIwp/
Ht8lVMghYgGT/jXlwz6KFgdO1954b/Ws44f9favCiiSAiuJzbOLMkj5mjaqSV475Pj/SkK/czyyI
K9xc37y3O0JoURt+Ufmp7bkEOWdKqONR34z+ueV/HOWIfE/jBlYe54AZMFRdxJN1eyVmV1mAoWah
Vka8Kli4pwMrjHu0GRM6V/D5G0deqNTkXsZYHrxknGmLg5jQe+2W7HTE9vXQxTxbt8R8NF3I3wYr
OTrWEpov8r0yptmhy8VsWnoJDuiUGURYODX1HSJJ/oja4nbcxeKwWK3SK8f2ByMevgXHsuUA5GF1
Yip71pzPb9Xo3xEV3RdMKJXJ5coPZr0kW+9uU22La0vu+p6vPPuzk4eeZ9JY9yZ3gh+p9cDQP/8R
HA/G7il2Gk748dXbsbNnRzVpLk/eSczaLMunSDSm6UyvLJYk4S+BlbsNbdGoZQATw+t4R2Wtr9KY
HCgj+nE9i2ezoyuyhvix24OHHRk4AYAscOpZojaX2VHMjivYApzGmSQ+suTmIz5XBWd241fQMcFU
GnWDAaNAJk5B3IhA7lwuFdaGlzir5IDe6d2NDbFZmDcxuyjGLCz9WZwUA46W834VRf4Oq/67f6cY
e6L0d4J8qJnXEzwMmZ3l58fhf8QRRUbHnzXx5OzXuAhvSI9HHG7LuHkEgpGAqxalkPPANrzn9jhq
08NxDjaZf8BrmTNJ4KHxrAM6M/J9o1RIu07aKcsvMkVjSVNeF89F/epaSGpEY8GEiE3X1O/psn5N
/NqQsxMH1sFDYBVX4hjfZYtYoTal9GmnwidKQvOf5j8b6nDEe3aC1wzzHw72OqTgd2Y3cIpzWlLI
tdLw4F3LdU5DL7krawCMfR3VQBxLgt7pNBmZRvS2eab1LLGQLIvYWbbu/Cx3Sr5ntKpC03GblMMl
16wncCTLDb+YJZsoFTMwqUeo2KgswG+5N2pGry/87z7CbKvjUUJQ0Fhw70+Az8FpfJdXm7tuLjk/
yp7+2etZ0XJQ0auzGZSjVlIIaFtIpzHGWNjeCWy/KpaBN9QV5X25fMipGwyvI0Qz1HFF8IxfsSxh
PJwxtSo77y/T4XBbJ/Balpzz+QsacXijJWHvisvQFZWjrK82CZQ4PaIjVMUpaCtU/fnNh046Lt8O
N5Z1ymaXr4j1oK5dQP+wPXg7MvMGxH5mndxVn8vZTIAmDVH/QN5kopxZ4iHKwbY1L2cADsv3brVs
oU7JxHpEp+5PJ7oJIxNepz/sv2IUkEmGvHjP4fra7RtB/+kzCsEVDB28cQea4+qyb2YDzM+qclAP
aRvoWnHhtcb31VeaD6vKG3XkQVS7blstB+uGL+rxSd7A87lIsW9LlgOAyrA5d3cNLNKHeG5tq2H/
Gt9wA70JhpO6PiL69tdNMI+TlqVXtbQfM4vyFUNJP15tIOUi6TUgcFBSWRi4X2euqPdcA4P4DqrT
VjayqlR0ZI6Pu7RBmfL0AxPP6Tsccbeg5Xgv7tc2BWk+p5/ptsi5Sbety4gGrEBJppnk/tvx8iR3
qrrFRp5T1bgNqEBbqXgLN/WMyc8xLsIfLT+nvw05+fzq95GQDTyMVMcd1DsdxCdfWale6vwWS142
z72a/UJs8JudJU8b+zlGXdPILk4jlhUHgDDwgZbFsMLpRjh8w2rKt1fAdEhKygcK4lV8eMnRSU4m
YI7YTzh7sU0T768ms1wkkYzjx7+oXveGt4FeUi4eKfkt/qQNcX9hw+YvCxpxxWC9Pp15Fk8Lh/Rq
QQIEXkTA3UPS5XKHXPgjDkwM8fjny7sTEii7Zpk/uoSjNj+iSdK8e5TtRXvR4eQV95tnG6Pr9iML
jhRObpIaRx/McB6pmjxCwMiq8sN6et4R04IF83+lY3shw4aZd8K5ffx+1pIh0G8Fx2322y3xdOXZ
IVYjp6kqP792Pxuv9RmSC6xKebvJhUOSk+++ne+Q3ESDBLufNFX88E1RARWT5LqNnLj1RcDa4jZo
oLTVL6Sjlt3FcDDDJJrQaHaPn+npJA3+IuefJVurM6DlMMwzP+tEJFnYHb7Vy+XnqlXx1bLkgsOz
v7h7FMr2hzt6EXyXjrb6bt599L2/8hF3mGKt672NXvFr6N5sCnIvKAc6aTTaXSGBpswV25z9R3+C
jrC6K9SvyOE6i6NKfXedU+KUHEnSMb1Dn8QfFuCpM+62TP3jtF5uFM2eL8zLTwciRadWM+tHx5I6
fLz9Q8lIpF9s+uzG9twUyGkuKoqJD7nYNTwN08BqPs/KLzE+xFOxXo+f2BXvxi192wfh6jTk2JA5
Zy/VfpPTVWBvAduAo5cAKGKmN8XkE1qYEUxJzFlN/ucnB6BvLdukrV7+m75/umPnJhkhiSjqrNmw
hBFZqfKLaeMpJp3JJI2Be0/yX9YLQf3n/EPEEUdyWPmYzt7TXRI19TKLP8DD63hmMAMh6oEfjiM4
DktDK9H0E8bBr2B5GcO4+mBShPKBd4vGJ+BUhzkpxOyuOf7fINHrNIQTooYSzyRV5q5oCJvisTO2
TeZwuKVomlKre9EVdJ/zx02kyoAyfShNvGyMruBp9GbE4LgWzbcfa90ueHWv7SVUG63KQy6aZ5+x
Pe2kgz477JQsjDF2ezTpQTGQg43Q4gWHOPtB00Pei1fw9JXLbD7mFJ/e8KGMpwemIBE5vE1NXp+K
1uj7tMTQWMMxfCJN0iCQ06x3hSw43JShHxTrw+uRPPClJzTUaZKgI+am0iB+FTSTA4BmrQFwQPZS
34bB4PZA4vj6a5PeqB6KXh495e4c7j4nAjMIE5j6kcmu43ML3a1NM1y+ABfXnNBnJh4CsP1Fk6wX
G4/50XvMT6qjvvEjQE6qKTIykSR2gh0ICT5D1xl2OYnBgdyLCyOgs0wdgPeou84H62X5VXgXsYx9
6kYnmRxHgEpr41kfj/3ntzdY0FjdFzaKvVMqmxhnMwONSPmEBII6KKTXp+ZAiEhFHc23RrdPTqtH
4sk7jI0VLUCJeEVIo5CrDITLxxCzyq4+QBYOKeh3GewpwotX3B/UVDHGS4Q9g6FEnqTVsw9Z/HRS
9f1A+4zxqKhGJfn727/d4lJCsWFp2RRmE0kd32+Dth0eWymc9f4hKQJtzxAOfbLrUoSwk7ApmlIB
8uvJOpEPoXfuzqD24+skLoe7x9QJofYmSHmE/3Ch/NRG/RhXMdEoWZNEB041a4/HKSyxg82l1DY1
sAjVV8eS2cp0eqtbL7G82dmj+CY12mTFslY6nKuF92yLZ45I8RyQQaeqDibX7o/V4wGce8sGxpOM
9xQMK31LVDejos/0WCbmzABQk6/NW76JtdTOXDUqR93Ba9UhEAvXFF+HwYHkdtBm3KkurlV83FlW
r/kpmXAZNqqN0cgm5o4A9LvkMvL9mTNEjzjQdaOXGjTiXBE4GX1+WTRihkoeF/bMnPw4Q2QkYPcU
g0rxPFPOO3m/WLhHBjH6jBDoLt0syK7e+nUSQ1Ou32gsbbDK7Odoyssl+tlwIkuUKpUoagaPkFq2
1Akd1HEwS/CiEM4Xa76FWY/ORw10ivPZ9YcnCabQSJZhPwU5gProe9l8kBGTv5cT35IX1iok5ksm
sT+DrOfDnZ3kaYBJ6JgA3vIHg9LpudT03oDK/nr0yMTysmiOsYeV5chE9o6rqUIvYLWkO8Cv4hJ+
0cvn2aaqaTyhxchUy9u2VHI7/DBDVfS3sHMwzqakpIuABFy1voDi41piTvt0u+aYBl3GU6xZOjP2
FOx7NHt1Z5Mf+3tkJhiLXu7Dlyr26xfp2Xv7zHrv1ipXnSo+deLroE00Zbb4pwcgdSVcbqFSa3FF
e9iK2ZDgGhTUL1k6qjD6b0WnSkc0rYEjQkSA2uuMKbHQCQ5rHEemGQx1PNPVdjD2+qda3kGMzGyI
STo+HlH4iI+BJGrTVrd4ecc8IFBzQ1r8OIGXT9T6riUjaEq8URfl0YeH04I8XdRfmeyJlFqhaCIP
Jlr+XCnP3mWbjQnxxLRamWiC/PVWOxLSzA0Smi6mseaBLqMnOdhsdpv2dlF8nCWJno+nD6e3OGPJ
MyGXkiyYXQ0dRWVNFN/OVV7bZPLyXftXXOBlE9WcospKwkFvrFZWFLPX8EarDsQW833l7XtXeg1S
rafGINAQJ76uyOrfiqoB1G8zJKJD9wdJchquECm8Vcv+JvfWwEhjqiYUlk+lJMJPy+ktwCWFDxVn
wNdAgZKicrJ1wAxP0qJ0lBS93YuTYmaGvQOub6GxkW3MSTZhsaN8oO/OAWW/YDu9QQzcIVPsIHcI
4/pW3hMC5uS2I8A7ovvzXh4E3PTsQ1gpt/kkSg6TFbNWgEvk3VVvZ5JLbUjNh0VD/iDYwYjE9Axp
F5TIqV2cvRp2z3cKyiphPcgJrMOPd33tbqifeowJalbEGWw68LrN/NbXhQZX2dCuoWS0+h3RD7rP
Guwx637Ekzc4uIpaf7M5KBC3FfqKM0N1DPnqllGqZs5ZGrbMGj6CAy1yMzqicZm+GhEws1AOsftS
TbPm9xVMnClCzBVeCIlXeNq6Xd6RhT8ClUYSBTx8xWlMXsn5yW/O5edAHZIom5KOzHv52DjLxtx+
EJRHr67JJGb79wZmJrfUJrEm3b0J64xYUXYKEe9sL3H7Jy3eMhtDU1NspStX9PKM7xvvpVke4xa3
4sV5vyhoGB6mEjZaDDonfKCQjCNMyRbr56zfbweAhbIAJeDOTQT83mTUJiCgC8pTK7ebPElUZRKu
wrFCogLn/GTegzcNIIE7yh2ao+/3uu2dj/G50V0QhO7wHDwAGKgDvb7SZWyzDQqAiAMAN19iA7XV
DqzxrYNNn/2QvMbqyZgjzyyAprMfDmeDfcKKOv0ugIPA59Za0/5lfNQ5etJPcBpd0QPSz5QSRvfT
W5/Y/P3pqLolUzwn1nVJX+graI6eDLV+9+pUHaNTjWDo8nNSH2EFTx/naDJbjLLY7EdlowrwLq70
lqmjvFZU2yvcD5Yff/Co5fqaq40omRxNA6EYkCkyh+oW3zsRaZ7V+9p848L7Q+CZtYn5T8wVRl5b
6Hz+0W1ZPs6lR69piD33rhhfPBCGLT5n2c/6w1ulqCq9Ufw150MH+bYgWHnUJBMYdFaMwmzECoKn
bn0qKJ71r9PG7qQcmFQmaYqiC39JPQaRhgsn9FbXYRJWB69ePXQSZZ+FOaLKi8pQLPJwvL/9jDce
KVSpK2PkgjAmC8LzgPy8hpo4j9ab6brTfaB6l1uMpoey9XNtBfNrKrYHKt7igAqwkP33eIvCYrv+
+MdtK+NnNQ/gvuQ63ZJ3I9bYrovh1oxOX48xekDeLhXlNkNdWSnDb2viyoJmGZIeWpockUZnd7w/
Rkdbv6eKGUvKUE3jJz0rMGyafETDkA95O8gyzGzBzSy9zRKxikGDuujQtfkRJ4aY926ifU6apdKs
yGN4DD7wF6nnMHLJoAh1FK4h85eYG/1MnErRkhsbL0aEM/yKTtfklOl3xi55qpMQ7KuGd8ewENuc
3mXRFu+WTx++7pMHVAAHmswE0y+zWLanTyjUm/hC48Hgm4No4Y1NRkYNVY42wVPf25pSe5M5YvNi
/NZz2dkuYg+ep4FaF3Au0We5v9fq+256Fxm0eD7++6efOSyObIjYRFQwHdlvMYdWZsGzfMCDlxS+
xEPX8Yx3+PSoXV4uhqDL5vaKDrsSSNjsGsyNv/u60HhHJtgejqn3UTZGEUH9ojkAcujcGRL7tlrY
+O7uGG/WaGox/D6g9BUEn952kA5vYnm6k/a3+sNH/7e3jAb4kEuzV22hW1C8YTGE1jqLYs7JqlJb
cDhMXvQXkK5wKdS9pxmOMZBB+qh5VzIIph+Rzfdl+L2R3whSxwsEFTZ1N/4qvFh08L83PzSqxgtd
FPZ/rt3ZDoZCp2o6fn2YBp38pnvQbonWZOmz9QR7aGJB7x+RyqocTK9e8MGbxa6F/hCWudpsfwHz
C/OE+/fbSDYMdSQHPHol9Gc221XTzu7ChFt1iRHEJS9yjKMsO/LUIcF8jXWO+mgSKSq82DtqNit1
cabKZYrhi7j2KWFh5OARA23vkFLCOlPPukZ5odymmlQCtnMGr6mpy+bJg5juiA9OwJo2aHi7fPwe
Ia08Mh2z4Nk8rmT4V7OSRG73Mj1c+u0x3O/tx5i+4aYXUBn1CGyEU8seZIOvhl9TLNxtPuq+cyjG
N7C4RDLATPvz0iFVXxQL3GPGeogjRvUP8dyIrTVAjtk/yKmkcx/VzlGw1U5KS3Vcy9OEoCkpOy6R
Kyqjv11DX5qy2EL1/Nn4HSpJTF1PFzk5lUgbfPkBlvsI+EsWjoGO6Bi5HfHWJNudbYDwQxiRLcDV
rGwqvyNXzNcPYXrDOUItFtD9pk/IarhtWGJI9pXOF9oikri2crEeucL+vRmCZLfJhHsUh3IIxbDS
UKIupxcnuDxm7WvX6USHll+20C7kLLXiKQyTK92M2sX2YZD4VXGrOTm4w8b4rCuK3tuvMTHwyn0D
CueE8OBM5XiqR+Y1e9+dpkBp+9xtPFKvcD+9jNM+MW138J/L431AETaMdEmz4bUZOXxaFKo4wpBX
vhvVU1wb6NMb08cn9Qah/NqmAYGOUrVI0QNQvF18B5f+NAh1vRRZwWX8p84cNuOFOw+1uOUsxuMp
d2Z6YC61lv4S5kiPGacanI6SrFRHALhs9LZsE6LqKh2M6d4cytfg1dtKtuBCq1opuexZVfwpR3ij
y/wvfo8V1Re5yPtk3bsUc2OuP4qYs4jSOoGdaY/1nScTFZcyXACZdZmbhNcR5gqs2qJmyUs/+yLO
DBgYjU/I0ydap9C+DamYXaRLT74PUiffYktseh+qAL0rCFkLyuLPcNOnGgX0bVPGg9W7g/GHUEM6
waaMdaW1cm/SS0K2ndAjtOBqwuPXK5OPAuUEdlkAS7KrGQMnTHCmKV4H5G1pu5dLoHNT3fX+vVNq
zLvEqKd38qgKi6LsxnR62+zhok1aU8mLek/hFGnHbw+dZXEm4U2nV6ayPzQA1b0rF/qeKzKOnUVZ
6fohFbDF46kaPzFp3BO35IROM5UqrTqvdmZwZ6L7Sby/d5ENHZWrbAPXPO5QCqMYhOBs1jp6N7TB
zqpJYqhPKYZZXNzg035T+X7i7jy9lvO8Eb0oHenn1+4+sRNSrU58BPpzyz4yamG5byKKJihecPVh
hI+mXfjrq4x+cuoFLnUh6OnyEHVwJ7owxoPE3daaqsM9bJbhtZhw16/i9zjJfLvhuXO6zB6yWrVt
Xs3OSL/y7dVFYO+yvwe1f7h5KzD1c4+SpB1UX2xvliDllYS5Lnx98RTtPRqhilqchdSQn0QppPXT
V7FoA1cE61Vrvcphcvofks5sSVFsC8NPRAQiCtwyivOs6Q2RpsqkgoBMT9/fro7Tp89QXVkKe1jr
nxa2PGiqAdX+vVjtRwI8c4YVuD8cEEskdPbZRcfx+CVUCf79C3oMCCFWB94/eTyTdWvgDsrJe03/
7XL0Np50UsWz56f0V05owbTnM+HgXpbzZWCW+y+iDAgwp4scSfn5kQqmLWZEKUX2oF8wdbntnOR3
xHGNDlXXripcuarMOdGKz7FlWs0LhwfDOd7H1pK6Sxl6Gb+z46SrU27uYPmsKnN8zjEHPepgl75c
qbFjeZkMpzJO3HwVmJFhvWrrua2epxitMj0X/FxjR9tBc1DYVcEzsfTCT/rMK5hL843trxoJH5ty
lnoffqNygsojGHKcL76aX3Arcn/b0Az7qLTek/XPz8fnCEXFYnVCbPQLU+F49ORPswrNtZqbIDGU
mg5Ly3sRxlVbdD3OPfzyQ4oJ2sh5PzVP79l9jJ59ZlZO7cR76uAARGe9Ht9qM7zXidXdEmFudtAZ
F+bv7gX+9Zwsa4nagATXDUcClGBtjcUEeQxlI5dtvEpnqlPsYEm54M9o7IH/4T/pBny/Nf9U8Bbb
51AhT8scTk8oglOLMAQg7S14Kq4/dvn+ZeXF7i76w/DC1ImPVe/AJkPgLkQURe2J5cjC4pcxhV6D
YAsFant7teYbJy67c1qai4XIeqZFkRGVIRMVSys2m/tLnGLFfPD3dRa0tExl3q9Wl94d7f4xDrwH
vk1leJdFgyQ2IciPr3ldcY4JXLmGZtAvnVfxdlhlP7e39aSVO0Hyro/GhK1JIOS6+QVHG+p4qT7o
blvzqn/tqHAkzg5QpxSRreHGqGTdpoVdsCoaRqtbXDXFRDCzpzHf4jWARZoTXSt1ZranNDWX5RqD
fm4OmenzR/+5wpN9OTC6AemZn7l6SSaC4wQreKUz3NmTEbqGc5e2gAdjC1ECQ3U/Ev54Vl+UWB4V
fE7xG4fwU4WDmsycfxmN+0+jk6B5qFE3kL/xp/pbQCJfcNSrxd4137NTea7MNU096GFv7rcVJ4VN
eldseVsx8kTwEMhs1ilwIv3fBtxgX+0vY9pnBoA1/eItkJ94CYW+KM1O0BGiuqbGNPvM5qXqTjVT
/Q8IDwGVyUmALEo9oVtUy1V+7XPn3iZWgh0w94xkE/GW12E9CYdLxhjlKB73yprQk+Eq/zsCL18a
jylLbWQ22qn4mhf5N9+3IEDVFS8AdfI54YQ7n2uOTY2zi3NvNxw6HV1sZawYXLq4+NDx93CRXPn5
Gn2sgMY5hGyAPtu98CPs73Q2+JnZbkpmoo6Y63ET/baEjXvNe/A3tK4mqYSr4GKQXkTso2DChn/c
oEnkIIFk6b29LpuJGbtQ3K7LobYFWKm5zj6LaLffl9YV7OwozsagYt8pR0SzLJyrq5X4J929Yvk+
l8phtU/OABTmNlhv3zotC8zEeg8q4ZaLkndRLtml7f4iwk5RYVFWKB0Fq5BVFT9wOYW87G1sWIo4
1BFwPBGLnJHQzdAmCAaNGVk4L74WWzrnWM56C8PA/j23hXBGAAw8ObZBujxTZRAkMnulJtzCagjc
CHWPl4j7QYzYpSjLlvCBR/GHC2wpR+MztHubmu4PbcsxlZwUVWYLQfc0z5erNhtOrsrhCkkA9vBo
CQDnpkMF1YoqMmid4YoDp6baWhuxPfihD70FAUdknVm7He1ZZ6ay/Z4eYkwkHo7hzy5vzanxMa3d
JKChDlVEUzcIL1XEUz1Cd1OLPpcSOlrchAyS7wX4y8Cxqy5gXr2j7FhpAN4SgUM6hP0blYLwE3F9
gU0zo8zqBENBsdUah/JF7cgAqHP3nvGg0HqrG02QtEY9ew8Ad6BMwnaVc/+oBFmNUUDALqAiBmVg
QiefBAVuQ21Xtd6mOXHw55sdEi3x+1AKn4UeCGEaRIv5PQqxZQUi+gX52SDd3VGFLs7yg7OYBwo9
VoilDoSKwSzCJY2or9vkZy20z0EKZCvKjAr5Ymoawh5n0L+DXnTm5tZsjsFi8EfdOKRHmgA9tvZ7
3avWWNohJNrTpUEJIedY6rFVIpcWd8EVXZvBH2Px/hXcXpwbycD0I/vOIDUDNdTqydtBY7IwUnB5
g13mUzJAKpB+A3tB1hVpSyNeFGLryYiPxZC5wv68ZkAh/Q7OdzKbWMMWVkc04YHDNCvd0eOJ9p0w
KvsPOoonngIvFfYQnS6QaMcB59Bl/YqyOexM1DCvIxIeBJCP1sa5PsSXtg0QSLnxFnmV8RWkuqlT
AlqC2DrWbzgeQ0ayPr4gfWqHQGTp8WsNSOCjWRC6d3RUQl0OzBNMYtKigPSwWMFMa18+kLK4jQuL
9zwLIyuCCHs6mwKDkfedDepJksyizLptEKoB4ZUloMKIexoHDq337TVLoIDsN06GXZz5LSNimkXB
fqSFtWM7csSCf6cmK5iF8ujJ2GOYnh1LdnKJTACUnuqaTs5O4od+UiJwKoNQwfbtBabKk9jrZrin
uSMcEUEFRgKr9UTJke2mh2yILCAxrKmCNtehYapAeSZT/ZRMPyl9ZbGxlvHaEZ53ZTX0fuYvTNzA
N+3vb0oaCvtlU0M0oygEsUG6dF5Otd+xO2XI2+9yYFg4h1Qowx4bXStfwhufACiOHAC7ohYBIzui
zlhKSFFe9qH+CMlNjLlp15gqQeoOoNOAAErg/oqFELA/dFRPDuhn5rzA188fpBQ4eUOngKLO5yj3
yNqg9MPE9WRpWm/2DqC62ASc/wrm2pfDEHTmhjS2QnEOtxjZzOlrC1tg8HSqbhv9ph90NJOWFF4U
AVQJ6E6I0BlMdfYYpN+A+teug2mhbmtG3zhvyYWLm5EEavW7gZ8TeIQztLPHPWrIxBmosIMlexB8
mqs1tmqKW8MZvtwmBZZmVgbKM/iBlQDoXZcT2kcAC20WX/aG6y4C73Ldh2iMT3tOXeidYIGClbps
/0qdQp+GtBNYmySvoFDkmODUDCww7SyYt0NOOmWVSNcuPKc0HYQH0JuwwQnRoGIfh9NKObzIUUmc
WH5Ix5dkciGn9UJP1kW9HITw3sQ99WaI0qedxcayq+YjXve+S/0nABOdV+1mXE1jxxBb4XsHYKty
boGRZoLA5jqp1U5HQXs1tt9kOVJWDdTem9xARxk6BmGHw/WbCZlItJTGrGRK8szVssm3xOzmtN8l
4HqRTWrJgsx7ccOajScndrh5RnPaCD4D+/u1gTI1RtMBWULMTiHSky+iaW6sp/Yn4lQFbq037Xjf
E8xiUpkWmvv6Yj60otmTWai0o/sB9iHZL5+uSqibNJfJCWDW1HfCZy3RDHDqPTmIbtuIi5gWdZct
oLUpy63xDT4PDsWYrSkHABZFSVGOltmYUrglGSYfWKP3JEYzR8Mk7m4vIj+3OEgkMUPwmjF02Vuy
v1BEHydXHD5wz48odFF0kccAbVvs9pEbNcc3kDkIi/nM7AaDq1AsxYZJTM68VMwfZEZvmmqzf03y
wvqlrUzXY6ZsxuYJLOavAN4AtveeaM7w1IVbgphiv+CvZJpwZoOOVJ432vwYqLk8IjkU7yf4U80/
pGjMa628048B7eoNY/jjEGmSp3yBThPFA6n/2sCugWNsSFegnXbMuWbd1y8rgKAD6KN08RFrHcCN
zGH04/NFPkM6ML4A0QHIyiPbgI27K2tpvKHtSS0Wj1w4f/QUqPNdYrj59YxpiJT+VBeXC2ftP10L
1lMyYuDsBAFaBNS3/AMLMdR3EPI39JgriYLEFwLNzKLlI68AckzbchDZtEzzGGORkMD9LIdEP0x3
kE+R0y6mhDMly9Op3aQWUq4TLxZwUBtY/taweADDxdxbBn+ZP0eMVbprw6LPWq/N+cd3TiFvgofg
EE/kbeODfhshznDaExW8R53gXVRLZL7lfrSH4gNmEgYrhO8KU7ngV+f7/esQ2K7wUYF+CroAV4sz
RJ0ommoXS46gLhWgaLGAGDaRNY7vkRENGGmpBkdsciQuVtTbIZ1U6mz9v241ujhCjUbjcXRoFLkz
njbJZwvt4Pn3PcNVhAtJ/IkcgP/EtrhtL3igTI0iWLnMGni1F+KKh/b3/ViX2i+3w9jeo7AR6Oo+
nq2K4Vw7A2yAViExguAT3pCYVgGtF89v/kxsIsajWXjiJ2o/1EGRyexQ6hFueut1VRiBikElcXYh
jnLruRwP4TkUc7qL7deT6oVMH50UkdmAdDgUH8dmw+Q2CB+P9rCnIScUpdmi2dGqWUz4w7U8/M8P
85QE6iAIOwCHFh52zJ9oZ/ViTIKU9Vp803W4YaHCz0APJHb9QZTlVycmebhCrwXMEBxrJBc7IOML
QqPTdr2NO4/qJp8x4GHn8TAldhhFX1ReR/0i+PhJYwfwHgTz0/ckUL92zLgDiVHT5jtegTobzsvY
jtQvF9A8eqiFs35Dl2Cos2Jp+g0JDjaCdWCgL2hX4xXxvfaQcPGf0PriI1tXvwnUZ2MXxpI79Q+y
JF/+tr35i7jwPG8tfSf70B1kpuUcXTZ6ye5trZX9YDM2xfxk++d3ZB20jwlXwp/brcI5/V9Cr5CZ
J/UPc1H/NGE2BlztH1wtK0XzHf6LWtg/478nuEpLnsrlk+0VTcQhv0j247B1JNgPUFllEswD9FVP
25hRTr5/UP6GVyFokR/jTQo+LQBDcFgxdGrc+1FhS+gCNKIUACYDuAHnDDUc7Z+1WR7RkFyr9cCs
gCyIINTX0la/qUTiyqY8cNFUd9uMu5rXZaBRe9uIZqjPxfojG9VSHvRbpcmCDiepvKr2K6jwcoHM
HKxKmwg3uP7oQPdQd0CLlgwUPsoYhiR38HNjkVIayeYtBekK7FvhIo+iKv5Mq11OpHPGTOHBlfOH
pcPa07U5dPtWyFIZ+XDiSaOvtJfpz6/TPzg557FlZA5n4zahu9Ou+/iCkCQx70KFEogzUyhGlx2e
8yVv6Wn9Gb8lrcSCI78HcPJTSFgWPTJ2N7WqCaNDMgbjTuSKE7zk1sAbj0/D6gnlxaESuxrBW5s2
m4QCsgtTsJZKIKwcIWS1xNMXWJ/slOhSn/OrcMuITqPbLM6DbAVuvBiDW7yd1m5r87OlzUc6QcVf
NK7EuBrzFWL7wR724V8GmSZsaIZ2cAhnF9iaVb1H+Bdaz2apAGtPcTw2v9Q6TNx1wkt5kJjFAy97
qMfeWHdIBmmtIWoFF5wTx4KKyNwv+umgcfTMz6107KHG3Ai1yHnBey657zbaDCwVBv2xA3f8zoJm
Oa0OE9TSNAIbdi2GW0BvJsF0+2BgDbtpy0XrlMQVyiZM1xQUIzR/B8/JLywjGpnntJUpP/xCRi0r
zkuku9ODdgwpTyztftCrGXa8Np3JpyD62YkTDCLL+pwIoR04uqNopIPHM5gIOrd083ouVGBhOzsF
sqVq+y8Xdvll3NdMAK0L9+X4wF+0lWZ6aFE/w0FNaqAPOJqt7ocOX5IIpTmHKilQJE4lE7IMWNXl
cUGDvXQ7FAtM/UXoTqKO34jrlV8X5owR3eRtQ//Q7aZvWoWJsb5BSrCS7NfIe1uhjTf+e6LPGr/9
bva8P1LJet8zEC2+06bILOW0SxG/NfsGXnsHf6jOMg3PJUlJYF00sqR9z27JghZIMjdPDwPeUDV3
0N9PfvFpSftspixpiVDHgObTxCrTdMyldrmw3AzzhbKkxomEoUbpLHHPwfRw/plZvqs+9sdhDaQg
JZoB8gqGMYxNMgygCYQyju68WODc2tKWSqcexYxNj5q7au+phqNyhOIzQg0nm2PSNFbPZJV/Tsz9
Dj7zMqA1ZLPmON6O1f6jMwPbzp/bgK+cWZRgBubgt+Ik33VMHWS4b4wg+eiQhbsXIzG+k09qt2QG
MDNCsrQEJ+AhY7J5a2WEQYeWzpzf5sZYG0q+sc+F/eqd99fLyjlXVLsDRqHAjTJ/nC7Hv4AttJ9d
vY7rhy5bbeONYi/5rl76/rumqgsDxAzo42FFzDLeB4Sbct6se2BrjoFbRhQAGnEhQcJPQvp0OB2B
tagrI/U+ZWW9G4YU4IwjA0k2dbz1kpfCr/c02/yG+qCjb8DJNnRrdTpi1DRDoc7fwunwy2EpQ9g4
oAyz6oa4pPW4m39bQGmbjpMeNe3mKqUtKYe1w/WuJpOXsasqj5nryiwy7NdKquxY0Oc6MhurnFNm
qqgArGYSXxFCFOU5GpLGgrLMfKXWi9I/WSAaedeOki5kUvEDWx1sy4E5VucdoHGGjYBi9i3/0De8
uO0hY8bOa6UWOxpuIiwxK1klRlo0RmwCWIFqOa6eboBVNODM3Ueqk6duen17g9ZMoEyRU1Rur50T
ROQSXhYvodx+LnMSELDKcmmyZf+JZrLnbqRui9E2JSDGExM9k2nGxcaVB1Dfq2tYdAVStqZEtwfG
tOrcquosNHNQMvJnVup2WdBJrt/55E3oEdUAcqZVM/DHA19SuH6+790njzw52CEAUMxBvkiqaRGs
noBstBWKHRYMuBKuvQ7qI/A1RWwHZYQD/1k70YXpgMvewHNg66pbgy0WALI2t6yClu85vuYfAlmG
bqMAX3Acg7uEA3DXS0tEhnKom00w8sbRT9U4SW5ltxyl+WDdPfcdXLmGgmqDZEl92kBM0eeiQCep
Ntmj7Z4j9ENoA+3giNLB7ol7xYNzCMlngFXv7BhlP80ZvZSCJpK8Br4qEdh8k5fdAzDt6J1lw+7G
Iq8nm5JzgSSkdBsQD7l4KOoe6KbrVx2lFK88LK81JdpnYnxgVOw0Ozat86J0RGFW/0jUdJmtZduQ
/Lfermsf3AXKHD0HEOBmuD4qzZxRvP7xPT+nHI9EGMw+19sE7//irAw8rrp2rt4zGCOadIcTabTO
ERZcu21UTSmQh65Rr5sUG1X/l3CA4R9RfgeIx3/SBKpZuRRUAZTljV0BMnGYI4onOZCb6RTNIem6
S0c2hb5FtPOZNNMajGmuz9CFs1ORaLDYCC1nM5X4vohIeWNhMD8/3WTYWtFmcAhBQFJrlFBYWwps
4LSb151Z+jnPXoQvWvpWoyvn91/lLZ8vthmcyntfKfMnl3BuPacZVvXGGgsneIQI/fSVPePW+U0s
NkRwylRG3b8Xrfedp/MxtV6J7qb97WaD2/eUX9Rt5PdnFHY6c1PlCfiCtu48YyAEzhTvzIALrMEM
LJpm3JfI6v57ITXIEZjZBkwHN8YeY9cQXdeBgSLcrTPugM7iYpN2BMBA4S9YxB0ZSPo0oV1etXOy
KXVS68kjvEYD7BKfDfF1j4qe+5wSLseIJl9jXS6HisM1gIezNMMjpVDJ3BVhP1c2z3m2pKkezOXH
B2v0KtjUfkOFdJSXr5p+30SQBbZjnOt1zRyCRUO1dwRQxULvIC4dzvDQ2erPE1pV6X3mAsAF4kLm
EEC1+Z2AU+fvVYSrTbXVJQ+Chdh6ukPZ+iIFkzgTedoPHWjjz3Mymg9Pku7mA7M/13+VYLriO1jV
A6cI1wW0CzeYLp5Q8/h6MnqbTURIPg8MaPWeqFZKY8Vo+YGlQ96rZpJaveLUMIgr4nAeugdigxU2
NLVlPE8v8i1e8I9IJzKY2smHlGPr6/ARjVXpUWCqDCMbmpBYK3kDieDGY+SEg/PAbg07C6dK/rbh
d9t6OWRaXeqgL8XGwiQh2MSRPA2RAb5SNyZ5N7GY8UgpWAKKEK8cWlJ/LbLUeoLbJHiLpkpskbTx
YvABw3/yBaEB3XOSEKONmrMgCkV6WTKz2RwaBbwggjAIF7l20DfFGqPkZzukLfaBJ9HeHGv0BBTA
0jVblpKTHQMIOL/fkzOQCo6CmAIU0p0zoF2kqpgPZ7w7V34oycTAnftTUzCtngRM8XmzDZMXNq9Z
dx3cu4nOAN65tJN/E+CYN3pRHvuWGqTPzYr8v1P8GEFhjG2iMmmUN8GmnI5u73MAUgmrO8c+hDDq
VAxmY9I8DmlgkdN0pQdpFgMyyXavFkrlEC9CjBFIJJL9l9DmAONxZvfatAKSTewxmdH76iqPTkE2
Z5XojwqucPv1kKf36b4AHsp81oKBJWFgviimyKf6CY05RfY7tj+tjd50NDwqOeXvYD1uMPHQbB0N
AqUrD3DceB/kS3WOqVbyrxUX3Lpju+ZxBqTU8VGBMVGE5rOiBsly4n6i69j0hMZpNCsTj3KqXFLD
9QwM+KA5LC1QWfBQ7h2I0omMSF0h8+/5ZehR1NvjxH41Dt9DGznQKlVuf6bPtcy6/UHE44wV65uA
0Luve066RmZ1l2HlKBz3+JgimmBH7awPkibsQugykBoQZrwAttVQci6TUuC9xb4bejXNjCMT1jnm
lIbSqdbE0CJmJ6Y8sirIuRGzIN6aJa3TU8jPG1rjRXQfV5AmwgYjwHrOHenvWaJVbjajdeWOWCBo
yxzOe4fV94XYB8WS2dYOFaoYokAFQkw9TiOZuMNogrQnuJcM+Mw9Hd0L7KdVQPmR/5Ac4ueEp/1B
+rwJGhuxDuAUmCpm3Vfip98tlvrX8KfmdNPcFtAmtioZ6IvX9bIQsAxKiz8AN+s4RjKhcb7f1Ud/
HjU7rUPCVDcen/5LVAPdq5ciijJKZ3TuRQXK08aDCviNZH4w6egMdUQo0qpFJKo4SugCsOqjfYhh
l7aCZokRS4j3Sejao/VZDbCc28Pb1zHcSrKkK2NDYd9B1tf1jfWsqDaigRoBD9rwfPncR8pSYrol
a0GyBzRYNNM/oxmGsWKNZKhD9UEpU+JRRmyPg/YAh/5tAaMxYIfFH1UhdX/7tsprQaBjMZWv462x
QotT04jHth6QYtVscLtjgJy/L0OhHRusuCol6Ptzlk7YrS2qqVOqgy8NfIMLJELF+WswNqVq2JDU
K9R2KojTlJ5i/CvR7iBlXgwu4YKvP36I1UVMEzTJPl+lDN1g3i6BU6s+4jqI75QtH4QID/oW4WcU
e/SZckfUfjZND0b1AMam7UaN9LwWvOftYHh4Lar3VA62LX4goJ/HuNm9IIkqa2xj5pPJtZxpTHco
VbMqrdHQVyS/H/VmDek7WryhqwzVr08vpglqyJhnOru1Gx8yWJK3he1rSH2b/XI4BwmVsxMepNc6
0pdRYIWtl8Ve3vwpgxOX5Pu3/E4/g9RKb8OYO8wLTozzgjtc65Ipg4x/Vu/xDco4l20mWSySfyl6
SDo0Vipbtkd4CKqNHZG7ltz6xJKav5jFKg+dHOCFNN9wGvB4qyuJ3ol2qa8R9dgFsY5xSC/VLt5S
mfY02beOiiUBnR0SD7jAR16cQNFBSRNXwjuQIh8c0iavZNA5buoLjr0GS4i6jDf4wJGqootIPSOw
ZEA0MsqGJkQlxp9URSropuwgw49/WsPpKidULUP2B6EryhnSceCmJScEfyWSor4O3k7++xVAyWDx
lv2x7sFcKGt9NwJ7AX9yR6wWP894INmGcHcCd2QSj2jv9d+4tNtHna2LwNGezqCw3teCU5xWMJsn
BOWWO2wZUnuLoykGAb7R671Vgkl0zeYj3DsxZKkObL4N6fzb0/ZO8eQRTKki//mqzCBEO3YDLGKs
wV1fb3niANdNY95RL3jqwFwrlXUar+bQLUiKzGSJsxcgcOchCG478/SS3NrCxw3GboJ/r9wFZYvI
XQH+Aud52qDIqJSIYed8xmmVLfj0PDove1tzBmuFhMx817/DKaptbFrxvCscACQGKOQe2BZKj1UL
7MC50IKZUnKwHsDKg/nfnNuncipCaY98P2k9r5z71vX32bTA+25eFvG2ipzFhaUmEmBLC00K6osn
sjWUd7ah2JiPJHw6QAXaBHUYBRCBBGOvyG0QPmHgv3er9en9WK81Z43VcUuhBvgfbtLU5o9oSQ1g
BncpZIWLxev3rDEqyV5cSGkjzYWACQine2sWvb3dFigLJL9Nz/hNgGEEOLw3TvgtIVe40iC/nC37
z4zfhz/DUX6EFivkBOY2WJM38Jx9UvdvSwnEdL87ZICDDd6a4ie4A6OY01dgOvXjFHZuwRm3Py29
nMsE04I8xwlipec6BaEgLTFdMz3uDT5hizdfP+31Sf+aa1YI1vM5JmHxQ63NJr5iFPjIQObc9zhT
TH0ylR5LNbKH1i8V+RT1nNEcgAxeYiB2a6VC+nvSnxZGtdwx7z7oJ1w8iF7kXDDA+R9r7zH+EgMg
6HPlSMgJzhj8Rw9WQFKaONPIb6df3RNDCgCt+1i1CDYTsuggX2ewrdxtFLvjsfCDsyt7VIDsZXsk
Y6fqKVEjc9/P6uu3QRAA4OtxWNUiVR3NUGS1uya0rpwKALWQsf/LX9+C0pdmN2wjMzHmibRPxDVt
haKhINXSVTvSWgIebuNU89bWGOX9nKR4k3nlWxb4W6xuWJm5l2LnPhuLtWb9qeR6UzyLBKMxYL+O
lIjF0jAWyJNDx/OeM4/8tVaQl/wtXaQWW5LaQivNuSDRXpHjOX/rrf900fGoH7Quks7f0LSB3cZ4
sErWVwFz7/gMuh4t/4zKHX+d4RLS0rzH1smbR71FXEDCZW3JoJxO8Zue4fE7bzwic/ftHGTWRopK
7FvYqorphS+KFaRaGbMQKULHmTujgJD+0Le6houSbjRhE5cHREx4KEyuU0CySyVhWZO0icAC3RUN
AV50TNQXoZ94n88Y2ZivMLSEixQADuq775alo7UEzo/AfJ5c+68H+i68U5j9nmDHLfJ1IoRqoTa1
dGukrSRygTQXWmUnEMlLzkxlZECOtt+E32V04B6ejfYVRKV5A2oMv+ZUlu1wSFQqzmgbeSamH+s7
5n6bFx9aNaKJsgZ8JfLLEYlxK9px2bILlyINzXC8vm1wb9kN0klWfSwuXrwluE+eXOBvky67vteh
X6TA9VFqPsTgEw682y8bhPNoIfdoX4wffCuYrTth2Z6ogQU0EBHvTzZbi8DijRKa/5AZhoZa2G7M
XQba24wX09HIDip+MlgFoWOhDfLJFLxs9imXs015wiTjEMKGJH753DrLCONQveBTPZgTQ4EE3qJR
zngSSlwakzPhuUIspiNX5pcIkBaPlKw3Irxmx39ZSYTn0dCggUZ/dhxWEGqg3rIFX4J40eXfRBAq
81HIc+urBRMaLIn0qX2IouBrUQ4GB3X5UX3l2u0gkNCFPEnTobnl6yE6632KOBXWhyo2WanJjBKz
wwjJeZdhqDe7xmk84SVuZ9fKpyBCnoDL0qnNv9L+u5NPgB7wjXCOQV4ie4BT8jKAWZvUIm0FWYWJ
TDL5Uw8l1jlDN9NZvVOdz7TlR6y7RbWu1nQCPxliftiXft76ISvVpwY1FBTC/B/7MCRmUvyvmAie
cEbHbEb25SLtdI8IJgcNxj6JHY1c2BJaD5e/aBC2uHqwdC5aLKK+sY3G3jefY0u/fbna8LekVn4o
d5typm+5jhnFQx4bLixS1XMepNDTt3AepK/xetBsuOGDUANM+UxpdcEIKkBpfp/oQxt+nbLYpIjm
KB2dwwkyE/acAfNF1gEonXR+74nb38hWb+e+SqAN0+swhwpDJdnJ+2LfEzHEX3Pg5WRdkWN8jrfh
5LmPUczsnyK3PwaKCLcxYX2PaN0JbxZKOXJBmsfT/0CTfVHWwYAz0Jm8xf7v6ffucy/6BlM9Ilmt
/K8jZtDSMYAacuijCQCLJgOz/ycSf6J4MHN/tdfIUlldjscGxxegFodE6yKZASgf/qkbYkCtFlbK
0WENgP2sbFYnyLIMW6jXYJL5v788k4DUb3azD8qCvopELpCYny+0sbZqpjLZmrjkKVn3xkTefpgv
6dGakGy2jK/aXF0MMDbSkur0MPl5hJSm2wCFjQguk27qEjs+xT8j9sizFzaPnIC/n2hZIVNCR9Ux
m5OO1+zmMns0wQZl7yzimK3II4xB7Fecl+y0YwMA0rskCsM0vGH9nEd+F1ZJw5fsagHMjgtRZqFw
NqEHY2lY39kRWQ2/AQ5m4PKCYb2+C+3KLsEbPhvfR7OxBX8FsoeA0xWZF7Due8Eq/mMUxcVWMZvh
bT/tzEu5KAGZCRQw93Qyk2gj+RxHkt1NigXDo2xscebvhwj2aBuuf5LJ744oQwRphXuO1i2aART5
XH36BkApXYZLKmjGx/ByhZ1jtFM95GstEkeVCYDlI/3F7r7CLhKAbmL2R7vZicaedQQQhLtKZuok
CqczjVQzYmiIRDi9spSR6LKlK9RTKIKEt0baDyGPfrJTidtRMnn9wzU17ExYf9LHG208tpZF+cCV
sGiIjSDLwYNM1WnWgP3qvxEFGC3wt3BbidTf77Tmcy9qiDCxcAinnDRWT2xK7bZjJo9LmOIJA+RY
48de4qPqEbcRFf540Y8nKP6S+RdNnsU/FmMDQkD9AdTBiy4zOe8MI5IZNvlw2SzoTdEd7g08m7zL
jPtpknDOIYLIiYklx+WQH9IVeM9MWwtU/MU3ArvDY/UmAZ5kEaxhSBU15L+Y9zSW0b+39aDOt3ex
W1bcFoJB+X8c30wnb4pJ08SIZHOdGpaAmHAKbqUAR+cIkkC3rI+xgdEcHZ5HOg8q29EUkpduQJt+
xo7ycaJ7rbNJ7SDddNo+QpSgTV+Ml6IUuVdWfOsPz3StZnb4mYbvReyOEKv6qN50sJzBNaDSYAGH
RLJIUxUm4f5MbbperroqPcpXfqP6hdGuqZW0DTdUTpaZZ/yoMxAHvk6VOnzepjooQPKyhcAUGxun
BGdVUjAHVWHZI8MDJOIko/onwckymOQBHQd2+lyTdBd46YwpHupveRwi1aI3LQlss4ZkLuTHNCOW
nMfMH5XMSWwcMLqbwGOiJ39KdCfcg1Mwk3CiLQfjvQymUq4inJsQNkxlBbnW5qJy47ifwag095gO
doI7qbca/lqWZL3ZqjLjjOPzIQ/LcnpXxo1oLRMPuFEWYccMG7xAwJFZYYVjF6Paa7ipyk3PfJnC
1ku34Cov3bydDZRjniFEik8h2Xp2+/chmoYLWyNQwpI+9uAMqcHtZtAPQB8dS4Ch41A9Kq1d/KAL
IAFfhtZmDWIDRG7wFjE+wLeRVbwsowcqmQkc4a/cKrhB80l8IRdowSX4jryUxFAY0YxlQGQFVij4
d9wON9KLCFsjV4C091nAuCvAQO42ir1i8YQdnQLR8e0boEFiv8czopGftcc9Ghyx50R/7xsfA0y1
52p8UGH1PloXFbGqOikxWCXmWCd7gSYZ236N98GjxFAAwgi53FLeFrULNwJSxVcKMdr0a1r6wQB3
s0J76crfQ/leDgtnNEAWKW1ibMQdlVbx3OoKXIT1mvHzvpqbfxcss3Dkg/txM4LngATwQhHQl+jP
bv0NiIxMuHu5xSTyH0ln1qUoEkThX+Q5qCD4CskqoOLui8etZVFx3379fFEzM93TXWW5QGZkxI17
b6APA4lq5Cof01C4EI3fbhXQMcKlCmERnEXmGrd6jXb4mZnkhhxgbAaAs401wG3PNMI3w7WiGx+F
abS/Z2SBl9i0Zt8IJ9ZXLfwwnuYaNEbnHa6GM+PuVj04ea+NFd++DvACRU31tj8QKRnYiksqfm48
q39bjVlglDltoHEmOLSobsrW5ImPEtnBG9M65/4Kz3VgFN7h4lk7KiyD+TPzC618iOW5Ax3IuvXv
T24uHiRYCqFeIAVAVI2BYRNYAmpNnuIBQa8Mrw4i6JDv5Ff1XpOa3/1WsT3Q52JE+MPPsV2mNGPG
Y4+K6tczszYJo+a8SLifIX0EbYcUBEgGAhI0xSrS95YuRRrFGphT8+LzZutXYL7jTj2Bdtddf7CO
7KhFNTkQQQD7IBlWNAS893VC6+JcOSGUuuPKaRjRuek8n6qsw8cpoQt+YqZv+jlMSm91zKpPRHuj
2UTKArmouewMjFlnfR3S4zERFALoJOdGD5SFvxE5KiY4Aegw7hLXlYtqNLn4aIefP0g7DsgazRy7
3BoMD64TloWz2rVCCjDMWxQcE/h/yAew9TqHbaEHNuzbCJd8MjWNfO3rbr6k1YMvRp8HmcTr3uYE
pn+nf585vaZDdkoT7CNhhXnw/xv9pQfesIKqdTfdL3eUq8fA7TETYBdWSHvfXaE8olNA1YeVAW9m
MPs4/mBfJSvoG4zag6xHi2lkZrxPgdWgMaJ6jD6jz7gl8iLwLhC3FbmF5ZtbNJzx1YWX34ccDo3u
LWYFb6oCLe0lKgkR64Qek/G+EURAUB1RA9GWBpHgL0//PvxQ0RXqzjCuTRPaG7xHyNNQRKBDuAhB
sxXU4jFXUnO/0xPYN2Ps1WX3zPrhcy8KaaiJY7GqfqevPqN2RdiTbu5+RdiHeODWk2avHFX8Yc9y
tEEvOwPUPV0ISX4xZJIsCFInPPPlhYAml1lJ3w/by9Af2M7FjmPwtKY/4yCMjuvWVvhQ8Nycsl/2
G5coHBd7CylBevdOiJHDb/++0Mewn7RdBy587lwCZnF86XHuTHQIfPIGlUD6iODZMXR0+N7qow9F
NQxvBbsDZmw+bSzrGE1e52/a5yPa7/EoyjKfmj/kpawYcV9ymZkwe9kGNaNuZWwuS6yLytHvtqlo
WLpngFkoXaeX21Gwt7pr5hCKBA9mHfAr75nisew3LS9jpHG3xPYGEyWQSn9fMbg0gbObQe5SB5qh
8Zir97H3beFwbS84djv7y6xFZ4NL7APDOfUENB033BWr6cr0TAVw3jZY6ZWfYVmoDyyVnSZh4V6R
1MIXCzO/3Fzgm1022UAf+7NPBJCEAULHXrh3pTU8weEuNm7YLazScUPcxjEGglX8vEdXyz/hHYCq
dt5i9Jd7nhKLp+T0Bom4J5OYOiP8i8Q7keA1m62CJvoxodSXIYtVxCcmB1PiPYcbqH0M3QFgHBX2
ez82e2Aw8LlzpKMBG/ptucJ/7TgtGkiKOECp1SarptMmHFfhnOris3bKxCkd8zHpPrKlE6329o9N
RXdSrT5RVout5wU7UvXYvHoNnfVTWC5sOEPph/24jaSU5Q4F6FVxI/ByuvpVHkjPlyoXtIvBdyQC
Y6knQ8RucTMyhoOrOtL0lGc29YA9Eu6ZRyskWkcfYUTh7XMBR2HtwQ7AfFVTd5xkkZAle4icvE6S
hWEbVA6XP2lTsTM3NENpVAawuF89mMwsVphaYlqps3NK3GmrSYYl0dUxaDzgJuZsJIaZoMD7dkb8
Iw8AiusPUO5BhUF9yOe5DukFTfvLFrYtIiS/nn2UTKuIMxNeMF29n02T8ArvlcBMac4cjZMTiuf8
+KmJixj0TiwlRnOsdzfjrJGdkJQKNA07e2+9o4YjwKbhZEb6Pjv7zGR1I7N+O+hPDxPrHO8hn3M6
bWT+CCBYCUfIu7b91rXH6PYh+B9bB9jA4rcw7AwQ++0vwcUdMNx375tO3MGOIorIrxnbmbpWX59/
3Gpwm4qVffxEZ5qrGKzSvysW57Y1/mSmqxd+a4FzFjgPHYJSiTmw11QbnKvpl4s1WLgnSGAIdXAF
nG3OmKMB93UAC3aroXv8m3F4sK3BPuvswPSo0AhQH/tdutzFrFri9sP1h3ctOJ7dvww24/HYzuyr
EgevmIYlmZJGmWy6j4O95bqU3HxuEz9e+0SUEObsyimcgTGMF1eexRoAyivT3bqn2B4YAOC1D9O4
wrMYdmRjUwBakNj4bOTz5kGnxSGKmf2tf30RHVYLiaRDcPoN0xzeLncM+AcjqeXymZ2VQVsW1957
zh6hMX/0SgTwLtkw4mYnDIuJ78vBHoH+dxTqSn5L/JlpOp0rIPfKGxR+zTtvgnVTkOKm9E37KN8x
6u36BcEML/g/L48Ej2kODmyPnQTbuqsT5qPstmmQtnArXqDDLOdW0zsMn2+Q8k8AUk6AftGYAUu7
p2ypE3ydb3CAhN8jx+BOwiZiVvtVEXZac/QJkDKdNUY7wxTl95/bzQz9GB0HK8VQ/EmLAwy7YPgN
2V7aJMPG6Wcaz0DaIUwzhu2v90BWMiYLbzXs0OcmtH2S+vAqaNxKfkMS3aCJFS4WqbFet523asg0
nytOX5QgJKBWZCEGYkhU3OiSxR3gCjvm9o2bMJ8eQXwXlQmMIKjtxKzuvE6Ty2JzX26oJrhFTYuj
11q3Y+jKDnwhaPp2H4tpGGJcI7jrlrpYARw5msgX5wYV2ic9KVJa4yEvBYuxYA7E+w54AFMM1Sbj
cBxCoV7NILLcMcLUyF0KGiU3IiuHOsyF2jnrYG91HdOVqicNiF4YcX2b+I/HSBFgRJMVQ8kddhQD
zxdEKNEK5H8ZyJ7ziDKxSp40szlX8mpsoFbK1asg2cm6buY/n/b55Hc4452jqe7q+O+pAwRchiwi
SJREcftXhjNkNHdl+N+2M9OayrRgLGOYfvcWUPXUjLoWJ22bIbAcSXGMNHnRdn5TbPvaOANFv6iI
zQnerNPnApFwkZwSoRHDAKbxMqPgoB2O3Zd84rJPjkNr9YWA3tZWxG9EdBScJecxqUWTZs2596Tm
Vdqi4RxlWdLP7I6RUSFvF/GOUy+ZA3CwDWiP8v9rMsYORtGk9fs5ULGYfcMsqbhNgCPJq6UMtNZq
ed61UAdbe15yQloYepQaZPv7jF4tVSlJ1991HTH7WSyGiFJPUzYwhS+BqNfuQXUWw84mw8lQFV8I
l+H4yQkPPRpJpHs/eDQoLaS/75QjSfpKnxmtg1tXZYQyQhoEHTo0xH/sznaQhJj62oBFwyQd+g74
fELItKshh6Wbzxlc5rIXwkd3UVnu3+k7RiQ4xFqSzJmDV6yOj/RqadRlZwBxx8yKRDp4h6EIkRrp
Q/DTj7/fH6JcXdEXcVDLJqC2veteSxuyH0QUKw062OH3jFbLd4KuonefkNv6OOgBbY1/41+Mnh4J
poiyTzoQz/3U+1G3IJatQdVcKl9qyCVhh6W/SvWIxvDTNYGFfArPpHNSmyrgeMRMll9Xh6YVkAWB
if4PO8ZSf9nGEzWi0ktoWY/4hgc8jujq0GuBKXMMIR62jQDJAM1Dflgn7CPotENhqatmgK9Jv0LX
74DM4B7L1fZwDln926ByvnLdS5qar97+0aPLLPcBgSs5QMVysvAcfHLxWgYbrZx1YFRzQS1xFx+P
NzjwMozVyR8uiQvG2Ri7HZFRpIP9o78xUTPIvLZbS8yKOZDbuvP8h1E7RDm3xL9FeilAdX/OIbQJ
EPQKdNs/YiM1ZdDPvx92yeLoe3eR18zrNZ2X7xRQMCPvcNCJjQ9IRDkNuBlREUiWhVELaHYZfgU+
TtB9LzH9XUv29fHkaxOwbYbfxNdpg5C31Hg2ylsYZWRhZHMMsE5vMQJtYhTUKpp+vgFSBz0EEktK
OU18Ih9hnBGmIAIsh7ick2f5pTj0B7lXIG04STKFRRyd/EPEmcM7nOQexwiFslQMK8VUY9537q1C
GGsy6BDlTf/FqdJnC3PEVUu+hz2EZF0IF2zygHJ0pb78MJOunqwWREVw1ZEMnaXoIBvvHUdlnxm1
dkNyL5dePBqsa/Li1Gvih2MXmXy4/ibMeAhjBFg+aWch76MpJ16X1miYUaK8Pb/LPlmRbsJsuJJU
bQecSne2n3p7K++q9pjBZId9+2Bri0dwYSytnHPHjbZ4URexTgaoo/cdLDL0UCcx+aUvZ+WhbyPJ
HGgjkkNS2Ek340ooMC/TqWngkIK7BZsW3g1jeaE8nHBJ4XJVuLSeqPEl3JwYG3WIpNuBzb0nOjop
QfUFIzo2t5nUBkTtp8kx0j+qvxIwwMmq45zcN3v2hAc/rSQrafmiYv95bWYPmlgsfxTHEheH7/N/
ckoxq5abZG+SNuDImjUIgP4mBSUPW6pgEkUXpmFNOnSidgCl0vD6W8g+HwRS4p3qUyIUZGkKHCls
9jSSdHW+uMfZwb8F5xlVUvbdHcLtyuNbd0XirUxOl7uHwE5tX1jMn+Kmb40weZt96LLf3Lenba3+
CcxlzRnkvdzv/EZagMVwZ5ujasJIFW69jcXbQsx+0TKayYz0yungbI/NYix/bkYkzQgYHy6kiV+E
J9xx+nDztMCzDt3OhQZDG0F111+naLxQUqpvF3YDRx7Pg3uIvXrCXHFlQdyQLTlPVa+w3GN1aNsf
z/jlIYsVfTyNascCD7IZMMBkqnbahNf36JsEHVi36I5A5zXovNM3MVNzOhEbv9uvaBq94iLj/8NG
v/XvFt+nsvm6I/ozxxC+9vgSw/Y259BTndtYFIRUUiDmsM0S0ey9HRy9ual5y+7AHkVyaDGpJz3C
quJoZNZUY0Rv11sNb3Gxbm9pNZDi9J+u1HcvplkdUqwd+owTAdHHNuE+LTJ69OsPq+QVM9LXJZcl
XLqrBceX03H6gCy0K18e7iAxZayavhmbTS/ANWifmSMazvaOBvBl8m/YA6nBh5SCCONd1IEBJi1v
DDMxTKOVwfcadsKEoiTbcy2S7vIgWT3b5GfDCOaxCMig14pHM/04COYsPCAyB/qeZGt9IiSiE/pX
zVDLLoJn9xqe9Kim8N/Tae9MHYL0dSR+mWM0FDiYThoDvIHA+PYl7LnJc3ZMDLR7s+bLXbmlj1+J
38kYJ72jryCa7zpgWhXdcn3YHUlLtwOex0WGYTu9hEtxny7HXfZS/40pEiemaU/x0it5xz0UaoRX
6V7S4hxe4cLQIv3bNtiS9el6Q3b4KI+0H2P1J14FzUXu6yku5dzXNj26LlRb2sPtUE8prXttJh8W
M4t5DM4OKnwmA3Mqhf8mk2cUk6YgUdk80xRviQH2TtSWfhlbk3vUpivCy3FGlzy2nlku1vwK4K33
gB48bxEvd630iyzJvdOmpSc0yCE50hkC+aO/9i9niByNtxAK+GQkwqKjzy+nTAwmXLeyc8kbaIaG
qnu7PKF3ZOwasZ61B3daK/Rgp8OTqtWJn+sqXgKTpUEJeEGXgne8230GkBFIORhVVCEcovtK8KSa
fUvT+8zMEqeJW8eLWbm/0Q7PMba8MAs6ab1h3ve4zSzsbmBNjvNnpC+vLnOxqWugk/QZAoGvJ4ED
RbuxrchBVuwaSfNB/ujLWhFZPDMXzt5r1ySCtXEiO/fNnhnortixPzgiIVx7SPo3b2xpH6MHmTp1
EknQoBlDM0/Fq+iMg5I8vAByvY0EYrum1j94mBxB1AmrRRHh8i82TzgkiR//L66zxnzllwM9Qt4P
gYsfTfEtosfL8Wp4hkepRgIE3YSjjFdTAJwK/2i3jmioswmJDfgnyfh1SKVY3PzYooR7aHiko9Eq
HPN5hkaPBFieod0DHCmGZC5cyDH7uXBJflyRM8J09hE04ZwDpLChgvXzkXwPph+HMXmoK4efwxiO
biqa6lvQGuwF6+JgEhPiD+kWudaV98TrYsgd/mXCPaVHOnAsgFEiCs2NEAyWxCNsnEE2kDuj2oyO
YSv6QpvoLOUwucQ6O4J/ObOO9LTfLuik1NG6s9lQIDJmi+Qkki01pmggC7fI22SgTj6yFrh/9cZH
QBK6VF7BNyVakQzSrqWMSq4TecNklSQCWZ1kwCHbAZ5MuMsr5h1wBL2cwY0B8ysq6L0FqqLjdsVp
i+m+zLInKeFkBv2ZcOJKXUCKWXAyA4PA2g+g6MrVgEo4O88q/+Rb6rbpuqv4EhwSrqClOur+IgXB
KenF4FM0sAB6nVBfUKtZ4Xl224BskMPk6rchRSJN+v2x02qfIocPwK97chpijBkdvaePAR7OPx3o
FRdPGtEXghD251xrWqD25ue9PNwG5nj3sbEaLAHgj8KlhOfOgam5B+oQiHCbvgBNH1J5K2L00U+1
PSwnAoxiQtAnMOgqfcSo7acQJDgqjiFABSklyPrTZQjmw9vtuurfP9pVyA6L/pEu7BvWBackjX3E
nN1Q5f49uAHqEp+b0ARgfQWXLmY17dGd5/sjXczzsGw7IBF5WOMCg7MTsy+1IbKRh9cNds0BRi67
NrAWFRwZiVTPJLyCTPYhMNBgDjWfye3UHEq+fkbei+2G8+ZRH0/3H6wpiPNem4wYj5g1pf9fALiN
gdF7AOUuXMQB6dB05WMCn3YYa9WJjmNZaJuGfR4Ls0KdshdG1RLqxf1IS9px16MFzRJ5ka4xAQGb
Up+rCjDUKyaZ6LJr7ibCbHByKS+uODnvCM8J9qmmuO+RfDl4GXCCfp3kEcPywJ4H4BXt0g5WAuMF
mBhpg7E2XJYL2SDLjkJpQ2ME/hEfaeVzFnc9OJDyYY3+3bWIfLRY7E4kr0H0gx0SM13M4DQRohVD
LqFtBeJga4zEeb0OHiyUFcMfYrDel4f3CnFY+8KPkTkhHw9arnPbQtFLf7uOK/49NOEGQpxgLtrE
DGkA/lEvCMXoEdxv1gWK/lslHw/uMjcaGw/GNJtKDlfyIz5O0FmyPP+95iJegL+zxdCQWpQGzprY
xOJvuGMwWIJqG0ufpqdHZGQEEflswn0gvv+RNzgguM2/eZNxbRHuXMeQmSd32B+MzcLB7EPg5zJ5
Uwkn8l748A5QO+vFJCWSAYrkUgzH+8SYY1LeREizoS9Kkw9M+UifQKYx88Yc8exFbBKiC2AgRskm
g8vIOyJc74wYGl6Ay6K7OXFwIIeNjBnogEVWLwWPyMBRMFEzGR6lK71vguL/7wxGB7pfEriEXjk0
FPGFonaSDgEjksU6A3RAiVNfju/cFaiDqhXAfCVRKpAYgpENzHzWl6w14hSrrGbQlPSm+Jsg5U+w
4pIwVnqnpXBbWbTyNHgc9EBPWD4ArfLZ5QNvxNmRkEDVxDyR14ysjT/QsyDoLgFQ3pChOuSykhuK
Yy4/XwpVsg2+LRJ7OQXxmrQ3EKWwwvlwU9vAH0WvSdjHb+7HpBl28R/XTeKUdAkEfJAb+4KxRFbs
l2NIYsxol1hFfPdDbznFoZjvQI/rMPPU5MHcXfn5v/ruE95TYpdcOw6YI8MluY5HZB1z+PiQjf72
kez/57rtbXSHYVewkUlxkdaEDXsz7t+T8aYro8ne6OCZe0PqA1CNpVm3X4bzTVutps8UtR/vlXjD
xAIUbI7Fzn2wpSxniDS8Z0LsYxtCFQPcoskhKyQPi+nHO4YfnLckCstZdqSAXQ2oben24GDCFURE
r7kUUY4Ry3HHF9pU3EJFQjlNAHt532jFyIB5c9Shb2gwAzLkMzGgQcYy45QCiQoZXJFJp4UiQIuw
29e+tF4OgHggEXE5Lgc0H/92s0lf50td1+XiMze+X1NtTKdiY8y/W8IQ7mePuDSEeAaOjVtJM26q
A1CT8xi9J2eVz7sWnv4ALxzHzN9aFL0ChgbpWspuoU+f1Jz87AJOp41JTHfOHv9saMzKUaW5wqhr
/ZMP2g76jCT6cNulJiAj407CqULlQvMK46mOtJCe2fcyqODE81nf09vLWX7UL1ePCxXjKtFaUdMj
yy4wl9283bPhLrG878A4D5folBa/GFmaa02Pi8viPuwz1Vr1eE3xfqMbRQVCuCPsM6umO+cc2OY7
nbUOPYWHsMan5wGvpi48Ccdxi5SsO4cbA4+QPBA10iumVfuP8qzlWP/ajKxvU0HNd2IqKLiyOPM1
tpcXx44Q/kDJyD3f/MrHX4ckPb2FNyakNykvIgvBGTccjdbf8rWizr+md6Z9k5k8zZQnqUXmwnb6
sftQYXnAaDpUlYw1O4Vv/4gfcWNrzDtRkUljXEMuyJehQOAhKAuqTVZZpbhpwFjrwsYUEiFhCynQ
R5GPTZsUkNGGMo2cyaUfRCMZUA1bh4KDqel9XdIzNMlEBy7tNZXttPIpEllH8noNOdCILIehVzFk
ohmDARPwmgqB/QBUKl+84pMsqtVQ3up9bUIrXzf6Hf8BSZJUA1u8CwMbhWfMVeZApi8LgmBzzxuc
srDsyEvGdLRRbv7rIp/Ek4SPk3NSSH0KUIkMHdMq+7gremZvQ/eOY9dLJLcEylzCBzkOOkwX/384
7ZIkMkwSpmPveg54wyLFBDu31TBpzzHL3eDRRvyo7B41MQblcwjB4oBsz1XQiyKGuwExHMJ4oXuW
fXBcwAgnUIq2fhCsv0wZXLswNRw6YxmJFiGGNhWSBhquEeMJ0msYTQKKMSabDml9RzIaWaP2g90r
HJZrvV8lggww3uxWxe0Do0tTBKZEid8MAvj1FLVJvoFPrF7NeNSFvs7z3pm89+QdDh5NieMj0LSg
abiwAHI0srXPZnx2hA5KyYOVKrfk00hYu+/pKUV0m/bJ0UlVH8gvWuE28zi/e6RdgLnU9hfVxpeQ
ev0qQyaV0FIRMc+fU+PgX7CHZpMAqa/6K7/Rr7IqT84Pl0rZnFfs4lyxCmEqSUeTPJ9Fz8sCwdfM
KWhHCP1y6npu7gLSj7/hoJx16OqiY51dRu8kpweJDyJQBh1/mGqUSDLzafmKOY9IKDVfWPAXtoqA
Hl+HjGIkuaDJUd1tEtCNLZhzuOKlOWR4gMREaCmOFBpC+pQ3BYjaGT4thxVe42MLo5fp3scxbFLq
cwELSSLqfmfI4wpyGTT9o5ZkqC3/Bbfoaf/MUJ46wfh7tST/OEw5o7qwWt/4GVrDJpJ9LO1gxkFa
HLJziXgRClPsk5v+8bhENniqwnxnUZm343wHA4wfYbPQQaJl8VIAlmCwyyUbl7PERA0yv4xXzODU
guoUtVDjOBorf9GG2XgJq0/wTbnZdD5gw2XslOXpzC6l/yVO9of7XzzKx58tKrfrP0ijneEPQSUA
jmFjevnj3p+mXAAcnJGIjw7gTXz20FoiuBTCMDMvML6xfPL2lg/B1BwhAD9gl/7YmqNjfJjeFOVc
M3p90//RrFWC3uAOY/izxbtS7Ewv4QkHU0jke2kFCbVHoF3xa62dn0HyXETgx1VymsBMKvb81gJn
gLUdUIUR8ffkPS904/Q97dUOlW0HXR71GZ7Qs9vMokBtS39FyrbHDC+yFhnK4kO/e/8jvr16txkN
kmpikE1MdHrM1q5OHsFhvxpgq0wTCB8d0riChi6zbv5yQubaieK7GGaWohOeexdELhNmlsJ7qCeP
2VUka6imX6Rtnw0sAea+uoiuSNQY7PlXQgpOTrWQe035nkCvnqeSXo+BC0A6ZEIDAHQ1pUgQ9g87
Bpy+ZCwwDJrPjKqctAVzkh6ouL3t/nXBSDD7L82+AruG+CMBF8M/uAlXHw1mABl5dQhWZ3rBFVWt
0ZqQ5UKMITXUB58ZT3yfyDzMR6+RfpiXGoFWJI1UkkEK2hfpsNT0h+Frg4pvRef5E+Ckwd3CtVFs
iow6gI9xnawGrZqqux5iKD9pCysIEh1UxR+jZ+ElItDeQ5CsnBUdHhpa43cG0RSJcz38IKcBILlG
kKzu2AxcPFowUq83bz7NvBorA9K8lsccP9RQxAZKFuqWJZpqPQ9g8bSowQynoqPKrc5WP/ed0XN5
YFh2HhhsFTyZKTI6w/Y2h4s6RER7YpIqC5uTA55WYC3a5JIgbll7eXoOD2Z4oINMfzQoN8go++Yy
b+CDhZYeKlMX3HuutZV59Z4IBo8utnvtj/u+hlDpuphl2UUIsQGjrRsRDu0beKTmY9z4aEaY6j0Y
4k3hN2fo7y+BovMRaz6jCO9N3DVkgukdnPXhtC/Odf4owgtgCegNxpc0x7yLW87Km3252R8tMif1
hfGWEEGDBsLpO5ZNN+/UAr4+VxEvdsPrgptyGbZ9muoYtNDKbR2Rcjot6oyjh9/6IXevzBdpYY+3
XvWfnMB50Gw69H4OaeMWAk+/1HzKP0BVRHvqqnqKhrw4qVsO0bJKpdwW/FlPWkNBG6eS8ZSkCr+/
5JUA2OHruP1KM+FBKQmj0e2OqiZCKjjuEpRfqkMChwybSuju6sPHvN1n7l1fQxNmxgDucOu6NmRw
RgMcVPXvNgcm+Gw/Xc4u7zbHi/cNPtT2qWjR/sGLzZ35tHSmHchWlK9glfX0jGi4HqPXLm8BNv1U
j4Tu4zflmZ6/0HwCxH6jOxzY6H1ydfRGPOyS8Mo3LAbOEFrdx5zJSl0aEn+x7zKHlH7ldnejBnxM
rggypDLiDbQwvDz1GHd++MJiE0U5I9fQ0cN515OHGElAkP0Onwju+xTCVTnSNKcJdi5QSh4jkVVQ
843dH/L67HXDg9IYBcKE0/k7/Pj4LvhdvBboW2Dpxpa3zydlgIHHdYi2kKFyYd5r+AwWeU2PZ3e1
/UFw8DseB6169le9eoFvnWZ/kia3wzcxjnNuw+PwHN18JvoMGqFYOuRRbdn6puojufYb49JyoRvK
EKAvSDNSCqze6Lpo9uTjR7l9889+YzBcObXL+vK7ncDst3B/cCi+BG4uQYTKZPiEWg84hIRqxOqB
eQ+S7MBhXR8cep0eM7SY5ec1lEDvP6Bv1Cd/hVbJofrWQgOTVzDi9cFS3+kjLrCj5rU4kkUUkYet
IdNH4M7+upQw1dpYRfwlkZMc+q+6+O2bzNOdnafdX/iAVw2r2G4zJosb8s/w36oe61/vmH6V7skA
AH0LP5Xd2I7f9P7g9/n6+OIe/HMAQVRwnVPSKB2jSaFvog0xqWqePiZsMGdpRQIwOoaLbsCuacYz
u8qFfe52bCHbfVB51lg45AwhXVQoUpa3fY2BBuZYXv32Dsy3MBEkOqe3d255paGOLZEgXK7MgsD4
w12l5ts+Eg5XqnP1DRKOzSq7QrtVjbCj9w2sKWr1r4Cly0U/Jme8Wwbmh8FlwXGvWV4x0gLkPdLw
4Jst74xu5oAV1bBMzr4Jze1hDwvLawWsz69/v7rvHvaNVwR5yy4qZJyNUVR0AXK+qFKBLQ84gQFX
7Ms93iidlXNmpkoJ+Fe/PHzI5M8HdZ/h4BvSUBncAQYplY9+G/Yp108xhPNnOO2HujCkuY4au+vm
U3uG6ZY6DjfY1zx7102DQx6lnXwZReF9pt97ZzxPIAf5tXce6r1HwoGYPEd47mhxHiAZ1YCZHSNq
DI+Q5FFI5M7hprTtEZeEfsXYUw8HA5qCRNtG0vY/dPRkKMXvH0INYoupblryZWx1iHcH5BeiKo09
iFIQJxtogYC1HmDypM06U6nuc4qQUO+fp2ixfYgTocMdN/x2tBr9nDxdSEPx5TaSyyM+Tl/uMW15
Df8+rpVl2RVaSTo/I7ylPVZ8cB+07H9a76TaH/sGMr0bBXBp0MCG68AJLDdwor8J07oewxyn9xOt
xb+u490Q3hMdoqN7Uvcddjd2SluTvuiPn8bzp+ydGhNNdywqH3OXm161uI9NAkvskFgzXPzndqsQ
vbv+YjK7Z2CZ/nDP+Cu0/LzZP3YdfrYqIDuSieCqpz5T4+4ddhrZwbZJSzN3Gzfb2uLvEy5+Jl5W
yffgM2+jhkM7Xc2NqBgwvVzL3QOpIVPCy+A3Lek6ud+4Ed3DHOZF9ABWdbGHt6/hBJNbV1MlPn2q
jSNb1kThnI4o1CRJokMHHtwWq7sbcmS8JAlJeKrhmc3U3bM/qjwm5AFC70E1CUDTxxuZ2A0hq3S/
XqQpMLVTdDcsLcgp0I6F/k+K1Bbmo0D7GBDbWeVsOzYC8Jvu7zNSINK2lz3w0zQg2h2df1E622eU
mLT/93RbKHN7twaUIQdgjkYD2B+SSyhVMMWrRB/oanu217rH0DiqSHynewwFZKz4W/mAdL6fntNb
kbzHk4dPOEBwZw4QUgRss3cPg2nmHYew02l9ESZRx/mFV6kRHzaayN3WbFzc/Jox8Jj7HfqEgCiN
KTb9cANVBrCPtwSU594gTsxFJEgvIGAGxM0nA4SIgQmqpHWCZsskku1gEKfd6JJVC6zhcDFZYKB4
x2uB6MUmXEGU6TNR1+TeYVWKy3L2HpdZHpQZhi1EQ0TmZD8dW2feG1NI6KrZNO/VYkKMTWWwvYlx
jc9WvVzSamBaGP86d93BTmxxSZvtyETx3nY5OsNzdriralAfesWiHmtlxkXSTs6T/8apFqc6pqnv
GIuR6VpTLBNESyenjakV0FeE8CRkU99UNe4OYXz79xhmoN+BpAaIoLQ5LXtIa8yYpFw/Qz98qtQt
gxRKp+HLgKyFRSQx/W+uDKSDqXHC1szJaeHNGz4z+ordV3EaE2rkzD2nWN3avIfCKQYNEoA4jSEm
Lj44tz4ogpnb9ffwkn6NMqIDo8o8Hr0+je+x8e+E5IY87R/ZmLXt+tdxi8F4JoeTeQErOOwQL007
3kVG54TXEGO+f2L0u3irheG848PiNGhhEPCBS2tDn2tRDapLeh/fMiSG51T3NFWhlhpoXK08wODd
4LbJc31j0k33vpPYeR3kwRMm5MX+re9jHl+wEddarMVY3CMjg5g67U5XcPHcVvwNjUnHAsswIIT7
Odm0HR3ITz6O9pa1GQTMwUiaXpIoFWBlgH4CL8Pga9+S0SMBzlPNqaYmxsdey2eB3NPj8691fZoe
aUVXWlo/3HQNJuNCBOnYpl8GZ3oSVXBbX7vh/eRdjuHDkvVkruFT5T7KsNwWlfgochy3MUzdpns7
hkiegmhEL0oNe2ZMjmr058C40gY2R4INeQksPoBgIOR5Mg1QBl58NI18BkWnpOFxbgW70qHFzvaL
0vStXPKfgDOdhec60cmL2IJH12E7/5wo6i7gpLQCJ2WmZaMDpeRoL8jQ3MiJzs4w6H2zgLX1c4oK
DWEQF2GcLvIgPUJjqePZoDnEZOLhzshdyHz55LjrQIiFYal3ySqE14/n/GTQdZ6GM2hMt7Mm8zJl
BGPJTr0N9c8Ibgz0/vT75RbD+H1itvz4TDr38AHIclbrqm1HuuEeWck695UP1a7s0WfyJYLCqXGd
9Dpe1F1/odd22pymKaM4L6xajLKwZHGutEmCYsUEAivoMikXJwxsBONINqxhkEOlk9bLKV+MPnvu
agidjMUI4MR8Ckw+WMPAQj9nffmwYGUZRoxQb9lf9K7Mg3WOOBwXr9HxFv+Ezwd3UnG0V4X/1EZ5
K4jKI4S7iCg0YjDey8lPdmr8Y05oWAyaLPqiYLvl5ImqgKkFJVd17gElOUcaF49yoeGxQiUZwK+K
Lsu/K0UGeK1ikHKjmN3cv1mWLA4fWwbot3bcgeJEczNkiLZQjnBNoQYbsqZOg47X8Q68aNNlR/Ax
0Y2phz/69rQNlUAwnBAVIMxCMOr6XxZCvOVAMemjN9MCvhW6GsdMJWE0nR9E2vecGxhq3m1KTxpG
UhOwy13Xu+e4HuB1kImhCJObJ+jDQ0o1dvspvKOE2JZrzavDUyjDq67hM/6q+/jnWmz67vQbYk+a
ncbVYIUdJyGQiYJBHrTYgMegVn8jOTV7hHMZC98YdAcrqCZdxUYt1Kj0wSa5uaTqUw5uko6ojI7Q
OTqbyqu9a7/Tw9BCPjqZbu8dICNm4gYb5ZPcuLc3h0wzeA1LcnxMG5BBI9eEkdN9Y9DwRePNHmuo
0ZFz+WlHUdqxZ4Sf+BMZ7s0leHIEEOmi8/rjNolyHPg8JfpHl9+DekRMdhrUFWBmVErIyzmXh4f+
Vxx8n5yFoCJMnji6LYL+I40gLb/VGls8zCRInjhKeRxVzr4RYgdB9cPcSbLXErzzHfWGbBrJCZ8x
ghpo0pDUnVY482eHwce9xx2YaU9obN3lxW2Q/FHLO9iR8Uq/f9fwq8psQeo1fk1v6y5qnVVf87B6
DS37P5bObElVbAnDT0SEgiLeMk8iiPON4bAdcEIRHJ7+fFl9zj6xu6PaqlJYrJX5T8m1fPK5y4nq
4wmnDZKrh33QlfAL4vZwinP4U98hkTUzkcyc+APK515Chs46bLjcwFuympds62/oAK5NzzsH5ZVC
823TMbAttewnxxGpELz+4iuMmFQ8bS+yOp7dH4Mdbem/xKBBCB6BJGNakwU7Gz0j9fAPj9XH6YaX
BECXNdinuKQei6TqJFbUkkEjb9YVyhw2htFadc8Vp28vbLmLGfDZFjA9zN60s1PWEUWJ3U/l/quk
FPtnxjgiZlq0CLDighNNPLlN3iBgOhCr946+fNQ6pTZgBMFMN0/MzETtH/P4STyPZPhcrU1bbPjo
SC2m25+s7oAXElM7Nsw11/U8v4Rldndf1nMk61yVGB0JFIBn8BrKoV2Vdtdofd2OLy0sBWM5eHGM
TZhm4j29S8hTZq045F+4idLXtBueX87PsIhFX39dzXvK3s99pOAOw7Dj5w+cXOxHqxXfxwBfanK/
E+X7b1RkpRV+AwoDOkrd4AntH1APqu66yaT3veFdOBL/YLO31yiVXrHOrFz3jN3arW0jn3VpCC0d
n6Tp1TYtBwuxiut56Tzo4AdX6GlUlH1MwlSnaP5FTDp6+mervfxe1tuCKu11tHi7ys+n6T1it+AO
01NN1+sm6UhySvExyYmmU/P7u2n7HerOQ2RfF2yJdcTta83yDq51kzm5PCyDg/1h9tWdpR9fGfRi
qkNcODwjLZflmOA2n+DMq9ywNxV7+nrFovny4OdZv2vRvd46Zt7Z5O8hsdyFOSFK2GxPzjbm9rDx
EkrLdXJACMvdT25OmNF/yj4RCggy4YFXCaQ4nS0/ZBQuH6O97yN5RL0DFUYLxXrPACXuthM+QEQY
HMx5qUdgXTwZuBO+9moeNiOei9c/auxhFh5sn+CAHnudr/sTKhE2d8OdsDOR7dLZYG50kfv5jK5N
rCYhcoI5TjAhlDZvsidhF+ZTdTB94l1KgaA+w9uNxBsUEDXGZ8YhnFBJW9X9Y542t8fyim9mhN7j
gRbj98FRjTsmReF2cv37EEulIAEMR9jvSUGfXr8oJ5Da1lhYrEMZEsYhHYx0Mj3d6erOoSbUpGHX
q0IZdsLXFSpYq2YKMaIbGQV1YHN9fcZfni2LicD+tJTY+9bXb1zjM5wfkhPyxdsK+fkxtZH3MDfm
d1+g+WBjBWS6Op/eBJs2UROPrJe/+ub01/NQi+Da+AKxkR5qPpEcvs0GLTZJ2VBfHUYMAbHd2bIA
CcBGDacVCcyEjbomOLrDzjs8q87+YbCZV4BSobOgvDkcbeLzk8UzgYL7MogW9Io9hIcI+eGOQOOd
4SDnVGzfp0Hy8pzftuuMGGnet15v0CJZrj2UVa4vp0RCTZBM7u4kJ/xhoXCG3ZaltX/7L8K3LC1t
B68FuTxgq3+DWB8+jSVRtyTns1TfLwk5b86mTyDRHuRjJ4ii+nGY5vQy+6nfinKC02imqyDJOTtB
hdwsktsJQKjbreVOHTGY3NEWGGTS2owEGitrS9TXPTGgsGqUVuwrhbnfqz7SzeOynHxNgDfK10Eu
Yut3Y65DX06p/oL10OPxJPMAeU9BBh7Zxlfoeptk5V3ddhhDzv1HFSoZF/ltkHdmzAnvklIAKMwR
rOlWKIdGYhBFa69/a6qK4mMv2pShncYM25O8tbl5ex7CvDCZ3k3UMnWOwxPJkxBSfk2AQiAuyxCf
gzP5LcOkusq+FtLYhIbPe38dgAjBZQAHecKV1K84p71dP2BcJlCgeUNIxKcgTPnA9E2nw9mWHTNK
TnOvBPvdZ0FPbwKMvrMv0tMduS5vbPDmntmHy3bH/JtftQcIUxbZLTvb65dFNwW+wGZmUDS9kHtb
SWj5fAxIS4WMmkxvOzstzaZTolEZL3ywSUY649KCyd8R6l46uwxQOmTG3XTaxXIC9dX0Ap7srLCu
s4LIEkC3gHCWry3rC7iALgDEnVZ7Ed1nGfgXuIE1JZMJxfMR4zT/fFDnOd3d6RbwtDP7ufDeJpkc
LOAjKpGsIFGm+kd6IoYNIPl/LZxajL+r2+vqbnMi8htaLYcrYbYXj03nyzfqPTNvdKsETF7mD/aJ
ioUAOkRkudnxW4r9Y3uZT7ipX5cIuB9xzFgavvchbCmV4CvRdGpGNnqOuSij0rJU6LMLou0YgJrf
L5q5TsOu9kmbtzldAdxZR21WA69ESFpqK+sjEyayXe7v6185AGNoRZdMnRVLRrPoIYDe0Su7fHqS
EtPbZOXoSSepfT5ChDIX1deFOovwA7ebgjESQeSwpM8AjUyu9fSIaS8wB1TS+hw3cXgGY/hMmWR6
ts85M+ipK3kv8xfjOsgi2fUC9MjMc2BkBAMBKS2Ylx7+nMnJbZnUWl8K3MZJcn12RF2cCYNfOygh
GlK3xQ7/WCMweU/xupjokgiwe3grWG3UkTf3fbKKxTNt/SlIYWJSGD8I77b7jAlKYZAGC3g4QFbJ
fMCWB+P5pbn/90LlFiPSHrFGAvmgNnNnNs8lk6a876aPgtArMnLK1Y3BM5HpUaeyf0v9nT7yFsM0
WAzh1zCrEp+eeZvU0Q+Iyr5MLlake9VUKGvhn5EQTRniuMpQ96hP01ZyeFiGx2v5aXpYzx+imBdl
MLMNXxTRGIiSZ6rFj6wbEw9Xc+eIoYuI13xPUDLzPC/ryYc1j3/vwGDlHu5DdD7IIbvzDVIOsCBG
kIj1xhqXRCv5dUaowqAh6o9Y17XoajaYuDFqI7qD5/7Nta3GuxSC54vbiGg5KF7oIHm8YE+EHBdL
M3aUpWijxAIuw2O6SOb+DJna9gl5BuyPsjvrDiFe1BYTrEzY9PgboiE3kq49R+xYkRCu8BMQdaCu
qtnjWNKnjWhPS+863O926BaM7MG0t64J8zBFGgkhoQyh9GHhB4/9B8b/FqCU8bCuTQ2vRHKNjSrV
PcMjRO+UEFfmy5Bl0n7Dd9fkd/B/kROKWAZFQfZMAQt66E/lDjFMpg5JlEMMBl6a1vziL/KcIq1R
I5r1Wt3Lh31kXEa8YOv3ehUyJNk/9C3kPV90O88xXAXK3SGOgO1hfQyOmL8yMrsxDcIEFhJsQphV
B/m2OAXYRgtPTVDds+zGL/fF+1SJXkPW8+M3P219Cf3VbA3+grQzMkLQSIPykCvOETCWBKXz4huR
zmis1lgsEDJKLsZxIULhM9JwcWkh/ZYhNXh5Rq8ZPnI873CfA2XEl3morDKqEfonRHyI3Lk3QlVs
adgL+46RQtSfPQN4NThkJGYcUEE/ffBTfEznwclTaREIvD7TUT1sLWsQzhKzueVoxnhDI+NQ0cKj
pN6Dnrl2f9TbxGZWtrr9zjvDD7wePcrL6Q5I1HXu7HmX6IzL2/O8Bc0i+RMa0Y7i0izhKRarBcmx
DxmtKxx/18B29oBeVtXo/AlEYdKaiOwAzbw7kNLOnYuSqc9QC+RvxE8g1kcaeBvLOK+PzfmBaqyJ
n7EatgA5kVn10GSgTVRDnd1GODw8EYni3onOavjDsMpkxXJUclmIaE8QvSN3knkpCiWeEtcECXFn
ASGIXjOcPwm1RaH2IyNkiTBhA3Af9uZLfP/8PoRjCPjQeOPu5yNiUhv0IjSFNvA1Ma0kk0XPVIa0
Hl232cCdt/k00MdscTzrAQF4HwSfoNwBA8Ve9FIHEy1QJpLqPiGyWGD5v+fNViRtzAC42QI398n4
CgLOJYZqhvFxASsTtO7+EUkvkvp/wRC7ix0xtgfm3hrTgfwbRSQcopUkhvGYEfkccaih10X4PURt
OFZikpNm6shIegvGyfin4dPTZ7BTHuwUnFC1sm8ThSmwhSNdImWUT9MBEncYQkJah/2LC9xKFCbe
ghohahSJCoPhUJ1gDwmUvLe9X1GMBCWxwCHSPNxwbR8PoaSYkMsz7TKq6IvKUSbYKnkFLvkn0WF3
vVW+SICgBBH8ofjbilgXrXHMqAXGUBI6jfqtM20hH9VOCClBbDP1S6SHLVN4JTFDzVbYmkjYig50
L1t9QvA25Q9dPv/sjgVfQAhe+fw1Xw7Gr5nk0WxeOUZVn7hAu78lLxCb5TPlTRvEKDGChpnknIdZ
gQ2QLPjhJT8Q7Us4j83gZq9G+fvbaBFiEfccFthW/sEluiO8wgrqmPTqrXC6wHR8AKnQjhx4Dq9W
CmHl/WdAxMcpaRwXjLGip2Oo8OiVtlXUvLfh9U3UYmfxinCGDLWZ5vdmVTa+on2HEfSYUBoR/grG
h/eyR3XCwC3JuSjsMscUuG2dkeXVMqsYZdhjrQtLLoaXxl4NxJV2C4rgMiZTDG89lDiqP4SmYnfQ
bYZii+CdwWLimJXtmN0vlD3sEivUAIg6jEzEfGLSkZjGH143tIkdjvIDNk5UKpzwn4BMrPg6+k47
e0wpFmElJ2yAVmHIdvYHvfXYi5TkOmj7QNzuKryOxJLfFylm8uCtP0gxPoffSR93yUSdoPOuRif/
RCSGGLPB8xMoR9ngaMPvW21Q+itft/sM8zp4KqO8/53/4eFkHAHyRB5dzrsImfB9tLk6XJ7yJGHZ
PxuhHo/10WWLHV29xz9kRP/k/CWMx1uJ8gkX0UAclhsDxICYCJCMwcVmqaaSY/yYjIf6Xg9R3REx
Oeri5BAV7mPZmmBnUql2moBAc0SU4qKRD4f6F7kG2ezMx1lzVyDR7Q27ymiIZrIz4NxmByQyCsE8
kjC2uCGSXhQPSRMjYnf0den2XMjSDzedxCYbbZBDDIGefkpHT0kmGRBOxBr9RY/BeVl51YdyC3vQ
n7D+mYs9SbxOB/9L0XFNNPeSqtMeCtcV2aGy6fURs4o6BH2OgxrEhRNgU33aQqxU9oGTorXbah7o
w+oOLOtdXSGX+nQpF/+VNB61AbiADs2yeDGR1hJMDDwsZB47qQ12Qx7j168ZmzkEfWpTuz5m0645
Z3vkABCJISr08WAu/Yucuj2bnnp4yC9kaO66JBL+5UWwi7yREKshDC9P//xPVbzu4ZCN4AW6oXq0
mT01v8K90Eg9vdITHUWPTewB9qDQKdPjUjiPkaw4U//gikdcJNFf50HMk2Z/5QpfnXr0Hv2CDvMg
SBrgsdBmOIMjUjGEYPxwAByWbAljNuB/1b8nCArICk8GsVAMbBv2Y/QyQIchrebgnF/QfDBy6jZ4
+/0AwsNSFuR6LuhxVjj/7fwOmpJ/Z1/wsRdXqRUByt3zHK6IC1iYjBnCdgNqIsmKQvnzYSmucGlt
RM9PKyr7HQsLADInphPgyKIBYUs/uYLLwiG4xqz860rDPkgrqe6kdxiwZKSFUCUD8ENkgom+QUkh
xAE0q+GZboiv+echY9nAkhR7D8FqhfpG9fl5bntQRODk4CnAzO6bRqNmYjPEz8rRkCCIbRFazs+6
AWG8Ea3g0+0sKe/25KPhkRafENmbrDgxxfYwdupfnggmYR6ir3NNxBOkor6G6hV5+mAwH9iM8yUI
j56WWSA2TeWIlLlxJ3mAh+wbZvZwFQ7cazL+NOe1FX2U6Jy0vIixQ4nDVOioIhZN6gdN6tMugre1
4zChkCA1aHDb1laf8NQibtxphHETX6VYRPs+lh6sFH2/2UZZTkCJ3R20Ap6LhepDRkA75AvmMzZE
vSdoRqxesLLyfJ2AmBKLBZx3sgFKbSuZ/RJvwbUGSaCL29F1c88y6uaVhctA3vEtZTw3WdSITdFp
6WzCUmvfBpAEupPlcLsY2TDY03d6i7WxYThtFVQB/XkS8smp0Z07+uGurVLBC3cep0xcwGoHcMs3
tJ27LVw2eBxDPKzjQNkZViuhsuBcB1hz5VHiyKTLW1Q86nH158Gv6BxTJWGX8VYpNYds+YyjMdV8
RkIOlLeXxkzPMNdrIJqWH5oxBn2ZCcsU2h76HG/BjwSGIC0oVewsX0C4/b1CjgRKUkpQdbztO1Bi
1gzKylC5MqBdrHQd+0dLt4mN3CjkiVbRVHHJxeX+K9ipDHROPViUtnyWR6SNW4nxYanRu9q//DlX
MxxM7nW+IojZ/RLVQ9CJbht2b0RICj75SSV5aGf8OX1mQ36wsTtPcyKVA4sBR50YuHoBsw+RoEjD
bdezLH+asx64Mpi5pdrl6DPVprBhLuw2yaMMfrNuYMIdXuQ5YK7f6DSUx/HuvsfoxwnS1qznuqz4
bqh8mhLoCzrbYftJqlovu9JpI3FzP14LyciHn/wkR2z1TY5JOX3bDYliSbNvuUrP/kBPjss1jLb3
gn9/xMT1YMMXwVoSIuCAT41ZDISv9qMHIqCFZnYwgx3WssDVUJvfEB++BYvh86KF00c6fxGihmu7
YW4VCDuso6l4q6EyqICfX+ZozApxSYmBbO9CXkJ+Plh87jlFumTf0yM40UI4DF0IAe/r9/jYs9u/
F5xf+PX3HeROyJp2X2ZbAVGBCDJICOXbky6nZcqXAiVtRar/G4DwW9r487Z+CPnajoooGv3eQhmT
5AhizsYOfmJIlu+L50RChaWollqHSPazaZ8ZXYcWLa5Cpuhh7B63c3VAIjsIhXjKXnZBSdPyLigC
QVxAE2ikOXPeII5gIH4/3oGjgnaObtZ9yOQ/9riacGRAt9e/J6g2+NiBB6lw9pcBgj0T0N32i3DP
Kll0007y6oCWIKuqZhJKToecdoN7dKcPEQU9u90luE/PCe9evlLi7o/YFWDJ9oYFVwWGAT5FaiEo
bOh4CUj/z0rybMfelH1NYLMdG7LPt0zxKQ25OuCVl7jaYxhdi51QTImGd153UOyzw4j1sWvrE/EY
KO7uzDFwJTrAIZ1GDVa7cvb0n2zN4/8PPt5qf64L0qO6XrGGf1l0hl5NzMZ9u9XRNBN/ZRMYRSxP
0kHcw4BczesOKlcf96wUmYhrjpiiNQwkr+Pg/Es9NB6zJmQmEKsbhhyWxPsbPS0GG3xvOOao6Br2
FPwGAeEkZ4uYAuZxXOmPsDQh4XfmCGRr8zCT1o4kSY7kg2PY7A2owSBdMg0Jiob8CdIVpgeo3enx
u2hS33FnztYH6K336GzMmqcEEPOSxGnKOdjzID69lS+/bzqT3MOHfYsYmmmrw88RNkinw/7XdbTl
yj/F2sVpwhIX+KgVtHI1/5FOQpGPzVvIsn89BIlHTr60TQf3jyi8nrWCVCzYBTVvWzpG/ArJ4gqM
IRwX4k/36/b/fZYvD+k6LVcBIPvEKITijziEb6YPmBkN5oL/jTR/Bvl5l3kvZqntXqC4nLYsEKIF
et5hc+fIOg40zh72/vHuarjgf+zrKAD99wwZI6QzlF+NVRhLp+izCgvMkWMmwpNGrrPdW5zcJ0EH
wMuI60IOtpAwD4uKYuVk02MgSSR/O+7iveHc98rBbVnnAL4gppPwHUjuwHn7cPthd4qG5bM+Rs9E
CR8oB/xTugAPpE4/edvfSLe351gdfodsbtD2sLaoETQUdc3gD7y7Le+cqhEcRvRZ4nj2KeUgG/9+
AY2dEogoi3KjgsjnmSyXPSr+vM2ADpzRBx7jXsDyPm0+aT9uMNYBFG4oaSk7ukMj+1oGnVF4WtMT
1pbukL1dCYZOpdlJBPDRgrmdWY6zcPLr8M2S5RK80ULyJBpck1b0GZznNaRswUKr3S8Fq/XjmbVZ
K/CLk6vN5ALh6q92iDjmgYLgvvvxn4L2VBLT7sFj/NE5mYqIQbi6VQFJ5jcGzMLUzzgwQEPS47+q
bSH5PNnQOAZ86Wug+6g5OABGiBVoqAJGMAfHPeG3SCfRUMJZ2oS4G5uWySHwDf6kVz00uExxFTry
5TD1Ku7xTaK1PTHvmDhAtO4abCfnSrlGgeWcKTjNanh1mcp5ZpuDWbpxIF6Qm1Z+l411PhyO3X6E
FA3iZE1Pb2q4m1frY+E8QOnGHCRwCgd3v9MRqoza6a6z1HJ1Wc6PADG8keHLVZPDTP+ZcK9g9sz5
5YxnS2Sc2RkTwL43x/yGbUV4v8I6zVQgVTMayHZGeyBlm8AbPaZHUwzjh79ZFApdAL3amu5WhD8K
mbHiVKtmpHFTxzKDwfvyVe/TsY/IJflxbyZSR9mJctIy3BzchEI1/1tfR+fk1sgDJpeE0b5CrnOU
ggtTd2gULyDFLaZqPF0bMYHfSfaIgH/pjQIZOQY8MucD4hoOiwzHHXQdVDw/8DZYIbrmDynvo+fL
5vxi9UqIiPQmhsOt1+gQlmXWdl6QLgjjrajGb1XGkW+xyLrZI4ZtVewdZ5ZPX8B3jo/edSO+cDh+
n+FecspRyIqjHQZE50fU3IranD9tnJLi1H2hVo/bc5o2RISi/0RcEbe2M9KdJZGVfexO3gRZdcE/
HcSJ1E7/OWvu9m2DG4McAwk4zK9/4VFkngki2CA3XDiXEIYZ8YLFXNGno0xW7sny4EMW2tuW3VVB
ZQhLy8YPfy3/CeJRoRD9JN+xAexM3Ztckp5XilSQZw0VEfkwSty1tVSKWCU4CjY1V48oxZEUPGlm
JNVfVOTPbNJmIm6XlMuZPuZEUgMVkoCSUpRdlGV2D4Q4ayMpf/0l9XnU5JWr7mDxoyMZd0+/kHi/
50ZM/z9Ge49SOIPEiN8Lhh+nzQydOSEpDYVd5fbklWQO3Im4aH08xRqlHrpauJBXiaTjOxcJMoYR
Zd1OiJFlubLu9vW8np+CD0nppPsyYsv6zrsZyj2Asvl9/rs7sLzgLjyTgsC2vcptZ5XbdcpIkrSw
m7sNH4sTOiIe7c3sP05fMp3ahLsw06jtneMGICw/v00A2/c7P0NSD7vZMekCpTu9UJtWKeIAX4Qe
JbmAR/vDEbV9oy6R+VLEQXaGOjba+Dg9ThtyIecfy1Dj1RD5poKDnHHlMbsIoN0WthKd11F367hE
i9Jn2xeJ0GHb/2dEzESFJgd0Aai2fwMGBOfSgyIcR3XNxDkU1ucdwlUWwiFFdcD2Qt1kOB0qHdpF
mGNutiaV/UKDzGQ6D50eCJawPLfw8y+kCvqg/FOWvew2PY7Y8VwMm15ni/BcpBaoe+yM5X+m8qMN
o06KpsBybLIahdcHNJS+Ie4k0R2hYZesCwQYDnmg1N6MuLfATYVf4vGRmq09hH9fSj+U2fAcx5NY
4V9z8P43Nj35UYy7MlubnA95HTYerQRqRSvM+vzisztxZvLulGUnL/cyuR77j1sFQg5LC9kGcf9J
Id0mvLGDqREjgFU6oiTuZ/LBqjkd5ssxkVS1DM7kNvoXP9v/d3BrqTFCi03EEtdHfCtwtLy868Qy
bQoLj9vP3vPbPnasDJYXW04v/g1L+04baeOKnDdAOz/wIbLQozb7YSicMJ/Hl32e1ieWzekdgV+g
bDs1sJxatiLaRPqUJ1bM+SHFcSFKIIT/geOj3tyxa6rRy3tZ3CbGZM1I4ty+6K/zTs4Sa83RhHSR
ThuutBXCNsQLZEkTYpFr3FmNNYstK5ciQ+PqtoffTIzy39AY3LChwLuIB1R/uF9PxqNATFoLoKYY
0ONAu73fTbsvibxoSAWSWyQgw5kf1qUcUGmURYBHVjY8Aoc40nesOgnVB8nYzI9aCHx1QWRVMy5k
4cw8r+f88xaxg+xo/UVESJ+mOci+8w4iG5STyWvNStx/2V8eNnr42FmHluxSN/RfK+5vbXeoAtO0
HfZ41LnBr5DDjRJXj2et4YwFEL7jlotGQMaSoD5HB4QhZ6G4U7n04OI8Bej7UMvsj+yFfQYkdY8c
YncYjxvN10tADXlMMlT4xz/1mpzT7xn+FTSUNCM8l4+HLZ0kGuw18WucZCsrUxQTTf4ElgCgBkv0
y/uyN6PtRab5odyNk4l08ZMquOHVgO//cquq+ZYxALYO0HidnDLBS8+eNtLH7QRRfqARcCHhwPGM
Vdoyw4UxrGwnphIqvUnYoiXVLARA54ritDNa8Qa5f2W4bk+fH1sJywQ9OAvM55pxhJqLzwC1JxAE
BTzWXvxi9mX9tnWi6ESISZ898zR0nfhUd52gl0h2OCX4pMfpNdDxwzhG8GGEDtAHgdMgYHZnTDDe
poPGp/E7xHgR8gI28eceaiEurKmCaNz51XcE3wTkCHrIaT+hmh5do+sGaRGF882ykpb7oPKrdlLI
gQRBqX3Ce3xgvnxw+ltLbG+sMJFTNk6Pg4cnuuJcYJVRn4X5nl0Ge9fZpXmk/q/jH5jDekYCHiVY
z+tnosIOeTBqk0k8HV+PtA+XigoYoI2CEAORNbk5EBQiX6QjvJGJwWoxHH1EN7jrLtqL80xx7R3h
lbBBbBQMGSI4hn+r2PgY1cwMo7AtLmKQ/QbRyIlYCs5aedqsK/+KNRKBQnTjMTMsyjVPdk7cleOe
LaglPQdhbU9e3pB2jZJQAXJ5bnEpw8omVcisJ2BVQF0YgAdQnguUCtwueUloc7YUS4YEqxH4NzJG
xaT/8bCQHFjDHBi02uXkxYcjdQEIO+sT2zFvje+u5txIRlW9jmvMGbb2JxkW6Ig0SLwiM04tYTe/
qZbUeDaidrLihBy3gm8TFftf1h90l5y39+3N57sClehDJvOhXZAsN3JjKZ/QIt08I2EUWeHZUaQP
BF8qvN3Nu7NWJxr1jtegZZOi7UpphzCN0cluh9E7nyGP5i//+1j3TTGguMnvfw6wY4gsIV1x5TuJ
PtJKdFuk3jGKxMruTuNyokwjVDmUrUwzJ+Nk+HjbZOzl/fiTSi9HK5PSuA0of9zLRIBVhfk5Ba2g
MPuNbRMEN304NaUiN0XcX8yDCfsxO9++iLVcqPlnTLzZ+j8O4uAz6jsqFm/SUD/buaQzXVJhOomw
Qlh3minxcSCYYH/ctT+lGV37Nne5kYE9jw1wWkQmSAuWoLGn5Xw+wK/a3xoh7IpE1ZzI3JE4GQJl
cGiTfwwkVUb6Am7sQzkp/MrVL9niaRLCNpWf5FFQkA6v0wb6llFZKdnJkCCMcGFv43pq5g+T6jFm
uV2jIlY9mjd4rJa17JOu8yTEqbGRRIjbvZPJbCzkIn+ZGdlHRqBtxidkJR3igPqsPxQEDgbULnDM
y70AC0tjrQ2n6lJ8q8NLmy+1RmRogfWELO2I68ntPgyRFCHqsM+wNMTs2Bgt0DUsa77nRN/OFTug
ti4xHMgpKuFFRM3ylFDYlxb/a4PcUES8uFlOBMeRHMdKrmfS0PPY7VAT+mqmEQn4Y32c7f2O19mM
rCDlayCSHCZqoXFjwtbdj8C8jS9OiTuJFhWkBs299PPY9brIIjNYApsn+RvaA/peCKvHv8fZkS0x
OXTYF7sJyVkMTiJRFokAtkrM9cXTg6zF1SZO/Q2JzwafnZSPDwnIN1dHq0JQWcQYO5KAtgquvlbA
wF9I36mOX4fk6KD+Mm7AfFNKgq2jTGHL4ON8hneC1gq/9aeRqP3uyu2gBKImTVfUvOO6hwe/8nd9
NOV3sviTLzNMgHs3T++0Del6CrzSWij6aUTviPyPgx4jz5HK0qz/tcYFMu2npaDXwZco5WM/2Au/
osBM0Hvva3m2ChBvEFx+DrHs7pqpw7sJR6GEgbAHX6wd4CN9qOLuEfvTG0K+Rbub9fRekxswozEi
xmYp2VSkUDlLuikd0RggBNc0qKISOIpGtYNYUydghHUrBFbLO0znOxmiwCthVpCFHpGVMvIq7o/7
MSDDoJOg0BKw3Zoz2C6seP4aWIq7w1N34SqMviNRm946didpFh0A+i/OZcrZR9Te0f/SA0p99OOp
kakRDRqH+/R4JFH2yQNEBE7F/iIBmSjjWDydUQO9OMP5GdGVL170G327hRoXGtn/gvu/aGHpnQ1Y
ko6t8NwxyPttoh8st65bsThIaHsFGlocrIjeM/4c7RqjIREgx/RJyMwZj8mJVJvDSGcv3mJpl/QX
tFEUqGSkElwjDCh/kTjljhE+bPq8TZH18PpXjLKD9dUlNRmzy14lrIlNxOdAl2zBwl4F/z4YiEj5
IyW6AidMZ6/9DC65gQEfy71ZZYMh+Q3cVj+k0eiG1yD0gSy4VH8BUzV3+eEbKHOw1wCzIb0b9FOD
T8yV53AckPHPBJu4RTAJEMj6OvrZz50xZaBujT+Fwo0/cI7iwl8tDbANvg3sQiP7KJi783m9Ji4E
LosQqD8Wpx2/EzK60tfYVafF7pYqKMfagEJJf/4cU7PRfZcj9KFCmtYBXjWMv0BFhW99x9ctATRU
/e/4nBrbfojq+jjqeTNCNh0MNdXc+4VHTByap2VFYpYjcZ+BudMfWVf34ZYsdyUktME7Ri1bLHIk
V8eP8Zqmq8BGtVYyqFvnAxrkJSdwgR9jihv+POlW9WF/8AvPDLoa0i5i7X1OKUwGcAzBangOmHBy
Ghfrn1WvTAYS8VSR7IQV6YATRHMo/ivGNm5bSFDWjGjVuiZRwQhgBZE9jO8nk1IOsfhCCa/4Nn70
QwujTxvERAHqRYyV4Y0CgyqStpJSWgsf8So/49XhvjEDQIxQ05+jeIgSp8Wa/7iFMqnM97hK34Fc
gmrcpWi4he8dpromEwPLd7NKxLv67wwbR0D0ENc93QJ82j8uA4iNTblb+G0cnIMye8PJNhOAv8/k
iDZ+hFnW+qCWQA8izQWgfzMRQhWXJLzOC9CNxHrkLm5uhZOuznuscmkmbtwT2PGMaHPvPaZhOI2P
o2KE0YWC+JFeU23NxrXkLnPb8YiP7ruD1Q/vQZGIvbNlN5j28U4M8d2FE6p5t8yeXBg4Zeo/oDlJ
DmDTk52IM8jd88bAb/GaU3ICg2cMaWXPMYi0ZaWT8ovYsWVq/5CJoBVC7sojVkgd0x92QnUvScgS
YszDwOx0uJhiQixBUGRPijCbeJvwjKOFVBjr4tDVz5CoIjUnz5KWCJOK/YgPY6J9t1UAE+SXBvtt
m5XC+mmAHhn4MQHgp3yn0HVIxvfOE8Sxz9mlIaHFes36VFPOG7gOSrANCnLw5J/6EJsvrRMRdzDX
PU+yA/Aa8inaA4QWRBlAB7un4dFp+UyvvXnsYb3F278NkDUVTJDYoDdIfgtgvzfeZ0wxrcxYdskj
IJQse3Gg05qC8qMU+5GHJZSJ5B6K5PsDBpB2RuIJ0Pz7BulxpHQtdkeurSymyQkUlsHG3g3mfFM3
bn9RMtTdvgz4vbwGvUHOOvY/uN6X6kZZHHJ1A6gBcP/m3Ll4gH8ON4BTAKBOcbPpACie2goTPGGM
eL/Z2ZlLw47J/rxGBnnyYafJxJJinbNgKsgpSdBXOTDqowsDCr/jdFqWUWTd3YppeYQx/xYP/9l2
zxsDNXZ6/IRa2jTZddbmtYyJw+lwEBZOH3UXHFfK+E5Js2sU1F9iHHsyFSRkXiUU/4TPhAJYbbOa
3hvyAjAJcFb9+5Kk2bFx4vkHJgkvDzZUL1ej+Vi9fxfQz0NpYxFiqUJ4e0S+uN8Z8ggMe187v3IE
4y+AxIXvEAVbl/yct5XtjIlETraYrSyCvfmVoDh1z5SP+JB85j/UmhLCuafuNSbEYDaL2/YE08Zg
L9cmezQakP1RBKd9Q6BYOf8SWMmAXw7E58mEFuzx57p+2kcGhCGfJeLF1PGTbRFIpdr8ur4m1KXH
MTFNXTCP7O0w8dg6/CzEYjhycf9ANV627RUCw3PCI0Om22UsssUT8kPCp8gh3LZCins1u+71ZTuf
rnASUGgM5pLYIipwbSjgBJYSUhqk5RIZqxyXRO+pDA5AG8H9PlAp8tYyQq4ksxJECnAOfeuVmJRb
fCSCxuENMX6aTwVaTM8iLGdtYocpwLpJuIZJ4rgXfYY+YnlIESl5EHIs1lZEcnN+DLhbIRIbuJKi
AI5Gl9APKI96sWHxyGiETUfyDpHker0c6Yk7hK0busp82af86AFS/z9cE6Wdunxn7eAI7i5al6k9
JdJL8hWXQ2PacZgUwLjOrTK8XoHxieLj1VSJfsle5Jw3ZJrW7o5dCeoAES7SeCpkDCnSK4rlAhHs
otoU3tRwkDtGIghQ4od/2PwkKbKV4D43W3+gEUMtRGRJWQzux0Fk0ROBVdO6nRwdKa7fYQXuGjZB
tjMsk6XDc9DbUV0plAwR14G6iC+dmFw2e0TY0eAToOZsXkEj5ANSusoYUWEU0QrM55o5vUZ3dBRM
PKVbctHZkahzp2AvPFxFMwTrREuhcUWw4wHBCXoYZRmWKD/LdhW1vPzkYyyzWyNMFQGiFp8UvA7i
1izyfUFJ/1wbXJIuyxZWwML1jeoTeNbk/uz4qPwU8r1dvBHA/pKKTvyqhwBnJNoFw8FZg7dGFEQ7
RoFbfr6jnRNuhJ+P9oh3UiGKPVIaYUETLsPCkcEeRacLbU2LzIRucAbRX+wL7zgRwgGoVNxAgpu+
rSlvRzS1dzHJJALcyzsRCoLLxYeBFMlg+lmSV7YY0NqHxxaiw3WO2sihUW5PNIlf0OmUQSpmGLbG
fdSr2vgOdvvgGRkh6tgSRHSbF2hl89UF+PZAfMyTgruIUbBrQ8V/blFyt5knDwm8VpdKZAxKWk18
qlSiCDm+YEXOJTYGh2kBKNql36blBAUGxWBHnV9iNGHe/4g6rybFtSQI/yIi8IhXIW+QEMK+EI33
3v/6/ZLZjY2JOzN3uqGRdE6dqqyszA19eHJJWucdiBQegMbbIfUjx+bAgFlZ/djrdMVA6LAIm69v
xIiUBqguc7XcFF4AD+FHXL9bdL3Qd+l8Ov35EmyauhK0QIbTMpY3oCDEqGrGTbZ+ibDfnFXgs8Ma
x/f60CaNLi5FwIeA1O93OkvKu58WKQ5urSSOobFE56iWhKgxMWHT2QwmC9AbljxXgbEBwlJwOe/D
94zrfizhcaIFhbgcbE5S+GEVua4Jfy8HO3iY13w7qveN/jufILhZRgN94hqBpHSbw226T5tDLvhJ
v5HmOUUAwwFPDsxqYF3zyx/Cd58+xrIB6mABqoP8nHtUGVIkdg598e3PUQErhKdzjLQ7DOAVpLqA
UFSM6/Ex5VEm5LMhrWpWs56jK1lTh6KKWpLdzbYRFAViQZV/HArgZYyObuEDTcV9/oQFIgtKjnFr
4+1CaWJe/UsbMdFvNIGVrJvYSCbwrzUzgE59pLpgDAEErSmpZR0hhByJ53gz8EruPhx/C3Murx6c
2GIsdA0fwVq34rGzoeUv0dyNm5m+M00y9EjEAqDmboTotSKueAnwR0p2DHsQvSVH7x6TM94FB1VS
enUyLfES2TyaJpor9ELIHw3ATxspG7qyzmcu6lY9bbZxSlpTDyNlW0EiiKHqxSd+ZQ/UYjatA6TY
/t3/woilDEIcYs7h9YCCziLA3IT+44Yy7YsiJzD+8s5WIHtCeUznVdlGKLZTXTSnXzJSTF9wVkMw
Hc8T001Lnxb1xt2cuWC/rjTa6yOaZMglA7NSEG4dxLH3mMNgn8Y8DOM78KD3UJDlwiDvevF1Jdr0
gKdcsd6ggE2OToi3GzMvMadxTeD1ekj/Y5r27j6T+h/UVrhviEr5a/Rkv9E+5bKukJYRFEQ2U7NE
d5RNN22u6davYzJwRWA4XkNbTqiupCUpR3va5nSoz/MdEy84Ti2f/iQAc6pIHI81J/Fu8Uk/NnkW
LPAKz3uf14aVIb7gPHJR2ylsGfHYYBWiA4WDEiqxOLrsfESsP4w5EbKso3XGlCpJLBKU/pwlsvzw
pIU4NYnLihjslUlnlW2yaqCEDvovbyTh6Qo3h6kevcOB1SLOHy0oCv9WrBWMIKotPu4EEJXPyAuP
OJQgN8n61J/SiGPl2k1zFe4y7OiJB4Lg2HdI5eJiv7xlx5T5q4lbbaE2r9v2Rd5fwzKbTHcO4AzD
IeS+o12bDxUoulGCUwmgm11xntyCDW8sjdwG/ZSGqVuTf1GcFeefevuKXH0R3O+flHJO61gCsKib
R7IUUCIbx2M44pCtuY4OgMEPG6jNysQHhTt+QDsGMYL0jVcVn9IvwfhEnIbnov8e1M/wg8mEiUaw
QQ0MGpnQ+iiGH/pv4EKyD54k0Rt+sD4ggOapT5wnNQKQIm36MLeP/h0IJ/HiRd41HEOL/vdDJC+v
hGSfy2veKZgkYGO6gJyc+PTBXw/OOcV/v5BsFIfX+apNfLkSgApdg8BpdPQIJMBXcuqEvY89Noia
u+zR3hytcv/J0vt7ZWdnRRrfL+Xv7guNcHSZkcMQIF4mp0SPgqwPKWZpXh/9K9H49AeI4rFgCNj9
ylCmNPto7a99zmqWIcrr3JDvv9WDD9pqhQ9a06kSrXceThj7eXWJwXUJBM+7+9hu5w9mt96CNDSK
hCYmBY7AY1UZFedr1WGTuE1WpRZCc8at0IormY9x/dT6gHd695cDH75D3DknhwD2J1RvINVyv85a
xyri6xfQB+jWomJcGEynsR67LNUSDqgroNlOku2szRu3EmekmSXxe45Rfutfef4O3CZx+ODvESeO
RA5URxgWxO/wHFwWCGsKmNzCCush1P4LswgK55m5SH2Ga5gy2Nk7hEE1WYivEPH23r0yEcEkR3yw
mw4RV2R6JloJRzVnvE9XXg02fJnlyx2IbuyMfarlQP2CVugRP0xpwIJKcIr8W5NoNrNMp1+ipKZ8
ijaniisLAYW0alBgUuWEWVs2o5PzpYs2cCHWbdxjCOUdr4qGnfl5AnAsAmtdWWIuXjGMQtYkTDwW
pt6IEq+tg4qM4RdrGh6fHscPThD+BQsCNgFbgeoDOcdYJaviKV9rObyzqgfQVz4I3RbiyXOO5qLX
8E7Buav/l1a4/JFIwxUokNb+/R/huIT6/Js6F9OLC92mpMId5Z7Vsdv4jPFCJpSXPCwxHIXtNWLV
IMdnJ5fz1c1MSOwfbu4vfOa6NMXA+eu9c4wEKxwGmvDCfhDImXODttuX5odlpBw18SVmXMG9xIis
8m+yAsB+09KMC9L67jphTgznFIsTIETpCwHXJj7nHJcyaOCsDU7jaxeV0zNDur1DwC/2AIGfmEmH
YlgBulag/aeiLw3uMlt02uDBa7OVibT6HdY5wVuPgYTtiSFvnv87ybkreqAZ0qxAGZBDMvxTMy2/
UsiAz4+kKMbynbb7m+OcaZKfHZdkM8CReCYMjOHGksOYppHBmUjGRqZHT8LMWbc50yUoyrCDOAZY
BHYd41n9PkVbu6VXSWNbA0K6hp/idkvTMJyjNhHG23gKX7qE8XSKpR9/5vFYy3yMLj+/E1rB3lgT
65QrHI4p3YboNGuVAWbpBthjDFGLrSFfDofjn5+t4jLLQpuB9PVrJTxf6rzxFI9bTXPxuX/3hwtA
AIxJtRVbBuIQ/YKtk+OkzLbXZKNWLNfOt8uzgAvlcvOE3hBf5y15+f9/5Tkq2bmf5LlGYLnynf37
GeztXZBnObNyLC3iAT/bz/5rW2tn/x4TdobECT4Mzgp2zSOxUExwchb57wnyk6fOl3xE3+7kea61
I3+EVcDDdNckNPoKf9ejzXlX3GjBQdiw8gP6fRAlXvLt+X1qbHj85H8ffqEX/fefG229debjQs2r
WS+LWQbCxofOk5gL+GAd/Lstpd8n40FPuSm6dxomXFtsBKZ6sEHH5oSZKcIgjRo5xrG0MLn4jSa9
0ZbLWUBTwuPvvYjHRExd6d66JzsaNhpWAl8/8UqunduQ7J384B1I9XDZcHACuBEDiNrRlEmx4NPn
SWsVaS3hQDceK51AjL/8WyFyciFh1LLQrnn6kiW/87tewPnCHmLBDBPAdyd24uEP5jAoYi2094pk
zoAnY/hn8ThOCEwypmxyWL84N8cNEvAap4A8xuDwTXoQVKizNbIvIh3laZ/+CMBda4Ue/5nRjSYn
xCWgOmcSbhWc4mYGc3kwiS6M7DIXQTMgLoJQpaveF9yELnts0KtxbwyLtivZflpMK2xiMYZfacOu
ZUZeW5lXrxJvmbjwv52qdcbnA6FBwj/YsVd/oSrID6E7lRdsc9Vb9crpi0mY3jWcPDvglrDDmMet
0Pkh3yMuMc2b7hbMhjrFP4W9VWCMGvzsK0yE0hhKXXifAnvWR6WSLfHCN+p25nMq58WKp2d6QAx/
oTTcGPk5NoeL40Aey3nV/rQ1CoYAtDXJJxFmtM4zuAe1GC6tO2PcVB4cjEczQTYMyYOhDD8CtTbQ
bDrTpSxEe+AUdSrBA1rADRQF5C1sRsWphnPNPxjZo3gaayeRtWjLovhrK1vSYKCMEKhRyVIZq6Hf
TOXMgyOy6GEaHeWlWkeMceLFUCRVr5FLsP7Y9ooznxZVk3YZXpAMRLZGERQo2kv2PSj8Hb1DZHQx
sWWcWJo6d89I2Qm+bsM64e9MnxQwJsczK1n19gP5MRqjHR1l5hfR6Mb1nnOCb8lwsmRC89A6oCxw
wdzlFGMAv08OnVuGpI//aDfIRphL7Ky55oP3xbKDi2Jk9Y7zndsMX+1Ldsl2mD01wrPzxIijxrik
DhNyLW+yvNw4PLepbsb4wVyqJlZ1r+chgIj3YZagL28SneZa5jpg1KgXGQm1d5JuQnK1Q89eJhWT
WHlP1X2Th7/5HoyBjPGZvPqDdwfjsc6uc+wyBzo4dhEft/bWGesFlQp62wrn/g77JEpVCr1NuzY8
s2eD11IQdjFQc2oDbfulefpGUiVbJXmVpD1YQ/FPzHtcXpBUbp/6peGmjUPq5o9hrOQ5BDZodiuJ
Tg8BfIxMfYBErg5Iq1giouvyVhQP8NbgeXSA87QoNMnFlDYrgMXCCtIpoxVV4HBTXkVAsm+MWBLX
EL9EPgkN5GkDcdL2jc1GHmvf186ZAXP6wMw4XdnNZQaQVr1/bl8veCa4W+6nyKZrWoAtb8yf8i8u
tbGW3XEW1+wLOs4MKzJwwDc02oZVal+xEW20V26zXYBOWcmI2Yv3lBl1ZBcyg+FJlpAHt/U5mKQ0
IShtg28Izwn6K6f8aPfytxwxi8x1bZovTGh0VegtpbOGiJhzpkUTBPZfFLk+o1FiP+hQIZExmYkl
lTnY04TDVfdkFY6VlMiDukrcnZJoXZCdl5jElQkP9gcZ5T/HBO0soOWfp02ZOCr95WIg6OS2ZEi5
IzlFHo1NT5bydcyYr+bKQWePPjLBXFupFR8RCqPDQjmANCRD4lXNFXgAhnybwwYv2E491Vi67zsY
mkWxY/m577u+iyyw5aYu2Y/PAfzv3JLXmyp/nYQL4iu9muugwPZb2Y+Fn09vrXGZdmkqZzjJnhJW
GBbiJCKcCULAQxsNPiVvsp5Vkndzn4B5hIXpiw570X6gmfhs7bgxtIi/IYufhPMHtWA0i/0bmdEm
JK1R4buLj+hr869H50RNcrBznwxtw6Q1clmui9+II89OIhRzDqJ9dgTcwJm1deVOluRjjsev+QyZ
/VftWITEcIDxeQBpv4N1l7qrr/8KTmw6gmitW3S/XWgo9XgyrtfMNcvPBVQszbBgptYssBWQFEDc
FAYkEbNT7zRhdTS799l1BsMS3YH73f0m92H/Br7YwS4yJgWPPr0iXECoR91P79y9xUxLc288tFIQ
+j/FEohoZow3R3ibtXb8N3HYJuF98BygE8EJwiw4jghGijGE/aI0Ybhk59+c14hBE0Yt2F6PUald
9696AJDc8BbwPvOrd/fuIaPozqW1WMzYCNyKjQmHD9qmmzFzQ12tsLZrQ3twmY+0cZ+j42htadJA
Lf+tNdlKMca+YfJV+S3KDix6VSqs5CeyJTfz5U4VCXHwAO55EDeYXIV2aoIYtksWQ9HyXcUtNfvY
VO8glaz/kw4NAJ1S/qXOfdEhnjNIvTznP58ksQ1oeqzqZiw9ARBduWegCOHKfHUFUbTqrv4aiTDf
MUMr3W9ynKH+EB0jSX1cnTN4Pzy4Zt6IoBT9OFMFxq+2ERr33TLVDedH+AwnKfKWmH/Jp+I6ID9z
rtMDBctpsQPlH0GpmUDKIq41PERfajdYURdissMMA1e/QYWc8PAntgBDqX3pNTjkllhsad64kTyW
8vjj02/+Nv1Nf7sRu/g6XC3pU1TytY+GUrXDcbCiF9stJW8ETeKSX86+6YmZVkw/sDHgji9ZReCQ
PYSUovsQUBdwq9qhxfXFCWCCSMMPMemAt5JVkRPgVojH1MtlIDx8kPszbk+DGYVuRDs8cqEnAwiE
3eY1rGTb6QdYn4X1GdXnk/wc1rJyWiVeaFmekwtd0kFxgSc4guyaBw2xVGTrwx9aqEgUIiXVgjp2
60CeZDYBtlBEhGxGHDBX2bwThkI0tjlWEcA0HCocHQZY7Xr+BNZ7g+axz9sINIDVKs+8+qsMJQMQ
2mFpiJkuMuHdRqJu29YXOYztufYL3s1meIJ2Rzhn1hhRKnzGGbiNHriVqsFDo8UXL5wBw/RcCpkx
rI0m9nwOx+uEpek6gt1oC/3/SU5BU7S/8wvZXfrtQpbGAlXtWoihK1pr83kI8kflrbMSOzCCNmlY
sMUXkP4C5+g+msTCpbUQmF2J9Kt8TBW7ZYFWJrM4ISBwnstKS7cNGJUTQ4AGNXdIAYwtpQ7OQ4dS
mRuK37Sr7xScCqZZb2FHPaVKSZvQXO/BzaHVHj+hkt8YR4LNi0uFCYy7N4nAVCZFtn7dwvfadSUB
gwwo/45GBRqpu59V5tvUg9xycmTQaovUTeT5g8WPV1t+kViBdNsnsWyro2vYmGBjep/u4rVVYp+T
qZP9FGNdBCanHLFrK3EnCFVA8L+S64GNfDCQpmseooiCv7ZvRDudwyRAdAnpg1BaLbIZTFxay5sf
/6MEb7rKBWhoSUqUmoHGXsSZia3MNECbNAICAsO4ZnmGUwMm17ONr1dImx7xX78AnWUF+LW8MV/x
oE5HgaPFy40f4Rkz650ybGc6zh3XdBkDjmrjyvjLKfgNGC3kJ/Idh3gFgAEP53fEgxUBfSDhYW3h
8CNtg4PbgGyx/WlLOeDVVqE+ji2gBfoXl5+QXOyQbCNA7tq2/MgLfWYFCZtJuSN0Wd6mMQuUhJoK
GZFkAWscChxvPPcVnzC1g/pgz7z+Lu0BwfHB0oxS042i9l81+ntAR0FzFdkR+PUM40SINTrv4AzL
Zw8Wp44TC1JjopK54gfMtkxvIqSPRsoHRye51SM8hSSTsBElb3UwUGW37D72GRJN0KRw/ySDZOw7
V+W65SQ/8fwMq3YwlawBBLJGOIiRQVlw3zC/sR5H5mQWBL9kSnzAmI9cUGa4W+uzOATT6T+EQ/om
6pVIQ11vyfFEgoKox4G3hHpDPvw1F7dRsfumTju0cqhY6PO4D0yrBZzTzBxI5/Tl0WkMh2EcJ2QP
nIhCvEAFErAFB+oEzAsGGpcQBMWDgXNsfRDclA48zb7PihgA2Tn8kO6q6wzhnuwBi9C+TLxpwmGZ
ITkcd02Dtwzrj0ni3xc0rrbGtUmtfCiEBtJFZeKBrO/uIO2yZipgHY7Im12kV694QJyIZEZCPpDV
e3Co4fJNel/6W1frQ63GpLBDcCJ01Zkf3mJfUnAQPaCSg/kJIfhlvhiFN2wpiEJnwwJCoj5wqbsS
10VmgJFi/E4+ri7pFO4Gp7CRT2Cyb91bqF8iY0gFFwpL/PAmGec6PPI3JT4SQ425IWIkUesXFzk7
61gj6hOJirjfOUazhTQirezg0SBiVoD+hbCLgfv9OdhCsdlH1Q78aKeOeIpWHyM1JEIQXtfRcVh0
odDCWlXMpbjwQpEc7oBRleQJPxc1a5diA6K0BEl019EqN+tA9ErYbjTELfrf1hwWgCPUgEjMazVM
ra/r/8Jhsb2P+vTh7XoPvTPNTVMLzzvIc6qMQXKsxZMmfPNC4laLLO5XIP3yD1Qntj6iUrylFSI8
BoHDxBfhZPeHFmrrQsfGsUbreKRXTZ7zUjS+2B1wb9UdUqtHWBv1JY4/NFmaMJ5VHOucmwpiA6WD
BZmq+Gv+cnTmkDT7KGKGZNxYGawkNRiE2Bv0dtZzSNN0rCYu0Sis9sEywenGQ3X7LctBaqrRcsm6
f+CjUjPl7ARxrKr3IEdyGZzmD5AoweRToPNzlwSX6MXvv65mKST3HN922KyjeoTdCvJWv45WsYU0
H/XTEHrkq0/9Gz0T8nMUfoisgFV8DB2CQHzasE1CNXNz1nuwVU5g5qSqBVBdDhlQGXx8e/Qr7fvg
HpaIYRwqYFxsfRUjJ0LEmwbEwUZdtYu6jUX+Sx4mobRau+yLO0YG0ZMO786dwK6jkCznFQo9afJy
A2blBxNLnHtniGcLUheNus5BIgEsFXIxH2vYK44ICLcmWtUkJDPiYJTuVUoWONKE96ZKtqVvRinp
rTrICrnIWvH62aZ1Gpbnd1rVRCjOPwy/OAcSurwu2nOk1AJHAQ5CIe8wrUnRkQ3yjl1J/6lqZybN
PNO1wdY6XIPPPXjnCkWAQ1cQM7Zt9zTedrGlDeuIVqRR0EPgwrQ5fJo2GEfdx22MJL1tS7/a0pSp
xFm6RquP4IfBR8dodoGYO3GUowNZpkZYXmyw465b//xyRiPSfP5q9xAWVYbwYSae8WDuspx0KZxe
5Dh9xAm6xYCTgLepRG+2woOQoB7li7qTsD0iD+GpgdiGgJDcIiPdxOlMkbpgN5jPqaGUyaDwDO6o
8BmwaD7VprUiAdngrfv19Ezo71DXP1svZmTQ30BJDoFKk6qTd2ml8iOIICM7F84nzkQa/RJm05TD
naABxwSUHJLIA8URDHHs96gc30f1HkEDcgRjDlY8oV+YvQXUMPW9akMKWzZ1HrZQAXQ0caZzg6EN
59BFRxLujdg2qMUJ5OpC6IAX8xgYWS19MD9/ZACHsQyolVUoVet4y6+NM2nzKiynvhyTOiK+bB04
fd8Ro+UhqWLFh4fH6SNekrLyqxX2TiP0j5foWPT/DXM0JFQmNhCJDLwtbKAnPSoWuA6ImLGjl1Iq
FG0ClRdYDaJmvNwiJrCAvuBCl06FIoRgAUInH1sdXtu4ljZGRlvjtAwNcJRNYOj8QFpFF+xhW+V+
gdhH0CXONczp9Og8evT0SdjpKfSbQyXfVXgXIHi8OTVLUOvWkiMlF2lCv8PIW2uuUe4zkY1hPZH/
7wzpUXf7T8AuZFiOjKPgRMc85TB+Enj7DNuY197HZNKdCQdUy7uMO/EkOZ84xt461zqk8iZCB02m
/VE+4ljSVLDBaXTlOUo9SGw58m7UlhEdHovJD2PRW49LL46vGoTYpfj9qMzGYm4UmPGvUj3xKNac
dTAYITeicoTXClLo/BQJLazANOe/arcNLxOhVcQV6ijM1FLD3gBKWdRDHDqDNyxbBPMgxx6YtKMG
8IrmUnI1sK5X8K/5yJBnJbJT8CWDUvA/Hnr6/E0SD1sW23q8Dh7YEjnXRR02JJq7uif74Nv7Q/Xd
Rg+CF1GQiDsnfRI9NRISTzOxzCRoHO0Siph2CyCntS8ea57zoomL8tPZ9JlygVQPXvSyIXc666Ek
6vyvT6TpUVp457TmbMIL6mJYJQNvbrwrZIld2KB55Rc2dJRhX+ADe8perg6rN4yEUrTDfLupaO5W
EBOtRasQdg3tY5Uuj84zfXd36lcGgD9wX5TV3fBAbITFXi2ieUSpjD3to9+cjdWrUK9PUm0lzkrI
/xDW2Mo/tg8MOjTQPssqK6RNGQ17CB8IgOzu6+DuI8q+ipiHx/zULsOPIraYX3RFPzT6GwwQN8Xp
fQ8LJZ2MMswFDSvqzQwX91VW8k/KlOTkgcYsZWWfEYVdfw06AQChePGxj/Aryh9+xjnaXTj3qJS5
kYi8Omd4ntAVHIBTcIqVd0HHFmoUOhqwjOhC2EwO5dW40oWGJit4RucYiPsxWWcNkmgo1g2P3gqs
ncklK59TPJkxerLqNeeN1CMJ0SOA8dVo3VEhqdr3hldDHpQ1X0UHyWmsEQ5AxdwunDi0Kw/XYDrN
NF5Wc21Vex+GB4hWO/cKkepi35BBWLWeTDqiNNEtPPt36mPDKm/SZy2mmV+7t0vHHwJ04EiuFmT3
2aqnxyngutUEMqrPvwCG+SQvjt7s/zfSo4b/9Mj0n4N1t5C9mYRnEnSsLu6uUwlfcc17xA2GMTnq
YA4cu1SKrTtgnu+Yg9SdRDOqALlyzqinNuQCAmmBtTgP7vRd5IFZhU1It47uDbOJlG43h/Xlq6ZQ
D+/SytVaBMCt+t+1U83BwrZUCoU2Z3K1+0mkwXG1Odz24aYY3sGUQfhEKedsO3Loo9bfnjjSSG1w
DN0sCaG1BzMpCErHtLZ3mWvVMbjYcwzhKqzzELqrPrbhq8XbVAe6/iJLQeN0VN269ztIEMJ7JS+f
0FkZvb8WPYjeLeb+bznOm4MrnHwi9WdBtQSpAfXqXz5GRkQVXWur/6dyeW2dmVtp8ynwuP8TQqeP
habJgaCCmgdVXKmDFFP0iNaYE2FNsPIZIs+eJtnHxKrOGzDlK3HpiuOOifHqzVzwYHugh2CDLXeW
UuGvYhRlQXiqXA3tasR5sHWdYGdfXrx6OrZXlFGkaNwf+zHatCqx3DYO/mA2GDALgsDeJmXC468U
pHdzANKKRs+oSnmmJJMP8jbpmhJbamZp/avkqE9h+qOJdSSgLzcIkcGPcEscN6jbgqGmm955eh/Q
0RpJJ1NwGkSED0dSKtx+4myXAyJvK/tXEEIdIL1Rjgjir0YRXnW837vzBRCoW7zvomF/syriY3DW
QDcGqoLRc9i5MxKplzM4e+9sFVWofPFN+7u8zALqYzPGQZ1DdLMEmhQWK3c7aNgHVg2gfzQr+9g9
TPJ6zgr+tk07oB/q2q6fgOXR4VqxviZz5agGoki8q/2E8MOs9JlHWCZ9VY77SbGHHhb+avEV1YxK
NnH2DDSbNvfvBFmphBHIJCEZRSKpf7fxGLra6/YT9a+9YAxmStDHYGZ+9vVA+oWGvS3jg4cA5q9U
HducMEU35mEzgXf0NfwFrfRDP06VCOsQjc3p1JmK+uDTrqaph9psAv4qmVy4APYTtgEK2VbZvic5
lfI0IY8lbcEtiFN/JTNryCYBgwhUSwpsjyUgJBUwGGWVoVzonKQTHwoc+hzkOBLYYqgCmd66hsUA
Rj/kGXUYDBVUJ+ODJ7LaEwbXl+DI3JWFvgIjdL1KwtyaVSOZcoGEI0gNEspimoDY3KdKk7lcf81V
eQfo7ojcXr0HJwRXMbZ0reJ4iM9Qj+kdA7rmLMkdj0YIj9Z3RvTIfyiEGv11X9Da2zBp3JC7u7f4
yKwb2zPYddZOadCYWKVpKTzFR1YzciF8hXfZIw57i/fJkebgqYP+K/+G9iMllJZvMyz3GAOhtwtl
qMQhKgZMIxQpEnaAAskbPfoW/wOGYvqLDZZ1ao0Q0drorkws9acQWUY8wEXXxB0gEIwACOO0mx4b
+oeovNIBtcoReApqVhABVDGdjCUz/sAWE/RuNXlekcR64892kxTBrIEAV0kKGdYf2hhgRGXvvjN/
Oiotw5OcygURAEA39HRM3EWQhgwqvOLgH+F7PtqsGT76gh9AIEAZcMTX8B7tNt1HhD5IvVsj+RC/
v0gmeddAAlLiS4Paodx7R0e6OUTNrESsKnafLenH8WFs2nT0mHBJjyEOqqTfR2AEw7AzsUFpAby7
IbksRfkH694fsMDG4hBXu0Al+m8Yl48G1YK7CXpEfaYehouwF+YuzB2dIsQCuE8AgS/0kb5I1jlX
s03zGfEvRG0My83Sh+PTEcagPgZFYHmzyNvA9QBPMBrZI+MtDMGKI3qtgW75lx0HS8twa+A8DdS9
TbKIDazIePIjI7IAT3zYN0jJcya28+oPjHi1lDKjZJoF7ai7pwYwv9MIEshTYPxFngd0JMgoOyrq
EI3sCpSqMW8uqn4hCgvsMomXNrtb+IA1/h7yDbdQxQqdAqvY/icZKSo/s2Hucm2f3y2cYA8OBOOV
w98Q+UC0aynA63Q3LWT9lwQOs/PL/5O38+8i7j4Qh5IlmNLcGTX1a/QHQSfEpoSnlinQxGWbjH7v
12b/oogYdFfambR9poC55WWRWpEnFxR/SJmAuj1xRE1ibuvXEqFhTJYmXveB94OARUf8H4sNXtKP
D8s9ogABiVRjWZoC4oo6lM759PdDhLiw4Ycg+pQWqgm4/QnicwIR6fmCbJdThMc4Ko4I6tAmJo8B
nLBnv00F7hBwfBIIBBY+OnAYSWiBds6+kJspoIifxPy1bnJFEGQuJpTNF2Rpjf+UHMgxH3AtSJs0
sGJQp5CxZp7Lminf3d3s1yXBiFwAYxcaW1ElRB00vPR/n5rSjycHwKjpKMva54es3NJbxWTHTnz2
4as9slsr8Z+heD//uBggNUJDp2qKQv/h8M3BRk5uRj/Wztwq0a6ashPo/cU5HuqZ8BgOM1p7fqYX
0aDihdTeYTNswoNU3KRQ4PcpfA19VcQkwyrQ9obfhtxl3Xwv3xT03M6KueGkXidfIuOhswt241On
wd9vMI2ZnW4wwQTkakCsE72SxDnknqHeJ1ZPA9/hmj+XyE41I3fi+HX6jLS3XjSqid9wI8HZWI1e
2Of6fXJSHauuPxYDnK4w/eQmQEbT/jwz5eGi6Itlvm6N3zAaxhO4s8W/S/ucrkInz9xGm4PXtKV9
wrsiwopiDOc7oVV+gp0Owiv8QFTu3n9mdKf1sFtAKTEgpqx8CR5ebcEjdZMEzG4PopQwrMyvgu/8
KQaXthJYriqL6WjdaGp9WPLju8+aHtIoRpaMJT8ex3D0YzzbOYTeXjPTn7kDrgY/Ai63NsOKiPKm
4YVTQm3IdUDKoamT3UMi29oScj5+MV7xjnhAtAz8fNuF7OrQdTdZnLt2ck/VMYPO7TfFKhznJxcU
0IG25MMXuQhoVDvtSRdA0gO3BmLYv7q+1qTAYvyBuQ4mzBgiCd7M9Pw652ER0RavK+su4gWGVCp7
11WmLDXRjo9VGHYAxCk1gG0R1+UUL3Oon31tjFWmKqo2uzIIBcZZBPYQ/K1m2EpAsGpp6nmHLYvN
AHR2HeI/QIIZS1YmHf280OY+rFtEFPwDueWLBcceQkdtVGLNBUQsWgTtQkbSzfHC7Xot7t3LuMBi
3HQEJ+7hxjU8qBWbcIriBFIYJcrGJi1H4Fbu7xcke/LX30eMOJXRwd3RByGOwjkrEqSfK/u+IjU5
W+X4CsLB3uaMiAktpSksxSMV7cY0hOOS0ShYNOD6/+MD7em1qhCvYrvxQ1YUxNQNQFqdO48yOEEE
PbaivfGot4+jR7YJc2BAljKTC1QL26Fon3dMteekEdTpGIB8o7t/Y0DDPAO8kcOhoa5OG4crh/NJ
pcuPwyg+F9UgpNMIYyn/1X52ORohat+K7PT9SO4Gh0xhjgEMVsYYFj157KPze7OVDbGAzk5yVINu
44omI9oWYUF93OlYELSOv7VIR6KoTMZlQH68mLlGEf8ZYjKpV9WxLeKico0uZBW+LtpYclJmulHq
fj8rjF5uyxz4YSeco4/XZVE5+1ZnDh/wYTNnuFJpxXZk13OF8Cj5qFosK4Z72GGcISsPzu60xJNk
RubtfVEQXbg1210tall2DMmlcMuwr3Qid+6ROTJdmUWJqrwPLJKONbROn13EeyiYMV5De7zcg/u7
IkWms+9B/4GgAQsNotEUtHbjlBhwGykuNVvKuNYoEHcaPRmFjkud2Szjs2YmM9vl4ba9yZXXtyUX
/FfrGd4ZgSgaLh+zW2tVwahlM5pCcNYfSlQ+Tn3ITD35C7g0sow0CinecNjFR/sWjWjwIQhG1cA0
PIIK4LLutr+iWsC8z67EzaNl4DTlV5ngKbmFzstCqKtVwl7x2R99W40a8k4P3/4D9D6h7fRpmqRB
50GhNaMED2ZI/9Wts0f9SEpK/SklvdOxlYprJUJkaEDMslM6sRNPJFfuY5uXvYOZ8jhn+rF1Np7D
b/SCUGMbNyZoVowfIJYbkj+JuRPWgPVyogZ9F/KctS1BG2nYIKKjzrlf5sA/2aXUABHSnmPDkeKp
k7zKasMTGtaeWA7lf2mIWe2J/lpPyeLMIyXhhIeaTxnmcUpWvM7l77Rk7NXc+cp/n660fDmKTjYT
daQK5X5odYLu1gN2Bp6Ll8EtfRNd1l5v4yDiqFkMDVvs7E+886bnfMyYPCwiRg5bBz4WAOYKPcYb
doPFWaGz71OkIX34BOvDdTKspFubNvYj2XXPvW2PU+7NKBxDwz5Fx9kwC9nOdqAckkpAPG+2ExTr
SLw+bLSE/JMzO8vz2KOdAUo5n+NSIhGKTg+t985wEij3mXdQAa9DkjePjOUrj2CoguAMc5OBgSGM
XMgnmAMLL/0665Q7ym77x1iIx9MNP2ISZU9rCtOLSp2U92cwUjMtcXpPrYYaN3D7OcPhahDXOIrF
b9fugRDA8BMDM5A7kylkS7oN0yF3tugOYzYVrEzD3yyI0S3XvTmzBklY3UopIFTTYonBQUV+RcG5
MgEo4XmSp51eplvTEyfO6tgST5UsixlIKGwSu4fIVfk1lWR7kcTWp/Nr+0GEI1Ei7UFveLD9o62v
ukn8a87M8bDZrbJkmBIrkTLo4L1hJcBhMFTi8w9MluDKKzDGd6fe41ja9YfUy+RClo/msRpUOaUe
jkLbX/h9wMMoscoLDNKQHe5zw510SARmouqptcgnHlNGiMIBF9DTSaaIPK22Grwp+D1L9Mb172pK
LXWh5YBKh65pTsdi5U0b2Db8uFD4I6j+KCRXjvBqMOkAaT6wU6IjR7FfDI43hhhfgNxsIZiYcKKk
BOZ3+uGKebH3cAjn1ncH7PXFwp9CyOYRvdgDxc4wHvtJBpgDC8Qv9NLUdLPE564zLKShNebG/ji8
6R3D8xwmZZuPsUPNRbesRvZ12rSMA2nH4+bcGYv73ck/DWWqOXr4q8ip6h+j7tOyaFL8lqFAajiu
rZISjaI76W0h2FEysTss3HdIfZiqjAox+KDaqwg/0xWZtDo37A05QL5xOa7GJ3u1bHr9Y0ShL+rz
ke7z2p9go/ah765+RoERcUaTGUevjGgc0z4mbjS7qJ+7a8hEVo0Gf0Q/+klvioZMmVOn0tVbATeL
54rcUpPBbCsmfQOQsuPEh4XcNrYmLD2V7/Q6VzaLdIrSwuDaZXU49eUmKzERjgyEV4yokSUOvg4K
aMc+CPb4MqALYWT7Bemo0Pv5DqPbXSsy27d8gvpcgMglFRqa0QmqY0h+3Mdr85JX0ELZjeTU8AoR
Jb62eqOP0w7q3iuptXiJi83nqoXESNF5yhvbvnLi3KADO7KYbaPuV0GZhZJv3qdEUbEmjMTu3MLH
tMK9owNh9lCYvSI4JSkr9RP/1vhSeKR7TX/j7BwZfu9rJpIN8EucCe+IK7K0PJFGJLKODr7MtyVh
BDpWc+1R70/Xjj9g+rqbXveRnBwDBVDeFQ0ac/mkp9J942dr4cvWbabovGM70e1KPvNawzIBS9MR
JCUS9SDgnxavghRbPMb/GCRvda+BfiySNLzZtWMbZtqIYcKU7Drfwi+vMJpkkvbtv1pELjKcD3G2
yYrS/hRd4wNKhbOoRHHh/tDxsi80xoWWaQDm0QFecJ7kshqJpNNB7RePGRtnFuFNY4DkY3xrWRAH
6MJiZYlezRkvcvIV6946X1u4ri/Il0frAIs5V+rJBbS8ugGYRDRCxeTkb/I3XQvrI2Eqi5v/MTfJ
HXWWO4cU4oOoiu2R4FPpKFBARLQbQg20O680Zp1yBhJGJ2+PhPKHGB2t3Q6MNZuSSh7GVt3546Z8
nDcg4hX18nL3gaWX2uInv7p3Ru2/4Ai14muvcNdde4hs5YZzSw/sG4S+gNGFoCDyg66umYKQz6ii
ink5QoiGD8r1XugSbKkFaK5aHIf0ef+MsO78vo7HNULc8sLgSSHF1f37C3q4WfO0JVDzGhT8TXfZ
wcCzT8FIUfIjTtQoQcIXxNlXCxyowpz/mYYpggeIEiBhgAceLToZF1+xTgtE3WFJOW3cFy38NovO
i1INEFfIGEbvoyD4K+NvIkLUna4cqxsvmgKSMcaKey07GPq2DMuT5/LP4nEXvSNKq+h51t0zuKHD
hZI5HE3E2NS65QBFzYFbQwkvrIaaXsqFH3YG3kLy8DScb/+RI6d5U5WCZuskZFM2XWCnLm/PD+gg
+CAuJsVEGfuFqmuMb0HFR8DZP1BohhcnuN14M6nqVNjIPEMgu2t2SKsOQprOnWxjH5SxPT7KCh0l
h3q4s0pVTLVaG0frsDai0v24Jf+TPWgx9BD7oOuL+87g/B+WzmtJcXQJwk9EBCDsrbxBCIRt3RAt
GhDe26ffL5mNjrNnpoem0W/KZGVlIVG6HI+Vb9LSTgDN6bUtBlbaQHFKiP1lwWKVufxsrENRUzeV
4uaAK3dgqCvaa6grWoBKlCVwUUmLht9sw2ZUFhTRWiaTIZkZc7Io6BYOtCSVbe8R044luSXFXKRH
GQZtODIfVcBl+zH+jC8s/Yi51oVvIAfVYGY6RzBEexVknJPMGBsfS2pB3mVM7KbPo/hlbdrA14Fa
uzdmp18omZb5tGfW6RfThVOyMWrf88aHBQ8rBTsPvSdOKGoXT3/5pseIsCxGeZ2H/Y7hOXgD5q77
fPp3xLOjIsepYbIoChzowSNPu7NCbJ4TFkiYwixFWrsfMTGQRxsTVILrUpJtOVE5xX+w7BF1avvb
OcEMNs4yjZ8S4EC0z2e7ThZ8g+yKNb/3KvF9UG4hUwcBYjCqMNP9RXMLu4v8Up3p8M6eRoMjL2VM
awipMcRCKCv30KGrTtBql90OL7KUksH7209aWIKn4Td7xWjWPefHq1VHcpTa97Wif0FfH0u8n7/R
zGLTEZR6eEycfzN190Bp/uY14PpYBWpVKNh3NrgTx/m1GNt9sUASIVJRGIcV/gUqVcKHRsxFUAjN
KTHrf+Uu+h1/98mqZSI8HYaD+4Qb5/pcErRMYwZ1IqiG2ULg424xNpEynktqEC3xATdrBRFrNDi7
F+uchC03RDw63ONAXjHKWysxIB3NqJYe6gILFO0RwWVbW3wEMoqn5phwyc+IP6GqL8eFCjWXxj9s
8WZ8yEURNnsiz7zqGNi/FZ9ujURfDX3FAGYg5x2SXP2HCP6w4IzjBuHb4XjBVNlrZFEC1GEgyoGg
ckB96n4OukkzlgS5vcIrGBqJrkw1bneOSE6VXCnZqL+t6IhADB10PEZ/9Y4NQVIfqNwiIAFGgfj3
hc87jK+1CHPp0rDHkAXnY9U9VsxKt+tVMJNa/KQ77uz3/xEjxAvg6Vjk56QZGNz/cSlaT+wzs8bR
pjL7VWDh7fKhmjh2h4Njwb3WDE2Cgc+Uonk5vKzhL7f6gO17080yAmWH3nPAHDrgH7QBNFFHUtIg
ZRkYfRhE5WtEMIKj9xCxibsAJfoNAR+S2KQcxCzgGyUeW+J6N3H9mVMaTFHqd67Ll1vrk/vzccaV
gIu0+n2jVUCk7r6X8ZgSQDcCOhGhsBbuUGjrQv5melkMkMj43ATZU6nTtqzPj3FiQ3TaMQw6yaXe
Uj1uy35flL8z5D/INz10D7vAfXhZfymuBYcHfgzkwvGZq7LKo3Lfhm+ysZDbpH2xFjZQa5qOby4U
nzYarH1Ef+hTZ4iOx60nwCWnSGgP7oljdnFMSrw0TcApArWWGivmgB1yiFAh8YUKSZnP60RGQkLG
HPMp7FSTrr2kQXIbx2NRT0hvYiL9mJHVfoQKxJTkAYALNNJEqdokD6H+rJJ54pIZ2y51aXUZkZMQ
NyO0wMkIdj3N5iP5thhycepQS0FRFCvx87cc80NxPDTnQeqyzkg7jKtLXsuOwgh+h1hX+mQwZuLN
QBuy8VPg/QwodXOifvUPq4lsqt/NiUEgia8mM4ZQ7E6mJwodBPeg4646j8F3kBtBwgKioM3nQZsR
9jNN04ByEKhNYguHJ+d9Kb6srdQjQ5TfrpkOBrczL0gdwWA2bmJ0MjUSzjw6vemeoEcREQPqMP2m
yXF+Mh09Hvt8avDzPkEta9ZLXToOb2s+xCZA1AVhF145y2wXOMpbpep4Ho8hBAmQFxtWklig00I9
bVjeSgbRK4qEaXGCBdpNWZ/Kd1lJR96hOL2iUZ/Q09FGvTkxUb/0wyaenRbgb+3LUWNFeFbXJY3i
6MQsrz+O6Xrxhsgz21NO2NbM0rmJToL9x+a7icln59c8x/RgK1R9BNl1XOEN6KAdj41ABYQNqmVv
i7vz0vAj16UiCEKUunbMRX3NQSjJgT3vYDLzgF+OrLA0uySNEHjEgzfTTCCNikNG2tZFyMuhMGBS
IHTo/GJD1Ou59qtOEmzBj2uOFK7UFqq+NaFlLRXs7k5Mh5abEUVADooC2A+5cqQ7SfWF2JhTzsFv
U1Lg5MtqECSvcGFREUzhzPIJXPzj2bfjKM6PcFPpGiOjAqXsoBfgfXxzwsmHi1+BpcFo3IA6OuwR
evzTXhqoLZUCSWEPE8MeHtANoGAKJ72t50xanpjf1OKA2O0zrEMPwzNUJbhw9Ysgg4MnembX+Z2T
wYVrJ6C0ibQ5UaUNCKu2djEqXj6YBKzFXPUMNfNCQUlcl9ZmShO0sDuukJIS+rAxUPDONQHlTI+P
AYV9pM6tgIlwgwFVzg19dQ1ryP89qGhQd0KcmjswNFGK76SFzS2JlaOQIGtA7iMvXMZULNYWcfct
DNo0tyW0WjF2CEz/YF8G1CDi4LqgxdXjjSnZD7M8EFwqnLSAIuEOgR74FTwkq5hCXeFJ+XJ5mCwm
nrX7EOTXYZp2uuT+plXzGZU0MakVuMJPFykDJrOX/y2QAy6D72T4pgh/b0du7i7SDzrlRA6WszMd
3zFZDjYtnUhJ3jtMWvZq1HauG7vBlEjnAR20ZdeAd0r0Fz389Yi+Q48NmWHgsGCs1tClcAj+LSGh
djSEecGlx9DKTqYTgi6zQhMgjWaIK6nZbIjkgUuJCnPCfoI1vYLdzzFV5ZXpPY0u2IfrAhDRH5/s
u2TwYEM20SvNMh/fRUWLcQUEjASz3zFafeGTSWLkaj5QkV9jWlOm1CF/ZHoiTn/sXJom8aWzSquh
UG8yyDBqMqYk6iuvk0+FcbBDghDwbFzpMS2wAJBTNvpNpVcDwASAdpkEvOLdElE8CKg6BZ7TNU3o
eS8gRq6rHRGDLCmCuVnJHEpkA/jG61gMR9074IIQXLj0DtyANBjmVGcxfHdr/JqLhBjFgISPSVzr
c++pSUGa5WQA/NCPgr/n1Xy/5gSB0wHWYGFU+YTcgN22x5xruDUO+ymCOCoc1BJh+jRMz+MorPAa
lD+Gqz7iTwNuJegM74hmkR35A5/yzovrAc8eD2z3I/1DNObkLdoOBS84KBQuOci8ulCFX06MhBtz
SPFOXdgyAZ9ojaFfU1q7x4cBjamR4nj/6x1jyi5eh+FiWA16wbnwETcabRMRJOQjOU5rsNotHYmY
pzsIJng0jpiznnN/c/ZR1HjR33O1LW4dKAnYNNN0fhGv2CVAiAFGYAg3m42iR9WAoqzyxwJoLMhz
l746Nw84uouLj53NrtStIMvb078+tp8nslFg2DqAkBQBevhaADw3x4eyEqw+nQd20xQSpsocJuoI
yMXWdogg4HrwWdr8OuyqODY3TqnPUc3w2mnN7AWURLy0Q/5hkY6kAU8UBXRKqrMFuqaNyoTJe8DB
8rk8NQ8kbW0u5gBCHDGXpWgmMc+lkjHLGkN0Js6lexlzgFGLqWJpH/sEHlokNd9SBJlx8n5MVsBD
49UMQCQpr1MpMnktu4CLRhDm5aNysbFRCTMxoPoYHcSEDZTNnnRFFzwP3RoU7cFYKLSkC7NjdqC6
UKcI6GMTARKOYAujPNHRYyeGUEN66centgWji/5w8P05pH0sMLopIMs1i0MNymSyDi7w6fDqsbkq
fQ3FKMB24G+Wkc0ikuQmSFTQHzynsZWR4pzaujl1CUk48wibFFb8sjnXtwjdWQpeHDq007kmRIAN
xBDtjAYGgHriNLa3gX3AMZlcnIRVLKcAhCKLSN8HtyhSP0bezW7C3sexm7FgMINYJc5L2gvYnd0A
G0CM3Qdhhi8bwushKmKyMB5mgG4IlLNdBGOOLjmejjYnZCkHEelKtO0KUjY7YIYe6EyQ0eg0FQJP
8VutIyab5sacUWHhmXRW8EcuYeoKq97zcAj4RcXE0VRPIoA/IVzjZTWq7ESwRLmx2wsObhos0l6n
Y7qqCJR8G6AdEfsxKjnxkK23UQGlUZyLk3qOOcI8411dIHo+kBrdwL3DlZlA0nBpWShcee0koGLk
rWN+qoNT4tg7PVAla/LDdx68FVNSocRxEVKwdng8KbV7/rQND4MtfY8ceG4m0m6q/Ct8wWfWOTtx
xEAFYGCULFHH1aXxrZHG+UBWif8iF/fI9GidPs4+/xoqhR2Q2TtM1OljtjdB5ubsLhoc1NQFU9sE
aJHITJhoHoYKxRojQsFIEd1Dr1o5OZ8HK4H54BgReepWwM0dIoPC1BZursuaKVKQ1cvZikXADnBk
qXjQfKM44Rorfs+xBkNv4Uz4B4Rw2CSAHeviIdNrgwuSYIaWo5vt/FhQsFi2X6cDm5Oud7w+y8T3
MA1xjHHhQ4i7wflQ611vQQmJuMeGpcsvY6r2BeKvv5nmZbqQVLyVw+JgYlUDaicQ30aUREfYWclo
qCPcc361OZgoosQX7hbiYBax2GgIxkMCL7gUWC8vfUyIFkd5BgKPj8kCTBUnasidwAMjKEX8yXlx
LOYY4eywWUEOs4HDxWHiULKy3x3CAAd8GL2SYidmkQO87nMmiI1nBG6viSw9jommGlGNVTLHpVwx
XiRPCWvN6fuKKoULjPvaWjAF6WI5kEFZFKVPe1F3SzglKy1ZUIEWZgrHD0UR1EbwfnckGrj8o32c
agWu3r4/PIdPL6lS1FCDOBICujkVvjIkr7h0MSLauCkL1hxHEIMDnsxCwAfiXJwxAlmwgIhasXpX
oliPe4HcAhY5MDn/J3MS4DNiJmZClUF8MGBFBrxJwl7iNrierBFxCp7Axc7rrIlUQP4g5y1lKBlc
M3XBqhNiYxQ/44QEghibw9FSTAqFi53ClAh45P0g0mCB8NQoASnG4KBqZhAbYeM5mPE3ZOk8Tj2h
HoeJAJHi+yVAMCU3ENDiyTgA2FAenfuAvBm/QCl/rhIs8YnuBKoXBmdSUyujcR8tYBBznBABBP/F
EE8J7lwTis/Xi3JkxAx4cuUoNXnlUBEBTqaAWons04toDkcKaRmdqCbLq5jDYGEUlOEkhhT6iZzT
AKsFW2btw1+lVBuPKRcSCioxZHAh/acEDVNGMmAlWHDlBok7dYMNbeloea6UL8Xgdtfor8RyE56E
u4HiFRDAJcwEG6tJBsGt4Rq4JRphhxBtCpuSoxM6aUsplmMN/NBkVjhUzvTq8r5rT73S0BG8t4jE
VM5bbNjBT/ms7a5KnawhvnPWIX4ZznpBfZKL0oQ/W5nZbShiLtyH4o8+CVJqJF9oNxAhtxZy+HTe
xGEi5iULVVtinQ/IhgqyXfKkuCFSy/so5zDZ9lJAF9URMJBxXKX0HtnECSVmp2GlSR4G2J/eAxF2
PYlF8SLEi3s8GnRIvnUi4q/a3Hc+dSrRr5SsEQLqvGVzlsuuSW/z2aZtbeF1ei/ehESmgyALM2C9
Mk4GCyjSAz4Dq9Xo9DApXHAyI49Ttrj588V84pUyhGupFZehn+K2RI6FuU95kM6DFy8mDGAOBOUJ
XCadDNB9yCBFwEX2LzSwrCfXaCGDjR2ATdPLc1IntNjyJG6FPLNWthlxPuNM+mcq4dKs/elkTT8/
c+jeiBfdaICRSCBZbXb+NTh8GRoFGrTBhUFulfRbiquc1VAz6Utzad6+Ia3s8b32H16Q4x6vYBjB
h9mmtHAY/DwSFrbagC/IcfK7N8MYFZCZB1VbdV3yK7ZrZgEGUJ3zdADt/hKCZj8+d/W7CCSwBBfL
shEY7pdNm/wZCQcY1eJcDrm5U6IKMB8ag3vLP4p9eGsipXjKDSSyG2Ce+thusgQRktSPeuhJEaJB
G14OgkDwJ7aAnUuOJUHb9GwRr6PUQXakX48DrKlmzOlGKSbJMwJ3RZ4C/WiNiqGutXlimtBskhBC
PeRk0pTYmToeszTvAUPSoesyQpBwByOAVYmV78RgqD75DvcKL8vH5shOAZwyERSEHCH8xnlDvCvl
ECiRhZuQTHEbFLehBZIj3swUC+fRyOihxEMIuUWUpOniablcFdR2kSDDDFB1HlDypQbMX5iERxBr
8wBVL+bNRD9DBIc5Ovxqg+cOUHd12R0+F2kBuWqUJnmCyCFlQ2Q8SFB9e0/b2YEdwaDs1fMkbEVG
dLgPGVlF0nqOZWzdPB8mAbS9jHiTqHmVkVVaCAM9HfCjmLiprzFdZh8TrJiDsC2R5en70IwzgK8M
m6Ds+FWYN3KerdPORQkVi63UhR/nB+mCS8ZdS0n400oexCyuK1k+3pAQBlPH3+X+kCWTD8L3Tt99
zPCXboiFwd7m+fb/5gDOElxBr8mmU6TjTIqR2QjFnFPCwc7HSVp8oRyiZxcwUyQTF692HAER8T1S
d641Yd7dBlEAduQ0wUlhH6bwDKHnk9zTGI71e02gXiHJpVYw0N5qeG7a9QT9lDVtbKDDYge0EGZm
kBPpoZoTS2Yu0t/iCNFPrC4IKYOPT9fRmQT+hX6T0rscXJTC7j7bJNg2R0Q2NAm+qZkUXdSe9KXh
416+ZwoIYLiHM6quNAj4H8ubse14/C793PhKLoK6dRrBvMUhBruF2kPbyyN6ofQkiKEesfExWTjM
mgq5CrpRi86EMMahR0cDle6xxAQ1XOkxYaYqBCcGiqIb6LgGojM4kq1ltJjNlBLkUf8Zkef1enNg
X2leSkGL/FX5zZTAneHcKB0toGr1Sjyy+pxoq8JsFjbyVYQ6lS6WE9rWhN8jOHXbPwH6O42GOUOo
u3VwZmertZTY7nv8HK9bNq3dd/obZnC4uu+lATJcoNf/oUlj230AB/weAmP6gtb3NmtwJOYFQjzd
U6edFMPzuDRoM8hL0w8Q3n25FXgwUtV+w+mScBUTl7u0M6JQOKRRqGE/mHbKhMygZn6Aw4y+eG48
AK3d4uttvVrv5tNUE+xmNvJ6t/zKrABzzd6enHLxt3nQOVT6fc43v2/iQ2qlJA+Cc95fSEdFTGpn
DhWbWFyKFcRCTcKjLEAddkSR76djGvR8150dgyVbfg0ck55tW3SG/VBzRqDLiUyhxoEWnQR3u9m/
EET+a8e52hPCa740APMh5RWC7QNCgnSSrzwmhlv4fJAdrJJYlGxg28Hty4QpJAdshM/2jUTptYP0
NKL5ydsjkQqAJw1I9pOTqnNNQAAgiOxWCw4SEriQjvmnrwyuRLglpoUXxjTpT9SsvTW/R1+PaE+H
HRf0Nkm/Bpd6Ii3XX+VuAabYR0E8tPmEn+BI0+YZWR9EThzuQvjIj3D2HOLgcwy0q54Xyc9AddEf
144xUeVhRk6TNohZdAVFllTmkYqJi0sfcgHAY3HLEgIDYvoyKvmY0mnkZbiPJJr6EIkpwDVon1Y5
YTn4PZmUH5WUSSRD9Rtxg7Zj4dUczxe68xWcEeEtvODKZKepWf0TMyaPf53KcjY/dMtTlRHq/bt7
p3lw8gM3hQmLo3DpL/8Kj6L0hhLl21xSBvJJrHzcFgUvmf5vQhlxe+FadPu+hSeZfzVMgDg7zmj0
+6sKs0rKy9pNc5QSKAK+oilpaFDCYcLWCkUNqIT5gXr0yVq7F+/mHZydc4PLQyWZ8umFaTriIayZ
7VcsZt1rroGYtT3tGXeN6JDs0EphWhm4UuyPGSDiUvWq+4QZj9SnmEroM4OBJ/HWdChtaABRLVPd
0m0YEm3KM9IF0fhCdQq/fgpPbCO0QySiERUd9DbmZYi0K6+4h4Qmp4+7PzhFA4PQqwzr/hkQEotK
LgQi+0+Wl6YnolDVmsq0yJJpsQMyiNQKsHwSR0awm8b2agi+IISG4ighxvhNTeVFx8eNjQMdyQiw
9P2HyzL/jZvMJ2JEBjyrJ5wSzVtTmWDFxOwtV4h6cdHXCJ0y9VcmkVN8Xbk7XkSRmJpr2z7nBd3d
m1gLpr9TYfkugXvw+PcVbz5zWDaT1SPj55yJOsQcBuZ1sIb8xM8desIGpo1msC4pTovcsrJbHEep
/etLRoOfFGSkPjUGCHkaV/CgfimEDnodWfSDthn0cRAZV4M6k01QIXu4RdBAD+ZGvRT0purVBzde
eGYkSZ2qp6Iw9YIwgTipJxBKr19z2WAcw51eZf0cRabg5aqXv45IEFKOlkS96ID+n6gPC6Uz5gV8
NPFn6TfCqxpSq8kyoqo6X/waHYMd7fGqcOmzPeC6qVlcDDwhRhBauVYUM/EuuH5o3ihj6jKc6Pyn
054N5H+8s6aW/Pks5JJ2fZV3pAVBQYvwAciSupOy/jiwLd8ec3txBWMRwlueVA1VDgY8QoHAZzf+
HWwtgH4FuZxlK1NBoI+jJa13Ljdw3lBGJ1EMqDhH/p7GN2iMixRUyECxRExOAUF6En01icpq35u8
8jNlxu1Ic9teAW+hsg4dMR7iuA3qIWdLSqBaJ62UywwVOLOsXBtxTGIg+P12DvOe36wIFBkVrLeE
C+HtEx3ufoCdGHWgego8+iugyhU2MRqoBZKgBpXG6dj2X55S6ordbzasgWQeqog8bZ0XctyksRVT
LcFEKuhZ0qnsxy5TExErS8QCaPKxRDxGYsoC2EAKj1r6mDw0pFlvhj1rUr7wd1iOC7s7s5D6oZzH
lo7tqpq5oFUh0s7CED22WX1pdpCvNl36Ap7ei4iY5ukU9JHY9GUavPoHiSSiboOSqMaLquSX30fv
EUa+RjzNhf7WkIiNfGLTmWjazPvRSVKgTtwfLWHNqKDC5DgOtwR1vk9AKkiowwaSgBPqglFiMHgP
zYUlmixmpmrVivRIU6LlLT7F12Q/8BVGUeQlvyHzV6sDi0SsL1ETKl6xHwFcnPGN6n6Qabp7xoH/
kNWXf2sIpsHkB15DMBY2NWUtyUu1aG0gIDyG9/hBTghYRwnZoxffe3zbvSjfUyoiG0Fli+HFtA3Z
Wf4k7vepv06T4dppT16wjnkCKVkFoE4Zh0UnrYIrrZiGYBf1JjJXILi5FLxVOQKb1W1BPoSdqLg2
uB50gisp35syK1F7jwxNNFYYwaCbYfwkGyuAwwjnzWfHShHN7udsz5nUisoQNBAdkC6pXbpYmDCj
/9gDYnttFennxQVyKon/Hbm6Ena0ZFoQjV5E4bSyZBk0f+AnAGjyDX5Qc0po0/yjWM9K0VwxXKea
avQlTLSsCIYUZD1w9LJFuABGrPSEwhNXdumH7BQQuPKs7zdBHkDCKP9QKIwD8lP1ScfKwPmxR4dE
mlH3ESAKxfYqjGGXDDUrKWEQMW0L6XgVbYbKBD62QVWIS66QH4Vmpz0lYt39bMkBAF5zFpYwd3hl
fsJeMa1Si7Jq+G0zP7m5aoExeCoHjyIMeb881rnLQIKUXq0S2W+2/tWVIRN/MnGrxe3lmiw5jWyX
Bi6QkKNurPcRv1i9XBd7jSwOBtRtxEVQi8+ag4xdRcYLxYd+yacfejctCJGhCODSfwFp4AJE48/A
4JUMoOX87zpPGnNwCmr9LNDXxHKT8Yoiwp/mVfi3THxYL+vmaswItDnvqSk5b2Jr/oSwv9tEnheh
Z+7eE8m9C2SdoyOyM0pf4Vn+AEFEqkvc/TpDzBC6IcnCVetgoiHPPgA5H+n3ofKKSVP7/lD9zMhF
hV9uc4V+5X2/euaU52o2usPUZ97ZPl2hHaLQa+/s/c383X2wUfmQ9OVKYqEGwhfzvljT99est6dZ
Y/xgBMSLoQBM7O0+4cwzs+bYwlwIf6YRiSgU7V3I+xofhCAqMjNFr9pimQxNEQVcCbMWmldqvkVW
keOqVlCmnNjvJfkmvXZPAOlc1Uli3gZULPsYE8ESdi/mazr2FGYXdqkrnegdyON51L6ZJIqYBmIM
Zyh7qH50hqSoFtXNq+MXH7mCDsiZtkeWTTqkFf6V89YRWHTryalQcUrcjM6EFi3JDNhLdcAgTlir
6EFVTtpfIlNwiN1LnZjpAJF4/5Vc4VsMB/0Mq+oc2zDq2G0t63CjhhVCI0CWbvG3TTVlBiWS4XsM
YNWruIxR0VCUy9DAOTfCxtskZCtb7+UqJTW7FDgIzcbDm2vMkiI0kCkQJrQyiZfVG48VldEarkJy
BZD0VDL4VwS+aK8L3qS4t6FWQOADox1Qi2/66mCHkwHqzDRXmiozdF+YKMFcCSpkeVuxApUMeF/s
4ccuj1eso7B3jphVx8TnVOkbi+8L8LVr//Cnz38J2hLz3PQaIY9Nb/WU2SkQfjB7OIwGuoNilWRg
iYGZsCASU9v6HMZubnQAf3NEiihxJ8/UQA37mT5TiY7mOaZFaw6wAeYkfApLl7Qn73jV5MAeQ80j
KGQxqz3qtwtwiq9Oc6TIh696hApAWFs807a72fDZBf6rIewcvnHiHw6EWjQVLSHdaz86awhpPItG
9uV7596nNIVuNxVt4gKVYGkRbE8AIu+4ojItZd8OUEcJ3NZCU4UM7wbXlo8EnqLg69iXjypN1lFy
G6j9r+mq80+aBkfOQx1LiFK5/xnegK5lbzU3Y6voATxBCdkGPgiGsd4xOLUMpv2T61TXdCvc9K6/
UD9Y7wfTeqdfBTzge3J/dekq5GL1sqbOu8IAQTMBZiFdjVaxpFlK6HgoI71IlyQoQ3enp05gynzu
wLZuhl3H/Hm6zdi74I3N+SqA3kL+BIjslEab5ZxMe7ICCm+T3CqbbQO/YXuAb5lGbb/ODhoL98XO
LuWPFg8H2FXFbwvueTCGV6dXx7CxrC7bPJpGFEgFb/O3Ttd0OrrokXH5qMsMDf8JcWBXYvb1ihSm
TZEHQMQ7xo+yiQxMsJj9CE1p9S55yYGJ8iN+yo3+Y78aHN729WzX7E/fyE7OFms739HtG9/CRhVN
1Q3EWGRPfj7eGm0vrz2akfKXA8NAdM6IP2lpvPJanWpQTABehrg5r3QFAG+R4m/j7YjsG/V+0I8U
rHvVmbkL0kvmEXg3H3ydxewd56+0MSzTcAdegEodAE7bMSghaOkXIAc9uDUy2BQsckrdQx0mHaRV
3Ex7Jc7WEd17boXS7WBxYqAE4ZKHytxAYd5XVt+600vNBIEtq46MENz10QJ77KSLY8yiTBDFIFDt
7SYUKy6I5KKrt45bAZLTUR3MGGSaOjyoTcVZL4gb2ckUef4eTU5I5mB+n5iEISayYSISz0g1Zrjd
HcMAv3tCnccfInlOsJXn4lsQVyYoiy2PvxmF/Z1KkKYAEiPeRWbRfbp7gkzGFyCO1zu3nGIXX6GZ
Vczb26mMtlD8SOL6lyac/yA9WwE1vSfRiVvpFnk1uNN1SYeDealYw8cWozQEgEGCorfnDLwYaLOm
gwtXvQR9oSfWfW/p+GmbrDYnuwY7qk6MQm1gItUrTHP3Bq4CiAaoYx9PTlF4e5JX69mv7gnwakOe
QBgJ0z6gNmQzr07Oc3HJK9buDuY0Y5Fdv6+UCOFf3F6d3CRn1B6oLlvBlfFIBxDOYp+SM78bl0jE
obdoWRVUv0jAmnZBsgurGKaJ2tmoSJAHXb8GQOozZ9YfcZuDv/r27coC4e+7TFGrF5px1OAaERpj
o1YOxQL6tjkqdXIgpMaSBrM67yZRRituD1rZi29jAjMNGXqTAFYGqHJi7apWjtgYojA+NE/1QOCZ
0CCAEAlIRN8MeMNG49DpCT6SAhDhLgrg1/2i1TPwjnSHM4yKtLzN2s5nYIOgMdDOwRXKZA17/u0x
VaZa8z7zRv8JeYqpYy3axjUhqm0Sugl5l9aWeve4+/azi7NiShrhuEB/+Dd9pgPFQF/Acr0m7OQ9
JWS2c7L+rRE98TRwhmmAJ7RDWhORjpq3Hj8oaEuR+dN5MIis7OAC0EfY82zls3kDzniZ9SrB219G
UaN8sKqDy3bnztAdMY+lKvEpsc2YMBfw3eTAutf0gx7PDy/wUlA8mDMrz0CseNbZTCjYyjuJg3sJ
DkDC5OApagZ1S3HAZJ2WP9l9ewT9n9rxew/w7gY7C+WR7btToc2+7tdqoBG0V1rryc2trW4dKMXM
3Urqa9oBlUVfq7h1RtEr51mZ1ScA5XGKEPR4t4qLsLFj9oNTLJmvuwI7ps09Z2gJREz74+/sJ9Tl
tTl7MAiPw97GfiL8BPxax3YXkNQqgI68hLAwoLBHe9EM8g6qmT+ghgaldFgDtCxPFtQ375RBqdV/
Ewujc+OKfNCT3o5IpjtMvDF7H8o2JFjK4OJ/7e8vfB54IWa8NmoRGw4ePc2t2ffrIE1KT5pTpT7I
0fGJyZypMP4jl5HZr9l1fCF13l3J3odtJqTV0Tz/UK95S6bj1mmjHIt55e+gLAXibqtUkx5vwWZ6
DIVkZdI3SWoLEuWqc/p7dZgUsiF3aoQbqCHKRvzdsM0H+TBN5MpQFkbh/H6AEajtGdMa1ClClWfX
oKj2JLxeZyjIMfrB2S5eIP0ijkUY+0lBKIpkBy6WgGQ+F6GnF+wXRUE5k2/KqMMf+3iNDrb2hXb2
pzvzd5On5s8cN+Yrfezs3uQE/XLfmRwQyYTYEZ6DDwJbL2CSpqVJGjClbUwiSQI6Q2wRq9WuIN9d
j3J2b9HYUlIA0hipAitamHZHTAi01X6+YUX+meCh8csD4btnFN4Ue5yzbSZoZk8KsbGfqEgPLi3z
kRcQ1PcanfOVkEPh63b2Zn/N9FIGwBZM/M/A8/Cg0o2Hf8vfCDl5lMJ21HS3IxVjrpSVpWiG9gi1
kHQhKJyPBF/0kevD7QbbrbnKkJ0NdWjwDKLtaijFP19IaWG+mMBnedo3OGgTVMp65x1sGDitUkJB
KwhvfXWhkzBdZ7HHtTVVoTz40I4WwYv343fipGl0xxFBv9fshFawjl8ztGQgtvITqiSRV677J/r3
AVHEldvM20RbiqBpDBcI9egYuG37wBB71yBEh57BfIC0NG9rDDTGDzr6RY2293EpqfO95t367Cjq
KxPW0JiHXZ9C6gJHk3YQZA1JVJiVAHV7hhCv835jdJir8fdKNkm6Djw0s5bo6oPOqdtk3B621CO4
XUpuWQjEPrqG1e47JdqSVuoR+ZOS+yTNHUPSYNYqLCoTkFxw4ZjePH5GOBQDxhgCx2xuMoPbjbgU
fQnnwYOCxogCddUfCHehUrMjd+8Cg0ryMmBu2bA5aYIDwIkFn2zEQqTQiKfRhbKjsIFC5UmVNU8D
ydvnlFcJO6EO9SZ3t7cK0PKTthWi7tM5SA+ztwDbtNC0TyOB7M9oznx0mLqAlaRpA58onBnQw2Kg
Qn1Aey8OTX4OMv4UQgp1WEXOZ2uoOAl5ECR5z+RA2Pjv9Nac+W5m82Y+mGeEohD0In2psvb4NlJe
5xeH+KJfz2bulRPW9CrWiJ7N+OL5tN1b3RelIpRysJU1rh40BVs6YXXUEZuRuFmcc6sHcalhb5Z3
txifnHpsnKw2mFvTqsfoG1sGElUb6liX0SNuTc5J9VtmOjnGJqxnk535W9AOtnfpMLUeqLsbXjk5
OajXNC16vBFZpOQ6qQ2acY3v9DjwAaSg5Jo9yO/3MHexN5Oz/QrfyeVizm5WM7vPm/F5uls+d0gI
1ohWMaTOnQZHbiVspd6abv261764ddTDfo2wPH847f5HklqSxzmMN138hXOTiDJvjeVCKhJrs6NJ
hGI5Iof1tL4y30DhZo9Gw59j7+O0Q+vYe+5dZDDqH+uQvu12uOk2DJ6psvUbt/DhvO3b5BQAEJaS
GojAnFK5cffUYd3Ak/3dgjcjApagSpzF4uc2xBYTx8UqU8cUx7XDJ6TvOCcrrp8wBJLU+IY2EPcR
CKFTdZr+bCxVYcIgvgDnkfDdENSMRbISwK15sVfn+CaW0xRUzRppmjNRCfSKG3g+uO7ehEFKuwZX
FtJg95+GEw5Het/f3pwXxH1IcP4bv8BMYPSeH4lGOKxTpZFVZ4/zuI7LY3yKhw+GeY1QJCMzEPfl
IsFGjp5MFEZAwGUmLvDZu7unm1mzahmQ0TkBNanIAgJ0t/6ukRq/kKCNKUhFNaobmmVBFE4FqNW9
l6XChD15hgx1QWWdQRr0ydwIdRsIGHDffyvT4y8CVUxRwUFKuQUI330vz+NWX9W3MvbmOr4vUQM/
sKilZP97YWnB2wEMuEVY4wGn/IuKKneFr7RUYCVQQEO5Vv396Owx94fcJMeFcileEfxauHwQK58k
MM0JPz0ge3avXWWB/0b7Qp/5BWxzNCJEeTBTpdwX/ArIPFiQr+saPRiVBYMc1tYWNW5Syif5D8Vw
KhvR2nkSYciHIE7tHPy2c6N3lPbgg6m8jNCeFV1BptiblSfWi0PZWBPmUIasiAunlyBhcbbbcYNG
GrV9tVFJYfTJV3gcncvRFn/RdsiRvxOsGhiuNmXtVofpU3CYEBn1xP1SMiUfe0NOHPq0vVpIpYYX
6GXIcpP8NbnXNyxJBYU/mIt172ob3rmjaoAoDjscHoiPqqkQxuWNxNpgcVlgHCG0KE1gOirR5iYX
cvz8V9wFJWp7vk/g9P3d6KCBguEeH181zXa650Pq7tZM6p3WveZgrMjaKWgjtmpqMNSdhvXOCuKh
qiSkUTwzLHYRFEbyj1V0QzVk74Pix9m+uleXbhf7w8i9B9+buRLqRAyTZyDy4F8w8BjKE2tJ6Ea8
cjPvLhruLXgSqmpPntRxX9Y6uNvPOYXYs322f7qdTZVJRtY52HVhlxgsz8WpU/BHXiGoUef5aQYz
Z5+v7IEKrW//OaHESJmxiAt6BXUfbCStDh4NwBa21IbNYJ1CQf47SrSFGpzdk3UbHQcXb/8t3Kp9
e2BRHqRBdfR26zSdG9R1W/Sk1r27fUZf5hiUp0ZoYLhWfy10APRWhiq+3q5/8S5hlbZa1BU8qpBX
v82nQv/ZqvOWJ29DK/TO0edgllqn6r7ditX2jkEL4RocDk+nGSctKKTgLIs1sCldT+hUPjQa1fl3
vCAQ4pIeSD42ki2cuy16p/p/seiqzBJvdqVgWelovqv6Ol7R0av7px8kZbA2nPwzuKkRbZLqGZdX
5t7prjAQwAXzdTIyZewuUB9FGMhh8GIIFysm4Cz1JSeDJV33yRe3XmDAKGPaZHLsz1BxrXfLwbpz
n5fiPfzrZWtQylYXu+k1phVWr/DLdO4fOy+r6dETpbNmVtIAhKLebZTMlcI6CDPMQKmD+s0Y7455
pVEVCXXGIBzHBeawTiGPGWhBD7oGXYQrM1fNcQj90Ajx0M6rzxkiABszziW5Que4sjJ3CLGr+BQd
/LVXSetdlIwBaCind+sMKdM4HFal/9G4UpqLOhhnagfbLoJ8osLVEzplFW+Io6AKwJFBEntN8SVr
B7d9MduY7sB+O3mDV22pUKwRooU8AtkNdMWrZu+0aT8hBGwpeNOYTWAnBUaNlKY6bI+Xfp8jWM7X
Lsc2aHVXg1YKazN4RksxAsY0H0VNvFh9lszs0+/GnszZQGIzRRhQMrjC3h3gR90IF4hFgLw5Q61J
oMCOoHn0S+mGwYoqMmle69GDWqM0T0FYbVEWKH6oUE2jYY68AHAxx2IwhZQ/+eR+sKRApTwBqf8A
PQE3hbslJs8ptqj+sQcZ33m1uAAFR4x+Y52je8RtLMxtQgu4d1qghh7fowKRORWUKz20AjbWoWbv
J5XeERKCd5o/T8y/ejDfqRh+6+iUoFhyqffvgu3vDr0XxIFg6DBA+gX+rdr4aX6nfgKSUccJ+je0
6Hcb3N3nrwzBjoKi6qDigOZHjbT++Fu4cBW/kh+JAtchl2NyYiaJt4HqBSVc85WGx3gdtifbPuYK
Teh8u2j8YLVNhNJ0+7YxQCNgOgQb7z+SzmtJcSUIol+kCJCwr/ISwnteiMEJ4YR3X78n2dh7186A
kLqrq7KyMqnmKH8P/hN01EdO69yAEfSkcel9mewG+yHSFqJPu0opId0ts2NajHmcGgCH7mkMnAV/
WlNXHiYPu0UPzK3Xu6DpghK3W+5R3uITK8axIr98MNm2Nbc02C2I20PwzODycpA2XgbjOzT5PPr4
Y++RvNzdCNkRuDAne94vtc+jly/vTauLIPIRRO3M+6bNSgegEk00+t1djeqmnNiXGAop9zzV9DmT
TjzoNDROZHJmp+ICrE90JN7cKsrGqalJ5elhNG9XloqKEqh9esaMVPHupU+ZbbwZ6CRG+dSw42+Q
Rvuk1N6Nrh4oBS1ge0mGaD/jlHSW8Uf0qNbwjjsXd/nqEP0zjqoOaa6dJd8uX2yMOsbw0KggtDIy
YRcvzwTygIPGjMY6qnjZtgSnzxwbiE/x3RkPhYBJYFOxSZdQw9OMHzENxE3PAYrsQbHxSDmaJDX+
IDJqIOPtjHXRYMMPyHyOM0QQ4Q/zjOssJuM//2Lz27kk3OFWa9couEUP1Q6CeYpyxZ/pvoNXZJmB
E1/81n5VrDmtP++A3MUXUQUTUlGOaYT912Ir9FuVtuiyPC2vdXfiscdHP9j0N9swmXJX3DVKfUQZ
nhqYfjsnGxw0Gzz8cvMZZ9EcJtWk+nFIyB+Wg0IcP6MGfPv429Ye4CMwfThWKco93pxtmrw5f/2v
xy8tB5HxwOnx2GHSrzm+GdphwAGeLRMC6pAMWPO/7CEFnE4BsdHccxJIVoSBSOg8oCAxO6Tbfkf0
mdEXimSVI/bUi09eKwePoO3afiF6U5qgT5R4U1jlnBi+gUgkCT2E1t6xSeNAdcXDDZhJ7q3nBl18
5kbtdZJG34DCkB4RQzLTKUJ5UwYrxuOP/9XdqKhWOYcgxtewqErrTHR/CO9GipvcgLoeHAH6GeNq
EXFqoOJucGxKUXQNhNzTiTZgHpO1BdEk6QXcDPWP2/TwcaEGPQYT4LDi7S9uwNsmS5WnAZSUGqNs
yAkrnooUu6AvpJbUPVrIB129JE0TDnYcvKD/s8OW7iuDQRZYsKy2ZnCuqYfVPcJlMOhpgxNbSO+W
y45EBp7OgTsyh5vGbe/kkxJbUHUpgn+EAb6WmzvF11ashupC1bemaReLn9CjQnKV2ltFDgRjSLqa
h65FQmdQN+/xZHXS6oX0q5gyinA88nabpgoQl61xExjCmsuoQP8CBpafNy0nh6YxjZuDC7GCrBKN
LIIIt76B1NtaoZE1RKum3V7we8BtguDyDuszsPEdbTITApyCMFmP0SMyPlYAQ1C0lLG4WffGdmI7
fcafyELfveqQiHAK5cz28IVmorKj5ZdCxH2yucl4UDTUNgexca+pfQ5LHSIKKJIHAiophZQQHQE3
kbhozIX1qU+rN62GPDIuJu0i7ksIFOClX3PKBwoITjZuEvxJ3SVRMWma6JDFB4EsdV0t8Jx4Lmss
7dxrqH+RdQC1BoGGWPLmaV/pdTEYw5QAqT/mN+TqCE4+++8KTTiVoDAsNFLDbA/eVZrlmJAo/Z7b
ZKIMQUiG+AgqOHfRCPtKxlsox+wFIxyXWUY+DkuXExyYS5VEDYQwgyMMsED3TcHz5rPlCFJSzfpr
oSzEfFn/Jw4Nr8thXjlEW0zCWl/PfntWjLi3wbBRXA7kJ/fDNZrzkKo7obmCN0Bs0SyR68IJwX3F
g05HoEcl6qzL3g5yBF6Z8xP4EAM2PTUMeeqdK8VNcGjQJWTr4rbHlGEKjkywYffTnuZM0y0n0vR4
PvzX023UyEBxPKe4FHyzaCM/R5+zgMUIYI5qBR6PzNwNx6c/AeLEe/KwAOtrozPrzIyZJmAsCL5B
LJpNGYSe3if9bQ6ApLAhuY1nUtST05XRPpt2lc6+DYwkxtwjrjJo0jH8KkxLK0J9RKwrpTUgZt3U
RzYnEP9YZULuxnTnpR8EBxntmaPPdA2CSJAUG7JmWxU7kkIWaYsOCpxUCTusUKvD/hxoAe5JckHk
yMGzkj7II9Z8T82BxJkC8U2YXegKkpBttLolkvCX/fZjVCL8st0z+vML5W64MuH4/uwsboFQhCoK
syC9+pHPHhB2KLe1a0Mfv+O4iLM6rIjLjO59IFbUyWC4SnSABTdWpRnhAOJvefwdl3jgFyQvW5bT
erlPryr9L7Yi8m8UKZZjfGiVxHNCvW9xxDO+e7bad5optv8Y5d0J7acUZrq7/9J7rsG9OgzeA1EK
vhAvNOP/2pPUV1KMu7cMyUX4UTtLIkAHXFjTjKjCFscDwknUY540asUs5OGjn3ceHYo3+zJ98aya
X84+6I4bkhB6XvBgEFP4uLQ0WZBPqG2qeFLn+LYXP3YhQZcF1qi9mjuwiqqT1wFhs2Iw6a665Pio
4SD4MTl1AGzLy0rVTQ+xtTyODjwBt7r68IzK9OQeP+GbI9Pbhq9+HQ9aklzHGmRTsASDlorMSkcj
t9EEK+IWbViIJCJUTihRnPxFvVEbPQk4KB7XW28LVcxHsO1TjlDf+ncWh/sYlrzd5N7ZH+PHqJwG
+1b9wOQ9fUX/gSkEqXTJozyhIUcjBbX/gIZaFWzrgGqk9+ErtWg+QWUogz1JsqM/FMEUlQrKi4WJ
LgoHRSEA9KKkaWa/idu8VfWZBVI90IZhQlnEPFONGeXBzYD3Sx1GvxAw60TtowjFdrqiYAKLy7c+
/m5QXqoKwtmHaYKspV9fRYZL0GPkPKHNCR0ZpjSCKky70HXchwsc5Mc6fdc6tpdqa4zJGOd4ahwW
28WOniFE++iz4pfa1k4wTqHWWy/XHMQcOyD7ADsH0MkT63bHenr2D9BFSnQgUdrkQINQR5QhPVlz
FG59u5cw8YEML3hGzT0s6k6xB3eA0eQpZ4zRtLqJnbEUdXRhH5qRLTOPJI8WAzxFx3WNk2+7OIUd
Bbo9lRiQjGuuIcuFWSPDIo1YRO+fgRjU6eRAgAJqxcaCpuzU/KLXIqecKh7/Z4efAxjnJ2p+0j2N
w4kyoEEDyfnNYHbBABMXVTgk/Spmqzlpgh5GNCDaOVAhvFFVqhOfKd03I3yd5U9xx4cjw+glo+lA
mDRaGX/i5OFBMLeF04EFtN62e8GYy0GMzJsmHJgacMQjhahNQlTtaoCvooOXLTlm3JL3oU2B5CaZ
YrutntKuPaBQWP+SA22v2aOC57PmqUVR/ik/MNgK19YAZ/iMZrCH21VghiuRwJrkowy5pye2S5/N
OclagI5LFKTcFOs2Km3vuUM5RrxsydBJ60mcd6E8CDAi9dfH+yBABQo5xHyR3u18nIcf2CZQvAWD
5mi0lTvIMfrHhhFWGPdESap3kRd0pxohu+jv29DOu2c5KBDjsfrt5Rj/3i37W1vn4U5he3XhV0T7
BpWWgT2nyOKoQHdo0yukV2noVqMiYtsQ1nHcZJ60PigSHPlXHKqQRFnhcwbhClpLKEDqw9FFmIho
AFtRmfS86DAJ8C25u+FufVg/mAwrYymGItPVN0LI3nDOd9zP88CYmIRokbcZUQfzI88kd9PSW/wI
ozzZOcehuJyfH4MezAGOuDb4i0hATx1v0vvkRsRmx6fgChS/8NxFMH1VXTN+bX5D9hw1YkrPeGbS
J86ZR5yRQP8fm9DPVRbON2M6jdUk+taLR6di++NAcqQjQ8neLMwAA9Bc1d849RBVJPTSmeoiAsC+
BD9nLO8TZGMUEQdY+xEpHxukyTD0tPDVKzEVDEiNjOmf+jyKLVKX+kb/ZdAvZK4ATNBMdaJXYjMu
xJUuvrXdT2xh3yw/0dPyPjWQU64Rsw2euFbEFn/UOoakkgR9+3iABz73BjLCAwrvIUIAjag14Rgk
IY6PzG99we+V06mXkiLii/UT1jGQmCiYvWPTANukBIkIW6SeytDBgFsUqcC7qj/NjtDRKkZPGWlZ
iZq24r57tYTp2MGhocbMPqq1n94xUshT3n9zyavmybmx3iJ0QuEdaaZ4qYy3zv+cjs1KO8Pa6sxT
a+4T9LgrST7ZkvH9mH6+zNdg1JOA1fXV3Y8PwpjIvOWNQaMKVSQY3RwFWgzsW0ZQDc6jbevmOn0G
corMQe1N+j/HSIYqx8RsV5uF9m1CrY3FPGWiFXyZZn73rOa7B/Xpj27SfGt/uzIfvlJ5y4b4FN7p
ikIz0mwSllkhtvSBUM1P5wYkjPON8as/lGbQGVF8FtANyggWnVGgVTr1lsbzNboI00iodkpOTkOY
0TnSvzCLwbjl5kGrGnNh2utCvMUDJRkHlcfnKVoSmvWC4OHaL2RC2i2CRaFx0ITUuzNlxgnQ4zIW
Ry4ZouuTwU5WNq90HetVxLTJhrXOk1F3zXmZU3hQaRPjtTHe6S3hMIZXeNkHMAwkhPBVC8g1rmOS
UdWblEgYb4HxDPHraOl3utAMGxLNc8ENYHoRn6ewRyXIuaSOwX8Pr4vL0BzwJX6d7rFDpuUjookq
6LWH9Hd4d669d3B3hvTmghpWP1LwBPkKcv8U999NxiptBnAFSpg2eapGapSrWr8vy7BDvjtSFJUu
fREkAHkRFONjIzb9lunegahbavUVgyy50fx40w4VrH8Kb1PBV3iOTLXcz9TpdOJ5HJAgaUmo7JXZ
0wy+NvdazS24ODDVYDgAkukepsMelSRpPp3JaKCDWSW3+s7oFD88ik4hdiofoYYJ6577qvDmaJmh
jx+BJ9HmL9kgaLpXet7YT68onoGy/sdCPePMMzjI2I0e5+55U6Iq5BgHr9K4WDBteZ0vjVRZqKvd
jMPZklbrAfx9HwmHp9nLO0K+gI5A94Qal/dZgjFnUYCmibIPpCRYQJSNoj/sY4SmiMOu6nAlGkJO
eiwxuG81JTm0LTv8K4pOMLggYYlfSvZGPWJCPjZp9cleSJx4Rfg9bCvyq5/xJfGeM1wBSpR16Onx
BLYZYnCIDtacUso5o4NHs1Ia+ylTaWybpZbMh5T7vX2J4v1/sTehUm+hivJJjP9xxuucHaKfnqAI
szX0Q727PXw1ARn6fAIItPm0XdgpZFUksKqmtZh/gEmTQuX3apAoSS70duSgvwMjt6lxSD54sHrC
TH1IMhPfDbub+Vn/1GRqiyaJBsJeYYqobab/mdH6P8YkRe+RshcdM1/30ZK3BSCFriz/gRftFxWM
/sixCJ6z7zJs3vy/4/VhsJ1l1lGNQ8ws+UEuK562anBhMf/JzCSu2I9hUn12ocbR+x1AVOFbPt7i
K7bHz41eTZA6fyluLDynHwklWPZ0dwQTiPYkFtGjK2scSntyL42AqKbn8iHtc8rxyFRRZguLcSip
xmtMaB6fBuKQyGhDLeSiW/XvA3VTa7EAHd1IfXjls8LbjrhBfxAbaFXDs/9plZiC0g9ISmzBH91B
RDlNqQgiWHyZ/0EQh4m+Iifm0bsFFgRi/Um4ET+Id6Izsn15hcF6wI1ECYszDvJNfYHnffa2H8Md
WhgLxU3SdA+a6fh2YQEoxApAxG6J8LjWKKoI1iwVEI/9Wr+TYTLFZMilNCYXT5bC+jTi7z0uvCtP
idZtEzrp88xlYcmjXTSQxAd4N8uM1fdjU2icVTAuszzd+x7O+Qn8vjjGm4j3evzKXhjVkLWqoUna
CV0Q92UNpi6s8RPYZXTswUXfPlntBZqo0EkMdFUezQ9OcMfZlwvMOWQwQ+nL7gcTQujPwvyF0a9B
muZ+ya0AKmF2DCD4xjDtzpE3xjo6LODOmAYX12rSMWb/S4DoF/VCXDS5TVqqPRQ1hHMWnfdIqb5O
e/DYCM51g05WMudoPnlVwLewQrCfvlzvQd19jKYWuO/DvzMdfg1L0VqxSXgPNQBdcYZ2tfQ5H8MC
mOzsDc2cljgMHXhocniOoGXDVfmSWtxJKHRIVqL1keeL9/beyTUvfmlaC55nSqjW59Yl98TvQVAO
a2G67NwvLhaiGed5uVlJUhqEVOM73CEfyX304TwpkI4XPdMnraBi4PyKdeSLl4Ko4dwt7NwKtgXe
cQ03+0sWlYOQwpX/Mg1XZlCOs+DSen2DO7s5/CZsCNqeu/5xtvWPQ5r7SMANCyS0/SOxWG6SYL7C
f7lejpY7BpJvgmFSG3x7hQ7xeQhStRAhmIb9NvOBBPEJQgIOkLgwxUR8uv8NYW99OF/jPRdGjPit
bp0bnAbPxrxzGYoxuTix9Mvji1NA/5aRsTR8eTjBMfJuWxyt9BbrnI+cTIoD3Q9EktkRxtqP1QeT
w6mtn6u8l9VcZAvd4/oi2cjFq1dMRJ8QKghgmDLCVSeZ1JpnEzeqRFdgcCAQVlAaM4hBS6nBZki7
TLRkqZM3rxm6Escm94RspQVWxtOCtLfI8BNPOaqYLmwUC/ZjBn2A2TQV1iUUJquOcXU4W3fja1jp
kNUK9hXs01snd3qqXgJSS+z6Ib9BVEsENWua/Kcy1c+XZU9A+5uoFiCGoIE8KnZZh8KmC6D6dWrR
ZdfQXTWRKxAciWIMnHnuFhbC7unj5Pzx4nKwM/i/h6rI2ra3ebg9u7BKAT64GBqZd/vGBJ9UGRDO
u3UrfzqRTtOv0tcPu6jg12dXr+iQtMLDokKdh8UABwPWqJxrbnzY0GIYcgpKOygDA0zJDQEJ4WWy
VJkimZYpFFdcqKjU/Ct+t6Roe2hv4rafDCfj9lZ2bCJi0axGu5QPStYgiay3fV7sNiUMdFCyW69f
U5p/vCmNPgYNoHZiHCEVE/B6uMlsf6TnAzpt8RwCYomQsJyeenBOfq8kncwKuDis7bbsrcQZKbKT
vyGyN/nbYbkARSv9BG/dO4+d+wH4m905BNn4MGAwZd1ypy7ND9konT13vSM5DqCXgad49wVpNEtL
fWK5IAK+Y8ELUN5Zm/iWcj+VZu2D74JFpytdMMFFVq2hjeh7I5eR19S7wV2bd+pjjclwNjK8ZlcG
1/CEv2SHrss8qQ7JiYD/PieKnAMtKm8HaYM09hurDUDooiPZSEtuYUUGSZyeO8+q/QCf441EG7lD
R6sTDmAYv53tyNIiKUFZ06phyfEn9phzm3K5e7uzXcyTu67ejPKJNbvldocOAL3DCWJ6+tKvUwLH
gCDBm1vNJ59SHrfvM+bBd0rsGZ5JRPL2vE+4OuDFhEkD5DOWGIfYBt4b8a/1cHckwjcXRopPmzK1
Xw+8Ux5+FplLY/YrkqLr364l5yUr+CwPm8LD5i0+qy0a3juPawMYWOiTFz1mLPIn05hVL02+Ae2M
k23QN335r0lJF1B8udkg67w4h6J6Fy4Mvb6Xn1EDUsEH+6jcrc8YUwEMY1DCGMIJPjLvc3cuy3Kp
QTlYvvhmG3rg1X4sSw++tdpl/SQnyJLLB+NbE9pmlWW9u49uDw6DF+MvzRwiJIkDZLPule9DJ/vj
3ZYG7YfZAR+eYZpkyZbEmHbt0btfbbqLRlOkx0r/Cj2G8x2dBkRT0GHImYYkvSnblaL7MkdGydfv
8QWAzJ536EnyiN4AeegZH903KDLAPBNneNGmnlWC1+7R0NnrZDmS5F186+09Ky73kXGcN+D929sy
TH5xjeFnpS6v1DlO9vCIRMNf2vEg1NBBNJCoe3pJL1ooC9NEhTJetovSFuQlHejBOfMIf9ysGqcw
WdYKQPEFJ7XusnDKsy+jkFyYfZlsRwecKaBrNmsP7Fzii+V8LIfeCD60lpNCHAIqhOJqskhKE6gt
GNKQX7SK8d6InzUqKrhkn4fDDT6Pih/7BuxrYtLFA/5u8lsNj68bmseJPkYVnf9tb9u7mIDt6dT0
y/EteY5q5AlkC1+vDHHIVpefCULnFbUqk0tkBNn0lVw6T/C2ir3t7Tt4pCRpyZlPqjGWMMmpdf06
Zm7/7cK3V9yYPkov7n1UYmZ7Ag1zPjm3Kn4KaOxWN3N8SXK3oIHuY4cNBFvpDm5Pi8h0cWh4tbeN
+sGusSKTIt3sE84kre8o7+AnUWGp2V4++HoVLDoqPpayiPinTq1x7h1OroHACgjimGZ/h/j88m8o
Exzs7R9d68Of9hhLHVpedKK7R4FFxet/N9lgH3H7Pz4cn2j8cvNfl3hcbd74LQZfQaWNibNf4fvu
UBsOo5ubJrxCRiXK4ng7xox1e5uwqllo/Pb1H6lgDT+W34/DFrpNav2HTxTv80XGsQFNl72TsVPs
YtX5tqxZve4dWJ994mQD9hDdl5Nzp3hiICb4UuXXEYDdOcx9nRspo3kwfRWrykR4q1XguKkkDJpN
Ky7fX2Vae8u5Q2N2Z5Munxt0EYkFdXqcL4rq8sF7YiVjz0FD3FK71N7Ck0ifxB5jOMZoDPS71K7O
0gc16O6vzh6ct1m/faOp4lwcRdYesjUb2uJpEuAqvTM8C6QveMflLj9vsDqJWLHlLtuyMDlCLgFB
+61ggsC2lZt2yj2/sP2i84i1mtPWaPI18IBZsfM231Gzk+eJ/fXGtAE0u2h2K0tcWPyO7V8cZEUp
ob3kkhi76HyuOC/qU14acfj9H51ORK1PeEUydO/Rl6BvIDldGVyVYmP5cbK/t3tP8r/934NH3irx
nKgVduCKiJD2lBu1qTHl9WT25OfD7KcsyBgClyGnyjuNNJ6SM1DybUSj4QiiUSek2cYSEllQRYq8
FmjsR2W0bAdSn44qdmYU1yMzvqvVg+Vt90xbUKWyzG5hh/qYbNF/O9M4qXQLcPgnj80hOY6O6hUi
8+EWdfEw739/aZcg/dGjQw5mJP4q2Gp+hQM2x02oQDjMoucSPZZZeYuxAS2b3c7FzadpRWdhtTtM
JEo9q1NqYYrUrHgVrzi9jMGQ08WqiuBMuXPeeVYl2TnPV1DqVWT1gOMAfUNg3goJLGoOI/eKav0u
Ae6GZo4HQtdqq+oqkQ8S5UCHK00L8X8g12y0I88r04IsNaVqUuviTYyahz73GYhBVKD5EEffbiEA
vZ0wkX5Kyniriesm37PbBgWMCe0+97ZB1QQvrWrqZjUsJmAMI5vykcGa+9gIfy50aUol3+XT3+He
hfojamsIRDYpCdmNIAbITmFYevMsHvEKshhtNXHkZFhgYVqKOtlS1gU8CoT55E4ADtebVIFHjlhT
Ek6Pf3uY0loPZ348XaMPbiKVgSueztVlKa5OPqOs98VAiHcXd3ywtscn28QOw5dJHfDmOHlzrkBG
pyvubIlNzNkkOZM2D/dM1WYRnWr2fEmYzpP6bAwGtFiwfghU4MlmV60VGUbL/gJiDKO1DFkcAp6K
lhniIZAOkcnlug7RjtewQYYYvruilHChsjWkpU9/o4tkH91C1AahWn+Td3K5Id9/E/kZHEUjTnxk
CniV4hgK0GCEd+e8KHjZB0A1qlE4dFBrvkcvjiE4nBmeyx2Nmtw8nOqo8yF2OgsOxgbTlRSrpJ/T
IiAIRPaiSaOmBDlwtG8x68wIBk+nLAXFxTFeqCdw7DEU7ReX6p8L8rlRsyDT6akvoCeLChioxQfR
sWDbKU+OrVp87hw69wS70OW28zZ5ST/raRKZWUAuSvttHlQ2H8b+RKunPSWig0B/wWL1tiigp0jv
9+ZbsI5WT6DIhubq4R8JwufLJjiVdvZIpQy2nTlwmajq5Ul9eWYc/wsqZbryuSs+NAnKM9v/7cnp
f7+9ciZ2K1uHX99+cR7fIV84+9Euspa3TXawC3Pve2cuUYOSNEKvyXdCqBE3lAY9dTuLkFq3u7tG
ZtcgGeevlqey84Zyz2FUaBQCPGA+TvVhn3futew8Ify/3PeycA7mtOGoom+9OWOvVTc7BQeqeriK
TKRemhej80ZPkrzj5e5rzundMI9AIowAzeNLpYG1SnCVmggSCpZjLdMyPmDOu06gLF2Jl/Vz81tF
PIIXnhBSzVg0ysoBBViMv7Rh+QwHeLt27cZp6W1hJNrG3q8182NAvxhnw2aDpopT0x6lfOecRsgd
wV9whR40Uuo/6s6ZgbeMkHqw1/6RC2qBajMARjt25xwg592cfrf6om0myxXGKxYZTFhMxXBlwpAJ
fyOhfSV44ZG7qodc26vWMtgXbnb1oXamIxP1m9Fz+ZKPIKO23WcxudftxtfyRuV+vqntwnzDnrlM
zO6HLjcRZmc595KX/80J6HTwpTbRfsnzTQqNahsvzcEdOY6DE7yU1eW1YGpy36Lx4e+JUJ/I99q0
QLKbumLFoAej5UWOdfiDZsOQTIu6ArCU/vgcEcqeMGI48Xgz01gDna0OLmEeEq6IzoWg0rxOLJQQ
MhuJSaA1MohS3X5N3t06EoR4d3VsesV3r18NIB8GzQHyu1ThmIbAGknK9kqqTHdImZ+YCbEColXS
D/sE2n5S2WVUCgor1V1lRW7Vuvxo9zwdKWLQcEGnLjOi5Yv12KSZ9HTGlfZzc5vsbsknY+pweUdz
pb/bXD2zrfS+1vYwFJQu64UtBZOW1t4nJqJabfEdUAucoMbts9RP8jaA85PSLBdSn09u/quzXNI8
cbKN+fYu9cYXGJoiAW0RFjot4TwCkeqDAaNJDyHGRDhYkDQkqHR021Q4pZmztVETeftWAsTZxtR0
MtGwHJqrfCGqLJMnoDAECU7t9pdoghr0xUWkmzoPngkozUDNF2JhQI+72URezYhSup1Cki1O7QpW
JxoyZuPy2YjFc9xgvpSVQJpfQD8q3vB8A1vCbZXa8zgBhqF7A9pPP2cA1aC8MMDwoAgwxZM26YGE
aKqdQHwFnTKXeh3XOt/xHLIaQ4I9UMdbJh95hDzQfr63K0xXMVOD6yVPkCn5rXumfqdhQ41WhinB
On9Q6I0MYNpNtW0tNa6T9o5/82/EQCvZSr392ohqYRJrtq71kJYj8i9EMDKu89O2liZlXd1O6cnQ
Ta2htVptnxNcQj/OfZJCMLza6aZ4CYsEpcnx6M2rcsNEnOk4Slu54kO9fyEqbJTqTHb8vSLhjgBy
uSrPkeqMngaJzhGGQbGNteedvsIVX2LHpF+vvxarSVuR1cv8MUf7ntSjyinqPHAhuk/rCdgLwD/t
7jN6O+fJd1rs0PomT3nYZmsb0At3ih2k/FaWXRtWk+8Ud1w0pwp2fbBC9M3JF3V33lLDYN6ihsNR
sz+UgBxT6qwwNULIJxrkT8QRnwI3xtr83DSis7Pp7/B7O9t9WD8YhTEIpt0kYerGptQY9s1GrXcO
th5Oeie+od4ZYr8Gn90Mt/aQ2xzvckeO6V4dJg02l4BGAAagcR21Y8joSuAbfDZeee5gMCxmlzQq
UagbHuJ9e94qR3U5t44ujVPAJGcxwp7Kvw6xMotxNju2M/ccZP1KSMM2uraoFb1W2RlieaeoCS3J
NabhpvtCCe80PHH9owrN7prT7fa7n3EJs0AM4tRZYaPtxzc2ASgorptcab7AXi8+412MIejH/lac
87rUWsFoaOzbhOozFmtnB+fB2XX9gXSBUN7cua75znPzxX3RQMOmf6VrvHkstjk+d/XOvmYbKDTu
SvZ2tqo5iCGAhDTOwwM6BqJKIFLNndJzebAMLrIknXtSKrSibo1RcUNkCsdIRhDgr/+X+Mc5MczB
ep9AI4DnkhHyLmFjlbbDfLxrdndBpaflJ3NMZ4PxX1IPrU658wgbW7o7PfEfug+9tNkyZw2Go/9y
9O7/U5wxsAIaQI6ryx1A92/EUP1E1mejFa7RDQULKgu03ULIff0GEe/Fy4nTsuKebxpcJ+5SCmgw
SuhpsSohWyD0F6JtZnaLXJKYK/1uMTo2dAzwGWzn7+VzIgJ5WihfgwKdQcuZF/EhbLPZqHef6lP2
nt62d47/4JibExOZyUPTsjhNz/hOVZNssdl2dRuvPsMoWNin8M7QgYRqIdYJ/yJzQrbYu8NosMik
OZn1yEiwiBu/MO77kpA38BkMPmcPd8CY8+rW2M1eIUuE02rClqmAWRZZr3fa7s1PGMdePPy/EurQ
IsvMXEnLkmYdsbDkPhqc5e2s/eHtGSoOWONx7s/ZpbTUTEQUv8v7pNp/s3vvpLrB4RWxbMH6GNAS
m04qgjWmMAk9FGBJaU7CfxzVvuGrzKzHr5/4Rdbu7ReoACpzT3yP64QlYbUL3ZTebxuu0IsNRsLh
FF88kSKVTmveQhCRzmjZrVMblRk7uYQ4cCKpUXdZi4euEhFGxTCbrEGIC9nRt/Hcg8PTSUleoOvQ
rkxW+8WFFIYdw81SZHksSOpp3firqlunoeTNh9K+L8zYQKsHNB+IQ+wZCoadi9nn4qZBTM1ad3dr
RQFCmVedsjTYEZ0KqXme5GO5u8oA1RhAIlrggpzaRwYxIusXTowVyykrB1jY9XbBF/NdT/dN/nMV
vCYvjepqVadbigAYDVZicLOODy2UppaESU2sNk8MjgaMoPXfLWu4bXyie3c+Prqn2bG/JRJQWaZO
dV1rHMLy6DujswHBc+O0kj/Zcp5hWG1JJMV92jUN98yo6YUxcrZVT1FWoiL6VHNvo3HmDDYTITU4
O/HHv0QFl7lpg1DXfFIZ7W0iEbF3K/FCbOHj6TdOYlRPPCP6NGgL+yYaq+TBBN0NnzokjLAwr868
ISoDgQ5FlB6QqZ0TCeHzcaFH/xCW/BPjGUUqOUaq2aCZazawE2TYLnU2r0V3tCKWh6gF43xsuDuU
G1iIZFE7sAp5jNZ6GSqvW/xTaUW3X8QX3JuDjF2S9T+o0rBu1wwq/a7LdF9bOnXH9o/qy4Fwd0AK
OxumAJ1pHHZLuCb8p3FTsvhy+FERLl6S1a6zR8lbLlTQF6/af1CBRwdU4OqoKiNE9jenJ7RF8+I5
oD0ZMN5KcwiWi3/ektLUOEihrgLdsi8ZZKFX12eiK85RFN7RrP7xaPjCmBGm4KIGK629ABHyJ11f
5CnoDNJhYSKX6lGtNOQ8v8jkVJhBgumOVhCzqy1YL+hPzDv0IejK0LDbL8qWfRnRVHqihkrfY/UY
XtZXenOtPbGzBc1rs1taYEg7x6SLWSJuu3MwwOAwOEeQ+sizWjeQTlheVzCd6kQCCffkcvLqYKmt
+vItJz0KKlQjH95l9KQJjDzCYwOTdEOyxAtIn/wUfScAO/CIKZmLv/KwSseeavGSikh6WMlCvhJc
WhdkQ7JwzhrpXTvc1R4D4yOY4Ci+wLjNe1IWKHiHVdG9RpeWBQZA3nikl56GjHHAVSTbRsUM1t5I
kFEBYtiHAewjxNbPn1qAItMZ9R9YcuRCyCcpGDyuW1N9Z3x6yHPBnSUDitg5pSlSJOSZp4RMCr4t
gUVG5dQ3/QvyvWT50OGUq2hkle3rfDvsriDbPOJX9xYzpw49AVqBFIvLcAdQ3PHuy7u/TayUQhI4
ZInOBD1bOt68qRhzyGPR9u/z6BdZs8Dp2kMhvIxz7bACn6lEMZW75jOsTVlcbCTmjL9iOTVFRFIn
EhmTC0PMW7+4OA61xqoLxqZm+WxLWT42EGSmrw/v/DWsox+3m6DYDuQwK8V1YIXZgcofvgQrWZST
A9Q6aYRS/IADGMvHH6gDBPBendP7iE4k6EgdfAYuKIyTEHbhnmXpobPpojlkOvfB6Yy4GlPdkB7I
YGMaMSRS8wWN5+TbrFDT9PbT79+1VcFJmDZ3xf7+1ZDqacg2HcycUduvd4ke8NatzfEoK/O4xAhv
wd+BnIOwO+8ZgQIu/d65wGhjjsM/tksL0p0b3MHMV0AMSfM4Fz9M9J6b9aju8odKzyQLXjKMXz/z
ECFxe7WWCKKEyRWJUkQmlOHNyjEUbFNnviM4Si+aZMUgmXquc78USiy65tdCukTJcWAERacGSRe2
XRZpGqywvE2AvPvlJohTZE/vMudgRoP53zL8PKsFRCw2AR863ic1WMtoQjhq3+w2+eQMk4eleA2r
M/uweTs3QrDQXvpKd4RdonfNOf/dotqS4Ohmq6/3mtvOEZbyxx0CZ9r1+NobbkMoZ3hb31FywGLb
BSRyb5FkME6esamFV8bNCu4roseQFL9ylD8FVai3oZMornSQCPPPtknSGNIZgS2Q88dk70wfifRs
oGnRDfujxUIMiNPVxzW6UwAL9+1lHU3H1+zX1i2YrnXza/XgbgZbNKEfjeIrIlNVMlxoACyM0Ssu
cyDm3ko04YrGNKrTPifNzuE8SCHrzlvV6MbTOBGwsSZuSgBaucthnfmc7ywrnabyCq20vtMLnrDa
cPO/q1sF90GEgVwKtDfIFjuSa9S7j33di2FfPqpYn71Imz1joFwMvWdigHYs5520wFP/tGYQHJ4H
hxeFj91PfeRnoWy4SptUH/GKNSccIkn/9mITLHILsY/1iKp4hVWj7IMl5T0a5R3Fxbx1CN47YsYV
32GzuXqxSDlYu7wbbbEzh18Rd3qL4fm/8Vs0tkEWvFg+b2f3Z3SLzr31ibh6uaGTL5KKcQjTl4WL
82KwfosnfXlK9rSC0owolTuZqUyT1tl+dE1qXYB4MOJqOxsJ57BIqqA8czrrYxMSUc1wEUqFFq3C
rIDdNVrvpKPkRlt7eLbBWuk7cR7HFuzuZ1DQJWstaKTrFC5p5orA6g2LdMLgIf1axaASLPI6rbor
fWi+5OLmL6ilVu8LbB1C3o9pFQIguNbwixXzGNvwZZVSiB50/Gi/6XmVrdg0WW405Qq7YWUJ5uJt
0Vvo1eNSUiND4FtIuUlkmOU3Q4QDsH6/LA7PrjWdt4xISwcndH4QQFnzcGlpqKpxpdz9Li6IU+wy
mbpifioyJ+c/a/PhKKiFj4QrK39o8pXjbFCyGc/akbFgPVBAaQFaJ394iAoUP1jVM35CdB4F+xpV
puFe+oVG2scG/BSYpPFMITWUGHFrfwGE7IfVgfuBZ8FZN5K8UbbcvHFZVN3i1HDZBd+mswsFYb8m
ai3Kgh2xPv8ZID5DbtX/2J8xbzI+z4pDKj/85+9k8rLwZrq7yroigYJT+m2aYe6yoImQHBx8hD1R
lRX6bhab5t55UoAjai/b8iFBk0vkVvJ0iRLdT79GQwgv8vK62BRr6NocfrZMTpXXz2YfHQa+jnWi
nLL7AbQhlXH/sXReS4pjQRD9IiJAgIBXeQlJGOFfCEzjvRdfvyeZjd6Z7WmDke6tW5WVmbW62P0H
7glrPnSF/oHwdSKK4RWY8l73lNhOm++Mrm6zHrCq4zx+knaubSKpV2V1vemOlMn/D7jkU46zU9gj
t4TJ3ZbJjiRrEwd2PDNpeXIlqA3sINPbYEPSKQq2jJfgzid8Btyw9pSTFkju30w10LIXD1NMRiQA
5N2NQLYrRUyc5D8hDj6rnpS0gE99I3zyKhgtzh+2SliiEFAmqtECFGBMvG84TKTHh1nynBp6MYiD
rHCLq8MXKfO6m4R8n7oC03+CLCks8YMb1UfFgaikUwupZ3gO6c4KbLZ1JtVElSno2okEENL4qpP7
VUcqNPEQhXQi8fGFsDcAQcQ/lJxHLaB/HfQCW1rG1UJ1cpsGRbNZ40sagKKSkz9U+Sq05F+Fw4yn
cldCJWZgk7jRQSAqCCBSBFGt3HA4N3XllHjvuHIH+9LX+zgzbyHhw1dtWCcXupIHPQmq4o1S6V6b
hbiK3aPzaR15QbS20MjVskMMyuiDbfHz6tgJQiK74oLrMshLS5RLQfjAs2wRXsyAxdAUYEIaFWqA
d6mV83vYMJZ56Q8UES+PoBZIO4UlAZ0Huh8/5mIVB0Lx7OELQrsSAfVns0K6M8d59c1IKTUltuk6
xf4wrJEqqiv5BXLU0z9B5IDTmUj+8Ew3J0KeCeDCG5I5Xux0N9V+oDs0YqaA1Bm6BVU0WPrQJD9N
X0DgKPDyhjE0tt60giAl4bApArWUfBd8iS9tA9Na8evnvEQ8YERRvaPuXTef6T74/sRbGu4ulcYN
9wSq106BWv7gUx6r1mMJrV7+N/lgTzVDqg8U0Ghf+vm8OKf2urfqwcc/t9j4aSl5+RVqx+v4FO1x
Ual7/Q/Rd37ceWaz3nz0i5C1S/YuOvn35pegF3JbSHyBM8JrUA3vzSMI1YEay+5PYcZZUbH5wP+e
AHLrF5wOAWC1OvxRE0IR5txmBoc2cw6+9hwykSPb+efhBsbYkJWEImfaff7GfrMDeKYnxzldiOqY
ay1pZqO9SeQf8wRGeg4bbCCOnQQYqP/FzosAoEBHkLcag7r37BkkIhjGUPvtogq42a1/4yJmxpAV
S1wA+Lr0L5MT21MCf2ws3UtyxPi3Ka+wU2QG8CnIR3f8vz7kQVdPiB8fdz+FlfNYLbAvpdd+WNGe
pykAQ8TZ92r+JsVGJcZ+JrrMXu6+XYpyx/AO6XRxG9xmtytUBGcNBZWTrg5dg+vEswvyU0Nl64GG
rYpWlFo+JgaARYx7ZxjKauO++iAwWA/ym4SL29WyI0hOMzzlw5AyuC+2gUk6NsVzwX1g5ydBhVsJ
u7QT5KxHCkodIatHDG6hzEFi8/8kBzAwUllA82BGpL2y3YKfw9Yn/mJYqPztH2EHKgiCM1kX3nCt
wbtBxhA3VykelgpD6P2YHzno8XNIIVR6pLltTB5kJTZL8U0YxzwQ/4iAzrb2Ykhi+cVG7MT0az/2
08gOGH427e46KBysUqfCIYt6n44Ng0gxYkgXrwjfAMiM0YKmDW+lXWzfIYSaVNJfvwaX08d1AOOj
N7Yx8HMt6CDY1ODY+EFPI/LXGrVwZ5zO9t6sn5GiPcN1+0iLuOHztq7IB5RYFT1ou1OuIkuju2Nv
AklEyLH7aenvBlYU6Jx7AbocyCJ0DApkeXBOYQA3KSXsNJa+xskYwdEBdO4YATAEJ9G0S3wEGuIW
g+xugE0OYCzkAkDGhHYGoDDujzNkda0zZQbrUkqXPXq5YnPbYgUoGmIZuDxg0dKINW5GiDSTJqLM
mJKUsiW7T449Jn8sC7Gi8KMEgC2kmRNkrCcQkoUmD9CJXTvPssxebiAuLDli6ebw7QYgKR+5MFns
azZxsVNPjA6JOWMkcxtwUQ9yJrOeuugABPmY2LTzlth/O4vkQVn42unUXbDbzn5YCmF9pGeOgyn8
9qC2VIZ+8A2UpyDZeGgRQ/6dI1wTTJcaIeY5dBrB7Pmj3Haa/k50Hbrknyqx6cnX3QZp0d7Ze3ti
lLIddhCr7sNk2jye4WJh/vAjCHQkYedMs3xypAqHfqG9dQC3lW5RAaIp5GwyuwSznrD4gPFuzQ5h
JTR/Lo5C/Hg6LkxP5cQF+OQTFbtPRsjFQZXk5JZti9agtHbKvcPHL9bgYoyogI2qx5gRTryCGZoI
3072dVjbOSViZISbsxyUpkxqZTv0I6BFZ3BzBh1O+pD0nZtKUOT+UxARCOrup537JnPMi5OiXwje
yOR0TZFMHsDwSYgE6ZbbF59IYXb1j30JbN4E17xz3m5IdYN35zGuxVdO/BunfHl5oRh2j/Niup0/
xrBUgkFd0PAVnso0fYNnAqMSa/cZnQg4doEBNusDoBK6wd1eLgp5AhHWOynA2VNp5NHBI5DWStne
thXLiGFAhGitaeKCET/tYGBw0pEk0LNiVvLN43WT++5bb9JXKsjkwt+qB1mnh1AJBzmYv/pZL3EI
UIG7p49VnJP483Fyq4Pj2HByjKLjVzq1omO7DAFiUHSeYUq+rHTuYA9A/nNb7u97bnbE9IzxOih7
a+iy6VWyn3xQGUjVCKcJdG0KUoWJIaoOTvJoE27CY8Ubnd0KLmiwmuxBKZS7ztKppOchsCr5ITwb
ewsJOjkgZs1ppHrr1u6PtL1diCswv9/s1gK5jNk3E/C2NXtKOG+VI/A+VN+IR3HLTDjSFe8IfgC/
ZpVZjz9Wy96p0ZdiibCKs4JPp4rrR9q6VGS4UXnocqOOHxexNkMA2IMI+4JThmcQVhDgtxDuHsz7
PPYggh3SL+zYF/0fT/z+4TXGdJW2KL1nFMIWejQD9QJlK/AN6bfiYcPHQOczq65MiGYQ25vR4YxA
3cqzs3KDB7f9Nan9FcAwOs+7Ex3HG5A+1/5y9rNwAgObOI4Pu8Pw5mNNI5YwD6YGF9r85j0xp5QS
gwsAMaDUUgcGIVR4xRgRJwbr0z+yWOxj61fGYLpLer3pa3NwnldYKiyKvpD+ezSgBVrp1A8OI2nh
fW16mJkvTPymcHxEdQXXTCsKSo+ESoJsTI/61duZVlR2TZJbiK2u3Yiuy4+/sSiPiC6tvNm5zsk5
rFr4OdkUNhoFtqOvCV7QvjfLZD+g9lQVO2DqNbhUFRM57rHXGNfa12Ehxn4+M5PtwJiwBELCXQE6
yZUM9+sxgy+7kWkT9ZU2cWR/XHxyqoQyPD8gmLjpbM2nWuwHAq1CFpADEx4lEmODkhb9M6gQRLFx
gc3D2deGNEx6oF8rjJnIZe2zfL5vGcN8fljbm84NYijQwV9xuOtUmo+/h2/M99mdEv1D528TGYEy
pEtyyalpaDIRLqfdzZ9JDHqCeEvQPGU0DTQC2jhwhYA9D/D2roAIBrFJrC8AYNhfeXRcFRE8sfZZ
7tEFTlQCeM5/55P/HX0W+8HxCE1vpylXO/IeicTrTVXUwEgVpCjl6B0/OLbp4g8+g2O7vthqMG0h
gUKKC93bK0XjJyaPZZxOSh2YzNB6z/HUGJTg3xZQWJpN8/d4ItzWiLrT4QuTQP05dCrBJ+FdH08W
PdL5CX06NE0aev7tb8360MVQhmio0dpnIcxveAwWiYvvIeDNvfmMDvHD0wwPqBXNBj58nQ8n5gzO
HX7on9F08lwZfmViTswEhhEoeesOPQAPiPc+KLQgzFEVlO3iCrf3mXhOpxDNGMt1mpRG6pPVofWp
/mi0MMqFtVhJKsm39Y72q/WAB4SmSUvuvirgM8Q4m3s07b87X0TU29k0h0wkiiZnygX5NMGfAA63
vXWvWYPBFp7sSn1XXKVEpioD8QLhwLgkWKtWQt8Nm1N1pe7myxvxwquL92rEaJ4RTCwmL7s7iNM9
M6qszumkd7VD3IAZX+QAONppdvQi+x5WV4+BwcOTUd+9IupHBmWR1pmAQWOYefTgvzDzbqt17w3O
Bp8Cvus4TansHdvRmFXG96g5rNV9su1Lp5+6dFSpkQ9RlJJPp/3A7iAMPw6xZXdWEWoGK5rht7V6
rDZkxai7YrgzPqAOBNwMc04zK/mxAXH4RUbfMWD63j1x+nHuhhFDvgjdex+ue/liM3ghhyqs9uNP
eh1/k4MLLZp3sz7axRHwT5uZk2Bu6SHF008oL6RbMu9WmfOuZbbq2dawYP/zFiHvbmEd5pj/veND
sAnOvWf4DPPs1b23YDCkp+6xfQgaQCG1aEMRJhxmi3zVv03MeX3LaD2yQlEjSBE9srJAPUYV7fpg
c4Fb4x6b6rM7R9yMHady20gPIyEYjR6zDxiC0K+1qdmec7r28+tw+vQEVVBzbRLZKdznPAOR9kZW
S8itNzFCa1GdjPsVqg10NTg2cKbCu1hRbTGlqhMEHUWko5Nl1CvTLlmn4vi0xv94dXZAeznoLJff
9rlZ7Jruv6Y2Lxnza451FY+MSwAg4Q7b+9VpVM4+rUGBTu85GFTAKtccjp8WSMG4SAnNfSZQknEu
WfAuR27NUbP3CvyarUBf5vj4HEC9KuCsQpPV+7vhVZdtOJZo7v0a6yASA0YwaR76x4Fykw/uDWiW
GnQ7IjOqOsuOEBqysQFLD4AkqTIDHZbBmzMFB4RRnfUxE3RSHBhU7j8ak+yF4RwMylZziSEkftmy
6bgh3FUvh/K9d3Jgj1KlJ1jZS23bKoyfK2YxaS5yI4PrR3dJWYqEvUY04oQQYUpnVyMTegBFK3FG
ibpoyRxv7C0JDNOOetcaplS70ZtCyJWPkCy34Z1pDpY2DtTgiWw4IA+3S4iZAjLvgAS2khrpY/wk
YhxzOr8abgWN5SBazjUowstSqYkJRfQC1aPb4d+SF60O0o0ORILx+GMjF5F8JKT1uzgF8XBct5AJ
QPqH8v6hoEOCt4VOhturz7fGqm2xyk7jyuK7qoy0cxt/HLreiTYmyc1t8uKuO0aswmnTpRrrjDfd
bQ8nqzsORtS6LgDfY3WVSCD3qI3auWe2qiC/ApyHiwVp9Pgap2mxJ5iY7u7Dv6Jq8VBkeOvRO6sN
+t/k7Dy6bzZfefYgXRSGinQgwtMlKPWj2bG9b0+Rm0Dz4btfWitU9GX/PlJvZgtETPk4ujdQpF/e
jqaVTq1UlnYpmo/2bJYK9LOjMdYLBpX+O75A+ZGE5+WmvIGU/4/dEgEMCnLdB0UuAI5/EB5NgyEX
0JVUI9p1N8GsLzOqB3zh2Y02FihsHqeKbbA4ig5fK7u/jVgIhRoWccylGa7qi6+enQBIQIXbKnj0
jfmpr6KHjeHKKgzEvhq59RZmeMOrg53jcIgiEHk7E35l1YfrGW+I77gpV0U37OXOZkfHHKpnxnZK
LmsqpB0F740H3UWUuMyspHqFS1INK+mx4pdI65cn+AVsJ6FuYGfiy27C3P+0S23of1iHwLZmVqZB
q1Fz0cj5OPQz+CNps9zKIwFtFDhhIc5FvBX3izoNLlZrD3Yu85g1b6YUTRcnstQdDQa6WEV8CkXx
xqZnKNuyujVjOPCAxZOOS6zITbfeIrdlVbNgyNVmFyvqIH9t+LknwIDfo/XlqqgvOIQZWFzASRDK
vIcPvG1XBzNC3eev2AQTclXk7Nu5c0hnZ7Jr2Q9UwkWcvslQnsjWLu4ROgvX04EtBC+NABeW3w7n
h7CTGFGG465e3WJMS+zvmTX+hDyV3Nl7eXCJ75T04Ah/RqAyCiJZ6+IbPG/QNxzePShcwgzloXwh
DMcGrbkB/jc37oFBt/RAL4jzN/SIJkx5RAA5eXXPXib0uYgjZtVPU/gUJN14JKPAAncoworhWFl7
CspiqIjZNeUEObvcTYDYTpM4NWEkAIEqxqX/5THD1BrA56JHVuI2w1z7Zm9iDsRDE47EGWIvUwQo
1hMHznsB6XoroQ4bDKpOEzo/GHVNI8LBqIs30peX50Aqwd8ooQ1PmEOR0GQSImNGK8x5HDHcEYtK
6esVcxlbSGEQ6KeZPNbFIhHbJIxlbzGzV/Y2X5CNAYp8sql6xBhGJ/s9smeBsoYUAw/48CxMOmdR
Hm1VuT+jNZQlAE+08roUTcDjKVIXmfjJGX4CB9Vxmlng8LQw8PFJSnKbekNWR3BAP8y+4uU0O4mD
VuYdkSTBq+9e5blcv1mkT8DPrW36Pjpb/ONHmjQooPhfLW4SlbcQgAHVRejT7oWc1aqO38039baK
WJ19gBAYAEE72YScVt6186BYtmscRa7clmUzAKuCy/rlRTQTiCEeY9UYDtaA1A84jV1QxHyaKzgz
8gBuygQJESh4ASfkUxtSBoAycy3aDX7uJsodWM0zqDmg9FRkLE9O967aEhWqQL+ebv5gGh7+eJEU
5JUh3nlMbgJTxmoOQFB7jmqSvhLaDodTOu+899FlofaCSh6gIWV1G5cRwVm/nyKkI6TerDBkWiuW
lQy3Q9AtCjR2sUCBd/GZbcBH0ss+p9DXvYfqJ6UoiSMM7kRIqqD+hj+C09CAjX7eOF+uZLyvuxcY
XH3oMBd64vT3qrgk1i0SmgjvHpdO2uqXfXK6kClWO98o3cyqfjV6Opt0+GU+tQBVCPpudbYTUvll
KNKKrueuKdhB1tjQsWzy0pufEZu+CYUgnciUQzHqF4NI9dzR6av5tcOjzHIdZlZT8MH291L75d8J
3OAAvJIjFXyJd0XXcHiC1QmPgywHHAxfEQXcy98OwysCLi/dtTVbWRXeIVKpvIOV1TkCGgEhkocF
9iMJXDtm7cCC60Bh6BdCcfezlfpUIoLuoY4FtuIh81N1S5wAcNYKVvc5NNADeeGGLIxewplES2sV
suKntYMH53YQLyBsXWL6EJcZi2xE0Cg4PFsfaCw1QoJyJNa/6CRyRQHTcZKTM2EfTV1WlCy0WZMs
0NHDQ9JG7MBRStUFKUyrpXlauZ2Q5Jxwh2SzRE2HzKzTJMlSSwUxBr+McNk3IxKshPxN/yw79Wgf
yBej29V4VfQ40Nvpm8BjwQndQ4LP2JKE7E9ma+hoWnOUprNb79rV1AlYTHmUvBCZ4uavmUyXEVVr
HdpUCcJXsFm7Ne7UsWkkB3xfkh1dS7o27G9OxUA/45QZ3oB65mitn967g4YE5K94iqo0pG8QG/3t
/APGRb/wzbW7gmPOZUSGdHNtvZXRNpBfs9fJab08uCUP/8HCBvwkXmca3BePbTujoUix3EH6bfdj
LB3itpbCHuOwK4cWnYsj8BMHsDNhwCvJOjPb+4Cv3YOfspxEju08A0p06F1LlZycwRT2a/rURKDD
nxzMhC9q5EROryuPGsHoA/dHo/0Iv4Rxh2Znhi/i2Zp7mObhUokpgtxy0JdQthHGGQOlvhoGOI1/
/S+rPjE69f6ozu+XrUFnxb6HjAcsxN1QF7BKTxKzf351i+2qMxqQ51fD5SBxLtiKUXPC7zVcjwU0
qCOdg36OxA3fx4CJtqt3B38W7j9pOATgZITeCeLvzoJM/UZw0zbT8pJPWL9gpt8x2HFcXVZ79TvS
Get7sYpd/jpyB3pNaMbPqEl9NXXJk7H97xWKXhnCzpeQCMxXeAZGt9ItxExPe7mD+87mUYmXlfQe
5BvPNIIrcGDRgtjx2bk/Huu95NJWJoLCVvQbPBGJ4ScuFYIzIFN8oDHSz9TXgi3A0W3cqV9uidG8
4EG9PQlRZXO7xYBJ63n2zgA1hvXmmrZ88xluIB290RpTZz5yBNjfTgVSYDecNLhV2wm8QnydFjHR
dR8WLvYHcTCkfto15HnET3JuoPM1uQyxlGC8BrScujmgEciXaJH31i0h8gC4nViEjA+GGOLYb5B+
9xaplDW9M9kJ3n70AcSEUS+Yd2rP+jT6AOpwEQDL30K8r/CA2Sr4vK0y7XzahUU6yL0v4eLEhmN0
F18HTT7Rp8NPnz4e4xWoNwU4l5f87I8r/YZ9+PvxMvc0x1sRgpYYv+9moX2G8w/3g/7iiWZLAX4B
UBYSqqs4o3Qa6921J6AOnYZ6AUO94FLC4ZRVn87rYx0a8XePeJ2OvXvrF+e3vxeZxN69fbj8D8J/
YfUOX50r14qcmo7XwypRhRVgJr+bYvOA15/ADcUQ26EQoC1C4Q5uxwsAxz1Z9HtIlbmRHt/2LiRx
5vDm0+rRAAsNsugfoOpSutI9vfztW7uItxQ8SWvPtvK/zWQviuuEJHiohP+Yrel6wCz6JKJKFQNj
njdV7O4QCkj7wF3kZK6aAGv8JrOPHj6FVumvPle/RCSQV/IGbzEAexeP7hdKR1SbPZewKqiNIhq/
nN08Pyxc+ilr9EfI15+9GnURAvRnGJveHrLXFwePY08edYhSlFmfqIl23XNoYk+IK1l1de6VVrhi
jItefdHwP+45rCywNtjNjuEG4JjhTAKpjyFICRb6nN1xgWEdNQap4BtacW815wO7xXuVfDGrmKpO
P043eU9zBwyRfD53aNoBuFT9afY5Mk+MMouqs2/ACHmHytgvXcO7zRr+pnuPAYeeGN3D0EPOz+Q2
0zEhzd4ChE91BFVDsUmuIfAV9Oe3c49pGVJhIt+QrbsZcOOa2arDmXl1MRiud1kEO5th2lMrC8pW
ANxOjZSmm1S0MQQBtKs7G7/m6K4gKVg1ScPU/8cWGOmFgr0xF+GGZlaGqSUthN/9Zd7Jq/Pyb3TF
ztnq2Dp0sixy8bHHgJRGG7RsJfV7L6C/jkt8E4AMy/OX7ce3wdvpp0dH7EkujaiA+xYvYkB4/NHb
lfYD3/jkD7CTzlodvLR0F8BCETDOOHNMOM4hDkZUgMoxNsjDkZ7x1D/OGYtCNUXOujxSI1Ew0igt
UdOLUfUivzzwc/kdf33DqZAipcw2sCljAZl4M4SiCYQirhJorEP2Q0lpH2mEE3Doylaphr8ulsUn
YDjNcNmHn6ginw1waosfAMLsqZRyU4qak4UHCvI7VpdWhgpeqLLUiAR2LyNFK0Ek2nWVXn4phPU3
wPqzrVUhftFDtVGAnRk1NB1cdsGbUV6Egv63//FZROsRQAU0gvjsXNt1yOq3rrotH5YZUkLcDARJ
V6kkh2+nOMJSwRmv7THY9D40G4DXb36YOyYw/5Ww9fxHwvndeRq/riWYf6GjvSNo85rd2ZCHPZ1K
uOxc3NoZkO3hQ9jA0oE3F0Ig02VssvoJeGprUrkl9OpI4CrptckZWHcZGywqjFgpGJCCId+hQD/d
aYfRG2hk7m4hAIcCQ7dviwJKgO2c1gj0msUUcS5YL/Oo378hKF9PPsgvpqhTin8Qd9WwQKukZnpv
5iQV5Aqdo9qQq0OfqlJ1StX5NTQYkFAkHEd4V9H4FwJkR1rW6v9R1hBCDy4pByodh7Nfw8KPswGg
gaQvAJZ4fhKpaJ1cXfSXtKsHX9rTcG8SBBihkdL0pFChkf0MymPzSLYKx4topTVEO5glIuIlPWSe
jp0VBcuqsPCg3Lrx982bYvtEH/QdYanqyrQUqlRUs3Y9VVFM7WYkd/3GP/epiXIRLXfv9YIhPvXL
qA19Bpox1FQ/JEqP/p6Ttk5M/2JQbMG8ou6UcLtGLSpaesWeaBzXMX0O/o0fb8ilCVE509E19buK
bwXgjLqS60AWjCRU72Q+l16a0anpnJoN59ID9KXWumlgKq054dRIuJ7dSXs1yTKHLSQl+jYgs0VK
QBEsOv0+rZMm4djDnxKqa2m1L4DYZNCSvU+TgoydZfRc47Yf0y3ycNkua0i60MvroORNmeKDmPCE
/jCH4A8PCgUjT8hANBWgtQ0KcChTqyJwoifHlrKjgdafeBq1CLDQrOA2GaJW8fwx4m64/AgrXQhX
L0ptYE4yfr3ID/PKNb6dK8LvV5CUGxES8XDql7jKH0az/8YtYmZBVc43+SVGS/e26SXEV53hgXSV
4Yn9Y12JDEcda58Z/fmzR3/6E4T3TDh4DiaUy8zp/l0kGQrgG+gyjO5D3VL3y0j8uVQao8SM0UMo
Y4MThFntIfwvsJH4cbhgdkXoC0YynkWAOqDPM5JiMqcNRjtx/LSNn10G1QaaNd0qeWfKWazhvjBr
6qGSV9V+6OUrhGszSd61GO4sGZhgunmqo3Y9BPUirplU7XdMChkxN8E7F70/q9E7o2nAko+3Uo9+
WMtF42orEZpaFhPebdJ5H7zGgwX17pfQGNRYTdWggevexq70a8ETEzo9NhenwCfzmkbYWZ8eo+tc
tAFcfhQTA+iFtMSTXQ94bpCv8GCYfTFmKNpP4jDS/JzpfYyAw9uYGVCsVCX/mrHe+2fvyjAi3nrd
KXcfTFA7wuGBgcR5amtKQJXzxbl2NGnuzouqcbvMmUDusrcbf4EA3HWT+fT4XEq1gGVhea0BFR+W
Vmn4YUpIbW1dmDggX8fSHHSDnzzxChhOUUcwzkiqpswVzzbzjbEsJZ/jYbCPdxio2zn3d45qFW2Q
G9f60is87RdGaWFthLofAcmHg0yLhPc6oOJotiZP/+r30DZiVL51QfRfHl39CWSDMqXvTm4jrEYG
HuUujgU0Dr4e2hmX1mfFL4N6cY9pq9WyK+mZfxLfcYuDM21hmgA5fMZviyHBMtyU9KhCCKzWfAN8
xt0xr8t5YC7uvanK6g1kJfgHMCv0iit7K+9OZ9g1ozdlOuLpZN921nf5aT/G4KtlqqBzk6hHGCRD
t6d/jC1Aa7aDaOhQwOI0QuTWR959jStc2HA/LGJUbEN0YAqj/8H1EhRieK9ZJqootL/i8Wznxe6u
AqeoinrtSmVEfXWmE3ykk1CIja4kcfq5c/O1cyvdTYLgt/e0tnMkfkyfrsEEbcPvnFMVwEzq3+lj
lcZI7igFC/EduwS+/2EeaVrvmul1rmpi+dPkijoLKoyqjlYQdSKHD70hcfCR2kEw1ON9x3fwK2q2
6xDYbIcgHb8SHYgSI019hZbyL3gb0Slcd+VIwdYRHnYJ7zMFbMXYKsAChwHcIWLkfVCClULsfHEH
aMHiZqKwyTWh6Wv4ZUaSZoi1qWjrSS2jWUvaSl8cFgghawTvdop2hHr2EBu4XWMK4N08XfgCVNIn
E9uBAhFFwxt+8ytg8P98x6/Ii6ds/shI8u5AtjqnWN7flxEdsnEdBJ2z2+iMZI4j+w71ji4wam8g
ICZkVLV0191km24xW6n4TCThlHWBZ0/MLbm6V8AdLdkNLeVSqwggcIoFCkwnu7DUeiyYQtC6rnYh
vonr9IivBvGOEZwD3DQ6H6+JiIm7zSUHjqLjrH+I2LsLjUjNcZX2IAl+sctAWwi6Zd4LeiuSCtoD
r9iMMAsY5B3WIIRfLhz6YY7+TSiQyOhi6hpu4kLzHRXo5yfPKjnAjYslarBWiei/z6jcqpWsxhpE
AC+L3zt8Uum6kKaAsan2lXXY5TEkm2aNPzDw3s1pKkik0HaoPHFv74O+/vSJNArJplYZPLrOP23x
v94otZ0eRbp0ko/lSp63Bzpl8H740pasHq6SEM1i80fbUjZU/mVErAGqY5HiUL9DO+dRxPKRBgB0
jfYGVQGGRmRMUFQnADi76CUq7Z2SkRmyqAhyElrTy8RrpcmkemZH+vSwZ2KwKCVGtOBue8cwpk/G
Qa2pYauHywC/nuoc2JAOUOPKpK+yHXATxBZmBVQRhgDzLM9BA1simsq8JVuEcDjwPfGZtL1+BbVN
rYPy8+jRvncpt46UCw/qj5udh9gOUFpNrX6q+s4a7yxQbCgtXAXKbAT9ylvJ5xMDCcPbIfUu4itW
omWTwj8U2xXGLum2CpALyZqyQ6NJ55GvUo0wnQ4bbXORCgdZLdkKiGa9tumABUe0L8R/66yiPlwK
J+eDwWktoGQQ20EZOk9OBfKAM9ouOoduYzUd0d0bfVzIUCew4xow7zEs+8zGGdWYFiqCAhwDRAXd
IzTo5qlTGd726iU+/pi7Y+/HonsaARMfatGs338uP6gQ0otpzfr3FqUyEASq0m1WABvvU/oVUEqR
m3H/KkFliBTXhm6DZozSDQxA1M8nQgBydrlBqZMMHfwF+xu3phAYq0YSSWZYImTRtlBYIdiRhGOC
XwaF3/hFXK52JMFgd8TS0Oz+oyuV23r++xyOHjrwRntneOusAbSFl2i7wfHnFd4k0G9cXPrgO3wN
NyH6qq3NFk4Gb0O1FkN+KZNLPr7bDXiVe2w6TyjPKMU58invyPx8i3IZTk5cilQcFheMb8MB4/J7
kLiWPEjzrbgr71qchGVkirE93vmS0XNTfMw0H1bXDLdMn/+TcIjxXxxV3RsHOr6aMnJv/w1riO2r
kZT2L8mg+CFscB2avlOPB/hAcsYys/Pi6Ek+zcd8ixFDtPG6f23age3h39E+JiVygtaldf1YDNrJ
mPtHa9b+zhEhMeC2Bmb8TBhm28GWkdlM+4h06eRd/fKwd2udJ7W5Eo0CF3Iuy+N9ZNbdvF+d48Bb
mPeuCYbGR5eRisEdBjeJxnFyTz4G6s0jhtbHSf73AEIjWaU/wzibUhPWJHeSdKNoVcZ4foZPirph
AXuSWpd5s5CQcdXEsKdbS6/cJpurUWzlS9RfcN19+WE2ZsaSqej38dSrJcMFBjE+jCWva7nDPlVk
hvaakSTVDvjGNtdUAFwi84WZ1eGIOIz05G8I2jA2vOdZckTXrWe1zoG2h0zW4bcPIc9IqVNIJMme
MfqEZjt7f6weTDwuLg7EGJMfKK3Wyzdw4mEQj93fdqXfylhBjCOjfHG5eafcYhXgRfekFHaPI1z7
cMcT3sNzVbFOBIsZMf0zySGvAvKYLV4AMsjc4ake3HNI5+OGH8do4JiKBbRB9yarZ42kRO8cT02Z
OYMNHay0sZJK9I1CuP3sAZAoYuw94mUpObn70a65gfbkZJT5RKRfaz3LfqGKcGanrPj1Et5sG8kk
JN07EeM8/jCIE27OBt5OEW4CMvUKvf0GbvuFlZz7I/rIECG96JZsOpTjHtX7zbdnq+g6fqQguOJR
4qXQ3DQ3gT47Z9TRvtlUdJMqsD8bj2cIyVJsSMEAZtt2zS/bkNGJbnSQbtJWzgzuwKgAHW7XLXqo
YUcfe+jCEMzpeHPpJthUdRmqc6eyqFJkxNUJBKd6q96qYIgi6KGUlF2gDDrIcCxe0tZeUsYH7Hts
A/QagzZ7KW4Pj/FiHTIHyhneBkUODQCWA9T7OteYyRZw6f1S9GFYhP+NsBEMaZi5w3GMi2nv2Ju2
+Oe+58YL3Tyv0cH3kTqTlzv00QmUiLFDhQ9m6tDUMAPxHfoQHXw1APfjqH+b5Fn/wSkxxaLXT/ke
l/KPjgadFduIhTZDO2YeOOdb2X96kiS4fjGMby6OrD8RgrmgrxcJqwIZEsztxpHZxD978A77cN1x
7ZRXXAy7JGVmI8yM9IFhunuKOMv6SDGCAHZ4BqIGzHUN3TT4zTytwQca7ULQCRrYeN6TCORNiK1Q
JutsYYIRurU+KhkrAsGNaoREmZt6/QqvOnq2zWYZOQBJuFv7q1LZcRpGvEbICOBvou+DdYlbJTzs
nL3wlznChCy7z2zThHJxQ6SM2FNiv2NvVgbwf6Tp+OOCZcEqs1JiMXMgBjUpQfTmqigBFrsuyJlT
oITrvNiBXKzcGnIH4zenIk+12g0+0bdDUEcIlYJ7Oo3unpFrvuZ20M6hcMfK+ax5CLJOxidyURzj
wksg/9MQbL6GZIQQ3q7Z3bozDdsNe+1jTtyFetxGe2Ih/GD0XgPuDI3yX28CaciHhTM+w99kGgZ7
kfcJeqRMpuQqcBl0ltg0FdA4P2PcHaUK2Kkd1L2ITAFqLfoQ0w1gQWR1ySguMFDEMwcJy3AHIWEj
paAWKLeVeTwDCMY3uHsZyhkYN2EQMXl6wvnsdMgr5SWyFOe/AGzkBCtSRY7h9UAsyAsZ8Hogcf9+
uFxCEQBxr0ydFykPxBYfbP+VcJ9B0GnE3bM6y1ltW9lnbKwD2THaxrPDdmfzgYbm4b6Mh6xzeHgV
erQnx4QbeHKeMFHJ63vSbX/R3NzSz6DCb1akG2LjK1E6LqFu9e7whTHK6N0wvwXZxE4FcJFgSSCv
l7vr8O29gUkfGOoa/oVwXUgkv6mMsB4a1BgERUa062rcSDwsd+5kg6wFGXwX7L8jhvlht5wiFErr
SxM3Cfylh8I1pZ7BhLqNfkeh7F9sRN9Fw+oS1b0i0oUK40yu3qNz9kpVB27xDlMW3qZ/q8dP6EeN
9nNeg0CMS0dJZi4iMkKr5RqB4dKhePTrw+wG8DrliyTYLQQvEmYKHxRS/uMUpoB7TmYGdJo620Ul
oN1NTCCfBFjGuJI+Fk13t08/rFd0XohJAa/h2FxhVZrevfdKd/iZOesxEvVd8AzrXqrN/w6Nl4UV
7msGdf4ZV4mAC4bj4QbMLTPi2eweb9t623k8XRxMq2xEG/bUdAF3BxYVcabgo17lCLzGMM9k4nuE
CUam/bMUvsazE2nxJtgFJW4Wsn5YVi5nI9zsQBi67ipuu4LNXx26vKz1oAhPt+Esmyg0UUVa1P8X
p9nIaHqBt01AE+x7ek/LHh597rzA1+g7ulWv7Eyes21305Zq0ew8HMec0LYeMCzOmJTCs4qmM352
TAuwOyi8yQNZ6EoixbDlY4AfmZvAS9EzlZgRBrVxs5Qmoka5LIeHmgPqMzixBNMtiCOln78Oimzz
uLrAFk2UYZALmDV7to+mU5HBQHAZiAP2BdSqrBj83cpBqCaQctzKrIrJmaPpAWAv7nwCHeWHiKqz
L10kaQ+EjjyZ/iFBTe9R4UUn9gLfoWt0r01arGighjW5BB3n1bDgFVNgY9S79S5jwAQH11TxaZpU
+BlfKZgxzCBxfjCV6+Hl3T3pEGiB06Qb8rS+Wbl3xWuAs2aVa3QVbwGDBpiUM0wD5GjLe6FPTRPy
jWDeACe8zgxIBWhJmLln2NUzOOOkARIgJBPtqXwd8REl78dT8lGCJfHi96F/ipnZrPKMN6+0BEvB
Q/Ya7FGP4DqkhhKmBcH97JhMPZ/foNBc8PQyIGZDmHhYfILlU4F3DbRXwcFIgi/z7OCWVSv973p0
JttnK53tw99qiWkX6nfMgj343/Pd1Tr1qQgOe5de8jqD1TcutA99vHEOaBjf1s1k2+EwVhzmL48N
GP3H0nltKaptYfiJHMMs3pKjSFDRG4ehBMyKYnj6/U17nz6jd1W1hbhYYYY/FNB8rsFnLdlBQ3vN
isWjqzZx8/njpXz5BaNy0JeleXxTrtD3kYDkDw1dsGu0XKUzYe12mkvrCK1hl/+110Dr22R4x2i/
oHGMdRZZwBt7bOebax2gPn90g/h/lezdBm9CGtj7+xL6Ja3JpOFCPdeGVCetY9vh6H6AqTLfiAKg
eLfruaOuOcJN8uaU45rTX0h/1h+8RnHwGwRft1gR/QaA1BzZ0wz7SP64jDUoYxtsTMc4Cfk+DUbD
5+xqO5U5JPj+2zzcWh3/pViwYyy+1BVnjxms2omxNBFlfrZRHMJAiTo9wktHaDZsCYL23tujfZyP
G9EXyUaORdFGENqjT6yEUiTI1a/7RPJa2vEwUWJyz1UPWn9hS6xNsGtfAMvYS+9GVDlYQYQC4LEE
5QlCG0GoJsf9ujOpF9+/t3Wga1sy5Y2n00YKG7kECWqlY0lLZHFkG7rNEVs5OOd49TaIB556FxuH
DVryHBzXKS1Pt3YfbGzEjM2MuPPkXFJiOBpbQ8nBn86RvVEaqyKdf0ZetysvoT/KhnpdPahFYIbn
XkedKb2e2tjHXTLIr9E1H6vO9FJrR1uQUT16lSSsyfsNv/hOq/8B9BcIAdwTdR8d3eEFNOd7Uhgk
3hrBz9FA4YpZ0ZksvRpKUnhiLNreiRgTGYPTnMNHMnLvQZtUznIObImsbmHnzcFUcWwIJmA4rpG0
OhEUUJd4epHg1qV5drYOoVAuhVGJvNiaRQiHZSdUJCRAPUCtsVR3dkcwynJR3ivl78UzfHIbKFQA
khb0bbFAc4+2HARIzvLpnaYjWF6C9RudLbJei2pHDfQMp3XgF19Es+ha8oDPq45bkgGtCGh5wWEs
h8iXs4sYeoQEL63EPO24pFmg6Q7pjSbqiVNDhDYqOt48mB5COIJF7gBSPZO4nMwWtGWwIJy0gP1p
0TXO2ovuMl1yE5m0e5eoU2pfHbapEVUsSlA6Uqfsm9DKJF96rlHOmjyhdf+oo+MXBKj2jIuog3Tg
K+DLdgAVbuP3qOnnc8QjFIrnJMhaOzszjQjujC+tGqLTvfAygydUPGzNEohruflk84A5muvsHiXk
7wEEACk+0ZtuqkxXUbVv1mqFBj0ROIER0vQo+NLOwzdP0WoQFJIR5g7dVR6wPvOp+Iwqh9gb6GsJ
xgH2ld6Zo10ipU8IkS8mSmk+JhW93YRVQ3YhkXifor7e2Z16MBZsrvzp8tlrPBZIJM+rIXLfG0A1
3Y3SNVBk9Ycno73BD6C/OeEzdiJJQdenmeW12voYj10fXey7gwwJQVll9MM8Ja0CRZbVOzLhjsAb
Xjr6b76S0BMOh+jsvvRlQlZ+3XVIquqT8clKHLlkDzlghgv1AneH6Dw9EqaLjvxRve8wvLDxUAhk
6hQr8ed5MA162PN9rcYEUesD5RRSR1Dp3eTkD8holyYTC4lYTK7HpF/jDSYrwd0423j7LDpS8eLq
7XQwobLiDILmdsBOdtPZC7jKcXTwoQtg2l1qvhTJxCbw5D+zpd1NKlOw+Usfqgz3NC39p7kZGPi8
aSXDxMSd9bA43GBt6MdvHFWFYN5HW0XcZmY4/Nq5dfa6ELoUvYeJShtzDYT6DX81o7WDdZy+9Pf4
cPCipd3nm4GB/w39rLil37T2nkXVnnfnLSKjuDvvxE3KRiPYxEZfB3t9P6mdAEmZ86wVt+Ku0y+x
80BUSdt00EgG5KFs8+AK8uyKZYmSdkbtOVe+sK2frLjPgPWMYt3X+eVRcytM3WItVpF3+w9WOa6C
YorSTaVs4z07ag3gz3rOl00T35T170d7QH1XfnofYLFCpiRSXAgHE3HaNcWwuDSIskurNRJnkxgD
matX8lGV9G6XAerEIxwMjbvdnIt4fhn8cQ6V+OZ1+b4MHmIxNIzl8KELZeLwK0K3OCeNxNTvvMZl
pqi0DwUm++69WgiCKThR3j1A6sOf9xQejbmIiT3WoozbBas+xgjvZwl0w9UeQTou3QN25yGJTEtP
DjmHNpldLvjjIpuBCSKiYlhY0cPN6T6bqbkPn1FpI+O7xh/av41oT48oZRJDIoZRaENT0MaU4RKy
S+Y2tmBd7Rb/a7BU6jOiu0cDEFMjVzzfjnTw+mg011vBc+LBzrsfk8tEusm3gKpdeE1665Mx8DoY
UNFeNN720umAvUNk3e4Ah9ExhLeGqFkjg3CzxOht6SzxY+rMchT5MJGmS37wuDp9WdHWENk44SRQ
ge34XwdAIx10tOM+xrErxODlnRj14K17pgTifenHanTkA0ZBr37ubKLNQeeeb/iscL71S8wFaI/S
hl/RqsaCBQA4mdzq+6T3fqQFAotyV46aOxG455U0gL+6hPQYgdCEpWDIICzeevgJ5GrS0xXjvkL/
Q0oFAZMG3U5xVa0wZOtRxbxpRzAkWgujzRYfqmucbAwaabOKtdteZ7aQ0QdfjwyendDJo4Jd7w9/
oHUeYRaXGziSrWnJUqIENwuQ4O0V/P7NYpiYBf+M83hIIhueYykkzmXMCp5aAzlWMhmkk2VaihPU
DRlxrLKxlzwYRSaihc/Jk59RXnBbXocNG31qeRRi9MfL0awTxCKWUeJ+9rbl8y3HDCfC36QXtOEc
x3JQlw7lJUyKvlaqrCIwmRKFIaH4d0f8+b6WkkWOqaQULxTcl+oZ9QldmQ9HmADGzAZcpGgdU402
4r0J91ka5TGeYewpcXrRHId/oPhRJH8Xi1UmfoInLf7Km8VgHXgEZMw3LZb3xdzJwriNwc3VAy5s
pNKUTeRzBfKsAAgbJNhegfMdoOSWynrb6wCRkW5MTxrdaZPtTnzyUnHaE48r6JS4TfH0eEP8/WiJ
3zSMErmxs458HmnHYr0k+xKRnyuy+h+jj704sBN96baNVoq9r57boAEKDXhzCVxEflLMIeBa13SQ
gWp4AuqgpK+/fQFS5Dbt6WCBJj02AwA8m6BShEUWdkF4QHRYKNMBmwzTgIkkeucyFaTtLi50nP3a
OpRWPcbQcNOk6y+iiZSS1PsWGgR/uqzjmxu2V6wesTUMmZUvjKTtlr4WlMoCBcH1ebyuYhwNRrlX
4Ytd8ftvHvbQDGl6b6E1+ICutdphNfBemaxTWukgTxYtcCZ9rU6BmIDdWdH59z7cc19LxcrvZR1+
BoZHthd82BmVVLwkzzo1fuEYAKzhBgvtkfA1N/dkS/oCAgJ5/nMyeEaMIp/GNUFxvJ3mSrAkJ/tl
PVFX0L6K2mSdQp+1KuS7tWJzwkNPR0u8sW5PupOr+ZQtK5Htro+EIkAOiHotj57DxeVHxCkBd8bk
kQlUBbjcl7QS2O0oi3Pna7YsluHTSnE4Q7WIW2fjYspQf5POy93m/Liht3YnusQuOJNooBP0OOEr
ymBxJ67ppOAbyB6HrcC4F18p3olLIIf10sw531Ee1PdrORAxxdWOszNf41uMcMzd+3JENtTj+mH3
CMVlpXGk2BV+snBCRn93zo+GdoRZMctJIsE1O5w6JEQciBN0Zlh3HbV1NZbg2h1gGsCzWS7D0WNG
62Op52yhRC0c4azM2uOApGBinlhFPSx2c2CnDa2F0gN/A9tWKzJM/a6or78Ox8E1fCR1geKjGva1
Hpz33747sE/2M26vbvGtAoD0SIeZyD1g+tcTMk9Uw9hBlVp0pp7aj0ULbs6eTmvzSEudmskNnurN
eMFJiI7AecRapQ2vGiXmDHlpDDgQk/C7Bdm98HeEyrIcCXdCiAkfrTWEMQ2HOypSkHNY0VDYAM/j
Hnrs5E2D/BqwzU1aTrMzloI92nsdQFlX56Yup/uMiXODK/rVTxWrEu9Qlm6HEwFPC6fD4j+Lfya7
puh7DuOS2tzbzl0MFtlu2IvEdrM0euB3ej4yYE5pv7vafbuft43rnMMWfga27U+EXB+lqrBvWOUF
Ikf/ZLw+P5zgfXOx3wT08EF1ntdrr/cJOJgY1jJVruyxd49uGgHX+Iq8AFbPtb2cL8enP5z3qkCs
Flukh+CAhI+E1Qm7GOAxqXkUDB0SvpZg+KRCIhCzDpsKm4ec7CdkuLVw3UBixhB5V05m1xEBXepc
XW39CDEEYIWctPt6EItVd9MpHoQ3Q3Lvvg/TrhluuvoLHURcmzpx23kC2KV3SXBLeBtKVFoByD+p
46aDThAmkRDzCF9hh/OXimcXjEJ6R0tKrmgoUPwhDObnVBYV70D1RIk/KmLZgu4WGDd6AXtqyV0P
F1zYiFZShiBYoyoEcw5cU7vGK5o3QJpxvgKUSu8aTiJamrPZyWkTo7/wrAHsvOpoqwaaGxVNdBeh
eRR94O6pke499GwrCvpbmrT2dgtdakgau5vcqYBIvbNyhMMq2GvuEPQgQOUrN/7RX1QtmzqcIzQQ
YKhW2E8PaabAcqV+KzalvwZIKYp50rQ/xz1tdaVWAL2kooEjWSV7AjBiGnPwPxs06UqHK1FgtZkX
cH/AJAjeumv28U2TtmzP6lj4TEefsGW9SWZpREDHMoAeI/mCnD0Xn181snTaMhOD2zYmCsjWkVDe
oS6etYRSaddsm4+zUVEYnYqAVkkSSFVt8xEnuvampijj05cc0ob8ZI3g7b5gzz43khB9idiJzsdt
lERHxM/WwBBLW4mf7/bDE8drSjJ4SVH5uRutgZb7Od1qLETU+ICcboztpLfZ31WKQEumPSTCDRxn
f2Yt9fEG4q6FgSOz5u02Ny24Y1K0ofRv3JBn4MX98LrDAJASNH1Un1R8zi9Az7KhyJ+YFmcXiSd4
VlcPeLpBfqUSz8eN6TeGH/pg/OABG/kYzjAbeG24wgPlMQ4PFrW1LmAUp4f5IBxcGpfgmbY7qJu0
sej/IWwlYG9NQwZF8MIoPUoxIv+5BkSdFLYlok1UIDQPqXuwKOIvLUm9ZgPR2Cr8uAn0SQLdzAM5
RQMW9I3IOskzaUAVbVF+SxI0EakN1yYFU1nLHNhBNhW1IinSw6hIIrBEg9CbRgmCqC2N6o0U7lET
Aq2BrlEfIHK2oIoZ1mYTIANMeVFb9XKwW0g57qhCCNZEvqHhQ2m3RM1VtBEHIniFYUHxh+CGaBLZ
7wYF8sFcxHnPvxovtwqdqdHjt0QFopr15tQ5c2x5tArKgYmQrbMcUfdBABJlvDngBwHeFLQWhmOA
+RPqntKyyEX7ozQ/SAewyBO4FslnBvVdgDiMbQQEpIiuggQRfspFRxZi3PXLjZD70B+KUXHj0aPr
QL93mcnXtHQog9HGTaItCl4QNICzYABBa9GYGQmr6WZTam3oj8UxPrNkmqqypnh1pxdJaxBBex6k
dg3gcbDZlBBGBO1PvxFik0Dyqfa44iO/V6ns0XByRz/dsSZwf5jkFDkawlG05wP3MVpdR02AMEKc
lk4Tc81HMzibv6R/yA2Jhqb0EunkU9qnunRV58MPNoQA2iHy+dfpns2gGJ0ckbZ7obMlVPGLn6ek
824/oRdca+T69JDIZnPVGoxo4pLmWkOD0GPDaiSQBnGh/lEDOME4tCzS2V8czLEfoJFOsE5ALb91
CGKS3fhg0ZyyujrLMy41vnEeBDxoClDHoEY7gQlBG4fSpHDRvIwjhf8giCUMgzKx0VzTkgnkKmTl
Etp8EYXAmiGU6uA/3TaIquzh0nQFngHKPmGgOlo9NVyNhi+MZBFF2FGzVz1m2QcDAdrVWjLkqTRp
YO8QCwOWj/ywjmTYE118DdkIPOmOE+YOrUHWWHJcnMyup8y+tIP7tDGFdgOj4EHfKXafnDctCra0
6ywGfHTGXqLlQjr9J6Pbil4tdfbYvTVE9Qj2hJ1KJamg1yTtJBizOEPyH7pWPK+VPGBKkLS6TrqG
WaRcm7IYagLRhP3/5bh8RBp5cGfmbneG3JQYunjb6RTAnrq90FbdtT30jDhpaIlKMbXj2MnD+mEr
YYdC0WOL4KNJ37bN0SEVX2l/zf2VqDpQS7EGrsjn9Zj4Qn+d+cyeeQud7trgcBG5BjgdvIyJR4XT
+oP5A0BnqbMH0lETJVwbACSlQKauC03Vdmlio0KAMKBOX0xPXJHDQzGCDqIwO1CG4JFJOdSdwP+Q
58nRN/JHAlUCjzJBtYWtwQBmAgdhdUnFuFUgLkIeOasqmBJIHDR1IBsNLa5mcdQJ+2VFOTehLy/U
EVee8O/5RroG3unJ37nKZVhwrgvMA3weA67uKFhrLNqEHfEaiLULLT2bu4PLpk9k23WHoACQ8NK0
MoUigoTKAC2wSMNFQaM714OoPlCn7AxMJ5E0FUceMLkqXSr274pdk8ottVL0pulhM71ABKIWhmQm
jwsQNQucAxV2vGziO7enPQkWBEIHJs+2p+z6RpPtbUc4QRV3J8EYu7iHW0rGu/MHhPeLmDP4mgRw
goL/pWcCR/uaYUM16UnKNyKqj1yJXq0wZkQRyKd0ASCWU0AiPCI9NmMNCGvfEFUaYGkoqnP+sJs3
kC3cIhuqo+IS41mD8Neeg6I/etK/gni6VzmWWG1bqccX6FKLP8uUCzdspivyYTQUAXgK+hXPKU9w
vxwNNrQXm4YfWoFGl3NmrACLY2ix4hjMiz8QnwaM5gqogbWMIVyFSLu/VBpp+wlg4ZuYSAwdhfNn
PQAC3zI4AYj5KqRJG+NnBTeRTtZHBO/+SRMuY6CNBN10+rEWDICMmAL9ocYeXCFgINjQXAs8lBYb
TB2EGgqXL5rrwuBE33OK7KMmCxNuOM2wr2LQzIArY77u1ptFHhwXorVx2Jtn9xidgQWanDpCwRKq
1Z3IlPL7EW7gHRgR7RGziWaaUYX9WR2cTPoneda2qwezHg9jGs3sAcLVUoBU0jY/G68EGNQ3uOGs
Q1OpzI720YDdR4yhL6kXUByfFoBPKOxX1PixsU/b7CwtA9rfk94D/f/CaxkX052M2oQ9h7FoZTZ1
hUKfO9jR0gYaCBqBEPrk96K9olHXfpo3AnFBEbUsUYu5sOc9CIkRG0FL5gJ5iw5Yh4j7x7y3eha9
DatyQC1QercQ5TNh7h3Gokb60jmYhE8l4VIPFTCwmZwLLMcr8bAw0GSXPUI7K+e3LcS4N+w39UiA
ifGV2WZECLdXq2UmB+VolKf3qUimDSxaXoTkStig9s/N0aQRNclnBnQGU9o7Fq/DoDKbyU0/+Hwa
s9gN5GwTR/DXVR3ToqS9I8E+SvvIjgndvxxXTpXeUhml66igxois6tBaoTNzI1L46CtRDB9a/UxG
sp6iM85P0S57E0uKSQCVehW4zIs9UHRFsJWm9zZfPVMaafyZFOrkxbnG4cIWFU1l+0Czi5VGAgdM
/VclEXaLrO2XJhSBDpjf7kiB3NwZ58RIdptKMHxvSNEHZBIc6LWd+WXWBV3jy4VunI6Thp+L2ADx
E01nOKlgacBB9WN0edeCwxZhXwEPk76wEUUseHT5hyyLEoSOKPwKAJr0qbnkaEGhgNFhnYDxKcP9
grmb2FutgbqNwhEBiJkWFaehUPA4qgkKo4tge1A7pa+VAKkjBHrSzVkBCaKn+OHLSUubTzgbiJ7U
PRY4wnu8pG8DzbGbT5sGoVe9ufGp2o9nA2vm1+6QqgvTBso0EDKBJ4lf3mx2cBQsiAC59aSRwXyt
3ZveT+kfSz6pJC33dwrPawT4XjaRbOTJMSEH9tKeCzMShBGaldrlrtrJ/Mg+jKpj0l1P/BzjY3/1
sN5giKwHFhWAYNZaJLtpjT+mlBM4+KIIgMBnjcXB3wfFDwvGiVdMFBAbz10LCzjMPi+jJQT4TSs8
+8iBmgK3F4W9h9k38vUd1gBBNhwCou+efvJ66WWglrOiZT44I54mtL22tAVxwBi/2JXYeM6RhsYu
WB6OL2J85Dh+5YTGr9QXK5B6aTgvvQ/4CMRf6Sy6yqwjvMSGPsUaWOrblaHvTnpn5TIH7DYIKVIA
0XThDACTP8UpzmgjdXcB0MIHolziDO2zg2Wtf0PPVZRV9xPi9V97UGSmgchrACS8/aQHs4RkYL7/
2wcVgYqY/sJbZNicOmwbWTei5F4a+OtctD86MgrV8Ys2WKqDtr5YbHfUbU48ChsgCuZ16sJ8wxVK
uS9EbaSqqXbCKZibKWslgFDwJHPhSZB5LyfAQEbiM4h1Kig8+0qbTRSbxNrD+pOy3NpcZLgBlSuc
OSM6PS4yzBuit5KwuBk+zfhptMTjb09vfsRUHA1oLTSy43jd107u4jTitCf0OpJTS7DwZPGy+VhH
WpRjPtV3VgVgkSkSYfSJKAO63g7nPaoIP78a7bJ7my3uGykdSFnHLfAQ90qKhgvr7ml4U5zWtgjW
SAJ4d0znGA6ASFPyfNG/EPqxRwZm971oqHsUfGk6GCbnsq7T/tB7WYejPr2Gb0/4L8EQdgz4F1oS
6IxlITV9cwFXFH0NqWVTsf3Vn/5SOhdS4Xo/1JRyjiihCfml3OFa73ZRGnsApIQwhaHYciHEKZQT
bzgRKwvGEUEHGKU5ivH5qjIeHV4szJoeKBpenKEfmVCngyOe9aNBgoVhUu2WC8EcQUykgqvjfvrI
bmB4jv4d0zlhYYmKj3A7P1Q+UIw3CgpRR6fLDPonbnF0SiGy8RYfF1tYkZp4UAuUFyBYQfVbkte3
KfU8imT8ZteEWyLSjPXmjYbl0aGc+N30wj1KV00Ll7QNMCqcLo9+LxQ+LTL64dssV0i5oUif9S0y
aTinCuscB7TaxIMTizUG9q4eXgIUwnn5QKGC3I1PvXd6Le7t9wczZd4LIyrSaEYBsMmu3nAzL7fT
Uj8IDx6xVoaYBGssO5yg+CqTFybOT7RU3GGyZ56SzeFDdNcHycN8bMR9DVtoZCtPuwFNczoONwfR
p7AfPKCo0YI+GU0GGhjTctFC5eUwVYL+At/QNt05/Fl3nYO5XGCnvUOQ8rJjueDD4fC71xxR0MK5
2E8klrgQ/+fjPTblFBwTnkL4iVIQheKDfUFy4x2vb7O7QKkSu0jnCSrRbkb6MYfAg2wQ2h4Nu/UA
sPXd1uxDkx6SHPo3GfjXzcBHmncB39LtIuQxzjnkzRNwN5ptkwvVcjz0IMJV1CxuZk1A4y5Xj59M
YnPBrrhHLB6ydXYbCq3OrNwmSFVzQIXV4I2+ofJW+8TFhfql7Q1XLzjtCl+Z8FYIGyQQrIP75hPx
aRhiiFMRwwHlCqgRw4sxgF0V2h52cdKPlMVy0UkKSq/UnjdKgLrUrkYM5Z11PxqunQwc4LACXTG8
QjuY/hjDDe3Cw+hNRGK1smp6xoSA9SbsKtEGyM2BI7wyZAcmvhuBNiPwrvn0PTWgu1qEIRG9FIJE
TKAygou2wNWW1S0IGWSR2IOJ+e1s+iI+9FcRG7V0U4jzcXzuutk7pZW5yKmVeEFGBZprIiaiNh3q
Y/QO6BXPhGuGjUQpKogfjcuy0AjPF7JLVOqPcmk7uUdv5MAOQcGeri75xIKQieNFeu2OGaIhMyWp
BADii63fC9HCN6qqGYdJkzzTTXYoHqh/qr9CBYxEyAZfSkjgrQj6XPrWPCo5zAbAdeWzkbjQRkb/
wlZW4hxrdwVQzN6qcadA9E42EkRSkjR3/KCpncdVhDuYeHSf9cGsppqntVLaMS5dGI6/L20b9KT0
voumKs8RRW8obE0XgCI4QTHLZmorC0UkXk+iiEb2X+jsNXitI2qgMTTY7hEKYrNepPA9m8A7pjxw
Xp9Pv5vaxAlRDu96M+D+0Zrzh0nhHHaDm94uwE++MczOOljuOA2AOiz80479g3od1DpWj8wsZlXb
6iVnfJNbsLReeoNiOUEre1DGdBsk7AwBPGWWcc1pOb2b6O1Y3Gt/0Yy68utsdsJUFGok2/VOlMal
G0KUUW8EidqO+PI8JCXNv3adNdlyAEeLOf01K/wzBFhRTnPb1pD83u1wRjfuhhLwWR/mjRSwSwtF
5ojEoMs/SRBhSU72/oWNn/fl4r3kGzbsJQdX1I7YOVlgT46yK4ki78xWnr3RiBOiorKQNg1mQbo4
Z39cuWbDbgfCbYOCDfTUbVol6DVOE05XgbyyZ3CiC/yzp4rYZcMDlnr0+5Ewxe8bUZj9gWU7CbcG
x7K4wHQTJSNqk5pGdUwDsUYhYeUmtu3RADo6mRgVgADb2SONSUudYuSSYFNOyXSPVJtfM1D22BFP
ULqgWGETEm7FfekfN72MF2EVrRecDrw1ixC7GiInWK98zzKn/rTUMj2Qps3LoPNYj5mYLCoagfvE
uZqv4IoMKO1R/sjWIMDdrsXegxthyYd/HnVGttw12SNE1h8fGqJ26A3+Fulq5ABIinNzJ6yDF/ly
8ZckVBWGWwzRYgx1Kd8nhAW7ZAhdkrsj2dU7L4yCRalrKgEZawqjAvTwAj4xL5XCrYxaEIQYKAcm
ttBChc6m0XRAfezJ2XcitzcgUTzdbRRFSDRI4U3gznc948KLtSMFQtPk0B+owZQokRd7SCKReHtT
whgvQM+J/DqCHk0fLbyoQdcIWWWed/hyB4oGkE9HMYz/ZYGHlpNqQxjUAj1Yg0GhMKBmi8V9XGOr
ItBm6MD6ViQVRZsoslGq5k2knLHgmqhzv7mvwuF1ZsvvYyhAe9jObek7S/SU6dFO1zzYvj9b9XD9
CtJFGCwySlW26P5o6CWxHYGRvaomMoYSXlPhOY0AVAu0ZLFuTl6jHv90I0RBwSwF9+SgI4HYVdsK
btoAjv7RTIMARDfteKjrXzs+hzfLKSd0AsEHqGSobK7xBaVbvoMuJR3h8d2w4GQcLNCm0rqY8U9A
dKR9f7KcjWMZ5KYGv0s0aDInCQ29GCRPiMqsyUPAbkMbqZRowTtgUO7ApFNJ0H1fjcEuxJsDBUlu
dCbUPoX4xxyOYNK7oRlc/Sml2IA3A6vxGtNw8gFPxNekil6jkpFCaG3pDtXjeJjdVgCD9mNOBBGM
6Ohr9uelhSQGbVMW2SDhdEs5HqKBlHd51hVm4F62pTa5i4igOA2oaDGmmDAzfFSt9IA5yJhz0MRQ
4UaWhcSbyaNnGxZ1MSYUc+skEpOZlBPJAHBFkqaGxxNjklNJRonSYN8BA+/9Np+LMaWkt/W8IW1c
kY3gpAw4W23S7iYl4RNCY4hVU0pTYf+K7xTfyhxiLMmlUKcE3BXybIMFvhLImQWBSNN5dGk8jlYE
Gp344cY8cplHZCrcFmuBzumMyhq3idxfREYt88PE59MpTA5gh2ugwq3TrJbxDsye19coRDhqaq7Z
qOmVCpYhWAiw/zRCNwOyecbkZxHhMyHAcNGRs2klyZQMFilhPHCUNUp60TZBBYh/jyIW95B5d7N4
N+/K2PBOqFZICfCyGjJd6OJMZVfmUzHuuolrJX1t6oQeXEvNaai1E4r4J3VF00zTjt816Pc2QIi9
rP704XBETyMeWWCuTT2QZY0wHwp9bCmojqLtmeMOPwzZDphSfC1DQvzqBevgzm2zutCcIDJhL+Sh
Hh1+LgqD8pFMpzGSUSKk+ZFpCQHYFlTVkgulyAByKU9XjMg29RzV0IB1EDgpq+0DBEaTNSfqIsw4
RWPwib50dlHd44wCLUIgwwOTDVqS2qcRBB3Z8jIdlUEWFeGX7CTMu86mSSG1aYAfCNCwM53bJOVh
k2rwOKTzdnZapqgOFGSEKRMMmn4QPlosCXlask0xvQRKz5z5TV1GgmFx/kRDBOqHhCdhxR5HM+2X
7LXQDwFcEZbqLep4KRqqX91kHiFQyh2YqcMsQTLJMdOQA2jxZavktR2QcIGkxKBccKYFeEQTnsCU
P9KcCZ0FYw/6qFKPaIoGfJh1SyUYBDbJQ0/TIrlpXHCdChzumDik5mf94oKaz8XXatHiFij9yJNZ
B3yQzGS63TQeCM0Mnoo83JYesA2wbLg81WagXxay2UbAFrRnYOX29IUJPEyNNYO/QAmaDjsQN4cQ
DQHGB1RBepkweKCTgKdL15aolY/KvJ5yNJGzU7k35RHzKATL9GJu85iYGcBcWVbMyAyZVHZeEU+p
AHHFseVTjLP8OE4dk25yz6Bt/NfQvkCPZweaxEu24r3emT2Zsbm9DkB1CbiHWcIhJJObtwXPxLvF
lJxi/vlkpIzrCDwezyPmUQo4kTdF7tZU/wYGT0cwQfHQ+ONTypMhDuJCyzGAD64yi3lKb910wOmA
BgHkw/2NLSd2QlNGSLUOfC7+3bFUEPs+974HPAN+wlNZaNynuQSTG6vWTH5J0BXAQTemKiegjDEQ
OJ5P7KsjFoyMUzjwwttEPIiZKYZorFTWMUzV+Eh07pSg1th1PoCumIhna0vZa0vzmVOX3T1l0gAU
S0Fyhelzkoac3ORb3Ad4LdBfH67HPLJQDJf5JuzDWgcTNjS52E400zzSEAILooO2sWDlDjlgaBRq
m41Kc4hPLr/HaKYx/zGZQTxBqUtcLFlsLT6BBdBjJq1JBh4xHgBrrBvRWMmEA0TWZIb8CYIGe7bu
LdKYziNmWBaPH8BaxydrdRlOB9oI09VJgbpdRlmgc95JjYLjiQcE3IyPZppxw3BCikMBIev/azZj
fxHFzEC0nSqL4VqI5mhvcyVfwBN5zzbChiEy80zHmjwuAyTadAU+89Avu3yFYgjB1524VcoLNDgk
wKfwof1UTfiC7IJeT6m+OT3FZORmEP6/EfD67OTU4zhF+otrTSUQkpThtqMk8jYVGGPlFOd2Tok+
8aJosfbYTEVz4E2ZUco1Ug+RWsZDon9qLUrQIg0j1KZuQkYk2ksN+4vMWD46TC+7CjKkowSwHZVR
n1yXdEchTc+nUjyIqAX8EqeupVDgIKc66soEF5GsBiR11Wow+OQXwK6GUpy4D1V0b76UQfzyIxkX
wzVBVyTAjZksRcoghf8hJbsTO1MaQq2kHNG6/G7vlHLemwrGNoxDtkNKRJs+CDDK1+RAg+QT9QM+
gS/OgX1OMW5w1jgjP+2KT+zLRSMDuQVJr8h8ZrjTQLdIKKGTRVz1HDAztly0TFtGIuCFHZQHcA/L
UR3k5uSGKV70gLwq40kTi31c9NJ29H3oXq8mLJDdoIBfbSDoSzNP+BpbFl94Npk4xPxhyjn61sHc
htmU0t7ZbKhojBgQiSHKro6omkD3aNLsVnCJl85XG/5gQbhAqE4xsW0nW7z5dApsUhegjizFO45H
j0n5zg4rSR1uI8Vdusr0AEaOvR2f8lKVqp1UEMCBs9fcyIj3bBZAwcYOi0ADeQxQkRnLKhMrXYGe
UAkelweRjyWBuVDEVhCxEfMbZIkyeJNpj/geZqEOERBkJ/k0eU3XeHAwvE2R2ami8IGMFmddTXIa
U6JmuTRdbAZYqsS+5I7g+E7uORSQWQdswKYrpw+w2ROo/ou1fqNrRrVPu7JSSaAEnC17fU/YXvpf
4+e7wMcCpGsJuPEG6WDMtvlmu2DZv8il3+RXnNjsRW/1r0JKikNRnf5WDO+To7nF69GBgqz1Bd1A
ATgF3xCH3OneZ98u9MHoamzKYPx2cUfgSxmnk0YTZ/xWgw+g2c344EDSoOEN6CE6TSo2TfD2nAZy
r3EMyZ5R5IUUs/TfJDhFsWPRKuefOZsWAZglDIDV1oLXadc1h5B3WLwmL+uU40nR1T648lAUxNVN
HdnbF/VFFIoyRx3TTDo5tOB5lxC4qy6HHvq9jAhSGRS0kA1iJXlSQMqAIm+IEBDy+sF45Yji5KOe
Qiol1aUbjOG41pz0ATa8gdgGuYYWm1fzg7q5Yr11YDhA5lAQlyor2qf2F1lf9Ye0pk5fMiiVgDs4
nAVAkhsWicJ8DE1FEKZiaX7RXpOSiCSkRFHjNNMpAS8fU8Wlft6z6xTtOCiwrECNmjpemCDkiTYi
ER5L33Y1KUwu3gc7+znof5yIC8dR06cRHpghd+p5dks9hgx3oadgl4MjxSeJ4LGLJk3oULiscNQh
MkK3iq3v47LFk7WI4RHb+WKNLBwVXEsUyVhdzI4r576AM4VFcHVE2+7/g0yK6nV6ECrFzR2Aae/r
MbBM0VwnaABPb8GK4GvaD5xuT8KNAYHNmcNLKr1Bav69baKzkoo9yiJOqjhy/O5JsQtTivni7/iX
u23nrVGUO7eYu7eFjMwBJT86D+AspwuEr0hcwOzwxH8VfDalrE5Y9PrT4sIgU3/EAGj6Fy7QQtep
NjtsarysZx63HfMB5J678C4xFTPewSQ8pnDp3J1i/k7Bt9rM4aX+w6u/veGoBeBd0WOxJZE113dO
wd4Ml2OCEHMQO064WKdLh3OYSBbgL/EFUE+tSCqArQGlD3SksnPSIPaJ+yA6r8YAvL44wzStgMDx
ClYf4pa+3pusqV94QUaJqQCVOWcNfp4cZGjEcjUmqHajiyJCeHs4KwjGecio/K0lIFsSAv7CMlww
US9V2XLHn3lDayCI0HekL9gdN4wr2+AXigyB2KQLUUaFRYPWPaQb5A145dV7zJZjmDTqAQo9eGsW
cAndByKLThpeCPnAKfSqS5BIb4rS4lmvAdq32LKatJfo/I0uyDSKgjbGZah1kgWwK8VX2+l5uYqK
AsBE7v8gVp3AqJkvxHJwMqBEHILTH+MIFQQSlRQsL5bgxmX6sdbB0Vun4Bbkkwtx6o/hMysXSwJv
xkY9TdhVUs6VKUE/8ah2CLBzAT/JrJk3x2B+9TtKbjok0ftuECnqvIalmdCQ3VvSHUblkCNXcI4I
IAi9dO/l2ntFvX97GcOzw1qWanGERHV6tD/Jbf7Fqb6pP7e59sRrfmhdnEawn6I0AL6z7EKTB6Zm
9qzipnVDkLsbvhw9jEYgaMs3cLTsavxdjWHwzI3WYr9rTNrIfjEgzGDnfFdzIqusFQ0nudOl+hoO
J5XZABTjn7LrR6CW/oNOwHhowGV+CR6+YTRf2mNWe1BPevADZJK/xIDAaHBSEhQGwTd9RlSDJS/K
pHdJ5eeuDUv1iGEhNeNbJIfm5W+vqHsyXhnjXjwwemC908fsg+ArJDR2j7Q97zNlUVdCswHz8Owx
/bLpNUEDfFCHpdlDLaww+rBy4rwBohgJ2LbXhSRDNzHBCODBUXnR+usvR0ahKjOMvI161NaVtjEU
YFsfMnMOPZXuQHvdXdNL/zmX/cfSmTUpqgVB+BcZIaKCr+zIKi6oL0Zrq+Au4oK//n7Vc2Nmeuxu
RJbDOVVZmVnQBnEneSaIq2/Iwm9mb0sEFpwRShaUdFGLTuF19GFM4DFr1eYZGwvK6o2H3Z7XXn7R
z7cm0mhG2Ig0FZXeQBAg2WCfgCAm0nuvNyFQdSm8Ua/BLZCZs3Yu4SA5z050WxXHMTyFiSgxH8t7
v6rQfHwNYbtO6foaaL8Ntn610SMKqA0VFndNdaOYQkrQeqYGzohO9+ldIjpARuW4WXd4KtvQZFoc
CecL1WaEC8s1Qcztc2k+UTVU4CPAcMGJqyL0op2Vg5E7zgsq7BBt1joZA3q0UirGwuI0MJ/M1w/r
mqJXhpY3u1F3ePooWlfz/S9yZqgEPYgtjaVX1sNvKOWml7hFCDzvz2m22Br1dphuwB3f0BJYfK77
m3pW/8hNxa9j9t0pQ14j0+1vBm6JT46C886eFml/ABvONdKm4TQbUAyPlGGX+QAlKM3v7pV1OqP2
5Cevxi6BArG+hWqtUUKg0OCUPo/kGI07dkrXsI3MdAQvuoGGgrP16DS77GA5LD+A8EPY3OjN1WUf
P3MUiL1IGdXDh3PZrRgM4xXdf6C1UFranOAoy1yDrDVWUYNQT1epDMUs8tO+dUGf6a7SFrRjli7+
odJQrCy1h7HPZEtWk2JJmSAJ6fObs3uMCkeLEY4QPzItIV0qDP9C6RghvXucIiBiHZMZWPVYC606
WPnl04LX36b0TcY4PCQPRr5uDPL39ro3J1+Cj+ZjKoBMvfy5PQ6b6QNP8uju3sYd8v3RIOjwfHDP
lz0P062bc2JgI0kYta6+hgnokwoQUOSyvDtqoLTMXt4FnoWLBBDtvFn6iA38L84T5jdUrUF+Xt5x
TaXA692S05j1yzk5SF7i/XYfMU9CPH95PRvlZaZlhHRmzbp3YFEVMdsaskGf2BZME10gsiPVO1g6
grajW1gIHtrbcvicnsaXhDIj68OXsMBVljfvzG4GGdf9i5LsbdyZRDRTWe7dNyx+9BvOoLHKqX4x
uyLcbGmGvvjwAHSN67YYH44sd+/tmSssgj5STY046j5V10p+GSMvggPwmA4Us/UwPzfv/TEPilGh
1kiLjb5tqOMQ1jPpZ5+QzqjoEov0eLEvRL4TCAA/H6rv5HKj69m6sLCNyAZhTJSxVJ9aTwLhDrX7
pqHoTpJHEYv8jPyRQijfkhSS/jWj2lHGVEy/iRYqVASgOuZIw9HhH6jSXP8p1OHNeYeRPOp/jd3c
07R0MM7BOVu64D2Du/T9hqukU77YO8zd5iFsowY1BhvFOWbqnAN9/hQQWQurO/twM/eeqG+6JrQR
//X7iOUG97xefoQPgozIbeWsm8gVPyAiYdgaHTvGmR5ZuDYE34yIYRX29gY6WjK5vTFA0eIQrQGS
oHDaT2V1LpIVcQdpx/q4fEzf0ysJJcfP9kE1PkD8ZXnVJ5cg3ZIzBA2tso5rQhqWkad7Ha2uHN0z
QtH0mPaPNm9+cGBH8414z3tAzrLR0BFbdnD2pUME4hmSY5Rwj5i1CLjuwDOr+wMTEKRYRIAav1hz
CxiOKNV4rYk2rUFlXSb3HxStM4LpX83phVBYKEgHzhwzAMpaUhoUBxOm3gSfE4qdH6c1Pu8OPpWl
24AZ/IGdAKX+cgYjIaTfYw6hiG5/HEtjliGTTenTw5FiAcTaH3LcylI2TGzeuyG5gk5BvU4h44fm
sMFoFPwAzodwM3CZ+ccygLcxxJ2FDxPrzxP3lWrysHExcOlTX1bGlB5/Wt4NuGG/fo868eCXCtoF
Gu1r0Ze2VVPNb0n7jmxgYdaVzWBlQAwftZzZ7u317Zv1TQv4sg8hwtI/Hmj1OMYWRSiSLey7aPhp
qD9i23T/vd+goMHtpAUepiqiBRDy+Mrcj1U4MRBP//rt3Ikk14/1mZCU9UrDZuF6o+TMwr1P8ECH
NzoVdvlOj+k/4bRpqordol9sD9M3wFPaO9j9eM+kR2v5cJ9Ddwi7Vxsuw3pFexKo7OsTnNS2+aQ8
m4q/MGatIBOy1PZ+cY7B+XEBLY+GRek7EEOXw6ghXUffT3/y6QD1nvvI8RslVvtlgdUo3SGTTy90
N9pL/3A8KpHsYTpKMj8qPkYDdfXAKo+r1tOE0y7YUDcaEHn3YN8om5riNZA1iQ0xpJYz8kjZOEKw
/jsx5n77uRCUrvxB3MH3zt/r9ov+O2OE16KHPSRIxRTvijCUiT86iYPyqCdrh0xR7+mJYsMVXqjJ
jHwRHJq5v5X3gopB399+xifMYTRSIQ1RD3MZwmw4h6wwi/dP7UPdMFpk7cxc37Bj4yQeDozWZu/h
4mOfaR1o7rPLGXtcwQZoKIarsyDvH5/GMm9szd9Ua7XJIyfpJ1ec3Mmu+Hy7vwDUI9uh4nyAZQGm
yUOGVtcsSRqWFGghW+FV68KNA8QZBYL4aJBo9jHhYvYBNbkvOXPyvJV1W6PAD5HPci2eOLy35jXV
27LE7Fsf3W0AIJVqwGM2mMucVdpP94W8ceXymB4c4nVU3mAyWxS4LCYtpIDvrUIyK5rX7Ex1D6Re
hKYYRLFGSpTfjp5uBh5JdqMFR1vxHlvRXN/WZJosSuQRZCkf70RDMaYQb3IMmkgFkXhnF0tFibua
PeNXCl8sq/0iLVbM9WKPX4XgNdJHk1wkAanQhz2ExRT33IY2eZYSnrOeU6dtik+cEDndAZw3AWh2
MLVyzsbkSJQxmXwtyBb0zoXgxgG9vqSHZ9tniKDwhNMkdawC1BhUXxT+rVgu4zdHLC7TrZSYPt4T
XfT4uLxuT2MBd0RFfY3QpH+M/UhH85ez19f6s2YWJVIXc82MNZJ8CRXsFpsk5z4th2RIw5f3QSTf
W18SYogbmAigitcLbuPjCBLOsEOXcJUzVMno2zwV+ohOT9N1MjD6dKMgcW5l0N4CxjTGobekHFZJ
g84ACFpd38Z8iF0lFcH8kEwMIW+b7dDql0OVBtnb65GMVeSVKxLtU7IfKflrvUqR0LLeFM6HxwzR
Ps+R012gogXYnp6j1Rt5PrnCmqduuF+ixPyt8huQEynhF2+CMTL50QuBKH5Po/PwLjS9M0dxXLa3
fUb2wTkOe4RDKjFYi/2T+7g9RoKo61njGlrdY0ZxAVPDRgKtZUxi07wNkf6Wk/10wAX8asb7ZUua
DoXWvOTvhRp1Jvc5JpE7LD8VDIWu4Xd4mO39fm1ePNbR2jjPOz6SzQe47gnut56056hC0IJmKtt/
h4p7g0DjlSiM1Vi37i2jYQLF+Mo8MR4niu4MMAYBvBnXCjPLGe3s2zzzHHxybvEY6uGNxiUjJdCI
IrbXZfuOdNnU1k+XAcWoihpk2XVttvIzM4HIuXE8MqVqgksGXwiM/EHwGsO5+LmUbqd2CgjkaUnl
c31dYhTr3bGn/RVTBMbm+kapSwmvWd/sMKEuXv41FtcG4txRwSNIWMel209VClXPtySDH1qdYBQN
6qGaj3muui/Qds649C9ewTrJBOmunDaan6fRbN4g4Da/fmx0JivV2SijCrmWW1bw6Qd9i+W3PrsP
HIysz7AzLpmeC0pU+OO2E8xVwtKsh4cV1FXB1kSftUcfWXlH84SE19yeo35aRuIpMrClD3yf6L27
aBSH+JPYluDSF+eElXX+Qy2/pMri6A+gIeMElOOVE7qusQPIATK5fPwW/4gvwKYYQ2A2sX5MibHE
0QNfj1wlCj8Q8yrrR6Tknav5hFHKyEQ9TCSiE6/W42b7xZSeHij2YysS/rUIgum/tZX/xU7i5qxm
tBoAbyER0HlYyca2TwbvxelQA0g1bxAc6IcOX+5lVosTyDJxEFM11eLsnnVnvcJl1QDf9kpPCVvG
PqBrIkAI6FYsZSEx3ii9etK2q8mNWQyFi03S34FH2571kcb+wi7uzHRmQjEdaNvFogEzaP90TLFe
kN4SHWBuLPKQQr/xwBkqCA/YcjA//L7ROgDUdsGSf+hA/HP9WA/cjQCOJof0Nqnwjvrt7d16NX0q
URerdnyPOsaHhtm1ffxYWJGczmavcSpY7fC8IFGgWXrTgWMflMzcJ2LRK84VYj5cOPfteaj0/CY6
sKTfOOVqcs7qSY+HfdY8w27LfvxU/nt2jY/gshmdWY/xY4ZBBM8EBPmhSidi2plo8+5uNaQHwq7M
2pTcT1bCzPdXyuLxKqiISx+9c/YK4bL/dmfX7FR7zQz4/quGd5ZzaW0x7xOu32jW0ZDJ4lYfLX3Q
2slySf2cNn6qR8yObczAkBboXKwezOePxRVgfVSfJjTIln3xodMSx8KKdJbrKOE2r6MlTUmpLVwz
YeaU8Sdcig5/vqRXitkfHrOXX9JAQl43HNmXBeplSbMNnQoDgM7uAumQatcLx0FjaeFOF8Ayh19H
PsGeuubNSajWUUdc4j4x2LzCayzuG9TRNvfZaXKZoNdXQn3HLb1zc8maLmh9fBBjhshpAoO8Y692
/R2NLU944cdkIaG08Wgics4L7KInUbze5ZkBwct7a7XDwg+RccOSwRpBCaTBRYJrJUYpe9uXKjIF
3aM45QTnaHDxyzdIJ+vK1XsFVYBTw8oii+bJ5N3sk38NnWWCazQBrRUi0MEaaCSMfUYFmn9cXvBi
MbL9tOYhHiBvzb9MD5Qb2QlhC1Mt8RdR3kLLyimJ0I3wmXk3vU7vEVk6yY590g1JZlWg4DrZH8yu
bmkoFp1DSpwl7UF66J+dNq10yM0e/JEeFsDpx7i1of45OU0icGeqFa1EmZf4392JeS0ijlblf9TZ
avS0r1SlAdnAl/HyYOQisjp65KYXLFORA9GlqQvNexX1O5PibH6e7gpf7odDyKpVlDMHlPo2T938
wm0cvUiUJgfeW9jHa3D5xgW3/+tX7JkGQgSSmC7wDJztDwUG59YhzLsfvf0tvel+5xrT6hYXCPUQ
Fnv38AlWjdnCeWBAJO2VPedWD/XGnHfwgmqMwzX5qKZ2m1x1swCFhHTI3VYW7Ft/hMo7UNHzdVgM
nceOQXcJoD5plh4NNP81+IEn39CNtqZvLYVPXCpJAYrKWp2EV3qoLEq4NKe5md8NRVYVTx0o8avo
jQKZssZqWc4eHAFGYEvYplB8N7RJqMmxvlDTV8satIkWSML2hAkObXK1ZC981Cnkf37UDPczKPZC
Va/nrzm75S1vWPp3NumNKcheVJNfQi3nNR8A85QeJnztAf0jjyeS7BlwTPktpd39jJf8kq8V9G4y
TWgSUNnveMfaBdXjv3ewIe9+D/lB2cgueHOFKpwJ829ffz+X3Z0w/Xf5jrrxGxSdDWm1q5DzC9X9
FMpBUV76OxbZiqObsWP+8pn0k5CvZHSQMtF0NfK6nh93/Pf/r30OqgOUJW9SxxwB72E7OZTGGHTM
4+4DeAHzGAsU8tHX3eIvHFh6tfBCuOHtbtA00WneXn7SG0acyOsH9rsyH4C+5HPJ52YMXmY7Xv28
OOG2uV8rv/Xik7zQsrVNEr9P0s4al83ee6MTKb/YmaIMQ5urWjUdSHBcRZxeW5V02JA9pl+CX5q+
QIh2Vb8LBPGinvVJ21kbZJa6MInjn8cH+7tKBk0VkIgk/aQnulX+fsefpGeVeZkP6N7Syc45TV3i
z4W+wDiFpJ9Fb0IjVJd+pT1fmwzCBgou5W2FPmDa77tLVeAeaBgKHlxabqIz66Lx7Met337cw5ed
nFJ6Gz8C3b7mrUlbM77UqTOwYNmeVNjnT3rNi6hF+4kDxbh7Ln/YsJ9B4/dak8Gv5vcWKzbW7SIq
ogcyUZqFTXuL+/ow/R4s3IYRmKaHqbTYkHreG++EbgZSFj9z3pWp6YEuNJBgfS190rbknquLe/6h
g1+kZ/f8S8sVOjL0FnISAx+HwvRO+1s6W9IPV0f1pccDq+WLFA2+rEUfZGwI/u1Lp80nqjDwKKQ8
AfLqVE7iF5tWs4cXnIXwAJ9FfFzJ2ktg4rgVdhurQtG6UNKWQ1jt96DRf9OO5hRui3+IaAnFw8/T
b8dNVhAII4hoUMUCuC/rTQdPBiHHSV/oJ/VIaZMlIRKeYEem+ALuoTBNzBOhFSIFbIfIOUj4yFCw
9FLAnUobJ65cye/RlSxIUpWD42O2Bt/XPiXkSafkGuFmhaKHWqN7xuaDUpesC1+WFpL1CMwLn7VI
XMJasZ7yimIVpTzJ5MyXVxP7nv/qccfpeYrVWH6etuxVyncRlgCgyZTNEWOlenqMcCWzj1HNm47w
l/g4Eh1SNL5gLbSnwFJYrfgVSDBJUCg8HhLc45KYkJBHPlOK4riahj1biatAB7BWM+ow3gtfMEJb
uiRUoKtiSt63kG7qZNB0k0DCCZob6f6KcJ0o1UoyclOu5IQKsnXGnKDOz67YXYlsQeqEPk2sKPJh
dSe2cvJS6rWlkBH2mPKQowomR07I22FPyKUjtT6NIX5RY22RyMoPZM9ynSSBl4ATqQF7+8iCnrWy
M8Zy+FVR0e5xUwiFMdESBJkAgAoimHlAwsNHiHndnvcJukI5m6yd5mtgM1wkln2igsl6kskHAbXj
eofBG2E56aQnoTxLLBY7XfHxg2lM0s0HSfX9L90mfcKFibQUZz3rzA3jD9XElt1BpuHwzfQTHKGm
Uz97cYklj6hyHbqr2J1xqbi5elrngEOvoCbtI9ng2q/CFpcl48gQpXAZAsHTpay5587rpJwtM9Xi
Fne9xT3N6HKRyWUvt6CnPkOHk3yRa8L9wtWKreQSs1d+LOAAN4C6Zyfdbhmz0fZj8J2wojupZqd7
lwocBD7JZm/8q/msl8ceqHwyIir5ll3/FepIkk7rZlFCA+v/jas2ySEdeNOUknu87fsYD3Gwl+B1
czG5aNKqCtoYTmsG1dNbroERcxI0COHPFyV91vVJfqVCUAVcJ2rkl7zvV8HnwOH0mdNz+WnXryms
QGWUhiAVyb0cWxkhRXG/mDu+YRd4N3K3I1k/LBh+LRvJnz1uXeyLYTyRgrP8CM+smCcYaJH3aA9j
s3LkvWUkWXhw88AOJwrcBahkMU6XGeiDo0bUgbB7csRMU/1CSJcP+3eFOAaO4ssvyWBXzlmx1KU8
PCvn4TRJk/B5hJrxfaO4LMOmFGR9EtcuNsTUFDjNJv26/fFhVyE6YMhv0nJgrKAlEMEgENscB9HX
JT9GTY07jisH2H5KUfc8Z3MY7r5kuZvzvFta7PRMAM7jjjAsuW/YJX8vqEEAw2C7QcVGEPFbG4cd
r5sUqzOXM+tj9ALEfbH4DG6eZjwW7IOLwNbFmi4VS46Hb7laR2rgchWhd7j0SFAjIIsbJps3T4GT
8HUPu3Yir7nzHgf0XHzj1qxJuXmMoLBJ1CVHficJv2+wIhUrDxnaciW79E1QI67MZ7hCfAu3xy9m
Cvm5PiFud/Y+TTg+CM/1j3OmMPy2gEmKk4AlreVh9pz3KfoBt/fHXbbm3xELaX5/2n3MhjVmcw7P
IQp2Tr1nd8ffEa5MQ+4ENfSnU8wezjFUXAX5wIjLqSyV0Xd02PXZujvmNnQN3hKzwZJNNxw/6hkO
SfbCfWonyhIbpOSw2/sc9tftjhXGxGF32jUJuENtNAmdWmuTy8hF+45aA5CHm8dxEjrBN9tbDxX2
0nne2nLRuDAx38vvuQ38ktsA4+Ao+Ah3qzXjwVgBSYDXxU3aZd7+8gwyzgCaMa8trX+39LngdnYB
LqTgKLMGdp88FsKQqbwnHvnp84MjzcCeCAcJYojbMrUsY8GBbaPZILL+iqeG2YbJm7XCzKAteL7u
T2SboL/wqX5ihMoSIyteCioiOjjmLjwwWRRgkSQU26hrBqSxkvZ/LGFczn5pwkeni+nNHP6ISTPu
MfPmT3rCpWBJhjJNLIqwh+XDNjgBpxd3mWfEHhc2/8u7rX0srXKI/VkGfgTHTNbvoxCZcEYjc2SO
9/3OwmdxFPQShFNeslrjlMkcmwFnFZa/grqXFA7UV1YPUCnJByXTpBURW7JmEHweDQqUD358otL5
zbNDwuYQXoFrYArLWkQeCqgs643/hEq9Zg2Wwi3ELrFjFb5cBh+bV7IykiKy3IHiTyb+E2/Ek3Md
+bI5+PSE0pkslycn4fCr8S15/33fRBerxuoUUJLFbtLFLw8WvNhEJskjOwbCBQSQd9YKUEeb9p+4
QlpHb0nnyhrUbeWSnZOvw3Js7CKN0GB8oaPB73KYZ9z+EIKyPY+kboawIYq6Q8je5DYPrAAbE9YR
aqMP4A9mlCDLhZmspXwrAdV1eIMtL6fKI83tuhAcgHmC9xru5AvgxEFA2JOPZrShEWk4uLkTPWbB
8u+joj5sOmqDzEOaLYQxcQE9cSn+2lPif2cLYCb8MQllYBIJdP92IfZQezYy34BoKEmz1JYPrNVb
jg+rRJn2gfZxSxjYXbiJ5g9aSbIQHv6wTRszIy/NLcw3+IewvFkS4QFOpzRDNjoG+qsaC7gbwrY0
jU1vyPtTGx860YVMIRKbJV2NDJtGaqa4wJllikeeaWLJ4RcZ1gr4leFwRQugfRq28S0Kw2uIEYKd
Y1Whj3lF0vmkwxRknOS0u9ldDCzwl+PIKKoOpm0fahX9iuAWOO7kT2k5gZX1d22wiYLU5aY2nTa6
Sc/OS999Oi84Vw/rjufbN/5nNYU3ocsq8jdL88RwlpjJZlKkLwH0BKe6m7AxawyofvAH3Eqvz2NE
SMm9zJyMB64i5MhuuU+kIEYeMtUwN4CS8giyhm1Y6PsY5VMoSha4jUPlzF+mODHZ+G1qJs3JbGnl
waJhwgy38zgXH+3hDxeZb+2fkAQPx6UxF3QY/6iYxD1DMSyieUgY21zumB+9fel1hGug+XF/8E3X
nb0pvlbcIiSw04ONH4zLJNLyoVrtWOZsiD40cqKrMh4mOu2n9lgCymvWFHd8scdXq6CA6Uzlk3EW
o3od/DSwV/YmXumYqahwj5iO+BWb9GErO/FJ+m1jhSTWKYbNrlAtSg9qA8XtULXlWBw80w16kOMr
yOnGBidAu3aTDnr4hPHWENbKIqST1dPCLcyWb1/24vKz+Ox0/NRboxL/JQZONTv7DBIbcYEdct0W
8grDcHYqDiBUj8sJe9Tc1gjLv9CmEd3G5gf30C4n7Hkwsk8/rdFC57qrQ/xT3LgRL/xq9nc8MZ3I
QpylbIblfrKwcc1a/O2Vhuzl5BHy4Z25OOhJp7sFRxQu8Ki6GaEditV+uDBiXtocC44ljs2WfMjV
53aKx4w6tOk1dZlprolRi/vjchWQsGB3hYUX+HX4sRfS4AjHKc1lp7JfSEJfUy7JIc51mq1xgHwA
523z4bw/50Lw3QHjqr9f8fkclmHirMXPOQ05SHrqcQhH/20tBqPDD1dBGcphxu7L1hN8U2JXN9z4
jJmNnI2enGZf0BPs6osfaiwb6jE8j3pSvy2IDZQopKdbYa72ljYqfXWkoBNOOgn92vRxmK+8l2mr
y29W58XVPxFl15YKAeLq1Kjlcw3QAFpEiebZeXzcK42PLrGqmUWOR/rLXHmbLQlcyrOpTTWkoAAf
TEtSS5BMRYjRJCVZpnhZhu6GlRdLa7+XdS4EyMTO8ItZZ1gtyGItXGYPRtk1wCr70PZBLJh37y6l
POzAPQRH5UhcySke3HiuJSeCEx5vV75P4O9PfB/zeDIM8gbvGn1zeI8mHyGZAssuBtaIaphmn3fW
oyp5MkXslyeruhhrnEdZPVkRrc60WV6HqidrGqUOrxXDuKFsyJRdJazjUhSORFlCcRod5fKMzA7J
7Z/gqmTW/sL8halNDEvKtW5sKTY5EC2i6PXC6VXWGDogM6eTEUsOE3EVMw6SuQfTeaa40PVZSQ5h
AKkhmKGHQ2SyzZje79Zt10nyhTk2DaLSnIHacg+0Kxp2xKxy+HP95XvvmT793qw9oWfd1T0xfbdx
IKVGZNO7aM8UdIpzidk3KeoVhG0vZ16FnR3utKyH+wwOii/alQd1WoR12aY9FiN/gkbau/dhiDJp
GSGaMoi9c+TgQGJ2MUFZAmxJduHcS3OJoAFZUipdCMKFYscL1/YzZX1y1mIBD+5LiV3sT47Gb7C7
0IIV9jr1ZSB6VsO4JqvEZua9e5GwxjXQuoDzcCtZuhu4Py8HUb101oWG5PyOpL2rnnUZrybFfMrx
bK4gEoQxzgLzpa59ofqcoQZCXzYwEqKiSQIjvuVQwUdRyQVGMQd7JcDfB8Krx15EoAtzlpOEww1z
mBgz23LV6LnKbGoz4A3XxBmQ+YE2CCHzvxiICkcO6JxyFQPR3ZTePFomxVxGNpT6gQFLW/p2T0Dm
E6joCZ9hVb6FVBDhnlB7BH1BpUDcE7wpHLRgX2G0M18SMXGx1c2f3sgRbZwYm1AJyFrQFZYtBqS8
UB20jF2XM0JFj6QSscOXrcVZGOzXRF1J2UuqINA3gwhQnAAVFRRxDkR3ThoZhotly3wWIB3F9gCX
hy+7rEJpB06KhVpfX5YK8puGERN9Ux0EAvk+/CVYhUUymGi/HywqDzR01nB1e4NTuN/a6vaGuq2j
AIoP25VZTBX2HLQmtO6E/EfZHt4nN9/swoGRsKiA6oQDxD5+YTHBA+CP7l51EcTMb2EiVwC1mL/B
3FoiMBRJMNKXYxdRz3vUoCYhFJ9jhTQe/uDPh1Zmanno/5opkgaICUEkQjnY0ussSzcZjGiUe1vf
QQlrjTvwm0dIt0RpTDcRj7DKNJ5OaB43hwBDgECEuSdRDKIw7CxnKHpRGYLxDe/TnpTt81tySNQa
0VhqZ1zrRNhaPaa2b14OMxhbMmGJSz5ibmTXqMs4gmRN2Lx9wXQQxOZKElK+vXoNZsSsCsl4KjkL
bVNd5s3MTbeVYvaIX/9quQBdKVXrFO7mk6oB18GSEaTSLJlp9AlcRynJcZZW/+hJe/MDmLHxhBK2
p3wmqjsGRpFShKPgqRW2MGmoeEoP+NJ7UvdCney8Y9ERGBsCuTv9JFVChlgMH+3plPVuWpsse5/Z
zyHA2dacSqwhDr/4E1N2ZOE5xd+dBnNw7352/YGR346eNuqvhtqoIgjNNwKT7N3O5Dr/M97CejX+
YpQLhzV8O1oEGZw3Oze7plI+iK40uXRszIbRTsNS4nEnxkd+HfRtcUETywJo6thzu7WDbwaugRb9
siuabhdMGIxrtp4HVzvAOYF6Qe1cbWvEM8/qWu/E7PczhGELIc0+Az5H3xvLW5oKMlCS4aaY1nF0
178GKS06QkJc8lLycf6ST6ujW9fJB1Gukbui7tm4PSxMTyyylV2SiPM2e0Oa2iX33wjd8OGUpiBF
VJP9ARQnMa5W49Kl6KYixMcy2ABHO06zLRQoX/yu07SbbFLYLHo4sKnqH800fZkAFZuKtYs+L8A2
pJRpJnmZ7/q4iaaaqcZbgKJ0m6K65GQqwSX7fhdcJDhyatLHoRcPcJgg377Z7eS94cQ7Se9mnk7Q
D5SbOWDSBti6eVsxas3DjMMCF0JeFakaTE6GnVADBMBFVyETP8JJmpUkBOr9tBUL89c3MsA6eC6P
rnVRbKFFFRbpOdivqguIyBwo8KXu12u4BDnLqACOxnazDzvcDFfOimdETPHRICGWyg2WdoNxwyNX
4gfetdrpJzusvyi5PESurPqQYvQFi1FtpLyDnbo11jdmL4ARgy0ocQTLPPUReMSuAu1ArDc+unEf
fsZtm0R3rYZSZseJAT9DSDMDEIkA+U/iSIO71bDNU8WEikBOxJNKwvSLbsr3EY+E+0gllZcsG/Jo
NGCFYr3vT055C8Xcw+j4OssSEiA3dbmspxwkIvhzWAA+9TlcEj7KPDhZgjeM1AC27n109qpUoHDq
X4REFAYZNp7qtaMb/ekqxBvw9fpu5OP9X9B6ByRUM3tMQDFfHiSkRc59Bry85SJF3gLLg/kC8erp
li8UUEBqe+vrkLTXXGOnT4UfJtTZ/BK7gJXN9V3l33xnkt3gF8aFYqcAfTy/fkZ7DNdNQ1ZMI6ST
rMswNNLueOUJGpU+nJzWszkphLgJI5uBqC5k+RjP5MZ7qrjMLlj3DV8ga2hetBS5m6iArT8d7UQJ
6NEAfLEGdhkCT9A1oaHgJfYO5JEJKkDnTQdtIRS8rFuIa8tS5l8ScodprvvHYlACP0tT18UVMO1y
CMSoN6Mm9QP7JiiUZUEH6j1iVtxO6Y8QCz9mwyMjeuXUNmM6lRJ6YQxDUmebhT2ckgSIqo2uR3/g
0BptTTkUpp3jQNi1iK4ikHYu5YOwZMBsdcJiROLHwlzCN1jBSSAybEzc+0i98EFoj1bTbvR60soZ
UmzPmsGyhdZKSE3SKrvjlUvMht1K3y0mEkbdcC5BxM0pRFosrCOeaRp5EplvofmEVcDwQpqUcSJC
DnS3XWPbwag2pvkQmJa/fwqlTDRUwlbbo56iNyih+wEyHO0GbmNxCPjKI/H131cbHScch8JEuFQB
Uj2sYwYZsAMQdhPS4OQwWSmuOr9MOvjiIWU7QaTnGUSskalcBehIh5ykG6ti1ev41xsyeIkWSyAn
yBq4tfRdqum477J+z+dRjViR5D6DnkfphAeVOkKHjtpYXmvQ+86k8BDz6a0tMoaVc7c6NI1HxqXG
J4Z/FcAry1hAJ/1J299II/IBE54Ag5rZLIAA3L6/SWURomxEugIzEDaNufqV0oDMjeX05Q1ozt1f
yAdVucjKpdozobwklQxJKV4Ag9Fxed771xHlcQbbMaAU5zv0i9wqAfFcsrylz0x17qBaq91hceRh
jN+xQighCY6YkO7ORIAcn+CBLp8bSRzoX7dMAzyixAmi94fjTRzbN2WsEoCrIa4JhLJol4CPBCCU
Ct6EJ8WWRRB5J8MPBgz4COgWGFkyyVh/amo8mN+vwU+opxy4qkIUAR08T++iVv9Ya2Y+vCI+f7Yk
kFxfjngjzokXSZRITgLMSKAtIHhnFFNxXC/lKGATEK9hloQ/8u5JzXRGZGjPZpSiyQz8s5jGj6Wa
Opr1fnmKyGjFMJlcWjCW8e4k+zR5FPBXOsDBFYzOEdcWKauKgbVQfzSCkTXwK8nVarEfcrjCetHT
YoxCV9YHYFEosywMm7S7EJQY2ikgk05wDrLpSnmU1BGTx4DGPtwZKLgCdjrXIZRBSqdfGLYNBjSP
uP6tfru2quNL0piJ9jJgQp/QRCZ/clTC7YTeHg3B+YRSGnqXM1Ecc7jBwirSGiI4RlsmDByepmeM
cw5xm3vcdrvWK2ijBJRAeN3lIRS7mj/fm6UDAsmM9c6usKJG7ageq/S8UgyWFBwcUlEGq0TryVpb
HxD0Q+4h6sIgftmFbN7lGKzv8upIJ0Qca6CPBwO/7NLdr4j6cZ9S/mKFAZs43CyX0E9l7vTvkc8I
xYqIG2vNEfiNn8AKU3Rj2wqvf1Q5y9uwg3LoFwNh+zSqUfnqCNjOYz4xrDAuLobvdQVBD2flwxSH
fzzMRmMiaJIBFmHrNMWCNHx4B/ob3Nc0HR0xThhV+zVB/7LC8aA9bI/4Hw3x3e6Ozm+xXHNgWQ9b
qJShJHzg8VO6X9OxhYtmULXfPqEOYJWSXLZSbd/RxfRGR/GLi2De3JlDc9ylXkU3wLPVGHAo0jGN
AaMGqUkrxQzrD2eD+a7hen51ZFTuKpNhS88FnF2ChLRAc94//UZCGLqiI+eyMdYA9u3Naywz63TZ
NomlRRzMg5E0Pw+sJeEEtXFyhL108EXhbkF1e1krwtQfiMNiikZOzehJeK6KFN8LzGMgMROcyYDc
piH5BgGRzEUUe4nSmO1JPkUcddXtcgi70q5rnv4tiDJthdoRaeKP+jcoJWlcR0y6VfjeaZCT4j0G
TPeZUNNYbWD8xM3uTH+GAcum8NngKf350Vq6HNZcdWAb0TuY9jiyRAnMQVJGOnQKO9Kp922LXrUN
DQErNesf7x3nO/xeuWso6mETin+crHguESkDlf3gbXEyu/LG7hJLhk8i/TbxXUMKoor15EIaFaMW
/DP4hInPcPksCrdxsW8NYdfA0Yfc92GadAgNfMjnOMqwBs6f7OvqrX7wf5t1XJkb7rBD7jkeP++8
z5tyMe5GExhhznU3TIBSDBvNadvq0IuUVK7iFITET0pAysm4lyMJ5tRNIhL5hCnVQvjIGL4GvyOs
kwDpTAZIQayEN3c/n06/INYeuonKktTid6aiSfnFF4oyH37IozbJJGPcwp99NuO2r5cAJMQkfFh0
RzNljUx6uNuFF1/DBfb2sbHZrCalC2V/m6X8Ji48cM5YusdjF0HO8s/X7bYkxxruNH9WLy6wQm01
GYyjk6/MIYieaS9Hsm4POnAUB/BgVe+OLPjuqkFzxZwRtx6lbfglfWePouQAaavpqPoZvtbKxVfR
lJNaXgaTAx0+D1ZD3du/aBBIRxWWih93f4wRITlB7xcIwtHhYOJmdrNOVV5V7of6TG+sn9Jq5b9/
dCXZY008OsKTvnqFNuzSEeA+LE/2587gXr34soYBqgoZFsRHoUJIiw4NDnp+BuCr7Aco3BcubumB
oX0NkOL/WDqzZkWxLQj/IiIQROWVeXJAFIcXw+E4Kzgi/vr+ltXRcW91V51ygM3ea2XmyiQ2Pb1a
+AOhYmdfx+U4QR278FHs5h3EqmbHf+VM/XlPzdqTYPm29yO0e7tlOeUA0rMYwOYGs720H9vGPWyT
P3aeKnMiWfdA9rXnVzennhaac1JQfvVqzT68rAbY+85uTcr0Oq7jVk8bXn1ETRjGuptDX5t8up2V
ebAPin9GynZkZg7VzxN9/yk2wA0MZ9sIu9PO152rXRWzYvhgFbOfIaDgYfjorY4vaFCeRA2x1Kpp
zXjrPWccZ6jy8e9HNnFXjTP1abewE+Hcm+r8dhVUD3vzxkkKk3nrzdnP6Lr16X1ZnpaCdimvhwah
sCg66OfmVdTFYRSLgGaxnoonTNHyDDwV8z4zJ+R+Au8tKzeuSpekZrNi17waTrV6md6eYGhq5Soo
qJPJvRpUFl7Wu4Z9btl5m9qCxIVjXF9wSlJjfVRUSWvejGoimDD1XCpWh2k2guxEnx38tcfk6bjP
Dipp64L9QfGNhqjRNXCoqIlQnrhzq0wKa3GzYPcIc4vmbGQ8zBEyupLZuahaxNsbJrIsgTDVGaPL
InMGzJQiN3zZpBotqSubln0b3Pfdu3UO9NIrOtbxT6MAGqW7joV5ID8c3d5W741SIWut1JGMrwNZ
k5fMLJu7VwOzGl+XH74BeG6vQHuCuQJ75cUh9dietX3Vuy+N2vrQoW4Jqz1fmcsOrg9v0deYTXNB
33mhCPrH9M9LAyNpQ6xJLIOz7BR9I+DtfqffuHtfwAbsx31IhEvIymsHH2ZfRmb3CfmhrfGMeW+P
VzD/ytE84d1UT/MSfzh6hzIbNMTKYEDqlHsIHw5zjLAUGB/RmlhkYHxJs3C9oQXbsOR2Lc+9JHID
1rWFS2UwRWDa9GMnsq3rGabOtzw27vncgyCGOXeX0BXvyKfp6e2tCL9ELNiCngtDU+aLPl+x4PuA
AkHKAHHU/QlkH12kb/0l69uU6BbICnt8tyMoDXBTgxCnRWbOhU8jgRYCE7JSUBUdsF4aUGI+cY34
wNDtV38d0FMB0XDjcukj/wRbCNd/P3xeDA8/KbPMd5c+MplFwR5H7XHLs7M43fvpS+zFuw1G7FH2
Y3zgKZXN3BvR6PRL7pUuS0KTFGR9W/H0PPrbrIVEL2Mw7tzdaogaBFrCZRJbIi8L9ljM24EZ1gyh
b5nkS1MM2sGO6Yn6p74k/Ww31Q/B5MhhlL273aqAiKWTKqOFK4pChhRnm00R4whE6nJlPQvyjm5M
Jx6RFBYoGQaBadjH8c47MBb7YCKP84pzxwgxgUXbeOy2wFN5u9ekgpLbMU6ubDDrtRj2R8eNmZAW
HKhx3v7RrVdGRdlNEcNXhKbhyfV5MvjC25+Tf81JYoaVtZ/vSC3ZU3tzSimUhBv8nPMce3IGHsW8
nwNHHW5TfH5esfgDUnKppMWzQTODG4MMU5S3BwaVlMLcAz9OfAuWioEuV5HMjweX70GMBXOcaTvs
uDIrl/L6KTkvKe/vY0rcTmICSTY53gukfrCvTIqYX3hjxVOCu9ehR4pUlXKV4pjlStNRBIqnW815
vuG4ZdK0XL8b1gFn2X2o4ykrnqs49dqUjdgN5Lsa/ynOZ08l4lthvJGGsS8espt84RLjA1Dzw6cu
9mAIYEF/bE14nhJh1mnorTABKcAsHzQGuEnIkjoq2JaDilftuN+MlzE3KYnymLihfgfOFVwyz8GA
8g4zmJj8tx3q2oCrEZNq8EDfauIVtetXq/Lv2sWSNfq4SrQPbqOmp5Bmc3b/xRZ9NBJGrjdiZuiW
zIq7nmVSZmPDyu/bRX9bxVuuOwlfzG+yqjaA6I/SxQVegraeb7c5bFQId5vD72ATn/3L5Du4uZuO
Tcx8ztF1/KcNxsnVfwGTm/hfLtyzXQfcnC7Ll2Iq3ZLAcLUxvVKccn7rlzhV1MRaWe8xwSI8UnDY
FFg8ysTYsUZk3hW7Ti56gCLL54AQk9uUBeugzaUMSmn8xEyWtbA52qmBDPfv+oeRFKthu8vOpF+J
Fe0L6TLcjPz0LWBhB/ywoCNHN0D+W5HgFSx622JiOuleXpD/pkRztnzQLN1s4pqaK5fPYQ5a6ILj
HLQ35W/s5Wh0rl3W63br0KaW3WyTYv8fcrOOXcw8uVtOMA6EzWOHyB6BynLF+ZsFaoxQSsilj/HG
zNMt/WmV6pyGIELRggiVTEo/9knR7uMYbuWwOrCFfWcujouwMLEeUg7GP/s4/oB16/bBUGQcTclY
ieHPq49+DLO5X6uAKP+U44rrxEDcdMG2FKI2H4+ilfJLwCBmaZ4O2BfOmnipY/spKxzOlHKYoAXX
wDmdOpZnlTJeUIIYXfWGBucGIg6q9MSEkBEqnPnlj8UW6WLdZQ6AmYm5wmxpipk9hqIVh1d0GTaZ
nyuZ2XzQQwuZJzymAb1m0KA+uiaRZqzaJxgleIBMRNXkXeokHBcRfkQQO12UpoIEMwUaUAAIkiTJ
ka2ogxMswxwmOxfwHXDmjt5JBDbSj7OMYG9E6PoBxcBBr6RRLHqXmmbj5b6nBR7WwBO4XzFEQNyA
6nOs01OQ3Sm3YY83vVjMH9khGBrAWKiDPfyayffKKZZKfzdsEYHLt8aEH/bpOz0iKVuqHI5t4dPc
IxgOXWpETsM5POU1w7uHHpp/2geMaMVDXY2avDrzI4+tvoZDk7fGSrXxY0ZV25i+Ncv42Riu0GID
da3g5QhRoid4gmaQP4ApMfZ7h+UVN9wm87yUP7hWktLAXARv0W3Z1JIB1TyN3txcM1yl2cziyj14
+F6bT8mFnj7gIBLG64GMPZbHdYBz0ytH+cTHgRSrfYeFDFCIkjaEBVUsAlO5ynSG2OT1HMlacBxI
wQ5aQeu1pUF0FBzqqRMBjl4ur81H6vJNkFsRVOo1I+nMCC34WUGkr9rm4j4upB0ISAMDO2R6CrQF
Ly6JZqBrzMQ2kHsDcih7I4ccdr7e1HsvoH5Bj1oVH8BhNqfd34eClVJzwUvdndb2ybTxVFzS5qvW
UnUrl9jivCbQsHZvvQuWSqwN2fqPyX2N6f54n3yzhcnJTy3HzCXFX9wOq2AB6CBGtgqG0Ub2eyjE
+BUDaUedowOw4S6NzfHttjfwlvw7Sj63w1bKGXRZsTXxXcnG+xM0BZOcDsYDpqPitl9ZHaqUl2Mq
lN9UE85xrgblx6JlfHa1uBMokd0zont+z61vJDorSidRt8yQXbmTj707WLSYFOnJ0aJeQ7FSeTfS
cdp2YiH+qRlZCCJ7BvuFoGgxMah40OGQJoYTJAlPZMEtaG9Sc0C/628NetdtRYMbyAlPQo3bcrkp
xZCFh9nQvPYDdjosWjdsb+x36EIk9IewRKoFnG879gb+hLpBQgWaE/J3yH8SlZd7BFJqDrHnIfBF
x9vAJo5ofeInf05BYcbbcZ7YB2crwaYOwLZsNwZuFjTUsi1xnQjNc84uZyW+oPTMJmcD1Rb5A4cs
uGT2dY6Ssmch2UFLQ6k4oMxzxzAHtiuJdGOKWAER9xg2MPTLeSBZiaKCCjKOWzJp0pzvUgd3sVWS
ULwljfantmZQkfYvE0/S6xokWRkIsSIVydSYUtbwe/CKoEdJT4keIbFXToSQahlJpmntRJEchj9L
rLNP7lq2DdhJ020WjcUpQs7o7RZQDMCJw3CbcbJgzbfdimGTJp9QijTI6hiqaLNB8sAvJytLOU04
VuRYA//c4K4uNZhTr5TZKTs5OEDyBQyulXxRSife+UEiRnfZI092Bs82mVCkz1wQgxn3+og/Dymm
PfyNAgRhnOB8upJVKKVfbb1WG8PaBJyiaXZxbt4yyrB+YL/kOORGB8b4A7k6rjlhlZC3BHpwuXgz
LpK4tFwcjvadE73Tc3CMFwdL2e7sNqrC00DiTCuPmUhnjYgqEbWZi0oEdvoPfg6ye5YgGiKNcJzx
LQ5co4v3TDMOfF3W1K9QrVhWFKx+RkpZtuXYfxEQKJb9uB2L6zyXlx9kbXH0UzIG2+zILpJSClZs
9sxxcuf5IoKYbPntnGqTD112KTCoh/ZjgVnlcKC8ifkjWUQbwWxM7gzYH2ggiatSzQCJOCKbm1XO
1668fW+nOepUFGE2r51JKk+OxUnKSB4REBqDs1O2WOaj2GtZ7H2cTNvIr7otnKvhnuMriv2dk2/S
/Z+4hwKev8CzGZ/ik2Njv8FezTJHlPH8gDkyeBg3bDWBEgpKKqc/NYzA4Qa/Dy7+xM7qLuNC7EZ+
nvPWH87wzvn3M4K7Y9e6ev0A5YJT6k5AtJymSFzF7EyF9WfC9jz4JCug65Gg0wJAiuZ0JeUIio+z
p+BlSNHNC0OjK1lNJIrfIMNCTGKvj6hwMU2l0hBLVlgGgQdllrpp4x/hEsudEg0EAdZw/gmmwBcF
HKxh7CUUoStWHG90vitOn5/fRsJv1pz6cnT2H9tmZcETf6MJ9NsaqrSD36YIG77x6w+zZLAjBoXg
3x0T/of6HNzfPqUyoCIzrPAZP7Mb3LHhCXEuWekxDiK4TACs9zoYTp5wJGXAn8siLm/yqyCeYq/N
gDcXAHP7w1KTj8pJrrqjB5Qe+3t2aNmHOcaCMK4tuJyfaI3ZWCb+IU/Dyx9ol/g8isSjHevOeXYd
vHq6A5nwU6CB1mfChBvItw/pDb4bZpavBTnxRhkvKSSYGZJDiXvHGftTrKYZo7/5r66ImLDt40eb
DjLaL2ox9BjQ9YIWY+AH0YELppjOgdPAPYAqdzvEvR/osc3eGRfW8PR3X2lHNO+LcAF71oP8w1jE
s/4wexUzkSH/tWdMOGzgOllCO5gTvCnQlNvUfBQfr+Eh8DBGEICNe4sWCXS7RiWG54fhFXcbIRFe
zfgJ1lxNTn9hCTEBWQHTMdBejkymTAeLCAe2L3aSVB4rjLmKSAwqGs5teGJse84cuvAxkGdHPAfq
P+FW9vaOxWNxW4XEQXhlueLpFkh8KJsc+/gM1+sDIc9Ms4gyQLAlzBG7aG5ASBYeUQYe4AGviuk1
49TQdaIhaIV/+354iLA3uDBvxEX4xH9ItbgjsJ1c9NEIG2urswTqh9BFOMb1p5aHv2VVYArdlSmu
HfbPuD+3InFLRSveiXA2GTzD/pTceQcamk8u6D4NpdjPikKFtY5anaP4mlD9NBzKNY+cJi36Jc18
mEejSJR6yHdOva/34R/UTl1KNqzPeRNqL1/Ked7/5Lbhy7nG3AteBlw8JzfahIbTM6egzUNvFQV4
iclsjWhX2cPEDo+rJ2e+CKTY1Ik8tbFHtqkluz/DdHpI9qZ9N7Cj5OWRoOouBXrYu50nJ12K73KI
TR+peJ2hbKlsAXwEkX6gZ0wZI2DRCOfo5Wx/RGRIgI3X7be5laPhAO1cy2qniKr9wQ5zb3w1FtGc
mXH5xlONPDuaP0a7iOy0xeCffFoixOWIxX2KMqyykCtzJja9Gamuu8RyZxjsZQ4nLsZgPlUuIiG7
25HPBc4uE5MXoAPOzhNOiZQNXmrnMbIgZqz966hhEEPfYeCGRCZHoS+hfaFOP2aeeNazRqFxaWtw
KhI11WJ27DeC2/yUfjgcn/YKORjfDw2IBwXLEtvBSuurQ8qiAtdi1UGuiQfekG3qb42fERUhHkc1
Cgkt0zGjJdEG6y01AgS9bPVM88lZXfjCcjxlY5Ub+xwgIThgZv9LyyAG6Y8mFM4X7UxR8dtDPN6f
5C81HKxJ0Ghi6UZB/chxux3w6B2C27DcMIshX4D1Q9spFgfCbAFlUlXpucW9o6U4xO2g79GV1u7l
G+QI8ziqGbfyn01LXVWEZI8JNWbJlP61u49uWVOx7TupqNSfZ7cVF/1HvxkUnhyTVz9bTCgc7v59
fu+qE5AqnWLkkdmvAYaVLvWegFj8TY2wziq0S6TCg7t9I0d9T4Y8mJLKfT94VApbm2cdLiaICYbl
ycCB2W6CbvVDLvpKWdPllJAwxFbwXAAU+zwrPCaAlvIEnEEusHMilBdwAh4HdT0fOKiyHqp1e0wV
YfeWLrUgidAU4dTllukbUQTjEyHtREROHWpVyWm0mPZmj+Q00OhMANx7VVInnUBLxrYOsLkCGeFT
83pZBgH77B7JtAraA3t78QLxBqtj4C97e3CIPwTdqaiwTjxUZFlGpGOmFQiDgDk2+sPt5WGbI2fL
MLILCtF25LinTyRjjENf6gJUPj8Sixg10WZCZHXoIquoSf4YjViEsRuFKRIuGrzpkQO2THZLdUuH
jCGJCEj2QO23X6IQHFgDwy8tLZNpPK0obVh9JwsMjrwlSGQUKoftJf7wkpsqbQwET7Rn1gB82N7+
+ow8+G7IbeMHKFNojHUrMBNmoUkyfHoMrA/3gM1TWHW2yq7gINwTx9ig/sQLrdnDx80JiGfj+Zav
hp8H20bcGAgkc1pdVp3hd0fvJdgVm1sd856CfO0ILhrRevUoKQE74btP3jnIuGY2a4tUZ9ZmRqF7
p4OiIv10P76Rm/ne1RKgaZXVx2wGZqFoTYA1ERNjSE/Dk27TjSCulRS8e18sUXEQctIHefQnRv4p
T7Xk45dt6bmSgoTso8uKvfTvtoaAH+acpXxaq9a4vVxM9JyBNW9Bajv5r4haMoAiO3v7hJsmX4YY
xgE3OSt9eVLGRxkgWWqObZs+2cSDWbHR7SfzsbILWoBAHWbJ2+GB4UE+EWvaq5lDb8wAWRG7OS10
PA5Wc/qsTSA0YawSpAqe/CHiurQbTYv+LOo1CNqG8DrjkQrpHVSM8evhAWAZI105WNiA8m7+iKQQ
vQXgsHRopg3w1bEbAu29go1jJuqwYwP20mRRgwpIu+Hhu4ZdPmTJ671p+AdgegTLkbtMyCcumEM4
M9DACNd6PjEQ2412hidDPiWdId177QskFYvehE0c98KfXBnzFZaj/O89K509v+diTTCmxKbkBSFh
86X2HGN7CO0tM3kgOLnh3aIa9SHlhmUuOFDnYGXgbEzwcVJfgKAwuIdVRvuAL+jmiP019mX2FDcc
YRY/iYlf29xpg9AIglHA75fEMmJqKDFUc0lOYTChTwaKF5YYALonLNs4uOeiVRdKWApjGRKbO1MJ
Qb3FN55BB5cH/zlrojnBU2H3tGK4CnBkR5ldWdHxFdrVZ+Yf84tQkKSWWKGAzHS7HR8wZOph2MOn
6RAd0+GdBCNjgI2Ju7n2d4Mxu1JgfpEOIyuavFfKEE36WOndGXREbcl4X4O5hpdvxtSW31j+k/kp
Cl+dQh1ETgoV/uFrjDgupDT9rKDDwa1kOMPsyay3VMI6OhdO6IB6CP/xlYlj6L8Azt3Pg6OdvSIi
J2gO6ih30PlAcgEX3y1ooomG3bNk2zMuNGa/pJlOcT4EQegMYSoynluf1u939HgQEL9TgkqDhbtc
ULvgrUTjj18om2dQlM6925z8Ys6xZIj3f07KApaRCyouSsBFxb/IvN3VuTBG+RpSioOuoVLKxm+f
vpwAd5agHEQbnhzBE+Q3aKCIqzUG0D2038x1BsxO0VVCB1lED0sPSjw4f+mYtlmDyAtY/y+6aBKS
SAmRAGN5qczuKT4yC+c77gTooimkEqj+c/BkQyKh/hVKXvSXUwcNYTgI+yPf56cGk4HLbAc0zPab
qhtNtzoQMMLlU6aj3AWUSnYMq0uhj1DUT2alVYeH6QNr7oK9iGIJ2Q856PZGBILoVH+hB/IJZd9U
QR2olfJ2xnNKjYVDM1lwnWEHyM1v46qhXnBvfrGMm1hxWhUmrkamgw7Tsgb5K7rTTHLWViQEe9e2
W5JOTX71+Aqeb5CcuLjEbzhtAwGL06gsIDeTwbijW6wgz3soOgAasOSL71O8ZCSPpHAvq9PB+zS8
182/odoZfgFo8FmyX1SvXUpBc9Qann1lxqPSPlpEqHN+nnDGWClQ0oiJj4PPO9AwAR2BLRI62ri7
5dpMkJzhbVKQgE5iK66mmq/Nn94RG1Z8qz8DbVi23SNPcWxu2qNvc1DgHa0MH3uY9CPHMC/Ofhpo
hEfS+1bR4sEFxK6z386YMMGy+NuKFFz44/Ml1MkH+jKLv9tF7aNNG3g+enfExWTCML77h++SRmSj
alE0vvKKtIvLHyqnmgf/5O1yc5/okvFS0xo8XGIiyQTd+YUhLRPg+6vofdmTG0zTYV+5gzs10MWb
BBQAEJ4g7IZ7alixI3oi+kAVrt/x5ys7Iw2FR8f9qNaFuR8MDXolZhHp7eXQx6rQ9oZzNqPDDm8y
wpqZJ+kwXhMiYWhkxTGqIueK6Pcc1qb7wIet8l7sk/3mUkOmeHWVKivYFoYX5JejUrP4u2h9vrQI
BKaIaYzT8u/h820fwK4vKaqP+95qwK+2Bt+3vSO+CRc3xtSO9OXuuzVqYRB+Z5lTQvR2H/vhU0gD
hR99ZYj4lwXeQ8fCFnchPQU6IUMe1cL/Aydp0dkxtFa9ZkcqtFZyOcYHtOTxAjsn9+gXHAuYu2JY
yv5InnhNjHkHrROMdO96cptGv16dT4M2QZh249jjdndwsLkCzibXNUgOJlK75aIOGmziNzEI2svQ
yqsZmG9311cnKCQ+bBfvm5VJrXzEOA0qBMdALztHBYKjMnhlraCJreozUBN82avSueI96+5esLbj
8sHOIkTcYiic7L2L1O5c+k3sHOaYwd8wk2i4l2fPxIST5MvN6RI+QXF2PMmtlwdKWzOHSmOjYXPi
Xt2ORznNltaJi5vbCc7BHiXdcawXg8vZS57u+8l0peY9KfafU4Xhf5tRX9f4sJnVoHsPZvDxuXmD
vlAajSjNDJtqQ8MmesK1mLAdU1ZUePY3oe02DyIOVLSdKWx2Uu29qdorp5goAqAVYekuDq7Js164
iyo6FMm76aMseiiByVZTBNhVVIPXdN+y3r1b/+BBWe//8POxD6tO4aptVnS/o64/p8Gl3z6vZVi1
KHBE7LX/ypZz5BssrBaTTURPnIIHyUSmP7ujOgbH2X5zbdq5ORirXxZd40NPsH55B4XBYk4iA9+t
yjkPCzj3R3z9eA8qDAymedJJu7m53+/oAsYWKGgab16TcFI70u7+C2cKiviD8zQcg/IW+VLFHHHD
rr+OqAgK3QXyhxG9NEN9z/nEib6zd+2uRkdTBW/AoTpEVQK+WGTvl/P6JqfGGl/+OurgyUiiArAI
TkoHQs+b3vtl34xY675K90a+ZBW1szqq6r5ySBZtu1yj1mmAuaJ7PPk1TuK6VTyChblUupfwbXjJ
ZcQVKhZ4768+VJJ0HCy0O8fbRbFrlBuad3JuV4uOXpuoAeqiwkOMBfobZfAXghnjjQbOgi8bCxTs
G1QUgoJp5w7w+QXFCkPElfNm5PaE/gS9FZ4TSFsYj17Ab3CvmGR++jLsbFAXf5cC8wp2C9zPscCB
CSUNz3zuEmfUpniFisahmQSE8a7fFiHBorfrQyt4fGQ+j6w7sWVa8LflE8EF005h1exrMZoKTr4r
5ezJkZ//cSjLntyBV2ygdwTh4Mihu4BVlu9B7SD4B+cUTJToADu9JgcVDtDyVUUxcXS1SYl68DpW
cIY6dvUZ1iWc+4LVQwxR4aLRGLA9JThCUcsqIU5R/LwJdoKn1OAxAUFph/zicJ7egkcgpld6uLBv
sZJIObjvLiBmNlJr0AGyBfAX5a/O5A/4ZJSaJ36XcFL5iD+MmHCENq/Q7HUgdG7uPlHTfYL1tdt2
7M7wOD7/7bLr3wub2ZWpWLvsOEetVU/oAO7460JJKVx/JVR/13mX7bDCDxHKtCjcu/VEmfGDfGP/
isEAHrXySNKQ4sfeR2dLKV/HIPI0oNSnJkyJFGLCa3C9IwoiNqWgGWsBd33M+u6WaRm9Bo8STmsf
XGYsAgdp3eAywCzG/nYb42bQWjXjiFHflVAoe17mmqJniZ/gBNstcI1UMxeAA2qwtt2J8dxe0lrR
yc05qqObd5aNSx/feZ865E/28a20CtW7baKGS4CDs5hWSdmrk5oIjVLzv2cgMNWT0W/WbaRO9xgn
6H7lrX9ZS6yAHxiOdhzjF+dpTZqWGBxguMKh+0G8dM4pcMMDOisD+HUNqIO7A9VmCycdUGmpk4Ec
Gdw2f9Uerq3dFw8J+xQu6aj8Lai+F6QClrjO5BIyRicpHEy4SQ23s5d8b3CqTvAFAx2w0X3d3TM8
bXTGsOx77zSgAXO/bhNd2vAWat5lZEQlLpQe1Bb1DeqwBUcW7rotLBsOIlpr10ywt/qGvxtd8IXB
MILvkSSzJnTex74ka4an3InoXiYu1YT/mzJ8W4O1+N4wp7H8A8Ua0REQ7I1jsdYEO8V0wYEtsJt/
0iHIpAQBTFwtlZm3A/rlDtMJDHhcJ8QmuIsR01g7fGE6DnNC+vCDxiBoM86HgRcJEx7jTb+LIwP0
LnY2lL1sQYiXEO3SM9Ama0gcr+7RfaJlYkazjK7oRKQSp8FGN8sEImQSi4TdxVPB936NvfB+EDnO
I+ktaXrhg2LmelFCyErLEIQ7ykYULtdUoEV+HcNwxFT59N+CGAmnVEBbk57N0Cv8uQBJoJ0TwW1E
ecPTgG0HO9ChT29dJmUXNRiChRQtJMqwFURWt4bSaa14PFwhGW+DY8chYMTmXdhhL9lYS5qJzVMw
eWQ8KP1xtWksXyORc7rK1sAXJOTGm74N13diqLt2VK9yZJ77SvPAvWYx19zHW4gDwsupidO5hIbP
ema6cBEcIH8w9BEfrCZzTdyG5kbvLoJTcoKis5g3wcsHHZ3SfbsfehCuf09lqWKr6fZ4ArlO+FiM
g43I6cUaAb//GRccKjuZzNwl92EMLczBYlVTWdYzhrmArtAJXi1hDb+YiRyDHiwa/x3J3WR/PHkZ
hynXAV+JJrh9ryeEcbYEoeHWpU7a5T4xv8Vwr0Rrg/KDKOX8uzvrzcZMi7Fxs51vIOAwbo1zm3NW
bie6PdlJt/kRTLUNdmCAvI8+cb8BLg5A5pu04qW3Wq1G7BOYvNLET/OcTKOdx+KAE3ToCTmiYXY5
hYj6leNB6GvhZ7cM/4qwRgQ70tl7oFQsCXHnk3B0fkc08kIkyThgGxRrAcYcT38hj04ujReQKXAM
Ui2QkjTgkAXQYrVKK/aCD+Rbg36jS9gIXg76xVrlTSqXT4GDDbA4Lw4X94M7fnM3D1Q54mo7vUKm
8AvcGcMHiEokrx65uK31ThN5Zw41l8kGid/IOVS+TOAzdwYYN+9CvPCy/OVcQTkzZZpHaLDKXwFb
LHyRV6DIAcSvI53xRvp5TAlP1Hoq0OALNCDWN4ciAptEJU6IImDJ0clL3v4enyvsDfUNleSdj0TB
/XSCBoX4NVBrQL3cefCNXfrE2PnqWEOeVge9f3yndbW+BfVzhxiRaKSGpw15IzN5Vxi00htyqjIF
4t4xSGyPdFo14ixe3hcptP817IKHFMMyZfpuuxSmVPHFhO7UQFI2Wqh0k/y4DujwdmkFFuB1TZ8m
80boWFgDGoIo9ZCoxZgoIxIprUds0pghE8APcEIXcW3EMrMT0BryXxKI+Ar2XWOmYyF5E6PJAbAc
cGfhFA37wJQV/aPDAWuGBmuUCoGSxjFndNoKwIST/1ti0lmzALjHesZQMm0qV57FfYdBErlZs7sY
T4XLaPpifQz3pMFjdsHB3ywVenuQJkXC6j9YOXha76flY7Xdu+V4i+jVP3f5zneaK2okiiEwCWqx
hksPIVyRjh63kLoAyNMU0QfkD50zKtXCQbj4ChozLn7TFN6Z31p8KUv0EaUJSJ3I3YQzJupU/Ite
KScDnlX0eVh0gLRxPBCdc4+h5bAHsdHtNuaE0njHiQYyDBX5AJycfOFJdnOTbt+5QVHAzeGcOjDx
+sNFJBT3DsLQGcsk+lZIJrFTwGVZqNrYDHKhcE2rz5AnHAmh5YBuHwe1CU/QkZ0cLj4UUEgG//cO
pDH///BhBof+x2awDiKErYBTybl7WECk4KxsKZmIDAlVEZWoZqOwYzPKpJ6Ec/wx6078250cmS+f
8rcYEuF4krsqwIsUcHm8AetA2sqNxH7XkcRVkUZx/5C+rVS+KRhiwUCj2C4LZ8toA2gkEPkve0y2
kSlbhy7ODDz42Izwqqj/9B9IDojOc8uOEeS8bVaxswoWLGKHDwOSQs+zuwGlksnj4vLLwKjgqDwu
KORkycHiOacJu5hgsyx+rDQE4TrRFF2yCKFnFDx9lSMMxi/NZRJL/pZcKN5a5OOLecmLiRROlkCD
XA3BXnVk5DCRYs8hibgmKS58fFgKMTPl4QUVFGK94v6xy8D5Sgo3uxpSAFiHWjbCvAhkDhDNdMVB
rIFJs/GJHOFHG2skP3MVMxM71Fb6cGNugFyw+XyOlQLwCP9wdUmi5NPI4yJvJgG3XAD+ChjwZXnp
tfwWZIp8FjooEopZyxQd6JEX6LKxi+VC70QTlUl9kG7JN2V9wImwgZo0YmcCdG/522kSj/E9sOCu
4ZucCBG/may7UHbiM0FJT09ED3LJfimKBO/uByrfA5SAL4END9Ou3G6hWOQisv0CQzsPkUeiPGQ4
lqBz2Ga501w8meiUQwhgWkSTr1zMx2jr7FU7XvVFzbCfYVAvg/R9nHIiIFwhXNCAoukl8ROFnCwl
oVjs3QRmxz8t2KVlvW6ws43/CbyFPzkiLT54aJEaA+Y2iZFFJsvffkS7ySMq4ZNMEv9e1nPnig0D
WjlIKEHsp9xDydBtpnKT0a6I8qQv36cBhHmai8oEjzfB7OWS/LMPYRcacYHDPSuzQCXy7ct9Fznr
EyOYjv/v+pxxbn97i26DPxU2IH471fYpsVNwTCjGHc5hHcKp9oX8EmGKPGtiz8dyZD2ipVU8nsZf
jnAuvytSmIZ3GbLyiFHGA37aTDkD+c8PDvLyGduWkvG1VT+evrnzU5499Dvy6nIlGXBzxJtG0l9E
R/hOKveZQMNxm2VP2gVi/i+6VazsxWNfigMh3WS5ck3FA+fDDerjsMf8JfbzkfjdS/4oN5yRJSuG
2XRQjCGg47Ur7rbEQPF8yasIXQGVy4g0YhbRkmDit8Owzgj6Yl6PjFQEGsKKkDrAICDEBsEtz0QO
dbQZAoVjDkw0TyMwrGBbw7bSWFOrSu/+tHtI7qjdCLqzazH5qoEYB72evTwH448Pj4Wi3+bJ4y0o
sQCbeVguV2vrbKbxOTR0Jrn/L0aUTI1QSxEG1fS/8Nzangeb2Uah4afz1YprLkVVHtOlp7ncfW4H
KmS9f8hb3bcnj46esYfjlMO9lN1KthdOPKniZCN09Rf+2eg/Qwa+kIJCdyLpdQBSuE3c5jUI5fWB
sQyXxW2E1QIabV/Z6R5BHkuhsnM2v4qeIVuANIOjuBq72gI8gElRZBLHX+EALO0oLXePrOkwvvBe
EIMzWEHGmyjsrpRKT3Z/gxIKkehcRcGp2FnWQK3qvwaNZdO7wyLXO39Hr4dVnOmqwdlAkk5Y1a/c
eAI6wIj3iFSeaDffwKabKG77C8WpIAcemQexzDlXgQaV073092RqedyWNuoFBla/9jmI1NI5lM77
D5Iblc+muXqtju9Qf3Y78xue72q6W95yIiQq94IdBQvXYINcV+5VcwzMxUpX4xHVcHRpQjfjknWz
64t3V4NbYmDo+lK8pk67d6Okbxs0NUzOs5hR9jC5uSe95MmOzy709nCf+S5iIqGY1aINKT3zEQND
q3/th6PcZuiFioN9XC8GoIBnig86/LSAkMIYffzHXKLadq+4h2MRYlAtwagxYWhphVeieKLt4VE4
/TVGX1RTJys0V+imMDkA9cZFCZwSj/aP9QD1m32GGOy2h/qw6bTHYrlBHyS/IKVSsIUm3xXvitZG
L6kv2pL0ar/tJ5Pp+5y0mjLvMe51w2btwReGvTH811SXfMX0bPk355AkaqiNmqOBQt/POwCCKWNz
ucMm+EP3xWwY/dusQhy5GxwGx97yFT6wGQHWANwVCZM5Y3Bi1392H32UqwhubYDkC3Pc3otet8rO
QLrKlmRUxrRo/BrbJd1v0N5q3g2DL7GoK5LPtnYaLmZzZ/AHsC2HmSXErRGTYVAluFLDN6ED8Pd/
ECgdcO3G4AVBtMu2YEGl/ew+CdvM6KDhuz/zesRs68liyMOeMUJWDHa27vLUu0vAxN0b9O9rq2vd
PyTV4FDZ/voZrdUB394qTGugDtrUeWv6SftZ8+l4iS9IC4zzNz8HmvdhSG9/sFUPT6Cm1ywst/CY
MCRy1H/QqbF9BQ3/4QjWkqw1chltX+1zYd310IdkUUvm9qnd+P/rhGjeLhd6Nx7enGa/8hIXkZPa
5+39/arp3F1tDf1gG8PT32nMKmgc7RCrOKqtECMHUBvsn5il/hsMkodzCdFl52TUEkuQ4AxjtaNz
DzBpUDl8VNYC/bK2afN61dqYN/unpN1tWa8pJoiRZvWWH3rwyhP4wgIIZh2c8UA+x4tEpVfYwdQN
RZT2XoXFGDEQfiGYzJ6wnOTP7vGuy8fTBSeBzbpbgwpYZD04+QNs+vy1f2Y2+IC7ysQncE9A2CWi
FJCD9Tcyux9bZ1uZFgerBJx6bg1fkkKNVF0rXcNHv4q5IsxRw2cFQVR4bd9MBfzqTIvwdWC1iNr5
gxBh2VtqVoSc6o//NWxZXTMmD++56r2XX/p7cZojTNJv5LfwyWUKWZACHJyHPehZyuGZ5TOljd4u
sWYzVMpATQ3em/lEmXAc2e6XsNQO1ZLfCsb2c6gD45R03AjGCUb17y7fb9bI8TvEDvI0uI1aU93w
XM0TT0fOI4AGpxf1ekw6AH1wi/6j6cyaE+W2MPyLqMIJ5JZ5UHE2emPFxIAoKiCg/vrzLPs7leqk
O23UMOy91rvewdtyIZGqewbcEkwa7hOz5pd7MTfvEFdnDLzfmzR+sI78CDUSuySx+pxuMG7htyMJ
NiN2E6dmDD2Eoid3MeahPwPuXhJ1Pp7xlOarJER3ckjjYdCX5LSzJ6RLMa6HDgYLIA91f4Cdhvjd
94PsUG2n8yN+Osejx4udqexxcLWPOH5HMjcnmixGEptADnAU6IpWIKlMdxX7H5Kluf0Z8s7FHJ9s
PTzgiTZnxDXOeHMb8TIa2seHf994j6jfYxFzhjZe3JpdtaZOI5VZ6R/GTPhgdxJMuzKQOfyV5qx6
+iQfIy3H7ASzGr5Omce4J/aVq133zJP3Wa8qV4039Zc4cI/ojzbOPmac4Giu4j2/MYxifO1Ao7+C
2Z2mZDmXXFPDOGPOzc2yBfWRC+y6Tuewo4Ct+CZsdAxOUTl4m58RHp+w7KVSm9mQ9qgwgDNZIS3A
n8RFyQAnBWE9ok65nBzVhnaf2DmofN+/8i7wujQnrFXUYpE9+wsXLFP1dOU3ELiczRTjFJSn4s5j
CeI2Ylmej0a6N+TCSZhowBf14FdVQQGQNqSwcUKhZoHNiGwNmQMuuT3WTjoBa9USb8lFJsDY0LS2
pCrjbDaB7W51zQWEIEBkQNn5DQw8NZu5Dpcq1A73ndXAtikYBorwDaEDy+D0QiOlbS6wFlTwdfZw
3yoCOixCI2XYQKdBpvPNvs/bJcjbAkIS2si/kMUWJwus6Ba4i8EjeDIgFDRHTF4bD2bTHaLdTBn5
1rZ25RYBKYeGdiSxedXlXc18VGfAHSGSP7i9NPmQxGHtQKoD68gcKE2zEtEDREWmKsKDZ4DpWPpW
BgSusDDUw97ibEmtK2YG3OcIDWE3baj/xFojcX8ploS8Y8AUE/aXNDLyYBcAD7GxMA4Ut3RpORxo
PWaU0BE9XShFGCXXjiQqUYog1FqBFGVQY8QxBB0hJKn0g+8uGBit6MsBCdGlz6jP+BVI66CY92f0
vADCaHPrSJnKhKgkPJaWzdeohDgAyBJjH84WEwwbvZEeADyVkG5J+Ea7xV/oQOiA4SgxwUAIQO//
12e0IaduTZDKrPmpqMYPh5hWBprcFz8tDTNTG4sjzE38IZzQqIzG+eTsS3lPnyH9o3hXZEFpY3Vh
/mIoyO5KmXjFkkOosW8XESBUUnpVGIxIuJ42EjNRNt1HGkJTWt6YZumTxQH+IYlWoqVLv/D8Md8j
MI6P/0jlqOGb3wZD0+2uIXD4jSDv0HGbQJVMCWeH393TjYagnyc683Sam9lSnDqg/wV9TizTekjD
vxeSTXpQjkTZ9nQl3btGnOXbf/4CaQwq6xMWer/Sk9lj+EbC2+ec8cvT2EJNoM6nYTkIxIpnF78R
5q+sc/Sx/XU1x7NrQnhHeBxOl9KcYy4kNCJWxCO+RrTtt38xXnuOdBe7Seq9mHPz9ZXM78HuMu3/
iZjwReqJyMjolwemtoN1xr+AJbUxsUVCowVsecel25e2lhCikoKZRJxatbiwuvP+vDthBmc3YA5M
sPzedJZvtEmfiJeOYmqTGm8Hw9bmMIxxEp/QzJBfgzQDzp9hox2ZoMgA1L14DPFQVvHthMc5FFLL
xB4wArxtPiQ8BL6HztMz7D4ciNYEaYOKI6HnNQG0RmA8bH27n5Mlc9TmvB7WpfyE33uGl+MNSHIy
2EL3BCKc41TQw+aFTlyBs09hRHje5iT3/+UTjMy/ZUQ6+3BGUXEbU2EsYgiRuHdPvil3UNhGp4XK
XD8Nu3DlmZxNrg7Afe7KP2QQp9qKt6U09c2QdXObB4jYPERpBEHPT7lVYRz4NVgjjiSHxlZtPA3C
Yrr6rilRWSXPWJGI35MqthDNUTx2GBBrbjZP/S6LEYtgDIgUWUwH7559nS18meEMN1U8sIzjd52z
lbBrMC0wvOQXwwUsapmCyciPMcm/3pMqFwMGlwvxzYLIUIsoyPkbhiSjD8YSSKFosERQdEIxX22g
nU51IIxPm36l6Uxh68av+c0BVELK++m+pecTkEGJuL/9NnwBETauCFB0s1jDu/NwUv2nhqHjlDRj
ae1lZQNQA+2Au5RMhmOwnuePwa43e3nJ+uHm0Xv612FKrS91VEJwXjvoBZAXIgn7CL4iydgqf+oQ
Gh/3jIBT92CwQNsedRPW68z07d8B16eII29+AbogIdCgAzjy2sh8gbwljEiuO/SMDhcoV2OEDq1B
BLj4g21f2qIVknl661cR/4cFlEt7+6sHQrQE5FvcYmh0NnsfwydCkNk8w4azBG2EVZbdTabuMo8G
B704CN+8P16Fa9WB3DnDcZeBiMBjspn+0VrQwfAvTKZY6l603K3FggDosRxDxQSdwuD/hkcqgTbw
WxbQ561m8Qa1YGK8xqwG4jl6F6x3oN7HWnia5xOQDRiWS4wTYdsHGJWiQZEUgpPD4tN6V7cESeaZ
BeqF6i7I1w1V+gW9TgyOAnv+W5xEBJUEJYA7uUONOIhPE9H1ClhDAjAIHNJPSKGAiy/+UfxVjCK9
CEKQ1Z/pH+Toha6Y88qZElI0+WuQUr57MQ8JtdkFkSpXypjra3/k8gGYYFcacfoieFx/tfMAg2A1
q5yC1Opovxowb/drwtJjXKHGWdCGzHtAV0WUduV43MwE+kTioFzFxXEocq2N6ly4H1EfZ/y69azh
vuPmEKGOhnbD6xzqsXbDj7KZArLh+FQCqVtYASWgAad5Vnu9nzMMpmRcQHvK/OI9Tqr5swhU1UtI
6nt8k0ulXUNj7w+7vpa6jL06W2EcXYPMS1caAxLS/ByuA6o43uDXyc0ZrGSOvlVu0I+c9/YMPRxZ
eEIOdnB9xEOnqN1Ch1COlDfBbZK8PJhhqg2xLpnj4qyx85GvHMhqboAQfr3okhdG5VyJnTi7FWxp
gyo4Oh8gaZUMLO+OttpnoQoJh6oZ5LnlK5Q+FNNoti9wzvpu92UW37WBWWCN4R1QDzaiD6eo3HaN
RYVmDrPg0scZAQOv/ezG4U4mBPTtZ93v/Lv5uRjm9aeHOZ+VKT/d1/j893x4VbZ58m7BN6GzslTn
+G30GNVAgNMGu/aGNJ1MFAyCmPMuLkPncXbaPXJgwrTgqHdQxUMzEPEny2my7bKACizhjC5MXdff
kLQYXxejtu9keBtV6BxowQ1KoNZKUiyULziOQicYnwnBMetp6d0Uq8NWv83Y+gsWvY5V5HAkcdDn
F5ViJJtRWxKy/g6edolbdjhAl0sIemkr8YNoB+JjbfIBn7jhAnz2zPfi9t33umENfoqu2/DS6cej
vPf1Xgy4u3UonWCfOLJ990nGGl1GH9WfyFOrBVtV0LAY0c4hiR+gaOQpLqOUZHY4dxZ8ywGOhG/F
alGDTxvujNLpKMGTtRYzKVA9vMmg4GTHPtvqLEuoDgFaX/h5MKiD/Nm9+m8C2m42g4yKweJNVj2D
9+/x7ac2UncZ1c/uvU1wrYI+k1qcxP6EuZbFA/ZMuifQBLTpnjsYPws4fg5uKh6oH4fWO4vWY8j+
J37GQhkqV0XXUem3dm2cT3N4BvAqICrezYyRR/iKMmYoXucojKLf61eb+Xk7Kl0E7xr0mzP1bS9O
7+MCmKDEDK2EyzOcaIMxtUDB/YJxW8YAoburnF35cnnrOnJvxeyBUd1CHaps305xKlWiRLVhFvZY
Rwex0YkeJ6Y1wF6gBVi9NeM9yAK0EvIMwHMUVjXa1xk5rnSBAHMGidX1pAwo+FA7YifyYyzeRvwG
nitTZ5B4TZB9XV0ji3XWrcImcIX4B318+UHlpH/dvlPisScaiZKcGcwhWbsVdCHtezw4u30d4XxZ
+xp8PtZb0m7hCHQe9m/v9/ZIzX014Zoibh4lxs26Y+oTN5Nh6jSUlNj1qWyu2iyXectn6yMkFmkS
9+rAKaB3LGuno/npacIj+IjbiXqWdLOwirJdF9or8nOIAUUANdm89u2is3qT6srMsHWMBjL23vk7
c9Wcx/hvtYSlN25eLH47zVI5QSO1KAsV//FTOU/DfJCKp2LHoZnpeYXaivjyh/OETu3jVNEx3Poc
naH4HXLwEm7yxQPMGN9fxSpwBXwwfPVOrPtHdfVYqJhYiCtfPBg9lyQV4/ntXhc49t7wucDpglq4
nrxHA0iZbIMV/qBd6zrN5+36uhTJ1qFjxgeB6e+csyeofkFrIHsm2kJ8Na4YQnSRqXX/hsyrNBjr
Vj5kT8p61juGX8aARAoMcG0Qb7HoUwnxvBvm+8ysSoZuVajtZGjXwEQYmOtn3AlufqaNestfStyZ
uhH7fW3S2T6E8c6tprEN0eG0+ANyl2qrisYt4b5iBKzpLkPk282uIMAtuzLF7845tDUGA5t09cvk
Tuz0xQf2jABNC7NliakpujqMbtekudJdnExmNshYZqdJltrsBDwCyL5AaYSh6s3scz+x1SJ/wKhv
fGWIAPQfZyN2TSY3SPtK80ZwaonJz2tWc6F0TDbWdvau8QXqj3sMXGYngrXxmmhnqqcB6VJCUdOZ
4yDGQ1Nivo4JAtH5UlwY246XBc8f1klWiW9hOPRx50Ph4ZHFbFFrMSMXrXffO69pUyfZ7wu26vIZ
9EYN5mkPQGGzHde7ASTnlsk0B31VeZXZdZoAY7sXBrgIgF29xu3TiBUKkNqRwSCuJdCkC8ByvzMF
r/YvqIgX1Pt7rPFhKxSYNsiEXcYYxo8EPtZsY/sQE9Lrtvvd/HYNyZOSionfgvqDLY1yZiZ2JNJ0
apAJZKZYO6cJ9x0Nn4ycRI1iuJ/UKvawmgrh4WDp7JWjZPJpreYaTj1rDqK4IcroHLk6FAa8HjAZ
Fv0mA4EeTysEEgauLccCD9XXuCXNaTC6IseLx7sv7Ngj6tKhTptE0eEY+A79c4FgSogs5B1HtuGX
cBASEi9vzoOFv+8NOfAllfWTkqzraTvWpwBBfZiOWoaXb4RnKGLOuIKKgB9GCm/jRH/4tJludHkf
HRYzqYvGifPGtfjq4pPLHQclHUNX+OAOlRJ+2eRboHo+z4qVRCxL5gL8+GQ3OJHNeHYakl6d7urA
5EzGY+r3BepeKPNmadlZpP6ebkpLsddsrrjkT6aMImB/ojZkOSH+gg629RRTd3OsF5v4HDXTx+Jq
U+o6FK6t1123k3L6b7rIzHjUx35G2g4koJZBXQjMgC9wybBOxsOCu/QRr+gUxB8CU9CjvOUs8ubA
r7EW6lsFhAsR5cRMVTksXAgOE2MqY5LJqzmSWxTz6J6dTwVZsbDIsoTwx+4cMrezqVf6pkPY5PtQ
ABlwQEJR7b8cmiEZmkujz5BNLkRIQ6IelcDJuVhau+dI7NLlqlJEMHS4L5YHau2mtCnrVPQNFHlC
YgFg+IwHYSdY/hdPgvYfSEOGwzwawGEQD3fJerhK/lKGvA9YLTLykwp96MmqhtElmb+M2ym/508o
A3L85LYWjxjVkVG/aBrf7osKR2IsCoRhDfrPBzwlYzS0ZPZdsxSIsEqcbNg2UXQBDRAaJmAVYAZy
4Qhj0+jN0vExKqFdFNLUniDblEWS2h92D1gX5F7RsyE3YbAUJDRKFUM2aBK0ReJ2JRZteOB+Pl/p
xKkO3ev4PlY+GruTy79gEouZFH9f8PP4c13In5XviOWGdOZtAOloAmGWWWyX7rrvNx74JG02oyPK
GkfhhWH78lTChU6hQZYg2okFwZtHqabGzOebbdyEdr1Y/OEXirsX2AH+KULcFc4pcKc8EpgMQK30
7p83JW0c/B8+y+MlPEzCoETwxGvyB/qeIPbyHHj/8iyTPV6GNTRw6kqZFvCtlSgrqW4nk+0+pr2X
hzdHPF9CwRf/vaJABvIkQg5XbXRDfJQMI17wG7vugDQboZYbs9b1xMXAsO4MSc5CLmVUeGLqwzwP
cMdmGMfoYsirJuCjZxv/Dn4F4JeMKS7Vnqcx7xrCW+jhqzHkVwPKcQS/wW4TTEbGYKCY8pGFYJ8m
GjPQ7bUwhMXsMbFW0BY/tG+DikuO9j96ODyv0RACzdBRXM05bXI6Y2hwijt0esENufkAwOwF40Wu
RNUrf+RvIuoDovpcmWxL0Ceg5ch9BRXmIKFAy4s7AMBT0TCD8jHBf3JdAzmcuAV1cu3yicEufx81
0K7oZ1C2i5+YwAhyw8tnWUqEEzFEHKwvhOwh7AzphUVCJHEugmMKYCj8SKQ+/GGEYV0WmYv6yiNh
ie/h3AG/V4glYvjFnV1xhx+EaDBwE7/EEZaSY+/dA50nlaeUllrYEHLr7qGAyHLh4ggAEdghF9iR
kca/REyDr4ShMkORyYUxP3unlaQz0l9EzElQ9IiAaqXg0qBt6eEIuRdyFNpDW8y8nzJB+fh/yOfb
GFLyhzqF0LGsLH6K3NjUJVF4lRPDJyM3LDT8f3Bj4jzJwSUuUUY9N5nK2OQdQsEi3odQY+KMP2m2
4BRE/zrv6PnJZJEYXnFghubNxsJzOomj0OsSswuGSdRiThsuBhpYqhOGm1ufaONVasPrErrZlFRk
D5ta+nd7nrrk426E65XziCNTwf4UKgEeJk8fN3vP+GQe878w5xR+ZeZGRMrcVrzLAt41QypMJKRw
kUN8ly99OBVgsA+AWznLY3wiUHQKie7NoElCZah1yNhiVsWzyvPKAEoOjDxiWVgS9sjTcu0SuCvH
RXgkIM+ysoPTfmKN2GmIz4GRJfQjqkspNmTZ/LLdD5eNbWGOzc9UQiv4acmRlJ9nYmoBt+LU265B
rA+HlNgAR+fCOxAE7/OJqCSxI/jKlsKSebIlsNdQxbK887tAk4PqmE5lB957ctHCcRJnBF5ZrjYp
Q550E+Jy8yXsI3G55WoERoYXS/No7ngBLMfGYqSH1R8yO9lRf32xAgDJWv9KepHobCunK3fnFw77
vD2XI7wG6/6CYievJhsx0s4HTDFEVauBDVYO1iXbBPM25PjQDaFAAtT1x9Hvb+muIfmKqxVS6V9/
LUQUIY7xFzK/F0JPEk5R1ysJ0JI7Wf4ItYltCNbih4gH4di2KYy06Ml6KlOkDHaeg9+gCCPCvr9Q
MbwKQ1BbRqIpoyQQ2JZ1TFZwmdzILwy+6WOJRrkkL/+yvqA4ATmBjSLGpyCGBZHM5JzjUMH8XnxT
+MdtTDkhpjdyHQE9eEtORMzZ6n3ipDHYQYTIVcKNwDWECY6kMEqCm/wYFBX+fHTFKCNOVCb4BfK4
iwv5C5SPpUbuOqoPYEASTglO8a8fTJDC5L8rl5dG7hpJehKPIKHt/klS4oF0V7ytECkscuUrwOHF
ZobCW5P1ahDpGOecnUEkbVcOD67LCKScvoNm2hlRk/m1l2JX2PKZ4M/DQahyY+oyCWaA7iwX2EGm
LLw85YkskDDrKBjtE0QuWY7lkhLOFe7EQIYQOWkr/q27BrrO3S5+wWqUtTvbDsgukUVWajVh6TGw
4f8YGXjydykUdyrcLHk2qMwOL6/8XAMud2kF+6EUnE+iG+S2kLIHaiAvBvQNgwnPEhbfvfci5+we
dP/G/JRwvJ70gnfyX+TlmPRQRjJNoT6Xe0kKyztZGunyv9qd2ol7TgYuB+EjniZKLPO45vN6NCO+
3IonfAEhOl6A6io87WmeXeFyyYdMnp40lRc08dJnPL/UkttQhXvOrja6joChvi5B84UXhPy08FAh
iwJkMHsCAhAKGO8BeBRRIM8s9bxUvIBW3IdiOy/+LXeI7EBvYhuwEK4AG/VGYX9vucwTlxJsKju9
FDeZJ7pFrPhs6NmjX2MEiVwI5kO0UUM+02AukeBHXXquJV0JpUDld5iZ8/ODqZR43QTEG+0VMx2q
H088bKkP7GqT2AVDBbwMjiA5DH/2vG9MxZBaSUlF+SB0HZGbhN/fIqccmt/fqweDDGhyTAgRwDEp
Cfm3gZ6CEqNnrSbhFR15n6HvJRTB+RWXXSmOPpZrvLisKzB0wfylyuXks3ReaWbqce1Br6Z4b3H/
QSHy2aZZTKMXctoDVtvWYCQ2NoQ5cWrlitABXZW4y5gwoRWU+kBOhTSI/xDYrnfBxr+kZmA0ImdK
WggMnFjHZUcoCQuBPxE0UQ4bQfkXZARde/aPSLPfsuXRciG2R6kre2gyk51Ztj52XWgP7Nm+OA/I
4sDuOcvYMj+iKaD800wKEBxFJc8A2ITPrBURjMRIPLRYAGZn+YrPJbnD3I89+0pzIv2OrBXokTGC
kXZGcBKNo8ENhTQbII8PGkIMjQYYLH2gF9qymo+L+zmCGIDp7j5sv1PyjeQ+/TSQ7tkXBK3vPBfP
ABUESx6+AV3nIBlCPZvP8sHMgugn7mPZd9h5doLWiOPRm5tTJgnC1JSbSnaof4VZOTLih20s6Oaw
OxUsp5HoAXpF6XRoz1EdYxwFfsXLSK/Iy/Ai0Bsh6H39qwPf9n3ZroX02X4nfp/UYllbdPoZMWqV
bkdlQHr+k62ldJ+xiPSQq/9Kt4y8gPETXnFjPB5SKp7jZ6GnGmDjf6KHgRTFcDCiKojoj4m+lhPW
URlAV96A9Olq9q9zLLwLwxoaUl8O8tuOpfdL/AfCdDnO8kehJ5X+lKHv05ZVqh9iCsa6pnB6ZMWT
k9MEr7UcrA7LZI+T9ISVKlTZhoaDvZ58Z6lThXMry4LQbP9f4/ZlqC3LIsRrF2CL//qvAuVeUYHr
hSguTnySwCEM4H9lMSkTbLpSnwrvmxECAveWrlvADHmsoGtytFXWoQdTbebZsGivn635OqI4kH5U
gBhZIeUh5BPaH5jgZM5/piJWUESbj+Oc+MzJPtTEtPvsQNIk97kv2agu7kEKpJtFA3wgP4Ej8u+A
SZOPuRwWTn2OVIeiWgotOX5S3ohkR757+0f95WD+yQ6yJ/C6GQ3DJpAjX7HBnZz5iVdmWSAxSXYo
4RwIB1bmcWAa3CwSjiPlPMirfQ8eow62JxKfPBjJGabKZEPFNY+8J51WRB7JFJ/dVvzZ8JGz1FUR
fmI8yWo6AJFwqQ7cGtfR2TtGvYIb8JFNdtG++Sl393YfLqPMF6QW/zQ0jWO1AfX9fUC56MQYmqgg
gDBVTnK/5lb5K9BZnP6k+DjMhkcM/XDp0KOyQfBSwOfSnQbXkoKeLspP1oOb8gtjYkdBcezCuV5T
FEBeGA/DMuOgGVzUdmdTjZntgxTTBKcQzN1mXbE40oAyUxgckYdSOo7Sm9NQsw7MzcudPDAhRVaa
b4awJ83zVzPrAFisrjv1ga/VZVbOi735mF2O74U200dE3jzRR+Jwc2CShuQbY6ALqzp6EWwA7hjP
y0D1srryGX0sLe+Ax6iQNm92j4DnHIYTQgtXCYypvq0jfauL8/sKQsGcGMJpekSIxL5WRxU2tmLY
DUUmaCMDyksS8xnrS2wIgAUg7+BBapfWzRW1bd9N/etED/UhdKM3ucE9IgSeDI66rh7iEBS0QePd
w87qMbvPirgf3cPecYii0y9n8qfc1Ysq1nzMjsJqcXtY+02dYuE13MiDm7HG12rxTjDtujjsZrrV
ja67QkQkWIFhioMAc4gxOZ4/mDMpU2xbNtWZg5syUElsmU7L70EkT7yf8MFiBlBygzLA6MKDyvwY
q36JMfhj/B5nvuFJUMLD6RGxDL+QQ+fhWYDMUn59hNo8zQtLxOkVPqsy5Xiv1AM8bITN7QH0ZaEE
wr1AtEk6TBv1pmj+/x1OBaX+qvaLKBuz+R8BV5jUbrEw17fJoi+sDyCejXiU87FCOB1zyrmieFiC
jhXofEpdEhgIVUV9rW9xY0qPfIFatLisOD9ULakMCj+IDZRy+E0iBhRIRs47fA0ER7hGJPEJ2bWg
SxJAUB/wB0UWD0UECTqsApgFEFgqvC0QqcCB6k9oF9i3Md+g3Kctku0G1w8+bizuEo8mDd9yefZ7
aIsOc1n90aWxO/PdmG7OXv9CjAJMEmoABOT2A3D8YUaLC6m8xVnmCdDBLsIOoy85wPenpfP2B5Z2
t4yF1IwZFenzFwCcyUnN7oxtj+KnyH3IJ7SqmtfLSTaVHpteHBCnQYjcD+BD+iRmbU4z2d7f/L3b
OCUODEgWEaVTOmEnsDUmKuqz7Xl1OvaZF+emePogID/cu84dpgNeK+QjJqTbmOcd32DHGncOg4aq
oWUMNaS+uPGYRXuOCu/F3IwLePU6e3Vi1SsA+/JqssFxs/b5fks1DywE/zfG00lFYxEV4M38b2Hq
D/k/Bl2vVUXq4mFwuO34S726L14ckUMhFkwzdTzw9Q0mo+rxtTI2PLxd1eNrXC7kGzcmBQwNjM0V
Ec+iBXq97TCpUjbt+DZ7re487Dbj4Qu8RYOakoe2iXZESiG6HT7gUbGj5A78rnask0R5C4FowgHx
eLdwQMtEbRhTSbkViRqS+RN2pDRc5SQ6Mh+kGNL5+hqnTAHb4zXOw9eqHVcUE0kk7n8GjpwETQoK
ResUs9WDpFcAQ9W4PlZez5dNQjwSr3T4AOw0Ipfpx4Cc/aihChhgB8qWd3ws2IAmBi0ZE07vFgoc
Tnvm5w7Hx38g11PHRnSXTE11/JooG52H5pRfut/EPJTfP/1qpq8xA02PeVwkX1tPvp9TOT5iflT3
24lOChbpl2DROUwS3L4cPWoxuGp3d7ed3916B4sCYSJUcqCsnk2sjM//ePv1mcddfnI/5/2ccWul
6gty/q9j82y5/wYuu6y0cprB4VLO/NoJLxG9aAovVrm9MCs/z1OFXjLe92fxCy8LemI4lJPX4+fe
erf5/WT3192T9XyQEhyUjEObsCjge1PjMjbbVZO9ukui3bPgfqjW7cU/wSSm4R7aLzrMoX1vwg7y
7cq8s78Nf846uAu7oOpn/dH+HBjg26S3vt3BK2qSaAgfE03nw3rgh0MJpoxLvKZOTjdZEqodnA1r
wJp6Dk4Q9DCa728LjQpi3Ff9GwMSBl8PmlPAfSs/GlRkeuLVxUQD4UO9StOWRBr9gGf0sYLF/zzM
i+ktD3N4i+oEaZOi+5fG65UI4Wjx1szgsCJ8mbTX9eQWlosL8CdFaw0civUF/hXIMECKrCFU+BVT
3jW0DWguOtd4Lt33IyAb6vXXBFx8Fn5FSSiBn4w6U6f4fnTtQuKZcBGzI4qOK3Ql690xm/JL0+wr
+BrkBnIeQzxphTdI+VYq9NSUeJRC+OQhq5PS8Ixfa+XCS6lhYIwqCku4Kj4jz5Kq8vKrf3VlIOJd
O7Qp3EvEnBq6tdEB/C7u3X2P7tj4sTjU92mGtyOFmsxq26uXq6gtoRiFMP987G7wOnGpr1DD+mUA
P1EMQbqMAdOgonSAswTR4mp1RtV331ITq/k9A7Awj4Yb/Vyc71PtMS/W2dKglVO74ZkM98su3Zu3
+/QKpFQx0NgjUMKrdtyd6SVkFaa5NYwHW9xdOnBIMmYotLkkaCMIpa2e6mbNWIjJJr08Nz9F4xH9
wYPfHKr5m9KOEpe9ZH2fio5KwhuzUWIsvkDbSo6p1QASLxjKJpBWJtyqKHU7k8fFNgCN4C7Nehyw
PLqMtO+9N4S/efYZP7UNq9gbhdrbJy6i3tGDQcRpQxW6HNdDthrC9jgwv38BFFz71hnkzdW/9ixx
1ZzuaA1AECfr6hkrqg1v6RbxNWutAkgps7X9SNfwRUkOKMNTAFGXQfPjp9G/tTwiBIsma9RZ9DCT
hY9cIEknQCfKwe+obhK7m0PV7T/cAdVvwFwax2ssripl9O7Yqm4zdS96YLtUmcVaQPUW1sciI70I
b+6BZAAALn7pXyhUYz0ePN2v7t5590lDgOPcYHMF5tHX+XndLAOuzmT+RpbLBL8HxgHFhkuqD9cN
RZaEqAL4dwla6VlP7khkr10oWo7CdDALTt/6xS0gf0zzZl7j0NxYNwOW6y6h5O2CvtRAMxAJVAbY
42wkZAscK8hIoMdialpYqFXPuJGUOCYx4E8O+mfshK9aL8ATbQaE2riKC6sLe4O+nezpJunCAFKf
EdW+NVyVLH+sFM2C7YZOnu1YmasQjl9fOYSI+1ZbS0QwPFdgDYQmdh/yJHNEf7AlcowUUg0iK2Os
6+ziGs7d37vKGaGUYOKt96BQqTytZz5plYYYFIGmpzgrjY12en2u91ODS2kGjBDqGyNfsvTTFV1H
SAvHdfhkZIWqKHw5LOzuNT61zhOOFAk1IJPpPcjBbLjg8MZ0FBzWWPKwSpnCbyCm6MKohgadNl6W
mXlzC9MYbBIDt+KI5OOxqDwdS780pAQosPOVSQPzkt1lW687X5CP6jX8wb/04fWYCW6uNxfLTHjK
e7jtZeKRAZn+quErtar1nmzpCz5U9OtnH9ZJZ2/mV/ofPeKmD1p6t1kx23Xp6enxW7NZLH/UmpLp
wCI1DLuUAzVzSk4qPBtXwfwdd3JXg1ounmhExtMQoZLSwjfuYL2gEotV60WexffmNrD2ePGBCEFs
QZ+HwuWIJU2KoAMdh3cjdpjEp/i8ZJVDSKa9J8+JYtc+3NkXa6udBrfMf9UuwNnTE6aCzOvF+ggv
0c53ifcV14ebj+jzUGEisw+uc+1i8fQGsNzIGPc/UBhcgGl/eHgiLSSqCcWJW32d6GBLU/sp9Wiv
++m3yqlYsxDQV1cmXLIb3CcBX7/VHDIbZ1raY93kYtZeDptcYd4xIYQbaL2Q6EKjrab3Hblss1Fv
1gkrotfVuCmRpqWq+QjPzDfsAYs/fhTHjgLBXnc2yfQCFuJcsATSTGMsAWoKKngMy+wf8ZlXwOQg
vjBS+5iLgHMIoIG4E3i2T3wN9CEZQw+FKkKTH0PXE+r3YApT50HF7Go0iIwfCAtNONyRAQMsvYck
CDcUYLrLDjDwe1xkOxWeM4PUEX6o1nOp/zwDEHEQmmnG7Bw0minUgU3tQKM12MIcUeeCmUJq9dJF
tjHYwh+24u+v9rhnJxDCZ8/521fPpnEo8I/CF+4yZvipB32EBXe40QAMAcVLMU/mGEiXpsLiLlhD
NvRfM5rdljUKlJb95z3qAi7DQGDHkrvqzbrHWEnSm2+zE9KSq9tfcQq3xEtS2HH1+kltV2xpl3g/
tLOH1V91RqeOn+vuGRxFWSS+rv8IUq1eQunh3+XdVGAifLPbXERGT2ODkGwYaDiXQCM9u0UOT2+q
voQr1a6b10JdN/EV3I7ocTXQn87ep/NEGJUuFGGqwlIf9fYm1U4zyufVOpveA3Y3VmLISYxshiE1
adTO8Qw4QbERsoeyEEROgCMRM/Q/vhLMRahEoHjOIaaxpBNFhKkMLfr4Vq84xcvq7vzR8949VJY0
hgPUUkccLUlhkvFL5zfFlrNiity1y6URPaWxoD+boOsa1O5tnHvlAz1qB7DtSQ23ZGU4zWE0v0Fk
dVZc/eXqtHzJGJ5mY2tnP9vuZ69ZCWCtOecJ+5YcIW5hbHnZOOB8LrneuByTCdsUOAtPgFMCcg/6
01oyoDBLb02V5R+DnQaEj0IgYMZXhkNergP+doNemEd/EFdDzYFG6hJTsXdvHMhfPPcOsGrPoDHC
ektIBejuknnPHX53HYrdFheAPSs8Xah/2nWibGheoUI0o2oC0DfE+l7djQlDHMEn6r7Nmp0ebj+i
SsRRf8kpgGCoRLtkVjCmKATMrkNfRdBE5iSoLtboUnMsd+JXbJjL85H4JYDr3FfAuypfYGx1pvMr
EHqrMUxKjpq1q53urkNgVMJeaETddT4H1ZrddjdISF1XzZw73g/wOE/um47Sa9A6pUE9dFAd0ycG
tzCJKMrgUYJ1usMZdNp7kJDDlIPOiZXBg4EPmB9EMSwGFhhqciWnDjXFntrRj58juLIVOx1XW7ro
MoXu2d1bZGC/sU6iK7PJzKK0aIAkqXNorIjKdb4UQiwYPmHtg1769bdPrHyeoVpk62J0Cwe5NZxr
fB2aFwSrDTuqoTrXQajVMlPH140uln55V1jlG6a0mcJacmiwGzwfMIQZ2B3QVeJUb8jVnWJG4wzJ
OOKevba/D9WscIhgd4aejv5oc6rtgkDPvlkrx97ewmUTM7DFHehUmwwa6tce2AzT3p5LC1J9X1NP
HwbX3L19cycD7IJ24Nw8uUyHL7PeLwYDdqppDmACVa5Hb/B0BptTSAw9Y08cP6GV3EEjEObBenP0
1G9hEKOgVjwN+wrYqXEFZ/wdKOOuW/yyRw4gg+B8BnGGYWk/OtmgdrhbIpRNlpWNJDuizyfjHZFx
EjCpmQws1JBpXDHIZcewzkOnTRGUk1tLw/fG285h0z9B9EycogmMk29wsJFlvqaPvjsYt1vwwmR0
PdSuMbsTAQ7xHnY7RzxM4HHfcWyO96P35H6ddrLwHNyCnoP96Fz5/VXs28KY6HcHeguW4q5gdmK+
VQTgrHs4hby6MSEe01KOxjibNMF9NFYe0B7/iQxujsSRnb4b8OKzU3YsXvBKg0OO2LE3SbwS9ZI7
rLxLidvOM9TiCnIn0F/RNRNSa77vy2tATcskP5vW348lc+6J8QNSHLdZyEU3byDoWemiP60zu9vS
/Qy41U9ymyCqTYemAmEO09VjjyPK9eD3b+6LCM9Bz78wJHsjJoVOHHbuDgcV19sC52IoLtBok5DL
smBcB3WVDRzHMtg+lHF/g/XQ3W8u0CrPkvFy3+SroT202a6nsiNvHuY0CZxJuKLsiZn/y7Tq33hA
pjD4fh1crXFOd/fCICmhgpntp20zvg2m2laHrwP5nxVUiCa8uZaVieeIuQsHLCGkyySmUNeYBUgy
up0Qtl1EZ4Lhz2tyve5NoHfcC6ZKVD6ghedqcedE9SfPVmyQK81mRaIlzPk1Jzmn65DkwTM47zK2
UviFTvJcpln8RiCFaGl8X2jlqmzQZTEEHIpxvZq5BP5wLN2GMcDbxtm63VxFX7Z/2b85iicUehpm
K5xj1rPnQWG4AZQAiwo5XQnuclCPrRfXhdCpvsv/kXRmy4pqSxT9IiMUEPGVvhFRREVfDLFFRbFv
vr5G7oqKe26dOpZbYbFW5szZoDQ1cH0D5keWfLRq4CvR/h+YL8CrxCNte2ebb80OWLJp0e3qfnaJ
2GpvyfTYmThqYboFD7WTnc+Y0LyYgF/2AXgQOFv0ntxm36N93/ywgWUgsLyA+A0WfbosqwY6d6vh
ZUzsL9gXNyNu3q0b5jmb87ytmbeu86NdeoxaNeQ3ANPf7Io+4IwLtQIAUfAD2r4yntPCYk56LJ54
PAGiJp03BmIJR2x9cO5cN+5B3cC1D3d6/Lm6TMIo5TBA6sAUxbnm6ujQEeY/nn7OldJHS3FCqoLZ
sPUYQ2n9MlbDLYwKGQrVy1aInSPFQnfucMiqQIPn1PBer4zaCja7ggHs+Bs92CVYc2cEOEweIGNA
044x51KGXxxQwLPdPbxDaqfvAS43FsnP5SEvQfX2thrf4NvieudcE7a7kPpEMaeozKM9LEAIS6T7
HIcgcukxpYSmEAYTNE/YDzyJ9ACkoRttel2/msJ9H5O5nDaf3g46qdkS9c0zWiqE1BIq+8Y+6WfR
Zux+tKfr0QtyZHJgQteyELrREGaMbqhROvENgtu0uWme4L92TZWsbOREKviascMHGrhvT1T8lcET
dLSdf+QwfLYH9V0n9AROk/LyjSc0v8/q8F6XrNsnp2cnOywiXeGaHTKVYQEP36llPSJQ3fZ5F926
M0odg92u41x3Yfc6bZ3yL/Dr49nf8UO7kwOzG32gtKf7RlbVFh4hDc7xylOftCN0vHfdbePkcDIp
aAzu9WjxC84wsemvdSEsQQHpnQY8iDid0ETjQWzGJTw51dIYwJ6zSJMhn+TD6F/+QU6rFnZNt54x
7/JUIZ08BRf/yCb1B7na5yQxllQxAKAFR8IlzBbvoLhCPyflEkHA9xcW4C6nV1hhdJsxjlOASzqj
vbS6MiG8TqpTiIwC4Ko0548Xw89boCMmZPOpvjSHXROEE8yvbRet7N6HeSFdttKhuIyuAuvntx50
V/QQRca1QiH3nzBCIzsALS7NbI8jwaYildJMqefR0JvHMcYSaabhasAfdbBhMRfEGrF/85NgcZ8p
t4EUCUa9yYQQSx7rXjnfYfvsIpuVgeGLjwfqoYc0F0sarGwOBZeaA/pAeIZmtiutmLG0TmOGTMba
gcrCs273LgQg8Cya3KMFJBuvqsAOaN9cXOqAFXgJjjmgH6QnI71ExwA0zNddfM3Wjbs13+1Qcc1p
mfM4x8zcrCv3vPB06YMLwqFCwFy6ny5QMDTkegaY62TXzc58FEaH6Wsy50CDefgh1aFzt9wH1+ec
gDDa6acjNLggAxZgO/6YA3wfNo/p0eo4rZu10dCViz/EoWg+HZrijTbTbSXrWNfVjhw7/Jlk4BpA
mNKCwR5rB+8xPbesdLHwcbXm0jM+z47z6xiZErSToH2z9NJ+hZ+vNcBkAinAwdwQsfWadtKX+eGu
WI2utek6wcWDDEUlFxbAbo77nSjWAar5moX5C7Kg0qD8FeeZbmWM6jdXvIBsjExe2Fh4pwmyYTK0
Zfh8gvhqdlFiQN9aDLjhNd+XG8/pc4kp2c6MOw2QYluYgDAVf2Y1z1hqPzOmfT6r9vHBF0RFSLPT
8oUUwN/AmgKCRfJTbAMzTzORP35EnP+geEyw78hdsh/2fcxOShOKiE7wN9iDOXaI7Q6EpuEGvXZs
ppyoWVHAqssX8xglyMVMCtF8fmNEGZ3+x0QNXw92/mck46vd/67rtCJdA9IHgHxtFhhhBPU0ZQNr
0oImi0kBbpsURZoGJ7O3SPoe7MOAOc3PvC3sTcMa3CpzdfiaU48WXmfM+vLeowX5Ak3heY7AnDo4
4X4oCZsaY2NyGLzBoeml2gyRYDtO068xMWzqXLAVLDR2Zs1hC50FEetVcS88qc6Tf/ygfnJqcZ8Q
66m+fipk7qY9kYX6GmpBLKF6NcUh7g6+xgC7hbmhHnB7+Jc+vNDe0WosO5i0dhzdXrjnqPSO/LyX
33DKuJO2+10cinR70+0/oltBsXIcVxBhjyF2w97H380FDRO+BoRXh0r9cmGudQUSYvSN0gH/JLZu
VgVlPEMb8YYjNoxpEIkYvsbIBOCFcU/RddUeW4OVcVts5iBvnjp5odATdCsRJRbPJwS5ChwcWiAc
EHZAdksogOY9ZgeDGYJQuenAehCe8BHOnCQCIl2J72PmaKxZklYuyGGwIzMLZjghHjjCHQS+gXUK
mY8JDVuU05qyUmAesM5SI/jwgYVUIYuiIBnXaZkptsx4vFAR4r+O2/DAsNnfKOu6lif//h1snGmP
/wisQ9YYQvG3O52Wltpv9zdahiM/LbpXRwpYUfb/aqeHpOJbCFHxNCI3kDkEqL+PKAS4Kv74x7ER
MNb88J1KdrtmzF7pvDcS4wcZC63OGLjwghs1V5vRWytSo3bEIPEyrIaADJJB0mbYd/XAJFpM1048
QlAbXTUiBgHKxpVsBaoi3lxGMAqahi60DM05RvgtEJhMjLLQpLgIUmA58MHohKMqhAP2pw8RBgjj
OuGWMKLr7fmcwiHJCH0EFIPaSAEvLCUQSK6jMeMNrUxoyzAtuZPvsTA+gCXW8oLiR3RjByaUTPnk
yjM6xkAcE4hcWI0wJHlKhcRTvPuyn8or/ridQKIsMFlihYzd5Ae32DNwr2EXll9/lGv5zGwdkHdh
A8kHZ4+pR0zF+PCMpfdWwE3fUV6RocaF40PuWAzyWN0iuVuPqUTPkMoO/M4fC5la4LnSe/gMMVoc
qtYDg+7VbWreaof+ty1/Xwjh1OeLmTwssiL/GDd/i+vqtQoeJS4JTG8ecRjePG0a3g1wt9nZd3Pq
sZRjoxAStZG10Mwx6rjaIPoWmzxuVeJh8LN03KzJJXM61nfWSjsw3CWkJYV/7Q3+VuuG30Lm3tF0
p3LtCaqUe0LSIHJ3UElhOENldk3MpLB9wjxoBbFa7LTkf83kiq3VTNyPECqIJ0yLX+J71CaBXseA
B59lqAVfE/OEynacD9KI2pyJKiQUS2xcqUXKAfdFbP3hp8QwDpF/VChNoCfgBfHs3XsL/o68OcRj
LaJ7AR1W6B1FaaGGSt4Kd9m+71x6O1y/cMEfVpguaSBPvWYiySS/cEf2g2brPTYzq83F6GCWrgw0
8Xr7QfgM1H6HS3bj/RYJKjR+d7Vbcwbwbu3fvvZrZ7656DHA/wqcxOMkHgxWUwIDg0AOwUWmBT8K
ICpRiNgLZk/tiw1l4FXsXZJAdGrqMQZOZsHFbLOnFeJTzuXvaeYfUWvvshrQlLSpmTqEGqEqCVK5
PyJYSMUlfSDiAGEx8jLEC5z3HYd4zrHcTW+12VSegeH5yZwB8pm8bcdqBofiPdPBb4AO+TpP9405
1tcFtfO4aPgnnVLRHItl1tt9cfaw2/eMHu5xuNF9icuRsuHIZWHHAsag413hVUVpY652gYaVk19H
Ona4ese5Fa/oVTSoAuREehE8Ewhl7zpWpzWxIXBXKGVCNpoLk4TbDA48NALoEUP4JaGBrxjW9Wyf
sowaDkAXFDIhKr+SW5LQv3NynEatQohTVXjbm8bTpqjvKA4ZMuBHJ4Y7yeJKxol5yI8AICgRaL6Y
7QPUYcuLrATJWAlj61HayuRM5qeQFqs+dC8q+E9lNRkromu5k9NVpfENZ0tha8ouDxPcfKfsfkBz
cqJ10hILra/bCuvlszQbMbAQTk44oPd/zvgafHFcY6INhPJwGsMqE/Omb2kyGXIfzjunNlWt01Jx
Dczmlgbf1zD32I2IrwjafAzF7navRpFvwol6gzZNB/jWcelfTj3BHWqpuzdJAX5sxXmkbX28Ns8C
mRq4Aao8cW/USsfBPjVW5+WLwOqZPP2D+6wZqHNtBOzsqd6xp7TMG5PS4J2DX2Hm1mXplTF70gdB
Mz+sNlFqwbzis+Nx8nAIGLAOPH+giuGDvdV7Ps1m8Esxjoy7UoiwwFktyoAdxmpM3rSJbH3hDkkc
zI2To8YqJwcFov5nD//sSfjAEY878cbT0U9ByS0+pnekkYx48Dz2sfEvbaVa0E6bwX5KFeIzNzJe
Vvds/3jr++rsqwDh5g5JlGpd8isuaS0e4oWrJM2gys/Re7Zw2WuTEmcHviLbgIrUblvRCHHboXLi
xzPc91vsH1Uge8idXJa99djihlD13g9PS84MmawSdWD4G9Im8k2aPPxawMjmXPxt7TzbHWdByfyj
HERpy0A9hKkz+n946gwWaQgeLfOZ7mffCekUEWlBoU42iIrYjggp+0NeCHJ/Eikf49q7wSCOT0OS
LhLx5j6M9zEIgNbH47P3IW4HSeoBO6abrQy1uTH/I9jeHfogMPWd90B9Cc9UZrpa+OhVfbBajP+k
dWe2z1zRkUp3ggBadKwvlxT2uMOZJ8JwOcpki2JQA8+8M5gg4/ea6dvKOUA9Y/ZB4fAMDadq4kHf
ttXkw2xE40Ei49M05nsqN/8ZqhyfTLY6VnWDhGB1MUW52nxwOADanSl6I1L6H+ZP969Vbi9fu91J
6vy1s9VVdwW+HOJNjI6wOdVZZSMcfbt4D4BvIJzQ7R0VxtN8EURytQ0mp4Uy/7soqLFhRwA+Q7sQ
RFv5sy8R4yzUd8O1IHKvFTzj77gQM2BNt2+okzjShMGe8NvaXnwwzIFn4bRgnaEf4F1uAJATNWfe
0YW3zK49xyIFq2WKhLnQiYULiyeUMRRGLsIEgBLwNtSwdXBYM4Nj/mS2V/vst1JwZiF6qoeZC0P3
VXNoxG00jcNOQgsrhjBV+giwqBDSCsNuXA7amCTo2ClTcFiJmw8RYU/qvD0CRnkz6Efm8MSoxY6l
i8f0Zw9rGIQnvuL+mt+Z5PHu9FDmY4UpjPegTwZZoB231+J7J46QIm08ogmFeZbADaVSUDneywEG
8wgYH2wcTdtwDZihozcI1SVav9EU+CFYwg+iKopNewh1W99W/TOqP23I94TNXzEtYPo9ILGw6u+6
DAYAF9YMyO/mYntBJzL4YMFu0MXL2DJXISe8J3t5uY4HDfFClK4MCRDh3rkPis3VAJi/YRtpFI1H
eGg77y013GLaTJUYKO0zO06B1Z4d1P9o/jUYG15V6E7Dr7Fbas8gV4LNGZCvRXmESRqsStznUWLC
UEz2doLRNWoQPMcp0gBacQqxJu+Q4DNACBEyEpHFuAx+DJKLrvDjcx4i8+53ensPQ3qLTzFQIXLh
9VxO2omaPEP5C8pOZPp6/+rDROrD2BgY3OeZ3scLPYVfqXsn/PhqRKFGevaeJik4SDt45+HL+2LP
hYTEWkvoxB2Fl+5coq8HeQLDrwYak/s50FMepk9yF5XEA0duxf5utVA0OFoojkIHDpxJA9lB5dT8
FhPOu3PqNWurOez6XLCuv4CbjdBdg5Bx5keTLLL3AHSDHzA46Cbtif+5uJ3ZFe6h/8G9BDiUjAKR
zbexj8mVGNsG8Tj+JRIXvCBZ/hm+h5+BpL1jTzZ/+yJGHjSCYyIrCOT2h63AlZEP9j1X/wSYCPy5
ZpsAg4HkwnDwycaCUO2AvodHhZwTlKgc4ThTyGD9P53060hYK+L++XNiYCjAZk5V/+o9l3p4yqB3
YSR8DhbD5/ZAw8S6x9YBGXyFA8l5wIhBaNkdd868fIUmYqJS4LJJqjadhlngIoixJoAVo1DF5Uxb
rEnxe4NfENQGG+KxxjnDxjmDrQALE1hSnRWI/abHscEJzTndcF7TLlAHFG2NNwOwWPSkEQCCHx9G
O+cOL9BYIjVwWOqiREC1SBSgOtLw9DkuRSYAss3Q8jBTnMuQxwbtu5Qh0sa8PQBBOi5pVUhQ7p+z
Mn30mtvO6mkgBWhRMMEFFFLhMwZ5pPySF8rK1nZWx6ebXd1mrezZ1yYt+xh1aTeEfM+LibPjN9Ro
wq1s+Q98JGEWfim2RDb388uPeRmDa/tAWKcRufYO3XPMFD9ilio6UxShNCwQVIUbV8D876sM0Nz9
TIUXxzVTMWOAeutJZzbwIDYdg3OHnebttjxO2qe7n5DEoMaU205z3XYoNig1OwzNjeBWNBbMbBcN
uaYv/+WXG2INGcpdmAQKlcB/QC/g5fL/sFBEcMugsL6j6tWDO6Iu5zvgNgANeBJTWXrttJ3SkKEj
os6eVTF/s6C5o7EK9qPrhtmwuxMWRLAAyNQGN18LmjMtaFgK+t82s17CS+n1kCFNqfFvMvGAB4G4
MCs060AhiTQZl7A7vhyFNPAHzFc8xme/6S5EeoSHGB7n84yhCWsEAe7PBoaLjnFdSJtYWn9uv3jL
TaRZanuU2qUFJuPQqrrqVJrWQUmTt7oC4DxCaCRhGTRX0xWexCXNsbhWyM4gFg4inTr2v8zRFYyY
xL4Nctswp//YbHbAOgYZqgZgRemdpmB/Hjl0DpXO0+1R9J9oPnScjjWqtq97DLDDJdeb2YvOUyVI
MCdv8GY0T1RNbe++GIGzHzS93A2kc4VCAh347HamjaJyLkSDeBRE6lmYhTjzUOPfsiqVZ4DnturX
wZEjKp9gs8VmLTswEiTMFsQei90YQ3zAczGb0PGkF5WKqCnb7mmwX+vsfZ38lHFYLyrmkJr3WTGp
xqlOeBxGCHNBD0W1y1TEmc/BTAFUV7WTZrA8sNEQZgWowXUpjHWs0mChizE+4teJOpuQwSLWaGLW
wC+xseeuitqLZq6L3Ifz3btMMOfbQvaq0VWdA8gOZ4hxX6u1uqOTRXSIqxXlRu+5VWHvhezKFwGc
srng1yKoKRCS8rkEM6A9Z4V4iNjMBOMpMzrFkN+1dP3fkeHmiR8oERA7DibZkJ9CND3l9/BO/egi
6s0byT679S64kdG+M0gMQS1x4wlPve6IgANX4n1uuFxgCxXyJQ8Yqh5k1s+pKBkINWkBfDB8MMFQ
BeoQefZ/p2AKTCfILgJ5+GCoLkDC0ZOyUY2KWMfNIofwf+fqCEqyc1oR09OxAHgAUj+cnto+o1e2
D/85Po2usYwxQNeAPJQxUGAuolm1YLeNBVEErCVVXa679UZeic8sjgg7e02lRgy3HJx8YISZFGCS
HovpJRayXBCBK8DKBMsQKJI9yoQQQQaAZXCoWutozlYvGBAXGBU55wk3VC4TDyet+42u9uYba7YR
dIL7pJE2nK4DxK0wFES09LA1OlawGEYDGJQ040+QnMgbDJJu1HiY2bfuwXqybxz0H7bLbIE78+jb
J1ikAV2OQo/Q8zupi1BLThxNC/O1VC0sMCkIUGS0FGgCXzQNlvGzD0fCIM3Rc3SdhdhUNysLJVA4
+uKCyD2bdWwlVaBWODe8xAfaE68HZqVGv5HJpZBwlLbpZnJ2YEADbx95/eE/qKNYrg5MOGeBodST
Qce8QD3FBWM0MdhMYcw5PW8A3J4ywiGr2n5TAyDZ4+rmihVP1sSDknxIHE8eF6IBEMgUAkwwj3mV
2HUIphMqNmIiBEcnb7tG+Bog4RAXIblpLGx54QXASBzQJLbw7T+Y/mK1JnoSBqd8wZ17TOoxPmeM
tSHK8RRCick66ydjZ9A57ISvuJUAqEENRjgKiVrY8szzYZpkKkmwkkJPXCrevh1VFKvccsPDj7a3
YHItvRIbJSvp4JVLygJjSOUMVVr3GknV/9HiCIO1PVrMmam4x0ljJDvLcXsFgMLnQI7tiRLTK8k3
msdMMoEncWkQFLbt3xJ4O5hZp4+sA3fIp3YFVmiKilumPoCaMmu6wM+hUUOVV6huHICB7m0XHTdj
QQd2Hr+6UHQvTL0kbEOwybP9GsGzSUXDJ34Y9Qi4Fr0K1gpMo9gXIUD9bPx/uyghIcIi4G7yGOHL
MMFVCToujXCQ351qy2EGWVAJ4dzQxIgEEF6tyvYqZVHLfiUNNqoPBEdiZQJ4/7LvorOMW+T6ahJ2
Ib8oivfcTojEezZDCf8qBE7H/kDAVNj54y50kD+wNC2w1kVDmA/fbGHatLTxjoWVhLQ4VVJpLBGG
PpEJwracCVOfnQ1EOinyXArAC0tmYlP0WFgt9iBUfzH31Bhyv2ZNeKcDwysEjXPTgEESuyokLuyd
IIvzLXj6+I/Muo7WDU4VOwHo/M68b1RkIcoSJ0TaYsjh+wE6C9DmryOWjEc+7n5gDDuDff+YXbIu
kMCka6BX04DqJlpkIN660pCcmYPRPjzhMzYIxm3YI2cp7jEY0lR2//7ieWIy5gloqiXq8EmiANwB
58+OnXHp6s5rkSjwlL3NEPdssJ8x9CRsTAnEYrE9+fpbn+bbajkHv219M+R6ALFEZQEOzQTWYRRO
f9cFMa0JW9Ddsfhhl2ID5NXjUWV3lvVfjmHTJTXPcP8L/sA5omtysccY3hAr6RxHR8xrNhzm86NC
syQArT4F8MAgaOdKghcGbdiHGzAHABwjAGeAn7ow7KM1bccr+EsDkm05Xzt94NDeLy0trxuKFU/b
g2Ll3SaL5DHR3RfGv8SMYl9UFj/8cb8EkA9oO/0yP0TYuq9OS4Otv3frv7NPH2EdAMyyHBjJg1RG
ffXZ7jKMfIGFAZDdfslUb7/UVtRBX3ArDhRs4i+l2aWrS54uUzc1foQvSxWH/nfPgGHqfG0t11cG
W9WSq08rgQfx2Wk55/5uQJwAFJfoA6qnIC8IDv7HUhKx8qcoI+bzBjFqSftud3EGml1615s/WIHV
Hr30ficYsYF+DYOAcFkL9mfrbnfyQnAPgmSe5494H45GV1fpKewGf2ZDfU4DfsGqcDkU3jYIuegl
DVfjvHTRwY1EgEdcOUtk+/XFTQPHclotuCX2aEzyrTMS6eEiJa3+6j9mV79N4rrc+wZd2C6p2TDE
tXkLBOp/PtYhJNoTns/2hI+81yxK98j5ykf2H+8AmR/9KFbtbLN7WL9C8Yr0FP/qCO/wEZTsBwrL
bzQSJ6avT2jHuI7P74BaJ7zF1UgrlGLBSOLGAJIahU+JOQGy0ALrd3wOrj6YHD/gzS8coX1xNHqM
df/qHg8YMO3ZkfCChx22eXh6hARDzhKcMS04btZSEl4Jjp2RFHtkcdNvBrsLjx0k8Bl95t1/4dfW
/8wWUPu4CMTQ8qNQn/No3dETkirnnoZ6AXORp7SO+cS043okdlM7NIzdYPsi7QUHhIoA36t7X19s
hc4G8g9a2YuLLztMQ/gKeBI6fn1YfU3ilsm2eRY7d9vWOCmNvXuH0WV21+sD1IMaa8QvnhBnzw/D
2RO3aQiMiFe8KmjhFmCqQwXP54P/tt/2DuEtdkgEvIBCirrKboX6irnGGzUIZ1kuntcsKiI2AYsl
K7bqNaCGby++nPht+el9lkg4cuCxAjP3Znzydm3uxwhJoYttDS6lWO1XK0k2aIeIjbvhPXl5vOs9
6Gs9DCHa4a20Li80unpeDZ4vk/3rQurCHX59xIJ5XuwbVJ817K2nDrzTQw4wK4l86biXGshl8XRb
LweCV+sQNdQRa6sm2b3XxC2MoIKPt7xmM6fMZm1UQGbFDINgjSVewADPdxzCxid/dJqPkN7qkj5T
W8+fvd3qTYCn2rIMjKJfXriFq8XjEi1kbzrMh4qKhda2gVTT5pXhDaY8KTQWV7PX650INsSEdGf3
HOJo+2IfTy5yVxCh0h4vDPOr2qwrYG2Jz27MQGHoiscEsIaPFOH0uOmHv5/JM6NEoGxE/0JFNUzM
0tDE+nAs+xE5lAATYBantfilYAEAoIFFJaUBbo9t921FH7IEQEPGDdsXpCPW3xQAsUqeBBI880fl
7GAo2DHVu0MrcWmF5YSu4YdoCNsqmVW7MGGFSIF9XjZn37/ZWD0EwZGq4WQXBQfeUk50g+IR6rlX
bs9kn8Py/zUnQJy7aVSBkf1m7TUi3VMsy4SulGgdLnz3Y7cv3hsf7tH5KF/sGa2vmIDDjZn+RkrX
bpScQ+dOr3mxAXlabnnncREm4tPWyCuRvHExkNslO5e4P27DX/btwzvP2RWOzhYqH2G1lIX1vOQh
JBcT1PSMHdG3QL+73XYG6+HFj97W6QK3OvJP42HUCuzPPWxjsTSnfBaef7SYRx9oAOaVy0RcaRY1
ossUXUzeSnK8zZsWalI3u9NeZHFsS52xs7kzeYxi9WAnxTzPwYVy/AAXMe5D0KNET/alO7W4GYcF
2abQkIbi3HI07QNqszgid0CJRsPJvjch23QetzKXRhU3vhnfwhEbJxy242N/fjczuRu6SsMfMK0m
tJSfFUdlQVH8cnPdi+nIIIozQWbaLo6ZtJIrHKGYhOH/aXj5cYK9u6tNoIqbuAXeXONmrR/slRbm
NVQxLo0iayDY3NSg9KAWHIFDGEAKLMBbDosPTZ/UXnl+lwvHvNsGahDiOxJXl36HSoWqFeAfwIgJ
b5rui5SGqcCCAK6mBcBGlYWSbsF6zsXrQ8iA6cIOMiN03QC2CJE6izAD7UoxLY1JW0Anhuvmltw4
UJKNJ8vzmbomLJE0cHdEb2zOPnOmqjeA9gifpAkHEkbtJmhT6EJbn8fZ3QoaGEi6ATbrz0mckDco
RkuQF/vUySB8k2rJc9Gohx9aewiiYBw4hc4T1xX0aT6/gWKaTECI5m2Qrg5nbIFbjUozeAvcohRf
ER1ROBP9X8Fwe171Eww4WSTiTRfH8H2CIGj0U2NNnCcvFxfNqCmGH3sSDxGiAP5uYxDjGN4Q5I4A
11ZhBYSYphnrtEv9acJo44rCS5rfl13B3sSd6VbxwYp64EL1EjYEjC1EKFC3YLEgrtUm4tYid4g/
e/gbQqysAfj3wm8AMiEe2tBqp58CnGoq1nMLmx8ljRraFTH0ELMmfO+odS/tvyBQhKomzo/opDi1
JZkwjyFfzrFGSRkEoyqZsKUCX2TZ3iVtTA+ISGLKkNddeQ+mGw4NPp9FWiWREt0d/eoyP+HzEY/B
DWNtqTdn146Mb5C7hVCWbyCdNpc5jnmA7/+FnMwHZM6bzEFsFxseLuHPFXxp6DxcvgB3Hsvz9tNB
GQyawcpLy3E7Bf3g4icP3FPlfeHbbFAGcPq8TTzfXOY3tF48t7Gbic8dnzPNSJPcbQWfYUIz1PFz
Rv6PWOidZtllDJvEz1Lh4DAvHARixEWYIrRRvoeX1IlAGIRRw79JUz7Q3UI0AnKWP1Y8PVwNuVJB
AAjpcGevXJ2Qz9CRrT0Hb1lQPENWgAuLhlVS93A8UGmQq5R2O1vYwqIQjOjtaExp8rwzAtzSEa/i
x/3geAygCwDN/bl/mg/WoAYcBQd09GnZ8YVSzBz+RgwXfjiAXhxh2zaQ72oM15xvmJOYrMq1TBIe
UqQxF/aiq2+zRtkr59x02bykMGA5SKHj82BHMeOrRBZcBkNsB+QLCpJcxJR3a+cHwjeJx5FhCRRw
vhRbFhMS1WQfldSO7cGbvIcThCUU1Iz1ABfLdP6iUjAvijxDOD9NuSfwE8iAGrhBxq78ri2GRTyr
9UAun+S0GlzEnF6WLhjca7+CUnRKfj63p3hV9K8f9Jxlf8E55gnl8yWMIDXKlHGJzIlPLUTCo4cE
griOO2AsPx6mTGowD6drQ9Xxh84Cw7hZJs5Az4un3d13aZV19NJBe9L2yV0IIfQB58/Shzj9M11D
fTzcL3w4oXz/L3GxR4i8nM5IZvf0xxxMDkQwBm6onRaedIl3nic+JB3wyf2o1rHDA/PefkQMOOem
CJeQxyIBY0E/1IJaC71ljX0S2wub/QeM8g3/lj4Zqg4opqCROnYK5oMh2MkhY+CCq1KHofw31hs3
l5Gpjpmb2v+hzmYfp4KOiLh8HG2V0o8S1X5svi0Jqic082iFEGqsE33kIiWxCWoN5HFKfKKsNAKX
SHYZUSmplsWdHVoPxoFNeBq2SmODVJZk+s5mZ7V5WlT70Iax49TpzqLw9Skjt8yyKOVxF2UV5zFU
imMf80BqjdEHe4LsberIMKbUY7SSvNX4ENG4/ki06kAEY+QFfsaYS0VjONtWyZYyYkursxqJa0x1
dUZYxtihAJP8MbrCQ0hlq/JBGcvQxSjsf9ZvDTbL0xgAKlEUDIlk+k5JoPnN1mBK2zcvOYFnO901
5QtDKeKDnoWAVkztsufO7N5pq89/6QbslREBAtCMpLW6uRHnRhPO4I+b7rq3ETt9/TDFVDgpU+Gn
AHFAaQPfC5KYUCABwFAkSzTqdlTaz2knqDk6/gzGxZCPSQzh75gbyoxAHksR3Qd7ynwMCNH9s5+8
pim77jzmr+EUy07wRkRagcFeQw7gW1AkyX1cFB12YEapQZ7vL4DV9gSHbde9e9nf+Rlgio3lNWSM
JrLPfK7a87nq5kKf5kCDHc12zvaJnyQFSFb5e/jfoC2r82A+52jLT72rQNmmCo7Lw8lJ8ImE4tTo
1034u37ALshW3qFpxiv1gds1xoN/KE/lvFARMEUh4o5xXarPyI9OKoyc4TMJqQfSLSWRmLDim2o/
fna6oVBa4KJ69A4trL85QHFr42xjb0JjG0HxEQMD+OcAc57ypz9nrH2g2npQ+3XWYquLXR56AO40
RSkXn4CZoWR7wSAHQgNJtFx28VMwEZBP+XImXgtEHLJc2ibDdLGklUfxY1MB1SOZCF8m7O2Trn8C
bCBIbMv6o1UmiVvxcv6ztuX2PbfE326ryV6ClI+mBizFOlxxzrtZ2uBI4SiU0qEDNeJm5x9cPKW+
uPlmlswlX1r+lj1p9CKwQ/EdhH/MTZOZMwUNJBMqsqSDSQN3mTstlvqSCvxuDK4Qb9z9QAz0WhxR
zPrBr8VvbBEylsz5s5q9dcLaAPziDVyqNw7UeR4zV8ecEZDvz1WEmYRwD6RVAf/9WXFzAlYXxoBq
Mjqad8H6mLuCmQbE0fBe2BJjvwhqyNK9h9GwEwwpUkv8SXA2xymWxY16NWN9zknmXoPnDNdryTZj
bE5M7iebQ7mvcbHkBpJdjMkdkLg4iaHRYXNnvVHjd/yCbbObNzhqs5qVTNVFjAWD8Lr34fNcoGLN
O4zW8PBknobZn60PzjW0RvgrPxuVwefp3mqvhHW/6sYq6mmTdNRfClMJpmM1lsrmSMWmnWX6tuEj
U9b8LXLKOf41FVyWuXFICHJWDfleWdIVm9vHlLjENDtxXKYEq/aukBb+0LbZstnr93/bt23CaDqZ
hh4MUIOsjWCjph5JskwbiZ2hStc0SqRkt5PCI6A2Xthe0vazwBDpMuRAgtLm1z4zKzzEWLIgvyuK
9LsZeELNgS3Ky6jfo3YWUVIRgmKWfVEXQHwPXJ63LGC2nSgfsq3OlG8bVItUUNCIrYxNKlb4Tm6A
IRunJZ9og4T84a5SiR+gEOsyCajMwaLdW/RuT7dJqAvTqCbB7VzaB1G5FhxDJqZ92TiecWFMgIZT
JOd5mcJzgWcUHAbw5JzsU7D+Py1oR5UnOxpUZam6U+yDR1lA3q6P9PXS1wy2S/gtvDiFUndfTXce
9ypK6Vak8mPzABFnD45hK/8RieXY7zqHCxRWtHiMbinUYQNeYf44yqn//nn3k3PH8qvqI4h5XH3j
E+wOYaVF6m4C65coDXajViRcXQUi6/2ZLYBT4IkGs5Pw6Y5CwyNmNN2zLug9xi+vcXQWWFMiQMU1
DAzqQ6bvzbpD6AAcgruv47B7dRRfiyoXBxp70eq/scgjlPKseBidXDhT3e72yxxEAcg4gpfVGPGN
S3f8HpGj+2rFn7N3RZG1J6wYotqgu1zV0Ya9tXTT+jTkpjO+0zlffl7jhgFTc6zvXJfUB9phupz3
svyJ/v8R/sBVyeiBXr3z6xllKwN9KWjLqB68Hs5t782Vyu5eklePiXPp3DAGhQ6Om+qCRVZ8nUWN
2ufeZ4jRmKoRzyScxEG6i5sDJWgRitPbNIBjPP3jbR5AYExtklc+OeW7qyezJ/z1oKftKdy+ROuE
xKZQPVnDtX8CTT44mIGAh9L+eyO4WUJpe81ao87NYYaHRfDXpXLvkBvxc+e34N6/i+Ssu+uXCsu7
o29fJBLDPopqY92VymKX1aXT/tHDXpgGtGm68GNhSQO/YDTUyNvuE/e0maaGC/gve77Zd3k/M75l
SHyBGbE1ZPjzteDO4dTzNCdfC2ETts+uNjSG4nXbRp5Q2lfdhWzBIxtkasRj1PpiWs5RShP1aJmH
m3OijFk1gPTIIgZfQBrEyVOd/G9pNdjU2MColfP8tReVeZvegJ0N1M+looAszEnRojwQDIK2CUGf
zComYqsrLqD7t0mTSoOChxnbFfxsFAEyg28LJSaGAAYdjSrglXPeUauwkf4FEFiHh8MeUk7Yf6nG
ag4pjUCOQ6aH+IoaS/EXVbaEcsnOzoR6AmDRMdn6UaC5rr5pYfQ5Kag6mhzN7vVjueSloZpcI/wi
D5t0HBUniPbN77a4CpODsuOsEXvLQ1ae/BoOV5LrwzZ0KBJbnC4y0SsUn4nf+ZNFPhfWh4GP0xox
jqJyHgBSGJN5J6cfyDLCbTlJ7uzF7AUaBOQuJF6RUPztZnaGdZWVPcdphm1bc5YyLDvqVpB8mIhd
UuBHWpDnOPgUYpBUmuXLzp6bg6tAxdyh7bh4NO7tFHkGzO2iAbrBDYp/K7otbsMCdUkeQ65sMxMT
+6R5l8fArmdF19QalGN79JsKZxM8htc/ms5qSXUsCsNPRBURCLmNK+43FE7QkAAhPP18q0/N9Bxr
QZK9117yC/0U1sWRHfYe0MVAWDLcQAIyEBe0Yd4qDkyH6TF4dOn6IH7gYUImGQrneeUu6W8I6j7q
fELAKv6YZAwpMxQ7yFraUfMA1y27OfjHvynEqq+rEu1T5C+eVkYFJ8slPQ5pGzppWnW9pfdcc8pK
+QmiqopEbVzx0s0FHbGxAXvQGgPO5pIKfJkcjcl3iYpM+MJQHnAcsPAKKdw20ZzWQgyTqJlPGgaL
E/CKl3f4A6KhFHfvoZKAybIqBtcgSpohildcpZ6Ofhd0R0chVyIrrqFyoHQpR4WnCEdQg96lzIRm
oZ1IO+EqGjwKzEFyoahJj3TEciXZo+/KBXZ6jw7ingw6PS4MXa1lLg4pPISVg6VlD7B3+q3hxf4C
n+GYeaG9g1TFzW7vmMqp4S8n3WxdrHaSNWQU1dQ42aAvlPgIb7WfxYQKqMy2XzYAyr8BSQPeukF8
X0nb/fKwZttO5vSLc5DTmxBDtMW15c2+0cyvCwBKW5UBG2vo9HMMLJHrufKCOGTIiLNTseyMh8O1
XCHj1ORTK3BRq/d42yJ+gaVZ6B5Qatd2YfENeXsbtOXo90kOkEX7C4DqtrPV0Y1ixPKinO3q3FNu
kwcgZ/2ZGof7UBeRNSZfzRcd/Gx3Zt0U6QK9gRMYXU/Tvdycbcu7VytWVfk57pt7Dlgn+Rw4Anmb
eTwkmvzxw6j34GHBLqrSsQmanvTwBuOEo9ZSK2tPh0ixmhNp8s3by7nHUYxBeQ3VCBzVw8bUwIYK
kHTgfUQVk+LntNtt3HHu/kzPyNbI09EDtHoF6GtMD0K/dFxcmJW18nVsmukBk6wBzboAAdLuIl+b
WC1Zeu0tCrd++d+r08apg4ntRUfVjVrhSH6BzF5HGpfkbSlZJzyEI4SHDqMi5JaQFsB38TomB24P
zsRpg/2j5QxjBtXmC3m5Yx0OwcEMQZCUASpcah2eWI0jkDHb+kD/12Rzv0gEnAIgqQy/v865kAwb
ITI22TFYEhdDgF80n1wSQxJ7hZnuz19ytgRIb1ycDPwkHRRShugW42h8hpXnnCZ/nl9/Ia9gJwnW
GB8n/N1t1JNyl3KeFBs5TwFL6kP0xXdAMQNzBxgqnhaKoyFp11NZr3+y5sThDiAY4qL96OA16ZOZ
m0dIupB832h0cZI23nLSnRFY52/XhL56PtfyCrhlg16F9RQkRVOZtF4Pa/f8nISZvwLmabfCHdhO
vo0GOll5Ndx8L+z9q0E/9ok8PhAXREYc7/4Rdb7SWv5US7ruikXehpKzSb9uW7LdPjLd8m/z/XXW
oFfX6YfwElm4J0FQaUlP85a8Acyi/uYVrQK0K/d/hag71wY9M6SsAQaDjvh12xHya71qCB1EM8lt
2hTBrAIeT5rhEF9zY2Deg0644jLZe0H3DJHu8cHwfQUBLwRRYY4hG6JYnx2vVqLJ9S0KyN44PA6G
ewixkoZfBKpW2o8l8fnsdBChRvOzvUDRAhBiKExWmIHUtW9SCmSC34AiQiGf0I6y2ekXCHB357vT
7dWPo/46Pg4BV3A8N+2XKueiWHSKU8MD/vuUshwyPUp8svvJ9Wix7vUdbVYoClZ7Te/wS2roieSx
UUq3TIsVIuynf4xNEDwcnOq07tIiSGkuyCSAzOhEqHYa8HhBpXSh9vKg6J/eOOlSws3bV6ybIdt8
AHlPwrJ1L/0GwE5nU//AAcnrlQ7AcSglYA9C7B9td7jXgSH09wUvkRJfcjPrj6KUtHwiWT9cNeT2
hzkKVAsDliRda4MwkzMSGtDZJ4+lSWO9NuaQq8jc1/G1LkP2pY9rfb4hoC/2ewPO5N8LPpHEWmH/
XVkhjwEmxu2NofPSQXj1e2O6etZw+wVZ0Jj4PoF4uIUrZZ3WdwtuWqmJ53p7vrBmx7Bf9eGxkkTY
LZroTPVcUnvC0oywdkE4nKvjhvt8FspFheVHY/4R9djKJ9J97U0yfadVR1uEIzdZeuAWObnglXKC
HqMxnb2CbrvmjCuwqRRdjH04hd4Na/jaUGMVQatp48Uib58FdeSMCn+B/FjvufZ60tUscnwqEME9
WaFicFVW/TFShEJ4Dv3mgt81OLMsQfrTgsQ6Wr2OTyaMavp41QcwyDv4BPSA6QDdR+POtEceIVeK
iSHzNX+1k3v1xDSw5SM+zbuXQ71JSxXKchPZOSd/IZZeQ+Yf32x2LXsWDvpwQ3trhbyE2/yAKTri
NPh18tI5QWM6dW/BC+Rk1vbUn612HPPkn5Fjui2NclAcN9fGxMh7pRZRi2B6Uo8ezV4Hx9csLQFT
3N0cwOXJPQbXOjZPznP4hwktLdhhJsxRyRZK5thG/ueDTl8/mxKg2EPAX+ncrvL+r0j1g9JB2ofO
DXnaTQUwHumPfcNEqKZaN9XB8omUbRH+vjODYEyDY9r+hR9oojdXByahtKXD+6G8Boo//jlLaaRz
Z+HayyaTXJIdXWP2Ap0G9USrlo7NTWERXIeXIl7t+VQExAy5cpIl8mkKJxSBmn3phzGDTN9uYySv
+tgFLij9fZrJYMTwceCwmRNCZUlwkdHZ7DNVYPbGUgNGwHlDyGVk1PPGvQ0ITURpUMfVkFtzoALT
YRsAI4aBv0Rp8OnzIBKzMGl67L/BvgA+nMIOJPMSZTBRClMhxb7CT+ilgL6Hx2F6GuPA10OwolF7
TKi0PGiDwEAUG/YcgPDH4I6lwZ+1AIYESEB2pp48Ti/PydcA3IqbQdnNgmr9Cj0TmFUnQkNKYLb8
IYyP2kXmVYw+OlEnMucmiWnB6PC5FvhaHqYqwp/cuKjyP2TB5HOC3Dv1EV9zq5tDkESIEKA+PSP0
ZEV2CvnOiBO5dk/9F05TgNEYwSdFculW6IyJpYTGd/D3oQDiRbb/7S4/9ErUw6XLPeOMKafiQoI7
LzSbPLzCnkdpA6/ZKE/o7SNlJMpuotH/9QTmC58ISoTMPU5+g8oFj1acrgX9KKMefHcwBOwMUoS/
gNVrf1cL/BiLoGk7CHts6CHBu3A3DeiHEnBFMvnHsPMGFI0s0z/3T30AfQcUz+wzUpvdVyICG68E
tU7xxJ3SjpYpJu50RjKYM2lhIuAJsHKcOw34BtK8LCwUgnvUv6Qs82k9oOsWO/XB44yZnxL8nKkz
RG3/ye/6QCXAzenmtB3WpiHIWZnAALtm86MZnXotQuKQoM3MghpznMViGFNPRY9fcM+vOdnU7+m0
l8yf0ma3ODpOdiigp7TCs02pLSYPDo4SPOwR8VrmHTrIZkRFO3ZOsWgoDgNsGsN8xEwL0vuu5IL9
002qgJFKldQv0w92D0Jc4Iwnlzbg3t7kdMEa6BW30jtgjru1TQDFN6a65lwPTcVKjIHiJ61lZv8G
R5/xaScx3P0dpLz4hdAYfFlaYVsmUv1EP8gZJKKcAify3vDzhMuAWccETtdWByBu9NCPTYksQC2t
J1LaOa3cdIorJgCB1LRSfBRDWOgYKejrpRgKziV0yHsRC6rGKGXBJuhfOhxF+zF7e15HYANSWQlo
HiCJiTwDJkBLFlFBDU8JEkBWF1QqQy3q+d3gtP9sHdkJb1i3awaW87kTHG4gtNoxKfNuh2qp9z4I
2QqBl/4bYsjSoPJ3ruPW1kuba3qodM31A+dV6tXYHK1CEiIiP+mG9/beSTNZuy4QBcbSbRCaBZC/
Hvqig5MHEHHVq5wzPuwggGlckjbVExSU3kyNFTjruCkw1pSfQqjisufIpJ5rQI79YbXAG1SaFoIF
KrBPBGSLfjG6tBxGvq9N/vGyiVDi9ZBUCwQmRf15o5459PbZ/on4nvROEKgmZz3T4CVEcvkUb8Mw
4K8XzdzXxn/HYkTSpMDlAGMMzuREscfe3HGC92bgxGAQHqhOog2r4s3G2AJsCiLvWnzBlRKNb5ej
L4GPQLWdclTndFYZOrjgXidPegkfPDh5p6I/jlIEISLramJxx+S6njQh9Qj/WPIcKhk//HOOol0F
JeC6aE7xD9anqCCgSZ4xs4Ga1LHUfT5aXfoosYCzo/tF8ESiDni4lDN0YclcCMWMKyWvlGNIHpMX
Pjz1ssG9p+tWC2rpmIzWtMlo0SqmjwnMSvoWlQ2KY4mO7phAY/e4HJTuNM0xPA0G2YgBGIAAGhs0
pRjlyNTlMsgGXgo8YgYOHmSAwHcJJSzcO/prMgQZ066NuPSAGaCBkF2RuVC2o4FCe4Lcj9T+wxUb
Z1xMXth385y898qGfFzlJDjtmF+ClKYaB+F3SiXRnS4d/AJaFgHSYXZAOcMhxxyKC8zsVE49yEr2
ucfG1DYFWlDMM8nQUKtgNoazlhao+7uzWcpbNvhhmXHH8yUzbNglkGk4QXxtZsyQuzgOLhyDj/1x
UNLoX7LFy1SLN2JzVU2J/31h5zBSHrSIqHQp0cKPsDzb/o4E/CtMRqADqM9ppADYc72HTdyNKmbO
DSYnq+hHSPKVeY45LYqq0Qne43dOP35QxZnHZFwLB8AmOWVqxDKYphFlj95u1x4wStNJzODt1BBr
xpTazMb3Orcff1o5+tFGFvrWptqL0kbzy+qnBQepxWtgFURRwbXHJiVuUH2HPaYndCe9jdyZhg1b
H7kJ8UTK2OEPVBHFqMfDBMnv5+6enr3fT96OFOOLMuwE3QVSg34FmTjJgy814PC4/MTZpLNo9/d9
y2/5FtdxOLSSn234tcMEpfT6L1ff1hwAdgcI77kLiK5V8K/rNAtpLXiPrZb+uk8nC28JYNjkvjYh
bloNv/Za/oIBM9A8yADlxyZ/6guU8BJCmUAWLESkAaXuD4GeeVftnIiP6ELZutNCfga5Ct604Z5n
+o7xxBUYhgwMkQ8NdQDHpP4tMiDkA8o7dC/RRZB097wh6M+yfXuh9ztOZ8xPI21DFUc1+NpwHMDH
SxvufQPNIyniBypsM/LliZYWIADAUS5NxrMgjBC6abk5LcrD+aCl51lzpKOjUMPGGQEntvo8WfxE
agi8VNv+zb4/h/CORuHHPWcezZHJ9xHQUqvRlD1aMEZWfYhgQQuU/U18Gu4jki6ZqrT5eDrJyzV8
sJQqDQ67Sp48+lQH5UdTh2wCWYH+c/4dfKLkNi66J4h9GJPeuw+knSBoUUr530HdPyY0zL3GvpPQ
OuGUNOz7wcxRoqy9v0c5jg1fiW50TJQBqOd5p9cBTKodriTd9gujFdVSMvvdF4O/3L9P6uDW06G4
gZJ99loUtIPMEw8QY3GljJX0GT4qKVEbwoa2AGGaZjzvJnMKRBri7PVn/CJzFaQJgGJ/AIn7lWNE
+BRANHQah3eCTkL4RU7EsBFJQTsKRSQ+xMS1Fb1ZhfIDFPjdOvkePi58EffJAmJio5vWuYt0JGL/
6dPZoj3gwsDE9TFZdNeFDeABwDzMpkCzF/zANFlMvunRRkGBt4+arW+w/pDjSY9hkw+dWomCBDko
C2jMjaC5HMsBXrtE1rNH6OOStpDSEM0T0Wxw6T4g4lSDDD6STfRQVx4+ZxWaiaflcVTOjMUJAn+n
W8Y4sjJ0NpHtu0A/SF8DcKYgNGgXFQM1QT3Pe4ZN5+k1x+fguEVyme8tA/6z3BZyJW3q+b4VAedY
dU/WGoWPu/WNODpY4kcwsmKSRczIPU10eWi1XGjBnBh1ifASfapJm7Xc7OVBv69EonMC/3L9A/eu
UzSbqZHq1gPWYekckwJsUelmoZmaE/QPMuYSvFsELYJ78B0c3+DS2o6KVUon1Bkg7VpqIB1LkfVc
0D49n+w8aIavyEif9PkGTLSykJ7cyWH1Hcdfl/bn0X4u2rx1IOhRHbyDNjYyZigqMNEE1zpXh8fZ
O7uvyYkMro/7UHj2n2gJSv4dG0yDj2ujd1mr0Yr4W0UNTMWw1cM5x3SOvTzNmAuwaCkl7GxxChS7
TL6AobuNwaINv70vIijiC3xmcfABnlflBuaTDJQ6fYn0NDH60I6ceibWxwq6NgpSXD+8ff1EepGc
MKLVIqKdRzovjgHRk/WKNgUaMr3G8uVmsF7BKdwcsSEuk9NQ+aek0RichjIoFgw3LsgZ9sCT7oKl
ZKZfO29Z23YPiY4lDVUuZPec2eXLzbva9NVFwQx8+v7kFmKiXDuiG9KmRXm11K0WVSdnobCs0Uu/
eRkAXLang1QnaeJZ1ECFKQWcdQOc7IVSB64LZqKEZ5CDvsJAA9G6lV14r0XhkeCvmM3Tp4bgre2M
XQOQBTjuqw+q6Iblzl7PPDWG1B1fvALAEMwEjmuVsSbHKWQemIqIWoKpiXOnM2nThu0M4rkZDG4r
aAYjdzbL3Yo2JQZkpKL3FptQAV0CndB8RKvFd6MFNILYwxDPRTEF1CBqBGw5MDIwNJhhEQv8Bt1p
jv/geHZYazzUg2knoznbWLbSL+riGkq1+gLQSXDb07kzu+Zwv+8n2HPQAkfGiBwGPT2YXcDeAIo6
cnCKjxyNlU+yv27y+I8g+h3K4faLzPRNwvL2IZ2gLc4pamFi5S8wNCFQeyUvQu2tgtLLwjsr63BR
LRFoaQhNyCCMrp+4RAH2j16umV6SX8QhOhAN3NoTAaMuN69yrl3oPKqnIHokv0BkQyyAFMQuIs4I
ka4JXSRbvNrWZdwYND0509WePnpCA5aTssOWREnHFdEx+ZMZF+6IzO8hMsYIa/nyL3HdPYHIQSf5
rwNKWxdeOup7dJkyBL1uSGSTadAvxV0xFPokX3GkcypQVkwAyQVh1lPxSMopyZt0CREiPDsGMlcy
5OexRU9M7FDJ5iB5ToA5rRaSayPzgxwLdxS9oVXw82UPISgewWOA+02xA9KLdyXU48f87d2nInzD
PlAiWE3hmnrDEcj/OVLjK2IU14BBgouq5s7gG+D1OIZ/CYUIxbjbJZqF9VaUnORpRBDrBE3m+/f0
X2T0oZ3fEMRpQcOQM+Y4NgdnnAH0+co67ta/ycP74PrVsstQbAOK7n3YQDap7f3cAppQOwBZQJQq
/Bu0ECDzHJY+0H4c00x66DAxXZpYDmgzXKww6kbqBW8xKFSnqBmo8bPpfAZ6UkSaqydl/x2eAl6S
WyUmktEN/8uvEl3pJxLNNSJYfBcGaUb0mxbd71RekXxd4bs0loXuNaIqVJ2bqMlENVbtTadO5Dvy
LnnEWIXxJM5rZRhBxOOLsqbkQ3zfHn2FIIOhh1eF8nkNzksVFqw4wJTQ2+EswfTCSsEH47/hPMVJ
rmZUIR7xRyRz76QCuJd322CEFo1xiWXZ3xc8E4qFmJ0KMbdjl5AgXtAsmZYjvyEB/bEBPtgVD7EK
tzTuLEFbjXUoNle3sylIF9veo38VZ7sSTZRIVMWa87cDj+5l+WSzaF3Zo0EARSEejEajh/eyXfcs
388bJvK2rcSHjtZwWZnMabDzSTKMFKiQZHgkJU5OKjh8IlFZssABFVGYQzdEY09Ep/DtFYFofEQZ
GyOKC7syQo0NbQA6kT1UowGpjKR/TM4RG13sw8jiVuMMgaA2hPqGq4GL5guvGPhbKtvwCJT7g9E4
o8aJJLKyR4VJ3QbJzwjJIXNDLOFkL/9ABFIUIQNLU056u94Ngq0WXOgilKhRiJ3IY4kQFqOIAeUS
jGoqnTsqjAjHzsSmS4v5Psqne69MKcsxakU0HEk7PoE0Hh1siNZsZTFE/lFpodzgi40rY1ZsyW5L
xv7+ZSBXQgnejFMYEYq4Q5tLJcXxypfum4kKkHTQkBcJBW2P2Pf0cRC792tSITrwgn6SMfFC4Juu
Lt8Gt0EAP/IxBgmHHJ/og6Kp968vLWGYO8MA8t8LEua4dM8eJPVSp3PyUuPIB7cCdAlRhx+3AYO5
N/xAkXzgFz1M1CSfDJqgoPOtN3Ihkb0ThqJERkn8PhzZZO/NRSfZcuVJCz7R0/nYGQlh4Uoy+nY4
fciqSbJYQjwEJxJSCJgxkJH9hj+UrtQxtTtJ04X48UBVR9T2hJO16EDLbHqr3geDQ3kcOcJmBHSq
KdWTRKIjOm20160J6tQEsDNEQuEjSvhnD6LKxhR0XkzhUJG312iKvR05ZxoT1P3Ik5lmwBwtPUzr
nG2b181pRdZDDvun/8fUbQYQjReDY5VThQ1on2RW8Nmob13ZJ+dYzB5fEL0kZr5JVL780Ba2/z/h
xB93XeQPxc2e44IGiRBIZB8An+NU3c5Qex0O6YMAcJfyGjKwFLIyPF3SpaB3LaNkaeXLTpOiTEBb
6FQTiCFg1Q4ZEWpCFsDg0aG2AqEAFoiPv/xXKtVDA36/mBMKWw96InSriwOmS7SKukzi3HfIFBRI
lUYEQ9SF85OPv2sLCsaCRwaT3tY4cOUsEF01BVHEH7mvgriY3DQ5PQXAJ98h14qvsg5gwFrqiPGU
Oarow2LuBHV8JeYfXfrEmEg3Rhl/+3ripCvdW2nX01hghkB7muXH2765tN9UutkdEOJIEttnUZKk
r/QLQLVwnrJYuR7yS6QUOxxLSnQin+Ce9fv9yuvLp7mFknSKAMjCXyG0E0kJVzqIl5GwDxBpq3n9
GjVcc9viEJNUU8T8HuGqJ8uQEQHd1fGGDj2GshgPCdbJ0rbS6G5GeL5EIhrVjHRgwrDjB/I5o/el
uyHYVlSuMdlGZ+qAn5dg1+WdSg9IUC3MDtmXgnhmuSBSieUSWMbzCDMkCnIaRD8fCutcUBVyrXW0
TmV9sVGSxlKjdUtHgc+/mdXLbvv5OWxah0htuCBk8zPlBNrJ/m/YoUzjESIKw4iaFLGYgp1UsmK/
XBjZSM+/zgabg/sp97Jy1PnnIKVG/9xtehmykGjfs4va20XlJUlnVM1vZNfk4H/Zwsu9T2V3IlGO
DKK8Sqr5kDXQm/V5QYQKe4vesmQrgKUIB/LCaatI/FgllO3j00xnE4pUrkQXEfsRWRlR1JN/S2uv
Q7vw5vN59gX1AifNv8OHcpIDQ8ILfRPZwSpgJxEAwY909grkHGl1TzOSu7/VIg9tosrbcNsLkapB
AodQh+Mhv8RGMfu7N6oL6mit83sGtpt5GrQ3Qaor6FPItEnwW0IRxDxY7AZUFi1xkyMF/QaOC1EQ
aHSFm2UOQYEIqJ0fEuTPk2NFJHyZTpEDsuZlJi2PTN+ANrNYLyt/UxjBal/7Ncinb7KKjowKRVA1
H9d0pX5O+1BgCN/xG+akdcR3WkZ4/LG8vlzGhV/nvdbhiSHXhIYkY5JzXyyF/39gkVb5eWKNLL/y
BIk7gMs5gHOqcmZUp7aLoMw0A4x0ANIsM4g5o5Qgp3C6eHowAptxccycv7Z+PhbA5+jZy+2RQpoD
lVx8z+1/gebh2dR9VPhuTixHDKNA0TTiT+XQ7fKZnAwQ8vR9T1Y3O6NPQY4Hvxp2AjekL0IoZxvJ
LpcUyNkRy+wgoBsLqAEYClNghAKQwxCVi84Q4mMNZ1aM4ltg2c1EnOD5seCMz2olegDwS8ma0ufs
y7Bn9lBch8dodrU/mQ06l5YoEPz6u8LRiFrScnV48spClEdHWfcH1M4Yg/fANquB9gsDyZDyNTBJ
XMD0Skj/0lcjawnzDahf5EoC2vxpYwjlLH6IfDhlFP9sdPdSKQG9Ea3dlvijkyzdIpFaBpkwk9zk
7uUjOTr+6opIiFMmaVLvuASCYEnoEzleUHA7NIlozDPCJiOiY+F3+gQS0COkPHzHOw0pGzh4INTR
UEaJCgjKGPMBGWEcLRr1ZzIfpuR0f3NwIPzUpDXDA4Ls6AsMneTHxmzCDvE69XvoBd0ZSgBU1yV9
YrtgFcLQlIXFzBIwJCcRhDPavrUrQ8xuJ1KnjTlGgciAtASdyWK3X2+kJjIP/ylYLjT1kNCzpkzo
RpHtzlbBy5pVnmtKc+mWJO4jXJTjFrcBNQn3eaI6ocvGgTUQcSazh+bPNJ3b3Sy3shVfqMb1KI8e
i04AtthbYe31hy6ereJv5eYEpdG75eNGCK366EzjlIpeWjvuDd6ZVwAH4T28GPQa0iXX4MewOOZL
usncbjln6YZF+sr6UK3c3d/6DNrOu0bn5a2X77NRvbmMCrxp981ZMXnjT8NmBhdGAUqbRrEnCFRG
6uwyCur4Kqk6bUEoZYBmaUJ6IvMh3CjCyVTWJPU/Ui1H0bZLpYyAok+p0GCyxp7NQLd+qKUPyham
Ky2xUTP6zQHhZms8GrbYOwC58nK6nttiqy7hoIq+3PNwos2Yh6f+aqBt39SATOreU5yNcIpR1yCB
1emPDO/wAGM3BmZgzEGkNwvi7clpdTlf8JuhqU/X+rCa65mlzjOuCmNk2kDTExqPgOBMcYkxsXig
2Uen9zfUx7/uD+y9Dql1JY3mS9pCfP1F+XyMGCy+nQyzJnPTolhozH4hQoDQ00ID6B1t0dWgYENu
AcHSBw/0gdK7HEQgsA2eE0SOb4bGwuxL9wvKUeMDmekR041hu94ghUGKuGMJduStItL23HwX2qLV
zzbqsD7StjnpDgVVRrJRW7hJCDmjRgbKYUYLqmEE1AvNzCuRtgAe0PAwPICreYu/XpP5KzhzoM3J
ijwS0TVmX1yWeRY/MDcmwKT0RIr4zrF2RK9orPYBOx5T2Dmv+I2ZFT7ze2UG2YeDa3lq2N+Zvijw
xassFcE/iAP98uzoO7RXAxyL5vjDNL3jC8s/FJRcpH0eWqAT33LsX7pV7sJjwxbOYOqDjN/X14c3
xW5V9gXoOQUjcieLN3CkrwvQuLOE7MIo/DM/TottGT1rW/WxrODN4sNWsh0LUG6le5wi9gBWZtR6
OvBzGlSaOEWL5YbYdDzx3uqWh2a31VfC1Z7FyhNoY+g+CRxAnuF5+MBDAXZI4XHA/wPBl0RDCAjG
+AX2yaf/jIhU6TH5IpReDkHJ3KboebZ6oAOn+cnF6gNIxxqwd0GTCUBNsmIQCAkUDQd4fP4X2dXV
8EHtJMZAmAyj/5mHP3btKFsbidbTrvYX8ploeTH5XIXmENMSGtLtMyVke5ebThtnQehz9ByfPt2t
K8SzIXeJe9MJFaQa6R9d/AL2Iu6C2+uY+wvcfVALLbHRyygTOnZb8Vto0zIyp6Up7sfo6ISAW18w
YIBhp6d3hK/SkMFmJYPY72xYGehhAbYDscKoF+BSb/Ntu5pT79nT+yEy1Ne43xmpmm3Ol4iYQl8Z
xYid2uqQi4p1GUYxl9GoszlZqxj9qhgXN//GwBwiTccm9mqJljC1BsaegWb44EcwaDNjwpN1W0Uo
biZHsLnrcl0kSPlXE7za4s6C0p5JjHuNcU3rFgnLPSMhQbGVVBYkSG6fKU8LAiM0NbS3FMf0LiQr
l0gZArva6hi9vhaw2RgImqMzMYGDq1+uv7Oj+8Ig7Y3WU+2a3rMN/Osy5atqlGOXcu9fhpCvmeRf
HEY5rXgFi4LH00ZKCButAlWPCiYRhbZCLkoQ/C+PsSu7nIdnpwIxlHIpGaG3YmOerdsooGCpxkJ6
mVZ5st8Hc2t6TCJqHMjZauRzgOfQ0gbJqdonbAu1GOmRtM12Y1GIWCVtV9S6Oc0Sdf0YMAle9UFQ
ACxrh9cZU7MJM/tua6fio0TXh3P+ZJkam84qKVYCXnVzWEbaGHblr7JINc7S87lGq6eL1f2y8JGD
9TmJzgwddx37OieuveZZ92dKBCIO1ahlI9u6JWCx874cdsvGKGeM8Y7PkyeNYPotvMaWTVJijC+b
FbUhBBpuQ+9rWu8OjVXhcnT2JXC47W+cwYP8WR8aFLyLuY5Q0MldcXjz/Kr38hXcLd6OWQWPs8d5
VW5+C0LmTxt+ng7KwTlJ00GBoEJg7IC65/00vAro5cs3jm4LhT2yfLquOFLnMNKQpgD2S6a9/6Wt
aZswylCJyfj8DgA1Byxiv5Bh3933b4xdLJV9sK+j6sCdMlR7hbcKnjFrFI9btKVRpMEtEYBhbmMN
eT45ZKk6Ck7ry5eRp4uhyoTpv0Z8ewJ+AtLJ7YS19RnVS8DyJTPxacH6Kqc6vW7vGMMlQB+yxV6B
srrpHBEy/5XOi/9fQXPdJtGlHCFbRYANbRqOUkCdmKUyESQA3WDvDoqbDbK5Wn92BZhg5pnwXHd8
6UHIKmNEdEW7j/OtIJaBzUFpD92gltOGcQQnhdMsxAQds4hycF3gCTED5Crq7WIdNjA335XIK1LP
bt/Rb/TT8EQupzWKKzz34BO2D8/pnSKgGiKM/OfPA+yPgxoQGGGiUGGxIexAEsC8xEDvA8wQMBW4
i9QRoCsRp8GQgBWGli80E5i9VouB0gy2do60tq1hHLjr0HPa65MSRcSx3lMZPR5AnOGnwASUVsq0
RnSMYrr0WieXW85Kq39282kbULYvYeM5QGQFTb42qtrZgeIX99Reh2ISlfSuMSqjC61LwlUbruRx
3UHAiP1x8lH7ZY26x2G1BpRRgbMcIG/4HSO1dBHR1v0LocZlldYgxfLx+wlRXHnbwsJdi5MGm//a
e0SA8DpTRcXL6QN/jm17t/UFiGb1jBQnjEm3oh22cpqcxruKzsTwO8tcJMZTNjl+dg5Pfdo2088O
K8YS1DCdrwfUHwXS5DHQp59Et40Z2XmEsOno7px3V2hAL0adO0TdTo4A5conucbfdNILNAuOEpSn
6TMApFxz7PKSow6bnSGzjQGZiTzkMbgn3y0+x30NB21IMJs2cm5w+HU37ytBDUMEl5RAQUOrYZf7
LL7uQOEZQNR7Ld44AzcuRkq6g2/i9J4gsAmeJz0yRqoCIuiAGwAGLzi596jTVZHzPa6hKV2Ri8YH
eQTC2oPjBqzPMkCE4DS8afBX+72lTIcIRURMGM19ye+YvgRn1BQ3HYcxvz7iC4O3YGpAj8MN0ml7
ITmFb6NV9F+7ivrlLzIYPET3R5LyBIqIYkHttxa3jQqHElf2CbkPHVW1RMOY4pfMG3AsJ9fx4dco
OGWwUhyiS9s/7VTEp9kFcgDrEPzePjlhmyKDQTWcCOfDsJkvI81GEC0D/v4kf0a/jElcAUeP807p
ETfftXPRU3MHUNPOlxduVRmAr8AuUo+vLLUlzffb7OW9EgNmqJmU0QdbTSyPIw68oTm6rJuD1/wx
/cb6wnTv8ZP0j4SJxKAz+CTcLzhiMeVE9zjs+Cf6fGgMhEcEardvDO+VoIiv8WrcxKLKMsHvB68N
SIcekRUBgy0IUEcZPhE37L/wisVcIcDlN6im+sEEIPqiYH926VDQBv9hPyBKcI3uC5VPzioCGwpE
MVwUsil4PRpNNaSanSxVhkVwn5HjKLER1GkWV8szgrtN7lbcXnxFq7jNQWCdF425VGc5qRTwXyPI
IBflYNwnHJurBTSgH2IKTtU3l/d1PT9NH1CQXX1nuojQkFhd9ud2JNB2xI1mTZhTGCtuxhlcTiuj
LZBRi1kZU/7boDX7IKuJwU7FE29obabZkrMUgByGlJgqMW5cJeUCy6tic5yYWBEwOPSPW5lSlckt
NJdfLlVSMp1Bvg9My8opqCLaNhwDXqswFIzgsaSoXV6WH456MmixGjphTO60KW1paVoEFhPE+Mrj
4uUaas8rsiTQQEDtE6ClLCyFXg31al1ar499pJRAE7oTKM3uW0HVFeD1NdC+8YcJyzcmn1GgUYHj
KQY1qstjcly68c795aK9Xkn1GiCRIWn0Kv2g5SQILNRFXru8L0Qti5NHJZyRHH0coLEIWAP2bNpX
UGAIV4m65fKHpIEJ8uuN4R/BhaoyYokKnHvZG+5hucN3xw4NqH+Wohucic5K78lt+IzvO/FmXbLR
tcvyT0CfTE33JTj8+soobjkgYd9klnHc9tE1+DjL+46DnkDEABB1PsSgAkKSoAgztiWyFn2or7xm
+rTzz1if9NQpNxlshEGviBQ5epcJYunPHxrCJqbz2+OUQ729vEES5ARFkmmOdNiB9k08bxkBe33p
XVgBVjbkKKHj2kx7BFQwmCmqKNyGzR2KyeY2BDDZIyoi/GyVQ6ytgk0L5PibDvTTXoJRXp5DQKJo
TVRD8CbAXzFghhuG6ZLg8IW8CieBC2FS7jPQEf7c5sp71ZWwuoEOa65RSyA7tU0MKu5uBwCJZucq
r5jTDF/1kBTrHJKyxdSfGsdDbc+hgqJFEHcmU5QfXiFqWRywMdgyk3UF+myegraM33CUSFWmBJZf
T8j84FKRnABcTOI+fa/RuHpGvdYGXCR8hhhxHVoBIrFVH1QfhB2yV/QMzyRZ/dvamLM2hUDJbXBu
XVDN6HreEBYAdfLnW0GoRCilR27QwZDFYuHBzf3S2zoD/6CPdedc4IXwU3DcpwbH9PyOJIGsNJ5F
Jg5QR0yB/LUPS24Poz5owuxWuUhZsEyRDZU0jQAIx2jKU4PKxxqjnAqM+hXq068ZeHRRGGt7t3XK
c2H+APA56CyR1JgaydnGHJQFoIS1jzhLsWWlvEV4Cpx7T7QWmB6M6QXoHadGYZ/+UpsZljnDYkOo
OESuB80u1LxRkFvIAEm5OuLIt73PiElQOMXfCZ7ORNpqSsPB40axVlNyuewZq67Rck/gtlSfSRQV
lH2l18JGY69+n+krh19lrn/i046IAYEeufZ11UJj4bkGQi/i2fPYKP2mIcxSY6RD26t7RROgTZ62
V0h5XE9DqHOFpxnB282etlojFY3JeTs9IVdJDmYwD7iba4RkK+d5UOlnofbQ2jHLHbZXyDuewehO
WT3cDn163X0Sc7vEqR26hdMgLN//5CMe9Csp0yFhvKMB9uT8CBJcMHspusINJqYMLO0YOb0lnW3Q
V8pmvFl6En1Wrf9YOrMlRbUtin6RESoo8ErfKIq9vhBpCyoojQJ+/R27zo0TUZWnqjLTxN2sNdds
AqCfER/nE2CijzhyeJNMiT2EQ8fGfPSFcIQqhuMAhZYBU9VGJz3dCYsfulLMxf7xYcn34i0DIe6M
wD5CZYUNLcj07IVUNXaUxuymMQ67R7LYHeQgONv/oMZT0yG9htKZsZo4GIpOR9P14wUdDpQEx9I7
iPMw4XDcNQ8XHPoLpc6eljuxN6Y4dglVK1fMYTVyYT0zGJEFpsqGPj6ePq8yXnN1C5KsDcf1ty3W
q24tEQeGsHRgCfK1SII7tCgdkjNlR4vfIWLaWzAbPvQj1WB/CkIfHvAX2onthUsaRVuAz0VxIe0N
jPOO1ZwIX8vh59feoaUWNGYMS4U4TyTXrI785IXB2hUrh2WmcZJ9lzPhV5xUeAln4YGu6aDpHLLF
Hyn1kjlY4fFhmjsWQ2ydNzwSeigitvGX6WFyZryFYSHHaHsSFkHQkChxBAoKYFagpHvu4bpy0TKR
KPepYvTpLySh5uaS4V6DWY1+jdggkzNN0ngH+NqcMd8Tbb5QP0IL/hODrvuK1wY3GOSkb419RX9V
/AivjYL/A2zn+0rshPafvTE+Z1w2iDlt4lSi2AokD9rSOELFjmObIArwbBLM6QREkrKfxPXIVgOA
DqGJyjYzbXHdxdXk8fDj96n5wjOQv/8y77eg8m4UdIsgSrGrnDJZAPsXUowpNSEVX0BjhYn3ErtT
xhDX8/ltBhyOM1g4wrFmOlry679xKmIhmniRSoC/ln2g0GY17coTvfcOrz5zilnJrTSmxLHT/FUv
a7DK7dERO4YvRB5MtUCNvIajpm6PMVL885eaGTEmHl3F5Z/unIRB5NUc4KOgYwm9DgolAMc5KQrL
56xoDRIMNKQb3P2KlV4Qd0PcLRdcadrIej4n3xGamyYOke/wntDjaUImyymMposV7FEaB+R60t4j
LmKPzIoQaQ/fY45KesMtjARmIRj24RFghDW4XhVGOStVkBIOQ6q+RtRMo1Cp5snnTKm2UPckiW5R
O/783rH/tFCLS2KRKhz40nb1WDuX/vIkRZClvJhjT2/oTKACcdBCE5UO9+MIHG3EgO55zHYyg1Qs
fM2H5pRifqz5f2nf5oP9ZItI28b6ADEw9gBiTZsyPloeTBKyYoWehdIbo/8zNiKF882NM/ZD2AeQ
Y405eMGFC5yaYt3OW/+6ZkR3CQeKA411K9Nm2TxwYB3IDBiGb6lc94c7Ie+wvhPOruREA9ueKfAU
mxY2ZazYbX+PScttzsZ4V+YB7IwzC6LmiK5Z7k+nMgFALxJsANdBDCQLDwFvhy06B7Jw5XZWb/LX
oKA/AhCzQxyJg27a4bcBI4RRIFmaLJ1mveKiShAH6gngo9FbXO6VEadO1ichgqsLOYJQI0BohlXy
czOirR5cc2+7N2IO2a6eZ4m0yP7mwOWPClsoqW+uek1daPWgcFhmDQ1hgiAiTtj38Fc0aDkWrfNR
zIEKA7Y8M05u0reNR85rDcAIAWGZ4QLAkFIks9nU+jRyLz9zR6SDinn0j9hbasjH4T0TXouLLysE
WMPi78NyDuoBXEJLdBj7iCYQW/PSePf0XRBEgq4VnAdzUaGySXHK8bD5GZ97qC5mNqaUcB0WWgXp
MIYFinmHB27DALaKKmeGkaa2FeNQOucKHwYK6jnxcphWog0h9Mx6r8SU5FgujzszcAUvSuQ3YRGV
hsn8PdmNkUq1nU0b+LPfN8cUho5M5v/EASmKwxVeHe8J6V38hfg3vMnlhI9yrxk41B4iyeG1IS7j
2lv+s6qj7r/Kzs9O/2rgcZtfQFTo6BDOQLjDZXQo5gNcNk8c7kWSajB1TUaGAcIwG/5CwZPHNci2
TQaY+Kq5+NphPCL+NzZcOxBHFIUYv3FNCceTWDVmlK28qxwBU2p6kGRBD0Ftgi3cFIdPGztEPiuo
LNPuGcLFhOpKGEweZpicrRbeQjEuvOVjRA6Xi7daTbF5FNxQ+BBgfZRKXNK8vRS6NyaSYCOC2XNC
ZYuvBRkvbzbYDkYMM/rxDPoEEx4lajNLcpKNRInpoTXw5OXAyd06Y7BPMY08miBbZQFFiwMRP1OZ
oTe6IaH1FiPGr4idSQpWL7Nw8jb1i7rS8G0ntw56dHLV/rIGJgBfAUCPZXmA/p8vhdmFQMiPUlAu
BVHivRRZqdzMVDIAfjnlP0aHnFQ/lQ74JahVxvACeAWcDwgoeJa2rDuOR3WIVo1xPF/1bVfTwRF9
7BMtPbZ8W9GRVlECp/cMOEoPCdXCwAXMDFiuInVAeJ+Z12ADj0VH2XOL9PtxwXOHlBXYdmpchHfB
j2Vo07GwcgOcbmzqoIVuEa9H4KVIvXk4dGblEfJCkB4UOFCFJV/KPZkGgOpgajRbHEs3kEkGmyxE
s/+XIYrs1mKunK6fd0Pu21Ah+lYmm+g7TjIYJV2bjaNFAiNJZ9Bkix0mrJPLp12XLP2DjQ4+230N
OL93FV6GwlkI6oPLiqs5bWb+oPF2FbQenLAnaWZMpJH+zpyqR2tj9JFgWeQSCma6lrmQ1c8LIam3
xKiarFX7CxzODXhmlszQ4t39x7fe/xWMXuswfEMT/oMyVUdD+m0D0yWjCypYb4dOX5a+kc3BUk0J
y3o2J/oE0vc6O27DpBNJh7h3DMfWPfMu6Te6525qjGMXWgwEW7jDFD+6wlGRjKi5munAXaRAlHDm
T61RwGjljlz99fquDPdUw9LMGqruz4p7fvl3myOeKD48BQmS8WbfTRpPQy8CXa1gGxo9tHeONH1U
fvaOJhpeCkAMRryq+c4Yo/X3eVDZW0KXmB6ZID6M7L6x0ZfnQipAVE8DkEExsmxgHXyC8/u7Uo1N
YanTkh9TPtyNuyAXiLsOr+e/JtJcRmwYZlbXG0kZFFnCU/VII/Iiu7P0yAync0LEA01NVHi3TOT1
imD6BY0jSLOwpNjx5uqjOfDVCCr3kee7luC3bSd/hj/A4gGQw4Bn0ej3aRXUsfuAs3pmWNpbvQLS
hp5jt6cC83y5VV9ghB/8fgu6wi/8lrFogVRHw2BhBqHyH+cz3ssNFfXqHnN5oLWG6et++i6tyhDF
EWVujbbr32ADI4qK0RKoWosyzHihIkSwhxNzbeb3I8KXp/WsnYJJ3Ov6AwhN6d1FYUkLeiTi2nNG
1iuf9Z7WCc8Cmo/bRv0iGh7K9mimoMQe+r10ndR+9/lLPFyzUvrkuMC4hWPurX9Rvu6RiMBFgsyG
V7/sts6PxPCHjde+odoSrNyXyM5ws00BfCiMjlvzXlt9+ufmTx76EqNAGOGKOUQ8lju1NBE5gbzR
DKVUTyuiNF7i1hQy8wKKudVHrp/bz3jgckSOIuwmTBYfh9GphHqFEIxISBmygUDEaQpzD1pYo/H2
3winM3rLBoKFlg3tstr1Y6vPd6qIG4FkdN8+a4wKs+rYryZ3Ykyy66Dyb9WxuModrJbX0OpVA0YW
bsoMGr7q7Wv3Cs2sOVqeOQ0J1IMat8jXSmFvq0VqPF4b1tyQ3FPEU4+6du7S0+73o4GGBQBLhZJl
UALIxOjQ2zCPD/XDfqXeCERtsBR/e+/mbf22MvzqXxh8DYuvqZaI8ZJ5xb2gxKfxuhpgdn5blx9v
FJ9GiWK1PXqPYSg3k8Ht9FNaUstAjDOkYilUtQqGXA9+PROZ1BmNvQEBFd8O2GI4qiejvG/zFQCC
h7PRc/HiHXomGxDdorcb99c/rqYG7vgosRGH01z2Gket9CiomUxjEvIF7/+4/I/S+B8Kh2T1rffP
5JS+EXTjdyuXQVYsn/RY6RvXCin8op8sQTd6zMYX8XCWfN2mZnDSclSST/KxG6Rk+uPuE7tZyLZW
cI03vFgcoyhAmG/SXjHWGEO6M7+0ccThgBSLkp6T1UCYj+W8NMEUTDj7eU5qAOr61SSMGdUZ6m4v
omgJUuZaXNBc1HOKcnxixnrCqLgIUTduRhmkMXkNVkxIGgM5qnxKbGqn3ml85QeBxrAb4TjBaU15
ZxRYrHfM3BPK5ENvAQosyk8YMrADICoUTtwhYslFm0OWJilNk0G3+Ny4OW57NXUk7uQh6Zfd8Ue5
MYCVyOgnkdw3BXLTOt3X7dGTTvm9vDEWgwWnTBoMujmqmaoWX1cbo8ZPNsxZuwEObkNXefxgOfbn
j54no+NHA5B5cYJdFNyvoTcsOUbaxbu/KvL1L/PKkf/7cLYwsYqNexUmZVBC9tJMfv0l2zxg0fVe
ViN6kY9iKYxGjSHkv7F1A+Mo9a3yvD4bFDMkrDEVsKXMITVCA/WIpx/l+PO73S+2Mg3eAO/nSaJr
uylr2Szgd95xMzaK5+Jd/30f19RoUNtU4WNgP/K/GFqHrP+IBs/d58ttiL7Gtcqt4ei1vkrWMQiz
ptoKZHBHC+kGHgZmJkrYY1AYp3Pm0pfsZcvwQaCIxVz2H7R5A0uuZz2DKRZfYD0YOZCzHj4VC146
d1twHxkObD3GdvHdoZahtqLjG2xfqKqE9eGNgHck7SaSednvnQ7CkA38BRvazMEAqkbFZGjMkak4
zXbBLIL3G2LBwPjFBjoiZP7voEL8z8rEhJwOouVlk3+87SFxyzTUdBFz3K02Ld6RxBEOFXVym+//
SCMX/XmHih5C13o/eUyQ0RT2Vh3o80KiyjQSjtKx6/T+UNDUKO9Emk/J13Jwwy/wyfZ3HKVpeKAX
8JyWWSHDYzhHEHWpS0xEZ2h/Kb2fZgsTGWmCBhxL97nY42nQjvTJszC2Y53qdWBu/wVKKtmFUnbO
3l3gQP5iv+GZkwcT8YL92nAhBZLgwI1toDH757Ul5EbOVkQrb3llDTVk38OJh2C/C5ekO082OWMp
wT33Cxtqoztv9fQCZ/cESmlO+nhYHPZJ+Oy7fDpzZMAu2a4BSElgd3POUMUY9K0TdNrJRGdK4zkK
wD9Q7KGiMVaN/bZjAqeiCupDT98OB2YMSqkY875H5zRkyo1QwhBubRbCiw06t4E/2UpTx2lhmBQj
yPxtsLhQoDgYoV1eDNJzMsnnA+dn7EM80yZ7qLhNYX5J2w7nfBbAhISZzs6k6KGiGPJrExEQ55mB
tByv8cc9bW4J7hLIBjlNEPLT27w5CTlthldm71hhEiUKCgiWyHbzhFky2cnmTiJyOUX3qqwZcwmu
N20Yt0owE37GdAwunCfWhugvVxmnE2WWEAi8CRXSh2Dm+nDFXcV+AcB4GfV2wNJSbSFcvvV0Sq73
tsW3ErGcweQMIwQgBhz6aHrnwhbhbtRk4I0MKZ5o0q5RnHzMBWu0itEg3F5OWFjfkf3MEQt1dg/6
ODUACj5opJNH6b1f84L41Ve5azgqxq9V7N5ZIoWnLt8MKGWMJcDdenNZcd8j+z0ORlBliDV72tlw
M678wd1lnRJA8NvfUy+9H6HEVRCEpPmwH1wwv8V2bmLp+GGDzJr2QqkvJyE+eMImpWwGh2NgM70p
k9vjeK8CDtt0Ct2Bzqq7O7K2kRHZI+BYMwD7sUuZx2ZTDZqoWfR3yvf6xW7ghgcbTF1LI8s92Q+1
DW0f1SocVC/tHLgwHRn3dPd3WqqqsdrfBMOb1pCIuISiQhyPgfsD5hBcGmJay6X0CXvWsKfzwDkg
eIElgpsSfDH6Mtq2oHtoQgqBKADxlv67PrHJgyYoUpmGtsYVpy63NJpM72B1w6B+wfd+OLyrsH/I
0uKdY/CXLElSbUfOk+Eyupqn2UfQX/KOGV/IpGMeFk3ap7bVm/0Bs8MrWFBcktb+QIeAmwb5w+fP
kh398M1/w+vSNbJ4aAu58njcUHFp/gw6Mnyt5rcuLAf+QEYGQvClfRnO53cATyj6ev8kDjC04Kvc
5aPre0Nk1geh8VvPzmt6GMCasZBsQs6f3d3wcepWlRfrySIJaZ6v45lYG8wUOpAxGoubBEFd2AX3
yaNAAIIsBIBmxTRU5OUy1cAY4m7Mv6VxeqhOjLMaZNsXI0Q8U7Cz1qXFwj7aUwiz6VFzuYcFeEqJ
DRcaVyMROHBtXAQNscngap/DhX5i2wJEmpLjjAjZThtTnfaQodyc3pLSHk9qEQ0AuLRI3dHku3qw
/+mqFTA0gQ9VjMg+h0+Yz6m3WsY/fwMcSUlggAo5eFDdI/y8wrfSEy4w2PnohRE6TnruAzFdgJh4
xaSRCxpi8T93W+lOmNTdIC2Ext7L1qK/p39fwRPGVN+YicBXwif8Dx0bKOjT3RXSCnaEQMChnqGN
t0QaG+gK+RDM0ASKzsQQNLsbOI+RDbn4KzN+GTBXyyuPjgSsd/aZPiJMsdggDyCSZ23AtFDfdqL6
fH+hgPoeYaSypC+AcMe7OZJdXlbqKgFOb8mMK/67Xb1uyNruH10JgEDPBEx4vedK1Savg5dduMlS
VPdIp5X5bXYORnPpY94G+mBaGx/O2hmk+Us2ELz4orER6mC90RkYUwBigJk8YAt0B1q72K+9IYK1
uRAX4PSKjcA6vC+oqMDvTxkNDwKfFsaicyd+4M1bZHQrH4IHpfqtB/9MkXk8T2je+nj7sCt0ELbc
g2ScjI03409dltcDLqThcfQRQnG8JLwQdfBbb9E4mkNSiUraHlPCLIHwyhEEHtigqvmjedb3yD14
vpYW8RnZ0FQ7++9x/hvRYEcJtBF6fDz/DRVNNVQmG1HWk4QOdZE+7BTpMdpX6FGxQyQb8qu+RUge
AWSdflsu2++UJ2d+7xZeTaM5nCd9uMhPsOFqkzr6xnzXYdrOcFLMLD5MNFnNvXlZMmoYkorazpho
JtSRVORY4fDmWtdXYb0dVXLdkqlBT7Xy1nA/x5vJX9/MD9fOlgSuHyTsh6nKEEKuEfsEUyV3qbrr
MT20jNGOWb39HuQxs3xNxi//82agTx8bh09j+QA2YbXxUHNjeLwD76M+RwOGNlTxpbvz7bn90eHx
W1TlMv3awypQoErcQ1kzh0O3Ahiia6f/ob1gNo1cIXNVMWquwvpfzhSsYvlpardFbUJ+G73A49S3
TmcZo3cA4fhpuvw2br2JfIDlrcDZ+kIq+c3b0k0VQsgGnDjcxYqr3A8vxN6Kp3KRv2Yig+eGeR0h
s8OvGYj9yJItmFB/OXAoNkY9qPxGbZOTgX1P/ZfEvkJDrdxoZMA7xw5c/ufQxGBXiFHIBMnC6U6d
dobAK6lGPZ07bbsvqG4cLNWPB1JDRSCnRYHH4hYztqNsfWeYUGr/DHv6+qocUYZcVEnnUL6U20u7
cE7qklQzb88KnKBgUqbkMX6tyWRO5TpRpuiQsEOgBt2GFq6nlqpPTsqaGZOhroQQXsjqePCcqndV
947HgXBdnXmLdH1h/PjFItlRwgXWOLOVKO6wPAz+E671ntwDb+wzjQnUxf3+dkYTt9s/hnRkMojo
s+8AxyHdGwXCAubz1rf3TVNZAzjU+s2bOG/38g10h2cAYRvbrUW9bXVHFGuvkzMRIZZv3doKf1zS
Cvuwk+Z4l8O5wYSwhyRmP/AReo/d0pqvhjipfRCjPln2RC2pVyiIGtXaDxGnDCuOuXTfo0UHKqD9
5nfjd4oJkoDVF/utmPH3RyKDI0NlSh8qUg6I3hoTCAucLobS/9gSNAfTg9AemOohoz5jlBFHQ2A4
iT9jZvdvfpaTKCIbYM21GfQXg1nAEQtiz8DyTsQo2pAPcTlUuws+a2AnZzFEhL1Cu/stEReBYpHF
wqQHJrLqTDFFO0LjFIJWviLD2jcz5erh0iSDU7BAafSNO0Mi5D9OhbmIoOOoHZDUVKS9yA9XMGVu
0K9RT9yXZ3mhGu8TKYYbFvEmcbBmioLbsXLPGpL6l52l9rLPzrTvl6gItBUIR9QY6VNnfB6cx6H5
lCkg9HuhR0JTAEKmn0XKD7SMt2cfcAarJzi085SHHRVuxSPCNnrHoz12wtevNWEe6h+YY/w54yqY
G5m+IVfFiKLuGBEU959l024nkb7kYgqOBS9Vr49XmXBJZL5PWsJuVzLXcH0jZFmEfmZHmx2MGhjw
IAiS7qLdZCzldLWxDv/2HxR4tWVZSw6uQFsyrt9cex4IuhliwT+xJicHLwNmlzBKXr63cOYWn25p
iL7HM+vP9aGhgZXo8gJI8nXETv5NriEguXGPluWhWUJUNqKPe5bm15u9vFtLZrGDOXIoQo1wHeHK
boxa0psvEAC0zn9cFuRA9QTzRh+FBHcfduokuDTVfDQMCxII/X7qDbMAioF8d7MrbDHiIuMAhgdX
B7LnWyjjCWn8bgv5MEgOI+j84mQpxbz4YyUEx9rwj+DWaLoYe2hE0M0O9LdHKj+89mGATmaN5M9w
UBREPObMhQre0pux5gf4M7xmbA+Wcp4uBvEMnQFNMkuO+NaoM1iHrD8yoai4uGPeaF/4b0i4kdg3
gpsA04jJKiyD0/Orw9yA5DR6r+5MIW0V6rn5241v06Tbtve1UuBu/Zrx3hEtIX2ZGeKcVq0XFKAo
wEYvv3Z/uZsoUYqQjzAy+pWF41Abc0z06DlHQ84yprXWQsjcmd78vqbD6aUsxg0FLZULzrNPU0a+
aFPZUDwiK2DIzBAkZaQmBFgQ2bJlAoQKl9XOE7O60p7hrQXrvMZFDCw+ItfIIV+zBy1JhEkxZKV9
EGk9nTAffJRMQrJFJkUvOBewicB8ZIwASoiJygcDVbxLrbEcFaVRcPeMN6/OexEeAbnOe0XNVHjD
+hROCNNR6l5w3s9fTIQutbpS5/IXy0RfianEtYRsG/nrjmKE/mReVLKZ3/bg+c9dzwJj/4fqoJxY
gEE1ToLkujOpuJym0W8c+Z+aOUTOYfsyxZBHWVzerqXvSWdqsAEQ6nd6/gUwC1SySi9yGsYR/QBD
heFyjJYOmqmxzQCD0QT/Uzk/Vn/NJKQ1bMy9uov1bP7n9/XlbcneX/aJ92XGcTNIn2C6b4W0lJHK
KIO9tRfi9Yya2cwZMhabfbJIz9bY9qmrjE6zr/3tZ9vFeE1D9lEgyJnX8mElVoPbvS9SN90lRUps
DG/65uV2DkccP8LkfWKHSvQuzEpMoMoGFywSnPILwzuECRgz0q3phe2HIhE0r2zU0Pyg3p/yM0Kl
NevIHx/Lg0iiYsBF0M7R/7KHY5sR0PodgV1HrYqbTv5y1jnn15m45ccX/qFuxFTXelyaMrYtFp4X
L6Y2HfR4O8zOf/JL3xP9KxJbJgMke42ZPQ/3CoXwGC6XVdG+YFB4uT+40ZQoG4ocYcQGmGiIkZU0
DsA4H756w8mE+oXB2810ehvHGTGmjmuzVaJYWEentIXsDpQ7C6FtXKzoSFNqd5Zcz1jNPpFic04z
MsaXFalUcM3XDScv5F6HEcNh94RxAjdGMpsX4+Pf5L2CUVhSnZsEcAvAgsP6xy03pRwXUrd/uYJM
IJicElqW0U/sOEjErF2YecIhCI/FgbGctUrsVl+kTt9zrL2P7nWZX9zf1CdWFn6EgyxUjNufMwjD
L4hDKac9c3cfTM1y1ImYzN07TLJwWXn2JoMo44DhudCjqd4n1bcfu5s9g+T4hHYNyYK2FaGmy4AT
hw3NTFEFWoq7EibKsac/C6ei1TMG7UQ1mx7yN+unMDLsCUc3Wjkaejhx51QkogtNLYZQ+Iz1mUcZ
ryDTzN+8AZExo9HXOj++G9h5VRB1W+FOxAaUzCUWJS7jPOwccFcJhX8J7O5av0bCqKX7Fx81Wn33
+S7BARB5/+Y5h7lt7KgypMIbtXaez2rNR1QiYWHL0IMeUmR0TGULsBp0B6RBX7y+Lrsfpx3B5+WC
ROlarTMLQcCT7LEBf5TqQsQqwfusVyJ3goA+ulDrkLqAALhHYgxcbehIhxCMdiJkY97C3UcF5B75
VyWcvloy2tqRME+qqKHAj/TBHIB3wJZKDk3BPcdlGEFkGE43jw011LWP5y40gTMA/CGlUGGDGuJF
x1DJq+1gaA0fyNgQMiHZJS2Hl2L8Sn/WrhBPW5iRDsQaE/nwFO2MBsQcgJppyRdAfC+ORxEZATS5
qiKJp8AEHKZSqqMhO8A3YTx8PkiTKpJxTKXCwhWZ+KvxRvTOgr0D/CMsJ6CeC5KRWYkYe/ib3PuE
8XJNMbO9823w9tAhhB35nm8bJVRwoKAS4TcWFWQnCvNUfP2X5Mw6HmO/j9prdNqNP+t/xNDDAd4h
u064tVxSx5nXvqNfICesjvAX8gnpshiU2isUr+jbjzOJoQPpFVQ5pF548d6bNSH24/A6f/qMyhGa
g5cBRRkLLMAxDq8Z8ufmdz6j4iImk/3C3lqBj2qAETTlPzO1egUmJxk/WcVVgh/Ew5rBdJRs5qbc
3GLkb0FZKQT76RXN3nuQIoxShfdjCpYCDXM9s7UdpGyBeRzyfX1+/QQBvG+Bjok6KzlPZ/IafMuE
7dQxQRcu+avflqRNNEpuDzWTVS1wVzUYyAJ+5kwRrFLMPLHQpnh+KWaD9mAHaYS+VfAPh1OmTs/d
ZkiBMTphgroRlvBC3cVfUhp8wlmNvbwpj6E4xdzBKIUIhYYj/AhZLOIuhp0oCB7YDpMly3pMQ8qf
VnHRE9VO3xdsvHKIxglR5rtyGyZpiJQgkKA2oRdgMIYAimkQyhExfQLsCcFK5wW2fC+YazbOIzPS
GGymPmILzr5fiFWkE1zYIAwJZmABD7gYD3hBqdV/29jl4CcjHqlw1YUieUghrQlBELhFxjKKHSbF
ULhf9NM8g3+BRCM9zpxfZ4MT/f0bljFsFrbN5/+/TAnKq0hhYGb2j4gFNZpoWdAbFtiM3w98USRo
OODSNVCkSBDfU7ZIboI1/2w2tRnHc8rzh7vb9R7C3oCINI9yXJTqVEI8tzFvwTP2v3aCNXZKByww
JAG7vBbcEf9Y91DHg8J6dUZ2hZZTsQ000BIUkx/OG8GvbIW+XWS/4vgKE3JaD0zaamW5ga3GFSbp
t+2/txWPB28xwoDs2M7hig8pZcWfT2Gmo+H6exNf0/F+xJE9bRzKZB1gnR8cmeSBWS4fChYoZMbr
OfoQplNirY051imgBgi6vtV0mBzUBZW/tjqLuX6Qw//q68w8i+D8EcnLgQa122W670cYZpkj4cON
flB769d+4AabHXcZJe3PvltvkiWv6UyIj42P+JSbGy+u7/US3sbTolTI/Wdn/m5GjkOa/Re+UyMs
CHRXXX/8NuNgrfl5uOd+V2ltMVzbawMH9BeOhfphTDRmbiN6aVgqL5kmuX/aMxmxti+qUXsi7/Zh
fwIyxver+vpZsI5bHEqMEp0UKDI7Te8DD4n0kTh0l/HbSmcJh/TMT89hk1h/ucXJjZ4/weXMGQPu
mvn0tfTvmumHVGC0Sc9O30Js2uL5pmMfe55/7D3eAjhf5Zbv83ToQIIAJuhzsqn8sRUtk8jdMOu9
G0t8CRrTwGgwOrcUWTVnD7DqHUtPWPnT5T3oJiHjo87113AJddzxxBVeJVYI6YCkTmkNnCT8EXND
E4ne96g3v8aKjvyhoNTLWwfZdZBPrzfzLNOq4DVinJe9uUtudb7b/PbBHZHYSB+cUKZD0KBJdhqj
G/igOW8d2CaVhR1FbqONdc+Ey+bThrGEXrmad6XToRdGYWWyStQ73Sg68ZeVy+btiC7tSEeHZLXa
YjwOUQPo3YlDMORyChAX0VKPwJALFCfCE/L6MK88Z/usnM9nylj8CxPYPevEpSMQSk+MAUKrrxv8
fJnNj9PwGiTwLb4wrKSHy9qGJf7x3ai94MtOS27QkK6B7hbh37JnokQR+d44cAMg05SZ45B2NMLe
Ujg8EYZj+O515FEKrN/rtzEE9/zkOhjpa38z/pBr0zSHhb3kndoM+jbN/zW6W9gdGfVf6LeH8IO7
2xI/pIeBhwnAHUf3BYKofjvB4+EdFFDhYAoGkyz2g039V/4lP+uTmKFh1c4yBf/5mctEV4NQ8f2X
vcaphOZ402VQ72lFXxttCS+/5ybO+Tl1eVysZxwcrI/Axx/biI25fE8jGK7ayPgwFV4ljiLNR2YM
VIl4ms4ziMaUcxzU5qed9B+7fmeW6VwSml+K3oEPtqCN3XhaMGbR4ZgcnnNQNYrVbJGcD7M0wGx5
nWGbzU1fLo8Spc+B+4VMBTgH8pNUIE4uaD3R3attlKpxpQfQX3Q5nhcPl6YXiahOp067TJotbwdi
qX8Kc9r9jXoYo5y7WSLxjX+1AWQHogKd515E7FLpg8m/W3QKof0rLFLQQgDWCApRbwaKI2ycGqe/
BogrwrJyaaKJ3aM8qv0eWFN4+HpDOMgcurvdDHY3pyDzNHoq8lUN0jp7UF4Ez4YkCqyeFQ8TDOQv
JXTXeKwfB0yxyd7kFucuFWYjX77SkYwaXAy2YmS+kmiWDARLRgIzCJoeKXKYP/G6n1R+xuFDD5Rb
kK3odIfSCmUvrwoOFvRRxYRzPKWwpMvIsQgEmNAxfAKKeuBXCYO8NMFtfEP9GCGUCpZ1s2SlXBud
3lpCi0BjwngDjZa3sD3IrRQX06cXKAMdWLs3G6qkt0vIhrIZfPeenen8BA+G33Qg6j9kAmcD+5BS
KEIE0QeCyP8k+29WLtuAISE2QTQBMOOo9GC/QP1u1s0HHN/6wCC0BtviwgAvczp6qIwxx79xE0xp
y4OtDKCIfYXBdAx/irfrMHc+3cW/riV3Qet1ZPRUrQf6d0xVY5OgiJvfQ5+1KOixOkiE1fgdqiKQ
tDej7JB2JpBN52+kZY3rDJkUT+pzynQUJ9b08XCl00B1gLoJIbm5Q6rvIBtR3H3AKAvrsoJrH3uX
ISYozURdEYJj9r+Ep7ho0vVXbpzUMx4lZBMsFhkMd5Yzmk2uNriQ0MQFJEe3B4+sQXvqXsspQVJm
ClVyS9e8IN5b0s/BoDEi5ePJnQmqP8J8hVuzxzo0j6yE77LfUt2jAz42bKxxbg2E1u1LeWQmc0aD
lCkfcXlPBWbKwq9R6+I/YSExaBbvIyyBZ3Dr2YlIXCcyCIueG0xre5E53gV6BRmIffioC1hvoCKO
vToebaqT3uTM9Sv8j4Da2KUuRzCX2VW88HMLFd3ES9FbPGgr6fhWkFLR9ojTgmuSR0D2NrjsebwY
jYzzWQ7PneTBtaBjnn1h7QlWfLmHfl1RQTcPvCd+1Hp4G2CTD4M3M2CsiC67258gu0Du57WnU7gs
jbFaIOFs6SP4RVDBKf5xMEo8oggHe56mUGdwXHGBy9xxInrrDN7ZRCJMY2rOZjjKrzT72E54GVBQ
QCTbo5f5byqEfyl0qOdGJjWKqyKumCYWH8KTM89Y1+nrYS7SLsWc6FpDYUTp5EqyeV1SpeDsAgsY
Uumy7/b1zLyRpoxzb8fxRQEAvfGb0+xVtPx0j6JXYkNgXVSIhL+A+4fz/2n50h/qV91/9czlG1Ud
eIMhpDfj3Hs6/ByC/dD42DToOT1IbUZlbT7vDrorEEtmLlPcQh5++je4WQE+GeCEss+rWmn6SDIk
CviOpaMNzdLTCEbbfSCxT5B18m8IDWIPM/kRJE6O8088B56r+ADpgz6NI01PP8DC8ILla/rcfn4z
WJji+AaMAJK4pwzaMH6mZsbxOoTt92GGqceJ/ey5lfthSmp2WAbhmuEWnUHAdWFLRJCXaCG6XZ/8
+I9dYF9am8i0y9bJRlNy06LEgoB1s/lX1Dfd0o9yUQv0JpueS4PynUx3fOD29p3u1wumZtpEM5dl
yy3aD7jz3Vy1yKoy3YjTDM3BbCfq4iBeRFXD4lP8ZYwYAqxqjSXsCnLeHOHdJbXBsTD90rBWq4yl
WjqfbyhC4Ag85/nPWl4QOg39T3VzoQbODIsT1lvzSQe3w2kptRkdOGIVtAdso8+fr5OCv6bGj8bl
jf2H8cPv9YcPh65d8Yn6OgpOuYQBPbc/K7nZRWqORfUGpi75e03BLDYcWLm1pnTDwJoPQASZviXW
vt6ENHSZjvc65ioo75mMCjfkJxt7Qd8PcWnusGiD0ierglJCaqHT4EQsGWu/jkIrnsFgGkTOZE8s
wPo3hQaytyZxazNxzR+4Igsn93/EbOV1/nY6FG9hrvhrTPhJUKjgLJCJfGqj03b/P5bOa0lxJIii
X0QERiB4rZJ3yOBfCKwknADhv35P9WxM7JidaRokVVXmzWvqwgj61+Rx5mAAVrob0ztOstUOQu0o
WnXlSluOP0f3bTQYCeG7G3012YCKcT5j7NhinrKHyDTAelF0ChmY3snEZVfNYgcqR159cGnOp4Ft
E8oVppvctuftpwwCe7rb9ZXUwOaj4Q0+GtjzEw6u5l8VthSrgwMJVY7NRvKTAQnAGaVSixEw2xib
BabdjD8db07JdusEwaqcK+CxaUTtTtAENeQH/FlRjuYf83eT0UGfRRRyyjor89pY2o6fMfsCU2wc
ho3VXWBmaU6vcNAj6ZzGjuacFuMz9f9P3ier5UzfrzL0F5nnRXmMraOWBaaC7ByZ+FRBfpKMW5Tv
JlM/5nQF01/DpG+gcgQQGXpnIzKD24wICTfozaLxymnE2djjkvIgShhngcmrzn84FAMG/7i2ZjSW
2TLK1JcGgQrCDGC6zWvM8+XZUKiaFmBabmsihlUed0LbjJ5tYz5tM2L8cHfP7LNhbw6hh7b7w09d
f0jTrvxJPtv16InhjDzMFGCDPDNWJxHxtToKXGvRxY0lJhZtVCvTIdDUVnqE66K8IiHXP60284WW
oW3AyA+M1vFpjsqOiAbNRVXY1/Qb1Fuk+t8QT1Dmp6weA74n7RejEoM9ZwZQnOI5ehZRf9bk1ATz
zl+IvKj/r2JccDN4UANgTFE0h509YdCdSccz48F4Op2XI2h1hSTtkgkX+/LwkOwnhALN2h4ug7I1
33L7Mm6FsJs4R4xtMT+7qAlS72OrU8BQw6bJ7A9R8x+WqrouMIwYqXYkj5X0qZSN7GPL+cA2v4Ga
C0MNzOOP+UVLal77xt9zdMPhNsyORlvQIwbIhn3OPi59g3CkHwxPEUlOE4cTgL6I3smR0lMPB2uY
o2f7esttbhlXyTYWzGPlJXtaE46qSDsB+OiKR1mYT+a9eKbCyMF/NFAG+mw/Hn3hjf8Nw3DTf8ng
4wXmoenQY469i2y4bLvVzVh512jFzqWaSP77RGOW1q1toJnAjAGV2/7RSaIrbiyCUcMXInEWNxtW
p+V1oPn1yFWFuw06jzBEnH7h0tn0RqDAzI0VUQz7ZdhIHPfdiPcOPz6A/Ljk7j3gjEkGbATWiSqO
5lMW1Dnuz7oghTw6OHwOQu6y+Ya0Nwih58cq8J3XCESUSw5V5guyXwoZBaQquICEgr8x+UxtCJaB
4FsCp/kMI8lnVL+Jv/GGNFPFHE3opWjwVb/GVBPiFYxR2Fh5mBIu+ByTohMLU2rcCQxeqWJ+CH1G
6XGsIUEQm51kBUkvu4cZvSK33CSahXLx2XC/VPd9awAOBu+L4ETjHJZH88yfZTve2EvHJgqDjKGZ
XsV2J5mSiZj20DhyrXpxCs/t9Nz1ryJVpTAQLyg+ZkTSLYl7P4rY7sVnIqNBz3bath/ssINs0wIy
5XJ+oNV2860UdE0oLgQQrI8YhjHsoqL6k131iEUG08ohr3poYC5kL/K7l4ZFbZ/iQxzIl/gRUMr4
ZBC2qxEep7U31WDM2yb3fjN/Yw+iq0zaKnjBhDtawQe+RIECmsf4x64YPaIVUpUZvq5qR33lIQrN
/iE4TXqYMXchmU/J/OF57DGAucHsEDbbOOcVcgVqF/a87h1T16q4Smi82MYGDcb2AnqHIqhfhNlr
8GY/9/VLlkEvwEf5tJSQKaanCdDfQpfNLAfcTr8ddrpyTP3Lk/UHNH6VTI2rpuI1NRcS4Y/10WYK
14HHW7QTlvUTWNcYIJ9uG/n8nPs/wKNv1jgbq7Ec845UosrXLxYljR98b7p3ADHGHy4T+IH0ytk1
AScCY1j9JiBF8yd/wQPu5S3h3b3oQkBFYa8qwyutYwY5QBNLs7ElusJ4vcUdrEae0IpYX11s0cU2
jO6IKp2inBPy5ZTWm6MiadCZoxb34RIBDTSN7qrFwVuPPhw9P6btzQKXXMRVg6MHneWxD25GM7Oh
/wzkRWmrLlMCgw0NeMboppvNL+K5ekDVc7VhPaNQiKBGI74HT2Q8kl4cMT26Qg0du9yy4uioqgHj
XSB4cWOABFPKrpF86JiRDWNYsoo/245TmMC6GdcGQoleVgNifmT3K6fzL6O8TiNmgWMZWPkgOcdR
yyPnBelymdvTVlcMmDwrqoGiDzMKPd4MBoGNPePBfm14h8q+oubD5hXFV/UlRONXW4iv8Nbv/mSH
s0G+KgxBDZ1GrmmUeBoi9CAqTX4i75JGJAeLc9e9Uu3n6jpm2QpSmkcwACkdUfVi+1j9AGb2t7Xa
hH8m5ZfO8Cfx4Cb0otMu86gk9D1n1OFnfhiqWvNeR5oc55iMHIce3DTqUwp9glIqvgPsINs5OasL
eSCe1IK+Gs9mzQe9hHPE0LtK7x+sp6TCnXIrwQnwIluI7VSQcIf+8T06XhUMVHhc5i+hHnT5HAn0
B+BVJpZ8UPtm/lYx2bbtdMJs7XhIjvDsryesG3OFzb3RMMgW6N3jYx2/9PjtEB8soXeww5o0behX
HQwnbUCYeXIEEbM/b0xSZ5BAyDL7mD6QylKjS1BK+JY70dJt7TE5IBxRPD0dqw7x2UyWu8oHyUYu
zYwMbxojvJA7o0ugqhrH5A7xoPTe20OOZ3B6vTuf3IQN03G3aLTyIRZ6uYfdxBtMMOH+eY/NIcCX
YNKCriSPdB1EE/LRpoyTCWZXFgnIQ+hz1GgFJgEDPp16iSWUvEWe7bPHGBZJgjsvXRzADu8ewL9C
vtbN8jPvmFcEvSFaEq8V3/9tVcY7HXbvDXS9r3VYU64G4+Ip+z/IPwhFyF2n9jnrPqyEJp5PGCMp
iwhQRiNPQYno1mnj2J/MRYFm2RweNgO/25AFkeDQN3GdaqlgTwWg3a9zZJPqS2jImLQovtV5gtEG
VJRq+KQczjA3QR8CYF9PmKAiktvziX8gc+UeFIo5C8PvyZOEefoVcDOoP3gkOJeN/7K64gVXFb4S
WWdnmBYfpkBy0rCIleGy8tcMIxSFFQqU/7iM+6WDiykJ5Fu9tHks8vm7tWqiDQGDZUviOfnaPm0m
syJ6LEd3G8aW8J4mh7ZuqVECpKr2wWN4UNhv0WmIzrwXndd05K8NedTzRvAESK/wADR4j5MHCneo
bPstaAjVzhq5ABj87e4zzLgOPNhVDUcnG+luFojgoXa9ZQ6zAuXTaXUFRyM8Q9TosPwvUMrB/Ohm
8lxnzTYYBljxUiY5S+cgv3f1wPciQPx0X6iF01cBTZdxVrGWoCK9zCaMdeOzI/7vIp7bA3gsBmEp
61QFpamCyZt2a+qJubkaq91XYHlSAG9ZibaGzPqMuzJqdwEMrVvtgMO/ZxShggmGkzU1t/2yFDrx
xvwZFEF9Vlj0s+YJggjNEzRlk5BDVW0zYYSShSrOHFXhbqeqUJgn05Tz0VbhyHOUs7wuLYIdu1pD
pDXL8dRAmwLRWPbiE3FIeOU3BfnBruBXeEQvIBsUs5TsGarjH357U2a1iJuV/QmEbipMgPpkMsFu
xRqSPwHIut4V+MHfpgxJmaGOYS3eh6Ma+qTox/dphVE9p7lS0NQWUs6mDf1UiXw5489GkS6hgvQ2
sHju1J6fA/VNSRAbmlH8qjDiwVPRuorz6K+FpUJVXwcN8eZy9SD+tiAk1q5meW+kpEwU8SyHTnvy
suuY8QBGNcwGLvLztsG43qIYL9OG+/TLjJ3Q2fa+sBMhynGJky47YzslZOJhoWHm7g8Q0vFgIDQ6
kPUcaGndt/gCtoWuh+9DUW7eF6d6RMcOaXfAGMekXRnNDgFXyxfj7sYWuC43Os+5htHIgZWkLSq/
d0iw9S2HtX/6eKhap4fK+n0BbXgf5679aDjvkkULRgGdv8dJM3CTLt2+cwo5uyFU77n6x6bQsZXA
KpzYJnClcsgDizxWf47Ov/UrR5OhB7rBi9Vc9zxrVcH+AM3bWkZbgJe+uX2yG0PpZEFsgUfGDBI6
POacjFVMYzTYVfhwoGIUD4gKWrB8eoAajO/FlzP8aUAgxaX0zIeddJrEMJlT8xj0PxaqgRdiJ2AA
bTi9TCjI6oDCa46AKepZq8vXfdbQUF10lMeXj9CZgNsyO5mfsD4QwNVqk3jqXfGa3iacLjcTQpvx
5BLgck7re1UnQV/S0bAIkbvsSwv6H3ntKGV1m3Jw2iKUhdTXynhCahbLkf0d2tOnMTclHtZOwwU0
YmB4KScDo9GFn54gQtbjM2iyvB6MJ02n3WGk9xbfT/D4eLcXfGzYLMZ7mtOwfcVnR96OuDA9oA0A
yhKQqn+IrkSDU57/O9FPYgU60PrI4mNSuu3JCcqhKyP3AxI4eWof0dagTrgb83DTmN5FZ9xj5Hbg
CN/z5MjO28tv9rZAtkQLzWPYmusIJM6oT37BpXDygUUul8pFymqeEqqLXJ5eQeHDwAOkNXo9uxzA
ftE12GayByRUMt76sylR0orq5+aT68P+Jmx4E/TOtHAcZz98K4hmge5wAvpQ5GeFMXeUY4kiSXK0
6Rw03At2bA7mTivQCzH4xE/k3P07PyWdim2OMLA+Lzpgsv2zIC+ArgMXk0/MZCHB475n4gbRAPDr
hYpxqnHQ2JzkE8bfwztHS8NjrsO5zPhnwGx/yBtj8IuCGsJU334E55ppswqsp1BQ/AWJ2XQfzuWY
Y3io2T0baQGD2PQJs15uL5tXK+AcMfKo/TWXCyb7u4lKLMpxyu9m6JgpZFS1MvnMWeBcnhKHfkhv
yUVm+5xqVSZcavB53pvyLb6oMmCBwRGpZGINeM/EXgf/wS0a1BQqxpehtljuq/RnPF/G8MEwkfEJ
QDwRRlS8/+boGHXt/16Dox7TvnE9ZKGNER2xEmVp+ErgQTFSHZIKiMBAMINrr26zJByHUvHiXznh
P6j9U9iBUc94zpsQTh9RHm7Os9vs56FmHEX1aPUsjfMcDckwgxGdACLz3syuy0j1joXmW/ZM6oRP
UPu3R3TCBphtZXBOcUb5LffUS9/NKd8VpHE9DlFO/l+O+JC1wFlmFMsBsU7A20ph8OSUGrhcK1yZ
KCHe8nfiEMSnVegx3g+ASybU5sK7lRxruVX3E8Kbnkqz0IbIxJY9bDqP3RXfhWrYBETnSiAywU6Y
AmqzhLhHRKbRoa5vWl1vwE4EbjN+94lHXGLvfk3rl8B13oML3J+yWTREduD5h3Q+HvxkdzzGHAdy
mbFUi+/OoaSwNRiHzMm5Hw2e2UZwUPafKCUe0jv1RIR4lluBKchNQSsKELxhFrVtNKETmg0ebm4q
RSGUBOqur4Qehi+UMvqU1Iv42WaTRtBh0akKKANRYC5DpJsHKxlKEXuXi1YZCu4cYObrn5uU6Ca4
TUK2IRxqq8Su82k38VboGJC51cKDpK1CWaB0YI/2wXkLjwLmjZMuaxTX1xWQNyczDOmDPPsTSE6d
GRIGhhhnJcwl7ENgXEcYOjQSgKObgb3jCaMgeNAIOijzNkT2iT+/Q0a1Zs0YD/UVjy2FMnz545jz
TMftGhQLteUDaRQ7t1YOEZxwQg4vsnrvE33+poj+21GE9biIEWshp5hdwEKmTC1XoKa2bySZ81BQ
ENwKsAKA6dXTzeVgwvHN1eF5+omkH3VeJi3Rs7R45YrdoDBVJFD/4bc7Y+Q7P0VFLbkd2IO2TlHe
YcLB3NSEmfThl9aEvI6IpwaIgFb9hpYcqFIGJeAvQ5S7gt/yjNLuwD6+CjizwNye4g7b6mhRUYMV
n8epmNqNBGBufnyALZyDaStdWlPIphOlyGUlShpq3owim2OeOyNKR8cDgPQztd82px1ZxnPQdk6M
vx+RN6ZzHxinMS6ufX+s0c6iMqQ/thWqVBp4klGPgtKC/AbNh62yghpJfyajQryOhgcDxFxuMIHt
VyJqq4TI4zCTQOcKQdE2g9XuvoaaV2QpepEz/2wJj/hA7OgIVcp1D1AjLojmxW1WG8UZQBca5+dr
Bu+TdVghKP6aVc3x/QGRmbfkmJIVp1k+J3Avh36tyMJ3k/eltMfUZ0HQfIqg5Hre5Iq5RVS7AKDA
tEyggGA7OpMEWncyxgepnupqxphWsEz7L0jO2NYDhekyd81G2E0a4Rt6H8M/yA0ghyt1B/mj2Ukg
xJDZU8BnlYeoz98C+kk2m8pkTr24xAummz7SCCWWcrBO4d8sLWGuTEg+gec5zqkhbsOM0RWVzc3V
KSlBjAUQ1BSd4wFfpbtAzBorTyBOFTA/UM3F6JBRakd6tKnn8WV/RBnNhYNg0WiG9dPu5+Z938uN
y554KRBw0iM1ND+i15VtegxsBMCQPojApmBV+ysGGoLUI8pgTnF8YplrdalXkKoiusmZsfSGFRw1
Ub39O0TuEzBqxNTgPlHA2PTFvAOdzQBNETCHGt9AQVbcnfmVORNDC7PYa+oiqXjIqcqqOc8ZGcQ3
umcj4EaZr2h1+Bjm/eRGKk2LF5oWE7okJFIjYffg2ekKnJm/AxAmOLQgCsw8Vl+DqUZeUG+jZede
gmf4EdRpDrO7NSeJl3FQ0ygc+E3qiX0/7Pfssb/szTn3/sismcI8lyVLrAviATJcu+b8s9eX8dMA
tTEbX/4BOik1UkDgnvXWWJ8Qe+p9M8J4wOtP9Mq53fvD1oBXAtFa2GZXB6W6X8wIjgVjffFb8c95
K5DoEUsyX71dxP5cuXBncvtAFii0WUKW+uBCXOJp1zOZdPTWfRqxpc/DrXB3XBniXUHKB9aMy3i3
06XyzTFqNRqYMTXgYry3dybPNvo8hiIMZ36TY5cvhWMeVDgrAEgnLMivuFb8BOGHsrQ7uRU23Uw8
x4Jqg//c7mry/QfenMldzF0fpXfTnmsz9ci3zB7kUapKTqXc2G91Qyus/cAFrmWDZd/YJs4PTNfA
xp9zSkbLDZME9gR60kbMsBVG21gxmXq5MnAfU2I/RKKaeKUIKXE484sg0VIA2Yfsbol55T3K8zyT
Gd1GnnHEwQR6jWE3NQwFhKDU7jhgSkdiM6mcmtjr+8+zPYMKg7O5Guz+abnCB76UOEdYtC3DJhQZ
JZ26BIhqxATIZUgFrNprRzf+TFESh/wlULD93gd/uCIjGjjbJ+Jq8QWLGEDcFT7UwK/d5xQrADwU
W0jH/MzAPkGC07TcyzL9daGn5aVFdc6JoUM0CT8aAJuTIWpEWgpO6CTZB1pHtarXOW0lHRD1Pqqp
r3O7elAVyuyF4vpofo+j7mteDayiSmsFyr6T1hG1j01w87e0vrSJKvOSX/1s3yB7mPztM4eoMaAp
PyV6vWgwXLnv1Ie8DazmN2hOS6Q/fuE1DnEPdw30H9ZVReyQOFAOL18b1kDObqVrGfcaYhoGZ71Y
kT9+bf/x9R5H/x72u8TzoE5yFHnvWnhlew3p4G6/ThHFSfUEqzzOafrwj2InUNXRKYo4IH5vk6cQ
3Gj43kKBV1sJ+0ubjZoBJ4QfAa0rG5T8pn01xvQtlfEl9qoBhk2eOCod/mXQ2q+itwucMcf5YVqi
e6Yok5Uxzmibb2uUaXwakrBoUY1r+GAZwhh+WEWTAGZQKRhP8F+tt9HbTJdskhwHaBKvyoqie1WI
e5yTasSZpI4JTkXVovBa+4yGyh4fnFW7pOij5E6g718gJi5Rle6VGozCMHhbr1+oPjCql+XwfQtB
dIGVtTuI//Ih69mL8zt4wMZkm4K2znf9gTb00jtBI7Vb/qyOh7QD3o9FpDjj5bnJKIy9Uw0QFvFG
pczHzNuxYFN09yoE+F+O4g3FrniDOLD58IpN92UG9UAE86s6DnGunLAzmoXfJHohhX83Ix0K3vmV
2C2KFLXvv+SmXobss3cOt29AmcL5wyT5Gnn0oh4bs+Rgu9jbao1HFpo1qZDe8Os/EUoZ+1ZD6O5R
DQNJXc6YGDPf32weV3L2dB4v8SMCeacmRKhfoo+CniE5cjpMOS0Ck7KH7Ykyins23Gu0hedNPQC3
0hSZgPnbIVIj3u9w98mZFJkPiLPHEc85culZj+NGnSvme3RNUXhbvRPnweoca9ax7/A30Srq+3Sw
FGVGprv4F+mYR3HqMV4lt7yCMcBeKVc9h3Ebh3onTNPTEdM9+FPCjoOXiYA7gimx9C/szh87AhZf
DgeLacS0fHziAo3bzNPv6fIlVmqWo8s41SvmXpc1p7eGBIXn7DyKGETiWEWMAiiWqtypzRwaHrY7
qlNowPWI2ZPDI6foEuyalG/7QWU92ywbnaNPoCUZHBQD4nOzNCatD7NbhJdG1LbaFOWP2WuSb88I
gJiVPBk46Eb061HDxjifamLcHYOYcBoxz3zKzr7hvewepr8XY136Hygy17O03sRsviD4t4SbJ7bb
hQ5wIzOw2xZFw5zD/5BaN4UgfDau8HWCM2F65nNA8VUxXb7Fl6jAsrRFQLdRX4bND24QfE1zdBkY
m+Uo5RQTw5xxECRbnC0/MOE/2O30YeOdYEnZrVRdbhE9Qhg4/kot/KCeTR+M8gcmt0QcxwdlpYGi
AVNV9x3j/UIZVSQyO6DbopSgoGbUQYuVHfsigx8Tcfi2Z/MXJuro3K36F7+g8scqC3HpXr4B1kEN
2XpaP10w2ymohcTxA8dXwOfi7YYPSHLU1eplERPNkVzl2MgxgnrfHdYv80AuBYSXv8kN7huS+aPa
UEQX3mPLPoONn+WYhg+qwrRku5Fs//sjAYqKI1X7zZudHeh/7ycTD26127B7z9mNHUwn7Kwr2d16
nKYRE55cSk5nSp2GLccP2ObwmwdxdrYoXgJ6QzV8rkelsjm4e+SkPcZX+4i67iFXL54DyEnDC0+r
mIuSfdecj883A4s7vP1W6PLU81gOCVdfcyzSoKLJY4ub5kFMkqeU+3pKutwFU2SAne9RvrOv6+Vb
UzUOwz11VEdGGbn3qkJIvIc9LphBLc/CAVhSStpofIEEDBPJiebtjpwDRj8YhbFdJTwapQwgL/Me
FKjO5ej/GANyRsyVp6E2izwPapMif2MiSK/PxeTkkfvTOPkdzGfLpOUfg6rSyPfsV08+wK1OujpR
FEbFwNrdy+i3VywAyE+fhTI6pkvnyHD2bQoJqEV8ZM97TcyxdGoflI1e36EV+6PPeYXDhz1avFpx
JC/xRyYunUO85w7VwyzjbTBYwBuDS3RafLpE058+bskvfCBsLNqFhW/YFMv4Ejo6/952aKU87HIo
9amHwRyA35GlGEpgQTqBQ0ojUzqOODaOUmiCRNZoRW1Ugph4vK3sFPqtS/DCkxh7EMZh2AHumw4E
72v6sUn1BmzgklTrG2YLUnHZ7ztwkwre/YNunlvUxlVTQBLU2GmA9xI1z2j4fPvZ7LyCAcOUhj8C
xlAAcVPeG9wkUDF8yFA+gtxDhBJ39DrKG/0OpquwihpdkUKHflu+CsAcETDKMUzHByLECxtqzdN7
J1RQILyoLJRwmme/fHInmbQrGJFTQGhsxmB5N87cqwdc4uw5c3xHZv+2TSenr9+CTcuW64ezQ7zo
47aTYhkaMcnJjgKenYIueAlI9V3hNYMH5UEm934DKb3VBqqIoQMvHkbTU9MyDTmqItc5PXUluCi1
M9GpEW9f/m/LhcG18IDsB8SnF7ZB5deyLuycLG8cBMXLfaanmP4nt0PiJb7hetFTIrD1pSMW4XGl
MgI1+6744F009b1z3KvM593vN2b1xfkAV9zsd2tcDCaHRlp+A9wtFFV1f5Jln0+yfETaxVXDAieB
V5gxrh3Mgdk1aHUyH4z2SbYH1YLJ+Zxml4ozunFJ92wi8Z5RkPaMjkP4pEvNVQFaY7iBhVeYvV5Y
Pfz70b5CzVjfYZN1eWSZBvpHJtF9K9PWTcDbMdvoBy3Qki3kSwUvtXWDAMUCl5F99gvlSv/+G3HQ
HKzMl/2Q+UMq4fw1Zdvac1KBaJEtpYkMuQvYPHQgczDxeC3wg0FwVtYfEBXptChRYPwToMW2uJ9A
kr85f/UwBW7TV2Mper6bWcIFvLn5W1yhRzglJSZ72ZkuTbuRRg2wB2Vofo7/ehjaWI/GDkcH1aDW
/Aezho4E7X/ooU4gBztgPm1hHsHO+jU4uDjijxsvelCagOM1kSpYl7Ez9uhmlN9XxAnuZQXbLsYB
NI0RfDzQeTYrSuoesEkP2A/s5gKsVsOMgOOPWSu7fWkMYsXjNBbI6kNos07ybIqkmiZ73kkFMsBK
2Dr7S8KNdaCtw9hffLFRwbZczCaTBJYVOx07BIRWBE2h79NXsQGyzdsMGhLsABXK/XgnCfluqlC4
OchQlYAJ4MZRBhbKKwjmA1ZUhYHWb2FM+nQn7AWArrxJLLDUFBbjEJGr+eyHXBrCch5IerDyDPEm
M1TiASFY7iX45UR6OGh6zSYLhuAG5DSkVwmsfK/GgDzrQhI7hm9Rgh3ESbL7Bn3z0JUTzH0eB7qp
ii+GmK95GMxzzrrplS6J+Z5LrgL5Rt1NqMR07s/ZLSH9E7TO0G7NJ/f74Qu7pGJx37ysSkVjyRo0
d4SoDYkiNQWsXj98UaAyOO8lCjrnsvPhF7wc3ZsHTRJlWuHyzdmSIPdbC+yYmCy0Rndj8pozEEE6
hYJIZ27OhUCTonaGY2TMboCUhmZ3Nq8BA+gH0+N04BizY0SkywhjO2BwB4/qR4Z9sXsOU1jmw7a8
xOhDlYACkQMjSQDHgThGoU8SJf9s6JJTfRBYl58xAnb78933LXZphV0UuhPMnUiSmb2TLm/m2LQB
H7uxUsHcjUMpJsiteNS2MGnGIMYAT5lzspNetNVC6Ps0wpXAStxPnKZTLBjVrnVXdxnIFXZl9jAD
OxmdIYMQvle9sAz/qOYWMC4W64I2XVruC3vmv0iWCndIGHFionN5w6Y5Gg3AW0UdFpk7gk4Zzmje
/yJRHnPsnTUbP/XFZ4SfJp24AnrPzjDNRfHnKqCCheBU4muHmY0L/mdbFmIHAtu4C2t8zi9EjKFZ
gLv2dgHKfQKApx/8LZGre7mXUkS6VkMc/RP+3TgrUq6qoND7Q13FMkF5Dq9Mj+Jiv8GOhhL5Klxi
pC2riLEfGR6sNK3xLgX6bLE+D87NiHdQ2UbuaeMqWXSaEvndSd3CGrlvexYqi1Fc5aAjIw+BcaUS
g0nR0ddfxMX1+IRW9zF8p9z0lOleS7dOHReqnXsLa5OHOoeHkaNCthimbfzFRfmMLyBkzBa6s2Z4
BLKNStZdQLxQ2tRmEoakDeR8qJH1cYdYmsFSNBGXjJR9GwqdxULJGQEqbgIRGjM1VjZ+8LQqo0WZ
DsPRpcUVd/sxlwVq3XRKJ2jvuPzrgfWCtAw11LoQdIeDICMzU7MNJ/uE2V6VAtafc1P4KsXimHJX
+QY6wAFRqcypIcZDgDdxF1G7KkwNlXGjV2pBWcfdCb+iD/HMiBTQUDdQm75JDILd+WPgVg8PH4RZ
3w9f/eYcXNy500Am1cHD7awytx2IDRy70wutpKLB01PRZSkWUuNNJQ2JUzWfGtMayqtxgu+m0FvU
KW9zAIZ/vBj4ht8DfEfUNcxXM8sapbiE/mly3zarEw6lUnsoMXjNj7+IYGocRSc5uVQN4FGMwYxy
TWEEFHNVYr8W4+cDSBW1lU8xgceJfTQyZKQ+WiyCa55yC5pFUgYsITJaUYCiem3hpG6Ex+mMLfzJ
AK67ee5D62lbxkwPiHjFSgCyykw9G6faZTqz4ua1nCEi37fJNEGoBCrYxpVMd/eldN3whWJ2hEPC
9yDSzk/EPFrj9OXvPrp1aDsbLeaZdUlvxV0KFxcwtq+YqbhhSECsVQaV3+i2gKbZNVwN4aAZMo6B
s8F50aNkbAQGt5JnlG/JBf0yE4JTNab+2NOdIDubY8qNlGNScSj4iOHVbmn8Nuwbi9z5sWTalRzi
Prxdn73/WRXzM+aMvCn351oYhlydNxaabvpT4mdwzAu4JC4tGgarGn0I1W1Af/02aBHOLr5UOxeO
3vtfBMWPmBlMn3pGPD0HJYIAO/0IZMzDTwGs96L8UlPOYYtrdC+Uocoy4QGAt1GYXIpQvUukR6NS
kU6/tD+8GB1ezg+GPm25aKzXi0Vn1kb0/gguAHrvaHSyCMM5mvgLiYqCb8sciRkbpoCNraZu3xme
u6oBB8LCdLSyR3bNpu3yh7W10DDrg9U6kOv7fP0x3nCKzceoG3AAsW4nt/XfEcvpcaDAZLddIoen
1J4dWL25WLzNGevOB1UrZ2OmAyHOyxbfrYFBjmDTVwNolaemOws+2/WJBFGt5OuIMwl7Tv6m2zYI
CcCnAViGuQw/0Wvz1O+OV4vlafdJx1PbwcFgX4bnlOoWgr/WiJk/XgZ/o+OnSobiDtmbAN4l4y8v
QrnAWIShWU1Cg9RUpsrVHcxQ7KvTr+WPOK+v8dGxRpds3ZhesoP1BkLgW4+G59B9CPtpBLo3NxuL
IHZdDg0UbhEj9PFVyZeIYz8mQwDaxQnTCypsLiYWB0abk+hgpm/QEakZsN4pxJQdyMjleOEueh9B
FlMhyfpZJsg+B9GXqln2SpUttujbC7WYcNpn6Y/WA663llzcsCeJgTlK6k72InYfPUZqxe+4p3wB
MSCl+vyccXiOAD4TQid/zs1uicYa/8z5mnvZxaULnxRmVAhV+Ai4shHcg1sP+LBSL72QqGMdxJDR
q0UHiZ4N6TCfzGbW4uzwcB2T2xg/0dGfjmrx7VpY8WWnICR3o+/+rTEqYPGIuXEcBuWC84WdZdH3
8EtHPbmw9Jrb3FTQtjLFIKv3YW2l4/1q5ssm5SQlDJPQLWt9FmLYtGCDGN3CSrJ0oBX2yItCNKb6
suFpYxWlufTe+gwDKBRqHWPYRxB7jGYzpbd0XXwlRlhBQHnI04nSqO3bTRpxtGpi4iN2wvwC9gOH
FzvQBRcJwEEGn7w/miO1XaijjjqJgbQxHIBHD9nfPlM3VloB2127vd26XJzHBHOKTvBHRlyrWo2n
6gMV1cIagMzqpdxfgbH37/X2N9+fbLB72WXmZMB2g0ylKJGQPiYIo7n03VIUL7xGcucV8zQxVv7K
yd1CtAz+priwf2o4LlOSPL3JLOxwd0iloFRaN+bJRJ1RYd8OMWNqmxprua2CJRbkYPy5jX2wtWzS
wwLHMwxngBMtZgAmav+EnAI/0sCLzCKVrrqLVgYaDr2a/nqvRdsGrp688q1HdB+NavIInTfUQ6Mi
DWg9mLdpzR3/rT6DGtdCYdWZu/6x7f7OGXaAAnalRZBv52i9S7eTk3xJM901kPg3e8Z1oyirMyKo
fjPIMHgf8lId5ZoSliDeZxOWR1f0dT7grEzPIsmzZHJGbI3HMI8ggzS2gBGPl4WT7c+3Rhgv8sXY
+pDjgq8/Xz6DIMpJAzjgtGIIMl9dPixqYjy8nipL9SuL0+LJGAobBloII3zvF5cRf5gg8URBXYry
Puk2SFlq4DGb/t1vzeQJosdk5s22xIg4H1dv/IdTc4o9PPivfUZ4g+oaBwMR3LCk0ZjS2yYuHKud
ggVV6k/q1rOuuaOkxI3j54zIMAlvZAURit3UjLTuSeK1wudKfyq5MhvmaFaw41FWDtkbcJJoe6EK
1kHBSzE5al1YcNyDJx2M03Yc5P4o6hdHB/klR67yJHrgn2wrTRFHGl+FfYyFf030weOWxwV+QddC
JQ2x8MJCzR3rTa09QiV8k0SMqPprNsALiV8pvXlH1IJYCKqV/ptehi1+B/AzVn/GAYYlTfTUUiVQ
AaFecqMFjfG8+K15HsQtHPUYoquFVfGGkJKoEQEt21/aDqXIXyAEbo14wlRUEw3TdddEN1INfPck
rkCFnBNxwzbKWFM1DlX0/rCAWxAixSeggSFTrsHs3EKwpdyLxricrmj1KRsBiJQS7VTJ/faJomiB
B8qQTrNvuCovb9bg0Wgb/T3OnYJdMgybX0pWqwQHFoWFlrcWmJIcEE2I/M6JPPwr4+4vgstsZQd4
SxfsO6AQ7C45nq7k1DaIJvJoQmsspTokj6VsyDjMjDBxG62b5l96BqXKkSWUp9iTqHNzRlfII87r
sq8rygqtT8ciFuw7poEhWX3C4lVGSyFCeUp03s6S2t0/uG3iqCsE19GsIMPnP5bOrFlVLInCv4gI
Z+SVGQFBxOHwYoh6EHFGRf319eW5FTe6+3aVA8LeuTNXrrUSuT5ZHcL2ec/ogyuwqPY6eTluySIz
B40CTP97ZjPSjvzB2folVeAd5Cnn5YfjhB3IIAP68Q4jQrlbaTVhit5PqX92EWVR/Yt9O8kFBJub
kXB68piyFOFCG3+Zxgojaq40lItbdjdE1yubK+xNeEgZO8wXoTX7bLhTHsiEocQzwDvDlggad+3J
UJCocvP0NmOUlTgu8pylrCceyLx0VVqc9+C2/mcKw5eSOkEsoULSI8qn7P6wmOvBXepY6ediYHKN
NdGNY8MuE6EBXeZk0yShklImYdsUF2QEKskq2O0JKd6rzYFZzzys5RK8cY7W560/ZPewLVJigniK
pYXVIYcs4BOLTRUFDWc4BUYqTisyYJO8P6OYI7ncOQtc2wdTVJwkxgyL1RsKb2butthqBRW5ZpUM
TgJDIAOoRmkx8fR+WJs7di3V6UPQfloQeu9nRcGUIumSRbk75niZ8lhKQCedemz3yHn3e0o/E44f
dhB+a7aq/FLGBewbkn5cWCnxHbGagY3+mYAwMPaQpEogF5gVJVoSyT3xTjraq3n+Jj6w1dLl8m37
Gvn4oOOWeOwxClVMQ2lV4m2wNNWAuoKbqsMkyfEoK60CvRVef4QcwlCPsd3C1ZMbH/5pGOJ6BIiM
9Y1sQMxJpJWRpncGGn1NqcSPvEtSla9NAJee9sc4s0vwrcjCJQuDi5IOuVKYt4O3gsh12huw1WUD
VeOPlVd+9L2aoDRYWukIkeFMseHxK1iGQwOG135GMBgCJ2MtAoyOl3P8p2FXiHNTFcW4dX1YcBQZ
V8nppI5qhk4Q32Q6wqDhBr3cx0KqiAR/BwaVIk3bPG0asyP4FKC/CmMg4d/QjAy6E4SYjKchzgAd
OBdDRhLyo2OR5/Qx/If7HiB+KxXR+g7EA5+uKPwjU0n6NBEBGBBUmobz3PQ5R97wadjIZHTcWz5k
VxrtbH/eDvb64m69k1g0ZDDDIeZIS1vpcVWWRjIxWlfLsUXh8hoh1lyr8/VrPT5aBkyFX3DOXzKO
eQCRQhwhECCNTpkU98k3cf68xhInoLnyWq+DZ0E3G9FWtgnGg+UPb2AVsqS9ZGGhggzWz2D8dm5n
ez2CezS22jVRuIgbc6XYd2ZZq1Yx2w0KxiuB5On3IaeMlOE8883AeCsG/pEHs8CJRD8v4kRcLhm0
uGdH/hHrf2Jx+edfJuUs2RXOZsGmQqwDbzkY06u1HGdveudpG4OMU0jLGUXpot+HsWLFb1VHboV3
+4YWLTa+z03hOZ4MKIvb4w2lK19FOn8yaLrdlljDI0RM7ejNSrhu8ybj+YOvlJP9XmeiRCyIzmlS
6D2OHkTgzwn7HAO0ZGgy7YIPJWxFRDHPW8WKAXbzU+hIFJ2kCmE7xcez+3f4XSrzMuCczcOCzPOY
hiShMvHjyTHDeFn2/A6YKcFEwcWYVo7FZX3XmRXHeIrew4gdj7njRl6PxUGNGtax1mNoNzCY1utZ
Se4bj+j04qI8TvYLx6L9ZwAqG6y4hMveTwn+zwztcLvkt+WdWcqUVb74YHio+T07+cQkEGla+W2Q
o1fu5T2ylptDV7L50azkK/cZ++XTDAvHILkYurKOGXIYd0OZZHe0iaBW3wEBN8oGSWgcMxKhImd6
uZ8fL5EWaYxUkAZ8kqa5TDAO8w8wrpQVksRayb428EvFHcpUB/RoNY17KeFWkvAaaK50qoPzYJmg
yWRmh0jggi4+EEu0kwgU22h4+jLNQN6Tli5VBZV4GOXpIXKS2o7hKVD2SatcZ+kk0YWFn3BXWHPA
bRV7HEpwy1vUoEjgHDxXRY+WjIUiMVqGJ4uwS/jaeZzrXqLMgepEJlkHi8BLMMYjRePJdXmJsYO/
1NidofNm0hNcg6atQ0ZxdzRDTNINoxiTb5xtlPfkGiGHqQ0cOaGYDaV/A1i261sbdH4NhTL+0r2f
N1dICplzhOCOgvQ2CPqjgIOwIOkfX8J6J4bDK488q8RBSo8ZqjUcZdHT+XK/7guW+QG9YLw/LGoT
KglLH+ltWrnPddtsnAtTI5GiEwUIA7FTBTCimZ82vsLUYWNTan8XSdLTdRYVFmGYpJLsBkdmrWAO
JTyaOrL4J4uj78DOlHbNAGoPxAEFgv/4KKLdm8nKfuQEVL2XCnbyP0MyIDusZmL2us/PLi0SQ5wL
oMF0esgScRJF7kJv9tuZdGyLfqggELCF8Z2NhgadGHqujKs+mcGPRrxHr3sdl+l1fgogQzxQRA5m
g5WtvKmGyui18psSuMTZtdvWCt5bU17NoddvAyB7oDAYHF73FBllf3x7T9AfwcVsITklVDkwA2D6
h88d0+1fHetsaxC+PpMXR8srKo5M2cJ3dUb+FR1odrNkqFDOHr0A5oKBzk0GZEc8aLRpFLQBi/5r
3FawhT+1neUHIcby3NskSBimF3yRmtdY+bWDL95H8+EokkKri+eJSvE26usVB9rK7d9HV0UaGEPj
Gxe/5RwgUKHsYlrmZ3TsGsMPU9ndoYarHFrHiEEtm3kn5JSkMQGFBMGInK0o+6DOMo+VsUveBGYR
KsBolRT4jlNQowm8NiNUQaq1bXH+vhWbVov4GWYoFugG4HAbHA8W9l9y4L8pI14AX4hrmElgY9qj
kIhkpaR9YTgfDsD44X1jcyQJII5HtzX7Ad993HRWMjKZciwX9FpdUG7nUdb6pQZK2yxjalh6MUOq
6A6TfD1yHlL2LGPEFPlrpZoMXvvAWx0a5NL4nTOxeHkVWHiFDKvtDawutgeGjy9114P3V39Nfh1a
Sey92N/sFsDB5Mg0V8B5ShXSgYHxnOSHKTLYL7uP3QXPPIrYvxjsO/uBqwZfpDYHxqODlnER9m1g
KxiH94P0DKpgK4seplTR90vRhZOodbVZLm39QF7ftzs3rvsNc8EgUbqbH2lfEe9Jgn67KDr9+aSI
XB7s0l9NhuESp2DjCHqNH+t2rp6lh5Rh0M45IaN5sKjM+NBASrDB7tvEdy1rEC/iRg7OTkCpJI/k
nHrFRzP6DBnHMwWj7hgRRW562u1g0OicLyBeRvaiI8CwcUGZIFDqkSL9ghuumqYXAWLvpODDiJRu
zc26kSebUfreXu0DX07TdKgnEeAMS0ryw/fNooehWUeiYdAtbZw9J/S9+DRcLakH95Lx7jd/krnD
UwaAyqHE0I4DLyWfpIrJqESBpMUNd0Bqjz9StiSdxxne90MyXUrME+GDFEobs1M5YYH+QDGJ/J7u
QSFVs0VpOIkc/20QXzVB3jBvRUC9XaOqrYbMi0JE0PFXh0VNpSNNxadMv32To96v5K8cJuiq2ECm
zRkaLYtfSjcKn9tOThvMSZFjU24cOqAoST3uB7UuE4LJ8YW4RHFzsEEFbf8r4+Qo2dZy7PWDnIZf
QfB9+feF1BZAfYCEyE+1UJ1S98C5C9BIiEp3C7NHpY+K6G7SCxkqRfUIBr7VzG03pf3yO2jRu27o
jmxvLuSE6WCBiGvi+tUv6/MaMH0dT9Vmx2VEoX+3lybVJixXRu2epTPqgwKR6Y9Cc7v98Enwae7O
x/3o2/1uglyIfaJGgDLVmE5M1Oo64NSHFDTb6OdoCcwQaOJEQw5Fx196w/wWHcZrh5SeIZnGHM10
4yrYAKH1WaCh9gHHxMoo3m679GkpKaIPd0XjA+hHY8fkwLU4ToShirLUoMW0ROwRfcYDgiurHr7s
xZ3/Qq7kRoAp0e4IMjaTLx2D7S+SJKg950wIOg2ACU0SztzKf01BTellW7zHHSRM/DM+L3O+5eJE
Fr7qMLzkEYpdh4wNoXShS933WcrUR2ePjR9WQj7B8hGjpD8dipKCyDxHX/GS51uYOjmhOxqGEpeW
czC1AiYEn8SAA0x/Vzz3MDNRuLvQwRRPfhtqRL4ep8oX3Wp5B0M30cL1YdzAbuDi+1C5DIjyI9zo
AIWy7OGB5eQ3YD7icC3kYYIAkRiponaw4JroWnwnfDErQXOpmUBBv2a71JeKPaeTcg1NlwvyJTxH
1HC0e3KCM+QOSBQtMfrwAW0PGewlS4kLCD0fGv3L7E1X48p1aFZ6J1F/u1LsXN1h4EBcXGCBw7jD
xDntmDxHwGzfLDY3m90hLyIBE2MDdCWjKykMqMs5yEwYAGxYp3OniGQnUZ4Kfnxl9DAZtWenFwez
DUlMUsEGFJaWaH3Y8dQISfHAVNziXVGY9VAU0+siCcfADMGg/vbtqDmZ/MBjsERTLaTrngWIYkgr
HKgj/Ww3idRW+P+GGkAJzTuk9vTEuSd2+oCHEHM9qgtkPv7TFfWQVw6y+mjO5YWguK8gg+u71/PP
P0R2pX9pmqH/oh9O1YzjxQ9RBfzhGrwBXLCH2PMo6NYMJR3R58ujJzNbwKtJF+i5dJzibh9uHjCq
P3hzZuKoDqBEU2XV131mgJ4fo75QCc4U3VCXCElMA96IWeMVhqRRdpysHtJ67P12hgbL7bi9UWyB
CH314xQkAvPADCT8SBYX7zW3/5121mAIxm2CdbSqjm6Tk/WAEwzWTcg6hU5HcRjf7NVgfoflaeRh
b+5tOtt40KV/8qQ4AqZ7ueT2ltTxZ/sxfW8hCTzQ6gM+0bugP2N45eTU05N/rW9cVIBNurST9MP0
tdDbUnyuYji/FElUh2lDYCm/HG7I2BcsIqYmDHhKLTnAwA5QWgMAkay9mRhgVPgEOmnUsfKhLIDo
+1fkAEsVLnFUubuh2HzPfcOFz6QfMphak/kFdJlo1lisl1JvqHKG9C96PFOyk2X4XUUnur0dM2wv
5RjUPUrIO0sdqTy5Y/Lwd6QjADpHDqi2TlWBNbIjdJA2KEb4YY3x8O1cIISU2o3mEPAE+EZfdioc
Ztq7tP4zRrlzxlFA9fAMW/RMasckKWFuNAkO9pRLpOMdj0YBh61ZOnxVD67Dr8qBuNb0wW9n3lpL
hkKzyqycDbCC7EYBX5+7/VC3U9DWMwpdfqOnMb8QdjcnXZJQNTMLns1Aa84Gbvsy+9elGKqNBx0d
MLrbTNDX3Q0aACNcmEJABYORkAb5HJkkOKuOtczVHZhSfkAzCCsedVb5OPAycaFnMS3RUf/KoDeC
Dcs6JDMVPGP985oLfVbNlHlMmQRMQvunHOnewvnBBKAAPl3CmGrZGhp1KodZV7NonGKdBqrbhoYn
xNFeMEKy1FsScNTwPeGIVa0V/HEd2iIc2CezJKXqH4Jp90zFUK/WBXMjamrBudSvCXBN9vPGUfUu
oZimiYM1JIc1jzfpjjdVwTBIl1SP+Hq1bYYGMxHMzK6Iofit3QXsxgY0I1VOUBpY+9r44lQgomVC
25YvEldO6mTuW3wi9iCu2vFcpd/XhN5bmpiAE7sVQzHPPxFFc9JBS17owH+kVYKdQ+rFqZIlbiZe
lzFftE5pAq+zwVrRBxBPJYuerwxzVG2wsYINhRcjsYh+/ejQAU6oMCB31buTgq3oe0i92G9i+qjx
rCQG7B8GPgX8YgplG0b4y6U3bsZYps2mI4v4rRkDE9VbXM2EGANoQvuZnEGib2ugD+YntzvUSelp
zpVCGGHXcAaRXNDXpAYdeEoNiOEC8xQQFoVPfTQz0tlVB/ow7MoTVhcT8jfs2I3B7t7QUWz7oGtc
RpzEV9bL+oVGW6U8sAIM8dhxvcZLVz2zyxpQjKowrgo7sQ4jokh0SeTEWPrvuEsAoGEiV0KfmULM
FgmPT0CHJzYSJPYGXNy1WwYuG5A6tuRAYdjdM/KSzwBWrR2tjWcEvrjJk7ma/LMne4dbpXz5X4oP
Ggct4xjn4u9PX4NdwR8c1r2liKXDI0LT/YH7RPdy3+g020OfBEzILIK9bZk6IEZunP/g3R9mH6Db
Ibw/CCWQI1Q7L6Vh0l6cwAkGDEl5SYMJyzkLsgJ3qRlXbseC0ev0+qZYxPUHzmpOLkOqnb3oYSeK
xaKhXeyCpAvUnPQtqdj3/hhutWAp7cDDYsM66nAhajRIuWShxw09XScRzz9B/liO83UAAOkAdcEg
uMaUM17bfxOM09buaNazi3EiREDwgZDO4oEfH5QG4Tvt+seOAUzCPxdWX93TU1BDBzGvhW5NM4Qo
wX0mhft6vJgQB5tCS3o/fRWYDxuxNd55Om/h9nqnCcd/JRgcgXDXQyl7YGAO++Tny5qlUQvn/WfU
pA8DCz+H9leSXia0sQ1qL5tjK4CKqY4w7GOKRyxcrJR2QekSdoGHAIpxqUhzHuMOJC/ZMA8s0GNK
7+M0BUyE0hUNRrZ3iJIHaB5UQO4Qg850R9BC/iUEk1S7mxA9UpuwF1idgFmtOx1WFJMLZKxhRlUg
YYTNTQcwYe/bEXxEMgeF0W04q+iw0h4e1RAvAxi9cMqVDC0D86YhSAJ0Ns+2zlPhlEUMtNAT285D
cqPMhr4j0BzmqyymsEQJCbGI+y7nD/kqJcomy+6QmNkJtNYG250HL+YR04qSRBk/wTDiRJKaEbBP
uvCc3rkZml2UZHMKAfIaRnsbKzOJ1dlOojV3HHO3g6rHzZK2J2Hq9KKeqLP+Ym9WnOp0ZQmDWdhx
yKZ6Vm7XAMVDMxHNKKmdB4GLgIoHcCqnZjPmG4pJUjMHGSgq9aASOJz59EQAWvd2AgWfQZtzdO0c
WtwiGxseNq+UB2dqNduWWSu7pD3eMR9IIaFLegdHoLHb0nHsVgigA7sEigBNIg74w1+ZODpSi/2R
O/6yRvjqntvofi9EfCIwAMUvyzNhkeKTyzQ7yScvhvN1PrbuMSMM6A/AchkB86QfcZcpWeGSC1yA
bHR7OZyZS37G2yOnZgd0VZ26m0EMNpyuZWP4W8z7oX9KXUk/LyNsZ/mNnk47pzyE+BkwZy8ZbhNP
ZdAT1YoO65+cHFXF79Yl9zcZqYKnLtIUFOeiVKT5RoYl18AtTlR2Ntxi57wO9LOb7LjXzDfrjTgd
LiMKWbDnE3xF0MU7J4JiPFj+jmroyO1/fmrzR3HQ1rBQ0YQzgFpSkIPZ5Y4aYgG9Nwj2rJ4p/Xw6
JRT1RtYKl1o6N+FuAwTBNKDSlBmO6O2PpNrEIO47LTnrJemefFJhKIrPwGs7/6N9gPz8rV3UkIK4
+90VAhXj0SOjpP1hXf8uhpP7PoXceJmkHkY+wLxJOwu0UJn8tBDWoGVDfcKv++JYt7QWhVO84FeS
U/JMHGk+0wvH2Zj2wI81UkAvx9CmSR+edlw1gKJ3d6h4uwEJ6GWZJIcpd3If2Q8mmrxd8lwONOuI
qtS4+3UDfO3QquD4ocNG4kycILo09tv4qXFGR65rHH+ZZZW2gMUXwWNu3cd4aYq0rLd8UiwYNSTj
KWAwEyYhpRiXZ9i++9qHXdBqDJV8y2fJ0D83Xnkx6stUFCF3eOrZS4u+ydHNorP6+eHBhCHI1iRF
GblL0ePKLK3rfchVz8gJvZf7yoF0PgpIPX362riE9xeE3oa4zNLkVl45rTHc4reUhQEZr/44fRB4
sj4oHfIluB3BIehA1Buf8RC4MBJ+dNdsFYU8qssXJiGjQcfu351V5VTvkMzoCZu1do5Rp+K5VwwT
oe3Tm/H0+198UC7Gk+ePO1CvclZQnlAmYm3QWN2nf+YvpMG3EU+6BVqkTBomxgxp16qd+KxMBsa5
a76/Nr5eeanqh+eUVzHDkh6S/X0Zw8K47RcvmpGH0QDMVy+ppbcF7v0c/F27V5m52oIHjr26USf3
gfdg3scwOZ6iR7O8Drff+09z8w+VzbcMLs4N6fLd6u3yDypT68HgyR5lTPcd86LTB8YynGwcIpMP
iOWKAS9leNJ8MNwzUpoB/lDT4bxoWfy/bxHzl4tmDBk5rIyrwm69khaEt8K/Df2a5i3O/152HVgd
HP+u0JGwpic+381+49+O07oz0fRDLNOCoGgvPxN4pOz2nSf9YLAwyG6PICMEMPAl5LCO2IgMSXGF
RK1QAZwoSzgRFBqdxICc8xr0fRsT0xJ4XpTDSM6J1eqiYffePSkuQsDTK8YzAL8H6JWZRJm/sJh6
nkps+MP7qBOEX0A69KtuVDBf/gMyAaVJOA3+I3iZlH+AS3Mfnz4c7oSrGULbv6bRcM3hS/lOXpXQ
+Pts4xZgP3kCzppyBArB+DIwSx/uBc8SBr5wZHOs4KA75Wf7c4M517NYH+9hiI17782DdbTn6IO8
/1Zvz9uysNWHNKGHoHdXhCeaQ7HLB2h6++kom6xz356VqGLIrtst8uveaWksi9XXeL7N04MepLP/
gY0WDm/zQ33FrBvFnbpU4HJiOBXeuj/DAaZ1tcfjf1BNEPLw2DsE9SX+3POlSjqqEB7sK4wztMbM
sXAh60wo4UPC3bI/LVF1yBSMDrThByAYimkE66qFpuaTwzf+QStMn3oL24pKUoCE/BWd7eEcMPQ5
Bx/p6PXva0PDIWOCC2rNOSImI2T+J0Xw1yJNZQSo0Dg7qNac1t2mp47Ehjkdv8IvvnzIATimIKjQ
gKQhQhmSPyeUg/SWQUlmOUT6KMHtjJUKyxBzKwp/STiYyCaDHIY1vAdyHOoiCEwpeeeOsLNZkRRo
Fx5i+2UXEnW8Y2TjyWqcc7Iz4hYzph7Qpk63gAfat6OQHkkzt/GxAy7VyC+/C+/8ItQOvc5l1oFe
LMDuPqJKzA5mDzE50VyjxyBlCWGaEP80r1gWEEeNNocZ9RKjGK/2cRD1H/qnsSgDWrMcit8zew8p
v01lwUyrccGa4ZdG+zPzKuCOOx0jqvwz5JIvJA56hxGs9Cwcrs/2KQOgaqsUe+T1VFTpe9pfCLn0
ADOHN0XX6QO1pv4gta1v/o2EmEXLRGHoHjJ8naZFNPjtA/mHMrIjhHkEQgpeWk0OUz7uwvH/GYdg
czQO9pR79PxvN+L/c8ZN2uO2o18LEq4bZIcvmMTr6dCMpDEJeNxHMEVcb7coK+P8MqbthO5t5exX
6N6De+GrVdCIM7L7OZkl5E9RgfmUtIOkucaPLtxEnKSQr2i0bmRE5x3mBcoVIVGnSsLQMiOysR+T
Xo56IznsZHQfRBp88b8t+8DsmcLEpP0XzHW5bKMkSN84b8x785d3SuA77c0DeaPMUYIQGHWnFyaZ
sjRHQjBujPYU8Pq38bcr4wLxG+c2sBpEKH+gPzUla3vTuho3tCHOQXC8jxGyuZ4KIhtVlwkbSzAu
GkIYscA3WX5GMFoX0gKDhGK0BFXr24rmDQxqVpIZqa0brGr1PD/HT8CC8atjZssVrlukXpL9hQWX
F0pPGsZ32oYQvVQilYsfhCDsj3Dy6281l1QxvKxhaOG6yVSKNU424Ln6dj6H6du6k14/ECZgMDT5
iKJwsv2TT0lDn4SJpj+UlvaRMjSLqBZxWGBsLnncUgZTiQLpEaASAhknk9TQ29jIktmovAkqYxbm
nv2mGGEn0bghXrLqWWJI+wWekMnuOGszxKGgYqTo8wDU8uiW9G3Qjnrdu8b3E/1heKTG401pTHsB
IgwCANDPl0iRmJ/IaF/2HB+bozKphPCW5cL7/cwO0BbhD6fwb73cDp9U+0xJAFq2ZYgXbMZjdPl3
4jClHGSFD1anS+YSc6y0LJLpkmmwzDHps9Xb4HrUiS2Z3UkGf4IV0PXTE84jVHs5EokULY+t+c9Z
3kCwl1KRVAwkOenm9OI+jle5ACK/bBUgHDsZ/iQpQwkE9EicwZZPsVNGzvFTAD0iyOdJpbL6oefL
uuiwrXKecQJYsWM9aBuNTcmql0JHYI9V275cghLYRuC1OoOfQFsKUGan1fo53wFvyOANHkSLbb7y
nE1sQYfByVrwahggVpm1IWZFlH/JMCAT65rILyOBH9BbrWnxHJn+BQ7IMLs/miDdGel+stgQkU1k
TX4sakMq75XZu4JCiihJkMWw4kS2ytv4ifK2DOsxXb1h+PW6PU4T+6o6lx7EMAJJxBEr2CqBElCw
jwOXvbc/+JgpDolv32K69RGX4Z/Zx0bAPbvR0DjZrx2zOXAdCBzsburS/2wXyqwX4WBzHjIyxwY4
Qr8orsM8L2DloTTlWJFGIitEiqs9d69veB4FDRDM2w4Z3FfqjCjxkrvvUUbxMmzCry6e3wy7t4Kd
ljhwfXYAsaQwQsUhu2AoNiUSpXqJHJWlAgDDwe9BKuL3JKWl7x6j+P+f98dZf655PewkgLaeLniV
yCVaGQR3u3EiLOi2Eaywc9RfmRCPaBbyMd2PSQ4OGkcVFGAcrY/BDTwB4kjQSV6py43TkqQHGRT7
Ff2Q59yhE46BPLAITY6MfiFBsbOwH4VkZmAwIBkArDaPaXmzIJWSZD/8hAHmDlvxKUzUrPN7pDUU
+v0pSRG5fVo53DxqYyAwNiyfhhrnL+viJ1ODAWUBWqhooP6CIhpAH3YdCiuSeVizyEm+JhMYs3JM
9A452u9UYBB95Ahiil54TTNu3APlusIk2zey9nGHwgl4rQdXJeHYdIsR9RlURqQO9iumSzGCFzaj
bm7YTd9xHFCHwzrr0DQ9wGagiTO4udRzB32zx1MYLTaP6DL5y9RU12MIMOc/O4ZaH80Y8m39r7nU
W7jmlkER4fCXbgUXJyUaB7rn1VkEZOpA6xrqMgHCchYgPKyv6Pk2um6OII2e8gilzyCEf05rjvBI
fO/okXTCGARMmQbtxnKCMgYI7kVO3ANsLXboe4YXoABmeHahNlGDpeyzv3ZBX2f+FMG95thjuPkB
R4n0xcDwXRvrHB0pu8Zu/BN0wmDAdYaT6bAlV6TNuKQlP3RCNijV1zfB6QSIyYvuW67mE1KW3Yz8
luSSrXZzNqGiO86XYjEiAgjBNi0HdMrOtBKASWBnmcnuPQHgYfR6HoE+67s+MCrPBoI/YWaXSqIl
ixtkNbKlTy1JRpokGntxv1i5Z1chnAq0QlfjbqLQM28hZodmbddESHQcT3r2HK2WSsR9yzgtQpJq
VKOHB4OI5mPHwZ7YxecM1SCpkN1zZH41IPr47T5c7G1HjQPD1B2Obusi+fxq0WBia0fjMmB+6jFe
/VZJNf4uDwFG1akSKMEpv4jRABvCOYY3dx98f3qTu8lsWqc3KlwtajEg7+ThJef20WgiedIARjqS
t2YMsXGONif3GIdZ4xpQhTIS90xxpDI+cuA8IY8czQEuz0ivjb3MGMefctrlvtMuQfnW4X8xmLRC
ugq26rx499dXmXEr+idYA5h2mJC2IHAVDB35WjyNgqPpYN5BRin2zDdzN7E6/n0iSi6Sttmg7CjF
7Qt3ZWBb63d25/I7FlN/9VgmZC2e3lpjKFRhncV3MOjNnuGJI7zL+dimKXew277qFxPNeBgd/2do
dsk43+7b5UAE2O3CEuaop1MGkXquRq0P+fUD6ZGlmu6bagb3lrj87XodR6FvNWZqp30ETbybba+c
t1DaHqVAPLgaYPPVGTgdq5woFmUyc9uHoyun43H69i/Ox3rbeFDSJZcyA/dV/5S9pw9+bAgDg44t
olGKzi6lgofmmqS78HaC/+DSgvMFoln2l5Bk2oC3SF34cY/gwWJCRMSOBe4qyceaUTVfcQ1g7jTQ
XfQ8sPXjl3v32/x+mRL9dTAEM4sR69ZXgJEBBVh55QRgj5frEP2YAgtfAGIkFhEc821KCwlN8JVp
W3DC4r9SMdEKRr7DJjcfnJ4tAPLNm9NdI7rQB2JUkyEtJShlJpxUtw+FUk4rYGz+OR550v10nIfF
OdNhZSgcbkPeVfDJbTyXL3zy2ycYOoXzMzAxNPJqaoxqVMOsOwPGcy1D52u+/Daw0MWBLuxDvx41
IJVPC2kcn9MyJMEjo+cKT1bl9iYdCFonZyMrpe0ebSYOGBr7E9xRht8aAKvMtDVVXtO176I+u4wf
wW08/NWMKmBKpve0S7iSNZVG29cMdbYfX7xb8MGqiSuMLt6Tvy+uc72K8eGxuwhIeT0k6PGZ1Vtg
s0yWamjOhWlI3CHr6hwcnAH0yoG3+jEfsztE5H74HYnTGm5gRp/ITKQZT2E6GGr0sud93LfPo6uj
eidYB8zlwmvhZg5Mq4uwDlDNwuzb57tMvJtMcWCgOW607I+5x9NAc04eHGNLnXxHWtiLSu/NdBPR
Uxb8aTsPMMbR0xb7602a06Iw5fmCiTFVgbVHj+pprplcaf9wQ/gzwrNl9gPXlz8Nz7m2Cw//BW7R
k+8mZzU14xDtiSc8PFIDkZUfeBqCsx3MTddlNCeLq5DJQAsqWXrMbBtqfGzDWvCraR3ScAELwrab
JVFwiMpbqTVBUWtztln3gMSTi0HTja7NDQ4ZUAsJlrniW7ivRqzo6YMD2MBvwOLF3P6vsUMSC/CC
tTgBebEefeyPTW9TX9ycmuHN8z7x/MgHvowdCDiFM9G9poCnHcXGUFjSD2tR85swt6bK5AbdgAhI
x4yYEMgDu1vJjdIYivjp7z7FcDWwsCGHg7p6wydJ4zfzZQ6SMW6JCH9qa8AvpY2IQqyrz982kkQj
7UdHT2Y8Qow2l08IODXMix7fIBsX0Jk3SlULCYqPAQw2pUJr+KdLv2NPKdZILem5A67zb2/O2cRC
017FlTNgy3dQhV+t4ZSBEnAbRf1Rc+ZV3KqGQHLgOQoYvClDmkxxbR7nh3mDvSU1BEbCX7uwaMAD
0JlpRFynIe85UH7NPB3C9qaVcLfWPJEWYQJFKfSQivXMlNgGz6m/JSI2SbMWa0HhI1fmBjqMHvMM
jN2QJUvCwwETrBmkt3vom4ocEM4iofnvtXTn2FeLivSMb5YRyeW/3/o1czlM8MTT4Uv/TEUSJmuX
0SybHWGK7EcqjrcwHuHH8BeqNyBh2aZtlALyYQqrvGH9nswY9ANDK5j1+hoWPn99c3cEL+NtTKGj
hkQ9xreviO4M2gRTYsQgS0uKTqSkXzANPrLHm8QicwAuTIUMSMfz4JscKr3Serli5UpmADbSYwPI
2SUlHAMSeQhsFLhKNBMtmRWLnS2xh3U4OoVtAqkIfG/0UGClwAWh9trbACF64xSjlfdgsWnEGU4W
LuCKkTXgt7ERntEdh2T6cCwxuUEbTFvXvwxy+fvhJ7th+7WNi/ew3qPHqAg63jDtj7tJr0sJtkrv
/mrbUlDKaGMqyAPbwK3CU/j1275+ytouZcfk5vAQRldQmnrWZWj6qJ41jfWcXSE83KNPeBl9wius
O2ICQf1s9/3awbHBL3zMqJPKfXn39JQU7jUlExn3IRK9gpfXdqUfuoofiwE16E8VquNi1oc+fl6s
grvfinuxQjLRGYklESWMEeNip88qh2OE4+vp3GityWNkcoCvjWVMzNHkmKFVrud/PCcOuxOBSmOx
cZwJjDBkRZxIhUVzyE6BCvExtqxNVm9pSGJDG4yuLcPvIItUDsUnbFAObbNr5qW1+RFxMDRfIv9U
YYd3LNFrfaw53BYeW80dECDgDvQDTM43yAcjNxBQgOkX+c3hTOUCBsYOtfBmjfkO17++MxCOSwPQ
JNSiLDNLF7kb5xoEE66fhPUTQrjj+Gl40BCjeNuBvI1SrWUGsmTTnRQ54oXDMS/QRiVcFednQz5A
YQnkOcd8A+MS2XhgjHh0sbJmrETexJADLjWoOXFUXgC2xB90T5Ns89JzWeBUjoQoCmGuvcMaI6VG
nykRWEAHtvRulwpG+WKljfZ6wHOzZTn08FYRSxYJadQxYkm7YTjSH9OE6rE3YjN5pNPcaKoUGkx/
IUEkdNzshh1LFkQj3H3jmyin6JO0idY6HVHZSTdSg/2W70H9rvKKr9U2mDP3MSv80iSQw5/iYKH0
oURuRcyzOpFLfqLOdL94+CXJyIBIhmBs8nTIK11oL06fdSXr6WyriwGyNfzZ8ZtnEjs+rSR07LQh
T0TSHGEvRCiZqVjb5lbxKq6vZHBDIZMc+N2oZ80bjAaiwOhPKzY6QvyTaLUalaFqYbWprzFSXKKS
JIGzceixyeu52/QMLdYfD3tvAd1CEPTlKOw5BwATieQ/pIxIXtkcVHsEeHvPirqFPVbPnWd041Ng
MdjDnxUPmEP3ZQ8NpvTqd7s3pkCx6OMRQ7BmNitm0lCfs+TfxtBWx0Pv6h5JhjZ5bXVB3xW4lDeC
2YCBsogoOOgIcKy8l9/6eSz2ldFFOk983o+0WigxH075qJvXM5XMMOK/6Hk9iaAsR+PInHX9Qwju
6R3qMQGyaSpS27FZWmYzEx7Im9ljVv02KnpfvcbtL1qscrh0gzEN6JsFKFFanz4na3k1FA43hb92
sIUDZ3iNB33zo7UxY/85nifdCpnICiGEiGq1Ivh8ncGzsr/e6eQXEP+1Ztx9TksWS7l8ARyrK9pp
9uXoKSuSXj64V+7OV29Vmddm3NySg0Y/6zn9hKBpXwehwbDwlPzeMovvpPeKbFUNV99RswpOlGJH
/4ydwtsdftNm/LySEDA7g8msxp36kRxtn3ZXdqumnddIJ0uDyF+kx8F8gCPofbv6j6XzbFJVy8Lw
L6JKkPiVnMyx/UKpbYuYAEHEXz/PPndqqmbuPdNHbdxhrTetW1hnUfGOW92/v9Pi4nb3WJcjqfq5
/cqKbTGUoxpX0ljOPa0Nuod3Dm+g1X2i6n5DGaEw0T0Bs5bFXdrvXrvvEmvVTXXkM9cRlFOCQK0f
0XYMITXdLxtX4+4zNK81tybtlTz5uq9beJ3zan53jfRB9CwZ8jau4VXbh/eUgYKkCWQOZi76K/iS
MqrVM3xllGFS/y40vxgwZ4ZWgmebl5POu5vbwpjLfWK0cYmkX5qg8LlRg1nBrQlN0sfs5soOyR++
/ArgKHsiUzsOqtvqNYy/bv1a7jLTUSqSjo1tI0+H2knG8FCB1t/w/l8/nHT17KrRrzwGXqfEVjXT
n+OBHLyU5bCOvgoIxS2LZcm/WZNG8puz1zaoej/bAYqkd1QyvxbL898XcRQL11aQFudkOxN8xrH6
DERyLXnxaJGCFTIsd0iuH3EXAm/cJqXrhhwzxBszbBWu1nmRoujEi8WvtPytvDXO+5AmblIvNYo3
24cNRdpC7UWAlD9DMrxahIDfGHApMfBTJ8hb662kh2KShKgqX1BfaFUnW2ZHIMcCyRoRBZMM7UTk
MfOmaLDngNAh2FDCSS9gWiBjebIFMuaCmN7gREFDmDmyiq5BhBUsmYg8JAziIhtoNPEFJF0cOYvD
C4Nb7GtMCghGnBFTnyygttr9dWkNyDd4elv3k7uIKHIyw5wZOWiwk65f+nyLOMgAWeEBWh4Nek3o
io5KWATqUHtvHzg9an82HPJna3OVjIhaiuwsDETlD96IJ7YLlFO/E6qReaDaAYHYHlUjSpgl8DgB
SFPAxBFJRKRfCJrjsRRJSYCa/KS/4TKao4tyD4pTiuSUK7rzzfNDBQ/2THgQ/ycoId4wyZkTSfCt
nSPQG2hRhdCTI0jQpdRs+103pqy8j9d8s2T2L2aDHb0E8nlI4CoWIBMPnyYchnZX/9x+QPjFA//H
4qA68VD3PZbCoAa+pBJGhTwIHQnAFZtx6AP1i2pfnQGELkbIaLdCYY1ce4JbX1T5/WyNiRjs0xOW
iyOqCQp9WMDMxZ9mDbwTgNcZlQ9yxQk04A4zTbLjLvIjReXG/0IP86C4mu9b3hyyD4CVFrhythCO
2PEs3v0xJZmrQCyVwM+AeyRbNH5CDIWzYeT6YO8++jyBo52D51aMtZ5PNTRo0myj29Jqc7PFmEOQ
G2mtLo+BOkl/FGLws7C821jTUm3M0ElMs9S28oxEV6LCqcKEjM1cII6bIlIMlAOp0DaZwR63OP5U
Cohu4YyLh5ctgk0/naLsUDXsBYjbmaz9uCPDlRkU4lRPUANgT2CIt18LcWF0FauWOmNQYBwmPR9s
lcYQ6nHJH6qd825BVLMf1oC4vJE/E3ra2c2BQ4SJIzCA769Lng6wtkFjKuQzlxkKT25dXMyN7CAA
46HbQoday5RBIKOexI+KEhSnj1fXEDfcgu3qqTFDKAB0vvn/v9Js1PxwqX0/cNBCoKPjpu9QLDjV
HUrwM7rPpCZ5LG6FL33TcgKCtDQkp5ZcqkAEzx7JNvSNtVf3nLKVD23PH+M9UsEVKu+Dfh7QFLUE
TrbLYSBHmhVB2KnOo0LQfI8zbMP28O3silt6MZPbj75/1147L35el9GuxUOK0eaR08MYb6e6hBIt
9F4jPPjAa5RZoJ5nirSQGbjpDhEKWNHr7CslFf5DHg/gFm0j9x76r9RuUQR09Mv20AhpF/8s8qhK
0WRe0FsbQ7psAyuGGPL2zFGi4tlo/d9i1KGQthHinv3klzwdeeioIkgJm9joiwDhkjw5Oxnww574
wv4MkYwi2ABmjQ7oQCG3+ZJethj7IfWgRpVgjUb46tBCO50YllKmIyiMA/JyIP9/C2Jn9ijHkL/6
QNGvO96bA23czsd2RMVtTl8f9ttVoQuLphcKYC9tFXuT/01PYiD8NwNvY9kBNSKoZ5fKov5B1CnO
meWSwfEtwOs5usbFRPkszQ4FVnub3iuf4kT5xsh6rpML4cDVvg0wDMh2id/whr1tQOC/Fd7x+pER
li/lDAMsqtkjkh3F0wjXvFrJs1kXbZTra6v+KU36/PbYf1zpAiYjT6xqQiFhsWpJ5n3Pm++ifLl6
mXBXf0mv9xQSyA0uIXz4ytpUl2fK22ryTof+e1h6chs/+Dd2WzV+DWcN7ZIZnsvk9g4yrl4n18ii
lZku02wvFQ2x/77MIamiYsnpeJlr95ejVmsVccdWWmSjAk5k8T4+18LBiMeAvgevCJlQo5IjOBtp
5HLdQolRXr39Wm9Ncvdclf5bcAqwq4VARfRZm+HuG73WyI7XCCfQ8yyhWd7Hxk2an8G4+VFHTTkq
rdFLSxg1gwMFKqL9w9fMIBTZRSz4bgMd0z4AjIFKUD4AqQ7dnqra+/xq6Yc/byLKi6qdC4OMCMAy
aOF1jhGkXTOxuLrx4YrcR2QB/RuD+MRz2SAVQmDImC9hdII24laEfSw2fby1hAVnR7uUUUN5qEiE
CgWug6YBVlZoirhUMXnMhgs0iI779Vmb8MYCqg3RfOItPlC2FdBcloAe4G61MTc0TCxbHZEzIQI0
Fpv5UnRPuKKlZCkKZJa+LzhoIYAVrs/3hoNhMTQRt/EFcPCbwbaFeHi7xbJJS4DArUYHwXHCCGOs
QSBHFT/1Gk/upXOAZ50LwlQ4LYahxmkIOTeA+RQsCuwAbEfNZJZTP4aZVdkJlA00ezNuYL4F6grA
r3htKA55TNcxnE8XjyCzt6NstR7E/0EBigiUaj1qBZS9XQp+j3vtRnSJhv11hhSBpQNhIlSowqli
hEhwv67F8FjvQGjjZJTNeof5CKhyWI+7w4SmAiwiFL+LdjQ4RzoZsPipgcMNJ5QsawojoSaZDIiE
+an4Ue7GRuG2R8H1cxC+LBFXMMzAIKMlXQrjF8TFwnAtFpEIcfnvkX+Qx7DdgUuw6dI2AIWAAtDy
9esavRRuN/EeN7RhwPc06uihCtXJhc1IIkfgQNUhDEUHK5kcmiXK3slww11FeKJzPQHB2MZBBLEp
gFqTyZWVCYor1A4UFiBdOIl23FXozqh2dq89LH48AGsdwVrZ/Z6N3H6Z38nZS/aPbo/O+/U2OxHw
welsCKcl0vkxvyz05SepGEEB6+kekV0ujiYzXcXVKmqPC2uNhpILgb5WBImojMlDpUauGYGgBMLD
9Tc2I6PPdHTcfxSv7Rq1nU+hxRWaTf9JdPhgykkVOlbwY5GdNsEegEyyoQewhVJDGPsuYT8evvh1
bhdMrfoX3yd5uQUPuwTsxBVCJYu/n9JJLMkDXgn2BUnsDseZ4vgdQmACqYjMI42MQIJ8YiE2yNgx
uczfgwnnWDvwsDjTiU3enJYDpMc4USmmJ1UNnnIJ73TohNyMy47AroHDo9vhwOK4uC0uHm0faTOC
2oZvkunePF24GyzK0AuM5oEMmd47U4Tlwi12JkcTfTXXH3yWyIjAkvDvepATnzUMqemjrxHaCzwy
8BNKjILkJfYaGj3McqwzFoYgOTktJJYc+sRrxYq5z17IRd0bwozria8KdpbwIBY9x/FyoENCm/uD
+nX4PEOX6uDhszFB0XwW3S2kqKXNpG7+RFwpYr8CFUSKxlqXKBSLBUgCV5fHXhfYPF/A9yKMHDIY
6/J9oGgm1E38q8ouc96/wuHEq4nED/GqpGST8e6Ye9Z+/Waf+d2cf+TuaNear+HT2NPTI5bCaioW
EI9fPCrKD5QWIjE3Og7+JXjw+A5UsQLPuqAfywwORlF+VUGEIg1sf46rgm2AD2yEgiZhX7P/kdFI
W/0R7DT/cPv4aNXxU7hdmS7NnxYYcwSbN8/9DAwF7pz19F6oIFXiWxCBAy+Ohq2+A1yq/c750GiJ
CWg7UcbjlROVNSfQ4VBHsPHorBRuKQOAeMRvsxRaTrSRO8sHTOKTH6IlDg2qzQ9xMOe3mNDKHBJB
tQzvhGfcRnOU3QyvRiFGPYqcuDs1C0hQ7lhnZ6Ck17AKIxlLKFp4A+FBA2AWyYEKSvyIp6/zqe+h
4nBTgTSR4Lrl58AD+dWoEkWq7etMNA5i9VtDQeaDbgIOGvjhNG8O3BrYjp4w1weWRZkcL+g2hDYV
PfsmvWIGh8ySpfSckqQTSOqIslqRWMvle30X4z5D44O4R++YhMNvi1zxQ11rIvm31e8Wnww+IBoR
Kuk+Dz8wkEYclQNX4fjKfNoWPtxVLFqIQI9YZMOXMxHW4Bp+p/sogjXJneCoJEVApq5Cu332LHPG
8NnLDqXErR1LkLlft1TDIRjYNahWt/6XYzt5sc1OzWE++DlZexL4IJjhrp322Ar4/O3JA6J+vn+Y
6JilMboZpW2BFqIzPfOALOexwQAIvxpK43eI/yHQNgfzZAnU9q5TjsuSU1JxI9mxbwfdfZJuW7j9
ZLqxRmm+L6AnWud899vUKCLvO5uerpSTD+5h7mKSbab95Hh/YTK4OMecIRvYSAHDcMA66mn98rLe
+R63NfxQ+fHvDJz+vR90MR8RaTBLYodeidC1OygcNSWfATbty5jW4Gx6JE/+E6Nv3iLnpJAcdEVP
FggdTSxvzqg/DTRtaFB7fUp6nvhy2HREWwGG8utcx10etibb3HlgcS+0SDlHTYns8eI8/MGpyFM5
8y/QUpoQ/5Q8SsZeAAZm6/JXXLUDeiZ2IHe5tPj4n+3zhdiQ0ubvv6xCuDR8dbEaFxcPsXaBQTH4
phxr3YkmChnBoR9pG5BF8Wuxa9GzchZHWsg7ndmt3meJEJISlj82kN2+RsV7aozltzscF5OruOn4
8i3P4DhZ0SdzohA1B+icUzcg5PVvv+/oEzE4F7LkcGWWif/ZCOb4XPFq/f4SckEjEzy0aDje3CoU
ygDT3WjJk3rt9NMwFQ+fvCVqdf8a3s8+l+LbtLVhCO751VYm8tcFd/WmZKxkkE1LNSKToYqLl/ue
nvPIvE0HI5Uj9jmTpGXTjTmbOYJNAhJeSKsA+prlR54a0gSUTzs+e/u7sAb+0zNXg+C8lgklcd4p
kFr6WFxPjzrh0FZgVEF++yqyPjYZ1zTRhKyw2w9VrH5cc92gG3i77YwrV85tbE4CFX9vKPHA07EZ
4FvIF8MEDNprEg6kbHoZiQqUK9Fg92bh9FTS+l5WZwgRoat1rISQR8pl+jcOGvjcn8K3xvoPX9IH
2ujqWX7Jd7FEXMAxjYLCYl2QNbiX4eE5Tv215b6wDwu2DWEv1RnXBv+h9BWazAeM3F1wXIDgVEIj
aa6jehAfLHN1KCGNbXnnI3ISEEk9/oZXDA+vGb9h+k0H5GCLxCI4TcoKtMLicMf2x6HDL7+TN6DR
nDnAyshENHxs+ZEXj1EM/VPI79bCW/aIaIYwGbIqyXKmKXQCAYOcUe3oWEFPm9aHJLhA0JAB9eGG
EFlUkrMkeRucne6TD2aBOoAQODrn7wHLfromc6CDceaoDIUylM7hP0iMHpumgV9ZsJlDHro4Yxsx
GSs+CYSBDWnffi1I4wqdSO6IVGQxCa2jjTZSaCXoNPexvC2/UANLgFmXr0+wRZAUJZrwV4C+N1BE
O00B6cwFQSkubBGmQ1HElTgRwQZUbs4Jzj8Y4l/NIoAgPhABvEAanNRcWoBrgl+kOmgcNO7SSb3w
saUnghVyTHycRXO8UPGFWOdH8gjPnASOZTjkg+BW7nwdQlV2B5Nh0G+zRTHuUtN/zxU3x4W6bKN2
MkTImg6AbdCWRkMgoz9zonGrRdVWWt3TL47/1u63lwiPSyCtO7dPYeGDanP1FVgP3HNYJFFaIDv5
IIrYoLh5O3Mh93vTD0Er8NTEaAFuU/pTZ4k6wQnKfeMddbzYfGfrC5qoN9qloU9ryM9DljnZQmaI
ItOe3G9Q053x7hUoU+s17tsv0smHZAgThkWoUYmxQWru5yncz7H6u+9bsixbxvmBfPI9XcafIdNM
Svb2Vts+x2++HIAGQcOwXCpEYgwPZAiRe16Ba3HHVathgtfi8AosQcOg6ZnlE7xGbLLnCaKdvxyZ
4MMzVh7VKAScEMs/BR3Gl2Km3+DJxyXk6x0LSY3JxhJfe0eeyBqL4oFMPVydJ76mkX7kws9JD2OS
TpUxl0yd5PtyPfBfEdaAQPGFhAWSUPPk+IoIAyKesudAyiruCQMo/MkApTmsWHoOu78+VmjbAGoI
vvPf0WBt+bQ+6vqb6h/3Ewkv04Y8g5OKIisoJgQ+UxZ1TNq9/pb7r2eGRawkJFJBkdWEIojERgHL
gjVDi1FBxhm58AAGKutRDEh7M+7L6ZHl3SIdtQ80qyF2mY8zK3wkF6dJyuSdfAp2I6dIJ1zH6JGB
XV4gvxePmoVbYku73gWnL/VcMoiy8LZUa3tL/BIjLjBpIeQ7P1wKFfRdGeqfp2dtiSrqgj5Lbw+8
uP0nGqzOhmOZ8fnmPflkE+G3NpbnS/Lt3Z53lH0AFnDH6gQP9m1IpI0MTIBhhyuB976hdKlGuS/o
QTE6iayLSOiX/nXVgQnyeR1BdJ8g1S7kKIMMcpkXvra5TerFBUUkNpTP5sEZgZPDlbj2pqA+HgZg
uFquayFtD7TRYIL0If7O3iw3aNwmlsdNqEd1KKj1k/i5CSe9nSLq0YIjH2IiZEDHhvRFxAEBwYpI
gaAMUZs5X3QgPZoKpqihivggWHqiRXwwPHcvlEhUXMbsHcMdJy1HH1UyL0AWpIgQsJBESILeRaVy
D6oRy4vjjnJQpJkLevI4peaC8Z2WIoev9ZmJyWlwjqaoj9w3XuHa+cFZNuX65ClQyUO7my4jUBl7
lxAdIKQ1BaJVwbmeRqVLmld0X3MXggZCkaW6SOtixBuzSDBSULrMb0shTNQgLyib7LVMwyRx/oIq
cFKKmpqpJDbq1jtoq8OxAbTKlzJ9cU+B/85EAyWGiAUHHjTrB/kgCqQ7NAgH7JE+F7fSrI/pStJH
eotKtIh9QIk05mBH/mIi4ZGFyGzw8zaQkXHWoubLF/Sz5AehYGFUkdMn5vjd2YN542uT85/mWksQ
lvFl90lU7zLvSMyVXaX2ifKqj6YDvB3MPr4YAMOly/UjpCxM1mX7Yv8KBgg9SBBJKA79g9B7n0RD
xSYW9AWzINDTMUiJK1DmqsTVj3gUQhnCW+h7hsDb7j1GlPVlLaK/46LKneZgeDAFJMEarK8yLGWE
EuJUonwKjIToIXR69FWV93ZxuISPaZMOj5cxOlaKCUZg/t1S+NnBzvSyuencN+VIfEEIXWxMks7v
Z9Qx3MwOiwQc1a3g3QsUMEK6WcRwSujoyPUlkOmxYgxbPKt5BDqhbD1jHq8yow1fieQqYyu1yLlW
x8ay556PkMmERJ6N6kCKF5jVeNCQFo/R02c+hJ8Hd5f5bHAXJW9Q2LovdHdnplpQpTtZYkL7rSQG
ut3TlQmbsVfcIWMl6HUQI9w8k70hj/Kwdla9W4R3t3djeTVwP4j4dB/VFEnWqeK/0gqRznmZz4ec
uJzBvBuzjZAaDVwg9+DlHxEbModt9YzewcW/ApZDZTK9Qvzqt1FJrplTRo9oEL+PH0By2FdnbaJH
oZH4a0gtennlVo7yUVNAEz4R8kwkV5sWDG7N7vZlMTgUcR9eJwzVThgqw5PMR3lgRSKpPJ/Vo9up
PpW88ed08W/e0CuYjy1hs0OHygdoGPSYeTzbEL8nO3DFdJrZEDzyyN8kBqJg5HmPjw5KeAjbjz7g
SBl8aHfqqpmeEy2U036cxY/pOxIH4nOsx2ZsbI0tQfgAlWxv30jhcMBSe6/8Vfcg5N/oEpLJjZkE
6WHucK/oFaG9l0Rd347NgjN5DJYLpl5PhcKWOshR9i3nwXIAeVpEZO5FxnawbhlU5uVxEashsl8n
j2vnO2rGlY/mU4rr2DipOaEp/fIxK2MlvZfYHJgdd91+xnXczG8hBHG7yBKNcQx2Ear+efpdS7H1
V/Dd5vZ7XHh73WYl+NDK76AexSwRfXGsOHBblJC09jNO73gYfmaPRFRLmX3bE+PyTBvOhrGSQpwQ
Y1VF8qiePWbvXbPTw/LpKFys1x8ZiS/n4WNrQkDRsTDsOaxnOSQxdyar8GCcoxudNAZgRhydmCDO
SCmdUBowvcPq4r7oj5hHyhQZtx6V50g5NKvH7EvoI3OEe1f6o+GfDj3z8Dg7Op0x9ka0A7Pn5DHK
hmEHQvPEVOzK0xZoYj6YV2ERvCDK+TRbC85cCkrH9J6hRUz+ec6oGVjJg+RXXra7rLEuCwRNS8Cb
EIzQtr4qUa93K9pL5USWpHyop9YGZgyX9HMnZW5LOg9wIkJmBpkSXrO7g6R9IktdfZvNs/8xMS/m
qVLglWa8JILpHOh9BR04WN1Yptvi2KGdsPNtFRM8pZ96MIYU2zQX8kQFaGE/c8NBbdlnaJplO1ua
V/duMKHQ0c8O4Lu5Z/kyKoE1ndk9alIGh1M5lbaEemuA06kL+PDqKT/mR1613em0Aoxbu9I28tf5
cULydVBxm8Vo7jPiRsf0kgpid57tmXEs7mD01qO28gGUr8ngZVM48b8rFjR9NKUa2mfufjGM14X1
UVCabrP1MOWlm9/Pkla5I2zqveBv9mOLt8WpvDfXBsE4FijnMIUQfPxinWvygObzHalfj1fm/38h
mBOF0DV8BaAHZFJw8uQgWoZpC/nM7JPo7o0KiQHrY2Ml9UiHQJW0O/rCFLTpEKEHAhNK8N6LhtDy
ysRYXSP7iLgQAdboOqLeogKDGrXRo1A+Up3UOC+uK/SSISYI9JeHJb2PakP9X6YbIkpSCjQh6IRr
hF6YZyHXpb1/IPMSQmYhcgLlfUPJUTmrHfGE5xMFF1XKigQ+ZI6ZS6PmT037SKIo9QAmW68OLyOF
VF7D0+bU4MFUVJcazTQNEFCY6SISQIDpTgeRwjWf+QigDOfGCcasLk8ib1wIZqdTcHnKbLIQkNWJ
JvlUh4MHt7lKGgIqQooRCvIx+9qzPGodnbeUECteyc+1qPOG3PUr7nn/GogooeRJkki9Ibw35A4l
ZVH0XBS95CJtBGzxZlqAkGxdiRajORY9gOgb9B8AK9RZZlRv6sOH4peWmfyC5KS7mc+wAnfzcZRj
6+ZQd3EFh1+v8/mACYnLYXxf9hQn63pPE0D71bk/ih13bhuJm4iQBA+oy2uCOqhJQ0bWonElZYT2
FvtnKo3Ii1KRMzO7IWRE5pu/YH2pMZoAyDc5o71FLqslMmiG93TvPiNdyTT089Hfha/LveHidj6r
ZsRxsmtoXYNHTCaD3UcWsV3LPARwSfqIOIvgyQipJ4MzeY8+AvpwNRQ3CsYUpmGhIrJ/TEY4Uyqu
FKb53v0rvdO6p45x+Z3MiT45M2SAz+SqE5lpGZRhUvqd623YFTaD0nExmi7I03WkDkkMBjG9rKRh
NGDaSDMmyOMe0EYcJHDf1T/kzLr4wwTlWm1CvzL0VcT1nJHGbdgsVWBCevPdIHFlJvbkKjo6gHyM
2e05rLUdCLBVBRBMKh4WNTqLtYqmhZioD08De2742QiK4fEKioajH8iGwrzzB9ffGxK90iVuYCSn
0tYqVuVSL/8sytPaedHrAD2arvT1ofnv1RihQKvsblZo6r4ijTVlWg8ZrmLfBElwTdQyAce6o4Bp
U/7bSiAYBlJE/kfaWmItDPxxOZalBYnFXWpRig6hIylSo15mcvVb9YGdCsI6CvdEtFAnhVfKbIxG
SpJp01sdfC9+fqdtVaSQx5phDEGsu1PJXmGKBibklCZvR9kl+x1DWnSGsj9DMmbN8Zl7E8tZGTM5
k4n0OQLy6hd4QIulR8K6VSjhSeUZOhljRqiXJhn6zPWrdss/raRP31w7O0fdHL5c1jsEV/oEjtp+
Z/d2Zu01eHgmme6s0RvhdfAAJDgD70ZMgkb9CmSyej3sIjn/3j4u4Sh96wCMtkhDzOAhxe3a/OMR
ohIuDLAWnpuwdrdM+sI6U0OZuASIZciM5JCkLaDM8BrKHKr7qqIh6GvM4nbLOTI7t2jRbKXyzZ3K
iEcc8Kg0iUj6ssk/qCWHU3ncFd7Houyme7LGH9krtECdvpn5anjfgdP+tATwfiYPOS5MRzci8+y+
EbwjXTeirLWBX/rfl+ZovWswe4yir48Hit+OEKBhWRKOqskwQUtZLtoRV+QTEhV+Kx70fra9Mt1g
/aJ6XX89haOinGh6clkanPW9TT509CK//+sRSZlecVlk3q13iJLrzNMAtWg+kcaZWyJslgmfIfGg
FznO7SNo5aAyneIVMsKorpYW5h3AoldYPYLb8lKh7PMMpASgYa9IYqb7Xk65rhWhRYMUeM2u8XtT
h92PfnFvG+Me3TZXtA2PGEHDYJHp0dOIgGrY41Xtbn7uvf/kHuHzV6nXnEfYTuZCUHxdWozEBJu+
iORUizG4NPn3+egyr1N1xhxFFCgXbG/gHBgd5a1lBucxLDNfXB7JE6VYXC4R6cUcFR1TTcIbKTRD
9/1zpibP5o9TgRzWvk9eE+ais/l/7mQK3OMv/IDiiin3nfs2ktc1fT+TggpyjZgix3ySnhvvkY2V
mmSMBQ/3M9YHHC0uI36tZSGGMOH/tvt7on3GiBhZM18/bzxSK6pb/GJKd6QxpPCF8zonhclA04++
VnGaKcymAt1I7mYHhj/OVTd7uHcq/QHonuT2YXNSwmrypYnzQvMRMaI11GhfczvT41vwKWzQLWW3
tszJI/1sr0qs9M71EWiyq2Pqqud3mgctfnD7Ekyj0iEYQYcn5lDJTnm6mKSposuC7IC24frMOV0c
nvpne2f4OqG5BkOSGTklcp0uSEzHqGI/cP2v0WWGJiI07vhQ6/eaa32Q/z5X3JfhHX8hvgpjTogY
go8LVBM6fGQM8fU1liPUznebSARmrT8vPjkCN2DcOuiS1yFnbNrbL0nekWzt50YqRhm34R38Jeyg
rqZZ7WhuN1tXfwooETCW7LJGC8hY0GK+ZcqaypW5pfhoN9dEdT4VFgSloy4UkXfyILUO2NAU/9Iz
F2pKTQvr5QNQMLDiRMY5Yg9iTRnFd/YZhnl2ufnIGtai4upBSOWjZzKY1ds8+pKqRe8zxLoJE6tL
6/YS10xuIfgHZgTgfshln02fIwwwagTnwdPSXAgqqAxCtTxtI4DuKlAUP/AvJ473c5y7r5Mc3mML
/RY0cbvOZrfouu60RN19sZmEhmzXgL9m1DBwCGEX3dNt4FZBcxjO5xUTnbffQFmoi+fQ0Rf5n7yT
53ljq1AR1BgAOFCSStzgrnh435W6YQbwpwi+D6f5abiOmQqIkGjWxW8whEmJrR1ILyCPvrPvWtQE
+5hB3lSpPw08NRTFXj8OsZr986S5Csfw8ePoR8kQ1zqMHvGWStIfOqbrdLTk6mZIGMvurHhGhz89
PBNZQtMGoA6IiZiXlqGidxYTg78jNldYLdhgDyCkHRtmSYbSQU3VkD/IaJ1LTGHstgC3p4PXcylh
X3XVhLfQqXeophcN/Li87QeI9c3xrzLKI2Ny1e2n5DUppDerhi1qyCl6XiNVKa6XLEgacMkZlv53
1zfhDcUH02VezJ72exBKW3HHjTaru0P3+8kjqZ7myUf3y3FPXTS+tyBfw/0ZgwZE2zBudL/Kgq5x
ZLqI9Pp7fwedmrZEbZVJe06eGQSgzY32uMRXY3R555xKysCWUDRqY6uZvAkE1IKG/fgxUsRy5Ne7
WuPSz9EWak9crl91rHECProo89rM4Y9vZTrU2OfkYI1MfTZErJ+hjn/DMXsK9O/8M1Uvs/af/KpM
v88fIr1LaUR60IAQfwcWuDAmIs5b+udD+HhWfIeuMMPr9AX4k1zI12idLyP7hsxrwdsxSLT5sEB3
5plI1hPU3vXuMrq10xfUMt4pqvuI8+jpVTkHtiy0Ge77NmrJo3Yb6uUOQZ79OiGixO4/eIfSwMl+
v2qQE18NkjNrCPFYVIzq3JmcIdeQRanOtEsqFidffH34wsMiYbvMm6jBwmxgCynpzy2XKaqWaw3t
7jt/GGmbvOqPPXOefgNu0/oqPsyKyFQWquU8sQpPP8iuKD75xUv/btpm5g6QPXJzYoa/wY6hKUvP
ui2jy2CaFFBzH2vpFRXO/BHJdYRyl+DbJaf9+YvS08NojT/DdJjH3qT1sv5RCLx26+kFHo1MkMxW
awa7w0J4SJLQslC9Scf8V/Zf+84zJqD2lCJqrMTiijuqI7EMIBwRIReYGEcoIchcJhBGWzLx9b4Z
TnWUMY4WDSPtR8AxH149j87ry+EWlKPHqiLJ49SHw8IF83lgbM0Mm5Vi0Y1C3Lu3VQ9Wls9uI2kq
0MzHqU2MHxoCYypjQqO8mheBBgAHQgCHqTnfH53Y9sc2T7NTN3vRO/sKtuzGX7xc3Ied04lLGzhL
2C4BZj2oNkYhYxUh770N14kao6Z2bw6e+fUvN0BQAfG0qLQN/N3gVf5tRQNCSiAz2R1QkaBKhlx9
hOz7fKa3l0MshG1YYO/twkeQn/RxgRrWfh4EwtFxNGjs/C58Ic7HLgIV10QgvxSVi+seSRlgM9jV
az/wzmNt8iXe6+vjvP8Dk9tnAerQxbKJpCO2BPR0GLIDZZqlwH6as+K7cfL5hhzSam4ivKU+J3o9
+qTM/JpCGyRnHO9ZjNJtfgmVNZ66SUFy15euQNmLYL0XvLWDhQMjamgGDbhaTvkp3N3MbfJ7b8gr
XcNPqoN0w3Ug3OTYHjIl8A6n+EQEeQlll/nCOAUUBkaAUgFygNEj7BUjAOWIfFIQf04lxvhqjNUF
6ByEvZgStaIEx4D48YoQUEBApYW9Z1wiY+uDPtG9v59HOIyxMSbV5IZf4ha+onoOjPbdy38gaKkV
d/jf3cqnnHbf4xKAI9aTQXqdXpbSaOAP3Eds+jVzSrplMaevR7kaa7HszCmIYHcEGXrkrvV1PFOE
Ht/d6xSq92Uffz54r3p+Q2HTw4hCR9Gse/yoUyW5Mo+eEYi/LEGBa6JUXj43PbYFlhNXq7DnoXgX
LrwrECh3/J8O1iZFBIP590hmotNnbCb5TBHPwe3o2gEW5XdoTAHfXhPINCawqBs1kdfNrIgNxmj8
Us1BEA7Ww7dd656FYQ3TG5dTlK0R+6GCmH8WfPVa2kyfKHUJT5jT7KlYuMN6emZ1v4SBCGCJVcDP
odcegtMUP48fNJLMVAz5abq9xw9C7mk71nwWwgBpMilnOABAgm7Qy8XvOeEDNEt9zUtW3L5feGh9
nfGUiFVAtPjzmJoxwRVYJzG/PiCXBX08WN9+1XW3f3IwotWAPZjLrlCfar6y5p/G56TfK95gXc2l
7TUc+i0BvNAKY94QPyjEG5gvoVxpLxb4XHx2sTKBpJAKiCloW8ILnCvySbQDZBeMv2mLtpk3aLDf
Cs1WDQLnMSzv4hRsCvqZ35149yzA6M+/7vQ/Xh5Sl1hAR7j/yV4D4WDvEazg1P/8jGmPj5PgH5Qx
6+s8C3ADLSGA9sLfW+3Bn3nFOmK3Im+K72MzziAZZf8yZ/IMf/O1zqcFLAafk3wx9jxH5nboC5Vd
nE8vc+NYpxg8Wo8sjJhMjhkxWw3hE0WEDCjt45xJPEwNYHzE7/BHmGR2KP+EwE6g2jcSIWBmSiQq
ygrKZmyQMSFtqXwR2HpIzsGMHgxFgw34OLIago1S6mEfKBdIVe4xwzdRl0+re6hXY9YXPVRnOZb0
P5LObFlRJQvDT2QEM3rLPImK874x1F0KKqiAiD79+XKf6O441XWqtgJJ5lr/tHif6skXqgV3biEx
NibkkNGxkCH2qSelMhkOHYxo3aLu7Lfi31T2h1tIBGDPC7s1d0sN5qd1kf1/MKHZCo3t0Hm33mgY
vBSfm4BwXBfCXuHxqvi4x120WjD413DQRtdbUH05OIv9FczxIk8/sAgl+X1HwrI6WETFR43N5ilz
M2lhz5sBSKp7vcJvvNxOc0eTIh1Nyj2+M15dIkFXXymtidPjk2FHxFWZ1rCI7sNYBiKtUUwTQ9qQ
rZqRAf1xIK/QmBXx1ZzXelJ3TPqxbmdHh1AcZoTWkp9HmiQ6M8ljnrIKW8g2lceDwaS67kttRhUA
ioK22/i6BtDKDZ1UdL/7FR/eeoPcyXuOPZbOA3M9wrKvx7ot+dSXtvgfuaUfe11DkbC251+BvxKo
uB2K+Y59/GbI34UEruqA5rADNUNPhJFF2NnBEy0a2E+QrwA0Rufx7r5VnuPyM+9dqQm+O2zxL6pC
zCzu7lgCYRK0AutX+cOR4BNOA5ZUAt0c9Co73Q1k/s2qZMAIHou4PFDeNbH8q1LsYfbiIBygY7Ly
n57e6eoNThdegps3qnx2N8Vj32SSByA6AUbs4tGZ8BMf84OEGBhohJMZO3gZH6dV8JkaUgyoUe4C
vN1G0srsw+hz+7gaeXKFlh0xNW3V2yrG2H3umpOvJQImuRAQM0+B0caTN1fCam28bebsoAtTY3MN
5M3SYw3ffguAr02T3qaf06d0/xo2mifgbocmSF73a2jWMdFVy+dYiMqKSAeawar5FAz7/+bUH6zW
FSnPf1rgtESxemQ0Nty8d1bEjHM1vsZQYqYFbiks/CTrzNqdOOPZxClz+4R+cVnPR96A539x8H1Q
UJSxqKMo8y7v8NnGo22+hMSVH5aEq3TLQOH7qeInyH7nST6s1IBqhhIQ0YEYRIXnjBAO3TNMB3kg
NOlz5z5QvTBBSoslKo7CV9H6MJ8F4zfdo0gFVPXDtXQlOFz7eyPAzxod0aO/V48FJMHEhKHuDpiE
h54RIncEZr4HObMAnu7rHA4/fonD39I5e18zZfoYeh+aN0S62YWaFzKHqViUjRNGEzDSoVwyK4Go
gjepuXEbI68bdkJTgbcKhzJJqkNbnZ7oqMuYwbiD2PyFxjsyvWoM9YpIi73usdVJGmCMIfnTKJY4
pHB2UpK8ERIvTcesstPOJfRWD5vDwLmSCoRmlhuIMuNsMZ1sTFOJVkvy6bKaSP4dprfxsPA6FKlo
Dv6BavD7U8g8hwL1vS4eAWsW1DGkzeGsN0kfdSQT9tCvr857Ts1Q8pZFuvsIGtNFo0mtXzWewWsd
vCdQaCG4wWcXf/lKDmz80GuRCiDVoww94/wh2XHKHsiEYE4P4x4z1CLf95816m7gL3B6wMInLpfS
pdangr83R+nELiAn98jkG45fP3eEYhxavTOasM8R99Dwt0jUHEYf5p2j+sI2j8wFdYwrO1RlFU4W
IIWBODfmKCRFWhwn+An3jrpBDMfKmnF/mOVxGYaiO+UCVdxnfyuWICeG0QvHdFShNOILWnjkIe1h
ZNxCcvMtJyXdbO+IMcsr9lktUl8EeVFbQNVFd1fKephHRt05JieYFr0RNaC0KZH73+VQzh3pY91X
3SD60H5qHtNZdj+7WR2+UmP18A7Y8ZAucdszg24uZ7o8Ldqfejg6ny1AnuoccxHgPC3u5+/I7xgD
jGfjHNe6Wy0kTMB8RxEtdmsonmtHMSTn/vwn1b9Svz/fQEZCvAbP5mKZFVPSGtKGaQQPJdrOUvE/
K3ZjrNBy4VQF0PzXI5m16uyithmcrnSHW7tghAW+HA3ZsPokttPCoozAsskIzjU7n3OV40Eqo5rq
jewqFHZZ3/k9rAz1cUeIum9weLXBSw7B57vOkirmzKbi4NiPZFKR05b3s151O6BoLNhBoS3yc4yH
1VScjulnvGi3oHzEyjV8fOIWmxZS2P0IFJWNAhnN32HMGuKBD3XvMQwECKj4WuWzb9Aicpm3V9Sj
kmw4e722CXmW8stuiZHBoIAObWgPTQfzHue5hhlBouF0ymv4bDzMUM3ABaJrc/dMTMRuX6vJNR+/
73HDAL4mwPdEv6ludghtWRc761rY9z3dak4LVPksdNCkLzFb7JA5Q05dltDrxI8CW1PaDBeY+Zzd
Gee3V1HLULKP/MHZraHd8yYoKJuoMlCdPKAUaOxpqO2+dkYDT3tj7nebFZ0KvmJeEYLIfnZ3Ot7z
GlgWlBm0Ge7EPjmPWe7Ozh79n/ckxhGY402Rz2AJ/PUWvaUYK/NbTJ4xuHGksG8KzIdwYed1GLok
e0fo/UIG5DJ/QEbnIv6EcDKLhIcR3kn0Bwr7+IfzgHcPfSkiLEB30BCNAx22lVpxSGPaT3J6z192
G0ILECU8bZMWOYPQ878E1ivuaw93Oy4zsIBTzu3mD8yZUybuC2icdwsLMPiV8vO82C0HZiKH4vyW
bEYdcIjNENO7V57hhPlKVdof3ycDwPr3SeX8pQM8iwRnOKYRE8F8pqdhGUHCfSNC6+LdHlE5Q6Pp
PpJcQbv9c6BDCCA2CMqiM1sjjEY1ZHq4NnqvRfxC/hmCxuEpN0LZ+NOiQfny8uJuxMMzfbuv3AZb
NNxu/hoSDXPFbEdGy4G+KGF6S0EssrtLGBSRz4tokI5cbcF8cdQIW2HQFcwuUq1Vbz9cgi500mdJ
k2JsRYuXkpmgjtAcBiVj8cSESb4hMiUnRIHFwNuLrcDJ6uOCUUPoaHS7p8OnwI10grN+viklcPaI
iYmbP8M8UFf3qeTVFOzkBvlH6Q1NK2c8kHXjk06FJKr3JuS5INDCauA8p1QIfBehAGZcOIlYELKQ
2Gj/GVTK1Gdrv4tRcPBTuG2sJq4baloJP0jFitrZtzMO6c3boUIDQdwXyNwGbkao2hy/FKFlNCib
x4rMMVtLZJd8TcTQAxduNGdL3qG67fiL7Ov2HbaTeZwhYliPm/SwFcwM6PT4ghUM7kQXPXj09ZFH
Nv/Ez27ODhnEJAZcovNEqUJ46ljajcmNmu88OTWcf6jQ2IcB8H1HxLYIYvIJ0Q0H5nRZl9b22SnX
5pROAbTusaKwHpIwVPtPLtBCbOIZR+kopIVMuaVqEg+S1EzY3Mg4VqcvIlbGrXP3OyvZ3vgapXe2
K3TIWUOlp1vqw35tiF/dGtYbktCFO4hI5MA867XRMJGz6gDU3KNbXpBwh8IPvV/JuGQRm0ZCGILr
yXPDQ26cNykh4ZHJW3D41iW9osN0tCboXLj65GYlrUvwDcKaF3Xsza5K9/2y3i8XQfO7xRnqj7Lv
bdPcE5BDeizlsnqO+BBMhHgnKpLEkUtwVDRwKNDujXcNO54ULLj+dXOGv9FAsEII60GBNrkStuQi
p2kQkw/HUmuraFMq8YsBYm5eblGldKnmyaeXo/t5dp3eGmu3mwzeSxk12wZyA3+AbfpDYS4hqJ9Z
l96IsZzk+5F7NLQ/Wqb9/VrDQ7IbF62rDkFQnSpTeYeyFqW1AZYiA7udvStjwSpbyR4OR58L7wRT
h6weFR/Nuf1O65Cuf6bPX6cdmvVz2nlfciY/RH3+FCegRCoOBss66pHIdDf/RdrMLj7Dy+q/IzE/
j1JA7EscpFZY2tlEeKVm6SkOWMzWYwwz1Y7fbKAQBA+7nbXpey4vWQbW/PGvRsNdoDaOLlmxuE+1
TaNYuxGaC/Jw2r3kcWH+NYR6ZBP58AR44Wzo4BIU6OsCmAWf5A5gXqc9w8XrdBRRbITDGCjRrVzU
SBC/UbXMo0EoMCkEeYyW6E/vBHQ7lrw36XGjaBTp9t0ZRcVUQpR3nprR7jjc3BjgvZu8PB1FH2z5
VPGu093N0z8W/VWhOKOZgTF5z3pqAWRJnDt9GiGFHc5hY6mar5BUYPOuMdEm7yPQtomERPXVmYLN
9ezUqPd0Yi6U7SP+wGci/ScPgPafsCW4aOAy5mLgGlJTalECE/po9JOqJ22zJ/3DQAOUAv366Nc0
63QDlRQKyi8VYAo6DUKPTcm7WEvSCEVkIF+ni1jw5NG+tpeDSsrULcZQwvbBuvPq+LGWpkooTXR2
ky/bC3qPPbSyx/+cN/lKZvQC1mumnPTT2970b6ng4Lfn6Q2BzUqdEYvH5PKrvYYi8l6L8lfDEaVH
ygatCfe0yt6KY554cBoRUVDjbGAf0m6sas9saYOdT9zd/O7L6CzlcffDuORHqttGQDG0RxCZKt7Q
itDtgfZC9IPAzu8ecuywCd/zbvyaIMH27ts6axK2wxxjra64qOA4uT9oiOhNnU4kNHGfETQjB2Jn
J08tMX0J8R0lpohfCobx1ROSyMF0sL0gAF03BKk39q72lUega9adYpuoporPfXU249a+d39w0lcS
8i7EgNMqu2TI6XcbGRkf5qHaudBt3YKWzDslktsE/YLRz0czsQzkGfS5NGE11NTK7G0z9e2UIev7
PNWj8/SSmrx50phWvgYYOY/LsFSsAQWI5kKFfVQ74R9ndIcf+0XHv29PD4Q/w/D1smvTUY6XPZgq
EIALcQnDv3mSTPfxaOkuqw75wBtc4DuT5u+tFEpPxkkorW3+FC+Slqyq5u48dq4y5xoNR//RGfH4
ZkI71e4RpYhapbXLoYWzsBZYw3nk82U72nYmMuL7Qupd+vxbfvE0A34BO4+8b9Oe3mRhQp2eWT0m
1sU+3tVhsRAL7a5j2Xb1SH2unuEXEwq8uSAEzdriniArThkyGLYfMRKzTNA9tOhpJ6RKI2OUfQgk
41jm7pMzPWrdmrhJkjLRfBCbeWs8+fP3kEczSGq4FqZdS5vbfjBjT3kQdHhm/k+1fxjWeapGTRNc
hfR29/FYsAJk5sEAqzS5y/V0J/RNpsOf4PWvVi/n7/f4dXtqIRlWiDDgvY75kNNaxoULdO5K71hk
cz6d5njm+u2L5EuwdDjop28zQWPEf688aEs/AO4xH1gMbUCKzlsufF4lwidGTusoR0KWi+pzN88L
+VRM86CcfjTkWZ/wPWFL26BSFYFx74SvP9H90fjMmX5i2F/4NIgUlH12aLgHMTBqQLqA6MFEmYdy
j88TaSrVXI5Fvct4+Suxsob9pgXHX0SI3CC+3Z3LdW0CSsF0sd1nPEkYZuw2wpyFKj74HogEo0KI
RMJaQS6cHKMtRHo+8l4z6JqgndSK/UXJhwZSfApIDX/Muc3ltRrcI7iKPSkjv0Kc/lkSmnJ1vjhg
OnQNnrmzid+gVXTNtFhSRteHAtsLqv8WKNPRU8Sh6BDXsN8vB1GOOqAKJ/YEjHMX3TNQXdHsgkBR
oWBn4D7y4o3GOCRokPm9ipyS2Q3dXh2YbjZmWG7rqCC7GMnRY9jFGIXXGWvYcauSX/yPE3+anRmb
uL0zxw23SU3O4HCym7DyGHw0fbJ8L2kPqmkPluz21c7tldBwehxnQdYf+BoSqff5BPUr6oYxATQB
rjX5QMGBmZdU1APyNAYTPQ4aGSYtHoeEZKxoeCxGYW7GGrZ+fzcfgCDh8SLoU4gS12JzEzPt6LCZ
a6nhFi+Xu+0I2GQgRoppRayWITu1314X8kFDp4vpgLluMrNbwzNmL0wpQp0oBy1D/A7fBS3/ZwUK
YYCu027SYI9rIuGfFFmYFJYjHoNEnmSBbap1OQzr1RPrmLBttQRQVlhxGB20FiZ6DOaslH/Ach6U
wB4Y7atiWcN6vUGP5QACYRygcs7EBT/irxZ/6+yC6EK1ABcHDI18kYKKnvwoX73We4PWY8t6vGxY
ttG8of7ZTegl4aE/kUyQqIY+gDnE9Az3ODcyCUUBwb3z3V6BwNJEWRs+1wjV3wxzrpC14Yp0u2+0
vBBK8hnvQPns0ruQdtWsBwnGzCEBdJZhWqPKbtZGihx/ejejUzV7KvZrXmdachkhJz/9ruillNW4
BNDryMDmF1cruC2ZZ5j/u4wbAB8LFb4NBZr7L4jL7yQeH4bO7QB6gDvzblNGI79alStmRsHSorOe
VTaSKGtOR/sK1CnkLKDLipRt7zG+TlpfFZOgwGbriG/B4NbWpv1BROcL0wJ6BvBPwo7Qi55osMlh
+bIBRwxOIp/iTs4zm7ju3ozsQVlz/bk3Hm1c7oKQRUMwSo6E+EGJBJQn/8rbllHOEKSV/cJQjTXf
NT72/RuIzlWD4QBjoHPFcxdBAAW4GzGC7vzXvllBXNIdhLffM4DV8bm6rp4uwm0ikTNOS1C4VziS
AhnGF7QAd1vwfKH+REU96f+XZwhzCgWrtYpFkgE2FITANclAyOusD9r7Dh37IKztboboiLWG4YFL
DHjNXAkPyCu62ZeZuvwL1LQwsZFJYOyFXg/Kat8nhJCQmAVa8aUAtVsi4eWN4TccgSOw3cT4QAvl
uBlWaE9gwwRVBAfsdyG+GGo1DoKmszhnjo/gC0NXLzQgNPb7ucaIJlclNR3bAVDEHTrqkdxX6ClQ
J4mMtXswTEEp1OmA+GSn+zm9bbo0rvQS3SmO9NnXrqFdyZv232udsMnPCcTqvjfhdGyO3Oj5pINj
vdP7+0LEMpobpMgKNypaHkIm0aoKGW2g7GwkT2B6PQonkcykREDV34cFtEmbwMePpoLh7ME8jZTf
x5qRMSGYn+E/RgdVxLghhpkVPLrv5IlNPYgetMHTs79OP5bhchVEi4Q9zNZkYH+m4PtZdtgwbps0
fYRO5GkydwmBGplAQiBOXojYRsRQ2NJfADiAVwDHAScIxk+JznwQaiDW5eQSarO4h1T7RGQKbj47
DAUIKBmSM8mTxkXoaK9MZyX+NrsKNizhOvqwfpECcpz0XufpYlT40Ce4gaGJ/p3cBV4kJr/zxu5m
cJlenVz3B0QkANvYFHkd0bLDw+Dg5USbeD9x/DvHMjOFv7sCvNfEAF1QEhTzF7D/L6IBazX+IBp0
pajc18kjJNuDbY18CIP0lx/iIxhVBTnhdclnhZwTjOjnL6UHOA0Om0QEMqBttA1opNzDRJasBVEw
3LcR3Kdix7+gz4yxFVorHh7t66RM8S9jTVX8Gt8vYT1cKlOnDox75xXhLLj6I5fS6mheLXWsjnU0
7Sdwge4SMYeXk2Pe4Ob7UXxp9v1ldAMDu1GHoVXjHSOuMFbp7b7zYv3nPBYiEoEEGa5I7Vnlvk6m
ViaSUR1CuQ6EI1181VpVWLyk06NDxEnSjtilJ4ditgBTXRjbnsmKXOMNmxHAC6+h6BsPhSWGWYJr
Hs7YzETIyznD3IPMP/dK2+RU64OpwVAYgUADrDFknElk4OWXUOR3jOYidTNH0d/ZPaDkbPAj4TtG
KHl8kL+fybZO3cs/8LOG+eqMHj8cAMsA41o1KziZMhGDGKipe0uv036VRiNnaUzenjnGhqxs8j1V
l1+qNmaAjsWCFngoQp6BfJYgMNyq+LazL2u4gzsCZlx9VzIh0dN+HKQK2CYznADorCHEYPhsdVbY
koT0ArkYk9yQtKXFiUoQvTS6sx06edOh0OM2fT26aZ2gEdfAVQfMWR3z5OGgFvTuAYGcKBh+8lBl
UNQXPGMGmQ+G86MOvB3N0s2DPaqSvMPc1zmHHyB4KMom5aGs5kYQBW+0MGeY6f74PQqDOP9JK0I5
ZOzSB14KseGyj7KOxHiHD7F1pOWuz3hKNcYzgBHRveH/ZM8zfwiYtaLCmafJldgLyDqKJMSRm3s4
giPDlSBYt4q9KASZWpyX5IpPqQkGiOJRkl980vj6tYGdBDN5b9feI0F/8lwRQARKig6KewrAB1kx
wqHGBx5uXl1Z99mTUH2yzVFuuXdIzbPX0BfuFVVcKgMx+HsDzGVQIG8phFXTOMalqS5NpeZ4kdNu
+HsZ+JeNjBTIJuq1n0Mt1tu2xncyMibk1uaqqxEOFWDxfYgorvwVvlF14dfu3W87+0IjCDoGC64a
iOiwKx7HnrfZyCAsPusRjglid8snUsmoBWLOod+fiw+7Z8H7f94z1ov+TChyNs8rQg41qSdFP84B
IK+OLs01ILubi4wfP8BVcvWhwL6D97Kad7pPfM8fZCm0QRTTS/TnIt2mCy9TyUVvPEYR3IjhK5cF
Zxfb+Z6QKE75Ii3TF2QT6TdovwXUDDuEwBc3KcRarM8+HtJaWlOkGEuZK4e4nAGzMRsd5UX2nN6R
2Cjx7erfjHWbR7dZ62sMvyR7mDxkNTSyW61ZgwFSBgVB8iswK++slla7/fC90D7+yPN+04I6d2zX
uGcT/THTQXSRzPZWfEGWbnKUve+OviAiY4s31NVhBxIOi1COSA5IHhEneXqByEmb3y1td4dTZF8u
Bqcqpa0joM+5/dR4PEnZy4ZecZQS1JH3xc1V1vkPJhdQSnlf/iJ45qFyMFdAQ0NmFFJzMJkBngtf
m7R+x/c1sjH4P76CqjnFehAw5RdKYdnvVmfoyYkSADe/f8+VKLrqtOngU5xW8ck6kGnUARxzp94/
vx4NZp61UkBb2a3alYIMWiUalxms3eoMDgZHU2PMIUssu+2fkHgfS4x2EEjKYCZHD7xLGDReUwET
A/Z9Tw/cpbT+K1wNCpvC/8JWtmZA1mLbpYU3RErokWg7vrjNpPRA3WpLRbeEPSDq3QY8lC3N2e4R
JaKIcwVqhGoOA1BtL8FKOyReZ1sLDC8PFE92/ypiC0DmkkpiSAZYpxm16VBNckpI4pzOTh5zB3kq
oOMfqq9yor+tVwA2tb1+2N3MULhJL+4VezN1AAfIiHpE8atEwSl9Sd6z20Yy7Vc0CGpvBc24fVmX
sZYazMswxspsEMhzjZjbIcrbVyTPyfXd5vDuPA9oJ0K1iRJj2BHHbHja8XmD2BhrPnyaIziMPDTG
lBE+BMt9VVPg7dg8+6M8aSJW1/c3R0vkwOBz/TDz5YlzkONI7JKYqQPthxSAxe/A+WVvoRUQ1Apz
XGr6rIhkNBQ1A46yW9iUzGfl7whuv/Z2/5AmWk2sO9+5OhH0uP778V+RwQAsJJdjUb5teipTmiHn
WlsrRCsnc3JO2REYDYSpmHgFENcbecbDmYQUNB36PSEnrrwpUhgxJkIqqPCARhF2DuaQb/IGHTn/
73RZ8HK/TzVigxnpVmRV5MmTlIp8Uewl8se+vwxGZvJOmQ6YViFFz5Nwqr+Jd5bcbiHGO15nWDI/
iDudO3hk7dOezpCMEHoqcimYffRTzSv8JQ+EXMRjEVSUe+2B+UfEq8Iwz3X8zuAIb7xz/BCs/Gd7
RHZYNxFStuRzdw2UYCaAnCcnIyLdMIau76hTiMwhhqib1Fvexxnip4DfUPDEgP1yGiGmMbzbtA8N
VbDJ5FJQU3Cp4NFCGPraA7dt6oTGZjCBpzsTRYhcLsUUnOxYc60zHFNBRuLPfj0YQEoUEhxRo8Gj
KcSLXVPZyxcbBMEPeH1GC904GokNKFKVAUJpGxZZCdMKvmMGXAibJiUrYzWuM43q7RbuZhWMd0ml
ooqjdfZIznse5X0l8jh0SEPE0kAaQGvpdazG9NtrUuy4hwT+EKim/WN5RRpaLhAUUqBuYo4XIlOw
waxIUbrcQpFDjd3hY8ViTMfXI/eQx0Z4yI0giDoUGRd90DDfjS5HyMuceoHUjRWhsK6p44hWfe5J
uPFZXigl4hx7dLt9Mn+GOJMQPIfi4+NraT9lDuzMnD+QlB45rzIiU9iU0cRqKd6JMn68LYWLyse8
Qbslb0hiJvzyieFeD+kpOhXqs+BtIySXbQXvhAfyMgTRQ8SBpBrfPtUyN4dYmxD5hOBNVf40ZnsK
SN1Tcwe1n3Gi8aMTyPkjPFXpNJjfkuG4hHFckkXGCftGGIBU2HlFMdYsBIs6eUDSE4G1dKK65gCm
X6NyJNHoCNrwp/InUDcyJwPOnUk/GbpmcnfvLAUBFNOicpfFzyE4D/MXQyhEH4V7D5MTYFbHLk9C
AomA0r9r3C+UlQhY3D/RdvEalitefbJNCY5JILKza8aHV4kMN8IYBN5WXraSGKHX6WOvTkvFi0T2
pcGQrx7XGTUf17linG6NS8ZgwZLzA4Fxdr444UhkEjEagpQEcLKkKbTDNBdzG3EIcIV3lxFhoqLO
nQk88X0MgWYnBpzlICVChMQm3SuzLwGwO/oFqChCAMWV/WP/DpCueIRoZFgCLUGxqs5uWi5FFEtG
hrE0PtwzTMyIkBxQZ2rDBZEl4ltoFkv2MoVxDjqkkQr1LboVBMf0YYJRjQvPEZM6ZUyyyNoorkTr
GT5Yx4hoaKNEK7oo7HUJxqOdNESXQ8IyLiHtCJJpg0h4/SgklzpsZYQWxPS0vQh+yv90qsyoYj8W
QmXRmDT+ZzkCxnxhsx/QEW1WvKSkWgJqkqmNtbNBYXlYiKkhPb0G8STW5mTLLhooa8XZ7IyLGMsO
nO8IMtrXsVOLH70jtdEj5VmMq7wuD59TiQD0UAYLPtk9/Kxe3HaRSCVOgXqB9cU2fiAQXJPsj6cr
+lg8ReFE5BqKPkbIoaRIjF0jTO20On14HUR8MXAJo95AA9im2In+jCmbzvkV2RaV/ftCmfB/CyTy
hIRXqnB/DqZFJj1ee+4JWlHrNj5zjgwmDwpBkdt4EBzfD00lEREuvU3L3MIFUsVUnfx8mYT4Db+B
nB3X4M6LklGYjc8ASPVwIBfkkQz9scjxZDGyw64lBlOIKSiMcbOlqS9Ha4Tq7uJuh+TNT0Q048hB
VGHQZRcBbyCrjfcrJhXMmrCHOOa8J9QBHNL7gLHc153z2I68yskY5z6ndeixKvGKwbEOUuLgPx7x
W2jRrCOD1Do3IxX8DnmTQIXrPrNFyFjsAwR+HmO9QcDYiwgPBZXRKOC5z8StiNWFyhZMzZ7SsIHb
Jljfydb/Ohveqr1ib2qnr3gKpP2RO/YP0TPGJBZG7jDN2eNI39x8I4NA9EFzAIFoS8MXsPYwfE8F
XAy/Ycv+kFk4HIq8SaVPkwFnypBjpt6Qmeo+Y83vNgobBkfZuDo8IdgI6aGinShhESJc7+wrkT6v
PeEHDCTZkU92ZpUJE2jhijcKFz602RCihMB1t2EpsOOrBFffeBN1kd6BfOwbvICrGfCBfuARoDUL
zUjfXqBIRldKyR4f5J2C8pxcQ3O8bhhmSTYjX/QcmaC3na1n5L5kL5+GxoK8RQgwsLsFQym2SKoA
U737GFEBhgHdK1CT0NgSuo4047JAoEECjIyXPp/IPEqMObhyczGJN58gLdt8qBdN+x8Dg9ipSQB3
B7zOF4bPYgV2mbLBZZ7HZxRoBr5Ldu1AzAljrlgXVuJTVfp/UGxUsUDu/XqUig/jx2O8J7SU41R0
iHTXyi+hs7O30H+OMuUN7PJYv4C7O/vZcImX9PkLx2M38zIEUA06fwTzrMWvSQ1ojrfXFV72T4Dh
HSieYjxOlRgvERRojWn9EgyD7XvT5rBRj33jNONv0Mx2zLjr3Tb98FpAI49IZwyVoz6GdqliSBfc
HUY8mIm7z89GVMXVFQmEiSuaWj7lhcHOFCkBc/S1CYl85bgNWvYHHsmQtdUxi5E2ALgiUOa4Dem4
henhvnl7LxI7bvFagfBBO5vvn5vLfjRryWva/ULBsQqGIalYK0p+QHm6J1JF6CyMSQOlXSzALAch
bsNQneHRX5E3Qx6QiHpalAsSl6CykDgMZuR1F65OO8OoJyPUffIysvIfmVvMZMJCTBsd8floehmz
MxYRRuwe5LOLQRY4eITi33lB95jecyxENj9f9kjOOYUt4yFB6ewcfUea6N2e/ID3sQUTy8G7eLeZ
PhhjUQcNpaDDtiNqMAFLHN6MnII/tBDMtTgFztnm7MUI9ckbo9kNIXxpKCoR6yHmBtjQjWveMHtB
uiuFBJU7pwGc+iPISvflTzYxsDqbAt5YMbeQg2/yj7ljCybYymBoIqIZi7Z1fCMZQIHCd6U7s6zB
bEr3xk/aBTWTHZG8g4QZ/FuIKlWAwNyOjBx6scF/nUl2dLXNF3oIVphAQTI3rNBkMcCQ8GgLqKyC
DVic4vjCqZdoFRh7RP69GAvAIC4C4XjyYljyQkh0erQtAuT9N3UjJIn8jsalQhpRsBx6h0pnMO94
v57WZIKMCGGPIOsFn0o14O+SniALhsl0nMGsXPv1AUsai5EdYqJoxeVOzRlqEpe8Bchs9h+uPGz4
uwzdEEOrx1oEQ8kpjWAPmWpN6SB24NXZ+cUedU6VkyiaNxQsVBSg6Cx2kS2Ye3BjICqYHUh05PIf
h+ziEaOhWdv9awoWDYjHeENoTPRFr5BG2TsDKN2s/RCynlQcd3m62dFQzB1MmT7YU1Se7SRhExqx
qv4dkz2BpbSyH2sp29+TSNOp/dy9+ZyxNxfNnj2f0wfbt+DrUkAd10K7Rcrak7wQfmxtiawmkX5Y
EPzYAsm2DGXmrpDCWPEo2JDI/dAYmqhGJWIsojNQuFoRUVBkfbPLJktR57Jl8Ihei341mm0xL9mJ
eDzKYrCSwq8dnWYX9LlPN+4BhAmMlOd38LjKZizlSwQjmlEHjQ3faLLeGiTXuUfcGco48ixSBAR/
wza2SPXYc80xYlNGRO4sdaU4WhK9oTxgteylkLbwwlYwEfZlrxzZkva6X7OxXE6X0wve5BeltxJ+
M6EA5lw12PpJp2LUWDP9shuyzGxt/sYrMSYSp7KkX4Fk6llFd7cm68XV2IcwjRzlWR+9aZPHYmEO
ZuasmBob3d5tFKCk1+8j69M8EKePmrYxO3OxvHHTo4IeW6TD8EYxILShrRVCDRraAvy8RuLIOBxR
QvK6oJGJkJmMOcMRbhibZ4LuQRNRhjDuJE0iSE+1zTO8pN2JZ4JdN4EkbRi7R+cVQidtv26X5lDF
ImMrReXlDPnj7ISL3YR14KEgCNvTDSJrtkPzhGrCQNCWnP0nln+aOXZSXnJsNqJM4GSMaVAWLdl6
D6z/CC1GP+jveBiIDhKGGyETIuJr/dmUyRY9ALl2wDSc90+ngOhwWsEiMwnnO/scmbMa6Tefo6Fz
UTUJe2IqXGxCPHNdcDEowcnPDJVtTwDqHfWGNTrQiy/bYORWTDJ+cgYRKoxsbbMLUCkAm4s9igQP
wiZ2P+f9blamaInZRFN5ApvXT3dsp6e7sM8PoBSJ68qq8LnqkjJFQe6BjtAYa8D5SkQjxjDWFX2n
EX1OxANMKRPYl4enImCnSiTiFxjDwIs1FuXsJzVjTLf8HUG593GOqxBpIEX3kDzRQSrhJUb31Tp4
easnLh+RLf5Z9kwi71yOp2TwgxgQ9B3cjVZvcuH1BBnzaBqRViE/eR6luQnwlwshqLJVVDGf4L6U
qRnMDfVPyp4S1zww8GHOMz8/jdiTcdQiTcGy5eU0H8xvlrCWflx8cUNfntfHYrWjK4zAlRhtMaIv
wVfH9W9H1E87pHT3+E1Ns879Ch0e4OR9D/JSMUZgD3JwZKrzcAauxIyL+SfTf3coryA/JUvmNU9H
v+bviKwHK35jL7xgkLcK6oIFDomc/Z4RsSdthpvhrKG9q2WnAloSXemFufC8AhA7kGckJGzO6Y/I
QyRRYXxVrCJ5baGNyc6dtrGxNTGl0nAfBmcxDacmYSuDuZpd0JUV8WOrgTqRGvbTT8RXOk92Lu25
Gcpbvg1+XyPT0T5u1YtfLU/PuUSYj5F92T8O3y7YZeSIDfBjmCChweWnowhfPn6qWUPoyAuZXblF
1qkhFgjbP9UoJzVny2NaNyFNa0MOhuh7AZrvsn8/KX6R2xIStibWmMo5G22fa8SK+KXodQMlqpmO
zApbXsd18NqO7u6F66EipaPuo+7hfrpA0khaxVxuvTuXqz7/28keZ98oky50eDc2OQyRqcJZCh9N
tUR0KjISwg8phmW3JL7pCvdt9+jkSMzq7fu/4u32g5h/Q4oNoTYNqm66YwAs3Tnr5LV9AVYIHSVz
FN5JuC9UYEjAoKSg6edUPZ3jv54VMVtNiOMXAbmoKkTPMOJk7D2CRGCsmfrMFsB80tpNDEcoXYb8
/9HsgoJrAF2oCGORCs5lMKFCci8bMfOdKA8quDdzlmreabb8PrgvCZGAEeP0PvG+glXAN7m5S8zE
UlRd0MObC4VGmVAQUsg3os+MYBapu6eLl7PN9x1SqdEPR+u+j7LnCofkAhJ8RwtO3qzdJOSpjc+Y
iUmkQvJDNROg9dc9k6nNbYQCjqUpow8Hf/W0LZnrhXXUthlozfw/js5sSVVsi6JfRIQ0Ar7SCSL2
ppovRqqZdCIgIuDXn7FPVN2quieyUdnNWnPNJkWU10ItodaZV5cRKda5q4CSLzImDh/OE5qTH32w
lD+gSsYinB9gHX84g4C1HlS8N97H85ph5kKn4xlEQUjNyDyba9rGoR5J0lKDxpPiqZeglabTovCn
4G2h3agPl4vXGVMAMxAHPMOUzUt+PkxCNQyztIx9Juz9c9iWeXgnqZedM2BwUXlD7r6x6U62GWos
Y1Yj2nph6Dd8gWBCmLlLtg7ZEHMmSC9onlYK/aeyLOc1/o2E7NZXxoUc/NwjH/QADMFKGkX4bfHt
jGp91tMM/414+1xg6rQ49typELHRM71jULA3YNETmyyPSNAvk7pzQVJRWiAEsu6J0O6DRuqvOXgg
DprgABNfxxcAUb4AMhF83phaAJSLGMvJTmf4/SAo7Bxx8nnQP+Buo+W1oX+5CXwsbDpgat2dqvJH
9Jm4JhJ5zhTCN0LijfC0m//HTiumiEH9gyAlueHAaEmcKQynYupe6NfAVjfBNwLvjVGp2Xx4feUM
e6wePxCTmK+SmcwR4ScnQJvRKPj/6vUpyKo6LEaEdANK/KHRMeHVIiHGNAvukTAonfAL0gAl1pPq
M6YllVxcSZIjYLGGuKCJVKy3TEdh0fOGHqsS12NsuD6hwkVQ8z8+eM5aXL5aB9akqP4xRJ4+SFSJ
8FX202mTEjtLEcMBREhDiBhpxscqIGMB/2o/XHSoT+/zbjb6Lv3ah1nLccUogrZbd2pa3mO2Y0MY
TN5nD4xA5MeSTY5bLwg5Fg4MpOkjQa7uwXhrzJGlPD0m/vAUuFgj8ObCLQfwWrxLrtXK8Mc+ae6L
O4RTYVbRAwIeRtvRkuKCGmPxxNM5ZY0jckhtusoZHOQ32BtBf4z25XVGFknA54vUhVKjc/ofbldA
BkbULg718Xd/GLTF8z/R9z1rjvpyRIZqCaUXYD9UKXJDAoem0NQ+2XZUB8MtOzxF0i4T5eVjqyMb
oYzHLV6bgkV8FaYocoIMPwoOIPWr/zPA0QG4vu4ALtVudHzAC93VjBXxeFuZUz5LYL2+WrYJcpd+
x4P4KHazVv0X4cWQa/el4rGt8l99ZWzuSBXJCn4fClqKKQ5dEI2Eyz7A0Bk3ZuvxCdTR9ByjdxjB
jjNpSLnwSTBZK8jLi01WeCRg3umfvzB+XMv0Z2OCPp9kYXo1+z8iHWR0Glajp6vvJos3ZjwOf5dU
YfNyw4AFtshXMzNQiMHCAXljagc+10MwdfYiEb6ZMZORQu0+fVwn2165TXQ//3tcTeYVh77DPCb5
xWBII5GCdE0aXJ4VRD+maTANv4cxJgLUEWCoT66Ft8eEQVzvxlbd3l8Ylfzvq9Rjtr/v4aeAtidZ
qMdWgy1UIK3M0lfY0EslxLlsifZrpXIib2qvXmbM4M9YuaoV1FvLgN4MtjvVBQGoJugPtJxYtSeA
EhOeFXFKZMkNjAcw3NN8mJsPZu1lgLGP1i5j+Qg3sRsojRk24ewPSm93vWXWcxOpJaMJhKTELlQb
3DoRq0AXTKw2Q1kLrYOAZszshr86CZ7QfV62cMSczPIheJ7a0n3jKaBTAr1QC422iukQYmcy/SK1
hvyneNGpM/3nXvuv7XmFT9tBXQwnZXeQ6M203XOjujDdIJtTdEO1sM2TFtAeFlssn9LlAzvaftHh
2KNY/DOj1sQlb4ezmToivmo7ALuAdZkouBwY2QAwlFLQ9UXHeX3PVGAoMnAD3O3g5U5C5F4TQIrv
T1jA+ICPD5m3w/+hQXs+8hl1ah6/KEXiiToHxyCYVCfhZNh/mddsoS8pQSEuzPUdpyM7vL+8LrQ/
XWejeUxhrXdA0sKz8SeZOO1tAvVbWzYTKxm4l/8IG1yYLV3BcKz+pD2vDaoqpgDb9lqypKNHiGAX
OOztg4LSnESvSxrFUXdSdHe6OFM1gT7JVIz5XFNd9j0NCpTphNnvZH2HHTfGtl2Q12ztFmiz8fUx
H0uemFOhITRN+/yhg6DvZZT6OWF2z4GIawLnFyAMFzbzbtDNO248McZwyxz0BAd2w0G9l0urEfMr
xiDqTls0B8MR1vwompPdc942ngLFBZp8eyQhFcpUwgCfptecmolNwSjBemt8nIDvXm04hLhq5VcB
eAjBFDn68nMt8BaH7v7XIIbBfGpyDjTirLc6WBGND5Pwt0tZ26+MxBIe01yC8zHhywDa7+C9GmFU
j0SzmHVQTm+kMW5qHB4wJsUQB9U3nj+MAsxFFj0G/HtpbDaVFBQHfQOHnqt2DK4xYEi81NBgrdGq
rCc3zJNQM7vaVD4izvxIkY6BSRmWyIHHBOHi/DfthVz2ydP05KXkMRhXV6MpVDpGXoMtXNEUxEQ7
Y1g9r+Mduz1bjyiqEsuP4eJy6biTxIof4VG1tiVOqbSJMi9FzKtgJIrQOFSI1DNMzG8IdqHxzHfL
zDOZBaJhovD0cUDBRaPZND8xAziQmXYjT5g6ykcj99ovHJRxUWd+gtMGs05Qu1dAFSoynZD/kFla
u8pClT1zj4k3FHgXRLYQ1L38m0AWyAPMw0yYRt8xGFFrj7O5zGC95YmnjKn5QG1kRfYr0IRIcbzV
OQGbLdUCdTZDQPrRgQWowr6Lp+01niJ8YvaC3mr+wpwN4I8XJETS8O5oUOHbhOfTiov4egaTALlh
DuUAvCE8BAnkdv2akL/7DuDsNBEXjAnHSEQqArVVPlgz1tGPm3RlMBgzgB2WtBFcmZQKAh85nBmr
xDyC5/qjOLg8MsdAPEliKqgQQAW2JVOTDnPRzKp5F0FkYk4+iuJQWnaEpdmYoD0Z48HTdCQqHCyH
GUGSM7ws9uauM6bvxOtW5Tw9JpvkC481yOcBaiHwPFrZ+lcnsOoZtul0wGXnJPtdj9lc8MEkVNqk
1ESkoYx0u1XDOp/mmBKdw0np1Psd8Ypkcx8eEDVclvY7IHLgGSk6okXjwBuFdE55WDmVyFzv4kCv
56OIC76ycjlAg278J2m/wlJdyGrQZI6OHl72MhgvHN8YID/tuxZkELSxmURI9foxfeg0MGNeEDqy
32JL8xXoy5NJ09BiFjg7vAEHZuxxVNo0SdWcZc5gftbvNlQXtlSsSgakcDKF0CXFMWfCyVKaDGbP
U3w1mM4B/S/7a15wewc6Jo0LUyhcRX5CQy5M/stM4ONXiouvxCi7fiY7hQnn2H9XjpBRwBQ8Us6l
FsY3OoOhWUbKx5RqkxdT/HG5n4Xjoobv7n1RDtyzk7neLl7MKJhHzzDvKrYy1N2WnHcdZjHVPYca
xeiVqO8pvWKJjhcEo+DZxbOCxYGagWfwcdhYT4Zg0smQ2EYPkj0jdLkzJgwl2k5u7x9ONWQ1ODvd
lyNyTNiY+VQyBVSCZdSG+cpRAk4mUABJOQinq8TUtEiQVj07vvnh0/gIOffkKAbRZiegdDYkVO8O
e57BRe4JOEHMyXv32PaNPUb2AG1OItCSc2DPyrDKcLJSV+/rZCksq3j+xJvzuksYG/J5nZnflTnL
307ynBWQ3FL8cOEkEO3BRSlIDN00zl1qAgNdx9M9U4Qhg5XxaX9Rh8MoOUnExdaLcQKG/Y3NJq5y
cwk5xFX7zUxRHEsHNifrVE4u9xIHmXglny/nxsPge9iP3LtxeyDT75Jjr4NtqU5ZgQBR6xNjXzg6
E+LyJ7sRNS6dC8SeXpMHDVe1RgZfioMeL+NUqfNuJMw/4AGQUAdN4/MSpj2tgQgec5iRL9xqUoPO
/Q6d80cZh0BYUBuhi+K9hEoxdlS0rbI/VhxC1qEPTo44jnxpOBEyhAF/Z1vBKWVVoY54kf9Ur3H6
Q4KE0zqWShPJKRFOI7Rm6TVORgLiRBgt0hMsX8gq77YKff1PjMNxiiiNsP8s0Mc3qS2oiyjiXiAd
wLQx9MTGyl8klr3xlnN5x82DsJXnbTJ2+3amDluua3kEwIKu0/B4fyBb6nMnod5/rt/nnz7ZaNBB
4O1xPwsh+IdJkD+6TxuqWmiLbJDqPSWANxnCCTxI3EkHUZUCReSxlx1ZaawuFhE06R4j5UAj4kZ2
KakZgav/a5lNri00kppjX9PEMZPRorrGpiKsJkdkC7sXxJR43acLEs0iErpHs10S7VYk/qP0i86X
S/8FRYlw3dTH+7i233Sloy8Y6EXv02AyA3HS/TkNWyQoOmbYeZQjrsKC71IyEARlzCqfMYn88Mcb
WJ7M9eBdUkLgtgL8CrCKHDWbdVeTJ0J3qEMI132p9h6DU1McYKm10R1MxIMURhmJLlzopvfyn5dR
tpKIAlZwISk2quwmXksths08Iznpu/X6TfJHt8rJgugznSNiNv7Uv/x2OgE/MBDs4SCTjKLQ/30Y
25dWdPy+NJGyg/TtlRvooALxYYDCOFp3Z7l1pGJitvogM4E6PJ4piJnxjAOdZ24CO+ViwI7O7BEw
aeEmwLWIk8G5Mh5JeX0XQiZGbXvfkFSACyOmz+gVPva92wvRMRFL05O0f88yvoSD+IO88L3Gv0dG
852uKpxJOPMumO5qCVwunH4R6g0LrfZV5IhpOr9j0Ch84eWf8WvFMRvh9iWY76xoqV8Mj6/8Ecoc
NBHQDr0y6HAOLasQfHyudCPQGwPT4i0Rvp/taOIQ6XtN8H+lKv/DnaNavaFJQ/MFOSP/mkYj9RJT
xGpykxfrsR/Tp/NXs1DcekGfF7U64cFHCaOKj5trO1maxRsRHj2+8mlLZ+9Gr0is0AZtsz0YZI7i
/Yb1wTBZPBL3g3n4lqqFnZcv8O8yYFJMGtdEdQmZp1pl7bRSoeSjBx89PUgODCEJ5Ean/drk54OD
Z4XyiYovlCKZMlfghRFufckzW7Ab73NYZ9AaNo8J9pACbW7xG/sESv99zrbj3iPvuNf9jIomprjJ
EU9BZ+b7ptm00oh3CbWNyixYCcuP6O0IJeHKhhB7kkklcIYpNQcF+9vD3sqqH77EDSA4b/kEn6wa
ioM8zYVqwrxPobF1f8XHLc6Lt+GnEOev7dOCoAGVgGLcK6Utp9BDeHsUSE+lGXcUhCsdo7f8gb8Q
9Cxef7GIct2bgOsDbnLvRGzugxzPRJk6YKZ9Oi85/yzjhwyMi/pjLofVeJGCSiQApUhNkaa+ocps
nwWzs08SnUH7gcDT6QdRNHOzDAZrNW3b1QOPSWqjCLvegV5RpGuANHdTaMmQtuFPI842iatewrNV
QODuRMw9GL3+3IvDhNUzDOF7goXhyZQiZbRoEDkxW5tcinZWNAHGCD+fO8rYJ3ZmOJqYDh2cjtQQ
QkL6Jd2AupWLflA67/GYjTUcgDx6YTTBmukVeDO0YZmTpf1DkMZbJRLDGhmzpNlrxjcY+hDPCc+g
DEzwd7+kH0eX3WqY6tzKXVCaa4PJBVTXtLNe0gZ8QCsxyEThGApVifKn7RFFQtwKu8rr8oWk7MfI
ZarNBzCBt4IfEjwJMsqqYGDMPHKJpcLCLTeRDJNsXW8mTTS8vnIwxkmoCusaDnfcNk9kxrePbVbs
09f1SVYuDHHQ0XJTaCcdGl/1Zxib7ucFU4LOukYDhXAuXo/V+fD5HqebbMU1OzpDtRBqKTo0fuFo
pi5hs/s8Qb9mgH5QotG6wHjD7+AfXLUp6b2LUQQTFKOb+6zUvdecelDguQ1jmditI1J5Yx9KIsPV
1woXPzys2ENEfrPBwJ6fV31Gk8JI9UsoQ+6rhpvSMu72uwslZS5jW+l/sAQRFquTFWIq3KiZZYO1
/XXM9wG+vx9LPfbHsjApUk6/0WcznNLf+vdNxvNrDmEUIokof7UE8BjG5OuoSa6prBU6Y/LTqXg2
mGsZDIWOlAnsojEWmduJgtOf7I3nMvja3QVu5BBPN/xeJnZf9HxA8fZ54zSCyPbekWLyJu7iDm7n
QCKHZbCCoOyfqekKCEww3ahLpnpHDOYEjRX90H3HSMhTLkKPI+ie+BmszU7IYJlVf5x4oe+PER2G
4FMghznyKBBkzCvAdHB6fPr0cMIfAMSv9ZQnks/P2GhXC3JrE8UZ/Q3ylD5N6sKnduuwIAFqf/z2
LYmX6hwzIf2zfNCOULlDyKwr4dqngf5fDcRpiB/pbsi9Lp5XJHJmMTWuHKASRxuHTcwjptiq14ib
8tcFDBkX+JZROR4AoOKCztGMIg5gFGwNntrYnqmNm/+0fx8CfGiEwRKfFEHBiHn62a8r+8zgfkYi
n6XfUBb7HMTvat3CfR3PzomXMXil841woq1xqBPt+YZv+lxHC7Lk8TNvcCLZDiTvBS3st99kGh/G
QmHTWlCqMBG35SW3lwoP7cwdrV0xCoMvrLkJ8IHPNfJVflGQewTCQAVdC/HRe36/gWGmvTXqhc9w
//B5KPiowTc59L5yIkA3V6k5R4hQmaF6lEQMovrgQm+A09JCplur4GyRdeXreOrhu39iwB5bcMva
fdbg8UROgzMsWJgtNvO9JzFNXKRce3t4KPP6Rj2ASebbToDGqVtmWERXXyZu3k9Pe9njBXwo+AI6
OmFmql9tJyJTLjI2ruiguw2Cmxai+4V67CMcCaJq2HQrdc38u2steRCz0yefYe/e//C1aNHyJ45s
z3QvU4JkgKVgTJmifT3dCnWn/JX8jZsfKjbzT7tvOrxON+ogdNEUTEWCrzlgJ+bTEVJmVm52fQzz
mKBf5iXxMEMfzLCPD/txX3/gN0KFg4VXLkRcO1lOvoiEzjFBYywqMsGFtry6UUYcGHLeJ56qwMot
6Qj5NtMZH+AmhUW1j/H9VX1+pDrZxe2yoU1V9zWW61D64dcxoFAv2GbmLzRWSOXYLwpWn8+A+kP5
GqPER5T9gSlUT3iLZN54Mno7GpZNCT7Iy6K65dTevS/EGPUHRNd7TI7MfjqgwKmCeMZhY67wFYKk
opxhs5ykt5PLc8q2KwkkNdK6H2488LcUj3bY+HBooKXc3fHITSOp9WSo5b68fHlrZ506BgPYeVq5
5YRspwstsqxyrIy3TyMAh3txAgzW+9gtGpE+MpTeG0RGztdt+YNQnhxLPmyqW6q6Np61msPYNOEa
KR2jwlj0b9RwvFZAdONA63xD858ANudh1xRfdcQkBlnWAXIM5kDH88UkWALsHjYIBjsgwL/lNynl
30gE3tyL34wyGOjAXDH5XKdgSviVEi7UKF6N7h+QI/FHdOaY9DGtG1mvy+vtpTlM44ErQWVUw8rD
Y6HG+4kTJbXwQ9QwNVs/ryDE8mrEyQkgKZOBFaTLUrax92eS6GuQo/YaYOfDSrHs4CJXvNHlWVvb
3KtgkYV8EVx9ZYEpOGyy2MBgWccqicHFZLjl91A2CTc59CpMXHiD+Lg/1iZByJwLPZu/Iexr9djR
e00YXimbhlTGMaACnjgI0jzWa3LTgSQRcaIVI43eVVDzkvEk4bGCNgKGH+3OZ0yNYNdYOdVT+qk7
Zi4lvHhlnxWRUv5g5Z/3rtpAVBMwI9izeYP6w3xtqs8NNzswwy5/SaDR4HP9x7TUdkFYOrAQMSQi
Wttt1+YMh8P5lkKFO9o7g2ZO4Q+JKfixmRJtHjJWD+VJqJzwYMR1q1/mmSuNZ5/SkSs3079zkBv3
hUM07On3iUeXQx69TDYSJywrfsWk5FUcq/NJZ19oWIGa4/Ns1AUP8kPGi6SIaqCzuF9XrzCrXf6j
IZ2V+dswkyY7gxYNaXAeMm+nmI9njXwscI12ZYiU5CDiuZWIDg7MA3DlkGWnp+IOFEO4FeR4B4B7
GasCn4ssP8Xp30u9DNy9zYpjEgdlSHUvb5xtJGwkpP0Dzma8otP4YH7UkSBhswLZlv9DlRaMBnmD
yiHFpUJzDMAfLFGHGU3mFIqto9MsEseLwdCA99cCOdfgjafta0pkiqQEDXwD+Hq4Zt4YLgJMU0jA
BmzcEnrXZJprNmXq4wzGJ3HGoEmgk6d20PmJsCFwNJ+4OA0EFNuACnQw6PFyeGOwLuz7021q70U6
ygLIs0AiV/48gv7YsDKfQY2z29f9mAHRvhbpBc4IkC0TZIdwO5GtjqphsKQnKmg04TguMUjHxJjf
y1SVIzaR7Cca8QK+HtYBlZ/dl6A3fGoVyYBf0HOULR8FHBK28yf8D0i+wqTCpnGMB50PIkmY1iDI
F9klJqllPILFM53gpwQ9iyo9sZgRPdn6Ee/WsrsbfSfDcPxSuUfAnCA+CO0sJ0UD8Qs+5QXmBpR9
6F1ujJKSLkA8l1Zb4Ay7qq+K+dMaGL9AWaYS/1E/tgsPsYXoDl3nBWbY4FK3n5CrBkkCVmzsJ/18
go0a1hkHaXCeuMC+Pxu2HHjm4xzGEWtJh1m/N99BknpVSU8tLEaeKju9Cc+rSbtiN30uuBl76sFc
8VMxkoXXjTPO9tEcxsURKVN8X/DqJ5fnEoNSZtZh7iedRTg1twbi1rkBnXyj3SbdtQCngcdMYXrS
CWKAD1D99NzlKTgRcRJ2mfw1Ob6KWwyFDXJWpjnZrDwpHQ+OOpkVXCE+oigNELfTrTy/xWPmV/AE
THrtw3kyvyNItiWowpB0SMR7b2NY+qCWSlA/VxVnFsLz56kC8qUPKJXWeqnw0E0gvfvh/mYYpe4G
dDEM6H+yo9f9EhP6ZhwZmieeNsAIFRjubFgQZAecRkAR940g0uwMoYEdoXEEdExrrBt7cteNtckK
kvfSOYR9k36OfBg9xpSbD8m++NHU/XS0Si6MaydMajKcg5y0W6ePzZ1Cs82+5Ba6Ht1Wucm2r5KQ
se+4C8yTUI/WW+3lNK+lanrNAytOIPfxKsev2LszZdcCpVtn2vKZLd+TU5rMuAepvrrSy/ecodix
LFEb47UCaryWiFba8q3cLjatyZmwGgAa7iHcCAAnyRJmPrZVSZvYlmSSdd5OcYUKTAA0KdwuPgRw
fforP6EjuRb+5KLD3SNc7FnNcm1raOLE03Uru5qneM+OOmPIQkLU+uNjeVDCW/n49VRkaTPJYrbK
Xexj+oKagb9AXIgHgGIKhLPgr405x/R4atj9GsERzw/CPh8IQgOcUvCUmVEpE6gMpfskfz022tmq
1sIxX3X7aFLNsSwRh7T/+epu6a5aJIbd7WKGI3qod+EIXsnZVaenN1L5F6zDx3cP1Ej0GmJ3CEdM
JHFY2zcjprruPUoPY9U1+QwPNem0w8PX0iWdf40AFe5sxL07Ogz58q0vzlSDj12S4j/2J2OVhV2V
6hgsO9w9RtIsX0nC3QnaKjLUwaqM4xgzKxcPJVh+aEsnTJppk/YCK1h9FurM6OH7MHb2zRpXCbgf
K4M1C2+yhonRwCucFTiFcvNMqSKy0Y+BRQyVHtUqBZL+8JizmOlFI/AM/uKUe/ENX5vVHZxvCvOe
PWNUqFo2LL+I3TdBY3Uojo0DXx5YNWcw5+bzAg3h3wd9yxWbkezu6pBgxNBEREcw1Ef2wYWAlF1G
zmvfcMi46lHLqXfH+KGEfRuB4eSXEZlozLTAPRb3aXkhQRUPI/d/XglrZd9XtgrMDkEAnuzsvyxe
YmylVRbODfdLvyn3ZA7CgJNHLrng9B0A8UguKIZxd/aqEZqOFnESMspiMe6uD+nYK76uz/UA1+1a
cwZKj4zOJ0eqmbAt8wV2QcsX9eEbs6E0fEH2p/tX39cCB/AcOsPENndU8pzsKFn6OfPB7n36IEnG
0zlUSFTrMicrwaoX72rWSZuz5Lf0yzCzOt1+pR5DPWKXHnaXCi2BKry5DEIJ0Re/8bOAeXhfTxI/
fdjZsMfLnEhVWu8VpRCtfhOAFBnRcONpNthj0Os04ZMpHtY1Vnok56fGNgCiCKSD+6qAsduGMTHq
mDtDswKlP8FIqPUFLozUD2o4OTvPrfQKhaoPaYjVnuRx2PcbgtYOEqfBf1Y67VJ2MfhQiwAY+9XP
2W/VReE8PJgdJcC0ku3hMY+jDGLIyErSXa2tTEIUlSWDfqoVXuhBeNNMGFaaT2HKXeELeYaTC60Q
cRActx6hzUrI9dESg28ioAyGE5J/fG9S643hy1+/wQ++Q9AlXAaBzI0NVzMxH7itmjPg54AWFPeC
A4cKWUY/UrJ5rtTD6Kf4Ue92/gMqn/swb+DuB5PLDiys+WVopfoMokJSMXD9kPwO8lIV3FftJh6c
0Z5bDlL2+/IQ+LJ5YyXwEeLgWU/TNdgxtGhETc/DBAJAKNYnLa7Pa+XvR+nQ0gFggBhT+34M6xcD
DwBEMG0YWEcN+ddADu/uc4QpDMUBdYMSGbf3280/6JiZNlqKwMEG3LSwIkWv4uPONB3Ev7J9Z5UH
qGR/4buKnvDP9lIYGydGclpUnF09osnUcKbJDdwyMS8SRjBC/SYMWXde7wdeoGsID0hIKQkE8GlI
kSh/YIxRBaNf22UORagwHOEOiIJlwB75xVqWi0rjrznjgwe+tAzvzidYA1Z/oYepv7UVo4LvXRvt
+EMfqwSsJIEpcNPibtnRLmIrIoSn4urA7OON76GV4IJIsgZ0gdrFdWyJSfR/wj6IIyhaWFACs9gc
LYcMyx12bHg7z/n3A37f5b3dMWasbR6j0IoYlfNm9t+HKW8y9WuL0XqBzp7xHNRnaKfZSftiGXrt
VKGBJvXG+ktmWwyj7t88KM3yZ5PT31qjhKTyylzCfm5l64U3h+Y1EyE+EX4kpJuCdPK1Ehb3cKLs
HNSEdkrZz3wAV0nkelZ2vX2xz6AFYZ2V6A5JZ161396nA7Rxaw1aY63HYC5RdBmHyyjCLgatCKw4
MF6ehQDw/iRHRDK/puOe4Aqfzsgu6d7Y21uq94f1V3gPd4bjEMMp6Dy2+16n4B32D14kiGgZMLqz
n25yweS9tjOrhSOhX0aWTZazyyVP78Rwz+sofpzZCz9i+/HNZ24EELzhc4yJaEfkjwg+Jm1Cu/tg
nMcmEyV6N1qWd78eBWMsHKfdYDkqpxYY5OnltTAbos+KT2i6/nvYaw5vmCTRk9yZQ2Vrml/ZJY2Q
SZYjeWJkQjNd5r2QU1Yu484iq/nZ4+0kOSpdGMlpb1ow/P0v/Rv7vhNWE7x9DlDy8JhK71kcUEMw
MBvz1ck1g82jr+9v/5NCmgq4XbC0PvvwvWQ3PTz66d1w0yekkHWN48+cWXZxwTlpMUFrMh2d7XGx
qTKsN+2eyrSzq8c8w/aCTbho4X2x6x6cijDgM2BEt8yj8cuOEX+iwafum8xf5036AHCd9vKv3uFc
LF1LeZ9hUSKj4uLdq1OlWeUm1kusMLLikBPCramJwFlnCgKFABYP9FYc7u9OBt+KKL+4gCWCE+Aq
3yt7QKrCkcGjV1jJgzJWQJfl8gNXvscSCrYzM5yX4UtLppJBB1j8gNdp8zuY88t3b/h6ndErniVw
XdIcuKkDVkrhSfR+LCDDIVjONDC3KEYrE2i3wLOOs5YQQO/VQiuFcKRA0sqfvhI7z8dKGZGAhD8E
BXeWEvXnvxvmiUPQnP3x+ShlUc/aEFVg3117mDdY38HVSgxx5mjoAPtpyRJkyWnfAHEV89C7eUoo
O2P/pfoMRF9hny57FcMU5jhk1S6Kx6ahFS7uF40HI4fUvlyAxvsXCdI7KCSEq1QzbGctMAqOnbze
69X+eY8EcZP8HXhJJooY8rUQBVMCF0hFt5yCB+okyxhHd52jRgrL36Vlxj5dDl0YxpDnFQ2B6e04
x761ch7PeDYQve/5btdKf8KfkFaGL+18TkqmoKJu5mrCCwvjMQ7RbfqdLD0vOD+/OQxXWCTCHQ7A
FED8qRW+SPTAatkLAj4kFO+782knMgF4UOIwo/HnJ55XHsq7SBy2EI4FQ5TqHUG7R7W+o0WIcS8E
f6Wl3/W+jBvOMv2G5wp+aMPofb5XLVUv7xkzwDswBAmtGXbO/DQ8JTm+PyH3HPrc8EE2xDCXSY+j
jZu9EJGtn3iZZ458oUDAseK+lg/j0r8D33IZMoG5b2kj1jQGtR2ofrFGrsuFTR4POBvJGPNsCVcc
BY4QZ3/COuL/i1/G/DoTOIzwZ4zd+5bZxy9fFLL7RlbAq/Z2oJi8ZlcOIWYLMJjPZLfDu4D/5BeJ
D4J/GBcuG9Sw38ATET+vtCe86Sm8Z7Yur5viDZya92ctM+wgPoBXXEnCxbIy+WJMivjOHC6K+LIm
4qjk3YibsLbVt9eBs3xXmp8mf6nLRoIMJ37k/X/28QynOSCU0n4Lx6RKEB4Kd+JpXx+siO1lHl7w
IYKGBhxLCczlOyyya8OvJO84MLEx9IKdeGHjCyrJaDPhOhVPWHVwMhOuXvwexpGXqBLCBs/wuZih
7YOVomDgQ5vtLpgQsDhm8H489kvibZb97nJ3lP0yJip8Tum/KjAjhcIS7szUvuzQFQW/ZjeLI/Ej
ij2owGKTz9Sw5ZL55SaZxrOA61osp1qQsKgFGut7fCytJc8XkWrRWSuUx5BAUVa2PJH+Pxc0nnar
K/Gzq+F2HU5DZxkLlCgSZEwMf1JvQ5yGztPIv3cQaCH38E/BYODnB80ePJadU0aFfQnelx07kjK2
E+MdShs6ycr9PTv8GfMAapdlUOx5QD7fDKmJsOWADcP38UN2bH7WgmZtlBJlO2tI4PsxpHwkKwiF
3yxivP7Tbscb+d3AEgMBP1zOX5fU/2ZgdTEQpWRbIb8N+CnBEsxa/MQlTIP/vzdgISfsofhbJraF
VEXm5jKzOxgpv6LQYZdrWNdZj4sMQcTvN8MS89MnhAiAdXXiPC4Pzt1fIajkCEvFYczyFeueT57S
a3fWnACZWGJteBERlTD8Y7YeflYqr50vgu8vnj3LiTsVWc4wwy/lADqC4ywPFA0EMJn/Qvh2ZYIy
nbsArzY6Gl5Oao+eSEKonlsxvThb5elHZ05iTQyH5rODSh5HgwwpZg/4bkqlTd1q1znev2sShttk
dS4hnfUoTEo3wSnD+KqKMB6FRh22p4I/V1r/gQEUzeXd2BXj2pHTHbAJn8UHvOJUwPz3tVMj+bRe
Y6KByUuzR2yo8XfiMP+R68Pb1zG4CkYUSIR0gnPn0ajdTUCRB8SSr0X5/Gbiag3jFaDbUM6NdAk+
+zwzqyLYw95xaPDURTWYoLBm9bJW8aSh5kWcH1qXM7u3P8BnFLL4zJMQcNsNNo7guuzVDedywJUE
nuSuRsHhAKzvLVzs/a2KSMFlu00xGqUahL1kEVoqRk0cAHyETIaM8KfCt/O9GRFouwVKpZ7zfe4c
IFoZmjxW6KgvKDrVlXojK2EPhTVMcD9d/8Vbn+OZoZTIj6LuvQmK69n+237eUXOPPtCvb7hd/Adc
iMr4fs0jaKZsQnvTySACm8ZrnRXGgKJFhlLLm4Uch81dbR2P2fwLg0/KIBJOywsNxs3QnC32dEYc
wNlFi/hdTSvK28lpvU4vICqkPmJMzCvtLNu2XdrxRrK0m1q619YjX8ut54vFrF88vwfEw2AZZQFL
LWwa50V8XTkVowB1/tj86H5J7GGxRKO8DrEMEcY7Eh4t7swg0Qm2+J4sQYrnIdySdO78GZ11G6/K
s0Otxe1Df+5ndOhqgGLQSAQb6AHFGsUokl6oWPjyxGkg/oVG1lnfdPrSr0mK7Kv2//78hTtVbt3q
w9hPhH1JLWmrL/SD4xncTZr46nvFssYPobdRjNoV+g0GtnN5DRRmr6RJCCZyloIHmZ2kfj585rqb
7Owo2NQDlRA9BQx3QRpOTwpwfZogxmLQEx2CwJtYEbUqhQAnN0dnt1i2e5bimy8PAoxFOBprd3ff
Zh5+Hr44cQtu9Iq4gZomHBNiyd4FY+oSahjrTs8tc1bSknHoizkc/BLOL3bOCPumiu+lwiQVWraW
zbSlBBDpedyFXLMAezNsKIDTYGPiO7jc5L8B1URMVhckaD58ukJBJIKxyVd7zW8Ma7OByTkSgGA9
Y6KbuxB669+G0E7eRcGhyzQTymV0FH4GqvC4ERFJuuH0fYj79662RLJydI4qeAnXFKLSTGUhJszJ
v2FC8pngWwTbE+EWHHkHkisj+6GxltGIeFBzNFWJXiFJZXmkEeHqQfGmWEtP4waOMfTYcSeIemIn
jrzU6qYellfHGh4E1jc7fG1ghjG/AJWJZGNNhciZ+8Rb8fS+bPrwH0lntqwosoXhJzJCQQRuSWYR
FZxvCHUrOCugiE/fX1ZHnxNdXVVuFcjMtdY/cRtkwdTbvdgpGPLwYPN/rngcjMnWuOG8ECQcGFwu
ajB79rg43B6Imcyn/XMekTBjukzo+4c3ovZAgl0YI9ngDDCOMHCmNaDFzf3dxd+hW+V07/mz7GUF
B+YAcolyZjUcMGz5qLAox9J8OguoXrxEbkE8hABE2EYTDQZ+Bkv3xegCOTKjZS5aa0FyAJpXl3nB
t8SVepZbM2mmSfn8QoufOwn1GEeqy7PRb9gijFmiOdGaQ+Ao7s62jm9IgVYd0CGMYyriSuAPQIO8
OQPMIyDyti5JLQW1Te29+s6tn3Qvbu/Nnfg6xnU9yBfs+GXhdtQNRCwsX/++hntBVmN7XE6eSyZw
INiSfw39laeLWuaE6QxOF6CMVrZdjaBZU+3KKvrucvw9xAHd7rMnvISiGcY9iPZYfn9pK5d5I5K7
TrF7peNXbUwYuW6oDgH4ko7D7O2DMirHDM2eUWHjXYoNN2mBXRh5xRJ/ItSbHLtPXJuantvtSCkw
ZRbWLC8xk1LU/Gd1rLE+ZHF5Ju4Y8g7J5gEfYxh2hfskrnrJ4TeSsqspxqF1BPt/tSIKiAgjjv4Z
QR8UsaPeLSh9XjY6SIi4QtYqhyQo8qO3q4z1eQfeghbKjZTHQA36E7ofaGMJuwoWhrwh5bcFNwdR
LJS4BBbtI6mkd9XZTT7LA89oUGQIfBg2dRB+qqNPiFoNMoLdfwvnu9ieOGgXnPYTzPO9t9t23O4p
QqyqQsG0f/GVpLp7+CJQGqIgJLT+pP+ZqtkQ9de7HndMm31RTbocPF23Wp96hzdOM3mkmZPey/3Q
H1UTvTvv4erVwNCe53RgOprYws4+1GT/Dl2qLWpWQ5atQyQY1ow8+J2xHSM/ulqbCyZfPwQ0nRTD
4F+Kl2zyZrLT9WzDq35iM8Zy69+6SL4WFhgXQXqP0bMiYEVldscESYGhkkZRvTAwmLDDf/Iu3UoJ
oSUOgxM63JYxUKMWGuRdOqoUB6M1WcBFhgQCC5UQQnKPD2iGWC4Y+OevjamFAyW9K9sfPDbBviJL
8FlvSVZTwLCuIZcLz7npbjb7LgHl5ozRDx946ainIXPh4IS+/rukKWGiGFQU77fDNZ3tFAcnHxLD
BuEG8xeVhQqx65nKzmXWEQddVG6zKnG3XOtXK27s5W9KLk9PWKH4jkLaWOwP7ZacvlvaWvmYLohp
CbMpZZmGr/UWfVFLzUGsDZakhrv9LbYwALHBpL4rkfQNLKe7upAXMe2uKgyh8CK6utGXOh9DeCRO
MjSoqvE+0rHn5OOwBKiNOauYlNj9tDOvnew0H8jBQmP3+Hia15DIVIVYF7oKe7M+RzRMXlblaAR4
X3x9+iXnDEpSGzdnyFB/3aDAWrKyEu+uhe0aCkznFhjvUbkEnaL10QBLxIHTd/J0Tni/QdcLGiJ3
zbiybw9I6MHV+iiklrjMD3j0Wde5gxNvM1KAY3xlK7Xi9HI/223ZX5D1YDqYYe5CY5tkkyfCQups
j+3pgiba8yx8PF9pyRfysDAi0U+q4a5xuWCaEA1S6T9F3joLt2+z9wdy73L7ol2MtWiMMYfDpsbY
1//s6NgCnJqI+APCYt5pT3IUAv/u+BdzO/YufOZMSRTfuLJCk75ZnhRqT4DmsOLUhf51TnDaYKqB
CPiHhHEE5T1lKO2n2I35KpyPxCVarsI3plbo4Fs7PzntAawAjykGdbA5D4TjqpSMHhNQOCKCU+A2
Z6ybTciG6JDHwEkwl18fsbqKLo8YIbIWTqSL4p+UWJN4SwXop1fDaa3UWVt7DzRBeni87H1lO6rA
eQOHtWmrW2/LTx3HQ6sx+YVLWQ/f0bpZ8W0WS/tTfJROtUhRuNo5nNzkL71OKT1WqUivwi9G/pD0
cOaj9hzHVmmAgpNK9DxG68uM+eGwsPrLVL4X4kvrCads47+XeIzgpkIFJe4etekmPXYCSJWGo+Bo
JABXmch+5oR5qSImHJux0+H8tcKrQ5CUenToZKLS0Tb733k0GZAvLghK0aZATiBsPeGA2Q3nYO4X
kTbLo3KzSEZnQmsfm6Wf9wRRCJU1PaIItMhQitYAvcsrT4o8L+MK94nhVp2z2JinEut9xwSDND2C
9hhVSu9YnCR6awP3uwksKk4OqEp/XB2mxBUMI9t8uP7NDc+4l69Zrz/nGb/xZgO7sGLzSNLPk6uL
0aw41vPB8ti1GASzWZr2VITMIvlrXF37TvfHmLk7PBUWl+9hz5kA/47xXPh/i/ru1qB+4iFtXz+4
NpWOjm2aI81gp9dDivoWvO1pL9oQ/SuR9/c/WbPgDmiMhvc9rdFkqjCS+zjMpKdsQXDgVOvImDT0
cfwlZgJbEJkUzehkRjEp5XaSDm1K9dQGYholneSFQ5aESUARrFkjdzymeZ/NRuMGhgoF8nmCgvaH
qeQzYMAxAjvDj6N2r6vybKFbVG9Jzsqg3Ja0LA4lUWK3QSBfF4/EAduBi1wEjtSw3d3nnQns4lR7
Jr2cy1LP0ydCxeeGroCr/t5NAVEWlc68/b5/2jeEuHAca1evvPxh//3kkUfO4QCpcDECb93JeX7H
Vmr+1ess+Eme4ld0qlzwwiE/6ivqkYZSeA6nEaaVDFzKloyyMPd5O7f1M+l4P2zGTCJGF43M7inu
+JR1Ru/VcoCnmfQNOwv61wuD3fNy0rffK/iNWUBek+rVRyhfHuRqeqyrH6c5GTQOsfKeXwsR06Ss
w7Mf8m6kPNyFuYbFq1uV7NikwLM3xgsUgQgH68v3eShZmc48fgXR+kNxACCyz+EtXqIzY4GzgwK7
rS0m8PdDYcll6x4h4065aAi6IV1h5wGcKSQe8Ec72BNA4U9xkxn08xddLxzfPIaZRg9cMzHqYw43
cH9IN2mvVl8nlE4PSCTQl5YQT0RPH67DxvAHit2B+wrDfcsQ+Xd3+Ev4I/jdNwZVxfRm7D935wpm
9XMa6LeFo8HQgUjMPzVyflE1dObL9V16MrGXvEI6HKrI/AD5UBaAjPeYiuYC8wSkgHKkNcNh/f/S
8MtgAdoPrB0EnFTYenpbMbzWJaqLS6GOcrK7vpr2hLicdD9hroZXF2llEV5QBFqx1ABTQFetfAXj
BnTHeisOhFo2K3MyJRkoAgahc8YE2zo+2GWh6oP53L0syRyo7WkKguezZXmwC2TGl/NlbnCZoOgo
xJ29ClcTB8lA6J+pTiHwkkfxWets/rMFN6axUl4SIxGL3zPieWMF1rIXh3PZ0cscgc7MnBy7PI6c
dmwYuZjH8ILHxKNOI5pasc+jSRRHIU8TmnkvjmnFB3uu4zJzD9nfoRtQQPZEbLjzri9XQg4Wi5Cd
f8LtWiYFOKTAIsQdT8Fw8IVeHN9DvlXuEnVpAX4p+F7AWcF4sxidD4A6AIFeEX5GpXjM1HAJrZaR
JCHK0qgrG8MAKxciRmcj8xzaNA1bv/GnZ3E8FlYMSM6HmW//z3lgQlExGFq/cOYmz+V4bAjo4Ic7
+plyqWFFXFyfQymuIh6QDK9pEqBHj0D3QizJ2KZxQYzfw2PKScHRQbC5xY27HgCSjBjc9TziJXKX
RJ7Lp1V8JfkD4MMiDQ2rQKMCuodkkVoLb7HbzCkINYqq1bIr4fjOQnb/vzDK+SqFf/URp0xPY7aS
YPB0jhf3KB7jzssKv9stx9AzLrff19+vcvVucO2Ov3enZutTLvMeiYrVXpXwTFcamRGI+OmN4NwZ
1vaa9N3ThBeREMcuo4Guyd+r/D6193uXlVP0/PnN1bEXGPY7o2xVbgsfZKdECYjpe70d3NkqeqM4
7DAHRIzcI9HaM+/ebaIVI53zouNo4ZMljKsUDpBukeR/VVDNysoKocNj7uMyMaS4Lq3TTPOWLMLG
LkGEz8nXuX28fu49BiiBLJWvhb7tQpTY34BpTTeOYbM9uQQLFv3pRjHA2wx+MRUJRftpgs4dJ3Zu
uMlSx1GgA6EqeGLB0sA4UXLPhOVh6Fyiyu/Uu85jeHmH1Tus1XWmkX5snTl3bP5NUjUCmGdsUmsM
JOOK51Uf3nVcI2g4sEJjM6ZFQODwQBRmcvkppwdv9lzlY8WvNRGDaxg3S2P8NZ6iNXbZicZrpivT
EpwQnzWsrL51SYRcWp0SNUuzxxjD/MwKzUX8lLE3+tVekljJ8Ov3plONcrRcNSYcNcKsuo4exo6f
9FRRfeL673Q+b7G+Wo56TTWvbubgbz+8YQrHYIKJCUvTunDKbngXKMTtFZaQ+wleBo5zClrI2FM0
SfVKVdYdKvw+AD3XKIaroooCpMP6JOmrcY/3C346i2Y3vVj26snhbQ5lhOtONxjt4yvJmYEnCzUW
mwxkshkB3/gfoXkUZjHamj+HxANiwOkyDChX9U7tTMjaJP2wO+q6rypgu86s36IDEsINv5D3XOEq
16YXzINf7oCNE9VZjXBSdK0Hq+J5uLkp08fvxekYDpUfHY/BSWxVGN6YEUB2y6NPjS/CsAiprb4P
t3N2yDLG2eIuOLNSvuf0R9J6h7kCDSV+BF3C9bD+ZZjXusV3+K4YBljwjMh9UMN2YTKdQow/bi4p
w7krAxUAa/QVrY/OcGAjMzmbCWqkrqd9hr37DKP6tZLAXiKWQ5+q3zATJeT/AgswhUrQHaAvxTeI
9+DY8Nwe0yKMJwSRubYpDYoudYSHA+E2gMzW3fShPoMFwTX0C9VCQIzJD9NSeLy4jgiTq/WBWoM+
mNkDDWYESxEmbDk7l8jssAmiQqc8IRLAojSa9nXrj1LMBqrlAXofeSfkNqgTX7tKd0tOoM5sSgU9
T5nC3lxyDY4020OdUUzPpkoj9sLZXHwmWHZNorqozvaXjM900RkaXF6/eLhacNN5HLow7YMflrds
cLApbKATRvCuIxjfItZjr2cv/sznzZgtdmrOjv5jUsoSJfSneSWmHTsUTqTMrtYyIk+Udu8MzdeC
P0Y4YfiI8JCC0WO9V8DoW8CuBIKiHGgZM6alsmke6eMRk5EZwyJIJChRMQaaBJg0QtIHa/EYgmM3
OXbWfVJkcBVdDsQY5TIQVXA7HEAaQMHAZ85ukOz1friEmm4PrBNjsUvhYe26mb/SeQfDXsvHEQ0j
j1sn6rYjNDE4W3jg1mgufWz9Ou4gvVsRKYolZ7bWHecI0azi4ajGkAhGTBuxf/xjrVxW8x9iJHTY
ZvCBrghz7iba3DMIrPwBUwqj2Jg4zIuegj0tbTnur0yTLVV6G/9i8CF9/f2tuxD1cB00w28yMXXk
ftQi0bfvluxgbF3FYPjKPdYeYiX2K4ImkQrADWyt9YuHixHIKv4sPsRjCDIerY4u50UwD4MMVpx0
A5vk6PoaDHd/havyrlgvPGpvD3+pWD6XB/bb8mFPMPKhO6SLEPuPukH7AjdidzqcAOUyAEWa3A6Q
mIYjqX04S/cHNwHfVxMMIa3+Y/a20XQgIy/tKMLEEOkERirMaE591oUVUmec1nJuY7Lfd5zta3Z6
jlFHouTJT8BaO0DggomSMV+1R6Rub49hKyckwWGFt6t+VkN9RluMGASHWle2MQSRW0/C3s7+qtvz
lF+gWw0PWEBzPe4garABZhUN73rIB9j0UV3a78cQ4dOeHuHNNLr8MHmUrI1uoGC7iOIqJdYdgvwC
N4G75Ks9mUcD3tLeU0hbs9FKmoyj6u8zEXd/UbbIFqzXOQD618KK72zMIAaAKvYMRkFl+hu6Pcu1
h98xPJLCO/YzerwhvCD2J6xhVv1wNBrfmHdLmFN72I854VfS6nykeJq1UGd/tx2E5wlFzzBNp+/l
3yBBYRtlB9QgG5AWo2XA/m8aAacAJddLjPrEzBEF3OdqqTaWZ6cNk0tQrQ6A7tmaUHbiz6md/WtF
Okz4pDJAQmrl56g/bunpxHWwyjmQqMeqpPfeeqenAbUJVdQlvBIIpXESOt2+8zACDUoLktpqhWSr
pMjLb+Jt4wS97qF8w74TtzMUcZdQx7mqdBVGQSZQddEN2mr1fDP5cZQ9f1C2G72KTv2/d+WoGlcG
LevhO3giyPK/4UuhxO1ig9YHjOhNjT5lOUF+4+9XsZ8cwApEymdv/cCC05wsuz1b70HcODRNesnC
wQNfBNTHwJs5+g3yIA9w5OX0kzSr/i5T8S6ynyaLse6vJmwvue5wkYxamFv6JYy61wXjLnpeLBOy
gY+ESxzuasCiAN5hTDOThMf3lMZYBN7TX+JTiW0Qlk2iK0fCrMQhGm009IOO9ctE9+MM3sxSAUHB
K55DUtgJsxcAp/2zc7jzF7ouE8vDcwehkqHS7I2Jon/QYuVvnzxgxknay+Gw18WS0d8Ss7Q9q32J
UAZ1FcYA80M+MkUdKuNJ5mLugE2KSA55JPk90a/Fqqxm9jOB6ImjJG/3+vjnNskIo13/iiWUXL9P
K0CBLfSH4zHAY9wP+AhAW9wD02knT/8TlpiEO90qPNOCt4FGplCZ/Or5rRflGVZlZobc6ZrgkpM3
085zeV9y40sTGqTN0TOw20FUdnhoP7MvCneluFgHyH+TD8RNJW0appOvs6cxEYS5SPts601UQlGD
98B+3pmDOaIr28LCa/3pEfhymiVMT1LmImzZzL6Ye968Pq2WeL/XysfXr6vBe/29Mx8bZpJiBt4z
q5rgexshiEfO54KIgfsAMekfd4al8sbQ3M34FTJskxq37C6eGOQg2yuuUzw1kVvoz6XeZTgMZBo5
Ti2YsOEO5lEEfvfgv7XdmalwIxpGakeEmo0ccFw9X4QTbeMxZAdS7PfcjnMw8Hb5K8pU0paa6QU5
CTQ2qxrN+jAX85zpojnkY+SbJLMBT2ogiptmv1D5nVxESizrvl0wKukKrtUdEQcGO8gOPpJIYQXs
SLXhtrrzykOg+BrXXUISzw7vo5LRJncso4/357jmmet9E/XH+aptQJgTSeUEbvsAXVhjoDHCCJiM
QaOpWOjPI2PlYoG7Bd6y8JVRJ48wIa6s+OsBMH9GwnlH4E1rvJXm8hzBHzNaImWxcHlez1VHMCv0
/561/Xecdn2aSYPzJJyXd5uBY7bK3yG578xsP9aa4yPLmbOwpk5+2KW8yV1FDah4jvAEZQ07zTFq
s/u9XYt9PnWmFX5ifozxsNCyjq5xZrVs/78cS+o9gNEAFQ8RjB4GJ23u9hEJleIMGe8rMcbG+RiM
n+x730f/wzwfNrGH9g3MxuQYedGiUT3imWBmMBVB6ANsDwnwEs0cfohMFrkJCCH7CA8gMhKAnXWm
EOcTQlbuKwyT3QcHnI10AXxZkGRPX3tEBYgn7iQnkFC3R98946vVAk0vXNgv4V05BvCXBXrqymfY
mHuIkQlTwYac/RsDBqstxOqu2F8GLPi9mIZFjPHPojQFQWSgU/q/ng24uhnfKVtprsCaJeQ7G9nX
FTMHZn6wvmByQFs4lofr4fgU51Bkwzn4IYOF9DQ+Quq3R5yTm0ftbjoM1b9gP+132r+q1qxM0afm
QtWC0+VvjO6Gs6HGCAjrKlSl77vzb24vF1M2SSaac76AL2jQrcHwxNlwH5Tb2KqFN+EN3r6Ci2yG
S4aDXJ3DonPYR8pVLF8rXZj9cFCGv1Mw6WxbjZjfV1B3IrUbToLTVLJyyCT/I2jaa8wRNacB9R/J
xsuyku7fZNms+jzcHAPMFiMN/TazAJ7Hp8UCIHD+1Qyj1r3gZmaROnCTQ/L32WEZcM8gnMNUQ08x
AfODnm5tlHA01oZBosZJtERMaUheJZMdzwnvYdrsjq+eM83t9Def4yb8J4qTWL/0HStHW7XmKK6d
HNE33jet9TK2v7P/vHla16va+PMLqmaoasOySr4i62wKfBcu/YRZyrk37XTDArHWx371SHpy6hOz
xJq41yebTW5arw7iG/aWsj68ybyH/dCda+Bkb245YtrpDz8dnRQyjKq558CRmcDOhl3g8EuqvSy6
4WIV9sGFAjkQAaU3h+X435Y0m7WfUffhwl1AG1BqHrsidEgsrflRGLB8pYMpKwYsRIIcD09dJpJd
FfZkwAA+whJbZ+OVPECohLYryWWS84jAUkL1/4g7tYXhCZccTP4hgP5hnUmBkNz0vAAfsf+pYN+h
G1wOSHTPtiRrwr5AIfMdjtHvATdjdqyRRDWpzsNWah14sq4PH+wVtiia69t8ZjQyLiBg+9+Q4PEM
85z3knSI7+4l+KS94bsZyQhTddgFog0DkhAoBVNQfER8Z5ffzJ1gBlbE4ch3lQyks+QiDllc5dlt
R+D22Hg9P+EG2087Y1BCjSZBZIoq/4TyihIxMQsXFhSz2XPcoc8aqGmQUGUGcPq47GA8cEi+1AB5
CIf/54NkQ2S4o9d1KUTZ+9ltFOxLvAaOK69BuQdLk6YGbR5/GFM3Uw8PWrHKE9O6JDlEeTwN7gYy
fsKwaIeptPEdeOO/V0YQWfA4lnWi8vesWGA0r151jkGNb9JxmocFvkrHT4IsuHkYSTmdG5+Ej6L0
4xcnEupWOydfD8eLsS5jkggfmmV2MpCtGDZ348MJfMy4yboAHfAJOdMBBE8+c8DwCiWHHkG/MXOr
ewV9IxCG6wSrNlvLIS+P1QY78/O4YNeAEVyClfVjHbHnfWvmDANeiGjjLt12L5MflzOu0DxjfRP/
Hl5GwoxfoQ982P3YiMjTlG/Mn50OTJjiQydJuIJSXgDAfYG2bsvnL+dI4JQ8WZJ2Z2CKTQRTz6YP
afCNJonOfjg3aaOAl6nVhaotkRHE+xNOiXzYYPdstXD9ePB3M3iio80391R5nvaIm3R3OIfxjEw2
LYm01uonCUQ/sOj8awO4QPBBxEOFYNh7WfdUK+8OVK7xMXO5p8mnJPuG8gJNGIU7gAsUR5v6anVV
8bq6gzIAGEe/eOnxB+dF62bjBwUzKDkppdf0pCXY1jb2k4TLHDNTdEXm5ieoWXEIxUwH/nlCuLmt
Z46iB1+xZtOP5ESwvLOBBz1lyvAw/mwxeabBi2h/M96UgEi0N9vOzem3LgKmuxWzqf7IB6UdnShg
SAErj2QMV5JuLHZT5mRomNxsELz3Ms0dj04kDTKHoRy4N5Vy4AkbnfH3GwhN9I5x1F/VC4R/Hi2D
hAX6CAomv7vXPyUZ3iOc+RFSst60Pi9PLRatwmTYg2OU5OR0eR46jh4XpHl01Ul/gvEwQldCgveU
9/yPMYVYG6vT3/Xqg1ngJeeCve7kUBrkrfC34PipgYcF8+x1Tfu9Zir7s8IyFGgc8Mv103nYGzDT
n+r2MSUdQ7vZ6+t2zbxl1LyIsvnn8v8CEOW74hHoWYKRC31T68K3y5YRiTaM+mCUHCHnUIvIcYkN
O8Kc9iFS4JXEBH+wH5T22qJvgHNJ6c+JdR+b33E18H9PsfyU7kUVy4i8HuvOuxwRV8QSFmj2TW9B
soDmEVR5pRh7YforOiNci+nWGKQ/L+GSkHt0D6LZd8C2mZ6kKLCiSmZuetGvTDpfaLoikj9iLVmQ
39gY4ly0qUX4c9anGR/X3UOBUWjTStnhEJSDcsD4fknITKpVefyKXLEfEcwn5OT20kj5APAyGVQM
mKjG0f245IUtT8tyQI+MqxOFTea8XbX1i6MCLoilBPONyta8H0EHjOafRwVjE1JgG4tBh3lfmFcs
zXe6ZBDiZ9dQdBQ7zbldXDwd2h2N1cntvdjFvogv5jwYTUc2DNJ++3131VHlLgVHuqxVldVS3yAl
o/myJiZlj7V8UADHV2fL99e95QescPEr3Z53lhWfs+apCQunFGJdJFHUo3aombbwBjg0+BjIb3OI
OPA8jG0PCxJ6GUX6lXzgm6B0m7COnVCE06FmA9tLBLAZ4qCc26IEAl9bS31OM8ePjunm1ktHNH4K
YMgDN4gvO4xhk+6m673DRSbAJcpNePUhdv6SiTJ+7WWohGNBVl08aXN1a+iXXhhD2LB4T396UuFY
fuGZmpMM+4+rWPh+BejMww/EhTp0ch2ZAaMImq2HCKGksFxbd3nD/G0chWKqcCQQDS+qIYU6r3Jh
72wBDRZrBgssxegWOCIsgfpLb+vwIG5g+XBFjXT9g4AaTt/Dky1VQfGyPq5j/6jP/pCXj07uX+Xr
k6kf1qMCXPL4pySsNGCZRxADfAp/8Z1ozOcoZu2SGNeFyg2gDhtO4Qqg4bZuk3pbb0EmP5X7CqDD
zbpR/sd/t8yFbP1mc/fxa2UUaUUTpmMkHfIwruNnjOOLDrnAXu736s3f9zwr2CHRSJL9hM3CAceH
eR19QzYjAdB6nR/bIX6MQ3v68G2G2OBvQAXqyHO2wj8qpl3tpmm8BQ2b5NEH1bftgc2OnS2d4vG9
PIaxcCasBjt57uSJyZ87lpOm7x2+jd70heUA3Fmgc6cDFBY6TFwgtFWkhulCvgdA4lMW9XAyYPUW
1jy+xlHUjrn2/bET+4KeFGWTnQrgQngOMBpgbcz1lyXiOLpFkbMFeeGec1lbbgcitHCKF6L4UwDN
riK92ewrKFWVx/o0SLI+bZoD1YPT5he+TbZQgkocUgfW+AWCfcPHY9gAIASJKoGQw4mfTKi5lwiK
P7yknxZkmlC6GzMYrqaKvWEfW10PQtuMNxnLAe45FjFFLnj10GdTjblJNacHRWoIDQ+my9eCE36A
C24n746V6AI+czOOSRKzSCBin9SETga2ZP0lAYB+5AbW+RbQi1B/28sBwdQWAy/2tMvMCUva+TMr
wjnNBGyUX6qlHTZLB/uZp8WTePShpcHNAkhaRuh72RQgz85Yl+0fJCfPgZugzYYifAVz32f297Qz
BlBOL+WqizXRRJBMnpb441bSzE4XfdCPAAo5K5VdnqlRSFLP3Dftx+4GvRVeQNcPW3sbzv3fgHta
g9pa9NbkE10dqP+Fb0XnZeR8HMEsIkzPYtos4fu8wU6eHrsId8gY3y3u7Dy9jXGKpk8+gcpYjvC8
wV/S/r3dpWHFLKbGCucOi9r0SJQSPMJXUd7hWZtg0CT0AEhtQ2c9+U557TYV/tXTAkjujmECV5xe
3ltnPIr0XgwrcrAY5DLu3q/uMyi+A5rVQSnZ3RrhPyl3E7AZmFcZ3hr3Mz/ZtXdksUOBY0JBZHJV
SOoOyJwlcdkBIC6/UvjXDULPv94/69K2VsNKhytyniPo18TxPofu7tAKYj5OluVtODlDp3E53mKs
ILto6bBaBN/XqMln+t3bYtEDAJW8NAcUVu/65lF/iXt8mVwVr/fbmPC/bSBTicrde33AL3DhJlIf
w1OJNflYrXcadm+S5d5zwNHMIxlS8AkZ1vc5prt2vj791e8EHFNr5t/HsSpnTzpzSv3uZd6HUM3i
iABUFRfss+wGF1wgMSLHFyqsF1Qh5FBbczA0AB6oOUyPAe+EliEvfOeIZoMv8zSsiGeFhK3gEhjJ
pQYjDW8o6rg1px17KEygu7DZEbL4X2h00/cKj7FuI6aPJ+Gpb04RuY+xJyNwsDxP89Zxn7X4vNrw
ps90w9/LFNuKiRFpjOLXGapvCbfQGCEZzkcTzuw+QYBbhqwcw+2fd2GL45rr4bbPIWb5RpKKkF3o
4zhY1cfOewXN6sRsxoV9fMGJE5gD05QKhglOaRqZhXDhGaeyV98mcTZ22FwuASflzS7xQ4kVZCzb
pcnAp6HC5XRtYxORwJvSapmXclEDPp0AiHXbopCFPVdAyxgr+LJdN/Vr0WJOjlfL+qquq+c6L7nB
PBmfLeUf4nU0kcDFHpTbHjp8AhOrbmx0mCdjaT1uq6DedryGr49NUQ+7T9FGiuFnKkt3cOLxwmnj
bscXpLsvRKUMqA28OmbAHr064oNTMxeeBvo2y2BsPCRg/2gxZrLW+sUfrEDOAPUHCSiXhLsTM3yw
VZ3o5oNaH2oPBJFg8UQZBo/IGDPjelFjWUISg7mJXRcIlOoub5ddY0d5oRD3w3D0h7n97t4bve94
OXtxNQHa4gp8nfaNfdfMMHE4sZRiewfJVx9Aw8pAnCYt+JN8sl/r8B53NAsaivo4ALlng/1VXw1W
56tfYnFIsBjfuzMYxjqdkASqsZ1UIz7ZpX/M9t8t1RS/eqrrAjIDBSzAvUaSOP9hwN59/ZlPfGPs
dx+Y6erXz0nFr+5ZHGFC5MRbKismNSUsBtBqlURMcn9IlnkADT+lS2IPmaDgo+DoVEd8DyyxOF2c
JnoO2FO965YKRBaahkr/SHVKWQ8UjHEJ3NDn3YPboNJMwAq43MQ5X8FZ7PJTWzdagmcRR0ltzwgR
rbCnNqQSvRQrq5wcw0isk+mseMNrGuWnJFqD0GUlCWvnu/Nmzq4Ohkrrthj7SROkyqHe6bpdPnYJ
ZYAM1SMcDHHtBtweDtLzT3il5vZVoXs8kqwEaAP4rVY++1enQprA37pk41KnG1JbK9t3pjjSsd1E
+mXZyUfPRSRpkZCoivgNyf+UIASjxHJQ/ML+0e3a6Q2Gt9xbNvbAtK5YvQZ8PYd798P7kb9kvfmk
V/dTJ7y+iJdfLsQtG2uUb7SFD+KYKnT1+/LifyDY2fCO1TOuyhhCBCXk5hKtCAEo2QgD4u4K/Ie/
EzHUmcEjeQCMln6vsVnkJxxo+XL8qslG3Wp1MoKzMiVbpY8N4OuyuQ6GzNVqh3n227uDy8nbhant
pMBXU+PAhRgWEf/GCifT4UsDpcpgXvod2l6dEJJZzuwecQxgjDlaM7wfkOkxxAL50rrNm5dH9/uw
oll+w6h2ci3pEGox5nDmcxteCW8gL5I1L8EilwBl/B8VhQ1Nm+aF82pdbAhf54gmrQX94oq0PA4M
aM+RUnNgX5b0q3xXpVo15BDjk8ZwIrlTmbVEfeO7szSrSGJw4GomKp5Fj/dTv5vvfXjOWXAUeGdC
a/Pt8nOkMGGMTuQmG0s+qrHys78/otAiKiigmEqBBzosIQRDbCBfq6lH+xezTkYWxwfP4WAFq9JN
UxMKw8NXUz5YrjlaIqVNogYsP6e6Mu7+qQR29C/u9+ZdSKQwQ/jfen/1rkKgbtSIQI347lbhr8EP
3i4w8GmxmF+qHohds69xyCFjrXTN1mc62f0yIYR3wQJ2TDT42Hr2XfyU+B061BYbgY/8rMxAO/jl
QtMtsdcSiBCRMr57UZvbFDbVxX3ssbflZOlcPX6jOPvt+KYmlRL/lKDbeAPVhujWrE/owxrxQz7D
ffKVOyJZonIEiXt4YvVPw6a2gcfAOFAy/PDKZBQGVnP2ss8UALsHalxLRvh1B0b6+HqUkINOYGLq
P8FLC43gP0/H2s808DG1cKlP80OO5uCToL7B4218nubkDmUix1fr5F5Y1gGbMvETX++rWioh22t9
dnLfw/OobISKuMb6rfNl6/Umg7ibFM9Nw7ZHHcv5ng3bTFxHLYw32qH0yeyM5bP6JOrhSz2TQMo+
8QNPkkqMB41+qDf1yECFaNrFqMsxix3xWp8wbBhdLH2szYx5Rficlp6W7cDWIwhv+Y6keRoFGpEu
gkJn4NJwWdG8tY6aPc0puRgn27fhy8e4wZ6muWxIZRboanxydPfuglnivZP9MXjsQhpdnL3/aDqv
JcWRbQ0/kSKQAYlbeYP3cEMABXIYAULu6feXPbFjzvQ+011dBULKXPnb+JyfUaz0VyXvtJ7zDPBG
Jdq6qKvvHVqijTnD9rA3Kofe4mOXF0hZ9xcSUBNlEvia21DVuuz+2gUS6JX6V2ROPa/2yUhfEd1A
E58j/RkNauAcHea5fDGz8Vlb5f5zt3SU3259IwteB3XqzepbSQ6IHiSrfKON1eALCqck7gtRPU5v
1U+nn3FUXBHrlVRQrl+zdPYDLVE9qPHe7r36IbHkKKt9ZwzoyJJfSEFR8GhuIxJ4XY1pIyTUhjCI
3u29IcGW2o0lOX9+fPuFw5QLN6CwAR02BE65l4Ia+/CyjTLvEelCjiO7zYgjs5V3Xg1Si9iLqEUQ
iU54+X4eeHkUR6/JF1J+QuL/uCOWMSWJAeWEiK/gvhripSV6EKSbCNyZTr6jzAAbsavoEnlLvOxq
R/4CyrIPprW2M4mLBig8/mVq8AHlHU5SDO37ZLoCjK/dH7HAqQGEr1+ejIJ/iH+pXGIO/8rWh/HY
MPnOiNG2sT2X9w+K5bzjhHiaA6BX/Udd8uCLEmidBh7UV7LFXtJ6GfUpi0c6gX5Q8VeJzDyYf2LP
HH4SdhroraebS6bBcebWbTK/G98PebrPDoWYVbP54MxpOsyJyTdJvEwI4jLb0bDPYNOfty6LDMHv
SsaRg3o2jBDoVojdP6761GR/MwxN2KaQHCWTeEZo3ULnQ1PYb9Ersh3eJ8mEA+tgqo+NdKQs2ymL
DJw1jHhBCqRvEIbH9XpK1ntM8vpWFkqKBQVAG2l3DOG5WXbnP5FkxqNZz4vCUf5604GIz4zUsMNG
ycAmpEPMEdh7xPnwuSnZvQBKRE9qyoFc2LqI+kRISvg5EBliU528cG1ZkgtsdvPvDuSNigl/yDEG
NnfL0Rl+gs2ZGGRsc7Gz0LEAvq/0CdjpWF/0J4wbHHsAA9r9YKVRZobvZ0XR2fjnsv9x+KEK/WdP
0OUIsziLh+a2I3XToctsMOvyW+YCCRB+GCP8zGTETKQqmK8FQVA2d8pVYwDPJkCE6DP5B8oWDDJx
vSuDlHMxYAqUmaiGx+E0ElQNXhVe+8Amry3I13SURg2/C5EdafZjx76yY4/hZD500syJR18XXZhT
0jqyum8HnDdxXtgEabrthaONz1UBmtT+Yk9+MAuJsC7tzxhhzDKnB8M7fM1gRkSiGubB9sKPX9O1
Wp2PrKrRgHUd3QZhEitIzBXSM41aDDiKztdpZy6tfC6w9nT83OrglYwpI21FXDbqDW35JHXrQ3ee
sArOjr7uUMFA0gANbkRvwpbl5BmkBDagnShoiUYXmFNOQnwhvHGBq4hndUtbUPgmdOJrEgM9XO4Y
RoXlj8ALVlQR1lGdX2NhNxIV0bFztKWJIMT4NtELKuq35pv4IqlLAEJHn6AEui4wlfIFnL+8xWWx
mLZOgMuUmC/Zl/9RTYIzYtmzzudmpbtIg1gERKKASOja9bxd425EahKcUQxhTLyNVU5/h/c82YG7
ozcd0Z9qdSt5VK6IvwHNX8FjHTrqtRu7cw8JIU+QJLBY0dGOr9qMKIizuA2/ZFt5ZWRwiQh8IX23
h8rR10SiJMGEld9nefIx+GJulrA88gTjJrTxp2OMgt6gctui2pWLOxYCBb6alAP6TcVLJ1PCgS2y
aGyELOGlcO8zwpCEIE3uU5x30G7CZly5BxfJmmp3thLWwrIL6wKZTxqom1IniDkUTUKf2IoMNRvM
sR9zRfNrc+Zy4T3FMMoMb56flICI/xTEIOEN2ZTAjDG4Ewkndz5aUXqI1ozidm4mvMlfSh/4SRgh
hZ4E7y86Ci9wDztutTNvzSGzUrNc4f4Ff4c849CMJQs+r8A/WBI9ASnlLK7nM84xjzAQ+B1iZLi/
iFAjz8c9eskMIYwlLtc7lHnnvzVhjKSH8IQKm7NwIosGZBlXme5igx09aUn9OaJamk/eQnlQsZEf
eEPUxAXciNNgVrsXkEgLRJyaJ+3arqlfFV0Tz5nONqKbm3kLjEOyoNlg7B9wfTeAw7o5HWxi/0DD
of1eEGRi7gYO2gguAH06i6GZzDSknKzMudOe5BFRm6R/MbrbCr+94CYwr8IhCSjHHOEyhWEkEl/w
X/s1P1lBw3xbg3cgx7UfQi6RBFSv8zpQAv8rxOSpZYURqxQc8uwqqtshPUGeQCHQQXBleZ/Owzmz
nUK9SrwNbmybt/3lH+IhQkS1ps4dx0CzlLd4ScQDS5QPkT66ywFoKTmfc2XORv2QkxSUNM8YP9RZ
I2YVS9caKlu1yakJqa8iBGX1xsosRNckXh/dhWAPAY9ZOSmqY7ReQ9zibhb3ObfulLv4v8tg8HDg
tdwNzEvDnxHbwhjgULztgYoS7kShFKs5td+k2olHXtyDRB/S9KzhSSY71av4piEsvPPk9uu7JPTj
UhY+ZZY8lWt6Fs+JeLI6/8d14agP6ErJiEMMury4InVFOqUt8TtaGqF1sgvDKJZwFAMMgXRlOB+7
F465z0X+QaBPtnLo3befLUIJlf32shC6ZEL/QZOQfvDT3OsgoLV38dux+aGwWH1RSUOQE6KnQdQW
HkN5j7Su6q9gdP6i/hdW46LaaHtMWDVTygMOa9urfOjhdFx+IzyPKENgnjX+Wt/r8fsfbco2iIPM
G9CXfreSB8RCs7gkqCtqEDYh7I2lwwPPtjwqugBdIO04nEKQqB71aU8/ffRlSSoxV6Qh0mE2PKVY
RL8QOtvCsLacaZxtAWCbCag474vNeJQdWd3Q9pmeCA4BRvGWMRV0lIKaL3gpeTyEDSP14u2Sxbr1
X4abXcHTl11j/VBtHBKSQ1DZxMiob/PBCyC/GAPuSyv0GGkEylzVHu6aC8TyaDgaDO0/gHfSv+fZ
ugPDc1R+5D5BkwD66UsjUi8Wd2iTdLrMwoer+fngjHZbA32gF3cyRPiK0JudozcFRKsezmP0Gpoz
kokTUoytIpkaf9cvrcdUZm9RU8TzBWMGhHvKxG0ya2QXV2e7qj3SmglXEjFPiC24N9bBtJphjuOh
jBFz2PyhS/dqzgLHapObU+M0xl9LXhv3UcJjL6rRqf6ZTGnMAshl637Pf+jwHv6BqigkSt/DmSvA
EoGnugfAMSblCfk+h4iM2zdBqzeHAvzUZnFR5rUcIqKllZzDidNXoLI5mmgoMti4Gpv0FMBn9+/W
Oy/r8t9QGbM6giJ/eEjR2+6HM0QsX+uG8mnzs8ZUdiWs6H2kBw0wtHgDZ/pChcAJMQOSfwIdyCFH
tS4CqA6Me36Ju7FiSR/WbgxKGhT76fuwEqsEJkhpwspEvNCR5C+Y76ONugYJVjqnVtb7XZGaPA7T
aikGuh8WHAtRqHteCRs5tD57krFfkEJRmu5vPnQVEVaMJjAyrgRZEethUKTJDhMnoYgKYuVhOWM3
Fvx6SnMntc7smC8RmZpeeWRYeJDVYzIegqmXliZkbcR7s6Zzv4RC7PJdFyJ/HB02RxFEMWyXdg6u
xozR1uggaAxno3bP/H9dSHSZiJYSIUmrO/w0Gh0+RSylZ7KWmGtksybsns+cD7tSbNV9sCWirWzQ
p70L9iIR/VD+HcMhpynhq6hcyNgjWrf4VKQ4Ab4O5tLR+0TmiBdHaF1wN19/h2FUzoq/ONITp85p
RhS7CVtN6X/ETdiBrLb2XXWIWFBNkVDiltyTT0KrU7fBkGIJgVGYLLk0OSEwbreVCdIi3ut3iGkh
yK1zndvf9b8JhXgpD8cjyu5PhEpkwQXOXDK2tsz3BKAw/Sc8A40PrUXQQ8pfOs7k6PxwwOBDhQWP
d8+HgLr70xGYgF/ELWbN8muxy/PsSODmpI6JHwVZLoixzkdHjoPxxxBJut0UORHpFYRCYHfMsD0y
RExpXhZSoie3p16azChFQgaDI6aEtcjyGrR0BrNLoIEhv4uJig9iYWwIwefxmWf2cf/mj98MfHpP
TF3eHUGuSHz23uNUdH+oZ1T8W7zn2ZTsbuh0tElUE19pQ7wgM70cfVaPUQphl40ATYsOtQho2HWg
XQDzjCmaBWoNMWITFVASxbA5TpNFbT8nSt+J26j5LX4YpQaLAQcw+AEYbVJrw0SZ7+ESh/dlpaDn
JOGA0qA10L5GS6YGpLnXLogU3qB5yLu7wCjIRSCwsn+RANKICTIsGul6Qe8CJFeAU7YuiKUDe1v0
3YYBEA6eTuRnBI7Yhb2Pb0huKw6RJWIu5fbWLmW+LORVg8qxeP4lw231W+u00a2kzyKnMe1hnJ6Z
D5LVSvOOpi8w5qHqfaVAK8cfTqu0sr/WWo9asf6QVulPxb4veWk1P5LCtlZ1NsmtvqCjoo+OsApQ
oet8if67/Sqnzuigto0Ze8rRQpggD0I4gyrqSVdNoqLC7GNvQo29qM6M/PyLMIkKyIa78nF9J8yw
yOpYk1ly8MMSN+dmZOiVHz7ou1tz3xDUJ6ZF1o15S5fYoZQsEs95shG7/u4oZa20tcpl88fC60DV
KwyzgB10ISmbOxCn1bi7ZxmW9v1n7TJmRabjykZK7FV4wlUWlOd49WCN+ArBeH5V9l85eiPoIpVE
hJ9TBCFOsa/UQ8a4JfghXmHC28EixH/4yVJERK8Vtj7jCAtzz4PmBqbN8eV1xYzw5fnhyI7AtoXx
b3d6a+XZqPoVNulcFLCY8cstQfX3V53MCGuAmwcvJ4NOguvKpQUiJerSQsvOmZXRzl58fMQlPF9C
WWNKc3jPdViQYrD+w2Qmv0ZzbKPhCQf+Iv5hVPx+Re9xYyUnwE2a57aNY5jH3R5JDKIpLzMEH0Uo
/I1gmFvRYuhye7HDKOm9RtsUSwMA/Yj8nYH5Gn3I02absl8G/4mnB9RwSsBG+p6X8vxrI1vCAmSM
7udruqaMuTozjhnmgqA387IFm4atgRGEOTQzfMPjAUrgt7nsRcu1EYWTdrQHbgAvllvra6Nnmg1G
Q0uRvA+t8B54MuDVEorv4b9kVDobBqWwdDxAZGQzObCJI0/eZIZsi9vWIdv+kTii7NwUAIWMsqgu
zJncIuEXjh/Za0AweGt9Wl6sk+rgxrcyFpD7nOoiigj4fq7GJEAcjtnS9ZB4mZ8wjmmrgkx4YDJd
oaTSkRh+JlpKezF4Aq/Nhhx95euUL0W5fdw9jlS/Lp4IwsyB4dejxjlm6wFVdxrBjZjLVlg/Cbnj
FyxAu1yxtZ3Cpdc2zz4geCckcRASBQPJD2WZxp8DDlKlYhf8AU4JPkUFcG805D7cA/Ebn3nR8xVo
L5pxE7LnBJuF4TS1pZL7jarKOXdkcRoM16jAMnn8WLG20cMFTVv16b4q0C4MVEy+gDvHac06oGK9
NSkuUL3spOyeybiRZvIN56wl5FOl93s7lyOFGpipQJX1mL+WKB4BOOTxT/q6DduEV6bguXjYHnqa
pwNN3EKgQM3w4vtrOHosByNp3AD48AnhNfP7h+/HDvenhKubjfpKaHx3xvR+wm/qaS7hMdHRealB
h9tJ5QT0Jht4Xr5msdDAyB8XXgfKKJ7F0KTWCM5G7RjtBbV1lxzoHiN2YE4eX+dz469wDwxbC0oN
tgzp4QsS2xSdINou3mujbowy0mHgllpfJ5kWS7wC70sQjE5CA4l5G1gcXeSjv+gPfLzHd2TDH7e6
yeRjwHuh/CSI1Or60XPzcVCwGW9bQSGme6nm9ErvI5xJ4c/wtHegQkPUdr+Fml3no/uNrMp3scLr
lJ3wyinYz661T8TeSZnLqm2MS2xMu9fTSyok3PgQ0qDDCcJRhpmEQ0ovUhbawnC0Cag+j9uHFYJH
Nw3UA+Nzg52OZZQnt3azSb7KfDx4RLBjcNBJpaEbi3iFJ/JacjuDFl4XUMMebPfE/PYdCDGKG8gH
6K9VD/KGu+rXTxC7ZI8l3gksw/pYPkAtoq+iRgxWJNJ2+5NGu0p8nyrIgB/THImfYVeH+kzxnAL0
z2CsBpxCHHobnhcDrGT8pbnAbkbAyRnHvzvcBHgs2uU1dNXDjNGzDcd91ufcYwf6CUZO2fXcPVLy
KrZeCF36IVjl3BiJc1fweQS0oX5fGCCsxxyYoCN7S7PSxnkP7KcRJrvag4FbVX3EEJ4Uewn22AGB
37jkxyzbu5rmrmAQgoR/b3R4X/RLX/ShHz1xbFZRhtK3C4v3I/CdqmCBtQstde4woTKIDizlRat3
0CxVplblql11l3mdY/s1phCF8+UDERNS1rBwSEOZV7LH/codmjwhtf451AhEYmszXxdgRDZSNcrV
6H1laaTYt7DLM+PO+YN2qQ6rXthOe0S7weSichUOJra2jkBL67vvPJxIy/rjP/tuqN0peXKq3ri9
pEETUjjFOYsfjbxzJAoJPSdGUzVBI1vSf4eLjmXkyXKF6uH9hoRaQILe6XkJWL8h6CCYCRgeleD0
JH7QsFN6DZT/F7NNq14fyeLLLANMki+lA8v9GxIVDp3F8OvIc94sNrThGJJy34BmMnskW8q0uxkA
xq1HN7kcGksQVRdO0UrXqRS8LrB62QZjLD/+bdcz2DuTPrUULtttWZW/JqI48Inp1wX1EEgFMAqE
4dGvZ8TKj9kZgGcJICZhmDI4HGi6iMoPHg7YvLLSF5x6AFX7k/jwxVxMtk+GIUeItTFZ0EHxiZTf
XjtiLbTKMwgwG1YP2GeKr8Ji2/O1Gfl15vbzcFgkupalmYeZ7DoZ5RgyrcYZXApspfC4exnx7JPD
d/O00agAbtcBHX5bnXRD0ohJk+CYbms+5/WWAtHxa6r+7Mc0CeNldhW069pYoJcZv7fJmEOjEPMR
qR59FnWQk/hCPsKkOQ35EFHPAMT8FZPnZED4Aiw+/ycz/MJycYokKJcDMwfHE++CDwfl6Um+8T99
VD0NDQ+rx6pnGyykKJ0y3EwbsCDgyjdQzc8M8x1pHFBIfVOo+HVkYoSp8WRyxDyGTwojy6ABUQOH
e4bfWTOhL9sq1wW5IETXjzaDiW73V+qqd0jPGY2i9+v3bDhUmFng6sdVW9pUsj8t3t9fN2mnsYcf
R2wZvelF9ORyW8phMklXQ2+wU5i4WJWQ/E5lqrGFfMKlEC8S4UUNZ5ywWFNZyg/BXU9ER05q3fKz
zl0wB9wIpCYJRedzncCB8B+ZQ421+5qRgkEGmub7IIkiof8zftDgTl7AfBgQNl5HxJE819nBoCRi
jkpsuIev+26NBQyXge5p2zvrFOGg6JAtsgZQe8gWjaYpE3qsX6oNypZRiisqC1RvOK/Z14GXGO6z
1YfPhTvoB7VlDweXB8tDY+OIuDRgsjylVPyNAT6SKQ2VXLHXSCELnuwK7spt/k+Fv0idL6G+Lyue
V9FzCYYyYZ3jJPyYq0zkEDJBQt5j45MsyGEsKpY0O3C3E+n6tN8QCZ8IsInkauEZ6c7gyjg33phY
gMJjcn5f43Ibz5NpheK/3j99OuZQWaL387Y9wpVEEncpLBBwDkS9+TqTLSd7qjPTxSAsRm98+rde
iL7y0oLNcr1CcV+9DA7Lz9HboblUIMIsykz7NUHdPKP6moz9KUU78GvYAEYxwzNTerri4HRcKheh
onoEYhSPx6TxesZFuxynnaNagDHe0Ea82HM5yXmd8/5L9x8MeKV1+gYG6oOBOSIHxaEEp5lIwd2b
/8FmWicE1igb31MoAQ+18J2OWdGkgJox/ztRBOIV4XODJOzp9a8xDVwPOzf8OI6ozslXpb4rHdZE
7tQfydRG8CbL8qR7/LdyaXQ7D1jtUb8MdF/u/G83aW5Y4ykCvzQfdzg36ogQW+c9nB7fwaBaYrwq
XxtswqrIGECuQaFGshjkLtWEuTYjixGpPXaTFCVGzxqSSIknBwvmD4lq3+zGbPV98HK2CAjVNFLy
sRwgoO7aCckFbvYeKzzVmCLE7Ud0wRv1wgH9Tzk41/jOw50xH06Hl8bWgfNUZg+7/x7TwnpHNWNH
9SYaXjb9bpKS+cdf7wHgmboSk1pgEz5Ij5p65CowYE2VARud9V0cw+OtPQmq8rnXnGb5xE8CJCAW
Z1BkXFHvcXKhfcD+uu95SkMBMb4uaM3qu6GoYXJfZTM85KpbLmnQCONJEjCZqDvW3OXrqgpY4jFP
Q/VMFxqWXqALLpBFAVeghb+NcaudgScKTyiYPnU7Us6hJE9wKeAm2xQiDMAmeHMUmNJfhmE2yDfx
RJoms5aU2Z7zCTAvvkLVHzLLZIT+esYhNSxx4aaMUsRyCO79PuNisR7yNG/ezO4LVfTUPiYU76IH
sntUwfycePK9FaMiAbk+klP7bZ1Xa3KIZTpKAvLuidDip0840hrwFpA7LE68i26qeAWZIBiGFywx
qcuKM9wbvLIcRQAnt0m6kPuOzBS7qUiNNqx4otBAyLndiydCOjQRAQE/8P7SR5TCrbhLoTlR7thP
QKt6DX1JmAnrmfOKhqMGXujl5QcwKXJDovQgR4/50wXQO5T+IDD+jqPB6PfPqkhIZmCM0Eyz5aJY
XbILcxpnwxkKMVDCrbvBI32LDSqmHA5tGlry2MY5gvyGLRXulvJSKknGRF/1OZqCkgFIrFRsyOzO
4+OfQS45wNYwQqDgqFv4YFO2+66yedDZ9U+dEKbUywiHFGsamQXQTqBzTLbilbHVf84G3WXpHJdb
F3H8HhCABp+B/5g2L0gLuDbqUxZ9/I+oikrntD3aF56caTqiWwkPhk4w+FWe1Hsesbf7tnt/FI4y
e86kf4y3MWrEIDpcoGHoWJTP/ABpkjaiQBE4s5p2vdHPA12G8KORjYxEND/kAr/paua++gT6ISPG
5efzpL8kV8eSoQX9hYbcJ3aMgEJOIH4IhzkdfaiB9HKWVisizeEclORyXCm/4LkVwRcoqhCX45Lz
JJpkn35F0R7ZYXxMQUk1p+4QiHX++FJBQ6HTCcCHEUlcOex9920ifDk8w0KZujPsdA0IyL6cqP63
Eja4Y4A7HubYG6zeEhECHpHRGOfIcKX7EvjoMaZ650yVZA0h9ALEB9V2qHoAhv7yg/fyw1K/1CCF
NcdFlGttxK8/FJabxq6CGtzvvf5XjgjBJF2PjfvsgvZIdl0Tgot1PacGDYY10A/V0QGy4dTG+JUm
i+0QgYlmZkgxBP/EChhj3omRxLUzlGjNc7YlYALLDvad+tLK1/jDtGVlRFItlR2MW9ScuW0qtBH8
+qKOhFuCXF9o+szh6j3PBgnfNk5dBYU+orQlLp+W/jdWv3aWnbVA+2M1JpuVzE98n7l13/S9L5aJ
ghTgyicBJgQ7x9/ZwQpLjjShd8Kl+IrPY0Aer7ZP12U0dICvyeMUOfKs55PHGNHHWtg5QUPZTmV/
ykPFU7mAXANMAlDilAywR8KB7L2RPySAq3BuzjEYAmSeSNADHse2OBbUt2azPMzjAKgHia40bxy0
O1S/K6M2KKlR49cJoZqLI0KMmOrMyYeNFMG9sWN+1dw+2lX1pt6Ird2RGxm0ozenaRJWwHXEN2QU
Q67KKXSO8BmwK7eObjff/myGNZqPOV5zLDCWyvS3wzymzvtzPkG00hyNxsmmvYBc2mlgLFka8hFn
Fg4FG3meBtJzgnZaYEXJJmMBu2DRYmV5kAq71DgIDez37g2V7r12NI0CkXhxAJWE25q400qEXQhe
rWit94VDFh2PyFqkTcw5gQY0ZWWM+AxLcP5/LNpTG9/PSG6UWekPsYzE3vGPhAjkdkbAiYHwb04D
Ue7BjNYUC3hoIs4g94DYKgJ3+0lwigzzLsgZyIv5OwR4rXB/QnuXf5+/vluuenyFOqKqtp2kke4/
YXSL5bsh6pnxjZ6Vx7o5P9YcbDl1bDG2ogBAR8RHiIrQQvxXQojxAjykKDCV3PUfPiXUOvggz9xp
dBFmslX+Zqx1YIvguAK33VJtKyY/ySeFHsQ3R9XP72JMFmcfxfmi9GDAPAY0z9YI277irDNIIq5P
tZROiCn6NvQnGSHZ0D1KJlMouQ+ZVaQEUSFT4Qej/SgFLqI9eDy24NtEC72+Iegjsw9YGQJXQ7WA
LY+yzYOLiy4ZYHZlien3meV/D0u7DMcSoS6WIt86dvSMT56tdIhXDGxvIvdoO7E5+wqMHIE6/Dvo
Zsqu0rPLITWEhVjIpY065+egvAXzkifQBPkbEzP6SJj2ryORdtxYW7myE6BbpuAtFluqGGiuiYra
JbDhmsimyPSmpoyMiycEGIHe6CaJ4EzdtnKOf4SRgH7jgobxIi8c6cl70hAmu87nOQWgk75o8bLL
Hrp8ahpG8n2O+5tob8LvoNHmI2M3WCK62tEu7aRxcC+tp4LLTbIe6CTFJWQskvH2aKiTLUJCjr2o
h3cCX6TTTZATk1uE4xAlPOHvhMFvVZyIHJnSSPs5b5QwAg6VUIzWzIcPsShJm4ZLzEPA+AYntnqt
8EGwIgxsAjQ6C+bNLw738cO2Jtt7JEDonl3B7BPSgwOWojqqwEQcNO/I3gvJAYS3I3LAfxJ5UEOw
O5Vzuj8gDrLYxO8V4OAnC47FOH7uITfQIeOBGB7w9qKkbYZbg9l6WK7xKUm6G6+hyvMGt+xkQQ01
JK7MvuTSt2tsgF4GADbiNyV0XYTTgSKxv9KPgMn55RDyJDyyYpoA3CBM/mEjhR6OBTpMYlXfITDa
Pi6rcqQft/GsAZjnsMs7dgZLnWbnOQdAwGcEvdwVWE6lUwESentuRhn37KkBVeOlyuNvYdaB9nhY
9ajb5JWHHUDTNrLk/Ea815ojyoPAca8ffl63d282uNBUibC9YgAjb46ZS90gxteIkuq7H7RteJ/M
ZsOpYVDWJqJ6/BJKsxwSecyh4olnHxSbuZ6DehmiXufREalVFS4LRM4BdJRC88XeeRLVZxuXbAA+
iocLLZ/RzZJ7iGmh+LpF7qfpQlM2wP5g0MqlIjKoCwD7ecjQGXYBbpQ3kZEYeS+o98vW4SsMSH0h
X+eCclE0ZUQYFnr53u4x+tzaGFE0tGeIP+YFZYJtap50+HV1L1noJLxPWhWMGAcGiANL4S07LvnL
6dDj1x/XhFfQOs2N7wnooySLXjthpXggPyQmDUvs17zLwWMFe0FJAOflFiXrKhPGUt4kty+WBLwI
guYgZG/Bcw7Ke5zmq8/mfqIRzPrdXQg6zoQKVR/CWdAKBpDgVl52OnrDFBJBqdmMASUfQcE/nN9I
484mbE7IILnQB/YDnlM8zFMshX0Q4rB3ZuK+H+7WK6rxAXvqVIaV4q5JbIWzUt/8tubgwHEEMUBT
08f2cvpLjrzPUfJhXgR/dY15HbZzbdzOjTXRBBHC4efTqvYyqZ/hBymr1ymTpLbuwCBY70qRM6zG
Pq10MaSSMadSOCe3DItyYWcw7Ot8/WA4xoOmj5LlV4k6Hh1qv9gIGAV7R/81vII71II7Sckq3oOX
KcFwLeoAxIJQtH4cqCEya0wXyIa2l+vlAkL4c3M2NsLhXs4Ao4LXeU3Lpq5c7p2VTYwpWFe26eCE
8E/GY1UwxdBrKObC/PCaf5YvrtxNIUhupxQAzq7kD33eq5DFyX4DfQgpRp7KownBLFmacGK+JBZ3
XYvYxNks2D14lFsiZH1CVP+PJRKgNZjWMvmPHlg71grm/wLfjf25AamOjQEid6Hjr8R+ozBlx87w
8GGNGoxkgBA0m6zXL6F0uDCbcZounScTWi1AUXFrBF1r4STAzyBges4+qFjQQ4sXQKEZLksPpmIY
grmCMmJyIM1F9+vdYMpdntDx8oRWNQkhOwLUw8Qk+BPIOXPxd5ITlLgcH1Rs3bx7kA0y5QkR/zlF
pCFNZe5XD8fXuI/SWDxx/z3u/Py+5hLZfu+IIgoLNkue6RuSIaVxO/SYeEg/KAitdCz0gm9vVUbM
KeSuRyUNTIXQTbGyDz2hrv1eMGD0X06HTt4XsHp/gaAGMVRiKQjR0JEICWHusa/pC14jxyJFfEgk
WIg+CV4T6YbmTOjxoFbherMp0gD/sTYkEzKYxzpi+qn5gQhMGVe299RlHGDm5DzY2n1yoqRFsY3Z
T5yE+YWwP18zt8TihhKZDcItjGpNCFYRP+aeMOhz696jeg+hEjBV9GY6k5i8SHks/tUxfBy8ylhF
gJsKP6Zo1uJzREnVu4A06x5DBjDnm7rCBSsH7hvWAPxDDw7jasGhfaPIo0Shs5j2w35EFMCIuQLZ
zcrgYM3a8nGSG+pnYlJ97EuRAJhhg7SpPOeZeG4ZDvLrkXzxCAWuW4WQ9zv8GEiWhcGzQerE6bK3
p+GY8tZJxUCfUd/DZFUY7mfbDHCmRd8rWocM4IvgxaP9olO8BxPeZ4c9vA5aNWUI+eXc4yEABToR
UVIedZQykJ3XFxmUSF0WL/p9SX+YE38oWO6XmzYrznSUpqNJ8sSrY45jUuMIN1wY8D6cLwryqWRT
qyIellnVEuP6u1s1bM5OucColQ7ndlB7Ii1XaCPE2XvGYZV2PjnqYxdGqfdAR8sYSptVlI/Tcez1
pj2MvEDKu3z2HSGUgKcE9UJjpY6Igq2qhRSWiyOZLU87iadA1WEJm4JV4X5IFsUGShcLosrC8rlA
OOR4c8KSpz8mUWmhxSepWme5H4Ov2WxcqscOzwuH7+NI0XR+H4aCD0bBx/nV6SqF0OwNCVOFFKXB
GtEHMFwaUISGN+q+0bBTwV7o82E/Ur0qvEfovD8cSn7MD6Z+qC+scOmKoBBQRsYJNcQV9oXW54HW
x8olmbAREZnc2tmEPY0vZtvEg1jdtF0/fK36NzYfhgeYXG69hFQTQB7JfQ4nd2WFNwzPM04wyUUM
wtzJqa5a6zlg5vDAnMvr/nzPzM2kDsLVfnnBDGMto92axUGRN91wCzzQDnxiPItm+qFneqsuWIWN
WUIjY32lnYZ2ODftI8eqDUdCaumxJZjytWNSjJpr5VECGrLnahc8iN3tfiKtovMVpMVETVG7AWvD
ZZQ+xLX4yoWdGzELBeXpa8pDxCfLsP7ZvAK4NfxMAAmzWsNv4qk3DUHcjsuPGVG+Nfhazeek2zSw
8IZfeq9pdW3QEC3zCzeIo2M7ZXdP4fBnCaGayKMdXfbyr53PjkSaBXhPSWDH/XyfMBccd6VIP7lP
4qOp8xrAzOjuTTFhoWxcGVM592EBYJIuRDroPa9G3inN4w4GVO2mLybSUQLNwSquEAbpV9JMBbGW
ttmExQL6ANWLvKqbpT5nHlodl2wJ7Y73K42FBxNBAodUEtTZHsV/1i7sVrb5OOKQL+bHOVYG1etd
HqNE9piI+C3IHsweaTBYVqE+5n75mVux7yjTkkGEpQv6UkLhWnB2B3aixA6NLQvQioh+zAmIYcB8
sMQNFyQ1cqYTcUxopDjdf1FJCzH1M1BCIvZskbWJxntOqxS4eYMqh9Mhul+e/fYPmVaF6AQEH2Uu
+im0YrTuMsNMvkKi7BE1MQEEnUrsCluxqj5PBM2ZIhLlZ79HvUvhtDhSyKNn6o89ZTbD1+eri2Fn
ct4CB0QW7JBgMyGHLJ6/16CFAoeFOGC3FaI2AKHtAyLiYem8A2OfryufnD8GekYlWIUMhXNGa5xQ
I/LarQUDbnh3c74FEadTzteRhHMZhRxnzHQsIBID0A0FDftW7eEsgH+F5sRHgHdH+BYoABLfEBc0
PgVqs+jfe4wBr0p2xo//0rHkDH+cOjDP2aU4SSOelSwJTAX7CBjMkPmQwJhLZQKVCin2lbBfEA0c
yhZCKcmaaTb3mi/wz9dFfJrbK1rnh1Ah8xUPU1Ayg5nYz1LU2B9WD0IcFBclxz+u/eMpmPqoz2gJ
z5BmyZxh4Jy6ZAS49zHs+NMi5ULEydPArNEe5hXjfJnbnD3N2o+XwgOVE0ug+fQnLQXhBa1FfAl8
FpSVKJvr4716+1/fmJDJ7z/Hj2m3rv+gKxoegZMU6uQ2VF45iWsz8XVWs8WWohiD50s4NNeSDa3L
QQ/0YwDVmYXUB2AhQCXEd3+BNXDomqT8QoKRbvb/1L+EMrgFFRbcTAsUscYie1m06HhK9FwrZ2lW
eM9rL6rNr9/tGXGJavXRif69ycYnf5EBm8hIZE/Ypj2NOAbsCrPP+MtO2liG+5i9gv6No6VKdsVn
U54I7uXwQ+jeGMe0vM6ibpyFsf2K6B33DAS/TDTLF/a6tZzajSh3NzzBXxqTB0MKQn0Eh9QcgSF/
TyVUzUakkvEv6gd8FSDIjkCIMreYVnitDorTucz7pVe6QO8PM5n32KTd4eYH+gVYrCNGAvxHVnG8
qvgXbyil+ZdEgHVBfH+3JkiPI+0GX5P7P5rObDlxbQmiX0QE8/CqeQYhRr8QYFoIzDzjr78r5XMP
0X263TZIW3tXZVVlZXWzKebiZY1fqFM8v2lYgYNnrvF83Dq9lVBO+wug6hFJr657JIx4GEzlXiNo
h6jE1ppQ19lYRAunsOPv0hc/XPt+Bd0vklu08FFIyzeTS86DQGZos7xMziOssF93j7PNtEHX5+C2
KiAL2xtIZhZzS44t6wcaERqhV/tFox+CYhljNI07pdew8JK5IkuZAqk+c7v+caLObppJzeBqcINn
Nithj3Vis2okTMXaMLN6zbMOqaMjCtHl90u4zqkmX10qqYWBHFXSQ6jr+qf9wdfU2blzNUeEDBPt
FgiOR08LKov1tRm+4Ny+bNLeNNqQA3aqZmv2sl/2DHaghS+y7s7F/rjsD6bOtHyNnWn5tPOt1YT4
oPeUFl93z4SgFyPs9ZJGjaq+unRUXcoLJ7y0VQW+mvtgZz/jH6tqNL2MSpI91m8asyLRoQMkpSaE
muLKiHMkOikOkscPLo5YKYuQVBaZU1py+XWycHv8HyKXQ5hqVgJ9/W42bH2Pvot5nD6sUqtF6qSS
153l20aZCP0FqARnYzwm4cJCrlWJfnkcfk3koFv14nWZ084wHw58j+V+GbS6Mg+eVmgMSmEXNpM1
vYId9UGOFixIjf3ukmf3N8yeQggEVNwJ5p3gd6Iv8PjniNwwbWhZMxN13c3FQZzOEcSH2nfxoV6Z
LytiSsAgmiesSc76sXoA6RjMypqR7SGvUrOrVgdZhdMIpWf7yANv46UhbNIwo91wtH+Z/TNhpiQy
x/SUgib6nY1V65+8w1RTSxhvipXbOC9vwUPb8KeN1RtU5npMpO8Yb9QZ8BXr6Opmt+pQcDUXBxzN
+aMMyYUgulsPC1urhSlkT7D/aNSpeEhr24yG137k15kDtUOzf42cPcu4da7jU6YJOz9WoOfNprax
rVo8tsHO9gL+lX+X5NQ637N7FrykPXSaNhOPR8AD6VgTupstHggKN/rmq8t+soPxcjnOUN7UJvOY
qUTjRMOIJ/BXf4wZ7sIi7qQd5upQAuNET7hMF/YwFWxkkMKtAz4tdw7tG1hYC1UEc17AfajP3ubg
jiJUwEMxA7SSlognsW+ydTg5GHG4/jEeKPYcXS4+84LfMfMTvC5ECU0I+nCOf3PCKB4qI1x4fYyM
MUsYmrbNhFRzjyfYBe3pE6EXbfA6MjM/g5a53BmwJNpe3SLXbi+Q8qChfaaZvuMamS3N0xAb9RF9
LLvuROLITG2PNQoxM8bBsPAl+BMQKs1XKM86uukmGjC8xnu3iG9hyy/cxuB9NFH/WsHRjGmc/rq6
i9WlMOpMsLplj37XuQxO1sFC6Y3nV7Qsno/OHxkdWkJF0pGm0N5cky503pIDKtzTiqPEVw8O02E5
yjv7HtPRj/KRu0di6TU6WOOqx/v1mQMTsgkCvK5H3uXj1XHXNZheeFutYgUo6zCU9w555PjFluFg
HQYFlANyjEXIGHO7E7wnymcxEIZT7e8AVoxAE5uqGD4nHxRcOnl7y/mrR0gdOhyy6EkulXwWd6Gd
jC116Kvxe9GF48N1u5w8mRR0wswxRIWUg40GG7QVl3nA9pae/+NXPcTE/MZJopFjUzhNAJh/I6gb
DlgQJEhb269F4wxoa2DPmUhmD4jst+Y3ihzzebI8WXpP7JrDOpNxYjtD+hlWMEV8QNvUumiNtCuD
JQrX0ZweDN6GMUCceVIgZm/Utt+DNWJxDPrx0oUmtMnqyg49Mhi2VJKY2LDehW/31T+nb/eCANSd
/DN219sFP/0zM6fqq/zN3B7U0rT3wN221oy1hGBqTNEjU1PsFaYJSRS67Lh8KVgtd14dFyPDzpHr
2hjQLMNXcad03bIvr8I0xhidMkbyoJu1bAXLDFk2dZdDrgKIyXrazZAYHYILlCJZmD2nA3NshTEs
MOr2k0maellWNYIDc0bu7jHVPqzCNtqlkmaUXhmqb4HN8rpARpf14YkZpPF6fm/wWuGBe4Ms19do
5beF4LB9mPPHFMUkt7YzQjauxTl+mSh5mvQIi89wsz9Bq/8gRJ14wUZnsWog6GWFoRU7MbLwYUUS
2TQqXq09dEYUACreLoKezsl7D8jXFsak8Jmz0YskuIDFIi8ZNPgU2UbEjcNKiIYIG80p/DvO+GFX
g44B9x46w9mvOb9Or7/3d/4+kgA0BFu76+5HTUIR+BlJnXTLrBixSrxzy/+lemoW/3RHt1D2iK9O
wDJR9wuE0unTdJMcfZLUQTGo5mf/YyO/4385tAq8j440AGV4GQlhY1FdZuRV/I2zZaV3X3wRH4mU
FRsDROh+LNzwHtI82TygMs10QXf6ZkqINrQIQeOni6AVz3+BhahBfaP5/YAGWS8l9UCMR9ZfmjUP
0Pqb1sYuXfEHVCapKvNuODgfBpLfic856T9VOckdvoNaS9LMx1AzQnUMNN2Hh5LY2OPc89Zeuk6t
V79hPAcTHE2WSffMtEw20stmMdaCT8G85qK6aaCGZTEELq+zKXZ20DT4jwNkWQxDyYI6GKBGXxat
bTuPkiU3hRH4cVggIf8cFbg6HJzBzUsxDHhBtiCK2VXsCY0Dz68mP6QThlMz7l8YOQZW1b07+hzv
8fnr+nXJMG0w5J4upAJrWQWZbExYhsbTHQNTKBJrN9PJSJzYMRHLRL4fPULdMT1LJR1YQGGBmDrV
EqwCRKyHPyaBb+1tiv323oOzjtqbHhAeHd9W4Gjl0R9EKzevcIE2dsiqXOyz1TAmOMqUE3KHdcW9
j7MAibmOi79bNvnA3VD7QxpnMLxMBABl+UllI6y1yMQYLJW58k6K1r3z4OmYtpeBIjBFW0wTF7Zc
nvGnCeYAByp0WufcJsn8PKEidPARWYSjSih4h7i78e88kIcUfXjkDjqfyJnifQ209sdj056Dmn7N
RV+suGhQY6DJNiYGJyJEkcvqomuhxvS++qQY34uiqtkmKqEt2XgjdMzUasBtBeUSqiNWpWz2LsxV
y8OZ0GStNustsQm2e+QP3YEidT5JkTp/pCJYYO11+wKOyfhoZ+3VDtG8uUAcDDqCjl7acu9MvPnR
loZjSzvHd8t2Fd8WNKCQyVUcfzD/aWAofBf7+/tNYV97+onVxAVayyWsULYmKVCaRD/4gD+TriOG
wr3QM5DYfoJ6WFvax/BtCPa9fDQnEM9tOnKPdTYuxhEcJPecEy3Y7WERPzygerKLuwnoj7i1YsHK
i49NSJUFiQSrm/SEq4BfInHiQu0yehbsdRRzbImdO36NYsKqMirczqjmA8eILHS5SPch4akdL5Pf
8/lQc71e5/RTEk7rZjg+Qme6M6HOPdaqY7WHDeEQfqnbW/uU8G/TP8aCcoTkmCFBR4XjbCkug5kd
AI6Wf1q1E0UdgpayRNDMywiC7WUfdMbcH8DtPn6EfFRc/BOyP8aVeWWw+Sk/h5q9/TsnmMF6bnhz
YiccImE0yPcY790eMjzdpIhb/s5F1wVg26CD/GLfnboLjazuEginR9qhSg6a8zNsOIheJQw+sXpE
w5VvSKcLdze6R9shRb/oCUORTkWG4iQFcg93eq6gz3udLdsTrRa25MumyT542YRhH/sDqezsvyYN
55Zswq1Xt1v8qclGXYkMfB2dkhaDaDaevhXhJuJr9jwK0jW29gL6pxr4WzikUFM6dektq+Y/ghcY
vZqgAkQc+DKfTguurjwUMNZoDRTr6PHsaS1ZgAzlvv7a85HxNGZbqi7Qq2impV2W+cAT6t82lSQ6
xX6dNso+yInH9JfIj49ROz0bF7/i3vxrGbzUieQuNSNAJq+04ojAkg25ko3xPgPoiWYvlnQgZdYb
21kYQvZRKPpsECTfbbF9DlErZdJmGSAvSd/61+S0fvkIjjqQXxRcEmJeHM5EEzyt19G+gXwINBzt
JvTtQoXQygVwwMJjjNYS43PRaHeqoWYNgoyagFV9u17VkA3V36cLukjFbXaqBpjlOT4SxC5W4zEh
+vgd05HDtFrsHVM3y5u9DpnPBEpUzKbX361cDXoJsafHYdNREvbmd4K6Q/r1gK88IOv3GzTci7Xx
GcwNT66RMCaXAod0AUg5UoZSNQBalXuYycB07K27iTuIxTDwGQusfLesiCZZ8saE81CPusjUmrAu
SKn+wEvC2iLCiqiB/tpKMWzniQxqwskMAfJ6LcyWhWaYUfHQFCaYO4T1+OSdvJbV8z5uxZMmADry
5t25O0oKkFpAjrM1EAZhYDRWojVglsugS2+Kog620vw21fZakDmrIGF5teoke4qIih2RCQrcFsMF
+Ko268m+BfrUJ+8Nu9f/yVtIrT+/2wxHegVNyhP9K2KiixhViKCCwlDWeBDmwFVlw7+J8Jruc9Z0
a9/as2C6hvNF2h/9i6e1YSbaB8LmGbR2s+mu5JCwrz8mZQnIm8eoCl337fAlazKZAMdB29gun6Bt
S5x8jGkff60e0w3OLUOrFZcW5/yO1QESszuwQgpxZa+uJR6XYSmAnpnwg+LXntUhgdKxWn4L87kn
IlMzf9dMw4zPmzSM9URZPOVY9gKpkFGbw45188jwrHN1KpRRsYKsCja2nehX117rhx8c4hsNDEXc
TJhK/Le0dHjonXi/XqT3wZS5ioWFRykPs2oQs/hBxtzwdRKOPOCqS7sxD1mvuyNr0bJ4d/mHjZXn
mRklQZJ5YRgyYeRqzfRejb4shZ7BnYeptQfcYhy+77NdVE3p63ZfLLp+bSbtmK48GCVxNdlMF0vC
U6M6ZPyafUfH2PodHMKufZ83Rg9Uj3ckAYgr7U50n9PcYKwbrE/Fa6xpk2AFTqsbYljkIshAVYA5
m2wxJFVooX5A+eszAPdBTnfCxWV1rnxdDltgN1gxZsttLDVNsdPYW92vOrd/d9qMhevy6+lMtPmf
jrC7tiHzXy52ra/FeQWFD73bfwU6AVqkp6MNuIvuMO3byJ1Ug6ZLDJOeI5RvHwB8urrQJ9F+owxj
MY3GJffmXOFNsC33PmAe6Y0YwHqOaJNK2y58ZGQ/nEq/16/NNpAA7dqMPA+BBdgIBTKVJL4oFY8c
9FF+nYf9yvf+3qes7m4TBQ/IJLk067p7fzaZeOHRd5yZvgNuWtBMj3zMI68ebMantcjtR/GR1pOT
DbP7hys+hE/Ar9ukM+4T37nVinfKlTN8E7I0+tWDi+bNqxNsyJXWPCrTR4RnJCwgJZKz8+fpKE8D
3jY05dMRZzc4j7/f7BFOKMajxXnb+XAryHlrG77sXVT73i5bfWQAOIr40Y33tg5QEv1dzziEFMxT
hjqzAaCGQwJCI6JFyiE9cF1kaE18W9v67VPP4ykUI3k/SeKdrTdUaEwHMy963uQ+e38/ApSZGQNe
YIIgY4eViDyTcqnIxlAP+GoYtLJuHbXULewHarpNHGYlRGecVC5KvHgOMu/IURBB0josjHBmJkT3
68UxUTahNXiQPD5MW8opR0hIpk/rZ0je3PkwcoiTcrEP4a5pnab0xsUIgSC0HWBgSMOVSTYgsged
33uEDRTvps2FaVX+jOeoSzNMG731+ImVWGEO9uNeMznS3Ahw4h+Yt0UphVwtxpoD62/6G0f255G9
ybgeaRUij4XPUn5RqZueeDJ4eYi6ytWRy9nzs3uXwgYW4y8Lug7DOEbvqAeifju0frIKOrEnDunF
k+XQ32EhGxMMUTiLZyjpukef9eIYXVkE4QvZLQLVmAoz661PBm2gjQjQ8khLmb/Zeg0YYyZ5BetZ
X5EyepMURx96yxD2xZAZlDCbBAJ3zLQhsn+EeBokDxXZMMC1vCRkq3EyXDvWSolr+RfZcSVYFjYF
E1NIU1hOF6RbhtnGadff9ZIK0dN5O2+6GO6WDlMvk0fo9YvRJukhRbwsRpWsNquCeGZkFvU2W0aY
s6H0EsxSip2Jg3gw0ozKhJ5sXQ17XVuX6yHsms3ir1XHg1htrG5SBkIdA07xQ5pY/fhEYtFKQda5
3AfpzHzjgJ1T6kQIXbsVBEwEypUjFfolz0JmLRnTz66/sEZ93fGaBIpQPPRfsJFCguVyOVdAKZl7
uqqcm8PBDZvWILITZgms05RhrMk8gnvfF0dxagsV1D1lWbI8n0zQ/DRpSNMjV/qTOYCmlIGAsORD
cJiXKWPM2HddwsA8UyzABZDtVbKmYduG4W+Qgf+GCkVIl4yXnWA/hPZLtvVlKXlHgozDag3UUyDe
tWANhb0uRbQPcryK/amlcf17g9qh+M8DpqgwtwIYQ5SscSOEzxqMTgaI8GlLHE44LFhG2ko53Dxj
3CyxKFGxEmY6yAowCBLGkA/8w2ph13T0/uoZef6Dp18rCc1RsAWKFX7wVP4RYfNsSIMAGv/y44qO
CZy1UuxXAi0eAUdqLa+femSHyVIg4vNCqVuB2I3kExlzr+YLDsnh0IRLhNp2rxH9RYyWxUXIbSg1
pWrML4Uwctry14ps6TDCdej7265i2iqxRcl7LoVCFPV+wOY15SHxFPHMStG3HyMeWuJRILk5puQJ
JiYp9pf6Z5Na6Zr8ItfeAZxcyCZvEONLyAeVCZ4tUwEuK0GJWlaGD/isbsCkGZhnTfuWwEv0j6Ou
Ky/2O+NmcJ7Y7vfgk+JW+y8qFTOZCYII6jE0gkUwkpdqCKyG7VVhLNuzcX5bqZKBT8ei3HijSv+B
xaEPCMxXEElDEgJI/PbbNtofmEsXg7xj09eVh2Eu9qjZUPe+FBPqPH6eFVCfkBT2uHWZyh5SlKuu
yPRiVvkTPTxCJYI4i6seMP18K/mkT3AjkcWMwH6HyJ/iZ33YstaVwWPV8YFRROAE1a8Ocqr2tDlq
+icAHg2ztMVS6HPaD1QWWmkN8QY4ffRrqpSnIgYtw8Sr4x4bN4D8+rFgaMD3ReOiAY2bfgEJgd8o
j6uZFl5j8JnB++nDhBA97Md9o7Q/qL+MJuYb5gC3bl6R8EPB8O5tx5CRmXlEKV6JBvgNxQ2aQn1O
Dtdm8Fm/4y6+q5BIHGWOmD9HG+ovFQQejNkOu6u9fR8qLU5tZ7WP6ydkMZzOoDOHRF5h7Mm8Nycu
h9qI+jvVhycWqIFCIbPD/nXIt1YsFPoRVtmd2S87qjpKCSDcWlqoD6UMBqScKbl0kxONnaw9pRz0
7rZLlSRrRAu4n7N5/2KZbiEmTsKmWDlWrLH+nYNaaWdkjiU/c0DhChDISRUwPH6/SBN8f9CkDQUd
e5G33rkcOTsi9IEkxC8Zjg9NjogaaOYOBF3FkPNIg+QRFjCiaOAO3ChK5glDSYBbVOPmVdKjF58w
M7AZp8ho7gyp3FzA+wd7zMsjNYHGcjA2s1yFMwKGjP9y5FRVcs31zVgBDEjoUd/KUzMLMpNvlSRw
mZJwZcbxuty8vhX7DrfVImuBSYKowP+cnq8vaf4hfx7kBfQ0LM/G2pHR4vtSjwEBwuQUfVlg/md7
ZprKQfPRexZTUEYOsKxl8r5b3gq0wcHYx+RazDPDF4QHKuRWBHoqUdcGZ1AiulFS2li3lRJGFCUQ
K5N3xkf/JRfLJ8uaKOAh4leanQdIxsrLcwQHdigIYq7ILgBYcHxKPi5M1oVlsu5WOMFHqvyqJ5yu
J0J4LrBwcrHbDLPR9gCK2wLoelXdQw6Td4IvLShkU4IufS05dt5grdASq22WqYzJ7AHU5re/qO9h
E2xSEtNQClw25UDK2SoGqmRJlMHHhHUXv/Zxw0kYTtKcp9Wg2x0PCBE2YKo145MhtfZMepyakBQb
KVnBPZtG6UCV5ZbjhPEYbCcF4GdjWjPnGAXeAI8mficj0JDFrHBMu9B0Bv/+lYM6B+QZocB8D55B
NKWZQu84YPaBjVfTlqWq10avnMkgsf7JZk4D2ToHk2JTUrQD08xSRMzkVbh70mn4Gmy2YM7eDHHn
pPNweWwppeP0UkipCp2Sczwa+WxBVpaVPcpmSfmfiq45biAVqNFm3+Pg1v8vSIsys+FcAzq8hPlD
Kv+kbHgZtSBbJmWyWmOubGqmGfsnDdeqQxJIWrNwEsc8dxA3QA0I3c/Zi7x2sZAgU9RxxyjbvELV
qfG37pr9DR84IfxMPYJxfRYwkDIqGjXy50E5roQak2cG5rgBtGV0AHWyhKEmpofL9WLA64wbFcAv
USBGOL6tduMdGVGdo9I8ZTYjqMjxtsl+KxnLnJYg8JTwJxHAppHHfVrKGNxsxS8P6jkTFqwDzlDq
NJVpsDjnKRtayc6UnWQR0dEBgZUDHs1mwCWX/TnhmGm1d6x2z5dncyZUkyc8OT2zPGdt1rw1UJni
jqE3zKk+WZPQyzeOjAlvwrFSPoC1SD2KF33HIYSsK/IsaRqTEgiTtdXzp4Sxo4xMLUeshfH4DAJC
bwdgCTPDVXlszPYFAAZ53iFzqwPFDeicdhMdK63chCOm3IUeF6iHM6+XLLxgnqwTvfv9x4oHCCOq
YvHBGflxyjEyhJxMYDqP9VG+mfanMhZ6IDtTuBLgweOVBcUEspQYcKVByDbwXrrNLMO+qBajx5Vv
QLh7vqNcxIbflSHRngELcCVb3gZQ4+Y4EF2dSqYPj41oTW48N+RFWWY+TtiY/De/xZ/wxY8i9MSW
KOkyKaaLlSjtlZKi2OCy8go2QtXd4ikcwp8VoRFmZsbTSVO2ZNWwOGCfz/fL0/4q4jYaMpcQJtcP
fVP47OQS8kiRR2PvFfQ+lW8Mb2thnVGA4O8AUWXs2f3Dncv4T8ylpxQ195fmLwAtg32w9u1hb4RP
djCGoG0+ZI2pJY9F8xUJMQNsLrD49bVytnCxfPQVjZW/oqnXLGBnMeENziv7uPCxdoyMstKDsRjD
aRI9QoYXaKoFtag5Uwq5YJJoCfh83wEhlTiCzKBqEccU8Ey4Qc6RTUQrQ0wRC2B5dQlBeBhek94F
ssy4w7p3CqkZ/JkhclaceYKwj9uL6pAC6MMYsONUm1A+DITNInWMLTrLpHNLChRxYA0NZMJD0DTD
cII2BaxTCG4QpEI/bV6J8Dhd+0q+kek4BInrgrnUqBbeyODtUpK4hS+liir7PttWrOeYP9VXC5L4
G++XJicLeRzJT7j78RNV94vde83rPBn6b1FXp22CUaP+nW34WZEJRIxam/XSX4Q1pM9pMIPXRmdY
k35AhDl/8Xfo6X530GE8GhT0D1c339JuYF/jXbpIuA60zykXNqEx7ePF8DF9N40nfDGzEh0ofzK1
jRx4hhTOER0rKrmCPY+sXUO7jMHd1rgxPohCRdHsCiOERqdiSSMSA08gQjO64YVKgdlkqsKaPgWU
NU5mE9hmo0NBYbNj1A4ePWHPcJO6x2yxcTS0fvF2t4z1gGpKf+4WwueedCM91JoZi0bOBnFcWtsC
epeA/HXR/3rs7C/NUPUrCc3JTIhpS3Cg3TIZE4xaIi0ixCkGAhddNDQZJGtuvhhjedgErYa3QJ57
TEOFTeHuQlOAyVDqBdYT4dnV5WlfOvaNv+E1aR2GYItUId3LuoBfdc39GwwoDDJWaDp1zzZAT/CO
qS/8qkGIUX68x8/S8WBTa4Ml2o7q2BcuvkAXrpLQ7e0Uk2L6apno0Z/DRaRm1DYtBZTp3og0Il3T
xj0j+CfBXxP9Dv2Flgji14G63+g/hNTRo5Qnrb2gEdIzYoyGfslJHbqQUntfnbgFkOiYw3//EIUm
ur/F0n4cDgcKgsEPuwSK/YPkPYOLJqp+MqD9Yxar/YomaLrxasOjV6cc4tWSYwia2JeybIoGXmI7
Agtulr6quPiNrPKT3XBzOuZvcoXXMOjQ0ncNK/adpo/7VNyUkVr7j/On7/jDwQZtP+M76jBKlTk1
T5smO59xjprIxKAZCrAPRImoyDz8Wi6OzX2CsiKYh9KGqboMqvyUPNXNKP52s9+mF4rSxIYUAvse
2PNjQu1lVId59mjgVqMU0XojVTlHIy5hmcyjhNq3yj20JJK9SA/+x1El5ER1Gca6W6dLGTK3PkQV
oLJG9P2LPpCB7LvkstzqDJk0gyEBnT2RvmrhzfDzdMyIsW8n9FXgKaO8aQxZvk5MoWSGclgbeLyn
l+l6NQ53l79dD+4vjatqvLwbNHyHLikGgBjK/MZltvDodIqm31c+b8zd2PQ5oxOJ4BpoDWjoRoY4
+MkhgxY4Fo+gTozDc/2zjecxtCryEGITWOd4ER4G1RHzMClvKf7il8U8JQOG4B+3C11BE3295GPB
m2/PGJdlLc9qSi3g81CJosQlXs/ee7tjfGzp3gSkQXVeChgCGHlkQiiTIy7J/SDuN0W4+UY1WyTT
g7+gZP3k9BzBS8wwhF8EzORDIevXeLLQ6UgXtZ0lNX8NTkSNLUXGmcq/CkpkkPhBIN6PGUWM84Iz
AG9BgVNkuO7QsNlLtlIhzO7LiBvwKMSDoA5yMeM79q4wLv3nuA15887d/BWFswdGEj8LZETaNvvp
izG4o5ZY2Lg9ok55RYVX8A+LNNs6ea5YAxQCuoFegF3OGVYBK+PCt8C/SCEpQR4ioU24htCTRTZM
2TFaZh2tlVCwarsLG8ilf9o4mbicVChJ1uCElfCp0gAG7vFCUAzIJIMJkgMgAxDJAYizJ+KCciJI
tOGCmFnhpGBacDeEJTIsheFlzOHThXq5AN96I2TE4iZ1/FqWCnD/GCHpxpjIA+xuhQAUokcYJhBY
wngWkyVfMnEkp9Ty91II8wn0O2PL8dwdfp7opZpUHNEcLeBu1QSztowQFWXc5A1n+e5vVojKKGu0
4XjTUE2OxNEP850TfbMyOnrTnS/5ZGF2RiACMwtfCXfUakRQAsby/bzRzY5BuPw5flBIC0vMoUCP
rOf6bK2tzIKxYRMR/QY2G0cvHXfEd2gikrlQ3E3ibtA0iHuIvNlA5nhcsiuWyRJVSxJ+7Cibk41k
wvIwOBvagb2YnxcJpnuC8qCvESIxeWKPGKN2PP/5Q7/vSGnlYsRfD/tkOE7fH/0bYpKpfUKw5gTM
YXPw7gRxOhH8/Jk9xHg6ggDtb9iabB2oujWTYVv6iiwVyZkEDsp8qmMAuRPNIpjoE6g4CAAh4dgi
q3bBHomL2KFTmVlh6Ph9EEjajN6YUnRXLOwYn14zl6zN3W4q02PtJsVSIRPtxSmTaKJi2XKVQ9Kk
YNreYMIoeUGmokkLDFdLcJIwGdIDrQKxYQe6EUEk7X4tRsuKs6KT3YOu9UfYgWjF2YZ0Q2zGEJUZ
byTSikFbqtSQ0HVD0pqQIkatk/G8EonrZhjKGb0KtH6+qUk/A836uPWQviMn6zDBBo3Rqk8vt9cd
MRgDFUE61uiiOcQ46hiRWpTbSUzheSomXSfeaNTvQ0/oo8pcA1NIrRrlFtTv6Vu0/5zsFRFdmj5Q
L0VlQxSZf6juSYVDnS0oewwKi0kXC5DGP580b7AMwEXMpcRsLmTFyoWJ5tF0UP55HkHJuhp7qOS7
Ep/mmUdIaJpBQmvb979/T28IhmBp52djPlU5nLnXWD/F88wghCsqqU74wL88d8hv0Z/Te/DlKn+u
uPwjmmjwM/U5jJ41NBtYCQKl04WIBY5pMBTfWy56oPv8r9dF1Ic3rlC7T4RwZJwScnJB+7uR/4xO
bB9toxdUL8irZOdEM7i6d7g92MSxqO978V2wVtAhg13w/KdgrO6VtlYFnwJ+grirKkmLkAaLl44W
GLmQ8PkRYLV4l7T6EgP9xXJiGgG1ycWKwk/SiJBo43STjUUw1sEIYjIJxhh0RYClQISoX9GWQnfi
LUIZBfNgcbtFAmKtLyu+4UV+SQZXBRdqEqqDM7SoTDvUBgytgsoqccp1+vCwhg3Mzkt5HC/EjXkK
H9Vxo6qNkkiEW4q/J0qlUs6GbQLJh3dU0lgRKwrxphJRZbKObDtFtA3XDqgnVmFCJRGkPA6Hhx59
K4fowzV2bUyuMkIffbBSZxciVhl+Woa4qY+3Hys65fYIBYhwPRwGjgqT/TEhgmoKhgyqZYXrP9ei
C8FHlJGyMQ6WY7xA0jDH+FP8NckUlvjBBuEW84zJssyAdWkqIwc5nYIMbZvBymU1R4kSXjlpa25g
YeakCrC6zFpwxLsRWVXlZyUZVCj4kuYnRQEYQFWKAhod0g4aFGRfWGnVH5XGkK1XvrvLinZxchfa
QiZXiwwC3o4XJCOGshh1W3XcX+fsY0Qnen81h2yGSINg6MnBQgGhzZw3Q2WbDEmV199HvikMdOiK
OTOGpNJvXvE0j7zFDvBFZ6W8xuvO1avcJr7A359JDBHRLyAW5KqX6WnDVfzjKez8jlitKiZyy1TD
VdzWS8pg9+jsX6OXTVSLO9PdncvsMjkVHo7IHz2KISqTq1RF/pzPDaAl+A12K/pgDWgTWArGblJV
p9jw99PkY4hJs2y9JtkI0+1BDoQgnzqSTCnIcCCOtCpZJlsBuEByg6YY668geoBjXNb/atkv24m8
jEgV1BZZhUiM4U+wixibQdWnmz7sAqlqtwMrCzLX0aefiJWnjx9O8t4/LFU6Vhny7VCWnIl80MgK
JP10ErSeW2TItB96xqpJfM+zz49+MTiy3Hu/l50mqh9BVWNoguF89eFJjvrOSovRX2FTKUGKNtYz
9oOrvxuweeqMAoUhyXgHbz+AFc3Pzt6zZorSW7qj9Ykiez39Y3l0qO13XT35l/2TaKERsTVutAwe
bMnV7yRLgHA9fezcU908JC+R3fJu+QB/0cBrfO85i/T8O7XvDnwHpNKceiAaxdvR3lIxteKp7kVl
VG+h3Ib+erHZlUp1IEjO6VO30p1Kmv6JfUDVqw5PDWIn/Zjq57z7hyEHYfm2utg67oklpVj2dY1o
ecq/KKHZF0NdUHoEuxESc+8tBw0CBQgpVGaO/OoapFUHdLGxRNTWsuoadCSNlEHp2EcAIvkLeGYc
7hLrAd1prhxR8IL1dcQEIETNV3DSguJ3xuD+0uEGLLCDhC/JLzwcIZObFQ0YA64vmnYA5gWcknxR
SUV1YQ8BcwPDAsxUWlYZPfwBZlwW7lCmwTBxsuvQIcsuDmVnskwp3Y1D4tKBJN+HBMfI7/O/I+Kd
RxehlACmPDVj5iKQKlKrAkFV+RFjKgxJ5BquqZYt0Z32tCHhU/AkgOb7v6bMGVkO1V336T0eKyVG
hQT4X34714f7ocGDpp+Dox4wytrlx7FOZeeWyVoBUxhoiT9PlqiLU6TF2+iWcU8pTsw8B4oc2KJo
vFaCwrtBMqwwR/mCAHUrkNbKwT/4P4SRDZfuYmBULVBWlxIwlFmh8Yw75sT2rM9KST/lCos3VIrP
9EASmCnUeI8tyRWFFmo76xJn6dNEhK+4vYCapTiNCsv0fzF2x1x41UG6/I8ESDCH0qVCJz6yyncJ
VzyZsE2/ZVklVr5cNwWAw7dTNfZAaAyepcMIGDolvQ8YdbEudBtpUYkqriQ8Fbawv3C/PGwwBj5C
5FfAALuifPhABj7h5Ux5o/nTnisnzjUQuKhc/TIuKxkqMWdVGs10k+U/0RYiuroe3jNuhry/nH2J
HGAei9WIhjptduoSEfAq1fMPkCy5/lbJelRaoC2mOFCopU9dov9ZgqkENOW/gS/gL2zlLvYyGlsA
2WZwGNnUDSoWlTGoBpEaNc5Q0vkmPLbsb53BjRlgj38mXsL+AglIB+f8fcyHVC0aAaLIpSdgPN5+
cxj0wbRvOmPWN9s4iLzsYPyvH1MliJUqVFa35V80ov0+P+H7VH0j05+SQ20YZytU4neS0izJBaxJ
Nk56kL66ZkibDVFki1FQ/0QeECLgKIk4wINhQdfI5kEb7vg5yWQy5dCqu8PWoOWTSmWU6Vxe4rFi
8f/t4Q/QZQrjGIxAKxsNy6QMygC5ZMrrqVa9Dylp+mT2bbw+yOgUVpy16jvAp3Sy+IdKDQH/zuRL
sJwGBb2sVFhqWTtufr2CR4DfQZY9Vdmh/kVKEdaRUQ8mdWbrEOPR545bwIY7VwiZN68zh45kFjHS
OB1fWXEuSuE4/ZBkcgvwDxuETKHBSeHAmA1iGe6iC6/HfpxtdEk761/I55C5oFb0GLqKYilLD3QD
bFxnDCjxGqPfM7MxVVykmLyjdQ5k6R9pvz5+qa54qFJ+bNvVr1r2odheuI15t6p8aChRzssKFBo9
0L1Fl73XoCxU8+txAZG7m0A4pY6ymdTTxVcbxppYjiA/upyO//Yx7SxSJnYBwJkaJM7wjuP3v99/
F6fpVMUWZswsd1WZn84Ce//OJ+6857eHXDlOW1zRN5ymBfsNl7j1mHA9PA5aFWYiaTpMYfXsI6q9
P25l2G0hrq12/Iv5ihsWyqFNUzgIHZLBGValEFs1YBD5wa5kR5RTf3GNp6AwnyAYgBTFSrL41GDA
AHe/CkB5zzrETH7b/Wo5VRz6x+RJ0k+zrmW17GLX0072QVQ+7SJ0aj43trDFDXUf5galvUwaszsk
gvfrKvgsPk02Cf8CtSlmf9BwDZoSibtiME4GyRJELc4Og+zgldSZYmu+H6Y0CJm+Ep+XiiQV7MC1
T89k5NWAQAf7dNCI0bU0W+mDoB0zYDfs5ZtIf9HvucTpxKINLLAE2ovJgDnYziW6RNvRoYy2axhW
ghxHhpKS+u4fTIJBT7LxMSWXTb+bHN2f7LHKeWo5nZIYU3xElRQgFp0nd0BfSpELTiIlaS/Wz505
uqf+kb62utVjivuLHnQ44tVRi5tpo5XYIiK/E8Qr6pftbE5pTiQV1aXzUTmn+8l8op2+0gVtMZBk
/2tjGtS847jiQ0KoVWDLM6MWawyGV7oHK0iM6L8ykvKh3LOaB2qDitMbnVYtyIAiEnJIqCOx0VVf
qThiUtHKB3KUfVARtyzFxjMi5VF/BRKZCeFBxHYmk6oLNP3WUaefDGj8YWeqri023stMqdmW1e9q
8lcRfxkYlI9BCzg95lCfsCCKI2TB/v6vcrD8CUVWtdTqinr0OihwUZgkayTu1w4PQ7pKzu6Ku1PD
0hmxGSZGkK3B2sqTyjWXiMTDVS3/Y0MQquBcrmaOLScxJleq96ReDb+hrGkpouygUWuIcKB2DtlH
FQU3sKMheCheI40mOMOWC9WyxT0qwCQgTPBkWARZc7JXyl1RlCUcoUG9LKkqphFs72BFxIdWLx4V
O7XL220KaqIj3qay2lyf8NNVPgxwpI8vDTVro0p6yYGMVK2qhKph8fbwjjsUngrcymXKqGvuiM6U
gVZ3rXBFjOC/MrEe39+1tVPxyvkbmHPhqiGJGZWA5ivHXG0dGm+of5/wmChwlhgOXjk5THlnVo5d
KdhUht78vc7FstpyIwrBF0O2EbsLo1WS7lgzWoAsXgbIQY+UbhzdGpiPqqrwX2egKByiFd03ui2M
6S+7S7wqlASjirNdoWZp81NkWunhBRlS8T2ACCCszgTExqSRhFyVxHgBWM8M/1By7a9Lj961ZMwu
KQGdauqJttFfwxQ/ABmRHQr3BMihJKpujChXB4rUAecCo79+D4imKNn+kUH0EKhLZgcn+6PfsVDa
WUAuvW79p6s2OPVIqU9DWE92XW2MQpraTyKKKmpF1cGnogpeVaKbS9QMye9IKIPLwMvyfWwYzp7y
AUo9qMxYxvTa7XppRyN1AxCtR5x+nY9xgG4BSRd9kc5RNPfBfYJKyXL+wjQK9QNrx5g6au0Cx0oj
K03A3TtnWrKUeBHLRoBFhP416Q+2PXlrnuu2hBz/Y+nMllTVlij6RUaoYMMrfaegqKgvRmkpoGIv
gl9/RtY+se+5u6kqRZq1MmfO5vffHJ1xpzy+crHkA/H88utfS340OvE1VTh3gpHwoHOLCu1HbhZw
bfmLPEPygMiZeEHTu1t3SHACAP/r8wUsUP1ieoxb3KhgAXRSEljX/sMEBOsQtEHAhBGtFip7eTE5
SbLAyDVk0dSvS4pvcLTcxWbIVCidz9ONPjgINJlPUQrbZ1eBm68Ag0m78/aevy2/AWDD89HrIq3k
/rVh9NkyWaYMZ+jRGSXEHbgIs93b/uw8EJHkDokBk2t0jSR/IPfRAcS30WMO87QW+inuKoJkcW8F
gxZB8xYPiiRLo/KkzGXie/qGRzx0027w+f2E5z4quhpTvrm6pUbJ52oDpfhLJjDf/djzgiedf38y
qVm9sTKuvDPpDLiAEaMIVISU1zylB9lNbjq57WD1FBEn93iPayv/Wjea7VE71Qg5obtkcHizvr9P
+E5ssi1QkfJQUyOhFXbyeaeyMhTl/uVOlEy7K6J1sy/pFNSgyvSyJQ+n0v3ny2+b2v6awAirMF6c
PuiWmX8SxX0NM7PLGsmDDJnvEbEq4qmFPGKL2Rmj0qBi0qQZn4pbto/uvjUjkoG7tjfJOkzxCK0k
H/o8fyM/CVWYBuErGIA+lvZLWBqcRywOTSSlc9lLpHw9Bj9FfCS9h0gikG1YY93ggapT+4PAGXDj
EQTlqRGFkoO8XZN1dP5k6oYe5lA74oAwl83/4qhPlI6l/bMa0FEc9VXmEcEFs3M17wc/IKVAxarH
I/TDSTLYhz5bvAS4tYWId3M6RN0RycxR4F1HM4i9nFEdDcyW1DNBB3eznr58PFyN054MqSnZpNhv
T+uO1Y+HvyeHHEaOVRmfGbsDP0ukY9+Y1YyjGa36J+jyAxMXQjVpLSrBxw89DEv1+8bvguoBmg+T
10N/Ls+H1vqCERgUxtJpHd1h8sTQsA+8Rfe3UAi3NF5QL+wcrzFU7wl+kZPeuqLYgjwWtObfiRph
csWDG3+NjA9xZ1gnA15MxGHythyymUhtt4Z4yWLlySJ8INbEY+oApLz4hG27IMyhmL0O97DjazBT
C0lzwHz1TVQMfzY5Inhx4duWePU2o4qLpDIhfW10rNT4oAUI+BCVIFswYwrcePBLk4+kY+HjFd4A
iIkMkeyv2y4Yw5f8hxccDmbkQXsfsyI0gXC98dAeuo/KvFh/MuKf++o96xii9LMMqEfVFAMXH9XO
7QdrXe6eFaMZ2VPSEplz6WBWDRxj4FgNOsqwnKlZSMw5VPC3LZPZF/abBVNYJkQrDgBUX75WT1TT
CWP4ERP8zNHaIqn+J4L77GSSLFsXJh+Ukl9py/Ft4ZHVsSSl0pG5rExQNqKXqJ/6Y3r9PY9XsnbV
fBvmhxg7/HDwrglnKJggklgCCuHEAg6Pwu9WiBEzZm2tESOnQ2vUwePsuWxHHacbIRGGRfAhdSWb
9bDHGnonPhi+6n4+fYf1Aiep3JWl78qs64o7knH5m9Z8GIEzEbf7O1yd3MG6i0J8MLrvcFPEOLSy
SiR9yJApM/6ACaa5GX6B77Brk59GgfoJb2N8cg0N2aHmbHgTxehCJnl6lynMYxvVu9tirsKH1/tI
FfnToZjJ96L1QUqp/j23tdVD1jjwN0CvBiM7oQ834dl9o8Yc4tbD+s1WXDv1+Iuj+uglYXD4ZYiw
llG7zVlBSXnz1fCTKFgGXE3oRJntMrEgwmF0sapJhY8AlZ97tMSfQt0eGSV3OCaq9H21flE0tAM1
Fe7ZbQ8NaYS3RKwGIo+mlJizpH9g2BOyIHLDEEGOh60vqv1nkO9xXglboMoKPNe7+40H4Te50Vfm
9NNKLFo70dMN+CrdH+XUYIX8edYfv+HDUqiOhXYF7zsoI0Gg6jFjFve4bnna6qDFsstc+OI7ZY4d
NDSg4GsizcloYBoOUr7YWp0dKb1OUQspYH9aIyNafRgxtLxmK80PYxM46/KpaI33qNQo9hX2el6d
8gxYmo4DUZYBlkAR/Da664YmuBcjZsqYXFzd/rgMlNnVEqmlAOkKlg4aLLn2WPFYHhN0heAff705
NSPWhka96nhP/4PCCj8hwdh7Eeo2NMkCG5AusBiOciqsm1MX41cRKM+odbEfS6Hz9a3PhKJ4LIT9
SQscBaodBG+ZGfViGdC0Zj0ozDfnng4xoREZqNTvnZUS311M1Hy5PtqMY4heuxJaGR3Pm6AeYaSF
eYh6YPqlKs8duQpDFEfSVfWZTv+2gj7sOtGcEt6EM5TQSOa/y9qMiCqDwtwC2nit2E77o7M3XJMI
wq9ijPZORGYi4G7Tit9CAZ2JBFE0umygA0NMPNQJQtLpm3GFCkNEP4aX5YmSSmKNKKJ/AMEvuzLt
Ww+boYGIQ97egR85TfGaBXVaAO3vpElPUFQiNmvTLypxJ+5O/xhv6hf04pRKS9Lx1BFiOjCayTm8
LWm67Q+wCkcOPp+cw2qHBuHNsKBBdShVeu+mg9Ig4M/semiVifgPQawM8hFcQZcJf4CnKT3V1W2P
n357TPyVmYfdseaWSARJKWHKMMk90fGdQ7Fa+e4ABAoGghwCarBph/nstunrVYg1mDEgkQr67hKl
eAPHjWPq4mkrR6txCv55g8mcrxqBqspjIzDHA5X8IPocPWmAqKAlb5CCxvlMOFZxkqN8hnHHoykA
y8vcTBjI2Iq0ybQc57CPzO0v75qPBenthZHFeT5YvUnl4uW4Jr4WMVMC8ukjpOmtWmEbYGrei1u/
w2k+pwniSlGe8Li5OWvHgzAFHGTom3peh+fksoRf12aC8SS6/LSod5Xdieqo48G5K9IywGvvqX+k
r+yvj6FGD7F72EiTXaEq8ug83f60s7oHp7RaldziG0NFfje+pvLyHZQnUwU1dOuXTt9B6Yt8AYsl
gztx2La+yd83kCUWNNxgZdrgpXB3T1tVrqOobZ5BgUBmvxn3p2UK5gWUiJgaoop4r1G3Y9+Ezx4c
0F9aT3ocAxcyppxAb734Dr4IXLfXSIa80NxnLDLwKE+ob5w7seVbEIzVGXykcflRTiuQ+vdn/lvZ
6qFmEJJbP7iGSj7F3WsgOTTMxGuIRNj3GxAPSJW0O5awgwpzrIf47migr7KHu+AQSwZgohaUMU3H
ln7BHi0DFwtsAcAFPe9Y8pICEjHukF7xdRDCO4oMis1+oo0UB2KdvlNh1kl1Fu9vEPxWseUwG8Up
F/4YgVhWTGEvXtOic6n1HeQgz7GwQxELDLLadOVHPFHYiGW2QZMpEw2Zhsu+VdIs6Tf/5kvPD6Qp
qyknlSVZoNVWePvTFZyNcitcVGmWBLP9v9bVPGlPBf3NcJdgRM6eltnwkcUO7SCzZCF/D2IWbmB5
aZiBR6gPHiNxi5HZg+CqArWzdfEdHf7ruu8hDSoqvUBk46qrgmfhJXvzsXC038kVKy1pKWESXCkt
usBu0mDOOZczxZpX4ytf4deCWh0IXv7WJHkgs38hWCns1oLIARGGXfPjzWnKG/P0y2U8T4V/JoZe
son/dPn+BreGPx49cJm82d9efY8A3y1fiFGQDiIBSv5wAPtmXG1MbyjkxcMJPIKyll5e4Gs5E3KW
flmbID5fAxpa2SxwoeAfjvyJbW2KpNoDGf7DiKUDFXOBGwPYlvtPdY7iNgVTkTb1zY9IU/4xXstz
yO60HCT1skcYtA6WKmlSV5ZuhpRaclqok85uM9ISvsiKd/SIdESS3fiIvBkSg66y6B+9+0FmqqLO
fuOIKGI7kg/9O/8vY2KZrwusBCjDmF/6Xbmv11uZy4rrxeew6ektANaKUfJmJC8omtFLWF1ZVbVI
hGWD6IJm+m1pqNiOXjaWaa28HzRZuxQStixBH4PDMy4eL4jyu20ou8oc8qcue9O/0bgcBHKNiqVS
xpYs42Gb7Rl5+UQlcuuI7vsJjDA0vrvb29isN+vGp73kHb50OwsxtOo6/LDsIszQxTbhcWbDfTMm
uGCWwMxbY0zQclWE+cVhM2+5l6Wg1bKUtwKZEIjNA+dXrES4YDwrUnsIWDSYVUxrIBE0U8qPMu2O
3QYQgQw+/UU6htn57Xgal/UYqlTso8bBMQvA7x60kXV0p4+PznfmTkloshE0gliUvK7YTQLVsHG3
YTF07My9QURQUdVfYHs+w5on/R3dWViuswt1Y8Mz3Ka+w0tqTqWUDFZnRGkgfKPzvL39pAhCj4z7
jkxujpMuxF20CojYGPxlNPWPvgHDUKNKmVf8fZ6vTwkC5AzeI4sksAcc8rhN5w1jHD7r3//a26Eo
KLKkvzHbPQd0GmsZSIv7T/ogkfVqoDPEgQmKNj+PSlQwI/Gp5PnKJ4/9jRgTpIa8A1gy8TfmB9/X
BGyBahGEWWlR5v0t2f3to9Y7iOlH9whVXcDMlQHo3R4GFNBRpunFshtqCwgr4LgJwwV6vwLDZsWX
/kramAvME7SQpCh37cEh+6WddoUgVvNftcAfHOoZzq+XsZT5kG+ZogoV6knMxOXnyC9tsonaJO+V
ElIAo+jn5G2S9g5y8LLBBjr/6e5kMEBonol/mNiqsJ6eeRoWB5nlXnHSF/1T4bewYeYeGeX2BvI0
XLuIPMGEhtpjUIvXIvMDOG93Io2JQaAh5JjNPewvnWwODXnOwDlykEVc0pPI5yp+r3HbbPld9rCb
z2h4igXv+uyCFVtcuYSza7w4smpdTRgaw/4/CHBgDIPTkvjIrtBEb37ScJt+jPsij1u7fJXHm0kJ
sTvq7W7h6c7a0Kc0ozLFdAJ/gZxSUkk2882+vaZERROesqFfAb+QL7IvphllIe6xLKpUGghVR0tR
sUpy5zfsEONC/gAObsVPK3kfKPIu3vPw2H0mYNS/bPKi4RfMMQ9Bxd52bcw/W3Anh5sYrTzQqEtQ
BkoF8Ob5M71vsRmI2XGAp0NUcZSXFH81QVJMU4j/ZkihzRCf9EkliLO067QS7U3KiY6UtjZ/mR45
/F3hFPUjbX0iN4H4QqPXGCs/ox5TVuoA9HFVOvVRshAv7r5L0jsuNJtZPdDvH2NIShtxE6ve9LYd
3hg6mSoP/bi9KkZkzO6rYLPaxI+eBG4N9WttnCYqNeW4/9v1SMDARZyoonzcXt4WA+Y6YwCBLzPd
nn/7yWbdSFnHDdOInlGRcfAlmVgvwMC8j6LXkw5SABat6E4m1X3XRO9dRaUOL/8prtpLQZxIC1iC
GG2WtXXiPqmtLtpaxWkTqzJrPBVztIfzjFT3zO+dUT/tByoHyY5Wz4fb7/42wXnS4c1HeA8mJ1PZ
d92ue8MdgloCN1M1fYGJY7wCDk+YrAqeLSImRFYyhMKEin0SLIuBdm75ZxRCK4HISngcLQYIonKD
qRTi/8cmA1XUgrqvULsYcL6FrfACC36nzH/9i//wL9QSXWfSZg9XrNfkmhQRixEbrWDmoqmWp4Cy
2mpvj9Yw3aRD8MyHIe21moLBSne0VokdP06GrrJnTcEVcl7Nq7veT5/s3DV290ZHFdstyNkynSac
lQEqS1J7209zn5p6zjx1VID2pzDbJKv1NrqxwBICm2Z0PZS8eGOACUaDVQNea7x91vaPSE+BWoL+
7zHlXRgfMuDj23hGvfOcJXmENZdHB0fRxEhxLMYTyIQpE2TmQ6G1f6cUqwzUJ/IuWYJ5mQj3MTNl
RhgLBil9dSFz+HwOnAi9obBpBmbSZks3jdZbjD7leRms6OExAudXROtAjfaBOshl45K0oBGKpQTi
xzfyfGYkbIGV3XzY1htw3WuMeWHIMsrpxC6NWf8NouWFbownaC6Tf01oNtwgVIjct/Tn4hADScBy
b86QI+QfXfzIOIGad01BebFAosOBT1pymHBh5pg3BOCYH7zfTgyVcKeFQo+ZGXx4/KgSeB4k72Iv
bd+3iKj8CsRFCO7AwnJzdgOYoNhuMlZ0a1uBV34MJ9zTvEERd8NsdeHguhz2cSKmn+BAYCqftGG6
RoeE+Jr8i+QNOtyCUUHmF2OZy0QMtMqIghBS04sLLsl1GGy5sqKWCUpFmC+Uj4xgl0I0enCrvaMO
Kb83v823IB4ai1LhYvXBjTsAPNyK/if5MIsXw0Llz7ntavNiTG5PKL7p9kMcWzCEyb0rprLElUHO
pb4n9bmkeNV8yXJWt38uXqApm/GT+084+NQo0/5URIgyP873mFIxVBXzDanlDkMGPlyu6Xur0SJz
D3EVe/KMjq5kyyErvl1DgdCv/oCGa6h4de1zS2DSiRgdPWqHK7Z/bjm7MQ0B3y7uneSZX2alnnAK
Vj8W0VcoKGzoXeOfxGfcG5ssB6wM7630GVTBUhGLngDrlligoegAoQcdNrSxWSsUcg8zPxntSeNA
aQCIZCZCYCWOFIgfHhrzO/7cg7JH3RDcUwxNsfgTCqw0nHy8lIeG1+PNZCZzDwR2yUfQRUQ5CruW
aFlgmLuYxMCVhKcIr0V6oKHhvik/gqfL+aDzNKnkZPD1ovCYvvUFNSN9rQj5NLMrX2IWRZMkFX8i
w1MOuMCxBh4HJzP9PTt9oBOeRbkIUpdpv+JSSmvgiZATFafb51XEmpB3k7eXa8+at5ezwSbHycYY
lhUm44HgIx/oKHiGWDCoti4woXA4nEPF/eUBx7ZizwZEbzSnkvoz7ecRsmVOBBvgZDAq5Nmr6bQg
fJ1s/sqEBssn57wWWYf4E8s++70ayV+7SFtj3qkQmW359b4kyb6b8mADp8hCSa/Gcwc/yu5vh4gE
CVagb+FxafFQ8tAOYRfTWbrvLZeMESw0gSB42UJ/FisWmRPK4Jy7gPMn09uzI8Qi9J7cJDKw6636
U9hEfMddfH7EBQA61OHXFY9XVMR8K0sYDdYfk5rqj+u8ZSGilt4D7TH94ZXh4WTcu6AvgCKM3VkP
8TT6uKAVYpujjn45gfqcU4IK9MMslNMvPo9Y6DBEYw3Eu40TJdPt558+Fg4amKjMKGEHwa1pUgjj
bAZCvsgnMOgCuDzsEe8N1OnWKosgTPOk9I84sgiCw9q9Hw64xFnEDgCI2k5v8wYWIrdqA0RyGON7
NzBQOYyTv3+SLmCSHOY/chSId2hwZYw8xBCVrYGyH5GG6wr7MsmtPmR/rjjb3lzhL8PgyZonFqng
6U3YAH5jzE3j0KLOFRto4UrC15Q5OfbFhJ+g9SOQga8JCN4lca4xmbz4xx+icJibEIa40CYDX6Bo
foARBUNA6ZwJEOIKT6DH1EYbnRu5Ph4DC3RWbOfgHGAbTKE0MrRrxjhfnG+19R09SHuX/zQU1jAD
saN4WBvkfy9LcXC9dWS8hNMXRSVzFLHuaJBeSYgDdrEAHei4JUybqccQVd/RPvmq1bW2M6mW+2ht
GGAymHrbrfVn+SFZrjWqrAevJCo6YnFGogC7I0ERC4PGbo0axgAXhnLyswpsHcW/em2A/4wmgmy5
P3Fgl3FuNzQYVQBYxIMD5otx3xbzxWFAQ4JHBnbhcMN4kGAOOX3h5UxeVN5n/54oTGRGrzmO7fPH
/kwdoLJBtrhekBpYIAYM7brBcULz0BdVNovfiHHt7cSy+wYmOfGEUnlwO9O8iY10C1AM/9I5lKEe
d7kw81k0JEvjwtIPGlOyZb6BhszrHcIYD1aTwtP5Id6Wx/9IiqxPJd2t7BapToz9AcfIdWUazB/o
9ChisgTxAooI9L8UWzQ2BbO1yhq7V5h0YPP5BJ5Y2/X5pzEccRpr4qJ5EYbTW0bPSNgQME98pEbh
T8K6TqEmtF0adcYCZ6uNgp9eKV/z+mzlwNjse8D9v7nFUvdnNshy+PfwUxs0KQNXwZlB+LUZUwrr
pehtkH/xo8NX55CNwbIfZpfAqTHmo02jV/i70Bdv9Jd3J932qY8iZXnB/Vn1+342rT0FipFYZWAs
B8YhKSmoLib4zGXjEzYcD/uxY/ILow9FNqdqnQHsQB24WuoaTLiOh/Dnntiq3S2040KRA5thhK3p
azCFJfB3p8Nu8zDbzCOo+pM/58YdAdzVDmDBHEJm32DNhsMb0MgHvjiaLiScPzKAwGY17IGhfAgV
B8rAxxT/OA6NaWVpvg9acsHEMZ+dZ1ARwO9FmEBiFUnga1jLvuRwQ7CxBgTVnM1m/h699ydrJqqj
I8y86xy+PSPem+t9qW2cbH1ErWSubTryOSIjqCP23SndS1zohT5lcWd87JGbY/UCTqM5eWCxctLX
G0eo7h39OnlOCFMsjecYA3ujTeDJw7vEzU85PX31UXcx9Av38qsBCBpYvn7NY/yFMOLRFPJtKlcn
7loEkvhvptRe5j687d2YgnJGQpiHZwQABgcRNcd1/PJ6du3xjNjl5KmLmhfq/QE+Oxnq2nKD+1LH
/qBNi48xV1+xn339KmKOHoAsbMTn+DXbOM/FC/PYz08VCrNjdnK80bJnBsS4kPsStj84DXbY7IHX
husrho1lMAgxyU8zPPNnA8iWi217hCLFqTFbHpUJfIoyGqbDILtTNF7t6q+v6u2Z9PkVUdeSKa0/
2JUBUsgrdTZ4psHFCJ7g21Kii2FlR0JXrsgzxsqseFACvmyQ99uSiVQvqTRdTNloyoHoJieS2B+l
cSX2/TXrgh6T0lQZ10yvk2atmBvgY4iMr+S86+/bT/0Vw1uxHrMsuHFWTuPyp4OOiNRreFR+x24b
tAkDrCBRVETQacRvgWpRpheK3tfMwayE+NXmBj+aPZ5xMLE/Hh1zBiZpKzbTdsdixKPFrCPsUjHm
dFvAoBZ8GuyfSDi4IAwQq04efVgoGCXREWBDG3cpqb8MAoUST2lDCVvJyvfGjpYCYRMMbbLCm41+
jeEvEnnFBnXAVoCG9oew1JAVlzaeAJmeRcxBBgoRi0C4nl/W1PlU6h9WtERsOcjJo2KitRDwGtj6
abDokMBAnIkEmjzmQtenX5yXSXdb7StwV/ZWRosTmRm+7M0aPJ975mMVPyImufNcYoeXTdtMyD7Y
cT0AS5Fx9J334sGUre0jdKE6JqCSKSsyW2483ptPhck65wNN/AqKqpPrE/5mJCAyOFn5bfNJht34
FJcxQ258Kry3p/ktJ/vdwLL6+YQXWO29xdC9+LBQsHCgce2KcdWkv6X0ittpte9ua8rHF+azYvyg
tTjl0vDkFhsQc4tN0BCXhmbhRX91M5r0ZPLegNY0gLiWCuFnKCVwyU9DPIYPPGEmt3sC4eIGyKNL
6LVLNOtX//w8vAID5iFYLsCbAVSESxuG0GI7Dut6fSHmM1EYI1KLY/VI8Mb6vcUJIhLLuBcl/ilS
03dyWbNPbYFu4uOeKpgyvBP3c5vaHd/U4ehjFBCz0dr2LfcwYaxKIUg32ejivJ8HHeoZgmasEos9
9Og6bNdCH0OfYlzrdUrrND9Ny+lrViGkjAfLHtzfEJ/zTD+5Hf2WvKL+wkMeWzqevj8Hkkk6e0gs
5BGvsWwk+edDcwBmB33FOCeEho2wksj8u9GtDfEsLE5EoQ/N9xGiDKQKwe/ABH/adkWEnfi8gciN
wVCmlQPT6AEzQrzkP/bdHBh3RS+cDoiX1cNOwzinXa8gxnGISbfFe/axsvYy/xxl/ouS3j9G0K0n
Csf99d4kMfRrvdkr7nP/HrXahKKdaqNOO9icnJNyfUGCkihbxVVSCUtT3A+KSyQZk2b/NKpkuGAt
LNws2Ph9TE302kM3hX8d8ByX0KtA6zql0V2IDGuAvXdjbcl0236x0Bh6QFxkjk4hnZjKRPKP3yYB
3LeFqHNbTEdh3ZzJ0kB5IpznzzLDWcU6IYXe5YcXXhMFPhvaOCdI7eko23J0NwqLTLda37Cdv4k4
L/xigifGg+Kk1L/bKgBHk9i19Jhs4iHPW0D4W63fRx39yUkYaYC+9DMoMxg9LM6xhkveYuNXbBXN
om2VbscscSjXbAK50Xedf/mgIbFbpnpgB+gz/dXr3/f6BZMzKtbHZADnb8/xHMl8O9pkaHIw39TL
UK98sPAYHh1cQfhf92NcnnCbdHXVGehdwmFYC7ng0AdRp9Pm8AQ47536B/ESQA568hiXu2qdUy5u
B1SEa0jXZAo8TUr0K+y/GhLKl1XuFNcEGIPdRUBiAhJDSEKZ3NNvh/cOa7yz5VwLpw2iVBHEQeBw
rE3Vl9kmBN5tWRszhxgaAToydIOkyn2IewewvV3p0wjBmr89WSec1IjUfQAJBm1V/+x77sd5nvTZ
AyAk0oLjbrNoj7jovYAbal9iB8JT0cQ8JROIT5ManTfeJnHxC0WqICWU5fdrvWetAz4QvzJguxCG
/YvF5cuCKvMY/wic1dDKuVgVfqm64XQBzEvCz8eEqU25LMiNuGdm9BVzqEgIg/W0wD4EZNZclejd
4cojnPBU+xO+xjB6zC4vSftO9xaeg1Q64JdBzlQF3RYIZ3ZDPS/DP3kfFVhCtYsY84Ez/MsbbTIV
8Q308gbYIzNZfugw78HBlMJf1KlzzaFvf9gJRzOOVTOVuDJ/wmm1eLIHjA3Qsl+p/P02el2gzhPD
Dsp+CCzUuLTJCUAlq6rAEXALHVG7NCliJirntK2z70HMFWtaOD+8Tj1PDqVN98ZH/ZNe3/mkV4/N
gFakYhyh+OpOuGyEZQuPTeRzSOcYGtOXWSnkN+58QF6JJ+on3eRjPx6g6HDWJBaugAhIrL1YGZE3
ijzsbR8XVCdXcXPDQyX57BRHfmeyAbcbhhhwqDfE3RJWn96ZDBNt3ewG6zbfVhmXxmy97HKZOYP5
hmx6s6UZL0qQaX6oIS0RBmmpK6zd79tPk2ha2zjeOZMDHFfIQgbcB+qF33gykwMT5MJkNO+ULdTS
nKBA5Q4Gd02blClSc7fetGaY6LgFN6D3mTXJnPXesu5mZxxmH52/PCN30gp/GjxayEqFrslZOQOp
H1T0/LTTXOYLYUXmU9Od8ZzGW8frMM0X0J71fR6xwrPUi1MO7jbt6AGdYiHr20sHCJQ7422qEMwG
E14aJgA9rZxS7oWX8UfEY2WFHsDUXkQgnGUP/ohV001jssB6f+PFjHk2k+5aGIIkAbJWigByoxPy
mIqhCDK9FR0t3ExYfNKqdjiJYjCywOiFzQa3An7QuWIAofg8M3TgFtdNxCnCQF/xU9bPv5t2rFsh
1y5+2rgi8BKwJjnYxs4q+H41hQ3OMSPaMjagjB6zxLmJ7kV1JHdHWEGQmqlkLBTRDCDhvERDZz3q
UOIANPAfek+Iz3jLj/KYPzBYZki04bvFkkNsByOEGxI5Yq+V5V8cVzTdrkkLE/r5EgEuNJ+BpA2N
EPW86VqWi9+hsej60AgX4haH/mPG0o41Pd8nemB0PDkT4gveHGI6zPP+NgZ6KxJ6lnh69P76gxPc
JtEqiZxnJHWzDLERBUeF0CU49LOzYB7Nh6dfkvAKKD4uO17fFx/ZLoblQ6dLoASzR7qgs32fbKOB
PpzIAdUzYYGrfqkRYUE5wc5wn5CGS8u0WRX+9WRVL+y/j3ZBpA2kZdAZqweommAKMWcNzjJjdoIC
knYC9mPmZqQtozhiALPPSRjt2fKCIyXI1vd97X7dS/Scd9yb7EhlZpTrs33jZoOp9zSavvHeN3dd
SdmtJkfzkjCkc17s9td1hyxv+W52/+gCDdlllzRK/54ZbwnPvs/Fm6KEW+L1TgZZy1uaugl5vtE5
koMkPHuq4Xzk7L1CX3PVFTPKJhXVBeUzhMI+ThQkmI61Ka4XT6qirxvRRDdQA0ZbIpWkPuik0z2r
SLqfijOWtJv8LiZEbrWl1fQxvrCvo8wvh1Y2yRjdmKf5ZkWeK9VVQWF1Nk/gOEQ/w+ebP+cX+5/I
7IqhBmdYn23bXCCyWZGe5cbRrHUnvlKKHe2L/cYha+OVo4xyAsMNxL8ug3sTB8SGe83o89p35+n0
DY0W8ry62HdfMW/2wK3i0qqpZkEKSBnpk1CyVZi5f03iojyRg4muXCohbqXZFDMlTK7GdDMmRBQ0
YKFUiS893nHG8S5g+QRNElcroQ1JRjpmRsBKuJrwnA4c4wfvSti+abzH+GWFhYZ4qIinkzibEfPe
LFE8i8XUxxQTVgW/FzGnksA7NEj8y9vDIKbGHarnUGQBamFrwvMO39tT42JeBScaPooYLJFP0+tY
uuLmoEXPRUnL2KYXlqQVMeIXDQ7ScBwEXqF6EMGdXEtJxHzDNmlQ5X/NB9kqAkOIXP6rbwNkRCwM
X/rpWW5C7BAAZTOR551HWnT6OP6LsenvokLb19CPi/E+8jtrDYZBuykMk1FjmOu1mKLUkD1U0I62
sxnhluDXtsQHvGCmsPYsNhNhUm1YB5Zom1hfKtEWRY2xpSM2IY1gbFDBBJFJCYuLBsDfYJC8fupr
Tf8s5L3hkPBycGZAZypkjAyhbZHFP3kBCj8OV/BTgYrBqaE35sgqsBYCRBHbgf5koEclXvyiOxTb
iB6zckl6kIWOe1t8uElPxkbginppIwRN8vQEsKBZpD+UWBixXhXPhq7PefCZeC9UvwuBZSlrFXDR
TIAXqGSAB/rU4bXOnLgBp1+UJvgCcM6WpvCsxRrSNLhhDKB4MBhcMw3IOSJbkbDmVnL0tGgzYdwe
KoSkdXkv1afhH7eijaMSqUMOLUz2uJj2QYgUumdQk/ZiANNpoYQDVqTMIv8Zv4KXNBsWzjg2Slmy
lgu/9N+jS3RLmquhbJ8jiYnuuaVPtjPfQkq2+3QyFgB4DjDN2ZfkzEw5clHNKKFCvPt1VM5zFkRx
xnlR0efG1WB75Xm6RF9M7vorsqinKCRcbXxLqaj5bdtDIAADCpmjd3LoBNJytPH4Ze4AqzHKAQZh
SStAj/92wbkfOizVhUu4FSAX5u4rEUWRj/M3zcstemAhykGXZVgsxjBXM7nzVRUgl+4XaT8CeJUO
G26LzdAA1BGFll+Pqmk+sAcL2GPI7oduxyLfGJLYA1CdER7mZ52fPPh4eSAc8q91mb5hlfdtyk/Y
4fJdHQQL9J4ieBULOtWvwsIFm4IYwSkizN7KXBU1XBE8p4KCZbQtXYv7dLpBH9uzacC6lgpOppgd
yq+VEvbCjnkKPs7VmOL7c2Epgg3iMP8hvpnMQ5GyNOZqJeZ4qt71MMabwHOZPtDp33RnxrYxATeh
/6R10RCBHKOn0547Dum5yqIdar4kbUndLCy5j6cwuZSPSJRsKYMItx2qKIhlhEnZadeLC6vSmwod
Bt2Tk8SUAUgDSqKXEz/59CSGtmPRlvOa4h9EiiQ30QsJoDht1KEssq9ZHTY/d5Ypxb4T8lTy4a/T
Xg93imNcgfsJ+qCBHco23QGN6OD4ckKTTBpUILuoKZf+jRn7Z/zh54WJmbknd2CrsNZwifcBMbwv
ZQENNAlUvIsuGwqnmZv46pxthTe4+5qdswu0f9AcE0zVLDjR1skq/KdzncjSsWXtY8dG3fw0HtHz
LwH6z5RD33bwfUT6Tv8R55EYOLaYSexf+k7+JF6J1nRg7Kfedru1M52dlH5xP+vjDHV32LCDAWdH
XCglMW2c6fudQ3kXzmTNwuSEVXZ7Ypu8GkgwAvY9c0avf5cdEHfI550qQlLRiRpgr4pU9kiabL6v
48r2fKTsuF+NPPmmbPY2XpA8jbBYLQ4POfKqY7x+nqFO5bYmQq5nS9EjewT3pcVHJ2BOnvHhRyoL
DKwISb8a5dzj2RzVbM60iEJvEbYTsInVN2/B0OxkNKVqfHJU8omxxLqlPNO39MwMg6jlsRrfgstW
dtC+93DFsLJwLukb7rG5L4xzUHB84oh1MnbWTsYzXZ7UN/IDmWACkArlEhTvAOcUPA12J7LMxl71
cGZ8msKmFW2jeBY+V20P0ZS5Gxi3gIObPTgwPd9+iJmXY80cTDFD1XvwxYfbo2818cBEAmlkcwUc
sqX3vWLUGxeOs9uRORtnzkvfq2A2hZM5mNNziFMKbpHV3IjxQshn2VFtrl/edg3GJIWXZmncDPwY
ghe9M+2bxy311jTjBQojrZh7DUYcowjFdEeFI4SKB17M3by5O4GjCmPAL9RcnhrJpPDm5tubewm+
Dk9IdAUEG5/TguO6ua0vArGKSSprqdCU5Exfthzq/JYWc3VVzDdebre4C7icVVq5VaBNW5lebfmX
mBlADTTDXQhdhTrarVxAGz4h7pCWiIv6cNfAuZYDXCNx85QPL0Ksjd0PH27fe7mahYmoZk3lVq3h
QVVu6fAG06FH9WdhEWCXc22g57bcOHm04WGBFSeuaA6ct8FYG1cBlaIxRUEVt6bX0dcF7+dO77hP
7kaFcYGsmFt5bmdyX05Z7WPF2SRqBJmR0yTpAxX9sTRNX+RfX6eJlFEWdhP9eLi4NK2DkQBYWQhK
g5SIaSFjHSRVJ6+mTZPItZKEzn+GciVDJNU/zgbRIOr6wlrdjJBRPHFiRwkQapFMkcS3/YXNVJc+
BANdV0wplA7/rBK4JO7UkMZ4fuTR03DucfgoTsmangXAZsZj1iGPPMhX2A8w3/jqe24W2jtQEMGG
xdeECdx30sNtQU3geRFlRo9YAROWe4p0fsOHrsbiVd9gYKvidnymer5TpRfWaf0cYW/gs4hxzvOk
IKz3gStpNmIOJC61FbdnaXDXcBG9zaqcv3gGuGm8Hi1Bj425HJWOUNoe4JQDOgWuHK/b237TK+/T
ce81+zgNEGskKxIlf84qwRWnsEFniCmEHN/GewV0AdY0t8VIF1IbRzOTE8LPdLY57301bhGA4Kiw
5Ez1UjAF1q638+Rfyvmdm6lHe27eR1eHW9x6O22iACjqC7f7H03ntaS4tgTRLyICb17lDUhCGDW8
EEDTGOE9fP1dqTk3+swZ0w1IW3uXycrKYiFvrNyLAgi5xB6mFj90crd2h82GPm1IABM/4yMB1sFF
opW14IlE++VtVQs3FeNALjSjdnxjOMw+fCVvLASiEB91FHtfpl9t/5DTN5FzwseiFEE2YZ4CMpb+
ExOyW5SIndrmhr4S5aDXmI+hBneZnp1GphtmGNuh/xx8/QqPmkqp1aKzkjjHo9PG/nIcT5BKPnzC
/mzUuqe0it954uR1YxUcwC29RXyqiQDv1kyGcKK/zo2GRFKXijNteDXr6V/SZ3dzNh6Rwoy7H996
R7Iw+Cxk/Go77dBo9yZcoo7B6Ae3RJEVMSgsMUnBmOmFuMkjH3iLDpy3uvkc3qKbUUQa9h50/+Bd
gvfvd3hGctZpj4+TCptVpSefCBAfxM7mICpT2zvDGbplbeg+qMpIR/2JM/1ExDawcKaN7uan5ZXJ
8oxL0J5fgldU8U7IEj+D8uDrop4GMfuHIillVTLwNXXGV3qiz4SIchuWe18SM8h7CIiwlAYUeOvr
zXyiVj46ZzGfXXo7oJXB6iBVgEd9TK5D1gkv+/UWgBRP9l88pqBMII+gs517j/ROj4ezWwKHB89B
wyN3tvdk5vXRgVz2SasFjnK9embtbtPfUJKt+JuupsYrNyEdiG5mK7v0L7BkBofg1quEHfD4r3eO
8yBBk5u/nEYKPhZy1os3pVr2eL8WfkbUT0nAg4Nbi0qjmbE6cWhwOpQ+KS/7LRKjbxecNXi4qE4f
+u8rXp0Y3L0iXfw2zvEhaJH1Vbg/henAAwqLj1ncDE7BMW4sWD1MTxhT6uB4nFCehFLAuboTfbIm
9GKE6yB/o/4scCpK1nbdAt5AEzrBRODtZZxPZq9hjFsk1YApVONREgKOOWjSj/TqKBxxYrEJYc07
TKlXxCeBzJfVnqOW9/Pgy7zaoeTY+QeDKh+4CQadw84hpULfg8eB3d6awC4vgrLFy30OBAAcOUeH
ADSBRKlC2ilic8rKedSPrVNwmmLZcKgb3vljq3hRs/gUQrMzL83Zly+Xhxm0+HWkfkVlG91tQp/I
//k5eS0DA6RzKHrYyVhQpJ65iin3k2tyTIQDtJxKV9AAG45Iq+YBWylx3A+/1t0/Re3gOaN1Qs0T
tN/xcDFy3MbbXL7xRG3QFt6bEr6jheNToC+MpdamTgpSbjAnpclvSxXG6SmSNkad3LsKyAW6giWX
tvYMCAU0CUc7VQ8JkJmasm5QBXR8K6SJqLeR3VfNPN2miMjxxmjh2e19EcR1fihvU6ys/DCdlbzs
zIy5mUtBjL/Y3LOk8SFoMTpDqnr0d0gyj6/HmNf9NZZ1bo7EynZ+XqSuN+5/N1RnxxV2N50Y9PCR
02pWE4l3i8tSIh7yHP/UYyiM8JAXkwS3f2j3NYxq7xufly9aUqouPSrn7rXbhtjEJNd2oAVtOLNA
XIEugo7Uoyrdl/v28/Drd5zcPtjN1Sm4xg1vDw0gDw598DK86amfE6YeieHp83MPQSM89Q9kroLp
dg4P2TutdnFOAIyYPTIGaKuDlYwotrWT9qSdoNT+9NYrAgmGvivChsTEcGX+DSR8lK+a5Elr41pW
PEQKy4t89Ft5KsWvsC0Hh2c58fen1zgRyuS9vMdWQG6VMiE/vibF4SjNLIXMBGEcLc01RWQePNMm
bgq3vTp8YQKoqwej/HhXRalJiRE3jOK0YuHjApiHby2oxxBQ2nhXt02LQQfB9EZE4l2LWnZ7SAiE
S1ri3kP9pULgKk3yz28dmLtpEaX9VpNy0rQonxOsSygbdXdkEVACRrgGla3ByAbpfptww2giYDEU
pZDs4JUjMUlYUg6iBG7lode23DKlmtw8EkKfvSrKApVUnWxNajOfpNk9wCgCw4pvTqP3ZTqUQt0K
sdeN8dkPRxD3F5XuZvwq/nb5WfvNwZW4TNrJz2Iuyexnxyb8PUf3CD0BhPB23rxKM4SavCR1i2SP
UvxCfkTKsvcxxPciEy65Uh+kvdxGKmDH4SSsetttmPKaB9Vx9ft5/rZf8Kcj9ZKr/CEkg7zorn+3
KEghYlfqrxMqc7vohOBep7+by5nC7Ke4Qi87BKnnn2bZAvBDV5jm3XfwZLo3sahXrhhSY3gGMPbB
8gEGKRYoS9FXq68/6WbpkB+wOP0bC/LuP3l3Zsd/DN7u+jcbtGEKOm/zzkc+nOrDgFKuq0ouls0f
75Rd9S1k7XkQTWvmUa2YzxHTEwQAu4Y8qELxRqUJ9axIfF3tbyVIcVgw/k5bHVn9xoNHOrqaNuyt
ojgXQRwTpjmL8ZB8fRAogeDPSxh0j/i0NO+Uju0M9kwTneobmgzSjVahj0YEdKljIXYqKC/YK3y5
S6mnT+xukoDlPNlJyhuVRLTIkv6lpTp9KduEiXxkfpQ7SA3Y0EUGQinUUYa3hGzIjWmsH2kJH1mo
DS+Zjlcni8q7zwb/zhL/SGKAncXSq2SdKcZHY2HclAQ32Kmrrf8AX9Xo9X/vguI06VgF4BbHb1/H
R6jk/C4eIR995TJor+FPD0eLm8bTBYe0rQxTr1py3hMqlwDDCq5LlM5RqjC4Mgntc72xdoZeqcEA
S8rkeZdyVSEglMEgYMu9LMYjDxtBg24mbWdNN5ZK/gdVGQHEQMfRXM+BTkXEJTgF5j3aqpypkidl
MRgxtGGPP92HrxEDYMZUwipw34H8jFKdwlgk0PlllfrAyqSs+py7nazA1DChGE7OOD2mS84B61vw
JSVjI6LxGhZHNMn8NyqnAjCJu3B6FNv+8ZDn0pqjbQgcDV4fWBp8X3oVpPUjvQA1jNJSAbWPHzrQ
6gkZSPgVMv+6Vuk40qX1t/E23jY5DYG9Yyp4bgt4AGPHSgIOEM6eQL85b3TrRrAYnVKi4eUoNdMf
hKgADGCJeu3FTE6kWThohmUwKuQ2zBJjIy8OdXfWSlJuWk2wTEJ3OqxNBZUv9+zk4HAiRICj8EVW
45AmKY3JoEFsse6y6AsqDhQWboSmsM8YXi5oWkKudYpKb+eE6II6bGl6JpiFKQCy/FIekQi9ajh4
6LJ9g5JS6zoEalrNTQxWyq8LwRxBsRJjB0fhEnyCnEIRsXcDSBCkZMJhcFX4Pb2u5v0Dh0h7iuTv
NQLFhbhH2xI1pK19dIohOMX3yBMrqljZEAWcAyi7z7sSRRdJI6E8kRkeP75I3lXKxTj2BXihfQDr
2TmMlgAV3vbxu+EDDsqeTydSc17kG5I53wbxQvHDNE5zbkA4LVgVr+N7ZFqo4x5BMgV7sXAF7nan
OyHeD77eDqcDc5FgxxWd4Y2x2PZxL7jajaXq0z9Hq/v+Ej/uSToUGJWUv5JYol6DK5ZPxDMWhkTv
9K/yRAQZwzwh/JOzmoH4vb2TSzAA+uA/+TBgqgmwiLleSb497wGW9PDAfMs88dhZIRZMa3MEvyaY
dJpzUSC1qhu2DezHIptSOSTmZLTA5smBJgQc6SwheVbsoHEks+HavXrnsDxhYi1fzDrEzmluC9av
cMXNrhBuciniC6XPVBWd88kjfeGetcLPRLgmG5PP31vsSPKJoiSxib9eLdwaBfrJU8spkkzTp+fL
Mq4N9p6DHU3RIcK14dj3YAesCNdHhZZlu3t39CQ9kCTzk3QYIqO4AZwEoAuW0z5UrN2JtPlztpm0
HimlsVlOLNEbIXwl+rLTufl1lwfSmC1lvvjS5Phoq20wKjN28MUcDr++jtWNyxYSzYQWQSOKdZ+h
8IY3aMlRFohUjM3GTt0NwNGIr1p0bbAj+KCVAi6lhwQGrAx4EbgXwdSWWKzDoxJqsV6VtG1DAkDA
hw27sZSuNuRgpD6sJHWcYn8pK1NvvUJtcZJu5pBZO2CSbGAhZZz2YE0Wsw1YLX7m61Fwdb7CQqlp
Hvp7ANOmmbO39U76QH6BtDKyhwSIw/dwXwA+DoOEdKNgsdx2nRot137wBEcCDFIY4akL1VE2VuLF
AsyU3Go19PBpfgnBnwvMjSeTyAA3SM5AjJarLOve2wyOsI20YvxQ+IPJ+WX2NRVuIvwtO6VuXv0O
VGGK3474iohrAk9RjqfiAFi+S6hznqIWRX6ks0lAy2Zx9S1uhJ3IAyyZX6LV6DTa9h8U4FSo5Qmz
hYIHQxMGjQzSGUAHyWh4pOK6td9YJU5w/8mRIg4G5+Umnd0GCAxq1X7QIqu2z6pY/4ve+cMFvC9v
mu3kmtURz57kvQ4AAqkVKAobLpNfkMQx3bNQgJZv8/YDeleZVqZ3WFIbRtM8g+Pf+T/aFL515jV6
b3oZ6Ga42bclRBh+cEaI0gWH9esTbAAcO8jSpAugkfespp5Pq0xX9GK375EGA9KmD+r9w7NXjhv2
JoPitcne/TU4QMTQ3iPl11m3NVqDvExadGXWpgyWuHSMG3pFKIIRptaCl9OatqZrfpDAO1qpmp5z
rrY9yGSHUc6uwESQkJyzq8S3+IhadKKviACOLox8+LA2429QpgRCPMg8IgSdlvXhN1pjUZhBRYZC
dvz1Xr1WWGP4UfzIjdOU9fxSOAPFbvrcFmfnDe8blU+AUlFfSnYn5QvvrQYMKtF/s5jpJCBkEMo4
xsphZcApIFiP0Z4MTCf2H4AHc8AaCrkBcPBKKfkUp5PBFcqECi1YniyFdkom0NONMQ31jkQ7P2Zv
yI6hlxbOI/i8cG3mHHG3VwiC9UQZVj6iijLzuacjl4uhkd/Z40HkEXNedlrKMsGrZF/dw+rkHl5D
wkOlTlZKZQL8GYwjEripQ9wq3mJ4wVKLqPqyFxfiTWz6htyQnQfKUOfrEVUUo8Lz7JPAjeRmdMNy
cF+Mgxywjr+stsLOSnT2/tnEBhtJdw1+ymPgZbpWAlilV/vQvQc5Bp3rjbAlHHI+QAdKM0N0P9wH
vwgf31wuurl8wEoOv10EWDAalH/JX9L4xpnU9ZfNBUUiwmroMS/ENCmHsYnfYMCyuiiEsOrYMFwe
Tk8lH8wvcBKRA2Rw+BqCW0swMQFt+oQ+3KJqYG8WnlVHLhIHKryBfXMOaywj86zYU56KNf+Mj1yp
akSgHpSnAJ/EsCTsceX5HU22/wJbSgwffirIEFuIInODPYWt1Emu20jwY+CF9OsKKGqBMby9FCRN
uHCHIsczeKDMJoR+Tzpyx4d1wa7YJTmckByfgwE3QGSoylsSeFDJCpoy0A9VZ5yfBjSD4VE2VAmt
A+ABo4j/0zhQ0JUIcARXCHGCNeE/XK1pxzhTY3xa9Fw8EYxmdMDLZvuq1C5hHClmCJmk/n4BvUVa
GjcsiQwFAduQoiLGdvokHBTjgRYJVwW6/UBxB6doAHlFUDfuE+YLcdQXXwKdBvuMxSSSLjDMwu0N
a2BlLIz9gO5KVVtFOd6+xzYmjNFysVnYsKL8DxWCqdVFspWwZLynP+29wRsv+j6gHIVD8nc2OdhQ
PWAtBBJ3gF2utJNoikaZ8BRigogOmkoiaaewB6LFI5oSBoYwN7gGNEXwkQpjZBcUNW6h4VILBTD+
UqLEgcSMl6EGCT7OcbgT5uTkQwwv5yCCoirpabN32KCCA9eeNonAM96dIR5Xvw3/7DAXHMcMUSFz
cNIgddRg/m4oFNYTORKxWplIdykQDJ0rbISTI30oO7UfHAfwCgp/XucI+f4QHsdCu3BjuUmLviXG
zrKNIbYCeqoMvh41MMbrHjdmUsACH4UwRy2QGp8pGT3yxHvQVQYCFfRikTOqsBtqE8oQKGckTyJE
opaJFilLxCxB0cI40Z6qK+veSrFHTuSnQ67gXT5Hl+un4MlgSjAd3kb5BdHqIOhIYS0mQYlVhzc4
mEOIdOEbDiym1OLZUugl1AL6faBzBkULnTa1p0pPXIolJ+TJKj6Q7cWrp1+UogrRMe+J1gygDjAi
08z9KzNuzFqidsdbKEEtelHTnYvWAhoa2WGB4C+aVFJX3XSvTjl94UfsGt2Z0oSi9xtNJvWwlpyP
2x+fMjWwo7Bmj5sugp5qImGuJb1VGtgo3ook69RuK4005FpWjyCkewKG0JljKTXguj2U+cVKwmHe
a4Y70c4/UI3doxVRhEREVxyUdSAs+cBelx0iq8Lm3HmnL/angZhOnaobBsnpLRTwNfkZ8ZE+4LAS
f90wToQhLM5PO5AAscBZCD8wMsAzv86M4SQ3DAvVaO6Fni1EOSsaAQB1hE5R5Nul+4pgsMe7GWrh
5amMWW461byW9XtCQoZbpMdaWrWlQjcmvAWS8kVKhvP2ZtYHHBlH2K8Gupy7JIzgsmjtcD26BE2T
oVZjb4aaP6O0sYPdzEMqJ89Bszhyok/UnPcNqFtZSHW+DfET5CcYsp8SSmZWM6hS4Gk4C5ReOPh6
z9qyNPiycpFUmLlbc9Y/+y2k0G7GYyxguvJTcRQott07bVIt5xNBiwOZ/8nJp6UMvEeeB2zFIlCs
8N6iSqhutMDKWjWqVoqr+QKP3eL8cS4yw0pX9IQreFjFxEPMlUuzUlIlVOJrD96OgR7m0X4IMg2R
CFgbeprfIjRVWv3lb1fWquIs1NW19uCzdTcM+6T77Gu9xrJpX/8I9pEqi+/w4bKUKjIo0ai+uboS
HwTL014TPkRHGGLUZs3LXJ//HpLwAr4Hu4mgACJm1lQMEWVZNa/hUafcW0ec178UcgiDZbBz3uGF
EgNcStIu+JdxiRr1iDAY/oVAU+1r+s+CmkflsOE9erSe5OabeKDqXKYtr5RVaVPYgpn37vH7t72C
zokHi7/dQ9uq/92acNnYIth4qg8/yBLHeJozi0mpNDiMrguFCedsUzYqbPqokRJe/t7eQbVhzmgV
cs/x4+Wf25iWWSIvDLekyjzU1YvWaAV4p7rVuRIfARPLk9l3ZAQhGpEtQcvyqRJ3y79lcD96uJBR
upnvmfmdEa92omsGv6OMv4wOvYKxkmPb+xSSzhvKTbBhc5W3erXuZkmB06zB2PI6X+frl0/msW0c
YPMGzGHtVRYHWE4t52C/TuareDl4AOTcl30ZPePqvE7p90DTbo+aV/KalgjqftdQx+pqKTzY1+SU
vofXZPd7H159Nf1QP/hhpg1b8IuyW4e+h2fDvqGWtDV3dfoKN0iCLh/jF4T0dJ/sE6hBy8cpfIJ7
MXUXeHNj1RhyRvZ06TU7UZsizYdWN/e5sc7+cdj+U43/YZeWDTpLKLXjjOVW8yifr9Or/xqXfsrj
+/AANekNwVJFHKWdxPROko8q8LZUzj1FpSVXxPHt7n55BZSGipGc6S3oIEFEK3Jw8w9JI0CWFZQ1
Wk9oDbHrPwDMdCk3GE2ngXWAzeMZhIx2PBvU0MrCl0ONRjb1b8Yh/KmgdXqlVbdMY+8CcSh6quIT
Wqa16T4kloNYX4IiARoAPI5srTAAdsnae4wfX5uSqcUIrUDQFYYmqNEzz6a7e02rGkPp/yR1eHvb
EX3YbusmkZrmb/u3leLI7tkseWebwV6VzTv8v23/OKAqf6Q4eglOBkzSFz3Bn6JvnS4KbArJksKT
0UsDZzMluwcRFuID9OUFyRIzXgEhIAAKFJLjTeEFden7ELAP9x9wPkczZt5ccjvzj9Pp50Pw/v18
Fos5/6KpjlAFVuXHaEEfjjYReRT/SuPE42HSVoE4EUcW0goZ44C+ih4VioDMazfuiu73YUTsBS75
T00rVkOZB7Xo5x9vWqHRXj3j/PFOiwUo8tavuZOJuP08FReSf3YGOwbCRzCkiRpEw6AjYHDoojTc
5rf1cBavk9qfsMwKRQxGC4m4KJEvxL4A5UcnyRlQR8eJIrh58y/oEtZcJkCqMQbGQHAec6Xr4ZNR
ehDw3CM1iku3ST0OBrJRGlcBgIT8K2+uDk7sC6BzJugCZfPUqB+17IS89k8lmXrMOGIP3SQbHlLd
+kYakNgx33CVjhkZ66g5gc1GMSokH/Dav1A6yYbWfnXYsHeZeik2WblmrK4ZGIYJPQnbg/URpYpo
ZiV+kDBMchVoR9tVk1CuipkRQsUFneiAUEilGgZlLxcm2DoxmQr6pxGGk4kB5bpLO0fXBRZLMre7
BNCCHE5wS2bXlZ+g5XoMxpw7gz6j6nKm1a3TePgPZaJiaE/bbbNKQOdj7u2Wdx5c3M2AQje7StUJ
qtNYHzHA67DrsXgEJIIubwYEFZBIMiIa8KADk0hwPOxKF/Vr+0uV+JpgXUgn1+h9rXvUB8ODisYE
KBimmcv5tu6UDiCSjnKgBjgzNML1IMACggjw6EDUatBINpkN2/7xa21HV0w0BX2AblD5/m10cvMp
TQY1UCeC6FjZqyC4g8cYa007dy/uuk/2aT3wrNTUJTiWwPJ3zg6n2SGSqBLo45F0eqCcgVs0eK5f
ihfr3jHcLe4oeiZgZtF21DjbO67xyfjNokW7ar8H7w25xo13ha2A5n0ChoNbsmpirypPBrvBu7fo
PLwhAocbAdIF9SulzJ2OZkNR1HnudC6eBzX1OMBJUHQHoM5DDL8QEU69/WCTm7v41D/nJhQWnG5c
RZJiKth1YxIfzkiqYenAa2mN7gFAo+LjLbUtvFmR/EIEweGsQ2B1a0vW9a+iTTylHEW8UIIiaGQi
EAgZByFnG1TgfJ4T/JX1GrVCbI996UMK2U/gvcCoyQ9GidofRTmfOKlDvrj1BPhS3afzH5Acq0nF
Xe3uCUsNCK7CLyVnqNSQH6J/KAnQCXcxCw7/8qVvlzfCITFvTVyDPS2KeaSAcObe4YWqhX/vrKe1
8BRcbsYON0zdQAAMDKvbx90DDAhAP7BmnQrkbKIR+q/Zr09M7nFw6qud5Vs2roPXtNM2nnBFKqzJ
B+fFTETsPW4Ru2gtQUzvVnuS94EvhH5R7kmuiz0qH8BCGSROH+JXaf5umbfJPmsidbDjlOycM1BI
mc/b2tfBA3xQ+U0zqU6OdNJue7wNKDg4LhuzRbFlwbaa1ok+QFrbxol2lxKLD70mJIzYUIvEMNSA
Ve9Mzzo5m5im2xF3SiiheJHWmMGe9WQa+gAeOqtQEbW8CBjW/bu3X1R/ITuBzwj7aZmNHtjfk9hz
+iUoWvdm3bP3AlBa1JMmbpiKv5BsGD0J89/hlotoUZTpyKqwUcDxKdBfr5ZyZWzeRPTaUw94eLTt
Uf2P8h6gJv8HR2MBArHcd8CHBEPMhd1C1DwURpqJ4BBFO9QoGSVL19jeo0PPWEFgY7fKrjwZPngZ
74fantAfQes5uB6z+LrXnxlAwjYFmKIbhqg5+MK/X0/pC5L9qJ+dA9DF2cZ+fAFHWNIC2MOWdCKC
POK6jgktt55Ua0b990pOCzGThuVGBK5zzRguP5j5274IEamqsPS1+htUo3rqFczqwf4pyT4RrWrd
RQMbUwAPlEZaKaxfma0D8QL1CQocwFgKREHrMHz8Blb2e8+ECgIzARRChCWKDmOYzqG2aO8BLqLC
ECbQ7IQd8BrRE4HsScIBn6i4AAIBJXzdmZ4Gi4+nhddMmR0MeSebwnIJUybiAFIuyiuLKsP1eKZU
C/hMTseIitK36D8g3R5gTvFYFCnJ3JvWPpOT2ZqPCf2L0HYEadU89QBpfKji/gunU6gPPKdf7H3D
6E2HKorCTXWTZapIZKrUYcoZJ5NXTUSQCC1fa2BsfE2QB/Bq+UoJY94Z5RFCrA0JbDEfXpV5BgfA
NxA8YrB+ylPpvyJ3Rh8rpUsn2CXTu/98Kh0xVnKGFKtl54YiwLOFHRIdUJeiSAkc1gnJHuCUbsFV
lLcom6bFfViGZbQQVQ53xMWtOCiYS4ymjK69nerCN84eV6iyi3gz2PUQ43ujEl7hrLWyRhi/QEpf
Ixl60Co6ITmPuJzRLqZiw/Bj2CGkIZmi/ofb8tqrFsaGKN1peB0S8ye8RhwFzAAueZMomQUem5IL
nOFL1qBo5eF+sp9ohCuKFCiaMUONObYaXKTFPxnTOrwu2hKBKdAF+28CrSdW/4yFuvuHqBOLbNu0
O79oRiIwl5UmaFOcm+Z51aFn+0Q+jhQNzIXVETXidZwPUENj/kzVQ4wiuzLJ8RI3s3v/EUdXvlAQ
/Su528nDP0N1QH/Vl9I+GlHWNqaBBOm2qgTx0ZFDaKsQXdg1EVSYmS1UrMoIByAXtRWogsBvhSQ4
riAYURuu/9AADjZQip8/V+nFfH+rV/MBYqKZvJLZRguTsvjTbRSd0mruKMFlaXtfHio9F4gUWJIc
RLoPVP0QItCNEDF9yZLH7dbp8SqPa+TSU+abZkfr07ulwOfENtS1T8ErvaWwNqFXXYegJvx6dlHL
UUeE0IOrKlUKxJvm/Rf2P5to1SF1LPoLwC5hcA+ISvLVhSP89T8kafekxlYh+GlQ92mEpNuuPwVV
QR6fiTurf3LgHYTBNGqzg8RcEx38J8a4BLSELpxEoWmhaljvCbBKl2bNK9rtLbR30OVtxFLxfUH9
gly9HdOyCogT1OLaAP6qdNGfPwjoaACVoCSdWekFo8yD2i8E26DZQ+ncuW8sdV6hPGwJqJyNq3SW
VMnSy/YrmjaD23gbMTnuZUHoPhlNZIgrPwfkVo5D4GAmrJ6BgiiqaYlUTtNA1bopdukT3hLLUOl2
nNlYUdgZV3gAL2gtKMXaQuWpeQJ5HPrVUcd5kNpE9BMRVTRIOOevcRutoiHJaJMJBH8g+u6arq1t
uoae2DJ+hbfc6VIVNrqlnwWPoKGvlOe/1lT9XntEXrZ08J8dmkgB9sUyGw7xpUaZimQA5/lKnHDp
CXZvcRBlA2R48ag8WTm9ZzYc3kDaHNIspLg+sTrAG26pR2riF3oPyr403OUG64ZmIqrUtTSvWwr9
AQE+k/awFhWNobXomKml4l+L1rJjExTsYUcw4DAbIvhAo+uZnUi8w3tcoKKRf+AhDTQOd9GN6VTI
1D5NFouiqvmCv1GxX5Pk+rFUH185P/mf5JPWYxRq4hvzSZbNfjE0mCoNYWZEjZe29hFOtVsNGDrs
IAjFqF2X5/V3PzAzD6o9/9v8brZWA6P59RczBJc7haDd1qkAfYZNqrGMmRlJyAZBDo5yAziKgTU7
+0YhclJnJopz/Nmg0TDaQxzx6WnGGF/BpuofY/dLpHb+PSH3Pa6RK0w+ahr2kTbCDTg1wL0z5m1x
RfjPAe8uYWgRy21LzgJc6EqbHQH3Z/qJSC+SS1iZ3IJPnzaCfltqYemmx7/9lnBqCARMz8smF7Pc
d9fjliS/qyhPLR9/NYjc7HbMCs2PbYA6qJ4Pc52enzQjfn+u3WZQgpJFXQCgr0IcXBkiUYw/gMXu
5uGWZjSSjrT8dwBXw0SztBDtQZQZ/wP+h1ILenfi2jC1y2qtrgxVA1NGyJrQFgI0yAAAJxP7mNi8
HjPD2LnuuAD0zl9Bs3/7Yxo2/flX6wIbT42eYK/zzpJT0KTo4JbHr2gNilla7JfXSSkj5XiTLKjc
zhp9634+fRAQvtnBSmwuonCozeHUr6Ls06vbz/js3KC84JFJPWBw9mpl6oTfnVnd2dse0RHEnS9C
mglpR5Okq1R3xRGg8Tgg4mTYDrWST483cQ+otaFZyqa9wlDhzBasYpuyNfs5fPQOgX7uQNBKVYQq
LjXy0njPIapPAEHWI/En/jHEtqJF0EDRpkyIiPCvSJ4Nu0r2pc6n2bBGFgYIp5LDsE0r0m3S/N0S
TNctIQfHP3EJK9OZd3NeCWOTsi38GOXhipVUDMnde9b0SYUpZyguUiKkw41XJcTc2jVOm/r+vgYJ
FEQGLAX0Fx7sAZzLWOklbcISRIjI2tejKwWe+qRo5qG0QpxD6RBEh9QtdbOEkQTk///CNBWzVNE4
ZteQ+scS1sjMWWbUQ2C/UUYmYFE5RfE0UZBwgJTmUyNNSciHQw0RVQIGOwgLSeOATBJJIS03w+GQ
fJtT4fkdkm4+B5aBQlb9o0qGBCvkICeKPsKXacXgsQ3jIbUiBT4bnBHhIok8Fw/3hz70lIjRpRgE
j5zPUz2ZKJqKtngKBRmKLVVb0BpiE+QpzEtTpdcwR4ryN98MuWBeLXwAs2Vu+98wTf3lyk9Tihbp
gR1A6kzhhz2Zr9RExQVDWVMgrFtXdRbuFk9sQ/OTHkFR6vabyR2tm3Xffy7ED6b2A3OFdaV5qk37
lKoeNbViqQ+2zWMoUUfW32ZkhKy7qkTEhRjd80JcyrWrvrbl8uag4uqgp3i1UYFAXRFG6c3Kzn9Q
J7poUGPSW73HT6tHixyVtHuwlE3eIkQhcqP4QXBRukDLvCV0KBjKwL6AOo+CdHVYwTc4jYgEaAas
g9S1X2J1IEQ/UEzJYrA7oQshfa6FAQzhwVG8+4XkxCULFFICdOmpmAkPG+IzxwfOF2nKsm5BDYUV
DaWIsp/QQD1s/ZwwD9GoSXD0oyqbn0Pxft7GirqcCJZb2Ec7sDNugzIhb6d35Fc6/Ql/x7/hT0gD
ehyzbzmUBkgNF8bFwA+qZKoyKqk4mBAh1SdXf7H3SiZ7kYSCkp2ug6SbejkwA3eQrtJmN+VS4HOI
mSMiK7aUznDBXzpEaygkOB4eFEXHFt0Vwt0rHHjq2FSyoYGQLja7Ry+h7i/eK1/sgRL58L8lgYBm
cg80j86cWu+BuHIgSgrlyB4rBEimLcIra5xV8COts8pkrYgNT35mrlZUHIpCJP9QslvwPf6R1UWz
0geqAVBtwK1IT6zFcdPPaeVhdGeiJKnoD1YUlTnf+rO+MBq8nltn2RvEDdwEyEzTp79TF6SduM/0
/3xUIg/lk/RZ+n/dp8VzCXrbzZBCuHpcH/eeJJwiznjxVAojsdZZWwy1usab1lFMZRNrsB3RHwf6
uwScMESx5e4TN0MHpVuwnW8wqevkVst/zz6hNAtXOsAogSsG+g7BlpFNCnZ70Vy3iyCEG/BpmR2+
Y6IYiioTCLIQYu62KOjFS5NJd9IK3gxhqDqo9PCLIY9WPoTojHC7sN0blwA9P0LGnRnoz/m5YNnS
v0dUCeNbHyjpGP2uH6yYJ58/QoX+2tBpwZd5/cuatI0jvbgaTXDx5+XuHFqt5onPjACC+9XkMvG2
SclVrUDc1RkaMN1Ob6L3DRBHY1o96rC8rcarg5va9smXyKkI47aNShJhAmJdbSOI+IEP5O1BEPDz
82h0tBlmopnqHzQu9J1R0TJeo/IZMe5m6XaZ0I6CG9LejOwBX0VHqeCKE8Kp/RUmusBvPU17glYr
qkcaWB7YtFPSZWzXzPmEPwiLRjHW6eo1HbdtLLOW6TLwJopGg8EAXf8dWi9/XBZzzjdcRv8PCWnP
pHT/sMzJnAeBUKv6/lkr2vq510nmwlpccYG2jTIuVWdT9yQ524svmn/xaKTdkyXYOSX+ImvDkoeI
zsLBlb8aLCfrz9iIUsA6BKzi255UnUnXcCEauq6h+2d+Owr03iiI5noG26QN152HFs33jJFjBRnr
NmDKKVc/bwX0E6gQMJl0cfBJhiZPYA+YETMYmAHLwvVE5ihgqe2/PzIhqUWxAkd70P9DbQqJYua0
angG8yGR22Xp/zxPDzgwg4FmzSAvjcgiU5/MBpLzfPV5+RyFIJx0knSzCBE6RAooHBxtMLiCqz+g
qcBc00uVaPashUwijxOl5sFgNJ8HekDa+CoMqfdBmgFVdInRtETcVtd6Ro/iY/z2fx+m1be00PZE
42/FsWd4gyXCtr6yLwM1Lt1utnyy2JxYYgzsqjdUqbWnSqxQIQpVWHfqgTTGxVOHxiwGeFfdNkoh
tMpCDRG7Rkoa0FD4j5bC8KfXi2Nn6A/x0OeM32PAfKAYiWrQC2X8oEmEKIj1Q/G/5wxTkDxMvLci
OLKxJrKQ8iVKe0SyiXH4m8IjpbSEJ5hSsVuw5ClmDFKrOFvyUnBtfd91XQxXU4QP/svUbi7mPn9M
jZRm5BXGSZUOOZw78RL1nwDiUqmXsX/aluvu0Y0x2Q5u1jTostFw3A+6ZDrVn8JW5ENtx4bOKRow
jCzENM1HzfDd24liL8L6fMT+hFDBlIA/Wmt4HjyEqGu7GFGSLte1u7YZcQ62ljcIRvPINAcam8Cc
ajHeC6PD8xHypFYcBWqUgFZpuoQ/ys/SDdb3PN6R68xSF8OMe8XIciPdCAPzNxDpoc97Yze7btdN
uV2OB9pcgwEd+WRUDDYcIbXFBBOsjXS/tKvUWnNG6nqZEDjFPDg/NVxOYco02OimDtCCqny1//sg
ukq4Y8hfkwlDJzlEgv272STDEmvh1ADANzFSdnTwGRH5oxb8OWAGndP/2iMKoeovull2MDD/WC3P
G5hMJp7LdOx4a9nqLnJzT5n5TBJfExQ3/y1SZMPnYyRkE5nOERNsRoE6G9BLN4v5xdzlmbIUl6ib
5EJZZ6wpEp1Vj3m9qIwwEBLyZ4pPvHoP8mq/VrG/2Yx8AWz5GBr/NiPeXZ0s+H/DhzBb7CO2mc2K
4r4J7Vh4eS2E3nbRLvrXpfLWKwJlz+iOEc+pn73VqxDmPahWlvrbREZfrTj14iF/U7pd9A+yhHJf
3Cl7kvNAWUmhjB4xUDIluyX+nQBEPWby2USrBMEc3WVCF4LCwtws+I7rEUEoPOs2DHpFLZDdRoJb
T5R5iFrJLlRVuxINpBCYiLw/tBQrfJYwBRSxVwqRwalsOIUih7SDze8FsSEaH+gB9xSViUKlq9IO
/Wexn4aijoRWPUVolsBk/kEhwjLJkoR4h0+FdOWmHE9WlLUlLF9BFzvbmobboDqgWqRACu39hEVl
smqxTA+nIBDXCSVTIj6WRpE19oBAXzfdMZNUV0R5yuSY0xwPJezMipDo8flbdyUu6zIRy61K8RSW
CabkTPWaYMlEnypQSKWwtEwI1KBbT/GrSGVkSVViK0VQvJCKAaEfoCqpGqsVL8T7vMFwURcVcIoe
FrlDJ0ohDAsrXweyV4lut8Sa040nFQZMnEJnGjz5UlsFCQntWEdrgXLCtLeNpg5US8yhmgz1oKll
wFjnEdFGKbMss3gUA/5gEmYpsm5EJX5O8bGotm1iVfB20jsWw+Z5bEfrkYI/kQS0XIrNFGQLb1YO
CP7d45KhHfMKrcTFWpb4/ox0XHw8YlE6Mql9imCosokesShggrFhpECPIzeh75ALYlckiQIITZ6g
g40vDZpjjERZo9EZRct3FPNQJ//Hz8NcZJxxBa/qy9J7yyNdYfzp0rRjFf5qpym05Eku/737MV1P
5Pg0rp35BzjCnaHxSfr77i2LUMgJS22XwTSWBlhQqscqgwWnREkQHJhwxwCF4h8/BlZkhPQh/8z0
c03Fk8a/pqDPGHCiQfbVEEO11qwcVCh/x21zTGwww93vR/wI4kQPCHjI6r2YJgX8wpCBXuNl1F5E
bUeXqTGM+Cj8gmQmC2dPnMAcJTqy9oDSmpOxxeV3rDZsvpn5e7ZqBhS1GfgO+Csd3lCAEVehfP5x
fxlnIZC8T6+3uG4o5dpt+IO8EcqOGtvF2MniY0YXBxElll6RgmKEMxNf1Ny1KR4LnzhlqoX9dI/B
BXRby6G5CYjSw3h492jad5jkwkMU6s0oDaZFVDHkHpMudA+Q7hKxFJmNOdrhYajxl6wyQ0a4Kf4q
N6hQUbErujCsFfqaAyHL/28M3Rnbn73NY/uEH+0Q7Hkw+NPQCWSu2zZ6CAZaxSCcizUTJmgZ0xVW
jbmmC0qYVOGTqIw8NJ772dWcC5ZVEVvhEfjWWY+IDx8EFFIJmi80nB0g9fz7kt6oZi5r+gCh7pUs
o1uOM+wwOo3qmJRDk4xkFtnRaD7QCCUJZGv6R4PpPOqg0ywsTWOEkcSmYoYA31s7fCI3VPRhMoQA
T/VPAupN5M/cIcqO2yOKq5OIqEOWAT6uDk6FDywj4lQjMqwWu5CmPNRM9d7ctPppi0yAATNsFQbM
PBgvfPsfT2falbi2deFfxBiAtF8hCQQInXTyxVGg0igCgtL8+vd5wrnv9dapKkoh2dl7NXPNNdeU
qZBDhnFSpqh0nTqwCr6Sjzxr6oATZbUPc4RNeRyQVtKxnCdwTDdMlYHyX0y7ODWPTBUgxMj138p9
d2GFlva9NR95qIytY0M1TzCZA9S8mUvHcASeMNuXVzjfzFzxy9v3uKXLwSBQhgkAAZqbzJ9NlMYf
H0h+swsvtQrTdKgm1eBn8pSBj3+ZuyqJOyWxcrKQNmDKrP/Ms2fQEoOM4izK3e4Exqew1zlzXCSz
ZDzO3DI/4jkxSYIYFbrx2I+rCFgUomuq7v2cJmJd5nxfOCSuCMeTC04/httx03ILDaNydcls7Eyn
avhmbPj6W5Gj/lV/2ALOnpuUH2p8DODtvr3xOsJwAwYCO+5GXYa3ybYx4QoHPMLmcwYxdSYdPX/z
Q+V0+fy89GjUU/OzZmSSG8qxqHwmo7Y+OR78iLNantNnz8luheMueVdYD+vjOrkMKRAhID9ACnPg
DLU+MHEkXFwLNoN7dcpPkxASOJ2r55w+f/BmZ4ZyIViFdXa1tA+8qKl4mAgHe/ASdILo1Cs1sZA8
vw+XF1S9dnxxTbB8zXWyo2uNyqADXbx01Z/Y/UErfKHZmIIkkB26ElY0Me58wW2x0vtDJ0Nq5qnv
E6rg3B4uboNTpj2CCJ+fA+W5N0c4QzOELfVQ1GasdRPMQ5qRxN0Yvr8PAZd7tlBaJYUQitfUjb4v
jaZwvst+/6/e18cQGggOivcN+2CivxEn0NQsHo3Q2mJEXpBUKfDAU8TFzxEGNMNhFivlLDnUcplv
9XItkSuMGuA5SHDaPfKQKJqrt5DAfEoJS3yY1eU0Wmvb3YGmHuJ5dDASinFtG6Ika79cFrG6pAXJ
ObQ2skhS2WmxfH7Ab1wgNygCas/HhtrPKu6jcwXFpk8A+YIWfbeDJRmyGgJTxjMkYisxqA0+Xf1c
++Kny6VqA2VUiwiO/HQQVdBn4U+XX36ucUaKbpWCBv8o1Gq2NdRDc5ki2aycgZEpmVer7mdqv5BA
mmE1RXWcjvuopqO8YVO56Lr0fbArgj0DFd4KmTKLlyn46r0Z64rFcfVcDk2GjyDYHUObAd8uPimS
SdDGe5BXvfo2+fidzsNHVAS+2AdZqFNGVpr+RsU5TeUfHoDEfTu0sxoLr4TvjQc2yBzql9knDeh/
BBmkG7gBUwfDlEu0Qfdgi3xAsorLyFY5Hfjno5oou+zK/i9m9c1UKCCsMYhNl0MR0SsOZ52qEMJf
RTu6hEB1nv5+9GdBQLIwPy+kBgceIRCGBpTJMxxurjNLh1qVvtB9p4J49HQ5fVFhuGiO6geVuHDU
6wWRgKrMmPQdZlDIYJOOqpJQIZu60RMPpjc9YyZMPyn/7NEp4bfHRNky+sJuZ39H/3KvjhEEBxt3
0BWenIlDGECBVaYsrHBKOgyVF9RjPE6PGGJ8CJEJxW9cgYYZj1Nv9dmtQ7aXe8w24B1pkwk9KQt7
57GXjPmJ35eqQpsiKalVbmxGNv1r0cYhcB+SSpAkv3mqtQZ5bZkXjkEOWSgh8nIC8RCACxi2L46Y
fS5Ql/xLVSB4Eh6E2nSKkkPwEnYxomgQMZuTZDQftbpjcDBMtVGc0dvHhwYXN71bamtbY+yu08/4
I4ntFUTrnz/wXX9jDhUPy5lb6/CnkWdoo/MbMIxaVsCe8Rft7OMn4B0M7MBYJQWLdPpnTCvuM9lF
u+jYKzBm2flbhekX8ecOw66T0V+ueEOMP38ny/VjKbwS/GHPkd3GuznGVe/u1vZCnAmECukkQHpb
f7wG+3o5kAX/IK7NXq+kEAPoX737jxsZ18fqSe6C5/GzcfC2laKCohHrMN9m/EbjufXx02iqSSBY
+FVDpHIk2+SpTYEU6E3+JkJj9JqnyDtlGVMTrDMaSwqb0aCwoeYDCMSeOgdAQQs64ACXRr8NzYzG
TGNsGkb6RkVB3GkeJUE7xdnwV+0giZAD39Ty77/Q5iX0WEAE8adPi3YdvEkJ5hjMN1XSKijT/Syo
FKCSh2iLRQNtAoIJZBDmmHz9ATqn+6IQA5x+My18MFAgl5XTB/NgXXAcfo7j9++FEydDl4PDkBPm
Wtf/dcn/4baibAbrD2FYOuoy1v3l9pAVPoplaf2PxE/bPQRZ20CnwY1xKyjrBSMZPVCu4G94IPR4
PfQ4iJMA1eZ4FUshI+yfBtlck2WTZyn5OpnjXvZwrsbQh6h/ytWzbc1vRY05cXaEGrfzXsnOMJih
PIILZMkrKaRfGzSTh/GoOF3wkXaWOGnd5kUTWVkYSILM+ZC5urxV+u50cWJ+KATLb5JoAd2HXwta
Iub2O+aRDS193MIDVI8b73SPSg3ZUsrlZvGYWhB95wzz4Tmb2LcngKgcL30jtqrRxzYamUH7TE0t
8f3cnC6PFLC3lidGJgytqUELP6JBK4KBFrUh+rZZyLGVZd2SvsSikCJWPgtLh+SUL1SSWOYv3lIF
OguwZuF+Bzxkq4+j0bp+6y5igpB4hEA6mEdKiSBesTYWg7yQkhur2B2qU+2TtgqZ3wAq+KNQEZaf
8ld96T7TE/hfFP2lT69iaRo4D/IAstlCUIsBU7eMm1K+8CfYh+my0NFDoyaDWJ0udSbk+KavR/vs
nxlDFFSfbX1C2h2DXGZA/Cn87jiDe03fuJqncJUHWvbMsx1UvvPM8dw0otRKyQll+At6iRJY2mCJ
KIYAk2MOzFNQBCGYY4oi2LUm8ZXo1a9BhY8yaHx78wFi+d9OrcmMSEfirBJ/EB4oO6b1ffGNRxDn
YaV65/aFvvfZ3MHr4dvZiOgpBgpB2XIKq4ld9wqVxqbDbFKG7FeAjevAkFXzrwPdp1toFT4uqCa0
g3YzaCdUk+mwpDmoA2WHNqcsEh+l1vHfOWXuHnnTdR2F5dWQzbmDTmT/0BlFq58OXYzIYF8hGxVp
VbqhJSst67P7B0PdXq9NdzW0E/XGqbnGUqxtgMunUDeq5edg0y3DjzjB1HVn52kUudHIqsCWDCAb
wzxDcOhQsHviI6AsLlWKA++hRJqWKwfbjIaA3QvXx0hrgU7FZNXM0/Q1ayd45V2NiHOGzbCG7voZ
8GSG7H7JucyfHmozlanSevbfp8icWlbj5Dxq9SfIgFAKjJUw0WgxeugxPcRwWt1ooS5CD2Xr/yqn
2Ae+gaPm0eNMoE6HgfYNvOZNuOAywAIfWiivsfIXnlCbyI7YKG2YVyK2tOw3Ol0Gd5iQM708T5QD
Xg0MasPFOZyy11a4QDwwxZn8rPC8tGZJ4NcqNr1Vri/U3tNElArDqUyyTm/gitdJc4h3mpzZQJDg
UgDNzzfK/mnDZGdNtPcp4dNrksUOZZjDazlU3E+iMahSekytS+nnCZw7XIcUquVD+WP5UMC1UFql
SlKgEl8Osy9ggDCJNTE+Sh4djK+qacAp1HTDRB0O++V6pxESPFq4tLZoZKP+UjG8Dit/TOGCegFe
NvqBBWNr+eN2Kb7MoxGC48owdZGU74bEbM71IZLHikxfdnEYNmK+H3vmo8UBq3kSj94xSFC6FGKp
DtMonrAfXskGkvcoJYKQWYwW6R5IKRv8sCvNe/nQ+Mc7XXDKTD7R5fb1EiE95yy+WTWt2VwQmylj
yW32w77TmHzEflDxmdGWxiiuhMvwXKtwSkPvqc6qzJN0VgU+hIqQKLXimrJsPoEPJTIoF6T+kymC
f29QZX2hZkoY/C/swHaQhUsjla8Q78S/faTFhJ4MjSishTAA2GQ/4D/jB/nyH878FtENhHWN1Rje
8EEYbEDbIszgkA/IIphtJOZTMcI0phP4eaJv58gTKvMTQJ2K1VDCPzNcgbSD3obRF8lt4JOKSiz7
Ohp2ap0ubxR2a4yTN2lZLn8ILuAReBRod+a4WE5LaJS2Ma0wsKvRtXuiu5WuXTTw1/Hmn373B4+x
hBOn38Z2dNgIDE7CHVfx1mklDkfG0CaIVZpQe2rQcEdBO9exqfycim+nvh2ntsCayJHeDG06X6et
DTZeYhXp1DzEcidtXoQ9R+vtT5y0A2tyDOjAW6MHyhfNbxhIHXwVUqfXpSscSd2mcBdQXCQoQysG
s07nJAHPorcQAE/msxO5FrYxQ3efivtlqGw2d7pNqSskbDq+Fvb+b4YKq4qcu21ShSIctY0ZtoUa
WNJUD3fIRUddMvXJfv/vhIgBhiDOR8OdzBfC6J5318jvHpJyjBYLA7J08SCz0KiT/kt/WRtGLC51
St7aXtTHj2i8YuhNdqNr9XZw9WUZpcqYvPIoQ+LVCGtRQqAFVcuPNiKTHCqkTH5tmqoMMP8RP2t4
Ay3aRlOfpGVSlpHh3YUWzv08+2KgNKB59AiDWF2ggwYnnzSN3HdKLzsVbYrQdPlQ+/quUa1Md/OQ
RPddRgs98jYLafZI9d9ZHYRrwl7Cqqz788Uix1v6ybMkimMzLcMoe6iId1TvJWTnrKYPligjmc3+
oiCK4mEDmTQ+wwTfDefqxO+QaXoP4+HKPKwVkjqQwzCkBLfzPOKYLsFcT29PFts2OPSLPHujf93n
IxT59EAQjTZorPr32c6lXhjeH9sNfmOoKnyewXA61kfr+ap56s7ZmsY+9mgbPraDGZnEnHs0tHM+
idkHFRJsHM8QxSqeqiHzfrAJewAxQjmdEuN1WXHHRvgw3NWuEoE1ZhEyFt62N58TG/F8gqRNrgtM
HmzDz12YWbdWdGXnKPF+06j0FRxK3fL8C+oKEMxXWMBy1Cp0wC15Eg94Qvbc9hlxIrynUSbSPHPs
ciPPeQWzABGqL4thZqJt17lQ1KjWv6bkC9CwUDuwTCO1B4DMVgqzKn29KBLLjnEn+2H5Ky8PbOYX
KWnaB6C28S0KU5pQSdJSkgziHAV1olswMUKwcls7AruUxOXxuAgyqPt5VP5YBH1wjuhA3jjxj15D
TjL/zL7xcBImcynehD5VY55FUiCwWfkVrXGInV1LaxwhvkGMq0QvCD0rMM30Ana37BKMR8xujSJ6
SZaNAuVjHJz1vmud3U5k3amtEPWbwlq0BmjyarH65RZQZDaKoL4Losv/dK4E2CV4jb4DIAENxPWV
6ngtSC+DJyCZ9UTbrEvIcxjycd8alsgDjEofRO09whq6JRCGx4BYtqyoJ/EaFYKvxXu8Hz8aRmB5
VrkvWjEjJYbKIYTr9D6NOmDWoaXtz6b+4BC+NuXr0Y/DMihJJdnO8i0cTYI46HtYGuS3CMqcn2Mw
9UhvTXt8xZ3jipseuqc1dI8/0YpNQZoqZBzDiOVQu83YxboLn5f7X2tmfqrDwA3UmGPBf5EvqUyu
Mf3eaFiv2k7XqfIOdiZC6ippbzFFjIC2HP0CMYjp03TNsvTTQi83UF2QFeJ9HgvSoUz7eGhW7Pmu
1aiTZZJcpSa5SeLXlDAPzw5YAjzykaLgH6BG9I+YRzDdFNViC1cUChgIeqNUtgUHyaY4SYm5H98h
0MryKzw3fG3PeEzqKMaV18Yx+g6tFzG6ok6dhbqIoI3VEeUvib6OESMz0prDHoSFthBDMslcWaa4
WfK5BFKuXijQN2B9XFB3fPnHiGzvpEIsQQ8BFId/3P0PbBI3olCAipW2+X7GmfnjNcuZF3ofIStI
H/R0L/vu5imR+VMiBS+vFBV4qBjXLXop9FCp5IsVS/HCP7bahv3EFEp0LJ/oJH+wVwp88uOzy0z5
O8E7ZpdbL10iFJt/sV5+CI+zy/IPykF6Qv5VmmBbFUpWKY+FUEoyFcIh1LwEGn8Jg+i04Q6nTC58
VJy4V+DICvvWSFDarhvNNn43j5Y9X8ehks4ZdP6xbYd+48M125wATZX9TBdXH2oO1gdCdV+Xq/9w
VwIUhSgS5ejgEl4QP5i12288bubRglWtguYBHIsJOrNoziYE+ADeYUv3ovaEhGjyNrnUkwBpom3A
6RzFUTCbvJWBHy2x6BTeBs1W/UE0nHboTJ7oK0DDgLaeB4PmrRYwIZnLaI16JMmgRbS540p6QDO9
JGlXm5MkiSUW1SV6owaYQAJvIzjPaY8P7Xxf3Po1yhJYAiUuf2nhGR9nJ1ijy2pqBXKYXSkVIk5i
jhs6eU8o6R4oqefjA5X3UmwawlNGDA1Sti9ghyB0+qkSOykO7KjVU/zmBW29hhYWpuK9SxVu3Cps
IPbleiLA6WB3Wv6hmnRsB9dO2mv+B97sQ86BL6/qiBQw4MXf8zTfNP5BYfqpfTXBh1ErHTIZhykx
HPVT/MJcuu5LCIlqig0l8gYVONRkTf7UqtSGneBYYBRWSqkxwUtJiO4lLYC7VOP9B6eHoZDNQoSw
Z4cmzYH/ek1bVfx3/8bRYN676q5iu6lSLHsPFjP+YZQs8PcGSfyWRA1NqEUE+Gu1L4ZWctUW5CRc
PeL4KadO0AVMj8l+vJyCm0KbVJILSOfyCrQs/kpfxJq0oRpXadMCxLWG9SW18uP5UVINBsYYf5Qg
Z6A/loEuoCeKqT/V3ur1EIwHLqc7dUOFC27gePwviwnhP3kGF516KWBL9dMymcyEj8Fv++3j2Qow
D4BTpl0hPX6tUQK3ovpKVHamPPGd7CPG9mAy+hy9MU2R7YNzFUpQzSFvw0y6U4x0nEN4V4kR9yoE
UIn5HnoMkGdjzxAXVDmebdqFraR5QMFgm0ABvQVBbwCmk5L0UD3B/5iAIQ+IX4VceUypqKvRalRl
gIj2TOnkT476R7mxHmIzoV6ROQ0LqObt48LSTVEnG8V3mLbc6sC0UdyYCoY9tXjcQTF5SoqftfL8
c1O79VZEcEkm2YyQzPurldC1QYBjWP64/ruHF+Ih+sTPzSdc99sNg8ETvQT5fe3wr8xe/VfqbSdP
iO6u6dLdxdUkM//5QBniHFYH638nqPL531rhOde9vNyH98a1df+p/bFn5xvigufS840GtVF5sBpd
NtxHUZXZ1iG5AbyrOysLNdvRtZzpICwzb4xhhmwNKuLF+Nj+giDSBbyj7YOCGdIeW4jExdbfpPjx
2d8z+5HqDBNBCzy+IioPOYgU2eY3tfFteGQUcpHi8muIztOUGn37ON0mtDf2DtAq3yts99Y2KXSr
nY9zuCPlrXSQ21uAWGyzSCwWy+rs0e3c+GJXe3k/4/P7FwWY8bb1d6z9JTDgot3b/o1LeaHMRChm
O8ZX7zhGrAqdiO/2a9NzeUdJ45OVLzfQo7ggVlI91EsE3ze4lKWXXLW2zTPN24nZ/P8TIcpLY3sI
MgwZeermmUxD48SaZqi5kgrg/kgoENDQdcVUAVrzO7cNbXclCmUbYvdNN/O8jjPPzIIr1fJ4yfbf
M2M/BvvWifk4wAZRkQbxDeqmZ/oCqAoVDnST0MI+Y7cxrng3WpOfBJTbdhB+D/U9pq00WsFU1v+h
MgAQwaCXTPM2/Ilo8uqddsHl40BvdLwdnTkY3QM8LiwvgcMoN3siIRptR/SgLl/R9SARzTNAczM8
MHuCRlhaQA7NIkFiacSgM6pn29q+Yvc2jUnV7n14CjajEmuGy8+/KDWaf//pv36gA/Bvu3zqfA5n
NGJ37iNSjVUdAd/f8SWptE7D7csnTX00e8bXqBg8vRyb1WYl+QKnfUI/yaR/gnrNyckKh+AVOD9X
oyo6TIda/EZLdkYP0j98qnubQgM5EafZEoax5SMd3eDtukYyNoy4P1UTWcUctt9ZMcFqgqY57g/0
DPoUupz8a5pei7PkWhyneqn5rzLbx5mk9Hy/1a+cWntMEOBEvbJcX++JcsGVyY0utdX0a8ZEwPkV
iRVKGQwFOHItIIA8jfIy/3EYfb2pynRHP5ZG+fFrXwmEd5ErEgFMBJqcKFJduihqohq+pF+cPhT0
fgmHUTBpVzo3WOHD7wVyBLhQMk4EFgq9LSH4oZb5h4jOccZppkUtt6z+1tZxrndsloZpO/GmB80K
97g4TouX2o5IBOLKZA0+MPgRId+3n+LSsBhkGW1wDpgNhPZIHaI4Y/sgSrfbyiKqp1yksolK2mft
rRKempz+YNdut4GTOvOYuo2dKBZkot5s4oBjeS/Ffko1gRbenuCu5iTb7yJ6yPyRURfROWtPiE2q
AaMBlSncpSeNxSgNbvV2EMD+4AL4pzX9iudqjRwcABGUCXN9A202hb/y39mMcYsyNoyMYaQfoZbA
J7kQ+Nhqy6ma/VATUMEM8TSICudoUknyA5XUdGgF5PuUK7PEayL9iWDc5MBP/EXKqZ3CbX3Tk48y
OCKT9lkbrKBzn6MDf3zC+02YQTGDQSJPDbpbRLxOxE5r8BqJOiunOshCYn1Y/pFSdTRLx5VuOZYb
xIUrK07/AOb1zUu+DX0o68axuW6UusU401nTOU5TMlQ7Sw/2ifcyUM4uNSc3y4GTt+JHQSzlS4wf
URfG6qhZLUf1q7+jOVdcXxDL4RuoFrYO/aO6usH2RfWAbd//rpGWonOXRak+v86/O6t/2/g1+e4U
e1+4y96WIyuGpQYbJa6Fj56xRaluN51GYuxyzgX4wKDreVALa2oWkkTIPHVAK8TGuONNyNGeTfbh
OTqyzo4cOQP9rWPKKfV9G6lKVsV7PKDYi6eAOzhp0hzCzkh6owU1QEJAhF18p6f2bq7mMh2PAOHf
3PaJTE8NY7A1AvSfkaC+neQ2QVEiIWYniEnak0xH8cFjU73z8qgUntqmXMoTVnj9C26Ve/mVU0MX
FoGPmplnxUuRYlHKwJIf41A2SM+VUcjbxkwUxYJlqapckS2x3LebqIxXRM/GbMFO7yt9vmX+dApX
/5T782y5QZ7keZU5cmWtQgw86tlDd4+zeWl9csEQ0K3JsZSjbIKmHPUgKhjtAmnrZ/MPuQNm88Sv
LTVXmHFkJuqBcWP/BDjuHypd7vQbmHy+UZmjQhzfBu4600wCIDCy2787omFUPoP9v2/UB5nOgsbL
argaOsJ0yytXZvu5ia4BHbpxpleho9kLpU22dWsdUSH012/Ls4SaNuIGm+mt8dvah9vO6xg5Adrs
92g8esMivreGJyTbuA2OXNVPgJnJMSPVM5brtf3jLz3IiHoNvmZXyDfoRF77GTqab4N7rzDHlPGW
r/8Ajuc3PqwSqiv5iyJBBe7e78Lc+bdJTPvxA/Hvg32EZkGX7pOgikTkulNl9pmQM7NiiG4llnKi
q71v7qzUKDTuzGH9SRUKSq1vZJEsgWl5fO656Fhi4muFAp3igwxq7hzwp/kdKoa7biqWuKltRxVk
VDqq99FLjfRDLlBe7k5N7CEO6DF5jA6yXPizJrekGz/avoHwcWY4JiCmwHoFJXSvnCs+8cOxMxwC
dsMacFJ9wSatCUMAFZhfcK3Y29jBT4IBSxT0NLfzSSnEgMvJY+Kt5Fj+/LaCTgclIoJfShpQv47z
YEebaB1mSTvX4QpKntTBShfCAblB8AbDb1vftXP9VH8yyOBDPhfqXpT7MNx+I0wRp0VjuG0QJDYr
YaGL2GdzxwW8/kP5IbwiKaHtzUTwEzHMD6T3QoX8L1U7gE8TZxu5XrZxmB2WmfYGmYEDe8Va+TlY
dRVXyKOscF3+FrEVB06Pb4cMbF+j6aG1DJJt5xebnpSFr7DUzjEvr3HGr++DFVGuVKJdQIYDTBKU
UC97Cp9b0DPxIVZ7PwMQE8AUsyNfkYViSoQxWNdey7D5MiOZPZiG+hp10Cc4oevkse9OzVwfUaru
D0I2XYRNWY1yh5VmqS0Y/xI288V5c5XKLKaGm/L2jmIPukwYxSuRnE7Og6qby8zQ7cN2VqlTbCi+
BnMkMBuWIqxUFPn+GwVgBxrBtjuFpWQygVXJR+CXcKEzatyEWjXddwku9FNKU1rHCqbTrN/Ydtgk
rUqiGSa9e3w2IzWxZ4fO6YPJSWxAt3sqGYVtAx4+AanHo0YMa6rWgMQY56By7AloAJoB2xZibfM5
lTJwY5y5nVd4QqGsSrca4LsuzceuW9e4yP8V06sjCOJ8j0vr2gCGTd8GExanPbPowyEgSgXVpvxL
O/U9ldh9YAEQ9MGuYdzTx0FFhClbfBMoYUq4wUGhKP3gV5WHOWcIbkCiqLch4U0usTnin4QUmcZE
q/n+/Y78/n16n14X62emO/L9fRCh18giGEM16f6swM7MXlTnobeAsb8Z2iKIb14ZCwYHEXFvW5CR
+W7+TE1AHahkK32ZRB4QQ/iX7+NtG6CxWQbTwREE9qDnwyqb+SsC4bYXc5wtqtrShbOleoZMj4LU
pK6nRvSbjh409UUtCN7RBq2zLXoeyB5iOXZhllniiD0zME5PLCcJaXCL7Y2hN5Dqg+MiXK8RI+Z6
c6sklGydVO0+SMz1M0yR1B8gh1M7jISoxK108zxlvK+NZtaMUwiekMDk+n8FJ6lLgPNMqBLj5xef
xL/xbNwhC1hQMhvQlZAs4CO2sKZh1YDiVjWsWlLLFI4B8ytbZ1JctoklvNUKrUoDdbxdVxGZUotK
4SFWk+yAnba6QhHjt8Hw5/Cvf4iyaKUhhhJ+v2y3UBjuDOlSLeYyFw0Wj/PKjsmRG2Q1H/HMFUjB
HO95He0S9gkoAsA9QuhpYZ6nKFptzdmoxru7sjJizGnphChjwS3MpA6xsgZnXJFlILI5imKGExwl
fqVnBp1NKmhp3cUllgJS5slBOhJIMIlgTHAKPPooj8TS3KQrpnNAPXf0/aKOUoEC3Ira553Boy5g
NrSA7sf/ITFcYAib5xm3Eat4sBQfqlH8G9bCqaTIzl8dym96WkDecCjQjqzwxvKwqIdRA/JGqLNy
o6jsM3tP5sQK+YEGFXrq+mBmYf0f3WCNdFnovTE5q9ahGaEzgKSbpCyEZxKua+G4WT+MShoaqejV
uhieXfAa6ipDD4ztO3Rh93Vs/O8r3k3Id34/Ms/7ye9HaXCd7TASmFFtRZkFmc8X3xbXQURpKhXK
pUNadI7RQQHzqU6oFi/34HnScZf9JcUpjwGChclqsGXGN/po3Ha6ZVO4FXYVJSNavLAOm88GCvXz
3GL7TF57RECA7qrVYBSxLjsSkqSXSKXiJBrxGoE/ke96mgRsd20lqtHFJkfvqsiei0toLzsU/u2t
WYfNSCfjQGP5FsB5uZvj7DTe975hcTEoKZ0dbKaZaN0o4oDEeX/ZlhHxP7lZW0hXgjtcMmLW2cyC
HaaeboW4wAfup5k3MsFibD6hnX2GDllpH+mZ7RTHr+3noBlM2lvcwxaZFgZQENHuJ580vNbaTHFv
n9oXEpgDhyT6qa3ft8lXmsB83PCQ0gMtMeQZjnSKi5NSBIIK6ElzX2FWbhwme3JwBojlkTilefoF
jGlde/4YkLM5k1FXhWe7c/4Rwf2o8FzNPdFoKUK7YQAf4taJLk7bVGBVbxyJxUKRE5hI4aXxO2Cq
z/COCBraKIyVQGblTL/2a4CuGuYR+4P21yfPGm01aCB7BC926Uw9mts+G30qX5TXaChtohTDkuqH
tkk5/qXFw46hTVS6BzsCgelnbzuAxJN8ZoJjdB+Pu+z6LjGD9FHrJ/TWwmWU1A5ysnnHN1XIIVGh
+0y+Xp3UUenDmygU6xUhnkyduT2Fl00j1y2jwlWrjEpvKNstcsMThBikCSujg4D7FbnVYbZ/otEI
5919GlZPIAOWF63ZrRp/CHKBSzkKVyezAyrBcAGwzh0GAzwFSgMTcIyTm/LyQ8nC3oEH/180rFT7
+xDhXHftE/75WHerg26rBbKLv67QgL0efB5o6KAe1c7EZGZr2uJP9dUzLWT7+m1BC8rzbZEh6OQb
vsf8pf2dZF7U/qJ5OyKqTLK163w120WfQaE5XqW4tMWmavK7/Kp1QsjcwtoisIW0WGDP3R3odflO
EeK9EiCzEaQNAQ9XwtRSCvH4XrsV1Es4hLkBOsJr/mIJlnEjkaCNjhUO1lJ6Nc184U+bQIAyZRdB
KK2L5t/Kjo7AWk6sOodKHYf2+1ILZtCw7GMzbkynv+J70muEJvXyUpu+67n75xDEdB+nxb1C7fJi
JbSKCx/CQcDWAQNTJGy4xWihp3rAeDQqgtNHiUByUwHhZFt/Jaq/XOusBPymtqxuoeddDCRt+eKa
1iDt+IXAzGhly2mUQZhIG9qQQ1sbZ5oNFyN6RBMdgTnBIHWdWtAN+zRzADP30bUd0n3xBCsUxUML
KpyG4V+NNo1knsTRMF4uWYp3mnspotKkYuMIHkcOrrGpkA1UvHlCbzzYD2VrV28kPRZbBzwg1wFr
jnMj6T/BstUryV54UGvx/HCh5sxfoE9F9EiIADyxUX0V/dOdEExqQ0fMQOXhUFylvmX5jcETTIfm
A5Rx1S3qARdo8s3xUFIq5j28G9f+PuS/xEyYcCOO3mIhBZGRpS1CDp3ykWtYGKzQ3ALH4b+0LWAG
ujFN2iDCeBd7JtyP9C42C5AKdWPbKKb3H94lxjmI4nf2FYNhKPYhmdAN/0G/oq7RGl+TVqjWgKO5
rfWw+lCuab6tT6cV1DYsyu5IScYUVy3d0PpOjZKBdBgSn28u/EdpNm3OUxviOvmN70zGQ945sIXh
PGHoN1w4H6naKw6mr7xVQ8tsjXeaVLeEK2fAUorrw58pPatcJWPROUDyEOTqpb53R6MMTfHoGQNz
Sqixoua+8rbpwuaGqd7xE76xbSjcwnuf2IDoNPWd7x6rPl3ynJIEcJOWbAplFPSth65wsfTPwysi
wizXAPWoKFK9s/wncMvF+97AoSF/RC0ScPa39sRUD9zZDnaQeV4pNLtv0/UJAgQfZ2iSm2omJDO8
I7AbYBxoIGNdQXikgrMPgEzgUsyh4cBDN97yYmizCP3dQ9mD3NPG/TTpXdSD0RyAWsW4/vwPMYN/
pIf4p+aA6QhpSfVtMADP5NJq7bdLjVzw423ABT7V8g3nptMFBSxoOkpjCO7MNxbamV1Q+rsiFDHJ
NsjH7CXx6oxzQbwn1n3djrJpKy0CNZhbix38HKBO36WcIqFJFBHnsy/jWqMx7Usb+Xy0PY3QlCfg
923c02toC+JC63qPXW7yRoGLSOAVIhLLsZHFQONHByUBzYw1TVSmQPOQCmxF/Ps3h0XgbDG/c1WO
VCAEOYnXRcC4XIDwG3Bsj/N0JOQFiJAY3kt6BBt0f9FE1x5QwksBPODKgEQOF07aidgai2R5WhTB
qOQOGHBpZZoT2iHpDmmnKahpL4EUhW3COVHb9UiLk0ZBbSZ/t5vmspO0xdEwhyMoxmUEeAKA+gXe
ygIqgSTWMh0QYD7XT/fzfXI26eVrrVcqkalyCMKgfFmX1ktkxp+QzZ4a/caQYLPCPiL+qSWp5W7U
cgPYAVPIGx4PSRBL/m5Igxw9r6o3eKQc/Rq9Ni2HQ1Tr1OtA4G4L7144WIRJEpUxls1ycrjWjDYR
47v2GGgDalOswbQ6wccSMfsJVpN1jOwmKTpR3kTI1FE/4CSYU0GAlKBDC4LkJLSfSQL80r65qdj+
Yr9p/sce2iHYQH4BoXxNN4WHTYFGYSbhlTNTQSa79mph9yjeodZOoiSuRY3la6fAQDGckcJp0rno
ZbF1AM7xeMRZetQ7WatzgGDV3C1ZzxGC/SaE+GQR2HDJtOSaw/yFiVH04WeoZkOnwo6kgsatNW2H
5pP0yzNVTd03WYc4ADWVVMFFYN1OOEgAo9I3f4NVxKRFCAJYe60I/RCyA+BEYdLpyDGZMPmU8rVi
NdQ4pz3SS3/ULPhHeFJTonpYQ6d3pkvBC+4tcDwGFuiz4TrQxH1E/8fxV882iQe7G5wON/RH8R2N
yl14S74RjkVib3x+HrkWwDTZOt7SVPTxKKRmqlW4cDyWI6LPaEqY6KnbLs1M4ujjy7/JCi1PcU5+
E0tHQHt49smxqvz90aYxivlYpuqks0twj/4L3A1/4y/UtRwx7VeOtXc5EJDj0Jq6kWO1iA0hoqU0
OshnPgfC49B0yBIUUQFRM0vas4Tul36axMpH+f2crkr6QSa9vEZmJ3U//XRACZaeuOC++I+F5d/9
UYvv3Dg5r2/DUMG6sDaSiPC8PikkeGVurz0oiBwwdYYJUuHLibE8QluFPkRJzm0UJBAWo0aJqCCd
kdwCu2D4fm6+21x6ZgZaqV8eqlSdsS7LbluNy12zdpAJOdDtv+YK2n4lUKAQmTqye6r7fA4K98OH
UjBVR/L/PLkc5Gc0H2ikUmutKtGQ+Gn42EtgMmO4ZQPuh4dma+5pLKbwoAdZHqZawbq7/j5lH+GD
TuR3cd9sLeLzNOF0pWyFemK8qFCX6+5rui9GtYfvnAPXxgMotY77xopHAr9vX6BolJMmuIyYZ+Uj
4L5JBZ519v4cK4sqiGtBjsJKvqPlzAny+Q2JvFj2yMXxNDlYTo/piAzOEa8A9PAGPKA618AVkVXA
0+O/4jppdwX3fqJLwrvjIHCnjz+5I22NcB1GfDi9Anw0WuU+C1aH1Vf+xAdnpCJBHVGNdPA4wuVc
z/8zPbkCF3FIOUBC9H8fC/7Hzxvou0eqvJ8xBhqRbcZZSYTZ8KIU0hTRK/NH1DkNjfiF9B0oHt+j
phz3zAveNfFM+ob8MwQut4rbjs1CNMS/8+Yu6Z7f2QbYIz4YfbtKv5T2FqSbln/iR8jRgAgJcYZw
6LmVv6lPzahtx4d6Yy4p0MMCDIrnfmxIPaXqRtTtHvEUs6yPrcTTSdcOMwi/RcazwiCGYMZn302n
NB9CmZ4KhkG0G5SecxCY7YzdwEdKZRPhapbrn2gZ4/YKTMfYzZ4SJhCmL5foE6WnjDd0SVy0dPHq
SzHQU3QdnKB/Pr5VZb9VShpFSJS1xYNys8KgrHZ9nXI86zQ38KvCA1QwxTvm3ily35tDmDGElGj1
2rlqpwHVeIaw95W6kbhFfFJulOGWlMmsblGu/tTKMT7E+eHOJC82ViMzoz1O+5d6/48tZPLA/JIX
YQesE8HLjQuMhR1v8RfmWnJ47A6GCWhK9RucoOJEkHki3/LIAJbHeHRj9pcbo1TKDYmfq9HXv2xU
REXNgP5CT66cSWX1coxocbz5LjasgkwY7OPXXu5GtubLFdhfR1hk6sHZpkzIAJPxtecbe1sOZb9z
YxBQBt+TQhUK5SW6zYqNSi+TyMd8UBNPBCzyGozwh0X6Tv+I1OlpbuyY3l5OKkCLzHtx/Fu6AEQh
q/gpIR5hskuUGed7Nt/5Mz49SDs8+qf5dQjbsX3pV//du98KHK+nRVrgyzzAZZknWmJoKPxL2HrZ
/nYBG6HAC4f2Yeu/gTTseNY88UYRSWU5nq8jH/Ge4R8PDE1tURAQZ/1q+3So2yiHoqtEa3JD+6dw
h+ChT9E92DJUAibI7Dd8HTDoiNwuT8IHZohavJi2vZqr9hWuwqZbaSQnLFjaLYZN0YpKoP8i/s1B
m89P7lTb8K/8ksprtneks87ytPR4fZFkcUXhcZUj9iX0nT98ihiDv8rdLef0EUBgJxMF1q7tvylj
QfCSm7n22tHSvwn5qDMLHfj7ycGG7smKMANOvjoppPRH9IHoKLI3TQPF2Ne6qqacFtb2AIcyH99p
tWGKD0NtlISUDwiLMUAX9RtVg2p9O9WmZepWEf445nAfv6dkYpu4yGYCuiGfyvID0Lt5sH4WP7+B
/AJ/Clta7jLEFBepQTLQGvqgDqEf47M+sSXX3Ut0b8BZF4JRUe/KcSyQzRnwumudYyJpd8V1U9YI
kDBU+wx0hq1CTogB5pVVysdxd5zbRdxunl1CWofNwuKjmYpoL9x3Z2RT1kg9yg6nx0AVFlWgDi+U
BmInnrcBLIwFspD5ZwuXxP2TghhtYBCl42dDmxt71akmkmFmk6cmhX9nanYK428GkqTBXuv15T6F
rM6Eg3sts7DpUAXXEj7tSPBVqtsEgJ/UkzF3ER1mvSyMlSNxp+uGfeVOjjTVH7HxfxSalJEqadJi
GkqcvseWxK6Vgmzvu5mlQ0ExhypPyyjmj9lD5RCtMlQSCiOQGuZ9lBFIvq9q+f55VfN1zehfW8oi
YCBDK5hGwc/Ilc/3eSRAY8Uw2+t/owtyY0plcZgHPuBJTf94kwxsxxW7iynOyPzuB59or2/oIykz
hsQhKgy4oQN6VJ0iXGh9uRj9URoFG8Gp0PFyORJu7poHhnuc4+9+EXX4c3waFjunWswUOYttoNz0
W5zBLfvFbg4OMF3DAObbXkUwiXMBqIoHYXIJdN48RX0ykPE2U8/hbvZA1HUqK+sgw6SmLs0Qnfvg
dAoPqDGJfl5z9TUBJ4Lr+9briKnbo3tzOf2F+berfz9fUZ9WiPapgdKZ3qNTisLlKgE8ANX/w7L3
f5c7SBnZj/I+/AJNrj8Nr9nwGw1+mGfBYfL7hdGtFmuVn+Z+lmlUmswYyyNA0DlFl2C8HrymGi8o
wyCoBMvxRK/Lqv9a2zbXg2r/NWRUwVfjOq7A9GUmABBbEd3SMSLiKeaNwOYKKXKY442fd2aEPTv8
6tIsNFGLGkLFpSKdH745SiDXv01fqa1/o8uO0A9KQdUXPpx2lmR8BYD4nR7GWZYkzi++xvldrVWY
4c/q343TYhtW+ORif9tCwQpMtXMY3No/jb+xKjbvYLDIyjxFJTDqxfFcu7R3bX77emeaxIXfD9Gl
vYZOik7QZ+97/gfTuNf5RAPhOrk+OXcsn0V97xquV4PrvZeflWrrbmm5x+uPTqvGvkru+totMOXp
9bl4z9R+yOwYnll4+4JLuF/X7pn+72slzMIapQUYridKsUxoQ3ugcG5Vluv7/Dsb5/6PpfNaUh1L
ougXKUJCCMSrPMII714ITOFBBmS/flbenuiY6b51qyiQjs7J3LmNeHlUn8uPL9tNbek1Hvrt01cJ
fxJDJsFm6dTnu9ZvHSfwn271tKkCR+MATIEqEd5qbT/TEeTMxzP4/IYVrKkrpWP/Q9UdR+nQSm8O
r6HcOpaaBb/SyQCCs37H9LU6UmEGMKpiUm6cHhShhpuiLB82zag3etPCGcC6bazV8DxbZYYX3+Td
4oigT6ksoDg0Ew3629VTB9ooGe+jFiPt0lHqoKWtyVXuX01byHdq6nW69nXv3l+WfoKyT5sTMxLG
KBKWTDy9MdeWyxTw84geavv3uiQXAzn6qZrd5Vkwu+47HiboDN9Wq7TLfEugFk2YuFa/zMXH9HLC
6LBlxLRyVJb2b01MdqIKJTYtbVBtdi5AHz/++3DVsKabElkSL0lIGjxL8QBFFwFh+aJg2e9Xs4m5
uJLD8RjPbk6n3qBiKUwKo8lJDpmqa51iRKa5VU21MftMjWUdLGmi3VrorjWwLIy6SiujnaOx5ANJ
xXrsF41zpTxTrV7qt4s+049s8KL44PC4U5ZykdUTHi220VgJnwTG7Po5hWKarT/3qJ7g+6u5D9W2
r1vtkLX8ClMAyowJ9qJ2L5Q8PHw1l7zq9eE3mLgoyy+923XZgXTBRhj8dRhnLV61eyNDPJl/KZId
kBqIqJBsCapyw94KmzM1eGbTdtTMCpiOqs9eYbhsTgz3igH+4YxJOZI1DE27ehifD0SqNF0n4T5L
4aVG+qjXQyL7Hb4n7bdnKk5Onlb0sp38E3TGZ7Nr2fhUlWv7FdvTcp0f68HV6L/Cz3eiLWN1aBjO
7y9v92MSCUyrDrK2VUNircjPcTK/Qr3VpppmpOa2AEmiF8OS0avqz2srSHZ6y9PqsFV42dPPS+96
dZ4f1AzLGF5hWA6/maNMD9DCW1Yytj8UB6bdmPP91XnDl6Ic5qjDYJcCoGOZLceNDTfeR/Vj2MMW
ILdbHKXwXrJN4pZYaayL441xMnaHGIOq82sfPfLhfsqHXf+d2ywXdauer7lNkt6khLm3uc2wBAnl
Tn8cldv0J7puRBJeiQQ5YdGAbqs0bjRnGLBBf6Wz2J9NZs/PBVxj7xXuE/fJLBEDmd/0UEaMysCT
fqib9my+7B7W2LV4+zrk6ugVttd3RymtJ9qsttWgoTwmOV57FZcMJP/y+lqPbEXv0OyK9/ynLx6Q
bELt8GEdDj7QP8J0kh2qzuDaX7TcXXp4tJB7L3rjHmlLnzXmRo+gQrDxZX47TGLpFXIGRQRetpzW
5tk5qbV3G+cSdTpmt0kfGO6Ru8O21Dklv2Gj+c9q0E1P33RUZ/14P+q0hp/OwIza3SN08+I3U0/a
272+Ce/WbZNMm95YLegCfmH7E/Fb2fO+xqmzD79fwMPevNWLinjy4YhvWfwgbYo2NfybMjGm7Zed
DmWLefvZJXmsDSDLdzqtf0TWar6RnD5d5wqrHRnKSe1JbsoO5Qxk10/NxSss7dtl5OqVmvNg1qk3
Iw1VkDY1U2RTtXl4EYRj69OfzrN8X37bp6a3Nt6J155/ULT2Rg91q8PjTE7JV1Rd1/ap97k7NCG4
lH8WKohfOXnyARk/L9X+FxLt3lZzt6b9eDGmogm/T2NIDP1mZi6QCoGfjekiYdYQtnuEd73uQoki
jmzSnnwZCGM+SmCLdPR/bFhUWtJjVmgyJSpBUBZR4Gdb3ZEAPSOgyAH+7PdnAOBYC+OVGHKCCt1r
Diw8X8IR45DXXQYnfgsVRIjLG8McjBX/G3DPUayEL1dM4EI0NCjwA5lhSkYax82KsZ3Y14rKQzRH
yATpW03XQYI1n2K8izNygmMQh7qFsfiY8cLVc3AnY1iyFbaZjO3mlwAYfTWYMsSvGUJDmnKF9Sse
PLD+52IiKHodfI1kYuH9MLGUZBN5g3wGUe8IaW0v00T5dSLjaG9ococ9pEtyyks3+i7+37ly+Oph
c+GhwtWHr2arB0NfQFH3NlNplk2OXauz+XKJP24FEvGyJGhK5dlbvYJxMc7Pv1kCUrXKkbbc7Tc2
76tGC3qwUh6eAb+J5KKe15QBRcqDhuLpUDHU1mOa2FVqXWHpd+xkeQWGZ4VSItKmcQevnMSWYdgq
JefD/2rYQrEbtrkXQFi86LEG6RhpPPNrChj8N4Y/Hp7UTgrrYbhvpoRwXjFQjJLhiyBE/o68mZFx
s+Ka3+lkpz2OL/xc0rOu9Djo1pFBZ1b36eWqz1cIbkJkiRrn0UdC0fHzS/QoLOfT840NZkNoijpD
HaMELHf4PDyB6/SD4nxQw4wYGEL7vbo/oio3d4YwkG9eVm7aFYSjCwk3+99Mew57xuw2wcCmgUac
Wc9ZxsaYklkLnDRqupbeRmlXHIlQqhUXapM5IiF9cqO33T7XxmK/pKxx6l3vTo98n6XcmQ32NmyS
1lkZ/rq+Olj+Zh0PM3WqzJoGHOMbr7cw6ArA2DW7e/fTHDg62Gvu4DF6khFzNhZxENMV3Ptcozbk
qDdDlAtiHCtlPQ3ZEH471KrX+W30qfxO7cTUmgGmZip0gEJILSYDiyeyHAOnHhgkGJQNv3x2zO9C
EHj7feg8g7bfglaB1Kc8atvX5s48hl3tVJ2getx+vp4TkXX7Bh3DQlKBFwG9swF4vGReAQcUUOwX
/hBTLXrDV9sy63+kQvZ9ExdQlAm9qMMDAj/Ius+rjk25rFBK6pa23bsVZxERWggNuza3BOl7+5JM
ylm+xD+FkT2DufTt/PZhs3mO94hp7aPuZZxSnh582wB9FNK+sqnxV/iwAa4SUAev7VbtwEicZmBF
zz9Mgc9F11KgkbYtjxhiWJ3C8aEc0CcVSBarCV6WzjMwFpSCxouJ4fm15PAqj3s9qFXL7j58+yrs
CgunPvoHiCLuBVrp7OZ3706VWCXD0b9u//Zwum2nM2serq70q677GPX63cn5S+WFHxKZR0iqhPaa
s4fB8zk+rvZvZDB5HVSk1/3ZOdFYNDXroD6+U1cdQPRFQe29qbhBD324szD4SrdYf3g3HrMSAhEh
i93JxE5cCrYOQJeEnrafznfEiOdnecXxSC2oxc4HVoedJXScnlZFyrJDwYDUtmW1kVO92UUK7sDV
SSk0vk6J+ui1frX89zlrXO1i1IRhcs4SCxxpe7e1HzUxImDExhFRyAhNvyfEp+fOsFe5+MaYUo9f
JymQFpEXtzEnaePXGntxK/cfUP7Bs0/Jqp060Cw6gw7+5naOEQckkdRutRz8Bk37ei6+kIHD2npH
N1d/WlBecPfUuG48HDW7fA7s67fXHwTpS7a2CmjI4iZdIRo/UGIGXajNkvzXLIrhHtqhp80Vb88g
KHbab6tdOw9IvtM2K1+eDzjgSqR5BTEowwyCDZKax6IOEzISNZK3Gp6k8Z72cQYvn9zwr18dtYXR
shocKE7mrkSFcxt2lj2YNT/x3e1AQ25b3Lv2ug4GLPxB9+fsUXiPKl0Un1x+l014EHZML6QtNEFn
vTfJV1OT8TMTbShl6i7rMaS//UBeOqtKol2HXd2OZyXM7WeKX2qxnBfTst8etgftgjoIa2aMGYGa
4at2ragKsCEFc02QKRKSa3K2xYzvT13ODbIzUBoa2iLfJAiWpk/FB3a/p9ZfC0AD+3Cwb7UCA2hV
Vl5ZKsuIacMc9B8l1CcYPvv3haAlpfhPkiId/pbt4eFF7sUej4yaWt/ufViUGuCVHu5ze6tM6yzQ
pxpsdnRrtqlLMIuW2SVz2O/kid4Y1yUYHX6x1taG5iYcdygdCJ6fpIjESnKDw94BmnDucSjREVAY
dEVd4mRndbX3v42V9W/b6iyee2r06FgJpyX361Thm4kS6+d3Kq+3Mxo0nP/qLiBXH3xZD1Womz6L
l0CWrCHz3q7wslaDh9r3Q8bGQMSveWfTvvrJ+IOoBdIOi+8V3DmU86HR4YAfVy3/hSDiOy11pxqV
8xulG89Wz/40bjI2/hq0kLPiQOYZPm88cX+dlOKh2tm2SPeGKgIzrgYZ3fP9TE+s3iSda2hnMJNQ
nsFjFjtdMJyPdYttRkoqDpB8exzhKO5Qm98jtvy//PyYJdQTWU3l8AX37T+/AcUv/h/se2F7+Nj9
RvqSqoF+4zFudYN6H94+Phh3VzJnecgNEErD1TAWT0Yc8CxMockv20d2PFCAOzJgjNdodW504Sxo
xG23UKe2JDkRbpCjbW9LPt28PBY4nynWa/mOzl8i5IMSBBSNFYKun5OurrNq0SAzas0+futD5aRt
7057zXscXxOL9SPaWhfizgOD1NJqXTlC6LRHfNZ5rDrN1woP2+zQ2K3NjRGwwgAAP4TxuO09rnB2
cpg8uEPSiYBtkDfp0F1kFn9lxtbYKA/JQWWS/xzGOb6l5p6ig2XiKdnT2gsDHNAClyZuC3vRt78s
z2+HyvSOn/N9jUL/5+1H0AinfP7d9Rm2d9fMS6HleSlg5YNnyM9jp8H6QXM1WCVWikA2hlOBYAGS
gRVwmrw5Srvhz3QfLW+KEyYfUeT+jwrNxn52xqb4YauABHKMcr25gBagFiDWH0w+jzKdL8zvXnn8
MEO0FOYzo3bDLtBRnLAFvERYxZ8UoWlUsziXBsjcfK6unxRzbJMXxQkGZ6ge0MuOwiMRwB6+2KYL
b1fezsNFndH9W+bsyX95fw+Zmx0D1gOqRutXAZe14ZxWFLgp3gWPHb9khiBOLg3TggEv80+eJ/Xv
lTIeqqbX/ePWJaOrRz6PaLuQwfgIeYVVMkgHyhki5tuaArTlVi/e/Qy7wcB0T8fILUzps5vav/Qm
q2+Aj8vy1qccBBckdvOJOh+sB+uO1GPz2bKIlTd+WRVoeCsSzp7eAATXW+Kt6EcmjVW2JbCSGSuJ
VB/geObWi6jAO2omXja/LyRlaIO3EW26uF8kFxniZNBfd3pt30ybU64IOxat53YffQ4UnZxYl5bD
WlUQ0Nt3Vt9JM9Ha/7r0z+NaVOn6olnBLTMH0iiox6AcXMR6nQq7M36vscZ/2J/KK+07Qah4cVHn
NuCjhIkqINqfBVWrBqwFOb8kyxSZOr/Duq5XlORotOiR7HfsnJXz9EHVan8MTiCq+On8HlXs+vIE
4HfPpvOMMGH1gF7Ea93kHsMziS7zzhGj78eIwFyS258O8u3Ebq2fEHaFRTx//L3wH1U4TmFUQVBB
DvNCjWBlhY3S7dgH3HpOxYpJhVxj/Ra79uUzQaYA4YPvbfuGZE4Kg7lw4IzzfwiSY6T957SxWoxU
LbUn0clCnCphFCMpH35pt4YDvSM0m8sNlw9RffNqc1SPaHtxMjj0rGQx4tf3SBIVkzlh5pv+Y6Eh
kdhour2r3WPzo07t827hTcWanwx/8DuSMV3Apto4z8xa3fzg8QcrSrWouHF7ufONoqYtx1E+0tcU
WtQTDjIxDV438jWjn6NLbY1WtDIUBNyFVa/A3MeB3bScp5R4F6z9mf8tVRM7+LuTIecqf/by4T5C
ySyQx3JOzRW2B/PgFs5vOS1p0FPYWdFpQYkiKAaHoCFAHwvxt/r38BVuskJbvm0uwD2URcFA8cCe
+73IQG7U/HsMlKiLNMv9UXJJb6n44+85BcJp3g4DT6FWoZwOoVASCfiFVsCompB6VfgK3qIWBQBD
vB88b9FEJmKa0J9dffr9mxh/X/9wIVFf8Nb+0db+7j+Hp0UZdxT4IgTKQbikE5DzftJalNuveCLV
uU331r9lzFjKZATbX7K+Ttuwqpzyh1HxbZaRZiJBW09Cdq42zu++HeCP47rZaownSAhoLjlWLWfM
w3bSxlRKjGysrXG5L4Z7WGUjg5nDc/EGk/zyIAKy4fqxIBACzCllaE6fTsGIMp6QAoH/2T3donCN
7rAeQDFsTDeBxuRUoKV/nxdpEs1OCZWu04Pm6x7yvrgr06Y67HNsePL00DhzFr/sihEqzliOiSK5
hK4Y87habntTtcItZ+whw+gec5ezaceBFq6vBNj0KLSUHfXFv++NAQSFeNxyntRIlzIPX427vW9x
Jom5GM0qPHRYGrjVi4ivYNRUDQkIOPK4gi0sAXJ9jpRBBuPd3GxBwfDWeVnqqeKwpwAY0jZS17yd
vE9LewplGDLvcMy4GnXZmH4yQzalWIOW6ZlCsac4/icK3BB7u0ktbai6u/LCs/Ic6zwU6P1k1+nC
4wM6JQnkkkDjmtCIJqZ7C5uW9zOH4Ak5ZG02Mzsm5/q+WR6Ui9qy0okuJibz+pj97SG8BcpEmYia
mnBazTUkhIyHEIj47rfGcdAjwnlBnygZC9P9mP658pdbZrSASpxXxAC7jwi+TJ8JE9QEsE+0kpB+
NSMEpoofrv8Gv3d+iQsdbRYtGDkypmSylt3YLGjtk67fQbpBwjvuOTzEUCXaENDfeJnJCPgB/GDf
8RGwceY4ZZcOmXVSWVGtEFXfwgcKgwfr17g3kCx4Jje/7DNVw4wmX4xF1BhwCfyzPtlnyEAu88Od
ElEH0KIsDH9Pq31M4e7bgMlsCf4TRuKHEN8BZdS8lOgFg0AU6srr3SnowNycZoACp+z57neyZElI
HUXbosOvZDsSb6HcQsf3WRlTn2q3Phm01j2qmNaGrDZ+mBJ/JIfPj2SpW/i9e6mj9uHGFABwfPhx
fwJFcquHugla6cSLXzHb8hToLVq4GPmB6YzzybwVFNOfPb4FxkWc4a/4kXBPEc5fYCDUDsUphVv/
ctvFEWEMPLfjKySHFWuQBiDORgq4ptX9HU12fB9THvgr4BCFtU2VkfjCJ6aD40Exm3+m8/aXnRRg
yX90eNVSwlqiS8l6OJ8H+2uk5+4KYWdvca5NLz4acqUfTKfbIt5fNedNTWEhBFgW5ESeQ5CM+wCx
Tw7xU1Zwh9bm08cEgHxfd2raHZSoViWwgAhz5wDeT/p8IhUk7g7yCDmlbkud/a4IVmsOvI3xDgsM
ymzaASr1ZNos9acbthS2npv1nl/yY2e2d5/ragLcZQwKTw3fqx5mGiWbIn1kta38g+CWvxVFS/cJ
E6bCjcG640GF0vFzZF4by5Rdlmf+x/kKKnG1Sw58LDyEHImmxSpLi6YXnRxhtj9YFPfwTQ+12PfL
ghtbwPoWl7YnnMj4ijLHvOQfdxc31uix0Z0Gv9khCujhFX/MlusJ0TKGySnUbyN2mcWQ4YlygOJs
kaFaYCLmtBH2GLb/CdblZvjiLJ3exuxkpnVDBeCN2+AKqeMbcFTEbAu+pifkkscWruXi6y8gXcmj
aXUUXyEyWKhXUAjIs6Ck7sIQL30YzHWJk0mnDCuZH2O/8bb6GifW4ieIcnoNGaqRKHpSJ50hjqlE
BgL+Rg/HK5dC6rtPmWEvPnPyvRrrvaM0wPHD+hTwcctVkoc7SJ/9RTriUPd+Q7DAwsEOgJLi45YN
sej6jT/nd6TlQtQ2AaI26UWIzc/xLqrHyA14x4BgHciFYQw0wQ3RnWiXQtYX3GqA+8FRXyfz1/wF
gpjMeReEWgi7slGgjyEcnnPYPvs9QIZJ6eq117MyfM+wzsZx4IX6WmApBIUzyqt8CgaBCLjlJF+n
x2CwY+0MKZV6Ay++2kc8kqlE+IwOIJYV9ZE2AQpZo39hhkInFpdU1qfI+dQldwCyoMl2CGXALpes
JtydeDdoNpmW8LL/fKmF+AHP9G9WDWZHWV+axXcuRNfKR/m3FF+ON2Na+AeNEO3rP0YQuJadRKy1
3ZtsZe3IVEkCyjGV99/ThIyBDjJ5XYUbVBBja30gTP34d3EWLSj+MUwK7RjjAfSS5TvcX6gl7y4m
NhimBGqDsz5Lp37A+TBL2+t7FdPcl5dw96PvnxrbZWW15boKPSlgGD1KjsLlE6Ym1jeDnsWN3TFL
es3Z8WayMl9OweoAti3ODZpaFQcQ+4esEiGBSAv0heFkmB+IW4Ma3g+vm3szXKqt3W2rsjtncJvM
A8OV7wyYsuDd7ysnnikMggp/j/nMz410nq/HSQGSVB2ASPiRcHWpKWlAQC9efJ0i207gTlg/MCCA
O97NUdYN1AsnfXCQxYzUoY7CCKVpqWYkqrBF6ACnLftu2H/tfnsLjSiSGJLy7/g4HeOd8LbJcS9t
RtQY6+BcDHlOKHJhhddg8ddacw6OlkwOxv+iVCfvDUhM161yjzeh8PgWMsGWIXFM3z14HGfXv142
oFbs7m1o2QCq4mmfkwbAEIGjj1uPVyrkDdo7u8XgQKSCfLmfhke8Ta/B82pxkZxScXfKJusDQyc9
v0ed0Sa+it9mdfHYRb+B6Co8tqDILPMpLiVbxYrSsMXe4tLaTGLujC9c+x172YHOgUZkt4jeO+GS
qTz+/1TDVyHkYuKloBgCrhbF9jdmpVVgqXPmqbQqXawx+CxcbXi9zvvviz3ps4feaAadZnK/uuoc
DuUZWS5VOPxE2FyZM7xOfiu3Hj6s3gofAyW298f7y9ahPTqxV97B3lqwpljSU9NTh88JznVWsmK8
PhpahzkHSU/AR1pg1ISINWmmp+P3WXsR/2gG8y+enB27c3w64d5knPXc0P8DRlK4fvyCdC+O7mfH
/5e/dPeeEQPTK5iBDS6ElM+nM3Cem2WXiq/NIEy/1KRRUGBSOnwlKaJS3DEGGOMedXXeN6lvEwzZ
sKoOP6pbTL9RO8jRodhtWJQAUJdzswWoR7um9N9PzmDiN9xlMwq7jX3/OtinX8WlT4NHoPPBASHq
/qEmS/qQjY3rpodCWmfQ+7HokDnwa+86uU7Mk8SUQaesKai6b1wku1NxjywYQo6YE28+CpdMfPc4
b0uqcGedfGdsOaQJUsxodmdTNx7DtLofBmkwDX4+GDGNtItzhvMf3aW5vFFNggtpcHJdiCgUNfqb
CSI1fSxjQpnHAZQ19m2G3xgoD+wVFAAiJOmG1+3+FPcBh0Rf+IRO1hZWHb/DHCPFGtST68NtkyXB
G9RgH2n+fUL9zbqkHHom3IjrZq4iD/kj30yGZeJ/8uShWuvMM9D+4qaCn4D1xO6mZX8Tity+Emh9
Y2GctY+9+oYAIzTYl/uhcDaeNoxIm78jJdqNsmEyZPh8Meb4iHY2Y211+NnGcp75tJxSGaWAI61d
gvTq0+egwjIA5c50MJ2/Gao+yASm4hwwdvNoLg7dg+jivlLHpd6coj2MmQBbPdiJTOGR19vLD+PV
7jVijMgwMd6GvYsGQn+3KACXzrmsnbxrkal1jNe0z9TuTi+owcda07Q/fhzcMflhMRNvQvokMgYP
TVqFf1sLCfWUKzCQcMmEaI0yDdS5PXkdH6TLFO6knHy9obIb1jHcB2d7+6LNhA/DNH3NsmaUq4QH
YnHj4XiLlpm7CYZ6+NJlfAPDZOkzSCBdmUQFMKtxMttDlQtKysyancBwc1hlWLFZMFeKxGYqT749
cIOVk61EiKcQqt+lJUFXSB0lYUsa4tFIw12DEc0MYeEVc0MNzAWeOCQ/dpDF/W0tnu7MVx4bRMHQ
qMPhUOSjd2pghr5fvPuhwIn1r951hpBL73auoIgtQZu2rhv+Q9Yu18S5vEJt9LP11Q/CtRcWu+cm
1ECbnGLqLl+zHJoITcZZX711cir5UBJW+3g5NU0einW9Yzdwa/DOOr6dTKRzLxqccAsPgY1M5+Oi
S92ybHpgc09PkB4wG24StaWMKS7aw32NArqTNwxKlaeaXDLWtFUya/eeIRXWlN094tCD3dOvgEuu
hxyPfPezqN0ddEZC/SD3/XV6dv21auQV1jN2a2R5sV/0s0XR/3Y8xfLqMWqB51QPIJ6jpF4LCQlg
3/ubcFrj3H7vQhZmf9cXLzNQTnc8DFdqaisZvhOvel6q/XbptPDIQg9nZt4rc1paiFMKcws3Z7tA
sJiUVP0DegcxJCuAYajwN11csnpB5YMqX77B+Zq4YHGArD5mACsEgs0m4yGrGUKHG4Mtw6I0Ltr8
u7r6BsVUAZTUDsXJr7Z3aAS5ChNWcBX0e+OFHN4vBtkeTGpKwcNmhNCtF4wiHC5cYxiNPguuHfZA
uEe/Lm0a2OQl7FLV1hGUd73WG6N+c5g+jg2eIFaeW5+LllnKdBt+UaRq9hjN8psstHwpskkOJ9c6
iDKytnhUiQzUw23mwiRDPDGbUTbPcIR1Msauf9TyEP+f0DaG1ngavh2JHhauOK4O20nrnLM0iRIi
u49+ezq3x3Doh+L3WwVUH4iQ38hzBC26uthPvJBPMCY/Vn098OTTuK4yRY2XvZxqumbuAlN5lzps
jsIuxhzPQhCDso0+hx9TNvcZet1vYrNSRgrHpZfyLDr3LluE3Rq/j13SkWwEim/M/IszBbDV3XxX
giZm1Gki49qpEL2x/cuo9oSAXM4ixQLJp1Smw0FcvKAQjYGo4Zqx3THLX/AtUgv3No/zCJzRmQZv
J8DdbEWR/Grbj4lKiXE8ihxKGzyf4jgObkokHWHDGmChXfA8B111mFoNK4LSguMex5Pb24PtsNvR
co8iYyCxUcXk+Ea2eR9E5ZJqdPCj4NOHUXdzbUTi98FZoYCR4HUjDZmhlpGtI7t+l1Ayls+waylR
lUHA39cst9rG+3UAhm86h/2AXPcyOHfGKmryOCSFVcGhTh2bL7/1ckpOJH6igPtr8qCUHQvOw2uh
41MDFrcwQzOf6TWlMEiUp9pdwB9/0Fmep2Ruy9EeAGMORpVc6C5KKjzKUojf0QcZHcRskQUcn2z7
+A1jUy/2hcY8v9lGlLtt7NNulOcXuRTZoh4fgVow5ehHr/kTQ+NiErUImx7nq3y1e3FLizPX9Q8q
s1jHWXD2LAAbWG3PqVRsGF85vT2Snjfwn6A9Hu3WYk/24R0DUiJ2kQbERb8N3/mF4EMXj/S89NUJ
mBD7dpDa+xzC8nUEdZCjJnoH5sftfoNdNqSW9wcEwAWhCWfmLgFo8yCYGnO2izoAwMIzISB9LWy1
rDEDzct2HMyn6EK74DFEFmXOv/nJ08J1TVZicSbPEYQ6Redo4KbSoBZ6hmnhRCOSFIzI9HcpHoAS
JkTvda9kj3C66+eOxnZPNAHjCSpbjyQfu82K5sHGPgQilpMZEdeQiyEItOgIbxt2Gqb+gwYp4r8Q
CAQn1m/v7XADgkLjsCHxSe/WpzvqUnk9aPNI1eYXtsEErTezRBxS/zWET9PZ6bSd/AyRPgyY5Z+u
xx/Y0arz8ciK/bedwZnlYds4YjaDFz62MNyPJDrm2AhoVj068npD7xj1Ic/3PcyQR6sWS4F/HGfD
YnLwMED56Mj6iXRs8iSXzRgsRElF73WcvaWT4HnjvoUSkI16rmdPaN98on9EifX3WYu6lBkVn4zr
jFyEd4ahBvCCyBZYX0+6KiQgc/kpfqDHT8FIpW9liI1rgRftQ55sye6h+eP3Hs3DUV5LRIEYvqFp
0Y6yxv5da+ydyxHOoAAKKQwi0BO5KWkNNsIWgwzVW9BK871oArxRbjsjB9lKggWUqPtQtNp/SAFE
JyCyrgLrCLfeKCMYmJPXoD9SQ4Txm8obsSq+XPRILjNjWJyNGMLdTuIaVA1hKgHsiw6YR7pmzLB7
LDJ2dWxZ5OyhBd3tOFPYY2iSKVJAldxWOCJXIwLHYdpR22imI/wlMbrDiZb+CinObvRajNh1eGl6
MoZKKHdEb/yayH93+d/mjXBb4rk2I9wjiLrAeFyC1XYRtlQNV10ZS1k064vqE9ndTM4hgQe+dNdc
Uc42pHijycz/hTOQHBFJym1izQb9BVkNDOwxmqjdUZT74iDKuoov/5kG/Pu1XBX8ey1OSmhWvsBl
vXl++Qz3L+fHzI8TwrRxHIJS1sCcvlvxist0uk007w6F6z9DjNp2NpiZOiSXwfCSXLHu/IbVHfSf
V59XEV9HnWFn5SlMG+eFd0Vi463O1AErfQ4nbJQMRezOVR7xFqm52Z/N3a2fQ3i2tPljmN5sJaii
+4URkm7VDJYJF4OsiG8k0ntAAJpW+ewD+fSmY56BobPjv5x3RilIVe8jMUfTj1yPUIphfRCHoo5B
8mJFcNZmsObYAot1qgRtJdgX7ovgo2NPZc1+cNuRojQbog/BgOzmZMff8RZV63SZ7oqFAgi2/Z27
EAgTkJPugIfgR/CZFnxHqEjQLKcsV3XU9DnNBipCLRFgkVV73G8fbNpoX6tBCaPtyF6zfk/f04xd
hdMVDZisEkwnT2RvHgmPIeZwno4WULFmxKVNdjtsKPHqsfhcqT164j6w2vCszDBChOMnzQ+DhHrc
swZihth40T++F7DHLSpD9lf8iIE2kHC/GE99PWOc0HwZVNuSp6gNvpiOE/QxIJEWiuksXS6QYeEg
8yf4h361kkAuKv08vHuyce7hh8aLMBAGwmjBcr8321PqIAOi8lbnwtPVLk2IKhN8LMCIevgmOIuH
V/Mfx5Qm/aJM1QF4Cf3jrOHCgd9gFk5TBiJBpo46Lu2EALYOyj7N2W/f4XWgHZtjvOyB2LJ9dN3b
sT5nxxIJjsEoOrk002ZWhV8UT+iioowZI8ZIWF3i5HFsMbkC0cy3NTPuIeO0teyHr3QO07s3brGb
gAQv4XcTouro0yK8Ha59/tDpq6X1/eMNphjQ0wiij8KHycZ1Hx/w2i5Pv5fT0p0E3sBZx7QNIurx
/dfquqrSx0jAbWDobblUaIoecf9e+9cd1toxemAMSk6dTZfHAwUVhNLtcwNJojm0T5h0d6c93gSy
ZTawJSOnWS/88Tfv4RWC6uW6+A6LS8H0bPNaJZBTn5Pf5QogGN4XTO3czrkiFxaWRU6aJ48Iw7OK
xr1yh4bvMvpLLDvtK4AaFZbzldvGp5zkC1GKiitSia70NGSE/zpOJkMVx//xuONBtbZbFnOximj4
1674S+dvx1wzUCSr3P4SV0aJe0iIGiVPEIY7zleqRzcLhZ6OFxY6Wwp/SS1OMy9e8gzshQl8c5PR
nJpZ8uJusI2X3wndllhNQWFjymmyTdX4+ZbESbFbjhm44xYHdsvpAxmUBYklLjZ9QoDGh6dtZ32p
pXRgb9kp2PElr1LOY4LKYMi5bU7kiL2+cExfmA6QkH/Y7ZXuzqHMfAccONSynGnAV9CrOb8oETRO
1tRnjkAV8eYrR3yE5XWPYstzH3Pq4Peculr088RlVkwwJDP3h9cn0AJqRLzQOV3EFiGhmVPt24SS
kfSofCVefnveCQaq+ibh+AG+wW0VHrwvltEoHAJlIA6nhlWHUstuQOg4LYEHqSLJV3uCeovjkHwG
Dh+mi7AABA5ZvcgvEJeNL8QH+cDSIJEqgwg0Ei93UHgkhXJN/itX2D/A4zNyf/kvfgIyBAy9/9yQ
ZWzN++SHyjE+mHLC085T+cgR6/YxvB5x7P130AH00l1A++Gwif4V/uSEAgHbz/F7LC8vHn1y2MIY
xOZQAkaldKzllkwr5z5+LCSVUdgKkN04fcUvTb4ferP9z2iG4hqLFHsl1iKNtxkFg55zHsi9HLFz
bkawymsa06mDdw5MHEk+Fx9T+hHxrxngXC0AIRBXYM/JCsktYtGvTg8kBcb2P+I5ICKw3AVuVnwE
Y8PdZMO95A4CY+c4+MI2hE8A1WfATIwpNX8/OAdz0imxppvblyn2dvNgHjIWJLiGqjbxGZTRsjol
cI4T2AebmPRgztTOvoAw5RKa7OX8nv9cUwe5fW4mN5+++RueO7BQxGk45ssGH+O+XvHJcqZqA6gf
YrzCMI7hmrgMY6n38s/x+n0srW5fn/AnOE8K7qw44mIc7tOdicbrwiWSa3AbST5BiXMWUSs1JwWv
L94KF9BLLkjGZUBGaP2PprNaUiTdovATEYHLbbqSgnNDAIW7y9PPt+iY6DMzfbq6KMj8c+uSqnfF
UqPVZz4G1kg6QkwFPenZ/CGkskXmlb9c8FHfYrFkVDPJnz8MSf+BYPbKLqiit1OWCRdssa9FfTpG
awc40zb6W2YVw7nl/x5VJvcRX/lphjTChCq6MVQdXaYiY2bVF2pHB+dnOYa/nA5xVd5zaAFzE1RY
+Am9Az8PYKm8QsfxluF2DECRGjo3XBeqC8u7rhRXwESmsMzZOrE0sVooT9442lLoIIBQaCRDywpP
s+xsoogENBTlQwZWw9Dr9NqICrJoXnauJnHvbY8Ck7Wq0bFHUXo3IsNG80/BQLeJAl8yXqga5bTr
1H9x3J3FtMq8rwQZsO7NmPRnxBZqFHUzFMZIhLwWiG2wA1Kll6bIpy7UbH/ZVEhfLTgGDBl9kFkP
60KwHE1HJYCJl+htv22wD0A2Rk1m1HbkstzRpolu5+Au5gNmfROPF1FxeeEri70BYmRFnI9yP48i
ls8+5IvAjlKogqgFVn9XaEap3/7p76w8iawnz191HFd8Sru7857TYJeDBw8uMfVvCFYt5iz9eUzw
z2YnML2/Psyi38379A+/6lih4jk89bVMK3DLkpkirOIKrPqAcRXv7qQ1E8R36XF0WXiGM5XLB7ay
EhGRIQpFGK0B6Rnn3w5rvBd0+Sc7HTjoqo8pqivEbBowwqK2+9pj88iFrREbAIfggO7z2kCOMmPf
DiQEIJHElXnvv689whcTVgDr2hcczT1UlwZy6VvAJ9Li6veHnse8Q5Y4wAMLqE1KTV0OlXoiEM0H
TlyB4gjaRFKUKJB3u9QyAzXoMoEGWE4PTp0m6ZKCeZytFoDKD259xAcIJz4j3QO7KtGPS1pYy+RV
nSPBWqvMBEoVf1aASX1WNcOO2Xvz6QXLoBV0UfsM3oYuTIEI2cvZ8k0ooGWZyMYmQCARxVpegZ5e
zslf799uVUuxDU0ePQkXV19Z07bRKssrTNmQzsp58/ZkQyPTOqmtSZZEv5NwV9NKiz4g3YHW1RD/
R01r1Wsi4IEWJDdTWzRpf9Rpzct2yXq07388Ab4xtVmqTdACULEINYyKTNqmkrugYB1js6U/+qfv
ULObEURSVtl5F7ilYdiBG9HL8b0t1CKr9FJXb4Ni3BfyObYW5ZR/Y5PXgtNe0Hc5zsxxDBdUlO3O
0wUH/Qkrq2X/qPDIT65QM2CORxX8v53d7t+3jwp2AwmZFpPqLQ04kzj9oq1gj8+H/KlEYCDKR2VQ
2DLzRnsTVw60LMwkkRRAGoG/1Mg38aq3dpBfDtVerxD4E9YOnDr/gBEaJ1XTwVJ2buMaNNCAUhLL
gKXcqqpKLJNQXb4OOBrtVt6ia5aAHd5bM6kL5ZLN2RhdUvOBhCmHHqera2S7/KQNquo/B3V5Ba3s
XI3A11PrpGZ92zn0OKGcBilarKXxE0qhhxMRc6RecINkC0gILRG66d9pYHk+6eO16OY+AqSAhCZX
2VpUtQ/8+vo4NhAEMUemW1UpxERkRkUyZM68pbCp/aox8rmWAvqlqkal2I1Xk2yw4hUzHbaJ9pk5
AYQiu4aYhjIA5A1qjrcj4dQfZgcpPYwrJO1F3URDNKwk5ezZIrlMaJ6Gyp59Hl4VFxRNPwHZkCnM
vzID/BavU6YAejur9oN+RCVLHP5ZlFc4oA45MyQZlR5cUd9NSSD2aUx/iWZcjlr91sK+QebRRRsZ
OUEKuppkS/tBFZcUy9ZmLD/TN0YEdaobHmawLACf0YMTDPKhO6Z5LDMurhIeZQ9zOMYBrcs8qGq5
kevmQC+a/XuqEwMK3aEoHFI6ZqqKholD9mJkphECklEIRBEi7LzrMLeg1lXSYcxSZxq05qhokKUs
s0BRUTqbg5RzpKiwG687O47R3sl/X2dIKI1K3WmJnPwi8Zg6nPjKoMK8uZVQstkSw1TLSbBHy5qn
mxPBywXEi5FkpPhuooicO4kj1NccwYWkRxQUFGwks0SHRggiwo8lOKWULEHwWZVoR9pWXO/+A0co
kkmLSZpf/3wxJBOmI8bQTkWpACZX64P8u243qsicwqJ24RQZuiNd7hWlsXRS+CGaS3FJNKs+6n1r
hiU9ORjWfEYV3tKFphHna/Rc/MN3SgeUfQVDAeYwj1xFtZAXmCBQhRGQnBKXQVNIDQNb+CmM5a6w
7z5sKG0v+8qPwXWC+8bNl4r8xKznJ5uS9iRBeCA28vPmhmlDgb6kitBiwEiGyaSmWnrV8UwHwe/m
FOPkhhZvcyZj3m7Xt8EQRYYBTgZzKKaDujo6lTy3vzqevKs7gm66xafhsdTkTCTTXDKI3CTTx7+J
O/XPd7u+MT+EQ4OBApQ8mALT+sGqsd9mvczqoNQtDBnnbtN3pCf++jBqE6ay9ekx/dhfODRRNatn
+26NMby/63PuV8uK/zl69xFN0De6P/lc+wmcOFRN3jNgQCcXwAY8LBYmwXOwihrjF1bfp8V2ziog
ebVLdOTYtFn1xZ09GBDmJ2hMe1U3r1DLj+Qm7Iz6hX4BldYBe+8KyGdGVS12kUTuJiOBEeNiYC8H
kAzgFE/OcbDGTPS7LPpNJEqZ58M635p+iTUas9nwgdcWCj4NbrXd8C6LdeI00Ji5E9bRQGBqVXQ2
aPadnTN/6219lpP4c3Av/VbYJdLi7FQ0ugV7P7iyjTBzksYf6LPk0GAwdYpBcDEKqVojrRU/KYv2
gvlmyFQi7Z9HK28Lx5c9aOcwhrXGHxUsRlCbunnXlKPUwK36WEmeV3OF20u87bPoLR2sVlATJOUI
nxY9YybxTxeePzx0RCJullG+m7ioAblp9ADfG5sySirR9mtOaLnKVslutxYbwJ1Ib39dKBNlyqXO
noHyAnAlKNUWCjzJxmLTvQ3hmNyieaN3PiJ/El38c3ZwgKyeQbV+a+YLu4rCi5PTve8wRTmFMH7H
u0598ECI5DxtLO8NkxWsWR3ebeSrcAFLjxxNf4/jrhwXV+no4bOwQyvh8HQBNiIa1fJh/gM1MPfT
ybl7Ge5KEXz9dPQCFZqcQZ6xtKzaz4b1xmMgAZVxN9ESATNj7nv3RQ2UMGvAg39oufydGnoRhfTc
B+UJm30L+OQeQFbihZHL+B4XDbyzWu19HwnkjVGY2HU2TGcscaxS8LjE968EOXYUAeVl6euXv2kd
MDvkrM0aindpdPlwkL4ACLnnJbd5lBbBJZqcsyeyUfvO5Dp8bAH6QsBt147hZRuVaKIr5u7hvuAs
sNXdRmumREeGP8mJbHZHqrNprk/tN+snY48syXH0uhFySt0mwIFaLcRCrUQvv0fjg++/X42omnwc
nHHdkvtmODV8B3f80h/OO9gDcW3F9aQV320UQRBSk/rn3ab24t8AScCVSBb6CrSknjQTGTmyXsPM
8QtGLjjAFD4va1ktm3TkvFtyrx9GUvpBG5TLCvHNopF4OVI8Y/dplgH+JpXsHbwQBtMrYuzHeW3E
34BBlv8abvwrZwBkXlzBv2w9jRqNvVUv9cu3oAjepHadFQqQPJC2LjTM8wey/8G8sOehWrH2h+XD
2jBVScoF57v1gDf3Qc7zHjc7a/XqbCf2gQi5ifbXWes2LU7GV2It2Ek2Cycw7Pxip4upc/WTbovZ
sex92wfCXckpT7yXwJogNj9YbZVMIfWwXLzA5MP9UF1JHf9utE3agAsqQE9FDOwcp0jFLJFNY77o
XuanuscKuvICtnR3Tnd32xrcLsP5GSRMKYI1WK/M98d0Bd7t/fhrrvr7ShFT4+PVOLTiPQoX696Z
IOZXuM8lC8WX2tefdLgN92N4G34fPV5/UqQYvYb+qjdx6ihW4QmwipA3pFpl0o4rw81rvKxJUgeh
uZS0QzlrwNnaTk/vweMKr9Xd8yA0rEMxbZz+6tWcs/g+2PdWp0r0hM1VbPjPq9OChi05uvOp3WwZ
MAEv8/o52zI52C8HX/ddC8vbN9gFORI8cbmZV1ypz8BnMAYAqMdvQPNZeWU34qsNo2GnR8ls95ZI
8NNQ0VPb9iS5RQiFX9fmBvfHm8Wz+jCBfUhpLhWAAB5PxIABgtSuf0UmlsvEqGjrD58qvcZdSZVR
eG3I/F9EFtD3G5eTvRS93Meci4ognCfxro05uDEFRbzgApCnPWWWKX9pDqODBMUEkQoeCZ6aOqiz
Qk/qLJX4Ae8RnSu70VtFF0YRMHKBuEMx2Ziljw/Li1i+sajVSb5wFFbRQGdv6C44bfzvlaagG7vf
rPQz+B3gGgCaMp6Dka+BGqx3fZd2SHp252WUFjsy6Ku097PmH2RHjaSp08Pbwv8ydqaB4OHyyifn
PUNoEo2XS9WqULeRFID7W0jrMOdutaXp2CQ/soB2y5QPo1XvpzRqw1pBDLRXZvTwMr5I5z1gvrrV
s8ECGS0KJBxZlQ/4//he7817LWxdQgy1iafcOag6Bffs4ZH9SRoIudogfZ58DLZh5nU2T430EE2S
ptEA914L+K97BzbzSbZN8zUsMYQeH4b4IHvbPmwiTIVhS/OrZNIXyYHlgMDa4B1ITQ5FHVfhSEqX
EyEp/GYHpHQEQ4edBGGZ0U/TrfI77jYPQQPC2g2rxKpTssu08pg5eID8nKt5B8HHLroR3JCNaGWb
7hkG57RCiBNr84STYrlT6FWtaqfaOS8LPYbsl/knqZB2oZS2W9MVCzAEBEbqA2G+nsEpXLKXe03e
BQvd2wxseHDvFONNuAkxoUT9aVo+2g6l/w6sMkt9JkAve9/y7zX7xb5tDKHqcAM/gP8YrT1HFvBq
wxK8ijTF5biYwLA+TQ9KwNF6IqO+uvEfDuuEnst8dQ/OySmjyvVIrtk3Xg2b4TH49s4ZuKdFGdBW
Vg9vneu4tnh0Sot33Ds5+nv18O7C6zSmDIzcJwWZv4MT9XCqySZCUbGEWiV+7MNqZxUV/cJU2p65
O2iSmBH0sjapVDd23Y/zcWrBCRPUpvN2m87LP6X3vBA8utcb4Ej933I0/UTrsBw9/DLsGSTeu+uw
7u3tg3MHJlnAdNGphs+3Sgxb1JUm07MiwuN3c/+2r9+skZZRfw5xzazh3wq2nwn3eePB776zYBiN
gBZGkxV8ZYabIiXBAm1tjT2uaAB5amifZTDUaezUJC6pl1DVnEJvCPbja7zNioNrDzUF/GHdfbZL
Dp31uCipAllhXGPoJMknLIcH4KG7znWxgfrHQMcD70VSRvrMhL0gHRVSQ7e2gJRT9lYIYA3KHl/M
yiFSTBAYtOo4OBU2KD0+lTd92+3AexmZhlIdr9djjJgxcQW/DT9l7x1GDdFu3yxueM5u8CaLzgTq
qT6hBtaorjCoS4vM6hpwxQqmgZqT9DnPhgguP5dmrYD0R1PqtqzlM4TCfOzvlT0Yi1gNDJFx+rCq
7OMIt0il8xSL5wa4j2sKc4wRtWlGA5dJCOOP9tPLFwxhPjjJrqf7PlXAx0DEbvCkXHgj4wn+mK0Q
1vElE87JPgcpZ3tTRISsc9B0DqNH92uLmcZpk00875J9lORlRm2WRi+LkaYC7z/tcemlXu2SS2Re
+UgA/a5B1UBz8uvyJlwWTQih/QiqTWNADUIwdu9IlYyC9g4riKjZGUTBxLx5Dy6yOTXsUcqISPZT
LZNhSPvOuwWRBVSaEoYUyg+jFLrb9DMEBkJ51GT7NTGwgR8ggCKeHdPeKZEEZCZgVKCBwCOdnkBe
QteSVObuaNTuccP+SeFoOsudCnukFD7kT47+HSDNA9iTyajGtIOzPYh4oEbMcb82UdaFCuPBRNZC
4mMwjS38iGFI5HDMzibQQp1v3NNfjCX3rgaLdVzHmFu6Z/car4Njb78opMut22xXYGd4LezbNJfE
5878uwUiq10Gexe+HdaBENGxEBxM2i9G+jfG+Wj6e9/0ncq5p+AwRoHwI6z+NmrG1SysGfUYFTgQ
qf3sm/KMzhiPDwvearpql4NLX4NttFjQe68ZCOFP2g/AYBprZJqGX53wCHeroffus0CYmJjt4Ji8
YItT83mlDPY2Q9QMmSDm7BBh3Db/cJsCLk/T4VRyCToZKMMbewvI3XwYHvDBP89R1CGAgb8GrZFw
wtDysFnzcQOChevxhRXP8MZhtwHvaUs/dHQ9HFyMB9m06RTSK8AUYoWebZoVFIjevWcMXDej1eHp
OXGKV4BknxkQ3LP5p3UNVprmLSwcEbwzJu1P+Jq9+Anr7JCUkWCU9+nVPAbP9seXMV/dQ9EBWA3I
3bt7wpLhauIjPj1DYoNqveQe4ak3IXTxXmI6NQxlYPYd3SarMNLWBgr5BrZgQh+HphACJsdeeSDH
cTQRbMWYs0uTd7HFiL26zfDdhrLpnBL47IS4FXh3Vl1opnzojUdnTsuELpS6mqi3tW/JwQGzquhL
n8faLG3mG524cQOREVQfD8mtYHKNjlCat0ilDmpVS7ofQKRnBXZNrTMc9L91D2EbKFp7t0YVkz48
xGlw0u7tOmeWsaMquWG2X4CvX9v8tF3yjK8ZUP8Ho2jo0n8V8PH7uFVw9y9uHoXubM+sqWBc0Uld
cRVeKPkwIQGNipLKcovGHHehlNZ87gRoGX8jzHTBeY7kwFB6sc9CXwDZggNXb9KWYwzkNE67tGYm
X+M+ujrV8RkFKr3jOtNPd1u1VrPni9cq4f1+scN1r/GHEk2vaeO/GLd4kNaoOPVg+8Zyg4SiD5LB
Z3rH1IZjzHpw5egUbfny2gU5rYWw8hASA39ZM2+cjUK3kuJfCWU1/EiYYmKDU0+BHUIE/aZlfBXr
eTXPpkfDJqm4meCHb4vdZ18bC5iBt7ux3DhcsJVzXvSmwRJlllWyIsX0QDIjAFgEIQ7ajgccMIBa
de4k+gBcC5bt9pL74Zx7H4//h8xWWFqcrBq8Q8WoCG2wtipx6WjV56vu4BCV5wpvFbeg/pBQf0M7
csSmi4B9N+/uzgmwbJElddOo4Zlub72mw4PF+gdUZT/sK3JhSMGGhAf3561uXlhrwEdgh5C/DYbj
BZYDDBoZdFH0uYrReCHU2uBG6v4CfXOkojC4z3fma1Rp1xn9X735AEMqdlz5Yu1ogg4u9jeXZ+ou
qirWLXWUWl81k0L4wMuhlE8MoEuTKq/sF3zG/b8xKXMGRo8ib3U/vZlgObPZRaM6jAwC5rMsq5kD
O682yAIHfSe20uMaSIN6UGXIw18odF4fmHY3+8ME9sSc64uTsAxza0kMNgpVDgzAEXxgBd6iSJWH
xdefJZpingKJM+/Gv9VfhoQv0yzaltNiwhKomR7MeQ5anEku8Bxk7BeIaDIooZOpxKp4cK9ZkK5S
2/Q8/GM8y0ReSfExy6yOybFg2cVD/1cZwZ8Hg+yFFcMjHWwJsIqlFtPlm80OFQmBMGTzR7YFLIK8
gh29HKRckEEnrWm5o6vMiNbBG4g7peWa4+BXnHFbsccyPxC6FZDr4LpqLDd9H9bv22DIxcohA6gO
bquWnxn7umyF/sroxAuPXQe1fwyNeSVe+RPn4VBtMlvA9F2aAQDsEmMunfdG7w7Ch5AH3YT2z2WZ
2gTryxg+lzGRToS8rMpwc3AIWzMXc6tsnJDBC1AOIJ0Ujc6Uw0v6jhq0kBMVHQHB7my2O57JMSVX
jFhHZ55No8iqhE24Fxi0MLS4VEcVH7U1cKxgMgRjQxmIm30BGM8SnDW8tt7E++E3UCZHFRcZR6pk
RAR8NMKMAe5ZTPbmGr8YrnwMWMy8nWa89ul28a8RTsOKNcB/2PIk1WefcThZ+J69G23gHQoPiG/N
6MzIrMCRZZvj+mJork3DMZA14OcQl60RdQZaB1QjeQ4KzpixJH9bifNi/Q6W0IUbYdoBgvIjSA7Y
4mHR5PSKxI41i2vI/IhzLjvo9rGZtX54hc5xwewufZHQfkNE1cNLikcyVudgLZdkuZhNpo1wjrMl
yccFi+TWUcYqe3jNRxFi3dou7ZMVk3r2U2zi7aJl/0y79gj9rhwS6LLPxfzLllTP1Gs/NEPLArcQ
b3tQ2ikLEmBY7RqQWtIKsXSVeGaAhDdV3GhqBjunc+XQuthlGE8eLloXQ9JLRmoEaEo4dGjUYgh5
cBpeRj3/B7do2kAMv+ATNTfYs8/mB3t3U28eGaCy8qfVs23U14wBEYRFCnxBKJxQgON83sC3gcA0
d4HTmkiDs+FD+aSlEfoa6BB/rZtfWKcI9wpH1d0mh+AwZodt5undtN2uFilsW3tNv5YbNtV286dL
4C07eGmtHQKhTo9oZdwmtJuyQrafHvsXpKJgFdoD2AopFTVIZJfmmJDwNjneGx5djTNKJp1xDfX8
Ovd8CrqqZE7VomEAtdxYS5WOf1SavBE5hShCgu7WZWPrUOJXkVUG2yU2XYuGCbF9wYdnDVSZ6RrI
bItmvYrH1Z1RyRU59QrNOScveiKUQPfltqBZ0Kzk134jQIxiNFU2g7rF6j3bumQyAtDO4a1orPyB
VbKz6DY49YYR2J372zBXQ2nrACbIeAIDlF717k/klqvbYXIrJ0v1+hLC1L6mq5XIeAaSI1ybqJJg
mLizocl2WlDnWaDkv4EKcSsmcDhdbbpIN/z6+orKZbPxa8q7b6vC6QfbSvQ/didX0Cdgr54YEm3a
XwyHkZIBmaX9YtW92C3vSPi7mo+i+cnWKFbEzKHkXwQS9j3cItoMFqzpYmyN9D9YFmTDVjXgoDoT
ZyRyEJVjTSh7lO4DYbD42Dmzet2x3DqAZllIX+fo4MfS3bBGu8TfGXRXGBhB7tqMMzrrnWH2XhaH
n5mHO+oRi+HuZTRuwOrofQ0bT9xdhj9vV/u5Mni6r5OnwBoNbQnRh2fN92RDqcUl5nOsHp1uaQAs
AGwnxOcFsZDXodC8mp2VZVKKM6f78WPKIACBDz6iNk+s3I2DgKohJWZyWQNx3gGRoMhsBIiNME4m
khODxSA7EsAZGrL95CIB/ziyMmX1RGUaH/zUYMPKgol1H3hTOFPQnWCXj5MzzxEREeSOPTiYPmNB
ec78lOXvoSL+nOG0HQ0WCz6xWSd7SnF/ZTPASkcUubbNpTYlnBo3QYsljrb7GHyoKEiwRIw+w9fw
3Jdd1tyF2HuwjraqLMAfOqscX2MKuAZPQoXzX2uNIpH56b78gxP06s45QHWYj2qnhhpdY4q0HA7c
kOuYipgeUKS/kKwVBiaySmceFtVMuk+jAdJq9PZ1p+nwTaO1UZ9dTZMcUgZMaVgZ2bBlzGIalDJa
Xu7A7Sre2/yFp41HteNcpiUHDJzWlD7L/kjf+e8fpnb8uH374AOu3KW03yV77bWnnaCjoYgFiZHm
P3Wx9iu4uIO2LEVAnP3mNkaOsom7OPz/Pcfg7HaC3hahsLYLjn1tJiAGfFDoQp2PfcK7NuFfyzkA
TUzigtyWrSRfRBF2qOrz6Yf1n7JTyMoOH0NFY6TpzQPd1ksEC9Hm8zSNjxVtp4i2YDlZI74Xo9Pf
u731GKWjvIVgDCHkSOu7jTMEFgeNtPVHkshvYWMk//FWWpfmFUW85FDa+HmqNSKeM1ZGQYM0t6Sh
Y/AiaT+Jh5Gp+BeQLvIfMRGC+Ozm6SuSEqUt9k6h5W2VllAfQUOylgLtETXwV4KDDOLokwZRJjrG
y5+QzdYldUL9wc8vC/lpSz0flzCjLQ7B4JHdVDWgz2lUE06b62/iugA1FjePpatP0cvvcpLLL+iC
/OCU7nqKHbDSWaTz+IvXQcE8T7lggvQSAVB8a3VLzCn2g1VvY88+fUkWQGvo8goEStAqTRxPcuAE
gnMDQPYAoJh8BRCRXD2KwFsol11/beXgw5NtAnYMOQLW8QBvQQgpNxCLJlDzMH0IW5Tc9bSFI1XT
ygURAGA/YZtM/Z0utjDcTCAsgdnRPYiQITSulPoqwNfOocfbBw+ErwKAkj0nCcS4M0M0oD0J5OwA
yAHBoOgJJP/sP/qH/BkJzFoByukjGOmv0wNW2IKkNVhIN5fOxltRnAtDo9wldCsgwht4M5Y38D/K
bKY/9vYPepF/aeu7qmzgk2QXNpwN/8y+a3LIvgP6l393+WYwLT7JDhMN0sv4t49nG+/Safj8xMRP
I4Zse6/O6ApBmYc5WplkYOSk7LTAgoIbS/SzjxRrcpIHrGMOBqLw3t27u3yEFKVQbvsDTew0agzs
py2B8AlP6bVfN9Kbw6Vt/gBL6Y4s/gZ8PpgzYMdT5wH7dBQAQcTKwJiDdSeuVh3kZlhiHN2ObQ/q
1oAo00M/WQMSuknQVMzUcmR8lfVIlzApKMGjn3KyQacltN3WOUI/IEa6uCSapRBDjSNiE4JCrDIg
eUA1UFFAw4y4qtsIeMiYIQjG0LqLG/XPpehnA3TsqyqA/p3Rp+x+V0ztj7AK/7AZwhr3EahjJCIj
zOHeLwbk33Y3X5zDu4cqZU5V/3f2ih2GfozDPVnF7yCxq1ox+QNk+wntaNJq/imsmAs45uqlXHpy
hDfXf1UD5/kix737aIwGBu0fpQuMkYCHiwdAHeeKiwGOCTgc+3yDxBRDs+IdAfJZzI9hgQoNL2V8
wxnw5ZSyb1CZtttmi2CbI4aYapX5VaWE88zs4/4te2WCDSU18gFXBuzS9AFXabaDERZIkWS3PaGx
MDALuAtpykZsEKVnO0X4MoncyNCgMieT4lQV4CXi0OXwpsXComoBgicG1QvA+u/RZSHCBuuLgt4k
0Tkgzsvdwx65gF05ucrp7JNJtP+A7wxP6DeIz+MWuFZZfDLr2DIfDCl8l3uGI4jTdSjiA/DNZIi3
RfoBReV8GLq/AKOzb2sLviO+GF0hEibEBYeoAk4HYBaizuNxlTVbKqNONqMsSWTCygaFe/aPBS6I
GYYum7jVPkEn4Z0UEvgvwHa7lMUkcMGB3gaoD8MHTwYUkR9H1MppiPL8CxuumfEZZr9LoEYJi9eI
AbxpszGU+fmoDeHQtiMuGMr7HH5h6QJitElbx0mhA6JxRsvZSRvmO1ehzY6PZ/VsuHijLTCzrQSc
qgh+LoFqQQ+8BzlIaOTEU1BQIPzWhEVn9AZFOyUv2ynGeQfuE1I/AA0XOlm7MbAwnPqMOaQ13pZc
qaimCdwaO/w6PLs9vTjT9khT5lFkBoFJHkJIDf8bg8ngB75EIGrxKJrPSbVHfIoZHLiJz411Zhcc
/QTm4jqNx9pxCF2NUbEzBkH2AYIFPMlhkGUppZNQGQsZ2cXbuqCTh3BsxEEdfzn0PzP2McA16iri
Q4J1LDlNQ8qy1etA/oAUzXmIh7jrkO8BqdX49QqG8cM+Rh8oYU8w0qSbxFdX87sjrH7tKJLiXaTn
isJrGHMiobT9ElxJ4Nz40meG4pk3ahZYIz3xh9H3IsSofvVoyu8WFTKIbBxQAfkBuhfTAohuFobU
qmDkmGOoXyVLc3dZinmBIPcEF53zOopD+nSMdQDxxdblB1Qeq1c4C03oAbU2nRkBnfEO2Ze0oKaC
XifNq9bCz30H5PCJoWMMIvvpUTQDR1SeBNH9gnWX/y5+AtjyxbiPHlKmpjwxOGKrFSz8AHUsCY2F
y0GhfqKWbnNViF0Iyajjwl8LYQmLKKHmNBtaiBRBh+NGao5OswvKHsw/cGNqcI97EH8t/np2dj1V
3EBvmPYxtyk6ZtvzeAfgHkULGcZZ6C2XSwgQzNw9GGKetdQL7IeyFL7C3vugTXiOYLEQB4pAIjlD
NqBDah14C0C5YT0KRjfGoJfqIS+gVBMPLeb4e36F/fBjbrscBb4MYBjlAcDF/A7GHnnDVJ3F5EXo
6exPd0M0yRK+u2BBoxnlQn4niq9ckMtsa1lhHTDAgnbMD/JjybGFE/vEcdi6J/jYSIwJjak+DGYm
b0RPdqVNJwAgUBi1GjRhVv50Lov5xUpx7NLrzqNo06UrIDfkeliUOH4FDirZ3iJPSF3jH3snBKfu
oeOqKg2qY8Zb5zJY/Ye9an+4WFpQtLjqfLS71UdXMfv7K1A+w/BgX8C5RJQAPi2YRuxYAUmvelei
Yzcpm/iq8sQQqropz4JyhaY3XRURNDfxQooXueHaI3VJaGJQftwYC2Ui02cWt5Lv7guN7iyzgvP3
G49kfyxKuKhx0n0Dz53JSIyAgDASxIdhzeJ+QmSQ4SnJUJZ5c85bzqHV0QaNljLVhTgQ2YBYQbGW
4EhYVkd9XYgIJilQjsNgjOJXqL0PlwRzYo+jN5tR8l/MQ5BQW+7gQDmo+AsGqkCvSARsmmqQD5s3
LeLVqi2UvzK/TNHPziUT+pLYl/2gGaxdeAIxLvMqg30C5pwqF0M8Jo0yHxMZAN4SZRckXNCXw7I9
k5xWl4cWPvEm+3p4moDFlRGWNBtPfsstZIjjOHSpuFw4Uv7EBQcXw9HBLzo8gEjkWm/aiB5D6be9
b1PEfe02cyftYID4My6kr8K+nOwuDBRQBBB63LRfwc8KxeiYrI8nRjRPJxEtLnOnq9Hpt3iwkHmw
4XpgnVBH/5rpoxXGGhSIpSJeQG9C98yrjp4BD5Lwu2/HisddIoUrzNWczOB36UzbvwACZlBTV+Kk
aqYKYrE16xT2wSHfXKzWualkJIPUpRmj2Cw0EU4XTBVzmN+6sU1KtAMj4mGgNEWBJR3ZnFyoSu2T
P6UtWS47QXvE08GDMkDFpG0rN6W50WXUDRGdhKvHJXnZzYCOnIcWoCndAQmiwdPIu+RP+UNlMvUU
Ql28M6aR8wq+iu+sCmJfW1k5QXIjyMMcRt74gJLna25zdqBRdfiVGP7LAu6DLguDpBGgKQqrJ/Xj
B7nFD4tvTBufFJStmKeEmS0X4emwW1FYZN0X0znmtEWMA1xGrNs+DfXIboOW5tMkMakQvg3DT64K
kmgciYfjpqD7GcUt2HmjvETpw3YH9cMGc7Fj/GF1vzyz3jhn796naXx7x/E5uyT3eORyhRjqWbUQ
PYySwahR3CE00zvAXqEn8lTr8ah4UridqXfiVrGavsHQGSnLc0XRbbVqNrNvpAq5+nIbFYcCK8W2
6gtNY8BSAx3Hr9bYhwy0TZldPrkcEp0Fec7qZA5mu70Zir/D9vsYXoEzqVJmmAROQ9ghILOsShZs
u8/51kPEFiSe/sZZw0mfrKpMx+nemQgoRo0eTlS8NQrlXZfxkDlHwvrsF5ctQnfZvcm7ex3JZxzK
254ddEYTyyQbOgpMLdDD4NUZZSvQ91dWg6T8G5ZrIXxitktKiWHBQaMRl61GwhvPPvCjlITifoNv
yJRALSSFLQ3WpDrTv5KvX2bRLbJL0yMEXoHtlqViBDQZf9BEbYbUBiPH+rIUeMJJv9lQ7vnmB7T7
N0XrFQtF8kW3KVDU5O9AQsYvOtwxW4LRD4F6+LSoBwoEPQAmaKIMwT4nztgipfPo6kXr4+JYJCYq
HFUTgtFT/NJI3Tj/ZSjLTbD8JUqccYzssoMgDZ7gUuxDt4RcW/JVFUCM0v6nbMM3DepwTlnOkbjk
IazyYEIBzYEh1lNdCfxNXhWj8g4/sEb+R5ozwTodRXX7j0z4k0zf4ZbFAEk34u7ckAwRI/8lADno
KlY7b9pYknh4t4YkB9U87BIdcen4LMMhGQJRWszEAZHQ61ohO1fUSobjIVELIbnuCc0D0jCKBWwl
RIQ8sZcoeTOobGKX/6ZStN+DYkwAadl3g7WPQff0jwkqsxezhSHi4q7lHXsczJUwkDQG097U1rM+
T+sExDJTtDae9MofPL6KF4MGU0S2BL0RE8Y2DRNrJqphjGcrrroluQuVvbZdQOJscCZYU/lHKebK
kG+I2cQSAs87K/7NWxhpq67oUtthadp5D/CSNFTknmLekLZQ+C9RtRMNALrcwyaT4bUFkZ6PDCae
orpGmFFxSDi+DkjutD4Xk0vHSfnYQ4YP7gENS0n7nW168ZV7cxaCGrFOCB7Gl7vG78yWSJH8Dgv5
U38f255pMX/rh3BOgiLlOJVOAD6n6CIXET4CFMc9Xd9xn1NTZJpx9d8T41XnwGlYybrBp1xFQmDN
6aF3X/9mL4qBlK7JEKLoabA3YanFdSAcYquyaIrvmAIwBL5cUfBEq+9ODYuabsBK6dOpRohol6Ny
hK5kuzTdMvNSD8uuIKQS5PT+qu49mx4VHhzSAyFuxmiJ6N+tc0EvbpdDpe081RJK+EycaQPmDyf9
pTVOtmrkh4lyK6+GvW3VFC/YH9TilEDdnclqFNpLgRdvcM1RBoCdq+soQnDJqSM3LikfHcMadXq3
i6Mpmws8sKHD/Z75q6MqU9XGMXUSBlAN25Xwtsrx7mZMR0n5J9Xs969rpiAilekRJoZBPha5GwH0
mpP4TJ//VTStPO/WqHi2Vq4fxMKGb9Dh4GXvHcVozDPI07SI6jMpsxZdDsfEZey0OjBtYtiC3k7u
zrWyYTf9s/IG/dm5ORc263JiZI8NORvqU4B6xw40zZNo9msgWAHvDaMEWvsMFrvkYj3BD5l0GAfh
3rhfRTd7OMkO03KAnj489IpRbP8r7Xm80XBkDxJfNLeBRjowLlG0WEAnFf8Onc1fpyPiIJmR9nTg
LngK+CR+mgKR5irhx1r6GkUQ2YBYgwFobgHE1Khpx9M09tRYRUbcAniVGTQL4LUO3/HBqs6Yqr6M
NRWOMFZMtV6+EF9lSrBp59A5U5kwCCE12S/LoCbVw68ykskTs6VnCHSXUZ2mL/E1hK5B1XGHDoGi
hyYB8JooNKX3dQ8bip2MHWk8RCFSDSr/7bvXZK6K5KQFxYTGG/ebklFM5EIM9oQZWpNZdBFkzv6H
s+jhgEjmY2LHZOBlAUsFzD3QdlGajOROWQZDIb6h5zn/h7hTzFD/hpwS8w8GVyR0bx+WO6BZPwCC
Sy5eXslj+HDQazjYF+sF3F6o4pcDz+DG4wDaVNi2Qk/urwCLzfIf1sdgXG9WA/sUQqSuHk6X7ouz
8nUbPwyG6L2X7icCUukhRleyn2B9egIFauvaZJhoXc1KD8lM/Nva3CIYEQCbKXKEbNQIJMUvE2UM
1HREo6zRgprIVuBnwy2/A7xuuC10Ii5dXRxQZyyUAEK6p4R16IoJE44Q5qHH2tCcR3a7GBXBDH6Y
4aMB8YYdgObEEulp5hdI39GbvvyHz4WcMOQSh/PK6L85p+Zrin/cBsxK2Y7MOPWeqvU7jmo8FBVK
f2D+Vx4ksfBg42XlQAu6CXs0UanOwAeC1/TqV1SEXrvMftkJvdplhsOHjXmqG7fp/u/cbQ2ZRSn5
Nfuzm9kYXHCtuhA/WrzWg2HAJyj+R9OZbSmqLWv4iRyDRhBv6UFExC71xmGLvYgN6tOvL6y9T+2z
aq2qzFRhMmfE34UQdmb/zHPFmdvii9k+fGMitNScKuF3cuxcgWItKnWpz6SHkU5K9lsUhYpjAKdL
80r5yx27J9JaTTbsauLh5ToxcqgrIkl4WKGSFEIMoat/p86o4ZkA7+K17ek43RwBv8lcwDjG49Dn
6eXXK7SwrDTYYo7O88FL/bY8ITpeaFzsOzsr7ywzsDmjMsoQvKGsi2W+b7Ow+Z+UT2LL3yUP/4Vf
skk4GmANg0RYwZ0Xg5GtuIoOjEhWCbkgC5ZrRVoUrDAQf2STI00VREDFOQXt1X3mJyMt2JwZvqwm
grTfPXAHJH+/aX1a58JyERWd5AACYBDo4dx5H9SLHW12DaWNaaYNrEDfjHOPd1XTCe1ebPQwqPGH
22IG5FcgqtEqqonjuElhOTb7jYHsjTJa6sVHeFCPVUkTR5zs+HpSZlUmaVZyyb5kLIIYmVwoISWI
0Ecn8kI8U/uyg979CNTiLp2VvNKv6JKICjntLQo/FkJXIiqky+H4xGfKygs++N+X5VRC7wRrk2Op
GTdWh0yFGN8j8SlCi3d/zhX03Cl8srXVfVKs68UtLcIlFOvXrQgJotyEPqPwYg15Q2PyDOqg7hKn
0yH1anZ3njlxM5jixdlYI2kv6cZMp+0v7zNhjU9EY8EY9zD9Msr9SyphY1F2QKs4+XvYgxIDhysu
YtmcWDFtyvsJ/n702icCDYEfApoww6MPE4i+GguNKKPHyvEE95V3jYhsd8mH9K/818clvcU7dOad
k3fLHgTe1hB5aP7ZLBcvwP63Yw3QuuzZUlV+uBq0Z3Qaiq/R0sm+gI4iK5xngh2HEJh7BORAg7Nz
XpGRXEDeWdy8yd1E0BwNQQENyTeYh+IMkQHvTSQ4Iv7XedMvpA6vWLZK2hWeNbTPIYjImc7klNyI
QxJ1ziVpBvpqv6idL+3InUFlN88ajRn+55W0E9I0GvYTaUJEHjMgBo+O99y+aDyonWlGTKroxkDS
A2t0XcwEqX/g+T58SSip6ZRZwVLm7b+ierEPVZdLzjKSaHOhmY6hwp/qAI4++E3lxChWRQookpO2
W5PJ0Uyfv0po3CHpox1WHNogqc57JWDbh1YKawC2UJa8Qcuvk6FvjiSdg+DbCPEWHdST51mPAEJP
QdGTEBEqPQsB5ZQ4fq1g8IpL4EGHTrbTMfkBZHHSErz+dSC/PoAiEdf3mTZfFvpseEOdYk2phUCa
UNuglsyEYq3D5wSBK7BIhOAWdQrzV5EJvw5Sm9FF068xchA2XRpBiYxp9DAie7KNUBJLIcYAAdov
4aWFiDPppWQqnKpxHRHBCR0EOeH8a17KpE1e2Hs67sjTJoZZemnAYtGJfaacuelqQ56pQCLD2Su5
Lx5Qgi1qxurpNAbsHrKlC1koxbLqPwAjSAoxcOKdQKoeRMBdU04NBQLDoCiv/AZbD6iogKEKpAhg
p9zuFgW9SrhZUjM6PD6mLUy65JXRTT4/NuKPCv3XDxS9ps/FOTUJelec+5i9go2ABCLKSbAqvL/D
NszinhBlPruAqzJ1SDojMbrPg5/bH34TEUR4j8dsZbM9if499te3+wte8yQMQOSIQxXWjVJVDmsg
gcJ7412V45E+DA3rv+2Ki/nrYgnh/i0isgUZ7FiBJVOfA5Yy94Dt4to9di0mHfjLGW0eBlUyw2h/
yQd4EwI1XU0CdvbdtAiJ5HTfyWNYZvCjdKNMGnRvI30C3PhWkXOpS2Y+wSmj5GtR2uwFQnAojIwU
Z17Lk+qiwZsFnMTADZ+DSmlCgDS6F2RP/m0EgeQf+5Bzot1rugASxGPIydqV9BOCv1ruoYk+44B9
izmJ1txvnsKiyzBedElFB0/NLb9kt/zKr8avHWj5LV/81yoAIZUDXnTOTzkMJLjiZ06Xq0n1LpAM
vbu8E2m+UeFICCPnvKClkosgcrXLwJhc+/UIh/GZ9P0dKaKDc5+IPfPXtJBOB1zfI3Nydsfs0xTb
+SE754fMINLxSI8vu39cMV5zqPrH1Pg7DU/DecBhtb2xcOdB66/AQjT+MGiPNN78mJ+yRyT89/tF
5cLfcaawSnx28muu8PMpboIdgmeZ/ksyPXFncqFm1z7mcyqVE9B7ybt70FLtO9XgOQJ8WkqzQulj
8ceAClHLV8bEpoqiWCzxLQoHiqEyswijkneiESpZAmmRSfNjyJ/pZ6E5p7trbT+eDp05rBeH7HkW
sKVvso1+WM0qjTIzIOTu7dyIQI0r/VlQDHF0wsVhnLNO1HYNgyWmw56LqgG2FSr2PGqlRPXyRFvR
fH2ZHCZBnh3IvSZy2V7lBn6rg4htMiVatSR97VU6ZqKsm+4RNDUrO3o6H2J8xhrkPZh8wYZmTVsA
UOiJsa5JMKCoF4jUpVoL4bJ3AxrlAYTNBuc3eSiYy3lliYF7qeTenbtz2owDxRWz+JhBwjJgkdy8
E4DQ3XlQKT9pFIE9DUE/kxeZXnINNciv+Qy8KuRk6RG/5e1Nu8grcHTpm+d9brujI2rluAfjyzlz
JIsGBYhrsGd93XkMkUVK/jkw8uURRhTxAB0XpX2y9xRopyPo8Ie6ZUfh8dnOlisps7MWPWyVvNzl
lQG9QJs3KLRJtqSCChgwhDJUWG2aJxC/vKf/EY/aQFj49K1ETRvO0qBLlYGuENsIa7Lmmj/Hs/vw
nr5gGqJhJnKV/QYAR7bgC9ICB/g8O3aPQZZld5e879KwGaPOWwNZzKhycbZ2aYIxPnoBAieaLTMC
8qXRYxLjMCXBuycMGAi72XsR552OZLAgLOM9oo6ltyCPDgV6ozsV9IHRTIxjRGdzCIB/BgXlMzoX
qosV4O0DJFAWUyb9JS3aKGacDh0OyCSjwRgAQBaSWMExbEDCo4AUGdQtAm7+2BP97KEmFqVkTRlE
qHLyoXO3oJ7j24jtNdIIsVFz1qEFUnvn61ZH/OngtqBFLF1lBOTdWenO6kjIqsWKKicozBuM81VA
Jdfmuu3tlliGzWgiFQwqjdWGLTiXGJibu6pwU99QX7taL7sA22LT3DRSrnMGQly72Yo9in5QmqTr
8MZQlskrZkgoSqoFTRgZXl6/RF1GKFezw+Xc0UfRKsmMRe0P7FuNd+Tz4+tGvlyvAA3YEnnZz43+
VTOZx/RsBGecAjofjzeJZPoyoX0JmBNzHPE8obPY82b4pHfpbnhCj91b15h8Rif/zsIl9ZYNp/7t
4kLWHx2iWPcOj6V4vbEcDJnpN276bxLwfGPLjPp9Jp4CtYWN94Tb+3hngVOWSuY8htDmn/ozfz3d
b/yOm4NXfHfVPlgfHSItLBIi0aQxYpOaUpgNtKaYcnFZMy0XSDzZJ08fo/suRWhGumELpcX3VzEa
gUEtqzDdl4FnF5IJ99mdZpSUuOOvxidYIas9sw9AxDHZ7c0gvkDlpEgUNTCyb7Czk0hmfXyALsYw
VRaprwZTArrVGHX4oL/+sc1/p6RYjJ/gs4V/RBsdx8aGKWEhWOdC8U8p9+bX8SaQ+TfEbgazDEn/
Y9U7Hx9tAOxA6kH1xzdfcVMH1fJoAVuUOsxV2K/BLIZze9dhyh1eDWr0FBuHZoviKAEoTfkBjdEr
ftKZUM+s3nEwTYwYaOlioxdMJnt8mpa9HxaZmDjwob2xFs8Hb3ARNljSxb2mW/7+n7lVE48prnce
3iBD/79ig0gY6G5Qvsc7j4kno9Eze/PmPGSngc1B5D/WYNletIlYtBKI1PBe4QYlT0lculARkgvJ
HWdx/7ipcrHLRUmKF44G4c9aPcZIAIcVXTGMkI26SRTOV+7UIedlRBXVjt8LtJFgvsSC05l8aKxs
cg5AZfZDpo/iKOSB3mPeSxc6bkS2CZ6dhNT9y0J6cigl6UeI2YCtNX2nb5BX3oTnYcCx158jkWBb
7lOghzxNcNYmmDMMNp8XIzRuCoj48MwV9Et2ASx0DRcH1X5wGmGw80mIwJ0T1qpztNByqTdUuZB9
d+7YnebqmVyjhwUciMTkFokm+usQOSHb5aSiepr7dcbl54qtJrWbgIUfXAHCV2ycCLv4heiMoPw/
AOa2g1YT1AXCM+XmTvQuMfGan9m576v+n5CKs1+Mni+osRAUbXtHEp7QsP9c85SaZCHxVxQ8m03W
Rq7SGL/IVKycPVW37DvfwGTuNcn5q7tfegbQBU8Xr/beck9+c9dG884hbG/wwAJnNHd4RlFoyx0y
ZPjvnb2UIsP7ejLMo7H9uA98cDqho16aSvYod0twEpYYIz0lcIE2EvOJgF34XFuhoIxtoG0QsC/6
2TI3NnrQgkgkA8rcUPlQoABBSLUn1d+/6Czg+rZNkv6FiXLy+1dC2g90lzTwUCF+5UqHKBTVvG8G
c/SpCllMCFNSA3+P4l3WX5cmJVbOLqMX0H+ha+hCnTR2lOLPBc4v+nHCfuGrn2RwY4VZYQcQAt2O
Niv6U1z9TuDbLnW5dEPCRKGiYAexCFCmBcMYIz8S4gDyDTSAsxpukv/8tRSMXaUz+Ltvv/QXcPi1
0/muUGko9K13sPTegw1JJmTSu7j6m7ZWQO+He4oaDNniNSHj3NBzIBaeTnNGklT3R71X5Osjlpr5
kFNPSClKXahLWzKEafh+imh/CHPs9/66XYr9HQDDrnfvsiFS4AMhIHdbQZWCSMOXuVwSxAl4RAjG
IuWA6PdBqNkxPFQI380r/oFhictpkw8BWKgyANDmNTE+QDH+aymGB/aVC74a7EoeZlkWlCoeJnQi
W5k8g5gq4QULT13yBkgb98k2ekFtzXh3AlaC8dJ7CO467HENf0g50hw+AQFYBV2FVJmXSZ5Lv8Tr
giUiGxxRnUZXBnEV9rNAQNLzrY3wfue8W4Tn9A52ITnRCytoDJ5et9077dxW7xObXG+WtDfvqgyp
9Ble7tdbiap/YOua/UGCz2f7VJYXTfeHbEPpSmc3AuoZXURBzaLkO0CEFl+Suu40kUS9ROWeblXK
R2Y4MK5i1aJ13qfHRau3T81+q1ekZYLZADeZLN9mIAu42VdieQNlUm8bSKLGpHDCOdK+SQr5fiG2
pJe7GzL2QP3TdafeWv0qqfDEuGOkK8xs4UT7DkTeqMSCo739C3RrlYhCsCdkNdl+USBpcU/Xi+Tm
6yGVklsybGGmjK/IaYUWfWJX8pHjsYK45jM+IEMbpgh2v+6XYXSMLjFjGpq10IY9lWhr2v9c2tIm
A6tuMStRg1ccw64KnYqijLw7PGPUcxQjMP0iEmT6S68atJa1DEj1aT8VFwOAaNMQS+Qcls5iQFng
lJSGW2RGjmgAZDkzfiW4jm7BECWFoDVY7ezbbzYdd0qFr8Po4FP1/wBXWdJne38Snx8oLm8kslcI
BGV1zA7rOYAFlz0A64uvltPsI+1qhGcJKyfeBe1qTeLuV4UiXcIthbhkUG//MCVr9iUWJHitpJDY
Rfe4cpnmg5SrZhS9mF00jiJoBYVonRfRnShTxJJH9CyojXxPxYCEYiENxHHPQMH2ck/r8mCj88oJ
9SWUGuGPQJz7WSMn7P4dflVnt5J2dt8CM2A6g4CiLW7JYziPn6mQbfv8s50D0NTeJXvQ9fJ4ASvA
uaIVxtzOLutU6SkH4f866II/LjkZeEuSLBeBB/wnzy/dWwS1pTFpQCa6ToMkuzrVxHLN5Hxw2/9r
o6SdF9jAkGeSoMgNMYCiW4VWk+DJF5cLxXG3LZaquy36dFHSIL40+fdNjygMMogniNDdknSPbkkX
QxnbGjGkLRG8YCVFhRzrbwpbw9vUBirO9oKxxyl4EcJmeKChCu8z2eRwssLKCrMC3gl8GGTKtAhE
ik4qSgj0AEBSeDrWGh8eR+gxtvg+mJgIKeRvG/lhwL8ImcyPYjIvCZB7OlOYapGYbIJsT7mkQO+I
e0EuCmOJqDvl9hZDjs5rov0lj62Urh+fepcjcgqPPS9cbUX3QrQZEAgtK+c/MmL0gbakt9ocKRTz
cwK4sZPgrvUy5i0Q5k7aYE4W7JeKSgIq8ze+MzQknD7wD0DKnKbskmhb5MxGqUoews31RkzF6lPF
YIiQeWVOTIVyY+hKYPUk+kko848E2Dz4XibTwVt0zyio5Ub+qHFUMwTN8PCd+dRwZRSnmDScKhjJ
WU68LJoeyI0nHCjvNyoC3lNE9xmi0eOkgSIOAQkk0k/v3Gi0mCELv6enBLTJ8c+AKzRKZajnBUSk
YNds7TXHHYS5VDHcDCWjQ3tzd7i5kCctSgaMbl4dgUqn2JFPGPsLn0+yYjm6vKwkCA5lO8OJH6et
QJQ+A4d4IcpWtpGAi9PuCp9GRAx2EA9zaGuWwXowBYP9LUu8QSxWQ1Rdmyig8rcn8sYeQCS++IYI
0W97NHN78uxb6Ps/oN4XYOqUYPseCR2QP5uMUnA7mKcQotCep7hiw0IUSToQeQ0ON5ZaTpRph5SC
9r3FmqW6pzEuDijE1gWO7jltAo+I3ETUYRQ5XMw2yzFoUrt90wcdE/0yxs4RKSo+g5tf3i6/ZbiO
bOD9L0HBu8WTSqvyjD5F5cTEINEmTQznvS9DhRqbb/AoyCSS2NOJPTFt6Emtzde3ZrT4T3Z36pSb
uxtL0AdD5F4x+sprQVsMAMFI0wPqI7Lwm6QJX33ERZRCneaAco56bkfIxh5L90ygH+Hd5VXfJ5iH
yyG8uS/0Dr7Se8eqAYPA62gDvUv9meu5suZh94/JnK+KCeVhLEHLexLekr453219Jk7hD+UpV//6
d/m417dPTx2yKsj229lzQlNAjb8l5EFBOFA/u7lQwB+V1cYCffdfH8y1Ss372kkL3iATQfEBLaET
CNm5xBpu3IPdqgmZctuH/mlCVfFaleStsGIVuqHuSaF/ho6rwrnumsN5cpk0I/BPC7y67IBRWJEN
ZG2zDiOSw+oLwYNmtN80p1omj8aZaDydJQ/MhYF5cpkYeTtlGyAhdlPgj+MnZUXM0J/L4B6ARJLg
SLlaIGkb2j6kvRojcbPZyZq1jSuj3ZIV0muRafjtAPG+XapNn93BH4JFw0V2yYb1JFE4QBQvtw7l
F4rU6X5U/tZ1j+BZGdiYB9/AZk+uQAK6mFpbwE1iUfMozfBf4l5hCQuBKe50TAkzzD6RjEJn80aV
wc9g98qZb97DAvbnOttP5zwI8Yv/dTmDwa17iBJQ7SJS6VoZZH+UA56ckQtZwybHQrbi/t19c/Dk
9nLv9BmRUmjZOg2OF/FOfrpCnfHSaAIqhfwxIpO5Bk0DuUCTgYJckqI7H2rrxgJKvcP90ttuWXo7
BPXodYNsN3e46NXBMfJihLzAcBS+XYYfcUvXylQvbIZGSIZx2zMYc8Zexn+LEK9J16IHjy2sVN9i
sPTNNxA+SfIwX6ARUHkGHtoNsEYBUdEhsrwKkq2EzHrh3and6xBKLfm45mo/pLchW20MLWc5RDbC
G2/pYpsgv2hhyLWL2nHj5nzA50657tzEXH7OKovwnFbMJPuTs0vvlcuzqugO/6LGzRW5QsxeOPUV
ckEs3xgZ5H0ROaKQ9fTqjwAwCmYVfig+eQsCueneIz+TSU92PR0DalTJ6KWiAwgZI2g99SVc5kD2
BflZHSyndM+SUkRWZPRdqN2age5HiZki1QQlHKMcvDZdnPeaPVAdGDeQOQLLC/I8aBCOAFaOifCn
w8wt23l1tQ4NPN68B9JAmhvn2+uM+30rxacNf/yRkdcd1A3TNthn+FrcmclXODcfb0AFpqdxOVTv
g6DRolKpo9vee6TK3CZ/Km1zFLcqrmjt1gmTLC4euV9d8lx84lAQJVRxfOSDnTaoJtxL31o+qEiQ
TiA3DQ/xLm433fsXj6E+BSnWbZWnl9ia3Yyj8+Ecwsq+4VGoIybOz5pEWxFjiQFrQSLGpgKX0725
5LJwCrC3MwXn01EAkJliATT5KpzXrFi9iC619U05G2gdppILqHDucSVFb1G+GX+N2tSxwuNUXehb
fvCtJ/DnjeivF3ct1RleGJY0QbZBpBTdt1Ct5l8J0HZIKS+0v/PDO+St7TF7Mgx2yGnNkX2LtL1d
pfez/0mMr6MkNXcbXGkxBXTJOV0gRGwFcoO44q9rxY8hPBDfvkAUvjrm74Q2YZ8LM7E1fGt8WovQ
6T7GMu1X2T58JI2e2acnRVJJLwUI3bBboDT2sSOKCSp8ditv6rRBoSvsTuiVX6DXX74CQv/vxPnn
H6BhKWCJNiAg+m+JBlHqSNhUhgGDa1/HFiqAL9Oe0JMHP3EEoj+pNWjEpVUUrg3ZiO7TM0i1wfht
tg62Iyh6f1Z7u+xm98QTKcc/6BBAI+pcDsqCkETuIvgpbQKI22OBPoh3NPasvyZZg0SU8/w5ZAYB
nxAuSmFMh+W2+9jsSfED7xW7k3tYL3VmlTSdci0Simjp+zM2Pem36KFmd8/CBSMB0jadRgD8a7Nl
NwEYkHsiv5ThyJfkAGnUsD+jn8qQnvvAcEQCvXkw6VZo3Cp6zCq63jFZvd1j3vZxL1JFLURWevaa
yEcZuEVqPi0d2zh2pxfYG4anb7CCmZ9anSp4jG4C3gBW4UmJRY4SBT1+PlIDIzz2711moITlgBxe
2nk41K302WL5XSJp+Ndyywa8Eo38ZdEk4q+QhT8qEUTx3DZ9SwCgEvgacaF7Ci/ed6by6I14LZoe
IMkg4Nwkp60PLgb2SWZYWA8EZOSpZi6fllh4IafYzL0viX6dm8/4zsb2kutjwC8kzZoLBmU3OJjy
OYsskNyzXQWuWl5cJTFM25RgRu5sjVMd7zFKqEZwj/brXYiqFERwyiuxdUEL7MKCWhbyfO/epmaH
Z1NHfda9zNigGGI/OvXnhAj0CDAYjMDd4L9x9omG7RRfe3vGxCNRrYlDhD9bjr5Ht+xvlfDbPXl8
m9KpukrHosPim7rn3mdCxFyvAjqZPM2ApDhtcsGMzJQG/xDfCY+yfMUmvu+N/Jy5t9fegdc4xOpI
a1Huby6X+LmG/SztHWGEENGKW2XtOWmoKCq1MwKY5sYyneubREi4PITqk4NGiqb9rL3P6DprT+qg
DfjHL0wU8gghT+yrod7ha8QLaYSkVXDKkXf1kOFYyNkZ3+bcuthB48uAEeddUbrTZPcN6vmzN3x2
KeiptIlbCK+xxHDTQ/VvSJf0zhvIlJaPrlwN6V2wb5Be9XCe/Tvq52tf4AVjcnfmaCrvTNli09k+
hh92FAXKsunwaaA+51t5rkwglBw519aMdyQsi6CgyVP11yHWZuz/YV7jK24w1f8GKzJaINodUDc9
TI/s6mdesx+hFOP5l32JUFAmiUuS/d1eIoSCQ/W6M9Vl6PbwqHj7TtE5h+8HDDSjL8/eNf5yoISP
HvKbp2yRr4xvqqU1/7rlsJzzAwVZgzii79jkDxD1TQbztncUHnVQP4YXYqxpTBhlGFCLkUMgIBuu
SSElqTshkXAvZEDtCSEu14gFGVPQh4rNQYjA+ZaMLv1dzAnKffJ33fMEUoS+xwk8OgE9pTp16IFM
ngnwS9S7KSpqb/EhNwUWzQLrhnlzb7AAlj1qRzt7ZHxIeyIUHeUgaQUIel54kNn9RhAagl2Ox++e
5QGDExjFqXS+/AR98cJDnhckK5F8k4kCjkIbhIFEcm857aVA3D45+gaEvJlpv548l0C5eZ61vM0b
BzgbPsM73iEMAW/FcO58JHT9xIAwBGJDjm9XKkIQu4A6OLh0KPzgzz6P4E3xZRV0MrCPG7r61SQJ
UhyDxQDIXoiDJnlB7uq52mM2EWOchCXSah2aHN3oHsPFzxL6IyGEfBQu6M7qYo9nA6kki6E5uYzC
eARNCAlDYgTyYVFUn51qziki/cSN8wJ5JpPuIVMhVtneMepprFZzITphdDX5GeiALjE0k1ISZrnd
3wkPIzPFZSUgLTlk2vbAGkYKg/5GhkIxbg+SLG9uXxhD8h0F3xz9AA5Ov7FSNdjmY37BIl1XEo3U
RSpCjc28yzSS1Hd2WlT9l8g9Axs9sejqvTknzcsv6SX41Z1pzmXN88VzD/pcb32ctr0rg60uhNIA
T8zIh++e8eOCXnVfyTy2Fq8ImcDs2yDk6qaEZky6ZvvJEaw5jRV/NMZ9yv/J/Ccsnza0v4euUzi9
d670VhTgLGa1z10SkSNtgegT0FCzDGAz4xEd9Q9dZNidYOwN0HFRXn5mrY6M3mpOUf46m6KrTL88
S5zuOJ4wHr1ky5Neocs/xH+uh886l6GLPcgAMvKRfP0BfPtsZZxWPQpajHsEfEfrbTiQwlVCKBaL
mExQUvHq8BQMBiyRY4/VKrk0HeYHR3tIPrymiIB80f2ICFAeXhHiqwwOFeBZrNg/5ycgBcIhAHnm
Ev908oTmzGZ1DmbdxaSE1ojbQwwY1dTPMnBCT/b3dbsqRh1G3AGu9GaC948NCguXg0D4RhyffXGN
uON/Us0u0bG/C17EV4eyhQuKBQjT2FQaEq23EtSGxnNF67kHlpivtdpGXOGUfJJoP2pJT7rR80zN
2WYYPARISmqNj+MxETsOG2h/3R803C/vidBMhlbXoZUqfNvPgqkg6Xe1YIw95ECs3uTJtenw3sQT
ojjLBiHx6OUEQi3C0wsE+JQ9FxIDltscwZifXIqtqE1OP+UNeZKE7zLi9sDoAzFFaHl4Db+9/bgG
PKeH5WFHiffXZYMVoWSTXbr9S2Fg62T3EKs+DxIzzsvJPqhrxsZ3JIypCPTUWlNSgv39UiWwo3Nt
XXHOjsIBajwFM1JwCADNRWj3djVP7/gcIIbLOqFNF/EPeAC681NvLqCk7Nv4mFDatbL5j3mZgSbT
XLOs3PC0gTZcr2EGC1qJnXceHAeyjH6xo51w3JEpXXN8sjKgitqNQoo5qaLhsZe72tY2OIXItokC
b0KRRtduJKXfo9Ljg6Nfwokc6glDJRgIJZKcZU9b1LlC3hiZlFwVnBzjL6wIE7yYLoSVhxP9HgDr
sqauQQPYMuUf/IagD1oFY+x7ed0winAAVrBHADWQmQcq4G3V0fM25xSTCwNgGUKJoQlK9jyoP4WI
5/tqnxRcllglHIMC2DdxFqzuq8bR5n8E0u3sL3G98j1qyTFUUYJGbJOPgL8p0SDL31x2rNGv6Rqz
Y3Laaj21Lz5AlPLnpvekk0VVPno3CQMb7O7Jyeg8Yl6S73/EFOgfPoJNBnvhPkvhJ5Uhvfc+IfCc
3wtAjVh9uXdacdO9Tw9EsCGifyGstwaHsb4Dngz8JaMyuu9lEZu1nZ/QDKFakMlA86EVoZLJEJct
QRicu9oh38TMgADegFpTtWVHAOyIi4qYIRAj5gLa18LZx6LDE6ZbIySoaw4f4EbUPYGWfcHs0dnl
2SZr8k6OnEv8eY6bwWPsLs7ZLro7+I81tCCJQBqCU7l/4Caqjb1KolWYmURzdGQWrahcKsRNDATz
WNucffjpfVY6GCUxS6PdkeP06lBJDLAeT+WLeeABLLzcjG41oLV35CERMAn0xOFxedYO6YrNSMmu
BgjbmbWxfTm7r9xogvD4o+bw0tktKSmCeVKFClec6/rOiTrn1HtInPvXsNUPCgvmNSCv7qnxm+EE
tmi98PaVQHxAi/0jxO6VO4sTknYF9R5ir33Q8tro25Hy0vYxL905TPS7bQ73/BWKrpy5SoR+k0Ga
8vm6BHmHJ1TObESRJJewgp0nAn2ntUQEN+MWhKxxxPnoZzvMVu1+J6gL+21gUJpYCli2jk45Rf4i
VwhI+G0DxInfiwhL0dpcEU0RgI8por8W/xzTSZyWSywdGalO3EwQLKvbVjzvAWKaPeQm/j5557vJ
Zh8wG4QjvYFnTPpaO6GiEDiOJ44yUITb8pB+XRrgQ1ZGLxxGb6h3GXm2HEoFdGErkQFgFgItC66d
WpJnqPZf22NEIrG82rsP3gg7/svfLLCYafZn1Z7d6Ge27Vm51VASc1PQXOycN2IyGClbxy03moft
0Y0ZCMFccxiIQB6gMTvzmNg8MSuAvwI/cZcXy47yh5+1xXQclhXFTf7p3f7m4btflWhDGK8afFN+
D7TBCfDp79MzYHVwI4GqobMgl75IxMqqrYFh2C604af32ypeHx4NgfT2QdU5LJE3tGwmr3zTMnxB
K6Z3QrVQCNPCXvnsAK2C+/MMldhYL51NEXyQ6UgCzhAR1hMcwTNQ7hJI79KV+A97w4Qzj0OwGJVL
BtB2tOkdsW+uYUP4SJC9NgVIPQZ6rmXAf6Z7mjv8gHfLtoZCcOBJlKOSwWuT+dp0FR1ojzExzov3
5JE8qufMgDkB55rutXZ2y+bwjc3AUQb/7Lj7hMoGgcSOcEpUT3P/Ep7/LmGGqv4SchcFJSTCfygL
Tg9fPNgHlX+h9cIu4pdY2rpt/8r7GZqLmrWSNsfvqMzewxuKjbRctzX3kpXr3VRBS1xmEsNHNICN
WUZdgPoglbGfkelfs3p4HxJBFD2Hj1RfWP4hfKfWLrjVQRm/00v86M/N4BDrDKN/Efg+n+gjUiSw
v197iphoR5p9pd98BJr9oNPtltJzkGByA75SyV+fLy/xofPAP2zQ7gJ32QvkWA2XzkOgP0LC96RG
1vZgRLKEyMA/DpXM0V6T7Ieh3pGcwa0GXiywoSSkPQjIrgAInPvDa6l9CvwblP5kTzoZhT8CuhDq
q0tfEWSwkohHmAxCLhy2cBrcP1GJXMBe0e0hB43hH8BVNca6O0VkDnBcCcTfctQ+fBKdT1ijrnuw
pkzkM2fSZsBz2eFu6PwQMcJj9USavoTC+z+IW9JuaJGFeLmNZeTJ7BCEUhwmMA4g5a440eRMlTFo
0hjAEX2Z6ll3wsU5il+44UYnb1CQ9C6ixXlK87Rlm2+HjCWTjLzzRGzMkihHOF+cwl+8iJQjSIC9
Lwp0xSmZW0TaKwWdFtHMiFtxMtlEQ5X3SfzFEs2O8HqAfAwS5i1ZRPOLve3n4bDp+F72RPIePn4m
Ujq0RWF70eSxFvIOYJZiTOkR9P8zwCGmyytuKrfYCz9M+xzRBULaTG40WUJVkrAOZBzs6D+BcsQa
hqLsJeny6Db5ECg2Sm4+cb+jbR02Mno/uc+Lpg8dc/6Fuhjk0iccghz+okRF6zuVKE2gKBJ1mJZB
V/dA4IWGbY74E7aKDbJ/yO9JNT5HEm8FbgUQ55cpIXbkYxmO4CKgtHtiWcgtl7d9oYe9SiQygR1i
phDnM1stymosGSoSaikrRf0j1glx+MtwRomfpLkeLCBIF3waQFRjLCygFoafCXIuCW0LpTZGqfVH
6atHbZwV4sUWZ4OCuZayj7zlJlaviQflyIFr5HI6H9vcEYZwpA+4T+oIUqNgvYMvrc0R2RJQA8ay
Xdag9RPv7ipD0Mtmjw5w/qNi5b4RKqpFrATZQkkdwkfWJeIBHjRlzZEUgEfySKbJg4Z6I+Munm41
5pMIQA5qHkrqn8XtpiWD1JXrfhwFqwBlnc68aGi8FM3fTJ81hSJGtRvs8jtKKTRyQlK/Kpg6AnMv
iLWOQ8UXnP2RC8T8lqwGfgS8cczEOHTZQsfDGYIux4T0pcehyFMxd07l5fXAGmi9fWR0m+51VXqN
kcmabuVi7kTnwTJfmShtTzx1MNneiwFxsK/6BQP9u0PJ9e7cCFtoOLfRl+pNJeqE2hlfNL2pHKVN
4GodxEpcX6LswWXpFIhAdnjP5YmRrxK4tiYGnmFIGVuT9MNLIB+dm8Ehi48HWho2CaaWcBTpL1ZX
oOKA+T1fZyK6Q2jNDMKkyMxVkR0unkYHjQIYylbkyLKJfog/7uN+wwrTwB+D2ScgGLlk36VIlW3Q
owGV3FlAhOzZIbFC4ONA7JEVm6HKZBSk0E+g2Z9uwKcWFvs6jwhPCBgSXg8Rc5Ochx/4yLG8G09O
Y8SyDrA+kLXbCEiYB/gBnJS8DIm5aMfHTGKI0QWzyAc7Ms5rujl5d1c8Qfyes5qJsZHJvWNCnGjG
xgA/f0jFZD9XI3KPxOVG/0yMtGxnNR8GqRe0jjPCDuqG6wYzfsl7xlgtqhfEay6ZOOs+OlExo8q5
oGf6uu7cOrclpSUvZ9Hf9ZiTSpAiQiinOYE3Iqa+2dHCF3O5JFdiy2ivAK0SAc2NCMx0VHUxt0pg
ngzHeC+uGf9kC5hPFBtfKqABP4iRSYGB6hOZKHUYpYM/5Yt1x5aU78OgdwfaY1FsQH1JkWXcc1+E
0xfsrQOwo5hARwAzh4AkJprH7CQDIvMSe4Sa02V3IpTLtVCo6cDk3mJQjmLmOgDtckG2/faQwDQn
4SFDZ8AO+AkHj4Aj8gzHXznh+IJSqQrcU78aDbZrnJlstbJLfkC8zuC+skK2p3jQiFgu8w781khG
hxwHqEtBAgi3ZB/So3vIPzMtN6JDYKJVitQp/bmBM6s9JRqZfj9qlcy3tehD8IkVbHOoOSZQBTAy
OPtjuvX3n746jtsDSbc1SZFgYE7tVcPdVJDRbyTOV3gbW19JjEZJKXwP1zpAS0Cwd/+Blql0n2I6
5Shj65UxAjIj+gEXx6JYMCVaRdvZ9FMYzGJNvkB4wSNxyjTHP02RHK0hKqIHZa9Awswj4lRgD1Ci
259UVRR7zUyh8ufoNfGfE1kqpgGZn4Bk+k7kjh6j5Sa56AGRuluIc75J92kIMLiSCuEOqr+ihe00
7c1lYkZHvBMiNyro6B+T/YiKvdhUExG2V0scDctmVJHLiHSdUo0dyDNyK7qQQ+vR/U8Og/umYhoI
TQQJMJPrjRNfkhCFsJJt5hebK5/m5KvL20gkiU/GpO5jdvrwtiE9lCLhGWiEc0hUTHjrigND3o38
DPp5DIScBlhMkLOyI/3GMA5BoNG4lj29wy7Ej2AwvU/lzJnWFY/NL7xEosWkBpFcYOQMIBkSIbTC
WxBFS6Kn7LoLsEDTw5YIGEYAFRPZLxF/ka2SyWpTdYZ48QRouP+2yzlqF2aMUs6QcCDY1mbKOn8g
Sb9FSQahP0QIJULivQQmvnDtE9tKTxHB76t2F5SS7TMY8tdi59zQWjl899yPEPHtGULm0GRVtoRS
Qv+MFggpTjbRSRtwAk4NyqXtzk6nlUeKaeKtVryBhiPJjaiayLWj5LGnlOyAiMMIVdV/NJ3XkuLK
FkS/SBEgjOBVXkLC+xeicUJ4777+rmTOjY6ZM6enpxukUtXeudMw8qdI2rRACD0SFy3OY26cbBhG
wtIvjJspr0vJpeB8psQrHkqwDS4BLTQgyAVfmH0CItf9Rnt2yzYNAW3fZcPnTdxgtlE5qCxwjUNp
fDbtDZo9ZooQALL04IA5IvRe4g/45VxVgp5SEcDCR20IbnSY3I087GOsAKg6p3lHi3VF4Vfu3DGm
ecXl4AEjMy2Oz8ljba4BUoF3YDXCHYKuJSc/lLFiJF/RCnTe4yp8zy+WCv3b8M5raR8BikFz4SJy
sqG6+t1imH9c+LOfdXKx6cSS+UzqVA3cs9MASgUUBvoaTpSMk/rHF4OPx1yi4pWmgOjoTqB6Oe3F
IouO6y+lh2wGnvxlqcNJCC0srnfKTJbR3zGnm4WPo0PHnkVE5ygC7SebwVBAVvWkBqSgLwSekcaN
Y9Os9wL6RJkCPj0FHF6/OyorDxSE1AQdpQruhyP8nsyxutto0nxEI9if8aZV56xj2IifcA79jJgr
hitf3FpGshYdgQafgvkUwJyHMYvh8tGOLT9tRuzDB3AccOU9eUZXhjNF/5lIK8decAIn4boJ/oM3
e7PHL4dJLMu93ZUWUKnWjBsosLoADD7/orPHjOIRAJqC9vqlBjcZb/dQCd55ZwZl5yxLy9pEMNDq
F8I9f9vnkVSPuxhoHcSBnQVY6HYUr+i0KPeqRGvdfGNI644Wp2f2uBCBFTyHz78jM9B8+cAoA8SF
iuD8ly2L6xdwWdXOl5W4jAcRlhE1gjnyfnFdo1Aj/Iy6sRhbnS8F3yPCD8LUcJKEr+YtiXsv7CPL
RLs/oswpM0DV0SjAo/bbn69/BtUNBXDeb1ZoNLh9/L/ip2YcoFhVuKa/bfDg6cEGqC6iXj8jujwU
eMr8cx9nhevMbhXSuelZc7aOGCcjj7TxQ7pttWqr42SeQ8Nkr1Llgq5Iqj9IOwC07xB/cdw8mXu1
N6jMxDZUtVyFO0OjUHf4Ag/VnlAF2MALKsysLSMLGoto26wtLpwHf9/phOGKeOoXykb2oKDcKvdG
k7+9R1GQDqiO/g79l2t0KnHJebTMROUakJrP2PcX7sQrR6bLjoxyxGcKOUdAwdBFxgIwr3EfZqrP
XnxyrAaA7BltLo8xE/kcHwJo2izL+ROyhMFoYHr0W1fMiQts6o+BD4GVASZmFZCcZbR5wyiVbZb3
t7I8eOhTVNOXkKEBoueU4b2DPyZnNqOAjSMzSMMdDBwrHhgRrEFniVQrGGNWERhEy9c4nI9k8cEj
PzSpZiUQVqHcO5ELeKak6ECvRF+JJ+OdE/A5X5Fs480mXY5EtYi7zobzd+PzPgGvfc09DqPwmFL/
UQfwaBG3QvV9Yo4ls5UTfP1Nc9RuR61UcRVkd9tzunT0kyx2zFZofJp1zyz6KwpUglKvrWJ0ZirQ
fNJRhOcVEUburDsjhpASkPQd79FYG9QVsdl4jaha8Asj6KrW7VhYWJBNUGobPg3asnPyTlc77deb
OwgN/nS5o2yqk5BjNk+j65ZKRF6mmyCfL19kT7gbCrlLWOwhfoRPgZiNr6Au94aFuK7YXjNQsLca
uEY4gBf0F4ZnN2Rr0/jwkVDhDY8L9Lr22miL6I7j4yYw0IgD9dE+EuTWeY5lfoQTR6tCvgBIFhuM
Gw7W5PTZICRYslDWfcLhlXbgRUNa+n31uT1thM9OiAjIXzJXpQM0B1h92O6ewAHsHh+UVg4ABsl6
SdzxmgTj0nh3apTdMjVw3QHq0h1gOa/9Gr2jPnsXjlF198EqmOYkaBtQXGAG53bawHOgcezr2zfg
eJkIA+Mjyv16BM6cGkoeSaan+MfibnSqIS3A3WcJEgPzchqMiZlhSNmRN/eUIwWuYoWCUpl8Zgen
Au/QREmCRDvetizLXuFixEMNC90lLLJxPbmFiTwdONMSAMkTQlwnYNyKoEs0uCpouBWQJYp3oZyV
V/TOf3xJzW5LqpFufDtZqOGhBHKrw3uEFLo+fkfFPt4tDgT4/hENeAmzNzDVhO0HEe5fNb5wDAD7
+zI50+6OmqSDluuiMtUN/y59h8an0Zh+IVL71+X8MkUP/GKn7FUdbB0Q4TwhnWPawb8dduI62+8F
gnUtvHbM8J7uemt3OJakl2+9d26YGe7Q722AJqFe0P85d+fgPlfXoAxJTuFtR8IHK24RI4nL2oyP
kREWP0D9p+Esfa3fSTX+N9YyvSl0f0ZG9Ymkg1tefBV9h8gNvBUcqcRPgJWZPrEr0MXPQuhXNUjx
UK+NGKgTcsulrVi6zCdyoqU4GsYyyYC5A1e51EmO39Yjt0ecxX7zglnP04NoXE8hkGhGH75QgXOd
zAOJNS6/lxkUlOhVEeCn75edXYL68sGaJpt1578wkyg3P+jfQrfU4rmINMss2ZfGuhKR+cywPVbf
USUah5V68zZ91gsdeA2Niw2BicmHm2FwQ7n5dpFaYcGBAS0Ta/vUKEbDl93YJI1OrJjqO2ULhbl7
bXibJpS9YzD4uAWeZwAOSHZt6TAfSVJeVILqQlaf5ybvkz6hBT61FjaD/00X83m2hEZJvnSldgV9
CWSDl32bW9ESHQuyN/bmbXu4BuZixaj3lONFuVtasjGVomK7FLEDdM5E6D3dSo9Bw/i42ESbqLgw
WvDhxG6jHqM343ZH9bDQaXxREzzsFyfN9AqLbdOHzUlQdX8MFjGXI06d8EUGzcSSvbntzD0/6Hpq
zMg4Pg7dj1dGjz9uoL6AcfEv8UC9dJ0F9W5dvELw9MFYFXpLVQkOtQeByGla6b3x6Wi+GuS8hWXC
6GjDdy1AXsprsaPk5iLUAgiY5jpr3ebHAftRzeMVFGJ2i5OHgmvYqXF/iAxbwkqKj8zBU4Z6AVwx
v4CpEFFz/CASx8j+zrkfZIkCCYA9sO2xOjoP4Lhz0MCBhCOrewP5nP19gjNyFjlIEozNNkLFXdpj
2lFvIYPSQfp06y24g7zpEj86c+ukIEPHOAY3mvT0BQxatjvG5BVaE06RG3SkT6JkR3cJzgc7DWXR
rCKv83mfzkeYWVs1Bf+PLy7Vih25mENsJkUYjB/PXJtksDKTSq4YsTGjqcV514BMV+AmffAvqet7
4odQjvfRNnoiwZJ7ymnNUElKys+HB1F+j7ReCFtA9+fXjV1qHKbE/LgUibRSuT0FasIo4JrQkPfe
/se5MfGuYulQxjJEtigtmjYyPPnSlJ/Ay6JaECWJYje8BBWKSFA/qq+KV5goP4CCmCYES4kRYfL2
nQb32pC1EbMMSlbNJVVz0CRegBox5i+BycjiSkKgfnRK+7yiNzIy9Q73qLWhB2We24KYJT9raAFT
zLzfYzJu9K9wOuGVc6OwGek1yp03OCpOT1pzUroxx8exjO1QBrdFptb4Q236Yxw7r3b+wbjmFj8y
9oElB0c2+i6rgxs3LrMPQqCuR+c5qYc7hghOxyC8rAr10s3XG2Zl0WzKMyNwApLJ8MPxhvsKBi1m
wM4MadZ5sugpLRhkEvY4a2525BVimd4qzAlqDbOjvWZdHhHoyhk27+022uhIuwNUgYwL9OMUqIoL
wGZ7pCNiS8H79XlOFGYHbtOLSWDh5M/cpWxZtgk2jnG2PpT94/jdqmJ6FckFR6ZWvHKrL9ryGWyE
yk1jXNUNtZSnkyv3w/zXS4MdGQQm2CeEVR8uLNYr9jVZmIe1cwNQwn/3asPN1nbpWPoV/wETqHER
0Wf4jdj9I/l9PE4OfiPAAdvFk6lT+O5tGUbsXJif5uqTbhebMUYgQhN6W4CuOthpSIUWPcMrhwVM
VLlTv1IaTBbnP4tmOfZT01ee9rQaaxCiMSlrkpk4jhPIrVTygm8AorgUme/k9VfH5MqiPd7zMOMM
Oqz9cjh5Yv2w8fNe/Thp49MH0WQGwOl4jS18PknSurQ2MadmAcL3nnNinSLuhZooXsM3fA3y+Aqz
jsRkwCe4s5zJJ2+HxxmzclxqLPsyPOb27m/HqfJibV6jK14p575Eg6c+GTmwSfcNcJ+otsxp9A5B
LToE53ktunCVU+bnSM0ofbs7uGU8RgMuT3WCjEtfanWfdG2/Npas7N0Ar7X2veicKE4AazxSUBhS
k9cnbEMGIRcuVGvf+sl/0B2UGpseiYJTvhe+g1TFjDyJvHukcHAp+rlwag+04WD8whgY8izVfz59
0KtCAkTcCGuJwoAHrs5htKEPEHSknhyyxC/qWk59CUleLeV5GWkeoZcJyj218CP9YcSUy0rbs7CU
HmFvHMMcspoZFbvn8BiWoSBRHEniw3fzF5bXvnoLIsphevMllgZd4cr4y0RNp/UqROVoO39NtoDV
/A1DKA3MAM2KzTsrO2Gu0S01v3gOP/xiR7MmmX4xVEr4Hqgd5BWymPVP8JcrTnmZBe1i57jW0LaA
u1cWkGDCEUwgBKbF4arqZilUBCgZAozqTls0brIYaSQMx9J8l7tWZZQSgO4FgUa3hejYmOmbNd8Z
JKf2otA7No7hZo4IsJTZ5bP9euFxfA3PYR7IwYMsQvEd7uEuADNiwqBVoHZR3pe7oIZ/J2wDv0Zz
VGvDuxBLw2MpMKEIwQnbjA257b+OivWgvimP0Xj4b6pumfweISfRNcGvYWgBAEjxSn8kwF7UP/XO
sAUQ+GCwKJonbh9EUuCNwASabZ0oHQNuCL0Whua3nzzZYK11SWNaExeMPkwDGtGsy4AuuRMATLfJ
zPCDhE62txYjWT5sd6iJwmP4oMcTswLKDxQ6rDH06wJupvklN6fi7RsVvlpAq/CbOn45C3gi14aJ
E7CFY69M/3aYhrJrgG/QW2ht62OHRY6OIJH61HQDw4CNQdDgB3EBVPcrkJqRK1QiZkPuotDSxEdL
laWI08EZsj7x3dwHtPws1g8ZL4JeaR8rDlgBWMCqrXWCUArMjpvGpJY2AzEizwWoJrwXoNaGkFjZ
N4HEgqYSmMaATVjv7+Xyxq6/FJnsByoIdFhpXZ4JrtfLx1yebwPxYqROQ2PclZjy/2x0RVugTeff
8Az+DmBsW5rsGLOIEEPetIL7xHeG98zkSTZT4Np9uQjUIDGVExqM/ueLD+XjbxbfMv8JUPfgyX/7
+QiZG7siTE4TnuEpfEGtL/lnP9o3Mu9KPOrL28UVgIcLfmXIQezZqtwpjgGFz87lDdP7BQq9453k
iYilELKxFCy6ZzmUKeQVgDJ6dYAJ6COy8L58Yx46MugmW/LMg5wxKSLvH1VfzmW1C5/oRGAt3yAL
ofNDuIpJU7mna5cpoaT17iEEeHv1a3Cfwx4p02NyCmGF5W0x3eGx/9hV057A46KBu+rE+VKJTBjR
sgJq7mlANdNGScKFRL6X1lpXWMoLSpqwu11oAmB1a2yNUDYYccCy6Fnz97Lq8AYrI0jtD3o7qjYY
UXMeZuxfsMNh3H1zvRr6xY/II+wMFvjfCVbW8wpHqjLa1d3y293e3Cx3sNdq1u8ca3A32V1BMlj9
BU5Hc2L2Mx78LqQAA/rb02HofK/aV1xjPJR/7q6NirS9+KJuDJl3O+dumSYarUylA3QZGN36xgdu
x9+HpxK0Du9nx8yYJzGkftrfr8xMxzfX3iU3tvIxb+7bxCSxON3PGuxRT7zF8jNcYQyyPVx9+1cv
C66jvGM0zR/wBmrqkXn2bB7Zg/lzrXWo2/DpvvBBjj49NcrQ78njprwmZ+a9xO4gca+Bm5+9IoxT
lIZ1e39soHHMagHKyLzcrs3CCg+p8y56Z5oeA05uDx90PoX56KwEVZ36wSBlt2kC0k6R5qFcZy4A
4/Ay6GbeeTIFqmaZDMFKGBNjY8QLqXO2YKlLTMDTzlCxhhh/dRiA8z5qyyNXfGk5H4oMZq09MIBw
P38CXnbV1mmnMDkTZPfIuZWCPLNrlN1vl6sKYWPH9gK9KuS3HY+s/MhR+IgJS86cDZUYG6qfPlqs
XiWfjpKdeDm8khWjA4N1XDjyW6VJnQyTxGmzCbANJArDMCdVQGuNgCimGaezs7CNS8+Agp5xJvsv
Uwt5YerA5SX6Jjv4CpweqHcFyydnh+K8Y2OHpCSDYt9o6jCxWOu46XCK4sjfOFKrG2pkOS2f8S7J
ft+K2EHEL9oKBdfz93BihSax82jUz0+RxfAeKhr/4egGYtPB04X+l/Mu6k7Q9hJmvwXgHQDOCl6d
8iQ6c75r6yyzdV7xP9bWSTXzO/n0AqG0QsldmBg8c4nu8BHNCW+AKkNbNhdnJY6dZvpuHuVRMUaT
DJxMufEmgFc5VNwuCtK+GWHUUGkeG3s+EBVlER8JxEE0DE+Lsy1LrwR26b4x/Wkv2rwkiqrwXIC/
wBnb5g3jtjbJKGxvdDwwBOl4So0qPmlXINc9s7STA/5ItotmXjpXQNod8U8eiA++AY/Dq/3uFptP
KEeTSnOlc5vQ5IhqF2pXZDS54/XmL0WEfZ1vAb8dly3cpAXmG81nQ4e3WJUYcnOQv0POD04WRpP6
PLMl/UJg5zJYmSKcnTKVgGsK4xByP6ZfCkODc4Dek2OD26Nvo98h1+oM0uGpTzPV6xTpxujKqPVI
Hgh/ahosDtkCtKRV7K1Uf7JvhAblguoHFQ1ajSocTeZ7CgaGbs3o/uRl60d8AQBWRsKNYpjshek3
MexDKL0bPwmLbNo51ouOOrELFxf8lFQCaGAqw6EyH9RMPBkV1mw2UKF1HXGekKCLGTFlLuWReOS/
81/Hroae/7zPZzHyMtT88llUmEGJgaVOxA1fRb1Rp6DQGc22APlyTjeq98PbZCfRCauDl6HIv1/I
b2scKljf8U8N56cE5umDwCxdsbz2wZNVL0hh+4umQNv6BykoWPCDRODTdMtsq0vWz+di/zB2Bml4
VWjMCs2eClyoIEIXOux/l1Of+c8hkra5QcEJcMTNoWzTVd84c0VaKHBQ8RSSF9CC8AFLku/y44zR
F2EtkYnZwuFHqpxomqqVz8CcWOjxrLToJpxgpb8YyeroCo8MHTMx5qcX76fOk8pZi0JE9X3Z3Tc+
GK5rQ1mIKXXkIaq6tT5Vmpdh2mm2eUjDCpwiAofhVFpNODjd2RLpNkWOTNJh0jBBxxG9SW/DZ87z
alSe8O2japsNmhOAYhte5AS2t8cDbIldwu67GZbS0/hLTZ/zGctZ8Cr4C5FQULqkj7H2FsTY42e8
X+tzYuFVmSORrFSFFSuTASs4oG9+uWQUwvbGosr0mSxBZcDsDEaZFp5IdL9tjep9BlW70Pq0vuxZ
MIPGFe/bYR6Z3ny0zt0uOAYfKs7ZN/qrFWm0/+LgeRuqezgg9iNdM1bBv5DE39fyBtFDcIq0oRYM
Kgc7H8gh+TwqGDZbj0jZd6ohwidHTEbZECi7WdcCbX4FYldU4tw7xA+KeAP+GHAvorG5uPWPAERF
cjko9jnP2oVZF0XHiE6BjzOt+bl37qGj4ylUUck3bmAj6r8CNYDgGmxpdGD4OCNc5cnQG6QfYREr
tSKn2Abw4s9VhMRU+aJn46GR1o50KXWOy7p3RO2wo7LFsBIeY6mpap6dFhGIivj9qNhk2+YEhJ7f
+2G/kOdLwWvM/PUNm5iKDUgVUJXMDLLrXpR7NZH9yizEx6SAIcF+3r2GMj60KHEsOs86tO8cupHq
9u3c4rVykPE3Vw4/HVHkP/+ONrq4/YiGr9D+TGp9CNb0EkD5IOSMBKqc9OV2ua2QaTVgmEfyniF7
ldm2q23j3x7FIFB/0umngdKPrY5TVNvozqLayzmfyCrFh65tRy/ultHE2h/9uk6R5+jYM2FI0xrG
RagW0KvVbMsw1fJRZWHXhNtSchrmRBmwleKOFrSYH7jByEv+TksvIrnm2urLKJUD1uxT4DkjowOn
NkHFioiVbISSF4vQA/FJni5FnAe5ylyNA/cZHgbNKXs75v7MN9haoeQ3OScP3I/gXPOBHpwCJ67B
LkXbxGa3cyjEaV7Z336eDFu/SP2vi922V373BAACuxOHynf8jDcfSMYzn86Zd82GcsR9Bj/z+WGg
1XAp8WBVIcuoINMRvR/R/v6+sxyOmHjzzbbLQxhFAXNTH9IpL4VT8g0pkw1fO/UjALcCJ8T26ghl
gWGUm2ID4YvyUY7TqL8KRpACEeEPK5QjPHi2+lGM/tkIoEQXqBM5HDjKeVSmOJSCbHqQ94kK28KD
N4fgOXakUwlU5t6gKmqUpsXOAxH4KhuIEcOA9x/NjdqYTROBA7oXxOzUSTL+oHDhqzrViVQAdkAG
zB/5Cs1ZcjomWVBgqE4n24T4jXrgfW+a6FsGDKR6J1rmss3vpYaJkyhi0hoo4tOvEquCOQatLPwC
FRdczxBEAWi6jx1daE4eWUiNUro5z3Yes91UvCIbIx0umA1CglM6y2Ka0AYvc1hJDoPXll4eJHVz
jqsTSgJQhy9okA5OtTXFUZ2BMN0pMnx4kTjlhDXwJ5UctLD2Ho5NHvdNj/Qy+fCI4kI5g1HXoBQ+
UE1qOF4D9XzZ+cvj/eywHN6FEPuT67hMLoq14N3I8oaC3a0+PX9KUuTH8eV9M8ooFgO7G217lwDw
l4Mtbq2oRlkHuFRQhiHUdbdcbTYoYeacfTgNYJr9d+B6/UbTyNyLPLu4b4ivcg3LjH568J4ocqjG
++i8RqPJ+Y8QMy7lqsjtvGJExwAOdowc6ZaDJ5xtebhX0oX6/6bM4YDnMdHjk5PJDh7147d7s7mk
tSV3hopwPsXXzE9GDAdVDsAMnXHGq9DB0SuDps3Ym6VFZZssoEELYLI8KUjYp/Wr5D6a7Mz09o03
oMY7PN8cZAE8jCxhcZIErFyZSkp5gU8tLUSd8xzxbgojLS5EEhQhDGo8C06N2HUIC+gatiPQkxeP
s0x/qn3tgTpkOYbJ++aclsMKlSA7Ha78CIKf1CKwsoAoam0Vl6pSbg7jzd+KYPtVBW6ydxgDPHqC
HezsBw/yjsWBhbP8ytHYqSSSHVQN1wHR8Em8o5zQUSEqu/qDnVcJBUUJ/JwtKep4XUfUFHfcsOTH
eQr2vsq2vQsRrKscJW1uEH2YIpoYFymBQz8ZJj2lgTGUoQ0tCitPuOYdxGzGo1GnABFCajRVBBvd
6oSTFfflwbshWsyTu0eYNIcrnYcWo+ARyi1PuUwlxP0ojbEE+viEl8GVzFwDsF7x3Cc217f3Hp6Z
VMkb7QoFFMUxv+HdITZzEesg/DSZ0GGD7697h9Y7zf2sl/n7lPBvZgIzkttmAICWvUnhesOaIBdF
JgcvwDFch9hwjhZ/xH9g2y05H3rY6wfidWJ0mIoxjQvZTG8Ls4fmhUV5c7EP/ZFzrEBMm4OQNOo9
UNRws65MrQGNHiol3VpyMuw2hFzstNsnzF1rKL6ciHL3NniD8cIhqlIsYwvhpVWQo7nS7d9sbyv2
NxrG4EI0w4wjGvMXzgyEOONqIu1NCf9aHdEsWMtbnAarp76AHgid1YGDHUFQ1t8OP+PHFfcP4Jsz
biE4uI13S9NILWNUP0Da9+LezHFC/rQHTLyhfqCAYfODZ8mRUQxe/vvj4dKthPV6wDgbVGfTsPCH
Dvdx+RxvVx9oM1fbiIt4g2DaasRGUGaSRzD7bmwa/SNP5xwYgtnKES/Ry+By6J7edCKzWgIgCoRD
s+Pdew8oZnCxgHgaWBZo0sXDy0G9C0k++Y0vWvvesXVjGlSyAZr4Q/Xv1inilBYdyPqujDHDmx3c
rDsLjpDafQ2HNnv8GO/M56DKWXX7cvReZucIj06EViB1X9MsmDo+AeHx/U6UIbMMMmn7fV9WeKTK
rveJNT5vvBlR3uRDAmQlFRxlh5c46+Bcma3o+dVzq/ple2NSBrePSaLoQDyYF6B7cQ5eTrXDoNjF
0ypm6x5ZyzKMl8mTCergSmpFWl/OwMJgHEI9YMi/G+ZNIg/uD8dqbfpMFquw97+OeYaOwfr1LoAi
Jd6VvX/H5Cy8906JI14zs03Ed3DGjLSXRZ/I+jMRdcIXiwtuSvONTThba5/9eSTWETYPdNTEKzPs
7hEIEVkJIykrUbBWgf2e/fLHQ81Zxqq4UV5VXfiXcArZxf6Dwylylc1UxmF/QxckDYOYinrnugnV
QCksN+pncuSjKpowQcRqeKkIdIhAvgQQqi6RWy7ZVxr0H1W32NzMi91Ks9Tkf/+JMU1GgyEHOK0N
pDrtW4gyAVi0x9FkNYqMJTBXAtRH9KWPWiQQg39RRkYjZmilCQJCEBYNTpPhGiVaWptU4egx72lW
I8YJUWECEibEgOD7yRvjdSHw/JT2xn3OMQrtaXZGHUobDDLENJWBDZGOufdJ0fijm1d9r+GsqieK
HAABAk07wOQ7Dmt4hIx8mwIEVKF9wWWbswnVEA2Bortxl6C9p9jnmeZ1rzhpeZX/kHbN5DD4p68u
0qHK7gs6qaLSNByGKTRUNJiwAJDJxOj9dMwQVyROlyZFRp5qW2Vsi7KBigMnO3aVn1syLoSLY40m
4E3Fs5I1vgB8YDFOPnQ96kVlyaOaBcadulXEBG6R7k5JL3AQWfyCdBhMITsUwLbQVsQHOynfky/E
1VXJVTpOFEKONwnHVT0oxcUY7yt/B3hLmuocCQi7+QsRRY3qtcIBzEHbL7Rv3MVlqfmhXchSjLnw
mv8ZqllNJK10a9yYxnbn9Lk9HHJqI7AE7qiDYVbAugFcwDJSDMMqf4cFwEkhwiTYRuRRwjmDxxJA
zICYpUs0106EfIBN4Ot/uYo8NHPgKF+b1ZynxeIB0ZBfIAdd3AqQwLnRgGpd0qn8Wn7KtZ9oxmIX
lZO8oIiLA6yhNqr2D5CCPcjCU1lLPiGrCAget5EyohVBLFqWDJPgIBIzwIbIVJ4B05cUXK14WvJo
xPHFj4HoHjNXge75jh/AcY+FnPh0LYUm/vuJQiSFOM4ojVSO0jeCAdptrPc4hNXdFrE7+TBVN2GR
SJauJKsuFOtkQziQzv8yDy5wCh0SEyPUpex4AiGFc4JxsnQkrRao0VaiiGCXIhxpaIEiqmlHUYKN
xb6AXm1qdwFbf69S2V/qF1TEyDBSMY1P74wVNv1LL8e5viXoRG/xANKgKkyDa/Ar6g1VVwKoKEB5
FlVCoYKCLi5DrRMhbld8RNAH8N9H7xhfqTKwMqWKMN2i94gu0SWhQSsvZg97c3EQ175QEhY54yWM
OqQ8tsAexBSskbOjih3v14VWoWX2y/1ZeFsQfgftHMUdT0CZ8L2M6TuxN71q64EShyC/iVpB5AVM
dhp4+i2AUpoXg5f/DeisQdExME/4KtxZ2A9dVjkgKVrWPFWf0lRV/U8FVegVWmDnaOxfRfdQcg43
z0ilfntg5m5BE95RmxnTHW6aD4haXmGxt1xzFtdTY4pgqbAodWaAgAgfcfI+7fzHI7xBQ+No4BX+
CfPjfzFGLIEL3NNachifb+vrOXiV0EgWkGCScmHft50beAn7rGcUPPBVCN+45lWuDp8+vRxgaWwk
+m+OPE48l/++jGh15YRl2OlQBVFFQAztfFOqhT3ErZlTRXe3RPWCvUXmwuEkzhMm0TWAEfBGs+xV
w1uvmJou5m2P/hfj9wq3to9ZJBEi9WDX3jI/vEJBreIU+Y1L09vCGjDMot3PeOEwlw22GLw8gxvO
SCxk/auvhz1T+K7DFvtEh4UFJ/iZ3nrluX7wgUD7G6ocSF/Tf4yEA0UGEVd6FZf2YfJs7r2DX50f
enc82srzO4qn6uixwQyKT4cmGh7DfYwe8wyy6i00m5vg9n+xIESIbf/9C4xdFhq44OSYzpm8xVpj
gNknlnXJ/S9fbnneRhuc4INRYVFZ3/8ovEppBhBgwZ0wvbypVlVpVRXiLT9M9DA7+jgmeWWf2Azw
EVPRYRCSNibv68pmzwGgY6Dk79tsZdPWVJ4jGIZScvUjjFzpviPFfbR5ANEqIVly2qAdmpkYQ5C4
Z7xgwh6JhynPSo2yqXWYcu3i28U+dCrzR3DoGAh5N7bxJIFM9YXVKA/wasazPeiDNGDhhNsME05v
2nrCXvHBVPucRKSMwyCXTqXb6uN1wdOBfLHVghI4h1yBdxuoK9BMn8Bv0DIX6ci/UbrOytxr+TC7
vrDImBb49C+QU4r9Q2ihHYWH9eNlY9mOEQ4EpZOdNes9mDvR208BMXgRH2/sK/cPuxqc4YCIZGRT
YDPXV38wY5DDGiwMLLUgL6YyXxbHrmEGswEEIL6gcUTIIcpYBkcUylosGrC4VbrmAPDLQ3N8xBAc
UxyM3XB1S7G41tfUnDSN/JXvY3FTt6HZ8gVB155GvNK+oWRz6XooC/AeFoIl7QiM9vBGTL1iclro
jDkNgBJ+IwEQB9L4phbSlyfV2sf4bf2HoDzJ6DiBEa8wmzR6+IaMPoGV4kNaKbU+wJku1VC+mi1R
tmMSYW69fPUbCM4OXWaSWGJU3slVRPoytdkE9ox7nO8g5KpSEIg5/zLazkBV0e9gCjjccAKaUFaA
wt/zXQfwzEtAyN4ptqZK4I0ZoNUAUiEh9qUbpVaMBAMzkZ0bf9tRuU31o740HxRw8efIQDhVPymP
x2SnoV3d+PhBbXp95FhhvuKdldlVUf6xvWiCYJRRrdNaQUFbf9H/FOYUXvn0DFjWNJk41B0TJ1ef
rfSNMc1pKN6SCH3AG8XFg4k5wkRzdDJpW3KI6UsleYis2lg2buHx5GMEATm/k948blu/1Y0CO7Db
wBfd0xMsvttVCfgjknBg0tAxo1ByFGgotLosji6rjS+VWAQja7XDbCKwat3KHAYX/aF9vdrR81zy
bxQMBgL/PXgAYrESB/833Lu1P6JoYRK8iCfBGXHcUYzAkBcnah7ssKxZSy1IkMfAOhluNXMKKZQi
yPpOwA0GPJO0Qi+Q+ElYNdDDOVBjjR12aTUqHewV9XlQeNmrcnu1wk5HlusYvr7BrNk/GaP3b/sC
S4y8jSEhUdQkszbFdN56HD1sUui0T+C7j1f4roVcj20fUkMMu81Q+trhsdrd7A80qzXItfUIilby
3b6jbw2uKoYp7u3RhmBnuU+GZBv0muu7RQW82wy+69kNeadVTEWhKr/IUD2uP8s9k2VwtG2U1Fro
VDr3+LK1L4uckmNrZ2+8f7qXrcs65o1W5KWNUZQwZeaQlCw8Sll8HUmAV6OOARShDZbkmlESk0+f
0nqux041mlxIxM8xvCMLrr2SxAcLci4N1fLKxD14RL30nNe2VHerox3b8F6g0zMVyKg5f1MnlKmY
1EKfk0prXHywId5Rg3Ae0je9QxRO/CxaKexoonMPh184KMwieIIz8ELYMXgV6MdpuCHvZ7wtNA8H
aaU/Ys2Bj3UZXLD5aMNTIGUt1tZ/TUBy5dKI1LstUTamvWIJbdEAUGpj0bVrTwS/qY7XkAd7BPJ2
zuvzutor9CooV7ZULUbnk1z/KjUQgX23Ot4M4S7UFue/PbYETHYQdWE7YpAMwRTB4Sou0OadQ8gT
DOIJ4g5GdGhqJFg8lMmMXPs1Cja8V15UXEIdVKIfHEysaDCzuKv+9OB9oy9ZXaeB+DjfBri/y/ds
ljrilUkdDvgBRjYtytTEUgWKcxKW6zR9nCrMtYEasRVgjMCvoNJ5OgsFhD0B5aI82Fs2rtRusCJ9
rCV3B7nT3KAjUQUSWIZqlAuE5H2xAOfdri/UqYexHMYVfqzxlQKbk4DyW/8L7ifEb7DIozbTD3oi
iuxsAKcBiZo2bN41b1Bl/RGmoHpoXmUXuX8+eM4ZX6gxZqNHockTqkZGKB7yS9rsFsMlbmyFDuUe
EaIAnO5TyAfJieKvav+gMI5OsdZbPlqKG1lH9oJ4GKfVepNcj0l52/bZmXWDjE7bRzg4w6/8ldsU
UXgE8Nz4yJsR98mr/GdqDOhE69c8MKEBjJfVBNmTQwN95zsRTikKj1haBR6eigc1gnFIPGjWgyJb
/XkoWwnBVEhBQPPYINnm40UEmY5BBLqQyS4IFqMRFg7vGho2eu8Aes43sXxw0AMbJWtFg/LfLqmb
/x19batgv1bAu0yXQa4dXK94TqD4oFlFl8cQp+DQjtB/cEaSivejY/HtLJAOslunm+WLPMpKK8LE
CKTdmdGudCMEfXxjgcDQQMGl1GmT/oJXnlDWQ/MNAsAsXe844uaJdHth81cRgZcxhYo4ZoqeXowQ
wIo1nYlvwiB40cWPpotQiibwBjthYbbqA7yPZuHISvFd+LibsOhd46v97G7Q6r/R7H8SCyTNw/5i
VJV1RejEfwOFPKFmIIg1YXv6lzxNiXuXsQeaFIwgPdB84cHds8eGh6CLNtjxBt5kF9VInLl4jTUR
aI2q/yVZQl22+aAzxy0Rah28zRH5zDjwyhPoTs8WF3p00PuABsFGY9cRz/IbdhdF/C+7JVLObaya
cLXZj85UQMtzg7PlQYnL5jjRcmfRz9mmedbdL9yPUTlq31kJh4Rm0r0po8iMyC/7ORRZ+9X9I2sW
mENZggsR/VSYJ0cAOkHq9BKkH6KogGUD1pOzONu/QXUW8bqFfWrXQsDM/j0Lv4HC5hZ4eNGgfTtc
nrL7ap+vXJHFLCkiFmGWubq9MCdzFgu6LnGofFD+GdtGHV+ZPQ2gV/9GDNqgk8HVcvOHg2Ypx9SI
Hmy7LqU0hMWppgCf9iz3ygwf0avRY//m7/SrIxCnN/xEf9YnAS7i0tQMHiJchR4gYHxgiHrEFoSZ
52sCpR8WMlPP6PJmDiaW5SxnYJAFX2akZ/VTtf6Cc+3bMaZguhRRICMEC+DqBBFhbE2LMZg1Hwf3
3SwzYUcDwxeRGQCqfu/EX28TPojn1UT+y0P48pOJF3MA4NfuyG9GDitF7gRhn6NkgqwePoXanl64
HlYiZIY944Usj+esVwj1z2TmiXNStMY+sRfzAwhccLinCccmWRV/eN+uDv41/jOCw90zggrr+dDf
LU+03OVxiRsd3ZJbQurVkWUuV000clKUkKZ2xaGh6v8V3EObvelos+ANdKyl2MPe+h0wak2ChCFy
IrrqzZelqmLKWLWgUwyMGWywUhbyVysyJoQosjiNDY1JGO70SLCZ/KF1oVYMsOgYoVjBydI+4YF1
Z+5Qd63JrTFziuyGIZ4K6RbBFsoVR3mDr3kPWwj1pfpVTG+tvTf4hzF83GTCDzRbxYAfaDV19+BX
62XC9worLNzPZDvnJW5GYAFVlpLZv1GwbIf7oV6ZNSgSs1jrke9APtv2T6mYNPT6ZAl6N6l2nIXA
4n9PS8bK403uVPE8eLkQC5WPV6QD1r/UrVR0xdkenFAySNh6dCx63pUyZFDX+N8WGtEiAI59HG+i
K3Hbhq/3ehnV0K0h++M9b3jmJZegKkMWS2gd/hesCtOlzX0PyqNt576SWAJbIwwzQnOO0TF+5fhL
cDlvjRvuIM/Jty1QrULOzQ6LYvZl+iSkcnQMHOo/LsQurTNzoPLc0CxAcv65BB993IEP3juq+IrM
pVFVSNmdo4d+7Kc6/ADq6/7kc3lO4HLxP5rObEl1JVmiX4QZIMZXzQKBhBDjC4YoFWKmmOHrz3J2
t+3bp2/X2cWQyoyM8HD3mKGbskrpFUcSgIy+nhiSs8H5ZZV9CnV6RmVfAzawqufbkOb39OFfOBhh
cL/1ftjEbCytFEbwJkPptv0T23PLzEndXytIOr4XMjtvhk/oxlpWHPbPCGACi5Wae0lwLsYF+u1f
LGwveqP3cE/tgA9SrxRscy0jlibdB1hBgaVSWafrjFHOCSU1Z8aDeIi5r+Z0tvslDDBfNiV8Fy1J
t4swBJTG7jG67QhTJIOG5DOCPjqCONB5u2WC01Ooce/+cYbNNzAeaiNaKAf/FsORxS4Mc1L+t+4q
WaUjMQo0cbiKRecctPj/Iw3rAYKzb/fgqQvvQwLp0q9v4gExvOeIggwehmDIo3vl9oUZSi25tXdY
RB/m9WxPfbOeC0tfj0qMs8BZMuEEiBqsx0uXMOU2ZK4Ew1NYRSJMxVlWemgjsb6W5coNbG44HOhZ
6vlp810Q3pxoAJY6+JtpU+vqEwGxPeKRrL1isrOoV8RnpLwBuP50m8SShnXvHRkifJrfotvwwA66
BAhGwA/A4RiGREuUAkDmBnysiw86pfjxwqPSow1NQMGBkvkSV3fV5p7RX9MfFXTw/PQmH5+ncXAM
u8yTaq5EBtuMj/jTUzo6bRzrXxCvmXSFpHjd18/p4LxZfLqsZVa9TZ2GAywoAFcwjOyaNUfJIqXd
+cRROb1NBtu/O/rzaYPmE+E76z4Ecd6Dc0TNd0MVJytUGkhuhZouwSy8V/ZubhHezZK7xRfmAkCk
cVHNsJqU3JfBjzn4OjMl98J7q0t0CeiuUYdLjnJ0ofwyPBiXkl7BQ9MdVemzyGpBlFgDnh4XPrZN
jILlPhUPXz/e5UVEVTrcdL6Lzg45+FV0dXzwtL1CfTdgfHckX5nmsAjKXtl7sljvDnjqvDb/fkuY
dDebr34ML2izsRH91XcmWWGZ2KMgMmOs7LHvNcwuPxDHUO8CG/6n7jJgAE8C50znbe0bIDh1yvoq
DiY6N+qNaGR1iQ+DejaYR+kW85HoFkjXSx4teX7Vwe+jYmMX1X0DWNEYw0tXi/BvGSDWJKnqNWFC
ve4YQKij56pfR3GreEZLBR3gGjbg/Isq0WofANn3rqN9i0y+ONvoFGhMzDY5YAo14qlCEcmB0JgR
4h8gRxMXCdD/jG5WKaBhhTubg2yluFoUNy+84eA2gSw8DIofkqF1DULB+x68Z9cZ/IM3CLnR+KY1
iCroJtsHVHBQnImroCIpbyC1ypo1+jM3f+a2Lv8wWFLlk7i/IP0Vy7iZYA0NeEHYyqpgKP+2zYxc
ctUw1YEW6k5bhyaAbCOv9BTn9ydDej79CkWBY3z4FEiL+s+Fj1fesfOod6CEgbgjt2Xsd0IqJ4LA
Adxow38gY0CnYc5yDN/oTc6LEEsUURRqkwfsGn+z60NsWeNIygm03qXggP6eJO8MJ/ncVZpHdeSt
cTSlb0i/RJzek/RbeMdx44zfdHcxPIGSYOOzQf7VZv0uk2YfKzZ+BhSi3yXVmqkAzeHUkFyy2z3K
Ns8M+/3lPZiFJjgkzPKqlRE88ryekGt+2d1VmJ0IpDK+E3CCyLSgJlasf83XprcCY48+ongRgD1Q
JOIthvlieRA/CcWaBciA9ROdJbok5xnW++zqfyRABXGxakUVhv7dwfxXv6Id3oZ8qMPFbEEPn2Jo
Ssx1B8EUWVrzxcU9VCWi3StejDAOMduN3obk5Inbype/ySLRDiIfRvdF8QALeB3EK/l1KhTyV2nx
kMQirtjQtVVFLR7rcVKNjbfNLqXKZaVW+8kibDp6j4PAB8KG+kqJ6nSqn8DkQqNC5tVXesGVyDCs
O2tDc+OQI+f4G+n7UezuzFT7kHQHlEsopVjU0IGD1kyPtEGV9sgoibFKAjkYEYX5e2qtqj9Kz9Q9
wZcDy4FOCdMaCJBXoePHHy0GeGEih2weoeoyfLg11Vdotqb+0XeLYAFBKtWf9tbKUQCUASAvmajw
0CxpFkNaA0j09UftsjU39QH7+OQlypM6URS0t26NfjIPvatOtGp/9ge5PLw71FysUQ4Km1HoQzHH
5YRvKCUh8gLhRDSFCRF2Io6z/8raV8Sw5pvSGWoOZ4VXe0N23VAl4IJ67HoJ0Ri/WVp4bMPuCryi
xrDRhp2becnS/0EBFrEQx8wkTwTp5fBjMaPJb34e5DlHwM6B+GpxQIg5k0fwL/TXiQyC/do6JjEs
OVqA2KzfcF3ip/JY58WQ35kJD4Go9qXg0RMAqbkCBnKfHImlmVqjIrSCSnOC+CdtB/TQ2tjqY+ox
wCRQDb9xQLX5n4n+S6A+B0Lb/Tv0FA8AMHWPK9aR5berV9jO/kC2yng9tKeiGvyjZGORGeK/UsbF
SVJ8tUUYIcl7N77K6YLTBbTy3S3biLlUazNOuNHUr1zRL/3XuZTbp9RyoH9Q8aioKT5esIykpJuB
kFAnqXCl6hamEWtLIySkzkclypqyMqAHrNgGHk9HXv/EFl+hPwChE8T4mPwDhpU66cP8k4zpewMJ
QQBFKkKmwS7lkgAC2vNJWVsakWqQVMwADvoq04V2ST+kGRX3VZCD0KcmFihEgarwOiJn8GsswNp/
s06n/sa/BHPaG7Ra9GYZDwYSxqHzAXgEW4Kx9YCiBYr7JffzCbR16Jh3RdUCD+mKrp/pyTbdM1de
nYt4G8/p6HzCv4Q5Yuk+Og53oJfqTYthpmMgFO+fhPyfVIAT6JAG8kPOoOZ36uz+C1EeepA92Rik
N/iKcJASDovUPdRNazwttYljYq56rsVYhChcJtmYq6aDVgZ1CfX+iiQazRU8g/MkS2mVEzHoTyHH
I1Zn5QZB4zEpcedywf6s881IZPhKk4sAzgA2phzfOp0QjjqnuKmt3jw7t210YdDWbI+z4a7LD4In
G79bXnd2VXfDZ3xZe+w7/fK4wfxf2HZekQGabZ0mw6bwlSdFza5wega0ZW4k/f57lOqqUMPjD4bP
/FZYl4NDAxhkgbvVGFQZGVvvngjylA0Hk3lkG+9UcU+IFX4AYq/HsFHutjGIPNnPkui6uGNe4L9z
mWKnUmN05Q25lzThvb/5PQeo8qr8PV0o6qJ8snvv8+cUTA7nzt1OSBWes/cMRRS5QhtXF2tvsC48
iFJQBs6B59FyxXxBGxvipfv7VM0Z4CFyQgAAE49kWCqdG4dpQrCEWH0zucIBf+IGmq1iQmMYhIhG
8Fd2W41BiIiWEGvkJQR2VzETpzFFTzh4kk7ctp06NHj8mQF+kPKR7mwnSHkSRrghZXj4APgg+shR
u2Va6IARN8YTwPCySW6k4blM4MVjrNatn2QQ3pjt697x2t3kzZYLzX9BMCf1qVSkzoqLocg9qHWq
XBcEIXQlq6v9ntJHP4WixYMs9wzkzDXT42yTVOeUBZTewx3GUV+Oxx0+YNNrTd+0fM9PDF/y1zBu
+rvl8eZFtSY+t8SS26jlrzojWBR2I3wczFUFw2vxnqDBc6VKibCYkfDsSLAo49j4n+wwgEVsPRhn
FpSmb/rhKDL/MBPp/vWYPAoZ6Do4dPj/oTaCn/PMoAHzAOnJg6xzXX2HIdP3Abr0aY2JBvNB8S6h
qrIDXcd0E8CskSHnK8Rl+YO0k+SF1IwllHtZ/0GXg44G/+BBwf1gqGvK1CXGzL6Gdw+z8qG4YOyv
7zLmrPcmB+fmXN8KWm4vhh+Z+2FzkiacaWnpWT0Mwwsc30KM/WIIpfiG4xdut37A/pCx0eTw6Afo
v+J8osi8Yh9tQLbNgMuRu0RjpGkjUx5cvpgAxlNz2huvQDkSo7y2+OIZhP5vvMsQY0C3UrKzoSk7
XKA2fg2q0RUsBAkbNN8C0/TiYAv2Hl9+W9ECO7PfAvzlwRioX7j7QIDB38W+MLkADK2gWAVU8ZjV
5JWIN/8KJOJktOtgtEX2QRcBYJB+UOf4izI7PNKHjK5Tzjy4I8etNBZkXk/Y3zGAc+0HC3HO+tFf
B6URohtvwiJxp1h0Ao9MRLi7BIP7n/23gmZIKrcOJZkuLe8zFFsmTF2G8/I8+lXcwc5WC06AOAjM
EVrjQrxHvNANmie6UzxRovnebXcby3siDzJq/M+XqchVREbAsSLD7RJMHpPaTPFxu7CR1pDisMN4
wtGWERPs5u5ucI7QrCwPPGkeytV6j8RPO5HrNmBr2ZrBgX9C1zjZ+k3GtZLpXXPQAu4dpgjlFxCe
QTl/j3T1i9GEp18BVKHa7oxT/3OExJiM19mjci+4J7mjJpVMvVD9YTBa+ghKNO0X3oIhOU/mDeA3
SaHHGNx/6nSyKO4WNZVKY+Dsf1NKn/ad/gc+40HF2vYvIhk5m/SNaUmA6uUUHpnDCF1iKG6cEuMi
a1rroJpe4AmTKFRhMFZv/ESuk1eL1xcdvL1E44hARiQl2Y2SS8DDwt2AbHbTaULTKAJU4oM6Tlqu
qna8TirBGxMzJkZf8Fxx71ipYqGKYcgreifjB5z7C3NjNr9PFH2t71QICuN2tFtieAGZoAoqB2Ev
rLUY6N1gBngZgbaHiSt1JpOnS10jrfZLYaNfTprBE+epYedgA1odP0wj/AvqnSdU6iuzHh9jvJm/
yCsI1dm73W08YqPz6OkfRyUbWx1saWnLbjvHwXnQ8q+kUKA1rTLO+5Z/0jG4jAoHjG2EI1BvzTjb
Iq/PrpMCEyNcaKv9CziyBOhA0kk7fvpwa3YIZjADY4S0fHuFnpboT2fAct4uOjYsfICB/XGUwiQe
r3SnHjN35zRp1TsPOgDZLvvrNi6WkQJbdmHM3jvlPmO3Yb48QeLgdv/eVm/c+YHDQTpeMQzZZ1X+
S4mR1vg9LlPEkucpZjTVwYc3GR6xAMezJmpXoMpWO0VapFW0URBAOtXBDo84LhOsZxiJfjI3SwQQ
16ddY/LI/E7brGcAQc4349sZO91W74kTX7kPX6DlNJJGf+vherR11rCy3f0cOCva4YXFypoy62sk
65v5Y2BBPpZfDvhCj55SxuCjH4xTcI+TQ/PC+r0BVFt3sx3SeMXOd4vtXD1lG01Ac9JtD+BOPnRn
KA3iJk7ntJyTSwY9g0YUgBwh2O31/JbTRP6dgJ02+j84qx47Zw+02/7FhK/JLQFpbt+pTmA8iJO8
SGRGxdgh/zv36IPhFEBwVp/9TR7ovpI6bXpgVq/ccjdU3sRXXqodXv0aUowRDgVGcAdN5kMXXo0r
vNfmO4+OwMqMnKNnPmwHWGEDtzbYPGXgYjlJb4YwqeqofQneVHDcjXf73sVXB8EVJsNtJvCaFwPA
6wTOh2FQv0zhO3rNGD7UlJmCdXpbDcNDBUvnFoinar/Hh/694uESw3O6446FWOnZvZfCHQPm+HQX
5/B74kHgnmXV/RqGKdvfPRA680cRso5pJiHyWbecNfT8hX2FmAg4gYIS8nH/eQqL4ZqRiNvhYa5C
bkO/DOJwi2mv+4xL7Q0e8OCgWbVyd/GjNOo7Ug9GCMVmA4g6b81gGSIGMPxd9xUs6C37ZFPmaXC1
Ul1cMA0Qj1y3zneW78M38BciFubbIUPe1xpqT6K65RxWneNwA3UgA/AqYplGIhbj7EEP0uC9Xfc2
bPpQ2WZ43lCqUXBHGTRP7gqPHCyIMuoLjUDBxsZq6XdUgq39Mri9aS+8bVob35NT0kS5+OdF8wwg
+mjXQTRPHuUaxd4T/Pnwzfd1yRwGuw4f6zC6ZSqbqR0XIUkGuACUJS6Ajfmk5wpUwZcB9ZDzjQqF
IIWF+gijRsNKd9T6u/llSKZIE5B+G8iP0DCSNOBnDZcSr01Uf86NGwE+M4eOYWLkBZHhv3vQNiBk
M6+SajKrWi0vq/C7TCsDPtr04LewNDogEhAx4Oz5siCwtSsWjzN6fRjBpbY3WhW7ESPk/oI3UsGn
rCZm1fEdJtHtZ0P1QDBnriaRFa1ct9l9Ju8+tGzZiVnMa3uEr2/xSrXDlM+lshLVxeBwQIOSZUst
RVpDVfev5m3zUPaBtAlzsEtEIVyv/CHBaQA8kt7xp8fbMYv+K+25Q8RhMQQoNQlHX6+prN2lVgEN
VQ34Apz8uA88vVUylswHeZKQI4q3N4A1ykeZSz2Cj13MGNMVr4FWYY5M3448KGsMJKghStB/ixQH
rW7V8qAgYABAs4IOOQ6X0PxF7aUuDGtcwqw21x53Ub+9OgfinT9wJK2R9qWn8VeWFslvU/y6Gv5d
UAqcG6Hr2blCYH/RcX/Ym+Vh3MDq+OVKfbjHGGUfQMXuKCqDszOlCy5Xa4Bt1rLWqUw/zLmrc/t9
8H8sYmHj7+96nKEcifsOIszXiSv8a8FmZQrmF1y9W1hmIaTelhryyR5j6xwGcntQz0SZRsbCi7jc
8logb/LCwhaDBFRwgtgaou5A7ZnfhrB2yKnsxpLattGZRgAeog5VJgrA6a6rlWcPKoVRDitDWYOP
piXF8ql7RkOhnyu7hbyz1AN72XrLttv01cDhmPkHmICcPbgOvLQSnNqXmS/wLCMFZrOBlLsU+Qgi
j/LxyrIeeTCSN5kSwJDWr/OFDlw6V94bkwDAGVXhQEZAY7p+vu22eQYih2m3S5S480wBFx4guEGQ
XZlUw+YF8mHGYU8fUNx0jYbdcervPfkXYF1Vp/uAYNTmK7CE+uunUarfoKskksI/MrmSP+aBY8ZH
c1BwqA4pqHMCs5oaP/T4FP9QU9bSSTE2Z6OM72aPVQSfwFiJsW4AeTnm5S6bvA6XVEBfsifOSaVx
yUCx4Fby+YWpCp9hmCFHw6WdJrwGwSxI3df8QbWHlRMTCHBfiEpKcOQfAlJhMcjv7J9cW6wR5fkq
aXLcP3BOIlmUOEwqLCoN8k6J6WUTJDFIymhAsAFaUJLDyj5CoHOhEgwuUyOFNES9Sr2FrEU5ax6X
+PD/fpf3ABhSQaDaDN1gLEAcyLqIVMPRovnWNoBLejeVc7B3GY8Srp4zBmKG/eEvxqRdeviQliSt
nTXoDotpT0m7AlCnOkI2Tr0NtAhJQ+4rTCdHLQCoAmXFpsaR2kOAGL+OmapDfoDlFE4jUKlHoz4q
0iqzY652aa7mM+MxGBKCKoq2NKoqc0ZrHKcU+D11vLpeHRifqxOaObWTGiwbaTOl2AQyg4TEMDLR
GgiWqw0Rs01Exqp4UmJWEBirp1+NjMEuaA7OYwgsLl7UU3m87NBJSvkYY2zMygEVAV8fzMmsr8mj
/mjGHC0GUTnXmcgiifaIjq7snfIgNOHRt3DU6lf4mGW3jeH8kRYjLAMxsBIWVry0MyxJIB0og2B7
cCKJE3SX3s6CeHjoSz8mwRTXWlTYHEvBS9KfcAPq5gGWA2yTxJqGiFROWsjZE0VnnZJbXQwKR7YL
4wYBlIHJW98KXoGImIGviIdt3iQBNuWjc5J1IOtOLHp7wzQTyNxSUieU8Toycg7j9vcWMz4NmxkT
bO3L2FsMZ/2t04eogc2MNvCB5t/Tq0v4BwXFpmtCp/+Ft+rDGdVVH/F3GFp7mWAbB3MWKzBcFHoc
O2RLbExKXUEGvBI/91bA0VRcrCr0XdIBVhfbBR7vLqB+4vpWpQeh1E1WMixjHMeMegktLJceNDzN
hAOSSDYUktKP6NAm4YQ2vHf0HbrGI81HQqK6Yiqhj0sdPRN8BL7KFrichIdsfkzhTtPjhbKn/gWr
UTGfnsBGIKQNecaGSzjBJgNXKhANJBpgA5WBB8D7hBqwtgyrP4Q9AGNxsuIIqIk9Pq1WmgmWAHAG
RL80Tl4Y9D2teQpzntwOZF5XsqIyjD6Ev2kZPiXvnoDTEB19HgEH1ZvBjDGsGceHcUAsmpgPsgZ0
rJFmPUPIXC7PJqQXhgTq3uAxo9nBS54Hmihfw+c/wnWORhPGIEAZphudA5ceDVB1QDKRAOsLJJ0B
PPFOkrPWLQy+Fb5Id2hncGf8YIxDvP+6Sty6+a0TJ/Jewb7IRJdBt507S18GeWMiKPwUwN8sum2o
aahwYbo02BEKNm2AFaNX77GVQZP4yUhPjHAcxy8rxg6A1f0ij0QS7IVQ5dktkuKVg1yF1610xBNk
cosmf1XDZRjXgdsUDlacgi34M9Pc5qDe87K0/snNrOIoTs+DzhI6UTMEhxcmPMGivsGnLLshB3/y
F86AbM1ZpUM5H4QAfNsom0oVwWUn8GuNpC+Pj2Z/WTWZLLNk7AS/d/EJyilSBicNVgwaoS8mq4Fd
T5T3D7RhvrKUTurdyjSP8wTRh52KMxMf7cPYsTjRFdcl+WS3qWPFd+BFoauJerQHbyBSpWGYsAdl
EESoAoPXCnEBc8bonRYZZ4EjdLFKvFnS5H8QD25ZOwGWVzxqhGx5/80VIdsHKGecO5B7Plqexxh3
7FkkBRxXRNKA2ICvB9ysNRcolEc+rnKPD9c6iyGv14IvMglZ0Tr2ytozs9CJ9ZFkmwS9sy8fJeh8
MKu44OiKBHx+rvBieoWJzOQFkREJ8g3Aa4TcaKtn+n2wfWirAa4e5qjBAKjHlyJrqL8qNoHivajA
hOoQEOCGk3B/MXWI5FxMqyd0vEPY7ElX/fEaUHJXXCqaZ6B/w6trmykI4vWFtlCCr/MIalbRrUKQ
RP3M+AgQdqKe4Sdfg0KPdH6EQZcnmvgTfscrYWla8HCWLVf3W4g1wQpmMM3zKd2cA/1blhv0seLx
fvD2HSywgIcXvmDItqsxjXt2A/sNni1xjcF04lUzGcbiiuZmfsbbpol3Di4fs6REQBIMGTPb7YVx
pqzAgIzkMMVXOcN2Vd4j8SI4tzkBlBluIW81XIICsLANaQhWF6+mwYt5LiWfcFblVUmAfMcMv2Oi
eEITz0uThHCTJLCZrSSl0AlIeiA+BEmdy5phRVzlNhH+gI0Ze4ODtO5xca74AhincTfPJpOEsdzh
19mLumvhtkKPq0VCT5HrdBB4i+BbbeWy+Vc6V6PwVU8rgxXuYYmY8JjlFnRxpIEs+uu0PTA6TM7D
hY+IRXCl68N1SANTOkUtEeGMfPVqAjInXjJxZvIL4jvFq0uXv6/buAGZRbVi5I51pGXjgpmzG8DV
rt5NHqrOMl6RDj1tkGPlTghYU84qo7wCja9umpq4yQAcHEw4mEqKHOaw8rKwvMz+zWFG9cTjsSrK
EKpukGUrBNKq24KoyC4znyaBWqMimqQNcO54hQNY8tlkm3OPyNiI/TpTAvR0De+FsQHk8B5E0tAr
GzY8gwaQYTkSoRzR/hCzQFqPEkHKX+BqrzCtwDmV/i42OxXvj6xyw6Ypfms2ODCZA6M2wYBloQlp
flANVje4/dJl5jRuFLVEctDNLEelIx4mdJv4RYw4UNGpJ3Ej+dDP8InwGmkt4JeazGrAVrW/xthC
TnS8J6YyaP3YtZy43ffQ3UfUPaSwpx7Hm3ksRD/2RDkuSxyOjoQb6msjWmRyxYCkqwKF7gPKLTWM
xXGoIrXXM6afyN1IXqy7B3F0cpts8s1dDcmvaxq/pWb5ziPO8X12TH+sPkk4khxLtD4GjFYpf1xI
eBUFvfdPwoFXOgMLbaLCXeFV3QnqA2YvCfkGb6DNk3hOHxZvp8BD/WKS8hF0lNJyWghosqYw7DSJ
mT9AtiGIamdb+COQLMMzEyrAFUDUCpfDX78fwg7WpAMaF8sVNBMVAOJYKA5zpFhWKdRByCgDiB4f
WkmzGY6V2vZKlTSRt92vwoSnzCDcEiXYHfLyq2K9RCcRQRZPRpUBdUBPiaehlqWYAPuJJpFqSJW5
gcsGQO/+8TfIKAALtt8LRjp/3UHiQvwrQhCqe7SQNMKDj/2v36Meq8gjryBIOMZ8DMgrtGB1pawm
fA2dPJVsHCyuKWXnbD/sjZy+NRpCjMUbe4a+g7Qa6DFImHzkkEQNmXY3HFpV9+VATq9jBQZxN+eG
LCy9jwnZ3OOsKpZn1H4PV7LqMnKFICFzImM9+/HswcnqL4ntG5fcDzN5npn4k9j1L5c4hiC1wCkT
+0R5pZAmkWlABdfmpwnNn2+6DCSB9L0jKERORh+qR2nXKJNNr4/woc8WeHBxTltmqEBJzRqJF8HU
Uf6N08dKGmXn2v4d7uyqpCxXAuI3Hj0wfeAbEMqI+I7TH/r+eDDoEzVifkYMTLRaVDJPGgitUO56
lTLjhKAm8Uu0iVJ9UPnf4mAR0uSlx5C+Y2jlrnyaz136n+qns0usFdEd2vzNmdSGDNyd60TLHQ13
R1rg//Jw/VM2ccpEhV/wFb3Y0xVrQZv2VqQ5XZWS3DPs4389f5W3PHKsuOggbhhEjcadBr+oiiDu
DBz75qFcT3lObumIvTlyltuDzc7gAuQaRqb95WJSXsM8EIzxhgRI/k4izp7xJjoUCjiKjGLsn8mX
TLgTGG3OmFBTht9G67mHfONDTca13ad/BbBy8CiVsCVdv70d9iH5bmdfczR9uCVdR+2smAoGrCLV
aHUKsom8mPAxERTlyEIa0G2GRmG+fv4SKClzfSjIaymNeEwSq556LWe7RtiyqT4sbpN5ia9KESFn
2DPKT10Vd7NOG+LENA5GWoBS8BIQTKLTbxkdbhPTbgxxNfhl039i/LHwRAwkseKhPjpKVlYyXcZf
loRGXTTBjbrxDfsWB0ncHihQqNZ/zkoj0ml55WFNo4sYxUJ1daAr1Kl30GzDS3kz786uTfF3AZdn
diMqS+cvqLpraznad7C5VlPrAEdln2ChgM8gptw4Fi1CNhEsJF2bAJmIXaBaD47wxpglDyWhsFKk
N3ws5RM6gbD/+A5CaegL53GVfteGjKYBSWJCixeOCV9wzz9xfGLoqHAI8hnTAzGQ+x575JuiaQYd
eJNIIEJWKBGpCktO6tITw9e/8GD5uo2EhZ/CNYSJyl5aS6VIwuHjAzZtRAZVwnB2IK0V/xygmxGT
Zm36F04aJuUdjH0mn0t5JSqPzsifTeaO1ZJYKNQfnF0Y3j8/P1vrB8cUmilcRShgqsxCrW5QR8xQ
mrjQE2opaUJXkE0Sr2b9Zed3UOu3oL93li8OD5SHqtnc2+guemohq5AlefWea8JyLVY6BiOOoidc
qYVdvlFu7QU63XziAEofJToPExoQ/osy+AagxxaJocTQqh+AdoVF0BH2y6BkFqQ1mGdoXNfYpgF1
nviJ3CkEakY44Oo2gJBGmslr36Aqb5d3exVkQLhxlKy9pMQNhPvu2yy0NhPEHmuLHKcJgkM94HJc
vym7Kt4+6WWdoZ5by7dmT5v5faFl/ToOhoDKRiaIYJTD6YIkXZZ6BNu0+Xq0sP9GFZtKgxRPEAEf
9YSMmSkk0yuYYB0Qm7HubCKsv0K8CYIVwBr9AutIts8zjIw6JdEu1Igf8qYRHakf5ovCrze3faEF
vGun7ihKymY9nZ+W8yA2W5FSHi4aTWzb9WuDFqW9jpS0Pxoip+nEXPaxJ/NJrKHcPFEkJCdtIgYM
srbgyMRb6Q3OZGcrfpa5KLQ8vn1bRakXAv54aEMtYidolvIgWCtZefa8cV+r4mr9QPXjwYIeOIuf
NqGKS5UgcKYnDRbESIVEmgzSkIRXkDZG/6yZ7WV7qXEEC+zpZMROJVHBpztSMSrnRYGeBMcMyhU7
YoerheDNJu6RB+eGHqI9FdqqpJXaJTI619CjcXPVNXa3m1wPSdCbM+bQYfSqjpzM+OVD8kE3YE24
oFNZnD6XrY4w/xoXF3lOv2UyshGS/LfoWdFyQxqGHB/ynKorce+9JMsB+YQzpQ/TnGeIxJyYkQA2
zRya/HCXh6C+pyUNo+vyiSeMkn+ZDKZpEsKaWCBOYio06TErm1YFhDa5mqOekncAthqWn1JeNqH4
G946NTzYQCgX58aqjM9hm4e3TnbJI8zWnQywmH7pUOg4Ra2ZYCE+/M63HTdBnb9AIXc/9ZqMU8Rz
AOXnPxH6Toqay4QRn6B5aRDxQpBwYcHw2PRKxD+ItQY3EEGAYYd8b9osVhJlSYAjAsxjYoocBhlt
zAG6439Z4pSIO/oCKI6Q23pZkguCBW7EojI6LV3YvwQ89f3LDkXRzeQJqwqJer2nNS63EGWoE0ML
i3h77iYRQnTO+dviChZup7qRJytDGUb5wSp5iZIOhx9QhGXGXwbCMQ3eJjsmjSckJHBg3FSxIVZu
jHdnnIuvqPJiFex4AiFRj1pW6TgVkrgoly5i74fveTFyKtx/AULqajbQJlHvaNGTfKdurscKQVny
Z0uXpJCeQI/maEEYf9n47yTsTBtw4MpTkX2x6OOY29FrpGl1tm02VRrEQdPsDrp6IsLXBGcCCn5b
CXC7nLaJr0WU0RQ7+BkLVWde1LzJo6lZstTStXzmMuvW7aE9xeyK2Vbb4N4p+U1z/nBZtXn68HNk
sSr0gcg6Nd7GW6LnRt9BlwEmI9p1CwTk5U6zjE/ZAlIpMoR8HKxwMsPDaIWNOK4UgHuK9BBfH+CQ
KFeIE6uHVYw1S4PHuHPyDfHYDGRYGPAQpjZfg2dLFd6CAkTOzDnnLhrdvlGUywF8XRkQT/KNgyG2
G6scgAtXHr4eXQl0usB4FLwBK1JxXSkEKXkScgaaQO58qgk7nIYHg4tYjirybqBFtgnCcfCeqNfw
1BHFSCOJBZmBAxGX9aOFx11ypU2n5PZqsSYas7sGWOULJBsziJMg9WKVo7HoBgNLm7jGxgv7Dmo8
4FAKQaqrB2csdKzOAnzCIj/fESRqZnOObPLuQgfEe4jLr4ubIvcY7VMwO65V0svRjlsDNqxsvqnr
dmR3CfEUXB4x93y9d5tvq2gpB2qb26Z95uD3TjiXkV692WyvDu5QnTLKMnIM5sWlFJv0K0hn98Ro
ZU6VXx76xf7D0EoSfryqRPjCPZ4DWw1gmrWtJho08GIwyIWvO/JqP6eCyCi07cZQom6eEXB3k5vn
FCwdZR5RacSMVAaWS056mG6R6lqHvVX8XpgbjhKw4NsC9TC/hEd7sQ7T5928IDx+eq9kHaLsO3Zv
5hvjrgJxa/Em4TDwQae34uJ03NfnkIPc35TmSjlCEFsZGNwa5enHKg3a3hlIpsE71gE0uLjlpFlQ
v7xRzYjw0Ro0oUFd+5IBqNWPd9fk1LBuFQuMEfJWO1mPatj0wBI0zCfqM9JLop8qJSlAnqR0sLzg
C6Z0xhc0Lai2kfUwAIGcBh3ryT5O0MwuUsj/tZ5RuOAvVfmkEfH6qFrNBfDUqN1vQ6v90PXl7Upv
Zv09kIcisyfVmfDA+/9GdfTMR5kck3JDonYoLLwL4gKvSmr2U433Ga+cNCmn/DNuICXgX0CA8qO3
G21gosNgg0q2Jk/tnIF9XYN7pNYKN87znDxIeZjap2tzMV53s7fzstfcF399GMrcyw+0OhvOzflu
bVpWwSZBGYYcadE7jKtvp97yjgzLs+YRPDakFNwB/xMaIU/ACdz1pZ4cnHwStN/5qZ/9JRFJCGCC
ex4Ct2mPc3SaI8aw3yjq4JFrCgIHRo5ceRuE9mvshsQ2rOPBEFPzUZJD+wdNOR/xZng7PQb7TgmK
B40BVcfJDKaNHto/N69BsKTQz+mPxI1np9Tmbr+vPshE24xH+BIj5wYX8IEyPgU6J/jL4a7MAL2k
8bOqpZMqXMFDdL+bOSjkJEiNLskpt9phCjcjph6ZsOplruxzybrnDQp5AEludhLNp/m3RplsnQZ/
NKzxzbV2T39Ht/lrpE+5RS3XNZr8/WL4/fFz5zyyHBpgiwRWU1zVGnkDgG3cdF+10sOZ64CK8WHX
VCQe/Pn76LzpBWrMRCM/brGUsT+h+Il4yuDk0kQc1l0jT2zCJoLFNBif/IsNnWd6IGIGZYMengs7
oFvyp2j/6H3jIDS3oS3unfFDw1MVAGmHJwp55ZjBRsRbt4ejI/I9GvWp0F0sBBcBDNS7S/53Hpug
n9ej5TUisETTRSwH0z2gG8QxrUUQkcZ0NDtn80OnIAU3mBwMcPQygdZs/pJT4a8Z13tIxa3TCZCM
rfCOJjeUryS8sBAX035pcAonuHHTvMFPFRTODt8r+I7LiYOKuCVD5iAwyB3NPGFKB01CQ1a/hW0c
lKw4lUnaIghkdbwaoF6khPujEWB8HFRg8wHbkmsEx2EAo76k649L9o/mPBbOCMsYAr0/c0FBsQf0
O5Fe8kQ35oFwnIrmQIkwPA2C8xmHG05qcrDeUYwAGT/QCe4W15maxHJeA5CqfWdNI3TL2wqAcd7s
s6LKzCymkdBq4gql1o94EWHgQDsQkCnEMDFATmUamcHdVscAGVQ9WLdC8jChCtErIOt476ETACv/
a2IeSqQ8rhCaxwFdFrNoyN0v3CcmEq6EwNfEG6tuG3in9v7yfz25ghqecAgaIETkMkP1o1BASFi8
LaPk3q4OqkpEkYNia//08MrAENmeGhVG3GnaXR+CxDYir+OBqw3EOh6HaYPrFxaNmBqV1TaoetVB
xbDXYzyhTmPY+0TwX1iCbLJK1KJgDt/emOGZnt/rzfGMNA854L0cFTbgu/i4nq3ALRfWdJ7yTfP8
Wre2GYaztSG32eeXgT0HZ8KVSObWHOWLoxu/fy4FiQRtQMwr4ei2Kw6w+cYs/+Om7CgEsoN/GbIv
NpiRYyy8n5XHVXr3yRNCGytwhc0iolytU4aHiZl9p9jMOWV/NqxSshjsTOOnF/XKMA5/YO3t/0ys
kcZ35JvTv/GUoY1KRUoR/CtgkNLJDgxY66wMJdZ9jD/Jju4WfRY7xh/A7Dfcvsn5I44B+bECRsli
iLppH8Ne1nbZCPl9NjE8ylTCH1HegTFyGb6V5ZNIKbJF8696tjqYUghh/MXEU7YwAQiYTaNXEAJw
lbDxpCzBVKGrv97D1vvnb/LDRxbmHwRv4DKTrcIb0nwmy6dVcuolSQl8i2yQsGwRHw8+UlbgEICw
cbTrZo1Oy2PCMSk5f+Tdsw26zULcy3otZiYRWFL5bG3bPH5zXtubEeka0Ad7vkq0b9x6pWeoxAhO
9yTEKoe+wpknX+qFRhOjzEnrJkEIpjnlIThKrtibKetjJGrGOHN7G6M2JtN+/n5WuiYylpYk++xf
WNyyewrIvtBSUj5nJBdewgWLadQtnvfWybTVu76tLjvVhZTFM/u4uKuxRgcyMh0cBDo7gg0GfpS+
7EMIUq5wTe7iBPN7pqz66MNydB0Qn6GwWTAReYpMNAdernD8SS9mtFeafg2/te7f27rY+xAYiXQ8
YixXSh5vPwc95vul0GAW+EoJzHxTHExoElwwdwSMTIlk7Y9Nv3MzStbzlGYsm44BppSsbZOTNDbi
nTluYvBnK88n6UZfmgfPP4IauZ21+vJTVnxiRBCgTPgZlQ6QYXHNU0cT+Tfx81yxkNC7DeuZ0Ibo
zykwe0DSnDrEIZixRtzHZG9zA/ssKzpTNj0oOQq2JN6/25/Txip+QKsVQsZ7IJtf+IwXs8tJKrkn
f4EikwGZ+6DLffVTXWPFGxh46E+nBxTCl3TeFiykb7utkNezEZF3QfnsMMsXK7kSdl682PTEqNkf
hh3C06ozv9edGm4vqPjJ/hi0tmRmL2B8mcZyg56RZB0DhoBf7PHzgOybe3F/sKa9kn/DwCFBaU7f
NoId6PVuNYsa5QLj3LjZP903OxoC4NupMK13OD455eTNUd9ax+l2Y46ZKiuq+hhhHYwWyYHWjNW2
P0cqCyI9BNd9VzzKIPpwrGj/1S2oOsag0vG8xkySf3IgICgeDHc0ivIH+sTAzbaz3vyyhrdvuDDl
YLAG4xq1E1vlykVLItItkaXnn/5pWnlb8HFBscoUCtvJfzSd15aq2hKGn8gxRFHxlhyMmL1xqN2i
oJJExKffX/U6Z/fOa7WtwJyz6q8/yIJAwLBn2wASK/hbvhZXif3JQ80jnAaROtGADk/Vv9pCSCTk
p3DmwAb9229IM+34YxvD4TP8kbO0xVcmMvQQvyAgcmRASEu/1nj9XdRGwMWTi1oN2CuDx2T/LM19
z2VGQRfDgcx+MbWn9FhBhqNGg+zQZXeEx00LLtWdEpzjDegv/lgt52iQEhqZ7hX7rQ0+A7kHxYCm
Qa9vE+DMcstWtDx1TV4dBwWa8KXY/f6Duvbm++W8t9zEDraIbI+6AzGYz4v/6Aga0d3czEJIeeN4
SUrDYJUj+dFxEfv7rfb2iT2kYZ9k9Cjy8DayEmxgKkqdHlgOE2V6/h6jNVzqAo+lDQOYn/w0p8sP
AWSkbFS7mYi+zg7NCLgZvv2z9g/jdLEzgdOloF2976aYMYR/wZDYyVTmxmlmvzj9rwoDO4yfx+lC
sDT5hb4l7lSTSWHA/U7sWIcIMnRqOjdBM5A68SPQs/guQgd3VU59bZvpu2eOKSZvWpkz4ekvQyrq
xKKk64+skWKQi+YTnGqJXGGR2r6lbQlsFQeUyLyvytK4LNr85wT/ju76z+TjYznNlFAOAIjdKLtY
E24PtvEQ0QM1IQoey1h/Xrssh/vdMN2b/VzlvIx737+c1wr+NiR6p9FX7zm5CKrRezpavrzjMtor
YAE1PFo76daEx0ddzIDoYM/opp+6b1ytxRwT7/kTg5KLn9uTGopNCsDhaaCs+DI96GqxWmWIcGd0
pCniQ7ItR01H74ppCKQ7kj3P0V4EYysxQ5Kf04hGnqFZaVrWQa9Vw3qt6V/Pm57lhVc2OJhRPFyY
y5GxR97TBtYHVdfNsDrb/Moh1CEKfDZQvM+RAnZItqAZYdn9hf5xFfj6sbVGxmqV2KuOnoVDR202
6XczcNqfYPe+wPrrMbEAQ2FTByGrtwKXobpywAuKde5Z/ko9gUQfIR5ICDlG9RtNv4Z/U7OBmdoT
nivlQA8OzAwLC1i4oxuGPDGau7Lyt7675gbuLJZPYEk+tXgmNnkE1mt1LwA0V0pd5wlSypJyOKBu
2AXCdjjCAHT9gsctoiU6dxW/gqKNsaRRqKRl5h9bXKVlXArtwIN379HH4s3LczzAD9UyUsabtxnM
LR+VluPiVOJzA/zM77iRZA98zCsYMUYNxnB+X1dbgJDe3WzuEB8gLTbuCK2gmpttbQpB4fWcvaFD
Qj2MrE4fk6vuAzXn6E3fieV9oyuwe2JC4b12h1mUNunu83Mzfd68ASroaY9U4w+BFiAMVWS2c/dF
bCg0kZfRRoFa+Enufds+fw5Wat96xn75sbuY7TJyhGYdmTSACaS+cpa0HHSZyM7ugfKxPvMGPyD4
23eLn5ABjykmpsgqxhKlXdncqBZ2uDyJ22bLnPSxvLrfcRMoc97tcMWC7e0rLFQB/deHacZfH34v
1BZ8QZdl1yi3sI/4hPk5x6lfz6H/m12rHrVYRoWTEUiAPKjP4QeJAOQT86Jxe3OvCCOcKvMIFOqL
VfQH10FoFDzY98n7IibLifdc93xxFRY90W3WcnhE2Fj42fA1JsIpkllaO2jDTGpjTNd2r34bOdSQ
DPuep4W3KYZAbulGJoUbdkB99+28HHxsV7dF7Wa49bRdejcbR6pxYr6hCuC28vcVWyveKwMEJk9i
vQ0FidE0dM7RNYzxSpLUVUaz1EUjxYmPPSf1hlgPS4JF9s8YaDaY3VdaREj1nSqRvU1v0dohMF1k
HOkr9hyipCUsGgH8vO+0/cNYnbMzjiiA7gZ9pwzCUQivnmOs8Z1q+nLuFubEi6cTTekzDGLWCawf
Yj4kSqqDceQ6SmRsVzK77PY5WmKILAl+IKQyowQSA9FmMdsaE0Y8smEdFQzAmHjDPvrpwucG7uKv
nqlZB+s5FlOlu5/a+CL/lJDD+3qM4dUboy7t3G30gp5/2xNDbISUXZVgmRKu7sfaSF8KbA7NUEG8
jYR7jMPknqfMJ06RPWghuSdtBYoBoyJWaYV9V2FtPsQkYvM8L89AaQXiMg9pNGXFh2vIyBsSnAOo
uAL4OpDg+J1UuwLE/s0ihONlyCnQ6MaGclx4ldQIU6BccW0UGrdshhK7GIFx4hzZHccXpIA88FmP
wnrH6bPO0qBN2Bdywded3v+9Hs6ZzuLgRACJlSz728MdHtAI422cu3o6DTJVf3aiDOcYF2Cu86u4
etj2MG1zCEP1j8e7e3sak3KJVnw0OR7fc1wnkNMNkwmmKaivUI0FuHffL1Q51L5tLLf1Siyu7Odv
4xJgzonEDYr9VZ6bk3efpxzugJVPGEQxR9tRBTGAuS66r786/7fLWYljiwO82muoP1gEkGnELIPf
cWMEyGy94FX1GgVLfWRRIpxG7Q99P7VOOWOl90ixe5UB8Ljtr36UWTa+WjU8D/xwYwdBFn1iC4gs
x2tvIXHx2L6WuTHY9n0pxtBn+5+ROJJiqdKIbMQXRYaoWlRQ0XnDmEZB0dnbtqYpIMa2i+7VUoag
NOrASJFdoCwZKwukfn49V8c5afAf+3bp7/mBeB/5g5EoSV62Mr2yy/Do6uufNSZIfIl9WM16UhlR
ElL0N0wV9yvMkMw2ksAWVdtaSiQxLJMvwVcl90oKTZnKJseOnxzlvwrzcyYoV7whKQlRBtKDAsRS
o1O8ywKRb+2A5fqMlR2ZdFOI2/GoM88vDYLOxniO5MP25xzX4QCg5efr9YEv+0ZGH4I+J8xm39H9
B9sessqYplK63mnHYox59n8Xj3nR0KYBxIALKJX+QcT00OeE/CSyJpEp/IL0cSxR1IorA1U7DTGj
d/JqNo6NH4fcV1EW1eO7uTzhLyq6lMqRrxtcIP5C2/2/b2RoWHjxMl4WI67IOjkq2xfikashQ94X
ACsmbUiYGEB8FhEjIpvX+0e9OuyQkD9WHK3kd/PbkjB6mvTuJ5YELC+awY4KtoOdNR8TKxYIFiJB
yifX3XuUIUrK7Bb4pj6ydIoWqkvmB2LmQwMlLhxCNxiygIWTe7/ComHuQNpTht8Ybim/n7fThHL3
hM1CTgwuOz0aPxiw9vvnxs8FhfQlLFrwggiFoU3ZILAso0snsYqpFN8yl6/hdgizY/8FSAQXEU/x
ry1aLNpQnEiQmOGeJRZt0mfyumvIQmyQeOOJiXRic/SQOtCFSiBnBcm97K9tQGXknKgwDxPksVhN
D73G5UjiSzbXTHzrKI+vmMm1WPX1hr2dnb1PyqeYkecWuJepOh3/NkmOKotOZttoEOgMIcBjTgOf
gv6cpFHMZdJVuiJuZBcvgBT/eYsgdcotRGsb1UIf5NdhbyTGLbeg4vLzYIIUsHSpO4zhNF3Xl+jY
W6hOor/OXRTLgTzn27FYqS+/0POy0kD1PZE8yaH1oqs7sTW//3ICurgdsFt/w4iwAXCnnqEURsrs
AL1U5eLyIFs55JYeO3HTZaojSQKHUYe0XCAT/o9oZD49HxIybQmBU/XTSAdWjEnRhsT0FP2Kusxj
CwUjzPibU71MSuKb88F7CeantiRzL+cZfs3gsGQIoTcY85jUtFXNcNnk2+BbQ/EugvuJKBj2o6dR
MmRibnIIcCPoRfJnu8aRB+cJ/qk8+cBdZm6o5SYv6ty/jPkhGKEF2imkvw9YAhtP2OUCYLAMFgNk
K6xv8hpxcX5t1Bb2Vgc6OMYIUOxJkn2CTz6sIcgTDmWaww1tLURVh9xSfLgdeHXxmg4REZTqP1lO
8iQvWwOeXIWZumIS2hy5ECsFGaLbxhKZSkgoAlgWIS4BCUGB0NjJMp4whBgJxV0l1QqDJkb5LCe4
i87MS1bhL2TUMyhUKHJRSLrnGfawEs+FMKGzOM9mv8UJBoWDiYqomKikZVCWwb6FfvbHhYOe4nlE
30xkZS27I0aT4MsAWDxNfrAFqDe39ngJbPDHQTNQbzCXJSsghXeoTNqeQ2twmLa3OxB2THgOU/om
eiBaw+GqO0ZUwgQLA6XPhuecoVe+ulngyKdiURDkLaIbaPPwn2jB0VhAz6A0sbok8ymn3qbaC+sC
phm7wl4wYEolDOfGLOq2jJ//KSw8YdPzh4fyzmPz4fwkmAficgKLRRxtgFqtfWkAEq+RHrNPCKCY
CCPDXuLFryIL+rBdjPcnEaUJfU6ECt8LBQT0gQ3JeSvIOaWYANvWZsPoAQ8hUcR1ge6wAifp4PHR
654JlIH3IDsfvntwfUkrZoDJDTxA8YKegM56JdsUwAbX11aYaVyXCiBe25It/p8OEQ4NZtG/wspl
lGak1NJ0aiXEbHG4Ho3kg/J7BYvyiDvEN3VDOu3GeVN6g9/8zoQXOd6r/puPDfQtIPMSbAEIUlB9
mmpCSXm9egYdFjmWxvhUinXLNxaVW5PPZojXrDUaAfydQ2QqMJXNEOSVDRfctc/MDLplDUN5ZLVN
IWbNIKx0ago0xl1QsiGO37ynzGp5EQUibZ9TQdNxTjZ2yIjEUGoZsr7lwUOnO4WDPuZuhTDF2awx
kmJmDq0TxY43UxwUP8I9hR8siI9IKqVAGdjfF7JM2BRT8JwuJwfTIQ/3ErnelT2DrctV4+6Bc/H3
yRGbAVpErGIK8IO2eWARjDbCiJJxixy60EP/ZF9uLtMnzWSN6I7+Z1YGAUeeNNi9E80E9Q7LGiWB
hfgKeRaMDzjj9NvGXDM0a75wRWi3mbXWu2NMJ10vxea3Py1vzKpUqDlCY2fYCEUtuwi1Ce/bMeRk
BQCBt1tCRdxBTT92RcJDwzRU/zqWgflzmbs+xvR613pP6LkbNFm1afUZjYubbKbXQFep9710jVWM
h8FlMXd/XNddGHd3deAb/TvuEoXhLnijA1NejZguw4I93OKQViZcMJDpS9eBXLE7EAu8GaHL+ob1
DsHMeQPBFpb/mzs5mEcgYThB8jg6rLUutIdNjMyRwsb4Fa4CTw4OJEdRnPwJC0WuFRl3QLc1faA8
bpyytm+A1eBu7LoHKN4Xw2+rtOmty6QjBsb+bXv8QmwY8fYl+6W/uc+vej2NjF3Z0YvZSfvVEpLJ
nmYz+SyVA7yMZek0+LDpz4J039OJyUGgwtAivQA/LMDoBRkdKBJCrN/lKRRPvqENtWmbcFvWe9w+
+1S5LVK+dUkNSa0CJ4bJY/NTwbN4bDQLC9pgvYUFmf+ltME6pahMKGAvfUhCfAfVKQ40HMRvW6pZ
CpFqAonTSZHSsGPGUJb4qagRe5RLouUuvFvIjMHBOZaFytuSZkRoxEKfOxduhIWSJYceFTtbE0Cl
5cEW9jIhskTOEAMfoUgAugo/mWAIoTJyionyQ3ASKefZAE9TDDqxvfxT/7Gm/1HFRfzJdm1Q7Vjs
KzJ4pRLQR9Q+lj4TVQpjXaKlXjCZWQzAlEv7NGb0LpJcJD38cVggybEcEYkiZ6NryzYxHBp8CU9k
UHSEXykKGOGTyvOBwZ4L0q95/ZrggPcmxeWSJ8W+5lTF8YIv+94ycoTWtNBT0hc7Vm/T/EqRx3RQ
XYn+u4PMuW/cAsVkLBBiDOhiC2rX68JD3OkkE1GaID2XCt5X541/2D9puHAIiT0oBdr4XuHUymyR
bQRvopfdt/rWBUK1ja0KWgM79rEahibFDWL2gmcWdC+ogfSHkK+hY1PLsmxplolitq8Ds4F+vWeB
m10HwuTz8vXhgWxyFrhQM7vEVtbnf+07fDuEsRW/UXheA64uLCOs5GDbcKJQlEGykOPwDLuWU/TK
/v8kyopzwEec4oNKZYBuGk80htRCFOMGhIx7Zmy6whKBRB5Gv6gKuDtS3/KsTCl4/+afnpjfi/TU
gnWAmovXkxOSg4FphaibEmB7GHebkMeptFur+EIKtce2tL5OavsAD6ZnbWBrjYTTy3f/i6f4s/xO
masLYFFYKbvchUsD2bVLmx11JLBL0jsj7zxjoqzO2CGYjzygNUuzzUJknGNQwsw2MxAP+DPhmT0c
VQ5gFmNsbskRxtAqMvw/a78+hYVQ052MmpouecPzS+Vk0ykJ7YwT3PN+hR0n8mSVxQGt2uYAoS6Q
Ad3SeyJHpbkPePJ3CAZ8wa4XgJ0r6xoKEXUAUUO2L9zr5fQW/J4vi21NSHq8UfY3Dgyw6HE+fuPG
YokbqJC3hLmarDF2CTC82tqMp23eTAiZH3Wa6KkHnL2opcIUOpXxu/kQcTH7hcLjRJBXENtKTd8+
2hL627CfR3iUHQLZ8jlGJA8NdNI+wvCSA2XHkSG41vWy4XwTrFX8DiEylGYP2GJiGfPLz49rTDhf
UEaM2DU5jUdn3v4/vQO0Zlhfv+ryO8nAi4CQZQWrL7mmOKtRNRLxCiIDw1iOMwoSnkvRw1AUUZRs
ybAze3OAPKGW8UygpgPPFlXoDN8Zlyz4nSJJjl6XKJoZyhVQBY9jwlROfxuSGFFIoxaUlsBVTEpt
Bom/OqPW73zmiCSEKniGrE9Wi8UeBRhf8BRYrCLjE5Zd3ktngVSBxKdFvO5M5c2dZ3QKOGwSnGuR
Sud1sYsmhxV2LXSRzGLpsOVhbNYdbxxA9Y1jzAlW3VnoyByAaYrFxArWmrEOzG00Gdu2LupCzreT
eJDIMtF+fr88QKopjvYw6EfW0V24YMh494KS3SiC4NlwKbkb3Gwo4BTDOo/PP12XqO0/1s3GKYhS
bobKT6dyrjwwy9uSGfMIXi+brejKJHzCvp56Fvs6LDBewhFVJhCaUfUMapDeRPvR+qPEKU4Hs3dA
l/Fysw1t1M8r6EIOfbkIYHFM7dDA/WnUl3caXxELySvGmyFqYK5FNJrJIuoQNjD6YFP2wARAzPJg
aZ+fTAvk4ilOe4oHIh+KOvPcGxc9pF3EmpNAE9BivcxiGGg3C4SZfMiOC0/lhsnn7Dyw6B5faFnh
2KFdGN3oy+qRuBdguMOHnAEJkkLfRULjRFBwqkconrUtg198VpNsAz2tlS9a6pi+7g7FhjC626xb
0Wy+CaXa9rQdXP0cu6C4c+w+3ft9y3ClIAUr3781+/teF09Ci0Q+3oRPxWAU7kY6NmsoR8eaYl/h
ZLBv4qM0Yw7v255y3YXLA2qV3+I+xlDvSpcC/wbMoedoKg6EKCsA0OLZQ4mMvmo2SnBgPvqaPCLp
afOXyTjorPVGM3wiR4wjdrT7dxfQb/i13miHZAyhbp9omYEg6y2lXvSzUkcYeGVu2fcEyU2Bf40Y
dJl8uxLa0QBfWezwsfO6TV+axX712mcfQ2stsR36eA2MRn1xe7E+MmbnqzakLFoVTPQfcFoXjf75
Ba/OfhcK7Yn+QUjxtqMpbMASx6+aTuQWdAb2q4U1VLdyk9SMwH1HZWrO1/xnadR6+eXlDuwrYdSx
b78to9MzKob9+IGrTut4zRZo25oY+Rzqlcfb5Ual6uSZihTO0N54HHJ5e7AVMyERHlriMHQl6VWF
7gf3ouKAg2JIQRGzuTRE0dnxmoJjOQUmEZuYLyYyfQeAEeBkOgyGJwLsshgr9KsB594sAcxf1vXq
cBAzPq+vxjaZ7NEwQHXDU5pwqSHPlDYqK3dGZgml6WMUHzcJO8/+/Qh6YznKjg+zKZyY4LgE6Shg
PBZYZtrW53Vbv9RDu3C6MBGuzCm4JVf9QrIGFlmMSA0IPiVLhPFdjEYNU3mW+C5j4WTrqDLuHQoe
F2bhixF92F8yNLubg9boVbN/W9/2mKOujyYhkfMetmprfYb8rN0CsXEGcbluNHCp9yLms8LuIDbX
TWhZGCKi2QRhslRoB8aor7Dv56WbHPRJTGpayDBWJhgt5goHowO4ESykfmax2IftLp6MILFcazMh
Sdh48wN/oE1xG3AehXoxKKl2iqBNRi2bCpVsQYfAcCq/A0czoEJSzS5qM3RM6HinZ0CI3rw1zriG
qNEc9Rb22l4hoT/Oa12P2qOI55xDiwPvM//9HQx0Qr5EEHQ9ovMuTKoiZnGIYAs3xEvrYDbapOFd
k52WaEbVWBXMcQuGISzj8nwjmYZvXT7WRWlV1OpM6MY9XOqAdT+TN211dUkvN14R2yxYHR57yE9v
lh+Mn27fGnStRORiA+9xIEZEDQc/Es2mUn/nJkEOlGx/bvS3HgANdm1Avd1RORk/8JL/vnxFzHgG
C9hjIOs/CdAUHnJp8HxMIRm1aFBi93Gw0D5jD1u4tfEX4JFnzhOY3mot85tduVrYWjLsGeVuGcFm
6y6K4Tj6TKFKNsY49gbT7acwB7hlKstTOWnWPNf0RXyBeXwlRGJVrr7Yi4pspzt0e2Q3ShHShfE9
KgUp4SPsIeUDTu1hOBDLWI0Hml6vqrv1FB1ZM4mYxtDztC8dn/Dcf1aFxmMNHnewBouvzURgSA5j
qRksu/uoP68uQ9YWUiEcIgZBnE0VuJEDMyl1iH/cdNWqL9p4HcOrCvixIvoQk6RPm+s3iEYDegkg
7NhuOrQZ92kSebVmVUIfbKG85D59z2myZrPFoTMS9WC8iGorX0U8YZjl+4xH+qznPBshZs5MXMu+
1K+1pwCBsSmh1cccFiJy+ftBdqiKkyrfGi/uePuvUjyPitxSqKU4Vkl0gLq7Uk4Cv9OBgPn0pvwT
oLtjY+vKfOXKKZFqo9is6Cc3CkJUbf4VdmJdu4QctsN8Nfia3dQtayKlsprfveKdxHaVrwpYV7w1
DEpO0BuhP7dxIrQUl22uSSYHddGG4cJPJR+VDecx/7NqHX7WGQuQzxFZr9wqhnaTzBTVxVQzGo6a
elyk3uu5rZk99EhZ+2QunW6DxAuDTBJNNCYBVWR82JoqrKxyHPxc3g94E9OsatwXH50eYysAzASo
Y8XYJTIgZ3cS69UBFZ20NYshFD8N5eZXdfnYpdybNiZUKKSgGlppz0z3t3mFg1DjfPHq7WMXqOkf
bY5fFf1e5mN+FzPayKCEmwmFu/hG9MXHI8GjF3s8TpjUKqkVoF3h+NO2AdnXjKU42C4g5nLqKdmq
hDsSvGFJZfYB06+DuVDQsjH4MusUqodTVOZtEdOLo0voWNd5xhnBvkWWbRkk71mhWc8roHzKAwfw
DkMYdmTj8O9ddRItYky4K8bI9VOPzkTe81YaUoJe2uzOTL1iAlCqGC3eNKbEnxweylCUxIdo9vk6
OXGKhCO1zEfLTMwngMY8tjiaq2QX0U2+jIScGfYLYiL8hjkrR/n397WqOYVN3qcxjJ0PF5P7PkmY
k0dG4aSsyswnpQdBE16JQYcLmuiTnjFJv3a+ZJZvdtcctn0LbOSovbwurLanmTEFMTJeEU/fjjEA
Yd7c953UZRb/IHZNnBshG2wexCuz8zgVu/7TG87E1hObejZMvZw920blPW6miryynK1ejuoWHMtd
ZPSNy9H2NIzVZILHwUaA4pmsJ+ZYZCTe9gx135Zn77+Vg4zmvZw+WBz9yMVhIqGREKIjU9c7YClU
e9BDpE23oE3W8kwCHMKQ0Ijfg9cb6CSaIlMA8mAeNKNtrO0N41nR2KXF+Hv5XAARL9c+qfG85Cjm
wDySMZyRozbadAqri7ip57xxyBBHqOZNKvLcv3+B+nrGd0y59AJhKpxhz8je3vw2rQMlNw7bKyzq
obHS9OwIRfrrZFTYRUD/PBAyPtOAl2LhBgnkIqlfTLFFR4rg9HWzQ6ZVjhJWQOg1C5XhtgMB8r6Q
XSyQiQDekJB5ZWNm42FNKHgbYQEg4Lk0jZ5q5Qz43CR8hHc6SKiV0FCjp8XxQrwEsz1GC+6+Pj4Q
AMIqsK9MXjQzDXsMphnUW92Cpqmbj5XC/TST232xNVt4+SFg66GTYijYmvVpnCdgAKjOltABRQaJ
aiX3Wjzgb5MeJRTMGqf9cMqrFkTgvEk+cRkQfiftBxrXnp24IEe0qZTpxnm4f1mfQqeqEcziSXIQ
LXsYEbL+zyeCpw+XSXo/4DSEkt7nFEIeRqejQejiXwp27Zf5e8XtUciFjziADSzqlFmHO/lHDAAN
bj08JfUTR91pP4nxpsJhqEM3W8BQsKDsqy2wR0SoGCzxa/ALgxzSEs9km1OCUo/dDaDmkZjdzR3S
P9z931obESyI974+XX6pY7kmDkzM1A5jClQaHczYnqp3nRYnTkM2AySAX4hpXxMsJgtmUIpYZYYv
gC7UO4w09HwP8k5+yYEHhYc3PNTscS+qQ3SNqxczK1s9nrQ+KXTGoWceoEJ2dWYdnV96OcUFoQgp
M5bKFdTLsHMclo339EMlDNrHZFnBURTEif1zQfPDOUbbIXP+orKGB5QDDUlqUGRJUeQTz8VJtHLa
OTObkgCtFVojmfB5p/1+WBm4WFL7rikBttvGISktedvD2QWb2B+z8h862UfY+ImwfLDhCvGt7PZ8
3AU/kfTOHVcENJ+gmNmX0cGv5qX80FMtclOm+w6SLmf7JZxc395gKiPa55emAzw6kVcGp3E8k0cq
R01YGxdx4u7xFvUFrc2iwgBU77DxjD7sN/r76jabGEDPvvUxHQa4vv/OaeLDGLOBm5kGcDVvm+HP
3WEPxft2/hqrQIRsEleI8frV6p8ovHC1ZS8ZB4iwkQJQz0CLqPDLg7DvDpidFP5A8xs2L51zExuf
j6UyptAryvn5a9aCLzDB+tKRmC2yzu8OEeHJtsJG4jXGChj+hhtoMA7uUH9v4X4P3aTmVg5xigny
Uk8U7/GyT2UHccabGKKuOcCAhiaddtsoMvSOh1OnM84nDwziJqzt1wOwSklG1fGR/6iD7XVWW/cB
3KbSKgHpoexaB83YD8/PofMuvQoJGuwlgPVZ9nbSl50SDtnRI6IloAPGYSfBev5QhW8m5kE2BTk1
lFF5pFZ9jboskj+DWOKdyuA5FpOE/IIc26Uz3iYE9onJtKl87dfDbm2HHaz8jUeYfe3rzSy4SV9b
vWhUejcjQf7xHT3CIdA1RWb80780a42gFaSWPwlsCDjX7Fr3n+72PuM39DGlBgmcqH5KzDhW0G3v
hpnO7I2fJxi6wK/iTLkX60/NT3Fm0PxDx6/XmYclK3RnDNcZ33M5+s7wrDYMJQ8OdTgjeYBcHETx
E5+ksE3PMXACpIfH8QW1Ad0ppCjezVopreTIo3o1tHlMTqTdgkJWeOo8vTSUpYr+PueFfljBIg3m
lwXNABCrmSEOD3nuwlbbBmlgrsczMedcMuYHNE3UQUBWFRl34vTMc+dgrLJITX/BsuaYpweQYsWN
8F3bPY0LwYuazcVAHbWqTvwP+jlxJ7J8d9IQ2YeJHUMa2E8YR+1zRYdfmEKGaXuGO5/D29F/EhG4
fMx4xzXVnA6lPvrVOU8pfsre3F2sntaKmEd/AVerY+/8Cf4rBC7ol2A+DoSvzei/a+K25wJTQnDX
16ghKrcfDmC3/czlo8CqIWwCD1EcqnnSU1S7AzEG/YEdT2m1F4Zb6mJhzXWqCZW8Ta/+y7BkAgUZ
l7XXM6NNGnRCdfIzXxipXU+VsWZnvJMV+NjcDILx3uZguWJI/PlBPMlJJ5oV5NXmVlspC8IzV2Iy
C3ubkYw5NnlR7sudv3H9oQTNoVYELkwGUIE939WwWk34+9vAjQ3XNRYrA+7oy1gcXjqli4EFAVi8
gOfJqLcf7t9QfNBmyjxSJpL+gmnner7l5a1oLUQhbRwTl0Ja/GILZUTi52/H2+QGmeLJhgJdj+pW
v5Mngdl5UFtcx5bb1WFm6NuacTS6QIt3lyIfkCC0x7EhGNCdww/hcSSAk8nR8OWZ5tANAmiuC0aS
4eoFoRGQPFjJHnkJApNyAGetBDOBjsyKD6xTqOMWRLE8fLgoJlNfWfYZg4gQLGYFaDjrk3FmV/hb
7mXoRHVjwkmoxRNawSI4nXRhb8mdJ82NVPvyAjTH9kN7aQplnXcuqwzhRN+nCSK8asgWWl+62w5S
mnhG9IDI7lNfXDPl3Rz8IY3g30cG436slrDP2egW+E2JPUiuoxydJ3MKIBouzgPxtrnJ+Pu07JqU
JIL4LxliU2MshW2NBuQkwcUhOe+dDiM6OEk3Ksor8UtIPVA47jGzRmVo28wu1BmHfohvtczy4BKC
FkBO7KDKA2EcWjcmTaSHyRwLu0lCRumq+j0cSzjtf95CPRLLEQHxBdpPLHmNx++fqRUiVwFav3PF
Ga4K3FvwkefJAciV6RrgjQn0JbZPKSYfmO31Z7hsqg7FDXwXYkqAvWiA+tjUGOIb4jwL54n+VSNZ
g1qluxEznF/ElVQQoD3EBj7G3b+eK68typcDTvNXl+5xyIQd4i5sqzMR4ThWG+p6iPqL0WE9FtXL
9M7s/sitIO72rF4+5uPYWjT+C9IwxautDmTKVVqHfU/k96woWf7CSxNpBbdcQoHgeJw5PnDRYryG
uwWPTgaRa8/NwgcAnhiZMt57u21z1Hc4KQHuPIwTnt7tyKPERHzJDRXK1QD/fSaYFwQzX7yaGQt7
dLt2PBPdO0+ZrAexdThBWIj0WZoGGWJpzUUXyBFkKxxVuGcArrPXvxjmCT3gFlYPoqNeP3dEgOMb
PjfWSbUY0WP6k4zh6cB1cXbJlYEUGVtiFLyPUA/BG5CqF6ULHoAMtGefA/KHUuZAIIEMjNyIaff7
FHHrxUgLMjJDYG2NyzR04TQoQNUgY1DAZ1T0GLfz2D3t63aZclko9aj+6TRjemnJ0EDhMtWOwkdI
98vTNabKfHJvI6sIEOvLYDX3UFjbO2eAdxHU/dd64PArWDGsTks4deEvmKAIUHBTQvoHDvHXZCHg
CluUCLQMj9VXBzaQWc0Aug1hWjCXQlgzu8iSjG1Fb/++MlTmxbSh5KeqACriomNuDalnSRBeeHDB
OweNkYHgXqH4T0KkOeKDDstEZru+Mp4YjaB2Hbt62JPbDGksriVMW/U7TvFdA2b8o9jmZv2xM15H
8QH/kcuuJYeuSP2hMMHKHfqcymzHqxsr9Dw4WEC5nQULZwAYKYtxqBy/7Ak3+8EoH4TxjwECo8th
vXTe3o2ZKng00SePFWY9zIiTVR07CEf6tdGiE6vnB9qwl4gIr0A6kP66R5YWiujrDiplEtwHPhDF
F+8NKqvTAHc4AV/Knlk6LxoCVq6Vj+va625SIIL/jwIIdAS2EUv6h9jdxyjo2K/a4O1uW9WnFLVP
/Ov4F5bbiVdwHhpbxh0Mi8LZ3Wtws3R6snvldyia9nGtpxTteM5PH0//FA2MU//YfMz++uOJUXm9
egNEFA5gFIQW8hXGhyUZ0uwmBGmxCFjcODY6hHR7PLSNMcsgv6KO+2g2zSmkx8OAVIKPWzdE+jyf
Ol74ygkruDhQMv+NKygNhUjxyJtCH1/KmxnY8e5zM3lnTCt5PP02aTNfSFmvt41cnA8tDApZydVx
XwkrKqxb4oDEnx++pBUQE00gSIrnyDh9fk75/OtC3GSqh2HSZ/7SJQKZgW1dGa8LydGNPbga/SkT
jkJxUkQoawJdw9dRubRf/q7NHLHckuUaQvqDYwctdMAYmn3m59yGjz8XPP75NerISXvwTRRsnsut
QseNiGETUeH5MqEilNp9zWlqSUy8Ukybi3sE5HI3CLoYpPai+BiQF+2iTReXUMoOAjhH2bTdkWQZ
RDp8Ggyq4K7hK3rQo0yHTR8cAHv0yeuYd0xNj+9uqTLZu3FGU7EpvxRVJ1iGXhBt0FJ8bJR4CD3M
+rT4Jk5b553k09c8xaY5ogy8W1VmLp4MAhANxGY7UF16q7F/BKI4tMYHvaA20KNd12hBb/9gANx+
68c3HkCMYtcIxe56m/11nrWsnZrqx2ZU6M3iYZK58ZwvWsxkyGAxrmOUUFDjCoY1kFR+rir9i9EO
+6s+0wNHs66rilQ7Mz0FgTR+ZLYyitY/Z1I2oFXf8H9AKUhRQ49IPkilWArLE/44MTtG9qtucKf6
MFsqqQ9JK6VMKXK7rAJwsU0+8Cm2FlziB9dnsXgIbBRN50Vqu656SmjguA793FI3r3Gq6Cg7Enu4
uyLAg+HT+01gYG6ZcMOd1TGGPQz0y32/WKn0+dyHYFEYl+s8sukOF5f76maD8l2SaYNaT19k406w
YLlCMKFD1lt3/wtt4QJbP87t5Hxl+pEZDzLfTFBUQGQ/WrSDD6Uyea3uYVuPGhPlyeo2jVdl0Bqh
liDWqDCK2Or+dMj8AZ0iB65rNmE9/1RW3oDOe/zfujDi0bpk5NuEuTCX7IIcnv6qtPI1CT9O6V73
wx071oRI6cV937jXOUHcbO9cnD0XMNun9mecLx4d4+nfsCCZp8SH3YMHHCNm2XSskcEVTZ72+0mT
3BkNSMDa4azS1Z9DeURuEKsddlPieSCh+Mfoh03Pe5iPxReVGffHL6d991ro1VXvcnL81h6iE3/V
Xcd6rtGE09B2Tg2MZUl0bhH5zg9E4EbwtTFcd62Gee/xP5bOa1lVbQnDT0SVYuSWnEREjDeUOk0g
BlBRn/58vfaptXetNJdTgTFG999/UB7GRn/3bdYF36/4q6JvOODRnJ/PJhhct7Q1X/PreMjQYXMH
woO4mTknBgRUqn/Xq6k9DNV8pay8TH7un6zyzVdZZ179YXRV882va/OGR8vfnQqEQNir2aSvuFxp
EBF+NouijNt9eG1fyBfyGxRw14Rn5gTEFw2upM/TKKlhe/MAur/rZcfsMHeIv6F2qFMW2SkoQS2N
F9guqrVu0Ch8a72vWiU59lYzVkCLZjyi7c0RFHL+0YwmvbhDOxOL5LZ1hxfKEacXuf7b9O3X2byQ
J2YOMXZhpupeSQxnWDs920MG12xTqO2eBhFfOdsO7oAAvYxmpwgoFvW2Fzcyh3otirEGha/RP43I
9AG9L1p4n2TF+NixWCFdjLxwcNlwp89Pt4UYacOGdf1RGloPZaNi2as374fe1K469Dr9pdoxsi7C
liM+h9XkEg3p4PQnNoBI8rR/t+8Lq44jvcLz/3PAEXzCnqdMGnzyDrx072H0TyZ8k0SbRz8aSEgf
wKv/idU3bSwH9Pe6AyHLrBuHx40yUh/MuS0wUhJID/Yp2JR/DQDp6uQ2fzPofCheWgHXYvLkPl1N
Bc9/2T/Zb2yiqrwhueHfoMepgW0cm753p5tGsPVXuXEfsjMkqg6KBaaa9XJHbjE/GOWNSCF46TW9
/aGL/gtYRQSI78ZU2+bxZPV+7qmv/35jTYm1275kFao+++jrYq8yXBmPycu27vMe4pTKDusm0GCx
YRBkqQVpCK2K4QJqxv64YTMlrvo3ug7M88lkUMpfOIsjniEKc+KiY4TfrnUtfG1EtmAocqRn8AwS
yhIMBMh5/iRoApU5qxQrJXIrGfAJ75GO4yX0LrgN+9tygej3iJjpBe/12gueevU1Ac8Zfe7/y9rB
RAHqCF0TRCvYuuH5L+oAIegq3s8ccZAvoGrdTOj4R0BvIOJDR3WxdaYmPwIKQtfe9cNFxxniUsIR
87fq+CuM23ZwSsoGel58hJGWuVx2YbMNp21feKTqGAIHXGxVbPOVu9VfUVB+4ZtAniKeEv/09yfc
51sQ/buTZ4Z8SCA8ISMHmIp9dCBzyuzsj7dBkhyA6kucFc6jmJHPDn04Erts6HyX3MbWEjeqMeaQ
LjxGK9WAKAa1R+XHsUxr2FukDJfoFMXxkrf86LsORDsUXerXhl8uU4LfwbrxvAp1fgC/nf6S4efQ
7y3flXlVTVGuS3bKEFk8vkWz4wss49iYn7Y+N0d0k0AtWB5Ay+ybNfYEJUEpx+AWVSShoxZSHl7z
85Q+x3TlMo9+Vm5RbS/c0Grg8Ue/wezYFYx/gsCIXh4IkZJ3cm2zS0wwLpK/fJrK9NFAB70fnY6A
plde5GG0Mosj0WlawB3vHa43NFRf69F2uk67Y8BH4Wx+/EZyViuXfxAYmD6Q2VSdNMRWePigeKNe
bamsx2mNQRIIPijPEGFqqpJYFZ081tXJeBy6JeiEAjLMCN1qfwles0HIYFNkyJuKK6hF/ldGHcXH
drcNkPCmUMesrEWdMGTYriw/qYAISMB480zUS30JmEdTlwip8GcHr5MxeszZL3vWlx8/u7N8HbAw
IAuEef4XYUr3AAxYVZN1//BouUMS28ystNatlpc9w1s2rc6JgiH9KxkWiyP0PjQxNSp5owUFr3B7
eMLoWRU+TsaciDgtPG+PQ1vjuWVUzQjYPL2tKx4NxmOA+s38xT3VqHNXexoBhgXrd2hvB4EQa0/T
9/ZOtcwuDA+1gI0WIxghn7Wr7R8NNYqoC/updp48NUzIyuUV11AauPbhnllVJnQZS/3Yv9ztcpjm
3v2xu/+8mjQt+o0yD6/z19e+fNfa9Y8NolRDNpBT7rWROVv5HMCpM5x+rsGDW125eX203l/xT/th
PMc/JoWQLaWgYPuhrGyCTxuZ1E/mHleF+Wbh977uu07O6uH0tVSUuLn/aKY5uEkGsVATJf6nx5TU
gdLRntxq/527TW/bbl7sM7OimZ6VtYKAeYjnGDflYv0yoJ6OcesXkNWOin36oJDlFd6EwlfG+Zjc
Ht6gCoclRPO2fjqUve1wMP6Vf62OWbXS4jWpWk6fZNIy/qjeFybDZfP7WJc3zjfDUasErW9TKDzc
UnFuL6817db/ZMwlRIAWxg7PUa+rGpU6/pFV1u+jsqYmjHs1WHq+vb+RCgsYHqkYpiie81O9FlGn
9eqmJVdluVNasyw8dZ0vRMOr/+zSsckmW0c3jS6ZyoxCCtuO4WneZrldkUI8SryYzrui2Fadcf7Z
tT7ImN5uu7t+49L+sj/FCIHR8+Z/uqPjaIgE67TrfZPbO61yHF5kalV/nPaTUdlpfNYObyIJ89K7
FKO+2QAvGY+z07tPj4rXgVRuaODXu956wdwMTAsUGsApzpPao9yZ9SiKv4bPAPhQ2OoTipFL9s9t
0Wv0juJ+IXW9zAOTkKfRZ2RywnzgAjl0TWX3KozpR7Vr4lrNav+jD/gYfm4dMuksGAN/ZrMhSgsJ
ImTaqWcWfjeT1tcgZ7su3P6X1FEeuun9i1TcPeVhH3KP15p0ERT6EFUa40otXeSTDF5Ki6G+2sPH
z37c/NZA/4kcs/81C5AqgoKtj+KpwCoX6uVrOEilLG7bNZvZily/3YA/ujT6ZKKtJuaQPa0GO21F
KJITIhW5QRC4kHX+nfZ0MI7A7TwfxxaWCnYv+/so/A3Td2NIfw7PKenEHa8V9a2e99KbtlW7b1IX
4IYYWcKoiFcnzdBhOceMamYV1JPtCYMJcGln0tHn3Ulj1D57RJBFQvclO0VsirGzcCeaNxmYlxGH
4sdwybyc5tAoAK5wni4nz7tcayo45ECwN0Q63l3cjV5hDlXrNfanT0aOJuKK2c3eIBe8ECzgwKEQ
KgNNF9+qvT9ML87kjxFcbS27A7McMOTH1vLsjgER6v0YGLe8WW28cAyNMDdg28HuaWptBgbGkbOe
XMcTkyftGzdnr9A/OOs0tHMn69+MwdT+8jc6w9qff0FjCGeD6oUuLiLW86+FbhHMujbyPOhx6pIt
mXFwD+avAa1rF8qF19VM/C0KWCSDsM/R9qY860DS5JkbHSFatAF1gimdCzsokvhpE+Cngc+32cFR
OY9oGRfHuxXwjA7u+uS1mB6mCKLdd2PIUw3PVVo9zcvIbiwokdqI3J+NgZZFXbS4SGd7wJU3YGJd
mKIcSr4Tb5jimR7oRX/ftf0m3QzFrM3vWAa19qGd83r0pMDmXbtj+D3NyC26YeYrTcCyMHrGhqK4
9BRnBswOs4R2ll2MEQVZmNdRSf94lfhdQktpfWsfHF8ko+cE0PPkMQNhpkn62Wvdtc4oNc7JOfr6
H3tdR4pN14dXfkm72jMIYIklghYXDxwSooc9OygxzSrt4e1izmvYqFwdSpfaOE+fNxa840dFTMny
DXP3HcG0C6atLVdOHt18RPeb73kYyyBAr7lG36mnNaY9XWu8Xl69UWe85E6djIBqA9amuYbZdYYX
9XaJQ48HKIkR1jPwT+9kDaWDHSgvZQDrcv40sZS6h9cUC7CnaarM9jkxmWkpK/ELZUafZH88gOkO
JuHxT10evZaXb3tY010AJDbWlJEPPh13628CaeVkKd7jqYvzArsUPSikFavwxCJPIwDPXEAi9v2L
dQD3wOOF1cZx7cBWL6l4/2WD4T26A13/UdsOiHbYTJmxmq/taX8ZHQAdjI8T+aEgPaKJYgGavuAv
X139mUrDY9gn95wak5MXKgrqNGHjk556j8etEeZWmGF0EfG0HHHCUEZv8Px1gUahf3Q2fiv96nUh
Q6uL89eX/cXqczG215HgRzxWd3faWvC3exeIhV/ILvYZswKnvR3+uR2UOy04vNRlMkIf8CTe7GIp
z2tJl7zKdiLdxNT2bTTisPfRCwiCs/pE5l4fBNEA6ZXQ7n9ME0nycOQhohdBi5Z4dtfyaB8Ya/xz
nf6FY4wBqK/B8SynDLs4wwC/U0OjYWH8TuUF4h+uz26OT18DiA7FC0QP8Gmoa6A8+r4Xxc+vKeMP
HjIpqbEcS1Q0JCtIuwxJAN+phmDmZmQ+iZXKojf5yahMT3UGIgTo7XOAYtpamyp/rCH9Qg+Kwec/
yPQHSk2rimpgOF2BHEdHo/nzcfU4poDOYvT9Qb6h2hv/uJxZAxriuCJoKLgxaOUROYIJPfAV2uki
LF0Lqjp84J3ekcFRM2MeQvl2RnKtuTAgSotPRxSn4JhJPAy7pjoFFuRqdzUdrhGt0QKJ5tGYSQd6
Qu6GXMCK3z7BTzen3icaYBEhKgluLB82ANBkGlQEN1jQWe0Agt8CYN/pBbCESKMSR2dM3OHcI48T
MhBu1UxPvuap76srDa8WHGxG9IwIPLrmkDgIsOnDUZyeGhvwWecyDscQlOYqjz1i3q59S2vUlmKc
Tmni55jQCM9eRC3Y78LG1xd46E/D4fjn7xD+kEPDsbMTPS9z3R/y3cdSGzX2UNMvm7e1iLlrf/TQ
MPljQhBpx65BQUMHjLcbwKoqZ/1VboveAqg58FCWOMqoO47FIy5mXdnH2J+dJkp8N+q4N9tYeHH8
E008lmccZ+DnIBGRGAEJDGu7aNEYetOYltAcMNJG5iVKgiGtFyMKrO4HtKU9K/7udnt5XsRsf2CE
q2OsYXxCCshiIeESuNn0CHjlgioMdPJxewvhxEz2OwjBHWCBX5KFKJjSMboalKtIQ+NdLDlPZysh
KQfpgDi6F8Y3jnvO5yA+LihkUIIHdTBI4Y4gwvQjomDk5QRLzpHwM63OZCaDkb3okFaoWdDj4FD1
dGlZwboB37lSFStn3AXjTfZfhCz4+x5jnJBwloGZCVZ3NEocXLCD0vEEaYUfEE2FdASgn1vc50Gu
KNh0d6qaP8A23D1nMt5FRsMzefFf4yl0Ir/xmnE9rUYgdpzyPIQzJQa1Ay7zm+Du3Ow7R2/L/cwA
Ou2jffKvzp1mUb/ui2mOBuZmRhFbLIlFParLu0hKVlh0uYqHPY4122A59WbjFjtPtLtsgUNsUCWV
4UxseCf+kpUALoAXmF16AEqs2oG432+uUQ+KhdVzViBIxqww8/VJ96OcYTmYzIUnC1QgchJZ7ezm
+uAH1NQ2MOvbcf61R3xIOgr2WUresWXNhq5Rh2K8QiNsWZcN4rB8fj9Q0vNUX914seDRH78tyJVW
j3vFwpVPYT44NOHlpE2KBdJILmDFd2vZfCyiOuSjbACfIFXCA4Fpz01Gg4zUhFEyMpe0zbCzZtzI
LFEcH1imeNcjZ7dIC3V22Nd6HZ9WTX/CC7jMv3YdcjU4w1Q7Gz+JfpPYLzqqDlb9bUS44gEBMsSS
BvMC8uxYrOPXP800iuZucAflO3z1P84Qo48f0EsPYGYwqjCpQ7mGvHkexWojV+Jf0kgsCTgx7mPE
3sXxIjT859pnNAzzy1/QYl+wUToRf5je8K0tPeQBnA/wRmVKV/99TfAOSc6jX8VdCJ01krsz+Y8v
PIGQ4uuQX/mmQqT66pvZl7mMQdOJXITr9t6cWfboft8jgeRIYwME0CssgtRF+RR5w4WsUOprjywA
f8bkpo/7VH/bZ6w4yqYw+19Gtjtr3uUWsGnli7JZKBfznVmOirUVYUTF27rlxF4NNJ7AIkT9J4qo
QqQ0j/2drAOLeWYmUUd7do8YZKcm9hR2w6dOOAP7WDOd0aJjqiqzhuukz9vt2izmDcFvElva+toD
LGLs3qSufZpEgBXNbAgfy4xOZhwb97lV/tEts78HGlPWC6yAQmRf98MXzOl08VuYhb7Aj7TCXw2n
C6QX7JjQHxuchDstv4tllxAe38izaYnb63Nuyc4f3T7OFRSMfVXbOCJWlPcKJRzsk03lZ3FLVjf+
L72h3mIeqhBJfsOvkNQ2KLRdYp+8YpKmXWuUA/Ivyxqu2rhwPcbHOeGEN+O9KGGLYRXajnb10uKW
gmkyiQK+pbUA9cf/LM2eTq4C1z1p/ON2EiOofIzSXrBVNwM7m3fc7fFrAqcZBfZxgeSSt5EbfpIP
IXF96+k7+XyxeqMy10oGr/qFjju9P/h8yfUahDwq/fF1Y3GOQ92ZXo1Gb6/mBLdrn/jHHICThRnN
rL552R26PMJZ2NIMc9DvmkVja84DpWU5g8c//bBugvMaUkf7Rqrx+xlkWGmwd2Mse4ZRgjEyAdIs
TQLpSmiUItYBwevPIX695j8ypc/zurIvaviurbcJSRbhxRLyj4LO6p/T6GA50ASVQiyh+WXLOWEA
w7wUB8Pj9FCNpsZ3OhtSURAjU7WsjzOlTWA2FvymEFFJPh5U7ssqWt4LR0BE3ENEv0+VyhrP3Nvh
irdnPdAvN7sfnWZaQ9MAsJ1bmA3OuG4dA8So4WGgATSmR3NCoym8sM9ueVX1IQxmvVt4WcujVixB
y8roJxLR3GuMeWXfLOoJ5Fp2vWgPrFNn0TMBsObZHp7VuDeYfZ5OAJNHP3GuHOip7S9VA0woWt2h
oeEjC3LYE3vVz/I39AZ5+DbB+/KKMOp6jh8zRB14nZLZvu7B9gKr2Gd4CcBgo1Omc++BfmTGPyob
rUUH1zeTqabrdz6y7BRhrzHNGx9txZyU2/lztVTZ5/zTwB2ibccCD1xVUpTW2/c4Tc/4FFvEgPwj
q9ZGhUhFHIsgFYAWfmn+vzgRtz0t/BtGWsr3xYe1wZRmMFbG6j0WuTa2rLQlqgOG+jWAAVsGncrj
MKf37Y6ACh5A6Su8/Avr1w7OvdFpVFFy9fyB+aX4CO64cAJTedSttdUhDqO2rken92ojW6Nv561L
PnmxOaWoyeA1vc0yEvogeGeRfELoLJ0Q1geaZOKWgssY3cn61ngPROPkr5WGR+F5hG/PszpqktsO
unVYuNXZrBPSX9g/3j7Zi3joU5uCP50n14ebIzSi+8NWok3lihuB2MC0YGlpsLr6fgfSY/YvrVyC
zbsGjz5fK+IYG9rC6MPcpQ3XfoB4SUglNU78KVN4YAIkDDZgpFOZDJ/Dl86AF2cTiIt/kyY4woQF
8qjsf+wtnjr8U/Cb6Vo3RMZS3Uxfszfs6FFnIQZSvy1hdUg0oMXofaYREDYAs/jAR4uZv7BZH/gN
sy0F6GAzPAafEFP2VNQJmTktT0xFGA5w3gqThntlefsPhiAvG3E8NqEaIXCsFI9DSgKbs3E2/X05
55g1cKSs7/Tx0XtImTBQOepqs0XqJ8OB0itSgAd6h/Ofxtcb0UbB8A6olwPuKIXSZsOkKH5R2XkE
+qGhy6aLJ1Xhh0slsp7c5LMmmuEsOFeRofecjr+IF8kR7Fr/gsrtli+LFfkOzQGoNma6h3z91Y/2
JOBRFKETReEZkVkL9sfJgFNBNPhzfCIJCtUhN77y3kP3FyqkKPWNLXUGew/mU5WHKQFzBeBMLxX7
W7YBR12Dm6MHl6zcwurCrYJphXktoSJc7zWH+IqB2wIKCJ0IcihuCEcFeYTSW8XxAHd6jrAMEf6D
9lpbi5S4XIrhA/sPexIDmOu4xh+sEyYkaW84ITjdmeaCXAUwTamgMkqwFWFZmVFjpOjONth5FJ5K
axFBhbYfIWNBvGhYiMwlcFahz2UEoqdS4fODZ1wmS0TO4TjO3Np8zaSr6LgXPlDjdI1rmscISrBc
aIxBeMN0TTi1KnZKIH+5ivNab3fx+s7Fk+nCkUw2rlbY3hXzi8df12ziYcbrqFY1rcWXnB0eUW+a
8d3a5s3naPOV3SWW8JUri6QTqELzyW0oQVypVYeU63Ohk7Ze78VlR5FsAizsltcM2iGDtFASgP49
IlrCQsXugGsfQ8xy94TYSSTIkfDN9lqE2xSEqxWKcEx+xY2NQQpvR7bjl/X5/8p7WLh9BOAxIKeV
rbknp33XzX979hkpBZwldwB4BsFcr/27+Qj6SXs1NNj53b6VGVe0/a1wNrtORKPzpVNodPcPrh5r
G1KeZovtkdDoYAYSqnCb30OJAlY4Ivur+7bHYAyu4sBIxFYENw7xb4eZiEu4Fg0BFzCuQnqLh6Lf
iQpittqLDqSvdAunjtS8EhuxaipEp9+Wm2ie+DolSQv/oyc4gwi00ja3458LE5Ox5u6FA8zP2R1B
DrgcR76ZnC+ST0ym9ba9RY0owQMaDhHSI8Btx/4tHaCXEFqnLUc27kZt/q3sEpBEMW9l56CUQhEj
BnMIUoh5GDGwGUmgENP80ZHsNAhu7nOKH9TDuk477oB0ln2F290QNx6OGYjWe9kw4Q+S4PUv83Yr
C6xcn31vv/txcf7lv80GESnnPu8HyrmB3AF1FES9vfqX3Lowc4yk2iblyEt77iAYM98E8ng4LP5c
x5/N26tQg2hQhzHOToSM0z+Gmh9T0omlNoEI7vaV1HwUojIv5FSKly9affk9gCoVJ4TRkdft6Od9
QgTUTremU8BhFudwWyxnUe9AVwqW8RVTfX2lOKsFrtCM4cQ+hCGjd3lmegy8gdMr4QL346hTUnwO
ya5h5wibJZYgeseHcfXDnBluRaGaT4wvZVcpUsgBl6RMaW6AHcWTtUwBQ82fhRdy3KJnYNhvRD5c
Gr9KPlFpXidYHdND44o+F2z2NLngXZp3kdjpoKZKasBZ/81R7r0NutDhWDjgOiCKo5MzukFM4N7M
21h62HZu9uLafWyH1ODmZf1OHtO7M71aSM1mqttaXJk9J/2oE5cL5eyIxyP6XPwq+0ktzGp8YWCl
IVNG24c6/eW+Fudxy61GX/dpIBKjYcBNga1DdPX41HZ8HENwnDXzs8F5ATKpuqr+Gj+gw3zWxLw4
xfLpDF0ab/vBQa3jijpVF/eZ24xnr0WOb3Ad0K79DLpKZClmx8A/Vsw3nhG0IpxnVX3TtaH5Lq0I
cRwFsEkz6gMzX2iqiqXqYgzFvoHtBawSg20nBgbCQhuzprax0xOeituewEziWT+uPIvbrTgB1VGf
PZWnCZ+to7PH/gCh5p4CGSIqXoggwOJjdmNBo1iqcVHsxxJYgEwk1y9bXIJ0QsyyPwINMeX7O45y
oe6J886H5/beIgAGqOqD/4WnRKhpXdArVjaZdfoJQI3kUJpmEdtLucC5dBnfpyzXe7wVQzQZkP9L
qaVowGFLAEPJJDvi5oZY12RPiLn1hKyNpUkGA1PTOG7sln2BjJP+rE0D/wPQjOnXKchoYwCycDLD
Iwf/lS8gP1a8eKJaFighTD2zY7Vs+lTaY2pYoMQM/CbnEEPlE0+///0GVoA7DGY+WQZpa/ZCNQWv
HJO+/G1Xkl2V0eu6ny2aPKPzj/r7X7ov0zqIJrTkC+JxS5Rx4qKO28GsOz5twOR4i32bgevFUumC
H2md4q+9Wlzm+GqBC7zZ4vArlKRm8Rk57tVYkU0WUiW5hIJUh+EeBgeTZ5ndNxTsaMuP079Bys+D
VYBAYkSNPpK0ESkNTn89Oki821Puwwet2oXdhCoQr547v76t23B/0te8eygS9H3KRVxdj8nbrOfl
BkXn+BjlEG3IfWuB4HFUiAeqjOqffBOx/Qzftkw35Ht9pGtCF65yXm9pRP+d3yd9S2zP9gV6LnHK
v1RUTWK9+fD71KprGX6IOucTrvu+lPv/zub1Nb2nCiIglGB+5gPYDgIcO5mzqyh4WnMu4Gpgb3sB
CF6dUM0LM67rn0XQQC3FCUDDSwps4jhnwfjRJHJSCM2km+MSUy2Avy0GDBejO8UH4upmtphJYu/C
Ec4oTqyLwY1gKQHauUQ7wmYF5oRZIIMcXD1WjJYpxT4coSgYVCn47pX5Jnuhhd9JJCazYirbn82x
m2sduKi3DaNROeIpD8dbHBrsV/JymlEzkjsDlvZjCzOukCaM+83HuvK0IAKthelMV6SxoLdXfVb5
ftuK8LjrWSAhfFZz3zRwY2F+pkfnTRRHJ+qvKlZIF/kth0S3a7b4D72G4sH2Al992f3cekAWVRwW
sUwBSvThclRTh5j7O1rVZJC8waofcLgH23GCtYaMB9CXjj2s/qoFxG+6JHYXmNjUgRJ9cPTTQQtl
5mLf6RLRrf71+5aEPgCi4jchmNqzNF8hxp36m0HWU9A1LqEBocwqdzMof1DvOiU1oV387KiP9AxW
XYsDzD8wrL6j8WRygus6U8MsevxM7txADoyr8ZherDp2Z7NoZQkIw0wi4WdR4Zw2pwgk62PBywUl
K5aUsv50xm5ee3TsolE+uxXY21mSOTsNDhcSjH7a5HOQKcHksKFmytLF6gff8/YASnDkWyCbDZZ8
Ij29u61pDzD0DIr2MmlGStLUGBhg98M+1QNyXX1zHDUq97JQ4WY99cWi9MhMhqnKfgP6Oj5Dc1UD
GUnOZBf7GU4Ifq3GQ7A7WGhYYeBssesv+Z9fFf+XF33H9bILP6w7BvREfjRhNNE1wYGwRNmf++yp
WvIIerHmCcJy25YLSaXIvZwO9re7hzDsx0QUHaEODdpMnn400m2btJDeGHNH4m2Yps8rGGoGE/fl
nA0H/o9NZCKeWkj5aZGt7VaqYHQRxVy8klscr80EVRfsbJPZem5M6Bqz0dCpiNoyssl/wo0hwjo8
H2xesO9gWosCaAw33N6i/SBz6kKRzxdL8DJmW8/4HNTokvWHf7ef19H6icIVHmiAFeMwfseP7lSR
pqZEwuB4SE+cFjPL3PxtRbrQFksIpjmYc0EoR+KEi2/BKD8ZNbXdlAC2t2hNUZOipE3bFJNy5MFD
w3aTJvnOgahyagIyLWTrJx+PPllGOJ/FS7wYCKUh/gNWP11z33jHt4Qi9IkugpNrSF5Y9mIJ4F+q
0PAyTtELKFtMNn8ed2zBVDKXBAqc1sO7FTv3tiWBCWFEWbXhbJZdq8CofSdH7DM4WrhcjEefs05X
eUx6S2mcC5dKVk+zOdQ5knWuHOQIu8RVuVqth4cePPTdektDuWAYl4yH/psSercePWNpNx6QRN6k
bHfsTrj1iIKALM+VwhAYujUiAYQPC3hzvSAtR1JXSx1PDAjV8y8QLv0AyI9h2AUfmsLr6+fSuM6R
y8fYf+IBR0/M+tKraVvP4dxzN7hbGFxTqVfmmA6BIwYRmmhJLrGy4w/crScCaA5PigaTHeYpiSUn
ew9/5l8cS9oLhQiIKoVeHyelBKc4cbay9D3OgjvZ9ZnXAm0YyP4eTG4t7wWVYZaeC3k5JiH78Ys9
7ejD9DHf4ydzVaNglMBmBuFAmgfeNhpp3rvOAOpsPUYvJlMTCpE1n0bdf7v6D3Ysul6L+SES9xPP
A14DZ6h9qjo9w0mpjIcEtCG6MJUobVM4SbHFQAhjqXdQ9xiZIBGaEpAqTxzcKDdl2okIwvty3rHN
/8G6ZCbI8gXRBoKPFCuO6RaN6PHSI6uav6DUHWr06qbkdKb2qOjrozviO2ERyCK1PWdPhtRgvaOK
4Evst2ezpSdH/zJusU0l1GHsvSpn17Kt0WAy5pWt4f4y3kvOso9Nxrn2NgpcDjjFlsekY7+iV8QC
HeA8aSEDiuUS/RhRyRUv/OPETm8+BM2kteKjxJQt2N0n8JpaUCMqRBzlIGzoghWdxnL/WchtlKkf
Bs1o89w9n719spVzWjNAfev3RQtP5653v4ISDd/YALQXpEBppCzojM7+k4ykqZoHaFq4lyqSQa9F
N6Vc3X5MqheDP9JM8br+BMyRO20O8JeiVxlez/tPgm9rh9EIRGaSWmA+D3KepBvOQ4i9ZNN/7bo6
vNyobT2T2YoHu4hlaKFZfotJ0Y+ThMPicKeM31SkfEIcGNYGSTDGCVgHvjYqAI5m7LGU+AaBfxfd
4iqJrpwm/8YrVKeL58lwfsmuKzxYCLxUR+lxApr0JoiYXpDO8XW1k6465dNxyR5AkSZLU4yZFPK2
UIsV/sUeIqzQO1umliXg2ZeZFZNaSpqi8mjlLhsZjmmFy7DA/OGdfLWqWt+semR9d7mBxpBxovC6
IFVX0eYVagOMw1bZ8ogTyCN9hfR4pDA7XJnQqshb2ZR0LbQ9L3xlaP3ah4zc9ApbX9EJZz9sVqf9
hXuAfj7wgqrDCQCVpTJmzNVj+MFM9PBXGHQc9jkr5FKqdsenSj/NOU/jvcNDIF3wM9jfFOqzPTGM
yIOChwM0mvJYsPDFG7oSGeiRPOmcHR6vnOeiHDENMDvu8IBO/Oz+0hL/eXZhoGZpLnIbGzUS4uTB
+egUSQ5XefdznrlLuQW5sMgtRGR9jNB8eS//KCNg1M5nw80eKiZTsJDCkPInLT46xkSc8iaer5gB
eV626q5euF7qbAY4rHNSsbaEa8Wel+nrMmoZp06IhrYxX6+keczb/zC7zllfF0+KHQDCzhKrKT0A
br825DwQ4HcKMXikcgStuNrjxEu+K7bAz7/TJ91y/LF5r8efv/En/Eke3FlvBmb/q4/Gj+Q9Hs6B
uYya561wmzkcWaYi7LRFMAiGcxZ/oTqPi/wBhObH5BsNbwYn463tDsStoQQqod0Dcg55Ut4W6wEA
AGnUEeuAhweJT8Fskz4YEOu+ATmtjKkCX4om1j/Hka899Jm1WsEFjz8vO+Fa9wjVgOy6UNYLIWXj
aqzAY4tw+nR2u8QjynaKppITZ8vmMKAuj2Nlhh8G5zqO3fWI47Shs4UFmZOGovNSYPhxbRYuczZc
lDCxsT8UFHCYM850LJ7/gfx52CO/kIDwXQsVPfDaA5ow9Y4yxmLqTo98F6H/enAGWRXq9LIBHYN0
I1EP8I9lFvS4Oo/SvMANkiuqLDtvH24OqBmC0UNdmqOv0RVlEBOLn31OakAPRLQR0jQGG8iYL7Gm
dw8gvPJGWzDoGKpMv1i/h0+zzVu7S2X0QBunkk9uoSLkQfIxqlPxxNgd2V2Xb+WIWN/oMu69mJ+v
1W0CpWTOGLb5IF+PARdMf4rs0tv1gIV1dbwgQgiljL7RXmFEjtPxzqplyky404ftLjqXIDXZiVKW
TSBDW4NqJ0HWvySC1CUQ9Rk4O9K33vd41StBH6So3jGOYucB3IPa6+Rf/YfKHhVHBHYeaRMpktmv
gJS0MqDhwv8O5SxgO5uQLk7ALFwns/n1YVWHbIcrJIp6v2OcIsciUzWRjFkOEDoOGUHQ7mXOo0+s
n+7JEBIEig+lJwCwFpmxYOUc1hNvewwoP7nj4q1+WsHxppLQv9GYe7Bl0kK8lXS71CstnfMf5E3K
nq74jl2RoHC1qEhwGOtRlOkidn+w0XLTQCn6+vF2YOH0qQVB3rP3Rmn4qaxB+tOvFqnXIPt5ny4N
3TkCRuZl6TzO5lgi5iEDC8WPjI+urU1xmWMBwvrRvwfwx9v3XxNIWHffAP9k8NHDjf+63d3dXQ/A
fXSFyxoS8Mxc90UiAnMRktupHxqFuFQMNlY7Kv0M5iQDKMmt5mZAi8MEUBx/f8NIWa9KzXluPoxF
2ptZRcgbw4yIMtM5M9sZS0Ka4HOngLPLF30WpMKDFnYriAWa6bqVIXPh0Jr5WEzt4XJcrc2GqTNw
fsriNapDNua1EYtZ/eXK2uNPZHkiBW0d2Z1rYE3KrzWe1+oEjS2jszoI+uJl8NDtgWsnSpJcF9nf
XkWbgn7+NOW+dlzJHLlSweogQ4koPZ4uAOixbe7Z9j4upmkEWRg9CnSnfzbfRg4muHrPW+bt74sx
Mvx0a0iClFH1DYi0LwWOH2PjtjFVOeC+KW84f8RM0M0XjqLR6tzlAWblnBLMA8082DBr/RkDJ6oO
g0mLkEK8FYmdgimBwJsIrDaNF7zD3Y6ChCc0LYKXk9z26IKNsWYrY0JPbDoBUvc65mgJHfLm4ucx
iL/BZfYXKBRUlGcEOLF9dMKrmdJVAN1K1XmdsveOUfZ+TOQSGbbDxjs8uhreOXjtGVtAdWQxXzm8
Eq+c4OJ9dsE5iBJAqi+4N9TVCRL5fw0WCSSQSsd4F+CAd8JnJJD6lff4+SNiEU4hs10dJTcNA+Sp
FYXRHmyfuM5SzBmpeU//IgbMzwIQkEqVLv9iNvt6BHePE87mHEJLa5xlls7ZWvg3ALsMX9eVRR1O
ohMKphp9jW0hmBEj4v+RdGa7imJRGH4iEwFRvGUzowjifGMcjogTiKLg0/e3q9PppLqr6qi4h7X+
9Q/8OT5AicSPf7BxY4xEfyTH9JTa13CzucRyJrRqOo52GJgZ7lA884OOTRjtI5Y4yF8ZVQ+ensw4
QVcqBzuM0AtGS6KPFRYD049/Xv9LC9LEFwNwczNk2kwbLh1w6GqNBFipQW6P8/U0fkqHqGn34nZx
k8rMPpAzs7An73MbQ3Qg8eOK2TlfLA0fPVE2jg3aHgifhcNatfSB+YADNGENTByuedpHRm702xlD
AX15ty+rbSZ+lIIaBtWAKD3y/HpQCxnRFo2n6F77N8s3zF55fLgMQpTFRXtTjPkR+R9vCB4cXEls
6egGSCD9ecAqGQ5+2JXTcmIh29JPUgcwldvTD2nsmBkDPYWr8+yoMI6JsPDPXRwIxXAo6El47Bwl
yANgTdn1CKwU9j6peFF+idr1A2IvJ4u0AgCFxfXqzIOCQ8KeWyqy35UdL9RQErFhH/BOO9HU7VnE
hsD9GZ7+1bT2kPHO7LJ4LJb1CkoKkjW7oqj919ejFMQQhgzRM1iywPvy53y5ECfErRKMPDRXqvs5
rBglA4vJlIozFUjbAOH9OJDpYPc8F5a+z9BkOs03U59eqg/RRVfAlzG/6PLo0dWDzz6hKxuLNheT
2wEXWzaWsi9oOaktnrg2fKjIhCadyKdTEDFglCXW4pSfRnojX4Rf8Kgw/BKdHa6F9E0/j9YX9JmX
2V/2dLtAgkv4q1NKQEXEcoAEGBC29P9KKKeVPXvfcn6hrOOMAIeh95OTGfHqeN8LUMAvcpfDpD8h
5IBhAqMYTF0RJ05l4OYLgxBYinzn0z5m4tL5wAalXreEysnpy6heDRt7+QsIWeSmBvAkksvsJCSR
VS8noD0Rd4468u3sAPFqD7cir2wsWJGU2S97ua4YSfjf1fuk4iNPYuBtwHBbLv5meafM5n78Z11G
tPKZEfcAUhVpdsJWGnO+VuDyKChFtJPQF/N/QmzJo++HAOr/prxYyR8kjE4YRRpEd35RWDBkH7D7
BnSLgonH9e2t+RiPEzluVG+yuFmqQ9R2JY3I424yJLbdq2Ld+15ctaTTUEpWki9WWDI75MkwnjJk
+JsfCEpMRvxVbiK708hZAPysyxIA5RfB/mQW0nU0OIBrG595qKR/jOiwshO6ZAsrSf4Nr29Xf8Tq
K4BA/Ibh9XzZ/Y6jlsnt/qe4Vyrwvpe1mHrUBqJZkfM2YYzfrDO78TcGL+4sXl+h4vFOLh0r/VV7
07+tnK58yAgBTgVmAcE/wx8gbJF+fchZKPGbgYN7/NBmbN+eqMO7Y0w6fJNqdvlBaoqJRzx4hocr
X6+6Uk5fq3rYIhrmsEMNSzMALOmmaLZO/QghxBsbRfmgGQP10O4rYw3je+AEuqWbg4siC9QEhKgE
dXSHGgMjf3zfFTHSXIMZ0l82/9ezkKwk+W0XPgW8diaRtJty5ssRRReQjeGtVUNLA33wDkDUXX/5
EaNBMvpR+pqfmxW3HO44hd+W5K/mVpz7la3WhJsgzoLOxR9635iGw1SWfNB4BM+goZbQLn53BSsM
qKswbSrWx2L9ZTFDhx2ysvvpkuPrAFgNMMDNfIM+SpEZS9ovjZbPr0fMHqlOuyMmKHe/3tJfjuom
/PfH2tglWuAieznSZYeLHe9ktobKx2f6LTkA/MveoG0fgch6/LzGfGL5En9KwTobJEv+JjSULis1
/h7Ahgl0RBWOsEIRyP+BzcfqMncuulWO0QyYKI9Vdh5X4I1uyUIOvCz5tIhEzf7q95QsriE1+ZGa
F/+FwelMLe2qsOzxtM1NWnX0phC4P+ZaQ2ZHfhsVtZQuDL8WeDKFNgYOYyO9nq3qLuu3nWoJOHLw
g8MU2zs06C0EZBwM/r5mW1i9rTgxdBTtXszrI+TiOjZUc17H2Qq7TnFJOtZ9chpSK5vpB+NuvA/w
AMMPD/aAnpYWVfsHMtgrGMNgm8iJD/AQ7aL5AkMnivDbFfgYSMXCl27LaXx+T/HPQsJCRbBvuJo3
A2xdzJU+MaCHSW04M6IzBzGwIbmV2vqoMaD3Cek9J5RrN47UW3y2e8izcFh3m7+L3Q1PeGxAFOvh
6BBUye4dbUlLyEUm+5e+FKFrLAo0HVO4mU/xM8S62W0PwxYOD0UwIAfSwh/Fq+Gk6fHyd7oE3yXi
rMH66uPriXgarCnjqoHW4v9gIRXRZQ1/bks7qMsGHs/qCvRrx7khdadjRQKriBMedvaia/9Zrx+N
nVv5euY2VudsSQPlPuZF09cU2JxgbqqK4moXGX4b0jKFexp8kQsWTFShVuz3hbaXjvlkrFwF13uB
7zslGKWvJC/fRzRL6+tRmrUO3fU5YlUC6DBBR8KSBHObQQWLIcKYoDKL2WiYfCqif7pPS4MXzg1C
tBrY1XjKe1agWNsIgng2bELQSl38VejVgOe4VoXGzSMJBT5fJh5LpBGBaIJS8s4q0lgc5B7MgyQR
5IptFuioS4Du16QYpq6jimv+yaG5sff7PoonCmFKPUbMZwOjD/v7samVZzMic+rp4CP2A+eT/kK/
8fw/SpW/PzLPTJyj/mbqfLCXDI7fTAYjHF6OawPxRmLeCwMYzLYdl5V5iMpbMAIbb+MpFdH0uskR
2Vtnxdx34NkBFdEtzAh7YmixwCDtFOJb8i+fbkCjQeH2md292dMlrns2oSVbGWP+ZGeigaHKXnxI
TeVcg1kxxwfpIm93B8fUciaZ3nkfHGEwkePOz2izeccTn05U8rPgZvjfOLa3TxqT88OOuLdr7J6s
9dfhSBiO6dgZTTf/kjceLxNVObGrhHoy9jVjUkgf1tj5nG3uBSyo7Omf1hVxZa+1lpkvwyYpQlc1
BFPxdsYhSOINUDYVC7y/kwNR37YGOMKh1Wmd82wAoKHXLk2XjkeOv0IkvpBWh5rEOpi9tExcryAc
9Mz6avP2nSreb4nyQsOBveOaVjjCeYqvxHxACGPwCgWTwGKTMGOMxUqW7KdyaSvesDwpqmSZj+Uq
Y8IikF8oFw5GeKBzcqV0QTTEp0Dsgg8bvQM16qz7mSHu2IYPNvWRzsvA35QW443yE94OOll9qmRr
Kq1mnwU5keQ0/EAE93lDxUJcBuNINky2ZvxY5/SJEKjL6/iLycafLn0fQPRiRcHFaXg8YOMLIfwc
HjjaZcUnby6KENwWZOzd9+r8copBSUs2+1it2G5b2/1R36I6Qqjdl5mAvCKOac5Bevv1NGuoQkZR
NWD629Kl9t7ko0fPyUUv56LrHaGnf5gy9UcD5qeiGhDF3a65TprpVfBDIQxE6mDxG6zf0K6HAnwc
lzcv/4onLX6tDU12JTYs0uVtOL2qjq9+TRCAd9h+PNBg8FCqdczC6F6YwjNOKLl6aVxAfnHoERjt
Hz6ViI0ZZpiCAebBLfeU/zOSnpvpfWDDSf4yDWfQQk2fGbbkYo7RaZ0dxOrxDy+MzpxrKAEOX1/k
vevKmo3q60fSjBZR4sgT6+XCmAGR4TCDjGj+FCpdPu/djNGRra+zEXqO+O+xRAC1BOJA/8KqlfxE
vcvf/nf8oTy6MrmxpnBazyl2YVdgX0ZeDaQ5Dndq40tpU5woU+rRrbf9SKr/jwyah3UYCv2S4Ftc
OH/ghW5TOf/XCWZFQhL0qRu20/wUKoD4zuvKS2jzmw2XzxIWn3szJN44Y6ZAz9uJ3lKn9bnMenS3
NNs+tQ+f0X9LD68/TSOZsNdhFvNv/gAd0J/mhkzVpHMuOAgfmveXFcKtG7fXH8FlfATE6+ZcMQzj
SY4NKeinyLv+GNg3pi4toBtm1yVLp4NVJQAEahi5SpAT8D2Rm+Btt447GAgANb4E+wvbrUlrEoBr
eC2FbOUoi5Q1PiIthNleLYkuwxMO1fXo7uNVvVji12Kvo+sR/E+0s4hafnReEBHSimUNP4QOU1SU
nRLWJ3WQElXeNWxmn/tk3ZzI/sFvK97KWInpfT413UPRAb+zB1CRJMKrcpRh+FKikO05OHnZgEXq
XtrY3sgPQbc5UEP0zv98zk+PP5S3iE8hiT/NRMBMM4mVONhmgAKg4je/jOxMJQbc/YotqJQncadH
8hlrf0jS42gYRE8deNQup/B5lPEZkXTq8fc8gwAB5wkq+YUJcN6U/PAXkqIywNzojGDcQ30QrZ9t
Sg+jOs8ZOy6T0FWGR5NZTID8wc13nxRUhSmt3aGGFWexyTxgYFKmrR/3G9bbRGckZ8Tz9Ot0silE
Oy7qPy5Wmtpj7PokiWA4OmojKMo6mQvsBHwC7ckWBlYIqSlL5ITv/UC6sJVrTMpK4X6zDTKacjkC
gt+IYIwPab4yegG8Bd+SPEWuCW3FbALXtKbpY85M1gIebjNyymjH4WjAl1r6oIfxFoi0CtkLdh7b
lHwRtCZAG0nSp5BfZiSF4O4ilX5RPepydkV6UJaRCiJ/h1uCwhBC1h42Dk05gqYDoxFacoFjI736
CpibUk/nJqynzJ7x11VWK41ocoQTBRLmoVlMIS1rWBgdjK89w2MRqzvM+wyeGMnPXdOZQPfBX3zF
ScX4Gjnpv2v0JlLkTcnTq83PupkswnFZuzLu9AwkYXIx8yuiEQEPNkOzVV2JsJa6PQYdGG1UAhuZ
sVBVqjycdzxr/ybgtdCuoffr8rJjZon01cLxF4ty/m+rOz8Hxi/Y+g747Iwliw89lI2pmBPjRLY1
TDkd20iuf0hTYnM3gAHNTh0QNcEwe3LJ3f1bFRnUBYJlrhBfqXNU0JYp4Ayn4uyBZZilQDP0mFbn
CRVEDp/14XzHXK9kK32dllRt4GeJbHByzpgUNEdwJMdlqk4S5f9Uhvxu7ictVsAEMaHprdJy8mVU
O5swh8B8G/aTDBnmlOIOlGz02e0AeXf0OLuYOFooWl/mXfuHSUqCwsf6ukN03cgAPhC84R7dsE2C
gN/HNRs3CjG7PPFeHixlfXfpsH5f4+l58octoM4I/mx9lly5AC12RnnfzNr584+c6veki94LIttX
NPDC+najzLndZh+id5xCkQBqfXiXbo451kxztxN9c3lFvQmaL6YV2rj7Ccuv7JIgj2MDgVWEctKG
jHbq0fXlSb4+B/s2IxO1n4LN6FxPFy/zdbjqXXSgxUoKYamBz6SZc1FxVf1cjb0sT066zK+FU0pn
035T2kNGFi9j/sI/n2Sc4uacdSeHsiVKHDkR1hl+rlrDn986mKzDXO0Eu/V5inadItSl3oilm5SR
Ismyop3hecw2T0aU0FDQPrqcNZXiaSLK2H8HObZHK1/JbrIJlvwVIAk4R7Qsu94IE4hUWkdkjr6m
iG8dEc3f40DfwQOhSQ9JMUPAxqalyKBisv8gR8LScqd9H7tLV6rCOHiRT4H5v81ThuXA8bVPhuCQ
EwzpaFfdoeG0eMBx5mQ2ZXueAEpcoBqjPWZ4ylwUIgNLssA9soT5JdFOC/KFXak23GX/70kguZCU
AYae4LTBRO8JKkCYaowKFTnwQkJBq4t/IBiepJWYNaQ55znlst2riCUWkt135lFiZcAt4N22vnEP
8JrlkAFurSkGKCK35AX6kLv3r0038/syWYPRUUBHru1ZlASGaIq4GyNHarfzRMJpyWvzmsNP1WDr
6LnTKTwJuFxcHCcJUP5ebaPjcUET6Cy9QKGi8WVeZGXHRTm7w+3XfJbey+oBfKBDGYN+qucDDBtX
77k/YtrhG4H2k+gwtCiJypDKpUsY4bqrC0DVNu5LgQlk5R2QePBIt2hELD3qPgieSbtHRu9MvZi0
KFO+vGfnKIkIPTRacnPr77jWonIrNwvLtK/ZxtbHzas7yTF95txC3wLJkqlVgq3l4G63ikV4EQTs
h30d+u+u/x6sjDb9ARGQ8/lzbugkJo+brejWZ9NssNjR5zj/rXujmkZv9hmKC8ptA1PHV/yaUR5z
3psqTv9o7yAgIYLtEtwBAkCoSQscwN0Ja5n9+ILUcHfe4z66lGSuqgKOHeBTuYGu8ZdALpdOc/yR
ycWLDG4pniFr8lK4b6AMB3ziYQffvlsOCcJge6UY4cE1ePsqa+FQM5yG1fxWPHbc38fthdUV67bG
sAGn6VCNDh1TDYhvf6Qk9IO3p1aPfnZxfMbzYdcTsK/1IrzmU7t4fpDuVJCnEe+ZvOL9cPF2GcUJ
4tM7bjECjlW/SrIhX4v4DThrMrz+KINi5RLAAnOqFpV7Ay1a6jxkhvzQNg9Pyx39TmsqnHWFULE7
ezoIymbRIADxPEfr5QeDz38OY0+LYEKM62XlBjV6zS3ubr2YYdxjskUcJrEdYwiwE9DHXo+7GweF
KQHVS7RcoryBQrfgT4MOcQffdnpw8V5DD2HXCn6aYaYvlc/VX0Ir0cxd1edwauAAQVqCWkxKpwy1
omgmZZyOkBN6I+PkcCd9uhoSxG5hUzEWuLfgYuiGEO7GuIwArj+cDioQr8L5TWgUq1wL9yrm8v7O
tWVlJKTztH8/Bo9ddDDtHCgfXh22A6hwKIw+JhMufZKhqDaHBLFbw67z9LDKyrZW0nJuASL+84nR
4SRzs3YW0G9lUgg3HResPQ6Zhm4AlsKVAqn2MmO63libLokv/CEcv2muLeXARF46PXcOuFYx0eXG
v9CZ5qj3fsmv7+pAJ2QJkfgtAFZmBb8UZ0QvfzTF8z0HVk8wDKAauM3eeLDSafPiVK5UwQYm8fUU
UlzGR993x5ONIafCTKIWkky1d844ZZ5ezD/h+8qCBYPo4T8ORekUJYCwtb/bPJ5WtjxcK0yPrx6R
DNAGOUEz2SnPSF/KMcPGJUT6ZUymmQRT/mE+gEepzmiogbqBFg8z7iELvPBmuuEgF2FaDX7RowQF
oVD4D50/9kjrcdWB3yjfMgJUXpVeHLq1d0GX57Sbd3q/QZXk+O2eIIFxKI+cG3UuqkdRawEV7MKQ
nIRyVsEunxVR6SNdmikVEXQ+/BFyIrRAoaAdkVPB3inhnpIQVj/jzAjzZ1hPu/DB3n63Y5fr7uI8
dG8zXbe/P/E5PmLILb05nuPGouFwQQhiWA/WxtNu/LPkaTQvV+n8S5OS2Sl4/PKh9JcoaUQKHy3S
6BM/VKygQxyHryi3oPGVlgPziw6XfZmDP77SmYbZvzXQieq9IafynpsnhurDaNBapDLergnm2XuW
ATcYLukgDorm9TSqP/FL2oOhjphT/cCLnz4Q/y+4Zu4Pj0PZTyl8i3crr7zuQQlw889HrzU4Rjcd
QoR7WBn+Zp7R0NCdEdUejcFI/XiGPxwQEfLxK1ILSEVq5DTqwsUFCXNLmIzEQi7NiFuDUSrCcTWP
+5+E/vixVND+ocUODcwNcLEAGiFxZwxiXKy2uU3LSIMLcP6VlPD+SNNDSpndSzXznvjtCgJK1CX2
TFjmUorR4mbUEvl+yJtpxy1sJlSKmRkMSC0KsEa9m5VLi+Qb4XVCb3ZPq6A/KkNjhIG0HCu/cSKP
euk3hq6KWL49Vpe0Ad09O9sj/mQd1SPs8v3DItErK/c+h+GHON/Md09k/127bSQfkmnflcm6xb4p
GMnMnwnwWickW3PAyHvquwq+J3nI7gMw/Hlb7DxnzFqWn+XeuFjtY/r5YAcc3N3fssYd4ec+sBOu
5p2nTRPBJsGyQZIviaVDhgzAqDlEzRVCmfV3OtV899TebWX12hlBc4TRSfyNthrchLINzir7v5j2
Ap4qsFDAbUp5nG1aqV6ozrbR+oDSw5mOmyt9d0TAVQ8gCqMJmnX4q6ZxaBBTEg7t3EcdaKoonMCm
O/6NPIfzrJmorYXDcT9S8DYrnH5m3kg2e2L0u/wB7wJLbrT4Qkrfusrx/P0uaniguJ7gJgaLHaTe
CB/uFuzS6LneMwzO8xu1xawThjxyxvhDZ+sSwaIzPrrLuoh9oTxpLX/eFWWZIDGK3LZuDUiH4fzm
athOlrBFHp+oh8O/CRSLbJpDY/u128K+Sdc6Ksvv/AodgL9eej4s6a5u9a4WP7TDNJsH/gzOdaj0
3bYLIE+xBArMIDkYcEx9HDXzeInSA2vlbcOL5fRl22YJKA5dKbPMjZxZs8fpW8i45BEw7sEwmzML
19g0nwHKQGzpTJEQyAP4tmYTqVY+xUN5rDRhja/vaRg+if9FR9eDI6I8AiqmHsZNXbP8/hVnr0fz
lACaf59zGKgqFSBmPJsypbatDIbuifbwJwr1556l+zEnDMB4e9ssmHy65uQOw4jHR8cIhRUFu3qJ
mepjBe+Q9KeBTxHuZjWF3/bjet68Uvk29eW2npydd+Wy3rHE/3nMfF3g/W9fVJXrVFeBrOnJdkAx
BvE84eEMOqJad1b3SK+FalgKw1z/gfRb/pVnAHuzwRLDvgAI8P3GeFHSyTwZJF9D9TPp8QYDyQvb
VS/rueuqCS1hDUOeAYUmKr+AamxYvR0WzhyIdTjkOSHuXWo/i9y95/zORQj4fiGf44+baHNeMW/g
54FogEKBM4ihc5sBd0xu4cCI8L5QrsF3u3utupnFuJkcLtW67Pp8xzQGLa4mJVE1kKM08913mp/9
JQPn5V1nHeYOaOXQS036KWK59iCrGHR/tcCHaHabPs82cy1Fd4wV51duN/icIMAfvXXn9THrY/sv
r4nZGrU31RIypK+ljvpLHJHBCX0V1y831+0yoJx8aVbPuZAJWVnNAoPl+Bu25icpC9dYZRJuH/AN
jJiqdcbguIUfoQXcF5PXcQsLfUwzcUSoTFdC5tfAfUwHfbb4e/FGmjNMG4IXme9iC4Ga41rj/MOr
oBEeUMxvHYSZ4wLW4DvIMxxmu8w+GMsxe+PoXsKad1CAeSxvGJRfDvWAxuIORE+Z8HSbPZgtYpj5
FeIosd7Xv9vyvJdBdpS5l8V5WX9BBYk/v2bhze6BdnhVkB0vYWcNqZktBjaN9m5/TL9Ler4OxfTv
RI2+5PotbFyyRwX6K4S8GGzG96u9Z/lDlAD8bQ/Mxq4cgsOoS7Kb/v+EEiB7aNF53ysPIiciw9xv
JxBfPtgb7FDkTCTFGWbuqVw09mDHfFkbWB1GuLQIlJJ85gHsGPhLVdg9MpJpXzazzMgVfUh4XsXJ
FN+oBvAPxokrhx4poUCcLdj4/SOD3S72U/nsMj17l6jzV53UH6LWZhtdlLHqlNRTfbqPK1mMPxT5
PRgEMCAxi8cpxn6vStTfp7lKYo55OmOYApRkEYLIuHRxPWY/p7051cVXe1MC4gx30NolxkNbbvlF
teMQZEDbmzzvk+EYBBRqJWgAOR+Aa4SKg6ZvtsDg5Fhat9ZqDPH8mC/Ck1X3obrvp5jnCBnce7yF
0Efa2Vb8jttN52VvYLpb7annFtiXC22lSp+ON8mt0dfkjn7S8OOX+CxFZzSMy3HjXo8PWz4iDAgZ
FPGgxhldIaJ7KpbuhJVcy+iAQ//l1WeGPkSA4n+Bl0GE07vJMJlBM5+zmOUoIBgLg60+cITEARV1
SJeaGS9M97StXFbOLRmuG2B/tLY9M9XXP3C3XpCxmVfvQ39OvdBdql2rezDoneq4x4VUyDV2d/5p
oFJpK9YDAYJdx2Am/v0p457DDstGGhZdn5J5hJNtnI/XHnspQi9xl2NbCh1oNss6bdyvmS21deU8
Wzw6jjX2A6JNypv4Jv2oE/dwKuxufXV5oSZSnIxcC5z/aL6/UAMsneHuuLc/LSDOrbiylYnG5tAt
QMDZJ4eJi/rwab3BH8R3iY63bNyauRYj0a/Zn27/BsfOwP50vDPuRTC+ULPCdPkdbmfvBZ3wHHxg
fGIl8F7WpZ+v6glW7J0HfASvJdwcEsZwLD2+j51TfuFkF+51hmXRnt92EGb9jDTjvzOn2KvQhLbe
EP0+tlUWHuUDnPIRcHyC55a0jxHEhgtnm/QX1907ZgqF+X6P3kC9H0ktaScdcL/NNu6tB3Pt9Iwv
2PEuaFl7VIByWsDJCKGCJGaO2pc9oP3MIYksYa9IDT5jXhTFAicPLJfebo0eB0vgkQ9eG/jU2lkg
beawIoxGORSmNxO7ob3mneMjZkx6Ez2gvVQybiWe9gnzTSIcEo0mD5l20wM5VwJCUWVoYjHiFuh5
Bpfk+DlTb47i/qJqYH7XDw/uxiqbnadPPNLN+c1rgsZ+4R6ywb8AJpBFcdSN8HPuwsZy8iWJrJbq
GQRQyZAFbB8/yZUPg/W1mYOrr+BVmPlBFzlwIKtNxWesmVLvMjPwGGhfx5xwDfN0puaIbIF3iDw9
qak6y/OQqTtQzbtix7QTxX2B6sE2I/kddw9NrMlo4HF9/d/pLTpf82xXmzYcxp3ZN5/hoC8zlezv
NWFc8Rj3lg9U3MpiuMgPxr7EEth6yXaF69HuwrIg0EB1afHLgZX5D0Zz4GST7ax/H/FBMvqrHnfw
+IlbmLjOKaGoZIgm3QPiF4gCuFo4hkrvPNGWDEehCRA2Wp00Hh0V6SBAcQ5PxCSKIMSVOqkLs6IS
hDq7z+w9/c+WI/hwrwUhC6Q1SPXhQmUZ3yBP3eb3fROrUHODbzKcEQZAZC0Iz73rqGcb46ecp7J7
C4Y1X+I30IGkUMeKuMYHZcFPAs6y2A5lwhyF61RLviNQpPiNH7xZp3hmGdz6a/jhBfaEr1V9sEdR
aVjYuXkBh3buJBc3SZMA6snuNo0QyoD0f82OD+3MTn7rkA2JXw+4v0wQBznYA6bit5um6Uk+eff0
wSbP/2hmEqbl3PIWi3F4wSkZGx5kzoY4PptRgga0G94SbO/OAwY/fJBTTgbkJZjPFXsHGwwB6K6e
8clqKhQeJSTF9QMqQTBczAPO5USeHrilj4+E0fGfl0QtvDN4lOEFu9ay3aUG5+v7dl3IU+/drnFT
zP6epFNEQZ3OA+kCMBq43N2j+BDD7IEhaQr7vt4xrEPjt1gqQvLzQpkNzuFeY0JABF44vu+QXdUD
sbJQQa9WdCaiOz0mxgB7we4ejsfrJZKrw6ENPyaluAZxbr0kNMQCDiwcWZTa+0WIn13rpZmDTTGO
vEOPqmsEVzNcnNo98B00PP7d0mwLKDMBsDFMIb4Tigo3Azwr5N2HbSHLbD2SmqddaUqm3nDTB083
pFpDPoyzLZ/qg4FdNySFQQgLGzri8coRME64sNL3lfcYsJkAR5fzJoL/N99KL52o3EWg3jvWgIaz
oDSBjGyj5ofjWkAuBKwUMqEiyG3WeZzgUkIuIj4U/oXjATdlrwtOCQ+ujNbc3aM7XIhn5Y1ssSNO
Yj0iW9d+i+D1MMV7IOYpX6iV6PhZhRa+Yen8/TPn/88Eqd7NH8WCqaOzVXMzaMlEZDpVu0sYAZIq
Jn36vqNIX+BIC+lGYqGg61zgNEzmS4YA5kUAPZkz92cRD8N1RguxkWfnrmuNYHMs3y20Uj3A7XjK
QmlcXls+PUzMiHCUfoLtGYVMsEb3UDImX6954BmWe7zcjlCgaPewEc2hpNraZAeyTKDjt9jDssFH
Ry+Fys+30z/Qi/B+9X4IAY6L4LfocVdXAcS0eTC/4BFt47iBDg2k2GMyyjsV/EUm5y+T0Nkda6H1
Trx5GCljrhWzGc+ZHPDsXopg7XuZYZ7EluCd+fPoCUvzE1QAnggvwkqfPMfWzNNT0Ankhq19PlmK
jMB7uynehaPIZrkb3vzqeCsFlBR7NGaR9rqBTypwwjCvBFZqu/mHVX0vLQEgKmf2dz/CXLJLlibf
kfBeSy+4HsTpCe3alucBFLVvEiYBbmhQgf4lUJKhypyY+qI2PV5a7lorTU7HLumzyckTGgNjwbOM
klOBKXPKlJiH2X/4GCef+A90jx+Hnl88n6768LJXKP9fhomlTAnC2Dm12IP89vJ4wkG4Eg+IamBR
Ad9nQq3CqdNSqHJy+hGnIaUmKSFyy5Qm3pS2eC/4WOwtzknOG481ALUOtCYpSl7j4S7eHWqh5MEx
aeyDYh11oD4ul1fDXXJCBfMgyR0PZ2JPHBWfrfH4+2eTfFwAWXS87iNa/RxmnYxJ+8l5hge76iIa
+yc26rudjvM/4ZrfftnDSctYCDsdvJVi5CqLiSMHjdP3HhcQBszjTdhtxWqc5QJfPH0ytghoWm3u
0/Hqc1hISzZ+LKZm5oefOpj8Gw4zV5XuwIit4Bv9PIDZh4v4ZbUpQNF5KahV3aBg+MUZXTml1Z9j
FaAxjsEV+wlRQaYqkIr0IIezKIKUPQYUauFipHoAR5bGZEZaXIP1fexhfBl/C76bLfNc2LLiVnD+
v4RHSd0xc+uoc03I1TDnMp/fHdT6XwQ65q9kZzQbFqP0C2ccyVqRdbkI+9FReLsBCLoI2Mw3zg6x
axmaV6KPZWVAkVOinWFzv5nn4hKa9vdBcjolGWQ+qAdp8HFFtuYsMZtIbqE2zQ70BpO0YqMPAs7V
T/RBZoiHtVylp6TwLG8O9xNQiVgiyy4jgaCXrZ+vAgU5gCkGu93ZG7C85dRHEp91TswGHIairqf7
LAXVip4+FjEBPqa8Ja69h81wQiJVz6cVbFf0BpFMLMGDgDnh+hozrxxBNecEYJumAxp+5pXfSSaw
TR6ZlHQHjj1bCBgcfAX/vgR0nPtLLzSMDd7JV0Y+ptI3A8rZs0lEPS4UwGOLHV4NWd9WMGbmTaEd
pUr5wW4lVxF6khwISc8FCJvSkYWoiQeCAaiwqokleDR/BPP+HZuE9RpnAxN2+rp5ORybhRttD7AR
7PzlRfa9QCyLJpfoB0gTY4Lt1dmbEXRa2Uor5MCXupprocjcZd90z3csjm10q+vRyMW3k2HMo7X+
cYXtiIPDu82zCc4RIMwcBCkO69HbXgNNQMHeOjAwmOA7zB8afBoneyaUivDJ5kQfAX2SiZVIz7YX
Nh3+uvyndMUclu561NnYUOH5oIKFQDoYVxkitwBVkthdpjxnd8lEyZ8ioJmhEmLYRC3NzGekBKMD
L+yS0CjYj39/8S3kZljY7ui8Z5JsfxbROQxoniG8zPVFxGQlWOM+jq+szXlnB2tKYyZLF1zYCMFl
ba8XVjfAYP5o2LLcCDkQxhttNBmvrBDnvhP+N8LDe0kaNoQhNQ+nEoTyk3fnjBq4S8yV41iDxvUj
gMcmVRQK5i1ieXhWb8yPCHhmi5ICJ/W8Pt2tlH5KfmU4MMM64/WsmlLH84IAW9WA/mHRuji1JZ4Q
cr2xEGGiCnZomng1/WAIo52L6/QNra0dqtHCQ4JmBjZ2VDKdCNYqAA3/fifUHm+XQznR/aPc6PBx
LuapFN5COyZJ62En4rGCuSjb/TE5u+GYdpwAXuv4NVPs0LgJOLYXq23yc5yB44zD2+po8fGpBPkw
ReilNrUQXwv7TEj3CsPm9sMLkG4UC06uMXmEWxgx2XrA8Zzmk9OxWB5lOSeFgCvreJknfP5rK8oV
ObuPmbWyCu+oUdWkgRAj6QqMkHixjMgVYAdbZFLoVIEWxWBhjsPB2TxqMRaLWYqnnod/OSfEfdac
lkvGjDGxsJezEy+5TKiRkyT8xUf5kXQL3R7V4WnLF4KHqDcPWHSUuoPNEltkw/zAj2AB884j7rGU
XIqo2VH6f7nL09NxQJEDZ8uzKscakzIcjMPWXYSnEHPOhUbB/e8i4Q22rCx+B/ZDxaqTJlWMeucc
q0PNlIshc1iTxL9xkRH0Ra3phTcKRM3ULZaad/IYNgfPdQYx62PHyyZxca2K+s4OgQeTaU8AgSvU
YwE6IbEWiOp5AvbQlZUBpbYNFGZgLs03+VoeBQWGCAkz8FK+do91ZvGdhQtpWjBGOI3XBDkVAUwF
KlSqU3a7uooC6+WFJf487JHaXg0ya7W4ozOTBQMnsD1gL3MeRu9o1+BWHvWRJ4gkrIMFc0DyTaDE
8wOH3iJlIM8rMF6R7lGUotgHoQkUZsyEiQ2Cr5cslLLJafFi7MDLAeVvVtai9tiwENH4LBxxrCVp
1ODyknRi7EHmQFpQzKi6g8f8FAwW/5F0XkuKY0EQ/SIiQPhXXXmHTEuYFwIQwnvP188pZmd3Y3em
u5GpWyYrK8uD66/Y0Uj+Q4sCvtSa/KrFKfpYkKDfSUyRE6nNwjODtk163KjbcSewlxzinYoD2ySd
l/Vb4uYxusS/jx2mizQoW+4YS6qO+QpVSi3iEXwcHgLnIRqDSo0pwxmGnzBwytJMs1aAmPcxaoiT
yLGvUNGPX2OcWQoLS9HfTfVlx8BdkOokXddh9t+WNRZRaxSYNkIoqIvQpvbgVlspzg5CievaSOuQ
IUXRzMMhJJshB+WYkuQGtp3SDY5jnVMz5vA4nPuESjR/zqD0exgTy4cdP+GqFQs4x6RMVGESxjZi
B2K2Qn8WohoNXAoskmnubUUVBBZg5g93RTnHoTiNwZieKUOuVh82lL6f9IayWkUW3PQNLBs0LrCP
gBbelynmNHXngya4dQp0K1yvT0ioEAr0c8ggFaxoUe1jhl3iK8yCPcfO98a4enOxrmw9IDJi67Lp
JPGByXw2XiiPyZwE9RcPhbirzduJeehPYe/eddPuUavhmdrcHt9IClIUos/jf5j4f1svVTwfYsyG
IcfsW9OdxNuxmEff9HDNxglfoihmxxRiqqqNHV+rkwwBo7GysRV4tGsNCKIIOkzQ7iaeKfxEnl1D
5JaW2Fu9YZasDSeOhMgR6ZO6sjhAty6e9gH4DnTzoI+bnD1WSUL+0ABqDKBSMEcDTi5AP9AcvpBI
AkSLlrdi6y8sebTRGd7aQD5mvpe22R3gRHcZXoTzCCtOmuU3xvosXdfHv9OSs24zUrsYCsRGRbrN
+IEOw07/e8aTc/yyrfRixGZAPxdQgplzzqIb28NzhV42WQbMUYgmHvaBl/J9JH93YFI4TvHnHA17
XwVB3YpMx0M8MPN4ZUQ9Thr3uE6od84MJbMOhRoDvyz6+CT2didYpHfnN8Fw4GpXlJ6Dm/prDMXU
+VOW2KHHSL0yO3v0Oc6/JS5GRfogEYFhHgjpjQqKgEvGP5PjycAxS90BuWQypz7P7qSee8fjEVC1
eyz7pMjLCQtsT9W53rGKdg+TL0BhnTfO4HMO+go24IcivMyDJw/v6seNfqn84pPe6vlpqsoDmn1G
40RlSvcOId2NRSlTfRr8ezc4TyjDGK02GBYysQLFzH/ejpOyGxS+oAtSiLGoptxjI47MoAkIcjTz
Z9jORYyvawdB92mwsyXAV+XZbsDBlZlRin3+h9UoZfOsl8jYkxZs9RkNndkFb84gmn4aJkz8UM7N
Ouy0pnik36qTumL2miRuq0F9vjG8YwKuJN0cHBX6HO0k2EYMdt/l/0wQe92hxPXL6ZLUA+iiIr4b
SXbIOs73C5WHLtAMfceKlY7qe4VJwyo1Gm41CyoieI6o4V+LMVgA269QKmNeN0ZO9ZlgLXT6bVDk
moGVdObs/1XP5H7TL+irySC6RpZ8nmSyHqJrk1x+RG5/miG3LypkNVuc1au8YO4WmQEbqro1+wNN
BgobiSM1eIKm5Bw21o5ULW/P7ukK1jtP+GkTu/FtVVn7K1G9ZSbxYfbUZs7KjPI2BFU7GZQZJHIr
Qt0Y02BSF28cyQ/lJAMMmEEvAzrJeKVJY0wW+LpSETVjArjbN0h3krMBuFR7IISBOnmBl6h+d7Mx
OqnsW+Kw1+mZDm6f4CHSMZ05iRW0KPwG8eJb9UhvzhVj2gHuzxozLMdUakZKUq2I0URhnEg4347W
KoTlE5KAQoilnOpE77i2wX9pB4dyMOnQr1Vay96xWgqhckwOkSKSB3DnCpD6zb7eZkv3vnJGzjg1
Y7rCNJwko7vAjaRbu0sy1jWxUjKkvlFl2vyF8nPHBqRaWWWPEXD18Pf2h2qeqMCaB0ZDwMAgwZvR
IwY3sm8XsCfWLV/osPBOGyGGg6cGiqxRvZNTXifPaEMBeIE5YXxDXKAABFgYP+5OK0k9U4qOS0Yc
PA0adKYVnHPZ7cqRYGcqn7KnSqz7/F7PET26XUm2QVORg37+uN6WFg26Ugq+/ZpFjEKhu7+5kund
uTRj8FQcw8e4ekd24XX5oXwg+1iRD2Q7YPQO6dXKomNW184wS0aocq3vrJjnuZrqdrC2gvXOmqbA
pjWPBhtkvArEl44jCPGUNgdbtYSq9jHYibuB3kdDDIUCSn7m3jZUX9Rll4LirUb0qO2oWm9XJu6U
NvqqBpVf13gr2hwPVgzqU8YzG0Zzrdazt3pYt9EWAhOAJe3VdbU+oGd4Gy9a7uLE5k/4xo0Dxo+K
FWscGNiaxszJohMD0O/S5Ab/ZeSDPuTqpNutAT3QVczaq62D4utaT8jVAf62uWJCIK9O1kkwszaW
ibvuhpdPDJtbJn5WjLzgxNuSKAsfEewYfRgGDgCYBB1n/Jn0svsHm5PTrxcsm2P2acKStVvV1ZHu
RkJPPzH1uIMizRe8GHgaP1iJd6MGXOu1Mc7hPtl7pOqvM570tzuczH6QsHB6arZRuAp3X/YTqMfJ
2L2DooGfVXRctkvqhT6gJwOc8IRRyXsYzDoAPu+Y3swwxkwLZg2QbVkd/rrDFvzeLUC0J8KBvP/b
UzwMr/poNcJ71NJ0XrXGtvvg1qKR+lnbNGwRRrSiH2mTrQ9sYu6xawDdaB42VChv36eYPfXx5I29
c+frbELurFebnVp0o/yux7JgCB53d3ahtocR0+MiMAG6F8xh0jMF/nC2ADvMtpt1Q6OdA+JjHWp0
hsw30xCa/UKCUT6tHswAbjlHTdUbeXcSHCBmYuMMC0KwhiJcka4d/k4tdW64DXU9ml3cUIJs6nXv
ndza1xHxRioDFCQf27TfU1/yYabBNfuM4lhYf/tdRF68J5IJrwe7qHnV5I+A83AVrrObyOAgjtNh
WgBDOe0COAk1CqlGvGrdVe/mqG8x7iDh9GA/2eB8yM4RoNEM0+GjvzwndGQ1o4FfjF/tkuTyHNe2
bq0frRnpGmstgj/XSmRvmFo2vJLHffm+z4B5UMgzUKXvNlnnSjqBLcrD/sbtskGpgcF8Q+aa9Gm2
2pHhywygfujDbZ8iGxC3melYM2AgWeeUFVr8//dkdFshc5vGdvDWm/OUebNll8YhbX/gBr6T2XkB
Oph9DXpHFoaUPePzgmYO9yXsQF6CDeb3217NJPOGH3NSS85j96f03SdLI/2xNi09ZUBKX70lmUdI
dUNaX89+iSM1BYW7bg754YI021dz+EZEJ/t9KJcAvQiNDaGoitrii/1e6u10aBOyDQkToTPJ4SSQ
cDhhmCmbebRlc6uW8MhYfDVlwm1Len6ik8aoQY/kmsYoTTLzrW9QSVmSM6ZcNoRTtW86MvkOEEU2
ydgw/TXhxzKlM6DxGiDbgYz7Bfq3ENwW6/lptLobjFveUfaV1PTBBDsSZDKY+tUhWTP5oHcKpncN
8qgT4mOsSYNfWrBj4DfHIWreF0oiC/WHNy1ZmXsjPb2EbgpBNwjGERXMR/fyiKztCqxiX6Aa29oY
Rr+MIfKewSptVNBc2ca2ZJ6HpzcOqNCYBbSpKGiOM8+ooELieZB8YxqSob3jcEkphSwrospQaAcH
1jq7zdROZfTn72BiIaLTzvvi17XHzaTIPC7TL/IlEIOAjp8WdFEgYnkkbipc+a4akl0aqE2ksSXL
AV09/SK8w+aK1H7QEPRjhufIvNG/OOUYybJz5pZhHW95x910P0dVdhhTBuKphIP4GlaZZyp7Kbvq
foa0CpcwPrhvpA44vNTNMjBxdqgIWIGF7i5RGB+aJY2t7Npi/5YeoNrHdJZB9tVQT2epB/YYe1Ok
Miv6xCqt9Y0ljwIyNOUTXRAaKD0FLvTDuFZGhXQCTgvhWMTxQ7IaDx1d3vgiTtPeiwcje7FT+ssx
bwi08NdKJPfxFDDP1q4UHVnZ7enQx2YPAYA2nHVhQNd8MGUyD3pkOuJ37Gkp3qzQ7E0oTkv2L6Kv
ZCQqYmfWywLNWuPXHb9rOKSSOSW8FOCAcLK+JEmc2SWOGoxLAXXgjARBIKdQK5p7FL80A0EUXJop
cKQQ+CIhpJfQNXZzALZmVjzHCRJ8OYF4Ohh7MxCdihGVzJHq5snGLJbQYmzBGDzlSrrgZbchODqn
cIjSTqGFqEa/lO8bAOEmKwZZqQWiqWjYIAz156OWqKkdiq6y2bCipoQFxF7KBMI/oVUG06lqM8oH
kCmQvWkflEblinVorMgDXJdOWun3GD4hTvbLMiEtNdmiBsI7tuG9SOolvWOweNLtDKzuwy7SgnYL
LQW/xRSeZVD088odoC9BNkkgSVYd/zakc/tFuMBxeG8ku04JbPUwaecjwiiIp/dM6NDtncfGmO3K
8bQp+AcjDnTIqv5YonWcZeDpNah7aGAY3h3Zwi+iG4x7z3I4Nh++8UwiToBtdizkOPqUzYifve7A
auw3YwRswUymzYjqnZymaQ/XG4CGY0qvIHpXd5M8ZcHYUkfIxAB5i1hmisTkn2CcQ3hqJki/Fw1J
mUYxIAP67emb48Uaq+OcZCjnMHKiFJVjLUi4YqWABgS9tzFWBRjVN+j/VlhiwrNKHNMUttYQCpya
ZTSQBFtMgH4jtAQiD+jb1NkVsNzRAtJjHWA5zwDoMsdTUS2RdgAqEYnyvOhJQ2GrG5ns+l3bBh/d
hpXCMhdjwa54MGxqUYwJM2ENLeGbhSwailC/kh9eqsGE+wHxTzVkwhAyCyvrD2wDjZmkxH8wxtyN
0NtxxdHCie/IWHOMx1P8xbt7zAXzcqS9PzOH0jK96uO7QEyes19m5Av4I2kQlhcmUvRPSo3nKI9W
bLA4+61SBHiH4A6giNhFAswniHV2GmTgpU55mLOSCJ196GbBEP1oenRGsRomdNwiNZ7ulUmpz8/3
yObutmdGCFZCBrZTARfQWMHZEqYowWlSm+TnoIwnC7BoecgZIEYYVUfeRUXsZa2gFFM4jaiVxmNZ
l8eKJZDFmA2AG7tGYouLTlwmkpZ7n1bGUBuZdszq6piA+R4S2ZgX8GtKJPjJoHTgtMXGDfSUpV6p
bupjeI6N0GOjM8ABvVZUpkdxTAeE0Vge+5B8nI5IcK7bSCj2t+ENivg3rak30ZWJ5PtQhsSgtKKF
8UcviSeJqyCEuG589PVUAJqG7Pd42H/IkKKfwh5IJstIzgK5FJk/IZYStYa8Yz244EP3HxMrgGCP
HDYAnwniLe7q4FPaPdjNRKUcslHL1ZLiahU4UI94dxGlP/yFvN/ygo+sVIQsIaPKkCi8yqjahrwc
07aZCrC3Q3BOGQHcI/EO313EW7vhDpezX6tjNdzeWBKA6H8EdP8z+7zuHIF0ktXAod9uxozopbYA
l0QW4NtVYJJp8aSuDlPswweSsCCF8C/gLfaCRd/suMMxvmwLiIRFIXBGTSJqMk1m4XNCeefvFz/1
8LUHgoaz7RK56buzFM11H2hi7AnIS+Rx+4wdGiRjYLKgTFc9dxwyficXWIffQ5iPmyTTEmk962+J
cJlpmxcXrVr6KnfFEmR2y5Y4R0ZfdxY9VbOQp8VodSS4ULNOTsn4Ihqc7HGJYyA0PKMjhJzEy0yT
2gecmHOB3ivohUkyTLMASZ03Lr9Z0Orfhg5LJ/ASD4NbloPRjj8ABmt+AuF2BL2I4MR+BZgiObvn
ORtsWgAMFzB/bMcM6Lsoc0wNxv5dAMzxLKJTcA8z2CqcWLgzH2OG9whorxGz9bQH6MdeJQeVkI2k
mpB0/bMzvIyYRhvAHeBv0no8jfl7IQvwZHvnClMF7IcTqIg558VOX6GzqhpNzIvwo8b6kcHlE2/w
Q/8e+IP3hmunMwERjiIP69xedbpetHaK91mHAABSgtqZOovgzbYN4xRG0hoPe7EY06fzBYRFSK6N
wUZqfyBKlqkQ5IfoHmDoJnGZshE7Z4IIIItuCGa9pQN7buOqL0yBGnFzsmDhJU0+++o/dZdpM6rg
GacJqH7mTU0gyYh3gXUQ6r0E8I1fGT1KBrL8lvsf71eK0Q7Hgajm4FhMcwHBNV228epgkwAMJBmw
rEgIcl4iveQhxOQhUVoW77E3e5D995JARLLaw06/UXzp6zFEY8qViDQF+oySFilmRcS+K4muCn0B
3oJHG0x6iO+BjzgfVkhtDAmXvGg3pMHP1NdZZ1JG1aO+8ZhnGqx9gjA7snCFdHoCDlZAWSipBX1C
EyAV/dCaxXuS3MtzqIOBb1gmR2fLv5jf2Ke3BY/EUT9US8SZIJ12I3SqjopLZk6XNim5EeDgjyRD
0OU+NojVsuyE/RCKzQfLPtnpkw/+UO+JOT09ya8jQtYJbnIdmPcF++VqXyxiO2IKQTCkDWWL2EeK
3AocXKbCQfoZ9+cl4LiHQ4jp6GRmKGiKDBQQJ4YutoBQBgkx7ty7MH39l7KHK0YTl4Y91Db8SUij
RXNWDR38hexsOrAbbX1I3N+ws4LM2uvOV0zxOKKRvUXEC3I4V0LUQXq95a7seOfaQ0zHnbNBi44E
J9yG3YibXP1RTq1J8xChSal0IeQgrGbrlts0UExfMHm9gNKObWEKNENI4zxBrA4MPEeR4LZSrC3S
OkCr/tfkMqgbhmnftNdrFUugccAJDXltEKnxJNIYFm7SyqqOrGJ31Cdoq7wNwRTUipa/6NO9AYig
3WH6CHoKg9OCAh5v7J5BIeEidrPOLALgUyTH/k4TEdbruSnqyoPNigKLGf7RZM6oPoD+YA4LOg5x
e8wPThr/xcAW4OD4Ego9aRmx7EPwIUPSXqGhgWuzZAiODZb2M7VWpo9hI0QHq0puwwomQI6zFMuf
ZrJZFkZuGi97cZMam9duXEJmKqlcOy4rn9omlbg9pjf408+e7ZA8zntDulf9mMdo5I8/GhQFjsm8
rWWnKjU9SVBDH4LWY+AcY1Tr0JajGJCYmJNXMB1qxiuXnj/lutwFOxy+XaycgWMJOtQ1DAMaKNrq
CNql8IdV/PTs4FigLUTE7NtD8ktqJlU5/mmrfMeYjZETE+SBLm+WCRK+ZueDZr9HbT1cB6hLdxd9
BLr0bkb/6D5uGy8NWjXpJZExx+Pbn3GMDEiTXejYdGd0CDibL/Zd4yj9rbvpKQb+bent7kfAukrl
0mYhF+1wSuHzQUmYefsoiiAb+mSjDcXeOMqgIS6dntAC2Rx7SJtI2ij9iTA+JEVQJP1J0v6DvGcl
0IP8kLY69CW4TW8rLE6mU/7ojy0+uYcVHHwC2pM2I62DkuKERTXvRZvux3nBxj2a+zS1abGv9aLs
l2Bv4HB0cmih0FQhlEh6skDdpnMONbZJgejZzasV8OjGN+NYBcMxwZZeiKPAr6UjT9h9CR6YQEOC
owQKzA/dWBlcOjG0Mwj+M/Ty8YOHRVK5kVVEqHRpo5NL+ahQYGc+gli5igN9aH9kbf04/iZDnjTl
KFSDrDXHDwmT4wVAjRel5UJC6yn7jfleSfurpPSLK0ysUc9mjLYNjr6OR3QDOX0EZ/ztleqGRhY8
fI/HGrwoEcieelbOLUAgTb4EOdUdH0k8YDDRK6hbcAUaxNOLu6AdpA97QvnGAdKd0wU3QaMn/bV2
sbGtSDI2lKdOA7kT9JwF176HEFZhXv6V1TEUDoRvjF7Vj6orxCwnk/KmcuiGA2/jM+h1QN36cCF7
1YOBlzTcT4rCHLSUCYxgqTm7QX1yMa80IBO4FGgOIBPKa+9Qd4O93mDeyX4dSSTPxlQJJ47mxYb2
f/eoF2SZbB5h1Q7jmwBZ0z8KDGkWygjwD/ZgE46+ml2q58osauzlG4xqlp9UNB7KFbzyrdlKixPo
uvGWXjIL9q7+vWZTMZQvPzu+9eq4TDzooSur+QRq1SvIsT3WuLzAd9T7InX7j/elMuBgbZ7h7Nc0
s4Bpoz3i6xCeLj1IEKup/qb9V2+RaHWFxMQuxhuBeizaOHQJ9cs8oX/w+2/iMEw5oIIrGD4P4Wr1
iMp4YnwfyAlrXDbuL8RTjhH5ixpf+rSOTBzIk6Gyw+vdDEEWGeMxArBghYnBGPqclb+R7a+QFBh0
/hQvM+QbsjM548qAmZ2O/DcmdoIni1oRCvX1CIaNnnu4t1YGvEVVQ+ygO36hU+MNafn2gHzHngmx
RsgXYS9heA0+PK+HTb6odeAIaAZzynRSKpIVVs9OXuo+WrsFdOKEdiZOhTYh9yl/wEciKIGtQ2rQ
N7KZYgvPproaWxcU5m4Uvdy/mZjC4myg2bcOILWACnQDIxGGD0CuD8UVAhwU2hY8Z3Jj9hGAVrDn
4MVmsZtBh56gIPNL0Rl8BHAF/mci/BLoHnAldOOj7ou7waqNO1TtAqa13i+n8AxVP37Re+1NDQpR
UARK5EePoYI6oW5C+2ifXENoo17H13p6XaOg3E42RiWuJPGLBwTwhjVBmeLr31KZz2N8cHAdNwKZ
lb/ixW2RRt7Nwj6TmAzKdxcsnSLEs9mTMuRK6f6s4RlY4dAKcpqRpAw8apqmcFPeQByrxbnl0wgC
ryl6G30mK9U1hiA062KpbJswV0U4wkoBtyhCVkb/bnTdRpdFoeTqK2u7M5xV1jxZR8yQ22O1JC2x
jNwULB54/4Ah7TnpjLrxkRekNhnU9LZ7s9Yz7/kpe77MNWm59V5e1ebCzKeBUkPdaDAThpTIx/ba
tBIsqNnvS3DJvEcptZqgQr81ERaVLbiSJkyD3CmRGHjI6sAnEg/mGv7Mwxi3MlvyQkZzt8JymqF0
yZK3Ft+EXjn6T9oGunBOJkBfSPrQbw6MDhwDSSDV0HFCwi1aALeaDBuqty1k+gr6HH1joUod4Csq
vPoVD/aI1xc/fzSN7Qn86B21QFRveg4KdJHSEcLacgns+wdmi2QahSlAHFie3cp+qOI6RatC5S+n
bLtNEDAJtndlHmGDERVInxgrIKH6mrxb+jAonulgT7Dj0SfuTwgSgSKHfJVXYUB3fjgJdAlkT5ak
KnQGgY3qsAaFHZ3jmtbhDgUzwwD3JEDyYPD1opAlcp8PYKRWVJYPKh5OxVX61ifYpVfG3Qrc/9VA
SJPs5aGQLGYYhwY0ZRW/bi67HAPAyS7RXQiDCPAc/ogK6z7f/Anyt31OqPOqB70t5v8uOAKaci4B
s9q+FQyD60nRvz3bHA9n692X2zUjCQemWAkjkkLqZy4+Y3IEDSOfLnDUis7wYM/gTyBbPDqauXr7
ZMYPiwPctdEt4Oa4AJ/JFfiqiw+sHPNuHx4+RYfRpGG4etm3u4taCjbbobohFh0GwneogwY1GTmk
oju39FaDMqXNvkDYvICBsGrplXbfdFqx6tkx5Z2c++pxN2fRGndkaGzXoiesrx7mjtYRw4hHo25M
OyXFrkZV/+0A0qbZ42zkMEaG+66x77Es6VxswXCgQ+KBKJ1yFjrcTXymPryxKMOJ2xH4YpS2qW/u
BykKyZxQQKX6RQYaaI6yqToBjFVEei/6GNAfYPtezza5JWkvBRTQnTy6xorxCRDhbtGQkTY+TIq7
ixB0JBvhWGUsqTESn2JXKlmPkK+xcW7HxKZXh3xHPTajPEEYRX1ZhRGYbelY1cINm2zP8DJ1yURR
t0vd7eAPEJ6EniI+TRGCHwIIX+Dq3As9WH5w44y3SnfnYNaQRtIfLcayKVeHHHLJQZipqZ458DnX
HWYAGR6u5avatl0fdMW4ey/ALh6IAJ6C74OodRSZnGwwoJ4HHAFqvVn4DTKl4eJTUmKI/jA76OK2
5P1ttrf1nDc7bbSHAjOguDs6SymtpO4AbRvCKZZGXZ6cw+wbRhLR0PC0nup+8BEEeuqslFW9sfv3
nT+WGwaoP5M/CiSW0TRFKRBUbnmzFvKjeR208xAw1Nw1eBvTeQLUoScPJATBEsHREAl5b9miwU23
ily/r6jb61TnHZhIV9MGco0AOqTE4lgw1lBloCbw4vAoAYXi52gt6AYONXfhptLeYSOb/j7q869+
7BFDGAxVNbyxyD7p6XkorSkHYhI+guYLMhNxdxKT7BFe3B6vgvWHXDPMDSASysY2YF3S3Up2QaEX
gFwvyElMBawAm4JMmyyMoR/GP/Qx5vdYBNE40gJhhaI86HlMUFSXIYOn0D88tOjIBQQTFCQQkl50
g3gA4YxsB6Fa28Zlrkzp0119uRW34bhcFKqPAckodgRkl23oSuSzbxHpduy6sluy8Tf4o7K1YblD
H8xziBkk9hMuqkpG/tWggKKv1QsLg3YyzHlrfGf5LCA9t+HQGfKLlzdisAI8EQ6LOR3Av3KOIZRX
6o4m5SV6OdYERRXZQyy5JOWBiN6QqmiRUwpbJ+cbETen4AUsSTorTtHdJifz65EvP1UBhZsmV/TR
jQS0hMxxmTk3n3G3cPvHShA18m8eqUo5RWoLYOZDECR1ZHUFJCOhCUzTihhNs+rwx6sg90cbiRzo
4xV+3/EvfnnzSIEh1RxSTf0aeVdI2qTiFPXa178qgjq6i7mfnNj2hWTzvmEgBQTV14aQU2NuwoUz
OwqF8j65yRaK/4wxMqqt3PHNOznvMSWUW8Ki2WT1OaQfn87VfiZwOfDBJEuY4zVgyPU1FkppNEok
fDQ9Dg/kdptjZEpgTEUfz3YRGIX87m1YSvAG0gVsQREXfmhvjRnRN7gWKspzp+Y6Tiui946f4lNg
rfrHEc0260LAus15pJ4XxMM2khrq6FCvM1vkJG8JbOvlXhWwroEkODP0d3Z8NalW7U9sVmRwWZ0x
Z0+EwQBbjx4mipxzktwGNsHPPnnVgTD35RW8hke1I04886fdJXqe4n71RmUoDeK9cMa4R494p8qp
aaxOhtSicmzhrtYzQCBTSUn68LSQJI82HSQoOTIdZ/ZwQcaDmCnWoa1MxvfoEFCYUarusL1EdRx2
eYFaUwNgzaQJRXdD3tMzfQI4BCDhVm/G3nXWWYxtbUBePyaxodMKa2qrvnE/gEUvZrN2ZluAMbTB
ma6u1h7Eklgexj6E8iVjl1whjaGinhok3FAeq3F+G9D+C+DfBza9HegrvHiGnSi+WR+Oxe4iSEpW
aLyS8i7P+4qOHjR/sHoIjcQ1dhdC2GAiqiy3aOJSyraNkupDKAwCwILs96f0dOQVK9qZuCsItgw7
UQUeWvZDhw33oL6yAaBN7H7G+C1AZ85Tpvjfsl6vC/FXs9EcRKmbLZUW7c+qutpU+6BWDVXS6dnB
bL8MGJkgSYQYwsvjPVGi8opXwKYyEQBMA0zGWAIq4YCVyY2ZZuIgXafOkLPBoFYDWhzpcQask9EF
zrKOxbfxi4MIM6hk6OCHqTv3xPMfXR3zWTE7zC9WTHPbgkKX/b9kzQ9hAJ3TTYxdKWrmcfBCmArs
XoeTp7LkNCyg1ML3YkTRYOJo7BO+K2J3HRE1PpBjJ3IB91AGjcizNULCh+oiQ6CFtiFKnrCDAzYg
BBRjtJRhkWJzhUyJMtjtFv2AcfiI1D7+LxdEM8wBAzFfA8E+rzacT7ta9WSgKFsNcEgESwZdXCpy
3EcvlaVuG+O6rCoIShl0tZP1XVJYbZfk7VIIPiPqkIDSj+lCB2NPrlYL43eSY5hl6C8wLkyykr0k
oBxnkrDdmdZgM5J7Xta5r2zzkuILvZAxNHazndIhVaRWYNVMuWA7enzFC5mPcYspkjf+2nPoJThJ
yX1uDjZ3WRYQGB885JfuKfyKZp1cnrGIRN5EQ08/wcQlUf3R6eWT0YzjuX0rGu0krtKWA5UmkA03
Lk+CH8REQMjYGRcB+1IGGClKNMToPa8zFEIDje8hAUiCNLJ6NNQxgNbaYqSFe0h+cE1W3Uhzhf9o
TG96KQ1SlnIpPDzmzjglyEYbFCcsrkfVlF2L1JkIFeknczcs1xDzQRi4zz7OpdAmbXz1A+PFzqyP
XlKBAr53zBPNeUZgpPNJdo8fkd54F2fP6SioM4rfwT0yiUFoA1mCIrm3a0QJGpZrj74lJal0Umnd
8hZJN71cniKOJ4MnIUGd3yYdY8PBj87Gn/EeZxGNZ5mpY6ZGgIYPN1A8OLoPzo6sBCz5CxsoQiuc
w5gZWAP0XwnJIx9ObgVNgGFnk69JEs51UsJeNjLPE5LzbxKN+yRI+yBdEzr9J6IUvGgSXkXuSj+K
+4RADxEevICSkK8MRyO+jNVaCLvKx4T83yT0DYj/sAkqnkMboChhg5pRcnXyIMqKC8lZ8QZ/LZ+C
bjPGweSBLhQnGVJIU4FWhsy0zlSeYy2w8Ao6IGJ+KgHaABzgdhyjIs3mYcFZgZ1QQcD39k5OagB/
S5av8SuKcmxfcjn5Mjo0eYTBz6RipTnGswQqoeQRBiEXlWeUDPmMIhvnziUENqgw6C9ZKH1GeukL
28br8zqorkqeREH0oeGFuyZWluWJWV28e0IpUFWYmmOQONkB+CHHjvYU54bWNz1M1It38INad2MZ
M36GfHdIt5aE3MCYyxIr4B8SlFLmlMot7pkDh8PFBDBrWNm45ZsDDsLGK76S62DXFQ9FcpGGBcwM
FlfKy6XOSACBYGyE/OHH7OsdT7IOmkbRR21mR/BpgTUF3pIeUlnscc0y8MKbAp7Wi0rcKAHxSFG7
4kH9n+Y8MeV25dquxl3QOktILPJTsLxSi1BA5NRVG2Ba8cvcUlF+gYWYRjXFGkqjSjx+Kq+Niy99
DLaNvsDTQlo9eZhCnZc5Et6x2GbGMcbeYZ9wFyTxwoLHjNc2YDMILPfV1xGNNmROBqOV7YM+J9Qn
aoYTyxIVfUZtGXTjjYnpvOBvMlQkh+T/28PQFEVxkvk8fVwfliI2I7wEkrxf9cAAGr+fUQMr3Kn4
Al43TxVPEk5YehAa3BPzynBhZkKvkZ/IlwkZiRNhsaN4MpiEIRNtTpTP5M5JGEO5ZvknHHR1g784
3qQPILaOHEB5jaO6zb/4D3/Exbbdqbo5axtWkAEiz3lKiImGz1m35qwnu/Dg5GnI4+MpMEX2wD2s
7YvTdnuMZUU9s8e3yjfL4ZWzLxFNzI15aznRPFL+k3RIHMrNI4hhBpKscqttJrogwtO6+bBv9QqL
mxYPLwLUBvssijaQs5gmZx4fxuPiC46chqIQ05ShD1wNNKUvSJkEeswJl4h1yC/5oRJzBZ6moqBl
x3kRnjhUEZijM/HmpERCtcoIT5iUfBdMBXaz020RoImCVILZzOO/QR3x1S8ODIA7NgQxmUGnsoZV
c3HcQoYR8fhKJkygvGTyJTAW8DS0kr1MbitJkATFnLljfIw8JxhQkijC7aJTA7ET8hFEfxNgndN+
8bd2yXVBdTOZ+RDfLE8MT8uMAY9bPu7IM+Oj5cnI5RE3uBJ5DnslU/ASYPhgefQXv6dOQ8iXxs3h
55IbcL3kEb/fAKU32u46vPm9aGr2OVCQ6nmev/XsXWzk91gxPz68ieyd2UDlfW034o55IGi1wpN5
QaNURvY+6mbu3YfZWLwtBrc4GLsK+P/nEcQzSDSbsnCzyxj6i4M5pSKTRZwaEmpndx1fg+3f05A/
bVicPpEalY0tv6NY55A9ds7RvaLpvouOfx9TnM/LPLq7qDnqXMVffdTW7YUXtGlupiS6Xf65G8dg
7YL2ckSRp1elDLbKecwq7oicjTaHpljUKjZejPjrajzMh3k3NK820DwxfwnnnE/5JVesVT1brpPe
28Or2xcTeRYeQN1r2XXPf+N4WgnDXISuuqK7MxHoWe7qqPEvBu1tFplxVAdoiLOQnSYHN2vNmd9n
wo2fyY2ayLM+1jxObH1itZSFK5InIH8kz/WOf70ytEobwSwIlPzxF/lVbvj/VcqT1pLfe8kkf+zg
UcWnrl3xs3froSRT5ey2jdW8bfSDNWa1DuWBSN/lTq5SSsMCEyw5+Oz7+b1OkhF8sSyZvJHEYIT2
1OziCzVa3WY7fugayYk/haPZhoTq9t19KMdyZR2xohXZCtrBhoQznwlrD9OFhWGUEgh4O3Rg8Fec
dA4rxss/fAgturYrBtqMW9Ha5lMMcdVaJDlxEyF1TPDKY6AM5BZvpvj9i7kPPt6NN1j3GKSGvFY8
f6Fgmmje0dUQkjy6T3RhUb5eoOZWfExeUZP1ipqaT1B6nZN18PqKjv21eokQhN9NowdwTzcbjleN
Xnrf3NnC04Z0RasbLu58wOMX1VtZqITQ7XxOpPiBHCvwEEFz+JoJNm1YBu4AN0DIoqnBjANqOfxn
jssQh4OECwgW4cLhvPHkETafaHaIzu4kbLbU65t/Lv6HBXHgV+++xX68bcYuSFFahP86+PrSZ347
NaHEiuZ4j7a3vZxa8fIO30I69vDPgMxodbAdUprjG/ZQy+Z0IdCuPNmCtjK3/LvJ5sid2Xa05dlC
8TZeqzMsYadLAHohsT9/2Gj70c/n4U0GPBk4zBMEJbQDNn4NePaqZxNEUL800JTtrjnVDdEtuz44
Pbt7sHcJn0gh6VdeETX8qFU3kTp+1Zk+R9phZTyf4c3pM2UGh4TsYMGLRvuFb8Wn9bcmjpD0GUPG
q1N9Zw4F8sbYi3OFA0I3p6F6GwsjS6ZDyZBl9Oq8FNPK0HmoY3x8NdwzPTlLSY7h7XMSJWbjcJ1H
6l6LjH9LSKnacfFtimA2IydWi8U4TA8BHmG7vajskIKUiPQyI18UKJV0DTha1dnOPFlzIe6Zjm3X
uDes8s0sC+txjC9PUJ+mcgEHilzNRMdfpN/PQd2hN7cbbJF+YdqQshr9EEnycczbcGr2WBVlHvEN
ooBRn9ytw1XcU4PltZindZI+Wvip6uoOsQbHefjqkxerB1Z2WMt40IbYEkKtAv5N8+8ANTK66IBL
5anl3ubbh4EkFmVTMp1ybc1nSIvQyP53lqqtZnF1yWkPn6nZMrSpWuc984rmsl5DKjh2MmrOb3xy
nvC2o6260LycHg0YWFwsC6Wk5XfF+dnfndVlA7dey/buc0/Vsdb0FYecVR7uqngT3kbP8dp+dfU3
cWxKBgEK0U2mD2uvrq+ky6pQJkn8F9vPbYR6U5wOu8zoJYefaUxYQRY26D/sjvdrvWFykqN1KJAw
zH8knde2osoWhp+IMSSJ3lIkMYth6Y3DiGJGAfXp+5v26XN679PtUoGqmukPf1h4C1OfU85OLCSj
flPTq7TUlnV+AxI1gM31a8Rwut369Vn6Dk5YZkOkBKkKhkxlOFhUgfDGUUrSYQHyl3dVcvPqfWIw
kk2MSY5gSX3NVmXpE8dvfOXs87fEwcHVnnP70J46L/Rn/y5TfK919y8b/yHtXKqKliEuKa8oH5OI
ohjcy8bimPokAVGXAz9y41emgYwHL8tW4CnslurXcHG8CvplEWTHwdZqemLIQX/sz5A5u8Xkj5Y8
TjIgDOUJmwN2Vp27eo2Gls7KqnQIkUjtMQ6n01AEv7cURF2DsznYl13aUaFM1p8GIb2NUh99Rbpr
bvbsL5d/dt2vd7FmvQ+13M8QeFyujFxtU0BfH1Ry2/k7JgZU00NKc4+sjVziydScXSjKSjjFmq8+
2Uc6bzq+NLtOviw2hpXYyO33Fw0+VMAkir9hyzJKLBkGR7SYeDnJmEiNPXgvkkiwHWxZ1rGkT7WC
zQuskNrjmnk19O+9Lfq9vOrrkfRddSB2V6zyQtC0Io3IXBISI1IWQjKoZPOTPtFL5GU2jg04oaH3
62fqM4J93MbrZjGtpEZ7TchO/0es4w1lZ2bHwG7W9RcHAMg65qcxiANpCbOZNM9AQdE/bq5D9nhZ
V28OtUDIrg/g/E6MQjR/LgfVXoT66TwTG5NqHSVRc743gRwECT+lebSqrrLS0uB3bnFBWou0GJGi
tj0/6jRxPofgFvEcDLoRbnUG0aEyo2NBSFNW+Mki0g276X43T5K4evetU+rdZtDFbYbZquJbvgUG
MWSCNqnJdK8cQmlkUn1UtzEkDkiTCmNqw4kYvByYfFQpI4+6oV5iAAVwE4HV2Y8BNX/bgT/HWKDq
M6bsA6QO6IZRLNNbSY4Q0JjftanKimuMAnW05dSoSC5NLH6nrLmGeq4vWHMxrHf85xqe7Afjb25N
U28zlOTLNgd7hDqmbCd0VImAXvmdYR6TE3WQQL/AHFghFPlQ+qtld4rhQX0mBSLzHSJb69HwugR3
BP2AjIJWwrjL9V48YAyLP/RrYqmcrRFttJT1YAAwOWReBn2s0zQ5i0vZjUjCSQ+S85SUBQhFRl70
ydQewUpaSigGcohpHVTvcqAH3QIC8jhYrK9AZc3ZeI2E8XWsIYjqN6br6hsf/vCVauEW9AAzscRI
XTohtRgzZEN1Rcp/fftZNxZgY93GkJxVEjwZeeCCRlqNEfVtJYnmRZT33y3dW3TTUdPtmmASFkvc
Dr+COrrBpSLFcLev+cU97kFEnChpOFLecSY1VQBKeUJVaG7p+Q3RO2h6J3GO+KZxEdkvQlmdLUEF
kVey7+jdXVOEzzgEM2ENsYIJ5DCyke7jVznhHGWJEnEfJntW7UWhoGo7rWyHhsWOPiFHAYINngPR
Wplb+uVvjr3s5rI+Rcsfa+ni49qbvHMeP1aGQkx5XfRO7QMGdNwr9DcZKh09PM2u3mPRlJle/4Sv
wXBtlsRIdwE4o73+vNX6BZHMhIoKxYosRFR+afySAB195GGTGhPjoY3pfP5SecKLsj4jug9Ig9aj
O+4XI2YLq0X1xM1HR9kb3z1CStPyrYtfDws7AOwGvbRb+ZQWi3yw6GobABcfUlW9PpHuBJoPEpS4
a1mECAaKq0RDBFdbtT2GVYbqmx1WKPQEJIfjM3S7N1dB7vnoGoQZt6X1GmJ+Sao2zAI90jF5ZCFB
vziQT8DrY1CDsdC7DYchxbCKDHRIBnpyMEa6LJATxofI1d2W2TnCSmBgJPizKU37BiVEt/zDUzHv
pD2N5RG8WIaYfLdl4fJUSEopZF9/FHYBwYFpf7F0twTqoc310AT44JdLpsV5AAgsarY46F506dBj
48Buzg8wLO5hY22t80lG5OP0QjqdSaybH1q2aFsBYgBmFevT3M1E8OM8/AKCiXjNXRkRx9B7Er/A
IQikZJLX0K4L7owNqvbWlnkI1ACSr8y3U9yk0d+WskIDYGBpMazmynuCJVkdW2DqOtBDaM0Vno1S
ohkiI/AS9DKEztQDkWmQzvMTyjm1hFSt+3h6GL2U88hWD9NnwrMCIDAVftDdPY4FmQWjeo/417N1
rvVNLFlAK1S0i+OXGT6q0Hm7KFrSm7uNV6tqOwGdsIKq2+Pf6wZdRgNDCS6ZhmLutPWrD9Tn+Boa
HqoZddhfSxHWqxmK2CAopQFR5g52vL4m0Vz1ioua39FAbrbQff6DcDtHE/nWKb6DN/hFGS5c3QJW
Ovoed/ghuCLMJvfhktH75Lb9MsFjLFanjHyoZ8dqgBFHCK/yCo2JEqzVAdoq3iNAsOHk5V16L4K3
IMahgbFPNZXI0AE9qIbVx1L3w9EPsZxzj4ndNJ21X5Sp6MjRTGrE/Uuu0oiq+OMfBqVH3oMWHcJz
Z3fahM1w822qb3TXQ9vsObyNKuyuQabzHTWo+wjEkYVUvQ+aUYuWrWYPSw09uK/TXVWW7v00bHj5
C0DDBTPLYQrlMJuCgGDCLYiwvObHPheZgd7MVlr3O9zAchXbtdq8loERhwIjm+pCU+zuESDxkqNc
pm/Xf7qc+BRMTLm9E/hkKLxoNfILag5312gjwXFKcCdg/s0EnMLqGz0mtd3pHZ1SjqFbyJ/Dm1pS
R3jj5f3npci+fHL05H3dfSdVr2rgfOERgkbYfr09K26aKh3R2kAk4tquh0bcZKM2kdH3lzGHHVmh
+0pMb3E5qqDc4lvurFtyBeMcuJb7+1w5Fjof1T2tpBmy/Hax43CiqxM57sHwEK5/e1ijvIpY3rEc
rOW002djrYE1mbnucw5pLsa4dCu+SJH3XgNLaX+4lhC7tKX4CqTEcHGW4avNLXVqP8Rub+Fg/TZK
U7e+z6Glv738myyqniHGKWc0ELbmRem2z6VMjTTopxGB6u19/H42P2TULfV909Uvipj3prbPEc83
VOPBW2YDY1+Wiorcxoda2Sf1VOW21mhbCqeIucb5F54HVkM1HMr7ipNYSzCcqHUL38Q107881Lk2
MJiO0cwM0qgxpYYdciDGXyjjdNFPIUwte43pC+RWqlddVbsWxPK7dzaUcWoX9wCTqzE2DOsMwBLg
Mlze6ohfIC9ht/B9Yu2DkUiKicHLMk8Y3lAOfm5gsI7zMjDNKPNEp+65e3R5+Tl4hKfF9c5zcL/r
y45jncOe59dERgGTBfGiLO5YOYKUwYuMQwadjhf/s2stM2btrZZHtxxlbZF2PVIRUl8xD3yBQuiC
iEpS8sFH1qeSIz8xo70IM3iJSQMmu4epwmJ5eeM8YIY7ZugriA4MlPFNp5Y8KAqSoNZ0H1RpQZ1N
3GjNn6Xb054BduUwdG9JYt3BihgzJK3e0aX2o2R+2JRZYL+ZgnOiIUyAhvnpj3tFnEOaoQm/rffu
RYfH6BV+bS4oXLaBmwP0Y+YC3oRBlqipMtztgaQb9WYoAFNUnBlPqic+3ft5uWdQKQaXyJxfvZk+
5O9eELNe0YiQZ87k/qHPt254/H/uNX0bNjAxfGdsd5id0SaDiE2bg5ue+prPIiUWf/8YowwgbYKH
ytvsxou70woYHMvWCMpjIws1PgM7mwCVa/eCqV4qHPhTV1NNWm/qTvzOcGL3dnrT23y2hBhgYchT
mKAgGlhRvVeTOhjH9kQLwdq7KCAKWQ5INniAiclIFRQcHLRN/W/OFM1i7g+YcO7vkPfU2OxBy21x
xSGv4whwyxWOYOq9ACREYCB1Al4JemXyNXFh5ye1PbOnWpA/eGOU0Pm9EMaaiFVzOcCWLrwditrK
uANhooYV9sYmB+7k7+BiA+aJzsDOXN1xd+EZrzq8dAVpVL47y4ozMAcNAkRyA99t46fKhmcL2O4U
ImjJZyEw0bvDl8P0JLLy7rFUBLkURUOFggQ6P1Rd0MdmjYeXTe0lYfE69QV2AbioaoFfQLpME+qC
NpQgLMd3oySUp04Yl6Mzj/TMxDN2Tr5MHsDr0ueXrvqSLErdU7V/HgPkqaWDXlJRfm/USCSn0ra0
yVFFYJ7S7pE88JcLacUb14gKD3Kj1aWko1HQJPnBYsm1Dz5nbTpEmwO5lJJO7tNfdkEkslMorJsE
K4qGbr/Z7ucdkMVUD5ru3iqktZg9qw8Obb3fLKi2RtmdHNP9Lj4C6KBbnxQzKlZAVmQ/DBoe/U/y
7h0xGRRc4XP88YCR8myGS8uf6TFiF88OzhaY0IPBggJ9fnsHA29fL6tFmMLOtK6dgcnBC8NyMVA4
tmoOML/zvpZs7jUQkMzYDyQ1gZ0S3Ozr/HoObIFFFT6xgNbd5+zifbA0aT0UHJS4hJUUiCKP4r43
H5rkuYFjYCzJbPoi66UfCG0S2JrExlYq6i60HWktSrxL3WvCuIvjft2/J2Nx2901to0iQs0C8ZYq
mIHiA0H5GFfkTc2LP+uxvdOL7PClu3y3JVUhf4ImDwRr2Z+5Zez4gxBA4GPxReN7YNBuoMdp3ryl
h9+h5uP+G54mHLDnEsIN34etDu6w9N/r1DWjJ1138KmKcz2F2IvQw4lONnYsQVn463twzSiNaJ4t
TzM9eK7O23Vj2r/3iTs7Doq6Glnp9hLe5fIGh2R06u4sEk7xvAbWCFawEF9CwA2Wzh7Dt/ItvN1i
vtE/7DHTccGDspVGwpMej6tuuT3wbN035uNme+3QY5U83ERim38hezpSOrCgGBhYjBSM68AIH3vm
okTyM+btCCdKF1AmDw5bAW2lsPJBIsjPXreL5gavPuUEpek/1WPB7ViM8O3e4TcwMAqXc956dF+O
N3sUYrP5RPpexKWxhx58ScKMVt37Nr0jBMd6y+Lohj8lsezcXw5GDa96cc9fEUckvGJYdRTSZBoP
Hjo+j0aw9Opl1PqfTtH7Tu9BlpTHYJwR63T3pXlnkdgbjxoaZ63zxIONZFMU/ylyHhOxYrkNv0Qz
F8UXdvqC0AwolWd47jZau/sMIiBkBLJu1XlAeawGIZ7jI8vhHC9oXR8HaRnZxNFGUAeHWHSbWBtA
Z/TsC1RAa964qhGM1QPO4CJ5cbt1ThO6+Zzqn3SHReX/CAy/HXZu97HDoZJCi+yROJAFL/pQKKsg
F5IOr83xvQx25scT0t+BUoMrG3/FJpaFV58frR5PKgtv5/UOZZcyqme+QDm7WMlszs4vqG+aueMa
/cEdZWbGquOymL6vcVhHei/QTQ4YUKAQ11AKcdzaYDR43AL+tDHAHvQD5hA2GZ3+Js4B6vb9083o
+HBP1fCS9bgBImPi1OALZgq7JzOw/bpXZH6YocuFVYHAakQl/taCNnwZI917dyuLY5VfwD8iQvAD
rMSbNMCujd8vELNkp0q/ERSy2VIMslNyKPBcXKQ/gob+jl63aDkv16O3rm5dqtGMVJaS9Hv3SJ3u
TSQ6mksPwC2bEWirTqGuP8OKMhJF6Qqikgw0vDHXc/BqN57IWRCuGPVtkcRMiPgkyJiMqeZB2XH9
3X6Sd/S0nPSkwG8EJD1bL6fPfJsBRmW5F1p0piFocXs+t85oRxI+3o1vEw6HMspPw1fUHKEw47GT
LYSQMGkn5eR6LQSKMWXIRef+9IpRP7BSv65hLOR0OxuYlEbqITND9Q8Ah/XY5Bl51yMugW6rLmIq
r2P/OKmwHS2jWhldQu0x03oU2xHuF8cYjzV2ZGzODh4WqqddfgyWrXxNZqLs0QBHHqQS9tx3sYyZ
nz5J5XFALvvL4+St7KF9h4R83j9pFqKwxOdG16Z3jz5zUNo3x7/PjKvaLflfyjUQjfxL95bC+n8w
BvGQL7bL4AxRm/X6dXHSQuVGmeJ0pNU5J1jhS+9cckqZ0QvnFmi6HDQzk4Ius1rLjGfET7zpRri8
My7RB/xneZdbOD6dQnN2RflInJUPdQZCRVfcaQsRvyFDEiEbzY4pi4+UaFkjaFwnDbujrewSRaDy
o+77We4Aqs8k/gEbpcUpo0R7zmwaUK7kLrhHgERtZO6p+4pCkiEyh7koVhzgtw51X/ffUkCT0WaI
Lpr+Y1BDx02WtAC8rKjGtBw746DWPoHK4syMPm3gKAB1GVeGxewc0oX27Ra2PREf/bZ6xrWVBqDn
BHB29G4y0yF7ztXVUadjGKODfARhmsHwy3u1DlY4bmO21NThKWW2w7Ta9OoBhltz6xk9DSSXvso3
NiSGsrPeasNYA5D0/1/sP084n5Qd3nw+G2wAeA+g++JCLKjMw0r0OHj2UI1fLhTXOukYhyGVAeX9
S5Iol0Sd3+VH6JdKglwEzuIdH1tPzKp4N35GA84ukHYUGADkITbW0oe/F+8kjjUocGEsc5ZeX+6O
VrZ3wNVTOmSciPySf944j1nI+joLxjr1jMwMeRWve/MOsJnr3v/3GkhieeDdjhNRj3q1SZUln231
UTpqjVlInGCv6NV+ta25MGWNedq1mVMyqezUO4dZo1S11pLcE87tF68I7KG7ZXznW4Pdc2fzDnxW
4Nr0pIboLXRYEVz0HAhlDzQX3H2o/cjUIUn0ptcj5Ik6txJ5Dj1GkTlErYl9yK9RKCqlc8xdoJTK
E5CbyCv+Pxa4wv9/VB7ZB67lcUxCIsTXhng5l2ICRrOEPKZAMs8OifwgESFhyk9JCk6mi5pk5bGd
v3yPmbx7D7mcOUpJ8l0FjzYHJ8YFzDYDPdQBm4HtgVFKC4Pahv+yzEHJQyEF3sbCkAf8/+vJx8pC
kj8pAr7xkzcWPKlchnz/r0JohEYX7wbXik9B1ubnViu/vylBEJSMUQFVEBde8QCaAP/h9QIlA5r9
Qu5DdCddLhjwGUy/vTtgcXW4zSI0wIuhAgp4hQKUMQiNIAbajLTfYF0ZboPxPMFcvXmm/wZoj7tv
D6qV0KgHPZ8CD4DdzUU1gd2i+6BM570Ony55LPd3Nnt6JTa/FvFSuP+kiHwUqDnBycFsQKeaCpji
ACkA/vNjIffA9Yl0RE9swbkKecYueif0+JpdAHIcNVwR/HKWwQwSe9MPN6JqDpYO+TE12mygkghX
AkA3aBFWFUpoyBe2gBSOdgOw47OOG7qtADwYxz2ZBFLOqHMgJss6AsTrM9UH1BUB1Iv2aGEOARfJ
HBfM0XC6BdbokKX9gX+KEfNZAtJihkibsIceHl5LVC1wfuieTr6iOGNzYtAVPfW/NwWwiFYWovNn
l30uleOce/4SjFIKmGwIIEmUhJlWgRfkOZQWrUJ8EaJsAog1GTL78/0Z/HWaYkAlRUiCx4OF0dzx
7hlYjiGTNMQv8ReYxPNHaw6JWspTGHzJhB6XYh6X8FARlzqwSyDxUMWAEak5bvrl2ETQ3fK2Q71P
bloH2sngngcBSXH5t4JpIbOsLD5hIQq224Y/LNPxgo5JN6GtS1tzkUQGDWBmq3R3U3Iz+SfajVs4
9iArh8xcGD4Pk4kVfVrOW+X8SpgSemCamInjw8DISp1kIs/8P5rcBib4dAyZAAHw0W91h08GMvAQ
PZw4P9GRHfMFwLORrFxZsuXJrwvpDU0OUFWcpe09t5Bm8l0xFObCnfrgQr8ZAVxZ4eU9MO982bdU
dae/5wAZhuRAf7aYIfeVRnReQHe3DR5gE16BsBFxymLUH3zwcmWTiLOEfsKIGMO+g6+j4ktaFtCh
uWLvArDgB8J6WUTBZQ/4ucY6sihY2Ov0FJkf95/cnTuYs9+IScCSgjLTwfwsF0tafQCjwntLM+l1
UcY2qWeBBtAO/DtNp0ugLyoPQJSVGTePoT3cW5pvvgbTini5P7v1d7Ap2SzFfFR/9gejnMKnRAuX
5pM2pPdvKVy533L4+d/cnX2twOkeOa5pxM6sOaEDnUjmqbQS66T2ZBajPBIxcPTgqb7HQO1Of/Uo
4+HUy97k9MezxzRQdw9mQAup9u1YUYNWrlTNrzCHvYE8zY4ZQa6ey+AVaof4fGgdgb34nypw7mA9
Mjpwu9o9yt8kd8xYoSnuvzuEwprtGFr/vjZjaBDrTxdTyUgrUBmFOoDxJe7cGKvQ6Ww9uBVh7do9
AB1iElAF6eb45DEhXZufPKv9fbg8nWTLpBg0IybTgBWHPMoCNeVuQShAnGS+/EMW84Ihbvh1ejWd
44n2f90Gc88XTgucODgpZZFETNkbo9SLIA3t6ZcDZQAcCR6XW0qwcwjRSMtShtU0OZqaHPISOhpu
0fm8eFIh1TF+nJOls/lOX7Rk3AJhICETf/1VRh4c955lSOOFMvoyT9UnEc1fmAIH2LGCH5SDprEG
GQD/t1aqz6HdQCr0yeoNXqqpt756K0c9cYze571H48X50pwzj6oAALP7FH9ofto+q0A6XJzt7AN2
ya8XBepeRolgQUZshpbZ4p3QOTL72D8CyqXD6goCyLirNufhY7XolwNa0EybpJ1slmCHgMYJnKr9
B8NdsN7LEQPfOcorkEbRD0a6YSuScSiLzb8Q/w4jI0A5lIU55zg8YCxOs3Z6UH1DBQyADXWM3q11
1SXbnZG8kO+ORqGjNjNCuK/EVMpWzT1Da4gMPQTIaHh2Os1aKAZAMCfZwSss308mlZOjRqdwtBTy
X1ixc9SujoTnZYJ4JTXyQVprpKiu3UN8BkWWk8FDK+PBueo8JOr8SJmdGe0MmiKv6A2GizeidyBu
GZyXnKq1NTqzjd4D/wVuJM+KfQIhApZ0cUYRyy/fQtNKt1+0ByCPwpFA9cTsolhKB+Jo+VhnJmQf
DPeVzawcOYjiiyLErZX1stXsilYEckLs7ms7ZKvNRxdVrgGHOQRBUGiIVDCebcI35QGyYADtY6Yg
pCAhXoffUdiSzJCCFzt1VF1E5iYcbTqwcd49jCOAVw7ptGlj4uCRR8QPnwZQ8od439Dl24QjRino
vouzegvL9Js6cVRI39WdSWCis8dGk5a1Jt5Ae3Y+aBARKy/ceq4ACoCLpJ3Qb3Vp7XswiNql1rK9
KUDCo0A9tbGgVNN1m1uZvBRfSchYVBQtFGMQI7pOwP4LNBXvI3YcY2/Q4fjJEYTgtZBXcKjNRU6W
HOTUmaH/1KEsm0nCg5KUxEyBhmCQSZxn/M33DCA3Y4UHJCWh7OgpXxwbzOGXG03BMqJC2u1oRz+r
eINBjCtXw/5nGUKvIdQoWBo9pLi6HTCBQJ5FMYJcCkbIyvcHNfJ4Onnki0LZSCI8AEioIAqAmMaB
hUKJu42VAkCfxXtQq6G7sIQtRtxiLjc0UpewmXA6+KwxcBw1d8eXEHV85u4hWOgU0BpKnU8JOU0G
9LLFDICyXAh2NdmKR/Jp+b3zdE6mCPUDFQ2gtBXZ0bItGSHaljf/Q3+R1qJQX6hDgRLUUhH0zrkh
2yV4pNn+UEWCKmEGvMcjNMfVrMKhqRE/+wWGtSs235X+cE5ecqOmA2G1gHmKpR1aFJ3Zk06PiKHH
k+uC5GCLUslW6CQ819572oOdRGTmLySdgS/AmXyNqyTGB+RTulXnRdMgfKIxP8cDGNVf8gX/usfV
x3KZRIGIvK9LqsmwQgmH2yJgHnwpJv7sGYScp3Fy9JrzNOH+bLePNo7hU2tElhGJe5gDcdoZ1eg4
uFUzXCKZRO/J630XAPcBC7KV0uCz5ilb5eCOcyrRnV41b4coexbWs2FRTm2miCClQJm0obpEiQ4d
FvnPrcAgLsIwyL1DAU7AwCGYM8cz9GFTd5mbipw/gdsAH+t4pi2on9S16uPawvb+BOfz+oE9KuK/
cyTxbBJgRIhnCCeEODdMSA35GHf7l8EvEoRmVzCvRe9AcARIc25EDPWix6jpXnrdrt0Him6SZoH0
dLfysAHLaP3FAqiJAbUShK9rM97zbqnr1DoXim0ui+ZDTV0fwLkPhY+iMjmoawNGPipK6XFdLQnJ
MoXuYRCvbCCL1AI2WNHR5dC+YlB79vVHm9nJx6Ceb2BX1bu1pOIScabNe0ho9HfXaIOkANWQ2cC9
D3cAkT//8P9LKbApdJ5QyB7et/QQ6zl9aOP5gO6RbgJ420jbpk9ecGFUGV5gejHdruNXDebgzUHn
J7iVnVhSJ49M9a7y7rIpzx3JC7riTBhBu5TKoQRDgYtuNgwcDMC+SjBRrDRL1EkkkTYgynbMIa4R
LDKiLjMbVQhgLUlSUnOEE+EY/Ud0RTZisHGCAj1rJZv8BNVgAP8JzVfvNN10tOga/npco93rHdQC
PI8Vy0RCUOmsFtgSmYLpM2VgwTAUZQfVluJgCvL58VAMWDeF3+3yoLn1g+6i5qA+/FjQIyq6Nj19
JzJWjHk/LDmAk2Ky1oOxD2W6nGSEI5sGWgjFf4oKdwNNtkNKWfn2bUAWzW/UOXFeImA5QxOv2nDr
m8POjLqKXls4qnc2iORQa/vgdiNSoQTNzVU8R421gUxQfHrSrmrjZ/wck5WcHYXgSAaJgWHEl7GX
wQRQXfSBFRyOXfKRVfxdTODSAJrlYJEUEp2nGcnNes+Rp/jeUhVeadITth0/ZRLfekzEomR0hIIV
hSBAZBn50LJQMeakRTVg1ZnBc+ZRUqIKclI8jMK6u6F9/h2mVM0yq6t5nwS9xxZ/LgqXDf4o1icw
OAAZ0pa3ExhahBW4p9C5wWqe7r7wyoglGB7D+4Bn+YACwowvAlFPOkM2r2AsepwQlEYMhAKiqQ4R
5VKKJBesU4L9O879D1MnhXYmMuCd2mA5JhlBbe0WisCYtH2bJI4vd3brzCz3p4/cQnWu04EVRrvr
V7tAg3kQzOfVhvfsqSsMTdffQU2jT2O1QuYzdviTkU1IPlKXGJ4QFvn4gf0l3yGS8K3hQJIEA2e/
QH2LntF2eOxfCSGcLII87ZpeF5C9HB6gjNqg+doKDMtk9V6xzCWlsdw9UYo3RkNANM9FoYEnQqYB
tvBI0DbIKKnDcw9I3YYw3fZIMpXfycn3zJg+QKw0jzkzMTFWuPQc3B/mkvgh2wi/E9SDDr54ns3n
GMS0aXYIeTPafkZTKSUBDbk1cvlh1h02wEcgcEwnxJ/7s00DPdFjqGP06Sv5tnv2cepulYeIYql+
Fl54vYBpagGnnaZ7cpCMavT33RCGw18Mqyo4Sm9JhF2KOuCaQOiEWoMVh0oQ55Q+Df1CaKcIe049
6F01vwuYrz1FejJFCbfGemYyzgpeSanNjo68iRIoEhcsXOgtHh8Ytu2FNiI0FSDqiCUQ+vxHMtkf
AcxKoXrcUG9UT5XwoaQZQGCwi5AodODCd1t7+7mSqIHIS5P9LTluMipmY0Yl2s9o6jDfpEr11GVO
PlQL/LCT7Wm+2S4bwmHyzuRojoAMAR016dXGGOBhXAQbBw0MTi8oyg16rtTXtEBoRUxW83SA3H/4
BU8NPfhX65NFEVCLlKaJ0SbTa9LSW67YzTB32uLQBhb2M+PrmkhV8pCpoFEiEyIhSHVJCll7bXN8
cXUOOEk/DvCc8J7dn5I7R1YqP5EGjmRtPDLWZgWfrzhDqiH5g0jjYZxFc5hTmPRh+aGVoWvQOMFt
QhFnVmugwgcDnfMqSYb0gskOoixFo+sa3pl3840o7vG14V5X1JT29PgEwzumHLMUok6JRAz5ACuC
A0QD1b+AuSK7Bur9O0duW+Hozn/j3kN0g1TgTvyn4fmXAV6zdkOhvyEhURoMBFRvQjHwkXOQTzA9
Rsw/KDXHxk8Ek5VxVoBPI8bLrDuLHkEo4tgYz3CLgXseSD3bMnU2wA7UwyoRYixE6gaPBZXXFRgM
2jBzetsco22ul2DC+QVtbNnbmi3iylRc4f5eODNAU4an9PFfwQ0nzS4WyRcw0gKeNhhUKtDfsKC/
1xHQ8iixNb5bXlf0OS7idM5zdLHjloVYXzNllAJSb2CLAguPrktXWOskucy5oN7tq5l02psVa5w1
MdSAnPucTVzOYXcQL9whGtdDOBu06rk4dgD1L4dITGqI6EniCBa/foP5RwWfgZuQKqVwMS3+JtPK
Chi2dZzh7MawhyZhhSyXy1BoNErj8S0GqhiL30GTuLFzwYFZdL1BhSCZzMB3RuLOCb0ypzqxtRYR
MJ88/noJDuMpYWGHJBGTuSCLzU9sMhAB4fh0n1t0kbavozpEVO+fFtf/9ieIQC8RMsJxZnxkVhJg
IEVrvCHFNa7kP9eOanvzzjGdqACPlAi5i8cMJlZNmUdYxM5bdD1I/AU8GV/m5XBCQvsktFBFZa/F
YVit2Qg8HH59hm0rQxFSC8jKcd4JfOjtkKRR4sndQ5t4N6kqYT0seFSgtWsu1HmDwQbh7xCBF1z1
rjX/q6PkhdeBgHLm9LxpysL7kIaAL+FZGIo0oCgsOEuoxyZvhJVohaFEBhoJtR6eqSjwWdF9RVJm
bFB5OSesR8AAZ71bdJo2sMXNocjVvJOtAJp79XNAN51YKl3T85QSHfykX/97jJvxysK2V4Cl0DJu
nDB3k5wAUMjz7hnfDjCXP70LNqX37VLwZQtaIIafAZriAOzjiclxjcT4dfgA8vpny858UyzxlFa/
zhHtJjduFoBO8BZjcN7kmp6SJNDSpBgBFAHswM+LUXUU67QGph+hBufGZYLDdPLib95QSlWeB5Ap
Am2lNemyk0G8Fd5OoiVLkbkC4bKiL95rENowdqTXJwfxKidXnTeZK/Ex8Z3pIo/iEKFW2UO/Sr4p
hwY9obsklzVSimomHCVp6r56CECBLxK9M6Sb4c3anWoMiz25AeA8TzD8e87SvubVZuS8O4WxHErt
FngRGcbhJrTiQokmT8NHzyGq+ivs7dOnJ7LQq3mOIsSqHuAs2qCXhFXdZAl66UBrtjlIPYOziP6F
8u8ruihK/JzJUAO6xDAkEcDVZv1f+nqbooND0sR5iXYfj+aHWsNm7wn32ejyejDV3YVgFdORABo1
nI7d2xQItxJMTr273AllbkvlCa4mo265EdiqWSrEQ7xGbwmIVwJp6gHlHyacO0Q6NheN5lb8RDRi
KT0fYBvX9iBbWxDrJceSEIc+K1C4TccHzCX6sZ8t6mWdJuCk6o/DNxDHSEpYegeMnaT3PkF5Ozjx
XoO7jfYSjbv+zLQYztGqzFFRYipVCPg4t4M3hkqzzbeHgwJiAcyKkGHsIBROoAw79wN/25mvUOUA
8bsn2PjMhTsdbUJ8vSBKHO7EqCTnHcGJXyajwbLjuqrOipftLv35KGm0RW+E4IQyaaMnkRP7Lapa
RKoIeXBktoRKkL3w0ZGbQ4/aY3nxGA1qD+5SwhsQ4mieJMs1h6t3hbUjaPAKQTJ+q/Mgr5HT2rJ9
9kxCyV1gBfyYdJ42B+ZPux8pKiIp7s6xNYNgsx9aPfinY3r1HN3sHpSO4ssGsFjPYa+vSl96TTKz
fGyQWVFH6MBeWDVdlILR7MF2i1lIhh9izHIi7+J7ai2EvrkMuhb1YBLtfwy+1BMS6ZYVFR9p1BGV
W/QJ+pKVc9D9IUR2wZ8Z2ahwz8sovJEcl0PM70jHPvnFemiDifQfoVHfSMqoWPg01B+3srSES72l
70N82cc0ZXwcf1kFmPntGw4/JIIQNNf3IttDXBZ5PLk7JJNc//NDjnpAysfLlN5C3zYgPWGKs9wJ
OeCv8heHrRlofUwip/pLtY1hocfCtc4xd2NaAw3oEzHUeGECf+yfAotiRKcSYuvcA5wwrLWBu6kv
OjpNxU3mEfw+gkz6cVdTCerCzFiubkhgcAbLmpGgnxyDPXnq9Jm6U1IpeyCt6lki0HsZgyOmuN97
EjE0WvL8CxKFsQ1MzwjmANfploii70+RSwaGETwY0ZqIHFTwKMjIkTt6yDwT2zJxDR+yVGAejLde
BYBxR6pNErul77mlBXMPUQ2TYzHpzN8/CKgdUjxdialsEbbvHsnkui8au9TPZJlbFnWcIIvFJMh9
xkNqwGSYTXjLS5LgVwidlPW5F8CdQQVDPUTy3cDADoAgCkRQb5sDWTNyY/IAdBWmLR1YKOpohZw0
pD03d5FGwAOltpF6W8hViB1IKl2h2BlqnWs55KaVcMNqjeBz9+UDCW4J/6QvVs6nJv0WLdjC4Nyj
hA2yX9Xi0lS2jhyqETYWPKAShUZvStspPdDRHffm5GZ23JlJ2yqcPzsrIBI10u4VqAOWG/uS3agq
0G9hUl9zcR6LnupkaA627z61V7e7ECG0heMu5MCs1eDmLycGpD9vFT/BuYgwsPC8eFQfKHaHk8/5
22SxcpAWpOyDZHmcN4re59U+p63kyUjsHlWVDPZM1BDxZnuGtESuZGZMbZYaiSk5j2S+Jy/NfS4w
/CQwGK6ITvtgHCXbk1IjORF6GbbkYVOi9SN4MLwOvqtSQ2DFn/wcPMxDJC/9tFan8hfGxKwAHoQj
GSU/zHxGVNeQLv6FlulH6Zs/dpWRqwsKbaxUQ31pV33nMLhSbpXJcg8aOklpREuS3hxvMxFK7v5y
IdfzELKU4R1goMt0cq8pg/k1vSmSjN7FK0XJicYmC9WLaGFCF/Mct3C8c+sjnRbaKkEwetPZB58V
gHBvL76BteYjVEFbYtlGVl2m8JdW59TK0i79EebGIrlVebcx3suP4MJxTea+jycmrQIcU0hJv7lI
FnVIsEjWaYWgwmdjGsww+9y2PKsWIFJv2y7NFmphEAVXTMCHRLMa/r0b7MtB6wgO0+kx9mCEbIYz
Lpve+Nf3qSgiGrkPruIfS2e2pSiXROEnYi3FAbhlHkRBxOnGZZYKKioOOD19f+HfXd3ZtbLMVOCc
OBE79t4BwCtnhjjPUYMS9nAMx3705/9HC4QZoRYoF1tNmCsOkyoAt0h1ALAp6DCCZb+QtFNhROCW
IheKUmpqvC9nevlzmKKZIl48oNbE3LtsiB6J6MbHswQWATgN1yhjBNi4v+ML5xOZriRDMjjyr7YU
uh8vojyhS4Mn5Q4qBPcICANk2hhcDlBuKQIfVMSvkG7n9YTECbQfqxKqezJvhg0OYa0zvTOIMrF8
c4ATmRZwODmJ+NYK3LuDJMyeMG8QlEVWBBQMlUCzvi0K4LZFuBPJeczATewSYErS/7YMhveQ0YYY
Es+edETBV0KOAggAaQnsisHTyR4Sywa3HRBDTmTkIDUBFDjFX5z1wH9IJC/sG1J7djNNQXH3FTdx
K+IaVul1jagMKdbPKOk9AEddLh8DfLWx7N7tZIfQSWXXY0vFPG2unQmyEDwneCodfW02Qg5HOyx+
2nOKYOAUJhniMErUzxXGBkApl4GfB8fHY92w8ZcDy1HMLIqwjmtRMrdA9xj6aVOPyxKpHKmYd70F
c2QB2yC2ZwbzrAawhvfSV5HHBFAsfowxfYE0KlCGEe/xZMZqQ4SKivmcLKUKJ6wijXZt7hBUkHov
3iuc6GLQ1MtO5tv9dnn4vw8NbuNnXSqTt9exZKzh+ufddfaw8fnJ02jZmXZV4gtBbIaVgJCE2sUq
huKQAab5+tJjbLxTx22b/TXNRsB/UhRKlWZTMmE47xvuMwZTvCefwXMKG4t+LB5h/94y/Phu46TP
1mJg4eIzsGTsLTZvnDLDxQmxFnm+LOD2EIqb913JwDzUH1drvBVyjQnv32KeK7SQPhaUFuCfxbpi
cjNjLewO9vpn5qHcaLTzy4FamLA+GwiZR4pYYhPOBxuIJRTsDh7L+HSKhUaa4isI0XyjgwhBMiAy
OF6bLN7y5JeEBC2CbOHioM8BxTahxDrSTfEY8zOjoc8E49ziUQtwh+6eQComXsLFIfr62GGBzvuk
DrhhLmhvg93hOptl/AMECdHcYT+ErzeugoyVjjixd228B1yqb0s2qNeLPfAwWn/DYcWnSWmucPJJ
xER+SjMV3WMUTf0dRJHhWaoNEFHKX1p/xB2GtcAXks8Lv6emzJDA16eXB6ia+jYPXCj7BCqLEH0e
kvzRnrPT9oaNI95CHPNtrJ/3CH1cytmInJbU11ro/1Y4N5Oz8wY01FjOOboFp9WxtNKaFQGxANZd
umd2H8QFIE/HuxY4pG/Hwd2bjFeLt9lPxj8GInuZtU9tpEYgRSFrw/EMaxwcss4fjegMOzJJpmEw
ZJRvtPMeJijtG6IrkmPgBEhDkGnqMYZhfHaykV+8fQ65RE4kGnsfihbm2A0rnJsFJKbqZxdNsSAd
zGNXc0fcfoxsEKL7FpWteQ8wcJVBXxJP23zBf5FAQ0InPjRzbhk2loGY31MlRfjOcGJh4aHRjT2m
k5HhElNO65gkxLYJ0myLMLsCl+wI7GTosPCLWAYVUSRIprg5/m1+M2wsuHZMg19cKIZUmxgmmTIq
YrwF6CzGGaijM4DKhXGwDJyi47sNmK+FUfBam2bZCRsMwNchwgBnrbv5AVyN6MchqM/kN53Ba3G7
ZNX0K3N0y9y/2H64kb9jNQKveOt+yUgU7H0c8OjwFWQyvQfsdqF9zHWb2Mjov+lNqII0Lk+AhMwk
Jt/Abi0m1YYaEywfiHWnUcYhkQ9paQxXEdbWPBMb4wXxdTmgSHc1FceTk+MyW4vjOEkov6SdzaQC
noQymu9JE68Oc+39vEW64Fu02hhDC3aL5R4nJW5xN1MQKR/E+KSRO1Jy0Zzt/4NxCLMaWjuNdJ60
igcCdYackn/g87N+NqOJZNlw/w0Q8e6NogGyPqZebz6dGHyQxvvUflZIhBbvravUFdOr0x795t3K
pAW8v0jmAO6jyI1FgH5Kf/DW5+hcrUnXIXV5I3mM7OlGxROJPumCFDnz6fTumHgtjrZ49SkRbv3z
eV14rJp1K6wGc6Y8pxjoQ7mkPr3bXi8kbLLv8eq1/ThapZAfsYYiKE/xV6B3CiopRaRWm7RJxCI0
6oHwmuhmdjtV5jk7SPWYszkodUiTRQIMgWrNzELKJ+hsJPxiR9xAd3xgCJ73WfDUDlnKb38uOIlv
JgFOS4UHKXTiG+dtyoiUNI67qFExIMN2QWpiAZCPjATxMbNlgRISZY68vBVnN0QZTr9PKrlEK6TQ
9ThaNz43AedeWqEChJ6D+fIxWbpzzZxq1LpMsuXXf5OpjJSJPriKHIJ5Obk70TeDcLUTefRzy4hI
jxkf5HlcudgyRfOVtNvkIW1aCBxMUgufkkH4lJ8/1KVHMD/AWAd4aMxFK6DHMCqpWHAK76F0whKF
qmIaR4jJ4f9KdbJCvQZdin+8/wng95AwELFrBWLhujWIAmQhHGAMVVjr8xxIHmaEG0cXNO38/FJa
C+JRdR3GaFo2CvL0Mmk1PC7JHDCoY54O3Zg1/J8cVgWIKueBuOuNnsGSlMGy51KJCR4vlAThHOXP
8RAqCnxLD07l5OiY4wQS5aJDPondLR00gFmsUiTNASFqHM20p8C25FZZthoCbv0oZPeE0YSOwgMW
vNEilNn29P6xsKySdpUcPgtqcSp6DFV3/mZaoH2z6YnKQ5XHLv6Pc1wAgxFuuCQpdNAHrbFQF6af
8DHnlbTJNxyMHsUH+W2+8BQCn4V7LDVtRMMcm2o3BQKQzE6xSZRwgZhCveDe5EOHTA9a9o1EX7qd
UoxpWOaKB+W661qVs0PrGJrQZ2XFSaXM5sJfRBzIjj77kLCO1yYBS2ZxydRpugxSohPaSJMYUg74
kTJnCw+BKD6rNseww55tL/CacBVX73hQFXBSwOvt9HSZj8M/INJIpvebaXNp7aRHOtaiZLR6ya61
AtfZFG1rB46Cnz/MW1PHpRwLaGYVCSl9RXcWUPdDK/g9FVaG8GJ68Qz48ujBfkhuf2i8Ejp43TbJ
LGkOpxAAi3Botdxz2KlrBxG5vx+RAhiT3ZS3JwwebZItx6nFT2TfQzcoxvv3ldeyYa8pOkc+zQ6I
hofxh6HTANN4TKVvlG3gax2OaWgha4KTLXVLGUo+TyeditRtXtkVEpkxgloJdeTtkXBJjUg+Pz1F
pKkVlX3PLPCB41yI2gtiJp5CzPNmbs/Lu5LgH/IdBiO0HQT0Mu9tp/LuQt0pcCOydkfwB6sf0X9h
3PoMNo21sa8+HRA6jzIiRxLen0cL3StWvqg8rWF3zr6lxrBI3kCG8O3n2Oejp+d/YkQKzOJ9uFWM
aK/HvQ9XN6PfS030puYqFkPLS/4pcIoMi+m3DejjwuEOphsMrKUjkoI++hnDwdcv+3G1VqNyOCtJ
MT3JUiDXylSUCH/15kOMurmMriXhzxiZglq0ItUipVmRFHqJEHx7OX0YW7BXWdDtDzwcZ9D6J8PV
i4SbfsPc2H8hV6DIIafHZGSJqruiRmiNo3kXoBojOvzjJpy28UZWQ4f07TtlM0kSydRaYIlbsDwO
kVxG4DgYrDuM9F4zuIbnhFHPnSXpZoRJttOIIo+yMZAElc3NDBqQWVItb9wbMyfO8VpzIaPKlF+h
eaU7CEFgzT71BvZweO++OIlwv4cnJUyXeNSJ8A9ZYjtLG7XXscX8bn5a6x6vnmPPjhHjpqEPurtA
WGbdQuUfdIjuwqtDmRr3pb6TqUk3l4pDM8uJdGHrf2RUb3sV/v+qpi14YawIaEA1tJIqxUN6B4OL
44VKn3y1S3bzYFkweBGGHF0/nqowzQjJFjeaeVtJ72z/uzlSFSsep1TGjN3Unk5lKA8dTLBAeGJv
B2MJne6vQw1QCfj1AXucgvG1NDC2wfRHeEOiuv/N/cIg/uocb2YxazGggw40unvoFtRW+ZuWiExL
gapAIyb9ja39EZGwZOfufRMejOU7w6SbzWZrIJRdagPnY/QgekU0WCtYRqc19qrvfy9JQLpjK8VT
qPx48KPPW/rmtZjqY/oChwz1ospqzXlqTGYiIyCdcgGiOaLOVMCc29ZgxcBVIgcpJS/CJcnez3hW
5w5XWc1lStgP/8H8bScrUfLWePlZG3yMs1ihRTHZF6eVte7R9LUP/mNMZkcODW1temIjAFNM0g2u
U3hFcza/TUZuhORnkKjnnM2RDe7OGcJfORLTGNtBm3qbFEZCQ2FH3SGVEGcIVgUXc3oPgRgzZkZx
xAA3YjF5/FqN88QHI3oseK/gMgPlrXDToLv3Fq6+scDFnA4FCx17RIvc/oVqzrXnN5ehyasaP50K
DLPhaKTU+MD1Y9oVJTQDlDkoyfZSo/sD+Gnhs6WvclCQOUjb7xUxnQVDORtj8AyGMb12g0qA9HRn
hUBtUh1SUezuM9QDuM1B7INJCDh1cLPdu7E76IGujj42BgfNv0/1s3OP8aHI1KG2qDFnd7rRaQpv
+Ttf4ZVvDMA2cbyi+zQr25xBQV3g/XoYYNTf3C39EpaqqwPvHTxyrlXtQTY/TW9fV+s5VcfujZqw
M+rHT0ZMwXsZfud63I0pbqdtYqtMWQDH3nfFEBfIyDgNSMaKB91se/av9SJ2Xed7SK2I2heoUVfE
afoib76ePBVPJgTsvTFaA3Cxb7h/OP2RCqN0dL8FRXLdrFRIR34Xg7LK7rQcRXP15Lt376X/nn0h
pF3CIv52vfYZ7VzwDGncIYLsnyEohc+ZPqiRcU/vAfr2YweagrKoqHGOXlt1O4V/zLAIAZ1Vr97n
6R5y5eDdWDx7V3sG94tvPP0DZ6jqMkSirfh7sFBGvA3gSR+/vhKp40OOe8OJZqKKWwCud924HSjJ
Lb50/RfhY1nnxqAJ36AZyal0leTOFTWB7j40q3OmMO6kreQFqeHtnYrgfPOKZQvr74PbqO6D4Wgv
p3P1dJiE0Z1QvX4NoIurVn/vHg1XO3ioGfD/O6vuk/REd57onBr7e/QKJgiqDpqKw/aBda/qXDAQ
BBrtmvSt6UFcu3775XcOHt0J1WrNDGremBti9C29BZn7qJvf2tU+Xk91P7OGQiW/g0m+HAyk6B0u
6o/X9fuqg0niDXkzn5W7b3+xY3tbx9rHSP/OWPA3clJeYhnoN5AbiLDDUrvWY9l9ukARSANAUl+4
+GR8Un7laXRpaI0fFbtrYA/m3JZ9TDZatFDsTtCPDzhUqnRt8Ztx2421ImoP3qPuHZ8Fq58eJo+9
/Z3zrbZtuL2HedCxcSknPKouJ10gLnOK33eU6Oka2XXaG33oCDQzeEpr51+fuY/19PFhYnZnjGr2
OWNJgUthdz0ogSH40LjITEsN2VNrAsm/P9JVizasknQm7Dyi2S3oQLeztGnn5Vxf7hcvXXp7PmmZ
NkWDHjKbI9+nXZSNtduwpmYfVOYpdO/u6IzQ5JzTGL8o9rMHq8esWR7oGq7OS7GxWDrAeDR4CMW/
unK+Pftb+kbPxqCud3T2AHR7JASv0XnJc7sdqUReaD1ClJQ9qxn03ZoG5OIWn2bSV5phuYDQSti3
untV7MPT7mMMoloN14MskN2A4SBMOsI85owad9umOYCHxEu1apxUsXcV40W7uNr8yArZ0M05G05Z
OXt6l09YjPYFOv3dvnREZNl522eQxMIur+7hEFatcNW12jB7G+f7lU7Dx2bAn1OsvzjQ7a3HBPB0
33Kwk+lOT2MQhf147x+Sw6RTuae7C2SoHvwnrjHH8ICxcdvuVs4BU1l8Xv3rKeiAtr17xErzArFq
U3WpOcTMgYQ2eSL08Ppgooeln69YLWb772I90BabLxqbnoKpIzrLR+3oQfV3emHMYhs06GYnmAcE
BbxPV84BBwd8eg6+nrXm1bA1v35d1B0HH1pA+2234LZ2AQkOhlUg0rlayslp785Y7Oj4Czp3Jiao
9g1JSN89PNy67z7PTgsBuGqfaKDoMBY8vtNp+X3DOzL4qphfDK+hIzS6kdt93TPawGPQJvO2L7rP
YKam57Qqd5Xdzt4Fbei0C/3HZp7yxykmR5pSd7f/r/VxtS+BR9X8usfcOX9/95/fwOCS2+EHr4mP
q3TdfePpilto/urotg8+Qw+bh1efvPN+9mK1vt26675bQHGO2neYNdtT/WPbPb69YxEal1Bvu6+X
X2O76ZzGy7/Txy6wNrbKl/nIJmdB1MTeoS1Ka2Zv4+c2EoUyzp7mMdZf5nbv0ZKhVMdmOXYDF8+D
O413+smWJNlfpsM4DumzAGc0n+gBU7OJbw0okrNuEu5kytRsM4HMyuwlhvh+gfBqjhywwm8ITgwC
/8tiUuCbrAfgt59A+B+CZuWvDRAqPQAw4laWDDRvYP5rFslCxnZ/nSEr1zSgrFMBMGEzl8ZZTfvz
NsyN6RDiByxa5C0lGtUhg2HgWJChLb6MPVxAJCR/fKY9ZnF9BnxMNiRVkBJjcjabCdGEuQPdBV8Y
Bw8LxTHYc6aRb7cMKlMTxhNjqjXq+dgfyd2buCfnr0DUPe6dzDGyYfo/FBQjaa3SPc/QFU1oC1Xb
3a77V0Ob2UGf1B3MXxG/R9SczJKpyFmg+jCcdNjzFsy+smoYNrj0UnqLe+6uSjNGigue2zTcCCUH
cKVzQtA9RTNo+d6M8c+0WUdXaACivbhSJZIer6G7hENJxr373HuPve0bcTnShgSHJJAimHRtXjf8
b04g3x9/FttXbf5jfrEU4pBGST7B1fa4uyWYZWoDAxNLGl3HGft5NRblHvUY/ywYAWC4TV+ueDis
e3FJ+s2FpQTC69WE4KHkXUTYHryLE+r9PsDwB7NqF06uvhHJ87hIC/OvF9FVNCdISHvjM46WdgMb
qoZrPBuUYCgwtqQ8C6G+htYukoHMQpkBXBlst9DMivhorXwkt0xdR6fig4pyDYLle+OtMg62M36S
/xxHjJ0i9XMF5yH7p6qd2wCXR58mPU12W1ukm9YY/AI8Arf9aJddRtxMOCP/ku3bh/JiOPBPQNvp
L6AcBDKRlCtDcekD7Ewjtg2SN5BAoAC+g+Qkxpm+yu2pblFRU0F9pEmECSNw4mpBz7Ft0iyfbu6z
l0+97OccJGAft62O9NPaj3arE+WaqDZ/u0acyNN0Wg6i+dsFzGnI8elpQ9VlLoUcqTXyhGijHuPp
ZrWllP8P9yvZXi2IL19r6ORQroGdLzPdofg6IZGAXAvDVwQiTNPuQFxdWOT5InXZPBgZlAIT05Wj
yQq2ZtH7ekkg70Jb2tF7MTyGk8Eu9K9knZmM8IE/6DM0Zd4/+phT0oRTK+jOZORcgUNTOXtupSaq
GXiS0REXdiMzOG0diS2ExSmNlmT384cWBHgev6a4YZj7aMl9OvJ5YXs04SbdhEUh3TABBy5/CIaY
wjGm3JsrZjzBrnKCv44bb0AZIeaIcgnf9hgx3Ugx2wTEqzfCHI5UXYhT08+Yq0HCu+Pe4PJOXf4x
v24rPATxlNSGe28BR8nKMRIDt2lxwBXjd4rEKQeOGMugBHAj4DAtoYqjZmEQMZCsJQgli5a2h0jO
Fk9ZMQ69QFG9pMc/uDE7UH0H/s4AwBK4pjXiPlswSXzYl/qdhbpv4Sm5mEcVI0Rq+5uBq2qAaWo8
TZvoMoHqXTzhi0BSHTJYQTg7GQQUyiT6kpR1Pr2q23DoidrOMQnkrBeGYww6tFRFrSWzlKF6CD2H
NveOAkkdQzw3lStY1E6oYNBU7wLCfhCqCUrAcxB/p/khAB06Ofpp2IDTP+yiZZ7+WDRXyioTqKyX
YJ+8dyE07d0uXtB2RqZJ08r9ZKxHijuvwg4LU8c3dpYPzAZpNtqLJ5yvNrpArbLFCUnHgWWxpp2d
X7CBA0dE5OuHa8HRZTjnDAkUszygA0Sl8yMqNC3uGabYNFuF8H3YqheWCAW8dIuusxXuKTSuu+YJ
27qtOuaiXh//eXRXV/esuNXDU6/upetdsXxGyKk52tktsZVZ+fopuD39b+FTsJDP37uAMPrKOl38
ex/TzbDVCfTxteNTgRQZX5S3d/h4t1egXSx5Px1jdu9Bb+fjcYdWl9Cg3Hi6sIFwDIb7Wg0PELyV
QSfojBRkcn0MJSarQZHcnzhyGP5l+h70UzWiaj073+0xezwdqQj7w3twnuLrkzXhYXIcI17uJAWz
XEl599l9dopI11pYuiaPD4BwmXb4oX2GD/W0m5KVH7YQUcqU2ovK9I3Epes/PY2ZV/rsue3+PdAw
XmGkWHxu/gs99zhaUTphc/t0uePPnCSYhLgdn/NrBClqBR9hvjcsrfD6KSWDe8XKfY8aZi0kiBZg
TssWGuyR3rtJ11L6PT+FOTXPlhsBaHA74uOMOMyllQNEi/OH2QB+EZUwxI7FNphgc48eB3sDc5GN
uf9HHZLuNBT2u55Q0CGeKSaoJxRvALE3bHkIMaUDqk9CehRd+nL9JHLJ8BxACiBXjjyZsNZJOIG9
1D+NQuzi8OfDKoWY6cL/I002JWMfosnDmNn+cb9xNIkyiwx+C1mh0E0mtWWIJYW6ddjCmYo0abam
2AG6OlJUDBxQ+pj6QtS1wPpAnlDRYZdIErVl4BYKG2b1MkctI8gqv67lKsrT3mJHN84RdiOjPxfb
3p20A/3UaCHHPE1CkeBawjyIptAp4BNotgpwRV8gfyBtSe8z6UKCYyI+AsKkjSayKxlbpvq7/RmC
C7+ADuyahofwfCS2UlA5g39HUPARwsSD5YGUYnOx45MR2RgkkCFN0TgYeGvpRvppa5hu6GEB99H0
CUAR7TkrDJrctFRMILDpd4Qz+E9XSvQEt+cuMZ0bmwtIJBla1AW0Q8Ojt07/NKeD4gNZaTXTA6RR
JLgkBsc2IlZGa92BunzwYdW8Ttb5F+dVgu5m2pvQ+c7bTLtkZk/FZAECASMya1S65IFkESwdG+nf
96eDYAM26KHOOXiVCo/zxvOG63UbS+9b5oNHUy5gAyAFPstEOsLb6Q8mZBgm17P1D7HSgrHFN36v
j4VF+qUdSPIGGEcmiy/KjIoFpssxWAi8D0qWyYHORXub6AFms8uawNqxoGnB+MBfESeHOPa1C3Dc
38wFpk+SGbgEhyvTieEyZqsxQEY/fQYHqdKKsZKVK7NK8Ct9UnBu+shbpnpc7Faa25TuakwEgqPA
e3D2Ptk2oez886bGXqmkeRQ/3Zel9m0Uf+T3hFvyOKzCAsoWWgmvLgk6Qo0Dhj3TVvCYnfKq5x2e
ropzF0uaibqUYJjVDS4unIQ2SDJ4xs079j3liBSHM7MNveJfnt3Iy8gga6f9DN5tl/gqc8s+PrI5
OgOcMxyysGZw5eBBWOFjHD5iSS4hhdAlBQ9FBrZRGkc6oGQb5NlC1c0q3gKYzj0MZ84BpvtPry4M
6V3aszuTTQSdtiXpGOAwKhVx2QRp3tkaLCDn00IO40fCBeSt8EOhZXMB1kVaxWKWvOrBpod9lf7e
ScTHkjyyHDY08oo1lI7VtmTgKC/lE+pAyZJYqi2+sKJhe4ThW9gpkjykBh0UYD1JT/e2AKDLxzu4
oVhBsv/jCRv2Cz3Rg3zm8fZWYGkLY8DgAOTTbdh/Zr/n6gre5e/5arlHUkItMC9A1xmUWm4bvwVU
ZF/xWPeNWEu18EGti70GcjcoPSfXQNcLuEcGgd2VinlWgIUYNnFdi8dLRXzdOy8k1kZezR743Cqg
BQGlpAr29PIbsIG0yFeMaAYduowIq2p0WNZAmYZgSrcUhKVozDPiDdo9YkjNhHbJaImj1m1MoqjP
V3Oox1bB6pfecdp3Nmw65NIzqF5eRtoCmZ/1gp2+K+n+yQaX2gBNI17ysYVyeXgESyFvcct7nA4w
tGwRdMHOpmdy3GO0CVUvYw9xbDiMJeFx2QZ4g59TGSbry4IuEExxlsxPSSVJLjbMK6tVQtQg5eua
0IFQ/yErgwROGwLSHfSzxk3UScNUaXpObIRcp8cgv7qkvR09Sd/nfCai/A+Odxx2O+On2cWkxSSE
A3BZmpTfEcmTZrZBPxXqfkpZlROO56TdyYQuHPzdntO5u/uMMYlRHb/Czr9rz32AsY0NOMu+6iPf
O2NZo7v3gPN78p2DyAyKh9nTnCdugRHzRshcmF4Rvj7Q61tzLVSSfvoa9GGGhNW69EkDELidwxOU
jYh0YXDFmzG6//U1GXtyIL8gPOAKZ72Y6eHfAyW9N5aSAqMOCApPT17RQPX2L4VX8D4YJqTt4LTu
jC7TC5J+MJAx6Ux3D/JF/qtlxdV6DvRYZU3CHgIpqQDBtVHjVUDhVpUrMH+RVk8PAyXjExynhKWT
mKvTwUKCDIm3R4ooxilaXA4XRUJLE5bNM/xULh7galTl4XHQBOf8Aeg9/EJJDTm2Sh+klL1Qjfp0
XM/Tyi/mAGBnvxiXWQ0SSEK1IH/pp3oowJbuPkE0/TLF/QaINYdcQsGOFvyqOK31IS/HZGPHzdNT
o92DoQ4QvnvJBQ4nl2w1XjHugJQPz0MtpQVWfq1H/CmhmmthmTaDq0sKDxCmZIecN8ST1b+8SXit
km4ingx+Od+P72EvOTttTLUxMAnb80+mJPW0CvWx9Acuh+DK88KBtAtfqeuqUX/YT1f8DI+T/Iqp
OcoAbHOyH1RkYQ3U5LEavGYQQ9cYxcT69BHgAZP0WDA1s7Wmh7xmdAkjh7EVYYhY3PWvpJh9ANnr
po712BhQ4BmD3ujbWAbGudWwCfaTvtsMyCB94HfWxt0sBsxTHBaZBiRwt/h68RlbM2CsCMoqzqGI
RghRnwSuM6omvVEFDlPJh04Nvwr5kU7wgYYYscLxlU36QyyAYLihUvYZ8OxrL6vphwQU7eK+OV/4
OAIXd7teDZEcc6oBhIZ++sVQxrAaptN/HaPwVhiotyv3oPusJcMlBWiTHPOEnwG/8GwxlqEJlWx1
M6/AFWevA/CnuWe/y8djSR0wpFs/kKKo3JbPBp/jfscscAKa0QEwK91Vg7bGeQUFQO1Y7ba3T4AO
dVdgR+iPG9wZoHbrNonuflSFTYBcTQuv8bEIjnmf9bjCtWx0Ch8tux0dD2ArDkaRh8Zd+T2iwR7q
EggIexyrtI/Huu7Z7NZKBWP0sIei+NijvLkwTSKguwA7vF27D5xCXw5rjWSfXbSKgQHuMrOFHCm8
b8ApviXoDP/fyS+j12x19VpXD8VX/+qIVd8IHxo6tDlVgP/JjPCZ8hmOB+m3fHT3NaNTQTOAdcH8
jrZLxUM9QwOjgsFaWCAVRQf3cCQy/DzlcU6NRagCoEau+N1WtUtOcBy1OFLcQ4r6EPOKvrWnxEzK
9MlE5gdh/xbXXitCP0+OXowosXPqORcSF1baBFIEcjLupiUKOxGxC89Poji1XJ2jGENgu2VqlIwX
J4EtbIZFYRPrk1asNDACXvbxOZ5JdPnrcWS8zNcfaS4jYpX/jt86r7YwlUdobTx2q92PVHyoWn8Y
hW+l7GzNun8ERRj4Wb18bk9und5FQ9TyWzMOLZvDkCPxA90VIlKK//324KgRcpgjrIq7L0NQ6Gw6
T/f9D18IyHaFyw+GvBrJnXV42/VQ7BHpj1g1OiCR5NJxppbRx0iKqF7zxxbafRWeCAyGqEJRtMof
PkTKzcu5tLPHYzvDvfyrliWSPe4KJ7CoX4RaRKWkzo4Zh5xgNJJ1iIWkASMyornKeBKPt+G3fHwt
ASXjBST9IX+Td4fKUG9FMdWKxFCbtyB+PCgP+7ib92cEnPuIkQl/zy0jxaNb/HtffkEd85xxcAMH
RaGFtcffGaOa81ax5fsckVELdMCw20kxu4eYzkwbR929B3cH186YHoiYSq5mq6ghCMmTwYhqlzP/
YlhiLEqZhL5XFoetD9/IqpiywmgZtOlud3bD+SDCCzna2weowNVy7z6LgMvxkLf+8d7cThU93wmu
BW0Wj++zGpJqebNQIvHkGOBkt6KSW8k/tP7kyd64Q3TZa2QbrC+WEjvv5pWQz+RR8HXLiuFv8qP8
BnppiG4Y2lIuobpsa69eCo9TnakRl9X9O4IV4YVqn3OhLJbBw/6E3SXVNu5N0NIoK2HpjjpbrKUn
SJwREelzcUujN96lNils5v70GSdWxspAXl3YNYUQ5Qs1NWqDEeCziy5fXlmF/Qjtk0/5UZFyMq4L
nWjbKsmsSUN4gaw4w1Y2wn7j5/geEC4o6zVANGV2uVG8Sl4xwHlt9kiv/Hb67h53DGtQJrQRRkQc
iY8qzGI+o2rr88+gR0ZVpxXrr8uD3te8UzND1Uaij22IEfDGWeWdt1TmbAfJkzGBByjsBKy5t2yw
v8o7xAUDsNiE3FwBewjdk9OGa+BGy+eqZP4bcgqoW8xwwHGFG+mpwwehA1L03W7m4hcrHlYslvDN
t79TyOzsplusJIQH1sYx05nzA0yw5EsHayYKMf3viaFOMWLvAr2RiVnY8VuyAkRNcLNewcVustWM
yLfkMghEeNWORRtx+TO4UmVzyPcEsXvyHJ42rwA2gYNq2dI2jBD6o1bKhDmJ1RxFJwe4PL5fAbpp
JsznAdJb/RNimdSiZD3O2bvDCrBY49w4QtgBfB1MrPtHqLSZ8zDgaZEOl84jfuTkkTwtWsskorW1
ouN4xNL1QrAmN14xz0xmUYpaUQXursmf0XjD8Cfg8Kg/M/hZFCWFyzP56wPsMRGdKBNjVj8qXJBy
u02/fFxkcsFqwYfXrWImYhCyaQg7aO9x76dHMCypqnEYZH5XJ1EmRlLHErl5rkRwdUaVwJ96yeA8
gtuyhFHMIyZEu49cbJC2BEQ8Z/hn8r4uoZ/o0ya0dinaK9L/1fjCu3aCN+JcuXXcg6jFAiLJ4uIA
ZXyOFXlSo9eo4i7RAHCZ4cR6MQICoiwfVhtEopX5Xq9b5j3DjgB0knkXdj15DMQIUMYblrE+ZMCT
3C4Yswo8cgQh3j0D0vLZm0Rh4mWkJDLol13BXdCS1ZB3AHg0ROc7us7aCzIzUwiJjXOb0MEVg69g
FAOHyDIQlYLOODX4hv9NC4Ls3gWYFhuhxro6gn58KxdsBcJMNbkhwIdx65KBdOi2OrTBCfdPvqij
Yk/LR7PgkosJPCbKOV5kcWn3A9J6LG7xqKOaMTyU9dM7it1/4pNLsoTIf6xDVNQYxU14tZ7IJEBl
5YnmTF5Mu1EXTycOFLvEPHDDEugsKMZF7+OoF+Flszl5QvRPRC9gJtunnyRi3OazS/215Xne+AT+
RS8RTie1MKs49HPH5PulOzYT/FZBpWFowVENneTfFqbkmX7fEIoyJp3YOOKd8mXyAHzuVV7SeI4b
gBxhSnKmoXxAaSIutl4rwFHs1/hCJgwLkA+VZniEIiRbzGj+4RpBu6OBIy0tSWszvfgo77KXBc9u
8yO5Z5R+b+v7EZQSzzMaQbwWbyZrXOIC7I2fuK1egmEI/icolc+iJUi06d+0CRdtGqNolwawcJUj
MNpxMqARhrgBcB/mPV4wOeCXsLHQ3SFNtAQ6Rfh490GaqFnhPkKkApkJp4weE+pwqM/Y0vzzhJVN
r+UQPslquCwiOLF7owUwtSH+XIWHfassIkF3sF+gd8GsgVaZEc9w+HKov6HT4whroAZ3hUqHjmXH
1O+zS0sjEZzrRlsWVqpiYPBlC7WSliIrHLKU30vS8sLnTNM6FxCWT4NND7n6z35EzkxgQOryP0Az
9H/ZcDiYtZeIw4bcclAVi7Z/Hec9bO0WYs25EWSX85MhfgQFlDUMgBq+Ndspx4shohO+C1HoZvmy
xGR4/UOmA3UPzC6RJRReMN/ZKbJDv/wyPNb4E9V7+kDGAPKcoAM1v9MWn1OUSDi3CzEB4BHkwB9i
H1eZ+KIzimRBHBDZQRWLGxveifSF9MrmTrqcxo2Z2Zy7zrA/x/idEoyW0mvGBDhRxbDweRvQ0NwS
VnM5XbBoJcT5YN30WTHExQhjdXYfJ9NL4JrAv8WqTWayCq5k4bQgQRqpLiRtBLTxqG1j8Miccmon
GcfO8PP9cC5svsaCSwZjkNif87/QaiZCCD7ZBtR06O55JoonWpg2H0DENt9Q1ih41nVhAVtGU2jj
H8ctF0voIGv6kfYl+gyGpxOdQVDLR4yWhswBfQzQBzZQF+9gM2ggGNMC/XWoOKA4Q0m6yQZ+j5tK
NmYhbCI0DqZbdcw/xUR8Y0GKlUbCdSG7WU4S6fgXik1/ynE+qPZZmBiaxEMoG/zli8gsR3mE89yv
jbuVPiVbn0SdRZJCmqdQ5A+zfkvreGLq3++mxPc1tgg0CmHA+7CoaKGiu4o0trtFGMbvTroBLOrd
M2et7EcpSKC8/dtCiMhjUMK1Xtpr4Ya2SAOxlyMjJpW8YckCEZU+XN+H3j513uEg+SAsIBiAMxGj
SI/o9LgEQTFzZCHTg+QG1sKF3KGxQsbBCSobWjBDWcEsn38Lh7a/kBolltG8Jc45plN+CH3Se6dP
KWoyH90V0QwOA3AyOgmflAXzZ44mMgXIleBWUFktkY2J7w7T232UqJYl3kfk6KiCpD+4I8miIQAA
D8zLGEX87Ug4IEVudkoC/xc/AplEhkEhNA5srtSzi/IVFjMNgzuP47O3EaTTW0igBY73ljQv5Xb+
/67+B3g5lj6CPQ0DWPreZ7HjBJBE1392QXXYmVFuHTGagRbvZTds0Rz8kS0aDR+Rn4kdqgS1FOdK
kHqournjUHyjaBsSKY92/4+dQbT0gOL9GzxapU+gJrriWyn2XAM9m0FAWNNfoRH/g8zxfSIWn7yX
VehEUG30P5LOa1lVbAvDT0SVohJumWTFhPnG0m1WFEEFffr+xuo6dbqr93a5CHPOkf7Q/Y5KOvBZ
IXMnGME2zgAi1AtKOxa5hbXCAPXuxRsP8EnAqP/THY8vW5GAp2IO7s5DJ6z2Kc9iViTNCqbiYNhx
x6BnMlvgvCh0sJ0JlUBx/fPCK77Ir4so3E4Gp6zGLlfMoU1SzdsVLjknBSr3gSiGMYuZt+DjCKIm
vSsSAAuqg9l7Y3HHszaXUq0RLHCn4zI8J/fGAV5KACpEkM2BZgnMXOS2Rgc2Pa0u1ddDGXNIRcvy
lDTpQRFC7segt+LUndE7FW5OGe8M0WDgEyCQmYtg+r6YccE9oJ7AKSMLOIwOSGZpBijkHhVIX6qL
eEr681abG4IFmzS+Dg63vYzYKQmFiXzrYZrzcRBSXhC6wI27HsRh0Vr/oUR+RNkc0SbaicteAPae
W2zKIxC5QcK3xJQu2GuSHmJMAESIbQPrsAd3jUqaAMTi5e1zMZu+qLlX7o/hl4EOx2ykhe1R4dYL
Ezu/GNeJAKIQvufcLnwZe6i/iJd2pMjAR/fkEN481MwgSS3gLMNmg+yoQAiHu+rohPTugSTC5UZT
+CC6woza6o0Ix98MCZkddWOAITN6PIfX04/vrqxAmG+4N4crkmcABKIkUD9dAvKOJywDJlbQu+lM
DwekQeQ3xFYYX4dTi/ApjEOEMMDXIkYFBw/yEEQNnozpVZTnS2TkORhzdBHZ6HwdeshPU9TToCig
kQcOe7HwUZUTh3ZixClwR4pEo+VdwgLyEuObL+irP3x8yilHNwIggQWDqVkC8yakswxGbL9YAopC
I1eQIPWBZDcgfvJykdGgKMCNGETFF72tmAQffv1BKPdPWMII8EBboN8h1RFNauJu5SIPTxJ5dAB0
zWForIlSZEvd5xbiFRAFIwFN0OJ9uS5Ba3R2OSDwO8uGUFDZd6apgIERQ5OpB7IIabnhuuH+Ez0p
2Y+blHpsNDMn3fAAfUSST9IPl6SK6czi1ps9BHLT1b9QLkCac9xhetCYEBpH0HtKYZF1bcazhFL6
FxbJC8LTTFrTtByQf5w/TFgDMxFtxDbg6CEiiPDbv9iO9ALE3Ja9EtVAklhZlzK9FFjckhRro4Pt
igkCsMkKn9klhAnRUYM/IFULSE9pXRX7lLEUChWU4ShK9W9YXoLAetJnpZXj2Ktn0829elT6e9ND
/m9OrdCGru0ItzDx3+DzTr4V1XgeqnYkRjBrf9749zzzw7wZJhAx3SlI1LgQ96gGyJzy7fhf8CEA
3vrLSzhNGbRJnimkgNmMN8G78BFjSGQ2JqNn8hzSK7QKMMddgGzaob3KnIwX2fsB0QD3BWmAm6EX
sUYixMRqyiMVp3SnWyOTFMOvN2rKyAjfkQ0DKhBdDMFtR6zdULJl/SD9HDCz63HQHEmqo2MMyiqC
9IVyAtxhUhrU9ZD/b/8DvKj6Iru4AeKforedMlafCvwQGQgQeB+LquaBjzvVBd7KLJfzUNh34C5k
oDzlIskI9DGDGmRhqNfEi22z9O6z3vIytpzWlyO4+tcbavuh0HSJ1hBlWRRSzd1U3gHq4XbcF4Nr
RsvsWN7xBsxNMVNwsHMv9/ZDLJWccU2Njc4kDOh2RIffF3JKDwJRPHXRiGPUiG+dKKFeIwigJG08
wAuhX0BCPWR2cZeZTyKk1DDKCUGl80dr4FdCgyZpJIkjE5Yx/j9UkaiXGDRLx4SzjNUdcn6NOCJT
ClMPcWWIxOOhqYZZLyBU2B6Sa2DxQiSVeIcAJSlrpDrunPhhenPsbIgD3yBxE10NohawvPFlAOJx
u0pQUgBwBocwhE8gLY638xvMdsZ4t5NsnxHpfATBkgw2jxY8p+5pSj4+SxZAiskNhbb9Gn3GNENE
IScl6kA3TJBpHbgM2YmLKaCMacqC3I0Yp10hSULGAUjQHpGmmqzNxNiAAbtN2jHYrmhyS9HGpdUP
DwTWIoVHMNpB2O6SQX8Kl7HcRacbtIb2R5E1alC7QFGmBSD9XIRaibT0QPow7aQmb6zW00XSLtDt
I9WUUg4IBUWWrC6kZ4QYA/lySgloDRC4+JvtyWMoJZQoaGq0cQ8hvEEADzF8p6fXHZFC7tDcA1bC
kchYbb2Q1FCwE19plFiqXUoBKMJvd7AKfPTUOx5mybWfZ2rFTT/CM9G2JOvSRsXMIDU2HIPNc+4N
/1nuMYG+6iKSPgzmxEFmlnTrGpZjsiUbbt/cMGwBcJohPCTQLpGG7ICK4L5JeP6E3N6kAveEAfwD
LUuwHzi8oM7wUd8BnjlMuXwhmjMsdG8hafKydZBmgAfP6MBdkCaby1sgjRY51E7Oe4jWNFkVqfUN
gR7+cZm1Se37S3SlMC6kkgRzhjgKhVZKxqePdyM0jegU9Gm9cKOoUIHnmfDY3Zewnw8h/VyUNwPq
Edn6SHJ1yLsrTlzaQ6QF/Zc3FxgbdDMG7UArxmkqmGJGxTGUaZEO52axFXn5CKcRKnIl+jpok6Av
DS8etAh1XjfRD/DsXOGSngIiK93JS1CGWo//tMMfBX3vhiy/mECvR191JVoKEo9iXZjIdOkPSHuB
UONIMqih7keg0E00aScWkLzecm64wd4aRjDhAyDGIsMMpLWZcLckvwAywm73hNq/0A0v6kO+Bk39
E3zGL3ADxEv0Xj0KcTQpni7KCbRUPg4eQAQlMiaqavi7J0keyPRpK1ZgQYkzhDoR/oDBhmCL5aMd
SEv3llz2iuSpCIiVdw8tQEnm2tT72eDLP9GhYVIUBEveRJqS0UMOFp+bwKF3Kj09M5ZMiwQhmyzl
9CRhmNGP6X5cggNngOl2yCrIdqlfBK+LhE+JfjBgL6l5BJMhQGjppHbbN5eYSHVEaZQNEHqXNv6B
2/jLLnRONJIfzqwh56kzvs3BHnkey5ckiRE6v5j1QTZ62B3kqf0p6aDcYoqUDTx/bbjjcXBtlcK2
wvtflPsCLFAAmpAcP5wyoAT3KXKPfBO1E8H5jVr9Dt0vsofmYPYC5NHC9ZKneaCwuY0sWo6sakZi
zn0l2p+nij6O+0kQ0kSZ7a+yMFKCL0udPDGMZVNwLCW73Z8a+hkRRwQDNOl5SKdX5DWzLpW6ok9E
g0aIzmzZ/rwDqZCOq6uQT7DVX/ssBiIDVsJejkZPMupE54xhvYZdetd/ULMpqf/FM1CmohKQcdNx
u8ug7Xf5FMfRomJLcrDRaRJJrZW9oPDrb1eIGSx4XKMU4pygJEifeByCYSGYkhMCDr5H0HwWC7YQ
kBlRe5UVSWqkjciCWQNUUDTf2LMMMAR4RgsTeQEYxpwksalyT5+AV38j/sIxFiw5QecNnxieyulD
dU4oTeOUDhlKTVhB9odD2oVopMGLBu3+byhiGJkyxcQvU43hMLurocRSudQuMEw0VDkzWN8xbrCg
s0OYJPG/vbELOl5AlYVSCDgMTldevUb7xyXcSmOOHTRs3H3WtvBmiR6SFNMYRkguAaOGzBgbvPvu
ggd+OFZBDCOrnrFqiB4p3S4aSoqIqyz/qDq0kemZc08sYzb1gaaNpJ61TxYK/6LHAgLszzYWvy2x
KyCxpZTjUmRyRMvNpYvGgw9GI82//5vR4UtJbVAMCmckqRQSMSATfMAbNzL9HM0N6IkxVZW3Kdhn
fFUASwqtT54jN8ypwuq9/OEAeUzUbMhBuL2eqPmXtCGbYzQc3+DY1TLmPlKpwgGIQUvwNvf+ZvOl
ZeTN6VvOSXE5SLz0Qv9xUzFgoO1AFYBQ4iwUdQ0kAgaD6Bc6/hNKPmrB0BA96i3W3Ntb0XQYkD5k
U1IIet1tD9UDRCqT7nFGRL8MG4pwywGi3bmzPtBvEQu4IWHwNMj8OKdvlP2diJN4dzzwq8Thu8b3
0wpcBIwov9A3yjfEPj5KR2XWACSIAlQPthtSJK2Ts135cijM9ETg2noAnU0uLQFIwevkLSvBFYqw
BOKZMNJDeL7K2IBsMBVVacf5RZpz3yUrjS+EGdxsuncJBZs8Skpn+55OBgmcJ2fx9BaUf3+KTQkE
KtvZZuFg9XFXZsotMlvPFFoKM5jl7Mkdl/Dzn2vstwFR050QojLNM5/HNRGRmQSuAB3hxng3Ex8O
EfKsbeaDLTQpWDKOS2OAJUajt+Bzi1kzQsuAltsDNjf7/CM6+GhCYm++bfl+O34xIX0m1Yms7mrj
KoChuK5WzbbCwwC5/JouQfzqWV9PDOfVZQIA/sBTvjnbqo9ua/xFYVc1+LS9ePQhMDfUufTXowrg
mvOznTsFf/3mAwbltfPelLN2fGr12hxGtIyiClDTs68rzMqPIDSArrYLv/yFlxYqUl7HCCtlv9St
hywWWDe+D3umNX5tdwCjlkkHJ3dxbiENct+nwcOkDXrE4dK5L+i1EzZJ91ztxkto6/GRsCjjkd+i
qtzMdOvzNNf3d2Y45+nlBnB9xoO9hF/1Bp4TtVq7X9VtDU73ZVWv3oX/WXzjjuYv3l4jzgEYjd7a
ENCAueD79dhsuvJwtMEFNPTT7L5//NLyiQDIo5pW3uUdQ++v3A6IGefr6Xfvc+TpaajcHr4UQjiO
lCEpBGPHHfxZxjfqEyGvhdvAWVxrV7yS+5Bz2aMCIwet+G3HDvMdzCQ8ktqFfonq9aC2InKQzNX0
3t2KLnwNDxNPXfVZNAetAYMwzUW3/YvtbQ4KDF1dGqV01LzXh/dGU+IJZKZeXIqo9lk+p9N4QaK8
sE78nSUDL9t2jF9oBNyZ/XcrP09X5djI4mbvxZgMkGn0sbFWDn8/UHfwZpx8HevFtuM8td6VSSyK
pJxzo8/iXbn8/fk7OEW36GZF/Iedco3mlM9CNC/xM+g1gte5d4bK147pHV2885Zx692vrUMNSqv3
WuqXhNVnMp6o9Ois9RjxmlEHv7wjmT/13ejt2a09Eh8NdXt5ZuGagLVuBvgSyGAG2+DCUfRlezeQ
HyMdVk2fpdnB/gyFdA+QULK6ResvSzhgbdeuWYaPu2cFZ3QXLK7ONQcfDvJf//noN5nOkQ+eT9Ar
DhiOUDAQG1arZ98WZj82Qm8lHk61f7YU671yWwMTW1+aUuzLglfasgLOmxsQX15Ta7163Fz95hWn
YfutISkSd86cou96gPrA75WUZf9SxUZr8awHlWDtrIxSwwSD48q0p4WI3M8M2p1R7jaq3k87EbYB
PsKQVM9rkjPs663RdmBqcNPo/NoouZhR4ebtceMxux29Kray7vWkskusnbpaEWshcw/4plCy/nWa
rvTx1iOdlV1553FD5SdvPWrW89N5/HiCI3saXfvolc1RZimWaafARc1mU1uR2Rnb7Ex8m0+Mw2GE
+TpL5R8POzkaSLewn4SVQC9XboThJpJICLlTlXXXNdGTiyDLPouiqAnq+97xnnk/73gvK+QUwxB6
rKsX/CO/cYp+F6iM9Y7/X/wf403nNeSsgrRqC5OH61qvPv86QkGmHWNPLJoUOiN1UuKUvIrElFFM
yCjmWu1J0UhL7mNrDFG1VSmjFUmxJlMgnXbij3iCkTSKP+hiB9tGK4AXTKPWie6WE12fDqa5RXe9
prOtpzoyfJg+/xxK1cY0X5ZQLYGdYxTgtayQAfM60FUFxy+4ME12269xyYR+k21g7P3dtcOBn7v4
pbd7OS49MBOPhdvLoPvkgEa1ueUY7NCggqUQmgY5s72fxuWadMVdisS6eSYNl9IUdVeKlJHBiHH5
elnOce2635NPplZuK+f6J2v6md4AYhwpaIQWHH9dG59VlLw3jErW/hBCNspSyN6YCCo3vfH+KsbP
1sM/Onc8kz4wIqFHOh9wJM4k4i8/XVwhLTrFrrG0Ls4+stdq7JjesKcvdPzjnSVC53fkJnHKEuC5
iFDVNTlVs+W/WnBn1AZY8inM9WD51y1uk1sjLYikEQLwInRKtanfMMWUjtY16rVy9XRJg7JFqxV0
ThMSPFH4zA80m+CF0skc4REPLFBYWJv3yXsfwWojle4aRfQyXVR0mQXqNTomQSdAnwt837JHcnUE
aLFsklO/vBY1gHPV4gdjNSZYf/L59rLA2u5dOqdj/JyfqkmL9IJKptXuo7iBwVhGvm+bnv7qg2tB
EzAPUKO/vvrNjrKt2nn/trjqmt4J3AMElOXvRTq9w2RuCooKdCb1BoNM8G/0E5sYFuE6HFnXRB/L
FTkclkY0y9YeSauRaCQYzSH9BdAnT6FongeCTCsA935o4rIOmB2DF0lts8faF/QNYy+hx3T2CL2L
6+DmRWeOF4Cg68tWm3fDZzQixQ8ALpoXNLPrCpgCu+JHsl/46w0ByJP9VfvNrw92GKkiCI7OF5oS
DINFC+CB6f4o9bzv4eMmRGy9jSOC/7zvZs+vqgr1g2TVQgmmbEU36of6EpgIHB4uhsqpHJS9zAry
c41JCEl6mtPgO/ZuoyIHq3QdFMHho3efuctngZBbFxBVrSq6MkE7waMgBEegOoTk0uAuBHiFTb2G
ZREApDSfSt+9waznqsp6pgOJ8l41Sb5WhY12yPAZCBcC/wft4gHqL4BjiPBzCZjIcUW2jfDtbs9O
p/tkMF2s4bOfaLbn7glojlPfJYVqq8aMoPp16KDV5J1PSnKbb3sytBkfTvFXRFV4SXuqPAToqMB+
VIn2pDV580pfPmMsCx2BI3mkiacMfO00z0cnbdUCAebYA8JUwMTBL52qdgbkJo7BgU33jO7EiHwI
mp0VrUfkX/AuwH6UDnjZrdm9u0XubO9DQvpLdz9028zwQx5X+CZN+QYpYLVZGbWz1fd6x7U1Zaj3
b/qyw3x5pav2dc1wcAxXRW/xWki9jHzWsiO+eOX2OBBsDvMb7EKZNB7OQCe3Iar4v/CBm7bVdqPJ
BJsIeqUcmhwp+xc+7PMX9YsIJPazJUC/Wt0LEeigsd/wXg+vQGnYebFhdK+mId63D8uLHhBiY7j5
deHYIkgdn4d9fBebuFs/KprQnCHXXUFD5n0M7tWUbX2cMM9bC2vod6X2EXFemrjseBrg0F2K8Gsj
laLvH6SUyFjk6p0npKaJPmmNLdcg71ZcM7PxRG7liSbJFslLUAnDj/Mbi73TstSdJUyBC7M4K5xS
YeW1OnybCogQYQdFCPiBtBAAyjG3eI37BZrukP1QyeBQw9w9+feLAaogM8R52GpD24QP9TNAfuf9
thVef77GQXQlp3IfYK3Jd5oZPlAYfENfB0LleO9iskaxP7oeh1i/MuQFyoJTJ56ngJM9DWCjFrGh
C+BJw2sOwnRacJ5bHASH27V/SNkU8JJo7VX0FNiBZq+m6Li00ptqLTXk5PEq1xbPsKbsD27n7uc9
MXC6cCoST5a5QbT9ekj9Gcn1q4pGVz8NnicBYz9zb31NLgCQ00uQlZR8rWN8AJ37G6MSVExhEb3r
2Y8y7OnxT+0YsR1zUAZw48Hy/TjYzKE5FHl2eqg/p9Ev/MJ/ZEFehKSZN/RkvApfx/67uTxFuiUp
28+MkHj7Rffz6mMn5I12E25tz2qOSMrOzur781b2CUVapzTYRS0Xt4Cjc0yst0f36UNjGtjPF+eV
8NPF/lsi3Rl796LkU1k8qaPB6j5JSCfJ20H0Wzdmz8aq9Ey25k+OiE/mZ3dpql8Nh7yJgm5AAVPG
d5BM9E+/rg7bx/TOd5INw3s3FF8xKxY29Z6TrVO9kTRYLE6OwolTUG2tb6527pGjM8x2fsWowWae
/I5Bw4CCrtG9QcAAkGrctJ0GOfg6Jd6I2xoQyVkmZctz7a6hilcuWtuNiHnsTUdmJjZh4g3OaKo3
7ASsLN5w17g+fABfR6UdtA54j2XA5f/NO4Hd9ttWUPwGQE86mdsWdQwKL6qbr1d4Gjy2tgc6tWe+
dxwv6671jpCHfrpl0zVSdraD+MKRVAXqYPf8L4ZbjH0ZAbdWTwZswGYz+p6vQ4O5DxgbUGKc00yp
A0LEJYGe+dtjTeKz6QEBv8HUMoHM1eb0E3qO6GaNus2UYtj/WdwYZU0DoJvmk8iTQGvp7PRW10v8
0qL31zWoiy5kzBcKnOXsd1ed6Mml1/8eZdeM8k8ElU4/OhfwyCSJ0+eS1ow5/FOhp2fcAVVBHZAI
05HOYe6gHHAgfAkU0mL2cGf9Da02kMNCjx7vUPPWy1t6GYCDa1R4ndgNtTYQRteCfTHnYMH0dN+I
ep0TpnzgMerxP2PXpKIILQANSH6wPZyo3jL3i3A0DT45ZoD4KnJ9udd+R2UTLx9XP7q1KtvenQG7
1/klDar0DgIpx+SiTz4smwe7xIxe54hPWmTw7rH08HrT92Abf6Gd7R+lV3Llo2bwem7Lu//UaBx1
js7V7BnRFzeBRzg+72vn5k6ac/7Y00p8jH/dZpjV6l2FZQdKoVNno6dCM2b1brO31IvkvPJQPogI
TkAR20QA6EuO9Rn94JuQCMBw3r30QWf1LuO331ndMG6htkVYEYaSbyFLG7waqo1gmO1mTd94ufcP
U9Cx1lBHzlCIBgjvO1/+nsst4Xt0ku+lizJKG95pkufxJJOz2z+OsqmJPsPyDOPQZbOP/nRQuOST
/1TRGdvFjgJKf8HJ6Ikg1EOVuf8LT3n4TibrWYk4bFgst3DO0AThHO2+tpDDYXa0wkmrp+Gvakx0
D0PHL7wQ7zpmdGuzeZOjDaQwPeMHiYGya79is+4+MmGjnDtCqhisg9z8V83gmL88bCOfzWj9gwuu
vomNjpNq6P7Fr/bX1VNBystq5/nl11/J4FJWwID0m5CUkIfL3E5qj+f0kYjSRAkd8wXFLTKy7RGL
i73cNauJ+sU91oq7vLq/+eOo4JkGsLYuPn7RgHOZDvGK5mci96SznZyBwn/jh1prYhLMJMSiUvc5
JAGqMobOv26Two3jafVeowHYukRvLS5gfa3TY3OICPjrGgqcguD6Ue9/Q+uOxswXTOqavBqIqgam
ymMLjBEEx0Bt1nuzByr0ST7tALXwHCPcU3p7ekeAFkU6sc6qYGAlVX4dacDNfqSdrq2TlK0p6jvk
YNmqU6rHk8s9XRUSLibQBLTWcMPRxlmLRNjZX5oqZ/5wj3J0HZjphTeGud86+MieuwzQKD86Zy3U
z137h1wMZO6m/10zh9GXVvQqu51n8Ebm7A3IT1HqYDO9PaLwoVcT6xPdQdTxHJlEdBLLvRG23pHp
vY1enkVaRblihOuwxLBp8q2x/mrOOvTvsu5X79cN9aREMNBJ7d5hEY1bvFBA6sn+w7e4bMbbti77
x2xsGV72HulGx73Siwb+cvrXbHiPJ6cByZONVsz3ldA5P20te9fJwpaZvvV+Xg47l7R9HH+b1Ist
xuc3GL/YMwY3Cy+scQuUtHgzmS8agmbYtNP7b8AI8qaWIHIeUfvmQ5TSi9F6AS8BLtyTQA0Xzesc
jsjbWAymM5SYOl67PSvQS+r4Hw95B7vwv35BvVWlUMOUbsfNm9s+MjIAuyAtGo9hD5Wbm9vde9nP
tCB7RiJ15J0MWhkcRYxPvE5j0kQwqzp6hhEa5vSOIc7z1cTgtG819xbzsKZbZHvSnrV3RoDU0ez+
iXV4gc+Ae2Jx98wWJXJ2nVaNof389zliTIoV1SVzi1v6qejJ0kDWMTz75hPC2k+hv2PZAxCz9siy
N19f74wv/Q9mHhioNIc3g/aiyXJ7LrPLGPe59qRdhhezS1jzS1zAfx7B6WZiANiIKF8Jm/Xhcj9h
dBdYba/9iqvnhKK0QclUOFgqveL8hHndgGOaX//WYWdT97zVp+1/W2fIaad7wElrBeuqW5bet0VM
1Y/eiVfoglERJ3QxK9MOQFBb8akPBczudLMi6tnUXACf71g/oNHwG7ZMTky/gMr2in/fQQ1J1E4K
ejNVV7ukL3pK94HV7J2agdFEhbbRGVtAU6qzf9v0eZ7WANRFXfhnjtIseiNKxG8HfnG/hbXZpe5+
fORqBt78LqkBli0m2WFLkav2rzum1UAE0WqD20PLjik3Pdy40p02jVOilqOtKERBYZMv019tutbg
mCnIp0jXBr/D8tv2wGhzyu8479tgdF7uUJu+/dL9xS90f4Q1855cwhbDqjPgLJ9UXGqI7+Fu9i95
oAM9bj9FUY/zF6rP6A6Bi85amxwJsS3YC6VM+xFcZaSiUWTTiw4q6tgbvdrP8EncQCPw5n+PKrov
BxyXDl3UM//6qm9srGjY/4Y7hmlLKxP83R0eBS99P+qiNYyCZkPJlKTkyEZg6O6fnWRF+1gtmGPW
y4qk4/1zAa5BVw0fSMV7DAHJ1OGo2ENGoI+5PSku1BTCMwDDBRb90GAGJTyfg9YbaUyxyFCEO1AL
Lozqs1K3BR5gO5pB2bcHEPRwP+ISI/c4TWFa5tIN+9KyIIc5+lfJ0HclVX/KkJgGAKU58Ds9nNq1
Sg24G9D1xCUIQJVJEa8+ZLXMf5CGmZemcywVKFnw7NB+umVYMpIkkf+Glwq5BuQ6cmUPTzjgSLti
i8iDjGJguDOeZth3eAwv4/U76OczTAdAaquimylqxwcpxRXRPY5lQwv/wlhGn+DkjNfuK1wjI7e3
W1ELp4gn/a+j1wa0gdJAjFJsgXyLM5aJFOqEk6bltBHZ9scG0/mf0+pG46rFHDIYX6dtflRx/jed
KHtIasO5EX8AaAWExfeb6GkDz3KsF6qZZLjxsAf7wjvNhnSe0VEjzSA8ntwmv+a6B6+5P388XeM7
+WMu/39r+PF6p/0E85MlR++6qudcDVEcWGc7Es8T+ncolIzqfWz4Hgb3jQE5eRewV0CHjQueQ+8Y
joe09iNBGeEQKEpn43XuxvDSvLQWZPlLXbovILefTXUMZF6WDfuUhHH/uDP8TXMaP1K6QHSDNESb
ETCEtdL1luK1l002gqqjmwkpCHtOMHfoQggM9eubowf40E2563u4HNcZ+A5TBdGDlWzRJqQzRVbZ
HujMl9QJ2+P2P9Bt+H8qUMDplCH58v1PstPbpnTP0VPcQ/wcRkbGwcFpy8OEogKMCe2CNQ2AAfgW
qhO6eHTv+m8gm3/HCg29oGj7R83Zd/qkIUjNWS4Y3nmP+mY5v32dOapX8TQNScsBd+AdDmQlBV8p
tQdDUW0loeYKAWafJQ/lZ/HNvbgn/me5JpA6o+ncT+pDoTHiVIUvXyHm7ej0XXNFgLzyVEyG20iq
kPKHDGIA6Nw3lvPiFhDq5wcINqzEvRUxe8jhLoj/yVzLFRri6tt0OgmZ+lthRsI4mEHsc4s6v4p7
S05ybZTTH+DPUQKT9xgvn0D5M1VvAFB/AmGLCn4a2gKi5pd1qIGyFyV4Dl0QevVXPeggOZUVkUIc
Hj3klOCp83ApvAznNDN4uj3VF1r7HzVCmFQ7oFiH78XHRYWnA4D8LZDp5f0Ph9JX0xD0KNhTQVm5
2KHL2fIV5NWfy8ua7iEkhGor0AeP044lCOyepvp6L230dxdhO6Iq8FHgQ2DgtJXlXPrTwsE4CVLK
v+F5D66Fy2dZCs8AqOZaZfMDMteY4aaFgm+KmwUkwPAR/YyuJcGGEbgS6erZOUMf/jwzneLMEcqY
g2E58B0wLzQA22EHK1d1FFCQCE1A8uqKTWy2a3/nd0xkpzo8nw8QGHYS7ei+BdwBBhfdG14BBSpo
mSmS2bs788oJ1u44zj3BuzpZIUiJiJbHvUd9+BnRbLr9VNkTC9rvBGQdBrwc5yYKx5WCLZPevApE
1HHSY8p9/KdotqQz5jMAOg6NLohNtRQpE4RPNpdQfrEOsh0kacc5YQvvNFN8Ejj7iykl8e6z5NkL
vswRj1GRMTnTPiYWgGc40/o3Z0jhMxsDpeTWFQ+jEijeNxpiRvLx4r6gV8Yx4iwOMyRko8Er0DbE
oYNFOF0imYMivUVwgPwK1oGWN0a8TCC0JIuE4AdEDJR++ld4g2kCC5z15qcx2Fx4zT5j2S5AUp7+
dAOcTAd7BczBBiNAOQf/hk6p7HVeNxAFhbJC+kzhCgfpHcZniVwJ6DKg0im8FEHSQHykkQ3a5+ER
ab4BPB7wz3+uqf3+U3dBOJ+6aNzz7ZAH79xBk0gvVw+2SFqSIKAwmEb5YHtlVB3C6rwg53bgOHj6
sWkBJ5iGYDT/bK8sBwkbUe9hUsEuRPRWTARDpEy+vZal8n6ME7GwMhm5CVOLZs0HKR0uDmDPnyCM
kBx1DryvW63xcFXTmlYgfTvYmSfYg3L7JqMfrwQj7p4B346Wxazft2GpAV/TaIULzhLxP8ANKRcg
u7qOEWNiFUckWEi3LbnwDcKm2Au7IIYwJP5gLXAfoVubc2wcqi2O2n3NlxH602MqXIC3QL8f9me1
TUs2JwtJ9NClr9wGjWhAPRihmJNegLiwkNHVvPThlcCkevyp9KDpRsCdIk0FQYV94XU4yRXbnlua
gg7b6AyImdAgIC0qKFjIXeC+0+z2mGnPBFup/xha0CpkxpfIq5yVQJCmZH5TAssG0HlBfAE2eB/z
f2deM91BuYc1LlAtIG64XtFtYeSagMjBYk7lK8wFEqxqaCEjyoIHFCwZ2p4dWDPWA/cLSYhmLaR1
x0jCffG4YbGnBv51IY1/XghnA/YHmyzyghe6qIPxmL6EmiOp5zyHLNoiAdoTCkdFOGUMUY7+7q0S
sNj+lsqENGTwjHFx4X0d/UNcjBhDgOXXdqx1ZhaPLbaDXAO7dYcjOewAOvWrVrhtewRHV25jthP8
DRg8MTISmC+OXeRtwERIgTMlHwEgc0w5PNMWDByexHmQPpFOwKJzX5NR5gqqEAdzrjniJhqbe3GT
heZw/yB4qyR7rTn8EzSRwNnLATgVOzQ5ETI0HtaA4x6etMzwRyF328GZ4jEC90rxZofuKc3qE3BB
zHf7irfTDMBxYTF6T0RciVABxHxskwn9a7v6AMXvId3SOVEV3cHSrXwDfakAde0w7yJCTuy1hA2A
EBBwPtjQ7FjAILVfAEomU2jduPhwtit8Y8WzwcYDVkqKprsMYemodVF7H/2RH/90muxwIU+KvNEA
GYc8Ilp1PM8KHnEd9LWg4W+mrAIgdCD2cF01mDWN+KG/IYd7igDxJKtzFwwTkKRKzeBrpKLrwOb6
MxwEcR4CbWS1goYpnS8Dfzy9+GwCgpTVBJ4YNOeM2MOCt/f925ijQfr++GXuBEss824bo5YdrI/T
32G91P+B2oVKJhSvjjiFvckd3B2a8fysxD5xHRD3efJnjUsfVXPkSKUhTzjdlTno9wDOG9BecJzj
/rQzVW/E6TgnUk7y2SJjswE7AkFtrKQM2BETRvXyQYU510FfMshuiShpgRd2gvbsCK8qp+s3XdDf
lgLkfWoLYLEAd0ETx6N57VfB4KKrrQ3S60LiobGtBfE9ubsDa7MCf/lVaGoqqvBtYsFD45df8btg
m6y+qxJENwJFPIRZePhJrYWDyIgLEy4vDkDwEnGz6S5gSgGFPm7da8o2hcjvuoOT2l7cAd/iEaI0
KSS6vOIZep6UWZty4w9uLnNntF4H21VrkeDJOX7ibNA5Ib0U7ICq0eoTfNaA/hErcmwMH0DI65MT
TWjt7BlZN/YTaoCCvupEeBYQMCFtMNR886OopCqGdbwGth7dSjEGb8RgI9iWnGaLRTnzP1FJLxTh
QrpukwlFwzOR52LToJccqbtz4S2Jw2kyKNUA8XvH7k8G/qL174HgD/Cele3rU4FkwtBkEWNGevuX
+G6XWAwbE2bKDrZZ6WnpTxqJ4tLk04Nzm+7g4kfHIHI0h1HcdfPEAIaTFjzaoAroQ9XO5RFaDe+I
dM3T5431EJqbXUBWGAHYFaiBn0UC5GgdDLYRNagPZP/oCduyslQ2W3wYlgUrm44DvxTYHg++S488
7+Cnumr310gaoWbpte+0/rXo/g/ANFFwQgU4w/jKICsSpM1jlmMIZId4MfAQ/LhTs8Kh+7+cO9pl
VnvVHFp2V9NIbLBBWLOG/Pct+TbpQDGlBmHOekNIi+dP6zAsLrIGmtMrmRamNB46N8jIoSpTzSkv
pkx+RUNA99pNhar+QZ8T5fjBLcMq02suxWtxcBCdC+vpyb8K7CM4q/E5rwOm0PPq5+LlzYTM4Z2f
QUKw/3BS5hBlQH/pGx3yiPqIRUC33KIIynpFZqaxRZu0ZnL0ZKILF3Wq0SAAcsKUnqEys3y7mpDa
2G56NVYc8OT65Ro3Pgb7ZOlT8dqgQH/LSGf9dVbNd2A6MjCvBOSHDQFrotdcIvqqTcB5m5J2/EfS
mS0rqjVB+ImIUEDRWxYziiKKw42hsp0HnNGn76/s6PiH02cPAosasrIysTMye/uGV5u8KXw/sWE5
cEJM92IFoHRz02W15h6yYbRTrPWKfAHkVJwgURqctHuNnrEiALSDwtBCKKNjxiiSD98Hpo5cC9bt
e1QjMIfnzn5Qu+o4bH7xLJDv2GCzhOaCXrPnElf3M3NJyY9BCjuntCOVnVUbhVgoRdzGsxjIWXij
8culrHlzZxlhK4rrNsOcZvIZkOsmk8PdM0HkYEvFB+Ze9oWJubi3QTuacxyPQ4EwTg5TxeuHqShj
Pk6xjoCr2kMK2yDZ8wlKVMMaFP/aQ8mtZNjV7s23zmdnM1lqZsjH3ydgjU8UIG2DAm1Vb9gdHXLk
k24EH3PBt/jyi9QdFUUSONlv+9OCTIincpOJU1mDKd9s+zWHEx+MeIzz5EH9x2D44gClPW3S5VdA
mSfSC71144Wa6dOGjr0dQSanmLgpDRhbblslBa4pC8o/bUAe6QmlL6ugcjh2gxqglXrLI4EGcqNy
etjr7RNyMPp65s4jaLdcq39/2AWH6C6W4+3wA9KvLiJ7muGYgP2DRno6/lE0/Mgn2rAle4MVEhTX
cAtk+VH5CSbb9+4SV55y+0+0u1Rnjs7K6FKCHg8dpZEDdHwOecjBWwEWN20RdMuB8ugpuctMS+1d
wX6i2bH+cN2u7HX1DvfuekflBlPDYKEkfl4YOlNKcILKsoNuGToUCD3VL0qEWhvUrBhCNT7RdvaO
s2Y153JdPgD6vA49Y/cZLnaTEeJqMA05nbfZF6yC3gAt3/rB/x6o+7la4KwPSFhRn948mKJPhTXF
pL3q6oveu1IGEf7iez7VLDyL3+SqbqPJ1cqB7rDpZNEN/g1UNgljiAwa0PDIc2aNeRmPVpL5HWJa
Xqmbu2W346nZ4PQ35vl9+ObbBfsva0q45Dag5KNg6p67UEfS397vjOEdhfXR8Ou5FJdvRxztj/nY
mtXqnfekhCajOHvTpA2QMCSTS56kEN8oqPPbhEb87liVe+JlyGF/s7+OOG29SWnDefEv8IhobwP+
kyFuRIVH7Xr/qTvSvRt1nyfU71z6bGK/WRcQUaTRGrg7xcBwkObPjaw8gTMI6FlRpsAVesheaMN+
yEy9FC1M5H/+0owX+eIl0QFdXKSGzA5ceJoNti6CnLj/pHognqr84ZGAEUUFd8Ht7L2kAVNfNmeV
efVNPGPCWk2hp8oiwIdiK3v2+S9+Kf1TzFg8Z+1dtmPZ+2V1opAmYgLjBb62HxfNhBdmSV8EaptF
fAEfHdYM7d27wyT/Db+UMe5BxKClB9oiMHTmNhkj6ZbEJzATVyFaGdG6Zrke71R1vIq/AT0ML5Ks
SVNmWdSAJyjilkHfhEYL4kxdbAOcR5vTQUfu3LeeeFpR+OCQaQgo8uCmqQarQqZ/vPFPrXMC2fkT
Xd02rRBuUlT6lK7ZC0oIaTS2B8zUruqEs8CWVsI9wGLbIb8aNeAuzKGfIUuaJHV3seuzJ9UiuNCP
Wqw5yg57/0a5e3H3N3t/81Y7kOOrY6RAXiU+sEdwWnAcwhOnk5XiVxLV18hqXIT2mKJ4YtjVNSTU
1hlaw8sggpkXcYliO8omgRLZD/ibJOvWA0WkwCyd+9kmpr9m8zH+Cgu8NZIbVtgObRosuQ4aeqF1
dpCeQfFDbzO4BYB9BrcPSikfD80ENoD26lOj1aB5VAzuVUdYe8YnhDSTkIaKF7AQUwBcXX2gai2b
OKzIFKRTb8v8F+AhBqvfrN5FrXPBRiZaENibK0ZUDCubU5ZcVAcgYf0UgwCXI1T16hlkXYSHHPhc
AB+6vXvbImLBjbR1UaFg81Mazoddn/V3vlZz23wqWh+1NinbrOHhFDbRaMli6HbOfYltzsf+zkqo
cadVNn/Ar4y2MUbh2DVwdgnRcFRA0qVbshbR9hRdWJ1HBzGA/4M+G8wM5rWTEf5Dk2nF41gQreTt
fdLJrvEHEl023oBG8eCcBAEdWNtng07hAspTVYpN/iNHL95DM25u1bnzENCPdh3gLcOW6wijhl2B
pn/Aj4DOfktJZfFAWViSHEIZcpUtDnmpcMITNJSdq7goYSpT9FGgslzPoUNc3QU4Jbuha8zWCxYE
9L4iQ8UFs7jbbxZmA9RUU6s6CPZ4miQZAoT/gYMk+b/shy00zod+bWpJE88KLvduQ80GCJWt96ZN
U9WsqbqQL4wh+Y3mTgzhYBqhbEYHx06LBsqjDZFOCBGzR3HYw4hv6vavqBKMt8khHE85R2L20ZyU
7Kv4+62s1rBwFpAEKE3GAf9e/BoAwXjLRdPAYK8DIUppvpD0ZVaClu/yACyVIhGk+U+2X6r1joED
KkL+y7JXXySM+NoIDWMcMfo566L5Hf565V1c1jhrrHmLYg939KwM4vsfLhKIRuZYMVRTZJ3YMGVJ
lmVBSgJ0zOGEIO58USnI1alO9HkRRAGUGJgZmEoAc4tn/BjmBYQ2XqVauGq0HQyR/uoJVoWyUcn+
FD+j9fToCqUmboRArA/vxc968+vuGxK7QCuoAkmAawWnvkDvwMYwWn1GiPsjChWtlQD4wwYn53Mn
PqaxPotFObEoUG/loHFA2MPqD1oM6LEQMXwwSVaVAyABhsmyr0tYR0AwfWIxIvv0NI5os2CpESM/
P740nBDdkZ4eTSatyv2orU7YbPS4MdTPoG+ajx+9xedHqFFKGNy8hF7PDq2H57IrY5resjejcSAL
8uPBCsRuN2H4DBIGLA0AeeStFtGXQrdY2Kp68z8+higCMm5DSUV4s6hOkz0s1sDQZO/uvKy1HIkX
ND4x7CZCCURqoBE/2ML7rlusizNDaSFEv3vaCGEjL3GBEfVGUhPA3nR2altXKx9XV2oPP5LwB0z+
dwRqdccIxItQELu2QG/ZSI3ryeAxHtjH2AcsdXWAVwBEkW1JuVY6dMb5ZCQU/3AFiNfrTAE5lAll
u2mPieodWWGbiq4L6JHw1g2DjjinpW5Gs/Lp9qoOOoQmjTZgt8hmCAt3znCeHyxtJ/6CvMG0jwfi
I20O+441qkUW+99jkAjXEArtrveFqpwFb5BXbPAoHnl1xsYbJJn6EeDqgKkNIM+zU+YcGKInHQ2p
628tvgyPgTq3nMUFiDk7dqlyC0GeUfq8wdtT4LCI7+TFb6m8+0m6v32pOC/UFbA65i5RA4OVpUa/
MOzzSmCea0tdkFcBif5mKUrvdGNrclPRRUPSr78JCJwDnXb/J+bK9QUi4J+3Rg7A+MbL9WTimWo2
vKodVh+9lv/hALKSLug6cgb4Ytw68KRhQHJ2g/1fCogzabPVRVl1gemgpCzh8AekaH46rxC69d0Y
agM3++tNqh4vN8t4ps9B/bncAlQ8Caf8z5fXHzRlzT+S3Tctm76PuOuDtNIr7KZIASIDpl4p6JDI
JKoj2mZT48MgzLh520NAJns6frVGDujGd4rPdyBSDtY62bx5W8MXo4HN0OcFPnQud3RksYcCe4OM
YsA8udHlEyxrajUw4WBYOPz4CBKfZZd2FYZ7CDG7H3EmRFoE7QAMg4cy43iRo3Zn/s/Bcf3+NoOQ
DDgy2CI+oXwQqenoWYwAYWME4NDUS5ENoJqlRloy5dm7tYOKZJ06vNjzaO5rK4vjl1IjvjssCgsD
gdzFAgGaDU48YT+N7L7JpbVb4oTJ+19yti9LQhk/nCpQFFHw3gG8ayP37E5lBdqsI9CAmtUnpH4D
IkXeFe1LgkJJudgHSJLTzxrd2RnC9AlPUdnrVbJw2KSb1nZIRk0KdJIkjfS4YD6+KFjyIqxFz1R2
dVNZ4EfqAjTmYPPKwCRk9LkEFiDo0IfBaaZoLeJ85n2+YFz8zpRKJvtQdBMJef5FXDIihyryK5u3
nS6VIS8r0LN758ZfUg9sCSEmXLEneCHgWZE2MK0gNVhQxWjrWQ8kt7PCZwEDnAbgjajty9ieNcAe
nPDtH9l8E6wtquEzO84A0sT32wzJlSs1kih3uWeS+htVjzzGzHvJnuKMhcMYxbb1sVsAMYgfN9gl
XBfWznk7sG+XDWlq/Z96QndW7/QmW43FbtP/CIwHJQHlLQd2b/eqLrPhUvyX89qAUjxFYAk6jsbk
g8DDpdbUzPt2BAx0Gvbb9HKkIIi7YN5C2K1JsC9ELkhf8pOpxwEwGaHwloAGAGlzw1nKFr0rt9Xx
gY1pkqaGAhDNgrzmnyggGVKwjIL0C80KWM+VR2SPojavC14qnOD1WitiHB3WwIs/9gahymdXPGkg
shFlhBkJlRBl23b36cPf3UKVqzOTX5oi1EL24xkj2yC9qMiptQtMQyVvY047+ug2VsnQHqSSskBG
+CP799RPcXnn+DtSczGykUjOQMO1/PHTYyyGsT29GkJ+PGuWO2RmR/4A73/SpDEUz5DZpewjfuDa
wU9kyNclxhUIcoiuU5PqLfuMqcRHx5ONckt0WuFQgo4CjQnPFFNd0i7yP5Di6jEOZV0sl9hfpjp4
cKholMoZGLIM0Ojz4oA6eCq+Pyj/PeFcSO/7GII56swxMGgFxn4xgK2aoqSAJs10JDvO1NVsW8f5
dyVr0UAJCZ0bTxeckOf+YWdulusi1zHzDoFQHHnl8jplJZ0Ul8zqxVpOAavY+GFS3g9jqM5i5hEg
2BysC+QHZdjIGEoAee+T9A7R8G7PeCFPMp7ktr7Hsgn/BT8A3wiLb59jzCDaR4Vf7+6WPDXFOnbC
zSoK5jUAKtHDqwHqMStsM1Fj4Idi7kXhVECvsxN2yzprUm+CrEPOQXD7hzNiswURveDyLDvdRgHz
20mM9tw1Qt1mxOCMQJllVDFbeHyAHAyvrWv8fvgdUncnQjsBfWZAxTuO4cQYPBp/aaCb1f8EE1hL
w4qWIvp+7QKY027RMyiqKlQ1mGiucfmJAV3GsJB4p882PJuaMKT4hFSQby6e88e1vuPa8vx3v2IY
/BBFyKzOiZzRttFIIrWLTvwPQMD7F2V12X7hbysdqsdZFmzgCNVKKCaw7J1i+4fv1ol2F1yqZY8Y
eRuK+TVTXCq8o8qvpQroseVc8Iuf7CAdqwiTsadCEia1+tK2ZJCTcN550CbRgcN5Do5dZtsmL+/6
tJQ3983aMk/ie/FErpN5jHzBs+4y0Jap5E1jAIngfYMvNTJ5k5BOQHc1fFHVS5+BSp4R8ckWYu2H
XomLgF+NxuvFjsQVB76yslFAXpSD5Eikf6hpeVVTCvpHKoJoIFK2yGTeeQV5tmwBoj7mjLVRB5M9
KHcMZJjHUI1kQptBp0qMYwC3cDu82Ux45gYVJc99j6BoG6PDJgMw1w/nnZ3yIaTgdxKhjUzRKfM5
hnkB6nJUJ9dARnPxY5XSQLmC1TC986iSEIGQe/vVWPXHOfA1A2HsDBrurguDxZ0mGSAFTJVrQeLF
KgWJkVonMdYuspdMlscwQugOxtulv4IciEkjvDKV0ZAM0nXwYibIyJ8aSd5ydIF+2/3MofnEFwXD
d9Cawk0Z4hIyFC2CxYmyFVRaSqKbN9lgtZbTp7dDuEFoDzLSV8lhJaXMGnVDrL0qH84llCOXrJxg
ynhD7g6AvDaIiTKEcewzRgYNsF3+HTzwTX4yHZ1gOiRxdFtkBuhmDgJCSP9g6ALzLwKhImRmP01n
HwNFYBI6A+53wi3+O3QthElNz0VbZYpZulRQuMvLuH/dAliQDM5w9kZ9hR7tyl1cnjayNoTsxdHF
hUu+gBlCUDSG6EBECUq5/MKEuCyAz5hZxJpkLJJZyt4v/yh+QpnnVOOhEXsy2UQXCnhzxNNcW8BB
tnCrUkTPxpniIGwQr50mMoZdt0HoKSJRcwhhBCfBogN094Jz5lIIJfy2NXGeK3OoXfJjKJwQRFm+
d3CpESPDLSEV1ggHSDo79BwSEf0ZM4pFos6u+7Y6eLGogJIpEH6CYNXv1wd9YYtxzOPMDNDG4N3x
ZXYUvXuR3zcGfzC+Q3lUgqYwziC3xA8BNJFASQtwKb6bXg+BqA+trN9hbs6sn7+mimPaC9bUF8kh
uGnhQHRsz8jgkRyQnvEkSDJUhiMJ7jZGEAkvQV5LbmymSBiSNFBlge0Y78YxG8C9YQhnnzUquGJL
r0tFDj+yb2kUMxf6h6absybIILHrECuooavRPip93gXyCDWA7bBkzPo8tT30DfYPmC8yNGPOF8yp
446Su1NwIwRImdQ/g3vwzXJ5I7lZ4lUBYfFDWOUmbCjZHBLLWzEua0bH4SWGfIVN1IAvhLHIo+T9
cZoutYxz8HAdYoa/WSNsi7kabm0IcRa3vV0IN5N5tYJ05U4X4gemRG+pOFxo25jbImv3A2iEACdP
Ee1k8ryMhblQgCWHqQABRwtBWmBB5m9WiZh4+SkwSEoj+7apGsB4QN2t7kbzOIhsuInwj4bgNJVP
Cd0WSg0SYTdeMbZfHp7ZZVg3YZcczoQvi4Y7h1VGYVKZALEIQJGXUHsVXZ6Y+C2kCTYw+HiIpSyM
bBv+aFTk4QkaNXQJEVaPiPelhyVUJbQZoYbxB45pGonJKu0IzDfRd+JSqRVSiTxs/tF/8/vxPZXp
7yTerN/RsStrsbUx58Ik1XvDyu7VmQ7rqWhsgKZAdOr+Vk1JIlssthmAUILd6bW0HpW5uCYSUBlc
Ix6kRrh+QqapcBJERW7Jaypoz8hEVppFwt9nEWU0pHAEMaOgll2d/ywdjYEWOOHoIGBGDW7aqIAL
wQ0LaBIiRWwT1SFIY8wYuKqFkcsLRnynSOTSkHCOTVhRvGTM9OVr4UOgMQus6X/6x5jYTHiR3SVh
VzLzIGk2mHmRUDd3Fef1TOR+ZwY7o0OPNRGV51aYiWHb6I0sZWaimka3Txc/kaEr+FvL4ocBL0nB
9XZNpLjE2eHEKeZcOp8U5QodQRx6KOnpXCjpEguR6u0BgVAwoe3MPI8qtca4nnE/8GKcgZnwidIM
zZ1RBR2bpVhU/RHX4dGzsdIz3W7bBtZpzibnLb7AH2gHZTfDYw3SILWxwfOdU+aw4IcFHVt9ZDSg
u7rLqJeuiuo1QibHnvpVJMVRDTEvfgMTh5g8nB54HWjuWa4a5rwQjKNlhUa2ZYSqLBytohAv0tj8
EioZQ8JPqu9glWUo5wpMwsZ3tbH1oeh8YzZN2M3JmZs+YjUiyUi5oHLmWWl9+pqmkMG/OaqFGUF7
nUNzYcMOzU190HS7k/1wwugCMy3SmIYIKQt8EMbXOcu6wBJwfZgPqB4lCo8kv/4Gp0Vqyb1Hfegd
jnTvTEiUKg0rBB8lStg+3xUrgcxBwGzZd/MypNHtsZ75LlLYKiWLPINGASpB8ueR8TAJonj3lbAw
bqGu4Fdi0cIH5FeK6FP+xHjv5CQfuY1eIPMJinciOmpXFBEUxdQeoMjq695DFph8GTN1mBdxNIme
bdhu6W4JvajL/SBLfEIgzbGoGZIfM6R70ZChotYFO8pjldF5rwn0SQLThC6b22GL2swdWhcvBELW
LXTYDDcBkN3bSJQaKITR1AQB7HJeXlX16WyF6nVuKJRy7a5JUAfMg45B+GsHvDuZbOFSzNCr3YhB
GjJPm2gPj3vFDh7I3DSCYqgwHmCYRygRswRwWvR6M+BdEo2CGW3vx75ISpI+gTEcCetENFDuMqU2
wPeCsg9xZ/u9RLdX4yy/nHM4wwLdtpZ1W1I8aeTE+lE96Hk0VAVxmAd7YuFU0GGrc1l3J9ezL6Of
AzDRpE1xuhszYgIeorRJAQtSpHpA2ZkJ72AynaWnnjQhgEJ+AD6itYesjmLd6kAT4q6Y5lG5YFoR
nToNv/yGVHAIMn5dqtkL8qFlVEk/n5VdCLdnXuYSho6wT0HDA6sXQJP6qkg5ASd4ryR4R1gzuRGR
joLaDrZdnNhdjP5gXTyZY0KwT0GHP4C19F52QR1xneyQPgfVm9KBPrOkHDzgWP9MDzVPDsCZFDD/
i4GpHyMsoAS2hkSJHaqcMqZuN4pqqafW5uByhmOTW70NEn3se9E2gLLQJO03vJMwzOYOtsBP6YFI
GYB9hGDWjhBnI2sX5Gkosusy4tGlRZ38j2HWgx80jO94wgi+wC1nyi+FnoOCJ2VtF5L49OPtQWdd
2NI0PDRRF4giGXEbC02TEsZiLmHTi0WUEPwLd0E+ICvXKIixEgKug7zAMmP742BKUNmIyv+dA1RN
39TyBjntaqh5dpUZkQnM6YNzEesbTi39Hry7TAXfVEgqwXULWNszJwlcWeGYOkW7E2sZi75BJEQ2
sCpi7TbcJOew3dt+PQR8gGknlnPPoD4jKn5y+GgCKzz4Ty1ujnU5vIxLYLoVDHS2LGWJEEsXChYk
NTbuW4Oaf+4wkt6JqB10WU73PaqVjLsLBhINZ7OmM5OQo5OBtqC2hq81xWE5FsA0Uu5DctvJgb/Q
JTKkF/fqQqkLBN+jXTAaP21L4jy8U45tfzU4+E1kPA6K7VRWEwgJUPC4uyCBPkpdDPX0GZfP+jid
YDu8BwVQWIx6ZnKFlqaA2tKixYfw2s8hwwp1WxBBmM+SX2leQMaBj/35lmFW0QYjYpzbYEzomJOd
Dr8eaQrO0YuL3EgtEEQjxNQ77Nv/7TFbsvtavpFXiFV+dfNBXtJ3DIqTM7M2Kq81asnMkUQE4yeQ
nWFck6v11cHRssSTgmAMjbL7EN82waE2vQczMsFOKnpsXiaELCi9WmwUWFGCMH2QI1DWy9NgHaEK
qnsbE3jTBenfdftuwrlntf6xFVsFAHiCAYVHu43YfuxQgUKc66yDBWWLLoPgdqiTBulMYA3bYy2n
tqYxihxi4/ptb3kzYU/XeAh254MgYMJug/BrF5k0laclCYzoBBLhgFFS7VAHJXv2sXs1j0Edi/Xc
svFe9x4MmwiQNrp3f+errykfcU6xWeCWYW6h9XlYmzG0b6XI08RSfhawwD2qZ10HapkDF4KabMBI
iEq1VEXdQL++YiHTG60JKAWDf4ICZGn3hW6kENF96J93huwhD4oBhvSWVxpuAD7BKSXVrVkDwUMV
3V1H0XUBMayxXWdWMDktwDzzAD3qI+YT8q3ihkJlb/vH+Ovz0rC602McvV7cbBG8C2I+wJ39IvTx
yLkmSp2Czq6dBeiCjYwpziA+NfK4nTZooEZBA2JL6V9AVc4+gscE627X+8a9HgQ4ILIJ0rRdZONi
M7EYjxOJ8u6TEju9DpPOfoFo4JpDk/h6aNvUYeTOY3cdYQHhsgbDHtKcZ0e/xZ2A4JKRZGnYyHei
2eTwTkVpM6n6MBq6LRC3WrLhkxPXQKKA2d5j5vtJS0kHeFhqHbB+XjgoykDzIoP4h0YiJFE6AJFB
xGQ5JXlmomp4c20eKDdM7TWKghaDVRFXYpAdMGkg+ElfuO/Q9DEx2/v5r2Ts5nKnADEFta75OUMQ
pMRZ0d64bFploTfr8TD4Hla4xnvmVOhr0poTR0SIbl20p5m0LyCjC8BMal80QOz2wsdIIBGOw3rE
2a1lN1dgUJ4zwMRzmSKaQ8GH1K/UNsz9Gxnz0XDSY+cZyRG6wm8/TRuIMb3FaEE+2q7qoDIstTpU
d7fuW9DgBaxAssSfpzFwBQUW83KWTJnVIcPBWoO8v1ekAGIu6s29gHMC7uoyCeZ93tq+aCqTL6XM
mkN7hR8OMUF1dny3YBfZcWT0UUpq3cWTgR1GAhXQhvMDUsuVQK+AYcQnmcyjQCvjiOzF68BIPnok
NJGsyjT9vI25x1tqd5pE7BHakksAqIKsJZdWXMYkiAoC8IDI6Abmcs1sA4GBKfp2aAtSHiuttGtz
dp4AzpBIfKGlCgojHdiB2dcO25L+GhjlY4vYKHeI8GhzbHx0SdmKEB6+lJWyp3Bz3usHTF2GXvI5
30seJaypQBFjkFwY7ww1Jt4y6Ofv+xlIsYQNt5aN2bhxkeiyg0vQsOMr7DpuKZrximx5QOgWcH2d
nqiKajOhlUGUUKcEoTC+7u6ykmMJdxTWcpqe/xBUzQJAG54YGILbiJihSg2v+eKpwzkV2JFh4poa
vuN3/jT1WA52qoOeXSdSAU7qTJMEVd5GKZc+hyDpTI5DOt4458CABlkwH+Zc5QogGCFFMgFZLj14
tCJN+0aZRvhDtN5xLNQnFWEGaXoBDmDqsaYjujrA4Ybj7VxkrBzP7v0KqUKMV/IcwRs2nmiWGFow
IqijI8GtvYNsax3hA8rGiRlLB+oSczrkWWAEJiEPDxNsDs+2G///QJBSAjx9grwB20WoU7i7pASM
BDrYzxAhBjQDpKBZd6f0DBn9VqjFXU93Zw7dAeMVMymk8H8y0iS2ijsisrzSNnLLX4K7pIwLGDS1
3M/gwZHlz3CvqK8cebZuq2f2rJnxexPi9IqCtZb9Op/WKG/NYT/DDLH3ltvu5ILxKE7NbkkVF6Jy
Cl5f+Yg1SyYaF9xIme5PLieO16TF0gIdbsOBaHSJqejA9jVOJkqu0+aIolJa7gwmrsN449mjlGIr
lXlezCTa7TRmU5CF7xSoTLlsf16dsVKo9Yl3QyYEFRGYPQdj11EFLyeP9tjl712TZAIB6EPtxNsb
GO5HvAJWsFWAjs2OjJF4ZaBG1ChC8/p087BjXkxASUBeniZhnKUo2C9PR9JG8L4rGmMzu22AvCiy
ic0cr+S5zILHSEqW7naESJs4doHStuLRYnpcgNySbYXfxMfk3YFs4xD9+2uBFeoQOjyXVC7GTJRF
HuAA6Y238zoW93gH2WsQuYxxlYuZkC1lYBsrMz7cE1MGdkIFyoaROGC4MaZ1lk6YI80Gu42aEoXs
fLp1/oyBBR+RZgx8gIDLpqLdHAnLq1jDZCaxAiI+sOKhlgcHE0iCdotxoPoM+OmUn1AAF9Z6xIZG
o3+Nm4NnDDcgI/0b4u8LPEmTKm3x05UBZTcHquNGzidPpx51FuIsfxmSikS3pTjJnHYti2eSomgX
cYIWNtZziZGdGJPc0S5pO+Ie0i3D3RfG+WYwES8ZKleNBpCvXfNBMKygVnLWMt/gI7+4bbiD8Zzc
88JcdaBBqZiC2EkjUZFFdbfA+py86q1ZcQC1Ivom9gVsnRPEn6Ie7saSHTfJB7dbDsICeY2dWoA7
doGaJjraLMDppGwoA4JT7kUbuagT9lhh6hVkUYZRfyTO+vSy3Pq8AUjpcBbUyQN7kEul7/4FaiIP
0UUAL/rgyYwQI90E94XKno4R8gxdMw7SkkkIsEB4MoTDTYgCmuctp5WXavbMea1a3fywgC9tx2DI
dPVBRVgBIOjuO8SY9pC57ID9by6WUBmU6NCzfsiL+Rk0yDt1AkBxDUAAJVlyPk//pwdkFAxUfObP
haCFvD/Rr5NiTVGqDVb3gianiBmv/OpCsAuqLQL9PuSTCJJsTEljlIFqbhFAGw8ujmPx25cs2CZB
lhqGsphW0hqogoz2e4QtlwmQKqyh5XDwd04MSZotxx3o9dYP6LAreMxCVaVvkR28F3MOWe16tTvf
UXPviSNVUAhWDan7blMKp4xZrJSl3JPPpVkMht1Lg2u4hy7kFbUXOW3uPUMoI6k1onp/y1Z78YEl
eXE2n9XnlfNa4YkkY3QsEmEa+wxej+y3AC7LohbRDIiIfxT6sbSezA62Mt+sUbIZLshY4BjDnMuh
bv0RKWvQl90vige8GTnOZoq4z6mRccPNR02IsRSDo+pvVBvCKMJ3pmPiqMvvs1eDyq7i0G928EQa
ydLvjr76j0E40V9ESBFdxuNUHiQyhW6AI7a4pb1yim60muCSKL/1Un3XXkRAIZQMOAxVlsvd3nbO
E8gK8HpfLqD7hAKYlRVeMan22ACiot0S9LBV5PnTnPNx/vbdy5hapcfOy2eNbuXb5baAT11xVW4A
0DweTspUEYEzqBzApNCJGU1qIVkZDJMlxKv7iY4sFO3RIRUlLww1ezLwYZtI9jK8m8/9BgoiQczE
2A6kfO7mT74T2SyWhN7u0+WlkeLlPgYJAAAv+ZYa5rsaDbXOPIiYxyrDUqxlP0tqG85yernRwCN3
Bjo0OcKoETujmyI0fgKQ2St+m54WGgxF3W2XqhaW4p2dYgBXbgP2rGBPZ5mTQmxq8qUc/nvwgPot
259sw0BFhhOwJ25wrlhI0UJ8BFIefVmp198F7RuES/AuPs5eFwXDBYVBbzuSfPbw9uHXa/rey4E3
Y7cxnVG6++HP1xMvzZtfg8Uo3BM+DReOzlYXZjHfc9PtthVUFB4np/VYnr7ui40kxu5WbCD65F2v
aDX7t+HpnEFqtQ9I+GZfZ48E8NmtHMTbkIDnY4Gnc/1wuOwjiwMV5Pjbzb93j867suv2d3hljv/M
Wz7bQNUEVeRvY7DVHR3VLzabwLKsoOwguYxluXrc3VM9bfTMBqy2TwRzhtuO/jNagV6lUJbRIZLq
5MRDqM8j6xt+cLd9DL778CrjU/fsiv2nLDY0NPQhHrqH/XLDecG1V82gpDywra+YxDUgNwoqoPna
MdqU7D4QNg21w5py556ZE+v1PkmqoblnK2ZEjIMRu8AtNX5PznbjDakZfd4A7jALmzClZQ3cYmes
d5hArngoiPcjOvhNhi05AFcDZiIiIjWZ2LWhr/N8WwOG5+jjob9fMRFmsFKqeyZWznU4q5R7Jw/7
XZ+zJaeFF1bncuTJi2Dl1n23iBtH9zs7U6VxcWwgKVo/8Z5neQG8Ad4dP5j/3jlsFDXvLBDhqBNf
cSbizajz2w6ce/5+x4z/t69zoHVZzcemTPwhB3wHuuaXS61GVH55z4bzOeaPV99koHle3h8zQ3cb
EMDZWN5mDT7b8v7xX7VBE2YEGjpt7wHlBA2q8e7g1z7+xQQqYU15e/UtJDp75t8+e8P8ufmoaOhV
cGDfcknbtnkH9au/7yGI1ISKl16ezh7CMfA8rjNWZOwQDrnUnAohm5uPjONHxynMeSF22NuAATdG
ry5kgWbAOL/8+LcRqidItqO1EkGQwMSiu9f+KMAYu6L8PzbRBorfrfTQA0CsQ1vHpf2Q8x1tM7NK
HNkxhQyuj7hiseTVa7zd2svTz5Pny7vqbomgsdV9t73Ni8LY2nWbc/xmD/Hbijbm6Lr3Ht0Nk5Jr
ZH6dy5dN2K/TOKw+lmVbL8p+hMF2c3BEzpBWpfq3Ux18HVkA+pQq/JQOH+HdCB9EmRuqOe7mgqRc
XJbeq/TuZlD7dFAa/erejkKzFb1rTqMKOTJUxz2CBrPoOeppwdnqc7JAkyhmkClmTaAluCpP5YEM
SkCupHTTxNAKgseeMWyUUZNWT8dc1hH/ezq7V6KRvGp3dq18aqhUMzIe9oHR+V3AWHwXd0HtGTfj
cnbj1ScA6O5xJhItgGCyMgT2Qa3vBAYaMZFByGDxpgcd5cYTqoQdueYzkSQOMRIy79L5Sak2cQqG
8T66TrEeM0jXHGzpiLiHQkJ5chWX8PLuv/4Or2S940LVqWdeXcSl28OyXvLF5vjSIvbxABubUNtG
L/zPud0ioakjLcKmX42pC0FZEdPfj3gDwl0yb3xqqqHHcm2wt3gP+Ff3V//77p7e3v4+0srOFnVq
95Dd297nmfyUYtuH+HvsX1rR9uvLVWgKRg3fyym8jXgGJSpyzkFDeQm20wu9tW0UldfOeRecK7dd
erhxL0vd4+RWHDP23zYhEAUv0JL3ehOiLPujom9hlyoOCCbzDQiIPFKk6jum7mbHytVbPIzmfgrs
Cx+OWp2qYMe6M+aorF/EiLloebUJ2b7Yu9qxX7Y712+nFvA7mbq12DOTauTchCNKPcQYgiXpxKiG
0sLPL1LNH3p875u3/tkzx7VAQ+zLfRvu+wGKZRycZ9M/IjNj1CeHBjtaIccInbwy4AQTjb5iTJhZ
KDHcRsdtdLCixqF/NJDfEz3W3X7aanvfbdBGFbHmGDpHfLR7ZIf9tP5mz8x+Nrs7c3SpD26vntn2
5hVKHUO9xvDYPMXVpHn2T2j6td0H0nbH+HxOG/fscRzeaWW20Y2G3Ig13W3PyZvJ/OBeDv55Ny2B
1g+H/Ht19W0wz89Nv31nazN8tpxy5z7Pzvbmft5uiaoxCEpVzGuT5scntM0J9cY7eTU69bvT1Lsb
FNiRx0dDHBjdSg7l4PlFAS168VZiiWySwWvO7ry6oRw/TxvtYMvaKOOtXVcvIac9z67hoY1+VY22
z9TyWjwa6Bc93KvuN9GNfbgmkiInNooRYKyLLlr0ubO429qkG3RE77RQb/QYWduLGIgglaXb2Bjo
SJ+T178Iwyh0/Funv7PJwMTpXm80yQa9XL3QKxpZMhjZYVRrwbFhz3/nsS+HwDHvb6b1ty6ErA0F
tNuUtRXK7PvOKyh2ytus/WRH27EKFqX2LOyKEvlUt7xyu6qeYTs4IXr0qbls6zA8bdPlIOkPY37M
gk+tvrVX53Z8aaHxqPmVxSlHtUHd239IMr5wUmSAR2JCh0k1Ra2pClCF5MBBXLahFbfNAG8BLd7Y
r69zYwP4rtqQvFjIi4yBaJROd+oDGr5+3by3odozAvM1p0CgqGapWzNdxkz0Sw7jayf6ureTc0da
H+Etzf3W8FTICBNIsX0X1tmtn6JPp9L9bdPTPbRLkO7QELVjZoI/AEtfsPHb4b5ydmWvEbUpovZ3
9MjtRfnqPDdiyrd9dkDPF+cBU63hAycaVb4csu35Obu1O/cmLPrNJy9FXrdJrfq5TB6GVxmxJOgT
AjiUHviJPEKd6LYnDiILkzzU9cCmU6vzfbskw/1sX3qSzGuOCdujeQkzMtGcbEWeagt16YH/OerH
DVSNvAZam7jyvgNinrb9u5WLz338IM+TyYXmn+z0Qa0+MOP6MdnUB1D8NUmG3dY83W366Gldj7OP
tng0vQP93OR4CBub1Zf4jiLA271zsyv7TvD9v/lLaCil0Hh06yxJClP6VCN0HIgbEmy30R2F+h7K
amUKsuNcuGo+78W5g4RCxWvBjIFq8+JH/iPpzJZT1bYw/ERUSQ+39KDYN4k3VowREJVGQfTp9zfX
rrXP2evkJEZhMucY//gb0CH20LRf6Jn7eLovlLWrQnGxqOpQd5CLkxJBW7qNEMgAakKWUBEIYpfk
21c6mjxq5hQQz4/TfA97kY2lDk67QGb8+dO5KQt4XymF1WWIrR2nm8z+xWxXdh4z7tYz5RP+E0Hw
e41xn47YU8W/6R/EEQsAuNR5zZuneBVX619o1rC5AnkpnJ7eFdktwBFlJIlZATgoU2oQ9Sag3kMG
FaJFD3gX/3hm1Ge4QqXst/zDh0Ekph3zhELusuAEo6lhdg8SxdRwLbuHL4pGXkzGGhgZK7/45unu
a9VxglJJBtRz5I0Y4w/1IKkieHM1tBzwpm9iFTYzLi3s+wo9If0FRyu/UNndQ9qpKIeEIFxwFM/C
lOWDpPQJOdaIZJY4Zz53hlcQI7hK4RTgfIdNQeJ7Le4ZCWR7jVQB7hiFlLETRWru5wk1wm1GgXAP
c3zbOM0Qi4cWuTofGLQblDNiWqqee9xkeShNHj6LJLJJAb/czYVgWoUYLa4xv6Nb8aHQ6bF44DIj
QRhSHVxvbIrFMOLoM4EPH74WaqGgUOiU27gm+k2cnSw2TMwtzpZ4zHM4EAyxh/SfmqoKxCoKBgrs
q5AWa7sSj3zW1eHhKkfySY/v42t3WNLzIzj9riYGCOhhdsUnRNBfqjklPo4P4tp0M86KipWcyhve
1MgSX6ST4J1SLRGhQFEjClaiGSClko7n0ksMBZbGwjql+JWwCemcYU8hBI3OwvJkDNuB6ZwlVkjI
MrsFd+CtYf8MxcayuPx72PcQG5AMcKZqLLlnWAMeNbMMdJ7orfXbK+cj74kNSWwFOreX96RwEy+0
HS1+MLy7wqM4o0a+0ebiPuSZIYIy7BJ97Ube3oFhqyf710h0RSzWDHQS8IANESWx4upi8V8Ab1OD
R3YU/KMl2ppjWIIzx8bAu561g2t2NN50OGFFBK6SMGLFcPI+NRfZvGauNyCZazS3+H6t32vdlcH8
tOAxr77hBODhdvdvyE8/To1drLjeBDqIv31S1BZ7WjCPRfrZqz4rV06bmRLxm9ktqHb+9dCgMNbS
BO5i0QntpRQ2E+SA60cPmuYWmqufe5BDxTuM2wWrTHG4k1x9Jo18IpSjWDLJPwaO7QWbVcGQdD7g
/G27j9M1oitTHP6RmfaofkPYIPHkNLwuz9AwJSBD/7G3VwJJnCcnZCyhU+Hd2hCLauL0uKULNjsq
yffuMCWroXDoErJTc3BuRC5t1cbln/KENzzJjCwRXCTEqmKdcYMCbAU+XA08AhrewOsZffyO9+r3
ofh2np0JR8cI67g1/4YqMrUCrlGeIcPmMvKcjeDGiE8wYYlkLrRe3qcysQLeojKRf9qlvcW5ygje
sZGHI4+l5L5jlu3HuUQjNC98n7gUbj/l217i7V+j16pPdTiPvLXyW1w6pmfRQ7xuz6vysGQAXRFP
eiW2GngkLU8gX+PFPyxNvlMV70l89b2uEcnlNrtnHuHp93HY1S9jKyJ75BVf+ZJyoLEfTcSV1+ic
PQBgKLxiCSkkS7gasbIIGCE52bi6JhJWa3Nt0sNfwfKJx7Cf8oLtklWei2V+w3Nvcvu27yzAf9eW
S2UE3Hl1K//0tsvPvw8OgnueW+Xmvh7CLUNcyV/2dM57uqgRYNLzr066WJkZJ+mvpbzGIpk8G9Be
y3v0YXULLlV4sTydpPLHQuF5zBdv3JxtSlW3v0a3ZzTCEHFts2sTq07BRyoEikMgj5ur5Tg8O1c+
exawpsq4kmZWF7aGY3/2SuvxuiOOpi5RGKJB4YlH9exzTZRg2BJeX9rxbV47w+vHuAYyWJAIV+nK
SfYe6yy4TmEPhyJml+z7OKFmi/b1M9SnW8aMq/95cIn5MDLVTYMDLtOKvoy0x1d//s5uLo65l4ZG
dV12YUciFgkkWGTAaurcBxE1YTi9Ntsc7pfecNrdfNVmVviCZOncoc7EFTE3V+S8/rvu3VF5441s
+TxquVMu8EeR3xutp9C4/iqjqaKJU8IG8MYMG9uF/dXncBdjyFFLY++PqkjKklu5BvQ7VVitSE6m
xcK7SJuimxAMlA8/vxYTVQON+yoLIB9wNBy8U615qEEU9GLVm7N8PVpqSlwq0TBMAS4FZC3jeC8n
T9krSuzUJIyoundUXM8q7KMHIeKjECzoif/ybLvFPun5O9Cy3uY97BLbtZVpT2B8EV4ulKhVeS4e
06LyDs8/spp4W98ACOXHM78XH0kIofg77wo+5z3SAfZLU3DtyVTZNLuWt0JojsvGxpD8XgUnGLQY
h7jNw22rSRboGbg0/mI3JqiAUBoPLJJfeAN/QiQJtFtNmEcAXSPVgM5SrKgt2ad37QbnkReSM+oY
OOIRjauAXDqPfhlt07nNE5JqzybW7umJCWVLfYamFS057vEecxSMGJvwrnm2tbWZJFfjjLcIxWAB
kA/6CeXuGzYk6szbjtmMDa0SJ0nmRk7/mAGRZrUPz4hhCvvIXOjBdneYKq5q4Fbj5Nj9IP2oeTNu
h3tLwV8Zwp5f7jAbwYTQizBjk67GjBnweBgJctKp8r+UcJQIdTFxomDWOV7N7vD4FvLMDDoLjheC
fjfI3jg3mFmjQW6u3CB5Zu0ZprS0afHDv6huaXqotd9zs06xwT/fr4CyN/TXnvWe6ZnfXgMT3hLe
w5Cmnm0MIJWFkhSoUHto0zgZnNzeXHIQ6sJwHg0SuLtXq87MSir2ZfeAWTtK8Z/PixQKpBfYDTsP
xypR1MnRh0EVdtRAsMOR3TWpQhMoufYK/+I1sO7cNelyFESle53xKHdvgbk9KNc5D/1DPZFxdY/q
1WOzBG0r9lR5oO4Lkk5wMHZzM5XasFb9UVrWISXDj4bdm5eh0uuEabrKWRboGs3pYUQi1Y3Is15o
Dm14/n4P9nud68K+iUg+orz21hlXB8XbH5IyOjY4x8OWJI4codfR0HCu9S54zfKppCOk/KcdgBY7
Oh/FOVYj9/I7s1G59gLe/smZHhXcZydQ3F64I6U1PlMoIzH4IS3tl6Spf/E6vU18A3llvMMZcTNG
B1m6pFh2bkBrToZFUR6VQBDI94Jms25XTdptcLHnG0tfNnDWXb8yt1vm7g0P/p8bWYF4EzrvlJEb
D4+bM8E5IF6DlUcr1hFLsh3R7H5B3nvVeGZ7r7uflnJEzE/uY8KznumTxl0LqJzXLijpg5gLEazf
aNWHHV0B0rRdI4KyWs4QqlQvz1J81R8PHzt8QSNrrsHAsmE4db2fiFqrFrjVJgjnd2ik5KAkBASE
GdyZ9Q7qwbipi246XIabkTx2p1uVEHjKAw9Rrf2DIbFqkBtwem+uy+KUfWMPW/WUP7DL3BXPGeMP
r2UjoIKjEbEk93IdA1Aa+HX4PYczxiMuR68QY6N8ogZhLCVGe8JK6LZiemvOESn9gf+0IQ3CBnkE
oV2DX2h/uo6VfmC9A3z9RSOD3/j5Fiu/798dZ4BOm+38s/CFVvpjzXa2CfPV3ICi/V7wvZnj+UuV
s72P7R9WtNcixZIpET0dt4hJu/3eFe6vzRLHM7l4JTjbM94o5gVjmjpsn/P6AhXqeWDnRuu/vGne
G9kYEOUBH1zf5G5QbgE43OAjojX0m94vQ7UJy5QLtJF3A/hD9g7tpcV1dpu/ovPW3Ed+Zqn3QW7x
xSKh53r94f18zPD/8vli9vKvlPG0glgSSUsyLYZIOvxTVV/hX4QHDPH9/R74xzi3aLJNkGDYg1jl
iofIxAxt2/myLbgZUubXGY7XxDFeJhdQFpkAorsPyoSds19WYfqRkj0BS6Yjogj7oIAk8lX9oPM0
e+d4CF9qoqH2ksN9X26Ik4tBRkbu07NpOUTijSCMooDGjQ4P6sK5B1nrzPblsnFyN1hni1l8i8iK
urIPVD9f98knEDpfZbufsXs13vEBFct5bw/PCXobzW95sy/yhuD9bL8yy8WEi49AaAJVn4i5tMHI
3ev3vp+wd7x9HR7wzd1jawt9kKctoZ6PKWm9PU/5CDOVh/ixmcmw8Q2dqJgyRySrzu38z5dhjA8L
QjfJSSR6QGQwKqHJcZmLT/s1BG8doYD+S2qGIBcJvtrIbbZ39itju+cyKoQwAqrBBcJKa5gRB/8v
t5H6EEcXJyN/8OWOsQ4NVwPJ0/gTQ2NDu8jhchTmAt7W2L+oFHx7NT78QJiDD8OeIOaiz98v9fe2
NRCcdqiU+haLzsppfiqiPu8nCPu4dQ6eSKOolj3dQ2CApPK/WQRCYZy9sS5v9kcihr6K5f6xFG4C
CJpI02R7vXFr3sL/bU/4LH/W7I8gitx8ZmvBIxGMY3X2j3YhCBur02ILWZ+bsxKGgINg3RANzOAa
uBhWI6Qufa7GynQrRfVrtX1hD8qwFxV75gjGqLoGKC94pUjhaaGh8gVr6IWlzFf9azqXded/jXVP
yIFhbW2ZrXc4Xn68/RhSZL55MaeC2ALN32fsj2q9FTdjC4vidP0ycbadMPjj6HZGi6cQOpFLBFME
i0eG+zHfdVbA6yFvFQG/AF3Citn5RbQhzyWMjrsLt1gFFxFIOVSUGjNkeg6QGikE9cNQ6BsfjR/h
U2UcXysBTzCd9ZjO0omExqb1tBoy0ihJA3UyE1YQmn/cWzJHG4/UO/3ERxybSgoIVzxduLgz8+6o
IbfQ+RGiZMvrWnEL21X4zGRZ6cLy4c3x65d8e5t73WGl556ahS0ZF75kg4Bycmk5HUEsGcd8/cRy
4H5A2us2GIQBJqgpOVDGjwra5e31whmd68m29UYjv7NZ+87IdEBwmaxYTMxbN2HgmdCoehBqDY9k
OTYs2y3wDZ/s3hP4uf3C7VGv7KE0HY3piTy+N7GFhltdvU/NAe6hYtBUpOtUn2YRqkiPoH7My10V
jULO19TG5Fw8QqYz/HqjfR/szcBsfLmcDXg97Y/Puaw4BEdB6DosBj7szeX4frEMN+sCKSAi1Jf7
OY6Y7QJNkUQIEj37OPndWd/27z85kuhPGbjKrsK3/NkPcOew/JMYp2O9dg/W/er+/VGcB4gJR3ru
HpI61oNHiCPWbUNjGDXCR79Kr7NhrHw/Ew1Tdmsu+SrmgK4c5StcGK5z8j7B5Ol4eSiPWdIkVcJE
2wF2R6vDK2dRGd0LnDL14LK+nDQ2p5K8VlxSFmQFsjtzcJNzddTwlTi+qVSd+8oEjU2kKRKC+9hA
+Ni4bfxw+nnNFvZwbqElhAN+HnC7A3nHuw+0cPDYMBOecmHKcvH6YxUOO6x+ffHGrrzxS9AfjTnH
SfTYEGsnNin/45GsMTcSoT/MftTO7Ym2vn5pIQmj50NozyT+YCyesG9FsK1Idn/Bp4xobC5/1VHy
jF0xy9mjYB9eQPtGwBTUj5V7rlOdZwv0yLWOhWfC3xY1+T+iYR6/YL2Qncdp002t5O5d1s/YPl5m
xossoywsQiu2AJTSZsObXsnRw5W90Q976v7hcH/YxsmTjNuJ4ltc7NJXxAdx+p02b4+ELvr3cTHB
477xFKh7xNP6T7b5+QgmZUldC8lhoi9gfMb1OCc84zAvUjlzcq8dSz7TSZ5WyV+i6zxQLdtLc0pu
1U5cbvu4vv1dgmGsRv38Sdjs8CX9Prnc4tqrJC3dT+03pAjLYeWkn6gj1c9tXIkTwXALv4/a6BPa
/i0sLJ/ZzvXgWQjR02d0P9Y7k4KQzolGZskU0W+jW5ivnpHum+7B6xl1AculbXQfk2wz5yptepYh
AoNQTx8Ilz7O7ygesCBBeesUBQ78LmPuheVQ21CLl0ENWfh49S6BiPn4rGfGGSMQAIIYKq2ZgXKz
hrfZcZgLNnKaE9DcbLNlqgfSwSlqN2hSdYy1rkIdSgGRe09x8I7f/9x+sK3k5L+0HoWFlhBROwSS
7DXnnoTxC80raraEw4P1UyGkpMqbVz7DlAgFsTBPWtBMdTAhd5dUMPIOYLokB7tid8e4QSiG0Fzl
HB1izBglU5cG3yljn90Z8fCYLf3fi8FEPLsJ3DEsUaGfkSePurJlG082cLRoSxdQvhdjvoFDYsFS
xFIPWWMWPOAkMbxGwO/8UHnFiCMSqIP/RHNenhQe+s2zeAf46MB1RYI+RkxhIh497vcIS3tPyV1C
c5WbX0yvmJ8RrX6YZt63UDwI9vz3lHkxsIScWEhluUG73s+naqJACAGMFYiF5XzbofDejnjtry8u
odgjX+7X157nUNjlmg41AC0oDqpIa9BsYGYzxgl4O+aLUDZhIvIOqZRXz3ADRhRSWgv3cVrxEaw+
JKj/vGDSdLwYLxLBWyuDERJMZsXDX8u1hLfKdyaPGONDqLYcfRzlPamIgD2ctvCvXA5KXkcX+iFB
qwbuC5V0RCMtRJjcwlHYBwZC0MQgOXSY4ek9U1L67ul2vB2CMQ42+Ne0GKCMQoPRxAZaFeutS4a5
B7/oRKmAwqbxn4G6EsTfbeNvFbRkmNpn3GMpsqPPbEuhyh9xjuIdI3s263GccuFIjkWsJ/RGAA8z
oabJPPkbCNSX51IgTYQ1PoM9SJUQHB/8RxC+BMmTA19Fs+j+QBaoWSu4VTDaF4vtyqcuIYXhObQ4
14y2RV7qPYQkFIrCjRWFbRt4t3s+n3BORRBg+dSm/CJwA/hS4he2gbzSUXFX/nsxYnQILx1H1fjG
3JmUb4IciUf139COskfAscb2UP4wOXmN8W5sexGvPiIdahijHaflf3+ibPFW3dvm9VwWr438WuHZ
pIz7L1X4Bl3cE7blUkTofIygwN3y+Kjf+EzBWav8kzyHIwZb/Rl0SdNypb+okuCEGoucXZEzBLfb
+Pbzr+QDAgFR+GknIHWrUdJ76leN062GxUrtfeZbCBrs+Hcu82qFjEcn04TJRKgCW7N+4NsucI+W
50KoiEkZeglYtlg2EP0BLVWwiC8hal3COCnGeLYu2HScI1b0gVXPVhT59HHegNvflGvOtT4tToIA
bLPOWeVwsLwz1Va0mk6FSwaP7hAapAXDF+R73jxvMLPYBdFmi8gY5m5Cjw25XywLakp43xsDcN0i
CeLt9b7FizzP9VZObuz/6TvIp/jDujs9NVbkxDhdoIY4Y2IWeZs8Aqb/7LHwiuaTXefdJtqMMRUG
kMrK4J4HcHt+RQZUPtUgUeoh3R/DtpZfBFrVM6sBPS++K7JgmY4QWkUGdbY+zESmFHNhaVGt5XP7
o30dZtUk/9FvIeFkeZZzeX+mwOIkSpXfl/HI+0F+ZO0+jCjKAF8FmJiHCv9HaZ4JRx/8P/4uf+/I
jrsoWxlwxr5fKFheERY0OLDhEINW9QijbAr9kGdTEOwrRIGuGD5Ygbr9aV2efSB68UTcVhHRDpWr
WM41abEH9GQgdF+jCGCSWXk5WJeG8QJjlxLE5CRmJVQCpDkwYe2Xl2iY3k6+X/80WfjNTKI4AT6/
YnX7EnMuGRJlxMTJ+AiyCz0CT6fR7J7VZLh4Onf4W1jE2shfTAKsw0IP7JmoHemBYBTCZbh+wz5M
7c6V6Gba30GdXOZmcACMX40oyNBAzwpHnRgfkGL3TjWvOQ8omMxUWq8m7wnyYJRFlji97rH6i5S2
AvsN21+TCcWVZIc8RoqNLOEO69ItjhTN1D+oKLH4UcJsKnZDfa4tG4zj5moNqCZUDh3Bkut880T5
gn3e6Qppky7jDtwKEVmoaUcLY3PYZHlQnq2Ntv/MJcxwoC9Ar4LIGRDv8lmxAe6aXTfONzJN5LwB
feEBkHFfvvKtq/+90NhzAAKxTGHcDGmVjoSpPAoizKqkie0RHHFdKGPdmnB5GTpD6qxF3C02ye8j
JB41ulkLKEJ4hjCHha1+sue6HFwxzcIEY42CH+QYNAes5E2SL3nX3gJeazDtcs/dcLMQvYAbHKMT
qQBt4neoO4TVK4ItDxoHJhV48jEcPkocfcZcmr8Z/e7FcFY6M31BqbARGcXt4HarUY8aHOX5gnmg
cU8PuHhjzf6MmQjer2F9SUdM9vrk0X4jgJT/IEsJDhg+wWCdPrEiTC8neXQfRcaXz1B144Lf3xeb
5DGfMvsq4FXCzcyXxi900NIKCS+sUHciOsZi8LbWguQwZp5+mb4ua6Jxb8+poicSuuBbPPp8P2EB
KbRqF78EaeNY6ohOZDL6Jtn2DfddT0Za2PL/fry6hAAUoDOylB9DjTVkyne4T8Dw8UfzrqxK2mDo
HodmbD3+zBG3AWnIOz2Awbzv8wcbWRPblE79preOFt7Bny4sl/1aDe6xWKB3v/ypJy0AgexccGVU
wycRTqRc8MiwU9OUsEiIh7cWeZ5c3+EBWwTMQiGct0SX/tKqHdpJkbuv5AFUbe+6nOBrxf2QOvX7
OZmvpL14V3OCnTj09A88Op0x2r3ePKz1lay2fiHJqxEeFIevT5WaTVSTbwzUzQCKtFvouYXkv1C/
zzrcv1d6m3y66FkCyubY7dOav98AlrQcz9xTOOXAqAOJaJ2DNWnffzR6IEa4cNMrSbPh6VvQyag8
eYczWhdcuPEituQEP4TtJ2Dp93Bppgdp0ttoDJ802kBFUMRHGsHwcy3lEM6nwzdP5viSvpSN2Uf5
K1LIb6XZmvHZbo0PVVZn5tFLUQkf9nwF0tG7hBzV5yscXaM6OMqMez8YI3Qu5Kgnc6gc+B6qb1gd
SyNRTV8jh8V/NSGP3UGJFswd4DcRTmf0+1IL+wv4Rx1qlwW6CGOJdWQE07DwiNmrN2iXhxTmQ6hv
k95ATBvi3Pvxbt1UlVkJ+8YKqAFuFTZk0ROT9xr/DfovHtFm1jxSxY77pbGD3U1F9/kbPRnO93/g
tJBNn53HtKaA+IkCA3F1xCRk/fwlkgfrdb2NM3pUSBq6D74GyKBUU4KsGznBiryCOMaXqk90VTFy
H2uUq81jwrhK2ZsKsmsSrUHKLILhrJiUKbtrwBZ0+wAV1DVnveabQ/DQuekOJho5eTAQUvWQx6vP
kn/jpAMIwCutXoE1Wrb0rvq00OOWwRzG4MaUOpG3CTAvt551rk8FZ+jp/fMezTrBq3elo+wQXQrN
DpRxRh5ORQfIgocv8IfPfR88wR+H5/j1BjIHElDbVVzSMUTtrF+9EZ471Ycq8q5NBp2GlHEAVC46
N/SKZaLPnofEQtAJ+nLOLI9Y3OIajeDIvAPsTgAhxcxnEE7vxsc59ezx/aLs5u9hctMZ6bH5m6e7
5LD2t2rJXKfBsAFjCOP3IYN2Zc9JzQT0tjWdF20nfL3OqUjFsNKiC8QeAvP+AO9ZbMj/XA9g8dz3
2WAQcEACIYYeGtGIi8sGjIXhX7aTV/nEZO+SveFLeS7fYlQMSBtCkQfe5IMohDDZTtcCTxph8xP0
mnvl0FeDmKv3UMcN/BfJ/Ugu45QcBuxxHUvHz/p4Lbz9oHhlz6Sa4eSLVexiR1GUyb2NlAXn8u3y
ddMCRWW0jVvBzTNl79rjWNrQdVAZoI6JrPF9awy4xSUSFe8zGchc3QzW9Eo4eovTnJsRYV35JPcR
Eyf5HQz5lVYGJuZjjL1Yg8BdEtXcBRRgbh03cLj1Orh9tkMe2+Wp6/w7m8vZ6X5pdjXV21Gjdc/G
I3g6q2YDLCFOU9bxZ8ZfLi9PTa+m06Cek6D4hZI/OAQAr7NkpATlEH/qyDDcNf8DAcya9jtzys1F
CC1c6IeK6n9uY9N0uSBJT00Jrv/gUhMjVG9RGOBQx0A6RfuiPxChy1r6rP235pnPqSnQTtW5y776
cbQV39q8xi0mrPiWA+x+giIbo+lnnq6BateLyfMTVRPld6q+vF4iVYOZPWTTnmPqvRKu3q5aby4v
P9MiW/P4i0CUu/cvWF4ncZLuMiQuJJEIWr8TDUXSHXCyrpePz+7yDK40advrNZZCA9QS+S3X5qZS
yIIqZKnZBWTOs+mXrjo2IduV45wHtVp2AtmQq7hlaiq7vb2WTEeGLHePZAQilddRDSFGyF1lpi8m
+nV1r87M9j/2Sh6lLL/uHVy3GB7/kjLIqIfUESO+wt/BThFfFA2ebPw4pA3eKMa4aVLpMFcQcVn1
WnuNlYf/9AlgnDZUgO789WWXiZy7OoiPLQAQhTTWEuk6kkQzkWpomQRU9w+3SXPIn3DH77RULqzd
AovEuDxw2qrhe681jhhW2CYhG87VSGweaXuYcOdjtg6zRoobN3/xbdETtNpqbvt9S2S+01v3p1gd
VynQjm47VzXOj1fsTsoDYw8MMnYq8YfWtrt4L817XcYm9+3iP14CsVFWE0qfn+xUi5aAvaC9+jWg
MGgpAbYFnvPugwLccjlZ00OgxB8UIfdoJAc6I2fuQWiV/rpqnCfY7e5RYdTaIY3YDIu5wRBUXjD2
+mBP3yIROKt7uRZhkh3IdrOmqzAXkibCkM02wNEkMyP+e6DxgDXykGad5uLelgGNCtI6Goj35dsY
LTNCFnMgYer+IMkg8eQESbw8FBsis90oOLBSOBkfw7t0G9t2M+ii6kx9OOEHseH2eR76H9YYHhE4
yT8mcrGTL0mPQQ5Vx+ULPm8niufoPTcovOcZRLnsO39w1hdzSQvrImBbL/+QQvQ8kX8GOKG6GoiS
e7lkaLcIRCoPXEzfK5eL2xxSujlVLKfw8Vv9thk/lYMcg7tdpg+6PgITgCzi+xHeGRJ9KEtMu8mN
bfb1sb6m8mF8t4IHsbvr3YBxIXjhFJaNVs+MclLMD8zg+8IvurC2pwN9glviQcwaQ3g9M9MWWF/2
tPUDxV8GuXIEhwX0y5AYvzMV1BJboSmDpKFGepUofcytPcTDeC2yuEG073FPO6elzQFMsAXK0bwH
TRuRIBLjxWmpz1/oI/itKkGUylqBmW0nz/q3oQZ6KWdCQ60QTJCLy23RTvqySJdNWsPvhcqWZP5l
VVHxm8DZB+hw+O2it+jHE4IftN+RFevc/Dm0ZhkM7zNH0v8I3o+o6MNPPe4O4aGZqdvPtsY7Ed6z
BTnWpfLrehg0kIsI3y66RHr7Ymec3ACqqfYe/mhWPhLMLnl8rS8eELOdG7dAuiHIYjt02YPYBuHy
dB9qRCdfXpcMIoxIyhm+PP9eT8drorcZEHZzACnsApuKVJ2PO3dofTKL4XdwXFJyE+lyU5gaw2+D
yeQPYQLRE4IrMklU5NXukYyfX5xKX9vxqv07LAWJlFaSx86FEDLfv7C0fflf/Veqw7/AG6I3Y6ol
bjBMM0y6IcZzpMmLA+HQjwgQ8F3GOYfpuqZnd8yvnjZ9uV7fV+xC2twgnBUF18uNebEH56v3NqcN
BNs3DTviNi99Tq4KksuAmdXtObGung3Z1u0lIlvZtaV5uYLge6ZMZZgWnTdM3UdY4Hy+KatMYYwF
hD6B5sRQ8uuLYsvrv4c5QthcohuV55/75DByrxJMsKmFg6/kWYqP8EXIcxFOl3pIqWGZoo6pv6TG
ox6sD2lLmxPb9YKJMdVuLqXyw9c+uMhNaD76oJwSSwNWd6WgSLwaxB9lpr7G5n71/LPG7wk3k37r
OqVoeF2DVxuz1TTVzGJEAyNUCZrAvf5Jj9ni+kf2s0vyB/DZ8K2pYRvYUXYemS4NNqgjhs2tb28K
KVAMPEZAU1146LRE43fcWp6Re3nktlt8cgiMXBakB0/Y0Jk/FROOkhrO3uq+xZapiQ+q//iaIAa8
vYMW4RHdSQ0BGgdWl8uM1y4ZV2ONgSKUi9Md2Y8ItMbCeRB5UehA64kwq45eM+SZ4M4SeoJorMYk
HeClQWNp1MnNSNHY4TMzuKgfmFNy7PoKZG2hXN/UIFDlDGHevYQlDbubSO4N/al2rN5/JV748J68
yxBd8rjfYL47qoEhH9a+QSLzCZ/10syjdo/xqKFvzMv5on7liJq/P2hCrBu1HOlBAfxIDNsxQ0SL
qEI8smemPeXkHVmhZcbFMB7ZPxowATvDKLmcuVSCuTe5bMlw9W/f/mHW7kSWce+GPm6Glecax2vk
S4tJ2aFc0L4sPpACAdnbWbMX+Z7nDDNX1XXC6uU0jBtQkd/xosNjJP+IVPWEbnvywUQM24ti7qtb
bcQpEUGXeM34DU71tYPWgL8BGkdmiZCMcLpPj0HMfhUQDpeCJKK/e43VOy5Mi5vk9lkMwzivA+0x
LmaEWLGyTH52oUTEleDLRfE4cX9AGfkR23vs2Dne7/9Dn0jCY7V7LnT9klkBeA1cvlW0wnxwquDQ
EaFYQcZGzMqmxcoQZWuI1SYvD+a+gnWNZsB9IpmEZGOiOv0zjeBjBPaHPT+u78mIgQtsohyo7wMH
6rrTDysujmbiLk1cfQPb1TWWcsyzRjPGWGA52sE/X7BHg2km9X7DN7wnF5t9VICpNfY67+PtWOTB
aCojLHhi1cIjLpqSLyOBMGhtP7V3HFazen3Dspz98xcB/ApT0oW95k1/MH98OeOvNGhP9hdDV35S
CccIlA1/fNumY2XJkmewwnWDiA3rdZcFY5yQJ17KABa7eA5u8rZgLiX82qTa4UngQeN47qBQw/UA
OnGynUKvlnqfFVNohSeYHsGZ3nLmbzhs/bgMfqw0p/cBun95JM5lsIck+IrIx5DgTO6/8spCxAnQ
+AAVGcM4vOhY3QI0jRZaKpzLtQvTMdNHayk5DB1RXNLfpOREYIr7cp+vqDsibC7DJ2NfqSRP6Niy
+WzQUJ4hF/KzJFk+3BWbaHI44kxsOSsy5jHInkc10dJ2fHYzE6u/6x92JmMwC91t8OcflyOeQRrL
F7kST5SW2C7gBzhjDASAw8vGi0g55oS6IihFHJsvaMDPxFAf/IHtddzkgbLkjP4+VdjfESHBqB9M
CBTxBXEEj6SjmHNFTHVwCMPkjnK4dNEo8uG49VjQfOOrmrhs96ccGyq8LIDdw3xvIft3ajVAW2KW
/g3yGxrGbHWGkbTEI2kFRLIqGvzC8GkfmyyiJVYq4cn8xhmToQy0+UXnD0Dogi+5Wp07WBk4qgrX
aBE/ei94O287aN1zgowHvww9Mglm8zbflAms7n/+Gic0YssrK4cMDnFCoxSlJx36fy6rGE/VYQFq
59oxiH2E98eBqiW0lpcURImR0ZF3uQKsRrk8PcBehxka44wNEeSfBBSYY8AMDRkDytNZ6fFoxhAd
pa24B5hognafL4vODjCNO+WbhjnfigXP7zlby4XwChgJj3ecwMUNpJTlJQhfZCiC90XGMFDYDwNi
n/mX8IXHNxQeFYW1MEaoF4zRIMEhhkkgnZH74rnIP4Wq5UUKAGatYkIILGrHYvhl4giP7wtRkP+O
DMnEQgYOK9/DVGtsG0w0dYT5wPDle4LlsXQPTO9mrW1+Lv8Tlo9cIjvmwu/RfJZhZi+UYzWzRfpt
DjZ/rugAfDAFrcWG9GTwCXgzqCK1I3oQ44hiKmUQdd0w6GTI1br62lBmmJ9cuhTMyUKV5gw92TQL
U/PITKcOQEOOSTGL+1963eqyWTyAkaFy4OCXB6jygKwstxxtaHnZu60WMZ9j/uP3MtTHHVJIUNDI
cy/4I8b/rPzCe+9Q/z43CMQ0RrZlNuEZu1ksW4aEgD3eQh6Sz4vgFIZeiLvo+73oefFO1KCYff5H
0pktLYpsUfiJjEARkFtmcJ6HG0J/FRBlkEH06fvL6ujTVXWqqxyAzNx77TVI+Lu8jW2qsCKVjbbb
ckUCRCXQdGBYATMz0SRPe83fhH3Dg9qSLQPczfPVg6fNLVaoAFlBRqRs++9zODIkmO+BopsfPq+B
k2U0v/LMY6z279vcaYz5DPOlfIwxWxDUJQDyNa1Sx7daax8MNp0fgkSGtYqn0pHNA4bDH+B+T5j6
DT1UDo0thayIeqlDLV8z/UBJR+OGIyU9lGBEYaGOAYZIzP4gwlNQHUC3jxyys9FuMOES10+kW3P9
V2ux8/G8Ij61nkKeP+iZxYlcS8GXIr4ODvb3chdJeRTHWyH6wF0QrmbRkMABlITU4REMShtRE6gb
kAVjOryXoV6TBQXPLA+Ygyawvt8ss3RaaZuKyle1cZxZ7jIFozlb3uBoonGs5jVUjw/XzWsU916N
r7JPXRov8D1bfcH0H4Lo85g+xZ8JBMQQiN1M+IIqFtWn2ODtnXRCxiQzlbhywotZsRjqyxl/jEG/
PYJZkjhstLEt1Nlsrt/xByuRBCM7HvTtLg8hDOzKHP8YAq2WFt7TXsCG7m1nJu3FEbGP7TGw9a4h
2CakcfG+DQBzbwI+9+tDeOQ5zrJJXi9Gdh5igiZLWOKx7pTW/+xZ+mwkQmTM4AMfQIU+nQ+7VJRF
ZA3ERvWOrsqiD7w7dBW/HIPgi29ATmzdhxoApIk3Z8i55Jb6UfYT9d8Og1koExPAlzUmCbDDGFFw
fRC0c4PoBmt4F/7AI1NOKnwZ5dzoN5bPCpgJFFqaFokDFK81oX5e4nv7jyIGNMBfc5/njGCbWXI8
Y+gUQrox2cSXChLZnGtKCsJC2E1OPVIWCaRP33A9EZVmvCBpST9qMIrDvb0AmsJMs2+aCPruSo/N
k2eStdCHhi/SAt6uQB2ry51ZBXUSFyjjSX3y77Jn0Zjgy4u40hRWNYbFowGZA7dKBoMl5y9qTJZc
MfDR24W+fH7+zjoK2M8KUVDWTh4kRZrb2lwzJTSXz63Ys+rZMmWf8EZ7NP5AaxA49NhLGmPbl91Y
YUasQRNk7iG0oEzocfQn1Py7emPibEuncT6O22VNdMaoXEv9LZNDPN33jbF7Y0trKugFpv84gR9c
dQfYOxMyFS6E7dRIgXXXX4jRmVWEHNYA7fSXNB8tFrwVFyFiR2A+GnEq54pfnPL0yPYABFucMB5Q
0N2rs7gvmRFTDzj+I+u1QNQ4ZfAKfEDYEwcHIaTVuuobwxbtkFMiVAOmgh792g+R40yYm/a+DF6L
QB1np7IE2x+Nea2WgiOZc8zgBPIlcHeaXDQ/c81KEoLNCjgUbe6EXUV3acVxDyIREPkhZoXP7Wil
HPkq6chhtxvMyI7iGoBYQ6CQ/HT23KCQhxfAxh5ZLT73V7KSZ7U/coUpVBokZ2xglqMlSbcxnMOX
DcmF1L989zonq9eqmrXXUoVf+k0QpbM/2q2fQdNIkJgYIDZMX0qG6njhHsrKKGr7UWM1gL8Byc70
zXD9wfQ/pRlh4APFDQPkgza0056doPqRzeztP8IprE0eeqO+KLP4om5GEwkKTOOkHC1nwJbRukF9
DSUs+AX8l6Fo9HYalyAc07TAoEZzl+0w6xw/Lv03MI6C7J28D+txife6+b3qYLAolpD8wDwR8u/I
BV3J/uGA8fzpFChFSceOvPycnmWaaYhSVD+Wuipg6Xr4Ds2b+4vPrMKVrbRxjr8f0g7YURTZL5vL
9UTJtKnuwx/Wydp8SEKVbBXzvteOdSI5IbxDtufJhuCXTpuH/cF7mG+8jVAt30DkOdvWycmXhtZq
uPhr4Hrt4K7N971TtpOXxU5blpYq4C/07sYPhlEKAy5x/3IfDwqvoQ5/rsBpbRozH8rgHDabFZ0A
LiNbyAX4ap1RbsF4fZzgpSiAeYeCnyHRaHdbEShtJAhGkEpkR8x45OBX29lCdj60RaQQwy+G/wzb
G97OlaOF0yI0NSvrO7B65ZoVNJhRM06VFtbQP6exEuIySaUTtBwLBhuM/ghStj6wsMgKOox2lwoy
M1G/d0F6jn0oT9EFtyhxBlUYxkDVoizn9JWMJWUiNVWPzYfjhkwZF5+mp8UoEyDiL5tk5VLwu0Fk
N8Ao5mg3J98cgOR0Cne0KGYxNLPFyamWG+jorOWpv9BMt3HaO3kZI3z7yGlcfK83HcktUCMXK7T8
FizZ4ZEFdEXksYSScNkwdEqM7xRq7vpgCf76ZXoix1fQ0jiQIJ3BZDpM563vTP8lFI0BEq4iFel5
ojWjQrYoUO9XgqjH6U4QhEZpACuPkawQ9wyWGcf2Jr9cOSepjcUPlEHiuMVvEReNNWdzNmX/701G
P2NJA/2JDJIiOCApIPZj3gleTX3k09BpXanyodeUd37AE8sjWYI8DvO6y7+4XE0PfbhnKJtISx9f
8XegymSivCPDXgSBM2lmo3CenzViADArlDwwUleQMbjMaYL0aGhvYvgikrURLk7JktmJH1sh6fYY
8dTjnvklSZYT1Woes3+TBSCKC9uL4nVDj58PXJDND70c7pGAt1jpwmmszfw13qVMFQwQMXVVPqch
PfQYQ2k29+h+AAJjzFTtTtzQdpGOYbn7nWH4wnpsdWsvRM+VU9B82lTQOKweeqb0MZn4cDGPLe4A
znMMIGmtGCewqTwN1fpLXFKh9z2zt1r54SIC56+mVWdsfrzG6IEsRPXf3u17/UGUsB+NUxuTkQA/
0JhYmqmbKwbMUI1hWk9FkIuvAOWKJ+O5OZ1eNhvLeqO1zobxQeqVxgk6NJWZ8UTwxZjR5frq89HH
wtiKpwBIDpgTsZe5cw5c9Gp16iMZCuFifQMG3UxaGfdabyIejM9yJ18xdYV5QnlNXTNGrlxdmEoT
kiULxRdnnrsBhOOmADbzzSRj1XlU/ft8GjPv6Qo+b8fMJDe1x7zrm+wMzE5D0/efzay/ZzeGZM1f
Ze4Q2c48O8JNxLGQJY7tHtY1DlITH1h5dupbebCR+/CrAfxsQR1Fl4BiCwIqt6NidxH/6OINyUJ7
L7IryW8jlxsfnhiwTh1eYc76NLiLmnGDj81cmjupZHwm2NNi4Z0uTBiZ2kI2tXbxxAMq6Zs7aQaN
kg0IBjQ7wOI0Ys1fYuylGPMbzXLOg3sgVquHdbMxvWhj5GlsPD0+YQiWZLBYNw62m0BNBlPYyP7j
MekZT7gdXh2aK5AK3lv2Rio/VbefMX9586l2EDbCMGi/LNyYX0inZektcceyKoSgFBljq7FP0zCY
b15Lf6OhifBgfNOVWE9L2l7iD2kkHB+YWiL85Aqg62stoejblFOw9NkDXKIxEEt2Ll6RySGA/SIK
xCUayat2hRX0uEHjoV3E2oNm8H6Fec+EmO2CyomyiWo0u8X4oZjYiJk1m70p8lnuREBRUSgwyggI
Vf/sz4Ex0URyzltaHBpTC1A9uDf7BEYs9g8OKu3InM3qyjnrwRZHBYccQH4rYJIV4tqLkymSCHo3
ekmH+tG7gs6NhEiWZxM2rTB1UFCQIaunK6OkjFJzbVZ9ys+Hi8SzECX19Rpm1pWKruzbkHrvPR9Z
aQFJ91/mS2XJaGFx1W5twZoDswZ5nOE6SqWGIENY11IzXQFbWFmsB5HHLH19OZnAF/4nKHngemIk
F3IEJVacMucgs16U5E+uceWNaQJWwLswwfCZZOpCACryEvDEXucurxUAVoUJiX3XRaJYyKlUCMYU
zvSMJ/79UTdPHHh1Tgoqs2CHflGMhsWaOrPZ/CO40oMjJcrgWFLd4t8LyhIoG0x2JySPITPmtWh7
Gsiq6/hE6Y3euO4263zOZMPOZsIlmk9xv5cXdvkPyQHtVO9cVHnzdTFd6lafvAaS3oQq2buLGIsv
6A5HCNzL/8/Rx+0ftRdoRLSgtCg8H8WS13y6IjSryS1KfVyWebvOPB63uCyLhMfgbZiTCo9g2lMI
g+vXHLdb6J3104Lm+V18/vbHB8RMYThzzH1jT3NEtauYf4m5JwqAcGP/NvJfLtOnFUCq98fZy+yP
TdTm0mwLDDtpwDkMSPNSRcrkmuSZF1Yl2HTyEE9pwHXRUOI08gMaoFgHS4yY/GFwl6EXxBID4Ogt
/LHQ0f/zNjn3z+ctWA5+kHihouKuOTKPd4YLAxsMwKCh5kc0Ps383GxGIF5IGLno2ClEB32HaQJH
IPgMVllM1oy4WAF1MEQBhhFtLfniaruAygjHDQIeLNkGNVRID4OXAJ36h8/V7FWgLXQfIjNusFf5
PpDbAF6Uh8WZruKLQfFD8kx//AEY4etDvU7WgEpfchm4HGVqDsbdTKJggBkCFBMvMazYArUTchEJ
MKqdNjxEi4HDoJep4JvbBknYkJhwfffy8TserfI9UwAoAM9ZPBvNQcojnJsabzjrrzUfP6JTRSDK
Y0kuBJc3p1kGFP740AmqK1QlzLHZwrkk+eIzH4yjQ212WGh/fS1IF8VKao18owXv1ddPWhOzrdYs
ZMzNYLj3djoEuWPohH3DTv1y8dCwRdLd8E9ysp+Zxrb0xwR61JjPc30P59qS2l5D709tQT3NCTJH
06qu23sBAsuo0YmZaVfUHhDZwO3YuvHkZyNHVlsvfnA72Ek0Az1PjJDayPBMqa3ionIsJu6Prokz
ky1a9dK311IREjegWlXNLMz9tmPCGWrdKrDPGXLqQGo6ZnvGsfxqxJQDikjk9y8cjsnX1Tiu8EAA
LsmDZ99UsBtZ1MztLqheja/TmvG98+qLNstr63NEnwKTlxWF2oXtIobloqNWPbQ/0QBiGj1+zUdY
xO8L1mvN/X130BRZ55ivCvsguJ8XpT+OBjZPClje9xLN2SEUnAig9i5V4uwqjFKGsJ0m0D7Y62Wc
RSEDqoG2UD60fjwYqJqt7mFDRaG6lDh9L8h5JujAmjF6/bHMXNmJJ/qESQW1kxdvgfmA92h/5SMt
C6+CkQBTmp8jEQEAl11YpnSzloFwveLoCfchKi5mXWvsoihAXheKUj5j9kchWX9n6sNrM5yb3G82
prGMAcNhFHV2H/ZHhu7V7KC60vzy5qXbdW5Tum9lMWDOP3J+NEnhOKoh2dc9rC8okeOvUwwmyvqN
LBltGiJwL4XfYTCx/HDsYUBdMrO1acuQajC5Leli7eLwih0MgnO75Xug4/AhXjIeSVcdLewZLSvr
eMUc3ug7UJSAeNHtYiH25magAGP4Af8NscfL+6wSr/mZ1S5eyIcSijud77l3UPgAm5KKNNdNqA2V
9WjN8vzVrJZJYmy9MD5NDGFFi15vEi6Z3NR+50s3adpnz5GC97pjuzk8Ezc7PvFl+Nn9l/lejHbf
c3mudmXqyegfIiub9LE3ZdbdosxomLN8kQzOe2sN/zLdgIX5O6Qw1u9v3aj/INSh8JpVl0HErtAb
t3+9dbxAt6rCBXlbCILnTybhd3U5+FjRTF2+zs9Q+Ark51Y2uTyvmY6IqBkaykXmoF20mLp2Fp8s
ySxsPiYhirNZb/0SeRXhSZ+j3aM5FvoYBo58GdEZvyePKxrVa+a83AoI1Y6SyUD1Kaoo1YE63NCL
98oMwgMMjXbfH2ved4Y+mBvz2gH3cBZ/zAs8ClvfVOCgT8BGu90JZ2TIrHbjYYY2mFXBYAmxruH+
DrDaGLoqJtPRpT6ioh5axTikpAd9Q5BHu4WtA0QI4DG3exvZLtrIS8hZfj1Wjw86AaeZtZNB8JoN
mGbb2rpG/LJi/RlzDMfcPKiIDMTDDMS07pyY5mKCM4bStKySeFEZPUBIqwmYs/H3IrGAmmYBKbjT
d1CxZey8Tkx7i6DcdCgMbQIHUXOx/ab/8EJ2NowVxYh3VqnIJik0xpmyqGBBzNDn0HG/6Q7YhWYp
1Eck1re29bDh5pSCj/d18l13qA+UPOmF/T2Q9ugz8XtSQQ7bLUVaOe9jS+S+fFg7NaUUfLG3o59C
mDEabqowBJtpRXjq+nePrumBk2aAuKJxHvc4dsjIWsmLUkh3FIDy0kLwyyyAsn4DUa7HMJ17fCju
6ENQ2kKIgm8t6iOL/l0+wk8OmNm90C6mdn3i+z4D2XzMZAUlFgrObc9XhwBueMXlrhS5haGD1+H7
+zM5K3LseTRG55gATHrh/od1wbrDBadvUWRo8A5RuAsWWmuX6CvC0tLddPFeqhc8mD/uOcPOBkOr
7aR/7/FwDjYMshnUZsUCyhUPuCsvoXhgONghFVDFE5rKOA0a0deRl6H/HN8we5wh3ex4Zvep/dkl
8EqLkdFsP7M3yNFMdp6gJa1VzkrzlviPWU5U2EexOSbVgxYwI8CRCmI7rtCwdjs6PWGgm6E40jnt
jyXCMWgGqa1/YOJueznh7W0lHJhKikgeWOsx5pyeMtMEFS1gta24mD1uKzXzZ4Ilp/Udl/OXcALk
3zV+Srn1QyH4x4ijQe3fmUNpjSMQrk0kF+GfpSF4H5kJ8D7CJwbL4KxPrxpAtaYPupF79bCvHwYR
FByYDv5+kAUtaQRx14x30QSjc0JdX+jauI84udi963WwyseaNaJAHtlwnKkxsTV6bx8cUAVBrc8g
ZXJBAkzPf1A8abQa2oBO8R/7XJSued9mStofkVrhftb6Ql19oRi67U0bCneuTen0jhS99DeTLyAA
4CjPZshoSNklzNMGbkhNjtI5N+Sn8YAGDYkeH7OzxDGvoejBJOhc2NBPY1rjjqn9cBqN7EF0BVMb
slqTsYxzJKwdPkTjvKZVtoq2fYJGOEHH7/lz3raghGaE2VvntlC/P8h269ipAzyX6KNDR5m+/HTx
+hvieiHhMN/3G1QjQLK8vcV540NT98Buv+Zjp7l6oO9SC//MGxowLzQeM6grWBUGRwHVwCFjlrIE
auAZtN87hSkFK6X0R4dmAvJL+70sKiPGYq92OZKcgnAJUWuEZ9q9KSKDj/9D5jA4iOUVzbcYWp9E
dlXicKRTL1DKvgh6oQUekn2KBANHKj1INm+6tIeNTSH0piVXZLAA04ZO1U6Tg5wibusO6R5DPvkG
/HpmyQKsJ8y2smXyN3Q0V+YfJYi9Hk5wuK9SSFcTdr5Vb6avZBb6JWTj79hYdD+Zk+rTW26xyTOU
oHAlOCc5GVkfcgOeVE3/G1rgAaAtxF565JA+SlCpbGpjt7bLiQ43lnLCbiLMaoASMMtaUJQzhGSV
gNuzeLrMgsHRf3r9XWfLbnVMYGJyL5wPs0hI+EO2q8TG8RvHtRy6re6zCN4sFP7HXUBLjL/M+DVV
/aElLx+Zm3M6MXLne4leUHL7QO1b2leUhiK+LjpA5nBUuBuOZK0f05YjwhqNPxslaM1k8jpQ19qN
Lzz9+Yx40J+7+y/AS9qsER9DsJsOoA4ibOMGcoY0AQfplSMcpxRv4OErmf71p0Ms1upVHBkpRmKV
I4ezmnTj3rR+BlU4772A3/24WQ3z+SCfa1+7rzhoWYiprn/zBANZqiKoPV8HHrD+w9Xa6ktTuFEp
bhpP49fHy9mGyfUaMOe1W3WcYIAW2j86R82LmMszz55wGWQ6N2hHGQ5flvhW0kbuDJ2mjAH7nkzV
6pKsO1cLcBR0ldPHOY9mjUeBT4YmB89RpfWfUS1SVkLu/Deop7r54gZs5Z+JtNJ8hk/MqdgnJj22
OCZd2+qi2tGuEMQGdgn26AlaIqF0w8xG4lxc4VbMZYrmpPqgJiyPhTCio9prDYg20fXls+NhMkt3
gdQuO6etoaM+2X193P9gO6CWYpBQcLmDfkDrAdVMcqSECRl1NvNZ67Vp0YUOLK7W4ywd3mx3I2jw
poY6H6UOpBdBDO0rxvBveChm3a4PRBSbk+cZW7MktnrwCIF8/zhs9CmxcwgAK/ZqpNqIiieJD2GO
/x8NjGSjzrlAfrKEouUqdkEnhfOg/928V+zjst1t2xUN2TL38bwMmksc4HkVfBAZzupz6X+c0kqn
HawbwtiE3gmqEVjV+LnKYByds1nOtqLBzdfNl9v3bniEU3MNLPku27mTzr/wgNknQVIpinBXZhx5
lMkTyc1fPQ+/Vn6h2qdFD1fondCpAT+l1RjwqH24aWgN4e3mIlWX3tV6cw9Qwj3mNOP7PtLvR8Dl
LG4himJCMq0H85chHEQStpjPZ7cRavX9aFXceNfRKhEVLJsorI+mWodc19ekoTflgBldClFOpQ59
6oZrlom3g6FXXT4e7LHqUl3ouTsX/ohoZfrmB80f6BXsvYu26KMk1YR2CjSNKSdtCE3CSzOie4xY
kw4Y/RZugC84QMIoaSwZR2yFOCysCVOVdS+bMKKAcoHED3ippemBYBaa5Ti5PCekcWL/S88KKoC7
w1QmsPYQusUmW6hsscJXwI7O6AkBoVEs4K1yr/FuzKx6Uyx68Owo5GFdbb47STWqGQDrz3wlEA8X
yc/uujEmusUM/PClgJLV8OJx8dwxR+Eln08nfjptIlx3HvKk6tm8o/zGa8F7HyKKkzeGeWauOE68
AYBb4EETvle/0q8e64IenKZCc6HAtk+nYYP6e9RuPHJ/qoeQi9fg9559K6YjCZkQCNMPcLMe7Mi3
ZnPZWjqAqptUXFnNof6krxu9x422RK4I96CrxckD/SeI1myXvYUQ4ExL0CRIQy8j+OwTB9InaWzj
3vF94s8OZnpiD7oVgB30BVUyVZ4+wj90izaRJ+819AMdivRYfhBOgSNlbYE+KvJM5Ykui040wj2r
IOeDlmlZQUmhJmeP/2dDHD4cOLZ9W3F759D/IohXXWWs4EQhsljuXYYj/rSpKBfjxR6WRza1arA2
DPae05xsg2aE049A7IgLU+FHNMoUOE/p8FUJvnTdDXWNBLZAKa9OCMTKnW+yeR7oS2vcnUGDIqzv
IPcq0fZFWhdm+g7kkHfjlWQCaTTImzLzaeDzy2voRgXqedSmL5DnoVO39HQocAaIo7y2DsbFRP2a
g4dXSq48bw/0Yym+ma/gib9vYv2sLvyilvO6l4mywfy4TMuC19sZTbW3h8TplY012qqhE8FMgzsG
E+h1qUqKbMpHt69NINUBnEl9kTJNwkgPq2tMqhWvWicYFNYoh/EEj2lxbqrssRDZ7GG/yxayuBqB
o8Zr+FrvVP28OD925HyO+yOXcbA+b8ulZGYTeuVMWqjtWcrHg0FkyYnxXgibDTzkciJaDZZFsQXn
+Q5nKFWejkw5vhpc0ykjhlFrF3BYKDWYKI7DDsRdwgSkb85j1KK3aoBhvNF5zWcaMW115w1JKxCr
6LskyiEnLR0Jt62P3/9Z2RwX8edr+sZEh6aJCcY/5WKCwXc6oTmeW6pbN+YBJ4ze234kk76GP20V
PBQTYWbK/Y6xQWosNfdo+kAXULxqj0Vxi9YBxKgXVEfIcVSpNYt2Ln88wHOoWbAABwn8+SApLKGU
Td23tni1s9e6/E7eD7Rqy7KelRf4E70nPdZDBIP38Fkzkx39uqYHrbAbDO+PazobfpDRDdnxNy8e
sYUu35wx7lZp362GLYwwGGuA5hDQ6Vj1nvNRx9rcGTs4TXWOMudBKLAXrXnaqKvuzPSf6WQkTbt8
Pn4NAjk6g68MGcYPbi9pymPXhkEjfwndsLU/nQPJrb+LJvHFuIoE1IH3plr9i7n9DhAQMrZoBPCe
HYYP0SqHYDR00HWy673OvR9Cjdmzt1LgYwMKgFzpq77Q3DEf6MqTsLjsYwM1UVAYd0zgHenCWn5A
w05tE2+jwPppE/l94iBS/NdzKrqMAjNnzG+HbjxcfLpVH9ROheX2Wj2hnrwmb8zDeHZcxmgceg8b
m8JIMBIh3OG8+4MNP66ToMV8DhsPD95Z+3Szp3BYzrNlGk+gGEv68qmsveZxfCdEN03SltFmLiMj
xYzv4+rYQUqWDmH/1mO8ZD/oWSMTRBe+MtwtyhPiq5d0bMvRvsEKtrSxWf897eQdpKDc+iFbxbqJ
7Z6k+xEaxp8dte7nPR1Js65dle0hzE5SjEAfauicrxZPYUPPMRL/CO1cf9qe8ae1kF1TQSrRHNpa
WVmh8BhoFvV7EVL8JJz1kGyHS6j2wjD33PVP1XOi0/FpgnQOBaUcCKvaMnP0jr7RLFmaa/DAag35
7EHVt86gJv5uoeLxuTPmSdocdUaIsfsy5CDFk/ZnlzpOYKgTTP2GiXQc7Yf7ZpELl+EWo8Xc/1zW
DLa4Lk1ItKw2nG01Nk3M9i8jSDMuwLvkADPt2pO6z7F9ZNSH9+xnSpGCbLLB2YSKJYG/ijnzqlxD
8tZIse/uULHU1OymJTrSl/dkgIc5azz79SE8MUXY9STvg9H2i/pt5KJCbEP7+b7Ibl8dg5PQnsxg
uIffsbTRnrvoHSC8xYA40o2cYzaJmU2OTgy59M90pLjF6XdCbud5BDJ9ZdH7R8eiP607axjOI3Ul
P9caYJnMKGSYbj/Qb6hG36aOgMwbFrA5V798PJQnNGHUZCiosp6tnx7wQr8OusCO5Dlr5LDdMgiC
FS/KGqi4hQ2jLRiVbq6cZGRoCKDQtaOtxq71DealuJH1PIHWFsuuQONDqCaPQ/G0TfCcAYMQfIYi
zNVjS5rkC4z1GY28h7T46yeMZ+Y7x8ba03sfIQbTeb/hK2OnQaOE14dqCBkmFkTaltDU6ZNcoRV2
RCniCiFMKnRq6/4qmrTmXgSupwOLpUSloIBHkcuKMYbJkyRyilLS1jrj7RJZSDwXDLXIkb5/OhS9
j5cmzj9ImuCrj+eVl5QJFiS4trHuEVdafOE5p+R7inn8GlkG+i84w3C6BOjGzkxwwJ3f9hC6eW/M
/tnmn4sI9wj41bh340ogbPXXMKxxBCTUHVO43p12Ho937OyBB77n1yIPjTP364cbSUVhbP/Aa+2z
0jHIsyQrehjCfuAMqVy1m6EZQEwF++eo6XBQGTnbUiincDpoZxE6+YGfk54hmGRnjSZ+BSHnGmtO
uSgYXNCFUj06hA6cYuMOEzYR3khU18LQBtsBOlCNFpvO80qRw5XBt6Nje+n5EBjTBPxm/0C1g64a
SSliz2V40zaWhkHbpuWgmD1wbuf2pBaTzc9zWREI/2jM8DvJilVY43FC3jHRWub3gQKeB0+EtJFu
lgaDZkikwTXDOUYyytxTOY6lzHv3vPJnwfllB8JCVyEcRVrG/VsKFlnDC+E/a8tRupQfLrOKaE7w
LUA+PJcf6eum3np65IUhjrMMVfJVDirzpVLLRvYQb5V8xRRW+EV82AHP/c/xqy9LdZphAYGlpIjG
YLuW0zGpMzHodWJHRxSF2MDVpopNG5Ey1XciUbs08tvM/lGTecdf8se5KmXYNvh9nAxrK0zmv77T
v/LpU9ZkVwXVw5dx2sFeZ6F3a0qoplk1KLM/QEPvdPJ7W9W91vFcBVzWWLG4C2Ji5yDSwMuS3SFc
ZkM2EzQ7sIdx5fBkbGEqc9jcWa+cOU8SeIoJ4njpNdW+zEBsFf5F7A3l7fsblM1MJBZVp3zoU+uq
4biBtP2ey5senSZo7dD/aXbLsyxLy88DEM1dvdwWiYQVbd2M8VjiUoHypPITZDXfpV2dAUGuaGqG
xmbFtzjBdfI3gqPgMORSQaTNFSL6H5sbFnUQn0RprOFXm28BHU7R6WE1MILwAsZnLlZ8dq+B3cSe
rLgfDggzbsaID7Hqy8IjZRug2nM6zJ1VCpsmpVALzT+IcK9D7+ku9o8dIVpvXg3RUcUsBdjio1yJ
kRnu2JHhieMqnlOKgHqzUf5VqdiO9cz9xVM6ugQitFVNqm4sFrPRBqVVfM2/99jwHcWZO6tV9CCj
J/jiWz2mcZzg+Loy2vHtNrRExPx5jUMn1G4ciEbzFzPZl6dag8UNZCCZ3wp6WmwROa0ow+HPMdz6
TliuHhNk52VSRhV7jsbejZCK7W2QOzVSHQr1bVnPua7hwu+Vbmjdmi6Qm4Wg2rx1Jx9CyLnoodkZ
z8rcgC0vZdXFfa1dK5BGnb5VQZGRYZzoA7s3PCOfxJMtlR0KUkwMxg9uTG/IBKW5pQGlahJsfggn
XFxoc8z0kkAHtIXNYusQF5FPiZxw2iDWjY0jEEyiQMrPHQw3S/3AuUlHNiQXO+S+pBscar/aZFjP
m3aq9ox0y9/GwwG+38PmoRgNLf5CfP1QaVi1zMKf3KBWtoZi6x3bIxLx/eKvjP6+OGJhOWk0Bwii
APB7bswUsli13YSL0SK0mLGS6lHYN/ejTVa6raLmLqoZXpiMwbzfjKZaNt+2RpllDHTs7X6YgKCo
mWRUtvCMJvnwr7CBnjTi6NzFq+f+KZTDJursG3QruFCG4m02eEPMVwPN7sF2fCdOZ9T71QqFZn4L
FzQGYB7LDdjN5mVXptSZPMjrrrTzEybPSVDR7jxcojExHeSSIrYdd9AQuDFcBHBt+1fYOXjL+KvZ
v9ExpS2RvaZn3GpMWqwnax3mKda3fAXAsn0KZB0O7dJN4GSN5x9+5vLHjmCpwUobNT4rtbCbHoyy
3oglb+IXhFKQk5GsIquZRrrdbF+Fs5kX4MKnLp4xLN+WJ1bhBpGdMNsuYBrjYjLl1pEhQn9JmsaC
UU+JG4dRwRzYXvDEfAGPg9vu9NaZz08EJPGAw52MIOKZ6WB6aisfs2pgeghn9m/SnCH9vv3uu9eR
bQl7Rkl2Mxp37BBlC1bz+SRirpieaapLP1HaPRLuWqtKQU/psujDwZOJP7Tfik/83yZMdxvorowb
eaB7fWJE2CrJwnM2vjAcaPdov0HUj6uN2tqrFeLayNiMjh1EH1PReHBHudOzhx9+FfbHerrk8+cW
XDHupkql3i3SzOpUm+nIyBoQkWP88Ek2H7qvNC6Fl+rCGSOElmBjPPwhNcCMt7x/vnEHaN5wda3D
oWGAaylzjCPMX/ygGSEgRmM8wm7/UhyVOHimqRIXTsp4I4w9xrD8HpZEvqzxSVmc2IaTd5HO83QX
faY/cfRwNkTwDHqj46jvvH8Wm/SXCot+HErupdt/bu8aCwamrtJ2oCM7tFj1pGBQa+guYE5Xs2ea
zjfIYhaEpeMUV8wSsMykuWBM+d5IZNFSci6bnH2X57RCtYFudmDFlf+RMI1dVdgJscrs/qS9vhiq
ULq/4J7iheF1WlDS8lCWoz/ZtgybWAe9aDKgWoxIteKEsaLEG3WgF/RN5m/zQW1DCoH9A2rFb8uv
SGcCE51G+5id4s5eg48Rl2kY7uNk9ck4J90RvmKkkTKJVFA5zyTZeaC3+bn5z309Of0mTxZuQdAe
CWl9o8JDsvDwfIfH/HWd3H3OJZRAD6faQszDihV7bHYwXZnG827/82A4s9Ny9HzIuslgQxC48ccA
u47dXA5SZl0vE6/LNsOdN1sU1062fpNypoyZ9ZeByrNBhwFEOgcEUhS3P8b+no1VG9hDfJ7WyVK+
KBizM8BsdLIV7AdQvmzVePPgdYRxIXS6ttcDozkOsn0nWTkk0b2CEbqTo34MnWJe6baiolsG1DIq
KoYfM+fBrsfIkiyONVgdXs4r6YbKGXsoN9kD+Kmala7w2sli9wv7O1rAy3635oN9XbJYi9LTlTkH
vlOt4otScFv1dUgGgGRKHMf0qwzC23ncOf1RAKQxAKRRsc+ZfrupjDPrAPuldK5fQm0hv5aPyo1w
RGznGllGIJ6CqpCNAg21JLCHnR376q1oXXBJ7T+Szm1JUWQLw09khAgi3HIGERDP3hilZQEigqiI
Pv182RMzu3dNd3WpQGau9a//UKFvQGngcEfe4uA5JJPotUNr/U5y2YdA+U2r7bsgNOb3OtUA8+6P
WH9E+KhfRREmmTjsHxIdYz5Powe3v0TJiePxQrTWhkcRHusbgZp9XXC7DwDOTBmI55gdwPgYPLwn
GKh2ujU8eHL0ytgYWlbr7WNlfXAHEuEwfrMytd3w5nQftMi+juMKXmDlhDBX6A455vLXBYJdRbGf
n32HrwsDkev758q6AUsfAN2SisFGRX83Wut7aV+wx04bj6k5AQUQcj/4mSR9cGNUpNgyk1AGzF+C
7xhwCl+GMWwUgDTmrE93GAsn16HdY2nQGNWMvb3YV+4QveoY3/Ep1YecO4zhgbAutYc/RckC4nSG
6HlJspd1fkocXKPRVAIxDFkT7d2uVHPZHY/VDMuRauYWzJBf0fs9wzt+Qg1VRtJRFAe81JxfHDER
KN0D2gDsj3FhojW5GEvxv7yxSNDDHEXLPO4MZeSn5ryE7qQuYVvVPNdYOyQD9+p9hBJfAR1jyYis
ThShLEkX1lqrmkTKQevLKAqdZkYCKTFhPs3UYNecMcEa7B7juGIuMt5cc4xsFswUe8JfsU0g3Qju
MnEU8gKeHD5dAcQ5KHXtii4arIIJHVF5FWkS2BW47gjWTQFbT91ev+QC9B9b043Ry538fXvrIVv3
Dk9+29yYar9pmQFxbyNazVe/oFLOTWNHs2hPbucaJPIbHBjHlE4G5FjiN69b6rJ7ObW8ecEXwhEP
vvcRO6meEC7+q/OK0RQ3LaPAhYvsvLFbdbEUlr1F+YpvW5jfsbZuoIw4lF7v2lHgou3AEQF1QQPf
QoRywcllSukEd73Cxwn+9+munkYZ8QHsTwQGSwlxQlcc7FSjpLhdA0XAtM/sq3gYmQsPnQiZa2aG
H4whVtfpE/aTP2ZIh4cDCt/anggKwwtbewaKY2NwltOeDpLHzS0vrkI/XvrfqMJDLoWdBKWK4ufi
MM+mVZXQ5sDWhCMTYCIEE/Lg9VMdIhGXik6+8jNosqBabDt9PLm6I8qRN1hu/B1shwiDJtAZ4YUK
xgvR3MCqYmze0qhsyjKCkk5RXJwzfCrq8MUUBmsl7vQzvtfhBTMtDc+GQO5P90s07sMh+N3gY0ky
5iM7+ebpYyAxiLTYb3a/A3Q+g8lSy5lP0QtNIGUNXusn0lmeQekWXCpfHYcP9qqinRDs5D8faXGL
9cLP1zXjRu63/Eg/j4DWQT0E9cS7Sjvh8ll0eE7SNakxlkOkEvWaqUKU7prkRhl3s2E6DkMmu6mO
uJo+FQ5u8jEibg6eLWxlCqo4C8FAhMnOk8IMHBU6CAomDTLBOjsYdSfcMhrGPHAWHNn8WFoMA5Lq
9obPP+1m5eLywoD1xVaBKAbbX7i8AO6y+d69GaHCKSZUDyoCQ7RP2hzr2qHjkPFBgoyMTgbSLGaE
A1hytsog+W3eO4/yFMkTNjoaEzqb9d0dJfAhqbYUXHGolRGZnof8NjvGx23YXTDvwvAG3fk/PiQ/
lJP1gaU35Si7EoXxAwofOW7MNhjWWXXOKB9mAd3QBR1SIdpJ4FssehSLrbjBf+vlZLjaaeLN8oBA
DC7PzeaVedWqnPF0LlS6rWrF88ImNAQSyJ3rGKchN6ccHhpf2JED//OLzQ/6BEZRf4P1u3AlKAdD
I+byWtiC2cVsYBtsx6QhW18WWmNxhMvYx6k2AMYBxi70zYNFc1QQMJgH9DKgKvDIawxZPPlgShDs
6VqRUuNFROZk7RC38tl1jftkpoENKY825kUA/hta4rke0c4OsGgYiLfJJS5WuVPjWmTV58xmDziA
FCDBMp6LiUewhqZZHMNUyPm/kBl25DHW3zfCK1Q+AGVABXtRVFgSX1C7xLcFCEu14mpqO676dYFt
OE19MkirFe+b1YqPj90Hn9P1r/G036rD9Zzlr1/toWQMf+8cMOAgEA3JrbPzDwC0gS3ZeKYsvtHh
d2zjn8Tsn+dygoIcLP7LvuPg+TR8sODQsXqsAZgRcMn4tUTgx+LZQtodA7Xg1Qj1auywL5HixX/a
lx9sol7b/GdwtXDv6u6nHovwn8lcFXZQ+i35MjJ8/igjmsOb+1LsMW0eA+tPTzHqDlaV5sL5h6Pb
5iZMJZjmkz2bG76Xf4V2MJ6jJZjs59RIwYTsJlAovhOmwAp6sBLLwpfqbr2dIUvFgd4FVwbfXd2t
hS9HyPnwQ1qrPdqSn7I43D3+nAJzI0cjf7wHkPGJZJmWs8yFXBHUyUt3mfZzTbA6UuAkMkGhvhe8
a5Zry6yMLaQ1DvErbNJu/1qS8oZjVHxdQyuMh9sKBhjuy0u4KsYdNjYzerbeL74r/PUP7JyXjwJ3
BRqLoHsyIK4cXg5+SQY/r7fah/MOcUX1ya/eK7CPFo+jvuxAfR4QYpge8vfyVX3EEmn5jUfz+98g
PrhD+zHH1I4IKE/5owu4iPkldQ+Itc/AuYzwLfQOrjZX5kNo0GyZnh5OJuuSgi2BitGcVA0nNWxH
v9RN0w8fEr72HI3iYceErZxx7s+aWIMwjbg86cMyuvhox6ZqdHPLeETdyHwpIJj5thrv8hmAwmw0
R+D0PYEvZqQvbaW4QpmNRe4w/ZKU9XWaS3q/2coewwj4Yp07CO48+6qD6SpfgoFmDuPEblcN3Wyj
3YJD5UkLOf5u73CST6PWgfqq7tUVLrSjxkXSdn3tuCq/anpZ5fPX8X6sMLW9YYnJYInRahaTMT5l
WZxaIF/2Oxt3eHjX3JyJu0lLEJ1NJEyVG/Pn4zycGwMa+FXFPpSgL18IcLffJxzffMUZuBQA4eP0
RduA4fri+1qxb2chblx3TBLhLitOVTr89dFiYo8jlawHQHtI8Tcb8jcjxgc1AMlrzhvlO1M0mBzC
MOYFPx/mVTOXsbDOdsWOCMVpSwbMGWIF1G3mwpNlucEah1ASvmssBjyXvdAT0MNMb/cQXQP47Ccs
F/Rc85evUTlsh7CjLfQ1swGog4h5YCYP3R9G1CApFiXR9kyG8ZM4w02DMcL05zsTrBrcx5EjqU7x
sAZXmHJGmeTeK2724vLWR+TPAO837OghPcJRml6IrBfEVhWWCCizjBGUZBNJyIuzpx47vgPeVnIL
EKzEE95QLd78/hX3VIIcpAcWGqiSVXUBEPycFFAT4joeGwkeGHDheCFUlVyKxoVNhn+nfRjbOf7r
T1+a3ebtilpzAxz+wQfBazPvMkg10NDBlJnhdf7+rX5bygLMvHE+PbiA20y1XsmAqHJp9liSobhA
qIHNCVn1OCB7+L3E0rkNaqC47TNSdfeOrTfkKs18rgkM1DyoRFQGaCQYCxtUYl/7L/ta4119BA+H
FN9f06yd4on7Upz3ByQOUYEgsV+Qsne7wS+DigMSHo+5wZjkXqS9I8h4zaydtwHpKKYW8dyC3l9c
aQY3LfoV4TXXOfmRABAEhOFA2Vr9T4VnSwSYh5UW7ntbYWzEchzxrN/D0oeKnyB0/aaFXyy7P5QW
+CH/8EwMnRLW0NC5prAR7Qs8XQNnm6SeDpYtgm93dLwyoFvwOHBz3pV5wEBVs/QcmHAmkQKLJwjE
VIywMNcgN+1pN6jXuJioympSgg9pHct295dHLedA+1Mnj6SAU1rYuFmRtpsMHZgNTosvH1BWab5K
7G6ImMVo0sD7nGYeBNmCBzT+5Tkzaaz9FkI08IZBbabEOzy+BLUI+cnD+vhPt9r8kviJ1nQQPQn4
mCtcK8LO6yjDqxSsGdLGxNLnPbi1+0HkdA/h5dj5HsYsXNwuPWwnpScOxNITAPRSXjOlih4J/lar
z0YYkDzwq2GKus2p+2+wXCyaS+mv/B2FvBcLPhoWR+9/PA4Fy8y34FG1Z/QewTsslzwzkNug/Pgg
Brd1tyYw16uPcJ3M8Xy0bW1N9SGT0WLKbqSmV5cSv4D/CfnrxfCtWvSrDxxaiLSPY4uXrkb9ynjf
vAw8lZoK7wS+xjiAbmxF36Ugqmb/20D+RB3MEL0Yw2ZAYEFoHCuABfFqrEzCUZiJrWAYMm7mKOrW
OaUilOKn90z1zMTUQIFo9Ut9QB4owqG/99POM9hGrHqXLw7bx1IGFcFa+42kiCMBlr5wrR9umHbt
xpbQJN13tyF+KvA0P94Alr/kEzBS/IzjPLx7CpvCcXikL2wgZAC7NBZNIGcKs67LGYbZeIBWCqbO
/LJX2XiddkYA83PGuKu/4phs6H/P9EHsJN2prOGzwIzzWaCWac/cACRsg7d/0e3n7KkYyrQNJusu
ehI39FvnhC/YtJX3Jea/cAphhEH8as0FXMxj4953vX3K5jevCvt5b445kVbYw5r1VrdFsLzZQDqk
sQ6gV0aq+TC7aXWm1p2kyrK1ecCWk58LcwizyNwrgZ2uyBtgzqCFb9RRL4uWbNN4fQBVCmYxJowO
S6yBfWDotm4OfTjl2OSn5YpEQnrSdtPihANFNfNpV5Lafzg028RafNO7PB1QhiKaW5XTctovgPL4
Dar1I60AMECNWBoTzNeZECJMmqGzldNqX+/zOI+1pN1QSxdvs6B+ZOhBZLU+rYHMJYf+rzh3PDPM
EXAyN5oYUBA8E6Sh2D83Km2r/50+XGwv8eqXRoajrK+nQe4+0g76K3c2Iq2qxgMBMhbRIdD+gDKG
4kddhfWl9T7fV69V7x+wV4jr3qyx5haEHB1LQOQ5xNQSZySHz1/t7/kLftbuhN/rgebl/GWAtxkc
5YbsVSweHH1DRFMqO8MA+RLiHfUPFE0LymkB1H8BoRMGB+EETrfApwMobQiGZ34Or8F9zOj4UbWz
hDThI6tzuX+bZZbWUem1C0p5IGmk5XolgqhQl+DBMLK74zWu5+/ouXzykpSFOF9QaJFaC577Qe7z
70bk2+cCcIAKHuDhLpE5Rc+WYb4ARvUPvgVcQdXyNYGsCTAgIFN1JFhtgNCkoVz87+mwv/oj8wGh
JeDWwYeCB8U8kBGJRQhRBSCfBbQLBSN1rxbuvMiOcfladMnwR0MrwrFFFoN1DR938wDYzRYjI/t5
+i1Wt8Ve8/U0m2M8PSWczrguhwGqWQifrIX7dLyE7Tz7OvkOsdR2CHXYOazxtl9KVMw2aGPlNUlF
gTmEEy/y8YpX+AwHiyfqV6aq1nXxYk60I3NJM+/rKr1gh0vmEm4UwAusobsCwmMcgupHmTO4hlzb
W3KoH4fifnCtScO8xvyIfnn9RQnsgLL3JspzwBjmA9M3kVysuKm6rtOrguBImtJhAk3qIfDNqxHT
CIWQ84W8eXqDn3qLm3Bj92zVK9BH/57yciO7nI6n97NMIBnCLSRl4y2xe7ATfhnK0aJ8rdca0xPm
u0CI2l8uG/imxQKTLBzeSst+k0wKY+yMQ409aHPhN7ybxx2x1XO7eJ/Hm3ug5zbpimv0UQ9D/Zs4
vVehvJzVwQd3ZHMc6vQB3j8zY4vsqGm/KeZEm4kbNK9X4KAS0tD9Yzaefv3OL1PGzOWVrMVq3ov+
lUcrCy5xxWAC9VTQ+TkuvAuYIef6/Jg1ztPHAf22BACbvlY3IWQZT4vptQuk8O0y9tLoSHVHvgeM
B2j3mwUfu+6sNy2jl9nMYUQ42sWpSOQik4ve0a+jPFHwA8x5VqCP24QcBzoMdo3EOBONywyEQd09
mPynVza3DcQPRsvlh7mng3mzWHONM0bZFlba9p7C6aEYN7MpgWA/2QO5fUVyBuLtxctWTMgC0cBe
wjMCDFaTcvbdPNxXREDkyH64VI0mKINLmtsGvIy26h+CB9ZcrzSg5sL+sMU8Imb1LVE38uJDsBXV
JoMtkyBXNjPZO/RWGYj0VL+bDlLJg6VMzshjxpBrWXpoh4T8J1/gGwEcAgQO8IAelTkgQMdzky+Y
EpAIxybY09okl532hzjI/iA+OyQi7isL6+0QD6epjj/FgHyg4UryDsLfpdv0G3nD5OO2aBaKjYGJ
r8fYKYqUtmvCnHImHTGhZlIq8uG66dXKBB6MhFCeTr4WqHk9K2ZyVJ8um+tR2ZUzwa9mb2uJYasj
hgtE1WxzPmPtDvDthk3tqNDECYyDCN5NvwytgFatPCGMM086X4cuSWraplpJiEdWnTfBRqKY36w6
JUz4smAg108lD98HM1sNE92+OPUcZRZQ6O9jPmZE8/SY+V14+tfD2WRTl+4DQOmNGbL3oZPsvVHp
lteI8BYFiT+uLimAocaWAwS14HkgjTd924PFlxHjLS7tMVRUow6KADjk4ujOc/n6kbePNaAh95qA
g3BIefz3YQ9QcRw0mfAw/dNNZYWBsxpnva8AdbVYpxnNABppU9ha7/F4gxCBbpGrCX8ZZIKTirnb
2EYo6o+9Sg6yaLy4+o3/9F9R3+IKbg0p6RYwSbnAwo8zS+k9sED1mNI0DmnLQjAMN8WoCDpmfvNm
PK8BBIuUcyN/cehctl/4Yaf8VOp2plrtDoMZLmDFmdEDZ87ZRsdsH1ACOUJmHAwvzYQDPr3tWt5I
E14OgYrv8yzHc9mFSKzu6z/phLvLT+bdA23NJk5YMULIqzM8f6JnAh2UJGJXm8knsH7Mt6uoc1AQ
jgKI2whWoaJTvaxv2OEjoV02WCKBINDmGJd4xPEfwL8EyaBgcqvgfh5EMIF8FHom7idev3wJYxY2
9IxDFkwP9ijMVDKaKzezZevm3/yRDY3huVDO18V3OklrFxjhG3YEFF65j6zJC/U7aBpDbWtwggQ/
Wg1tRRzdBWuMU0p+koHNZCfqYiwP/c4bcGLXc8y4SS6YsxvfkvKnVKc6MQ8vt04x3rZAc4GA8JNy
qSP/nkltAsY6OApnnf9MZCujgoOoI5sCxLxZZyTtJs2tNTgPkxGmUQRnEvse1S7zGasIAe1pnAaz
l/NlrzXQDzicvvPHDgKPDajmj95UbiivKf544g67VsPU/RAOy6Ne+UqRVDUMW9kr3h74imB+eEhN
YIGK2mVwnGwmR0Zq2bzYcx5QxEMhORF+zBzKIjFw9TgfRCB0zJHZHFnv6XMB3aBi8ysDHZY2+5aA
6pk1UA+SI1kDP9CsnSQwB+Do38ERn/re0mhR2B1Ha8k4y8GZxeXAH5lR3PFD/pmG1ysWNwhjohGx
dUDlzsAFyQg8N5770swX7JX9RqLWBCl4cUJ/eKY4g4s9FdFjf10cdpNIjiYrjeSIENFUKgXQzPea
lc1OHRZ9BsndNT/Uk6aV28B7gLFu1ySnGNVe/aNMWvbig11+P3yiP31Rqc5190UY9nVGEAVKF9d1
B74l8V+Zz46HPRkoAddwzWgFKB7MmYtUy8KfG8aSCupJ7NSV7e02SgobbC4eOmR/88FaxvZUjaxa
bSdtStUaUvuazXGQcp4wLnQGUTZ/M7Kdl4GaIFinNYjvLtQX9G4TU+i9Hv5z/bRHVPtvlHC3lPqd
rn818vSgXaNYpdai3eRMXBYzsXF/MV9OCEtn52S2ZZAyTpCliGFlxoleWTfypeYqnGgyt9FMZFc3
1UT8Rab8YxE3mjsFkxzZnbjqSRgmyHg7vx0Q7HRgXy31rBeQKO5M7oL3tt4qv1/RQfMnytfkj5Qf
QoBoMXyqRlhCGO2HqjVg9yntwzrrDRYPHD1ONQIKRIqpcOVhMBe8XeblHcyNgzX0dXa3LzVTbZ60
RR5lvyCljwQY5h1SHAYweNjuWApHqGRPHISX0oopSFYYnH4XSOSIbGhXV3QLRhc3Dn3+hqFrks3H
3mWrT2+LDJezcZTZx6GJcQXlDGAZxCCNdwoZwGHQF91/hiulC9v4Fl8W3YbECrgt7QLODE+g//Tw
07fqkcFE8BGqcRmOlj0ICDpmbiEof2ZMItQFFPPQm15KpPHqV2syVXgoBFGSWJWKur8KnrrzPXYb
KCVJPzRRMdL8gEy2s8zJsE1gPm8I7+ycmYQcFSvqelSjXjE7hDmQJa3aIVQSPa1XtSCui0KRwnEn
zplIMTuFw7fgFiMLdBVcO24/HakSelSdi9kwaWwZO5A75esvEI7zI5ILCR5jUWkOWAqTj0XlP/ze
rkmpg4bHgkWBgL8NlcPsKVadOSTantGD26RviHDPAKc+PNZH3upNgLhzeKLcBBXhX6nwicqi/Wvh
icNvCCQX4wyVId/ptmacTdLCB7/4Z2NdWmdwd15k0RBIWoWfm9NgRYc2/4b/3370tIpzvTpYXOhr
d9Z2/zhqMNaYSHNw8CjfzVlGTO7NEUG71eqyuCxoBizdhrcIfcK7u41DKEJmxyhjcQo7uJQZ81t8
Y/krBPlixa+ukZDYmHHN+vko0fyvx+CVUS0O5pzcumyWqWwhqIaPNmChYMRic1SRsp10WCxIy/xU
zemhSldK5dkofljv7aAn3sXMc1MrsJUhS8hECMS86nIkGsYiWXWKZm9WuhPqUpBNPkW7oJ2WPUqd
KUaGv5OIpAW2HBqWoX2o7DfLvTCxj8oYA6ZUXmZCAuTvPcTJ5IaaFv+p3mRmwCMieH10pMTiXjHp
4nkR2+/Il9N2oyb59sDzP6OJIVWWTpW1GMENes0B+yGbwXLF9bCmhNHQqeKkQUvDhF9bk7LzFu/z
4zKvK//9wMuRoTRejMY1gYgGP46TD5k8qRoWfKx1/jNJv8enN2GEAvfS3ii/2YwBnU24C2cP2iKe
U1IYOCNfTjNl4gUOwUMW3aZKfPDeu8NkPaHivPDKjN3mHF3GmwTzB7Xlw6WKNQrvjVie6Rg3hzdP
TgUdAI3+M2E6BbLXXMjlK9f1Gs+M4Grxxi/Yzo0pkiELWszJZ535DUhVZAbPjxEvcEtQGzC1NeFA
U77T6/KUcCYySPDgf+o/gmh1ZNNzXphBDP9wecAbkFighGDi7XtNncGtwkvFeh7hNXA9oQmbYrH0
QR/wGVFLgsXYj4s12lHZiSaEbp1ihz0O07qcj4UegWOsMk8ddMUD5LMR74ZINyMX5M2Jc6SQQpmZ
W5iwUXaIx2m0GocFX0HNEKiQ2FdOeLx6YN9fU4vf7F6oWwzx+sMd0xquvjj9GdWL+43JHgIojrIC
J381fvjdukpaQzLRNDNwYLaOzrNegqvygwkI4zZPAslsfjK8GfkW2lI691K4H/Il3/ECCL1M5XXH
IyGWXhnUpsrM1UHCDPMVdIuXpA2H9h9DXBzDBoD18bEfFPLme83wm036vQah4GJ8WRxUcj5M+RV1
XwOwux97zwX+j+CMhkTjhZsXBiziSBCvx3yJExpym5mdadbEpxIUFcGSxBTJFx+dk53bSnuxgM/A
7JbLPx1vJHrMyq34rtKE7czH+PL/WAFJgymAE/g5nhSmBpuPcYfd8I7yAyv6gtjKeqe0RinLBg0d
lQgvqYWugdyBWNLJmom/5F6nbDBgBWoIWgB6tAflYleDFYr3ITYjLuB9HBq6eYZXvUQ0Tg4wnFw/
dR9OohndnxsaiZTevNDV3TejP7guMpdfXSjGCZLFwIMHOSDC/vEMa+jhxr58OtXAh9t2PWG7CiXv
ihRXtsYbbhRlyCsuAjh+jeUv9XRgKomgJOfO8u76qNbdhLdkdzZajf4HtgCKGSNER3zujLOUbtzW
3sBvgjJtJC+FDyEdL8yCIADRio0YVLNVGe33H/WZqh9rU4knLD3Xpu8w/5jGPqe/n54pjBlWmpkb
trbwzbbzfxNMtr3WCsNGi/SfM9IAkH2af5aw4BQas/JnNqNQZN34Ay5+H7BHtHiIQJz3eCmL8T83
k23miox5jKrMF2+IN3lnlcAFZblV4k0u+w1A5NsWVEAALx4OdXe+0GIgKDe7o0AopNERdG+WHvwE
wvfGCDuSmvnUoOgvvqBGiQI2GuMP8fDHaGfByIheFHwPp1uhtADybmcY7yE2Q08Ons7UIKBkRq70
c1/+kMdGnEUNH3DhrZiMPCgQPoE0YyYFy8D8gckiMPMI7dQlJa9kY9M4TOzMXg42MpaZ59LlAT9t
VKTFW9pDelcGW42xObknnwIMJqaVYqLmfgP7W7urjsSFqOzMSGwGLqcdLCfQGAk4laD0Xa+YR5Ya
9HtWyFKmEGKB0M42ynk8sp03KLhJp5aqvooxp3HmdvavaOIBzxgU2HuHzu7IZcUA1Ug/cUJPQsrF
AuPL8/m2OU/s08t5bcOhjtgHQpz++7qF7bQp4jH21xgav22oOuSsYlti4Mcom3CqqCasy8DVcC2D
eyWQhcMOB5g7T4pV0FXerE7wk6lTXPgOcHUECIs/EGig4JrTixzwTJxs4IxQp36tPb6dI0s31ADz
EMeRWQ3kKqmP3fDlqUOnOJxFPWmm7MpGyjJEf2nykYoALgZcw0yJWiwoxH/cYm4AjBSYT3mxlFWy
IQlqHnmHZa45BZpatm+4T0MRJg/nuzbPVG0grS96HTUQeUlLcMjpIw+G360+NOSDUxTzI5MM+Bks
D1gfE7u7ziqY9J1fmWeWFAgn1PfpuURj7+Zf64w6PzR3F+9rl7N0+XCXmdETyJYz7nUv901aYEWH
VSf2nX68d2Atb+MYlvSIQ/u4vy3vKZ5f9M/CqJPfJrheLNwvjQt6pQs70BvDa6r7eI94fCZbHVu/
MaboG1O6xbE8hf1oLDvOwIzhfjYn6gdet25WHsA+PBnZYxNfHvftcn8THHHZ2SPGDcfYNO2lV8AW
Hh4lQqmh8phxBtJq3CPekWaOi5QIEx9GHmPEsTU4wnDul/omlizaMDRjHR7q5pEmikS3ux2DrRk6
UhVzj2kad8L+AMYR2qib+xhaD0eHZDhQYp3brwyFk0e25JJdp+OOJB58aV+izGI0Kd6hZIH7PvCE
m40oJcF5jX0v9tSoNqao1ytje//BL0uKAZ/Fo68Lt9J/H69KvwfACB3jB5yF4viW8Of0ShxoysDe
Xnxh4NgSu2JNjAajJxtOA9atACR0ejhiOE9iXn5mOZy+6H5z/72fmlfY3548vE3ldD60f7zPNgxn
bnwesG6uJ+25Xxt7wgB7i66ueDp7LMQkLJstlEvYGZOy+CAQfX/EesteihnTUjCvqPTOwraZioOc
O9puLssld3trMAiUgPcz8V62fHQnsEvxzC4mCMBb2sVw4kY2ylbRgVsMBBCwd0gdjKfZpcFXNX5W
POKoy4CYRUAByKK9QpKoRxoEfNXIsCBft9cFrkyTN2GCa5hxglIVhJoQ5lkbuDG9uTvoOGpoLzc6
9BtUg5sJsnWNY1JBREA+VuvUVweUDUYRMhw9CGRMg3gt9FpMhpPKf0vWm3+iaIQ2zrUBTDeb8AYT
w8B/KFH8kzxL0KEiamaPC1zCok1+Okah4anVLb0NIWTBDYJVblauKMqGOJ4ZT0LPRNg37TBdIuWR
Pst84PS/iumX6j92KHWCF6yOp31waBb2ejRK7lj90sNgwueUibodxpP0iVHfRk75frP2y6QXYzrz
eWw2h7DZTCJchFQLloQowiacfoD7dDw+BL7uDsiU7UXD/8IkCjWg9zwiu7lsLkSmdrPPr45l6j/q
NcMSSuV3VA5NgaYmz7iJs3nLX5+/VpLBflu7GOr44w1E+L2agMqr6FWGrHCYOVBBMQaKGv9dWVB4
GthbS0xv8XGDPT5h6LxE2q78UMWoP8qKAwL9i1JammDnIWZzP6JNfVOrkGpnAi8zCpCRsxcOLQXl
2YNZDww3Yzix6dS4ODT/kPx2T/waMZ3Evy8dJZeNgocUTQ5MPWyP/rBfIRG1WyBlm/UezW7LAJXG
k/gwZfv801fQuIDJoOWAFi+ZJ7KZc+E5y8VwZHBkawDM82BqpTSmCoqqgZ0geaD0Jfv0VGXuZ1s+
PAbllrSBc2dL5oIQUsgNbaS7t/VkP1xkRLtD96TZW8CzvESjEwHyWKbcSRPLQvhicF7JxHXu23zz
Tl7MYUGB7dYebtV4vB+sNertM/niAeifq9vA/mNbnvN0TzChwbkcdCnIfqV1mbzQZVT06HXSpQVq
+4c1oeCDVoZmmljZhUz1wvwgnpxzlDdA9A/cNZ/r0Sn/uX+ciyb8dcYu2dLORMdzh0edZ5ZEU+Tr
4zkyWjwwUaCccoz2PmbJdFifH5x/TRhQuS9FJMlgiaKbHEPol26b0RL65ONEb6s/nULPBasUPnoN
ZfViyYStvgSbvqZ6Elqw+UUC16Wx1rGOmMLhlPuQZ++QQCrFJbpp3c+50OxBZWBgD3mAwAFuNM5w
dkcfM7I/H/c7wD+xAKWjMvgEKF0mx8vdahe0AQwrqNN1U0zPGuKoDSBzbTQX2HPmKYEyh9sl3PcG
HiYF3UmuZ1I8BtjjsadciOuIOavPfPHg9v6NOfLXqdb9Cee/3OppQ1LkT/SXo+1nP/z5+iLDlvlI
t2jw/k91kNbnXKgjVhxATT5F1qCsZTCUm4tPA3kEONaD2EN4+/xkmH/dca5jXL7Kt0xR3r3V/bak
dJ45aP6qH2JKd3o4ipRZuR4F31Bbd4zk4CULHuo4ggQMmclhc9g8p7hpLb81WczTnu6+MaTcaWVP
ec3ysXtTkK7w7wHVBaI79gvwhfzIPboeoeyScYxakH0FH2/tbWQyElGHRaCFk0j7/apLPFEk4T/0
bzusAUU6C5p4/qfmEQgGYKjUbCBjD3tX2XUbyiI9bb1sYMhzMKLJHCLU78MBHsZ9Z1VBvaEx0h14
vzSuBYMM9rfCGNESh2Om5uDvCNsiGd8ytEIsmiPfKcGdo57qHAbnbAjs5tg1eRfZfrmMpWTePeVT
Y3HjJerzsFQCnuAVwzTcztroQ3H7C5H1b/THbBkXClJybXLboz0sQ8U8BPsPExUr/qLqw2iLbocu
2DrCvBdvgCGHqNL2JSgl8MmFiddnRkuJTqc3cG9rF4KwzDOALOZMyitWVTzX//jLHqUyLGHm/OQg
ZD5jU4H8Du/G8UNfv6O8oo3XSo9duPXHDzzIG3xIddQc/sueUBxQQOR29Qo/9vuHaa65rM9U4YNj
Ey9r5INufrBbesXNmbkWGgA6GErJpzi/Jd4OaA4vCN3Vfe+FslD8Q8kdfh9Czip/ZkOwhW8aGrv+
bzdy5GC3GawY3Ny3VyP6qZ1Vzx6KaSEhEC8pHE5+FDwXoVAeTPc0WJ9YyyghkEGeL5bQ/NKdRyri
JJN13nHiIFinw8tfSQpbhXmaH3e/cRVQPl8xb1e4q2y5QHcqNU58T2PdYAgq0GOKdeCSf3Phz3nJ
iKk2Y8pNf4niUqN7oUCZTOXNUTVnTW4r3NRxbu9vbzeb3jBbARQZcC7S1YEPAJqBE3hDHIt2WP//
DwiJDjN90K2zP5kpTRPoPHNnKHBmA6M1qCl+64ZKlwLrtVbxLWOKm4OKw6sQ/cwQz+YQRMjlkZg6
Yti7H7nrFvzd/s0Wc4gnWDz9iXSvdWNNx4yBn1YG1stDTH3H55ypP19raPZs4+k4cyndlrnDWkXq
p4BzVFSXOHOJMSGRW4aypuJewi54uUvsY3lAGwstSGVX3hEqgukzkqeHmtiFOZ7JMxzmqahT4Auu
L777SLJpx6bcoRf3Ac/stJ0mhMdWxbRl6oTpoVBjOUetADehUYj3IuNvv++WKNqOys/tl6kO9pqy
EQ82mPGSswCMuoB6Ar5986+D6asOPwpQr8smMsCciRXEmBFwSzyLjRgxDEwm2W+6141ows/VjD7c
pdmmafhEoqFyR34n1F2oo2mxoULAyDfS9ITSuAMrYhqMqDbj20FV7dENPgrDFgILoWWAjUHwwV73
BhHdfOIf39v3HuK5xzN0Uf1XCqygGzx9NA74jlCU0+Z9Rc7qyKacpgYXutkAPN/tAjdbUgOCD/Fc
oFon7ENkfXBrZAuBq7gR4CACoMXaNPrCqU1fznWanAd8t8BNjHeygfIX2oI4DobLCknpOauAX1L3
ALQWRkgy0C7vos9/JJ3XkurIFkS/iAiBAMFrlUpeQgYh4IWg8d4K9/Wz6kzceZg5t083LVVtkzt3
JijBhJGaBU47z90aYIzeRD7i4d/Hb+pWFW4D05OSzi1gYjpkqR1ZjAmb5nw+bYpx40HS3PKKT67P
6OMh/voAVp+iOdxYyFR7XfR+9mLQ/xs0oSdBCD87Woj4YSPVZMjrJz1+HBaUV6/ifUoH1h/663py
3bn4xpshAxAnKs1hM9S96rscns8EMBjgTc8RQB3UBSpgE0C0/lqvtINEOOprrTuOJFfZ6sbwtD1c
K+iyPz5qMwdT9YwIrdrTMW/0owBPUOpjCiLknvvB5TI0KKs62VsLbM9IzGzO2a3iFSAu43zQtgYY
RhpZq+xdkWWNLMlbaC17TXd69wdEMx1RNFqDZvcZ7JJODsUGBkjxXgs6QdMBW2TSf28SbgT8GNZT
NGjEXt0uutva0YSacBxPneukyVx/TmUM3hSzV/wqUA6D9v6zyUttOe2PjTWH4sBkD/2CO3b33Y9/
BPO1D1MSLFH3pc9vE0qXNjbX+QHiD5jiELBav6h/oZgCr55sQNUMhVew43BYHsjfv4QLD2LvsOEg
GdrTZVrjpjM+R+PpQ2h8bNUb+j4n/0pvN7rS9OgAiqTyPzeL8qSGm7bIjSsHw0qO1aJepKTp1H9V
tO/0K8RNOn3mFfeNcKMk6HkyIc5b0iWlEB0I2qu9k5s5kYdpc/URvn9SA4AG9wb2dp5zsSX+2CiI
UUcGx6pnittbgxjwPjTKQMz1N1G64s+3fCgKIdIV6rVlTpx9cKyVv9JfwbXB5AQRg8b9H7j5Z3n8
Yjnq/hReOZeMFTTHBcVkHkFI0PSgNxWdbE3qyS/b+dFvrURFGRMZg6dIgVu4Ffhc+CCjeDajqhZM
BBjoUIc9ULHcbWabKDr51UGuNDGOC+mqSZTyTH0fGBUXcvBqn0kPExd+G53q2YIH9wh9VyghAxib
N/RsDgWnXkka08SUAdKiYbPyCcG57++ZAvDdFju/whhtzsawVK9pf4RkDNRSWf8d5Vp6pVL9LNnI
hD0usfH59Pk/LEj4eVsIdRniefqwwVjnj5Q5J0Z2du7fC0gSYkfGkUOAfUEc5xxY3h9UGJWvOslq
yPki1H3XrN4Pho0kJ3/w/Ekz/DW2dQl+f0NyHxBudZwDBq5WO349IKSWbxSVOiYq5SP8mTa/OtoJ
W8dnbFBBTzZVMKmjJEJzXyyEMa5q5xGlR/1FZJqtPRze8CQhxHWHNDGPCcgjUYozMRzkR9vP00gF
ay10mfSJEUky4Vjpa0HMiofCb/nVwwatdqmHYUBAW8h9qnqdAs5/+kwxputEf++Vny8+AZ2vm8yR
G1bCTYmCuiYb4NoDfk2Y0rMl9xa5TXdBEXqS7Qksg+rt0BNPks+chtErN5OeiHyQ4j2LIiNoJtHt
JPmOQVMp5a50rNYz12aWKt7BP3PAtcZklcgvcb5SsG7P8wRMV9qe6Y8KebKTqBGbX+J6B6+L57on
Ji078NY2m0MHsexMOnF0Qaehf+DSsYBmlyfb03/Zxjb4FqmfSjzP/gyy5M2dbJbBF8+Ge4k4UXhG
fMuo0Er6rZBnklhGwE3n3O58Y1EfZZRzVJE7TXxqQ5/TwlFNjj8BqMIpcj9ZJSb9QIqceltThqh+
8FTiYlLXBkz/+E8emNI3JqkHigP5RKtUqeAcBJMIGkDXZH5k5ekBsCpdcCuvIkoZQGjbmks2hAjA
lbOkmuzDpyxa4XpTSA74bjgJuh6hZTN0ITZr5ROaQTgIvJNryHEGfqMwqXygyuojoyjhsDdXEb/L
kEk7MyMKRaZv1K57R6zOYcqMHYTmrswpNWVMfGotFwKGPfPXCb815uiE7AFnlvNtusIdEmlfqabh
1jd4Sjm5V6j5259E3FDEVwcMGgTIeMCxVK7LafWdlvKF+x5TlPrc7QmnxG8OHT/f8YjkM+fdQpFw
zSBRno0jy2h0H/dkmCk0gJlLiEmJ9TARYs3Qo8CRUpQodLNNgd1iUyqRiuGwLQdgkZzqoUsGmNnD
11YQH9HoyPlQ/vMvT7dEqLziiPJYKQ+yJOjMVTSLlJiNe6znpizDMC2Q9kGMQkxnPPkDWSs2RVGw
1IR39l2vneDr5bGMjZdSbDo0MwPguJO9zkIcouzQLi520tqJ5EkcMtVmjL7Uk9vRikov613YUlln
o/F5uKP3s7f+xSm8O1VyOEX7Qjzmj+QrOPX6Zyyxho4f0DGTrbwlFNMnLtZOTOmgX2L6zrH3cv5g
7nn1Cpej+CvjE4gpiHP4SfduHcrCEF0veJbYpa+7OW5C99VrxccLdvadrSTJbzvXv+s7y6Br5Vjn
oeufn0s8MUHbEa8ytIhYUkrPvv15XhKwwjzXj0dLKNtIA2/kNZl/XLlehycL8SoTN2tDkvvjDl8z
SyjZD05g8q5Kji2e5ck9Czw2rIW5ZIkDGrUtefPaxInVTD2/5VnJovj+Hd0ZrbNa9vdCrmcJWyPZ
mmtT/QJO9eJaYV/pJPKJL7MDbP8Q2fIYe0WvuruYGk+2wfrkBK+kRmv3NQ12jtdLWGrYQ+4UIJeE
lww33TCOe+50+p7DWR//nNAOi15YvmciQJTOC2sxDmsUlPAkihEbKRMjCmw7bE1xarNsa/kWHkYz
OGrQbh/kOmwnp6sa4c82nsXjFk7O/0ycPO/ILlCgnXGDeuCxn1YQZPqZTJqlPA0yb3nj5Y+R/xJf
d4QoLdpxsrgzGwTd3chDqiyX6gyS+ACooLKyCClircgG1r+eS30ntBs6b2XC7FkcRxVUVXYfY4ZG
erLaGAHCJogygW31RMVuDg22EykeHZ8pg2YNus54zf+MvwGbbzLb4VpCSuHY6pE0CgCMUVFXqF5q
HsjsLS7V0V3f3eCZIOc8YY74WvfRj5s0v0JxeZY3akLxSTNcejzJbtR5gUovYD7IOYo2WzmOOwvw
fWeAXofn7AcsGbgMYeK3MmTYyj4LllA8zzvZkoI+IZqz6hbuKlAr9dXDhY83bNpTu2MvMR0Kwy9o
f0zrH4e1zPijbC/HYYzb3zS2G2cxsnh4ks2tea3ev0Fjwzehr7wkNJsKre7THF6gM0Inm1PZVSEr
1NrpbGyQz2o52hkuTnzBd1gUGXAPKrdf3hR+UB1urOnECNOMzgvTx6WbF71mQ6+4T4svMqFYMB4Q
qWLFg0ATKZpO/HEbe3F0vVEt7fCixyMgN0MnjmeZBXdimfVTDGprrNq63OZZBmOO4cZUizjK74jp
/1aNR31I6rIF6scBzdZbPNORORLoHkuvby+7CpheYVrlf0HYfnoicR8yyUg3wHJ6cJGYY0swAELu
CZV78QhGe7ns+xkd9Ri3GxdO1bQjMMHi+Kxv61HDsbNznOETwEEZv9dPG5kY7xZmWCMaHtfTgH2y
athvHMhaf82bCILO6KcmjWxCP7GV5BZmDgyIouoF6Ju7PYqWts3wuVvjEEyJqP0HXZFc0kBuM167
4olhUM9XHCIQHn9yRgdBlJI7cQ3KUxE0gmeObfMScNEbxQCxd3iCajZTT/ujq3Yca7hTRtLpRj11
+XuLLQs0MMpFzdYKtmyf1Y33R8PCqDcs9nvmyVtU8Ef9TYaRCquukp0tzNK+tgTmRXk4CBRTj8oY
uK62SgRDZ5tueA6rpqtwMAD7gfZQMlvEBFz/f6tjyGCDy0ExNSk/Kx5ClKq+m5RmqZUZNf9MergD
J4ISavGkcuGQsEHMLFtKb9R8SjzOigLFUehdsbfH49Yp2n8SCRqDtGfY8wsq1/K2ZG+PuROXdMvn
Qy6yxlrgPD9iIIJouX9WPaSqQE1uRWmNwNOjm41NtincSm3zZBbO2X2zkRf6Px3UYQawKkaobB1F
bOhrwuZEwr+deKqceif0SCm3CV5jqyzDCnH6HTXBaezRkogx7RqifAxwrB81izowRfb9M7wH0XGh
nbZJkmjdaVe5VlWUKNgkbFdKib2El5miHd9tq2gCIiwgphnq+pZZoyObb/Z+WbhdY0PcAYGAzpHX
fxlD/Y79PshiN2ikJ67bfuOvAee9NZLU3IkfYyYiIru460bqlb+yXbF3M76L+T0oH4wkhDUKahCA
yQ92ijos31FPy9JNvnZ7POEx4613IV1c0hm74clelOur6wVdB+u01+gWVdEhOgrudoL3Hqn1G7JX
m2y9rz2Z9Abn0VNZ8VkI8hMbY1SmD8o+Sd6z0A9wMmzVZaDSS28QBfeEujino0jNuIqQhMca+hzj
DYfKVaAvCepOCtTjawfE1i+q5sBf7j4u2O/VhfpPVk16FxmpiaLyDVRSLVZWvtKzrIqQT7m5p5TI
Wtv/fy4nrBO4CoJAzlTboi1RZRdFaOqEvfe0qIA5DdspT673RzKUSYOTDP8voC6nbaIKYzBZUUOU
V8Hv1igravy3rdlP5M3PdJ7A10Bn1FtnjSH5kJD2JhgaXtkiZZmIQtM8XkeJaqYeR4ETXtw4vWzP
2iqJPnx+/nQ3eCPQ/XuL5bVcFz26OhYPL2SX30HMk13KEqisKjzt3MnEsEllBdbzpYwWV+XnZE4n
RSjwyLsKrjy0nUPUxTCeVViBHx5FD3Enct+TPJo0JbkelpOk5FzirI6xd+bxnKt9W3t8o5IaqXOI
9BydS1Pk9O0fOtjHjTpXLCJ1x+Mx40cwhT1S12BYbtnZO/yKrEYBrsIHlmeIAQqy6VQpCG1nzUn4
JrfKwzE2TVFX63VxwKGRnA/AeaGJJfZrO6BlH+Mg/toaqcj6KdaorhOncWOhgvDs0JBvpaHSixiT
pfasHvE/KpMHiVNi4lAme9iXAoZLH4SWCFYPTUpWu/WShVcslzc1RkEziHFQZmafIBn0BkEdH/03
jRcA0hxqrApIvMv+kEWtPn/69fRbRxmwC9dt/kmC02CdUaeTPvti/A5IKw/YoXCtHBQBooznHbSd
7rjkhheSA5In/JY9FqLTzWC5BMAd709y8BxOe278IOveKT6of2r8IKkf9JO4LxpOTxG/2ZLHb6jY
UHdSdeLG0aH0T4DskvnJLnWMLL4+ir9sUkOQVTgfXt01SZbcwEz/3rTD1yTkSnFB2GZmQC1+JXoU
dHzLo9tTo5AKhZA3/fh/8X4IUyaAheFn64LQq0nvsPOYDj6GVPS4dq4z3sGIQnePZeyTLz8O4Xk8
nUu41JUqsj5/N+I3FQUEJQ7bxWfkSQkw2SznRiSpXP69rSBuk997fEAsdJok3/hqZwjoPj/CQ7e9
n6IIIK1Oel01JhzdlyvVR3Fwn8BLOrQEBj9kuamoROLL3BKjHm+4I3Z/xErWaW3DTqz5XZ45n4Z3
jw+2oS/aVa6xr9mItdpndDQF3htYZpJzbvaop+x1ieoly8qgVy0x/41gTBVYT75Dolwvb0/16vVu
eT4GGBDlIDSHRdCUYIekWnsnrWwmntkTn9B39fq4HdY8b8pEZJjBmfqQkpzrujWAlMhUMrKQPzl7
bCe4+5Dxt7PhXTf9uwPIyVnkJWRdpAHwXWnBMEz76TfsBM/gC+GeTpU18A772ajwUCVDQoy121g/
O7FpjRedx2ZSbGDqkbGLXDUcy6/DnuK31kjJBV0SZq/+1pDfiBm4Tx5QIIw0Fj/wAzScYpbrI0SU
PJ6UorFpeG23Q3lsQWrxtZ5BF+eyTXLHQxTBidUxOVKRdNkO551RtfcImJqLpK1AEJakS2IYGBzL
43S7ulXoRE9Rq/ZZlmFcto90r/au7jVumVzh4OU0nEf4Di+DV9Z2bnDhWAkYP/xGhib0CMmwwS/u
eb/VvbyuTkhiBC8sT/rIIghW1OU+OBQkhqswoI2yE30uMVyowx1b1NfgMP6CT7vHDFrcPmMBHWVz
i2YMhjHU0GmrujTsZ8up2UBnTZn64S4ApjawZq9hdHN2teiG2wDrphLuHSId4pYCSRd7tPQNeAbp
limcY0JD2Tg39AFhpGxSK2uNkbXw3jNns7hPd4selpLIHfTYMEe/ImrQT32Zd4A/2rcZV/sAymnf
A3yopmbb1iy/K4gs1Dpwi4ZNxZkeHjzn2mdtAZGwemCE9HvqPcB8UIzQ+QdyXmJx52yGlgtac5rg
I4kTFzagDJqyY/Ch0uT7xw292W7PIcL0ClqXTdomkrlHVKGX1hxDr+PP3Rk2/xwGSFa0ZxjK0hLM
UdM57uQDBjPlLI0ZXJ8A7Uy2tCcPv5oBkL5y8KjRAQJvd3kaf4LW4jXqB+8BzIGO215UT2aqQGnQ
jTlzF/cXfrx22h6+kLHV0txs6zuwm/Ij3WUnnSk8HIsJx1ReMVllXTMCNYAsrL2j7/H8QPKlZ+S1
nzfy/o8odHS3zIAVYgvyXJ3/4Oc+nB/39S7Xl79+Wm6gQapGnDAY14Ggm1wlug9sNqJdKRGpZ1pN
tadtnfye0OtVlLXN8ANSxOs9Zz1nDnXU60GjhsVPG/oGtv7ppSGJ2B+C3VdER47q7SERx0dB8URf
Z9DbIVAjqi2dFInx1cY2h4d1D7CSIEaEV7/YnDfWfYJ4zTDK23tH7z3QQjovXFW/EeEM8YQm+emB
M/Ie99a281MNhOUZijAdc7DAKhv8G7/I0kILFNonYi05DT87Fgj6pVx6Hz1Jovib045ACHNUKBxH
TgeLGazAGsGS4TxuW2oDrod+3TlDHMOt2WneIpb6Y5SNFwovgXyTzVQ/2vIpXgdM+t7ESsyE8Ka9
ShyssJUjC9o1R3KJn8r849Dbo69wD36qN957zRgCamPSqtoAW6iiyVlNm2PK8kYMbE6sZR22UOGC
CMz0eYKKSxftgpmmcmyRBUg2MctStDhRG1nVOjjjcvhENE3tc9Q7cAraydPwwMptHVAp0Yn+4FjS
+h+T1nifPFCyqKM3BCwL7xLBwYJjZrin9Zei8os1GcD6aLbordgYdSHRrO9wVVDhgEYAOYr1Kghg
+YFK8CpcUJtudBt3pkzkdrjXDMw7NkjfMSSGJ+ZZnAr0eeZwF/H96i222tao3bRhO9whhMQPYMuc
YrG7oPMhyHXc/cne9YWhzWS/g/cEfjuaw99UM47wUdrYL3Xzm6rncEqZaDI8t89JvcRZ4Ynl8mfe
HSPR1qA1SAzWMUUjow3qjlFsAiTlKnCXp1v76kF9kBZbwRRa3j7ASBebIn4MWjmP4T6ZFWZAmgx3
6R0LtzYh7ym1TyHN2figtV9hFZlZCxEu6O2lmbPn8/cL4V05F0SouunMuyuETjDie3sErpd76XFu
DTFvBmb8ZVti5u/iJnWJX3FmdHsArE+IgoPkUuVwsbtO1+lx4k82+R2oaR+BpCky30f3Btqqi+pG
muk2QLuysADnO3w7KsEGIImum5HydnajfYTCEkBDO+/7iOmX/WyTXpi7OGgiiXZ+qi6qhSNnw+HT
hcYfS59ud0D/SvVLJIfp9h6sNyQBbAwfPq//PtoRdA32vUebCfuJznf4G+EQyGXCI9GM9nyquV7N
O3Hw25gRW7YJUksJhMCdNKnqEeRTsKIK7iN52z/SMCBmqW4wjaiA8LUBtvg5T6pHyhV3Q9JGSG16
Br3jF11zm3cORgzk3mDRheEIzQqLLO8OyHzGTeyCjeiPYd4MTM90LJFtgHOOaLF0RtYTyRI2/mbs
hbSQi9LCbHq/dPKUu6JPDvS/ucWtPoBOI0mG5cFL6XD7YIuA4sTjJ/MNMLsTd8KleM1xY3fZgnBn
CV7tiqJngRBWBBPQM7XRqwp3AzC6BSfO3tGioiTlQtos+zyVrUrezi97KeI3lqczQFZklaYXm3sF
WL8bPuzVJYO9AzlEP5/N4OoSby20JxlOqzNeX3pzrePz6IpyVjX8njSHwYdLTL+6vtsz1samWNDf
/AO4tdmgNj4fGCir3mQ2bJGU7pRajckXnt3RgvV59IgrtNWErw8iVH5DC//YHfSxmuQMY4iBw1+D
x/ZhPvAlbCi8UFwramXYf0kzwtHqMtoP+yytiWZ6dCHkQ9lct8amNCJ8EvbMjpyj2x9+Rck2LzjH
I9VKMzPEx87RDwoHW9x8IgqI6+oYvHLNTN24s+UCgqpLrnVbqMM6SFmA4Hwt8cZ2hKjbQSRYly9v
rIoRrOTUv7OHgtNm61yiq7wvGkVkplETZIwGiCyB0pm9tkOAN8bbkEzgiTgj5BrVHRyMEQ4GHT81
34d4e4fvCtVMVNJQp+XzbwpcFTzLHjeA/X4pLYmH6F6ALBtLKjPV1cCT0/ce3oPcyYWx0uZEHxiS
uc89RgdnCVWavwsevj/Y2SPkLkBvSzlA8oXgCfZXYNMqeITYUHKguwPS6pIhvruAOgKi9MmNwayg
0ua34xNS7/YjIHZ0n7q5NSzQ0H8Ftc3f/+Ic3FUdToe2MQQadGAgvnCu1WbriJXlHUQ332JX1BVy
RiiKGiBCBB+eGDdUcWHZc+a3qhH7eADPH+wC94nBh1/6i305Z4AKkqRu3+1W0HP/f+b0LDwntBy8
PaJs8CqL8/imzaQOf2i3tRDlKtFfk9u87z4TjGbc2kNhKuoMdnj3brxd1dh44DUUmBuHjVPMWWsC
E9p0iy/87XTTE/vgjEEO62GcEuRrM8IVPRk/FoN0tGkQE2AFDSM70tJzxE9Cw6hjQ2aA3VdnW1aI
dncqWjA9Fm6dvg8sqDLm7S3n5b7Ks2Ivg+lTANH5OHowFstNSqTttDO5VdRcchbemcztnR8zvWc4
c1jbWljgJegvqiO78j+IQW3mgnrWshvcHEDGo3v5a/odVm+S8BsuH8oaPBQmk2iMNVy+I2fVCL5U
CxZwanZWJteGw+HS8JbonhLHXZbUifzwNKys797F4hkiQ8Sb+mcz75r+g9WslmrlhwGXJMG7lHxi
atgPGKdlt8LG3u6/KfRfH/zAxLfYMiC099Ob03YYEuNVVxwH8KxzGhV1g96s95K54VsPByvdr8g7
BtZ85LAddvj6D7jPhkh2zY4WD/gacO2W3+CNJBRfRHHE1vEnahKZPX3Uf4M66HAfgR2ONKTmvy/J
mqsfiotnzhJFHO1jU5l62gQ+D1Hx7HMFjajGvb71t89uDuvZnGILr1eQ30eE9IGzK84lDgn4vLBE
PprrF80d0FJprNV+BZCKesxnaxhldb4LT4ZkHbp2zYr1s5CNYJ7wrbo14I313G6cfZAYFycHJbRe
dY2BAhAtA2bR/wI/l3oKhfR+kUHGXN747jWaHi3cusba9hAtsYBmgWVYE2wUdTjVGOx9HC15RbgP
5YBvVtBY/6botRNpNCcNdh4ZBiJch7x3zgBDP6sDpYeV9lFJYqin626aNzDi6clBM5euMjwQ0tC1
Iq09l+flA2la9cwQUv4kJwe7UvvNnyD9BaZEs2x45kp7VDeijq9P7ja85ledQbkC16i17oglynae
EXW9c94ZfdxWVYcHum97r6JO3HRngya91A+FKGoRv65Agq9X8aBY0jQ7m1YLFD7+IdL3jfAIpn53
zgmmnXZjCVqEJz0mYEQphuxgtoQ1wZcWLI5z0us/Enj4Zd2xA1VcJ1l8cuWbbgiyWWU86LxZ6Tks
nm6bQ7SjgFXnM+45goN7z2nl3milI/aAbDvLr3y3tDVuPRRFZ2/wWRvRFdjU7OCgJTZ/3S+W1jUR
mQ9mA0Ox+DjpqGfQL1sYAsCtaWNnqiWzbjOP/zDFE0oZZFioH5a82Q0WT9kPPrg4JuhFRuwgZGmx
OtoebVnkhMnF/iNCRO7Jhn/elKVOvs/4K8I9cFnD16KKSAhoALoLttHFa7iaN+wGhROjV/gwEEXF
F8z5F1CtQ8WBVOTMgKgdcD7pPVUn2yZo3gNkzeRrQqlOWXVK3xH3u3NnMVq3ZW3yC9wJKiRK7YfD
GCYzwsldsQahe0mXTF6c4IEsiGivLwKryG6sZvaNUGdC9PwN8RthXWyTmgr8M+Tp07zywaiw34Qp
+gUUzpCwPMvs4JAV0dhDPKrtfuHTfpg+0PNqbKMNDs29dBD8xf35Glx8fQ2x5IrGutx5I9XTdEhz
5XlBdmSaaLkQ6sHYr24XQzgOxtHv6Jo0PLukcdl2+whH3mNcQZWzRIeOPtgkHOp4ri/Sk1Fs3+Xl
2MAkVA/dNfeqMTiRrr5uv2gWRt63lPmWzbQH05T2skQbVwAHssphk6HYgBVQxiMKmAQXQGRYNEVt
lphiek/ZpeDnPFTTeY/OvhEcUwKI5bAPbN9RUCA8DtvULI+gj20GlF70xFCWYHpLBWfwU91GtG3k
4M2kU9rr8JlpvbyWh5XZgyuQgstYOK6jj+rusyvNdHP0HrzKa0nbPVOkzFayhV47xmv46D7QZ21v
qAG52RYPsvqsWkBLMb5xXP5joItsPol9GnCFwG7kMT+YbIFCBHpHn+SBkYYCrwhm8sbDpZEkDWBE
u6qL3QLDZ+z95ttdvFuSNKFZ6BoSSQjzqh1v+/FueEoPkxM8mdnZO8b7rO3tLbZpkMoEgJ23xsjr
sv9owRtksjy+zvvZDxAZvdHDwiyfCROo63z7zGcFMgQDNM1rarJXhrYGoCfrc6cWixs3/HSb6ujx
LaB8TpslEy/6u67Xhfku3kyy8RuAho53rp7HbVLWMdE2gju1Dds0Gxpo26gbqynRaXINSKbVw1t3
WTn66FVd1B66Ts3VeC/Xj/BC1fn9e1d72QKy0vH7N3gurIE57i/efHSaPZcV9I9juPuNR6H0ZNG2
QdVg9zgflsCh9lW+sj4r5rpVOnraTRXYmmRO1iAs23sXvWnooczITjNk70WHpArMx6+Cygv6rVmX
N47T0GeGiaMw4Kn/baDqhnUIAvaoEOzEFupW8PbP0y6OUB3WIKTxd0bAi4EX6C3xCC8IFiOTrdui
DhwiavaKtDAemgL0m8BlV2+HN8dHvEH2EWTkD6l2Ay7ZoEXtnzftzh/hXfT50gi5lqcHB37Uywyk
RJyHB8pEBc7iNC3socBNPUBZCCU4DPP6HuHIo9P/xCzdSQT4bSvvTs7OY3QTq1/SGrQWiMdR4d0K
lksdIFbeGs9jL5/Imu+p7pZ7WpsKx+LhISWy32istn5/RHHRwA4QeUCcw9mWKtD1JKt/mD71BhiL
9qcvy24/FJoFUWuB7CnbyatVd/HApZts6558pC+7C86KfAe7UWfAmh+7J1t/M1qWP4lfRD8D+fDP
IP/nuHsS2o2agivZcsswFx9ySy5DTmx3PBvcRw/nHhrFlxj3peq/hbME9JlQR3aCR2HjSsbB08oC
NC1iN9YNTifd2eqLDj0oHBCRieQte0xzZGZlw29K3OzBq3UooDKn1Thmc2hmJj5+far4gw12lSLM
miPMufoh0GR/h+3oSLAC/dNw55a51M6eJRQXcHu7RTPgySAj8swOg5lEC9rvpJbP6qrzizcT9DAB
PpFafQR0VmHtEZdjWlYGE/sSH3WS01t+e1RuxKxjeY1fKypQ/HkisDD/9seRxqZNwRNgoFWADBGJ
7iQ4ivNzZGTHcXdK+GNYe5gTYuzeTt+EH6c93WYcUpwsPWPaLF5N24TCwKEbPSGGD/h7LMoNm8Vz
/OvDdvm4wD4b38CNBUb28oJYFchPc9RBw+Jmm4Qxr58/t3oXbYNDDVhgHRkOPXnZi3bu/a+Nomd2
iRnIs+0HtRy9lI3/CfbwyxDaB58Z46HJuFlPwM+MVlmBQwrq4n/cZ0zlAgmAciTqNUmIgGbk6+Tq
Aoh2aFDRxdVaLGZwQ4YERh/PkT4E4tn5wvtkXg5VExX1tMOZ2PhzjfwjhBo3CrgIP1NqRJKeGcbh
5AEvdgu0+iJqcHMBcLweGc2yL+oG9aRGjCplwN082JeCXvZYtiG6YJ47JCDcqi/YAA0NbvZmsmE8
usWXyZSNDj9ex9VjdayMc3Su7qGJZsyN1SwkGAVtjWz7D7sTsHrGcrKuFO4kiFlONZ1eOaGUKG7Z
GCEkRwGHiWhMc8QpfhAhMXPzuKvIAOqGC/ANsGlqxXrQgj4zpMlexbYfYMhPoe3rgg0rAxr5ORSW
90GOuya5gxlxVwZneIrnYPIBtriXrRA6XLatriGb3oGFrBcFiRZNpbmhJUQnlp0TmkAqw527Kzfu
xm8GldbieXk3kIZN1gDRbrrAggjnS6oThFntDnYxoGx3NvipmtSG2mJG/cz3Y5ZUV9Zwu7qobmxB
JKlAUzHJdkxtKd5Jbxf9POjoUyN5LVpxx0c6nCLeb4MyELARWYOxydTsb4s2RUXauEhM1vH6PV51
h9djKZ1jEoJLgJMZ+b08+QAfKDTSbzo7H6GTs2pOZivSAKXpajM2Rx8SlATgt/mzb9VDiXGN2v4h
ZQE2JEuS+dDZoSm6O6/FrLyAeJW9wfwtbh57bvQ8G/lUNZ7P7BSRpV3QgGQ/Mqcf3vPnfxw8pGD/
LOA1tekxpqjpyhfOMvLm/VJicDs/AoIYHvMw5tnpZ9BtRG1o0Mk1vg2wWG0hXEIQ/ZsxX8gOz/BS
XAomC1rz0abwR9T5OX3FEHEMbBpWaG9D2Nxt7XPHmSOSwAIjeljRL2g5B+6v7I1fc24bV/PpHco+
O0Zt4ibbbFj3CnjxJ/cSPwcX96DfsSxPzpYEswOVwMPClkQRHMVrz0hoJAcIqMaN6PFHhtW6r11l
pvsVZdGXCW1/3nSvVAe/wMxY5nwp2L03z8I6YgV+8AAumXFf+KwUuAWrxIMPl5RZJQYD6cfFIbZ6
xjSeDhukfNJNdiqplOOe3VHEI9pMepm+b630IO0aa8QPZI24TVPGtmd61WrGG8dMd6yFVZ+Xb062
e7fLgtBbgrQ0JzfomBZm7v9Ig5tBa+ccVwR1UI07gbV6/PPnpl7dl6eKk3l7issfNSxDCn938PfM
uLhPoJl7lrdl+xI0X95xhWnqieVuLYsoaL8QmAKUsGf+xX2JBTAshSrQ8hNxoA21hEJH/uTvZM9n
+VMX/bQA6jmlthewgjWoAMUYU9QW06RoZmtFFZaW3B5tjy5k+z7e79yop31mPntmMXEC2Ysqs9S+
5+JannHppes7KrAIlCQ8La0FOr/+we5kuOL/0vbUADHcSy1VfvPqsJl2UiQNoi3/HxPAvJUDKLlY
cruIhYO5WgGxngapHn+Zb23sDQtPLLs/0i/zpgs/HE95uxtSiRKwvn4CHweHBq3ddQxryj8tzk1Y
PdjJDfmhQ9kjEPaA2FB1pd6Y0WJxufmMh7SFgytigG+7Hn7cO92UCVjFOrr9mzyCttsKZvEzghUH
ZsFWNQu2Gm6WFybA7Gi33PMCnXmbZry4THSr3rEPIyxI+Pv1PzH9F2aL2lHqOiIWr9lE4mDzJGux
zK6ufk5m0935V6Ulmdhu/o51xfRRAOdeY2hBXIdw6dAouriv/FksLyArGK6p8sEXOcBgBsO9V8Dh
DbKe1/GvctKf0o0GFK5Urb+4sf5Gl+VxdFuikYGFDYEnfSCjzjjmFeM8wD/mJrjW+BF8i8tgMyAD
EltYne8k178eRGpgNX5xj1XIDsLYp3Fbq5Jx2XOtkd2RwEstIhKrIfYz7KjHwsDQ0zNQDBfXPxRP
hp9sF3WQy35JFO7jqzq5H6aHD6dRshMdtZ2PKiAXIumKQZsglVK4xM9/e8QxqJGYg4LVi0P6G4Go
MIeLWoPe4DDEAYrzdsw2Y1ymgbtZpm6Pt94GHZcBWwywl/9q7xtu/uPovJYV5bq2fURWKUFkl5wE
EePascygYgIFOfq+ZtdfX/3PxtvdaynMOcYdIQZJmZxtknp7nUBsObxL4JsCLuMZjlhjndrlwfJx
Rp2+5FrBcvC3LwYLhYuaGYFvCYpXnSOlkyIp4svwmFw3tA8H97c5WLTxe8xm0P5t9n0I+FA+PXXz
NevzTJ2Z8c6zZpVPn9uRI26l/Kitn0AJLqq9uIP3xusyQLP3OWAhQ7LNy1/tetZXZ4knmHj68r+n
aySPb7srhhMChb/JhQ96Sch4pM75GXk5j2fwJtZqJqSvR5Esa49qFnuN2A6CGON8qxJRoMZ0SA0/
fvsmeEh46gAPaVwRso3XvPaYF5LfpKaTmHNmJ3M64KhD34ZTdfGJbjjqSoAUMSZgj0YawVMDRYOe
p/Eg4z5PvCw2+VeBTBU74hq42BtTGHSxV1lbcYA8dgw/6FadJ3bJLA8HHb85osuY0l66BCAhc2jz
Ie54mBlbrFd13PDIkGUA0CEGmcohDwumCMQn0INty4QG2MNQh7zAOL1CFdyBWWaGAvCTiaKnV5iJ
JUUOsIsHyz4IygXo8AfI0gkWBZXF22lM2SfhmJ6Te3SOPyZL32DSO7zv6GuQ/Bx4OuM8fR7Zys4Z
Xw6AKmJSDrueRWP7mhg9Eys0apEfCk3G6ekIPGMzvzEqoakA9SL5VNhXGbrNnGTU6OueCJpwP/YK
Frk0WsI0cG3EJNqn3yPxbFO6PrgQSFOHmgTDS9hA/OEc9UEwin9LKG1s1wLIZllhjUAkxZ7TA+TI
WOx5Fns8/7DtnXULXpRS1/Eve5KhdT29nRe/7xXCCFehIcZiGGmaxXjwLn9VMli8JrdAQSQPnBpr
FgcUgi7V0v3bkTSY8Gzd55ov+xCKAWnhK0K+sfzlIDdERfp//E7olgXzJnzgBQRSMqRavgQOvHJI
lovr9hnR8dKE1wzNsIr//r4qT+/VXTa7DIyjWbUnDrOHD7P9kYWyhyK+V/RZISG+MgDtO/DCJ5Om
YECa5OWTFZYxrdjF4RZ/08uCL+IjQCVc76opq7DA91QiDiCsAZdYZVH8ImqJLsT2XU3Vklfg0vCt
Hx4ehrna5U6x0NSiPbrAIUKhQM7wQ3IqbUwtumBs/M/5y0ObWINksKqgIBJtLwVNQP1zepcEbpDe
EYK9o0I3i+nN77s97+ajrbPPS7CdHeie3x0gZijC6AQwQ7bPGKoVuOxHDCyPCo0UTGc/bgDxcrKY
ol76mHrWd+/+BkSNhT0akhSDpx37bAXz1OQE8184GAPV1yZgu/+h9dy/Ln4pdamTT9ibQMoQguPC
mRm9qJNJnEd4SMtpMpgLQ7WG84J4ubEUwrJx+ufBI0HK+wLgutqPNVwiPJ6Ip1T/BsGIvRLik1AD
b9mmV+hCQWa8vAuwc5OUB9qoSsYED4OnVY+fc33yWPZm6vouO0MKM305ffi3acOfIyfPIcyMnJbp
KOqvRdam0JNsR6jyhpDWrwR6YPt1r852xKMusjT5PM54DphQp2K+ggMF4aE3i+xmfix+es3KalpU
oA6DjLMszMeoae2eVS1Zsk7P6D77WlzpfDLILHwysP7YU1jqjtVSs7To+jZkPx/LPnmYgJjJk2Qf
Q86A/dfdRCWTHyAb8ZKp+4je37AbEB8zfkuONNYO3Zs/ImIZbAgcQcDZOc8VgugvNbIWE6rXR+S0
EAQscKs3QMaNI4Kl8QkaG/Vm1XL0tEexoKZ4pdHm9+hAg7ciAdusce7NR1ezyWByqsb5MeA86Vox
BZzC6777rFmS1ZT942OeUWh9pjon5sZoaXgrbPluSRs6DQG8MUOQ9kTjpVv2CTVJuEAuKDmZ+vlp
z8kXvphcy9ebKjgT3F0DujYuDxsaV/ovfOLkuU0lVABEG0a5hhXYkHi1KMMI+XT0I8clM3xhKzT8
lBbdRZYggY12risGGA6JLx+K57aYwV/8fYt8kS9/HLYafBQGd59obca1J8+BkCOR6LNXnI/PycmS
iJ63Bvyo/BcpM9QVyfaS2L8JalQmG67+fPqONe4UxSjc61G3BdA9WHwxBPE2W/AeFaFukNd6dJmj
mSVqAskBqxjL7NWnHQAKmDUL6ssjQpL057e3AfwjG7qdKskjQlnCUDoT1qwL6cUb0OC/75GxeKpM
lbjanTOg5eQFuSWo0G41dKmZ9wrmDZnsf4FvjYDajNXG7WHSwkPM6dqtnzyPjy0xWo+7/Yrvkx9T
O8FaK+iw2+y3JRCoiBU3J62k8S7me69Z92PpKKHCuRRr/h3zLhzAGDa5liFAkYcTRjn9KpY+0Q69
howSSKRyXyaXv0+oQy0dARQY58bd38hAu/0TWjvCVLPeodxxX/Fk6j7ncc+n/YVFgUeSePyNM+Gu
A5ajuheQVNtX9qofs1yx9TgwQEw26oTh3X9wbiP00NdFIrjMDdcTl1TBB/1z65UUv2DOoKWAfIGy
NEua3t1X9kb/yHBi36Mv7AdLHWcvp0lnnVfvGEcJF8ZoCv43/rkHbt1IP6iN8SabZtJxvWhkXypv
l+sLkH4IZNOeyNwwX0yhcbsoZpKjLSSn9DdZUQsd1b6OeX7pfVJWevCZIGlEsQ0yLpZ5FoY9MwSZ
fkw7ePW+6XNarD68bVYfQL1EMSIu/h8Zcob4ldFko3GnAW3OwJyAQvK73ex6enVycpl48JFqtjE/
bd0YFRhXjH583PfEbCI+BgJZU3KBye2K48tRXf8QZCS103CVgqZxzNpkoGZDu/JIK6GcFRzV+Q6M
EQqquXqUWI8wh/3gzWpA3hd3BjSB/Q2/oUQNCZdbmWGe4Mjk36HxCawcAXGVCPdJ6QjJk77GGwhz
L/PLlCg3n6Knyk+Ff+gdLQr2K+br/+zsa/EG3L4mPZT+m9Uvegf1H7r9dv5wSMd4uMXfhYhNd+jv
WSU99qjxOYNYtAZjAbuxIVhN9kQ30BvT6ciiNuKdHYbysX2YDwAVFiqkSLKpe6nK1SjDkX+npQOr
8f57Hpvd/4aKEdguGbOnofdAZ8d5zRiPSwhFgrYQsAlPv9nLiFWsLQ0TYI0G+ZG1Cwly87VDadzw
SdTjL7zLxf6F8lpe3924AXa3GBEhsdjdUBzdUGqibmZ45gLpLLbzn7EuRAKHgHvF2S20pNE5Wl9s
W0GnwWCHToMKijlNqNyGHNd3by3ElS92Vrfco/6fYTmGXgbNT7Q1f6+P9CzVmTXIWw43C+hjCI8f
OHM+5sDI1kOEgXkogUzAxH7nfL0M3zY6IlNN1BWpcWljq3uiwEdpzryfvlc1H4k692i4nQ5PfVPN
ntbpnT6y+/H514S4O2HOyDWIaQ1Y4WBbXuYryrT9JwLIiMNDnQWVlQu4T0N3cLOrHcdhvepPK7sK
b9Q7GnyUMJJUubLZco5AaQB88P2kF7ZMe38moPQtZgMeqNYWpVqK038gJhggWQK0gv32kW0HyDbU
9GXBG89hxJwejWXgQt9d8UdqZHilTNfl4eXwBZ+iLDEht5iJjmesITWeJCouCrc+vcCBgdP9nn8L
1g2b0sj58r95h3tlv2FKkMJXdh9fjpf/jbCcTz2kSUrMnctZ8lg+NbvcfbVoswmlqULWLPrLt3Hf
t2teOyxH+REeWZ9AvZx5nI+4QZDDV7MPy7b/UacU5TJwXELJAQ4A5mN2tQcyfCsKSHRhQm0kGChh
wiQzOANLBFzi7fobchnc3O0ranx8m0xqPeCLNi7WTYIIjAWPq5eVh91LW7Y04ho98TaLB9Rs3dbW
T3z4CHEGviLcpYKA1Sgla3B9APShHsUexDY9pKJrg+DizteNXEBjwDzBtE8v3omoc1+eIbFLFWI+
H8bwNPprUfLDra6KdZnkc4njO5aIEaxxqdhnDm42gf4fGesMOeFwWhNZwu8i0EYBnL6d83awukxk
eJEy6GadFKkZSZyAmbDfF7PRKE11+kPUe6jLWhcdOwRZE3529yMq9K87BIZxmT/Qzt3mb1eymNtB
kZ4Be88aHfN9DlIPxsM1jUi7iiQO7YvHHgu16+TBBy8qAzIgspePJbAFqBag3qxXUE3Ia9OHG8pY
4qGnzU/wOp23rzdH6pXqskukob3HdtFHsJVIbp1b0kkKVPoKNu47+tiD7LEgK+i3IJgwq51u8v05
TfBQaRTa/aYQ1lE1Y7SgmGNVbX/2h1Nbi/RIuB8A5xDUNghuQjmxPQCIQ9+CZNbxsApnNFsWO8gg
49jDgWQikLRNM/VC9s47zAxotTLFroIBFh/5f5NGRqv5sjFOsGMnbd0YmD/ZVNArNcGirwlvWXp3
s2xwxAtH8yJPADO7MWJh8/Q11riIFld2KyOVD5iPUEZSBO3kPUeePQiql60D7vAS717rxjHELi6a
/94phL1syjkWh6NuTqdtZU5niq1AHllEQHizWWGTe1EQxe5u+hY9eE2IvNFEo/AaeVwVxvsGy4VU
f2RU7zEjX7SU04mr+ETS+9jW8PbLiISfWMYKIHyCIgorCy7o8Mzg+ZfhvjGBvKL/TjsF3n+Rh/G6
XghLmj4WYKUZVMl1FaQYPVYf28J9ZQgnG02PaMiFQTsL03GXhJZlYmYjRyAC/EWFeJ2VM7x94H44
4sw3LrBMQl/Nxe95A9+ysuFynoefHO3gyMuYiqyUTIDxZYLb0VodDp+NYYaLnofV+IscYiJENGGP
m2fSa92UOyCXhIriOMBDITydfLlhONYMa7XwcLJL9PzxmcBXFiDRGM3D1Ay223XDe4PIBdhewc+C
Cmx++hlf4cbYzh8CJRkZ5/V5z8X6MubQHmRoYJiIt5746QiTdC0Uw6Fncgrb+Bkw4uHT90KsuzX4
KhWb9heD7caYq9utGKibyvuqToPUMp4LEzlAVnoAXNwLnfsJYjJF/cEf7wth+5DxhcUx8/QRDy1e
BAsYAI88yhCPW99EMoY17WktJJf9G7E0kqGLuRC+6aKLSsAxeHHs93jINJcSo/Jm7pfRJrsbSwJF
tIfNRWA26OTtJYp4XnXCpmZP0mGQGQf4vS5aGGM6YlAme28uvPpCTDECd0BRE42SocFycR65ETHq
q/XT4FNml/ZQnz34FdKbm2awsrSZTskP0SfoQzyoKj+PO5gzE/SBnw3k7GOUfDC8eHZGHplx4seG
ZI5HkgC1I6kH8Kif5ACycX73tlnmeTR9Tk/8/s/tA53noV6MyFkTaafuIDSOWgxd2TOWjGuxZ3qK
hB2THwv2jGyMBh6VWASROtHy0KClRqRNQgqzBsEct90F7SH/v4EV0bGNL8tbslliYo3vcUwwA2q4
LIgZ8LCj6uMl78map38b51ObuSVL0/7USgU0ZczFW0hWAxt/RuMunURjvkGSUgLCU02LLz33meeN
Ba7yD3gS8lRjsWJT8cdkWhwOdxPjN72Wo3TA+QX4QOzvx9cPNx6U+/yEGfclocnx8EzhYUc/hwgX
NNcYjPh6tmgCsucf57rZ7JjZk4wwiahGUnzH1clDGnhAdvyrwuRYLTm7ipHhnV6ZcmVVOfFlcb4R
AtekPORalqNMpPvIWb2dNEzrcRxjEC1mS4Um46DrI6RvzQgvL6pAxuZg/siwBPA8PCzTjp5EFdhk
OcQkqAh/Lamdl0UUj/Y2P84bBZ7JANISA0bn0ONBCM+U7B3yfOYUugwtw7UJgfFiwx1F4hyxcYny
w4sJVp6kuu+ZEi8uOIKNepo3UESWLYVeazKpjSNVEQR4/E+bgiv1Xw3pMRRZQbbwlDeJaYuINBgZ
siuJVpoaRQRk/9IZmaKA4EASbBVeUmwDcWSQptOjcZwqFArBIY5393BDGWXbWEjRKVT0mHANYhNk
+9VMhvg8nTcS90g0lyJQeU9rzvh+5fGg07SipiJOpi9TCxDfUCATRXwLOtUhN0J/Oz9ExzFG97wk
jNYfIkl2BGTzphbta+bEAuK30sVfQ7UoAPbZUkGZD/r248AeMR5WhsYeeyhnzRtJKiqeS2fm8fsE
uZN05FRs8BOQdODRVUPxwzuEeUIPfza/6D8+EWGq24ZLXdgYxU2Kmc4G8+xhlBsBcxgUlbJUpN9p
u2XPPqMXjOufoZytidC3DqZX0WRFLYuEeAgeHM0/8booXG4nQIIPhx+WNfJ/+FUf1gv541UIr9OC
VDG4ftz0edhxBLzNb5f88H7sSd/jGFZpId1SoGKpoAX0vgdcfhlBjrdQnl7HX3yAISU4NbGuPVI7
b6FgO5iZoXkFGQSWML6iiZg2wHHrDYhlaVBbj8SXoOARZP+NDEGzS4fWD+PwRCWGiJiEJWWf6wLm
3fuiRm6XNKE5edYSJt0X+ZkUZfZMCLJIFKaokOZH1PZoJvK48MvVnfDj3qKPIpnXTDrkeNHj7+I+
BYXuEb2BkqaYcVv9egTSwhINyHNBDBfeHKIQTz9bprVBA7sEs0bGh4japjQEDsW0RpSpp2xKJh1o
F2dE5hQlG8C01Aus9ViNa0RE/pXI5s6elOYVGv8WKhkOHSicBO6l8XmsiB9j0Ie/cz/OGtJlaF7w
ATjxbYEyg6j163E0GYh81mcIE94PFc+9Iz0wKEn1ag9XD6QQLcf/XUF08bBBQCJH88pjxMnIKXX+
yzwEmYkxy0elyN7GiG7GQ2+ENPLMdSQUnbjWwoYIgYjGrAwkhSGP0XH+CuUZE+Lq9zOVv4+ZxVcc
oryOACX8rMQHsxf+V92ikJ3U0M28TT7ilpo5KGrWfOc8P0KjIBZEQYZc0dveQaYm5d1cChy/ghOV
/c2WMMYp8sQ93pn5Q3iomslVJL4IEw0Min0Ltm7tDdlIv2Yv3V59RAfAG1+be2IMeXf3UEQUFiVv
b3Br/jx7TRArEZJ2E5AbUvn4muEE+HtgCYUgVaCl/eA6ozPW6HawxyguRKOoJuKgqBBK9ixf/gfB
ixRWuK/E4i39LJ1fCP4br6dQT8WTblpZS54DU/WBSg5C0Ir9YaxZ14vp4fUSs574OCWqUdTgMREx
AjVaUmR3m7/FJT6XVKi8jYOcLLgI/0ZLROVeCab2MTgpBgGb9xIrsF0AdhGngMXh5wq/z8jtcZz+
SKDl7wqwB/IPv1nKEIFAwjzszfixeC0kswR8WXTUTUP1rEbmSTUvMC1NiEURUw4cEGqK51g8Lf2+
WfOAnapTZR/Q5dhrmE10hCK45YxpFTfppM9PwP/oMj5F3N/auIRTQdsclzs++adNLQZ+M6C1Gxo2
yEa7h2fzkg5jrGbtqlg09tBs5qqjEZQJvCfy5KvFh2cW65SNMEMIu4DUeCa2AuwWYoYXSTi9MW29
AOtgkw7M/ZjtiJ9BsLza3zNmyEK184avrR2TFLkvcyOJkjbwaA11/vEKvhBWOnV9c8uwxSyAUx2b
5g0FHoemydGMeiIssLJMB+5l0SduZoE9DxyYaR5znthLsh56r6sDxk3WCKGbCE9QufMfvEGz0QCA
CfsOu8tpYD4iwVxqKXtx+uajojN5JH5ekqHaCUNtb9YyZOweuRNE2Ll+h3rb9z77ruSvABljGo0q
ND2ctLet0HPRS+QpsbpmxQJvTjaMAwNU6B63w3yQCn0TBN0y5ynAUGRpTDP9lNZbYiWDpNxK7oW2
TgSCZ2CjYolgJ3fRzPm5TeLhB0s4lCbjItIxV6OEXU2xUKBuQhVb+tyWH5SDD/RRPOEw0vAK7pfl
xu7WiLhsJVVcIBQGXlrByDHoCx4iB1TX+Qd4S3jclBDdIe4cBUW+S+kacSPomut5jt4B0x48tYYa
oudJwWtbEwoGUIR/EC2WNxyftvetZHWn70nA13fGRcAlHmSMX58d/4fz4krzI2asjLF9rEATnemQ
7qPxhIzDocALckuEc6k/7SbDufIn0/vrDueSW8QyIbs+gfKy076t3mqgmPfD7W3dclteldsaESaj
zM0BZNKzTg8Gh150Oz4shdIXAUfZveASNCFfxJBVNnzgk89nFPgkbMnd4bqT19DdLruKUAggGQjO
+26dqSjj2T8nr3A0RVjlKVwdRGVcvFxYJkuu4NducIIB4qN9okETSm+ICbRzaFUeptoCcz/A7SLs
2uHyBxqOCSXlKaNS2x86rCEgEM47ehOvWQY0vBDziUsCXu8IWD4iW8ioZtKSZjvQUIEbjlqDvd25
+b2kj51uf/MVHCA3pJLh6GUsFlyFYck0oHOqC9/zxSnBrvoJgpOQrmCmtcYlyJmXxWSIoY1P2V5W
RfjMruk3ux/O4SclM1rl+n9ajdtFj+0bSf6q3X9Y44lJjYau9IciGZk1GrVkcXNrxWAdLTJt0q7P
O80vkR4KQw5QH1r63mQ0FcSBRJvHxy3TBn/CbhBSZU0qXJt1szIerNpVHSmoM1/u+Y+7eEC7aE+0
9VLE6LbWkwlx+vbP5O1iQ+rDVQzQjNkfUSFQ00KC9BU8KvwSfUj2s62TTk4zmr5H3ygUSXpcIekH
QEpBELt9ARpbRM8VS4HyB6CG0roPGNImuV+TV7P6rlg6GquPTQguF6ikPVTTO8/zpBq4j8ZCUiRB
Icdl3y8Wytt5IBh/0h5YrwF8B9lNNiW8Umw/en+RKzbye+mPw6v6ee3L41W8ywPDeu4HrCI6OJ7a
V40aCJjG0yUbBRtXh6wVDhFNGffdjOy3O6ofzCFKeH160o7gKiamOUrGygZvyhEi3VguVkMCebUN
IAkRBcQOcOIWWacYo10FZnHEVhOqunk/fumK8CuvSzYtUEC5g2B9f/2fRoA7BfPsE6aGTBHgZ2OB
SZ0TbXIZmrf0OYZlWdaI/yuci3yvqIM5R+bnBHkYp8hHt9TCAp8DlXztUFGR4TGyuySPnhe7YMU6
IzWgHJxfkX+RC2kwuaPcEDpjFeXXoXb5Wvwf2BC/EBTCG5EKFusMCBTb391GeY70Gt0GRF2ccbKt
cBRQR5Fovua/re+KnnF+LTjjwxCkD8bslzbLKngwXd+CG/ycag94LAKE9PRzUmH3djpGQkYO/knN
VghCpjbn66Cg72k2x1n43P+CV2lRrEy4gjEA7Ad151qa390HIUGwVUKYW5NkAELfcBYgMCMigruN
VxzSefyeX9mYeUbjlktGsMNC/gw6hy+E5K9gxFt0h8r+ZN94yKkza1FRIgE7YijSRtazpnjJHWxH
ISsNjFxFiChdaXiN/Fz2BxSKTDS+LSI/+rQ1yzFRu0PEWR32sh/Q5Xmil/YoybmXfw7yNqraRqS0
6uZgS7fDM+i2eKvQffBoJjLEhz7WkcrzJnNyPRKuf0XaPfmb+SR5bU593a+ow4FoQZgFuEDFLYJo
fD8j6iI2Hi1abhtsMsQQ0uqtWf1Vvv3pWAKlVTHBMfEUzT9eh1X5eDnK6y+ul8knoOPG7grrgVU5
0BPFVW4W4LYC5lcZNTcmLCLaLsCesXgXd/hCvCa7eCKYgE9dSHWWOsp/GApPfsGeQ15hJJex8GF5
G+4UdLFWNUFguFndPAggizy227QifwAhKeKdMXIK1rXr6k5dQ9Q7NQgNnly2L4+h8Tft1vl4FHOV
gq0bvEt3d7BGeXqWLLG8IesC/6Dy0xdzq7QE6oQnBWRAamdB5qKLYZjpRU3anq0PJz0ov01gBEvu
+oVyMICX3qz4ONXC5HboxAeKEQGJM88UhEEVEvqwItfwpKFNvqVQSz64E+Y6Sm03J+Ew4ltCBBD9
go2rOZ/0iaUQn2/PaSecmw4t6bT0GIRqtFSM//cK8Yf8kVvF/UVLzuiXunXa7oC+BqixeSZxWkB5
U99OiVCLxvFpodrwRGhKQ9C8FqKX5ARORDECQKJFP2T6TAaYxqgkusZV5Qh7x9tHKF7crUHUZnIk
gb2wJK4+6Ctzm9DsBe7LYGgrd+/zg0RTJ7cx5BPK5B4nXJ22c/D6A75hjLfdBFieMhB8nJeQ5kGO
j6jFtiJA6wFVzdZn118qIZoGlqWO3KMOxUOq7PjGnNYZiejRUd9DM28M18mTH4IUnVO37/YNZ3Ip
/mpu14m+eCQ3RHY5jdeNfb5bw63sQFZ90D4RUtpaVFIsG/fbG5cv88IylZu0hlxLm5MbH4508a4x
FpyvqTqwzCwDMJusTR8OViz2NLzTRfZxVEsA5ppdN2YD/lIzl4gkmQfKbmC9FlTP579fANxF/JTj
nxqoMOA9j2fqp4xVVKAQQS8XAcww5owp+Dr5avFzDbYMCh0612KiAYw1sw3t5ZTrCSpXvthlJ1Ij
Lkf4JKT6HLzkTGpv7x4BjQliBqEL/pZN6QBM3IYmmuCSh1fhcx6FHTk7rTtEDNQhU0YV/Jth7LCH
zI2MGZTPOMMZtidMjWxQmKnX7E0VDtgMmaAtCX0Q6N10jqcPyMKLl7dw8Ff4iNCw4PG1WuctCTGE
OQYbGuGn960YtdBdTC8ukMQbrW+Pet6KpsQ6fqzvqeDiH7Oh84OFH+EDJYkPVtEbpE0yJCkBlfaG
dV5oCnuQw8i+e+LQkO0uaKdkx6dfhI1XZmrSKBHLPrYkfIK5sqeCxvRn9V93bP8U7yZcMJcAjx0e
D9gsNgr+H0tJLzohYw2EWLAdl1kn8aYK/eCQZRDTBVsUSoaY5Z8oZaH4E88w/OMBMr3CilCi3z1P
mtXXZvzH8KXZGEbI1hGSVMi0TPwjmymaWBU1CNIl9AxcskznEQ8ZYwZ2B75CQJxPoouj1hlMSf4P
dGTCCP7Wedgk2GB8tkIw7veR/ZqTC0vcTFHM6qCefvB3aHNugTiC5j3aKzk/Jc2YN46eFpPXWpZx
TKv+zdzeYvzchf3I0h+mZNbm14wGQUSWNw/CDpoGc9BiMEeTh8wSV2Wk7Lox3Coe/np8dT4cCIIM
zm2WFv6zQbFJ1Iz9jsvJw98kRLUg82aIDphuSW4S4swtPN34O8+/Fn+wFlx7f3dJUe/jNnKHPFKU
k3PKYs1PEFwJA6u2LdZXlABBHhPWYPpYyEqIH/KDAB94TMmCCvTC5GK8oRcH4PSujKjNTgnBjwhU
xnEq6o9E4hK800HzL0fEbgByGuFTlKnxHSEKIKixTyBkegUSRhtjCgoVKW4PlF12mXpb45K9QynD
EIQs/WVswov9Rpv4FEFaa5AC9mCr2VPcjaj/tW7nRB/1f4eNzfFAPxXjoBji3scyI/lC2iHU+qF5
LBxEq8/xI3nTXuUCUF3/Hg9TXv5G9uvYIrpHFAiatLseWcAbjA/YP95YU5TwV8FY5kfxx9E5VeYH
qx/6vCUPcPTFof0CYBfQgZR+aM8pqccwtaVE5ugfYxPHO1GA7I1Qm/hob+jb0W0Nv47ANIyCVQIf
wDHt8+5JODw1zL4vj/jV1cDSvPIocmGVKb7qEQbDr3XlXGxOEofkAEv4ddFPw57z2PEYD6xyKeKi
nvsiw8izQy2HrfRIGtmKGQzDAoMZnOTZKoSzVIYPv6XCDaQxCdjDzsF0YhaMYFCyobJDkuOThyBO
lX0FCQBWrpmx4pV7oqYSySNxlQq3LmYXAq/ZKSAP3o0jC1UHtyryQP5O/kcqrPUZ/6x7LU3g4Rey
BvRw82vCeQ7itXwehefGkN92kZsSjaFYVHYfbkqsAQGDHkBAzMeDHFSINNV5CzjQzKqMsAjGHsh5
bc2YFmNJmbKwIBwUHkNEsRaubDwfIFAARn3ecoZlkeGAxgBt9JD89xxmihk5fsD+H642TDHCpQL8
t1iNuOFYi5H57j7B6O+ZagfkfAh6ftAzVLEX7LKsIsI5jfQkaLeA2XCNGve6HqUvgEeEDLCevLFx
cEU3ieMFGoPaOR76IXpzLJYuYCd9yOzf5oYgji3md+9xrOY5HKpI0RrMm9nL+RJS9vEg7fY9eyIU
lV/zPL+6y2qmoLZBALA/HYiQm/2RFRmSRMftcLZEHEMRDwNG26D2JRvFKLkYaF4YEkhfwmwqeWl/
A8G4Cdkz6nE+7oVfoghh+/XTzZZoex3wdNkdizz619JZ87IzVozltL9XZggNeziQgUURxdfo9gpT
YobGsrbmfqF17VBGJBgJwcs4dzlaznwR+U4cyegi+I76S+Gfuyz0MXH9LFQ94rrRBDjS7O7JLjac
GUzHEs9+WGXdn3jrUE2RCaaTLImZm2JXfkHcqFjScJkyyNOsPiuXBRpbGTD1Yiy3wh1+GZMXQSiN
aGi2eRpkAg9HoYjuuaJNezgbIqeGyzbhzbmgSSAaDH+d0PcQ8DKHXTeR4CxazqRvrBB1SkAZeogM
78p/yJcydlI1zHt6dobIcLF6anMke96NpB4XLWSmLz67FzsdHpLpeTd6m6O4d9AjVKEgx5VzEX22
5pAjWAQFD4C38IhDb1DY+uRH7S+RMoPtvOyKkKaOqaUx73t8bEbhSXjqUeq4t0C+mwNYb3KvOWOn
DzY83kFkaEV0xpiNi4YGPZIKuNv6KLZyW0LFyRLosIEbUJw+8B+r4XzLhjtm3ABFpkuRN/+AMD69
CXVRMRXlmq1VkRLyXfZtTQSZ6Ekx/c6U4MoZMNvwcDESoNLEze2/MFS1Y6lnMtk/U9RjaP+JigGU
8hV248K+Tc7xdVECZhSJ3BrX/ZMQjjLZgJyqRGjq3mehMmFz5FiLBxTvkKsH5b/9m+mIagZj2O4q
krEUNEBqVQTZan6PDwdgDg8iGvEOX51Q8OZAOEQhXRcv28M94PA5iNxHfDCTIRHf4JWMaYuSv5E/
8gFJEsH8xbLIAEtBq/I/toWg8jW3oN4iD/shkwc6+p539xF2cHvbeVSd+A8GVjTFZAXcors/PPXC
jNsJaoCAbvt/gHNa8xm16E9IDkhLAiVBvhF/gACddzwVRm9o0RRI7kntcoEnOcg4p5X7+Nlv9FPY
AYLXlA6asBrD4XVmHX0J+D7wwQ4mb/Bi+nEcWnJhzJI6KryRW2wZuEMCNFlrPnZNk95vwto3JVgy
oe2OPlIKsSwKjV4eMQeRTPoLsJpV2qiF4ieVApu0H2gJlTxWF5KPTsCJkn4BB1nn0vteGSt/eAwR
BEgpUAyIx/vjy9Tx4XO6k95VLsDBqmmdbRaEnZAJo6jrD71fgN3MQlyQkIIYaIHdyGNoJaqQjYZ5
6IpwaWToKLkxqgiUla+0o8SodTeA9Oiz+Ds3qODPU7TxSDEZF1z+HpS2HuF2q7M54kQCpmzI1UYP
z62Hl81Y5LMROLgTdlSqj1bYKuTtE8x2hkyXh5c79QbsSN4kPJnQCXKMUxXFd/Hu0GRC7Fn1FCmN
+56s4P9cpEWvRNbxa9SLLyPRgbugM39Q0ZQ2qFbDEqqQM1jCQbhf9I3lZOBdGRHAR3X+JuBSqloH
PoDWit4KZMUMcL9ZLyiQPdDlFdSVkT2Iq140MzDHbxkACvB8u6cz83UlIjMv4wei8S2PAEGYZwdB
f49NXVpSF0QIHMIBDZcUQy5rhXDGWYz1oEGsNp5urM43dueVAkx5d8BKeGnfTITErdH3NhF4XUES
sTpnlm0IumkWrYOO/nPoBSNHqgT4+gtAs8favjHJoYQT+bDXPI/5+L8gjX+HFAmT8XMzVQ/fNaeb
Si4HKF/BL+5Yv6U+gW0SSAgsFHangNFWAksjcRDp6i+RVXpHcIJzxVFB/LGc8u+c3mqoPJVoVsEb
ta7mimQHlpfpCSDhD9U2gwUukXaq2iqRfDnZVaSMz6EuN+vSpd9npoE0zPMMghnmVFRM8ABN+jXu
TlTfJAj0XG2BXNa9rmryJ9atiT+O94FdgjqWjaXYuvNN3nyyPA1Xmzps572+rK/eN9MIekevfoWh
UgHmfwwmwh+6ll0uIeXINEl1FS1XV7p+qcQ0CBMnVNZBa0RMAg8xjpYJCuwt9B9RtaaMojzkELP9
l3s8N/yWgHTelhUeCCHaoAMD4UbDKhwjfWw4vCc1Tna4GNjrqIvbXYGP7BkMyC5etAvEQt3ivt1D
vpMROJqpjhL0bVUAF8ePdZmy3CB85StMnmPaCkKW5tWQWJI+26BbUdT43H3D6/hO7lzMbEHyJgJX
xVhuDC7Bysb8b4jcwcPP4x+8cB2WE84wpjCEjB/ivv1lG7dHBZ03MrceqWsDSwIZebkgtEjDoZsA
zPJA8Rt/Yyvx2QKnWVMfccC044eN/Z4gRjfJCRDUHCMgJlPCbbi2ZhfzHOc+1BnslaE6OnMbupYv
li0x0ymnlqRRHDlIkhRxy5M3KzwIffvQJS1bN6YUqx/33WfUong5Cf+KCiLZkWBDrEqiT1jgsGII
Hx40pdeBdvr9ScVoeniHo4lOvwYaBrpnSaOcrq9cF04dI2mmlMMZeLgE/7F0Zk2qI8kS/kWYsS+v
SqV2CQmBFl4wChD7vvPr+4szc8fudPf0qSpKyozFw91j/IK/fHff5jXY6kf8hZeOHw/CI17+2rqN
5DH2EUvPHNygvGYhx3KrN6yH2wx//gCGCMs2sQCSRIIKp4Gw774H42bROiYI1m3+AGmzjo5Md9ZM
/iEj5LsU0YN7faHY5Umw/A3C+nnjf6BJsk6cVrlG6e1f0ZSKAvw3uvgztzuekV1f0W9Vx2uVptsC
yG6tLWpnFuWexwxTNuAtZsd57lmUJTDo3dwz318nrN7ccRJwqlAXRv7dMVP7K34sdMBuRkYM6cZA
VHAnHIE8+/R4BVfEb0TM1ZdSZpWUskY/Yyt9m7HQxRHj3Du+ky2i2pHivx9JdOPJ8rSlTW37/Uj0
7x07wDuVbUsfB4DZkN8Pr79hw74Xi57azRtUlvmeVY0XjTIZcX3Hxn1XBEIA9RZzHqjoGHCoa3In
OuzF6gYlGT/yCUjZdupoQLr2N1uit4Yl8gcTfHX+E5rxe/jcGu3x1t05yPVGuK7UwWruwcYn4rGq
jwZSYixpnhO6Nj9YdY7oigBp5c+DufTdA6HRvTikh7NLnx035l93awk60HV0h3c67A55lwCVl9Vp
hfUGekjzbMUP5xhuKubDFoJTYjtRE5EE5H0Fr6NkFEFjmb5YadSlFqiHNO0Awz8WCtbESSGeYQ2K
AS52y7NQsDlUoa+Qr1oPWSlKpXJHy8BU/2edoz7ejRRY2G7rAdtimVGyR0j1E1ZSZ/f5ml8QS695
x7svH+Gy5QIW4gj7s3pbtRRl5dfFRI0Jhs7Zf4nRFEJGRhQUTnB1zDuUAOfCXPcbYwlAE4TZofET
F7/jv9KvnWz9Afn8Rh5lOzBwJMZG3Kwt3JHHnL+i4tqERzz2gc7gdmBCp5BFqd9GLQh8fHd2M3jI
jDMkQDhdircFok+LBhcdA3xo2MgO/rZDlJRU0MeM2dfBzW52DefuxFsXR1Msefw68gUk+hTf72rt
7P0WgO7a/84bFm6CFrG45giV/uQujym4at1k744sFH/NMec6lkeRKN6djtm1M9Q4K2rJ/CB9EbmK
gSlwHLAoupi2fRoPcZqQlQp0RFfd99d5fY5xOa3pmkA+wOHugWADUSIIG8Uh4N5SPtoOksUXP5l9
Eyh7xolBFZdilmijfKVRflNdAarHs9FmWr/CCzmtjXx/Vre/c/DGet2DmcggZcO2iN7y2CECdbw1
Bcj4SSEAvqqqE83y0+kzFZR1vhjhgUMiJWGWxJSGJ0pLhqIUAIWDz5e4HWhHRDDMWKnr4tvkE+Ka
itQHH0USyj92jZg2CaWkDTs/qMejgQVZgFffxuMPKd2cnhuWSAAXCQ0OsIR5xKm67ks24qcdG3gM
DMSzQhA7RJEt4HyWOghtpok8YRdCtSbOeE8fxQIt5o19c0QarsMC13RMPROMm0ZiTQ0tPvihM8pA
d9ZUUY1lcodsgbYGGob7YQp/dqhDsCKLf/hMjX/uHm/4zr9JOoT6aueywx15FP2JqIfxVna++gEY
m1wpQG8WX6vWNCEC7mdvb3ZCdCyM9C3w7GSWHiKKjUR8dp5Oz2hXV6prGaKwxuSbJx2Ki+acWYIW
xlIPYhpgG8Lrol+tuRsJBl8JchmMqcxWwMNhXIav2/Bj39N23vQfuCi5THaYrF2dNw6nd9aBSa+I
uIDJHuboMyQyx2E/xxnH4aICqD1srmgj+wLKvkYXzCGF6Cuz5Q58ig9d4QztPu/Z3kzI2LgmsloI
EBNN48GuY0rOyxPIm3oSJ0IsHOOTtZ3eMTWXR8bADns43FPjZtSnW+cnhg9MZmpwbwf4Kp0WaX4m
vpB70FpNmJMNyg5C3rURPkNoZhhg8GvT64IBIDjINicGK9kbWtAen6MrOBR5bXnMG+MGhlEJjKF/
h4eS6rLMsAT33jnKSrMJxSc7jthYmuwpuoaXdFZS4wq22TBO416xrjh4IK8xDxQKE8+sOoWz0R6E
znp7XfsZvZmE2fivIcQp34j65g8jv4ppH2wov0lbIGTtDW6ZN/ybLyN8WBXDc7xVVKeNMySegObs
j5t9Tak/2IazfCHO6FhPu529xuwuIgZyIAlVjI2s19asn5i3n7FL3i/6+TVt/h3B5xEnAQgM0qZ3
dlrDQ7BTk40YMyPWhyizNjZmLnI+0UcdmegRjcXOCHNyH8CNcf+ASgz4FQAIILIX07djkMpytQtt
5I0eEeQZg7i7sSk6kBpAN2kPJsi7LXYmgQwXv+l1eISNJIonxARm+LZ5I1fYKMYStcAL8z9QTP70
zO7CxXbOjIY0IZYUA9nsAZglcf2d9W3s9+LkPGQ0T5+Dclx3ioe7Zztoy6xXpwXqOOvO/AhBhZnC
BsHD4WMzzJWbidE1aNdfZC9WJQ4TNu0RR/aPo+Xulm1V2+hDKQUXAH3WhkUVt9lqVvf6XnP0qLG1
AKseqlVGcGjzNyUJh7II4biL0s5tju45DNP4aLYpeGe8OVT1MuasgZt9yI+cceTRy3vVQN5JHEau
eHIfLBXfBNLCmLSg5G8MCbI+VWncoaVFrP9PYop2yXhN76we6BcPjRGOv6FaWscbf4Ah1db0pJgY
SC2CWNFM8JLDYvUXXuzDZG/0+E8C0NzgxN2M/OZ8nAMjtI+xDcU98mt1so1TARXafBUuihxbeNhv
2CV8cHZnjMnRFuMsFkXWcUB6WetRnw4VXplzBiAr1ybdfcZ4EBQT11oOBr+aeGdaX/vgMuZc+7t4
5zaT2vD+k3xAHD280BLThgj1SXWxpI7X0mp/e8ofOKg9mYqNucxA1+C07RGsSu7TmlH4iUUjA7V7
mF9Qxrv9rVttd78zzzs9Q3+lTn/HngYLrH6EQ6iQbxIH/NeT/yMhNoWHp/t/HWwCf8m3oO81cCVh
li7UYkyo9m4v6SQQCuOaF/RGa/hbjDLxgVDbSZsxA34l6oFVPG2kbOjg2wCd6c0E1HQY9XSJkAwA
DDTXFQ4XPv0P3GAIPlQN3HnIySKhHN9xESN1SQDYWg/FOgMLFzesEN72xfpqrIjDf6J4lPSNUMZb
TYPgh/cAwsTrw4CQuJ0C2p7/HhaInoFph3+125zCXvobQnnBaIhu4e234g2MiIkoG19mD7UFLCOF
sQIlUhNE3uikEKExtujyMe553f+BK8EKVCesq4lA1A2YTaU76Ck/e9c1+zE6Os7h27n/vf3H9IEi
U9gfLC5CTsIwGeYay8Dv1NUG1SUDQGyJtoSUf0Ctdc0vCoenlg0fMwKAusxrrG65Wpj5IdyQbhtc
yNqqVoTjMHUwFu5jGjtrctO7HLi22Ac35+GLpPwXwu827lBtqMF/1OQvdpPRERDALt4Dcy3d11gH
WHPMYvy8T6f4sHfJsYktVZ+R3QcQjbkaZr840SAs/UcIhQgn8mWmBzZjLc7yt6Kq0tQPfHAb10ZU
bZmwI5Z7bG4E+sNowcQnFGrCllIXU2pdk4L3j/kOwrc1m1TEKIp1qOYBaEAu1gPg6gVgCnGmJrNY
cdPiQJHwt8zRB/Yj2vg1b0NVRaaAnI0j5c2CAdemsHzyQeFcIo5mhkiFMLD6EKxdqgveGI9zyxPF
QRWeOyp13qK3g0WqHwQ+Jrsjiq03Uyxn5/OT4NxAy8ABcD+UMRSkE6yy6uNvgK17q9xNa8GeO4ub
BbNv/FVt1paa/YX42EvJwrnB2qA2bEe+WTSKo5ENOLw32+NsR/qVzF9zdjyjyIgr0lWFoorNpn5o
sQ1uGrJxysxO+5hig41QazPJxP6YSoLx8nR2xIL07g7scrsdIdJh3Cy+BIjTZf3kibd2sydv1B/i
XfZAk4xoFQoU6JzewrgXe/6B2WoZSOLyVsgSL+0BLMwehlcBMwA+jeoOJmRw4WCMWBQ7TKDFJ8YI
Vp3Ry1jNWGzJ+tDq7SzZUilYEx+ek3jAmoaxoKHzNYJXI+AAlayQJl3tmECKnJna1i1QxoqIrMj8
CpTegMlzU1STFRyAxFEs8GWh6ECPydouvYVVKiAHBtspNdA8QlxCxPSdh1VDBUUIUL7/MAsGd4hi
Dt7Mx1pzayUXLJIhgyUNYQ8x3i1nThlNUtYyUX4oRo0s/57cJumkb/GbUFVS5+LYx46ZkzeI2auF
+F0+1E5PxIsNud/HAB8EIfyrKniyWuXBaCxLcGNURBozeURP2664SDB2+fC8NwGkJs2veGU/g5Mm
wlnYG/7PKljfaiYXO2UrYrVkj+YSWxn0LBg7pz6SYbIxB9U6bhnDyEgNOtCP+cEvRgsJsDciDXSw
7d2cLUgY0CQu1KA/YwkO8PDeMOF4f8sTvn/jQ9412U0+0KMZo5BfZI/YiuEdV+wzcT+AH/w7LLoN
uPHxaHRFio1tmbvF46xt6WCgEMicQ7ZIxncLNY4ALUFwb5h5sI5Rjizg3Qd5b28s4r29WgQ2SrBI
RFs/RCzNIWxyPb+T9YdsY5nwN7wWHmHqzbW2u4HBIuMXSMN9yICxsbdfon0zpcVgpI4PwInhzDNf
wt39GqcVx0T2ZHVUCsudTVn8/XuIdJIlbUgI0egzN9Qpiij+yoHqsWfaEawtpaSDv+99VNCweU0l
wzGKEv8XyphwZ2EvwgCljfbcfk5vLM7DAoA9Diqlbf+iwYPh6srO3sSpjpx2Fs6ZTssIi8P4rd9I
5W4jYBAfDxSGCe+NkSI3W3KBP+YUiMLnNfNLM+loibCQ5jzxUnZ2cAtmFTMMbil7/ObH8de8xg1c
4d5Dk8qtrqdhWFA2GQk7fL3mlhWhVDeeY2aAe22vKFjHnTjsErx5czAHZjSEPQ8eXmM+yLg5eyps
r25nvmg0W8YyDMO2thrW1BdjIoP/NU1PBHdnk6RHM4UQKe3x9WonvZgjeAure91IZsqpyKXVm+2x
0XbVhg8wMzfpiHEKQ3H98cldndGqp7YxhDJJTI3Rg8YCsAitAcsZGHFxbb/sAiHNJRT8GL3KUrvj
co1O3U0HJeYSduppuvoGq8EZ5uACrNflSXe2Tso2Ox7oxWNS8IZSAjgVr92Fhp9/Hz6QW+zBaN9p
f+BAgQLwjbb7CYIBExzy6Xrv1OPCEg5XhHWZA8HeeI511IEyw5aPGiW5dS1a9mEed8d2nrOBd47M
k1W97Jxb1iw64MSvaqasQiam7mtGrDk6Hs9u+YYmQeI7+LgovWDswM9Au37EP+7Zgyd692lVyFGQ
krDNZr79MoowwxUKemjleB9EdB3w5X9y3KtL1O1Tg0B1SivqyiRZ1iEoI30GKsMCO6xrvPEpR2jy
ig4wRj9h6fEZCPNmwkygsyXDoSAcPxFr2csBZXN1mtT/mJaSnsuKU8uu+AXTX/MiPexvRVa4xoxH
BmiIWDEDGE1tXJvuKAowyBwHAHeGe1Yj+8F1oV5Iu5gn0BDrtWjxXzVW0DdCz3ne7Eo8VpkjmF/b
gTzO44FC8KsCb4Lusq9QqpJeEuhK/DZCYT7Oe8bwGU3funhZ2VNl67RfN6rUTAbB0meaqxLTz+pE
c86o8qTZ6hz5eOwRMxlbcbV4H68JNhqzqNqTfCRYwEnmV04hRzKd2rCD008Z9Q86Zlrh+ygSgsSv
2z5yzpBrc+FCJASKCYupWYYa39Pqa3eGZ9kuR/WS7uOe2lhH74pQ8Jb1Fw1vC/y1+2MhvZ5M0hSl
wNudMIemWBcAEqbVqGZyXvyvh+zYAQtP9w/lXPBv+xoT+lBeCzmIa4ZM1CzZoE77n0WKMiCDceKF
IEkmlRZCYtkzL7s5WW9p+NmpeBI8CG3go55XbbxU4pqOenapItYTOYBYLINl8xzwkDlp8XXPIDr8
08W6kcM1Npd95YezqS9Vj8mBSJ2D5g0RCHMjInuTPLM7JkhIoivnQ0Pkp8i46UxBVBs6pShtAipG
CTYlKKqLA6CzZ92ZLvCkjOkO+V8JkUbJRkRcMUhsOHeAS+KwHfgOJ/09RGuL0jm9reDjOsh3qY9h
4kWoeEEJYZb5IQsdETb7puRHpzIdKX9Af2QWMXUqThi0ZdInqXNJCoSeesPglQSwNRXLUblxPCyK
NOaqXEFZKIoPmgOu25l4CNwdh2UJCaQlYawcwmRjd5bsfnZBn1+rVDaH4sfzdpIl6YX4PaT0I3y8
Ecz1VXsR6BvTblGEsRJo2tgpkigLhPGC8Tx+GVzOoW3HrAG9Ke/fotO13Yx/rBEwXP6g5ssNJNSK
K+m3SAEMXGa8Z0lAcCX+v+2VjAqykJfoxx3uCjsyWILOpuuOmSQAUi1M0u19fIPVy4y1cTGWFZ99
osi779jWKO2d5Er5wFLslN00FhXadoxGmSQgSt3A/t3UYvTIcZwet7hRO1EyV5SSR8gCoEa8eUVN
5WEAh3iW2RgzP5kO27Db4bN59/zJbrUX0me2mvCIOEXL7J3AgzgoDjYi796H/9nxm7xUYuObo5b4
RbGNKHY5NknClSXkJocJZttJilEhMn0KutzOu0BIybYAMSc1Ujmx/o/yquKFs8UodhCqsOOu6OOV
+/ccMqqCvLVr0ZVKLqW8HWH8B+Vo/LG6XwmwLeNV4hFBdGDbodsTnigeBKgNRazIIz4ZlCf43bEd
aehVJ9vJsCoIWxbjMktOYFXBYUMLs6xvLA6NwIgOPSFRh4mI0V60eZoUOmq0g6gCCSu2KYnm7KV1
NsS7lPs7E6uBUvGgGM155K0ri7Z9xDp7xS6itj+JCJ0UMxxobHdbCELctbeeusZoNQsWEm3Zf+yh
VlDkXlwiErYoUQQOSWMb+7bgxmh62PlXscEZFxrzQIjYYBkO4VwT24omz6FohrLcfEs83tBoTj0q
kq2JoV7KEYcXCI3/F+MwX4/amO7ViA1sFypgsRIbezpDe0atQxSr545jLrn/6BA4v008f3fkmcws
rnNebRfyTtPq2Z1V3WQqH2k7tpst5q5WnAcnxxgd7dEVfI1S4cW8hn5zP4HSqAc3n0VuGKLW1WKT
HfwBGkAOCsvNFgd/dfsbMWCI/ynHT/Sumkqcel1FwVatLvlqFQfGkbvPhWc5qzFy73zTmblqRTAl
NYvNzQnAH8fR2U0ctKOaLdx5oKPnOCrrFmvRYTMiA/d7oy57i+Uef8cguEOaIB3bJD3XXmgDi5vI
CAJ6IkUmo+ngXfYdOibXuByNU/7xmP6Y7qo2x1MjItg3mWPMQRHu43mpAYlGjJUtimJ4vAMOdp2i
sbrwpglNWFwbSpeQ5mzX3k9qarWi6R3H7mjvsedYEwaImfiTYwnRSHF74D2KYQaxf2C1Vm36M4T1
C3Ykb9d82lFAXqJ2eOztL8Xi02iOluJ4gFKeHdk4JtA4zv44Chrvug22wGTi+Q/DOGP4Gk9P42tE
oVlA0k34OUC6LBRNsd0yZiDCRCk05wSDE1uKWUtXx4Wnni54OZQBYIETp2J4Q61nLDNuOuq3t57O
vOl+ZO19KWCJZARSKwQQs0I/S675LxUeTY8YJ60a74oellymPXodh9hXhG893O2MKbvDMG0iXD/5
9jXaPUJXBI+EGcsxlt2Nv3KJH4ioOsNMPjuXOYRiaBQdKgfsGH57Gtm3v6SQCMF3w/A+mkK+8P0m
Trf+jmk0MrCgn3YlKEQeVZ/TwS/yzRMghzAWjwIWj0NXLpsAWVhwUJm8VfGuMG7o076uqZZyYmQU
UfreCLWwJU0R+MwpmMjNbbImB9cBcTDD6ZTaLctMpwIrvo9JwUyPsQgcXxiUtKQoFKMKKgITlS1z
Pvmg/INJCbxjdz17z/EcuTpLWQnPSuVuEWnZI/QZfgpoStRV/Odr+3DUQBAoQLwmdcKsmDMQ4ymk
k/kz8MgT8hN4J19BDRPQXrBmKNpLKHWcMGZjYEwf9jKkuf3mJgcbpwuPG2wprSDOYhpENd8NOiPo
k3gR7zqMeGjbOZHw9+A6Gmm7SR3MuLQD/wPmhI97huJdTGY+vwLmJnQiNw5LQmSjJoPI79PEUPyX
+bWAlnUEV2P5gz7q4dnwgT7MpCLycSRZKfN5cioRl4WOWcl7D4uM22QmvSDhoKRU3ImT0lZ+RoEd
0bd0WU5KFSZuPbtJ5dBp+8v+nUrBVNj0ltxaOkepMwssU6nAfOWciZTyMRFJ0W7rEJw2ZACUOf/6
QSjPPrWW8hjN4wDSm+RIBHYDmvmyHVXJM0+WjRJJelU92ka1RIXGwZXSdLeq6HGIWiq6uvQwOclv
Hn3diaq+3EyiVcUokfNK+W92XDKP/L5PAzFGn53uLpkFCVuSNlikqe5QnkzFkQ10TCwbGRZ8ncZ0
h827I4Q6yHaCKZ5YsUk8eDoOfNHf6ldFmsMgCVwPxhuWJig23h8yyBVetB7enQObfrxLRCDhEaD7
rEBFnlh63vMk3ZEMcNtlmZ8WVx3u892Yyl0/G3/TnVsz36jrdkkjfZL6Mbkwnn8Uq2yGSh2VRyUH
jwe6waiHwq6pinCbZeFmTHCgOGV1PW8Jc6oGdVyHePCZgG7PqfuRO3i9iu0vBuSd4JLp68IoCUIR
Z1symsUv8+/TimcMJAxNN5vSHqQpaXhRszUtfvrYa6wN2LkhJz1hXFf/e6eYAPe/1oUpECQQNuo0
1c5Z70yySW1tjOJtABNC4TttVqnMqfgvfmTE6kkQHn7sxNOnORU4f4buEDpRjKchFQ7vkc15LCvD
PkVsguHLQamLs19Jy0B7MhSvJA2ppt13y7ZFy07nYZj8OaSWHPgp15JBoPlAAR8gVwYPk3XiKSey
OtMkfQEjFeU7zfSHWpPZlwMNLPFRoi/X/JUWp+jxfS54oUHhOwQdmEsvWmENhRCdkrm3nAhcDXE4
J/Bt4qOmXiepX/BPSb9+AonSL14Q2D4WZkt+xmanZDD+91I9PwTi3qqi6BF1rCbtME6z1OXGFmLD
jRjW5u/PJhSROQjfjxoLexNj0pUQL+JQqcmM5wV9h/gzsuYKxykixJAXzkIyFLNdVBjocLCxERMo
3Ml4Nk9/ScnbWfbGLYiguwPjSDYWGs+quFa1RtAWz6NOinIZRqzaCC+e6gu72bj/XMpUGzy4QZ+O
X4zeX7wZlg98Etaf1WLK16yT0j2fd/kTHoZV+0QE99rw5vYZmb3JUIeggBtBXgfPuhj06ApnnKRD
z7eVKSzhBs/5DUR3B0VCsrMdn/1UqB/W/MuBXHs2DP1D9xxaVRaTpnIG6eFm/uRyx4RHTovzzr+G
1wScsAE/WbcHmwSsaNriqW30C6268aSW+UIfqXrmcg0E/OWfMNrCQ5a4u6+bVJaH1W1156CQi1BD
ebSKVUI5R8PLiycx4ytlVyyaoI6HPAmHCkYn8M82TemZ5fW8/1Iq/GhzpyOW7al8Z4J2H3L0ZuRF
qdOLYTZ+bM/xj770izILkJqZZMvk3ej8czMihvLE8CniDZkco+kVjhYAmzlhk3CpJIVWs5H5oZR8
qns/b20iwvGPofMFgi99mCeZPuHXY95d1XCHrDpnwM8dvqEwgkBLe2hx+GUA9ZI7FSlc9sRhcLQC
JKtBJPoEjByLvWMBuS/CcO1Mww7B3esZU7jUFCA0gIIYZ+QOkLnQBHTtjAHkW8MCZP7MnUGZoC0c
mBwC7ddvLF8D44f9ouJOvArhZlwW/PphWDP+wsK8a/9r16c+AmEooMk/gAF/4C/fSNa2tayhdTI/
+e3vOkGRzvZI5kpvr9PSbZTbSQs68sB+Yz29q1ohjRcLdqFGQHGXSb50D+nbjW5z4Krghy0mnGqo
JNVidvNa0zMDR1auFuxUGHfvVGgUIlQtKRtzfjB8Q0gtbQDOy6gPCG8eHIbdiNg+3uNA7KA8x4Zt
vfDUiZ2qxfxqPVbAZwW/aQBNt8EcmWL8voZ+1lBqMqmwkGLgoKKIbSsEPi69RESqUJtvRqiOrgyw
5q1s5yNGASmFB16wX3I6vFP8rzXPgQ6/BnyL4p5HlvidmIu9xmKZOnUnRQAlZ/rBvRYJ22/6bmrA
DJDjH4Qno/yQBA4Z9rnwZuIVbcXGdFkd4I2Br0cMGKh06Jkk8pMYVfA4UBCTXW9q8oT/Baz/dMCE
ORugSmK7BWPTNV+UISzAEwJ78go/P+Q0Ov/ZuU181nvynUAHfrYJMmnZ+d60gGl1WWGYhk8Z1QwS
LkADah7nNoU0qOa9KwHv+/HncwQ+2OOWJQJDniT8KFrPoETUdVGHKRIQg3WS0bxTkcPX47x2UQw4
JXt9yFm0mU8V2M+S5qN9sALWCxo2Y+eaYawe4ocF8tOE+oN8W66tUrwFIwbc51+lYF/8FA9f1ziB
40JEyA5h23pD/2HUTfzZTeXKU3c4fo3AfveE9cnJh2pm1dAXUCB/IN4lV7LF/WYUDTdLqDkVr4Pn
6HeoyCgA2Mx7WA6MZkXtE551lmyoqv32VHIMAABo+U6DnVM3qnn0y+aelOMRicvefDVNeN2KFP/S
5E6fHaqAkHEIpT/fBw06Nmp+xukZYFCLsBg5RB3kgj07qVS57dCfzmy5qmLewHZJOEBHn7oLQBAT
UXiE1EH2kgK/Q+uEYxk/5Y8cAvb6pH9BzInohhJZhgcgDQ23n4RTOoYmszGjuMGBQAKAGUtHT18M
McwBlPwuP68peefKXqAOF/sQSOlyxqUQ5RcpuGvidoUyZ8GwKyijnYMCr2/Uce9f5OVsGF2x0hEB
H3O+CQVpl8luuib4Oj0ugUnobRqs4kN97HLgex7eJ/wqYi1Y9Iwwy+jcHaAN/qFVFDxvTvFkWVV8
ERoQPKRcXngCegHMHITFwBFZQ/mE7M+3HN+Mz4DjBoHcOVqUKw5PN+zaYYgQBw2zugVwc8NU4XA9
o+BIURg6WW/cZxzlJLKdxVDcTRxMoCZurecSfhuEbhH4yCwmfQALzcuzW4LJwBXrM0d68L3opbJs
2rPCqfSWvpM+wrTB+B0fpTNdr2bZDWNLRRABT6I6SrJ6lFDNg9DZNASfcMI58p0OpniXoGdk64q3
Ayb2zycP/3voq4H2cFus/EtHLbn7gnX08xTRuYcbP58gWWYPmb3wa3RHjQlmLk8T/1PoYT/ZtYOd
lcKQEnc5oiZXHYE7WKNkZOrXfc5AboUPA4hi2EjiA+YS0cV5w2eg5F48vAX4KfO+OXMpkOQjNfT5
qCJGXB+KGlop3KbsxPzhsET/e2bz2NFg5zpY5NnkT4E/URO/fce5YUW6HxO9ScgMK2himaLSfLi/
RJMaPPrHamcn8hbEhW7m2Kta9IHMBxPYYY1TUHa8eZvFZ91FKfUuBS52pLgDEwN5/VBdZLcGH6da
rv+AbnYuSgdc5hYDo9c0ppgNXjgRbx5jn80QgNcUXQ6KPTXH5535xBMoEbQ5altRi0WamFELJf6m
IobXmpnIyN17w+/PGBouWMmpa+26VjQ/nTUREtNlqQhVhFl2BA0Wrk9xx+lTxtgdN3FIUSl9u+2L
HwBEQXgAJlOqv4267o0hBOzhxwzF4DIBkd55/BJkC39N0UPcumrZmM356Cu6M1QZ89+cwlHKWBpe
r8nn1cQYNIDgleImiuJbrvgHKsJljvTjOI48Oi7FIkLi8PEFECS9+hIQ4YvAmjue1fyMIAuGR1F1
y/K3VYLde2wP8b5wDN17caenlsENouRefPRDn0rD2jtDOlMwiKef0PgwOaQztrND3143MH65mVfI
RMB4xX5OJKW7NPmcG9oLCnMWHgZcJpBhhhaBmsh9lEkHuYqvIoFS8M6JVhKMqFG8iUbsS9LgSXLK
UUky9XQbQwI6PQDFWQNaM/Ohwxhm9r+o1cOnuCf9P/Asng3Y080HxfTvG22NDaI/NZzOWJbOzgu+
GFAV65peccYwyL8It3EHig5TeAmgS6EG52+L+gdTcs9hV4pCr8xdY0FZ46g3Q2SdyxWmyqvNTMVN
d3HRpzqNKrzq4XYLqUpwZg4p03hOftP31D1GVrTR1yPqYgvsXeePjeIA1vDgMdAYfU0MMgKoBDEk
BxLqkRZ8HcQuKKN9p641Vj1oClyMVsTf08ctdphvQCsfHld2LRsZ7uDPBTQbxReHL+d4r2OSbHMY
BHM4Rm5UGgEekMYpfQCA/8irLGA3ANO1sfiHCy5IvzSifGQ6N/AS9WME5j8sSl28W3w4C7yP6DiG
KqAmJ+LA5PjU1PE//j81E95YXU3bWdigPg1BkpjsUGQaSjH8xZxHrkqy3O10SzPrDFhmlENxKScw
RudvADfpEmhfTa2BpRS/qSGOmJGevFPOBQgMnacl7NNzwH4g2zXcu2G46GACxk3AoC9qJXfsygD8
lQV8k9bUxlelWbh23MZIEYJZ3Yg7mlKhlQQRBo1fc/4FzgwMgOmRO7zXleWOgCsXP9vupkLlDzbQ
ixaaTpiRLAHBHrkuPGvnbrjuD3iTAIWbMOJLzH/fRpMEI61dO6eZYow4p/P0ZOJBvg/Rsf0P84I9
Tvfs0/SCqspE75PNWVyuFdDLIUlnYJNsMTEv7vDDUJ+lppQJV+bsDwBDVnNZ3pWG1Tg/8Amgc5LJ
/Tqn0tsAAaWPaM57k44HFx9smILpNboK9k/9nworD0+Qpnlzsdmhs/SLhLlyavJpeHUgmqG1Hcmf
gYwnJRN21fx5wHnKH9PkFHCvueks2WEOxvYE4qrMhTSzDo+Af5vwjvhMWh/FYpkQ2RuzplNjuMeE
gsWVQdBOcdMFkmGJYzmJWiAhJ2IobBxgJMeZSKkntDjbDvKc6h8OwSPc+ZDuiPdyncq3CS77HnJq
g5xd24wrqN89yW7X3KnwALoSasgzjPap6xl4e/MUFOzuVxWlpLbrfAg+mnJo+ZKsSU6mSAJN5ERy
1s/8mkwoxf12yigF8YtsTrW66Ec57vBu1OCkCAtAar3hw2xy5kmcPNyi8TRon2rpv3gnAY8CcERB
hE/7pOfSN1/ZD+FsACcadgyD6QDAr8jU8DRvNwv3WAx1QfAULZMRxLHh0gKs8HGN0Yv2DW8+Ydbp
LO89+PhoTEoyrAcHAx0zOc9hdrB3SZYPvhuI/w9JY9RelARvSmFBklKO8d3d2SdEymPRJZK7JiwA
+V0NL6Jlov3/4gzroj0oPwBQF/AlMFgrKgPoCDkPJ/Im7z4En3EPCITQ03RH9Ctc1I4uecSpU4Gw
qew7IiV4uiSblPciIHTnW6qhpqX1Q5MA8Cy+0gyjzk0CLr9Yek/UvkgPXgX4XJg1AgekIYZkoAt0
qSS86BDNTacZ0Xcd7CXpxserh2IX/aCloTpR79WsjJoG8y4Znj9RBw0nPCA6ty3EKj5LRItPIWql
3I3Ixmp3pXKS/pyDgblcRpzyGNrwyqQSdJiTlPndiglJ+gXQytQQf895X7wLqUFSyDiEwp0RrRmD
mcmWMnYA+RT/UyxZqra1DwgmlrshmNg9GZXkwY1RMBoqaiDFkSzX46CR5CDyDqhKN4IGQMyz7cfR
WOXNlE0kF4UPXQRWAcBZh8NdSiezNyhr2bAMdIekSW27hph/H5l4gwz7vGq+HSMC4nXIZvWDRX5j
3YLONpT4TUZ2yoMNJ6VGZQKZUCw00nrBUe+mNlibfLFfnx4G5F3gXx3U+SCaf8N5mEtt4mj1k6Wz
rJqxHxkXq8Pj8oXLh7QbtJ0pRMJbc/ziCgNjeObCkmTB/pYJdeCAT0wx4rC7b28MElpxLPHq9iNg
tZjbpm+jGHyJ+Wc5dxqTrwtj2yMlF0SiHkVBM7kj7jv7fOrW+GiRhkoQgx+88bvXxZeCPZ6LX8w2
YubPmHSEPjUESWh4sIbguPAPRO8uOA5DkjlA32/xKTbjc9W1awtmfm0mdGz7oOjRN0Q7a572mtkc
7nODJcM2tmw0Ha8kGSEJujHzxiGd1lgMmVimyWKLp4dcJOlQLZvEthps1LgzFbvVHTYODKrpRwdu
kuLvoE6wVLjT3ld4P4BAm3Bnczgng1VUzp4G9unrjYkzdE3JPp1bJSbcEd0Nt/hkJP9ACb5B3kls
MuB0Glpt5Q5HLoc631BucGh5L1RarSQvadVSBU7PW4ebSzdP3mEodDCZbsNFcercrrMb7fzo7na8
wNCQ4QAeRj/y6lY9iLjtoXBCoMsrCjEegKclvAfBDXyHHwQNgDSHn1eBSTzCH/5PjliW/YYQeHoE
J7FR2KfEGVI00t0HdmfPAyIql2OFbyz4Njff740TeMP0CFZEqSdPup9S9SkuG09lqLlnwoxwlukO
i3q9yXIOLHglB/WEc8bipWxSvyVZeRQLpSdgnEfJiN89RYwAJ12fTdwk5yfREddSoyn4KJ4hyOxa
BHaufarKo2twBsnoQN/sfOT4M76PeZLQu3EMK/BLGkqtSiGKAAIWT0RpTl6BGNFHbqf5GwE7hSEk
pZecFDpftdxCDFXgMyBxnyK7exlyJBdWhkUrNfZKYBmPPwmrLZoNMfjQHa5fsKUoqekRyTAIZgfJ
SUHbbLvfcMFQndHq0RWzcM3CwJLuSSPxZIAcY389WsifDZheEvprMdnB+1oQYhJeMNR5s+GLpxFo
NkViY2qzDyHosqIOnyuD4WN5HAca12T7X6olrbOzjxELujvvP5LObElRbAvDT0SEE4i3Dsg8CYje
GA6pgoLKIODT90d1dJ86VZ1ZpsJm77X+9Q9s8Be4ndC6EKTOQhN3HGAGb8TjkqtMPzYqQcpbKYCN
X8zP/fHA/M/llxrx3odM4CUXpG+s7d2WOvPFc9S/psppuVqwXXN4gXT9e83xvx2PEnp92BOqyBl3
3TAUzjSOR0aWlBYleTaYy4HpL8IVBttbVr7NsfpH4fixgrXf3qCxbHd8a0jLewWU4AjdrHT4Ev2N
qWx2/G7CEgNrpgyDucr9NKBEsJP18zIYA+Wqb8dhyGlez7uNrexoccpHIMCj9QO64F1hpz9ZFrVZ
cgUB7AFjgFTAQHmtnIYsx0zkkVL2Yrzn9qNgne9vfgwreELpwGZWs7npzx2+IvxNtCuenK06QtKh
yPSt38rY3Pe3JQUaDqjG0uoHzUq2us1Tp0X9sNKcvOdgfu9L1IfsczRfg9P1ueYjAIrHMyKHFkyP
gZ6YnpS9Sc5lqPU4CuYPASWG7zgKh4UFYxuk+MIRyyOjXia27AuG7A0W9dGRFgHyXCRzZFV02Elb
OKuNY1EJ8o3Cm+6nuAhDZvCsrNYsI2mBPPzmBYozWjn7ApYTuy/gVPRhHkr/u8SuXklWwQT+J3yM
7CSYRs5ujTgL2wTk9Ao7IhVoUNplFJPxywlGaBXpj5yf3EpOGiP+KXvnszg5DEnF+etariZ7Hkkc
L+9zg7Ov0DoCoHDXTrUfZJge8/oph66/svPHlCJW2rM5PUFKUw3QqfxQ8hr9zZ6SOUAgQMefKZ2f
VCrzCuagOsNrpH99oVoPsnXDgeYBzXOk8XkcxwmGqub0WJC8/p+rCMi4tE43JDrmDTFaf2+6q0g2
JZ3RYY/vwUdtX4Gglt1ShAE4VVJx8REgUsMzfM/YNsEXciW65Bg1DaDcly3qrIhjbYR+ciTiSXpA
bZoySp1i5zkB2QFlQ0qAsG0BYbCvGS5SLw+4Sfqzi4EUku0Mj1H4+sA1XGw8UcAN9SxbY5YEgbTm
JQkGq2FLjec37KkX5KLVONG0QOb807xX0Tj4PTFfLRECNWRbQVZjpEkFioMeo/KFiMZzsPj0RYQR
w991Wvqz7rZwRBPAg6UzozWX1t9lfzDg4UDk1LxkEj7nJg6VupyLTDIO70WLrcQ5RaxJ3gmDN6Vn
BNWF0vEvcjWMnQQ1Ymohzh/XDEPe+c2OsRKdcokPfQmx/DEg05AVZT/SrXpw4E2302A4N5eTxX4/
ydAfHSJF2D4MANAWivVVuDH+KLvFIWF4gnCuklcoWJhIgzZ9ybm8MWdnPtmt78x1ugVNUId/wZSS
38iONAAKLVa2+NLYk1lKXQYIAYBKkfXuyfn1BGFoZOCUScVjv6EDK1IYofjqQV7MQDBMwVSBtzlZ
P2N+1mvF57n5GavmmKFEjwb5OnvqRFTwMvR5qF2YBbgXY/altfxHHehTerzE6YdFl/75AHDuvUzY
N6iXk6XHqaQ3Wmtj2qNe5cPiikIfIRCN6B3VJ9JJL5Jmq+fYT643v4kq1xFOfRbPQZg7QZsqQbpp
0bIvEhRf/P4He3DxWQRTA3rXwkG/e4UOYZzwK0gwnfjNn9XidJJLpcBOY84HWDwnKNmI06GqAgO1
Kvz4MbnaUy8ySRd3MsYJbMNQZdm8tySYMoOMBjzTkbzvd0UCSmdOd+fxTWzGGwij58tvv2Gy71Jn
er8JT/scwq2BN2lkxfW1uK0HSFbB8I/lmj1sb918tiIEZbyjXNvnPbxPihk69tX0PKBz6x8uOGgC
Tx/VuksozBiqHb6z4K9T6E3DFR07DE6a61VoC3270PeVjAxiKKO8Vv9+WL+1OB8TJMDKzHDjWDQT
JZ548XPEe+5Ext8SyWs9QIXBd26yueXnF2yTPvAHih2dMGg52AuMXu/FpvxextM4DSTS6m8bNmhe
4GmOCJ3CtIqSECV4w4x0jlZb0F5yz+WfLAWTAuWlcnxxgYihIHq0vDuZUWE7F4zPmdDb7IrnQbNk
MDx1wNCkKbX4M65Ym19MnJCEXK+D0+tmQpXo5QDMP8h92oBO3PdXnYGt4L6bVa8pIL+nVJPD4vIi
7p1QrPmFF5FXDDJ/jjA+Q8LjIAmTwsge1pvC+vA+Ndg7iDoGmjmWmowuRIGDGY4Of3vsyCsINHC1
xrHiNLZoFuzBOotqXoaBLxM1LXJdF6xLyGE6CcivRdcC6+U78YVQWR3g6k9vAn4FQM4Ay5NrBdHZ
lZ/QE3zAJ/a5lyAFpZubF4NVWHC31R9u3kZlvdhGz4Mt8+1GrfFVJRhH7xOr+5IEJ8XxrmGdKAgn
5iJb8HzLW9OozLMlPvx1P+WQT4UECkxna7WL3c6WoIb1BjGba08KAAzbHFfYsMQraled2BrIckC+
7K+YVftPxGZMd3rspidY9LTz6NIRYSnO4QRUygsmwXPPveAc72vHZJlbVzpBHcMWu+8lZ0vK2eR0
gZXMbDs1gBK2Pd7az2WwSOfFpzsUv9wrr7Xe1vRCUrU+C7GXMdBPMZRJ1zjvIPzHvYLZ9D83Hiyi
0SIa1K+4LQv8CET/SrIZ2VBLTq1LgmKYbCf7IUZKuTnwmY50MKf4ENiewA+/W/wtd+rOzI7x/9Qj
w8AS1N6FbKal5B6iadXlXss5dh/Kw30xJhxoN+tnf9FSNadyO1YeFqo2dBu4Eebaw7trd3Apq08I
fq5EkiBy2nCaG4MATjLbkiVvXq8UyT/YJGBsivPQmTqfSFLf0YSrg30v3bP5tvGIWxd975seZ3vB
PuC09LOn+945bXpJnJ8FkIVH5BTzNdmWvOnldcLiwD1s7n66H7rdCeNHRtcV0J85se/mE0eoxqSp
OThj66kW1kgV8OyvaaJIrMFH8DTF7bM5jRgU8P7T8GYnhrhlZNfGIhvehqf5dpXKebvjCBDf8+nl
sc1jWW932fau/bYCn4IIYXPsNPrDHxxnDgbK7ADHHKo1cB0v1DtCP3EDkJgJI4/eT9fvP3bWgU90
D7NXp4T+GA3dt4U3qgblO42ex24pIT4ijPj9NwKNvAVvUpZhiMtq5T8uqV+Q75OQp4cnAi6uNfap
lrzpdiRjtXwuLyGvGKMS7UcUZ+Pil2FiAxIm7ljHvBNUnPGsl6I6G5s4tiFUxwYWDtrkJK0qkyuq
k3CsYx6KDMksMfQ7TuGibwhdr+cyOTNvGqOf3sVlQA61RvgxZ9B2Qp7gCF3KlGUy9LDVsuxWfTAK
NVpyu2uNoEtSbN5ceIRhiLcSt6JY+xHXOm/Pkjd20LVaL6LME2yhH9ikvfCxqY2XIsGT7ofltTHa
VkpOf57bH2VmjnQwlYF+D+6rxJVi8YqAnAzm7XDHqWRkILDtH2Pz0xgd3h/XCVPDOhasyfK3zVEK
hSUz8Mrv4FfDisGox0yM32lq51waGBjRyCgYcUyZ01L7EEUwc0p/ssIOfz3ZVhZeTB8E9h1HOKlM
0uYNhlQHI+O+H7uw5zByshqLSsu/cXw12ssZhwUGrHKI5bT3WeFjqzVEWmRkrRNIjYCp0jGuI38a
Q2TjSQq4uEGaSn3Pf5o6Hbk86RoqRQub4nq4Pi/PSylhyEIhnO5e3m+bmtgyX5tnH/coEpV4pson
SBtJJADimEV4LPbVuhlx7drVIB4RWkMWLbZ4fsdOybY8Ja0dRkR1vkqOFBNdiybWZcvt6yI6PTY/
ZMJatmVTQPPN6fYxJs4bFcmloJjDc/w2v98XM64kmMg5C+56Z7yNifZdM57BC8IsuLESEiI4JqAO
uxu30VpOA8zsz5332w2F+fhCVXsP2zALPpCym/kQgeBfERXhdD3uRy0//+c/sAsyPqfknDh9LQjT
WPAIRtEBqjsj93jH7N8XSXmceMYfzsCvN5N4ErfHg536XwxL0mNt/U7vCF/E/VhrgBWZx+LiRvYk
JrCJNiEmhORSrbFuVoHfwcBocPk8qL1735uV8bXqQLovcfPYvrac790WA25cbsn2PBwxKJn4gtZs
iQRRmLjhxZNrhG/ihNHuap1uDFsGo5d5psZUIwNe64zJNkUIIdk8h8p9L/ud93Vbc4gdscD3/IuF
JQcYeTYV8FB7B4NjZ+UuJt6Qk2pWVrXu1MSWF9hsGaj4EDiPerMiUettx0sDffP2s83PrQv9TOt6
sA55XmGRi2E3DNf6omTkY8/DI2miHtbzfYunbvt3Z4ww4ym6OVxblkZm/NwWfF1wqrMYHMKR/3FQ
O6AnwU0afr021tmgd1wC9Ng4k4q4CpDN4c0crLghYI+oEAYcGE3wDGFeDXw0wNZD604pwvULuHGq
DXvzF9HlDm6LuGY/mGxxSwjZzR/OeEcS9hocqI3akEnz+sOu+scGSvUiWb+zuCHFgppf9rIj1aZg
UGKJnJ2kFPtDaxgmeNoyX1XkBMdc1mSivI3UhxQTjp2ZwRaj43dmv81S4uWq3Wh/i2jHfrienBuP
506ycWL8E9RfzJYCQIZ6F3dRpzY5oAntGSyRPo+Rmlu8n766i4iZRbYtmERJwdndCME3ZDd1cqvb
vJSagIUBRf3THZ9ERd6LbKWyUUJ0ZpaO9n98np5fR072NyKhV68NysPe0BbVGc4fY+3ttvipHYyS
OQ4Caa3G7yFzJ+YdfwrCcT4arEMbkQogz4mE1bWoZl7HeBV2sYqURQJ26TBYwV1Qrb0bu2XpyZwD
0KYt+cRqpikN6z6hjxOd0VFC5dA/skRB6SmqjAR0ZuZ+ThO7PqFTqbcTn2X02JAbCQ1Gv1uyLho9
mVxc4vqO5Sl6RMw5GiyPR2v+gX8O6UwV3YmNxJhDaoRggdefubPNzAG21QceBasQTC/PWLgM/MdW
HLMZzsxarRBmoAewOl1Q3wFqFGuI3cx01/lwNf3p7gM3BC+D49OjroL1RLPYujIOVMvBcYQzQjGn
FaTInjG+y5YFUkaaNw7r+5Jf62t9/TnQIDqyKJYCKAZfkeaUJHXcsK8+dBFjBbZRgKrhkVik7xGz
cJhLFPpB6/yczE2jadj6bF93xCfn+1GwZoZovLfyLt3kp3RbbT5Y/zd/8u5+AsfszsQvQQP4RRDz
x9cpS4hJvwwlMGDA+lg+CJokChe5bWvxsBFDQlJx/3yWTkP/wEUvnceOJF2+PYlbCzZM+N5W1w71
Kitu+TYe3nA79L527WKMS3oywcouX7Xp0DZFdFgN3dluZH/h42DiO/HH8ZcH8Wbf7Nx6eoPTyCBG
3pq54hlbkONMfQZ9TAiSTv+jZPComtPH+UbD650TI+wtYEJ5KW6fG3GVxEUonfCJcmHm5+GQ4zDf
TNUXltDY0XgVUcGkv8UVv78zavjjF4I/NuWpdDqTq3HgJ8v2DD+qm0NHolcm3yFwUqd95DU+D6Pt
PZSNpy+dsYB70FBZYMnpkceQ5J/+FZ6+GMFBUqVYwtIxIrsC22Gn3m4OjrjiopeBGLF6cDiCMIwf
NrhSyIzyFQnsjPbPbLbyKYlxEnYn1yqYwAQ0O1JAoOxu6FBCkut1efsynsHN/tFSxbW8HCu3/nEV
goLTmbcsYdbLyT8zJ9Zt87MwVKg30onvIJpkPvPf29JJ9889Q7KnJwZiIHmDsJnMH7hyjc8JDkCz
88fvrM81u/7oX7FZxsyffDPaBvzc3Nx/7VJD/Gs2M1YG+z4UHP+7f+xwTrrc/cP5EGPIXQavXRJ/
XHy2vLEuOS935t7pKMfubTOxU4STjUM+9QX/rL/kWPslBe8mAUXwhxv6XL28iOHjXP39QqgrT9gs
SJg33/1hi10fj1+yGWBwJLOOOfy4kGqjz0CN6k0XVKDOGMtVQWM36sepwlovgnw3O5FvEZVWv82z
Dnj0+x4Hudm+3op85CLuibbyih1I9rktH5SQYMsNhUT6l8fPixhD5I3r6O7d2aSclNL9RXO7AZ6p
vR+Fspf56S51H15n1XYS3Xzh/LRKByGQVuJB9/EG1yx6xhm4WK1/ndwVYilsnc6fAfJioF/5MAcw
x9KAh0fRyy92hduFH3+AC99MG/jpJd19cWY9l0fIgvmuK+Z5/IFGR2TKVWYsEf2Ibe1pWkR1DPoF
VVxqL7nN2e1lmDlEx2dzGMU/DrspQy37sZn45fFBBaVz5Ss+4ffcvBfg+odMle0Pwxc1Bfimey5P
IrCZXwWl9+6DrIv5XW/3Fc1wtc/3t5qGtO73ht5Nk91eP1ipdt89NdkgLJ5d/PQgsmmw5oa9/JcD
PfOzmr7m7NCnNvzQK3HIXkbQ1Cn+KKgG22pP5yPuHpuRmcOrxInefhCZ7nFjxrtug22KW+qHM5bQ
6kCZ6QK7kj/Rf3+COyGaFixOu51FtN/5H585O8pX+TpGs1GrZLvgI2VUf1hW7qDw9tVE+DsKOpMp
9nN26Bs/odyW13fwOh6MOkCSD8P0HTLjtyf4LsKL8whIv+A8hQ6EnXhq1to3eu5BYoqY9DXrsx1u
8r/C67Y/K7sm2xHIMqRoSpGNfJKIQelLxzUu9WzmmhiPMW5gs6gDThSthKvOaz6OzDsLBIz5nrYs
qgOeMyHAiNm+c2yC5Xojg7ItrnF1m2y7bRWL6tSZxl+TGWw1mxdnECHKB0tWZprEb83+NH6p1Amp
eysWlVO5bC4TCNxXapfDsR1TDaviP/UBU43inDfMPifW4zq6L7g9h3W6y9T0mm6+0GeAK/8O1MqM
w9xHuRjsx3ixVRYPaY7deXHCFHdYEQTxiplg/1BdXMVjtkEaU6RLNpHbb4lDPAwK0pvGP2RdS3xR
BSwgsIcVl8Az3wlI9HJUzb+vBcEID7n/I5gCpA4Rb0bW5GtR0ivK8w4nJbYGbEM/yvDvJfSqB1jl
4t+kXrNYeFQP8BkufAOnBZKNBmI9fzFZ8SvRShgXjiW+TryPTI0ADQGxKEYh8D7wSN1h38aXW0kR
f4sx/DAAp/PdrwidRbRzX4x/i/LyApWneGnn0CKwq6EjFMUF/34nS/xdxNyUfz3GLnyWlHY1rR02
Y9MF4L7MCHu4xBfziadYRqDtorgvpfuC/1JA7DlLovfZQWnPk0U5Wkr1HO4GCeZQrT90Azh2fxbF
ZyFRZdQkLpLs9ITLPpvjWwkH4cep8VzewYOxp6Sk5I8M1XcCVwdDUH/qDTCuPBX4iP090caQ6DMl
bncpMvUYLNL3UqTWRacEGI/bKY8El+22aFHATeZp/e/mtnOJVEzuLZ7BvFZFQOSi5kvbG4R8hC3I
Yng/p18IwMCfqw2Wy5OzeP0eiyNLQowKD1/McfSKpfH8fuL93D7z73U1xErjKPUN+4ABCG4Q3ZzP
/mVSy3kH3HYdygsOWrlepGQsAMFfXmfawfd1dl9QHkEiy97z2647Iy4iIwpFaGXRNaX71Pv9NTjC
d7FE1LsAS/6vVt/7Qp/tIbm20aokKsv5bArvHd6tkf20yMBZNwHGl1gW0Zep5aZ0M7qCe3BTXw6O
p9veGDK1JvZT75uqbEMStcVJO3bHGiaC9kFpzKc920vOj8BanHk3+fFHou8E/7iXVe76J2QQ5zbl
hdF43bpSsIk+i9bn3LijDRGsa8wMSSSYAVJVK6J9rZuJPxhJhkQJG/mmDIde7xn2IghqTEyz5Aje
O2rXJLiHhB4y05fjRhuZpKvgNlnafdX9AlT4qTf3rh7UV5D7ZKyohAxUuNILO/KdTiGlsf3zZIcV
MypXTcytoHJ5+xxRFlY4ekue5wxMq8UNDRDEBTcNYcDuh1hhvZzc+/4BWKCmJfLDLiwuKNvVD+HO
O6SI+pPscfB0P35i09FCYenhwYk9wZEuM0V993AoZGJ6n90HSLlP+qxJ1yLime55YJYujzl6CZ0t
DboQKb8hKFPUXO+7yep2ZH8PMCjcZkYGTRPjWvdm4lBF1VUChOU6XWNOq1lYlce2uhht32G3TeyH
KpB/Ihi53te8JX7PHqUB8oEUB5l7kNhP8s9kf+IxW3gcy+vEf/6x2xEEISjYaVwzA7dIB89xlBMU
FukfDbCW+nQnpyHen5jX+rJSeN99urrjrZR70+PIJEEM5mGO6aXoTrWaiKD+qQkmDqjX+Rt9gm/0
INqa7vHFokPQ5N+C205mvbAIzfyY29XxrdccHm9rqOfqZNlYotEa5KeqNcFNNz1Zv8zcy0NorbWG
VxxtOmkK3swCTjOSkLXtSm7r36zsb+IedgdFtKGaGvw3ercRO4rVenVcRc8o7SPUnrDpzhV03fON
Kab7+LsZtK+GTMchmclfZ81OTyfHpDaUm3l7qtdvVd5VRrLL3Cq6BXf/ewSDQtAe3pHa9ozZ3qSq
pZYTd4kyXr+3h0sKq/SgvLzaelNRuX2+5LZCZEsWueB1WHodHNJRtI9CiJhTW/W6cjKLiDjygnoH
ngpvnZRY3Dv96JfYpZEzXVHyGTDw9Bx88rAXqccKC3MzAhgSU2AZ5Ks26nvXgT4LSv3lP4ySo/L2
D6ns1O/+601JjEh2+FnvEdCbD/ezKbUnwLXsQ2xm2mBQq4FvQCFyButZPIufOBJkzke9+RJocBaA
Bzz73fDD1Cjf8z86V0da3zmuqRo3U60yu2PhPpP1dDs+NQRCixoHytcCeM69zyb3RiegbkOIGW68
mMvJ1o2hoF8EDSavuJZBEn/qRZ8EZRCoHpBC6FVKerm72TEPwOhS96fI6jgi+gWoO059eTVYQ3I/
92bR5NhsSJcJs83XeuG1/TPGJMv/rKZ/ZNb39cNvzd5MVOCExwtOfVCJytfEePhPggnYbz+rl4JF
HF5Ps+hrTbXeL1dQ7m6Pz0+ghRUu4IHyXH2p+RvU+k1AXYeJrIyr5E1hUGrXDHhk9jhaNGugXlC8
K9JxpMtrEuLM4R9XAALR5hlOg8RP1Ex/oC2hQO/tabnC5zJqoqHZrAfG+O+A/fwkRmu+oSs6tuHd
o3Ri2ACAAnS6+Krt6cdCqwEA0A+HrIw+aclh6wPoIMrTxG4+wFyWbL5EvbyhD+GrSrjwB2oicSPu
2IQu5n+i5+6j16G0SDAgTfcDozVzR+Y7JJosoO1Vq2CeRvFV2M/ws/2whsH+N5QkX+YVCaFgU3uk
IVQTvJoWvsQT8MaD0vuCN9vc0mc+8w7zp8M55ZYQZYLJEv9vYffW284w1HV+oDvjI005/fjvrw+m
rY9VIEcF97J2KGF6k0j2bEwwJFLZKMrRhN0vB3ay7/oDX+4bz87fZF6M5t9gQEm+fzA3GpoMI/6a
8CksX3tReVtSRZ8IPJNtnn9fs73U+w4N82YYHPgsKJysQfh1iW4hpYauDnhoD3itNsSQ33wihNW3
y+687nQyQr5zjKjNg/7j8yZEcH6DUdit3+GQPPW0Xwybfs6PY6tXbKpL5T780WIGPJ1fPn4aT7eA
+y//HvQRkgKu2VgfUpCQM5ljdFtUK9HsHsvh9oCrJhZnX0VwqKzGDl7klIAJtqdPLJorM0dl+XCp
DHMPL1/myXX0Nis792vAS7i4C7pqv7RhM1iUAli6JsYkauw8GBFoSYtGyLuT6zSwcyauSrYWkLrf
gVINHLWdiVdHySpXUi0hc74wlYefGKXfhF+tNaXdV7upbGp3Z7gtrVHUpz0MzSnxypLVMbVqzRdD
sTdpPm1YeCxv7tjoKiKgmKzxY46y3deraQZp9rZQSIzEaC9tcN/hIG61dnK+xbczI4poqhB0jXiu
j0XP6WLe+4FeYfuPeDPxC4bNvdn8xMTmj4kGu9HtDOLXg71g/hpJy+5nz/HxWbB10F3CMNl19uSv
DVJIIPZo/dqwN6yfJqQWJg+gnsn8HTw1MRIjASGVbJM2tqO7aY4fbxSOaOBBxDadldlUS3rlwQGg
VSjhqbDJ/dGQ0dP1mDBpHoD8/sRuFPnS8bPOALHMjfavE7AkeBy9ITJhpTOoudApMXl6mcBVIcVc
ueVwb5jRfZZPPB6leNbjyhZcyYH/YhL00Qanz/a2xYbWxRLEI5togYPtRfJ5MEv8nMewOGGaXKAO
Uag3aPWH69FwzqlHtTqJC8wvhc2NY+JCMZQEH7LtpggPpaVEUsMuPT0jfO6MZvvWp8Gb9zNbwqUi
sI8B7Wl8udH9nWjnjPdJcoHkgN+hiG6TJZ3B8rlOrVAyDyyMSNTr7f1P0Mg7xd/1bg/QIDDqzrdy
MGDqiKmvi5I5ZGQfc/tOgjJzCZlcD9WZM+sh5n7Q9zkxvgLjoP7A4lMtuB6//hjNt2O/1qhQZF/y
bxz3Nw1j7B00AacxQJyJ1WZ3Azra4VqlvHvjc4LjOiODvz1SwepqfQJdB3Rtu8F51mhcDOgYtvCz
CTUl9ok9Ci1UTmzsbXNgl5moNL6pVS/T7dTqbWfxh2bKcee4xj7ah+AFbVlwRffnErxzZajifiI6
7PG5sV92d71FgPs9RsgEvgBaGJiDc7dl7OZPzLeeLcOZ3yI5xhj2enC+lLJvfGCx2Q2ZSxvF+RV9
ItGVVy9HdBiwm98jH5Oay/xsqanc0pkypd8+zUYlcXYFTjF1BVVeHOzZrodXMQziAjoSBRZzGUtg
7oe9OVHBI/UeSe6jN0xpF2Mo2nwW5k14mj+vNVNXdnlmQfc9pbXh6dBr9MPi6fIkAcYUQWIMyFyZ
Xmc4LExILGmWgL38IS788vLmOIARrUtR7t7dml/fjsQQUDh3douVdaezm2ItDoG/82sdjS7Kguny
AdgkLDEJX7cxn/ATCaQ5c5mDKeB9qnfESXztWSQz+3ltnn2LkoF6MvBhsMyPuIzN0iaMA35fHZbh
0wH/wSCak3O05Xtro+a0744H2AGt/bm8XHBX9xaPDCwRyKjNQ0bFTk0GFSzoVbusljySysd4m/KC
WlpWpe2X5IkXzuWFy7VZv53Bn2hIoKwMxKLXbDEj68jJ9BbDBVJxN9KRK/W+TEf91vKkLTvCvgPD
2/KfSz+zC3iBwKvxZDXwmBqBaWMHSSH8J8ewSfP+M+Pd1aO5GVt1p319cNB1RyJe34sAL62pwlcT
zPD7uC8Jdv+7lwG9IOIQbLzti0KBOrld429PVfTYIABRdFemyRIZrj79Qq9VBrnKx+yNnfGg5K5X
+Eg3GmNwY0SB0n3gTJLAHlX4wr/0yQIGEJ3WU31g79+aBEcgIk3IX6B5X7/XDD21yWqq5g6RShuB
JTKi6OiTHQ8MC0WSAuT1WHnz1Rtl3+QKHrNO1MIZJ3Pp2kDbHK2nJi+zIZsFzvJn1URCfPNZBNwZ
4s2UgS0gyUzpenBAJpMKcLQkx4/OxhJtgeyuxhe2jZ3uqiB3Bzx9zXp2+vzhObWvNLw2fMzwzYbD
rDnW1ndDfNuGPLTdiCUu+Q9OfelEXCKz1P8r7ZEOypS7TYSZBX5S0wiX5DgFTsv4QK/VfZVtmgXt
g5u73VpegWphifOikOzT0Q5GR+ygoGb+VClt4slg2eJG4clEDI5dSYUT8gspitUO0OvhgyqOzaFZ
9OmGm3bf0o2n2OCj7YfE+XYnkkK4MUfOpnLaDd7wBNz8zJYCNXenjBczP1NnfqHdOXCuv7glQVh2
n84rurspoWh376kn9oTZ0pEi6WkKLvMoHpqHka1EFao0+X/i8qC/wprnllEnHAJIi5jME5Ng5RBz
mZUSvEdOtwPr3geKU9NdaRcuxft3STTQLtWfa6KHdj9tEH30hhH+zPgGX60gLe2uf5ep2xwH4ctL
ne+Wr1sjfjzv2TjA0+GAY9bBPMx+qV/rayX2V/tpb2Sk3/VNGSszKtMeGWxN8QztwZ7SQUvqx8js
bzA2czDxe1yH9f5D9F51efm/4NO3NfNpPLnmFy6tOFomqNGjgoIMTJmuo1zWxw4HZsaPm4ZUpIFF
Wcx8vycrDkB2znylvjYQJXLqnBmylS2W1WZ9yv8Y3THZK8IS8H9y7uIKUA4Y+/i1iTHYUtZ+vRwg
fAqwH9CqTD2GxGkEADEy3/7wOAzBHOgbY2AN593ri/0vE6CaEcv7rwir8EYzdSBL9+3f18SsgNT0
u6FPv7T5rnEsN2FkBpmEF8d8yEwNuPNgUQITGuF8jFdUBS8CnAgX62HSPcp/B3D6F2fX1r2HeVyd
Z5fx5QEgCkyGoQrb9oxvlDxmI2Q2C+M5BH9OrJ6Lmy6HDeM+yF4xSpKDz3SOE5myFMAZlxiQwarH
B/mbAKltvuipQaRYyUqLgQyCLBAz3PIhhQ3mmK/wmxn8U8KoiYvCtQbGL3E96WIIU4IQOF4csbLH
WYyvV3gPUpfQzMk83z/OQGUi3XsNPMcciIKL4QdBabchRR+RvYD8UOAOp+8eMFU+Tanp9/037dlU
qSnDzClAM7Cqh2D2Ba8ZcRMnZR9MDflyTMDB7gVxDun1lnQSxpw/2j1Zy0fL5tMDmaNsifoW1iYo
stQtEPLIAHnrGKKBPjrX6Ach+8iLjLEGaoIdVSFTLoy2vsfXP/yv9Q4INSL4MrfdCH+9HaJZmHT9
gflegErcgRipyAEfcbM+JUF6bATofHMAaAk32r8x5cNuQvAnZCCKVKbvhf05j4hneS0TRqD9y+d+
agCd8kdK5TO/k5xKH66lmE4QJJ4YaJYoxIU0yuICl9rTEDxUHbL6jZteGVM700YO2E1iJURjJlq3
wwrYH+p3tVv2+hWgIJ5P/MOURpnRdQNzrd6rIYQecqEhs48hPt3DgY2QMB55ABRqChtL9JBhkPfA
+4vob7C65jlU8NXFfD+hr3yRJZEockyQD5k9kNWsH8qpwRJSqSL773W3FLRqcQt5Y6XC8axQiyng
keqQ5G3URzZJBBQ+IwOmbYlzW5AQPgGXZ+TNNuUVNkCMTvUO0sJ1+0DrImbUJEdyCePUG5g0yD51
QzCyBFcwMaz0xb+O2LvMvK27eMomKJOkcje65fBEAWo3WmfCVfrXuCVL7mByqQNaMJbmj1vyDTNM
NQ4hH2zdnIXwHmUaP5QxNObHhPONV8yBwAoyRdSxHvkoiTLdHCzZG8dUVvgzkDIMG79blxRIHclc
T3wQvgtewnrrGJpuiaqkdaZGUROGl3SCewwlA3HzNGHbBP9uNEBG49Sbx7ngznBOgqMQ+qBPYQkS
huTkx5f7VJOgJOOxNNOrFBSn+i+zCrgE5ETonFduQuWcqnnUA74Mh1tP7AUaH68y+pTuqZ6sJqsn
aMttjTHICwYccNyq2R1Qw2bhAb5jas/Ww9VBq9e0ActOy1ewDnquVkSgPHEehBcvQfZIk/g4tDHe
QR+brTm5pkFuAlOTTTGM4Cpwqcf4bWP5YfEB4bWhjkJyCkXObvVXUC3oSbTEJZldQZTAcUhknfnW
yDQAGStVtlAHxqKRRJXZBxLlHCCja4FMgeEeoqkhHq1kkVjoBMybNlHHG9gTa8bs6yIYAJaMVNmT
9JkjXdlr/YMn2XAJ/ZvLbX8fC+Ypx/9IOq9lVbUlDD8RVSoYuCWDgoAi6g1lmIoBDCgIT7+/sXad
XWeHNaMyenT//YfO54UOxZO1vFmM1cKtin6KJOpZ35Ascvv4xW7ONWTHC4dGBZdFZD42Mvw9vm6f
XD0Wj0EPFtI9zDdPvguJUjxmj+OTLM/vjrnaegVcmzYUOjqsSDgo8PqxZuM93HBG4OWImPerq05c
qbVGQ2u4prdOAdyC8qUDjgcfmkN11vME/97Eg5XuA9sQqJNG6Z3tBobYBVCTe8jMiZNl3YdieZg+
ElIlj1eoRM1CAQd6RTCXO57cb6hM+3OCUXEvuwX9mbi+xwZwRMjPOX1tntHVAdaGecEOv7C4Aj9I
73QMsxLy4xyOyOI56zu1Ue1JhkngWDA/QoT87hvyy8Zz2SrXxYrlfzcbnF5sQCWIltdZs8e3IVlM
rGt0Xebh+6Jtp7fgCjjD/u/l3abQevSPnRHcQpcKYlHC5KGZXnyPguVS8b43wRdMlT0i77K6YDFZ
sg1wcUpwZYvf6KtbZHfeCGWFNbW7QXgRa/na4sJeAXKzqAH97Evm5fjeNbDUahCG2+4SW+/lmxDg
G/Ie5D7XQs+PXMV8ndduElVIsMs/MFNK8G/3W71XBRsLHQ0aueXmEFRRCnmKELzeye99uWSn3uMS
RhURMvNix1RN3jVO+IjE74RAoT2kdXsTq1TAmXzNwdkg81yXYqqp3Ws4gYUjTZHshgqPSExk6m6y
fgcjiJfQ1nxAC5rKbF3bE+SCiGEY4uRZsWUX7ovbkZyQYDyDVtaFxekRFCvYBJAdOu+y3BX/qM5P
W3IATEjukEF+8W5xnnTQnfWeP8jOJQYYO2NQaJ22bEZSoiPc4Qc2i15XjCQDjzBecwT7671q8X+L
BVsHck1NiaW196CNWx1NFL5yPqlETIi5K68vAridqfBmCiIiD81ssr6FZMyS1Cwz63xZk3RHGn0e
xsFq4vE66D8fMgXDIsRlD/9ca3zIw2pXBE+3hx6TDF3m9C8rrYoBZjw/A+ECmzNDPmcwy8CV2FBb
jNa0VnEzQ9Bk3mdIJ0JUtaRcw6yBu0yP6IE47kheAp8vlqqX80WEHoOnGCj3y1lVHAX9DpFD+XII
rlmTJswFRWG6+x+OfjVFrMABqmJmTG/Aiud7ys08bgm8JrXWEGFy7aJnfaYTCqwM2gX4rV+tCxf2
YC7CMl+YetJPWVgQzSH2OT1OtvCsJ1/Hv0KGVLxiwS2zEdSSKxEeJVm10Lwjhh1nMu3TW/eQi15Z
7ZTRUJ8YFWxTYAkxagJ6lNFjKZsMn5u+L4Ne8wAReEdvH3/m7ZbNO+Bo58ugtNlUTjJGcnjaf3BH
96MAtlj/kLHDPbF156DEeJEiv7qGiIXWxZJgIgcUd3kGFc54ubGYdRuouqpDClsk8VsSNTdxbqLY
FrzZrXsn0PuN8Uax/C4vYc12cEDdJ67amaQYR8yeM2ro7BwUgXQoOeVlcNk8d73D4AAl7R1wt0cK
N+eYatLuYA+SIgV/KmaoB+THNQv3LQx+8FJDwdyQFFXY56gf9HFNDpVlMROEZwgvYTFHEdxOAZK0
ak98oJe7iAbE76BX7nnRmIw5UJEeDk+zL7lfr5tzDTCy3hEdOwmPHsKVgcfW4PTY3d2HVa+Kowo/
KqhX0vbn/fa35c8kZjmYTL+z6+7NyklBscKcjuH8kDUpXF3j9jdwO6+i+p+p/7x7NoGn9FJECuIf
ClXag+VkKJYa8UxxH0E/1/FLgs8Ca8/rcykHE0uiASPUBxgSW3N/HJLGM3shoFkA1pKT/p3uyB7F
9uPMAvnmDgOWmLrMN2WHa5U8HkCnWk2bgDIAAwmZe3iof6kgkqWY9RRagVtbmVejoWz8PpsIqCoz
JXoYHGHqI10IzidTFKI2IReK9wr+Hb8pE6jYWmEnrsPbhmFmkEBsqBRDurrXjmHWBrcQHnvnZUUr
vSx3KjpoIoMVB5tNk+GMmxqu+DQ3v5QApHx+gbnHz2U/wzERYUHICdv4eRjPRtty3YvaU0dW588a
HprtdQauSPwStzC7LVD1yulmj39klQsoNqAiQxn4k5DJEPJGcvzQBZGwmFuCyTrbkwhN2lD9h6O+
d7ULuoLrFsAEqmvPyeIB4PzQJZcNhI9eFzIy/MylepRmd5cXDOYzsOd5zoxnXH3VGIcVnNKWWeWa
MDqJUwt3O/fvCfbOPnbCYsnItoIEDnPEE/Zm6TIUi/3kgQfaeIZ8c8xaC3uJWWnc6CibFBEQ7KJq
muHUwCoKEhGek/NcEAj5F5JAE6YwIF5r4vXZDkpXE1quPDaZ2RriPp7aB/g6Jqqap6459PBMntAW
VfPejEJ5UtYvmi5IpjbFkoe+NnO2y130pdO9J5XF4tToMeVevcKF0bvNIwVK7BODGRJa/edWrLDG
tmR/cLEnznzOcaJfKJMxjDLwO6wGWEtDY1KABJ+rbI1josmE9fHe0y8SJdnuT0dG4Y7Nu/VNXgRu
3w3QjLAfnG0ZFkEx6+xLAqs0zVwkpDo2dQZD0VkMSL8TESPkFHeupLckqBMS6PaBYa+Lx6yCAEaa
FcdJBsy+xwvJnkxHmB6XLkH3rsgUBKDkohVJ3jmHujh8l9w/DhHaqCN+y8yjGYZM2G1VkdHG4bsH
tLcGNRumBYQynRPHEp2MPdCPBtkjZPOJD4aWDp1bxCorGjs9P/OkOXS/Pa6N8SvMDh8gvbcvOg88
aON/NZLoTL44dlo8PdizNdbv1LhPogcnDonHC0CsWAFcKVYE3M1y9pkA11GxvMb8AlbLcuE8hzKP
Hwk+TMTf0X2vJxDDfzSQqITshRpJ/lBXj4qIf+yzCBC5pPWK8CCbZFC4D48l20fY8WSAQGPOTbY3
zDwItLaP+YIZvZhXPN+kk+G0iT7YV1hMMhAarT8wM1TOiHfZn/5scXXnU9GAskvdt6JTizsrN8nu
8Vg1zISvtMDOQEPQ4MIroMi90X884DsRT0ZOOHOHPQBqK+zOgYLFavs2xxHDz40h5FdeE/2C+Zhg
ciBc9vrzu4918UwFJ3v65LDCH0FjBQ+uYH+Fwx8Shk+C16ojJhiWdR6ZroBYw2lp1aYMJReeeRnh
67rIUjQW8HLB0wZQt4ckzl70DmxWPN7/UgujCkYPm1/2EuGH6NaRM1qw3l88EsKMvTMHWnzxCpuB
nhH2WfucSeh7+fn8bvA9LfHzCPz7g9Htl1d/QJs4cAfWUP+ZucWCypEwgJN1gduxZY4u0TeZsCem
pSDzCMHYcjQt+AlQMsHB6cwePyMep6g/UTCxIG6wqyQvG8M9go6DB5YKfSriZMq+0sNGkHajBZ2+
URtzMqfxWgsoef7d/pEZ3w/U4JKQ6uwQGIAv5sdRXL4GM/L0PlfIrBuk1MSpeAMG2OPhZ0UwbAIV
jX+gquL/BoW6ncJF+ySXK8Wul94TVL1mb1Zu6UboOJRpub1uy78sPutnP9uceSFI9BQuoWt1/nQf
TpmwKGf2g7KVfv5gi5GMFqBwCiE3tqc+bFlMmBbjjby4YZudxWiRWcZNMcXueBfBmefKniBfFIwD
j2a+H/b2UJeRszD2HrNZd+L4s85hk4Syqoib4A4sCHbFuuSpaE/xHVkC05HcpmyZewk7kxdz1ebG
joW66VHZ/r5wAaBCqKn6YYAhp/wPAjVU6u3rpjMP4bVKsRuGl9UPVwiqf/7jTxswf0hcSFTkqfJH
YraajvzX7hkSB+9ksFB76ZsX8k56crt7dTCrJ2jUqvCKbuMw2l8Wp7dFI4yi+TgQ9NuWVfvIfLLb
YIqVTiOOU+v9aJ8QZyR3hjr24ojw5w3OB+ypIby3NhgpMrFkgJZ8OvHrjbxmp7OUoO96dGUT6EdP
X52Xm9Ffvaj+6umFTqpO+7Qf9fK6eYY1nDF5X6dy8F7UsFQ+YRH1oahBX6KULwcUswxyN3oh5BWv
YOwo3mepTm8OUIFNXrzfJGKtJmSD98WI4fg2zWY5dGvGr9wFD3IzlsO9BGmawxLuFtfAt1Jc+b1d
fmS4uxdgeFoL8fo3+3qsxrhTfvp7K7iPYqF0W/T/QGrgZnzcTzh2fjM6wimg5EvoV57shcvZD+K6
6JnGrNWKBQ9bmwqpLqG7WdrQ0HesyanNYgtG24ayUJCLR6ABAgnA5a6H6qhOJuYbxIKLzh5hqTmx
X9oUoRfxr/IUgN6q2N9gQhB9ZsM1PXqIetgi/I5CREfBIkZJe+z1AAaCGxMygsrgEw7dyzqb1hHx
54lI3cTvNJHdPBzZRsNIVIUqNDQW4x4ekEOn5r9PUiYBtiulixNT0uJCj40qJeFLu4N0H1j8FTVJ
z5/3TDYnfpuAAoiGARMuD29CtH8oVrx88/DGqHPUZSE8LXM3i6qYHdh6+DJy4UnQtBrEcWhJmQfG
TJvzT/uSTJhU5EMJlExpFuqjLJnEWdJf3Ndo5QZxtr1Aec7+uo105PACgw/o9vjA9W+5Z2kH6+Up
xIvoHyDPimPPJoFtrQwgzWv0tUCjafduOKn9Q6ZBs8Gk0f1o/NNvo2xvKw5/twYLgMlHitoPbJ66
gYSwTmD70ROI5oQxksaNGTaSiYnDLURdj4QJhJ5tUYOn9Eig42/oAQDU2x9bsISniiOsjJH86aJ9
gb33EZRedv8ytNjZeHXZwAN+Rs+H/mVAVsSfNxhJkkADqz0uWg2IohlCaq5o4va3RcKGwelRCNIW
wTeE7RYWKak02GFCux1pE5WIHQOQ4pvbA0n/hg3z6wq6qsxsnOcmvNQOHLnUObmT8GoJUHmN2DhB
h8f7QYRAnQyTwZ4XCsUJprT8KJ+zzj5Z8iT/Ps/XVVJwPad8IpxLdpDXhCER+zJtHL/WEFwJJkNz
9VoOkbI2Np2XQdKI9Qe8Ygw2Y79eNWhYRETew72vJC5RVNALaJSoC9UQXYrekjX+cNWIpiyb31el
c8FjErRUJxJxM4yvuw8C7zIYOZ1dn7V8VRkjC5cFLttnpI+o4K+Qe1XcrWQRpk+u9jO7t+cSQxK4
bBJg7GfHB83v9JiIocMPbKu3McKE5MWCrPXEdPSB4i0Ez7JX7sGLrQ9bPSYwCHmqhzAKpuU1oQ5Q
/0VnvOivMfhQ52yl1iNK/ZaVwmVHfelYDgiWA3RMXVk88IjCKuHQnZ4rUgGs4bEAqqFg8fxv1cUk
aXFZWGCwMPB+rrR4QrzBOuV8mviKDpQYsrhOn6z8WPKLkwSDIx0TrGvd3NHLwEDvju821e+l16fB
mn8nKu8xg9+obpu1HD2AfgXamaPwrmbsCmAxsPHtUBkM/FFtnFeX+GuDapzYSDdkHgj9e98YUXm+
q7tLDcYS6zHlZGVxm0K7no1n9ea8+qw/QrzzCh7xJVYXgj2P6NGuZnk8mNUsp++moCINE+SWxmie
7y6zZj2OOlYN31mP6UniVVajoa8sak+FJMwgE8lRA8pNy6jzhqPTP2MFdjdz7+xKQZkOgzbECRgG
Bs4U69esXD3NHiF6MGn80d0YfzWUE8gqVDe3K/0csdhiea5uOL6HoXHZl2s8qLNtb4vcAQESNKY5
vjlCP5CH3XpCV47MMkZalHwOI79BXj1JOrQmkArACobLjjw/JuqNAL5y8x8wAXJyYe1WGMXsF/Wj
0VxNYFAQ2NBLBb6SRxI0tTLN02vATs+nWdvKwYSbZApiQCuNWO8pVKBCp1xMm5O6wC+ojS8QPDmF
ARvA9Be+Tu2J9GO2IB67vEvM3wAO0RKgc0d3Be4CBWCMXQKCh0mCeuK8o1AWwWNfbpEeXY5cbXQQ
8l+znKQoD9hP1TFo7ZZdVR1RiDjmMMKI1RYqyxzgkrnYUw+/Bdvi61oaIKx5ojI+XPsEoJdH3EpQ
q+SusX6wG0cb8KEdQHyx5GcHRUVnsGRFCJGZCL8KOuWABD1EECkFkQUiWgcKLFIKlFzHq380dESu
FHC6vDmvTF7pP5woOyqo1sergTYH5w+05xjwHMdJpaJCZ3H2OTH5l9jTINMmUB0ZVpZyzcoJEWOv
I5lwiLRrYNfH8XbkY6pwssdCg67PU44EoCrrCaSwUDpd48uG6M3cZI3zZUarE/YqWKcIYn9OrnHN
1bVAUsChGlBjQVYrpP1gl0gPj83ydRyfEMhlZxvQNWfHDLpBXgk0JuCJQmew4/8LJJJf/bVW4ahz
Lh9rVn78dmNIRGdzALpywX+OuiprXxfQetbyfKBm6LQet9UWBXY82H+2xMWgX2IbQwwkdwcvpHBI
YpAQrPReXDJ89NCW4rggWvsHDKzBHjiXQk515/hybTNHT6YPMOzLgaEWgfKuOIrfJ2BbhFSpid6H
bvMTDPpFlf6g9GXxJ6rC2v/8AdFDJwq5K6qU9wtF9n4SV7QPfM3BjNU2s3q7oDVet+uOOssPOvEx
wwHolBfdoc9K7xJcl9lQ4xH+QatF/omlDEWPu26JUoongB64t8cwMf3NlbhYsnxbDtfIX1lMfZhB
b/vfPK9F+MqeHfVPMa6J6HDwdGCzLdE04B1P70xHd6aj+zwtuD8wn93bjpVk+IxGfHnUpTcdvh5D
WOezEPnEOYvRxUMk08kJr4W8uhxg6iq0y8q+ZONTsklO1A0iN8YY5LT/1uQZZAhiFz8RCa4+PjXs
967bC+M8VixQsFjDwW8fRt3pdXzGLBDuOww7sgXcwg0ZqrPvWsbsJuhaDU8T2Hks2t5CBXJFDcpc
gXIPlT49xLbef9J8P47ltB/LUY8eKJbpEjc8LTldDZ0Hf6Vch11wXt5CaspaSTOiQ7I9uyQyWsZY
XtSxeE1+4pSP9uzL6U7ykS7YiBh1sXZ+GBQfZq7fqjmOJF1k9LHyQBvKywNtxaDCFXtqEo8kzQMG
ATQFQ71UxPuV//Tf34NfCkQAaTVmuQqFAnyuRoqjXyDpQKGEIpAO+lrxT26Kmopfd9hpnPInLpb/
/ioSKfisWFAP1qPDEP7FVoHXnc34GCmiZsgbXA4u6EpvC37iNgaLguuX/32iRtFH65qka65l1GR4
W2JnlcJvDur5eF/En/XdH6/kFUpfZ7i4rZrpZTmyZP/DMPvY8xkHeT7E624Mms7WTs8Wg/nnxI/Q
zIabf0rO2SB+OBPcEnCDSRu4dTIXNfRTFYoakXzLMU/ZVbuBVJVbEHZPYcGB/qOhHnLXgLygQDgM
kBeiEcRxcImiFi5TfXruakYGWENsulHZ679Uog6SaeKOoxe8ErCtp53t1BAbFCQOk0XFVAE7l/Pt
n90WTnAhEaOjdZiqfFMBa0ZnllTu59AiH1FiXrEixYklizhlZThY9d1mL4eDYKLqbTrwuSegZ1Ey
fOlwXTxR0d7SgnCdwxdf6og+FVXbtpx/5qyo6axacBI08qfHCi3eOZAx1qPdKdccxUlA2/gL2/14
9qMzoHtnTK8xA3f7KKRIycmhj9OUI0RnGlpgI/akKFFNt02rQ0gBCzlr/LiDLRcYryWv6C/sFn3s
l+C3Sv738KWgYr61KTGCPpZjSnLDMH+AxfrGJy0X/c+tRpndh5mxZrXPxyL4OV42HGXUMpQ9hz7x
Ruau9uDjRIxJQX77/Y9zjlCfX2ErHXpxL6WcwqaEmLuhXI74Dxds4bZVOG4MUS9BQljdz6Tt6MBK
BsgOvX2ewKdkDwPAMp/AXFNy442XPwRKfsm4wqNgsP8RqPjPkgh/ksUd8Q/L9Fyf3HUIQhy2/urx
1N44YeLTAScDdVVtvnctRNPGOoeqV8c1MFdfU4iCcgkCthHfoLlzEKZaT61/QkvlP4yXe+Zh5DhA
NamDwdVqXHbTHxOSMIga13DKLTDCQaLHH7e4H00WmCxzUVuswuIRr2XQVM5rObEwljKFavR91mU4
SST5ui9IH6ikaMkwOhzPsZdnrXt3miUREwqYAyMyhMkQkyROiLDAYptykNgOQLpwxUhfEuyE0agJ
D81mEmL3d2eFdPfZnNkSMYMybRASEfJF6VOOgkFapec53BserR3ZDw+WZqoxNEbmHQqn4M8Xip6R
5/qvAWAe4auNXdxFggurKDBPPAhQQyA5ZJcC2QbcS9DEWUpactSybh1Z3PMTC2h2AMGcQvz6n8eD
M2mZDvBJ09n1c8NSHO+C5Dunin6dAdD8zRCUwZdDTTS+YcuLag2s1urNf6BmD6OPL5Yy/7Aw9KjZ
wHc95znSv44MOAW6xhMGG4Ub13wnDSDrGJrDm+Cau3k3VZgDaGQobdvXExujMS8j1tz6tm+sLhY1
ekAFoinU4YCB9V1EEBMWfr0Y1JbjdueDkdQjwKRLgnJocEgczNqWUGVW6MLsUdolAuT9WB/rdFsO
YVFAsNPwJvWktYzrBF+sYuOkesKyCuCpnb7heYAkRz+eIlgXxhl1L/FfbJT0gS2QCpwJvCt8Z6QE
/IBvYhAeSxGeA6mbjIiW5OXrciz+mKcE00C9XY1WdzQHuVGxffxAm4ItWrFlRcTx2FUjDdblD0MO
ts/maPfSxOei4THJPWLOdaiJpuwOF01UDLW+0GxgJwZlBudePoxva3MGeCsHVnJk/REQgwaf0KIz
dhZno0PDf0VX8Q/ae0G9WK8uizNfgDBbUrOwfNqMcLLN9LeBdqC/hgO6EiGcPewue+bNG+8/cNRX
+PpAYQNk90u/wjUPI0uAniGvyc8gGo3kKGn6/x0lEm7+eCGhzaFhywisIZsJ0OJp/G4mUCFUNMGk
14am4soBisPG2l0M/BUXxDsvGguqi9ljHiTTeOgV2L3foEhzdZsHWiYLBUq6m2HDTFPDFgh9ri74
IZoShhPW43iTYBT1x7yEsZB4ElrWIjVRCQD8AI89rEMGqXgAGh1NQDUnkHtBGRby+y9H91jqQpus
pxO3o2YApD858qRl372WXRPNZc1C46e96S9pfOgsJIFbXnkKuXIgzbG1A1upqRhnNlQD44773I0M
PliB2hEEyzkKx4jWxE+jGJgonKiRvDsGkEFSL1jT4qSCetG9w9IARe7IIiWbHIcgf4ij/zfGa8JE
c2tceuiUhGmhqo15vQ3eocwkCVmHPMTmWyi/gJwxtPmjfeE7KezK7dYtiKUVkci5z1LBpNbBD8hN
qj8LVE0xbyNjPB1CiJnCvK3dBqe3AvZOeBYoydl62+VbzxFAvxioML9D9k2e1wUQGzQc3TeUFOzA
MWrlRyQFmylrMTzjqJeeTWB+M+WqhRrNwo0d7cjGHmJWvfUznkDWy4eQ2KI/57FbEQ28aMhE4CE8
slazmFt496ZqKJGZVbF/4oqbOI2Rr/Co4h2nwbFkk2EKCjj3WvxVbOwMJYNWDEy+BQJrDcXYiOmU
PsTAbM7jkeSvDv+MtzkgxE/Pwz75L7D5+nNcYEzQ65irqWVT9Ai/cFioGzz6Q6NGwXTpNHiE+bE8
fuP8IOHQiAeZ2bfOVx1jh5yw0uRHQ0vbyMUO7xXS2l/J4MPfj2C+YwuasvgkPqUDDp1EA+8RMG22
JsyBFRTVJrqsngbbYhQkPqr66zZjUQ+ha4EWZ9db5Ty10CmPPZjS4Dj/HhiabZ3aNEUmwONXmAO9
Mx7e+uVsh7W+nX7sERaJyp4M+C8l9DfFluCDWsDta1sMWk0MQL0zkKYCF5odfyTNUFWQpcO2BT2g
UMU80pfZQ4wFnO8KAcSXgsyF2O3Ukrc7+5NmDXQMAtdjGWYSj0s4sH7w4rCliR/G6V+ZVthti8Cf
enU+5iDOT6NYDWU9p5Zg7GmOSQ2TqCioBGpjbGUwTHpROXvPrpuJ3Zr1ojYGURMpsSBOI3nafom2
odvrOM93jJaEN9Lbf/50DuZTBLK05uf0M4eU7m4BvPrvJIqFy5sjcp+J4NYGa/EdgXKQBeFp4Pgo
n7g7KvxfbpaoJj1DmUke9DcVBbtxoapxw/w4lUdUADHXYmZc/7jIUVhxBHHBItwROAnvZwiNCCIL
h+/kyqLycF60nC3xRbDD7XZWEFRpl/TWE7vQIlgorKmQ7eH80kg653VS6SXLmok5gAt3hX0ELMeT
zhBEXRwieHkbjVshW4eGjLLoo70BNoEgPcBXvCouBt2bPgwYzUakWVOtQJKhhGAoYrxPo0XfA0qb
1s45knCXUYxUvNF4OYwBiah6IFRm7UgmjOj92RR8SvRUnOCL/jZ3dFWYlgofzc4eAfYw0vC96f7Y
ZWCp+ZoBycGvUbSdkGa/CfBKRuRmMlg3xl83fdhXjAq0DfdbBAOI2FowUc4hdKpNRkC3UWtpMhKT
hwBKednSs98PKgtCZPwzU+3mfaOXfsgcKj7hO09TLJPxKcJpQQN2EcvlA6gtHPYbpA3C+fDLauay
nkrQiR72ARz1y2cxSxhyWvgT42nSPKvkJ9IJZW6/rxcN9tpvp/Bf/tnkpuHl6/tI8WYf525V2/H+
p82uU3jh/JajzdX6PLUqKqLfvqz0d4pmS9AAwZEjXBNWPavPsFNDA6eDxBggLmymWdCdJ23T/32D
5NK4GS+LPogMI+qklrmsZDfXtJz25nC2PVGAVAAA3PpyDE4bLWCl76sgSI/DjUSC4vhCNcjbBncF
MQb9P30rb6T5tSAbG+BPVaVX6edq3scmSWfzh7k6qdB+y9UB7mMoTN7T3QVruUqYKApPr+ufWPmh
Pelpxyc3TGOuSFpz4Owj2Ka4ImIHY0Y9BE0ZyQM+8ey7uevYDUisDxBn80YUGLsr/5/q2VfDTREV
GC8m9jU4wTM7EzDPpnaNkyQq36txn1+tkMWjF/wiFUATHjy4mLDWaGwweUvVxaZHDyfhGP4DPwbj
J+wROqRdTfcqbEQL2sITGPT67WQGzAj/ucDGwgpRYQJW6+c/hO5AFq+/wucxrCQekjGMCWKFsPvn
NB4noRoMzeEW7Nr6e84ftmp2wYj2asKnQ5FiRH8RFJGcDUbQ06YJRaM4wupqEiCIHH5NACnGrT7U
J4oiGMrFIP9EG9sYUhpsuzdDE+Yk/9sc1LN2QKzhhZI+cs925/04mZCb9NJgm4lNCAfsPZV2pSPI
wGBoOq8mCZmQxwAfJnxPLuY82inGxRXPElt5BhTZvEBHuLoRET6n0gS2AXhsqRvAWsxp8KDof/Ow
1U8TB+DC4mdsI8b3oUxxW7SzB6UD43WygaA668Gl0TEge455mH5E6mBkAVo0FYZsDY2fqnFzQ+Fg
Uhb9IE55HMd2znn/19SpqFaGxhnHvKHFrVmGCkrbenrlivoZqzF3fAXdgl0e2h5A1TuBDzLz29gj
3SpmElJmqPK1j5t5Y5oUahg8LLQpFfVtRbUGc4Tda0LgoZ84PiDeIK6YPOjZQdfOzBIykrrKJD2S
i+LUN+5Yi+osHDkLVOiWT9r3pzyMXhbtJRPJRzTQSytHcEvva1o/B6h39jp9ifRiMyMxrJCewGQG
wRA1d6rsc3MUVFA6JHc9MKWRXTgrbribNkRIsMes3qCv0gd/JUZ8TTCmUzxb/250YB7tbgmhETsm
hEhrboCzsUKXy3KZ7uDLvz0jyjuWQdCOMLqGunh3ea15w+CfGWt2oAbxS15mdgvFpinkbaXZNjF+
qRfSPkMqpmiPv5r2EMuRyj8no0abE9YBlUd7BIr+tdmolzcdPxcgxpHHZtrDrdfqePZueqETTW1d
aEGRBkEdA+kWCYvw7EnRzNnqPo1qJTLxVAYzsbn+MdCWDLz4cmkvHeorxLY1MPKSHTPP2/5qzVGf
9C2wEGtoXZx6NjDFo5C5DAd6TmMLglVYfUSNA7jxb/cWI3VyVwqR66wUYdlqhYMjziITbQf93t07
ihdXtmrsXn/Lp3U2OdDzIa8dLC9NNf/YkEAfXVa6pA+WH+fnNH+FQx6AkArhmK1TStEe8XztO4dp
mCf5gbniJxFjG0oAdwharXINzjnxhIuLFrwSZgROYz90vKvNK5c7LDbe1IED2weugv8EJdzjOTNn
xtrjls7Z41WZwtB7G3vrhfB8eycYATdBfMVAQemHc6Di11465q66OKITRjMhvPNYXTr3LRV/gqz9
y3eHmPvHcoCm5OklqbgRN6yFHKDkemwqMeuSBbMkeSDUiXuEWza7oH6C/hVz74exCJgL7RvqW5VM
t1pHf0XwOMZ9XK+JpKdUJFpHe6ggSM6JvHtix/GFtfViBi6Fpza9OXFksaodYR/BEoLo++NYfA6Q
5eB58NkPpDF41miCXIdJ/NlaE2QYlQZ0ssvTeaBv+2l9aAB/jHSxjMSX7gWdLX/rEE4oLj359Wbn
jdPRhCTf6fPv7ssYUDdcQqAdfyxQWiiO9FDQl0qdG43yNzz+5hlPo//QlzwPGLsxjqHrcrKxPghG
PpI+CFUT0SvrTVIw7egsdRhbsdmAKoDZJVcYexSCLsdRA/8S8+QI0Ljd0+ZgVcxC9DtFtjMHeeSH
EZakV5u+D7hsyNHZ9MP7WoRqHK70ebwccNYT0c2UELfyhCnbetDt+EByGHtxG2zgwDfs9GSot0C4
uFHCtciEdqxuNFYOBdkW69ZW0aUZ2RTcRGONk5XOcPOGgqHED3plCcMnJFjaby/FPIkiEeJhdgjB
YZ1HDRp1ckNqQyGqAaH1Xua6/xm5joHQD4P/c0TzD4kdYCkLWBPw6Qx05DYYnVWJPzd/LpWhSNSg
QLKGP/PVeGiKLw5V3dPIoN9/jJrXMHkaa1HGUT9NZYVjgOICzezXfnnUUAsXRQw1WN7TqUxQ64lO
94NA5Gbegd4/2rjQlp2Fds9DDMczN8+WGIRpt4o69zayjrPRWap1215v+oTSjH/sRjX3VJeTCNtY
c8SDzCAWmAIgWeMlPkxr3mzYtGMqxdd//Z09wJQ5s7gF77PRThyPHeMuxYZ0AQAy8xZRHtV4Cx8e
uy2+Cm/Ia9pffAwYO1nIUuKN7e+Px4U7iEMpHQdxa0usp1G98IpezJcuA3JsrvgwULXJ3+Ct4U1l
jM+Q65MBrN3MCmIalwAvTWXn+i3YkxJhj0Jc9RmY5wDgIsEEnXWjdxuiQwADcPPCE/VjYMVhvnw+
AugUh/+eTRWloafT76f1foB7kEIHoNPn8A6BRdMdBHfzmpCy6RYnEA6YP4A2aKV5nUgBjX+IZpeq
liXYLvGyELIMNYUTsKfkRy+6atEUq1bh4cE97zs3e9+34IFsO6smZFdyfjxKAuVsKbu33ZeRTdDG
gOwowcVqwH+9QxC+zioqfQp2PUJ5g2Vxtr0FWXRHfwAEChiCAhObV3BMtHHVlEKjsODO4ltmwM5g
4x6iLlzxPSmvTNzBcInsWDt7e/GsgXhAoQZAJRNR+E2NhBKGW9Kp9iDuQxcUiiuR7uy2z3aYtJqq
NTkRw9jsICxAUmB3PW2wjn3jNdXQOLIeG5HGw+P7swjowPJUR8DpdQsWd4x6vTcoBMYtLO10EpM9
oDb9tsXCTa+njOqil17y5cgRWeBQD1kR+xENbTyzAek9opYy0BGWDBBLzfnwbcagCF8CyJlTdEAy
cdUMobu2BNDgYwLTkB6aGKLj9GxNS8TFtbFKLsicySYmAm4UPMzqBNd5DiVKb7F/Ob6x1tXE1598
DZkHgRslam5Cwx9QgmBPtg79P+5C+hPAmM4eYs7HYGDB1PeblFzk8MXPDj5ZgjsPBD2vt5ChyT5J
Vfc2APQn6Yf7XZ1ChyI+QdLfC9mAljXo6/ctm9VUCnHhdTKdb8M1gO0f1krsaJs9HCVwZQmHQeY4
XbH3L/2yfaM8Tku+iuAfbxuNYZdV0oudMogRb8edfJFEnNgOkCn5MAyydAOkxYXojKQBigXNU2l1
07tRurLTUe5EQQDhdKdYwPIogY2ZEFK0yR9iu/XFUZLn4mXDFzHoN1P2IrzfH1vcPbk34QU9MoYi
QblgB/aCG4rLBkeQwALRbdGg8WqT23SHo8gdiNKX6sqyNxxxZRrDWTe9JThm2WjGx9rfhrfqqcH8
etLy3Rdn7xwVfkdtWHUbPP/1k5isuMYAd6jr0hIjeJuoGZ/bBewaLKQjnvRnITfb06TrZ69HT0Zu
LqecrSI01avxApTNF2owCNm0m32nNN70keuJDk7Dz3wOQDaSSA0fKd/hbpNWPBrpWOyAvTIGJvTe
25ZKK+oOoIUso4YXz5LsFCY+lEa3IY5T2C+x3v3jx8yCIweBjtBHvsYwDM0UkwOL0htcPNWCd+Ld
vM7FCorxgX20yvsBW2D6ocov6AKi3h81LGL/ny+o2ZyqjtYXpIFTBssaYllpvHw1noSXbZ0+vMrP
eTz5OPsMCHEjiUAy241ksuixeUBxgCDUnC62MrfQ3vkVHjQ/L5MzWekoRNe8hPTyBfi38bD7dE4q
PgvbG2AtF8OE6shNao3MVzrmOIrCyB/lC2zNrlP+qZ/C+upj/EIC+SUuZzg9sPcCZXQEsKboY1Dx
sQOEZvEcDnUO/neKgFRfczow550/fJBrLueKh4Xrw8KTBr0c6rf/WLqv5USyJQqgX0QE3rxSOIEQ
3r4QQnjv3dffVT03ose0ekag4pjMndsMDiVPOycIJmq/nHon6tD+KlfCe1uVDtNjMP2U1ot/K6Dm
9a9WOX2a+4hbFty/sB17gg9gDK9K1et4UzgU+tfaWksewoPGl2IGuG/ZDh6cMeYgfcofHKeFKQpD
VeVcOOt+68L9mJ+5onYBpyIqONqz1sqpETyLrCMPfP6cvCr3Ja3MOha4DxP5SAl8j4d+pzHY16Em
d02CXaCKJ6oIFL0yp3yOu4aE0c90ypfyWwXjbJ6Y1+xK4ze6ZygYu5ZvDvmyh55X2aKVMZSZU61q
2sNLK5Ufs1myW9BtktX+KSxHRb6QAPMcqYIIuckxvcrHKvt5ZnrsLdPBvkwlcClFVXXbamJ6Fe5K
XnhsRFFTVyBb6+JL4kw3NH0IpzOwOmTHEw7VpbT7vilQwnPx2MkVQm+bHOlVyrG+rl0aKXWbOiiZ
j2LGFKYulqR2sORno5FXT06UjePVMB7ULmezvJix1hP/DR5qYsf9Iz+O5SM/pf5DG4VW7gFFy2F7
9UThD4X4ncNfxDRqUzfd+cr6vBvrcURjZY6ltiwAYpK+bVjY3IvR4qQ8lAgWsujf4rKUT4i6OCq1
sDMZcmj1RaeHM0+WQKygAOv4qCp8xWRx4ipE4bVK22gNjQFDxFETyx+gguqRVAiSHPIN+SQXgyHX
I7dvMjGUPNXDLF4XmAeM9EnciXQOvQt0c4q/+W/+MPgUZpOft8K/OSF6QhR96+QcsSDo2n2a1eh+
QwY25agxUDghz8CMHNul1Pe+uutEfsIFTYpVYSO2VNd8LQu9EMnqPCsbL/cMZ9WZLzOsHsy3KyUj
cEcTVO0NC31zn1ePN0n+4vOdPXzs20a2rQhzbiXNCN1qPqSnhIRwZGV/qnChDjoHCtRD+M++dB4z
sdv8PX1KpJHOcC6qSlWfzVTlPkdXelV57mS6mAyFBbBVu6UPSbFiuxWYPmcm+ZpVrjhm56fEwpX0
rk6hr8QnwZYWnT7s9RM6U6iwbKYVntu77btoEAukbvmTQjIecDG057evYDybtO+Twk3zjkJbTFlv
MQb4TjzX4/Q4ha05yRglJOmwXlgtxQPNivMc4u/tfHlz5tXqgYeRgk4/UcmwnE8xe1ozmD5WeTSm
BhGuFfVkvJQYpKbhoVfZNBL8PhIlNWfzXHNtNz9YVy03/LGzHNotJgSlGBoHDV1tVYayaL3SucLu
8ZVp7hVIPoNrebq2mA6FGML8Ae1z/8/VoYeKC1V1ZgrrKjAQTnK3pWQFNQiTbWZEtoc1XaLG5ryz
rmK+7Xs4COFVbURybC8rHmDBZB5cXoXvhklQ44WV6edrWzLHYogMRH1q4bLfhZS645n/GfRtL3dI
Ken57wq3AQ9etyfsz6UQyN/zQAVwKJjQKVb5Y8997q2G96/1VMg5GzAT2cIlgANvc1xBVQ0K9+K6
+s+pImxgPqCAs0bJObus7uu+styUxw8nvVIaYdYo9yfVXrlkmAY3UAK1K9HQg3djUku89Axu2dKt
8m6mZ3c0okL4c4uSg1NPKF1H2QRlzr637lEYmshVUm2Fhhkyo6jwLZ2YwXyy+Utn03BlCurjPP5S
ErAWynP2jLp2zJgK8I+fczC2KcqP4bMYL7I81JS8nO3n/L58qu0GasLqUf3++nrPM5w4qg9OsC4m
c8RQzrxeHHSMWrt5PJxR1y+0vc9z+Fi/ctqoyyHsCmPTY33fA21r4RvbsZd/w8g+5Ww/ZfrMZiQW
D2eMVUf0vW/kUXnMYVw++wchkxKgnB6tSmha+ejPrTBWYLBuWgcZ+PuytXEmWtMoCDZVAhztA6YZ
0gvty/6WNTJY1pMjlUjx/nNOh/ZTe+EiG/9gb1IguShwxrizG1Vsh+TM/PnjCvcJm/3zqxBrb24D
4iwpb87ppmrkK931VIA8YsNEXyaBBwnCimXrareG9eD1CCJTWa1o/gZbw9RarHszNA2DF8MmHbKI
yBlpr105x2K87Vz6ejXirgCT3z+VVNQUlJhNmhxdHVnExqXBZkptlbRmV/V3W4njzq5unFqT8qOz
KWVNJU61vctk/cOuDlrpGgIfoWjk2QZ5nUk7RMo+PHPcJDyqlOOlm7uv+mEW8aD9vfEvexZjhVMJ
uqwCSkvlCl8VOoJh6acvR9ouPE919QlvlfOcdVRzY/qxOKbzD7xPjGw30Sc4G8uyTOTV2xLVGSJ/
yer199x+F48o1hN+Wnv1IfnNvW80nqSRYxzkKvwE0UUY+EYNs63kxA6+aks2LKbErVeHmaqaxcrq
7IvR37C8XRosfF1H2cIeSXoQ60ZSxfvYdghF2btZwhhMX3VACi+ztNlsGjtSvHPhSozxKsaN0w2s
gTjJUqR3eQf7Q3B0hkdDyi0W4buxuv48T/mj3pvXggP3Gbw3XGa+jpzApc/5AFelRLL8EYGNkCNE
Q9rla3hUEibL51ths60njsVsPMDWSrUSqwCRbjvJJ001dfWWWSGDTL+SFxik5f9az+VniWfgQ6Ca
B5Mp8u/exYL0q7oFvFXP5X09XXi1HySjmqsi+ubdhbxXyaD5pMoC/mTivZONZSQ48sQS5BgyXFl8
5PdfEHcW+jSOu9Zaz/800KNyQ8gtneTbUOUaeL5rq4dBk1fs/HDx+DehGVGaCuTINE/liyHapOum
N8nZMPYLGa+EiYJT87sfGWlfEZVO9RVOIlYsBXFmBOIl2a+X7mzf3vl1kx0PBhIAGO2dQhXrsZoq
HvTo+3xinGiFUvI1e8VshUN6KmCDS+OYEtTHZuwrtUgUzzYaQLS77MYWZB+p1tJghO3wtSSSa+I4
wFHifKZeJWxcVYgmK6/+o7j8CmeSmS+czXhYFUQr22Ga7jTkIu0k4ChgzPzNOIENCeBEaFNlDlhI
CaG+kEYacOSRN8FD2EKE7AYactionj+GO1csE8b5zS2LGTY1HHWaqGroRIKlfKIAlnM97ja/zbOl
mNBnOwtIY7qHCHu4ljyu0P8dPevnXbqWcvX3cN30xQ8Bcp+dVtGb4OeDalpIqe9zReToarax+8k2
XovM5+sZ/8YhXX0qL9g2k3FQajn5lRzFKVYG2aShBmf1gmVaWXIf+NMw2h3bIFW/WOAlKVWtiEP0
PDwMHlh7coOmS4OM2aMVL4WUGvuXrjpaOBuBSYifedN8GfkvnHWyPxbzffu9vBX9yidoYOVPvvMP
0MU/mveRrDEWeiFGM5X7uX7elZ6J4HVsJu7yVYJlprL+ND9cnwgXMpnSEb+q8UKwamQLm8atch8d
BqieNX3pLh48t2yMJ4XDdNnTRaTdiUdjNEfnLF2IICqvSlF2n1ONL4YcH58zpn/xRnu3zgWJwtzJ
9PVuXkubxf1ViiTK79ETaXfgSl/OLzrCh1LBBUUkqmMW29pLd1daokmVLQhMf1303KgieCR9haWE
n6d3nO/UZGgiXNxO6eoyyb6rkI6Et52KC+h3LiNdtyeLm0p/6FamrI94U5uGSuBVA6DVwoZMCWEW
OnL5p9rmvrupez23CQ5IAEgSnwI89PiunnKlxNQzMAXtZJtIK9HRAczcSX0Kvl4/YCnPj0CMd8/3
K2VplYJEO1L8mIG8IRuvr8w0ls2nvg3F3p/iavZv3HZdS3lTMKiQJoXl3Nt/uabPr/z5HwJwLce6
rOFE7v5muOjyHnJF6M1fHsmh86lYkcV4I0VAhOZZ4mQgs+CK47TI9VJ+EMfAgftRqscSq8TN/Ktr
X1KhPGbLSsKpUEVsvaeoMx670rL97kvo5Tx5QiJJ1lNfq55qWQ3PiEW6kKr25wqoPEGnQVHZ+urr
vWAJ6OZ0q9UTbFzRhsbgcW1xGIn4VA+jBhpS4/SFPEmrZfc9aT3FGIcdFbsUvlfMtcrH6d0ohskJ
s4+lws6ANuzxYK2jnAMTQTjAsUGnvNUJcwfPKf6EGrfzKmGQEAVl/PNTSnUucF0z/PpMjZ0GuBXj
P4dAIK9DtZeEh4Xt7E9uFv0JESLW/YoUqM783bPyfw0fXXW8hNuucvULNOIHcWtXIrmNVt8I1hDl
LkggtHQqhxGisNHiqXSVU74tz49B6vta/lCGrcuh4izbvdWWcBgHlzu7GqtYBQINz0SM6yJLEeG9
0YVZR/LfnftePLNWybafrKbL6bH0BwjWcu5s4ORwKp7ZCDhS+falsEwlzyZLRwMRg1MXbSkL52zy
nW3tORTU4s10Ckj8qZ10gDMgKG0nhrrZa+9DeD4pXAbqFXAJdEaHZ0zzc6UZjpXe/bAEOa6DsE6H
Ihyp7ECeiDx11KLg+CNpO/Ed1/MO9FXPdfBmEeAevVdR6mJ/GotSaMnJf7K0aVxqJ4VzLTuKN7FX
SexwYhbpfHv6wurtji+j0+hKpVJ+ldiWgC/fYoO52E3Kt67H/H02mUi/844gtP0AufdZDZ/J/SdR
imOWXQov/W8nawx/KAnrRo6ev+WTIUA3tR/GJl+I2yCJyhOrUHCe4T/tvUzK0qOFWFfIdcPBLOIe
nSvWkkHMtnKsEk1+L38ndd88qeraayjM2f/Zooo7j/CENZAl9+tMfpep6gf16VFM6iwZsF8r+jJR
nV7vOYXJhkP9Vz5O7pgMU49M6JAtU6NTCCwchvGyCjdxLUbARiifp5Gp92ZIBMtbS4eDVrhlIZGr
Xb6EdS2MITMxqepRuCpS0jCFjoQ4ydDOZqeozuVzIkcj7MwFRrCAlkQv3zuYGOlsCrwQtbqH8qN9
igbxmr5xU/44bkhEIpLwFDAbtE9ZkOVdmB9top2bx4pQQimRWBLvMgANgQz6oooJ0Y6lvK5n7e6/
UaGpxjL5JapeqNL0vKKKZN19DhsboBCib+KXP7NIJaqHrl5ct3FMhLvNlJWMBTZrZi2qL4MBEMg9
k/+EmgfE28LSvBtCGIgPouSLVl9/JtDVSAfcn1sWQjANgYJwxyLZttc8ek0C3BpL+NjrUkDznCww
PjNG45Ny4js63yh/v09GidHi8ycasrpMFT8OZR1aztgrFWpulxLlqum6wFIwa1L3kBlM+jA3+eYr
mIdzm0RyEf3N/iZzQfITvPnpeP7KFToRUDS+PEkFj1psFD3OiAFvGBV6bE1G+9bm2pokRicusNHx
JF7NpWYZb9SOpuHbsZvzDfQ/jL+8/5s/uXxtLgWL7+jrsrlz+ZXKjGdxLG8t5mL5HNNZk5vfK7V1
up6WubsWSQGM0MDnCrdNAaKkmd+xoemdRw/xbZ8w/DahVDMkBJKESYAsd6ephp878efJagja3JG/
oNvx9nNxaE761x9sxrvp7DmgkfL6S4FYE0AfbHwUn+qaesaidBf7UK3pXUbHPkmA0mPoP97yn9QK
Tf15HGFmFkMu+DtLu8B144NE8PYO1VdZODpF3CVvLGXfWsNmrpADVOX0mDLjNoph9TXhLQbHCW2R
Sd7QyTo5BOfe/desfr1IOWi772QoY7tcA/Sy43yJ8LLO8z7zaN12bwonNJ9ZTDsxfbaOiwg55hAU
sVaB2KV13za+uPvNWHBC+C8QeVBAZE4bofXMht2X9nN3z0emCa9e3rff+wKjwFni7/OXGNwaAs2c
0uPrr4LpPPZAKFl/8RS+WcxK5GMnYNARGaKIs3xrasszNbeLaErP+tyKjnKf/GG6aXg8kc69vuls
upuORo/yyk9m2tYEdqLN3Qbcj39vbBvMe3GUnPRql0zt3r4Nzvi7vXjv1Q2NN+K9Zx1cvm75/27T
XNsPm5yvZnpu1te9sJ8MvanvyjWqaXod4npT9+aLc+Kpues+up8BRtwh1bh0kj2vlZiGQIw5Xd0x
dZleR8h1Da4KwOD+vbUSxRTyWW7T2GDd5gPx/eikpl7i2kv2c8PDPrzswkGutUwS2o+PY6FfQD83
fdd3YqFUQgaP+Pfrn1NjNfjvPYHQoCCewH5+cc5AKqf3SP49ukbyT3NA5R6kHIKiygiHKNCbJI+S
z7cUhTsI2j9OM30snK8bY7I3yzI37UfEOKZHz/ELEhv9feDSANYnPn38HvkIRQ9s7g3o0KfkfUhB
40gmJKWtaOjZDvcSh/ynG/+9zZ4yDdL9SzPJ7gfi078NMr20s9qYzh1lQGTzmksSh7V1sbleshvt
JOmuCctO5yD7t9FuhAohl3viktdPLbtrjZVyn3eRYJE6QVxhXVcJhL6cf+ou44iPpCqGX2xD/R3+
gPWWCJntCSfaP/gkzgqr60PZ/N06cb4A8/34+MpLkXmG5Y6Nk4L9AGymx/Etm0+43VF8ALDJEE83
Tj/OIwDpua9aote5hIj3ONpL/26Xuu1C8ldGEjblspg344tAQjwYsRIkU3g7j3jeFe9cY5qYNP0J
5YS1/TrwK+b/NW826sWW03CZNR6KFyRP8OKy4G5dE6rTFBklL3bPPFqG+cRW86u5fQaHVymOZe8y
vAo2gYefW6p2MqalDi8fp9PK5CN9uwU4Eg7gUTg/oYg14Sxa5IzcBr4qlGf+aKS+n/PULXwga30y
1905FnrUd5juBitnzkk9dZs6Q1b95/DZ3E3Xc3yISfctvLjWVRtVzhjj+dT0093EhHC99Lbz+zKI
DGyBd+8liPn37S4pLivyBjtrC3O607o319AeCIoH++xdQpx3P3ZSQFTJEdUA+i57MT2C+Frw3uG7
N2EMYt3G+1G4w7a3nYM2t0Kp7+PYI8B0D/9AnxUOHGOV9+9mJi6nRf5eu48/A0DPgrVWaf17hMA1
c+H6t/fXAB50QyeVTfO7HPQ3Qcb82peMxDhFkiqcWmHUySz2+wEphTw/cjBe+mNDAtUEXy8H9S8H
KQLu+PeT04uMAXaYJ7O7yPd1AYpqb4YXpogIcvN4z2l5b7kzFTozD8aprMxML+KuM5QtadzIa07n
vyT5MO6Znn4XQKKst1vj3vPsT8ABp5QCQeVp5vbM78Fr/sV9gDF9L/rtRafit5/wc3+PzsNLKr9Z
HDSznfcsMk52fKy+zSX8XH2jaPPd4/LUv/9kjv+W6ypgPX10zdEBL9zcLsWz+DMpoh4fTY+vtJlZ
FwrHn+tv6C767u55t+DdUnmsggSNYifGarSfYRcxJOp7LKgBzy54yF1ok6y0uszVSn69UoF7+LEL
lHSXROBGjBOhOt6UTniRC9O1VS4UIO5cmFhHdBVGbUaJxtv/bvhUpmjec87mn0TK3e1oSUgBeP6E
yu7NOvDqBIhxSrzxZLjmpWOMNDtO8leqKB012GuW+UUTvYyzA7Ox9I/SO0tQiBS9C44KNeo3adlk
lfYiNyR5mH8RV2WgSFCwpTj4/fuz1SOwZpaVdHX7qzw5PguKhBXG8dvNHuQ4Ixv7fd33eZL8C3z7
XXj42PDRjgp49qV4uIUjrEtOiXZN6zaPo5FG8yluKHgH9ArzBBHhwMs6LbJEAyT2qwKsOmK6K94A
E3f22QenWbYvDsVh/2jcVVupgf1jKv+Yrsdmtcf5BtN5vkZQC9YtXd5VlTxeJYq56aszMXN5ju+t
DRZX3wI1lLVQZuyKtDhYSNtP/gTv1cafA+WdWpAFt5rP35e5AOSqQMr5kTM1e2dtNpE2FwFQ3MJp
bfoXBvwsummldk2vdW8rd/hyZjoTzEH8cnvjpP8bSFvhcaPcS2CRJ5EBzPT0D4eK1Rqf0Zi+Z7Hx
8RnOQOAT7xHwejn//LuXusYVOyx7a8fRAXo8wSB9aweJE8YEwnqiAqfKAkN7vKqGwdErj57XfJxf
E0iCWgbgBy1Sjp0Dh7cf5TIJt2qowituZofRDQF1y9ILYFAabisvNqd7+WrkPxC8fg5M0cz+qh1g
a+Ywr861napRAtA9SwXoqoKrxxZyWTigrklhLa4rKT5Kk9bw8x01/a+l+w82w7m/WFgFRxf+pnDj
2mkm4EiwDh1R4uLKiSF1X9ouqyeG+6qV+F6woKgzAx0wrwsbDQ7E9lY2UFC7IC2daKbgpAlrzn2Q
SQSfRPi90iROgHIbZazCdjAeF6c/RLuwHw3rSSwyNfEi+fMYrReZ2dHpM7tiHZniKkc0h39bq5WB
37qwYxnqW5hfxPNPXpcIfA+tTzGRKt6+4uiUDM0+8ObijbTkULh1o7qXeJUpxi5bzpqLXyrn/lvZ
zpcpUbZhjpvKLlJ63LDBl81dW4jVItuNtcnuYmMbGpANr7wsyJD34QbP8P5xvTtM/+KxMEDyBUxA
FtEdrQrLCT0vJ+7MIvm3xL6qpfrLXN4XBHy0EgT1/BKySonuySzmF/B5oP+586pqThqn/p0eckxy
c+/Sw48uEMxfLwFfGt9FTA7g6mCJOx2V3tgpQoq/LL3NV3+dxN6uwQCVf2fdFSBX9k5zv97ozRJS
KiRLMUMyH8o7nzphR4XGMTfGMetgZaCipjGEh2HhwjLO6Psx/C6lewALGlUlgitkxiLhZAFgdV5m
ZXrmE1mT1/ybteGq8FQsfYIMR5p/UubnxJ12++TPo9c4aa8M10iz4T8zSMGRwqcXo6h65TOhX78v
rf/WwyPh1iDu43YFjt6EXSA2l9UkHw29PF5KmJmwmP65meq7JZd2MM7ykGXT1hkZirdfyXxa/cKs
IxZQ4zHx0JGts/mkqTiSADqPQtZICAkTOpMKqbH4HHpf/Q+O5ZHN8qmc1UpPAo1Wrvtusw1o6tpm
nyZ/KvHZ6UbC3Dqfm8U2hY1XY5vyz76JWIiWXmsQNY8lhH30hCGvKVGOI86A9Qfvx8n39p8h/PN7
i0l8ql4BzVf/tqkIfJFtaKLSXf2uOCHwbW8eZShmWtumCy7HlJezyKvveaR+qbFGfvpUf5KrCEr5
uZWxDZK1SPXQYltaSU+PYYzxo85wZeplh7t8mWVSsdrhVCvQd5cMWz7CqvRAfeE9G36rivQqmbxr
Il3zoLhz4kOh/TR4WtJnnegrj81La4n+Q/5ZfjVRAtegJYkJLvV+Jpe/8PT4yxqeu2ldNnjJHsh3
FpzTMv9/knVSAgAmu/F2vBBtrtqH9i2UQAq/GMCUdsPEjC+geUo5HVZ+OoICTQxC4N99qNAQZCWO
SC+0CXSu/Pk4f9NxGKOoVZqT4cqGE9AyGURxL5CFNaX+TnllbfBcY3CxChPAY/8+6aiZmGk8EqgT
JZMX55vVdXTtE28Jen9r05P/vGFnYdy7DsOWSYy3ufxSI+G0AJApXyeBayM7+0SLh4WNsflV9qYy
pg0B3xb1rT5pMzj1Kcs51oxD2RWsX+qWm3toT8c7Wq7jfILCARVipTGA2J6HbCJs7zdK39TtolVr
PJtfWibWgooZzgSIg/b7JfCza5c/GEsZOGWwY8GNmBMLFGOR8OXfhyA9expUzja+qJzTOsQC3dxm
0NzVaG/Kn5/TKkiCalL5fQiB5A9IY0zWCrlOjBygH8GjdAV/K7kcFZ7Fs/tBa++yL9HAublyzp3r
35kSYhRZ8CN7KwGVRMfuxni7z6CHB4gJ4DvOA+8p13wnzlbRO3rTiY+z07dh3fQ1z7pZ1fCoddwd
pg/MqIEd++qtRzY4U7IBMiSUrcXVFMVw/DDpCKmVKrLNeGGSZdNxxp2wJ8GjmsZG684RAZ/DdHnX
SzVdHoA1DqDBSySY2oeDrICU1NeMXd401Z38Xoi4KfNVESjgdTkCf8qjCKR25gAUHlp+yWdxXNyj
wcOa8t5/Pj3GL++8z9NZGB3svQmFohmpJaVKVEfoQcOAK6j87e+f6OMP09HhE5lZl3aWw4lwVxG2
DV2bNHMQm6s17Fpp2QUg9asqpf7PhcEZvci1Dn1NFv7D/FlynPATzZayJTOzykn+5mn8KO+bWw4z
t58PCuFYbLCLpptBM1yEPhO/Z3VzK+VQchPF6tlkOI6N/uWgaXWCeZfKiX5xmb8j/oWVjQ5/PVbk
TEaRX03Q0sGldY7ObDrd2y0WJKbxXnKuB2tsezHYt+O4NZk9psuxjiHWynYmf/j6LBGXzcci3nE3
xTuRso30Mc2oWRWiTw4LzkqXqUtoM1gtdv2PA0FfDmt3C5qA7M3f+L5vrqpYd0nShoRf/ooQ5L2D
vvQKoL5Pby/qAxi8lNaD6xQhh6PGUJ147hfqIA6Nujp7syq+FNkMAuhfl5x7H38nnXA8gHhxJNmS
L5JogzFQOzs+D6UHPM1nowtg9gbns8iyVgHgwQ088Fme0Vy2QU6b2ovJWfwJhJaOH39g6Q7pWYsn
udJft8nk1yAkDFx/tiBBZd/OkmRb3n2PLx3jrut8Xy6p08zRitufZ91mv9ZTYWRi9dVcLx7dXTeq
wvj9/CmbHs0n4EiVJZVXcD0+Qzf7e/7JDWAVML7Xn9vvzNxWdFfj0Pyow9DPnPIhHKfUSV8CtC0c
pbcr0akDo8DFexrVmBnVYi0Fgnvcj7gN02peP7qu7cxXXr3TmJrjMU4P/G9IS0JPxhSrfJudq6BO
P+lmbp9GRi6QxMgdGa8tBGhVmZlPV70PaM9xWbu1P3X4fKwn96hFTG03TJFP7Wx8oKm2Vh/eORE+
qIYXj3pktJCW15GDyD/k8JeYuZbZD3xLGw39z2yq5/TaTU8/zWgrJdn1yG7KoGtLQHSav353bSt8
O3u0X/NH3aGRUDK01rV7/9nKzHLNVCc11CPXP1/plmy8uY0ZZeCxrL5NRwesh1HIZrkvMEPt3Y62
TDoiOmP1LT6KE8G9hQYpjdwT8IlmUsFdrf/v9tkOLsNk3dEy3i2DT7zEk2oPHPvnxCWo1TEamnms
G6l5rL78k9ocVoKx/pqtS02k7zBSvxWvnZAZe6gikScwgRzpWYfNscP9nx5e0Tx7jEDQrlfnSLQN
qtXAci2qJfmA2QTAznTr8ZX+ffaf7zwQ24J2AB7GzjB/7HjSaqZ7pFbx8DcwgVjjoSwE52N522Ij
q8YVeTHccYWb7HnamXB24CUzI04gZm3T4yA1TFSOvcwg87eRivD34ep2UvIkmrcwgCc35CMI663v
ENiAdRK0s7Vs+1nNDNd9x6EdhrF2xRDRGTgvT/Vd69Zbd8wFWnEqASXu9BMJJi15ZfDy1K28vJTA
2AI9+7CsDzuJZGkt0Armtgv8ekGv+c3X7uaIPLBkOqHkuk+RzeQccKZBPHqgdGq3w6LwEqsBWUjC
vAcfvnkKw46RFFFD1H0/B/a1QzMD/CYA9bP3HK+riUqqot+Nncu6QgPwOAYbHt1g3zOcbp7dsgTh
x4ITPO3jueFtBtps51Os7mN/+ln/ff5Mg50p11wpZPtn8u5BOyQ+jcGrOrxpXAOXY0gm3mZVtIUr
lSWtq34ykv8cAkdUGmGwE/2Hi0KaQDyS7HleKHR8su1NXWbDOjj82svXfSAEYZz6ncQL2YEeY9eH
oDz0Q/1T7zaPfnOv/Xoz31SsJCv29DXsuxRaOrZDd9v2na+tc9uhYxUBlF/nUPIUEU/k7p4EV4vq
CQZEPApLLUtmPU22eeKwjA9PUl8MQEY3/j3UpevCFecI3ce6lXaNjYWp1WTZtx8pGeKcV7Q3TEiW
+Zx2X3Ou/dwHGw2USwBvE6NTK+QMPQef3zccGzjiuCLQGHLyrGUWl358ePpJLVY11caurXyJ/SRn
uyn79sprsZ2F4rNebP7ssKS4dt/Da6k6qQAQpuESjBXVgiG7dxlsFX6I33/ZbD4z18q91oEWhGVT
7kx7z40mCh1dFR6LhJ1jYonflwsf6msBYPaQUQO8sVd744/H16Ewh2HIi9K2/b0W+it3NOf7c/Om
BPaKzKgHuoesh9mKzS2RBCWHBjIauvcZ+QFpE1//vK7/O8hU2sdpuEjm9HkP5rVL3rKIzK+wy0qu
i1sNlb7JRXr72bJF6Of6l58wPmM9E+YulGvxnsW/BEfVvNYNMCctgTSRwzXGVOOHE0EHQ7oywUv0
Bm7z5d+zE2cDOk28lG9RdJ9DJdJDzBxcRawy/KRgWsDZGVr5RBkI6BDjcHL3vJmxen2i3xVF05r8
hVlfKz6rSWku1+FKYvqtfWymDZo+gQogPvq0Ir3JLInIE2vRoojFjoxe9dRvevhaqDgZjozZ1dSU
d0rt73v30Q5njAn5EGJbPZ6kcqMuILYrQ0SgJJSyvpyd+vuu1tQn82qrvdXEWTbmR6EQK1Xmap4Z
Me5aRGgzAreXExEKGW/n/vV5Fyti/Fgkp3afW8GZ/2xpJrz8cvCGbJDkIlpRaP/rUo7Ticj6EJxi
MGynuhNspk/nNnJ+At1IbZNTZuixgPgRmdjZ/jTOVsZcytuGQsQBoBYLE57Xo3f3ws7l7zgEDBSv
3cyz8CiTPk7ZPPpYWvfZfvTpJ/8enq1K6farb5kMlzPbI/u3fYBIpcU1rn/L0NDj0o8txPG2lHGT
a+EUJhtyK20sv1f9/VdGbMBVoFoY55G1bwcZ+NjsKhyI7e4POselt5+dfsPK7BHCECYukTEM4Nxc
ZYL7jEnM9+c3tKAWPUU5dO6Kk+GV38vi1SVq0fq9LW2sFf31ZGDNZz92JoTd0h4O34B1EwUQ4JZh
C7Uqnf+SjWch3cmJN4/1zw1XjTr7+zCNjs5/EconCeTfJx740b/nn67j23x4qAGLtbkhLeeJsXWM
X7b9vgw+5URgqBOagF0Wj+qj+m48Mjqv98+hcRnAqXM0eWgwVYyqr1Mt27gX0lJ4Dpwcon8YU/PP
obIZiP81RAiWLctmNUi7leqn8q3qX+xxLeJhEdbQBqzf1R6fbWEXr2qcelmAEpnxsiyjo7SZftr+
61zoArrpx6DRMKK3RWZVPxnd3rlbfaqceiUNRCW7xgKNlGS9KioiP7JlK1m4fmUbwh/6bNoaaHHg
iVwFzQFzFycyf6rk6keKtTDza1KXRvItLADf8VRm+S90h1SoumcL4BKsx8XLXrn1HmRQ7r+33aOG
acnMXhDy+FjB4mWlxVCrHCkUA1aCvKbSP8kwNhS7MomjdPzd9lWlqgb4HjvPe1HT6G2Mef11ln2u
mPVlJwf8ODMbNpK+p/IqlCfSHtM/8oE8/YItQ3foxnUAOT2/YE4LdjhNs412dLhpv7GiIDOfznKB
NeVBlfuGD269YzgrsA9RLnRb6B/Wx13tOVOcOCpdpWcxeKeW2nwZipARNddQ7vH+76S3zzFWSY0R
ATkb7hufX7CKe8apAgxEXnqNHfZOzhgLFXN0SL3kXg3wwrCwNzAT/mGnoWeOhzbcPiHUPuauBiOu
k2d+HbLkdjq8f6MtUED6S7IkD0uIw0CMXo0skf4iU54gs9JyEJfHBw4A9sqFXTU58Lyrput104vO
rhf2Cni8TCcMAtS3DB8YqezD4NUm/k0v1gqdPk79+Pf7y3nXkFE4UHj1cpWYTkNajsU0GS9/HD++
lXPnImDl+R39XgbXIZ/t6qsvaEkG10481JWA6cSqJMf4+Cl9Q0r777J262Y6ToLo2KGnL1X0ngfU
e51VFy5vOJHuUaS6pp2oeT3taRxXRdds2u9L7ziIKFIrz1aaV7r/6DW6/eublD6XObAuOdAx/YAe
nl8ZvsoT5LpJeyMBC4hb5uFEofkQ0ZfFcXuLnEv/wPg+da6sDJWjITRFjUZ5+ZP48vKbyvb7NHgg
fUdtPqQ1RNoop75dkS/ZOPcjr7ISHWxQYahpKk/k1G1DDs54WejIQGltFuv6g4Q83V3XX+2tUBvQ
Kr+jXStSIpyvnHkYst+vLisTG/LGFcG/N+JtbbuiJ0bJfmhFB4fqviFlrb9RbKRrr/JDgEVcwpkt
WjyzInwIAzpWjo13edlm0zHjLPV1qCOko6OjllMXJxpLNh2xv1Xx+oUQJOPyGL7dL3TjLxl4DIKe
A8J/wa+aWekEXJlKUfkdWFYtsbhysQ49fdiql+KEQd1Vfk5DE6acucDrb1vad69fXEu/eDdXz4NN
Xb4eu3Z1jSC8XKWTKz/KW5lw6Xoonk7Z+vJbyu98a1mYPfOVe34W2ppt6pmv0AnVXsTMeHzvRTmZ
044/X2T2AtjXP4duphGTK6V7C0O6K06I6OJNNJDr2Lrh/5Hu00zDAzqPbzPZkLfX/zTe03D+PD/0
ouNXU4Tn3/l3WYmPL0MC5atWhMRUr/UommMpjxLMET8haGKPWKIvq1Md9pcbkpvvebJiRqnAUzSe
usqB5KUp4A54pVQzqwMNzrSirtvTK3CG8O2ht72lDBQsTDDKXvooRDoWWNGvV4DVQ4OlD8iGndjh
haZTZHn3ma+H6Zr91XVsZBuXxeaHd+u1S8Vb2UwFrTHRirU/1aQQ+tw42VwNMlUzg+sQ9svU4T1d
jo44jZMmv7+Ggm+XCmIqo9hiqfBtEHL4K9qMF4QMSdiDkiByaefo7bvHP9GwszUYaPWjQlCODkf8
Dip0v07op+svEzRv+cFHdko8ZOxxlboVGZg2s+1U4/YtvpACDeOQwzvuZ+MWnEXeya4qZHlL8a5s
bL82DqknZ5Xe0zpL/Bxqhvh0Z2LTamKClqV7aSVLz6zRRXcvJUsGDA6ZbQO3ulh+FhgQsYLfd5wF
pcTXcppgnhXGOL2nqdFjtPIiOzvGJSXnKtIlBv1O1kLpoWCp700liiG+5YkUXoOXIFtKNJ1izhGO
tKVUHZF+00+1APv1cHOEoT+b70/HpsGQQrlTSQ53P6efiaxQfPTyuhGW0eU7tD3JTNeRkWxHaizT
9cp/muPlNP6j4ObmKWzhK1cXmFqINf/v0s4NVmCQCB0yghTd/Kp2+gmPzV1vO4i3Q5vC/5F0Xk2q
at0a/kVWSRK9lYxgwnxjqa2iiKAg6dfvZ65dX51zsVfqtmHOMd6Y07UlnCWaSdQuIzHXWzEBkeTD
Jkllgg6P3lqkqZT1qT6BkcvnCiuFifSIs+FHViW5h/h5nyGlAm6xKe1iy9w7H07v08dSdpJt3+U8
ckTCICSjNbzgKg0oFdxodP5UePuSjUZjohYxqgGpkBv/3clC0SUBLNO6QBXrArcdH8Yv4MXkCUBZ
6xOHIKa9ZFvuMppI+u6d7nZg87urzdJbtWOC1S61kwfAKu/dcM15Qe8kUsTFBxAPOPcGnc17fEf4
j/3mxA2PDuLExdAwEAXa7HFOzvxQwNBmwAH1ujuzOzP9MXmBeMVnBv52jmbv+llr23x2Xw7W9w0Z
ptCOTBb8C/FV4/VejVhvaOqY0A3JIHsRle30DhCM8zmUK3oeSOXw+5M2ei/0/WfCBTivtwIbWVIS
DFBL/rFOJOD9DMC6AyjDHbymtmpPJ88ZVMXOaSNQbj2eGWr2+ECo0A7iReWAPXGbzcsLSaDoA9H2
Y0U+8KkAPowuVaSflQA1EtJIBhREaNy0qE7vJwYE+MAzkBIDjphNWCkcyBfymAC62TGeiamhi0Ts
z8Z2jpcwXeUpv5EHnu2IoF73GFVRw20Ahno+X1BMqRhQbmZSc7eW/u7nwbIMqfc5tFFMPQbdocRr
tmd5vCfaJih9AudqssawzVBfRirXievWdobe8e/riqRaNRAJxtoelRMB8PzcQYXGOByZJn9nhf8s
4dnI5u9uHL/NfkD/3CL9OkDy/sAckQEn4EHrTewkJasHBdzBkkVHl8ES8t48ggAdunGfS74yBQfo
nBa4ullXYRu0smmxl7UvOwtKzEDQzoqVgOsECUBJLvQm/AmmKRXRpmgs0WHssJc5D+foFuZwTIJc
2I+OsjE6QMV2DEQD+4l7+7hU9oyL9D8c7jbC9GwLLP+gGBDnA5IkwTSAuxfnQohkq38xgi9eRgIr
IGZOHSm030A82C9P9iEUrXbxDBCrjj8u+OZg2pvUxAEjAVlwdsICR8e1uvhsipsKVkJpR3D0v96A
QJRswtFClsa/jwNPQ4+yiB81ecU8Q5XXTT+Fl1Y0Qt+NIcckCjyKGiORIkdUsmRhZqK7B8+NxvEI
msA5XuwB4H3YQsKZn1bP+4ly5HV1aSHHZ01Qesm0RDfAY/cvLcGP5xVdl4R6LfVVf4mul/FAw+v2
9NQbjR4THekpgBFUP30NQOoyTzLeiGSZH8dfbnwvtdqpBqGnRX/vBZgTNVxXunk4V9iuIq4Kk22z
YEvqB9JtuOt95tPvkp5qwAARdD1yeYMXKotCK6QDhHvgjsup+2wt4CmdcsUckxJTC4mFu2opoVYj
rA6FCb5vbFUDFhPi4YiROlr00IE6X9LUUhfJNDmxlqNArY0FeK5IBV0f+RzEGAHQH0nRK8B0i2sl
4fgkX8UBCK2N9IwVajbCXkkIDYQWIbasQLnJwBN9CaqL+YKhxj1ws5enLrrfGAUsYmBKTRQz3fLH
Fn9DJjsepBhIhsWIEF1hBLgH2Mdvpzc3zfsk6v3IbcFIcTyIk9DAduayjFcniUKEt89U8YiOS4gD
Fpdyn6GuI9qN2IAWte3xNDELXyiyrG5+vCLpuW+VVetwaJlWiS0LdzS9epjWlyU5zsQoO3GM1XDz
Zix50trWC6gY42UiG5qEYM7LP7jt9w7Z/Rx8lXB34vjbcX+hOnB63eWOBt14YTvhF+mgW3JNC7VQ
ThIwhdpPV8WIJSNTI2aSJBDzQ90Bb8p9C+MY7kfhw5P8nk+eqaNdMZa5/5Yx7nJ2qAdBhrCIb3hp
ClAOxD/xNX+2JRvO6XWn56/PckkuI/Xu6UrxiaaJkgBDFR8XVo/1618lEV/b00TGRFdLaSAO4cX7
7lgcmY2nJYHmkTQCv/FyLHsEnnZ4dIiItBAl4ZzYdLhlEeORTDPNV70L0juamUlrRbLFn/JFhgU5
YA3/p5v9xSto8D/T41yzY0IX9SI67DUMEsWJd+pH0gZ/mHvrpGvW/T5+zR/Lx3GqkPVEquws3TBx
2GVQmSXeCgZ68XMjl4qPtdszdiNPh9FCSeNnS3wcWtBHA5dYGWYQdZ0ZJT4kvvB+SFLN8o5sltrK
nC7Du0uqBublhXL+OYSRmF8GztmByAHYGs0jcNYQoPH01hmnwRZlGhAeaRAw+Ly9+6PFK8uow7am
1+MP/A6HKmliA4NgKi6ffA2c4MsIi9Cuc1SRuzNY/iNv7lHJ9A880PB9FJm5+XH00qk8Vw+iIemN
fXGvzGF3PG7SjQgl/o1HezB8/pY4bGYKs8M/XJKOhn8Bd9AJQUraUbXj8uz7IGrKbCgMPiifVwrZ
gslVZz7LrQHp6XendInwgv1y8HdRhhSbo4soU8aJwEdImhddsNMuaC02TxB9WzFRIfDmS+SGYNot
2BXec+RhEi5v2HMRBoNjmbU0eFFblJ2FZfq4fMxEUMiXO4I8chROOs1pVALdcjQufsmmCy/PcXkn
HTaeqBSZJ8RsI40gQIglD8wRFLZ203N/eryqdJhJO8JxoIoN4pQsKvRMJRiiCQ6ID3eoGMebhc0o
JfiCFAyTI5d+0gTXOW3l08b7OKTOEpylQxY7XQDh4Y6mOPzWqJrruZAZ2c2GcFo33w65FDObXamD
YYA4WNARamNFLk6/k7AR+++AzwVRMrcA99MIO4YO6QNV4n10E2ey7EMJFdN++F2lxBnim6TEODvx
FrEs+COSrhNXhm3ma0AemzkaQYYlU5pbLFqRSf1YfEgteEze5Lr0ltpSszCgQoN5faLoE6w0k891
MKf1cUwo37gxMvTlxDKH321CSOeWhHPnCNYf3BXjzik4P/7pEGz6mNRZL2H3biZZmK2H8+JpApg0
2zffHmbwN2pJ/u70EAPEQxCdWdWQnjKzOrLHJqUcFOonX0sZZRgSZbZoxNiloZx1Vz5VqvHaI1PB
akIzs/YHXUGXCyFf+ar5q4ID4+NUGmM9Mxipa2oyG/6uwUyNWpgOH68n1zPFlq/z/UrkkCKE5XRO
Qnij2wCLQO6N5htNsEr0GwAYM+DAYRRFRVwGnCYiAEyeyo4e9Q8KlXUaqfhPbPEvsyBSR7JB+ckk
aUz0e4fHAVVzehjAZ//45fjyoxvxOSNAgWwVUD5CmMzPoaLbO5nKvmab6oKm+71u311mX/KhH2IK
4Py7yIuSPDA4UeJTsIz7L5NTpS7GMZ9jiXUfGtKRlvoUGUlvibb6HT0jZCQfuCbU/xFBQsKq1oCJ
4k2EOSbiuQyU4OG+VvqlPg2dQrx/dytHozDBr0soLK2jczhpcgQVu5gSMIp0s/E4jnnsEIJEIZkb
pNx4vJ0laCiTKldcaia8FmpIhh2U8Ky0uxngQDfrTRTWnldIGAhzTLIsriIJ4WdVdBJ1s8dWAIde
Ontb1ISTGcONZ1IWuBkuGvTyQz4HrILMVHdyevrkmv6Ii3lT+EZhHyaBOacDxO2RTIT2hgFnTlG1
SpjjnemQAMT79Bl8LwwAyoobVGelB1YjBZM8P35QcKMaMRgMIeDzlVtRoXquBV2fZcYLg1MFVEiA
O3FYe7D1NLyH+IgdR5k8DjFuysZX54N5PUcuwTCL+bm2B+YVEy4BaZQE0bwaRwlxBHhdpporUfae
XPHYDPbD1duFnJOjD+X1P49+DDgfxg6FptjmH5y/IjN4kq1JERNh38iZSPddIIlmd1ZFajwMzHcz
uFAo8DCKOegufeLd6eOlHqIMfMicS8X0SMLu7OHHeMFzq2rHdMCGiNPGcPtk1LbT448VlYlRKLZd
Lch8EkHEk06FjMoA9fprYT2mwmr1z1mlYGamABnfM4n3T7MlP7ra3hff6DvjOGU8RNs2/qIivFsT
dr07Yv/S5hrk4B+SQAebzA28SbgMwcrtEcktxLPfEDqwJQNKMCCIPNvHSdmRamHhGXpY2kSzuRSK
jjwQOi3st2ZJXPQXjsWvl56SU3NB4nN3KNU0xWWARBA+kFwAsoPcBwT5gWsAryF3w3tdb2WSsfcA
IGKe56LzVLDxeHxSIRifk2opyu1eCyh+lqcC3AJxasZ8ScMgksorX+xm8DHkzhDaeqTOPROYS2y/
a72y856hE1MzuR8Ut7/uXx8kK7P/PwivMgdFVNbWUHM+PYMaEDorIM93aOGnMsewbnSJwXmMq0Sa
kHD7Wx89DSZnxhyBdGfkpq1ZRg9i7A68z6Oh/XN09wgZNedm4MigiOnUn35N1UHFS6QLH1zq90OE
4wYthz+COj/uB7AAhG8PwgBZdeAWkVm1WPPQvq75bAx2hlsbSWEhWKe0MNF9FnO253ECwYsG9tR1
5JnScdl6P9RDbwvfO/lXKHEAe99+m7uoPFUbTRiw0oaQfL6xGai0EJFa3SbZj8i4mOu33C/XNNMv
NGinFZzSviARa556HMwa6mbY2xGrIfRiMG/O3y0512Bkpd//q4TRPvHYvCEGmS0Kekx4XYIB8fk7
+M9P0NETzffl5W7lK6BqPv8AgLwobgX0o8zMBuBP/hS/3UkLOWrnFYk2wRv9rDU0m0mKzYvrGXEH
7PHdyy7AioB14KsgeDiJ2nn7lwSU1YnMcfJeSfdBk8ctwAcNNORiTvY4SLUdOcsIfVMDI+aWHpPp
HWM49TG7kUw4J85nobsVkJ9EOKyp7gpPvzaWuqP9psZtwFuKm5sRr50cZeJkGeV9phYyoZLZ02XK
MwHP8aZ/N6+NwPDIPycVCjwGHZxk4Sj9ZzwVgYXUtAPEoggSCDUlsKM5Fe7ctCCrCGl3pZ0HYeLi
hTdHuA4XpPwzUs/rW2dXAdnCI16+1B2evt6DcGfSWzik4bVbyAxOq45eaZv0OGeETOaMFBdw9l27
cJ68gpCnsZ+a6/pPu5aHTrE7sGc8U0w50dOCz04uPSERBqttJ399J729vfeqOHVM+oa8aBeI8+ga
WsZXlKe8pSHwE/M+HxvQF9/LYEo4+Lo1v7Ad2RxXoYPtGUcIV5IeUbTpdBGsv/OykKojdrbZEo1J
aaPxQJLGDouNjlGVEBLQkRkMGIVKzGCASKaESR4G9zHjreVlfZGwS7EDuhTcqDwou3iF5do4TtMt
sCVTo5lcQHCICfgEBe1FVI58Zp3FufxAZNe75pPBm4Ci7jw0kaagHtepDhqO8zWAERApGl8a4j1E
LSoCj1bQ/xxdEhLqNTIzt53kZBCwbz3s1zU7R/BcrQ0BHIBo+tBgQ0kEgGCBQ1GNpmCtXyWcjnA2
foYuAIzQ/ffV+ZDLKAgIeWffBYVOiWxyqikkGpvmlnhm+7MiqQR+CE0QKSeZTao1YdjVw1BOLPRW
H9H/TSEenfB6KCvh/saYyzYPQ559eBsUo7WxcQk0HTqKDHZi0THiMrRGBKYa9TlHhcdD8V6j8Duq
9I+rwXtk6KlZbmTV0hYC6xYff8beSkUzfC7B2OB0Ye/2+OPWWg/4xZfFcyfaxnG2FQDimonSZzCl
xaV1vhinpMsr6As5Hn07yv43IS1IH6soAcnrcqkHW3z9EvC6b6MRJWuTNAsPW7vNKSaq4kh5I1gd
XwQZ6xxr6vlfzIzPYk48YnsW6h5yPhEW9miM6mPLbxYaVHQxA2heAS4z0VM1YyJnoTsZ+I1jQrb5
1yaFKOo6EqbQN3sors+IZFY1N7ldXimlwBj+IuOI4Dh2fnR4DygLgpm2PBVTFuiQl5hYc5zQCObA
GlEY0bbudmErohkDMpip1tJPAvwTGUuItTg8eDRovr+yR5YEzsOjEVpDxC0R1YeS1w79EVv816wC
4AYynNHQ9SbNvJggfZc5KrCdoXW+Cus/oObIQzHnkjpBBilBQnP6CIzMFX+a7duB/KXDRKRs9oIv
0PSs9jszD+SWwYzgYZI5skXjDui9kFyF9+lpx5cXQSd/1by/BoZedd4oJ8m8b/zRf0cm+KLYijRx
NLMuLhwm8ScmtjbUEyPx84RwVn0yYmNJrzkG9DM3bkF7Mxvi25P5SWHGIy/iy815h5/Ds79+7ui0
RWbpyZuBgUJghildOjCUkAzyIdXwNT6TSPa14p3A0e5fcbdXECeLz/oT4jAGCkFbjx8I/KxwUGs6
Nc7fWReM7OPmuQdKYIhcZyuQISYIfpY9irmE84SIPFv0EKDvy1b5eAqjzZzDxEqIFq0AfZ4xvmPd
JODTwe67GpLZZSJNhP8eGOX164OjMvYS5eBz8jTod1BhVwLTDftBUpjVBoSZxYxdInZyk03lacC4
IDoGVvrMlDUqDiwaMUrI4sxzmBoIt0LgF5CCejJEaVxOlWsxkwMikA7Z7L3W5xEBuCFKRnOUGcJG
kETQZqgbEXRL1OaGL/8bMlA0jI0g8wU/DkYWth8Y+TlrtzkI4QrWOrN6jlQSfHE9/5KBI01Lkbdu
ds62b1Zv80i6DgwYf3446ZoxsDmSfcaJaP8FdvvsP2SB8AHofndSRtZgm6IfEKpPjRdsIiqch1uu
H57TugcWCu0eVB8kEIXk0BjsAPM+yAV7Eu5HS9Qeun2MiCLqCy2rCK78EpIhc6OpID6o1I0YGg4J
flhZwE90pgu5xmcLAlO4Px4n3eYH9u+8GRq0zxyn5CpCRc4HU6wzm2T8p06QeVH9NkWzGZEzHo0C
AgXEO8xXyGk8KIg6R6yLkweFcaTshfKY5YTgax8bgfWY4a3gXKzPKXpD3qG5yFghNqAFAB4Z9SZD
yXOB4mBZogVB5Ps95o+h98HHayGAKo2/xuaxGstw2hVqlc+W9In9/QwFJqVByy49Gue7avfycFq6
hHCi9TFFU8Hd6lzMy/dxf/omebibDdbvHeLOzFoQqeV+OsBUfZWeAYSgxQj9r3NmL/xkZt5jV5pI
ZM1y5Ta7D9QR2S/wJvkclz5c/V7iBQAIh4TwnyGT54zfk90KaBV0GTjm9lUAvMb5aYFJMZUMrdwR
LWW3csFJyaucMPcMz49dE2Ji9gp6ZgpbBw9fNH5/N5wR3/Fk/pGslCRXDr4IBht5Fb0tz/D4pRXp
ZQ3s4+67AcNEkf7l2IxF5wuC6ce5v9TpdOGLPsnQGFRnjffNUjQLIOoVzDGmk72KMwQTZE+IjNPz
4/zEiq7jJp20ms8vUDgd23fwmWgEoMH2hriKK5DqJgn0FyNcSbCCbrY3kh79j8VGSydHQSjez3oH
2e2J8kOIbET6jkI8YM9QiDwmJXjxc35LokvYfRiMqQ5RQfBQWlPFof1xwg6nTJpuYRHy5v14lRzW
K7fm5KFU7/p2mrAUZQU9lDYVMN5UWRWiuq77Yz3wZaLOSQV00e1ifphX5KjRvYRiIT1/xdEuO9qs
s39EfPBeWIKjuipzEBawxzsI5N+X4FhYXyazMJmi2RXgNDeUf5xyfYpYEhHYJqZR+FG+Y7o4OIoS
VOnhIg6lOVLQE4nn1CIWWx+3nIEmk+E1Du9DO52Ic6PdgnTeI80jEy6ojr70dfWSTD4j1U1Ftdrv
uEKSaX9OPDi4GlONLF++DgL40rcFZfc5KRe0CtSJkYDC66vZIBOE6OXBj58U2GIqsouYlmDEkWgk
/jM64vFAKmm+Z6Otqo6zQx0+JthWYz4NEdScWCBO3ghIQDExzZIx44jiFDR9Vh/e/NyNibAEJHp6
8uGxRTzyRKw1dCSzc8ttFqIkm0vxGFCMj0SEI+K9zTnF/8hRQNjngHAC7NrlHMhqCsQw9LVActEb
3Q+w2EG3IqaQrZjrltA/87V6AuKUUAvSrBcVY91toFi7VUl8Oj81LiPJBO2BFYSNRSTn/8gjYBiI
mq0IdmSuJbUwdV7bgjHFydY98Lolv1UEEBIaZiGGo6AKUx+lQPV+hIhfRE70ZpJ5FIgNHChAKgY6
A2IU/pudAtMxsKmoF5f9jlHbh1H9F/hopJeKkYX/HcCsee6Pzm/6cyq6WHo7JkPRriJTb2hUMG3g
NQ5b5zShjeHoCWxCBiYoFvVBtQhbxNYEPoYghdkCWt0me5z2mkxkTBq8LoQAkcRNtNzQe9qaCEK7
hxg3xzRouAQkLAcexxwBSF+SkRSSlvVZFfSi44IvVRD3GhGNT5ulZUFYaiA6/prVe/+ykTPCQxCy
BALGXi9CqADkSRDDelsJgFe3dXvIM5C5XBTQ6kHL9E+66WOxorI1NQ4gUXPFtSv0ktt0kXO2mAwe
o11FPSTjzIC/3XwSBIY5OvfAT2LKk1bq5kgoikz2W+Zj/w0GktObNbteYw8XKOXoZeH8x5FL/xEC
z5jzoSVIq+b/w4wMhChhj0/Ryr2nl2zEZ5W6DxxSpIGjP3Hw+IrFiDBOmYYcS0hiaT4oXFGr0BOR
XJRSAXfGJtMGtQai/3V6XCKYIZqIp1jfpcsaUFyUOhYO0ST4kN8r7VLcgMlNsIt4z102A+5Nwo7I
9dLjkT3yBI0i1U+nWJQ50T4npi7+od+GCyNZ9ngkhoyjmDxcCFgLoHwbh7g5Bd2JAJA10Ep2yG1Q
qQsWkcx/fEN1RIQj9AciMuXvaLyZmdZopQFa8E5ldgFKIW4G7hYbqoM7h3m5dd/OYIqQxMDJyqrD
jug1AV9MGWCQ7hUCFSVF0atP5ar+2NIKXKzzgEG33USbVBFXm4RiobW+Xk56B0ieTioGj9B73oZA
QfmsmolMaujmTeOxWu96pM3zEwNciZA1oTL42um2NwHdBcN8kZjK+cUsDRPq5phWfgahvoCkoOzu
Wxrzv0C/iL2Tc2haTwkQI1Wpz+kzJQN2RO4xSBuMmYg7pW8DLU8IbqR6/ejHQNMJpztQSe62M9bd
I1G8DyAOjhZQ6q16VXHoUGdJPNSuMjuTV3LNq68Fr/lopzLWBsc7UDQpqnSPe3nQB7dgTW92CVww
OAel0rP80sIg0LfklCNejW/QkviaLrRzNVGWxb4ChJmqcAGcR+ZHBCliW0O/X3JvAyKn1seLXd3R
Fj8hZ6YhNjZzzGPcGreebhz59hfH1fv8CIlNn/C1vUtMDMZnYHZDAXxrsNuISJjifBWuDn1Kuhw0
1Ee1hMocSfAFVeMq1QKdjAUuAMmswxECl+MiWWqcVTfRcQTfbLPfv+CmIj7mEkRmaIDXohvIQEJo
kjRZYLlhB1MatXgRWW0Q83BUzOuTGKJIw1gcQ6FA4c1CD0BaoTKj1f50dOol07jxReLEY8OtWTLo
+MMCmz3VcRlxAsl5SDqFn5saOqXT52UOPzZTRNfYyQ1ijZZoNu2fMVjAt4OrZvCsIz54PUpg0Yh6
8753J9tASVZ3+HRI1OT0WonvXuG+oMhkGYPdaDsCvxMWHrBsr6Wmmp2CNAgt+lib+xngiBx/n3T0
gG9Wswvd6J3Jc+M9TU76TI84JZWZHIpyFMGOFegMB+sHpQiYiZEkbzV6kEG53oKIZqTp37KRQUoS
NkOD302gQOoMdGMYloHAJiHglzn3c3LjqlT4cvpWwZNdziBRHX0Zn+W/2AxbIx4JXdgTjddgcr8U
s1hkxdVnKqnR22LB2dMKlaLe5CLqUzT5ZCnomco+MRNsFOibzc1gTRPy/IdJBXyIlx3GfaLsUTWt
kZkhHzkkF6S6RxM+8DkWRL+yukGOOY2PTOZ/8cY0pie6CX9o35MdszUpkTmGbrwQyNzAbHaASz9P
DT6VAUyC/X6Dh7ZI7WKFHuQ3clT2h1s6wy3Nyz+aPWVTv9OpQsAX/S4iM22g2Q1+fFz93M71MmN0
6UjDGIyZbFikMezCnEB8kEABJlQTmhgHf6LDJfqGYm7LEPS8rGxWR2xCo6vqgnWTnfYhhoQQA77A
HuSVg0VU5jNY0CjtAKBhiNGRC4QPNKz4lt08scqQLm1yhQgoiV7TwksaICCZbWU4BhMAuGknyKA8
5I7MM5zdlrJUzZ8tcvO+/nGLkO+Ghh2xALBsMPI7jmeKqPAF2Pi3Y78DYmAjRNvKP5IFfVsNSKOF
nhvMJJT0X5dHzMj22k3BzvPxiAv2MoSKbcRSDezM+bMmVYR5k9uKJtpxRbPmPcKUBT77QbESu1gV
KLgkirhliLF1qlnrCPzsAeRXID9HGmwiln47qGqCioeq3uZrmo9FprDry3YfZfDoBmB2wuoDhJ2u
CAT06gsr1vTrq9jVzsqVAnXKYv9l+I1xGYQxKytWF8EZ9M/vf2UivEth42Q01as2KQzi36I7javo
ia13tCkhoLvBWMfxPicRYoGFTPRfH0+IZFunQnPIkpEnNvn7W5xaIaw2CztZwn2eUsBMK1/isea5
Z/fxQeN8HEvKrb/jCKVCDE8/7XU9L5lJYf1Pw/z3gEAlsJFdVqamLGZLuhPqzLOPCAQc/Bipke58
UYtQc0QVa3KqaZehrdXltxngY2RH6n/MfKIA08tsrEVc7GYO9ItEIUTV6VCKapQXdgJUKr1bzUNR
20i2d4RiTH7zRvI+XhZoMLpHYNGPrSXAVD83Of/OxZm7Hd1TCM3NGSBCSIegrURR+zUrLh1eHrcQ
eeOH2kcaZmcLcbRWNsssyhGYRZF0KopjKbgnCTm2EAUjABHHkLoYgYnwnD/5CxUK0tHrxei3cj/h
OwUfL01iZVD6i0aYmBO+tV7z+6ThCuDYcYYAPN7D/TkSQbFfyOeoOz9NZjSIF2kLBfOiPSp16Vxy
tTMwEJ+bRKp5bD9JeKchmq8dmX0gxsbG1afDeebk/wp/G/O7r2ad19vprgTv77UbHaqrWOb7chUT
OAS+e7i7+Ds5efE257t0Q32bS36k87shKDe6xyYh2Qa5tgDi8IuAyVcUKL7XADh0L3R/pX14zuiC
NZMJ9SUim+hB7tIzUP6waoouWgdj1ewZSN7jLB9oVY5+G3Wh+t/VyzzO0QnIMGjX18Ou3PeEQC15
/hUTNUCcsq3XDx/u/kttWGIRiKeaOCSM0TQVLPN7VjOtsj5+hYvga8O4gingpTDKSWyze/FtF3DN
wxBN3QUPONHryaT0JMYGZosP6h0heoIwbpA7xwc2wRF32Bv8/F+PCLAvqsAcEZj44WYWcnEbpIGN
YMmPXLIhL96l9QVJxA5MoRMziY2HsYs+E3LhTdZEkZ5745bw0HA8fnZDWvp2kCwwjR4tiGGNHvM5
URguD3l95roZeV8HoSGVeTSK8wo5CgAzJSITyJlsCD3xAFb6wTP2cdqgOUQaACVhN3Z7Q8aHXKMK
vujRQlQoeDxJ0ajHWuXW6M+3VThwyRj3Mg5yIkTBqbGMPGO3yYyBm0+x9LmARUNWZ/8F88IfESke
+UHD99fccArxeULkL4DvbFI/Ae65VAgdvoLTAJdgyRy/3LcV+5z0sFTAWZn9AtKhzBSidYFwjdpF
2R+CzPA8jeYc9JyPw85EcEp1QTHLD0AhP/EpyEtQ0lCf0WQH7CA0zTQFLeQQDpWLje+pcOvzm4On
RrVEvOk3sVrxdd/t97ULPzMYj5LO+p4Q3Ev8GmCcmhjHCcwN0tTjVAZo7/Hv9igdkacdH8OVnV3Q
HtOH3SKZpqkFKGFk/ogGgf8A9QPdK/wFyge6eBV0vVQ+0L7zcbllMekK/Y9GXc3QiukAlJf01AJf
i9ccwzFJASj1JP6s8Tg9V70ZmUi+MlfGzxWyrqNzJuTeRv9DtAQVoHWLto5ZaUSYZBXU1IEfRtys
MALT/pVsRvjz6g8UBoUEoUudUSz7L0dB08rDxoW5RKbRpKjRRkcfTPJ4iAGpHyyw/U0jAFtSizYD
xlEYK/FxqmFCXNpz/g12hSVjUcmvxXZIAyq4Ah9+eiach3YDcarIYFLhi+Pm6EA0kmaIUxg5w5yF
XeaQlCidGSwHI4R+tfs2jtvWfG+ArTCwCaGkPlMwrPybr8gxex/eX6MajIc2P3YCHEIkVUTYIwZl
ERTF0yrfBPKeQfS9YUBMvh6RFTeZmflDXYnH71JnrS0kQiVMai/EW/XgZ/vmfmc7QgPGLoEekP5w
QbE90SgAJ9ka1WBInDxNoGA5xzKSVhOW2m8Q3pFnkG5HqNKf2E44vkUFrwFuS0WTAhcyCnLETyyP
or+PM2b81zrDQ3prLtSSz+NAJ0Fy80O9ekAB0HvtMbHDVUBJrB7LHiObiPWUOOG2cYTp2Bw6qgb5
zIcriB+syi4O06GtnjHeTDL3fUEknJOAA2QcFtTt5mxDoH0ByD0bG08jeP/7KruwFyGq2iWmD/5y
tkz66Ix6K6rmiWpcH9k82SMyXAlVDudSwKQG8d9rdQzZntDTLNrba17ChDuj1ka6S+YFDx2CgxvY
AMAQDN6NPaOkRHbT4tDGBt7reyDAGneTSJ8jRKg73UFdGZs2P6aQ0YbJx8trE9a6xqAiUFBIUGYw
1K4q+9BofId3RwJzeRPIzeyz6RbQ8A8ki2ylQf4yk7uloRdn+UekyvAYoMxDJlxAuNOcRKnKulr2
HMVXDAtLXhe+oU9IeQOvV4BmX5b4x3giJJ9HBhvrDxoCMd0053Zj1iBqGkHq9/Q9tUG/QEBvDgQz
JspwmIuMH3m9PCsc9g2wAA+EKJGv6fRD3zHkDPabw8cGztv9vAaCjasDbbjM9IKqA0A0RaBx/cx+
pYHxG69z/bXwjTzDGvYYNcIfLhu6YuDWjxPpWq3jw3D69PFWK6JMkZ3due/T/aBYMLPlDcF51ugm
VgV+8pMnn5yNCOKA/LW2ODtlV8HgxYRKJrulujKyWy4wWD0E6fhAZVNhAKnN/oVKCR4O8kec3io7
Gl8OPOd5gJyLfpFcGfeLdk33WmfEA7sH4yBys7q73YXyue1M7ig4VB96JjV1jukHr10jDOXUp3+v
8H6Y8CA6GqguB7MePy/CgrbprD+y+c+Yz1bE5Jj3nUakmV2xNwMybphH74WrS05L77uroryP/a/f
c0bIP7hdXj4c+Zr1F3ZTjvoXdgImaQ5FHwJK4pCF8AcQR9zuH3f9GBkweLtkkD+4zK/dk4l0euGY
gNiY3oOfOXJ6/nf5Wh6Jw5L4E4qPJHKpL49/8Zb8GHVGYtapcUgwY/BtNlkvLOQx+hCvWX646mj7
WPbWGTBLC2ejMfWZDS3Z3GareMtMRVXSwJQR+91O+wfgGWsL3ppAaU11LmtGrRmabg9W3UI/wNGz
3KxeXOX4Sv40xFF6WF9IEPgXjdbgabAVBxVI39YcDjMcxJ8zW1hyJrpctHDUE+5HwTTAks5lV+Up
sO+rIU7vPtlfmBDMV8iFlK8ZnP2h9Tjft1wdtIvfsZReSW4xOv4ozzfe0q/RZ2k5wz78eGVYF/dv
Lk9E1Et1SRg5CpMkgmtnvCdggqykNbqL1xq/LfEmnwcZQm3UoV3ggr9m+wqOnkYaXPsi8k15eixt
b90c4BxvkMwgMxG8CUKpHEbNBd7HbadyO4TFmdkmnb0oj0wJnQHqYAqZFpJFbqmPXSfbvIJPDuLJ
qhFlFrxHf8oi/3EbnHxMVVE3gH+mY+tJQe/XhKo4J9ueTXOjcKMcudefPFxCvMz3qu8fNjZAn6HU
ShHpQ5lD+65Ji7n/jQgfNd65MPsitXmYckDixZogNII9Vulfs3m5ffM5BVLqYDRJk3hyPEV4cB/k
ObHtFrO+y0RRisBMhW0t+Ew+Z3aAfWrjXvCAmAD9r/pTuEtdTmrnxKwXQvInEM18LWHlfHhdcTAQ
CcH5JeNL160+SQavCbKhHnXRvfH3XG2fEUi0Q2SuoZ/qiGFnxEdKaqexhZkDF7jqH5Fgebfm8Kov
W9PoVqEU5pQvyxOQAX91D50Kwo/jMtoe/4Ds14hu/AE5jH/FMqVvjHiPFWgpqClyNide0eEB3h2b
18KskZ4QRId9Q51IVhZwgqMq1A6tTess/pRmo+5SwudqgauNONcNXi86wZkSot4m3na0B43/be48
8jEUyiUZOTom4nhCcA8TICSlGA3/RfKXrLac3W3QHETFIPuEEpWU0Mk4iAEu9OiB0zhnliPZAqKK
zLZ3ZZWSXStcgxh4xhZszlKZPpxyW57f5xxh8c8bQ3w6T1tlGOdsQ2cEKhYMZz2n5EDfsBuyEXJR
knQRT0EPyWbzilqgywDynC3n40ZCbTn/hSKLnDB+zIQ8VZEOWUAwQYPIn3D7TWrFpuxRDOLUoTRJ
nD51h1wWzwmIznhg3tdDk8B7h09zXF0bRzIuqndfy6vfZTArNwhQ4Bd+DlVO184hldIlH6bhJz6t
ASP4QtpDt5JWOlmq+Eup06Ee1/uF3fm3Lv9oavg1Zj19wu0nlHVVTPJsHKuBh9yWdIOsgiiiam2t
TXTMAFvyaywZidaE+OgYzqKACexc5m5fsgkbNT/rX1g4QuFcM3G5KRJTRNvvziRKTiaU7wxvUSHk
3TZuHGUhXYmG7ia6kc+EjpXQsaN3X/x4SNctEj1L4z/g5fDQXx/z8ZMiN0lINiavGdAyHzT9XISS
8wEczceBL5HOeQZQaKLfuobbPtFhbSFgV/he7O88cTHdKESXf1B+F+vOQ02NbgPkvFq9BZz+Jnz1
xNpWH7rgSUrUD2KtlC1p29IjrQWfZbFUJuiiC1S5X4+/kMmTZJZTsfmPpDNbVhXb0vATGYGAILfS
NyL2zQ1hs1RERVHpnj6/ufOiTlRlndx7LYU5x/jb3mQwp0R0VgRU/Yn8WjTTR4qjf97hEhb7urYG
8xw+UkEQ/g7vut33r3TdPGYdBAC+G65/CDAYod6/oL+vpZEmgBVqTqgpRleuypo9ty9+uyifSQHn
GznlsDkhdpN89vD08Dl/uIO4HytjpiYdydcXrdHkgxqoOpfnYnM7187vJOCkKPORA0PQxd91FTZe
PU4tnXKCUYV+vo+LbcxjwPdPRJvsu830sxFyX4ZRHqfhoh8PdvUGRIvZBtk9Kdr8RdfDR0FT9vDR
RKq0aKl+arFFm7lJSUR8D4lE8duTMZiWQsko2uVuZ91uQXBiKWkoUQRNl326TirLWJZnfQyWh3CS
JiYUxMPNTRCyqIt9PhbE8LRR9V42c/KH4KiECWfF5IkmFefFz24iqu54owzzY8kbbfKy621lXlfC
BPQmWYKse3Nt2Dxruq0jRyNQZXblHgzFJfuyjSleV9cAaS2O3K/ukIhT8lZByg9lSDEdqGlho0gf
YzUWtIZDQA3vOolUPMsXsMdCmCxI60jneJOZ+oAMzd+2Crqg44ic643oLNM0+0dp73YYcbun7Bhh
749IRtX/QppWBz1W4kGsmwwCJv1SWCC+oeSXALGT4VwdzXomQvrv5EIntsEzoDjYQjHcAQBEBN/T
5FR5ak1rIf0Hqv/gfWQtghm+2AjH4fQJ5KPvrOJq0CDvLXVy8WX+ZlHrzB9jIbIOSi9bTngURrMs
4u0bMr80pIW8LQO4bBihwp+i+XaNmbpYC3OPEI466byjznjyRtJtCChWmw8ouOnMGqANu4jDg/nl
vzfXIn1W4lBD5ShtuCXbY8qRNX2FoDVLGhNVSz1dIjIdVtIRF5BowsnoWC+C7pvwLnCW8O2pVmUf
wW3s+/pbhqpiaYscM+fpeoDBuDJ/6aZ6sV7nAe3pjV0WK2PHY/YkYcOlEUvFS67NGdMThEtklqLH
TdC43vdEBO2bcwqSCCTBMwJ4yLo4I82HfIuG+tjkG1PQFeHAY9q+u9laXAFGgDR2CIr488lVjcm8
lSaMgvZlN/TbbRXiSUkqLz09GZ+WeaDjwoATX8k2AJQ3sBWXMfIaEzUQ8VWcfo585F10ESGOX7aa
XP4QahoXjl0aauPPSgsI7IPnH1qVSeinz6fHO9jN+ngFUTlzZ/CeqH6JVRtnUr68XkeLRzO6zlP/
hc/2sahWEKhmxXH+obTyTrmhwlwzrlorT70MYdxG9Xtxz2aBGy0x2S9TxesXDmlCncqOYmHdQ7ch
71riKghCeKw/V4dB5oLa/OkBdaKbmIIIBaRafXBYDg9NPNi/E+OJEfUxJ4EO1eJ9icCW0QL6FqWm
2BK2Wmz4zVj0yDL1fQ69LbkHGnkWrejjZV8wfKQaTG8o6YHczVfAoOap4kuq6YlAjIvFcwZcTVye
suCEdX+HZ27nL2TzYAdFyV7ALxN8kIhrYFCY0fgloBaZ2V4zZDVCxN3bSU5BaBVZhDRuPRYoMoX6
qrOrKbGi6Ll6CwN/VzvDtt6fYw2/WzXmgqm2fIQolwuEn7XHnPaYDD1SibuxdiCmk1GWUKmbO+DS
4kRm0RPpbH22kieZATAJbfRmPAbcsDTGo5wkkhfZtfm8R1ykFWvz1+qBcfHtQzKi6sewxODvIfZ6
H4Dv+OhJSsERN6kF+PwBkt3hsMfPm+ToBGyQoidSYeBHYdthmPIrA9IXCxFghIKlDWFGiWbixxy/
viG/TPHoIa3BWsjs6tZrvk/sOlZz58S0cJd6F5B/IOT/S+dr/7bstoMtCTKesCfAATHrWjlbqI+l
E7yBX/s6wpb1sViyHOS4RLM56BDRL4bkTEXZQnHv4YUwlquIzNAWrPSp02BwdMvDFalEXBhCOx/2
WJBGnU74UAaX8nSIO8sExMNsOei7zJE/wIqdFt0L61ePsiUBo+m2DDPdrr+WhOaIH2SCl6odWJcp
b1QJksK0teghReFqOV2phGNPm10ifVexn2DBdTU+MHrT43SivzjdWiKoI3wHz9nAZbj3OFv4a6PL
lvXe1XXOtBiGbmNM1YnOCww0Pa3sSoRtSxu2Nt29rz4bbpYr/V+ZD4KRRSCovGMAk2+aJ8UHjT0l
YfH9RVBH4+bvQkn1QQofbFzy4eu2fnZi/ZU2b9ZGjQ+14HFRJ+waZkNUJHhOY6OhdsnfcDtbJv35
QvZMDrH1DOAZ4jb60pJqsQj3xsYOlCEj8J4xHEUuADJKqQkh5P1pebcGsYbRgY+csa17BVfUrvdJ
ty4PF1fyC6QwblHTr47+FVXHGJfCjh5cxg6q/jh4snGmWoTvQaGlVnczOdcHdrH5bQnO+oop+fBh
LG4Q0b7ml6B8+gx/dhE8LaIYq9I1yC40BQCP3ICOxbeb321D9e6KTZvNsv7DnfKvehjd0s8VxrLJ
v2IK3WsJuABn4/+bB20zxQ5DAAIhUz7x/4CeaUA5m3YuT82inukHMS3jMHBzhJd88msKEPEmhmCX
sAO02bsUDZDU06y/HxMjVksdj31hOfc7kd4J5iRPeO6G80y1+5gpJVTLzLVECBCYw8TgZzhu8Srs
ePTexJLMeC3qrUb945giQHgJ4SC8TF80PF1EnZumWuK+jYYn+I3H5r4mqQyD5gLme/xa3WaIs7FA
I+UnDSHo75QZbYqAYaxZcFtXk06al1BZXCfMatQ+jHLV5jvmKTPL9cvjb46w+iKOimqfvIMZYzlt
7PVZn7xbYd9EUb58QoYaJ4kEJaZarCQWIchDjpo5aeQBiWxMYzzp40ckbYBgf/CsnXk/f3nm7h5Y
Vv9nlbjUoLwZYONLwmIk2FcaNVABx1rpseMT5wAKfWz2nwSQl5224r7liGaFpojnAyifzYWqwbCg
jlyW99xa3mNl2rHIFrDRkJ4p/iaPH1UkaYJtEjA2pDPHlv6pw0MohZsLefrwiUpLyaAY/jsySXOW
LJIu6wPgcyiGMynCDjTlfL4TOlCTsYLYlaP56RqLCwghZKGVE9x74cJz1DI3rwpwRoqym5wnsIQX
+3Gz7FTc7FDdV+Q/NMPiJiFafo1aWjgpTLZpWu7pWMP2ct3dxlIRgLF8IDgYW0F3e96QPfKNcJK2
9HPrPRzF3scMKv9iHZmjsuhKXU5N9Mz3/Nw/VxgSWqc7s6FnWPngai6YfXuwCAokOpgNhgg9yLca
MwUTqPddEcv5ihsC1jIEoSYSbkHdolZaV3/FvD1IBxKH+LnLv/tUXM6t6FOEo9zRsxCiwzJloR/X
Ds+AaxOPwBg+6INpCZFxt9GmN27Vm8e3CxhwMcsp8Km+eoCrPBjRpCNHC5E98oZnBwUofwPQs4D+
mdJYpBx18iRxmvLT6HEiDyBQxmi4bX1VzfRABcXEKMCTkRM395t88FhiD0T2yBVwc5Fh6T8bDTH8
BSg9KoE5TFczEfcYoAdSXSSETLj22+aScyoHRfRteZmrwvSgitLan1kRnSvHFwdxaDbhdg+xbzkl
pZvf0vxOa/+KevUGnYNIfjgnyMSpKHclaZhr2sELI3qAnSwBmoFRuiF1h15sEIkJ8gC8I/6cr+Ca
qJi7xFigra40U1vjMMlNpRETCJ+s5sBiWJAmRAdFRVQjmwDmlb0GA8Ph43103H1oeVUgab7w1ZUg
B/6OTTpGjPNm+WZK0a0+8Q+6CXWEWplxgMgLPh9CgiHv9G1voSwQAudnbnk0KX0AfNmqrsIDI7RS
nPy5KKy40oiFRKTzu+PLb6yUbJKKGgUXAyRLFoaBBWk8hAsJruDxQrQPzSDW1gpvxEsY+4qpEt1P
t5MWNFHGuJqynVHjkbyRp77jjrV0c0vy0bwz+ytOjs7mDHIR4pfjEg+wpb9NhUjPaOhRF7DuAyNP
wpA+vWNHJlq6Myb6Rg3wf+K0RPWOpHdwpRd6xO+C2fyo8pAgzWGrws6GeiSskCkf3jbBtcib+34f
Ez/+J2mNL2x8dd92RQZdyiwPIemd+e1jPDa8rSiKT/WoAfbDQrSAFUVPw/nFe4d4pUOxISPUK9Y8
Y0JydQVEB59cChKJsQxXocN4SCgMkkQfl8VcA2lHD7xAY39ABmESfTluJ/K8Pl5Bx4iQ3X93YJnr
D0xjt8s2WA4efSJHiZcQmJ5PLuAoZ2ndyn5lxnKYMhN9bbxO1CXjiGAJGxPsQFRNDnnRYjQsWSZv
bEgxvABIJtYb0CTOy20+BnsnkIunA33Gy2Z7iy+7dKv5VAEz5iyIsQz6QQtXRhThYxEH9+DLfC7i
4AQqmxJWyQDnI899MSDyX47U3mh8j1p4rFA5NZBb3CCIteheI29nqRyAWzy0cCwYfrmW/f6U4e6x
qZ1B8CAqJ8aUiR2Nsj9+p8LNg8+4F2djVzdZTrKxMCIz50Emc3AQkoh447cREWdfUUyP/09fI3wY
I0rnEXzbA2nk5PQ29s0HSJYIOL8dmBAB7qqnl/114ABEwfLXkf7h3P6gRlpQYRMQav4GaUesYFfm
k7eRod18mEO6j2oTHzVoKuzSGycpNj+xTX5bbHr2k8C9zgOlv6IXnDJBso5FLQPGGlSDcYlCuf+7
eqgQu/dHVfJdIEMG6V5gyclm36TdDdY9W0gP1WMNpYqpP2DvYmX+kIS3fq4lQqQPQ9+Y3Sf6WkL4
b5g3hKI85iHlhgSvBwpClzfuWzUXuujbROnbLMmMWe1WmoMWEHmc4yVvnCooGWZdMFTOmitABsDA
nYUnJu+AdCwia//17JVspxp7p05uGu3FgBny9j02Dvr6svuuSwZ0C5aNQeYyjN4gweWkAAEwgE7h
RyZMh3/dApOSvtmhCya8JAQpGwb0oCKlK/08lP7qmPacKrr5P1vmTO6ONRIQZKcEzGG/MJsjImD0
wZ9dxz64ppGv8XKM3GypMYJL9FKuEEwODsWUwl3E4s91jzUWXBVMgM8MNhf/+egD+NN4vz8+q8c0
21WhQZyB97O2lCVbHxJEbSnphLo8hWhvRp9lSSCNX68eSMPifDAyOAhp3+BoFh8x7aN5kAl3cxfy
sdOQGIOdQ9XynQzWSljOf9NX8lk9ycYfoLkWeWaxjuh6/+5s0Tk8XH2mA2DzMnlSMF003mCNvHII
MNP30tUbN/TzpETYXDPhwBdWAJrSbISwNVMk/wlKOQVABj9ef9xinAVs1TEz928MaLpVk5IsymqE
HJbQAkfYAohABizNdvy0XzK876Kc6oXzDuIaw/+Bb/yLV2j1jl++Pnn65Mgh0Q/SbQfUK9IBwP0/
voK3Sdg2mCmgy4hKwkgwybBncRYS9zvXdBcwB90dW1D9gxEEDQSIePEdCLI+3wzXr+ntbhOIyWT+
NSXkTWN1qXGKnooZSnCrIPaWlibubt6o2lKQ5Tg7LiGJJR3iHAcMBDY7uYG2ewJ69dfnxoG4oDCc
xBoaqi6A+1wYCPQgnpGnn9T93blaQEv57jXRmdfDYnQic4ksc08hXRj9GKoU4bP8LCClL9tfQi/1
XBiJKD6d3HzsR5PVrrdOKSra4P67uCkqiwhMuMTatCMmpwr1mEyzkNqh4L2XbBk+mcOpAbwV0SrX
YxEUQPlEZec8gy0aQkpqwGV47K5YpiKVfDTAq8RorSGeN7Rfk8GMdxEIEuQL7zx1eiTvLD9jVhKg
7JrA/dFL8RYbBnWLFme2tjnVDBhFygV6aKc5ACrxycAgTK8rIC8KV2pQpTdbiLxvl/RwUYTMkEP6
UPlzqacwjl+/mtSzjgCgBZ831MhRstsOtkO3iaLlBcVDIDDU3IVDuId5RPKxyBN/bJ5gdNWhW//G
zVzYBRyyBKZVCHlCyItxaMRNI1kcpR5dbHgTTSP8LPuhSmHie0UvRnccQO6P+xOytZTjF834Zwx3
YaF/IVCKR9fGKUJX9p0EMSYfQi/3+DNs8B46s4RqaxgPY3ksTRmy7hsiFS2ocGKBbRCmZeX2fJyz
2tNTEJfjzP7ZPC4EDqAkB5DnsmY0Uhb5+XK+Xewe89ZZmjFEDoD8dbMFHQLRu9P8Z7ME45LJA+wz
XLlbYfTnSiJH8BIAjANh34UsT/jyUZc5OYJlDzi6O+SkLyuzq/NZgs0vCQJ1voHuMlybxJvDiB2R
wN8O0javPdDVftLxn6QPWoIyKnaKxRONF5bslSfEFm7YoF1qf+24XvIcgOC9Ne6lIIO/lw7ZtFga
0KITXuuLOJuag/g/r6PBQbQD5IxIS0pVHqgP2aJBG+aCtgAFwa/yBQ42sI4QHiMjsrqO6er83mmT
7DbF6uoL9wylXuQpKnROvtea/d10k3oqolxbjN+pTaWFtbq7LcS6bsljmXEqJ0NM+eeE5+taCNl2
DqUsT9/IV+aai5VvLNu1LVSMqvmdNISZHlQVH7t349GXmFq6qSDQuEiNqwM284AZWRdT/Ts6QKkg
9ubDoWTEQSvz3n+I21Ic4bSREVpJJkCORiqBTjbMJbcBjeaU7bry3w8JO0wQFpYP6Wwjdm2iepwK
uTp5SFwy2qoAH5iQFEkafuNyMy4b+qPYDczaybgpUAQXRK5bqTcDx8fnOCdn1FfxIfpkjzl/k5pg
AB6vfXlK3facxyoVLibIuq9a11UGwQFo0BNeRve3RGAdvjz5NJgNRVUgQFQVgjcx5USIk+z3X+pn
YxgBXvkSTuYBKyFvU/8zppjW66DMeNwE8zYHrI+vKw3HpUuJ2iC4LJSpZv2PjUuJ6IBS2altIheI
RL3GQgnNUksJNfAU2gTGOBcgQ2AVS6al9/h7UBMwMucOVcTvC/pkpqePbsPCuoq71YkKJzYLTBiS
mN5tzJpwvsjVZFejBYD3uIsouGCIc1TgZCNmolyoc2U8XFyIWmym8klHS0+fL4AaNnavj4LZCOhv
nrSJMq4TsA4o65d9jT/WbT2IYft0+2NdYzIt8pGLS+Flb9+cpOOGkId1gRd1q2yzgYs6YUDxOce/
aDp9i8wPjgpiQWnbZX8WeHg7l6xPhDjsf1UYPWpWub5Mkc06nL2gx7oziEvuSXZe54CN7CxNKbcE
bee1gqc0mdp4PJ1ifLfk/TswMNQC8hL+xLw/hS4J732gn25KhRhiFVaIOiQm1xMsLgAQmLDLGOwP
Vxzo5PCUIMqyFR/LA8E8fNH6rE2YvIVC6mmzywP7WfDMt/NvAyr4J1SFwDuMd7Axburz7jgDLBxM
kbozIbvjTKu9w3rLX9Osc3tApgc6MKySgLruA3yccRQpPgiF4TBB5dNH8BvzUrUxxvESsagYE2QY
LHrn12BHUsJzN1yoC3ptvyxO3Vh/xrehmf5GBfZAbuVVQ71f3AckVe7WE80kovbxMMLSh7cTUIws
oWHCPsvkNr46BdYIpD8+We+okyZZzMjH9X6J5fMbTybtkjZaMvwGT78GWNp8noyAhDPY2qIKZBBB
SDbej+cZKJUMfH5gmHVy+wG2ietVXIV4TpnsYNkxXJic6S9zpUlvx5T+A/nmlhFZLjJ5jzbpLWND
oAv7GyaHGHgkhZCa3skDuYwMVGv0bwxW9cTQiN4QpXGt38KejpWC07sh8o2Yk6X8MWMexw942xaK
gKN4TSc2Q7kNiUy08nX9PPA/4tsnO+nNdRp0bjfDyrHk/BamxmynHEQ38IEzTr2F2Zisr6vFxEb8
VLl4ReD53ucaFPygJLu4OEHt64QJDklnJwbHN/0sfx9z6CqiXFPNXQ030SEP7pNv+MCNpCZDFar0
ag3418cDcg0AY1Hum8OfVf8ZhigQZVmnILk68FW//3gbxv1YglpkrLXhHdciCqryGE7U5OMQZe0x
QFlqxMoDNR8+3T1tLNYeySwNADLn19JAooPDHy1LwjaMpoY4SjmE18mHlEGOSAxYAkyLDM5nQBUT
5YEo/e9EOmoMQPyuPfP//yLxI7BCOvZPBDnhpS8CsR8o5Pg9Q7JEAAPtkgBZvrLipDnrh/v+ox40
GbKYCpqRmlaT6erVRJhU82W3/oxlRhL2XjyWBRW7DRU5oITISeAHxRufgXoVHnJx2ozilt82L4Xw
8GeNoJztC2EQID0YulyDlmbD1MDkG/RLy2t8fXC+K+NvUKg2mBWzqwulxrTToEFzUkvB5sk1MGCP
eoG+0uwxZxExLHGzLe8WFZoJE32M6DR5ORMkE0iWWUfcR6ROGBrsJuTN1WDV3cynBNP3B5zGDH/E
Dw19gGeohOAXJWQ2rYk0DRDQxTpJoQWbW392W//IHwJf48m+gGasYAFcNha0VSvyb52H9VvgqlH2
0oL8ApFd7z+G7pPU+jlec//B6Poep9tqfVewsh7IJ8b6eoVW/sBHQfCP4C3xHkxYimSU6UhoduW/
R0quSdRofCXMiKj5e1BglHHg+gyEa1IxDtfKQQyiUgpYhlQX8K/zYNN5RLEvru5IpxCHP9ogPust
GOqQdZO5nt+U12lTl+wII51Uj4f9fNiXEnFYUDOXb+WE96pj3le8IT/gH38uNyXWaSp5hdGZf6ik
Ft/4Zcc//657LYuspc8wACZyArLKwWGWJO33rH1v98BgRfbKHNkh4w6hpw6hdKSPP6wW64+IekGm
OzEQCSguZLZfcMrxo6Lymxh2mlyWA7tOmPQn9/3XTgnbvXuf+V4VsEJCGBUmVrPUuCQaUhFmbw+y
WQjecmuL0mMyAK9hSIHlJlrzPuVaClAQjjTyafiwxt8KF0ErMGOg8XlqiiibxuovWoREHQ5qNegf
b1HrogA8qAhthnbvi870tpP/Bc4/ZHsoYsgQ6XnPpZF8aO+qp4O5PinlUbeRztnsn/Sb3ZckMxA7
GumF33wrcUeQOlhtNBwDH86/QARzDpI0ZsBKyeY2G4g8SvS2+uq7zytTI3jv2OFWXAyJgTbwrvFh
Ob0gDWl3+6MaFMkhl9qSKjaEcG++Ox4ugH/uVIjVi3dpI6Ic2iL4QFkfuoEI19e3lI9d5hBltBzM
Hwy3lrICQ0TnalhEhw5O5Jbv3mFNMUQx6Vn6SVm0IMVWtvoFAKM4//UFIQk5SXoUwQTNZGgjsNPM
G9m93Xxw6oWCTd1yblEyzJSDgXS0BKL9JBVS5Z8FT231FkSv8YDy4/Dzm0gojURIGgF3lZslvjhi
7oecLJy+YS/MyhE/HKebkfBPfjeT1BO0hkOR5wBTDCMwxtIhwj570X38ODzdk4qikaH2ZoP4Mk0Y
FhR7DQHQWRpnIlw2KzOSxpRNk+KT+5gsBeN0VTE96Qk1EkRHKME35vpowbOoJFle4eIwIzc16uBu
Lmw1GqaEV4TbjycI0dN0KDDR6e/AV8Kn28Pmc+DTT+OemK16Di5GwEwSpeBn4GN6pwx/W0fsFnH+
EqnnEmcp7D5uIJSjaOYAiRHg8TmAnOPDSu2e9Zl/oN4OxbbwdU6ibA61aT8gHvmIpV1/y4e6GGIT
U0Plb3kxkYY7kCewOz+YJ0ReS1KHEjByYlBG13VvyaIrHR9MSGch+r17tyl1G4xNzN7z3+QhNP4U
b/LTX+igUWzdPRqgf7bGaGYm2LuXCpsQBhjiU7gDkUAi1hg/uVHwSfsFlufcZol/k4XFcTuYSfMq
oA4qKhaCb7ljLfuSD8AS8B3irFRWg7OMJhiSnmOf64b7iYNsg6YKyePtLE2gbNRjHsHkrOXtt+Ds
yZdvbKUaAVypgDl94VLg5cDJR+cgJ488Qyl+ITr2yiHgZiyUaDAytuz0ZMQ35+W0f9JyuAcaM1Nv
MH55ug7T+n2MmKW/axTNnJ06inNy2+dcAeVMjl70v/QsNUZmTbLId1U70OqVfffgb3Bo1Mgtrdbt
RWkc0Is1QCoyCAYBuszFhfmmjknwC0QOOdkc3Gclxa44EstzawguOoIdN3ZwyGAtNDIQNkzUwe7u
oESNrqiOWhuaomPphCAueY3Q6wY1h7T7DbtYJgS1CrR5b5wvqBYi2uwyIKZIfBa0s9D5kPuZnyW9
cQE6Dbxnsygtm6fXbrtY0QGjgTyehdXNHhspycYqZ95aPnUwRMAX7VYT98MF+RATvubr9lGznqHI
v+Ry0jk6BA7DKG7YLaNE/ddqpoxw0OPyJp2WghefIWz6JJbjntw2PyyYROpxO5GJAp7AYUjXvcr0
zFyIVIwL/FgxzO8ZtzbKNBmirfWHfgd6aWor9DimYWYjDMYzpu0HJEXjwvE2U1RRMdkW0GLESd6S
gnwEfHtWGnFzjRYKt47/DTO4biL7okahD88CUGmx6FCLcMc3I1H0gc3i2Dtq5IPyFxBQiqRRFjHV
+EKMeUe0yrQ7EiHfELD3plpCXG2fM/dqgmeK1FoVgchtobkCaxKeaJ1N0dNarP4MALD3lHs5FxGG
jH1MJqRZJnBQMQdHCpoQoGQjSth7wDnRM9Gd11xo874sIxfSTEvfCGvClQUUcbFzl0TeBf48VBqS
r9IQHA1k32hoHQa/MpapVzJO2sV4xsazfa47ZpuyEAsuaAdzEVc5m8a9Zz5+Vm8GUg5eGlQhYm8M
O2VE3rzMm0Kyl/MmghuzILfRCTBfEe/Ic51yZyKlxMc7z5ZKnJ5QFAIZm4g2KCpSR37vWLHQXnbP
yrlQwkKPkCqQlBzUuooah+DpCR81gRMeYcX8q8N5gxwWoyC4k2TyVKT+768HN89hIC/QdCG1IVFO
YDpGnFHhJPancq2j8vtYKPvESSjy71zWputEIRs5DWih9DucnVenDL8BfE5yCQpAE8P+BiiH/+is
I+iNt2bEOnMLjWCAm7k0o/ao9oW2zkRkAcEBPkJ0C7rCWUNEK2stYkCKOxwl7NYvyFRuW5TbMk8M
AocBNtFeLH0tVXTzKjyfS37z63yIeMms/unuagywGAV7wG6mxiuG1o2XM7nHyBHguu8WVImcfPvo
1l6AWyz8lQV10iblgUYqJutIVEBoXsM4M3IZxMGcg9+MbGQStYmlRnC8ELVHkOQeBCUOCiSy/C8K
Wt7GY17zj98giwhU2b4OBsPq00NyaIkj1xSWM1ZDXmjgyNqSF3A8DUCrGF0nDTFshPWssjh1Xwne
mr8mJMFhXWxyTGOc24chXHHy4zdjPTyIFNxmlkbqQtkJbZLF5/93Q8zs/Y4kVlxIjWDpv9NFg1jU
pBEzYXyHtcH0EPe4IMg8qYRceUxGBItpb/V9oWAxUUjWG75OrHzuxaR/ZrQFa/Ee6KJKm2PjZ7lP
kDAOb1JFoX6dZvS0FgQ7JVXAwg32/C/BGlUKfZ0htAf7Qc2ji9nU/Gx6U85kGg16SB+ErWI/oDkF
iomWDi64FBVnNwU1QuETfFcYjnjarGLKzzh52MNAiQjkDZsFUXPgX/rdbn8iGkIr7fcR5u4yVrc8
Eqn1DWVfOE9Et92PQcpZ/4YsSHnPeXlvdCgoi64oTG57ZFkKcEjC1tBNj+ppeGq3JdcKs9S23srz
YvPZIidHaKxFchO/vOEJBDqQFNNASUN2KlemcHyhhJQ4eR7mgQ8VZoae2UcA98SpoM75PXXzg+X/
H1RehmkkogIi7aShaub6Le3UQso+iH9bZUz8g3Ul1kcFHQUhn7whsPTZ/092jhm0Q9PUuXxEt7OY
V+sIaQII81TgDC1BRHzx9Fl0i4I/Z2i1k85NI3781EFb+gIF+noEbwVliLx6MPtDps8G1wEw8NRs
Ee+ix2bDc1n/f7gkeLFVS9+hRF3oJVubUPkoNDvgTBg915UJ20JpB6kkjEqK+BFEYYJ4y7hoJPYM
bq9irBOAUuDxJtXfVEHBbGlSsxlHrFiImckLQLxWrgD9jDG/GGsc2mABTbVWlgyC10qfZtFthXGE
I9XsvNcEKkDYNWG/uOSvlmpJPAXuKxwAnlCZSVjmzeYLgZF6uLp4RDQfOdiEL/pB3jajsUc2tKuv
BcCM4zqQXKAatuDv+upcN1AaVtkD1+C/Ev4YKUj693m27D6wOY52f3BsNgjqOdEfLswWu9msmXWu
dMwWYHioefJI48cSsYoiilngXsAvb1jdu10JSX5Dle4GmQNNINlef1v5GR5Jhl0gFgqlJhMB6x07
JhFaZIQM8EBjr3ycKRlgcEuUObEmLcACthSAUJZ8GemIal4CcNxf30kViwW43nLKSZCYL+hUrm5U
XtRNnITjggmDzfgAUJWDJ9NdPeNf4ef3KZy5r/kHKnUEa/4wAWUhLOXOIiDhZZdh93NSEFlyozrS
DciFvpvDZZ/3C2AyajBEYnDOg2LMoc4tmP3B+ztvqwdS8A1ViqsuiyNfi9scOBcJP1gqswdyJEia
D3fQhxVsx2jI8S0AMq7yp8kLOX8iHTj2ZpzyzZqFGOUssOFwGCHs+yKsG9oFOcnTYooPHGXej5HQ
y7wvnwnv0dbYfFAZJDSJu5ja/iVlPVwE5SMGrUluokT2cDwgYafL3NKD1iHuHkz7ASUxPOt00Ikf
vR83PIIacuVHPdIxu0CuoR8D+PqXfNMRFgCjlk178My8rLY62nbmzwBF5pmSRj7glkIuJdIsRqfr
6GHiBh4t44pr+bU+wub/aaEUiYhHLl2O6o8fvS1cI5UtNKkHY4uXa28bg5EO8yu5n6OxQ3maMltW
5A+z2vNiE52++XFRy4s+pwLrCXceCPtwDgZgo2GJlUSwHd2kRHZGzSDK5uWX3xxJa09xGnP7NJfk
NsN94z58WNkCkB3aSqSV3FZYj/nu+meaVEXoB6462k8cwj6TxwncJk6RiqTzC9HRb4Bs2XpMAIUR
YjRBb4qQRlSyoHFB90kl5uv4Gy0BfV4I775n2AEWSMRcAzP6H8bb5zRNDP5anL7KVvqOwLI5JXuk
SAEfsS5S04SjvaD1W0TYnkW+8wAGCwUzkyUnt0Iqnmh56k2rMwcrYkLkJMslmBStDK7AOHLINJ4A
WpRFBqmVNHZ2yk8UXdkZPUk95+oCb/DRXM9KLJ2Yv90jLQq0vwxcwl1aUWyXk9tROhLJTU8flsR9
mRUaWuTZyKSgKVg0MBdNUTQkb+8WwbeL4DB4WgyIGvsv/iSc0tQu4MmZSDO2nflrSfapUPSjgKns
pzeAlcUZzfcIqYPNh61CDsEYJkh17fcGXsEvR+cbmWw4YNH7Soi2yREm0BdbjJ0tiNLhXKY4z5xf
scsigJl2ccGsgMPV+VLOMfAh7PhTsZQucW7yPYATsJICn2Oi+HGoUkMrkdyfcd0r05Znqphg4/bb
Y49+bFGBlVn4KBf1dCUKVCS6EMlYuxKQ0CMHmtCarXCsQo6AFvJ9QJO7Z74K0RUEAIAUqQ0lBECZ
mS66GHoJtKqwyD89kfJ77Hj0EeGBmCx+QXonTwXjtQ06eN+3m/1Zs9WYxxi10iv3n/vqvEf1TR0d
EnVLeHLgMX/bHxZOUAw3mdkJM6wzpEMXmRwJHnfEcAhh8E2rzg191uw2o7PIvKzJWKTp6TeaYwf0
Wdx9ERT7SN7bm/0j4QLR5ZAHX7P1aH9JSMAOXrMhuNjdhEOkDA7bsAaW0kORSnI/RReF7c07u1wZ
AX89qgMCDzB0VWE1mgl5Um9q0HUPrREYCX0qOLXbURCA7WO+BrS2NLe2w/fqtiA/+yYMLPzRxGnZ
K+AgEgbwZFFFhmphffVELHEzIhiiHNm/BWky/1SFD+Ieq6g1T+RlQJmSgHwakPkhmxjSrbmG7VIi
35zsAP9jn/g2XKwibq9P2pIaEDzXnuGqlyRBACqDEhGJFwuZXcPL1+PfIUiRiBzuJoZfrqz3XtR9
iMhNKp9Q6BMg4wNQmNcKrgrxUUDSmckuAuV9X5A9gIq5JsOEveyagHHsCUrcDDFNIwZAmSid9dLq
3UWXTUojqlgbf/CChChTOIGF7ev0E345CB9LGIDtGgZV3xAFJbn5ofWMhPY+dzDvT+g1iM9f+oAF
/9KOVqxtXH9wNihFzBXcz5k4sv7mS7JJjVo0dY3JZkOyBX+puQmfx2YL9FCPzPAjbLryJ/SmKXM6
b+CL+M2fNzXRLHk9FRwLJntqULdXeEof9jG0Qin2RvW/KmYeEGyZd49kg/GDr42KtpHWE5Wa2XN8
IQdFsjI+eG57z7siYWZM4fTlvBsJa8qAB/wNUOIPPV4TMsbxw5Mgf3OL8PyhP5hIL4AjMor4ce5B
wefdjeqrq59BPBXzC571oE9YQ45Mfan/EVcNP/YLa4eNXkD4hG9etepWOGun6hqFLjvUx3onwFaB
TK7EGgey5AFo3pY9ZNlr2M/9g7+e/ByRwvQLVU/78G5lGPV5pML2n/edF5RUjW5+ugY99j+UiM8j
IirpLtwcT2y27eiC0orDyTtpZDZ12464DSSsQvlqEJsE7E/1LUDxoXCkFJRdcfGo1dYe35SV4S0b
jn8EuHMvoIfgXQYL3tcrRF1VgplrbOxfoDzUHu0rvxUMWI4WBHM/qAJhiXGTIARIyOAkEJ2ivC3V
qB9cDIb1H0lntqwqtqzhJyJCEAVu6QVBsEPnjWGLig3SKPr09Y1Vsc85car2XGsqzcjMP/+GrBi8
kGHpe6tSxDjDOGK/2eG10Io8L1c5CPtPWvE3lKinlVNVIGXCcJkDvEvrKuIGdBzEG+exZ3eDddp3
hk0a8YExrHI6XXY4m85lRfC7jCCq6yYdPAIE84n3PhPPAs8wks+jl6tDxVvna6QcC+N4pY2na2SS
c6E5n8NKt3+YVQHVzHs8EI8AdQszK+4Dz0TBYFMcGJhI5Ig33svPuJq2Ez3r2BVe3Eo1ZR2jBbKr
QxRPh8/o/XcNQcUHEHBl70G1EqoVMWEIvmGcwSPEDQCS3ht7MSm94arlIm5nrbWZlEuI8lYTCLcT
pmrqZG8kls1GKnmbBmfZUH17vYvT/CFywusGZJ3rvVG9G3oyX4GkOoDhCqre7khrhQ06IIqZBxig
9uWqb5NeobcqyXRsE43lCHrGBYaVIPJIUb4Y1HNH0c2fTZWhJLV8C2nWaIBldu8CYsD23H5BwMXL
uDsZnupWMcZr0SClQnLpuCMeHHMgvKtP4DQpF9AVKlgRwZNtFI4vrww7bu9qmsjLkYWAgz6xYoFz
yr99Ei8Mq/xFwPubvdfLxSoCwCJ9ctGu08u8xWsUM5ETVOJySgoF5TyiOIufhQdN/BU88juVT0YY
8wFniL7zdryZfNnXofaj2mccKkB+QqrOjnGBeRht4ffQTwVHYdZCFORx0q3LiDkSpooNF1Wl8K/O
8WeP1oKUDnJWfCSFyuw+sN60KuF12bqaA9lUkYTDZe9NBCZDwmOH1yU9FlSd4BfC5IHkAjqTPRfw
VT9Da3BZs4/dJPeIRT1yFB1BOBI89rffCIfeHkJbpCcOWIgSaMgrWUUJD1rWmRs7H9gd60bqC41V
aetHtXHvv0X/br2m1fwv0lmV1eLl1VOQPI7957bmAXCJX6eDTTt6efwmWehtTNwRSTcwhwQodai3
4hZqnXuBxEkWwrxOX8Eb6AilPwWTGpKzrq9sjcFiBfRHDXlh14olGDSd2pZJknuY1aQvUBXmOx9v
Y8LIsNXyS9TWv/kZJyKPP1fO1QCjaOdlugNzxRc8YcKNadZ7JZI9VitOMChlFh4UDcXJ68/41MRe
uVjjpArEQbIvvMJv5tfDr/UKsLUYXb1y4pNd/A+AKjBeiAHt8RUwXqLNYCEKgxbYHPZkH+ipmt1T
0qX8HhC0WNf1ZjWpSqzm8Jp4g9vyh7wGQCRSrd+49T5ezhwYIw4KgIjx5r3N5N3AP8NtOWiI0/Ei
g8nONUTT/vFezEUkZtXIzuG0jijT/I3XCT7HaTVqMBPOj4BN0JgOaJOqSZtCQe03zFzmM73hxwzx
ZOADZIIC66Mu1LcgFqrA7O4MibBBVQeRU/zc6hynBZnYrFKJMLB58gocmPo4deBg9Hdmi7r6bLvD
IOQHuI9HnXfLI0LNexz4Xa8U/hMO9NMSAlvHwAXOKQmeL2ikKruCYeUUELFi+tYB4lT6tsY0O9bc
XE1AhXFv3ezAwfknBrKvsSwZLAbW3av/4CVLmczpzvmOy4PDQbbUghu09HN4n/+CzQSGxQLG00zB
naCxNm8LzO7V2M/Ow3aBvwhSrAMbt7P/MMQbMUrj3FvwxPAEgBFcwvu08IfbB3o+hGzgs1BHaINu
LvdXKOoxPxeaO87OjJHbmuDUPGe5bg6PGERZyvw3rVjtNVY7K4WdoSkt0W6ye05oAZKX+4j628Kt
d1zxOV/+T2T8PHHjZcXCZkix8GUmSlk2p0fsNAoSLJHFuBX7GhgV0pFhl/Ld81lZUa1eGYHYa8wR
8dWXrQxrrONwTPzr0JKRHvz7oER7YQsBxQZWOcsjdSIjSUVC7ZXLgWaVJ7Gswe8JYbmRbJk37AaW
OrhNK+iJeMgiKGaWyraKv6WQgq9vCOfdjFg4TRp7bjh8BaTpQpONAzGFE3f1UBoDLILiMteuiFUg
VN421jHaW34L4zJ8pMk1DUhw68ewP2yhEFBszNuSlF3oOSB4wXnOH1stZc7hD4QuQA7WglAZOh9Q
Cl3pCqgyE+SJH32/5FmBFdzdy6xHN12Px5RZ7lIioc/PGj9DE7Ao/1D9QHvlodFSkXrUitqOkxVN
ODVYF7tXix3k05cRNKFnJXUwlomteDpSeGOvKY3J/Phnfd+s35T8IyaYAYk2kXQYQMgC+/8Istiw
NkNG5jO0vj9pBpYbCpw5j5Hv1A7CBu9j2j7jB0rEj4NRZVuJ9nJCV0mkDRZT7595hqtK/Os90OTo
BRMQyK71KpQT4DLUpZ+V01ixSgLLkJwvcgXF7pdL7K2e4yfem4C/nDUX+Fs9Bwj7kQlDRmEbiKaf
2gbOSLHEiuiKj1UZKys2nkYkLeoVIlo8oFS2i/E7aHAErhwA5h/DPXSBD6peW9bYNdyPvNi3yT2d
g/FEwCge3KTNvOr7Q80xNCgcvCX39O7Me44BXsaahj1mcj4UjsYWAg/3MWc02Vc+G2D3GRSQfWl/
0VzCCOC/mAFLRR+vH2IufRiMYcJ+4L3U9jH/A37lSfjGP7PMzpM7DFcKFMnzo7OLsyv2zh0wEUYu
sF0RPNo6Mlw4ZaxTxNLjaSWQwniVc+cD0s3DAxMM4g6CTIh3Cwoe/CRoSXgvMYnCVrZoFgnfijfs
qfTDxh/Ozif+dASrh9kemI6UQ44OUAkj1vkDCRtfC0ZYPGBfkzytP4we+a1HI1ImewaHP2N6d4Dv
j+/d/fgg2RBUyrukeSC2wZigJEXEuAKQdXVH0E2Ko7Lm/t1CzmWWLfqcPQBDlUV7zc7xqrMQEsgV
EfcPNIUqa29AKZQtWxzarMf0A2oP3YakokFajNCe/07XKWzT+zoxqFQdShEcOkgN/xIzBR0f8gDL
8Ca9wLS6sOCu/YpnXrnyt9b/fPL4TWenW58amDNwEjRakECG0FYeIWkxursorCnuzr7o8Gmz2Bis
+95gamDYyuAwebpP+uzbgqMCYS2H5yJ323DWmL4+7a95/x7e+jIiDI3efa2zZ8Yn4BrNOgdYzaLG
Dawj+SuODqWRbsE69jhtDSG2wRYErICwKaI5Fyht0WUW4/vI3IGHufXfi/sy52QUzQ67KFvjOG89
3F3+pVf/nHqGIdsUBhZj0JjKAM7EEUUqGrP21aRFZqu8KGdPL8kIBcby9ea3826JBCfGXg7RjzRq
6WTH8Ed4Bm3Q3QCyB9J1cizODmK7uzmDGzWCrpFCukouVI5tz4/pA3kWMVYF8R6Os7P5CoPnXHhE
EmwU4e5hEF4CYTQgkpTr9TXH3HG+fDvCbgUMSEig7JpG6P/BEC3Ongr1h3gEzBLAExUL954RcodD
76TAK0r0gJhU20dyhvhLhDSpHWlfsKirCfm6YKXbTVRAkD77KiAquCkQXsTQGnxG9yS35TUWDZx9
zx1+hD+cwK6Ovrvvb75CI8OQg1gTE2CFWfk+c+LcTArrH6RVKHZejLXfiPa6C/KRAPYk81w6ok1h
naUAvNPk3D01KY6Pi5sfiwhJCxuJtXKoaX4lMGiunV03dsOUCRPtM85A9teIV7wLgaNA+pSQg+G0
l5AV4SPray6g7t2ldhJDhNDnT50L0yrdpDQBYLahNZa2TIBE9lokwZmDueBsXKCaPUHBCS/z6T5Y
vw3iEnCPnR3mzTwJngTxTtlTLrHsW2/8tdE3Z0L5g3+SBitPco4b4vQ6hzDB4DnZemebu2iukTGD
Jl0p2/vH7DxjP2M3zigH/76CWbM8Dt+wON47stbDwXQIlND9QYIylsAKImOdE3gnKCJsqJ1tthVD
y98wW6MIi+i/ZMW5d1Yv6g2t0eRsfby7j1CJRtLGJx8OIWUrvPoP8MqXCwkDuxzzRbjaBpNqZSx5
/Fe8uZxQASR6k3BNKB5gWhkHnHehixZnK707YPmLeAlKEJF428qZ8Sh8TEdbcKVZIwYYm4y1Q2ul
6wfvJaszflBkL4gIwLGo1WefuGyhKu+geD2iRdbEN2Fa6gCvrhBxyo4O/LcCs3MG8xnHAOwrl2gX
ntzNobPi0lpACsMdWkOHnQX30T80LIxbF0y1IpJ9d8Ud5x80TpoOwJtmG/41onLHwIG7gBQLBylb
GT58rNg4w+pd/1ACxyLR4dIQDYe9s9PB9mZ4k4M1IX5iaD697H3JmMX7yhaXRWXrkm4FnVRKrumW
LoQVAq/zePY4zmQrgCWcCQgr1s+8nEFu9w9XrK1v0QNWvZESC4WsB/QCCeLXre2WUU8wOCA38r2s
DX9GiyANNWEmLGPA+J0Trx1YqkAnsIfR4ydSZ8NXpmdhLBkvUjo3G+oX8XdJPRYtsVhU7Hn66a6G
o3eGaw8s8SNvEOXjduSuYTpS2DA9uV481TGEGGD7c+nyQElgFuvC279Z2/zMpLVvsRS8PXEGARUg
OXk4HJgWzeAckZBXco5zSKA29DkGf8cxvE92mu6UGkWMCHMa0mUB+ZH1KTl7zj4iaaHKFB7R2WIn
HH92PIUm8Cenfd97/fMtW/XElMPyNOScgw5mBnDIguQRZljABRDRKPOg37HEdvTH5NuEb2wVe/Zr
/k002BAD1opXc4t2b83W3GXsZqo+u0dI8Y2ZKewYtpymHBHbytzL/JIeDziMab/gA4iqfyQhjU/y
M6mje64f95i3AWwUwxx/w4n8s9aWpZY8KAMrGaBUiGABiyWiB0mRd521B/CWeZnEhZVhtSO8+RDS
cB1BqM0pP/azxHtYjJJdNyvxY8IjiX8uLQdmJURmMGUzeVGo9rI1Pt4Rp+aYKV1Q1x77gYJVe4y1
s4NlutebVwssKnnbktH0CA0cAX+fsilzzn35gBAWmCvCEoI1MwK0cYgFu5yDyIxPzwnyVzPRzSnN
Dq+24jbsv+v1z3OA+2tYXWsUpTCj1gz04Xenhm982bFstzBZeEf0ZtALFbAvWmvrM/7MjeU5+Pgi
J7rMUXPclzhgE9b1L6AQhxNQeFRmXLP3lNWzqWfvBRy/UEdFxNiNDsEWZHDDPrFpTXCRZzrIcFtz
RAk6C41yQEj1vg40zhEeRBeVCq/84bIstvXLEhlbkFURFpNaCIL/O4FGIr5/Zucg/sWwccCFsD0E
XQMr58k8PWIoLo44cV7sqL/LWiLDBVYcXB7ZBm9CecOnKkFeHB3o8XYko4BGwoBEApjMUulfuIIx
MpLvThjJw9IcjEqbiBGselkluyAPX+H2jaskEY6KJ890a0h+FMxzRxvxPkcb5+k069yFMv0jtmRy
ST7cIbxscL1H0/AvBxQPQ9YReCyxu9AS6JSeiuiaM4cpbYT5xfg7vzo/RNl8ItWzf0Sx+q8lJKxR
DTvxTOHoW9K6F0KV/1OzejxAsAxdkiBQvDoxw2cmxs1F4aGVbGoe3OTr0FoiopDtIY5gLyb/iz9c
Xny8nIN8CTGM3dgeDjNLUgLdbsRKnhecICxqbtbsR5bu/IWDQUM/xmXmI6U3vyOqa8Pv7WWUhAgT
WEuana2/YWBMSAHyKhs/76jlpsDF9TdhPVMx++CnGteONh4QEW6LABzoI79kmTxGBC5yr5iPLCJK
O0I7zjBRsdff//byZBi90ZyzWfwc3oxcQ4fAzZOwTqZn47LiEJ+0y3za/B+zHQiHAHw3LOYxh/SQ
L4O8mTLymJdpu30tiRIqIBIJNSZxSHEv1UwMYzxBKycHbqnDT0UCBysONh+ZyQH5ThC7HvOKAZr9
RDMnvWxCIAGxwp85/urHf54gN2vJypn/FcEf7PZAZs6HbixNAMjCfgiPCdAaM623vSTAcArg6hLs
wX9o8L0vP/+Yy0BSUwY/yKVciC3PfzA8sY2ZNSSlXUK4NLibtrNTeJl27nuuBz2HVHbW/oeTSB8n
4ZOv/HMfWE0jhLURxzo5fwoQ1cm3z6WAzaAmLsvxcOA+43baIEgBqEDUgcbT/1qsoaDswY4zDz1M
HK6ePBLk8SaBqYeOiKiTJXYO/guk3atWevQY5VjVI93DX+Qncmi5zhp2h+U6D5UFSWwsqwjASt+s
7HrB8uMvGSQwEMeiDGUXTohCD73x2H8AdhPkxKSe7yjY/YPYg7aHJ07Y+9xeKt4Ber0FYcgXhl4D
lnVAy9vtAYGo/eEglintDzDdM7Ts2uEbr3Vv6Al5ZwvxZZjKYJE/HMxXm9NdxP24m22xu/KyvPE/
ojcWwe3E3579a0iiIY0wRrUuLqtEpmikjAo293P6s5eHw8fhRiEk0VkjY06INkPDKl8VaTtkAfKm
nBTvR9aeo63OEGS8y7bZK//MvTe8E4r32BvzQsPs456BUIAb9Gjk+hxsC9Yvs15QmByvnF0pFrjM
GJCqBb8Ndlz4MZcYE40QM+snQoIcoQrVnCM9HbTJx1gY8XzIlVJ9XHnZJ+SGqeNKL3I826UE58E6
aCbpoPzlAIIqj4YwDD8h7jC3Z5p/1q7sWEVDtzonpIVaB7K1gx1qsjFXGSObai9OsA//zM/ipjAf
LsA3GItyG6YXrCcZ8qArePTuZjEAaZ4Xu16ckrl3oT1CAc2qDyTRL2Sr1kxM2Ywxu5Y2/Oxy9g/f
G/40y4F9CEOihDHAJRuAVa9uyViZcLHaEKOzR9TBcATVyV47ssGRqhNhkt15fb0vi8kHzwr2ZzPy
f3Wk8aOKOOFv8N3YV0YkyHSGK0ESUONLCXOHZ350GUa9ntm09oOWiRH9OdJlh9+TP0dPxcmvLhRE
rI2ab0C4gVoLk5/Nz64Ke6C4rFLuExlkrnT7MC0YNijUb2LKbHp8vSDqyenNDdSYPadPh4SqCywA
DubzjdLeepMNzNqNsxj+LsfA/oJiBClwZ97/sCylQ/khT8IqE2naVlA+znSYOOy45wcPfl+YR1dY
QxhT0UG/GMGYASFYR0MchmuQMlgkwpLktHHb9T+aN+SXGVYSFilZfgkRYw/DD4Ihm1vxH4w0uEep
gP2o/DgEfU0gV8nJgpK5/uWIJ4umipAG7j2KI/v8MuHPSHDT6ejMhga6b53QVFNpeNJ+9h9r1Vmf
MntO8wlLlhFxLSbPGgWASAwYLBj5tQTwtaQDD6da0lIcYMw5D9ocoaEwSKpJZWCJeYnHxkJOnruB
eMwcQp6gKGPOZovTaYOo+Ae6TFUHCEBFRdwkHNQD42zJyn3obwznypxDiiUrafqrr/De+aEviK4b
HzeYH+bY//5Ha6IWRGzE6aNd7PfGvzbrJyK1Zllrswt45frR2NVwfGXNQ4AQdBPVlpGEIctak3j8
6ZlXJBIM1uqoL6JNzhxnKgzPblQNnSH5fc4Nuru+3jQ2eBpZLOyeUM8ecx7zJi2nn3H/9EpADHFv
f01KDOkB8nL2v8q4ir+KTREeYGJzUvdjWu7vvB7JSBXOyCrYyQpBEFee1XA9ExySAl8qLYDWJxw3
B94ZP/c7fQWvwJidCkWznVGyHNoxl3x6k3HqQamGAM9en4tM6VD9uhARunhb0mn2t/WhIIiID+ZV
9HTcZBH7xezO5wTqNQ+0NY9RCfvOTJ82aAvxCUCmqyvm30ggUBkzWpZ7mEMs1AN2bxz/bFx1wzqQ
t0KCbSZwj5dLS7G7T761dbm6SjgGKKAJorFmmpr/HFwSVNrWMrgnZ/9eM8r07O74Pm5xzoSW5uU8
+J+ZDHPIgUT3V9onPGFhVC0x16ExRHdgomU/EfdIQsWXCgzv6YVWHRrO3wfuykPoDpGaIaBSuHWK
0/c14BJ7RUP4SXNXwu+7SSs8sgSlS9ADQGb4v3R6jE69leLK0BzOYJO4lipshMHA1zhkOK3fmz53
hniPBTOss7rpjbc95y2GEkHgU8/ma0UceB9zs8JZQ/jd5pwI/LiIJkZBgssd3Q0Xj9oSdPtieyXA
4So4P9VKIH7NSYDFNEj09NcUcIcdO7GeSeeKL0Pa6GOcippliOxrW11+fxZGKxo3XJo1VNEWYPc6
L5a9QJRzDSuMYjdIPrt70j+RJuUS9G6nAIowyMuFxkaB5K4qwnKz2GOPFuEvw4037Bm2UjGTq31Q
An/G9lxdiZot2bqQSzHVhq1D02kdcNtbXg7vKatZel+r83TyDREaBQZw+u+PzS+nP0VCLFbef3Ig
bRzAUevOwiBDVsOljt9hArjLcYq45+zzlDEg8fsVzcerCGe0DU9WslfwMzbSqRbOyeab5utm2hv3
qe9AMoAkPIvwVDDdMkluQMe1EcS5C3piXH3910ixZU5w9liYgrDu6JlZGY7v+6d7DoY0eJp5Y95h
Li0BMgeiHRXuTdsrmjGCye0Kt4nWFB3UORGOVzBuXCJGp3CdsT6UM9plnlNoOkQuIeeY5vjxEePU
uSr+LIy4Qv3XrGzf4Zvg2/2UIeIhFYa21EdwPhYMkI1FWIK0RtRElOS0zcqI4Umj86MZ4MmuaHlP
B8QGbMs5I9CB9UfYaIACuxg/kQtETBjgqpwK4gATA77/d1ykBHZ0+WsoCcA8aPLYM62UFbpGdDtX
DzP0kHBKIAT1H5uAKwSfk5kcoBgXqdfXQ5b8Fvi7wCQFG/HO66syTge0OoEmHm7hl9rCVKz+nfVo
H+yXU9JeT6Cy9ie0O8iX40MLVZbdMmsAl1hClgLAg1xPzAn9dlfgSBT2UuYyd0msIhCoINiAdDN+
Cu8u+h6nHA9WjBpnQXbfIkVCCTbBHt7/zlDOuQdBdulB29HsCgWbKLJbwX1B2hdfx/qCASNgrLG3
JfZ7Xk48H3H1C/IlntaXU+g9fZj96A1wJTEzGykwAVRZLhpYQ81qS3g3AVQLsjkOnIgasN7iEcon
V2LvzwHN1omFe1rZp68tny5zBj+Wbzj5o1Jj/DRR7ebIhn9gd70QGoyDwZse9Q0hjjcmOEQdxKxx
gFL1GCGrKYB6lzhfAEsCiOKTAivsioIdy7nhtKbp2l1m3Ch8GsmgOvyzRYEvDonUxi0LdJadpzXE
pifW2bjSEWICDggL60hcjja4LIcEG7aEchOp656gc+05txBdyQjLwc4vKOWemLFUT5Kq2mWIIx7F
zAQItOWZ6pUjQXrjMVzg3sv9E9JZ2rJ8dovIvKZ95xwYlRnEaVd11fFaQaesrn7OjWm+/zFPRCGh
F89d3I7owAmnFhUP+bMn7T+QoDtXNMQIi0Oczm0Q7zbrr9WYRm8Mj66YvmGQM1J5GotmTqDky6CP
JLPvvDC7R6P+xq6/dyWSojo2C8SiIzJleU02U3iwEGwFrx1QCzUjIV+kLS8qL99f0zNdgKlkN+eV
yItNJg0hvmDmEmBvTpzLhAcA/G5AIIFI2ruAUdgXTOOBV+6lcO5dX+wPVVbnMEWDm2pzTIaydocr
cfgDZGQGsirQus2eDTjkI6st7TNL8iMyzS9tUkqZpwf6ekPud5BnH8YyjSCGM4knlGamnN+eGuFB
sXLQDXrlQnKV6EWiD6ZL7QTOmUQjCmEpFcWHlEZS7wG6++LFxFU7H+eRIKgcOiBEnkIBsfBDXNuv
f5lg1cd7FW9k4c0EG2ZoXxZETbjy+AxzFTER0IfhZT+sCnI2ghc6TYwQkSfBNQneuwRmjeKzFoEl
j9wxqBxRvDFVIG5dmrc75hC6U8EkwBaOjSC4pymZn2U3wtgJigze03ErtIEabWiDEQim6bAAc86B
l1u4qEIxdaIwY5sE6kB/aIzgdClQO9ARJ6CPhJcxQhCBxutCAB+OCE7/LMQg1xPaieEIo5UKMohB
1xqwxy+CgvWL4noiA/TnH3WzA3LMnlY3OzZCO0oWBicsWCxpEBvSGIQRpA7Ig4mh2YMEBRdBgnde
eG8w6HJKy858tidQhHcix2eT6aBYwXn4ezhG8B3rruJDdYVuZN0ICeriW3zeXkgvIkXYzI8cvGDu
Gp2y++TY++wJwBAXi83FcKzOPjnrNv411CjbcO4LzVFoA69x53yAH5u0sKnY2FMWCb6fF1YbJacu
t/2DWsBwsvGQmB8dZsFgqSIVqmL2VS4jEd7CLxcVWcAUI5aK5DvePHVKBcRZPKW5pEndLtgFOAZf
E1AVvj6KrL3gEojAE9XHtaAKz3HFUmMFDWsQPKYi5o0kGDwhEgXwEbXv+HW4OWXENh1qIO+kFXTB
msUwCyT/O++FNB0KK2vyArHQnjKUAscP4chyxlscFX32XHOxhHjbmHShuXZ/qEAUq7UGQuD9oUSo
se6cPvBu76EavU5q+iG3iw07wkqgnZXIJSDUOagILpf8weTDjvEtkqlLhkW4w1egcFL6ADmVaZc0
GKrZeSYx7og+BuEsfgAvohE/2xvvOpvKHnDA5dS4HImfMV3dGE79DtCVTl0c7GgcHQmjFiZg+PLs
9E0cgijg/aQmm++yRGVONu0cXy8EarRIixzCBgIiR+a7bT6wmAQbiCZlRpTzvAUg+eBRWqJe7uYt
jY0HKzyR8f0/JwUG9SbbMeaJcZt+8Lz6Y4LNFAeKr6DJAO8DC4CP3eMBPj71AgOix4zKi1kyuOdw
kW8rVskvnNeVnWE3CLmIyS1XHFw7I+ntbtHLl/zLModhCyQKowWw1AgL2PrQKTRTfzr47j405wHw
Jjt4ktdAisAhnL5s2dFbI63ONiDKc411C7woEfB3XawmQk7FPdDXP1PO/uqdhuM+L+/XhxUOFs+t
5ZNwqeF4Y5HwmPbzAD96iMLP3hQ0gDE/L8mKNfMq6PHy/j1nnLvvY3XEw3dxh1AgO+jZ77T7ilsd
hciatSeJP9svFywlWIwiB5cCsqL3YpTCf5vd0nut4aKAMawcXR5kidG+1yODS8lNpB5tc2Erc2Hs
jXVkr7AfIX+c43z+nKuK2T8pdre4c0Nt3t4B04+RPgCyEXfbghiJk8gc0ipg/zv+MMVsc2gqIUNd
cYBNCl+UcMeNZXDlhRdvOty1E1xP5AiR+KQhXB1v9KTYmPlagorJ56jwoVtitTvqL9QQnb7q68K3
wJLZgLr8wnpUTauh3YcygcHbdEArMcciGHpOgqMtK3WozFIQ3NfA9w5vH0JxRAbvY+mRtPNe4NQC
aeY4YLhN75ADpNNt+pmoBKJPmunpHLwjoPkp9E+6dEyMZRzPKofVb3WDOPWx87WOkXALdbsNqr6l
c33pUH0yFQKdM4enBGJBPpPmjwjpQs3BGkHRb5H849Kcfny0NE53OsciKFDsANh4U9rEthKO8USa
PJ2OFHeZk6AQMGNjRzdGmR6v5+QaocVABDX+gTLwGZI6UVnJXfnCZo/4yFfYo7Dg7CqoaNJIJJjd
gl72ZQtmX31M6iE+4F8EkgwKx3D89TGh4DJzsPFwFrhwXGwqzzD+F64JZa+x66H9XhuHNwACzXm8
wXfkcE86iGAtvOgzDuJ2s2Bf7FQ7IfgDysFSPKK/JontMvlmw13lQS16eyoO0hwqb2+4+2YblhKS
L7kbjgAlFJlUsNmzDZcU5xXsnOl9cgskChQJu3q/5ytZ430OWA0Te3euec7JAwZTFDwUIBJb9DSs
9ybPkXA5vhyQGNhs7HLreOd8Z9MJ64obDwC1ph+avTKdpbuvjR9jbQJODOH8CpDPXeyISaHEUphp
bTGNtGqfXK155W7+MJD2sdt+HG8ekzI2qznuXVyPWvjnDpCjv22Aw9JmCzTgjduWyy/NaQGJ0OQC
6SvoLlydFjaF6ipjxb1tO9h6aIpiFR8eIUYy1psp0/ofjzxBd/fJm30US5sIcfxC5/AtR38wVB/z
L5iG2EJpQZ6UMYTpUNzawVognrfknQyx2fYHovWc8OZJWJuwMAeKFhgC/x+Wvs7gKDY2YJ/4efBw
GAAV15C+NeuOTaq6YBGC0dgEyoECzlkCvg3hZL3AA0sQl7IBHxcqNfT9xnyfRDzIc9EZGFZStXk5
QaOfbrOAqQw35ZYKck8NOiNiyPpJDh+CA4KryJlBcBaEHcji2xblgfIvqVr+k9OBg6noQqisMWxj
+7lEZc2bm1OLMG5xpAOA3VibMYkpgMMGYXtAN2DdqNnmj6kRtBxsTrn8kYVcJBImwSgCtgYrUszb
qyWzuOgfcNbDSiqh7N+AqFQXltIghSk+IXXk38Km9F6z3m6zw2OcQX8juiBHWus03Lxam/CdvuYg
d1m/Y0lPUwdHBxURQtlEtVHyYa2t1FhIDLAyf6DDYYXNCpqeK7t4qKVau9zt3w6t9oqnHUXNiAkb
Y80hUM19peAxldygW6BRZjz9N9tWL8ZhFvL20G8WpX8kKYAGq2FpdGjtBCWuAmSOngTPdghNUkTC
mNdfvGxYqO5vWQZfHViG7EWAT3YlLBI3CO3UsAokGEBbCon/mp2dLcev2ZlzkmoWGtMOQJFTHf+5
wtQ+g/nLubH9uvjQq4XNe1KgEruPEFNhnYlVIJvTh8MjzBhQLnBUc4XNEyxT0fn22dbf8ZFXXHEN
PW3MmmFc2kg4oIDx0LHJS/NZMRFmmIuPmLD48oUniBNC18ZNCNkPVkfOTGNNi39Dmfi1EXLCBmVq
nxpR41zj9dfdIiwGjEDzJ/zZdwypjrwcghJgyiRNxWccur2zWUUA5U3HK1p6ZxztWNAdP+iV8ozZ
PGe3RJy4mtHfgfpq6zKiHEHpIcKSk51aAjJsKekdD05NQM1XE/18MQcQdbmSaxH24sieIFMU4pe9
F5wq4AnflSHsizNxK1/oAu5uBQ9hwNq4sa5/BJtHDO4dm3jaGD7xL/yhQtamDx/q2g1jJ+oXG58A
H0dmZ1dda/jpwC/6orTbwogsWBfyJ/hF/GkEtfWinOiCPsz9RNUocj4wjsajpZ7/ojPzFeIwlBQo
ZzgsRMBmiLqA0bQjulZDjIdWEEEchz8B4Oy0KGUcTEJAd0UTArnL0SJBwxTKA8XF+IF/YV1nPJeM
3eD0D+T+PzbuYlvPtBCqIcMn8gQvgL7N0v+Hs2MBesw6OLstQF25/riIjBjhLBJBCk8ZHTGV5zxB
D1ItblGbsZ/FkB/qw89udyyonj7GNuj+fPbI06dbLRTOrBySokGIBcaAHIHtrlrIR2lkCEMkevLN
xlrAhRpDO2HXhESEjT4akuMGvFB4c9gV+y7V1sndO35hiMCQYGO5GFD+ji3+Z7qr4qmg283GNuIN
/gkQGjlJpJhIJB53eNgWfok8f/qGfRm9EkmkHkWH7Sl8dls8up2gRkRcTx5SMX7O+SR50JHhjf73
EpxdPC8uHdaNCW70LndpGDLF+JgxcnW0OQAvzkJcJVp7IXCEtoGGSksYR8AZhZt64R1rTAE5gDQG
PtLgY3AabhjvD5D5wwNmcbcipnLIgDRYs7L3KWBYH2GqJeyaXujAaq6fYU0Nh+cJZvbAeUMqE2ej
QIekpMd0c9xMH5EyHTrEEd7JuWh3YE9WGV3/LpAShxzvOaemoBvcUpZr/TXJogUTlvCV5Lmbfzig
QU/iKsj3gllxnaIhd2iDuXh7IqAckop2w/hN4/3HOj0kqmEHrxFcloGCPTEqm82sdL6Y6fA4DWDZ
wfmEzIlxzNDiAzYAVTDplOQdYmReHwfZPaoysU7q2fpOQ0e04rQS+Kc+5eUC7YWkBn6JlSE2S/Q0
sJUDrpb/QsfTeHUi1K9GUkgE8SIH1zgzOE76DhujCGur6+LsYIRRr+4At3hHs8UQlErsbiIQABFo
uK/tuqZPw2NoLfJsZIYMD7QqQDmFbRqzFQSWPc4LWMWUO1Ucb9QnAr+PDC27ik0kyMw1JgKdItw5
4gaJNdzXlVLUS0QugI7BNRN7CtETMUZzsylYf7cjquPHjtOU2tgz+5T26OMDptVrLEAmZAO4a7z0
o/50v66JtioUp5g4e+zrP5ir5ilxJjxaMAEDxIuslJNz1K2fu4ZP48GXvY+agCh7MpF0v+9hZuOJ
N/zi5bDcgRcLEFpUwa2ZKpCYMGHlpSavtmDmz8cbmKWSx7Tpw+mtwR9KVLrAeTzIG1/aXkbUJAdW
L3R0wbdFXcfwTsXkyeap5e3UTBZbGnaaSbMAbWDnylnJpbK79MkFBx0MJcAFYPqwDhDgjg3uJ2Fb
vrqDWmohh98bUd+KL3sCni0MLQGEKxoWwPNNvMDLBLcKrrjJNfMJQjY/GSUBsB06/QLm0LGwM0La
yFeNLlESo0fwu7fzyYqZAyiVg1SrHGXVDrIq55o0ui6GU0ZJAkVfe6E+FrRE1AAQlSz4ZLdQZu8M
xCp52vbCqGZ/cEYXPhd89ycQhygxSsaJYjF8HqAyOXIgexV0u/v4u3pzpA6Jc9dsqjVmSHxcYHjB
XSt5WAOI3f8ovULJ/ZogZMvqkQAvWVyP6VVlCC9UmC8KuRLdhEeHB7DMx8YPtMNBS8ckEDb6WHhm
cR8xA9JpnZFJe+CKcB9Bf732lKqs8tQne4urWGNQdPD9oNxpfD1R1BFDEpMgWnOYAFdzr9vdTtQs
8cID/OasnkofC4S3f+SRc8sFjMcLzcgaWxDeOvo2QZZdG8HPyfjekSCok2IC6sRbWUTvXb6A1mrF
ZMB01kGwEtjGH14zzDvRirzhJ7JsZw+wcWWPC24md4wHrOnAWbPuPKo+Ry21sjQPUF8nj4huk/MS
pYU2hsEorn/SRf1kMLpGXYJ647yA6MziiDngi1pfxte2iMUGGBdfQshauB5wo2S3Gw1Ydt1GyMzQ
cMNiYZOkgRd+FzWyJ2OCWGyYdi5zIxK7FluRQaay3sO3KWGnwHahDkgDAUJ+YO5iTH/Zza74cmIj
cYl/dm9huHduDiVv8oHe8PmiGfZe15HgTGjYegxMYuw7djjlvOKGJrpGNsplWzBeOIPVQLZx4LWJ
Rp9CEIFaFJXj8j+OzmxZVSyLol9EhAoIvio9CCKKzQthcwTsEQH16+/YNyorK+vmaRR3s9Zcs1lk
3nn9sxQ7R14u3LHBdgwQzSqu5x3zixfTiyEacMgxFbg6RodhbyczBmm+Y10Umt1cITgBMta8gmWT
2ZfXZP2dA9OY/QBRN5/qrHWvh26HGu290NY50wSnIWxAoQCaVPH18CWgAZ0djDZW1wMwXSjEEHwn
mt9tBVqPWR+ael+C1YSNHPXcFCyTD2uyv4T9sb6RwrNReRmavy7MTkKksfiN/1Cfrn+eBl5DFuFY
n+Kq8gNbO0jONycQjwSdmb7i6U5yiFIbNejmAz7HK9v3QqOsT46ns3lhPpOFOvZ7vQme4Hb9t4cp
NccpDPgVHmkw9KrwuulSwD2++xYO8SAhQ4bQxBQz++Ngsqa1AqECBbN7c0o5ixJcQO4gFsb1yCub
Uhj8mCYKtsIgBiufdadHOelOtzmf+du4tnSyBZ492OELCREIE210nxOsxuKQouOKCcX8pxijY+Wr
MAphoen2bY6NDBVwJHXELQiT0pvpQ3y6bilJoBkB7ZV+AceA28pGrYJxylxklw1nvxVmgeaFLg4d
9JgyWTO+8XAqGFgtb1l2Lr62bsIrs9rBVl7kzJmOzzvlPtcXNIpmJSjsZyh58vhOyOkbztBoAyVh
KUZrYu3fre+HElI4lA15bj3v7OpLfECfIB8QczjEAcYd6C53XCIJdzdxi2Pp+cVSgqQrXCa14wmN
5W5o0XQJ7AWrDkz4B+AajTliM46fyY11PCRH4DdTkxf8tiqhR8UlGO7PqqTeaEj3PRu9UDOQRcO5
vkRZOFpUwiJSWAj0JqUjEyOkePeZ4BKtUinB5IntayMmMlowffxMmHvmieaWOKeFeA/wT8J8w36e
VJusPfKr2+n7r7fqMUXoH3SbPcjXEMqzBFwoaNGF63cZ7DoJhIIUDp7MbUtMK1TJSsylzoZI+nqd
maG/rTseMzWBMRjD1ksFhqA6PvJj0LRBpFppm3oPbZKTSTZwf7t5YsCLuyosOl2UB6z/kMAonPCG
CFFhRMBWpMtrdoqdQq2wvgTu0S1B2DhhSgr4c+VkEPbc31iQK8R1w29Oh7FGNAE/8U9a5EZvLMA2
qKMCCMcwmWNXncmgHHDE8NV8wDB8E9mh9Y0z9C95hnPpUXa5cmFZIUf6OfoGrzIQ7g7ykFs0sFGQ
bLBLCS2cVGl9ulR4R5MDCaoOAKsdR9ADON4u4Y/xG69xUp8GHjvPzbxuTowB6XtljKm71dgtBuOl
PyDqAz9Rj8CTL2l67xlMPw/HPBfvwmZ+Q+QKD4O9hpyAkTs7UJ40F0fRjI5xCQLmUZKHmPhfFz+Y
HJtPgg1/W9vNFjx9sKy8HPowmRDtYgBHePFzb1eyjcZXLD5+CC/FLFSsGCzj+LTYqeagmCgwhTRj
eHY46WASDThWeS25n6URhESGyjQ39Dnu65DvfwkbCKFQIPxyKTMcEdPV85RpAdkH2jwbi7dRWA2b
JoTNVjm/CLvEde1Re9zAwVGhcwRs8dMX80rkxyecMb0R8h3GpOGAtjgo3BLZE7CH1XlKrMdnxcym
UFGhErRQISvz6GsSkOETYQ326pNBCGOR6cTHBF2SAgBHKz/QVg5XXxoT+77UQ7YEWCihqkttlgqB
YJO2eP8CRbIsWIlXKiwSacUmgFHCnpD4Tx5edh/r+LTr5JKcqSFF2caQmLE9v8ESk3SGzbMB5Iwz
KWjM0UGKpVgBFPHv/62DOdSoT7b54dQu83W7LLYjo/OOEIpY0KjESD2DWokqFaLsVpQvD3hIZLqz
aRuQ0IrsDk4H0cdinJ3eFv9pTVC/qNmYAoUV/CiOTp4lvGYGJS3jFYyNrcLJ5Ikm5KGqpxygu4kG
Gbs9T5oSgypvW/M2ayBG4xTKLQKH9qBQbkiMmVzwLuRsxfwcFvNn+JipSz5Um8AtC+geuoJFIw68
0gfoQWeqUk0JX9+bsRFwyYeWEMCfx2G/rC4mOji5UzvCOM/mYqr9S/RpfWJZv43TkAcPV/BKpfXl
3Chmd0EDseJ+JKHKU/YZMynS5WKhIkUx2n7Gwd2vkdnV2Al9uQwhINjU4rRIE3nZM/KZbD8OHXwh
XlQiYHHWGccZqOtKtEekUaze4xWYT8JZxJQCSwThTaJuRKMOcEgLprOB5fEDJ8XvVrM0LuSzO7Rf
C+YUVh7pE7I41rrNUfU1v9smfMGK8YSLzdm9hfCfny7pKx7SftgsLpsEVpIlw+TDpwSqXw3Zsz3o
MYl4CoY3n7983fMLL+kvT9Sv6hh6ETUU73T9xgguUNLR+EJTIX7rAP7mdaKQnEZoSIxXsIFqkGaU
Uq/DqukyPmHREBC3GOp89gmEykmBFT4vgd0LNKswRoAhnsXZlMiU5LdGIx20hxfUkuC3gS8MdY1+
nTl8dYTWZq5kZnWf6W9396DqjLXoGdzSAaTv3xjNO4UEzjp0AXUxua+5rLCM+Zl0gmJceg8FdwXY
3RECLhwM64CRrTs7GxE2WP+Bf0jy2RRIArYbJd2+ZmHc/PdGheBbp/31ZyY55NcEcBLQ2778nMKz
MYXQYasDeszEzP7B8LizfmQr5lblQ8kaM5YjrsZEmIEo4UJAcBkBu8AE0LoxZbXgvXxXKnwAZQrd
2iGEcYP9aAFJWQtyWqc3/hViyYlStPTfwTuAsyt8jXG4Hd922LTq0y6OQSFAQgGyTS4xHqd20Kza
PguQVcji+0bPK9yH85sNGdC6L0qxWyg3kz0o7/+DksPWg3Cx7lRKLYXcG34D3AyCsfm4cfsNCbwm
0mO3XAGHuzbjPVTVT9LLG3K8UEmCpglffGl8Jcqitvkel7I8HgKvniGRoKnAYgE6Ouuw83Q8JHAC
06e4UfT4HTX+Fc14kJH+d0szJpzXA468M5m4ufdKRKnd3CZ4GAGX9QPp2aQvxptGvaPSP/OmJAd/
Y3P7hHjfm1axSiaLSG3/g4H4QI86REKlYpQrRbQKFsgwdQEeBsahsJ4cUHzUW5Res74zYlTbcVYR
K2mseSdWX8iYqfcIqEdT1Ey/VPT7R7qXYLGNwP+vCW6qTwia3BfL3H9FPx/Uiwcc9Si/OafJPMAT
i2EtOmoCwRAcV7bqyCuwLLgJzhufSsJfPPSlrt55IgdEp5whrtbH+xDbC16SCNZBRzgAbsAplT9W
ljX+egp+PG+6WmECJya6xhutGFd5s7z4T+bGP465Opv0IduYgymM9vlzgV6AgqFvPKM+hgIMCz7R
ABYvvXZVWppilGhRsSik+nC5TBlnE/q6ILM34DcDhzoKZzIwI8JGXDBE3ITs0F+5c/2vWfJlkDwQ
kGJ8ohpkVBEwZxJdR9N2jTCtYKwpVGXA9wxJ/D4OfP09X1okFxFk9Jo1OMS2vN1LqFkZBnvoGpiG
288tdJnJerT+pg2ZLHBbGBkbw78SfQg3ChsISuOE2b/oDX77AqKKDAQFK5zE0oR/vD7cSuGj7Jkv
JIzYF1c7UVJRDUARUYS1rED+c32cYo67JF1NKNzdA9j1hBzfvk8fOSFEd4c41taBVNDSUTt5d3xK
BOFfPA5yAtid/K+tz9DR856zVGhif+P9KGGGOVdSZUmaH6f3LeRfG7n5CVgFDld5hMlE8BsY2stQ
BesL8meQr/ozVEnE135J7T6hJt80BK8j16GpbI0+ZqU/+KGUnhAbIGPBL4JcxOG17Wzil+5szCFL
g5EEwPxURldhYfk5Q/buqw/x/GV6dC5PBFaQLaaDLQWyz05gW5B86F3Js9ChNWjU1iPUOKlKEOFY
CWFo1DS0+NoALhlfhhUIGKz/Ls1vCBcvo6Doxi7Sxxr1ZovCsuMsKvc9mw0O52dI/coeocbloKaK
SzH5m37ta9CcqLCKRbYtcN/PzQbMJaGk/Bh41zhX6AcL2ldMoPFpBgLGLR9IVoh179Sw9Y680x5F
JzUzsFuBwRIXi4UNRQR41ufYZxeunuvHd9zcTC2RMMjjs3eGYb26L28knLIcoTddJplqC34KSPT+
/LS6lXQEMEpIMJ88LMJt/yAi9XhuW1qtL/SPXszIhj5Ej1va1avdgLuJ9s1cy5SOfzlLmc6SW+CJ
nIEPCT04bQXneG+yHnrCJJYogb9Cmsgroblpdo8ddsiUbg6VXgca126u0251tivi/+B3wzDl54Fq
Sy6FFTsVGl69GrlCxIGWwS/oiETVqrJxRqJCiGhH6MHZCqrzmD/dYiHSEp4qU9wRzQjUAt16xzBZ
AGQI2+Wjyhh9D4iVQTBQ8kvBMwjDw90HksqdVar690Q41HgDnLgvO33KxuGCRjVFf0UC4n386Fyk
zk6Tftgdd24DTkfmb/iN8iMKzKtVDMcZyy7q8AshBIZ9ep0VM9QxQDLfyXWdwaAlbXSUqFFfGDBy
oUIxyuY8+Ktq8CExRxN/5zAamLSiPFj0HQyiFeBBio75cUR1LKQ+n+kluaN0UQ2WgShG7mjWNM4d
8ixxw+b9rC55Ug+FF7jRYNqDAg47Id3TbZRI4Fq0nX0Mwn0qMJ46hwH2tnY7pXjn/3B1j5j9Ac3x
sX7GTYZz05gtKMFVFKTJ81EFAzk1KUoROyMAYwKRCTpS8Z+U9BYHn8yDejNzH0453mPsk5i4MOei
ZQJL8Mkze2wb+41T1P/Da6qfHvMbQ/a0Gop7f4TvJsZB1p3tizeTSP8dfnkK428BybTe3WfI+pCY
Ceqn9arNUp9AKi0Wo4PQbPG0i4ncF7m6yDpUcqCfk/7LpHAShPea83NfUFAwvTbxCUC2XiVDinkM
7mFVLDFiE2kp0NIZkhNewsZQZ4M5QMNM7hjqnJ2+yIZAZMXdX6UdVO1uRVNDndHhN2WkaHaERAjx
ARCEw/r7b/Sie4RfAl2wRqH/osIic/a6/kTDrRYo8/P0+TdY1UQHELktlgNbKuHDOJsi+rdZ9Xn4
x2Z/X4JOEDVxYSoDWu7nCxjOCIyFRh2hOB0SwyZoKogRmTdl8855CvyeCXwlxE5Z2NvDP2mRc33G
CoCr+fL6YuobqORLCTkwZwHcuQskwTswb+PcgHnJS1oOV5IL3peMFqorGKI7MZP4hFjFcViy28fq
3wXhRiTIn0KOBebEFlOmPwSBH1fcxWL8DLlhik4OBSbV/geIdEoim/mw0BoinUGGxw4ivB5v8Acr
iic2fyfd9IYcoEdnD33WzEDwAhgFW9Vqtg+b/fpbfZx8Sm4YUtdFywG1z5mnAa+Hj7QCqyMqMJYs
7pupGOwTyc2WRrhQLOh4bwg+TpmHdzg/h3PvM0ZkzaWK0VlD2Dq3bNzRk/e8NYGQ0Wj8SiqqovKP
W2fPvz0nOtyBD53p27+Qo446G971hGrpBuOGYXMygIETKDQRWtACZ7yiPjp5jv1ZbUO0r8x3a11i
iPdYpA6oSVu8h+HHUJ+WNMlJ389mDCRJmmE05VPrYlfDDJxthAp0m6P/wxoSKZxs6sOJssw8YZ/J
gdTf3xEzCHRX1EvCPAc9tqdZLXCwy3hY78z6YvR4A5l1j+qYtClOseRCkY+fI0wPqrfWGK36KI2R
YPMbJxmSr6/Lvx7BuIxv219l9jVPKbw3rg6J9dvruA5fYtImuID2vEReWhee2S+gOfhWi9ABoAz5
0AE2UNOy5shgC866W+Ix/7HK9HegC7sSGgfeQpEvWf3kzRnTAxyi2OaC5KAk0VZjFu980WZSmB40
EKJXdGkIOzDK3u5L77XWGLwHoLvciFyGYCIt4AGUetzdGLcF5Spb3k6izXnN2kj1ScKD9Rz3/nK/
b4G3wGIvNfHKAuyUTlfnGqKBuzJxeE6K3R0i/p3hHxNBgE4xES2ZoXMeQMeDiwbJ6+IOk1cx+UbF
quVmR1+IAIPKkJ02VhuD3SJYvlRZyAVpkVpxGz6pXrxsf4nojnAYVJAJFyJkqExuMAaygiqFoWMe
9G2deRIEOYxJQAp2kP/wuL2515BAVL+XjKYMhibQoeAYUNes6tV334OUJZs1wkG+9T29UzUuhRSq
ptI9KUgmyEYDhPFGaeWOyGEt0i+N7McGv6l7UADELPSyr/ZfBIbTDwgJpD2EC/e/9x/CLrx4HmC9
Um18KWqcgiGdYBj9MP9SvTeJuWSPOOqpW3wE98JjXsXgug+fm1vd668BEdE4vbftX3oL2Ytkz1NC
XMVVR7RcO0bOnLKR/l/hnZdRl3AcWlpMcO9CQ1O4OccNEvipCPuVHJmdE73wvcILFU4cspSpsmDl
0q+XUbeHVrtn3k3DUEPPa7RxD09f/Plo5kh29V4zWQiMId5x4Z2Xzwd56J0nHzjFAep+605cPH0D
Qaf3wWF2aA9jOuNb+v0PDyqTfb578oyhvsx1O+cGplgkXC4sAuFlqcfq4bcW5ePHH0K/XX5W22z6
Zt1TWuNVxFWBl+9Mr6h8UXcEv4gAeXldhXiWw7KzWvfpdh3Ju9QRYzCAHhm+wxP6WWG8O7Cvazm6
kbvCbyf+VWXeNIKtA77mFST5WMiD8dPDbhCwukq+Tk0BDgxOcjTZ9FENvORx3KB+MtinrUtP9EHZ
fXYhXUVKx3t+b8AggysZU4AVuMp3QQ42Dp0MrxsuC5hHQPQIUW1CZ+cAPznJWD5wlIF0lUUEL6y3
50PVqTwEki1SwXqIdZCEnhR6ei6nDFcbMo8S1M/7hlQ9lF0q4PizZ64OPx+pQQEJHVqge54LtPAk
3JneHqw1TE7KsS2b8t/oD3s+oCmE+kjG5UXn5RVN+AOaAnCHtLkvPyzWmAWE5Ar8575kUGzRdvow
n0GUewfyPefEEU82ZLWsmEMCXVGs4Kwtx29glpH3nl9cvpvXwbfSsBMQZdUmrsbbl6UFqtvfSIsa
CtL/oUfM2cCsmANo+ooZcw/995yA+gFejMHLa6LXeIX7Dxy6+vhNZoL9RkHymgyEpLpjpPRF9Ng4
ZKDFMCpwZILjRPWEceGkF+BNzQBSiZ/BIBajIO5VPFtAhQXydv1jTAX88/IUHPs+f0MHlihuHTxV
ShtEs2l1Fdjg5PJEBdX/wzHQxSMRZO7sk6TuIl+cApWtyPzyhrjBvITIwlJBpuAOZf4tgkE54bAG
i4fmiGxFWshuLx7xAK72jUErSLqYtpKexxSaBwhhwwCbbf96YM+oLyGcGA8Iqff4vn0jOwQ4RDbp
IyxPP8IV3o81pp+g1omsGpBgAoZ7mBvVUR+CzyQjDlsIflEwcyMa28IWTOOpMNgWtv0IWmAOvACM
78JwH08a2RZSRvE0VkKIzIiXDh4qjQNRWHAmAdq+E2ndiQxjsXjK6KFDdYE7E4rUCMW/s6rEpPdn
MKl1sGp0KqySppdQjhgP7SXrvDi7PVr10mpXACNTgk1wsrpuseeizEHaZN2cfNuOD4JE/3ElrI4e
4d0FvfSVebEkGBacBiIQ4QFw77DIEmVlaSgrxd/ZB84LK/MDhaiEBiN99Bt7oXXFndY+6ZONwF3P
5pdF98BpFk4p7BoslxlF8cICusHLDjdO3PyI6L4LKYiKPcyyib8hIXUhEcWC3cYHtzoW5nN7x61B
xQWj3gFcWSXuFjRhEgjKAJ35+ErcB4FJ4NiF0x3PWOMTasnfP+HZkzZwE2y4vj4YG2ckDcSqT5g1
gkEy1/ozeXGdTMrgg1ysP67X/RhKm7KGAxAiHBesRejRrnT8zl8Hbeg8mAczfqUnDy4LZiAxBjSs
QnhYEYRKNgGxKi5Wp8Z3hcvD7Dz9HaWA0r7e44jm9xbwViCKrc6+2OLoWyAQsCjtH5XseXsGbGgc
UIgg5ywI+snvqC56wql1zF86opiFtsGrDVzuy2tI0RPlNPwxf4DCBC3TFBL2SGMDtsZt/mHCim3O
7I3AboeFKkayOnAlJ28qJ73tYP7ENYrSEJ+nLw7pLcO4S4i+1XoA1wsWUs/i4o5L9zcpUP00Roty
yipdXOkw14cJJPK7AVclh4GdXTFKRFb1pUDWHG1fMZe5H2TXZ4z9ZCwTlOmoz4CJiTHyX06nzwa0
nq6RQg9dEFkZ8NuoNLkPTqWv+t/lK2ldRn9evnuvh0uGvYjh11zl2A/QqNM022L15zvtwFCe78uw
vWTECu8Zqjqs10CEVIghjpDTtpYKt52PmGEBGK9iaocXuX1XFHwlysIOnv2a1/d8uWtAbK7sXDOY
w9Ov1Rg7EJCyqKpJTilAXsrPfZwkRP2LoQf6RZBcn8gVKnyPSSA4n3T4BRX/RueiHCXDkKkWbFXB
rsdma79tKF0lVCRn5Npsmz/V+S3ewSiiYDjg1gsk9HKZIzAjZczT/jWrY08AdeSSWo9xKlA3DUYC
jb2eXimz0Q3tmfZnE23jl37zw1HyGT0RVU0B1UNh1/OaDQjPuUx6fxrjySeissyF0Xg84JyQPBOI
fttrIM4DkN2xtP+iasHj/vgG4c+WIwca7JH+DxSq8l8GpYJxdfPdJTwfM+aHSH7Wwv+J3gKLR5zg
Ztf97EBxqePv1if4Fg4EMAr+KvgpylhwMFI6DsNByJgCh9XC0FhSCFF4hYxLLKr2x1QKh67AabFg
mJXAYhJZNq1zjaT9c/Nl+5/d0aFHUyY5nIshdAd8h0eWbj9oYAAYr2jPj0R9YS6NAaVCB8e0SgcV
4eO1Lh5NMNcYR6YQ74Cy1KC9OK9g8AurwBF5ZyUFzZZqwiy9F2ck2jS8d3GnBE5GslduCQRwtYiZ
L0MhfCwdfQYBJioJSiiXmHLywfdOyuTi/SiqYfna/UXXmQ1XQ02sEujyYHeb83ThL5ztW38iCRA5
aKN3IpPpCicJc09gGwOqlcW4fs6ypub2imh/ZRBBstT2gUSwdbZ5OOD1/5zLH4AjgquUD/lZOTdN
cG+yIepvyCzt7I4W+EbBVuNKOuSlZcw7KBMJ37BboMbMGxFS9nbU8Ixjq1jKjxR4ZHKLZabrTVqZ
wnAK7FF0p1fqPTAqrI4vhDCjYEyq6cMjlFZgixw3NEKE6rwDgb/o3LOl2SbFhIGT5osUMYkQOaJ6
jVHUnATMWBNeBJd5rJhPF1AUg+fFReCQMHygobZQDS4O6wxMAfXrpMQmAe4AajiKcfxVH2HrMhdX
vtSJ/8dyOKqSx4oJCtsIHxiDjtLWkssNjx7cZk76NE/zHVNuRtS5g+f2l6qyQED+WWeY8zRhlkJp
YYZd7XjNHBKQT2D9k0Ah85xYCdgB537Lb1HX28cug0LsaXwg9VLj6BJurCO/WJ8lYwREqqFHsSpg
ej6C0lRGjOzHrU6nngFNzjLJrMX03Wygbj98KvkvbtZgYMwRb3b+mL3ZaAiC4ZJjQnU1PlccdhOp
MugeOaYycCaiLGGAUfTBBgL0Ir8ZHq7DFYEcbD7AAxc/lGKlL54rUslqLJGsjsoRPcD44zErZJ6L
+ZnQWsOn9QvUBi/zumsOveQ3v6+wHaufUKUbWmMo60gRXGzRL0sJ+1wGv0x8RekiWNl9zHRxACDv
BKUMHRY9v1POuCvIboaHyDhYSOTlkITlHzGdE3VbMQIEBAXKPcgkLkNaRVisea8UmqiNcy+hbplK
XhJqcTpL6OXr8d0fHtFcFwapURA1c5vIQrg57EnIKI7sg7QQCEcNqn2NHjITE2WquoK5x4lEqGEN
GgmpCcV1YxTEB79sdQ94U48ZTVywv6vHQzaQTdS0U/6RUL9ucK4c4XUu+73lGZYOrmgc8rddMRsh
jVJxS6wJpBCHmrb4bD6RytgGKoj5I76DttCkYxHGIFgi2cgp4DpRGIIdTGhLDiQuu7f9dS2wKNlK
qTcZ2N4DaQwokTuA2Iz+hJbPLMNb+F7Q/HO12QzIoPLlLKx6WfoML1Cs3/xBCKKO9wZ8jkyM1gXp
BXmKMgfn20Mz18w+NV0+/qAl57ytPKJp0CRzin+4Xs42f2xKa4AmMClgP5L8tr0YDwFRI+1FF3oz
wZ0gAQAO0Ax90fhcqcKUVGiMJNJ8NLQNLw8wlvRxbDQY0MME4+bHJZpN003y/eArMnxBE0rCJZP+
Y9JjE0xz60NXZWVwhcAOLBTHFV16iaPcDtrBf6UYFSEocuex3LUPlEPw7r10VEIE5S+JQXx7EORC
fTpcUvM8mNQ60L0voB8UW3T/VDUk1RrAUvCXaCuCd/qYCT3d13mR58sIHO3NE6NAZPPQVj9zlowC
cdKiEKc/8oo/AW26onaArobQnO4RkIXb92U+16DmbeVevuMCIz87v5k0O6pm6yBsmcnGrXiMlVVf
DRUHp9KtGKr1gy6uvu6dGkVL35R2xewJq1Yb52gP2pTutFii0aMLfS5xc0KJ8LSBXODtIrkQcAdQ
snt8QmKFR4vHRO3ivwWtVRgFQWO50P0xd7dUzkp5La91wEVM0+hPxWcvzYQLr2AEPydvSqj/npUA
ouJhPBYi3AUCoDfwfAI6CEzJYOl8J+Uc1tULzjzR0kaBe4cpQqIKhBnARfDfMc3LJoMtlmxmKhxx
MFkjYwc9Dr0/+QQc1j+IXpqTExI6q+O+X3o65sITmREVF+M7OR8UJmVcEn/teH8lpZIRasJ+HeBb
eZEJ8KvglUPBmCvUXrpxnw3SBwl3X69lSN6M72i7dxpFJZKVRgwLGW/3jTKltGcuHUNmUBPK9YY3
PRp/qYgp5pDZquP3+ksr4YA2u6PjiMoeQO47z/csVPSzqvGLVCorRwLQNWWIFAyGaDFoB48s1HPf
Gn6N28PIySckaPITjCAlvA3YTARAMfb6IXaTx/wFUWfAx1tPWjLUdSsHV8OfrG8BeFdcGAstIfHN
ol6Y4txChzwi3EITf88hMy/r5PengJPlcEB7qzJp9toCdO+yxwYM3BCsGfUJL1dg/8S5QN8F3+Yl
sTfYIYwyIESNDL4mGwnNMHJdeIODh8HXAzcx9e+bgH1oCIWvDxxKFuAg5KySFni60x0fC5vxgp+v
6+QVF58JFOwr1l/8hYc6e5hMX2oC5DDKWIzzeuMXUSlQhZ4CTGRAJFNnAr0wEeAPGXAzH2C4cjwz
kqQoZ+Z6QHB/IzqOjTjPUFx80t/pnA4Xgw3lzIh2Q7OboPWBiEl4/KU46RjYicxaA2+L+5w2hKqj
IttLTulNAtl/TB9QLfGADeElWF93fJnR4mNIMkQnNIy576FBzJmaKCt9j01AhCs+KstHQhxZVKFZ
qaP8mPlKwOY67zo381FHUnaptm716HE/J+grcLLv017ImcqRx+eEETFX35K3dtuUmx4r8vhAqX/C
Op5IXlyTUWt8/dIlPxL9fRnBBo0KX5p2wXCdJVd/sKnWvxiZRDyIehtwWW1OKmokA85T6xF9SXyU
3XI16kFp6vGFjLJ+jL7KJb0UW0WItgSltd4gkZb0cMY1vaYDR4ql7Wh7oWNMiinTdwLnwIRASwZT
GRMweKbQ57LlL5JQDj7Bj/AxZ5s3zsM/C8KbMkcUN2fU8/7r/2FGeWS2q/wPhyEbtEC1shm41VrZ
MMh31fCyJDt3kQX5ggz56B1iIASG9fDh087PsX4oSNMu/0glTjANc29EOJ9PvQ0I97YWn/7m4uVb
FQVpMdee5nDzQUp+d3Lv7dOarq5IVlRzNEWGikAQeMrNZlyhFQUJrP9dz++7wxBJFcEazJWH+wsR
dUoIRcxT1wzRtQC2L4cGeCjuxctBwMdfLPozHKEDtucbkh5d/ZGNgOhL93m/h1va7XHrnL+X+Xy0
Vjx9X0X3mNkZe6Q3l6D9vWKoMt7rr51Xi24NP4eoXsyHFw1C2F5Ajg7xF92qjuQTgqtta8vMeCQP
g6TVy5NP30P+p23xXPLlTT8arLA9X0CUymdi8Q18fXqJCqxli11DLk4xB1/DtwuRzTUEuvaoSYi1
FkG71FC32Tu8x9CjEgkm2PCgH4YJOYsRxL5U8zCwsK9eBadutCTR15KXLX4s51jdQChe/4KSlrMK
b0mDbW3NQnkkI6yOdauc1ss3uMkzrmeDoFvpYbvWWLhtqkR3X8SNaIsRjpe8uSW4+qJcvhk6zAne
fFMC8kOykHUUM730H9FvidgGbfT845+FCQmK0dp6/I3mFGt46nGprDK2Xy9op2f3yyP5bADE0Xg9
mTEJFdAT5w58d0KgRFOOqFAY5d/tcoEcmDF6M0NYpLlwf6dvqEtbmB6WB6dm1liYpWDogYGE5LLt
zGs4Mj/7+0m4fLhEA7JsGDZP1QQvVIxvrh55pbsz7gU4hglC4vl4m2ceXBw89J57yMHTEekN7Yp+
J6wE4LHNV2SxMgGJCf3zBzYDpB6YWTFHle62u4GxGZ3w6DwgdqVTIR3a5al4NbNeFN09dOuaw8Kx
mgjhTBb21woCUcx+Vue470r+EMeRzvil76kGCacL650OcRxcHLpz+JoimoTrjq6eWuoW/Yik5/aP
QdZ8KaJFOZwXjzndDUT26G2NIroeHJDQBgfvUInLUDl9LHjfu5JOJpu82Xz5nJMfBxzgGShDBGoy
bf4aaSwnL9LlbhDLX0xmojuQesOLq04MXGftjiFS8jTW7Tqb6xyUz5ixrq8k0GEjefOGat9Dl4fx
2ekbKc4XHVm5vM1QnIH9DlBhFukrHEb5Ao86qOqJFtEEQffO4utSTXWMBO7zgRMjMePuG4bcfuWJ
kxdFz3MHj6KG4bfR8FBd1isiBEnc+m1xX5lnTDC5z5W5GneHxv3ui7+HT5F4X7brj3sjb7iPEytQ
mJYMtsgr4uEJit7/K6qI1TXWp+fNbfdcvuKHz818JyQviyjr14I00VAqQ0Yu/hruZsitmFxgHumj
zolJGZ03YXW6JEJRrjv9JPN+CV7EThepM0BPCi/Z/FpkU1PS+8BYxZbhGqUFXnbaDEFfUIWK1wb8
f2a9yf2voGa8ihTPGKOCGaBnGX4i8OA3QeaS81tjfAtXvTS05H7oH5mDoDNewYegOIBMWS44Ejix
sMqeDcMuOIPk4wAMaZwqLv6Yz/1lgTTSweg6GCT3tEUxTwAb/oKMz/lBRNksLovPVEzfVRDITT9h
fvn1h+unVycf1EaMDhgD8DkyEdgPfQzvptSFeMVtqj0lDp+VTl7bA3FlNn/45a5ZDfY/D/UYnmZc
IFb2V5i3RAtuJ4r23h5qUNyfayIsDAr1utxcxYwgnBGBkQRmwZCjPlwWz+XgcDWVrQZ1VrWkDZ54
usOaeDB6fBwH/hluPi57nKmMF7oVJKUylbCPKOG8MqGKn4aD/g/TDVjH+PJS+/WTJ6ugWsn8bIwd
nEtSUDL8NvcF1rt0LnvIG6NDxVGtUhosG2psOBUn+LSm1aU1FCJK0St8gjzWcY+/4CWFCQ58imwn
vMBQSmgRRwqeNxaBfh5z/0D7D7J3xnMnWNVnnOJeuELDYJnR7snJJypsWBKEBnwdDJ9zgF++J9Dj
nP4I4zak0Mw+/c5jqgYJSmhBVUbHH1Cc21SdF1ZvroQo6eD5tcTOZDbkmwUBPT0CL/lCsLka+w3M
Q4TdVzgVsiFirL3eHCoHU9/pSSbR++NeTO45RshwMif0JSQZnREaKvF51kuZxwWQ2xAs5CgMLy+8
BeTNbfUwBxyE8CPTi5/Ft8KiRL2Pxko8xDZudk6+Jxxlo+dUIv6F9OdY9W9e39eibIvbTtCzC7Lx
rLd1I83wAWWz9FT/Fcizz9n/b5iB2QPdar2DVyjcuSE/MKe7pTBs8Cs/gflVKRBsOa/xX3tRUnTO
ba/N3hsdYi7/ZXBYY+eN8w+Abba8r/HECy8rGDif2WUPIL2W/coDD/q7rSp8K7HPptzhyMmRFfPG
brv/9wM0gWJxdz8Ouij69DMPXjHJa9xxV4BFr19rfjsnQ/BIb6lygheGV9DXA9bnIPvMBhCV2SCn
ctcXyTAOX1qJ2ZfuVZQWOB5DVymNMmq8H4+Yg+oH8FfN7wttzDFep4M4h6AoGTB8ar9cnYMSiuMI
ywJ8IMxpuetOChS0OD+91r+DWJouPdp1fDmp4Np0vs/JgM5U2Jjnu1s6nIHZQbG+ICTpYsLDl8/V
mVx7aZu7b1rNsJfq8QtP93xV2deEDm/fTdKh+evAjMt4ALxztRScx56CF8g4B62eOwCIwqTpHFzS
dg8Xi4CxwtIw99Z36lqjPSznutcuLrsm/bk9DOzV9SsqFlSMQRtUMdR/3vUBKFDy1Y0UZEuO1dOP
pl9HAvYL+ofBnJ4MudYGAGXFNJXN7T9Odcq3aAkrxidge8lwHoavRthxO6FIpSYg3ckfLBRXC7H/
isugDP5GxBrUf/Kqij/BD7ff8xHJ/oI3Cs/dh5sJDwXE98gIGrFJfZKj64w08SSPYSHPgFMwqIC4
dxHsTmhkfEO3vFqPrWB1wlSpUr5reKqZ8DGgYuumKkwIxuRVKpdjFmwDal3CnBWjg4Eu0mP5Ewbq
RWEwe89QsfM1GM6vn4dL8prq08H0O5ejTwSmO296YlahbMnmqlKMzDf/SDqvZdWNLYp+EVUCEV8V
UM4RXijCFjmIIIG+3qOPq3x9bZ+9CVKre625ZgC5wfFmc8i6HQTyLTd5+bBe3t77kR+xYr5zNPdE
3EMXzCALxcOws6bVN51s6adHCSwcdxafbTme+VDefBkgN71ifYETGwj/d9NtZvFjA9zvw1ZxaGSF
lQuhZByIbLfMPkxCu0kZUM8Bw6W2IPRacdhB2lyqkCkVVCuAK8sxJtarjJ+X/IdNreGPIX5K8Tj7
RZDkWLFd0t/VFUKnbruCgx3x1YoxjgIFzMZVymWW3WlFgcO1Obg088e84VBBuTVYovjZ54+B8sqP
1RkG6jm/VnXFquRjJavFK/qKUFKxg3dYLfW9yxKqIwe9iwdiyhxo5q6WXTld8ugxjMiGZOml9d8r
6tJ6zUNEiXhwH+XLf4ejbR/qFXM1DrwQYFbK3xZhivs1D78GqQipBS9yx9obr0RwneHm5MhVPW+B
kgr+fbYYCvlqzqLNRnPM0RY8xUzL5sx8fbA62DPoSTCmQjhyUfdVR6IpwUxchhK+wzjuuRAJH0az
hmWCgbQ/2r09ubqgfeJm8KFuAaSnRzorzhH88HcwzG67Ht9cw13vEoxIq8YIDVOA0VURggGPxLIS
hQiN8uuiCMIHgVZbhmA/W+OLskjv/mmBQ3uGjuYQTXUVU+kT3e0te8BI404U9XbARJKpKGPQsO2r
AA0gc+NOuaI1YfkDfzCz3guuEd8AuAUCxI3akVYMSAN0ZNKjPK5T/pCFhbhdKiiYLwyiV+WE+0IV
ckxgvvD9XmLzGqXcezgjHjf0Ah1q15H1ND2Cbn85V1f+J+E4f65xoTxygA/tw0Apy+MY5rHyu+pQ
qvYDg9d62j9Si3IpFnt2SFXNjYNncIuwPEy4CgPO+PFyXMkJ49K26OcPWs6PC24QsWuvmD+sb5QQ
DCL6JQugdcAWeCUuGObGOWGLe5b2M5s6H0qONeFIEWDKfTOc4IZ5yw4pEoJ2/U9bPCsvi14pU2vA
8aEppIGmBHbRzqxvO47PHRvGLPnFKNZuGvfy4wl4uk+1MKJ6/N9eCZIIiG+PFK4dEOZo95rO+4hr
6KZbFYCRPxELnn9AonCYH/7wZ4WhQQt8+gM84ndh2R7+KN9Of6BD4FIgAnzeMWBK1hYq7m800bjU
zBqYmJixbyg1udfd4sAr76Y+vpgRjlt/q00b8LQ/INKy+v54iXMAud6unpgpKeMCF5tuOfqjPxxB
/qYvugH0onVUZn/EqxxgXH6UyR+ebqRrvWgiIfDRhDMYLGdjpcVoZkYY4EPZY6wIXRJ1DJ7cu4ag
JcDkBSZwoGPw9JkGgHhzU7DH+Kjyb45w54jcG9tegkagY6KzQpmIu8tRnT/hxWHyyYFGxt2/eQ2i
kjO0EUqaToUyOF4/mZ8Qbr55s8pJhcH2iHVN5AUlGibIf9JZQyLKeAJ+JEFQckFdgtXlaKr0CJQF
zcVygHOTuezfhFSSi8rUaJAxzR38oQQA72R4i9/aRnbQQ7MA1hAFLxk6tDe+wchC7iqy6iE0Jny+
YQfBy4Saz5CxB3kBR0AF2+V6ZDVQ9rl4UEWTjj9fHmUuCdfn+I8EM1qfAEOYvcHg4nLRtDdi2oOr
GZS35eBKSz10yYT+sc2Ky80tmFE9DFXhbndVERRT6C/7NcGS3BQQPmA/zI1P+G8D1vYFUkhDcCI0
VCwoJofdEI7NZH1e0PdMaR+a6hTLnlTWLngEj58LrWLe02BvpVB4PDy80Rs+85WOHh13pjqHjbs4
O7+cOtDvpdf5Gw0DG+9PHAGjrbwdqg9KSOzqOSw+FfkvByjOe1xamDK8twS2UBKBfYXIOf03m+uX
I9mTSzbo1mAinA/jT1EXM3OU0GBWk6IXc643BYmzwqRt6o9Aal75zJ0sEP0BrPOobSHMhTCNGDSV
U4xWYb6h/LmQuSGVM3saj6N3eQ1o6Odygp0ADDgqf3aFS8gp5zT4McCSAFiaWf0SwXvExFlUsJIH
lGbQr9n7+LyBenaLzmUDkvNzD9lng9oEGJHzHmq2nPYWCBYgubO/L8U+8C2k6u32d41Hnrw39Q/m
jNqJ4eqcVdSFD/tTiKGVW6cNx9A54O6wA7QRs43+Al46WcDlJRkswPTA5UnaOlPAPJJhyKkAkXKP
w1IPR7qEv5EOi7kbt3OksE/Ntp8YcMTtSkr9NhIvtX2mA48Cgft7X8sJ1hc0V1M67865+9TbHU/r
uivZbmB7+iIxVt4hEZ5m5/wUrpb1mvpA3J4pYQvnbGBQPUTXv2kINU2yEPGU0Nq7crykpJ3t5B0E
3mKMFxTav82PKviVM5aGWUn5NW/Ku9ffDpczHjAevH/GaeaYMR1sb4xvCTbClPpXwnLNRuG5OvuP
4GTxwUbh3r+Dl0zSg3fCP/XF6x7hmx9D7GpaDWV0CKuJFKGL9XVFRM5NRCvgjwhKeQyYaHoi+HEc
y8k061tijy16Zp1doYKE1Ksc6wP/lEtbaLXZhwqBRfZFj8jsSVdpUUlmCDic9kyMqW1p8RbNQk7q
H7SQQz5NGLKWl/wQX2AAtu4dqxy0rxdjsux0Tlj8gJdkf9PEchetkfdbIJ7BeXe2+MIanCwbMkv4
CDuiYKAT5qyPx5ZOGOHCe/sNXiI1PXttPyX4ZnAFv7xg2dbCcd784tn2Ve2LawDLFlCVE3G2O/xx
ZkzJ1j7HQ6yZqjMers4XyE17pHgURwitEU2gmUCNsU+GBdg32obL8oqjxzCbObLL1myhmOcyPkPi
jZv0Ab1/ko+d8QYhZkLsnPXIINFIAjs5hjgB/IH70vy2ABUUVEANbPUU4RCmUI6qg2APxpIMKNGf
Rd+QwBIHQT+6xDcb5f9mVfCcIqWATBhxpztYBQbjPmzguAjdjv90+pvs4Khdqy6QFedjD8maaucj
HPgwp5CQttSbxuBbj2PkLsV1I4fnQk7eC371uJnAR4wmzt0eJR+7R9xvs+T49y9um0Oxj07Ju5hw
j7w2m6FagyghngmOLcTtrU9fM4biIyORqBDbBuf1M5G44gQjO8hhrWt8dSgDJs7gb2wjlCZZssLS
ZXNwX9E5Q2A2KV9VKaHAz8/K3NgQYugR4ubDeQJNwOatAFNQb4Fstp5ornsuS5PCS2yOVK5WZ3bm
EWRFMlY+Veo+uZvjCDMEsIaDBRV6Tvyt2TnPZKh/vKt3JrGZ6HMTZ3LIfRePQ4pcyzq74QnGMSDG
mBMAxOP6VU3K+/oUHoPV9pp+McfYh1izonw+5siik/72mD9KyGgBMw2Rc9F4wI0ZKmkL/DS8RTX/
e2QoX4iDQlQ7sJ9W4/IgoWLaO7U/mwsBKrN0bbo42uTwWCv/Z/OomUywYGY/PQqVXog3ezwKYI4w
dIdk/YcKFITute5CrEHmN3KBO29KstHbJ8ACbhs5CwQXtgGH6xsNjIhk1f8PK2AIh8URbsbCVxdn
fEGLPNlQT02sSDJYRuAFcCYf1mPOnfO+m2t2CVpvGnKfjS7Yk3LG9UVgiH/GPbkYd+g5XFmtsWrs
8wBF9BFK4L199kQyOjLPABQFV/IbtWk9f3tccdbgk/nCAD4nnHeLrtFy3nOR7gBuCE8eN7qP8wCG
6HFuiQVAHqfDZrV+uo/wtP1aQFeQuieaCV/BPCgwdoceTIBvwF7cBR3RisAoq/hcEF4VyyFV4WeD
U7C8gMhdndyHdf871sq3ILGd8hPCO4xHjiiTxteYIVIE2UDJzw5cvUtAczI2rza8jFNy/5v4b0fA
ZdB4RKHzKDkSPvYPy4Dq+uMg+KGUPubUrPAKL+khHUFhltmK78koeuQva8DWDG6hQTKFN6njyujh
qrVcLY9Vbz6Mepx3vehFPTFdkv4B4JGu4CvcC6At71myWwxQOPG4rzDqZ3hsv7zj8qrPUpj4HLS4
uINDMr1E2Ybl+DRpDkI9EF2RmjOd8dC5U5Cm182QmEfq4ey7hWMIK4O4HYUJtLsC5/vFqL4HSwBD
NvJW5ZFCM05nNYUVCggTHFMJ+4QpFrTfQHwgX/LpTvcxX9t+br7UNOeCLpkX8+/alDnQjGnfgBHL
yB5vH+LZ+fuGMxdi6HeBR7l7+Cntoou6GC2C2l/w/EJLYZPupWyR/R07GoZn8W27ymCBDiME7WDa
rQEsKidg/FucjlC/Mwnm58Y3c8QKR+6OQdSBvE4Jm03q+ROHJLxS5HvdgpOJqRiNhGjYtsf4mtFl
37MWb6FLKBeHFBiS45b6dDNLm628gPp33Dh3Z7Rr4N77L3aN/Tyj9wCxlnfib2G3OFcXYAlG8Nzx
ze1PijHrj5Cnpe/wXtw32OOGdJL7gvN8ksy2HSQcYPCgF6P1KZ4B24V9ms/RqiMW6BLqAkq4jPLH
nYDX7ZdHRFkwy04ud7dZTL98cjnlC+cHC4aG+TQ+TGr4M8B3BFIPSxD14FIUA/8aTeYsmHfZMzl5
HsZHYe5zjB7WSHx3KrZr1qBHLGZQB2FIYNBG28uTmdJSS9m4AtP6MpuSg27LTTkIW4gV7ngLhi9L
Wu4OPxUeO74WJzB1EVF7w3yPR80Ie55X8cp/TJ5lAp4gx9EEcEbEpF8ARa5pWO/zSXWnkgGsvGFr
6dHmHQDNTi71CnMAmVAwTvoWD1LoLQcb/+HguHjn36pmaLu3zi78MJeT2YQsDeqOnwJziXwfMu1e
rtjMejiHnNNe9K5aa0jy5DUgk93DxGITUSKzs97+OEN6O/pM2q7+InkCno5j1g+knMcfMGp/wSLk
Lyiaq/WxWv2Bi2DN9DZWyW/LQGBxwZv0mUsFpAn61A6ClODEsPUwe0BCCHs5FgNbQARM3GufonSC
bGqUDKKnS0fflDfMNIcpuaVYIkUjIAuepZzILDmd8hlKihxxupcDgwWe3KP738+DKPcUxRjhiUjU
0e1zP4AMYE0h5eVSZ0yWSa3iqrab5m/gMhbNHhlAN09Lk/YCJkrbB4DzehJ8tytOpG47AeeSMFOC
hoxNM+SNDZxb2PqH5dVhKD2X3R8zRBzUtt6QJoAHvgtgp6OlGWbPsNOGYPMQipIrzvXwKzPYPNvP
lEgsnINS+C/soR8P16yRc4YnjdLYkMHQ679HAN6MavAUgoYwQvbGjHt/DmGy21vaK38I/If6rHh5
wLHeiOamS1tMsZMTTm4YJSGhA0udGpLYdp1PfHPvRQ8tNCKPUPKk9d4ZZiMXMAPvkD5Yy0JarzD0
A3z4CoAW3Mq9+mCYKH7WkAeyYfyI6oDW/xA9lidBbaIauKZXKhcYOP6Blppzsq1G2LvI4Gnydr+W
F1Jx4gQWxnYfSqpffCdQYIgeuw6eUR8VRnc2RouVcIrxB2zzhBNEtd2Ek2RqDJ07+Cijf/MUYm9H
ncc02Hlbr7yOUc7ZEg1BZ10I4twnqDLtAeMW8mQwcD76z+BiMXYNR4uxfY/qCG9/rJ2pN9HGUn+g
+oJR/sV6l/FSNDTGVbseud8tkoJiv6VfXQxKBvYpBqmzBXwzdgbcC5BHkFKlQquO/tX1WFA/6Mwu
yymmYhNn06FvZ8hZIAwvbykF6EZeDKKWiurk3pCfVj2cyuqEoFkkIgjJQ2xOAlQBLi5w/guaE6bW
HtTtmMQCD0kvtSE7Y/7NG+OyvGXspsww/Q6XaBJT2XQbd+gw2loKjzc5YV4VsCN8AWK/jAmv2j3F
F54b/nJodqsBoehSObEFrpcPtx2ozS/G7Ir9iw5hS4wWarym1SbsadWRs/ZKBuQAM33sswnB+2Bd
BKeekfEkmKECw1gI6tnTuGpn98WYunHxU/PrfOAztrYZS55TSDrBoULSOFt+AQheSCUoPbaQDqpj
Wlv77ccVSRwYP/GDiMWsT4mLMchz/MJCU4owTFBltIMfc7rkyf+WY1i8GNLAABBMWrEbCO1DrdLK
nsKhoe6w+nf6IccduR7DOZX7nqk1VRsYL30tjwvB9zT4WKJAUhkHK/MWkCkJMeC1JDkiB6emyE2+
EfWyKeXHGLSUrQDH4y1vCmY0tmbxibJtT3M8IYX0CZYOKYFgElfWGpP4yvUxboKzcwn2njXzL8nZ
QWfOCOCbvtN3ecQEDx/zi3nPEQVfwkFG08tLD3FnRIaIJZnZ/fXzWb6Co/IqsCqEfMiBCoMTZWFU
56+shS36SF5G/TehMLzH6O3eKag2Gu+F7MKxIXeAb8bkeNnbEA5k7L13ShTHjqrMhTlTceptKGlA
oeCwvCl79jFM/YHdFifvFL6WL19Mz1Fr+tBa/cuu9b7pIG+CG5O5Fdgm5a0NFcCYJoTKwfBoPKqS
kNb+U9GnM/t/5ic8hVhuyZHZElIPnBfA68OLq7HxMSwK+ngogK/d4zqD7M5+t+KcP6gIE6A2IAmP
R+U57m3va/AcpirB9Aco1LBFhYeEQG/+OmZNcSugRHHxhUoD5A5XyjfUlUnR39aGtMCJcPe15Lgp
kCDUSAEaB8OSaP8n6XU+gzsQCM3BnWQkUF4wXo5rjtaeJhp+nvZJuC/HzhQJ7MCj1FstybVMuR9Y
KpUgIEzuKLTYmpyby1Bm8bSvPHbQktbTmDk7ziApkzFLThBuISa4YXn0BLTo5Z/FAeOm9waPFYGU
tRuIEaCJ6XcLezQEEk5PC4DvX3XGnkBoQlseWy78klTaWJB3v25f+wZgNcwRoEryDyBXDHORscT9
dOLDDsfNieEFtCec1oJJ0eaPlJUtlH6nFEdbEcvL5JbdXngjgcrSH74wVuKQFkHBZf9tCOsiuZRU
ukpkDcMVWACWGHr71V/D8mOXHnz5KQEdsMfnPx6yVjGnOgD/UPaaBSNiOMK3hlAV2IeXtyZb2mdT
kb/dU2FdQQO/uwL2Ek4reC+iicPVUy3LS4r71BX3DUovanhmInB/afX6KMK1L5AaiORXSVRpM0Qa
jjVjT63ozxDacfJoZEDGWAH/1KvlJ70wSZ6KutCLdlvoreb/XB8keE6A0BftuY2OCBYST5sJiU5V
zcYgizNKSMPzwUPXbBimz6RU50m1/RP5PyRbgSWrF8XAgjG5qebJVMmo5dfeSrWj9msZElS7CxbT
CGG0+h+f+rYC9NlNrASeuI7frGXbyU+J0MltHOTlOdInk2QHy5kwWi3BEnRvI0Lm6eMNz3trLFLL
Q+bl0YLTSSkRb1JUgKDEbewr6KjRNXfKPFr5uIe6+XDpfEunVbFOlEOuLWHa3DM4sqOxRWnqeF6T
zr2S+pWOns6uyo+b3Q5HhdVmWPRCDXYtLRiJeQeMsMCTj4gVmSvouJyQ9U38NlDSXSknSY1TJdmm
2AqZu9aMqLTpqbFj1Ew+DqMnOlfNjI5kb2A6mgBSE5F9UpGjkYWGNNSkM0YuylXcXR30uVjC0UJ9
FFQR0BtSpiwonbTo9BcRe/tjJCW+H+MCP4qSJBMX3oGhBGHdLY/AmOrpoKEf4UHAUjUGu+zD1Sgd
OdHKr/vTCRwUsKY3Ya6gLgd6ML9nVkp0Foi7zkUuGXKcFYTMHr86IVUOmQfmTfRNqFrwE8CSpRlo
Lf6v2qx8ux4PY75aThSZE4DhMSP3MY7l6gGjnJv+bxDJedObUkcyaPuiJ0DkQcfBjEelBCCuaGwv
ETnafE4Fw1i4lkrAXaH3FBN5xOI/Pto5p9ZQQF2POcbS0e730D9fd08p+XlhBMNIYAKShc2LegQg
ASlj7ItfoHp7B3e8tjtcD+u7/YNip15OxvEYyDilel+k5hBegdgol2Xt2SoS9bjBePcNACBatd7Y
fQy18SGYQjhhCcBzocW4mV/Eayvz4MlfY8eUscXpZrIbnNQI2wvMGWPS+WgRSJRdafQKPNN1MlVf
zooU88asAV4QEqKVqiG9f9+MFJwXCMGIIqOmTWKAWAs93Gx+Oxnv/W7Qzzr6eJizXAC6Q8yO7qTl
PTGJb6zZMGT2WlNi9eSiubF8fjN1eC4HTFxWPxTLbzBKUH16kjtlsU7Tw1ffq/se7R3+NtULXd8/
6YNw94aJI4lWh5QFMmwV6a5F06cT0V/CwVZY+PTME2JatYE/SXfdU0cA8NTGS6ZBalPyPDAU1AYo
nzotGLkpJ01an52j/mP1KPijyZ0GfMd5tQd+x4NJYiaKewQGu4dgv4qR6Dz070p9bHp6u7en4ZiG
C33Sc2RgXmOlFq5GF0ZM0R6XC/Wq8t0XkD9YGzMkMRjS/e2Va9YpFgegJNRov7PxOphHxepvTlOF
twaCxBdtr6fjNqXuC7AGw2RNCUAkIa89dAyLravXOWOEowoXGp9RtY8QHYJ0S8fEeac0DD7AsnW8
1pH9qrPDfBpKUDXNg/Zs5jHR8HSvjJ0ty0J6pcSWJZ3CA05xck0vG0knDe1N/EbvTYJYx4/eiE5D
KZsNTtpUI4uEv2Z+x7Id89WNeKUNuWBDRpZzONnBSUsnG6CrAl+fD/VsM/+zHpLyd5jHDEWd2LgS
isWlQoumThkQHENkKaDyE/2EizozUnTHy5ZFo4wwYWJSx8pu0YqcXclqZOsE7w4bvMnihAb5zEV4
AwVrPXYL0k7IuTz76Ry1iKQO1aWnyUpOMiwiD3OEBSVbsuN4Z9PTvJ5JG0xrML9H6UuZAxDNcZNK
3xbOM6Sws811bIS1g70zmze7ayO2UzYxzlXHK6dGgAEqvqNwpRR501BmsxfD4uEfWEnc1oekUbeC
c1z/uCLc1mgjRLbcymeQylygF2YSCPC6h9bixURWh7jYXHWMyNRRX7/xPdWvAxGf+knwBMTS+ePu
vzfxgKw4pV2ZE92IJ2BL3Aaku9x5R1zhS7CyLENcSYVRzVf5g5avstKtuPtpM3Wm37HgVcKtO1YK
RbEsmAnUZywE1vHmrMZ8TIf7KoUGwEzxh+/Bn5IedYubq8VyTHOfvpb8WwoIvUnBHk8S73JBJYC5
fzx7KaF419OcH+EP47MeoyUdLCxcETfcobNKjcc7fs1YCV8n5S9+F2AwcNycv+1IN4z0aMfxET86
Fkg8BQHQfifWKWY10dHmSl7/xrjYAXlCM1li9ZP1HRz19RvJg8ndG657RZMeUJoS7iPMtu6yccUy
AB/x/fwJV2ik9e/WjeBXPh9r5+h9lR5OnPOv+JIxdfqQG5g2kFGjd21iC3yRtTF8IBx68SLbIHR1
Av69RzKbAkEJf1/MM/DGeK0x9saLBoseWnRk/Lji09TAlTtMrRHIL8fd5YXH4o/B1Tv+9W2sBabG
Y6DdUgbcgxnLT8zHZ9zZEPokhySjYTb5lcLudAj6EgwNrOvOmLBgZIz4Q09hl6CfJ+9nzl1osLR0
NpNNemGBafQTMKjnrLbOgm1y0iyrpzYKo7twKBR9W3R+JO2E3RcMTpFAgacat2uvKPOVPSnI+jBu
jlE8dZcyrLVgHf+Ug1IBxphmxiwGb0huhZHWxllnIczm0HUQvrCeVu7ZHZ/nIVRj3lCGPMp1VkOc
pGJ4mU7b6NOQTHfOTrJqkfixIen3iYpHXa0zeT/qUobS84b+c/lbcyVBjNHW8VCP16ABU03SN6tc
fEECANmcXtqSdchD9fIOCY8bGRXtkHglMO40Hf4N3/Mj0N8N/3m8pvLllYwZ9QlCgP/fhBkRdvW8
CT2GP4P0pJ12G1mz5t8CTTk0ZzV9nCnweATjv7+Vuz1sDLZKjvOsNhjPZ0dls4TfIxpG4b82wQGH
IElsHKZ/fODOBf6iDIEWs3z3PGwT/tU12HespdH8TpsqWiqE7ghV7zZ3l/fGhyHtmyk4Lm9zYGfT
UaOyW9dYRKGSZIlddhRAPPVYokm1OhEUJyK3+AGp1UdOnwJog3/jd4Q7qYyj1B2NZhMOBXcCI+tx
T//1kslbb3bIkaZosLtGnQ00aqkLHLTjuoc7k1p/0ZQxKp/QzeFeBXkMVbZfK/At2YGmWvx1LKCs
TlvW+EFuaoUKbghaQTcyYnTG/3XzMgiOFFzKst8oywdveMUyUqoom+lTrmvKaZD5/EoXynd5q6RA
I+hmTXLxPv4BiKE1nUgyyvIQepihlQ6bblnuakbAu4emld7e2YAv+/ug0pxyoni45GOy+lNzXP3Y
8Nn0MWzEkhrzn92OPKnI+cVOBDHuplQRwpTdrhXcmpta7XCwVdGsv7jmjYk0q6/u6NAMRsJOLoFV
AkDj7PfRl0uOJBxj3s6HqdUQJ5PBnNv2DDYPmQGoemXo6XwAGt/aAQnyhN7jgtUJ/PmrBo1qv8UA
e6C/9u5Re/zRyowhk+fehep2+fM/xsxBdkXvmuNqWGOsxUL0gsZdofEs4XfN2H3my7errR6q6PxA
XxVMhspWZWicU6ubAN4VqSJfvhSD0ergkVuBEAq2EAz0obYXecoE/cIduVKvZxEf6aPY1e1PPNv7
0jYryi96wxNTtQTsTTR8eDt+lX95LBvy267z5PRXrSA94kaKvpPHFI29MMmhx8IXQ2k6e3TG62V+
WOLrgyceh2R88eij7Km5fvjZwzZpQ7Dtws3mwO0AGQp3jBQ18Wb7gjvFNoNTh6KvR2ir1dHahqe0
emiJZAoDY6r8MOEeJk2WYdOCjTO3M8KNRLliOwRmz63DxCOq3n8Vlzi/lOQZsGk1BthkwrK4YOah
RpHJsO2VJElkRs7wpTim6ePnQ0caUYWFup+QywPkVqm76CY+/s3mA2AXrrAVrjFj1u9IZBTdTgYF
LzqYKJGZqDbpNLiSLPrqLf5ZycOoPsVKjzCyUfmhSLYi08Yg76GoA4XrhaZPQTeyKmyTP25NhjNM
6qt3lsy0Xsp1mjpX3GgkpX4akpIMFFu3/cFRWZMxph70aEwu7ErSP0rFiz/+tWozLYp2wE8OXWV1
wVx9+o1XqAxFK77XWPdcbS78krfjeDaqIZpFpboG8p/EXeaXIezQoO4ins6dg82lsMUcUFzpLGHh
qpK9vTawv+v1AaduJJPY0TCOuz/M201f+PYaNpnEBBbDFoipu6i6cMlMIc9DQcVyAD1QnkbWRPZr
tOvxi9Zir45Xit5XdfepL+yGq1PvmK20XCHb1nXdLcaJ60pzX+UyXf4i2nNVh0lBl/9RipHhzpaj
pYFV0RojM5WnzegN5uIr1w8FUAFfcpZyIp+1xBw+dCb6wAbELZYL244qoj2Th4qUD3mGD2M04/GQ
HMhU+FEnvqtclLjbUA5dnC2fYqqokAgzZORG2Pdd/avr+K65uj9VdHKbIB3MMJPBZUzhkyQkVu7n
iT1QfHIfCe3pptq6yfl6rluER3zsOF8rd2LodlVF+bdPsTrjMUjUsZmt65WyRm531gZK5pPLpyaM
M8Qj2+6y5MEDjKH6G++F+eqtE/ekcZmZ42tvw85YxV218OXcX4xlddHXSSKyWcHeT6lUSfHPoZ99
wlvMSk6q/ZylgrLhQlRV0Vte+BKnGu+gJ2iKb9P0s5OwdU7nu9m/NcOcyYsieI3VzKq4WLb9wJ5q
4fa8ohdx72y2iIMOT0BdIcOMisVjPapVvcMYA+cD3/9ZfFCQEXI0sCmP5MXH4REClNIYQgI16FnH
Nc2uAfdvnj1iXzxMGKF36hdnMiK1uNo1uxDCUqkgnmLJ7bsRpg19Lm61wd5oNdSXd35+MPdpIlT7
ElUMv6qbQQLsJasYemC8xW+jzd6zmYDFiJMA09SzxtYsOS/0KH+Hn2q/Xlqd+uguL2OkWMdw8fDF
K64zaap8WVKtsps+1QYu0v9bxk2Xs4w9br1OwOoVrvFJSUyWfJM1xnliXNk+UeSe9Bk5p2fOBJCy
A6pozJkwWhqgAR/dVflvXFR4muGkJzZtcYQIQaJOFtaATy5tmDCzdZ6MO/oJ8ZTg8ap8G6/i5nKr
2Ktuy2zA4zbquJQzFZmV5gOQwffksUGyCaJPWn2n8xSgmU3gv+1AuJgFn6s+EeiciEbtkA/F7XE6
4yirrst9oyFR1ouPK1YvSNtNKZgTiC8+I7Ao2oeqbtt8PPumsx6O4ZpM3x4Lgi441FGPIq0Qyn7r
xskekuBirzFURDz39syfU4kvJCAj5NsQIS4q3z/Za3CNK3MAAq9MEejPoz2iETYbMc3E4oodxb4m
VYtrz4Nj6FNE7MHViPwGtRIX6aA3LcFlCW70JKRSV2r3u6nxbYnAIUoXLiKxzjun4oIxIvsJzq0g
IvGQ3ZHt/6sedhxy+Bz5nGF9qLacPAvuufRMquhOfcK1f44591Ds6uKzciixsjKZap2AzXPAS/Mz
Gx7Z6PzxKw5IifRSSKgkYopzQX0Ptd1gCrzxOqkZh+7TTsQmNRV3FOzyy8tV7Nni5MARme34Zee0
ojgtE5qiRa1ZqbwWIbzQUUkRC8TmUSOfYOTZQqUppjfzvgHoQUH/wW0Pc4SSZDrjhj+6+XropM+N
qG1mC4yFm1H4upZSs1c+FI7aoK8mwuouYawDq3Vo3e/Wv08E07V5zB/YGz30wRTeIrFEOu+zu1Hb
Kz+uDn5avy1+yG/CWo+7fn8Th0NFJ9HP5vjI2GSHRDsrDxCCscJi+iV+z14pxyF7KnwwzjZc1G3/
3KiQjThzOOZ4NgCIb5AOGMFkiUldJ0JdOJQmPQvo/jMBe6wwxQWnbIWy7AGHHRZAY5k1GCb7GSNQ
XYDe8gKErN7wO338QXg8a6UicpkkxuDi7bgdLEI2oebDhWydHe9QOy+zElkMhJQrDoQA0AkR0BoN
BqYZEYTD+uJnJ8Djee54vxwjKeVFkB+Ig+gCZyRj8EXXOuZzPUz4FTFcZcPM19+bhl6SksN18cIb
KUX40vaMlMTpeaaDUo4D/qUP/w5d3W/+OhAh6EI1yMdPnXEFVhCcTScyv/R6W7jNU3HvlqraAuLF
cUWJIsoWlh5xr0pV8Syr0kTZ4Tmc2Cop9rBZuuX6R8seiv1Sd7dtuDWwiHk7f6MYeKCLdeOrKjqU
4vAUT5VMStnZVR5unbPOuFQvjc+Ieairh4jFjbFbvMD0qaA+6qLAEFU5+eNy4HIyipOaoRuHEk4I
yldvZeB8fWb79oXi7aBTiOGpoT4UzgZ/MGe/JRUb+nfpc6CrplabJjuV7/62bCKdyma2p3y62W8j
Yfentt7i4wxrhGeFlkHsZHnTpxTMQYr7Ozz9lQsPzr7IgRidCWFu1MOiNK1uS1wnLM4uPtqBbe6h
QG2kx7brDx47IAAQHVOGPbYvP5UF9QUbO9eXCY7Qr2Cyq0G2xZhUYPR080C8JcD2RCnfTxPfaTnI
ZQUThx2YUR5dJYWU+7xP0vRL/7/v9BxQZMZlzHDKC0EuCqotQ7tj98ScJb0Xzk4yAKxo7ufWvKda
8zngFISYG6/RYVUGqh+I3z6vJ7QogOZMmDDooxdquM5v7MkZKACzG05HOBqEbKiKFzWn5xBX4dzM
d9Bq1S55au8SlZXNliL81anpX85hryZX7bqlos8yzmMdkS1l77rv2dh6/qwnRSgDZcWm3st8mG6u
S+mLj+2MW3Q6WVBbjzgt3rdDDQT0roW/AKX2jFWA75BbELUHdKxsn3p30Y4uub2LcBgULBTX9dnd
TXoLqo49F07Mhoj8VjkRzJ2g+vEBKYbbAKPRTdL3qNc4eEB/s6e6XuhYfvoG+w3eSPzzRI+nFnWI
Dk3dKOjf+4b7zOsUxm/EDucbs2XRateZNRrBvuG5+CUcuHpypWq8U0hCI65edFXVSj/RJZ3PKi0L
PvFoNQyCRaGrLKIHQhkWFAFYOhdwioXtQ3tu86GYqzCFuSvz4AgAM196zsF94oyGtR++iTRqwoSc
EDE8gY4KJm4Ahyf9vVkBCwI/QwxoZ7Cc7jrueOowcj4j/iOtKKE2S1lbzpnt5BFFTPJd0hDiXUlT
c9dLbQlaMsw6K+jc5Sls9QmroswnpHArQOClBw5C6zhQPOyPyvKlg4M83WOne0sgAZaw7nG85DJl
AQnjOR+NSAUGXiyt/wg7sx7F1WVN/5Wtfd2oPWCDW336wvOEmYfkBkFSBsxsMIN/fT9B7SPVqrO0
SqkaMhOw/Q3xRbzxxhvCNO9092F3VPgErR03gaXHoj7MeCkZST69vXVm1yUZk5WwYrp02xiQ+Ndg
Y7zQIpBq97c9Pz24JfjPgP5hn5kgoRtR12pPKEQmhTLbZJVnvIZKmxZ/OsvfSP3RSumsTMB7kDcp
NEOEbsSWQ6hMxsRwXWLDPCSDRbExXp70uXg6CRJN9kzDYzondzSzACbgNJKiXRP6ENo6BxIma/T1
KQ6kOPbpqNCXaGLNFN5iyIlwWubSe2Z1pV0YFU9jYEtwcfpb+LT8MJ3+bZorEv/m1WrjErN8Yubh
8NSP1ZMLmeodPlf5xRmevIwI45WNHZyCk5NQccO8omU0gQ8vLXehJlN+KA3okpY7uTAUKFTRWxW3
YtgWF2hYTS0ITXDnDzTIypurvJ9Aixau4oxyMW8bteczpo2c29EfxyhiIvBiU7Yg+6a/PovxH3vT
wxuDfcqy+81eZovvLGMj2MSbJM62toQQXsgmm3QQWtNu9koZA/CNwLo7oOLOZJ1vusSRj7FxRRFp
nuMNcRONJFmfxm7fsGcdykEuURfl8BVSRJDCmR3mKJ7NziE+niVB/PZox6UzlFlfrOL41nTiR39c
T57odCzruWaHFLRc23hA4sbltOWykzskNtKXFHR2Sb6aASbunvpzyBqUxK3AP+cNm6Tr2oXl9ew6
w+aK41r/IsFWENIexuFQHzvo0hOyBWj3LlLkHQNOk8U3cmXugqQ0I/ycDrnssN9w130sz5qPCOOx
401b428veBCbZpoLFYSo98CpOiQI3UVTznQPR1aApD7t6C13rUqqgaq7NW7mj36fWZp15pZ/73Y7
YmGHNHT4eLyU3sC5P1KfOdvRAIBqhKdzfst7eeSyyIYhV3hDyyO0sQk905vrXZYsJKxfidnbtpwY
WWBIRjhJJ2R2kEwmfsUjkf43hPpu//Q9waHmB9aaXCyoAXQj2lDfB8uvr4DkuEeHtDb3jqo4Lk+V
rAHF+tisZMK1m99t+ysjGMWQXl3bI4DnImSCPafIsmXJoYzOObM4GD6IlwHiijHatuR/nVDwjVSN
vaDXszxSF1zKWy6SkO1J5h6EZoLCsH34aDBWtjvc0jBrkeXkWpIOCfRut7sn4zqa++rZpkvLvINV
6ghiuAEy7AMBlj69VpD15tXzLuBv0IXX5861XDaDYXP8H5PkM4PidpLvZhWt3/0JGd9oPhfYFVjT
s+yJOsSJb3yFQ3MVX3vLrNLs5YFNIdSxd2L1SJjTMBOuBFhaOBwudQ+fjXNqNqWQwyuJfwsvzIsf
B2eHX2rDYCwZSUdjvxyBNqnPwLZAj8AQYaUkBCPuI+MVf6EhPHRcsbWzh3RygWiTIONdhId2sI2q
E9QAeATONuhzGI2Z52rkYO77a/3CYHk50k9UJ4CUqeOYqjM0P7K0+e0x8oRPrNuvoDlMg6+3+3a9
K3Qo8ARB75OESoZwzbrIhyzc5VV0fAIvuPFEzVma1nGqSGGc+/QrTvVW7I2vfpw6vSaMUvQaSaDb
i6srMeBmi/dKRmFgDcjmplTnpUWugiGwL74kNLQRA1G9I5WmDrfhp7SDpzbPTgF7AFucIRACBPkM
9hfxaKk44+sQbztXcCuYtTFSP1im7Ou0zDxunVANMMRZzMhxuwSllT/NXh80gD7ypZ3tHri2uJQc
BZBihTaRzE3DByeXgsPa32VvxyABTbNVDkWTZKl7edichywiSEWcp2h6CHVjN13TX516slDCieTy
3e+/BS8kHEFeGdUy1hiQMwynDnlB0geQYHwqN8ddPusSQWevZ8COVmilupy5nfltqRxd8gTx6QEM
Pm/vQ1g/aFrYooKL40eVAA2OqLOj4s1TaEGQHhZCWqLEDowHTsOOY3Sx6Txc+u+JtuE7oGI6S4Ds
hrKnyHQmiSkOQqP0Jsc38uZrI0Jpo7ObAIgfZm3vCSpfddZnD3SaLqLNwDxGTSDTlVFFFYxoSklW
7M0PtFAPqH7ZuMjZEDhwZF2YCgaWQs8fbSTFOIP6dU/cA4O+JWKQLdTLeL77CNsPLxYaGGmHQWNA
DrzwFi5p610fSUByoIW/n1+dJnWfdgUaTV7yUmVoFeD9kM990VuO9lg2adkqm297zBslvC0ZoF1m
yhxpjjJpwvpjGF98ubM77UEeMLb04RNvhfSZs6UM4zyZUeyClHHt7tDqCmLFJew6ulkrzr7uNEec
FhOmIihxnWbyn+0kBaMCyloibvWlmnb54h3nI0gvBzcQFa2iITGVdGEjRXD5cQIfxuQXHUFQFg7I
4uPsU52R5ygjE2uhoTm4ODnIw/CM5bV+0IPvBkQJtFyEhBOXJReyJiBDOlZE86/RloRQUINMPtgR
LpvnSYBhZ8vj1zirG95yG54fjnm246zuUEpqACCjfoYX+xwKjixQgSxOKhfACDBAk81kBplv8cYn
rJwQoEUw4Xw8XMae+V07wS79tml3NeBEtNPFEPhi46VeOflyNBtkXBCHSVPqWlouh2JOMMkvHv3l
0tuMvtiQLwGLUKyKM0igCwici1nTDlAoe0iJzqYHzWvEWQUcyCaHqrVfEPEXd/9Re0uTJvPoovXq
WOtOv59f3z3iSmLH5bmXPcUHj1llexdXYDhuTRoUeX/f0qnFD+13FzGE3v5p91odohW0JLEtmk3H
++WFC1wanpeVfWQKqCi2GWRAOY49CBtBpjxsrHY63cAxsqeYED3+ktm4AykPsffMlQ8AkPfDNRSA
mXtE7BCf0cHLwV1hBJyxsQyHYkST2XnycDuLeC5dBGcdun6zOosR9Vv4tw4esDGbQRjgc0zvGkqS
g5bR+CHoPa6XRLqAtwBhmMiaeIj4HXOL6hOQ9bIyPN0h+RG7ID5Jn7O8T7oLNpTuz+Z8JOdz6BDs
7LCRiuYsm3727AI55gD745wohTMBmUpi22rngZknqJWs122yX80OsotDKkZZIAmi/M6hg2gnS2g8
zvT8Yi/H2iej8sGeIALZfdIsGFSYNdwFt09MyE7SvTGIzNu+Erk/uxCAEyS1O5TPJEx1BefLLjY2
UGkbXPe2d0BTwR9vFeucivGM2IeDJ5EAXLIiFaQ2LDWbFX+uY2ETYVpMMJ5w8dSvSaKPSqybcHhQ
1CC474ctTuuQNBGGr3nFLOWnvQfq0U+MEu5Vn7Gx4w/W8AVuPo7xuTCEE566i2PA5o0NJ2shFeBw
mA933eEZrLlfTVnySxbIEmSxsFlAnpawgfvEB8yhYXeQ4aJpo2dBeaTAwalHJhlqb97ifgOJrym9
3yCpEGA3XajfT+p2hKK3bvB2pNVoMzlT2QcARA93Dg8Vr6BPfzMIYmQ853tcEnKDtmjfnuejfTif
4zl05puw2732sarNCVLtPgSIc2ek2l1+c8J/aTRia0F7R2ryJhRyd8kEsySBhWD+2FfTr/bR2zPq
6XVHIzxocspzqfot+tMGP6OGK/uDU8Pss9yPVPXzkaSUoS9AlCKJC2vv++5Pmh8/fjFPEth0fTzj
pM+pwpQh6Sj8O5gO/EX0SMdjqYqgbUeApoK/0QOeD5vsQW2AHAzh5tH1R5AHcO5gS6w1HsqySQ+3
8xXN3KkjJ9GZcRIjqowfZ3FrcG+A1KhEb9OGyruWlKSfCbF3QWMvMh5brnPBYVG14b4YAe1RDIXm
Zgvo5fToLy5TAZYPDwm29QzUDhIokOjThodPy5jxGzJq20dAlyxWkCOYhpKc9MmBofp071fZXAJ2
eNjddjIk10BtPdC+RRMI6NIYqhILpY8Vum1tJIDad8OQ2HNGghqRoxuN6yEI0Tj1Oljp6agimOrM
OziDZ4+4JIBSSXq654qjCq1ieezdEMwHBSUua99c9A7d48L+Ai8diOWHEpviRY9JsYhb+qboEAzJ
nsEjsBc5WeTnwZ5b5IqPtNi15wok3bUaramdIbOn0yOe/S4JgxsBG1Ekxg5IZ4yYwNZ+dZwYzUEe
MiSAWD84tTm6nZx02aH/Goc7TD0Reitan56kREmbYQ0xFkC7EHjJVT13cp/Cv5UEpVPGtIvoi1wr
fjP+K+kX5Il1njPfd0HnTTBcMT0UViBKSjEYj/hYOldokswIfKDlgo+PnfzgEJKgKqwKfHGYrTeK
Tao+By6P63lF0HqhqoFwK7iiHuCM1fGQQ7cLwr1O6iGCRBQQ+sh1kAZXcCVjkAg7JuXAGzM1F4Tx
RUSFTtny2SV2+qT9Mdgqd+T0cYa2NO9oEV1dCLiGNxI63uEGiLv5Whae85z2HXzCzMMvvn5LjvJr
SZ7EI0mFhIRHaaEn2Q4oyoRLXBosMQe+1Nw4HJ6C3DVYlRcXx8UpBIODJgtVEg+UQKr/ySYUcd2k
FaP7vjlYqWGT9i7VmtHms5z4k2QSWHtNrRu32t96ZFs3UioVDl+4FYxf2McTLl4MYzy+AwfnIERE
UAaWEHCK0AL8RYjQRTApIF6AXuUVUpx+jgHDbh4AK/aY2fFzuNz3SDujlAj7D2oRvqDGSB7d55o9
MD9dHEuN9icnazLC7v7rPdohx8vJwvohqXEdyjJDN3dOHC4nTca3tKt28DKfUDoExjp+j5f1pLCX
gAQC8lUrTpvMAxgcSklKgINwASlmp/xE/7lx8YB4Emwbx1YcbtiggUSyYBhWOHPNoAN+MwdbrX0V
e/WhTFQQWtp5t72EW3wcdO/rhu1TsWgTFEDgbi91ys/BVqDvqAlTv2jxCIAe3BI7bxuOj99YixvO
ymo4VtJxXXNPMacuE9Ac9KkgnaMcwMAevMwpBvgfbWBzKvDJ77PzQiJX0vMULLhMDUXsqseuaiEJ
axDVUNuZh6UTkzCmxQeLhA3bEAzo0SEXTMDNFG98AlGziQ446zwEinVSUgZg8eLTnEo7SMWzlDiI
MJDh8rynT1ewL9AgE4oCfuvTycsxqXXIXeLwlswLwSVnOfuwdJoJeOd7hbb07UQO8xrG1y4IDYgH
fdsdMR8TtMf04c1Dzh/cAqWnPfIvDsr9tAiALY3ZgbMuQOVsPr+i4dmw5/XWJegmSsgtvnEBB7s7
Wj5QeSlkWDje1GUCZFMmehREfHad8EH3XpdSMMfa+ejpjSJ4mnIgAQFZI1oZQuzpKxkOFi+ftb6l
llNzVlus34Xygzv8sWdGKffRp4+VQw+3VKVVE4w8h8QM1SEf36x545qF82IPWW6V5NhAZ/dlnuzY
vIT4MySeBRnqu89+xwV2bU7QxZD7Gh1jfYoXQJ/IkGKl2t/25heYVPbpzlF8+NKcOb4C9vcdmF7y
5qh3CA+IDF60DZXMzBrRa3Yd5Y0AgRKwEFEio30t7Ql4MqT+i9fGZx96XrsLdBI/BuEwD+mrnXSa
XOEDXnSR1iIMBVp1fcMnWhJaVcmR7Go4oxQ0JqHYb0R7jj71JW32lFT79rfjO+WV4Chm4bCmMA90
z5YzQtKPFBq7zrAaEvJhCFRSb27jKx8eYrJoYQvWGfQN8rbwZ9h+fZOulYS7jzdNqRCddw3iEoS7
d6vJpEg/BLtO55XOqRDGBZo0ksmertAAEPsVhzJyJlJh+nGsD7F43vcx37Rga6M7lR867QGyjJBG
7CLBbeZWyx+YBM0lV5gRLWFFNDIFCO67azbWKaDADchpO5mm4AMAAuWALBOQAVGy28fjTfZtZwbq
7Ky1AWrpXZi8FmDTDYbdxoMRzUrsNuzV7MXqmEm2tZESMvXpwJFAWrvWYM44VfZxY68kdieyZ9YE
YC8jn+JV0IC006RnBVkkPzqA+j8zlG9QnrGVqw1LUvpYtIi9Ie/pLroTo6Y33yFIjQ4JHUOIaN8T
+makkJeRAhJQAXGuHsUHTPeiL9g92FXXOLF8Iy4FCFpEHYiiugUu1iZYUWj41ntPGhUrojiS8cMC
6pQb+XT8YcVAEXQQNKMpO4nU9NTwS1eNEpBmtFE6OHOYyBN1WbiAL7icp6+r/b75c+SVyKc6iLK2
XgmQ/L7BC5DTEZrjCbfeJt9ALzgwu9HRsW0JsDygIEJL/+J3AUbUEr41+64WBrA4ePRoBDnB2EYY
g44OSxKyLIaEHr5E7yWgHN2FPfCLnI6zEmM7a7IagoCQcZngJjvdGeVfW57QSchcPTYAIje0HnLQ
U25up9F42SztzsufbKlXul0oZ9lP+2TMh+HrRX5nAQt571LHvndJHNL9DcNGsIP2wgZzIEcwBLXS
fVI9MDM4LVtk2d750eYmmOam9563khWFd0ooM4nTu3p7imN944tRzo7YFuAmRS2+TNZqcXVWRgo0
ckdG4+1VNx+SEAjyslk7uLANvrTamRcjjNsO2Q1Qc5QaOv5qR/UHy8yyS83ttOAz89/qwGIgEbPl
OY/X9XsPsEeSBEKa35SKGmMIeO69eixvIuCagyYUGVOKQCKip0ZYgYBpbFgfMcEe+oruOr8wzzYk
P6hFfGFZvbUVJvQIZT78OXjLZ5hLd0IvzVusovUvEOctFmirtBl/iiwm+Ogt1JPm807XZymxr2ZS
7k1UUYPTD25Ly16ZDjUNQg6/hz8iSpskD+TPFxvsP4cGbzqkDDZl/30XoELoehirRKf4t2X7BlaW
sh4qrLG2jDNYF3JwxnlsUB/t1NiI4Gk35P/qF/VdNVQY2i+x0ANluucElmQlAGEj2DjvCA5ihZF1
Af52g/mGNMp8VqZ3t8OmlwJ6YjbXsKlWohCIEmbUpiIpssfVuUAjJCmNwy4sjTYFc5vVOunnef5A
oYXMBlVs94kHbecxHg6BCUSTYkZ9uwmma14cGN5D3VbXE4gmHWxgy0vggbJawieq1NsYTwlHk1bX
9mTCkr5BBKTtAeTw2qmiPSUMvWcxqKnEn+6Rbp8SPFdEl4QRU+GfkPsZtsMYvvYQWiMOM+InVkBB
g/ZJDX9rokJKu/cipDvPjJr283LebSXkld2Cak8hWteavf1iOph3VEQZD9IqjMikDwcXCdea5pss
jL0sYmRmYLt/Yo1NKG9pQ+xFnz1a7CIy0g3vgE62r8XiJRDLso7QUUwPFqEnwOYmmcPo/UR3CEMM
OciQhCVXjJjlgHa1d293DvYD0RhDgtJAOxXFicrXyfaOs1aAv4NiFaDMel3A6PTpDJvo7L/L1isX
y8PR2WouHykHIWk9hhzBCjZXm5zgwhHs8k7gdaU46IzirYW+EG2kXfe+m/TPRhDCvySPCCyAmHlx
BDjfzTh90IuWg0k8OQPSLX4hgCROaSB0wcNYWfXzNWkfsrwUaMzYjtCAOQNoM6Phz0YXoYawD7qP
EZhRZ0bHkkXnwXGt9B5bj9Sm3sc6IBQzOz85gMhWypg1Cs6D8sGuJ2i2CHOpjPZ3A4qcO7Nm0J4D
TOjkl463yS2TiBoevEJb9BX1JaNjSBNRIhE0R7yGZrOFip3brQYjQWiPsGI0J6ojwAQ97O5YBUjj
AcPeZ2Qs+/1Ju0Py6Nr2IQvUX1rGUryiewT1RkkWp/iqd6+LZL3Z+ZtDx6IF7wbjsYNFh6+MHzHW
XEguNJUl10dXR82J92QPwib23+cRVvSa3QgqSvYE2lvbO+FfQoK8+wkA+krdufO5S1Z5TxQy7YdQ
GIC+5wAhSCXMJtogIWUCG5vOMM75GN5sugNBCWGxObtw/iLdPpL689J9m66kgwSOB8LrV6E4Ec6G
6m2bmAiLcQtheCc4ax1t2b775qR4EjjjYZ1GTMBy1mw5fAaKr5fgaPVQdzfS8uQ86N2D8GKL7H1S
QbhCiauiUpzqPDw5fSRJWiJcMV949fQf0gMrvTU5hTAbkLah/4bAjcTUOzOoaBAWlJVLZSr0Av4G
zj+Ma2oIcO3wAlsiNHJcXe6uilXfwOI+X9y86PSx2zh0PywXoQ66+tqb1QW9O7u6DUh7TxQxpWfy
SRjrGJSBm+8RGN3CC9EmTFJCzKT0AVPE4E6guiPBVKZvmt8hPk+TEnvxYzEmh4K6E9WDu+k1rIjT
IJERsRqmpx1IdYp4UkelD+ijj9aNhCQw9RoGtIj1eSoVVysgBCjH9y46pDV9u4weYVQOgQuv8kTF
KaISHXOKTKLWAOxoJg8cUBTzPqupQgPTiLjxkPNdTtWVtf7AFvA54fihZNd022eI9AxCYDyFg076
fd06OZQyPx4ePD9CMisa9te53qQRVJL3IXxtXzbnPVkmgULa5KbkxFCRVwfVQPgfg8QoxNhOPACT
58Us9JHYyRGVHz6x/86CTsoCXnJJSh6IpUkzE0JXRkBALJQiyHM1k3+CM9Y3B8I0QiuyvaIbFU3t
C789ZSda3nXhg4i+oYf9MAtK2Zy8atvQSuwNKIYWjrcoJVDN69eQnYjITuKaSzSSbMUKDWmtfhYc
ReabJkIKvnMAEk+naWEea6udS0DHA30ReG6GxDeNdL0e0pzhSPo6Z+KgsGw5O913ws4FSK0/EA06
RVxiaOzYuGfiAS4BSAu/7rlwNhxluHzOcQi6kClHSh3dbSL80ovdoIMYZNc9GUnYhNs5AStjZbqk
BkCMaX/8HS4XOoC36Wswq2oQ0rZkVs5r4C7busHiI0v1dIOjZk+nJYi8B2WMXMSJ0HIG07tbuSZ8
lTraZpXuoIGDZmHaOm7t9HnuPn2l4ZtlqMYtvP4nlSbwyiHLwWGlNzZ5naNghJFJgKxAGX852aZH
OvQ5avpQuKHmkYA88KoIDvdhmYmevWj3s8ftqTILepeW3dM73rTmwKSNBo0AwOm5M+CIt4ZFURIJ
X8ZE2G+3XlqQvumPjjmE/GuTR7e1bupRGE1QTvJ0RZBSz89+KFg1i2pBICZwgzlQVNYbHURpr+v8
+1//+//93+/X/9n8OKOO896cT/86VUhf7U7323/9W9X+/a/Lzx9H6//6d7vdMiyzZbUtQ1Et1Wpq
Jr//Xg52p428+n+VxaNhnnRlNzbwNotuY0oG5fK2lzDn6CCV/elqxh8u1/rr5YryoRj7Q2M3FgLO
JnvnUjTe7qCQ/SCSsYYCHKPU4ytIwF0n6G9C4Mqlzei7f4ulUdqNrpJqghwH5WFWUgXq9Dx+sWK7
+zHCO7s57eS79Ij7PoYt0v4UC3rU8wX3mOpG0POteC94xJY9uNsl/GwjMIcAlFRseIsh+gBEL47p
K7S+K2PVa6amD+ZKtqi5RT8FJ2O+oHpz69A4ivZ8ii9tw80ZHNV9r/ZqrxqVmTE+EBLQAASrqmAI
6Eg+VQYQ6ZGiWVDd36AzFzmz4g8TqekyU/80k+2/Du3xfNM3lX59jVAxDUqE+hXkZLTPF2mI0Rs3
U+1K/yX56TsokG/VArQIaYlwStvza35IyaTSw5sEcHBJD6j4NdHsk5/IO0oauDZCBGr4nAfzg3gF
nS7LsOU0o8MKvThqwLa07Dz5FDj5e+/kHnwVvcKD/0ju8EBbDHHLu9FaeR/pwS5SA4QYQoMeSu3o
HqKCGFgbZFk2qF01aXwIi3hUB6fwwi/kTxm2o2Ow4CL/+Uo2MS1MeSNdFII3JSVI8m0Cw2u6FCBH
Fw+NND7E8K6zm0/vrWATKd9Qm6V/DUryN/84u80qiAyIK0Qt7skK3kyn/IHn9W3ENGb6z8+MwOD3
tFDBthjBk/6K56j+lFZooTC5ThCtrajiBCUiGZnem+bqWB3PJCuB4O/XgVYsAS2nPQA+5Mr0yIgQ
hf78TcoBRYZtwFsfaJ7SeiJQv4zoGsoP657p3X34LNE5VCN58z/vRkP9mxXTVizNaKuq3mya1l9X
zKZu3zeNl15wmt9dk87goohYohwIZo6D+XbUVEPmkNZvPi1Cg8InwHc2ARy9DGI4dI0X2TRaBnMs
UfJzp9pii9CKllJTTsmRUIeABh3OmMr+w50r/3znLfn9L1ZLrR7vjXo1XiODTY6YSnDwrwFtMjgk
gw1r5bTaSa+P0CBwZn1BX6ZY8kfFEaPSGP0UIJy3guqO1olM1BnsWwYcSXxmZgu5kzArfDIdMrl/
GnZTbNzvG/WXYW81/3rzW0O/70+v027sdjqEVT5JOUTTPmCORPANu6vaB6ieZ+qc6SYLIdZz+jgh
YLQqX1/TJs3NHw6cWJRLhv0JCXxy6SeHQ1YOZaJEGNQkd/95zFt/uu3fTHd787ZaOxX7cmZdl6xL
muRiGZ7xE1stHQpPUZNeEptQp/XnLTjO2ZrhZdWMLp/d33TVueGVoWxu2nFHux9lSAMI9uwuoAOZ
W8nOBJE2aL1uBAolIQoMvINHC0XKFip2mOyOFn9vg1cD97wVVck2UCO2B3tIhAD/+YGNvzurfp2n
3wzqa7vZV9bruh9z7mAACfoVEQIlapBSixcgGVlHqK2ALmA/257idc+O5Sx8E/lJ5weF80FvKq7F
9wsjCWuqjs2hHgDHU3ke4WaMqZJz6wvPggjL2Bj98/1bfzthqmZaTaXd0lrmb5vkXF2PrUelvkaX
Gc1l/Af5WjT1YZIf0kO6jRBg/fwtz4b+b0AUQuebN0Zf4vsieqi2OVYC2SCnGf2FsQuInWKG72GF
Rd0wZ9a8onVt0xX7jRjqj0dShmy6jw2uA6wsDTx1LCYHZ8D88tSv/I29VWMFK1pSE2kEOl8XZh5h
FF4l1rXAElYIv8qV38E/D4oum+t/bD5Dx+i1Wrquar9tPsO03rtzcdSBuGq/+LrQ9uPpokB/R6wS
jL00Sa+K5CUREJLquQV1KTInu43TAjpSvLbuGaa7X8RnEs8wToCJHg68HB2wsbOnpCH65/v93M9v
99uydK2tqYbRVlqf5/nF0hW79lWvT1i6u0+TWaRbaYRN+51HSHvmrMWJqrNXjpIwpPmnRBYlIl1/
2gr63yylv9yFbJVf7mJf3eqLbjRfoxOiVXp4DnbxLVBD2ed1KNZ3x1Esh7GcvjWzW5OlouqQWu1T
IFznJ0RLMnCclu+k4nT7wyj9zVZtWS3FVFnnitb+/Ty43l73937Xeo3aAZ2uIzOG50AvpQV9jFBS
pfO1rFk5163glqpei2JSub/tH1bX38/WL/chJ+4v43TQXo1aXVSv8QT1ZrL53go1C8uT7X+Fo0sQ
h3WG7gyKRxT7h6ur1t+4gH8ZBnH2f7n8rdE46reD+RqJkyY7edFBbbP7RpKZGDylN1CFtqLRxZfo
3JFZpdNKEaF7hsQippzXH4hw23OF178RZVSkw2+R3vH8xCDwgr7Zbwy1mFwBVGta/h0iYCqNF4rx
EG9Sid+x2acbJg2WowOfLY6ktCaX7y4cExveI4jXBZVBJZbfmUwZMCifGvEPXR05QuQwvyNjcgkf
GBAka4IrnUbb0Zmz3fDEfKBlyFleezjpsyqtyLBbAcW9vhHfyGkq/o4Kpkisj3YZwaGjmLYVqPEZ
ofBtJg7dMTqKaDjGR8wRIvO+GjfmevCKX7GYoh0sRH8X1fiN4j8uuBHOqG+8xfSUq7HVoVlaauDH
PnnjNjtT5CI2rvKtTuWfYTjLOcYNkcT+57Xe/tu9+Msa0/86yUq90d5tVvxYJzUIZkQXRDOuJvSN
dB/ptgef500rdjIJtKu7jIo1FKCM8gxa8NBQntYV0XlwHKBpFyve4ujSrIsOvx32y4jW1a42gTMf
2I+48q9u72Q3Kc7R4+3gHGlo2aVKery5NCr0dSdTCdNLW/WWtTAfEP5AgsfefRXksClpi/dfCHaT
nQTVSwvb/edB0H4fhLaitTTVsgyzZTQVzfzNjD+v95Z2tfbHzKh7GwIV5excHrFRknhTO3v14O41
GrQhmfZAN6GlR/UhLzLl2RJRTOUwfj3G5zPZzQe2CcgDw0L9LZqUj3mhI5q2L8Jda/SHW1YVmZn/
Yct/mbnfbvpcla92a9F4jaCwxY1w0WmEciCL9ySbwiBZz+pvxiTB9pmJYi3EqBLpRoMO55xCsQ4d
4Y3mK40k/AUSqZi4VP7/YAGghMrPSJzSc9zEDZPfmrE4ZHca1jbpeMf/+58qDNmM7aD8/PjERyBA
zkXRKMR6ytteQoW/i/jgAYVMcMj8xFYlv9QOaBW2LqMdMrzRJkQyPF0ECr+Vu23i/7UDtOw//9vD
j9wMtPgSNVB9pguDmIkS9jJiHWWqxXzfLPnRiSgTa4L+Cd5FxufABOwWIy0uRibB5zuX94hjaQb7
zOoip4LxIEYp6PHW6PKIPB72nibs5E4pI2ryRjkB+Pwdr+emG13jWyONxePeU3nAfWbQZybbcYdt
PrTJbXF5+eanCysDIx9Ol49MHuAU8Slilj6zwV90meYZ5Tnkj8TMnxemRMojhUG+cEdkNUx+SeIC
cOH7HRvcmZLL2NDDgnEy+ZeH4lMu8nBchkby3EWM+MsO8VUxloD4W0fspphGcgTdF0gY36Cgy019
zCs/RqGaT9Ny+YT//kSaoDFGTXrwMfER4ysTIz9gp3zc9EaXJ0NZiZkwyB1ztztuSyajzYfTylKm
65KW5Kv5oJ+DzI3K5NABlPFWsPJNxlnWLgqPOJRi3OUUqHJM+0gGW+7myGVlDVy4Evf9wE2W/8gQ
lRgruZ4MCR80otHDehNukNN9pCXL8pjJ0uRDeLVsEEoHuTMN3SSZKRaKjJyMZZs1cOQj5NFotChL
6eeX3IS8QPaJygToPk8g3+qwMuS+rG+ZBRm5He/X2CxkoWCm8yM6UvXOIuWLbHfn85nMDXckL7lE
yBPO5DV0G/aoltsMylT2ADozUuZ0+kyF3OuJO5bTj6dkm8iUySqWvSj3JMuBJcSe3vYOoztLSRbU
z0Uhj2W+uVsgMrq4N9iLZUpLq9Nn5ORBZUZlaOsDTyN7QP5oTLEsF4t9e2Hi+HfrWN1NJmNIt534
TENGWUSypXk/p7MJ3KMQqPNqBlU+Ql5xoA+rHOfyYzmr5cR+U45Hxvvn/B/4AEGIcBr438d54C3q
dwOZj1i6J3Gj8jiy6BjVCICv8phF0ciVItm3D8HhTgC3JR3eKMPqtjqePBNRsu/tVLu6T21yAgnO
rdIvJqjDqgN0BRRKKvxHLge49i0nryAzyBuDzggyI4d5mR85i2mS0tEIzPiPERTLmq4pP4/nQ65y
aMsJLyGMBCkLFG7AjQjbiGxaXpkYWTFd+JdQIlcEo/xN0Bw1XRoTehp/LsQ4ZagBKgoodZjKzyWe
BQkjujXeBEMlGFUz0r4IdvmlfOwdBIuvzr1wzAiwSt4sP70jmith8D54SK+RTIIreqqjEEhrcZCt
Fy41sNjux2NFOw9EslAhAr0ywKnO0ctDGRlHCA1VXBiVR5Sfaj4KNPxtBU0cJNFz0Iij6wlINt/k
x4iwpUXMQD01v2v6pk8/Al5nBTqYV7t7TmVEzW9xmNrf4lBdUZWvPfm9JbF5rHMtcZ1+fknMJmP/
ZvTr3ApKKVawuMA+KpYy+jovfsVlLu5Yu/vGDRdPjJncZnpgfssMqsERj4kp+lxB/parSYwoXwtU
KD6unAHwhlgGtye3j/DAUn6txxq+R9NHv8u9DF4eitpdNPNx+D/gHotBHpfTn4Wjxgt6IR/TVl9+
V8cq/l7Nn5+rQVZIzZ/bTABEAQlJxbBOdlGFJMs2KwZyvTe39XMt4TMyLEwB1xf4l8wmYQ/iBExK
PVGo3DhGjw/oqQ1rwhAdcXzdveLLIo7G/Lcjc0T3Rq51+4TIGp9sBQfvEFBmTRh3DcGifFhVro7z
2Rhr3EfFPRkeFX/iyPJjv8AFFtxSbuwcUbPF9yDRXVTDQU/azK7cFnThSOLyO7HbOxPM7ORXYLUF
uBnqhNwYOocT1d0wFDJFlb/hj3iwtXcZNPnf+T8baBOVHjoO6TktGH6FgbmxD2WQcQCl7dwHraFV
ANevWakM6WAXvMIF3WsEE97EErWKR62y+VRWjnTvQQPECq4k7o/uvX/ucdnlLb1ykbcvXY5kxRyj
A82o3oyA7N7mSMDdTaANkRhg18h+kj0m8NLCFzC4lhv7QAs48cQQm44lnX998aKamMgSSIPe4PEn
vCHu4UgL3oRHmDVM2oJ4o8V1JP5Q53JF+SyBKOTWd7Q7/nx6WAfW+Oa3gLZ+vgJeaPgkAHgSCEh0
IX/k/o3gmv78V55B0lQChDQ68vg7hla2kQxokZFsAniWiIaiUgYU3h14JMNKXYagXgKHlYjoQ92D
aXcLYbhY0S1pI9vBI82ac/r8BuJZCujMQupswewFPT6DC/z8VyDoa6hS8iXfCzgkyL7efRL4FelN
uqQwKmnF2MifN0Ed6Ff5TbshPsVAa63hN3waegG83cIrTBxUXOmWSweyzjMmw7GUKxkghYLgNPz7
9zvY5AKAgxoCtqoR6Ph4NyV5e/fbY1p8cxM/vxDK9yuqJdD8h0v6uUOQj++fvyxoZiQTBioVbqNt
9N+AFh1v6LciqFEJxCU/pSsZm0fuT4BBuZs3kytuBC1B4N/TnBlmpObRQx5PVvdx9+hItI1gv8ER
iKS2nU9BCP/ja4nHJziCvFbepbst/rbAFhTP8F844eKenDgmBVorIhlHALcvhXeL1vAJj+OVyu8l
uyKvoMHRB26Tg/jjA3OG/gTgoCILLicRPKrw3Dw9yqm+a4BFwzRgu5Pdf9JIrZiXAW3j2fGK35gL
jrognyJJkSP4kJUd0zcngyw82Tr7iAxmzeYWW1f5yvBnUCvQrMF2lJVe5pvI+qz0e3IM/j9pZ9ac
tra221+kKoQapFv1ojeNDdxQYGNJSIAaUPfrz5jOqTor2atWLs6X2vmyHMeApDnn2zzveCrK/SU+
R70vs4QHHBbXgBa+f3d/bSiq94BPBEzBVfhKHLDUeRnxYqLOKZ5m8ftPtVMcvuIY+LVts11yHl2x
bio4pcQeP+D31NO4AyIeFbHCkOAO5Y9ooxgusJWfHywWHrtS7t5YGhFjcqCfxhFnx6+tXOTdv16S
02injFEabaWZWFy5+zB/Onx8Ul92S/+BUvTXNlksH7wZlKcOBgWndm6KeIE3moTFbrAWqT87jcNJ
Rn/8ydXXIFDwmbmGOed6y0kv9qBfUUb+XrDby/yE9j3DYyFDjMSROO6oPhRhuRK7u/xz9TnwOHhF
L2LgDL04wNeKAzjaV9xMbZzNWf8M34xxQRdbccHgrQh0xF6YciNHb5rfEgJxNPsJBAu2l+lg9+C7
RAAkjlPRXBNniihZsF3DAh5XHGQyt1L0wZJQX7TcnATzOVHjUBGP8EVR+4hCETxRwPt8EXGNmZ4x
34wF3XO2f43S2ZX3Vk1rDpzrXHyqIeFBNi/Yr4SnVc7fik8ggoneFX9qpkPvRSH/4dw5HfVAcVsK
b0Bs3ccShy4ehZinSuca/FyLnyMLgI2duR0W34hN+J/4XZyrV+F8wzWrvsTX8M9ymo24jnFQhFgg
ObeleL27mBmueGM9Vb4Rb2UvIoQK18oi5G/Eg0wUw9dVDwOOnyN7yC0Vb0SUlGKCCPGGmjAOnoz4
iNsj81FuS9OX+KVh2CH+Rhz5Q0/yR9/muOJ7VWqwQJUdlukEs42JcB8s38RHFW9/6BREaKLQpHHA
c5IS4Qy8apoRUrymYmWIh4RndinWAyuDcpWMnpqnSebc4GW5yWIZ3Sg56YskbMejmbhf4jwSEcv1
+/o9WAumCgWq2Y3j9vFTni34nWIta9x863i74oNqXN2nn88yIgxxoohtmS3Ww65dtIYP8lrs/GbQ
i9qf2LHFL/biUNuIkASbRTBY4iRQvv5anR/+ixyBCqY60JShqoqu5O/FLTOVy6xsn+0WfSWdMMEY
RfJ3BBQ6RTl631DAeCH0ZawMS0L6/MvWiYJsE634C7K0RljMV7TOLNINhrtXiN/ei1OMC2l4w5aP
ij3STabZsBoBkrRklrqT3OpU4Yp80kpn+C3+8t00wlflxa9xkc/BlwIU+VaAl0iE52SweNAu76Rr
6nfKDIMBEJ031gz9giIEj5qxU6U1ZOHhbXxs7WwIgFUFHUxTHH4zIOZLaov2nUR40IhZ1/l83tq3
afwOXMhYy/7dOsH3PYmh+tu0atZR5l1vxAs56umTO22tzwztwWN4IQuQnQFqy3FEbc4D4YC/AQNz
Qg/PxOeXM/9ApoLEz3N5mb10dLM7AX5M311yDezQvN4upoAjDOZya6rTwljB+EyerpDg3JzjJ9tQ
RZWAGfzj7mraChP2DSP60N5eUya7GOBnLA1TS3bTFMuW9pR8jbisHAavkJFbHu7QHMe9lS6PzKAQ
mwPWwIFaFAh7YCPiX3bT60oGVnhf8fXbMlulX2INMr6PFerpTuhJcZFlnjDGy/ayd48gAzQbDjyK
XTwKcUyd54wtW7rggto1k2rM7+UAMsJV7KA658zqWNKdM7Yd+r2PAFnsbYK/9AfebJIX4RtRWY+g
yX10XUQe/bKYoJAW+Htlry2VJfMkRFlH12QodyoIMP9dF5T/pQtPl1GlF0WbRzz5vz/y0rGo7nqm
d9MbFvO9rUzy3JUYnpRLG0ETM6cNujrz4fz3yyp/fd0/lprSHu9lfNca9CKiu4fKOVRdnnBCgp5Y
Qogujl63Z8YtKMk7zXk6e1CCb0lbRDQvfj1JdEVUnxIL4XX90w+6jbv50I0CSk6YQM/xGKJgIEo0
NGPIgETIJQrNohZHXU3ERM+f9mS+E1GrvNYPIvihDUEgTmWFkshOVElERUfUiij/YWcxPvKeFULF
fCciO2JdoqfBuPaw5Muh3YgvED0RAgrhBHM0IhQmfiJs4vyPx0NgLTWOR6WfEnoMOd3F15Gr/qgy
iHiJRsVFET/nJycQ/0VNhMoPGZxInHJaX5l39+SJEgxd0cZ/si0yH0jYKsK+1E0uyg1BOzWCM9Sv
nzRfBFr9z590uqciZhM1BrGBiyjm+i4iGdJPTyTMIsRIQpFcHH+CkJ9+qte+icBtRCY3XP/qwYpz
XQRaIgcT4YIYfFc/xUkjggSRW2M2u/vJ0kiIRCorXu2xE0ockZrcOLzhPXAqCg2TONd+VQ3E2ScS
kYGnfIvv6fhv0285ioeOyPOuY7qNk9wfIqJHPPi0H1zH3I8veGz+BN6/mvWI74le0VuQLMT4VDXo
Ijf//SjLo39bQvJAlg1VtLlHmugW/KPvFUvpXZGGr2YjzrGSR+KXulukAbS5SGmEUEE0qMqdiKrF
V8XzIcJxkQH++j4pQGqzKb3o47g1g+j9V244QP8xPIif21ELO/oa0qYMF9VjiClQZKUcrqKYIxJM
fSNqQE/KOSK1r4PkYvJfA8pAWBicO/5/zddF4i/KPnWgf4mngwIQ+ihdscxykvj3M/eWolG/SvGA
p6gk/rGGFmq4ad+ISDnJ25VI5EXeKIIYUb55sL+JCElkiwNyw4SaAXsgT7tJ3ii0LoiTJuJPo5A5
lhhbUg38HD1j8sNReHQberLNT38WwydRcPhZKmAkJccghft7u/bP9g2qQzRHsmrSw+GO/bR3/nHD
Rvn1PjLjEudXlpUolypeM6+XqMY8hf2EXyyt1BX/LRZZxmITCQndb2RfLSUysU8ZoVhVovoWXcSV
FKuLVJxr/evZTsMC0hwxPykGukJyIfFLKLv4AscmS04UOV77PBhgVu8XoPvRmmUfOj9Y3KKfGhwp
VX9+8MKi6f3rf9EYX4sjd1hI0tAFpLMBomzurChADPYo2dhHxZoX76fYiSqKEB2JGwM8CH1Dxhqi
CBBcxaf9+XSip/+ciO65WKGiqyiUFeLPIuMRWY4I7kWupJN44RTJT9RsUZXDLsS+8XO7SSOyYLJt
pkhFmi12MVbCITqLOygSYWATxHsiiBNJu9gd2UYhE/0EfsmH+NdCAKWF6Gti6g0iof4la4tZBQol
A/ybiWfI4DFldEHQiXKAEKv9JPtBu1fY/cSPe/DTxcb8cIUgTnxHM/5VlsAanX1SVLb6vXizomiB
Cu6vz5j8LxIxQx4a+mg40PXR6CfS/Mcjlj/7a/GKlG7a9IumZS7K4/5WlITRjV5ylJ+N/9/b0PBf
RAi/veIfu1AU39tB3crdtAIQQ5+oU15OjcilQEs+slrTu8r27elH0PYrXJI5y/oNkFxdaa27shP8
8giLLJgPzTR/LrLWNx+n12P83+9SaPr+6EH+9ib/EDWpg6c66Douy1OxeZ+SGkqyGw2d6O4RZ+Tq
38IM7ff7oGu6ogwMeWSapjoaaCiMf9+bH4bS5MmgHmxb4vfK6Us/l5lys+rFdX/f9HfMNUewGa64
KTNUJ8hna5TTjNja5vrJ2Ds0xPFWEA+YcYKhoS3vmF2TvjB/1LvlMlukHNYXKiwhjVxp0s0MJoS1
oNo+bzb5y3J0NmpXIcpjPPOELh+mqvM4YWO7GarWC1NdgwJ/B6QLyn7qD09D5oKYV9lWl4jN/Fwg
QDYI4SuZQVaonM/G0taVNUwmxSw+WhkQidkTjT29yOLweFcfrqm4o0/FaYMRrgo14A7juDT54Nx/
aAqb/jZ79tgMRe/dXGPkdOjl6+StVxcJzyQiZMORNw9hIGNVfvlhYuPdSva1cE3ZJp64E5ZRS6qc
GxFwa/VK0Ev2wHBjXGdd4xaWXDjcBcuNdLNrkptZczGyEJ+prBhHjKOm/KtZNLKryO7xXMWeDWf6
ko8rabP7wij4NNLl5kpMJ8bOFRGAzpCGNTo6pepLF3ZN4zhGkJ/kmySfvWDSMLj2CuTaqZvPAou5
+kPCCixyWWjtfS61ixHGZWGpek8XDLz++dhUSBG+OsHDuK+inYDAQDND8IgGdeAqD/s2kWXrxjO5
GF3gzGiNm0e2+XQGUEQgTNUIiaiYbKlAtEHD4AH5DdKnG3HIQ7EfQ4dUgmmbFn8p5zmcqN1nfJ3A
ReuCET2uZHbzzL3KNAV85pQe02mc0nXfZZoH4+Kg2On2iEV3eVCY5zqrq+Qz8fjH+EXRLY2+YQmF
yY5pjSO2IU9xkC4wbqF84lFaAMgQn2qqdwzcRHsAkhzF7zHFF3y0KcOQs0hO89EkC+al68KLM7el
fLLtKADCaKGZenUwLXTilWK4ST6OntwblwG7YSo8uTSGFpnv6JwXQzQIzZ5bGpOwt+3ntgCK8bDl
RaIfON07u1vhQUy8fVBXLIn/3j6Uf13OQ1lF7SX+T/5DCWZe47Toq8dgywz3YcG4WuUeCPA90Fw+
gAEBExAQ1z0c4eDtL5uJ/HvY8H/3kn+8+B/DCmb2jPPsxYvDUDkDR3Wsp+VumUPZroOv/88P+sdu
/noZsqkMbgMqETBHGZ1FB8AsnuKJ4eSKWcdCjGqvph8vB6K8s/9UEMPYKWWt8fd/vxX59z37fz/2
H3t2Lr/MpNF4KzuYQrvZbBGulj4VC2fPsOrdfv/vl/vjHPvfl/tDFp42o9erLbjKCiOKM89DdeWd
ZWuzslbTKWCPyB6vIQ7896vKv2vX/udVh3+oVctnVDzvys/1PjR27VBpWSxCH4VlwytCh2r+8ijL
+r++pDZUNHM4MEz9zxCh7dQk1V/Hfls6L0i6gm2k+tW34QvyEgULbnQOW5laqhXOtAVXYvVp9QE8
incArQL9dA+9wm4DHROj52TlIZMF77WSqFp5vg9yGB5AeAk5OTwrtTcMo1NosA2gU0/nvHnMfprC
djYxt1A854yU7lt7b7PA19v9FItLajLZu2lP51BjDFgHHAH2th5n78a68xCr2ve3ASAE5k6REzJj
a80w8FrBO5203nfHhOsMeoj15kLpdL+/xxhn8NPhjv6wkxxnInBH/30b/+1RNY2hOdRZpkT24pL/
I+qqkuF9wEhSv71Pn6DmcHDKgxbw2PL6F8nnH+WLX88Lc0vMLsn6UFX+jCsUqVYrTb712wYthfzB
6fk4wCWtZ1DhX+lfpmv+7dXkgWZo8khXTFn/UV7+43O9kibRR8dyuOW0oHe6hFSoO4PP+DTcpfFf
rqH6eyD589F+e7E/th4jMR+jUcSLDTvAEq+723sV5eV0/ALJjmoTANKpB+2vUAHM5h3QSB9cYoux
29VW13FvQ4pj8qzDPgAc6fX9fgK0CbEDGOtADfttHM/qyssAe7Sbrp73qcthJoXH3jEgp+4BQv/3
Q6EMfws6//cD/bGBtVrRmn1WDbcNoEBEC2NGStbNytxp+HQjhmXQDwtCG16B/p6OR1RUNlLHJ8Lh
6+ZVMv4lucTU7nVZOwbGkBAOk/hvz5P6b+9Rl01N0WVlMBj9setpz7ark4j3aFAEPyVnHRwCMYIt
z9vGMZ52qQMDhkVd/u3RGsrKv97w//faxh97n1TmqdYNH8Ntcl/KUODoPm6U2nvN8DEbrava669z
ZV0zT2lY3Vw9QGC+bjQMVfUBlDxijNQh0/pMbv5Tse4EgkwowsGcgunsfJ5PDXspv/ho7Ne7uWHg
Hw4TAu4muAVXMLI19VCcowocqkMehP4iYT/0QQhVTe5XF/0v0rrSKb+kp2Wc0hWe2N0ljezqkC2B
VWMCyjuVbBwdpw9fZ2qIedvBG0orGInv2kfLFCrIZShWup0xtSxbfeXgGZ242mG0IgbX0CtM6gV+
dzd9R6wcC4Z67GQAKYYYglpP/HAqQBapL2AWiBkeWF/VidvSHkNc7t7NUO2DVx9U98mVLs36qZ97
2Tl2dhyh2cezkCbu5oUsNoNOAKI9W0utV2SOXMwQHD8/q87JB5O45ie+FaqvJJPs+J0QEHYvmwr4
a3ODKLCFCDL40JbNzSWxSJm8X6eac7w62gTF5Kc5tHlgj4IYFFxVBHw1QYNhVbOym4IquoY37Ebe
h/gojynl6nZR2E/aFYf+ZYE2iF9wgFl7oDLY4h1jVoOkOEWMacM7B/tf2VKgDCxJwH3KXYWHAI12
LSBNaJm+Hcd2923G1st0aJySm7giowKkQAelp2yFoSwYafBGdHtWdQMT4THrsdTDrF3M66DXoRox
07i7Y6wCVFeGpkkpRQdFNbfwRHzmQZq55d26cbMeTvJ214JBHNwV9547Zj5+JUGJqSUGr4l7JSXa
dwAEgDXA6d7W0TTTw7sZ8Mw9n24/zYYuCCZ1+1S3WWpnr3nCoDK2TCYul8VYb2YDxdNQonZvmfxZ
GMtb8pY2U4W+OjUZkEWvCXP4dQ9HkKpdb5svX39OY+UJAB0xwREMSljFiHAGPHhM1rSOZgTZnn8z
7N6inkwxGVnJw1W/EbPFLz8qaCOBt3KMk46jkjqWJaeUtgpK0njW6PucfCF2SOaPkns3VrgPGjwH
qTPCpWc1yJftNIbPi0yXWePKe3Tbwaxo3OwzLW3uFn8F3bCZoNu7flXUydk9bok91CcVxfL+A9NC
k8ecsi1A+9aNEA8iL33ZrxMpsK0AO31Z58pWSSJHHiiCHvkbd9iNrmH1WAokMclHYzqM6rBbvYn/
sBsMJ6JTZw+v4YMYRQreozPrP0Zkf3NVuBoPgUjAzY/itAdjXDUd6aubXC+YtVMKBAXjZSZogn4h
L7Dk29Fq64l43oIhQxwY7DV2QTh8r1xoijhSw84c2CTCx7cRP3E3PDRvoyIonfqzs2/vxEF4mBIG
lajFoXTBBJrp4xGb2m5xw7N2EtaTC/Biy3y4tXVhZmojKP5w/PlAilXebXVWClzHjKHeUBBiVp+D
L/SszoptA+A8CcDItvYk0ZZyoqNkb9ppG+K4xzOAkGONveXq/rGKLC/hpfHObpn1/GH9w3rzZ4qD
czpbnhU7FxOsA+91sznMDvFG9Q/6GCTHNfXu+2dtl0drQE/bei6h3wvTTKLCj2QTJ7a/hFlDlj++
S4uz6W2McHU5BsbaX65WGww3F8exNgW6SAapCtqntsbugzLCV8llTZFjSounuY1RdR+AeeIU7dK4
CgfhMpla8KfwHNUhJDFgBjsM0li8GVk9eXgGSYiO1WSHux+RH5hApwBzxEMH6vHgbeQgLOF0WVaM
MbJ9hTsMpgnzBFdF1C9SRytaxqsqbAB2491jqUuKmmHkepV9oDzjccEeW9LKaoIgFtifrQ1cqgfc
q3qSP4KwJy9iTCq4iBnL7WplMqOO8IEwdX018MF8cP2bWQNJ6Fwzk6TSc+WzmGdFcs7KpLcigmF7
9BBmlqjQGOgeb16Hch/bxeqxypYjulAOQDZUtlVKnL3Tbz7Pvu43sj+kSYqaNOP+jADc4y+tTuuw
RCboshFV4oiEBV0DBCqFn6d4MDtb150cGOgnRwulDIwD7/MycutWHKyeWYRsfSWaxAqTH7tvJlCo
qnfTylQ7+8JdlHIV64AN3c4++RxcBJgtBl2fHvqWgH8J/NdxzLm2EAiV4/t5kNjsuXXlJAqkMxQA
VpwwZHEoobbApsNrRZB3kK0DUyqdmIrOitvfCuNWExkNrUh7U+cOTq4MsafWcQ/UiiCIv86c80IV
TtVeOT1MIFvZGnBMC97Yod3wNp9wM3FqNuA7UMXJ7PN9XW0LWwlyEhG80uupcI1UsdEVOz91Nv6l
YCe1Xv8JLYc9Q5s+Ajyk5vf5aeDA7MepUPD3wSWSIb11MEveYML1+J4EaADeeyh9zTsnXMxWlXus
06MTlhOztLXSvkiuFx5a7oKJSSM6c35EAdTKCB5z8KQrwF/3hIVVD7kcPbvGdZoAQ9jqbqY6yvLo
ShtACMd7ICH1W9jrcbMRvPXAUe62zAUBnOJ+wZJBUzSBwiocw97eJaycWzqMv2xAUP/sdMTDrlwx
4CJSu3TuaJa87iLhLhZ8CyMpMDDCpyJeIixgYYreH+sq9kZTUG6edxtvii1jJawP63qF9yXQMr3H
c1h9CzsLevfQUw0+uvvF2DbpGHxRp4m51yOxpUPqOjT41HZzUL2rkLIblyn0KKCwjoBlIXrqSN8q
axEe9+GMpxQX4AXwuI13hI454bvpNGCMQ6sisTFOOO4vywEC5mNwwdY5FMOn8Essb4ZzK7/C5fXD
X4XxOgzPhe5oAWoOIjCIYgAQmkFI9MFywipIHv+8Vk3tVZASMw5NcP2DsMoCbg8auK8EA+BV515r
O428Hn6cx6HFQ5wvOUpPvP3OdnbENcIxlkNPEHIMMTjBBDkbUuVCbAaXeiGkWheLFGOCfCbgeezG
s2JV0jjk0s5kVk1sY95BjRP527uwOoJM0lCGGwRPAgqYJV/iWmabg9ZNDoDhWDhQbWCAbV7V/M6E
3T2AKiswyxBza5eijAiZ7Ag21mIdgBTsl8IVB+UAmHHpewxHV2BbKPBaEGi/vkD12A9xpI1kAf4X
8RMFUfG4XIcO3Ws2RAuk4QTW2eRN278PfIfPPPVMojG+ja3i0OB7zNy2ynCPk39oL3o88GmwpIbg
42hnFA6BgDS2zsBGKPkGQJp1MdtgYM2Gq7/xnNHj2oAR3MS4FKvbM7jIB2QoomloPygH6893xYID
iRmM0uBPOPqSEPLyobm4A/wewLcIMGWCYcwI/AwBAel+mYF1E9y5w0F49BBzwxcsVgnDFkef/Wty
PDnQijjwFI9phhl4JWMA/QbWWuzqTytCPMTqDWIsOj46rNaGfKfgqlW4xrH5hC0oW1uUwsfUKEsB
fEt7W3CupPXPnmHuokC1N+kb/jjnWJRZNAbUALDyCTPnvkbhJ1yjQVinhAAtysIZe4Y+RvxzHEOx
Yhnb2ApDIYjXQ/DymJmLk4mQ4hjGHudWZFVYoLP1LWDpQd0DK5gtDzsMaF4BrahJMxYIPIwS/AMn
9ft5I3EovlG6saJt7KRcEDbuGQofi7MJFN1bZGkfG6bHAG+ybzCI4YG23eHavpFQn2kOufP1h4mV
OYvzAYD35LmfvCy63JVwwFXuU576d03wSg/6N3B1IIDCUCK2iWOuzkUVm3Pmnbt5woHPag5Xpn3p
59LWxwy7tTBTVwKiPyVgBAfmDEfbGZDazuneDHvCHsxg0GyGrwQoQ7IUobwdcC+GB2FjdDjcoZQ8
hP34TeysRkD2Q3KPzxFDSSx83osxPhfjquVAq6xjQrR5IH2zCoSfLoPPj3fdP4x2ILPkjQz93453
aMZRwD6IwTZcEDtEyW2toKhg6fYxDC9YOfDsMidFXA2BC9Z9vU7c0Znz64Ub9t15EHlgTQ5njBV1
sxZx4tCP663GzxaFv/AOKgwda3FH+eYUK6wwOCtAmfEQdTbdMYt9rVL8Ylwb3CNnwUlKrPWaURww
LBYL0LLMeYFAvd5tRbWv2erumBKNA+uqATLbUK3l7THpwmlj7RTEZOJmLDJvU+Z0lJO3ENCZWOvR
iiggxFCGE/UO/RfAxAYn+lXCIvccEbPRXljyNLLSyQDbgB/gbH7wlbxlJpxEZEt4464uN4nIa7Ti
wfZuwQwvAI5fJjZngk+2CPsj8eYdObS90Qa8eRC7nPqC0da1doGFyw96o8MX7X3BNsQzYVwdoqqX
c7Ob2l09nzw54Bj4qrDQeNbcEH65GyMK0pbgSgb5Db3M7wSwQFzBm0tI7MWeYmCNOeaqzFDeUE5G
EuCo++jCSijESmiI2UktztTUTMhkKjHabRbyoI4FBy6yjMZ+fkjIgmQ7ZpuTxDEvRaiPHzz5K2AH
IEKS2Y/3i3hweR8HwPLsXzSFYLWJVRRZS93h4VGtZIqUdrrkKkVu4r7882Jx2O2iE1PF6PewC6uD
1fUeGJt8wt4QCrY+zljr49YgRPMWG27/ajSXCFCPijNQrM/RFjoTrnKXy6q3yvUC8x91DBCVIGI7
Iy5ZJxa4/h3xHnQ85Wh5RJ6jkbXJPO8SiY/Xf7Abh7yJhzvhQBlRcxIE4qdjFoTY/JgL+/QmpHnG
Kt1ELwf1wTFhakffr1Y1PiXlmREfAuYe+8YxRzWXjsRHnCjdGGcIQYIlttb30sClYlcRPGqWce5n
qIZxGSjCCmnrcQESi5AUgDm/6V69IhB0IxnA7o8tCC6pp3Rzh26Kynt/peMMoAoWy3dy83Bnekzj
G32Jo4k/7XWVz29fqlfc7Glibp80Gcs+rCAdukNwNN1CVVcaHXzfvLllvjSoK3rUPfj2OczycQnl
blrj6A3u0MwnoK3yCI443yCCHPtOH8aCgDCvqGEzonWM3PYxzww7GX5Xit1DkaN+Zo7z+3yErPfL
JAOeKJW1pBI0NRR7pHm05CWfnJ0njyzL2Wa60yxAVQvFYI7+CVfY0oJSfiN2gbWNbvCEbNuiCFA4
fs3VQeVB548GTBpGpdMbc+taTbWZ37xc+fFxNL/wKR25DZMZuBaDIfDJiUY0NxX8PryksaNp+Xiv
vOWynOhPpw6a1lcZCzPB84aJbRZeXdpLg1a1qLfIN2vZLBGP6CitBFasYGVsDKs/YXJ8XLgdY0Ek
hxneMZ60rh25I04cZaIzQG/fP7M0Z2hAyXuwcV/sjtvJbjELcZgnmUL0Qz1GXnKwvrGP0oB+eCXr
+wmu4lqEqYWt3ldWB1cpiCjew8TS1iwD0hzRjauszebqEJHyrnqKEnyMEWMHStBc56OY7eFhX45w
519Lgx6AnR8dIjv1o6RCx2tcVnc1FPvGbcuS491UrAXal8ElctkGxJ89WFpWqD6mkXtNbfMeXr1h
PftJNG4+//aSPvhcV4/EvLLDTcjafPhFgUku5RTeT7HNoWKuUWB8mB/UNbaYZYQ1olpbI7vicaTK
bVGoEkTbGXVQgnRSJWbmVhqqTIrbw1CaUApbgMEVXFgSrjHjnmtiJoJkfc81Td9ynClRERArElZc
J5wBcx1lgCve2/lhw6pwo2TcpI4yZD9M2ejE+coHu21bS2N324f39aY9o0dYxGu637cZ8yjEBYW9
0E+ylS/AWlnRQWXF8YycI3VSItJ8LVrJiaT3ZFJ6g5FFAKV9Nv6L1lATSJRHtxUzWTQp0E/uoo05
vy84mzTZ1jm8Kog+kaWiy7/PiyWoOQeeJSfWZ4/fgqOk7nW0vNIm2j8d6hAU1lqQ3dmiqp1+uLzW
E/IalMx96aT9oi2diFM6eogceXDiPjXbHlH7OYnHVNzui2EWKphKx4GCZiAa5+sXIk6OamR9R4sa
c4Mmi9bNYPMAXtZ9jNhp9spkhFp5yytgkpVtHm89HDRi8eY9xhwItcJSY9/3Hpf7olrpJOa7Bojx
lvrWUNugvBgSRaWuKq2q3EO2UNAi15xyEfVByzyoe10cv+rIyrnmPQrLtpjRKEhPKK1j9aKQCp1Q
Ujepr/Z+kTrqstEDc0KWeO3nx3Fr6cCbohPDq92coKcWp0y35ZrmkhPnLFkPhBh5rf9YUeseXrp9
e2br7aRQAcIxmCiIghySK8GsBoHpyJ+DzlIvuRqqxAgeh1vR+s3qYdrl8gnwJ5vQaokuFZOWFAkI
/D8blcgzuTOaT0kxnTSak1HvejKuanOpU1M87/WlSSfSR3QdR+hIFadEwy2HJKmDQ2FMjg8KDew3
Wew/NYQcjmkE/YPgGnU0Uyx3dGblW/daxUgBGPjHDITJU7I4dByDmJJjYiftiepgQ39au2gvsPGD
sFZ0OzcCBEduzDDJDTOjAZ+iTlZxiSKiTVkIHO1A7x6jXRO9oZ0vW6qdRyamEtXqdOCI6I8fx/Xt
VKbTlmWkknf1122NkqM2nAFb9pMb+Jx2aXC9gQzgn734YsG0UfzcGWQ9sf50Y+U71iRAn9r8WJ2b
7vB4LOvH4kVB8jHfNT1tB6oRSmKZkpfens6rO0Q3Z5cb4UDtnPJpelqX2sZ9cus0t2sc9ZF7cec1
Ebfrvq+fHIwRk93481LULY5+rX4+jh9NqcBvDI8102UdkuAhFU+UeTK9BCs6XXF6XA857EI0w9nT
hfW8xe2TMe7ZkDzEAN9JVTk6pVlAK0jPnDh2Xujr2UoWT+S/xjJf9gPLG7DhLa8v37gG8INA4uZN
QCn/gU1e5468eHMFsRs5pJBl5mVOd3NzxiyZjRxMbjl9mqdfPbE1c1NjnT3H6nUTEfM/xoBz5eZt
gIl5ZKuDVU36gbwz8ZVvCdrPqWytIQKUAgHJi3ZK6arI1b/jzME+qV/dmwAUrKaSyuNmzQM4zk+v
0r1GH911ke7qdIkRzoNBYfUrCW+L/OU8UZ2y96lefpGvDvr3fp1tji8xOUfvBaYlvGF6JVuZTF4Y
p1Bk7N4YgcCCLd9334Ab3Wz2QAlDOWk5mDfUnwmT2VOFvDC6+S9IBi0/Eidtx2Tj/irs43cb3lL6
ftYTvqnQ19LPOsM9fTZhe/XTwpdK2AK308DP/foKCj6UBMBEmUM4Hb6NduXNK07XfT8x7nYHphmy
eedka820Yrg3nVuG8Sd1TiRkq1tALsG83kXOfTIGCTCAMtEHk9G2e/pXDEuC4vsZu6+tEaKDowxv
Upm9zRsKcohtXWkV288d0yNsrK/tnRFuZvASEAgR5eeF+h3Xa0BSCubQePLxaJySdx0ljk+RtnHv
SHupNNCYO1oRZgGwm1mtSFRDQhXRzuIvfGnOGWJGGNFhFpi24KGdaBgUh4Kulz7mXfe5XQfxrntX
V437Yq6ED8+NEMOa5qal9ugqUKOZqzpEb6NzcrhPYt6un9PDTJx+T/HiVWCxp0Flu40JQAnf5uak
Q3t1AJOpiWr+ik5zd6GwVX1Tkcw9jcIVkJIX3gBDSzSg56JtSyulg7b/pUyopX6+0FFV9gsZHd0r
9kOblhs5DspbO32XKoAm+hvbOPvHkrbua0Z/g0tL8WjMzmNc2OiXHVtQazGXyxALdcvafpGRRl6+
IUbNJuSP7ccg1A4IQaKZEkiKbehe2fgJF5jjVMe4ys4omB452clcm5bIjjR0gE7Wp4ZaEybhYsVf
PlO7++KYjahb+A8C6+/bCb+u4hAvupGbjgFCq3QiOSubS6rbWkDxjhtjCMEdLQPdO+5HH+ZKYrH6
I/QGHBFQuUC1jFVlfa29Zs8pOCEkSN14MxjZYJC+uUUUHCn6ZHM5WAk4BK3XyE6g1SiYHuilJ1NZ
zJbS1RvNb3AsdUfZZct60ZGI5Hae2lSUCUHI8XJjP0Lw8bQqifLqFcrC/uq95nQwOUQ7qp3KZ8oU
FIY2/KxhEF/tmijkvmy7JfXFzs0RTpLaoG28MffkKUc7GU2f1O7ZqTFZaBxtNnztOT+PXvz+uOhv
HI7atJrVZ5PZsMgahuqiY5+h6uaz2vL39o2xTCSbOChDlCbVYsjmQrqKqJkeJHcLS7PB7DXENNQy
CV9HDju7vizzoDPtK2USR/l4fZouQQltS9rBvHRj0WqgiSeRWk1yuqL7AbZF+8zr5hQKh5Da5tGh
0ZadYlEHGoGxPRGm0nSo2OPfZC/fV4IGW06K3ZMW8yVKnRuZtWzRh6ApziN23RFxVD6vpATVHPsL
0yNLH6uSRZdat1NUNYoNJ6hlZEydHjNL7h3CAFk6HwkKyEfIMwrHjCdX8DpEJdX23jt6w8AtWJ8I
1JKJ1Jda85I3lQhd6RM5hotKdTQdSCzHAEfUc5RY0ipfUAQuDLd4AyczstN55gw3qQs/g472c6nN
q0SANjF+o6IxudERm9XBYNbhlbMsedz8rJtkUzW2paElf+QTfRHNyL3WV/ohFNeSLYrRrP8/HJ3X
kuLWFoafSFXK4RZFcmxg+kYFdDcKSCih9PT+5DpVrmN7bPeAtPdaf3SIQv/YxpZvUzqL5FprT3cY
wXteIGDf7Yp1Qx84OJZoAKYuCNUvSqikD9PYfBoSbgWXJVuU0y4Sli8WTqrA/n3W+hmgR+M5omHa
53YiMq/51zr1pvQ7kqZJcmbfDV5+8g0zjcBR3vdgiaPdXzu6QmaKOkuh3ghs3jUMBvOEjxuwcrpW
LRvrLr5H/BV3bvXop+Jc5TmlBZlXftEeQZ/Z9Il38us76eS50y4/XxDTxDvgTnb72Il+EE5IgZ4z
8WuPV+30lyKfidtmydgIVriPU5Z59yU+1MYZduNG3CFQWHGYPDfZMj0PbAFrnB6k1IcOrot1E3tS
4SrQ96x8myH3xmW2yFxIe8oNCiDj5oKod+D7tAtEogf9AO2+YvYWKtvgZ/RDHOEYydi4oJKg2Fcp
ohueQZFlzeVlCBfG8YNnl66DFbAjce/8Xke72XK6GuJMlTyep2paS6d+ApRqvvnDh79lNeB02A2E
bwuAbLJvPAjkp3TTh5Zr8BKBxoeMGx7fq5dcpARFA3StgxTZfNsRR+KaT67ZysjfgOOQK2M73X7o
OLmXfrEDkzPGXW58KbKtKRDFH14r/VeedMKcICqEwkYoLpOkAQSKEWTJCyStxiBeAwXgt2YQ4uam
GDefdxS1CT8andTNTILmMwyn7Bel4fbKvFN3ukFkMLy2bX13NDLsQwAH50Nw/MoijuTjFs3mxXkn
StALeGrwQHoVm682A8vQT2WCpeOvVtFHIWjZqL+s36Vlv479az1igW2xRVkLpXER38cHjfng+yVQ
aJAGHzeOmFGmh+wv5lcWEFUNvq18YBHWmLG24o8U8A4y//EJ8I8vCY/iO71JscsoI96Gj2Ncmmu4
jx68ZcwP5LswM8CjDU64k5bQLwVtBHbOK4iQN913iQMQAeT93os8MCyhKFPcpzp7M5fo2HFcpmyZ
sF1PYZqbPRfhEbHXMs0mA6s8uCp/7cZ0mZ9e0kz86zuyArgXmdTeN3UaR1mF+pq/3W26L03zOWfY
9WBUwbFRmwyb+pcvRrjpu2xf1P5oLMLiUKnznPTm0qEkiw35N120KFEWwAiSfO6oJEcR8l3Y41kA
rvSkfyWEEJpn11jyBEoTBCGjxvnDNax48Vo+1prTEvJExcNXFgXsKexLlsqlGlSCwyMtcKCUTs4Y
syimISDgtCGZDk0/WiP4MlQOg2vKW5RIX3XpMoUMfyXGUgsiekZKFu2/jWaD00IJM6YV7LWBdZ3E
12i2eBHBkN4+gcC8lPrPx7HQ6C9gv4aZTOtDvRB5yzAQJQv55Rfb/q471j78xxD8bW651dDn0Azp
SQeFAVmAtkFOVMirzi8pr2NN2rEiNiAU0A9F0GAl8vERE+F14cfq5yzFyuH19/yquzkLKqA9KwU9
DcmKsiQEKhOhxXM5fVS13204bu1pwLfl3iFKi7/nU/g3pb/l5VaLGFCVnMKOevG2NuOcp3O8E46P
W49tdCSoZlJY6g5cOu+8JE5JpfKtvUR/4/CIO/alAAVPJPwTd9HRuku0WO6F3IkQK8OeXZtHdn4y
E3IaRd5rySf2WT04ufA2MacTsA+yev9wLo8HsDyibaVFhXQwu6ZP94ObZcV8gSeivESVr6lzSV+H
3boBpJqNFMVtlGWEySFxm6Xm6SRlU5b3xXU/aq7egwn46VexHNFi8W8k5epSkqZW/gErnFDlLPV1
tA73yiqGcFkDEDRcGXaPk1o/K9fRQrc2AlzxTdBjJK+Auo791PfJIzC3liX7LMKkWRYGDZ/bvkhs
yQdSHQ8mRRS4/fKZYJ2Y5LnFOTW6r/6YrY2QcVPjRgcTAexAeXA0Sl8Jnc/b7r6jh5XZUmDuGtFW
igvHV3/JhWWOIt9vjsmpIY+FqLGI1ctm0VZq20zcEQn//o2Wbi6eJ586Pe9rBs7EQXMnuv3lw7cQ
uUbtSpIDaawenlyIbDR7lczqnLmtvYP60se3Dd18b+wK5Dt5Y4dbaw2WRe8ir1juinCK65dgy1cM
DIv21N4TEllhCl/UG0SHTz3lXPEkm9mtFAKdb5zfW+WWJiPlpBdMf/OA7QYdabMMA0IQM+IQdqJi
EwUJmXaMeM7oxoIYJ8/nDUyJx+MasVRxSDt1vm0ib8DySGw2mwRnHY0WlQ1xhKRzjfxJgeeGOlrG
XDJ2cULhOZco8aJ1wSFHY98sFfkrxQp5bDi1pHkOg8PcgUEbPHAR/5ULfmF4JsTtIB17p/Oru+K1
3vvGl80JBdyBiidEDhdUrsj86NTrbhPnmEZmlXDCNIPZJc8YG8Y39/008m5ldgItEEyOjgVfAYVC
6/deWmmH+lthgtjmLQsWuq2L3FG9ZVCW4pApig5bwPCP9A5a3O/rw5NpEfbT+oMmGdo1Fn/TE5NH
n12l+yvbR1x6TAeSLYh22DgcvOAwtgHvyr8bsaQya+58E1m/5qHjylB/ieM0BTc2lnQnsh4iAjNN
92k50O8ZzD1QDpcV/SP/GGu065uaKaZiJDx7Y5X8JqdwAvmGqRG9PuOKodIxWoPpJD/5CaAdnW22
/Tl3Ltoaj02uW4PHuTuWeVRAocO9TY5v/Z0dqAH+UGNxzAybLqBn72bgRjVtcBy4IssZi8lZvRWr
aJ3e3pv3PgfItJ+8nsfqkQJ9BtxuBabZpiEHthUnDUNz4unWv0mVv4putjAoFGLE8GLqOFQnYk69
9uhTKsc6vuaZizSHNgD1ZGwYqpG8TUZRYBnbWBMS/q9dxrjFGOufNiNUG3vi4CvWSWzd57u3pX4V
Sp4scxZYTjM8eC1CnrtDg8sfSSbky1nxst+PCu2q/mRrIJwPmyA+Mcalp3rsjNUnccboYpLYpQfi
+5QTmHAsLCcf7wxAAq8O++IH4MI2FtW3gDyKZhtlx9UD/d74WhyAjk3BLvX8fapYr9IghSXo7EJf
piBBuQsyw9uDY1lDFXgtkGwgqBIpgKEUZgp8sRc/KO34YhBQKBSiVuf36jUFqrrFOdwmtKk6FxhA
Iac/Nwmiw6tgcw+yf1YybSO0CYgB0J1ESUrk5CHMRNks+mJTEEXBbib83ZpFVq5bSnuKTUPIPVJI
LuAnDu8/oh/4KVhiLJwXu3plYD6l/eId3SSOWvbI20humn4VmJA+vkDyq7UWa1d4/zzLtRHP5SMT
UEgz7p1dIRSdHikjdiprnUuAm1fA2zhxdUKDLnrvMR4Owqzi+K/RnDafM8NRGR4sIm0R5IIhRR6e
yYTL/oBdchBnACuAQVQXfbSFSAt14uZt0AtBGXshaWPjSlJnOfXO1I1XvC+AY6fuc30OFFTRmkPD
FCkE3+EHf+4TILWyWfrlq740KdztyTEC2HytFHQuJiPDtt7pdyHxhzm+rvrnSeb7pl9X4N08BF61
ltaWPzzElU4oFr/Vioad8YtdnH2bwVB2CqI/pJmxV25iTCf6gY8V9K5C5fc7BC99V3xFhp2IBNvw
ywYvKTe15rYa1WzHdKcSn6cQpCtBn8moSB3hTwPU+jPOag0J5bxPKn7Bi4ahxJbzWUn8jUK/oUWI
iOVLZ+WP7z+NXf5WaM1DzmOHqjjLb8ONwgj5aJgf00VEVjKlSrwH3AWCJ0NexvOBx6bBe5eN/UxB
Fa55RuV1KwptwXK1L37eN9eHrZHMQrhPvRFit04WvfVb4y542+ay/TavZeT0Z2mtMxV8RZX9ppSO
f/ivOylEJzBWr9UXa+VJk5zxx3xdNR3UKGbinculV78fDbIV1U0R55BCnXpV4yud//7T6tIR/wA9
Xt2yl38/CXEebhyjeu0/rqLZ/b9YB/JH1wRedg2HrZ4v9WE+DCDfuxGr9ZOncCadhsF9et02PLQe
VxO4ro7RmsdNPrEWUw3DGOmNZF2qoD8Ohj3h7RV8GL892BQyiWqtcsu03CmOIP9rxNI1i7UW2XQQ
kQU/QpHNsp/6xdN9MG45e00c1PNX9wWGyqP8GY7FWdyau5oEFjFy5ZUcvIIO4uZfy2hPxOE/TgvL
1y/J0zaDwQE+ST1Bdarn3GjdQZ3z/ImS3UyA0fcH4aXsaf8YgvhcCxW2bdojSTWZDLFEz0KYcc0Q
iKjSxSzT5yH/k2nr1K/PA5dNusyPb5lqdsgarZkLn4UoBvnTMXnaUApsmZi1kJpt5a+gHoSWNipA
Gq98T/r78emDC5Ku8377rCYT8o9YjMQc/KMdlUUiugDKi3ME2zM1oJNrPJIHchWOYuYzmoTiVyhc
tR19XTg8gLsU73ksL5lBB9Wp+QTV+yQfAMLBp6ePFQr+XB2oWqr2CStXyvIwIxyGN+lXJ1oP7Cj5
Evy026kQa7dyV2/Z7DJAiH0MkoTYXJ/RNBWHvmHafH2U9hHY5QMqtMoBh6cizOsF/llzsBtjXlyj
df4rU/iGHWQIPrwOzzTgd4vQEfhqWFqqi+JbtzbsyAjR63rWiW7drnJkcmRXqqewuzN1sByaEL83
lhnpMWEiKF4IkALM4nB8a6cno/v/0Mik93aMpXYwgQ79WFkMGbzvij9THh1QPpNOJ68hjl60+b5I
8fbiyIl30no0V8DXeEBfi25YFqCKCacXanU3qb5l8srFfy9kR0gzeLZ+p5W/43OYPVcqUp/bwEyT
HUvOxZctk4FAWd4G3qfPAu1JtzloMydUdqg+82Lfo1I3Ar2apyHb5N68GzfOK0leqMRLCOCmWP4h
Z14OevORbedXbs/924vMFfg1JvdNc9O35iOM3FRxyx1fQ6eeX8hG6VUo5nxJI4b5J1ywPV2EhhNe
TYS2X0+a00zPTLxsGzJpdwtT8NrsKCrwFfJKvTbnFINUOIPe4rBrcAv/4zSJeKh+k33/PZ6fu2fj
KPveTXBn4ylqfbWi19gZh0lwUGd2vbOGRbkkC+h9KfbFoTm/jYDrTf3hPSSJMT2oTOjZFJr0ZJfO
L5m+UoCQh9aVcHmPQJCCo60gsa1wBh0QzqcnwmT3yB1NImo4/DZJs/nuaL405+DTzwPGAQ1EYJnh
eEj8d/grsH15BaPkAQ1QxxV9eF1SUMli3fA+ZbD2mesOZIgg9GrqVfTEvGLn4S4Ztw2r55GhtmhA
p4OsnQnfz8TtMV1z34yBoC2tly/xHEsO+5t6ROzBWmsklIW7tFcBj0E8vpwWKHD0wmuhnMrnThCD
F0GYIv1j/QW8RkAhWi0L6aZ8q0g4Sca8My1pLE675Nz281e2jKJ5gUEF7fexzQIO1XpcMdlkmlvP
B+wquPixi5voh84NyjOQ12hhQANYLMxO9q/H+cGnMTcof14J3zwAKEwsf8OH8SEIpXgwkL29vHRJ
LEC78JqmHxwjIAEz8+OI/bwfHf6/mvi9ZBukbewF8xS9yb/2PqBM6fqDHoJrDJSF2jxOqNFHBtgv
2QkEhsr0IStHoTw+QWdf94RtvLPfqavcX4pbwEJAPEXMP/PQ3FCtzLtf/UDdpwvpoSLw/3wV8T8V
4heNPL4g7qDBiQipY7zVCuYF513N5W3O0GjIc350HmPCgGvdbth9VoMYaCTKLNBF6tH6pbtStEyR
ACrnDOlXbOfdsZT8do73hm0S8pgmuG4hcTaEPBNOn//pJMCuGyY3gY+Ca25a44XhuzAA/8DdZsMO
TApI/iUvUOWYvFI4i2DKtWuoB32+fPI5hK5YOnKNit0ZP+icak4+T7ZmunEXUXxA2YF4GCwcy4/g
M5Mk4TH9Sck7yqa/k7w3/eB2PKFctuoBBQ74nAR9y7+JZZFtaQ/CjVbnYq7ILSxbpD+o0BFFPR0F
oBsnmryokJcifScmYpaduDX6X6ovlbN+jQwnJW2RgVvY6ctuqSkz/e1+aMKUCBLFORN3jlWj6UV8
4cjSAhefqk8tn23nJ2RDQg8DHeBoLo+Y6DPiGA1oBxs7lCUtxwEhK9Swts1/38mpDKekhxLtJO3Q
gg31zMXGk01H40C2K5NSOBeIPDuptE01i8oEifJYmc160f9lPwUTy29sBdU3l0benjLCJyybHbVA
/t1smn/VQ1X9RXiv0MatJdMZgPGv0YZPNDKJW1hJYE1cUVvtvegPZIBV2rKDR0XWBpCiy9AC/Oz6
nIm6MkDqXb6chq5ZyU37BUumEHWAKTP8nwpBOcSLc5gw4OoHDusXgTSk6chO+lPXCF/PibQuhRvm
xgwh2dMn+S3hwvc5CzhHjBzJxaYsT6wEjJJN6RXUY7vhwYTK0snLyOelwct5KAsGgXl2R5OMi2r1
uoGTW+vwZeulYz74vi718WkGwlpHY954pLllZiDdrN9wIyjOU/PMP8OaRo1UOCJQfUqc0DMomPJG
nXe5ae+IMJoL3JrqAv0JxjwygvgMzYt5A+zHps7UZYKHZ6BeEgKTSDGkjuNM6mdx6DGTMkhF3KGA
1DiwZHgRP6GxjPJxhk1zA99jfj//YI7RSj4Fl8GD44UOz6Ug/SKTbyN0LywpLtxQm9OnvaccOAFF
ok0cY8SHRC3wXBpNVWd8Bu97wkbT2f1DnthL+BoYOlhu2cn/ATchhLG8FyF2L5urssW+PFx1MiYl
dBSz+iQRjcKgna4auCeGLKc7Tvq4zuH76r9bfSOXbth6A0UG9JtK86j+1cg+fCPMq6t1qv917axT
Vh/r/uYyyRkIUVfhGRjncnrsiz2dqVG+al8HKV512rJyDFQOylZTXFH0jafzMr+qq5wFCjy5EUDe
8EEgWuCF0MwbENW4BfcFS47KPW9UBtEv+vmKr64oTiL0pQxgsef/NLktgFBNKNz241bJlwnuSoPs
6ygiDqFiZtLpEB9RezQzi6yysM8msacAHq2w4BtBC8Ln/pb8EOUOo0JyafsjqEnEKkB8bzlngjQZ
MIHVo44beEJ937wvBnogBzH6eNUe6BMEfKU37s4UTFB4KPHERRzqS5dfqcVGrd0zDf3Sq6zVLpY/
ZlnTTzLSgZZoQkihO4irFtINf5RXHUzVZrzgc01/WkZydctz//7DA9E5ZTyfNI+q2/6JJ03bPOGP
j0O4bT7TFxkbAWH2GoeqAOQbncPS0Z5rgVYItvMDs0s0ODX9CMzP4qbdfPgBOADBvt7bBmyOh4dF
CMs/q2CEt3IuZYFOZG7mo90JHyHKWyfc5ORXHekYtRbqld2D0eUVNw7MLLudYnADJOhDf6mkLo2j
1XsErbw9pdvn1or7PyVyXobV5Wgxt2m6SvhRjsKJUveBH1qYSbfuEvG+qNeQg4znCwICZt1hFSse
VuzwlbTlie4gOg+FORbgd7oPs4D1PCF0jPwMJohqYea/vLxNvkWXJRZ2lu7fdETdmQnS4cEvj/8G
mBXQMriZ3v5EK/HeJjsW7haIpbbxA8r/PwzsbGTtrHk6Y2Y21PXhRccVDW2XB7zVCeHkv28OJwk5
JaIgp3iEZN4wR/EyS0aAyEAiHYgfl4/iwxWab1IifkjuBEWFfwSNI0Tv3I6XnrofYtqRvsDSwPzz
KZtBdoAURbOGcjGf1Hjv7JgxeXnAnZg8iSHV96/VUiu1Wff6FQSnTe4GfmUB2JEJBIMjurQ93g3h
IVHikNvNYypRaFEXc/s9/YT4iw+4ZcD6BLgr/TxDx1opCuiIzT2WIzkYAwPNbufj32zmvASsL9W1
+0vlRcPSiQHUnIfHzpzLV5YI1q9kV/RPP8ssohHYZwm/Q4hQaY5Uf9fbaT47dXCy2kbpZ0PN677O
YFwqv40WsXy3Br9Q1iH+M/DmyslOJlHtMdN5+Y8vibcoBp7A3Hp8lR4YQfS8VKQiUOgdZcv3T8um
y3/L/+z626u05a3lxxxHuzSaJgPGN3SUyp7Egpqg3OiQNr51UE/JWfB7FrSLcsqGmSnPrV1NdaNv
dpu3yAnxRMvPuN3w3hIpsONPe9DB73gFUunRLV1uC+R6RDRw8rrAcvyl1AuXw3PT+o28fk2S6Acf
hcK72bgGf5ziB456yjEFAL/g3WMKeg2HAWmsZHAkO/G6QGAMHcZ/k18v23oelMOKS13q5xXSOmYa
aMN2lcD38ZWc8YbmFNkw/lyoSLr11rHgChmRQ5pThn/dLQzDa+KTRHrfax/BP3GCicVNQQD2nRdz
iJNeDYznqvyy0m38WiY8bax0773eHVXuUKN8FEz/fzkgdbNIDiHhvpkDr9rIC0AIONJKWDH7jdUS
kQz3IBR6OCGMxp6D6pVcaoRh2iLFGgzjs39xgUHHUxsQe9p4UHFW5axNYBnVJrzgauGuJxt1rSyq
zQCpfK96fmTGwU3xm3a/CsePZHMo86K+xkV9l7sVYJ2M13nGMjEAIvCktSGEyqOlcA9hC56kXX6u
/yX6IlHJz/UTPOkQduYbDTiuJuNkcKNMPMKPcONkCo+SvK+pGA1v6T9uy1hbT/gf4V2XbhInoGb2
ZNH+ML9R6hQ0X+YhJYE58oB0kvinVIM3i3e04gR/PjA2lY3dNUfJclWCEqGXUO6gb6C5FPx0wHHI
zkxjWzePdbBZlHk6nCgnNJPFtd8Z3TIXd21x4r/PwS5jcejOJs6odKfB4SVEwtTgD9SNiSGbzKIs
t6y7+ZtR8OUZNEgQbp7PNCTn8lEjKD1x6n7Rvb8O/FUCo7hv/+0HZZ7omFl8QBwV6SkvJhp446+v
dqz7GuJpuj7ab1WcfSR2V0nYc6s28SHcVx+0Ai7IWVJ8C6KX94s49noysZKzIfyp6antUHZxg5rY
4n+M9Ocl1E7BsSdVf2ZySMfaH4albN2L6kcQMzdiMCNU3485yFLwJ8R22fEtKU5JfAE5V+Qwj16l
nAgWiVuEb55EGsX4XtbxjestBh9XDEeDdDC46Sxfg5nnnMuNq/j6LhivdeVvEExX+RwSYzkQ+oga
ZSWzESv/JNCPVD+UPP66uKsmuSqnfsbr35Jo7AoA4uVaHKDK9KuMRrXrL9Y4763a7kJSU4kre0pc
KfXdxPbULdWGYsti34RuiMtUR534v8iI9/l5xqGQGJPEpbrDAMEZHcvfySUmuKfa54HlZBIJdvCL
c3WmwGaVVzMBddSt27HhCXtjoXvybA9xeIAl31HJ+rX80deDj1wHZoPsGHcKWDScv4XLAO3IE7dM
q4SjQ8BUs6kdMPdfU4kjpxWV6d70v9z+ItdZIOeB0sd/PVG8+s78eX6l66mClzh1NciOxNfaK1zc
0nL4LehdjjzV0bfVmSuZQRjmbTPCybPZjuDc2MJTB6MDzCT73tQ+3/v05u2aNfSoiN4U63KxSJnu
wusIQhjbhTWPb82jDJClaFjsyic+dT4rhFTnt7CxPM4XUJB6vMo8keoG5rP8NZ/eiyxRmBRyO/l9
CChs8UpCdsaMbayV/jg3u7kSe3UFq4rGJj8CPGr397DoaMQ9mDdEOh8+HRL+hLP6tKkL6ic9M3zb
qmcGVpFyom/0+jtSQH5P0bgaSGyvfATZb0gdLpAPffLoCuo9AqCuOFi4QO/ql76o/+obevBrsoVw
eH8h4PjJNmQYL7lhuevHyH1W9sSQUZiaTidvpQZK50n69NcHgL89I2ZqYtSaAEPGRpjK8RQJHP3k
daA3C1ITOjfACFn+9U92CfdJmwB1sJpbDMuQKi1PuiPOkN+rEC+CGoioGTVc2yAOfJSR6OgK3eYf
ZPP0H9Kea1CYhLoUqt23CJCiL12bEd/yPGSvOb8avKheoi8pv3HAETKBebBm40nXk66H7MPfkf1Q
A7R35cGXqJ8S2TvdKPd66YATcFYekMxocFPEXPPNYKd6Yn/RL9NBgInj3TBWI0f3EkKdcqxhOG58
thpuM0md80nrxPvd1GiBr4EmE84F7Cb7+Ovdb3qCxwUXCqzIfQG4U5595m9ha5RnhbhW5IOHVnOi
ikxFpkTngz6Um3SOwm6h0L2wNXp7vJn/T6QVFePkfhdQWIH1K67Eiqv4oltzk8okPnfIn7Xxl6r0
FDwjR3eSLUrbH5YgYyfj+KFbrPsH1N17beoafETsH1LqgJWQUY7jSewvtRFk/VLbiz+RhiXdK74B
qIZVVdqR5mXAPswe/LDc6clKmoiYinn7DFcmUbewzhGFmkB2EDaH6gA4Sz+faVvM7q1dVLchdoeV
xtWX8nzPOozvGFiXCkYtWm9QtGR28xdD90U2fq6a+88ENXLyv0/pgDfy27lnsOBcquAXDp+kgD58
xmYogMfK8XdMzvFtYpNeXqa6ffHgdW/oz5pVsV2n31roGmxpvBM/BCtl2MDIsavmOn+sA37GsdzB
NymoRmbaQqIet79lGv9ZW2cnKnChsHj43U80nopfMfJqfNn1TsK+BunmWcLRyhbAe6G6lXDIT6xD
9ATiAviZyZghvs3HSNoyv20w8XuBANY6DxegXuOPgQXHQTfs+Paz8At9um5nrcfK/mHZoZlI8YzR
HkhVQOH8AJmoNE8QfZCjnDGACDTW5H9A/QZmQpqunh5EU9kuxXHJXMf1NPmz+CTQgd6M2pOvClkp
pROZTv5GVmkDSbdLpC1sVi2gwxiI+hTdKdJ5QZE4Bhf3RREdxcfoYWUwWzmoAVcuyIWT5afettby
2c7FHxWZgNld+cw7NslkpR97g8HFLV92NWwRUnBtNuO3IuLcuogMQzzxxCZdEhQSja3tq+agmtsQ
OzyhF/Xu/bGRpbyODKtgJvlrIUjrovbMVYMDbQ+P2bwWaYsCwbP22eBRF1Ji/Kv2H7o+Yseqznk0
7+sbT2oNXsXvMnbLfDFu1HCuoIzcjKot3yacfhf9vvCwgIz8YqjTga5ncbRpYzup7Bc6IA2OaNDn
mOWfIIb0R2VIyeTF5+kDF0GmhvdYBpFdvjGE/eZvnxgkg4hsJMFgp4lTraMFuBFbRXdJI7cgG+9k
oYgaiSkOhD0fF5snl3Z7kQ5Pfs9AQDs9s98n5TxVeliL52eh7aXvWHXeDyUJijEAC+Mfy64TpfE9
AWXoqEIXCrnXFvFKQpY57Dpr0hwTVmrwKQ/HiVubsyFY3xMRy5SNp79z3ogT/jhR2z++AYn3HX0S
pVNIhS46Kh7Cp74zcn3IRNJQpaHfcGvMaco/6gsydi/1LKSXTgVIc/kR4LQ1qAPd8ob7pEraqssc
e4bl1jtNDEIcO9gj9xnSwuzwarZ64Q5ceJ1rmO4LK0UUGG9bJt0Ic/ZoF+0d32eCJCCn+gx97hZW
+wmSRAUNEOEfCAqjR1gHn5/2K//CyZTzDc8n93K+embkrOuH7i4gcvqVlCXUG9VoHTaURfnZdNI9
+gV166YfhilLOMmk9CuINz3p0VkXjCdzlcdmdAC1mH9zMhhm4Sa+Yz2KokX7i82j6dyIedecZUeF
2SUiB9aT1owanyO0WhQFnWCbB3wjLADJd3plJHw+ksLTuX47ODHvSZoUSdJbWFOUTQRWl5viJn8Y
fMuLjuEPDTcPZcBzbv0lLnpcddkShwW8PrlKInkvP/jCTRO5ADpEz5TKWfw8oC6S81UKkxVOVsq4
2GvhVRj/seeAkYqAMxBhyIzB5u6MFqZyfGHx7v2xvLzulsXT5zzhSBI3w2ayVmkHeEAaAiJOEPAX
ZCCKQzAFTiaOURNf+duu7w03SDcDEi4LpyLTefYq7Ok0J08EOFKdZVvIkGo4oU4ouEFRm6vbiaVd
05UL1lli90L4NcvQhO/56kVUNpknCC6V4/jyi+VA+Daz42kCL8F92f55jaxNGB06UHLa/DQc7Uo2
OWA/GkiaqxIH3tp1uB4B/8FQobi0sybOuYTf8oqU3Oj1V0tnAnxlVmlSjiNmpUTZosMwrTO68Fe6
jsxTS0Eyknj8sO1PlvjZV74VX4xwQ3xGVp79IorrSxd/21B4meiGEHdq8MSx8Y84KNpUePxdS8VW
wvwoqG58px1rRzDzZIIl6QdnEhATVm6y6VK2LQfZ3Kj9pTcBI8zWQIjy8iwyhY+6tC1e+4HXi6G/
B4sl1cu1iBTSHcb66iKc8zOUiLxjPCI5Bx0xkXNZMqmp5H+JZJdED7Ey0IwF58Ttx1xC7APP2CI7
5w8x95vdJLIOUTkhEDMXuIMy+oxjAiZ8wpVHpFJENVw4Ees39SqT06Hww9fhmR/SX+Yk60BXFOTF
RZlWaXCaOZZwnIiHZts21FbGX+DWH86cp1NZjrbXFiEnirVos1mLhBrhNbsrM2uZ7szUlfVLhspW
tdU/w/TbjGzkdXa2Vrww8rfB1sVYB8sPd3xpHhHqt1UGC75DAYbFCsOguBeH7cQzv4KqPiE/i/B5
b/mJ0CLiG53PMK7gClxZvIAs40gz/c+aVcpD9lv/4n98r1/NsYt4YRC7Zc28SKGr7voWYKaovB6N
L9oA0sNGD01M9rKxFvfOP5P8KXnxNuca+cPdEa6psxYD+aYAthXx3oId73mykmm64D6DDZYQBXfe
QA077/Hk21kyg6jSLuKnRIYzPHRjlkhLBGwGQw90/SGkSJi7XPXCC/hii1nlHQBujSSrWG5U2cUT
QnE+WHult0mDVgMVhvFpl+bBJJ0GkopfCTbDNmRwsCbl8iVN8Gxo3gftkAEJEpLBque0xVeIMs1n
ZIyZeurUrsSrlm4+ieCMxi41F4RmPq/Wr8ZB/bnDuKNFAAaCS2o1WzVICmClej9XdY1tDPK75+rg
RfXTivytWVb9e2sr2nK4sgldei3UFHxTo60PJXhkEjJsbboXXiVCBJC1J3fri3eZ0aSI51Xmg/6G
7UnZ0AtwRjuS0JXwCpAzVCVDmAvW8o4duCzdCnRc11QhRte2B5v1Julrs+I0SEScuAvjVyTvXXPg
HaI+qH+s7Djx/1wsyfwSltdyJT3tfsNFqj+gmUrLb/5g9l7l3dhwvTH+DHv2lTBg7oAeavwxPHdb
i2lJcKHv4+pf1/pjNH9y7UXBiDZT9pDVoGIp78VjZO+f2HETlQUKMAQ8oP+ZH5agl847wV6HUyFe
NogaERKutcnptRVGP3Z09JXLnPYDdabEgRgkX8+75fSj34ke6E4K4QQmFQEJe4005xSOKNGL6QF3
ZTNIDpWAMt8HNISFfPQgbwNjYKD+C/8j7Lx2HOeyLP0qhboeYujNYHou6CmJ8v6GCIWhREmUKIqi
efr5+A/QnR0TyEABWZWVkUl/zt5rLzOS5gIGitMrsxFbo9ICDZ83Y3Uon/xXA/OWxVtKQ4hAKWxl
Oomw1ifA9kk5u03Aq5V0cbPgOWKcVzNZR+aBiJKcbmNmkp9Xs4++01oafDCQND6QFechzWhqjeSm
R5ah0mjwnRghwFkKbuNcIc2dDu+MJAIwogrQiTMvAp5d50uklNqCNJNTAOdimDUDNRkmqYbumdQm
XN41V7yHgu5LnykOYnzINI5DAfM6kllYbmu/vHMfB8WHfvTUMhD0jcCo/TYxjA1el0f20iNMqgvS
npF84+328k9sYR/wvemhQ4W1GpnIBa42zO+2crCSYFcxVl057nCQ2nSzXgGG2Cv3zY/ssRBzxNv+
qZhVhHrAkQCcgYWkz6kKACOBKW+ohKBxIV1LZ30T0E1PyaTKRvfrp6Btuyxszsz5XIEekUZ3AF8R
ckbO0AW0YC/E4Jqn3Xl7YSrH/MjOP3FaLw69jIDlUVqAXRQDo7YpZ9CVMpjj6iDQnACA6Ncewyer
zM1PiFE1maxNm8u62Zcn+NJepXglwX/eo5wDV9/fct03D8LOojdnIByXT4ou5i9Msy0xgP51Y9cy
XDXfXanPuwkLmgR7RIb0l9B4hRYONbV9gqJAJg4KNiMEp+8cXXFa+atbg3dnufdg/nByL9cxNZi0
uBbv1sURhgZMQKa6ANmWn3+KHZxxoomBjrQYqLOZwjcraQlwfl9QCj4aR29H54VeBNfaP66Ujw4m
hcTPKbD8WYK0KAUFZab8AaMvF7262CUXHwpQUVK6D6YUl2dwG4slklACizEyvFjnEhasay4TSpn1
PaV0pXp8vQnSrOIhdA7Tb/VaulY+NZERaOb4RMQBPDiG/kb/bUcp5RxPvoRk4F1u74n5dTFZAbew
OY6OsjmB5yVUFpfcBll60W7MmQeDF7WMsvVDqmPSys5DRCtsuT1ugxV1C+OHOPGp+nM6LfUElYJB
QIm8ENT+/LwBLILnYPLB3xDXWjdldNTI09JwkBz1Uzi7iE2VkTL391M7VOnmlG2v+qa6eDVQQZBv
6l3JAj7VP5SNdrVRF8pL2MHg1fKWFhSssED3M092FvtYRHWDS6CQuIpJmUI8EIazjyEMb7xa7yHM
C+MSEEVicctRaDlZzy5wK1Ae7B3rmFcDdUeJMjuUTU9IghucBct/6R5GsxL3vqa+dShUnwe0aUc2
IgZQmF2iHUaK/mhHYkYChY+zkAJh/N1MvNfyudCgw/WQvAvTE4VUA08HQJZpiZ6SKeCJyFtuyICx
wWhNaDC2MawxWYBUWwQZoQufZQwGkFIeoat2JbheBLQxw6Cqe/l642TkaQh9gYOBJsWXRVlD5iFC
tsl9eqOPYBdJkJwkL0YfUAycGqiOaWTnYbn6JhyMZ39v6AAty+Xv3j67QzFrsXHIe2cnUwURw3uk
YSSBzpijgUFqfEZR+wmR81JhcsAL/KFtDIAF/T7SLOi+bmo4QrN+vKZAnCoDt2x870Z6Nj0zr6II
oLBBfHL3xdV5cBqkXqMFFCmwuSghOVzvb3TyZUZTH3QU1Q1DpgG0/rQmCN7XsyAxPJGquXS4iwxj
EDdyOsQAPG3En5y0cuDFNOlO8SAxfOFTvu6guvDZVO2Q/hMa3RNWFoBgT8QZy+KwEbGMi1oZErAy
RpIoK+Okuduf93L4Mmzt5YIjnEtcV0lGBrnIQkDoDJYqdS6bkoo8FFUfdDDeL/a3u7Cg6yVfcA9s
aB7RyMCngoRZDR/vD3NtvCLh5YGrpQ5wjMVCWrLu2jpw+VB4LenS6FvoNG5WeE+3sIsuIiptP3eB
WifcpmSUwQ6XZo+jg1buLPlUtfxaYazaJ2wiaVCgvRcTpgdDtMqo51gYiWylFMvn1qwBLR1zpans
GgMzhGKYOc/Z/Q2OENPH6yGBzI/Ai+fGUFpadtt6Bj7x2JORWdM6eSxSXObNtaYGbedpdb668lg+
QNtbKzGVtjxlUN7FKgAA4W7Sghqs3ei+voBGBw1dDnty53u5qaOX4d6r0c2t0cnYK7IR275Y7mfM
BHzeEVC0uC6B9vVI3imiXCdo8V1w1TEr8unrurmsHjMeKpdHb4I0gmYOAzyPsjE54LS619+bGVHk
bhZIC9ymlCV7EMIvA6LrKvdS5qGGYwyfG3gYjOpBYBM/mT8hQ71n02ZyhCIOw6P3MWpIvjsN2mm6
BJZ7falDc54e7qwlU+SxVw9a32kqTs9RtUwohSiZljiaEr82em1xgdbw1RnIlFnBZXWfMYx5zIzd
MTx+QV78xGDiGFByLrOgHyJ9lBPx5JvjfPtEweg/HWWg4JAYnWk0EN5FrKcmwWJPSAME6nhZbEyO
HxRw9xFLFBLPiP2wPWhTuAUWIdKXT9PXQIIGyvoVnDcnH1LDjlaVUU1cDWhdmLw6x2k2qh1X720D
UMOjBFjrHg+VYpgvKxDey6GAq8iGwJ+3JwPEcnDpw5KY+4Hn7JRpXjkQ16EExhDx+YK25UffIdVY
r/jnycvLv5iCT9URRHQoxyTEpt7tAEvr80ZMd4dEYHvzUS+DMvh3DQMneFNPpxoqveTUTVbqTHm/
7KDhXaaEETqnd4HGfkknls7B+cmN3hhbCz9W7/aVQptXnOLumKAeZ1d6Q8F9mwChJN5z+9rl+JLM
upjRv29QVe/NGSB+A6VuYQaPLT4QGVDUKIlvm/OkSkf6HB9mEqwzJ1nhsDo2deDN8OhhznFmi8H4
5eQfYyE0Ji2Z8dnY3FSb9KvnUM3yqfxyYQ8UQ2QP1GGMz4Wo2Ih9V1NOga+QA1gIR04wH12ykOEP
sR5W4ywEyIKS8pg/ZlSGm4c+7QlIiH0mZzOGJ7UoaLm6EaWIhGXCRtuBuwBdFRHcEWuNPKRYsMNe
fDXOArPwAIgUzgwARfWv2/v+cQ6ENESuAk3QZoSMgTQQOvvHmtTxSb3kBy+fwLnwuKDl9Bp1F8YN
ZgfuMUYApDrgBksZh4n1MZa25RDKsHhQpijNFIw4hsqkYNPqae8wmFagIgxw80jAlzxgZvAsbOHe
I245TFaMIWadBzWqYcs4u5c9P1oOE2hLipOWEQoOVNErAyqQ2wDAMq126kPJ27wDXAH+Xasb9U6x
19rgGl6GsDAjibT4qCj2pAFxyDTl9DLMd6fmUAw6DFOhQvcecmB0Y3mALQwhid0L6hRv+eud+i4b
sHZDqDgBnXmntwxPJ5SiN0ZHsKurAWyZ5ROyonsOsUJIVjDVTz0t/ow4UAfS8XLM+NN+7cxiyA5o
m9WrR2RvO0drS9GFrw/DSfLjeZDISJaIJsqvPObclrDYxkLl4BdV1K6hjSRYKnCSraB+IUW3WzIi
X8AW4gZZ4tV99ZB2H6jUjNOJFt1wVloIwyN+YgIiBwjk5ykN9BvuJRgtRMmBXow+CFQnZ12uZyp7
7R47OVWgcZ1S8CrnAZtiumP/fqwgncNTxOj2GmDLkw1MHyUTeB6s2gUEO/VwJPoOVBDnnCP0Le39
uAdlbMsxGvJRe5xqswSoiRKUhgd37vARgzfmiiOMACVBqYspILo1aFZiHl39y7rzWFv6qbZtDjeU
V7XPtU8Z8TPI0/38DWe+PEw/X+jjsLrh+3ivlsK07cmxo2JIP0S6ghkq96lyHydQoFAOm4EBf3Mu
I9kmDr4PKY4QOCDdSN9vRDumEcQFdmNzQudNu11HBi8AtDaYgUNIHRoWj7z00KVmsg+UCAsLB2L5
C5ybopacXYVPbv7cv+qdeuidJj7qd3jJjIE6JksONox4+kXCtBymkPQo0kA1WGcz2rp1vxOb4WNu
TPPBc34veiyVnkk9lGRcmX3T2CBznegQQ+16d/u8ZqPbhxyqY2NkJHM6UVRQmyOcekQx5fa1LiZC
ZPqVK0AL+ZInxRLyH79z6k9KocBaPwNjJ3KPWoi6TgM2EnYwzT/5Mlt10qFpEyPEcRZaBoH1xsAN
l6w1RA7oRwMpzh9TDXEabnFfCUMkk0HQgG/Nkaog+ZLKuCBTnIFNwgcl7cpB46tfSSwxUK9c7hue
QQqCAsBoitEQJ/FU6n+lpYbNiM1vcuGkfK1fTnLOuY9tYLHWMVONeOcBo0HbKb0iHFpDcQBQt6kW
J3p/+JOI4b36nfBu70XVK/hQ6kDb1igKGLt80oZij0IHllBI4FLhSyCqb4wQlEFzDdi1dwxHrEvY
fVFh1r65sQYACQvjYHjKrJqwX6IxMMZQ/TYkOjK1shwjqCby9rnpkPo6PDBaYN7Ad+nNhJv3lYBo
w0XdNp9p6dAMOtr8tkWZzcAbvxNmD8qI3Y+8b32my0uiMVAQ833gzrsErxITB2s+lcIDLJsSpmUl
jW593pn6edozyUYov+OJZSyMY8ovSCW9Z9ORmp2FAIMQi92Suv0gVlNgs2sx6C4Ev83YGaqpyhKw
AJ3BlAc0JH48fSmqppdZtXkpFL7OEXKkL0wyLC0q98aK1I+CUGTH9RzFH8ImH2AZH9tx3WC+FTyJ
ZaAVhI0YndfySl9LOPagn8INEAyM3UcK+k3iMc2ZjOGSWrsZDeAcTVmQhnQ95WfDolH44MY5SkLY
L7T+koMTRsOSCjU6GTfpUCi9TFkr6MAfsGDBHjdlR8dwhu3laFas94S/QAC5eL0WHRALynwFikQz
cBWU0wbqTw7rP4lrWjHg7j1Xbkw4Hd5WrpVQR4f4DijmZCN/9Ddyed2cnw48v4vD1AFRAyaE/QIm
h3zdF3yRojOfWLdjwUfT9kYJfB3B44/hCBYPqrezW+IxZmMLos4ZuImjXg5ysD7uYwzaD9rObG28
BCI1RHzWHtix0vf6PoDRlPyDltRhw/zo0uu31DRG4b/RYxr4Gofg0rO41Ysz3+woez+9UbwmXumV
CFAILUgVD9Ohk4s8+TQm+MS9zmT4YoKbfPGRya1D5W2yodeonGkGUheu2IW5EV6HuK9EvDvPMWt5
aD3cbAUNGw/a0HDRpgc6phgRDSpTQTTIg9PktbOgh+BODkedkXDQbG+H/r1k1cL6jXr76VfFojL9
VurZ+vz7WlCajFj46zQSW0CUnYSKe/APq/VkEqLaY1bREUNN3JJqciOPbyCYDsSESWr+ozHdVbCw
B49ZfQB8HxcDFUEbjh0boLe7h2GNRZGTsHDc8dPnWoThk41kmT78J+ATSA5GlxPp3fqQm0kBZgCI
zBd4iSCBYs2BnvuFeDOLTjmlpjAs6QdDxOr8g1T+mtvpDgstOHnf9TdD7muBmRsBz6ZHSwWEf59c
8e4cV42XfKmre2RNlAVBik//9EblpExeMKIEjH48Ucd7uFpZPuSUe/Timt8N3EL909h8Q2Xfgho9
lup5wJcvTTDF0DGt3cOF67e2hT4+jjBOuxO7NEer0TlZfN+zR4lY/roX2RZXOnza5X0h7/RPUBJG
LvUK15Re/U3owF5ev/qKMple7sjGgMF8ExwYQBSjNCC8vm2kLMGeyIcwhPuANBRSngjinOEZO5uD
nA2PtDwp41KWBfY9kxqJ16nEmQERjt18PD40K7ieI10eMORhpqewHXQ2KwIuQdbTq+5j5kr8jMiL
U9K+m7fp9fWGdssi2HpRD7gKNPXnN6WIDKq1+/6J4InL6FtQh4IZG0GeHhSl8GFEmG/yNfW7IGXB
w20pk7COuV3Z9F2oc7AYR+LcwkGK8uG0e80yTx6nbzjyPlbNO2ZfGAR203RBnyC+6fHLLQJzpH8y
Fev6fJ7k6omedeCp3LF10Z1TeGcHEpyScQA2YukD7br6xmAnx2RwGWvF7Lh8RdwWv/ZEuqxp7QGi
ggs5lhlV6hKfScHk6hwiJ4JzMka3CEkufw0b8rqV2WsHGKjGL8XJuT3eOa7ZyYaPwutd2yow8pSx
PlxgnAdgDrPQC+FlgGqHmeEjpqgT5/Ls/ByB49O3SKiBdtf9K2reUzYQWJLtqEDUALjTjnLZL4Yi
FM81Lnm3fHE5Hiq0OzjNCelIJFQIuSjHvXDf+zU5CSEGFxBUCeUcSHMREtB9JGgT3RqdlG1l9q55
va381bvSj0Hjwb2TTb4ocZ+SlvUnhieZX6xawDcFWQ7zUTzpe6cHcoteuM3QzuA1+HhQoXu8unwB
6dCAcS/Et8fo+JjgEoQtj8pXlldbBpBV+X6+uEo5E9intJP3YsXBgM48o0BGGNvP6y5JVIoDrYwf
+T4tvqRHjAHDNelZ5Tk6aNRrmDWdEZv1GV0lgCBYvTR6PV3jNLVOh9R0XpS7ers/MxM4wZTiN9mg
pUoBMmUpzbQ5WS/6Cj00Eo2qBlZrWf5isYtb2s1reEVaX0TP+z45zUSDC2RsNTDOfnGF2GMNzof7
K7qpwZkBYYs40T6jZtbVgOZQjsv7pmbwffRPgPFmkL9bI5Mmk34CgPsYXsuQgjSlvmcHQ8OCXhOP
7Fg8MJSxPo4jnHro9MKmCXoOzhudHqHnT+8lRUzTNIwcIS8qfVARUgGeVo02KHhhuVk5KGe7isyB
jO/0vLlp/otQbK4Xygb9F8V265CqQ76BujPgeCEOAYZYWuR3i1Et4ruMxdUYyWfXMIK5g+iqQQW1
xs3xT+eWylrwXAESFFZ0fWcCd35NX6uMcOW92LMirzBFGZanQ+hL6ft1xzgNSAozDTxiwcIpFd9l
skjkUQHZ6ownJ+4BC0sJemHVs3o7MyaG5Wq4pfGekyvLpJZmTMYYQFoeCebgA2o8KfEQs72QLEvx
Bb6s7B7l3ck8vKxxhizkYpQONZ1RkDRiRBVGvm2IYcKRYkF6e7xAhuvgVe/vbEVCqePxhC9vzuBj
jT8h4X8WtdWhaADNo7PU4dZ33fP6MMbXtRE4oVHOVcw/qQNBiICYoLgfWRKkSAI+pwWvUHkNzdZP
qqABZ+k58Av5FWTtStP9Fj7sgUqa2AergijgiPkgOVpOfVtLRdQJCGqPK4sFP6X4K5HZibrdFOFV
2XcoiY4b+fFyM2MtPdAX9+0nWGiKX/ERjYSZ6nh+jQso5FuY9H0r10ZZWEeSEtD9XFbXQzMNQSsr
l+6qOmTgaiCOcIJxy8ze6rfza96VYaH5PGT2qyx/O+JIKQxxSB2g1acoPipj3siJpYyRppzIowsS
lkHE39ni/k+C4+P9ZticxO057SAIDsnUE7EKddukj+2FJSC418Jt+ukxXtb7czuqkPQq6uZ+1/yk
HTXk6lzoVdGxVoWnks5DvvI9qjMc2PJDA7DQMT1A9wBLVPvM88FV9M/koKRTlqknqFxHXk7gYQ6Y
FpMGt6/KyVjMkNQbQ8jTDb5dXXjWGFdu4Pp1bDlMwRLMPLG5g7UbX7uAbEKAagXS/h037gH63Lx1
xWqpou5iKiSvWqzTNo/omsOzVVE5pXMknCIz9wg+yeWyqRhXJLEQdPsHdBUfbw28KdbnHfZcH2xS
hzPzGxJiUr4gr1ZDRm90oOVGHmtQQE2nmQrT07Ic8X4HyIUDkJeu9MlrZNxgg4A94mqZzeurz7Ad
kiFNDzRXwYa2hqP0GqEIFZnw1XwhUcWY4oRC9uMSG9JCix7cV6fCcY1tj1ZolqHoAzuJrQFNBZAs
gnPQSfrLO4Nc+/Z25e5A8GOwU0Q0+tjr6v55fflgRbnhJ0aPTeMMDxJbC6DtKx6zHkOk7NlnDALD
mPgHwclWazdBXsryD/Em4EVgj+stPs6seaZbaOERsdekDW8SrwjqRVpPT9+wvqBqPI7v0tKcGGtc
us2h7MtRCnuRIBhX3BoD1kFxk6phEzNsOzt6dMbbCzyp+zQ0Jxvcx6BnwKw5Yp4Cct9FDuUFI3cx
tKL0hbfZaZjMibIepUutHvUzzwxsHxgVisVxrJ8J87bzmPbtZd8DcJgjQRYHnNYd3grWJCiARsAO
mwdQjI7eC2UcORMYurPmhPBLMXD47OLqoIbViCfJ2kOFfrQznHiQ+/HjQoWrYDXIXl7N1s40xWfU
eYGbdFvQ6T5NN7lipIbBw2kiEuG058siOXsC79RGa3pWEcpwYvi3m8GViayHKSbJBbM6esoBBJOE
ROsHFmae7FPr8Qncls0toMpAnvb47DsbHN+ca+6kL14e1Bhi69Jbo4ygN/OIAqU3hbP/zogFxmIs
TfuTBxEbWvt+eOG9WOdD0uF3uOB6TADKJS9BBu47lPEKHNQTMPxiwS7V0m0OGZi/XkxHGd+7x6ZX
daRqfGKNuxNtldgSnkLQJqbdFvJcPiKUXPjAAUlko+reqZ8ceY4FAi31/giSe2rcy8j60Ge0M4aD
XQotHvJOlOAzeazin4zpWKT9Y1nG7vbgG92XbxhV8/GkXGADThydMEzEsUQkgUjD5JhskSu+6Q62
GFI2vJIw9ASznPew5Rx/qNdIe5dnIvGUW95wJqe0PIQy9hlPGGjmCG/sMgRqwk5koKauMSuAf996
Dsig3DyZHLJK29WXtKApQp5MSBf+xyMwHHjAIqEFig+udbb8BpbVlCyX5FO2xnSxcH9CxJSwDDQf
qsk4WZUH/gpKr4unjnUUehydGCJ4UtBQQCvmOFNE0ASEWcb4aMJH1cE+xdFgwPyW906OSSWE6I/x
+RMMyxWCettpPlLo3AD7F1CPnzBBQDDCS2ajG8Q+YUVwEKJNwkf0kMGLbANsw4SrP54X/Ia8pFow
ZSnTkTls3f4k8QXA8kDC0889zylJ8ARghz1+XJiTrusBZR5bByfBGl4M0QXVtBAfVEFqhWFDhH0T
9GvlE4ofi0D5DM9bOcxi/ESK2yYFVle+GIZDyYX1yTJV4ysZNchmgVCzuGGRSob66ppFGk9nSi1J
Ns2bPFOfX0YZMFyKoem2L/+UTWjCrwvWoZeTz4hpzMJyQItofNZDsGci72wYw8zbL0O45gquTZxX
CEPlBGaa+KjyPruL81WSjxYIyRvckrBYQB6XN+o81xyAeGEjBwXvOa6gg+rIwqp8qqw4JGqdXBVR
D+MsbcrgHTeIfCKwxw/5p/FRAwzyjWnLmvPYVvCq+qXG59NCiCzvyRJgmHZNY+Cb5667Er3BCgSp
h6EaXVTh1HG2awd5rwHy0IyTG5qMYAkxWqhC/rXCQD0xoA7kq6Cu5EW6r7uSAQ9vgvYlvt/YJdAC
QM6CpcOgr4Le1yNINDmPER8Zhq1vGssFi58yhBOfOPo4g0U0ydELbk71JxOBnBE/KJsxxbkpnVzR
IfZsTcYDqs+MNgPnKd0ePkX/EetfZodCkFcLdfWA4TezNaCIFYNS5iOnj9enOBMmeof1HuK7qXn3
KF9o/DGn6sdOuDbMiy9LoWxj4bn5so8ZVstwjlHYxeuREbpnsIDIaqNb1NPiB0nId89o/LxSFUyS
Q/39PgZI44qTsXlEZyQWiCUCyLeIeGGd/ftf//P//O/35n+ln7fp7dKSwv2vvLpOb6f8Wf7HvyXl
3/+6/7//O/r4j3/rmq4okvhHJrHEn7+/4aic9j/9P47m65TpeS6vbh4GcNchYht19xqkSxP4Gjre
7P6JF9HfD6r0/+jfDtoHSf9xUElOLlIjk3zNWyOwt0QGMS8joAOypzbPiOUD4/Q73J23u3+ZtBOa
qT3eVVP1HvOsoKTAmoYJaJB1CTyyLQ6n5y/3Rf4xy/qP+9Lftz9OMTFvnWY1nCJeMvkEVa2F8QpI
5EaPeB44+C8UhADvR5QGVHNnahK7CaQCWhgwevbb2fyWHN2nWv9xNtVTlZ7No5BXl4jkPsTUJyxA
Mj5V8FsJ4vYM+2u1cq+qTdO5lQbSGhtIfQKu1gCEu0oHmitN//4UpR9C4CVJNmTFkCTNErVvIfCX
s1HmXatJ/QiOji+5BYSm6dOawelefceWoVpcJ0LDGByP2FM/4x21m1/O4afX989z+Jahbty6WmkM
zoGw8eugQpIiew1ZFg7K1Kk+wtwSuX0T/XLUPqj7+/v751G/BZ0fn+W10m4cNT2BfTrItEvMNES3
oraWnZP7y+F++lwIK9cNRTQtQ5W+Pf20UKSmSkRplfVZl6GqjpMPkSQPdBlsp7iE/nLAH79PWdZN
U1Q0QzLkb9eXPYpM0AVBXFWYAODUvros65RIrtcUIB3RmuColOHki0lzJArKl7QmK+oRm9hOAryj
lLqv2mUL5IZxjuWXzHJq2wp/uSv9SXx/CH+e5Lck91PSShepTaXVdS1+QVL8fADsYWy0RrTkd1/Q
jyHBAk/gRzI1Rtrul8P/9En+cXjlW5i7Zb6ktr5y+MIaXxhCjLswjUsg/aeP8ECIKXLzPaQAuIjC
6Jdj//RCyIqoSP+s3qL1bdE+3ayjWDzvXHpLJ9O+1ZjWVA4CWSr/ORvf+Jfj/bQY/nm8/s//WH66
TBWtq8TxHlsMqA3Ng0OvjY+4u63xAmCTg4rl/3LMH++vohgaB1ZNVfv2eAXDEh+ney6tSs1vUBJj
FesbUDWd01JZre5v5cJUnPPC+OXdl36+1v88rv7tuUpH3dJF/SatxICvmzwTHQlQH4uADal735v4
T95/2Q9/3IT7ZdQ0ZcPU+eW/39+73Gndkzu8OpkO44HLBH0+rgBD/LH6pRzeKSDuLwdVfr7Q/zro
t49c6PRXfpEyaYUB6RzSBI69faLhxcXFyaGAnt+xvxfmiOOGG9EXqXSfwYr+NDwyLBFxDUXIXP/2
Uf/41FVDtXRZFCVL/ran5Lp5108XXVxZEwYFeOcY78wjrm+Gb4wVFXGxx7JCVy0eoF7//Y1T+jfq
+4LCJyVLmm7olvz9qzoa12MnSBwb71tHRiRiYER/Jj01myYDglKJVMT6OD76hCy7MnkxyjCJdBds
h4ZIPcjDZ5zRSvKfImJGPkoOt8ns7+eo92/C387x25eo3jNLVftzfLh9XHUX5j5UWc5F9vKPU4gJ
BDEOeHwNMfBziKvFsRqjYXpryKZ74sGcysWSApd6OBJxOiBry314VgAMHFhTrDIZo9492PFxEgFM
BQgM+NsthIOzb+yyFdD9Fev+Xb1B4IRh+2+PX/zppVRlud/pdM3UrW9b3VG936umqEQYIpCjneua
KWt+8zOLHs2v148pLFWB6BcfBrGUuALd+eXtMYH1yiTuqHgQPvV6iT6oqafMkCBq1nDXbyNdc3Ak
aEAOSgfKM1FCDNiOLTQyVLN4FS6O+bCd8lPy1AQNJ7fqgsQb65zeTxtcFcD4sabJM3graQcp5vNP
bfe6zgsFgmFPIesFIXCwGI3j2MkMl7Dv3rLltGmwAwYPExDVAJG4mGnlSYhHJ/h9U8EpgfMGSg/v
ZUiXWPfk9tMkn2Hwm+ETTUQvuBYus1c/h4dXXH956Y2fCihVU3RN1VlnRfHbB3e5H+Wsbs2Ol54c
w3CbxcOPPo5vz5B6VJBliT45BmwN+ldrmtrxOnHc2L+4MLW21hACbARPGTbCyUnjUxzYY+8Zr3A7
eKX2NHh5T9trXebanmrvdr1bR+bNjvGXiyIMYlP9y+VIP60fmkLpIouyqatW/+d/7FR13UlZi23B
CkFScQ5VMbybZDFn/mllGuEuI7gJ1XAZMhuN/v5p/rR6/Hnk7zfSKqzLvTpSE44ljHMG1x6HAxXT
IHj+/UjST+Xnn4f6tl1kN00ubjoXiXQDxO9KcxkaWa+B7Qa8vMHfD2f8VG38ebhvG4V46uqsuXFl
ihEBTGF4kM7p7JnoqW/KljZEN+EU2CljpdGzGohvBYRzzmWXfgEWAIJDD281V14J3Tg35oyHC8O/
f6grbS6BAaeelg14W5BuMhQxYVWw/TTRKX5J8E9dYfX8qh4zPlNNGF8sL9ddYXcUMIV07vuuCawm
IGYtRzNEoUrCyhw/h7nW2A/0WqAO4W1RHL3jL5vnr4/gW3VyNuuzeGy5J92CcfukvhE/2U4ahzYd
QODvD0D++0utid9KErlW2kJ4sVOfxjKLNwnQMIURoxODTGqRR2ad/xoeMQfDsGcEedERR485m/Pw
l/P4afPReBMswzQkXTe/ncf1cqyeuszijNbCBYah8cGpwddJQM1H0ILniDatsRGrEa7Hk9sEXmgx
IalueI/xCPnltezfuu874Z8n860G7p5JZj1enIweQC14TOET1FudeLZfvusfizPNMBRqEtNE+v/t
QHLXFsXt9uSqLWimRckvL/c2CM5O9oYz5HH425XJSr/Lfb82ndZLl2SVSlT6vpYUeZMpXSGu6tm6
HRh2gk7LtSyW5XzUOusc1xj0/uQ6MzBCSG5f57IzYdaOS/Jn12ecPpCaIpqlonNEqDO4n+KN6DIM
Dfd7xSc75D1j3BGVXxScRurBoNreI9lpRnttNCn2F/cW9yGqBH2cvNtpAArzPonVL5IfbeyGSq/z
j0uAzm0BIu2WALr2eZ4vMZBYJ4N9y/Yw6YkNthjvk69+NFhGjPpZLmTnhc2AhxHkYI8JG7HPBN9I
uX1YngYF+g9rPme/7gJ7VI6QVd17d0oWOCB22d21vTbrrb46RWQFNxRVxzy4jUaXy4CpLKMmHK/t
HcQTPCRG0NZwWt8l9uoVHHvrG7qisFzIIXgETam7COvhR5NhXWDTmgr213mBCr52QnUOMF2EDB/4
7y8kCYXsMSiEbmvLI4DI6A7KNzBhv451dJf26jx9vKlbdQvATvH8clOLKZVTLfEQuKJvs3emBenT
AVWc9EnC49V9sIBDRJSsbezQeh0+fvlK5Z/Wa7ACTdMtTbNA+P77Hqg3bS7nRiquxJW/j13FHhYb
RBH2cHsdG1skZDa8gaEcf7TDYUgQrFPAmWKnPy6LtwLKSiz5hg3ThCgy+2x/lCEStY+Hu0YUEMST
CXOYvtjqO4X5PI0Ndv/zaPqpT89OdA0aeyKTG79M7XkyiuwJBO79/uj482YWREtpE82Jh2O0+R4I
jg7aG/Z/+0KRWZ3sTT9zgN3nPsWgcKWXayDjD6X5Bs4Nxhpf5kRq7V0GAr9Sh8VkMOZdGA8ym0dX
2crUcofrtdEnCqchFqyl7e/XwzBcPIPFTAxm7kByVsehMwjzIJx1O6j9m/XLv9oxIWuT+BJZ3IP9
RBsd/K1hrw135lSHr6HudQtxNoSBubja29PDHs6EaW1/6PPZopgc7ZDBO/Aj2+Dfn6PSf+T/3yLw
x2P8Vgpb2vEpXJ5Ct6ph6K0rjyubxMVgD/N9u5fsiY3UdXGKUATYo3YL7G7vWvdt5XzV9qwIT5u/
n45s/LT6G5ouyqIiAwxZ31b/1ijvYnOSuxWvRvHFNIbUbb//7Bs326nrji91d/+wfKwCxM864Pfn
eTrfkh7Bm4TJHCZs/M9L1DrcTO2JUZYxSddXFjg92D7d4b729veR65d2fLOpD+MYhgMNuDYEeIra
f7wZ8XL8SlO/JXqxcdV1u2Y5rmMpRIh13Na92tzW36SRPsiXfIZoAiZmQE7V+MEefcT/Z9d6z8XR
gVFSonMZUVrHLW0Qbo7haXgbC7g1IaFjDmF3w7ngNX1CWDfW9gaBPRPcSIS4AveCseOh40TycIJu
7Qh7+N3XyBv31eW7N+I9HkAyHI2kcR7K0+logzjY3kHj9ZnbjMf6uzGTmTWNEC8JMyUwgvwNQDtd
Qg9nCaNsxB+IdAa7hJpwIdmQcJ7X/+XsvHYUWbY0/ERIaUh3G5EeEu+KG1RQhXcJJO7p5wvOaIam
UTMa7WNau7qbIOwyv6FDElgRNWfA3Yd7fMOBjKaXgMFQhJsqdHvkPLkSzxvfHeCifmhCaM24Z3Zt
VCgjlED8ZXN6rFg0H9HyHpPs+cfKujsKSj5tGf8+pKe5EU3UyPyi4jVoXjXPEYin5jzd1QHb8KeO
8ay+jkoVuNZJ7xhzdirXL/cuegDMILMohgbqS0COa3lldAe/CXv2OLYSuPRkEUUfCc8PYZipvd2U
ts2ONAj2y6/5ojm31trmeOSQSLOOVnSAVBSJjD4opuCLqDrjElwtTUAJsoHcCAWjNnebVLkzmbNf
GsyQA9mQ7SNmATUHL2/46vR+HnLcaH3prOyRfTO8BTm6oMIaoLllhqNSYPS2P2a4TwjCDglg3ioI
deSw0qJVDDEbBcNB/WC4TfQB9Un+yPjUKGqe4Go5+IMsDBOE4c6i1cH77RIsgrm/ai7b5LN5E27m
sQnpMZw1wejJWYU8As8sgJAoWqzbx+jWHdHHxRaKyMvPaxjYBpTg14kiBaFvOs2R0Q2K4CLLEUVQ
vip28XM+DJ3MBEBJvAI8X/HknWZgd9WFrZnp8NPQQ45HVUfuA+iXOFNnZvMQ0DWdHD0Y5ZLd72S3
CaC58Dxd1rTQSTcNHT26Q+T2SbPkOjCQs0Blc2qfyVfpByDmABclPFbLJLAI333B7W5qtLA38io3
1SIEqBGtOrAJKdaq5mqnK8/djX9LtOrq59DCzSYBXBACvPy6ZsuKXclD+q0SBk5CYEAQ0NEDrUqw
zx/WlAb9aIBsYCkltgmK+iWxMOKB2HPtGnEKOCFwlDEYoGo2PTzMeB/tM3R1IiIapKu3WQq7DKgA
YlY/YBzgEEJAaS5TeqVJfIlHLYeT9MNR+plnVgP+Ndd+fGt5MTqkMb+mZbqU/751zXehv0tzxWNz
mzrB4J9v+d3Y2YfTsnTr7ifoagp95vsaCIOsPk7WPrJiX2pdCX1/yz60J2mL6q5TgzuTNkt+8xj/
7D/kIm+rhs8DekkGnfy8Oufu6Ea9wFIRxbe63832IMuOssO6MkTxi3OTFMFIEGoxzyI9tGLZ/H/M
jEe5VPeoE7rO35l+vjONfK4xM6fq5uoj1g+C3cDOU89uOtGlcgsgPdGDM2o2ilWNAnrkNI9n1MXA
hxwAQIySDdol4QoeN7js/qm18pIbbN0xRa4Pw30XlHllSovUFS36Bqrw9VSYWBwOi9H+TJ3lxA42
lfLLtrNMyJn3hrC1ZNvQgWdXdr+OA7XVuIZQgxFI7YAFSo+jCN/0MzHk1MaXjqY3egUGcj5InP9/
SgtUED3PdV1PoyT05zCPxWjlzS7EjrD1xBpuc2WVgautkXu2P8yI+qte4htDt11K/NS9y5b9klfN
rJIzcwrj1jUyIgq67Dbqgk1LBycMlt1sUg+AVZ9LO3JBPYeO4gO7nQUDGoXXdD81eEbX6PzScrI/
NDyMNwnYH2N7Wa18dSxtjTNj07hBYdv4J2ySIvWer/CaIrQND8G1dwKpUeJ5ay76GEC3PrV53qWB
hk5DoGzpXAC2oy6Hpz2jO9vZrezqty6BZ9gBNko4nRWiUgkJkpIkaUULGQieHemlMkUaHZ2G8N+r
9H4mnsbwkoqeTiV7ZO2ZCXx8Z70zxZza/EcRH1AqXfnoJUOEd0BiHin/7YO8iohier4qnAMcM1jV
aFkAlfkwqLdb52lQL7fizViezjSe1cSYPKjZuhryoLbuEa5pgNSlbPsfDsajBfPXbn36yJd7b2QV
hectmIdKODx88TqjJnqNf6/Ck9FJREEQpO2bmOM20G1DHJW9D1/5TXnRcKlB6DY9d1d7rQHZ9tHa
HPaPOi20BUkFQhh0aeqYUclx0mpNTmLSR4Q00VNTnmQKvkYZJnwIuDz1NV+n4XkYL4fWHh0Ph2Lt
QerzCakwrSPQwGC+/L2lR2IEyCAM8MesmiEeLYRNu9qpM07AUUFsX/p5F3VCeYmcCjRrH1mw4Nf1
1xWY7y2k4pLCV0kMiX1Aswk8khaCPB8ue5ukahN3QMGPAjL6S53WCo+/Lg3gXados+cxX2bNuA1a
XUynng+Kqw+GLkAXzd/KGPia8lk2G9i3fXgOHXUR/Gs+Xi6K/bE8263XLEtPrcqJLw2NfzSlbRg6
MVwb0aFKhrVvZxdxb1Gou8d8Z0eeacTg9AjpJ4pmEQlwIO6BIdrEGj6yY0igN3GcyCpFAEFKkIt2
bZiIzIvYpt3Y82kbLCPPxxpc/vx7p5XfHS7PZJeZpqv9/VKZ9q3sHMvbe3cHDCpHuyT0CqjFyiaC
47/9KtEAwvFa9UHD3S/YZFQ4FoFTO6LbEAFMv8dLQGhQ1+kKIKKyD3ZVoE47ZQ1l3x/Q3OUQNaLD
kGKhf238e/Tvih+GZ+mO6RmGSU7wUvwoz73DzrzM7t1r6H6Dzj1jIN2IqjUpL4LMOD1FW3kO7cro
w5OhG2/n7emT1ZvydFuvtaU7t6w5W+EYFIL9cJNZdpHDoRfuwcuhdIyFiOx5vCdrLDhbjZnEzT3Z
yfrSrw/rdxGJfhTWaeqJcCbqeSQavx2qLWPscUQCl4MOJL978ejRNoIuYhZ9Kh+KmLyXB9lOISP5
Tdmc/pAGsFF0fgS8lPLMtykpg6Upv+kkq4ifx5Ve3IZz7PsxQSIcwA/RzqNN+3osKJd6BGceJcxH
+fxpLsobKqnrE6twkUVw9inqiI6q74UiiSbEMvISftVq6SpkSfA4+vDx1puo2TSssq6VPUMjkHl5
tLzbbT7foLXG+xDeagSm47GW1TfUzrF0T1bBeBt2lK8oTOsYlatKvbMV1Afb1AXngI/TPDxH56iN
fAe/TDd+uvPb/AdFaHGjFPgJ4PPmUv1juC/P2dUw5sYiZ7gQ5gKLSIO0vYH65MfuuvsmCv3jk15e
sXJx0+/Xgk9SyUSWuakOqYxMMZg37v5wrPZep5WICKUhMkn2cAVGCGVhDUYsafMYryShBfWQC63D
7z5SY6sv6+N6yL0XdpLIkS0265L924pupG/+WlTtnxKss/JeTDaDiJ9GSVmIkoyixizREoqGrXGS
KJ93CrdhrbYUshr9Jn2AoKfArleh/Ydqdfz06yoDeu3s4r2M07S2bJkyuMugtvO/b37t2xBuyB5f
hPBcu8eT+LlF+D1FDxcOmK9F7OxBrCPhIrVabxT8VAZkMNT5KlNOBNaBgQUtVZUq/n0l6Y9y/ctp
ME2uUs21aLNqr/CO03x9nc2K/a07yJKOq1xts023FJzHnQNC/KdO3tL2DUwAR4v+UWtmZRnuXfyn
oIabta2VLSGUNeeaaFGOMh2SgsYcpRE9YIK1ReWyaU0OM+R6kCqzwIKLcPkVtuzkDKHfbC1GGcrD
KAcjcmw6cnOrfRVASs/SPkRT1IBLoHJNqOOZKmG6uNQ4UBdCtCOaUCsN4dtDDH78fbcJO6E5a0vS
eB7iKsl+8weF3H5zNgb0FsPBP+btHcxIJX6KYdGuSnoCJN/YxqMaPk6/6PfVP7xU75q9f8zry262
d2vvQLH71uXZVWXcc6Oz+IV5AJIdBsTHpODdMTV1zyRbAazjll9ulW2+M+zDdUdS0DR57I2MoiaX
/J1W2LiTYN4iUaZODgEK0+zbb6ZhFDQ/7aZ3gahpGqreZXqObTwqBk9X6/4yO5/0OZsJZbnIrGcV
V/YoJ5GSRMm1QlHdP6ejcPIFdJtWKuW6D7v57Sw8ff7LLJSPxup4nTHpgAVKda5TuB+/v8t+o1EW
VbePbtnS/xBlmW8+E0yQhZabZdsATV8uyOVVsw/r7frSnVd7gzPwg1zS5FplLbdzP8jWVXRWTXoP
p4rRiNRVQSAeUJyP41lYoUC52wc/5odTzTf+O/T7Y1Dq508LUV7PjWu5vLl0oeTDmB8WQRbyXN8r
WCFKZMFa0YjneucEAHAo1WAJw3szNsOh2qzbx//QcjB5hs6uGCPZ0aqrpx7aKuJlQZ6LXbdzpbDz
hTqPgAnY+l2Pz6ITHoedJcnOIors6sRVnKt+EKla4jn+BTQeNmAf9RbV5Hdmg/NZZSCAeHC1ScDl
vO9HpV+CTWnJLtaRueBlS49zkQbV6kk0wONfZMPMgup3Gpe+eA7dUCIgSNAA2j+5dLhnv4IJ5e3f
fd9EWqADJl6ixiBgqkQpaojynJXp4pACeY0mBBethq409+4Bkv9FHEK0kwcD9+xXTn7eQ2eh3qvc
4ukpIw5JoYz0qC4nUD3GDmqhYorAY3taEKDoX1YCKRLdAjjv/ugWaHJALGX5nj9dDi8xUXDuCIJh
VYFG5ub/sNwfVvul4T8vX3LtvGQL3uvoERQyq5t+mFjQ6GOmPKje/KDrTx3/Q973gDm+vB3Pu8xR
UefTLssdy1ufvdWF4w7Ke0q2q00NWRKEMBSExJw0Ks86h3anNalWayZZKAz4tgFp7dD7itAzAwIx
2chfmIGRkUQFb+ms4UVVKWOaWlMFV3dvn0b9Lv4rczmVQSubADhfi3PH0TZfeC6jNjKYGUQOGNB3
VKlyEeGhshX9am0k4hjBUOGbP5VjZfXheAJ5e7dgT0N4uadGhXZxDjsWzBSArUaZljo65xQu0UoM
BttkCIs9F8MK/5a3Y5hRJc8zKiwDt/uzjCic+tnue0jo3knQ5xVk+jORsAG9OcUYT4TJld4QxU7Y
Uq3IbtjJhQZojmTgD3GNXV8LzhG+LcvaV9XpVqmaf5fS/5xT2vHEWWva8ZhqAKJqI6siaHaxobyg
gVM6mW6TWrnmf2Ng+/1NkE/ouQ1ku92m9LxdBnFzeo2kqF7gTtA+BXNdrcpae49u7swnhMlJEEUT
+aau/1Og0fthcg2VRP21KW3LM02Av5rrvKQ6+snV7pfVUs3t4ABKrCSYjbsw45BU3Y+qRpheo/Y8
Jar69+vz8ZNfSmILbXRfLstsLBxjaG8MfFogLAzNgO9GBFIgqQWUmqdYnn2Agbx7d9nS//udX/bT
zFyfzXzOdy6T1OGGST92OLQleVvy29rHfeT71cWaslpewg76cBG8S2z/+PyXN1C/7wvdUnOuHsC6
ymR496J1v2pS7iIgLjWazU/ljfLHT3155HTzttP2jvpULuwpVX4nrNOo8nNy21kLtaVvKoJIuA05
wTAFyHsfA1G1i923Icl9x+Nhqc4WWYjMR7Cs34ylrJUHtbSoQ0mFBcbFn1SuITwg+l5pxa01K7dW
5act6ezX+jxGfVcE1LNy2HZkurwGpZiC6KKmSXSLkAET9eHV8IdHMgn3C2UJDBIJR1OabJeoc/y9
x2s/JEGBxJhVLr0Bt02FRFwduhL4YnEMNnxygZaaBhFRgN1E9ARlqjjtQiys8ULOg/SW0GbfCrGe
KqxCqgkV3bWchNw50Fp0N8Wy++PFblZZ1EYWvbgMXG6dV7JFDaKzXcrfJBln5VRpwzkIHQ1DI0iW
41ZLIXMWIqnXs5OP1oc/GOjhsBx0WiXZsI4iaiWbIEGhy8eig0a6UnwtyVbn3OY6/V1ELbvaj77m
rSDtfqUMa1O/XygEI5ETRn1HIlt/kJH2UxVf9LNgws2Y1eBwFd3uPOZmqlbdatSiEif2c9EhiwBf
exW7aCNBdbpVbhbyr+s3lLnpxcdUFt/tgGIV9SshOlyOyYXsHoUj4U3qedqBCAP/X6wIh/yWWeMv
nqWt6HddmfQfoqF0C6k7/F7iOCbNC/olHDxFAG5Rfn9TYAqapU4c12pBX71b9pz8sUxkUaAlZYc1
pA2CGqnQUaR0TWQR/2itcusnlt8HUYvjQu2N+NOpe1NJ+OPUvTz7i/OodDTVqSvFliDNsFO6xMNw
Fezkr1WLqv2LD8bnmyiKohz7+9/X3TuK1fPHvyLuTofjbr7Z8/GI59B7ri8qYWvSPwRqxSnyEt5+
CLUflZl/XO2PCsJTvGFfyrfLfs0n5sEWthE032wU2/UlKL5/f7f38fP/Xqiu8Wdks3FH+/3B45Nu
UWU3VccxHNbDdXsGpLj1i96LcNt9L6rpQTptcuirH9bWUx/wr6/6cqNb+X53vpYYgJ8ZUiVwIhwD
fyOzOMVuo4OTOTfKvdZoqbamgsPl2Q4tBpFM1LatlpoIlW95rBsiQU+tS4m3s4DZGmxkmfLFsvWN
3FW7vR7eVJxTWUZzNzCQMglxIEM5oYmuKic1pslcOyZca0hn7bDHFU2DWLhHtPypLPbpCXNfnpCy
VwBk3PJ4evFgcFXhB6R9GfLNT5U5YC4riAIvxTlAXNpt6ujNT0v+4TS5L6/JqHw6nTdnZrx3r1ey
QxVMYRAmfHTj3uoHpWagCm2og30KG94R2v44Ry/HeFe6zUx7xwfTSSxEdiFVGxtdXrKOVUnCqhU0
rhKU2S4hLIVPfhftGdj0yqf39NMKvGKorCP0hmLPCvhZhgc8WWyTi57+/ey3MYsoU8N2hqOP9k9/
WqF8Ytc+bQLzQ+z2ynLRrMt2tyjUGuQ8fEAKwuEwR80K4TVuNpB7S5bDSKqLhNsfWQAKcppC2DUx
LBQfbpt33cXndXkc0afbxlncyruT2hD+4BLU92E9lx1ejaghUJLe1mqSW5Xkbhd/uHvUTv/H0X/t
EoxKzmZ7W7EO20HFmQCiltTdOfjz8CpwUG70y/XCJ+eliMJ7RRGn+e8BPHAb/xrASwR9OebFYQXz
oovjKBAvph43asTUqygscC5XFBHOFcDzQb/RL7ANqgU1nslqvhN9BfjDDjJuKxjjh2F9OKCveVte
Mj37rDYHyQ9wQ5x2+us6cUGRgerYxmsRKT5QkKboxjXTFJO+6LtNEqeq+LPxh8GoQ/mvOXq5n6/H
+S03HptjJ0BvFWvAXGqprj8YOMbcGtv+KsJ9Mfl1AN1VkaSi/hs/sLVtsH4VE5XMU7bvgoT5WP15
n13+TzbgvVyla9crrp7aQHmA/XOgwuJHfl1VGchBps3408G11JZ4mQ5Ls8uuberA3ZzXpOtYFNui
OJXO3QHxai3vIfHgoi6JeJtxQcVI6cqBJZl39In2kFHKgZ0Vpyp2I3fwvJ6oqwJ9tKqallj2NJSp
wSPjrzGHv7aq4my0p0HTgCQzt0WhkNa6xM0YAhKH8MOxL/+9shZcI48WnQHH2PBeruPyzM2vuUkX
+RYRDXsi2zdsWTTr1rgzbwMBLxHorrpnkbRwI1AN1C1RQasF2qF6TGoUN8B0L+8RIsHt9q2yQK7V
S3BCkKAO7eDTWr+BPD2P1nxtvW8Ld+Xls5HqeZdTdHoqqOlCRs2jGaW9QLR+f6+cDC+4IwiN0nYS
B0v6KwN8DpJj/xb9+1S8geEyGt00LdewddfRXuYO7u++8PaMRm+72UBDQhMUKTf3TlR2cWW67U7p
HCPGKYf1TRNswLlzTeqJWUlWyJ9ib+xvpCd/R2G/v0uMMDj6EfGNp2oSjXvU/9KRpKhG0XYcEdtc
/Krs2jGZPLi4WUKnfeotxU/546tU/ntz//GtHmHp00OwPNmru7PlW/XK0YYdsR2JIVZV9XxGB73J
05SpSheG4KT6VqsxOVNCckXXQGMgVXJ19IBSmCYIiPhz0gMHYTHxCfzgqAvnzxP45yBfwA/F6Lww
9xea/Qi6COdRtrmDbGTtxVHoftJZXOUswH8FrOFcJF6tdKTgBRVp5Gt6iDHrdSQv1n9zMrLDkiwK
ib0x/bZ9QOwR1C7AHSEo4CqOvoroppufUSUFEzC90Sr/sW/+D7KqaB1n6Mr+rCMouKuVnHqNeQbU
YdHZfIjXPq7KS4h+u68PpeLEqqBRepFeHdy531mlHXDSYt2BvVHuut8lasBIelJ//51cW5fwP2ED
gl4p3h8buflBJ6OyFNN9F30aBcLwPtDhy38H8mpdbMejL2M5mv7ymObuvKw7O6CANCyzrK6DjSoF
rVnQYYjh6Ux9oNNJkgjhjmjUrury695Lu23cd/CfUp2/3qed8ga7z4hMzTJdneY3dzY76Wk73w9H
a7czrXt3sAp6VE1oTVFIVNs4iTyy8gZdynLYvvgNK5JQCijrrhHthw7ir2Fb/vvKeBNlMRp0HGzP
1bkwHkW1p9EsUYFxZ+b5TvRbBDe5Ewsgxee9TwmBF6Ea1GbyW8/uw72cImP36bL/O9b689NfVme1
W7gL98SnUyzUZAg9pI4uXjgYF00ImileOJVOB3Ad2sJiRAwGayVpOeqqr67vwZdM92kXaSBouKg0
9TkJED1G8hNk4U1cbGm8rzrokUeXVsXNT5N0tJzl/nQwuYHu9d7AjoZX3wzr5aCelBiYVQO2EBV+
9StPagD5Y0TCY/oNH04ce+PNHfM8jJfZMjbbLZVGWBbGsHIMBoPd96DXo3XtV4xI6YlTt0Io1Goj
/ODRfCxoFh0pbqHrf/XnX+g4I63mryp5bciPDImFrjjtRZ1OEsFko3oL+1bW8AL1rOZRgvx7A7ol
gSZtggOG3f6ezLaxm0QBQvN4zIAg+V62lvcgp3qkhLtg4HyPHiymXZ13oX39bceuI6b0GlNMUR9b
aNr7tDpvQEmsjsL5mmVLc7VHcPS0Ojv9dl27W3D+iHSZdWRVkRM/V40eu0fcTfAJQ9Mnc0+ThhX0
t9zIGT6MliORxTgHxyrJ+KEmsWhQvCsqiOgrxzSMPpyzd2EN7UnHMRzQmsYr7MS+Ludb57C5ERRu
hD+gusjJH3aojSdo0TTs9tfXFwTddpuUhovn35/+doqeP/0lJLXX29zbrA43sns4NTBcXFmgtnfx
bzecNMpWOEy4GVvrcYSx5TGcmHRFcjb0jJQ3/A5UfRDd1Hgz6aoXB+TEh2LWAzv8+nw+D/Al+785
14uRbxlgz6UrhLAyKQZZcD2J9vHkF8INcFYVc+xh8RmiS42VFtWHSXp3vHghPBCUNmjsV1WRPLeL
ku7OgHH2KpmliiD1uiIfUqkUjfJPK0mgqAHobHwhkHbzkQ2UlAKaOsX1dnubSirDn67nNxh/S3PY
0vSwTIeg+OWxgK1njQy9dMWDhmJqXOJ9wFcBW3KiCiOY2HWHkdRQFBA5YV0uWo1fnCQ5oOiiB+it
09C6Y1j98ea23r2rjk6M7nguTfdXqMHR3Tv77dG6dj3y0yxXz7yY+e2Cjt7dv8lreIPXchdIljOU
iS2G0GhkKfDkXmAwTwP3V0Wba9wPrOgW4rnBaFEB5Noa8Y+q93Nx0KD69xo/iiiv++x52C/zmV9m
qxIJ2rWrOgtYWwTIpddQNEQlQw9RTgwX8SVz+la8CiCs1MqoYiPTB2F/F2Ga0LGjeaQBjBpFNiuB
EydduWOoRzg78C2s1MBYpBzOJFsm6HfgwweLFFFi/5rewjzhd0S3iRXhyxXlidLOsEOYb/UdkLId
sqlGZR/dKj/NbbSOMM+p4cuK0p4XH8J/zwJyVG9ekudpeLkPTvra2drF6NrdYyzi+XY6D1eg8bb+
oQ6FFsshALypEZXlOb6lmIvRmVDIxCtYhSNfrfDJA7tMQbNQnnDn+MhqIW7Fw0EOFA93gZbijfSN
1G7AS9S9j20oS+cxk0gDBXCK3HTdTseDIjpL0HKWir+m5uOMBxP2YpDVMDKBkrNO19SybxX2BFtH
C5UOyYz46MHDpWoaIG3PJirHeuCCPtqEhb9PccxJFCcBHy4fGyGrYQdIlQBwQgc8uch5V2evHT4i
6N4gUTirT0fi5Q7b6ssdRQkmFesDOR0MUQqnGQAmkwxwBKoTcMVetjdME9qJGeeCswCSuSL3ko1e
uUBp/vnGyuID+tRSn/vXni/bdpnHp6yZ7kvYUN7ku/vhBCqoQnR3hMa6ijvrkj9b0x5DEwUU8nnc
6nTO/VY9uY7BDMh8CFGzA6S01WjUAqln5+EOsMU+ne5QPoXZ0DZXgrxvCU73gka+SMFSVz48Wtbb
Tfo07pd+7nl/0QvHAVMFv3iQGdOd6N2a9A6F4gx31nXS/nnoWgrjAwQ2UfEhjLlkI0VEs7Wb66Kt
AfAmB5oyxJrc1r674B+4sj+UxvQ3JTuW/mmoL9fKrVzaja55rl73QYUdHxS2mGlyocd140rNbmxP
STc6enzFjEYs0ruoeyEmJ1wjSdJQkO9+K0oWaQfQZEa1dVAfalkREWEuAeiARYCtqNqDWXZKEIHq
HDMgwS0nsP1WEoazCuR80+906P5Vo6+anpXSb3Rbw22T5mRa02X/NA1qaRs8WNwEtrqMvwmcgRHs
bXRyRe0eAGRlb6KpSwByGU/jMmGKj2oGLJ9dlJ8SxaRu/vz7GrLVrPy1MS2T2M0mA6Hmw8+fAreb
vrrka2OtZm1FoqUekkdQveThAC1Vz87VYb3T0SuduhWz3GRIYakFMfLeQgXgEsKRXQCnEjUE3QUM
vzRO15LeSS9DZx4AJyigpYwRAgZx1HHlh1V/v+j/M3z9tfZj61t9Nt8S0hEuZLTfUE+4A3hIFJg5
mWUUqr9SUMHtLuNLa3AX5yoUBl/972k039YekN3gKQbWrDmPC+BpHi/zmbs/bA31Fq9B/qyCS8Te
4qNp9kJxPhLrj7jLcxrjtE/MsCx1f6DxBt+BSGzDbYiIfbxKhw7uwVQhiIPnAYQi3VfoDYSihEKS
L5Sy8RhvwQp+mCQUmMLx/yf/7h/aRwntW5z92JR4f4WQKoI8OPkF92wX70D+2hLtJENSvkcdgkAg
l7/oJfMazNK1mFQfqQkIbNVzWEvKj5L6pFKowp0kgGgbmpR2DR4gKAfYhaDdBI0fS5oQ3YqAgEf9
cwlNCtB30GsAcnQYvLTa0HuwUx4bXqer6K/Bml8eAhUK2XwPAS6jVZRHgBRT/trQ9guEJIDWWMpi
iSBFdsZQZiUGoYH6XbNUfXSJx4oQi1tSYZb6SuDoHCB5ICNI6lefr4S8RKyYRlfZ2LAVvqZ7EYGH
9ieQ3/2g38egBqLqDCbOjLGeI5MPA5/Mn6Cuo9FRwTPEj1CvEnj6wmDKfK4FQIBWRU3AisIicsOA
uFyxrMHqV194xf1LFWjvN2+iJ9M7lTmYX7BQaUYqGN7R/zqIPhBg9LG/qSEZPttxzwqO+Hu63/jI
hRrPzxkMgMW48DLnv13150G08yNFPfF8BudLhpnKpor6Tj7HawFFfElpAqYkmNISpVaXgAIEdckP
KAdOuYDV0KCv/JiCpgCC0/6/97/xLrVyPIoplFRMTy+/BDPmxrivDvn9P6HoRQwMYOk9VFf98ZWc
IRlS3gYATb5K9OV342Atuh9usvfx1NMQXp7+3Xq1W+kzjbBSZDcKR+o4qChA0TPAWYIIYDf6eFGJ
7nfKYaJztZUfBvEG1Ub66yKKaNiWbpYfVYyna2DnXXSu2SvhFj1CG647nksEdafRd7iqXYrWLcgX
0ujdk/E6xPW1JJe0tosyG7bEE7rU2dr7kby3jqDihDfszw5NHgeq/qgq3rDCqKVYGuIQCpcqtTmV
vQO94O52uM8u4gjlR9Ki/nGD9eDf6/tYv9dnAm1Tl5oZcqPWaz9leZ7d8oPHPVu5NXHmzbYKlQPV
eYBdFqUOAc9+6HAdJCTTvA6/M0fB37HWQP6gWr0jA3JqpjVGnJooZc9k/Dl3tP/unDL3T2N82QCb
lX2AOsEYD+FGUHsniVWiIQOFf2F84zEc/PoY0C2OgueIdws5iPRQvQ+w9QQitRCUAZj348xfVHGk
TPvnoKgGgTEK0xoC0ZsGiS+09i+O6kGeCLvkD7S2Dxmw+Xfn6s9v8fIgH6yN4RzXfIsFQiogIYdK
i6CTWICAutG9NblKhRH9T3r5rWK+5vLTLn7Tynoeg/36qp5H+bI82qjVXtyCEgz+9oLS7dWvt07x
bycc2jcVJ1R6TSKSEq8pjzy6NdkYV4d0J2kR/eKkhEgBxoABN17/bIVfu42kktqOP0SoD0zC684E
46gTU3tl035kBE8nbn29lfblLdk5Fgo8XSpwQxOcwS5a6CgdA7rnKI2c2winSzRPkIFu1ztFlghq
aHtRAzPW9777VFnLoaRf8V1z0mvA/Subfq8yWNUQSDn4p9CHwAUIm/J5UKsduKdHPOxc3V+laX4K
vr+5XIl7PoQ3zt/9Xgv1WEujDlk2tPJrVGHMbruLbq8Ib4o0cxB2pzicMdUjlMZ974BR75DOZgc+
D6XiloK6gvIfkbNNS8O+N0IpAqovMC0qhr+HOFpXoiMkTqK1tL3vAlptTym2KVlJUKjjyol4zcgK
MqHYn6qnROF/y61PxUJb9WH+WrKnb/WyxeFHnNBMxuDmmFJk0tOVgz/DrncPh5sgFEg2it9WUh8P
h6UJqMEFl+NOJRiHmItlXWlctei6TKvLHmg3rItYBnuAAUUaA0VvoiEZmMlPc9+dhRTL8a/7NHxd
f5cUPa3K4xF42nLOYnFFqZFVOYSWODNp2FqFdhe8fDnCSdnBqKXAHmAucW8++Xo5OCJrAx9YxVHa
KtYHB6qeA+LjUxXtKWI7xd2iw5D0VtNeBhj7lAwxDkYp5CZLdbatTybi7njJzD7ove6GV8Jd1Fre
1r8UgZlp9ci2+TwXZhpL7pyJOK4SrxaaUXsEPfCVxIM3xn8UxAiaGcQbGgoccMjq7e4hNbGWEy5X
M3S6cn86a/84aLhjBUYpqNzCNApbT88/WRL9li1dXEyp/g8srLdPzPOsql3zNKvz2XVunEbMKn85
LsNOfNMpf6wO4S0dnFUQhrMHjH4kY2wfWbS1KS/7iXMNT3y/wf0YZCsqXE44vq2DzqbJiSBeVlMF
6jqamESqovCYFiSDbB/9MS8D0TRHooFQsQwcvJgQ7cWTO853F7IbsINgx74DBFduP41qFFjpV5fO
5azdJmQMCGDuzT5/atCP9pWJ1m546DAsuU4wShGTE9XKO2E1uj9bos5DsKqOwGoiMjR1CYFo7GeE
xe3tjQ/vH+Hf1gjUyvH9F1tKpC9IkWeQFUy8UOgjduM2L8H+Q8hWfvdcPs+3qi4+zffiMjuUnB2X
vOqW4sExdSDrg7i/JzRLY0AliHP44OBJ+gT9HgsDCVFywsZEKLS8rB3SkpJJk01k2ebokAHM/dSn
exCH/ropDKW7bPKy669t51V+OhZXVQ7WogXp5K43A5p3fTRZ0t6clvoABzqNzIp+9HkjqarU136S
ILGLoqX8fUBiDJfVxRxI7DdoAZ8Cd+bTmr5u/C9Ow44vQ0+9pri3fvP+0yt1sDChd9tchR+r26hC
/H3zQbbwUAoAHMCV/jLnMBAX22vpVuBaQIhiATbMYV9EMGs09EacEIgIPhL+DcvI+ILRWu7bTfTS
iBRhJ7E2+yq5TTCmOj+5ErSMKIjS0qYDNgecdUqK9B4aEsKEhNJ0Tsv+L7kTj8Wy4A5BqwgLXthA
EyT9fI3MtDF2k3JSFGgknPtO8LuTj3iNiL23R3Vn4k2dyKhzp3hNM0XUpzEyfOw5rB6GI8r2esbl
azapqKI+XPJvM7EezkKzwS/+HX2axpsbFzYdHE1HiT8jsvDnXh0drItGll/AV7YeY68vwy1pEWRX
UlzpQEKNlomhwpKtv4nuJJJfS4oxSkuR7WJEeOrU8ZSiLadFJx67udjF/LtwoYBcVAbnMHtvWPHG
DrXCmZ9vfPzsD2UJQ2yMFyglJTxAxbk/8m8YWfevsZLgpgM5MeSp4RF3aMAieh4Z9jiPOphIwhEh
96nsNdSB5bVzD4teTsKMz1llHpp4bnbNGMUzUpOsQ1FqBKgbFsshGB38iXmoWrVSy9PAmSHjKezo
IrWUm34rnP48LL5GjW1MEw3Xbq75sCRP/fkE0/Fz3Sj8ouVgeIHN7N5fBbP/4uzMehPXtmj9iyzh
Hr+C+54+8GIFktjYYIMBY/j193Pdo6uz65R2SVe1d0ICATdrzXbMMSCreSVbQu4XStFUdAGHayCy
EAnI0g6yFN26UhivP2v3RaGp9uSTde05qJvVK/btuHoZiEkNkCPQbe+p8jGC6d2IRai7yIXR9zug
HwfVOHwQfuecZvJ3GUkYXPtJfcCTLhu8oToVeesoN18uwmbkMEDJB16EgQxl5Ix3Q+HpS90KsBu/
6rhXLKWA4s2C1OD8M6ZW54ziO2sdsXRS8Sd/9hz4nHpxMu6ZMWkCsh24ZSetPiWu700Uhlry5c/W
etpE6jm58Hg+zKjx2h8hGM2zb95iotBPYwFfPeSwN71jKYuMqD6bH00JwlD1q46QwOyoM9yhZmRa
5jJFmh5huyxBHW8G6HI2mp9Q6DLfiyv9OzBlL/Nlfw6JJy0DZEa6AzgZ/v86QTb5mrh/C0P+BHtC
auIXykiSFIh6/rknOul5l1/t+D5Y7y8jILClHvSCb85CUBwjAJ2DSV0EIgsGtOfn5UBjB7HRFOey
hnYbOPNaTP99o+p/8Cn/OCbln8f0OBv1sei1+4DjTZ6+esAo79ZfC21zRoFAJ6BoMdeAophLhQsQ
0cSHA7wSrtabXQ5zC9C108TSj7Q4bsQ7d19YabBb7M5Qihq+Cmlo2FkqabX/MkWLpMz8UQc1sJsV
uJTMWO+Uxwbmk+u8hzlzQHC/cPjc8L9U/NQ/hOZ0BMn1dQ1yboBe/zxVsRNGUtHLd6CYGqU4HdOz
g3pzGCuhWWPvEzpW07G3jCQn2mfe943KVgcGDdpXxjAlqjFDPS9PcnMaDgWs+1AdZ0BsbJ0DytcR
Qfi/35w/1UoVyZBI4NGEgabmt/z4dnwV+q053wF6nCAozhy0i+uv3qvNoaaVDdN/YbEeGmnH6OJe
6DBVqWQ25nORf5QW5OgWiZAp+T/Kfqgu/g3HJw2L4zdnDyYH+KQGcM7gAP95RaVRJ5cnw7ithEDA
570nukK6QzTdYgEbH3VNZ5Ra7Q85+OVFCYzJgz6uPh7EXat/v1R/mH2Azu2/DuU3P80k6Yh+fXZb
yYk2eyARNZV+BlZCxSpYlW0AK0Id5MunxLAmIV+ShQ/q2/SSnh788AZaDX8rC/whZwKmJMH9BeuL
Ko1+84B9VmS3XjjfmDQpPboaa3R3mapCUXR15EY5vWHWgei8IaAcT4tNhjw1mZ/qK+5obCtnL4eJ
R7RgyP352337EzJHpaUlovihIAuh/5bO6arQjar82a5OH2OSVInLBGXoDYV4CvK3aN44tcjG7lD3
co5EkVDKIi+KGld4qwYeQf8SPTZ0Wql0fz3eSKz/5Wb+YV399/H9PqSTP2W1q41bu3r4DS6aeEq3
r7s34hBj8/WlLC6wm+1kx+D6oKhsPwJlri9VzfrLYfyhsPOPw/hteTfP6007Ffd2xYTqO7cU4AKx
bNaJtn3HEALoO6Qf0N1Tp1RKmB36G1PYsLt/213/+PjflnRVnqXzHcUsklYkl5BqgQL17vz7Of4J
OPyPD/nNJ8n3O4SICkuhu3of3fJNmOUU9wlsF0F+ihVLPdRfum1slKkBhjSFXFp2r06zOkd3LCDs
CF05xesex06DblFBt/lpGuOpuB4hPut1s3Z3XJAWlSXcRfDK2y01UzRnrWz613nSYUP92/X6zZV1
XVlXL4HbdYGp6GRqTuWeiLTS0oNU6zKNeuq3Zx8l92/6yvHzANHsEdXD8/SBbELSRrN/v7R/KjqA
0xtjBOjU6SP9N+s9FkdlL6ktq/jnagnoigixgL7kaCLGGxBfjXlb5LZ2Hib5//2TfyUlv18J2q3j
AQ1Og/V/eDXGjGNcRtqVxJyZKPSFBuc84Za5egb+glQjp1Ny+XyFslXZdaTM/xZX/PHkYVbj46mE
ga4fnPF/5aqvcfcSbvoTNfEZLNf+MIut39FhbyS72OuO5r6EKdEY1AZ0lv/99H/lFv9z+v/12b9Z
Xr0UpLobPluoJ4/12U0qa6SYcA1SNVGnK/RkvwXzb876zxf9vz71t4ZKqQmV1GbidXWHTfm9VJop
5fWobFw0WufaJEsuMaZdoPdjeOOYco2YAjf+GyZMHKzCv538b6vuVZ/Le/ni5DWH8kDYk2miTv+y
R6EErXYx6ZP/j6sNlBA4rMLoAaQ8/7zT11dzHdX58UqmB3VLYSbwP02qneYpFC7fT/OzsfERfwum
xT9Ec+p/mjYoqo1/D6Z7vb+8mpNyYY0P8g0jGBwgHBjI7XVQpRCT19N/P9E/QZD/8Ym/2ZdHn+XH
iyBfViSn5vkzjx90Ln8xRwwY+gNGcPrNdK6SgI80DWbnV8wNzGYsO+oVQ3E2+zuZ5B/KE7pExVlB
WBEsgPbbUpdGzRE5yq4mpWCG5UxQS5wxiZZe5wpWHqWnIKy8mBmPMXFP7Ps/TJzpf0GL/6nmzUFA
HDumQgJc5jcf0o4E+OO0pl7x8ZFoAheXmcEubA8h58yTyrTdACSlwKOYhdnCFVdaqj45l0HDJHP3
fS6+StBv9KZzv1Q8vT90bjuqJt+8/vv74qZOa4UU82j4rp57BGLH9qUJ2+JL68Oj4knvvdw751Ok
Me1lrG9XoCP701RpyF9K4ZtRqgAG7dvUHRMYT/7mdf4Uo//j5H9bFVdDHY+r46NmHVL2HOD8A0SP
2je9cMYQa4X5bZRFXh9iY/ZqhK4dMwbTkedsJnQlpjNRDCijTjuCsLrzCoZLSpyjEf5tn6p/qMjo
MMNKxKK/ei+/2afiqlWqXFb1Sl4AZQVDiDjoRBv557dXoJSeU5dph3QBDWFUh6dgZ0QM2W70uX9F
y4ES4gVx5PTdmI/n0PEUES9q4Ipkfo5a9OFlPsQ0Y+89x9722U3inoxbA+gdUTtwfwzvhxr/v2/I
PzW9DMLrQdtsrNLB/s3UMaKgvXNmnlcXYwJT8RnCyGGQqwtlRloqCMiph7ivyjpzaxCoxeKiwMqD
diqD0L5N4aDPvlSqQih6fp1hfaVjB5VXeKonmWuguyzgN6bj+2QkWVTRWpSVtf3zAz2Y0uyaKVqM
0qZTKMSbWu0+Nv3dfO5bYYJk7r+fqPYH3wIODUgrG10CTq/8dqbPXlPbExMZKxHNq4GGuV4+vitm
Mlg8Xm339i0QtzznIgNE4KMRi0Iv/0A24u69l4jIoHHf0w0Aqoik457Wxth6uXSErZdVfFdxu6xc
VHe8EeCRb1TirbvXJmM0UpqJER4X6vLpd2HeON3NvIouFO6GMr1sb1EeaQc4zitTq8B7Vq5wOB0g
TJMD7oUEiJaGxU6TJ9fv8uacEur7r3F4p+kVwoUnulCmN5MLFHK1NYq0dqidFcPP73JaU2gbmVVv
SRcbtrZm1qHiDfOip5AmBR13BekP5nYy7/mePiCOEac3UCxuFdGRLxfn3QhBNpKtOy+ZnODQ9rJI
Dnkh/jAfpi+bVb0sDop5/3zvX19E17SaF5mrz0VjUn4BX14hn3H/oRj3zThStu0ZRau8SzDyQTij
xSRpU4SxTfmDrPe4awODs73yKwjlNQ2iKSN4u6NZuxQOsGj5J1RlPLjstV+U+EQBk+uHMi3amWCV
P22CEu59Ua0KKMc6jJv7WCn0AKPHC5G8Ojx9t5XZWO/w7vXYPGowk8vmkRo/d6ddaykFyx7Si5eG
QNMkW0tp/0kHZJj+O0F86LReHmSrzm6c1zZL1B/Nu62M+fjj6Im72h471YBE1WfaMktRoJADIkTl
K0ccYdlRolOdJym8vFfjc8R10y6Te9L5BUghei9fciibfDzXog8wa/e96CAnWYFyiKvdaIuU86c4
r2YQRE5baigWLfExt/sy2TzsyyZHYxf/cKRi+HmzJWOS2XgLiOByi2pBjRL5Y3bn3nO9bYDOy9FG
BtgqHdT49J5KHwJdJ0BVjrZl/lIhxJdIngEVnaY8fUF3ngKW4ZxVq3Oe+gRoa6rI0+w4GaMlDfk+
y+Jmv3fiT5ZUsHEQIklhYzjCz8mXIOoG7qq2k4KwYqYkx482RoXm0k4bQKjvAeI3BneFcFRwg6l5
hT62RqMw1D10hXLSaOuJGkzL3Pug3D7JibU/yCFH/pFIgdP5lLc6zLY/D6rQo0n7cpoWBb5h7k2G
bWSodIppuaMooZvM6D5ecK8g7/3c3DmiT/j4xUh/4F2mZOxD+dAX0vKbAxnhN0Bh/ZKMyGlIfZCX
vgZoGQkkMkN2zjFCvu2y/QW7wTbv+s8KUfDqkO0Z8m0YFfCf7ii8udqMIi6pIK3HWPzsIpni8mT8
BvwU6OHZ1mym5C4v57ZX3GuI5bzdzPxsX+Z3uHVTGRAJ4cihu9jCTxuR4YAnflcUdSn6ojD9ptrJ
jq0HDduchDp7uQZDfnAvonKOkEI1ES3JpTJ4I35EBVmatI7gt7OX9+hgX5lAKu8dt1CtnQ8vbM2q
SqR5nlx2wkq26lmflsvruo/YvhktUfu6yL613Xj2PtQoMnE5pfj6eWE6PMVlqB/Q8J5WSCQgdU5m
Av5oKuWT8+a1eLnanntyS2C8jW8BUcsbuc4y7r51hD5cBLjgFY5PUT4yUdaxSgf2QohuFLMiJ4a8
HHX0MQofui9TXblaz5CLcPNOseBz5NxNKSgCaZA4KPFCfwEvU8T5nywAhyFDO69Lojz4jt+C8jzv
Gg2qoVX2/bLINei4Ft3kvDvPqlhmuNIvo9Msi1/ALgbKoQq9Ighx9pTwtd1zBMpf9Xh83562GTQF
I9DlTpfe3GOM/aGhOwrGdukrs8vyOe8NrCsVfpmFGyAp5J7HhFxnCqWXA/5Yov23rZlRU3G+uxqb
EsJ/vFUvEyF5xWLSKuYl7DvKDsq6D5DkGDmM1wxv5jOE+3QpGAhu81m5LaMD0StBYQCLlWo+boAk
Epz8vWDTT/SXnRPXkNNrdidNjI0ap1J6CQRhep6/lzcGlFZPp8ASBf3RfiBxIytJ5cthZ7MaidJo
LfWTR4yTEol1DsUCHa4fkKFANC1awefoGedzOSwS0QQXur7YXePq1jE0LMx359KGVlWnifv0jaqN
XX7QAPTuVDqR2X1MESh4nk3ts28SOiVjnAUXMZZRHl830Xmu6i5r+IOEWDy0VHPziR4UiYyQTuu9
Znoy/uzd3OMK3tBYcOTRJH8P8Vsf1izf9BIe43cNoKR3R1um/m719HydcL1u2pSaQ22OrpTNWgjE
e8o19pF+Es6imypIAbwmmYDh9wvBV0Sne9mVFrw/ytxRGEUpQ23kMBxH37MsrP5kGzStZjXmcp//
0kYfS7b2cgTJMkA+u0I3kS5z8W3WiifP1REXxk2fkLPSxacC20wvSY3VocsSvb50ojDYldJirhzG
BdgzM9sXURe9lGk7NtWRq1ThOEv6Szzug/PbfmaoS0xO7fok+2I+68+Lkx4cb96ZA6tc+WkWlHta
e+RpaW1LtJGEyflbxaNAwEjx6X6btgsF+cJg/PVAPbMxmSjxNBsv8Ty8wvyjm2F4pA1rAfl1WBAW
onXeCK58EL1hbuI2vVbT907/eXpjaXK/TmlRaBshrfHHYDvK2RtyXsV5gWd6ElBOMXXShnu6R6z0
uX8/XUHCFAkPsxmZRxEtLUe822XOZpo+vm7h1R7ts+S9foZ0TEA44Kqu9ZQa2uWbTv316/EF+Ww3
KWbC2LwezQHclk3uAEgptzt3dCwk03hNpKTITBqECMswBlJUVuHewKJPX6ojfha+4V8Pve+MD9jW
5wJVJHX3xCUEo+XF0bdXDPR9V32UktPR7+EwjmYPchasakIwrH6ON/q2Mc+q00JACSdWdPw5NiaD
0y2sty7nz5mPmCLJaLvO/1aMxWpp/5vBYMnonynACsZE/r9VGgz59RSbQmrQ72KYy5Til2+g0/iw
H2A+zpbsSoj23sH9I/bh0dV2sqhxFae2c6d1LyF9ZLiXAHIjYHSx+/Bqab7u3oP32B6n7aZzpakW
FY4yZ5LRbVx6uM4lARcaEHra1awgee03lcvm7D0xfIfl9glemDLn+vqp0LPieh5yNhYhhjp85T/V
GL4+f/hFcw952L9s+VCj4/4jH0ppIh+eP/wkH9RD2fEtv3w10ux+97XKz9/TEbMGYXeyH5VrtK5I
PUmnKO/hv08k0sz8fuA4j5/vAZlUfb7YA0seHT8RIPz1pQR6Tev8U2Km6nNEk/VTGJ5BPoneMCpK
vJjmvLEwFjzq4U3kPaHAIA4EYvnBh/G6ntfxzVgIw4sqBiGDU9gfqjU+9H3oPjBD+We2Qx02H08h
Yc2gYdRNqhBv732JJHS5TDR2pFkhT0ez5zBo2x1GMzFRdtKvry3AdR5ePqSZFl0+br5CfONdAygR
3EFm1N+GR+a+XnSNW69GdfnkEBVNC2vguWusJ7NeuZs5z+A+3F4aXrnZO5T4mAYbBLsa/Hft3IJz
IHiFXw2Dosc5Snx2OdO9kdtGBSGPaOn0nhVk7G4uMVVjBcgIw78KonxgfpdTPJZ3muH+fdF/O3cr
22v80ckaCOuIFzdSIAXXBZrVfJWCY/LYN8GTYa4ivX5W86N7SXX0G3IUh6lJuBVJ2vmzTHtPDc++
vDkjPTVO3yzRal2mN+cWQUUa60g6lunJGzlqcvcqt5prJGGkYThN1aujGp0lIMQjetxXu4+koI0u
+fTkN4s6um2ugWAXIQSnhFgIiU5LF6Jp5+Wc4yZu/D4gH0uF5BKeOTrF1xda9JwZoRKLWyWWU3nL
/Fd83d9g9de3r6BE/Ky2OGPEhsf2QANziYZBsTGTeCeLK8BkWAkip7Ibu0X3+ox1rdeidXde2Fj0
eRgyQ2IzuTvC9pjQr0cKrXSLQHCAMsCxKltlQBIIc23DPRsRaJ2Tx+LooU9udZHIxHHJMyUU8uMh
+IRuVfVJx1MhzRc37vx5KTitX9M7OwEDaqe9I0GvViM1NQq6qJgVuzxhZpHeFjre9ikiWttwvBG9
gugR5PGTXgG3t54dF6foiVnX0xveqIhuvmq2dj6XfDU10mwuLIuo9BC/s+/hg3VUrm4B7adYpwss
gdpH59Ipw2yXRcLi8VOkR5cEx7o5OVp4x/nj8xoP7CFPx0iO8Y3Vd3cq+zHk1m4VS37uqkFl1V7B
Qr/4TCJZF7/0j0lBE6VeXb7R0ApY0MkjeOzrlZHeNghv+ewTT198NQSXR1uzRE+ANMVIOWyzcAUv
i8W0YDISVTGLHjLDCqxjB1t9ZcHd4qNr2LpNuOVeQHrX7IZrIM1Fz3A1+MR0uw/GzthBmMLBrhHm
Fp4IHOVMA6gLtHRAOQ2chW1Yeshz+plDjO1UVkb/SAOs/YhqKF6On8cY6UIE1OFjYCEAVWLWlXKJ
e4On8ujqCErLzFPmNpEZ26N16vDOUodFC9GPCqueu8xG8rrePLPW0bz2NffE5mdgJjwlta18MorK
hIAtu2ef6dGgcktI1zjuKjDss0/v4Rqdv4W5xtQMV1xyclNzj3zedXj/qTbLnCpW3c4t0ImoLNXV
p3hQO3cvxIpQYrqPOHOO8T28eNrs6dfh+VO27/C661w9HbTLnWHUsXVcH7mib284n8pn3N97wcDW
2BdnYBYa+egDhMb+OIeankc6Y7MGY7R3LzdPfgtoxfi+2gBDE3a00yTPoAmKtEhvn+8wD54xVyO4
LAz74bSJjKSTOly38OxWrhriIuxXdI0qt5l33rCtL5z3A3KMq8nAj5uz8HPXiAGspbJLvu60ZO/V
jJ/t47xjaoku6wF9O5c7aQFb9e8BJYlp4TVrKkKshT58YDpUl0ZwT3noZmZmvWDyN65cCrHUO0S3
oY08zAI/nYdznhGqex3lbyZ+zSIpkkGxpmDW2TXAA7A19oRnfru8ggl7OvfNfXNadMkprZcZHJBs
lkEKk5z4tLytpZ/jvEy1n4Z1JP2M/SNf5cHtndfFUhq82fsj+uW3zmvc7PtD/BgKmB/FkoyvWQsL
fGaF41MQeoTZZU6Ae11naGDzUrR6n7qpjh2e7B+D071VbrHk73+5vGYtfuDbr+tyeK9ymc1GPzk6
nPxw43fAGYXD//v5uubPymWRSmz+fA6JxGk5+rmtu4Izun6eeOb22YVlysuKZbGUD3oiJMf5QDJF
5enxAzQp27GqElDKSTk4hPA5zKTk4MlPd+ctTviPckG2QtyrlScyHDVNoC/Zz++tmF6eUzFV5u+t
EQqh/qWmOtxC+K9fX99bZa7EGfrG4Xkvp6R7oR4q7VQP5eVYdpRIgw4+30gxDNaUQhfF7PSdkeIK
WyT7ZoR2pkaaPAq0AKFeLC1yfu6ABeDfyvDuK3xSdF6wNa0mBq/ChIxXO13U4BRGAVPF7ITW0pmk
pIIAm5dhnlnhcLS4Da6ETrqD02IkCrVL9DPE4Iweo4SzL6Izu75wWIX+NW5DsilPQXhy5L7csUVi
istXHAJ0gEklvafMHABzV6CaJYNVSBIyDADY0GmxMBdYY6jcwXVResgZpQgpEBcqfuariFeS7DgV
qLfnjAs+qEDS1r87D/Q8fvF2AhjKXfaWdQwUq7ZvkWaeLZ19RubB+8rsxzMl1Te6z6TKNvNpgcSO
z4MH20F1h+eNgLzREw/v5Eq0USKCWHokGbawH2wMY8LOcSFTq+y84f26TReQn7eezpT9nfos03yO
8UHxJtB4y2ZVOWhUWj0MB0udTzn63aa0Jf8YX7yLNJHY/rqVc4jDAbSMgza+gRno3XIBiitVMKxy
IntFJHIhwM+tVA6mBwaWx2O/9moPUxYojuw1wZs2uswhHf0eaXJSY0d2TzaFXkYDSz+zLshmVsPn
YP74zleiDt5DSB6g9GBVYMbxEuneDUbf/ztaKTKFiOEdBgWdzDbQXpAwPsPkBnzMDH9BInACDCrD
okJ5xb1bZKs0lQRLczobvCV28xhIvO4KHG0EU138BnRbmxKcBDLh/TBGfsZcKVaFscOkcYMVazCD
w02Q3SfR09E++Ucis+GmgnUAE1vZ7++S8U/VrrcUwT2aIt6Z2yqbPVeaj6aMe+IKdiym2j4OQ6PO
zZJ8jcFMzvkXhxmTLAxWIe1CsM0pMpZbY7LfmzIxYoDEfpmo8zqoXT16EB3pIOregQgDAthcUzbh
QZu2Ln2VMPdutpKojmHhu2gpcS+jI9wIRwSulLR1+eqdApgUmPZ/mnqEEmnwSnlNdN+/N9UM2V0Z
m5qRkG7UoNnls2tkBGeoOZhcxSeCQJSmhN0zIWmXGiv1PDtGktdDMCC7o+jsNrMSUv5h5KoLm/k1
vsXF9jy/xWNKq2hufRgfEn2ktTyouAJteq6fa3oDT/KhlrtdWF0fUJbB1JEWvX4awdIPdYdVvg42
urURVR4ijSZo9g8/x9IJVE0fPvtr1jhC3CMudnP18OUc11o0PHr6WXSi9KOzTIkJ4gwd9RzPhqQr
N2Dk35gML1i0QsxUqsP6oGD1DK6BFkn+271v0GA3lbnslcsLPlslMjDseiEGY3Q+iE0ceLiTcjEk
fO8PmBiGo8QQ253Zhr+SJZIgYqqCjElfUHit1tWQQvUfZEU009akSrAqYDuaH2PxH2dUrfnd8MIT
BAbr7iDNGMz6waQ3P9JMmWk7OdEXKgaMYjhmfkiFIC05qAsJbYIRL6ZAycjEtZh2hweDiX4g8qJ3
YtynSiQEl493AoGPEklR/SFFEs/ooYZIQJ/et+fClubvAd19xhaB8ZC/xPQ89KmMZQWka9NsKMEK
X4Cxh8fU3IpvYwsoAcO/AjyruLojM2NS+mOXjCqSzN66RCW4YVq3eABmldzKeZBG1f5Q71O3UlD7
wxz9MW3n5Uxzr2kdZ4kItz6KEo4RqumY6g8phsGR6OF4BZnIJzWzUPi4LB/rMVfx01hoOy1SF7cf
IREPLM6FinO/rqs56BG/Xpwxwb9cKoIfiHjfLH0huNQfCPBfjnyfFuGgOcQVQio1HEhBfkrHvFmC
DWOwP6QLLcz/kgOYmaSyoQZwIk4SUa0qQ8kRvXJGVB7lizoUEv1DGop4tpBSSoYjDn3bUdB+16vr
/jiaCKmEn1ZmRiK4BqfeRtI+XwhhS6gte6dU8qUZALbAWHBcXg8ucUjjDJK5sU9uV9PiNVyWclrz
gYSIkQZ3Ses0ixEphY6a7iPIYPNBUJ1aK0ihSPOpIYQEkTGpBn9bk4YoOEDc2hLVE7cbZLpTw1ZJ
I+pkiMb2mECL4CQ2FuMdbVtTQGBaTgv66NSThlsa8LHBg9ShWWKMAhoaXpMiChyUuxcpkhYo3jE6
8XFngCSzbF5+t5GxFTwmjqr9ODryzm2YRQqBARyNGzkVF+AvOdxBjTj3cq/z5ajH89e+4cmJ4Emu
sBS5pg13hH+BQLFFTRgfYqyziPpkHOF5PyX8qxTrqcr7lQjzNr4e14H2pWKbxPkFX1eHojgpMQ5y
Agm8W3wjIeyRtTLMSLfWuoS1SUcrusLh2FPuudh1cg8lZOtFTyIi564gV41G+S06zhg+it/ecaa6
r0gNMv/5o6ZK/D7gRPDYt0je9IRs/cfDb2GHKKkqvdMruipVXNsXi85YfApVbyhNDLdUmnUePBWx
ahfeY/+iA3dZMHSf5LOGOTHyKpLsJrgxhAbhlhpigtJ3KA7UW/FjrR+odruvWTbrwjqVH0R1D5/O
52lZpsJBZRE182EHXD/7EGVtYZFFZFfEHyMCTk40JcPkD+8e7jSoI6whBn/4f7D4Q0Zw/RYDnXyB
UMAebLyOpW/8wWHjBHen5JQ0MEeRRlm5r9BN4qI0s3OkAGUgXb9xIemyMp3t9/tLcAle20ugz7Nl
5p42xlyY63Npmw+vvm/UuUr1YSWlIy9bjr3RVo6l9E4rcRy+Z5krDuopmA/0rGGBSzVTMcv4Dob5
xW/E6ec5PcVvP/cyOw+FCNi/f/SypCAcuMEULrHAChc2O8qfkN+IvKHkqSDV0+dWC+V4hFJWemnM
bPnCkG2V7QWk2Spfve6mOufJfDVWzG4jzM8OEgfDs9q23fBNhgkPoklte9939wnaYntEwvo9MNh8
d9zx+Pzd78fPiaaYR6gScLTU2vsNCfGq2/MwK833HQ7K49DruK1uq8H97vs9cMnhmyFat8p6b957
GgvU42H2f294eNz955u4uarmcQcG4bjjz6+4cHEDguG24v1wVht+JW7k4Vs1q3aP73rBUyDTefWv
l/36y/PwHu9NfbUAAcJeSgMuoBBRL1RioScG900yd3Zz9/lTLMcz+QM5YNZhT5KnfyCs6FREGiCa
HJaNixt1dZaEbBI0kE7K7gurQ7DpHqEsEjC7dQjvhFOaF8AIJ2ruA+1Dbb78k6f5RnKyhsxBNcmI
hvfC7cqUXWnNT3N3YExnScESfSV+oqfD33Z+E17D0/rI8jBoEJ68Hndc292edo+Tk95eKZZcKMIi
r+Q9wvdkLxP2XSnXEq9QDXk5FFGpXVxnIm0UdY7m+lfBgqMX7KnoOBLFKhQyzkRvIgrkXKuY6QOM
M/IXefAOQQp8X5ZN/FqjA2+d+Lhr/Bpy30Den2d8CpWGOAdZJRM+yIMJWRFypBedTrW2kP1LwChh
TDWf/GCERRHifJURjuquHFQz0YVo97OOWb4R1tCWFw3FufNSXJHzc6EUV3PHge6Pk9dBnuWhvBsl
owQB7mWxEWMtfG5HqRgXe3Euz9/0uTf04pWtwAQVu26v66xQmlgsTn42mK8A9DSXEHIjwr6tBz9x
/aYxVCZNlJHJ788Kf6Vtf+3VgYX3SOLzWPeYsGHlvTesp+GbAR/IfFSz8aljOEzoHzoWy4UiZuM/
VxeocfUNJGD7S9Im111b2m1yGR4kt90reka3XTNrk4xhyWi0ok7hC5uTOBE2r0hajSKSlx1wjseu
Cl5R8WEE/Nu3ibBpk2bGgF2+y7ni468TfFq//I26oFN+KJZU8eeyuedGI3wyu1KaX8pDLWI5vFG3
4H1nDNr4/QI8htcv5NAItDWwhVCD0eG0fcQgJBfn2X2MdO6VLXyEJjYh31qcQmHR26T3yzrtlseg
5396hakRwCS+fOIuHqyYY3Anq2JX2PvBQwxjJUPd6rFu4svyZe0VECsN83x+73VLkWob4fGVIPoR
v8MXCr+kmHxtl+OfS9rMRzweggO6qkMcXdChO4HDOM+zn3bJtNgwFgxAB0KsZbvk23N9ZB6EP2+V
qUpAzStb5uU/8SJQnn/S5h5+uizLrRwqa0x80KVPLv1j1ntX/4ItOLssdrtMm896KXzgAPjtsJUM
9ts5FsOrM/aqqGcTYV4czFHEK5I3C7reSJ4eFwuRAqdELqKlAgQCUqJ5Ath4Ywg7CMeZE/LflAk7
sp1swbADVRAKaqg75RTXpIEtjkS/WHRm6VV+EwlzcfYMX949lp0nnzuiHz2JH/bRG31cPYE6MwXT
heRe7WqRJ/CWUpt+eP0Pgx2wdKWUlGcPW5jl20tcpff1eNKu9Rek21UHJIHWyaRYl2vGlrTF7YMM
6/Eh7Irhp/JHW7w+MkK4cka/TU+PCeUMCsqfsipi6c5Ru9HjE76LtqWUqvNyL8dPGnRpHcixil8b
f+UrfQ6CLF/92klYhJepz3Eolw04xnbTbmR6gxttCxRZB3i3bfcy4wt7DTqZbb9pBieCccecE+IC
o5hh7nEJg9W/rsSNAPiGfjYYnpAPYoBsU63YvngwIG9cy3Zz2mdhFipLjmc+vIzhkpkCsx6YI/8Y
jhZ0PsPhKDkQ0GpAMVEapymKGA/5b2OC48dYlIzmUy2MTpuRVyOQEuffEuwh5lOAc5kzl9Jicwrk
qPxRI0BNxmxw2NJhg22N9BWD7VwIeV5nU3k+mKga/UDkq8rN/+HpzJoUVbYo/IuIEJTpVUQFGcRZ
XwitKmWUyQl//f2yT8SN092nutpSSDL3uNba39nXzVZ3OhXdhoEYh3yZLgVCg1WnD6mttXVKKS6S
I/X0/fc7Ro8mNOguLG43u1gUC0ivfShMIYr9xW5weP+o/sPdj9a6r/uPYvzalXTaV+o1WfSO7MP/
c9vVPdBCaUv8MX8vb153SILXQjm+MK0yu7SdD8LOo6NwMMJ69zw83Ox83xU7bkyNVJ+9Mdem39nN
qTzloMwH83I6mOp+7j/sEdNxmvnQKan53tYEJ7YAiIlVaCapZTEgUPdjHJkRDqaj9cPNPZUVMNZs
OghbUXHVfckvziVPqaR0JTzq25XWaUCERwPtTEmTNPlcoqUIWI6TQSKPpTEXosTUUBqB2OoITJ04
Zc2WONenm56EbJM3lZnh/rtgEIe8yATortwCPSH7TJatMimQKgSNRpGTNF2Uktm1/tCXuCrwBlgd
cT7kKPXUFb2Z+WDZTYkCgH9yS0wjRxw9RGWK4vHnkBB99yvDJ4I4jYJu30IIrQ8jf+QbMMJGvrwe
+RXcA1d8U/P1jb6st+1fur6t5SMKDPPCQ0Xi+kX8gwzlhyo25vTr5atXyKhrSbbk/fPvsxfb/AJs
+LGXgnxWPsIC5tt7d/9Ss52Ohutn9qMrW72ZJeY0h6dobjplqrxp2JblJVHsDhHwL13z31KZfhc3
euLKtFbs12hevu36fij1pdyix2A9zKjPGRELBm4G0OL1EuhF0ttXFA+DglxLXaqqDw8GvO6dVJVJ
2O8x7GKeDdpy78xGEQgPVLtqeQDoMGi2RrOt5dWz9iQsaWY/b3O5tr/NXqGVpc40SCHpMbsfPqoj
4suPm9PzqeY3HhWlfvaSvHjlVs4kLQAt2/sZvjFumJY+XN4n8yNfPnj3/fOG6iP5NTXa915Qdot5
MlfZy2qkYHOVwuKxKgJZR3xseK1NiAJiDstrUXjCdCwUp4DbZI6L94SSh7QuOoS+5KnKtBTFH0Sf
n3g0pcGrrr9hv0JMwgjMJVRntKyojPrm+iMz1lab9bQSSNWek/QPo5lNHv0KxEUjrapH+KRz9fQJ
yCV9k9/mz5eN9fveHTPbvJkEVdsaLNHhXOD5n/yg18S729vOYEUbUcntxJNRvHsDOslnFS05M5KL
zVANm36jwQP/WBnFfGZlIvQqrwygGcXSeIWPu/95I0zh91Rd6znUn3JbXPSoOUBFJ64pYP6dktwp
DUfO1yMnP9f65SWJ1rvJZHi4MpdHZ9Mj063haJ7pPrNE30XQfd2hZOmN21HKHs6kZFb8KKRE+U6T
F99HQJSkjvxmNJGNzZBW3OrbzL61LdmptBpSuR6GcrppXhusbjzcp8r085oOa1dPp93NeTT2jb6F
fCmA1PSzPJl/Pjv+rGPIi9OKfjcpUbN9xRvulMtQqAHf/TdoM2LV1s21yTt1K9MuwJTrvolgJvCU
t51THN2/ZPtVihEVr6/Vt/MKqi2q8qUzBB0C8mkUjp6+fp+Ly6QcWE3Vu2MALmDVP5t4FGBKOF9l
tdKq6Rf9CWRq/1TNzz/+Q7FJpx7xsW7sVD6Ur1CnDMEcnsbThtObfaPPACNB35h0fz+z7qgm03h9
p+tUOU90SN/+Y7gYoM7TuCkNIvT1Po5WT7oYtYWZSWsKamRrtd24Ni0ggSBwhuf2PrnpYYdpYpAn
iOQe3YAJQrG8dAe0U98Nr/d8rsD5+vmes9shvtnxJ2iV+W1DSNzq03SwRPWj6sL4t9p9GgG17Ari
N0pov+kZdKB2uj8mQ4QLMo6830yT15w0hMLRKqfuv9T88kJL/vd2NuFsz6TveLCOO3vQOK/ntCXw
NlfYiSdjRGh84vx74Lbwb4z1jcGrhO4tDKyb4fRgLn4aZ5BbxWOa1BZauCGiq69Tqc/SH/A++nWQ
eYNFyW228yaxmx/d5USDsUQwJjPoGahfKwk4wgY9Ii77Z+AYB2Cz3VH7Zf+RXvmdcwNv+VcPLPkz
uZ+1cjosXNMvnisU4b90v1KnlGZveVrOeEQdIMts8lvRuEY72W/sSAseID0WmVP6wy74RF+KraCI
JedFyanlQjzAY8qsvtt4dTx6+rSkv6YLS0Rh9BnYCgoZQeyxCrkvqO1GOPJe22coExwTpP4+wGJe
22s8VcjxCQ28webxFehPObWA5z7gW3djIGCgkcC/AiLlY3pPP2U7orw9FavNN2rd9Leldk4s12Hw
ftBbSBYDBlq8xhq+gMlc9G9e1g2tB9BVGPfSCt4J9t7CkjOuRUFSEKwpMD0Kqua4TCY9mF8AIIw2
pHtIK+/6Xj6YLHQYrXnvpWllEx56the6aReg0f0Rs0JGhlm5/QF0xlaDX04TDDrgclzzaKnDRd7H
RyrzdI1mz2OyT/ZsQyj22nKV+1RPpLGBLMsI19NtnQHoo8eecoUsChrGUscNL4yN4Q0jglmuSnGG
Jy6Jz8233d8tKvbIkMyE39fdzlEOZqQcip0SVofSG4XJjur+4uMmwW1Zn/9FYKOwD43wdQVBdvjQ
e1yr0Y0HwlKYDK3vxyOZxRvj1ogVN9WfucqRUVwPwmoo9GVUBBh+W2asAQi5Ip2j9pYsIuqunXg6
aigQQUsBTNMNC1JoaTpqOWECK78SRPWSiY6WejvJtDFrz3nArRHH87z4QVZ4j46ejMxPe+VxAO8W
CLdkEgN5I9xrrDthvaUoYx19y27cgA0GgE+TCDQmOnEMduRUkJp9rcK0ung8UiYyIr2EPwRrjcUv
LuaOsM/JgLsejzXkJqCDoqCD6EU3ZVto3+BjawCBKHcwMqud9OyE1/iTWP1znH0t1ott0/O+9EOg
WIGLGTjsdJDp2s1ugGhp43w4fmnivZV2wmVLrIU+YZtpbDCuiaytG/eD8VAaf3SvPgmyyQV5ng/b
gJ0m5q8OV/GvwMjf6W4B3qeHYzjPP7xXfJSD7JIBMcXrretjgoNPx8DJvkOLPPDDpJBu/KUNWCJs
OM4gsIDQ4BSBK+uhJ411mQySslRcj7N+DG6+9JoJFgrgobTTu3EGQwaYKbh0RLyxCOVYrTld8gzV
0PeQB81fv2eZBghvFwx+2fHK+l2P8z+Hmluj00gqkTZFT/1hwbIZcErApoIdRDCiFyfnnU2G+/e2
qqznX5ejpTiGD9IHMHOUg0qMCuCE5iFgrfe4knj1mFwn+eGV6v6TACBHW2XoUR0oI/6N8ydTDEEt
dPteFQRHp/cW3KfxK50f6vimiNOC4TXPDXb0lzkymFDe+INawV/Le5zIfjBPPL6XS7VlxeGNN9zB
UvLJQqsDLBTttztW6LkOx199zOSZIZOW9PFLtpo/kDCc+z33raN18oe8NyVQ6ofyYNyt6PlVVon2
Doh6mvbGmOhW59NXfUCYCXDPVb0edOwRIDHVgu+mPn5+R1eYMJ+1uieup+qo7kH49kGz5c5fF9Kz
J5NTk0vlSicVCRPn5YPYLFJLAo73sh5fi30LxwHnAqUJ3sD9MjiAK1WqMRufP//7QkdTCPlXti8z
CjUgxRO5F3IEMYYPho4+QW8rQbW8nUhQ7qFJIY9KO6saDwPW+xOxW5TfPmxxbkiN0ak6sX4stLRj
kPlM2jU/zPM2ftsLjx1MLg+IR9IztwHcKrFpwJ7SyKZZVIzJe5ldeBz3C1SSAVE1qQzKPdhSmLRM
9oH9X6Mth1k0mJZDnA2kZwQQcgwsutpSkjNuVitNskO3Sg48UX7p++I5ljfxrgU2saEoojORYW1e
9FiwwTgv2o6d8qARHu+M3ddLz3H03OqLLhjtbgvjqM4lEqf7pgz0PcW0LMz/PitjPbx+I9JlQvZ+
yxTeLFSO7KF9v+TORXanLLnL7NL9aJ56SjfZCaMzJKHDwPWIXtl6MWlR+qst+C8aDo0xW8gKxPik
+Yhr4tfxvcpPZPnK9hF+Nt0J9Wo4N9WJWvLtxB6HYLsAScMGU/4yaSIWYaXgcHKxajk9vR3lv/ef
KAvfrM9+GABgH/zy8voC+6YFEqOMMdPmmadILbtt7OpQGFA6xi2JACaLSsAFrbMhcmeweXzwvz1m
GJWpqKIIN+64KfN6/3tExxHI6YQZMziYFFiP31zMepzu4bwo7IooPnf/+B9N2CDR+5fROjOPcQBR
BO6GzJ8PTMKsg5hdOC8K0tRUKCjFs8d9gsod3p8vOnpIiODTuB6OYeQQDLwpjb1wFBbxICEBX38R
EdbGH0EXmfTxmD///1fChpiAsV50hGnxzERUaWTxNW+i0Y1GEwoDTZgwslIhTVKfVPfjtjvZegQG
RQnOFLAfmoaMQvv3Kiw2X6cp4SnSxOlxgF5xPU6ITKElsa6mpUPExYlwPbJfghZFmIqhTnPjafGL
gMv8hghpGFVoPqmxSMt0dJWoq7b+u/XlwsVBDSTX6OxKPE3cJZVRJL+ITXft9UWcS1vlREVGYXMz
9/S75NHF/VJizMDb0iRHJIi9Beqe8M/DDimgq3rhsOSvlQ7HMY0fFJlh/iTz9D01ugWu6lHN391p
2M4SyRqF7fEBP2MP5aNwWjCypdWZwQiiqGo/kXDOxt1oXKOLo45zBth0C2Dnz89suIjP0PjaZXv4
OhzID0RgziZIHKd42S2nmkMnRgvwf/UXFOqlo5GMyJbOwDxxzKEBq8hJ3AXLlCAKI/CpJpDlzIFF
sS0FHidIA9Yjs/R+grup/mhs9FvoaZ1F5YrQxKRI9R7DM6NazPyFPWdU3lNCyyMsr+oxdTizRtgW
RiOQ+azyGU6O4AU71CPCBt8E82WKc5QRvaB18R0rG+GyTsk12ZdomQXDQA4UpzyUh29kntprERSr
lJEPkv3a3X5NF69VLrvNq3A75lsY1ucbVsaFaBwXqCFVhnvIZp+B/VnxJaf0gRO5T7glHiglBNxM
r7LCFuk4w2QaZILzKaaikiffYtKhwWEgb0jESZqBpYgxFndRxMNBJnuCB8cxbeGFwP9BRfzitLLJ
7UQJBVtg0jDgeczu+9vyltqUuXKak7Qv/0aH1EG3ad3af0g1wqH1U2H1x90VEmhLwQ3FNZgntGy2
z1N5arbYXOnCun4GY6wxQQTVGMg4ZpD7pPwJR3sPug80nCcfnmAzyxMdECy9FCEn/Rxjju7M9MZ5
/nO6SfilR0pXIGpWOMn8RPssx6h/KLhW2QSeLuu+yoHPk+OsdViAzW/++9jdr5RlKRkrzmsHTtZT
fkeb/peg4XXlxVTf1vi/dvfP2eDbNSpAGKr7bkwxi4iAeT3SH0arIkdDuL23KlqFRCkA5SFt8NRj
6xFiHtkqguX4FMkAIeqrmBDl1GgBYi6x0RsFNUlsK50Xar7ENVwyj+NzIZZ/qvCHJ0NqqxmVCYtX
fdACyCefSxZqb+sVC4qqjjSdKB+QJLBLy9MbjZSD8dcHxhWyKUOZrOeuo08Xq2MUFDlVr8P9FwKR
iRPdPc8VYTKy/UFxRKm6Or/P3fl9HK3NlUaFTyedvUXcgXpSd5RrL+yDLBzsRiH28XWKMc5bacst
kzJ93BEh/n1jLoZ76fSJntCEfz4RS8n2rff1Ei5t8ptHBIOsGpG6UNT9IUlgIbMrBCjW7OEOV6nt
fKLqQHLNQcLNoNk4QFPt0P8oB6KRhBmY4zcktJ/swvffS7EqmUXGzHG7X0X11a1+br/N+o5yBgPU
6VLBQ0gQpmNOZbZlGzZ7eEC8rh1Xmywg3yyRoyfwvfJIuFysorTNrqRpunigT4nUbPSb7T8AtiHW
/nB8CFZgLCC4+ludvoQlF16kskVA1FcWoQO9FnBL8HcJCYE11ZtHeF/XlJu1n+bQXklWqJdGug/l
ZifXFmUVbAiek20x+H0fir+UFI8CSdhtBj8tujgkwIwuESGAxXqICQw/XObrSg7Pm8UEursvtJEr
UYL2k3T8tT1D6FjdqUWBbzWsx3UQ9kv2cnWIeYYwZHdaSCimlzPKXzSF0KU1RcQ82jyuwsUTmdAj
Qvf4yMnE6DWojVyIXLM9WR5ikU07QbDnri1k4G0qbMkJS8qlYuhMwrrHxVgOoywwfd7pDsyzm2Rr
mkHR83jzqFJIJxEHfsXqii46ZGPjSDCeLlqAAWpkzkgryNMIDWDLkh+uRzswz4vyIJCe74llqS69
GjSUQPffr90xgaS1x+EBw1iQFETxsfF7v1jTCw/5eXqo1A66Wc0YcfxZmEbcmgrDguElmLt6cfMS
8AIvOwDx7HG9geQ/Q9ipjkQl/slvUPizbIUSy9T0ReXgtkFRltqWM1rn3s2rMAx3Oknyqjv0S9mV
A+7bPBlrsfnP1ea2Uf3bL01d1vVr0VEiFTSjgciasSWZYb3YdWd8c/rXuLE3+Hl7Bm+ZrEhbqavu
iKwfpLum2Mn396Tox50254AIu8K+5ASaIiehckKacmfsExEx/0TWhWGgVQ5z98gt36SxtmGwFikP
n4VvYuuZnBvkhGCVZ6JT835bwusTIECWp5Lw9w8FeCSe1DUXf4BJoy4xonpB4R1FRc3CnZNmqDLT
70gZrGJaDCYDJIixehTf9mgOSP9SLtqo0sEM2zU93ln8KwVMJFoboZjSOvLQELyy/aofeaWejI0c
tGyFYfTYNUsqmCRglJa39/3LVRxzm3razwuaLm3w1fsgRY1DSRS0uMFUpxHIjvFzQRC5kxbZ/AlA
NV2joX4ZwBgAwbXXN5VQtXehqOwlp94al3hRHrul4pFQ5xsl7OjpDN3ey9dQdE2LiPV27ClrbEaH
x/l2TH+JyHmpfiVeiw/azxeyBQeVM797cQaE+ux7muwAuIDAHU3J6pfw5aPCL/xH8PmOy3CwH8Ca
f7naRjsW+9zpJqqdAzBdS6cBLpUG55899Em84nW6MU+iFZfuE3sUKiFJ8WMHUTaUTtTIDt1h8JMF
lQfUZFE7yfoGOuZxzTfGIl7ly2zHmbdhraxieFCl10aDRbYoPcWp9+1cIGLi8A0HKR7ffkeHenfz
XgszajbaQZs+18NdsWqWvffYiVLhjsL/iR4d7IbKKzfF2fTT42j/XMh2tWmmMeaZStE/zJZJbCNF
khsvYGLPIAo7zw3lC+NAOtB5pn+bkUvMNb4SioNfSpYKCIXcGUyR3rS/9giSkJDX7MH2CD1LLN5x
gAj+6Xu+u4lPi2Yfr4iwEUcyQhAcMM6u9fl75ZCMDhTxmJdsJrQ9JtRmdFQqhhZVaym2n08rTSZq
bIuQFyU2eOPqmNOkFhOjmTwwXr2NFaR41d1swlOTmPg2GXZjIiq4sUERDi+fPYFlQniJWPq/CBNU
wb3jyExIrzgb30s1G+7NBR32kgquCs4QJLZT4DWBsOhr2BLO7VwvQcOCEYzd8kw7Pfg4yXJgG1Ea
wGEIGQqxplCz7I6wKObfQ7rCpe4SusbdAVxTvBhMZ/X8L+cPgg4iItqfWBEcWt3bRCkUpdY41s8q
/UNjGGT1d6459Nk26Dp5WAas0jZ25Fkc3hfk/+XmtdOQd8C/MuRzhILsfY5DpwJ+5ilM5OvooGDT
KWKR0BC1EPktX4SuCkPpjSV858GaEAYTdDBZs+gtaqeERIM1bkbZ4Lu0tb7FDpEd8ov6KJeLcdfE
S5hH9ldcRkuuNQI6O1Vo7cbhCPbW58rpDjqKq5QgztI13ShrPaqv8bw/0FX08dRQVendfs40qwMK
fSRaK2OfnBm1JC27JeRYFcHvzqaCxK+0Q2zZynjIPMxffCm3QmaX4b5ra5gjDIRYu0VXQfYZvooW
6X1C+a3naJJJalhJiwSOIuGQWUOwiaF6AFxmjATFYYJA6iXsUkKqwtojpcuq5seKl/EdNC2SCc0E
7Wc0tfsln0xEzkP7Qjt9CxdLdkIWgQEGAhYBvfzXpn3/5Sd1MCZKfv6B3X5d2Fs4S2OZeu9DY9UM
1vy6nExvdCh/kzOmsz9SUMEarOrd27+HLPXjirshC+cA8YTnrBUnJD5QPaUArmwenG/smlB1INCl
LnkU2c+8Xlc/lF8J0rhuSqjx3LttjIMxz5fcL/uMAIJ2DdrqVJ+ReLlmZ427WWgeIdawnXL0apAP
IjChUCDBRni5LdZC8iF1pMvhtSxFMT3/fSvjYmVenwpx2OBABIRXY2u8l/WO8v1nl/6SI2dzKqDq
7LbR3Zzf6JC6/zqQOk2Lxik3T2/oSj6KTjvxVbpRqVy3/MvHlaPcU37M6Lb5XLNAn1UOxa9p78YW
zspuWT7xX0cpOsK5iP07qan+I9N+laM+bA6DsFgom2KR7SmZg9/QQShWEZQyOEq5b+wAi8FNZKSQ
KxBvIBOXFayKcjuEWADCxy/CD83ROHwstMnHbbwR5qywVVsF7UW1PsgZ/0pg4tfoXT3tEZf8nuZ+
O0cFwiKeDKVFD3i+nsbLfHYHr/8BP4eI43jkmGjFsGnmtwmItsnDL9HaJTvnPeXgX6k+kGb3GdOv
QPvKNnIpixQNyAd9XdVly9salJQRiGqKKmJAnurIywKWRDymNxnht+amL6wwSN5x5cBNc97TegeE
EkidThxU25XTgEkAo+uLbSj0wlnhxDKj3FHxM0+AD7o9mhjhF+34r8soWyTLJWiynTeEjytkZmnQ
s3ZbN/hYFZy5DGtPuj75nC0xxgnlcVTfwJxBaJQmX+T4Bfj34Rc2ABBwFzesRLtrvHQJqzQgcZ4U
gRrJsxGtC+IBj9DXHszRUjvSuZ0T5CJbCAAKngVRLvMkUeSwHoubwzaYpUcFzFE8FW6bJAdizcMa
uoJnm81MB11tqOKV4KBMVBfEoJMudZog2hTPOUcgBR4rrQDYqjmkIvosoSbOHuEe9Ip6Dmxmg8jR
RnPafemLO8XUk47PoUyFAh2UrrQIjOJU8F1SV8L9ARNBZyKdaSFbm3tJ4adyfGaQn8CxPr0aGevU
yT3aZpyJxmEgcECoyumg9mTbpZOsKv4x38iuHplApIrwOZX5x35KNAJSVsI0WAbK1oiJ+/TSra/L
8+HZ4ECINsHtTqs5ks6oyP6jB7v1XPqjQufAX2b/9Nwv5T72MoUWeLeQribUAdw7zSEVPYGaQSLs
81PBodN52owNWN+gUKQ+uBGkw3uEuOPgBjDedJq5BNdZmTUg/GNA3cy7nylAZeCbojNfC/KWU+wk
/+vmPohRh43pGo6wU4HKPjT90hHqypldz27LIUwewgE7Aeo1dAHleKabLIBsAADrnGT+dhjOumsY
liUhx1Q5AECmJRBQAxJMw/cy8hSouE8+n4WawoSd38DQaP4wNKLWSzajiNBxbiB6CaF30wg2BWEd
nXevcRBVgD/bzwo/gesGwzmIxTRR9w5Mc8B7aBEfPYcMAKMuJU4lxYiYeMERS6e3Kcz1SJrvBMYe
8CAo78xvp/BZFqqTbIcwViriP5XxqeCGjsYK9sA+i7KovzyA/48uRWTsaxBnsl9Dt3jReMhWBKTZ
Kv2tg8EhnsfedyaJZ8PSKHDw3s7b6Za9kyzUK5OOAvlabm5H4/AQ0qvZKlnJ1wp1jRu/oWHDlYOH
t8yC5wH9pl1JSCjYxTUPWLCrGseMQMP57S4Ob4TrTyDX3eEGPEnbjJa36B0ARdlrjuJIKxSl5sj0
uQwWDWSXNUdI5hZ+3dpmpE636PaDiYmyPAMzMOR0iG0jTAkqR+gZP3yNZ/JwsSxTPpJqUeNBwghb
+CFxwH1NEqxfPB3nwFTaGVJETg/6CvRUlBBKKGGMDAqTitC7klbx9LsHlDitNkO7Auj2AO+UkCcY
Y7JNSxDAhxACesCCrCtc7noLscIZ8V1ACLCHO3fgPpwaPZcQ6PyPHPbR7aKstNs4XqlOlCeWAiOS
UbKeEqi/5kbffGlr7Zs9E7uaPe25Ypu5H19MoU22Fctbu/EK4oitLMg7fJgi2x54r7TG9kCOkAA/
Qe6d9s5nxgDWJebXbZZP543/rzzN+2CAKSVimYoVgpGa03sYDKQMSvZ2793tfiEtVecJUX7IkxP3
BzrGESxI5GZgrcNv2SZQMPt94razIhgiVoBJtUbTt6cAlO4dyCVOTsGk86jYkxXMBHc/Rb0IljgI
ImN1n+noPIF6K/mZD2VwY53QA83wtXiUqFoKMhBEQUbStQhKyQiMJDBGknnviE8fLG5hv1fmMtB2
7rTzSqJR4cRjyiaSjyo3xqtzhuyLR4CUSEylhw0Rldg6CcNEHcL7khKkS0x4xCw9gozbsgIxCAoL
jRRSQ6inGGpUG9hMLP+IT+cdlgh2TJGzdhOyRZw0HyMhd0CTZWqyqXIOZwOlBvkU58stJzMeNuB0
IQAjOO+NM7Tls4KGX7dQj5kvsUsywhSEQWxVxM8YdFzx7GkxJwBHDQRE/A3UdoaQEgRKz7D1Cepf
kO9fOJ3Eo5cwN9fi1c2inakO+lIwUNXxLrZeyCsW+P4Xsn2MD0QzQZrA6LRJaAJUJvxKht+aQajV
prcNKCSe83PxsCoRJc24KkeJWoxrCYMUEafZgHHINJ5hGLW8YRmAdJoMAgii/gCT/Ak7t1y84aTp
a2MrqMA5+R6qv6zwfQvNKlR82ZGxUBKGstwJRN4DYN8H+QdB6+ogF3/hmiv2YJsGw7UcGic5lMPy
DDsKBrrgqT79HC6J8deG9CY/vzlkFMEEhXQCi5TREG/DyjYfYmgw43lqUaTMu2m5yiHNdK7ignFE
tEvCMLZwXMuduUZxCD7+KfEyKFLC7D6vaph4aKRsMiFwwuUdjX/fTjYmg84S3qfZDx097K/Z5kum
iwLY8yqtE/6fLCvBvetc0xNYxddB3PTziuTC6ukKiZhHyryVYvOCBAC1wINhDMPfnA9hYMO8CT8/
mTfkByRUUr4/grEnh4PZd80bsromIiSDQILHKy+frjG7h+AzXLE29A+h8FSsk+Z2OykUHCfFbeYd
s6HzoAJYPSKEHEKVLREku61qKIYUEaG/jmaGH8PEhtQHnU/YIIZgBI/jADUhGGdefP4uv0v1d7Rq
KLusIPQBC9zIQlKr2uv/cfnovQ2P/yzVkHH0ky+d9symMdfgkykTiUJ+t1cfk3iloCHxYPQHLMz5
L5RoXgMnDBfoPi8mOOg7p+z6G4+Foe4WQ05aiwTJ4oVr+yAEdSz8QWB6b3z03c3mBTBEiU0sTQsH
wjI6PPAK2V9DgNrlNF5xTiC8CQHk0crkK6yoSuK0f+5N5tOspSMqadKxSqc5VJr0tdQBRP71+5L2
5b7eIqpUbwsmK22V/eOvZpJ1uX5sX3/VuqKcG+UMvQbyffr4yL+tq9BYPNetW7vPJcrjJIIY3tq9
HfLJOplBO9tlR9m7b0DDIi92Rs7mdn4deiFnU16HQFdbXII0nywEwnFEsnmozm1ix91Cjz7XdJkL
zDlJDxo9O/NEX4B6arIyfmiZ/9MWf6BQGWg/pg/UyyWE98AbGT+3JU126hQj3GrqosUodBY0Sp3V
9rFQ7XrX2vZfMzFxjLfl6If8xzFAJjb5mMaCSFBSn7ASPXryiWLBm6PqJGJaKkUY5luI4UPmm6Gr
0w1ONhSyKfcIKVzrBpwe8DOlsS/E4yE9lIowSZich6UHlJbgr5kOTe6AwMkToi0jfnYwfyNkl/hI
CIB1TqmCkfT8pUybACJMAEuzcJzwEygvuk/ooQpBF6AfERROCC3QuyETYJw3kGmCOuRDnouWF+hL
QfofRCj4LIYcJYP4rPAEkfLudO5QEHgInhizBDk/QQ6Fvu9MOLUOjiOMih1sdVtbZL7pvWTMgem1
0wY+YzVV8ER30Nl4RC8h0oLFCUjZ8NuDgYUDaRtqW43mLSIH8lIBy+8/jjpW5nGUoLjf+HZ+kTld
6UUJlFVN7wx0x97QGQFuGcyURPUqc6v9m4OsoP1D7hYI2aSfTkXiMaWki0JFFQCihVaNARtBaBRs
/QE2TsV0Cmy0ttWRXRj+ymgzdLzxZcAn8XkrZZVfRis4uSLKqPalOKQjhk6tuj3yjvvnJWvGzwun
8g2FFh0dSgX7+7YQB4av+/17z/kgDLj8O0PS8fGctFuQhOVauwAPceM9wg0LeWvgs59Leu+yny0G
HoU5L1nIu94jbkwCPcrORvhxnweq5BF4yogwjvCTgRVMqRKUqYTQuiBAprY5EXSvmvStCMql4M1+
gUk+nXr19gpqhj1Mgg61rRIgucDQZ8RwCSxcRIWEbMVePGoTcQktMIKe99G8ep77gk7yneWwUM2/
IY8ZZ8HAPMhWfE2j07n5qIVOjbmIX18ryA2zF4kqrKr5gIiEIcQ+Q83deMnE4cljbtqSXyPITSQ5
zR15If+j79f2bGwSXUkR/E2X7rAPCpi0CWI/agO1K6IqlCeITx6WYPOiejzvxy7aWPDRDPeXJv36
QVW6ROgJz3t4u0aEjOLu7SItCmja9GRH34j7wjEtafiiWcOoqnVM8ssnWC8CefRr2KukZw5jz4ka
mA01UyHyN6xvgpCVPGGICdEfpOOpCBbvRLkiLuEcrhmQXfs5uRs1PI4qOkyERjUBD4GuTUGRN2zs
An5R63RI1AihBAASKDJkqCH13CgpB28dIxRxC+5UGhDihKA2nHcz4YKEqAZKoDPsIanDYJEwsUny
EnJpibFI6uSDiA/iFnPoBDyGoWUg8cF8ojVhJ2pYAxyIClOnYBlJ5NgqFVc44jqLeWsR+mvTCpGi
HiXRB7wJBA5mqOoR1yGfRVIjElIJA2GgfQuY3c58mN0u2kO2EdxhWVVnI0o2uUFAYR6KDcnWJl69
gLgSVc4agiWE4bjabl+gN6FEvYvKBfTu1ktXrATc8MSVhFyRq7nYI0tBYxExJoJCE+VTdC9J3hSE
4cSIb3kBXw6yMEYkeloLIHyTZk0UDn8UdRRlX05nxmTg3Kij6OyUB5FjOZWwrZQRoifLQ3MJjSGW
AhGVFOUmghC3hnyZI0tRuT2lkS6gmkwE0BJ5Pf/NfUY6xb1vRjDXCx9s7ySOFBc2/ndqIsYAlA3v
ZU5GiwRtqwJpppT81nTysPB7iIPS7AtlkX0Akxxcg9WED99Ap4VkYQX1OBJosyfBKEGOW63khXnI
luVKsNC4kA1ADQfL6BDUQixGzXlZbAwf/S8kZgezgkDojSIYzoD8GV0ptClj3/CbnVD7INxyCDsy
V5RSmPJEZWsMSpDHJrJjhXw6I61voSUDMqHao4oSIpJkiy8RhukQT4teA7bhEb2dlMghReZNPVLx
8zVGH/GHPgluv/KZMXYTZHrJWoXcVcF4avpClCge2Jjxco/yPqlj5pKj/FQ0GvsFdSAo20+XMGrW
ThOcRe9m4wFXVaFb0sIUR7CKV7znysJ0EN6xxMMkF0UHFQ08hKe+mKWH0+0S9n/JSEO0fBCjMf6+
KK/EqKwIxRNEic4IOMB9EZIWGjITRiDRqMK3/RjIWtC0mouKg0m9RCKA59bdjH0leXGQRIT1PtFo
oK0yj0gNKS6Asx7ac/YtfG3/R9iZNSmLrW36r+zYx000yCRf9NcHTIKKqDifGJqZiiAiTgy/vq+V
1RG9o7qiKvaOd6g3MxVcrPUM93PdjKd42QIKBQvFII1AobVkY2DelnFDl88/FpO12ZR0Ax5eO5Bn
2bgfvXD3MaIzYA2C1LkxkcYEg6wTctHwkgjHecZQfOihc2YO/Sa8h9pMfIeaZGNxt+ASB9AQR/Uo
j8WHinOF+7bpRuKRrrsgOZn4ILYfVrBVeNd8lLLwayQxYjiADRS573Y/30+q4+wpLl0kw2wihmcF
GfDNl1jdlDPYCwcpLBCTmfoyUBm9vI01BvWzQR6LugVDFuwND4eir4SLVQp57hkAxuILnqJa58Bh
DTP+Jvqs6MeGJjuYmODkc3Iz+83LftjRAO0AWtJ9/n36Zk8C9+wiiLQLyjWM/4udblitNLgMBA98
zm/qWTyIzEVXE7HKH2KI6eqJaFwaiV/5eNZ9NEJbgwBY2aYRXThIwb15ujS3CCtMGkr0ZqcsdG4h
Ma+fkk/pW/qWMwHWq4/30rH4vnKUrw1KKOmuIGfO+Qz3TkJROxQ4fjRxQY8iFGg9tmRxY3Hdg9XE
6DEUnEdYDpg0C2FqMVZN7sLAqrp5UaC8HM5sYTmkIlHs7kYMiI1IeeDW1qC5FAgKDGwysHNfaEPE
kJdANNabkT43Jxz0g1simHi3qekLWo/i5xNCYAQo6hfR1y/CsYtRolwYqcQIuJykyKTYqTRYV9kC
HK3fn5UgCsqJRNambHp0ElZSUhMeVfM9ZMT6lKHEPom8lOzMSqisnTSAkBWJVnUCd9IXJBSAkFBO
VC8d75da1CUvGuIbXvPztlfPYTOFYzyusJNLpJH463sI3CEiGxteVmhFfMC5O7H498srDUES4XzN
3kYVkGTvaI6lj9NCOiUfOlqhc2ZzB6ANaZ1PH9QMz9nvVJ6eCBieJLkWnVCL1xC79Z0lI8/agXgl
mQME/RJHy31xnpNOghhg1jpjJ2E2bqwkVmAFAhhBoDfjonYNSR3p3EQkcSLMNL8J/s62tOjP05/n
qE/8IHLsFM0YCffjS03kWX4SyEwRL2OzgEee6YIWZ20yYO4p0DjF3RPgGAXLTGMnbkc7Lzi3jHlF
+m8FStjBCYZePyYzD/JDnxUtbnEFqiZHXSSS5fsfmXAFbW4/zKmmgRYAeCTMAT7hG0gifqVA0wS1
jC9m9jqbyuhkBcnuxUYk8nN4aycM5vcgMcyEaINXNAbZQkqARosQuDxRh+Bl91G3ASflKqzPT3ib
9nljAqN2XXD/Mio2B0ZyvqyEPB4A3F5QVAVYhwwN/2mQbyIfl2IodxQRTA4eDjUaLRQeKPSL7fUu
nD6464nJx3+DKtolKQnBubUFn6MDd8hpKBYGU4qxWD7m+LIW+KH+Up7U5CXKVCdEFd+998qAOSB9
0amQrC2SjWKtgUgrjtoEBrs2KY+AyzXUS1NuNojmtYT6/JguL5iULt9rFfNldI1AVxprZX2A34X6
bd4Roe4dU3PJe69La3tO+MNt+X9/a4+IQpM0d6WpQFeSMU+pjvORC/+Tmm84J/X6BoqFmVQ2MZpA
+DiJfLgl7xIOhVTj4KMn7fHi35btERp8i/D6KG2Zbob9AqJ5IJfBJZGP6SzbaWJKhVe/xI+fPM5j
+VjEDYL0Bn/YbKatr8NXxIEDuLNMijinVq+t87hD1B7fdnBRo9dPNrvOtOMePIZPzCFInPkbxrnI
Bwz/eqDYS8OlGpNqkKfdAdjQEIzoabCd95f8bWhSHmQIaZFOEEMsnn4zpOJPc+i5EIVu4J6M9JYg
sfrj1+hBBnshen8gF9H8/uRDqliQ+xlzDn4yQGkKOmdChZ0S7GcADJT+wDt8rPAVXp3RAwnlgxlp
SQd4jIoybTnS5wAzBbZfA4XB1PjqM8lu0aAgowVQCnhUHshDtyaRZ0yKVIRyo7N681iLoFoGXVvS
mebMFYDcl2UX9EEppgGzWX2YLmG/ABE2a9wzvDdo/DPwNKjNrTifpFMmWyGMUlPnGgTPslopQBjK
gyA/stbDDPTaFRptRqxzo6z8W88Gw8r1cWTBOwT70wdB0Pz+DpIAUFw5Y+jOY4en0gSpbvUC0NFA
GWVai0dSEB17wxIe5T7CCeYKcO7Mrv5HyUtirwDHE8JCxhvW8N4nAKCzFERlz3243Goojjg0hGQI
3gtrARENmSDwzgE/h8hT4qzA5DcsOEf0gT5AjucLbpHowvR4zFUih26zn53nEBjZJ7KpQHVAM/P2
JzCfngChahx4MlHNnvh2zxmsuuoIhI6vwGpTXZI1RpyYmubn5p4CSazzcdNwGOoB5VXMrC+8MugQ
z6voFd9xfmRa4AMPzTxWw97qFudLjZ6wOX/+dOtm/QKEgfNyYkV61GO0qtwg5Lqd1Fk/uZ96MapS
4fpdbXT4alcEqSCIfsDsMcux1KbGwpoXS2YDmO+aN4xjAAqhQLmoeE8JGMU5RWkWfAW49bZMf9jD
Z8QgiAJS+7nUj1DZhipd6ctS9Kb325yi19KYXtGJKBNpZYyLDfV4BhlQfVxH6bpErzLnl3ZrdEEK
LxJIewy9mcMhHd83Kr8yczvX2NalEYcLf+Zg0akEpkvaTlPi0aMxt6ZV3Kc13EDQJT1FWzf+/Tqc
ETifYUhzLGuTZgvz7JB9n0fwUlatk4ZWAm6MfbFHlPpkO6Ei1zsWYI+bpZbaddxiy9COad1PeSwp
iCpxbwZ/+v5wa6ZKvvhjfrgcZJTVX+rXtUexpNlAjGZEEs+hM0Apct/C4+m5AmrSY/EAEazFvYE4
2UVQ+tg8NtB1lw+KuGLI/Mlery6UsJkS3jJHNSccE29PvHnx6wXCZY5aDHcCwTWm9EomK/kFLJqc
vuidslb52+87Uc+PMrDAD1/nP/VYfL1JQTdAdOq4QTRWlg1CZIpsL0w/cH6wqWPCriLYE0BAakx3
Yh3BsIUmGZEw0AwW3C3RmeenAfDbs6SxKcbEitY9jUJCctsBUQaM9jNuPZMy8WWCj9kQvTFpYTXA
GGNWTDhYC47TOxWGjpp8GknkiRz04/Ow5mw24/zw4pVvC+hiFNAIw1akxXG5ovIdPpjCDET8IrI5
jsqF5sE24gm7TJTNPmqJC9AHJ3+caGpI7EqdiidyTMY7gi9K+oyjAQhWeKox2dEsW/Q8Dn0+DB1A
5n529x9hM/4wIgfjVvI12sBEBnyXPBd3niUASrpYiwPT+i6OfA5m+GabBry5EKC7cwEkSBy7HNYL
OXiuoQQSMFCYnz+5QwygDkmSSErTBYFeSqTfpzWnhFrEukG/Q8B/h9rJsProRvLyPOUwAQvSf5J4
X54TC45VAhuGPuz3Yc+OJ31Vk1ds+c9JTU2+ODyA/piY0BQzuhgzhovQoAtQJqAFgDFc3vQ8uk5R
YWfcWFCcYGXRAw1Thk9OdCLUGPI5gYrO6FrCfr0A4gflb4PvywXm335GNMMHhMwo3rOiDUcJzlHL
QHQJHayaFHPRH6AAvb87BEjgZhmSJJSzkv2u+zofRBfkvBJPNSgFzpgXTzhU5o0ViNBE5gaKtES0
P5ppCeewmRINxd2GPX4mQhoCFNZhLqaa6KCYXK+gwZUcUfnkiQ4QtDjG3Ggsx/Sn+MQMygY0mKlg
ie2clGgmPhlBalN5AveRtelz0tSQn8GIBOfli+0zhxpZDEthx0FJ4a0MFMkrKLgTFNDyNKj0PUfS
VvD4rfB5bNcXWsTqtCH8hefIzzfH4oltIKJRE+RZpdsK6oSH1/qmSf5Ntjc3mWf43bqqY38CiY8g
KM5+rBDYHundka2IqRJ42LR9f87Jb0GUaEfa5kRQsAwpeB1p5P9cYugTELczmyCJYh7NzpD+Hh0N
NdTmtASo2fF+XdI5ujT9OdE93vP0CQXfbmAMTkkPZrQzIwqjVEA8BoKGAAspaN630106I3BaE0q9
MCC10blAHxdREcHTkrHO17LhTfK3D5U3QiDoubDaiZRKV9WptWt3HqEWJsFQRFvMlzowssG23zxR
6TRGfNsoYW4UxjzHh3effYD3vQjKHpGGF1FMMSq+zcDyUvwQjtQcPhMwglPk/fQ9RTs65YqlsUTX
cz+vyUgligHElluiS9D0Ukg2Sk0xxs3hdIlzlNzEmDSJtoKF/j7WR7gddFkqEa6Klo0hnI/SJR2c
/uTy8ftzPpn9/Lq8Gg53GkhiBggiSXftSJSmzbDyOMeGaH24H4SO2UywQO5LfDSK+Lr7JfXXfrYr
Ynq6HE8m+oTPfD+6owQTmtQ+0ufwhl6IGboGCH9/zHgNEWQ1rpFuYOK0QONEfZgJwEU61QbsBuws
FFccwmadeBcrGSebq0O0sTD45XHGEDRla9qq98kdhRWaJ5rsBXUqbCUoLVX+g7shBzlvCHE1QeiN
2K8KD8AGMRTgmWGb7ujrUX6YihvHZwSEXlQBPxS40h8zRm/JQUgrnEOmHp+3VrjnE+2EPGX1W2ZY
iv1coYDQbYXO4Eok/AzOBzintCduA1V8lhOdXZSMnxl8WOXQkREb8KT/lpTocFCIZaVypNGlkSiG
krwuSEA0gObUOKkpcaRRHaGv7IKmJEl4s1GUdGHoglLPprUNXJnyG13Ry+RNYZrlQvWMTrQnUbgW
DgtPHpAnWHi2cyLDSlR2qCVXnkb6m+K8IFNYt4SCgwoR9S9OLXgXpIUiagT7wuYi4YWmk7A9V88D
vWBGTcagoDDnrugcCyRvjhEdBam4m1IkCwrsfnK60Zz6sSiqmTFMcHY/uKsgQWF9Mg1HlCoDIstX
6oYCwxchNeMaiGgPZsxvnAR9B6eL26Cf20C9C8JbaPcrQ+yY3EMI+qN3QKeLDhi05C0A3qDiT7C2
ZhXpcLGi8yu8uFTqniIivo3rAT40EHA+Lg12igD73XvYm1csBnVzIyruNlJMM5z4iS2dRsBTFHtC
8VUUf8gE+sNuDDw/zAnGy0nNPC180Sc9ZzQs9I1vSZZ8oMO1+NRdAgW+fHsiid50dKQ/tCnVDc4b
pUfyzXe3DFblB+WLOvfohb84/XoiecI2in5jkCusD7FKO4QtlAYZxaSKJ94nVZxffBv0BvwlHlQf
uYv0se6iHDcGgA+q9LfCADiypoZo0C9nJXENbODIfl6hujFItG+Umfqz10Z89291cVaNWEFk/JX3
5iPdDwrqM3uRYPDVLYcMMeBQuBELxhEN+QXvf9LD0YNgBRrgmwIVhyU/97nqwUMm5iTiePgQVXA/
IiH66hN7dKHskTdAL6TaOW82zQaDrnaoEE3qtP7RF2zk03VRYgS4Sac1gRCCg4MQAQANX2n0Q/Ce
ArdO7WlRU6iSaFwMcGQWJQWquvMnBavL3KIMwWG9EfWvcs5CHDUEVqJgdpnLJ9DUfGTplBoWcGGK
HRsDNTBTOEgE0gUrz/q6zGsCZ+E4pjCCOXuQNRk8Ey3hQMM6heBJx3lV8MbkviM8PoSXrL4pifUq
qvM1KR0SV55HqlFCeuHIDoGiTD/kSl+rgmtsfRHhHbJpNZFPBfYv1emyUuIbt8yIlI3gyncbGZL4
lZ4RfCqaPJRguPDniXfEYxRUR4mnUuVxIihaUd0SxFE4Th/sDQSHqjfMFiafC1c8MJAmiAUoxf1h
y+cEcnkkqG45x77qvoG04/tIeNOexKPDU0hsS+yRwWEW9Rlkd0gjiXZBaIvqkbgvxm90T7q8E+Gp
UOJc5sSBPmkF5VMT3t+qj3WMe+PkFbmrCmuQ1ge1onJ+QThSUtKmljwi+p3oX7zkefIRnzjPnEok
FuCasx+IkJj1N2OsO6jYiUSkz6ZC4KME1/hzLKPu+FzekzyohlkC+o9m4GeI4T3R2iRfllS7rnEO
hq4HjY36/pPi6gVypAnSW0qyBWY/B6qhBVYuIDKphcwYTooFJVA8sPoGlM0OLlfjmERGv2BXyIW0
5OCU0s2jq6oBUScQp3bxtk8d+zEBr2g6kmddDgpjQPQTpZil5V+W7bSDf9tN7qZATMbI94YGYyZV
RENTUN1hm8dU50VXSJRpLHZu1hQplPhkm98KVz2TaS5rDJ0C0ANsn45qOKoqAtOas7AIG3TJF0ow
kDcPWHLF2SE7oMYFc0YilrpEqfXpj88XZ5M3/kV9okoegC8pUb7u42soanJEsdWJX6jcncrTfkeI
b4LQIaM885sxY5mhbCn28AHpODGLx561311WDwtHg8em+VKpXzbTJhYBaY0uSITyKf5moh5gALwW
ugAFku95Tq7E5i2NadbTthcg8SZuplgaINSTwV6/R9a2RsJy+5G27VpU12vCmP3c2hroIah8XTgM
s528FhWwdEeLI3k0TpEUcbbL+CuFN8KdH2IkyBukgISWBKIEOfwqIlOagBJlwQxoNqr461LaCgHa
leIW925CZ3ZJcx5xDDVqhFftwEzEwa7A5+5iUTq2FiTruE1p2MCUoxcPMXkE9W8g4+wlasw5IfKN
C9uSxXP9YiPW0SCVq99M4dfmolzh0iQK5ivyDPQFQstkkXTfyY+VL7FFV+xDIp1j0hCAdMst5NFg
c2eRBe0cCjIx+Ft0JOM0FEdKijSh4ybWbFNsWgeBwAcddceq5A43/1fa9FVwdmAyQk3nNzsReRfV
/rnoOsB+mpjsTcLNQOEdX1nGlcPy6aiFX2uaLdYYnwr0cOXaEmnmgvyYlI6QZN1HtaaQB1jBC+8L
KVG/SIAPnzEOt1BGGyaJydgm+KAMLL8GXivQyXierDJIgotmgIXa+DPIvzLUvSn+hKJMhm53hGRi
VK2taR4r2z6VCyq1/TntOZAhCC5EPVfUe+thgz0kHDPKbNAlGQ1ESx7eI+omBNHqVp0+1wDBLLda
o8nQt9bWZECYrhPE37OY9BTl2x+JCQ8KLE+OOhpi2GqgEkM9iq/GgCYoJRw57OY31A0XNKvwmWeP
iNUl1ieZCutvibipSHBH+nktrzNETdgFUmC9zm7UYfOEoDzni7Qj7sO4zn3yAf8vSBygNNV+h+dr
5cHS2qMgBBWGRSfCaclpuUlYF6w/EbH18Tcl2ZX8ibB7ZqA+JoE4fu5+ERcxZty//5DNXj9Iq6Lb
b1xurDugPzuQGgONLIP4PDEAvXdRH5eaFD2qMHjCN4PwhAXY+TeincdG1M5FGQY/Esb+yRS4VaQc
lDy4XO6WsDTib/efBxkAFwCSYIqBFQPv9rfi92kTSu5aEiMGJDpCTEtjEQtI3rS4GUXcUusl5WpE
/iDeVkmflIuhC/hZIluyI2aB0EmvhSuX+BdEoxhU3oafpTYS5WxyMqHhoLu8LskH+/yjAkoud1Cv
Mkx0xuN2BzM0eiC7xLYPf4USicgdhQF1zsETPipLnEYEyt8jnVEsxHKmItLgOtOXZsgOvAMIT8Fc
o63dcKuyYUvRXGw0yHBjnfG4dHhHeQHZCxFqG56dyQR+Hzu4Ch6duHIhus1CMoKRAp1qjjsy3vZ4
Q3Yi+gOkdEdsVdZ4XAVkgWjuxd4vj7T12UGwOxATAmIGQ/RhM14F5S1iegY0hEyKWq421sYsN0Qb
FRkcwjbPwCyBjirJIrvmUkhsDaTAlw1K3bhHk/2Dfhc5Q4wEBfXJOd7P2WPDW4S4jX6sUBygf8ac
SqTpQmwN8i/+IAVOhC0AuekI1QwJbxU3g9uQ0c+hQRr8Tn5Bq3QLqCPi1cZ/dITHEy8tKMg/b74a
PMh92Ib8Rj54d67C3Y3Bdca1aQ53URvuRw1lfvHrH3++glbmawKF9oP4b2Kemry6jIUkovNgWzCc
IHBH6Upc0o3uKmoLhHQXJi/I0tC+YkQ2IU2P0h2XcKPHQaYu7GCFhlAbG7yFZ2ygeXxzRehkEyN4
zFhcg8/u7FxQDok5hobxivZIIik6M0IuwxMv7oK4OrYnTNCWTuN9kMZx/JJcPsd37xGgonPpFntv
Dum9UyMQBiJADQYFpai1DhR4/Ai2sNQQA8a0S9oNQqdRhyfaZaoiDmcnRLQs9DkItZMntjLoXsfX
xR3xiegguti8LFD+0Vu6U4zIf5VSYmrzYR+Y7qMySlCDV9sVeTWiHF/42178PW/kg4kzs3xcjnjc
+57FfEnNs1HzPbhs12vUGAHWYwRgqF7R4RVcuzCHYExkJMZ/emRdeC6QNrFLklhSQhSJ5EQiSX2z
+EH7cod74yxgUIwaOe2ZF++G4mKoo6eA/CiMX2CKYzNGj+5Jjx6RP9lrLRpZMzZVpGmijFuM/pAb
CKGBgYcRKhDW7I1nuYfD3IvUOp9SB6DEIAf3JcqUSe1yv2aXGMmrOPTj+mhOhVkIoyaRSrOJn88Q
gUJ5GISjm9vBXQRRUYuJzp4NJ8fbYE/KjN8QVTXEe1wwkZmOLkObPfxncItQw3AiSTzFb/IhK2xt
3I54IWZFbkxQs1mgWe/NMXbg7hmMTv26ljPDIOQ71Jt9UQdAZMPoF944IdpvvpY3uEh5zXL9xjCC
D5jLR2uGggb3BNJNmRogMmw6/TXb4ZVgpGV06rYkKZ1mSw5EUecm5bjhh3Rdtmf73//6n//7f301
/3X+KafltT2Xt3/d3sW0vNxez//+t/5Xpp39ntpXe7qqanL/T07ET+nes6rbm3FVBFFP0nqTGsIL
vwOhq5HJuLABxjZuoQagpkMQkLR3Pg6qfvfJnH438Br0TIZrhPRfkBFqocwoW+uDrknOiK4e2Dtl
YsCNqZ87VYqPr5DNPoN/uIr+v/91/+Piwu///rehG6qB8ej/u4o/WY/mSr+QP49XuSQCRbxLbRpJ
wo5siokynvUJxXJyVEqjlyEV0AmT+TSgFKLyp9PZuJ5hW4RxK4N3H+SM50U1dkwHS4jigLmnLwga
QHdaf/sMG1EdPIoxi97mTFNSRvJmhf9wNdr/fzW61utzVVavb/Rlg3//OmC/feYTVP7HBZfVrlDz
2/K59/Tz3FjeakdFBhFoul3hYPqg/85l7me16eIDXJ5AwMhIMvhPD998uM+bW0U+RggBvICidFKQ
JNjHTpUBaIveN1w0Bs0kL0U0xNRPF1Zk2IWTh2PARy/TlRjo7tm3s98wl9s5zO/Kx5f0DwvP+ouF
p2uq+H/fNPj9Tx+ZjovsWfpwkWbl0gjRNy1jtK3TmkLxIZtYHzs57iphegSPgaXT+iHb4Fq6tQqF
2MImzWUQRYMOB8DlggrP9PTCfgvezvjBdCQ0R3S6UaaHxuoFLwRbAXA6nXP+vjit4exdFQA/J1j3
A2pNaQW0KP+RjgBeaPK97JyhNdzX0XlSbmfCXHXuXQiOw+q76o+ylDEjXWbR+VigP767ys8Dyxa4
gDdqpgQuFhu+4temryS0DvTczxDcm5i08xRkpY0LXPpP91PRFP0vlo3cUxXFkhUd+13x7/+xbM71
/WxUfblcrvw7A9N2YW9um42rUKLY1R5/w9OecW3+pbSP8XuwSJPFItxPG9HUDNM4XCwkO/taPEHb
gCvanoF/1nSDJerrrQcM6Oqblv1xy3qpotfxjLsTgY9efdw+7VRqk27z9BDoP1r/6dEyrEy3j/Qc
QIafPgKLFmTjqYsSwolDXJIk111iIXGrgjfoELvTOU3T6Jt6YHzdwCCiF3WJE2t6dQIZs1XnrrBL
myH/y+ykDk7pMDFTdvny7ibCiv4n38A/jE5vW/94KHDYMJu3NzJdhngTastBQ9b3cJJz7pyo8w7g
p3JP1A2rxka3JoZxjCjaKKW9oVro7y7BUfiFZX7qh+GLzBx99aAcoE5nKakYMu4s2k6ys+kNiKzr
wl7RkbMZxsblxOEiw5U0whckWKmqt6K94q5Q7G2wuNpJdhfGih+t7u73DLPNwg6S5D36vhK85tRH
NiPLjrAOOl6GGAf1nGIea04X+jiL+O5GtUffNCHns+8uhsKEtbo9GjmFC+Bqb09ke2i5ru5yWebX
Rk0IwoZ0bL9jFccSUPW+YseiJrZvWQVoNlklabj/YVbkmySU70K0GNeDOJKdyG3nN9OrMHB2KNrg
WWD7iyZQbJ+qh7vhcmfFemZOmRi334X9zV1G8FLbsw+m1rY02mCYa99d7gxXFfHNmJT6EZc2WiHN
mL1oG93t0SZS7EUxKBjIBVPT2SHPX3iMNqO6pYrN9749vudo7Xn76qgalM7Cj+kXsiDjI8Bw0Hs+
JKO7B3YcYmVIvzfabcyvCPrKw669nR+H8/Au+M7zchD6LuJ+CJrjb8RqLwCGm4hOW+SOattNdGyz
B7PVw934ETqxpLPz2eKIdQkf6zimQumyoUKP4tBAswBTkJ/H/cST1O45R0FhL/m+wlss6LWE5+U8
dUMFlCxbLCYTWM1Zg8Y1yIAoOQ7epw4aMdKF1QvTMjrMFg142nU2m5Ero3dxG+iqBYEKgq0JVIgG
3bj2QRZ6jk8g2mANujMk3TMgfis66JnN+jojrOOhjOOLHcJtCuF6Ojtq2dDT6L/n9uWFPPTss1El
AdmAC+Qw4aAOZniiXxmbO1GUbO3g5oyoO0QjljgmGZWzkOYIqAISxXjuH3eRiglzT3Yq9MROlTmr
XkQnL9xwBSyn8Wrj7wrvvaSsYDeM8P8YU8nD1W7BoxXp4LL0oVz53HeHejxbk7uZuUnhJ5ASWVPv
0Wl0d4XZGAt7ZXjuaTYSm1bnKovF/DYKcbCN5z/7MW+pC0qM90IIGVPTGX88PIvmjX2ehYs+5R/v
wjwTQO35AmaOG5bAcO2QS/q4jF/x7MgT4qm340ZxWPyEcbRjP1DClSlWDTYo/q5xUYswG2aPuCNJ
6QYBgWVhI+60enY3jt+zp70TDWcujN7B296Y/GEKZnJ7ZH9lqYaYR9gC9W/DiBRlwJ3PNHYUHZ+2
P6eeEaE8jnwqpHbp/Ny5tliy8/nOcOLFhzsHO0K156D3CkeBKoh7Eb+0tcfnet/GPFPn+aZ1dEzw
Ctt/LBqXTg0bVvxBEl0NFqzhO+Y7H/toOGE4l6CO2h/QDAAE2DBPHvAqcJOHbRGC4Ftsh91uYo+B
GXUfd/3e3GzOfzhW/PbeaMDuNp8HRciuEHDVhmjJ/kn9H240lohRnDrc2d4J7ETghx1LJfzY01sw
tgFWpKv0JIfSASLTw5Ezj08uS0BsxB2XM4D/7HaTgffyPA/CSt8+6EsE6LQA7ZRhAJJlInnZnTCZ
jxeFoLzVPmASaCTpJA9fDx9anq1G19HHtOf7cO5zD/F3DOcYAMC8cyzAme4VD1b7yeTW4TJ4BNDm
GJYRN6jwwoG1nIIX8batyws527u9hlqzJtpbvhzGCVpATRDPnYzHh05sEtSjIJmpUhAMg71pD2k2
R6f7znkDOLoSTlpOs/rIgYXk8ppU6QHs5BecDlUZPs0AewyLLm+5yrtpgf5jWW2mT9XGt4RyCGuF
MX/76lZMvFwighh4KSMUYABn1oylLJ2kHiXU353tzd52hHyN/yAXQ7ji1VwX47rf+eC8hLeJQOVs
z/vbed99vgStUck4QZ0r6Adeo7Of0UKRXbbeUAun1gFG2VOALNdjknh+PhNDeCW+7fGYLcubOCoY
ifN0mzMu3g33kv90majLHsdugNzp5zHidPwxuMMM1UE4GE4ew2HtjjG7d7oJYCd0mKHMIwpV8Ila
IQKqkzuy7nxdnClpbZ1ktk7Pmez/7LwXTylWBaZBdT4HnSkVJoQOZwZ7H7a3Bq7DFJU7KVA5Xr3h
ZHw7jMdP96t5OIBqhlP16q013rZHqjx02E9Oy4ZTmLKc5FL9o4BvuYR9VCzYC73ehuTcTk9sILo3
tbeAIYYOXZkkRWoRzPaOxOQQaTQk6SPlPiQCjO4gYmfgUVR6rsztJbNyrd/GIPPYuuzvvklwYjOI
VtknxiqON+f0iG6D3ppLZFR7S1v8ao/79vZwMLA6PF3874DgenZ2c3cWDPeyvbx5B/VqTwhffT7r
kxnOrpuRe/oMhsnMXUk8qmiR83+Ix3vWP0SPf0o6Xp/00pz1lhQqcDeyw/O8mH8YK5u+t3ys4D15
TsVTyr0n/iItJmyqtGj197mPKvLNP2Vyukwm2jMs1dT037f5H0Fs1lfy7qxW5bKLOfpam6OESp+/
KCjZcpC/7LXt9W1W8UrUiXCSX3J8zUZ//y6Unrjav3kbv2/zP95G22ZlP8tIi/uNh1pcHxEZ9QfR
rlscr/fw+Jo+7c/ejk0MSzLnyMlxkJ1uk5FIdcGGIvvOGsUqjrLN6OLNgUvq+xHHsRIQz2HFxqGc
LXYRcSXLLm3tjpqL7MOSY5yvlfx155Th/TA5w0Y0eDz6F3sJdJSZssEwZWFMIHUNW8XWEqRJCe2P
waTcLu9UgOXFUBrqJzZPZrkkzWb9vH5YjwQ254t/OhFq7ieaSQzAPgKYdAB1NJyVakD8wIN/+Pvb
qP9lSqJpuqmppmX2De1Pi6p+NO+nejvflnSYsvHthjON9fQ+SI+HdE5XbyqOun+tIgk4GKLVnt2g
zaWjiBUOMWcM4hGDD3RtDL29bfVtpz3I2JN+FvZOD3ybVxqxFK226utJIRXXgQNw7oWJTbB9ZQAJ
Se+F6jeOBJiKW4pb58NeF52VYZUNc3nQIKVAmH0sobDCpf2c6guYxf3IxBaN+q81aoiIJhrWwq2b
MZhNi0OLLWDYNWhYi8CieyW929G0Zs80uXXUMHvHNK/c9ufFSU/ZH5QO/YqbA9G6iC5MbJOu3o6P
HskOjjTY2jVACQcmeDen1Ndaf5zT7jCIoDCrvI9V3H8M7DR8HXm6GgAmVcH5A5eeyLWdUXJWznRu
BNm4B5b/RvC7ssqhRizfX1j7UcWcRe1cLl+XamekK53zj0G/c/DcN7b1QeujOL1lMcuRdlBayOyH
t0/ePfcCRnJ04dG+u1BxGAXGXGpvX5lAIWgeUHjPC186aYSRw4K1jHsn9WX6MeRhkn1GbMbw50ZL
gdCoyAy/SiaLGJ/cAMQxofsDW95cox4/8Gn3PvYDJjpuBCSr0zeLF63PTYfkQPPNlWGU0PvHd8K7
rQFdnWH4gsuQ8SlfG2TV9uOor4kWIJRCpyMmeGLvlM7Bzp7gVhhQg7ZIz4aXGOZ0xmnft2+Ww/Dx
7DNvGnGa94kpPZR8Xo0/gofDWsRcHgqy+xaV7LrY3ic0hQ5IUdZSgJjIZ17cQGf4c3GBWoMMgsyN
yEwC+NFMayjFYIRxp7Dll5dr4/eCV3t95jlzDZ1t3gZt6t1LyynV8dlaahBzmTFvcKg7z+rGwQwM
X+PiB1pwc7SOFgO1JgFcdiydOioGH8XTFlncdx+nB9OclEnAUI4J877biTYFQURSTwQ5SBOjdKRj
HtXENnsbVhfN6S6EaS1FeuHuLwK/lqKV8UAsJnqFPvMBLyswNgru6tADGSOlSSIvuLbnGhN79Jma
hzYY28gFRxiXN9co7uWOQTfm2P1Q5H+sesdmp1vOJ2oZwZ7rEB9Q+91/NJSdfUejzkJT9mlbKmRk
jyKW7lBQ29EI/2E0/GYG55WxpIUMQ/7jSeM7/LXSrYAFWe4r9xENM6IGTozYf1qfblveCZVZOFaI
ON8aQI3yOnxQ6aA2A1HqNdh/XEt10VnlXl2K5u8bS4M1B/Xu1dg52j9COB+6IYlMw04IgXEK/G+t
kdT7aBL3jBuRZJ8dGW7w2Nh8BpfWRqvKamM0/ZGiJN4vyW7frZ2+XDRCxtvnRej7ZcynYN112+OF
A5FeHpLm1GTZB760qBz0x5mrQPRcXGtRfL5LGNW4z2v0pq6c+mArSZn5idWgZSfmSxi0Y6gLYtnH
o2BCS7PD6OPh/P3+rP1VoVHvaaZJzchQFOVPxd9Or55KmnZQQpeMj13fzFCw5zU0tUlN3xBPYPmh
A+fpwxDxwpE3gh+8k5nb33uginX7AuqqJU918PSlqdybKrNPUNO6JckC5wVRIXcuXzxw+uEOShWz
gGSvDf7+KqgX/sVhrauKoakKB03/z6fMTXqo51Z+FUts0gf7JaANPgwShG5iYBQlPAiYoHsXbvf1
+hLnCHCXL663f0Lmf/l5Lq2jOi7mLUX+wgU0RB/l7D4N11QxZ7Lv52Hbuebhjn1y+2En9p5UjBj3
ht+aEWAiPbTwb/BqhDSPSMHNp3Y65LNS8haCqT0q5MDQXWHY+Jq+krqD1Zpt8DWQ8Ta5u88ZRc6e
XVNrgxzrcN/RKVNPic66C0VdBiJZb7T4gj8ZbhxN5mugJbbGiaPxirzR+pInTHiMnkyxzF9T0evQ
kTUOr6OK+uZPFrcqJhg+hVJAJ6SLfAhbSt+9mwMaHK9CzVYo2pfOcyn0VO+oGT/6dtkfPbb7HXmj
iVkz0/4jtqpju2wW5vqC7Q8tplEeSjMr+vwW0oHPMXrtmPN+M/wg27hsJQ4xCohv19J3GkVFY6hB
mBfzEVpyR5lc5J4+7wb/h6/72m0sS7o1+kQE6M2t6Da9p8wNISlT5Kb37un/sVQXp0+jUWi0SplS
StssEysi5jdL1WVvz/5gOaUDdkxwSNr1M7M+Zt6sVhxD5C8553yQ0U101shR1g4fKI3p/cs193KT
v5m/zHU770IOmAGPHC5v4U5qUXYKyAwXo3PEM6+Ngf8c7PlSkqJggO+rq4/bMBWVTi/FdHln8xmf
cCe3rVM2frmsy0lmFF2I+uQk8+W8jSDrhRZejqtgj1ZsZMhcmUfZMNVqZ1Fi+OTaNna6igcOV7il
Tm0wnsneE029MLFXP73BRVQkuO5l/+hd4vaXlRT9JYZI2bORTRFwbytCieEyUb43Die95vFvA/cB
gytb2U7RQgsf4hA2WsEx6KLY9HFB7Ney/pr+3HW20+cHYx4umlkGOdb1H5e8WvqVhb3QPfud2FRW
iH7XRzn7Z17PkMqGffOC1xddJ08WwYM7IEjaGeczOV4OEuMlS0mpok9LYeJnoWYdds2XSz/VybLC
OrygZGh3eBU75omuxvGdon9jtv9x8o3oB9+zz4ql+zlVaF7U7JCPEbrTuXcQPgAF1J84rANt2dmX
pR+uuZ1cunk5ObbWFJLTWbvT4/UxyiWqdyECDsAoW2G/kXZZre10wy9yt66lFOFIV9+Pw/xXYpzZ
A2Eno/XE4TDK5cNaXuR5MSCyk9w6v2k/ZAWu4NldYgRX4NH9aB1BlaIiSlDoTbkQv+OVjIpsHYus
EGpHSoLPxZ+cHwNBX3wpzjsbvhGlEIymvjeft+n1ElChX4XWJrZPldfsroPMssuJdXyWYNwlGyW6
J+YsIl0OE+t6zJomUZ8pZy7r2Wz9Oo9ktC/PytLjbUmpUaYbTV+2Dz2yifL5r2rh6xLif5CgAmzQ
12YunaPqJdXs9tGcz9vJRFmXwCFddrsH1CuAg5d7R1OacvFOPXg23H6jCfHECIVKb3RZ90bXHTn5
4qZaHD5JAXb9JyMJtg2VxPshujp6lAvfzHUPei6aOYk9fUK5qjWzcZ9XDA672GMGFS71XpJeG6Te
938fIfvH8/xWoRzZHcor7sWBNqYRa/d1vTfPt8Hm0b7varTXist/C+//vhVkUv9rJ8jmMsVCMlNK
ZVKhTvgfx7b7YrWcp++3zSQ3r5RGpZccVP5hkjEsm7y5Ul8XfEjMcIDr3AemIURuDQyeHVURoukx
TLZtz7vXg1UiWv7992vLZzL/64idSpfyTrfJbLGY+q+SV7ZUWM2v+Q03nEaxrpMumg/o1PJ8q7eY
xMA5pO7r0WqSGPrrQ2cRPMlu9Yt2RcwaZvSaVDunsuWpnXjbDBPfWbZd3wS4NC+7qW69089Ti1pm
9OwTCol0CAQ0lSkelyIhVj3X37TAoVqLvuanckbEvO5rANUBlIhEuhgDQYx41otL5FjnntzVEzyN
u7Pg6d22/tZD91tAbBVZCdO7XL+VgO7fpDQuhEx5GRTRPoTPjd4ViU2J3+p0p3Y/iINBJZdKgOap
zyWqR5uf8HERaDyUdx/JAclc6HebKePSpdEeXSunatDI5MEtNnrCl0RhC+Qqms6utnU3RbChng56
oQFaq86IJCBU0bW7rzXmPGiPNA2FZuAoTztjKghV0ND8d1vlW1F7aOrU1gn8AFCgSSF0OWgTDBjv
zkYnJl4fZ9mtrhLtNq00tgX1dZ0xkG4AxY7WBv1g2biRjBzLgYZwr+376vt/GC1GlnhMv1M1iCoL
pIQBWKJfL0pPSr2D+7o3stUCFNuS8Xq4KnS4yqxzHG80NWtsjmKNvKGVOqi7Q2vsyrJ5+e3J31Nk
b5rH3hGAaROdIyCU9rVxqx80QuDlaAZ8+j0niNgTK9gdct8WSXHb2EU6DHkoCpMoyKHmBRrOt+CV
qDxNFtP0SdqKo9Mk1arta6GfONvItDTztXIUmjvRTudAlsn7Q5VzV+HHne3P2py1EKVXwcF3Whwt
u/vP+3QzXnc5GX4fp8vuGbYy3Su2/axucTxnX7z9SvdLj0q2v//as24+fm0mYpP76/NZuX8d/saD
1Ne65/8jpqQwP+ReycmC1dnk0BRDdazEh+bRKbWZvb9kMEj6wTz7Sed/GYaP+ekmYh3+awp+H6fa
68xL+OOTIzhoWevWuQygDBvhn4R/GvMP3/b34+WfBysJ3hLB4rv4sxtSvv+shscxu+/bNP/zmK77
LL7X/VmxfPm8hBbvz/RP+ic2GQ/DW3elyNK96IHUbckD/PS5CwqBALy7SU6SPXyu/EjVpOxgaSv4
2P2AmU2T+t19kfByPnWY+RVgsolj6kIAB4ARTHu2ctmhJKJxHfk2FCk1a4fP9tz4VLvUkWjzPv3V
7tNf7T53n75n91n6lhbRLD9d/nGG6+d/KBXCAWUfbmk7vkwz2qnfcjJWqdqDLVKx4UccPmkKb/88
ics09+Yict/JH8kWhiVv/kXhLVDXV/rhWalvRaz4atVTuKDSt9+eezubeprxri8+/l5w7o0hSrFY
dhHj7M9tuhku3tf909RFEoj0s+oGWXgPt7GbXqaH4Wkaf1pC7gH4dqFDzWSrngtMBWlf/OmD/VDD
gI7Ya/grhWdf9r3/fCUTnodPwz/ZVP/5ls3Uf62UGqVXn0rZHuohSAbjz6AE0b1nZSvqXNLa1UlX
t4gtJ2oJfXQ01OvyCWpwM02MOpVDNY/snKUYuOsiz9OVAGoME28J1i+UlenmqRMH5VEbBVeXfZpU
gLa8mYlSKvG0gnp7E6NsSH9V122qAMLrUvusyxwuQn33rAmspOeeqLsTWuKzOrDS5NoBdwSIBJiU
AMZJVIJqlWVVOQFypoau3+hUvwOErKpKxYr2ncCQyPQ2P+G+PIel9h1jTXNyscMmuO4wHJg7y3J5
9TLr2JCcQ44UduA7dd29mnZ2XTEyaPMMkWtd21ZS7Xu0r+YkeBxT3rQIRXueb7PK/WXbmvWfX4fO
qZN73ff2vdMgZZthEkLSmpyWass/hbft2KvWdR9GdBid86ecixG1+zwlqoVvg6TwXfo2zB8/he+b
v8m8dTJvDK0kBXUtB8ftjXZqx7qNbSVwKvSrYz2Ctg1Ko9PP0rUbGDY0WhPtwtkgkaHxtaOOrcC1
AFBSsuI+aw14WjBzlBLSjONgV7IfyYCOxZ5RcRBeIYu5eraKRdzdgWfMmiUb87YdFl2KDCxZjx3E
hIRj2LsT5iR6XJTqy16OtGA9fvwEgVq66/HTLZ5ROAOBpPRNoDGgKCIKSE63/XX/MCRtGFzxA3Is
xGd9lcLmrnMcBWpn7FRjWVt1doNb/dl+ENJdW4fJXmEt1z23rl/OcLzrj9HxNUaq3sJgb+gCZr09
383utnvQwlTiBZNsPPrbVt2JPDdUD9q/HiU53lm3kAmO1qPT391E1ujdiYuT4aWTawnK+wEbkmnd
v4JfgHriicnppb6Z+PKv4Kb4vhite2xIMtbRDytwNdU6DIrUGKdBWEqvusHj1pkyt2DFE6xcx+S8
n/vxapj9SZbvPN1qRy26qdpWq8StGpp8suVzgzJ4eG/f2wFAc/Qz9p5Rnl4o+XOY/nbQe7Vv+/Gs
Gd5W+OZrYxOFTvfE23xIG2NkBLZfb2Uan8hByINggwjhWslBybMnShXVL3trI9k07z2mW4yUeSvZ
KdUSb7Rh98ajc9ARWGgFKdqZmmlZWQ0yrXCfOwUiVDAtZIRIOS32y34cPRs5wMPLND/dAZJR5Laz
1WABf6vvBj7Ks2qEX0VBpLzDQis2561rm86oue+D/LiPgMGD/pkEJcquQ50y0Cf6miLbLXU3ncsk
41quNvK4VbADX0fb3sb1HfVnZNoyia2T+mnrOD7Yc5wah892enqQqbnF5eN41816eFZd43+6+OOZ
jo+QPt00I8WtNyz9cLYjLN5P3W0/bUFOTqFe7Q/+CclM2HTIwGLzMfNGKrCp5r7tSAvKrF99VObN
lmVSS4n2rfZ3uTEv9i0XEiu6GfzrGCMGtVNCycdNUB5ZhmjFAmwo8+2DRQRhjHPCW0EouJriyj6/
g1z79+146ycKlfubaa+t6FH1GcePEDn+hpLxlMY8oI7yAscndRUSUes3gAw08fNbYkTp+IkiKriS
ADEgBQe8i2So/4aw4jRYReRAp2GqHbce3W1vNymYAiJvNl/Nf6KCB+6aMsOErVKrYGl7NrIe8PoP
mdAw/1O6lMNeamFRyfAQH5+74Wb4Gz34cOHj6oBtkCX9m3lr+e4sP7QN98NWfAk73368CX8h1nh0
b52CEMf1dK/im9/riAePSTgarD6W3nxqVT40r6ND89Dcc/H5kLpnhnn7u+8VHD7DlyRB26fhnuws
5qkjctn2M5wBw+AYLzOcn/K8RCW6wvLj14zv5s9ukOBhUhqeX6VsllxL+NWGBWJ+1yvkLPLrzzfi
9vZ8Veh3+G1L3WqkPvSRKfuJj7idY9aU7cl4FB7l5ee8n+/lx6s2c7fxNjo306OZXtBDDTL6J9cp
trXNxNp1H2r7zM6nANS1PIZqqlvqWkHYBUCmdrKNbfTozWrX5q1vj3nnCtMqdPdRqZtxAU/sy1mU
Gc652dyUDGQfmpkmxOpY+aC6aM16ucHlLdPME5moYn8GMnm+fdSAvcScoanAoBaY9rK923ehc26y
QsW3vrxRfTSyb3GD/5RG5Xg8iyR3mxO6ERx5ThIuBSE7/MJ6fuSX91Y+TzR3KrqF7ql2VGRAZC8y
/FnKI+xCsqX57M4bG9LkXJNcpZ/GZ8d9Z7gTuIrMgPqlAYfC6WyU/ebgQT/2rCfVybONPLq0s8cA
RYYhS7Ln+l8t+60UE3NOgCDr9R0S+ZEuOlh7b5txLaoG1Uf3+LkcnvB43GP1PiXmxvy8NBbRtbvG
7b65v1Ini6OTFmBGQKCNPWhfYRC3UzC4aUgft17586dQ2QZU6PjW3nf5iYzPn6s+u6E3DiGD5Pc2
4lcw4ObVTPaZ6EzuUa6aZoGQfZF05EKUrkmydQrVAvVhAhpHH7r20q1MhF7/zqKezgk+bl/YoQ1O
FyQQx6bmiBq6KSNTMhZsWYZzRBaozO308PjL8D4AWMKl7gi5n8WKxlT20ufu9ZN95/ouyqz4RJkp
UywrtmThgrNsKF8WwzSF5+fiXkkVy2vt8prfn2UVlOUwpY1+vEtX+OhmbhVdrxfrFrXutnoi6aAC
46/HJkmovQjfw/AzUeoyY49xjReVjO8XTR65S1cXn3PgksGuXSivdUo6HfdY282ixIfsY2c2lgLq
HH9WmXJmkJ1XEoVyal1JzisH/nzp8oMz03OQ+nj0nt3L+62f6gZTtr4n+6c0lIC0AUXzj3iQ6G6/
in1J7q/EEIzmTzxRgpzrQ39fiNEunWTn2RCNOPMUovB52A9oP61EArNbJ9feRJvm82vWZxggMfZ+
fz39pdASkWxHgbkBofi1hJXjjtbIdWd/eCZLmRh0GU1XyUZg6yT7a+c2WX67YXc29p/MMGfcTwgp
/bZS7fyVG66INjcdX8u+x5MQpLyeX0/ZyjH46zxftyCZ+fK2d5jsPgrRzdJIxxnoYZhzn5vhtvf4
C470kTnb2ZKTUkte7cPIb0rvzsb7sErN3o+hF/j6xXL7/nqNrhFRaGPWxurSQ5Pvb/4G2WXgNQt3
Wijef6VsU68yyXHwI92ryV9oTBXU3rnJlH1rF6qvdR/Moav2r5zqBuvRzPPP6hizF5Z11AzurXln
OS32S8PsKN1TvJNIzXVKE2tCtBjxoGlnOYOtJcrzPc4K1otbjcfKKDV46kkrdcVr87Y2pewoV01Z
yqCt+Chk6vD5proFqqw7Xh9UkSWeua3L9UaykGcqUujw8YvHj1ogRM8cxvkAWSPSGu0ldzsFIqBF
dxalunGnNDyamBKj7bSVUdERJmDTQNBq3zG5OHkIEQ8EpPlRAAKUOEugcrbO0aXSZi7NO0ePly9v
lAwN3lTzqOs9/LE0mDMmyUaBRqITETAiQCeP3V9zMyttCeXeqlZLDQqdG2lqplldTzOegSUZDrfI
pmIWFUeo+ha4LKXWWXMafo5VQqgKkVDqEN3C1Bf7yXfPH/C32C9yZck0oXaxN49SPJYKK0eiFteK
tUf7ASsx/7PqZ36UIQbXabhEhiMVLTYn8Y+6pEm7DeXJNxjw/XTPTbkTN9ha1c+tnJOAVMRAtw8L
mLl9p/9SYIfhDupz5ifFYPuiL4pID4hIBggNF8cCVsz5p0Mk4oWl8NJWMj2MB2159/Lr32IlbBHp
UUz8e4Fc2Pn3hU4eAdKqgUC7rxVY4eiaqqTtb/ne4jMgLRQfGstuarDhoqGl42ALSfKOM9Gbq8m8
E7cXvFn0S/ZOvHDWXQ382V5mkOsERJYUip6+WEgoQIiefobrHWWjC1emvJ/lrMeRI4mRtXsLbLXg
WvbrlzgbzUZxqFFwuEbamiR7yR5PQC6L7Mq9i/Xr3Mcl89ZSN1E+qQzteQYIk7sbKabYpn1/uXtk
JX1ny0qOeiJnC7aVRvPOtrUyghWhqeZinAkm2+Vcedk605/dgdrC5lswUB593w0ol6kXUTyAOL5n
o8zANTOj6K3tzzFbihkTvtm5nhtkewtmRb07AUSFjiHdK00ynYL/B/OomJPbosbCaSvLw626M/8Q
N43iwcHSJoXWVJkSZy+UnrZRcawqNNh5PY/vvPkZUGK5QZJRm6LYLuEwu23xZ+MrtXwtNh7V2F3Z
vPHFMub7vH14ywzSvYKVPbwn2zXJaLJh/XBeOv1Nkb/GzWsZWc0oX4FXs5D1xACqmUQEDyCpenA9
0rqgfWPbkeHDuI/CT5o3Cp1tFMIOcW770A4zqGTV2fG14vDkKjydbO/8U3DBvI3FQ/fXHOPBpDFX
6FxYfJ/dbLq6avLSbM4HVnSA5KvJVuyHX3KXA83UsmaB7+PMUoB4gJXw+U1EIISpXhr6AKgn3P1G
m2Qa1vtZ12z05DVi/WjwOKHKNgwJLZdRqpqv5ckIya+GK3xARiK1DGOZZ5NvdC1EPLGrSQzDKvzw
PvO9UvNRyVj+kuwkkaW761fLYD/fXqF/X6vt8uvrvXwMzOnhLDLwP/Wt1DNcQQP3PD86ufZkb+cu
99KSebM0U71C2IWIDT3HPF12k5j8cfs+CK9RjMg0LBxvw61Ycj3mdONmLszHtvXHG9uaKQuplncb
pnYI+0aLZgHbUZtJdTEUxtXAcBuONnlgjs1reGnLYam5HGbpEn0Dqr5FqnGkNKQ2I23edwrNjLWV
c1BL2Xu4jwrV1MDTt3LMm/do63g05JzVCvhzVBb2OYlOUn3woDJ2amNBt7ZAMUHndpxcoHNIu2rJ
VzCj0cqyrQdmKnirbCgJk609p5ZibYchTbHqJa1bEgdRBrw6WzULMAhiUr1nJ6hBqV2pSg+sddhA
DBOoOvfpYrjhRMme6dtEG2zIY4f7T3Fir0CKvZ5IO4L65Bt75Pdrk6kl20Lmaf1ZY1Wvl8pKU1Gh
m/O6MoO9v449/nw7LxHlrNrKgtx4LgW2WquG2dxgAhsJDC3prDgn2YbL7ao1t4s4j6aSbJKpEC1r
O2NmI6eQrRAe4HOzUVIEzzkf3LkKAVsEohWHg+dwb0qHAGVnnOuj4+1xtCbuBaMZfrLp/gy2UKKn
OmvEg6ytrRhiak48aX5K+V4BbG1V/3uNZo1dZ+GPsZrHFvyLAL1Pz9YNjlou6xOAslWoOs1Exb5y
Rp2lnbfmNOO7V2iLTxMrQyjKlqeytUmeqwwYtNLAz9tAjp2jX3RgB5muPeBAj52LssHjlUozYnFL
GRf3co0Co44Q8GeZ1qQbIdSf2XhPNggjcagbtUOGWWeMA3+fiLDRq4SCAOZJ2zyUIOWzrYTp06PN
Rspac6E7TtfyrouFYGC9o10pbAyCGRDlLXVlwu+H1WTIdTdkT+0kGQMg5TBHSbk2Xi5e0Mwkdgiq
Jnts1vrnVwNBQKCxqJ/WAawz1yqWIXo8GImAob6yjPKtdefW0hVGy/ywE+h3bTnq0VovlVUW9K/g
fKFMEaBQjkYQKOTEzHhH8/rceM2yrUgNbFtSV0XWVg6k8WDzN6bZ+nNoXxoHBR6Dcnx+nU/Wr/z6
XgpGvMVtwbLv3Mjb0PIeYJF9I7R5j+qSVOtB58qNqJF+z2mZyo8z3Vw3Y10q0hJotqqu+FmdgL2T
pLIJbgQ2Nv3QMzZxHPnC8luVnnHO5Gpk3Qxy0yxDO4zTTqF8qKwar86EvUPD1WhXz2iuTOIuhW/f
1fbdEgHy8++pwf6QT13/3gqZ0jOppEDa1rY3gUrOr8EtNOezc+detWWMOQrBfzjFsTvL14qkvqXm
CTyE2H+jjhJ3jq1TWxee85Do2gKnfM/q1XA3elFQDH+Xyth2W+WW7KxY6GZ5+Bl1teuQA51ed+ju
Hp5Waz8JQNagGr8ogcU9fYyD9SQ7VL7qXIU5i6HO+xBoZUdHi2XOnZ9JdQ01wvNC9fh1pCTGjuut
/1JDa9jL9+PJFtyB4ckrGX01bwMkAZaRTeOj3pFhE4N8bfu5Vi5yHLq0KZgdwYMn2f1r7s42co+F
rpqto+aULrZT0IEG2yHTnG8spydhqpneWpk8p5qTU9M0bvdfgsPJzIGc7d7QcKpn+yf4rHiUgJUH
g6hmKZgDZ+7ABxcGBGGK74baTisZBYeCTDUPFkYyOFRUtAOLvByet5IIeLO95PfcMrWyXhxbVmYU
C77EjfVU3GOxEVu0JCiilc2JYVsNmcD/QpgYLDQXXYd42+GiR99cx2+zv1iGbJ9b3pKJQfhTSSqD
0CE6Ka0B/cDeR5nKlluPiBt2vNBYgzItG6n+vAdeUr2odgLnV2JHCFrcQY5BWW5A49i8tU/kuMwX
1QHPTkczKQJ7JTe/hBpm0hMIELFbK19F9ee8lWmgZsDdLeRIf+ufwKPeZ2s5ONZtQGMOoXXbk4PK
wTwRwPPbchqoXF6azzKw76/rJml9WUeP9WwTGAO4NBt9bcsBH+ZGaY+zHloPEIDdB+w1RHy4L/5o
8GSaNdQz5kPQbGPckcHSE0bXQrSwkSGQPLC06udrZEmHwwK34EmSViGZoS0hUpYfKErXoGrH6rnW
CxX4L5GOJHH1UP8iRt/ipOy6vhohzql9XvEELMQqyuFaMsR6dzq7a68AIPSMEI1UiFkBNB6eCq8R
zkoJFOBQC07XVT9sdn87RGgMo7AfNDfVFXB+PwZ82ap28WgVrbFo+PKwo3v4UfhrNIkpqsQFbv/C
UsNSw0g4mI8BOYceYbHiNlbPABQ8eFWm6wpywHRcLwERfAUiZtvIVYrw7bmKCkTwdbTGlOA355LO
Ck7QCMdK2t7Pqq3C9+AXO5yurwFOAmQq7FeF2snVbdzS0pgjXh8wuWilarmaVkmYzotXc6hq0lY4
v0CYFrGU2dZJ2Oe7Z+QKUFXFprPHke2efc/CHSP9tlZlBRTOvUYgCxo7Jw5AEMQrZQ2CO9B6onTt
POAj2ILCOXcMPUk94lgU9jkI1sELWoLUIAhAP27R2MgqW5gbWElH5NW4WFbfEWBnom1PSqOeoK1j
y5WrgC6DWCTeAzM24R6Kit7B/Sf4Exlir5YPiMt5V/kHwJVaK1meI1qVIqAYACbYMbcY8GjwAWBb
YFlNm+zgAMUnDeTwCWGCRZd5T7STXZ0CRFv8T7pc2NB7CuPwUvccaNZwDl5/ZWurPUAhZRqF/u51
GVx50634G2O4Y1/21xQj2hWK6M0b3rJgC+wUdthpDOM6SaSkUnuHjFQAFjTBR8EvNVj2zPtOKiz0
HjxV06xmgCjhXRaSZ1cZwGPz1nC6enUBOpeDr0s8zvPurvIm7O7GBYtLmhw+beE6jVeK8+thwck9
XZPnH+oSOgSjX9Y62pxf0s4iDCbDmp8YzL6DS+X5M3kp57/5RXO0NAVpPUucEA81Lfw+33eOIAu7
UdxT9EJT8ngCtVAYnBVvBh/FRzs15YPTXfI3eZaZU1lYgCLDOc2RG925uepFD3zymI8CeTXvwvVQ
QOwEGGjgc95DvVRUnB4lg+eDWGtjKlp90F+8JIabv4uRolMz9Kf+5mOFhjINcs8o4cOs7MwdLj/R
PXPpTvC6uhivuBlhW6/x8DkUOcYHGPmql9bCNzjCpR87y1UFmBNrAqgTRnTVO/s6VvuKKYROFKmI
YwOur6WrozJrrg35YqCocTQkEjtEWkxwuJ+1/C+dWyNKP2Go5AEddl/F4XICSxSC+uSXYcESN6/7
DMdcvBx8ZNfDi5d5ZVmBNQpe85tFQKu0pFavFFzNYV6yJm/h3TUEnHpZNA+EAJZJ7lKQBRYmr7qu
XrRleqm6XUom276crTiOC0d5cKIdX/XZ4523T+TSYc3RvvJoxaNz+Spza2hUYnaMRAMSFymCvFKZ
pWcYRq2HLUBBsgCSkxPIOfdVTpSeIpkXalFBiKEjhWJNfPDL3WBVPlRLYYNf3nnEu15DWbgseV4L
nTbuoLXsLXtymxH8gisNMy7jfu1WXlNwA0URdVyWq6kGW9u0s0GoHcztdoZdRWZViLn3Pzhay4Z9
DVFjUaai6Osnb+TfZlqLdPFvbFz5yqx/kqCxcQY9vh9gtsi9hdj+DtG/46FbKAeb69LALxLGbKzU
+d7MNrvS35wxllAKRHqxRJCHz5vG/sAhpS2TbcE+VILv6c3JkJlxbVbzyATKgmWTcuOce4Mhksle
NHN9rCJNTkUysuATFeJ1KgVSsAzzqSRfl1NrjodyIKdYDm6t9O+mNUeCEmeL3fy4Ht1Cp6AvsvCS
U+oUfZrShYo2NltcbJWmYavcK62lDkfnurpCcXlxftk6CGuvILrOdSn03Gte4HZwEN/yGk4KIFZm
57yTHzt0a/pR3HRoWprLjnKSy+CB9RPxZCqaOTEhzjMInwOhaG+oZwOep7GfrhzrlDiaO8HEqR1s
PMWr09hv2vVo73tXYcQ7d1oAkaO4lyb1dSam21omlrxTbY9u2RO1T6crAGIQ7dg1ndV403CWU8kQ
8USx8/9mDIlkKZwNj3XxeiOYbuUtkEWb7Po3+EXzMV9RWJsFA9GmgLW76Oxed2rzasQ13BoF6bd5
9/GTq90rOiZUDhj6zMqXBlyJykMg4OSlgoNBTVqHxKMpHpsE3kvCMe/ayQUEKcTiDKwsHIicoIeY
u92t9YVGAWpOp0ZrZngFcD5POtt2vmuwIRyvvUJdaHD9s/KfEPjk2fThaLFCvXfingirbbdu6ubj
z32dLAeAYjPCFAZGtQI7rJ1pe4vOtvAnobHtr3rk+BgaGdY2Fybk+vr/QfprTI2Wkq6Mwhz95qOc
c/68t9M1V+qHZRtiZDjTOhL4bp5N5Kxh5+oVg/1BszDSfiI/8WBQurRX5a0G6+7NlMyUaQLDO8sK
o6/Vq3ykAzQDLO+M4Rl3VsUqDhMgVzu5eYuvH6MVQyBQEuaQdHC6XDLjIKbg+8wIsiAWv7XP9aJU
LsfcnAwzGBki2Wj7F6mnsW/kGEvMNXAOBU1dTQuNgLrC9UUVPhqeKgydxPCsKyX36+HJzQEFpH8Q
1iZcViaE0TX0OXFWFuZRmcn6JOaqFjUbbk5UzMHjK1M7hQ4GdV3xVCwzsGue0IoBnKWQ+dQ7r/DN
loA94aTe6kd1Zb0JDZDfr0V/i0KaZZkbgspUpMJykTwF65eZ21ed/6qz8ItjHU+pN2A2Nj1TIjV0
l8RIsZzdaKiZl0bBcKfIkfwHtfz+rf1ysGMmwwyC/0r48z+OLUXdmAtA2AwjFWC3HnRCKxAEg7EM
+Gs7p6Vcf1Rglz6a+c4pCic2Sx3q1pbaR/jT50Pguey+Aqh4L1ubQpTNl91buOjBWp43FsN6nVGw
GFlUY52/ZsecJvlmbgY0WtI4tFzKDi4EN9IdvYcRgNrtzMIRpTMvJyiM1kKAE8p42HuW430FhGYK
pSN8CB5M20mRmOku9MsPb0ZyiReuOTTYsbTL9dkv2ao5iMA/LRETdTZWAjO72A0h3v1txZ6CjUE3
0QttrNdGTivPpnN9LdbXY4Hlb1rMTmWZY5c+iJvLGu0VXE6IKck8Ksy+hGIU2ua5kBlcOAS5YXgk
65rAWHFk3uYRM4vQvyk5CL5s9xWo6ro6MGLSEMmQ6VJfiwNsD+6iILx2qDTGbzghAuz6rLEoO038
5R7jPHOUQMK3qWwnKFHU0458Zw0x28pytKhNl0wD49c8k5vQeJbSa6r1kMFXwh4prS5jG/+6kiQ9
B+ohSqPSS7ERV2c2ubj+Rcuv8SzrbPCs8ea0x897wYgmmCQ8UeuSMtKL3smhplSLxfXsTPS9FGoz
MyzvTYMxW+5Cg9hRQ9vSQ9DaVEfL7OXr6Xog1OqLMlaEGBDt4NCVQY7BUsG2melhXdQ9iYqEOzYs
OOvQ6YlnwIUB4SJsur9FgfUg0ecnCBov5SnWXlop4fUGtjXHpSJEifmW7i70I2sQsjfmIznMQYnp
ziGM1X7IVsha6GWHG90I9gOI6ty8D2QlOlL/jZBKYGuOeS+T8CInaPPxmdRJXJm15m/nyZFHpWQq
VTcO84Gt9EJWKgwEnHt1p0JDlPB73MYpHTyiYNgeBv6v+s9ZzOeeKty8iTAfLS1CgdEdSGKP6GZw
hGNqQaBoiEXEGQZUmFe8NBopZgCP5qJ/NCwEki74jkdssPGNUhGshga/ZJQ/vwTC4s1z2/8S6uDp
YRMPkroixElg8f1D7pONKa97Cmj1TOsqlagruVpQej9XS15R3JNuk27Y24rDyfbRygUf8mqQMZ4p
9Gn/ohW0zp6X1jXc/vpl275rwdYJBSIULDjyv96FtrJXfEH+KWETxC6PsjbpYDPPT7Az/551E3+K
fOVyNhXahgKfgYTQ1x5o/91JqNjg1BAdNycBixjMCx/yEDq+o+XkxPQUah8eVo5C3PSTZvzhmfNW
6T8TL4WxcEAlTEqj6mIZCUTZciP1RTJRe7wUq6ag2IiWk+ia7xSXyrpLOE+0+zfnnm2wh/RKKPkA
FQQ0ErXK/lXrcKGihZRD3qkSNkRVRyiclCSHpL9U4sVv4pCMPFk7QtbvdGGeHSA2FaE++h/NSxkr
y45eilKOnolWbF0LX02LtY1qUtS4ltB/PUk1l5+UqHb3fadYZQwiqHdiq8eCaRtDc944iikh4EyJ
LMLz2jTgmMdlxxm/nosOnTwTjfufjJhlUbfMG013NhMsGt5DigJNVcX00fDyGTBROAg8oEFliX2N
zDZSLX9Z9bZ1eGvelXrOq6uvXDnpbprl8mhSRuNcDELyQ7kIi3mrMX0m8AmnORIgJlVNYjhFO/ki
K5wzjL0EcNDDv3hfv3GRLYIFZTgV2+MxPCYJJW2BH4hf3BexaYsI5YlC3ZU4KD78LNBhkUuuIsdU
XgBiOpBZWU+tuGaUVwOwEi7WHnKHuV+AbOrnk2heejXBQwEq0IBwAP79V1yh6g7TUin5WsnHBEhR
SubpWD5aXYT0IXliVV6xWPV7VXmXsr4ZJw+JCmt2qHQHeTyZo7nhyDcLJHmZezdd50FqgQoHEzqb
2sEWaGZUbbL+OaQ3/0bU4OapWnDLpbZQ0Api6YfSLrTBA6uh2UiyuRloxwHvR2MsY5gys+bTAKRd
/A3Hn4T3+VDzu8vdpvV47u3H/E/fEXzyQ4qpkDBSmiox8xEgWnaYGanwpxXOn60NLy7VNk/xpoKS
Zj17pZTAD3jYxGRGeG4W+lq2DUtX/Vmwyu8RYVPw/TIxbwkOBMu/h2AQ8xuQKYj9uxgm87+Up6l8
MpcrlPKlbOpXmfofQp1TJpPfn1LP7SS0Uuf0xupwxkZYV/KNTTsuz51yixU4vij5XirfavtymJXa
nh/g5feqYBULjMe52fzvF5YPGpz/Bj/854X9F0Rtf46L6Vk+vZ08UfJv9fUW78dYMNFsyY5UB0ms
S9licIru76lKovrFHeG3HnUon17OXL5kwcQbATc7b1vttCtAHqtAnR0b9Zs2j69Z3Rdn20euTNzZ
DibBOptOZUa6mLFz2cN/v6f0/2Jq/Oc9/ReFoZgvLBbXu3uyzKoMPv7WlvZk9h/1e1ObSjXRIOuv
pV8WIvH08N9/eSr/v7B06WweBSKTwphMZ/5/TVapsD5lN/kzmqH2dQjyyrNV/A0P6e4crcKhSWO7
PfGmKT4nu7j7uEfPlyPf15Ol9dDdam6Km4Qguplu2qdn7yKj3vnk8EozksXBirTNdnXdC2FWnWc0
q4ylB5zWi+zQ1esYNK9/VGeaRDxQOtCk2bqcrrVffz2UflxbD4s10GYLhDgmVQ4lT1vkH0163UNN
XU1Ux5v77nAdlwFDq09S3RPv7BNUV4pDkTLfyxWgYNlVTdjUFpx4P88WBy7urzcBkm0Kgrq8B88p
KBRLZDiKh7VElrguS04QkuhduUote/HLG/F5Uya1mgC8YMwjS/yWFWiuO9caQEQDv1cO999fU/Z/
EDQpwf/fWwoT9j8m5PyeWZ0vi8t2cggylDP3lJU2qHggPgbAA+WvLHs7+8xXCKk8n+pB7TKLmsye
pmEmvoRwreDQke+UGu+Hhq6gwRPSCe9JKUBQ+SJxCJ3875edzv2vsZ0uZXP5ZClbSmZz/3Xdi/xp
ET9nuc1kIVTcYrRtGJMwVa2fJqfVCymQU4v8HX39ulF6VT+QuTXNUuXo7VK9Av7H0e2DJkTsba+2
t1totvmX2Vt1PUw5wWQaG+2C+taDTYL1XB5s018SFHCnEKoFrjt3qVP52tpMlp9XzR375ItWWb22
x4ZTXfYni/Sw0whfanEKi+5f532FNKKToKeK/2ZaxR8S8TMcV0uP2Kqz+ZvSKpYvUxNEt08OnAqv
eQ7WJRXtbL/QfaoJKTJRdhUreHbqUbWbEOOmpTTr5/KuO7e+1y9JKTGm6hN5rPLiQ6UPwHgnAoIv
q/GcAXBdsiGao7EuqooUZHAFxkpaO6JMPftSnUFrIf9pJogbiUGs+ymLnimVw9cdeNor9vAk6kM4
hX6g5agH4EFNu9Juxv3vtfiumUSqcc5KYT9M1BMHl0Rs0NuNZ7uXMEkqiw9VJtUrsYMcGbnY8DjY
d68fu9+q1s12OvvkvCQqeaLfFKvocNVMP/uxq+6+ZgPQFsMKg5MDYnkJxvt/nJ3HjuvW1nWfiABz
6DIpS6UcOoJCiRSDxCiSevpv0LdjnN+wgb9xL2yfOiWJIvdee605x4xmX69PFf33G8zU//HBsAyL
fUqWTVP+w7QZfQMprC013Z5n+ZdMV4yVNctS71TCVcNxSLnlXFWwVNO+DEgG2IIfcu7oTnVHGTBC
Cf+9IW3vYMskHjghuBcloxbAjDPSvE/WtIUggZ4xtz8r1De9NuSMrh/jECblC4Z/D6sGOUBr7o+E
LOe9DkekcDR6YiiPaVCWPT0gvBlckbcT/L5wiVuQ3tyOQTutZNLsSyfG3Em8MdwRWr+Q4ifGF3mG
hOMfhalGqQwfZYGzLrfbe69hkvmHkcyhlDMIB0sO1Z2Xt/YbOgaxH8QJzKQN795LT/FvL6qpxorh
CJeI4mQDMeetOYLlGCUaUA1RR8cZwHKls4Nb3/RzaSJ+hjjoJckreBPaoELc4GF5YwYFOwv6yNOR
ZNhHNjyN8OvzQBMQAkCYHLUQ0H/n0fbfvjiq4iflqc/s75WP+3t28180Ra7+0Mf05I+Rr5UOQSFE
pcmO5kP/pVmIOAQN+nJjOON2IC7Q6UxTzHVK7/sPa79DpDpRB8ZEx0QCFbDakya81sex92ztCLlV
ynS6q3t0ALrGq8y5EUgoOgHCVghg99WtQVMFpBMw0AEBAGMFYaSoeNAGhNDvIld5u9ZK/CHTtHYa
PipoX/4CfsbACQ881xz1MOfAOONRVzdcpeZCB+tN8WE+Wo61hVdMMFCdnrPmiDmGZhsNh8f7pPaZ
8cSmj5oVfk7JpXPWHJQ5k9QS2o6jIPaEq/sDd0BaaSt4bWcwI9wSbG8qFvZhi9f4oEMWuiKYRMC/
o9zypR0bZj2iPXMxBoL7OVYMaYsDneUb6pHUCTD7zSIMPKZLYIqvXuO7yOJL9B80KT+V7SCBPeG1
uptySK0cVIk1znIUF+HqSYS27gJyUNeIi2qnU2AhSAProuK4e7riRvW7AxNx6INomGmTNJDPwH6T
G4YKfPL5tcYcZNaoY9/UU6aPXFtBHngj/GjNDj0XD8FGndJfYeqFsKa/7dE8NkhSXzE0rP6HtXHn
w5CoHkAEvhwU28KmF/UoTuXwG5ERDddldt6Wht1BAWbOHSa2lDkZE5wQAfmgsJEPQkmxQXPPKkAH
hWWnyw6qUD2snETFyZ8+wgEvxBx7wZXMLoKnXHkxYQBiiZa3CxUl76nozRC8HAPjz6zPISDzqXaK
tfkAwk3Hh7WG1h00J3ye/FK/3Qi34gd3ZXhsN1i5qhEGbJELieH46RKGbNzBWGSeTHTtijME+avl
mEQBXyT/F5naWPmpbh3o3heQZCeZEkDW2uWk+BUZidYiLAyb1Cr2LVya27gj8DI/Qs4JR+Vc9SJs
IEwIO+fFkyJQTTGIwCDiqKyGpEsoNgS86GTtinoRkzRl2AFM7hPTzpMS0ygu+z5uN2D6BdSnvsJv
8Mt9O/oeAe3R4tI4K+U7pP87cAr1BM6UwLmfV7ozSPfzyO/W6h7AULW1fuFdIM/A4ASRW0YX60P7
07eZ02zAHlwZIM5o+WVkL6P1K+HLIlLt1+d8jxkXJ+qYzRs7UfTTzMyMei7ZtH40UBoQBrhb0UHg
S3d5J1B8BsXxtYlRnaYeGjPIhUf1F0hH/tdV75gBa4tvxqeqRiiRSAoyIQ5Kzrt0IAdRWxgHgigg
cTOLwHnWWj3nuiSrffQ5Qczoe4q8UdDqg7Puvm6cNqV7/IiILM2pZuQTSCCaHxwQXrMytL8/HBjY
9UuPK8QKGHG4Lbndqpxu7HcbwKigh80KdqANil1kjDdq8D6m/eiOWR1RC9qvwTy2wXPsZCzax2Kc
5TYiwyFKBTrOETOoEWyPEqkm9q+9uFSgfRAIcuW+cOmG0lcSR7dq12vcGG1XA3z0Nm/G3IvT4kKE
AGmKs/penaRfzeqf3Nn5ZJBHTEnUxwJoLCfhkPtJGCnbLy60U3ykqqBvTLxQxBsJ1iFqBR6G7ASp
dRVcGYpPRMTcTwfUlbp4YjdAykIz+8N0okQd/4uU+FjhUvwMS9C6/hdYIh2VTczh670uuTlxAPRs
zM2bMY6xNpivtVtGLyPuQ2P82TET55sCttlCxQi3vI3nuvhFiPPv1YQk/9NhqEctKZZpKMr/gyqS
nmLWFaKEuIoALXwPFg8UB6+Ntg5Wgku7c8kgiDIKu/iCa96y/DwveJ1blsDLNyQpQp61RC1Tdx7e
tGS4616edhBwKGt+L2/o7BddgttZwzYNwAe4keggxczRtkl2o7qQN9uJwvnlSt9votLVu9Dp92p+
p47NAKnlTr+9iJQFOYWVUUYwzhJH/sal2ImH7tY3lVDmLskCOFqo7CJsD9FKm4VXMOkIOt1s2BBs
yngX619DJom6SuZfFNPPu0wj6MXUZwhINfsCJiTmYVReJQZI1g9z8wUHiPEr4GTNhTH/4xwqK/9I
idKggoiWoqqG9Qfs6vnV9E8sPtNtdYi4kI0bywOu6LP0uWhY1ynU6MruW1ccV1ONC4zJ/Kc0Hfz7
2dmu7t0MwzkG8tLLaL8rrkqbigqi9psaCQvTDdhKDJdBi5ULi2gQghGmT7hQnd0AJLrxFcF2YWJF
phYKwV1FdXYzOPA+xwm0mGZI6d5jjkndRi21b1klH3jrm49b/yquvDOGxrVnD9U/Z+0HTJDuFGdb
ZZFEERA77xYk0SCl67ZoiIVfg2d4zjjAdr1RpSCx9Y5zpqYmYcaRIiJvFmg+Q9eaiZhXKDKCgVyO
g9o5671wEPToMoydbgYkKuReckSWdfjn0wjkV8a2mezSe+uI9yceezB+4/RuQXiyA5RqodvyeIVO
d5PhM9xQ1Evo2TKPtQS8/raqbFZbEWEiW36+0YBrkv+Jk592qWlXLGlzpce2psd4rTyKLzbBnjCj
2/0Tm67ZClJYTFvhkU8p1XRXPVSk1cunQEK9BNRG2xV9H/8NoU5kiy57AuBWCqn1tAu7icntazGM
MWdkjo7zu3rmr9WErlTwuefkr6GnY7mAY7MVCDIdfH/Nm7FTttEw5th+Yp/MnNCetzqlCFstHYP/
WCH+6bihm7Ipa5Yl65LYE27+dg43zbLQVOuVbpmwrJ4XHb1WtkDAzwclqm5OW2yijANak/nwP175
n56Pv7/ynwcdRYg+xTNLt43T+tUoO1pXdGSxC3fQ69zPPBsHlYOGGLbmf3Do/tcD+rPr9vfX/qNH
VAfSW0olPnXjwFHIEHvh4P8CIKQioAXf8KUMY1oiyViPRnDV+uQ0OGcRsaNQ+OKQHZNTFMLW7csJ
p9SSQ6BS/ShPxfJd/eB1xrn9gKg3JI5vJtDDw3vGUJtKQMNUJa3KY3SltKOeLbxggCMgsFM4J58J
J5p4y5E8WUSslaiEV+HTa+baMLvHq/r0bp0vrQ1H3D0nGR56CCB1Tt1kcpC7W744i1eZ/zIRx8S9
VgI6V4OahpEUU1X+osXhKPOinbADnEfjZaqgZeI4CXf2yDGl+2lX8ZQ3lbvqRlyIdzrm6J22QBk2
iExqJ9y1qxp69Mxcdz+Vl2HvCnevHR0sX2gdfLG0uxhdmw6WKE7n0VxF5y4fe33Xl9+cuxqA+JHg
Jb7pJpSzHRaVYAumDVFud6/GsM0UC+jZd69iNPQ4kZU7Vu5JxEgAkMqeruYeRXWNsUkZUOC2jjXH
g7eoCSHBbA4AnlRhdZ6MeZjSzE5ONOjv+DRFGkafUzRkKsVY22U5QdABCtVhor5/9roRKnu2dxOD
OOFN4pUsoUeJsL0vfBbEkKGutY1luGo2uFZ7qQcrI2gWhB2wZ0obscwI4xhcUP8b+0VkU86LZ0c3
YLa6nL41/ggW3QoS7fPayyPMAVmic4zqwpAgiyM/S/3FTzAwiMjmoxaWl8WBvXlCgdiPu3RSkhDz
4fED7QqJDjlk6RhHyfASlYiB/AG5PyPvA3b5Ud8iGCAMfRlOQWL2oqN/f3Tlf+qm//3x+aMJ9pES
NdCyd0pJcz4RUq4tgi9e+uT+8nsJNUhJiqmJfMSYygBtFTtM2I/a5cOg2/18/msh+acaB/6Wqkqm
ounynxttmUpn6dXE6fYDK3QgMXrG7AHVnHtxkDDTYRTOlcWOuUeS0f5nEEq/Vvy5lvz95f9YQZVE
sYzG5OXPcLYAinB6F+xGICnDb3dPnx0E3c5/VBfSP6G9/v6ifyyeRRIlSRImkDRpDz0snMOkUNIo
IRa19sMHR2pxKJ6Uo9qfhLj/ooF2VOf/H7eBoaq6oWiypOvmH6uoXnzV9KWUybZZJlNuWdKF/dT5
jadUcOUBl5T3HcLtkCYBErRe+w8Vt9nne2P672/kHy/G397HH7ejqpmZ0qRVsjWMQVJ7YQwcQhm2
5DI/fYsM3ff4319P+Sfsm0l4lSkapiVa+h8DjiBpzeqd11z9gXCYhaoDGXrXxLgBaWKb9u0XC++m
+8npSq3IQhvmU+Rk93zD/+9l7kwkv3TynfI/ngRI1/9wL5oGjXVRkw1V1/s992+7uVRFiZ7lJldi
DQHtIo9fG3OGtITSwiJ+wrhz+7OOGM7H6o/OrwO1v3xqAkrngbTm6NnevpwQetrT11em2bQaAZbZ
Wmsq5A5tR021T+1uG4LfACfobIBsCCKW8dep6oEA422ccnwypkXgcaYwuvlXoZjv+WuYrUkQRYkL
YFF2Z8atfDBVpX9HLoZmi4+acLe/zrfyzCo8QXRrDq2JS9LH11WATC6IKMl36up7T0PnfU0kVym9
PjH0BbHD7Lx6BwGDdwTFCYAsYugNEEHx48JIZ97Xx3qOjU1JzDhjIK+6fW/Mh+fZTcA7STthVB2+
PzyqLMTvzLM+I/3ajKTja6vT/IYl2fNcbSqEhHN/4bD3R785tJAqdFPNL8neg4bHWvuQL7RF6210
AH5Kc7Np3eTOUTyAW1OBg2LoD4CNsVI81IpRUE2tus9KAVQikKzAwUx1uks3xyK5/AR2hCucefax
vfJLpasaDF/agP4LXbMnxtHOaahIOTpuDWQ1jzeUa7orj7RDhSxvQi61ZYPKTQRHI6L0dMabocxJ
20iuwVjgzIybjb2cH+qNt1jzfrLUDSCTGg7HNGHbHflrNYrfbYEWa05z1cTlYW6o0duJRfcHaY8B
gWtmIdl+bsRpFQ9Rfc/Pa/wga3l6lvva3VqaU5MRYzGPiFjAmfzZFgg0mQpSXGSQT9IWsE8kOX34
BJ9rmZ9oPtI7SwGPkPthrgsyHCDoSg6NRWmetwMl84BHrIS5NGc+UfCM5aSzRPCSbVPnKEORcI2u
Bg4Y7a+TAXM4g5MBYFJiFSccPkrwl+QfJAhVOg4D4+QqcVIZv6DINcyU6gVmLDpXiw81e+YA6Qbf
aZFqHQ9bwZO+NA0LkLaQcy+CRkJN0yuy0j7Q7I0WihbrsTxADC3cGjfc6tt5H2ReN5qU5qJ9yBiO
Nx2W9X6mHEzLmwXlIxway+A3nWlMfwf8o5cnPks4IvINJx5cuQ+kSchW6dkJG1DmFDydT1lDR0Vy
joBE4bsyi+hh2kTmmrMGpYcxNb3uWmxZadDgYGsgQ6JEnAcTNDto9+RXvOaN/5TsllLs6eSkM4Xk
IGsD7Mjc1eQS//uiyWZs9bvSn1ulaZqWqarMNqQ/cZlaaCZW032TLSF5PMBslyPi45G84JPxsynH
3zlwC9e8c1KcvP8i/7buxy9uNZnEFUCs76gLnCe68gudT1ue08cfxytOzl9GQwGtbKRjOG96xs7K
WqiJayyYicnkghBazPOHAs1CWocEgAZGz6KTDnTlJFgecLcPStgj5IjJNlwx9b7gdhDR84Mw5RqX
HIEnA0YaauasW0IKDwjjNI6GPk0+Xg5/xFhG0aTJPJHbff/0CRbd4ZlYIoJGIE63fNoQC1Lf2232
W5IFmT+4CMaaeI3+MnBalSgdXr4l4KMhs3cHQrqXBrNAfH2ClG8sp7zV8Ec4FCjyN/GKJSdeVffM
VyaiJ9x6LakIdrYbPmkrdoP3I+x8HCus0OKyuIGYlluvZXWMDdt4us+3q4pOTEYE2V5zorDXiKRf
aMTDJSqr+/Mq9HBQbEyvn69P74wYuhC8A820yFZP9IN0VgD0S/QX5j3TSWd9Dze082TgSCTR6V9b
uxv3aPuamcOYmnYWo59h45sF8+cKA49LCvKITycs1IcBG4C/30DsJ3UUfwAiqC3OKp9mZrTpOOtA
3mK2ySILOyNA/sA53YfZx9YK9OpDSIFLO4VzHKxc1Tk/1Ed8aaNpCPSVWL/cIZCeIJWAEWkf+tmN
kpXF6YdHNnRDcURLT00I46xxXhqBU94FHKfqjSbtvAhcg9xcEQg3b9YLzhO2B+MeAODHuRCN2zn0
9momIB1YX2hN5HdrB68YAZ0+1HaR/WATA5Em01yhyQu16rxs+9iqRGbdd+nV8Ed8bMEizMFOzjZ8
K/nlZR/YS61rAFZ8exztGhK2zdcgbd0cuwxXaSWwCI+SH2vBBq7kLncRe3OFbQ3J6nvy3JdjhSAv
BGA/6OKGdFfZkN+gbjjfAPN/9iApNkxubFpRdJlG0SFfAUPDCSXPOIegyEPl0BAL8BxmG6CKLVAb
3umODiKkYY6m0IrVS6E64ccxEr8IBnrjymY/Rvueic46w6jk9iDHL0L/fxdnEsYUZG3QetkzhXWA
Ay6bxY3L+4LESlIPwifc3zRm6PQLgwgQOkNtj+eMe5RUOALIJOLVf5imO/FRZn7OfY2qCkrDAF6X
jqKhODC+mJ9bW1poi5ZEgwMU/QMEPaKP6a3RmVcd2FwTzVeB6jydeEVTDSCcSU+IF6UNLU3fEHxx
O60+R6LpZ8xQGaDCZYTUcef9GJswGsgIdPak5vJec3XwhvaWdjarKt9qT60kHj0uubgfbaUx5KMI
gubTF1Tpqp7D1mHCIPJkV9P2gMq6hXUGKujAnaDceE/vi3bTUeu6eMN8c/z0wrUwlzH6WrOCRmnV
2Rx1AUlQNixFyBD789BisorqP/Kyr/t6D4vmtyRjI2az9d+B0+BWo53uc/cRNkCoxTRm6rOWQvuM
tpUjP3PCg45uEL5R64al2yAkONutbPNtJhh8D1/JRRk+knyqlGIEjTrahNyYD2txTj3ectUvEqNo
+j+YKHRSzbf2hg+GEXExEx8vXT1BmjYeIXz5hH6+wx3HeuhSf5K7G7iVm5XDFAgu7XUOEUSgMtIi
r/DtWEhsIr+dIAiZg5ObNkiRMWReGRTegouu47useLR29YXd69Fc1IsfHr+yLdx6SjEyen3Xa3Sy
YZH2BPfiEQwYDfe9FiTmrBpUQSqznfUmp+VpsBtAND92UHCATWIbWDcrWGv948fM9bfe5ltwhgxe
IcZ8JvVvsOSw+yEJHAprQ1YBoEXG1UhqKztEkzECLXAKWlvby78wYVWnRPKfjHl7UjDgUVdAYjC2
H7NBSSBdqY6qsUXu5yh3kGUC+IA80DnJrwk3+OMm/UUHLhqVQyCVPScv79GGaDm4mvyq94X/LERT
kYyBtl1/SAa6sH/AP+TZ6tygXHAmp9NLJldEPUugXgOEP6FficDtWNV2t0wfrBBMqDBj4G6iDUZT
dRns/xeXnHjfHRf2h5ZGjjy8B4A2O/Qs7KZpjzJGTP9IH8KaWOlNM++2OlaJy2chQixnloDRhVFf
e2zAYQKxbd3sJ7tLHwfDwoMFgtwHmXuC+4tWDVi3kliBJ6tVD+yrLDvB28Z3zUfNfY7wPcRRHCvr
85bDiFF4KVIbxbKJXrsWP9XHoWH2YQqKpJry7wAckGHm+3Heyqt8QtrNC2Hjd1EcSOsVFhThKKbL
Rz3GxMtOTRIC6lYa19+IO/gz5aIbgQc+0HC5N2mwP5ilqZ8+HogdlIMTFFWYYZqN2n6YXgOifeYq
YXmuYbfueywi4BCX4onDA3+EcjhzXrXDZe7GHLJQ4ucuqg6OQCUx5ohAYehfY4Xx6CC4mq3dHmGn
c4ifk8mh3IlxJdmE0RwhI+IKd+SA2yCbgsxfBo8mRFvTLYU12GmfKEtFcybBXjp+f9L9B8Z8RW7f
F9kNMzX2hhGnNFb5G7ZpShFC+lx4h5RQMWNfbrpgHk0zns9wwJFIQV8fzMGbUiUtrzPe/KHXN3x+
Oo+bMkWVxCBmREllx3bjsKLOOqf2KpdVh5gSiNp7Wi8ug36UrR2Ja2yKNOo9elZeNNJn7LAuS0C0
4fk8FDdlw/rmtNMD1/ggnviVqCfYbb3nHAT18IO3oA96YYTsQHmk5DioS/UkVX3fjBMtkS6Rm0Su
tYmvdeYxbg63WH1m1MAPA0M3Ih+PcS5DXhhxuCvxjBJHG7KdCG6IpoZmMxPydeCkm0sKz2I4nFRk
oGFlHDusZfacJvwgQH1MZotPgeCbtm57GSFqdu12PrbIxHM6G3FxbRMCe6Ri8W3ngSgeHYzNWcXd
agOmVTl6bEot/CXccMIiS5H5Ib5yFfeQOHx22mY2nLmRZfeXcVKvuDO4q+6IkpwJeY/OrHFOkst2
Ztf27DR7OQcLMMX1cKbX9NxzXk33SJimIaQF7efBMaHHhT8IWiNHNuX9kbLQn29/Y+AdmSN5417u
9HBn/kyz7xy7WGe7fYFsVJym7vBwmg2HjuojD1jL9vxLZ9phNRgRF8fK6t7ZFWcP0uJk51AxKQ7c
e7gcWnfu6zGb8uFUzjX/ZNkbf8RY2nYBhkLb5adpvkP6rUZYRabMDRky8fZmJSte/29cEBvcBnIP
zTfsnUWMJkW/k+IwMR/9TccRbKQtKp/amBBTuNfMfCaoITjh1OOdMEXnDHc+cWp7KduPJRs0brWS
O11H//9GQk0nwP/47uMN5oswvV1EAGwzrtw7RlWm0pPJoRjRP0E7MaRC6P+Q36bwLmawQP3nCgEC
wDZIaqHjHxoSiSvXP31t/5SNTjJfqT6uWZ4Ah1K62JYNKsmTMe28L8Wo4W2giHl8/N0Z24WJQ+e5
kxbleCnawx2ceiQUS3NJ/gZbJccWl+MIL48h3iWajqFyX54jiM+HjKi4KyiZnSEP4Q5BQW9FxyGI
YQobFO+2T2Du91s0FTMN8kvIzPnsoDjvp/CfOafKEc5Dp3cMseo6j13poeBfZu6QVEUnwC/KV2m4
5fiMbfdi2uPhRGEL70OTU38NZ8pdH5mX28sJX4OLMn9IXT9cghvkUyEiXZ/BG+eDcrDhHoggnlyp
uJcWV62PU9W81NnkULKzEWs4LtrEx93L0l17LZ86oyylRiLy1osn3xF9AdJx8UIhZBrtzgPDT1z+
bVZtJCzJ2IHnub0g5BVFAjvEl1wGgCms/hkk/QYxwOeY4hsW7Ls+/x7f1/dVEmymcggLLFR/9NjL
K4IC3PCN89LJY3Qa0MfkVfA/RP9bbMr2g4DcLY/J+OKBJbPhRdijEYy16WUdQdQonGaIjModcxrb
6agVRMfingd8nYx8qm9iy/iUOJhn9zti/XrffzG4juoJ0daiQ5a1L+HqUsczbvqEOhfqiNtb5c7O
sqFgUG41kh+Lj7vLiOORRvFeuCP+CLdaRBVD2KfPoobhl5kUiZGsMtgTTlibJxqga+qdJccTlX2U
5E3R77ksDw6HrMzFXHTXgcthgbTKlz1eIxgeFk42W+M/8ZZsUV7P3rPXj3GFuOWyHt4jZ/hYGtxe
uX3oBks0rWCHxizTweo86AjRnjLJZTLGGuIeOFT0Ub41j7e+Yi0eLxmZ9BLZ0juteIyIee43oZqN
Ct/Xx5FPxvTljF82BhPT4/miPGBtc+B8c/9/F6nGDllPmq/bu6sK1X4xMB3F4rT4uApX4CY8iWAr
f5g7hBOd8mkqnm0TscnLi6QR/TLyaJ93lbYb/FpOlLvy582+jthu3/4qmpvkUxLMuGIBrSLe90+x
aplGiV5VONLOIGaLifiUpfCcYs9+r5NBuC3I0+2dO5/bO/VKRIyP7KDz9HY27rk5QLXEmkPwpH/T
YrNQVtyLrKTo4vbCJp3EKuFMd+NDGLVT4eMQ/LizZd19Rr38id0/fPsxmUmGV5C1p4x0Tvwo/88E
1y0Kkepm+MHmGHi1OCisWU34oJHZqbTMmn3FcZOr+l7m9NNIEqOgkgZfdUW9rUrjhNnbLW9cHYk1
szRkAGwQ+ahMBy3ljzXTkfKHTmytP91cTAcN9pZi+AYntCjjsd6eVHRs3ZyhNsmKHKbQ9FRsHR1x
fpd+XaNwVall+X5ZYbjWP/LZ+5ReDpGcxu8qTz0DUa44iA33Y10s2sZY0d4/1LN6PCZXSw1mFdgb
+Oj4h6ZPYf98/75B11OC5JumIvduIcdjybia0rKWBll8ykJXTwdCdOrSx1klHJAeN6FpHKL1Q0mA
RueZrwmCqkh5oJaOxVGerEVxRnCM0R9HAmXcgk/SPfNL5APl5VL+Dox8XLNcYbL4jUliJeijGRra
Qm5mljawooXy+YlbR/r4KVScj0/vNEI/i9S2GNDTlIhVlEGGIiSytIWEQ0+k8+1+zHG9PANIhY3J
ETmeWM9jct6kSuAo6qXRHTGel28nY1ZrjGvN3RilY1F1ZuOkGKDPbbLLm4M6KRCIDoAEoLPQfyoN
Mrun6aRArotg+sqGz3YkCY7YOs/nsE9jBN5C4uJzaOVeC4aRvrjxU8lITWzlGmBYxa5J8EjtZrJT
EZQY+V9g9BmaKhCyNOq9V+Prn8UnWZiIAwiFDNzP2X+CJf0OPmuj2lM/Z9mIq1fhpOb4UngvGjp0
aFCgg7wzxrrs88KJPgAoDTI8mbfY8TBb6o6Se7zVYn1G+qfHXquNpHJfGj9ptuo0vp+ftB299T1X
UGEfp1+T/MjCjixCibX8KMcuaGrBMapJGzuVvuhaJzz7nTXV+L28XOUgjIuJAuNRz6dmcgvxz/LC
JnGMk6Cd8S001jRtZ7xMAjriOVZBD4XrqPu19BnvWZLRtKZLC1M5xmTRLdtRyGL8cV+C+0o3DO1j
irl8bAhOwztth7Jqn/ly0Hn8ChjlYhdV5ScfKwAqeYc0/AKHix1WTM1/Fb4DYC00NmtXKJ0Uz37m
i78RAQE4O59jvsGY1Y3vhgmD+rriQIl+g3Su8/UpdCTIKqv5n1ZPQmQy3fH5ZHSBDBtbNdVRbnnF
IqOliMy7HZUiCVIcQv1X4UV8gdrQtKZdS2NsZ8jek9mJ4olbOXD03zT3pdfsa8z4yE/djQ1uJbuF
3a3aT+YQq0z66zCNnI0c9I9dYVK8KKS9BE7XW0/b0fkB0r4C9UG8t+lxXaODkAI79vR2GN1SBM2a
/VnQOInt7kQgndw6VXdt3/uzsYP0pq8Nqh7VrwGIdY7wcRH/wJO3Dm3o5WyyeKqf+GGkwg6R9KyU
r0eEqMTAgOcUak/gfBCkr1tqfaonFN4rSr/zSjiaSNUjX8pthbuEPhD2E0xrT7dY8h/Q6AWKrel9
UmjufORZwyH+LrU8N26pOulR1D3pIk6l2XeHy/SviFF2k9ZyUub9X5qB5f2j29rus0wD97JHKAVQ
HxT/sOMF3WJjPriH3ehYLcIbMNHmhLaeP9wq1/cYjdaqkGlM07JhvRofCPLzNG4LO9mpt5ywls1r
RbJpp3gFWcCnIPbZ89ipytpTOFVQPM8ykEcYcn81wroWH/wOxVLgcV0iOO4vSi8a/yw/3M3MdsKp
wQaqu13l0AON6DgRVI3OkiQuxav4Ws3mx8r8hroBm6bmFtDTb/zbG7MHWZjbmB9kkkUtSdDsrQ1H
9Zq/G+nEgfdxV29ecJkjI3v6Me3a2j1f+Wuf3D9PQgNMDzMH4WERj7aKeuhseftkTkHye+e+9WEH
gB7xSe68SezTfOVhPIgTDY74OgphXihjQk+fZxs+NopqC9Z1M2EokwALm2q626YD4mJzXOzSoL98
tDyRQKOWZ4ZAuO7Lge9JtDk35tOtcxfdooR+sER8aEIfg4EBywCBGBPT5bejV4FSz/2A3pNHuj6K
6L7wyy3yzteZNglei+y9M4kXhghb+EHpVVgIUXieGG+uiaP1v4Dk9UV0KWlcYS7vWw50+9AqrHXa
9K8DMzBIttB3v57e+dEFWN/WXID+RFIxPx8Ahpc0YZdcjGCU2EckY16RO/2nR2ze650ZhtBf1DAN
5g5dP/KDxN0pvNP9Jo8HgRKNB5xvo/y6s4jkokGlOsU03pkz0blGMAj5uN3tPT0vWjqDqCNdMHwH
iMePEO0Ocl3k/Su0yiZ/W/M62WU/KwiQppnOyBi1vtwL/ZC4p57QOSI/RRIHu/lagHij8GQ4XEmh
WTB6bJD4Nb3Wz+D6B9lWquYJOxsnSmWIScHEaftd6RpRyV7cDKGDYwDYFpFDbcLkM9tjOPlAPXML
evyoJAEyioOMmXRNdTOkqc8VsRqXOk9jdoJrhcqPgGHe7mtgLUGqywf9ULy8ZzdJMc8VrtTZIg5e
whEstPGuzGCNUxtBrgLpojY3Cm+15pQ35OQy1f766jpHAbMBO3kCKPt6PkKWoqA74jy4cuMgX4Jh
Ezu/X/uzUS+wCRY4nPBtv/2WHZ8GwstOUKX4lcmls4V5QikLr5lK9+umqt3F8yeLpTDhajAiNVZ0
G4mwOjuqMHoRiSw5nTGtJKdSRyn8s3gukBfQJ1i2KOFND02nSqLOe0B0uKJ5qEQYNcjirLPWumYH
K+uQM29DHKDdYK1wnkfhhkIKFcPXi76+yZViIka0sW6HuKaSIbE6cn+vhnf6/E9MP+JIpZ2Gy15h
B5urGOvjPRNuxvw6AuqKbHDxh9vww6khdT/l0ABGyZ8hctVX+iMw3Ry2DYdolZKGu3fwxKXEgvkZ
kG3BXSwzpMUgMDwzfO18yjLzO9RfvxR5mbxTjNET9UJGb+i04AIPN0RwIBhYgqjZkOENcHcp/XB+
wmknAUjGFjNiUI4oQ5rLC22whR2h2Dt91q2chpsKjRDrDeAZySMb+FW7n9iLUW8THUqV1lLtIivF
+4yauLsyIRxIgKw7OCkWsyOyhmiw77TpM/dJaDeUwhZw7GIq2jGP4pmkgGRVYwC707GC0MpcGMsn
SNs+Aq/40b8OXxAXVUYyEyxphzoz7YCqwlrEDyNxDEJvilH3HVrVgAbieUsXwsEy9/rV+c/1gGkW
GnTvEri0+8ekFbsaE2TTaTvfKIZmtBcEX9cOIqt/Avi8OynEjmFmb/cJVNmKQqG2Y0Xl7nZpd1aY
ZbCKdH75HRbFSAhcTgiFPJW/KGOrQftaWBjYz2Oq/ExyOSCEtKHp4vMBo1Fpza1mUvOjQt84tW7l
i4XANwlZr+h00X8RZ68prTYQWsGPAey49GthLCecfMZy3//1tUEKjDa4vy5Ehr6ngJouGWMHfDCk
ew9wVnJG5qJrcPfxJz1XoTBLEK9X5vWg6hPJHAkgJECCkKAmFDMBfAJSRaL0ng5t9+A96IdohGPS
lmFCk1bTGP5Oi40IM9CaGR9peB3vD3+vYn/BZt3ayjFBaSt9tx19ERWVEXqoTdTv4gnI3nR6ZTwD
PRT9Y4vLx4lKP+SCx9T4LREP6/XKaZyOAfr3gfz1TJZk9HJMc2k/UlIA4+S/5HMLGvNFLu1Fd+FZ
xeHwaRGhmNRCNjUbwuv645530S2g1fpx89aT+D440SYj7TzgH3TFf4uIV2zjM1YZhtRIrS3nBTjt
4wSWm+GRejoMmI2z/c6csvV8fgc/oRPxS1osdJbvRgCQYLnfpyuVZHa6neUJ+E+omRgY0YJpHQ0z
E6O3/yPpzJZUxbIw/EREqMy3zCo4zzeGZpogKCjIIE9f3z4V3VFdXZUn04Q9rPWvf4htncvkVuEV
Z4r2QIltCkTqS6p+WSLwApoTwsG88s9fSAwONTT14IjoMfJCa6addm5MqMXfjykV8Kf1GCiWefRC
tbl8GZNy+EOrRYlbLdtt8tOSg9fZaem+tbUZh9S7A/EDkvDdOP1r/JA55Wy+YtRPOoBM2ZVbuIAW
YX0GfQ/wLuKwzu0hFfEBS3f4GheMEvg8NwPI8dT8mvt4ynd8c981Dq+gGdklLCTELbGX4xBAWA2Q
MVJdUtEu4nGmdBFOglYo3g0YoSk2X6tdkjpoaN8nHSaf/CO2/WghVz4PNa1d9RMgHTTxC6V41b06
9rTd65jXiDSdbjNiz1crdeB8e+oumy+o2hVfk5MKrbmfim5gqTwnVeypeO2JqxjOBk00gLtabUxz
nB7LCsZbxAwcmdSHcdK4yIkN8V4LcpvOLxrLJ+sm7J+e2nspQtLGz4gLM+3PmfttVj5CvsGn2tSg
2pQO2PRWTlo5nM/1pYmn6XueYtrnDjiyCYEeBqPeVtFhN/ajIgPYZi79JCNy80DWz1z47qrmWMGl
/+ynOFkpS4ZrJhkJCXgo3kBMEA1nrlfjwZuVtKpHvpQ4de9mmteRVrNRp/fJZ0+FcE4WBh6eyIqr
2cN08nQ9/I656yt9azDFrsogYfL8FnRi01z0L/uDAVBp7Qs96PCmJDAJ7GFe/xgfFujsjEQHXYo+
Pg/D/j4eUDTnMzOzTOT/5O7cg/vQ6b8cqZZf8O/U5Zsi4OE8z1iSJ/u69Y3G/o5mqF0f5DMrUfHB
X74n6o2pTG4/GTzoXvJd6aXdwDZr7Xdrm6X9Jn72exB+/8gwkU0g42CUlHIv26a+geX0GFhys+uB
UzE/5I8n3lcnU2bLP0+0yfmX/yX3vBh6/Psi9XPoYJw2RdgM8cI7C/WSLdRzr5AJtxBicJfhLtLj
R8eeWLeHEXATDJfozqWYEWJvJ0iYf0eY3sNWU20TSxF835rg8fYf7a+Mxkvxz3j7Dd1E9St8P9pf
ig0FPyc+Fmzzl5UxNzuv+A2/H+dJgFwzpoy5p9Pqvqigv1LSfhwSq7/VvD6vPgVVItbWGmNHyDLZ
FXVuS7AyhUxuG78pfcjz/BenC77xsPspMajrHUN3pWIC2avNV3fIvO8m4oMpEmU+NeqplAP++8Ew
Bh40Wacwstihn0XVTT79tU0dLbdV0o5xDkhnIx2sxn5CN0zrRdu4/Bm+UUE9JmMsqM+IFJ1KOLoj
QHBhmWCtlhNXV2Cj9Fibq1VGisgKJTyZGp11y8mt/Uzz/WAs+63zHWMXhtBjCsnIzq+xn+5UV/hK
isTyCpNHnKdJZsI12otxEvw6zE6sD63gSQmFkU23LW856Deuk+WbPGnc0kV5bS4pYFGrNOlYBTFL
969+3A6dx3kRK65BSGARaTgXdzOZVkW2hjjtnYPedAb4N9HRiAfls3sK6PfVvEWNBU9QXr/joNDD
ThfPCpkNdvm28G9Eu/svlFzFu4L6uq3HI6x/WuSO8tL40eYqsReEt/+zyyQ+al4RikXERwPLt0+g
JjQoYxVHI3ki4xqMep/X1S/r4/ug67TxgKd2uuNzjzaK8/3BJlsVdL+WJJ2LYIKFgvUCdWOAi5hu
a2sjdlWclA+UQgHkjZgYMchzFJc84uCDcSfLpJvoy7rmJIpk4jnuVvOntk7VoFAS1VVLCgx0rwpW
H01x2QUiQ5ww2WveTSpYNrXHtxCc6aEQGgDEJa/x90brDcPzqBG5hkj1jidfgTvzMzIhVhhWw1+/
oZ6P89ek3799gDGKQMggUAJQMJ1huBy1Y4qqCkSWfQEIU1nyrEttxu79y22YDad+f30wwXKrgQuN
DfDK5D7hepX3DVTxoLmC3RHzueRgGHrt/g+B4Du3aNHbkU2zLdWOAdYMAW6KttYUsywAdg2r6iNc
FFUaw0ytdSsfeoj5q7P9GXp9ay01GibyN8EoQG/QNKNOMOk7BxMCYitxgtczbvs5mRpTQm9BgDC8
rJzMfuKfLDOe67DnUKcY0ozff5hQHWXJirHHyRk6PcbUKXBe2JYzyhHj5Wk0hFnr4lDwWkMBqWqH
LDfJ8ujpHGVy30kB3+CYFQFaXX4JxFMPxlhYkl4AAEGdPSJIHXCfFTMX7v+9CqI1zdY4SV0I0M6D
TAuEiczIaUCl0eJYNdA5pFwKeFULc7qzQIYLFYuxf+Nl+6a1h61lMEjnr66YddeEQ9K4Wfriu8d0
KrZ+If6mdqpYxVWGJsSTj3FLUBm+uiMCB7CaO1VrpM3hgIHM+DmjUD//Yce4vJ9MHTkohySkEk7I
HBu8jyN9V4RZ5UECc7m/juQ9f/9Mp6Y8zoc2x9ibpAeCHuGSxRMNU3rUjKr/lQKU/DJrlrO3HF0+
pCdDmotGw6nRkWC2aB/Xrl7w94PiIo+2qjI30oWJYN1Y9vLlWTsjOCAoZs7pLFeQ5jvN4IqFLO2K
mdqaMrsjOX5NaunP0MNCUem+f6TRRR26pr7s2p1CKLcRyvWi71fq28+AKOEp4VaZrxJkeM2XpF0P
oxC5mrYKtjMQiGmKawC2ujmOmmjQRKju6NMbZXyv5zJn4hlOq8YIlzAIEtHVWWdunrCmnqCHqRa9
YAd/PomdDlY9vnBQcIfPwxmHiwqbnWl/9wptAX7es+wTeavxiWPWSo9vEZA1//b2xlEomWArwJ9I
RhiwTWtl/Siwz9rhQHHHAMdFAm+Nghq7PcNVrsY+O7xWI5TJajRY9E9xIv4jNuOLoK7MVTLnnuBS
+fLC4f9yQUj4JQiutQCHcDalnAxrbHj99gga0BSTV+GcW92Lca9AXf6dZJmrYfwMRKAQGfh1zudg
pNo1Cp0vJzPwomv89v8uQ376CLUMTFgqCe9b2gxxciqIPaojKIajrwNKW49Z/I/U/3BjNS67ePD2
aU+HEMEVq8S0xT5g4LlWw4S6Et4sDPQvOZhdTSEcyJzukld9wUDdUnRL8Dy6hcy8UVKcJ+6OoMv1
VIc/qsBlFWJ2BpxYKqahzOD2VMHi4ET/hVTRz9+MqE8lLkD6YrB/zxmJJZgzAhRhU8OT51FfB5nb
YlMSoxhX5zkCddXvlPHrzWQBj7ViVZOUlv1UL8n6siZa2vuy5GDUDfhyya17LLPX5ctpX0SP83Eo
X96AluUZqPA1yVS0s949c97twK7p2XQoRR9hWjDLwdhr/nn05Qd/IS/lGO62kFIIy3x8pk17Kzh/
eufBjs5YPs963pT7c4rdgBjqMcpIIUM+sOI4A5XTQwK+1YtnNJJWmrzmvB+WayN1FGkFr678hqOU
YzOnhIK64Hybo9YuP/WMv+ofinj2xDe8Z9Ohdsqo6vKOgR2r9xkxlbl/IWKXpcUfug8OI3Vo6Rq7
n8q8P2TaQmk5w1hl5LzW87gdv9J5rKxf5V5XoxLTamX/fT7XWhG+ZFz8mqiD785mfw4OWnw7pwt0
uok6ZyRU1rP714f3D1pcrhUsNIqg4d4aXOPzG0xtEfMcq1MvTRtpynbjOzDJ0hReabeLO5o7r6ln
7DjxuD5Q8gtoTS57mE2ptrcEuKiomLPuYvfZoueBTlwZYfve6gwC1GzTKq31vrXiVTyjjGD5bllD
VEsl+BCZw8vibuin7WhaPiNJar1UufTno8YUtVc5nOXt4LzTiAa6MxPn4EAkX2Q/L15fw1nx6HY5
x0aq08rL2/fzmvN3ZvG2X/3PHYZ93C2b54HDIEb0JQeaujA+DAzCIr4l9ezDuyS3gxJWXsvwpctT
km04t86dX0l/GScoVbMcvDHr4JhMecKqbpkMJjgGjZbd+3POV1+JkrWnAIExkiqO2vzl5Z7Xppfr
YuQ1zIHr+b3bFNsnmGr3cPoS9ABLhQFPpH6xhbMfg5FKXvpFx+8EasgETyH4lHdnkDcE+MHianfn
AkGIy9cwI2I0pjKo6Owc3hSDP/3Ec3xgDA9U9RRlTAVLiBaCEcK2xs3F4AKOTEgNwmmW6oJLPc0P
jcEJKwJ/eev9Xr6qV/n6vnGaPtizzYI5k0gF1tDsR4SXpR6/P4R5xRrCNS5olaZF5rdvIP6/0mCS
wUksBxVnR+Z3jCQJrLptCmY9iUEkeTflNsSj6laNoDEyNlgRKgkiZBEqPVduDdPB3FK5Dcm8g6KA
EIkyquDcZAsJNyiufPQKDAh2KEklH/NKdxA8toVQXcO89rZnS1j6d+7be8NNL+wKMjZRl/hiwn0R
uRsOQapYvWgJIlH0qZje81UPvBcFnQXXWpxhbGz2TvCxaiHE8LQ1IBzu2RL+lMz+QwVrU3gPMDRi
72JQ3N+jurboNLW1uvw63YmJtStjluJ0XB8b1TnbTBagg70B0QfHIQymX8KqSF9lKAVFp5iXp+ZE
IaoyXgFXxnRd9oZRvX4PLYYubwg8jdOuH/DgljUcjG3mzD58eFInYeicp/KtxkN7pywluEgQiJ2A
+fEUyNY213CF/yDupr8AvMmv8nSqi3yo/krZdsBIHQ1GVmmjaY8UUTifntS2T5tIhsraguo3l+xs
vYHJbVLWoKmcTwN8c6EGvOHFPfFxEaGMinfeQ5CxbkMrxYYwAWdHxSLSYEt3lrr6rp0PQiUkTgxe
0OuQc4dsTW38TmwtykpPh3QFCW6ruervACkVBZbgqH1XWEfP3+5g1bVQJ8XHJCiKUCgZxzGAbtrG
BstcvJjH5iX9Y2e+DYBXZh+j9Qjv8X9mAyTdzisGALvP7v5reFwcI4Cb/eg6GFgpOPuscLsfNPiz
Ef6xyRYOFIQqyg0SEgSFSR7Tg8M8kq0vDSkC/crWqAZvSj7WFQdTmbcSEOxEdIuC4yx1dBhin0QA
SNlZX8l+YWmbOSaLF5Ts5oAXS/H4CwM04eIa6+q+Hay+H0tW9mc+W4r6rHI9c/XcDq9g9rfkoIHk
AJ/umIslt7sH3+UxBcnx8CtiBDcxKU6vNAFnqG1UGKnHuaxh5z7y+PY9hxbVDarwl5eiFCMJEcQN
99XS51p/vgKs2z+1U2N6jV+0ATIIb44ZPrEtTJEx2Ma2hfYKol2MeDu6L4nJnEj4YzIgKPoAVsYQ
a58lKtPRqcKOh1X0dUrOD5iHiqNwAxXtX1lgtGS/yUuN7QyMjYf/ARaFVRHWI3uAArIDUx5TyOmI
vbajzE6oLBi44ruoWIMXCmmPWTisXsD4qaajsqOA4YCjAnIk+JzbIV5EzrKEVavZz8lwirjdQ7pP
OTg33PpKG1ESx3gq6Tm23yt3xoATSbJYwIj3RAgQTUf42jSb864g6elGPNKBLFbgPiLY5oL0EPQO
PBCIxpMKF/Bsd2KgfLq7QmYEl5MGEceil1NmTiFRbsz0wqYjq/Hx7ekXAhUZu8mA8xPhF3U1qcaQ
kE0Z4i8lT9pAtkxOPJLPKf4pzuPPqYcFCT4+xqO7wdyQdhgZX1qtubIo0ZtqSvFP/QA89OJUr6ZK
6isUIVSP+K/w17vAMOIUCEhHvcf6icn7EJTz+EYOFec9/LJE1DLiriVzMQPshfRfLwl0P4m8u++s
zh1jN9jh9/OHqQ9WBnRJpqViGftobWg3eAt9FpiW7/Fbu9bQ2fB0MVeI9iCrtbax4X8HJObhniNi
ptQBWgjrjmnZ8sOO4GfPVQldX8YMcWUsiMhimjMT5R7ny+0e2x1/IHrMB7fR9sVQrbIK+zzWGQRT
PEuz92008rjFXoz1R7xGchhlnEOM8BOA55hM/uGuwV9XLFgu71tzdvhBzNSBfLMgPSrCyEQYBIHn
fzz5WO2Hv1iICY4bWpxZbAfN4T5rS153tdT3yDXXz23M9BvNPLIi3Y0bV8qdh25hiLah/Fd++egm
/YKP6aY7STUblw+Ys+DcI/BxtyfYAo4Fd/VWw1SkcbqZEXxRdk25fWbGoSO1AHY3lrKbIbatm3ZO
RuJpuKWLv5LRQ0JAivU0WxVCMhT5gnHmesQTMhiUBh1PCxRA2jT42lPr/lvcMSZoGVk+/7Y5rAXm
+cOIq4Ny6LXKEl9/zRh0dn+PLNAOmgxyYJf4mFxV1Esrepcset+kGaBQfpWBCcASkJuuh1fKXnwt
JuQGODFWmmSClbaMmzd0xToEfzEPMbai5AxiSMLogyELwJwocuut+rQoRjjWlDG0JDowipX61m5N
L54KhRjjgzeJLtTmU67rSNma0/cMsM08iG+2AtH1DUiSnciPPkF7sqm7xuYxZj1lLocgH9N500tx
EFJN2kUhyhsKJqZtszeN2tDruFcshUU24zViZ9GTUcJL2wpsUKg+AcNBEV3jmMzzu4cIlk/M7ckX
YkQl2Wwc/tpulZscMjH9QE95U1xa+YZblXmT+Px3TpTM6q4amOickusFiYr9xllHgD1IEwWxCH2u
uJ8Mt426twu76PzyGD1oFwrkepn+QGtCIzWEXs7UP3Ff5IZn24pZsYZIBdTc1yDhApajaZmo8/OL
dZwuNJvgZ14jQYJgekLLodp8EgAWadXtNbRA3HXeizwJcFXQTcwfqAZrQTXC3E/iPuMGYa58ZxDC
nByWF/8AhlobPaBFh9XqTAGQH0cI6Bo7PX4fDFpd6vZiVeGx9MvogLkS/1YmBP1lQc6iaqNd2oDq
v1cICSWUmHdMRwru2W5JTVffYJ3p1+Jksrj28EfA1j5rKvBshlCXI7davubwtNLDC+vRboN5yS0d
kj7ewp3jxyBHjQZ/90sZQvdcwL3eIRB17pOK4AOiT9xmQ452mIeYM0IPV8BF/4oA++h+McCNAA6M
VwHRaQxD1Xnzg+wQ5y/4IYfPQYnOFwpApsTCzAxb5/sOoZf+dl5Y9f+oh3LzIR8MscYp/oMSyarw
Taebi+QVYtokDq7USdbgTJR28h/eP7YeUGELLw+KLVHL0Ep7tYtRmHV25BXnMkima7rKovChyOyg
6sJW6si41UIF4JT50ubLdBpMFLYKtmnpFdje43ya4qvqfxccTdYIVkh6gv7tE4xYWvdNwXcXFZBQ
cH8GwoDTyD1SRCNDCxk7sA9ee9xkAKZQK7PUiQs+PeaJwz9rpjHXAAvKGx1NgO12lgGP8XCbPb0A
JwDbRcAjW3qIeGu6zb7y69Ng29Dsy3voy+5gzCflcfObZGCkYkyLY80aD84tbBqcT8bSCoSd0EjM
5Kafq74qA0pxInrwekHfzuzMAWuewmLgPuCWgBSLKus+uTZev34gCFAIrj47o1/tSCo08VIocCdE
vFqj42sPoPWVLJC20fEcfiXQ+Dgix/iA0/2KSGEXNwKI2c0eA1gPQXrI+GS0MH6xNYf+hzeOtBID
gEVOViFyRhHg7HJ2yCtS5bhBAN2o4dAKYNgmKgIfpj86PJJgCarQscPvglYXt9A9klcyAdQDAv0K
B2kYTjR4wiPu4KYhzsoQkb/wxVk/Y5BNMuaoW8/ryx3rW/I0rH6X4IfBCWANDioJhFL0dYS7+qwI
GWlZGQRkyECzH3Y7WYcTafkO72PIxTj7MKBgFPFd9Bae4Q5nFxOKIuTI16mcsWmdEewc5sB4EIIe
M1AHqg2M7YHDBj8yAwm6KnWZ/r0PEKZYSOLH3RERUApTXOIHFFR70uj4zChfGJ6TRnv21KX28yRg
yggBwvoJ3SRxZg2hT3DsN0DKlYgMWerzHRbBGGYmEjRDS8XBz1gKpLxfq5t/9heiOcOkIURyzhW/
4iTw2h+ps2Sfrjq6U6cn7og+Cus4xgi4Cn3JsOKj262VYV4vCOrfH/HFCRS+xCWozQgrBzCRXoXM
W4/+K6QYISkzK9E5W71YWyOijHufcHF7hSXk4nWhgsAB7/g83MmC7nbdjskr+HCClI2bl/x53Wc0
QYAuIQbXl5/T1pXu10uEoT6+cbQ/M7ICsDUxrP9ZYYISj2PQ+LkhJhf5hAs44A/t4Y3GFCVkxIhg
TfzzpZ8k+zgSSc30OAxfTDJMiRnip6EnmrO1OdhpUgcrMxwu/sUC2DwXrJzTq3HneCDlS7wwQYCD
21+siVuwKB6ugPLg3MkkRNPNYp4x4mMGw/NQkCuZjoTtZuyRygz1hHTH9dDlgRIQRW0cElkb8fQW
GOv5nwl+rbStsT0ilqBmWZsruDmw18QO7IktuBPrNhpTO9AKw0krV5pn4+AnnR6zmjuElLKHXR6Q
evN7pEG+Mv3O/mETu0QeI39g6kSnEKA0dZDyzmnQiH2ly+XauSaQpe2vMHJtUH5byVLnN3KPZJny
J2Q/RvA4FwG3MMOWEPx25pb32y5e7gtSEilc6fQ5vxzrw7mxze2TFNQ7iuv5fZHOWOdwcs7zJwyQ
xXPcED+CqpTUm876MSMsA+1FHA1Xwxnbh0gvPRr8VmzgkUUsyGRg6ZN+B2yMJfVr9oEmdmDxEnH6
h8MQxoW0nhJRiaT5jrUf6OGLMxHExmFo2E/IGMtu0i7EibyQxbAAZDa4UkbMeke6YgWC8P3lMULC
9grojBOTjiOkbiGUNiw5WDefmYamn9HerCIYgGnyeECCtsSB8SG2gDN0z9CRmcs4uXQusBI844Bd
tMrmtE8NDNzEeh+TqRJmmBaH8PdaZK6dk+I8yNlzOcLeUxmeMxFQXGVNYy9ziaAofdiPPRHcxGTL
M7gQS/iLE+LTA+nUkFGvjInlHYvjJvnja5bM15P9iyzknND7eIv101xdJkEaMLDYm0x8+sWHcRFu
MB3RaSOYUWG5Y9mUXwtjz/359xM8rhRzxGkvebi4h8k+WoJFzOo5/yiHeNMSMMTxrSziEAsN2oJ9
IhangnkXVS2zQ2ow/u9CGW8qeuwEBFQh1Pm7OE4IFHNInTPYYzCl/vE1S3ewgJzm7QFoXcRLZAa/
SArDtSiic4CbyXB8xnFpkQjH8h/yMaoxdFuPtpoQaGod0tXj7Qv7Dob65EZiT4mFvguJClE7tMmJ
yTG/5nRzYH+4yHEK3MkAvSp+VuOCNPHGzhZMLtzQ/Yd9kSevXW8PV+LqXzQBv7U48jhImB5OiHFv
vQHaVXw+7ogP4YoDcL184SDPuQEDFKrU/bcKWZwJ8sjoQ/PiDH5MSk6v+/vkN11FTbvI8A2hyLrT
Txmhvjr/Uiboq7dfziX8pbk0E2zXYpeOVDz5HvnXiFEf5BKX/DJSuAC7mOOrK6zXXMz2+YQo5XCH
eNjbvXnhkPxNEbuA7qATYzxj70uMjLEmASWxYsUu8Lt7Y93rZNX4BT2X2wznAEvEprTOoHL7oa9T
9lONPV2G4LLkzvQ/CHOScBbwIWG3xGSwOLKxnETDpwMbNqY0KDFAmGJ4k2fBHfzzhbAln6pgOhBO
YyY40n1cY9H8dGM5lMA4O9HOcnJ0TDCGlkG4Sgxz3/+QvDw4djguI8NBL8mJ0AT47aDZJ1/FqqJs
2f3e3Rt2P5x8pk35Q5d+3/bT97a58oMx8GMVxtD6WELHInpvu6vIoAU8phgatHYcLRIrXnM1cCOg
hIXriDkfQw4KFkhBy3hJC6WN8Qu22nFobMTqfuG8f9++gsEapX+/gjNJ4AeTWeDUC6UV7v2n7IRU
ewcbRpp34XtSMJfkRz4c0xvSpuB9ziYQXIWz5aO+2w+n50kxeczfK6a+xClKFtYPY01hiMtYlHDm
HQV9QBLWHCyZQk1gsjo3IAkEgrFo92Oy7mY6fHuc4X2WXkgmCbJ4ffq91bPvpR93634s7YVmlUAN
pHigRQG0CXSLqJ8tEEe2ChO2UCP+iDXPgQtDk12HdMLOtvetRKpUZ+D28fBoY0R2eR9EAywRdC/l
nPGEbWLmpxg3WaPt0MvHTJmWt4+bbSi2TTxmwcyJ7iYw3Y3BpLG/vz19AAhIENRsMNhc7BAdICYG
OcoYg0SmIkDTJW8LYPv6BdWe0O+jlJdqL9siLXH6sPZh0gaiGJvSiRF7hdi/iDKeh5Ci2s/WxWkJ
LWOxRGYQkpFOGbzZfBwhaPxMeQdHfZa5T5cbpwjxtvXExilThOPEWuO46EC34i4semou9gS1GzWm
mGBW3P/bkrzaZMYYEbNBttbCYCe2IcwvvwpfM3kHZfcSj2UE4k8KquGyrfFXH2A62uMXBNi7MizL
Z/E4otLkuwbQx3dDGzwcB6Qe5Dq4j5lvjn9qAN8kQOK7G0CkDh/McR0uSm9IWiaomvcgmDQjke7s
o+2m+flM5xUU1zsLZKYEMlahhJRTI3XCP98ecAjEPo+D6xYbZSr6I0wRlhIULZ1UwnuUV/ZjijpA
zNR4zgJcBijm4KS8w62HnCo0ig0eKct4nBIO308WcMtCPDBJCQPdZBPhyCgclSZwx6hNJDtb5k67
k4lFjV3Sn0wuTebkfJZM+KLbR37w0KYguVMdM6ydKpsPikYxGKagftDYfKYGpXbjkvJ50SPMoji1
dV4cpDzSvWxztqBekGamzUJZEPluY/dNoN+Z4IxmAiTLQR2vLwhlmQvgKJX4uX2snPqINSKNyHiO
w/cYwJaKErcSYb/CLx37Ld74Iu/8Rv4hNkycmFtAG2agPTUJr4V07suf4fZrhqiU1tTJky0OmOwY
7t3NGayKWNRDSfvD5N5GNkFuBDF263cAREHzkbhQfjAGFCC4xIfkPc9Iq/L1bTMpxSFxlCP9pC/z
ANLtGPMSMBd4jlCU8hNp7ZMqeGDhj50hiDrxoSYhPji0kgRCteUKMhWW2KnzXWjh/kwlT6aUk/l7
gzs0Xj+dIS+Vmt36ZVwBcR+bqhJD2zJCT0HOxx06Pe/8RwQpa5YY5Wz2eaBtVApOrpnoVVDshux7
liOF4fqHStUWyXfSL6i95q6ZN5LzrHjtuD+VWPwoIs1qXKyxZiX1hyzPGWic+4ee94ulMsDVNIEQ
BGx9Rf4vyky0FBOOCyZpQgvycSfaivIXg1fUoqcHg5GaWFUKCQ/oFltfDAPE08GcHBNkX8NbAqO6
gH+1qY60NcyCKLumMuwcjJzG1LdvznxRTew5+KNqf3fIn+WgF6lAU1BjjLseEXUWJDKqTryrT4S3
sk/E1WA4tUeRxtaijeA/VOuYVAQDuEZAQgsAHOTMtHcU7VCbnWy7gPYAkfffB3syezhin1MwK4IL
MTWdNXjCFCDAu/s+SIJHCU7YLLONO80MZCD2ge7+26OkAZqINAycIHRCFoFCYG4jc12ioyAYYODq
LKwikBc9jKB5cnoQe+D3vGUk5iNOXeozjHxIeSH1Bc99uD24zCMlJQw925EgpwME2bBJZvn2vj7P
RsKdg7BFlpa6MX/f/OY4+8hj6bf9Z8RKneE/AAsWDDNqkIM5qCsOwYTDfZj5BNm8BuTaj6bVGIR1
W26TU33VVsJdnc92XqmLAd8YW4ub9nLPNLIrKBWYS+CaDxeJJi2ba0Hjj0BdSEcWFCdCQ+FPCeLQ
DOd2Fgz72kkjld1lwGHFcMWi8UJERL5sjN0g/IjyBhXd/Dh8fXmrNZ+c8qt4wHzRVQfAmNFsEbn7
Yfh4ofF0qQccYW6UkuqY/fCoXycRFG5OZH8bz80jobhbWH67ds3cEGFXdnhDAbQV4qRy8qFokpNL
NS5nddj/vQz7zpCEEJ6IgA0ilFkHCcOHnE50kTpPnaBQ2CpW+BXufPEvkgTKLT26k5pj0tu05MTd
f1NG8SeEXO9fOHTtursV63r9YumjjygCUomOwv9ICjDfCdsLuiJ+AkwuVrxhl9wvv7ShzELB6eIp
IwpXTCsHqItwaPtj5uaoqFkj4fimEMYgHQY7BIS76WfVYRFGjCe7cygGU+RWgtE5jH0j3A2CnIG6
/TrxEO68EaBSwmKgXMD1A6Hdxdz63B+IAnUODBFS/vQmJaGGhjSN12JsfPcGFYUdYh47Z/wOLHoS
U1bY3mE9LjaozkJOHmeIO5qLWJUDVL4xxIHpGIf0KMSfsDkSdot6fEUj5zVTQgXHtln8tOsQ/IBt
o8O45SKdPUgFpFbnDOH+JV7nITyj8ARYKiTTvzePmfb12hAp+XtDO8rslTK2REWAA1hvI2IDcKEM
/43BGT9rfGjAXxA2rqiFPIE5kkfHGSFNMGrA8dY6N/z9USMinWqSM57lCSJQE6WOUTRr7RG0mw9T
adyNK/db24Aig4cNt4R+Cy/mLZQmGBsUBvQYKNu+3uSl2VsqPjoqSHxFZHI1iWuKPPbgFZhbxHAf
d0s8otXQA8j2nfk14oeOyeHhfUUDexLmbai7d3iQBUQsE0YIqpVH5pGjgOk+JBacLExmveau5TVz
AEMAJLzxOxmgOeJWkIgeNMOHT1b9ycChQvK/Xh4AjvsJR+TZozhg20hsZdeY4i5HbNqm+NUO+pLG
fazOVHA/9iu3NSZY3JBvYFSTSwpdHh8Y75KAa+ICfM8lYlK4kJwHdkflVPw03OUUfzYt0pL7pCCU
A7QBk1fwiA7miK3gsfeDibR0Egzd5eCnCk0kVD51DsxX8uG9cgbgAcfJR5VEHSeudHkFKA6fsKUd
hDMcIpSFOOve6cL2YCTAUypWTXxkTjXYFz1pqvwWq3/AL2sObyGPwKwV7eD27WFTsPnsVIZRZQAw
aLt4VzLgyd5WcUP4TD06pGaL4TWc57fYwkjF67lDRr/0pTF4CZNlbifGZRbNsN37ScIfGlJhkI+E
SwxHEdnANJgITFwpgkdLdvbHjW2avQVW+JgA0vWsEZJyzQmACi0IFXyzY5Zjl4ARmoXv2DohlB2J
Ep+xJuOmCm/Yev4wZw1MSv/uj/42vPs/r52ofOPx7GyPUCjSAwyR+/Kj1COtbr4VSZ5ch1Qq9NFU
pcU4W0BGOdANRaXu/JhuxQh0h/F/iB+4iAPjdCGxhmOJkck0iwCcY9olLO3HEFWR55FavEWQEJGt
Q41ULveMiTCr4vXmPimeLpLUgxJCmztiGUhQlf246BN8vpf14rVEKcFu/Exqk7wh0b0kQbWAwxK+
D4AwVO5TQfxmkfBOEUZM0aOw4MUCAp8EP4KvH1xUt3aqDTlDXOr5DDLrEttwVwlhZzrqEshIm9P0
bUC1/mhSAUPkCEI16rgwuYwOIlgNj4p8ctmX7D94GVNjykzH17+IwKjmbIkf9rUoNSMJ/wze207y
31RYVXDH1pFiFKC02pCGTgWI2nm6bVCW03LCU4Eogo0mQK2L1QytB9NM3sXZ/Z+aAQEWGyOAjX7B
8wGgeFD+hIKwky8HWH+IlSwY5QSwbzifm528g9QXQuAAgMycPso8lC1O9a8sWlEnGICFdCDMlLlZ
9SN8GuGGeThHn/D8p4ZtVG0JppuOXMplDPMGvr4prgIv6ReH3GGCt0K8TawjVN/yEDEB4qwlXiTK
cf58MyCw3otkalwTkaGGEbZbX9tAXE4PEe7Mars76w/Pxwfs5O3rjgA5yC495SeyigkTJuKXLNOS
Yp7tQhDYnlwZqgkGOO5MeOTn+8oJZeKxwcnp4/AJ4Oj6To0Vdh6AmuLZ6ZQy35W8qPFTwsV1ga0P
Ez3Cg9u1DNTD0i7Gwwtq9WqRoeYlcedzg/29eUSvqPDO7FZUtscXS2YEQH3c/pUe5ikthaQqegqg
Nxr7fw2Hp1HyGrN/p0RkYLo110FABGgkEp+AEtUJGk9Hg1UDma13yKn50NK8rRTreGIy0Q1hyc9H
43V2Tv2EX+FrwsU2NIUxs0tEF8cZXcl7rqHD7nEjC4ASn/pKqOPJghkuSv5c72mci4+JASpD0Ug8
uoo5KjWROftCylVfuxfZaAV8hsN7/AQqTyNsgg5I9iCfyosK2GxlLmBLYkfaRJiszc0bUo4NXmXu
l4uNVYta0Dq9Z8ye8dHEyrV0/kosZgpML7hnkboTsgbCiNrI+yxgmlZ+EYGv8uZw1kN/6tnf9SAc
eZwYFbZHW2mHzpyeDxI9pRtkEIDZZTPlsoWRiN3zMucE5BUcRyDW3Fwk1DH75IRRwzTx8GgGTiKU
IGGJSX6Jp/GdFc3sBm+KKBla2bLfM4EtbsaipXObtrcvCMHEQDFx9lqONiG8tPO9EQ7ELct0KyNE
DjTz6UMOsXAeJXsIhQr4OSPhIZw+NAk0yY8d8CtLLBXhQ2zXv4e/xeqEw+cf3qbbr/3ZA59dVWP5
AqHYaUSXe7eS1Yeb8GkPSfJKKSVBYMKOb4BMteMA/vTifKI5wMPbrZfPSUJawwCDo8WQdp8RHxQC
IhvoM1ku/msKYhvBKKsxPabT5l5WHe1k2H9EL/47LAans73GmX2XMkwlqJMF+3MPh9ital6z/I+k
8+pWFFnD8C9iLUEEvCVnMIcb1zaCimAE/fXzVM+aPnN6undwI1R99UbSwd0VSYDmM3tdaDqxehyo
ixSHtNd5mK9mBBCZfEfOfSCoigitWuDEjhlQERpNDBdj/HfDlPPv6AVkj7Hv0FdxV1PJkj13N0Dd
zr/RbQ+P7dD8wEYtJHlE4IKHDeh+eEQlKZUEQvo57yrTAEiqd5n9Fi2PRgY8JzvqCpwrJF2J2QN0
8nasQL5RniIdtjmf1zvMaLwt10nEHY8g4p4A3bwYAWWYlAtMpjAOdSGw+oH8SP+R33JQoUw3E0LV
TcCEgRVeAqSuHugSJ+wJSslNLr/MOqR/e9YtYF1b52p/5+j7GNWuc2aPnCwav2IUNMzxJxcbnNh9
1IxjrMdQKbA61MXzq3vYFen57+HUOxxEGPqAmxbkloWbQBQlPqERhw8L4JFfj4huRbg+TQGIB3dD
6oNiTdwNWJKQ6FDM0VrK6uE/wEYoq5gxP/HlLtZn8YgaPFTXCduujR+EkyhE7KzO8L5yrxiC2Sp8
xb5PevYKL8LHXPTcXgw/wFTXOICcBX31HYAQWSAKEJYRwzZuKCP9cAaWgN8bNu0eKd8Wod293UFg
gFp2IMxyfXYPYjd/hO9MQOxlokId432MxZuAZYabgc5tmM0FyxAfQD85SBrw10i1X/5JNQ/cZQfs
yluP1+oPkJowWCEfjWoQ6g5glvGCv2HgAe7XeTz7yZt1Wad/6mlDRDkUj4qX/zwUWZ7WGZVpyNvM
GFQHMLCzpsQrIoDiyAlZZGRPzn3k4tvXdc9c9VNYNBR5TEX9MTMAXZmC8gC8qjwxw2ENiTdAAnA0
7LGTYTBvnddUN+csYWdkjCQo/dvB7uB5r4iB9kFdKqodK+f9/HAPUte9Vbcn9+3PDNG92fk5pmGu
CIyv3yXXEUdem52AZHbvws1qgnvjCGZBQTMuWX/kn5i4b6S8OKAE9sCy09mTt4/CFe9lxmJzIZWK
IZoIaSM1xhCmky5B70YEwDnsAzKiaUtxOAB4wlJII+g3EYtrPSqbX6+jtG5gqGW7lw3Si1cS4sYM
x9Q48ATFIbz7XTggM8x+kKzqagGJzTYwPPkIrsxOTHidY7g9W+LHwJeNDMMAXlMsn6sKFVmDr2iL
d8ZxdnnBjM/8P3CbO5KVUAGVHrja0Lwo2PRubJStzUGs91ze78gn6CM+eQXvYReJvPU2ahgz9a3K
3d/MFeL8ljqHMDacCNsVG62OORPEY0/2NRlCtP1iCjes+5bzviRsXK2vpr0xQV79HKtFeAsbiwww
hcLTztdB+s8M5Nz/9Uz2KehF0w16b6sw7tTojSF9Fy0BlxbCH1QTJwfVxCbY7KnpzXhefsKCasTs
Szre9WNVm8O1cefZqTnzd5Gx/2zlBaca5/DXZ4jOr+7VZZFBC2GhqIJzIAV+slmJ2dzIdRIsEoxD
jbfiYBCCxrvIRTikBP2MNGAufYaiPxOUPVcz+n9I5Er7E1CFxCmZ9lYvM2c1yHiXBDMP/jOuPHLl
PcnJP87P6eDSZy1QJJdl+RmY58KSqwBpU4UJ7RQJXewv+EzOy+8MSTk7E6tdP8p3ogt7J6QHMZBr
Nth+E0plPQBT4XISK+45IuApUMCYgflNpGcsmPL4RNhCFYsj8oaAQzIrLPKFmMD5wPTs9sn5NxGZ
sTE06V8l3hCxvbEqQ6+x9lwd1A3BC7sbHcDm2VdZVkSCJ2wmQ+RKHMf7DMynLUyiODPx88PHEroh
usBl3lQd94lDXpNX+vXoFFLy/WHNRG8e8rTp47O9ZUxCd9pzxKEx/to7ZB5pNevzox/w4Vk8nWfI
BWYukzZyLn4q5NqrHqiO8BsxTsCHsL2Qnq/QaE+2DOuqDF2vsDwhJ5jMI/Tm4IQ96/gaFaEeKCkJ
suwyFpXsurM682ILEHlUUD5cT5rzpnP07fjS+oJGaTYpB1ZFDRZFlEPdOBzWWMv6CWZXSFPN/Oux
A1/NxX2m5Bq/2f0cchJxlh4JGOVqdlbOPOaD7XJm59F8+4MVKSbcVL8xiwJqm4A2Yobx2WrAseaW
BlsyUKB8tp+KAywebG/Hx7GOwkkzLF/Dl6eHQ28nNgj0IaWlzwF0mG/Hs3escPARPc0EY9vF+C2O
auzxHcpqNGSQnI/8Pq4sVEzEKGG/QGAyhgiwaG2BYFkRzyFUJTaiAuJVL1uC9hyuZz5IY2YBnwRn
fAQVHeNiySPihSWoImjzTRwhuPxE7HjvG9wCO447RRTrLcCQTUFMdzaHdKthaEeSIMg0VtCfJQDP
k1s4L6rQOIFUjP1sPlwY1P9/MTiRiRljCHDXRA/nylF1XMMRbeAk4pc9QTm4+o1XUvjMVoxy3IJl
1sd6vm1m8LfM/1wDbJJlJiwFT7/ncUaAF+hc+skmAlKGSm3Mo2whIuSlyR693CgJrtzRm3RgE3lE
KRxa7NW+zDQHyRyt63e6vBERAgug0+Bp2bhCLUFlm0srRf5eoJlGv3n8Z7jQYZsY/c2UHazvwc+D
RmLxcJ4EzxKRN1eodmGSec82dp4KeeidBxk90DerYpwUAa5Poa4wsp5LwxgLPr5XnwhlGyliyKHl
C1K5AkGNdhQ4pwu2BcIrANbF5kauGydSlBJWxyGCAOUxeHNUjM7w6g8eyK0UkL820Q9dSlLk2yT6
q50q7JpjRbG5HyVPDou5kf08JdghtgJJOM08Y0GJyiPaiT2SedRR/AY2y9oNx2IFurucktmUe+RU
8xUpSinWsRaLtVKfc+Dzv8EDSuKXizOxFG6WaJmc3dXRohaGp5wyYCpLgCc9BLOjVATC1KbZHPKO
1msqricvH4HPk6dWDbB+M5HiAbJ7+270G13nRBdIB/6WnmKVGFHZJHyoIPde8I7i0lDxyDXhkCA4
8N2FaYvhjKM/rI14n+QQ+Gt0sVa1C2qB/uvCUudTk8thFjgMjLvPi3li9f6HZaG7ijTQLIT/CKUw
f7BdPMwZ5xZgKAQT+ozYHVvDKqyjaLL00QChmpbL6+GscUK0z0iuLdXb91G13Dj1bpwQRHd1Xoie
aFwvnG2+2xd2ALvO3wFda0ecEQQaYBg9Ppf6motD/APAWRmLoV46NOwrwNpQacvzgrikJ+kGf+yq
ZjkmSjg9L9AGsIiCd4PzxD3WSsCPGPAb/tbqJ8OEmM7w7l49cP/JIySHSxz0kCo6NzhBMF5+AjA3
evRkr58uiJezP4B6frhQpywzrAZ3dwCOgxndLcHQHn/vGGDmlgqyTSgmJFtI/zgzMAwxZDEQu9f0
jizBUJGFMLyaNyh3Ug9cUGGKKLhsvgK7CcxlcKE/RIMJ5KiZs+rxxtIAftzuOH4JdRZzQBc2DF2g
SWQWWwZLY8mwJFRcGgMNwPaAzhxysXcYqIGlBoAC3geefqYFAygh6LvNSsmpnwiUWAjTkDqBCt5o
tax+JGkJbZ6YEaWVMDu1ATzYUTGbzuQMP8Zeag9LE7AH7mWEVIWlrM5OAJc9yGLN4lOQZwl0pCDA
tzB/a8mupgOeR92eE10zL/0nK2+okNJ7X1y9j4ereAHf5W3G9eLrNVfrB7CJm9uSYi47V+8CikeZ
dXa1GrsgQVpnDW79hrKz0+RCfAfkNpAYwkHic9jzhquHt9kqNmqu4yfdbDsHfND+rK/+y3vnHQo4
nji2nrok+pMjNxIdYNwpowQRROSsWVfqZTlrwyX3mXLeoN4X/0MO85lT+MMbYU8JfzFxDTTznce3
seEqaF6RYlHuZ5N9eZyDgzyB5bct02L+eRFeA/UGBiY+/I/1bGAu1NXHSoHXgHhAJf8NZkdjwjVn
C21Ybthh7r7kX+b8dAA/3d+Dh2RjNYdzcqeMAp+VVwPjIaXH5EPesVsghyKjH95QfbvPLYeOyKAQ
Kj9tsXJyVMmvWzRSAzwNz0W9aMiw5nJ6vEwBQJ0pZhWzrbpguawnalyvmpTpX0NHuEQEM9OTanlB
MkX3kAixcL/Inkm5gBvZRPcVfciIGlDlZjfr/uIn4uAOvUiI3s1vW5QdLfTAktXDLUYbes7vjij/
RSnVis5EGU3/Stoj/ofsjB7Jl1e8+K60oEyQ9AppBAPXTDxNN/+7kkc4/Rz20lW91YmRvwZFTsqq
u3xDP57Dq9cPlKTaDv0hrgz3mhM6H6OSInQ8erN94Lq1X0R5TVBdLmrnumRQ5+KxUh95yrHxYCyM
v2PUkttN+kDOM1ZHGgzW0F1THjqW9nJebvuosP91OLKVK5Cj9Db2GqtGLXF4V3wPMK7FIMCGPbkf
9ey27GcqIn72pT/0mdPfSm9w11rDgJmTFwymyATzmrGDj2GkPIgqkjJAcmlIj2puIaHUtoZ78fL3
v4mIqccvzuLPkc1+eTIuCtGI6eCQ8j/J1TnBQPt0BrNKCA6bAuj8+A56LvHpOduIV00Fi0dNDz1J
ylh74GGi5cfCFdGIpoT0TbHncYh+bHKhtSCR95AnyHFGQHYOsQfgbE8PuVQ2zApvqc7ejjKCOM5r
X0vuW9gckRyIBJBnlcFISMdw5bgdktTw6l9ZkHibmF2grEZ1Y1c2ByXuQQ77PL5YOdwuaNdUxbKg
8JOG3FCAQSyYkBcLPp//fLhvvkbhMaVbPhiW/XfE+ue2jHFYHamqI0abt2GQD/NhXG714DrDFR/o
VJyDZ9kgl97Ika244M7SzNlIG7UEbGCIpOTOcD5LnoTobe0f1v7n9kY6DJ9NdMl5Ws3pGkpq4kwA
om+UvNmSTy1mOzDLRUVKwNlRCpcH+sRg18yR7dIEfnY0l/V1cQNSw1yUU1NhfiSeb3IukBX733Cw
57+/Z4vhbDMDwea7YVY0FS8cJn+k+QA4yxM9a1E68oP7s3vOzMMZ5YWaUEFcUaadTbiZ6e+/+OOS
5+ST6uyuaCVB6c7hO7oePvjqVv38tChIgEHTt2yCJSvEgfcG1TWcZkxOfG98p/B46BcB4Li1urBj
QjqHBbpfWkHYPcFW3HvOLeZxqyaUD9rVZEDpFW0TFF2AhpnXipRec8nSScIye0FpjTvcNOSz8o7p
q4u5xkVA9Hft3/0n1SLRg0wOVnNuRk5T+2sgsv41pqkmFi0wdwKvgeKGtkycIo8FPuQ7B/UxhOBA
pt2HvAb/xhwnO32MVRQSvolHxm5+8kv+TRGFNKa6efMbPweexN1w8t9QNyDs5IVkNUXLaJc4oAzt
v5/VIAI9NvYm4SbgntRXvQWYhXUSAgPOIuzgESHT4DqUxnecK1GRrsD9R83h6pG07YibFAc4a5Rg
OTfODNbEqTKySdjiBaT5T/tlprzvHMeKEJ/Y9G0POzjWlitbcIXvMVM29OII+NpnVwrElP/lcReP
FEpBF/KSOeUd390vTDy6nzuJ7VGdFWSmwZ/pOTIRjK2PBLLUPdcWG8CiRRx05o9Okzdn2g+6hid6
mSftwAmzHpgeYYLv6EHBtdihyVYJTlvi12lVEB/Qo7D6HhEVYcJ1+JQyJf0Ve1q4EMJuMdxL+FyH
Ew4LQPeETqgpCYu4Zwb2wFzSreYOMpZTv+CeAU/yimmfjUoJgWfCa07KIpbxVyBlz6OxVtcKYlwH
3fwllgVPY1V4slmgiL3qYePZJGpYpQROZLi2+b6QMAgIRJ9Js+sHooCMAi8kcmhjMo6XFuJUFCNm
OWEu8cQTTkBKrCVvYCds0eZgRQBSqGc6C/u8v2ronxMVF8KOIlljDUT/bm0rp5n+4qSjtuKsiP7K
aiGqTmT74l9XN95hyk3IwPdvtrwwchSvzjchd3GGeYnihxIunzmvGhO+U/2cj+hKdk+/7PUmQSzo
aAHhwrHjedfg/ieqlc4QUP/sGKe5jlKuNDf0UdNXRL4hpktzvWezjlioHIWnSPW+o/JqUkplMCcR
aD5/+y+oD05mlbn9LAw7eYao182rO+2vq2QqRzRAY6wybwh6pKwUHn33RzyaSS73vOLVf603KFAZ
31m9eTwBkJDSg2uiSyTFFb1vco3J22woDGXZI7ZSxfVNTv/xsftnYDDR0SEMMijIIOaOK4N/B2Lx
lUBRsRJLfhNvvC0pWyy7q2JCdKX3nQ93w0mzFBdCil67LxwF9AO6gdKek5Q3ks0xHiq0pEQc7bgP
/MuiH9QRuzsnAvMX9F3KlKiUokIOiYssrkfF13zOBzuD1E7+63jb1RGOkkSj35K0FSF47dPGzHnr
2Df3L0JR+9lrOYcStVHcfb2S2g5UDonIsd8RqdJlo2c8Gz0fJmR4k0BrTp/h1/ugR1WtV6ZvSW5B
J4HsdUmwEkPKAgdSUDKSiOwoISWqnWqOy9x9TdDjU7GlgNgjJkQTUZv2NugYcHu07PxrbSM/Ai46
+XpPR991PEeUm3BVOHx/V9xUdCFkYs1Hp8xlvsV7fUUM6N3CrRaQOknmVAdvyu4A1H1lQtS5dNcJ
ZgRbRQA8nLBj+eHHg5DjGhNbDzcL3fix/hqLq2CXHCB1f5ihYbbh/m1EJOGDZ5Z+Arpgo3v0XLQo
fnS42gZwEdTImfZdLazmavIjt5Eq0cLlF3rXkiAsfoOLky+7qJnp4MAYC75jY/YNudecKqXMBmE2
m5ia4ukr4mp+Sk/kP+PAHBMNRu7C3VeT0x/uHp+GMLvCTXGjs4jcxayJq1TnGLUCch9f7c/09MT6
aBNK+5wTcYuh8hWLTrLL/A4l8YBWBI219Iwab143MSXp6Y/SM+0ZGxxiM1JkJyWoeY48neuJ0tUh
cS9+tjb9kqfKkRn5+t4HeBSRBYbZmpWv3PID08bQ2D1udnHThLegCFSCo+ljQHPNhszPb+G/IR0U
exhrr//3mQM22oZ4hYRNm6iZHIpdqfryHqyX2NM1siHiH+RIKk1ooh81QPQpz3qzLDCqcykZOZEa
UZSnAgmA0M2Ejd7z9Xxg8+pdF0OriHOcv2J1dIvlJfdUEWsIhOldZ5juQt6eF1IomXIJlih2jW3R
F3DJrI+06IA5uUF/ShfGowi1j0tJAJh2lWA5qatR+ZoMFFfr5ioynYtH57SMGBfRK9sr29y/k0uL
kQzI/GyVQj83Ur8kCpoX8v9q2Rns0QMSQz7phazsjurAcwBiYB7T1h/kSZJ7g1lCbNQjydu9oyqh
ijJhkQiKFXIPGWhFFESCBkcSCY1mhcoewiB7zl5Zx8//9JvkMWsjija2TMx6PJyigw0+MPuTqy8U
dNASvZo4DHTEDinbcUdSH6lHQ5H//YME1oIKt9J4gFd6e4MGRI/w5BQPfoPC4vfHuchqs9f6kfjQ
IRKHl3MkIS7v+29EhlgJ0KANwYeYhxlJjFG7/coEfYZD1S4pnb9M695Yeaf1J1eM0UOYb19R/ZxU
8Dg94rHuF4LIN6e0Q1NP+WvTR53yJOj6tuzx08p4aV6A2p316KzvkMBdXMhxVxP95Q/xJUEKa1ZH
UBUydSX6MNsZhN6KX33F7an+7xLpRqxsle0DNQRgI7gYm1/rqKpPmoQOzXEPCXjogzODiXIuJp0l
Bds7O63/BLBjiFDNX+sYi+/F+qqzH+af8M5JU0P8Xo02rCuah1ashSxEw/nJLhuXL7O5hwUUNqJb
Yz3EWP/0zn2XeIUBwaxnqgBh2S/UyIsY+RvxtEBqDP+dz6t/XewG/eeFnCWCKrxKTxB8FB/7sb6W
oXzocxK52AWnqDX/bzT+mT4m0le65Ab007p3jvA3LGwcwNTLaqN5Q0xZhOnrGNfdH72XnNu4iWio
+XjSkXyg/QVgFqvKm1YTYewajJ7udVF60ryMz3PQuNyIAbbAdJ8HfAFgm4bgrGPEoujrYKPhEsaf
LThzKM36Hl4tqAiO0sKdSVoVu3oidsvZN35BfFHugQ5ogCEjvCNnrLHx4Wc1coGfKgz4Lkddjoj3
xSCXc/Y/npoBURVlRmyn9ZoDEHsfclmYh1gq3/Q6nRBX9vxndtlBnfOrJldv2trveDM0yb7xAPvC
VcHZhXOMCPc7VODX53k/bGOKNwCli5Cl+HUDbTiPqn9viBr/hDKxDjT35XE8B2QQMpcnXOCOJp0B
uPDA5zfDMix4lCr/dHP7iOafyZATPHl3XnelhyeoXr6xxJIqY4k+xbjvcDthSEXMhVQK5+HPOhj2
Aq1tBr1iDUY/uHdiQbI6+aBAwIVtdTNA35Cj4JNgHYGtvdlgmR3cZ3zJS9xsp+DlVFNhD4BNhDfm
Bw9mX7cMeBM8FQ3Cfctk3ttitmISV0ncobOAebPv/BLmFPds3Z1JAetCrgy4kLCeCki0dNnNLi5K
3Pl5aA2O/fAhdDby/MJBfAyaBFOJ1AERaYCzDIkf0j7hyS3Sa0pEw/yy7A6sFS1h7lA8CZr7JeZH
BZcZv3ZGGz1p4ju2lLcuofZI9iSmrk7oiqiBDSYS0/rQvR+MAChz8gYfCz+4UIWiXw2GKS6VkicN
XkMfiWRtfBRlhuy/AAKm5HTSHwE4AlJ9PFJmyE5qaI+LxB0phTdHmAf+74JCqQH8O9e8OW8/OO9q
gOLoaFhFfERKjwMrf0OLkO+K9OS0H46wt4WIJHF8/dOvaXjV0F3yHNvC/i5UJL+oGglvNnMFmkhP
kJBPfEgMSfggak8fYz7H8QmU+wxqhno08AgvKvw3g4hele0VMgTjDjg2hjzAJhzc1AKTFooDyuqP
F+eMQzUcLLm0EGJIA0LUS0AjCggWUUXB1ZugTvCg8eCuyz2Ic/7hyhHfBba3cVpL8ziqmPvaHSE3
0mA69rotGhseEF4/wGgyWNAV0AH4D86FYcsZqkbsoMC8akzHS0T+Byd0UeH3sfUJh3kGnAJOhRex
BCK75LwXjMFsYYwegomnKBqZOGfE/JEOMSNz75Bbln/t1m0h4xh8qPF1NqHoTCN4lUXI+81vDA8N
Ggz0fQSveiQycXMLBPsLkSk4jiOi61QELKmjiSHE3oiM2/gBG4/miuG8J47dU6EJTKrJY0T65OfP
oDpCMfn+H7gCVMNLftvjzxAps81JBJyZp+U5ktHRcPkNv8O/jSiFUlOmC/rqyFQC3kPB+qP3ZUDj
2T3J8XkiOXhOEfMw7eAmdM5jrudPt1XynL4ZpR34ElU9oMjhBlBYETlHTfMZIwIcBVkCKIbR38KY
IfjjSxvYiZAncdsY081qemMALiC3kQg4eCBRv9YQTTVAMWPU0N4E8uIS3mcShjc2bOriemhVXYWp
PUO2wbeDOc0UjxZhojbokEMSKwRcan7dsuOXa8JPIeWLiZ4iGOEJq6bj0tTm95HMrYtHl28NKc0O
Ner5RsSe8Y0lxCg3TvNC/1OGD84/CjR6OSL0NtGmdGCgGUUw2aVjGfvUymCxFVlfdK1YMcJrLw6R
quQg1PsauGvjyMHbv0x6/l/M+FEncE+QvJg5qmjDlkGq0xiWj3WMYje0VIQrIBwMC7gmIAGeWJ3/
RvMVDMMqf/0VPjeDNX0FN4Qy/XTjlebByOQxn2fNhgHPwi/UJpz52IgkGyCEwGlU3+OH0+ORhF0g
TwGhAOwFCwVXRLc20/KgYH/C5SVAQGDA35JEXEEfW8/lxj1vcUaOYHI9mku6IzaBRCzB9IzgFFKj
14gMncuEPmenrZCQkYbGrcZppPGYYxvr51QBeyhqBz7TwzqM8AaRC9FvOZgnAlV5xeMUXmdgKPBQ
wJ9wfujerulpKtNov/tmaF+gqbAGoPIXvkplKizim8n4maCNnj53oCuQeAPvlKsg0Oq2ymqbVEW2
zkFw2wHhwxsZWcXXHFA9TYBucF1C9PMiN0vGRjlUM6oGPVQVQsMksbuQrOxiUZFZb7uQfUk4Sofj
AbmLhOv2PRl3WQv/U/gChH27t4jeMHzFjwkniSkJpd4wGY5ueN76IQLg4qgE3Ni8WiEzRw+iiRcD
J7z4IXQRliQ01Al9cSwnIppA3Df0X4LaXWz4XD5lKZT3pdBXToXutg265GH9GRkGanZx7sdXegt7
3GasZXe2owIDgyDUkUVbg4zXD7ZITyqOnAH2EB8BwbhlnbOAmhOZFRXl8dP9pVzVTBBI6PeEGuk2
G6zYfUJtdI4NTqtjcRQhUKY2l5gFErLW4IKgtXrMPY23/5IEXY6HwAmgfm14DZTjj6P//cDo6PR3
KkMwQtunY4x64tRVR5u0zF6z6+gbCSMUlqL8E/w4oscnQDayXABkzzFN6X93jot6xlFfAmsD4tsR
dTWctuQKKgS/pQ9X3nVv4Ouah63LORbxauVAiskJRrgm7rcWgGjeC8uU9KsUVuWvTtX5sqXIlnML
54mWfpGIiwJibNBhzMtcKGl/eov7HO31Xfn32w34kpz2gHKXZMaAhWjk5gxd0hVpTOyYgUShLR5E
utzJxkVBQVDX0+wBEg1Ju9AJoCaaOi8+rMmvFEbuCn75si/IpGt3IB3f3d4g4rwmIXZSXKInaZhf
73xJ72R6fr3+cC4X+xfkus7YyCyE7OPk46cCunwSUjiBQ/K7HEXtgXYVhOBcTsAWB/DXAzd7E6Yc
FIWP/aoh2MOA+MaGaBo0JpozUaGLyKk5nNCQ8aMz2f29/57zC1Ir6kx7aw69p1uAW2+4H6woJIRP
ymr8eqwARAcIUzWCCheMI9aITWOAgL24u3j82Fb/8aYBKx7gs77GxECL0yVomQ0ejJwCn/6tlISY
S3aZ/gHGfcQJixeOMDQHbKRJnr0gI84FzQ6fYb7YA7TjK36TS3mF3nBpaxAoNU3UnIuzOlLGhANV
WynmM0PeEU7beK+2G0dZnGfauJk9I6Ld/McS5Tc2AgVuIxnyWzRnY8TszOAKtBbUi/9ZXTYMV+Rh
JDKDANgQBbMiLZKh0rxMjQyONqFlCVqZyQm4l9k/IdcYPwzIBN//GmxGbUjQWQQknvEk8ueb0W+v
OdJE6Ny+wP8CWLuPiEv3NpSDsG/zZ09wnfvokxHc1Jsrxy+xAEMGf0tC90ttLOW8RBRdos4WsP8m
HGxAJEnkcnqHNeZOc53xodtnUoqmvEtUIOJBz1tZBnQDOBxEB3YiSiuEVUtYtj48ro+4HMt2pkev
oEWcnX//9OxHXUvlfHbtSBmrqY5Eh0Qs3foOiMn1NzMcY+BAww311XogUmceLm3SIWUUrkqzJtAN
ci2WiFiKoUOktyPRvUBaGtc/FmGfl60CMCcvv7g/xr0/efoJEM1G6CRC0I0LkmMmOG4jUD36uOYG
bM6f0XMqTACdB/8BLUPqojgsmyzy1m/PbVovNPoPmgVoxbAXvWqXNNKC3RbFErSRgVgTTyG4ZGCk
d18OaE/wvjQKf9x/t27G5cGXnnb5LxOt4ufklxMkHoJTn4OHWyS4TivZatkWOCGzg28NB3gFlL4m
nFnl1LJtDtAyAVSVFB8FeyUiYa4JXbGAY33XCOn3wXUHCvvLtNlj2cLSJfoUInBRcvbil63nPK9c
wtE3pC8oZQYiPeQnFrUBihdMdRZI5w6FwV4hbRqd5MXBH/c6SAS5o7tSHPluYpbtbEPcsSMQ6KxJ
NlsS6wj4lHg92Q+DxZZTqghbXbFJS1NWZqaqhlJ4VClW4XU5xDFeg952UrPdiOJiGHIeNm4fvv2A
pp0JOwSLBpGQvUjKuTB4LDVex8CWiSPAJTr40wufFLwPaZAqOg/wDcABhSpLAQDsr3235fikeeeh
07uHAACaOuuXhwc7m4jH2aR9yL4SQGL79AF9CGMcnzmWyqQN27q8vCgcHYckoTIvXTIyNQWng9lK
apNmhNcJL5qyPbH7gIZgP2SultE0FaMTXsAZPpA24mtj9YSG5Qyngf2hTyAvHEsC0cGwp3turZ6g
HMlygnlCUTspWDueQKXC4EQeaG97DYEeOuYrQkWKWG1ssBsuyoZhl/oEI/8Yed2LS92ryfaULD7Y
QLEDi0REkZ5+aLM82VccU9foBljbd/mrHsIpiTTZjvCutYR8RU+VgsOaedltYIwygJAOjUtiDPw2
u3COpg/zNYPNageIFa3+zebfHALAYlGb41LV7A9VO4ApiGGwtelpB2GrWIMiuF6ZNDqgZox5qO+l
Uc8YG5V1rvw7zyc+J4gsjumcDY6UM9wMe3N1Nztp9AaPg6eONTxt+LzIbgkqwIwTjw/tEEENSb9u
GcN36va7AIrUhHl6aKMycau0VbzqZt/ovkG5y7g3rzA/crjm7ExG4Fxjv4DKH5ryDtx/cAKslnY3
3Cs7lkCAfunk6JM2PC2IEK2OFFd93hbRbyeiRHC4WKf0zKj3JQoPr4/ZO8IhnMZKCGkATx8xT7xi
xXmn0nL4xrpa/ZXj9o/PAGH+fd3mCRtpbfBui2hVGANqApGq3vYPKtjMt4Rw12axAn/uQRLQckMQ
GGdw/0MUNJrfdmacLAMB4bhYnjkdruiv6iOAjQGfx9Liak9Jtthr+Sm8TQhJOTxWOGU4Eb5tvDrn
KyiXVRKsd7z+EQXTbkKNxDkG/7j/LwCpetjNke3zjSPr7+QpyA2Akz7Tj0GadXQBc5vd1++ZzIOI
dIQ8CzKGMQqq5nMtTx8r6jegvDTrlkmypQ5sZabOAZRF8dlrUoctV4I9iEDZ4J12scZOEXzn9d/l
D8DZ+cWfWGOE5CYozQe+G1yoSN24qAm7AvFDTrcHt2/n3dvT0M16vBPFdLCE6CLapPTvqUTCKabj
O6Glj/izvM9VTwk3XlGJ8vfL3zWXsWuG+PTtwa4kL5DLfEo1jzWTjV8i/kqKe+PqCNDsl/Pa6ecc
v8neib8hrBUu+TqqHWHu8hgD5aC/kgls8Frq41ZDf/NhE39GJw5yPB8KDOoFJzTG17Al7uIGE8Ut
ijD5wEEJORFa8pUGNVqSrGRzL7Ou8AF9gzBWe3DJNx+3JbXtlrAAKZp4qtWeTZQUBW0NusHSqfe/
DmvyxR3maGOiz1pzf3MOhwLhFWuFynEx4RSS68F3rCTwzI4+pQcDVa80ofxsPd614kwyZtnJoLSg
Dug7U9b96Qk5BfQT1YJjbdTP9JiqkBN9CT8CZqnh889cDdlR2vlbijBLM6a9sUxjgpBWPILnzq9A
ayjSSWR+wH6uUKPOoevGKO0ro2eowDcVTBw4mGn2Hkzr7akJcctvcHJ93NcFwY6QSsjQO1DNOs1I
Wzh/0SXHYA7aYqxl9niQq3m5aENm8j0vWJ8yittDH4Loa8F/fsPNQefAFw8yFepvM+t2m7+HvS7c
bS8kzLFAFhhXhCogzccQvjUAWciLxWD5WBSdaXzc821LJazxnKD1YHOFkmJ5Adb7mkfW/wzPBAeb
3rZHcgT7FglqCE6Z2lnvBXE3OSHCaVj9j8eb1+IwR23Md7tC6X3RQAoVxmhZqsIhExo+Cj902F0y
w6JmD0ANqb9ZV8yug8MmeoRqfI4IlQMdxu5g4Sgg89q7hQhU+X9yzR3g+pm6ULfihSnbBlc0/xCI
wC4+OvNxpHaH5/DCMe+FY6rKLqQpE73mNB74OPnrILdFyKf5j0SYGYXPQ/xlL8IHc4DdROVXYMRE
+kq2g46sDbEJEekkWfK/hz03LITUzN0wOGxtzh5Alxhvm4e2Wb5c2FCYLY9D25/mQWayx39DnfHk
PB2iCISXy2XOP0Qep+upmTPAL2RrhW18T8oeYW8rVI0/dClox8eeiBcyvZ3HGX1cxruNq0yL4yIX
mT2GfRhzF5pB5iaJ4S2XA45qSEwmS5qdzOXP1XeKlQUEU4IhWtPpmkgI6wJHbAPtm7SIMS25NB7z
z91cy/Z6TWJzwJ8aBNmwp8AdOfVxzpb9NiMhleeJf9iCg9TWv0yQ5zRdoRIa+iN/Ep6skBlqxIIh
lDn3qEAfAlsQ6VOZDqu8E4KJIcc/Tlj3LXzac8tsy2nNY3KQhJJyuGoZJTB4ezcWqi2BBIxuuIaa
xi3WEGoPZhjAMvE+n0NlUUr2i+JLi+UDX6QoSydRXKwq6vY+ua2V7QvLdhEyOfDX11F3AL3IJoxs
pAGS0XNg8YG8kdrgg3pDsFPcLdztMKbA35GyQMABGTQjHoczb231iVvRUqgx7LF8k9ZAxqhEMkUc
NpkWUD7MmHDqLsKXs6Mu+Fokj1OTYZFy7/GHEE38uV+RX0rSwkjdfmYwTbxoYwH1xDCLB8CAwkDQ
iNIK3sgbrp3VPbt6x5553O/FxYZsdt78U5n7fcsL5ry0bqwrD4hkOPRwOveM+x3K/DDEJElFp6lF
ml9zZgxXHCkdx7ejyowibmtucAzTHcfemmAIrNycddEzJ7zGCLkUr7Q7/fsLXUOMD2I2ABte48/F
obTeoN0MBS+ubWE5LI11e9k7g3maHAwmqo9QcvRUeGq//Cxtfnk4LTAVwedNcEPFOnQMGK8rPdv+
hqPuBTfVshS9Vm90eKjZZBimdBAAew19JvrNAWxFXvXGCBGDaivQPMpVnf8IO7MuRbV0Xf+VGnV9
GIe+2ePsfYGAYIu94Y0j1JBOFBVF/PXnmbkvKisqRuZFrcqVkbmCQJjzm29begSxVEOh+evkYxHj
oXemJN5MMqqmUHcMpAWZfEKr3BqAcW88D8iQI2f5/pRgSEgceXYVkrGok4bdasYZGZCPcJtAMiUx
CQrF2iQSC5f4Gk3XxrR7BYoI7ijTrbh6n2ZothxIOPgxiaBTxlO88GevdHpwGOBVkCdzJsPs4Z8I
o31SvusXH3Yd3qbvDWXUGJyLcwALZG5dRetKSnRhmccoghgC1jTzbPBu0HrYa3h42QddZog0Xh5k
s5YE/OYDI+0DNsnP2471dSH+gXg6ds9CHAgosOF5BEOsNhxSirFdTh64L69Y/u62m8iDNI0cGmpw
deghm+iZcBhCHx9eqy2exZJt6WSMsktE2vwZRJ0EDHamhgAkFnWKCR0pbBygIQbZLQHkz49Ux231
RK+F/1/7lED3kl4urzOCQYFgwYy3Zi/PDtZpdyfBrfC35RrQhAYujgvHW0XjGWxW9qGjdKT2g/re
56jBIuEwZqVEN+B+K8a8rDCgb/Hqniit+uV3rShXhqePeKuoHuBFzWBXSFhCHkx8QyFeAgBHvipe
UC4YjXAiXkse6fuvnowS9SbxgawbBUxmH+ZdVonh0EgnxvGYuLZODEXgUHcqdxzYtmWKM9zqv3BN
34QomsXtqDJfEVdC5eMpUO/h8x6cZbRmXlsMSoiWS7++Ur7tlyVxTKJvw/RVDp/S4PUhXmZ0Cqh+
gYgeK87eaKM7SGmeyMQEnRMSuo6nGIlcxU5ELg4HK+LznTNLoYRcpHuzA7Mm4gaM9dYXbNpzZ1gu
ED4+BCgZ0jWfhJSYcUpJH+4JgvjSnfQl0/rDOlNDAjBgAkbeojcvnJZjZ+1n26E5g7KwOWwg1CI4
pFy3H3PsjZ0XBNItJH5rgl3Hb/f6LIka8MOlMrWmz1WyaRakuZHe0PlS+tYu6xVDagd1Ptuv06zC
FOkRQgYGzn+Dk3GCj9gkTV5yabZkXuLnAgUWfd0y3GFI9rDwzmJaWyS9Aj7j/nmd0tWaMRCO0nWz
yIM6hETrWORbcEKoMEUJf6c+eIUtMI0dP4bAMyC8fIkmyo6MUQrOinQDo2ekaPqTj7NLtOT+GmlL
OpbZ48BJIXTRM0zxTCEdRInKHxfhVvc+LgILZYMg4Y559yAie89OR0DGmv/CIlZzEq5JJrrEeVhP
zyj+zemItiXsxwTTxfj2e+38MbZXeU+K68UWuSElECx/2z47GBH0ZFpwpIbJh8biTDmpu3fctEjJ
P67BA98wHCWr1rnHy7/VO4+xyl72EtpCtMOC2RbANs9VsDgvRZU6HVcHYAcMckuje8eex3Y4LWaY
xnFYIOnAUKAzidFhCiKP0JjBpwxodYvEgLRlkNd8hRO/3QEnOJD4OZGG2HTZG1TsTJfwhota3uNZ
9grE7LioaDEDEGZ+GGstlkOpCwZImGfhzkRwnMkECZDe/YWVP1G5emH+SeQADg57XMzf8Dw5lE1K
Yh7XQzYFfGFX2HOwFI2wKfMBJCiX73No+C6hEmhPoc48Kgv5k1sGzMUNHuLIsMbPg7YiZBznZ0I6
BOAvQEu0k6WPFu/Bn4EI8OmUmgDGd+21c2wG4twtExOLvKsSCqUAde+ITcmepJGANHGZcFww/BS1
pE9MWzCDBIVMRJss6rRF9E2P1VDz7X7ab2Bp8RKgxQ5sYFxYFmwfdMZ56rJ0J2yoMDJ5T8i5X+Dg
TddB2N4VNA+LHMVsHCZ8OCuCNBAZTAQEnaxEUwzg37GGqkQa1rERhuUIm2mIHVPRgjAKidig2Am8
kJaHQR09gR1BVVxSltKNFdGMpmIAheUqwgQpB0PtbWAeM1hiBj78RqA4aQ9kYfYA7K0Rn7YcJtn3
whdLJwGGYFQ7zmHDdN8uES8Thsls1Ze7JFiGDWRG8Qn+OdE5XQpzlUPkXp9KJi0EjqDomcs9DU6P
DujjlZM3HzZBaCx3Tl87nHWvwtiLsoFgEMvXSDoAGKUezuzpj/jchDL4Ok1W7FckmzcwXGBPdyNS
2gllExSQvEhJwAhM0iLuldfQ4EhpYGNhqWcEscNRtx0/vDJuye26x495Oc8/nUkWa0uTaVIYJlqv
WqLfZr0VbPZzUnWF0+/ea4DaXKapS0DqJBSz8SsYKnm6NUncaEpjmwf4tsxDkCKxTxPVJnyW2RKQ
lgFIlBTxhp4neEUotRbR2SFCuAVj/t5BNCBUzLYIBAgRWsDHE3/Ng9mSPs1c5wOwG3sKxOdwipCa
cnc7PIrwB3VNOekcrYkY8E4b3loOF+cOBRwo3vsYqGbF2PqwgfjyLymA6hHVTonXY10REoQGeQgj
LDAbHx2wMvlawZE3dEL4DZ4kCu8mZAH23os2tMi4QxuDIr0kb9mZ54Os8ZbEWmzsMfHOvN68K8Ad
KF4g2RmFxTH44td7vrCE+SdtKwt4W1Ez06Uzbj0S+YKSSd2l8ZwWg9vgflQ3FTgIyJLNiz3XEcXy
o4aAYNjw5d2ry/NI9JUQ9IBqQ7lT7Wv0CR9lkWAOpGTAcYHWX4+OtjZwNh2R7ecDSGCELwe4PxYN
VDpg2DIcNlYea1yCdEgDjb51GDcq7WmXF4QVJ/UR+y+JUh2SGd34xt9tV8bHZSUkseUvVAsUf1T0
SUR09Wm+SH1zBUa8HWFSyRiycIBkn+m8HJ3j+bVHHMvne50TDWURkdQFKuV2ElNEQCRdNTC1aZd+
hGW5lIh62S6cAc6GlrjVr8cKMB3n0tTAVTW2oXL35dGc1NylK68Ycx7ZOeJzEfbiz4tNUAhFJzII
KFo+Sgjnj17buw2gtbwDlNHgNMXSSxaV4MDVGLIcQjZn3p/QLf4SgVAfDbplFncRBFbMWi00mrlC
93CzRN+oXQLbAl8VgHhC+gNyRyrr2A5nVw4MVBISpvNCuS/kJELyImLLsBHhxShmDFwIusbN/DJ/
LtNQRAMA/TZ9FpP4PMKmRP8Vgs/JcwGEyxD9XGCNXAtxDYKr0FxkK7F9lRSWI+5g3/e0j9SvJgBX
/PSEXnFWTLu34OofMj5ZuyfbXkvQtQTKYcWkD4EFAaRSP9AG7WDl+K8O5leU/MIsfA+V2IlmLUod
Asp4W414658QqmxZCd+I7ZUAB89A0HYAcEGyOg/vISVRULZdx3+smwC/Orgnnx/uoKWK8F4nMQSu
DFX12N5o4DkLayATOE+aEFaXIzWqdGh0jT2C9K46vffPQ/aAvkWLC7V1saR7KQkHLDeHUqi2D7w1
8FsRyD8uYzq6wG1YcI0h/9yOwJCIB2sd70oIUz6kJlOsOOCthEm8hawGj+CVJzcDX8m58yA0WJtr
THsALySHNLgYwdJg3XSwxbr27V4DSXYNLzsF+wvqceF/0fZPGnU98M2gPtzmTZfMRJ9FvUIYn43s
kpey9pbbzfuQrSrJRer7+uDFQ436EnKzUVNRPN95rCCL5F+MUQgnjbiGeZmeKnt6I1sSdxPf9sXd
F6GRGIJDZIxDZlxpDkVQcJ5ekNjZhuUMapyKgaaPd/v0xTvC0jKpFsnMGbxnd4YpRqkgH4mnGFtX
III8wRYKPA7ElJCOb/XUwXuohkDnDz5NyIYXpjqyaHHSoIJ5INGAJfTKJU8tMg/ERoHez/vPIaAT
ZhUK87BiLdQQVcvSOJZzhxAPRBVLi9XnhCvsTVSviN69xqj7+cqtp/YJd3HbFSfh6DJuRLMuPwwa
5xMW87bLWROw0XficmcckC5Xa4iifXMWlGUGSczuMDrPHzgAaTjHtmGDPQkHBFT36UMlangjgSG9
1vaQg3Ff7RacLUyAHSxYxeflaA+l2V2EYCug9nInSQJtkO4Bn1j1RqxOLNwnbOCzXfuZcWLAatAT
3/WTDeFB8JgC4sh1lB4ov9wyqSIwp7WRhATIQrTtj+MFKsq7j/AmoAxa1DGx12tnnEeQqYPbZ/Jx
m565BfLuMs772jI5gMQ/j6jgapZWABviEiYcMbaMzXC7fn5sD/mOnkCi8yQcUaLxwERRDZ7bNTfy
e6gJNYN0DZ/XaAunQ1jZ7g66lI0MLj0NWhqlL8H1KvBpXiiFgfg8eCsBrH7izOGVSH6b/YptEUFm
L/RTNzHYbheXEGZQHeJfIxVxLxrP5pY73mIKkYFyH9jDiC5YwYlSZYmQu4kQMuvNwVD62qt3yQKy
Ux1t1hAbQ/0mzuIvBL2wN5xLSWqc1IxZPCjsbRM7cLoct4Q69L0g7gSLsBHJI1SGQ6yEy5POWHeA
wJ8Ip8qd/iC2xYBPiYHqDXio7AVLvR29pV+1PigVDiYXj9jVEvU6PX2I9KOjYdeRUCcAVjHCUlkw
tLxni3rAJCXKCGhJ8YCDeQrJE5xDks6KpbmB9eG0ydK84nEdbPfZvIiE0hBTSH+GyAC9rDR4j5Nl
cnwFuDLwaAhzAdIBTrS0a7XCw5XABvzzH//3f/7f/vVfydclvpza5HL+x/lRxpfsXN//+5+KrP3z
H9X//n50+O9/moapmYaja44py7KuyrLJ1/ef0+yciD/+f9L2aVrG9X1alMfkM+/dfRQLTI8KnJln
3UKJcyR5VHRKIBSVI9wtdvc6aumIdhXy3LoMBk5CIIgzefNhDwsboqYdCs067NrEJEZd21W7GjoS
jRIaLsp9Q2v3puTnK6c6puyCJKVknWK7QEkZy3NqIjgYX9hPwbBx1XDWS7YkffGbSAQpF0B41rBw
OBgpNvn8CVISnFQkx+DmwxuhCip66b0UL9pIgxWKX1/mWh4wHcIXOzN9YxDURIUyB+S9uskHyS4f
/vmWapb10y01ZFtTHEOxLVPc8t9u6fl22V4LUz8tEHGQY7LnjcZ2u9fpTxi+Z85Y9fXNc31mo8Vm
1fZQGSAdAmoaGQStsW2MbxjcT4G2L9Tu7aBiBOgXIRHU1YztIX72bynNeqfYGFir7QdFwvnhlvo2
ibdHk+l5pNFnt2Lau6IVLzsp4sGEqm/OZT6M5fXcdazwmkftLWD5MwlVOHdR+kA6avsMbfXgNi/4
tIjm+FT6DxHr/3FpfAfxwFe6t5enzEcnBQlp7WlR29zmOv9N27vNTx/2MmERo3Mm6QQqWWbU02sr
vGIV5D6p/FGzfk2NKaakC4Q3ymKMxuRivQG0SAHkeBfcgydynKENOoQ/xMtn8kdFAxJh+BknXntG
ddKUX5qHJEozZHWkaY3OnxCK5M4ys8ev3mkJFkE/Mb9kpZ4BFtOKog3bAwM9M+F78fzktPEkc6d7
njS7bHUHvk1mkG2D9Mtc6dgZtw8q+Lbzxz6L1T2FEWeqMtfqmvP2AyLTCB5zfW2wSlaEdFfLZn1d
88cdYinRoba4aw/nJcwTZc9jjZmKJA+k9FGx1EAMiOdJ5oQdgx/Uazi7JDY250/jaI7Tadq/gPdH
Fcmz1ahhKx2eV5YI8UlH9kDfk1Htige/DdCsEyn1GEgIqpeMnaATYT6iCb1rDaXNZZEMQBwQA4yA
GGA4PjlJ3Y4EPdx1NtWr4z6PlK+gGLeGDeTtBJrKQT5O3kBczu8AdGTDoizMccrOmLzpWsd2r65Y
dbUeLpDmDYuQEwjTOQ+zEa2OUyPOxs6hWvOQg6g9HvF2YSOevHnpXGLZPQ1v0AczaZ4VJLWwNt9x
8xHVDxaEPgRjjkHZ99oc1usW7fSN2gJ2YLj7dTstQusBLS9cVI+jprpIj9ZP0Punv9UiR+m3Va+5
RNeYXew+x9QZMQ6skg9u8RiaYV6M//xeK4rz03tt26ZqmaYu24ry7+81v3fOT/kNB7fh1uuUsxrL
9VTZq13e2yWbOtMA+lW5q78j/chXdL9eY/5B1q6M649kdA5sjGq34B6eBu/1ZeSILFH+/zQufRsm
LEIJ5SuTGkXWeaSEREzhuq1JDyEnDljvggehYFiUfGXaACSRm0uEnz4uhzqBV33090O06F1CW0jy
Q7yKwrMmZJfcEz7uHu9p1AQE/XbJQassj6VUIjVKHV8i0CoRPeXflgg5g0ckocalVaxLqE+c4pqo
FvSh5u6f76du/OV2qv9+O2s1PTX59XpaPG4iVDObwtEXUwAhwbYe7ca7HN8Hh7MWd9JN8YxqY21W
Rxmsg7MpYpqCZlewxICsK1j/TjFognafkRsGqI0MaX8RrgLS4GIGWSn488Vr8n9evKmqhiU7tmHb
iv3t4pNHqpws/XxZLBnsBnqXXMWN4tKqkPQialWG1t3tcgbtUaOE4HrGiftwuPf+fBH6jxdhsM1Y
ps5WY9r/fgdlvbrLTq2fuYiZfHPlzrAZyTwq4whQONpLOSEZ7geeKRLxyGjqTcJJOuhny6XUh94S
wEynT6vCn69K03+6Nb9dlXiNftv+tESSnpWlnRf9YIMUf/7aiYaLaqyt5t2M42yfFjx2HmIIwUsW
vc7xNLzs6qd/ghi2IXn/fDmqGGC+DTim+q/LscRN/O1y7Of7rrQXbpI+HI6H0fbjoZMD8Op3kY7H
gw8K1GbyqunPEDYAlv3lZug/jFemymxlOoZjMV59uxmvV5vmz0o5L3CkLtfDYI6nRDgJvl4s41DL
GEw76eyr7MRqFJ/dwQgbEKZBGdiBqHd31AnDxp3IIyje4i8voPnDnPL7tSnf7oyUqur9lqk8Puvh
yxs+x7uN3cMQ0om4Krwmvla7O93fJTQVv1N/o+PoZYrrJe4Xm27Zee7mV9JDo+m+OxhRHImMDcIf
/QFmJYat5Z10MooSUC7wwU63o2MRmLtJEoST5Z8/Y+2HpeTffpJvK3OqbQvFzHjkmsmywU3ruNvu
+B3tePpSbx7ZH9OYrkvcNzd/xfzBgtfLwwVqSlRsnetKif58Perfrufb6nB5qrKWOuIVoGnAcYX1
A+8znKH7JX3iC1oxpYB39hap63wcYfT//P2NHxeGfz11yrcJtEiVW20mPHX2whNnUcW7kEgv+jbd
aqz0iTtMOnOqnVyn8iP6jUs6Yr7eXapEB58S6mfSF5A7UmxRdWap3+GQj/Vc96j+Eqa+WerOOPZ0
/nIWsX9cOH67avH1397Ui13ol1bjri1p+AAB3Mg+LVOczoakH7tjxKzDNcKrzZBn8rJhNBq/3en0
vKIyIsZQFQyYkD50t0vsO3+pO0/cOI59IjPpe3MhOULOZduh4XpHtBSn8LE7LRLwwsn2C5Ef9I5f
udoRwwa6W6S2B/UvBwNTPIX/sRL99vOJp+a3n08vrmZpGXwqDdxAUPhcIInPI8DC+ePhReQ/7NBP
XdyN5gXRdFqDB99FVuPXc/Vyv1CmxKvWgwPTHl5v258VM9IOT1+HreWGkyP4K8AWkCciJTLMKHw5
/Pmh+nnL++3yv50Utcy0s/TK5avD9S9QOBsN+VjgwHmyoy9zbg54vZKYVUvrgPjDbbLBNNBQf3lQ
1J8XVc2QDcNSZNX59nhXcqIW24IHpQ4o+bB747I3f/EoKFOBwb584up5RJFJAfLmnT/fBkUXu+p/
foz/+u7fHtPi/X7Jklg2pT7l5SRWMP0fNu+I8jjVH2d9h1GGt85y12gtPHTn63MkEmke07n6ldF8
TDLCdHMHwySDNHpiybDc92z5DLzGHwasvtCxPWv0ZT5ISNXjV+XLiJxHol1i26euEDKaEgb38fFA
FfUmqX/lDhDO9sJZA18GbAQzN6FFtOcn8ZtG7g5ezhOGrN7oUxlC5bvtbga7R5Jk3psh9yzdzkfj
mWMQy5E41PDKb1izwyMhWIi0xr9yxojhALxza5qNVhObOCKy6vIew03iHZkl55X359vs/LyE/usu
f3tZrOdp+7iJl6VP+IR7ebOMbpxgTJuDeyGw1OrP74s5LzpIQ6fIu1MxZbxCRFvS3WVzrWHFOmZF
7El/z5JPy8lgZUHN487LKEmghZFwDJYFMsrj3uw8yTfcmR4iNyBzQahAasb8jBcbQpRAGVjeZeX1
16cIYzxBMGTUKpiCHp0Jxs7TkBWRjMoJ/ow/3wX15y36X3fh2zv3qrTXKUl50lHGdbIpxsBwjM12
Gr+ncTFghuJhv3UWx2TMIeNArEz45wvQfzjzcN6RATmAMkzH/HYBkpVo+bbkY6gDUkXqAWf/YKcL
uPpCfEuJOo1oQgL73Osmm+QzZhpqcZxOt0uuoB7Um1KEIlA5cYl7iHlK+p5Yrqin9Zz43JmpK2xf
3QmL7Z8v2/xpA9Q0lQld1i3LNL6tEO1TfpeqKZ6eGu7u5W1uBwbjzGU/GSvhHHdmOK+C7XJ3opAP
iDKyo/sz0nEYvkdUiw1XH7S+8nCMkH4dRddkmEBZidahbAZYa7thNi5nIaK6Y+rPjpPJn6//xzXm
9+v/tsa8lcZqMrEVvscQj3e/mQz7b0wMaWe3myc+20GNryGiW1HbXTrTr+3A+YwHoBWgAR8Y+Nz7
Gr8nmDmP+Msn9Vn8DIBN6dg4/OVe/zjs/H6t397U51NpLalkPazYX0sUj0OzEwVTUEN2ZjmK0cW1
XmfB8DApyEb/23qsinvxfT3+/ft/e0ST+pWlt8Q4Ly7+0HGHu2v3McwYraca/3uxOym/0vbHrQ9e
CLo5LN0NTEL89MaSO4/efXcqdeLLPv4YjXqnnj+i2Whvl1MJFL7zWs2n+iGiHNVlXaZEEo9IB1cZ
1qkW0YO7+oD78hjaWzETCe8Oau5l2b9R307IJGa66WkILoKUQTocjAM7dneWT478s9fhTM6WeXbR
bow6zCdoN47Et7LQ197z48+P1I/TlSHLhi3eBw6M316J7ftSm5V8KxfsPNgZ7sd7z5krY6JnoCRA
SrEkT4ww6RmBRm+44b28+4Kgfj/zWWPJwVoqXYK/4zp89ekLKKhooBOcHBaX2aWkVLravPy6/w4N
6ho1qjfveK8Baj3kZ3ogTeqjTJruuZcTgEVBCXoZUsM1cj6tOCWXXF+JRjZEOFHez8ZA8NyH8DyR
4r+taNZP27eh6JqmmKaiyM63V0tKtIedv7JyIY11As6Ao7oWSYb3XsE2IxKb2k+kBxmOCzZ0pFt0
T1MCewoL5IQ8AdBWvfbtmyacODWjsn8dZq/OjX2HMP3deW5RjgxY4fGoDORY9XEng0dsEN855LW0
czvUSAcA8aa1k2EA9SU2z3ZuLOioc8HAmzFpCMijrnpHgW02J3Lm0j+LOJHexa8rwtAhcZx/fjaM
n6Ati3uiMO1Ymqpr35CEV/JONEurTouKmWWwpccXxaN6sJzhpfR0PJloyPiQqVn6zOlW6XNvrJun
UESGUowowce8GtrnrozhDySfEhF7ZqEiZk6xumU+MbR4q3UfRGZSnAgDj6XdGiTciDoNK2KymYEA
cEVKKf4c+rfevD0lVlpCP1GEjRtCzMZoIp/koafUNMmpl/ZyKq7WYNHSgxphYirI9Owa4enuAYaf
99nsdgvNKczhu/GeQ3XqAB5J4GvHbQRkSw8ugR/dFG3haEuuA5Fo23G7pQ34S0e9Bd1+c6/XkQk0
ih6g9ZX9u/ZT8t2IKFw30L1Nb3uPM3JnhvfXoNTC6212uXadrAvYREHIklxqPk40xXSTwHQ1ny0Z
VdJ4ixHcRBLySAJA9+F7PLu9kKBc2UsNzlvwqiiaXgRyUjrraRI8ULUmWVCuuu+7r/IJQFy9x+fE
f2BCoH19JkmbbdvBfQFV3JCpNjVmVeplpH+i/LfIInZhSCp4FAqQzz5BRQR7rUUfz4wUDzGT4kTS
PrT1nb5AJzKB4DPviarr7OvkucM1UIOBkgpLKE3eNrHHXfkywkj5LgKdfr21dqfYVLiitsdH0tFR
x4FnbN36GWg9xi9DXVzbbkWnDYaOOcCumkenMwHCSv+MiHmmUAiEM4cAV8IjxqVYc+yWDH+aEmr2
2cGr3RDg2bhVPQUUT6iheY/augfiee9d6bjzqhU5Du0824byg5grz8AaP1MjaFML3tfp3Ehpohy4
mGkQSuT2otnjsWvj0uwmZKDSivLGbzQ+cwaOy9mdZybz34ZIdLnnHi1l71tgbgP4Cf0XXXFCIwGB
jawEAqLXGJ1yTup1PjshWyNL8u6iD2398uuEZO4UmFbkU3J+fkcVpvvFGRkbiWqEn31eh/qV5EM3
QUvOCrouKUielewp9EucSUXCDte9k7Q7wVe1xRPXeZl9O7aX/AqlK+Wg08c7eJZkYeA6c0vVU/mU
jwUOR5ISUuSz8KMkIyNQ0pZnyW/GCF6lainfvVO/QO/lsdI8F/VIQcfQ+uQLqbwal7GFABYRW5zU
ISk2HFMB4Bl4SVdEB4msjHBUmDu9kwLJO+5tdZq9porNK+1xxr5jMCKVAS1TzBKmofeNz0QHMqfY
3absFABGZDZtEgSjZMygffXf0wzvJf7nucVXzl7Gk7SD7wKd0JB2xTkPMAQXGiRPvXot5/y1gweR
Ekw7MAgQFTnYb4Tp8BQoKTCB4OpCK9YS7iu5272FxOvs0m4IbaJ9PQaPW8TDcvu8wTmNgMzlSCPj
hBeC2tBFvssRmyQuGmO05fzVFmEqnNrg/WmumhOeXnSoWeo1pJnMb9B64K2Uoc4aCszAqwlSvnQr
kpiw6KveieKaUQEpN4LmMZY6AGjSZUFLKAGlcvHskah/xyHydabPtnt7TJt5zha8+POy/tPwbgF9
yqYpa6asKt+2upuU1ZLZGsXC3uAnzNWBRi3Go1t+Xi++mfYe0+LlVuqClgyapghaq/m5fY2C0kim
EIVSrVCeGzw9XDIWx3W6K5JQP9Dow7Nggq6nQMsViC7+jWGLnsZG0nLx5I2VIdslrsD4uH01yV82
q58AXUs1TVt2HE3RTPvbvJc91cR4qkqxICdSWputfxnduxU5syR7saNQZIAV1HulQU3kXdgyUjyu
qIeBJO/vALW/QfBURix/mvt/vt8/wZCWalmKYtmGalvON0DVqPNn+9DvxQKrmNNL+i98llvR3K2F
N6JmuHmUdh3uUnd775IeRtMGr1N1ZIWL8N8j3yr6nLKNOY8bikLMTkR/I6k5fxkkD1t/uY+aIQbz
b4OzpdqAKJqtmpZifcOmlW0hXYy2gl/loGCLUq503kLLacF586xcSe6TSYiZmKhMq89mkXF2Nvvb
si87nnUgQu6yYi4wxmcsWhSI7aAgUmSyPObc6sR975+UCdED/VxqIQSPsDM+XNWmbUwYg/imHKxr
CsDWMhEGkzqWTSwAIifnxLaAqqBGSFVsHkVPfYfntn9Vopa2gEBVu9IeJ+sbWpsEYL3DmKBJPYkB
TCaokdpnhcU7qsFhqJVV3Qc6RQqBaFyJhTyZHKJL56S5D1joZPauPA24rKS/b9ISU1vG7EAHZYPn
RTlNjJ1RQkZ3FOCWzdYeWKHBqsUZWPUU1T9tvSuSRGrocNuWQ5ucTHhufHVyiDnUvPQN9Cbm6Jp0
7k2o6V19Sx7fngfzeuqc1bnGcEuqtuWzRCJawFhCYvTt1EtIIDP2W2OalUFCRqzMvuLZ1+ET+XQ1
N+7T923XvAINPfLwXVLfeMYKpwa8txr6epZd2zWOdAVJnwyYWAeSU1AOquWd49mCvDR0qdsOPK4y
TGr/NcEdELW694a9xkaAOCLz5I+s13xU0+fCJCqgIA+yg2UXQcfdjli1iRVM8YyEb8eXrnG5T6mx
+agwLlEmj8zT6fAMvxYUx8e3JcLGVsCyeVgQ1aJ7yNRgrHH+EkxFUxhRXDFPg14Kt4hEvtfLa+gO
aglRcPU9i+TpqM+TQQ5MxhWp6Pi+Stx0knu5EoFLYiQ2g8e8mWFUXKuH9DPjQ7awG7nIKu+xscQj
xXouoalHf2TEFzohGIhsj1zCm9NpHNwvzOasBiiLq5P/LMLswYhP52NKfhvxxchGVojh9KpLbiQn
O2x1TphJfmsEmJDZ3qQ9z5zjuDY9vpfhBbdq7uVkCu7VlRYxHOXRmwalSwA9zl5PmwlpN/gw0Sjd
MREhvhKZAX0J0tNtrZDNqDiY/ZeNSQF764vkIdHfnCO9BUmktZ6joRo4R46eT6O3lxbGJxJ44QU1
FygBC1pZm7+cr9UfUGtLdWTbVCzdVlX727nxvn3WpmOnxSIZGQdCX9n/So/XKqeCh3xiNtjARvb3
SXMaC52P9k+eN6vHX5crsaz/x2r123V828z03JJMQ8rpjVggM962fnownRmRwa/xdZkfLNSP4e3i
meAcqEdcObboW8OTnhzaOaaUqFg8PFZ/e99qhJcRI4OpeYQMGhn8X+gfQ9A73y9VdyxZldkJdM38
dqlOXeW5Kp3QL0f1QHO6D/yHITIG44mUxwqUup8JSxtQsDN9hw1VkdbIWt12z96LiXNEN01Z+NpU
6Z0m6L2R+uHsZ9wYWF/FocwCKao2xDScNi2Bxot0cTmHOUmIyOHQWtAbjJvhzxubJS74+w9kKCiZ
fk0Rxi++6TfmQrrVgDx2ni+UMfee0PoFYliGr4vPiflMcfLaCJwmqMZ3MtZfRMV5zGAl9bCeMrF8
h0Pf4bLAochpjaIykpp0kTTqlwObUCt8KMCIQ4m2DSDDa6BPUQNG9IswImfUzQ1u8FG3hRHpQ4wM
w3PhUVYQ/spzaqlfFRpXxb/MRRG1TRJ/EqgbdfTnG6D+4kL/4w6ollDK6aqDJI479NsduJk37Wne
rYyPVEeuEBtjbS6fRxzy7mTWAFYcDURcp072iXDyOtk6In2ej5hsiHaYhK8AP++xil443q5UcITv
QRWxA5Y92ud6b14cnoY1HpFkiTtAJHwr4ydHFTeboAE61W597VLSBtCKTQA84ZcEq57fODJx+rgh
DI+dR/cmx5d6apEC5mv4ORg9noFKav1HWVHtQuoyHw+ZQ3mgC1E8BV6c0K5fN5qzid7q6Xht5uZM
jk+Wl7dUbVKsc54+OYuUvjkzsIxBFszghCkC5QgV6B4w+1hPImmqRrZYB6QekSnSEdtePWHVTAlp
7+BfWiufl9ldDytMKLgcWdFaYqCom6DWw5O+MPYknSf+YSG8JPDI3pyGJtLHk2fCaVGaSaBltDWj
7UwPsLZfOOYz2I/s/dnnD6gwF2eSdSh/71yDgn/5Qh9tb9i/F+kEBTcpsTWMP4YssgOfX84yi6/0
qTOxVMNmjn9hIlvukw74UBR/ZxKOIO0T54qBn9RNOWHiRxtk++3MOfIN//Jg2b+Qle8PliqeKctS
Vdn8tZb89mA5iuNclMu1WNxYltpRpfvMfVvaZox+pZCQEV6JH9CnD3loW+SOeCcSUHBEFKFa9Kwb
ESo9e3gl+eDWvxpdFeEzHZH3kF9oc4yMKHodIhw5rozf56DBv06KL8YzlJRb19xkhG48w5PcV84i
Tb095h9KE6sFCt3r9IRKGw7luD0fSIqvKI9yeBRTGK+r2MT1bZ8YhwdFAG3HJFVciptzP2VXBGdo
KTG4eVd07cpHTuhrgWkXjGxwzzqG1EmR7pEYTpqywtrQL3C1MCVmnnIdt9TdUHKHbrHimLj1t1Qu
y0ODBOqwkQK0ojfy+Od2rNJuCtPXBvmzoy/E4MgiQAuHFVi4LEgfTT0ldXPUloafMXtKukmCDGJ/
e3EFShhu9Tjb6BQV0rHuBBriwNeRb0xJKOhLm0ZP/poRlMvn4E4oiHdiaY3vVdB8mu/wKu4CTFjn
/qvQKl1vl8mSqOwtdCOY1KodEQHQLuwjC0ULHSdiCMhT0+gzcssvXKF6dBmpjSetOLK+j+W+DtMa
+wWG4pZhJSdX0Wl9yU8ZJkjoQBFOV5kd1OMKWWis7d6jbJFdA5oZa4qxSBXke9QkJ7v2gSEdcxe5
fa1/nb8Rm9PgwmnXIEwlek1ub0Lb+vdmUuvDnCw+cmnAqK6RWnd14kCXyAYdEAa0oN6TmqdjSYpJ
i1+z85B6iATrkr5FJIxwPXHJLX1hgzqlIadg/JS0bTIlCnzH1UbXu38bMWO9CKN5uyphbm1kgcKA
6PIYn4InKDGS/sV1/v8JO68dt7FtXT+RAOZwK0ZROZWkuiFUiUmUKGbx6fdH4wCn28to32xsYLXt
Komcc4w/ShTO4xlm2afOJPdSGodKt5EsEVnfEoV6+sawx6rdkGFBSWJl3U26ywveyhfZGu4ER9/y
NZl1iaeHc+lyx+BW2/Ty/DyhH36enxOdDiC+F3L5AR/BYB9BDDTz2FHmE1NWS9MyTWWDiwX0SWti
7b6ydf8WYs/VZ0TIdhzLIA+09NHWO5C+fS3pwUr44B52HU9BLQC/H4AGwrl/zB64VjiPb7TRDRgI
Es+Q989of4PzUolKOov34GlytG1j+OnQjk/c63xtuuEy96kkwxnkekfFVk1mOTbMZF5VQUmUC8Vf
GjY7S2RRwS/4PETpEVyr64OwWUbiHLV1RC8yjkwG43d1zoPY6rzg1FDeZb+WnaLahwSOjG5kCwd5
FdtCvWzQsOMgrICMbOHXDqPS+EdGZrJBeVDJgL+0jxL9tCEylV+5/InzoAcXw92rOpim7yx6KGrM
7YsxeMUidectedAcpmHDm9XXnObfGvTXlonkItaY9LDjg5OeRlf4geQCZm5mW/1cnPtDptqFgLp7
2n2RIZP+ZJv0nflCfqPJW/ENMvdfjgo4f+m+5FW9w1df6IuekoSYHqQqGO/aBQ/q7eky78cqthIj
dlld1O+ULF2SI4kBJQDOrflVAH7mEz6idzB1HWrjIB+TH2SHQzcml3DHReeYdIEX9R3cVeKxZ8da
8RmX2pxNiLdGnussGTuQjztOPMnr8Rpf4xPbW+O2b3gmfgjAhuxEx3mUuPZWxY94hDU2+M6CEmdO
7z55G8jeBqHI+51c+pm2vR95V7BLgFMYN1qef2HubgkOjQ8NowxAEi8BEQkTcEU29V6yO8KlcXZL
03Ymn4pNBt/UTe/f4kaH8TYcDXv16fGhcEliq6KhC5Jijq9TxpZXLxKIxTV7FBj4UycexMpZZBLn
Js7HyPUvNh3Gsph6IGnRmnj3p2L4jVUtoyQPpvS1NEkDFt19Ee2JZSiPbbrhJMCLMUaTKR7MqEDC
9G1eE3eMA5mmEsA8vAMmvzJYNBVPPFseQmmxg2xYRd/cts25aX2VYujt83CnvoFGptYlk6TB9qVZ
GL9f3h1K6kN8LIR2gyK14tOZv4nY30hCcltiOPEEs/TiKBdWdea/BMJYqfl9qshqlYuektUREwqC
ZVVxpAW7F/sxf4Z/bHjiiWw+nsSnx2idm8opIELOEUfsslmaq6oOaKnn+ckp3JhNDhMEFCZpo05O
8RmUI3farm+vz83jpIRO+QQIt4cn8MlC1Giw4AcUzWmqjqH85G6P4Ce9h7xH7/IF7b+RBnV0NT9S
fFgjXNjQGY4EX7RSOgkChNXF3viSvu/6aO8jDZkEj6FxTP0DlKPn/5+48C4Vzb8Y5vmPcZ2iByeq
JPPBx8z4GtHeyCtKZL8FB6ukS3kUdI29Km0z44t/4Y3V35RqxbcXYnGRx1yYO1UQ+kkTLT2CeHLG
q580zz7ieaymGQYDwjQ3kw3PHCaciY+LgRtfxAk4WPVXKjsZFhcOJunx9TL3ETbE9kALgbKqz+oe
CYlxn6EpU82fEY/gqZAstoIwW0yQdFD43m75fe7Mi1/1mTAGbtAmnJMF/5fJXvmDxEKXNZlVTTQN
QxDHZe4fA5jaJ7pQ5QkgKcagyLmPH8xnjvtTXpjGTMn3GjsNYy09WoLddet2PU4xZMWWNl1j8ZHv
tCVQmqkelDnysmL+nDijISMnL45ciq1EWgE1KVQTVz6sU16stIljaGOeumZreyklYJebGp66niYY
u1+emVq3wlf6oNGsjAvmHUsHvEqXze/RQi5sTsvamMYi8h9bItz+7sC9gYbeKqJSnRiTAPZ6UItu
SY5mN0xTAyhsFtK/A7DAdHZzFXN0KnOCT2SPa73FLvoktpw3ISYY9UlBpu6Urfs8qmRmbiuMfKE1
3Gf1bcutm+wk0YP7yx6W+IFZZPJxh4bAX4b6oPDjddY5EjEob8UczqaglZFOrSMwIQE9vgHk81lu
4tPkGCuu+i59YQwSyDQgFN8vyATjp1gNS+JXeRD3ZANx7ly0EyAR6IsOVrKV3vEVJp9jZnwWpD8g
O5qdLR4HeZd/EwR+Y1H+Sil1ZKvYvziI8GoswslcSFy5ncWE0uhOy+/LP0Usy1Y4YApGksL/vePa
ZIMQuIfH5DECbaOOY5eYSA3V0bI93iWCQKbNpqKgfYWLOMNBnvqcJznRnDMiXvpi8VwDQPFDE04z
MP1Mi1EkQ3+Acnf5dNWXIyFNQMur+/FVjpeYKW+Bms7u2nmQAmTrJXNqQlbMoijhEpjR3Pp57Ptg
yHe18Bcd3S88+vfdQxEVVQVM12RV/u3Rr5N7+SrudXo0SQFfG6XLImss2WfdCO1C9MYbDbHHN/Cp
whBhBT5g6+Dn3z21cWENMb1I0wGz6T6JLPEkLKWr8dmNX8wU/Xu4aMe0Dwgmu3jYXP+jC2w3WYWp
bcyEzeS7RpyG1YwSOpxRu+rrfh0j7R8znXmXzdcFy8SK0hxuO9otDxCrZFZY9+9ihd99TKMijSLI
JPygip++kyLKXiJ9hDuuLXVWLx+n/z4p5D/C+wpYmGbImqjqxniS/OOkyNpJJ/RDlx4FgiEgSCIG
a6qnphV2SioDCxbNx3r5AF4kI0jFq9p0S+XYmdSMW23sFYl91nn8CabPXeNNoGcpuoNXBXf2FSiW
ytYVR8VnmJ56vImcOZG5v79W6X3dSTNwRYySONfALQk6q4KUwOIquBEMThsWwa7NijhmeMGPB0E0
uJ5aakvmkNnq61zSnkhNsGI3amCyUkzc4cxPTEwRrCAUr2sMy5u8kFS3rWYVNyxGPcNB4GU6WuYB
NrQL8TDMOZaiB3na3pM8AWg+2lUTvm5H1d0o/DHzmYYFbMyTyYG7q734dDK6BAw7JmpYtMmYUra3
Q4Qrim6JbbKAXAQ14C+VOifEVZ9axoT91H3eF1JHfChh+TZjpr67r4tTPvEei/YN+uFTYVzisQTk
j0a2MuO6Hl1OwheYvXJ4Kg5+wXDekerPEgNFajr5+baSaW1HtEbu1zY7c3lDCw6c49vw80Y7dlD/
0GWRz5ovUoTYwthZ5LdX7IzIG96YQLALDIXheTzQISmmTONUfBwzB6sZfCwq5eV9z5GbNLZK4BpJ
kwgI36RPo19lfOU4pnXSSxJOsXVIAOVSGwgzN1gStt2WSQsBAc2Y4yVn9QTObWj6uf1AYFeUXdNv
RcY7NsefZs8RShEhxh6iLalyH02NzkRFlzJXIVTwrtsJHyoy+xis3iMxq7ORV/AwsHR+qeg27W4U
GdA5QTZqN7rd+5UCNxIwfBGpzUlFvuvgh/AToP/8hdHK4A0lghG/bEz/DPEpZDjQmzEG14kZI9e2
Me0E9TUf9C5PfU4SyrkYdoKntEgJ5TwD7wi4e/BWnAl7Mi+8pUzfOXkX4iaWrft76k1gTzuHH7e9
UZfoNqUvuf0K3Yzkl+ZYL/Ur5+8Tz3FR2395q9URv/79EETiiC5KNBRJ/kU3/uOtDqtuUugvKT0q
CplfBNviSbTq2Ku7VTssJgTys16ROv0KanMrsGPA0rNmi0713iZOx426bucy6sLTsKgbL/1kXSf+
tCcy5KglcyphFMIXhSmwgU7O67yDIELD2oN4oGJ9IeKAHQZPu7R83DAnJ+lhVSv5/MoClhJkHIg7
BNrBLP4CcwHFSmJ7soWzNoJc2jJxTRD6XZBkAeLJpo14oYWUhmCastWN7yBrCoIGLtsXamL8iWT5
ADBvM8PO+Q8WyZF47Z5udO8Bj6dacNusYnBkr2t6ILi7neXf0PW14r5Y5BEmcb/NXjofiDWR3oQr
93e/bRSHV+vJlLxjU2DT5GC8e9m2u1THO327zPrAEPPx+GPmYA4dT0zSp54EGKxSHJxoHWbdN9qP
CJ3QlrW95/wHWXjHiZrMY7fAw/gDkybHnmlwtZSoFsIAQuemuoVffjzPreo+kOaQ50b5N2XOCKYS
iyU4ZHvH9kAmC6GjEluZXX1qNN4tdMJw2UzfQnR8m5ibz04km89A+0QPAe3ZfcDKaTjHJwF8dw+T
8zPcqAtCPCQvSSeLvphH+uXQT/fmi+ZbhpKctD3ntc8bT6i9mqJAxX5twWvDdwn4dAXQWPPR8wGL
biy6zL3PwReJt3laxkdEXfdkhtaTFPj2TpzcLI2ZMO/fZNSx1NY/nIUCgVp0sUErzkE1HpcXTr+5
rs7bn4hodsmVXmDD/AuH4ViDRd+WT8UdNolEoxC4EyG8L/o3vqnm6vfN+nFKON2I7tNdfofuVGFy
L4Nygq968kNSJFF7KoyuaWUtIr1J5Olr8aLX6y4BZPMKpKU8ya95fxWf09vbPbilTsVfeMiL8T4q
iGD5uC+lhQ5ORZ4vVCxCscvY27bOZCI40uA5HtYT4gGXkW6/diRTyl8KFzgqyTPtllQrpzYMnLS4
keCMEkWz+Dlb1re/+WWkP6icUUQquqYLqqwgDPz3zZ4/ssFQX016rILifuGmqlFYPS3pG+giTOc4
mJ/tQdbdjv33W1vIoaPofvuW7yeX+2PBVwGuLRzqASJ02HDD1elfjinxD6pF3UTsIMHBmapi/CbQ
u9/ruM/SMD7CEShkS1J5ukQZdFunp/jJTQ+NifYF0Q8P/S3QoU95ecS/CBz+uCv946f4XeCghLGY
K63JT2F4UP183dD52nv8VRbT8AeOvl1rFH6BXTTeBKg134dv+RGZZe/1ZKAiMXHqH4XewsdyghIH
hV+/RjHD0E80d0hw9Q9Ajc5h8VaR3gOhDR4rsAAM2YqYYLjQpHWV6i9CCNP4E71lKroocw2IAp6S
f3/9UqyWwn2Q46OGEEH0onSGbz9+7cUJUZlOhHc2PJepE127zB/ILdMdkf6F3NcIxeccQc+GlkP3
Xz+N5PHY6K8VKhQ4F1KtYUFgiL1W3d0FFocPQopxQvePbStRQUIbQXUN37lZG94lc0V8QhMtxzrW
0O+oyWGGIxYo9epmWb88/fYmCAvKgtkGGzfv7CHHvV3SjLZ/Pi2NoUhR3ax2743Tm9NuOyFhlRe6
A/MJqmoRV6N6Ief4fEoeKs7o5rfE8JDBG64EAhVdHnPxZfdNINwC4U0fQApNNlnvKW9lVn0dE6Dd
hlOVkKfYERF0UHRyO0J+Rz8ERVX5Xqe9nubaz+dKPZkgxIlbDUHPkeU+Oj9JV0Noh6Tbk8uCl4TU
nUVPyFgcRP0s74kYFWAvtaBEEEv3A1JOIhFALatp144LR2PYXJ0N8XYtc6Mj+nU4SyjdSHbDzECT
uJIGeiasnkCaGZcvt3ZlzPkFFXEWMegpzihLNGfx4N6U7wzpEIFs0TKPexI3qZQF2QPiFkncjmkx
lmy0iMh874Cn/DEwxcZpjWm9oUfOQsUTc4xFU/Qt4VvDC0dbVvvRAq+haTygv7RjY/Ya1gZh4Ggy
qyl5C/IALD5tjj3JZoxhBLXsK3FGLA4rze0d8OzYFxf+wvEI1RxKeVU+nkkQPlaj8FibIkWNxioL
BJysCdV9THW4E8ZwG/lABoXkTWQVFoBcflVQPDSXKK+cgF6ifD4iMDRSBS6FhDZnScSIaENOPFfG
y3qM4fLCD9oexvKRUMkW0u00IVEWyIgEx20YOvWM2aJfEGCR72B7n1sBRXT10UAndR5RGjnXY+/m
pl3GlL28AXUMwqr5Eam1Og7VPL0twwbqEzpNWbM+tN1PK9g5N0IyHVEL2Z5QNXJ+0MzSOvX4h7ia
Ta6OxyLGOoXa50VUSOcSPqWRN/t0bmQL1Yu+gFgPHii7ht2NlCn1/UYKcBsk2zghq8YFsenRGz0s
9CT1VfaA/JvuUCtXkVwcWucnKlRYZzGIIF9t6HEmRaTwSekBVo22HT0dqncjNpC1yVgwsikBRBiT
7tXgTnoFCgnv3BIXWVlOyHVbVXvYBMEkUpYv2IXSkDXbEO34DacG2s8Lo1NBGl5FJH8xLVatjqR0
SkfVWjigEUVjyUYDTsuViNiGh2VRNgvEDMgQQ9HmBrzj7qDOmA7DdMbN22y4OYvbHhOY1IDZgIcg
BeFQKQvHOLQ/cUdrqs24kbFYOALpnX5586TWuiV8G5aJKpr3/yh+5XtJIVacvf9I5vOFv+fpyhRb
GzuCmBm+4KSt55pdg5Enno9CL+43ZeyD0BlP2c8FG0R2HzFKkSMZICwN1/Xg6+IyZ/YIDX/Cu4v9
leCO2E7vzp0mYJkNkM5w2ekFH7x/wk4PzDi8MXhxf8X0zhBGDuK+0slGHKxb7ZZXhf9N9MqTCTCi
UblH+dV87DUFFvou2Vnzd+EgzIkL1lalJ5B6gbYTMeZ7QtmbpUApBa1JvAUjWdnacMDoPpfZW4gS
H0Z1zBDRPptD/47KFGizSRekn/mogKBFU688SjCEo1RXJoZQMj25dOvBSpIRRXsezLdoU30Zp4Q9
hroeqHGkqo9pjg2HldnqIW4NuCZkROwNVnSUl6qXXMIFESNATZvKRSDyoIICp1KA9F8CDyWVwRhl
bFNjPxk7Y/I9tzlMgFy54jLcTQLq1Amw3KidnXDuLx6lQxpgbCs0AzbeBdyEfy8sHTSv95XC0Dyj
+VFBeZtRuwWFuyAuvGQURtuG8n5rLm5btjIynHiIFBdtKvqL+/UGzVVO05Vieu1O2/Ueso+eJPzn
Uoc/RIscg0semNZT1X0eDMpKz0NAvsgtt/VjTi8A8aEVLAKYkZv60aG99si3nZRo3wj2Fvn/chQH
85iQxty7nMMc29KGFWBRHrMZRZujdEzZ3Wgf5XCblyvEbEZKvxb57dqXuRw7UX+Gq/AhHFoQVYie
uUCWzAfUj55Y6MEptGdqOBS78tugDoDkpsQuv0HZUgqvwwD86YnW4o0wDHihFshlP+BYWKvFJhWc
+xYpMHjN5JARKHwyXnbVODgUtDlxiRxJHBXEw1Gvi3E4HxtVKG8ZSEkO6sRCc1+SrHtVfprcIZ1o
xBw6+eu2EubhGdppQrQwxyuc1jxbwXJzRdm3QNxwMzEoh++16iDeB+9+IaAOCahtXm59Cx4X5Lf1
mI101YP6LUzAXAHjQqefkG1ta5fn4rGPSWQ0bKgMxc8O2We3QDYuzNjRZKIffdLllE3JSrjSUCZ+
xzy2cJB2+SOcmb5IgIbrA/KecTd7mfWZOMU8OdB0e2mRmr33AWhweAl9WESFr2U2ae1wYQQNYhZI
a3r4kkVyYGPYIvjWiQDtTqRp0TIEnddSsShT1IrTw+SrAsH7fqQuBJ3ui05TOwlP6eCTj6yn+zhe
EyA0BgOpFj9WBpeXUj9bXm8/kyv1jZG4qUobMnXSXEMKAcpxHPLuud2Xnzy7vDkSwaXfzUX9ee1j
YdYOM51vs2GbyE5tztIabkLulZK9rvgkXk6Ut5LyVsLzd64qz5+6J0SL6MwHeaNhOCTmCjp6/iRe
L5ylVP+E9sDNwHx3DyrN4Yw1qB8hLIwAJPpZ0abGjqI6SMIT8S8Dqzrisv+GLHBksgMgLtMQjhi/
4bZ3UVervIjio16NGAFDDoNp77bSz41HEatHhZBGRrDRne9YuT4fNyxLnFuQ+cjEUFUir4rcDFZo
hADCN2wbYu1orZ+BAEB3sx5nMVS3Pi2BgWvO9EVzUWIKSEkOzhZmeAKbiQVIXKvtYXAKK+8Rltr9
6iE5qIEj5S+KOu1/RYg66WSKgtIQgxK/+L8n9PreJI9n3kVHXBizcqYuhKN2RTwVVKCD1ba89Ht1
UV5EP6dRUZoVBK0x03GgOZyXu8HjXjbo0tUDI+F6Kyx9E3F/sbcRm74rlhJ1V9Kc5uoSNErb8o9Q
VQHozJ2P9JLU4HhbzYfLhIix/4afRO1/4Sd+MwW9uPjrN1TH3eQf8JPWDA0z6D06jsmVxSL2UHM4
JKJPa79YA/U0P/GGlpmFCaw+fTqaY9oQcGNjLNGFM5JAPY4ArC4+JQ5kizzfi42OpcdvCH+9049G
oZs7pnkPLng+VhuyiQeq10h0i/gjBcqNffshbEbQ6quYl1BQXkySKGqx9bB9bdBM0J/uo0+0QKm9
UUhZktGNJtm+vtAVtw4RyqTu0tK4kcgjIvbT/kSyBn01xd5iLaiY83sIJmiZOSIUUoZkOj9bR3OR
/NIRgmEf0Qzo4YWKSeYNwuXn8AJBdiBB/33gP9w95qTnPSg5RFCZ2ZOZ6Pz6a1YZZabIaT+0FWm8
OBbHiORkV1GAh9EG27b739+V9r9rIl+RZoqyrkIDwAL8+6uK+iwz6+oR/TJjP8iKQYOy6hxkcx/1
mDP9ctbdqsb8KC440AlmL7EXU0dErjrl4k6B9Qw/SjtOMGN5UjOW+FCgWbuTPVYkh9GK2jkS5TtX
Dx5kNalOuK8WJhbk4njpXLi0yHqdGv9vXnvxTyI0Q5BNU1B4FjVV+I3ZeJa5WQ9mfDvy6DwgYWaK
JcU+kZYK481tit29e7uheHa7nZYH5VoChPEm++EynOm9YaVBG8+C0lF3dxI4DqfdNzl051pzhLcU
jI5aNnWFuQavUD8GT06OYAHPwWV4vfc2uf/ltRfWien115QSx2qLA/MB+BZPNwJWWOCXbdE44xGG
GCmbm4rHctrRBsKVgFcQqQL6dNEhbM5EToYGf1fRqEyOHA6VAPnKc9hnDN3aFI16OAnIUBvhui9h
WOHekplDWKd4+JYZyUTft8hq9sZOHjdVzkd3QLzTezWUNAJ5sHTE1sKxmHh3xTHZtD+l3YMxCH/N
Bu9BB3Y8AzfIkFmOdTXPE2wW7Hay7pH0fkO5NHu6UNKjrlovEnP+pif836sBLu8f3+RvB2VkZGLa
R9ntOChOo9v9ZD0y8DcfWKbgCKDkmlRnBJ9jnKqOk5nEakqLfUDc0SlQ2q+1vBuii0DfcTdKivJ+
mc3TdUK+d341msXzW3denyFetwWZ7rGTVTAMFoymjm2PIVBx+pv9tOETMAhpYDdHBU3Jw2FKoqXk
ccEAUBPfR1E9mK6nz2pg0GC43I6Mh2s4Lh4nJL2nfIP0edrcbDYF4sAabErogv/7fVb+8EKPxKcu
m6IB+6nIv/l1oqF/3VVFy474VtE5MtGBS2K6rNwJcXtOewYSkAKaObdPTGVuSqe4Qf6BuX4huNwO
G0ZCX2Q4EK2MhmDd1RzKcGjbo8MIjQBp/eJneNSCx5bo0Uu5QKsRfwGsA9jfcSKhwnl73M5oe4yQ
oYIH+0wA6LWk4+sxvy2UXQgQzLNHKwiKjH2yxzZBVFAazcmgpaKtI9PRZ4UG1wFf0JYdEikEYy7m
gnQElFZc7zZ0HzNk/oGuI0rXPSYewjVPVAYafDeEnsPxgBRiy0Wvix3nYbrS7v6wHnsmiAQqbkoE
vbCStvIF+BV2Ya95+VzzOOHWDW0T3zSZ3tfPK7PZ2BVK4ywM1gExEg7zAfzmijhFWQJ6MR5CR9wP
Ij7DFYrReEPRRA25MIBnZpSajjWfBOxyCjCbJzYSSuWNhH0AiYV8llgbF6o0hu+CTdUH5WjWiEyn
ObWc2HiIhH2wFrMnkpzCgezqaxRQ2pZvND0PH6jvUoRvcyQFt/vMBISnAH5O7JHyhUz0DNLD0g/M
AyeDdjPQxmqVqYBtIyO7YkwjjTais21OV1P22KrQOS5FfbrLlalS2xpJuhzaF5ZGLH7wZBF94cqB
oVy5tuzERzl4julLE3WtGtMiQ1VDr46FkQUkC45jXh+qa8uqBDpB5h/uoOHUbBF2PPJxYCMYULEN
4qMBA62b5t0uw/yJxWQPRwOw0M8jciFiDjtaOtB9gkoFPRsx7nqdwgsZ/pXpG6529fy803wOO0jG
71KhmwHxBoUxhTMUjtqsGAReSP9Ape6b7rslo8MdFj1w1t1PCtAMEMbpY2uyQkWz15jmOWq0CEqI
bpu4nkMFY3EyV4VTcpIyVDu1n9w8bj+/Fj0MqBh7GvIE6biq3BePbmXLkM04gGLbEGwBpMC08i/9
WrwP7/U3SuZyy9/0RC1PnviWgzv7Mr8HpzsXt5HhQnEn/jSbyJxxwldNoANoksAt74yPR4vqnR8L
tQwZT61mQUPuMnUnsq2V6clAf5aRXk+LIvjfCPB7bJ3IEgcc29/ZMobUpo8UBYJuZaVNcnnvpAbe
aQZfKyGggYTmslua7TIr4Ius6jne2zQXZS4qsBR5JHTq9wvdNATKd3KRihlgidj75huJnemI6pbH
h4yO//PWjx4U/vumAwD4BmauPiRlWXErLBRl1iQu2jqkJMTC34KUaGrDUf5yXYh/vC5MUcGkoiI/
l36/+GUzHZoXkZZMWD1z4oOOFGmjMIREVgkQ898n7p94Fmyb//+f++12apq2fdwn/HPkLKPUQ8Y7
Y6i1HjsJKaavQ5IyWMzGfvsrpFIZGC4OXY0YWzTRFMkvQYkdtIp/+bHk/x3sNEPUdRkVvmmIqPD/
Pdj1cdprBiTQsXcRdtWz5i18WvUhJM3++twia+0p+C3eoplpWDpJRG/lqM0AHh2bLzY9SUPOFVEc
sxxyq78mTmnjl/D7uidiEVBNIkbHUJt//3jDMMiJKMTJkYubRY+NAIztO5fXAATg2sVhOLDrtkza
F2JSFbS8nInqSp5XQBitJSwrqvkM5OEFgnQEgNwPq+ySYUe73JHzTTmmGhSujV3KfqesADb5wHUF
ZyP7kTV51xavs0ieLp76n3w9pJQTWDXBKsZC5OsCW0KsMRrKtRPKRkYlvV1CbcbiXF/85fkZn4/f
PwkcaARWj3nVhvrbBN5JkpKUyiQ6PhhqAoB17hT9VNR7kQ18Dsqt71KU8kGNJgKeSMdxCrQKyvx1
R2843s0Sy0MNZf4NdaJOvO5l/+VH/N9nCd/XP37E8X//xz4n4ZRS6iqMjvn11uwfYzTIIUwd3IrN
pXgETywMxEm8nBDUfa6F87G9t/ORBmvdQhVcEykY1MRU/Prvn+tXrMl/fXS/GZgeMem1KDijo4oT
2Yt8Ar4JLxHxOIx7JFf1Et3sVZwyYBP2DhwaWSfj6yQH1E74ykW4APleZJJyunP681rXa1ImPMIz
7F/BJBY5tD4KdfeLfRQcILdlxwwYoua5HS+whfOWp5t0ZnhoVijYKJdf6vSH6AKKZqYoCBtr/mSv
0fc0qS4kT3Mqfw8ktHnOiMTwqrn6l69J/sPJ9+/v6bd3XsubQe5UIzqCph/MdZ75t5rudtGlI7bH
HrMW13Q3Et/SuDvJaRfhEbAo3shufRBdjaziySr+UKaZRyuue9tEVzoE6CE1T4Iz+I9VsmJsHb76
M92xuwRgrCGPHyrmRIb6D0u1MGMT9OA09mbv4L54bYgwwYM/hrsNo6sDIPQRDDYTKENPPevnLFV8
1mT1EGev8TGCbSL39zQIfLdD8oDsjJk1OyqzJMBPo7OO5m+C1c7MvU5AbT1D9b8BsU6WiYfQEutX
7TSzZIlV5zTh+5OdF4pL1UFDWdnsahKFPmOtiiZYkwXO26m811Y32ggVEnelsVFUcsO5+Q73TA5G
x8/t4KFZw2q2RBpJX+UpmaF3EsE1ZQSbVHopdvJwYx9BKAPMFE2QDRNSHk1E0bPcbbd350LuBpiy
hhWD6Lnm4xoymDnlzyj8uvuTJfPU5j6PAor+kG4Ny+ojcxm+j3jUqWPk5iwtc4frf/pYEz7BP0Es
zPYnHv2gmD0cTqvLxDGpTAYCmwrAh+jioctIEhdG05ed7dnWGIk7CkQedvUa1xHxSx3r1aG5Rs00
L8lgvZyS+tGxxILDz1ftYY1bYmHhSqPDlJwIWz3n05+nawFICwASJTnvgO5059qFTdwSC4Dh8TgZ
xLlXTr+Z2CD7RKL59XngWnFSrzvhbAerHRCl06HBb9ZLLtJe779PBfmPUCJRBYIsmDJ7kPrbjZx1
N2GIUyU69iRiJYzwlfOB2MTn47GejkglBecFpaw8G+9A3uLZRGpuY+xz0yXB3nzwdnuusa6RfkWt
oEPSwnmwWUpGgtHcY6ubN2OLtbbFksRwEVJjg1bix9yrvPho7p1qHDmwGXwQs8II/3GfnxJH9WE1
UT8PM/Os0SvwINVa9oorWh4H847d+sIl+5ZDW+NF+NQpeCQdLSjoht933zJBiskVtTF0ic8mZCOu
ZBi+2fWCv7WaIrT65s2bIeQ5dNwb2izxoqNm54HhcYttKL2bgVUQdWuRxr9LlvFawz7F69vO1V3o
I5572sUcJeuCQxH62xo7kwF+eVU6nBk0PNmxrwaYqKArxkIc6XPE3EXW2dXgaWvtXF5pwjoMW9FT
bJg+4pB5MdfAPoSYbmqSGNWfmgd1QT3HptvT1KpvSMZiRSPTsZuJ1iYL2CRwddEQdWzWPEDUhNGv
bGNLoQtDJPYbttqaXFi3V/ddsRX8Y/T/2u+ofsEu/mPwRt7mMDW8BAD7Dk89Q1/rEQLuqh4KauOg
LrOZ8ckudNydUDNR9GK/iF9SaB1u/HMyl0Guxp43vCPzh11CNYagjcZ7cmXd07wtI/kXkA9SKAth
QzDxaWcnMLF074vQ64JhndCQlZBZimZhoXlIDOkIAcXbdZxyrIRebROSuU69kDgWBzmVz3R2fvrx
spkfsR+O1g09AOGBZCsx1xNPc2747L8xPhJb2SwQT5A3XPn//daI4nhZ/n6Z/hMJ/O2S79NH9ghf
BQ+NF+2oH7V0G+n2uQvGGy7yCVyw1DNEtsXXvm9Z4nIiK1E4wqhgGjStmuqA0tl9iEgAp7F3fh+D
lWvOXfZR/zux6vlzaWzKubCfHDmc1W0NhvqiVWyy7Hia+SIMtvf2jSePSsKnz73hUUTnJw4KC1uh
xjFcpqwrxkrfsI3YLahub1Ew7woITUdIm8ZMN1oVMxJ39i/nLXTuy/o9O9yoLwJd3gHjHm5O+JdB
W/kTjM8Mi4RI4rChIePfw1HdaDcjegoRWdzDuudLp02dL7lyGNSYEKgMscq5QcftslFYp813vuAH
+BkREeAIiJpmpJ6eKdXy6m9I1Rl9Xjy2+rQQ58OdZAYAmL/9yL9+pt+/a5LiVFUSDEkkC/PfP3Na
S12Z6jWsLXces9MSlAqJF4FKL+IY2nZbCnOMuEN1KYiX4J1DNBQG6vOgTIhisjqUsBhAYDn5hnv3
eQWPy99S6qBCR83Xpt+K+5eGtptY/ml7flBF+glVNkmxbx37hkgmaDG34jLjoZZtmTuDysKQijGi
pZycbuKzvBG4BD86CObsVKGHBOjj8IKn9CRS/6/6Y30bXMLPQnwnjGsEWDFynYhxaK5PGhjIG3nM
I8Kg6est4I6cVF6QVlCIpI7MJ0hOeIENL693aIGH+3rklzAVYXATA+21TEm8pdWFSBcsXkQzOChU
Quo5b5yEGn0kjCHTUv7iT6FnNN5NY91kvoG4Dik2qu2lhCqGCBOrb73e9DsUy7Nqm2zxcUbKfrj7
A5ao1b2wa2V2y7cKIwldocwZyEDCC7JrSsIOPZF4Ks7GB3FSmMyfWN2m4JcagTFc/Cp2Q+TvolOq
nqrzNNmNguFM2cg75J4sDEW9qtWg3+r5/LVBBw5bhEQCs2HjZfhIqTNb6O8tAVlTnOfQ3ioto+p3
Us900dOGDUllnOBhQ+rdrLNNrDgSbBN5ZCW914w+y47ihw5Dl1uwFrmlsgy7oGoxELcO2pXmsci/
ky2K3Dmaf17jU/gm4zaSIZBBOkCbwGqIxIoQ2mACnLPULfLdMC8huTIc+bwXvc/XclAwW0KPtbNo
+7QNm8g1l7YVRLN4mgXK1KkglX0MuojU22alXJj0Jv/H2ZnuKo5l3faJLLnB3V/3GNv07R8E5xzA
prNxC0//DUeVdCsjU5HSlaqyKjIiOIDtvddea84xY0wmaHYDAHgzcN+kmsyM8V2xq5V7/eaMK/j4
gvIEtQSCBgPt0Qr1J0FN5DW2JeIzK3s4vBzddGQEHuP4aof8Hgk67y6n7ScQW4K0S8cgjqBghtEV
fx4jeXhHmJNVT4gLDkfjz448O0LjiHF9RrWChESn82Y6tCKljYS1GYEqPDh5DEdFBZ5BIhRTcjUb
3eukJu8d9IfqEDQsB4+bI/FDp4Cwez8G7DDGJthwI9QYey41IwI6hNx7Z3LJL4CWDLf8/nTLqjm8
Tvd2PTi7xRdKnpLVVHUFH0HFQ0VY61FFEvymWgOOBlxXwqzfkzyf14ynv4zale7kxlS6J6bRZ+++
sReSLMntcXaUnQgkr+pVrPlqH13RT1B74zpqcZGMUdzpINZUu8RkueHsJSo2whossEPz580dB7NY
tbTa0mhcpRZK/nTvgwNkaoRdO7cRndYRJnHuQOXndgCQRJV79pVPL3uCeHDZvUmGvPOQMW9w+OB5
iO3xQ13dxkyvOWLhMQnryrrMVGKrAtS5eUgAmfIlI0pnEle7uuI2Dw+xXAN2pl+NF6mXDsbXZ0CS
EtORGxbybPNve+yvodPvC6+u9FhKFS4CQ9+/Lrza+Va30oPJqIGIzH0QRAW6LN4PyT2n/3HqvvKo
735vs215UL6o1F9MapMSnx1yk1NGjly2xJmgMQ+8nJmvnVci2rqXg6QesQ4BvE8epA7izqEBB4xb
HdU7LvhiyTTyTFrfLdrvhGHNYQLlBhWsK5KINUdVV7+dDznbNvJpYXy9BSxjr5p5OEN0K8fbNWv9
Er2rRe61d2lIzWQZNIzEYJNT3BfEN/YyeWgqqBf85zN85kTehj09spnmzwjdc7Gm637rVxxyFs2g
G8up18S4zAhYWL+SPkS13hRfNGzC895XOTRaHFuis8TVJhr3eP8iD+84WJO8i3YQp4BtChZQj6hv
uqkeG0V60nyOppct7KbE+vho5S6T1preYjkRw+usZhStJekYVSHYEHNcUgRiZOgnlLfEXPLOonb9
ZEIijM7Ti2eEmi8Ez9HgbGU7nKfom+rFJZQwPqAoQPlPt4Zczx8OrCNUNHqURWwqGqot3/zGsHpl
0ESj5vZri4j5YaY2NMjRufvVF79qAUG8XSXgSM3YZUwGwDmpvoylEBnJ44d03uR+RIxRBBKQTwTo
QLyXFJrDinXYhVc/Yyp5hr8GupVX2y8LUirEDQmZPpboK0l22AZ7IZuNKMrYtW6xu43TuBmif/kR
+BVcxxdafCYfmHvDjtbAbajAAn95VPwm4144Px6WHjRKivcAKwv+635Svl9koQ7C1GQnbIjpGqK2
jUhKQlz7gYz/Ptb2Ps4XgxUY2VHF6hB3E6oEjpn7UOqxGIbfLNSR4qAJuizFijE/OFExBF0MHDa6
6rbKmjbN+FZ2F1YP0SWtEo/p23keswFG8CruYM7ipcFzgUQzoWlXRzB3gT7Orp7a2r3+xq6+Pp5s
n0NW7Crg7MPBK2TJpaYRw+fsMr/im/+sJYeHzbDL0SXKf7SZFhaxuJInj2Ma1CsKX8Vmja4Y+9Ae
dEmxnaXcMjHAgb7VpK6zTf7NIjlXaX3o+IjyzQW5/wIRO34GFqdZxRmE+Uve30vxeVT4zag7XlqL
YQO5igzliMP29r5yt8VVOWtIk8nGVxooyOuWBu6m9kt3OdBJCeZ5EQ/yzUvfGEKoHpU2uj3DPTvZ
ACkkaBSQlQvgD0SVlXa1Tnf56E1TZWx6WOERLu72kbzk96s8vAyG1zNYcGOoBsaWPgv2kvF+dY2P
Gi4X93MUeUkOGUcIItQX1PaD8WMtHXnpOyOQTyhPzJGxJb6CcPTZG4doBDrEHL1DxTvDSvX3Pl8V
sj+GcstLbRUxhnyQpqPbWFug3D3/YNtlm4C3HEteNs7HOnbDTc5EVpsIsxetntcIss8ZoDXc1cSk
G1omxlZckgWPwsvGlBY85i+JIqLi1McRdVgo1lXwUt7QEo1Mx176LVIFjcsYpxBdui03G5ZvDCev
+/C1ao+3qbG50Hc56Tu0Z+LXEkDpcjCWJ6UZv27O46TOLidmayL1OZlkjS9Couj//+PtGHO2MBSC
MaRUOkMsP+RVQTjhZnM4ena9/aP8JNAdBkhXn69NZbJUK1+ZuH1k80c3Swlzebofbu87swGTdVgt
5lAmBmTl0o5g9WbJ2bxSd7D6+DW+nSFVGupD3PhCKI8HW2TaCh0J5Yh0GDV+OjWPBG5cd7zbz5q2
w/A5yiM1YLwFTGn6iXil7fPHnLGvN+vLxhw9hjqp9zcvH5LJurmjW3DOhov2aKbZWksjyb7HZIF5
XJluRrExUebiqZljhu4DS6m+6CwS8OsyRmOzUeDAKsnbE05dqLAmWTp7w4bgWT8HvBIb4+KbNl8M
stxXQ3pYgXRErzvHMfOIuw0KW9pkceYXc2V2OQh+OQ5vLqPHt1MRZ88z7l9p0HOSb79EjuSXpEUr
ToiziKWYiDf1h2MkT8QOqanuw3Sp5zQputYBnZf21mlGigJD8JE+E3KfouTS19MicZrC9h18YLac
4EClXfg61v6rRw1kQl+xkgfKT+51gXdsuAFKOWiB2Sw7nofGBJ/7fYrrjC+Iu6T0qFQwxSH9oJjK
Z5cZkiwExFof7Hj1zuN81TpV/NmSIlcRBBfJYbHGsz6vYiHK3MqlFIWoBqSWbw4ZWjUt1prbxS35
m5t3kB7ZOhsWBd/A6/X9IvIiP5h3h8+Kb3hUx6orbtotI1EKRx8YepRGsGjY4TkSobYdmTGE3LlB
J+co/UCgMKDwUPSNFOaonZVOsHNeWbKG4t57fiMGriUbYZI8Zzm7QoslBZCU8+C8lY/asQlJ1Zv3
5VbFysNcMN/dnaYPlBZxKWBjKByqPTN+JHssvZYGYsoYPXZi4zX+7dQh/By/hz3Co4J7YugWWwDy
5btzXcCq5ZDxCEFYwRLjrDzJRtzzUTvqAYaxvqsJPGLZXtJ6VTAAFhZw7X7x1YdI3so5+oxsxNlZ
Ibj7ATaONp08FUaMKlMI47uW9oJmI9BM12zxE0pnLWF/69j3CUH2K4KaBz4v/Vq+w8fkFWEVJAi1
u/rPNbBQ4Bt9yjIhgTkFABThwhdnmWldYnOYx+XeEb7bKYGxQ2GuDrNlL1YYgUtcSPvgbngvrkJp
Qc9wqPDFZDDlpIkHHV8J5sEjb7hhOqL7/FOZqP4D7tetF6NMSjJI+Sfng+2fS1H5H7o9DAXxe0um
LEuG+Fu3J9ebutbazx43JEMbqMsv8JvN4AMl6WgIP9d0VfVtiAZmNoWMynb2gJfz3DTiVCs5D58Z
IRPE23GFpdQZVMv0kZjq0ahW78/xz+/V+If3qsnSgNmYIdJj+Z3pmmdpnb004UYYwmoj2rfFWPS5
ogLyuMemoi29wa/zpCtgea2/QCuFK1W39t+zvXO27jv0BFbfK6J5adHA76cMEMuRq/WTg3X0WK3x
P1p8usgmUA7u5Kki1344pc9NuxERjx1S2KCDngPtcbh+6wtFaygMT8H0Zv/LEEeS1X8Yjf7vxzV+
a86IN+VuDjKj/7gj2kDAx7Au2ThTa0tnRJu8GPU/+h4GwqcpQnTU8SDdrSetxgtdEGd1tUamMzqf
uL28mDsxbqLdWB8N2aYX49gk8WTXIEEp3FYMFbo88+v6+80r0UtuDybUghkmcyK71YClaNK7ZEB3
fRUHUXfit31dgc6PplMe7+/v1SW6449yqhv6lPbubjY6dWQMFL2fN8H/44Fu/A9f/DCb8LRcozdn
kOrrmc3PpxeSqrUg2/lGl/gA9el+4Ejugg2JxphZaGtjDBZ6tG1pK9Hx1fjwL0orxvHDF/NyTJl2
fp+kwx7EZrAQnlaMVY3mdaBdh9BqdQdSTB4ZrfOSGQ2alkZzvvR2RckCL2wkjzcm28B5BXFSMQ9i
JPKiysOKmjIlH0tYm4Za5lA80P3/WOMiPMLgPvW9KMQvtV8eXvRGayYi5D/z8qVBwgSnMeqdCcfa
EWen4fioe2PhK53RHnvQ4vqqYWayZ8po3KGnOHUyFhHlWaaCLTAgrZZIj3HVy2XlVQ9BCTvntojB
Hdgb/WvTisE+1Bt0ONzG38i0fOpvp/vi64hYSqzHN5raMR/0be0eisXbfa8+4IH4UkiJb6wj/ose
rCWAzimsoz4ap9aM2ROPDJUSk1B+sRh3jU0VwfVqIhZWa4yQ5kMV3Y0Wi+sSHZE2mTWj4dNmUMqp
MmUoQNU56Kf1XQSPvH83juh3E05Jghc3jueVMcVIaddT0usKv0814r88l/3/svmGTzLiyVAwLM4G
C1bpHrd8Z2BDBf1OvF3j5BF+WrzaVgyizSpnR85ZP0d5ydv389HsvOPtMRehGjSGPOKCTSSC7+lr
3iUCamYtuEqdOz/+zETLwd7Bj83GFy9DX8yAn0/ecVSgwMtWQAhCdxkGHB05O5Xrm21uT2zctn1f
ZIlhrX2KipvlonwCkYJflbeaWTZRVSP+jjkJmB8sH9Di7E9suzBwPT+1syMShuEnHa4j8F/v1HIT
1Q7t63wO4XFpEopMhSdbVYy80kvSCT+/DqZkUYWvUHIPn5MbTaQdCkeOddZEi2bUJWdraFWaQzuA
2Cd66F54GUkc6xhOiKMTp6Xi+PDnQWL5uj1B9YWpb/QFGpg/m3BOkCzRSUx/OyE6KnKThFYTMnKL
jdyLJP8Tbl2yS/gDbFW1FW1xqOOiMbxku76sOgY1EelbnW/P35aR7JM39cYnXrbDw5YOWoJo2mbu
H4eZ7r1mSQKdH9u9jUo1Wr9rawKF5hU8+FFbWz3UwyTrR8HMJgPUSQ+rh+JPt4XDF/3l1k7i3gJb
Dt6Wg4BSH84BLZN3Ljt2wrAKytLV+6o9voZxdJ4YVuI+CZLl9wAYeWvF3zIObR3QWIrNEArl7H6s
9QFCCcEtVrWcE9XCW+WVpck3cM9DIp0SOKGqc+kCbcSVVA8DVCP9a4DxpiENS95VTpFVhdlxUm6/
qPnchPmX67phr/8OliHfeb3FQoSSyysdKjysYq41Y32YTRAi2I/DVvDP2+skQVBgE7LFEmI7wXz+
dMLG3fJZCke+2RHkcmspkqaTRO7Z//no1g/XkkEWMzZp5vP9uQd0XEtXsn+l7pRRYp+9fn/iPbhn
Vt/V49A64ZJtbV6T7PT4+b6vPzldEXtwfFuDI/cKl52FyT8vWsewtnwEYo0ohG5xgLeq74UynGNM
CRXCejFDddr54TnZj9gTGdqM56c5wNt5sLS3kd77oQcLiuGTiPOSPOuD7By2VWFHYThHIdvfJcQE
XcJr74IXuOPD8zZ5TQ+HyLCsKLVJMLWGlzkrA5mH4nDSJwmFdurMRct2LzOXT+lDPQQ339g/1cj/
egTrj02sBC0txw7es72b/QShve2fmN6kFlPnfW2Tg3zx6RpsIzBpke9Gd9nhjr47QeoEXHozdVba
7Pu9nnM5EorhBhaDpW2SQ5W8nW3jRhHnROEVAcEIIR8Dazat9brC6HRmBE8cVG8yPNtCYdtWjsQx
2qYL/g199qiyvhCq9pHg7DZDn3eAei+6Rvknzk8M8aeJ3n+1W5rSjGZtwwpf1jJA3BokITexSBtu
tb96OkjSMQy8JCGCBIQhxXVw2s+CVcC1morsxg/KWJuVqIz41vqbslkZ1uHMOnN62FMIAEEQFN6c
vKZvSRx9P9/299U6sUTcnVMbPNdTvotlYkeKbyXL5fzshH46ZGbSWzgFNlKWBhIUllxBXu07cETL
9ZsQQ5vDY+yGdwokkxOMnX6cCixpvYBu2rnINr7vVR9dOD/bITjNNkpCYxT2y+Xqz5Wi/I+l0wCO
EXIqpv/yb7M45X5/yWWR3ZdXC6trbVUOfnt6ghRAdbLobyryM1WXkLnnEFz7fSHZyXL+LyXc4O8C
RF2T/+dd/FZbp+n9fmtb3sUG2GjN2Jd6YMERK3lFnYKtEI/FkzFqsvPYfcmcne09xPQINkpmbCCB
+hjVHjmP4a7naikuT0m/8r1n//J19ZXkb91o3qgxgJY1ECFh/yaUyMtMMZuBeVumq89QOt62xe7a
pwQ8qYxmnOL6w7HPMWCv98AaTIhg24Gg/Ztg8x/re80UNUwcim780gr+j7zsYZaNWnS8jdaX1izO
0X5CWEK6e4zYSepvfTKYtUd0ZH/+9NIvG9JfPz7odcSHiggmAVJG/77+5+c2dVdXH0HXFi9a2tZl
yBAKJ4/zEcLXIhN7j3pXBvnk7b5bB6lUmbxnkmTlsam5D8kzkgLtwH1UHoEFImUAV8w8AvUIgIiZ
HqljTnP12y4oxCH+Mv0kZYITxSCpaX5nsTSEupB9K/Tg0Gio9CrlA2B1/N34/WkbERhl61+yyzTG
RIMu+5Q/J1pr86v/ocXbjwLfqEhWdNqM1v6AvWIQCCVMtKUdIJ3rlI7Q41jEgBopvQYCS0/6c1tn
zAxoImy4ugNHv86fX1i0Of7dIAgMG6ZfH1LXSw8NpZ+vionZexbI2WN6AIwF7NxP4xoeEl8jeBwe
YT0coM/QV+eUDXGQT/fKyYBT2eN+n2MgkgBUfgAzkUExun8pBBSEl+l9b//5Qip/e+oH3DS9iU4f
gDpSpN+uY3a9dnvpVnQLhhpYmxmV0KvGDcI54U2LhrOhYT+n9xmVK2p6aA3Achb7xe2E5xo7jrkc
LN7b+4YxFFKtli5bNcXOsrdEClb+Q1sl9cTnv6wSZLr2j9dv95+E/FU1TMRKsvHr/vyf+y9P20a/
6aZGI93Zgwj+2DuF3DTSwL5e7zncILrmegeP+KBRTpo+kIr6NNBpP4xUJjWiKxpu9X2ZK/SKUapv
IBY+JrlkCXer8EEadRFI6QH6Yua0gCZSWxGdwmCq7zffJvr59w+t6Tutdpq4F92/juC+FVz7EmK4
O2icqhxn3GLa9EnvgzY7EHemVMpcYhrLefjrKbjV/FPbHCVXHPTouBP9gYsf9B/hV5jQmRq/rId8
0s8zgG8PemlpYF4mvNylI9/kEhDmrI7z60pKQyN3nlCTW1c4Qf8A7lhZeFDE5NORh+qKsJxlT6Dr
9HCZre4euz3JDee5ELBxsVYkJIIhM6PdPblz4a9RtWiMoy6BjvEbZuPM25+OTl8PcM/25cl0b2Br
oDa0tTqBKR8XgHuxgpcgHBhJIE1AGg96FjZ57eQLlTllcD6I7Pw/uZzkEAku/j2dwpL0GCFI5rLs
Py2GZ26+FjiH6ZgIA1aMsXOhzyD6jNqTvKXs761dhf9GrPI1oLP+tE065QzyjwXtv5VwQLqM10HV
OSC69XkqHigbGMN2C0CVhs8HQvG1p8TiyNX7xrA0ErrTU4h1w9Jk/0lIySJlz5adFKc7F0throix
fygzCN0fAN+K+7VehowWGcuQwaOVI9piypIGG01m1csALwB20Tjv8+5fAEyppl1+b3946UvCCQqc
BZZ+ZMALgP8AduuZuVA5TS1MQ211Y2NlOP/DklLw+9f+Pny/lhJTCWCMHLkMMteyCtFBD0XJMBQo
Y/She9HRgXHIcBtMC1S48xy8bUm3OtTypY3Wu2GyCJyA1ekVv1hobk6JLosu/LxXYIg+Oj6eDENc
EO7GontzWv7dDFE5j1OnHp93t8TLJIIXGe2XyEi4FzQjofUuyavbt7Gs31xycJ+0tUsvf8/bfIId
5wV+LtyvaAdcamZRhIA+3wyN3XQJp6hTonpJi3ZA4+4M1YuIJsOcX0eK3ostdEBg6RLfwY8RYVG/
rbrcRSiNq/2KS66JCW5jJGFck8/oMwQIA3iSbgQWKJ5QoIU15GSH4VFJZ52pB1Og+9Pm73cqPaxm
nI3fAFsajyHUvsep58fcsNWYeQ3//rpMEWEQt3dMp2qkZb8EMsE1UqbgVT88V9ihdbKKPGDR2uZ2
Hcqo4JHZ8qZ3nJXodLPD8Fgf6q1MK2FbABMD461ab4hkdzR+3S1WUduipu96bDy+25YeCQJWiEb+
S3DUErXo4EcjWhH8zRgkPsdWYNIfh2QFabFHWEJMX4fNHIqG3TJzHebfOBOEWYeZP9pzAg9gNJwj
4wcT3zUinOcLt5N+xNMElZPAO6Igyul5aqDhTYDe4PRlPxQP3YYJdAt5veubUgYtweWTeQyzV/Y8
v5uJY/xPkjZqFyr6FsR3obBEsyKCNZ/jv0HckTEpSKoT/r4tJ4zX3d2PuxgSI9wfSI63w0sMjM1A
hrDgfEKERp+Rwiw3AgrWi0Aus4rzNxqFH+xUs6Kv95sD6Aiazu6Zo+pCNVmHrXYLxpG2Vmd6EnNd
svEw2uCyctV2qTAJzx2Zn+WxdCF1PEmH/4xIDmAP3yl+Mdd4+e1zCFufCaj6cM1PUN+ZMNl49sWP
175HghgDyQRN+EQXpQ/fD+8xovX+vs36sdvzcA5LfLD44E0bAI1x4L4AoQQiUzwUN1dpPbOhd4Ik
OBufo/biQGcbfAuaX32X04yYAxbweoTTa7BtOXQQjhEId1cENoEz3d1vMDARLLHixEQKEgPaPTI/
V192UCpfXX/afG7JRQEcq0q+LkTKe8jdqrHEGL6MOuQcV/j8vEYMsqerdwh6Lk/3sjNXJmtk6pbI
k7lDDPslDtUVoxO9mj1uc34orBDtyy2o1ebGftxQMb3ic0nGY6B1GGtfMfC7KrXhIponbudb4zy3
57G0KWftiWkcagD62XLSouN1Ks3Wt+JC2ApXF1mPBDAyYNEgqeWeeQZ4+8pm4xHYUmLtaGoWA5eS
QAkflo3uXBsY7AMXQY1AjAeqsmAvBDoyKegXHFAF98HxsnTV91AlpIknuMS06AjL8w/PeglrBRwV
2tTJc0HIN1ats8xL2i/gMHjLR4w8nt6+tI2EVAETrhSjC/WL9EbUCdAPHw4Slnb8HmkMGB3YzyAt
C6iJ3MN4IAmzk+JsyrVBK/45Uxy4+lAfvw2rML1iDg6mg+00zwi4tC8R1JludCV+biYCGRDGNIhI
BUA8rWDFHcOJl/f8jM+XhmszUhVbVqAXUEzLJxqc0B4b1lNk1uG1WImw9u0PwR2cJFMyUIM7tBJi
CXrJSYfUnbIHQux9xGFD8EyGEfSEO/+51Zliso0giNpx5gYkXKGP67m4JNN0Bb5HJFN+USf3Nam8
6hB4LFx1efN00IkUW4OaaX6fm9za0T45O3n4Rt8ue4VXpjPGaZeP9cyDegwg4yk7g/kr4WKTBkBY
B3sNpcQM+g6HnhrPi1W1cY4wbNoeyzn8jgEWAzRHK4j5KYo8okKPyjYL6uPA15IzUrcpLvACPbfg
aMdujHDSWOZ9JM1etuoKlwzZ4QOoXiEaniugFkeMzvPBRlpxEbgDnqKH6uO2MOze1gSCY3Njgs3u
8LDpTrBmMzBDd3ChucC9ywHgNryQx9mP/PZ377VrpnvcpZuqdq6bHHQK4fBv+KlOU4UyKobCwbf6
yagD+R5r9wWOv48McdRDd4WKFjJwfOWQmr3HgWfwerwNydpGYAm0rJd1p06Bt3iuk+3iKLWjf/+5
qCf38J+qY1NViUOEC/I3fqGmdoq6F17agpAJs1d+Khh6CO6Zc/egiqpPxdtBcy35FxMVuY9rqoBV
+IoLRJ+fyfNES41jwAsHysDLgBUbAJaVDHYlv6Z8uJZed3ZLok9o38tEGEyx7qHLZkJBuQOdVgCC
hzovEG7Hnm9PcAI5MnT3QD+d53dUZv30vz7SNc2WBbqEzlfRp/h7Sm+ovW495/R81fzuOfvPsPJD
x56UIYAbPBGoUTb9vtXDpC0jhJ/b5Iv+2MfDxNkFcyYz5Y/HzEDdg0QN67DFAkJMB45zYDPSPmZ8
qCXkNFSb7JtUGzU6s0yYoP44uYQFofZJh/tw8TwgQ+UHXsWhYZJ/O5a6UaF5V4R/7fLJtOHhXh/k
yvoXW4JDuOKlcOlQ8PQ5TVShUU+gy5ZEFgO/VwbjUh49Vee9zGGLIoP63iN/4jSYOdKxg1RW4Q6Y
FJBk6LAy96l94wZw063MGCVN+j6W7ddnTKHO6UwaFwRwcnrFyZIjgDGPIo/Zj9krbSkW8gdDlAH+
SHN5fs5UyQZPZ9KUsNT1/eqLmduocTbnr3wWoGAeJcNomG0g3GMsc/KPkMJrtJtPopF3el2rBZJ9
ycHocaVZjTZnjUzyDQgTi9ganc/+p8H9hGmH9T/Wx1DgBjOFNZAuEggnHCvomm0mpbhJwPxR2s2y
gtgCkI69I4MC6IaWig6/jXqjYO5oTm8AvVG2+s8fyjqKcwJMXluVZGXSqWTUQ7DpgNHl0WOE/k+d
p62b9npHY5KbXgpZEBj/+v1jYA2qBgEFl954D2IHsbFeh9Wi+k4fDLXYKxwtvh6KpLo4L+o+Qgyo
aWv4e9iIMd3AZOhGdZKmQS56XFsJEZX/4yIINbYXSjb/1XocFzt1RbEkc4l+6taSl+pah5BqCWGn
bwZjet5Ihon+4F/RpkDRVIcsYfsNRRQZu2wuMN0KxQZHl1M7PQYeiWgiNcbTHsuq81xeR9qEEOgb
S04DNRx9rzjmLrtXfTtQClPSjayU+nctj58/nGdnsJ0uc3EOi8m8uwpopB56s+sCjujYmM1dLrhp
dG5cqefwgxTBxIeTE7DS+xtfS+ecXWriy8fZt8gh+sfKp+iGu/XqBxAUvg0aUHSNJ+ht+d0Rds2a
XkE+fwQVI0NgaeiAydQF+bRDVHBZixFGmHJO4C8H0DOYqqZCcfylwpohqFojyfK2vL4wjyORVTtX
/LqcCPQleIlLx8Ghl0fxKCH3puAnWczEeNJTfF/lCPU2Ym/qfH32go7mgETO59zpoCqg4hQ2ucRK
51BR4KUpP5PrgilGaC45AmLkhkdvxuR+8CvF8BhpkSlFFsU3L/dJ4F48AgRVS8h1+Izo0g61KsTm
g1+ea2We7hA3cyawiPY5PytaxGOAAuw2TF3A7giCJ5cI2oLyrbGP8qeIcMEu9iB1CzXdy1MnHCLh
8yEw7QuSbkPW/dOufuQMdThKO+BNTFpKMHtCh1s+SCXXKDxGsi1k+bnQBxKI6w8MncYxJ6gms9gM
ODzDxEKnd0cXbWtQoOhScZoj9pvWkwIdzj7P2Wch5hgM7Fao9/leqQSYq7gZ87vksUQkXLebQrJ5
yvlb58R0ul0dIMU0OSR4qXNfs5M3U1XzYOrcLHOBEIcHFnwv2iruR/3wiKma4T3OUWGL6wEOPN7X
kZ+LXaHZ4lNgEyzyUB7lplsld5yU8SD1EMt8VsLL63zUrnv6iejY8TOwlvXFy/14qZxaGaKzbUe3
kPtLU7DKU8x84pQZLhLCtYYu936NyBWkWzfnOPGZ7idGSh6aJXCpFf+hDAW+F9nm/uWsQn0nSpZG
n5ZznJcluvs4Af2CA2BM+PLf8BV8gHpULyDpRhqCplHG6FiN2cxe+HZE5wrSYEitwwXbl8NqSQ2e
Erdh05/IDs/OM6dQFfYBsdM2/Jrwg0kM25MnaKOcWHAu0jW6LgZziPWcgFnjEROEDKZ2T94ZE2di
pMugEW2ehNZvEaXTggoyrtyiw5ofQGg6oEinr3NErKhwig1K9chjui/dG3IvmaiIZTODBfjelAse
hZSHVLMudGO/y9dQPDvCDHFXPsdXcW97d2k3zebNkI3JHEl75/IlHaE76EekYlLy7H0SlHqwUkfq
iA5q6YHJKybqjPi2z9qEMMmfjbMHOnSHenHwVXiUyGicLr9q0kiLi5XeLx9cUUAJ0K/Jk+kNA8w/
OOCtMtLXfQEXAY87hzisAfTKA04I6oGdBqXuC4ME9+gtFiON48iCZw/UIv3cBKIshBBufW4fIv/o
KM20r+s3vQbuiy+R4/ka5xCL3/Y61HltkwXZ1Wk6kOy0kl9DZkPwB7k8qm80NKKdiijBc4u3x+eM
rU7bYRkpnO3n2nfL4/+1FzxmiPdlhqqQfFiuCpziUYmFD2yxwviOkzMb2QaziDkrdi0NbtxBT+SV
H5hXVCwBju5PGt4r+6o44pHkNg7Y24vbDmzxyCGqAFhyEyyRbHBUKJ1Hhp/bIvt+LM9HUJDX+Xuq
IRzBTNEL/mM6rSw9tJXNCGcwrof550f67tFY1hUWNHJ21KUbXkr5+tXxW6NBJiLTmOU/xfi2/HPp
+ctx///6skiiJKhsIvQIidpTl8WerP0/fVnp9Sk+1R0hDIuGzpubKtqQigCWrKJEphy9P0Oyrp5B
q4bGzFhn7vOXU6hxYLxcbjaaBQStsUH++X6hDoIVtYjkqZqbb0XwMoDahPGFbgXTwpkSo2QcfF2v
BzwR5+0Ft+gHXzXX4gaOBN0dY3GwlqyS7p8/5G8CsL99SOk3ldFeLqvyIuqYfqzVJna8iz0cZp4/
g8j+5YbLIPhOReu7tv78Y6W/9ur/+2PhUTN0Ye4kir9N6F7dwOgMqcsi4XzYP1ZS4++RVRrp6q2R
9PSqvDpN0jIWiaY/S4wO67hjQq3GhbBotd2/vJm/zr/++2ZkLHuSKKomb+qvF/pTXx7d7Xy7RvD9
NSSArV/d4wY3FUpfFCvm9HH+t1nFX6nsf/+Rv33+guxyrc2ydNYyGT2kyeD0TDAqiJhUlvI5BFfd
qeN3NtrTgsYg/Iy0R2Sa7uVmfcLoOkzL4CX7yqqZskIV87mJ2q3EBgxfoQ0lni7mG7+Cys57bC3/
kq3zj9dOHpBTjwZPH0i/fV1iKUnv6vW8R+/zVO6mWj2lEGywpXT+ny+M0k9I//YEqiAfBzp4OkX9
DWSwrxqwJo/snNwgCCg5Pga/rJCSS2ffuJB4vngaD+4PSLb0iK+cbN8VyaoC3EzFu3/mZw7nmJNe
MN8+tFCrTV/HlzkNo4n5UIevjrQeyhmFw4SA9s/09hm9K+V05qsnWO/PH+Yfr7gpmwaTHm0A8P6v
N9mNIevALOR7JGKvho1dEEbwmhsVuciGU5vQl/5/bmuY7xyZFVnF5vnbdVJzWe4eLZVExzxL59YR
GddoKaGhBLigMee5qtJQLP7lqv1aMn6/aqqia+pAggmp/s7zl/dNW8vZ5RE1wjRvwuKDXZk1LL0f
Pu/dp9oJgGTlvf4vj5T0T1+wJppAePiwfNG/ke6v8qDNq/uV4foLsjuxYcnrLo4ueR1qIM6yVU2z
j73V5HQlSFCoDk2zNNFomBBEcZIFWh7++Yr/Fmzwn4ecYbb837n67+vKuynynBNnHqWYoD4lrYtM
wqGY22dVGKapFD7PB5Xt3GS8KJzDSuIASj03MMHEQ/mV9qan3ZM2Xfz5fWn9IPT3C6RxWxiSKg20
v613mlTs9erxyaOLIA3VVzFU25WGnUzg9JMWO1V+j5/0E4WOtjBZO21WcuRHZEmL/Lx85eZIrPXR
uVCCu3IZXmiJvi8slobpNQC9JHlYiM+T+Ymlj+JnJN90kjR6wIDW5Ft4e4xQpHxKyCL1KX2q8b6T
bAHn4h048+MOz+JsKe+rdwes9X+knelu48a2tq+IAOfhr2bJkm25LXe3/hBOWuY8z7z67ynv75zY
jCAB+wQJsHfccZHFqlWr1nqHTFp01OkiZxe6H6aoOJG5DXWzeiijfp4g0S+laFtE5cNQxO/9IETT
OgCDEnU2F3VzzSssSMzS79wf9mXU0PG+59x+LRTC9zYMDbVaDZOd75vaagMl8JM03FvsY+sih2vV
3jrlhcbi7W/2uVn/9c2+jDRpbtuOVAxO7Yf7zgVDpx7y4aJ4bxJ8W+0i+cdRhkl78PICuuUdHVcR
ZG+NPAnCfmCYSV2U1NhwiMl3JJZBABTi7c4L3ptK8fMv2Zajx0YQG5ovpjIQlyxkHT0PqX9qMX1T
0SSKN3FhLwxlXNr5YQyTvc7/lKv3gZxppFk0yOOdmPK9M///N/CXSZ8AY6p8UNrC8tK9hClugH1e
Xa5d8y2qDRoBNlX4O9mY8l1E4N8DTlJOB7FcL66DeA+vPsPbebD2Lk6mCbh8+GkI3kuLNvkr7O5E
hKsh+8s6diZZYCIZSpO1UrSnUmSjRZrrBhLe3O8jZy1xDzHAHhbJIe3yO6fiJyjjxuqaRm3bcnLd
G5VkrxSbynkcaLxV7UZyIS0/a9arEuJwWh4qe9WH1jyJwKa2j7F7Z/HdWeLO5KTMnEFrOzlEswFi
Zn+AH9R7x7G9s5HurPBpBsBNIlfGQYv2FIuq4dQYz7xZUK0Jcnf20p1160zCUqAlElOaIfRvIsfY
wgv/EVobpzvq1Qfbq6jVh7G/ZI6zSJyTZXEVAWcWAdENjd+aSYfINba3H+nq4fzPTnIm4cvwFMlU
kx7pzyAB4d0NO9wTK21f5o+BhrGucro9nnp1J2ma/R8wmaNNVnTtS6rTle7w+gAlYrY4rJTZ6qVY
7Pe/H5e7zeIhureQr10izC8DTtKPsSmV1Mn04sm3UAB+t6wX+wLwX6GcqMP+kk62c2fXamLS/rV3
vgw5WbZOrQxO1Dj5vpF3XeqtMouCG/UKxf452jDBaZKZtYus5aHsqDckyo8uzPcWVNCekKk228HA
3Ker1yXiqpqfb4c2e1LAY5CnZQqepShC5DuFy0TgJtvUhWmTvMsFqvqJtNKNs1+365Ya5u1Pp139
dAARNf4S+ckkU5aTOHMC1x5eOySH4IMsV+ctJfdZL4gJl2eqOM/Pynr9OwcSvEvXH5Sz89lb/fv2
Y1zPJ3Ucs1g8Bnn7JBY3kRf0Xq4Mr2/d/Nfh6Wm2XYO2Xs4Qkfmx+HNnMLEj//UpMeliJAsVbm0y
WOBqxSilDScNpmwhIBZlS2MjpwPv/Qb0UX84CJL0zyUGss056++ID16P/9wVuMzxqpY+Gb7z3VJN
bDOADFThqye3h0pg3emltWtnnJcHa3H7ha/Gwn8GNCbbs2njxO4NJ9hbzimV8AfamTR44N2ad4Lu
9STcBmBnyFwkAZd+zyuSxDBiX2M1vcE/2TqPl2exbH4sNn/K1e13+oQV/+sjfhlqsh/rJnJrVdGG
18XD4VzNX7eYY80uz+r25+w3mPTZH7q8f7Q7gefqTAIalGWHhcN9ePJ+smJko6YE+9A5Nem4ZCo7
mYZgJsold15Q/K5/v+D/jjUNqoMx2EOkM5fJ7AG6XfD46+mvlQdCX3q395AiZvBHdj82mwrC5tvm
npbp1dGhKWJTqzmyok++JHfK2vOVKN57+aNMSwIV3hYsMj1QaRHQj/P7e+97bVfCjGRbMqYFkPz7
3GaeYQVjbft7LZLR1qxw52khzHiLpi/n9PkylzIBCUPH9dbS3UWUH4L8mHan0kShR2mXYYcY2yKk
ldyC4HADtKeMi9DJBXdz+9soMCGvfB2LW4iD1Z9m6M4kW9W6RHestoMWSH9Yi1e182FVNv2vcmZ0
OxXxwTh4U9VjRPfQNYGsxcAowgUVr8TKwJFSmgenSCVWShDMiXcafELKc4EFnZyutc1N1XTPqRIt
dHTRs85a9vbRij668mylh0I5GPwHVmxs0cfCcYyqENg9f2dax5ieQXV0qPBlxDZL7pctlGcoOBHY
pC5E/BjAnWfT1Mw+dORMI8SAqhK1BBio+jEfGBjVtRy0jB5cxPtYaMxQtJtpmfdadfqWHBJAvY2T
zklCZilosPFap+UR5EgPIIbYErlHoETlWZbfq/wNg64cYINR4SccQM5Jd6RF7BcZ3OR4YY6qDOsX
njfGi9Yy+BNQt5kdGZURtzsmDWQnDMbCDq0eIeCtXfQI/W4dWDheT7Io6qIQkOhLpRSi/T1w6qA/
OA1UpOypBgHCY1gV12GrQmufKnsSb1L7EtY76gDUHG1AA9RmNE0HubArgBElATBUMjkVQmBMs150
IrOjO/xRcexBm6iFl27gOpDr87IusQj+uwXbaRbKMh6eI3ecmQZtbVDiESbennpsVFyh+BBDgaTT
7xaZFQmZCSncJPxcM5GyLj7UDo6TfLb6/EBNNBXYXh0ELZIbVewt3fboec1jGlKxZnvYXTkbunyu
QRCSqws30wgIhkHzt4bY6FoPEaI8FT0EDe/oB2CRPRVEdMa7F0GHFGgOr8FwHoew13j4GeXPqcsz
lbQc8IUV846Rc+pBKWTriCnzKzBdJ0ku5oP3MYCCpqT6YEoOOwwyckUnIcXh+aMFe+OCichyTAbr
nZntDNlZehq/G8HO5EVjNclQP8UHTytIhRkfPOUyPYBtO44ZBFJAerEeiBrWLFMvrvnsadhSyluf
rm71I6QjVi8TZPxCpF4L6a2XqTKqJ2Dwsk2CXZ2jbufLZ5crVZrmD8lIDagASU3r3wvsQ2gdNbZm
0C8r84eU5mtJOYWxssyAsYQR1q6eLG4LWTPsHAmnI9CzvkvLLdll3bEp0Adk3/hc/IsQphIbx/Ew
84yPI7hMyuYGIFlahrXRP+SIIBn8gZiV29Uf4v+6+RqZtZyuTsSsiE0mdrpBu608B5Ri3Kx+loIH
s36moiYD9ohAL6ZQh6W5nkbLwKUjjbc6vyP1dlp1IimsUpwgsNIy2TTmsayPBeOIjcJ2lBhoxGcC
H0aTVwzTQ9Ot82KHuBodgE4CQqRh0c7i19DPHLI19zFZPWG3KyVHlf3JzvRVGajKUnwG9Sj2fJGc
nOrspR8hAcq3ICH3mKJVp7hcJ/5OhGaNzjd3ugbNRnZpSy8w1FN8Get9iIh6WmHvUgy4vuZbAo4c
Iq5c7xQZLcvhN2srjfYedt2dQsgfuCqxznkrt7N2XvChht3K1PVNZ+aLvjFmwXjiUaXEP2W5ty4k
pKp8F9k450cfsNCQoizXKZid1Do7SDcMjbobPfO3rJFIJwuemgNu1lhY9zQHLmavqvVcasKFUFlX
vnCTPwfxuQ7jTdTTZtRnIZJ8RRMs5PAt9zMiBK00IN6mcpGDbtHjfAbEtggj1mI+pxQWsTGsKFsk
CPLQ4NXAFnTJOY+UuQpOEg+VU+jbSxl7PLk48GWkAFOpJN4zFV5/HAA9kRsW47mFWezJZ2aAuRIT
P/QXOVtGsAtGlf3nI2BiFticmyujMB/s/KPWz260FNUrgL6SDHYmRiDdynY0F2MY3iZoUtoeagFQ
pxJMh9bw+O+hD5QAeaRqMcKRU5GeKRiCb8Fdep5lA4YD3KaRv/H8Xc2vsUowHeLN8FYsdilHhpcM
G8lXKWMujfxS58nDiLEFC092kVYD6238div4DT39xcJYmN46j5Hhj3aGp61ywkFl/1EoRvEDtrVV
v9kq8A9qTWmMTPc6YkC2tx6fVSE5gCScHWZieKX6CLr5QOe/qgzi91uWIkVpX7p+p4acZN6bE9GV
KNe59+4BnldDsgMh8QZMI0sX9LvYh3mDGdlrh+RpdxnclRJ+hGzUfmi2BazqqgDAl6oHdp7Z7bIw
WTbONguLleHnCCb5M5wTsupZ6Rp8yE6dbc7hmSyoA7RArUiXargHYWRuCoGmNs/FcAFqoxANc7GA
mVwPexNmKqB94tJvLwv9kSsndonGXGOzslaNcGdJz214CZCDUf1Hic8RUQz1UDtiLP+lQjzQYW2c
m8FZ1cpTluZ4mR5TTVmyccDiAxIm7vLrpBJNs3NnAdoSR3Ixr1j5FZyjrjiKJ4w4h9PO2mC02Cv0
dDzEX5WjTuZH0mWrHwUeQtSMC0BtDWsnGSCIJwcdqM34rpGxMNVxG67EWWKxzyk7RBoCfuBO4RHO
spaomO8MFVIg49NEGHVwIw2zXK4V0mnakYS8KkL4xtC2lXYqVfgySN9Q8o2ji5gX8D824aMRWGfE
YyPkk6qzoyaryj3mpXxOaDf4iOghs2lAleLoCZujiFCGgfn6+KK2WxnVSE9ZWPmpD99IzaLzED0E
xVtRZVvCngYilkQ/JWETGQeATVKmCmSWO1AeQ/5RgWtcEz/E44i1JyJkGb/kTrC2NLh7MyeHVchM
utU5iwEKOsaKFzSidmFW6zHHCqY+FQjTwfRRsmRF1E7zinb8pk7WhAAy7qQ8snhNoCVUuiPw+7GD
bCjnhpfA1LAuvcW9R4KDVaFTCK7fQ/TG5LcQMbyTy+8ViaBRJmu/zk5iWQV6iSbizEm23aEAQxgB
fPFbdWWZydpoTpxzbDWLXdV7gNXUDXcA2g1/j/IhLEb29cL8Qy5rjGdKBuMi5qB/B0iuxMtx2MlY
kHvsZkd0cxEZxMYcRG8FKNDWOA+KJW9DnUNh74YJriYSLsJoR4Kf7v6ONRPrm2rlAX6syJQjzXi2
Wd9SEn0ujhRoUmQe5AShTxOjmWDlAeG1hnTTawdbB67En6uO8W87I7PZjOFTCX8gIBlNONdQdW3V
nTOiUlUTwjjXGyRq5QMmpp7AVuIkgXNOYGD2hlwnWSyrnLIkS00c3IIjxVnGecx2jeFLpMkxpylz
lsF2DZw19sEIs11YbRXQw0VJfpkcY5qACdGL5roIVgrcAwNSQFz+SDkmOI4J5roE9Byvqj/azyA3
T2mjA6ulIBFgdGKxVc853QYAKiJmEjpLJ3zCumBl1G+KhcApOliNdpDatzyjjgi3wEajTAPuKLrq
2omwKvZl017CcMdub2rUtqXnyLwMPaYovBm3J1OCLjZ4mwGANx7QWkRKO8f9hU+FaSde93qJmjmX
KiWLD3bGbYY/FGMHj9RlulNhlcfCRkF0ri5KoG44VjnHRfiwgNN3TM4ASLU5cY41wY4fdYa6MQj9
xY5gRYRvB3f2+hihZIcAmeED6AQXlnFsR3wpQplYwJ3RIzOBGYN5kVqRgV0oYiKo+5PWqjqqa1eO
l0OfPFsq6w5lHy5bkOVwe6kf/OCHB/6+jJ558Fw/pFZA1hpss2IQyWwOmpW+emzEr+a49zqEdtPX
8lSDs+XKowTRUmmlR6OUAH8dNQsFz2KtcQsmd6SAt9KCXdA8eM1mFEwI6KtIva2ImUa96rpn3dsH
0ELjD6MDsgethlVFGVpCYpGcmA09agBS/GNAbLaHbpZ6/aIm8ctsBJa6J4ISC7CN/YOIlzp3qDYx
F1qC+2T3nAFuqgDBsryILqF5Yf0XuOIQ3n6LbNPG3X7kFyDT3+0sDOFSDWJEuyc9G0DTF0dxM+Sg
jMj4U163BQnkU462cIoh+SvLEd4FUsPAvC0kwSFxZG8syKDGuplbiKZLi2GA0GM/k/90ZGM8qgji
huOsiB5SI8+bsVyLY5ferzl4j9Q+4QGIhDi10WuKIR8k72XMCQflJMPVRgXk61j9ohEZR3PQSC+9
xNvWwTvVh0b+1cBxGmC8cBVh70jtbw/lcoyNwnjOaZvbF+fJAKJWrJs+eRRXcI71KP/w8fqxSrDd
9TFGzouYAgiG5cg93Un6twx36oER++IEJCj5ndvvBXZv1HR1bW1IFyFGzJRzxkDCt0HFZztO8xDf
+c44OQQecUNo9HodW2CD8w/FYgXQ9Y+4FXXpeohAEmGbpP9VWiA4jd/iDAyTdcKlLj3XNhlYepRY
4zJ4VuJ77mXzzWMC6M0tdmO4rlJn7mINXagQO7jyA3j3AmtNBUFcbVWDWMMaG20AlMj8+Jc7lQ5R
/51Wob7WOSYVL7Wx0tHIsggh5wPrnpOUmhfnEhlrAqJa3gE4TLujGi8J77fHnnB1/9Og+2dsQ57U
LfmuHKz4dT6B0cS/onpJzsmBmF0uOVbrJ6jFxotz8l+iPwUC98lzuW7XsFeexku3RUSDrBcS6N0m
2tXKD7VNoFR46WjWpE7l52GuSonl7/Xijbuiq56dliieYj9/JH3r1IvF1Y7cUEEjEJsd/V57+lpp
js+MlJiO7ZylT5q3btQMTWTW8X6QD9FgL0iU2eIR5RVOYbKqUi3ulD3Va/0WiwwRQxpyFNuYVAON
0c4tZZBp8FTLX6u/ttuXNfo2+9kcr4rNx50GoXatymrBPkEn3YBgrogO4pfudKsFhd6rjIYY1y9k
E+kpmW9/vW63SG2/WPO/99axWhD6Z88ImCznR2dx7B4+8EtSnvvf93pN19p7lm3ryKDJYgYms90H
rl+lfh/sbQTYlUNvnln9Hc5IaSUiyO0lr1/dbo6hGSrSCYoyLSuOTZsPTTeEjIYfO2BPZTNWu157
y+ofQ/nQlJRA4+2IEzEALcNbJsmhx4TVe9Rof+XSPoCEnKsvpfu7zh6h8HIp6tVfXBIxkMhGKFDe
2sNsHhjrmK9z/FPU6hA0azU94vIsmTvJ/qGw1Qj0MpBUKflveh/Wl/ebhBM3jwEG2riiN1yuizeq
BBxeZCvcsLnZYFM8v9sJvtZv5uORFwHPstiy31eTLmVdbJVDvB89oNFUi3ckuCYXyTuf7lpc+DqO
+PmXVavEZVU6XoNrtZU9ZB30wPrYmenGI3/zrGRVJ8kmw36df4XjogZXRUYytFIeiwZFsyJ9kAX9
veUPY1cp1dzSfIgQjXwuK2PRCD6InD1rNRJviGinhnxsBMkeySQvxhQj9w42Irk9J7814u2VyrCC
bChsyKEm/Uq1oH/33SPvvey8fu6lv26//rWgZMuAwWTZMkzwIt/fXjbKCnROmsKGmDfpsg7gHDyG
nJhcruOlMqxvD3c1Itn0CRTFdpBTMSf1d7OuvAKBwuEVGG203GZrJMmWe9qFmx9Hkov58c541zYm
UcC0ibdIiJuThZvrsjtUjk4E1GYPh8Nfq+2LvY3m6+flHtmwj48H+06P4VoQdBScdC1VYe3qkyAY
F2MkKy2O2aQ/nLr/yciBHVFFvP1qyrVX+zrSJMLlACUtq07SfYc+P049R+m9fovVJZepv6gO6uYb
+u79vVaaem2/0GDSxYYn1H+Gwi/7pY/D0QcIIsDQyexwQO169eott+t6tl9b6+XpHeSAtv1z+2Wv
QhW+jjrZpUZW1SntPTqU5eLNmh1WT1tOs/FlthTyc5wkd8a7Bhv4Op74+Ze3zGI5BC/MuikXvw7a
L0jNs9UFHxJ1i9LWbI40V/AjetocNw/++g50WBWRbZq7CYsUvEZsRbiefx87ifJs6BRxai8O59XW
m728RPPnNcJm8/kR34DlnQGvLllsn9HZl1UH/uj38SglO2la44pJTZ9SPKwO8n2pO8bNnV7h1Ra6
82WkSUxH98W0vNxhJLQS6GyhyEm6z8E8NPOKAqKoJa1uf8mrKPqvY4pt9OVLNnZQ1o1mJ3tEvci8
qclihtBpB+Uv+xkAP+R6eDK4h1KMSf4Gugcb6h4C8mrXEcdClYTEsVGvmaymqsq8Um7bcD/aVGWU
ddjtjBb3BxQXKKtQPqTmRA5KfU8BK+5uaQfenoXPNfOvNfXlCSZxN+qzanBc+p6iUUhLamW551Gi
UlDtRCXPoScUGOcE+ROKWaIexgVNtCc45ivPWHPjtrg5DSXGwXqzAKaccZn0jWQ3gsx2bSwjoV9k
XIdaFaQSiXUy9x08n+mtxiO8hI/CoMZeHmQ1ohpNnUY9dM1b0tCJ8P601hJhm9tvfC3/c0xhH2GL
SDw1NtO8DNRcwwuLYlt8pNOEFC9FLOp4an4vibi6g74MNjllUteJ00Efgn2Wr4vuQOObV8UmNtHv
7KA7A02P68RxxtG0smDPV2K3it3DSJ2ZIX60vj2BV1GHtMkVgyAvrEcnm9UsfLsPKvAuvnsw67eo
Q1IDHdPgLTHmdU8HBiJw/kzNhrovs0pngwvlnWe4/r7/PMNk8w7hGPR+4gb7ocVQ7rlthRS0a6zd
Sw1rNaXeYkBLZweJ1UnRqY43VYJIBpoLi9uPMtHL+8+t9ut0TKJypDSNlDWxQA4MolDXU2NjW5Ss
qbEvZ3Td1OA4dKfoUUmPvg53uTwZ2lrUmDsqpk79x21/JXq6ClEhGKuLpiRL0RQSkGSMjGgk3n7g
68HWkg2SLOAZzmdg/BL4lC7w5CJgBxD4qLuQs1dDvFCtUpANKcCl7NYS4bzbw14/qQm4wAo1E37D
ZNn4o6yTHRFvLTw3bLl69NxHJ6A/q+By5UEP7zv0iD6oqpX1u0XV1EkIeTldiWqmUrRunO5VQQkp
gfJus9SCxrwzM1cXFRwISzdBc/0rB031trJjBZYJGkeih2aeS+WQSDgz3qmEXLnCcKRSbgA3wL14
CuhMZE9rw4TkmqYE5ZcKU1B4Der7nRm/csv/Nswk5bRJOCsnhF/qu7tGlJ3KSyCbaF+dEvXsdicW
a1cbK4SUOGPSzFvRpfGd5zRHHg3csoOBmkwx/S5n7EoI/vZc4jt8WYAFBS63KliAHDJsD804gGcV
LdN8fhf7f+Wbgl1TbMU2WPH/SrvhF8SJahTwrdLHEN2bQMDwvU6UN/+bj/plpMlb2WPvmGXHR5WH
s4uKmLeLFDSOhzslhSsXs28vNDmwPUPrBmkwfapFRxZpz7Weun1IiQr5NSqcd1OEa4nStxGnh1it
9pLBgt1riDEIXKzWeFixnlkayoOLbEcRUwitFRrFxwbVNvDPHO1Kshu49Pr2x+1VfQ3mz+MgVijr
IjO1Jqs61YOg7k0r2IOqoGpKn5fV3LsLgQlhEdHrFU0SqsZ3xr068Rp4VlMFDwm89vuq7QcNEFtg
fK5aj46o7PzUg5/2QY1hHNXr3HwFcFrtY93aa4q29cYLr5+F76AyFalZmd3l9gNdXdlfnmdy7qh5
LMtF2aIEj/IaiUV30D+j5LbLizux+/qcUyvTxd1Dg4T3/d2TIFeMyA6iPTIhUrsD6ZWinxQtwWQM
xYm+jwfRRKJWcfsVr8ZJAwSxrDiKTR3i+7Be06h2U0AtiBJ8h4Vv1JE21l28u3j6SQ5McDCJ+Nwk
kDGd3HPKtJXsMolhF1oPDZZ+iBC2z7ff5PoQDjdHRUOPZ/omgZwVSZRS4+XA5fYPjMFvz7eHuLo+
6cb8zxCT+JOFkpfqYRjvDbThCBIA7PCc4g4loWinxWsnu3O+XP86/ww4iUQ+TVqrjGPs0Eh8gKfA
jhR4grsJ59W5o2xMwVa2AbZP4g/jhCUdcgp+SKZ0RyneAcK4PXfXaiakszLMS+5hhmVMJq+3BseI
A7hoKPrQ1hQXA+utAmiHeBK9XdpeSyt5Z1zROoKaeWf4qyfiP8NPcdaOW9t2YdfhHhMQDQlS2/1p
oupVIL9SjwsbI4cUxcRCrhYtfAgHbUfkNjy0AJP+DCJW6w99kN3Z9NfaNcwJXiGsWMxZpyU5RdHb
TsnC8fXh1+JwWL2+vm5fXi6X2fr3/HG++/FxPDazOxWHq0uKkhxwbE2mwDGJsYPntW2hc4bC7CY7
MYM3Q9mC6rw93dcKKegS6LZjCWUC3ZmsKKuXitKK5HAfITzHyVl7qCmCfwDeR0IKDK0DBJLRXHWt
di667AI0piLV2nWcfBqw3PIHf5c1hlbxkb4viJPbj3htM//zhGRL3yNfb3hNxj2Lw6aZexW972In
IMd0oT57utJzltxZg9eW4NcRle8jWqqbmYksJ+JY7RSsKS85YpvlIUKlCEvI2693rdz75QsY8uQy
EDd6Yfh1JNbWr3Mwo/rqrlCU/z2fb47d7B74/VqdheEgo2umg9DxJ8/hS8Y5xkMhdXEW7ztqPIBf
uYl5FJVKVcD1RAMopktO6tum6JYhP9ICnrCCt9svfW1xf32IyapzA88e3diOEAB+sdytYhxEokKD
7/Yw1z/k/77r59R/eVfPrOQhsJ1kD5VXD38myFmlhWjx4jm0unuVubpQVYUCOpRork2Tl/ILELtV
Dq9A7CNONrLtjSK/i9st2MF5jHJN7d+ZyGvsIkNREQNQOLEpm00GVamZ6dmQcyLkB7VFgUXCveq1
QjR0BPDBGWENixi+SN0E8wglN2nHAtiNqFJYSDl3AJRicEyylGxvT/31B0OMGn4BrBJrSgUtg0Jr
/DIfXuvVGyHzr9nWXKyX+F5gU7LY/B8Hm+yhzki4FvsM9vCQzaDnvJgLa7mfLTdzvAwwhb6TjF2P
ml9ebpJwSkUN2ysU5Weq7N2J+vN2rTyucSLYpPNu4y+Pf6TV7Xf8JMVMUzPFQH7B4QDiaj45EMYA
qDB9M1DEYAmjQQUeGT/rVAVkF7Mbce8w7JUXJjuYB7YAyQUfAZjMMvZWVZHtKDouaTwLjGkmcKnZ
ug60g6CS+AR7AdMDKbKm5Nm2lOWOTuywa9Ll7Ze4VnAxEHOQZQVmCVQqkeB82ZGR2kqpKlnRZ+VD
0D8A93ELBeVvJY8xABAiD9Ce26Pa19ImVPk1uk1Mwr9UYrrAqkyrL+N9ix/ZghQCVj+K0SjO2k09
k8do2aB0KsEIqOpkNpp4zuLjS2+VGtlzgv26/adCfSJHAQ9HjrCdxxlIO2T8PQTGizhZZhlKvuR7
iNmpSb61RxMEkWAVBUa/aKNX3UgXNVXfpn0Nq1cbX7oc2JPX0P9HwT59S4ASkdQDGydgWN3FBEhD
d0MUvIPGOg69hD13vU5bAOiRsmqoliAG8TcC4FK9N9pzOAKHNqR3gY/wK3krVe1DOxZPWaOgZkb2
JJM9mceiGpCX0pa5qjMLZxd4EDcdrOVasCRcIAWStJF3sZfe2aDXQuPXDzDZL9zSnbBxs3Tv4WDv
nIdzSuWKy4WCWnzXPIBPuv3Fr10INYXqla1yQ6XC/X2ZSbUdjK4/hmI8tgOYbup5Aox0N1sWTz7d
lV9HmkSeWE7MPnRJV5V6PmofWfIB0wWAvMDfI01Rxe+RuxXVfIn9FIJHvFdrUa8tbjqpKvAV/uLw
+f6udpY2UWdotP0G+KVoij9tV+vL3/v143JpzE9zSMp39tPVXfx1yMkVAXaMHvSxEe1BVXIHVtoP
ljpUAG6knOGt/6by9re/6LWj/OuQ4udfAkfbeVHVWpQ6iuyxTc5cuEGlgqsArIg39+2xrpZ5OLIU
znC4tByt3wdzoyo1M9+iLOycTHo5IkLRLs5HZbtHCMiOTmAD4yBERUSA51i+VPYbiBcj6id3nuWT
zj9dYV8fZjLZvqkWuWSz4Uv5TZQuQ+HTnGBH77/0dKdExOpxI2ijfAM9wszDnRy4WKn+ZXqrPj8D
GxLpCMK8CfJuweChjI985Z6FGI6wFrxkhrjWrP47b466iUJ7Cl4yW6J1E5bZTO9eWvwjYZzlJYVC
/5V7X4yWaoxJltv/UfoYPYtjq5aYoUfRNrY3CjymqgLzuRYEJn18qrRXyjImDunQ90SUtAfvWUbE
3UgPTos4tAoYG/PA4gKiA6APhTy0Jy31g7cRNAhRFB8Nk2a9jIioNvOfxb+VM8zoJXQEww+Eo0zT
+pWNa7PHjaFBP7N8YSzRm5OtfJdS4kwirKKKUxG/2AjrVlubgm7VnGnlqskLtRRBrRhKdaugxouV
p6qZO/qBi6w4DNWyBz9KGQ+9y8Q51tD3MvSj8nRRDdADD4VZzLXcnZVJschde5G62zJAu7ZLNk1P
fYiQKgCjykcOsaqV24U3hCsklfDTBo7qVLjiBhsF0c1Qw/KiQogF0WvQ4P5PuEiFAt4XIKUahlBA
uJQlMIEMKiYebh3mQ1HCACDDK7GySNOLMfyhfNy2wWpg2YJkzyXieQkgSsUFPZuXIC0l0KgQM+GF
kOb3ykaX4lWXjsdKws217T5E+cr3PzoG5kTIhFwOikaJ2j6ocbisiNtqr2//9KhB4sxt6ivKOLoF
f/Mitx+6+ysx3UWP5MedbXA1ylGP0JFkUtiUk+zH6kZNbW2VI/wXvAwJixJzngy7EpokXD40qSAV
okMFgpROjv7Teb09/mdVaroL6Q0jp4a2GzFhMr6vVL0+lDQQFF/+pCX5OJqIA9zkk9txDu9qHYfv
fCcU/O25i5WNl89dH1lSimlcHr0Ouq/Rzij2z3I5mtsgXOFYcLn0exxvi6WWN3sPj4wUeU+ax4GJ
0aIbPySJvNRbaatANxnqtRDb8CSYgfIhTXljr04fs96nZZIfNE1axfT8XNxXQE3nfKuO25sNHLlr
T3EErwqBZBVF9yolA5S41JMB3J6oa70t4/MbIVhlGAA5v8fOJs21UoHW9SptDosnc06pBDjIc7B/
/r3fzf/0oNjvrI1rhz2NI4MKBrUSONbfR8xiqY67FhRc6O7yEiIkXKYd/GgrvOMsde0M+jrQ5Axy
rHwICgdpIbqFlAbQG+AY4uSDswUm4fY8XhNqMixR+AEDRqF5msIY4DUDC4KCGAw0bBJRQ0e7dly7
EC8YVEQDkng6U0sgjXcGv9Yu+zq4+n1KXbXsSzOlnpnECxfNMXeuPhknmHNDu6qxVxn/i0/4dbzJ
7nK9LqrZfIg2OSetOsB6Y7Lnfswd5c43/Dy7pxsZLj6dC1TlgKKKQPMlkQBkAotZIWGLcREC3h67
2gPYSQP5WYWdUbgbGa6cfXJGqFpwZmv9dy2Pz289R92dWb4W0wCBy9yDHKLKpw7El0dxLQkEYBoB
QJd+pOUmAkAACLaF5C2VP8f4iWOu19eVg9x6pS1SZx/jN9X37X8z+arQtZDpSIME/D4jIbfNQBtk
FLATKKnSQ4KjlXEZrech/3n7ja9dA3DVMkF3CzEEbZJXaWUJ5SpASRDTBk2cMwVwE9iQsG5QSvqA
wnB7PPH7pt9aNLEx8QJXpEwnOIoTs/PGIN1b9tqnYwd185O9c2+cq8UOXLdQKQQiqtv2ZL+YcpTG
qQa/lcyrgoCDpDDU6nffW/i4DEC00TZphmb1avQOrYIoyhyNV4Qe9HzpNJvbL/15FP37rf95mMlm
SswwTxFrSvZBp+3bWntodBn6MP9YxWPmPraogveSinUVCFsNLocHGaZsrR26h7MMQxPtF+thlaNV
FpfegZUzU3VI2n2E8sCHKh1L3Z0nsDqbwFoFKLKXefGkl/ZeZ7vkTfOzw3u8R05ZHlIgCuFjS9Zq
Eo1r7gr+i1amqzEmpRicO2fPtfj89StMFrKSWDnyOzovjsQaeShVW4d8yQZgBR+l0u+srs+vOplo
vjhqfTYVegHWnWycjjTRGygrVDhbhP1vBcliTPQ0wMq+g23tEbUHvJklDV84aOoxKI3CSFkJ7+Le
ZJ2zyntRIV9TPYCQTdeyUc4qVga6lW/V7C1QwQ0lORRS8wFauyCXOol/gMuuJjvB9PzUtLjkZrBw
onOdmg+R2a6iUod3t9OhrGkAqyNg8OcOX6/X8sORdxwaWv7YxS9Kq0JXhcqT/6L0k0Ontv1q4aCn
aLwWLYzyWn7IcL/WzSfIghGy87a5GeS33sQlZ8BNoKvgoIPSt+y9rG9yNMAV1995vKMsp6vGqCH3
31P/uqZUZVICE1wFes//subTkkThkmBx1FdL8lrsreWM1AePuTliJF44x+Wwgtq0ah5Hfz2csCrE
hznAQMZ/50CBWOjs0Jg0kUk1hf0bYpFGvYi5pzwOHvwkZG/xQft/nJ3Xbt1KFqafiABzuOXmDgpb
yZYs64ZwkJhz5tPPV+qZbomHEKf7GLANH8NFFius8If91xtyTTrINOkUqwqxq6a9h0wfznk7saYo
zuUCuZv0r3OYPe2gPqKXsZtREntMvOGELF52UB7TjQ3xLtqzXKHozbA2AdeIfuvnFZo2amT3vVJ8
Lz39iIPbRX0d/x2hrv6tHubv9a1yim+jR6GC6zaOO17CUtwZjyrG1/C/D4FnIB+MoPbGhbOWX5Pv
IWjKE3E8L4GHg9PoTlQZFvafz3l3LHz7guL5LnH0vSM9Wyk8wXLEFKqenwOMGEh4Yz/ZJWiomAFq
/lhfardff6M16BqPRJ5oEWqBp1jMFBxzSIyi6+mPpNYJBirt2QCh1qDCAl9NfVFpjpDQTjr0fqCp
gLL6UXI1Oz/BMDHGS7N/LehMZZAWQBwmwQtlCTs521A7lfmyw0Hg6yeG4fHP283kMuXBEDLSCWU+
f9y5CEsl97X0up7vHOyZZPOsBVfi6zpnnUaZhe1iCFV5cn5OeXutRA8pJDwgObSWrwrZQOVmcgfz
5yx1kJrrXR+/qNYhSCgFjj305+ECtJ6MiSPEyAte+LrM5lu/HXf13B0SA/OkgmwZl4yMKuPgX8TN
jTm9OqQwNmDEGYMpDAsSZGoL4y6woIg3V86dXbh4LtZcGmjVx+UdsgDYTJq1NxYqObOJM+Rf2JS6
dicbbzFyDZOFnXIQeWNCIg0XOBtxPQwvhs7BeN4rXgeEviUl3eWKsU/rXc4/M1dY9eZPNnewNiLz
HCo7wcYBy1flt3YZ7rtZyN0zVpp4SoM27Iwuvgr1WTno8rVsdKTrk2eFf+BofJcDYD2mtLEHAIxs
fL5FMCTnfarPExntE36L7gt2Gy4KuDvxa4aGen7huC+V+xsXSvelv7AO/SFzb/m7MIj399JF4pk/
IOq6fwe3wz+j9tC+dXGbc7GdxWMWuNFOcpvdbXVMD9/5hvz4Xf9s74xr6/Cb3zOLt6EHBNkbUcTD
9NAzHvBjOf7pwSXjb3SFTN7r6L6Op5n/jwWI+310725ufl48jO4fmAy4N9/cPSDb9fDQ8lscBQ+x
uxee29Hx4aJ30StrDj9M97i7xAb8FzDUHSvKfQzdt7cnnpoAyY3dX8L2HiUB9xdW5+43rIlv3Gtl
9/MnJtnhm3yhez+K2L37gSHPDmduYU0vbN6F4/r1Xvcoyrkq/5CMyQoF+t1E70W6GNzBDbx0Fx9R
mnHV41Oxn46J+/yC1diu98QEw833HO/v36un+ysxzRhuuriauZRPqeO7T09P93/f0t2L5r20nnf1
t/lB62RPTrKXr8RA+NTt8GLbweXeWhmr+1pUHemUwDZaNryjCBpkMehccugAodhBy7twARlV1QE7
APPJkL38gI8nJjWINGnneMKWFGMwNtaxv6dl+/VB894lXV4i0Figg+o0bugbfz5nFN+cpHZwpDMQ
/X1cEyVMNxriNM1d26DfQ8oS9jeODEkv+qHHnWeqkStr8UEqngbiEdyXYxnLv3pX2FtI2vexl8/m
KMgm2yAbOQMXx3bXT4Fs+QBiSvvoQMKWTop56q0TtOJJPWXThakelJMZHYdvcLWCGBV7THZg/xRI
/9B6KrzccqNnajJm9qDrD+mEoVzsKgDxv42U5MpdhcIOnuzFpWpuxI+rEyvAXABLOMOpLn2e2HyM
5BTZLz6086hQpBzBqHfob/RFfAoLZy/OZ4V4UKKPEO71GHGVDhb69FNoAA1FdIEsiSK/9dhTTlK5
gT9ZA7qBEDBVS7EswwEz8Pnpgsn32zxR8QsIHgz90TBeWuVXVTzOEWWAdgd93EIZJsaN4uv1ttZd
oItBi9AAWY9g5iJ/MQaw4roxkEwhNhDtW/MMnArhASrtSX2UMBLbsny2Vo5iADAKRSQdtPOyuOcr
Rpib/Yyiin3mpkCaiDJqEgiCz9fvtpKhiNYt+SiK6SjsLeZ0VtLWkAyKOlR0GAhhJIwHwFSpsLu3
emBrFSQGswwZUXGFztBieSkStSon1yKhRgw8Fj0pmNzwfPX5kcRb4NNK1FLQzwAn+vVrrhQ2Po28
+IJ2WpdWEyj59VTsHVq7nEv5r6+HWEntKRgR+QDa13m7RfAThOYc+mGVX9OUBQwXlY/I52wyZFYW
BktQuMjTXSPJW1T8tEKPZaKe6Bq5BYQabOkVgi1Z82aLei1SF3BLyGz4EyL6vTjI5FruyHpmnKbx
94xKzTV1xHR+D+rZx4Faj6/a/tCTzuSYqKWHOntU1auhd+UOHvUzOOBd2/82DFDjw7Pvd7t5elTS
S1n55s9YfmGUQLo+ojHx9UdYAxNZms6O0fkI5MDLpy6HUq1qNcZTBJ8h5dwqlle3eGmgKUSCSxHz
VKBfUjitV7SYGRoXQuZqu6i3Uq/kOaCNye9kpndM44cMq4zUItNblnqRPwmdv+IV76foZlI8hLtY
GPaWuPDa6fhpxEWtYZQ1P8h8UGk2pC5VLY7Icns6elsiuH7fW7hU6fTTbal7RAzk64l/5xsu7r1P
wy+Wvz3ZZVJKWnmLcNO+9nAe8TCSI7bBYmyveZqX7aUfpvAZJBTy+XNYfB6EeQ8Lc08mMjSuYDvs
h73C300PsYedBz+qHW51u2in8/PoBkSC14gBurr7w9npHupfBx2rU25yT/aQ0vHyfXFICLQSD7dR
r75RMebN9/p1cWh3ztZi2/rIizhELvwiSFQ5vc7HmzF76YDfB9E9vdmSmpWu3jnAR0jBvp7pzQ8t
jogPS0vpwZ0XNXi5FgUndbrInOdWosSSPgi4Sj09wuvSkru+2ijjrR3flHRsfE8gCQHWW9wV1Zhk
vu9MfOKUUkafuRK+zzJqmuWvFAx4iZZBgoJX1RJ+wVtSpo17eC08gZFDXEIgqgtY2+c3JxuqQr8C
5CSdrs63qRe4+J1d//i5B/GK7PFW3LtyotuMQgkVzCvh0OLzAgsK7Cik50BrBT0barUOLUpdu/jv
PyhkL2SOiWYhPuoLPKlcT6VS+Hl1PSi2q0zJrVz2x1iTd3R1NR33butxfpOHJ6qJ/8MKBpCi6yLK
oPqxjOxhZ1t2mQXAHjtkf+9TKXeVB0I7Ihvf/4kzsLRFyVs7oW1Vo2FKy0O3jHeq+ofl20yWrGQl
rhsK06pj6OcrXkjCn8Sml/dPftZ5ErUCJZv30FQSPXXN5H5CC+zrWV+5SIXiia1wlYJUXPbospmO
Ejx8IgL5fkKsVyifqiS8QntuC+611uKxVWJWmoHU450lPSWh9RCODvQUsEwMEDwMgbOru3b3L6QZ
2mjgqACORPpjX+xjmyLh8LPeUpZZCYK4kMC6KYZo8miLg8PXpKnTGrq/uhwdBOwUVcls3uKFvAcG
i5uAYUCm03igMvp+jHz4wJKWDX2kRXRv0MjsynGv1V5cojkKLbCpd131DukyUTlL1TdfeIS2KEtL
yHQp90hxACAzvSz/NlUTbrhHHbp3HZeugC+Z2S+ozQYSU41OBZ22YzjPx3LGNLngVoWbSd+MYt0R
XcRSPluADIBYDVV8CJXqGFAsq0t/H+avSUllInkrzPlITHwexrs0HvE95wmT4iC1Gl3sZwPNlCjV
rpQwuiqiHGXMg8r+SLFExqgvQ7nNNKpD3P3Wyj+x5c2iCJdptMPQckSjyRvwhldUCh0JAm7luCvU
nzKaY3UGe9GxduPJh7gtNBt75zUfck9RAD1DLddQu9R99NSscqvVKE7of3waR1M4xolQqSx+PkA1
E8GbUYeWNCmX7L5QwxaULBmpUvsIIkyWPHnEdHGrL7F2cxCRITMuayD6DWex8oqWP+/tIeKEO84y
zpJH6uk7gC8E4oT7soriXH5GnHj8+9/vcsrzQorGEtIli6ComHxaf30KNhEyGnJa6X1o3QPUjwj6
vh5prePG1UjPlAyR82S5x0vNd2ylBzWPwIblHhr34kLa95j3onbx7TT8uNp4tdWDlDTY0KjhWzSO
Fx8zjkwtm2aup+bNVy/H/lJI/g0uQrkBt++r+kcOrmQ065ADDeytt127Gz8OvpjYbqjbchR44yf5
6L38vjjGP1CHogT1tvGa7y3R5ZpF6YZrCj4IyPLFpS+lZqFLCSNR6t5VLpXDlDIhdvT7u8a73u9U
oUKjo6Xqbs3wyhVBtkqOZVBroOesft4tdlbURqWzanGlAjzb+K8o5QogYWTdbyyelTScoShogU0X
TOtFCACwF+FOBZ66Q+8rB2020jryVftKSO4WneWFGEeB2eEERPY1N0b0bpMDvqkQ0aHgWEL5J3j7
+qHWXx8avwWuHCWexaYdGyuMiwZeIUKspfRdMc4msBL/elMw4P3KX3xi3v4/Iy2S2qQFMZpH9Psx
hfN1tLNo7Z5D+0EbnqPhtki8MjpU0Y2rShcTRBtZSLa7Gge8BENkl073OurtnfQ78JFX1bauzbWN
5tgQwOhpgCAiVPu8DqqiCuJRIK2Q1wDFRIhv+FSzqYchBkIlSHjtQQACdZngNvvqZ/cip/z6Y4gx
/jFF/3mG99D446XqGKElzwRqcvGUaygIR5cCBgO2zk+9YnrdLNasDYgXBRQsAheTgubnl56dypgV
E1s20MNh8Ahgmaq3AEhH91F+nofd1++3RmBwPo63OFBmvTHtSimm78KR5nt2fLgzPXf/82bH7j6F
x/tuY8D3F1jO6McBFwlrXiiyjXg8rELl0g+5GAZyc+PdEHdU2gsHX+S4hY3So+Al6Y+xoj+0IOBs
K4DJLe0lsGxGcl/PrImADlyQXyFaKrSAZ1ygkRHex+Ob3Z1xHBLSsYgXCjF8k2aVw4EMjN7Ajkhc
fBkANAwIv2MoAWJ7Sr4p6l+DRRw7NviI9pih7ipUxCC0UKugZCF5XXtj5abXdNH3r7/C2pb/OCeL
jEeB7Ws0PYpxgk2OFjBqv1qO2PfrZoFkfSRd9KCRWiC5+ry8TLlR+khPimtRoxmOhGdAtevocpOg
ujXQ4mzJnTYru7xJru35HmAo7gIUUwWWC9bo15O3lp6yhP/zTotzYiqbTvMHak+a/CYpujCaEBoa
U4oRPcpwTOaMiKulX6rRo9RT/7AlrDwwox6QNgXC9ktovJYsQeFPsvFs69Ngo00FLl/lMl3Md6/5
taHnQp5KCIAdzt8v3Nd+d3xNjq8iQtmd/L1P/yje2Gb6SsjJpPxn4MU5koSQgjqVgZ0TxjovsAEQ
HqOv55+OF9rpMLsXr+rP5OjcZLvpDu+ra/lwg+68uyMe3N3PFk/V7aLfW4SptSoKlVpRRQW8YXG/
fZ4QOWkzxOegmbLpUPrABgDZEcAle62iaiU9UXgvrBdZffz6Q6wBRj6Nuzh22pkEuEVTVBw7wtgI
/oyenrjXi+aFAvyE/Q+lXSnKXcv/DgiHVotSPKH03QxnMnQkMQXiekARSwvOKSwdGvtqfUlsUNaP
QrtWVfcEM664gpL87HP2EGELzZqvX2T1VqQVgn84abyJPODnCTRDkPtmAWyRLQWQvaOyh11xd2/d
zIDlL7vksdUl1KU8RCaRvvh6dG0tYGJdUa8lCtWMJcuwbCurn6HUXwt4UoGYdYnGUOq/5UZ1FfjX
LSL7GP0UpX1ZYn2gIQBP76aeX5rsUVKOQRxd6CHoEufCt3uEOy/xxRZbEfQ8wvaT/xhQKA2yX0Kq
OJmRbrY89Eft+7D4SfiDpPHYWp5FAvr1a62/lYCggFhGkHQxp101dWasIXLDs4PlJ+Siui+R4g7n
TQ/qNVo99Jx/D7bkQ+pTOqgA54i6Erp5oyfoXsqrI6MKhY1EIqSluW2ye79snoVYcgJw5OvXXcEh
0b+VZbImOsto+iwOh1It2rbJpfRaaxEuOUqdsDLJzUe8RJr2EX9hyxci9zUQf+UOV6B/pYsZbMFg
qxT2z3hHcADfNbM4IgnDPy9necirrO2qgqrqMVaF+QftFc7qdHxJUyFC/fWrrziAMx7j8NIG0eWy
mFo4hRzDfsOaHVuogHI9FjIHcV2Qpr4DQ/pq1xkjDsCPOZjnqPtV5jmQONPNWixTjn1kU114FC4T
wo4KZhdlFK62d3mTJthZaXpCHtlA7Y2LB1y2hPd8KhCTUKJMf+N1Vu4+8ToidYHHDZJqcZ9bTqDN
c8HrUAoPQV0SNcrZuBdE7ph6TRG+qaHsWpYNYgAnA+qoFky4SD7UCL+bP1JD2lcg4GRiJL/bSGT+
uas+P5u4Gz/Ezr08GXU5Y086m7E7qEcbGefq2Idn33yo5Y0oYGuwxTrSlaT3Q3NkIlDA7y/RvsGJ
hUIupLvNZuA7oOpzDCvezNZ0GS4jh+Bi/2S9bnaSb767NCvFSwB9w5wf+cJKTVPwHMvHwL5oi7fK
j13olcZ8z7++cWatnCM8BMJh79RGgTb+PL1hMI1G7s/Zdei4SESCBmcJy6/+sFNpymNphuKJBpYw
1DeOj5W88fPIi7vULk3Wl0+LMpTfhqi8KMzkUPnf8PS8FHVHX5nO0FgyOdoR+uyqYT91Xk/Dfv6V
Nc/9fLJgxSaUWTNt+KPG85uwF7Hz5GLIZu/r7b56uugqonwqap0oaHyeI0olpikhAS3CXZxy8Kid
uj1nux28CFH+zah35XZmagyHu1kWMhpLnKUxjhDvZW4S/Rz3rv7mI088IRN8DAF2PqN1rDoXso8b
ubsNphSx5D9WpYk/rYk0kIX0wOeX7WRZss0ZXe1ca7Afm1Hp7PeK/hoOl77RI/Pwwn022XRglXhf
tZuRifjs/xif2I1KO3BEffnu+igh5SCMI0XT14RCYMB/cvr+VtSQx+4pai5DjFwKGOlADqDLugDo
n7Tkj9+3G826f4bd4jH+/SjLuk7e6XE1xcAryu6INxgYqbA6+sEvENdfL7AVjIoYBdF0KqxwC5ZK
+X2Y663klBlyTJ6mumhaKsB6kZdIERHcl+phyja239pJpym0rWRBW6GZ8vkz95okSWlBfUgBVFm+
1cMbblywmhFP6swN/s+K1gANiw+DLdZUKbf2WMCcuDad9lBiBDWlmYdE9IXRGvhmHKIkfXfDg7Jz
mGvbw4umiKq9+MDk2gLHhKUjLCx6aar+alO4z5zfdfAsvEV8Mzrb+MC7Zo07DmhsibsXw7eNLySu
wOWy5PYl1xU7Q33voH+4htqqcvJSZVs07S/cJ5GAvJQ7ygE6zErbs6gKUE/QuKnT1N+L/J7kI4Uh
y7WRbV2Jq4f2x4cRe/jDwzj+nAahwZ2oAX997m8jqpru/GDhaPgHg9zkeYz39bCxYjZHXdxXqhpa
4dij7y+CHgJyFH0pLGGuhVsaspx0jUlq8LikwoSR1cb8rx1LmuhAkIzSvV76KoR5WhVOFWS3w4i+
SKd7VgSqO7G8lOOwScYLv4FF0l/a9XwY5uZoNPLh60dY3TEfnmAx6UmmJMAQiQ0QX7Eq9YL4QCKW
5bXHIDrjcPL1cGuHz8cXXs62EuthYRAdEFdrRLOQ2BptpHoNDGPLQXf900L5JxZBootV/nlBZWY5
TEFODbdQ7pXEOALkE4eQ+LB+7WL9WCEVmtjwsEMaZP8fdg4rGT1HxIcnWLxuLsVZOGuctQXaFnn+
YgBQ2M+7CO8ejgBlfIRAlhkbiei7eO8/djXR1zsNVwXz+fm9Y4yJyjDyEYMqeixXdwn0bDiDlW/e
5KN5AOAGvj3G1bWmZUlGvO+6xp1wkvFLuIS/cLvAXO7SUR4L7VVI6NGGi0m2pig45TgOEeHtDWPc
h/LkusHYQyxBIgMBOV97TVSSgeQRkq1bkf2yjIRhLZq6kX/OdYyLbOeyxwi1a0HdC2/H67D9XUbO
TtgQYVEV4tWlKHvU9vcpXkohRo86aE48caQJl5ty2giC1teIptMTRtoWz9hFpBiYXT8b2b9EMES+
TlG0AxGLJRSRqjM8jkHltg4IV8JVaoG40WzEqmuRAday/36AxZUl95jrTDnQmV46G4VI/zcjr9VN
p/Mf1QnKE0uMSuhrWWBIaiI6jtr82mePFS2dljfduhN56rUbBSkjw6KgR4NqcSlSSI6aUjPza6PA
PK8L98ZUIdRND5o6MdJo104nccyy77IOM7/cm7mrnyznVq+ifdI2yJzEhxyLzKm2vMbaG+MMyPSb
XBS7nMCd7yJJSugmmHsN8LQyUk48SVWsoia8gbv23E7JacSOFUcR4Y2X6N0VoM6qwBg0n73J2cvG
5MlJcgiHQysMfrWG1r1yFcMsT3zA/pkqNCqzFppfXu2tTnKVF72FQABNXetvZpMo5m9bSfvcbyBi
2HslhmXRDBeTM+3K9ofqB0hYza5qN0cneBlqZS8LfHJY3CFei4oAdbB5J+TNB6N7rhChwtTaYl2l
VIBLJzhI+MmSUyPNCkJN/RHdEf6XIfeQivAx0gg6/kYw3pLIP6RMZJE0e64rAHyiy8O/w51xmgtl
j/yGlXeFq+Hq1bcSHl6Y3MZoHMCRb5BLrl8bmb6/PbiEAOBDnVON6yn4CayckotE7g6lA7kueCMj
mAI4E8ZZ7xyP6U4R+DF8dFzuNfxwqU4RruxCbdpXav8jNssToNq9ZSZbaOvV6/LD4lqkLE2dN2XT
a4jP15453eLYqOuXQJ85ZlBiyLENbs/s2c0N9C6c8I8T9d8DW0tMUqhK7WTGSBuCIXynngCEEsQT
2kLfv+N46Eq7ACTg6zHa3f15vWtdUTW2jph4urX7ePp2dXX17LjPVJsT9+n+9G23u7nZn4Qg4iZC
bP1E+/Csi9M/pICmpAMKxrQGQTQ71otFC95q7+v3iarQVCodmEAnujvNvImrEAfmV1O1uHS1Mu9U
08ZumnCycKdf1YvC9ZAiE+K4M4ZuzKDu6uVlVZzy7v7r6GI140Az6/+ePigCfL75wlGrshj02LWB
sAdlhuHYKzszdIfnACnMYj84G+HT+ogEF4IWJxRBF+edJgepWTo0WBR79AJ2GmNSYKH2DV27xBHh
vVq5ccOvBm1gVmAs0j1BgOfza46dr2SVQueVNEdp91zoIOQFQ1zwNTfSxbUyAYKe/2+s9wn4EJXb
Wtdldo+pByatZUcmg7ZosqMIrWXOjvYirrxff0RrNSn5MOJiAUu1bZqFRAkFLBbH5b7Ndui8YIVH
CCfSd4v0KhgUOt7IyOZPwVDe2egQGOhtBnpxTLLLgSp/mH7vzF3UvwRKt3PMNxlj+h4fZrxsObOC
8ZyG+YXWj16pgnr6E0TZ7woUdqXEZyU6+VqNvQd3CxmZZV4gNrerC/9c1ccKelNSPwqPkRFxQIxa
bbDnJYV6k+fq/eko2y+Ce8JRiw4Q6Lps0G4M0BDkTiZF0vCsDtVFHEDpVNSjeIK41PYETbXxTvBv
onKPi8CeoERo+m/e0StaSQSlH+Z3sUPbqI51pe05IMqnRu32k2Ge7KbinQfODNyubf85bjouSe1s
+b8zxfcAFbuzdl07yTFTJFzda7qW7b1YD6P/2MTloetFC2OXO5eCjW3M3Y1dSzcItyiZYOM4SLSk
8HQgdwf0r/WG2BN+GLhcaoIpbe2eznJ6r1Gvm5BXag5Vca+wm2C0YCYu0TFSm0f+KrMXltzqRXSp
Z81uwEc65dsL6cixkG803blI/XgXWHTQGqp8SkCojULuwRyuGl/fVVO+t2qaQZjbBormRXF/L8Jw
Q/Vsm+tcFk6N/jGyzpX2SClhVyNgJ5BZfl9d8mExYc2sl0p/mZDuznCysLWjHSF3578F6RviChvR
4YpOgfhYuJahmKA4miFiuw/bDyK3NCYyKmI+3sFCTNiaZo86rgjigxrzCPT252GfwsmKWZpmcAqG
i2E4hjQQqX0YJLVN8gJ2pa7PM1I46DmBABApbXkv1HJoZWACKkgRvlDlPubtn8RC2a8+2dgeo381
+9qusF6V1NoV6bznbtWK+NiPG8fM2qbXqUCAzhQiNcsCGa/fqr4Sx9fFQ3Cv39aX88+vj5UV8jJQ
ZoHyRQEHpvKy7tXnQY7QYBvf2pN0aauYupomhpklOmG/ICHhF1ke2sjw9EGGap4f/3ThdF2o2lVT
YwWaI1Ck/Ozm3NWLU1De2ti1d+cgUq+S+DJUr2L1JcTZ9OtnXp0UAUhGhsUQTMfPH982fSXUHbhv
wiC7uyQ9oHS2CRJYu01AW+vv0iaaukRgmrZv51rCeUtDh2XlN/Ev1E2EcWtXjDd5+PY/vNSH4RYZ
V2Y5UiDbCEKwQlEBz7pzFO03xXNXq83gHrC+coT2hLGYu0LKijApYbuQ9OBJhXBYehCsFyQvZqCx
pAct2ga19ohEXpD2d3pzhq339auuxmK002jnoy0AUW9xURuh6Ue1THSAujopDllxlD51AzF5cSJo
jeGhwoD3Q/682tvKRrFlNTj5MPwSoTUNvt536K4gUe+qxpX5lBpck4Cfd/4fevJmsZVNrwV/OqA5
m/I+/dMlRzAPwQwGI0xTCym9JPHhOhmiiSvHTzGsAazo6Q8azVtB0YX8o+Qwoti5MeniSFxGoB8f
YrHAhmiY1BYZKqE7e7iAru0Sll/vL3eE2/VhY7DVzfPhjRfpu2+bua0haI8w9eEQoXCLqxtk7t1J
SHj9Lw1hjgOK2w70SESvPp8H2WSFnBMUKwAlGs0ZqF+Hn72mHQVsngaGEW3Jcqy/Hr5NKmhDYanw
eUS9qZsxqDNK+NUTYg8xcomBhrV38jogTkOa/vV0rn+6/wy32LRym6uFUrJ+uK3aEed15PuHR5n8
Zduf459MKe4DcMo0ZOhTqktyZOqEXWhKJjerctkwf4Hx3TDO3XiwjKvQPMw6IhqbBm5rGezHQRcv
GBR92Tl1jJvsfK4glqo6tsFnGygM9UBs23B+H5MbfUJNYXj7em65SFc2BtLpcIdQlsJYcpEdEfSp
KQJ673WgPLAOVf3YGq8RMF769JBtqfjehhaqAOo9+teIBDqXYEuj6efQDDeOiKb0+KTg+6Tmbwgn
C2uXOPBiGe21odwJz2uaAjCvFZyZRvVVDitgTMdwTr2OOI0jXugmwcrMqcMiaG715sFsn8hRS4Wa
qD0K8AD4DrjqpxzSAYUGQhXhNUWHxJh7r8gyT6YEyNlNtSPA7di2cuhm6UWjBxjHUlSqX+rpldoy
eCWzuQoH8LCxdVDy1MuQoTNU9BrzX0lb7WbwJK3+QvPvUB3tAWCSYV6O8mMy35f6W4KLVha3d9y9
B0NqDtmAUiGxqtLcaLjqom1KdRTJH/YBeKjGuRBu40MS7KZRBUWp4ESwDyUbUZbiKLp9Hb7totNH
6HluE2UPtip6TYcnoUgd4uathMjsKN1z3+oXWqrs1BrEHb9adH80Fd2C+mwXuuu08aOc6gdOX0hZ
JXMJVhPPvLKHzRlUV8KJy4rzk4Hbepz6N5IBekz6O0d/Gy2ij0BLp3w0s3QvTekRfO3d1ytsbfd+
XF+LgzeKksSWTDQGobbs8ATAKMqhkNXIr7gefD3UCrVB2LwYQuabKx4B9c8HU+OkVtGbnBQkMQ6J
Wl1U3kCrCG6r0o6HJpavTfUcxmjEFfumkbxYL39JdnplcOeCPhEw1yqxd9aWN6XYwcvb5+ODLc5o
QMphonYYpleoJCTCtzXoj5umxqvgFiF9gW68o2qgGT+/v14lCExhp3JdU7TG3G6n5r03KCUuifNF
br3U+kvdmMcps0/ichDRXMP5Uiq3NQVSAWqnG6E81Y2zd6ps4xhfDTyQCYK9r9P5VZY0RWeyI6VT
sYAqSeVUPXfLkvqhBdEGdbSX2nw2NHVXbVaf1470j8OKBfohWdIiJ4PdVNJuQS08FcY5tVyRop+7
OdkNcUaOuN/08Vpt8ohFyPvicUiK8XlUUwmkIurp7bfBrwJ1eONBNr81wUl/IsTzowfFRFFFdjc2
wOq7MsOwepAjpAr0edRQ66veDoP0VrEe++q7FdzUyInRZkIAej8Hz5V0ZWzW11bCAYTphbg+YTUk
1MWrplJdQcEYcpSLZOoZ0a4MfuGNUQSvVoHILIzIWUUNUt4JvWKOadIV0OUjxl+WdLIfKnPjGFi5
0T49z+LEiQNHklGMw6dDoTd6hg5rGRt54+oQkCyEeAqoQHux0SI7tcc6ZghyMLIjhsC27OtvuXJk
KIjl/nuIRZaQDHkd+r6ZXQu2Nlr/LJupM0RA9/U4K+ezwjo1hLCGBtl1MVsqclCKr1ZQPjXhMUkv
RSh49JAHNoEFYvUtTsFPQy3ixrGQgOL2MBnoF6KlRXu1ZwPumz+jelbLfXlNkea/fzl4StwHHDn/
ZEaFvqH3UcKFAJwJxWqhhiLdUQ3dxCm8Xy3Ld7PxOBd6F4C0tcXOq3xFg/aMSav23FTocyrEw9bs
qfQzVYT0TKp4xoNW/QTwBpc2188Ox46Dd0KX5jcNTaNaqkBY30/WvbIFZ1j7xNBpOYfAOwrluM+n
Qq4UdRuo6GURQNPqo9VtoGuSvsCh35jvtaPAgYoNj1HoxC5PvXgch6iPOfVEm8H6wXVKBFvQT1Mx
dtvkO61tEYogKsxCuNjUQz6/VymFcozuMzVhhVlO92Bh0YEse8OFvos7mlrmxwaUXxm5Gb1NKgrk
JzZy9MrF18ts7eKlGkRWTVFOI3dYzHDQzBWCZKB+eIoGowal3IcAs5skdDtnvsk64xlymobwtVQg
Ku63hyb1j6UjXQV9cdvSufyjqXz7BCGMrV6yGHu5MqGUQqO1MUxlaX6epVDo302Y7VKovRRBERrd
WJ8ijl7vjNGimtfvN60V3pf7YlChKALrk3AMVuJiqweRPdCnN+f7ud73wUPy1Ht4LEi3yeh1v4jN
x/Jizu5DBW7JpfHDAnVAbbu41lHA+z7LO4QEEGKrdplyk2Yp4cuxHdgxUGOPX3+5lQXriNyHIwL2
pGYullCcGZITtpl/M9u/Suuhkp9r6xD736jTS8pGp3INBspgwm2RSdFMexGJSJHvxGHd+jd5eQ70
41TczM1pbC/9+cRvinQfSSdVol2wlyDXO4dQP4rOhnIpJafSvCpakJgedV0TEph0+noiVqjP8HOh
rwqDPPLA5TLx60StaSoFt5QuHdN3hRFO7h8Te69HnsxihuHpWsVdlO7abkNDcmWJCgSoKozziNuX
YUvd+3rk+LJ000hYX+6m+bIRwjsdiffVUFaYD15vvO3KVcSIFsKVaJsgzyaOlg9BYdkq+uzwPW58
7RA5N2p1k1TXRfLEmHN4W9cHKSOjNA9fD7vihicm+T/DLlZAjkv61A8lSsKR7No19pcaFg3R0Qiw
GyDfL5PvWfk4XsX9awhVOCCtDns0Jo5JfhsFR6UAcrLTlV1UX9rm7RAdbGDpjegJxcivlopXzH++
fuS1qF3oN4mrg1//oXGdl2GM/5YaXdMQOtsYBxaF5WrGi18WbkSN0rpw8o1bZK0qz/5gEUK6s1EB
WJwecm5aQZyO4W1rXYRZ9ts2fsTIUaKwrY5n5NtpIp9ANyTIulgEt3qloWJTHMzoMR4LF2hc1kMK
iS9rKfQwvE+S+zZ5kYI/pfycF5g3qBs7e62k++mBF8spDPS60ucwvK5auDl4G4QUa4pGcvOWMOBe
NRqh0On50mM76gI9sSnYvXaQaeQagiZG11leTJkx1qNchDj6IllG64y6Bppz6fiQgDfptjSc1qId
R6Nfook+FCbUi3zWL0O8JiPTuYnt25kzyn6HsUzWs6nfZ86VOMrUq1Y/IlYt+dfD8K2cXsBgyNM3
uT+axqMZ/8zmh69X6vISpqDOSQ6sj5+5dqB3fN7T2agGpgnOhbMcYQPNPmrO70R9KcfxWPUkHEXn
zVW+6+c/PHEUy6c8GHEo6Q5ti/vv79QZ3Bm7u7evH4sI6/MF/K/nspkmyrOEX8swJbGcou60uL/R
X8z7+dDtpqOUHNILy/2bfUNq8xod5cgNUpfGMD3FR/MRIQ71LJ36n/qx99qf0Q8An9Jh8MwTAc1v
7cJ/xSNG8dCUtXbaLQZ530HWueMfJ/DMF/k+eer29qV/ifKlfzSe++vspF1VL9V9d9890rQefzsP
yVHxotN4sF/8V+1b8hQ8ZDfYg9h0rJ/Ufe/V3v+h7Lt2I0e2Zb+IAL15TfpisbzsC9FSt+hN0ZNf
fyO1N85RsQriPQNMD2amW8l0K5eJFXH1II9jKN5sjFb7qZy/xA8o4GwnGyg8O9C1jgC14QpuZkMp
Aw180IoLd7MFrSyzcRqHtSFdkxJUkHdx4UYb2Im/KHWwL83L1RmOPdhZ4RxthH3mCq+8HX4gTbOL
LuomPcVeYWizEYKKFdh36DIfwp1sZxdokFna5/QM3i2D19kNEPJO7oB4B0jCTb7JoOSjx+/pP6k0
aqdw5EvmoTTtKzsVCnqxW7xAtMegpAyh3VjCUThpoC2Fb2iHPvgSIPETmvOm3IKReCsde1M+p674
yVrXLeMD2Ohkf5ITkFMhTyYrPow6+zf8Vzu9nrpQE0PhfNsZ/AUU6j1ptipn0C691+oPNHW22k52
uVPoo4/BDxzFz7zKVHbhtnfEM/MOPqVXiJ2A+iu3cuO6D0hryiTWZ3C/7AqikoOmM756aMBHZqFR
4pV91ezJiA2BPLWdVcMIovXMGQ71i4SPBv0BcA4kUfVDypOgI8UfIAusyPgUz4MhvTNPnSWZvQnO
j3/iHgujT1buMu/sK/86o4ENf8aLwHz21FzGZ9XqDgFISWNS78q37pzuByKbYFB9RtbVAz2ypxgo
o21xjLHX5myxpmINumJ03rCJbM0QX0BtbqzVPJbeyt2dWhqgOg+aqYWgCLhvygBg8GhD9VfRtxAC
QteZbQasHNSbpui9E/78fqMfDo72GBhA1KRhaBa2VgzAK6bW5XhJicdueiPdaSAU09VPcPOgPrAS
XCwfl++5/hxu8bgMEdymOdLibQXJT643rzSCbHhw0YdGythd/o4OB0OIv5TyTyyuVScemlWe4wFE
B6mpBDqzW7OqwsVQigyz7U77OiDvHxYhtmlWsf6mF6Z+LnTG+H2BlxwL/5mxAgwTPDM05iwdZQ1M
n02n9eDCZtHmakfaE+gwqUg99JOKmjdbgD6pki1KqQBZqkBtH8c503lgfyAgZSjBl1YUBABKiORp
CHWoHsDvn/hwU+AS4fVDJR7pxUXEF6vczKuMyOxKyFvZMZIZfSiibuvxw4WX3RjtS236UsyAnIHW
r1zx1uma/wivvhcIUZUMBARaw1FIvt2TNJ6RzEFOeaslmdl3hz44D4oP6UUSAs7x+1QfjyWx6AZB
YQxF3NuxCjbJahDPMLv2eimzTy6ymtGDWHSdrFQKHt4rSvWPp5vy+oqLVBRb8pXWlnQkfou3G6XF
ptu37L9kikgr7jvNVqAaOaDmVKaX3ydJJ3G3oJStFBlbuFBL4qekGxoEQNhOFWKakJoqvVDcBP2F
UaGBGrrZSo/NozUFTy+4ehUBK6otZio0kCRluqzcQhETDQ8doh0gbfANBN3bv89syelGzwrOCYvu
XfhroIVZmI8y78crzQrv2+aKBscD2leNa4jkxPxR9OjBbw/ATYMP8mkaC1Ptz0X5MeAo19eOKPPK
xyxD4P98DHgRUV6lWmTqwnRKacImYt5F+yJ7msWIzMpmlsDl1x+G+F3uAdIaZH0uHBEKadeXvtyM
6EK4BvuYqQyUw9jhXwoOvEJjUG6jWAJQO+YE+gPW74tG12RxHLBY1I1E57kIzMLtmQ+FsL62ktLs
46wB4xft9o7VL1RHfh/m2/VbjINoFzowSLyCglVYPGNMU1VpmSnsxbMsqzpfIuNiWYaRvnjn6Hj2
jk4JkLD/uvcvmXEZvZDsczCNhiRw3QPItk/uSJLz1b9YirW/grCCzC+RYbuKftiKZHsoHMqYEeoJ
OTtfiX8s9Ng4c//O4MM+j0/nc+ZneoS/VX0lIPr2tZcTQzYBbI0gilRUcfFolCkKpAMyDRfDH413
q4YyAulscGLlfmqHJNqfbLwhO0l32tTY1MfNefC+vL/Pv6/vIihSKeYEFM6UOQMfgwzo7TayLJpc
ugjZHSRc+vlZAyAdrj9NKpQ+W6YrYetSnIMOR0EYuNFUJUv6tm8/kgpqOgpMdW2jrczaV2gs/rlS
lcssBf8eVFZYH0HZCJ2B9DWuMjeDf3iFQFU5hNDRNX6f+P2lh9gLwkEFrxMSo2jmvZ15yClpogUA
xaOoh5HRwAWpUbD36Goyn3G9DY129aJ9jYEsZAxSl/wYonNHnOM1Kj96o29OAhpsgbnW0E6MohRI
um6/RMyjqY0CJt4m8yFNN9W068Z3qWcMCLKpvd5qDbIZTr/JKgioV1+ZZLBrAJJ7FwbfAAJNPCkw
uZQf/fYbupbNp0gahgvIu22kLQgYDHQIgpHQVMyM8OBkU81C15/AQbJyKJb01DgRt2MvrnjURylw
bcyIK+4L2/d37dUCHvzwkZqXwLDtlpCt+ZR38KmfUstx1vhj7l6a7+GBbvxvVm8ZFEuQiuY1Jd9C
9BRWDEdwbk7IhEtrEn/Lztf/TvR/R1rYTC3oYPT7CKAnKCVOEIoQbegFgXRvD4rB2XPtALLi2zdz
nPUdZ26cL2ft0NO5LI8aSg//M9fF48JWIH1IZcyVrzIdXcyozOFXjZL/5pRmAM6yDOIKvmIpYytq
ASuX7tFR/zn+4qVty1HQ6iAb0BCiEG6LYpNVwWarxieQdqRGpxNZo3Z+dLT5bzk+vO5IoC6THrJU
ZpCurodLb3FW6AkO51z96qXwZjt3BXjngEvbeCYN/Lpb4yb7bp1erDgP34IH5yEcGXlJlC8FXKtJ
gTZeGM/3fD/S8U4V5wuxmwQxgj7am3NF6ZFU/fj7Wi8zqfS0UZY7eGoYGWHCYq+DadDCqcO8Xwez
Ai+3TxVg0CIM4m3NKs5cC4RfbMpvwbYx3hLCO9CrgcL3Jty3fmb//jHLYv9/PwYWl5pcSV66yIoa
A62f4GMkaOx+IK3QGY2BfAJC45WRljj9/wyFOiNlJ2XxvC1MWcMxZdOm5QD2TtXujsEX9HNbtzCk
D+gDDydAkbWeVJd0lyKEB0kcaQgsbLm5QqIYbEw6ut6O/TkCPKh1hmet00MnhTIOa4SZUe+v/0q/
fgntEPmAwEIbQGQkRmoypvg3cGenJy/8q3wGdku8oHOHO4aX8HCNiWI/DUT0+SNkyr+Q9Bk5/NvV
6TzWOTd7PiDjHx5d2zo3IS+IRDcBJGU8ThVhE9IlhrYbP2KakrGjHfpJPBEEfiZnc1TyDsRjiKrM
VGfMwKrNfIvhZrt3Sj8+DmiWdwqWiG5tAo69Ld3oOZnIqAfg5dLeAD6AWJE7vo0Hxb1CrO98LciA
1BS6MY4BeLuANfXBWLmFZjN+H3SmJANN719gAba1N/hI16sJiEYEinYwwIMe3pE/+BfUqJHGGsBG
i+M0EhUkMU9AD13xU6/QyhFtdK/+jXAdAcUaK5J+jIrZwAKBRm3N3t15qfQOwKtBAU9Q4eAs7sCc
M2WSTJLkqdAaBqcryYTnoTQrWcEaw4OX/YLPdDHyiholnOaYDwiXexlElBtxPP1+Mpf0p/85mP/7
Md8B8w/nJy+A00Tyc7zUlqeQV8vnTcXZ2zADzNHcRQ7QrytO5jd31sL6ALkPAS+46EgTLNtKK1VM
gyDEtWOP7IbXJU+DYlH7CaVeiEDrH5A/O6Dx2G1xQCqv9eA/bzTQsabuVvsDHGltwjtDZpAKfcE/
1aF3aLXIbgbwkhsHN+NPpwe78EPCTZt0QHf3gV6amNtz4msrAf1DE4IoAK1bQAyBYXXxTgMp3nRV
mcvegFRjZM+SOVVW1p7BPgSHCP2jPnqqSum6Vgijr/JyDSVU60XA4sEhqyzcszQYBqgCxpIX1JRT
IvLivnLrmXlRQhBYzxbeTA7sJFos2tdAILUKkQSAHeN4ePr9AC2BqN8HSFLhI0KfEHmNJZFnm17l
QZ1xgBDwwFP6yKy9XCJtebLRKVXr//5d0vd/ZLt947fniICMBvVJHTfry8t07hC/eN5ZzYnjOf9H
uPN/PwyAfVnSIPO6PGaRovWj0KqSxwG6PtgMCnOl+AV2S8iArXlR9wEy7jT1lUG+ATAVPKZbV1UZ
BHa+gkMEuUX2iAYBd4IERR8TcSIa8SmY3D1U0ApzX96S1KXZ4d+34ZFDgQq1AjJhEKoqoGC8/YBx
UK8Sp7TtXqzQ3D691M2ljNBQHP0FqLXPDDVGvl1AIbIDrBCMzvGTGO4gx0bCojQ6aKbIWmVc5Q6N
0it3RH7gX4E0BklBiBBQaviFvbu26HHsr1gb7xWQDtkuXAuRBHkPbMiTyXDs3z+QnDwFFzwrp+mw
tc0nHd9lHLqKQAkGjnZFNrqR2Ue9t823ZIf/uN++/UETgHwKdEjDHRO9UciKnbo30+DUB7MRuLYp
t/gymTC2cjfWdaMAiftUQqyxiI4aUxNY4d+37vsH3d5l8NmDMR3hHrjz7/LS6VhUeaGkssdomwKc
VpA+nUXck4SxpfHEq7jNgYthw+RMo04USJEx/v0bHhwfMCzCKoMqDxkeHOTb4yOXUVAzuUJvsc9Z
2BbddbeoNkDzbvPkrHmB9ycCo1HpKQ4aZojxF95QJafRIAMkjkcnJ550fkVzx8V1Q4iw/Ov1F/4T
vNu6Y6zBnB7c0ttxF0GdkrfJrCUccuI6xPG8kljW/kII727tF1M3d47TrZ2i75TJcnfxDCBJSaHN
d699V+UcHF6MCXF49fmj3MRE+JhJ75ygLjgdkAxKrNM/ZFUY29ycjwhpTx1qNZ6jN/uzM3lfVOfv
C4d/JcnCPzrfyHegRwyWGwmzhclSM5EPhqLhsOXQAJReqr2bGO5JAV0rb0C0MDtOTgyJnS9vbfvv
Az5sw4+RF7Zqaqq21yIsybPvQdwy35WgdCOStbdsAm8w+JyMMsCV140VU7REmuMtUMGsANZpAP4k
FYiv22PeCEM5g3qTzpmHapDluqfDlnQuwlptbbAHsQ4GQzsR6iEsSvxL14rJtWqWBAzmG++z25A5
Ih8llB1MvAYnaMuYb+lfMDsQ1XoKPs4oxDHGcc3XXCbIeeBzwEcCTwvwegnn73bCTE5LXhNe5xSs
vDC4rGm5J8x51102a9nDu0TacrDF6mbjFfyiKQarDN/n9b2b6gebmLtQd/7+bq/oT/p5qb5HAi0r
cK+QAUFMdTutUJU7NdDQ3CMm55bxITYySpvo+lxPa2eVnsW7kbByQNFIAC0u2zY1dMPUfQ/DmJIa
1Mav/od7qr2TS+8KErZb8vakWrp+/PKUNR/v0d4hQgDFngyrjOTk7SSzlqvEfP62yV7h+ntom7qu
bZM3baPzZGWid1UcHq6DqFFCdsDFcGYXr3TDSnxVBVJ0YW1xIxizx78FVunKFpglvLVC2BKeBD4Z
OhrKNhhIAbnb4qgwwqjFWS9GF8Q0m3ELf94tXRF19Oj/+rrSkageCaDuECUBjc3tKhY9tH1ilDXQ
1Qub1oCbZxIMShtQy/CPwbLC2CVb2R3/zAu1mVRfMX1w16A3d2m278+A/wOYMbI9yGfefoZS12mn
CgMPmxc71oXCHj7mrYU45rA1o5O+e3LYj9xyELAcVxyZ+8sCWwe0jyiDPFNF9v52aFFsWU3NW8Wb
+A2CS/Q9VZwPf4Jt1pLGyycFk4Q0CW1kocUrTVm864zStOAJxBkCVIYiSXx1E29qD0G3GTjsPnZz
l3cQ5/1uDO7qzsthF886M1SgRW1SgTovlXUpbZcUznbWC6I/wfY4R0j7PP0+5qMDDNUCXBZgL5Ep
XxrWOB27LK7k6CJuPgBfmI9QnLfUXWSvgZRRPsf+3JogigDGs6XAFcVtWdiBWBQaOZG7dg9G28Tt
vGobV3oDiQ4QgvlIG2nIn312tgIIBw+q703iAsaz4TRXGyx05kGM0OQaOykumtdXTiqSCeUnAHk9
8BqCiOGjGgzzxB7AZ1Z/iedxU0IiGbmmiIh0SLD28WcGEsch8u6jLtjaV/AxgyARED/gNIwWtX7e
BiVi/Q7QdsQ6aMhOAvNT2Qxn1mmw94wjik8DwDYa46AjUfk7nZrJqQbIOoPQIeqMsNEbR/vLbrK/
s0paXkcxF91W4JZCC6Pe4zeoyAS2VwK1sAiUHcfJQ6ODsIZfXPIzwCjB/qELB54w2B3+sxE/cyFK
WYFXTePhHj5D8GUDJvt3AVXlk+Uie0V6VB446qPyf+GuRc5u1vUNii9ODftf2M651c8bB43Jgf68
ctruXyF8GUgdcd5Qi4VY3O0V5islzCvQR6ISMlu8DuVuQ/AAkdIHqzcFFAoBe7X+dnBffx/4zkn8
XhKKf5M4SYLdWtiOVi2FjPYMwFN/NV7jk9W7LhSwXZy2ra3Y5k7ZJGSDBuk1o3WXmKIji7QpQ0ND
IKogixdCDRNGEUpcauNdcSzX/oeyKKqitX52DHD2k/XiJ13E23uG2wyxOgjW4V3CGbhd5DwLgTeE
dYOGgf++788Z1hhS4I4NIJf9siU9dACfHGixeF8J/HQQndhrs7431QAxUHwBJOxkGRt9+wmM0BVq
UHWIObMQBY/dLPkjrncMtnBlpYHoLnWFBUZci5Y+oHVpW9/CCwdvy6BG6Aagqatabf1RvRodZ49D
qOd4HLiXSB2OI8r2zFrv0n/UXRZLDXgQ+guAFUYCcEksnYCzUajwYnsdegjQRqO3vSvF51w5IjpD
u/TfoDrM7aTXdWxXQOFy/Esh/psit6mV3VAByFa4XOgFcJqjFDQzk63yk1Vee5Ppe3JMCzcr3sL0
hZ0/hBC/8iQeD2qa6gnnNQoU2HmIomSA283scw40udyTuNHzDORfHCAW2XmWnrMAlEhvWfKE5pQs
OQ2DH87Hkd3lYPJUn5h2F3W7awNVeWGbizY/GTVyKsjoZgrEo+Z/3OgF7FvQbufmeJ2AckIuk0v1
/BSMT2EDfJEEHOYUWewoWONWkP6N7JaPA/OqgpUxuwxTRtrcHXq0yyctKKT9+F0sT9okmSL68RLI
wSAXMGrgpuOQ3Qyjcz4iqs3RkTQo+/rQcJyTgKaPSU81KBuZPjXlFCqIUgh+o9h4q4ULtOr4EWQ/
QP2mEtTSRquQkg2Hvh91HqhClKUwgzGPsR/z/DbknSl/qQUnDXMyy6BDC3kvZ2qk7KXSjsYaAoOg
9xv6AxqSCbqkEkZzk0CywrnQRxGoFLXaiJmwqcU3NVYsFiX9rKd6dh14tmLQaEOuLf1U1pRjHxkS
mg+D54WiE9Aai2sN5qGmB7a/2c9AjU6ErXTm6vaZ1b8OE5EjEFlAAesy4rZDnxr96RzJO12uTf4V
shegiFEtNLkNaxXAb2uyuAI3n7XIHHMJl4bAywkXCBoTJFxqwurv76Ob5+QDiJCTaws+2SLhxOmi
tckc7fmMrJjhrDwtd5kfmIGb76CZ5h+P3jUV2xEUo7CzwK0S32DIBcm4T5vok7E5r6V+vruF76aN
njYFxg3h1DLrkPOBkglahTzluOe1XZ1sw/ajlk955HeaeU1xFqxI9qPYCmJb5iByoyMXNqaW2Fti
/jrNp0g0rtUuaGsdppIkV5CCNIey+VOjLVkYIxSNYz2WX7jsVc23BYRjuarUg6RHawxQnuVbnwMm
y46kV7zk+iyOL6L82UwvISij1OiPLDvlbLXzJim3g2rkHcyGX9Y1MIxnNdknxxRikXJ7rsNN0x2Y
7tLwuA6xx3QruYq7ZNX3xvxYqYV9pvCjYgRY9gIZ42ch0wHrRqrUt+zTS1qSztq+xZc3BIJr49L7
8NsOLdxNfqhTUBggYMrSAD4mgB1AYlOaOI4j6Meshq+eA/5oDgDafDv100SksoKHuePRBwd54GsH
ygbl0IqDya8J2T1eFMTi4MNF2RZO2u1pTcUKHUAcTisoWq6EIxc3OZ9OJ0oK80fSkcALTgN5llbS
KHepnO+9+DHswv8SArbmuxp7Mdk5MeZXvwRwHwkrlwbkSFppx+pZJW8oljnG2gWlF/BuP36MvTAU
tViHeZhjykjhWFaB2NE+nT4LD3nx3dMG8aI3Ysq/+33fjX43g9LiPJA3yDsAygvrebvOZT6j1amH
dSqfc/C87foDZzSA5CezHh6ANyxJaw8v+UqkegfPRSsZHDDAsOCEg+ZpSfQkzSmvjMosXJQIxcB0
l71N/zS/cUuLPiBH2SpXRrzD+QAODiEcBREwCpIYeHHacdAzkNxiZz1f+hyRt5L1SN+ji00fPff0
uSUjCDbIjiebM3pMgIhYWen7E337AcrCww6juAMeLBQuzQbh60eju7l+ki+sa4N0FB6n4Xx5eOnX
AEZLbRw4mIh38CgidIUbhiTJ7Q4PVa+lsoAdpof5XbFSj7ixbuvm9S0iiJl/P1CPpokeSiBHwasA
93apfzPEQR8x8PoQwXgYUN28f1yq/eXE6MiD8tZOesJjY6yNeudPY5JI2yHdDLQJas7y7STZeiwB
csSoAsnxvoaz6e/7g7t3TwQLbG7RbmAGBBy/+uxj1saK3ViKANJFRtqJ3iC4u6h1L4KYJC/FtlQx
/rP3Lr1qmHZD9tf3fUhaaJoq5mELiFFJdpsIqJONvpPJNgP2cwdcJTk6lWH4wdE3HP26x4443trZ
e7A8SEaBAAIUEMjHLzvM50xmmlHA5817BLyvSIrDBXEzpMXtT7SigIaXVBSK+rUe6dy7ZViaH2OL
i3OvJTkAtBrGpplp651Wf/4BXbpFIUY/fzneavGHmqxbk4YrjlgDW4HuD9Bs3J4FMc9DDZWYb0fH
6J77La9jomD42prp5W2XOatgp2WdA7tPcUUixW+L981947Wf4myku/+qEHFD3wzfavSLa4s49N0W
eVygK9Ys2l0YS0dFQhPCGbQJY1l26DMhEhruKgBqZBh7C9F6rrv2wX7Z6frXl/e8liO4DyTxTiAv
pajAQABEtbQkPJsMSJ1+e7KDySFDoFnhkcrkEN6L1qJWao8XuwgEFRKZQCgD5L3EbI2q0IpcMMBe
W+9Qf9EvI/iZbTPUN2iyc9awKg8eJFwMFMc4SpgGmMzilHZjHALoHrT7njkOgs+UV0LlNoNQNebs
qwI5wnCluh9QzYx4Fjz36ooJuU8cowLw8wsWLzHXpPk0pZMAfWLULA2NvO+nHQwICkjuPyDG7e0b
a+l/CiBRdecY+WsmlL4DiwVXOHDaI1z/tmOLd2IMQAAtS1hww8A7MZl7P8bYlv1PNFCM16mWogNU
xd+VY0wt892woMnEMaYNoktYyVQ2o8bkyECimd5QTt02eVp5kejWLUegzgbsEHIgsID4/z8CH7ZG
8CrUmJhAXv/jTFq0XgX4wS7BA/h3ZSG/8yl346EbBxk8WodcJrSaXpGSOoE18NDqSbzXJDI7k9VV
KC1aeH/3H9X5or6dyh4dfjPA5e5nXpKX3WTs2tJ8ms3NJrU2GypZWxNHd76M43Nj4jYDGOE5KKO/
9ob3ChwNfb1XlurBpaNuwv98+mKprkzS4RWBSQHrGUcUUm9Lsnctl2yLL7jeTWEdzJe3gMCcUR50
KV7tHHzkp1HZt+/kGIzM8jxcpSyteZau3gj0N4l36K6Y3i3Bc/FqbF8KWjgWO30Hz3RjOgbuyu9r
8J1iXW4fmtuhvY4EIdgHFo4iX7RaFo7U8FDeeHQqv4/bvWCgDoj2Dst/bQ287++iyQHqcyK07DkZ
5tsLED/m2xsIK7Em9kSAVQO6t1orvT5eHhksNsCy0gLM4uvAxAAA89zDShw15/l1BoTDAoAbnJmH
5q3XAT0a9bftBn1/zt+1do376Ahe5HfXAtiI8LbyCxNVXPlszlReRKF7MN8tjsZlPRDUQLQ6ZAsX
YkfH/WLe4NQYsvn7xtzBZ/DKKtgS1BKRF0fYQOOnH/c4U7JRCEE26TXqDi+8MeXK0yiiXBvwepQh
1uc5vVOBBg0yq518Zext9JEUYbhyQu5z5YsPWVjKFhwzMWB54jeq5XXSfYgKYAuoubQ/za2JUj88
DeBaVkzlfSrpduBl107MJbXG87ie8x4hBG/u5Y1vUQSPiy34BwCVdGxNc6sD1BGZE5BVxxXb9vAE
gL8A1JvwPQB/W/jZSREjd0p9Dg+Y7vc2ht9xwsVsLIB697ur+2fX2zp6hY6ZfnxeA9R+w9WXVxPA
Q6SxFID9QD1xewJqWjmZoP/xrQHMI0Lvjf0MejyayWqRSXMt+PzWywvuZH3aIG1ibmpqq/7+hegI
LjOurufBv37Sdy9bfr+VyQ4e+JovcV+mpNuE+h2USGm30bL/OAHyK+KvsCDPrzTj5+P77NNnrAfW
S4a321HcTDfWUhd3kJfv64EuKhCFgqoFId9icUJkkrMGhhMKPpYEtD2SCHt7RFlPJeYTi8di5Tg+
nCeaCpA4ADIW9nJxDzoukJRugi0ykFJ83wPYleoooJgIof8/AFb3CUwsK1YU5Ino+4Oy7cJF07qg
Da8DHe711ff3FjXI+AvP0eZ8XgPU0JducdRAtQNSMuBOBJy5xWC51oZSV12bfTc2plQdgdUDsRTo
doDbZ4xVepAlpQoNIAGsRU0I/gk4zL8len4Yt1Fu2IoRpnaPhAg/7q+pw3YfAnSdtIS0jIFCjcpa
0ewMmaXNLjqy1PA0fTKSgfZqLnI1zgVTKe80oHUFifNHP+jD2t1/4EfhE+HPULIZnOHFdo/DFewz
iUitv2VlwPGVOuI4smt11MoKfTWQe+CMoCII1xDcHHDdlsTJ0AvRujSBZ8gD3i2DCkI2BLs0Yuv3
d+U7+F1uNfJR8H3RjAd88+JJheCsGDOZIOLivL6moMjYIzrunustZ+z3pY5y+AkYdXO7nbY7lWxT
OI6lu6vAD0vdoLBFb9qaE/LoaiGIxQuLQwVg17IcO2pcN0UtdcYBXqTx5JVQVmx4rUBMol10QA7j
92W46xWiJxB+D1Io6HiGYNAihXEN2KZtS5h2iXiA57/jfbFctAtRaXX3ZONWxwM5I031+7gPUhMq
SJ6wyRJQqcDF3pqtMMvqvA6xy6CkQ7d1iOAK6swN1d1eIxl/9H6qkJVDeIOmU5oGvB2r5SEsLA+Y
4vMgkWevgbCbI+Fl6JF/wRx7UqKbRh8On3GM/R5NZAP14/G49o49XGqkx2DDgCVHTL14RWN0GGhS
Sl/R11d48+/f+eXvB/wNWSpEuM4aFPMeW4LdhRgFoKkowqKbeTH1UFMaJOYG1lNjJ+XBVPXOyJuQ
N8bUYcC9OBz4ds1NemRCfw5J8xc/TFqsMJM2XDsRvoJCoCFGQsfS4Mij5qXph8NbtjNNqH8dzvQ0
e2uL/Mh6/Bx94SvEyVwOs1iz6ArYoCtABjkdZwNzyhiDM6yhvh5lPSmPJcWBgp4A9vF2rkM9c1wR
D5ir78c7S9T3iXECggT3NTzAH4RPRI5/13K7q8MuXOKphsIoLw28B6GJATQ/g9nloq7lvV6EM8lQ
wK2q2UXPvtOlw74dCxLKaLCOO4/+s485oHK2b7L6GSF5pOy1gqQhT/K6X/HdxQdRvopOZ7BAygCn
4prfrk/DFFkBwSXBgzPhKMA8tN3oiGA6ELnQKMLBZGeo/7SvIiTjZGgUyZlmp8NnUsD2sZsSUyv4
hNK4mGG8qfIvIUMziWaBHtCKAsiCi401R4DzcTy5FqrTtRwEmCXQGJ57IkwzqfBDxtaFqiwP3q0E
PI54ZxXeT5GWrcC4xP0d5sHh17hhHvnLmDcunQhAONDhi5uedhUoM6Ry9piydSXU2JheMZgQ6CK2
+awhXURZoEsWOK6pt9sKpIq4h2Ofe5o2+zydzZwnpMf8Ybx9oF6v4uBKqskKgdnEH1JrhanVBWAh
nDZFuZrxe5DYvPn8RT4gZrMpnuOG9QcdfE8nXhf1xOBRPphov2wAYoLfH4NHMd7PAbXFOWm7HIqy
as35IHo3RiNAe2Pni6Qzqp2go6BvrDZ2PTyZSInzwKeiR3eZRb0GYVjXLMN7fCQ68vAxpz3kRXk9
KHd8IpmQHh1ToNKapw41BBVE9I3I6EPwJKkQjuLXVvyR1ZJ4CJ8ixAJ7zbJhVw3Sdi6qnvWu6g4c
zdX4zLGm5DeMz4UI6lL79/WWqIFY+j4/x1sYkIQZ2KErWt4b2BLFd5WIvN0pQA4OoSlp41ksPpUu
t+hiXBX9moDkmActPzrVJ5ApaXl9VFNkSbPK0MTMaAROj8BfL6EDU4XxCbnnNNT8WQOOrQXAod4U
4WRIhQ8WVfAydwaAl2QsoOvev4NQ2eYbRhfRm15xYH0M50POHtj+pVInI1EAVkLf5HDliaFWsTE1
mVWKn9ANMVne7FK9j6QVo/VwL9BFgJIZ4LzwfG9tFkQVFCWbBdZLJ5jUY59EhhoiJ8RtJtnW+smU
APL/fT++q2PL/QAtOYsmQ7hD6KS6HVMtooATW7wjQNZb/pVcTuk/1bj41rN3VAyUf68OSpeWywMA
hccF2bCXGYnhnYmq2oT8LMeQDBjLtSTtIydNBlcH1czDeiyXohmDcY4Srt1XjUlZCsCEN9igh+lB
8vT7Cjx0VH4MtSyTSqkog1az570AeCFJe4IYHLi0Ajxp0vQBEp4+eJaU65rzS32R5boDnk6Rt7DV
iMJu170vgCsfO2QWnlEaY/+g2OBS6gd0Re1GG/7211om5VG4jkIDoNOgvUYIvaxvKC1bS2EVsV5X
fkLFG5icwI3NrHIkcdbbKTeQpyWz6PbzR1SdB+GrAX9adtX0OQkMSSytuBnWrO8jcw+KJZRA4P4j
yF6EADw3CtWVkSZ64ivRLLDobLUDuTlEPEks7AIOirDWPAIzW/p9uoYqf3ThEALg5KOUS4lYbzch
ZMcKtQBu8mbBBIQd/FLC+MUW+blGONuDXneq99C9I1B9YkUnNgBtb8cNRAlaobQGJjZjeY0Q6b5b
An7zz2+i3/zDiR3SGjjSrmZ9Ya/sOxPesl44OPW5GyLTu4YBf+QyoxURdwzOEk4h3aAfoxVa1sZ5
mo04FJ7y2cQbcHQy83sQQiFkbbUf3WnsNVrUqW+CdoHbsVQGsnpykbJeODCkYXpIzr2gA5LpNswV
BK1+q8aW0gckriUQ/MLYg/5RO1RzgBOIPvphXjG3j+aOAIWyZOBjICd0+z2VOJfN9YrDFxYef9Vp
VhctGxHvz+MxEl5+NzNrgy2OGhTNpbBTrywCXVEPzRaUkANayn8f5DuoWloVeLscsnHYzzuUS8Il
LFcNV9aTVDsSjOoA2aC2ZajWgtxuIKQVgxoYpLe/D/swKkDCRMKmYlxklW5Xsmb5VktKmiiz/L0r
OPmxhD1D2HVAEB/QdJnjiSdIc67Y7ofehIoKIjhtkITkllpFXM7EIgOqYy9H7WYaK6OQP8RM3AKC
TwZFcLv8zHe4plNBWBgRBKFCopJ0wpvyoTQ9XHE8XsKR+iIsdJU7NnOH+jmUwCDYSAaUQeRkJ0F3
nJfQQ5dzBmAtZB4Co28n0pRgnyjeU6jGzGBAlTtyjVXw+jMvXX89p5lqyNUXryV6iYJAO/JGLlRm
LY+uACmlVADfEMORqXyTetkOQcE+qMeVbaEX6u40/Fidha+Vp2I8qP+Ps+vajdzYtl9EgDm8MsfO
LbX0QiiMmHPm199FnQMcid0QgQvbGNieUTEUd+2wQo9qO4G4ewTtVvqJQVFg+gC8N2oASe/b5Lan
SscEyYs+eiPZOOUeBDNoPEGOAUAZQL0A+fq9MYK8a3sauixeeGAqLTfbLzQPvdYLwMCV1K2G4YOj
/Pdyq31I+3lfA3M1u2TmCKTbsOcY+rmNFvUKmpXhaEnt1h3eP2PQ95DQYpS+6FKu6c1B5FdtD+3H
5QjB70LwehOLN65yJuBPiT2ZH4d+ax50H0h/rbmubTsyqaUaQLeFdoVyoYsclJldDYvWDUzE44Uw
48BnDaqpuN5AWc0SvQh1x9B/Qz86rDQoqYLItslU/04zf29V3BISPQkQvUV1cXXq9aQYsCT6J07P
E4oPjWbOmrISjrKZRaaZ28+jPQr/gMZHMowcUJBTbnBnPldjZIc0pwXplYfubwxuhRTCnHPrrHi4
kwEP+YbUASWyTkiHlMljLkhRmOJIjlEnlmavzUtrNFDHl40Pdzl57p4GoF2LNQASc3b12QhJ0afT
EJJe8tRCvhw2WZAsPY0uukoXSB8qPjR64YV2CJ1wV36Je0pJTRoXQu7+H/UxsgMWIAYQV0BG45Yt
8iNBIJKZn/oO9WHL1trS5yGbSOcKoPtrpctPWfzehIkzgWu1EDoqMB/R8Mr4La7lo88MBnywrcDk
557rTvSYjeQN+X1WQ/UWpiVZgj44/ZGmNuySJYRYbth0T7pPTyFqjjoMbTaoTKDb9vvmoR3ORFPL
fX9o2P8pOBGL/AoI2XL6PqDlU8J/rgZ/DUnLOJh9tDHwum8VYH1QOpEg47bBof29PgkGR9Bz5eiA
iRwMMG/kbQK1ciZtnBQP+tSQ0VhmXIu8PhoTqw89bNpJQNxkAdncd7t9JCf2jOGyD0a3pASAIT9r
GuhYGLvAynv/3dGUN5uL9ynSAtxHAoH2/DL0WT1tBAh/pDJY6HaCQhXl4tkyBWiRuW37Pk7Gxje2
3NLqG8NqaJFh3obKZp350rGQDFMScxjCeBjuvesjRCitUysf3FJWSFnJjQEygN0mAHp5afcLQ/5j
UaIE1mz1rImO6BqRhP9dzJtZ8Ql5OiUNpVcE8pzSKrbFjmq/wkXrO97YTt8/+m5pABpoEKDAReRW
+2lRiwhDNHC9GnCK0aUgNA9lOpWPlc7utN4dNGkfH+KX9ECwWnkJnOFthnxCJMM+3rfrl9Ea3d6d
1Z5RxbeJ0Scv3fMXSYkw2B4x/qdVyKHXXwU00UO1QMYRKjP+XhoxKODkArCNN+II7fDOak+9Qais
r0BC/gB6jKigKyPuGaV/JaGKZzYaZRFu9p6QcuyNL7VHfELcWh1CuYSy/N974UFpjGfx47ksxfrP
IMdCwmeeMg5NEAx6df0fBl//DHcH1D8AVRuLPQgqvxZbvf/WJ1ip5bHN008yUEJJ52AgHRt4RF0H
rhL8KZSeAjVL6eONgufBzHe5T8RP4IxY6s7DmYyQKktkyl0WTC6pgOfAK++ZfUGmbqTygk2Qnmzl
DDzwxj0/CN+/Fl7d81BAMMMv6RgsB9KIwVGX0FaXSZ0H5Onvpb4PpPUeh/7Zov+1YNCFVVWXJXNc
VUKXwi5BABoc9gUeap45MDtJzWm5bZWskrNjtJtOUInJZZAQkkyVWpkA95O8iZ0ncR5HaRAHG+WB
ldlr+BJ+ch/hZ3XlvEKyWpy8hRyadKJwqdyxCvEVkCr1L4hUPtT4XmEFeHsoZQLPebm+Zu8ZbYIY
hIbjhkkOPLQehBI0bVFQs+j436kttryfYrLHdHvqTDjdVy3JjZ2ICkPJBDQ3syehNeD2Xrdq8s5D
+eSZUzMnBmFwBzlarVbpY9gp5AlkNRbwO6iIqFEjB3Agy1SMOESPNRaThYTQyFQFlZNUmlQuMdAA
oQwt00juC5nSgTIsezmHgdsX9Kg4fXYphAHw9FR0SjM78HIz7/RqVNzODWeNxbWFCHFmK+q9ufge
gHIkgCCFzILBONSA/BpsDUzhNXDFc6N3OkajwhVWaK/QCITm9w09oSKWGY95JVo9daQrKIbzCYkp
fxkO1A7mptMe1qrnsl5s6+lzBCuM2/TZyi5PqWgKw/ZL5qGFBD5lrNAHX88nlW7V9p1Vx9MIzVnC
rUI5f43Ogc4HsjQoxItJghCdeT0iEST+JFLtBADrJRXK2KKe/6ue0079og4UdAo/MUmRYXg28geo
LeVKWMmo84cjBwzRxlZ/dIT9fP2rr2pqqL4NAiH2Qnewub1/zC+UW9mcU56jI4e2SWH7Haou36Vf
Wt5ursNoCc/dKx0olc04Hdx2d70t7v19limDOwEdqvm31Kz03Kad8ipSWrRP7d5LbZqE2c6JsRCO
g/1EaV27A61V2hAm+W4UrD9e0JPREmQRpQCp/x2Iw1rkkgIGsW4wS5kc0zBn4Uknm0mdSmiTDJtS
nWCW2+XBaxpdRq434c4MXN4HUHgChonddOj0XoDwYefyxAcdGzXm+kmM/gfMi+HfpJIQQsU5Vc67
ePn9IVikBfSwacmiUpgFxIUaROxhoCF5iSM4hnalwJ2mHA2riVFSstEYfNg5Tmqpz5ROGGD6i0AW
MJNK8nOg1FJkzEUbQhcvN7IEvDo2imE8UwZq65NaQMSYdMwWE2ZqEORqFDbq35viURLFCIsiFMD6
KNtWT3CuGp5AJp64A71MoYsRus6SA5NkLnuPI2Hr5HwU2H8sx68qFXrixq6l0VSOCUbmm3fYMRVE
qCExX+a9yMwj5MxVu9FKfLxP/neXa/bLQPmN2OSoSoIoPFRdok3+cx2e/Bwfu0Dmih+Exw4+0fWU
O4Xf7PyaOkIXNRFIGToinh9mtyFMzbaAt6XH+W8+NypdIWiRxrSEm8+nunvzabdAH5Ttz6SYwB5W
oyfGzmHE1kfQwvDfUwriUlmgp2SkEUOgc22iSXkoD9ShLFqZVnNfBERUDlrRDOdS7anXpMitLn4L
oLKfA1YJrQwkescUtPGCyI4xwk5fHQROFYVi40V989vuvizgP2gWJo6Yea9iRZtBvY+BmKITRxlG
jV9s804xO2DptJDUe9/jKz0cJq1mkGBVR7TEyZgG/bJRkvJf39/YMHUyDEYhrk9NvZoLmSyNvhWT
/QXmze9Txj8VUvIq+mYiWHn+zKRP/IheGYWwnnByB+Nr5L0y1TRwYomUHEiYsgVCknbqsTGTwpLq
WU7oDyGFlU6dK3Q7YoxeyHSmt6Ux4JWSwhc7n6TS2VTQeTADA+r7x7NZpQyYx4cULIFHR+pDLWkY
fcAwcuQSI8XwMK1IsxizV7H1UYS3lEYQXsP4n13S6XzRHkfumvIQZ/HVueae+znXYWzp8tMtxACb
h8B+Lmhl/zFRFCKE1SHfWxRX2YTadXmsBR3SfjiQDXDnwZREyyqbZWGWI7UKCK8wq4HIlg4NC5VL
yd3AwbibT64E5pNU07ps9/l38HjUQMMoeMHtwMgW/uCr6MH10G9uwoH2JqWD2RIGrzAaAh1X2Uq5
7ytOUC8kkOcgaAnMI57+70gfz0EfMcmE+Rdu3r5BtJlUUIQlmjWahfLvUJoLg43UAfGGipnyrcS4
lYp/42J/fRTLRYALBrVT9CbhUvr7IgiMw0lhLCFYADypp0OBxUPfWgfEd48a+PQf/Jv8AnEO2HNp
ppkrg/zpbDz0ezjgImnES3gamD5DyW+1/eZGpBupwaMotBuGsLN1Kc+QJZExCixURTNwITEYER+u
okwW0LyD+fUZb+L873p9q6tYDShCbqTDjBtZ0Cifbh5SuT2FDkCsj87p4wNgPErZnc+xHekQJNva
dXcl0bI2aEDodEBECvvi93sQhrnNE6GZnWUqJEGoEuaHVKTl/AyvFUmHC3HPcLuGxCCsH+02mrR0
DnUq4kwqIu2sOolUq2etZEJq0qmZyIO96aWZGoWExI9fiJjeHScmxuRu3hc08D+lKIujurDL+TRU
2HlQR1Kbw3LX1WhLkxqd0DbH1VrRxVbIDgqaP0sXn507Z6xaJRVg/zGxIGsF8uTHWtSBpp5Qsp9A
UICPVJhmStlXIUKKYMeKhZo0+wKwzQAJQkR8zTyORKZRfYlTI+lJgD8XBwI8/QwzSLmYc430UY1A
36iCQd1IG3QkGgNBwQgTBxpZ6iGEJoqW0IkgNqb8BkyIys3UtZREhaqgRpZEHyiCnMFPTUGIn1kY
AfHRdPBJSCDMYQGbtUjrBMab4P/KwD8nBZiCzIBzJcGyb7Zc3u+LzuXlIpQA5Pn9sa9eLkvNxES3
LWTfBlZNy9cGlQhvD0WkhcGJa+06mtR+CJW27oyUhyr7CKcu5Ek980ZlZgQrxwaHqDhAYDbWaLpQ
x2ZW+FxQ4UGl8AxcxsandAs/do+YXF316rz0o1LwSalnLyhKJigkLNRi6A8r7wgQFlTHDLSpbrms
jTAu2Mjrv1kFq7CE7j1wmktEwKB+FZbqsKyiMcmAXTPgJuYiyQwkwF+8Gdb0BNB+sHnqATkT1Rj6
J260E1MtDdWalkuLh9U0hC8p4s2f9+iC86lM7Nlax/8U7fyTzdUuUEQrI/TEC59ZNeplwa6R8Gvx
jiy9xBIgv4IKADiwTiknhRlUlG3ZGR4NIq0Wan/CLAXJcQNpqEmG7Bp+7uTEDfzfWJwUjRmSWjvL
VKLCdmo4t3pLyyRt+NfOKaACTKpwFhIbpdsIIfecX7wuBlJO6F/i1zvVP7qZqAEisywaDCrelKdn
mhVCbWTRUSzlNyhJwetmq63x7cZz96IogAdAhgVz9Fuf+EffKJHCiSUqgGcgcY7B7m0PADfnpGrl
hefwDALwByT4YDYwGlcAhr4QO1NlCylzj/hbbh02XAsSdJE9X53ZKTmUeepXYMQm065CdUKFbxn9
yhOaVL5kFVSq+2dROkL3jJcg+8QrzNTILbzTGrJREyCKeAKFPuzJOmyGuRShrZGoVRtrfFY9dXyt
BMWAnBA9934jjb/nlv2+9HUSEMHihZ37BXQOgsWec/eQbRYN/fVd1sFzo+wXGAKou9mzt61B7uqk
30uvdaLYZKbJgs9oB9rHTXtKgV6tiyM9z6ghvSjeMUCGSZFJ5i9c4/o9t4gjt9jy4sDLZG5FxMYO
vu9BLheEIeIip4gU73uH/9hLfkBHQc0DiNjZrQoBI5VQCIX0BBPjLBVoPKU5LIPaQGU3XTvuYQOr
tVfBLoTRV0lClsMB7G6BQXDslSgKFT2ZeHhDWx5H7ZGeCqXrpY265F4O5HtptOrAQAGEYI1Kikpg
xOcgm2FJYE7IrllMTkMLJuD+LGkMcYviKyjCWhGdGuIly+WJhxFpm+p/pyCP4wcQBP+9jO/E+MfT
j2K6SQsO0PGn2620XkN4hgBQDUQWhgE7Wt2J5tncSrkeJH7LDUM9AvoIAOd/D0V/LJrQSV4ELAP0
Qi0zrMZXhzC8Jq2b91AGV6rAjuhb2ahF6jA1MgBZ7FSxOnSs3UFYKzULX+MEL6SUFpVGqov+tRkP
NWXO2DWg6UiROnxmtSd2Cgdr93gnEnbsME9iWG70XKm7ORULQAVCEJJXzDRIcnXE9z01zAU70V58
mHa9NarLqJJQegVVtdtZld6cE0AM/n5nj1dFqxcicxhNg7vyO2vsWrGnuXSmEe8dSqXcUoeJmFbu
2pO9iUf85nr+DvW4ReDIF9YZyAxrvH0LnAkzcyPphNWtbiODTFoVpFV1JkatAN7brxBVe65XaSJW
RmaUM8BU65w2Z7CpPHb0AgLzNHpBgkBMTYRBd91c4hnjlxw91yFUsyFX5uGJic88WprkdEu7WBbB
LOXowkrhjssACrnxBJcntL4pSCBC2R/0SkjUrBKNvgk6qowobMDUZptrhkQwDq4lPn0Gmp1Djdkz
A/m8pDAmmKEgW/57/Qfn5+JVAnwIoH/fHK/fbxCyLfziMuq7oRvsuEBDqx6kjVMS4fNrdokp6YUt
oeN4TI54qiIDPfXwa7bheAptb8aFQqRJO9XsNqgUnWC/JeFzr2SDfU1TMD2ANSEQHuv6UELzSkoi
NE2C4uAL0MujE7PKM2eY4+/SoqhLuZ8xM6vEF5TrSGubFKIvOaVkM6WjluHoXS2GG8HqQbjGZS3u
gMiq4bK0pmRPKbxBsj4gvVbtVVYhNVElby7SP2ULULbkDncb5H8rrRmQXUIHQtAlo0M3ETCg16Zo
4AgJ52yDm2JgajDW2zTN+oa+3i36/cjBkaPBOfi9K3KMKAO/6EePwynIWZX8+eT18glZHWfx2quv
wEpZPz9R6ucrckzwTiO5dDMNQ0e1sXMdXtMyJh5ocId6L+8DDT0sOVYxkDRms1L/YW4BoD+xow+U
/JIpmjupPJBqb8+TjDr3DEuITD9/XV9yaNS4uEE4RTxTgFvgHwiiFmqLfypzEUb9aMEQ2KLVPoql
UB/Dhvu++zVKUvAjyU8IYkYeMKqJCS8aeqO+uJceWbY1EmXgllgAgddpq9gMuZSJMeOlmYJxDW5U
BHYNKqSinpq+0+yH5y1y1D2/EGvCFBaf+QKpgCrU75caVVVMTXkceKJHYVJR4JjgnMTjdlIBu6fa
CbzZiHf5LrdJp4ZvbqFwL1siYPdKC98XAXQRLUK6G+jr3xch+GFDkGIPQUCb2Fc7/ynfx/v8LEEm
07fTQ3QqUffsilaPnMJGJb1n3tGl5TEvXMAByVU4EV5nAZ9tiiZvDntR9x3mDQHcx4THGnKM+zA3
sdERzNXRqK8YVSNQ7LawC/e5K54l4iJuAun+3QcST03FRwSJCxSNxS82HzHW3C3Ym1o8ZPPp7yj9
MNyAKCxgr2BbggX7+6l1fh6zmSCM3zIILSySgJOHGRCP8yiQnljpSoPcCDS7wkhPfy/9oLZhKKjU
L9AwyABJ650aS1lMUwlwKU+QkALJLYJVoyXDJhEojUU1F+oPZ0mFj8RGNv4gH1wWho82iDoQeGdX
GXESsSQh9ujJhe7ttt9fLifQ2peO3CKoBVHiLW2lR6/0m3cLWVwWjLVVDxBHUE7gCwH1o/gHkhbF
IFlItDJzYCxE5R9/P9ZHIebnYsv//5F3pknOkRUF0LdY7GC6CbYDAjorHP9e5fHLA5VlyW7R512X
WNmUFcSc4hmqamktclEaxOYcyyKUU+ZBuUJQNA3qd6QTqctYTHaqrUD36PiCaAR8+IDQpKHN9ftG
iYjIxrTLSAfzbcmHGPG863AqwxWtx8h5sUSLaA/dRZbZwTG8id66itSWWU2IbQ7EFKLiaZN18KC1
xACp/L+rWu0tQL0GkcoG7nJD3u8tdFwvV4HBIHb/oC+qPL/MXy/KVYFb3uffb+TRJvu58Oq9R3mR
jnSGFmEN4y7Gf1uoZtMpyhsVOuubmM57fSlEW2zmRd6J5QWkKr+f/sTw+Sxyw3RRAfiZjUoRwDR8
hy5fqIsqd4KQjWKT72fxPbmdY602viQLY55S2/qYmfvWNgNuAwsAHxqRUHRZzRpqOJb7MQdbuFkv
LWnfIXVoFGJH7BKgDeYj9mNk0jardMbsBK/tc2SwYGWPWmyyJk3K0gFgHMIaryEMoSo9UTdeyz22
lIX+OZJMuEkgviLI/n5QEVXxYVrVEwYA4pEzOwwhIgMz7N1wxih1o+J+VMmg7CQX4XXkjqB+/F5t
iKa666ia9oT9QmWzqyf4ZFagW1IyB2RrvPfVIdHFPfgZDAo4X5JHDL4u1W08ATQOZFyiwiLahuE2
UA2U1WyR5u/NXvA4KOQlAJwi/RPI1eMQ44GfkxwAqbKFEGsGZElNKpTUyeDnLEN5H55+AaPAlQYX
uuuAw6FgutHxo8agM85iNFkFWyXuowMBFwW9BozWgRYUVhclEUI8cAhnHm3nh8CZriASgrAEIffC
yJQW/pSBG3+1RvjPB2xAmywC/oBndovj/qBNhIeDrgEHM3KMrdaqolnRzcSwQNWebq9Qy7cOATTq
5LNy/uzkLSzV/ThweRPQIgFUDKhsuHf93iqQNhjTpgVsK7SqnagKGmPw8jXVmi1475J4rVJ+/HiI
2ACwhYr+uxD7cSIlix4v2pL0d9ILDXK1dUqn3iWqhF32dxB80HFabup/a636pUQeYRpHYXvVBaUK
6XGOQq3lcq3nrpVY6NOAocKTn1cORQKJl3YAgkr9oBLi18aFLFtmfdML1B2wcmiN3D3dbGg4cojL
2GXG52Y6Yt/W86mYbotOQttpNK9NzTFooDE1uVRPKjABlDcu4UEDAGozy7ABIhyABqxigRgFnBgH
DJ47pr2JOSBIL2jO6sCbpbKVfi8/bH2/PxdbnQd8B7IZ0RUZhuMKAKVCt5vLHd9tNJXvGd3YtMJy
9MBtAaPEdflID1GfxxVHe3yGm4Ik0SIXBk/vW/tVWJG+Vdk8/EjwDmEEuWAOca7//kg4IauyvMdH
MuoJuj2+XqmQN4V/7JYe2YNsBkERElhwxcCC6ykpX0PBGMTA5SPpVXwkem6OcFTeGs0/yvdZJGwI
wRIERqGp+/uGAi5iyAJ3BA5+v2+O0M/QONuXewOYuA0I4z1zjF0EIBccADT0McJYhdU84PqsaNn4
Eu0A966gu3mqEyW5+pf0GQeQnlhRZ3CK8HaGKpE3Al8HQIaceuB7Q+H/76/h2ylptUGBjllKHLjq
LWnL7xuf8oSbZmwqjMBvXnHyPCgMOaZ0gOuKZN5ur68FUPFIEeRTojCNjLhv6bokQ3OLPjqvl/3i
uydoHy5nuKz8T1JG2R8wQ8dUBcaSwzItBKAY0iNsIx+VQscznVRX++gzeOLaZ1AoPjn1yfHmAmZg
5rmCVq2v4RTZus37z3DxdgXoHacZfl19hiPm2lRSdQsIvEceFGLQMGoc6Fh/P03YmvxaaMlvQdcA
igTVDLoZiHK/HyfaABnJTQx3GeBEZ1SNHn6Og56eCQh+PKFzRtVq98WfgCItNEYEtNCiF/NqRoL+
efVUv4TnGD0XDsU1vHjbZ0ZtQ3W2ECYpJ+gBEUWLEhNK3wrMUe/dGBNjuCsohCAD4vfcUkq9j+A4
DN8f9tgferW7kqk8PUGSxDcDmzuyamajzIqQ84guIIO9SbTy9JqrOSb1aCxByOy964BYZ9XmNbfG
Zwhk1Knsv3fo118qs1j07mKHCxVaJU/MB/yB1e7if2StnP6L7QpK+iVw8No1CwGfYWzgViNlMat+
qg2YGQFT6XVmfZReCD3QKSXZV8/UtXqh35HaqIPLv4wK62CUhxQQMgT73Mss7gQwJ5zsDeAQeX1y
KGtm0PObnPSNVmO71v3X+RpLcn/D82zdVhdRcWmp0SmY5Ckh7LO5KyAcucyhhwFsLC3PotJcGidF
/vQVvKdwnOtoLMbjLBpkgpAxJiQuf28MpEvrjYEBl4TmBchUaCtAqeT3xsijivY5oiYuzJkwS7AO
wkPxRN3iW8hCSY41er3Cc0Z+KnqjirmIQiqmpHamqPR6CwFQNIDrN1KenEiXDtwhvobX+UW6BO/U
ntszH9K5wIsG8e8ovlbQivCSt+BUvLGTTJx5e+k9sVrilbMKCRd7Nga08m7kntDgg25RurCHxKXC
q6Pdm4CH9xbgnm5q+fbgAd2RmY3RO9QRs24LGqvasBs8ZMwvgZ3ZGAAfUy+9RvqinPGPOjCHyaBh
AD4de5XSGb3cxxCNtCgZcr5qoRSGaEm73mmUyBytwg5s/gDvB0VC+zI4DRprkIpvZGZxLPXMbPeF
0RRKc62O0Wtgiy+xXj+X79E1uXaQEKDxiindt9ERsipN3A1oUCFFhwH5cMwcwiUuhAv38ep5sHOr
tSKQQEVArfLzrEZ2BBOuUKW1SWt4GNZDlB+3SSrcPthN2oyPjkDYq5TWIt8EHdvYHp3II3bCSTgN
OuCDmuC15vjOmPAgNRO5MWs12NFKqgOsEsqYQD9LiuCNR9rycXBVXnRFOejOBrEb1eX9ZyYs5K6Z
xp0Sgz0ICmnNBmuNMhprQECUVgDb+VT33RoXw9vwhRCNwMn3xZU+NLcMXsh4Z9EpOk1P5WGY5Xzf
AIq5k/TIzEzOyV4T07cL1HrxOdQDj9lFVqe3TrgvMaqibd4gbvFLvwceGpcmh2dYm53y54GRW+ed
USt4ysPr3mnN3IwsUhed596UENbxC0olTGjTC3Aqmm9xO6gn2KhvFVZrvPIc4woFMzHzXI73tYON
lrxKCnsYYa7FoAouvMZLbMCGMGg0o12yg82a0mhwYtMCsz8gNuGaKcPXfbVAd83xDVbDVF/LjOpa
GcWVc/BkKDPRIjtTWDU3eas0q4/ZJF8w7FewM/XWFJTwqXUiY9B5WA9UULWDqghGTfJoLcke5B0M
2qo8HtCkI6H5bvuceYmGNroRwuMNLDCb2LWOtMOE47l3CLyhxTBdtMJ9ZQAd9ixa/KF8xqek+BjW
p1pHKcGZOQguosrV3wFArjFa6+Fj3TOHQguNGpJ6s8ddy2NqF/vBaUzCLUwCX7eoE8Y5NlJjMnOt
gm0jDGpcFsg7aAw6kro4w+X4UaGGP6gniIjlNTsDtKKj3MMaBsCkXom/AF0wIehg0Q4SBn8HDQGD
AXRucnxw0DHs2vcnBkJgk5mccyO2AwwZCIs0a6M6o26zeT3TYWhUK5RG6zSEBoE8d0WTeROMDoE6
giBgbOca7Yhm8tJY/K3Z15DsGI3iM/NluMZIr93L9JJcw71IyNIpuBJPhBe+TbfEBb9g2i/cholS
ey1/Ej+or8SqEIp6DRM2fToPlvAVO2wvc7wcxXLswKCmld/aLw7nTG1D/yaAgS7rYOCltnr9wRyS
c2ORam6PqMqvb1CZskQIgNEo4SUjUymPNNsXX4sxvGjx38+DHMPo0+NBkqCUWEOXqbEbk0YuEui5
Usv9LtaG51SBFl2gAth6aJ6Jw2D1T4NVqGjQy5UbHQgDSOBaS/BnKr1zk0N9AjnLKY30yJNy7k2m
qGcWDDBhMVw5tEcBHe6lbo3pjLiLYJeppSegh9zEyi6NNVmlTZv5Fa58V+EiuNE7c6aPcSQXDnfG
RUjYGqOXYYHOrDTayCO5Aa/szO5CT3AFl7Oo5e1qhJneGCs2Zg+vTu4USErXN/A3ICXeyNUhggso
TP7sShtxyuRWbUFoRP6EnaEaG4EuatigZvRO7yQr9Ugn92BG4xVaZ6c4AAiU+zjSn0NAmSZj1FES
a7lLH+cPAkHde/KRKfAdZkQgrBmVM3/+fWryS/L5v+QU2RQMzQBwgh4yC/XCuyZR3zYSzdQ8vMxx
orS1yu1Dt1cXM/jqq7ZoXgaQ2JDUYC9Y1UI4sQHseQIyYBisFvsAAmiCPImagBDdA4Cn0DHCS6QI
RrjDhwvRMg2jJs5O1DSA7KfWAX3L68kBD65+K9/IWsXuPodeHcuFKaIrBayyU8zvxCXeKNBXo6Lv
O8VsBrTbBZXLA/v4Oz0ohJDOiDb3L6whyEsYmtESC2+BCcgnJAogVwr32CWCZntAHBzpZdND9nej
9P4KlrL5RzuibNtgnEpcQanSCJgIolqoM+8VDux0gYOgNShL1uQrnPX3W17VQ/9Zmca0A1gKSE4j
R/+9sl80Hbo7WLnFQddDxrDBMYakBKEbNNxEKU18s4utyBONzxjx1kgVf2Ms/7vO/O81YLoMJSq8
g7uClihKgYqSXrpwe1C94k9uJxzJj0qnN4Ysv9uy9+us7jXtCBEK2p10kfbtHkfz+/xPGjaKnVV1
fr/IqtoJ8mGWiHaQLsgJ6Sf231DJgQEpdxBJ57ct5f9V7+F+tWVj/dg4xRBIwI3ilqZ/DStjdrgk
AeOOt9gDVyjtK4ukO4NS2f/nLhcNfQBUkFMz6zm9GEBus+cr6cJ6+afgEG/Ea3zKNfa0ZR396MuA
Yi00CdBdQcN61TyDCEIfxnkuXWCkZg0acUodUmc3NsbvRtF/nuKPRdawQGCTqXbOsMhkV1f+TKvz
4e/PjFt6MqtgijhKI8qgAEEbdbUroK5Qc3UYS5f6hgTNgVftPntPLeGdfqpspPng/QAXfS7+Ra/c
O/69OLTG+F79E1/KS2Ujn4uQHFR7DAMOxZ43U404Vpf2rcVEm9dLm7+FTneu9ulRcIlz8TXij4MH
2Hqp8feNrHo1/31UP25kteHapB6ofAqlS+JUlQwmWwRK8XvySeOIrWSw9URyIzyvphX/WXLRQl/K
N/RI1l0SUaiiIuUm8QIDSqt+4eE3XWuVKhj9iUTds4HyehSMvhU88Z7gALNuEPGjEIxlMIqY3RRG
YhbXCsbhkSq8bDzIR8Ho5zqrLl6+CJRVwyBeMjmHqnioJ8fRjK61w4DA2qm5LDAyNcjMS/H898pb
N7iKgiA+zEKe4gZrGD4wZuv4cmpO5tbJ8jA0LTrLOFMWLP43mu5HaIr8JmRBjRAvqQXvbDPbwY1S
+VdryOcw1GLdzTbio1Dxc8HVN1b0bBoTWSxeoqfoKUGdMuqZERi5Q8mSNuL7gc8bsC2FvpVArAZI
/9mhP1defRRJPEVSlOFWYys9tDC28Q0JvGROF+CNpCaX7BI7mZpuDDFWbKL/LgtdTyiIwxUePbbf
wZ+lR4IsekG4oHevdJ5/kE4AsBmFAkcfJ3ldAEiRXRnMc2C9iU6hQ70FXnc06o7Q80+115gTah/h
gPxrK0w8indw8ADeB664PLdm/4lVK3aT7wsY5NA2FBtxKSB4q7387HJKa/TIfv/e1aspy38fxo8V
V99TFlCsnweEcIFYHrJU1LNoGbTP5IHSIGx/kKzB2dpxjz7hnze5ev4FRZdsMgb/R9q5NafKLV34
F1ElIKi3gIKIZzzeWNEoIqIIiuKv/57p2l/thKTixV6+WcmbZAnMQ3fP7jFG133SJWaNo07YUtt/
P9YrmV92HHg/sP7AFiEolxZ1Xb4USnDMaj5ht5F3wAmbR8rbtAEljXrkmMbhdiGm2T22Lt2iGzdX
lJLJOhgNm3yGqUAx5fxm3FupEbXiPk1FSfDmNOK8G5MCiUH0cygfFKDMpLbaPnXvHb6yqD+jiAHW
zZBa79Lev/qQr89U2i7Pk5Yn0Axr9IESqrtI4I63M8XIUen6e/RKeM/XokAh7qXWhvQ6vRG/75D6
My7yqHLVfbVV3V7bd/fycfRvu/28MUa8KRomfu4DtdIlYwW50XjsUAwJ5vFGck+9a6/hXm19dp00
FofhavT3rb2w1qWJFS0RaNNIKyC10Sit12P1nuTKI0NfqQuot02W0D53Y3JFebNCFiWZFvNFTjZj
ZV43hft8F6eW6sv/GZov1y8t3uOtds1Ql9P9bId4wp44I5uSAnIC5zjmqFZdFN1GZERzdHGeS711
6KT2sZ1AP3P+HogXBu7HQFRJ3GscNMWn73N0vVQaj2h/0QUnA534Vr+fmf0+Khe0FzTW0CLpzrRt
t32WNMRE295uwEXRWBBpdQAdPbTkzaHDH+SCzIlmTugNR/fFE4vYoj8Nm/4tfOIX40Zc8N87Lg1d
/RbksXpOdL8wL/azfXEbs2xS5Xjr7zsXjyafpFQ5M72TYH+JEfw1UiVbUE2Qxk6Vs+6DTeMPI9X3
GZ7+smWRObCsTnfeXbaWMZ0h/bUglD5pbWXQFfCFLF00ez2yBS5HScYMEpnjmK7ZHDCYFPRp62Q6
7pBi0bDzBpf1m2n+Nl6l/X4+h42o8uC+YXgtRC5mcKpY6kz1nr3V/ODsO1cC3vFx8vfCKqFO/61w
1Kw42oLpQHWpdKjW1MshPDeOui+P94PcP4zT9dWVhiui6GJGEvCNB/rV2Ig6pmhCiUT+62T4JeBR
Gkp6jZE28zuQWVm6a8h7LGHdXG4wwK9JWPT4w0KdFMbuiAV+J65datz075lZmQhNAdeEV11amoc4
O0l75alxXEKPxdBJ3SjgkVft1Ansa+fWWrUqgxhccr29d+K+3gQBBM20s5803niuEnDkP7dC8Cek
caj2N0Qc+mU4kH49qMWtofuiJ6txwNR3oDg/jIdZo4VObzLeTd9MuLDm5f1RpW+jBmOCZnh6aX+o
+0MtTG813T95lWnsPJ0ckZFLK7fTN0eSX4ynoAlAMwXIgKp6vbS06kdJieppXvFz+tAHrdvkNqrv
pJtd2EXRjK8tOZ5L01B3gpVNaiu8NkkY53Cs7s2VKdU9+Youzt8PX/1Z44LRXWV5kcURw13aZFIa
EXDv60//WrMzsijUFzfKHUlRo2iYq4sBoycqkAqxwrMZU2p6Boa+qFPYSpp12qPWJtX52TqfDCpz
GUU52XxcjGIcfmbhKPqsO8dhUDeeB+uhmdn6sMTEoS7y9yOUiLtixQjUJm4AFCworB+5qLSR7cOg
lvuI+6Q0Stmi0LUCqInoUfO2q7vPeaNTHe/7Be5pjKfeT5/kiCV3RQaUeuJaGZGN2L65KbFjvi8q
gX/AhAAppL1DGVR4129y/gzT3E+tY/vUTtq5B7HVr7vXtm6eLKlZpWdPw9ZcldQmLR0GN86LJPGx
yH/fSYm99W94YDS/hGeBC5RPpvuirkTHPXeyB5XcDEfxEPGPE4LV42K7J/HMwephRA/jxgxuNcDk
1c8HYeCkMo/9vHcdJkuZn6AUs437AQSW9V5IlJqoGOpJUxpkzuRtpPczh8zgAbGijZ/o/FRGdtzi
o34/rcLcv6JlA3N3bz5icz9WoFkiHcXSxCN8aFPp813CBeTeb/MGXg0otUAEvJzSF/OT0FaiVrnU
bzidvJV4oup2JqD9RIgs9dCeQ5BOfCTtlZ3ycfhUW4GjtRTqWLoZNyNeldW4OrqgsXpVm/fzEDGM
yAztyFTaSYdHALgEDo8aHcXbCjiMGoaNtISZWRnHd/FCRQgWx93jw9JclGjNwvrofbiTyQc58Kdg
q1m5ORvk5kAbVub3J4GfhgZ6Nwx6+62EkNC1VyevTiuf6bROUV/i1Cw+I7n1LqP38zDDVHFOBxSD
+CStor6ba+n5aFyL5JL7CuVwvSt7pwVpp8ANmuF232MnghBY3wDUTt5mCjRhm0p7jLZnNMIF+0dz
6XJ27NjQr9pBuj786jJFsm/fDJ5mNm0wc7FZdOus7Vn9875QKSgs64khAXpCH2kbLA8ng4qXRhGF
CvrdQBYzAwOzSDQjGz4kM6waOu2oq818l9bNeG/dpBaxbbjFYNskS1Nk1PzGGnGGKkeds5nDNTiZ
Nc5L1CK8w9OoDrjCswduwQ6bST/anufXafo0T1NwFdpOm+Q98rr7JkI66kT7iBfRQtvFg6yD5Ni+
FwEhQllyl31S1MiH1yWuVjmYsE20xKBUhJlGIC6MLelq1hADk4xYjHB9edZpiGIcx6B5oqpx3z7m
GsgIP5o9eEY/HQA5qc2UiYoqXBf0inVp5hN5g5aaPGj0zyP4Lh/1nnI17ldDXqxGR918Xoxn94mZ
55Y2yYSWapfIPFHjHVQrJkbgvL6cIPE76mfAEZPaYvXN+npt9b/muOSfHo+nJj+C/AHm+NSOe3eb
2v8u8ZCihnWXNQsYeMxJ1QAi6VzsyEXSZnzqbMh3tlc+9W9K3QB6CqMYHD4OM0qCbcjCvcCHg9JV
m3lX1GIbA2mRTBqDtHXpNBwZfp7SE0oXzuUt1L+kJ/OyxpxhsW7Ij2NkXvpHX+xLmjxul7DKmj2q
ppw16eajA+ncU8jO1/fASUmNa4M7MPPaOKNCXG0hShdFa3l4GN3Hz3MrlpsZqaq0mU7OMb1PHPXQ
THInDv3rzfnbc7wKWOWxF220iYWF2uqLIPDlXmvp6i6ltcvDry+rw4orORcn60BZc/Bgbc2om/Sf
a8bNHD1MFB+wilrrZK3AigSTup+7K+tiozcCf+KK/ERu3lookLSqzso8dWG62UCBHMVCsZPsUu3N
EV7/xY7jQEhuCQYVhCDx8y/3np5UupTsjw9fGws5xUA3ngCSBiHav9tr//YBvCpEqBYM9CzpP/xH
R7eQbHKv48fsOKj1Y0ed3cFpoEVCKHHTzGIDwiseVPxwzlEkc+J2zb2M652a/Zxq2+ATOlr7hh6t
r02iTX4x2JDsJFU1ANE9Nw3nsv57coAe/mL9YK3gHeHEIqxYitn39Sp83sej4h9DENXwUjfsf2kM
eAw4mXnurkAWtZVx2H10Ygdsyi71Agi0xiUz76mhT9jB7PqmhrjGTNldKiifghh42OAIt8c23Sxa
xSjZPj8PAJaqwyMNAC8UcbWrpSwlxif1MvcxrwG9R7WyFXQyrIKlzrUbFQnNqw9Voe/RID1NEVxP
jeQz251HSf+5b4J0u3rhtNiCdLqPjp9JX/bCYTg59dWW0g16t9ETOIsEPGywGujeHigOAh9gac6J
Sejy+Mw96tdAjbJJ/YC5O12s6oWq97MlQWoVHWcVMhP+nQdHEf9sDE6QJD4r5q0nd0A5DKvN1Fc7
+TrVwNHo5grRd82Jt3sTtUnj2IonuSvTh+BuaM0DHYQxl9lQO5hEvo1RCB9DneVreYlQYf02lO3A
J4GH4oiMgmdLdROHCDP/OH7cvCtAuzOoNvh2mPRT9zk/YXKepjKuzFf4yNy4zCve0xynnZORsXCg
B69G4eZuNT6qG4G0KNhFj85x/XQzT3KTjM1z6nKpmOudugfnlLVC8yED6tgPT82GfR/AgiBxZ98s
vNDZOg5XnUPQElLQQJTmp2a0N2RACgfzsCzG1VndybyDAxCikRjK7Lkt/HQid1nYNBdrn4Zx++Kf
mqumsky78UBxtP5hmbfwDvBJPxqu3jCe27R3nV5p+8gyJKCGZRqmb1zA61T03QyJbuEUcQilIYG+
eLhftnJ+ChP5clFuFA1vJyvgGHHVnStpH5ohYHYUUj5rGn1VccR+1L3612hdgI+8NNwYhbKC26KG
WvSj1BrTnyTbrBtxJ1amjZq5ORpVzti6cbfQReSFEE1r7xxA5VzETgBVub0Rgjphq3bvpBzK7519
s0GUsbmSlaYtAm5+2PsYXw/MyCNgWXr11MzxzqAB2tP78JlZOWi24O2Z9VUqLY0Kmsxw1uDHipYF
JccYN9LscRGUwwgCeq2/mkS76zyannfyJqibqJ5KRoFUcuDe3dRTnQDofNCLYYJwFOmcZkjU9fTh
aqJ0NeBldYz31auhdArD1VZMoWtM4n2gDDRgQckMAs6wGFa7uh0T6Gr9q0ewN0m9ersyuLpqj7Zt
cifupfNwByBvcOjHntSjBuaexljXzfPz4miDva/0kvZldEeNObCri5Wn9ZLZalFfwHDahk25n5yN
sJMA7NKc/SDoyYN4XR3Ji2iae5UPtf+cw0Gw4knQbfRPg8PgZkeTh1e3wh6PGzpgbjunsTwKusHk
2KYvbDf3xANFk3iiOjLonruLepZTA1svQ9ptjOsDHRTbFYFp2QmWq8/9+DbkPFQb5e61o1OCOHjn
6ar77K+WDbBdttTJ5/XlFRG4qy87SvvYUTYk1/uXbdVV+6f2fQSiqVVr8dRtGbqwAkCv2r5ZQfc+
iAd3lJg0FyV8YOoVR2kFNp7STfqBW21TFA2bjVHUBXxXuGcnAyT79JJ+LOCcw7wDzwSoy9l+dC5t
Gn+tBfDvuD6tYXxuR6ORPQJtZxrt2ERTiRRSTLIeAGpCvj5viYwOVZ0InZbYBJDsYaAM8fW2L84I
l+bNNFEtgH0+XS6XaxKm4te2gdG6GAAQQBPVjDn/SSypzJSpykACfAAYfxr+AQW6uWaAkAbfWzdp
4efXrOdib+9tvakzGGc+TnOGDuQcefRm1iTqJHDThxkHqQp7l/Dz9bYhtvcJbxYSnh0aF/NMOaJu
Bc0zz7ReXwBbSwYrE8FePAP/MreuFqJ8ooE1fef77bNJJ2liDR5NMoFpd9GPtOBDg2AVuMynsQav
/hAQFfSnKkhliUGKjMpIs2o0na6bZ0c1ThsgSTiCqeh+CpJepJL9zPB9nhUaE/Z/C9Zw2a/xyOI0
dTfmtCrVGKHLFLiScXm1kxGDHXT5MOZIH4DhujXvgFafiCBUzczYM4iEl+ZWjDOVAwYSoJixlri1
CiBiMl8kvHLa+ka0xr6+ZgtA6pgPqzESFZzYVEdiDsWD7Vt7aEjie5E54BRoXKhzi8+wO3glRtEi
y8AxMjGqLdQCZrkh3nK2QGALOF3eq1ip4QWGn5k+R0c3dJFmoVKEOhaoJlEzEgfYfytmbx3AmTIz
1taGBIr9PBqb7Sho+tvBYDOY2aLv2uIDLRqBCjfgfL+gmznLZfTvIUV2ebvdbLb0pYAcPfCE+b2S
k+fOEl5Ka4VmdWIsZoPtwOt9HMk7ixtEHKuw7q+XbH6sjA+0ssCpWkiymx6wYKbcChnymFP1Vsy6
uFGGeKPz/oiCGT2358KJpjNAM7FFW+a702jXeGltlBoWlw6MDfPGz02311t4ODleG3S1eURU402O
drwPN+a6Y9c5AWKTEDnajffG5GxNJnFrzz0t6rC9UX2jL6P4N5pdNWaDti8b9E0T4yhmFbWt0Eya
g5FkLFm3YqhRVeHGc2PDFWcEAQaS0OAAeXKDVI35KW4MSM6q2bBCq2IoxsERBMd/L5CCzRMF2aAF
eJJAuuaDpmZjt7OO1r5BzUD6lR9KlkR4F/L53/+L753ssFU4YkD2TRRFiRcqxDK8ofGxOBraUsyg
+LhYkXd1nyBOV87TDdonp97XWbpTaRi1b95heNw+h7VhA5wsZ1XVbxAsSIPGoA7jZFQhUQyU9LwJ
PYybCHzQwZieB9XOiZY+DVfxIZB66cfdrwCnrXZ0JxuD4FsKiKvSkbv0KOrX0X8G6I7AMZhSSNi4
k8W5X7SCduEdRvvRoVPvRwO5C7dgkowOrJm4n5Ky30/prIjWQQ0mJjDQdFLMlH5lDA3Bo73PtjFg
oOAQZDMwqQ5oeLAoibt/GJc13+Xu5QVx8jBHSCEGS5t2D9tkuxoBkQFTd23h0lB2qdmsnrHiCHhn
NlMX0boB1HM1u3Wc50AZXRd/B/7az+QYuqcamU5dgz5GS7DvJ5v7tbYKTnXE3ITlm85BA2E0zqBB
xGdS5ZgOsdco3worvWFV8VFFnOuKHKDYsDIa+ns6953M4crcUbvh5ewKytC73c34fMfjUX7WvZB+
kYEvof+K8F0Z0QGhWZJvxwe6obt8LvfD3mMOscFtN1ppM+moHSqGy9inyYQF2KGn2jmHeBKN7+CC
8rv7KOX5j4/4HD3FfagQNsKPc08WEPIJAokthU0huZeB9Kaaof48pPHsUPrhkVBdQA3j+2RlxyQ4
PPID1zTupvApeJT+3lwLByBM4d7CeQ8Ws7x5sxaUeSZMzHi3u9MT+R3c5CX9VI4Yv9xLOat6COrJ
46FwL9P5NMbVtNbC2fqvvzOMk1gu+P0IVduTwY1UDORkIwxE2HoHgaj+toi/3kvpeH4KK1J4zbgX
4YY7sdF9tgjnO4XJ11CAImM49/0DoQjOW1R/8DQPM2o/TM5Li4X3MuXve09Wf10i/50uvby3NDk4
aHdua76kSgr3gFBIGGfiHLGdhJWus4+QS5xRF3XHk/HQ2a3Mz6nehNd8o8XowR42rOHfW17/mcz4
top0tbSK7vfKVUm4LY14TQQb4tV4vWCNjkbi3tr+3sTRHFu2TRQwcYUVx7Ybbu9jMfMGA5wiv0cY
4+OkE8PljzMeagvhWz7/vt+fjDpOJl9nV8z+lxNblOUh8lNipdGvAPaesE/ouRI3iTWPG3QCI7JH
oYGO4lL8MDAGwt0ORKAgxjwGjcSCdINhGIEBEvdNPCqGX7hJnSmATU5NdEJv1x37pTA+P5mAqbBl
eEjwKSfzZEJZu3PuJl+Do/7nq3uTSWI6R/PNDP2+t6jsof4i5JDKZ9TD4RkpjXNdRSuD4FRElizr
O0/mb7fbwQaLO4KMSZMie+TuyC0DDRwP3wx79WfNiWH/chOlTZVmh9MxjLgJ9hAqVMv+GhooBM9X
CC3WCDHjlvhxOyIusW1lvPjA2EiWsDfIR5lHcOL1JuROzXpXYf59w3+5t9LOirOjXLmgEub3iaPF
JMMaen3eDiiN2FsOMAoxh+fZotTdG08YpU+H+L4jQvNPEZs/Bu86U5SEPUU2VoyYjtaTEHXWlFIO
TQ3SpMhXKtNWY3H2ifIZoqsTm56HNSbmZJKGHRUZHbG7/94lv8yWBplYoWApEPQv7O+XTYLa3O22
eoSaX+xNaZN2KrBCW39f4pdqFmRvUoQ1PtGRrFJ6viDV1UCpSFVf4TDAOUYdntt6/+yF8FvetWj9
7Xm+XqvsXi95VNMf4lo2jQ3bl/b9TT763QVKGQ9NKtRH5cYFqm7eXnGokd7ArYUzLjnIb6NVctZa
vDoWdB7WAM3dmxAhrdjj6GG+TWj9fZky4CNIL8db8eQ5CrfYHcahvzm4b/sA/gQ1MOUA7KnKISqj
Vkr77Xp8PDQo1FWfIpBVm5/d8zaFxVV33oU4vyDSxJXqYAhoBV6rl8OKZ3peMS01wjss/IUcwUXg
rUai+fYHZ6XdW7zGL0762wVLZg5gqyxdiI19DumasR4Ja2JzbOJ0N56+2UDvrlUaxoqe58rpzrU6
GFTJgOu5zaHHu2TL33nN3+Lkb89V8vKN8x3sSyGuRUITh57jM0MDv731eiJe70w7C8Kyd27jtd5+
LPsvE1jy1tf8nl2lqFH1jx6daLspCYKaybnMUt5IXqi/L8r/LhUx2l9M3rOgE050WDFzIvF0xlNS
zsczjkakE+yZ7TXFOX3ijgGTvQt/5V9C8W/DW7KFxxRtUGA+IuRcAnNjgLdkKz4mO2TZ3qwaYYn+
GtGSKSyCKFbu5LNB3InAp++PWKDkYtBs/Hw3fYpYgn9drGQWK+nzJl0vDCqJKKIPERouWT6cK2YL
hKl7H5M3dvg3r/ltJEt28hI1IuV04opVe/6JixaHCZBrBHev+I5gjgNE8271+I8JHY/fjO+vjqAq
N1BphH73oyWifI2TczXWq2BQ6TbqnBXj3Hozg2LN/xjUL5co7wn6TFaCOpfgVCJCbX+03VJgGRMp
/X2ld89S2hKNAgWTBzIYHErp03PypcKsz/++xK827MuzlBZ+sao9syM6W8AkTiSdD6O/3/4Xos0r
ukBRWQGLAafg+65W5VxbFZFc9U+Dk0/im5TZlQ5dVI6M0+gt4OT3pwHt9Z+rlZ4myuhzuo+5GjZk
uWQbk3kkJ8cJ4O/H+jUY4Gn+/zqlPRwcVS06hlznaq1c5DpMFeJzYO7+vsqvRunLVUqbN9bT6z5e
KVU/HGlQD87+EaL3/3aJ0m4NtfBxOUgVETbFPaj+7Rsc8r8v8WasyvpbB/m4yuMDY0VCfXRvkkUG
MdwAsPq/Xabk+GOYclUJzJgfflCfhxWiLWu72kCz/r7Mr3OiIehbB/MAIlZ4sS9e6hiGj1r1hB5k
+hl1as0V3Z0gg/9v1yg9ilZLAvWpcg1aaYIbsqSh9vFOQezXWfnyHMJxfHmO0+H0SJEC5xpTlSOn
GfkHuArknNxi/ffT/ELaIu6jtTjDRZ1WK+tz3ZCpPKj5pepL/VpHcaPOHcjgBEmIPjXV7aFTASH1
ZgR/AQp/v2Zpg6b3Q+UZ1c5ig6Zt1UrhW7NPn8iQ0TNEa8puNJYXaMC1ySWSZ178/chiY5YcxLcn
Lm3cR11WM/WZsEg8kWp9ILyc2u+OiL/F1hxOKfDi6+iboZeMnbzan+6VWsZVrEfrRiWOxKGoyIwG
ojBBKkxpUdAw8ErTvx/v7ZVLo7u6SrXiHF9FtNRZrkkTUsGguxyW3SMGBU9FHPo2VfyLbf/2uKVB
pZFedJQ0Hjf+0BNKIO/W6es8/2PWvoxnyRZq8bmQayFPxdFBhEpLhLwYUJGTIs6mICVSY3UKOeIR
X1203ozrb0nor49YphapJBtCKecRRVwhgkORtX9YT0uiLEi+Jnma79SJ34xqrWRr5ESJHpnEJaVN
ZZF81N44yndvXzIzlet+RQei19tTitSNd6cGscb/mLNa6VgEAKJ4PAvevzJ9dADLughX/r3Yf0uT
fJuUUrQX59Htpolloe/UGRICFNyBQncvEuBP0eH4zeWq4pZLj4TMMM0ZGrI4rZYzAInSOGG3GxVf
cgBJ5Yqp03lIogdr9+SFTjJeHeyzW3UV2mf04EqrIBwKW12AVqdRaCsNjftU9rF2FfOIggxMK4qO
g3NMtyxTX6ZZE6T3KjKC9X5bW5yGknv36442rXTu64a/nyiz/fKyvg/5LX0ZrK9gqOaV1FCQA9qb
KV6VdrmgUw+G/lEBcwo3GyjUgVZW5pPi+vrhq5aGIhd2iNoqUHtKlaEZUiyjJePNUCDlkNTnO6FZ
pRBKGblu3B5mTCEVoWJkyenPq9FfzEgLGvWaCZ2bag7qefua1WAPBsaJvr1zenNTKjytFZrXF4aS
gbppB+Dl002xR9abOlZoKjfR4Vha3lpaTLtG467QuJHOg2YlM7OKkSOYxp1YCrQA3cgG6fYsA151
i3eyBmrtlz2A8ijtjao1oWpQTv/mx0M9OVRCWQSl4iU29hqZJmM5JwvcmS85RkBSy4z+WjFFFty/
dH2q5oKGBWFtSSmY9LwoN7f9fp/fvTU5NI624A02gy0nyA1pZJExFeUQke8gSW4MYwFO8PetNnlL
JP2EcbZhbwZ8m1rKTdRVxK30EYtCxpp/z0+oP/ltiv1oAj6M9aPF+PG2I7IaAhIAOmD0KgLxm+3R
QKSrQxLuI/tJjGLbng2Pjl/waTrOl6Szt2STNzfLG5A0IL8o8s2cAnnAEYnvixXiqfh9ehnsufGr
sWVHmduHM/qXyBeCtJQnbaADR+hkHmny3IjaxaA6znmUjb2Z/QMxcI4ll0Tuo4OMiLkjDndd6Mh0
kqDAMVHNCT/b7XZ7+gDvaMMpHOLw82YgU/i5+yTDTY7b4Xs3ioo3Y7hq4ruGIONV8vQqL773GdAw
kErObizSSOPhDmiAdevU2qtRQ0O6pGFVUfRtHk00d7iFT9I/1BumAl1zN8bkuQ5N9oy4MJUIrj5O
zB0V1oZ1BywqOFufu+G7TNhv5SrKqvTThiuvVTgOf4/wMsDE0V3YkecGMUZJppGtkRyMBHmkubRR
PZplCWIHO/IM2NgMHmYhGTE1bnDcICZPZlZrVjRTR83raIZoTzFkbtFGXqpzGMaAT8Aa3k2K4kL3
nPIxjfm2MrWCWRiZDAeV/b8t42/+mX6ecKNEaEdqvuSqiuB2jWSdBwog77gF5AudmO5mZ4jXhd26
/xg2JqEndQeVVtY+untXqMo0Bg2kof6+k98KOt/upDS0ckEj+GrMnSTzbHefFr1siSz4JaD9rolI
UcIJJzPVg4kM70ozJfo205adziufqEBW5+kwqRpx3bjT04OhSpp3zd5HTfVgw4BiSOvZm5H7hdRf
h7BIApYTuIz4aimyeaYN+Vxf1VkK4NDC0d6X5vee1nk40TYYgk9brBLjVDHUrhYZ1c8D2o8VA9Qe
0qxAHuVtNKZJYY3cbWbqtA1ZKyA3yCRBP3sTN6OM/dP5CdWgBqIs6G0C6fy+aB/anl50J1n2935j
Lnu37t1O/XhUfMCTslVE2IKW6uebOvBlYlswxI7ei2dAstf10XNR7aX+fZQtEcujz9dWxqVEVpVV
PXk4z3XQDT29X92s+gqgaJxEBt0i9PX+yqGk6MLuByPI0k878ijb7Kdx+zhSXdTlOuiSID2XeRB/
BvpasuvWqX+3VdT76lbVOPuFhxvRdnsnbR5a4hcBftuPXRWc5RHuN5AQoGNuYdeXN6CAdJ9pHp09
aF3JQWHQrvdqi2ydTXX30K73pHaxZmhV/82aFXNcCiuQ1qkgKQw1/Ke6TlhTV9ElO8kiaSVewgGt
wZWtQXbRGULg12zRrXax+JhMrpjOfy9CefHn75t5nfl/3gyukj7pegOhrO/TnKfPQM1r3AyoO+5n
rthzoZO19s+mgb238SojgYyKmk8Dz4Oi5wRCgMAdnMy3pVHa5f42NhQoEK2CCUfR7/vt7PNGGihR
JvvxlFTLfJ8YdG/S8UoX807k0Huu2dKRZsHlQbKwm6zDbry9TWhauQyPRrIJZ412TAMlI5hFgIhF
5fpJ9rqvoESAm1dbT2u9coHwAVbs44wv1gBUJqN/eVVF1swEnjekwQ+nNxoHjwYDfB6wBhvMWM+z
YUgxNkX3Zq8JCmgvTHAGmodI4Qn/lU+37tE6WfywL+IH0pGjJ28G6lFMKxVdvKXd9Gzv2py9AEDA
FC8mtVYRRgy2NdM2RPEA3wZg7d8Bjq/clGKGR7FzQindHQtAmcILbEBq8uOUjsKT3mJBIrnnArjj
H07GE74UWDrS9Mj+78YfApUngHtKq2EDBG9BriLXHbeDgQD04blTY3IZJMOC5lcYF+JcmEVH4lOy
EYGZP2hBni6z90TuugjbfyzBL3NeWoLHYp9RkkzZD+vIkQzZI+3vr2mA2anh+MXrAPhBA6QvasxH
czdGEhVQn4BEdEilk09fLrtETJy6z27UZNyZav5/qZuIoUL1C5uMMH/9B77J9CtIiCDBB5wX0wFp
rFEzguW5KjiWDWCXfTgPDwofN/NcNxtciMHD1UHKTCu4bhPdxVC2Is18VmhfasEHq1RNRwvMoytj
72CefMrTg27IhZnsCHlJF6u7Sm7EWGo6zPaTLSi2wFqBxK3xTHj+ZmSkLe2FPtLoQcVWpGnyxagB
7m288LQVswZ4TIAWOkNGAN06ZrmC8mEIs5cvXtIfVoEMyPhkEtIAfGyLw3FiRqAYCGzuiF2/A42h
3P/b5Okg3Dki6XU6MpU2bK0mHQPtIewHJDSLficmh3WQs5mpddJ+hAxun9hZAS/7AGCimGDE+Uoc
qP+9NANe2ut4LVDGL2EIpok9hRBKE3oiH4fx2b6g4n8AHTzySKaIhQtcFoTMKxbeCNSrgMuGpj2g
wlg3MrQ+ITRDzKwb57b49Q9qc8JmMTboKhuZCBlZSyvIH/fXt8VIsfSNqiNaUqTIgkYWytJWPjyw
8tlSxIwCv/K3/X3BB8qLX0j8KNi6CmI6pWNzZX++3A/6qgLaSxRmOY+wVINmi6MBjQj53mgElmpm
D2hctvZtb+aJWo0HwurD3bEWrlZnPBx/NJ2h2BJv7q7Uc+cFvEBhRRcyC2RZf3Q0P+4vx/S5qlVI
L4l769AlArwKTmpr2yLkF0pWgJRA9wwR6v17aGCH/rK2vl69FNwdaVVYZEeCJUvDCABtX1K+mhP4
A9empXxXgEFgEbG0gJp7cqtoCuwSxsPH1D4Mlt0FXPwaYyzcLDWIhzGbeZ5MCZPCtzgtibOWwDfz
XRCyFmunMn/h+3oIkx6Bov7DXgJcKoyxWG3egvOBwJMNx72o3RvuhtggTpPCh0+HGKMls7Yyhyo6
z0NMs+dtPN61Od69mRq5IoLsHytHp7IGOxGVvpowq1/yxsE9ob3Q5QjFlZbWu8M8nR1pJQ5zXzcf
dcF0PYAkp0+mYh0hNWP5OY+3dDbp1ahMA6jJDAd8QEccJF+YZgE6fQG8Fy9QzQqAswB5f2Rt6MwB
h7mUv1VKBknv2fw4jVJDNnPg3gKw/iFoOe6Ev73AVNhAvJDTrDgAGWoviLNAbtex4OJvYfdUjC6g
d74cyJKhIbwdVgyJ0vbfq+hngFMDzUraCOUEFS2e18+/DFMSPpJU3ss3v7Js9Du3pja+7/bXZt5O
/ZSGxR3Nq1YN4PSshKPFoWs1OHb2Pdxj7/z5nOpkHT/E0/LoSMt6FewSCNjV+oRdHvx9q6pwdN9m
9HWrVZUjAq1hEDb6PqOhRDv6U57f/E401bsKLsi7kHA4Wg9HhdVmJrIpNeVe6FURBJur5FvOxiTp
adOztbsDf8o9bY7Xwp6il3xzsxkyx572rhT6D/JUvk/k+AlgkU4Et1JaeZfrnl4jt/jmA18T0EA+
0MNnSDP47FUzEtvhjPL4yTr+53XAlh8gQDwqxuNqoPP84nsgP/4yK/OpcO+fn+oAJ/XaTCRM1oIX
cISYiAgPgdURaewTHkC8zlAbYpPodDCARSC6PHdEnvgOWYQdKCgnwiKs/a1IlBwFXHE7wibcb4a3
kMGl8t1bS2etixf/tyCwI63xgBDA0udXoBagtc9LeJMFcZGC74itybjTFc/bAew2FGizueDbKDRY
Xubw3OadzmdPxO29whILyCBknC3OfOeKmtGSZmxWQvOJu6Dz9At3Pv9ExZ8KbA+KsUlU/fHhYYhu
YwXPhS4t2rngvT9P5EkwMgzLv1x44wUjPxufnWHmgApHLqB5JotUQ9XrXRVX+5HUZUXilETzSHRX
ai+Q+5fNo9aOtZN0YKb33gGRBbl/FaGx7/cp6aJm6Kw8CYEDHbNKnol4lhySbc94YpgiItczHO4O
TfCr41f8cTdcEbcU7xzFj0ND6S6FH/lyl/JDy7J9zF1KTsVE9pAogXoz8XQK98RB8Xm4f3PJ2su6
/twD/x2Z0l6tPR/XIJTON2qpGqT7uzmXUI1fLmVyf6sBvelAcxJv9glD8eQsS3z1lOV9NIMWia+w
n5hDZwh8hiEimktsgOSphQI7qbkz6vmMsYib+kWTCJDDIVQm4WpYcrwdocD61AqNkyXYWBnBkVis
aCNYAlDij9Z02n2FV2LJKDbrEvclCCg0GxTYiLvRsOj/bK+IUKHjixOKvH4xccR+JjgT+UgyonOC
cBF27Pv7Po/DNlQ7r60MaUfkSv+tSQCstLc07t3YPVniZgQtjGONLWZC3KDws7Vm7ir9G1DxuZDn
iI1Hq3DFRhAgd95KHJ5acN9GB3D30L8llaifv4ac5Q6MmaD8WNPE6ggSWV8WM4zzgqNEvrRPQL8G
Bs5z0GuB/gNuBnfxRhrekjvHPvE8Wvu17oIjkwgCC2DXcID+j7Bz61IV27b0Xzltv9OOgApUq6oH
LqLiDe/Giy3UCBTFOyL8+vqGkfvstYyoMM3MlWtlRACTOce1j97fqVZyRn1+EulXxBdTvsK6yI8V
z0hpcyJTRfaEiaLO1kG6u4SvE5UVpE0fydNkS+WVyLeoZYw1f+Xyb31qrr252wfX8/5+JALoAYzu
LmTiD4zxxCeG6Mw4MuJuewxl2f3ulICfFIZHYJqqN2ntIHifYPH5yKCZ8HJX7Ckg29raqRFSO90G
fT55+gNlUXkL4+kaBM94DLlzRRz7cKjY7EbDTsN9jWJwYyF7hW+SLSKvUKwrsTQjVD6DhnwFab7s
vcbO7equFZBLyR3L1pCSBOfpUXteygCa5MjEppKZAainyiphD7LTXFd24pAzYfTgQTcaRe1eY9KS
ny/fuKB19pheuxDMS0CPgABrI6nZcTDcB5X2Ddb/URNzq6HErGEwH3XyhkwYqHydjGPIVgMtTTF6
PqA0wHtQ+SbkX2jtykcGuqos7aUmswi3sz25uJPWJYHuPukdVu+H3rmwS61LA3n0eqVqO+1gFb7r
TQSPb2SYI1Nx7m8bSEn82DuQoX2uArBTF69ZOJ07WBlS7wWxVePCjCRET/yfaTAmDhx5SQPW9DFd
FCSmqTnc3TbvdNqW9xaGQfOdKIncPMYmkYjYeJa7v3cIbQOK2QT1lKYVMo4clcCjXxbtAefoYyBW
sN0RgEq5G3oPn2pqxuJIumJF9bzil0q2+9kU3pFNjRQmiLoYCsb76WdMQXthONrEBpTSMTt1QlJ0
gKTsHuIzxwF/yHQ//+wgiNwxK2fxiVxJjsLV+F//9d//938v7/8r+jj0vozjf+1TVnGzv17+z7+Q
lPvWUXuy1E/tass83KNc/EmADZOKE2uzanclT+dM4+/ZnaTvFADCxyNzt3iRLeMD3Fnj3Oq+LWQQ
horJAQsTvd35etmoW1jQIMVT4SBgiE+MP1WWCTMyvRY+eHJ3eg9rRWwun5wxT9w45+HxlT1OZOHI
mUZCQaDtPsnDmuqQFG2wJ1S+vtoleD1x/3Sja8Ah7/VGd/gGBZxtNuY9GcKUzS+Hj26LDHt0OSby
+booocJ4HFRqV6Ltja1RrL43FkQlG8+Xk4evEDEN2BE5X2IMHx+pW2AgEjFSw8eXPFAM0heSXhKt
Kb5VYTWw9sQCvOTVmLkcJodYXCmBdI+4CR4Uo+z51YYFQEpsG90dLBHTMTORBeHxeAyxNdOzO6Uv
OdjYVL38/sWWFOpeuHGtbJPISP2LvGm4gHWOupdq2/EAU19XUQ7E9EJwuYWGbs2fRRjhHcY4YeIT
zZa14ysefBHIjPGESKq45ZGw5/H3I8m9ujXL1l3oeDae7g4XrJxUP6Ys93Qa8lhBIO5Ihn6xlUFA
wChNnoc/Bd4QBAgsUUWhxTPAe1l24skrdKngUcZ71NlwxUjF2DUp9AjwbYsWpI0kySr54OViU2jO
PcpDcFqY43Wv6mw7dJwoTfC2qk2GnMQcsjVlYl/uTsaTcyfFBgBsaWVUZzQUYbjrejmRk0j1egQo
ndtAbYQuEyxmYb5IFKdMBalNqtPYdDdM+zLoolG9iZyQytbjL6PxKDVIzpljhjZuHLoMx9AOi5gr
pUYRyA/M6arlEwYlF0pPokX0ldxV3GYTyH99btxwQxJW/6zzc8Mx2+LhaDEG7GBpNRImyF5odBdi
LdL6iupBGKxY5tRr1+6N9WoeIgSE+2cDeRLJSL0GgYhaAOoXIyZlEewZlZHBJ0kxryHFFUlEH4GM
HrLsrCxzJFI2IH4NNY9ap2zGxdeBSMSDrMbUGykfEE23p9CCygu/8gpRanoLGNoiiKQuKY5arKbU
GUKeb8UPTJ3VGfOLifvnfLF1C46fOG6pBVEU6nfFg7LL6KH2Pwha/33hccXlJ7B/HnOUMvGXNyHJ
4VeBeWjOmcFzecMy8yRPLTPsyRhZMNxZJgTEzYxYG3korP+dP8udT2J+XiYf+bfkxO+jwefADIO7
m3TaHH4pYTC6P6jvHewvC5IS14Rsa+oEn2TJSqPMdHqdmobFFdnZEt7jeYTuuEDVNycQ2HNfX6kN
q4uTZy2l+pE7eRM2bFZ/HNK/DDj828605PCqa91Fl8CkPa36UHG8vQ2lvIQnJyayOd5dyjkkLl2C
KMR6mFj/kCmfoZg5efIcP5c7u0bp8eNFHOTuxr27K2vCn8LuIgssgCdeG0/CrkN8mSWSZbw2LGCG
3bgmSSCd/kdtr+AnGHKjpgPp2ZjYT6qbUvUbTvZ1q68Hqc+zPcrlCj+1Si+ighoSXe+stmUKnbCJ
avwEChiTxnrceGxJ19/6UXtpw+LRlFHobQNz9dgKzAh9mI3H430AXa8KUedSYg6vn2ALt3wSbARX
ZJSNqUHUpOfsFunOSwT+JvE7RSXZDAY3Iw/6lnlvU7jHWr687hY/sDdhd2HveQgJdROufuBWKRgT
g6Q1vurd8mfIG/VaLY98UyqSsIzZMvO+4x0UNYM6lelzGY5b4Ub+YWmiZyU6k3MsL89LUbPbutE4
ODmcxyEgAkGWscs/hrCRyx5/MB9wTBd82Bcnu83rn06PUAYQUc5aPRaBfki3LzPvk778ti/ncUE4
p9r7Gt/BCWej/tOQ0iicEa+9YQPYIjeXE/lF4lIikycQg3c9yX3RJexPvM47gWRr5kN2Zy8TMStE
l40eBG3EYDLE1vMbuDCu1uVMsoY1+pzxJBr6/aUk4ZItT/yPBquWsWZmd76BMgFFPs498PQ59HSq
c2o8AnbKoTJdykGr2qw2s+WzAzSoam2xrpUG81Y1Y28j54cbh93FjjPAGuJQFnKe9w05G19n6OFB
7R4TMK1WA/VFn+Kg2jRwi1eIzHlpKjwCZAijaHr80D+hc8OLNiZqqLeVD+iYnD3cIhrzH1eUAwOC
ADDVVDesmNC6QPz0iBtNTM9yhiz0kBe0e/hiFoG/HieMnSV4Mg4H3wLQhE0HLJvDcOEVR9yY7DAB
TSB4hfEbdGgCTST6Yd6ENHvWEeqBhKivVOcfGymX0Tsphxgh09am686hFSduxZ9UGOMgSmoUTd1n
QB+ZunPuXJtz8qISNAEPykNoD9Eb40lSROrailPKnE0bnqZNu1A9i5dXBRLCyRSiD2HWgG/JI6rC
UA994gK26O0xty7Pxxb9ilwm/PFk8vg+iaLYnGyzL5OtYpcK6KvATpEdLqCjqgsjnvNxDNjp8y6A
I3dy9fx/rDZrxTskaPtyIl02ZeZfwqK+HhSGrfaLZgIlCd8j+xu9TP+NvSzOjsqvhHq4ADbhsT6f
XcJj90wSUU9OgrKYu+y6sottkJLQI3Wgqt37ILKSGE5MWYIVpskEYUvbhE+S5efpGj129Z3bGUq8
h3f5eiyDr0XidBMQN2z6u94RcTw6HxBANdAG8S4h5w7X2OMFig2puv5keWdJ2+Ta+GgimTr/UC3g
yHH3FFoEj3RyumyeIsCWApM9MbpBfYNHkpSN2DmdVd3d+6WWYy0gz271W/zsQcv2MTYWvKVGc42C
Vt6o1hEMI0z6bE0uA9w9acc+PCIaUCWtgTMpDMeUsXDvgMKZm2a2cxVIwEWqIMOyRBFUvaW+0+lo
5PTi771gxQwohrDiM6Lvrjtqs+Ravtai04iyFxiMDgP7PjJgzudslrnejU7MZ5MLNEckNM45TIUt
4ty++njlzxHpn0CIFHcweNedTk6CcPACGnFevd7h3HMChK2j1zrR1hSnmDCsQ4o0+HToeT4i1FbL
BhC46WaAjCeh4VJiGY12I+XqPp6DPcvWE0YdKZKQuz7c13RMJiZ/QK1GLMXblOOWubNN785EyRHE
DSfrvfmQTWNamyZMZ6aTeXY63H+FYxLD5EW0RWZFnM+aNd/pLmNStg0H+ZZe2pWY7wifyRpRhpTb
vjTHJxiaBd1EJAC4aW9zjqgA4OyOlEtORHVOOSXcxUUTRfEzxyQphXNoCIs8lmlmYSNmd2Z4qE3U
TMqbMRxZEVprMGsicBdNr+1qcBpUXB3/LF5bLF+5mY6/CgtRH8nW8Z40/QvkKkkriaxBh9rw407c
UR3LX/dnc3uG/eV3cIwT77GkMuxruDL4Ox6zj2ipEdTIgPea3RWGSIbxTILaGkuQRp5Z7RC/5jz1
o62J0zmQBkgFAI43oe3pvkl49EhcHz9Hpq/dwdH/DBnyTDpgTCzai1eIpcTXkV7LSyPw4VMO170C
Xe2WoK+lKCUFka+fRnEOLTaU2GYwIh5ql0AF5xXsIAihOYositBKXj8oSsKrIr3BPadDQmyapgig
fjUDbygEEBmOL2yXYCVBKFzL0t9g5hQmDG90ZluYW4dVWdF35Sw4I7L8iHZJp1V2CRC8Ou1Esd85
ReSzc3XOTSocfKRVUnFKLn1krwS3WY4UGBSMnnjN4lNrVIdlW/eX2vT94N587i5jVR+FMbixwMbJ
gnNIeSUyYS9RJTEt+d90tfqUpJ7zJeUqtkJj05Ow1GgmPZNfVfo4Ee4CLhmeEgYJ4oPW5OFOtm6J
J9jTF937804eZEE+kYWhGsGilAAbaAT976D53pszxMtKqOBxKD8OTjNt6WPkm2ACOOH0Ly3Ouczz
hxL2skqcFebcKIq3ZnbeoKwed/KeZKQ95CvG9xOHaePiyEJwDe/i6rBhd8fzMvrYPMumNninltMC
+NaNuuWIpwWqIVuIVt8j+CX7zdiAJfq55AiUxBEvhD5VBvseAV13MY391XTaXvSnsROQToXTaeze
JhByRfYYi0bNo+qNx7Hjtq9APGP3Q8EpJz5KMx62lmyda75RJlxc7T6Ojt8o9hFaYYsqrbikFJMk
Zd6oBsqR5+cwrAi/udF/QsqQ/2m41IEp61Py1aUtKVc3XWimuAReh96HcFVxaEirMMhj1oO8h68n
lcvIH0gUedQVfEMlslRBDdFdccVdremsiEuA+2osZxNII8/7ViMmAna64GeTvdN+KdWsJXZnLIrU
QoRBzkAL4YSyQsV2p4QqMEfRM5FVhXRO+Lm4r40YxzFdjgCBgiH6BIQxNbyeBIbS/5GPVMVutbOb
kSGRSdohK4Ahn1P5p7zS/hSkw3iMqXhsXOjM+ueTrXWzmu3MKBUw0XphRzUDYnuyQ3ayGOmV2gi4
cKm5b5XRJ5f69RhTLVa6/cYXrgZYC6mO4VRg+TxwxjiDV//SlSxVCOIFHoHsJpv3AgXQGYcn/z4C
nvEe6SfehiIFH6j7HyfpE5yp5VLbFEhpVKNcTmYDJKB79IWWKqblTXGuvgrq79Lt6RAudnBKE+/o
KL11mOFn0QKloEfMgv+WCG8hfGgUr/HmFwKZKQZkNNC4QYrRBxdoKtkt2gIH3ho39rif8AWNvPGq
n/MEtZmX7uUCjod0qHMd8QeSOnB7tNekIktAIe+aDkT7i+3KnN0WD0VvQmrJp5bkUjgHaufvX6Qe
YoGkm1D/RFuG9eNFxB5KNDV5GEnvwjoNoBAvwKGiu/uiD/Po3j61YWCdhH5cV+Faghr/79bP+XzK
0sqFguJ2nHb2CGpN8/ds41Su1Imz8cWnzMOQI0cDhzg9rPIWKNtKAI4wZA6yXx7cvXRw68NZuTAa
GRsgVLqg5JPBZhrGH8XsX78WQGnKf+/wPlTOBChTAgIqnaw/OlXxqRInib5Nh9cl7JMXO+4VU6Rq
8YZenrm7ltAXjqPwQJzdPL1ZwtfqJ3CfRs0YvuuDxORl+qxrMuHeeVYEev86KdAkplr1HgWV+gVq
z2B7t3WUijco8n5kmX3SbdCWLmyJC+VDpz4TnseAIXeherFTUtXLwTkHV2jL1iBiq6QstWySoR9R
QH6PV+XeVkA0kYjMNTcFSXRxN+BmYC3MGvBWl2OnRI+pfXVP40qtGBqkGRHloxI8bxYFgtPi7O+b
N4LByYVTMIm66zCvH9GTNmtFO20cj87OOyCp0vp9ravy5r/tDOj0/1nq6hMwqbxmmvaastUhTmzu
hmWBZHQ9fXivmc15GyQZ8q6H910voxZJ36LTyMfb/raZ1DP0iY1g3tvXYQG/LO9N0qbw2EmQf0HI
t1vB5VttI7yNdx16CdBUwnMzXne0lnwFPOSQagLCOi0qr5qOUIv89EyQimkmikIGw2Z/b58ovmhn
VWH70Nwfl8br1Yb+x2f+lrUroClayF1qQIoL8qCxcbCvPQOWt4G11OiGjM+D22ANj3q7Gt5igBbz
fnmyJvKMnDn9kEXMUEZwCPPPXY/Dc4JPORPhpCq48rW9JRmBpdTV6ePSHGAaEsYcCr60fy51cBVg
7VMAwIDcarsZuuvEblWHn5G9b88261B9M2o55QrNPuN1VAdFgt3WS+lFwWmLwz45OZS+oN1JhFQn
ec/6W4SpVwV9pNkNbMDy2CNROzCjEhRz93L0tqhjfcT+UXeqZ1uZ5G+3qqOPACuCho/GOWJYhm0i
fF61T2sEZvVVGQAy3mYC/a/xrh8cmNAJwGl/Tou9Azk64UQWO/Cn75dFLATuVq9UP3TrTt1x63Ww
2KpnTI0lW7080cA2R2/GMqWOsCUG1fyxMExKOBd7yC10krG6EBd6QmsA/lH4m3c9c5WPjlPhde7o
JSGrLuv27ugy6nl4vy3VRXIH928Dz8k6tGJ5ig8Tznjwfawe+lW6PVfp/KnDcwMx+0uz2kYmGCK7
5i724HQ/1atvuuqaeKWVxm0M4FwN5okHGCPgJ6y7mD3YXqtO3itCbZAebPQ8DfeWyw/fM/U5TMIo
YqH3K8xJeB/uu/sAVYAqQaNisyGKFhNQ+Yixn/vZPiyjmx3PnTMkSh3I7yFqv9t5+0AUM75NKgQg
k3ix2aD0y3MeQHrzS9GxQrYUr1Fvnz9KS/Q0enAc9ko9vRM/MO7nTzA6vK29fS7bZh2APhgXkswF
ZNIww8YO91kalGPbfL986K2kuU3dneowM0GRIqclBy/21S2wJ0yE0MS41jSEHVNXo+Rej/vbxDlD
qpd4mdqq7JuFFcwv7g6ZsEMjXtet85uZdm4b50x61bP2/ilxVM3XiNLdbe9UU8g/4satANzCY7ul
g13W7F1hZ9OYAMKyt5qrm05RtZNZ2jAKp7yr8acQKVZ1bnpHewnvCpl902pFn1Bt71v3ssuEHKb/
DA3xe5nETLHvFBuHe1hDWc5JgpLRHaRoNrwM10yRMj+2YrerkPdyoM+MoldHuSHaKMaM4bJokS5o
OoAr/d2Q/n+MjlkVNDa0Vc9KP2t9u4bHYZ0O78tDf9+7Di8ddbgfnhga+7iM2LdpmHCgGPmDyXHv
pV2luZkVcEIWo9LitoXNETEC8+Uw4I+u1Pz3baHU87ctrJbuSXooxekQ5ZH45pSg5XYu8zqzMSbw
ThTAj+1iWSEJWMUep3f+/mJZfgBrmaql4cetMuwDz658P99ds6PK9Y/DK0LebyqnKHb3zG5w9Dkb
+3rOUPrg/nELsS/FDNuiBIfFZsk4jjFVh6fETsUigc8yixfv7MewSNP5C9Iqq1Iyn1ClB2OfqbzJ
6/BWKzmQORPnIVvkDqcmIJNppaYSMdzctzmp2hyy4q1/cdOa4eeA+E61UmtO+TAjDs8faB2Slbbp
/b58D+TQs3v+8w6fMGTVNNutleP8imDEnbHwxFMpwVNYdm+NrsBDZAhByhWk900w4ROq8z4SmB2j
k5O2OohII81jNFWvXFtmrk6EnwZWY94Jy+EKctOkdnUuvYNbhjY1C5Re+iKS/untgyoEFFuGfaD0
PKyr6MfUiI0SC4wYlVFnWscMLoPqi+F57Yd+ufnnZZ7C20ORptbpWLkOx2p3vdSZEwuiMGoC4TyE
zHTeAstyDsvjuDopLY79/cHRiMX6EYIjsfv7C/tOH2IghPXHEz9tKTXfH4sNSsrDArr1Zba178Fh
55zwTY1z59TNyC9fhctyhL/tkT8u+bRHlE3lcDAzLpl86sv0ffthjXaBMuJir8T3tG9g2sfTlRk7
0YGIIlH1tzVZbxHOPa6jdJg7ohhUor9NPk4zQ9o4mVuA0GPOneAH+l6S9hdrKw/y/UH/5+rmky2L
1F2unnQOgxLsGkrH6kAfPTsHGlrQxszqrdvJi+37XW3q7+c1ZT3+SESirZ4ZpQvPG33mvuavG8xX
Ds41chEPMnefxMlfL8su6ACca6kh41qqD0906+yBvNxA3vAFru+syXGFzvhS/31NHifotzV52vpF
5ZRfjJw1MbrHVu4xhwzROwTmHOY9hO/V0a6lhZs+XPRaOH+700i4URzc1yoTvX5dbDB5zmTjrxkd
qM42bR0i9mP9DrtwMF/hk1GkuCzTVg6Tbdo7h5Vwh3qeWbu2N4OSW+1SjqNKc6BCuPNxxlS+4DY+
ZrYxOHjVl+OUP+/z/7z+p6OVG/NzZCo8KqoNdJcV4AsXRPyMNhEgkkL0JIi5aqfuGgV2lHReZEr6
i71vPh2z/TE/7qItDr70eXOL1ryXfADL8iI0LeDnHpR6N2/b2zWhTm5qNaPHLLiDQ8DiXiGPz6lf
z53Ti/35o+GrqgjQWwZ6f1Ai/r0/zVTJy9WNdSF7i3vHHjIwF8QBjhPL0Rle0ihg0shAloYKv5sH
67bi6kzs/b4FH4fgeQv+eRNPhyQr31AQN7kJZVrNZT53U9c+q2F6ti161jv3mgVaxda7852bI9mQ
1zYR6pdqfdclA1IM+7K10Q4t2/uje1adiGJr4Rq4tRi2dXIsBharEOdHzR6Tqb6O8FiJufyDfb7Y
myn01LNz1SlPbh2DWsX6U38DGUwRbqHR8p4w4ghaCg5/wAklu0gQTipN92/HMdE0DSJRtyJLR5Ew
ocyV+5Wbt1n8vjpa6ScfKMMHZatMPooW9N/viGixQCoxZ3kAdkNYCahq15gf/BzdtaS9vvU2cH0r
wTlvzRuCLqCIyqnsy3+aQA0UVkEgB+uaQtUpweKQ5ZwnGuM4dEo8yzP5MqY6eyUiJ/h8Kx0L0njr
wVVvODc+wnkuYD8OazhguLvZlL4fLFOMvIGp+ARfAGSWYiM1SAqEzYgB9AF/P7hU6RjVY9tTHU/G
5EbyBdSspLZI+EjdNPbB0PGh+Ndjwou6hyN0tYJwKIG+U1ySZ/kDKQeSIaOwrCG4IlV/6NdJBmkB
mFzgyjmhqCiTWPtRRiU9exB4U72VKjBFJ3wKV426m678P+DBzLVxdSaTmJSQOQmS7KonjZFkES2K
zD7SgK10d1GjfO1kae33t/oIW5/3vKGpyN9aKrTlz/OgqXW5rYtqehmOKe9S3Cb7q5Ei9h4g5C8I
FD4BgITiSTP4Cw28pvgsoAleLIOKnSadheYoa4z2njSoS0DB6a98rZ50WFhWqthZ8MJlaD/ZUYNI
nLFlg4G06hMO/DYvozVnKddh5ikT0u4WwiKteZOoMrw2BSV6oDA5xr7XDgwQ/r5wj4X5tnB/XPwJ
EH7P8ijO5eIE3LVDk/6vWwnUesW70rMjV6wfm1W7hD9/5SlfXvkJVLm/HXU1jfDl51bUT329pvmE
/Bc783fBibie7mD/1pnD2P9Ko159sLr89tRiI/6II7L7/jSPyzy12pozSNRKEje6u+rSdKJgThvI
AkirO9erpyVuvLq3dgMdi/mGbl6rRO6Nov2OMUj5L1WWa5J3tt567UdnZ95MPwNjqE83412rxLD2
mQOVA4U6vK/Lzjz3kGW7UOkN4OiZVrzUoso5p0SyMd2krkx2td1kPSEn1IbnekwL4/Je8ktvu1Yx
ndMvXDvFojCHsWHvgpthC1tAfddbJD7fsfHvk4OffDBCVYYDoKfEzjWo9LHc5d7Rw9Cuqj2rtq8p
1MuzpRFuqM+6UHGG82UV5ZDgqoyP7X3zitgEmquDK4xM02otohJb21D04fnBB81QRsZU1NdNZQbb
69q5Kt4eUiF6C5T/qQ1X/AxyXquZD7YmHcdTbR7Z+yalEUYHKm7pyE9Gh5Q1p+gFn3i4b5eBShHG
9V5ReGk/pNqWakH0wPgn5+uRGvzxktMiyeYK/FZDZW9rdFzPdiaa4qjMLq4LrXcPERH6oFSzCyz0
49CfWG5WFNrUdmkh5bdFGtlku7+ft/IPrYy/buopaDru9FO+QRV3qMPkQHOSV7C3kVq8T9etinut
3XvrVrUdN6JO9mlNc4+ZtwDRy9m1u2le587arJWAvxzcZO+YV0eB240BCRAgd9c8CCHBdXzplVu3
kdIzenpP6xQD40Xg9VOW/tcjPDnQ7drQo+2hehlmdOVpFKkYVMHl39FcEdeHZ/TmDfBU1jtKYXgb
OFMWc6/sn90609+0WhDygrs9QgtkIL3f35dY/8GeWsxfQkxcYgS0rD7d39yYXyql6HYZnlU3QziS
nj6guaXC+syydgHQFqyYk41iUwqa8arSuWxs+LGL3L6ZzqyqO/HGQZby2p9T8SKqAatfeXGT6k+p
m6XBXsBwn2lR7X8yQWUj25uFtecua5xwFIw0P27ASMLHRCOLuQePcLaJjGARCEQ5Adu0W0hEoRBi
KJ7i6Y/IotIxiS4kMhF8dBnnLKDIhtk4T8qzaJT44PHs5Za4o0euK5OkzRGgB4AbAj7mVKO0KB8Z
cKw0YieBvAMQ/d4B30l0QVQiU2UzaWmntQuCioSEzGaXMAFoN3QHCN1wdOdQUFRm+uwwSSZ641Q/
vCQAR3UMo/xktKGaRoqVmI36RfXJYWzSRLNuJ1aMeMutPLqSAu0zm6LRJspHGnKReyzcyd9jUWXC
aMO/94PtG7VY6skMlG7C7dsBEMSbukhT9/QRU6T9UPpmj0JtBAKzfQtuQcFHD5LmkbnQkXzy0RUw
2+Nv2gP8bUyykTGpLPTHp7K43GkzM5BZRRj11LoOrIl8GzLI87KtkYipwl1lvp9nX5803FYYcck7
6IE3bqtNoHkGwl7oljwGXCQ++Wpkrh8BJ7fNRwJv3T972TSrVdDDkY/ZjYZr0RsF0BpW1g6/KhVb
jRtWuN/75eXts7y8f1aXUW/XIWVsbUHp+ap3JZoRcIRgRs6OwDhOw10/GW6HyTDunxqKX4YBp1xL
MeQKIjS7+jUsRurWLUbnJqJ/9t47N83gGB7D0+A2uo623e1gHW4GVo8Uq7NunwK4nqn2V7plKlt6
N4X9K6wwbEUKnMFjomKb1iOzn07AaQSCDM8CKo20M+iS0BSiFEaV2QKOQpsFST5toS1KC0iClAYN
W2ZFdu2oe6EL09Op5HS4LECpaBANNtzGthsLLqtdDnZN/aNM+4tUqwn4/ISyNH5o3963rUb8kdVT
RJpANPBrWr/Uoc8B5FT1XlUttKpYnN927tNZT9eX4+FisnMPYA2KmumrDDxF9ai+qZfHesuisyuf
SusKIKpdat/YQJFBcfjavZfcK6yXWfvMv09N+RSNTXBvQFKP2jcCdc0z+t8QGfGr2bwTOMqfHTqH
TtxLOtvOmSiESkSzBOFR1lw3JCrZNaB/ax4b5wYOho/qirr0xVfr8jm1i+DUlo9ahwOnvmliezpK
p0pSo/UsT+/rYPChtSEXkq77iaOnir6YgOgrIEoEfm8BpwRPSU/PlyY9B5FpjH8+FDfmM/pwBFr/
/iAKxnUoEdahwo1so4OwHiBnad9HH2RSCVeyOveHf9F6pgvF0Hy4aW/aV8TrNu1zvdq41mEc4ks3
RoucbEgPqMIgwzzYlDv78NC1TO/aLnCxbfmdxDLdaxuR9vMdLGEmgMJD9zI4hheknY6hxZAvv7mP
ToPqJIL+YWREjeri9rF7u46OYKjuznl0QEnqMLiBVTODanB7/OBdmBI3ByYNNb66vNi9yT/GfXhR
nCsyc1pAu48eHfsaC6qB8MA8gJUu23MogoKUzyU4oa11eJFmGD9uQgiTNAIirKf6FOnH0bV02xds
Qhn9lAZghTq1kFpItkStms++ptfpVtaZln1MP4qSSl9KiSJSJjDTL4juEcCqYL0EIw2W+1iXkhuO
BeWczmiDX4/IU5hRwOSRAWIN6jLlayETvsW3SE74knThu2+A9x1fbxHmmYx3P52wjVkop0hTYThu
lb3Dx22hzZRRCr2a2ceWvKo9/QCIkMsZUPJBi0bW9lR3rZx1lJeqJYib/F3LyGtx2cnf9cnxAlxD
BXF/tNfvcWLrtEYn9Hgvk99DnEfH/G+D8tf1H/Kdf4S2l+yaJIjJH3CFdzRyG/GgCgb82DEp/f1+
KVm43670VEza3azilJZ50oNnVmun0Zk4jyJNN3txnZePJG/4j0cyi9LR1AoupASV7twXEc8IIC7I
0BdFuh/4Clg8hsIhCFH5jwfa6I8rJYf76XjP48OwEuwGJq9qb2f99RQCHQEpRw5t/ObyPKbL7m+G
m9m1fXw7Ntnr7t5j2JAGXXy3L1f5GxUPGme1aiddVPt6Jv7r99X/oX3x970+7evLNc7TudzrHoqm
aMQ0aVh0IAMMo9oGHpMXS6N9oy4xuByMLqwNWkNW9Sk7UYydGafH6EBQir8enD4jwt9++a2w7B2C
wgjGd6O3qF3u7oLzeG7ZdNFvO1tfOxlt8ybwmxf9NvU7dOTvG3qK5Y/p3LhGCTcETJYRtmU8VAZr
qLORcB3AHemdGtu5jTL2roMCKhJ/vy//9wySwFxHQKcM9V1Vf5jUP3bKwcq2aVS6nGiWUgPUulc/
eplO/XwNq1oGWcV2LD/t+zI88KpuHU4Qfdx6FtkobCbhqxf7wymuUBcrGdWSWoH84sn2V8rxzcRg
nKByXM/0znqygbV0VKx+Xy71e0me9aKpDK25aXGhp2dRMzXXjGtyQm5Ap+g2LAE4WvezBsnUvm24
v1/t52f6z8We9uo+1+PrTtmdhpDrta8M1FBr6B9enIgf384fT/S0/0rFwYznBhcp+UlfrevtOHhl
YfUfDp0QvJQsmF5wYM+77BbPzfXxuBbHvH1XGMfKOtsgHtyCLUFBw/K2bdW/xs7HLtiP3+/eGZgA
w9YZBUplVu2ouO7e3CMFY7L0/qKX+UOTxYRezwCwAO5Phd/ub6t800p5dlKU85D52tN4t9qvjNqm
STp1at8XyYd+JA89BoVg7cGAd0zmiBimCGNPWwBUBy68JR18Fcp878JDH4R5KsNaLmRP5SereIuN
9c5UTrGI0zOY112vGFAebODS8+6V+k4JCyDU224pctZTkrjqx/YNAM3W2zPiwUBW1WHYCeVe0l9f
u3plwP9M0e+9pGaWqWFt3B3ZGINqmqetEWh3tlOV00+1QLPTbhXq38oEkfNdc5+6Vs9gcAlg4Sss
xIMy8C/H+/czPrv40604FuvbMR4yFgCKzQLCvXGGaX9eOJu9q7aONSNII6egN9Nfd5O7XbrbZ0gk
qa5dG2nfusCGwHu6pp25QalgXcAQUensP29r56x46c22Eq/wmcsI7xQadcVRK10FTen5wDhjTueR
r4ApujnR3klSju/RJUE70VhkDoThTvButTtNrErjONJtEJXnZURRpXCiTuR6MLwGAk+DUa6787aD
+dy5x0yHTlabJZO/d4gsL+Ojr8zU0Xbwwgpp30psJjRENHjQC9HpCDw34U5zPWYnq+vhFRSJwchK
YVfHEHgUkx3j7g4zkNfFHgy7f/OcE/kFcy5mkNAZ8bSLk03M86taz7cDDngWIu4SVpEQFfKVvw+R
sVaN6906KQPupJR4SR30kVXYEOzlun252dWWUrWvoMdEB/z+ivjomwt9uvqT7VdMK9tf46MyAAHB
vAngvKNm31GmJUFiyi59YZbVyjfDzAVhnqlgy4AYoQ/39+OuwR6ZZnKzBjItJDNhD9YUhmvlg9Y7
KYfm5J7kiV+px2KR+Q9qSwZqhg1I0GDl8eGNhNeIySkhxjOZExKWDEbrUrc0bbU6LYDc70fba01A
/MvU65AEVLKYBXQHFl13xqMeo8QpAFAL0pgv/bAvaoMFM3Ekp10m4hhd6PfRlt7bk7MHso5pw39r
RjMrNZKhJFunYHJ16IxRQvKQ/wUpTlHz0VOTKoo0wKQFJrR8Mj+0WZjIlf/u7L43icDsiP2FsLBi
WUb1aVGVkpIllX3FHKRe5hB31iv1g28gWso0CtDeI623oUxHDbYINf9+7Ufy9LcpkmsLpy7QLBPl
kr9fqHIvCIJizRww4j42WOULTAhDZFNnMKzJPMyZTtErdYrvZdzHE//nqk851ql8U+b6maum1C+i
OiI5DBghSg6Dg8Lwdk7V4YA0942KVuZufOoRvD9N5h2aO6+0qAxfBRzfD9Jfy/B4RX9Eg+pOL10s
RKMGvADqc1Vy4Hegmq/Oz7cg6u/nfhSO/7hMvL0zMnDiMnCC+QzowUi2gRUycg7uK9PwCMh+ebPa
U8B2quhppWKqrDEADobkV2bT9PctzX/buVuU2gHU4OCBl3pw0jCvJ03IS0MmCxkrZlQEwgi//P9I
O9PltrFlWT8RIjAPfzGTFClRo60/CA0WZhAzQDz9+aAd53ab8rYi7gnbarVsiSCwVq2qrMys8O/L
TbbWV724qpVCgfUdmYf6JYBXy9Lr6inR7lwUO4L9fPZklvyq2V+VHyh3Ue88vz7f3/tojzDZ8VD5
sDISN9isYDcb2veRIuNExSi21/sh8Ikq6zD7DeKoFenCQsPhb1a/TwLHBuU8cQD4iV7wKpv6VJPc
ohnBRvfKBoK6CewbG/jj6mpyr2bvMzRN/pWHoaDmHH4e0Odjl5Q6wYrQTr4EL/Gm89HnFjZtJftm
7fY/5ZufT0hAEZti3LJOscfqdm3fhx8Io2jGe0eBoZZrMEHBgwQJ5clgP7pHbBu3NP0/3GNIj31V
jGI6j+PFDi3Rp/ex65IM8iUXAe7u3UVgh0LM2qw8gtXpZ43BE+ourAsY8wDeP0Gm/E9YxjkFse7+
7O2RN65Dkt2dG7p3TmLze5UdqeEqGPwI391v8mplTZwvnrGMea6G3TpnImM2fo8pJWO2KIaM6t64
y+n+pof6qvgJSdCDAnV66CWH5Pf0oOyVQ+OU2/IhDbqrastoiev+VvhQn+7wjWcQA9qBZH/GueQb
hOUrSICBqMJJJTJvgeELn/Tif+/CaljMBUIqY8WXa+Oq3K1RCDK5/Cg8Db8UH5rIVt1Yt80vLnTs
OUpt4VG9M46n+3VWBCx6FLQwoYP6mNPgg1D+Ojx1T5NhL3d/3y/SWuh8uZX/XOpnIP3XpcbysmAk
p1TkO+Z2goEVB3hKI7gF1HQGoO//4+tdQEJ9UdZFZ+lwqYGOVY+pSGHia0QHxSuoQ76tj770835/
FJdVpXqupLbUeL16Q+p0RA5QOuLGAiLusdhY2ybNQ73r8E2XIUqkd9XD6SlyxF32QMZqHs6v0a32
XZD+w1nA2HXRAmxkuC6E2t+XL+RqqRHbuQKXmO+H59M+fi4fpmAKrNseiac7HttnaDXXEF/6wf2u
tf0VLFtviWqshpucSeRbv7+8xrbSMqOp7uPH9CB76XO9w4DioNMZ+fvD/mql+2mkCxRE4iGK8mc/
+1+Li86lgbe5WNw3h/7uPy4b6+j0/+DDDOq4egoQ9TP3+cdE20VAePEtBib+IVYw+8Qk9WD8msQL
/v5uS0k+90MmZCy4ZIPCtKVPPuLDt/hRIJHcAU06Z+qS5Kqib45SKph9BSuw2F08IqNFrgYaXW0g
eG2EN06SXbsS8yBIjLv5KbvWnmDe0G2IXH2jb9SNeqPfmKt7m6eE+dZw5m26Efb6dYNZgBAAOW2U
IN1o/JGv06vJX2XK2vYMfwqKZ0h9GJyYbA9rCm1hsceM6aahuYQIFkYmvrJuAhYi+H9/UNKaAF5E
AcSEVOviWvsgefj9JilmapbNOc/v9W3ta9ftdedKJEXzdvBnzwSBlwmy7a//46teLETRMqt4EHnV
2beumydkrx+n29irwwL/jj7sPcQv2Kx+Q3H8Ku4wCc4sScp/qgzgud/frBwpXbwkGf1K0s/FP1du
vytvm9nuNwauGrZyGEO4g1R49eMMDybFfABf3F9QDQMwCcr25loC+VXtv9+PTyDty1PQ4RWaqm4w
KeHifhh63yknWc3uOyJjuaf/RX8NqclAnJLc1QxdxHcVnhOt6fgIL2fyTZx3GJMBgdJ+Kd1qO882
/XWBNfP3a+NE+MMSkQ1thTSZUyBdAk1maSTTnJxziGZxqG4VfwqMkMbMTQ0RdfRPRJJh3+1TPEBP
2+yGjqE37sSb9Ka4BWI9/yyulVD+We6Np3Ife3S9Hygmx+vu1nwRH9q7Gg8B1NKJPRzmDR34fRUq
B/0G/fY+8o3t6R2GiniFvnmnHrMr/BU340PW+Eru6pIDLTE2be2ICbOPx9idGlITW1vFMd/OmzM9
sSEUvZwZGzSV3eFsKzRuGT+1T47tr2RrfRPfQXi/3isNR2NAXw0oHK7o7ytMUkpTLaYmx5wVQsYW
HDxxZPSDqJ3QjDPDilbkgvcbJb3KMTj77wWFGVXtLfO2nBzoawv3eLcKOaBGwgEXsAmroCSov3AZ
INuOMGpXD1hzYZHFeBwsG1uWZoRyBEoZzWHZWzY1ZAYNVxZ1gw9pmPCC9FsDlTBFHYTphhHQ2Ecu
lzFQTHywfBmZWohh8eePSPHy4WjcCq/qzL2rXMhfP7Wr6h4uVAXdD/NRyOe0a29n2BNrCzhxVXh3
mMzhNJXaWGdMLhXxGXoPvlvUAL1XYwt0vj7DAxm32eJ0G20bQbJxk3B+PN1pD51pF48SfAIJ5QEf
PZSO+LfIMMZwXQO1xAHymB3FnfhUujUsUzrzXhGcw/Z5DPqgfUgJnPNDBw+Zhz7BDOipL1DF7Osg
OUa39E7lMPYNN31iwIEb3Wb7v28S+U+bhNYQ47YsGevgL2JVsdDbfMjZweObvFWDxsNOb2vRkeqv
1tJbDdbx7Uq4OgXEfk8F9IEccmMGwBp+fpgYJoRDzwpnoCslg4dZsHpzxD6r1hGDwVt77lFAb96O
tmB39GHPXo8F0xsEHgx0I3f1yKItDpGKB+9kNwOLq9pIfnkovRP8FPjIoFi1H21ypw51N/d+gVpS
Da+2UQL9+MTNA4sDLYKJZUFInp2IQin3csdAADH5MZXK2r6N/IbnOxGoUUg4vQdSf5VSUePw6Wke
CaSHTknDckP0Z/5MV+WVzOlY7+hxwh+OKSLO8IGA/Gq7u89wIjGoxDVY9etRR5OKb862JncBTALK
F03gfUaUS12s8bgbtIHdj/XLH3ciTOP31WSkClgXWEMP/JnC4uG7IPgJm14EaObSK6tiBmYgBebv
+7obhvQ0RR19pLec5GCkrFzYe6Y3k0gYPugc96jDtGh2Ff/1tg8hLLP400BiZHlGZpdDa6PztoEi
HPb+qkDBzBr2owDteSWzzZjuCZtvp63+IXb/dt0X9VJUCqWYgePd6/vVzk8EPkPj7PDq3gc6D7u+
ym0BCq3IuswwRDU/XfeiABUxZkfrfAvRw/H5amI1mcfF1zHEim6icN3Xjdt668fOH6kd8Izf1JBB
WIE/kEODOUM8YsId7xzCtKfjIDYhussOIMxevslvVL8lrTlhd4JtCsITeN9r+x+9FaSyb7bnH7Ic
bdVVkIqahGbr4uBXoxZQPC2ze/NB81V4JjLFwMKFrVQTDReaG0x2SbhhqzNoEyDb0TAwir+5DG1d
JV9W0b8u46IEymclzcRzkVFycbKjaLbCVf13OuhszPUrBNfKrVZEbnWNfpxd+qgEbyY5FLYWzIDP
2SPSRY+m6sPgC/vIfqm3nHxsxhU1AI6s8ZJCHgIxH21POIXfUSaUP5SNv93KixKmbVvNiA3ew5pE
Ezewr8SI1n1laXE2RISJDrd5jRhQOzo0eJOQgdGYXznv8pGoxZW1wfs3z/crVI5v/79u7HrR/yo3
NNOK5yLh+Rp2BFgBcRorEnUdXSpvBi5pdk646DGZkQXGol81CrH/3Wb7hL2+PF46XrR+tXWRXRz+
UZ6f6iyP18d7JiXiCvD8PmKgunIw7RizSRJLELk+yP3z5wn/99sgmX+oLzUkhBrACFM84bH+fh+6
s15ZpzjL7pmtA2Nsjf7/QcA+kfMD8iUSMswDJ5bXinBPfK74Gr9EL/qIwx77tngHrRvGuuQqV+hm
N3TuQpW0FO02prKKq7irWSIEXpDwFQpbyYe/MD9duYw0Suw87JB0sZ4BAbF+e3t7wnh38TBDGzF7
Ev3/uDGt0DjyEQeSN1KF2ZGCaleHOe7sq+ddDjyw/kqwivvF5IOnw+HlgUjar/YZfFSc4na1k1pR
9FVCgvCZyHsmGhs2RkExcG7F8XHyZdgXskvjCLlbFs4wzpjlJmE/tXhrniG6608raOFlLNXzbvXC
kpyzX1KmWYiUNH7RiOJfPTzcYfbJgbyqVf7+2L4yzk3OlZVhpRgovHl4vz81s9bPadEr6T2Ov1gX
Psa6nbzzMO5wkeB+c5M7p+2cJajY/GlQYEf1USCFvRmPMZikZxI4qm8Kwz/h6PRIwVNXFbzOUJHf
L0qYdGmGWpOiER1/Pn/QlvFqKmgiD4/HcJrZ6e+aB5jQmByIELm05/MNKq3qBfsU8b7FQqN2R6iT
sj+8Kj//fsc+2Q2XO003qOyZVosk+ROG+9d+h0u+GH07pnDJ08PweC48WrcZuUdq1+S72VV0HPDV
6IiYuA5U/vCjeJKvly2M7dGWScKvtb36VqPYKUKDyfBIXo+4yCmMpQpKDPoeMgyDrpDx11EY999U
e58wy8XVQwFbp2MyH5MxUhdxohX7hhHoYnIv0FrzsfCBJ5lh92aLb8zZUn9019NrskdHoOLa8Z2U
gDDAk/vt5S1Dphsj0e5UFENWL4Jlrau5Ipe9dBedNy2s2CUs5KtI3EZF0LOZ0OjpTDn0OhzlsQ99
ZIwniEbsNlQpMACRDMuhNHrl6GfBLGCcE9Ynv6C1gXqLfTk63YEl0jOJjPOd7BQDmcYbRXfGzO7k
TcjgUiemfBy3PVsPot+bDGEB6Unm0Whl+t2A3OJdh7hp2mc82E5+zWtiO0xAMh3NcEUyUenQE2Q1
z5I2OsPULcSEAW4Xfb5tYlQZSuNrJy+qrhQsP+cgn7jGMMVJHtPObiePPPRgyD1N8qTUP5/8SAjT
JJTjraAGAsbWMpXbJouPs7Kt5H3DtEctPEN8TTY5JFljH3dBO3PFDr18iVmlWCpzUi+eoDCb1E7w
2yHWx47Wu8hZlMfu3mLSvcAsy1DKAkX5Jq+Q1gXz5YnKEgmqxkMFQfh9r6pWElmVWUt3zEqm3W+N
tgrRlGIPOir6Wtk2ZdugUUwkOTmq+U2oYOF88/oXOQGyCSFqtFa6q2lxntf182OAR6753JIxDtTJ
Vc8Indz8o6CCJYZRpcbbWt5NdZgYodW4heKczt6iOAq2hmzRDto7rGYTtZFuj6NjAJKlLp9o5JmF
q77waWKFlRVK/UZLPZH3a/k6ZlH6vskPyDHj4boYbtRhX5+2SnI9DccuDXTcYRKsSdwOw7/ISwtf
IyVJXGth77vJbYIBXrO30s2sQuXwY4Pdv83yrQmrRthkYlAwsRNARsXUxzVOvmWRnKWBILqTHFaI
KIWdgqY88mslkLCdnT+XjOJZNB/JhPE1zAIVx7h8/ZidA2vwKskfys3f4+NnPvv7grBYBqalgCnR
Jbkk5JEMKUku9f3daNk6qAcLgmbgL/x3BOiKnNLPzMVmfyWawy7FQiynD8ptSFzddGrVMaEam26v
OkjTYnH9WKGeYHeyUwd3ih34jvyWB9egy67aEr0KSNf8QNlJBLdq1q1VMIiWvtvHXNjWR/oufCQt
0wV5pnbf2RGXFNli6i7P8ZtK7YizKzRFMt/ROSnuAj4S2SXmF7V9YuQWOg0yJ+zp+froFKKjWE75
Jr8ajc0Oa8x1efdQoiGzkF9BMFnn4Hp1/81O+6QI/e3GXoRuHZX0osV1j7mULaEHwgIH+nrrLok7
IYYZnPMzkYtlK88u9zTr3HZ0dP53ZWo4i+okb4Su0j2heRvtNLKNx/SN3elg3hQlrrR4ieUY3CTm
qg2O2rqK5icVCmO35lg94KYy0WBT19/fopCfYeLLm+NMNRjGpa1trN/DyJibvRYLZX9nBsMBdfc+
5729MTJdoTLHEAJtE6xJkhPcrGt7ZkyaEvh+9p6944M2jgxa45vGu5RMEIMrhl+h4ftQjuNH9DYe
9Vf19XSX7bBWM6+0W1wJsMN8lt+wWjgMP+N7FbTGujm/toBRD9KD9XG6MV6kByR1UKfw7Rqxlpmu
8zfmPWcPf98u5pfyEIMxdgoCIUbVkrdf5DqRaFrDrBX9ndK4+DiSJsdeZ7Cnt1rnSUOw9Fsk72rp
Ec9ime1+k+BD3XslBdpiD62Ti87U2WeMM0bbeCVdK4frEZtrjcji4tmU1S48MgErr9yTVTZQmJk+
XB48RSTOjvu14wSyg4AS+yYa971TZn4Lpx7vic6N8PDlk94rDlLpdomHJ9OMTcd2Uj2kfDGC9LOn
d57CCbw4Bc5WvzRkmFTw+Gubtg44WtvpAKkcjabsNcAmGePVfJ9q+1sI9OtZZGkMfSbBsVR68dpF
djFaRTsuU9PficcJGwEMywrnjIfUvr8jy+nt6ecJuVD72j71IJG32WF+aJ91bLCe6XYa31EVUEP/
4WwSIcWRZ3FZX5LrKlbUVlVr+a7rdNcsPoY8NMq9KDyX415o2id1rNypBBBZUPuJuq9okWekdCaj
MjBq1NSWry4PmRGUo2tEm0KxZexgRoXSnJ3et1uV74dTghVN7K9BUPSVK3l5saoj01Z9ab45tzcc
ZULOo/zVvxslJIMeXDA5pKGx+qWRUhtUYCwjxqVQuS73aaiRw4R8hXFQGLT5wdytyVOMZ/ittU40
ojnlyzxq2BekU8NBk2/HkbFA9zqjXpXElhEChq9ZUuAkG47XaVi8wb85lNgwHdqf8fqjh4AEOeC6
pwV6xLJhaPCqoy6hMtyqdIB4BWH1kx+O/XuK4GzaK/0R78yfIlW1M97M7vo9+U5KgvWTkX9UZhAC
2p/8JJtjG/8IkqIdmeQtsaLXwSuTxpXan+LpTun2CJ/5WsJobfpsoOCcmN1+7MMq2siKXyr70/JS
xtd15WeVf4p9EccT/H0tp2sPClV+tz+3hxGF2fgjoRrM9np7I/XhuXts1O2Y39bTj1q7kqRDEj+a
8l6XNjlRNxnCBvHzuB3MnSiF1hiUy4siHXLtqFy1yW6Rb5T2ZxSTbobx6S5Xt2b3WCQ7zQrnaDNa
Yc+3VneV9sgVLqlXYbk630wm+W3qYlnEj+Dm8ZDjnVE6tfErHq8qbMKjTSTvlyjQy218WmmZE2J9
3Oeb3dJcC831oAQ1rF0aPzozrQKtDy31KhPvTszKVbFA2sjmziiuBHawujWQ+Y5X52IzMCYRYuXi
x2WYpUHLsiqvTtL1PG5F9VhUz2q6F4QHvn3o7IWZZAwt41ViyPfxQRgDUdrMfI8VcmVpHQzjq9bt
uzR35uZ6XHzR+mEmjClj8oUAho3/2pIEo/GhWz/EGc5utyf7WsgqVHlfdfs5ZoMfeUnFuB3Uozm+
dnCBuse4J1iGHdqDMmx6Xy02XBA/iTfDjRp4CjjjWyErgK/E580EDN14PUNolkBOQqXc95a/kDal
/ngKx3o7jj65uj7uFZNMC/1wa/qa6Ki9o2GCRU5hOFG/ujWd6AE0N22GguuYmvsyfh6mQznfdKd9
yyJJj1b8YzDeRnMXaY/p6q4zYZEvXLflQTzVQa5uChQctSvMTsZYFN3RSPY7Rzg5TD/ONMzXnMbv
tOuBSgZ+8xwSrQ0oBbQ8ILshLQXn7vw49brS1xefNGZoQmqBuD+Ov3KIsX2oCV4mhp2wlYVtUoRa
FYy088Sw1Dxhcst76UPGiXfYynGQVd5YBTlMqsqLVKc4uzKEwmZXV64AzDH+6LATBlhpnRNEt9Qb
YX3PntT76eCJfSgC32JNYIai5mUtsojY0ZnIqPtLuX1RdF8qwqgLT2PAxVrFVtD8jjt6bvdqF0bK
1ahs5e6YGE7B4yw2NTNPCDKiP8b+Yrod5ov9Ruy9SvcNMazmF8HCUK2v7gSgSF6mcUQMMT+9AqeT
bebPMQoR1eNjMlypFI6dL7T+NAR6v60ED0Xp7Cad3wjbquJEW8LTchizTZVtCnlLSZNw2NLFrT7M
3Ddnn4Q9HhwNSZ9k2IAQj2WET72Dx+FQOinG3dQVlVdA/WPCEKM1Kzc5eTWtGDxFs9uy30SMG2Ug
3mLjnNu45JUtQwZGNykCsQ4F023TsGm3xhL0fIIL2Cnoi5AxEwlHmuRnGWFpfQW+l8fRto6J2z3h
eXR5CjKlYxF0k6+QaUts8SB9w/zxrHiN4nX0SBRvtry+8Xm1pMFL0W8mPvfU1JOJdPiMWl5SHAzG
GkgMqane2x8z+xGXTtWFzUSuUJheim0C/RF2iuzHrWcyNrz1EsMvKjeS7EGx68VtS7uFxwbnX/AK
lLIsa8uTgbWYR4UaHNiPW0Ofb/Yqw4HbrGE3Ga/F7IIwGjTt7MSLJx9wh6lxcYE7h+H8eVtNYSbv
Tos7ncKY4zL1xXqbxBtTp3r2sYFXwx4kWrJJPgZ1I5yuSovyCkPWoKu3xTmYUr9D2oyBD8QsOOLR
ytBi7YaD7HEzRNmbAJNqf9yXVIA4scBizbJQKzgC6Rw0TK0Kz6Iri+7AEXUfsWHexwNbYRfhy8jm
7G5q0JQRAXJ/K/tq6TcomrEUul11+qPzcWL4DJ0w9gB2xPh0Mviw36bKlfCs32ivOtVh/bOm53Gd
8c7xMcTnJob27bGee51C7uHMakP977VMP0UCcDOGt51PK6x9Zl6CIW6W8/1yor213FEft9Cp242K
lrvxWrxDBsc4YjRaIAb1rKPy0dwP9xr4KG4ab/ou97GZZLKFz4fK00CV8UJ9ZJNrNDAsnPKVx/kg
Q9oqdrEGhrRrroGwBPwChXWafb9Vbi38wVGf05MytlHXEvw3A5D0s77esBUA05agE9wud6okPHGr
90nhLrOtPRA59C6kZDuZewxqh9SLBHdgCQ9P43SrYWKIFQgSiNQrmYwteRhKxD+JgE17vVDy0OqF
/kx8Z/M7qkFMJguQn9m9txMpAe3NF/yDBJcSj1AmXmnLSy49KZ2vDsGZUw2teeNWEAo1b6k8MVkF
CAXBD1Y2jVy8dSI7f9NpMUxeszxqeWBE72fpTSse55mCEF/OGeSjeCs71JRiZHcILnIJJa1A97XW
HEmSvgP3/lAiQq76J+G8JJmIsKw6vPzkO3OPmdvJnkDZfAs9tm9ABohX114bTTauQbPyGtVrNogu
ZoYmoIQUvogKxXRLJ/fM2LJVmr/iaXgVLDSACZfhic85Mk2ZnHCfwmiKYDafX9rSlz9a/F7yXQke
dZU3PwQ6HaUX41+xw752vi2dYhcx56AZjzJaXOyON/yXBokedj9zoGdnNny8incavScac5VX7YeT
iyETh8iG0pOR1fkr6Hrn4OU57Ipf5x0rrQ/EHZpmdKv0M3esyz6YmPUGZuJTjptP0x3LQsTqGCOF
ldFIvZ7Kn/9Ie8FHYGs+1YQhO643OTl1jqcJjt66I2ohQxRMzOcLj62Pol8/JEHr68/ZRrsHlFW/
YQd9qm9/L395cJYISx5Y1kBZ93v5a5pLJAlRLN9poBD0cUvkOU4HXjmzPgl1ziB6VnFNXlD3zmt7
3dNnazzYQ2dAwM4BWxTjUBsOZX17RvUdbyiE9f5axgSa6U64PmOMRjaR+UoSitNNez4ayi6nS97s
OsWtFT9pXkDMo/FmKklP7vrzVhK+YfN80sC/vklEWShcNCQBF29SKuupGXRBusN9j0FArT286C/J
GzYX5S8dd+L4avyoXuKf6pXCQ0UsukxO8g1b4pMF8/UiIGlD08ZP9pKZB9Mp15XJlO6W6+YxpgwW
DtLg1Olqj51DmNFdCduKcziqXrSEcn1zxu6gi50CRwHzaMq7Bu1y7Cazbz0tzDRDfV77NiffRK61
Tc/HmnY7s6K2pzkEf57rMC7A/kJN9tQJhtA2ZaGqgaIGqhC2EBleyMUEHSDMjfGQql2dYMg2ux84
JvQ1NPE3A6fssToHahs8sJj1yddydz0jzatTs42NvV7cn3unZijaTfbRvNFfIBiOW+tRxbPuYa7c
8ZbAO0F/ZegZ5jDfNEW+il7B9Vm9/3tXL301rbwvBzPXQGGJljS+oHfgeT87yIZOyF8YGYlnwU9z
0z+CEnDWc/p31d5k3mX9DSL8tT/DpSBcwjNAlRUZ+ejvWyktRLWuIJPdrfbd2PV9gOzWwkurPbZ0
5hRPATWcPOPp/MDRrviC7CVvJtmXFmS030YvUQNLvianm0YoFMbVmfak6Jk7jiWiPacaVB8y0fHh
pIZ6j64c6GSCTZ3hJ/N3bEj6ig39/lYusPU46hVLytgwYP8HPDZgm3UOVHNIilh9OeMz05wAHh/+
vzaJhDkr7S3LkCR17Xn/q8eVKnPZzMil7mbGf2K+AHEGbLYgS950yT42f2TZbaTR4R0e515hNIoM
2E6CDlAq6LoN/9jVSPQ/EUjQ8gGxuhCgVyeZQ1/3LOBoSZrA7R7cE0QsKF3jz3Le6uLupCVuJVzJ
ypskHjvz2qppo3mxGSz4u5gbBbYOaKXqlKQPwBW9O1RhcvLN2stkX8kCMtE23/XwnXLqZqekHYtF
hLIVcJJpfi7xsWUIhXigMotSV62vVW1DOxPg89T8nMxQTvlGF9RP1LcT2RihnsGQb/3pqA2hpTlt
z0L5pgcrrY/xMiT9+25fQIBqnGQ9SmvpLn8s3k8Uy/cRg6nzG5iHB3zH/r6o/sv++OfZXtCJzGqY
u3Tm1dbBBbQ5YqcbXSSnA7ntsSbyJKEk04rwOWOGydOzQGS6N8ys2qVtRbvVxFnw3QKtuSnvTNGe
eo5kX1TD5Rz0eSCR7dTunAfpaZMnK1jMI6EsSCe/kz1pDv7+dj6p9F9uHo6uki6J1trZ/H2pVqaY
ZXEnrh1FtMQlVNrOi0t7oR/AVqWxIrrpznw5Y5zOxBVzTXgyujUYiOPJ/Za/N1g4E30FyndH52Pu
CuDbo0vyt04v+A4U/Cr1XMPTv673AsWvmUmiTjHX294DrwFOAczLGDriNTm6BCOj8WKODeYSQJzE
/3RZa31jbZ2tMCqJMf9LM2IC9KFBmfqYX/39jn4KpL/eUVRspJLcUOOCyKGZeWFNVifdSVBZzVW6
2+IVAuT4Ir8sjNGC+sBkLMkG7+gsW4LOglQERkXqdpTgcEzhoq2lklMublV9s1msP+0Vxrn878Wt
f/+vyNSqdV12HQ3k00e6I5ulxx5dZYcaSex3zOhPYt1fbsTlodbO05xrHTcCV7YEu8fCN4ut0R5H
8ZAKhwYEbbgSulBDhcscZhBz0BHawq2bUMwmnoFmKScRYy6CV+PLCSeTngpT2hav6j1BdlXgfNQf
zLYo3BbuWerS46CJfV4AlWwERSh0jGdEz3V9iPXbvj7M9YHhCPSblfax6TZCHgo0BpQrBWfm5qhH
+7y+zpTjgv5H5+oC3A6zQy8HQENQDDjBCoY3mtthYYLJXpg2xMmZE8/6Zgn9+eD65ymZFwfXPJeZ
ljaDdIfC5575O0xTKMP4wcC8/Y4ZQfWh3Q6v8lP6Q7z9ZvH+8cj81yvLv6+PU9IaSy7yzIzGjSYX
G72uZPyDNwE6qA4NMc20c2oB0z8JocDEtsYtsV2Lg2RhUsqmiCF325T+I4LxzskbTz5/08eTv3Yp
1gjw/5aweRGxhpNe6onFEpbI9WGk0deCBQuUAr91DkYtIOSehuuYPhbi4wFnz2Ce3ap2qDSzyQNu
kZk6pITJ5JTftVCkL2y2z/D0z8VdhKfutHp+aNw/E4cUXDJHe6KFtLhd5lpM8soc/Yda7ovYKRtv
Joh+dxh+JbJdXMBF6oF9jJx0CXcHrEBT2NVAfbYQ0fRmgIhzgmgMMQyrqszT39MbMJTxV8Xoy9yd
NVde3AE33+86r195hxfXdHFAxydZn02Ba4KjksGJhj2O8TChcVmjIf1VsbPXtPLkk+zm9KZhdUAI
ihw5c6fJqaGusO0ZXIIgnF4zEPewwltyRCJpS7NTgJqdwjrz/r4ZvsrsPq/bgjYsIq9Cyv/7Zjgv
ijSfMrgRpUlAcrWR63DwfhbfuaS6cVrdrlunyF3giL+/tLz+6K+x85+XvlhHQ1MO2I030p0YeQvs
+8+O/tn87EpHNv1L7poEF3v97aSJWyOU/rygM2ACrWqwCD7CrPjuAPmqd7m4KRcLbFisZIi0dfsN
NkFbbu2EZsknzWPtl5duknp65XHs0e9R4FEbTmX5/YpP2UPlnHp3al1L8Bqao4zfwxAXyjukAOYJ
QAi4hghDMUDlTq0w+SzHv99Y6b/E1n/u7MViFJVMNlKJHQrzJ10cjFilwmlll3tK20TrvUZ3B83N
UV1w/aw7sBQraLtQYHrG2aerrLWbkwaDyRdonWMJhexJduR0PbNO4kbNw4wfhRwUBGJx5sRDrtTL
cAzchkxZcU3TlUYnTx3oB8CTnUcHmdUMzyTtaNQ4bIz1y3Ts70+io6/jlhwyx1pZUx0SiphqFKXX
/fjetIC7DpuHbI22PdOJTFIcVJlVYGj0Z9waxNeXZVcotnOyr4arVrwW270srJ+ntLmiwwQTmSlj
+q7G0FO40aPrzgw5M0XoZKZDNyQe6Dr7S+OfpiDVN2dzOyJagSiCfbThUMmRqbDiTjJV4jfnoLHW
mn/bBRe5NlNtzLpoWWsnjaKfzsemh1P9rjI+L3JTtl7vGTLvPphhwRmOvJptBIXKoeNQVmloNbJN
ZgUny6lil6x8tnwr9TNUPaZ3lvxUW/NG+lXV4oIL94Cps00tA33FwCSv8lTZNSFFyy7syLJ1T0hf
hWc2XEsvNXUSce1RcN7RNaAxJP2M8CTi+TIHLDRvFrioy+KU5DKMaNWhUIvfrOX/chL+s5QvMk26
49IEJvS5FS3kPJPbQjSIWJS46TsVTi8RvRmHNkdFCBVspsHBpFadVHEBfid86W+HV5MplN8FCfOP
Z7SGoasq4t8qmxdXNi+VOfQCrDbmvk1cimyLiXNiuNR6Ftlm45AbTwdYSarpskPyZC+edu28y/Kr
Nr+a1k4ZmHnQxgEbKRbDgSTEOizLoYgA8Q5as+/koyyv2eRZDqBw0IXW6tBkbPUA0dVfuYBVWCmh
jnKL2RBwPBTwcq+z8M2+5rFAz6nkLcdKMwTD2a/xxxkCPjciumyBcL7uxX21XAtLWNH7jF0dWhTJ
XuXSKuCkpLvTz14J4GSFmRIUMOjBWpFHMHcr8qfjN0Frzbq+7IN/3c6LrH0Sl7MlJifwhDd5cuXO
70BnJ5t0QmUs23v+FglQv77ZfV+FM2uk/+dVL/HG2UhHzUpZXgndOYQucMR/dC/Vu/hY3JufnCIm
h5sflgxnfHi2XnHJVV51FDbMte3t/pV1NzKQPLYzLJn30la9RicfMdyyv83f6CvtmX4aYAk+PxRH
GTB6ddkTX1fb1/SufPrmFq6h4ust1GUdIYmq69LFgarrpzJrc8K+IrtFu8d8ndqxSF39ZazdNHZS
hsYic0ndHFET7riE2rXV+c2WvcgPTcAgxRQtC2zN1BjHpF+cnqLVjNC0svKgDi9We2ymvT5tBSS0
7UOtfhiACOe5tRsGto35dpSe2xNzyaz5G0H/p+HhP3fjP5chiRB98P4zTMy+uFv/KgMtQR06dZqA
sY3AMgKzDNTzxjzbc+fNMIt2D+ld9D+cnddy41i2bb8IEfDmld5LlESmpBeEMkuE9x5ffwZUfSIl
iFfsex46qqKqOkEAG3uvNdc0TDUTVNbmL/2V7rVEJqSAiT7IUNoYzCB/ywF3HELku7PlTGTUZgwz
ijsdllufbKwHxiU6xqzOWioxMBtSArt6VdozzF6Daffy4eW3q4RN2XOhrZ7vYxEK6CTEyBaJNTk5
wYptV+/vmUOug3ZRnpiaoq90l/ZWXjF37LHA0vojS2bb/SYUsb+/sWa+fnb/+5QIdkE0hp+TOHpZ
cVjWuZZ30cETl7J8LIx8UUrBpjWPfrLpsboL3tMkWpZGB/yV3Vgqo0r++9VHhUqf6m4mqLGGkhiA
wwPtMMTfwqGmYZfXtILBulsET28eEZDBDBpl5S20+0i568u77Cbz/NqjkNFf4wmks2rH2Xoo9GNb
sl0XJxwEjPPmNaAo4aAzH6WTv0+g3IqLG0//6xf77/3/vSTf7dc1qmWOqxlmEDzK7bxX8amRcI8i
UWRq7FVhod9pkBPkSYqf8bO5raWFftPFa3jC46+EeRJALXxc3LxGX4mq6n0lRZlyFJe6tKRGiO+l
Z/3dvufOXXOaX+JoxjCzeTJXt/RmytcT9N+7Z++1lCE/lS1jtPb61jMCX06SQ1BFVNjiRPtT9tYh
hZyrpEzNm3DjaYS4lrQ/Od9Xd9Qpc3TAwkrZt8zwC3ACoNlKjOdWfLbFbGEZKU1ytJKNfxoNf/Nz
RPtn5zjWOCh+c3/Ve96dK1PUHdXgFnA3GnF8v6HRcs6rMvPdKlaO8Mnh2hXvIS1beSB/FfpP2v/J
/Hsneihm5q9E2JoqyUTMyv2Zil9c8Pzz0hre27f3+unZjsrKXKmSPHXT+CCaCCnVo6TtteICb0aB
xChqN0ZmI3z6P3euQFFlI5G+Q6xmUtmVqxfJQSqnbCM55Qq097QijDyfGi4hFZiJQJPNmxtXlq99
QhpUTnSkg0Tpo8v8tM3XcWS7fu/1R+MPYZ1QtXTtl7aVvZUvLA1np8LmzZbREAo6EB1a99kjB+gV
rUEPDds6kkkqpCcJMjb0BwWK4vrn9/AVjPzPg/n080ZnstiGmtgEpgH1bOMyRgacdaGg/I7yVRA9
97eCoK4dvsyIQbklWUFp8VG1fnocumk2bRKK7k5MzsC07Jibvts5x8xJAbJwZVBhPRvPtrYWmqPf
Eu5CbEv09vNN61fu+suvGH3ZQVXIuh/I7k6OLwYcoQTGkSi+NfprBiNSuATJpqJoArJf8TtT6IDk
cAmRvrUCaRZW58opYTUfWh3UK/mnqYk/ZvFEyrtXQDVJ1FnqqcB06Jhxw8y6Td5ncJ/2Qn029ZPG
cut8XF1sc535r2311nnwT7p16BPpET274rNINLEqLlv7VLebUH4l03we4oSU+TM9gYMC2k9MMghr
0aIf7N5jE2Z7+hLk8TItmmVcFKuICJw6tmYSnthcTO2A4MkQ/vlBjixxPpYPqR941KByYxw9VpJ5
eDg1ldy4dzmkL7pWiLEptiTKnnoqSHDXQKBY3XDHGVkd/ntRzAKIch9cgLCoGZ1KTSHzbB1vVyjH
QkdhjVRCdqkGJlJjr6uBulIbazc+lsDZLiWlZ9vL3vbBkHy0AdrU7Ktt17b/BCWM+xAiYMD2HTiv
QvJWROtKXrkhgmv9PadYziEmksRciZu26GZqcHFLes4IK1NsF6xg7uvw9CAmBFBUnbf0JNrYWSMk
CtRTA20rZZbYFKhHmjchcGa1Hc0qZaPjywmPnDfXIg6xxHCnGOcbr+bDWGS0xaLu+/uYRp92FeSq
5Dp1uNPlCOajtkw4uAIpvmMD9G08LuxyawMwV1jyxAItQv1U1/Lczh/r/A3unm2801bkR4tQVV+f
BBTGBez4Gt4ogKC199Rk6UYPEYy3oqvX/KmK0s6bMJo12FNbkEUFayYwew0RPQhYSEHlFX/xnzmS
Om3NdNVpm9J7gxWegI9mAFib2mHBklUqGBgs4jShvTVVNVU4ZFX3JaLDUvhEIntft7ifppMI2CgU
9ggydpLBdBaOjSFBgEEukOz5QkTyYv2zXsEK6S5Ku+9UZxcxbi5zb2nCzTa9l6pjHOo2dCJ3sRZO
oli9N4Sto54FbOVFG2VSPItSH5hTDDZKHhLDZMALkPnCWtHAqFZGvjC1aRbi1IOozrrj1K+LBzuf
28ayL950opxl81VhAAv1LCbLPMYch0r3vvDop4GnE9avAWEirzxwahhe1sqQ4RfZr6GdL9QSNXJn
LBORhCyNYWUNT7uaB2G5dVxpkoivdlMvc/YtFmWXNwelVWaNTpZHDjlJvfR+wPS/W1VMmttIWy5W
Vnjv+++WPtAzf/WciYD3JXZuLmqMpEmHtofV3IGullaKXnBOE2TycNQIFt7cr9HmtEs1fM0jaWZm
K1e3Hjw72xT2Dbu6q7sLRoQosBgdkzE3KhLSqC81Pyy8HZsYHGlB3VPxH0wcqLR1ls5vfDBXSpLB
1QgFoAStRjNGE59ErY3ccmNv18pnBZZbz5hegCgm+mcPqFeuISmZa63dh8VrKu1jdW/mRy/qpk14
VHnpDgFRP/+k67/oIzkaHoj1MTj+dFi2Um9mtk4rFvT7UoDG7U4N7TXUcCL2jqzvn692rTwkyYEO
g1rXQPg6ety4jpmJIBThrkT0psK5VLNz2SxL5SQzIJRCae41m8I317VKI9oBbb4q4ZJzujSWImCp
GlNcodP6+WeNTAH/3e4B2kUoZYZIJt+oCVGySEkTLbZghh1EgjUhBVrO1ooXtbKzw7WqPorGs8qh
KqJGLX1w2PrBbNfNstMOrf9odvdNtS6Vu4x/4iIr+BUgux6kzPrW1R/r7OAjhNCPJshTgHpeWJVl
OC2Qjxc3KHKjYcb3OxkdXGVudMP7tA56hD0NqU/ROsIORF1k5OHl7T/JqQ+eW+cYtDCOy1tf07B+
x+eBpsgolvHw5nmOrp70edroRujeUdLUIAdJvwyEd7c4eGQxhMZzTyYnzkvOn5/f35UC2Pp82dEx
FBdhV5Vt4+3C/OgG6jwufqfpNO/CGZvRz5e6+r3AJ8KRDUBFVkeXqp2OoHXB53tBhgMuqaobS91r
hAAPuBhw/8+Xkz4Qq2+PFCYEQWJEu3xryaWuStPEdL1dXxx9WO4hSDRm/IsEDayFvilo3igrkxjW
MeRu/tZrGBjHl8aeFug6HTuftPkqT/aKns8IZ5/0tLNF9co+BOs+fzQI0Stg1gUGqaBoMlKBCCnb
HXqXvsEjwIIc72y9amMywPD9dO3L4SQprAWLSMOlrRWPYRvNJOela5d6tiriRznsd0hVoWwLLhMX
848Z16uIzCkdtyIBT5UQwR78MHa4orlE8Wut1IugfQgSEoekt7TZU0S4v6vsaHj5PPWsqSQfq3Lv
iB2lwQkXj0XfnhqJ4by1H2oDsdHYOy9ODzIvvvbgeS1qhlBY8kc19qmicqP5XxjaVI5QOUAYQQ2g
AKqW7t5w4OKZTN7xktOajUPXLfMfxETF5SVUnJIquUMG8hYiCDYsdH8ivi7W3sUg7Ma7HrFe/v14
scABetEx5/2mhCvtnNSIomJxSRupXuoGBVW6NK3+IBv3mbSPZMxIIVXL5atNXonLxDCadzFCLnHp
twVF517RLhZjJ8qhgVFdqcjHLiryYdtMaAA9exGrjE+4wVDVZ3YXz812qenvvhrMJKi/AnMMWMky
uBsds128ysY5jfu5HuF3EwTsva8RUEKRXMIcfNqAlQG9pEzyaUszwzRgEeHhVjR7bPQmnvQuoLlI
iwVnCY4K1LOHoTNhb2+QygWUraKxcat8w1067TGC691U2kSjAnZOsYJa33kb+o4sMReVSXpefGH5
xJ6/iIXTUPLJTbzWcV4vo71EP5P4/4StQ5Fx8AxIscm2tpjIlUzaSIxr7KNuRTOtP5kQVUWLEZx4
QYS9i+vzUAC1KlVIksTIei8WbMiOGYAUCtsGulanpPuhddKzZhs48nPX9GcD4T6EnrZJ2cmPWZYS
c+wuMwXVRFw+3VgaQ7c43gUAJ3Ef0WQDr+7RtuNEmqBHfRru0viuLapDwozS4FZtMMAYRiy37DAJ
VPx46jcCOu96cmj65JGkwhs70rW+loEBZijAHIOP2tfOyApUIcpkOiOj3BT51AvPTf4qiW8hvngZ
ciN2h5/v/dqOi5GIKsoKdRoS0a8XjJrQ94yWHZdu1WcgA+uZs9UdZA5NegMxv3YtU0STr5E1xRBh
1LTXzLkcO5bCHZ+9nXawOpEEL5X44nnzLL9xlFx7krxPLD6Ge2PK+fXGlNDnhGopvegxY/N9wPe0
aFUmF99DN6G/esmNu7t1wdHpnMl147kO24tr79leMtVB27zPsHPrjwkdfnCj3L0CrFom9iWihuuF
KI7V6mZVdDZBFwTTiZwxGmO0aAAVPOP48wq5ekaapkxByf80SKJfn2QEBdhomLfsXOvUJXOt3FBT
DvU1onGSBlGSnjMGDzFkHbGeYTAdWbc+0GslyOefMFo5nt17ddZW/o4iOjFoJpGlNifd6w9BpKx1
9dgiSUvFtVcddabOdPV458xzPDtLtKKRLt/4TK+eJSZe6ybJAqS6fhSKnwp7CJ91UqZNuDN1gARv
btb2tG+rM87Dy0JvTiGhmW1uzuIaWbzg8phwWTNS1JqEjfbGhoGV25+MBkNTm4rY5OgpqehCwhQF
kpEbBOFWlz4P2/PPb/MaJk64799fPnqbgZzGuq+mOgLPs0SDpOQbPdsKCLtACUxs+BDHOt40Lc1V
mWLkkl562Z90KRP9mvEyIjpjrhvYPdgnm+hXocR3MHt0rXs//wNPNMbAUkt+B311cJtgEuftg+8j
xn1H7vHznejXyuHPdzJaFKlWC7oa2sHO8MNZlz+0sC97JdoW5r0rnWXhObCFtUCwp+44YGze0FvP
dGA0YD5X8g6m+hIgimh4PTkux7q+hHzRwkfpNGsthM99+aYxJEo27kJB4R66B5mEb0inAnzlRH8P
u5MG/76K1QkzFqSxf3T/ZWi6ueEcGFGVjiLkknaVMuow4z/9fcyML1URFArSqpOxNZWgEgyRJhbd
Q47Bh4bnPLFgPivk54d1DT//8tpHkwNOMjnSQivY8WgcTpZhh2r2Q7VZeYdMewfuYx4/AI03Ljxs
e+OzlUThQVRkmoo+pvH7sdg4uc8Bk3oPonE/1BUp1k4WnhpWgrTyFFFyK0j6hS1Fals3sxs/YFgG
334Arh4Y0n4kWo8WvKbnpp21kn2I4Vj2d+xdQbbT/QMaCy8+qeY6Duey9FDhvWrMO/xklRtd4/eN
eiBwcBDBgFNIExuOxU97hVzmueOprbejxgxxHGiOYvFfNP/DSf31Pod43480LPonOpqvl0ksJxc4
XvUD5S0YnRhtXHyncjg3x6LYGIMf0Q28wbp2Z6ppqAzxdDjaH3jEpzvLxb42hgLiIWhgEk1S3I3v
qgtJhH+ii/EM10FM/pGYuXkTJHROsEreiJdRoKxNulOyHKxWs2ZC/GiJ12RLLIvPn7EtnuH1e9XU
XQ2uoeHsiWGtNLFOwVp7aOfe3lgu5fv7cp78KVfVjhhfbxLgOoKJZfhg7Z2ddNl0kxMWmyhYnxrA
uZ2/iif+L7ysqaPnps9/ER+w5rjD6PyRPt58wMBg4qJpZwo8y4VJ+XJjCV7BwXg3KL2kgTSh6mOH
O9dNk6YFPDiS5BsuSmcuGSvbX2EU1ZOkpE4MdMlY9D25z3B6OmmdomGcFu/SjAIcp0Iw73e330nZ
BklddBJo2bJld1827NYTAffciKi4qF1nJ6xrDahBg7AtzfbEMPTTdFcvVPykltJTTxbwHVxaPZiX
vzrvUODBwwQYKrQFI25hnZtHUZpjTdTNQG3dBz9eJsJEvEvPGeSj2RQvojtU84E8hWXi/LaQv+yk
k76gtZu1Z+SK25ITo1/4iDadJQk7gbGsq9nZRUswMQBEib9S13Ezr7pdpR+hZGTw91VapBu1kTRU
d98+hr8PfKxljOzIDJws8vCwOzjlLjK2hk4Ppi1JsNKqh9q501HPS9Gm7W7UnTcvPfoOjTJ16wqL
iaFWYZoi1vtGeO1Y80qBNbe6saHEt+gp0bJk3S3hxBWsbVhp5HQyQSF+YzyttPs8wa4cDFSTzr7d
TQKx2ypGuGogSjZisMrqdmpgUZj3PgyTeaK8y8G0qKCA969li+uEGm1qhAaErO/C7k6xIhTwyzh/
sAusDegJBmsAO11ZyU5vdxW2GrluzTw1XdfC0WqOGozCCpM8X9FunCTf62tKXZoi08QsUgJS/rq/
Sb1QmVkkBDsgmAVV0sIvlszoQXENJV+k2JmJ2Y13+b3s/HrJ4d9/2t+80KBtbV1epSJjKQe+4h9k
9T3NDymj1lubxJUl+/n+RsdEqVuBVUWc0IrQzz3pKSe9hValpqRnYGVAn8jkddAx1IQx9vO1vzdm
X+9zePSf7tMug9YWLe4zdB4ced91yNqPnBv/TRN47cwApNdllb7F0s3RM3WlurIbD4IiAzmxeNej
N3qyoZL8+ZZG6VsD2jPc09/rjB6nHilDWE7WkX6xbxfE9Ty9q5NlOZ/PT9PVrRrj2k3pKkQTDTUv
p+/opqI4cCKSl4IdQLoDU09N8K/g67NC3A7EbOIUJ6u6gHcgXb/wYP0E5qu9s+r0XqcxvXHr3yse
glc1uBIKDT3fyqjiUaowSCQtjHepuZa7eQguM7RIKIe9szS4XqA0pLHwgG8Zjn4MML1sbjKL+vmH
fOyy412YyoAHghcvLqqjddVIkidLEbuwJgbLEr6lFj1bLYb+3iLHgECZWDVepPWsDxdqPC+6U9a/
hlhyQWLtUaS0EyNm4iXNm57BIRYxuuVvwy6bq3p0SJw3n4OuspYpekDbWkAtpadHPt2UNZrApaFw
6A0Rqs6mlNOVzETs59u78tVgBaliEDtwqEld+vrVCGFY60aKKVEIdpZN2espuPBIrKw1A6Wfr3Wl
CVcliKTDuh6iaz5MTT99oobaWZjuG8FOukvieY/LEdNyV1/6v5yn/oInIFyIpPyVuxtcOX++tjLc
yOg1DoiUQe1KlfeN9mn5ftipZWsfNI+oPg4PVXwt+nTa47iluFtfvkTyMtf3zH/tonoyRH9hdBC8
u1/iNIYOYuLj29cXBYuRHC1t2YszNXqobRVL0k3AOaz45sxsFqa5yXRSRkVSLRjF5yIeX6iOknhv
gXdWtn3rs71SMmtgJ6xOirMhGvXrG5RjUxcKWXF3HfaLDApz6zVvLjI2SvFSpy1JumzS+8ufH+e1
nenzVceQW5J7TRCyCx5yeYjG6u07tC9nhjlOstvJxXMu7DQVgqDIU5wzB++d94He4HS/b/yQ67fP
SaqrYHKQer7evldEXVH32QceN/SE0GS96KEpl7G0t/8IL4J/a4Ilf19J3LoBIjcI43nkX69YpIbe
uQwndoT50atf+Gbg1jcKHqfiBrSMisSCvmq0yxLfgRu3O2x7o2VMV4Se1CRNVGK69PXiXRVC95ET
UhFZiJbKQBSrHc1i4jHXLWgBDWRAd6aoBEMCwrc0NExGO/Htxs+4sjtrGqcfLenHxjh6Bp4oGLZY
UMdoNmOitxQSkIAtqMEunZInoy5DoNEIN3J7L4IFxDD72FHim3z4oQ799jggL0Nr46wQx9NyNxbK
oBgwNfiRbbVBnMywgvqUor/BljgON6J8Um9Og6/Vx6Cyf687rJFPO1kVBCmjTcc8GO19JK0VYy+6
qzTYFy9yPsvx4MIqrUHEtvj5uV/ZxLgsZzRosDJYCny9bJ9IQZM7PShDN1Wxl2n2arOBm3ZzCj9S
lHxUHriL6AQtE5VhUIZ8vZIhNKXouY2/M52nsD5jhOLAPEiVpwYpXo3GyPUoJw0fBa18jKigwbCQ
2iygWinOCkurznZmBgNDN/ituMVGzTHO0b2NloU3NsBrJ5hM6CzDT5VyQR6W6qdXYdZ1YlQWJ1gX
H4AMDLY81kA07Mja0/8BsFYliJQSwP8Ax4y/Pz02NBucOhiuxmdHLT3wNm9e5upRickQKdds7CAv
IyDeE1IrUc3COqjCMNCRk63hbCN3bVgzo8Obb5phOq5ecHGSSJy7ZQZwZZ2Bvvy9+miXiSo5j6vG
C4eBCpyeUjnxSTOFZRb784IeSUv+XWefrzR6e7KYZzWIrX6oUixAoBxXtGZJQ5xhhfVqcE7hyNIj
AYkC3+7cgvWGYaGU7dV2L5vNGlwO41bY4IB+vf3sCdqqgSFXF9EeepAmFMdAxB7DhM0lpofMKzaC
ezQcfRdKwkumnAKsamunORYynk5JR2u/b8BJE0DNVKz2Cv4aKDBk8y5gXRW4czipR2MDeGG+Ocat
+e6VEhy4enCvVVnRvPevaznLmVBoEeMQpsccKw3X/m9gNvnKtsl1dKZKUNq1b949taXlWioF+oE8
x8egZkRLdZNjDaUWJ1WPV+kAiueHpAZn5j0kDOOZnVo8lCJ8sOXyOcthBLuX4eEUNbLC+la9Nhzb
o4398y8c1xdeE+pO11AqBkymK1fYVAJ+Js3J7oIt5YRXY2+V3zjZrzx9LPWxDyb0C72BOvz7TzuJ
2yhmE2Ql1CsoBZWAeRGIrv4edzdw7Ctf15frjHZxyCGS4bqau/Oys55eDAM3pIsZv9rqDdr3R0E9
eorDaIcGFWdkAshHV8rrzux6pBO7nqGIDqe9E/c5B3RUGhMvzOY6Cl02Sg7MYbTo4YcZDLYxUj0b
eGYBzrPxAGeSHxBt9A5yZGvOwP5xu3trY3LFaMBM7POgE6RysRNqPHVvKZSuTKmgrMPTZrCroJUa
99paDaTQiG60U5oYegAMaM3ZmSas5QiNUoiDjgWakIXzPGy0WciYTELBKyZvtvIYi/KdrHt45WFS
lu6aRKWNDZgbMDJIEgnqbChF0yjuX/r0FNjiraCda9v4lx8/auALEwuFuFOig2+d6nIvBljwlGdc
7m2s79N3KI1AMcwsomwTwu9NYXD+vMFeQ22//IJRfRwLqm7HfRvuPNxFoa1173YDtWs5YOnxPjJe
6/pGmzcyz/vY07kkRElNZVpAA//1O6rsrvIzKYfya8l7SXEe5cpAl3LSmnSp8eEyf21y+mbrtffl
pSoFGIKJh8IHTecNiKUNwxQLM7lZqKitM+eNZwSKU6C0KaRmKtcHhlO2iQsd9glZCOCdE4tmL/Ha
FnDvdVQiodQTOF5iHHX9KCmPmY5w232s3XWuzWKCu9onIbcPvX+Is1vC8pEv0PfbHx2eqtCHsaEP
t09wD1I6GberQH4BH3DSrVosQmVWWs00Sy82cYDxTJScaW/yS+8dAf1YusxTzKHwcmteAs3YMCLH
+7NeMAWRMbNcyuldlGFiBz0ww4Igzt/FNJyb4h/9V9PvPhQ84h8lwPzmSUAf7aXtjVHQla35y+sd
Hdl9ogRlrsMWR7YIdtm0m1w/Ummn/bLFdPKWTOLabvl5NY32MKFpsigwAIMp7op4Q80rooIb6Dr/
/+SHYaf5u25HH2sl24YbDkgPlKkBlw2PNmGOkkwm4VytkSfdhIP/H/vD30uOvs666MK6behfmq7b
8uoVyBYhI0YBR6LfTnr0I+oQaQ8R3cDlyxDek+TXzxuEeaWVQxKk0ssNJwQ+b1+/1tr25U50gPpF
O8GQrXtMYmCrZiao9blA1h4x1EGgwwBaWaiWgIcu9sjlxoQckONXxTzQ6/OtiKeIo2d0va+hA0W8
OXWN80A5AWnaKQ4RbGHI96bwTwDHv8nPEh2MHkQzuT3GNMzIUu6lTJ/AwTCxFEN85OezItKmvYQ4
Au6fg9VlpkHBEo+agxhVcDGiftDR7rhw7/jbAek1B3/c15o8pdhzSX7dcKKGfTITNbzM+ZfsCkmo
DR2x3vR0LJcIdqSvkTZuvJYqPlUQ9uADpohWtJAduXYf9D6nGnqtWoS6xI8oJX6ssEZ8nBB+fg9X
htuDNAt9ITookpqMUUtZy0pTUYKAM8Lnd99IUCjWcnHS7/UXBUp+5y5j93LjmlfAky/XHO3UqZO5
KiIM6nycgp1jDspLvkEUY8s6FzGM7a25Kdyosq6Ir4BNRAzGGILIAHGjBecFvlSaJUQ1Joe43Ft9
Ozfad3a4ASwqd4X4XogP2odvZoDVaYNF9A3tzrUd7PMvGG0pdpbrnigzzq97rO/cBxXBZGvPOnzu
m2ydF1A+btV8V18vA3RwI6KsMS0aXTMtXEvLrASyDbftGRoMSGkTacmillUcsJewkVEYz3LL2PYI
p2+86GHxjAvBz1cfbW3gUUGeKGxtoXyhoJqofKo1NBii42dSa0xRBr3b9dmI41tXvkI3H1733xsf
bXGNUQR1WMJhS3ByIEMi2mTpjh1iUhR/Mgzko4ZQC0tbakE/iwYrPey+XO0u6BCZIap6GOi6egZx
lUyYldg92wTWJNY8S375yrmTlrW+NzGWLfBE1BsiH0LOPJkUmhrvbIwYTAklJ2aTAbIS3gvcVWmp
cna21b2KDqvpT6UkLBLDeiyY0MfFk9SoGEGIE0Y7dfyQ1JvG5Jir5kVMDhDmBMjs8gSowQfbcNS5
KACDNBC9+xmy9zjQt4n1rrH9KPaLXJ4DRvGCbOLe/qLgQcvwb6Io3sxoSmaOCPasEwav95342Msy
AzmM0F8EN5rhrCKZ9x47nQ+BGm4p6yNcNGq7Hf6fVcbe66NM1PKt10f3beQeRAazJTI0z/qnL94H
sVgmOLMSl+8+iMkVSOYq3Ge4ZW12soTlz+vr+gf1v+/4m0Ib6ZjX97oe7jLvVwsQGjVvzN+GBryE
kJTyWOY/XxCLgu8rGtwAwieBIIoBJvb12EqpBL3OVitGY8nkidjZV/WwzWf/3D3dmVOe3vp5hgHg
xH0kjpd43Dv3biaSaAq3gExj3BrX9W/GSPYaF4+JQBDqUzEjMTSdH5zZy0s8rebHdnow57P7HbSK
yVlYXMLJ/FGfE4S52tnTrTmd74SZPnkkjfojjLWeXarJijzdchJN48lxt8CwZLlxFvNuZU8PlxtV
9nB/oy8aKyr0jrhHoGwYszH8XBc6o/NtHPveQP09eevh3sl5SKWsqfc3HvcVwICrsWVLgBKQbEe7
Vx60ZRypfTgwrwZdHaUKPO8O8GWQy3rWKe9OqYbffhTcOhc/5o6jOwVl1iA7Mp6yvskb8sTN+n64
tqc/50p2gGivDu4RjCbhxDqK9ZCk+XpoT22fQEOSwMingKDkA8IPDM+OHAULJrq8iIJtzImv6SmG
R+SN2ZB0TPviK+iwZYMQciLNIoNOwfIHJF20qmWa+HPFXkgDJiTYy2A5MDcH3T0j/kXj4Qzcu0x3
EFW6ovHQsEnJ2nRgqUfFa6cdbfURn6HhOQ1ViR9ZmwphrHt0272ak2wncc66h2xRF+FssDWHWKag
+rR8ZY3+DdqeH5FzowIzv7pKN0/IsnDFV1+4920CLVzqLYSBA6caIsZwG6oFoXTelcYvxqePjWoT
ORFiYEJvvokSTLoMhA39njLLF4h3zg6hZN6hosyx9XZTfTVorooK8p7tLlI8woeZzaDyYl42ALpy
GZ7BBmeCtauFB0WdlSnW14K2Cw12X7nADouYDJo5SwqXtFppmG48z1tWdJ5h8K5F4k4dnoHIGSDN
Bf3sPsV9PFVwsqKk7HikRpw9AtkjwZeSsxLipY91QeeHayY6DXUgyQfgTqvMl1eVUq6CxMHxQbyL
feehtIpf2YBES7N2yCsSqqefv4IrnxwCOFjtKucR/KdRYxc7ZZpbHZ2IZS4dm5HDW5ft2d2oHtvq
xgb3IR/+tuo/XWxUJZUFJq1yGri7QQDYMstQSH2DrDsXA+8h623c9fFrKI5l2OE39iYymmzgcKLW
rK2FhGyBzwPNA02T7W98maQAxo9SbWLUlR2iYuE26Xz4IxRv3vJ2TWQrena0sGkCdl7Q0VEjTe0a
zIeKWSdzCMmFE76WaE9NifpYuB/KcdHB7avE7x+rGujhHHsJaGI2MAT5K5z/iNC/Jl/1urIYinV4
mmh2IOWHdnNna3MzrSeRsLSad1PDAlVZa0gYW/zfIkYHGVOlEBpyh5dkaDBhw8VRTwjf2BQl3pvi
plBOCvxchRyt8BYEfm3EM8gdJZnJosKUa7Tl2WVrxlbZuIPSRilBmo6IbxnVnzGIITxi09izunky
hpwK+e3nhTYKF/0XQvh87dHhZiSu1QuuYR0avKXKXag9KPYbKligm2owvjnnxqLyTm1ywKUgzQ55
PIPARJzP7MYPudYgfP4ho+JNDUpBkB1OmcpfeyRrYDdozGvCtUgfSfhpRBvcuORHtti3hc/YA4sZ
icGTMZo85Y4LN8rscEXQRcKxDpl7GWpG952iQpC7Q9HU+5LYSJWkoRAEz74k0jEmiLS5NL7EgMlE
wFMT2PZWmSAtJVF3wjJgHGlAOdQFdUsZpBJ+DgEpCCkA67Xg7zX3VyBf2Jsr7Nzs1Jrb9gpD7lUU
QX/mWRMK4xYXBCyRX68GHW5EYGSDJgMuNOlbWUeGLWwBJb2xEq5uOZ8exnAuf4Kko6B20LOixwCS
VslnooCmW9adpY5RIKjAz6/7ahnHWBP7eZ0GTR21g26UpKGHsfKOhAWAKDR1p1408O7CWBArZeei
wgX/P1ySQYQ51Bb6N/4JH3JSo/oOd7hMqGxgruWgP9uj6449ZdH750HQ9vMl1WuIh6JTPDHAY4o9
RjwQJ0mNGUTS0T7JuLztScUQdsYsWykEZD8Aafh/IDnha5SXmOUtnHf53ly322Qa3xEAR8lwzpVZ
/GhMJeZFxG696vDvp0IzKdJ5rM6stXGPWjLekEeQ3NtbjtbkRg99pfjFuOTvHYz2JqNJylJMUQ0M
zmH5CTCZ+ouH9fODGnmP/mcb+nSZ0TbkR40W+30T7OSQ+FkXUUFLklJwKEWs84xmIQXpvK8JJBCm
jetsfOZhKhTkjABRwAySv4R0itOs9qibMgzMU+zq69xr72JmOT//1Ksr99MvHe1TjWv4NtI4uGvC
vibcIcFR9xfMWM9aJJk0DW99KbcezXg+5aJASSmOAHmzs6gsTWqw4aCWXQMA+1WXMAeYDo4GMeRl
DjhBdz7kNSYNNnAS/yRlmMZsr+qrRZkXsDKpXODF3/i8tKEm+bab/n0w5mgDSTMvbRw9aI5eMRFP
RFhm/pbBiCVsxb1K+rL64r3B4rGZRMVLgKDftMnk3FnFjBwOnbQOhHQMOwmvrDeqMMHePndn5V34
2E7CX8W+wXtB3FkZuQX/SHiUiJu45NbdSW2lOOggbV/whXSPRIm7GdPkSXzymxfn0RVWrnSrU7gK
chgGaAN8AFEaU4GsoGs1h9YbyuAdAx9KHy/E8fl/ODvP3biRtG0fEQHm8JfsrG5lybb+EPZYZs6Z
R/9dpfnwjkQ3uoHFYnd2vKGqixWecIffhenpAdKXygOEZJuINoPQdHn/faAM/lpn4Tuj8/zDDhTf
4dNFXal5YM854EkiRDIOKizjByW4t4TX5FqboNlalPYr5Hog53oKStDp8JAGb6KDrdnaM00OGpsh
qq11XB7tPNmaU7NuO5AzfnRtqc5dIAAZ8NJ0sEwFS/J1utS5TbnoRE5Vvdr5K8G3PuFm4opMpYmz
lQ1ll9o+W3XUeG/wHanMPRx6r7+qrSx24HLlPk9lsUObNpB0pWcqibwP/NtMfRNJG/zg3Cn34Mxn
P/pQAbkKRzx3Z3weWGynT59M1aoJnjidsUHZprlH/KBT/8V/lcKxA7cbZvTlTXI2pIS2jYqbItS/
Pshgn0a0QrPsNZ8GMwhb+NFyoaFSD4++xS89ulVHx0WBCZJ5GmXrtDJ3l4dfOPb8e51bEHiwF1fh
URmLHwxar9AquYyPgYb5b73v5dhV032l/LCCntxgQJi1xIsy/eUkqO4X6WocGoSCAopKYFx4iNUx
3ctw66zpR29Ka2l6iIUFZPla2tgccgcGAF9FCF8lxbolE7Xp2YmSPKCOWysZPFE7F/I9FIRaQCwN
CkmgCQKzf8DdW5G3iaIS9te4ZlRuq8Ad5hYNoo2a/tHIY2dyCkp9Ts4W+QfMoztHPyuqEX52n2av
M6q7uXSSbTCsqCwM0be56VxleJz931V1I6jHfoJJavd9RjKnF5gk5DesF5XOWmhT+e8gklT7OEU2
CZmBCgnyuc2IRhAlqk8KurFzs+5xuDHnY9s8yvM33wDU5Dxe/kznQj7HAABCfRyYkbx4yiInVTWn
7cO7SegY7HLjDiGrztohcpKWL5fHOtcdFrqCPI2qrsCnXER8aqw3GTcVxdlyKxopOuVQ7cXnwcr+
UEiyohJxpCtRpghOFgf+y5iLq9JvMx/fFJOGnrWiRDKNh6Bd1+bz1fN2ZiW/DCTiwE/HLYgnuUo6
PzwGWBh3riwPrk5cR42lHQ7lNanjsz8L0Aj0B9sBw7NYSvQU5aaVCdXVdE3hyMKVadzGWPY15hVY
h3EmgBVqRP831GIFs6CZ1W7SqQ0k5a6GeIZiLE22BvvNEaf3wjduSFqNlMfaso+hBG0XiWoreyvQ
wy7kbqVJvyRqXG1GPqfGGwP36Tz7QwxpO7sIOdzIeizSGz3pMHDtV+P0xi+jCEH7K/DymnsCoY8w
u9NqvPCiaYNDGe9Dt5mGDyNAi2RLPLMJqpLUnXJ7V42Y7NJ1y08yMVEavUJupgXj0QtaX97RZ7/5
p6URD9+nb55Hqj1ViU8XzXkRLGCUipT8DxXxpt5eLdKcw1EBwqRhZ2MyqPxVhK18SSnmIY/FVjbH
U8T7kSUTotPpTu5b9MVTF3Q4LGN6CH5tuhQsQhB11FAyAygfeN3s1oEmKKcnC7uyy0txruWkIZdE
AUNGqQAU59e1kJ0yHMwR+QqQ7ZjcKfNREFdFLYdnVVRSPIF4oQp3ZVyx/f464GjfIGuMXJL9sWqf
vsGcjGUU13wDwgo0SIOp/OjXDtRPEaEQgLbyoGCaEqgwhyk2crNd1dE6uw/Qu7S4AXSu0cVb11SJ
aTf1nMCdo5sn0WV5CwFqIkvYoe4GYOnybz5z+HUw+NzYNspdpiOm8+knW62voxE8hkcreMTzgDuU
NB1hLj745YHO/C4GQrmSHB2dsKVstKr7Y8MNhBhZS4fpxLWtGIcPfN5B6q+cpXOvw5fBFocpjcGg
xpITHgfnW1P+NPTjgGiCfmcXD9n8jk7hVQjG2XWE4Syq/RrnaRGX2oYet7G4RGv7BXm5YMA1+VQo
94x1eR31M2En+lP/jbQ4HKqK2pUfpPHREieyDVHxKPDBHXYOJpvNm60/2Hp658MpErTHxtE5KMom
yzukXJp1ag0HQ6coHiMiFVWelEY3TnCqAEdrpmemD2V/J9OZIsnL0SjE/SZJ11b9To4+SzQN1ZcQ
1wmhv6MQqojCN8xvV5V/29ijX/6lH/psi+P45ZcujoLSh5bSGRxHv0X/IBq8XqJ0USiQaw8N/Roa
lRDp0QbKORkwy6fgD8DHHifpevyTmimRFGL99Ysh0f4M2pv4gCnZpL9PEQ71D13IKy4Ph35+Jrty
iCcvT//8juBBJUqh+bRkTMqdOsZWFMVHpGGbeWtllUufnrJwl9VX9vv5leKmhHoKmtyRF3vCCgMz
NxMCZD8z3WkoUNPyXblXDoGPc1sX3AFRRPBFuLKZ91JX7GxUIzF1oLRh5OaLE57AmaEPCPNGIgD+
EHdUdzoG3LWDjVpsP7W4Zet0dX3dWtljuJfzYcXLVDlX++4i3Pjrq6to3GqUiaDaLMLIwsolVe2i
6Khp72PnDYXksYKgp8zsUU1mF6LOi6P9oH3BZrz8yc6hmmDH/N/Yy+KI2cSSnBdSfKx8dTNIzdbS
EXlPPrIqnh4lPAAg5Q4ei59K9LtDCzNqrlTIzm6bT1NYfMrUMiLqQFUsqvdImwAzAlpFgFNkD5d/
7DmM7ZcfuzheQxUMui3wDX27LSO0lvBzjumHWJiuksni7Y5Glaso3Yt4COP4ZxBba2DFQkKsjfUn
gEsZZd1xnNadtnPQ02rCDZGSSJXoD92ouMx89AWpOqOfuunL7soNcW2tFpFrXth2PBamczMkB/p3
MKhglUztdQLgtYEWryQsIT1sIoTqkNFgIJliA0bxtX0vQqHLn+XsO/np+y+2/xzWSZSFTQKf8Cd3
Wh/GNMVAop1EamcQAl0e7vyW58WiSQ6uHlDC1wAgk4owzytV6GNQIT10uL0Uk+XWKn7l9UmbjgUu
mGm4b6t+ZeAwrK/QnrsyBzHGX0f+0xwWe17pm67VB/Y8KG9+cy09U8AfZa8uX7mhJtHlu4YwP/tF
Pw252PxW2jQTsKZYEEXIeHwdg1dsSh3a8VerJ9d+3mKbhlVR9IXWoJ9UPfQStjwg+tATho23qru3
hmAf/S3rWlp3jjiK9Ml/X3aRbEWUMmrno9I702tHrGPMPbuhLGrfppPjavnDQI1OnHg4eFYin0IO
bqjkqNY9jOZbWfwxrFU8v1TSc4EZYaCt5wSRGnnn0AFv7vHKrZW1We1JVV3JUFcmnkEkTzR8JvMw
B7u0vuopJjbCpY2yiOtkecrBZDkkSe2B4nU4v5OwIqUkOXD2bglhbTI4xORQkXwvOk8tHRBXoC3g
ApAmgu1MIMDMtH6vN2fO1ci+LPfijojbclQby4iRGT+J5KEMXBR3ioL2vrbm8dBR0hZqRSb2nYgx
/i9HCFVFG4YndkrWYo/lNoLlqTJJt3l5mvFI4htRfYkR8mz9WynGayM+aDRCrgwrFvyvD/LBOkFH
XEV1+evtEfehOmhOHR0j4swgt/BBoUFpcQMjieKZnXWI9W09ojgNo20VIDtUG1TSO3APzbUlOJO9
wbxHhOdD5ofi0Ne5NFAwUOYdUUpTXu3G3ErkisUaSSzdT11CMY8DDtobvgo1IkTvrkIl7bOr8d8M
/jKebi2jU6VKuq2Hpyl7mpvnqLqxgF1E3GD2c4OCod2DCtZUFBnbp5JKRuOvk5neUuaOeQ8OCJcu
uac1S4xhVA/pkHhCYluSUASHQaCM2iFQzKNUuKlw7pXvpiZC2h4fOLveSAX2UO1LqLP38Wu1lUfV
wNjOkrxpzNwej73Qak6pwfav41vfTrZqROWxBUOR344YYztaceoy65ct/aQbwRDvXYNol5W6Padp
bF4QMz1pI2oyBfqB9H4eHV6GyaFsGh+l/KkRhkQh5jj5M9afSIyH7oTvh1a+juamcfYOxnRGsk9a
jC2rzYSpfdhVu0z5JaW/9O71yt48c+1SaKIDoYtDAQ7r636Y5aCa4wYuYA7jwsYFYMieKAVRNC3q
EzB8oVIPm+kKRPccBMKEpq9YpiJoastNkBK/xR2i8GzDch0gUYYGHpFJ4v8BC0VzfwDFisAHUSVp
NgUFoN7gcEqcgP6XnPvLVBbvaluNcTN1IBK4GZGK55qH5S2a4rK5Z+Qr6332/KGQYMLL46x9aN99
KiW0VBd9NHU+Eh44gPzmaDxINZJeLxnc5hZ1dE6k/RDgx5o7v7P/QaIGiev/xl+cfzkM4r5JeNJ7
6SAHO8lE4Mp+sfI1fihYLq9wgLj8i1URJPx1+30acXHl10M7CN8SpBmovg+VC5gjgMkt+7dV+g0C
TTvcdls/7/Zmh2XAk+iSqTcAEtL4O3/bclTD6UYNXtCNvjwzESRemNgH0+fTp/ATXa+0Of7QFuCF
hMDgp9mBsi74uRSEmyheXR7xbNj631IsERi9U5djM8w8BPIWlfF1G4Jzqx4Eygn0Xf10ebSz0dun
0RahjRxw0ypaixpR9erT8aI6x3cG83JdovXj5fx7LVFOFaqpIHYXAXkW56CWjZlIsQJmfqK+E1qI
JCARTM/BciQ3jjayHiGjdUid4LUzw3Wglzu6cjlxng29t0jkVdpIXuP3ZFjOJvNfwe+/GsVhNGGv
mg9g0hDFz7IUWyEUsjAS7dpsVSjeEIN5bt4AP7eavNa4aEWEhb4NeLK3tjlEBT5kIeT1aiKqpN0j
vRPkAGjDKqHOtmRoEQKHmkYs/6fFtJOSDeqTrgPIOkeCoUAPhHQmQ3LbsqCFq390Su44eQzxiChl
fxDB4UivCXjSrAX/w5ZBg8EWggDQeJb6NEXetW2CM8yRwLjdqvMhgLUKtJSKNOXnyxtGOxc5fhps
Cc5ifyZToeTT8+v302azD9xsG7j7xnOfx93je3CihrY9ut7OX+fBLvfS993DlcT+bOFOAfJsmdQ2
0CdY3MZmmJVzW2soE8DT0AYJe+nZS41wO35DbKKzvBZ58gB0GgheR3vG+VRJ0JUGV8QLAlLS1g+F
1WNFgxAY/LunurH4+AMWG9MtdinofZN895Qgwb1mU7k2NJy0olsSVZV6dQYluo0sLFaRQQK7kQDM
vZ5NnrsRaSdQn3RkCyDc4g72+cOwlFD5c4KfaFnhY88uhximAmswmts56DZ+9gDuUCiAXP7EH5zg
5UFV0LhE+MGGnGOLuX269MJUNnKlnuJjZvieNlX7kvM3t4iqIgUXW1uK+gb45xAyZVRhXOtbNwNN
UQUwlA3LS7MOVn9f0S8CfapXyroEJjq09UfSbYq8Qn+YNMeNxlNJSqzKb/IQ7pI2X7PCuqNvQgf6
PhRRtKrn7hedmxoQSVTh2o2nrhq89na094EGjNWfVBpWkJMvL8AHJObSAiwCnrFO5mkKCYBbrdtO
ay10gDtKLj3UTc1fVezlA+l7j/AnF8CWiOPZCMxXZbol4QNz0tXGWomtVQets5NrnBK1dTn0z5MM
7wc8tEObNYDemejlnaIPG2u+Q1aL2mldjTgBy98Ed4OE1pFaLiR2mkVPnv+fAb8WgceFReaWcUhX
Q07ppwfEgtZzTEOtj0D0Zo8W/hcCbF5MMLfnN7qPktbfa/cNTlF+uu7RMA/Du7IvwPDG6xxKrvSO
wcg6HqO9JY0bwUMWTO48KE4Vho0FOABttLczRkpVe59ZaJ4G/5RIeViy24fvTmZvL3+Bszkg4ngo
jxByaspSBqHLrWGM/BiRyxaqOequNdbHD3Sa1pq2Rd6f3RRU66F7rXHvvDz2OWCX/nnsxZuIAKlm
dzMtvVKhTyydNAfuEBkfgryqfuv/qHHb4vmnaOtkf6akATSF+ezbcAO10hU3rkjc5VMHxF2H43x/
eXrnXuzPs1skilKSZFEopYkQBIeAQZ0OMxgKaGP+8/JAZwtaHH+6WRBsyIcXQVkiZ6UVjEl8rJtD
1//EKM8jLiMaVXKqdlx5Qn0tlTE8Tg9Ac0Rft71q0v1x2fx1Fj/NYhE1aPM4Z51D9V82rRvBGaVN
IQc2ZkliofWjifqAoUf3Rn6CLMF2H/JHI/6ppphzU4apphfm7hMzI/sNP8UTJVgf7YAuxOyIj1UW
38oQDroz3sjRfWHae1u/Z5Ol9TsmfGj5Et8P1nsJGgmKR46/A+stfATITjZiFaC+8DhI9TdrOgop
hUhBbrRLnvxfPuWDdJ5WMTy/ZsKIeTBplsTI91ZroWpiofEt/j391wK5DWrT+FOI54V3DWa37vqY
OtEK8+js/9tVHGnZZinyYjDZWgpDBD1gS4HSyBSRLn/+cyn4p6+/zL7qwu6iGsrZkXznX0Gnxng3
rYfLo5xL8vTPwyzectXu1WkcQgkFdDC4tJm42KmjY1FB4jPD8EaFFQQQDujFO13iURQDohWcPDW+
G8YrecjC0N4mENYFHgwhPAu9DOyXvr58TuEUSp1TwyUcTikT1+1DmT2M0A6EFYTl+NzB8KExeTDI
SR2JEsF4tGQ8wq0HQ5lWs35qgs4rp84TEEiCNU8ng9IafNlifVOPvInRIZFBRtA2VHtRuvRi4OPY
rrWUJlp8kpMS6VGILZcX+uy1wX0MCADRMkpMX39ZrifQvH0aW0N+K05CdSB9d0Cazf0VbMr5T2rr
4KpRlqFLLcoJn8IHs1PLYTSgTZDB4LUzjJYAEtbFN2CxdncaJvy+o/oAcyayKP2j0kRfQ9f41fCK
hH3L5V/+kS7/dYOgYmXKOohpPvLX+fRpOXdxj1JZiQceglboLgybjuKNpf4pYq+Xb3KtXKv69DrH
5Q48RpTPG3KCia8m4BJRiOGWUW6rGGdhfWWBy4RtHvIqITvZ2PpOjpwVMvjiTybdOVRw4lvtQbC4
1F7dj6Z95Wie7cpTIkTVBWVMUK6LNyAuO1oNZh8dgxmuFaVRosBDZAIfDg5gqEAzOtSjLi/j2c+K
dKNONIpRNO5cX5dRLaIhMCQUTxV7H9PADMrbPNr29GBry7iPI8c1WADfJv3Jt1Bo3ZFsaNa5rQhh
AkJoE0efy3P6OI/LT/t5TotATe3tBuGYPjmaNLbTwr/PdfPOjLk4+00EW65GRWRSnMcusdYZe081
g1s38mlyx0xbOSFi+DYXm4Dc07m3dYq7wGGScPJSDZLg8GFW0sgAo3vATs5PHwBkVJjrWAK22WW3
yFKIuzm0qZPqe2h5RmjSAHh1JGpQ2ZveWfts6jahfq+OmltAp6qy+U6wcC+vw4fm2KV1WIQsiO9z
tPE0F3ib4dFqVlXIy4FFyUAWIx4pKcsoMRKX+55hRijj2WvIK6KC1mKOqFBcqHEavW3nW+MfzFZ7
CXvK7sq2PVfZgE9lCl87DA/MxSSjui46OW2hU1XQEEm0C87jemd0YMLhC1xekjPmnGgzohdkcT64
z5eOoKQ3s0xgSfcb256pQqo//65DYkB72TXFSQUBG+r7ZHgu+mil5dkpTvUXyXC4k39ItXQIM2Ur
/CZVuhyidTfCrYqUjcBI4ow15T97IKko30En9TGXlLo/GCt7c1zBID0ovNpqaGyFoZHoPApEbE0R
ne8fuZX5MMf+Ruh5NK2z1+dk9SDF3WHGjiuqkcxMi1WX9+um0E5Wh6NVtqNDj+Un+ne7Npqu1RvP
vQ2fl2rx6hnyGNpRiTOKRn2/LPE0xG9UGIWqLj7vRryZc/52jyUkNec0Rf5bMfeC8DelL1dr/1cm
s5QdHMyqUmeHxJc4R8BTkmpNIUMHIG1fxeyfTTPgmcFmdkzDAiu2uNOSUNH7EIzYXKlbNfBXlprt
UcR4GPAkgwtGbdmS0MTlsSia+CbrhivP8tkg+/MMFkE2ZmpBOEVc5RZgyH8lLNGh4G02oT8C1MBo
EhHNPnhQ6XeQ7+TXYFDnMII69QXq+gD2gL6IQPDTcx0ho+THcwFOTjlwTCQS64Ab0oDS8lFWL0rJ
QzqYzPMaZeL80JZQoBN1fnkpeOIH/VDDi6HIUT9YsuNlW4poNHR5zar+IKH3AnNHS67VsM6Ftuqn
YRevxlCURSWpenwEgU8RApC6OMDXpUl1caP9dS1/Gmhx44Vz5Iz0CqM7Xw5Wfvnql4isFOqhtMLD
OCgnySApyLd2Zx8i+OzZRE/VwPqsmbwo+z1ylUS6sqUWqelPlRBRGDGiRUlXhllDWwjjGCrlzib2
k7tSn1cdPHUJHnuxqnt9XdG66mx0smkeCcAR3jbCb82s8KpQcIhBCG0K3wS9u5jSTTb+7vJDiemZ
FP8KYhUdLeclbFEJ88G8WZmAhdTOD39sPafTj333ShOGYAFhdyS403kddqDXFG0NqO+YFLgX+xMI
02YdF1y/A/R6x7j1FRQd5e+ttYn6bJeF6VYzB26dZj1XAouMYYZq3k+RsZ3tb4ECRB/MUkXMpaAy
qld7y0o28YCNbCOtnKrDmvBmhMCfRj8Qjslta90Zv3o1OPDnqnriXzv/n6m7a5snNbwdaAs23Z2w
NBymHjEjc1VVmTcmjgeA1fPpHMZOt67nDhVTyysL1ZP88qi2JPPx2sTSOgjC92LOdrFhPhdmeSpS
3RuGFj/rcBdqj0PVcoKJH1hSO0W6jBSGyrUn58oKgaWbAJsW/kiVfmHnTf/i8oN3Pij8tNkWQeFc
y32mRVRFAXnleG63I/88yf0pLv+olNJQQ6ug614e9exRsqGTOPAHTBrmXy8PpWZLkyRGx0klFL4n
DSLyVahRXh7mXOgAAVvEux9StIthEEvD9Jo9InS5GmNagVb0qQFQ7h9UZMSv0R7PvgvoYdHzAztt
Idjz9WcN+dhIo19ighY/ipy7pO3KNWyGN3QCtGhcIe2MDpfQjyqlzeXfqokPtbw1dJInA9ldPGmW
5nmjkbVhqIgfW/yh29r0xT2/F4pz1ryaeraRaFrLGwlNuXne9OY6lX6IYgg3WU35z3mRByoIMM0E
SZ/KhTbZK8fqPbOW19QyMLv289dcxjV4ep8gcePnlKwdAey49rSo536JjZMvMsmAsFFW+7qMQRM4
xeik6ZHhO/NHqqPaRqc9mD1EJtLqDvGCAjRU2qHuBaZAUpACsCJXHD8VgEff/rbIIyq1WpXTS69A
4Mierenn1L9meC9dXvZzolQUG/+b7CK/oQFe+BrSqwISMxsk7gq4AP+1vvW/KTifUlLd+oWrdl71
XIAgcICCXJmBGGH54SmzCX0VslSw3V+Xy5/i1jJNXmKKjgbdCuBqnVHuJAjqiW+Bx8UywHgbHOOm
KgYkwoJrecTZaOTzDBYfDHs0VaXeFh/zWl2PNmiPLoS+md1F5BBmGW46ChRRA6MLcCswfsFt1fmq
yBZdWYtzW8dBZgb3ZyDfdHm+rsVkBFbaYT0HZ2zTaM+FtTGjCAbyQ6RrnkI0rc13pk0p7Z9ufq+g
sbXqDTSxK7M4g3yg4SC8NKmcsIMXd+qYBI4NBASIOL2f8NATAnVcblgFIp5JzLxGSsO9DuM7Fzd8
Hlbcup9CMivWojjWylBg6gDfoHmYtgdhFkEdLMnXHYLHgp0YvsbI3UeZjirIlSLO2aPLDuTuo/rL
J1jshGGSkAyVAA+LXCDDTgwRJUIUK8MEyX5gZ1bDzqjDfTr9ohYu0+2QqWZJpM1O/iq2RCtI71Q1
0zrz5FI6CLMgFE28On28qiF9TnBTF3xG4dFOqXrJ+w1UgtNaDYFtT2tL+2OFL4KKjbywayU/4iBz
E+VNQSaUZm+Jfp9JaS9Vn2w7WAE8OTR99mRO9w1luYC+lmy9CO16p6P1G//09W9zCRbcegwjc5Xb
3Ecmcvbgi8zW3EUhrar4PXY0nMdR5iCf7qttzCnRoWKB25Ml/do1cXZTCn4g1gMyUNPFppQGVasN
dGWPSfmnyg8+Hs8aSSlykWxKOgFSqW3jxrh2Fs4YFfIYscqWLWTvidq/7koU7/O8GdGv61t9U6qc
RjZiCSpQiCYOTbnqNdZ7cNDTu5X48hC/Uv6OTLi0HhMrflcmKuZld4dmP+RW48WKA09AJaFlp7F8
zAr5KP7vOlpXfCiqlKEabqQBC452PVjfjc7eBagS1T7kcUDzSb+raLJImlDPA39poxJnb0AwCOkQ
rAnugrFYzcKnRoAZ0Lml+68LQ4/c+ZDqYKOWoXaaokepru4qxYIDbKGDjS4eotZ1hUU4FX9pPNjV
FlF7uVk7894nJe03Zv2EiLg076tjUKZ7n0bbnBhuh/miKqpffYYndowphL9Ly4K3olxL8oTeb3aq
+HUdwTs5DkgmUU0YabGFaoFdLT/C9+LkNBBL6/6bCkxceDiIS1eAM9Lx0dfe6W+gGbpCd37O5jVo
zAoKYEi8ObPSTWHu9CcraletWj2Ok78RfUT+tya1a9PMsIpWvAIvhiKavFmy7oPRxihLXRXVQcf+
DlWqCF0RNVN+JsK4Rp5X4hsqEAkp/4OHUDnaHteNoPAGrb/TYaaH9bAOTeme4CzX8jXtL6FjCBFv
JYr6wraUDosnuoqCqegnlN7se5T1/pfL+tP+XNya4TSjhzYAwycALpViVebWBhI5gYUZWBuj/CNx
9AncLg8rHqLFo433ikMGC+mfdv3iVDQJ9e4mKO3bnMZp+kaapMR3Og3i8ofub0CtXR7uTCRMf0J4
D+CeIzBpXw9hkqtd4ki5fQsMFRgeqQ9jlapgcdTx/eWxzuXnCASAAxVsdSpmi0c4C+fS8e1Muo3i
p756Hk1IP5U7ODm1xW8Ar/J5G0LKlhv1yh13TvL788h/hUK+Nnez45PMROl7gmN4CdUqiF/TinSV
VkKXy38IDxA/knid8vX0L6UwVQ4W9uWRaNSENYnBD2046Ir9nCGjVAfFbTOZd6nzPtJy0cn7L6/X
2W/z33It38xR4ZjMwixcTQIXDqAfHHxU0UR71F+19uvl0T5sKf/aeSoiAqZCL4B44etWGJOoGhSn
lm7NCZdWrpsGFBJcUhe1dJqJxNEdspIb4U6hyre+6dNXLDBnFabYUqwSQ5SuAYhJgJovT009dyiQ
zeJc4I7DPxZTs5tZU2pDpeWiAYrHJYy6E2J6E2pyKMaBIgE3I6MexejFqO3G2eCvpSf1r2K24x+N
cp+Ifsdy7dcPepmuVM3HU6dyZTX/XhYTTu9oLtnBRvTcL09ezG25rHhEA31BWhHk6SL3K7M5qJCB
jo65/gd7+2J4IKcSt31wre4qstblSAgQOZxmGd8SQ/36AWVJsmtdQmwJB/saWupcekUG5qVBoa9A
C29cUewRDvMg16SxuO7xci7PNdASEFRyvLhsdfFbldqaxzinK1iG/ofMs9qV2AY9OA3gua2eNVsZ
jlLGC9DYv43s8fJKnzsvn0dfXC9IMgZdrRQfFQtzTokgT3PmiJ8Zwwa6KgZwLrv5MOtD8sm0NO7r
r+utmYkUJTOq7/lAm95hU1EHo0aiAy1UuMNCmn02BzbUsgPA3kkftiOVq6tt5iXCBKUFWEI2cxDt
NGTtFhNBgdxPDBuECcKsblN1bqnWWyUlFPiVqTe99W4Xj7L6NPoD4fNTnVLqy+kTY6/a1zcWt5j5
x4FUNvrjb/xQ1phJbOqpWV3+Oss7+K9ZLt7T1k9rq9RD43l12jTur+fo8JxtH/f3/xy9teoeBhc7
p+2fh99XClmLXcGweOqo+MNB2UaZ6yNP/5T82I2ilZoONQVxXs+WHnm/2/7Rrg6+eUBz/sppX0KP
/x0OcDHJAzVoIuqvmwKGsxnMkh0dswkrjE5DmzPfxwggqXD2wnCzBsWxUun5ZSh6AumRzV2HV2/V
R9sQTuiMbQoU4RVPckAfyLkvm2s4+MVl+v9niEiPgsitQznq6wyryEmGPq/nG1HzlZgNACyY8yc1
v5loCqCfh1BKtmt80GGquS2S11Gm82mtZ7QcNOgM8mi8hvkIbq24skeWtaqPuTkyAsWATzXcHhar
10d5p+V+Nx71aD+TZ4Fws31tW4a3uo7I0V2DyDPWu0L4YR1GjzY1nKp6hCCrVt9B+YXZPjLWlrGy
4m1bHHPrKSu/R+ahi+9UurGSdqP7dxqm5NRj5VOsPyA4enmXn1tckhrB2lNZ3o9D8Gm3xToyBLlV
y3e0m0yvUO9s6b3pgIO+5cjZZ1fS6g/ji09XvlgvDUQVHR+qCn+/2dIAiSCOk/l58PyH+JmMsz62
e+U53YR3Ac4kh8bzX2fX8eR9dKRpMHo/uRUG1/gx7Hr+885Vd6zkTtrSNPUuL8WZAw/pHotzwbLG
tmPZDZtAPVr2WM7PmnsiTTrKnn2on8Mfd7+Kh73brI5Z795W9/kjhbHdU+k9XPkWS4iBWB16ttyH
vIh42y07xP7QOXY5cN82Ie5W67B9RqLR8n9iBgW+CfPIVVe6sGSzdlvfYkwAOBvgWVtfS7GXOKB/
J2KxL/CJFOZni6Deku1mVFVJf07c1WpYnyr3dJo39pZ78HkP5vn+ERXAzXH74wfgWPc2dp+eBheN
5869siRLb4aPmdjCnwnLMW6AJdRjluYgNZJ8vAOz/GZt4h/5vt0Y8Xa8NzC9eS3e9Ndp2I875dHf
I+uSbZsNCsXvdr/vd/OjZbnZ+4R8degWgaeP5IeepO07wxutDVFVKz/AbVc5pL47OZvBhrPstX96
TPTW7Xdnb0/H6lexTvfhD2dfJ6jGuOk7sq3f0/WwswF+rCeoUW617h6MjboNt3rsRQin7+TdqLvN
rt2ke3VtbiHNA4fivy5Tg364vG0V8Q4tzhQZGE8pnAJdlZdBTKcMGdknu0ZNnvpNh4RU9RrTUaPQ
EHsOGgvBdnK2qKo184YdA3m/+HV5Ch96kX9NgTgKaS168Gzer1d0xjcqw6gPXtqVjsS4fY865Cpc
Na7l6rcN8uQd7uY4sq/+lAdpb+3Ndb+C1vWreX3F1WaHqvSu8qx1tfVX82Nw2P4Y2FZoYAHt86K3
0a0CDxlDz1yNh3GXeKMnb4ofxjZeR6v6zdmmO5ijY7KqTwNCk4PbepMLzGmN2c/WWdWby79WXRSg
xJ6kGv7fr9W//to+K7H6m5UenaMVShi8yX3m3cnv1YuvucMPwC+VRh1lQ7Vy3b+9IMoFJ9eJrhyN
Jejl32nYQnSFIqUKvOvrNCakBVRZy43nm++nk+k9x6vHrby/z92j58nu0+qPtXp4vQZiWWQHH4Ni
3q2ZRAzILy0fvLKNEe0bpo8rKhhXvGHcTJFwv7qyysto9d+R0CZVaZygZ/jxFT6/TE2WqkoojxiU
g4rk0lP2DgWzmmpR2r8bXNBT6mlY/yHNixOPcdteYwmfe62IjHBUlVEQMmBafF3hrjPTMcO04Bkh
ZzfedNt0VbjzhpTbo6e0zjyooHfjOn7M3X+iteNVq9mLXWvV/Oq8epV6D/Kjcm9eybLPzsqi4IJ+
HkI7IPq+zmrsOr+tJ4Pv3q0z9y25Jb98u1Pc58fHAX3Km3LnEsW55Styht7B8A7eTlr9duL1w820
vXIUxEOwOPhsPaT8ZAJVZJIXkbwSTjgJNtXMQ/H9pj6+/foFbe350fEe18fkeQ2MY4c2l/fQ7Tr3
yr23LNGLDfJl7MUjBSWVHMIPRHyO2LEruZtnmDjb/MZduzxKt7un3Ns9rIwr5+7cfYs6j/ZBkAZZ
9bFxP2/MLFFCFa/1O6deGbmbjatuXIFkqLbS7ZzvwxA9kWMUu2je4C/WGysa+JeX/UNLc7HsdKJ0
usE8iYRSi6PvI6YSaJ01Pr8hLXoY1jTlbgrX9LK3YWtslOfiYHyLV6fixmC7qmvnpnwK1tI6wu3B
wZkBdcsbbqWfuvvPuKtwvPHk+2j7Fu/nFQAYz/Lmw3xw49U/uSu+3g9EfXeRJ3n38iZ8NN37btu7
R1j7XrIZnuZkrc7YebjOqlwpm4dkE2yM38xo7VyBJy/rceKLf/nZi2eG9mAVajrRNo/chK5Q7OI5
y/0DZDxQAZtu8WSMrgHBz4WFX0ZdlClKNUEQUbH058zN3JOyYpchA/T4+Giu/jmu1z+f8IxaP6Xb
YON7v7Ur+dmZDIOqKpKq/HKSM6oVX097Os7/j7Pv2nEdybb8IgL05jWCVj5lU3ohlI7ee379LOYF
ujN5NKmZi+rqbuAUihTJiNh77WV8JRgr5rhFpANJHYDJDfHf/R0QIrteyRTu9fa7SBAWo8fkHhu1
cZdtbeFe2CWyKVaZCbK17j09BYXpYc++QTQ8cBab0FE09LPHEqVh6kmoE1cchgTaNm+Q/IwnQXvZ
UFUkVewk3obHK16SjFGYK23QBU1VbP4ZYDNVjcxdwptYHjwyJpfJ8zWgBv5H5QkkQb548LXz36vm
0YEJjht8JSdYTsPS+f0oixHK4sF1xaNmL29r1kBZf8wo2QeUkOvqLtzpAXv2k6s+ODAnYp2G+Smr
KspcRaJISjtM/I3pm62Qk4EWR0OkquFyz86F6TT654VgM1AwCESOzxyJZxDaMIhlPB5LE2OYL87k
FwXR0JQbnYHWDskdwp7dNSH4mYTbeCttLb9LC4Q2LwJTccJ1+unh9zPLeD3Vtn8/+0cdBX6qhPIQ
VpvoNWdYl5/Vfe4luYTeCuUKpj485b8KEl5DgaCp2MMCAFU63a2M/I7Sj3Dne0gKc+GyxA7Mr47o
T2CWByAU7gfoE0AW8O8A1f7+GngXMEaoaSLuSB/o+ubT7XHE+eG01DIGfXM6MLr+5MyakyymHezn
ReeNlaomnDuWZb9iC7NTdI0nnLKovM9aAZMNHF0AjQiBiA2++/LFhaztxGeKk2817PwzAVMJOln0
mFBYzs4OzfUZpRzDAP586B6JklBR0r2Tf8+O+Vn+CEDdZimAT6N2vNhhKmd0mnXUGVpuwKsFiiJz
2Lmr5iggOwuFmZ0cZZOtyXCVQISztBPwDhDAUhuBAAKCW0Aww/AO+Uf6AOQms4clRC4xogQp8+lv
uE/wx0RA2bt87d7DF2YF+vAW5rRRakm7erAk5+8P8eEmAD0p/jOd4P9IXJJKycpaRAFbiyEpRxO9
dV9B1kIkiB5AWis2KGvD2pEnZgdBfSvKNrYllLgId9JAmh45IDI5aVqq7KTuyXb/8KvESOPbegT2
kd+Uyh/FhSb5rSYMXL8KmoZK7K4WKJNJThI70EYCAxqEr8zfl8qhVY4w20CYg1wa8TdZFeb9YBwg
JHQiK7iVjHHsswkP9wCcBD6C0hMhRKCmzD+eKBuLquW0HvgNhmGGaHy+F6to3VKV8ASja1LqNjgP
z5CZR2cNwl5EHrAMkOM5UVZVPImtk4g51uaZM28mYnmMfW/3JKLGlQ4Or5/smH78/anMpwPfixXH
hIIRBfYJqKJ+7xA9W/qNNsTJakAsJJN0uoeds809SNCQN2KPYw8bJIh5xoEyBeJhmP3fN/B9IM2X
qiZOISDg3uD0n3b8Hx8D32S5XEXecER+Ey1szcZuvhANz4houqwvER0pY8GWwlRR0oF3sPv7+o/w
KBWzER5iJh7I6/ef/7g+J9YoQJE4ctQOIIWaN+Q/6CMJ1qJeGpmjWKwJrIMMT372nMk5PXdVxM+F
7FKYhDaz587z9VjDA7oHI2JXDgdUED0ZoCUOWoMTFn4cQJryrJGR/z088StVDL6Q1ztd9/ej7gqN
rRoWzTTyzvVX1VJwQDE4mUb85QDt2pGrtCgcVveofVg+KxLmQp7/+clooSapKb41ZVblBQgCRUp1
0m9da4jt1Bzxt2wIV+ycAhxfiGjGRmOLAJYN8dweqk/3GudG9CnqcLLs9+JBPKYIIApJOuqBB7yY
AJp6HW/xZwKiHAL42nWVkLy33DUgaNXq9kiz9xHkSQb7749GetASTpChiopVBJI592fNorjIma4M
TqxVB6R8Z1AUnpAtYgQbeCUbyobTAfJeKyC/w74xeHxTwzow6iXCNQzJLGiwrmi8ZTbeqW1MWDmA
F5+hoQuXJewA3zzTX+PAiNesLpNwIB0+/tQotuFN8GztSaP1qOMAHxAkWEwHAfIrsx5ThlUfKDd9
v4ICInak9+IFQyiAsI1A4bruvzTPbPSmb3u25H9e8Lvz+7Hk8jroixTG0EtMib1+nQCS7Bojhn1x
v46jGvLJZ3XQdN7PrwjwiJtwDjTwc/iQFXJvKOpR3Hqdzsq6Ci+IBcNBGwT6N5GAiLLwHtEJgiNH
9BPvYQozxxcNFoLwg2WeHH/fYos/bmYu0+w6IaxrX2KhbTWgSRigccY35JJqQPqkIYPGhGyJO6Oa
AoZUzUbMVkW2ylNbSG1ONQdRR2BuiAw1zvC4ZRhS/x61hHVizNYLgpZXTEmHECmO1kgxhJO3pKMH
6Ubo4XSFW/b9AiladWuUCENoniyMRzvMj+f8Dev8eLMCm+YcH+GnIRx4ypdHZE07rHlM+v9egN9b
1T/PUFOw9hQgsRi4/N7KlLpNc9Q+SCrMvCvDBfsU1Y2QsWTI95oKEnFcI/m3XiDiWUmXitbQuPY2
qJUowj0MqZB0yS0cBmy0kpOWecMZPDKJM0yK3+LBgFRKh0MS2LCt3ogXZLiSoETsYVtf8iyztDTY
Sglk/8GkOIMClAvyJ3v1g44K8rn//r7ZqchG0SBnIWjCfolcNtSvORJKB6uGoDyXnnAUvmVyfzzM
Ocia5Vrf9FrYbzFu6GHcCn9ApJpgJuCXunxj962ZOoFd9Qb3lprqF/BqbcPmBEExRaizB+3G+RSK
C+6rvgfXctMkZnOUzjw4S5ZsNMv/1dn54+HM+VFiEsR+0aN+BBnNH02pM5Fxi56Cz7ZgGv4/4SNP
3sccCPCSzB0qJWSO51Zfjyv5vD1qLNCjo+XUZNUjI4Nsqt2BXx7Qxn2FlHtS0mMy/mALm6pCBdMP
SCvncBiiF1PYUqMqFUhyDjOibItzbbL7/HVY9LvWjDYwjd2Kd9cK9jLOlj4wo1vwMnyCXkld09VD
03//VIlqNvonDqClZEfLWAc5wkRgxx47h2og0CavqbQayTtIViVhXzMHdCLAYhhTNLpk+CbmYtqL
hHmcWbwnr8NuCImwZ4wUMGxL0TR9gCa6yeg7Bhu73kiXwGfP41k4wxPJGCsSYpC0w4CmOISGRMG1
j66BQITPcR0budUsVUM4VhmyNwh3kNfNYNSMCRI4rBBuEQm+gpD2V/Tviwa4599bCjdtGbNVgOQl
UILQMQJ21KYX8GPvKjs1DpuKC3bcoTlrF/AycBzUIU1e2Xckj8jIp6Tx0zSjB1W/Bprtt8qbnS79
+6oJ72UJrHGG40DfoDpCIdCiMU/0zn421Xj8A39canbOC2wzaGwZoNK1Wx2Y2hKSkKVHLDhngTZm
P4EBvru4f54n6qMpz3XK0pxB+PB4wGABf37M9SXA69dks1539JXZ8tRUlgUFrwLfzAV8E6TSAHak
NZGMS+BcO51uEhOFkV5DdWDZzO4rxtT14xmw/6DPA63hvzc4K8FzNi8ggEPHi7zDBJouOXkLkXiV
WS1bwaLnSQ3yqMz6cTmMl3+/6SguhSwf8KYFwpkCBi0ZfvG0HlPj68mn/GC30jjYhGF+pUBfMd/Q
faZmXSlAT5UZvQncfpuRLfK8EhB6lhuZjNb161kV+aiP0zgJRlZwFUSs/ZxYEPCil0vQ1GBSlzq4
3ptpKcbuch3pZoPB+Yv+DDXGv/XBisVoAraR0APAr2y2YkNV6dKCc6H3U60o0QOV8i4dSqrUlmql
H5MHO5HepQtMrV77bXOs9f5dOiSb4S5fk1u/De4Cae7MBwjQw0t3774QpS0MF4ZZRyjKgsFObsFo
ITyeqTeg5AQgjegi7Ctqu0F3MW78e//CviIqOSDx3X0X37tX8QDN+Et+6964K7vvXvorztHLeE3e
pCs0m0Omq/D/fEsu3nl877fRpXnrtuU+vYfnYScfx31+4a/9mwaeEeR9b/lb9Im5fvkG8u8lvchH
9TjsRPw97Lrpr1f/ztzGDf564Q/DNr/0L7itc/UanpVbtxMP3W58QeOEv+Klt3IxGjl1O0hazsN7
o5EG/1zzWqlW/aWBzQ4eRr5U8UMzeH5Z7RWleHqLb20KJ1gKaKCBH1m6kBWTD9exbBfQTwRQrj6r
jx8U6z9nEdJsXWLy5zMFxHnYOHqT02N9XKl3GA/t4be0Lq8RmmRABKHJYl4O595KV87pInESvbm4
S7BncMb4L5XtG6nRrQZyZu1mBWtddGh/L7NHMNvPG50PKRMxDkr0iMHuFdMKB8VTfnRBitBOmrdR
M3NUkNRtRbUhI+5+A3ANxqqvdQWncFrf/BcXcGj4pJeb+6BMPfavW5o9O1Us3TITUBoBUwPGl6ku
fFikXQsEBz1OLhBMJzBWhl1eKZmysErhrKkdyvCSp+cJBwSohiz5AKa14qKTPtPCFGBj36/aZC9X
VAynAmtMgOhGUCaD/PH3E33QGiHERsAkSIA1D7aw2WkYD+UoM4nsHhFlQEHftta3/oCh/7Eiaxbq
RrLWCFKD7S3cCHE4E4U2prXivq4G5XWsE3Aj7A9xb9sYANxs++Pv23uwhcNfBmYsPCx2hCng7fcW
zgUtBPZR3B8rYFVvqq5Qd7WKdBeTyb+v9GDuO11JVRDqgF0VUOnvKxVdxLqjkk1T+RRIoGfnYGpN
ufblEnY+tNNdoAWIsV98eCY+KxLo8j578jaUqcn4fYLjJvA58Zi1ADCac5fbXFRcqVT7Y7ThX1ia
2IIuGj1ZATsXAY1OjJbmzhutqZFoCQ+LxaewQPduXwzWpu+uA80aEe2VZmRWYLyDzrLizYny0mO+
ehdQd6AGXJSLEAUPR1WzcHjyBR9y1D7xOqZwo16kVNIzW3G8Q2225rOn/ACEm36gBiocDFAn8OP3
U/arUHalEO7DLXMXQTxPpd7qxE0pvOR+ZguGpBaIdfSfbHAPBiS/Ljs/ntVOGhBtD0dB4cBS3sCI
01aMfpFj0FAam87mrs+SZB/UfmAvTI6soFBB1vX95z+KW0bKWp7N4K6tpGQApisp6GBBWXLPqbYs
xddG8EHiXNebsdfF5kkU3AOQWYbKEBlaKrhb/wKPqQ8HH7fQ2hXYvk32MSDdvXJwmI4SbExXZbas
8YVcn04LH24nYLRMNR7ALWlOr2lDn3dl+Gwf5du6N9e3YPnWnbcVMX3T2YJNlFEYLZDP/dTC0SEj
xuZEh+VHrtv64t4aG+Cg5bpcLPQnK2su68A2jQfy48b43x8eKB1+xYmwPlSkfZdIBnIcfGUdJxop
mcDowFWXAAPVtviGMxbZbsDkQVZXBoSc9HuYNJH/1VL4eUczwKEfuyCPtWhqLzOCVAsU5Rh8ERaM
h7+3tgfjFZlVOYnnWA6VKfyvf/92PlXZKtG8/ggXd70inQVFHLxnMNi/JmDEgehs3AOzuGjHvy/M
/1suYiQIgjXIVlC9Yjn8vnDeyr7Ss8Ow9SZ3G9JulV3yJe0Ekuv5Tlq1B8iePiOoZxbFqQkt5pSh
LdqiKmo+BsDIKUzCSPP2902p0xYz22N5DIzxbYIVi6nTrIZN+Jr3x74uTjF2WcX2DymaY6K+tDu2
h0+LGbzkByFFuLnu3ZDXJLxxIupq2P+uESGwKw0FamVTfBUJZDZI86XJO6iCqNvsqtQF6hujwZtw
EF8PloBOwDW893YvL1lYoJFhAVQsIqB4BnCdx1PgBAqjK6t7E3blGZEI0FyKBP4XqgFPhAOPrjTY
thajI2VzEa8lwunRnl/Itw6WHnSwuSejGfHfQlAGLQ5rV8EEF/F2U+/8Y9NqGUhuUxEi8FZBGbWK
EityjSKkIhLjAwJwip24YOJZKTIiuDDsbERk7QCrSwa9qLbMCC71MfNR9ODXquDKtnqnnpqpDo9v
/BbGWNw6ODSpk6opHd2UFqLDxxpRVA10dmhfEaE36PmzwLUHRRq2YhEC2ylHDgO/2YcYS3LUhq0n
YAUsW/122zpmdnLeesc09woNGOKt+pfLKiWbu31oLrCVoT1DwLGi48ffn9+jnfnXrcyWfZy6eRRI
Sodau8VECJWGgcOIIl91xYLk9/fVvguG+ccOY3DokJBpB+b17GphFiNey1PLk7BVDXUNk/11vHJv
+Sp28hWoPwa/KFetmYPA5QNtklHhVCYo4Hrk3N9lvSUXC7Jeq7RllF6V3uJeA9Bka8qbNREomiuM
kHg7M57y4f4d+EA6gHmwAsEYLKnF2acYhZnGI00FI2to3ZD69KrANJjJSYTQ1tz0uOmLkgCflYnd
paS2MKP++9l9myH88+xAhBTx/MAVn9cqrNbEdaMyLjbo18p4BWGdWx0L6yjet7kJEOUYGEcM+Pc9
cXyKP3C8tWWJxFgVzhXk9W67oBZ4g/ibFCtykdaXzWlhf2RvLx1JrRdFXwZfLyG0PvZioS0Ott0Q
2XDvf/8K7lHJBcHPf37GfBOGZbHbF2HDbuU1JPZyTgHhW+iJR+CIDcm+WmTtIIZcoFiHfUjGjzSA
7RqJ7s1ChvC+oULpIMYvkrE5EiY2u4AiR6MAqHEM8SuR1iBCWE4lOMNnOgPzZuArHMVWEHMGRm3I
5FY0sGqB6vUv6nFKvBZ1IdPFq/+GsUoDM3OXRjhfXzlgjgfvKPtEwhbb0SGl+EeC5ajprGuH9cZj
7KaHigVkNFG7YnoeHFywQ6Ctu6nLfM8solcwSbz38BafIpU0EVU5UEWZKwDq0Ldh4wixEyJBP9jC
4gtLqXW4FEaSNaCdEGwRuzpcj55xLx4wjvEh/3j+s9NXLjnOV1WMu/0V3NAwi+T0z36h0feLQJtd
SP9+398V1j9fLXL24LmCi4JU8XsL9/mwqhuxiHZyNyJalrcarSVvCgfbi7Jas8mih/TRBy3OG+o7
13m673oWgux1r090TlQOhVw5nmh7EbsQofD/+/a+G7bZ7QlQdbPTRFxAnThrAFo/TkE7nECr89p9
QeHjbm7lsXUS4OE6u1hvu7WwesNI7va2xVqbKNGiHsAparUqDcNYHD6y5Yf9ZRvGRXi5wkb0CKmt
BVZXdl0sVsYlwSYOmhXG6cPSPpy0c3Jd+OQrt76gheroM03u9+Tj//57/slD9SslRvS4x4AurIE1
bVdEXdzkz61TfI7E3N4GY70FhJ9ZTmoej59WABpYD3qnYCz4ZWws7BfZsCkyLO8n3jzdD/ZLYbzQ
RF905OPvR/+g7hF4Dn4r4CNAhPNNQP5xtjNyrUBL8T8baqm8jZpdhWco9IrhULkm6z5pqL+ryvmT
AeNBAjgJKTX37S7y43pSx8eIPAaTExJ+aZBg8vFRACzzEItl5gh54AkbLSFMhb8CzDNhT0Q17QRB
WwMQzgVFotvhX0A1fJWxCbLGWB0wc/IYKGq2+O9Q3MJJcKitCNaSiRWzJ3Q3sWCnralAsTdgQEVy
0FazwVJ82DtjHhmw6SpnF0mAuf9IACtyaUcrbm/X4rP2azpW//ntIrpcRYbUGWjp70U45qowKHzQ
H0FXJjDC00v73VvzDgoMz4xQ4j/hMH9LYf65IGSv8AYGcRZ2Db8vKGVaDBWN4B5f172+vr0p5g0T
gPVSPoFcHG1uJhAcB0tp52BTWALYO8TksmLNDatLGKTdQe49IVci0HXA/p2tJ0++hu+3/dcNztZ9
FwogO3eSi10wIa8sdS1QNHbV1BPYR0z0iIlXfnyLTYeg6MB0yyXXerNBL2Aseqv5ONUWgtLoB27v
72XxqCAT+Mn4ATxScHTmG2Yje7yXp35/HBaD8TYx1ff9AqQFnNHPAPQHkD0mXZDgocYGoRZ5xr9f
k1rwkZZ1oJq3yKTjdIxBlOSYiS+ptCrju5TZ0JBhrFrmLnrR14GD38iLUJkcpEmYtypEEwpYyz41
6XqwNQBvmnJFeQwU0Cj/vq3Y7QIvT4CywS6FjkQC3w7yqNqW0BijIgSkq26Alewr+1kq2gPZCZxr
cVBN0kSwvbXZSgl4vuXYsuBRDr/qa4Zst9DedhRg7t49fjbXS/EadctdZw7mtVltFnZhqxRMzqHV
gYOL1eZZaOe3HHL2pcLxCIsFJRNCJ+fG1kLuev2ABKKTWJiVUa/gZGSwvaFgKnsuJOLetK0gGl0J
IjS2IVhU63JHJpa8v4GtfbDML3UI91sjD2mXEznQa9szEgOGtskLs4eDyhBaXagX8qq6ylshsjHb
PQ/HcY1QNeWsvg1vcUanJFcS8YZ3qJYDSIDKOeJOXOPEn+6Gf7JbPZgbQob04xfP3oHoIxkvaXP+
GHzl4AIi6UX3j+ER6Loj0m0B5U1LrJXqoQkuXlHP1Vgjrs7CtHuTUF4gu6TWd4T6BCNiZMaNjD05
uUGpJH1AbfxkJ3kECeNMQSXCI8oaXlqz/h1pv4ib09zueGaIYL8V9HOkJYFPmfn3xvAIEUZSNtRA
oL1jb/jmB/w4wHgtjSUJOgk0jduRbHWJvL5C00lgR/zNES1AFUO1wZNDd0Etaj7ZmB4wbnB4cCCn
TnvGv6Y0ki/yCQMEBdB8DbksqO1GCk6B68DJljDnBO/AP3y+18S438EGWFxRMzArYQfjA12eNIzY
zhHJDgji7wfzYLcQIHfAsQ4sCbzGWUHbcbKfFQU2TOgBsFuo+oU3A7ztv6/yCECdbE6mIhGIhDDf
l/0+FnxJBmoFmxrnzddlR9bdVaeDjWj5a9/6+3LfhLTZshdwekLlgFx7TAFmWzNXtmWMVaCg28OL
RoDhkadb9XwE7GF+lstxjwPTMDbj7dCubcZB4/bkw/5mof1xB9+ByD++tzEvUznncQfLG5bdMXkJ
UThiF4ysXb+/EI+eIlN++1qeX8vVepksz6k1PB24TC/vn5uYxAuw5wRJ+Bvg/XETvlwHERzotC08
wJKKp+q4louzJH92wloNzghZMFr0kEL+2TRGI9/+fgvAIx9dH2IOSAiwJeEefh9FblqpsVeNw7Yw
CtGEkiBZDHegS+xJgE+ewXOkt5VLZOUG9wV8yWZY4sd0eAGXMiWpma3Lt+KT14wwujaS7nY0daf/
3jPQmmEVpVSBhHjUpWSXglguGlBpNzD+FGD4BzdKmzfVmHIwNaJjT0DG16z+SzSlgnCG+o65sZV/
eqGZWjy6Et5k7cLV83wFKmxoDfu+dRjHReTZXrXYfejA2U4xGzDm9xKQFo9FPAWt3hjoaGrT1Yzo
ogjo+DOYstj5p+ZIk/eFjc68zoASGs9GfY+AAAFkYImfvOb+NSJg604R2iQctoyg3JXsCltqNRX3
SY9YFObq884I2Vv6pDJ9eFW8TuSoQa40ra3fLxRyLtDqirQ/Ajyk29FuSQTMOaXhkwX8cPn8vNBU
k//4cvM2T11UwO7xLN5esUQ0sk514DSfAYmMI4mXcHkMyGqklC5A8EWE0NdXtn1GwpkK7fn6QTgH
tNyTyPifarIbO18dKjhflBBaQFgseOvI38AlqoMj3RMPk2/Dp78uNju4s6oReMQ3w9p0FJAkvAmV
2OQZ1kqaNxmWQy4LTUwGa8Xi7iFRbPLmkUPXCHjNgfklI8Zgb6i0D+2x4WC/nNPCK+yhv7OVgLRp
jBv9RJcLbICBYCt8cW5YBLAgN1LDshTq7DzKPW1HmIIFhC1AClD5tYiyhWUirCluxWieM/E8c5d9
jT2o55VIlxGuwyDs5e9t45uz9e+DwIB4ipnBjGN2JLF9EHGty39DdcV5MArSO1vMrwF2BpuM+LVx
g3IFFpW0Qa4es48sB2QGcZGA1Pe6NR0H8ZvkwsBr+72bWOEFj3HveAatl4eBoLHxbcid9Vw/I7jH
/Fg2y3RtP9n+HwE3MKRAwyhNxlGsMvsNuVSVRRpgoeR66DBbWATqniFf66VCAbBhtIDqSoRqrcMQ
91nR+326zR8gCD24AV6DKvR7hPRj8eBkVLOMA9Z5Rlbv/YaJv0e2jr+Fgk4YQJGz6AYGKQSD4+n0
Je0p0kFoesmelBYPFAvTT0dCNISGyCebcy4TOUXcSeAFu+EFgCNyAeXzAIrkQUNc1Ml/LXcigtru
I+jrPQ0WPioxvoenGRFBi631aC0hzjc+VjdV1EOwJ3QXNuUENvtKYNcRwD1jsF3EQWC8E+n1ScO8
RdaHS36LW709lafYPTfyM3eaB0far9802wG9ius4v0V3paSkN5Hwd6gwh4NeAmJmZpsseXCnpkJq
Io2CS35VqIzuF25lNmRhL4MpmpU+7Ap8kYfKrkPy99p5sGH9ursJh//x5qOqDPtRDLRt6U8WuAgi
42E8CvdZGXq7MnjSazyYCEKBg8qdg9Ac5o6zZyFFyhh0Ut2vMgF4rw5k2EvNvKfa/69L9jTwhfZA
wPQAQViCMv+SSi6N/XYA0Djpbm7VJlg6gbF/t6xrw4O+QT0cA3aHGM1nJMdHawlXRlsrcWAOo1P5
/USFKlTlQkR9DDoNbSBCyYhL4zVjFgZm36rTc5i1fOIN05yeIJXcA4sHcyo0urfGfjZHeTT6+nU3
s3YpqCsxrdlROYJRdoblzvaNg/goWUswTzUshNbsdo3Z05ViGYtEPwE27ZYH2CqII/lwjZe/P7YH
xPdpDAfrC3Q2ABrmdCO3SGFxmuKtZMbrq0JuWzhMhGaoRyJxPvH/9jLaSVF/NwitYTGBQAJdc768
SaqrMNMNPdv5HkiIcUc8fLbg1wfB+Xwc7KVFJY+aMnVZU3u3rkhuBiQg8KkCBTuA+wGVNsQKN6vN
Bv5sL8MyMSlu58VfAw65LM9/P6EHzdUkUoPzJLgjMgbnvz+eKgoHvh8yMO3rO6S8NdIVwPpSjCq8
AbTEIOPvyz1ixsDwAUsS2qrJl3G2IKuUb3O2jaC019YIcS0F5PeOJwaJ35CAZTD0BJdNwCyXSw1J
uo6g0eVwHkP2wt/38WjyjPvAoA8cNOimvx2bfmxDigdwSKzwYSzr1wT2EtgntwVxjuHBmaT0lrHi
SrIyNlS385DoGJkZBO33Fcfy33cyjziaNg7gC8gHB0THISZ9tmDaQqrVUSmZIyRtOAwVnQcJ7tbt
b+7ijTvie1g4PXZplbGaUG/tFMxl6h8Ul75X5mUo9fZLJheQshRzhW18cOwDc8XnMuLvdP3FfFQV
Si7dBx0c/Dl7BIi19z8/xsPfP+MReiGKYP4AwQLWr85hEs6FNqfxmfAUr6I7uxec1pFPPvKUSYmq
EDOzfOGdXHMEooUyZ5VAuUzqNYNxXER6dJrCM9+b7wJmVmNgjgox2FTmIFR0hjLKSibADLkFafad
h5vJPbvDObku7ZbTC9AkQkeBCSBL2ZsIj3NUlQokQMS71wkiC+HnSJEqrLiED2zkNrSJmRc6KORK
YCatDi+fMDSDSG8YG+NCQTU1yMJ9O+ucNNORHehq20Fx1MpyBb1GnqhPanAyUyvmEYm+hNR22GYa
wcMQuEX7lXuml0AE23D7XNb9Vlca0DCXbLTNpG1XLWF3DC2XiqhLZ3wm6OIeHZESeIg4vOC5oHz/
+Y+VMKS9UkQcZgewGKQQx77nhqpPYhIYBsOj6uSZCfJenvCjHuGwAFpwLk/MD4Ats0Mrb8c+z6QC
cpvX5nyLlsDVwIjWGXp0eudo7S69Slektw6B6WH1hQa1P9j9k83vET4Onha2Ixi3Tl55s2IkrQYM
CLO+OPUruEuc/XeRhocYpfCSszq9MMeCZA4Ssgi06yao3c3y2fz0EfyLW5jqTyRrqNAP/N6AvboA
uaVGoJzA6zV8fr2lJ5u8CmN03YWLW0Krlxiw/SXjHMnVube2MEpX70FUiiy5s0eYijpqZPaJ0dMe
AV8kYWxm2A/Iw4vOYfwa8raWLEcFEkErdakqT4VpwOgsr09WpScetjkuCcRVwG3SGPSZRcubLWbe
3FIGJts6XGoWMD1vWFJkCzHBdgg5nNEF21pZqfWTeu0bzJsv2smEacomBBY6N6vitIZz4xx0FfiM
B8BeojU0jShd/ciQHBi8kmCBsYQ+FS4DRWC4lJFsf7Q8X0darClD+hSAjpoj0Xi5izD/inZYOFTR
M3CbUpo/2bwfDXOgbP/v7c72GGYsW6mZbhdcVsSKLMx6KexFkjgu7NueCZimk+CfZwOyrqzhnJgE
TL8/laFqXFeVxnHrcguENubMCh4biH35eyd/hKBggvify3wfnT82BC7okhGyzA6CpbVracauQSsA
AOVJE/2IqIBYCnHiDaBi/oet50cJFgWEwieeJjL1Igw3YnBUX2pb3RaHsqfeFvanz17Zo/P212Vn
Ow/fVX2Vjuy4hc9P7oTXBn75aL+hrYWraWd4ny5yQSCRiHUEjKojDBtxa2JoVZHhRZtiWMCjm73W
CUnfuH3vGsjSGL/Qyrsx9SsCA+LOLIF0aaQbTPi+qOExVlfR5MBPuCvwO0Bt0aVCkxssETzZ5bbS
gfxAOWTkWgq+I9Eq3v5+o98+6/98ONjgATaj6gQJ9PeH45VtUtVcVZwEEiw5DGslZPAQrB8M92iA
PYRBTRFvoUPxddjB4WAmjDHWRIaLzL3d7EKzJSN1bRzTmI4vhrdWpu3n8PYhW2iWaWcrH5mZ0nNh
d09QCvXR6QTPof/c+mx7FJha9MqQqU4TPTx1BmOrWg3El6Xev0LbA78MvaOcCfO40lFM7lIQQYMC
v3YEjPFfWWvEJLo8AM3XRSJZ4tHVI2N0MtqST8ydDI6Kq+5QgfyJow65baR5yW4T8FuhRwEg8Aqm
HA5ew2J3zJk/FPr3WjCqFUTkF1Y1vUO4KC2werbo8UOjgNEjXIiePATAIg9WPrL9eHR5oHejVvz9
AssgaZJ8GAq4ETAEiWpFT+AE6h9kx11F4CGYTK4LNeqJraoayisHgT2RbLzBaKOZ3qLGl2bhaAjW
cJvce5Rd+ra4U6xmJx+CBQfrAZ/Em+EgvrY3+TjIFC4tRW5WVrcRJme11pGW4bZfqrCzlU3QS5Ea
ARF9CX4vFmktwDpU0WNbJvGlWHUrdqniIKGC467Vi7zMdr6R6azNrhgnXDbbYcltYaVz4ra1rh0H
+JJAZQSDCImmn8022lZvoTNsshv4QJtuox3C/0PZeS05imVr+ImIkIQQ6BaPkDfpboi0IEB4J57+
fOScmFOpyijFiemp7uyuEgiz91r/+k2rydu4U9tDetESWEyjI4H3szfFViBNu7LTCGpNuO+L+BEs
5hYGEo8zzKIQZbV3lqzfCMb4bmH6S7mAycAtr7P3+2BUF9L4SCoeViI4Vr4dMSysXHg26kBvMJAA
2drunqfuLzZlWGINQPqUhZLO6QasI32D1Le2Sk/zw3n91OjlCcjfClcjO/5sTEyIn8buRRuv40fp
BeT5LXv0l+kWU3Qf+HvmBitvf0+w/PtDCacZdAXf1r/0gBnr6FVKKOH8r4we6mngfWzSger9KeyP
x9o6Ontr4jDKHZlL0Vpr9UZ+RQDypdw3mPt1IwZQnBBsPGTY3SoFo1kSjLxYaIH9gWO1yGogEiBC
CZhr3NPZMp365X3882g3234TX8KAIFPhONo9UN1b5ovMKlqfzurEEIgINlNQYADtnaw+nANtZwe7
r4/6mwzs1lrNsqvadrZjimnFpy+3VucB3sTVMlWfmifXtWv34wODX/UrOuxsF/tiV7FAdRa9WSzL
hwvmLoMK3sY4YJUNVQ24MqT+DOdDeaKm65eEUim/IGGS1Eaf9rbXYqNYqqhEfShO0M+LZ9luRJ3M
DeIae71dD0wyKAM4ZRy7t/0+EB045oIRrfaTbb+m0wTMl3ed9vg+chowJMS8cFcIYNTnpzOrKfre
GtvcbWc7Ff3eprPn4ExnbkWwoX3F8FnNP51PD4bd/nL6DN8qd7L9LE0J1yXh09IAezXh+es1tEeK
Xbxm6mXrf7y+rqXT69REM/D0LKIbWjzncDIWX76eP7bqgB+N7NPaUDZGbeZzNUbRMBrwdGHxvMSV
HLPr6uF1ovcvVxWrDMAEdYZGjp+mSKJzpntY7Lb2Bx0WmvvHnR4sTomBYZm1HsDQCsEC/2ik5hWV
8heOcozdPu4s7t9V2+3mjDsRLzYTHICRGwSmKc9CUddNebpg1jNWEYGprqC73GznskA1k2qDHy91
vYVj0iqygsNjss6MnrFhZQWk+2wzy1vHK84wrdSSdz1170qbf3vgB74OTkl09ySV/NyAUq+ZlXLb
NMvz2Zn7ejNRZ58QMhqE7LWDB0iN7CfQe6xtbFiPUnFn8vQft6Sbq0QvD4tzMN5jUHxzApHiM4qJ
L/kWewH+97Z6iNTD4svTeP9S9QGDIV6K1sDLF/PGXH2R1UHBB8NY7/QeO+eXdmDCLgfXnhhNSg5U
2jkEvEyMUptpE02k+a0N+SAxCJbHagH1GGIn7haKRrqi1jJP82kgzjq+YMaE7c9TT+S06KK60xa0
q4OsZWKHw798eHIRJCBuTNXd8ItpOrq5grBw1s/giwn1UrI6xQZ05b1Hk0DFqH4kmvvBGup+ROpl
jeE2zFGXoBU+B3jEbDiOgHFmD6YcmLH5Ei2wX2HAOTVGn2O3d5tHll3JzpzA6d/HZ9V3Zw/zTbOc
MjlDUiLg73A5JabMeL/irT2OoVH4aolqr7Q611/4u+QA1R43lamexSrJhZBvxotgDU5jNNo7r7yR
6xRQ+ti6OOKCFFz9bDT23JjphTsR1GjXu0it3ARfVj4FwqX3wMC3frlg+bRKNq3VL5NtgY+4ZEpm
ZgLqGQP0Sdo9t2JikFBtjozh9oR6ivz3AoVp+G/YbSPzls3hp/O3V3GsfkZkDBOCZeXW9dRRvehj
HVMm9RPAxj3z5jRL3x6YRPx5hnFHagEsR8cm7svrjL9jFati148T/HUx3ngv3gqq9OK6w8SzBYQ4
jRaFw0fwUdVGfsxotSmBBI1y6rK7noJ3fEGw8qZm4q9OtSj4R/ihxLbiEqcVhaoPc0zYyVa/kIzM
HTme2TBSe5w4PsKe0swMoJ+4UDOgz42QaTXEJ1Zy9DljDaBMQpMCjUBR59Rc001h10+XbQmnn94I
v3p+w2f+kWNqRKRYo3rvZ/qPQGN0ir/f5UOI1RhTqlwbXzV/WS0K46y1Zm1GjrJ57xbSS58amV0+
Z4N7Zsq/gWm2KKG5fIVGtuhPgRvb1yX9EA9bT0imZAX8TGH4kPMMENt0TBbz5/l2QnYjnqj78+N1
Jy+Dk3CsH4PdqML3IzEaK1ldNlMszhnsHc4HeSs60zW/2STSFxvnxMIFbM2LtqmepqvUDpzrjsfb
HQo5NCk1A8/5MUUjemVikrvI9HVJmzCLjHldToUmHFnpUntkxZSGum8O/6/diSs4B8LOkTvAUzlo
n4PvL/ii9rB5cb8eBocJj9dZ0j/OeqSPVD5yeF0jYNHYKLSWnRlVkCHDRlS0q9byxK2exs58Gam7
4cBYD6HCHcaRoXEwnkfqxwNaiqutnb6+mB4cAFztjyfd9nVO+3t0eUg0jC2QG6ingQHAaaLwsXek
/KkCA7l/d3m/zYF+LJE3QHLYeeIZd5niNMEVtlz5vJ6X1fkUnRSHfnURP3hmrpdcyavrGaKDxbwd
W7k7twsufW7f2zO+S67bJZs8RxIOhxBekL6fe8aknxblbAywPV2FOXkHuA6yYgHYsM3prA0S1iTB
BuMZY+8lJs2EdYYvQbb1+3IJNTE2YnWqLjPV0BKDyUyy+uAh2dn8tLATizWzef7YhTx5d1DBb+LT
7Ykz1x+qbcI9oM/+PPFpfu2S6+jcLqWUUmKsgwLPayoYGWOHjvr2OG0iKOVOXM/eeul1hs3NNSBd
z8DmdMTie627waIA82ylq4yMZ7VvG7shYRCXUty2J6sg/5iNtcnoTn/yyzBnSEUianVE9sdfmcOX
SV5UvSI0y8pb9TS2ncrMkzPnDLMZkpvsziP3naL115WSMe7nNg+hIze1Sz9mlusJXnkqoQuWWDlH
9kjjbbYmBcPm0FECjWp8MXbPL/JIpUVh323V3o52sAo/Zs++RT6KI1qyNWfuoXen1p5e1BJN7Aiv
ym2CXpPxl2i0wK+xdReBGrqmv05/PibQHOny4EH+80b3sVD7UGpQLedOIBlzhR2x7Eiz1JLalPHD
xBFjrGb4It0bTnzPuf4+9DB4gmmpkAf089Cyl+djXGjSU7+sluUicNChmEgw8Sz2eH2LDeFdEVxs
rYLGdUpXE/g8bmWEu9CeY8mkKWvBkhZjeGkX5yvMVUy4XJZnTFVXwvM9msRv3ZUEWv/fs72h+/fR
PA4CZdweWXKdXJXXc4JTWpPB8pATcM+tbLjst9dmxnR0MIkYvPxumt1A6a7TuTcLTpQ9JoFEKkXv
RnmlscJ7kVEWtqmCxuKAcLDXtmP1PWbsRayJhteblX8ExhDNkRvlQvy4O7f4pRBm0D404ZMZvILb
++ZJHSyDvJgcJ8hjB/8K8Gf1RbpoL/HxyV9vzJ5V7aJZib387kbMZ5YBEm+WJfPcxczW7rQPvz5I
f57Qza0Rr1Mp6atUAYAy4kRraqOaMVaTdGFGkCgegU28I45MZnOXF6K88PtFlS+izgHVJAx5PumM
q/A1JENXl8wqZpLrNeSqXfNFKGFXqGROgp8zalZNpNNElpzsrkQOevJLMXH5q+kWsjDW5sI+Hj3N
mzsr2m9g9I/rfYN5l9U8a0OJJc0PMDgZfNjzicmIekKua6+KgHr3Xs3v5f2vx++/6gQe+5+v5jwu
ZnMhB0rozBBSbo8wIVaV5fQAnJBoNft7Tqnw781b+o1SBut7zkga9veAvv88ql9UJMON0a6T9oV1
VLWhOUHtjMwRRmnYrKXCmsCVqXV/lXxlLkpU0liFxuwTtZkzMFpmhSUKroRuI7LayJ6OkHcmk8Vc
TYRVMreyqYauAAcugmVEFVyoIAv6yztFhARuAytxZl8jTMnoF0oD7XV4CqYEdZtoAyRk0658bB/Q
qlMhX7HR0j1a6FfPSQ4jpJPr0WpETb2HG1sdo3pJlkRq+4/iE5Sq9KuGVFVgPKyBN1RcysYSr67v
b7zYEam4x5RUvj4JmEWFG2yYsn4fMYACLxe0esrI1Zj4dk88LfVTuWri5QigcThDPnwe6MpZOzO4
jfQ+W9SNkcOmVcwe/q6oC58VcYjMzGuTMW3FpWJ2mzLT1aRKzUBqW6PHYXOmFVPnWusB97VAqWg0
pSVn+nlXWqJbokil7vuk0o8+cTM7Q6eKtNlxcpjv2+eM3lHSphjT4m528ldnK1/I+3Y1MarH1Arf
YopM0b5wIRsDVH0Qt4zUGRvgW4DhMCx2RC+KipXPRvloKrVNTS5AjCQmtxC5svjjhDQ9TfhH8VUJ
3e5Nmi06xl80TgcYaBia4hVQd9a1sxJpxVcN3oRS9SDkk1n02U+5LlrDGe/89xh5GpwfwWixIFC0
0cF/QQ5fnBlir6V4xUehdhtxpxPNB8V6R1RrTVRx4WM6cMh2UzNZZHtco7bda7CmiJnRA+PHSCc2
0boISas+zpYXAfaIFnZadIBTzARH4tQBlRazjbwSaHeeqkX4iukC3ZJKM8R6GFJO55v0+fwkSbqi
DHXT+NThkbfLzVGkwSjNPkXn+lbtk93o7VJYyG9na2krPIeM++gWO00gB4vb19n+eD/NFhRWwQsx
1aE6fSuYj+HFBHui2AnVUupJYz5NqoVULdtCrxmBYoq1FBdTR9j7qGAKUHLt2hgxxRmIUKvV78LO
e8podj5DUBbMkmhFmCYSRlVb2QiLE4so1njmlrGWv6dnVTjNPoY7zAMBp38/X6SbS6LOn/ON9Op5
qkezv+y/GBS1x3I7CfQ6ZbdQtr7V7WozdkdPil2tkn10pAufOpi7K8vxTozVfpXsUto/PLKJtmRd
QPESwibEYVGfV3r4KTitm+kAvfws2JfrUhDs5rq4dF9hZxPxm2BFK741L5Kv5aWV5MsyNFtkTq3Z
8R4ECzyaO4k0WS04nQ8FmQanDtn4O2CP5OvVczdXm6sp1ap/VS9vyakTofqqyov/1SAXgb6kaFPP
KAg1U6+PcqB6UD9ku+sOF8ksnnI6DbyO1/7a2012CfolXw1fwNher4fR28jTZJYkWcthezZqiX2b
4Mw0+brun5Trpm8P0vmlr4+kWb9WoZVFxqxS6y1ziKcKL7ZpqiLb4/HiNkXvIGKMqhU3ec1N2PEv
/gPYqnLqni44WYz28Y7LVi7Sh+yi1bmWI6oa6xKwjL8Jl6M9Wkl/YlxmqwD6Rb2N/a+ASV4zcUdj
jffsCYfU1ZSe2HeU2aLwF1OCRflUH2gAHlt7hyXx2+AOFjul0AzvdLQiN5WQmM+9SSEx/coNadN9
AyTsxzooTYiJCtfQ/KRfUj9ngEHdW/Q5x6CTHUIbl6rxGZqYP5Ln1JqYayyZUEaFHi6urkR9Hu5y
TBRKiA0b5pLiFrbQPZnX9451u48CkjPfxUxLxpTl547WZkGYBl6fn5SIjZplfFXx5pXGOXLiIxYL
HiBJ+8SsVHpReK58a4I9APxn32oSK912IA/xanaHYPCbzAdtAKXlGCdDAjNudvdEPLddeZ42y4ui
9cuXOVBHa5DszkI+KxesbNDeksCu5eO/d/jfmG9/Hvi70vljrE4NfRXnYdIuI3CA7lTIlSbmxn81
xlnPhkS2s3tGZjzbl4Q23vPd+609/OOrf1f5f5zBRRYkwoc4A6hIFMtnTX6rZHrT4SvftbMYD0y+
29v/bbf6LcaA4/bz9hfZVMzABpr/1Z6ivy4Sc0pwtKwKkpuw+0+h7d/pHX5x7EMmRrAdqRPYVP5F
Qysu42l3adv8RJzU62ZqFA5U3Jf+kY2bv/q1t4HT060oXx4BqlhvVjkmc/q9eu43cgMtAoUc1euQ
l3Pz7cUaFz+/CNJT5qRf1GSkOfrUAc+z43xRnAJQXvDa538/Yr9++T8OOr9xr5slGbZIUSsOrPpV
zmyHCTZe9KpobhyL2YC+lOdrZKOzIZPGHpL1/n0C3/f05p4Dl2BLSggrrLtbWXhalnITjoPLabS7
ao3urztm9j6YQPogAMfWe4a6oOvXQQpB/IOBewLkHnBxTdozzX4erP8ZuosPBb/Wz/6xfEfCfhhg
M8guW+EDn2CS6tURqjw2pg9PAyCkJr+Da/zCiSNZWhl6TyaKg0Tv57NbdZ6QNGPM+Sq9cMYDF85A
V7OaORn+bc8cOyHVFvHjXUTim+358wr+PPLNc5PlklSeL8p5m+JnCk1Q1vunQjAb72XychkvPGWd
ohMnl+w1FRe5oncA3KAoMxW/Gq3H16C86IJoBHP14uH+roalMZb2El6R6BJGW/HsaWW1z9uTGJvQ
p5pl8dHSS9TpV3AxW9ktVagUQbkaY9tTmvJ06SEdONuUxUWk4bxEAV6+5jGlIYcCCE96k9/Hlilr
4TP68itO0Y5oTs9a+nI55atrsqcsr+k1/IWM5MtnYiis54Url2vw2WcsKTvuZwZtYzuVeR/XjZq/
T5juj/UJgcwzPS2NpNrLsDVmulhuqe2Tt8vp+iFZs6dmhqHHanq4eq/yxYAeIC/Ss17yhDnEDAuc
31xYZ5OVX67O5e5CPsMrujsBJmXZuinmWIkltxd11m8FquwzYQELvH0mgzN2XH50EGPkRwqnVnIq
4aFSlv3EnDZrpUSmqIe4d21jq8QkXNInjzWDj9S5AtsjE4bYINgtKO/YHeFTgx9wpsqi/u+37RcJ
6fCsAMsgqCBw9xZ9m+RXpQ8bBRHNyvx+TEP4ccdocdxbuf44uACtk/36osOhFPTWHd6Te34k31jM
38/r/53DTYVSKG0ltgo+CwypGXX1zgZLhc+G7GMDsz1JY8AabXa7jztffXgNbg+r4Hcxw+6Q9WZ2
s9L5gZ9n9XnSbubv4iF4bmHtzAzfvp7KNWMapqXw+geNPFU+2ioJ59jtxZw/jyz/K3ZSYm/vbu9/
b3eD/SF4N2IDTmx+cyHCTp5mRSuFy7iweTXTzPL7kXruT+iCpG6iVdXJl1fB5e3fV+IX/Od/bRfZ
YwbrjxtC/ShOzn7cCPL3mj9dkHEcv6+GOduGB2Fw3v4cOcIpgb+FnECbb+2ByH5YNsaiUFk6sd7+
nrrcs574RefAeXEtEDePZbwubpZQrxfSAhhlBJBpdePl5OKee5u1q2jUJlSjXhOXnTtC/xq6jf/c
VFuvdkqBwOGV2C7ryAxbHYVg1tth6o4J1t0IrRoHdgDiFBldapKrxThL1BVxJZR33qy/C6Wf536D
xcwLJMmS78NSTyyALxx1S7S/3/FZY9KXJ3fK/F9KJRnNDFmoeKkM6qGb4wV+KqReFrcDyFWEyxLe
dQBFwUw9qLwOzU0I40e+s1n/8gqRhgF4jwcH+PftSP98iaaTpAovSKMWflRofrXJmRHnjGmm//+i
mwcAoQMRkENEi3gzJxCqti5HtdQeW43hKgvFUdCo9x0QtZEt37l7v2CGHO3bfhJeNwZlN5czkz0/
vbYcbXC6dKKVbFgLQZecf795vygefh7mtpOIJa+dp9FA3GgaJA7wc9h1bTAbZcuslJRukI98m5vp
wJnEkRHzsIdq+bDo7yj+xr88rz++8PDf/yjsvUpu4kwsyhPYEMVVQV3iToyUJN/3yyrGqkFkyhka
CaPIf1+D3wqlP4/8/WT/ceRyguSjSSnyy/DR60RzcFVHZ0YUTW2+9zMS6Q6X42hMbw7+1BtkYtaX
FcYy/z4Nafr3dkB7TL4y1fZsSDn6eQFG06BJxEYabgWRJRpE1reKrCbsVJ4vbml40KBMOPHWxMKZ
tl6Qv+btLq+9nmuN7S3jt/Nyquf6hU54jQtcRDN8HO+uZGNcHW8zxFyQPmrOnVPu8OVWwQJHFTy2
7kD5428Sy82uxtdgC5GxD2YtuCn+oMHOriiZm+XVM4AlRpYyuuoRbeG8W3fzRp+PyMqYbwjgLFhG
L5cIKNBlxJdVmjcCn5pYkvcsVbbAECjQhXJHemGcax1q/xGBq24DCoUgZwpBqNPFydvgFj7FW9Ff
BFBGYRvIRqMsYqJOaI6HaFrfihqqrvxJaR5wBFLkWiVaqAwPwXmPwe+09PW+f/Qp25HOAM+fp0/Z
RNT40xL+AuaMkPneqpRVSo2X41QgjI108FgFkztPjZSA3koL/UbLY+sqP56j2MU6Weuj11Sg4ocN
ApIceLofuxJIQW/600XQleZIWUr0EOOJFcLDPauXY5Hocvw4JnkE2f+5ptocmdPerK+P19LJq8AU
MZcMuItg5fSrWiTSGoFy9eSOsR3VJTbFL2G6QK7DOl9j999sYFtk01ydgQfKSQXYbF8ug7H6MHUg
KDytNPzhh449ijaT3PChEZCxwuy3yWOqQDhB0lB/bvN8aLAl3xllDohlHBP4zbS7AVo/M5xtROym
IubyeW5U8ydmjrPZ1ywF+9uMKTcDdQ40d53bU/H077dGHEqS28eN/MgRxGJ+JRvv51tzHvXzWvD9
6XGYZLmIf8o1YK6+eTn68Fo6YKUluBbOqy8qasRKw3Afp1IDJ0m4A/dMob6dl/5xNt9Y2J9LyXUm
0Nlfpviv6O7ATl+Z4/+E1l0/9nvM7UTzbe5uXhqda/f+MBB7ViHmXuYqctPF0dxXNrFFmrFMHcva
76OdIxvB48h5HO8wYVh69laFeehsAZzGu0nGumgY+VZDEKwewt2XoMMbeZgn5kOewYpgrCQ5geW9
3qlcSZn/5aqz3Q6AGInjJC7/vOpx2WfCtLyUJwC5tUQ7G0OiBw2phwH6U/mQztTRF55PT/2T9NSZ
/VOzZFnXCTuAzQn3s1uSlwCjq7H902CAe7o+H/GWc3CScVrtZZwZo21i1zrWpfoheQxSHSOSZuFb
ipPjDQX8ksHoupqnM7RG4HVUwZk62cgLUhDhVcyOZ23Yll1j5AzzVTBywx+MV9XXbhWZXK1wodgZ
boKtTSYv1sECPNScnVawZZUukzySJ5g0QI2VlpqwlqDz3Fnvf93h/7yGNwtlPRu3uRSx7Yzniwoj
v4l67pxcefCSDbvMqH24u8X8utuDamDlPHgQkQn487bNwyJJR2IEYnGNDbiQhkKxNsWJKqkHjsVr
HcH0EN6C62XV99N969ttrSzTWcCsqtWESfN0GX8K1X4W17s4LtezqZ2nmM9fIq5+kmjpJbhTB31X
VbdvFNE8pG7CBxm6xJ+nLIVNM46QQJ+Av+EcL+dY+GPuVS+CbWde18FmqnnIq7yt4lyWFCelk9gE
itCqrn2necgG3374WqE9u1Pw/uI9MRj+/N+Z3ezXipdVgiiCjhFb9zl3L3D2Xz2m+riiL+vXy6dy
zL6qTo+eZcUYOHUJab7q+U7rdPf63Kx/hZdP5qEUliccEXbx8bJH/cx+le/S3dk47y7W9vkRMnPO
BM18xCl92ZNWtL8eOxI+Mg1PivfqhegR+x6z/rtx/8eNu10Kw+hci3nKibE/Hxm4ipvogbXAaTZo
kBaxGS0uK5mMycB8YzIFuNi4uH1OtDfJ7e1PyH5gKMstw1HdsnpeQu3ykR7jdbC/fCDxsUIrf/T2
MODW6kAI6wzgNDc05mg2WoQTjZ5RXEB1TnCrxOn4Tt/xCwL/4+ZLtx1rObvORI+XVyoXCaVhIs2M
pjD6zOquxjU8Nf0mA2B6rcY22+CdPe/X1RcVDeINtN9/SaEkX+C5jEXp+FDoeqOf16Ovl5ceya+a
Rs4m0HBYdqbOdst8ku6EgV6td9gRquH6dS2/HgpNJCYM8v6dd/UXJSoX5Y/zuulZunRE5TdQkSik
8t6Qzj3256u231AeWdl8sE+Fe0ZhHfYbIZlq80ZUfeA+sct0pV6kDGmnWFTvqE3+fcV+XWsHhQfT
Ei4biPbPVSSehpOylMRmSc0Xlvq52E6nA6NsNNaTC5O5p+ouA2P4yNvnn/RV2BAzFlxmXz8P6adF
OGrEKDnVVl2os233NmJoN0SknkI7OUl39uTfOmHSahlWQMvg7ze7idx21yKeJ8kJWvDbxAnI774H
7Ir3jnGz4s2rBKZNB8t/eMcE9YjZgTZ/xOkaJ2IZoavTlxqesifJxV7wEf4uNIrn6yHVWycao1EY
+OQfkCC1Qm/Bw0f7f9/lX1QIDCkGwe188GJTbiGIrsNCNvAmo+Ml4EhP/kx9eRkfS0YHL5mzeis1
dQ+P+f0RiuaVMkK91NpycDahLERGqR18czf/+MCksr/z/Mm/vbFzOjuM2SeY892inF7epUpfzfqj
Kx06MyP0AB/rjKK/NHtzLiL+yxzlSzQrTJeQb4P75dpLptgTMnUmWrPlHXGP5sWyIM2Y6jLYE4QF
qWEJZTNfBq/CS6MFrf4YvDLoffZErUgsI6B3UaPAyEt7/JWoi3gND2JNoqFNlY+976B5vKp4KnzB
63Wh9kNkKcx/35JfK44/v/gNgjbuxHCGM554FGxXVmvW5RdnbpBtyv+2j5FjrO3DbjdYuil32nrI
m7+8gXOMrZihzeHg3YJDE68+z9u0Hx3dgEkhPLzcCZEUqk3hQDAjOGG0mr9nwP2G9yXWCzxJHwbP
ZPTWRtTZsM9V2EudJkLT1qhyHGdQ+PLvPPSlBWFsoXuxQrNQdh3kpk2oQwztVYS1/AJ9B8ui8DBp
Hfgx3mwLLwPyvUpTEqWawveHNkzOLTlFtLdFpRaK2annz/kUPbzaD/YL+mxbZEYF6TzRZiFkQbE2
hYszlvGIR+kaJk7haXOSRXXPOePgUK3HgZkwWxIyS4LsdiGR/Vrpn6MG402IO01uld7nEFXNtbCh
ZLEcwcPp8dV1+3jViDafexU+JsyQnxnNU4PjHhm6cWOm2t4pUhvezzhdiDRywn7W2BElRb9H2jMu
XaRU08YW1op+dGb+Ypw48YXTfqah7zKDoSXa21DzYdIPNj7zVD8eGaxolacrbPHes3NW936LpLX+
JG+QfAcsf3yaxuFUiZ+mYshV3/C22VgjcW5/Vp15Zhy5mlfcVprHLrcw+O1sthZPnwn2J392bOTo
+HTAhf3ZkJjgganwgc7RKYbPL/k9Xrgew5WIVL4Kjm0K4oyGWDGfxp7vPH5EB3aMuOdGfIB2xS9q
kPAs1KnWUbOMUcvxXRE0vUhvBVgghGm9e+Q5+JTK4YFBTPfpeORkGBhrlJ9CxucwOkoJLk01R0zt
fJVqRxI8xZ4INETwmteskJhpPEjQjIG+Mlx+5lCBIG4t+MBAzziMepmY+ScIXQVBDTgZTm2dqyVb
OpbdCAEwwBRHb8M14mxzKz0dIUYNvjwtDyEtPsIK4/tRTSPs0mquA3Z35vHYPAa6A3h6AOeQJYur
R8C8cfS2ztFsuEzcQwVJwPcBLqvh4nNtJngOR0iMxiaUNOfYuBNIWILbhi5oc8vQrNUmpJbQScFY
a5cBsSiROcr17Xy1VNTiFcmRrlSGdDox0oZ6ByoBpcXgSRt+7FfAHTGSGsMX9fFMleqlh6ukHKsF
JD8fCcTcSY9ogZftR6qnCCdeDeOMY4K0IKUce5PVa+1ciZ0ejlGRHNB/+k98Fa38GC3lB5vkrmGA
LDiBoZ0UT6WNAcR4HfumdtWfZStYC7vnhSFE+sLX1mWjaq+nA6tnuEPqS4gGHzVWATd88zXxTWQr
Is9SrYJ3KLaYua+C1TrXw+FyOMzstfGsHHCN0Z9fD4dUGXCWq9pgCTfp9clAl8Mo5KSYJbXsGaa7
OZlg0sklVL2zOqeZ5dtanVY/W6gWXd5oVXo0PzPDMhS1eaWaL9R13OlrEfHu9awzRJzCx5qpC6i7
0fgAFb2yGtw1cFecadO3TMOKTpoOQq5KDXbp4awTC5xg+y/7WsOqRIusdmyMcgJuKMzUU4HwsJJQ
F2JmYtaosj1d5OlEkB1pMn2jVn3S4sQW1CSZwaXKrhJ/jt7I6WOXkVLzfLh+q2a+BIfaMznBEwnM
4BRbwdUaBIxn3U4Flz9kQbzajwU4igZGP9nYREI6ekQq0aNRMNivpG3L7x+SE7Wv6R5laZHrIro3
zwb58GcLRfPHRljpSn8SR18kbV5GJ/J4JoWL+VS3rNUas6Riwyyz4oMwitZrKpPcGiaLkcwvu/Kt
QQgTfrakqGjlG+KH2OKKSaHeqsxCMUmYaR+yw9sQDZq6zRcoHKACGtkW8eLHfPh9GEUinOv1ZorR
h5dhrqp+8ZViSxbX/nAW8w85RJXXJ0uODdL43KqHXTkmhcGOT7Lj7X2dq9AAkQxXGeUPlpH+oeCk
fAh0CPtU3+QOcue+QOHq2WISanl43Mmh+gEfpGtIaPO08fxLiVYpGR5jYyQjHdXO0KlDa5rq3ZTT
lPU8M4oWzRJzKDI08bbcVO8QGHnhxmqaHQTPiYOTzEQ6fZyGh0uIusGO20V9uegPVxzPKsGKxJcr
6geA0leodZUMQu2Kl2UuLeLZ0kuhqB7QADbUO1MrGuNHFgh3eqJfQXzsv3CJByMQcWX8WW6Pp/My
DPEVYYbL0N1AwcIY6nDcphM9XLdmZYiaPSQkbP9d4NwWdlCwKOkIamB6PWL0dVPfhK0fpQWh29vp
yKqEVaPspiHqXN6GbhF21r8PNrktwDFNUehesDhiaDwFG/75JWdyMpopuA4dk6fZS4veziIwjkAu
EwbzRdFfIqOB3ruCfkJ1E5uB/Yykbqwt1hO92SV35+Z/jSyG86GknU/ng50A1uI/z2cilFjEdSK2
S2SdArV3LozEyVnLd6JAb5CIgxtlFDntV//E2DS/asrLbAcfxSSoGieoQ+agSxpjomjklcmHjGL9
7Mab66kJ9Ab309JMJrrPhoYxAGznZAOBgz0w7EzzaLL1YZIBBXbdyYvzbupkkS3PAQKnG58k2G3u
0Jgr7NhTnS0/mzpzGZSq06zucV1NHQWEMVxfl5cJ2kiHVIxuas5GZhm6hb3N3PT9KmoCjg2z5Tww
oc6r605LibultkmGouENhnPSLX0E85H2eTldWK+GUrEcm2ckQM+9u23evK18BUdbBJK1DMwBKwOS
yK3sEbaemBpjNL87mEJWBrFITVpHWPQL4HwtX45Ptc3k5LASt4snBRKh5wLShYunXddpbsEOoF/5
+YVQsyJap57Zvp2eRh39FWK+h+Q0mq3gsQq6wtLshieJ2kvPN8VJjPRM6yfu0/9Qdl67jWtZt34i
AszhVozKkuV8Q9hlm6SYc3j6/1N1A6fKe6ONA3T3ru12WSa5uNacY46QfZIVtBE653D1zw86YMnN
Qnlbv9/6AIeU6Ycic2Giwqd+OuQrRIpqxNauhttnTC2Q9uquvmd4kG9LHja+UitkT+7zBjv10jOE
L8bk8hbXtlwNmsLOH8WNJvD303frFJ/fnvt3DvsUrw9P+qEVxkiIdfdn7/17XSL0RlNCQgJ919/r
cojbTowmYcAOLNtd1xG+XIdqZxyLdful+tWzdq+7IoM03W/WlScFU3AFj2r9HAlvf2jW6heyWlwm
f+loCmQ3dSWo8LWfuviqhjiPNrvZzZDzYj7gi/xv7l49c00k2e/OpqK3sXiIGknht690gb4bAohI
bvX736c768F4jdazV64tX/QEPx9siWh59GF4Wmp29BK9IOx0pn3uiU8pFOAxQNbiJx7SoIu5HS+Z
m3rqk4inurXu4Z+3wfSiu/97t/nxLn6Dc5q6rOprLE73ELHopdFyGFtWcBhxiq5CT+/tqXBQzCt8
zbV20sdPCS23D/j7McrAGUgYRaLMJOIY/36MeKuRv8vfOGjVGUwz0dBTnISfPuWfi4VUQwWyC3It
eH/Kt0/R9F7vKsZdh3DZG9GrplEmcypaVPn1w/++pcpt4X2/oj8/69sGLsd9WtdG3zHkNgIJgtGy
zR+Gd9NJHlTnE94arkyfGkYQbyqiXPMQ44Caghlh2O4zBA4a6E8tamLx/5fcoJMWjIcmh4ui/2ZU
/H2rm1rsc2NRs4MUuULPSJKOotgMjS8RZ329Q0wVHZThNULOYf6AEfzLU8ZzkdgQ4iJUi4nI3x+d
6kk0TJMZ75L6MTP2ycg05Fz85G0r3fC2b7f+VhiACgEGYNb1bTVLcxXNYqVXh5t1cH3AHlFa3dyD
W4dM6X29uwZfqJ+F09W3gv/91L/XCNxbzEnJw0OGyWTfUP++wCaTrNRQW/2wXCmGvpbpLtMYXm8t
7VCmP9Ao/v2zYNnz1sCT/T4OFZbMVPv5qh8E1UWeDBOTDv9uXg5Ggre6+kP1o97W6z9uqk5Um4jM
8ZYA8felLZk1XMvpqm4lhjCT/mSFyVkvSZcK1X3SqcFY5VtTwnUlL1xRYyafLJ0nla+tcm6ROeFr
7HRV76eCPykmgCyTk2xAvCM6bQIVAKCj3vR0yObkavi8XKEjqupiV+NdSCIf2r6K0tdSKKuX+tgV
NZEeanecmEwb7XTM+uqrNX8C8/7BdPr9PP+46G9Vj9Ys1SJFunbormSxRU9mBuZKOwcSFx5upV/3
oBQkVv2UA/fPFwVo1zR5WXBAuykq/r7ZhjouwpR2JQToh6naALA00l6Uf9ij/rkd/vUp3wduViRG
TbiM5U6i+es20bQHUIrkU9v4//u1UP6lfORwvhmCYb0EZ+w3LfCPafmYCN11kOA4yb74Rd0H6JLj
5jEfivWY+8Jlls/G4ok4LVg3IsUQ+XnGWUt2he7PtoJIB6XDegbKobBvnMmLb8HRsq/w5x3FJ8Rj
HXaxdLKEY2Q6puQLnVvfzWQcjCTDk2hBoDcEvN7TX/BERXzVO91TqwIh/fo0neaJfF2EcTHp9NFm
qnwRkRwwyPtveA/XuYq4W9pVaVVciEzThbt+XKlkyEj+kj1ZmxvtxUkjB7auTA9ngdYBnt3R9Tpd
+2TS2mM0MkbAfzflC8xkc4Xo3clID8pk+yo+zvWqA0q4ujCznojhOGn5DYEytlq8y/BAC47eu1EF
JWDlJ14b2KYNgHpitTNTV8nvzRHG8Qb8arE98zHdQJFBTNiRyrFWX0T1wI9KonWh+uqIwRGs5vaW
SkC08A5RWb1mdI57hHzKd4sbQnjE51VfFW+di37OR8i+kaDFvkTrz+adySv2E9YJ7Vz3KakrCvp3
Y11/qCoTxnlLPEdltycLMTGwJyTofUcOiElGmSpQgg7jOst8gWIVAeaJfLk4skcMrg0QI5f3ihjK
+al9GgNTYWa/fDUrd1ac+BUdmfmUathSaMrKxNp0RRbH4DTZupncYR/pfu2x3asuyQzwW+xz9qB1
DiZs6hMKP4PPOVORinfNM2KuiNId1GDABhCPzn6Nm0qzAh+ALXTDJkqAxwLNLMK9NMARwEQRCGT+
aK3RHSJIvTIEt4dDLa3aE1XRtL88jABDJ7P/AGAp/KgHoFE675rQ1LjyzUvRcK77i1GyjTml7i/1
TjY2iuXO7+YB55GLuMVr/9NEx4i28Ct/mslO4Uc2BDcVjoIhy/MFCV1wzk0IC+QaC6ONatBYg7/g
0COsaHQK2FYnIgu/tlO0Me/0dvW/3+B/qRDhLosIJXh56QCN217yxwuMoVEm1XUa3qP2P97p9t1K
dlywKmAngh9+ouP+1qX/edowTKPBF+VbJoqMrcW3DVCxxD7TB1x+b7U76lkR+zjabk/2WfJ+SDGv
wCHv1rc/JQGFOav2XnFQWWOYGG2a98Tvca6ZbJVBHLY2ruJLG20j+It7+69E6f0AIYoqe6SybvwM
yz/Zu5XoCf4OvRcfRE92BI80mh9qbeN7Yfj70vAwZzqEzAxdzd93cshlKYonDWceam3eKzlIV1oN
/Q9fQRzPXgGokTXcJ5vEvTp3tykEFEQhAFlnJVcuPNvPaQtOP2w/hysbTSptsTJb7qp8nc2MOZ9U
1Iwr7MROg73rHdc2vctFcL54NbFyuaDBtJxz7LfwmIOBZNGFaQZWJl7sZxgkFR7z0dHwfhoP/SYB
/OOJEm5g4T4LIeX33PaPBWSlogTrc14eCmvlkML4ar6xxQGSmcwI9/tjM/pH/DMe65W3Kt6bJ/8T
vdVzC7UNGRSGP+6brgLVSi6m4cnqTXI3G8ZJhFW8t/kPix0/EJ7B//tlIWVSOIL1EN6FNIsU9G/n
fiZNiyQtpXQZRX/UtmaCF4ofvbWGYzSBvARahOP8OskdNXexYu1zv5U2Se6bhVPKwdBiNuyCTE5Y
EBhuQa4mMsIFdwJG0F7MNIh0CzyK7694P9R70zrIIgYo8irs7hbxhDMChmVL69Yo7/DmQ/fVrCZ4
kF9Eg4ryuQ4PBjY9mlc0+17a12SG4yOlnCVlNzT7sj4U6s7qfa1dC7ELViPJoLmuFjuNGSQY/+KD
pK/m6oBYXEDOS1t/N76KE0beNkkwReu0oj2gPcm9jihSxnX9XdxTlPnRa3e5DrZY26UJ68+bpbXy
zOSf66rvFtCdzm0tSk/iCW0CUoxfEmlGUlBBBjQJSHdG3dOldYJ4NV9bTCYqW688JiIyHM3b5rgP
+/1V27fXQyrgHqXZueTotaPWDvOvZTc8V5mtYqfBHAgDeWBG7JTILon52ShjbwY2IyA87avuJfUh
ttZc9sx1QZGdnPHdggewMDfDFmA77bG0HTTbEp0QlXTjRqWjqM7NofOu4Q3B0I9jIPakXyHC5gha
KoQPd2ZEi7EzsnF1xV2dTv2XCrIP2Pkq3GlgV4zpGL6Mdi15SN3Rp8e4u/GaMwXH8K3yzYRl4Zh4
CFqurLjLHMSokFWPC+2SdQnOjMS82HaGI8aO/FY+SMTCL7kv07a0G5F4lNRL2w1/Huu1Ma8TYy1L
u9rhB7UAgVQkQ+xVmTPXa6U4aMm6WvYdpTilRuk1Vzce3NjkAsCmMAFylt4lunEUbSV04cZmjGxA
yktHN5CUuyBg8gfbDogartxcVVUxYXYlyU9zewwdDQovExohqBChh7ZseuRHmwDcUYCQaCHyCwNc
5E/QV5lyYh03uHrvmf3NO18CD/dxse8J7EH+TNgGWbOVY2hOB39PY+DlL4tbhn4Z+4bgJoPfysjH
CZEcDEcKnyzpvms8YVmrqrvkbg3V8yWBfqStrAVXMgizWG7YdeyLbRDx0HNi2YjVdmekNqRqE0jG
7zM7M2e1vlIYAAunvvdnyqVmrZv+CBUbJOmZEG0KAyJxDHVV4O/GWohXsJJ0plJOSTAae/bMCG1F
ScWctcX8W3Sn2SEcYsAOb1fvlMfbrOjtmt/k3syMImWVfkCEST9G+VaAmc9UNyz2YaXWa/lew0KP
UG7cm+5u3hCQaxzR9LvqUGufEwq6wTYpPqAZ8x2J3Zt3ougI8bo8xtqqQtOF4quYN8W5+Ox8ROnv
0aV47QP5vWeuQan13gFJrqZbSuatTKKbMl7qACd9NoEWlcsqxfEqXFWKW1+JVV3Jg5819u2WfjKq
eW82M+M6OISaPYz+IG6LaHOtdglOGMk2vh56dR+2B0vcht2Jr0TxD/jBNzPsf+7L3/rrsluMcZ5a
6RIq3sLbADa3G5GM6iuo151625fUgmKA8apLxpEZBbhGVMzcLSdh2A2IlziaaAszFiUeDgrU4KkJ
NXKzlEHHK37HQsJ6ght8NZ0BxXXoDqo3GQT62cs1SGfPbN0eNH7AFxtmttOqPulfo74JGdKXu0E/
6dZ9hW1cuam7w49jAXTf/3YygW1oDCJQhH+HsJKpaqR2vEqXrrertdisWtYonJI2gGMC6e7ZbHD/
Wqkb+XUAZo5cVXeKFnFfQJb00rkit0dz2dgz2ekbr8atNHIV4tEIXmVcI67a94zpNNYfNCzTSlyg
3Ns69oa5kz7U4yoVVlpz83jJ64e88mZ52827WNga8BXYykz7urgmkhlEsmzWgsOLSL6UsGAFYxeG
E0rQs7FPC9kUNsaBAXxPoEZui70j4Cm+pih/p1np993iQEJYCjzhZgX2gVMyj4sc44xqclyT97W4
uFLA5rlb3ngVndGZ/Gof3ewEA/U2eQNiv3UXOjrHo/CyXF1JxHMKI4fygruJzYcIjwvYarQ4FjaH
cJVex+OwmZ6aI1Nx08kxYN1eLzgEfvLR0cPC97k4HYrYTFArGi6jdOMwS6vskV2Au9o7c0f6NiPT
AC84ONL2UtrCWpFvrtsCfn6J+hDPL41xEMmIZXpvct+xD/ipeLmBaP+oXf5YId/qS0nRSnWWGAQn
qMZJIsg9E6Mc07HYOODLo5/A6ES4taI3asEGq7emWLN5wdqAhZJe6apW9YegOYvm6BXeIU6CmSAO
d5ykmJ2pTBWJuLOxkugNSAEuZ6UKERYhi/jDpXwTmPz3dVdMkEoFn2T1e9qmrpazWM+heLECnRfw
ovtZ5yfcMvVOL1390IiPaoazOi30zjCCEvtUNMgLbohyxsSMTGKt29RvQEgO69YoDmS5DNlqyDct
ZrsCBAUelE18yEsrbSEvjO1LGwaFtsKWBlIGNJywOcZf1WN2x7Aeu5fpQXxndpJ6LVg9e2rDsUD1
njrzT+Kav7uE/1z6jcykkSxBcN93DFOVsqxPqkq6VGTqmnbFbAy+D2Sgi/UKqc1EM/yLcZZM1G29
Mn8SSv0GD78vIm47Nh5k45A2+m2j1ZS20yb1xiZQt5m8a6M9AJEsrjMzkISNXp0UZZdZazDWQTyo
kTf99nTSLG9Ij4OxsaadPuyBSSYlWDBXRxJ4y/Rct9G2iPeDvInTdQ6hQ9jP5VGDmW4MD3J9ngTX
wnKvdBb+1ySDxh+7QwptqTu2jMXI8xh/yN/8Bmv+9z6DFt+0ccySviO2YlZZY6NT6VsFTbtNIOKj
QtWJ3D9nas5bfZujo66QOLepCFD+Azs95omd/RIoOY3VTLs1uLPkKZbTzbjtwLyxwUs0vN/0rXYu
4D6ZdrHYi2nLsauSo4rODyCpd9qfHhuT2H95+cG9tVuGHCD/b3biH11WWoc4OhaTeAFuFXhu1UkL
j3V0ZmyIk6vlh7mL5re/rvMrLY1bAHeI/Fr2JME+cvrCHTFbSmzKgFLxWXRt4UY0H6GtZoFhBkXs
g+WoOwHTk53W7KfqSO+hkr4wb9vWiz8MiEttoF/XbSCcoCcMkRt/1oJtNce596RxM6qeSW4XLp6i
R4amOd2n032Wn5X83OVnTMEqnBUfmC1HGBuG3pxsFCxk9CMOcHXm6swt9eMwnkb9oJgbK7Xf4+dM
dEQvfDEERxpuzcGSuDomq6GfYdtKIBXPz1pb+AIDGUN62VZ9EKP6EFhlLteK42/WuLRE2YeOEArz
f9NJmenJVPxOXdI4uVcMxwabxmmSbTH1mUG3g4PHgLV8pLVnoUso/dB0CGC8vqDkFgW/iTEvppKD
7pxbrtUSjuNnzxSmsugsUzDiKfqirOsikPM1dXkSFHwFIExwZuCmcGWoAblNXRWo8yZMfdI9hvv3
92mNsIsSNtrTMs1QhCqv+IAeNcSrVYrMmJMYJGyys6t3bwwQjFZqT6mIyd8crW+dCwVi6zQ0l+CB
2A2/T7HLs0qqwyxv+keA0xzACZ+Dg/5O6K7qzqKPd9p6TDdieOqq+8n0E1YNhS8Q4bidqn2DRVZ4
zKV9nO3U0tcnjN5ZL16SB72yAYelSU5vb8Nq+ZD3PZGU+JZdA7PFENjGwY2eUZf8LPL1dJPFLvZL
7T68wLSjoKYFKtxS9jvZKcwA1kMPh5YIV9YPoo/Y72G8t16SbaAQGL800xfJaM2clDoE5m3kVkCA
il00QSd4GVX/u5a6YrdyrA9TA2i+UWrM1465sOq2IW+mL2urcnanJsiLbSV4DdQc3akTWyrwKehv
XSglyEzwA3y2yiGlPhx93vn5BdabZHhXiDbKGpFTtykChZsvevAH4FqCM0dxIGKBFgZwBnQKkHHN
qStjRjjtDLgznDQ6fqwuAPUIGYgN8RUKA7LqWXOust1LQSKuNWGjzq6msp7cChZPcoz4wQKcMSfB
7ComscvF6kujQaPxJZ0Z0ysc2a62NK4G0y1ZyJOjM7Hubx5ccnbr/K4Nfna2RTnGy4bL/HEpHLrk
SrolNYdPmWHDOoDM1NjTp6RDSFzhThBREPRoSn31urNCN+ztgeYIfeBgZ4/oiIdlrS37sd1MxUnN
jwUxIHlgEj89bXB9axFKPmskkSYrOJgQNUn74K0R9tFuSrHTpcpUnnRcTD14liFhHv2B8KgkDjhS
6tlfnoAMqNjBXKvfLA2YIa46bePSH1CM0Dwm+loe7AlLt+FYV0H0fMXquvVUiFiAFZITGUHY2VZM
vu8GLnW6UxB4suPhnKL6cclaDyjxlNqHp4q/Ki1ESTC2rXe2CH2ZfCnJqcivEn0Jq+feVg64FvsZ
vT92W6LL9+TgkCB7O24MLO1sSy0tIkqjBMEZ/OpS/xK1lkhAD060oz0h6KpFGWZeuHEVaSIYuHcb
svJyIMjubqKWgSMrnermvpH9otpWxrZu4cCsIYZba4GoBHiAkkmofc8Garlq6EETFCaQHAf3tNLj
WS648EVMCJ0xdsztNXWMTX7CYI6oO8NOQfMZWUSe9Bn9Slp/AVa8hedUmMfHW6LMx4+43kKyzIqN
gqhV9FNzP6lbUV9fm52Zn+XhJDdPZn8qSN8VfcPaV70tNp4yPWXNGSA9vK7x9qlmrBQ9+TY18UoM
CpptaZyDorhr8+fRPGtA+dcjOTVdHLAq+/B+Go6GtVMqj1lCTPLkL+rPzLLD3KOUmCJPmfHgsnG5
w48qfW3ccSCDDIrt2kAQjauwuB+bczRfFuHUhivIF3p1ZBnrrYOPX0Odsp+lO6O6M0OfAIXEJt6c
b2KYkQ+r7jJbdnKeX9p2Yy6nQj4v8lnr7lTt7ppfXBN/PCG/9NJpbu7V5E5uzk1/twiHJV63wyYu
Lhlu3L0DS9RKD3p6FPNz213U7lKy0KONLrp9gsMMuW1UDFUDPmMrG/YnaXQr49RZ1so8KJI3CL5q
EfgEJOOJ9D/meW6eUvGubZ4Q0HTW4zScF7h3eM10e7HZlWRLvKfMB+hwqlUGW488htqXu5MxbpYw
6EqvTM+tcsz7H9pz+Zss4z/VlElcFZ2pqplUIZQnf5QfCPvbWB9y8VKyGYFRzPp9DI45E6yNkjNo
l6CLsKAJQDPJ+AgNxyQ2Dht8xmQ8V8xLE48DLzHsmWTCZZdV5EdCK1+ryyaN12q1a28ABJIOGMq8
VE3IpaxM3dbnTfuKp08lenPlDReRd9/ctEBJ12dBW5vcBOteH9f1ci/j/rjHc1QmaTu1ZZzVdRtb
DtOFMy2SU6Tf03xyvDyJhbPwdvI2M87zBsIfR6+5iJYrhX4ND++tV/wGh6HE0S27PgzLtmvAQVaU
CSVjocSR5xeRUfF+3DcfHF6C7DSn+aF5KaKt4syPmcKUzac0QBdPPyYUZ+M9D0a432i+6wuKgRbT
xDd2LQHhqnCE1pWkHoRlzZJWmuW26Z2KkaEj0tU+083MK+zFMKLGvWjTLh7+jaMnaY5U7yqfoVs3
7UVu1+ip2LrUb1gsltgtYQh04SWo/Jy7GsRM96HISqBcfuWPR9SwOq746NaV/bzLlod2rXfB8Ka9
zbkHUxhXNLYVGExvYg5a6jQbzo3ouoq7X2TzNQk7AJywnSFvRo1ZTKli+eRpfnMo11MWiKE/8hVO
DowAlvOynJmg6jqn8LpRPDpoAFsI4ma/XYh4anzhpX4qPhUcNoWdVe4s7FOfDDj3IAV2m54baEqe
fIgweFrhpikfhivpF/VTw8bv5c1PDZrx9/T8v2tdNzSRahsOhvWNzCJdU22qxVS8LL9itr1V23mK
GjuxCEK7SreWGaQ3ULx5WVKbmig2X6fR49iLjwZ+rgQ7DCd0fJvyszyP1S4UAvj5/bGEepY+9A/C
oWcKus686BWwBSMClrRF+42SYUXkF5HAkZ1+UtKhuQCYR1HAaJfm0L3NpqMgOtegsyeA3NrHz331
C3kGiM04+cMTZEbQD/llCap3Djmp/zLvozMDcF5E4BHaSUd6txCJeGL0iWhEIpLxDfj0OjoyqQMC
hPD7X/2u+7JIqMBVszeC6ksDqiTozP5VTtvwF5qlhd/kAS669EbMSkltvrdSvxedabkf5rMZlOZr
g5GXuZEqj8muzjwg3k2feeiJy2fYguykEKzRtj+R34AnptqHNyce4wNpbYVa+d1w4vqWSQ5bFKeH
TX1pCcTD1MCO3mUDk9xf+vhqNgZER/IhV2W+FUW7sGr7SjjC5AvbSFxlOHLdTGzAp7vCAzASfjKE
/s2h+N5ImwasNrw+CBE2vg0ys2xWp2uciJf2utGs/XJRYL2EyVoy/avqQsGiPC0NZ6T+bDzpqCUP
VeyKhFoyJFldj1VQo+K93dn2DqOHam9hqlbti+rXDAhBlQvG41TF55D74y3GFavaCsz8h41d/Tc0
4o+rML+tdSMX5FobY/HSxS2Dg3Vh+qrqxayQ2O5n5pbaM0jYwNxIpkf0kitmSL4WHxPJE6C+EpgO
XQKWBuE7RCdgPsZh/mTY5tGYV1fgnPhmzQtcFhGy4ST4KlNirqGfCdsrIfWfFeT4+AdC03f7kv++
wKYkw50yVVn+7v4Hf0qWa4uLypl+jE6jMR7xDaQUFMDBTMoEDJVrIA/OzHlUfMSvdYjsHdt9v9S8
EMjrF0yUXFyngssU6JYdcFq+0hi12Gq4NNUKsgRaqMW+TQiQaKFgWuxIW6GSWkS7wR8cJwBO/dA1
kvMo+Ap1QBFwxxh8XeGjcHbRy21AUxRA5mlDv7CYeN7tRKJPthM2cKAS2L+9sxlcJbcg+k6x1Xsd
eN5ASeI2ld8zBVmXEe0MRSxiuNvIgwcoGCtx8x/wjhoAv9zhnVGVqUC/Zh7pPd06kFchCRg2ZXJg
ENzzEUu3n7cYnhwGiuHVYTCmNOe7IlnXqptHfrljr+cUkBJGYCC5djXwje4VWbK+6YZ1gbihWFfS
Vo3xQ7evlXeTQjRuIXhg+aq619W9VuwoURqG2S9hQlpeEDXbkWSvYV9dtxU7PsNpWLaarUATE+lw
8A+Wvf6d2RayDp2xS7Idi0Afd1X4A7GP4fy/ISuWhOENDD+DCOC/S5sln+pZmoTlwhKQCKohc6iH
ZLSp432GXTnxTaSUUNJXZGawOhzms0xu6dTkkTPYMQpvmHzxtelBHVfcGfYcHdPJ+6Kzx/FWzOic
/Ou6AcTPfi0HjJaXJ/GBx1wQobPTdpQPk3xaKHah5WRUE+7CRAx3wCOFIsVUnTuJ4FaRbwleQf8B
lxtqXILFuYYpB9gVpYm0M0eHjm9R7Hp0CpxvADy23SbZEHMy78vnhaX60JAF8hGjF73T369bvG7b
66oZvCrxwMCvi5NOOIGQm4FeDAsi3u+KM0YB9PErE7kH58TKkJ2Y0RpR3iw1EsE6RyIawlxZKJAO
vPPxspqhSqEHVN0UD10wj95mkixO9pDaEXpVijK6FYjZkQ28ClGXaVR1iGDIUMOHtx1j/GBSI8xY
Ca1AYvmOW2TaA5tIyLSzwhYbKpdfdxhs4/4NLmSPv0I05y+JvJLutNwHqSsRZDK1w29EvE2SEwgR
+Lw74VcR2xJYjcL0xKV1tRin1PRJjsg8mkpI+gLyz3OP4YKFG6/ljmioZtzWnZihKn0oDLTIR9NV
5h5iLrF1rkyc2B257Na/5sFQurTVYAALs/IVaKHxiI5KT1dg3EAJUMgMv0UgkTtY4bOeetR/g7u1
yFNnzFBtJskbNcwq1/+b5YPd69+s0v9sigbhKBIua1AffuOlf1TwcdabYa4L4qXgIM0QCqwsGOud
f509dFZF6jF3iiNfwTiQ6iRyzXaHTbLSBPAhsAiWUA2Uh6k8duWx7XZieWgtFJUPtXWorQuEhix2
UnmTVgejPDbKTkl31QDz+LbG8sjVkO6qvpae0XzCvxvTrZB4w6Czdz1dS4pN+2qdzWjd3vXiMawO
mXTC/WQ14r9glvD1dldkfenXDFVv8qQY+NiLUxa0m0jHipLVYnjlCAxWpZXEYJCTVnDNdGPB0Ob1
6twwDWBfRNjo/Y6UorscwAdkJ+3crGLrcq2c+aBNCx1CPKxhI7hDZlu93cxbeK/QQmICT3tX0alu
T2O7mxDIGetq3EbpZRku07AtuQZev9umVd7PRwXI6ZLR5qyulW3Gjn5hID2UfjPvM/koRw8tQ1fj
s8k4iHzd+MgiLzOpBHnTUdEE2nzP+u5uBwvaxdVtsIzRAgHZxHO9tc9zzM+yR5kgFpmZ+QpU5yZR
CC/VoblrmJrdCI28dMmMQif0ZxdMG0C7wQqUFfdGgZbzg4KJ4lvzTfUwJEe538fqWiL5oNxM7EPF
lm47DY9Jupsgpkh7M0CSA+ySDCcrvqJ4fRbnXaQG5QcG+Tl6LZG/cciKF806huWphCkiJK96/qmb
lw6DD21jYVwrvHbgqnVxSsxLXX5o1b2uQbwjoxEHPtJ/cfpAR2+cxOwUTyczOxXDVujOEnkm03tO
4oF+6ZfzUO5bdRtZp9S4KNNJih7H5ktuTnp5qeSDpQWDxnDhbHgatXqz0eTTtdvL0rE3t7p6nqSD
0rxM4lMZPufLW8xksDsr0cloXubmU9Tu0+iYxVuLZiv2tW6tmtsp5LzjRNtMVhAm+w7SS8FefUqu
e5mgOXMLLgryrVhBnO/guraFw9eVbGcm+ELex/FWixhrXRb5lI53onoezW0/7EIJnscak9trvBVL
vyteO/1rRNuiR9BExGEHr6YdaIVjZigPiva4FK8mUy78ySV1l7P4+cXbc9ScMvOOXAoo1JircZWD
8JCom4mx6NIF5cBz2nTyqUnvMrDLZWsMfrTln5V8ipetEG3xbDOFA/aL+uLWXG63NrOAi2C4iBis
gDUEs5RZI0QluojBH3OIqL6weLRFFTB0iQBmp8S+ngV5B3S7nmJ/6dYybeHgl3yldAXNBRkEiJYf
Ga+YaM1Q3kAHyT0youZ8M7R7zevq4zi/8Xl5dDR1T5QC09im8j7F94MUQIX1ChZ018dnWd7LyX5o
7xPtvo3ui+K1gcjQ3ovz25RQYmuP7fywRO8zCq7hrqy/NM6YZN9PjM0dfgokpyhb84tb81aVfcla
X63bnZKVTWZB9dp3g99w7+Q9biNTF/CdJpD1/ZR7E9ZF3bqPbhfPf2pk5LkHIWtQd6205rviYQOy
G4c+oxWIUnp9wJyACT1kLNZ4xIeo923pc+LP9eEK1UGi2jpX0sEUGCk/hNJeMQPd2PL/ZixdKxAs
X4ndGDxjca/Qq3k2rLr4nJpbUbn9ISfAbxYOpXTUhYsJMnp9S+eHbNiE4nGKtoZ4yJM9Kjxue9Xu
p/Ys8zstlyw6FPWRwY/R7A3uwLBhJCLbfC5gRrhQkKxxwsCI3q9ZdQS61agSHk08JDEcqrb83lwM
v43GZAFlkbTW8tciOujkDOWbhc81g0U4ztU2R6tBpLfEjXUKls/iRvNDB/WWQ4K1qPj8lazdj/Wp
23XDSn5LKKgJr892/K7CDMy7n3hO4pENuRYOiXrmw/ih9QTUhJPAkbsYqWfGVUwnSiIZjC0/sY7u
r8S4G9uc374+GUyH65P4mHSeYAY85TSCIRPwe/LDqg6M5sAAjGsx+10vrVUxUJWN3nrw4IZo28v+
2HzQ/tcmiTIeOyrLxlAfVY64VDqW/GPB8i9vPqrwvapfruG71D+HMqX88kTH+jiKr3n8XGiPfX0q
mw+uYZweio6k2ee5ACL22mRfYoItA8YbbPrDcuGxrlQdUyCGN2n9yZFaE+kxAviWkTeahJV8KiBI
0ONhBEa3f03i5yF6xw2R4UoKiQ5TjOoYRwcZHmH4sKQPQhsMzT3PIAfRrBBYPN+WWxt06s6sDkX4
UNeHUYDWcfd/hJ3XcqvYtoafiCpE5pYggrJkS7ZvVJZsE4QQIPLTnw+fm169u7qrOqwOS0YwmXOM
8aeEVcDDy05t8tkqR1ZErNjk6kjFeqx2nf42RG+IdM3bsolXMfx8Yf387G4BlEXtftDO60beVcoR
lLKqXobcJVMDQgH0tM4k4maevxOtU8OrgNr0Be6kfpVgL7Lft64qO0RrEz5KUYrgk2+M//h7B42t
dzjoJ10APp4/I35ImHZDoIUS4PBHRYHx9GbJQisYDILlTPHkCWgCzTfOh1Z8gN6fQoBp3dyck+9D
x4TVAUrSaH3nKr3SWOrPRUfej6ceqGt1liKuAK1nth5/1dswwwReI614Ps4cWJbqxWic9gylxhZQ
akMxSoP0oqQeVhFSxSxvPgMLhJ/ULdp7MJ2xBh1BIMnrUsdkym3aoOznVK0F0ePAbNHnOAubfAP7
b1QokvzODMtkmd5RYvpN4undsksWxY0gNuCMfaLTqW2ClOiK8kMw3rPuqGdv/DFmbzJceBFl/bjH
N4Si2ywPWuKpuWNo7qSEwKwr9Z+a34oeRpPCtoJD1oWqFkTGPNsDJYk7bCkFfZ0aa71+TeLjXbjm
ykrUj7X+cjN/0vYLMYsF8lPT5sFQSmCo0kx/aemlT14a6UDTy/+qmT9xf42j9yzZcLXJ7XLH5a2d
6JXNu9x+ycN+3CX0HDsxYaQ9tclEzEQMCQWcFd6M4jXTPhQsMHPI8233LcTvDwJWuh/ltpaLMIoO
hfwqJl+1/Kooh4pwFTUghkmMv5Xox3h+mO28hg/e75TyNUq/CGWIsY3M+LN4HhTGryoI0SC+3Q3Q
YnBoUohItYKqq+P8kbdzo2WqM6+1MOeSx+JQDmtD2T9kZmB1hprjJ5XCM+w7ISyfFmBS1HhG8SKm
H+3sRexO+ew9nr0LxKTrQFJl9RZJP8/8fWDIm442jVIR7e7iWhd9jCui2Zo+o3kx0RA3zvhD/uks
85NxYSJx1SZBxfCiw4ptcPmz6U7GG5CL1eATpyxlpNbybkj2uUi9B/QGH3KlFtue2g1DmkXE8dR6
5+Jdjnbj/RCxsSI+4pB6iXqHfRmG8bnZC9UO6kfevCUldBRe9ewjugUAFHUX1Psb7SeQL2467bwj
xwoXegOsbSX3AdUotME8DhtKypIt3pGQvQDpYV0GraxzeaIs/ug+B6ipirl+W+Tygt94O9P8WXcS
qnAHhO63z+QX+bM5RbHXxjvIV7fEG0W/1uaok8FySI9qoiVjabDK21XjPd/P0PW+AHO2pi0bDuX9
ExoLlv7P+XtOkjWmMOROol3BlxfD1RqA1KL0Z2NtvwHuayYhw5w8r300OevYz86TZ4FgYIAAzOZg
qpowrl7oGeTAQDbs+3Ukssf08z3XlJwp26Z4Jzze+WLobtKnBfPzLDn0jRnQag53zuo57lMvha/I
VmP6Mw5PoO+no4iOTL72bDvLQhKpdFwoEhevQbiZtCicVidOA84cX1piJ2J+J+/RE1NEmIjLCkZg
qCG/oZqa384BH1iRacMUwha3zy8FDSgsiK14aXE4kWHMORA3ms574kTc2EQEtEdceVXdJUPrRXIU
Aki+Iw7/JTKcoXYrMFVGP8MiX93OdrYTPpkdiOxeZwsoQN9Kl/ZICFQTENykAXGZNtePcijfT6ze
JyxsC7iChGCGxAileHASpwx4CbZyz3n/wzjtfAB1i+GmWdzjW0LXNq8+oiKojjIjFBDa0qsIdrst
JZi0CScck6qFKgHP+NxnRbaNU6bNu3pqtuPn3NxVH8RrSSpsAFpBv1qDKjZ1UBhTq64RqoCfKzb8
8ryf+TxkZgvJ0ynJgxoWN45fzB8eC30Meij4pNHAP2Wkos4Z2WSf+i08D2tG4s/ITZ6hMK5k7Nli
dBlLwGem/OcUgoGdQYnQgL78fhYyRjcp3VNX6ucDwxsSMQybzqz4mWVBLQYPZQmXMiWntPIe780j
uDPNn5c0ZtocwjRgbzz4iukXuQM2/zQ9DHXu0PzutnZbqowq6eHP64HKsgkHxY6uDdZCNPWf3Usk
eMMLogOOy9FWJMc07IcKyRtz0ml2UdCYwjKGYzZMqOu0i+0bkOAphU5gXK076tHcNSbzLNZMAPEg
58AjuFx3+FL8gjvUcG8gUQBp45QcwyZweAEihdU4Eb5b8FFOd+zJVK+X5hNmzzeSXACg2rRxuRHu
nvZ0tWyu4h80uDMSxEc/MuzaEQs30kMdJgCEl5XRTNY0OB5odTjjUs5uw6DU1h6OQgid4iASwVa7
jiddP/xgDmxOPnyr4KeTxg1FBHJ86kW4I8/sCl9/ckCI7Hqwxn0F2nttSdnqXB0aY0falmrgdsc+
cfu6qcGthBAz5+JBqWlzwxlnQx/MxvBhhN2TxeOJqNe6OZIwMV4W5TzPPOwWRnKblHCiIipL8Rmk
tA0mYow5mw3aOl4qGVaVZnWCw7Kc3XDHAXtzgffOSDsoRh98SGBqcID8cqJ1znN2/hvtsRV/8I6x
88ftsouO5IMZAnFzjhpSYmpoCI1QAe1eN+O8TeDvzBNxnrN/v96h42sBS/5GFyPZD9O/YwWt2yJo
OGJwgdmmD0ukKYKI4pwVyytXOIoRNhqJLsGj9O+ad+/nSeNqIiM7j5/wfASzgclBwAom6i3OXIPW
UAf0WYqJ+yDivUbq5sG2JsQK1sGA4XRl8+omcIjPXgue5WuqD5c/z538weiPIS/cNEsaFo9xDmrA
sIETErAIQV4iAGq6ncnsmIkMAxFaUw7P8I7l6B0diDPSbRHfew9L4B59zpiQK+JiE/ApfuYVG50a
N70p1yvGqdzrxzDvp41Lp74GmQccxf27sZArK7ikMejsUFpZpYZE1+oNmwn8BIIgGoz3JO6BhaXP
OYsXUaVImh5jFfgr2VryJW2jSQgdNnGzuRu7sQsfopf8zBi2wh6MJ/GNyaaKhRPkksn4i4zf1KLL
No71NtnL1xk0l8wqts+fCI4us9awriaKIdNNDl5WEFYjsAogITEulh1UL0ysGC3FNNhQp7Es06wZ
SThErVQM0AjIYaqkwldyQF2hEsH54FxPM7fZzu4uywGm6Z1ANpzOkAnBHoFlKzrQTqTEKQ2r+Rrl
CbjlgGXOmSXhk4cW0Slwv+f1sLul88eBcRLwwOektetvDiOqOwJG7BhTT7tQMODelVPMsdOeAyxh
c9Md5UXJAFYOIeQzL+5HvK4ifJc0V94yP8t2OQKAtfL2ZCbchHmzlKGPEcn+nN+++GEiLht0/+Ia
HYjCmaMxUPbHD24BkhIQaeoCZBzCHkPuuwU/nQ0QJkYm72DWlHjq8P/zMB4LVieYOA+Q1cTg+Yx/
4gursITj3lkjCkPYllamWga2NYV9Rt1O2fhbduHJPnbwauxkqqymfPkJpBQmbhLBhgPDsN6e3Z37
q3LAc11sLY5G3ix+m1lNTOX7NRJQi8EhnEATSbCNS/taSYwA3SQPDFqGmavlPlA4OZP8VXv47J9i
EcamW2N3Apdiwz/1xVJFN3lfydJC71az20Kr0C24UTdPNQeMdBB4iCFgrNRta3nR6WF782R1PcDK
xDiG6ErFN6IluzK5lYKyboTFoz+m3Uppt/z72W3L5yvmTiT4LwruZ29mONI5oCzLk1XR7mUO4nTf
MxBuPJHWmdQlskvhFRRriGJqTnDpND2shK0mzGPD1hS3zgmHDSppp51DYRXXS9k8nHmrxnWNv8o7
ghqOuWypR/RPTtE5w6qFGs2Yf6pdM9ruUMnwHrIa0xvjzh76BeSqqFzlM4+FTVBTYnhjxXiY0Y0F
EeuJscpjMQBp6n40rm+Pjfzc6+etDHOINE7DplRRZ36Noo+PRT/icHzJUYDrGcQkzLy4ab2xLO87
FZumASEUA6hQZXzC2EdY98Xihn0LqjgSqJ+BOeNtcaE/oFGeuTNP9WDQxeJ08QyB2ZEHjK0dIdQ/
hNVoTATqEu53FuiTBoj+ASYlQQVEva87cT3m7uzzTmQIbI+b21A7YngKrx2TR4bN5Jo9PYpusw/S
SaUA0fnOixRMyoxqgmEgiQ16WKWejgP9DaQGwZPzqImxWcuPvWjuNHOndAh6QpPTqg3FbNnOfGoT
2o3E9JPnShY37KlIBoYY0c9WhZGKNBDGNyMrZdlmoSEf7wgbxa0Cj2rYpEBShS2nftMtTIbkj/XN
CLj7RJ2mswBJk+b36lrQtrG5VDEXfLA0508ATjq03r43izRiO9xGt5cz1Fc5PcbRwch2HMtaEbbG
0jB26W1d9ztNW+m3rd5sYn2bdaub8tk/aAIYB4dPbcWhBTsmi9FJTkywpvThmpxZ5uW8VJcJYLXg
mEhFFhxJ9AZJvBhGRgbB47zrouUze5k1m+qxz2/rsds9xz3w49TQKEHeh/2Nze4bmzuuU0hQBTmt
Dnqw7+TN+R4oclAMb3H7osWbhoTV+wZneECD7jV9Y7gqjnRPEBQhOoE4Q06yEXzGGG/imRfCY4tI
HaXY5Px9WGlpJ+/qT3xSXuI9/Qo3HxtoKgHaHKS8Y+ObzX9ImGfmP4KhIhJZskumoPW/8QES5Tyr
70YhHuLlWxcKuP83UxDAjQhvpFijjZRUj13kn52GD4jV0N3AmGdvI8UUJjzAJSMXNBWWSIWT2NUZ
4Ro2dqjyfn83vrjUqQxBKwdc8MFN4IbA8YO5WM0n5SxOYAg9KKBR+LNcn6RSTAHREbIDxkaT8wFA
Oa8MnQm501bKRCm2c2nKCQGAxSSKjwIEBcuasB4gKYFZEjm1EwZJSjMG2z3cHMZiIEf5gbnemU2a
our3ghkQJ8yICuDU55rkapeh9kpf63uIOEtlM2yYyRG/BlxBsAeaFNVKf4g7Xuo7lDVqYfeVxcij
sTsT4MrOOtSbNuUOou3HW5xZfefojKJke1Qt5FLa74c834Xv6qe55kfd6650eOhDwZ/g80JXpLgD
SOxgfoFaAThXwIcTd5TNUKho+gG9puJkqJz6COYqRSjqqTAndtYTR7TK4aThF9QLzAKQ06YQJGVb
pYGlZmGFQS/FEPSBrByJkytz8uMuT/hcj9juN1ZZ4FlAMLOQolWv0Qa2PYYJ/w5NytOS+pNIY6oG
Fl/4PiuKof1Ktv8CTM4EYdSK9FYfKHuUCpqSfYf+zZXCIPl9vAxdyIrePOV5d8MUnxnOC7eynXEW
TaEr/MEEhLIRTCx6w8ghOmCENuz/4zL/rhzXRREnMpmIO1UydeM3aPMvl/kYHsLTUIbqAIgEen24
L26nxyL5lH7qrbqIfMKAg2xh7uMNtifr5hU6V66FiTm9xyYN3L6UrfOG4RBiBSwrRav6znDQwInR
Mn2RMuW/PJn0vysKuWLDgJukkRSB4Ef7G2dTbp5tU8vt/RAHWZBu6Sg8+YIPLQ67UUjmghI2P7wc
D0v7MR/QCdoNukB50fs37+YpAaP2wp55r7mnwp96r4hjdnV4KKCLQoyPtWrMg+S7OJEMXTrnzdki
uKPAq598tBihath+D4d2z5h5kxwassvRlNrDKdrI7wpRWF/jf9F+/mch/f/3NTVFVFTR0H73tr88
ITG/j4OR1zB3dfv8Ku2iz+GnpelCALLV541nzs8epPy56mcH6Hqqz56lQMVSy8koF+xhBcFh8yDX
ID6Uq2b13OGBeOphcJ6o+TyOyNVjlR7K12JTepjBMUt5Z7v4OTEToqizVRejmfM2gfWJdeeiYDHg
Ck0kOySh/tIuTBv35xVJ39VRgtdZ+HcPdt/dw6vGwflXm8MbxEw6swYsT6jHNYScrdV/mhD94Ixu
KSQoRylEgchoJKG5pgs6p+7EHC6BGTHnH+DQTRRJ3WpJfySoha0Tm1rKVOJPcLimu09d7VfUR0Hw
vOhb5h259e+vCgvsf15pXSI+Cpc0WZUVzPr/pNSYgvEQ89IYD5DhVCNIx3kqLSFenXv3/qBlsVMV
w8P5k6l3BZvWkiPUDi4sKkG0+gOo/pmBKpbeSD7QWHfYtJhLHNaBbWbEfN78+y2Aea6iMKt2+m2Z
yGEBsiNsEY20CKmp2roAQg1KHxktoKsuCWY5H8+kU1PZ6xaPecamh9KF4+npdqgKVWvwKiQ1l36D
CCaemhSPIZjonTGU3D154RtbeEt8aPyzSVEN+IMiJkFmjY728wExbAEYMTvRcRDn9dzhI0DiGXtn
4Tarc4/fi4U6M8nWouLIH9K2JD6j9M6TIAJkB3bWSV3iZWAycTVs+TQGHLQx3j3IFXUGDNT8FhrP
fKMup7P3FTonzvxoeTGqgHHNjmQL0yjKUa5NFQi9a7Ac97DEeFnb07dpM2H+0G84RlxzGaB+CZYN
eIHMCqOGBwScGh2fxdfImQRp1lmxKUZkMEwLyW+xr4k+rCzoPUyx+Dlst5QhxRpjejrQ5EyOsfoF
+YJTN10OQ4DlAr0OH6I9Tz2ef2UoUeIZVgmc7lchjVXOzBtJSn9E2xvZEUYKnIPTi0HC/OwT/W8H
zmdR5J8b5qh2RTn/Ex/lXTtM0ckQITDKCcqV2APWwZGCHk6J4DWFpfIgv2b4SOBsTK3sXZjpI3LD
wL06mdEGRQak2YWSOmVkn6dxvXC2zGo1+yVrT9wDbDBfZZ06ALXcrngvFJRBK56JBIloWjgDo0Sy
uFJHgoLPPVmjKUZDiTdpuy1XHLEbrJxo529gYfCoHfCxGDHwsX4bv0Y4Ax5uw8jPr8LiuYjR4a87
l4Kjnd/XCHi7b5bFpf/JFvoa6AH+O2hTJM+5yPjr0ezRf0vhwxeQMxqBWM6bYx1bxlEiSpQmmcy/
Qrb6+oSF6fX2jQuI0W2MH/M6z5cREUuMWykX3rKvura5apaoINiYaPGbxpaAhZGBOiPaObQ/fY5a
DZES9nOwy9L7nGnsNMG1RBDhELODPaRsT7c6l2QotOooz3jydxzroa09Bww29clQZLwWmGLcYcfR
OPPsMQptWBvXnkSpNkDC9twjauPCoFOfvUSEAugD1MUHqYF5PFPn1EohHC+yv1jQs330ijvuSb+0
J+GoYXKISgcJT+/h4O7FTO5vi5ShWDC79ER04Pm54FGZ87wOeiw26V2SVxSRmhhSeuPy0UbryV7P
hCiEu7GN4CB+659Ow94uGpNbPSIwqFALdGHTqLrzxpnLulANUMyFusxjS9hnpsMrU+deduQv6k/v
XqnJSsWlOKtc/Q4Pjnn6mSHJ08EkYrKaIHCefPku5BEgYow3lQ9LSgzQ/V3OBPoWOGyL+0ZzmpM2
721+OIWDNDdESwIODNOHS/GG7ehWw2P34ctgKvvbBSTmna7UwOUg90QnHt3sqLxxadSpnWOGXBSw
ArXgVR19WMfSvLaa5RgK1To+UkIm2xT7c0b7RESO3w1TsF+5ClMM8JLeuydO/wFWDXPLga49bQDM
AeAkbbHn8qSJIsqPZufgjEo/q09ORJuaGGRlLwTKhf8TYrZTRyAnvOwyDcXTqT+ZFiA5J924xqbr
B/cagpAhwCLLu/nZESI633vaAKyZB0UcyhZ+8WzkIOF4rl6lSffFWIf5TvvZnOfwoQRo85/cabH2
IV1JC/rA8aMe3ptt5mOy8YvRgDFM0vfZ5w3VF6wc/PkZH9sxQ1b41db4wdW1JYM9j2kHd3s88mlt
RmimNzueqR34KFBenN8PVccdddXvrGOO5p7dugPiRkYYxNxtgWGulQwMJ2yiPbgXQc3wjRhgUO2A
tXLN1nDtxav6k+/IGsJ0THNG0FxqQx1rYuqBFeprRCr1FO2H2/cM1Q06NG5Y6de1A30+tdhUI0aE
8KsPzMTF8T1yujvN0PzcbTSiFm2NMYL1agCb3RxkTNyil54giuBxYWiLVsmcXICxO8TRuMfAfGzd
mlescRSBsOCJgQnhl+nDODLddJMKs6MlFjBFH0pQL/7LnkmS/rH9/EvhMBUWfynh6lh49kOrwXtQ
yal2pcLGULrA1J90E2YcB+RF9Qu7sQJ48Vkef0txGSqUSW6XQcryjxHeFqg0oHVCNaXPyVG5Wjhi
mJFbMWo29gOdWvKZJg5iYv0kX6DD8fpFqc5ScsXp1J7t+ws5HwvMucCoISR5w3tkHqPbuliAc+T+
DK/BzrYmu5E1ZnxpdcBHggjJNacyu/aoeNLkfM8JVSjAQDbP1a5tlicibCf3qxO5eUXIwXVbwTt4
IWvyCzFohTVLH0A5SA0oCdiUTKeNicWgTYFQUpjz/kzKSJdkuwunV7QjmAQhFApKzgmjWCL9RZSq
vDRv0EKqKS+xlJyCswQebramN1VoUH6GDg0fUSfXG/L292hlvtIv0gXqx+Y+SXYi6O2VfRbeNW2D
gOO5yUyEjCh/b07uluSP4y2ziNUDk3/zHV+mC3+epr/fNyi4wCh6mwW1wnvFmOvOcBKgarCruSY1
V/KFX8kMkwWwHcN9KoytzBbIzeY/woQA6UFCqWxmsZ9AbHSfMET5HO6wOzDbotymgkUG8iqK/Dw2
U1JY3OIVRAd0BkCStFT8PfbwMP+9nv1/CvifLepv9oyMtZuIh7H8t2XZiXGanksTivjZnWmvKIjH
K+cJxixo4rvPBF29OZ2cLDeOahH+1znggJkIkBdON0NwpwIDkLm0cZlhGNm/ajN/IOMMC9sOWtjP
CHEnsRN/YB5FKWEJbwOBoBzgjuhGa9E1N0D6/YHdFSsujt/kgXSLuu2M8N9hMGda9TxrrYn79MnE
JVpTP0LiwTyHsQyFtfgZUVSxs8brFJHZiKEe1D2PLFXJuzGqIZcDywZphc7ujL7De+r2fQ8DAp4T
tTPsw3M0R840LTfnd6HxCoasuwZUn0BRxtQfSH5vsARthYpLZVjGMsXpnVqkBfUz5w9pgYsWcaq3
HdSWA26LJU4C+H/wnrpnIilAPemCEfRw1prTdg94nH7q61vIcf8Brvl4uWNlBxsLgxyr2rH9KRem
7hwhdDfYxlZwjDFt99XX8QjEO01OGK0OTra7X1XvjtocdHB6UhTadTVx8bjI1oeXToE+xD56wmxT
X/h5vurDdMnmPAhmS0/yguMVW8/DRRnPGES2zGsFZ0wEo3Khja8k0BayUZI5hkNsAulm2gk6wBqf
7YVXWlORDeIuXoH3+GPICOYB39CG7e7cP7qPHgZBYeWb2nyRXqItANVr0cPssApygFGL3RY9Qxl2
QRBlZ8Bv7MLMbT1btd/C9tzOz/vb4X7tX6ePY1cR7Mv9O6W7BEDLTwplMZZ13+lpDMmK/Rpwt4mA
+eU9I+uxnKPsoMxmEjQrv0uZjM277MKaKEReylfTQHHrp9D+wG6MKRalxEcO+nphdcqxeZmtONIF
J7mC7c/Aq3iEZBbYGHbOFc6pfX98bimEMN3SbgD+00QELhz+6Ho5KX2j2z428f+Zo5sdmnUikQtd
v8L76H7jPV31XXhMWwC0CV54IQBNnt5/hX0GPQIdho5s3a3VA73sfd4tAEY0FXlpmFANwOqBlhB9
VKtI9/gX9fgiluGEtyoLgFpz9JrYyo1T/9ptCpAZxBvZ/WhmX/BNZv8xm8DY8h86YnNGCj0hcpqC
4eafB5sUxcag9uJ46De42txxkkUTwgs6LhvsA5mDMmJd8YqOD4tQR/n4tLLAAGZ/06+Sl6mu5hGr
wJaT5A67yoCEGqRO86Ke9yf5UOGoFFOXoF+GNZKIn+bIcaJ5fCcigHHnG9ZQcPv7K34Yys07U9LF
NK8ENNWm01GNBsIH0j94eJkl7Ggj6W2OuKvpIOHQVYPzlu0COtSGo7jd8oJyulGVQiM+ae+3j8R/
uM/LcNJ5Lef6YRiAj3GWIzOy3aJ/oQFnomF4MiZWCPgkW930jNeJJOg3vGH0TGQjLZj4SUe8OyZO
3aaiyd3LlwIZPMYsoN228d2h1sWPicHpD8ch3ZLJlOVSoKpQ0Z7kPuFFwicKp+4K2QFV8hHmAxeZ
Up4f6x9pfoXfP8YrYMia77+/hYkvL1BeltfkBYvGKmxfgUwhufLdhRE3HFc/8u9xgm13jEBRliPY
k94mBT6W4wIzX7YtB6XIYxO1C4gmKmSbDQZKqcshxymUh9ACrxJlZmaDUgNNckvZ1LilbH7IDAZe
Glw7Hm6lOT1fCX5+twNQhPXYqd6DTNJLuWBv470ja4PIiJbYH38qXoEb5e1rKbviRX1veyueQmeG
KWH3P2Y56j8uXMnE+Hk2I6Xy72NPocGO/DnARIVVeIUDzqy/3zDDlNbE3+Vb9HwUw4EMXM+c6xng
OPiGe1dCNWuliKFlbOmcWKY09u47zoJhu7+/KJFDq5C8A7kyi06t2k3xpoiRHLj6LQCOG8wAeHh6
yQcsOCfITLTup/841f/hm8miSs4g6S+yTvrLn6/kM9VSsRof4wGdIxcsEGb4SbtPm9+RlgSdd4Iu
FHp41BUsdyZ9b9VBe2FszyyEvQ4uIuAcZHCqOwqAM7wfC1AJXRPswX+/Vumf7H9Q7ciaporsIhjD
/3mx6hBVRMpwsdj/nE2yyvdG4hdwA7GIvM4qt37TmTRQp0125qjj6+2ACesrY8HIn/J9OHLeonHT
Q10gNfsT0dcTL0dr9haBhTBkjChtJwq8CrAHT2t8pUrgsES8nwx+prlwvas6yM0P9p1+ganbzLDY
dUa/xcUWvGX0zWppkrRCDlczL3OsA9274ii49QGnXHS/2TEC4zSc8vCg1TIF4Cw8VafyimQcSt/n
uMYqxPzkdW2aIP+cCFyfw7L/gScR2THw91S4Y9WBlbN2Oi/oqOTdIzDYw2GOABWB8tMJQVxyzb0Y
sCGsWWMMsGAk5cxSYcrBCsRTcde8NcsBCvACXzg4ON/PS5WS//Q4sBwfnDIPPoYz8noD8wjpnX/B
engxJLwvQU+yPQaSxY/W+BHsISd6RRDDqIYlzeTEgaUB+mnAE4SiYTO9s0tu2AVvCoLRFv2eTpcr
eCG/605t4T8etuJk62bOFlidmHse+F7mCt6Krd/dR2OX2CHA32DBofzLflthOKO3N5pBrtR5ctrZ
Ij2xBFUEshnmv0UXggs+UpjZnml8U2fJ7Otov/cIT/nalpBDKnLupEJhr8Qs5PmDm232Vvr/vmbl
/32/wHVECXdpsoVUSf2b01iil+2oJ2V9iO4O2LMbA+KgwZ3gTf/xie0uJrkGID2JfMw4pm4etKez
VUocnOmevhmt0AWCN06TTiqPTU61T8X5RVJv6vz7xf7D+fznxU466b80nue0ywtt4GKHadibt1NY
imxaCRPI6ncfKLYcOjRlERlo3z0YTuFImMOUr89vqExX/Se6NtvmIC0f23GFN+tO/8YmowphSj7e
z0+fFivDrCZMDv9+5f/gzPHnlU+JA3+58qg1z/qoF/Xh/N1A5kQLilNX7GT3CUbjMI0qQr8pwSyB
rgI2O/hxiT/pND0+N060Uz+yY/VZD3wje6CPXsKa6FhRhq8y7n6liDIuZ/yuNJtJLYeTXPzH5qZK
XOGf3dX0DTRRI3uCwJ9f5eJfvkGXRVHd9Q8AwDQYK79Cc/xYMOrEVCRrwgJeArNJKHftxlTwnQ2N
dKtqYUx/PoRD55asempE+KMq1FIL3d2tQXG7r/fVDnozhU4HB35So9f7dtd+VLtid6d6eFDzW+dF
ujgvqp2RqJDsPG10RuAYnFE779+fE0ri//ma5KIY+uSUjdW6rP3tfSg7bNFbRRgOHJw9HpLivH47
70zOQBrXNeuN4kq7TUWe+PkG17xyi2FB86X6TLL7L6YaFVBddmBMuW30ST+KTiZZKz/VcvihVpy9
Meooj481vmGU8xVOJOjwkLaGgF7XmgnrDUKhl6w51vBbsQa2J9y30ErybmKiNr9hTz3XyxX+Xc2R
Ojno384YyDU09Ooby4bZO2VqaTOTWlPdIVhmaDsa2E/YEpqhXuZv6Uvc8Oub8cRz5QNbbRlH7DvP
4LEWilXbHWh5n3tTf21Qx+ueGAoLxTx1GTRju4r2tXpphkCYD6IND05tgxFayzf8vnoPP6RBdkxX
hSkvRlO4RIDh++VxcKFurvNlqTL2YZadvrdwXD8xMGivN/rpUxwUL1hFiyBGmwldxr4f3ym4uGE6
F06ccpzwTfySPF9zLVDLcMSs2SYn4v5N59ougABP6oJ7Xb03K52UQZyEJt+2BFRnZt129FbOSO3J
boz9cmfjkMx06SJ9sSt86A83+8mOBrWS356YbdeLK0Vp9J0tWp/jY8DAC7dJv7SrE2Yeo49OYzol
OR/95DXFJbUMHqalf5RLnXAJutfpPMgWwlq+jK2dHZSAY81coVgpFoydioWOMFvDkYWfoW3ldX3S
yDK0pS0NKqnOowV60p/kU/VOtbPhmHpyzSjStffsUl/SE9+umM43qFTPgEEnhLEBtlrnqCtqZZXY
q/rnRiTEroHlyIsV5h/RwUzgbDLsYVV+81yIPmNSNcl1hEUJ42iYQG+E/LXXYVftjGs8GXbRIUs9
xmJutshoWo/6ToTyYGGvlSQLxo3uMB/X0Xe/B4ECM72/yLtxPYbQIOgpF+Ieugf6LcecLJ2BiHry
udMlrD8YX8amPupnl0mrKgX8t+6K/L3TXxPCWmkgRasCIKqW8YWbTWwNPxIHhYqX5xneNF9dazQ8
45qj9zyXvmqfm1QvskVCVnZ64oHhKPaEYf90TY9JOj4QtLjlCyM3MyyOuACigr9I2Mc285v5xfz9
fK1cnhvF4gtVf81719gMt/ec5xzseu/mR/CwVYXdpsNx3k2utq/1RM1HEt8sjQMOHCYhO5UFe+zl
EbAYAmNR45x2dqS1hspn91wIC/InDsn8eeC4f+rQ86sQ4Hs/uUQTBBWvosNsyweT5QoOXnoY5bE1
MrTnUSUzu/C0Nbgs7JINw3p+hTNmtwBBZtYWky0MKuiw/4MtT+7SwMgOUwqWI2Z1n8DL8JKxKVKu
JIq941tHCl+2pzMqjvgKLZj/DRTV+O9BDoAXs82WdOmwoiAtOzDSkisOtFRq9fdA27iauMlwwZBm
gxZAqRRexD3zUBcMxKf1h268YK7D3RGwVydrbyekPjS6JhAXOqa8tsz2hV2n5ufXM+p/wutoWm8u
XjdEpbaOdIkOctANtDF5qL3lrrH/952ePKj/2elNoG/dNGSZDoPUsz+P5FlVxIV+LnogsINwfy/k
LyH9yPEbN2JW6fghVte7CHKzz2EcmcJnBeFakVam+t2yhcdFi4evirEcHtDGWuo3abLMxIVULRPt
jYZZFNa6/DqQARCVn3cYq+NSw0KqnA86nM1D3X/1xksOt6NaCB2a3E2THEd5k2OyRBvVh3m9NYQg
iuCCE04ze43yfYeWm23nFkMpuqNKXD2yLUaIuG9FnEjSvL3k2gcbVd0vpfNeLgiTweLGKoeQbOax
PKTKSjFWuJ6LoFkDRFzmX9fsfkApoIurqSqfvVPNYrkdFdAekffvVHxvJFTb7AgcgWE3nIroLanh
tIdVRPbk4X4H2Oe9bRZdFRqmX0JBJC6psuUkzJXFs8RQf/Ksa1oQZZjvgZmBfPszbX3DRhRmI/ZR
0P/aFbb1xQo3c9qy/H7pgJgfTBrjBGcnuhcKZCXZtOc9i2VG2K+ymt2ZjfkDqQDlqUid2WwhyKc0
Wd9QKcyWZ9mbPV4L6aRo7/+xcMz/dZ5i4RgivsAQjP5hzizcZ5FU5v0BOTJhmS85sJqnvgHBKuFt
jU0ZvhgWOcP+R0anjR7O+T/Czmy5bSzLol+ECMzDK0mA8yxSol4Qmoh5nvH1veDuiM5yOdIRrsxK
WxYpELj3nnP2Xjt1ZCxn8+wM6Rmh+iy8B3ZzxvSyLPYoKKUXfz5JG9CO2fGi2E8jXT7QpfSJnJS8
Sw3BQkywNGuJXWwm9OW+2KRH/RQv6hPUKGXlrjlU7tCppORYs15i5MKLsKGuIvnOXyRniwLwll4N
B344EJCI8IY9FkxpTiu3BP0tTS1gbZvQ3NCW9Rb3RDuzlq2+he7fSQtp2T0AaZqSY0IDfzWvkHbW
0tOCM3XDFpQ4IqyJI7tReKcC7G16Kcjr0JkiKA9m7R1eh8b546takyzMBvUQs0XEiBxTCQSccKFf
pvDeVzSm7FAcs+gwCrOYVWgvbpH/e8cmt/0loQZ2g16AnG7K96XnJEeifZYoZfhdDoy3ZltsI7Ib
NSo8ROagyipYXwzCYbiczHAevvf7cgmdYknA5rBl1dHIM8K6uvU3rq19/+VOoUPxX2uMQd4Ksa2G
opn8ezpU/+PQLESh6apdP1z7gpPMZ9gTHM8mz5TOjNiJSmQw3OfSewLGIqi+Ja1YWwiakleNxSZG
r6QmqdNZlFwqPF6Vg5oHTjR69N5d4fBw1EzuB/EnqRCnYRWSwoeBUSTl7Fhs9OCpyPicOGpUU0IH
jYCSCf4wlUqg1Y9F9yjEFjMpBksUhS1zhJJTuqwjmOTM3RlUo6bhWJFFp4eKup78qPomd88KEE/R
UyBOCeVSVCYWHprHCO8aKSOqrSPV6hROgaR3lB+mr89lGqB0XMTsmjATDUN4UtWyGjnAozAznkn0
M2AQaoxqFfU20YncaBTiEEJVibOGls6tNj0X5TNO4My7S52xZsJIG3gMI0K3ojZ1aQFSMfV0Ghpk
em55cIePSj2nqHWJAqtN1IniTi2eYsWTxXAh3+o92lGxpL8u9PvQpYbEmBks+UB89310IRJgYeA4
I5TzsHqR1XMtMv6tv+R2J7aXOm5mIB3c4SaQYdGjcycBtXyo2TVCio1AXN328S4lMSgerwM5OhZ5
FaF+D3paIjguR+ckdJzMaAJwfGN4Q+VjWUuZiZF47cetzCy7B9eybAqm39mspImJryJ9lYjqKII3
zcQHvzVTOsULhTGLcZGTq1nRPMFmVCKGzWylfgmRKuUBxuzasZiEc0MpLn1h1uwCZSFjwehSBOf0
F9jCilWsWW/+A/yCoj/r/NjzvuR8q9QrybgM0bqRJsmvwZQa+ykQABYwA5VQt/SDZZBdQw88MYmZ
yUFmJQD6xYdEv037ERkPK4M2a9pLVXM2CfYJKyV4eIgais4nFq3T7N2QTmyvGO21+BY+enzgEvMW
mblHabIBc5ptCExvsPjEu2S4yYAd1JJP0scT4JIwN/0F8l0IIOs+ZbYazYF7kGtPaJDhI0DET/dS
fDe8Q4A3PwyWg/JI5H2Hdh4nlsmPfAndtdh/iNJ6VMEu4nOE51shnDn1mIzQeXVIorEet8WjSuRZ
Zr2BLDDRi42Ich2vv/lc24QC8IUHeIxvleE6kDhybP+joysvsfFt5Y/Ywncav/KIQvmmCKQtmAjb
sjqK1I85Il/slHj+Fh1++X6G5sW/eHhe1wGTLULKFmRFCDZ1Irqc6CauPRjCmBYQfFik+IFQgfCH
QoSFmXkuqhNMUYxAv43wiPdZpzlqfVbSKiyOsoVqBfjkLlGtyXAlfZQ/PDk8VuOxHmxZeo2nJj8B
fjVQi3n2FboLIgr1h5Zf8UiOhzhwOESS8UGzArqFQZTWsnwI7OcBJkqb0zsanOA9bk5Fs+rVI+89
QQd8AsAGMq1mSW4IAmTwSlSg5V1GdQ4C1OteOJRjtKdPh28Hg/vwasIKGpnihvnJrchL59tqXHNf
haYW4gEWyM/S6NyzhSQkzJEV0oaAzi1qrRoQqitoq7L/lJLvWg53oyFioTsLlKClti3SfFYw9Xtl
6tAeomsvLOVgXSB0kXzGV6RFSQ7bjaSf2nGZhI7frdrQ5pSCQCoRdiS2p8MhFPZws0GMBgPCdhqn
K+Ua8JECCtchRMyZ3AI2ZMQu0qDRFpispJNm4F1mCySUZtKEhMWkVXHFHe7FifrmNNCPfRo5DPvt
ajyCyGOqMAnq6cQzw2BSMzj+3pV3qHP6p2ysoVvH21FaUtT4iJ2mYJ7Av1XEJ+mivBLGB7RmQSWA
A78UbWnu9GDXGUQrS0iiWBw7TOoTHO8rAwJUy48orOZNYc7dyNG9W+NznIS0Gtyy8mUEREm/Na8/
hBIMBgxqbStb+1rfUnARokRqS1yQjmi6Mzm4GQN0pV2rvKBsR+0QyM8+P4gKR44NSQ8xqT/JsuFw
WafAfBbtwlCedFwKTrH+JQ9vHr66Nn+pKhq6ZzZAxOXpo8T9waq3UAcU9uicl8ablh652iITy6mZ
wEt3r6jpDBLqsVdx+yKuT8jTcABpBThbEbRi6vfnaFo5fvRHSZ1b9NKVSb0QvIbI2I6I4VQocBjY
JjtvymkCu0Jz0eMNyxJCdzTLRHxRqnPYozxH2ClMGHvpyHdhbjb+QMorPdvS7HAnfFNeC2hjkcq4
0Ksd1CJRfi9BnzCh+OEhahCZDusqfJfqD7Pa4ETtMsbg2t0FRZ0e0/JTH7k3Ahjo2JLQcMbPVt9g
dcjMz4p6xI1bpxD2ZYLE+JBXO2QkUWUTLCXJLxTND2knP+Uc5gNLadc7pXXT6Ruo3S1TzoryRIig
1M0mqDg2Zs8Sd7OMRCnLuTmOYYGuAGmmdTSHlVUvuZ9yTp/A3jB0ETuy1ayTX24LhZESHSVdxU4O
26ED8a7oSMpxZeZlTLMD4wbnLheHooFKEsFLL7ISSfaA86rMTvJA04urymzEvykyw0VSEdBmI45n
zxgOahayAr0ijdOIbGPq6CsPS34R0fw2BqK4vddvu+AmDOAgAHMqmMcgLlTCJiseFK6u+NUBwK99
KiIT4nj93mgfTSTt/OFsCsgXGxLY5Tcct1G7kYjdLJyEsjlmHi5YLJ0wq9HLtsNeLzZ+vOzEnUcR
nEGNZAyQBXMv+Mxa5i8JY0CEP5ETlMcOV2zOhEyVhrnJUbvQ7zLnNt0XiCO9Z8ZPhLSU24m8rYDQ
jQxXbXIL6P1AhaylYze+lvR8PVoLLmeAjn8ryWulaasBz6XLrtSarmMGHzoPl9EpHCQI41x5v4xV
LStwhJVxcF9a/bXrf1Jr10MhBvKKncnlWKgPP2MxzrLx3sZ3vQE0fqiOGcOkr5AsKwvtrGHascIU
56tsAFpBw+I0QdzS0ugfjfeuh49QJOyUE3+7SGVaB/oh7zmCfis41n0dDoCyxZRsToapHj9D6vTp
1VXLWYArR604eKxiFDYaU6TkWninkboTpbQ6olZo5bUa7ToABfFKQcM78sjknKOaSYEcnD39hukl
1aF7OUq3R5sgSG+Kx7FepzeG5NsTv1pcz3EYnbH8mkK9sjKB+fyLS8qDxyAo4shNdVqLi/JdMyAU
ePCvrxkPaoj6URoemXzQQs5PFC9S4IG68p04RCeElUVIMbEWLAlYEdVXNwDjYUynLIwx2og4zzyV
/UMwTOSVCNq7zYBiua45mHV23eDWxN7U8179jdr/aMXNUA2nzD/C9FOg7wmoPIYSmbC2eLDuCyDZ
Fjp8pWxmI872+t3kSG7wTpTsM0v3OHxDscWHAH9u+MmmcsY9qxyrPG1Xmq+S94pgzDK2Rj+pEAfi
UJlKtcceKUL0VZMvB5TDYJGNTiXjD0W7gpvZNccqdMRPhjkV1SjF2NjtO3CTMjAGg6BbGrwFWql9
VGwSJPTsTC3/o/ubJ0hW07cK/WdKjmSwCsufNuZ4uE6K17ZbS+nglBhgsdOOCwXxYnyOA9SLUoPy
FrPZuDOgMSOFdPNJs26uSkZvzPXr1yZ6iDQ78pWJhFlyAa1fcwHSN5EZ3pk1Be0bXTbkobvyNVtj
uLF5XhcVVCVc5teSjZNOOtjScoPz1TjIwr5w4RTujfSKpFU/0S8Nqx9eApSDBe19LXhMAE7YMGX1
iP9nQOoDNmVUX0eIVuOVMxjQ1NEjTQTiOB2jC7GWc08nKnBO9ZbyphFIHWr1QNdcgJMQ2fgdElu5
W/lO6B/q36xE1p+qTbJ0ZI38c5Ey6bfZRd002Zgm+XBV1W3JehkvIw4ROTN/P75J1R7BuGntpP45
qlj5u72rXav4y+uOsrkbRqhGr2qLvGkKWbjW4SX9hmEmJmhq1+494UPw8qWEpaXemno/ibRk/UAw
Y+g7gzkZ/AXh2pd3gSVcxNWQP/TgAxJFaXJTpRbKSrDc6pxGk5kec+TP0OT6ExwFKUZ5smGs29By
SJaJP3nDx+JgdBBKSES8x1Cebuh94rcKVU0dORE47uZU6nN0TX5wDuNfrcgWZvkCG7ir3gGZTw0j
0S6lbRTTmB8RPcWfbkfxwVHr38t84w+TMcnUaTBaTMgMSZxGrP8o8sfYd6PAUoerdjQ/omhLjw/V
DnShdh3sKQlUmT1ixuXfJz3GYNu7AaCK72Fq0wgXr+SYTMxxqteMK+FI4qJFR2TaxFzOmDwLBx0F
OGsOlBB0dCa/bWzCm/xqCcBx5kwutWjDhU2nVm501bcRqr1FCdNm6W4pnrojKsxPxjFpuWZoF9Cf
DtmLlz7BkYbdvKrK8d+vxx9uQzRUmmiJGmIHVTen2/Qf1yMTg76ILbm/donN4CmIVmG1xktK/Tqx
90mTObUvOIBAEXrDOmakB3R+3MRsnmRyiotOtEPFJkTHQkk6qb9mGZLFceEHjoKlLUQ/syiKNbBS
SoooJAlu8X+9qXyGA7RGHGIHZLmwJJTQgG2JRqZd03nhfEt/HHLzNzL/ubyiE+Wr0zUjjLIBA2R7
+Sb8ob5mogceVN/LnyqmLZrVEfZKwMprAa8xv8hchIZKELm6HjuUxgsUmvnNRAkLVmnS/uzwT1s9
P9La/WsUtPqH+03F3Aj7XuUii/Jvvi3TFA0BFnJ/hSDcYM6ymDVCHg3Vuxi/4rVSn3n5kkxpI4hF
vbdavcfVWVXOPuU/G08Aj1A6gqdUIAToaxSiUXLQ2D+ts/Da56tYvUGBSpjaRoepDeOC/rx2I/Gn
e6PZ8jfEYGOke/7JXyWgEHWz1GxTRyg2hnWW40NKZnp3oD1NupRhPXSGOWSTGFg+QhjGErk4Ryna
e8HO9GxYMVAHSA9p5TM5Xb3wOklGclrfGylZKMZb++EXJ088kDs4Zs9ReTkAMCg0dMl35dmIh2i8
clLkpMDX5v1NE48mQYnujd8X1TtwFw3cokuiQcN9f+ncI+IQYlNkc1PQs2y2lbEfu4cUfxodiJy9
H3414YuuLiWejRYm6ktr7GRuGe8RaUvJ26jVltRVUdub2SJLGNkUN26YMLvATo+iFxEcAdZDZjTK
FBouVoe/PFy/Ty1+2ScNy1JNhYA4U/1taqHEnazneZFcs0tzUO/tusPH6r1biFeSH3ARwATQqKVT
lzdH3WIiH0fNS0t4QOHzLl8ZWeDZ2QRrfTecrHN60e5QUb/qc75JN0jVdz6yUGud38p9uY/P5e3J
WQPPI+CIfUWHXlyZnzhG9+FPtTUPw2e8l/CtijeZ/my8N9aVnb7gJlqmLyg0tJnnREfhRNTUps5m
8lLYweCygyP8x2u4EZzuVTv9+wX6L6XF7xfot9UYjVwW+345+WkFOubmCY/nNXlnBdZPZISskw19
jKVhu4wPs71waBmolqv0Nd3kN4/G+yejNmpx9ZCtGEUIE0KrA7mFXZNos7+82V+P6j9FFb+/2d/6
w7VRjGEhZMk13HlbjaHRLXgHfEi4RPHTvzKz/oy52sO6PSMmzH+CT3NvziVbsWmHbqNPWkb/fvWk
39eWX2+IiRiuUFWXZfE3BVvcJEbWWUFyJV/OiTaU5ih0bXObbhg5bpW/AK8lU/zdsM2mqeqEHOqi
xssS5/Gfm0XrRXE3dlF7devbIK/1ZBUFa9/80MAcDmiIVDs0UDlMKQzVRcrPvmqjT7CSB4DsoPw0
ijcj2w/JtzuiKUhvnbjpkq2lrxlSku1jipsAUKO2dcWz5+3ZAjsdSPBRETbAMGkCj+FFbS+u+ujo
UbIhGYmj5k/5g2TFUDh2OBKH7JS6e7m+uPkdVjWc7Vre5f4FAv3Q7ADy0i41pXWp21SkZrDpjWOS
fxbJfTAoVbEqyZecDKjiolA2NlfFOmd01pv4UIbITDG5zaKYXE1GGlhB3pXCRoGnbNMjw6JjAcSC
MU7sRLa0EgTIIe2x5RQeamsoVJ+huPCMkw5Po3/U/Ok4fPeFnY87AncqoEnDrlRXaXsIXdC7V82d
6Im9dmyjYxPdvW4fG+9i8B1Wr/VIbgjvYAc1Q8yITXnU4kVTbqP74vLUaEeZM7l7b/oztMZa/JK7
fdsepP7eVoDKX/roOFpnsz9H+U73NzkID2/nKdvGJ4Ngo8rbrtuPAPONDb96ygX3JWQOrq4k7SjE
ZzO76NohGzcUSDEYlWSv1VsDAEpVgvVcl9GRX168Bd6pYIgEpSgj9V8Vw4uVrdPwUcQM/c5+updG
doF3XApcEi2DG3znrfBNRektB7yFrTffReOm6meaugoYQkY0edZxd/LiA4dc/siNtmO5LJALTD9I
r60NzlrdyfVX2rjTKO8S/dBYu/aEKEvEd0MYITjFzin58CJl63LdY7iBO76PUS6ndCN48XgWwHBx
camO81Ve0D9auR2qqW1JMZPvYmq4dF9r6yTY8Kq8kwasJNlHx0LZxsJL4FM7YaiG7YLg9uAVF14n
6PlyxiX8WKchPgnqqqC2p9CNT2GzNdtjbCDF27T6sVO2uKFRgpKjjsWBBnYOia9Z8JtGvqI/OeK+
bhahTElgq/TzERyi/+mhsSw0Ci4ioshi5ePTlzlReN4U2mRIF25fTmkmbD6ErBaGUzt0SdHDpAY6
a8lfNPJFLSwqqmos11AMp+zGRUSqItQjMu1cB3Eef9HVFj6qAo59DGZ4XcvmVXgJciEho3OLBxaJ
6fNSnltMR3+9BP/pmjblFNeX9jvJaWRHgz4S5kRXtZ3DxeDNYjCf2m3YFUw7DZ08X/MFa37GpF/J
CNLGjccFhHKFs4FRKSg1XhRjID0eYc5F4CciFZJfKpcF3mO7IEkoLIm0x+U1pWXxDvnReLeYevky
/pTmN3kSSBBJsipRsRaTsz2yLQxPmBB/WXHwl0/fL1rgHtOlN5PhmDqTrZ3IbAMH2TvDfoTr6ozv
TGIkIZMdH5m24OVkKm8mtVzM7hTEy+FGr46YPoIe+J4ezIdogQATjxrfip8S9wHHgOn+ZglpFwCL
0UcrOu1ySH1zOqE9iCLcbhLV2mKaofx649wdTKh5fa4e3xbFAnMuviG3AFePt8M/+aOGvo5le71d
04PB+T1ZlYHn2vKPjqRpmm7a3AfUM36xIICCt8lHziLH1Qm96SbQeWXuQohJ3Je8Gl+Q8qnP+H0+
MX5wGovMyb84X/Kj8559Y8mdgguIO2K6egwJIgIPaVVPf6r+4JbmE+IXPwovx43AVykhh/4Vb+bX
r+WASh9jvTqw0o6gfxcMAfghufdwXHB/8oBwabDw8fHxA5PxEWPD53LwwjI9TBtOb4Tko9hx33JB
qYKJOkBeRjn9ybxmlOeOlTPtV1bDzfz5LMhBwhSAFQiZPFM+cybGNurOCYyMVxIrCzfOg5qWMUD4
Zn4oARJ7Bk8LhFqEhtFGNpZxOg80xoR0QedMcC0IPSggSLFI5w1PCMg+JjQMQDHuwW2KpmvDUJbL
yM9gck+Rdc11ZnGnVQkcDXmeBehyxafNwhh+oUsgE2f6dJEETJbr6QfknwnTAuqucm4Ws0/uEcLd
+Cb8ouxvS5ueED8Bd1b5KEubyWqGZKfnAZ812BLxxilYJ+b9d/7gBfhbNKviHM/lXAIiWzv1t3kf
Yptp0ZRYsygZe0nrgDkrYg80oCGmhOnrC48c0xl/5VevdybjPQnmmKxguNOvRxDPD479EtXg9HeV
hYQaAyADSZ7mgrkYLnGFqSHBAEQ26vbeaT4gCw0ffOem4nrO+p2CCJ6J8qyu1/yuT+fjg16+kaDr
ntff7h1hp/vU7z0TXBo8dn2qLs2l/FY/wkf9TbqLg/uvQRN65R0yarW+IEZFDKeDPR8UjwlLI91m
rvEwV2+MmDH/5NU5xImaPrheLHxYF0T/jeuAy1zTlgJ7ZL7G9UpgLgcBngWJvd6/KogiOzIvZ0T/
aGzS0HQPiYS/C/cwMakHsk5whWlLRpsdXBJ9paLjf9Kv1o/1NtuhFhvvHgLKlxyD/aG9hXOe3ZU7
CzeMKtJbthpWI/zYGSv0a7iH13rL6NbhELJpvGTf9bOijkyYdBM35z2Y/mgfnGLMz/FHZ2yJli1f
0GqesFdkSRFhj3tn8iXrW+uePDhR61s3YMQYvMH+wWr2AnT9h68umlkDmo+KhVGnuWHOMvIOWMV4
UAm3YHxGJmTCGMUhFFVKbWArmFAwm1gA9iW6cnTVZ60+K4pjiDiQzufMo6OSOKlJJsICcC8YVpqV
zIMgEGIOYNIAhxBsMM5xTHXJqXkpvoO3/p0+ChN4rFR0CXEe1ed+7webwnU6xRYkIhSO+QjTVC0X
U5yeYtM4hOyX7ieK8khXciHLC0Nzcnk5LBDK0a/pQaMo5Aou+bD8YM43BWHIizM2x72U0umJplCR
gIRUTnwo/l/6I/aWEAkr3VyGf8W8/zJerAefQGTOkOcOs/Dc/0z2d5Sv6qoW7W50FGnJ2zXogxOR
cKZBXDw0agVvPi9w5mBBA13ZLAo/o6q5RD3W6MJpp5CRbKnWKwP2lXdRzog3gBLDlgRCiFqmj+wi
2SWn+gJJWGKlx8PJ3JpGshk6qOj5P3OYBnSC+UOqaGyCEE890eFTEFjC9YX3jaDPNGcNuSdOk2yp
rTNzNnxeBdpW7Jp0Rz8RsEVkeuDXuJOoIg9OotyFGA3rgLljsNVyJZZrj4k2VvLBoTvM/IPBQk8Q
OGJYhT0b2DMbLWGftF0IJWHOuYa+JjPQ5p+Y9gf1KysgncyYR2Lk0vDL8uSojpQs0XrWkDVrEDaO
jj4VNC1eYJ7PbAupS/cvwCqNbImvwaIKqKq3wkByrTDDqPV+nenon+riGfeMydpEgtYZvjDm6Ez3
mqbCIdH6yXLE23sUBeJo+tMqCw4rI/COlk1sngW2pm+V4tQR69Z9joSBAM7RHVOd2NgZWbL+kvt+
wJLsTVAKJsNZvqq0dc+naTltZyN6AMCOn7vvVvVAGu4y51RJZg8+X2OjEV+msdsDDwNtuJd9JypI
TturyqqaoLqbaXRQXHJlW/tXREMhZpUpt6mwK2FOFxxUIexMGVgmSZDTygssY3ryeKYUknemdh6J
1zasNGY5MJVnqmbz+GGocKpVcm8fSPTpGefYxBcjZuNp0DARqedyTYK3M154ICvyh09j+tG1Tobj
XJrm4IHIGPYaiS/JsMro2+E1CW3+KM1vvszzxaFuWlzUKZEAajQLgO1yAOBZbiesMjMDHB1AIj08
V9z9HSqlu6zheHUB5a7K4UZKc8IInZUMkTCepnIenYKTuEOgNtEYSfLlwA78aFjgp2XJeglNhiOI
Vy8jk1V/D+G5NN761B7MFWIelduyXKmRY4EDL8ybgPeOma3pkIAFhdhE4shJCEg0IFt261/EBiXl
DLT1ZUJY4PT7M1X4xAo9ssCEF2swZnF1T5DtF3ZsLvJs2VmfpfqIiOG4dPWKqcXgzuLaAYDK8ojc
B9w8WomQUwqLbniEXFlmAJMIpVMP1lpp96N+qinZqCCEhxLd0241CKjf7IL2XrOP23NTbklCd33H
nOKXt5NSXF3m7Trul2rCIHkrs8tFVcy9f6AJXVClQkEFFQ38g0A7YsqyRY7eh6Z+Bn5XFrYtBUZP
45a1m/S+WfRVPJj2WIwYGA/woIHJ8LEUzRiQ4oAeAGpzkLu5E+IALQp/k/N1PdHPFVRdnL7riXUy
7RLwZfu5bKKEQFJ1xX1GpvyPyekFlf9b8TA+LDoWOFGhD1BOWraRTd9I4MB/5PugV+IL2Qlpnbcc
yIlOq4+h8EPEUz+r4YwB4GBD5H71v2Oz2TdbSVhZEBDCQ53B+Zm4aRaeBwHFxBzBFE9fcx330Nxd
CmZ0Z/OMgTWKAmaDHca8hakxvl+RuicTLe5yn87yr/E0seUyUrBnWHVIW0QxQIyqjBIfJLZBTBty
Vmfku4QLHKqeSbAU+pIZ7Z4ATyf0FyqwtYZhaUZbM54wyCyNU2InvlYEzBoYpBTGAxsO5MQZ33Hi
o1ZzWUIdsVNVmD4HNJImT50w13m0OCnjFRyWPXLNKdjO4UaqGf1RoLGCk2XMT4MRhwkuZNwQcMvB
CpYpvojGQapuwnxkw0LHaTf6hhRBbiilWWklh5glyZpBRh05U5Ccz8k+YFomQfmtWezRG6/BQHfx
MXjr2KAIw84EXL42H2GYfOn1dVp+qIVhT/ibsrwBrNZ+9C38xSGfnu6wGBwY1eNT++HcwEDRsxyN
OWSwdo/5wVyZ5RJZ+4TnrV4TbekRfwo0hfwBqi5E+Fj9IoAtDkuIwAQqAP7NwohyirmrjdYUZKiB
XBH2k7dKgbMygWfGyf4l2Q09YKQYcD5aByIZOyyADM5PtNhHmofSXEFMYE2nGbgswydzg0pdqa/D
J09p6G80/m/rcEHTAZ0BpxyeI3eyBrPcqeqy75fxXOabB07YULqB6EUctWD0786BXX8Lv3AdUIjZ
W8GjA4PpXGe8Eam2j2/NSlnrRKmR0bg0extGefokjQs4E9tiO0Pa0Wz0YTpkYBRCj8FbocRJ9qyi
UJVZS7DMakyk2Gnwe9Mu2jNz5cTB+FO6cUXDccnJzjJtpbN5rKdKAGLbpmY0Tfdr/EC3APcavQzP
XN1zuCED6CsHguxgl+lXEL/dZM7QGrV/FjoK16NfyxPHiJw7RA9O05wSd0RNNtc/SxjgDcIeSOCo
4ea9v46IIxbuo7+qONmCXMh3NTapyWW2Y+3q4XPru0S86coSDE+cPELlIF80cVtA2bn8pVn6B++k
Sv9Sn5qlBBAbv/UuLVn23V7Xmit2K2ot4g0ld24Y8/qDdnqED9HuxPm/v6byB/E53jsZ0olO/rf+
O+RE6iLB84e2ufrSIklA8E/QnALAXLJgIA30I6J3wA4SQvLHQbNETSeWtpnOsL/SOaxxRBFUK83C
Q7LWMNNQ9cBEki/MCCghUSyhZkJBIHIvLKrhLwZObZpA/7PfPY1INWaluqZB54R8+Z/dXlFtPTx3
eXNtv2ju4uC28BcDXrMW2jW6TOFNDpw7fk1tCW9eY1jv6b3PBxjcLFgaDaw5CasVZDj0Uu/qon0y
V6LFj9RkU629r8IRluGBo+EHxxYOHJyD+STYg1jm/nf1Dm8AlOA0ca6QnOBvFBpJ+u+sXkv79dFI
8CNE8Zft5B/Tz0aWK1VQ3fpKQ7ZmWZublDlPHDX4PrGFGM1sMWzAlNSoBsZ5BtKFjCsMyCUbQ/sl
s34gL3mjmKQJTf1D4cI6jnN6Wu0ALU4dJbpXtFNQUPrlMqHez21Sg5b8h/topXnAA59vAhb03M7I
8ZwWQGfik8gOjL0ewRk7MEwu9P6UOgO6J1580XKohrmQEozAkmtzmCvJPejxS1M03ggkx9WBMCkv
sfv8gjJjDGIT774JUkCHFH1hyI6+OIzA62CDLupp4wf3IoszljC2PcYnYKNRp+AygniRYOdnv6Ss
xgXVzbLPUqNUp2ODGIWz/aw7/+XB+fPnYigW0EvGG/Jvo5ZE1atOLI2aUQurHyL47EM7BveCoekM
lTlVe3/FNNGxlX0H79m7/KJdaDcHlNDfOG4J3wD4rL7W71OZCP+TtvUUb4DyI6Zl9/rv79b6fQ4z
PSi6LhmaMWGekRf854MSK6GRqilO5wIkIAQ3svgmRB9m5wh+n2oPCSLa1ahi3CdwlSSDSRDKf5LE
CWUIzNTgiNFGk+i7TaRlXJ9jMxcne9qiA29FKgsS3w7w+IK1y0AhQRgt2SGcZbkaK5PJ6Ey40e/m
lyhNAdjY9rV4gTZPePfpcYDKXyO8QxgMODelHiD7eKoHsL7OG9Q0V7CFdL+wCQJKhkUJjVlawOUa
lHk3ODJKSHlRQXrGNU8Ss8+sgvMgSs45PkZkM1Rg+NY4y+MpABnz7xf3j2voPy/ubwN0RXGjxNPy
+jrGJEXMaQk0yAJhkM0l1OWVzbMYPNkfs427k5gnALggO5t7n40dviYBSHNKyvQZAy1BWtrQTZ+R
Jo29Da3rckTxQaPBXYG95//8+3tX/7SC/vO9/7aCConQaYOR1lcfU6NF35kT/AQpb2On9+kEThRt
lK4aUlp6V3g679FHvJBRopgvCMMReoFhEPG8wz/kwyT0tKG1PfGA+PCQ7TOERwvNxVeeKPEEGj39
nJMFTwEKKLBQxuzffyD5DwPA/7jTpz//x3qp960xqi2+8iREkLLGMQxQllh7lQWisU0MLNBWRUff
WdGMSWD8NH9BueUj/Ym1d6rvJLZIH1D8eELLQ7znzPyXd/jHleP/n0Xrt20+7ZseTSu3CyzaaaVm
4cOccxUuuEyHh/hdfDXgwau3lh3tTd0VnPKMBxF6FZW5MAtey/Av1+wPnJFpddAkHEWWLqrWbzNu
My28wk9FVodnde8+YCb9aK/NT8oIsEZfO/mbxQ7InPEOByV76T+a7+6qIxaccXIcv9h3SZ7mPmX7
ONbvSIle/v2S6X++S///Df622KrIUzsvkuprFmNPnHsE5II8T+Yio7VkriVzy5x6vFNHdDoLzhxc
9fELnzSKEZooyKkjtgcbyWdI/c6IAOXhd13umi+X5xCrM/e2NStgJTxtCkpcrTCrWD24B9Dy8Z/S
R4166lE8orfuSolI0ce5nJQYNPh5gWh6pvywU1FEUtJgRjOCv9w11p/va8jepqVb5n/R6PzMD/Vu
GNhv8BYTToJpFwYPPivYXDQrTJRrPF6Tcb8H3utNFg6eW85w6TeifcJP4QmrBUncs/9ta5furAwW
4Tcd5gwHya8uNeJdrqXAOAdVGdpLSrlx2vbz/msM5zTs2LgwOiNgRfTsfYmocFjpUQrNuAZcD5o1
31I8XUd0OCznlAdT9gw4imrF6ty81cwmqBpAv6Kkol6jb6GwRcz7Z47hcKARib2KWg26DLl0i+iL
KpprGvfzCk4jZ5FoHlPAtI4APESyseBxDqOSpRR0rUWt/WV1/C89xa9t05BFXcWiOf37PxcTq9KK
zlS46EKxaO7dpTxCYwQf3vCRv1fMfT+lT6yQkwYMSTVqana4j/LS3ur3louCsNWkwzlXOAfXf7kh
5F/yy38efn/XVvy20nVikPcIiFE63yv6UWcF9eVM5uPBlfWlQgAb5wDHRPTekK9oR9J5JL6gnYXf
6Qnyz0I/a0AX0h0pnUsXUwFpDe/pC2fKFg887vhdeur2/adwyc79otgKjrzMNsmeYdqTXR0XCgSJ
5fhl0nShXmGx4tVZM13ySKZAiPiLEQReUKiZ2IlLSLZTz5QsYRC8tMRBy1Hp29JLfRVv7ZVDwpr+
+IHT0/T+EPRdm/fo3H6HD05TBtXmk5kU0lNmNA2EnV+cJuCJ3ZOfWH/KSHDZRcd59eye8FsoX3gj
fGFOpyCwefzBVYFTrg7haVxMujSCwmbqD8NGhmaMAdGRIRsu4XaiugCxbWtbUgqX1Ro5OB6D71P1
1p+F9+GNXTk/1M/hrf6gLPXe5FV1NO79dKxFNMckw/ggO15v6ZNOjQkXnEw9NQjBk3kPerYWvlU8
E7xpRvw4WrCEPNsP0g+ZhrCTvkRf0i36wgTLd4seBRO7Vf3ULumKSQuNxW+vWEdv2q37Jh9OXLU/
DWPLNwgEJ3eayrT7+J20KAG1Zr7XV9gut8VqPJm2+okgCeAd9dGBEIj/Iexcm9NVtq3/iagCBYS3
XAURL/GaN5aJiYgCgoDgp39+bU495+xVu/aulZW/QWiapi+z5xxzDKIH1O91zE5MfSaebLCMkCQ/
QvmbA/LuBR1yBt9DFa6pJ25WvHSEgLrPpLJR5UsX12/UCZnwakulf+O+IgOBTTdcGHHiZ1/JtBiT
vD0p/gu/kP5v8Wr/CyhS/rF4qnld5tIIQBGe0e8sTgLS1NjjRN0qn/eQsEtBuj4s2tWV9McJeuXP
T0KTnSGo70rCuPihvgClXBfgCEZocbVbIs9+i/TESXaauTJFOcet3HJV4hwtT4U3iC+xCe0Bu4m4
X2X72xggpPqFjV4vnh/GF7BsnA3yVtr/5yXvvfH+5+iGOZAtn0KmL7PPv049qc4GA+qv7ANTN5S+
ATvDbM0AvgdIFbmjj5aFbD+I6T5WNTHmODPti4943A7VYkvx6/F5Sk6VhYTIVpni4B1uiJn+t/nx
n6aMmIL+byX/YT0+Khbm+kkl8ZlsCB/5qKfAk3JewJUSJoBiAc961dpV6L9H4kAYCA66mP+lGkPx
0v9TW/1jJryqD7mtZVENh3AOKY1nerrfTxWnxuq2yWycS+HQjYNy8YybJbwdXaxGTXA+DZzeIjL5
X16e9l/a5Z+oyup6zrUulbMP+P48w/+Eo33WE9wiox/SnGntDGwmsDHYa+/5La1RJnMVaILxids/
qAuMS7hHcgjsqboWwnFhAWOal5M14zCgT45BotlpAMsMSevtvpw8ttp/W17+uWP8e7Uj3CeotMgj
ffiv/Q9ny1W9mF32sdHDQ5g7oId+IIuQXPKZY1BADgoVmTP4wmsZF9Dap9P/PAD0f/9S/7cCwib8
P4b8faTWmVrQhoOp9nE5mjNth/XOllLZVexS2NGZODndnL0kXEcV2xQ7dQ6rmjxRvACnIV4nnFEF
SYYO3is8Vi5kOlC+MKkT5yIPna1ntakJFlkoV51epo2XtBNubmRNi+1wD5jiG+dC3rrlpPch2bM1
p3D/81OO/t18ZqraYKgYSMzg9fvXpyxqU8tVU8iX2HAqxZistzlYI4jgyTQlFibADL1bO8+wccmk
gg12NGZtL5eZmzo4hBcvHJHIy1sj2/ysN0VAPH4MWgOcKcwePmnp8MdA57spvHpNioMkxHx2UKGM
rx8h/iD7tlWdV5jGF/vgJE40cEjhd6swXUphOtlA9cEsflj+56d+z9L/GLCmPFRwaeGMUMx/PnWv
P++PXmIWL1xQJM1y4LK/eJyMbb0gLv1fbgZb8z89q3Rm7qdq+khkEsCd8K+t3BbDYccbuH28gIaR
z6U4z97e0MpsXUqyCmCBHLHTdeuzK1+CZ0pQzK1HQSd5TR5LXZyqroJ199HC1fPdQGgAf4FC5N4+
H1xp5EudV6vuiCVS9dSDy3urDL+4jtEbob9CTcOgJ+PWk+EsRRlqRJSb0J59yeBtdy6dc2X4k6aC
3BY036ptIN4qWEvRdXIHWYjw+FkNAaDoBSEHd9T6WgsixzcMp0FiiAheDjzF1SnHmMiGI+GQzLy6
Jm/Ak7OtOgyvt6CkHJNILeyAY9Thc3Jcm1DNXU7rahQYXFSxdKKPL5vc82st1EdInb/X42qlw05E
pjoOFuRDTD+tx5AJXLKwQUoAzi3mW80dGuMk8XV0GHO3odPWbpO7HDkXPpwDWeH/XdjoHkgb9QIn
jM3nCzqCAsgEj6Hu8bAGjECVPQLcJ6MALzBExg//kbGPjQaWA1QZDpP317eRn5KSOgE2pP+UYQdt
0M0hGym7+0DHpPu4N6PnWhOc6RqqP7KQhB+xULNJKRGNdW6wDY/+B40HbA0v6OHqgtLLMZ3eyMXR
gIw8VwMaivAiihmEHdnwhZV2xO4HbKdqDt+DTRuQgs111PjmcpwPHOFbs3T/YHOJAn4PlTIPoB6Y
RiCCXAj4kDOByv0VAsAKmgcUp2+QRrmg+8AtAj4DMsYHUIp86FKBoHsKZRVieR6INIBjBTlZUPR3
rv4D5ixFgBhgH4ScpptdPp74Fp2zLtBo4K9orqE2xvtbdi4ZGvoPvN7p9/VuP0wCUk5ejuGYkR2Q
VwDYuPcc5eUAOjFn6B+I7Lxa/9aGswx4Ar5YKNPAzRGj6AKjtAblErQY7OF9THlKYskv/4HqjzvT
JskOvRlT9w9ASxEyyPHOxnkxBf1GVQtKN8QbBb0F0Q3gK9JjKTb95nuAZEO4FS9jUG7V3oAxH8Au
zrNdJ3vGD+VDk6HDpyy7TQZtIbELODkc7zEISDLTL2Pjp1asAfCezi3zEAzUYOg3wykMAXkSH/Jt
fQiKdCpD+5CTimvD53DXIvXsmfUYnvY0iVsySGEHKXzA2FkF7IX8Z0s3Jj2ZtJwA6wU5pegBE+XK
1rAOoD2SjQedo9Tkg6CeMBkirXhdtkp8JuWhtc3bOhuSpx830LY37sMEvfFxLj4gUGgFi4uX0+AZ
43GstLvLGRFGL4G5QwkMBh4ULMoYFg4JBcZyVrZRVk5eDN7HdDZs/RaN3+Mws8GPwzcBVvcMbAgB
6kJHebDVn9+DAg29lKS627o7F8vuqqGDsVAN6RNG+fCQQ5mAdnKJASn2WgQX68TvjMrNFeR5Houz
uiCxikp3UBX89Cp0am2KT8TR8fPnTrl8PRZFAq1bmXxdTWgBSAKnG96fOwg/qONluDAfRpApMELA
oAcALttSNT9bQhHU3fc8G4MM/oA7ip3XzrowNSMGi6pIEgM1TFCxGORg1xRE+1CZ7UAFEpC4WHlD
7vDEVCNwm1j72S1Mr94BGrk6KqUPQ111D18XeKaxJiPjTUyYaP5EB3E0g61fcOlpP4f2C2CdeVke
CmQ7HbB//XA1oCudUZvTX2eXPTOMVnVo6r86eQRnic1tPwEMejsdfvsjtBakQbHdpC1kHSReGSse
E7w1soiM2OK34iFJYxEWtr6+uoAwSUCa58aESRG3uW3yHewcFjMja7zEZ0BFAfwNfh2xgccIkHEq
mzswrBY7HOR4YF2iROIE8SeouXDARX+XiRuh8MRfxf/8+4gJns6/PnGCcyt4S5LTCNigqu5hCxrw
WvBuVfopzT+ZvYdkuWaK7uvQ0JhrhckiO8QsCzLJTTW8iDL+YYnMEvy6oBWl0VgZALartI0Olo7N
X/YaIui+6M+LHnKN8yIhre7h9uBRB9k2byfnYqJi8t58tL8NFr4CHMYMdhqVtRI8KvJGo8mwDQ+D
hYzsJDyxjzNKx6R9RxXJFP1tbEBSIZawQfeMB1X8JMsLi/glILD3E06LwS8EadhHWsL0YpFFNWHG
MDZQa+MQAOwnfGHNgkWjDa4xngt4XX6bC1BwB61JiNaJ2jCOiVppLoqXw8RNT5DWZGfvDJiKbsDm
/3Se1BGv5JfTBi8X9gc6gMLNcKHBA8ztgfLkLgdrxKVxRdBFiiWCDU1cLokCZEukn3Bz4PqFLQef
mo7NENN3GISH8LnBTwNfBPQwePY008eTSYHwEp0r+75nA0ivB8UK+gfGUhF3qpG2XGoRvk06OY1V
boZsjKERQ8l52a0ylllgdrD26Z7oGXg36TF06fP4FdXBld9lDMh/fo0vy2wpbwSvHCVmy0NYLIvl
fWXuhkhqLvtNj2+431D/EyWau/vqeWyO12UXOZxwX8FTs4Tb7VjxiVZsjvn8Eefz+xwyA9p46IFp
d3pXphuS/+0MvaEnuy+kLhIbRjBP4XvZnmz+KvkeE0hgMDVzVS7NFK8KSLKLyWwPihjhrKiLXk4b
tIHpvaJieRmfxyNv5OVzmvq+uq/ooMkeu6Q/AtE93fb1XD5eyJHfI8zBu8JE4jddpT+mJ7aJvNoh
/ptC+Jo4+gJWfSJqymEYnHiZeJxwagG/vc3r4K8r8NL5jjOxb/ga1ypdiEKTvUxbJfs6mM3wEwSI
1/ziVReKZTQZd2n09+1wtGy4jr/oERRzHqDojBttTPCQg5DgX2H/AYAGLmdgedrL06C8YL/PG8cb
jRfsJaRLqRxHeASKEKdeAP+I+CO/KYWDfOYcaXf4TU9IjGykXba8zdkzra7LalXE53ERi8/31flM
W0o7HqOLRPgf3zmV29MOFHA7UU1uz7dUB1efaJKT/ns7iWEBlpw3RxjrPKH5ruRhA9AFm4MiKR4s
/A+MDYKJfz845l/ApznR+OUB05O8kRJRQBeJ7nEel7GYIuXNjQrnc9Oi495OMn2nCrg98Jk5j8Ls
uqGFuLu8ua8Ov9LueaQMbvM88sz9++GxdG8nnosT+Y5zb9/tCpv0JrCpSJuqGwVSgBfTI9N6IcVy
/tFFl7EYEcnpujRCQx7jfCfnJkV/TciXl8FlWQXZkkKrQCxzQ+1HqTQxUvVfNeP1KWOIjwl1OyZh
JxStcRkN8BRCBEukVEOyjQxiq1PmQ2lmwhAte+pRmjW/GSOmOkFHc2ri55FRyLKCh1/UeWUsalIz
66CKpA9lRwVW+b4/0hb4OCH8wMHZMAQuy9GsD/MgX5HM+e6LBO4Yi9o7CDICOIiz+gQnBOAB4bRN
7MdGNewaVRgmGETGcsFjk2feQJ7x8okXpA/irc6LLQKt/CKoKwYHkyid8wkmOgFcIaKEPDsqcOYj
QMiGWlN3ruU3pj2zF8MF2wT6K+ZFZh6mScYo50vSNJ9jMPUo8j486MrwPNPsPCwe3U1/hOuGzYeY
kZmRLqJIqkD4Qrxu8zs73lYcoiZsgAD5F0vm/sy0n/HdkyFAFOSoPY2anKgRnPZ0RbAQ9A6qAKgS
giWGymNJforEXHaGPZm4xondC11DnFW7PADaAPyJfMyQCeFCzjj8BD4sDqyDu5ccM/sXEDWhA0SD
4mYfwCjj8MLozeL50P4esztikKqb+wl2TeYK3UPK4vh8uXTHmxrRwGIBR7lGiNVRLveVj6QtqBt0
st3HrzSjmtmyxAffAYqE5wKOb4/PyPzQjNSOjkaoh0pwkEHPuxCKBlSZ6YtgUc8SZPzeT9hH1Ezx
Hhu+YPCIyNF8cHwF1Ye0NTY8Hdu861KBhpo8hvDqYjoA2NgzQbDWoHNOpUUsOF9hfC5Tpx0bkJ8A
PHHwyzAdlC+b37zCB8YAAV/TJzef7Wx6qqLht/mRM29/KRGVZDXgNHz0sJY/0IQwxYqHJgG/c85v
bdY0FFJ4EEMOWFuoL5WtSaNnISpQsndFq9HBYAjLPukTRRnzyPQuTqA0GoSmfxiOQSt71QyTH0El
1nZm3N88f9iwtP01FzWUWcPZg4IZgMTplxYql2fQHHEdkU7lH3x2PGWshoRSRlzJzf4qSi3LYSj2
y7yyFWEGFEPY1ApZKCSZktWIWa2eP+MyflVOEeshKu10mYdzzR1oDekSDH06vpClZiLDZLmQG5Kc
BjjVGNXg+jdthFzikY7HU5XlnDfNramAvOFOdOgifmxIpPxkc+XTpPf5FUIvVnCIGSJ4maqI7k57
Mkbov9wTzqtZ8XmjR0f19z0y8OqRtDOaEB/lc9A93Eucr+jJ3IZRRYvykLQTPTk9sWm/My+JSZe4
EpgvLA/ccAx60PCcAyqb+a+jMzNVeeqnutD9J9M1zDAoy1ugBwBkIeay4+n6TXNkYeHJSFZqYnkj
HrAj0YnQ2s35RPLZHiylseobvkdP2zM55SfyfBjcVIdJjwARNzu+Jzm4JA+GLX2jMSD6ZQXAHXgT
TMJLuuVtTkPTcNyAlqD/vlB22vCC4Oq6r9CUHZOe2lo0JpMC6bqNjXnsaRHrOir2cbG8LoFUIaVF
Y/zNA1SARRZTAJOMenEwPT2OlPE6T3I2oRP62eEppgG8lLCpRyQCKatDSA2oTyOPqd1gI1EDTEB8
NwxZNKHekVqmHnU0SW4RNxONnIjJ+O+V8/l5bFdqZUGNAuiyc7Dk2SWw2BJPwl8ElTgtgvbNUj2S
rOmRpe4RLRuE2YYFJw8wz1pbbqK/4cbbxdWUt8IgoaViJj9MJN1lbmU3l54QBYVdzNwxZbf9hPLh
8+I3U0Qftx8tpUmz6zGds67TeZI9K2YMcNUzFsgH7UDGxzQoDGGMwkPI1FyGQM7n9JQ8aFz9s/kt
N+mcZ2KCvSoBvUkCKfSysdpFe6KS/G5t9RYyQXAa7zfjiU2bFsLYh2JrV60eR9kVSp6YchEvj5e1
gRPA/KgiuKaB7K9AXJ94aIYoV1KuwRaA/CZSuPoJA4Ln+Tv+/3+zTPB5Slt+0rCcyPvlLGw+Yfnl
jtifsVQESCyxcZVFiNDjPTE7UcdsmYsR+jfxM8YohcLodAxo6s86zJ+USRX4wA8nj3jD79N4do4z
2ricC3lJnI8xMK9nJIvQiWP4ClEHOFhY3pzAabxuTmNyZ2PLn3eAZlUmuOgMDDIQaWwOaKENr0cs
oXjHiSlwCTOvSEoQP7QHw/BYnagVLU8Xxs7rNyXWMomskyIcRmxwwS7BsLBM6oALeVoMK4+LKY4H
4NDhFuq/d0AYbHyI4cNX+DclHMVMys1LMvLYCbGCKdKMS+hSnME2iaWOG2PC/rk7eYX0A0YoU99f
jZMGjixMOzYO4WEKzM5nAEFIqTBSV8axW7HPxyLlJtIOFDVrlM1ctsTe37Ds0aQMFO7NG2SoYaiS
9UNlkFZpbW7AXZXaxSxhTtu+pyhU0Wk3ruM9iIkPZofM4VHFS6Ph33MiD0AvYcqvYIhn+PzNrplg
+PtrjjJOT8zF9FJ9085KmxQIR3XQYMa0zZjyducY9/A1Zs7nAirEb4rm1dABWNLw86jCrOMwY47v
xbB7G97sM9/tQxMxxfANtcBlTNcTPblgLafq9DTxTQORiuhRXUTqFjswehOXCRsFY+ltSAm7/gE0
ClgoD0T11StcBlZLUsh7qHMxj85L4dUyY1MzjitNSKXQFuQr4b16n8l8htmIK4jOIH1jQ9FYnEup
1ItjXMEt+c3nv+PMO8bvWbQf5XBf+ojWhH+WI7VHtpevaETOo2fTNJiI2IyMFnoOjUDH5QTMewmJ
z8ThOC24oj6oBxD5I1o152pqYs5uEeoQb3uIyQeXAktW62CFYajRQlSQR8KA465/zULdOcichIVw
b31oaTmtz9jovQ1NsY4iWsT+62338R01SpkoHg4dU+xMJiBsz8JOod0eR3gkWdXfczMWpxhtuL8Z
aLSuCPPgIqA/3APMLGrAjamE2KyzbmEDYdAgmMPKp2/wihLQZgM2Z1GRTJjahKOB98mPGINgPN5r
Hm+E2eoyGY2BOxAsAiR1sOjy+ibZtYH+m8WslnRy5ic6C04BjCvat8edcXzGnNgFMlFTBDq++2GI
NHMKI2SeLh9S3DU76b5XwFTr5Gx5yjfE9EtiCGL+Jb+1drFrjBALnAkCS0BMnZiBrGtmkJxjXnSf
hfIGZRIYNvmLL9lR8A5poC7QJsqYNGfhAwC8ogG0RwtQLIwP9HsfLH215qJy+f7IfgJ7gvUA5wgv
lWai3fuBz+TIn7db1Bji3bKKMB9SitgBNSF1JILCQ5k7+sswXTZHbcem+Oalc7rqFYQlOuKkkpII
ekZTwx3pS1qQO4m6KEF/pLUYXX+7WiwWDOtbqHmMkHSu/3K3W0VmT8UOHpUl8tZ6U5g0+LNSqPPo
R7U0y/EAUNEDGtdirqze8+FQRk4WMYZggEAwtFvZ55ls3/fSaPyyU4DA+SKcST3gV0bntQVlIceG
MiVkUjCVSGT20szy47s5ir+feN3Okwwwzvt/GBFpZ1qLA/SFg7AeFNM/lCc9mV6oaJUujedIGHLt
YU1zJzdZLLYjDaBTEyn3WbVilpOkIxfSh9uInZp0n4l8RRioeRJcLPRfuVvzSDA/fyqm6M9vi9PN
MkgRpqMD3IoCWcZkz1t8StAnChcMi7PJ7uZtfhWF37W+8vLUgT88f4FEQ3mMIzwdYQdmRbK1ZR7m
4sokUWJgQ2pJeElQewkThCgY/DKk3uHgAYS7aU+9O8Mc5lv2d8OoPtWrMi5iyIsx/lqHyWH0DbI5
x6fUBSSjWNDkOxDFTq90ncStbt7t7CP+uxK+y7W87tcNztBP6Cmm+eTgVb+KP5irDilov2nc/crf
HWr1YpcK7ap9hVSGuMr+rDr9HnJuE8rz3E6cBOAgrBRToiDgENPv+gNfENwAjfP8uX209/BGHtrV
xyUOac9tJkOtYYjAlfQgfYrkN4sI1g3B+A5aa1uEm2pB7dDCNPDTi0Pk6xNpaonPwG9CWr5IxCd0
luxESOgT6Bq8E5AIcPuB6fKFAXpIEE7AQvEcYvXS6tlYVq1y0eAyeozFjpa4pCCVFkgKNmwsYm65
Pi9ykrjQdPmCTSKT7XZ+tuYAqPaPFaT+DnQA8CoIirpqxnM2nwR4tNQjNKQeu5PGk6A9PadLoFUE
PIoFIFSP+DuJWxch5P3zS/gDATVyaCy1E4YC62fqZT4+cfYXQp3SqgLvHiSrBkZM6LScLF594z+z
hg7jceQBzhwbc97GJ3f1c3AWQID3ImJOuuSUQsemd2XCuYRokdtlxFixz7gaeRST6Crr5oog1vDg
Ncvnaw0jAhQEV93RWMOGTgX5yQro5GOJQ53QDyE2zTLlj1E9vqBAAg0HuMB7QI7FfegYmzvMEjlJ
Cp6GsDgJDkc1hERoowTKfkSfAAsi9sWQDQBUOWBmWs+pILhzBu4Mr6JvuhLxgSvGDYveCU/pOHeq
gI3mIveUSfd1+SEUYwSlr0xQH/BwCxI9sDUfAgor8dBhaBCdc0khoyWvIeQ7lsJuFAe2l0bDmRyy
PK4e8c1D16i5uh1w36d92Ffj77jw2H7PyqjBhPKArkUkSfZjmLAlu12TNBdd9t0G5ZrL6oK+Ocv+
b9K7/WwgBqYnn6w2RApn9UhgEQAcXv3WPTS0IlPkfnCfzLXTIdqm+vixv0RoCbLOGMR5NtpU2phq
WOyQqIZOr3AoLy2cYUF+vntOnWafskKg0U3iSO0QB7r39iC4p/azCdTVpWDSsqSfA43zhhqOmBIg
YsvhibQH5FmiEmLBs0r6dr9HFinZDnuHn0vnP2pHhcg0C4o2yFoQe84I03SVXmZPANB6RLA59U2w
XgWsXpXGTjtfZkODqOBrckdZOXUGKpFTq1Vs5JD5AU5Yvz/Dl8aftyamaVG8ODdkpdkGlOWkWJb0
+rsicIcDiM/Br6B1ogi9ZJJwEBHnQ3uBA8TNSFkE7wrOzvC4j3kQp11/KAUFKqN1E+R9MIGheiHf
5GmL75EeHkV66+qBFF8btBqcCxxgqWSf4WeBlTTFNmWmoWT+KiGYVkRyVAFPCZmBBXkLgFeJREN7
IT5zhOqLbw94W4QmHn9yFZdwwqOwKZjjqDZmOhQAJI+KxCEegapwTioyr/CfWsgqiU75vpBsIj6z
wcngN+aHNB9xXPyGbZ765KMQ6rIbXBCqFcAdCI5U4WYwWzzsoSIC+9fPOwxV6FnBZY0gEWLUHWwm
LGCiSqUubsRnyOvgfkxEdF/MqBwsNQf+KvgzKYlLOJlre54RcinycktIndhs2uaLc+D7HjfkWCo2
Wg/8AORqGZQ8BbQUkpB6JHUKvqBmzVIB9KYAZC1SzTiv+DQM90WT49IgEkD2MjxGkG68sQhM6bAf
ocwLCgCeKg6CQ+UcChhRGTJemGS/ACRAQQMjDIsAStLFJ9dwRorALLnHf8Q2OF5tUI098i66TVvR
LXjJl2k9mVWM9CQownrojCZAXROCL+8HGapjUN4HZcet27tD6RRC9fnw9xuEJCfD6nNlgiR08+Yo
GkCK+xQohaRywTXwJw1lgHOGLOTruaZiPBW/KQXSLVC2NA3JdpSIjvingWuK8OUUeWBli+uwhA7I
GUbEeLxDwEHe+iWE5Uf9uX/cPpSD6JbF+uzW4AhYDtfPder9yB5hfA+e5Dlaaj/ZIoXLZvyavL7y
GRQ46Ufzw4vTiQ5LgiDqgqgYPGdM+A+fvcHtA+xH89l+jL7gC2MtBWoBHRJwDRVs1NdojHe89LRt
skP8J4FtwOLhShijSL47ZUvcJF7z89qOUCeYUCeQsJ48HW1hRiIxLxTkag8EejzgFpcJG+6tOYJO
RqxG0BVAQnGqAvbRHx2hjMTG9JxlU9AeTjK7fNIjeUXYwIWL1J1DrrKr26ubA/DT6rxXwFPkXgK9
hWVgdkwS3JoKy6qXn54+zE1t6eZebuOrtOrZXXKwKS5u584Jclv5agUodAxkAX2yoctqDwOR2tlQ
fdFCWAzwXQECud4cLAO+4nlhUjInF/Rb6WTwSIE3wbKS11kY8Hw08wAqhCmKQrh3Hgve4L4M04/b
jLBGA08iS8/u4eO60QFcePXDR+H5mQQAPmDQOvfBoBvDjHVWEdchCQZubkEMhiVDUuLgEkLxw2l3
MtHBrUDgDyUUhEGtQ8cAzELH4zcAoe5JbraAykAbxbfQl+6reX8ZA/+BSAxOKA5i1XBT+LR45gru
lc9LL2oBJ1GdRMRMCvAnpGGzRh8IrQ/RSOJFs9gDSjLIiYcA7CYE5FUsmv39toTNCY/TIJu/EJWH
FPvlg1jBAEg679pP+8K9IzpuOumOwwiMkEgBUY+sLQCh8GgCGoOtNfITTWCcBklAbcnzxZx5Lh+V
/SyhQwj4Uj3PsmILwKaA/5mlk4CR7lRPHyhgd8IdXe2BuqC31XktoEA11J+zTou6CupsSzJEmhO7
TP2I+AxyFAWCHrmwW1Qi2EkEXZMwThgoHKzch+yagjPJbYibLOGEuudeVSzOg9mXyhE1bE9Y2ozb
PeUYF3a/MEu1rwnXPQrgLpYx9EbjcbmQ8K4iTCV7z7OH9400nFcL/7nDExPZp1FoAC6GhgYeI+OM
8oUP/RTB+QFSMpiWrkaIEIMDdwt1RrwHl3HjAlRgeHGeg20PC1NPnRiDqTUjza72sK7KMcAa0AcM
rJMJpf7F9yCwtwdHQju8xB/95QtzcW5OuhP4MUo2SX1QvBlwuqM2KRYNFHfWCx5xsaXA5URl8HBq
gOcsgfk5O/pR4NUaFye3FtFTcGdCpQXgQMYZP/TFYw7YcVTz8m09wnHFK+xOX0/ROXBg0QXS4Ry+
eF4aTzWCGqVxkcwh8sJ1eNJMG7uTujFF875g5zI26hFKfpe/QCR1Ougn+iTvqVkaP4YxMfH06lh0
/NvXHmWCm2PLPQDBSqgKugIsYPJ+MCYrcdA4puTwX1jwLGS5R+/risKtL44BWgWXNWoJc0onPsS6
5z9jdmqUQqXewYdySXk8sbrGsO3exXwRZEKkHeIthD8Dth6gLxCkEhENwpGaFuk/DKZyEHCAB8Oa
pnYglWdMTnNK4TOgMATOyqUWwSGWs/evA9y5Sy67AHhRtv0nTaceoStj78e7YFzmzVjGRkflCT8m
3oGRiGbSZ7qg/9QiqLW6U3sidsqWnQ5IQhiM9hHj+rGkUlx22BAHuhPAow8TEDrWWYTXiq1Rs8Qw
pwObmceWlKamAUglw4JnnDCZydPkW9/gTRd9eI9zCdRquKsYUsSi6uAx9K/EG3F5ESvFIWg4xCMZ
TwwQ+HBOYtTqeKpn7FopkgmEWEmXTBijcKq7JYsRjyVKx51Dd9hQEi+U+UOgO/GQ3hzeRv/JdKXj
Hro5XSA2vA9oMyD8FC+Y333MJEeYYfNYgFTkoZk6dENsaJol8DbahAmGfmxOQECaW6Yf4IRMSCye
xg+1Yg/JTZSI3nn7ZrfLRLxWVjASAq5csJizd7wuMGswdipgbkn4gDsHIn9a2bvNiilIPGc4Ndfm
dPDdexp6XSiR2dK0BqIydLtljgkPoRbm7B0ec7s2HaizE0zQX9bnGMB2w0adxFlmwaHVjrDP7IwJ
KgtkZh9HEA003uDpFzl8KE4+wgUi5FB5deQj7i5ogdI9iK7sGMoL89iGJmDQ0um/R5/aQh2QvoxD
xn5UsGdYgx0pwkM2EU8oSvAwE0IkGodOl0iCOROXYcjf7EcDqM+5/5IVQ2Io+cUBvDUrMmzSGA1Q
BXkM9KdU1wS9TGBQ51aD7wuOthlS5siZJeDzDawQeKcsCGzIV1Y4v7EH32glXnDyn92oOmwRMMoS
R8ahV3ncjrsL7ZvnBBaknq6Bd+vpPHe64d+uAFphWiZdkaznNPez3pM+jQ9VcXIDIhbnTHC78joy
0TGHuFsFzzidXhynLZ4qBDT0HVS7xMmygRqQezhj/iFcOsNvMcp8EncH6HjMNL8k8zpzqRjiWFcg
HJlb/6KsqiHee5iTn02BMPST1odf9HxGA8PmLg8S+WgmwhabsnISuJL5EgjVwb0/IZq3TRXFCY+L
BiauIPwNdpL76ESR7K08nSJxepR0QG092fFBmIMjTGir08omDNOZk6JLBPk/sRR8KyOnFK+UA6PK
g+C/IdhLeO0ByYhLecXAuWhujwuH3SnK8BCnPdw2c3rhNaWuDDb2DtMicXMAyyhjCLDYgpTz2/vP
lmgNbGEIJQmHM4hk8cNpHe5SpGxfM3LNqRF/Pm/w1TgclCrYoxz6F7xjojvhA4RTBlGd3L/iTALn
TSHEOEFSkLdJ7ONJu7s0BmfSWojZ0hK6aQ1UDBe6KvnrZHU6Ei/SQJ/Mmhdn//bwKOUAuVFhwZUl
Zazc7rOYURyFUglEkNRvhFtoh78KcwXs5NSTE6XefZ79mlZE2eoJ3tV94gal5nCWVU6KT2/x+uVU
lBT+jtJkZHAeqoAMtqt4HvFjEBTkBaEyjROXeVlzE0imEpeD2kj8sCHmBmeiXkTtyNsnWwMXDTEy
HgMvP8ngMNcRFsBVONxzJjTsfMuffObkA7FcEt8Tka3PXbIM221JTSiZ1/OInlJ4vyFeH1SGxtq8
axH8gVbNsGU624mk7Z6IgBxAgraCRILRWiACR7uzdAJ7/x3ewiHUJmAziMVrHnl4kGBVb/6uEpgd
fdOjcj3fy+PLyaD+9HG+wGa5BmcocOpbmL/cHPcog/vmFThJy0fwRJT7+EK9vGLqYneXuAV4VRjq
z004ejZ2RViH5pfCs74U/fQwhTqn1TCV/FoO8JDcD/Hwub4dYuWF01JkHWuMdzilL8sniX3oeCKP
9hKJ9HcCFdWivc8bKeRlaqPeqYerR1T0W9qIgxfCDmeft8o4SaBZ2xXDCBb8crjhlZdkgzHXoOqF
wZSLHnWAsGXQiFGiXLf5w5Nx9BWT83VNgb36s93vbZeAhu3Ha9gjrTmsIpYb3y0UnNdFEMadm4yr
I4mdrr9H4HmP3hFi8r0H/UOLvis5Qoh3CkcSZTB24gcJJlq4j/ePqAw6dxtTVm7t9yRdWteV5N/i
/bZ3bNygEd4P/7jNIV8pVjAuzeF1dHXr6dhx5KYxnkn3MFNsdUdAwzpCLmfvcSg6UUQFU0rLj1r4
siOD6j4iLTT9y4p9L6XeYtYm64hPjmvK4G5tX+4WPiuc/XOy/mJIB0mZ2e/p5460gPvSCg9WHbPr
dgya4G7FoR/vbcv2+Tc6bnmYbQhnp8WW097uI+MbPnBb5N7Rsd3Q516dy2Bx71boh3drz4X7OLbi
Y+vWfLUmg9zyKyu1mqgiKGe5lEg2rXOwtk004go80ssmGtrrlxsf0fbl/HW0ZqhYZsiADJNx74hH
lp3jFtID2olSXbwdFl8rdphaETeRnTiMeXbqgQnlfMQQ+9ihr9j2lvcZHV3rGNsUHMapNQ8zJ3TX
24PFBZ1bWfvUsmo7an1/YB3tcL+OY5V2UuyYQinfjisuj/nNC10bZNiBfwOETzo0gbtfwwMvYUUU
UjjP6Bkw+ZNFe1+GOHGoWMG58sr2EQu08LvaWB/WPvuO11Ftu3FIW8OFh3wmLJwdeSzK+Ea6L8x5
6EzC8HZFz5Nts+QU2hhZvQFsWjhorKLxTN0ddfOu9lUjzg7bahDp8vSVrg3WvGFkVmNttCZtXikD
aMVexSoBpjFcasoW0qfb1TO0xaHePNRpO9g+tDAt1plyHF6/ktq5NdNSWaeQZtwBHYzYOjya35fJ
5E4/urdEe+DS/tYkcrCUdZ1OVPQegFnVjj4MBkpt5cVxmENAxRaxNHEEYwM/CQuyPbmoGGpVB2/u
yBKyM99Qt+A9h+JtZeCR1HDhoyLFLLAlE97ku8NtOkwJPqgSaRw9M9UIJS+4pomDqCYGyB3kKYLj
RKQTBU/MXUfBC/KVKz4rfT4gmeX2GDE5TYbwrXc/ZxJln9eZDMUPdDZwKNyPmry7X+f9YX+dFdki
ScI1QgZcLn/BVJp2GGqWrmAZ2rDWQdCnom+HL1B4+YV4uGx6fCX+xFbE3YXPbsb3VTKGHu8OxyAO
BoLUawq/O5xACRfJJgusw0uHmYoHiO6E4xDbG09IYcMHQNItPy/dVnGw4u46OIINDCZrXKsqzF/j
+ocYJ/TbH5Cb0rbcQ8WLqaKLJtgCoFbLzzjzRJ0r3I24Dw3B7ARdnQHCy/SoCYylV90/38cZqhc4
vV5Cs/zwsOG8EOfjA1dhWsKAQgSYrEHuwzHaoz4HVErcCn+O4XIrCobTkCeg1OoqKDa56DJDxqr4
fzTd13IqyxIE0C8iAm9e8R4ECIReCCQ23nv4+rtaJ24chY62BMNMT093VWZWVvAgXFlWLkxkw/m8
D/C2UjyqTUQxGiu8xN0aOW5KaTb1PClHN+ceDOxLJzbgfW/wfkO2O4XS7oTmV6Pt9xVphKWyGmic
hRpgdmXIIwWXfgDzHGpauTtDlgpEexqrm4RgT2CmBbh8Fd63tq3biKWqAyWBpmBFZnK+lMb/jbY3
GWqfYfwn97LL2yjK4YvFJwpsnC6YEq7/dAyX6vBefL1x93TNl6qeNgvO9RZfxwIW8vKeBIdE13l8
lAyE3zhBVpBrg3oqebP7pzWO3xtCL37fwnH93iRyXP2+9xArlnEmhIHBUVy16Sw8ga/Kxy5q2sPP
xjqML++Iv+bzXAmz3IQJAY/s8EgFwtCbhm6UiRIezEXNPw2LLxam/QQffaA9iFyzN/yaybhtZ9wr
JWAKOBgkPdjHF1KgaeViZrWT3hSXf9Z2O2ARI+13k01kjscdp0im7aAr+nvPubcrUJ6Un0/m/QLr
fO5YPqJ9GK9PdLQrrcB11xHfXPX33HL3kqNs6/noZJ7Vx6Wi0G9XVZz/ghGvSoxy69d4beLur0oq
Wu9rpd/lJ0jxWl4BLWRNnGKX7WvGHGjHJ5UYZGpXfmPngSzT67XMAfSh6bIyAlyaNBPkA5yIVTcs
AAnqkSrqm+iOiAvG3HxuMwtwJlvUVn0ZRQUXj9RvJPMrT2f+LPFEeslitxoMFtcBTrFwIAwIcYP7
125VypKLXooXugWVPcXnM7yKiUKaNnJX3m5rFv6shiF07wIVkJog0l6bC32qOClo08ymlRnJZrwh
p6KlcizaCrLK7gTJDiiQTJMpohLvhUP3AGR6l06S9Hf52HM2r2aGYwMBKfENacihkmbIM74c8zuO
46F8uLQZH2bsnq8IUXj7splJt59g6+9IN1OLNKO9Wwblk4+slm1ppQhwxVhawQAB1lcq/bWcvukk
yelDPCDqvDS34pLnNEVZnC6vD5VruhzfsUD2niUgKAgH+LIwY2toVhYbHq/lCShN2WSa3P7PrBpl
n20khslr6T29P4uKZfKRTc3IcahZTRhkhutJpPO5+TvawfiH0oUirzGjlJSgVqMNeG49VhdprL3D
31RoId3lSpcPLhWb09gb3Jrc/IJ8h1jQX4vaLuVnOq+VckNWIqK9Dp/DZDy/RdRvq0v4gtdmge4l
vcOeJEi0MOP3MCs9pPaWBkSrjn1O1NMS1UJ3N9iHbmyPZin7lavH+cSKWgTv97RFS8zBOZwIS/E1
cke5C7smYqT6figNjJ09M4JMfZvkdAsi5ndJtiGwT5+LPjyNZ38HJ3OdE2UEiedn0x92mgLzNiSu
lSGw4qB9kpKJUYkC1fEgmeXKEJm/ZOHoLFI6OpSlCv7k9Q7q0L6SS1xb4b+vZ6YRicjCimf0rEQO
LEc3SatImstPnqJd1kOTJRwRCnJvBigQt32turKMVTLYC3tFOGXXJBkxO7nl+cwJlkHeKgmGZMqM
FS5li7zSGSW7+NljIDUsJvKxISeeSUc6vp7upycaf0BqquQwk0nHVbnI7N+QOMybqpe6JKR94UvH
q0nu80JMt6/EJKxGK+R+4U/JRFO25qQNWYSz00CuY+iO0xUFk2Zr8p9Mw9+i8m7nfC095IWq8d0Z
Hbb+0ivDYDh9pBkhWVpbMmTwlDVEO14g3zRghp8Ia1kcL//+7BCuXEbppYbEZaeO3Zgqsm05Qnuu
QDke3hB5wBXputtcVe4Rnt7hcE5c/uiN/uoM3lJc0l4qcXXVf//03SX4SGfGuL6wLfQPRUNJzzJM
zV296/bgJQALQDqIDD2nkgcgTrTjNrBqN5xGxTUH63sKfAP2N2wG1Yv9yYcaGjmjnx3w/HeHvddN
dzmejrdH47kuXQmf5tmv7BfDY9pfy9M5nPOzdKBtA4TsQvp7jFZP1E2PkAE7kvOa/O49r43n50qA
DCX83Q/ZxWHeFwNwiCxI+v33che57/GTRxtlv4/NI1wB/kLTBtAsTAp94jwC/EjL6/zwSveM+oZ6
S51JjIrcLc6LGIWSwSDGiXnM3KDcu5Pdls0RF7u+9Yy2lPGdWDUAJEcXxt4xWptMWtyrLYPwCAiH
ZQ/mceU5RaB3LfmSBXHo+y+99+yGo0Ra0lWpvld6tmWkfnnfV57HrvTWa47y8T+4wafEzANnR0Bq
sTwFXyl67vlhcJFfcsYMMA30Z+1E0AmAHs0ZKBOY0fG0CdaAynjAbSVAG7TlfG1Gv3wAsOihNMly
BZWVaZEyEUs6bwLKiIYsBRCKi7wSVkpMcCUP3njkUiCrAOA43rJ9gj2nylEDFNM6vCS7j+uETRB4
CVfk9w+qeVUAgAFiNKk965940df+D20hopCWZ5Mlh49/WVvdTOjVdQ4eXJP6ZWSHDJ7rIqrRLjjP
nqpxnkTInlqy+hySYFUm/UQlWksn8oneu7Ko7YcAJPci8mbTCT4OSBVYyy6kEZ6nwjPjKZKqPLK1
cbQcL0fq2xIqq/AqpHJBIbUEq9viDb7JlSmq/168S9GMe1rOsEmIoDkLUXvcx244m/J+da2/TnzZ
c2s8lm7iLlcx+oYwwHLEZTBGmKsESR0Nbfs5b+DhTf7puyFywsYtCjo4B4+x3LvqezMAFQbfnFDw
Cs4JI1gCmm1NnaXlqQysSv+6CUkFg6170Jl422Fg/9VinL0Uj0U3QSftS/gC3YLkzrqr0ymaSpC+
cxlstz12L7s/NC51aGcXU7cjs6lnI2XGZb6c9n/YCNDEteTqp1ry61U2S/Y94W8x1/WZNbj3R67F
pindXxuyv8vQ6AKiApe6KRtuwQid75oWToFAKqB0LhzK6YTAgQBbcGY4G3P7XPOI/j6Kq0Tzti2n
k6W4TngWuHPZ9UBkswRlV1XJD94fAahcQqzMPNenLMZYnHXFrW5TZWPgA8ID8QpfrvvxB6URt+Uq
nlP4pant107JwYyUt0Ib/fO/E/NPD6ZbBnpyN3wCiNCRnJLyaPfODQEU+r3HUw9St9XUsnS9aYsh
nXM42Vtd6qVkksBbDS1A1gdCb12T8QjPgWmSqTodQ7UY/Pc7dxl26vx8Pzndv7HzQg9gmM3bfvLv
HQk+R3+/NE+Mg796jSMYFiD0SdvUjiF5xir3eVgoYWl/ODMg+Kxk6VYBysPtTQxX6RAu3UeaJPFM
NZqpgqnvPu9W2Nx0GSh6Rk20AEpPwKY1H6DvhlkEsgZfO0LAvRcV6DhEPP7rxK7rWgIYt4XZKyPw
EcJN8ZMp/xV8TbU2PFcd3mHg7WaA1PyUqe6V5dJ6vWuOuoAPwk3XrCyrullgAs6xirOYXOprgq9E
YU0vZk05V+8h6a1qDb699nzfe9gyVQwCOuNp2g3RGLcvnRUcbtLf1O6MriTMpe18OT3bHd/dC/kj
1z7oTE5BsvWZ7YGuKcVtrp8AnS11d8KWBEBfK/X7RJeGMrqDEf01/NovlpniCsnyKpyYAP99HSAk
kG6FklpksIy91C+R8sQHbyWJ5du1srEW4lZ2NdNQe4O+xqHTCKKxkKgLTYf6c6yprO3EilBE8USk
1NdwYdJmiQDIj2A+HiLZzQBTEKYwBxJpQVew4KUCOqC1Jw3VcVEh9CAg5KpkBc5e61ZIXwlqMIe2
fJnHviyUrB895xBVL9pLZOAtUoChOWifsiXZ1P77CmsedjhE83nQdvhAR/YJvpsTaKVfn4oYEalZ
F3ERIcAXH/va3ep2Xdfiyw8OGGKUZ8NxhHCuDmwdXYnjc+KNVfEuFWPUeBfk532Oz7wYDErreGUV
TbpmAhYCvLJFXpveEBm+dE4LqLYncasQDghkPYjXIe+xuUXoOrSAefU+MbA0Z9Y1p+4H322LmUpK
4kJTC1+Ti7lJqFyrHMhc0Cx04pWZCt8RHaa1n6HN6KelMHcZxu94KV9EVcKil4jJE+rJniXmfhJB
+QKqp+YpnrfEjnnh/11HcQB9/h2tRo4axdZ0bRZHuQhBqFhLKK9hz33qrcZOeGpo9u3trZmaH1eF
zHw18xfvv75Lvvs0f7cLCPFNj9MgjjT5eg8NpSwmiuNP59da1Rd9slvrFLxQ+OwH34NHn6NvZjlS
wDb2pi9H3jfeVeYp7FCuw7+4mNh1W+VZHeyqx7oiEuhXU4W6fsu92ywpBDw3NY5YpAoX3hRc6q/5
++cZh7AJXQNgTcekhhUgvPxSQ7FjaJ6xjqgWLbxyxff4HGHvlmvG2+/OrXRQ9Z5qnAFoOiiQ0UUK
iT8rm3fj3uBOGGdTUrh62/5Zjn88lPKpPkvZztqverp1xZnqKjHKdXfldenRmGgTzQw9fyHo6b16
ywrfcu6yPl6HldjaDpV/3rUrIADIJ3vZ+2yzr2VmsdBjrHUiFMfF7sUrhdXPu/vimVHarm0beP5x
mk0F1QS7HQpE4/J5ihWemdIlk4+f4SL50w8vrcSk+jpWkuFQKeVzToXeKhbacJ8XwB3JXuVwznNb
esaKq/lpzu5Ux22m52qNJ/9WQ60lLaHXSoautsPjv3N55R+L1sP3+c0+I4LpZL+5WitsS2Urm6GK
MLVT2Nd3dTnYU78X6c2KWWZgkdJO41aikXamsqlFPjIfTKhpFNRfrGfKKpRPbiSgNeUVVxUg0vtX
+aCIWTJk9qMXpYad9LeCklq0UHTvb4MXpzbIAdK3HNON+PcwzfxGOutBfH6lT35a7UM4nvJevGzH
EHzdhusumU35zZc6Ds1tXybQoOJmuC48WcfdeTQk1Ac0yielu6q8RxpaFTnklHTZyHWZL65bNNjz
9xfrj8Lu35afQpLJ3AcMLLoqg1sXnXUrkb8Zn1IQHyc/9s1HoW7ZjFSIYzvMW7eVNM0ZocS/k6wh
V431o1vbdyH2m7ScDpTzqktJzzftW/TnXkqWWVVe2x4TkXftXtE8tr3qKgoh1C31lx/b1rJy/Drt
8nPUwfDRlGh9r+sME0+8IsmbP9aVbUVv4HxiJhFEANf2tUaumC0dSplfphhajpQXw33zip4V2Ffe
5VflUF3+G+q02LvOFIvo0lWP19fSk18tlCILF/wuphqXD/JYMaypexhlSTuR23Y+pnvtGDu08fEz
nAR+bnQrMKkeJvghZkf7Qrb3aESrU7VAhWg+/rOnZuwvirH39EyD9BH1O+aK3kmm4bpvf0ThssoF
M1aCfhzVjYNRHqw3oyPMkf6E+UcThAXCGCy6l5qWN1TTlNOtrPA67T4UbtVF/6GrGQ/dcyVSzPZy
3Xh1WY90PfndQ5WnU+fRWFYiDQ9X4dXY9fubDupS25pCtHytpyqTjlSzTJzYg9U19h+vvAqD3qLI
bKH5R7vc26Ddz1yRLxyNoDqXMiTQKWV/nV5GY+ZtCZJ9Llzbz0rik0lGE2p36Rzriy8oJVh5U17X
T8mq02jlaq+GlmLxEWDW4CR/FsVzWcsf7hutSI0aGhRWlCdV7l/H4twilVdf2Vn1Mzip0quS6sQr
9zDW6w+yn2ZOcWd+ojw/Xk/lP56fmIr2xHZX2VdEOc1Fb0uZ0EqbDaFi/FHScEi/A89N9oMePD/d
dNfVKOVJa99am8KpgprRlji2g0bXUG/JOEkp4NceW/bvVH5WYOe6hta1jM4/tBo3QJN+vIxDKyzK
gI3iMg8qNJfLjmPu6erpGZjfW/RCeah3h/F9WThRXrEWRQlVn611fVWO6WV39Wgl3XIy3hC3Ts8V
zAetqWbZkXyi9u5u2WEfW4+rPE3fZ8DylWjG40YhmlSJWV49xJLnwm18xFUzggLLKalZNZE6V7US
fSGgKEzUtJ2H5GRZXHTXPcm4PVvGTA7/devGy8lfTyR67Du1KWZ/zkDswB/k7Ssok8DMyl8Lu36u
mGtmvz9Aa+YOKQ4M85mPjhadSSnWse5+nMrspoyBteKctzxVn5XnZ+KP2tjWIamn8grw/RnhQ0kk
VLoNVrN97yrsqYqRS5GWfEsq9BgdzVGyPXfITlNe19zRWqQ6/IyXhZnDTfc0APh9nWqXAdytoSNN
61TNlhZ9jQd+dc4suf1Es+bqsi1G0Ba4FC9fipnWpgkCz9NndVRZFHblV2NdXwS0IVWnnQvtafIW
/cELsayOsXDj7xn71Hvm0MdhMM7Em3omKjf7w900mG+mm/akrnglWCA3VTdZ8XkBbAfqbGd6kP5L
Vjdl1Rzt1AfqvXerrX51+S1OCo/6x8s0iDf2FfN4sK+sdKKxDOi5XLLGpVtRvg0fq+K1RQVajJLq
6EXAtfLadNw54WThXV13JrXo+N/XY27B7aa6udqquCtHoIPqTz496c9/GJb1KZ/QHkjNQeNSYg92
z29rBRaDrmFXinZCfYW5sJtpHd+Jj86FJpKoqHCxtCxv+0TgqdGpsmrt/iXHmc90MYXKvjThwa/B
vcWBXxlG49qaJur0s2X8TR7A+AErqj2Hh5lapPr+X2acmSVmr16uWo0lFanld55rbaogqdWTdaoQ
rWVauY9AsCcEPgojlC6ZSa/+vnfuxQqVN+OFx7fopXo75UnaWXs9rRuNHCazxfg7OE8u9Y3U5ZVv
pV4zV83TUyWFNvPY/F2oRX6QU91jNd3NyFbS/Uwp0ttV0jOvbSV6z49EJVOp3H9WLSxHgTNCmD+B
DEsVmtcqudm+Gu9IR+K/QVwAN9v3sAyn8aGbYHiYf1Qv1X2AxDKtxDcMzJY/RGpgq+vEAXPlb0OJ
5MekI947dOUq/c0tP2loCTMVTybLGIJYKScb9gEegOHVwOkWl64yYS5K1j/eH3KYttA1quiodP1e
fbFwptEcYx3O9fN3qpD9tVPMMqVE/V7RN0mJ1tce/Lb5dRGPmfnts56lzDBdzn552ICA27Zijira
skZ40Vs3Lv0ne7V8bH4fZn9Nh2T53jtQPDdO3XjxGixN7/9Wqm4U2IIriGyS5ff3c6P3yKH/iJJX
h8aaWM596zK6VW/dxDxZziBDK/fpvfX8544aqbRiDHhkXuQ2ejRTBesj4ri072WrHr3r542zUzWF
weMSAyPzt52uLIV149F5dDZf71aa3t4Gk7qB8BQtUCjnN9FijOAmFGmgl74f9zLWccPoMDKPjB/8
dD70066e2/vpvv0eHorr0vqbu/6jmqtdLfJgkecf27BEMLEbGr5P3dWklqWb7Dt6JJeo7BvrebIf
0vUMoDD48zfOKmb2gcU7f0fUfTgFWsk+1lXYlchQU1dSuHxlds6PpvCv0Q9uMPeoeuFa4SC9og5h
WBFOaeOLwrlV6dbZLIrHYyG1VXRbyN4rWfw3rfu2c9w27q/B858IwvKPkDyjFj9TT7K6gp6A6Par
ziWF5zPfD12y8NL2ZSL9j+Qf1RrYaAbqx6InL/YvYaTW5eO3DTrl7Og9/x0WHlf9CPEwVV0JDn0s
rR3m8bOkDdACVNBOK9ldjNZNOynAUj+Rrd0/h41hEN+UTUrV0CoUCY1HWXAHRQ3UW8FdvOOjZlKl
xYq+vvCcmlaxvDmabpy0zMCAKwPAVmo+31noXJEo2SySkYLJW1sNSq/itpqm2VGy87Q0jqFNJbPx
238I8eq14AkDwNTSZQFt/9rSyDXw46EBDpg23bh/2N4epOLNxe/7+1A+dTDNu3K2YWbtaGX6hkHD
1F5mLr/bVj0FjsPN3RJcyP6QAdj4n/9SBUqkwXNI+VG9thzb1c92Mwzguac9IANm3fvoXxHIyO6c
7pbX/PGfaO9QzgzvU6QYig31mFTqrjOZGaFI+fPWvXWTVRuA8srwgCziGqZxcutCQ8grH18QAKLO
bEdOHHRQFmvFHs+ibJ3Qo3o0QsfppWbECrmP81CKDvmlwZOiAwgCuWSTH2I5LUarr8TUVUJt2s+2
drPvVnKUrJKT/O57lukeA55/9oypJ0+mSZ1QthVFm5E6WVsX61I/V56tSGVZzbmeaPH9b9fR7lMi
yFX6KMrJWqy3wtPlB0lE/1JbVsO+d/1EFDZd4w9mX0beRZEfW9l2lNt9sswXs3Tpkr42jiJ5oWLp
LM6g2z/WU5dhujaprlpq7o4yJgXJX5ta4iXyBAXQ/gwWAOfrMMrP50PmfGA6Mtz2CO3I0GzmCKBb
7UlthSRRwG/SYBerh8FmFg0fG7JrHrlT/HCYk6o3YTnF2+D8sa1G6gbS9mbKpstH61XUpXCNDTTC
rnsqX/r7QAjeh/D75O92avMconj+EEoL/OQLU3mdvpqPfmJ4Za+0Ux5XuE9hD4uuqQBFPeRxrIZ3
mf/Aq02/xCegIeWDwrbLMsfdtESihPTCEsI+Eadv2vJs8YWKXpbab7bswCkIzgBKfGomyy9KKAcB
dcEznLwIVG6HiyomKzOp2/hQe9dzU3x7HgOuESolSjX379VEzBgeUNKjKawvJL8XxX60eJ4a6Ehd
27/WpJfh8zyhs0K432VrhcTQSacrwyCwuk7pmopK5YREYr4K9eT43kP/XUuv8aJ5+SI2TmYrgFHI
sT0FtAyDh1BF1jWgUWDL/mSdbmn6yzXhE1CLAfeFYGFyskUSJbMZaxZ4zwr+Y/Xq4xvSvxBNgO4x
BdYpIzkigFTAeVBOFjFB4LXsqYWhCPARN6+Ucu/QvYnMlKwySB3/fglK8xowFywOPuev2CK/CVQr
MEo64nmTIpFo/gGG2dCp0G6xmFnxYHanSxUIjVG0+mk7klTJZEC/HpcqdsmDmr1+uRjc8nXSdmFO
w2EpU/1JVzhhbkruURyJJ6rTbSE3UM76AfB3gdd95TiEI7s0XAb5LIT8v0MB58DjAUhXdMziAAnC
DFHWsizdjZ3oj+kAHS4SlZEN+V66TODm7r1E0+gzTc3fZZM/NEcPdO5mdunmhrfuJrRcsWwAt0CG
s4n42RHb8ebCWYWmS+e2PbStaAlGOt7rT96OTW/Y9dKimOletzWF1Q2IWWHfRra0JJX5ZIfeb74q
RqvtTN2e3LyVM4SCOMGL+NpzUXw14ykqwz1lw1w4VI1URovKrgkAFNpTmYJcUTUIcb4+XALmgWGc
yb6u00zF3z0D+DVYYCJAfq6RbORWe7espQ+lYYWk9ucFsztoBw6clgqUWTSVbYJ9ywTSynG37YCb
T20iJtq+nZompoC2mxt9Bk/WgOHX/K4G5wgZGj3xcepP6S8zLLC7NVOWVAPWaw7f25BVwxUva1Ed
VFw26F1gyzCkRvpNbg9zgERCb3mSUryou1M6E+YejeNutpjl5q5Jbpqf/DpjpK9VKLD3rng1dkMC
Wpl/GuAeTRstA5cJJVhFupUuYHczjksyH8VzT/TWnqYYkCrwKUNOk83EZ1TjnCoXid3gl097d/O7
GxuvxNzouPT072XS8eO6Jws0S6jP2qJGQ2IbD0Byff+hde2ls/5OlxczD4Qr3qZs2MXrh1QqR3GA
fCwIZrUUsbDqJO07nYwQgQDGiVLd2GFndD5a4tYOt/D0C+sMWNPC+Rq8qpNS+nNlDQWGADb/0Fqy
HheRq8dcXhjaGCIqb8Agz7kKEzyocJAa2QNABucQztpBVeC88zkU+XSR48roYrx93wvRpLIyaL6V
8N46JEIDJh8OSfgZn9XUqcW10wu6RJkbtbRMpaFItXVbM9FHsrp8Wrnyn6JcvRNEZunK+V97l64c
n4WxuCFEJD8JojFCrD6NGanXMYgco1IET11RGdu/bNm7oajr4qUzuZZ+Axb0xFLI5zfFff0UVxUf
K8ncHOc14s3wL9nw91eVouv9mbVn67ZUWdewXoG2iNQzw9WpOPlZKhWN5c3c66IwzY6EHkFIV7lX
/E99jMr9tlZp8XZrMwdlpfqAvPiupDtAtL4ZPX/jzOgftaD6r77/ueler3hO3BjgjjjnfxnDfYhk
OTQJDVVcjQWapsO1l/3NVnPFWD/S0GlxGqVaMNKEG59GKjIWEJ3vxejGDpupiAGDixd3aln4cXgc
enIXXS38Ht1NcztSh/t9aitOunY4XJzVpr7ais0IUu/mvwWouOi9a8vO8sdbkBrmH+4LQ78bnAv3
73hVjjJpkF3VghyiehpojsxOTW1JzRP8bnHcrmWehdXvfWtiyK8Eaz8wqklbNL8ID075cbPUBOV5
Md689A/90/jVb16AOQWB3rn3nIY4T2A/iyiZVg0A2+m5dTvvUS/D8TefHa06b3cwNSR/kJUmSsls
Plvdt0FpTatBpk4aRm3fS00pAze/Ql7wf2r46LxP+WjjcsHD5ck/coCQ8FReqla4FFBR7dk4mqs9
kDwcFgen2b19mLkrbkZi+GxfP44CciqbeuwzPtJUmrAatnruTX5i/wT591VV4994U0+CWWo6Gbl9
l37iX+rf+fvWWf0ePyY/78/JKPGJX8wME0NPY/82sPetPCrrj1tj0o6Mz9/H3qZr4VrNPLDL6nvq
idKivH6eZr/CA25fG1ixrGHb9mJM0W0x3XvSzAUIhCm1TGpDjSTKUxtHCJMhuf6dbj+q6+9H/9Lc
h9DDigXZPDVXrXVn37l2snVmpMCVYJW2+0z0tqKN0f1HRXRyPGFLsP3JyN+ztTuHjmeNzVl19aGm
+lmVujGXvFTetVUVz/yjSUXt1blILsN2tmxkPvdzgbWtZdJ5zs8i28XYkD6HSzcL1fKlsrUZETw+
S8Kk1ew5zNUfzWfp1pxmy1cxKxeFJhiqeSov+u5KdfEHJ5mNlVft3H6X6CGqoFzzaVd71kkqKp3J
x7r2/to4Hy2tizFWKK9SopxTh7mo7yrJGoOIyoQRx6OyqSY4NybKEY7fe0y1nJ5CZD2fVKOddN8E
mSY7h9/Tb7ZPbyOC2W2agTh0w3KhQMmDcVRtWDCg8geKES3jeVV9WeVRWoDQXyGLvUxk5P0CExIX
uyDdUcAOJr833W10dure56hHYwaqsPIuuschVhL/vJ3aDX2gPdRaTNtAL0BOwyZHFP/iIlc8cpX6
I/ZpdrCRi5kUO7xBbA0lNpG5b8nyGZGR0TH16+0VmSttVY0DdiMMIsS8S4eBJpIzT9o0M7Q5maH3
3uKXjpWs1DFIrGJIz0C6NwQ2i32QLdoPLFqO53bC3chRVVIJHIaJ+qp7GNioz//oXWVwhwG27jAI
lTurwCAK/oI8yGcbu7lL3tC0ipPuFcsKzda2p5YNn/MmgmFF1DA7tE2zh5KmMIgj8JSlMIBUgsy+
O2iNgvhPAGGg/CAKOQ/jX7E6jREm1ND75Ev/9nMIHdrzO2BxlYvJSj2B6vW503btsdZKC9uOW7Aa
X3vWjEnRbKlHPzf1N7vqC7ftQ4WA52NdPndjzV0101g0LoxtkVw4q9zv6eNejdfSfb1q5kKa3L6B
EReUi4+3U4lm/zjcXIJyAjd9udZj/5dkCLLkCJ7nxNyea5hdB87TMHvyU35AfupeaGcB5UrSLC+4
4u+MrYhJy+j2lexPuBRRh+zEde9KuplqX6TdrMs7ydmltakvUL5f9252+NehjSW51b+Y+I5+YYSP
gi9fBIx/pDrVBTkGhY9M7JH7FBqi5Y2JiUs/J84LQZwhBcSRQkHW/J5ZrXofumAlDItCjL7dinf+
F/0x1ujKgL7byEaPhn0SOhXdkM7nMTTaim+/Q+6vWEBe/7Ohfv/ZEOBf869o3raIMsvMsI9pccOj
4HtOZL0TUZZDV/QJg7nSal99GaVBhtE/L4t9AYUZm6UerBADvG/jWPyapwHEGy6n6V/z0Pk+IpWc
Mj0WkzOFyUwSlrf87d8zY2oU2c/Q0eGRFvlUe/0T693G25H2ydG9yjdi+Lyy11yuGLxqjLB/5kKH
2Mi/5Sj3KcjmmrN081XZ5hPtJ3ufBbha4scjAYzDwIBwTSqsCjMEnLtBtHm5FlJP7yiutoQgzFGK
L9XvGFZ63fP8hXmFfPMI3xPgy1uKpOFx9eEKkYWFjDaDaV9Jd2bUjO2WhF19Dc06/O6R1dEuhFpC
HmELjMcuFQBHwP8+wEH2TZtURsgezWdqidqhmv2+kZy8guFoUv5DoG3RtKl51oo5RKQwd5prMI9Q
jswAZV3M0NpnS9dQwc6epfgf9G29nx+Gmf7hB7+CRNFzMgnc+JeGuf8IvN5atCyJM/Obr/v3ob/9
hlg2t6t8RrEdvR/ptzSXpD2XP8y1QJqZSKYQHPMJ/NZyorMorwEy/CWMaUrL3oiomfwcVC0JC2z5
jd3oLe8xWDiBcz4yjM+ix7ymlsv5nt3m7xGrNYOlbX+Oo8l4Udp8JEYcdhOjHLlen0bhb1HMzJ9T
KPG6vv9OjpbN9+9iqDPP6No6fwszG7uBZTrXyn1bSc5zYqbkb650HLPfn9/IcWVcX9HAhl2Gq4aa
3ta7/e4levHx7t/pW8NpxVEcyXIVmnVh9xlGdOhue+e2PCtpa1x+S32rT8Fc5xpO+VaOjR6fKsFX
EkNRjqDEbkJ/a2V6oZy5zbkeK/bP7fuF53St4/jUreI5cgJR/9s984lQZhL6TTHM+gVXS12AmYvC
W7sa5JiYXf3KXydvPzuvHTuDkDdl6D8s0+c0TfO79OCMGLbwdfXQpb5Qz1p+WG2jv4kU+Dm/ryY7
ARxT00iiJE5NFISSVnaCa6u8/egtABXscsCf5v6pumqtv+8f9Bkx0fY8MrcGWt0thvZVS9R2KoCw
r4ZCbw7oy4Iy7QuF56SlUvy/ZcvCZKe1+mNNUf2vPKGpnclWQ/cSpSYh+9pQzw4enUPn/EmQaUrF
2/EWv9J6rPkMvQnyz89j69XI9mLdSWVjcWfv0EpWnmVOLQp0QiNB2UdOVPoHDsuermBpVSynUvJH
g8X4T26MIeMkAt55lOLplpqpUNZCWpEMdMvCCF/DDwj/5ZO2q6S0Rpx2G2XFdYPEePfz+rhZKyqR
YDe07+d+Ij/XPscaxiaR0aHuJzfy9gwPX5Y5gKddj59BhmBmrmiMJQEfi+Rn1HMCAZVxRfJn0JSS
Kve8/fy5fN5rpx9L6p9FvC6Ap+m9nJtj4rJ06Nwx6VuKAHAzQKQ8+bFC5P6pUFFmYOE12TbhydVG
5B1g8tmjsB5MPp5fGMjt4NiTKsUXlcnveeiRAUIaHUKaHbc0cfunPa9//bg/lQpQaBXxZcbiIvXR
aH0Znm5jUL00dj/0sh5euY0U6tc833cP5NRjzqZ0Mk8og93HjmvPEiObQQS9kmd5Oj1CqIiRs/Ax
CW4TS36Dpv63JyUHD+xe+5nRX5/TdefdiI0W3xOh7aWVuhQi0XzOnQHL60ZoeK2ViIQROx3DfPlG
hV3B7qNMLxfN60P6drbD2zBdefdjnWg72U50c81oZZP/puhg7p0cXlu0FoDbwIjKiyqxXnaWaVNs
lo4qYj0w2C9Aefn6rSLrRgrRioYp9Px8/staIwODcfx2G07i75GEWQDwGkV/ILqN/b+HE2YhjKRR
6kZ70jp1bHVG8ZwqSDJPaKqUsWOnL/6b5sj3AHPzzO9KrcQ0PefFN4x88f40rtbzO2ehcOm7z23x
OOtEW1EeirkRQ4nov02irAELl5/kpxmV/NzOLoASwiuclFTqz8AV3SxGAZ2LN3sx/Pv0qT4XumAJ
F4vmIHj55e/lO/7nRmQKc5KREpd27Yn523/9uPeRGSsJQQZNmUh5yH9zQEZw9Oj6jdlVIyVyw9kR
xFgK6jdc2IKlPM+m3Dl//d3M49+L0Qp1I6SwJPcXvaTKni+AwEaf8PfcqnQbXz0sHrTp7stWPOlo
1lgUSxFXRj4Ylg6pQhVthGA6hNlhwaDxNrumalRyqbzkQKBokku+FCkpC0pTAW9q/nmfvkLlQO5b
2mYl/4/2QEp8W0S3H7d+ZhibxogcMCzb+rHCuqF9HzwHp96qwWK6TKxxG9m4PGEbg6bY6vf4PRm9
BntyNYScSoJ+briaeQyRV//w9v8uzdxnvL+dnmb7euYfesd2Kn21wObmorLPVcggl+0NTDpWwWwV
AoC8LlmkypaFWq70ZPkHM07m8MxnNDDqYPzu3em+X4WkEwzC0oLWtvphvL/tAZZUV3xJl8DTWVSU
molJLW4kenedLfE71rNniLgQg69JEd0SOZRXmvl4yN0WxbKjcGOWv9eWotLOoxop8rMsRsqNRA1b
WIoU+YwQiekSWVl0li3PRKapK2wRCNNLoN1lscuWrf2gR26medFO+jM2W00KicFtXTj9LL9pKa7I
IHFNKfYT+/EkT8bXH20VJ3CPd/tEfvKzbYgAnh/xGVI7OpbjigngG8qTqtnitcoIrphwKuvv5Xdu
bJOAHRPY+SL3iogqwxKZWVduE44u7GwD9Sjblk9Ej6XML/zErItO49Nbj+9kPzZad5Kl9Tj3Fek8
6jzxG4efjNOCVMRaZ1vNsQ4PaOzGqSGye7ZsaEXdUk7rSnytj+VzthQdvUbL700/+hNt8IDBwgmd
BrHPwzjePPdgiDbR01jJ26RxmAHxLl1LtV9Lvggw1W8rSCLMIYVAn4uaStt6myipLCavyee96DBI
fx3si9EBIGGwmD3nCXT68VmMVMwkh1pWt8PzVFZmT4WSyMEAFhDAjPYpY3R2JiAUt250gM4TTYLF
TANxnwUdJnZ486eHPkTUROffj3ymazLctRVn9Djb/ESasW4O+k0F0/XNIhbp7vr+lxksRsvP7ad2
d//j7MyW28ayNf0qFXXdjMY8dHSfC5KYOVMUJd0wNNAYCYKYwafvD6o4kU6lW4roqgynnbItAtjY
e61/WocJqZHMTUQrBr5GpZ8crghnPBC0cC4E4Z4/aABvYJfzsy374xtaqC2eROgVWDG0W3tzg8im
O6oeD7U8T56ZgQwPnp+zw+SZBWeHc2pvbxwHcl3dn8zFqLKbLLvF5aOB96k2UkA/w2EV23Jr8YfR
/C1uAYo2h2jNg3CMtoQw8F7mhy7o3HgNN8mDTFAKlDCe4PfSbM/GzpHYqnNQT7Z2jKbqCKZd17RA
qM4iNlE0yzSAYxnfENoHSNvZwgOIK3cbyoF9iMdxeW5fKXegd5LPDBSYOMqj0cNh+9kj0Tcbft/p
CUbLeAKCQHGbryDCdL94xONkVjYdHMJrEG8U2CpRGJJT7TE181sfrzCFyUxAyKf4lRUedUZWnA7j
C0cxA6SwYo6xI6/Rvc2yF3XesY2fHsdZUHRQS/15cFn+65HmI4ZxfpOnkxkQPoERD4AInr5V1iGC
H4mvqdb5TbKq6QOFFaJOBOjK+xjfQdW3u2yunsk47899GQEpKT0fN1QgiDps3FIjs5FZRqCe7wc8
veqjbN3WUqAeJLJs+TIea4t6qz0kW57CEIjIFamgDiV0a+/inR728MOnoNmTDQMg0jyQVexLQfsS
MWXSqrxDzKYTP5JhMCsdxeUPoxHpcL04DXUR3cdT91G/3PgsAiQfGMV13p/bM0hVNWOVNUdWHILI
VWLF9p0NwqcMhHjdPl6mj7HN86esKrbZNsyfsGA3xFLuZXq1ArFod7PqA70vsqorgBTcBrl2kkWx
CNQtpxa2aazp2KPxM7cdSXDbC5mTsVuxelhPCETaA5+ipdwkFDOfdvsJZz5Fg4AQrKf/YYglvCxi
qefrngmkXGJweax+oXsCeZpJZ8UitIp4Wn78IGKYCOktM1F/jdIvolFtwdecek4g5zzxUPDPKeHY
/BKrcOifOaAX6QrInhiocHuaD5szIBgKP/lJiWanFzK3FxUzzsGqZ6BWoM+QBvyVdzvetfMt+bCj
EtJJZu3cnHYH+QMFF3sec++WvXVdAFQoc/Q3M3UbcVY/54DxM3VDZg9aomaRPbJ4wkXhmrsLTnyX
3g6OzSt2rdOsaQaIg5QO1ZI+ZKE9KM+xc8Ql7wKv8/YJb9rbyPc0C8SBwHoYFz3ASSJ9zJmoTQcv
fg45p08WHLXu07+MNbxz2wwtVH8SjIAlZJDTO4SaKGsVrywmAcMVX08BjVX6vt9RSK5bKxyfyfPF
NnHIswQRizzxAVgRka8zgOTkE2xuOMUZmN3nNDV9tGLA37Pr/rpuDybxizRXvnRkPwx99r9xBDJD
XWzFsAkPUBPrdhQ7Gi277rAbBPqifDq9xEcDmRtu41eK5HR3eeWYqiwDgQk6ts1IYYNqzG6vmjNx
VZpBEi1bDzWz3W+0HUCKtIuPmM2n1fRJsqiSC2ICIWcsfcr6QTjE1sEH8V32YPvmRavilyNs6iDm
XHRAXXg7hgUyKNiJcdKxFXrhhoCtgsfDMGPkSjyRZyDS6yJcqJTzTm1FO4BvBECRZUAqFG88R2m0
fYQfE4FB4EDukH3irwiYHX6V/QEIhGMQInXkzvozkRJHVmb0+VJzICzRENGWMc9sltrVW2xTVbdL
0mGD+gxTlPjNmr6kPlCr6Ejmybe43fCfjfKchsUR8L5RcfHF5zW/vpC3QQzwAeKKL4ho/H00Pqej
Pr7VGN3mxUzvEaXQBWb+51EWTij4ErSHmU8LKNwsyTWf51KAkBhBrDlX3uI9RMVlzRYS1Ac+XbJF
gGQ+l4fLmg/jjtKN3OfnxRjyMP4+VF8F3QOjkmbgMjQDy9op/PYwHjBwvJzEn5PkoefAjGANILmc
wR2F5J0nn4faRVjqwG7YhmS1Z+1YbMUllWtiDS7wjHiG4WqXaIDhlROL3X7EN+/rz/IrRKjCcCZe
EdTDbnNMlrkTOUww3PPS2aYVOxizl2ONCSpla49E/DolW/7oYYpW2NFGrR6QHxun6QMa0y4+wImG
7PHR7pW7MqZR1aDpG6JxCGOws137Kv4adaSajX98fkVdaCc7UhQCFL5o+eH+Ijfasa/tawfCFM/w
qJ0ymPs6LThOohKn7yh26DxMbx+JOcYW9P0cN/8J6BeVhWwDiQFcqufu4f7at/OIXshXR20nxzgv
LdQXzeGGo7Ne3V8aCah7lhcwYNXaeJOCFFeEg9r6fYLD6EXnRUV/y2DdPef+UBBuEowIABgM+8Ab
U8BNLH/jr3l9uJ5n+SCDBi1B2+V03oazcouAJIjGA4VjQTiiAI5huGKbeBOwp6kxPbAkgE1yhOgU
PxQ6BMrimrV43SDSEh+lsMdmAdj2qLiC2wR0+CJChf6Q+9UeUwgPWjuCpuUHujD06bQl4wOXvZwi
U+ScIhvU6ll/iZ+ONTst6B6JXcuu9Jj7A28ny3kLnIhSLcDhQF2Z0k3hKFznDvvTrHsoV9wERwi4
F7KFJOVAsKBVLOvZK3jXnl0bvwEylHkVcCMc+SPnDTUJaoBldrYYFz1k0Ojx1lTXLKbLMmY7uXjP
h5Ol8ymVAKTPLqkAWf0jnKmf0d1b1znh4nYMPLwXsApwLiZu5V1shROK1e3xnl5njeKWyBzJoIHO
xPlChkm/KrBWAuQ7RId7NOPGtGQjwJRxJ7PpWDbzcE/hOrijThwkSHDrF4pCBfH2HI0My5mLCPiB
HZm9Z8Q8U6s8MweNpoG/sVyme6YtIJ8G/+BlB8QAaQt4oR3di7bCZ6cE7TytvChIkS4XHLKXfTZ7
ZDdf1DRLxk5HMfxG/RnvI8d0TyNOXpzBsU6URIy9T38hzhRnF9QfbCbUIg/GiiXNSLQnykXPfEDm
YY/HvxSE9u04sVWEoNkBExG7ngbnswSOocgtCjtB/c4y/Gwr6T9l3H8z8Uypwlk17o0lyZA20sJk
S94LZXh1jByE6YNP+47mz2bux3OzYUeEOUCgwEnH+gshftn1A4Ndk1Hf7JkglmeeEN+HO4LnYJ8c
boAicB7UvPQ0NBc3Cl4YG37EszKMGxsKAgkOsieKdX7lYiYzXSHbgEiRaQIUzKUEd54cf/lARi6c
geiyH4M1g6GfkBjFc9pWGh1UVJTyDrrcA9x0d51z706FlUVuQkL5zUqY7M2Ub/pUbB+kIO1ALHk9
xw/Nw325cEdSJyUylZQbYyQawPkSjhFU0IDpr8mWUnopfpw4/2i2jKnPiypTEtcj9gV+Q5k3pjDt
kQRT9Cswm+bG+Gw588MdQTgp9RwzFBopMqcZYGGHcPc0L1iJkzFvyEUFSQgOZwK6XHpR5S1HOeg1
QUUnwXKh8eZs47iwQRjsyAXQtmDf56bTLWg615J7s2lCXf5/jHx4eF71y/oXn0wYIRlaW/MZdQTN
12mV7vm0dC1vw7FzT7vxjBPYVlAbetmhOp52iWPs+BHlIbFEPZHycwpxbl8CgQ27UE8NQFC8FyzM
ghSgFRdFURubdoxAoPC5KKKSeA1ZVliCaPmIZCK2Fi4ILS7h4oQenRhB5lx5xJo+greYMszWvV9t
QcTSSPKPM9GZAumY/Fx2leucXyo3hzsp8UsUCq3NA2DwsY4bu5tBINGW4g3hrwJxvB5bvjKXNwN5
/h/Me+CbB+r4L/goIPhJgQdK/1A/roH4LO0ugbbrWTRHblTKIIErScz2fTKNsMXvWlx5uN0+vxNr
qqfVJEoXDofBuXzXkxs5k8l7DldPDA+ACuG9A4kksMoPZc2YPz7YvJ94iW5lNaEfdpZYeueYgt2Q
CsHk83zWkCwnj1/F23fpFv/+1//8r//93v+v8ExsTjaE1/xfeUMXFed19X/+rUn//lfxn//sffBL
VRcEUxQ0XZI0RdUEQ+Pr76+7OA/53eL/GKpLGRtFeNm3D4SGOxxEDy0kQDm9MXhyBF7BDXuCogk1
wKIHFm6wkMcofwYDtNwMsFQScp/7txLs+WC+is4porcsX6/AZ4/tMIX0HY2c5Ux7I4iJHYcNLNui
gl9HL+xHHhUFNVxzvAbRgn3OKg/DG11Y9BKu9c33F8t1/elqZV1TNEUURNk0/n61kaBqdVTU2V42
liJuh5YJ13utPdxRLSFszJxC5giYMzFTbBwebYONi7KNZov4MqZcX11RtHUZksNpdTci4yVdyJHF
LJ1wmEV3hoYeRXN7r/apsldP5NDbbb8Qrou+2VQTdGfeaWIX0O2V9k4Cg3JfydrTRHoWFhpEDzmi
yOgSzzTXk/umFDYXPMHohUtPbyw1WalJcGpsyQwU7GgMMyAjuQs0TkBlNalX2sQzEENTGaa+Is5x
VlPimWcyvAx0qPRtj1ia1HpjktYeOri+cbGfpBkmeIXAh8yFuNcML9fIuxqrkoHjmrJImVey2xGd
3qKk5ulZPzwRSf3DEzEERZJUWVYU3RT+/kQqUcvCa3ZJ6YqJJ3ELMgeSHROE0nIjk5SIjiEap50x
EaBZye/txW4Q81cek9SIUb4PQcY84ot7IheAuVnnXHV12jTW60AYQdBxDiR28tSfPKbGTQYk2EzT
tfXIFk30v16JYwFbzWR9a3dSs2C8GKOemTSzZsx9wgAiCsLOK6GrE23ZA4BrCrqJYyu/XKPNqV5G
sAz6Q/LWEhSP+ima3t7ryULFo0mEseD1L53qTVLHQGjGYDgde5Pbkj0dW7gRynLGadMDpJIkJiwM
AT+/PblN1QNqh2gYmd1BYcz6Qj1jZrgiIk3OqhyU5iLGlqV60ggFjFp7cGRKSVFbSbhxrq6i+ypj
mDsrx6TMY2/P1JuDU0a+tqtNpBGz75+gKf7pAYoKj09SVdMUxwf82wZySUvzUghhutep+8TtSdxm
w+qiMxhucTL3l/u6FTYZqUTE3K0a6ofcmEoMcxCXprxQDTeW+WwrtX4QWc6F3eZPpwWwu9LP8M1L
9Vz6EE1GIzPjfjIJkmqvdFjGF1X2JjTPdJ0dUW+h21/nyofYzpO32zvg/Sl0dGTBmR3CaW6ibQ/f
hxx/dWGM2UYQmaEFiT/rsbKXD3K4TaQls2K4lZeSIv4+JmEKiS32bmz6HKkJVMFIOFnZDheFThDM
fVvftzdjWenLgnHXKMjidsOG//2dVeQf7uyXrblQjFMXNWayL564XQrSTop+GESDyAnSAWhmPqfi
mrN2M5wnKxVzi9+QfnilnJhVKs5zUkpm8OFETJ9oD7IZEqKYiK/weUQbdX/0mqGOOYJDTmDAzrRO
9Ra4gvzE7y9F1P54LZqpCoYh67JujMfQb6uk76tEVvIy2asMQBIXjeCoTNemuLt70jAr32vgHES8
zVTQAqH/iO9ewuCnBYxV9B5LntqPI+W615C2kWdaBAWgs23CVJTgYLu76QjRMpW3hP4zHgXSzqAy
OdmQUUTlTFCCwx7BBRBRIM4HP3pKtyccIBEv0vxC9CN9Af4zZiH6DXpJGjN6I/x/hCVqTlWgvaVw
L1GUaQHsa4nmWyQyxkeLYNZOSH4njEvjQH6x9zAORNEwN4/zeBgI1N6cthjnA3FuJpi6Vi05KPyD
UhRVuxU/gKbz1p9Q0qMvX3XdKDIA8G1vj2HlXmvCTWgFHYQ6VxxdSKGQ9xPADaRCNflMry/WC4Im
mpeazR6dTR8QMRY+GwFddDU+ezgtATaWT2jOCB6kJwVrqsDgGf1I3smLOJBMN8eard9tiZRShBYo
tlQ7fpWIikkWNf2NkkPmoCtoEM5cKg/xWU4svIm9mGYl3ObS8vvl8ueVr0umohiiKIn6uOf8tlrE
QdLuPfEf++yDyH7oRmlHT2o+MGNS+qVdxhGlpOInAiUWMxLJsOP2YhIi8YCYVj+jkTjISDLoVzmn
d8S67bhd8UcTOsnbqHdETYekGsIt26K0wp/0lG/l5+8vQhxria+VlfHbRXxZ8hPmUeVKfU32BiH+
oakwChZ9O95/+d7jKML4YfbLq1GsTVUnVFry0pF5u5PYpOS7JAWZSYqYPNwgF9PV959N/ufrKAqC
KmqiqqiCLgv632/wNQ27RgolkKi9/qYYyBdwsy0EDQRiwRYiGAsGChQMo4rtiGDOZzYUiSXi1C/3
zuNUKUJPZWZZ6jSMVyodsVnTu8BcIb7HMsxx5P1/fWBDMXSKNkX4XDG/rYi4Sa+9fB/i/dAstO51
8iaYj2KH7gVy99KosyuZlkbycRseMig4wjJlXnakSs2ybFYGcwd/VepBZbzraOmm8erA8zAqlvAV
avLY8ze0bON9t40Y4AAeVrnfX4A43tG/rwbuuCaakixTa8tf6xw9v6mJ0XEBjATf5et0cLL9pXcF
EkeOG+2JWu22BvkJhw86P+OHQ1pRzT99e4Miy5REVVK/Fr5Z056Ek9rEe9A20jPcwssaK0Suh3Ny
GiN9iFCQxt267jZ3c6tBdiK+hmxkNGfscrJ0dMGS1dBag7nr/uW2KLJxlmHYL6OTHSP8L27z5PoS
PSUMwDKsU+eWQLHZXA03DdMqRi0/eWfjwJwBYVK46M6M7hIgWIl1Ne0CNyWx816EJ994Zq6aTGgv
K2kKJfzW0RaDdHRbvbAYv1bxVJnFeHdqtCqHmA65QRgLHZ04g241E1drvRZYhI/bzLm/QrgXA/NY
6TMusyA2I32/0QJDHWmrOHZD0KtDibW6WavJeigWTN8K47OEgFr1mDBWgcx126I8RmuGrgnkV3fb
W+hGrX3SrUv2VnIByK7IvTc+7uYoKLzFj2b7IbUen3f8zUyBi+2hfLkYVnWbRkCZCuodl8lMvFKo
hJa8cd0BvRaNFcscwpXi5OYIIRYNu0o3ebXnsuMxPxgxJTppZV3k3t2wmSnHrUbIpjA768xgR4Z6
yRL33mIgUv+Q9oiX5uHgEuKDTvDlajAikkd7d0PWugj9oPV+x7Bw1blCTQ3Mt9xnSBjvTxKHkCqO
w+3EN7D71DwX6ZNWrUtsKarPK2S+dPPeSbaA0cBPhuZPQp80X3nyCMrR9I+nt6ZyKDJAZFTZP6Eg
M0bJbyQj8O4fQfAVsktJegWzjXO7wVKyhc4SjohdILDYGl8JwNU5vtCEO02QX9ZK8pQ3S4F5RaOt
D3JJF+0EJwadCvPMzmNmB2x09IGyCYLiAmiieIZ0IK24jVyypSVW0Brw4bYmQlg7khmyJHU4xCeb
o2UavUXFywgq6fYoeECJhpo16NU5Jl+2NsBDYLPySTWnE/fEWBcddNcrel8gTwbQgXSd0xxNPly4
WB6UYvTW9uQ44X+M/Hw5aT1SO+pZ8QJiAqk4JqOjCgOv+1Uy5OelPsvNGhgFvlqAqEoYdIzyl1Em
s16dIYkNVb/jqJdB2OYiUCIARcTjejO9Aus3kB5M0ft94l11RsG6g45FJBAQBwzMQ57X494GZjY+
KT0O2tDnTuWRT0z5/f4EyHQy52USNMhD5mXoojGS3hBvMgwGNos1xZnfQqb6IQsBsCafqR+Q/WH8
LEpBQpZ3tb9dlglvpC3efarojMlf6LjF2dVVn2n2wUzN6qXiieDqbZhPiQ6xfk1GC1KzIUS7ewOq
KdgfXDOxuJ8Kco28sMGNOFlqkHMgExc4qcJ5zksr7lhoEnQ+XWGo4rDxRXBy/Zi5iEuJhbgsDUBw
JJEhu1WxzWM36d1KeG9BpogPuHpRBrOoOsSoszgGlfbMbpN3RXJ/hBuUP2y6si5yzAqirqril972
2pa3SyXJKZtuOX8Lp/psR8bEdOTJSvJwop+q7D8006JgGpokCDTTsvy1yg7FPo3inI4hIfQjhtpw
6LAi05VMCAr7jrP0QcVqXM/emDvWyxZ6UuYIFs8pDi/ZzrH47yswX4fzX5kwwMvOFS8uFpK2ufKc
4CXAQGF5WM2UBuwPyaZE/MmCIceCDlgULdoOw5PDueHT5xVvJS6oV4yU2N3UG9PfA+ycaKfQlgzQ
FzvhgdZDI7n7RqE8sh5aYSlYqbcVsiivWgvg4nBcKZC71U1mozCmWKKhqw+grvTO/WokSBEhScfr
Wn+9jVFNJBBRtJPQg8NxFruQywTcQO59cngubv/BRVPlZMtx6V2WSARSlblrI0cLrDuJR8dABBIZ
Tn+oAP54BpuGqcmaLBgsiC/LIboOYV51RrJXMF2RLpbPmHulMLUx8iLYX3OhXHeTkoDDTXuy79Dc
4XFC2B2uqBvjbFY8LypeU18ypetUBKZwVGsvv9gSNNeqVB/BJyQNoMSTiUuesJNN8YWAJCMEn7Dr
ghNDR6KShbmBHiLq/igzD0ma69FcjMaD5Kqs9PtOfYvToEDlet2VJpN6rBB9d2Yzo6qq7PxBXFx9
3b36Y9m6jvZ3aG1eM8Qu4Oab9urlhSsrrwLgA+fCZFqI9XSUhmhjC4LQgfgRMtwaH0OJSHPW20Ah
t5MTiW7f7ro9cjg8I0iii6sV9x1Y3FbC9Zi/ZN0uz33CDXg+4ibK/ai3yMoZU9cN084ZvdVtwsKD
Tc3kIM6XBVYxfdaVDp56OQS481p2XvUYhwu5m6GXAum96NMB+hZpUroSI599SniDWqLlz4jsI6JY
ZajRjO8pqMtb6aDPuqZraWDgwJMZzuNjWP1QpomfVeDXKtE0qcclyZAE8bOn+K3MHfLs2oWCnOzp
h4tonlVuQ0YBGv3bVOjGAWk8YcK3SgLXEUk/IQjmP8iVK9euqFmAl91Ld9DAJ3FDEkuoEqqJFwhI
Cv5yfYucRCCh1roiEi2YCDCqq9QnoKFL/gQfqmEyr5Z4PDgBu9pDEJ7ps2irMwg1aPzLY7E4OVgc
lRVJqJuhCFQRyQh2gesReRHK3+YoetXdFRC8knCJWTvc3sxZ8j7pbIrDVMBQEoSyfytW9+JZxWn9
kQn7mMgJ4E9iw2WOpoUQ7ak8a31t9NBbUHCY9YR2wXA9dcDmARlwstWCugwIJCizNeZGEQ1BGAwQ
88RpYefCOZFauuLVtLXktUHSvCn44gYI0G1BmoLpXpWFCi6l2hEhoIodITCHQoSFuVIsukISlM3m
qi/akimPXjeMcQOQ6Grm3oUX1PDM8GJlX9NgSG2psjpxg/1cLzfqZSVeNh1QHXsozqYejnfZR14a
HrLL6nai8XMK3W7DtRFuKsFuT4sqWpAs0huWa/K+CJFzEjeS/iHU3jVbD93GHJywdK6UdfcnRB+n
Y1q4ccmIL27OD6eHMW4//1x7GhANQJ4BMcDXf1t7VXXrZfEkJjAB8mJCtARuVW376TaID4o6A2F6
672rNfk47UwsSliN0tf+HXl2wVAvQuyX/JQdrXTTjflCZx76wzh9FhEwVQVwsi+MKlobn81RDacF
zAHzZSK2qClakYlODgCPanK4IqzcJ0cDVOQZXSuJZYCc7/Gz/oqhBtJ9U2wHY4nPhYkOaucNx3TU
U2SpI5Kf8pzMCuf7jVsdEczvbswXNOKuKKVkZlKyr16o0OOXyapYt0+TReWLduNoXmEy+YKqd5as
ozVaqE2Hrmgzse9z/tvtcF2mS30mLzmV1zcanh05Q4hQYdwc5A5Q6Sr9zfKKQuNcEg9xWY+UHivo
6mXn5Nwwpjn6aZ/5J+lDnWD+9ai/QBPiqVfaTtKS/eAgFHfJZN+OM82J9URms26C72/gf7at7+7g
CEf8trSi4Z4l14alFZE+z7O2iUbdSY95MdVJ3FKeUyf084fOv8A+EdnyqL5r29IT3Qihuzv4qGke
60W3DBnJe/IYAfoqQbLOe48Qj2eNEwKCb5r6OYUBYj7FqR/Cvf6c7oCryslMDGKKSC+ZEa/6zoMi
kHDXONUZFwWKNH0tbPFRVC+xD5d1Dy7u2Bc9CmfGTSdAwqnDKC9xa6whVMbI1tQTK5toeOYw4Oml
sRmjSzC8ZK8aocqP8mt5yHYEIIgkH90Z8u4pKolcJAF65QseJXoJtEZQmKfV1cqTH5aq8ieU4fcH
O1akv93oWqtUVY9ZqsOq3neHfC2cTdAzRCS+xKs4pDzr2xaItA5y2QdEpd3EDRDhviDw8EhM3x6X
6DDGMogE0lR7rP71C7F+6CZ3yHfYGhlFYTUF7mK0vcUswsxtiT9AZ/KftyIT/E+STI2S6e+XIfcT
aRLWA2/MA74P853oSl9bCdubP06TDoMrQObKeNRt5XDl6RFHHD4QMB0/VxxJo6JGPBTbxC/mPyzk
PxX0Jv/778813v7fbm9sKn0jGO343nCcaSgX1pEwVbF79DtMfrRlNFVog+MfqADR+CeYOL6xf33n
L8SlJBblpDnxYMPXNgzuJ7tCr1UTyYGoxe6NZV0vOUNhUhjAWpBJ/JGSeoJpF2qf6FbMm0hyShp6
ZyhWnR4YeCpQWRDSK02vii/zOlGpT5x8dN7UTwg7oveB2A47Q+ZXL0p5Gt5Gi2AT2hMi+DcTxPzM
ua/tmzIfEH700wb5CCOC+AmyABdAYsSK6RUQj+ZLJMtpZ92YrsO4n+tM+iBkZVReMh2MjvfuyMKu
uvvYfVH1lw6zuZNsCxjKfBzg61GFWPLgI2Xd6dbQWeXb8JFGr2TY5BnSP4u4EJAOeVHqRPHOmU2T
YvXGoH9WVjTEI9yFgPA2J5r++nAykUu6ojGPXzqQlueOZIlDTTfPq01MKyicbLWCVQAKqYz9cdGw
qA8F0BhZ2DLGWUvRrKxdF7o8k+9kBK+TcJF1m5axhKhmhpOHwEqpH+D7srzGeTqnW4/v2IzmOQMO
RE9AWmxYhCbgroJkIvXAoIIuXLTNKdJm0u+YJISWEfgL4rK3amTCmgN0MAKtyLLNBUrgk7EF1NCJ
rNOcPl0hjhhEUvR/alj+sJmIggQlLlCP6v9Zk7+t9lOrmDdFrOFs1sMvpMCLsQAU9sa8RbD8DmpO
9hfqMPenXUzU/oBW/u07j1//7TuL2aRTy75P9hpV6d0LYwrgmRxPm+3kyXir27n8YLpwQ4M2Y+vC
ixphe3gXHqMYI+yMDVwmmJJgFypYZgpjKgjnmujGZDLdtyqRdRRel/emOrSXhZrYPUJiBGAPo93g
vahJ+5629Swd3Prmgo9eiWEii+UWRCyNzmYIu5I99jeLF29yAhaC0Mc7LDC67TTTry565BCzFiAn
WE3uhmKQIajIBhhEQJNVqoFP7vthDHIT9v+ZHEAOPokAJxvPJdkBhOW3aKthhFaMvmDAeBDqLrn9
BArgkleZJwCXeXFpfljkyLH4UyyXnJuCOpUzURt720c0jTozraIF7RG0Jevr8ta/jjQIvd4D6qiq
8NgqaaOQFfEjSh3o5fy0SKCvWb36JjMXaLWuhQs/RfIbPTrwCpAJmiZEBehUb9NSJErFr0MgJxRu
MzmfZQ+XFQP+JHUqz9veF1sP4RLiKg20QPOTkZ0EMLP699HWpv5U1/ywbr6C7FnWTnI1KpN9+a4S
CvUsj3l51thL8XZElyWO1fJNlEGwx/D5U3oIiUQ1pr2Diun7o0L6Jy0u/r6EP2nz35bw0NWCfBn4
KMqLGZJj8iuNlgmaEkYMm6sBUwZwxhJNiPKcgWlObExobfnO5KLiclQfL8fvP47208f5UvHdL3Em
pTUnlwgBQB4DEza7ub5nSb5CqEqv3Rksnvi5xWXHltyTB5JNRze1rE9jXMg2LhiFxGJmhAE9PtPb
OTgAyufqbIqzXajOwRNIk1sVQTobDUMh0vanXHLMXzeFd81mmpaAVzKfX7FGoG1EzelztkOwBuLH
95f6KTj4Umz+7c5/KTbl3hDUSd19wixJuEouW12FeMALR7k+ce+F1fotR7Uuukr0HOEJj96//wjq
T3f7SxkW6fK9rGTutuCY2GEZwVF64EvGKuI4qyyOpPyjeikDkqwqL/Xbj+qQb/T1sMPwe8E3oM1i
gRJN4/V/yN50S3qabOHNXeIodpUHdXt7Zgwdso8kALkCtrVx0QXsHcIeJ3n/w0Eg/aEc447qiixx
HEBdfbmjl3t6TYyYg0BwBMvAE7msXuRAOuvH+/ECrLoW5sA4A807KqpRWAtEh07h+5v6B1J4fKP+
+hRfbqqmJGIVNZDC/bveB/I6ZkIW3Tc2AL3aZuZ7eN2XMAjsbMvhNo+eCvtyPkFI5kGDlbSc9cUs
ExxtjacRVb4W2z29KFxPSExhfXVgJPBb3eQ5Ym9pp58xh5R+pIyxlpIw//5a/h8L5K9rGVvO33aH
Lo6KiTipkr2OoZYY2c6uK2fCzMK7D512u9kZqm1Cqvr5BU1GhQp+plG0f5weI3D+Of0y2pf2jUQa
rVj3RUCZfhVssiJI5SoVPyTxjfsgQTigNVWsHMX6xiDwD48DNlx67n4qtuuuGP1O8gS5kEf+wA9t
n/KHmvVvD+xLFT/Uchz3DReZvkqPxqdVO3vQ3833xknWBTErSyTZDD/yGVBvRZve6912TAbOfFok
DJtjGYipR1ooeO10piR6HPn9giiKJbRKP+3eGgAiRyTo5mHyoBH9HO5/eE5/PlD+ek5fCn5NjcS+
GFhzwjZ028VthWeweRXjaXGaxrsL2dJexQ8bICngcSoNgxjS2MpB4IpAVhYd6gUKivv8hu1HcTH5
M2X0w9jfXyVpLpIESUSjNDXISFgSDILsRMf10M/NXxNhmbzq1yAzZzxJHteof8YPh6sAWqVdwkbh
Ijwxtcme/LSBin/evv666i/NRtWnwklUeN9RuMp7hkVhxR9sbbD6hxPZWe/h22CVH/COBqFuw3wU
6ZDnD7HQ2coZnnVyPOEAoXdHX7Rp18NKP81rZkNJI0Vm/KKtplTSRvEAbCjxAoiQsIgQYY+DcQJF
A1ESPpvabDRM0MvsiKbdjmm8RNYeSNGclRK4pgOXms6mBLDTlpewSTPZRcpNjg5DHZRH2b0diqAG
1B7zJwi14FRi9gdFvH5APwYVwqzKp0lui2NCY70jQlbB+nIheiW4ruKVgNZ7iWWCsI/ewlW2rxHs
UeEfleIH4E374/YKJaDp9HcSHe/fN4P+doLRudDtgpz2p3VFMCrD+154+eHZUJWX8xt7LtFHGTMn
53mMvN5Slkz04Ms3QlgIMeVgkKfXzLrINnAbr3tzhpwv99WydS8Lbd2Q24G9l6iVYcyj0ll5NPOf
/xBFROOk4Sj9zPhjDWYkzlPSepA2xjvPIMbRWzno65kkSrbMD6/YH9A1Ufjr6j+xgN+2wlMWpbqe
UOvDBTzdI0vCyzNMU9kfiChiFl264Jny2oVugzb1YkNzxNs2IGHhhXQ9pnvFbO7jfJxSXcIH23dH
XeFBwsA1kx0S6hkFUGKeEZcEJb+WOy2QEW8La7IeqfyG2Gpf0if1BtFMcfP9pcHy8eT+UYr8dm3j
13+7tq7oeJVGHKMDYp6shHArpH6NkRhnGsQocgTqEejXkFkbINDMQkH7SXJfsW7IoyVFNXLae6Cm
B4Mx9+TyMNaGkaoZEorlXVhEs6RxL7VdZouicodfLBQSFGqYdXLSmqdLBhpPxjEKjpnwSMRPSK+9
VBfhAdFLTJ9hTjke9dgjx0gyMS14SrE1U7QGM9SRCq/+Z+QZ0/WYVVYXBHN4KcgKaWaEcugQszeA
iEeUa+Wuky0T+PMFbA+pPUYMK3flJRr2h3o7ns+oUW+2QoZbGKACKHmeqWsMe4apJqILePv9ff97
32pAuCq6Kiky9IqhIHD6smnXaW1oRh7Hi+hE8gMukImMeMFgLNMSo8z33+vvB8Q/v9eXrVKP1Gt5
ugiTVQr4TcoJB3ZxMIzRiEHucCO733+7L6Ky/3w/TVNFUxnZIfX/knZeTZEzWZj+RYqQN7flVBYo
oGjgRgHdIO+9fv0+YjZiKFFBxewO87WhgVSm0pw85zXmJAiC+js4YVGYN1qGmIF66OBgZXe58C8J
b6WR/1Q8hM1DgP6CtFZM6NCQxSFqlTd5/7dI7q88zfnO9fU0piQD0DM1RZbUr6zVt/mtVrnZ91GI
3Xu19SM7bfAxlnzKP6dKOVI1i8ChGFp+JXpSzgOL/9usolmyrBIPWtMyt1gqXWKYhb+vhOKPUT4H
YnBfZ+WhJcWjwluAXEC6polu+hKQjJPAmGaKAxRoPjXF1jFqScS9i9O83B37uLrVqaMhARw4xk7l
TlzKJBvqkyYjLoaKSvPZtfEmF4VVyxnfYe9mNsW60PVDXR0M5/P3Mb3YN7plqYqhgXycTCjBTdW8
zRxvn9bvwDAN45gNr2xa3Sa/dvBcbkqXFVFRLZG1cr47BV7ZCqUve/sciw/A2SZagsie5Mch3tbm
8fd+SfLZXviflyaLI/HCAu6vfEESv80VV/AS088V48aJdwXBACEqvvI4ycClNDcmrqogxOUlyYPf
G76wG5imbFF4l1Twb9IkCk10T84dMQ33WrXN8m3U3UdozWdbs7u2Gsaf9N/d/j89NAFeyBqQDwVq
zfl4WkrlVMKQJPtePBRNvmh7gNoweetXZaDu48ITxhc9Jj5CQ95/FtNsLseNHQvkKpP6f98ETdNQ
dU03RVkF43n+MHFR5Y5RaPG+wjGu2ubwU/2bJNpSG/99fL9QLOfdHvcjjR2AFSHT9fOWekNPO8mT
URWZ30KPXDWzP8VcgNR4pZ1xOv5sh2KAqYmSqFmTHmV1EyVZpiM5PzMow88OWJgvVNxa/hroR3Ae
udf2mZ/b29iz/7Y4WSBZoeSmVWnhPocn54FYsbghmgihZi03Su1fB5DNUl8FdVdQw4simK7uriQv
JhgPpoKOEm5WxS10dxm7Azi8wb+OApZ6W432Z125CHv2mjvB//v/OVKT26UnCIxVNL6RpfxU27nt
LCBNwpTNjl+6MMqVufb1iqevhtwAuFzV4BTQJw0a8SBIpeJwDvSkr1E5BYo++OW8gHirLdKtotia
hkrNexm9cVoug1GwxjsMzbW5+HOT0bXvDzKZi0E/NEqUKtltpvwTnFtHPbpIiITOp9NvW+EWvf/a
KuZShDGyfWXQx+k3GQPTHIFeMOoUVsIk1tN8KfMaLQ32arDVcOaIrDenQt6iUzYZahZCo80NAIzg
GsVR+ANtTzWU178/hPxzs9N5CENUTYtNyDKmVwnBNaWhbeN9Lh0o7cQdKo4SpZdATB8MRKTyYp70
waMyfOjCRxv4dg4X2SXQSyQkUutIts1IeBBFsBIroHy5Vs18BMfTtpuJIt4Ug4ScRT0z4LT//uQX
H1xTTVXVdUUlzXO+iUiq4ru9lKBi7b5J8qmjXI5gP7F8feUc+nnoMUKGyaJW2RipLZ43NBhBZTVG
H+xRvxBIzDV2Eh8xGm3j16K9Mh0vduq/bU1zwKJRB3nmyhmaPzYxhRg8VTEKq7aebn8fPeni5PvW
0rguvh2uodv1XRwp6SMQqJmNvM/Gn42SKEjxogXx9HtrP2NehtDSRYM3RSl0isXPuzj3A+LqvV+/
scK76Mj6Vi1ntkeD5+5/botLMZuKCqBRE5XJqooSKXaiJk/2RrV1QqDNp6q1A3jBsvqhQdnlDvt7
g9KFY8aCcWEQXQKQkL7QIN+Gsi1Ub7Cc3jk42ZMinArJvElUCz9q4IbruH5sN7WLb7QbQLGs9674
tyqSa/vp2KvzvcRgN7U46ESV24wy2U/DOLMG8PrBvsA3gwscUAEFpRBygDZoSfJ3sgPC2P695z9f
K43qhNWKpeiqpU+W4BDJnZBmGYGSs7XcV7d/FBA4y+FOlG+ZTvZpWP7e4IWQ8LzFSazrmcKgdEpW
7K3s0YOamcG9Npq/7I+wsNcqxHq0aeR07i6EevN72z+XpsEtUaG4SWmTY2tcUN/esiPXca1oqrf3
EU0ZTp2zAB2mRDY49t8bGk+cyaukIcaTZkTTsCajajWeZaVSmuzTaNuVIynpQHhddMGVeXupQ7pk
KLqhy6ZkWpN9LVHq1pL0mONHtJvqUMWYrs9zKP9UCH/v0aS0Nca5HDG6YlimopuyPi0H5E4/qGGS
RnskqsNhnSlzE56HddKdDL8/cM0IL3GLGvUgkkXt3xDeJ/6Rezg+OyWiD//ytIdTfWU2/dzYeRZF
ASXBbmEZ8mTNpK7cR3JikC7iJq5lIpo+HxqEyNZY5EDSjWvLRf4Za5hsgAoH7fhypa89+dsUksQ+
LjPw3fugxcmX/KHeYsGtKNs4Rt3AUl/kkKQmDmeK1qPetuih/qnFtlHBIsMMjBIobfRoEQQHJ9EW
7tAsZF3Ghju1f39hF04HnpRRISuiGdyZJ0MT64PsW3nmgw+BrTX30RAtyAOWB7c7+u22kLHLEF89
7E3JOcXqlVNwQn36mi80bypQ+RRJhP95vtZiJc+auK6DfQcCpUBhYCigJR4D/UNyn5zylYnqKB8c
wCXKYWp58Dqk2YICbtf86pE8yW3/fJjJnpMJQdJZBoGGXoKC7fWdZ/xLoCfJIar4yofUnerQnQek
prT82qbzc4cd38N/B2KyRuvYi80ukMNxW+c9pFSkCjK8CcbYdqmcCA+vvPgLa0LXDQV+vUVoqn6x
cr9N0azIVLl0h3BvkJEShBMhYH8yJIRbsWdSD0P3UaOJMhwG2+L+ZOAunD/kKel54SOj9nLlaX6e
aubZ00yuU2ZcW2Ysm8HeQF0J/X/ZHvSRXuBzO3JRaV2gE3I1u37hkCGxLkoya9SQDLIP57MvJ7Wc
+2Wd7L22Wsa+hTAa+MqcSoMH6JmadrCsAhfuCXppVb3qxbffuz0pg/1nxrFVkvTQx+P1qzT/7SWI
aZtIQxIgJeQUH9kgrMpmkYvPeo7QNiXIQaxv/Bi3HovkmQ4JrEZuHhEqh3yBmt7kDd5j+j7tV0p/
q1jUKGq0zLzyWNVAcetPYkzOaBQs3OcSCLMAel3M07UORBhSHBBwGVjzvjTB024VwTtEASycbleK
CPTGYCLJg4ulsFGKN6f+jAqY8zkyKWZ/5Xi6kLODCyvqzEWLTYhI7vw1BHnuDG6j8PLTZm9QuIxK
ZWHp7WoYkrUkvgUtfLgeaTrvMwJRVrYHHUGYjjyNqC5MpCyxiq5bzHcU22zZP8DL4EcTbM2C5L9B
Cp2UX5segh6cT3IocspS0BsLSce4vlnpzLcIWl75mtPxuvGuzO2vGs35MX/evcncDuXaaJBI8Pe1
9KpTnJOFZh+Agisz3FwVvGX7aCFx3+8Ag3m+LWM52mj3DrBoIWUtSv6aPLmDerOMgcR4HHhBvG2N
D/KLYehBq2J5Rs7S0TZtl2/lSLryfi5sTbwedgluRBbo78nFWdOHXvQGHZ1T6eC5p05/TV0yRqNe
GsytojOvDdj4vn8MmKoSSIyRhKZMGvSCoJUFJwr2pAvcFA+qocLbo8P+gMIIVFPXPxbKabyamv6T
DldE4xXWFMG7Hj2y6C3p6hWpSiVgJrEEeiu2ew2jD9FY/b5+L20gRBPcB0ReoCLKkxOjDtxar6o8
20fufSssZSigOnr+eYEse30bq7CkkPpLEQBFRXsInq40f2EPN2hWNCDtKtCfJwNFUA53XEj7R/2w
WBzK+Wozy5Z2s1zO5+vj4vfGJkiPr73KFPkflRP4J1DWzldpRSWj9oYS4QWBK49OzQ0ekid+xjlJ
k2A8tPreDrTXYcCkQ3Pxg0F4G5JnX2NOgsZG4B2a/ElMjsG1cOtnfGuePdkYjX3bRRWj7Awpbf19
2p4EbWN29pjM9JdDd7wyBheWgkkah3idBDyJ6smAW5JVZp1fIn3Q5RuFtIjFRpIMMMSGYiXLzr1J
sq+Gm8pJvvWwIRVSXBJ95RANByNdNKi2KXZf9zCL2kPj4d+F7ZRGTBNBqCQiH8fLwxhEaA+V92QE
yub3DlyYMGyylqGo49OTcj8fqUboQ1cvc/gjIkTu49DtB/GIxws40iK4cj2/FFqeNTYJLbvEEz0v
y77uAnH5lMv9cpAcOB1bARh50oBNNFEO75CyBIhnIIWX5Ve2rvF9THaSs0eYvK9WqMQh6nyKoNBn
O7hjRJJZccqg2P0+sF+hwqQlLhbkPMYrBnWvSWczt3AtV5Y4wyglkBIzs0+5hBpjzl3/MxkOKQIq
BLMCqqqBZSeAoZHWkBt30einlrtfiETNeBJdeawLS4MHkglxxgvgf0Svvi+N1E/N3CSkTdz7HP12
LMpIOHIJ9KhgBbq7SpHz8pAdi/xDmR51wMgu/6Jqr1ceZFyDP8bn24NMAn2rFerQattw7ybmqlOR
Ia3jtRAjhpTbRqhtA0vcNAm65JjfEpuYwbWK1qWRMEkAm6LBZsFmeT71ZS3qRF91071nnYZ6C/le
J/ANS1u9mnG71tRklYWZH7bQFIK9gMEi4VupKRuRSw2EdO6/vIbBpPiccs+DOWnh7uV4LTkU9Buz
bmeAO+jwzPx/GP/v3Z/MzyhDVSQImZ/mgIZnvDCSA/tkWtusCB8+R3HkdpUIYy73SpB7bTQma9AV
KKNQgQ32GdYBVFqLbDmIB+bb1XzKhXKTSWLsv+94MskCKREtVaOTVbklWBm8GygDA3RRHPdqu/C3
CUXMKwN7IVgZadUKmWMygkQr5/NKCzU0jRy6p7go+42egRj8dKAJXrm/Mayu8U8V/xnCnYOkV366
0vqFDf2s9clUQ9OD7HxRBaTJvFVaoTCIPl2gnsYAWW57pKC3lHvQxUB9vntVo9fBM1F0+9QrbZZo
wrIbhoWM9s+Vx/o5KBSNyTlr2hgYSdNrvWS1vdrpaow64bxyEET158K70865Ukr96MhresvyoVbf
0vf/z5YnEZlXNXoWt2ayh9raJSdJHbZj58fThnSGDiAA7734VOoHqUIOAgW/3x/gQgbMEi3k6iQK
ytwup5XzGO5coTn110U+1LFLJqaf7YRH0ZtLeDqboE/FF4yVMM+WdsQpeWmX1og098ELXoFZXlgQ
48PwECbhisb0PJ+ciSdbZsItd59HWx13vjj8YL813WY/A4Ix5AfDf/q9/xcyOmdNfiHavp04wWD2
Zl004bgGXdgxsriW0leTO44cdwjhrVsVR4XMZkWw16titywbjiBMzRRkaLVraY5LM/HbCExv2JXn
pIHjqsFeQmKDmdi17rx1j1ThKPgr6IiyA1rvpseiaJZlYf8+Gj/3PgYDziwyDwbCPl8x9bfBMLq4
71SjSEmyoNb1QSq5r5fmyIq61tELLY2517FupZFznAIMatjheaR57O8Sfu6YT9nUyZheOvWQ3/t0
IdSxqB9SzRc1ktfkec8nlcNVVpXiINprBrpkKhKqsLEKCBzdjJ2nQrtcy+yYuKLG40RFrp3HEKNT
TQaPtJ0w2AKYuhgZkyvP9TPYsxAEA2cw4khUalDnz0Uqp5UKyYjGV12ZJw4AA/thZcSVInk/ikVU
h5ywm/uJEVjzRGjZ+j6MyD2SYLvyLBem3dmzTMYItSeT27oY7EskWoTaDoNkHUJb1utqVUKjSfuP
nqzWGAOWCDOYto7u2O/PMJ7o5xHX+XBM1r5OXimILTCSaWZz1HO7uL7Yf6Igztr4yqh+m99l1Ei5
LLXYy4jbluS1iE1mg0z0Ic81yEpjTqLBovj3jk2xk+NV1JIU8gLItKoUNaaTPc/YeIcE8EUnP6HY
tR1TmD0KI+laxJi74MJpevDHnUM8AN5H+wWIciwH9hBjlNL4cKW8l0qxVqklLqr2OenlTTX8CeR6
rZYl1H1stN17/h8l0SJCIl6OonUl56tAwlRT1hcOVxnJzY9CbmuU3kgbRTUOrDFi3w6J214ejkOI
Y4RJ0aNXQH5EG62FkT4cC2i25rqzwIH4o3jpqYfcbnFpTAUNgw5cDHxYEznezzqqjBzSpHS4ZOKs
EHVL7s4WSlcIb4HltHCtF2IyR/TJVA8kcx+L6Ca/Fdp62UbDrVckq9B9FbgSJ0/kyih5+D7sXe3A
zusCc2iBDQdJO1eTFx/hS7FMbE5ILfvoM2VnsnIanLaCauXD6ggSRE+5ql55kRdWrMxuNXJHWLKG
MU7hb9NH6BTTo7boj9n/qMO9VUKeCHA1Av5o++n1kShxQPuR5F1YYZnwCboPrV1UBThDfn+Wr5Dk
bLlwZxMNQwcWyiPp06kc9HkX6pVRHhwFQ00cNT3h5CE/3d01gTYfqnTloXjUarze9tZoPnO3Q4Lb
bru9EOwHMpCt4nCLQW83jQ+6f6/h5moW6EVVTACLLLriPZexsClrO6GbqbjwrZfB2EeevyP7Nm9c
3g/+iNf4wT8OBvolmdTkNFLchqJNdqLIKEKTFFG8ZxdiGhCUUnNDIti/du358TJpCF0SMna6BK5Z
kc9fZheIqgDQJd4X1pZi0pA8BiEIk+hKgPUFGJq+KA4fnZKVgpidMtnXmrbNOjdV4n2Mko1SIIT5
BDVKQxisXDe8B1Ug7s5vsnqHEGUchqtafbDAwXsI/O0TXJSzw2gP6dxK0Y2MSXa3ccN7TdogRd+a
dhkuNcSs/9TWUjjd+bA2dm9DtuuRDc0PUX8vpo91vMqww8NyAVlafVvHdqUtjQdJWOVflrQBJN4Q
cDq+qgsky+VwjSDxIZoryo1U3frXqrtfb3A6IKgj60SdFiHnFGHVxKrZSZXSH4GSONv8xoeKldjG
Gg2e8B5lIB+fs8RO/YOa2oiNSmjMY73jtAsd4F+8hftdhuiYHtDxsPKdpe3yfldWa3LwiI3Wnm0a
M3mBtTvlymq4HWXz37f5PimfHAsTUBE0M/J5oa2iCySvkWDrhrt+jZhBLs3EURd8MTRL7Uoi62cQ
wmzTkKmQdB3FR2kqmCS5btzWjdgdTW8uBKvohV0Kl0sPt2YMgr2ZdQT8Xw22ueLmw5xHT3jZ/0mv
Df6l1QUUwzAYd1NWjEnM4RR5kTS58hXt+tS4Of1U9wkASowG+u871E/0CV0mfwiYWldl0VAnu2Um
c6ZYZZM8Ivh6c4BKjMUWPperFxz5MA34d6W5cb2eTytVZDlzt6VjGjWy8/Usx4ZX+UqNrNOD81o9
VwtMeucU/z771enh97aAcv1oDOFJMpJ0TBX5bZJcdsrGixq9j/b9HDerp2EhLv11BadcWSmrdsnn
luTS99Fm/ECubFXss018U2z0kQtS7Zs91u1/8axfjebz7X3bLIwVOkjycvyc+ikuDRxowjVWY/f6
nFrmvJt9xPMPAVZIsoq3pR1vtbW2jrfpNl5Hf5FL6jbh2t8VWC3OjBW/WKuGzxgrYzXgeb1Sl9So
VsoiXsb8CTkcrJFRR1+4NzzqAlH2GXys2QJoJx4rka29tDvET6HlRHa74+/43G34W7nWCVvSZbZI
l+nSs7NFt6qXOIsu4DjNhxW581d0fflshuMpw+GucX9YEn+sgDE8ydiMjs+ACsGsePBx2olWys56
D7fj78o6WSlr4w+UzHUJ1lOhf8ouu0Wv9z/dre107DCfRKMB6Ak6Z2s8Tcfvq/CiWEfjb9ou3Err
kC9CXmWbb2H87sqvn9XaOaOW4Kk0Q6IIUQT0Gz60tfe3eWgZUGUNwR0ZHIZ1Pf7af2g77FShILX2
+FFks2wV/a3u1JO1al8hoy9bG5PVLfeXQ3pwt+lBuHE25p2zaXbVulhbS3nTvxTrbJ2sjSVbUrHW
N84mPPDPu2zn29Ua4fb32HaX3mpYQzD7o9/x7XdohKan+AQV4xSevAfrxrwz+M97iMfP3sNp5p8B
E22RzRy/y7vtdtJu2JWHAWEnVDEZCqzQzHaTvnb4fsC1mae2z7QpbeNPtnov6Ulph8txlIGCYSPp
IejsLjE2m72/O0/MEQZj/FAYO+qQW8TP+EneLbIQG4RklsBgMe4TV/pzuVfYXzXbRy4vPfBF3Rrj
ez7gQO70TbMeP8aeorj6Jz5C5t+9a3vhvX0F3HdbzqtbxPkfuNqe8NwLZvaffTN/iW7azak6anMU
bGbwnxDvX6GX+iycsAJ5rpbYZ/E5Y64v3H2+KJbil8NSNSesRWYTQflluEIkY4GwxnI4YFaIJVu4
ynD4EfEn6tfetvnI7LHCjNkOX4p6ERH4zp1DEcIeWmcbDmZvaNvMihkWwKiVQeqboRmK056ICy4+
mKgz+avRg9E7uavRF5SAdNVTsp3p7+gA4rrGxz1q/mtI43a6Shfuc3sbLZVTMHvYVkesh9btRl+F
LwG/K0vprd0Ea6xQtmQ+rE+sovi09Yn70T7igXAm5J/HbwjWQjTzX1DMtrblxohwChK2xhbP6PEr
qD+u+QHZTblJbsI7JH2ET/TRbyIsrGYJnxVsY+ve8acGb8XoJrh374RjcOPeuXfBjYS9ar+yRrbZ
pt4gGctPNPFyTFeF3e/wKDhom3xXY75S4FSFkdBh9HzDFTLZoh/+F9dB+ooD77rdeQePLzaXxBn8
ud5ZG+sOzbLbBAUc/zY4Zgf/ltHf8c3R1tsGfPi39bpca4tybWDegiPlzr0NDtgX1XiPKBvyhdkC
IyI7f69RJOEnoqfKT8vmWNZsR1uX8aGg1NrDCTAsrz5gGmBXihjipt2hlQwqboMSJ2ZbSPsuRtUq
dQWqYD6adLXrCD+wdKkve1yKgo249W+yvct/xV7fumtUJTfYnCxwWt6qB/lYrfB6mf0zFpTF1wmu
qB5d6scHopP+Q8aD9Tt5Vx3iW+yKcGLGOhXJR9xqsFCscF+rDjJzMbz1jt5xnIm4qo2Osjh/4nEm
r3G1YVbKWFLqK3MVrcf+IHqhMp1wRaTrNXtx+I4PwT7YoOExx5qH1sf5PQ6rh9Fey9/bdc9Xo5P6
ZViMYiR+J5hkOctrysw/K67ATMkpG6JGNvEnT6NNWhRCXSN5lG3vDvnWuX/71K2w5aWCs2er3ZQA
TGf4qKCq9/VGfz+Vf6byZJkc7ohJkgi1Eag+jwCSvpLSoNMI5Pf1En+IeYlWFOqdm9tu9ldHNL3L
5yAvrtzE5J+Bx1mz06RZ0/WK05ci2+AD8TZOTjfyMtyixlzOhsdqB1RpGW+cvfwAnE6dN8fCDrb/
e+aUvuNYMSoaQCohpzbpu1WQflDLMfp5Jm9qY5Q8GidzpP8+yD/BL8g5gv+xoCEZ3Dr18Vr17Q5s
NqmTDILQHBpLP+qFbrduuybOm7mStYzMeiWZBZq/FNjDZgdMht+xiIvXOoljmViwkpdFBAN05aWP
CjAW7aGrkACwXnuN7xOylYm853gJdXrvoU6QulAQRUwK3LvFZTHkNhzAikQDXkMKV+2guXJfUy6E
dmcdnITInaIQ3bllf1QP2HojZNAhogBKOtjIc7h1LhmYVYeEEIpH+D81q0HZDPf4uo//sPeGefgP
oEnPXoO2r9uu+IPc7cc4CrJ38u4uHrjE/f5OfjIpeSfcmVlzpkE6cXrFzJos8b3Ebw+m9Ng2GKWI
HZYxBDloTEFI96N4jtWRvsB8ERMN1j6GeCbyG1iBRfWhgQVx5YEuXDNMnkkFbDLiWNUxD/dtkkCt
UnrNKKP9YB66/GjKtoGCsSYNkGdHRonIm0P4ysQBUNpSVW/111pD3xupIQHdhN+fZswYnF8MKG9w
JQDxMtpDTcGtiVpje2MMQAOHm1QO5mr3FioPlYTuKnsmibDfm7uwDZ63N1mKgdEGRdOkySM2rCtr
VhN6Su/N+u5GweUwmr2ou2SeL0nDra8tzp/kJZkUAzVDRQZcA2Vmci0JEwNuIpp5+0aU7YgUrQfY
qvoCuLzWODn25KGUgIAcUpOiPZJHpuTbxclCdeNjZ1wr53/hS6ZDTyUHjrIBWpbd6XweSGYyBIVj
mMd8uSj+KnD3HBjf7iEJTtx40D+r3t1jOL8nRbnK1iUSWSjvP1UtfEO41YghwHIq7q0nRM8BQzXP
WbHQlzIB7T880ETisCtmEhPBHZ5yHEBSe6qoQ0gG4nr+wHUsxQMgu+EApcZPtC2My+3Bzz7QjNb9
pZMdtNEGLHrFSrfKPyIt3qKs+/v8uXBv5hlkXZc4TfWRfXn+DFImDQVsx+SRjZCE7S5a2A72sJXd
z3fDwV88/d7ez7VKc4CyqLlxgtD18+by3BBiVy2GQ4CqMQV1Mm5kXJviNb2Gnv5ZaxxH91tTk4yA
KCZ5lMieesy48AyrukTLclCeBqj0GB23Kze971Gg5y5WLvV+lVhz3Tka3Tq9Q2UOW3ndW/3vfUcb
hNIvNBn2zsk+JfZCVZQmifkytqm/QP8B85JKd9k1+tRX3W66EizYwrpFJoR84+Sl5omgDGLu1TfW
g3uDsMoiW4XH9qDt/C0oSkxpj8jNxvfV3tzWRy7tz95dtFHnyWP9FN4UmKnMvJW7LHbKjbgZbOOQ
7tPH+C4rZ0Tx5b59lm+Dt+QN4wvs9W5Ak95z3ZHnn9kB+wAcEdGDw0pQwVhnrz3+PoY/i7a81e9d
mxyYrUGCMyj7kcxKpn+Jq/u8w4ma682VjfwnQotdHK0A6N0WdHKyh+dTNazKFAkK1zoGG0nFOnWB
E5d2AAudvGGPFd34z/SzuMbR/yLQTN4dmxh80BE2SWZ68u5KXxNcwdCCvYeWSYqMMVoxbf8SFMvx
T1KAfGb/IqTlSopQYEayiUgoBfRfEKpYmC9BC0LjCKhKpc+t7rUn4aklRMGasGhIbTTSq0aavtX+
JfJrTcLB6o1VG25bPLlyUuwISfrFqu44TqijUBdzRnl0fmYfRKsULpcPAur3dzruyz96DA5CHVNq
cLYm+7Yi5HLiJv5wsKhyVNo+wG/PV3LMTo45I18UzmwQ1r+3KY9vb9roFwCDANNC9GJyeIlGGBZC
2iR7xkcx3mXnIWtQ8uw1cO2jEVa3LARj7qh3fv7sI25jhJ8+Kga+w8JBka1CqK9zP7vob668j8QH
TOZF68pkvxBLgI8ZCanKeM0xJ88IRlSoDQ2VErTMu3qk8bFdVrENXKc1j78PyE+0rgx5TeEFUD4A
7j8FMpcurghlVX0ViBVz48sHCvKmttf3Qvz5n5II8bF7+3uzl+IXmMcylwl1RMNM/XWMvvazqAQH
2eRHw3lNimPWkGg6leZd3j26s5tYuAUoRMcdiAZUZ6LwQwbcDFY96rdX6zSXzuSz55lMxqEsM9UT
82jPAAQWts/L1LdH2odZHzzKf54NtYbzmgIoLGzkfa7u3hfuBGggsBYo/fEegKKebzwW4beXCfAJ
B0SjUtncufUwy1V3LnsjdBv91I8s6ZeOR53UffFjrMZ1TGwQXUo2RWXsAznbEIHOybVHlHgt4JRD
Ry1UMbnW4KEiFnZMIFpWbz5E6hZkCbzesfITUteMNBTay2vC2Rdm8lmXJsd+WDtQzzygpowcGFDI
w0iK8DJLiAnXTr9LRwRcIaptoxSIhAjr+fiZqltR7yuSx9dogWb/XJ2RSsVl+OrFY1x/kz2EhqD0
MnQqnL7JVq3XTQ1qUBlj72L/7s/u1U2+QOZxeW2VfNVXpy3x3kl5wLnULFE+71JmGq5r6Fy4n9HJ
Wfcnf4u2L+be/t9rwAjp67r0oy34lvALQGmQXDlvS+jMIXfMON7XLjxoV7oz/lZKcIgl/CUD428Z
UlMCkllQ+le7fqu7z039XKUbx6A+AIPPKlE66g69iubLoM0qGEOigudtgQ8jEkmFld9wgcJ949Px
Syr55U0vb0PO10Hv5wIGP/JN8+LlB1XaWslrr2AsVFsIXI1WwBo/B/Q83Le+LpePeqNgyYRIeQFx
J3olVG517npev8ziz8TIICaN+sawxMaJP6KozQRAPr6GvfYadcfCvCsrXP0AAUrx1lc/VMud1U58
EMeVp3yw17bBUuFaA3YDmEhsDYipbdu7vnzR5BNGgy31dhAdAAnYkPrCw9n5xtGzTTD6lMjhnSmB
IcA8wjTXujwbzGe3ySDWBJsR0aoCPCvNUySS3c2t20qWTwpjEEIY9uip6VDzwFsGUlkA03Yob4Bq
ShmwZCR6UXU8hJyXgt4uHKxmFcTcR0iE6bymIWlFtPTa08h8aWOsGgcBZfx7YM7jJhB0FAmSZKFl
Pfc1z18LLbWf3L+/fie7uBbBYEJfGr3TfmDsGjfUfd9hLVq3B2l2j10N19J29u/3U+TS1Q+DOALe
EVcJpHSyv6DSg1REzZxt/uqft9qefEnGfeY1fVUf9Mf2LfhXPaSvw7t0rz5ap/Zv85m9hS/yO4w2
80/2ym/lO5b01KCCj+AU4RwwE64844Wbj0VYNyr54MNnqpPNonf9rNc0KIUQfoOS8s4SCBAgP1BO
vw/GhcykMqbL8KbmJFeoi54v4C5RpKTXqU0i34vN06LDl3nmjSWMWfcGyn+lkaI3tti1/s+BHOVJ
1cAnTx5tMMRJvOITTlcNfLKRG+5kih0n0LbwMsvwTNuOpyX+tFf6+vUzz3crbs+8cokUBNiUKYID
x8uM6NfkZJlRDcS5CIEZ8iC6jf70TB7/NsPc5fj0/F6ieoOs204ax2LlzR9jW5ij8jW/wyFsNvpL
NbPueO+TyqWaNKvWXISdmbpaLik2DTZyoLO/9svb2/Lm5Q1fgJU4k9cZFHscbRbBkm1ndsr55Kc2
A9SGQDD4+Vk/f8ZQKaJiEC5OxraYSfOTO3+4dhKREf1xFKkS8jHgu0l3abo+2bTTyjHFIjf8oyXP
EShWKLD5iE8jdDfvh3n7kZdoAsxkohmkHiHyvWnvRTgf/vgQS8BlsbVCwwpHIxesg8Vk7zBoyVxS
bcXB/W8dY2vSE5vbZXKfGLN8i52rG+4qLAwsDDfwp1+KwcJvlvkHewr52IHqxz8R21Uqry+WMwd/
NpTzDLdwfYaGMrtcZNmBM4O4h9acnuOngAHRzAdp4dXY8RrxDPdSFP9KmP+o8HdLL1pliAHHwPVw
3VxkFHyzeVyuepBi3iI+6t7cZdMmk4MyP96WON7QtjIH1QBDuZSWO/e+++O+5k+UofXZaE0LBonn
8BY6tdIWWitYxBly/RwhQTZqQeKTSGm7xqDzD9w1hdzqA8YaGuWuOyqieBFC1p8bJnXrsWyLi0aC
pfQyPCl764E/4kPESxioHR3aT/3V3+Wfyt/UHWWgmWQf6qOC9qD66d/7b0kyY8Q6HBGpgge4oizC
kOFBs3KFLHq6LUHfLCMZ5RvgbAsNBMAHJU2e6RXHPQA7rrzoXwa854UZ7CFDnDuIveIXJc2C0TVq
KQN0kRaoaBXjlXUeoKbSrYxoqRZLfhWrhUeOORsF4QN0VqnWmwD2VqgQYH0WIZsLBIZkqQP0a25U
SIfOqYP35kcOgutTG2boIgpv7bO3a8UZ3Mcqs3VrTO3AhUueJMQm/yGFLpxQjJTm/SNP6DIXMQ4Y
tYJhkyvaLP9nYEMhL1zLbjVUd0anM/AxGDAHb/EDXrNj8iEDCLiQRl/2BWr/4JGbZtkg/4jeBQas
0lxiFmIejAr9PVfchvdkLfEnxINQBpzB7Y7lj2UMA2rOcLgSNVupMPGb9+/O304d3frCdE3CHD6e
8g+3K62zfTwDq4Xyr0eTCcgCtkhI/ljUO1EFzc1ZEi4o1LYkDFEIRSYYv2hER8tFM/wfys5jOW6l
29KvcqPniIY3Hd09gCtfRS+SE4RIUfDe4+n7A/8eSCWFGDdI8YQOKcIlMneuvcx672Xsbun9LaB3
dhk3T5woi8x8HEmF0J2ABDdrRVQ4Zwbp9EHlDdrIFr7oCUjwsN8jS573uX1rXiVSqS17uqQocm3j
RTh0j+qbRadwfCN0taYH1LFDcQxYsxlD0iGsnZsZ+9pmyO3iTaEIcQzBHu/VZ37GGEhVgN9vbUV4
ErGbnUwkwx20ADh24m2HG1l8ztPbIcFqawVy9PkYpr6h4mTv5CRBrMFyLk4U0+CV2qYzkOnSKlZ+
xg9NDbXJoyvDpcDvghUYhai6bMLIlx9L55YEOFf41ZLh4mnGF+2Uv2A2OABS+2NDA46Ao9PvS5+Q
5XqZoV8+iihjm6D1BZQOYaM8pHerRZ/ewaCpb0NyN6UCwllZHYL8q430n8iCyg6N6RjelajJ10aE
ShFPyxSV+jEA3uuBFRNqwNIkpyveaO17kp+N9CkJJnKgQcgE+HjGF9YpnzvEq0URGBzLihW+gn91
tQPSujJQkzGTV7L3SKplRaMwEDIXCF4xHgdsSMd8fpyzrYods5Yk53olnVedj72GQW52gKc2AlWZ
QjrGHjc6WMwYHQZ8nfoymxsLb1QdN9WoEHe99oG6XJBfMIhwKzap/+O//uf//d/v0/8KP8qb/5zz
fxV9flPGRdf+n/+hrQvX1aWwtosABOyHNWD935+oqi9tVGhwnxqXhMsNGUXuyngaablivbqt7bfB
VZ3ETdjqRb7gEbS4ke6UO1h3TvZkXoILjspO51G4ezDfoWykrNcxq3bgKJhgo0V2Asf0lN3aX//3
yf9lJw/7bs0tNijGwLeuwITeyBIz7eT0JAkqr+d4zmbFNcWQlhQKcb0nUPBiwbKqU+QvvhiyOqAJ
MTZyJtpDe2yZN9a/4V9fdcR5JpsMG+FJfFaDjdqap4B/EJxMEDvSY7pbEXTOEj6sbNxNZXr372tR
//4g2E9TZgMQmVdVZRDPZaMVKQxWId3hJbVQ5EGel1s0PGzDgnkgRZz46Gh8ShMyAIdNG822Kr62
I1lORHENJFiFm17C17+6GCuheX5cBSeD8BKMt4J6GlFLwBWkgdSTZail4r0KiWTSV1BizSAll3hW
/YCADpE5b6qEc930bm6aD18XltCb/zbwwKQAm3mRsYz9feApWdwwpAfxqJ7Cp/KndGn84UX3xLNw
UNaS0hkpNlcem0aVt8DWgHQHf0O9NU+D37ijM/gI7uVN4EAeoyQ0NwbhV2eod/y87JAgSfFAULTd
e4TRQFzIbWIICHfIdbtGFlLZAK9Jv37SzVTr9a98LpBffPGR/0Q9JtY2kG5IqCxUqgGar63wVV4/
08XGk6b+TD3EOoE6RsQcAgcdaFVvE5oiDGsGO3pS6YoSBz3RrbNHXMlDhzW+VO2Yr5+Hxa0ckhez
AiVhxWporL+F3bTAUiXaJGLy8/wfXMtJriMPk9QhWFnqaKfq+t3IXP9JDQZjrofgH2bvJCjF+fqz
1BL87v8cn4vkV05v4j1Nr1bG9NBeXsPe1qGfmTYhtKzQgWiDC5MA1Oiu9ZEmNp8yv+aDZBd5sPka
QrkgM4mEW5nIalIzg7f0Ga7SGhMT2cIH6RykPbAkJZCbSTP/IYEzc28Le0D+xPVzuvB+6GGI5OCu
h6oo2HDL575CLJlt/H9oZw60N86lj0UUiyrdQWnY8hUusM6DRvSOZMH8/2fr5O+cF9bNWGASQwhf
65v21F9GAlmHp+VJfeOQWeiAsBLaKrJHeOfN2BL/Sy/feOkP7cE8C0f1LN+Jd8bx3y/1X3AlIDLk
+hBYLHDwz+37L63zLq0akAqL1nnxwMMw2sXH2iih/v4UoKVD7q4+WHPylRfWJ6h/Na+zU2S1xtFE
ZtNyBXK2eZwGMrjSsSyelhj929zhaAG7lApJrmGqLoxxFqXmIxZmBx1KQ2m8atSMYLeMyzY28Wgx
xf20Pg3ITpVnsrj3Aw7aDbQfGhtwwXfG+CEktd/GWGAMDbkgJF/tRwa5Tlm9uoXodEomXq6lCRzk
I0ESbIRxJHxqn6EpUYgXYeQVIK2lUZ9aUrQtPT1X5jouxtMivGZSY0/yh2L+NGIdiFV1l3lTY7j+
7wf1J35KQwiFAuu5SCjyNZNaF4qlLEy0u7m07+i2I1ThWnrB9CaYlvUXZdRfNpOrcyAmXZQOEDyu
emxJWARTjN3l6m+sxF6LJWbsCemKf3fx3vrK6e0vRALsdj+38HRFIRKsS88vo7BsBjMarbZ8eEL/
t1+OpBR8Hzch+/Heje6G1/hF/5K9oKyFw9UApOu9guzgqRKQzO8HlXK5kYeZdTI7EtWz7VEgzUeS
Qb6R584WrBDfdNUVjIWpzNF3JNUJH8TLDz+t1g+Jj4/Wl1boSfc0vEmwc7a9TenD8Y+CL1pVf3lJ
sR/DXgYbMHzArOv+WJDJRpRoIhkasI5lNnlW/30xPirrxco/1D4lgwCBgXwj15t/j7o/xwHexGsb
mUrSBF+7ei5K0yx5EWQASXuype3mEDsv8Ga+wqtW5Ov3J7EeBjIZ/qsyLnxXwy1U+7g39ExBHGBt
QroVsbiXCC8jpi0kCtRiaz0+NdXTorceUiNvMaiOoHGZmDotFK3/vui/8AY0DAzpvzIWYRXpV1ji
PMeamsnhcjvVWxKoguKGZmzXPODTqWkEsISsZYkzY05RnkPSiW4W+UXv9/G7QqtB8qb4C5rIX0pg
TsjAWYZ5GkT+WkQfl4XeZz39KLW4UWLMviTbkr1ueE6rm1g4EmPRSe8qJKfC+Cib8wwMogPbBEq5
KRTC8FiKdLG5rysy/QLzIU1SXwpTFy+p06CJTtRTUCjCToULFfU/YvMuzhAPNgRgEHOe5vVBrw3c
rdiQU73CQJHaV7Nm8/QyJIeVP2eWrPc1BV6ZAtVTk8dvFptlhC+w7DiM+MX09DnurgeMBqC8Nuj5
uO5QFJkBdK2L822abCeAqGwrl+eJR3VrLH7yAwadfsjJ0CJyZhMUziJ6av2M6aJTh55infPwEJD8
jLsEyUAb+RsrjrG77bfKzb9H0qfW9/o8YYCtYwlw0pSvRlIiKmmI49h4EiEXTcKrWiT3vRjuaC4k
xMiLli0ANMXevFBBBLrdXZJO94LGctrWVqR+u8oxy2jxFPFnKVG4kWm0JLjgqk6pY3pGZmabQYYf
56Oh/5i1cKel2NV0oVu1Zz3oj6IQbrv+2Mrv6Nw9QXnJBlROJhXdrP6oVa8nzwT6UdW/5bQQmgg3
DmtbpZthIgkv7zbY/REV+NFbJRC56GvmiAEcqcTDOZ1JrEhw5oJN2W6yQObJD07Syu6YP0fR07/v
5F82tAhaURBhrPS5EbyarGEb9uIwYLxY88waKXufxZ7Edm9m/xoKzf1SAsSJBRKsfJtL4bcoEm1M
PTfxcMrwDAzjJ1G3HqK42k2o05gvyRDxzLC/z7ntunbqxRfpspQ46o3bUppvRwsOdQeLUqHm+4oi
+NcZBkHnKs6yEBBdE9Xwv9SGOkpU6A0nkhc76UYQHHXYjkwnsq8o5HCSe2grI0ifY5J5HPhh4svD
uX4hvdnMd2zrv7jBf66GuGFYuAXD6NUYr1dDVdFyYxQjQz6ZDDkDvEYcX9IV3Hkvxwdc6l1zwZJb
eQopZIvkYYwqEqnvS5QelkiGPanUhJgK1gyAJ54Jihk/54Xnyvo+WZNteiies9XbtMXU6WHq5y/W
kE9/ratXja4DTB1c2D5jEn5fzQulK+olnevzkJJMr39URPXGMRhvPCJ1tmtDBtFvRvYbOeiTQvTj
EKXPhIAk4LiW9Sjx/Vkh8bXj5TMo3/Nhp9APDDpfMX5Y40fMRGICJCvsYDTCLQdkPZXMloQ4piXO
d1a9bLXiZ1EWflvLvYN4XssnR8jkk4adkZGR5hIGW62cboMIyolZnnPcUOzxosrvgyxuwmXZFF+W
Vn95rmsnCL7dmpLETPT7fWk6VP+hLphnXIV8nPbsADfdXES3g4ni8hL0omelg6vlblaaX6yk0rpF
/v2hIP0zyJCAJqqtFoa/H1xKM9rW8vjZ9c8ij/eVdB7ouTLeOsGzlZN545aaN8zfK/kStM6X1rbG
n3Uzh9cZEto6OlAGXp1BXYnL3KjzbUIENvLpyQ8QJrOQr+E+29zLdlXqC8YmWHbm7KF7n+4z/Qcd
CYZv0h8C02125gbzOqFlGy+PbgdVvMAOzK2BA/pNfCBRAeEHeEDq1mdCypb5CLyGfL6o3M7kPfDD
zxTHMfMRh6rVFlsI8V3LNnG46VDavFNChmhgqqcx8oThMR8sW7Y2aXvSnqR1VvWDao2x5fZEEkGh
m3bY1DDyXhr0qcrXEbLi+qZfPTRThptKsYHvsapdjRhZW/p+zMTsCLJxGRHXgYNfViXKDN6x3Kzd
LXmPLZlTuJIt2LENo2RD+Bdts1UFBrvXgZS3xQPfWckX6x/aQHysyrwLSASMvdR5V202206zBUnc
7QJ3c2d47zffvn2rbJrm9ktln793DjAFH0Qio9kx/fXveHb6sv0o0m2LXcstPkJ3PKyKnO/fz7Qk
+OmfP3/8e278swpGv4qEGJasykC+3nvFvRWYbWri2o50WDxVgksEAJhnI+4wyBLlx38f7m9Dlo0e
R/z0+L7GbvWisCZzLrJjKN+u+NpM9xRxouFaqyAp/WJl/ayVrh8318Y7wtKKQ9sVvqrXLLm9rK8c
FnMvem8k2CIPxk7BZr77YpX526XhQbVOClBzoQX8/jaS1kadv6rtO/GJqyM3J4z2qxMi5sEEy/z7
Pmp/mX1WH5aVQQWRkg3t70frU2x9mdSKo2KrpJ7TheLDJBf4463YUXrZ/R2gzP//kNzm4l/o/DKc
3+k30qilr2fnbu4SM2gzLGFY0sTtnJCvq+AO5+OV6eNTaH9+/ffZfy64vz8X3Go+vXnY9q3ZOL+f
vdWYUZdXTXCMGjRf4YjrIeCXeRnUpz5Y7RE0B40GfbvMVcg6bAx/sl5MY/Cz+EGpYkcWWXZrbxke
KkJFm3LxmoKys3+VC+GLx/oXkgcaFohEgN0WrefrJDpxGTq5WQLpBtm8svixN76XxznzxaP+jb3x
v+8ME9EfMxQ9DWArGR96NqbiFaqu6Ar2cdWUHYMi3hbNc6PFt3NxsML2AomwEzapFbtjj5smYb3S
qRho9ojeNFPrVoKnyFhNFtN2Apa0RuZuahJs3/BDCUPtRzYWmzmilVyUnhI8RKVyV2NQJ5DgR4LR
TqVAmqX90OAE2P7Exoz3UkJtlyWlMy61D/LjiKWJA6jshMkGM0xggrfK6tyaokIZZFss7ySh3EnK
6yCSQU+/Wp4eFxwCWuVWTk2vUj9C8JZu2UbogOLgmOXy1sKLcKWmdmJjqx0VWDk5VfIGP1Gom5ue
Bp0p3FiZdaq75VNJUNKvwWaig9cn6E+d1RzHSPHTZT7VEwxfcfFWb03ciPJM8Aba4WOB2qjWnSoX
fFQ2dscOZGoR2dIhb7qPIv9p1uUuTIiyRG1W3TbSd81wi+Yxk18xySt3fR062KPAmCKFJNCJctuV
wmn1OwopbWioKoSpELRtJOHOoBsQwldaLZJKMO0KtxcNs5VRVvZ1d5uOH5mK/TAQdpQPziRDnBpO
Vad4BkF/q9YkvW3oHGuFskFX0vNQGxE82RTdZqRHlYD5UdVXt31hPGfpdNfhcRbTV4XRVRFrLTYi
21qEYoMq2HWLAjP29G5XmtMHZgWuNVc+xiuuZiQbqfiZ13sdMuUYT/uZlkdL7GWQfmHEtU58Vy87
DELoG7hGsVE0riZGnEAFtW2NHAZ2Q1MYdkm7IbLCoOv8xcvzZ1cDwiL+TxwNRwHxuiTDCbZQ24Hp
Hs3DJthEzgedlfevlXv/eemvromaS7RgLsPDBLX8fQJbSpxFB6FfTnV1g/0tpXO9kOFMeKSjMpea
l/rJOvSP2eJn4aYsDmPpon47Ss0mPMjVj6F8EZSfiE3pKsZYVrPxPCUG433bWN9x8IjJJS7setx1
6iZ/XJPkKyR65yj3dZ343+9Kzp5pn7Cdjk5Z+VL+NPMttJCQdN/6MAWPFWrZeuXGzFHjBj8m42JG
uzLbFS/yh7naz2LJexMtTzXq/8ovtW9MrSz95LWOzY3Uus19Ue7yV7M5UyoyUwTTS4pIQrmR1Beq
6Wk/9rgdOmXvFeeCwol2A4zx5D4pPwZ+422w3JBon+s3snXuv6f4VpcfWOPOyVO5SQNbeJnHe6G5
m/VjCyl/3Faly3SPPv9uAL3wkghoHJ6IV7MK9W4snOqBpMxTlx1E4ZKYbhv4Sbjn2ob5WT3FzGI0
HGlVwFynrbZXK5S/k/hKoCd0ha76Poy3ZnJbxj5bEUzBWJRXVsxzWXg19g20W8gU6G914mdbh6i/
oPKi9jEtb2faXRg4YbUhwId8UDkN6Pv5o0qbz+swocYW6GKS0X5v8sPxeSrOFtjefDM5kXWDeLFr
3+f6wcg2BhzOlxJmTP4oia+IynUWs02tnqLiOJnH0jhh9l3rMDq+RWi82cILP6BJDMohKjCU8crB
h60xvSe0tXY5OS8XiKgjjAynAruMf1jb//67BOEMYznRVGHoXzdPxC5VG32SioeR7o2NDtapXW3D
Qut8Scr9c4LgHcIr0oDWTJVmXeEfVRBMeh50JVWaui8eYCIRibF/m+zKm5/p42n76Um2f35xgcof
0xLHAmcz4B0zO13XIOWSCkVpRsax0cstzrBotniTl1H35+FWbkmskx90+Ql67Zg8TMkXe/q/gD7U
pCudE2yGbsR1AbcEqz2WjNQ52amTA23CT3bRTTy5Kvuw3XCTwdlD2g2HZodhZLsjcFzZ4xXBrmGr
bHpf8cbIr4+MVNTttHAAKuJvX9yivzwYPLEAyTVgHPZNV7OcGMRGORtK8cAKb49euIWgtaPfjUnE
qqWZsYEIfd3791H/clCGgGWwUqypX9fyrn7shCmEvHJqQexUbcT3/SMx3Kj7ypf4T60v+jkiIIge
+bRI/kSyfunMQDuIigKn7WPlxncWZEmUQ+ZNmnn1LXrKsn0UNbfH3ERw4LJlT/wPdbjQMS4jWhXi
e50delqb6lYPd+3KAxrOs+4MpCPNMF8TSGpyf8nUbQv9ZFEv+biNob2ZtzJGxNXeosvWQp1R7nO0
DD/IamUWLcyHUvghF0x2u6FyePAQopRH6bEvTvqbop/T8pk1oHiusnedjStTVfE8zz80jEYRRU/m
mluvIU6lv1sBjrown5hoxva++8jvAyRduEUwfnCl/GGycZUOKX4WuD70br+4MHbackd7l3/VIT/p
DoG600a8LfC2l5xh3it043uMZ8hcF+h/H7twLxa7AVoj4i0DIHqDWZqAU0TrYMclE71d/LfnJegy
NO2A8ijLWerX4fPLQwtm3aiSqZOPOjiT+sEmcmWwl+GelmEt3czRK0G4X1Tl8rof+W25p5hQ6JuA
suCFQDrB7wc1qlmWi94cjh0shoSdMb5CWeN1+qZPoOR0+4bOeOGkO8twZWsnVGdCd9n94YpPQrbb
FV9UOtrnEf91RldARlmOYt0G2nDqptLNIMSZw7ATdZxWD5OUOnMG7NVAs0tPTZP6KcKASEoAxoJN
yU8R1MZD/NEG91nyQGZ0276KZrTVmtxdPQba4h2/yuZpkKHeTED6se4sKfWo+HMJ6JSsOSRG682w
Gq3CJ6rbjuD4mdlDFXxoE0so8UckNzhGi1UVuUtKR4P7tZMlp5Oks0A4fKcci0714sxOS4mM8Z/Z
ct9ZEwZi9xamJ8FlGvEgGyS7gn9LNKwGqK309S5bW+Dah9UPxyIBGYGEWt8CxOW2mbI05qzfrYC4
QMwOepSS/bDPJTgd+rNI3HVcP4J1uGlbotfYjTWWiLV46OKDUj3gROkm1fLTgB879aJTQOoAYp80
zDp/Js24M+SjYkKShP2jNfJOWtaIpifWRzKlbWs595aTNrGnmqNbq/oOae5G4HeqCRTfoMY8AI5N
Ynls+tw8ob/duMJ6K/Nto3S2bD5O03FkBhEVwynHwKnzu0QlZKFHxwH3Nlfeg7mx5cLcida+wqxE
wArIIgC+nC/peGxQ7fXJz2G1P6OPldBM7TjbhhAdjW3gIvXn1hH1e+Zcr5wxU5IgzAqBPUyv2k9S
mXOeVNzz5Ix9JdBJKpwwwzVVs7ZTnZHevGmiCRuMtMcnE6xV1AsnTjW/eJM7uCsQNNvHeHYXOLLy
fVsx7jD8VohnU7TnXL6vcScIljsMPfFk9bP+OUJHIuj3FIb66roEeRpDP6s9C7pL8owCeyFwotKv
Sl+CZd+xk3Ssott21TnmqgIEva2Th3u13gXmW2luwx6CfITXneTW32JiKZa+c3P9Y+7gvzFJYL5Y
v4zROZ9/jMNNSX8budFNxbOcO6SHEcw6DQsg9b6qP4pmdIphQCUJ+Shx8qRy1f52MYD2lPelVXwO
NJYFDhTvOSyWfJo2ytz4JZVme6xoDaKe9PO895a02eBl6qTk1/TLvRgJdpsUyE130bxAawu/WUqz
y/XIM17p/jrtopBxv7glEeERBoPC6CnCN3O5F8x7q5RtPM5hPb0Rh2VnGrWgfoqjhybmYTx2g/Bj
HkB0otmXBWIITVdWRoit/UqbEqujKqMOCmHyQmZb9PEUiQETPWNG8a35xlAJ22vbDSRZEtEmsrBj
r9Gx1isVdx1ZuWgA8tcQk15lfpFcHcXQRArlROzyC4ymlPxHufhKtC25I4G1y2reElCDdiwOmojl
Im9zWpiboG6PpnY/zoqn6s9KdCCiR9OfoeV5WQVPk0QMo3Wl8U2f75v0nIREa0iTV0DdDmEejS1W
j7GByMR4kaRLmLxIiVfX3xr2IlOo+JEkwheH1QOBm0QtFx+MoTrr8njX9JgcYNJZv0vDWz/dC1Kx
T2Sgcsuwy/IIWJfp2TbRyVxmXQzl1h2rGzl774VND9YUd7R2knd1YII/9RFGZt3gt+FP3bwkw3FI
YrdgcwGrSoLmr/b3WgwLEwqFODGPjgQzFq8xs1venlLYkKsJ6NCD4lQoZaLUJdvbpWl5ybp3KXiK
Oa2lJfxMMjbFHHptt9et/Sy2vjEtTq5qjzLVxBL126y7zU1KMND6Yu1IjRKkGWRcJr4OzxpzlKZ4
Zst8ZKKRFBdniFSvGt+b7H6qz6kg+TleM0neErYdeVL9oS/xzZCGXm3cGq22TcIf8crKhFqWR7Jt
yPeSOGwW7WxVg5vzvowWmQ5YTQaFJyRnRMVF5kTJU81AZ0KDBb9UHxacT8ZdXOBqVxVOpeOB/FJy
Mvr4YUw9NcfZUuZDGM3nFk/JZssRh26nDLWtQkmr3BGa1BIR29Tu4vRsaHSahqeqAcelmmHKW4e9
Bb1OQ8xqsKvLqAb6/KzCbDKUE2Ja3oDXZEEpQkVS1hdJhfIk3ZpidIA6tqG3Q0CUYBfK90FPHGGm
NcFIVwPdq0pr29NBnc3biPqKdSKEHUNWRbf3O3FmQT1OwlOsZ8yiGF7HbsstyJeOQSXs1m6yIcZ+
IJresDw3axHYDTIhpeJdyM/MxPzlmMpY4XcU4R79HduweLFbcT/L001ugCVENB90bS/W3wb64lyX
orQuqZJ0z00nmoo3lfXagPAAb2Rn6l/mjf6t6gH35I6sXpC4Tfxe9cS1ZOXBQi8Pj17VAMPwEmj/
82ZQt4QLhIgnqkMU7/X5/d87gD9tOyi3oOGKyFvhaeGm//uBcynKtdRQlmOjseIOj9HI3SYXPV2B
SLr2tbBNEFFHy2vKihv4wOtD8sU25JMidV1hoXuVUHyhvhI/T/KXQjNNs7nTUym4qQXPCJjfMWY0
gg0VcOen4OK30rG51Bs0lePZBCWPdwmet8xQWrCJs0MKGqid2sHrX2jNmU7VvOfDaKP8aHj9oxwS
q+4NdyhzfL32ETM/hm//vo2f1Kl/XcEKNf9yBYpBxr0SUt6lZK2MGx30NAHbcNrio+idBLU5fGzh
mGLXLjqNT20b3TCaqYCC3At+8qrh6kje3DztkcwL25K1TLlTwKORfWowFTyqsXzYamcEHznMcwiL
qUM5E97qEkHRboUq5Wz9HOg7aLed8jxibpluzPxkwLOZTkSImYmDMCR+q7QvKuQ/aXfrGPrl8V2X
7HLWtllSizdS6KmAU9Vpec92xrsckgPx3ZxcDWMJVE5L6eoRpR8s+X/f/usdvqlbaIwBTiQaT1hd
XO/w5wRmSaKnwQNavSfJRdbkGPbz6UGy+aztB9u2Nccp7Nb9LvuNvU/tfefsv9wvXbU8/ziNq1Eg
JE0ktXEwPiwyM9RL51ZHhCr4KZHMAcsa8b/uvFK1CpFrPQfsX5S9pTjJzbTD/Ux+1LRdmp0zTIX8
BTduCO1uXDpK5gWygyHi5OG6fsi99GR4N2a8KrKQvm3HS7XPH+r30W3LS5q430zVCx/4vrNhDcuQ
KwznkvFlbpnPNxZUM06AjcI+HuzvyJ8YFMLx1vQHYlpvqk0AMIM/iWLXh+D7/jnbWAgWuZ3IJcAO
nR9DeiBdD71wZfdvlWu4jf/vh3ndBfq8iwhbwSWg9SqmdNWWEQNFj9tyyC5d+kqTXyu3xtCyz/YD
1evm09zeJ/HTF8f825P75Zif7hK/vL8pFFZVLYfkMmNF2m5rbOjEc8LOskofeP8GraJL4K0qs/6m
UdGBINf+4hSuloD/XPbqAajgTyczmn+fQoxQnYMY7tylWG4syU2HFNsWbyy+N9JLHAZOXz9Qjkrj
w6B/wd6+akz/ceT1zH65+LqeZLaR65GhktcPNHXm9BBbd9PEMORul1884U9bv19myz8OeLXohJ1V
6XhRZJcUzCZUuJdSW+ymKfMMmlwUsDFghibKfmE+RpE77yESndqx3CiI49tAgpIvC3cKgvRJXnZa
GPmR1XmSijFcUZxCIXeqlXchY//SmNvYQNcQTt9SKIelUm6L1Nhm5rQzNosMaYTlX660s6wwxrp4
gwt+22SYjANILdrR6MFIm3pXEuSO9iGqu5dYjuy+zStbQhhQT1icj4MT6V8hIeuseXWTVB2UFp4u
op8/4heKelS6Vfhz0WrKJmL2jpJ+kJMvfFOukbn1WawNI1zXSMuwUHr9/vCrIBvFVpemI14dImBw
CA898gZS8iioh3azBDQgj7pyXAdf814HW4pHpb8riqdm/KLV/pmR/cc1/3IyVyNxkjMtnGe1POqP
FV2cVftCzoLXP804TC8ItkDA4JGsupnAyWDS0JZEcc2GFlaIijM0gQIOhs6sAIhT/cRXtuUtlHNv
bdcbjvkgeOAC/FnNfQno3lpA7fQ73NkfvNGn5LO/DeRZ2uHD7DM+oNjEtoDfquSxjTomOJyuei/D
NfmTOBk2ujiSeobL7vrUOzgk8d3wPsInjxf2i3X2mpv2x6O6em3KKC7rZciU2yIiAtGHmkioQyI9
toI/vkCmE4ptUtAR3jJjdeOPKiD55K5C9mMc9coe9cfiMJfHTn1Nw63Zv6RsF551/dSEXo4eJ9yj
lq3Enbxy2ewktc3p2Ou3VvFdlRzM5dFIGMVLKNGQ8sl8mo2HPHte+hNBk5P8BVXZ+MuUBFNmpQDQ
NCAc/upSa9jCcSN2JftPdE2wqyif9tp7c8zP6Vndy3xUyKRoR2c2Tdn8HB7GDQEwmFmnt8Ul3g8Y
WTeHBpbUKjaCat0dCqqlk/rApnCL9NnreeSTp/rChrVSx0u52lQbDILR9qnYMmMjjPvY0dzOu+jQ
nPnrYdoQM/r5wE2nheO8QV6DrW/ifNGw+Fzhfn0NVpqvDJcGph2JEvDmf38n20mX03lo+keX1jWz
XXhob5etcaec2EU5S+hkHrL246HaT+f2/t/r0H/Y+P86+hXemS640XSD1jxK2LlpGL2z7T4az8G+
vauOxsV4Fi7zU/k9usn31X16y2R6H2z1S+Xhlr2p1p89FPfDRXuzDsZbcakfoSxKWGhXl/Q1KmwF
j+30ZAGa3qYP2Xl2v8fOYH8gcHeTG8X3l5jHudqal7f5CZVZg+v4auCt7ipe29kH7/eIfDgKXngy
7sDVzqv59HQqThDM7/LjtDce55vwODzBUDzJiD+UQ7jHbvow7uRDfKkPsS/tghOpQdvFq87pbnYV
D+DggMm1TUfUQzzgm3a1/WDWuBkwrzOpHjsHl+M9NgBYdeOhvIO8h4XyvBV2ukesxY5CaWe5+pmY
kktE8w5bDr/xSH1wizNbFrf2x8Pk53R28F/HyYHDnfS7+bY46mTK9pv2DIq5tVxQ7IO2kdCYqgcS
WhielRf4Gojg8rTadS/8RvmzL0R3H+5bdJBdPO49ihY8wcOLfqfc9Af9DPP3JN/l3BKcqZVd+8VU
fa2QhhP0+xhdOVq/FA06tKhOSIX0xkof5TVhCbN1wUV9SSRsIu5AwRdVhjrrhSAGdd58UfJLnyXZ
v4bpVZmoYpusVGrRP4Ih7oZd9Fy+VvjzXrq35Vv52r4uO9EDp5aJBhhO4rfksbfhtG/4FttJBXf9
/jQ+Jj7bKZwLM3e1fpf3iltcesi4N7lzNzjhw+RJjhq5+PSFD9IG4MDZCB7jsYO96WhnZphvcFvs
bkMGkfdoUQ4TyuV6uL3xwwnm2eG9dhOd6MJ/K5gojBdcwemzVZvVwSN3Yz9kKVk3pJEtvuV0GvOL
DEb9jfY5/Llzgkd3uxW2xiV/gn3ut5WbvAZfrCvXc+2qKka/ZEES+0yhuJprixZmb6xo1c1S3i4q
HOeBWOF6T6Kjlf/sceHtCvWLQ17XNteHXMvxXwaP0NamVZdLddPA0knOayxqs+nVzb+nMmmtXX4f
IlwZugmZLF4dQtnVTDbkVTFYso4RZ3hXVj+KEieX9pHWM+I9Zc0j5ylMj3nxVbvzejfxeXm/HPfq
3SjjehSWMuDypJ8a2tU1w5ggvEVBkWw+aXLvNcrjXJ+i6SSy79fpA8y4gvz76v96j2Xx/3F2Xrtt
Y23bPiICYid3xV5FNcv2DmE7NkU1UmwqR/9dzL/xJhojBn4MZjJJZLEtrqfdBSU+QDqjf/Xf97gu
8vOlrotDhqv1dJvXdn77bGBS336yHv1PCsnlkqSiEqQDbZWY8f99pLa+ynJTGASMmeBeXYZzsJoH
MjDDrryjV/tarCeX4PIjyJh84L9PmAOrOpR40gTtcWx+OQv4Pqtas47YuG0hrT4RLrZVv8fbophX
n23SkxDgZD7bh2pUL9Ev9dlpAagW0Wgysst09xxevJOrjm4bthip7kBaYbqqP7pjjH9y9m64ASAD
ZOFfYklOtRhcfFpi3QWj7OjELTTxpuJ07/CUPYR7qmnSTru4clRLclMZaR+DrwA7cwoAkbo4b3C8
K94VND+9i5N7u2B0XdiGrQ9uKD4FitfE43nkISI7fjs6MqQDOxXMAKLHPrxGqPoSanfexDsEWsJU
wKpt9oZgNBqg7eDWQe6N6v9Em5CWNZxyRguOgei+koyJ05mMWsSnBdyPh0uVA9SJLAsFHHAHtI+/
6oCWNa4nedBEQjqxRHLpJhr8IrmQG209Nej9wbpkG83G3jRCTAf7ED0dUG9X3MI6Bqifk4TfXRTW
vZ0LE8iBx2wjNOMKaTfummstoIGVnqI7zhQ7/j3ifHHwjtElBDpHs+EcnX0hxhsJDBRk6qC3bzNz
fSPoljZ8CKsEP1vYW75Vy0wCrRxOXNGajIYNLxiAYUvQ2viA2siyTAuk+4dpBWJ8gnUGOzGqTAI3
QPTvvjwBP45htvciOLkdLLYEgzLcueSQhH3cMjC/KEHpVvYurICG2+WrYGkAxCWcG272kaSThMbb
W6TFjjFrnH50afD3duPlDk1j+7YY/RnGJ2N60OinXuPcw5tduZbsDNgswE42M2mq2Dn/XKcF5QoO
IdM758qPB1tPWLX+20D354KZCDnJqCaFXQk3gBzkhkWK4OBuSMZwsfMYS0o/t6lyUgOsvTnedOdk
Y8QZmdw0fWE69VTipnJL7eO7Tt4yAZL8cgxau7cvWIao1pY8KLcajq+RFyHmRIozuGZM+5RHvws6
FysM1/S38dnnGdn5lKyMu60EBo4BuSun+aqOpICerNv5uVtaUFvD0msB0TgXm6EXqRaJN4K7t+iI
5K5lYIGBwDiOA5WHOiziwuR9zj6YPPfxKDHWU7zdWCUEJm4pwwWXRMnaeSRAtsRTL93R1YdZKB2+
vQ3ZmJcJ81PkOS7W6yvOPrirMLsPR6giekVT5XVMBY74DBmUbCyj2ttGcJVsDcsVOMIzE74BD4Nl
CfRgNCUYl8BsfkgO3p61tA1zZ6QudAHeKdFxdpxdAOhcpijeTEXWXumia+ihWs9lYtGCiQrCXiR3
ZqAtmCK6unV3Oq/387TaKKmRYhSSCFGP44W2+IklpnwTBU1ssxDlJmkTFfEhCjan8gARc9ev5ak5
q20prVkWszPeRfvKyhElQhI1/sB6cDa+VJ2D8BLUiY/R7KLCZGmkYbSOuNRXAgmuzHrEcMTpM3CR
P9Q93+7mAOxxNYahBwr8IZDsxKEq1OJ0yHDv3u3e9lDz9/reMocnF5GxkqUqHWzs9XLtqeo9s/ls
hNYDeiP5nRx1l3ejYVycwCMU0bH6dzSlG/JNqNGhtOlUTJKOKs/fUS7XL71SHfVmLTkHewgSErnp
Dpes/AVoYMgmntWrLjgCPWXQ616SCisnmY1h8KtkYpnBNjkDlb044KH9rWui46GyVi8YTUnOli1f
8TQcrPLkhIAM/PBgRi8j4zXEl0ZzhFmBuVOZ1I4yfa+sszfutvmqSIpEXii8t3p4DKBR+jv7Zots
45g64S6Es4ufU/rm6Inu6P4yNwxhmzvHpJyLvrAovTtff3bz6IC9S70uZwWK7SKWLTrmSMgXEPRo
do7vT7JfTvzBa1jTFU++5T0cPYVye1T4BiwHn6GxBLtn7XfeLoFr4ET9FKNG+wMVdOfo7rz+B+Pl
ceE+pHdIQY4wIYyXdbgufz8RpVcU4dwfDtlVLKagk8RTZd+BmiCmexW+/v38f+eK/zkYLgVjqsOc
4RGX1G+16tpNqn4NctLqF1XYL7S3CX0FdLUstEoqyEibFmD/tEMRxS6WLbqR4rTxDAalyS5svPn/
zxkBa4RgBU4L6vvflz+5q/vmYijNmn6I18VijM/YGniFjxDfgKES249LMxMbpmvSJWjcuez01g3f
qJv/EyMHOajvHsYfZ/NQRWxPyLaaXQE45Wl0jTu93EwLUiBjcNcIKbhs1DTBDpnPSNfEinNa7mZa
MKZAl/BKllDNu+WnZu8tsht/b9XvEBleL+siPBIuoV76ADef5cUQksOjnJ4qHzDk04MzOG9jMVUF
lw9kzmPGITZYAH+HS/L09CazcoXMSAH5OMKSzIJZ9qxI1alpNwQJQkd4ca9WM70nyqb3f9H8mSPk
cvNr6yV334ipmM7yZFVPD4QfVu8j+5zN2GBupuoQmEZcrPJQJewPW/Winqsu03cS/D7JPkrG1D7J
Tzoolgsjv6bWo8MRQyccZc8nEZXEcKvPD4du3aAeY1xRjwiKI6MlCB63ylybUg4iEOy3crJO6A+i
KWvXVyZIcFBUrF6bZuJejF2gdxP/32tR+28eboBcZWIj4xYJQ/Nh5x7Ui2kcjK5bn539HjUw64QA
3FeJC7xhMcw40IQpvPzm9Ht/1DZE6qmeHn2lsnbP+ROSPyXPWbfa2OSsye7wR/ss1pjPWSC+AaOj
/Ls8Pu+e8tl2UeZT6bn+0ucT95jdExlZLnqVLthJDVOBQOFjTHxHcR7i+PApYPn374t91Mj8/eDY
d6DCMp5CH+3hYs/Stjp2FVuBAZLLuW/azwn6IiSbtaN6NT2Ct1M4rEfhH9tW44g8ayoTRp8HSr0J
c7XTD6yP3z36v/cmCB/QYlGsA0gOL+PvnWCY3ARxm5tttq1hw1wVukEiuBIUh0va5JIK8O0ELA4R
vurO6KReGdUlMFgFtfgmo4+UH6iChga0Dgo5HbpuvFDi27/vmjhuRw8niW84dqJo9Yz9hocNojsg
wDGwflbRxDk65kIKYGE6yy90P394s/Rxzvp4KFbjSLIEukrq8/f9kC7IoZ/v525N85dSpzOn+qzG
l+KcDO/V+jTbjt6IyHFg+BjvMU9EvNRQrZ6xZgq6JVKj4hXJzEicX2jDNJ9w9TLp4/BUBOLiBooA
yKLfuqQdtuiIIUCmG1Z81n2uzegEWeWy7wBST8nkvDxt3+8vALVampufV1hCuMBklXP8Uu0RvgWO
D6mp7ofK/3EgPy5QTEz/d/0P62GrlTfI2m237lyQUA4iVcsB38b2ZWCrw6o3orraiNm/H7DyzR6A
BA4gEgkvr294kl1xVfU7Rx16FLiYGFtqz40/v/G6v0pP4qp/Pc2KV+1FZbgHhhsxLFDQL+3HZAY4
akIBgjMj2Tcpy8Ice2T44X5d4mHeeZPNCT/RdWEri7z94W7Rt/xmudAcAnHMikGg5iFBPhyVvjtv
t/lq1GITlz3pLjIbVFZAkeh3L5/fFyefhZEi5BAJlqPZHwHp8obOGJTlbANq21KdvRXM3OdZMP30
Pj6yRYeP5uJKWyAIPAJUPX1LX6YLAanBdhp8eMF78HnyD1PPifMpNc+RHrj3sbWzjfe5Kqee57xk
geQEXm8fpsHKvTnBJjvY09QDz/AuIFGYZfHZBdMQfwar19x7na1M6yMeHSVPVE9oEc8ujhS+uqin
cp73cajFqOxTsHJ3k3bW5mRDlX5Vp5wyFmi0MVs7ptYGWY2+WYCcrmOi55mnY9XiC5Q5anDz9TGx
iZYStqrqS+Ey+Jo+cwTX7a2nnVf5N4LzNB1XNxlvb2np/DkJdu7rsxzMt+HXyYpggU+fNKyKBXey
aH0UWx1+W3zJ08gYB3rzyh8/Uttza1pikgnBe7DiePnvxYra0Q8P/SH6tlel2E2G3FxhX80/z6+v
5fT1ibJ9Pors6UhAv75PnDO/JqMC9DtQksB7gQWAs2fMvGKYuu8VSnvjp3kiVzKZGVkoLQYvrkk+
0k1WhDwEgNbs/e/F9PWZfJgXglnllfSfztL0Pt3RB8qz0sEndwE3mC+OnWXhjnf/Ng3jjzG9Hr9T
dz7R32aFxG9bCOtb/hbC+nT+FVreJzHHWx3crb3wXjZo1U1x0FuerK8wPU03n5/8WLy+Uccvw9AL
YNNzlhwvewn50MFaMimw5l9rNPhoaoxuoDUdgKNLZctfoA3FcZ54Zr8K+4d9Wv72GSC7QwJE9xCN
xL/3abHKL/ud1rXrHMn9qYayTFRjdUqSGlaoE+7nkiO/Yy6MRACyC78EqFEnS5oVQT3xGCDdoZqz
+bqdtXfNzFj8Vrnzqx9yG/W/ZQanB6USorCId8rv+vqPZvWuFWsTSBz7mosmtjWiCV6vfrNRQP1m
W3ts5+Gql1KDiKm2Ag3d7+wWtgawH+QcsttH7gvWSsQ9qbI6f/LL4EaPt1cNcLQEYENLNqbllakv
FXp5fWLsE8MBXgnCpgHFdrN7CnSocD/c/W+jhE5BMxnzT/rjD+WTJubHoquRs8GezFNLVuQFjCpt
GVCxIW1L7dlwv55+eO++u5k6fVoJohuZ72MzoiV4DKUpnrPqPpO1t9P9qWlCtYsOk7f2EjYTb09F
PaQn3NTbSDLm9/O6r4Ju98PFf5cyoctlMBrAElKcSA/F0+4sHhvAZKRMZAd5p6N/KSPA2Y7MliSv
cW0pWGKQDhCeatvltdwvSZb0CXRXc30QsFM6CTYk7+m2Ovn9vp9fDz+1Q74rEEaPzpGcLsF7fdTf
r2Afn65nMiY6uwjBhM+q2y/o0U6pWJ54XwIGa2Af1I8iQkYyaegCMqWCNJ6M2gJLHy6RtPgRnvXd
S2sSJ0fnTjiEj2UnYJhtXwiiuUK7JljtnSHKphrtRGot7GxJdn94VN9McVB+gbU3QT4DDpn+kDi2
p7xtxKNqEp4BNRLFhulmM5o/mD/0eORvMhh81eiQQaJGP/BxP7q0966/TZRzJrSh0S3EO8yW0Kjf
jvUR049XGRh0sz3b/Wl9rhbtLurwRT+51dap9IU2WapY2BpzvYbRnglHZ3tx9lu33kWTS9bgtA6e
pf2SzsuWha2t/v1efTMNhU/yx6k/pLzCYdc2e0DmmdgzBz5imYBmOI5D7Q2kgDSgDYUYanGL+so9
XnaWfIXUBc+sowyutnOj50T7V5mS+/q03f2A5vgtT/yQjzOhAWKkc44yIM2/9/nuboCOVZoGF5Ow
P0+W9Sg8L+Tpud1PtRIXdInKqVYRRrm5/SA7SEA1ImLz0I/F+yWsWjEs6tjYXWJlhzTqHimT4xac
IrMzuoEDDpkIzTz1Kj4LxVvBsO2ovwpHnJLRAITsGiqHK9wjgOwDCKeKrbVfTbZyVm0FvxeSvXFI
6kNp7YTrL7lP1AMq5AolQY/UvsaOb/SLfz+s7yIKhMuxmTS+1ZgY/n0/lHO3b08lm085SNgWYFJw
CnrRRKYFp7B2iyK1xrwBy2x9cb+ISU31VhgKChDp2A64KlCDr08T7kKjHBd3NWGAG0nqy9BhO3i1
xQntAq6+PtZEINqLQLo72gntiXGJfTJl51yWbqPT5rt2rIp9Ox8BlsfiEDIiPPYHmbE9k3QZjs0W
ZYWdAGdDAz9zfRH0rL1TzHd67V9YVYey87bIDNx4AZR7ubjoknXrfpoWfxMzUBFlw+G/4zDz4XZd
DD2Xz/emy9rmHaO68frk/g16d2/80FP7ZpQ5iiMCOtUno1Dl71Lhj1ivGLWmDQPh6aos5Dw0d2+y
HgoM7Y/5okH/pLvOekIlBAHgcBz+wCZwDbshqrSwv/20Tr4pTJhtYgmF6AyqncZDkKqPWt31l7zN
jtLNNQyKEANljQtzMjppqnKl6amD0i9/iad8qU0OX+MbgXFp1GtEAGMb7cty2YBz03JH1pA5KCf0
0LX94tSc1+axsts2lA3BaffXpbhDhPGOLXuvqvYhf5bKcz+9QHs/bL90WCjibrRrmmPkZ7A4DwI9
MxMZA1qLCIHsVJvt4yIzT3e05xzq1T4PSgNA/3GtDgNGc1fbPN98lYovP2rW9eZ1SvteXcqfWiHf
beF/3rKHYFG2bVMoXddmaKVgnNTg0l7JUc7pNkqDD0kP2Qz5ypGDhjZhvqPDByb/WuNoI9NW61ZH
avirVYhQSS/FaqvuNnIrrgfl+kNa+V0/BEU1E9SxiucMjkN/bwKXW2tAltPbDB2K7qSu94fL8zG/
JWp9cHvl7h5FbSnfBU89P92PxhL55Pv03/vQd5HVQNgI8UCgZvDyHzJAZEjKC6D6KtvjWrj1RNTH
mf/dPkAWyjJocTkipNfuv4+qj6v2IRpgaSCRecEGN7Tfam9/vGODUpy7dnc7Z6X6PCi/TGaYIFuU
qLg6t08d6xQAGuiIo5GKfkxfTw/m5iJn2gX9+pVYo90+N14mgfZ8Pdk6htaBCfQKy0rmkti0QWGl
k4OjTMGF4AayS/kEKp014eJr967OJRTh19tXqMJ4Qe53K8Qn0YyH++RM7nYn0BJztfUROzCmNaKl
Mbnb2b0SbKFc7/zJ6+2EsYcPVdIUpiKlo/rDM1G+Sa/GtuJIfR7dJ35DZP+4O9X1Xu0PeXvO7ghf
7GKVgh6e+SXagl05+acPpZliBtNNbBmzcuKfZGlIB60OpNDb+LDNQAzqjGTRFL/FqP/rpQjZfn1g
RkWRNCBw4mgqeqDWoKGCnR6q6LilsRwNxDsq7+tC6lugovSmBKBGPzz5caN+fPL/uzbjEZJiXOXr
tmh350wzMGYpw6JE3UgHi3E4IyE6ysqfluMQRyohgRqLJqgv+I9qAupT1+mYweR3xDQne4wdCf8i
xqTn/ZOovxQwJ4xhAmHRnB7uSlAUpV8eKlxpNL8X69fhonn4smnlxKrKdUVrGoQzW+QY9bGBvBm3
6f0i2cqtAUSO1bbZWXJzs7fCPrruTL+S7s5Bpzuh6GC+j+g/YGzT4BiEqTxikNYFzVB4xLer6FaY
zuh6OwMUW3HnBXp7OicmNMB9sLRlN0H4elvk9mACy7hQY5gsL5mxhDr80I8bGxgPN3vU+qC4GVHk
tEH/3l/a7mxqh/25gvI7h+SI8jwCSvv3ZsDmNrcn3S3499OVvj3gmKWPItPg1R+q+YPEjEJUigsz
gPKpfLp+IAs0Aw+wkoEk3H3l1ySAfx437p2K3QzDgs68wVifdgej+n+fzDfwRPqff5zMQz6s7pTi
KlbVePWOhPba2arl6X5vk/8qdDWAeACJwA1TS7TG+vextW+W+V/HfugnGhcswevycGEUJn/gfOIP
4InyuUxPI7gBMqqDIR5h7UfMG7qojiaZObZ4rMFBWiEukj1SIyo9HGnEuXilN4SqZ6xID6nRPW1W
gAjdzhS7dfdBk0iRkh7fK45x8sTLtN+c1mj8FzTSzF/6D4+YYuu7RYX5HDYWijSKpvy9qNDZ7039
sr2s9dkhwOp555dP5PDJ8CEhshUbr/pyiNUPeZavoSxkkeYoaeNOvN5y7Q6QBtX07BYOkIYqAMw3
NAnejk/i7DiNlKSJRVt0L0+yWyYKPUnD26dMVRgUwWEyLYQRlEyGvmQuulBO1VR1bpnqlTECdumB
6rcDqSunuw1cjhWY/SUiChacuJdiKXrGr8K7Zfc5NcAhPSVgMGYKSBdI0EkdTqIylufKDPpIhPxb
cohgh8/AncwB7LhGelsYi1GApUlGqO+/F4vxzX7PYvnfHX2Iwcdml1dNu7+slaR3WkfH1yG5zzTr
tNTC4fm2ULzJXJ4pyfCCZvJHPkIxZujIrS5OmQwIzk/f7zaNSuBAAREyGPx9IjydohyxcwbzknP3
9gxf5eiWNU7JC7hLKfuw5B5/f7UYWPU0baXApC18d4y0siczXLlpwgsrIDpPIKyXplfNjhuImPJK
zbTFv2/A7/L9cZ9SUd2YqMDdmQs97FPFVTiRzkIyvXlR86HO4GfGLvEHnNotPE5ZFj0QQjkyPAOw
NCHe09NyfS9ovU9mms2mkqqvRQIHG3u9wpsEK/BUDpPRrPFPUeuefCM+0he/ZYdUWCvLazMV5qc5
VaDEVk4tSO9khc24tkACfSYlxZcYNO715Z79hJn+LYr2n0sdr1LGTBY8zsPbo5S50ou5Pqyvzxj7
fQHhA/U+qz9GWD0AX0cJoV1/6G7pZaoD4W++RR9+ZsxutpSJqTkXXoV5G58SCGmh8jyJjcXlJ9To
dzmhybOgK4hGvAEP7e83vMTJyTi0RZspEw95M7F6NWvRMvuvq9w7Y6SiRjS00rq3xg+pz++G4+Pt
wUZBZH5El4dK7+9D4zWfV0LXd+vrDNbX9WMbC4AoZdxT3FPWImseyMAwtfX+6RQUkRECTT4udJCb
qHbgPGhkcmWXuBdPxVd9bU4c4enuqXNG5fWTPt9BMsPCEbNbc1qit5mhbVllkt0zQ5Y2B5KPzXEz
eWU1oNNt+sOH6TcwjVb/Xu3fzI5hc4lgVaFd6eCcxtjxR3oHu2lSqcKkylBU25Xom9iHZkYVP8r+
IouhzkwlkncICMA2PAYSAnIV4uiY7hRvJi6GYKESk57bzrnfss5AbkRpp4aStO8HSp0fQ9kjPZxJ
IqdrAncZ7YKZ7j2s2O6uCnnft1VmwNgfrcM7+PvM81T1dXu545nz1pcpfVL9nhjF65jqtOfC//c9
+29e8fc5/GeHnCAJeieRkdWvO0YyuhLWjPxLZX3dPf0MGlf+U5+MWGZSb2LciGl4ZMTRI1IPTddf
V8Za8WrWHO9p0MVKqNFImurPZYrIR0jwg4R0dRNwW16Z4vNCPDwFgHL5FQMnjPtCIpo7fur++7/j
X48/x+L9/Q0jPhd8LxjcwoNjO25sTk7c63wkxzxYwI5il17jg8+r/epZ9kRvH/TQ0mDxQjAhJ4Ud
0OFlhhheb2GsCTyz93WmdDQIgHDdwbegAGh6PXlDeP1iVG2SQIjhBFXV3j3GMoe9h7JXf/Vuz+EG
y7vwx3iDu8cADkoIAROY1x5mVAnk8/QJ/wQU98XvQXILP5SF/6+N8/frb+IxO2qfkSZCJ394NXa1
MBiHntyiB/aMTM0c54WZBrYJTltwZQJ63dxC0JWO6d/C/UbztLloSyEEmrSPtrEUFmmVIC+9afnd
IdPCo0MT9OwdF9VUAPhorlSbnePgtp4Zia5qY1XxftkIsbzsYvlZn2mvYDYdObtntS3EJ+ewblwY
XzMhNjxwLRh3SYsRi5vDiLpZg4fEv38iOgFFBCOL9hfo0johQuceoiCzGyjuu3sNdrMhgIUI5jNu
nQ4gfLeWIkap2S1UgZnrfpu0To+aqjeJqkiygAuC2DU8xbl5qks1M8b5/qkPxdnE2VoonLm3sAsK
xwRsLwPx2rmGrc7Q43FO7i5RZ/eoIVqiFoXk+BCZ7uBW7+pMfmbZekRWnanlLkakkpMvHSMTmL3n
wf5V8miJbvbv2/gSGgkFY1y7Ex7COwo1/j42lthTT8sFBWgO/BCVxlhasgnFwqyJ1HS7unkKBJiZ
yZcP/iS7+0jSggIfheyk7MSfmAtxCuWCleoDy7B2GyYYrpkCB5mqgQkEcnyfJnNm5EkJGh2nMBvu
wK882MX8hMwQtAtrl+dubW1wn1wjCGRkv7HAiEQbE3iw03sLhTBfm++CCa/djTUxfg4Slxd/lt72
/Z7qIM+bQHe1kAezkbJuw0SvTACEp5cvwR9csP7ukZFecET7DwOf4Px2TEdYPsGn9wqHaGQLi+Nn
Aw54yc+qoNLg08/PgZkc462rO7BJ/UU5l12qjhgu/4glpvhicAGnCNB7EUDrg30g2sdkv64h/GRa
DMU1JNlz6oD9HYIBoqaeuGFFb8SoWqP4vyCr80+YCR9twbNSAY5j/ktd5CtynRhsCghQkLvO54ca
3sPB0XxutXOzT+vOQxMjqJOzS0fQNWZQ2OZntwoOXI6Z1u45wS3MA42wQTHMk2LQzBvNPTOH34MG
1cEz6wF2MckFYIbA57opmAWG3BKgPM7L09coWYMJndgGlLc8HhH+Wjw4k5GD6TBYvq4nrhJtw2o5
iYo9QAMBeATMMK8IMVZhw6kTPZAtMx183ZIAuO85r7PNDc2YrYw7HhyDK6zCa3TALQ2v60hxt5+o
EFkXUNUq0ohsefM2AqsOVpxXfo65unv1GIArYErq6cABUOC3vvAahEzRRicLCPZILezdrV+4l/c1
9hiUHarzIbK5MnVngZFfsAROaW8Dag9PUAx3APcd6i/RA2cMohKhFH4EQ8wpOEV/ALg/6jM08Iq1
rEhqwO8jC3CAp7z3ZV+aYes0F8lSRZ9EhT36CKiezoF9WN9oSGakc9JCSpFQTem7pzqnJL3cU1Bl
TroDc7FN9rzhl1Bf2rtYzGhrPY10Cy3VY325iw/J3j7GpqMEwpMU4M/toMBuFQFOlt5ItBi17tnY
vJFYcY70UdGBWoCqYeTKorc64u4IAVt3CDvQw/jQegSMcf1OxsfrmokYHmBB7q2RnDYyIc/+iShT
R3dQmm3A4gHEfwaXsl9ePT0sgSfTPuftRQsxoNdKTEFEMCtSObhtOq8DvnKFxlkmx6BeH2FI6LHk
tXQFTut8ATwNfgBQvmcoHSs1UHzJq57UmZbWCfa/dg/zUfJhOXpGQspuwT0BkeyfkgbkUBVL7jlA
NmVTcgotGwn1QAql25lEI4PYZB+BwplqPgsEjt0xGkk/u4xqKIbn+0NbWh7bDf+JbaM0PpjPCbjB
h3bEMLne8vwsDmt5mSfsVfZ2mIr8b/NcpGOddn+XrMFnjGp/9pDQkZ57UZN8eed2oUaWau7JO9Im
MbMRItX+MGH9pudI5P3j7B4S766QzwcBu4Y15pFpg/A6LcDDtJGmKMQuxuKRndLuYiO8QitCnMRn
+wdPVN8h++SRFIXIxAeYdRcojhQj3cZlsfIF4XXdhO0KSfDiYH396Ir6n0RtbCEjbq+AgcZq5nFc
a6pyey+vk2GNRtFSXVzd66zcbIOaoGgyKzdJpCHHaJROGPJA5gFLdbfuFlIejKoVX3/Zhf3mHIkv
/85Xvymh/j6vh4d9Ogn1SRmMJtOJV0Monc/e5TJtSIyldt4VgSG+tzvRviGj+e8jf0Og+PvID8Xb
ba/tzpfCGNb3WYnMrYzGwUhqqqPGURdqsk21mGmhcwAdPkmvGcXOddb9dPnSN51ATgOU5wTJbpFS
cnxwfxQ5eYM6+KGgAdYSzSRLpqYHgPl8iGHGoZ2tL1XW0yTcBry4VNl3FzIFKsvIO9EqhVgkS1b9
sVvdaM/M9mkLXlu2X/NEA5q19VDxWjWr81vlaJE4O39BkuMbhGW9rqKlaiuJsCLvnlXRwXqiip9B
006EpTCDCEg+P1kcnsc+1SE+LgW3jSDvm79ui+FZtHNPXMrZ7QuuxXJYMxmjEge+uAUyXwDXMV9o
wsTie2+dN8pCcP3bwlwq83Jz8y6jHAFNvRok4Md91gfmvPh1mz5vV1DVo/wVOHx85bBNyRvVuVoq
pch5Z/u3IiIziasFUqEQuLfhbdQb2ChRuzzjMi/yEPdvTFUhMQ4wjl/qQA/GDO06G4guh3c9pZZ4
w4vKVWeTcA9KCyBbPt9mxnyXnOJtpszxvQuHeE8jaDfLvXvQJ+YCEU1Ij52PyExaB/Tp3JZMtkgF
tw4g3tsncultVnBmUojyD9EVVnqZDrMyqpJb0sMsRF8QAYYyPUHqYI5H927g7asDEBOUP3Qz0mMq
Ip4MmW46vRJ3vGZzneM3N9Nduh3PCMiROKW3mRTUBOZ7IKTNpiVtgrhIx2fn4sFVggk/xersivTA
dimP+geLMjnEyqs27wIzlX35+R6dR87mBi7TYrfUXuA9TGcq7Jd9uLWY0/ojtPfl/LkPC8QsX0pk
3ubn9RnLmPnEYWfzyZJtvKidNvLRrYOeU28grCX42tOTFkgdWWbpBOED5HD8NjxGu1URluttJj9r
IdK7bkfDFmWRAA+/8JicNkOM+r4HeD0dY7CyInryFhqrPNbghqUSDDlaOeneE95QTciUYIhYER5k
S4Za4nxBg8NSQq41rSg7a/9Ou0uxD08Tkq/dp8x3ZD0ovbWCBsCFCGzEZqqjonDhrItQjCBkWsyC
oDACdeB6WAbkBNRB02OICxFJee0bgcqj7vybpXkDRULlKZaUSNbxU6fYhZPqlXPTPSyP0JouxG8G
pRaBcb4NtoEwwzzw9w0ufDmGnTrqICwElo+ID9IY8UtseFhYcbGQQh0Q6mDbMO7mdVxxSeJqx4qr
42t8csu5sIB2T0S5cic6FteV5i37Y6AuxgSJwTRpuWIpjrDQF8c16r8wNpt3hSoY6uM7KfviCikV
K8XXKoFA4NdLEZIvpvLwDsuwgYFqgJpcHWZYEO/neUb+uDy4u1nFRKKOav/8LLxOrCLVPHJJOoQt
IMqnBO0rGtVo8zou4E3Rn2EtQImhvMgLwYLpm4rhNrqSI0I9AFwrepJLbKHROAluMzWhag+wmLCR
oQfmiiCj1Ti1LwVkfSRXoZKO2cbk9eCRcSHt0CEVgeZdfKATe44QqoeyW6aiW9oq+Qwz0Yifv7na
VA+v1ssa/PlKpxGgZmTlrYsKF/LHc9z/eLGL17uPsr97ij6g0Cz19JKdUpgrNibKsDPvZHqSqwdj
b1NcAqiOO/eQbEMzm/hISKQj/pbiDA7XL90Gvr4mOiIMk+3mZxJg2pAz7hgNiirBOjeC7ZntA/wx
SHZhe2a6R+4YDEkxI62leqCNv4Rm/6KE51SfKZ4eN94xu7i7dBLRfBVfgMlX7pBgvsASL9bGr+Zr
TI53T9LqFhyXW/Q8j1CorPF/yC22U0qHcmm+7D73bjxShQzMbPTp8RNREXaTSbaPYbNNzVeDluk+
054Vio7dK2lkxFqad4n2jH17mM8E6hVjLQajOx2ln6vYclLFvE7xLdKYTRWbctNu5Bf1l5TuPkn5
SeKvDvWQ3wdadvURBInPH8Lr8ATlNxpCCJPFCiut1eSDR0kyNMEtvlji8zGTViBsytXOP6XNmzA/
ICAEG+mN+/9L7qzrTM3wqng24zETnjpA4bn5SGHG5xL+K/NoGFLajGoLoeZQmt6AvdG62ZDe2rtE
9nabQ6SSpJfLUbNGWtwzzYe/yhocnkwy8s2EEdH/EXYmS65aW7d+IiIQtbqAANWoTqlDZIlAFBI1
PP398N+4x2mHd2d7h51OCVisNeeYo5j605WxeWyFxaiyTWZMlOb6LLdlNzvX43rYs8XsBP8dpGEe
HF4rjVvYvyUbfZG8V+cYF5HnWuMXxbRizTp3irM6075IarnTVr2QFr9cdS2sR+sS5lQOE64tWP2m
X2a7bBFtubPct3iXnZ5Lxdd8dW8cUvq6/o0pw0pzFoL/cBhXu/LX4zL5KumShp18myxcYv4uWIKx
I0jHbpHPFZ7GA3VhCPzNfoEumPyiLWuptMM1m6rbuSKADSeSPVY5AUJbYU4G46K2ci5dtaJVcqY5
ngUsY4wg6exIHNX9eNEtxAMb7mez0NfZJvKx+lhiPcxrHI0dSkQGBLp5K9hGR5paS71yJlxET1nW
H+o1mqMK2GQf0So75ZfAAya5tSuRtXtRr4HXb4Xz80dlqsdVs6uF63hz30/pUbpF4yY7PMzd5yle
8+u85zpik2gurOOPZNmsa0dirwj25TY/aAy++i1HoC8tNe+x7T8E/sa851vxRdkc9tN1sCq34kW4
xkxAxvZv083ik+rLPuMN9cq4Q9qECPT3jx91+/oQjn+SGv9rm4N7O7AxoW+S8jtRSWpbZaJFtDni
LkTjtRJBuFCHcmyrzoM2T2MTbMzpZv8ZuYR2jcrUFcjHtkakiHTrMvXRpczV49QvLyBF/10d/8tM
mLKUmTDjNry0JtqvAfXQa2U5kR65P8bvTA1MrXKvvCNZ6PS5iHUl+SuDslCZzo8+GcpkajXdH2xz
lH+4G4Ko8yUUwj6g/IyGGX+vjdMyrPGtAeWsHF59hxOOV/k554TbvMxs1YMm22+dw+gTywbD1mdj
EUQFt1Y3qUv8iWOLe4bWkHzxpVjoTomHhLIDzDoM3OZhLgPbiK6yFm/GKY5MYxecNBS/gTfd3GmS
7pZ8UNaTAwjTKp2VmEhQOu1yyqqX99hg1clJTGj6IlpQFDBmZmMtltPd3Xmw1KYAO5GvOcUGmf0I
l1A6kX1wShE+sdjY+ZoVYKCEpZq2osZy4/PzzM6wGDvYdt7TNaZesDD42ukM7BYNfnh7LLJthUMT
uwMbULKZLl5zzbnj5MQU1pni6tDNCCAmFfF+TffdqjpKf2Fk3S5cBT4oKMY9ht/zuaLfgqOF2FvI
drjT5sJOcur5Y644L9tA2Rzsk1loERjojzYJml+vk8PwAZA3wUmhWuqbyU61NC9FIMUZi8Sn8KSr
vGtXqnvfCEip2RFR0aykrfgG+8Ov30I238d8hMjRVaH0fswNr1nHO9UHMd6T7gbg1S7jVYdMYeEB
+GzixdOKjhK9fHgATV4pm4h5p36Izmz7C2bk/W6g66BF2Fdv1Zsx4lan1YaaCusrxW5G34R1tNLd
lz249Sq0GbUjLC8saSOACEk7eADb4aI6rYUBrWWdB+Sv+UeMvcDYjDk99njlulsGCxSxc9HkQPWJ
LHIlzqbGJV5g3NGEY/7BkVug/e685lKA3eKStVV33Ek2Toys+H/veCwo64BhdUVnByp8B5YrHAM0
ajrHrYpio+e2jOF2pN9heYBXvjMiY35pIxRHOW2qMxf67Thh56a3mFbh4XDSoaD50BhA29olyBF+
hP6fxnD/HLrzEurqRFSYOEiG+msnmLSkvvFqFr5YfjOzqvpxlPSH3Wb6L5AP/BuVBhhtLOqWv7/o
j+Fl6OVELfwqzMxGABWp5dnEuNVwZ4e6dNQodu7KQHjZrlIwj0hvMhkTRbTQYypGVbjiNWD1EDoV
/Q8s17/2mN9oFOQY9mmUguxEvyZqgyzV98AQguOSCbh1a+YSGtCzMkPA5LqrjA599wD8YczHiZ68
q9HmbSk48p+oD/92gyAdMulFvo7f3d9vEG6UHWTcQF221UeUdWb6wHBq+YSwTuZtnrz99/P4F1YO
J9L/fNwvkGsIXnIaT4PgWDjrdXUUzNvLfB5Dr7PLzWtP+hBKyXTXgZlTE4KjYyBkPqh0NV+zV4a5
wArGXiywCrdPOK2Y4M6EWqw5/a8otRcsWloM2/J+7C+0cOwA5/pP59e/4V2jXpzp5Ghopf9Cd/JC
z4Oq4Arkg0bKlal7nddfn8i0vJxy4Ou/b9i/rt//+bRf90uKuiZsVUNdar0VYaHfKQ9zuG9F6lZF
+542M/lPOoF/PaD/5wJ/8537LizDTn9V/sR47zOSYA1/UMs5LvQP6aeQavM5teLM1RQ8u7BxrMQ/
3OG/FDX/eDGQ4stTdNSi/FujjAe/nuoPXoyK0QwJWVOAe2aI0Wa9dpxtbu2x+RGnZsj+tpoNPw9f
/UN9gPP6v7wVEAQmRMVKoghb8u9vxeN1fw6Tnq8wqhIHR7LE91FmyKCMKVJvgX4BsNC2RyZ5EA2j
OAy+TAftBItWvoxqwfwUzSITN9eZ7Ijn0QubPKkNgDOYmzU1xZnjOObcvGjUzdNbhO5WM1UGAdYl
XCUml9dZF9815w5kCXlWbBby7EAc7u7H2O+8me8q84hDdPOueQxLZ0lhYYffbLCLwcPOzG1hge2V
ebqbnveHfeuf9wZrZAkRniSC9k7k37qJqIkeyVTKtKX+3A3zKd74EOrwdQTIE9Z3SpniD4xV4x90
cj6Rd0CWNJGSFpD8708jbGSFaOuIlACKJaZoE7Mio4TUh86Knk6seNh/TPFWx2QBu6CnXWJJY8Wt
UxRuNLgt3hdYjWLiIlhwDyPioCJneLkToqLiWR3PJNVKMLolO4Oy/Ki97CfcE5EQGKuaED3AKJhg
MiMnHYQAgBl03jI3g7fHtVhkO6BFaJwBUTuzgqE8Ea13r242RuPcO8/I5wLdXD6XjZXKUJNxYuAV
E0csre7WY5uEsLSdv54Lud0FNb77yyJ2JSJYXu5Tsf97I/nrNP3bW/XXTSSNcoLJ4ASm+d9v4iMu
mqeeabh5nDtczSYUmSXeavfDw/0esUj5ou6fF/STxQVUcynN89Pk4w40qO66xWQh73DXohydbr6/
H/N8buLyBepQYSOVHqQlXp0EImGyos+kYCXt75rFUN9/eX+4in9fCv//Kn4tBVl61VIbpZ0/wYYW
ZtQD9we0Frj2eyyFSWC1MnEtJNs4JQZV+I6Cff48mrlSr/t6zV5FFlKrmCKivMrmZ4cfRiQvDMXI
15FmUu4JDdpD64EqA8qPPtOesy63sASJWkfDyve5qMtlFy5ehHUD5lE8B1CgCakwBYRxF+3039f7
T7La35+a8at+QQZVl4JWdafJhOykmdA78GifuhdhNvQ8ptKiCt2qsQbMyIxZxDKLW7Mb9jEYtuJL
Ecz8RQfNE1OawWkjO5esQnIiYflIdkLnhpVlEDWiOmk0I1tp0o2xZygzkH394TrG1fWP1WeQNSuP
caXybwqTnqZxIORDM05jXtxR4676yYsMlJS4BSjAVYuKF3ZMtpsi8cvW92IxwEGvx6nVnbi1HgBt
kpgoNRDG1qSG2uLAILIKN6XyI3VTnPp7S330y17WLr0m22UXzJIWDLgrTTWp5y9NdkJ9V5B98N+X
9lfD+l+X9quO6+MhC9OCsHeSJuSVuiQ45BRu4vX9pu01HMueQIoxs9FkMbmq2/Jn6knY9ebr7ECs
/AEQz60OhV/uvt3BwwPZujMxfv4Mm/CbYn8RrbTt/f1SWcsTKBr8CtWdnl8+3ZxHIDNoGCptJ//D
LPL/ttRfFzXu8agwJ7CvtN8swLhBr1ZHgbYcSvKPOnUxUWfyA+nbK7aVvHVeskrWspvU9Lkd51U9
8epXZEFUbEKG0dEubTge+x+odrNUusVZ47fDNmm6d6mqZ7qQ7UudNk6acIpL7eX5kHFHqIKfOoPU
iPpH7J6rOkH3N1GcIvPy6nWIU9LRHmz/FS58xXvQ9ucqQJpCWFpxufPGd1npDA1JkimnZ5K4z0c0
r9Nzj1igfZXkEs+m97uDtG8nia0pdz9THefoNnLF6KfPwUbCwjZ6DluR6BoD66bGGaVc/etHH6S7
FQYlThNPDNowqaiSt6wiI0gmCq5v5+P16y9I1/wdm5c98USWpoLcF/0+4h+JYmXaYOWs/Gm+fbXv
NYhkorWkkyC64JDI+syKQ8OVh28ECabeGdargvkz0/sJPUtBtAjk6zDbPnKa9kpzGumxLMXBHF6K
02o5hlPNdLB7Q3YxVy0CKMbPxB6f0vgbI1jM2csRFeKqdZ2k5ASdzSwhPreKBbt8UnkLyNvruZK+
S/nTfExrCw+3PNqLOkyXujEzCjAtVa1XJvg1d33AMaFjVqc8ZrUGEPsQIuuJZa3xIh+n2r0S0akf
gl+S14DvHQF5+iojkU7NjUMbDeNTs5T2ZYeJsm0mkABGfyfl/aHEs8JozISduUhrp6wRcRB2+5wV
cuRVr3toZjVAryIOXhiSE9tD1KrWZdle6yRYVNjrqYF86Dhg5QIrR4ZDj/iSqZUbJDALcjxYdDR5
Bdse2kpRHAOraY1TeOUGKhLp9VjVqXGbhqFpYNSV1Tdl0n4GKSOeKblTauei03XTSsWivJQnTqIS
25GCyEu536XkdbHq4lQjdqZZtSXOx/h8qag+ookye4qMxFudiLVsqUy5BV3pauQkVC+WBXFUyR9b
3385KyE6GIaCKxFU3t8a8UdZBsJgTFpfIJ4v40+vBiB5nnsoYaOQFUui7DncVKIMpwgKlfu60mA1
TlNb6dbYSEuqTZ4alrgRUneqFZUIulkA/5g4FTKlINsxGmv9FjOS0LtzPqEn5DXGEY4uEjMW/t6r
Kkqhz0KZJ8q7FvtSk5u9fCiVC1LiF8lXyjYE0A/nYXtU9FWY79PmqjD+gIzWr3RE9/2qb+bkL+Tt
0Si31dNFgpZlc+KqKsWRJwu0hPrDe5VzubUlejHB14NLyfhysASs86ZuJpBsSqqnrelewMEpr+Rg
oyaLMU4eP37CU0KLMGdqMV2xodcbYNKM7pXZizk1gF/6XsmbCaqQp/eInBT3GXICQytEv5DPS1D1
iMw1p5/uXjSkgsWpGj0XZe4Nj2VxXwjAb8OixguUeUxl5S+0TXZI2cBwFfSPnGPAIwwIQd30hZS+
6d3iVbgP0SZvlGoyBD7XF3LoqWOd6D2TWTfxkm42qHZRmvW8V2ciI2v6o8S+M7FGJoVhYTLPS1ue
oESxpSlZ6YQBObinyc1aw/ACA0rBzWWvy1el4SSwtQgnms6obqLPWrYNcm4lS6lmWo8dlaWlloyT
FdRTeFX1H8o57CZ+1wVwE0YcWMb2hz5L/VWVdoFeN1Je30/so2gCze5tJEbSV6Ejc7rjGhOsDCkB
23eH/8s9tQy3szO/wQ/zaYrnSNzqqKnnZG5iosPE1kS52BT8G7Lls+XTPjc0C07zieXujh+in1QP
itvY6+3LOpY9tCqj3jKVnm6G2JqHJkOZampP7o52/Ea4D5MM910TuCyao6ZFYo3Tyf09M8OUWREa
tqv2mZkbbXtJCezE3uc8WJ3qXF/z1Acy25y8F6AFImWfTO334Z1o9i1hosUCD2rCz3a9yba/E/Ej
y8zeLGqbYZ1otl93czE6/nwxHNsNh/8uWGjR/oFhyHRwI2FHw2eJ1KhfVXSl34UqD8r2dF9F+8fG
uEUb9a3ApEvYTlb39fPzcVH96bG/xAzq8kvzxqt5JhXb2N9PLRjjCpHiz93vz+qSR8VkEYUA1Dn9
K/x48Dui/etWn+W3MjHT9+DGO48+wHG3PFVkRtIez7ySM3n3Qvf+I79ByMBn2ZbxeXrDo3kvm81V
5+MZWb/+YqASJULgyDnxg9iMvvlDvzyd8pTAxO0tu7U6Z4BkMbnyJWbCZ76vfPzjv6d7UjjBzj+L
+eMs7eO5MzVzEE0MRtBXL4KF5I68FMMt36fYKgcL1UNUr8JziL8AUoctC2pX/hiLYYNJLlqRfPPa
FIf8vTwPb/3CuKVoGt6IFMuILD5oN+N2P0p/0aVHlly45Uw+58v6MmwViBzovx0GQAQFy3Nsl46I
w/IlVA1P/ZR25GkAF6Qkdg1vrFJlra9em2o1+OL+ddFX5VpfCgfVR851Fvd0WeoRcYaPOmJ7G5zp
l7SXD/cjm/FRWEk79VMjb23l2HzgLtzi6HtieFsvC2KqmBuusbI3s20K4D+6H5Xr+CvyMNLEwFJc
xCdt8/Na4pZP+pQvOBxv2MTluHgPH+RdAs7pmEKJs4lHz78nq90K1g3caMFE5+lOV9oMQNvcO1wl
AwG8uR3GHVjNjco7Y9H/jHck2IOteyQJez1UOvpsfrokHqLGoPVBmMVzy94LNxMS+Sxx+tNYUW+j
GxRrQkXs9EywG+tnne9IvBDM7qPfOMa12HYXjnemkG56o10vd4xiRNpayITfhmA+L/ivF4fpRV/K
l2ipQiN3jFMTQ5N+VKZwuBMTbY52hyA0jzOKIPXQW2+Gak5YmwJ3KnEChrSPHdcFh2hiy3sNrlHO
fJeQAR+WDXlh1Qp6ng+AuXkRgTLdtMyGpB118NJA2o4NHgy5Yjmyyu37XD4838Ie+svjRDWqMou3
213oRd/hcvjUybyCREX2a2NLEHS7BezRmGAYM4Gn/OQMZdTIFQVf9TU7o0v2VGzy4Pe+RZ/aEf5i
ZTaIqb6ISLh/VEgXmFG/MKXF+BgoY5/sp/jkVbhUbUoGKKPOgawOZQ45Bu+PubGS92xzZNKYylE4
UxlFQFk/8BgKk9x4+n4MJni3Lv3yfokvwaG9qniIF57xxUT+xA8Pm+Fcf0oJ+uJxl+PQXLwAZzFs
OEx2gAcowV52dpGcKQaS4oF7E9+Uvb7LLngTKEfmzeuW/f0wPUG9xM1vpR2VQ+vrpakdW3+yv39I
c9OwX0y1lat0hfN/jRaPkwwZGBYkzmmExJ+QWqz4Jyq0GOlH67J85njBflC8hJAsjSNzJdQ+1nRG
/e1KPg9JvPIsBhevXMT3G9TN+26nE7spmMFz9MqDCOKFrkpwOTfhi1s8Vkc7CdnTV3mtMTQPLA2f
f3KFA0v50k8MmXfPb7yDYUbA5y2WGq5U6/paXXjg2WW6n97gVa+nrFuHsMHv/MS/j4kxEjbI/4Ga
yJptIUhA70xuxZ5oOVJeMo4f5J6x+dxzZ2seLZeR7l40avPw9lwyLWQuyIRtm33XF+NQfEjX8hv7
/z3fcNiwEt56Pzo9SHrnc6FvlObrDYooTHpMjXlWp9bnumTs13zpMAYUzXXOAQgo29Q3DqOvmrGB
o7fqZvKivbwcxHxPVH7qPjxmnnxTjvgzlqfJXt23c0b3ghv4KiJJGCRjXEfJ68oPsExHKla3eZ4C
wsSZNRrH6lLdzeGDr1WsW9EcsCKfYlAY88NYEHCVgWzyOPor98RAZutw/ZgURtjAV2Y7D4+DVTqs
Dhtr9vFFQVQBU6ewilFdwGdO19D82T06XggNhv2wgI3/zbYsMqbjYV6Fr44xWvOdfhCeygxxNlyz
hfGp78q3YIu8gGdV/KgL+OsffKgBS6Jd4dUNyT1hLkuF6Mv7jgIKSQ/c1vaQb7O9YNUnbr+dzrUr
kbtEp/JyrpWrcuVm7ZJdx3Y8ztv4DtkMaWy3M74U8ClfuXLxHRDxoYVkNvxkO+lDsJ/foIruO36s
O4KZNlCs3GRTwAq5n4Qvalf/nefIKBJDey4sWYfkm3BtEK8vbnTqV+kTQ/bQ2pNC/VGeZHysGxMS
UX3ie4+gn0K+ykZaxrsKTjmjSCwWhC9c0A7YFZlPxZQ+MDL4fmwP0ke+YtOc7odT/+EJfmiYCW3B
ghE32gSo64T9dKcfIYb9ry3L5esy9eigEflx6/BljnfF6eXgxMQvfK6lj+5bcCew5qvlBOPr3GkP
4qr1n3yLyWzG5Z4brh8yFE344eXwmzo/O06POHjy7V7Ex+7Fz4GIgwmFv9l/BLykN967qWrJMd4N
409B6bFx6t2/Dtk3l1Z+lCvCBLJTtmvcK8z1k+SJ2BmnTD4ZgDNta1zAjE/J7z6qj+ocLNUfaaVd
iu/7vsGC/4nCS4dtn8A5E1f9JSRjYEoFN1mX2bihVfzq6EKFUF/6C+s5Ohj76RUKzprvMt2Km3Ih
7E41+sbwUHy3l2adbJ7fJ7gjKq8G6/rQL0vikmQ/WfWnZl7znR7OsrLLBWFwC2hT0Ebn3Ue+mELJ
w2Fpk17Ob81VQ8F6r616wdEWz/uFfPzL5NEnFm1ylXYvDzbSF+7g1/uu/BB3+hGPye92Ka6qH2U5
1nF+ttB9cfPaYku3Vtj/0EV9cwEsqPutvuCn0FyNU8CkWFrTIcJX+5AvDGuWT5+T7xvICGFNbBbO
qLqHgONrM3jFwU04TD4bhAjB7QHblosMLziHmOmlwk/6COuEzfcqefoXTcp9wfQzOnbnx0E4Ih6C
/CvvxOXgZ2/juDsBg1+/SWvMpOnVcMgBVFtk59zuzu0cifkm3mSz6fEPpfM/ud1/r5ynv8C+KM+L
IpKyjnmy3fEVOlNuyXu2Qpp+gtzpCUgmALdhsI4BAyRSmZ7BeeWW8IKGO2WQK82EyYymVwsxAJk9
eMdiDCuY41kcdF1iZ+q4J5dMYukzqbWuKn7qo3/ULNRxZLHGpsUw7/QNHMtM+CeWTlv6WgmY5T4X
Iql9zTwikyRypwG57k5NLi9iF3Z2hiCDmZ37L1oVKTctHfH9u2Eab4od70nZo1HE4YP3ScnhKjaC
N8Su3rmxtGwbZzQX4qCsl9XDzh7LoF/l+kKVnIEtHrtCyQE4x0UjkxyRThre7rf2tIvB1aRZSaQG
ARhEOpO6i0COdHjFDZ5uXNuT72draT34udNAjhEdg7BN0frvp/ZPv4RfD+3XjDsuhRiMuWC/wFNW
ckEnQzDBDqhbMKuLTLDKhmlB6+PaPT21n+kqfjcmdpbaL+JTEjM/4Gn58QznNcjXg4TG//56OG3+
boJ/fb9fTfBwT4uaDM0O4giQXDstN7k0Fxo3h0YszXoIriifAofg64qorNZTX7NnZTVffTKbRDbB
yy8Fmzk7j7EWmYWYxxKnBVsZziOR5DGIuqMRrfMEhJmAatjhw5Vlj9lXZMxEyGvVsuV/a2cFz6nx
WEdNYA+9jcuPhuaKoRVBB51Lf1zXoHIzKbSzwOY0NWw5sQ353AS46XkhYdDxXCPFA8lgOYvKuZg4
jMVroFYyt1RzuHW3ANEWpsIkEchwStys9TqyGOAFopwL5wo4H6su8gErxKVB2EfryJ2b5uC/SyCS
ibECplGhmsfuE2wltrvWSicM/pjWLCb9GyM4Ysbhl8275IMZ3MBMhFWI1dUAk2w8wPTM0uMZcE4R
Lxs60HJZNfOGJMb+D2MBGGX/h7D9RtExJ8dAiInVVFd+7RZpJJeCPBG6o7KWeBr7aowmI/phKTMA
JpL4CTYBElrZxq7c4bbUE74O8zC0a4CB1n0SjPrcZqmlfjLcOJB0kZuaK1mZf7/W6DWhCueL5E3H
q49OA7EzdSh+BqEXY1pKXAWssAIzJnsZbXIAFW1qKQ8m1WAqxrlMbYDJZN71B4x2aHR0enEssmfs
8WDPHDLEZA+HfLms0afQaQA3pebj8mCnzb/TjEViKucUR1TSSubbfIotJBtii7KPtl5KZ0v95U0+
6a3fNMoXaJ4qxgWIrYNdTOyzN+CQdMZfhRbVmhh2sFRWg7zo77c7jK+b1YWWLV4q4tsWJFnBqv3K
l/dvhm3w7h7WAvBEoUSzmcEdiPB7sAk+zTP3U78S6EeYQLoqXlbaWNCBc+pIgvCSc0oOnU1aBr5x
nRs8rNww9dZ86WYCi4oe3pevcK7xto2t4aDDtbb0O5qKpDWzz+YKS6xYKvIadB7qPxvHaCmMjy8P
dYrHkEEe4YgFrFTdC0ez8/T9sYnwHZYtkZeAKJs9OMGkd2Bu6DVMgrwlgdpcLzPohKTQQAnEYmFi
2x4amwaJOCVdBzzBj8M86FFF7BoOxdh+qxflAlnzDfHSsn3iB+AJ0WyMZHEAvrb3YK6+5aaKjgJ1
uu7xzDYPeqLFkwT0wusSCybu3SJH9C/ELSw+It3GbBB8P16F7yl0owNnqs067CJzW6SOIbkxjSQn
1Gm0ZB5kq+6t4FRpXoCa4528FAtaLlyct+7uDzyCYqsfg4HTnzf1SU/kVKTmDdaSCzwTrriKqRmm
V3zBDMq0pEWDTVIUs4vl04Uifw0w3h7JeTiFPPzoSomfUYX6PNlv4qQA04/JOyx8F2e8pLFPiNoy
a8EKBVEJBWtkBHmcYfe1LpiU8fMdjBmJ7In6o1/KRF/hhmcKy6p3iEiQ+eqqqVX7+9dr0yWnruA2
YUWfL0LUpDeOToGT7zVTGNTYLWuF3FlnFMyCmtS0sxbhI7NemEV0F2PUzKWeOPjbGCEKzspEZILE
YVk/mG5CwE3X2B6x0jllL4JFBFSh00KTys6k00w+56KwEaZmRvxYapXAiKhB4LGH2JSa+Z4/2vc0
dJTObt8ZAZcbp8WPGSeiZhVBcjbVwI3YytdPEqGubBnyG+7MHjIo7ko0rz451Xe6Pm+6S40NIacH
BYQl3R1xL18JxTEc4b7k1i0zzS4P8amk+duAk19H/ApMhJNz+SYtNMCpF7Ss4/NhMTGa0KPa7CkQ
A74rlMs6Eotux3iIvChyBfa42VxiO7zVyOUvkOihhufOhGScaGRtBIEHuU6wOKOs4Kubf8iBqQew
QKc6cBCOzqOplykjPQlEE79H5m1kvPmF01MIeWA3CeFTcMfj8f2f2j+yD7iB4Eyt1qyFcik3iC5U
zB9oJ0EBbv2+8+/zXtxNQ1tLEfuv76ErPTzuOnHw3RTi5b5t98wJWQylzSS9Rp+PhAl1zoIuSF4l
DVMrsMjeKveVYDnoiqjFGBeSE/9yy3WCD3V7ynfxBOKBmcSmQGKupTo5mh+WuIUmbKGcuSJB/8oi
O/uChEt7TR1viu8TmpVgYMhHtE25lysv3wOCLCdEPIEu4Ubgxz7IZUU7McvvhWnTqrLhvEU/xtMS
Kld0i6lpt/ClY4ccvJR1PU7RrGdkS5ktr+biA+4n5N92FhwBk5BsEI4DMgiWqVrBMY9ne9MUFRsv
uJb4V9BBDcCje1GVmtob5d0CroTisf82t2L3+NIYCZpGYunr+0+TEAzHzDq276L5PY9O0WOWDfY4
VfRN8BJEIzwC3ki3mzrwFDpTie0BAUXjPL7HwmOerkP41NhtCPuGyoNd3xXrdYjeKI2XyaVtvIoJ
xcOWqFZJiCsqE6883ieyB7mDSExHHnlnJYQXKGax3XYiTtrvygn5IOAzkOWqHBh9znUDcA/ziVQx
+3TxKM9hMg+rz9iXw2XwIzv2TSzOFSP440OcqaQZc43WsCUNpnur7OidjVL4LDcTWznrqsdr/2IO
Oy83gbwbYHcxiLrbjHuria/2qOwAvx/Qf2sT533oXaE1jc3XGbtFwQCDSt8VdNMMDhfi06KyvGOR
G9oDCY4PusD+AyOqRmEKBEedvfetNyxwdx46wU/nZ+ViI5GZ/EfV6h4fNX3cXKDEOL7wG3jDk+Jl
kYSW67CTU9LX2CE3aWpzhExxfqjs5o1zoD9nx8hrb5FOvnHQzozOYziN881Xmdn9++u+DuANl6ZO
AswBmU/iaT+TYmckKMIwOTSQfXJMTMbyItoHDKFtlI8Q4hAGyhZjqXmlfnILGNiVnMi7Ir6VM46X
Gj79dFsUc25rvAomPV5k4SVHCIobIoe+giBIG2xQuQ+gAVwhkQeAW2KWugsPKV3WAR643V5qOEZ3
4Dxbby2Em564TAGgaf8vTOVOATYS1PXe/XugWkVcp8CwvUXnJyj5OUQ68rxFWCUQJomDuMKOQbDF
zBaOAwK+fTAlPkHxDuk4HxuLNmw3MI+GcTGdL+/hYqr/lS9+V2z68DixGI9EhG2uy0V1JYJzPPme
lvTxwBDoo8CywAtgFPgPkkhaAOeJs4tPOAB8fSVucjJKK7mBaHBUaadxGUQmNwY1KvsdkZqojdAM
7Yp1bZiPbfsR5w47Hu4EGVJU9sEv+at4sdOZFBYJ1odvuGKOLzCWuMzy1rm51VysSObUKhZN1/NE
+ZQflmOGM6IlFYBIMkHseEef3k92S4xZgRbYw6DwuX6+zPAQ9asv4EHBlp8mlXIEWcqgJiuZkKRj
G8zg4DjYDgQQKtgscvuXE8WLZt4qy+KKQ253iO/L5ogvESXr+5gm/qMimJsvocxALU/eDGzMGa2x
YEsC/YLeFQ2ioqLNOHFo716A1SND5ZtCBOElony7DBcOVFSNnvjEWGp8pRFUSTBLShMGHV4JqcvP
hfSfr1WDO2drDRf5Q0VfwBSIXTmNPFpocbBYpnlh5bSiGN3PGCho9v0SMd3Dy8I0J7sBUOOHIXO5
KrmzP5PBc9vV4wtM81Nn/vMuSAu6LGW0l2Cor/IazaYVm7RtTLyQzApSDJdi5bC5iKS7VV6pE1rK
qMtw10lBthzk1tEM1ITCdPc5MTSXcnGgTJya2uIjgVaH96bFJWTVeHPFzBUSx3bSTfzVl2ay7U+9
jOdNRt7ztd1I97ktvjbimbiKdY3tqgnzbdYYm6dh5cgXt/2nikObDD9UhNLL0/CTvWhX7wIA/Twz
gevTt27f0NuF34YPxpo+fDDlLVScxDBxtyrhZHeA6I/K/tQIXggw8Ko+W+xDmZV2Vr3WB5volDsi
Rc5gFxwc98DWim77oVvtv8NFZTBnaXH+CZihMG+bJe/FO6NVHRgTNg0aOy84KCFwKcwIYWe2jO+O
2UhOoyvCcQQJyGfodvtShswBnB2ugYul3Km/J4SWx9laDLGeNXOWMV+WSDMOB31z5IiLcoJ/Zywj
+Bstk5n2qNEfMp3q5vcrhNxm9VSYXvbPL+1u1TPczxR2bELCd6hO2o+BInAwH6oTW1/LtGS/AQlc
9IfG7Q/BpTfZ2L/oQhrUyNee8+aQUgJZ/4+l82pSFVvD8C+iSgkKt2RzDu0N1bbdIDmD/PrzsOfU
zN4zHRRcrPCFN7AzJB+DdSMj70SdG4pI0Blws8UzbTo4QxfNnV2KzqzvGTqchlKaiupKJQHD7pFY
UmUo1GX3tBra1vbOmIxyhLHhYOtK3qID9NNwvstc6QaBpiakm1tgOHvqYK5qzl7Myeq3jpj9iNHO
gF0s+5ouGc2Djp7ubznAzI0i3eapLueoFI1A5X+45tllOBVu7bvT0JqBVrF2beN0RuZZx3e+RQgJ
GwR4LqLJkk4bsD/M3wWhpbAaBFrZ1Ag2ZLzUyPG+kvVuxV9m3OPvbpR0gbDWXr7Zb2xYGWVm5KCs
KPg1VGQJ5KMx25HjE92v+XnH5g8B/uopOplS90ET2ZIDW2ZXi7YIN9Hbm9+mnkk1rN2zmHuoVGF8
Zu4Bzzy0aO9ax8n+AypDMbBqD3Vn+u3hJ5VZ4rrYR62TVGOt/gxmG9fiqDsIlMvlrVDcGKjBM6fi
pdiEuTmjJB4wd4oNi0IOnWlmqrU5Ua89TIkvvN5w4CV21X7pg0xAy2KTy7cCz6y6Mx3rOvgq3zaV
lKfFUyP3Xb17upstlDEKFYa+rwkzYYJzJPze/OwsVssoOU4m9kw4gLTjBO+WY2UQuqKElqRwyftj
91Xz6avUUNcllxYWLU2bEKsxq3+WmUujZD9N3XZV3oTUlXGPrbb0DZWjPLcUpHLW6ZiBGsM3pW4M
26SYYMhMviDgAWy2QFzhxhq4gjNcoWJCfL8rsW5JxvEEamY9WQuV7S/HsI2i4nQrQcKdSLSBJtNC
p/4/M4doI3vuhNoG2IbZV68/1m/OnmZLdQrL03Zq4F4RdRayAOErF8mGHnFnV/0Xi3fKiTEB8DWg
9c6fFIEb4dAdPXXVqCsJF0sK/igRcmrRIl4fdurMZJ323jKCPDZdJ4GBrp9gZ8pq+Uh7u0YvidBz
TgBEVWRdUS7vIzuuHaE1cpKQVM/rpQD1LnLDxXX2aOp1FZ86Yf8oAyv1nyF0btnItiYml3jQ+2fx
u22X+VdCDZNzE7UWz0lwpUgPHXbAvRlKer3PlgXJwmGodU614Zd8oNlUOMxQLNYonylbTgt598Zl
l44L3bLBzApdeNavcP+WlhKh5IvXJr+p8og/a04+Zb6Zs+UXDpOahhYBvMPKLXzjfaDQnFEvP/ja
mg0jtKXVDGkDWmKBy+FRBvr0pnYuWzeKXqasYIxjyMIoXG9X/km5sVO/M0tQ8cvG5zho9KlKPDyf
FixxFnNvjufWd53YlWqm4JzfqHvXC6XmXbDSMAaF0prqxntwE/6ho5SqKb8EhwpoXBwm4xQpaySY
vjMsiAOLFHJgM5Clg19sP/NVGl0QGpm9KuEkqwSHLcvO7CdbH5bJcAPhyfnYaImhcbT7k52C8luL
qo3qVpSQumghRetilukyjKVGdIrk1BKY3wlKFbSqmnsEcF3FpAjDJpUzeTMNTJ+NcUgsDx2KWnVV
71STyXRIlbRk+CqAnxEjHpLljeaNywigZG2RelX09wdyyRHfB3t52PU0dagO43PJC6NpqjdImPIf
D0Ij9jTe5X30XcDZnkP12Hjv3nZXwbljVJCkdhtqLMf8XiCvdOzFbbxOBZs2CBG6Cj6PT7gorlBH
4cBQxGt9CxvH5sjTLREtZs40ZoW84F7Y1YGpafoj977zjz2NDQC3GuoC3aqCBpgb2V87X4AzeCNd
J50mgFKe0uIEj9/DrlnSsz11WjN20wMbPeujiHGod2vZmhQ/yVUmOscdrDjLWCS9OOGRCE8A3L9q
BMAp5SAbTaR14QnnT06dqNnI5Lxb4N17EoHyGuDLgqnc1TuggncIJSNYzB4joYacrV97V+FZ5N9Y
XeieCgtVJFB85S8NVIH3VAcDvGgpHJpulyiHaCVbwxmMbmnk5S5sDeQWR9sv9P4+VL4CbO1geIAY
D5F+8/XB/fQGWa9SWxQOAIlCqlVLvQ0v2RYzhRNz64ZWWKqrSFOwW0k6sRoN8QKNM5cNqq6MHAwL
RCt5z66K0H1lpd9xiiZxcsaqoDWCbbv0rXoX74XAnMBSa1dRY6pfI4KVJFbSf7VtcglOqRkvamQO
M1KK6UteJkfRt3Pt0SEdADs7VdbSOiGkxjUVWbDSbRA6w2iYKZd2q8/gqtQfnlgAfI2BK2D/4IXN
MRmSqUFLR/GNlt7tfQh3QY7QV8KRIwqL3DOyFMWxHq3JnfozVDZyqyXOE+AY/APnF79TkZoHFIey
2bpC3g23ESO+caKJXwLCTexoaJdwUhFcULwp6BjkS9yfOx+/F12+jI8BkRw8dudsP+xGD82JXgXK
O8lW8KyGjtf6Dfd4gzQEh+iCmg82ayZvpapWhtylKwzrWbRKpFVO0FdJmzmJRlpaCcuB6gIyD1tp
RHv5ml6Vvxgp6mqOX/v3gJwgVbFP7CqzX3ibPkgkvJEXPIRB1Ps5EXLGVs2kK7Z5+J2BLZsh4op2
g2x8ArzuqQHL504+89qMBpi3TPd+9SpUoEx8yyuMoFn0+KzfKNa+SJ9XhetpVlQga6+LFoSg1M5z
EJx2EW4FOnOKg+5tEelhfQuK5QRIlLKoPdvmbPfMmUCogPLikC6wBKGlHVl1GpitLBNNI/My8c9z
BWly7i9LlgGJ4GCFMyuPLwLR5Du4M3ln1fXt3T0HMF26njYj7lEI7WSp0SwBckMh5Su7VBsRVbCr
v2ItDbhg+1cfqHkQrErhklFeb8POmofHUgWuRF2/+x6SR+gXTkgNnKcYTvEQROIMQHfwwcl1Yk/r
Q6CBwMqeg3wJZmPJ8/IGOREKhiSsKLUkv1TpxBDOlAUuo3RBR5wVy57skbT32U5jYzSyzxbKQHnf
YHbr6oqjo55bsKUMahyE5gDHNEM5xg3e0VaOqvGb0P0DvJco+ySBg6TEO6Pe2EU/yTIeXsny80si
opXZSF7qjcX0RiML8AxVoGjTIPlI2xz9Kjr+uZN8EJCYX1oK3OJ16pQUjHqjJitXp/rsxOlHPTek
FtUhIdOGOxZ/nRucpvUKZ51l+iFy3bB7gCOdrtFC2SeRHdArtCIQPP1yYIcGI0S9d0QAUYaMKdxx
RP4qyFN+adUIWon8ZaAekl+C0Yx27oPJkQIGAa8YIIXjqP5LhZKPFMeYcubEf8uAUi9wVp3m2aw4
zGfI0330ZNQDYX1qOnLbIegHR00NmsofxEy7L82gaf/TXt+vctv6u7I3NUhy03W21lCedBK8DmmT
4DtgWN0JwwRTG5yKfvD8oB7DDeH3ABtKWcfLTnZjChaIy07m1E+S08xVkPuY7TQ0TiZ3ejhrtV74
inUxcmMJZFXoFnMArVTnFyGq8lMghu8T0Z/ckvTAEHufB6O7t81livwE2Ze6hNcBJiL+zTlH9CFb
J+YqP/AsjQhiq1WLm3mzHogIQMUgJXgtyAWp0Tvgyd6luy/uwM9ytFdQzMI/WkXGZ+ZtksTg9K7O
g2cxQvRyz6TtjQxziHYI+POjlm79c7sVZVeb35bKr98c3mME6xMS1HhQayvmwvRR/VRmN0CZWrdj
3gLra/VBXXJ6jTK2J0PdYWm934ZH6TJcOniC0mK+z56U20LUHv01kO4PYdkGNc7NcJFmZIRiTNI3
34WrDOlWBZPrxr5pmzABh222yzSxBvARZ82pzj0opPYo06zFEL7c94NDhNBtPmdPXdROV9KFN4Tl
Zz2ZH8vUTI9yvezOGImAsJD0VHrNReIVA6+UwJL6hXqrH4nZnbru3rWYJ/1VgQNUbObGS05WJ0SN
AFTxq3nCrZqpbjb/bXZkZvBRcKWP9o2tWaQOk10j6knweNOlmYcsKkgdYWPBpoogV+2l5ObVlhdf
Jki+THZxR1FmOyuAUh/5sqsOKeKb2KlyGrR02hctvszsxf3kkbwScCV/6bGgwVFbySs+1gSGfxPN
kYkABCfGOLon7iKi/OaAuavIDA3GV3AMKx0KGMgFAbbF3/zwBueBwtKNFahtSfckVeeMSy5ix9oe
q0Deold2wU4A61Rcpm5YG0htZIsAXarW+NwV8H0ImmIb5cyZzhZLMAB+1bEAh2V1V+qXMG7NTFW6
bOjLxITJpEhFd6rJ87PUN8KPnv00jUveDfUQhwTXt85nLJog/nYg/dH92lAwmJq5zZAWSLq9xGSd
kUCC7D6LZ4eETtV2hfqcqAsZ+l1aoSDGMpEa9vEyt7uGDgY7V9URQWR6yUPKY6PUUGkrTAmaZrfX
wvuQAInG6P1rchql99+gFV2cKb5yS6PjnWwxsrDmF/gAD8raVuoWqKsqgB4/yGgRQ3+1qG85xE6+
E98GGM9Yv2pmiVdx6ZLTKbyagkljaIGBbLWNaI5dIH60+Jia4+2SxdwBLOqK9shkkQ3pb/yVYqH8
jT8ZBaw75r4EE/o0daB8zZ3gPVIzKPrQAzGCAVtN07trjvLXfqt3Og8SF6mQ++j/gAFoOiE+31CW
1XruJItkUax73hopDFtB6xjYjR7/SSh/vYl3UGO6ZmyU4PSwpNh4CLd5iH7Rh8KWgCAiQNSnLMHx
AXndTVh+rGuqYu1yCgRWXgAs/ErAJxDAsO0g7IWBA3xgWEHoisnowNH7ExiQN8M3XrD8a7mVKdvk
qAZO1wuJ2BhFs+A5Nvaa8aqL3BIe4s8o5R1hjjDeNrRU8u5qDbiRDzT8xd8kNKOg+IcQA2VRtoSF
RxmVRjvNVL39G5aTn/YP8zGUj5D+AP4HPo6RyBgF3gStN2LRUY6NjzzqhvN//1SQs/V0lM3ibx4W
IRlDOX7JA4Tw68gZLhzqvUe8tt0W+yluJ80+XsrwehzZDdBA210EFbafDlVGKnW5W/nlRsle1fyi
oFuF8EL7XYjEZ6Z/Dr8R+f2pUzh/VglE5AirfTNiGb16M2zfa4Ag2Zo3CbY+a5dpsA6+J+8LxDY5
2/Wpw9rW8Kk/N/UoDCpPzKoeC0VZ5QgQVCITfTRo3HDR3qan6ZQcavcY/4UrGZytG6PkOmqKlljb
39/yMUR29GN9elvcUdBsDySQyB8LOrrsUHxMPI60X0U1tYnrs9EnZvtIN/ED9WX4lQQJMO77PyFy
P1NTQziYIBPT8taooB/2o7TanfLRUmWY2URaep3NAicn3oaKBg0Q0vtsj3gILBwRdazDh9WQ69PE
/NT3Aj6ioTlz+mma4784h9ga361TQ045LycJ2+/4OYgKeFRK/U2FGRhDsSYKCI4SIDOLKg1QK0ds
jNgnPOlVBM7KaNmyvHyzBVX5oUMMXrc1Uf2xtE2RMWeYWyE07lGSLHWH7Wc/P6Y3sMCT9hSooFA/
7/WnAKNBGnD0UAQUjrNzDqq1u6PkNXEnEDMcFnCm7VImU2YFT7xh5pbaHOJn6QKlYsS64NhE0EIN
bWZi21bJe+IrQNNkgqjlw+P8BV0lNwsJpfxf+unBaRKuhBC9XSU0qsz+SakUU96L2DmsqsaSJ/gc
veR4TKXvBEEciK50p2bbvrC0ajVHyhjtFjvoCK3MhspAv0nA4oE59c2FZjcOh0EqnPOTB8QoJj8K
ze5IJaM/5xyZkH9wtySmtH397CsmXdBsdMhuNpKprKfrMZb+UPREZGyttcv2Ba8XgJs+B3iHMqAR
zCzSCas4kgdJxa46Am2+SutnxElFQTOCx/DZSOspyzIhXnE1UeenMs6wOAUEd3qDanEN0HwT6RQc
5Q+wCg8hJ0cNDEVcZ98wC5tln+0E6VfTLvW5RYARe1NjAmMBTC6Hj2IizPFL2ZuY/N0ttMmRQeIM
7D6OIC8oq/mRSf6EJDvcot9gFy17Fy0Viq76QMnFGEA5RLwJPZJlCFqcHw9IPw5uwApwM+gXPpSD
zBlWvRvYaPshJP9L5ZxRZXBxSOaGOvQygVadcr5TPWIbOQZOPM46jEngOjKKOeXwHYHOGU4E1U7a
rWNhPno0M65IEYlDsQW//Haije+gA54jXQmM+knYswIUMHvR9/2aX+QzmLIYBaTPl2KJL+ljknLE
TxCOpYFNMyqkKOc75AE1EnBAp1tUsrB0Iq8P6RD14wyLHJ9G1i/S5lxyVYN+45cJA9zaDTGYA+zN
fXivt8Oqgsbw+ZqzyUco7INap2fNm4y/ShmMLiBC6D73TJvri2yDoHy2eDs5MutzJPrpCnqcpm9n
OJJ2w9eGVYCSBFcvuSferUT8gXAck4lkQ1vq3x2pvMGInYBKQhJVurFdoshaFMbkjykhLrtr8EXt
w5rjFy+5FTpcKbLC3SVFBF9maIHeoiJG8JMCQMi46/HThDdueJWMqZszEqZo837TejIVW7Saw/hE
ImtCiR1aj3YrHtWjPbWQVwQ4WG9XtGQe2KjMKpNu17vxuiRHgFipXjMao5cYk4V5scp+Y3uKh4Zk
jo126oHyFQQq80O0NJpinGQsvZRfGefS/ycat1g4lFkWlGz5Te7Azr9o/7vzW/H/0W7dZEnCjdb1
1EbE9A/jLuATjrysWYsFncF2T2lsx/TqofUkVrmj9JYgOlqeUru7jPNt+uyR1x3ARvtLCMPLwhlF
SacmEtCImY2PtGWqZ45ozW35bbxd/HiXaJDuqU1xbY0R/+9luJ9b8rWm/kT+586AN/+bEBGPmQw8
xFB81B0bpxoBJheQx6fhMlSJBfgDJhfScj+qI/zki9myPiOMxrG+K0/NpeDyIV4YCBWwNPjCW7BI
GZQR80ERM/fgBSG1BpOKYu344E3JbFh4KeJtrDY7Wk6BdDzej3Fk/1tMKo+f9LPAfAL8F+UFddRF
XsDWD4DucDaOQB707CD9NYBTcLlCTJzeh9uhIwpCj64TM3BwKWyw6p3KmT65J4jkhKAUlz+/GePI
DsvlZoupiwLLi3bziCp0xqz4NYH/D3YJjpT5iXQEgt3okVA4YqzfzMXCGc0/wKvzB52t/6b0peI6
9Sn4AfXIIFOmicf34Z/x485JtPRo3D2gX/FCtNB5uBH7d85kTii+ndmOjsF9XApoTNjVYWZQOjHG
zz+5MN6rAu7YP3Ep5j1zZ1wqvDc/5hbZvg7UwDEyPGrMd5qA9CVZFhiD2C1Cd//2NOb3OCniV8CM
XjR/b9xmaEwt2b1no4DfQsQEJR3NPtYSr5Pscj1zAOgAf7OlMz2t+ufDr8dYYoyuNYzVyIfbMq27
6zivOiw4uDF0gLjSOHo1jGiz5CnFi+7vw/Vw2oCqB9X6a/yQqdkcJpvImvKIxmdPv4/nnvyyl/xS
+abD/2iYAdVBcSebcZMYdYLZRPgjX8cFTrPZdwc+nsycgHKHxvw44gp4Gckm06cxOqzJYVsu+u/W
FinOa6Y0zupxw2GE0aZDu2t81fiRx9d6y+oI6P+siKwyyW6+ATwxq5hm8hUpdn6nBm8CChSU6hTq
/ctDxxr5az7c54/2nfhvYJDqXvAlllzDD5YFFFDrn4mT37GuYywzy/QpYgdOhbYvfTxnHM8Pa2Fc
0+yw1H8RtmRLrXF+mC04QSxISaZ8Hvd0xSLdH219gFQ/on+xPlyMS8V3fCKPDmjmcRQExn4a3Oec
d1IscqK3I35BtHmOWz3FhS+4bovxGJhjDySexwSLcKlYxFQoLPE0acjAqD0tR6836rSxAe7ZAZBN
Ty2GfmrEf1OnuvtkGI0tUPL8qVFZd4ieEtIfp1825DULYHuBMX/kf+OLR3MgInjSUkdDo04f7Qnp
wC2kh3hSrIL3Ek9j3oLZFjleSX5hA9cebyz/03Ij/3uXKCIrjvCYATj9y8hVpmMiJGNDlOHakun5
nzg1hQd38CHCdvK///6Dioo5mS+CzlQeFXF9QlSy+UAQnPx67Wo6PRB79iGi+rzt5OudXqaiK9FS
ayDY+E1Lp+bLj1BNcnJuCjp/3l+Hz8tjcww/8ByQdJioWKbqso/cHDUcmk2rcsYpnS8/CuHURiiW
qXfw2Q5nGKl/CfVNSEIroofYEPVXyVWCrhba7cT01H05W3jxFqN6XdEOJfNyauTsj4dePDYHIqiE
wHi2SAZHe4IooTkGWSOIbII9gifoVgjLFD8R+BnNnAdENEs1BHRmwd7w53vUJdCd/I1QnfbNSb9R
BMRPdLVYBz/z51x2q5mhkpKQerdWLzsh5OMppQ1tNQeQ5Zmiv5Q+P7K8hf0xgTX7671XZX4T+xY3
miltaXCGHXIJVg/aB2U15GGgbwgvOhHEqIriwOOAVZLOdmGzGpTFe1hSFlCeMALCYV1qB2W+hNdL
VyDFx2Ky7uGTLMC6aNVCxFoYC8dNuZL644zuqTCi6Wi1ETF/enh3LTOlXwfYFmm2li1Cz572e2A3
fnVp4XWZsancUNZKZ07trxF66BEK72inn6RbRSvqkhIYmtwfMXl36WbGGYUuuM1PyR1fR4v1oAbu
QLAOLkWDyBrutAwfdGYAFnGfe7hV3R41cAcFJi8nIWNu9nlyBHF9fgMkahc1RKRgM5GWAyKV6U2Y
7tlXIjq97FVkGnP/mXs/FaJsFPVz2UBsJXi1tRVI3LwqQP1Ny0PyrWn6XLboSY+8If5V51STLdin
FTIloDCRBnjr5XpiNFcVo1tnQpS/y2gqWNJPcJ7+4EV36nDHGZm0FeEEuAMHhGkg30Bv8Y26dRGH
B37sxtTwQkrwh8iWb8Ol3UIkoWqBwyiS8NryMr2kl+JJHy4+dDtVF3+oDXbC48Y94Zl5a+5Qez4o
IdFWmXi6cklBDyZmSvn/6NttZuAfM5ggRl/Ugglv9UExPpopH+uEnNzNaHJhdwBp6uh9OMugV5Hz
dE4xkoVGmSEK0mKh9xDxCNfQf8KHWF2E6K17e6xEc8CvY412FC9qf+XV+wdgEhpYSKMZ8q003iZa
E6VziXaooghmdMLOJtjMLoDG39QXhYWw7wAM4YlzxFJIITdleePevlLS9euTLsLfuGO+GaqbfH3g
EdhE9DE12TB2c33mO8Ly29MntGxNsHKfwx3yyMh8CF+i0XzTCxGRgQiBGRcADNGEACp3Bd4+JPg3
zgG4N5zAYOHjBYBvOxmR+uzq6u9wkh8iGIrHVD8+0fXno5/jZ7rqtOUPpNgRIGSX0KNJGogoiIbW
pWonIJWOjuPTtprtwQHswI1C3T1lBihxukeiPnK0ZxtQ5bBO9u9n4WEObyCjze461b2ZqcTIfhjx
GaLHm3MvfU0sZUyjisd0BUiWTMedPs/FY0bYXOhXDgBbNIimom14puRHSMrLOwsIHzHtoixNoKKC
SXMGsVnXu8TnzzVadUSR4M6gj5nlFxnQAr3BwkDnQiafomXuQFVojpUuRmBjpRstE06xjjaAJcjL
sBwPEkdn5fzJu1A1dGemt3SZY5gglRV8Q/FGIGVJZVzdxXR1ndqKKfat35XLQhWgt1H2aDgRP1ZU
HrrSXHc/wlUASgRFZzXNATlMfs/stAYIo7VwxzcEHKHuUWr1WC0mIOjn5Eqzq1wAZvfBxXdUUJmf
tUGvszBImf6Bz4BD6j1TtlAt3xLI7bCqQC6LnjUoLbtbZ2f8olfRna5HQHPKVgiz8c6wAOilyEb6
F99fwoSb0OmmOJGuaQGvitY61qjy4UW9pLty9LolhFgfDZoSXRgnxtQX5uYSPNlp9q1eZaNNEH+x
tFMa2zNHgTcimtQVgMjj8ifg1UC3GQ9IXVwWVOEPEmuBgq7IqoEU2v76tsvC0hYzuJpgw6LvBqxr
bdNJax6lZHWFHiKSDs6OIgA99HE/wuCDY3SBTu6FsK47MjucvDVGhRRQ4ecJSdIj22p3FT86BAXs
xwClyIMTUPr7TXMVEBur2OFwPJbuiFeKBzS7Pgb7HUuDpOrVfAv3x7TVgfkGL6QpeWcBa5gRpQkA
YH5q0PB5ZLTWnb9m9eebwUN040hPFPTkBXVN/W4k1Ay93j6y1k6UpbjNbs3qJJic8Za4+vOgXyhf
wYXEmPvXUZ6BsgHsCyqvX+/f7KMgYglVlxzbKnY1sFomOGp9A3pu9PtdgrWH8YLe4s42lQ22cHu6
ZpxQuqGAtkY6FnSgtC5FkwhZW2j08oxO0Q9Uyxbo+YBXw6GDqJXNA1quFZ3GbQ2ma7B82y1Nahjq
4Dd2b8Sp0Tr+CnpdM4X9qbkdGnq6OgwDMKrDfQImA+c45ifxJUIURwIeLs6tad5ufoeqoNJDH1dh
ukPMgxcaACEWiJWmbmkRu4m29IaJZnQmLdxDUNkIzIz+DYKFLiHI/BanOu2pCV9sAavyBK2ApMsF
4knlwgrt8ASV4kDSbaPRm1wIM0BhyBx9PEb8GejVc67Stt8grovzGz7VrUVFmWwF7sj63w6L6v7w
DSrRLXKd7s/kPEEO/wtbsbPEku5Ru3jQQYscpJ7Uejdm94BxVgAkhG1LDtiCw49wenzR2eSqtNz1
4+CO1S80X+jJkMp8AC5b7Xs9qJuMPrOil/f5Kec31YUwfxYCgBVmVmzjAQ8frvuLriCXpVfqU4FB
BeMc1+bqWs4vufYa5g6IkYfQ2yBY74e5XuaHWqAHdBoKE3pzdm0z/BQBduBwMvvhCJuVP1ByZ/e0
X+Uobs/YNkBf1t/1WAfdslUjcHOPFD2IdhuwP0yGmdWVP5MS7BgYG5BvvuiUH+pQIyCFGgncGUTP
JV1NnxRXmgPVCZLlDnRzrzPglI0oO2lmAsMXjq47/7iy9JuPRzh8x86OPxb4mXXVuFW1Iwbc5bKz
A12kA3/t5L2MCdDMVUUDiwpa5shP4y9L28IK44383g7QAiDuo3X7Cq97LUJkzwIngdkyqR4bGxlA
tVRO5boE5Y2OFAnynLPCKQXQ+5Ho9KIRMKpn9dvP7ValKkf9hfojsQyVfvynPg5e2ivYcKklXUTZ
KDFjcYRmIyobn9rDqgrvYjBmrtzIIYV7WEc2TdMqsKcc6d6qBBe4V62CpGNie9jjZtXaj5Y7KAiz
J4g6OUENRj08wuKQ0cYm+jf9myIxF+DYpcvpC/zLeLS9jWIOLn2FtGNvBNojIhDcQW2utTMYg02H
LIr+9OG0IlYKqETul/Pcii6Zk/wiyCL/OvcUMlbtDKBM3eZEVT8H+MMwQaZBPdCE10gHGmrl35RJ
R/Xgp012ASpTsTElzQYQp0vEMbd1spoyRhwNGOCFG3jKCL/tiC/CVofiwZF8nSMHTwhH04OiFv0k
ObW6K3vA93sLL4fQsgUmAhnd/86uKb2W2artcXCiiwGyR9rBeJephhBeLWnsRDD/OWDtKLTn3+0V
LQIqqwB/4yVrmQ6aiijbXRoM+gJZi+iIWfdm9KpjKzJfs5VcOrUToVYY3GTXT3Y9LdgMCyM64+jS
RnZiD8lVnejW4QumKGFU5r7tns9m1o0uOigrhdS2EdO1cVO9hf5SUDQ9T9cDjvXrafItrJW9KO36
9xZTeUWywsag2EHiuQWPJpxURX+zr/yRons74su5aKJcBEGFZ8FeZSeX2ZlW19r7IRf6mxoNw3Pw
dvtsvWxoROESBAkx0EfRPddbp+6ZPrKl4U0E5zik5Tbo9+n6sRKqDbAciDWlTF3e8aZsH8dwv8KV
wWm+uwQErlFcMd+iGS06OcgL0yHTEe7lDzz5PZoaHzq6epADaxkAz3HynrZXdgZvftIKtKCeTGuT
SGOyn/wRKPEZJJ4bGKPDDK/btcC9uukXHKpVdhxqo6F40OF2wKfEd2oF3I1eSYI8zeREWjVMAUEP
tnoQD6UdOBBITUQSovGI4cAUnzVIT4TfzlBjEiPmsQS4LxJY1weRM0FbHuZAcpcRsIhl+I51N20W
3q/fakaSn6rrHPg7XGFpNzQGMA8+lseRhNkXyEfEmBGNNsHwYfsnuKcYN76Nwj5GEAfDHnnogYxa
n0GQcPxafylm7Ajrz5H/BzrQsa3rKSCDcwwWLapH7Yy5AANeD3sIWQatbmghFyRFmtRNQkMi1i1n
ay/DWinVuoW0RypXQ9zlK0cKjMPM6aAmBXr/M+W0RgWow/4tuuJOlWHjBB00XLQsCIoUFDh6G0Qp
hurrkrIpvCD1G17se1gElSWTeALtGulCBaaV7wu/9NkiIvWn0LLyrEq2cVv7GAKFKbzcUiPnHszG
kEVURbfhfFFYXEEBJchoBmtQfj2LXEv1+rNlq00dhJ5iURdpbDduVxoTddso95Ep+wFXiLDFrpke
6hqYlC7SfZmZMu4Z7uCb4iO/i07qW3epWOzUh7iEY/JdD6BfEhfcetXvVMk5PVo0E5/vG251rqBg
QOF6v1UPiMMgXVhBAzh1pQ17GAox3gMoH0BOXoyzRuow3axuKMUIC/S+YK4iu0ouDWwfw4Yv1JVT
g4ckfPn232QFk36yQivIFVud3uEPscb8AG/v+3PCNBqWqgehG/kFS7AVxMdYcGTirrKYWTOLKRvf
xwrliLF23t+EhWQYTji/RkT72FKjMetZc9qDhwDNKyf78ynuXrLLTHBkyaw/xm07HCg1ISn0j9tJ
WRFKTGci8bDRSF9G3JysC8fweaTyRj+28HbFoiNuJoFAq2DRmfG1srWL9p1h2jVfI9xD35CzFUcd
GQmJ4xQ9mC1AQnoo6PIpe22L/AXCpw4Y8mRzLvArMYdnvm8sb5PDc1oPZsjJLM8cMIbXabVZDYuC
DMRQ2vssXArtiYNqGtlvMvT1buIAZH2b0MAZlT6EBUao+356GmBlfdA20HHu0x8MEK/EfbwLcd2l
5hTcEJbZUzA3n1/QI7H3k3LTfEA9i5030qtg/EWdjQsPEuC1oomRJ9sKXP0OTZqzX7Go3Daz/1gu
f+FGVW2cvlZ4PCF67Jk1VUV5EzqapM+2GQnPjRd8cnwM59D48DyDnctylnYq/uCJiDH1Izm+uTa+
Cf5mvhPR2GD7wgaLLK7k1LsmV+ZZKwFrRSwgQ6aqvRaYKj97748Al+vU9BKPTDBpj3Dyprh5gHvN
4DfATSmQt4TqDaF721ok8sWTMyKF9zOK6zRof2eQ6dlAwKgQZqt6lZufG1S8E1tK/Vvwk1/a1rXu
Qi8mcDq8/fUpV0w6y27eG0DJ+IICglUwKAYOJA0ym3vilEx0NYTQUmPYx8Tx8LWosHCkRIfo84Oy
FQBE1R4Fq4zq2awkSrbPFJfvDC33O5Vh1/v+YDFK04D0H+XS0vZU8xkGW9Gwe6hXfNvENZ7sZaMQ
tHObaJha0Xzlb3vaRho8ewUwZmixt3rbD53cJ/ODCXrvDiO3h7J0SXEfjecngwK+nowi/53AEGQM
UBEC2Cbb/VUCg6EA9JCW6be/H9EzFZa43KQNVNjpsKbB5caqcHNHydNRcATn3QJndgw21JKCUX8H
z1mYfgw7f3cjUFtYYF1DlIA6Cz/CZgorc2383k5DyqxbiTfMcJwco7EWn4zMFE14HN8TzKEFgCr/
4+m8mlNnlij6i6gih1cbISTAGGf7hXIk58yvv2uNznfLxz42QUijme7du3f3VNHy8N8iQeeZVr+R
6hH8IWNBSnOGsla5QrcRFCwsP4RE5DKx5lGVvQolwU1V+hKKsFI4SQ5EGze29D2zrc40Wv6G/RFp
eU2DP6sll79LThGK8uPENsFsTwMMubQpqGqfaGaEeP5jHee/9s/jlAoG/t4+b+NtXH5FwQlMWjS3
8Yp9pRctblORfkv7W0cW6TvV56E1VIGODkRWdP6p3KphWT9UbkcnnqQ5Cl+L1jj1JdUWGsGXKr2k
rtHphy39enug166/DtvBCZc2kFlz3sX+as/F9h5aJy5393flLsIoymibSJxIxnGIw9PoffuJUI3K
ufNLI2UX7CUju7vnFD7L7Q2nu47ZTW12626C9NAhVbGMJu/SXBjNFg2W6YrMqa5aRTSIH4sWSpfq
q5e/jpcfxdflrGlRFFsj5zvcTQ9BsXu86+zYI7mSlJCX/TqkNE32v1H/Qth6sdAVqNFa/u5XLDtk
4HEeSSfHhIhjXOPi6/5Mfy7+2iN3oVNeq9hhv7NXusrxW/1rChnKrm53lyu68OrsebM/k2AhYohP
dPhmo9hV+8DGzuWvdcwBuF373jKFFuAmgUlppwzLwYfFuYRdnu4QbLTZn6Txg81KWEHjeEwPmRv6
uLeuy1vmcPXuQBOkm/M70T/rahy7YEtPRCWtBtu6VqPiR4ltYmgO06IfaFJKtmxuSk1sDRSzabO1
IUdatenDzZ2g2UExLm8fqkhpKQJkZYIwyO/XouvDmrIqsmH0BnMfT/otvKkW27Xyj4jDyKqcBweU
chNyZaSv3O2zu5nTGAWI/Fcg+9ToF9lkdd3ddsskmqZJ7pFP4tMo2abBwraVj8FCrU0FTE3/Y06d
Bgzx6OuCVpet218rbNzOmsZ8cu8O7dVXLTl00GH+1tnpdcqY7NhB8vxeRkjCNKlSoHR+r/0wHnTp
6nq/NxyOpqXJElLxCUF6/o7at/b6u3y9yWF/lAPyoeMu1u0z17nEm/bklcZlpRuPt/ratMGGP1X2
ueAD5mDxd+zV67Q7pYfr+puy6wIvq9MRoikwuCL3SzDDO7aB4izeC8mQMiGiRq7QZFun9EQVninN
fWvMxsGLv8kL1X+gq/M37VQZLsbuklLMQi+RSzplq9LhB+M1yMMhUYxCsq74Mftb/c3ZP4Vu8sn4
iXQofdQblNAifyX/TBvMj8vvqA2vMr2vkDzexaeHQtcUYqlFaEOf0wU77u670A1z7g6b2fYpsy9B
eHPvSIEipOCLDM8H+1Yg9Kv3c+yYPkOix2bq1Nam5z9Cc2pLe6MjQTq40gdn3cs3rQ5nXd7weEyx
el3kf6QB8z/oyn+2CCpIpXWQeHTQx9riDryP2vJ+3dkvbobdOjHMsKuSBfVFB71Bp0BO3Tw9wXdi
4nNZvoWBI7s6vx+RkqdfB3nQCenY8f02md5Tko8C/wnCnrLzOhQfm562yCdvIb4X7LZcYxPm8RN9
jMndmyWlWvhpfD8cbMfNKX0klFxAo1IMMWov7835s6EUCeUzuROyvZ+k5Ctwr6XwDZnYHQ7KJKIp
Oy4OmA0JyybXrvT3LfaFLtzUe9OE9EitD9PJC+nV8llNyXq/wLffk9ZO6OJDIru6vp29mKCmzGRA
IdK2q0CjQngzpwPc6nPJrar+jdhPeJ+U/47sPUuO6V4ect2t907pJR13gTGYhTmtGllOLqt5F1L0
BZ1EUuiOGmhHSk3UvKSbl+8OZ56U8r5LF4Z5Qpk4RkOfWVqyNS5F/lSsguAwVQTv06TMeqwcmK6X
lBWb5h6nyQ4RGqdPS5ukOhiyPXMxHrIvKAMw5cHCI4mT0Z+QcNqlw1wxrj1eoHJ5NeMz58VlGi0t
ak1f7hdpRqb7iYneeOQJ1Mnx1fWxppg9Ln8QN4y7lUda5LBfcu0x1y4khf4ptF164yXZh9IWiJNA
/cUjo7vrGyfC8dzXed0dxg32c0Y5wk84ZddMPa5z5/Ip++VyAYctbfCmRdh0Uo/t6qDSH9253i5s
+mtJ5I524jf8c0VCWXeHPcwUPbyUf2jUyVISALeqbD0IIh4nYOLrI9sfRtUeQQCt+nLtfMzvKeJt
xQ0uwertAcXBtb0mqkXWM0KGgWIlXUR1puU6KWMBPqfv+6c5yX1kc28TFvGSHXwVtyCuStaIBqtP
1Z8RmXTabbOy6P7SnoJ4yYrQDxfxzFxJGSmN0teGNaRSSdWGwiMkDsjYVDgVsAz5aKuiRpN/Sssf
ezhkLaAGbxwDUXPsl0b3cjo54k7wpBqyfDxO8vHirxjT3zgEPnB9GNpaMrwj1hKXsP0rVhqOrPRz
quGhNu0VQgM9UwEnmGOcHEfI80YfX0P/CwqgcQ/6yD3HL36ICaWfNx0sqjaeXlh0Hkvo1ZRMWjmc
NtliWgsHxCK6KYB68qhcp9EFdw8QZ+scAoX19/H7RLkq/owFM++ebul+yq13wlTTy8uxS4uHXL/4
d7agjqnxR9BB/iia/ljpFC0IWF4On0hW0EjgtGh/w17aeqnSU+6nAUTYfhSbpycsYyRCnD/skgYs
8aUrfiq3FsQ0QCNg4/2sv6dCa8b4zFqzVlXsLryMhTvFZjlAwEqaiykCW6FMhsk4R6CjuP4G2GUv
dkKuVCE36vBBmY1tl3fIWMFsVZAJHe/Zi9FhUdLBvet6w2yC4k+qa3Cq2TPe3XqPZc1W62Y4KePn
opjK9Z5Y/EI3lewe0PzyD0fEoq4/43SwBFP8Va49TubdAyt231p+68MOaTYjvL1aoDw32eNccOtr
OCR6bkduhnp8n3zB6bAiSsmaLhERAwj8yOF1Lw+H1PNkljBPhCViFZALMKXBK3iUq9J/6rCZSaAG
X7PruPHx15nWYoDlDlnTJqNKcoJ2AwT1AHiECYzygvEmsojZtTKeRgDTHZs774HFkAutCnKB+SnZ
9ojy6N6OcAfV1V2O/CblxuwoQ95v9DB7KQ8YozHkxfBZw43hgwtl5rqLWaZkwhRqYA703XDrFX5d
Yoh4bMnMGSfUBGFRHcc843RJLwMMY+N7+0RpG6ntbWtHCFLiDo5pVH2zzd3YDFyD7sZ13J5nCbEd
dRKM+BskZ2v3R0OSO29ROYYs5+D2haEK6psC7PRYAHawH1Zr9keoNScD9Of8FVBcUmz6FFs8TmZ/
zBWmdJFTKvXdSbvKutQWlECK2Y2cvRJOVe+Mk6ZES2zf0SGo5LO2La1g4XHe5XpiAdS0O443U7gS
bAdLFboL5H1f5O0R19T4yXP1rL7X4iAfT/72rQU7Y0LAtw5Awd36tsYhDmml78itkYJd0EXZfQjt
YKSEodCctLdAgUmbnnjzGyxlSrMc5luuw3SiqTfTz3kvzlrTw4bNm+DZskfg3WGNnKTOMIBiNPvS
fDXoiydGz+YVjcmZeczGZzrLMtUL36O7yUOJLO9ox4ayyMYQ61Ix2cqTgQMTExeUgw1n/3iNuZpM
xXmV9vqx0M1H+dq2hTmfAFOU4vlzM9A6ozrE/m4Q/UJnR4dfZIy/U2oe8QMfbCD5qjBPSSql5yUS
R0r++DlQKTyLqPlsqa1Uu1dpIZhjX6Hqn+K5Bm2WSHdeESOBGLbJ6ZONHkboVil+TTQ7FKsdn490
eYq2ZyvXXBzTCNkIRuTSrrIiik02gnwgsruv3B4xqezEzaNGwGf6k95oifELEJSA8TkB0jY+PpD/
iKqtZUTpw/m5QetWIrMVoWj5lQAKO0joRDDDJtA8WnpmF+73Eoav2DSkOzztkkOyHuTbSyaN8wuz
rS2gqS8rDvUN294ONn+zAu5hDc6oDmjVz04I9dvdpxK58fsIHLjvI49miIvRCdTEqivHtI36rveW
pVvXRjFmxk6T0vccSRyOp5iS5HSaqSJcM9X2yRrUJwJeI5lVlEc3GIZ3cifKEADRg0mlnJznklW/
J6LJ/xXTbZcUs67ddb5tnbiOBSb/3Cu3SKkTH4mbi/AYV/xBmVGaRgbnly9D+PEHm8Y2z3eMO5G1
jqxCVRRBtwGwL9NuSURUIYU/vFeHx8MPpRK9490uoYUGJRHkGos3+eb6ocwhpEzwCa3ry+xn9DP8
rsSky/LfJcqIRPA1ioKocv+j4B839TJ8k3rw9FCzgSYM53KcOO0J+MxJn9sLsz77WYygERat/fOi
VcSgGu1zWr8G55jopPaDhIZlvumcp+AGusjVEpcV95JidSgx/jJ8NRTbUBB8fj81mqUf/boPs/Eh
Ft57jtqkM2V/v4fzO3TR5At5BOtx1fFgIADW7fFdX7DqVHg3FpLqK2ilGraO/guk/0hh0vukGvFu
p5KWiI5RRs1+GJ2bd51Nh3TGM7IjLIMntOosPLken36EZqbdJ6HnfnlLw2UDxVq39DN6DSc3oScG
FCAtpvyIypNxY3nYHX6CoiMwInxnro3Ikq5gwQmywfVH9QMLvqZuH9jIHDoy/6ofImv9ZMDEY6YX
SgqiFArdiS+I4Oi2jxgW77Hu7v4ICBH8MFN3BH357c0Ot1wfGCksWeECSMwJUk0jLHT57E1eQX65
e0eJOUqI3QmrEDWKFVdv6qyvvH5PWX2j0i4+11rUfqCExapc28Rl0FKyWtDogfyhTjHaPGZE2OHR
SXriWDVepxTUOgdat/CJVLkJRCn9ba+/hKN0OIBmAGSS4Jmg8fYE0ZaiXr70LneKZvcsoSWedNsF
jYWQLDP70gSqvHkW4huHIRIQgLiGmzTufROJOJ46qANmOh+IssAHNfe3FZrAu45guVqoKgFIPjIH
oZ5CdERYQYhcxKXQghXxO3tsoMUtUXVBt0jCk8xdyI8Eqgi6v8LccZI68ZwH1Wjx5SwGnTJtNx2+
eYzWaAHlsimHWDcXmA2hcv1Dt0cwAHwyXCLY0WGCuzQr8272VcfvGrrl+alnxpMRQonWIEOA2vpr
/D32boupCYFPOrmrEgVviYmNi7eJAT6qGT4d0oLTpx8GIwdIyfTVbN7ANTY6aseneJpMOE+jJZTG
a2aYUSxmkohMXEenCTjVA2B1zfhKNU8/lviIfAdGGW5NwyTEmsK66R0ocXXWrJraLVUrmAsYSGku
Xwpj+bUMDFwtEDqSta5pkVw1Is4YvRpVFOPt2yrETlnkxO1/c+gcrDyYEwTPIIE/HL9Lun3LwD2T
Bt29ImsgO8HOtb0gVhomVIJQ9TIKhSibuAR+QPBD7F5Msdn1eEg4VnyhmoGAGGXjmF5aXPc8BLPC
4ysLkeHT2m8ltVx0Cvz1D6VW7nvJwhXb7bCJ516dcTj0Za1ZNJQD+nWNVj/5JptpJlad4UHp0I+G
hGew5NxaMBMjX2XeISFjNKEyGTS8IkWGFkXSxwyaWZbYMlB6k1MISYUnzoLUPwu18mc9Yy0+QbQo
7EeeBViwrgA5NWbdz5nj33MJ3uYLhAxPCIMsKepXDrJbwlsKfB2vKI12CwG9CCeuHaAQEuI9nlIC
e2wPE7ZlSPUXmSvLLqTIzRckyPOe+seHFfe98XsktpF/nqfyz3uAdliQLMr9bWCguUqmyKJZ4sMK
EdgBP5ix01Stc87+RUvu5jJyXOttT6scPlgO2t8bFHFXW/P25ckACglJixL1X0ffieexRRyO6KU9
/whCzOBQIXZ7fP9C+iYkj0hZQvFNe8UCd2R4t+vU7olkbbM9jev86fPj3gwikJjjvYH2l6UFv8hv
FTIGlw48MuN7gGlmswhULkS/O76nNFIjGTb7ylKGq69xb9w7tOvsK89nJGSX+aYp8sOuXY/G7Crk
o4bejS5diHiNq8+DuZRB3j286zuhc6zdCV//bBCv5dR8HK+nk9VgaZj0k7zQb6ZajsVD3Nc6Uzkk
0LQwRXLNApc1vmY4MBokKMlCwiKOC4BMvKM5w3hhfkroEoyJznAWi99rZ5hYkVKggMI6F+eevN1G
NMtHWOAEcYF9FeUKixGqffhq+mb0fY/OS/e1i32dNTr7vpzbvp/vnWJKJfiqUgq3aFfau4FlTqf4
QuVSGTKr/OIrsWcECNZmCf583tdfQG7U1/C6GgUVFmPUQkEGKhbqmeASX7JKDuGiXxAyD9bxeIQa
zQDxB/jGcHySJuBs3OTgRI0erqJdQiLqU+UXtgDGoFppJu09xJxAGnZrb8euj1VTWEK2ONJeZ6By
fL/kb6rD7sb3ZYo2aGaD60N8BUMeGDYQwLwrHjBMgv3FG+xxcUZn+5Z+gS9+YjCwnGPMMgaZaXdp
s8awvfT2A7DDCgAzSywpl4/rLqw/llMRCK4Bx2j7GDkVt+dYwpmwYAB2LjrfZXDs4inz+jwOQKZi
+qEjWP+aE1mw1kkgkRTyEzdUYTfiyuUm1cQdP0WhtMmMsDOcG4mXRoIKK5vGQ9aSaXPmJ65Uut/r
rg4OTDBNaa0Pn0ZU6++ZdzwGukkc4Ldkg2wAOJDGbRxKABkyf6Tns9VyapPXZyGCxRK5IpqdBv/T
Kb8Knw1Gjs8amglBCHvAkniqgnf2hCOMECPmOMkhBJMJl0V/0R72gXVlnEh5aHufLFLrVyha/Mrq
1th5DHBjwZhkG5qoJB+N350RJRTIdD+mvSNBSp4w1pDWSrTC6w7QZUUaAV2oBrIeT+LpCGtJ+EY4
V4W9xAtBMcd0sgoBvuF7NhuMzvckIzIWJWPXJqRL6pHGJccuhRh2IUmV0yAUJZYR9YxvWWLnR+Ik
FohljFTbMZP3P541nUHAvkzlApw4cuJ1ciDGwlFyAQavLLDn85cGoAqcZAWH1T84DFhvrDlX7mpA
1RRLREhJ6xkXfVbrSP0iOm2WfYcNxjjC4hdAyHdW90fFagCJFpWGfjjr6S3qzmb1aRRvTjegSb24
FaTrr0WoFQRZ8lbE33uqFK1DvFImp1WxrM2xZWSRaHJ9jTe6zGAMHF7XbB0XLlYSMyFUorUrW/iF
73J6IKK7pEfmpaBj8hK4lFYVZtRVaYpEg2G5bIa5LVn1CixgJd9btGwIz0urgpSab75r8a47/8yz
NNafRoILWgjY2MH/fcXy09w2aRQyLVQ6FW7KTcqXOAQtI/hmi8zuBvCQb7F14vWvpPjrxAH8AH/W
KU9f3pxvT63cB5kZss+hS0I3HIjmFPt02N407c6QC+kcy6Bs82CRVCW+kqehMQMZakt5ZzGIvcOM
puhVgngR0xnUojgy1yRu6N0AkqfAmEumbtdqLmOO/HuVSi4aZJDtHvE5a34zBlm9kf9ps50UlzWh
uYI/ab3Id5V9ozyDRi/XmyXXtNr3vAtcL+VUfbrOLLojdnVmJOlNG+1Tkotd4w3riJ05kifIySkA
4Ca3aq8SJboCi/TK1Je6ac4l0r6uk8kd6RUwtgHDGF6r3qv0c26cR6AmzBVyAjKpjssRHuxbcA7e
fjlQQ4//UCgpgY/q8/aN8PRDI2KyHDMJW0IneEJlMrEsxDwGvJqeQhGkK/tCl+vgFjhwtkBzrEe6
/upSDRozRlPn7fflAesS8LBku5T1KTXjt33T8jsjtZLYx89pcv3OMoABl9ZpD+eTTln0RxLdlf6R
GSvNDaR/ETyXQ3oRWZEHog6CA7ErEoy7oYdOZU0kNrHt9JUowtne+D/d72eRl6IEd81vpz/jDtMq
Uh7Etx+MY+q7sqjVn0BaotfTX4E15uZ/3DVWjOIHchdEjFZ3V7i3xSfmCO1UnA/U66VrVjgNmuwl
MIBwIxr2c/SfxseGzVkojXdghDrIh7hIM0j71pn60CV1pDRT9oXgd9lromwuRfJ0DpFiULKO988X
XRpubtYyHAEocSt0qg6/N8PYR0Sm7Iu/2dNzF36rPBVwX3TQZ7yMRUpsJOGJSLXrkpGwQA2USLZL
Mm7akCIwEK87+O0dnpvWDxDghP2Ou++inVBPSUomNhjb4Yktj8c3edQMijx017jd8CXzIvcyTWXV
1gNdNs7sF3wL2U2DD7pU8Qb9FvKW3znyh6UH7wzvpD9gOZ6GsZ6J0lWgVmAUe0ZFAi8yg6wgJEN3
ue89JTNayOEfto76O5CRbk3gY0ZW4tElZ3UsVcH/3qwPs/bYTJNxvpaYZYqpnvWquMoy33YEmGBk
NDHHL/oL8wIPEAJw3AfpWueOXlYGhcQZSKGCZkdEW3lCfAngNnqRXT4AvNUC6Ph3eGlSQz+CZmQR
NTD69Z0kApsOhLBdyC4F5VBniIadq/mCHvi84vXZhomgrASCMWQ6fw7Jucyja09cRChBTFtkH0Rx
U5AcgYu8Edn3BHyE+JD4ds0eYEa6KpigVCE/98/59pgISAxFX0roT42HMhm2Yo53jxoSsZjBjiRq
PoRDopCMiM2wnOdEbqttM1kRl2GQz6+a5e60Tbhzux/s+ubAShxj3D4lRcQ0FOQ8IJb72d2D8QIa
lBdkby/61eySa1RLEeR4BPDO/lkSeEtQz9y7wEo60zzRym+xTSgHO2vNh2yvF13kMqepYpUaZqEE
qj7+nB7Ysno3YNMD5hGF49xVIbjf+77OmEIkaPxHp1tA2M36rwhfjlXXbIZfZ+1fhwcfqf9aOb4I
zLnu2+fBMFTbGcbbTKDEbzT3SNgSoilbG6q+78Xxi8i6cxndQjihEsctgr7YCIQje5I4CpyHXHzt
1d8Mh/zL+bwZ5HAqQqMa12asT5U15ofoH1Pk55sLEOV4nqpeJF6EZcWY5MGHVDzcMvESdXQsOKgZ
q9J2n1pM7fdoQ//NcuweRFoCGo1qgVIdFukgLBESuKZBdoVw24CbPoBMThtDXZqq3/Q76K8encJO
JzgYLJs30RhSG+S5aPbluOUOtYo6E9IfVNU9Y/Iwe35tMXalpIFWRoOVmcEN60njpEl0zRAZ4KcB
KN9iE8ukD/jqPGSEUCbfsrmSvZEWyfhO1FJAsid5IcDx5/C7wax1zkLOhbWwjctf8txk6Dp7Zx4r
q1xnd2clY1LZqrvo+cNiN2SoULSulZ7LDuFprwDf6nN2EZnl1VRooxs/O5PPr5gJIvyMetqSf8Da
3+6gNAhVgD1nQMUawFKI15G9vGhaJdIsN4sBy3iFopUdZeGFeNO0IVQJKJdvbThEkdviT5oU7ZLl
g2zEiuW2al17LqhFU/JjxXrRdHhXDDwMovzWbBCuQaruHjUm3r1tjIbdWynS8xYrB/T2S19eIwke
WNnvC3GdH4ZU8JP9I7q4Ag5rWgdyjoNIdUjMbSls2A72t4/iE3MOyPv+ZJP83iUam3LLG0ap+iRZ
dS9MrGJrjyVUimhbLN9WiHJpOTDB3rUD+zgYS2r5xmke22bqQhnlhJK0jsLKEOdlbBKCNZ7x5wEG
GGmJ3EYOyt7phZqLO8n8RO2QfxGC79j5D1QuEtfT77vUjOL5jZ/D0sPEuMRsdfDfb7vPI5yfsbXk
ndTxEnUWVB3ZmStZu5WsuSt2a1CDt4J5fpEmrJO4cRXLPss7l1khcxJ97D2d0jedGg2fUS+SQRyr
AxeRtVsBHgOTBceA/45sN+1pwMb6NDvX+FVuqu00mQJR/oyO6kEaXNhaYTcC/eLid5ICZXmX7Q8E
QoJk52HxUV3dKKFBfzIEWh/hSrBVjNS6OwtUAcUk/F4FbAnBdNN5AhigLhgIXAfB45oHrUJY5vq5
/uRuyzuzazZdTEtO3KpWyvwDdBDxpYPOKEEis90LV58NJuSy8A4U5WiZFzcqtG+FPn9KBnMaPL8W
XNdtjxahmqhLsZ9m7qiswwfYn0FIKd+v2okj8jCfG5IY5s60e4pjDMlshQETz1UIBDxPZ03+Q0CQ
j8XmIt0y15hPd3/iMDHgJtq+8Qy/L7ERen91erIDfsG+CSZ4FxqPwN7KLdH9hTtLUdfXHpJ42GKH
Z3p3s+q1ccgdIzHqDmp1FNORlH1zvqpPohj6YiQL8A0I59WdtnfIq9TRGHIsCTkkL0g3HokqDCM0
xJ4w8iZRn7ZZmj+DsuDuxG5ONT5oFwIlLZMfTS+MHR2QPA/yOS16YjCz3k3m0DZR00W+rm3XjVGy
jQ5soEIKj4Z53X1qMw6fZla1l1yZ1QEeytjU5zycc8/OhNf49J2H2DWyM5DNwnU5uk08IVBHhfcs
QNPXBd/ISrKFVQYXvVNDOra4hkx1iMNxKVjTCPYzx8WjI7kj/MaPqkwic04NzLO0X4HEN7tURbS6
5FbQNQaAKYXgFxt2hDjbhkgTcv5ZhsPcmMyaf1XZOCfj3PbEelsyI8fE27kIHIGZTAnwCsbejU0M
yOl2ie8y0vD/EI+GFiDrqPLh43YvCYptFmY9QU/F9Eb8C46RNnRqY2m4l+b+vK+ZmhUxmre43uCx
BtkMMxLcb2qD/3LtE77dQG//vnzT0VIGC+gnBCQJBaOgK3NyFz8UQmgSlcs02rJcOUKWwO1EhR+x
sAPrYpAHLPRNzxB3EaSweRJ+2yDFY6liILcUZp2xpKSwjtGwJmeY01m/VZ9NmdWRpMmwZVyb0SEa
AhavYZNZdiVYGcto8qvyBKv8xBkTIPk4eVcyo8l+2pR8Nh2WFcNUd6hCXKdenEkuT7f6AWXGGGlv
LlgeL1vBjwFwp4481ssgm2ZKViZdkE2HRugAcx7Ut4RVoce+xjTc6Nn1JY/E1D4tB6wlVvNb0sH5
TBPKZj648IyKMPnpYs5WlMv5GG6+/II3vUa/R5+jaBIH72TJnPy4vb9FFg/EPgYPrZAIjp8CgozI
lJNHFiP1WErIL4u5ggbbnPOmY/DnRXlPHPvR6+RrFaHJgU9gHIbPrn2/jcD9XwVk02ygqU3vrUMo
P8GM+/DnIRVYZs8R0atlMLz35/WbrvXsxAd172HMMxq9o2zUUqKcjNU8KBY2gNZTeFfUw/EiCoxb
BQSWbHoc5okiLe+xLvrfjQR+0fgRkJpH7rNltUlhnu7s9CRINn5jb/ho9xu4GcwjmeHBgRuhU9N6
Luz5Zic1OToxNj4wUHjT1zVpa0gmHeSO0PJfLNhCuMk1mPjzIp3/Ztvd6sUVmB9khMXmzzGSznDE
xon2VqcxfOYnwr+wV6MvZcdGrplwknGXQHYmcjl4FAfUBK1v962u2Hx8ZZ9WXm61l2unwXpZvsnH
BDaGN4fp/Oa0zqay8arrH4qoVeYueUB0WEjpPKzrjZrRwqPWwFub3XMXoDd2RLNisr1lToeV++0t
86qCFUFlF7wbKrygy3OmUFfmjNCSeGwZYZ7+QDnraRfjzrrpBWaXrBHiSAEYKNlc4yS90DCzeLdz
zsuG2nqBlzC/Pvqrf1zSMyeSzTBIpHVQ0Mg7+bVvwsbSvStoiPV1GdfiT2ekN8QPlcSXm/GKPVFP
1fFt8Ju30RNxmsut8RfBR5Znd4Us3zLeRn5HqxFMG8S/F+addMBReXBzfEYB2/bbVyK99oZmH+QH
+DEABMXHx29WCG9HtniJHQsvz+F1UXDqnL4QhV2CyNMHOJWAIpX3VWPrdDPMkQ0B2mYTvx7h+i1k
1MltCfUMSQ1M10n+j/6paYOtw7Sqvkb1sYNEBwCgD3Xn5KHBsPw0sWyjEhRbLyia0P0WSD375VnJ
q+XJEiGX7v9TDIT74HGpE7hD8wVW6yKPMklQoZzS8/L68unwI1v0Ln77gflXiVtb4Cy8OU5G5whn
yK1ASu39ALvRc09UNrQEkK6U5ejCgkcFj6ulzcUwnj3M7wsBphG2/u3xv4S4Okq/HACzGFm6yyTY
7G4YL8ChooWM0NsC8+0PNxShM2geeculgp6YP1nUWmJoxeievLhXdKXMwdgdPqoDDnn2O4vbwcod
agoJ/UMiRSs1aY86yPpbJwgFCargzV99YZaS1OKEFCV+ns5+qKzBIiFBeYTwrlLLcCBQ2sDAG4P5
RTQ7GH8eYLZ1OcV7mlIC/Gl6SWuHoIkZ3RTpmDbHslXuynii+Vf+x96cdeQIdfOlNJgbob2YpDR2
IZUi7wDUYAcQaiLjlf3+vBywUfgflJT624xL9qIFYoGKC20Hp9+hdyipUc6cR8Kw8Hy4UprmAqhs
Jne626QBy1BKEcbmH8Z6arx5iw0PrDswoAAeB27XeMtHwiSgKRs3ePPg8TKIlqU+T3fsrTijur/0
bQM5u/BJeBNetNdUoMmM4TaX9FpSbHChWMqqOiL6L6g7SnFxqT61jLfsidqaoy8xOXnpENZ2jJQD
VSBdEAJbg1siaXhRvTEJPpi2V17OZxlYy31Of7MiQHUlfEEIKxf5zw6s/gwP8ItV5P0uSW2T35lV
NiVJJp04dtUZRioH0ExAMqpyy2hIk4C6QrcwnIJUwsn3oFn5PbsYqtWRV3g6uSTjHpaxxeDmI8UO
vsc6NcJoNv95lZYYR4gkxDyE14Tu598to0BAT3MVjwKrK38rg2uBkSlPkLW6AEaUobPKzUFgVxxG
VUp02oOG5KzKXxIDFJWeMKziM7KCfDzD1zeKZ3jhmSml8rXWPXo8j6Ngx0GdNHE06ZjEr5/jY9tn
b6iUTcZiSN8sB9PB35ZTUGCxhXn4dykR+xd6V/fxhv09+tJTno6XzgV6S0mtc6e3g3JnA9FRh2pY
P2xQnZLIbpuA5gRDiatnlUO96jnBTTJGkh2mpjN1qQf1rLwHNBCBmpBTuUJp+qHqQlSEkfKFlZlG
5x4jbZob8uTMs6a7keEPVIP79/luGV2eKMmHSB0/XKBb1eIUW/OH0Y8Nyu0briKn0SvSj12a6JxK
giGzzNEdeh3laXM+JOwirgiB1q5Fn/rarYRZLZbQzTcr6fpudJ+FJXQ7oaZ7l5R53OcOielovp+W
kLyeFZuzQ+GKRsWjBSje46DONfn6TL654bxQ6nLVkkgyPjmyjnlMVS70My/RtbCE6ZqRHDy0tn/m
Gyuk4qDn4jwbb/DgOlpg7UqEkCWA9zo6D1ZvBIcPcGJkZhH3dSTwDRqR9wGpBd+2TSeL90FA2XaT
C9u8++0zHslXGaMaP08wgSNis0CctIc/Zk+xsISdZbJBBUomzLw7mQ3X65BE/u9PFl1g7qm6vyUE
Zh6LqvXhopgKOB10MKjf7ltK11zrwospwnSTPgpphrcd+IAncfYuqgXkjLrtWZAVMAseRi5hmtT6
WSGT4ZCYResgyDJSMcNzeaDUnfCMvzIDA1Tetiz/F2aITEggvvi7kBQ5p6xvjWSJ/XlpEheEjoI+
1Hy9GeExEiBMSu5ewdN6sLSCEwSZ5wPPEBgk71m5o1evd9NeN81wQKNRFyDMKzxmH1sjGhz2NGMh
tuOVxCRTLIRFzyr2ZYQzDZKHpLyAIQQc0vErGD6gMLEDv2oyHVaBAMHo9yo6B0xFJag1VQwrPXGE
mEY0onFxrWd7STdIU1Vy1Pp1zsRY1seJLNDYsg/Ig7Hs9Z2id0qESKkhZfLuUhXwuH67UH1qpGoB
UcZBK+YV8kmUGNHmoMe1YGMK+ut3FKup55325HvzqH8p6uc7gEculSM7pibg1EAdbvCo2E6PjzzK
ZBL1nBYnYdt3X/MeNrND93o6bDJcGnYNvF+79l6NiQcGaY54K1sKB/kn9jcExRyWqlAKPZsDOoVI
gE45Q6qfGHproDL3oWMYp7l7zOzv/BcpGjeEaggutcdWluQWkTKj/nIqeOqVZLG/WZnH4poKSeFR
yEycAcAzMpecgzb9o6OZcJV5KqYN1RjekOyWBK6LI3n3w3VyMgqhuRksHodW8t/ZwCwPCIuZii4J
WnKU0uxbZRe8EPGxHKdCyjONwYeoB2m3jXKDPLy0mW3CZ6xzWu0T6ZniW37RPtSXt69ULVw7o8Gq
t4BIOtM5SbFIpWNWqEJhJ82SYztjkw66n7RZHOZayMzwPb/PMKJoL1y2qNYvC/qqlPLV4w01jP/x
PxlGEWu7BqiF6dP0zJVL+AdazhAtdTGG2llsZdGSK8tZ55Q3TCEKSGm1m9IlrQkqD2EMyiQSmWIq
IbAQddSePagembUBw6zqAF8JDDLKVEQPZt/e9A7R7M7zXCbEBW/UCji8cqsZoDeJTn8cxr5O5t47
IMLNiBfUOj0lYf51+GMDXOo5IJ7cI9jAnQq9IAjcELm5KBXtak9YlW0KfbJiHtldoyRXdC7QSdJA
dTZffXUdkDllQmQ/zRZfOsUvOH1aHOFd9/UoOFqAz6XdeIfd90+ygR8kGAAMvK/K1mqYAcqa32F5
Bnw8p2BAZUgh2yzctuczPaGp3+nYjHsLvTEnbpiAsdmwLRq+5D9V4qwIDPhKRx1USUnxk5ZhZupo
VotmL8Ov5uD8BDlTLvSt0i9RZqu1JiwidmaouPcXim0N27DjRcKhYU9ZuVmBetwgo73tcg8Q/fLz
Cr1A3Qeyswal6EcC5QtAdwOrXw8IXfHwqqc+Gn1j7586EVBt1WThK3CfmHTDBdOdspqLVPhNy34m
t9lxQ41JSoGQYkcPELhO+M4ll7J7Zv5TBGQqoPK1fbTjuWti2dr2zcSrlqjYdrsnyep7CRVUvUSZ
VBLxdvNpTq9mOvSjfFIsYft90hOuSQVZKmNKdIXP4gUjG3Z2hWF1kRlyScY6i6XbSR+kplVJlLYu
n8ZK9q+e8PklNDazSMrG445RcHj0Y0eU7yvYDDN9YnMNTjI0o+Zt5la9XO++H4PSvsWAV0wtwPIa
lzhgiuHkb53yJiWpZftn/nLd83s2aTPnCzMB9FSTOHo36RnaJGBBK7BRumF6B0CqUA8RVppCN1vc
m0G6UB1nrtXjWHfs2qH8h5NbMd5cNe9A0X2mjFDDj3wAryB+tnQVk55g5EksIt/Nf+D+hdV2lDCd
r6xCzS9xAiSZcISV9ubpaEwgYWjdB20BB4yXZYUE8rW1htHwtbQyYuvhxsuVlGkDTVj1rdzK6q42
99NOIaJ+RxX94b74T5mYQcNxezdkbyfTj6LR7FuNuPnhVXKiVU6kyMzmKPzWLCMhryA/K5I6ts9H
jkZZxzjkW7nI3E8Bjkrmw1Abf5IeJTQ0soEECQTUHKkKqvTX0g/F5ZnHDloLhshBQlfCJhKMgqYE
FUvuxjBIe2JYpC6VuCO15lKgHgqG+G3WGkeZmECZQdCp9GgbyTkZHdjZAe0EftJQ0NICVKl0yzQY
MyQi0LlZ0hXEG6YS5ETvjkaCziJeD3hVE3nPsylVgoMgxzZ0E/poMylNbiSe1pq306fS8+Yy8Lki
CaBC8JXc1+Uvk64nMkDRbavRea+R0JJ49zXlUa/1Z9Q0s/kfWjh07Eoh0AoHCp5bg6vixM/X1evc
JY3BFaAD/5/GwztCtXaNNlbMPKGDT/gNPFA/rujbo4pFfK9I2OPw1VFoJPMuShAtqHAhTEXv4yeo
dPF/E+K+M7yDd9EuhLhb5YyvFkt6lICzwzGqd8CRp3DuaOTqz7mOq0YSZoRFCJs2YGdMhP73JbGx
By6IBYb3q16Dgq/26IMN5sklsXdN+6xKvMfu0j585A8FhYIKrApq0BL7kmqJnHas1DdnZcapZVqg
zDXKngHVLbnPyEvBZsY0ityzL1MYWY5RLgyngA80DW28OI8avwp+2GEHObwj7aQ0CG4wPUS7kLes
VIfDeZEJfl2xsouiRsFhNtvp8RQEzdiKANP0ubQUAHTiAUEsyEbZimD+g1r+x4Q1Jg+jinCUZ2Qs
S/xmnCEVZ+mwl7Z9U+wtcDYFYHeOzDxjyqTWKPIkRwtJkwmzbEOhEUX9kpSDvzmRJ1afVQNa0TsQ
M6up9zUaeaGL1IxqGLrx8Uqfd8MCH/E1nF3qhCbeZ9QsRPO9RbeG8G3W3mZv0ouQ7L0/YORNCLqR
xRKFD5sk8BFbdIdGJfIu0ohHXC3uFihj2tUkr9Auy9vl3jzB3JuDI+zTeVB8DSFons9X8+0WEJya
wZlDRicd0LBgwJwFc4X15QowUhL7ORloKEErE2ctNDS0LeVkuPsMQWbCTvzFB0EdU8g0uYl1ar/N
dUO70leZAXD9mIpaMx00A9IHVjfZPGmMOMc4Zf+tuee1nI1XzBb0OUrtDREE70ZUnmJA2/xv8syC
QSKJrLBKNsd1SxrJ+eVyPZA4CkubZa8BcOEvqRlxGWcppTyljp3Se7C/TEctEHRaZ97DbLyqgfOl
2ianplbG8kwlMURNlMlrGZyCTPUOvTlAjUaS3iv9o1e9ikb5UDTt3C/TTcd1UWCGG8hl4R6rpMt1
cEUK9Ewf8VZcrH8TJQJGYfrRRmI6AvXm4SHgSb2T0zFDpU0BvBFoKn5y/HJtWDr2Fac7BLoks4wN
Ohggv2Qpej3eBRzNV5noHVQrprUWzIK6fUIBf2fbWQaF8hoxc5mmGOiT4SzappfUKNfoPMOuCHAN
ZRiHbbtICpHH4CXW/JSjMM9e6uX7u8BemDynEvZF/te8saHQAQJn17r02fgvd1OSGOFz5h0bfRWT
Isljed5hy9/YabsYLGQjcsskZSJ+296GcmDk0zOwn8IOu5AoRzCWYIef5pbQRwPivHJem0AX52c2
OJuirgt1L64a1fmiOhe7xLtil2Gce2MnlsEckQbYMQo7VRHHWBKjFGZGkc6iN4kbd2bqvH6/ZtBY
6MohLEI4x6U2u1nGnOfIk5vJUz6gEur0NkkklOpJgSjOFev59LRlBilZLCNvD/bL0WciO2/iNLxI
puhRLKExy3TEJ7Ca4U6N105JPZBXUrZspnL7dgFXgeqZPCGUYyIZBegkMojoZ1b6IV2Im9JUmGDR
VEj8mnNaBZpiTvIuiyEcXlq38owszZG+S8GoIBLPWBwnqbRDmUiQnBwTHIbFNb6K6u4x1rMuE6B3
7wGHPbZljUTzCiJCENBdByCsUsGsTh7HoPpTFdW4Lb0pjYe4DepRZ2920bWX5RqlG7QLWgZIBWSX
crbAjuCeZETEuyhJNHUaR/2IfVNM7x+w3loeE7YeMHPtudaC5LMmMiNlvKRThZhaF+ps2+KSwEfW
jYAwfFMmXnYlOhByNC5t327GkLA1PZEKmuFsLJgy07LuVwiNirSwob8Rd9x0DdU8ZGoviKS5o0zh
T2MlHca5ve0UoQhdXhmV6FRaI0mGJiCrIzwnmwXZUR+szWvpDx9o444D0aBzE2ifpINR8W1THkdB
f5ql2ozuTI3l09J3rT9hO3gOBnsQVg4+64MDP+tXFCEZbOZfXH/mVpSKWR5rkxy4TiIfitZI1bCb
E2lra1gmhIGGiApkstiObA2RkvHZsmk6x726/Omzc376OnYFJKA8s+8Su8qx5xexJQEVtMgx1NK5
3RW7GfBx9pdYUZZDuyaCP717UOLQLsgKO8wGOhoLXVWeXpMv55zOXU/smRMYDrLzVFjr2nT9/Y+o
M21O1nna9ieiSkC2tyxucYlLjMkbynj9BEFEFmX59PfR+vzrqVxLYhSGmZ6e7rO7z4bWi2CbnOAS
95JYGBwV/CyOm5gs8GLBFSGhNXvczjWSa+WcFshCMm0I2y3wZgTik20Ax8kxx3kvOTElTiiuFFly
ETTqxNTf4VQ59yRCK7paoisS8BSNwP+v9J1WmMok508MmXr63JECRVmt3NUc45dBWwv68hJx0sJY
FdGQgr9EE4FRpPqBtFngSVETsoHF8RdN+Fxdf5BG1lZQHNLNrozqHW8GoeCjiAJGiBgc8nbZulI1
K+vA10f6qm4xgaQrssFE+efzHnxfkobSaULR7dyEx/OF+j84FPQXzF2dHiNaclLxcgALf1W9cErQ
Lpb6Y8rhX8UyQtOEi/46Dmq65nIkiNnMq3IICTQu1E7CvkZvdQ4jXuWYEJdbqikzsgYl30xGKSC6
HGr/+3v9DifxqxRHSp0lP9EmO03gOZ6Miqgcp1hZTVe3VT6mje8H3KqeDj+dM7H8+OFDt2H5YhjY
HsgObHg1ST3mVzEcpazimth86X5YQi83nCkr1uYBBw1WLHzLO//f1RteD1nqCXQkaFoeyMktykeq
E6EzvROzeaenXn+pluVLtC44uZjyouLzs5jDoousrWxt1pPdKhs6XDxPL4FjiwsfTKt78GeXvkml
ansyxx/mwir822FhwL0HqaP291wM52KvvZFXKc6VGCH/S+hKwmF/Ul5d4VtnhBQvI1AvQlkSFnqn
4kpQiMTrglHLVwOny6vOEVInPGmh6pQmulKwJYEUYbcTEZAjc3gQMiFh5sSVQ6u/S0ngqcCOZAwS
6IKVSJzld2xSWGjEshGnglQigGBR3W+LsFljmfkfQjkm2YGyUQU6Sl6aQBApaYyQcqSLhhDQSCCe
N1iU8f87RCwhYFE+wiRTbrMgX6uTEr4DUVRifLwrNOotqkky2VF+4gmIyhiw2WSH1NxZ7i0bVHyE
GuZAYvTgC37hYqr/5psuODTH5DOcXYFdso06WtA6CMrv3wvkGRSNVN5uVCzg96LXQUstpkfnl8qj
ZftyY2z++88hgJ6NaVtrBfkvJ3u/Cv/jUKXngJt4g020ug3JLb55TjLuf6jZn9OoIlz3XIsvYf2D
8c+cWdDAwzK+FM5x5eqhOgazdE/TmhP43tWHgc6DPZHwCOjfdRRCb+A/fV/a2gw8wMQh5DIHmizY
v7RvIJK4xlIYrHN1prtDgRwfAX1TyccQJqLCU6FYs/eQsjV7lOO/5/QX9LoM3cUwnUDXnHwOvMUr
lr6GXpGyVv2/aAnz4LEJ7vNDPwrXuNJLClRBxWgevYqWWLI+3UTQr4b7Ec9T2ksNgkfn7ytrey39
xxM25l865xVoWhoVwFIAT3PLi7QfEtes2kODvqYD9KLxJLS9eGRjuLwH4zStXMAok97oU4Wmqqfh
2sHMhs9bQE/o+7NszAdoIRYM70TIiK3RFohMf3i7VeSPtLITTN6vZDN7cXBWA+9vAEb7ZNqIuvRT
2Ms7SDRJe4MJDYIzYYUYfGxhMB7RAJiKZAN++2nZu9202emU8ZsUKkLU+kH7+sAD72kf/mXb/DVQ
rud/9BL4JMTlliaZUAwmeh7Vk1MLIznkMgAXDV/5PYh/AZFQK3bwIMFgUi5m2sQD9TG9Mwnoyy0c
viM6jX0TAHIhwGpmHyT0CNe3D7t7A9WxubzT02uQfxd4d6YPOf+NWr7GU2C9h/BOHTk/4ZKo+8u9
r7yrtzaXQyozNxCnbaK/FMkcDxcynXC20OvBZZIst9Y9a8XCYPEeBt79Myy8UA6kueJSs05v3YDK
ziCb0MSB9iRD6mPKz+vngjUctbRr9w009xNhFvv4l88ElkYhbuGuyp0WOO6q3qn+qliOOjiqySfw
SUfGWil/+um0GYMX07gIVhdSYO809n2MSTUXsm1UQYSkE9R4eOmZmmmczXP1rbvobajEdNejVupD
yyZW7B72qjJa+Oqh2sOjuKGfze9vNkEVjmjkm3v0ef+221nubbKhmw/dhGYf62QLthOPkm347/Ts
/O7T8aIAbvHs60KjFf0b8nz/cvdWf4l/W0UuLawWzj14wg/EFlhJGgxkci74V0tayiqdWCe6/Gyb
77BaIlZ33/AFriGcY42Ui/8UWMzALvuhB85ZoXR1CJZFYR8XSLyP589H1K40kkQgfvJrH8ovZTCH
0Fz465UJPXZWNlyv5KhmH7W/72ZV55ZRUJ72zmAUL/ZCGk/3PK+hfc3+6gGSOXMbvtdkfj9AXT9Y
3iHS+/YniRejr8KPWnc/qtsekrHQ82lF5is7HdZBB3ZsKPdr/+4rkw8E7zHx7SXNBtTPPeBA50Nc
RYPNcqNvO7aMD3HQYI1++rXmyXNHZCW8+R81Hca1q+Jp10AIecWN6WYLlNoCU5ps+iKZXM5FsLeB
JeBbXtBI8j/2xZa2zlLClbRQ3s8vCmTgyzPTI627H5N1Ms6+mcRBG/idZIyKDjQA0NPzdV4Ej8b3
RTfR4sjHwaDOky4LH7ob/ibzyPLzJZ2WsaoExRFjW/AT8UxJvT8LcW10fLskYm8KHk+7MRwxQe0E
UIJfgjiMeAbivRIA+5QuTFJTKniQjkIlaDJjd56rYxz7AM5LghRjWDMlqid2hWQayympoe9IDxCc
Cp7QQ7SXVGrBHbqNpClLGqu8ld0aSJRXcJVX6/J3XNbhg5dvyGa4krxJylIAvtwQ8g98MXgvuw1c
ewcxUVTCQ4KViEckSHY5lioi8MTMv/hbAQ8Fs06C6IDGgwa72UoNX0cqhxpEPxppGMU0aHxrJnka
AsFL6Y4y1vk3ngjho6D3Br3lr3QEeFUgqqR8kIYCHZjhQagDbz8mhxRQUZSD40tCtKRwRJijkuBP
szgir9mU/JHLtJgLcVP6KUV9ktECESZg+jvhp/wa/sm4JU9GKCOAzbcCIb1wZ4oW35kzr1AgapmQ
3510H/kiH4NyZ4kaDF4hZDxAfCYx+3EGhIFPDHZJe3xbDmIviF0tpaUkeLhPj2L2DQ2ZSamXAnMp
3hcbO17J90AQklbyQ7r9J5lxlKKK21RRVzqAeVH8G4mTyhII0GV9yjJILZhEVMT1Jugt/onkronn
IrWtUj4ihSrvOJYw4NXUEcgrUsIivoXQPIL6HdJvQc4kWetNGy52G5ifJHNhp0l6Uzy73Ih9Ulu7
gpBbeF3EPxbBM3aS/yAAGUgV3rvABSIvIfSYDdkPIphDAAwZpMiuZDiIFNGlYGN9SoKZoHMO2QK4
6QQfzKXIt1zRwVmiFg+8TgBAfXpT8F6wmXFuJKGYZj9kdEIs+2aXeluQyaIi+iCTM1zmHyRoCN4m
xdvvS4rFLUN5Z8kKfCAoh4BKgn+IDy24uTAQy5YuXwkG4r5L8qm4fjn7kK63QbOw6IMrCZTiCItz
K/Zl9XLOOCJs2iWLYfmidPnuvoQkUZaTMCjGqxinghTU/zSKMGlyY4vbKFri5dKzLm8IX/SEFAiJ
RhAtIQORd8nr79JuWhX+P+QCC0cIeOU55HkFARFP713CKAnsaDogEeYlpfhHwFhZMcnQfuEtrJfk
BwlQUnwMN8OlYDowjMnNBJKmmfWV9WfuqCWmwwhwo8ANMnmk278L8AWjEAhPZu6NP0hF5/u1NyIR
/r5zaIa/jbeXyX4RAb8Y0olZU5QpOrQHgpIrv1FribaIDySlUqJLJfxP400xFc/wyAsCIpiHxLrf
Ne+iZiVXAnrrzwKrVAhmRDHjcRtCbvwq8JehylwPaPiKhfw448jJoOE9xi6WUi+NojLJX5C5F6zu
f1FiOBQQAInY1rjw9CQho1lScSUUIdiJYHrxj6yn1I0LU5aslWDucpU3mYngfZwIpQsvqsLnZZCS
DCx3s8nowLmUVGkZl0yJ/Ps/yF7qF0Resd+FB0Xdvs4crmYR1ZcnekeIRAxkF0nI51UwKhk2sj1l
Ud9rMcgDyGAklCiZgTbsU1R3LIXvkhJwlLVU2Ypjl5LLg0MuGW5SwRCBGQv6+24NLE2Cw8kbuhKu
c0i5ID2fCqviOzfQGZN3Ny4k+24scVq+R8sXHAqaz19ekTw8wQ3kwz0kHHBDBg9YHCXMXa+vE8nh
EzIfGY/K7+XdkmIjNcDOODFdqT5tiV1zlkhQQoFXjBYU08dBujQLrA2ZBqEKcXFhCcA+kHLyAkog
YduSsLKM433+JMvrkizAWTE3XuNqRvZKqmCEioM78oACAsvjSs2s4HX3gO95VV67TCXJUWrKOIju
nnxEeEl6GDzILTRmw9FzKU8jWY0ah6IMvCCbUuYIJjR+ij6tcfRJb6tkOTw5NMfiHLPWl+mLWZ5H
4sLpXGjo03k6V77kDvKaoNC0q+Ptwk8mg5UyIZlY8c6l+liSNJuRSc2skLDIKWmNbcdVedKHfwPG
eR2bNNiaDk/y+xKWVoZent/P2kCSEgGJR9wKFkXAb2qPZjf6HwCH44eQGymBhnc+5ONHm0qqdzS2
/z3Q2K+0KJu0yWjmSG0LEdPcg7obahs5Cd8r9D8ZeK+t0nntuSJiLwsjtIXVSlBiMTeEg0BIQwWb
eCXGIsD1lzaR4/zZBANsW1wjlkzxwsqD03UAzn49ai5Oz0hzpoHefKn6+npf3qh0NmhS+qS5UO4u
Yd1bP68zWn/SZWJdPDxTnZPFajlLsl77Kc4ZXmU74pgPcnoS/XN6V3JAhe1FWoLD9EKOq0yNTNk9
+G7pyPZaCxHqflbjGfEmbWvf3IigSAVeInV5PP5Eoi9v+EpAL0mNrz/opipkSunC5iZ0GBWAS0oW
Zf8RNWFLieDIhpKKPtmPsn1SNhdi9A/zav1ec6FclVJI+X0+J6YxfQYZtenIgNhJIsMy4LcoDUau
iCJXRRj1s5C0OmP9rJCoK+ZZi8iK6SbXlw35PGq+Ni8orK6hmTP4iVdff2O2LcS5uNzokvcgX8oB
OXtJ/gv2V7m42HvtHneQ3S57Q5ZZLvYmpJBeMxJsFEBKEhrExCyx3GAGeZFEFK8cX/KVl/YonvRc
hQ45gTgL3FSwKSmYewZYhN1rO6jej5iQ+bSm34rFrWW2hNnvtSeI8GTMkEyIzCSNzPm9KCuxQ2Vg
OgzkbNmpGJVPLNz/PzhaPNEOdPvsx8ZXQ0eg6GM2s+N5bctmh9siMb01XVCseXR+jmr6otfjaDCh
l6xwvXOMwageU295yvegen0VEH4+69akOw8pg/YM/UyF8zgrTwVhp+brWfrFvrj/U2kMZaI5D7TO
I5kLtKe8jvARjP6zsfzmeTRxytLl8zGmDSsNXc70xSjojTD73a+uNj3fdFpCH1a0eN7fiI4W65By
Zje/UbY4H1g+x5CqezW+8l1AGyT7pDUATbbhRuEW6yvqVznYxMMYVbZnnKStbEy64AJQKcY4JUF0
lTjjWJ/TVLhzFXqou3U0NqwJ6TU0MKZB5jP/ISoGbnWzmY2rvk9NWqPin8nhunj6/eEvwWI53pTZ
kPi5z2OlSgA5pbKivB0S8cEijL2h5R8+NC8r9gZoLJ2bRw+ObwC0x5gTdtB8RYOpetBqSXpTqNhR
guo2vmwetEa7DpiRG/kY1omeXErQ3cYm5Sv9ck06XeOtCDBDYUkjjYYg6GxBVwq6yA29xeJGz1Om
SynWq98hDd9GtPy0wgWj4i0H/WBqP3k14skSI1APDZ7AaKGO1qbl3/Q5Y66KvXXK78us98wOgAEr
h6PztisKWhFewuXVCParRbzLlo3tObQjqSa7rl/RRZCgfHGdXen4JwhJuM57TyF0MlLosEuJAAsh
JNjOV9F7o3Xvy/zGZDvStKrUvSgbeh3t6cNowVRzkUNHM+gDH9TMQ0zXw+sWSWHuDjXgm087gO5V
UTz/t6P3mu6BdzYBFittLDXLR+gy0pR6LweA5DeZvzswkfSYBCPUziWLz9TW0gzxumNNkD9Ga/VL
UzUC/UARPO0GTlyFlR6xVPTcLcOVoqN7xzwdq5TUAaj4bbwYDIfSBvkCDzZmT/sRbVrCUPRnRXfz
GJq2tpNpG42bgPYi+mGdLR9BP8qgpbxpfl9iyCLR4fMIvfVlIwulz7vyJFPfStNHnWADzVemwJTF
nl7gdD4LZTtwh8GZ6ciuswainZhQD1tFfYyfeOXtljs/Lxt6sV13Ton1lR2fPrxQ6x357PCPu7lr
nBbI/oO93SLv2KNW8mWmE832Ln2wYKB/rG96XC3sfoIiaH0MUmI8SCPzWxq0KCeDg1TRGEJlLD6M
SsraOZxEf/DQzMd+4EWbfiTb1uAWZr0JtTVTt/qlYzQ9zREGf124Jg0yUQfddabD7q+50QPd0HsJ
4D/t0J9e327DtdON6CuOkKryCqefC85h0hWo8up5Hq0ZcD+6an50X7JcjfkR0SEuj1g48Nr8iKJA
a1nWRDpDB8WeK+DBcFxnHm0wn4Dr1aS/EmS5bvsawwh5vMN2ujOSL9aDVX3SDZJFqvZPfd+kk072
YBZunQfs5sizru+hbVBb754hOFujWLf6vNh3KDum4vGn1Zt6+N8zXLEY6dE6YaDTArpEncXmyZYR
MWsNI+fB23aLzfyk26M9Rvc6J5U4kRLAOd3G/gOG/rl6AEtnupEJ2q4ivprwfl7CrSjakhjl4JON
bBCXIZ+5n6D7CorxZna/0mliLe1rjFOhFQEbCjWI8Cpkp6sHJd7o7XdmAf+ri4iO35ZxCp9fV4d2
YDj7/W/ftKPb/SdSvgfeh5WvmjYLknJ9uVwnOguBr9FcRkOtGyUlCWb0aIyPT5xzOhrTG3iT2H9K
uOKh7Tuh1cGn3S/AKKiJxM20PfYT++EGp2CIMOS0PcOzZR8Olmm4NMvSR93aSEo/MWowuoaAD+f/
1StwpUDHb+eEGumEoVp96jGpsTO27/9q/fxEyw8olGEBK+c5swgtNKKuDWvaGVUQFqe4+35leUeL
hvPqUf89qquHKkcwrSG1tsivQubzMoYJf2kbIw4YkogItz2hIF/ruNKHnmbByuX56aiqR//lNoHQ
oV9a0bEYLHqoU7SdBuG/2k3aQe6Xj5BCVS0nw6DDDCWp+FDsG/sR2NRalcZG1/aNNvCL4X2G0N45
wtCxCj1Qo/J0YGPLsYgAF3uV3JEdeivayFdVeIhLVqC2g3hH89pkd2ehEZ14h5ADefMOujtuOBCS
nXqw1zxIvONK/ErLP9INMZtDP6QxBkdrvk92OhgzGopu0qD+OsfYyyL4bAJaYxb7cJ2hEfrp7UFc
Ot5x9rO30QDyuWhT7JFOVDwynR+THVoWqHJX7K87jhxmlotuW3kzTQN4Ea2V8NuKq9LqKRpzx3yP
Lr/tos2ATHNp/NJUo8E5PTpbK/KHa9zhijPU9jh2eE/jKzTJfux1EuvoI6ygxaMNZxiPy9OdB9ht
KHjdY854Nea2FuRS61tJ1wL9EA897Sy3zvfqoZBWu1y7oqlzvs/30nmKYSiraJPsjAOjyqqRtEvm
RXlyZcvMhOuI+av27GTexWEZbXhi7hNzswHcOWeKlONdvpdxKSciYcrpEdBLihuhDvmXYTOvye6y
4XyTCcQYoZ6A/gc8HDMZMz/RZnjW+JJ/k50M117T5ghTIN/zFp7B8rXzZYNiRoCLPQNj63BnLiHP
jFpAYvbxZ3VfhuvrLlYW+oOTgsCDZAExvsJj3RJZLV697lh+xkX7jh0XAdPGiKMJ9KZhCv8Nz48A
U6XYc2XIEtaM116rBwasixDJxMj0MONYZzIr2X2Z7Lhc8vn0rZOz4nCXR4h3fITDbYe5EsudmZVi
76wYSLR5xsFLdpigeGe+1iNcv5Zhx6nEASjTDkgisitPqGxlQvcsOnOQtWCTr6vQRyEKTHkjUxqu
a5/1C9fci5W6sHniXbKrXnIYyBaR0SCCpKRg6DA4GrtwZXmaYcPYWKcH73gPnnkrFan86HUPiUa2
492ll92S7JwV3/HiQB3zeNB7iuDLuSOPyfPxM2YhK8sDXH214iAQi0PMEXYCYxsIlsTelg3PFRF6
9XSV0Dokgev8qKywbdk7Ij47/mGhDK7BP2zHZMfQ+D9cdzLo125n/RgRK4VYcFMnnLGujJ3v3xuK
EUWbG6LIpIiAcwlRFcUePYUQ8Xm5M4NC0rrMZ5LCNcvHPuKdCDKfkp3B41V7VUwn5E2byWd43JbN
R0M6JvaIMv3jgPvDOIovm7aeNYOFMdS4+p/d0N0Q+64b+qX/18Wte2E/1htZhepPJTzXQxhIchnp
htr6j4MwvQX8wWBy3M78MPupxhGT3j9NaW4tsXltQIoAd7zr89iecJBf+yX3TE1sdV1MDWwwndbN
6XdOUTFBF11kmBcxCMrB5/We+H2+cqwJY/izu1821x92f4XFne0r7Qc3gJg1z8MTslJyqvE4JweR
FDMqM55uSgMLmNadMVaAWH+mfSe066f5f2Y/+QNDPOMj5FD8YC3iKVgTFDc3TNvMpbk0O8goMc2O
dhgMB4tnDmmUQj0J5p84Qfp/0AUgfvHRoTcw/TYmwzG7iCXnythAD+WzHw2uW7bFgF6Np7+22DEg
U9vxCirywFzmzded+t7GT8qdjjI/Mp4Cji/r70GJzK1x6IKL36y2NMd2cP082zxc+O4P4VaaWI4C
zkTOCafCwZ40bCzUZDTm4Oap+zgwbNblU4sWVYCsJfYURwxNGpof13SuDbh3StiIkx8JsrrRiolM
C6J2t/+qwaLGkBg8Ll7rYLTe/2nmh7gljh57TQ9qLqOyWKMfzHQOcVZuoO1Sbd2mv6snlAdZ/4sa
j5h3O1rY9UbnclwGfwbnbKiJG6g/MLlowPRyTvHzRDhMZ5uptAe+bC6Y+S13oVYm/+FkUQKjnmGV
kk+gtlt83piMfUxofWi6aj2rEeU2X2FsJpcNE9Rj2Cuzy2BaxscSrwezwJ5a9rgfKSR7ysuBhqBj
JXTW3SsGU5xRy07x5JhyrBoH0CP5umOb0guPXZUbo6eP5WbEG7TGlXvjsl3UBerpkk5QxygbDn1r
VSmfRv6jKZhbEx5KDOohW6n5Cs1DxKTg2YZLbobywh/mqM2Bzp2xGDxKgF5T6hnXuZZrts8tXGFZ
2/m/iBGI/HK3kslV7cfYbgljN1/clh2Y3/8l+vxBaQmEeXd8n37FiqjprwNBxblQvu/1oWOh0Ut3
BJHei11Qt98IqHbddmcMUY4GdiLipwMGQo4ce6STDKjnoxgxC0DD+ShWLwKb4VGXPvOX0sgIO5Jh
xkEEbyYCCtl8F5T2FH3I60wzD4Hzi5pSykkSB7d8pVLeg4MUB3eoDeW0RvhwHQvTxem84PXQt1Ks
r5leBbJ/6VvJ5iLCQvYlDF6GwBpYaE//wWMfjdJnYwyplDI/2n45MD8w0HVcTrxjm5wcssjFHqx9
ah+rPbfCBEfmwsFC6UY2qsf8IK5KjRLJNo2PJalyweE/bo9CuDpwFAS3wWd+/wTnSNoPThLUhUpb
TcI89pSZr/kIVzLE4wbjB1LC86kC1diwPQwiAKELYJCDMGLPXQRDuZObQ7YW21Ns5uZO2gWe0dhy
WQWEYlUB3CszpHUF+PA0NmnzxSTgqirIALqKXvFuo3xq6Qyt8zizyxgDVnLtfJmsEQWd0Rgbg5kF
qPnjAbp8+XRWw3SWXmdMumJPcbHQq5wMrFkjxuaV1KHriKMLhx7vqtiz8oKM3EiZwXrA4msChJ/Q
OPqd3TVwtpwHGRu2B09LJyX4Cl1AMSOHQVLP2KNc7haNOaP5UyxWVBjDbcz8I8HVdYbYY3Pe8YxI
+Ivk17dyzQ1WnGwZrAvEi9Nf5IVLcyxwsDBQUArgC4xZZK0An2GnZwhpgJnJs/EKZwKwQZ2yA54u
K/wY4nSeESwc6TsufezrxUI3NlHlXmy/2uujzP0bIdEsQNR71e1sNB9WFcS0N+kCQBT8ToQXl0AA
o1h2P040a8aVEDS6yz7OiHik77J+xT5KNLfAyR1MQ1V8PKYyz/9jq7A2WM3MjI/7KFvbB9HgRTb7
y7hlu+MhcTpijrHPWfXXSbJvZadMAO/ibttpawwzJISZa6AUnHPGJzT/IKIMfMRHswBzIGGO8xXK
nYdiogdAO0rQEkOGa4GivdsYF5VTF1yL7zks8homavv2wYnZtx8VltPTHfSe2uPquyi+kEdiDyED
yOGDs6vdXjApWXVWR5fWMCbvYAFvzhdarQcJuzRf2n3/zLA9jI1DPT9ap64mobbrD+wwJg0fnTOP
vXxz6Gc/QdxYQRToQF3fYj8tT2J2FTuUgJwZTDAuetkv0yp9nT4xK0nHe9vTYuhX0t9BvkThoMdZ
YqOXXObOw/sO0VVMGN6/aMT010b8Odkxc7g2AACeKGvYRIsaJIcBPCmMLfZlPcOmQPBwcRVtDhLG
LuAEyY8YPkwqL/DQl/wDwUQjpPuuHMkR1nyJOKE+mpp4CbUS+h6UwND/s9ptyzDQqQddGWVAh+Qy
F4sGn3/gLEusinBmOsso/3iI2aUE2dEMA7Zvd9ZPzBSuY3bEzgQMbs6cXPKysmW7YhqCrx2ZMcGK
r3Gg818KrSp2OO+x+LrubniGGUCXsu0PEtCMfcAWfJeGQ+vIO/XT++0H/I6Ds1UP79ts+UzjP8Sh
vBx9cvSASeTtHArNGS/FOOkH9UAPwMJL9yQVHdJjts+OgzPh2BOSn8mbmbKzjMLm5z0fBxQ9kUF1
zJhMGXeQ7eVR1BMuMF98gmvscQVfg0Kzn3Cl9yjE5vz+La+UKCh+kuEXntw2ByCSL4TIEOhSLt8f
2HkM8cTpgd2tn3hmnkQ9cCLdS7+FE+LcnC/HC4fHi4lC5hnMmgONW+R7snnIf+qXDJw3GCdmmpnd
23csT3Otn4yDcUg+q/1NfOj+kIuR2B8iohOoiDVXJbGKlZGnlwvKL5uzfng9Tbi4HPFe9xVYEhrt
eGevg5OnvCc9MuJ9d87YizIbrEB/MKlYOzCjonFkwWXy5N8hRYP45RGfkbW+vB6boZ459F5CwbMy
lc0538t9X74qxw3UDSwM8y5z2h+wcYEXkY/8yI5ku6RMCoOjFC72ZdHaA890fYwB2E5AuiCXIka8
lrPohkysfsDOkMftD8y1xSwiWZxL3Ic/TNapO2OW052Sb5Fj+eklHrgjzN1e5eWG5ciQiQtPg5jI
CqsHGYh6eIXjX/JO62Y+mvI2mSgmBzOgOyMQmXyKUDNTYJzkcGa2+XV35lI9F2i5i8xuB5KBEmDU
r9mVXyMgzCpS9Fo7HlseQ8bC4Ljfy4mXwcmQ+QkJx1o8M7WoVF32DJbIXiBjLp/tmzNmDoOrMIY8
BsJhzNGRv4eHHWS1RAJJI9Tl/swaV0Q2oZdjMcJFQSLZkWdiCyusK/Y6lvC+fe0NElRRNbRtfL1Z
B6vGdqDVNSGWF7KGhSd3folqdkRLyFMgkqwfRgh3Ay9juSx8ausEXoAIoTDkRZkUPvt6y2tZRCxa
uTI7hrlhTkTGCMRseSFlPLxV1kl2PcvEBub7I7/jriIxpG7gOPEStpMsCOdPutdEsb92trnmAKyA
CD1na6ycLcPC42I8zRnhAE4CSj537BxuI3P6UjspoKbLgHmHuOOvSXgJB2ACbZsO4a+5ZuZkUMiD
bDDWUKQVmjTEumRqGKAsPJcHyuUb2e68QT2p1kRElDVFMg/c4b0VsXS5Qn8AF9BPXBv48jXFMiLG
wBZ/nJ0VcKQniJU8NqG3jeAZIp/y4KyRfuJAQIHppwfqhu1GocKBEfJsMgZ0FTsRUROxZnWo8sT2
ZCbkgryNRcAO4jU2PIqHjUfH2wb8gudiMMBkxLC2sm0QKywG3smVGVp1ZnBM7ety/eG1PV7zid2a
Hnni9/687fAYX1pW7ibtwTOMvnQSdiub479rqbawJpcYqg2JFhQ5JNDR/bPF3+qH/+o49C5Z6NaE
s3WcQjj8Ng3NOOt2q8Z0OsU/LQh86dTADnv/UW/u2jlObBedYWDzQW/AwVrPrvZ1ZFNAbk+VbWcM
iEVwfuKDNtrOMFvSLbd6DwoqsQdWL/UT8OqcocThKiVFtx0qHpBzbIfuMP+8YyEbyTyNCAQWJ+6B
e0oEtMaQwSboMSZu5ztyyONm4BOt/YVLbtCKAjtIe36Z+Ldl+40FiJP/oGsDeU3qOMPgHCxyBtx7
GJ+gWrf2A4fjQeyfvW5nZ6wnQPmw++U8VMk4o29pv3zAfI7FT7ixWNf3HaaYmX+azy8LegDxktwY
Ll2MqvLiY/CiF7CWoNx3QE2AZCwQm3oT67F77UaMo32hyXh05USM9ITE9R81ZLOAiVOia9GNGSQ7
XPyxU0gPFeNlL1B6rJ/xVof5kl3ADDbmK8yHbLaUVefLHFS0oMW8AsHhzx2zBG2J54RWAdKRsBsn
Qf5T0JE9XFTlCF2I48VltWvoduE3fpZdbdgLzvLWbgUwxzjmt6X7hwfDLVKsoaf9JVNoe3Shx00y
TgmghiBLlFBHduIh9xi6g/s+jHgY9gEImyPGVwkn1W3VxZ5Zg0JwsT3GG8W5pO1uQflxTHHaiCQx
tTD3D8vaTbDhcN+feLP5Z8K6RlXtWpRHmiap59iuewaAt57iTdaFz8iidIK5FSeVBBE485X+00y3
Rr4bJJOwmlNNh2+GWw6wcA/ntVp7dlF6+uWrcpYpwYP8RkLRwzOGGzuTOoq/a7jiZ0uF1a4es3AO
jdytSUxELf9XXLeNs0RNAaM+HDfryB3ogSCqTXTrvRvTz3QN0m1635PHWE4Lnlvtlq1uuhwkWPha
v7ChmjHMP6b9ASxfNa4WBn00BMfwnt3SRia728cj/2eFsxtohoZYXNJZeJkiI5wyOE13ba9anWun
jpff/lPybt7T1Oq+Lqq5boVuan70rHyXUn2RTBzzK7Q84LCiXz3RXS/R2sJpSCpvFODJYCHdkW5G
pVkUsFQXYAXdb51jfb+7WnZuu+WTlmHWkZQ70/x4EHmrNjeCePWcbOa8X7DKGO742KDql24VVeTk
W1j6KqZfHYi5zgYI8vs+GW7ybgXYe6VJV/bfQJoiDJ9ue8r6aR9/xd0yjxYqsoUln6ezZ/xVl9NB
/q+r5qX6H0O/RK17wwBDGHFPL19caqFEwuVF5l6VBtaD81SFoMUZekUYeValug8ypPUwmiRKi/MF
UEEeR8Uk30mJ7ZaGOcn7SZf/u9HkFBm42V9dv0jgQSiV3rs4W7OiVkb9uTlADFhw1WVk5HeKbeDj
J93gUv2FGAn34elJTTdTmKr3md1BZH5bDSLSsdkhobpTNDK6KOssCKM0RATuKZT5eQMBYoJfZHqq
QWn5cLCL6bo9pOO7ThUdzZ1ThRiInnmtDW2WOoTB1opstzOufq9kbqQ/3RhflPmd/yXTv+YMotES
7Wgebl5qnmKidS/fLW3ojQ9OWRxHsUUe6UwBcNZclGQVyAe5QglSwh9v1dWX0WUfkX6t0XcjNl2N
rFuV7O/bj1EarqJXbnJ9eg8z8VhKdAAwJZEAUL/Hl0bt5PMLtGQYfmJLt2yMRPtPVRwvbFtPf7gF
2VwlgqsNB67TmV4fNh/9A4LfAe0eWLI4luKdyHMKZ9RBo8xYs+mwtrwLc5aLdbGqKTi8soo3KOVu
LDDjSbmqfb/4EfA5LjunK7VVmxTBYpcq0WWmrR2n9zqDPNdYG6UZGU6NpyfL5h5wKpq/TbdKkl+A
kTtV1bYBQvShUy9RWzCFV1d823PPoDl84GHQEeEoG1Ord7s8/Kxbac63rhPTWzwzUELn+yal3MWC
aABZPQGhDUg9ab5Me2T0xTVLfEsZDWZobKuaWfGXne+fFJVc9hfm2UHkIs64tv9MHFFCTftrMH0R
Jw/L72iaGz6+1PJwHZqfFdtbyXcq0vhA5PurV7HxuhsJH49boNRyDCF8VxKVaJh4YpP2Gh3XU86a
mt51JBKyQRJGW2JulMzDcGRTVkWUCSrvrcM8o9VqlfAxXNXaPFXX6PSKWb0c7zS7IX0u0FgaY/W4
DD3TpHdo+/sk4hwMGSKpfQ5sEwblLVgczlLlyRTVfV7JWfH1FYVaT7+2vuDkfRI4OnfJ5Olz7ioX
wIbP2lmwJyk9qkDHr75DXkcDaenj2J/K4eZZNi66yzEn/Un6p9OAGmXDE8Uag4+b75gwgEH+Uf/J
OEU4+hP3YxxSigbVrzu8w5tXzYrhoRyeZP3sFRfSLlPz90pgI/nlSEbjlg7iE38NnMjrHl+GOmcW
ZHHLiXlbDuCHIFedUkiVBuWdF95y74JWoRovK/+Gd6+/L/IuSOlwl/2XI+9WGcT07Iy/OBK3URbE
5WPC09RoKBTZ875G1TfK/HL7164Kk8SAy7TrVqyqBezmD26fV2WkVoWrXOCwi/w2+1GUtdGOOBda
rsGiPetxCL7tfCrwhcZubx+dhzusj4189lePv3Q+aj56sHHUCfF/LN/Cosk4+kj3/o+lM1tSVFvC
8BMRAagMtwwOiANajjdEqSWCioqIwNOfL3ufOH26e1crrCFXrhz+/DPnBqruu/fXGCkfOB0h+Eq8
XjOHXQ4dyTgeHKzlPZ7bNcmRk652gXn9fl8lj5tkxLh6Y62Z5+YIbBK1P1QbWrXPKtXvnlcQ9GC9
qNFqEkS4vJM6PzKJlj6HzSvxO9XmSnVnd2u9+hm7zSox3LjOAXhRSfi2nUav+JM6ATuwzGn2HReJ
Rz0fr9Dq/sftNhP1PratiVmNjWaU0cAo8b8UIqrZmzxOj0DWoWcHuooJPlFSXB2ahxdgAUu31uAo
HV0LIp8eX31b024D6RiFVDmIC81Jkcd0/zSG93x+5UeW4b0oi7A3n2yZJQuGzg2odRaq+qO/aChm
/nYp0axn2WWVImf6i0Tm7Y+qQ1a0vs+aLOjBi1L75iMyOGt8nLaUl/CTjsw0fDTuVR9aaqA8JtUT
S6t4kWwFC6KF+j0D7Nc3mknSqF5VjRVr8qyWW4NZtvfZ53Uw37R/Z+BZtYnNxK2Zon2B8OS2Sx/H
92NTsD3N/M3njffvODEiSrW4c+TN+vFq7uzL3pAzCgUl0pEp2iizZt9mlDBA9XpuXgf+w+xVHuus
TnV9lJbQOt/HarFodezUEhU3TJ6b9EMcO7jAmWDNrlT13AcXxTH0kQqLrjn4fPef25+mncpu7FhU
IVfx8dEMq9dIGXfuxERV53K79O16XrE2xaK8rEztZHHTJDeUcPVxLpcM8+2gKF5DOVhRbQwE6kX0
Pqiqpd5TUWN/hW24Md95wDOhFX5h0p66KkiZlE7B/FiQWv0zjN2lZNNLx+jsX5d+cum/sqCbr5MW
K2sSp9FL2VbfAa9gTQ0ijnayVqh661ymldLtK3ScphDvo4HsSKHuenZBm+iuqVKklhGt+jhKqJ3u
2KuxFJ9auYdg0ighrh0qLWE0rAHtmM4l8R985tLv0FqW+l0kvnS5MnrcUy/vRR3djRpOR+wTYKkg
swoHgg/U633KWdOWUPGH76drD21avSZenrt8ojxqM36oxKMbZeytUwGdO/Z+eE//C6JGc65AwlEb
OFSAi7Awz+ZSjXhHDRctRhag+pvH3NMN/UHpO/3xWXmGefs6b9jjDjybjh9dBHyh7e42QU6f5eMt
7anaPROP8dMWgGuFSVHt3CAoTnoQyxC2iMLhB7z3BfGY6VClKkUoXBUtlbzKuPryfE6LSE3reDUj
j4dq4fJq4+3YFKLOGRvJ6geL2AvSA5c4lbRJLKtUdcioheUuOdzhZpV6CTvUpxV11tCBvaDrAyXg
o7U9xUsO36g42pCCCTgKOeHXSN3Xc1Ys/uvuqRuttlT4JX6Pso7OETQKSzXJADQIaKJDNjkZpjql
hnNgXeNLlMyyFaQD1pQy+C/GGuV6kJ9qSxbMDLuTJlIX2hx2UmCNiurVc2UMjSfNKa5EGPzk3DU8
7pP0zCx4dedHinbIgFLtUu26E45+1M6+wfodJAd9ktlOFSZrNrJZvAOqqagVeY66E1aBrWHpEkoX
EArqRPFjwJMBVD8THigQA1ZbNhN3A5OsJ//6Md2GX5XXhX/wMWlYbNt51n3KiPXLBl1r5J5tzjqF
n91c1cSGXSNpTU0X3L4OBwYMUg/Q+t4t8auXp3U8lCkf5sqg4PMbfWQc1zXGXZARFMsd6kJN3f0W
rrWCS+mozal668msq52+MBYdamYpNSUGUIP7XGrz6+a6STbMGcniEruSyozSNSKFJo4QEgSEVUTa
WDt1fzfliDFjM/WQUPkCFzo0FlvkG+FjTEw4eXjxL/vU+2kW5a6em6G+b0+IpL5PzkgX329P1oqn
wyJhrAB830yfhc16LpyBiKui9tlZjugTHuvMTQ5yxrbj/Mi8eAXMv5R9iiJ1OH/FMd/yiELIvVZ6
4VJZa9Fve/SxSZeMn0f7O4j/1H2165w6P9VObTxlDIAiyzx13/mBUVmKWxH/dtks6Ehzsk+MipNS
l15Jq3fqYg4V7t4C+ygPFao+TafddTlzqkN9ucEMzfBSCe1Ob35VnSs679On3FTjUE17py7Fe72O
k3Kb74rM13bZl2Or7WCK/GI0QHRB9o/aodNjo1EHfFkprFrPoxB9DiRw3GDAUocmlX+wFnZG9zE0
f/dNbx4v2nlnTuPmBexhIRTJ7K4wDUoBOhTE+qRZfOFTa7cxJpwvLSR6S+EPIK6I8V5viaTXW3ik
Jvgk3CpOYTtYmPxTvO8tu/uUSmdr0u4w/ettdSRBHO/VyIjU6WVE0HiIFo737AEGHaQaV0wzGld9
I7mKP465rI/xqsOZSjfWigGUW3A9vN0MsYfuoMSsCYv8OIN4C59YtNsHSlKbXdfGRKX2m5MoPZTr
Y0Nst9jm2wvG4VFjWN9I3+dbCXvsEXMEocIneb79hiyA186E/ALG3oHwlMWTou9R2R11o96yM0Pb
38+fm0dilkRNpEdNVM+f2x5Myd1BPbuahBzwWPRJvCJfGWkz4XjoLJ9HJDxZd2DSlr+h2NOztuQC
eW7tYZWAyPGMPX8zpBi+OLIs+ba75xSiHHj5HpozPLCH00Ta8kZt6lHdJ6xJu6SyMuIeQ992lgjQ
SCqSM8od7oMUM40LFQYGbrolj1X3vPl5jH9zGUJxRGYJRdWzcstyP87lDi6Vfyo/hX1Frpyq7qNQ
OY9iZfEvPc4b28LJqukVOHnIIcyPrAMbx7/z5XIHyHv1xLSL1EjYgaX7LPBoJOhJGW/ULtGH+fG2
/e+JqTyBF3HuyiM2qUypiTo/78ZF8jsjSLCMFd2r8Kh8XsAyvIZ01pnDiipEEpYAdxxoG/dvKjEN
xJu6/fYpolPUfaGdYHbtqT2lZzSPMo7/vtF1I5oe7f4FkELVGF44Fs6Hpzw9Ti+2AHe4Vct1bEOg
FMtNbKc+v2MdUJvN3R0jMLR/vDqoYDRefkRhL5NDu4w7/fgPnchzeAKaCNujg6pdclUs6jmiikpj
xskBFZUQXxLNx8bIo7bq1IZ7Kip3fKP78HseBBcL+cqh2KKLYLxpbC89pBuuSnWBYdJdpAd7WM+Z
Mwff/uGS5Sa+bqDvEC3KNWN7WKb1DtXHzdnO80nvZ4z6xKIxCjdRsfWJHjlx62i7L4qodHqn+6aB
oh21hZKC3px7Nykd+wTCCP1iTDX4KqHy+8D9yb+aqNXN+zVQmu31gEaavDao6wu0EjthBzV35onY
4PvAS94aEG9RdFdILTpL0VSZAy0BRjGPzqAKoDLZwxlfYPzZ855H0TvUrM2mN+J7jwOOcge6ACAm
Ox5izm+r20rZZUG+t6hPazz7N6HIsaDskLImp/CpzuPP1qeUjmoibOxV7mKYTig+dEAhUIQXJO5v
4yyJkvjGGS4WculeJLWKqnej/9Z9Z20NuHGhC3G/1Gz0ILoS2gDQ/9REUWwFPSz2vs9Cem8/d/Wh
VBpWPueF7xRUXIGBgYWhA1CcDL77hoyfPCnsDsVgKtVNNQ0hrv3ETb3Ytz2V+vqnDxis34ymFYR4
yYiaqHRwfHvUm1W+5oYg96dGfyUkETf34liOOrKZyWsEDNUtXYbjFwN7joU/u/gpdCBSHVsxOHSu
SysK78kKsIkwUsTuY9lzC8hKrsti8KV6jBLRMQoUbpSrB+Obqx++U2xZv/G9Kw8h+OAjCl4DaynG
Of+0B63C884wruAwOs2WMF1f91ax3+PO110tlG67OsVBcNJolMg0RCRKj7M+LNx1b6RAPwezrvwB
5JKKXLDKbisdcDzh3wGaF2TO8OoVzvLqYAiFfZImQfnTIQfFVnT6zx/yTZc5+aQpYC0IG8axdIER
nmuqctDFfcO1PNPNGABa7BvYDlTUFNeavuK2Q26qvgnpo0Ep8EGY0+CQpTyShmD70rlTYITO2EJG
1c/nEMIFdViNQGv1QTXB4Cxse6W3BeLv0+5pAFUI0B0hF4eNzIO02uuDQvm6PQobWg/krGfxv4y/
yYWsgHHbw3Q9JKsCS4ruVv33cKst5WTCGcMKucBPXCBILshZmFbGoHv4D7xIr/GF7L3rZp7iPwl2
pb95ONEc8DwBsBaf8mWX+qofC6GUEr916mXEzNIFCGaQthTTxyNCPc7bJRBEYcGENDh0p9LXyBrI
skN7RTG2GhCvC7QQNgVkGHWzoVyNuZDJH0mLK2pTpkKeCOOdr5wTTgeMZmEyFgqExgXL5ADi4BRw
5EhnpYs7ayFM7hTwzQpEj46tMyu47JLhfdpd1545G0NONFEX10MCfc6/vjpUsrx+gQl16XZQkL1v
w3JGb2VXSOQqiCUhbO2T7RuA5hxfJghu0Aw5h5SYkySDgjmeKnDuFIhKPAARPoHcCn4BShSAv7fg
E6C+IdgEHUWXgytfR1/ChqXsYCFDJKhjcTtQHMFPztHmmqZFizXUx50wp2NAC3umzf/wubyXb7nR
d4gq9PDcGFU2L8KapCUAS6Gw4FCWrrF5Dr6sb0Z5kLIR9gLDNdy9dCqqqbCNbi5pDgqoagqnrrN8
ILbWl/UWmvps+ZgQY3N6XrLUobXqDO/B4ckppYjsgHtHt0oaXnmm56ZoJgXq59IjmEGzJdiVhtS2
jOx+4kMdCI3AGgXU740bzCb3M4HVy4P7zfnHPo/cvgbq3IALMQ0uSymKLag4fvdxemDtemA4st99
KosdkhowL5AV9gwIEUiKBpaXDi4eCZ7R0yMuCimGtCpQfZvOrLTrmtYU579+oRRCckHZ+jnmIHWx
FUmagFfa0lA2MPsXdMv4NW3WgGDIURbha3qfwsYfkkGik6dQ+dMNHpp48yg5uEWZUKSRTq+/lzno
YnNGMhCkiLSrhRlzIgO5/CS/JaXZ6w+FaJigJiV97kv+Lpl/8o+kLf81XMOGGsaRGpBPiKybV2/h
d4j377Mx6c2yEDf+ev6ihZCMGQ5iRIzwg6VKB9sQC1xbfuCZxPBrlf6HVBdN3z7WNBOXcsDdrWHB
EmgldOldIEZI/4XBse3EaHwSzAziSe/a78z4DIazNI3K5EMXsUFhMyAp2J20p+QME4coMn6GeRhC
n3ULwdfz7H+9ByAASUByOthC4QeDyzLdPCTAmMuzCBV+ggwQJ+siPCH28MVJ5QmU84VMlSnDBL58
YLtGksGieQUmNbHWEBvVmGCe80mZBwB1sjUjHilRjQ+kuZByDnIQiTIgXmODZCMS5GQSisV65Qt0
vPgGWIcyLqbN4gTkAT4BPijlWuoPFhjGGWoeahFsXD1CX/MEbfYJGtjvmaEMmqEQuAywVXkGjQsl
3gRpG8tFznPy743KkKfoEWykk5TWOFABN4TwHZt4HuB7/vPD2kL7i97/BsqwM+tOalznSXLGXbiF
jF7yE5CsPlNGbUxkipeQkbNgOsvAu3kZNLP0ugDER2NHHgNvGjubQzj6apgbseBvgAUqr2EyhH1Z
kVlylmAT78fslG6aMq9PoJuu9PTBAsZGx8shx/1wnrBdz/izQ7s9ftwE6ZmtlPnjqjQDjEV+m/AG
QjQG6/JhMy/h84gjbdJlnCFBJPKVjp2Mn9EIHbawFcvewbwCX+k3eBHe5qwQX5anYW43AxmTvI49
kAGKiMjOYpYOkzPtPZgb+zlka1hjPii7iCHNh958k8HhYEQ8JBKpkNHSThYvYoIbguRRqSJyxIcw
r4sUAlxCD3I8upMPQTDshZlwxXSn7Btlzmwgchf/NQP2lbgZ/90MCFTZQ9avO/lv+xTpUDNiFSRM
xi4zbrYqiX2Td2sjIhGETJCtb2AKba5kDuQf0MshuWy8Wpc8TYftkMdxwtldPKdPwJpACb3VeQ2H
hEfKfDDl8Zk78AMueP/TpWnhXhxEVoRLWxbhv4V4B8x6/A4ktIOYPYawvPH98R16y8dYxsg9JDIn
XjWyFfsc6IEwVot8ajOkYcJ6/ZNV+GQalxcL3zXBc6ZL9ASNUvd52/i/LetObvX03+nB3USQ4z+i
Nw++8G8WxGGIksgnnySiOIeyMLLQLOS/3UvP8lleJHLfnoR0FwGzh+v29A5wpYifqHs55cK6fQkZ
DD/k66rHoMk2kb/6k12I/5CEMZFNjQ6bMl4OhuLR5yakq9S/f/twkU5s6hwR0ccQL+gj0v0J4r8b
dyf0QYRaiOBAZDl+EHZ52LjYOGjqNDl/5BBT6WgzBt4MH5nCEHGfZLj2MP6VV/Jogt2g7wfGw//g
cdzZML6HGP49j7wPaqOhGfLkIWspP+fDbM6FOMqUrSLSIlER2u+ZoR0WeCHMgo8AQx0Qa+E1f7JU
XZVtfI3BIx46Iz6lhIQxWdRaJhG/Cb+6RELZ9n+nkqU5Ierj9tSoPEKTvlBj6P4Y32OsnS6Z98Qs
QBpvpWexQJiqtITDNGE0p1s9wEPDLbOVgVW4BIzkF6H1Xe+H1k955VMx1F3QNoGWxT/mLlspYbPA
S7RWljSMUA+kET/3Sfmn7D6by5+2s3+MqT4VoWAfl+oed3xG1Kozb+fdhWiUQ2dpTXTaAtFSZ6zN
P+N/Sw41jkXsEn6ewb/W4sn6cRayHpUrEkDXnW5DVwzCdCFGYbK4/SRTADNG9IGarfSApACi6iW+
Cv/nmiQmtOlbfiitpK1JAYJOPH/iOlv2gGwFgovOEK/85XX3zyNSwTXybkZsmkFkE8tqbS5LEGnp
2pxxESlgTq4JwxaiInMpEMnl/Xyl4IKAUQ+ESKAdzWUBUSfJzSkRXc46/ImEPn9Rj8kvnRlH3X3v
R5vxDX6BdjgTJiLQYYuiq49V4pMP4l9efkOA/ePyV+4iVLvkIXsEBxE9fnHyyyNLy6/HmWDw8XqR
pFw7G6cAV7ZoQBhjUYXFsTgSJqBTb1Qfwe0RNSUF0CUwSZADSdX3omJJ2DwklUBS97llNGg5MjjF
ET4Lff8xqCuS6Afqjlcka3JWxDjQLPlN4voVTGqyAJx+FpOvNsTDMPzAmfwLKdfXvoROgFnL5YIB
QJkQj/jWhLnV/ROMsvOv80q+JVh0Ts8sGckolehTvOoted7LJz7+PObfgOiVHtE5jot7T7yWuOxF
3qkTq97rQMKJfxNukphbPePl3FHcVAQkhGj2cfN6xE6JrnBDkZNc0m+6pPWHGUqkNf6Ncaq28R9P
1GYSMCuItKhE7tpTp+O8cJtpWbGVlQfWveZPY/WN8uO/WKE2ak/xL5oCXtdfRCleJev0rKJRiEh3
6EFAvH2DDmGG22RTz76RZbspvjgJl0ZiXCgcgkAEvT6SSDE42opDEsWoJHXyuI/JbDCve0YuW/Ik
xLTRzp0TzyWkYTF7E4T9iKiRXbl3mMPwhC4zfmfR4z8SMmUKMxsLJcFYdkpvRvwL+8o0XoAqYDT4
ijDwPBQt/8lKxn8kaok1rbuT9IDKuG7KXbuUKRNSIUbXOEgXa8I32QfWmKhRd6Ev6l07t4edZZdW
yiEgtTXyBVm2IgkadE6ZS7SbOTAfDKB4JZ3xZO4EgDoSxyJCjrQwMIZxPbNC/ClcaRVxzztdzt8O
agxFwu9E9N+BUH0wrGSD/qp3EqA6oReTzfPIY6x9l7wnLteWoFMiUfNqx2/2kKOMlHJB8N6UcGTv
Jz2Yap/9JHNAaBcFxXqg32yMs2qrkBrGqKbfDp7TssOqNBFh6SE6u83dqwT7MS3ISUmYjhwQ2CjB
sPFn+/GhbdzRsdD22eXkTDxv30Sk1GrN4+tkFBChX6yxsJ5dcMd/1AUK+Anv9L+cCAlAxEEuO8ba
eKRhlNT/Gh4iwNNZfFIv5A9ZO3JhnEpyGXbHK60/0Whvh/uBBARChAATYPzaHjcW9wOBO7IpCMyj
8Uha8Bk7JblgEEgfc2osMsfblFIuamZwT22X7I625PAzS5QiCgkD/HFma5klVhEXG5NjLZk8VhPJ
H06q3IMkMWEYQI3CriVJiqJ/v49qCMNu8L6SlO3zBoSXxzIDYrnxzecUKG+OKsaRKSgN1IoYYlgK
VKCy9U+HwB9zJ/zdvcOGsySnzM5w57N3n0ZsCj7DuzgIjeE9wBrwk0/EFFgotA4XHrLCQu/JM4uJ
Bnk5iUBKuFjKzcVeMHC1kaNmEHN7eUlvzCJjvLd1n9wcAIHYplZu91UHGJhykDh9uYuSvz4g3vGI
eXZOLB5XDZNn35gdk2JQ1e51cXGoWDzI9WZsP/cMp4e8TAEVLtvCpQxBpzrgkWJ4qB5PJWJMDo7Z
41ORM0Yhsmj/cpxEP/9pOBVV2/GtboAqYdN10pbo7psYpKjo5xEhQpuIDUUyQZH4OUqM8WBvljty
jFvWjx+y0mRdsReegBkRLltUE9vE39GK8pPjbSueALHwuU6Atp1lVBJ9huqCPiaEwG3yB8AL0zPT
5XwbK37jESQcCEIjq+LJrdKz/YPpxZ4iLxwsFpnfOXlv7BCuZRaUrAPK65sHxM45BjVJIwJ2JCpf
gKxEu8kNg09buiwG1wW/cBguIVPig8yTJWNuvJ0FZcDZS9qnolPYD2SW0aXIowaczUd+Jc3SyHKz
KByE+uXxkZuH7LBx7OP/DdtCJNG8hxxdPps+5NCQHGa/sL/ZEY4Nmgbt2jQjYu0sF8LMy79szstD
V+F5MMDXe8775cw0cwaYX/tyi5IyIAx5c7ksuIb5C8LD1nNzMzrWid/ZTBaeI85CcqwRiXIn2hC1
rfa5L8SqfMp/MkmZlc9xIJfB4jOvJqL3KeNkcZkFxxK9c4fe+f0vLcqmkxUhwaLAduJgTKNddLSW
SIkmMfw675O2fG6vsJGpsK/Ja1LrPWEfuQYLl5PDM1Ez/Fy00Qfz80IHQ2aKkKM0e6kn+8+eEKLO
JWWBXDE0ps++8y2AMSRcERZx3zCN6OiVbvgkq8p4GAUKgOlDn3xiLdAun/sJ+AO3ec8YoRZYcZ6O
OPBcUmYM5WJP+L420xBVY0qwIET67/DC5iIJKl2c9rIUIDogw64kjcvC3S99jgC5Dd4o2RxSr2jL
OnfJYpCoJQtS+JzeeI9uouang+wtW4S58TTI2Q4oVDV6SQYnPbCkfAn54W38kqOwex7l/+0JcWGJ
wbvfMr/9DHkfr0CtsSsv4nZYP7Apmw43EmvNgWR85FCgseZBbQfbmb/erT75Eix5UhsN4c63G7O2
IxKqq2xQ0jajQwMNgqj9G1Ql6a+GIQh0IZJCEupLzqgh7t+EyHN6Rizjv96JOxKPi8Q2wk327emo
CxxOzCPsohU+2OBJknbxgET08pe23mOTHpqIh3Sj9Ew14sYc9UidC+m8BJRfRGIzF1Jm9LkDAQzt
KGGVnWcjom35Tz6C+sIpVyVJiasHRIQISeFx682bIb56QLT2TC92KurIInylXwn9GTVPGsDkFPfP
7mubKgtoFTjj4P9kQwccKk49rWyOyF0OCDrEsMUuRhsww4K8hORFOUfMQ058KUeY1eU+4t+RQy6K
EnCvnMXknGxQq5wAPo+9I7GIGnU7YQsl/AGigoPN9zlUvILTLoruIiqAm4RHy8HhHVi99xHKWuyM
f+pIzwNOHaeXC7OdJwfBrZiiTtABby7jzj97EI4bEvAEg1T5XNN4aBqucOSg/ghL600dK8rbiTsD
6MIVnZJjObnIOzYCs0DbINscXC46bpZKEdXA6QaIx3TI9fWI9RQU2GEtJciJbDUCitl7YnDcndjd
YAskT+iQDgMMgDv4n/hxPCRzDJSaLgInRkmOENwOmT3eyFCxiHY1NG8UJ+E0LNsdCT4dZ8uQceVH
1zyhVaVDK7DDjbFgXbXT4zWwoUehJAdEI4Vg4wsx7w4UFj4Hq1noe/tHpvAv+Yhx1N0LBIQ2h9zk
HzKkXTxbt5dKjlbbUYEQwyorHjla4t7CSoEttE+qPyudPUoH5znVYRVy3uU0qXD2aL6lEX+/etTH
5HVQ1IENE7/mV2bYYr1jZoa1CXvciF54RunQKFGmwx3/oMgCmOewA+W65uo0HQQuQtPDPT8o/mJ6
8FlO1gxgVZ7DbOjqR3X7CO2J5q60ydVTHWEmpLW5Q3tmAjqPMdZHnxvep2HjGNQynK8lWUphRLdn
bV93Sy+Z6WPayA9VTzpfktErIWtuDl3NvXrP4B1+Hk7YI6sM9SGeXWgc0tlz8JpdxmagbzuDGMcq
vP1qwecYL1u3nObTTqBNe1O8stF7VLiU+/Tc1idsMquBUxMWrhYq2PD1HRq2rTJRlzCUni28SsOp
zypxQ/LvpKBdJfMeGlggx5jegmrPpTesyMO9p6SkghsZRdoPekXYhnVozxqYxFWP1HSfHto0H7lE
ptdBOyh0SnuupE1Db2vwM93ruPoYsAiu6ZkYaM9rmO+GzDSpe23J/ncjI3YbUiXGphNkt+Ay/YRK
YP+9Df86wwAdZIuw9S0gXqR3HRJN+MFGVPdJHMB/Msp4FW273LJvLdLZjVtykywt6XrnC2cvFshB
yGpZvLGy47skb8ihvnzICciHUHtMlnhWwvSCLfzbBPXu9sdD4mm5JTJH+7xsoTvK/Luh1eScmilb
G/fmagRjDNXeuddMu8FaJRnLXR5RodyOLE7q8vVbzF+T6pAMbrPPlGwmzf9+Si6UBV2DIgoB/Qw+
VnhBaZ3jWyOwwS42pff5e6zyWWeYQJ8HEJUwCpP0Ln7s3KaqYy164G6KPnmdIRUSpOYufRrokpzb
YtOSY0wDujp50kEwnVKbFVBaQaEb6Q8C9PDolEdyHQ00PkFWujqm+IyCVX5EJSthDzJ/BKW7HpEg
c11OLJq6bjTLv4L93xQfL+tCOg/Wh9xxvwQRx8EfFawp5yk9wEv1U8ZOj5Ts2qAz42umE0n4Qs7m
li60YittS1UuXTDxSCOSMmzAMGtJOH32Bd4q5nPYTN+SuuyB6fHyHdkmQ8iu93ixJpWc30mx0eln
sLIX3fmdbf/rTa+Rarhq62Q75WhffFtHXY3zO4nFzkVAYnJ/1nNuXKpl7r5YC4EpDIbJuFg2qUu2
Oad5gKP+AUmnJ/J3caW/Q7qo+pUu1f6tgpogT7ym1osCHfImwoKgDRKINynrL0BorbUGvA1OpgTd
Se90u/02XSng7FHNAN/bGbfct9unpKOd1Vu7QXAK4kdX6GoBlpdkK+0ZBiIXH34N9jr17U1MhtjU
qPQbgP7OScYD4je8mFsI2h0Nvsk3/mgJ1aEYgPheurWxPpiPEMqegb2b5uyWr0DDmvU8B8MdvSgL
0AITRCoUeFS03VwLjAXEKUm56L28RkxjsjkDXk9AheKrXwHTRMW2k4bgxAZlOXhB27F8taP3gTI4
uavPIF26e6M31iMuTEwp6x3iWoszXM9AsBOUeGfDBIaQGAMiMjD0GcI/O5DpQM1zZGGoNqClBa7E
GmOdMBnmJ+MRa47y6bp/7fZJIZTVGIekJdqFBXzz68Rn+ph4EuSsXGWMkwpCnuJt5xX7GbX86iDG
7SXQZ0AkjuvVe0QA1fUqHz7RNsXiYc8xNO2ftjO/GUM8TUJZrCXOMO5hkQ4A7wGfYJHK1dWeJ7T1
Uv3Lo+8RPMH7SvNphZbb8Qi+AJH5zcfktCaswjuL3mOuvlP6CIj0cKVdYcYkRUnbWpPYU9qHWJHs
NKY0/wbk+LkiKvzv7muukxLbfBL7T4Q+G/VAeCgeuWZy+igoOmZ+aWwhnUnpXRhWW2uPFfM6G3vM
AFJsgK/04RPW/3isXrfPZEhvGHWa/WUTbV707dn7F2K5LfbTO+j98E4fmwWKfMlK30IQW6RMn6G2
zDH0pFmBsL7DVvV7nZpHIYevsJFglaNWwLsPU/LDTBdk3lf9uVIrQ8EzN/4AWVCzAKOeugzbGOUu
DhbY+zQb5soA++cNbimlD4Y4GCTMK6JpwNlJWQEue0sITbY+7uN2YKA0w3hMdUCFCUSb5mMTwOA2
fP11PBhEDJfiU4/kbuuS9xgK4Rq5eehBX/qO+k+KyEiNnKnZAOnOufnSRWVPnNKguKGopznM5SM2
jUCyfy8WvY/0GurKGpsnKZy4/BRbswhAL2H/STkDgNANvgYWfgam5juwFiCcQFvZJ/YRU/sO8DEf
KaafQbuKS0T3B2rMAC7xWPBSP9clW4xTBwYJDfReQK0wY/dJTeTYLg42VvyX/rI0ukCaMBh/c9IP
4A7u0oAeK4288w485gBvE5QO5AFgeWSnYvfr8A7nD/i7z+VwWrN7pIPu4xR0AhB2p8NNKT0EFI9e
XvShfpMUxW++b4ota1yXdGCiTOw+pNfEkhgZQQj7xGCIidJHFYHGvUMxtU4KWywsdwEsWtTuzsge
ANkaCAle+KTSeAbCkqAXEa9ikK3uG7J5lnsoNtrYcJ8jwugEhmfmsVNR++brL5eiXpyNqTaroDEs
Ru0G9LVE2QmxcTXmP7QMUkB9gWZoJvnPnY5RX7+CWRurJhU10ZyL+T3qQMKqjOA8wGn5tYJH0IoO
ZshAtWf4YnOhfHHvUxuMGjeAa8845zo3ACF4qXqiGoN4e90v7IDDzm2hZ8EDnUzwDhOWD/KmlNDQ
Uqfk4HrO7zP1G+LDFtWwFo8aCwDME+2xxEXqae47+sIYUIH/oI9yF0yoPSP3+ofAVkuI54iSUwqz
R0eSMMcLwM/JXltM8OfRquwhbo52wg5GwxCYY+3BCQueHLg2ri4RdTyQ65zqlqyKiHCXxCHH7/sJ
j+IxTA+PzXMi0LXW/01ABmkjrnIwVjf3g7W1vo04vUDAaPs9VGYPeukAenmDTcAXHJknesphNVuL
NwkowHreY5yt8Ft785cPvnFQe/QjcDv0XvmAkAHYsvpu6HsV4OYM84l3iWB6937vgEvEVrp6r2FD
S1863Xgkud4HkKjckLhteI3Nxp7T0EkJuya9ifzb6gHObPEOjEjpfw/vWXp1OXdZWO1ILRBM4ybQ
p/bc5LwdbjyenskRtLq/tBgZv0PsCgZEQB6XzHvNvweW7LaipVeoW06S0ZGke7jGXnMos7H1WhLj
qI8oHExHPJ5/LdjsPiy30uVB8k04ZhrYRJxPbhaiD3gBn7NGLgSGR1gKOLpD3FHIoQdrIB94wvq6
glKR4h7a+9BB7uofXk4DkAbLb4QHQ78ohcMBTopbHXgczY4hJOkN76sfkObA/BAFPaLjmpePS1p3
tnAedfcwsUxLvk7wzM1XsTt++zXm3nUrHV5em29MaAbDFRRLe8pH1WtwH0AiCapwSxsO/7Eq6NFp
b+sD7GCR7RjVkLZX9yH8i8NXTIzHijhbd6ebu+34OcJvxOKDDTkATePdsZVpsfLzxToHtvLuOj1Y
0pzsCPkXqTsq2bgnx7BFX8caPNjUbh0Rl7m1wSkAArlv4NVxP9AsKONPSYqCcaNcApRMfuwOwMm6
WQyKTkcncJMIjg3WN3rzyFqJMQvZFABvajlEb1RDGwwcrTVpkIExApKNZEqf2mUrIBblg1pxaVbt
0/vv4798HDbwRomPseaIKn96gv+q/oUZIBQ0sfi6BC4AW9WU6bq4i23pdGtX+2nvIOf4kku5j5v3
QfQ5tKIEAQlpH13LGoAhN0K8lLyNeuMqpC4/IVr185lCHe/RmjIswu8kiTgkvjm+LatDQ4GoREqA
P02eFD+BlIImYEdE30/BESb+AfMYDuMajGFL59KERoV4MqBQ3/RcpOZ09aSVur1NiFPywAua3L3S
nr2y2Mf3qhdCQdhddYbWr3aw+9SjTEkMTr+L9+S7bibw2o3qDRZ1i0/QcMG/B9+JYMhQIgMLzGlB
p26iHt4Z721AAy+4wnt9QFjEmYiTU9qqYnGxduyw3QfM3C829rQzfQ7v29u4dvM1JV2RdK5oA83t
RdR5O1cckPTlXFftEIO5N6xpY1B51m9GMBTQ0QheiwEV028oXSFaT53Pd2WmRC+eczixrjBQmkNK
RQHCNI0Dnyg14viOULkmk7jlah3nFwq4ychiYCjmAAsVxUz2IzY8zQbYRFaCXxI0F13pUrJdfFz4
wLDV4Q7AuRHGiCc0jeLvEzeFG2oUjzuruHQupKb4Hckg/EGYntDh3yPtYw2YJ0kjP7edHaRYU3Vq
Rck0o0Kc4iDlqK/Vlwv9ME4G/GDxxS26bvePujmcsRqb0HnqZHHwqIQBFT2M07Am/tfLyR5Lchju
XVaXCtPWwX+5dmERcPIWQpSxRU1BQ0GZW5dOIz0pKT68jQqv7KOTyH5QZPwFKoYx4UsfeREqOIiH
8I7FVFV616mc15MClwzAM0ooEy+eZgMiPwC1Zv96E9Hiz0CiXsDxkkAbqoBDb7RTI4qo0Pou2d8H
tOTwvj695Z9EStF+TjvqhAwF6uB/WwQTBKTQ/xoZ4JJQ+Xtlie4DmH1TmMyjKyx5lNGXAcC6CnHC
jl1iKZBH5+IljmdTKqeEVwjsUE8kAaDMvPb5LOh83viG2oPrgsoxEnA0k7yTC3O5nolOfv9FiYkz
kWUgXosjw+s/+Zgk7vJDwVNMiaBkJv5H0l0sOZIsUQD9IpmJYStmhiptZKUCMbO+fk70LN68nppq
QWZkhPv1CzqKhTqF+/i1oh0DgmUMWMN2vufSkE9roSPDSABJ15IbodEjZV9sb1ZWuKP/Kj95SD04
738eooX7pZj+S/9d+odKrp1rBPdWnjAfm0bGnXLDu5hbjfMoXr1XVh+zxq0ba6lZow0VGyJMPeCW
AM51N/Jxqp+dbz4aa7b8dnDqZ/nJXMC2MH6F+WKuTTVCykoSuzcen0985J/N75EejY3OFOfGnDWl
2MxHx7fpcnCl9YHd91KIi+GHKHLuv0KFT6BYPNw8j9Cbqnlb1HuS4IZ/psM4D3aYSVeVH6sXH8cS
kayWyrTHVTYYhL/fwG4B/ROi52J/J2DczJgwrv+x/+5l3RGy8CvUx3B6drrtffdVstbJulE2Aqqp
vfqHn1IPAhIXkzD86R7Gj69T7z1PjlIf4Q7dZGEUzAX2JDdsec9ltZN4Q4OY3buF5mbu7i1jRkDZ
di5TiQrnDbCsE0uJpkMF6+JAoHeonUIbqz1nCqmyguQyVzS+zHV1dLprrwrvR8dbpudrxpuv6i1q
nj+67Fn4c8up7JJlNAcbSPwdtggVnIaQ3nW3rsdPZXAmPBoiC9Q0UDKHh/RekXeslR/za94k5hJs
WEriO+XkLfT6dpZ8rrkegZbUDLnauWKFtY/auui9Hq3Cx3BlgjQjMI0yA/mcTnmU3gEmva4wUos2
Yv+HqsixO01uDb4neTtuIT7RJAPYdYrEDiF9eC1sZVFOt6GY+5aQvwHRhmDRvabxhedscZcdMc5C
jOrKo3GsZKi3bseSO4MLrWDB424HUIpOq4x64tjb1ffl5UfGwXjGKkOB6yGeYI4/xRvnqmr8IJuQ
04SwRnURTlv8VSj/1aZmdxluWrPuKc8WuHR0wITDMFaNVXetVSXRjqh0dtUHZm6m4byuSAn2l9Qk
OOXLH+4q7dsXCKt0dCwZmhfOuOuHgvS9vICVkOe4EV/2RCW+FO5i+GbVyGjTFOgkzW34ZBltpuc4
f07wlAXdT7c1T01+atf5XNTvjUtB9wqMlbiIOUYoTEZwJPx8YN0bmcn/A6IWZnjJlwJmOkYpxrbL
Uv4NSdt6l2J2iivqg8wqtJr9zAfWBtbyyYkbiphlGVvhL1xRs8/+sykDd8iztMarLS93DR0qJxV1
V3+rcbAaFRrnYpq35PCJLxV0Axmk+3c+PX70D73seENhQENcPlLe/iS/VkbeyqXm8ediyvG7sZ2l
8/uf43DbfY2R6TsOoc300MOzbj7G23cZbva3Pwf/1MuffVORUn2CBoNfty0j3WKzxMrfFifMzKIv
H0COIYKMy0FQdlbS1LYptSpIqRyhiwgF1pQty787QpZvC2opeyUQl5aYordSEGTcSr2QBFRcgmof
vaOMzhcet3sqDDCj6Vt24+yHipjG+blsvsJFYL3oZTWvKHet5q61G+G6S9tg+63I3lVDujzmiUlX
2ccmAiRl4FkhDiGcA/Y4Aj4oN4uj3uXPdgiRg1MxZtT0jFuHlUFzCMBwDnHrChDojg04e1ibluPb
b4c8+SddQPjL/95hkQ5Q3PvbUfQ2+4mUVrsiuyQl7/dMeadhVMPaKfAafGyurty2/N74+g1sQBeD
qfNgCzK+3ZiHBY412A2I5ZizMwG+zjnKrh99qB+ieOmz7WqsKMkRwTSmKQO/AWlzRnrtZGhZwlzI
KRifQmaqs5aRaIeYLwj/VBsgOIQ4Ey9KVzTZqesBI+5rzXlu+Kc3TqsyX3mn7JHbIvqPWTsuDgZN
KvDM/VsYuR3YxGHmuluv8HnTo6IZiZmviaKGxYGMRf6XQ+nafx/dkqpZZXlX3ctC0DHDJc4V7W0t
rmZ1YjSOxWA6/mymmsm/mRPsReBsBACEYFPEdIi5EFjVYR/HcfaUPALAs/sStN6Ke5R+/Pgix+Hf
ZQjgazaggJlN0CcGufgChFM+In06f2DTxwKq4MZZ4iI7i07Fi5b0XAvcEDpNLxVu/iDwttFbSKNh
lP5MmW6PHACM1CbvbyUEtgrJOMPtX4eU49xjsB+dJqsvYDHDzn+3A41v1t8mwzRLXUmmCYjQiK4K
t7nRElH+QE2lXVj+gN77mA2bv9nIXXYPA2ZHXxhqFRyBDyDhFmEtPo3+RT4s0VcvKNc67mnK33oU
3Xi3wBhaoWoct/AC9V2R0VHz3wRWZkbjMMPejjTY1++7yT8y9kWJzTAv1ljH1zjMFTuAbGvauQvQ
aBPHtUPkoRbtO0olHL4B1cZ0N3923Ruv8/hyu/giI7D/7H0f+bfZ8XtIPnS1TJI9IMb9MygcdWPp
vPW1oJo15D3+gHkyrAzd5YiWdQ0nOIwjndcf67pt99JnY+tGWlnctWu4Cg6o2mNurJZfFA61WR6V
R7JZuqyt7Ojg27ORbbbKs6C0qKdofvDHm2dZmwdZzIv6szHrxhpmikITo31BmNV3FWOuEpRXM5OV
wz1/aF6KHF0H0RGeQ2dTX3fKqaYq+Fk8UYFPd9MT7uq+aRDPpKJ1U2+vuzkV3kFTHBue/qVm9IrW
QOXSWg8URpOH5PhjTYFW3/QXjUs7Pr70jFqU0+fOm3LKmdnA34a6hv1/0T59rX9iw4cU2UQ1OToO
7t0tRevPvamhhpQloWfDaCs231dDIuOqYNTRvQ71TrO/5EjHqoU/Cp890gU2Iu1T61RfdhaHQqKR
K2c+1j+iu/5MV1b55B+l23O4/1zsWCYUo3+ZAf+HYG9wJ5sGiiJm9zgjNdguU1EcSblCVuamLV+2
udOarssxg6dT/akrN99Htn2MoQSTF/YyhKQbkEKe+twqnIvN72gnQQmULCbaw2uXK08p0ViVDpVl
+Vndad555rprso3KBvRGdDt3ae+/HaspWXqKlZp1tq3dyylHz7qYFpGX7DxkM7qxdDX0XiN5BaXX
2CRgTGLS01ZF/4KVoo0xW7ANry755ee5e6iEK4eM9hEpLMu7VmJyrYUxW1YG/b0maaF1h7PGeHkU
d8/CbXrVyDFvoumU1Yus0MnwNc10vBlF0bZ7N9tMfHOXL0GbWuwa4KePKmafdLPER+j0D+Z5JqAG
GD2+sH+BXNCdlVblyM+pNMfEbt8E+jJHQxElVhEbfSuRBwHSydo7uCGxn8XEZL75drAti8eu+NOu
QA2VYqO2Ls5qF8XCOkATO6f1wkXXy5VeFFy1Q/syFh/b0zEExj/z70J87N5WNpO1Mqrd+v9BcUWK
j99NL1V9TaOjiKJnsi5H2kGidflVD/uOy649pWRZy+81Ie9GpakuqoIjAFzqz2aqaAyG7gTt8Yvm
0yeKvU31XTu1Mo23AUGknK2vShyxWqnyrr9vznqrtm6QhkSy16ENYHW2aVgZZgjmdlwGDWlQr0Un
3LOq25ai2Fw8FEAbANlb2m7aCcLBvmiGkgdvFg71BOHaRRlFEEYFmu7r3LpJgFPIxk6hp9BEHotU
fnAiQw0IR0rv+gBjrCuEeRSjMkXANxzXzC7WRUhA5di15qguVWsNOuS+aqNONVfalh+tmGot6Fa3
o5SksVPdbtnY9XaLwrIjCroRclWJkxmOrPDXE52QFc7uE9vz46VjTtN2gOAnAUa5G9Xoo8emrnWn
cCmCFgqKKKD5qBpDVPnB5OLUSECwtD3dUzsMYxR0UIZZRRHIsbS/I9WMVuBCWoelUbT+1nkLHsaH
p3VUqMaH9gXhv8mvS+VSeTeE13TjIxPCsRipu6wNFD88xXcoSBwHH6odqs6nTR8Oe37QL8xaREjV
ZCPpisqb5g03vpTS/VsjhDNnW0uGuvSFjcdo1cvMo/CnLBT966QK3RV0yd6Dd0ln2fROC2+7ANPJ
uyKANMsoMZHr8qJszYS+3AXdkjN8PMaRCTgI1V8TVQ6wDlpAHPZ2au/VmuYCNdyQ3DD3E+9f9S0x
dRt5ZOrDftk+Vc6TZDdlK2kczMfRlgG+uVrOwfR2Ga6dy/S+KbxG16E43gIzoeqFFFlCX2n9c+6u
P8Exuz7rwy6tKtgtUQOK6k2eKFY6oEqqnGjejeu3P3EEJVkNxhV4S2EHiwqa2fSvw/3Ppe2YRjqg
AzWVMwcJK1mNvmm82lyV3s3o1/Fz/XEbRUdZkuIcrrYepnTqmUNOs5UAJtqIGle6TaaYkUmuse+6
mAcnyBKAaM7VPmSL5yGQaPanUrYYomOHRM7GmO7m+uEup5rxr+yfWDbQkM7R8zK8FHKNZIn5Zv/V
etdMXY/lUx0G1dL41aXhVSUg1fZdUR/9wJ94Bm0eXXAFiFjINmfNYyNWdbJ0r3TVrcwAYBPOt+xf
jtl4X9dxcL4FZey5CbCoZvqb6X5gNfgbIhAagpSk18fnLkVrjXqBszUEoEMaxYV1uWzZquGBDCwL
h/Z2KPHchz21+dfRgqxFEFV0AJV1ZzNaOEszekcgeiXm4Fj+vqonUeQso/STjxCOXt80XOjk+PVl
It1afiqzkuR49szzMDmO6xFnlUPPavmyQsUThLLNOv2KfjGbr0d/b2LB2Y856p/FTUPGVHv3Z/tc
iwRUuFDZruoBJFtRfedCFnwpTJvOnae9BevjXsaS/UzPipHPpSjo4Mv3sXF2rueX1q2YHGRKudIe
yuZEXORjw8N0D2ZdtRP2lqjVhurd2vcWH5nwZPwpnG3oGRKfoJW+lxMDtWgxaF5vrvSrNFXJ1az3
dfHSWvg8mVKsv6ms0SUb7E/lzW60YoS1kcKre2xgWMCyFdfVVCbvGC0Bi09wWaeiobg2/IgbsRS6
DcWZaJxA00FpmeVqpEAucElvhzqC/G6crT+HmUZsEoBk8W936OCynNZwq2KMFHobAuOgade11jAT
bSr6B8AsOkXBBGSYrj9GPBCdT+5Yenzs8jLvJQuzclR8rqtaXRYfrZX1eqn28D3MNNHimqhua8fP
mR3Px61OtkL3jpVXWFVC6738TMLMOSRWT1CRiCQ/h/yYAV9DGd+Z1TJt2RXVc+PZ2Hd29VM9NTNv
PfTPw+Wr8ZQI1/bphBhYi0F03EsocxgMlH9Qf1Unqul7N0aHTVN3Lt2/d3bEXA2PCM/HlLL2roIF
ykki53v13VjUT61d9d1MNEVstBwsghpnfLC/XtIa4qQOaFMCcFZ5cS12XQojyXC0x0JoEBXawfrs
K/Q6aS1p6XDQGMAyMPVTJS7Bi774mUL8kzqDbAGjat1dEORHK5SO3Xs5Vk6O9USaHjV0rHwdXNp3
i5j5tFEHOselvlXw3eamxIZOwR1gVRx8rUuoDvmzS4rfVQ8N+a3tbCjh6pb2FYzcjmWKTsakSG9Q
s/sUTc+7q4oIlsqpnijeaxDAPIp58cLkxv4ZtShOQFAHXeWdP8AHLorXf7COg1jRAA4gSSpmi6fi
SplggZs9HvLDnOcK/Qm5IRuetOK5se48m+wnPs61ReNQUU0HSwZMqFz7XriUYbgNwbeI9e1D/z48
8XMI6e6CLmunv3gdsli6jYO4/FXoeSbLTEEFuD+8/XNZif6GIvKtCWcCnpF1cGxe/jiq1h2Szo0w
YAuQEv7OgB8MJ0xCcBaYxsTGoqyzbBRHsR1uqCk4SGpW/D4yCTmXOBVbEsvyrPisBs7Wsbzb16Mh
oCwo2CEWDmh4qO+5XJXSe3GrYIhwj5WHEFRhgFHfMpQTC5vzoZKtLSpJBeCzuOJ31Q5a9Nx3yCrV
jvqwx6EMHEasL5Q6LUMxaryTYJehlKmmmo+g9plsW+xDyKvtUBACZkc9xXJObIgh5o4Fq7haRTdc
X1uwsg+vApwmW8jZqZ7W2/Z4yL6/zaHFGNyM4UsqbQCI9JpdRm6QcpiDgonUVajRL/pSZhCuV+jw
kDguRtHxqU4T4iGdTOpJ3D5eZvOEXrJuBmawNq1+JfdJTpPIWelKvJ7msZCuxL4FPIgSYAHfWfAE
DSAIGKNnGvB+d6nUc4NtM16BVqzGUJH7d24ALIDcRAbrWqIDzOC/5HuRBP2zj7pnlH1IUuHwQ/WY
xnvYMvj9nF4fRX/AQDLfk2zWjteDEzucAvlg3w4wOUDCsUkCrAhGx86p7R9gLYCNOeMpfx10joNn
NdtdtCL9RKzwnt8Ohd0zvzUrhnAeJ4KO5hfUifIdpgf8cjYwESmEFPHlZDdaDrDyTqMjYu80c+XD
nU/Mo4vayz4+eYx27ApO09T89ruTwd4N7xINfLf7/Dk5ObcSgfrXYG6wZQifx9z4mPX4PscvpQ/b
711l6oCG+21i7vWLpDDuHAl+Cjb2eD3EOTzho47FL/uRpm5ZNI9K9+AOELNIh889J2pL/u4SXD+Q
/8shquIch2cBxABmqY7N0gg8JDoo2N0xV9KV31OJ4WFqOdPoh1CbRQ77AsKACkH/mGV69y+s4jIO
PA+OspXwUY9NE9ISvKdC8Bn+Nbh6XD88wP6Urkf/XnxZHqbG9puV2fHefocjEsci9HOVsKU3uI1X
4q9zg6AtMzVC62CaH4NVBx3w0i7vkjBEgRFkexGP1Sr/oBbtZDoQNzVoLGa24Ts5/du+yKJNHPb9
KPgqHcrPuJ5EMlCIJUNSiUC76bjrxlLBcf4f9Hb6u3741jwhjpzJpX+0oeSd/1c1QlxucLT09xa2
IhUo6HKBYQ4EqYkOsz8UeI8kEI8M9TtpmbLC1qD7jH93bzLwQAcSoR943IICPF0KMBIlhX5xIE9A
+AfDsdBKhUtNf4f/GTy8M8BwyJ51zUEiU9OJhjSlWcuYprX4CreRlXEd9S9M3fmP11wgvhCLdnCo
IGxtGF3dUCaB1gFgTQ1sWncejIsxGC499W6uzuXh4914puwqCeSygZ8aKmES0nx2fMI04NKgb3rc
d1hp1V28YPjBM/7wJhjmB4ozWN79AQZji/45NuaWe8Yapm2oexEjm8MfYXz4M7QouEFn157nZGvH
QuFCFP6qu1V2ZZ7BI+Mkb4QZyKpHc8WJEYTG9ehZYoLJqPvltM+RL2PfE9SX39/3D8r4z1fvjvGW
rCi84H+nmpex0QQBwlIlrE/JTYLchsvJAIFKUdOJnWrvQUopY6Us8eZiHS7AplB+jc4Mv/E9OJUC
d9glXldfPZpBc6kDAOf+jqAsRuAprPPKoQW0FbaFLVLC0/IRUw8vjB/jbQ4hmSaR2yZbTiASOIom
bLs+uQSir8W6ueaLyOPntsfnQyaDF9Kom8Mi1xTFW5XSzoEfgaGOdbzCrC4wkIuCy9+FDv1/uefi
WKL8X0pKawc5YuOB8ZlUrCoqZCRiqbLmPrbAwlDK5C7QvaxTFNQk0KAFLeWcMQIq0ZtR1X2vxmG4
4YGws94K0oM61BIWqh0bSO4c6iQyI1LDkUEmXg9IT8F5XzGZCNk83DcxdoFTyWCZzErD1M4J/P4G
FFplEGqfJjC3gl0DoaAp/0LdDPGPVOPIpO+Oyz1CMT1/mHLuYvVcau6NkA9xBMCoRHTRyhWCDt8c
eUFS0IHF2eJtshMYYLjnlKujg2JIg6k3wWTO+xt1ApIZw8VzNHopxx8o69Ui0b9V4cYoRdx63xDW
Br9XZrPkILNfOjP+owwOUD+N/cmNZl/4f49zkBGCmo0WSZaa+JkP6uXVhGZkdyzlbjX/fH7GNMKs
IAHIQzLY7mb+CJZE/j7GXjJaOGOddA+TzI+/t2lxQOiuR7nARCSW3SRqFp90g8JpDqblGcDtkc1C
Zjj7MonNYdObp1Lm9D09yWIyXouc6zRdtUyRcmT29eoxDGQcY8AVG9gXaD1okkUW18z1YJW4AMlS
zBhSh7vYF8Okqh0Ru3T6WvSJ+V95pS288z2Ve7kBHdcfY2Rr1xf3PqQvI6WriMv7YfTv9pVZFsES
KhzSiE7w5Fri0X1pPfyVrCSsMYLnl64tbKt2jJoslfWl5lPo59TNimQh9DlbS1J7vKmmtpQmBaQk
4xjJYU6sEIZ0M61gHtmma+nBc8aGEvCOc2h+Vfu2RidD7nuPxoVMKkpWmWd5fYnaeDsa7NVRDZTA
madBpikaJ36Y364EzArpNonOs4yKa5Z2Gr/kntUdwBJAHEM3F+/vypoOimnjdsJKnQKH660qgMa4
QK0A35mTMNnArBBGwRF2yS4hTOa4c/vpPVmKqx5Mjraz1luWma7Myz7oD9jWVz2OttenmRNk8lX2
mKncFDZ+zS8svnDMxXgjh3j2VZQ4ulYtMR9/yt5mrDZkZcVBxBAinA+RamYQCX4HgfZ9/UAKabLi
nLHSD89eFmM7GvjmvNTd4qK8Idiek03rsAp36IM74yDas4t7b4EFBgGzqQfp3/xLEoNjqLljEhDc
G5DQTyAAu8nHLozbVHp4Ct4iyRnTkMzW9XFJlhMbbOkCswVbSroVNm8ydPVaKm+y5Z/H/SeXorYD
E5U3zWTO3sQavGd8YZy2GJu4CFsIVeH/VjacbZg/+OTf3D3ZnoAliZUuuqRXqiLJuS0GT0JupImH
QVNVDgYd+tH5xew9W8rVtqMEEBtbiInfFtGxt63EV52FZmg0ItfMf6mpUWz1RpP4jHVLBjHkBf5I
0w9pA5ACoO0m9yJaHdURu7D9g7mbjYkiIFrQ4zzzQdHBqay1utdmqG6UvdD0WXGLEJTf9G7mpAQ6
WuFENU7XM8G8qp4HYTj6CBMPOu3iW1t3NTGNDRMAtWjpODwLggi8tYdgtOTfGxXHn/Wo7p6gkVLu
Q1TnZVPbZRqpDzVW25zDk6qCF1HlBsv7ehUuDdwldNFcvoEYWdFN8JBI5B1S2YJpGHzbOR+KBxSO
nelg1LSWQsLgDwcPxLtoC0wUPXNM/MXv5HbmHp7N8PRg1HjAg50GH7ngOMdvOMwFVIM5sWmeYu1U
6iOw0EMQe0abICHKwW0dfC3acfvFpRoHO48P2fI7UtfFcMbvnljRZdiYcd/SYJz6PP5MNa5DKfJa
HRMldMT2fYg6CUjNwPl4JBT5gXRTrBMXvTSlY3tX2o0C6hurejzL4NTqDcrgf430J74cLBjBoD5r
Ip4DOZLs5uhV27vROlIQZfy5zOY36nzjQ4SHVCVTwNVsHf4NoRa1TCta5UjfXbX2molNacag7rq2
4qF2hx7MMe0KzdyjaDNqFqaxjZNhlA7pMhqdxHCnovlpyVzPCC02WPdgb9WlzXzRp8dFL9zUV5VD
P4NzEULpbVjvDlYw1Fr0QzeCnJAExmDMjC+s1ZCJzAomh99lMTc/d8/VHHjs2Fl3Yo37ZNGwitTe
6/J+sOlF2klN+H4QcyHRceBSmB35VeU9UY+gSWRh7DBuLm/PhoRXBDPMU1BUbHKeUEbVLjdHVD7S
n+nPAVS/qcm285zk+jmVC5S0PWtf8Me5srKHfpavw9zHo3LCFQmfIU5b39pUZnVW3w1jndKxcTRR
0uCUDdZq8VoamqeVCP2WNlq8bcVGRiYCba5dSymo0A2jauW+oTQ3XZPGoXAerNA6APDVyzxaPTDj
A8IpNd+QskvD69TutTmZRDFTTTQYTbYTGCKRPJyi5HuXzp1DbzG6QI7v1Vjh2Hbz6lkRcwEN4RB5
7qzq58lxEoX6TayIV3vXn2UL+i8T9v+3LIbGI5tbzeFwar8by8HmN1o6N+FxFQSc/pF93p4l3h3O
FAXChyfBZ2SoCAacI7RM5RfkYPHtsz0SDtmBboY+Cl02Xrrhqbdksv2go2F6o+1jbOzy558l5UXz
9ivk8usxvvXW3Si3TTDS8N8kYbTuZB3Az6bbS74S+CWnyhVpbdkFcgBL4qU3FWCseRo9Rln/jQVf
fTW99dzuDl3cIDO5tALgffvdVHfVW1/AWftZe00v00z7xiHCpFwYUP5WwcNdPWrX+eX33DibnT1K
23micRxE5stOrH/nQjo5Gw1hFR2rS4t8MVmRKC1rs40udl9/31VEojtK8xXe5HW4XUKGy7dT1/eL
SA8+VMywAdr1wIAIM49cR6XhoKxzP6HDUgVsvlSpkaEWoS7yrnruRr4fY+XFo65jftfA2+0NYov4
Rc/m0Qzg2MmVI/3UZD0AgF03TBE1soP35BlC3L4XvezPJWR1g1DyEWQqyiLr7ydhtrYuG+kVIv1D
C42oTQlkTgJxUrVsvqLjrGS5fGS+H6xauf6i6it32LuWDbir2062dhiZR40UvIN1J9PGqFKZCOzq
G200jyZzuQYMuZooQSycHoZaNySsOBuBblRsGyfWPjwdbOLKPL7COkxZ/cds/kkleq0vr/no9xo5
KzJ3bLRmvUs7rReVzGWep7IpXcZei2N051JJzFdNqWhlRPLdb8QUx6ROzkjz1Ees3nf8BFTFIeHr
Pd/0nnPtdrS1HaInfKwaqYleFrQfBoJyzhpRQvYFPI+oJNNdNDLzC3VgmAQJW+xxV/2d1bKfqMz1
nWkYH9L2GsUYpRDVvhgdrhub7qqAVhmrPg6FxW+8/D4JXcjj9aGrkC7DPL+2IPZD/eq5mOFgNbeD
g9kIgjp79Y3mU6GLRSf+ay/4t4DAoYJcTBoJASQojWOw+babCU07BBnc/JkOad/5HeZHqv7sHexJ
WE53L5ybbj7jqESKNLQj7Th0TdpCcbcobe7YdlXZQsnI72b5C9wPTNP87ihcobg/FkWqG9ISDOTK
eGCIFyWbz3gxvsUqMocyIUtu7bC6hfPO0HNupti+VxfTZ8MwuhV4bqv6kX3vrhSx/8caud6xtO2c
6jNJl/nkINZe9UwjWvfAoGBP9jv7vOv1nzDv72TRZnVUIJt7fgaAdj2Id2fN9HDfSddmxfXk2LgO
zuyZ8pfK7MfRQEdZfnMcKzuXibNfGaocPJ84CAKAwNXdPmSUc6XMNrHRWg8Sjec1Pxs6thsp5QUP
cZ1oonxrWdjlm90YcL8aZWy+s6lMto4ZkzIpwu/1QvTZT/TN3U0GHSTjTcnTVj2NMrs8tV4+Je4J
ybz04ogWuG+ZSWoSieah81NvjjWS/LRIV73ncNd6fcbas39+BJvGqrH/edlss+FI/N52N23DU260
QJHe9jucdCj9jcM02zzhDv19ZWhJ53HePDYQ5xzF+ufF9WJT0ohMMu7ZwzOTLGVVBcty2He39BQ5
sHLO19+hz/STP3schN5+cu48fp+OipjivSGutuIDXlpHHOtQ/BuhN5adOP7sfD9c9feDbLg9q96i
dzCMeyn8koUEkCddTFIy4Kh2nHYDotch7WldtuA34vO6I1Pp41ozFCnuJxdDQ+fLXQGI1aEySk3s
2h4B9LxguYqqSCDSSTdfeLkXVr6xoglCZVGJ9TaFLefaY5krqS30XqPwG70d7brNjmeYQezsM9I+
MDbs8HutJCaLUfIz201ibHJeVWyk6zxk/2F3yB4GKOnaprIcnNSxCbXCtXGdpysSSSTc5DP9VT3R
frJWmr7YEblFa8TJ+Kcyoybv7DM93ZczbYTDHYa0Oa3CdOPI45/cXJq1Q/iqoXaN/hlJtK6d50Dx
lZlESrHG5fdGyBTpJ1ErPuM8SunTzJ9i7YNLWPIQvCfR1qWV4l18UC3xwqyTZlT9V0X2/jP5de3w
3/2M2jQ3jVTT00fCicP6Niq/fRnM7odHDsurCYV38wLSOahs4eHFY43EEtIhSMrQY62I9NkCLQmb
I4wR/LsZdEQdpTkrhsZK8+4ZfhvvL6pyIsyko55hEXn5uPKRVQfygYRht8QIiPduyjA4Qpy/qiTz
q9/1IIxjnvPA5Lc71Pdu1aO1H8hkaxx6Sr5KxBCKn3E9WQ/Du6fXuLHgexengfTwRsQ9oP9GC9Nh
GHXe8TJmNp+gVCHC1Fr4QF0y+cpGCxJKZliGfWFWpvE2JXyUnjXdn3EyNyWToItRUro0tS4aT+PQ
A4W72YZPjifhqsRNgMj8TlW/gZ+Trq1dDCzMhsz43vbThdKF2RTLLkKALkvZbswKUI1jHSbbl9Z9
Eq2hRiG0OJNA4r/74pzTdmc72EjU6nCWUHQQuVXxsUxn4q1EedVymCzy99rpN/p5b5x+vWrLcK7B
i655+vX3rEQJgOr/FJQ9aW5+KNx+E/P073GodMqFbjdnAP6cJ+yjTrVEIwbGC3X2e86tvbrp30a7
r8wkcIodL0ZayUL6ayOCNhxp+/Kisu+cejOcpXRvoWW4tOKt9/e2TECT/Px41jKTFRLSVXlnu/0M
nCH9LWyPiDOvAmjtiM0S3WzbTwpBqxFpo0GC/OLY3ZFmYDabaFbdohZGC+6ZS2g85LLyjw4c50tr
rg4ub0a4rOUwmkpiFOD20ope6jAuy9JxbbGRbjadbaWDpQsI8++5knjXcrKYGzk5ewLu++pr54D+
x28EX/kYDspsqOGgfFSHc3vTSLq6qfJUNcWF2xndZihRmrXDYBWRZbhpRFuJuXLzk9FNMTCBWcQ0
TtME7ROD8s6pFR1pifKZeThHnJn7sJ/ytx5l3J4tj+hLm+RokGo8/rgqGc0aQ+XT6KhY417t0Q/j
lwSmz71hTMbq3XhcaAIxVmffxWMa7TwLM+b+ssut0dB8abuM8EMHq1DDyrmNNhXalQLFWzC+RuUy
e4vk56bqxLSFq+kzSkQxTF9AMxzks/KU9AQr33l+Kmg69WS2z4SlfcNpODdyLe0e1eXUOYY+68K6
GVXVcOhCDfVutmFTEc/Luha1QGUYIOyxzIF44CX0lgMkmPbWCjdyLUdUiSaz4CIkSSdV8V29V79n
ZYfN3GqcLnr2Ic4J14bqAOXL/AVx8mkFEbi10oXQWChtmTGkxwbL4+fwzdqgsMJnuXZv/Wv32o2u
PrLRTkZozzvDc2dVjDs+1mmc3nFUzZNIjm/n7jE1dkm/N71g8tFIf+0V57uCKfj5XgA2yKYN1KAf
YOK/X1D/z4LQJrOoJFI6lWLsnr89RwvuEvfKPtNfoIElm7Hs92Y3Wav5dmmq2h0YQm7RY7tnRrkv
3TfRQpyW2t4T2xRWl+/oAU/WJAnZ+lPYg+k3WHJo6G9aQyEDDAExnbvZPzMWXXT2lU8L9r6U7qLL
CjozA67ws3FCYXwPgLdRq9keOk08Kd2j8GbfxJrjjhIFwqKSbd7M1FGOTgx0wm/a0rLJYn/lsw4S
6C4+o5L/45EtRrLV4y68wf7bYALS6T9oRXSBBzPh5hU5B1Otj1C8m+PqcxJvvVqHdvI31cxNVr/e
OeO1m9t9ITk+DzTOn+gxh8qRyzfcJI61AkC6FDZs2n3UyeZRumSNiGODdyc5pkrLTVLf9zljd7h+
83gpeDUl/Ykyj5H8M2/c+KAEsIBOPZ12/PfRj/7du+dB/A9fR437q1LZDxMSlh4I3G5Y4X4qnegc
/wnYPBrEssrNHHaBnGkiiinuqvI5icnA1wYVXNIKZZyZFZAS58flXEeKcYgAvWc0f5SxYFqjGmUI
8h3+v3sPW/nqLyoFzAHyFf96QMLUaBHqT10XtNxZBwuhY/8xuTNCDeq7j7OTZZL9TGTLj1txFcf1
LaQ2BX1IeuSyx0eQ4z0A/SSZuPke6AHPP8/BeSCsZV3MMrbkz8Cii+tiopT8eejVFKyIATJMP2Lu
wkHQM1yvvPnVBRw7j++s8ni08Uv9m4+7Kd471yzQLfKRhJF1I1+0p6xNbn1HNAepTVGKXrLqKqZ4
0EQKu99n456uJ9cCd/PxoU4scpAhmI9+5ub40uMtbk+oVVbpgromDqqZhe/n77sMS3ZhmBT27951
ogL2exF9D/7oJH5vZWPlxbOQ44sUDZpfizJLia1uduu/33+zge701ju0Ev1MP1GJD5zD7lZkVtg5
K44lf8sV8S4xIGaSXAaFvHB2C2LSSwunbeE747C/Fx67wi0skJ0gjWRtT4v7bLm5HgvrESsmOd7Q
g7SxCe5LLgoFyJ3dm7hoqLf3cWMNUDaXuT8PFV1wFO/t/HmZ5r5f/Mny7yxUueTFtt8nNR3Gaa6w
8PvxUhotZlOKH8rhzE4JHtMMzArlKA7UM+/1E0wSuPxlw4MT7WThDr4f/+Nj0Kvus+VnrDQ7fN0N
uo/1naoKq0ojw7lpV9seqr5Hlq6KFdAx08/ow9L3flxrH7sH/twyMrrHTL0X8yfzkshiV75Ssa1z
19LDGGT5Ll9heDscnD1Hu+tZ0tquuMruCknZ7Knl1zZbfWCJ4NpiJhzbZ77Cs6/48Wdz7O5mg220
Szxwre84S8/qPHrCeALmrfv3HFMWWrkECYkhpcbHuguptPjK2N9J+AvsB/aZqd5GD/RDD+Caq0k5
yrHHqv00wYAbbgep52CFL/IcHK7Na7YWyVZOscrZq2JkbOpXmtxcOz2bPDM8wooGDKdcOwtEysZA
VSFke1OV5S0t2JhCFvabqm5XWrNbelXlDMexyU8i08oEO9Qa0opB96JVWbsjbvPkpOuMFbGbjIuF
KBJiGMBRZJiOpYDe0fxpwpu7BkHv7+bp/stoM6cqyRb2FTaKJcYqXLPepVT9Unu3nq1za9fZ1pOS
yq7FOdYIfmX4xbHpNWEmfwJKOmK1+rb+LhwLP5yBC4Ku6PK47jQP5Sj6axZqGdiGAPugkgbzZ2r7
ES7jNA6hKsdKURy1TTFB37Iq2wcrl1q6XI1Ws+1zhVNU6z6Kw/95QtZutXX1yS3sIY2IS2/DBSms
8Wai7XT/weE7Jc1lWQvT4az57KWxxJtM8tsIlHzOuRLV4oLOXvVrEHcj6EvzwAbGfWG6ULqjk546
j1ocT5tpiqKEARII3nbl63AGaIWfK3+rlC/5a8k0C/vLPNjPGJIXl9NVOVOcGVOsOkho1UDZOHvj
ezG4hVAWdqVvQtJMAvPZyf13WeV/Bt3veYFysnoZXHwfxjQmZ8/micnGsu7jkMirhD3h1zLHJtW9
Pqwtww7Bm1VlfVvdSjW5VW//2KPYzcqvMHNbnIpbpKPyfxyd2bKiWLeFn8gIFRS8pe9F7L0x7Dag
KCgI6tPntzKqTtWpv2pnKqxmzjFHA7kQ8mYNk4nZ4kdroM5sYNGRwEaSi8sFnO2aneo/vByPqzt0
PsaC2fl7eG0hS5dgkkz77U+0XyNjGZyeK0QKG5zp7j7C3gL5M7cHKLyBYZwBY0YfGj982/Jp5p0L
G0qctXwkb1cy/4hCQvQ61I9Mr8y/5Y+nB2BKYJMY7HQ8UTHBIZ6QRkZE6/S01VtUZtpqtCgZ9Z85
kI0ZrLf/P7W9mpgLzUXWk6Cz3wAjfrwuciegJVe6McOchYW8otOwBBePclObDTUmGTRdTJCpQoXv
gYg4Yo/w248IZLrir4F6zbz717C3JR3Nn6A9xTkeuh0iDdgQvfkH6oz4aQouncEUdjE06gbgkS5e
/H1azlVfXcuYDeAMbr7wwdXubh+eP33EmbPP+wbtQTK/azSqDnZmpupgLDTFzGnzQ166N1eoM+iQ
B9vKrpajLb4CDLc1rPFCJmcunEB7vGSfmHLwCSvcQWBRxq+wMLvg6ousrZ8ptofi4jEd8fGcQVws
RfI4bVfSw0cfd0m3Fw/gINz+IHpEgO0QHFEUzFNYIuhumsWI/rgPdwcxgfYLOVgZrA2mrw2yMJGh
R6zJVFms+miG4avR6LxNxWhwkFmDuX7X4+RDkFj8OL1JHEM+gKcdj5ZfrhdkHj4Ma4oS48G3efG/
SUIXwmuDlcA/DdBKNLhhwBfj+96m+2QidiYfB2q0d0MnNcT/T4RJCH8IRnBs67+PsCSxkBILNzPr
SYBVPyGyzq3X5TybZRd2kdtsAM942x+QLyjw23309TlqEGF0LLua2KtcyDHp/e6QHxHAmHsTwznn
TU4AqUnm1buakxhGq+h4vQ8nTGYPk5H74FH3/XL6CUkIssZ+5fUM+LVseTAmZMScSzo4G5lKvY3I
KpvQbqMJtqhTrA+aZRhd1mHs37c4D0WEBYVft7TYKC5iUs5gjIC4c92nM5orp/Gs3Uzm3GrATH0P
SZnes88wN2DJCqYxxwVvDCS0j0CeDekBtBKBlbxXDQfA6l1ze+VeQVe6N1GVgXWBDoap8476h9x/
BdfFk35EvUgBfH5YUlfGRNewRIasQKB+hETNCUsUHiDSZBg2+RwkeBJDinWEi8jIhc0pYsumPAGH
pwQJqAVw4CQysdncbkhpoF9lsANST9OwzC1mmoRG4atv1lPx4jJ0KxNwL1xSwv4R9hRRS71590dR
WS2gsbuE0wb4fkdyQro3EWeNnYVcPkL2snwsccEZcSr8v9JwzOxrUkxw5vKL2htjOyjzeQLor4Gt
8uHwEeKgLLXNa8mEVV9R3SCqxTIrxqjN5uAAoFl0EST32UBEjGHNOPb3xzdDer/vXGcczBy3JToN
BDUTvh9SXkyBvu4fnnS2vB5iYlgfyZ+wKxcRJrfLOOKI1vOVIOHWyTsSpG04HEyqofbDEebb0/ty
uEejxTjEW5HDHgwYOS9ccYtb2h8AEJgVqxb7WmTptaOyerj7LahUC/ob1BZtWDF6v62KxegE8Vyv
wqv/XX9syXzOuQOZGKd0eoAY7DcoUMgp8QDi3IK641bR071bcjIxKk+Qi59kROFtorVRxdbDqQju
dqcNnfRU7b4+X8fMfeQUKFO1/fqKgmsM+UL2oHjINoiJ8eJXUTklMevCP5Z/Kw7NvsYHgiXNTwk3
FL59o7co7Anz1d/4HaLWNdoZZeyunD4tjlJmdbLdZ9dPgn0iQkyA26wxgSwTI91AqOBdPa2x0/H2
ald2ZIcj2CILheHPCKqgEpD/xAqbsCXJ+2AAjI56pP29IpAovhxhYHw29O6n/FAg+GL+TfAaGk1L
oHOSi9j0vmacyaAStclJpA3ewB9h2QY3VGeCaIiYCnZBatNuQsoBlaLq38eImABCpLXkKGZlxjdX
8gb2KCz8FDD0mbym7RQ4iiloEyCdZDz8cWqDcGCAzFxj3IDErj7sbQnYVAJMBNrT8UeLHo48/XgY
+6HjPE0AkmDD6vBTvO7QgoSAlCHqqrYone5ADLtqTSdBz3FnIMKMStZ+fCnskDEmxafnLCMHaU3J
pq9C1wPDFsXhSvK+FvR5FPe5uciAP1QAHJYeuPQiWYR4MWG/bOfacQAhouYkgWQtHkpDi8IEAJo/
DAi0VHa9zVbgeJXzFeNN6iWnb7WHvTXe0jmMEtAmug5qjGLLR2pr0VerB1wuW6Dc32wyUyEvzhlo
Wg+wJNX94TOMOc9mvHkGffe9LEH2lwL0vXvp7ApEU7NfmG7tviAvTO8Ag278m4/fxNX0hx1CylQb
6ElXGM5ASGBAcDcVwKty8zriU79lbgBwEGEGgjsRSDA4ewpgh9GNIQbHfUET12D9WNlqFNTR5Fio
GsOuNEgpBKLX8Ubzt/pwKB45bN+79kiY2m1Lc/TepTY/F2YYJgclkO55fJYvw+UEJ6xEWTZreaFC
Vz5Je33EYBOTgcuYN6JqgrDQWT1VgB9lhDCEab3XW8qYBX2XuGuOgPY+SXEQ4zA4ZLJ+kFHCc6SP
c3041qS7/pN1xJhFDuPVYKTJh2G2V/gyqi+EktRbbLsdfJX7D7emYc+EQj+8MIeR3V8E04Jf56Vq
GY0z/hrw+qAdc+2ArcO5AWcCl9trP4oLAgdAlHnFiOxAC/b6oDDUc7XOKLsJVvhapBfQfYCiZLiH
twZiOUCjom/IqPYIMvyhHsVMiH4dhU8NdkEe5tvYI9Ylb/KpyxKWOjgZ8IeCRjIn9C9HJXmDdHBD
ewhNH3RzYNzMcWV9ZvXNkFO9f6A15uvkQsr0mkvh3sn+lPABOXIpJd02R20AZgFVmeq4FHzxDw8U
+StrADByjoiOThOXgJY+ef+H1OQJyw4YmQRAlutZ6K0Aw5jEo6UEFGy0Jr5hCAhC0qJB0HiytMHM
O5fXvnZnvgll8C0gTvZij1ZyRWfOQFe56ePLc0ZHzY5k9AGkB64zRExZ6v2Rzr9+M9AEFgIfeQMA
qFq17gN4fHRQCHCzCYzqVnTj2UrBlnNotbmVvg2QhHZg8o5qfNz/Jvj7y/jla1d8kBiO0XSwCsCL
1vTrt5/GQuY34rFiFMtKw+TvIC/FmAxGPqMPDqVzqiVusphOjz9tATkDx557+NHc5JL1jb1iyqgO
IBDjc/TSpJ8uDw1JWF0b3wHpaXaameWdGABc743mbQHxvBNsA34cOMzgmW0oQcrZCyqCuxej8tZU
uP5w86SyGJovYs35AmQOHMc9Pih20ZoMKZa+DKUB3/9u0CbjwABxutqUlERwT0g1fMIq1koaAY4n
eMGYX+M3DuYL1tUjnMMYToQ1NXxOWmO4xfACYYSjeXg99EzSUUfBfVaMWtaAQ3ANxLvn+dSVoZby
4u7CB0eO+EXlJKMPyzUFjt4ts2iKVGjYxDyAhQPkHKCoo4OcGDJE0057H7oLYBcEv96pXbAYv1CR
kCkeh5cnMDXr4f+rgMcDwvO+tHvSV7QJeBy42bFLHv5tOVxmWw7zB90c6/M82dZTEiZYngm/kIS4
AEn7Rl5etxNI7H/VlKEe21Wgiyvc5YaXD0ge4+YLuOTvWLpM6ADlYAb8B2Cb+S/pHzjBgTwgI8IP
xncDMBECZu4NuFWWZalPQJ6w8D2DCVficWkN5wJYHf/41/5NUP6tuWFyohfwTmb98JCxb8ArANs9
+MpbNigEAk4SBt0ybRRv6VJv1JghKcRHsCd8WKg7av0pa5zyAN1vfjk8K6H7ko3BlWwyz3/cdOh2
2JqD+fIn7N0aj6mcnzPx64Iv22PtyWJ3X2ukLDrM19saEwtWyQfqSYsuhCkvu+CFjpK7hcsRZATl
cKp3SPZu5m+BNIf3Le6Clqn3D9IMkG5Ngu0DzZLOPimZ1iLJjdnsVzrJ/9gd0+1ax+oBvmAPcwsQ
ctjOrcUOFxgqkAFcmYhPAPbGAfPbFFtgW76XfOFYUP/kC0Yc4Gs3A4U6RxhsQDSi3YoLlK8Lwq4e
OKh4Gu0Z1JUhOuN3OEoywhe2K8yZHSeXenmcsxO3/yJDJoUJNs7rPYHPTZaDNfyKT8IK4lAqzxKk
a9qDEruB3qa3qVmEwHrY4GOQTIb1uuIEvfBmQVghuqQXMOT+R6+2Cq6t2vUkn3phT3ic86c6n6xg
IDJshppzqS8qQzewEvrtA/h9tk6DCp5gepG4Gpt1zpYhiYqCl8E/A8pU/2LND2CPK9Hht2EfTiCq
irpEnu3R1eSr1/meAGTfL9zJrLYNdy87A7cAtL4BHA8Vk48H36GJ24E+iXp/LLmfx6du1vUpOz2X
gliyBF1lLJRfADu/slhMzMOb82uP3TETo+dSOAtrXKN8vd6ReSXILF8fQuUB+DbbNBOx8ziz+IkB
ZD3irtD5n7vM7DP5QAfGzkcAARObjKmPrnzMJ3ABZEWCd6G2XE2AVDErf2NPebMayB5vq0SsyUPY
+6/Kk764zS2edEoLGYwKF8dUx4W1T6D0AMKTVRZmtc53/Ut3Yc4SUxhAtYv57CO/WPNycM+7/I5K
lqTHgeDhJteA8G63PPQ2FcZW21vSozPAhQOwkUkfNKv9cu89ttKJy4Q3AHmTXT6GZKMxSbqT3f01
0IuK4A3ay5McjmDC89skyBByxeiD5ck6O62/10qM6VADC/ElQx5oVxyXg9P3wNXaHH/mN/4c4V9N
x+fHtF2PHLTtzMA6DVeA+Bcw8Grn7x3nSXmRl7wc7stf8p6x58sLPLveUBRBUNOZQoDhA/3j7Pnf
aHL/x5h6j5evmAcwJnCrmL++D0MUCBeFIwFuxuG9Q4FxGBPCCHOQeSEFqFgy7PsxEF+pt1DuEBtS
0B0BTBbIQb1i/r2oi0xCh3EbmFQvkzlHHf9JBw0cdvoNq5bozFH5PYxUQnJ0TpMh8+xQ6el8YIGz
twI5HnJq0RQ0/08zomIWxTx3y8sTghWzVngU6pbGcqNuR0nh58He6cfNWjmiiN10B2T45s/mCb4P
9+iL3uyB+xcDZrxPuqidT3zWMBJkeojuQkEtb/mIHOzPC6Zxnjp7zfDUDzk3nskPlX9/xTyKqwF2
IgMbmhl++KPfw9Fflbznj4jPEF0TvCcPL+e6wdIreAa96LV+He+cO5si1WCtzEbh41gTzcoQn+HL
drjsX77TJrq7BFxb9xjiravYqTtcQBmNS1Z88Hr/gct/loOou4zdOujHPG9VIWnKoMCTAFat3kZZ
Y2QEczv4WvkMg0NBH6lFTzAiLdxIL3U0eMe5ew8H3v3UegxcKEoLlCXH+47Zl2yop+G0itTFdX23
00BePJCpKmAcbPc9SBX0fnHkWsW6DrgQJ9Hj+HOYMsIgIPcOnvweAzGceISYbawz3arMKuLSjZQ1
hXtt1Yi93WLXHEhk5/Q293htU98NgTxeH6075d59NzK/EQzK31plTLVW588BEPjXVdcfxph2Y47d
nl1iIfwF/G0uj91rVnkyhPc2ecyu/vOcn15RPmLa6mV/DzI75qwiTq1RSKXs3ryX84wVrA5e8/bI
B4p7zNackf1GPk4FDTvx6wKkuB+vh2Ud+iQ6+moNTd8DqnZKe4R9T+rVBu4RMJ8644GFoXa3Mu5f
WIt+5iBZ2tbL2kjd/0dlG0+sbKSzSSZQzq4LZP0QnBuBNwGR0QjM3xHXEjt1HGQOcK7FLUHR2+ol
RIb3RVnLJNA52USvvDbCY99jKF0whITxb5IP5gCiz/tO5iSNg7+9hhwFPg4sQYix0F97/st/wzSg
rqR9tfeH8V1DEbbJ5iN4uNy+P1v2n6Lyhj85ewCRYv9LhJOCW7WgeVC6Sn7f/TIRtH78h/fdDWoP
hdALYvGaI4bi832juf0oXqtz6PvM5JjtvyqXghh9vcXv0ePQP0qX/rzHaNJ8XvhF9HsMAET3ScLU
QvGeZ86lvd4HPJops4dVOZ17C4h1UEL4n/yShyajdOfTAvwe8iUvkU6zhe7a0NznEXGdHmP1Uemi
7OSXwnkgw4AXewnqrH2pf1yIUvjUJSNzcmRPlvoNrZL1aCMVyON+aafjrWw1h/12z+4rjg0mXfAe
PtA0FUx8Tu9NceCmLRTjQ6+Tmt1AyxVziIMk5QnsN1v92HzfjF6cCLUQMiJ/569wMeMXJkP3cLy9
Lbl3Ori+lyuA+wFwCINKeOOFsMK24cTEXMYDKFrDiGdtcOvDaKJ4As3/LpHyCI3RUHRXGOM56Eg3
XEPuHtWFM4I+Qr8En5S2dzeCbk4iNX6JiC/62nsJheQvxwRqcJIRWHCtwBH6ms9Dc0YqZNMCK6DU
zQw3FIcyLl9d8cqUfJzHLjJoCmxBJrBTycPv2AcxgPcCF8PspkwsMlEONc7AhxuJB8U+bo9jix4N
Xn7u5DsElRwAkjnGACvDzB/GP/5W+KKEdA1G6zHktJ/hyxwazPvNv194ILDeHx0+O6KUTTiAMKkS
9q//MnmnGvkROqRlmNa9v/1GWjahaqnW3X39fTf0MuPpKNxvcWaWmT8PD4+YR6UwgOssqISS8fHZ
dlNBWCiiB3RnEIXcpJjPnd6R0hQ2kiVoJB2M1dqm1LN+Yc+u8WFi/NxM1Xi/6FtYVzsQKYyR3Yty
fRAymEjZJL3NCHriz2sSmBjmewajbUocoIs5eljH0mG8eSRfhklnZhjIW6dv9+dh6e6ZGaPAhwEz
DeAQz2Iw/Z6+LVa8U/8DzW0Q3FjIv6hn53FPF1qVvit++9IYmJ2rngY243pY/bfZ3UEdOwVL+C5x
/vbh9KMY7QgwqWcvSxif90BuhffBKzie0CiSIp+bAABetmnn7FZe2N69eznM5o8u4WCD/CV4gwWO
nSbi6XNa/MzMKaKBTYHQi1j7VufKsLKJgLW65B1yae+qLZc0t47Oaa3lOwFwpcCk3LWQQmEuQvfg
dSoQQ2A7RarbzAvrvyuxdMTZiyEeXH/B60xgpNqniAwP6+Z21hPkDIgiVHTiQzBHa92ePtA5tPS7
m5uPaQenC1WBMWGH3+zPbCFs++GTYTTNqtM/6ExSu0NoOyuEC0ewXzIx4X7yOOps6IDT2prYGaAg
jqB230z9n59DJlNDQBN3fB6FuDssbnY/rlby+XnBbGRxvJsnRH4HemD/t64clBZWe8pASaFOpRfR
89MTHUeIX5wbY9jHbGDWBIvdbMWkX5rymJ2TjJccJE+gx9TEvTqY2Iyr42y1t070m7iEYL3QwkJ+
zp4XGUYQZslOl7TnMSzXyfEaCwoexqd4ciIox41TcRr3DZICT5crjFmpU+/22LrXx2zRCS8S87XF
2HzB3XN4TeHHQgPlJ5k5ilwoFRE+2R3ex5CCibVBOwabgVEHcCquyzC+YBPSv6ruy9k72ODhtcGN
DQ8tAzUSXFA8txbt+kjOG7Y4GMfY0FiFzSts6BEX54Tr/kEUUDbtz36sROYq/ABeH+7HhR7GYGcM
8ZQSEm4yqKM9MY9vYdgGXZlGAuv3TL+o2tOoNLam3jeo51l0FSOMNal4DEzHVicAXpQ8eKoYX46u
Vn8466E11A4t43WSH8ztwMS9z/5g3Y5u1gW3NaFAwId7TGmTSMkSBRmEOjMQ/jZEZDly8OQZcO+w
4PgVOat+JgRET2Wos64gFUvEWAFn+sLYDV8XvbNA9PhA4OfibIrymOhQi9/n9PNa+4NlTyVwemvI
vx95V2c8Z4HwOHF1EA4MfPTebLAqA9TdLkiBV+sVm22LDTLyrtqAz0HV/v4/5oAIhoBH8i/42GFy
RnaqocA3QL1mif3aAJtPdBYdNQ+Oh3rqQQTGC/1O5SAGX13ASBuy85tnfYrJJzFVrcdGaFmqMM7C
sdYL925pi9Ilzpxm1VF2DmaAjJY0Uy052FsUdbcZjU8yZvYkuOXM3ljmMhM4ZZbqkndfUKkarX0P
ntPSjcHV/YndEAP2jRQ2az7DCcrB+wuAXFk3UPdrzOUQ3ZpYu4d45CF84ivwVwjt5mCRmpRSOPTg
a4AoqoZneBoITN9+Go1/R5goHGAlrOUoLB2OQ5qY+w6LnvlkTRuNBy4cR1LnWZDvGQWMKVsnTK3w
FeT1hmiCMEOBgyYuKB2FpP6Zn3hkcAHaoHG+vHk4l3z/wrwIM1gcTniXAESc4URo6HRZ4RAaI4Ji
ngKIAPeEoLnmHCSYqDtUXadqKuNTe8e5qBB6OoLjNQW5EsiYL1FhC5+Vm7MSLoTXDaL6aeus37bk
XN4LwA3rO6dJuXKTwmWfYTxnE5Zu9llcpzpQzIbKq8d6Xp+YWk8pUrBrER5MYDFup1J9A+qTOEoi
23BKqcn/TnvtjTXGvbOat/wNmgPt1xSuNEKcC0hwwJsyc4zPJpzwNwwYAVvvm9p9mOV2dHiy+EpP
8WlV9L3zteDX6kqywwopKBweZciYYlNuh4EcxBP6iT7Jbz9bjWEsh+NYophgI9k36Eo2A/fwvRmx
x0cUmcOgm35gtgr258BpTPgqfscGHQedNYle8BQmYtuhRSVF4zS0Uvfu4iyVMMEmqNDfbzLmLqKe
47ChTz5+wG+WnK+7a4SC3vxa/SDac0OrpztruHQJTfEU+KZq3EEAXqQNoXbUDNTvt+/TkihRMT+S
CvjIk+DlqU4GJzxWucvD3/J2EvbD6d9/k2ugNuJ1sGOEUGQ3dufvE2IEbjB3j6Oz0D9KJu1GLUyY
9PQMKE+SzqriGHUKps1HMIEsJCY8rmhwusXgwNdpqR5qo42GwYsSoSLI5LV8C7oDbfRFiPgpqWMg
czHS5A9hfrTkxTJPswfAD3BX7yD59h0cYqhF8MKud2MkdNrWFe9VPLcAUDDqxi+HUeJzc5OSfiXG
EeLWZi6Gt9HLqaD+uc16vwXxpvxfVGeQDTS6KXLF1/pt3IPb+fdXrZ6LbCVPa/cbo8tMCPHbgv3c
N2qgRE+A59dqHPxmsgu0xdDqOesl9KnsEdYtRdrYuuEUePPUuEZ4gcfUNI2/0/uy7yrexP6eiyOS
VYj0ik9vntsjFm4GV50igC1/Q+6nbte52XoTszNUDRiVEo9z3mY6GU1ANlaPwxB0CbMPNEVQWQDx
MoaCwm36GX0RbUKLc4GBzZhT0Ms4lHphh7WNRKHytKvjce9O9DcE8pTiA5imXAiLqMwRXJ3n9Aub
MqSs7OMn5jwhXfSCPUJjjLWothC3XU0JqgY+C0HXLt7SenCb3VC6wK/HgLU0PvQ+GCPLrfN4zQvg
aG6jH14ZDtjLG4NQ7P1ya9wY96HVQDrA81R2R6OQf9ynXolFyHWapm7ahV+oqoh5SBiZlkT7veaf
Oagy//ywOEeMYtFf1Qd0TPokvFG/sWXhagj+eekJ29Mn5xzOVpcCCWrjV9PvhflMzcSJm/cW/4Zm
j2kp0PyOUU4Vp0sa2CLu44TdudXLvl0YN/ZAE35O83P4/4eF9RiELzgNsGpG5uNnSg9zyFKMn7Tb
ONymRvPXgUpRN4Ml/4FisylKrHPIedsww2phw/30FrYEBAcoIS/j9TfG0pf0UYJ8UXx39ncctHL4
kNxUCSYvf19PB5JbYrgJAQa/Uwbf16j4BrfOuQ2twRDydqYV9byVljTaHbKrzHnU62dvJTV+Vm5y
dD140WMzSAQiYUgkVKLfb7Bp6iPVBUJeiNiUj6UEiHA3w8N7Vq0BjZ6zWxQChFzj35oKh0ERs3Ea
MjhYQhxer14UZaAbRDGhpyII82mrZwUQkxf1WYvRW46Z782j9fDfu0IyH9AzMFlHHAtvkkV16H7C
WJ3K8RHj6LfKYkrl5WcNSxo0D/ErrzLX8d4SYN+q3QLjaZMn1Or0D8oR9oGrFrF6KvIchIJdpdCt
hdkXBo3o+0m4PjWLezJwFNDBkD6SOdtwxa812dyTFIdZVVewxkKsRIWbGfWPvEMYsz1CfOAqwJIk
qyULZeg8FUI3xDMgd/DkaIIlYYNLNgMM8gF35a7++532svUStgfIsDGcEWzyH5zKdbGcbNV5qhze
1ssbtKanWg8TTHA+fnlbGasrIpMa6n6GQSTo2epSonbJsHrnboXZLhCALBdqfNAnJnKjjYo1F9xC
LuqJmEIyQ8hXuO8QMD1ewlHlpUb5umO4PM/hWfS1didc7hadh3P3KH5sWlDCL77R18UnyMhLOwNQ
gDeWuzLBIA37Rp7WzVFZsrS9IxOvAuI6+2Qc8lPwJAaSsDLFNgbJptxBcdWkEwky7z/mXuXfj7uY
MQ+UPKRNjK9afZyMk8EWnpLL9APTFEGfJlVYk5PHhpX0OouRfPhkX1PBJO2UAcaXd14bJS6naBeB
wE2VKB+MCeBd0kwOxFxHwW6ksK4ZPg7SdDKFEUikjo6ADXIGVwZC8j5KlI+gMyGlJhJWrw+Ma4oz
SAFqCIQQY6BXtF/4A0HwZeI5J4KXmMXdnTnG8a1qV5BmeJCgJRS2mBgzqEBGAwYClfM5F2YS2Ohn
+ubvRToEPJ2Aog9r3mJRQP3KQglzgxpFjAeJBDi5B5fmt0DcjbA3tzDYsFAITO9/rJ5vwtUHt+3t
YZJD/qsqQXjlhoWeShtazI/PlWg4ehBpJJhM4AtzTNvX+Yooxe2HgYwOvW3+BK+kXN3fNw8Tb6FV
FjFeZbDb50FBpfkSTjdWKIdhCnXaCvadXgZE2mp9qxfSHevZAcjva3w3o5HGn7WIq7Uy5+pVS2Vb
M6riPeMuxWh1IhxteRfpWDxJkU3HMPkP09qoWgLETc5fWxgLV0jpFeCeGyqcl5WF1wu3e7cGXdFk
Wqw3RC1v9qKnEIQg1tj0YULvgUOW4YuJJYs+1CC+rkfn2us7GOdA2+tmyJZRL0U9VxBxhAEfnkgR
Bj9LOYKfsX4B6FFHQj1i+9zIq2LAyxIAzoIQgKCTVNeAbxDjXzUbJ0NIQXt03DVWIJy0kBTCdP5Y
Do9FOHs74H+I8GQdJACP1M2ZA9Z8zHASYnVxRifVhkkiNDBvH39mg+TB/h1gp32zKW8giwqWkKBi
NTSS41h4P0pQIjHchrX1cM+qSeu+INnSENK9ly8lCBJYRDX0pwJUAYja+vLW8F/FYfeWUMpQCN9n
bJbcPHK+8AsJsxmSfe0RGJJ79TqHF5vPSSrD9ZaB6gxFJX/vdgJ+YAyKoEwYfkK5FPLr2kfCgfXy
O0Qe6Ao288dF80nnPAq+FwKJAMLwy1+PjswSjREyCH2P4UZJgYOuCQoNWmkHcY05pnlNidF6QNWi
DMQSpQAZGWBtAdrK/B/+KgA5wfcXNYbXAZCFc3XwhCm04MQy9uRbCH/PGmNHslEsScc2zFjjAA0B
B0jfl+M8AAGdE+jLSQCti00BAyImk1K8GY9WxETjy+zVAHzx0cnRAMmGAKPGrNnVM/7R432ifgA7
JlLptXmWE+1+NYD5UlxrLFRAVEykhcCS+rj4yfsvXkq8xyqxN00xRchRrXF2+g0i6Tt1PrwivEXI
WIUSTICtKRZ5E2B3YAuu0RdGOGwFDgjZpvPXeqA4Il6j02E1w4mTyYwUVy2EWsw4wF//H1vcMdxf
kmXgIW9AhtQ43FHZNiKMUjY5ogCE8wRrXNpGvNBhxpJsyrkhjGBAOTjwcOzDWQSHezhhfEqeKu28
DpBGr916yL0b3s8ewFHWTtx0dJg02hyPMt6aHKX43Ux4mWT5gam8QTqo8WDCiN8RAB7IseAmHyOm
Az7x6f4QVJLjNwUqxD5TggFOoFpJq3TXt7nOp+TOF+EhQqeIkw5lN2QpJLU8B/ODSBoCwAppnY03
ILTVVyCI7Hektdi36hmXIXYpIhFnzCMuBDJAPafaWASCQiL7ZroizYZ9p7nvfoP4w2saW32cFzNS
+cTQPJ0ptdNxClvKQDIQaIwx/vTfg1DlhhxxMUnPBSPDaw+pjj1427AYfpgNDg28rm619SBQ8cCl
xhGnQGxv4XR//KKc7tlGX1OpTbldYg4FtRt1L5lH5F58iVQS6gPY1HyB8Bdfd8UuY5DKvgKRCico
uskLw4B66D/X9fSNdj+dY6FNSVPDxZ4Q6ZfO79MO36NurWx7C4jTV37+Ui3vc46nI0VfouDvKy0m
cXV5H3FBEqcK7ux7xvsPvbd9XMjppbedl0gyqH9ZUKU/CbLlJMbHEccdiPqvcHz8ohkzu+Ng2UDb
nGHMHkuLkmgqjUvufeyO2NnVf/KspTLchxLJQCSMukSfBag0V8Pd2wdU4oM0nOp4MpLyksjOCAeR
C0ubhAL3tWipGGmnPh1rM1uSfbueGAUs3hI+pnB5gQbNIKqYFZfnvI2eFjwynzuQvHLBBMUPBoo9
chUYs31j6MtONRM3xJMbsUGJUWExD2MjKsX/HW/wx5UFEVFWt05hSheE0yK1TGofgwHoqzQiEFXb
sAmbZY51mOAZY6ujM9WZPWbkPnH+DYBDZimNJnlIaAse+nxIynpBRoZzHpoGLHD0KfDIwDPEx/yE
+XzsTzi9MTnihi/FTM0b+z20VbPvvJ4K7YtQwfAHZ9+c03E3dPbMqlDjB/j4bIcmOVlccE1IFh9M
8WzW9xubH0FmU7k9OIZQEqwb4Z0DpL5fjgixlWBzsqD6bP6MPFw8zQgOIr0FWQw/CbqEYc0cig/K
WmaXHCb0K0zqhN8rwYeBrJPwglVNY2E74X02EDdJgeqZeyCzX7KnB8DPgpRh1gkAdO4N3WMW9Hew
7GdDjn4YFeSAdtj1lslw1a06JMInHIR4ZLjsHPOIVIf5NYbO67brXoSADa459qOwpYULQbFWUAz3
dewQGE6SuwTeu2bkxX3DLYrOAFm14P/iqPXEYIBSFDgSiMxMbXDFqao9fPpMDvycGChYEPMegEDu
ivkFeCWiF3p3juKlsDev4i55MhqIsarlnH5bohATPtJ0zzS6PCa3nGHmAgAKa1hTF/h/xMMZ6C55
Tsz/VLc6dtuMcv9cehxzHb10hwq8ZuKVXvjIJB/gnI4zUWpPEu4nY6CPQiWy8O0+PneD9QfmryeR
UX9LkG5OVbj9jAGWBoGEEZoprLbR/+CC/sT7vzRvwGHcu3An3iQxPBHpNNzPBdx0kblSuTjewDCq
oShj6EVhIicDoAH0sBfksbZQUGAPg43BiNMFQQa09DFo4RO7VNAdsUjRzww5y2EkcHxyQdNpQttF
A4+O+UFvPATkSmd3Ar1wzuIYfoEGsxYgDUGicpcYZAYgAuB+RDfRvag86GoOogx023BrZ1P+wy2i
liOKSu4bPPOXUkgJoMb3HVcDU/cluXLbEbjhAFN0BgwO7abAPG6UTzUfiteKjrpyawcmi1BeU5II
m9ks/rhCkV4dpXnmStQEqdPiK4CvHbXNAHumV5zjtC5mVajOiWLgHCJc5Yv9LzL7RNl+KLoEpRzV
1wmCNSZOvBeAKSwnHtNSzAE6rgms4SyYGwmDyvCzEVb8LSibuiWEEQMjpqV8rtwfh8xfRDwHl3aK
1gP30Vj8d8URPnBczVsAoWlmgFgCQQibCYiXHhMB2NAoGriRMcp0VJx1irkoXiDtctsxS8aBJto7
kC7Na1xGadJh1dMEsMcS1k0CUAUeztiJAgCcF/cmvCoPUP9Jt8iCH37dxRQHMO3jcdVzeZMAZFZH
bjds0QSba4l3iTE9gpcBxV5Z+2kETz7B/Hsu6A94XlEpy+aPuyjjYOMEhgVdAnkyAkXsj1zP/eK5
ns9eqIe+zL/U7W2HX6U98uEecCzid60Lg32EUfZ/fRzTjon1XReoKX7UvwwT59ni43fUmmNyL5Q3
9Wsz3aGd+1/b9Hx4wQjTkIeI9Yuq6xP2/MGUr0tUEMZjkPe+qxJpwT3JYetg12djuLDge2BVk5rD
bWEkGZb8n2PlQ+TCnuyJQoNVgKMDJnQWCAvbAFdytgghRsaPfJg6LOZvDAZRjOJmMMHaGSNZmMLi
pqOaMRhShL3oRowuLM7gv9KJLALcG6f98GqIWCSseJY3LwO9bbAazoCNYanPIY4NjsD+8+4jOF8f
goFbsHcSkiCjcezjvFoEzz9hVFv7pKmcoQ4T8SL6vxLJEdJfCvUs5P5LtfxYsmzQJ6GfIfmcEvHD
p+9pWF6RosInQ8IgrGULU4lF90snZF5DBt2W5AqNEhba+ncNTOHgUUX1RP3OEJz5IcsOWyx0RiBx
ZoF7BW7sgDXc+4hOOg+SFtpHQ5hClJT66FItqPdibvX/juBb/7TGh1FUMcC5oZ/A3J96EaRSR7Fp
KRg6CGgO7hnGDzm7HQOraMyYGHET4P6H2Qa8FXz9nrCibjNEycxo3oi1xBCZfCCQ0iFT8DyQmYqK
/q3lS9NbIRBNgxGZGhn+JFdL4ZgSfxdLHQEXMy+gRogCoAoA7GIGJcKMJZtP6dZGx3Rq3fp2o6Nn
FDM2elAx/hB2FZgyMGbDUNYokPQ0UGYaYNHOUpY5J98W+yVRSEMeeTkP7YFtINNCvmRPP9LwUNuT
icsFzMQrvgVviyLbARnxJzpfhX2pU1bjNoFDlMNAi2SLfZCztsbGwzkwE8XJ5UeMEk/TweUFQgEM
EgZEedjqF6ZJHhpBfi8x193Hk4hux4Xdir8jziTs9wLjF6FfE9qLHn3T2+ZN8m+YEzEUI3iIg+7G
py1oEOCacLdxevCyBG8eQxWOKeEeCNWbE79i5KbiX3T9R9N5bSuKbWH4iRzDDN4CggQJiojeOIxg
xgj69P1Nd/XxVHV31VZhscIMfzBS9i+D/hEF00y61C5qG2xBgGDpZd6Zw+wpINAaLB04VOjE3BG/
xAkgZWNO7uCAoHWTzFbcNoEJniMEP6h3ChMUFzkUxAHl8quJ2WNm3Ie5A7tq6FJcpu395TBHscXh
wBp24zx4cfLSyEdzpdbv8OKkYHsBwEWDXOH4BnRCN4m0Rcx1Lew5aJpR+2CDJYPDUI70gROItz0Q
Z2HnA+OD9oOUhsfhG/WPSuyzcDrIaJYxhVw436YCM+rg0JUwkKuZ5NNnv2a9wV41g8X46NXHmfd1
AHu1nMW4zqzd27XkYYOqv0ER7ug157CkUkzmM3vAbd4qFFZKvTt7sWsBIEAW6mp3wHnUBvuy36Oh
hqpDvC9G5yqqLeILdVpC+57ZLPvK3vyc3Fc1+EwuqnPtjLvV8NAc3WDQIvsXsNl0t/sKVLwDTh+g
Apkr3B1Fy0Q9vX+DD4SPKh09k9Irf7yglnUCIILpHxBH80hqdTEyUOz0lj7GBTEaODsw59Rhy7uO
gBdXa0za0PN5x4CAx9hkrpH391orRMR8cNoUiZVpKaXVPXWZ0joq5pdm514/89SJXynZQ9xSBau6
R0SZ1hzY7z2VOSQ6rrQ0C1CP16+26GqQUShGUhfuLbQSNg1BdhPuKKLiFO0WlJ73Bij2M9ryo1Za
ImsAEtXntw76AJTyW4KXL4iQP/Y9Xx3Ok8/bA8H9vAVt+GxtEQt5xPcHt2jkb+e+P5sn9OPeldi2
VMBaQRNCFujZry+XfEXvKUvrp2kP6TwUgwr/DAq1cw2e8K+/a6IADnS6DdSgxEGtgrBIGZktj9D0
o50TyjJE/+ICQr6nURslNhP/jRJ9fyoLhA8fBJtLZzW68NYXf059E1Xi1wCdWswkBy/ofw+o+B80
sMRpTXIDZTa4zOm6wZqn30vDSBdVdRy1hhnkXsW5WC08X69OTpIptqSoPRmIFbdC8C4+qsoIdVFS
saEkUsxNcZCGOnvyTtYEKm+YIxgLv37MMcdHXvD6ExYj4k1gKUqk/PfLKq2CTtCDEEuuShtgQiBA
HoND1fwRXTsGMc2q419tIISQ81HnpQ+waUQvu5uSbdI5fSEFCgDChXs2gA0c3jgSiVf8k/9M3pTq
CQYmFUZB4JTtIimSpt3AuAFwC/V7FCi24Flp3o4XwR5BM9Qn6Ku1jN4Uc2Fzi1dK0ova6TW+hmcb
fpCJiirbN3ABAUX33+M9MKkLxivZ9gnOMac1w9bZTbpRvippl/LXNGRp2Q9AqFH5GqiEtg+Tyjg+
2RPsRqy9i74Q3XF6WAOq5QcTpTNc3il+UJ3WqiksAP2LAR2niv0cECER61LORn71ibGq9MqpOel1
UCFPaMGq9ia9UqyC7z2grOgX9IupVltvPE0IEMN91NNpcCH46HRgvD1BReI0P7xNwCzbUwYCcC6+
9rgBgwABEZY5aDkIXEFrzg4B6j/2zUD3aPsh7M/4uQJfRTRxFVhGnN1frHMeFgQMmn2dKQQiwRqB
zH2YL1SscOWaNo9g5PLxA4QLCixmLz5QDCXg0ek+Qt68kcweNeBWjAOVKpTVtESUIhh1OTCkXgOW
ZlpNVVBw4LX5GT6IcJei4ITSAKAC8g0ar5x6CKVQWpQQtqdfgr96WW5OQVwbszW2hmNketFV4ynS
G/2gzhmy9HxiQD76RC5yNeCNU7tdhhxc5BaqIKwmR5BVR71jrdGmgYNZDLocPPg7cM9PR1qp4DwG
xegGjAUrak424B8Pu4e+RC9qOSAcvIbD1UPSJw9SjR5pI1RgrdOnHUMtFg1Dox7W7cyjhK75Xwvw
p1XTaVeGV4bxy1ZrbP0HuMFHekmaoGwOIwHDPPD2AYS0iq04zhiZ6XRCxZt5tdeLUT56BUBQzN62
tEH08HCPZnv6tM5hNT/DIURpY3yIwITbx7emgFpeaC94aR+dkuYjLZLDEkDpkerdmh5ku6FdU3hp
bGg1StL6Y13bT7stJHiug/2zQxxL5g9YY+G9uVa6XwTr4MMY1G+fGqGd0Ugso0Uv6aGg9t4dM7sj
anMvdAEEwgAwkix8iFUIp3HDu2wa4hlHGISUnXVI2gIVCSptha+IBUGyvxopOmMlVNbCb5oVv5BU
+XkBIk9cgA0lWTE8Hp8x5fnps7Mxe+tTQEDMVEJLCrwCqm7BoKn069FQOtaXQkLF0VNCLVNLKi2D
1t4ETt+4W6cD+mvnanCDVssUf4dI/pxURy37+1O/WYwWTDx1eKStvh+00dYBgz9s1ThA+xkBIEe7
+zkJvayGpzcC9jfzhSHRUW8A0qnII+/7fu8UHNTt92kfSqFTtgb1k/UlnVrY5dnh8CkoSSDHyLmK
TACAI9VtvK16QYkjtxS2mHZtrB6A/xa7/DY7YG56ojbRTha35FsEZ5AYtfALpvw0vxSzLgVlkdM9
g3bBIA+dQnblWtjKl8UtfhX+vhU1ntaR6Ah6Spto3Tjj8k3lBFldFCFAldAepDRMgoOhSQ+FGwht
VM0wPMA9iEVB2kBsZl4gjys4AaIJa/dwZqWEitOeiibHAF2vIEIBuE/FAiGNVlgDWAv+EqWFBgUo
JA2MEhY7Qip9oZ9/YF9z/g2j05AH44oM+ymCBU+xE8a2nI11mgaFdYqAfmi1kLmM+Elh5ZoPCI5U
Eq2Tn+iM/Ohgb0Rng3phXZv0gZAdaAjRPUFr48GBmubogRBoSo6Hxpq2+YDgdZxNRqiZ4BNjDMAo
6JOowydSUeBAvuj+QXd3CK7ID9BM291JB3zf36ArxnHc0ZKdt+inSfTUdy6Nn3GU4JWGZgZ/6Sra
zkGRkNs9WRE1eAqGYN5/4YC8efPA7GtHP5D9EVOwKYPm7PggVDoYREaKnPdpRLupNfV+yBj9PPWZ
2VaXFTPzOmhKZHqX8/49udB7tEr6SBGpMSsAVjvtTiyUeUnQ0EXJZtFnTElauJXcGkyEsK8ifPDh
SYHgRnhArmSDBBVpC2056WlvxPiz1KKaSZ4nHfWd+9GTAcBlciaNcOClzRXaBOjxdIwWIT/hivSm
yBU7GnUm9gBtA6+LgCaJPkiw08vh3/kMwkp4bWeOAiPjShNVJ7HvGDtUSog6NnKUUGLQgx5fqvKz
uwljy6AnJ31zFPb43dhtkmCYvLTJpjBiCm28BaQ4Y7kctzSkbhMuHLkPEsKKbhBJKh8jP6RosZjZ
U8fBMVcKNB3el9Kj529QIdFc5gQLlb+6eElTc8bjrmZ1mIWMjUw+qrQMHOoGvBGWDBUAHiZjnWDJ
pc1feoJLH1DfL7IgeOHxhel8TzzCc9eCINNW1AiHYDrpJY7kRHuZdC+wOuyjrGVkFDIRQfllWfK5
qbyrTsKdBnKMQLjRRpyIXNurz2cBcyKbrrQAwRsUQ1erNmlsJv8pVWo6zk0AbpLhrVG2GZEjfrWU
eI6UBm7+W9vyTlCBlBGHARwQ9njFgipOS4ZeGlVYkZSEkmehZkM7B9Ak76JR/3syImmEaotPhMBR
9gFkSmAyHj91f7aejYhPmIXI6epb3kT44L37/afG98uA9LQwfPYbNN+aZifCeM5DlDdpcZjubRWt
WPzl6UhAIHzCqQApRQGyw3Btvyj/t9E85vqov4CzMVFG5Ce/FqZ/HMuQORlDjACp9ZFgQiEAEW8W
RBnQIRG/rA2PwwegeuJh7TFExZXqH74SdKOCmCDiZtz7UGC4ISR3yGj5di1eIRMsOS85MGc70Raj
s4pRo0SvAZC4eaPqCTON75UTrYuwo4RDFQ8KwU1qgTRM6Bji2Io+rJikoHDqPCY5CW3LALQERwAv
M2gO/BSozmyIYx2h5XmIZIItCs8lVOV1c3lYc3qRkjUrROruBSRCwDCi1mcDOg5Jd9CXb3LpHr7V
7w0KZXeBw6DE9n4L8bm3vu2uO6wjUcoER4qmDGgY+ryMno37CnyJX5c8etGMwKWdbnIzUigni3aS
KPP0bEpMVPv0T1IbU3alDiXuXygPx03WHBk6i7pNUTafIYPrP/xLePbhU2Oty+xlulIEd1AujXEI
N1kniBdSYESXzMjczF04C4oEeYiAwCVWNNLuL6o6aCsjL4y0Bd28Oo2Xs4/SroNM11FbUSpCR7uL
HmiHQtLDDJ/uAu3buk1ZFfQvyGJ+APAZ0TosHONlrulKs1iA3wWtqIoyDxCecEwQkGRDhblDmWYG
kpS9VWr6ebK3n47IhhJhg2hsg7S7s90BxM90skBAzMTllMoL7/TUs5N1wIT75Kpo+GSG2jX3+E+c
vU4Pk4+Pz/lejRe7+jKnoehBQnyG9x6K+y2vhOq4w8y2pj1tyaAfNBWN79esWB2/lDYjIeVnrOte
P16M+8acd2mXIOHxHLSRE4RE+rZqaFZQYS40DCjyk3egTkmf82GjXPet+1nhNk8O/c12Pvzg5E44
0Bj2iC+dyz1qXmkqKCnpxtHGBPPZ8uhuPunso2kKrocxrwmi53EcEAzy2Kk5RkwG44DorcAbKrYx
SudDFbftso8KYx/rehI0zu2HR/SQE8tvcqcnaeCF9hXGoehVoRGHeNrZXfh1d0+eWGGn9BlcmE+g
pug7gt6YcgRPDtsFdc0AGX4LwAI2wXRKJ6VemSoeGl9q6qgqI5muhjRnpgT01mLEx5NI17wGarot
mGa3Pr60TitoIoxzGO4xLiHrLuIMVTVUg8hpqN+f2G0LVxlgwsL6RVGC5jZs8bSgQMguTUHoYdw8
yoL0v947gme8DUGWE56SLn2Nlcq2kfv0R1BBM4Ua8iB1wG4S40zhFFBgJfG/kZ1N6JfYz6RjtYFn
U5UFjfj1LkCrlEGDol7LKZLXVVse4f60fDyvrYV58CEh2s3wziyFXkT5aYJM2QQ9cVpvPRxOgc3w
+U+kIdDQkizvSwk5k/OFRn0Xc0mMudGx2VT4huD5ZbRWSFRv9+CdqZGC4LWeO2Wi9FvDT4iuI5sk
aQtfTGEPEwE2YrY0OFJsaE6Ly0Yguo9GAfdfQeNpcdFg/8Hryy2drfBNQffbnwKjoq1AqcRal9y6
7IOIRJM17JGJ8SHxkjjwfk5LkcEmPZUqrrU80nLLMAgBzawzkvius/N3ZyobbPGDU5NYgahYkDbu
cZs9D7l7HBtRdux/+h0IVST/gHpEp40RobfFEwC9n5ESVrjBNtwF5U4GCVinajdG4E04as82yd6v
cYocN8cOpyaNI3r3THccCxgLXILpkFFjbOCygrES9f4aQAeWLDatCPq/sHJZASJhf5eatzglco4T
GWzyKG0NVnDUMEZs8nnZCOQMhwgHPKglMS3N2YHQDMSEkV2R0i/tHSSCxMS9IGBt6+HDoNytH6HQ
AnlZNk2Y9C/zrbegYbCeaDbTOIBLwkFNd00ZCk5LGbbjRbwHDoOwu2RY6E+v7pRDLsu6caSyAqB3
w9m6bpZ6i6LtAvps/0AdsWvJxtbrP75AXG2Om2cdWq2Z30iNLFKbbstUVSOvrT6Kn7/s99ctsnB/
GKogLDCuV0dFM7yKVN1jo2JUxQ5183vf6fs2U1BwxSGG4h2EmFrwuCcvRl0FzWsBoFSzIX6pNeZx
w+jcjMXyO+6CBKiRgj+hSe7pr7ech4esht1BQquOiJ64+iXo6QEQOQS0NGeiyIRJt41tX1/FDIO9
AQjKG7lHSl2ACDv091CJ7nd94hYT44hzn2amxyyiqgdtoq2P9pRB6B+At4SzSxH8s9v3QS5nIVWZ
rqYGbArajcaBl8VnD/+s4BP2wKSVuorCCh7lIYceELwSAlGGP/YV7BGS/xR50D2waHnTgNfbwcd8
AcEanScP/HFPdgMPWAAy50EB0wN5V9ghHLUt53TyFHXQbNhUMV+UFLLV7TxF3rl6RMN9Zn6gzCCv
9DT3PRDdfWCpT3XQfZhn1eBfDlCQc6PqWY2e9ToNLm2PyuStaWEhdXk5Cq1GenfseYtJXXGLO2aA
Tr3wQbwsjgM86dWOqaicZs71PG7S/jo5tS4NZSS+wH5TfQU1fvQOLwdQTP6gCqof7tEDYija2Jjf
QuWDT0Pr8uIionFCR4PJDv4HNhXUlalKHISNFkvgCY1mMe5E1/gcPsnuaJeYe6vRl45ONexss4b2
mj49ulo+KpXIlT8nT8Qa7LrT3RUx2eZ4MT1ZNNxAw+ABifdNh0opQL0pukC+iPb4j7A7LQG9dDEQ
MPPJB0RCZbSQvwNP5D/gxStpbV3EHQzv4bXTGKkASTCwe3cTHWbFhkbm8LW9TurAuK5zhJQgvxHW
vbHIlTCY4JyGIh0F6YLgCE5trQdIcaGtBdsnjBjaNkGP8KaR3tz3+mDVBzW0Y3Dv6vZBCDKh31hd
lWj9kT2FZ2TD0F2yaIhAP0LK4ocEwKWY7ePE5bXCFsppXbMAOAZ21UF2iggNeBc+TrlJoY1M5Eij
XTwWoLubS8Tk7EPMLuPdrQ9wrr2oAdrjl9Md3mk/UMVcaB6OVR666rRjX+6TMvSVExRMJFhv5F6d
D9kyNWJ74av6mzbugo7LHmQG0nKgQxCW23S8U4DayYLAGGweulhsgcMHF8I6dWuM9DnBEZJOFZ3u
FlnbxUNSwuqZPei7Yo2bzyqxPnuMMpcyNHYU0oJqUyNrsX/RerKurJflG8Iq01l8jxGc/JptNPkx
yhvT7VU4RkUFP8eb9x6AFkYRllYRICsTXd5lYYtk18t6NkR8O+vnY873jYqVjSs9aLya9DfdJzoa
fVR5jBPViDeU6hWuYwPQxsZHlFMxTOmQ6yAK0aUbBFF5UGw7ZGFe184R324N93E+pt/vHfGWytcZ
TOHP9jEvqUfR+MJ5OjfDgsznTIDRG0nFcUGPp9SR67lS0g3rUPPQiSO2RfqXRIPUIAZ/5V/6yDCO
L3RY3vYrorhP9EwHeHAM8v5t9hmXJP+f6O0h2GUQcVPaBWsxpkBn4cIFc24xatYpeuYO3Azn44py
aUFl2WnuMIcG2FUl+ehjN3ZFBKXNrrOIDUFJ0BPX8dFg/EpwrJkhHN5Tv7bG76SnI6M4bKBPAsOm
ZRNClVZthKVkQKjpw0jf+w3vHLHb+6rzpBNUxfegWt0Gz1ljutjAN2bp0yR9TEjxoCYpo5pVn3Yo
GR/0B6eo0D36yvQwqzsvwaBh+EckY7VmKBE/cQIm6YYAeYaDrj0oz6RtNMbFf+jsKNJpaARAyZi0
lHeQ14SpN4KxDfpGeFtIBSEyoHfCXnAKXwlCOWjKgDSl9k/yIGDFDh43NR/Zsfq4G5/hIoCzAQ5V
7vJQeKa5XfcfGGWgq6ypowYyUpsWjRiFLD5tpNdRLWXv+BJuY3GNMyVNhO7skQB/L4AwNRNmPqiw
r11ghA3iCsgMYkLAFkRcpAlAOijxnGrPb67QvxoPrRx3Vw9YTsBQ8s0tUQKEDzCcnKtOc/tZgn1n
OuEnAreiZZYTsFXKqDE9IMsBhHH3gkP8XEG2YDNoz1UexyWuratptWpTuSB0u82RM+CdzW05Z0oB
qsOxy2nvOkCfJ/vpIf4GoPa5F2AKiEfQm8IKFQ0p6m1E6PSKzk9MGFE6qWmdzXHF29qUiFAJRd66
dDrr8+gaMZvMU3if0Qt0ldGdpzm5p6+k+WHunMZNmic8IUeW5VxhXJWgxcHaQquxInDPnQz/YwBi
5jdAIcu5Bw0PPvcQJEyCT/WA56ekLML68iHdR7pYCco/zGwb4POH7ZMmPd4Uql1i8VbO3yHwwugU
0RZDKRL5t8vs5tOi+535tCdb5JmiJt2ZgRIPGoPVd3qMwFRcJpchXsP+264vgf85N5MlB5mYTT3G
nh3t0B6lzww3mVPYJfXBpOEG3Ai3NTx7ShiMNJOI/q40qwVajd2pjSg9kGikAsIbyXgzqtZImyTK
WlwQsZRiay1Jwp+TQ9TmIbsg4mP0oCYdV1khLTEtYGJRAjeLzQL0KLqiQ5bfAGgpWrXHALEeBEs+
Q/HiSPJ50z8GHwwCzwPQsiLChyZEhCsVHglT1A3c66QbMg1BI2BOFXU8ouotSZC3ZlE7R/bAB3AM
BGVMRBi/UzxHZrftC+1enkBwoxaApCp5YA0SWbEpEwXjmIzY6Qy75gYX9G2yTt/2lSmMRhVZmcqJ
woHcA+R3oFUMmWp6CC7jHn65naARglnbE7IpI2QKtoVI3x+RlmG7LMYd/zk9QsNr0ijPIlDcqAqi
yUJHphmHuQTcDnwhMmJClP1O9HYfCMHmbANNpw0VVJqS7RE5IEBR/Kntclr7KfBmxtFohLKsS6bF
Z9SLmxYoPOogmK3ncDVPJFY4IMs909pB8SX40sE7Q55vTM8clHdT9Q+OAhKJMgslUCCefXWk8lVo
B9Gkw/jby+PXElUCymvA1s/6SIpqlObILhaDi1u49TUYeLIscQUp+gp/zoFu00GgP/gc3LbVFDuA
HFISa45q/PbtdD0swDZA3Xy2MRRMSyr5uXf0P4kITbaNbKKSOSHZdRh37WqwkkAqJ7fA3w9Jc6q9
w6YPWMiCUzTueY+pQlwFtI2T+9GHyQSzqEM9a/z4aKLHKvcAqAeYRSdWfQA/3zGEJ9gprRkEnyK+
Oj2URUg/zXfM4xucNi23B7CKiG6ogPlDowk1BMAsgE1jbgILJ2Q0YP8OpZ07ghbp1NfFoGmDmaA+
VvrsYT35iuHJ6nnZqDZ+bhZJi0Z2g3c17SxuOWgcWrDOUHjAgIL8mJSmSWsUK6e7+YXoNK15Vand
VrXwBewpe3KK9Fi3dyKDDi1nzFuwUU9p2XFqAiJfX+wzBzbAJsCZlAbJ8Os2QBH7RW7acbIQeCOw
p+e4gjn8QgMUQz+EZq5AqLCk1w/Uvc6j+uTFKjtmUiMFUU10AkwQlcQAvcbCvQzetDBIhd2vT0aL
AdJ1CRLTPk+Pq++mh46fixzyzRXLeHIWGMHxbQMD41zT79HdR4qRE5fjsDa4TRej+wTuQzHJxh+H
VUV97B7CZ/FrPtiU1bay4d981724trkNKEcngF5Nsq6KwGF5j5FzhpfH7/i8YrSDtgmJ0BXTI1Q+
YKwAl8JBrecfqOpk0+eMg+erFYB0EVB+7AAFsThv+P2dYkLMblQOnlE2xra3NHAu+bY0kAnF5hod
vVbUDl9IQ7cRtbj66I2u2oCBS/+LMBpnMUTMCTpE0/cKG6hd5mMviygquLdMA3i+qAPK0N4l93H1
wfGsW+v9qMS/k4My7KR37x5AtJhKCrdj1YtaiLBNsK73gWDYaJLpoOxFYnrP8mIicEh9Xxr8uK/N
ihora2VK7DQFkRSeNu1dwytH97ANoHzGmYRE5/QTtjt6b1JPF2PgBJQVG+CMDkYsav+d4HXXqKkO
OHWeqCiJIGcVAyZgQX60N8pmlMCXvbSZwEGjBoMIYI3jEUKNjZxZyBA11nAHS3qn8/YWrj4gWLbl
fNXlekPFqpxyvfBe6cuuKr1OAUaazQj4RA3EIYD4GigteyrVISZ+GxCTajd3pPoUQ+iXiR5TLUKv
NM2J0LwTHiAXWFztzdcVoRcCnfl5206rpC4laHdB62dU2p2oUjSAOIfxO7nZyo4W4Slp0ZpuRGpQ
IoTX77rvIQIJenNcW7KwkeutDeoNt3nAFcStdYbd9xAJtAc90fb4e8EC2KiuNg3XNi7KgFpvaI4O
VaGpW3tshyu7DZouA76D8pFxgtSMHI3CgUEhtFsZPXCSd717dm4QuC79vWLmuUuiXM9MoDyYiNZQ
eSCxIz3M3CuA9/rgqLon9qZ60CIc3Q+fyDG/vPuzjzEkRqNXPge8UaFXnS19URJYHgAqyYSLjWED
wWj050DFIUeHW0UFa1lX5zUAqIhSTKv5ZfLanUi2UY+q0SDYQQJsbJ7QZkZNotq5uI/ACqcMQ3V8
KRhqKXjhDR1eYGli5eapkTKu0hYWYnc8Stt6vTQIDp9UXyl4Mt/vW6j2BaiRGXxU9g6Q804ObBu5
R/w2F+QiVGOBLjG5GzpbO1zk99ssppyD3XEpPjaNFUo9SxBOFwpHhKHarcappJz05/qg3yd82P1p
NMFzodJPQRcOAzK8MBf7aBllTRqBFX3ZHHTfe9ykWrFE9oo9QuTpCERWBa7c3Nzzd6P39dn80COh
qIPtZ4YKOKVDaCHhlcvdcW6cl4fZeVlOK/+8LuP6HCPnuEcPA/2oZTd5pwibEs2juNpenp3nL7Jk
l+wmBUo/G6heohL5ih7pC6b0bk9xnD3h0H+eNKjTn5QZi/TknQYpS7utNUhgwWa/fXS3QLc1mF84
81I7+PaPDftx6VOmqGrO/YylBvTEW1KlH8ivWbAASs4kENm2ax8qTYgAq0nFI36vb6vX+DTIVg9h
IdRSKDwlIqHzjs0TU+dvlHNHB0uYPy/szBEhIDHBH/ImgqKgADL4Ns9+1tZQ33q+sWg39oikAliF
S1oTWc6sIkQFYpMNu+Nzj7LrCxNbkAsibnqZggq5DpXpKb4zD3aIRKF82YrO3mevIe6gpi9PHaNW
F9+Rhy/E70h5hQ8k0QgQMv2OEwpwHBp5pNHIA9DggMNZ15lCbdCf7EJoB5DWdbVeC/gdBGGbpQR2
7XW06zRmBBf6biLo5jYTArIK2d2HAMVEE5VkhTlwXR7R4OpxFJVua/NMF9GNDWfcSa+T64Sovufy
+U2qIT36adeefiBqacob78Fl1svRW7Cqt17/9k90b8iAmsajMYzhZLGJcgVc2RM8DUmm1E4pHy8P
m3x22LyWH2q98pKGrjmnvUATsuS/pe39tOfS2cRegMz8ipPozeef/EkhlgNw5KiW7JD4IfTiynlr
T5tLZfbqH9o6mQT7ALR+ZgP/folxJb7EkjTdqCFIwAbN7fdV+1GLkPCT8KX+GWfHrqMi+dMlxpWf
ocy7p5IEtSAm4k7Qcoq/IFZoRhIl0BvjiztCMsDfG89EkDEKlu4ZhpF7ft05pOUCCyI12MEx6Tdm
GnSrfc5h+n3IhYKREcECegqbjMal/FcvLXB/Po4WFlK9eCMIgxDINopCdCCAtUMQwGX96rOUyedE
Ef5uXxmaij+rPDRIy4SnytONsaK3GYIuEN2uQwmNoi8BOyx4eQgldtNHTnGkSwv6U0zEzG0DDKK0
9Ps/nZVOeoofCdW1ZBEtol6g8mu/bKyrNFsu5iBFgy6RdA5iEHAJdW+FgsSGjv5FB2Kx+2iRS54J
iGCPMcDXlPunJmfwRO4MA3gCCAxAGT/8klj7ps1v2gqXvxbF8trvJUVz0hx+ESpqtjSsbbABP9lv
QV7Q4lc0FAB59OSwlOwQiJrLW+VNzf6qq/N5Usp7aAK6iuOVfA3fEv/+czvajkbgdPjr2u93KQfC
ttBGYdcIewCSoLlSB0N9D6i0FJsO/C6MUC4iDlbzlVyDQAcEIlH3BUJAk1+0uMAeM3tTwKe0GNKz
5vKnw5sWrFDK1t5o8YxGsSCvM0ChclujkRVa1kj+lSYZDW5OIxmMOv4BtGn7lEAZPGhKYHLRPeSR
I6ZBw7ZJkF5iwE4jBxQ0zTvBgzPITDD4zdT9jR6dDIgGvzF8aFyxvDgCWHNii3rUklLbldqGcUPS
ADBrU0fQf+gmScKc4OLiPWMSrFbzen/OXOQLZA6nMvSCPQDqVWlbbkYGUdaDLERZGQJcCd7aCEJq
EMutU+7lixkVl0GivsF/0pX5zX7pqmFBRAGDOSGSZUbD4+5litBb5pJk4rATl1y1vN4QM+Qq5NYU
U574fiC/03YGoYb6LG+q05cUIMbfvJKb+I3ol1tktkvvCNeREx/5ZrSeNHHEmkkAJHID8vrh27Ba
qNMWlDa4cP7aO8qLS1bIIcxD2FqgrtgpZHR5ChA+5RlwRDMp5SVgkWC+l5lrj1Rs3YALnATEk6JS
wAXifOkJW4nWNTsPxQtfjI5glv4exB9qhh6F5iYHPUlIHX6vN50qeQzgrsEaiNuQ/FOWGH8jdyb9
e/7J06MDJJgQpuIc0rEBK4b34kbGO164gf59ApXh3+uA4QvYNZpsGCSB25A8GxN1ijTCrGtTMMPu
niHmmwbsKgy1XOmHkAQcoqcwkpVRW/8bO+7uzVVBrcUp0WppQII2CU+dIZHlKhNFLpLghaa9TPoV
q3+eui/BntHgSRI2D5ljBJDcaZpGH03q3pm520TYH4F6EDvVr8EhzpjNN/wvSYdNPZWBlalJYog2
aIch45PZCRpeAyKkdBNZhKPQCr3pRZttV6sgfuFGetGmFitwJKcCuR7fSVGEK52vZObKxcnz4MH1
NNqpbACE+NwCUI1/LwUSThP0FKiyCD5+xH3KnXL7jJQCcSVgRq/kUcznTBhe0pz+QWhY7TwnNpTh
QGrWpLbsGuykglAqtUFHG7KfrOQymoyqzFEgddRG0I2Doac7/88NOTa5UsDqTEMkjTlHGXKeO0MB
BAyYFFbD8kOCreLvUocSm0EbDljaJkpkwO8eg23wLoZtLlvtV1vJQxBPYPGpjr3pOnxrZmgxemrQ
ZdxY4Fh/9PghgADMjhMf8TSGaU0L2HHn8gDlE2QRyw7x22ArbT3iAz6mR8tiOg2pTtDCl9n/ttmy
aRQsbAROzZhZD9Edsjs7KJJv3wEar8yWq7b5Q9oB+zKSlMPkptE1Omtti3FfUZzn0m86c59dWqaI
jPZV34brrWXHUCX4Jq5mqFo8VjJO6ffKS3ZZ2RHA9ngXD9wE0Lku6LC/tZcoWiq7hfzUWdtsTiDt
5SVEfplo8kueOUUzfpejT6airFXZqP6f8yuOIjskJuqjbgS0HFEnbco1iXu4nAbguLZbWEC8wIfN
eWDyyCTGWXFjnBWcW2vhs5608MxNQdwf7xkxNrgYP4AZQffmNspndRym0Efa60BI32d9UbdbD5tw
n/9/eK7sEGyKX5Sc2FtlK61wYhMoXcokP8JIMfLNIdx3zTLp0VLrvazbsgUVhE4GG2XCkmY4ZLH9
7XdgJzlLos0GXx1XzsMWg/G3hOfDVcyT4FhhO+TmRyPsKUDqPLX174Cx5ZyX9fw20ls/nWOPDW4v
ZRJePIkguDg5BH+xggyFfAbgKjAJo5E34zViQvzWENUUOTJSiSnlsjZRJEEI0Te/sHujE+i6b9Nl
8nDkJb+tiKtyI/4cpNK85EEWrL3hRx8Cj9yNc8CQTPGZPyYtAEdKQ4PDXubDH/ZQns1fCLBgf2Nt
M0N+IQALjb1D9gc5d2QuEjLIpvH/xmFCdeElpycQP9ZJupFtI+Vg5YkzXHJixTInThja7Ok77Z0v
EJHMkW39DMziqts4b8gGhDcgQY68OOElhJEvWdFNR7qanNk5Jgo6pfuEcs7bfNOV2uwcQWDuUDUB
Vsn/iQAKvT74aCB3+CMu5N9xw1XQEhV36mA+T4dga1Fr+wx2MtF5TgtoAtyy60ZuJLsVeFrevmlp
G0ahoREWyB7/94vbkqMGeKW2ASfLF7ipLErZY2T9/v2SRJumI3+OIDeSfmB3jP5s6XvyHNYnbb1G
LwX+XU2nyvpvDuWsmwNI9go/alZPBeHgMMacAprGxVzJI5Cx4ekwO3jFQSpBGwjVf1NUNkP+ls1C
Bh2hRD5ixUKQ6YBuvEzbY5+eNT/A0mUCc07Ai1/JqpQdXj7nd+YndRyoF0M5n+UbxbQQ4yA+U+6N
lCGRIGtPwXSP1vNflEuow8wnqNFd1o/MgU3NZlMJBVNLpPS3dcqu2ONon89XK/AHGK9zfTy0DC9I
3iET8m+LEkk7pgQfTn3lFweZsoOQwDOX73rOo442CVu97EqyL4FG4w7S9G6k6VAhNJag9Bc1AA6m
k6sFJvOQB8mdy2oNAvl5prcEy6iIQLJB7Zb4WMilFB6lRfq7Yca9ZbYdNAWcwqvoNr9ppdyNDXaM
6Pz9lhF7BAA2fpfHwU38m3MXggk3TTjRWZTyXTWNIAqRfx4xD9mtXMoEKLlVfFs1EHqqkFNBDPGS
vEdY13LSU8IAPyQPnhvkVKCCw+XTVtcUbMxuEvuibCtnDqjOvxMIKzzrt+GmafK3SyiGHIyyy8ku
Kc9Dgvw7oDkx+pQP+9tb5PknidxEyhm0kTXEKpJTVyKtp5EITP23a8ppLJvaHMivDGvMiPKd8wCb
Lznv5PNFC4ZL3rPZM+5idS6niWx+lAsoXdeYo0w/gi5Gr+Qy5C9/EyQFQ00O5s45E+nU8BEXGBHy
i9YHLNQDsC9SGT4B1U3W2BNgA9AGFpfjTMYSMHIV8kNXlqUs3RUREjqSPFuomBbAMwjXkv4Q0BAC
DSRRkZNN5jvVJDJzHrzseax+OeoB1/KbRPKS/IuNO0Cw0ZfC8An5ETbJbEQoy4EqQfBHuCUk9tDw
kSYAZcUU5aj18zBDrfQgPtILUCEAF9GIRCYK9B8hF9VviHYpFeJJGamTs6uyoRCuylEN5guQ0P9B
KUfKb1H/HVYQI/8d34v+xk3Iz+RGuHzBB1Ms1S/DLNibu0KXyHPHNJBxJsCUs1iml/iyyS0SOW5H
RNgpv4ZsI+wT8izl7zjOtxJqsi3lDKoMjBxRclsiGwRPrw044+/FI48Ok0U03GwITAh1zCpg1T5Z
tYSChMYy236XMJT5KMmNzFrKbCQ9VFzBq3FSsGEzzWW7gHdJtyUtQFack07wTNW5jNA3zJGnklki
HIuSveEDcQL4/9sSa0+khZEKO8LKOCHLheagwWRGgUyjD8zZ1/oluycdKwJeF72HXsl4PF4ucTzj
9TEhVOSwOMAdgzxugbyXCUoj7V/iJtu/nDqZId98NHfsYmKFK78OusoJK2wDWbIyoRsmDH3+KfFT
h0RPgsivwZNa/QXOsleDfG8bnGww6j6mIL3Xby38naqyZkvY178nImEXEeBZDwmeqJj5cLI8GL/E
/Wt5jiukKJjqHZOZLTrcou8sr/dYxIjkJXk5W2D/rG8972V4vNWz4KRJYPoLZGQtSOj993wljpQc
SO5eRgGlOl4tdCUwpQJmWxgfq2Z+LH4HAXSCdsMmuKFusuPSVMGtQzCrGRmuj5mJpyEsEnSkyDDk
mcjwSr2FYARoETT/ARVQJpR8pWzrEiXFpN3MSCakJDEZBxvid1AKeiCZ9vyi6j6s8WeosiAQFY7A
xh51xa9xQ6v/w1V2ArqXAkCV5f0X6onCGRJpBOVAONjVJP084L7K73abGPwvLBRefgyOKJTmrhzU
lRZTS0dWQdhCEgewluBK9FkaV1gPWwkK2xIUHqm8COJ0JRE1yQ9rSeIBifznCasb8Sgsaw0aU7Kt
z+cjka9SjZFEjLc++5+c2bJSJHeWecR0KbgDjqwAmqFECkje8hN/p/t/RJ3XlupIs4SfiLXwoFsJ
LyEECHvDAhrvEf7pzxdVs/8zont6d2OkUlVWZmRkpL+vm9e8PRxa9tfFzcWEH5t6LQPXYR0bn4I8
+KG9cdvmrPpZJOmz7Gn5ehGe/ZeZtlhYc7CixLDxaG0CTKuxAOM96pqQkhSBY8UdPlt2nJ52Xrap
kZlRrbFk1mLrZXFxDih9tKCmLNKv0umQro4ddzwcT1UoB4fQuj8rhlSmnxIaecMa6l1Qp85Gq1+u
AxtJTanDGflrHSrqoT2xHA4WhgGGiELlgpmwikHGrdKOoHvW620U9jouo0Z5Jr8FOHZRDSGEld8j
uFVXs3Hr0mGbNZaQzZ5m2lPdzo7GkgM4M1IY2qgz2ud0xzr4U9KG0G1dLZPaMhM6+rzF9BcoOk9R
niou/3KZJ855ws3Oc2VRT7t1i02vCleswva5whlcmQgI65dgkTXxc9wvVoAACPF5v5xirDOJ9Y5I
oEWdxbdKRwdhfrq1pESoCj2P5FeigoP/qWFxmNpXtDeK1BBxvp2F/A8nJMPC9NmbEUtwHQSAKK4t
U8wgZJxc/K5SYtON+BcEEA7K6ce3eXp93VbIjyTkqMalJpqBUYYeupRjU4THqhbtvFbwM1A/oNZe
895sCEC8YdiXlO9+ENMGwj8282hQ4KfPEzo+DGmCECfoM8VkM7YAzMnwOSyJiYf26TW6Rs+Q1r2k
tk/od1C+YY57Ewi4p1fqAMsZf/A/LyGFTEjDdl+d75SWoRxfhFQobYiSXn6YHSIPBcL8gTSLFMuF
g8RulKbtAaJ09B9GQw++HHA/591icgMMAZ+BQMiVwUrUrIEn7PKIx1CyMbuBEKMvHoE1NnBCm/Ko
S4osAYC0VjS30SgSNMlXQk2uvGbK8NvTBbGyXE9uRUZRT4rtMN/awFvL0h2XLJfBwyqpjqL5bEsc
yGzrhId+r0ktFMIc2qB7uoUraikj+8H4wtTcm43+UyN1yrNUJTfG/siP6jB55UCgI6mjOSxX/4Za
S6UlfFWW9pOrVYHdF26mCYOApC6NP/wGuXsIcWGbuShO6F3dRgbW0gv+5H0QxMnoyquQ46NlQvWO
mcja/fAti1XeyK52DOcQ/1RB7JktGI4XW7lMHgZMnoFWAWfM2GzwCKw7rtUhh7hQY6wIE/VZ7FNo
DX2HAl1xF1nVRJ/WYOIHZVDGkC9EvBNF0SiaAFMY8EcLBq+O+bqjyypq0n0ixPae4gCh4+Djfd0Y
Eo/tLVRJe4t0WRcqY7RihNIK/8JdociBRC7LjmebsE62n9aEuKh7/rarPlf3GG5DucUuJp9+q9cC
lUhNgZmPS8Wnti4efQv5aQ+eZkEruUP6DJCff1eLGimAsOaaQhfFpNrO5QmfPAJLBKGwDwcPeIXd
gZdl+E6wyHsLksE8mxI77UIaE4F3DCTRqz5Yvh0FSk3IUki3mO2OtoQuNPcwWrK3cYE183uL6mSp
gdjxgn+2hDEjikHPntEHfTlxZyCxVJJuTGkUJ6xFAbRg3dibwmoQLsbtBztLYIAM2MvsUiQUMLja
swFWfV0cZx0FUSSfB4fliD+6UoMFVX4rjuaf0Uob7ynQ5kuGk9J1qsyaeX2nfB7tL1MV3r7TfGkH
Aw+RAwq3Z3QjUTpkUyUSZ8+gJN8c9JitF6lnDegNwYahjQQJ0PGzpvqMEk2nHMQgVqjHQZyd8S6z
5ge+5gFKP12YS61cvpFzavd37bWvnZzqk5Jpb4u4Px4LRDbaxAL9I8NMf0YUge7ug5512+bh2yg5
DQj4B+TqcqrGPpwQItUjW6zZx/NS5zGjGDOpvTANP/oHuKfeHVOJsYzLreKJ1XCgy9seKu+B0iXM
glxjJJFYYfQV41CVbY79k/7c7HL/bohmtRzwS3cnpz+O7S0hKcxtYhIy9R1snuzJ3vjMp9qt05e3
Mh4blBcAxrChuNPa77UCaXILLIscMCxv6rO9P4o/dbB6JAfbot8A/MMtKQdlPJALhZ+aeL/mi3Wc
rypmW2iGUyrjxlO8pPGUSWOc4rb5XHmEMTst0SWqlWZJ/txI9zyhHFlLQmtQ4kEqZaQJE/E1PjLb
Prx8PD3ZiZxStsqSIjpHmpM9AHWSHwxted2KcD5kEz5NFHsaTo3qRmqPWhdgL8hkTzS4fkjwH5DY
cGjtoV4yH9AtBEaBbVDwFXaj9cDn4fYbi8HA8p9d1lraNIaJLtzA9/A2J+/xXj9AVtblbg7hmU6q
g55f79l9waA+dY/9BPGJfR8/c3Gpq1jX2qEirDOlFj+UsB7d0fJUP3au/TtsKF3zpsGuDlkU/dUw
1XkENhCx2S2VQFnvBdPBS8EIz25EDYVsYFf1STnI/5mK8ZN0Q60zZnc02P9EwrLFmwZtb2B4nrDT
MpQqcHpR83WgtvXUxi+ANHmHAAv9HJJVFnQSji3mB++RbPWmt6OK8o1OmY0vhETpGJLSI4zoKuFi
b5VuF3kkytmBVKxvKNRz3W2sG90G24Zmc4FEk0/VO6W/ITCvxRy0WWmXTuavQAnoLGZK8aZAl3PN
2kKZH5kQUszu/Fe9Ers81I7EDWJ507BH/1sCY2Q0zf7P1Kc6w2xx2rCU5JS/Zs9DPwvL0Ej/iCLY
zEhY8xsAanauf+YOV5yUA8kGvVKQmwGx8fz++bXSqpAJtxirThU/VvDzqg6aeMVIKT63UfqIuszO
D1KVYHVsPfJYmHQs7Ojfc9gPledLub3JZBTgqmtjEDyiiyOTx2wH++vqVOQKqIZbqfoHtQbaa+Vv
bnztPjocwk2Bv6uTFy9IlJBfxXAoJqBnPJsYu50NE+SiKpvBn+pij2qpfBqaxWXWKUFVS1Z7VtMk
PLvzCarg/ERXV4ILbgp9I0+DMusqre6TVITloGvSUprmPNS/ktsYsrQZbAUK8kVwITYw9pzOPdiF
liTBwoZioeMDqVoTF2q12X+139qbgaeOf81Jy+nTrdPTZZ60DWuTkySxdhzdBF3SIssQfQiKVILH
hH263dYEJgJFm63W1mgDqFRZC0eHv6tdvS5qDF8K7+TUvyqI8zJd0nAlQZwyvK0QJ85AA4e540/A
8Y8K+RpN+Iuw34X29AyDqV3r4gG76aJPuJvD3Bjzr8YGEPpZM6gEQUitJVOIRtQVheVxmavyt8uc
f8J9QFEvOiNrdxjs58V414MiWr66aaQmG491ubmPKPhuFxrFODc6Bamtd1/TAeI6ol87hJ4l+kgO
beHxCSCceofWnoJGsw/SVkoIEag+Di0IzqKtG6MDaOkY72mqhPHC28hTr/6uOQSjopowso3OeIps
o7IDyBE1DtP3QEKE30H2A07mHVDuAE2nn+GnCUEIKtZrS0337dyi2LyXrz7AP9W0Ae10/9ZCQaQG
raf2i/k/fb+Qevo1by09ZZdBqMNCm29OS5uV3Cs5lHJdNKCs7O6s6nMDFKnt6AUEmLtuDPqtFpnK
txlyi2/SSw0ijHLHTuUOL8cBgKJOBJ38LRU+RZouJWw7VCaF2cYHKxC+Rr3V0UU+o040p0UdjWZu
GBi0hJ4SIBjar+S62fy/piH2Qkh7Ak+Tc8TUaykRKtMMi7mm9lPoy+LXWst97Gf8pE3HJBTMFXTI
1yyxAH5eeZ4tV24O7LsgO3xnmq9oc4++KqSLsvn4Dj4JR3YLT696Oo1uGbJFtIpkQF8PKIZlGCRe
MUV+s5whAa3kefozuP7RMrvoZe9D8gTo1H71uNNVlfiBN4bIQ45w5hL3Qerh/XkQ9d1QUyRSgfgo
yvx/3ykGTp8lZ833HHrpRKU0Ffvpe7nsFek5AHwK567+PNcfmzpq1iV2bhpukSJw6B9TvfyqN/Mo
pVooORep/Sc7+F7TQZeiPEmVQ1s+0BsjeMExG1BdXoK7u3fq2ea5v0UnaQgSjFLDNppRpZzqF7sX
SsUOw3w300FKOERUJhoMlHP6F6y8Abe4Mr627p8gQJBvg7BmRc97IbSl5IMspyzKG5cr/8aIPlCS
QOMEYRE2PSB15BZe7gk161k1k3FhUkunmzq2u5cvexd4QbX9OkfRHC3xlptLHc4u0w4RSErqNi7y
3fdJ/u8dgivvO5/urTfrPyeIJt0J+SgLpCdMC6ciCfGAGTeVe9G1TCGN9gKxHyAWgYWTnEGsPBaV
QxkHbY9MOUKDHdONeKK+OpOuTyM5+auG80mIaqleXqrhpsXRcZhU6iarohUkYo4wTnYKVrr8AUN3
4pPksmizshtaETkE6XYd+J2m6QI0BDoY+IyQNuUNQb3EXwfOzFR6rJgeYdwoCKD0F/kNxeOGeiOw
/QwAfQ5y3KliG6X1ozvWrFh/ct41TfsV+k/eqY6i24ATtcvFCpVlu5YT5og5Ee5jApQ79H5aYw9Z
pfUioORWHWDJ0KiFpUIsE6VV9/CnlMzUyrI3VhiVTapAUMw3y0evDEH3AG+0wAoCPxjyPldUPqFX
g4ZGF8I5+HgvN9OhGwjqBtu/74TC9/OwXLvAa0YKuPHp3yeFoEjlECX+02QAG/DVKWyrL5oelJCL
osDw9vPeGa98dz/LWf0c3+ojej++XHVFZhoQqpXrpeUGbLTQgA+xfi1UrLFmUSL4RrA7hTZUDnY0
/mG78VIL5h2GRX6kxYmlfWtZjcLZqNgSLotMUaFSaiJrAFuOia5Er826f7SPsYvpu4h++jcwybh7
6CejxC+Md8gZYAKoVnz1sQbUaJQIQ5hnre0Irid4OjijX9qiE0w7yCYqE0SgwEzUInaov5zTSw7g
lVGiBQeeeJGJBzxSLCuFcqFQgwvbtKn2fTQ2VJpvh9nlz38if1DJnLC6uwVJisPqsMrH3AzW+m3x
oWlc58PmSRgMEKOw+h7TIpVWCnJ43vA7MX7IFAAZmeCdiq5ySxTFFIbqJgbClrwuHmUB07E237A6
ZcOU1HcqeGntBCkT6sEXxXHq7mJRtETSuqN1DXY2djq5ZYZWpRab1bKwroWyTyUEMV7BiTo5eIfN
ZxUrRksGDkSPGV2lAhaCcyzEBFrE8fb+wlY4qe7BLDduFiOMpR0kw+sq9bfvYvEKYDTkUaFsI9zf
vw8ww7kxxm6Znub8b/dCy4DOofvrEpOMkkmxlQ2fw/z0RPr8RyqjM5smjQ/FwPusyzyDQgYR8hjF
FHZ2n6jXwGJq5afFEKHPxnvx7cGbSnMPI0zTm0TUe53t5pabm3uecO9O6/NfMeBsHET4CIejN1VU
zvI4Q3XTfSwo6bkvdtNd6wnk2Ib82iujXVrul/xvu7BkTT/oSYACEUqELFKng3hr9KoViSZmEcX4
IWeWZfWQL+0hgtB6tj+I3OQWYJM+Pgw1O0RF9MG8tdE7x6D6ryGBOx0zkXMYO9SqlZY/9C/Qbq2D
NDSIXyi3m17JRiwpy+k6qG0DYI+/QEcs0bpDqmvXgpYKHhJBdCZ+ymm7/zUz8bJIs499uGsW6vd+
AffrVZ0hmV2oIw1e3c6P4XW+716C16I8IdTsXdDs3XBbA3VsuXol5CwKdF78wNdrPPiwEsVJhZDm
Np1jgy4A+MiU17ReVfrNReVaMd5Dvq59vBySrq9RcfyZv4YFvJIZXJ3z6hs/O1nDXL+0vh0w+8Z1
WPKOdKy+ev3+IAxbkzJoNRCLpIduFZophrSHGW0hM8XXkQ4ao73BqGiPtq/kEMadQPV+jKSKASZy
AzJVla5iQsoLkLsv1WKyqEzWXStO2FREMlYW2jqFCF0N8/Nfo9jZLk9Np10azyK0JIfFeapbpKFL
2nEnI7hVSxtUzJorjDG/l142LQx/HZrOOYPXya1ugtSK7S1BNAyoBzkiellQgAAnPufmib7pJ4ET
DyCA4Bi9uLvAfhVidD2mGcIKdZf//Sq3VWZhQ4zTx0Uz8H52KXL9rr4rZ/GcouCP8TlxUXsyswiI
sfHLEVQKB7Z0FVUaWtfdglvz4BPbkIEj3GzuBsqhKBFBdIQJ67xXUkQnRUJppiVdk+IHaSG9Rf6q
J4iD/A0RgF/y70O6ut/aROMNcVgo3db+wyGOqLIDCTGIajivsKqf8/cQ1hBOmvS9yKsM/SFK2lyc
xOOd8XFyHTrKZdBqnJqeoUaI0K9zo68NKoC/gzp6b8Fk2+VC5dZNtw+oGp8j7dr0LaGM7kK/NOqZ
4Ovq3L/h3YDrqNj7hxMVpplgO9mcK9nhIyo1Cn7CEPrOIpmmRqkR/ppP8H86Kf5/J3qcJ/e/+9/1
b7dxEdNNHjX6s1G0UXrVeexyKIHoe+GEmOh/jyyqQyhP7qqPv8cfJQtvkDnzKCK3Bg0wWyltq7D5
k0/lHvO7e3yPHdpumUcaMeVyBZ4cqBl7kP2epzwMfWSyxWCp2N1HLUNZkXmcAGmRHijKieUBBQ2X
9TbPrp2ls8SYKlVxhJAvctk9ziIQHvI+5+hHZQJVJ6F2jFOFoMy56/Hbqh0Z+SacunP1dq6yq+Pl
/u+BM4weBvXru2MDrxpvAr4aniQPdsm/2zy1TC0T6reoOYAW56jU+Da/cJSWTlI9w6XHRhgiAcaT
3oWbNdUtuKB71Nml255GkO1BwSuLE71eql2ptCObINYtNUt/x8l9sl+mFgXuHKXmyLWcIEzIV9wb
d8eEzwYhoHkxHp5oz+KvimNMp5uQW4qrBlJYVUT3rxRAobfUsgRwKKElEGTTuOEjWngAAGXI3wwV
Wv6DgRSlffEl1Wh3S3wNpQaQ3IOTT72we5324cQBwjyCKbS8tOfzBB8Wi+gwckF0cg58T6FEV3Z2
ZS6ERVjSw0IIyoo8MkYEjYgGkT/teIWYlKoA3aRyAU0EFJYQvxFvRsjT/0MZeA9ue3xEiUyQ5HQx
5XlCrMRNnU5rU8zdpspKFzGWNV01aM2y5PEoolhNB2tADb6UGlzuyLBa0DmpIOsighiSY/yKdAVh
FDlkxJOUVBVmT6SN3SKEWimbs1DoilpPNM2SUcKDkwFZEZL3RMbj7/wS/1lhrXGt6z3Sj5GSkhEq
RbBNgFwSRMZu4/0NnZEjAlUKehT6lAl96Er9Ra+K9ggUTqQ6KvOYobsnJrncGtoPfofMeR6ow/D9
RFz/U5M/YOlrjGAeZaesJ9q/UnuYdfGNjmSs5oeeMndXREepgilU+Y4nkTCjS9vKd5iAvFE5ktvh
fFdZmsz91DK7RkM0vc4jeMGKSy2hviMWk18jMgMJlLoR5LhBEpM58TdPhuJ5kWNCbcjO44N2ved8
+5fCd91W3kMt19KY+nR6jiDKR6Caol+UiVudZXpNBSaLm1fzHqwvPOoXfZXyXmlcQidA6MoTT464
8nCm/DO7pu8nNSo6Etan1FucJZ2SQBNx3HLjy/wE4TQ3xtvmMvNrvvFavQ1ZTxCb21D1OZd5wlvr
dMxZ8Yz0+s3iXPPTZV4g86qcqBauvu7oo11oeFe5zGV9iJuJBrh2Pe9Cj5x7kDBwLby1AgW9OxBW
HSTrsgpDuDSVDuE2b6NDCMwTEo0jdBcSuOMXbiM0FnY8G30BnE+6LAe6JIdhSa/p4E4dUvOuctaI
MTuEGUZ17Cxx5zA8ecaceIQVDZOFe3Su8p0WiBcAKNXj3djjgH7AeHaeThZDWBgTCXCpPJJUFW91
k24Q2dM0k6Kdn6cRJ2RQD02wTRPoX9FE4Wnmwc98Ap5pes03fqQD5o82mPQcHBfGcnfH3EYefAiR
EsOyCUuds2liUW5nu8W2g9zrjv5Hp5r0bTYL1jt9J54tLigVK6m88QtPj21LLocaZ/DFxq3UG0sL
qI6NnyBIkJF4CUxwvhC+AWXAHPpOY0sZU33bmsLqnwqGtvl8PZf8QCcH18NwSLB7egc1ZtyToRme
haocY/rL9+n9BQ4yuMzhnEE0rbxhfaxCklMkxMh71WU9oPFUgwjmyw5IFeYBNuBSh+AjKcMfqW1Y
acPnnNlJIzNy7NsIJM7chnuCdI6Zb8e4RJtJZjceOYP9SUf8wCzhAeACdW1GVM9ORP9O4q5/dzpF
koJ+Y9wIJRh2oSJx6QORRm7eDKHnbhiT4o58qHO3yLJALaXXzXfmq+Da3/j0HzJ6G4Ie4NKk+pBQ
6Z3RER8DHhmHoaC0qEFtpho6GF8E41W3da38ImJTjrVNHCDUhVgX4p97d1Dw5i3qmEmDqRbhDUJM
U1xUhB6cG7qTNXUuVELIohbK/KQ9w7t4VHKACAbNQBbDnLMgEQPQoZhPmVe2qmo2HHSSkYJWHKBv
ImkuTtCE8F+Vq2DksOXKGuI14EwJf9bmKdiiyHAJbEc0Ayt8MNuxJYspB2CpceKEahQ0Dtp6FZv/
OE1b8sOsAYL8t8HaqigUG6H2pGBU6cj0Px0RQd7dCwoYYjvpZkDFBaBd4CWWxYSq5piB2uxY7Mzu
qYAf5d4EeCjdtBCdwCZnBPLoAGJSCt3Un4sidjfkIIHVArxYHtCrVcWhSk3EiACE6H0iQAgxMrLu
DKUQB5BvgzUUxh94kkpBiI0guq3WU5nDCSgkDRK4dbQmTHza4G35mz7HZrJgTXjyu36Q/gXag1oB
jyuTL1jXgbSj26YD6O0/IJ+iEDHx5JnI2bDxiFB2vSkLm1jlxNuKt6CLVl6hBJHtDZGtbGol9Ft7
qQKChHfYKg+KCBlGCYfnaZYpKts20sInKU5RmkgSAta2ngN0ZtP/G5TEGWuiUGWmi2SmNTg6dTHj
wZQZEtHORVpLKEzQsNCFFVaHPBWhwf9l8jlvPKGbL8qH7ocSC7CtXNBjcca4ZBwvLlf31+Rq/str
REqVKmFK1kbzSG6abr8IAWTaJQPCLCBFq6mrQjeRXFUmqtvKGAJtMS/FHTG0Er7fkbVIIerKmuWq
mQlQXexFLfBazSjrNOzYn2zJC/lcUQXU0FHRiAWkBGC/KAYCTa4tNNAiJn4ZTnY+3gYcgS1PQ12i
NlSWeDxktqhQi+qLcXvKJIXD1VR2irOAEAm0SWNLTgonoZsZi1OTqL0lx9M7j69AXGJwih7oUBUD
eZFjR8PXPcdc+Z0rOfU1rU3caxtj83dwK13ND80Tw2wVCbpDxsAfwkjX1nBS3YhItdzveIGcPDk8
5dcV6GXczoLKOLBjnRG0MpPewztdLldbME8xqzUnuY7Y5uVNxo1Y8r+4mtAamoS7Il2mZBoRbtty
ounEXl/KuyS7S0IcGUF9iVwKzZQk+RP3N58n00nIT+JXOsOGXGFyh3w+zidzwqHZus6Uc2U5UafD
oVqADPRVMGObrLKL5+TGJ9ASkV/k3dJh2Xzugz4W+lTR33Tor/a9zVKMZpV72gS+QlhJ/ajjgpYq
Kgs0SkrqxMzVI9xBHerQqsV86ZIFQfzF5v1Z/H9KsNuSMdlvB4mYX42bv1BaTe/Hu9A7whQ86Jy5
H5TpjHkG5NKUimWgInWp/xBFokS2QIQnrW6NO91BfSUKoekYaoqgH6/EpaQ4TZ2OwGs4bySTqTHp
xMw43pilZwIaROp5N5OXhBrbJYbp371W34MWTYnxWswMyO77+pNX1BaUp+mC404tNux0GDqNseVI
pZiGinveHkW5Bc7RLCxz/5knGDkqbsDKYU/AFdQdw3llbshhQWub6k1kJVnNPUiswiH+h8NDwAF6
BAoTWUlXyUTTQtTLEsOMAjWj+xK8Bq1OxSEiO1FcHDh4HKLn4Exw0opS+EzmF8LemiTieijjzXql
slvTmB6zLDZTfcVS5cF8t0PLXlDXbWIOcELbTs+CocrPi+MkSyUQXnNRYJBN2kL/havUXolOWuRg
fuEBSQ2VTC3cnhtWXLkDYU6z1vTINFG5iPj5KkOW4S9DfXXgs9F1U/S6+p7+hUoXDc2uWAx98VZN
zSPDvRBfwphRzQxN+yFSF9zgRw36WywRThR7OGFdiYy7MvAkfZIlIGUx2A7p7TpOpvm3/kym9LIi
i1v/xCmUGALII5DhySU0ToMl64vbwWDDbvm4lNeFORwW6CZ8vp8b0Y2OcmkaYQZ0ow0ALn7Bia6J
IXLb0ZWoAJAaWTOijmKPIpq/Zwh0kcpEgA3bXRVSJGnK40gICGAgJN6t4pRvP7tHj9PDlf8BE+it
gaBpaJk4HrLAEZ0tZ8C995hXFLld6Q6t5w+vnlNe7HrFQ4PPxMtGrzbOHafFX+eDjZa7qagN9zLH
GRH3ROAcCgGhFhBHIJkTvKuicX5wAH/j3/gyLCy/6xOghkKOyzwF6nRs7WNcTcJ3B31p+fKH8Jo0
i5l27ll/DrfemymCAoDiLBIjWwqbdSj6cWiwLkJlqXNDOeMx2XsIXbOD4nj35TZSA4CW86bStebX
poNlWMTOEx9QUAB3hwJO+ZdsCRRMbtg+FrrNogvqKdgpqIDSANeWqfURC78jL6/6hDMvcSoULfk+
NgIjdmNzgLuCF1pJj850sqPbEWagO5ZpUtjOm0glWCn+TVc8REgWsPK0qC2TgiIXGIO7FlvilMBC
aQDjwbKLAffCBthUrvV7/VBzINjrwFsYL/hPU/NCSx/QT+yr/p8ZXTyoRVwu540fYtmoGgAM0Nab
Yg1UHaAiN5l/WTxLZFW5Pt3t2JxvPevUsNxIo9FeC5uIw8gcXmCMYpOn+Oc5sjygQIm453BJTYVP
4zYZKxY0IEyxyUXKOjG8GC3KRLlyWAsVNiSLkyyXWvR6vuFl4pxqwBg3FOtrHzKG7L4xLqYAUPZh
qRgQey3iixeTqCDVyaozBwMM/082CwmFYqUni3KrsGM+3Ij9l1ZCbKbW6Mj86EbrkE2kEKmiYtcC
nc1UoJSQnnP8RX4A3u+KeJyHEYwaKsh9DgfIsmlURaEZYYjBY3kEeN+YFuhpqLr/SyeKIA+hTu0N
ofWiQk6hYhdXxsd/4A4kGOnMAgjTW//RloT4kGrrNpMYd6XsDX2U0/Eh2BPYAPbqeMQobmvWYDKB
ZD119Zo8WEeccHEf65CJ6uGASKka1I09t8/6uI/FlorEbV8DoBsvow6uAweoxLDrKnUUauIPpb0D
zrt4RGI4W/uYhsasfdS6nEBjMuBaUR1KMbXitDWqfs6Wl8hj1aEXaFJzMUwizTu5AtohmIVtWVY5
INb7YETlfXX/cMoU4KkdBlvr16MFisrsmfN2O3ts3VPXupWyzlpLERhcJHq+GFNMGSamrQ3UR/My
wHq2HzqJ8om8z82dyg1Pqqyp9Za2JV/6wZy9MdT6/8oVzCnjAfA+B9w8Zj+OJ04fb9uZsqEzNeWu
RSvgQFpWySnSx09+3qQe9VKELJQhMuKIu3MnXi6gJJgdS+J8MIOggdBQyNbcuie4pUj28V3W5wF4
2CFRpV18x981r8jKtUQFOcFsAKH/NWfD/GDx6ZcQg7/DcYt1ZOLi8IP+JPRG9FNAc3d+tjoDw2ne
/15IcApDSBCv+Sm3QckbUqpQPYzCjA305MULtwWR9ZmEWL4OYR+zW1EGLoPKfpmHsn2f/tb70iKX
VKEh9KMaTzvEPC0vDo2d/6TXEyr2s3pyZst+xNmhaPll0qr6pt0OdRgUYHSAe+X5XxZpSvGphBio
lx3TgcmA488iWaCK6lF/ysYtErkRQRCRVOzkJ2esycX0MlXd0Fh9WQ6c9CYV9que1hC8spdEUGRe
kA5J3Cnxm4IM8zl/zK8+fX9InW2raYqOv//RbAkKhhDRmUqobFpXi3eWQVNY+mnI5oTVMAjqALta
owesXL3HB+YqTB3NEBnjXo8Z0ev9Zw9lIBRQi1ihcFK+iz3GWTLDBDsKMDCcfJDeA7N2XsgDlLmU
BIz40nyHVg1Hi0PrH6VoRfekh+LCSCtNfX1ROIUAqyYYxOzB25AmE6+8WjAzuJ3mvUWHU3ggR148
PXsUwgJif4WwFD7oufkgnH358MhC1bvuaOytTYXuoLiqizyTgTkI5TdXeUWEIfClnmh1HFoHnojH
z1Zz6Z4NpTylnVS2gCBOfhO9TLt6hkgYduOB9MCAae+1V6tTs9sD5nKUWWA8zHvnGlfIf+wHVEBV
mK4yQQua+0Jh5M6rasOEDNBRanjxUzAQ3TXdIuP28flxk+vvhdy8yNwZJe1jXGbuXkQFpYPrWcb1
5MbqoOLJFNQxcIn36N876DieZR9Zu5T71pzRd0BasY22r1xrjU568EChFeiB9aHCF9JpZMxhywmP
0GjpD8WhVik9Ind0OT6Qk4TEhhwRwyv7YIOSxEXaL48pjglKMF1jpAP8IdeuWHgRsyEqN7Fg+k8Z
Xgo4qArFdDELmXder8lMjKNI6UhV1JKSJMzRYVlDygOoQAr0qNtf9/uXyt84qcqgq2YF6jKQlniL
EnKR9FyH2SlYQTEVIS07BskKZr6n3kdtClIQK+gSg/mci6yoXXScndkm7HuxdLVkdTN6i6kaNdX6
iPxgbjIVEybzBG30prxRoUgddHRHKEpqp3fzuGwhO8JmtFvp0Pmow5JYLLY6WjkfwSNtwjjdaWK9
ValK2kQeR4/llWgJ1EdkaMyKjeVkLDqxuM9y1KSur8Wg8HBTz1MkgY4a+fg3OhlndwWZGFakMlIC
drg8uCxma+GmGe/C/+ffyfPA7+sFVciB4SDcqMNvbTA/uwEJ8R4l/HEvPlW5Sbo5Wu8KwhBh0NiJ
lowrwHjFTM6dLLMdUGwICJyRhwdgoXKNTXDJXQ6qQYYPEMoRAgDUgZYdrgYnq9LDa4ii5Si4wmsN
B1f6TvGkCSNAIUaRn7QU8k0mv43YOmXEDvTbJe8sh0MHN4VzZDHof3zoaiVjpCUrZ4TFXIPhDszI
ueFz72vGU+F5cjgkppWwQON6Pe/WVU2uwwwjFk9XDjuIm07wio+A2aAN8IWujJRlNLZ9LVyNbELZ
OEMBVVWbqMCFfyZDPgnk3kgmQ4et2rH1+CKUatJDN2Mxa7HbEHS1zFP2WKjKwOr65E+oDCWKesJ0
bG5TN2aFK7nSVWpw8B29JjNYfrMmnOq6/2UFFIHKhYcLdVaqtl7ChwGQVeMzK1XFPGfZ9sjm559m
oUarXnY3eJyqD/Votge+ATn619aF5tv9gmJ2Ll10mhuQX7dMNqVoz33LIKBvJhr4MrqO7yBXiUae
Sg0wQHzxGh9TVaLzCC+kTzyWR7bnP50udJUKjS3UpTekCPUzlqcrASzlCJXxVfJ13GbeEY3MlBmV
afDh7ss9AItbnKqdjDqy8ZiyeKe0PhPL9o0FoPWSBtD8wl8fXJ95w5Jn/mBExoA0W6PLRgk101tG
DDWMbtLoUkFKfs1touUxREiJ1Cy52AvNKgkFxK/oxZgE81BGFS1d9MqqQTiZIFffqwfLYFmnsMiL
aGTXmkyo58UOkoXlBmodKK7bdnaEY5uuOoCqyuNWP3dwSqdqQSrwR8Va1j7ajZqqRC7kjEXR3dQh
VQQlqKV3IiOAxDbagLrcQ+iwvSsvovfRziPsi8JJuXKJuyip2tPPuKP5HaH8PYtQ7FOT3oCBw+L9
1Fmf4QQ/Vs697vH/z2FRo6FLVq4TvgeKGoFuK2poBfW7R50J/g1UD3OoLiRWmErxinqYsARQI6TO
g8wOpNpMjTSilMco7zLyVUeDvFPhm8fKc3cJNFUzi12y5NcXLSF0YWpHo/K9zkJBDrEuBnDaVnCK
hgu4FsIx42m77I0pOcnU6NSsKfMH1lVy29qwOswmHbwWsAVUBrvLlCHo0aZibAsTSUPNTMMR7c48
kQRkDXVcK1McPOO/4Boy41hPZoX2EM2i+LcejF4k4L+1EdL3bhCEiEm04PKHYRX/XKhliggxRe9a
FHc70INyGADDEMLz5nHtI3T5Hlz7L45rreTvMxBpHB9uXPdL67Fs9dl7hrferfeIn5SlPqLDl3tx
nVyRKZMQXgFp+n0kfcZ9XKzTqpnM0I8cpGB26SvSqtRIJUgwT74BqsdYPWUlTWjG9BA4J3uoL+nH
yJqdvFIPJJlYF2uOPdozbHhfP/g8WsOUYeFzZdApzvmXrspnN0gkbCoZsk95743HnlSeIeUvPX34
FZUrcDSRu8Dz+LVNBSCKgR1Tek9RvnIA9IgDRD+adEWxp4ozEO4xdwNMXts4D1DSzoLdHo4SUBt/
ooZETq6iTMoVs02jyIfwHif9cq9V1TQaH5rLo9UpWzOCgwGLIawLlziYXA/bM7NL+6v09aRjxCTj
nouMgV+j0hJuNv1u2Zco5ViYqJ7Uhrw0jFlbTlau4qQIVH6kh/rlITeNAuhP/OJQRJKG7SMDp1Sn
qnRtAgEp1v8qWQlDW+tGnwu7GuWnLXjiGwVwjYxsmjJjmqWMMuQSJQz0L01QaYaOmbemvElUFSa9
iNE4GHIOD1WV5a7XLBS/jZKDVVZiRrOV6e9abIuCiOgYURFl9LUGPeiOGeoL6LaNhseSq1jfIFCq
OI041nRP9ehT5OvJAJpjC5rj7CjwSRFOsO38t3H38AswjFIQWjGtNG7SErYwq7jDmiYCXJWPkc/R
YWHilVCdq7yciQCkccm9N0tRO2S0YmNX3eYVCQElCLLNPG5UFAQ4EoEmtwJ+nYv8Nw7jLMkin7x6
D2h08MApkWNCHbrLjJCKR4D91vkJbVBq4AJGpbPRfGoydVZBNGEXEDYQ412sRjS0OnM1mmJy/PTm
vdHVla+l9zDjrReP3hVJbjCRgro2DOlvoh7wrowIALTyeHfZiiiqcgFXd9AS6B6t8NpsLKihg8j5
aNFZkVfylrEANaW2bBWW9EJYfpRLfmjZpqos+akGW8Dhya864z5wIq1RfW6WilQkjFii85fJ27JH
trGk/pj4lHupmTUG/+SJGj0tDt9XHnztcwfMdcmXBLgiSJA8B9GrOAwwO5idvNlCuVOhIJpmbNsL
vE5+0A2R2KNkH/ERtEMpPDXgB76QJTObkQkiyoaDMBxsaMXJwBNa3Dw+k1GRS1SHvADxlM2XoSO+
4t5AUYp6iKB8SCSICrXU2gfRwqMcjeht/fFQTKNOL+OFATcNJOVaRXwUp1XhcqzyYXtpWhcaWbAq
pt4Zfm/iKW9UQKR/JzGNG2qsvHe9qaIcrkrLiOIlsiV1edlxrxlJliU6YDrljYIFGz9dPqSqnbOY
dVtOaGe9TSlvIyl3KsAw05Us/gY/SvNf78LyYWpPOPFolYY3K57Xlji6TNeIskRbFT2ckeT/hR+a
wu08+p56+co7KsEGxhmRR8L/lksUYqzvKa8W/5eFUcCrB2/Sx/T0Nz2T+KcejSZhxpt8K+kKwlNQ
WllRbTqOUmbRgZBKr9K8e/l40OuPHf0h53M0chCEIQQCIO1KHj6lfWRX+VV2sB3nBzoKwQbQH0CI
tb/Dhfy27bFf5tKVW4sYlErUxqHEuKfbhaAQbAveQVErX1lSESjdG40aOVCyJIUGXgo74qGhAq6d
f7nCPdVu+UDG4RHlB/vle5qJz39yYFRp8FH5jFa48J2FTkNomJyYY+XZlggO3a7/QxTOFTogQUTV
XDhUwRcwXHZfI0PUlDgktLA/OUp0fmPDlTAykWpDt1HvK68IaAppdjx5uAxUeDCTvnjktKFHeMKh
zMy40iLL6utELce7lx+knAa1a7R8GZaHaTJnw1mRf53ZKkGsIagDf+Vm7i1XzySV0st9wqZ8RLjr
PbkGOg9Tyos0iQ0TPjQZy/E7naP+Lv+CcnEatTZPbCrm8Q7BaV+8udz2Z0/sXHrMwL1FUcMeG3/X
eAH2zFqvWDofL4rAoNfm58V5fs4Px8nTgataSRIV7JJhAkXkgqiHzg+3k/f8O99OSD3BOIe4y3ee
B7sWai0PfqC/wPbqAiSWr77eAgUNutzSl5VOb3/vMkMMgxeo6ebPdhSzNHfo/G/reYhijveIXsfB
LNd6fioUQUHheg7J8Rzjq/h8e9wkqWnT3Yrz3/iv5k+aHUlI44OEVq/6LSO6wadVLZMIqiKi/+IE
jUx+LFBaAYwIgnmPrVyvRkGw14yWI2CKiFbfyX2ZZ1Cc4l3BNIIzpW+mHFae8q0nDs+m8R0WahDd
BU6+AjEkr03x5ZDefwRkqmhqRekHpOzhqad8muDMF7XSWaN2LPqQ3TJVL6NoT9I2kJ4b1wnPkXr/
d4jc2Bg6LckSRg5/yzrhOkFCLDwRMpmx4QSZRIONIfPTwyiFrECbVNzfzk8XmdSMwvo9OnfvLB9q
oTIxOurOn9PYLzPxaXijRd2aX6fZQoY/ZKWY8RevgI4MXhzUOdpPX8E3bJBtWQBaX1IGgCNuDOMR
qPwK7P1vTaWrNdigGjSGaU5ntglazwzXM3yGTPFMkK2mydduXKHM1ObTLaVq76bug+4Sc0jDJQab
3sQOL+EHnpeYU2VoZmKziHqrQx7WnkoZZXTpYqLU7MGliUm6Pvz1t4NP51Ld9V50B6G7ILILuFbN
t/8Js/6OeXzwsS+QTAaXSXa0p3MKssbt7fLSO66ciPTm/BM7S1p9tNARj5ReSoVIC4+uvMFl9YqK
yNR7O9IgaLQ3zphf79ZFLSJ4LBLOwb8v9v0yXcwcYDRg2UMPHW76Ox476fbDJ8b4wqY/dbO1GfoU
7/p2mWml6Nnev1ANtqEs4t2k24v/qz9XpJYqp+gdzCbOIDWA4XEP9/RFekZpOIA2Qab9SuiT0mv7
UQYC86V233eeG8peAWiPVPTSfm5QGGmnKPgFkk/W61VMYQFVpbAk97t/u5iven5A4UM1PbgSdhDY
1J49LFJAWymsonX8dQs0/H6x/fRLnVKgNs550qvFVipCV4ZeztUyjSmItyrfxT1iS/g/ms5rO3F1
CcJPxFqACOJWEUmIjDVwwwKDAZEkMjz9+UqcvZnx9tgEhT90V1dX9bDh691RMqUOOTB6L/8dNAMW
i88EZuT4ad0wgX6Myu28/fDq7fOAZCvaTSv29vce7HHZuQ+2o3fnPtrb239GcnPny9fyNLr9AUeM
WISHH78Fhb2SnKIydKq5d1wX4i+JdkSl8//fzckahECpuqlgQTnr0T2HzWjJbqKHAiaFXt8Unnzz
X1QdGqMaM/fsIq/h74a4EbqMJMrZebSlASXCJgcpD9bPhnsNUVLKYtPlTmMf4Zm9DQIix9HbS9Fp
y0b0YdyDRtTyn+N5n2c8h59o255j9eEdAYocNpYy9rv34CDzqU98wpBkyr6D/cnMCD8J7uOdbWKO
q3haHf26e6JWmjKaWh6mhTi466HNFosQGlhqk9dYVX1E+DsUUfz734d1RuG+wDBQ9dmZikCmYUln
xw4X0vJi/mf+ySt6x94GSMT/xrWfFzWj2o9yojo23z/fgsGbHeG7Kxym9GgfpgfUd7+leBZWho6a
R768hTm9jVXULXi1ekgaDRrAcjYg/CgQarr06zc3nT6g3/2k09pPmdn3Qhi4pYaY3qWX9Yy2qkqS
k01729G8X+qa/QP88y/ioPBZG2VjoPysCg2v4efwG0XpmruyWiz+74pO2OBvHW7k5q8UXUNEqDpi
4dKj94sHIpx4CT5yloBbc5zE6PQItqtLoAYnWpILj4RXRxtSip3bB8XFsdjd1x+VNL+pcMkj9f0L
oY79kRSqTkaFipwQ0lgZFmNRniI3WpIQz6gKK6L/iQYqZapP/W+1Yv+zHMmMSnuF5hwe4izw17p1
jf7ugF8jTPZubVDyjstjt8X2vy6vCcwmH2pNG4LDgrj8/6rghYZKPdTDs1R0sI8U7nwfIvippeOL
OFQ89Lvqo+vCoCWAAs5Oq+bRvQRHeqXZ9jAjE/SpWF+op4Jn1WPSf/dBy1Oc8ArEy9pEp752Pu2A
L5Hu2Vm1jc19RW9i3X4LWl8I4U0yUxSEeyzhSEutUurbc3dwt1LfdO9/j98TPKK/JtXMD05t294r
fGEa/hrWUupYxARxBk++NWoN3yzLNAkO9tFlVF6Y/c2MxZfI4LjeDI7xvI922PSEgXWT1exBrdRg
93pOIQXk8SmQTXGNfl/ppQnWRwkK5JhJIp5XAYkJZQDK40jUDCJNGd1LYtAiqdJghBv0k1J8+K45
QuiFhL8QSUhH2kxhGCiZFliHvim3Ylki2CzR6K9QVBwD8gxwa63QFM2K2Jbr+emAMcq2fQsJVq8k
gFYlWDisIhk1scpmQ3913bWJqrLbBP6FtEForWcVLvdQwzlQvHxCmlylgpaH6fSOGWPDuz1s6ryU
bYd8EnwfDocbmRVC4znlW6ZBv3H1coQj/vbRuRJ8qg67+Wm8hTFNUxZyHxT4DLLwJ8rMGM6A4h+x
xBNGcCUGOtzwEKq5Z/MffRoVPJ8DAtUK4xv7mIZtNH+3D//0sFMmaNXJUX6yMQ3Osh4t8NUykkHG
v8OKV24PB6caKuJ8TZp0iDLKUBl4dDj25w/tJ3RjwAzySpgZZgET9NbBvXJOC0SjWAPhrvJHo/ES
7IeNvw8Z94MJrY4SDIIwS5eviuH9V3ZGuvWPSSEfEvV7aD2QRIp+/Y1MtNbc6PDVECYrZ4wo8UYf
ZvYMW0FlOi9Qak0V8jUiVME8pCvWskdFY/aaY7I0D4WzYfw1+/x+aDwB+lz+R5cQYbGBQjMrCZXt
KO3UmXcrGr1EwiWD3fF7gDgobHdoaV9oSYDonsXmy099QwqG9NiyGGzLpQ5Dm16R2u8Ae5RJSf/u
xhqHJiAXRLAEPD6m6sMRW0vfKfGSPN13b9QeqZ2yhP/pji7f03g/wS0X+uu3p+EHbOkHmj6sRdZC
Kb1hORxlKLHvcdeuxWaIo+bg/NfqN1ef0Wd0m97/0g6eeW//uqjAQFO41/z3ZtlXDFJjG9mQXG26
1/gWbjEXz7x6rxntgnKQTAFr3XNAe7wz9TtrRJluUZ1c+FtTB3tJ6r5KcVStLu7TSzrMT8TT+gIS
EFWwEIHtLjb2grLA9OYK6aEbgq9fdbWa9YvAVFH4ydolW3iwXi6oSdNbRXvgI93vnsO1DQLAC9AM
jMS6Yr1eos0kSzbxJv4WzMWHFQkEibFOtad/tbBOF+NaDxXCCk6mR49qUmkTzrDtsfUtr3UnPdYt
VMWuMKFp/cIv3ak/wvwd54CyDponrOlbsA8B/5e+KrDK3b6LvWo4/LyoTegmbvsaJyBFatLYFsUK
8FmgHwD27+jQ0ASzRXsAB6EDFY3OJTZh7tCrdYcwxQDKLQQGdgi+EuJRqvytkz6iuSyAXfhfiSsi
GAuRIR7YB0a/G2AeKnzfyIu1gUdRx2YEahSqV6Bh3wfP2YeFQQ+QFhtDANCU/7oivlo+Gcpnao3S
HNyuNDq/c04D/TW9TNjFmXXETywOV26P6iMaDyCZfL5uGoggBUXxdL4xoCYE63iZaancvyhSLSlU
UYBh6RTNeDvdTtUcIEkkaUQ+YT3KrEao5xMNj1poFAYftbBqvVw4SfQzoPzREezA8zpVn7JPdGdn
eUGUgT/WZi71xriALGfgft/WRV1w+gZwBw72C01mEVf+OdQ23Gu7idBj3X5GZEF0jqC2ji7DO5q7
DVLYt5vaGAigMU2sUA43zmRDWWkzpF0TmkwVGIkUHIxUuPcTdWmIM/SiQCRyW4j6zlCwcVmldGRQ
74AFhQdCFPQyOGlbXHBN9wLtH0sV6hMIk9BEQ8REzK+rR8MMhy3gsuIBWtoYC3svFJ+gZFjjUvz2
nk7uVHxaDjEj/YDQPEKU8uw1DTZQefSZbFMoTtxYehm+KNayxoPQI5/CXUNXw5qSJLAxltyKXbEf
fE3tiSalruMmTO7Oy+5m9jw6gyHz6vAO+T1lDtomdiNbCswP9IaSm/1h0uWU5R+YWLwRJDLByzN/
413Bd/dO40sghvhf5i8rvi9FY5PVAKk0QMnMBRPkrH43cS2od02nxUUV+UOF7a+0pGYvHs4Qa7Sw
zuSjXaEM1ctpgHk4RCZgz7subTojtW/XKdd94GKiw/aAMg/Hj21LEUXqTBsMU70LpooQGoAM7Trf
qd3ee9BzlGRclhYnhIgMz7yS+UmJmLY5h7DzF10n61djXpC5RHCnii33iDNP9pw1qkOgovQDPIoK
A5fF6b5YikzWfarDUE9MIkKgG55ATMASdbKeXDGlmdS/pLWm1oEz1/1Ff8Ed/Ra4mAQwZlizO6aV
rCkVO4nJaT15kcIpQFWq7VL/oiUBNTCrP+nnTgOpm+mfwbF8eEzUDIt0HCc8wWbsD72zRDw9lmAY
CvA01a8r2vf3su/9y1INy2qhf7UfSxZQbLCpgkB3SjHU3s+0lMJj3w8qbSGClURkTiXBIgUSaEEu
pGu3uGdAkqPTSCw7hV6gIEl1gjgiBubPWHEuVBvViq622uBrbv2EMeB9+AZ5elInu/S1WNU76CQ5
7Kvi52jtYGf9QSH1hUKsyqACjrLxDdHpD2nyo9hYZcymf2l1Fmz3Ggtsgn4/KKFr0YIPtnMfyyME
B4TsY9i6cV7FnlbUfMxTXAnk83AyiqMnh6oCdBM8xJaiR2nVqwj2JUA/tqXftFxyIvWCAFBB4uA5
uftvzm4H6ZGjXvYUhc4YsJwiNCQe1wHLYvj081BYqEo5ejVYOt8pm2Dcud/cAs1LTxO5ZOG4Dg+v
u0RRETIZOUBA2BNqF/8u+VpABR7rtcdvCW8JnYeFAYNVXShqlUutxrowFWcJdu+1fqWDmwat3kef
4NT8jKGqDixMI+EkkfghVnMgEOMlUY4R6Qu/YWepjhTNI6B7For1VZQCIH62LlU2WPtTRxuePlWZ
v6Df/x8DV0pqWor8ORjVP8ZFm0SPxZGQPVKVhAuH7fC4B5ZFxwPRH4k1x2wAjcB4EFSFcTviL4RR
dEOWyb5r+FaAn1A8FZ5LQqxyASkFRkO8xQ5xaUnMVdmecEtl3jxIHECoudFkX+0PUhCiA+e8Go9z
nvNhg2Ujot0CP0CCNV0HVHN4v3+cH0fAElsjOFXH/0H9fIIbYWrpimHbx7INA0FHRCmXrY7llOvH
RSF24HvNEexDuVRbp6dURJNny+GWVJIo2UuyHX7asP99hGl3jjbVSK14e2rUfV31rcN1vH7VnGZL
FY/ExWNbZN/Tg04v4l5lKHKFu+Epvh+KD8GF5c9SEaZoEy2EI0U4Rv4LhwWVzbhUK7kZqivya0Ym
XjrJC8/V83WBtU9rMN5ISTUXoYzxYsIfuiYUR8i98IutkiRIk0BcZoTmeKHyrfdCmz8tF2w+3FV9
OtOUr1y0XwkcKLbhbDl15c6iwVRIGu4LcFp0cvCNkCOXqnjaHLXRqX5xJ7dQeR83PIAQEF1pPNC2
QAP2bniknVZuivq52r6FOSALS++Efp+OccB+0HeLGTa/3oCXzv/OtNuTACkbGsqAUW9AefBPCtLf
z1TV4Bs2lYGWvwqeqiJU3ZlCPfGYtlSkhJChPUB+WkK1gMITXwlNeaiexLRBrz6Qzn6riwcHS646
v7a9eR+55J7YMXl8raFE9UF8C7YESXphdHJclwC4edJmgBBTsTAXQM59zTwVXFfwEOptCk3HsFZj
6OQvliaj/V6feqUyBOd7fBlJ3vQMU+ECUfL76IH6RRsmnZ/+e84Ov1hBq/RS1AZEX/6epwGHhaBY
tFON0zpXVg9dOjEq7sN9W7oir4DSgeoBoku1CiRNmhZImzBSEQhRaQP1I64zRtXsGKvGqehu1RBW
uC3OmLgaGomKxXR7xeIASYI7gNIBKZ1uuuw7idTQCvk86KuRhO9++PzZD2nUNhAaOeHRLvsr9W7r
jm9wt0YPCq3fJ/HAUENDQzYL1Epz6WT8bf4eCz2Q8wKf3U/R+G78u1Wt/A/jPCSWho82Gydg05iZ
+GXAqXK49W7J1nsk8OXYLSVldF9/d5VPdCAtigjvkTcCb7uiQCPemDZQoEhjuZ+dN8hSUEqEWy9V
X+p37eI2mdythukeB8eBfqYHRHV2KLZf751TKzgOMtqlLr13fCJmpHJ4ufo0Nm3sGgkX8wiYrHfy
oMxurerGvvXYf6ixNalODKgngmgm722QIsViHX7xUJZ12HNIvZDspzaBuXHhR9eLrZ9+xhvalxkR
z269cx0KbNQqJSV5rTBAmlSiqLlARIcbM1ZVTWrwEHLgo0s1nsd3kmnjLspLlOwEtWxYezSC0imw
C7P+C2ZJ7A/ZJY9CPOV3LfPxTP0eKKaOtQQsKdGqwo0kx85iE9M6pZWKkrQa+IDI8U0dKgjYgH+/
vGbvDdwHe9dkH4G+KN4jZgNfWBppZTEAio2ChKEpFb0z7kZUQRo+pg3Womz96Oe0Zti/S9Hk724U
ZtboBzw7XKmIUlwFkgOVrJXIs+KKSIBFgd9hQXCipSgrPP/JdnTFgga1lRoAKZpkvAIIjK0EsE4d
5LC5kPpWDqXW5ae7sX4c8V/YOPpLKYgsScIkmmrwhJkyMIEWLO+5lbBmEBiIRyTMQZv6H0JOjPGP
YFh2SNY6liU4HmhLEruutfwbju6fthZybTA5dmq6XjCnoWhJWHv3iBGtZMvl1b6mxAbzBAWZT36z
Y8tUPzy7fZdyHXMVXODt3dwDh0K4RDKwWFywKawUgNzV9gl1gyt2OIYn8U82RE5nbyeU7unxIyKe
LijBsCFW7Ln1Js2h598K/JL/9Er+OdiRfWVRnbi37JWIfY32k0T/7b2dy2I7fLldcAjGxlociJ3t
/4JUdCeTEbF6F9lFJhUPGnZN0rcaRjXiP3UTJvW6f2lXp4ih+zAaF90FdjiTLnZjknn5loPklzLv
bOLDslUw9yVo2xpStFKvJA1nYSBzWY3CqijJDNUhDN4EsdIp7mWLSRiORu2LJYFe8XsR5uo3HK54
0VfE/wnqifaJ0vnmM4CeIGLDmgOACbOYZJYrpjDP2/lfkj6ia8gL4UiC37f3YFlyznHR5kavl/qW
/eRhJwm1S5d8a9fhu7fHu4t57a+/yrOCD0joiYq1mNWX38qkiHHPAuEmxiwiVZW1Suy9yuahKYIs
vIKsOlQD4MVBOejncGp51VahukX3DqfdaO6dx2PjlFefYdaudO8p2cabnJ/FkxiMxxkU6sueo4Ll
72cKvVX7BE7HfZ1AGKUu0Q4gIIjb8CXwY2QOtx+4ipWSyuAxVEvAO6YFBkatHqL1lSePErU41jVR
J85E3BJzBbstlpxPR8uP9iY1B5gbTlWbVJEoEAh+S8rCTlTVu8FEFDCsctCTauyixj+0RQltPnnq
DPruk4L9DYR7FNYolBEZVPkPcMWMg4XMoBahDSQC9lO+01899JPWw9+zGqBOT0ineo1K85T+y4vH
rV1enIflnwowy/DaNR64inw6F+T83ugjnjHRwncaV1P1F+XdzclBzmtXjasnpBfEiSQ4JDHetO8L
mk61VoPJ4NohJqKiF23fiKEOYdHSmnTlb95thOj1SKjxRb8SAVHe5VD0vZKsG6I2QotoWRv22D05
UG3khVYd2pg849C/wrgh/EJWkxKz/rYAdSiz0/gkHqxiUy37srD+SjQ+OmjrSCxHe7282wzuRoYU
JQ8ZaCuAU2hZ+iW0fHSqR2cLyZfPqv2JYiDPax0fb8PjwoTqfkv7c0AQcoYj5h9a6HUg2iUQ4iJr
XSDWCNZO1an1CxnkHyo7tERx6igdbXeSHduV29dyu3ULD2M6aOuf7q3lY4mZl9vb0iJr+Q3ygWq4
eTmou5yv3vMcmRX/UgqzV3R5RaWre7gGaL+cG6Z1BnBH4zCPX7fwdvBysq9570DZ5RY+0wD/+jP+
nSd/awb/8qdTrluvg21snNZNgrtndo5Vnrkn4jnnEoMceqZ3HJWm9L7ONjCmXlYVhIXAEKC6jErr
pWTtU/t9sQ/sMm973rSRFkKN8w5nhmX/Yxl7UW8qyNXR+VYGFYoo4JPdHR3zrWOdv+2LYW9pM0f0
lappr14KNiyrNNBfR9UO4IVXocAGnuJm8TPZjU6Tv1I/X7bGxjj7Vx1U+nlkdiv9J5z4cZ4cfLO7
of7cr6/qK37WuNh3/HuRCODPxkKOpDJt9Q/+Zb2jmktcu/PMjXXET4jkj3D/ZBuZBNnKM5OQ5tcY
Hf9ao8MY9Bvlo78Kyk/PRd7FnJQQ7b2o/e2HLRaI8b69IRwsUwygoxY1WEpn/eqCAvNlPIdLRUEU
qYXMrhOh0yE0ekXve884tx+1YPf200a4OXt30CE6cA5o/NiNvX2tugeSSYSRMKJ4WuZqU/Wynbd/
uE2yRYSuSNhuVGfoHLJrneeqDHw7t06m/UDdoOK0cq9KPlqOGjukHlFUdB4pBYDS0Lj3j++wnE+e
7zDddMxncDjF9X1vexpUTvGhatfrQS3vNJAGBefadmqnxGAjP7a38+Da8OZ5/3JzkcgzLg4d3vsF
FJR/GcTFvzt6Uv9q4abUKRNhnKN6UE+trXsI6fx2S+HZy71mkJH/nYcPBIDP2LVd242YCg8TeN8l
yHBa4c1vjQ+dM4yEW8ccbJlS6MKTNNUGNzRmjiwQd5aUVpT1rpM8zpFQllX5mefoHc6uEVDbC0i7
aaVUBftIEQIEhWhPhJ3U3Xt5kvrVwQchIWAHQstdhNmAm+KCvBvNsTegCZhlhPaonzLxxc07t8uh
TGvKatFPx/VfgAIUp9qp3xzRDMD0R/tm9OpvgxycN40v3HMHWvjDao2MXjUuRbXufrmNz8lnmif1
qTEttSEajD/9tEOK797jK/yOLdHN0yPG6R/JTxoS5rZ7r1Gl/UjqRxQxrcrwDKV4dfyXva060NzB
er2tGmgAm0AFbW2rDPrDXB68QfjOTg231vsGsW90th79MukgpDmK8TvnjKcKLOmrhzA3Cek+/FDv
v4bGDikyB9PzzrtpV26aNGf2TS/vH/ulKdXRzeLhpKnThNySrzarLeQa0z4MH8NqzHI4fi+yfr54
9C7JZrB/xIeKDXcx67GbFdK/iI815xR6me2v381PLf5MP+vnqDW6jc3uK7XM9mtRQrcA3wu7FNZ7
z0UraHhGgO0lXhiHQeagJAeHI8zizQIR2H0Exeq/mliBdoTz6QUyCUJ0tyuTsc6n7TpmeZC2WD/j
/an7qYzu6WD7cDMDGbpB2uyciNdpli9Fe6ov4bu96wHNY4XKYojWwNwGD1IZX4V8WQ9+XY+kl8PP
x7LjVEQCUoxKhtErFMXA0zHVE6VbPopF/5XIAZn/N/obFLsBUbKCc0mMfA1a8rYY93pPWT9vMZpT
6fxg50u8ySMEXBEeSJGX3ZIbYIULbRp/SPvlX+zP5OgdPQkH7L3Mx7UFH2+mHE6HkURI9MQtrJcy
sKyAY+SFAYMh+SkOTa2jV75Zz2R/txpJc90AHN7Yb/LHvVWiZJGwSgI7/yBd12S0U85YNdYsXUaH
DHWe2VIfzpxbMzSrXrXuVE0HEINiJMs19YK3e8NIhcohcA60GxqLyORpMPhrongERQJKzOTDMrtK
z3ZWQ0fUvkEqhwG7ty5ovr7sask+UFdeEa4HLVD9u0MAxmqK/0553VxuNtar5d8Mu9Jop2TOq8vT
rlXcJ7x0OmHof03uPRPYt2K36rY5Y74+EYWoWnAYYVk2FtcFdbEjYBoI98uqkI1AiQBTK1lHFt6k
gr40dmbvEBrWtXdCTuVq3Xs7IGrDKo1SNKWhK56d+qnDRsWoJdt8h8b0vNyGl/jQrtSsA4H6jFCG
avwHnYnFG088lCPqCFice7t/ZRKOyXlrNRclomXqfzXLXJaT19OqsaK9VuY6HefvYoN9Wi+yIiz+
4I5nxG3OvOVwTR9AAsn+ZF0Gn5qu2VmnbrEOP0qsB+6VLqPUNcv2fW6z0/22eGfqMIV5aQ5/ZwTe
TtXvTIlvOR+kUuOr/bSS6+yZo8+4e1t52cpzlzuxHVwj42DfeGckFzaIUdsvEgdKqfQpc/cq1pyu
O9A5YF1amYhoGYESKgGyeL7sM2q1hm1wz4cmt4/rebFvV+cKDIoGKxWtbplNIilf26xlrbg+2E2e
/Wsn617CEsUg+B7JofcZH6aoWMJ4/DHal96HxahzDHZBrb/380mpQq60R5HlGWc9uH3/sNnsHifH
SRXF4ZJ/DEoTk6vlGIMHOd+qNNxNAMHc28PbDR7L1izr7oMMAjVRJnjev0sPQheYUvvdn/87zqkI
Xju7DjrOZbtC6+2YHGxrMiKwIj5u7BJziBopEtcQs8aMy1On1DO52xJLJNb9qZFTAkjPri/7stqQ
7GIpO3nQDFyxrxX7WbY+mDb4WXgIX/EOwXYjuHjRzaNbpfNicTwCHYyQAoZwCXH5Z+9n7pUuobD2
W+7Nx/fUqT1ROLcAwdiFSc1nu2SfnKH1OR7CoMPnovZzozjAmZatMQzrPuB8B2IIJBAa4SDXTMpB
ZVCeXg5x7dp7JHdmI8QN64kOFZLsnUpQAfAYM37nseBUVPvvSTo7rHd/kmkn8D4jx5Gv0SKG0Gv+
nIgiwRzAHggDH5gaGmLW1DYWc/MQE1od0bucEYgRXaXj6oDfZ3X7BfB8gQLy6uwGCL8zyU9288iU
gV2Y9Y+zjxTxz5MmJoG8u7mgB5IJO7i9LXxSdnPriArO1r5A4EAFsAJ70dsx9Pzj3jll7fukDH3c
iJq5mxpus+GX6wPCmdP4svU3DQ/xG8606hPOdD5P+xCfcpZFZnirfSLET8cnIj425cjo3r2M7nRo
+1QpUO6iWR4HNr/mZFGasEGX1gzk/iH5bKx69zN8r+A6tOH4LQ2GU0TSPH/azLus9+jNQxDEoAr1
N2OzCEojarRBHh/b0BCBS9DMKbmNiwcnZTOck/K+uP9vh/h6w6yKb+Nz9xnWYkSYMUo5YCRbSirR
I5mvalMIZY1+FUidIbnc5LAS/dL6kUCnejF+XitW6hscCJQiF7cd/OEy+xNSxGDrI61q3fxqp6Hh
pu6md4hT/xwhsunUx8RA9EYdAooiAe5f/fMEGxegpk/vGKVxK9iGp/Aw2IxKwT1iRwshodnpJEWs
8xlt45e3HWMOPzasczuFWvvsNqPTiOmPqBAdP1jTVrstAoFnVGvfutngA483Z00teQTu1e6nB02l
U/Ign3cvUPx7h4kBXbMKxV48AiV8VZ+9M2RPdGve5LK++Nvo0G4FMFijI5uxD3c6OHZLvzVO9+/U
Jywc1Tsgw/UOM4GaHH21sA9vXt35TDkDN/NPcYXoA8tkoOVzaHSEEVMWohwk/gKbE6W0B59M3Mm9
I+nucgfD8wT17ySD4ALYig77rmOEeEUEpTBtXyCTlro7mvdyap/YSMArcY884dm5DbLBo5v3P8y5
Be4Th8jst7qfaOPnncdivnVqgNi/O7a6wSeEY9yvI27EgJrmk916vwfNf0SN/iauwC8+tlge5968
0+QN0Edn6lRubGy4jNz6r84VDb6ajyyi825vY1QnB9UZetODi0e8+m8P3Ip1DZVkxdQtFl8ajXu0
QPY24TxoIHlYj269fZStYAD8VDpwPTsPxxhXZ7WB7C7TwHSfbXNoQN1u+GKUUjRnOC/2iJG8408b
CjVd9sbg8FPxW5MTajjL5rDOmsz2UBq+Eoiigx03Y7uS3xgJdv33RQtEk7boJ50uNEzHtWlpUXfZ
LIaNKZRceqwRSYEwC2DxGb/gTrTZeYEnoKA96PquIjmLSmrl3/MvZ7f9YTfbsJLdrfnC6JvdeZdd
/h6Vxqc4fdnktIiUcstbnGYOWGN4p04tbo3rY9RoA3ouItpAqcFAW/fKQxKa+DDIvZpn2NVOtS09
OuyRoxcdKc8hgrQe+WJY65bbpldnILRCJhY1RaOXR6iQhNvBIT5Gp848Nru7XjO1HlMYJP1yfJxx
Zu/JcVBJDCy0+AY3uZgqT3hqQ5kMRFE3IXWytUxoW6XOgJIYAhbtTXxJaKqiRx/I5QQxyVyh54E8
POB9H7Iw5As6xeEkQH/FvIB4jehw8lzy2ZDufxqDHUWJ8o9J1xCtKeeBbjmDdab6JYckbzvt4nE+
IX64LNms/zUHzYHZK0HlrI12dHfVGZ9zr+5/oHu80Ow+RASX7R2LJo2tPcY/fQxHjJZKyH0RTWJ4
15Zbew0Z5OYvyIFboT2uNjDprYAa7J1od6Oq6TXcnI2RW2gOjj/Y7kFKr/fSYBu8Cy6Kem73VHSo
24Or0ToAyMjqnCJ8RUIIiIoB9aQRlOhdpRzWcOruB2JLDfqHyVfa++z62TXhc5Ay0Y9KjEEdZXam
rwCYC0BrYzoyGXlIgvf6B6GLGOu4vD3thnvAwOzA+vRuX0HsKm2WI5hu5iB38YiPn2GpXR+VRvkP
/Su413yid/+0PMJ0zcaN+IrJBVW+vXNdEytRaDO6NBi4rS5xVL6+jJiAeBW3Uvt6d1jC0+lhWl2k
/7IRlcWNdZ/xxWhzUicKbkm6LPcbnVtYHp3+3j1zXO7fsEvwja7ipeaghe0ElhUjxU1kZ5/lwcSj
DUE2q0o/J2yCdgtO9HVBRwyh4ntwQCaVJAX5cRYeir29JyWFzD7COkmDS4mjDqtUFBHEYr11bm8H
wvy1ndMSBTCQOrc7vFGSBaKpehM5nbGJihHbE1ApC6+fdp/OBgCNMIIrOr2e7CN1Krru77hMocJX
gB5sZxykGsMqAE5Bhcs+hTxDuHOx6/EJ7ebxBSFN7tYsG53gwj/6z8V80BwZl7bxj5xRlcc9xSPs
5rHgITimjk4KxmEYVv7vxlI7PCxa9pOtid2ZiCx1HhV3R0BOuFqmJSWofJw6U5C86GblZF4jbMtU
4YuYH7deahCg5fEtySg1J/WEQlgzoezZ4wXNCIBidp/th1jRjp6FWTBkVH+TNKfvwaZLyQh+M5/1
SSi1Ms/5nOr0/Y8rWKE94BzcabUwvVKIzahzpiXNPXW33UbvE1bgSxNiEzvvQKlgtMwUgHWffV76
CW84Alx6ZmD4jd688wiziPHWqXpvbxfTPtF9xhv8lObeIzr79SiDy7QLcozad5MTAwKpBPxssEaj
vSCS+x80oYA8xq6Nrk6586D5Y0vF3a37+e+NkKHkX2vOe9NuTF9MVtO6w8ZA1gPulap9rBkP0juW
gLr/7my7tRXrxnW93yTb1oyQ7ArkRWnjF2bobPdHJAZgHuWz8+w9y1Z1w34hCk6KTY/m3XozI+vd
Em190Afwq4C/3qLV0QclfVycBkopUNvAQ3C3pEgbXLTyG7+XX7CGkgLQvO5vSbIB/Xq3yYFFfb8k
HPeI1I3ftH8fcGX+zm+pFn6C++S1fEUmM4AxQzxJppQcsXfa+WU0f1FiaLLPV7rbxf3fu7+fiHHO
3WDHYRQe1yZb5XV6izYDqqJ9vHVICRi67jboSWRkqJ7X8RLtiyiiZWAgLAD6PL0AFOvoLP86Ec6W
4uhV2jhojX9aDqW61YBnqQ1B4msoKYiiQP8BiogrAQ+4tS+X6o0ZU2eh0iIqvJQwxtQSi+fOpEur
5nDQIXiUkD3H0EZVQjhbTvxD8w7NDtIqRelT4oIwUdDtYPx7KjTSp8x/37bjwUCfLskMTkcETZ0R
zGcKqBJ0GKxoTv/hbM6oANGGrF4DSWIdEQMZDEYTClToqapD/o9nFjojvFLUZFUoC30gOuuRUEGK
jXdBVEK1VlE+dVBsXXzVZ4ID8JCZqgSEUBngIPhT8GGlq9qyh+L68IugF/NGs5h3oVimV704nujm
SHz4yEdx1QjT0RaBXdpbYvX5DyIO5hAUgflYqk00atP6MS7o19RCoRHporR01lSOlzwx+EHKOOfG
cmEF8iAkHqw5Cl4/iyFpipKBBio8JK5w0Gn0pm5nqj70Na3nAmYouhXWEtjoUJLjFxBzHd5XBbTv
JV6CplFakBlu0SzOJ38r1rSJh3x6ccn1e1VoRSb7Pr7Xajhc/w7XxU1drvv9b//YGGWGvjrK0XVE
BonCbKGJfI/V7/3CqlBFTPr2u7Cs0bmr4UzHpe7ggyhZ+85ixF0cTWE9IkhMvU8FxTXl1Wl3FI6I
hwZlq9vydXriauPIF74t1PD9vgjWSPAYfmdnJ334xbS/qs+8yppGafE/Zua8aOTQYBTjxIhUoPs+
6nCu5Bku2RuJcEkMQkzGLz9JBCNGI+NaTPrxVxVgqZs5W8YzmaPLAw3urNhAJATDmco2J2QQJGZI
AECqAy03XrVHIfXQuTWS/O+qmGd7qx0KUaNM2l413JL3/6HOYGdYbG28MZmlAvT+MSr0mBWuJ3QI
QebEwGkiwQcJCg8QEl1RiueZumWi2UH2UC27YnGrIYT5TW44v9SDN2cUfVVLxxyvaHD8WX5HIyfH
P5nrGl48U4uH1gFalHj/iFGHh3ukGcktRl+Dtn3EjjQX1v+/rSo993Hvzh1gBsafRgDNsZAXRNkd
SpLE/31Ri787wHX8CAgI5QW9iZ6qoSZ2BOegkj6kJLsPk/TtzDW0VYim0M0VeBYPMMoQ/j6/+did
pNCy9EVNFWcXcQAdl+9C7pdrpgbPYrFA5GU04pJxOj9fHUiCGPoqszbehL40hY1uy60FLxCH4BIR
uvKXsgqgOixb0aSKZkKSIVGbRDyVcfkZZb18As/XJVOCxk94Aq2mIhV1Wi9VKc5MVuGMTANKzT6U
muMFAnrBRo0qgGmizUn9TkVcKfFIxXhrN2nLlAUVEUlXFCZ4pKSMX3KpaG1fgtvyyr0SEw1DIt1g
aJNLiIssYmBWECRQRSlWRt1WZiiCKMMhSxhPgC1KmARcIzIFb6N35h5rWKO2tIQ2xbKFyg8r2WzM
cGIp1SDiny8PvaVxgECmyC6AdYx4TG9jKZIWTQRLfZoIe2or0bsul0sa0MZrHzUH5isGhhYrFbNd
S8P06XSTTsI0liqIGlv58cUtzSS8kRhhJYR+wKs6ibsIO11kONaIwXDbISN3uanhaIIR3pzhgEum
E0KrWLwdMOqK2/Bk4tq13enLfbk0eSzKDmMG+A2ux8tuxaTUrlXFnT14hI9wTsNtzfkMawT3V09f
aw56cA3nkFSGO//SvkQfAr+gsWqsKmQvjA6UwSKR4uDOua0hMTfjxCdklfji0T/t4FqIzbvtASjm
qLRu6QX7JLsZLGVEuA8MAxhUHtknA6MKKIBosPqqGSNkHpVE+oeVNhIOMKpUj0LiE7T8PDgzgl7Y
lUEZKCVY5jFwkCpYS/JACxqBI12tZXzAvi2hKt3vIkhu8K7EvZJ0gQr6BrV4EZ9yqtIofRK37dpY
o47nP2eKOGPSPPCz6Wn6pQKIXAchl9spe6ivNj/cf/iQ4OOQiWL294FJ8167erSu7T++HUQaI9Ji
ClBFGRIzN6Cy9J9kPX1W6yzZ+7WpnOaYdtPaVP/SV827WyTVSYK9S7Kb7CaQQIZyOamxfvFto0+M
tJtckkebH+3JDalxmURWW28/UU8NstX8q1HwqHkjF5yzMSWKF/zqzYMbJh7BfsK/mjSAF1TyjHkt
XGUNNkiqeeIJBLjFpDclEuz7c3oqePWwRjNmsl+TOPA5rABIXvKdBsB/u47Zbzx5N/LtdqOPbFvS
Gm4VA5ZQlCp1SSA4pK4+h4Puc3DEiCk/209aZCnkQiYrDsqGKHe+WBiDMfI0CPcmnRqBPZvk9qcV
M0u01Mk/Srsm/625RtRA2rflfsJFah+LLgBJ+uvNpDItsRTWgCFBxLqwsGe4zumfBoYsqPrH9XEN
ei2mzQtJ5GJDIJRT64gI9d+o8EyEw2/cYmdy12tYPgrhjnaACA5SLhYfuAV5lyc8F5ez1EXQoc35
OiyJia3okRacYvuBXX1G5/zMPkDsicAR/6JdQh/2DdQYPXRLFE4RHAX/pzmclek8U6gq5soR7VDt
ViePZUqEbYlzk9XwPzhBJO9Mr28cIzmyY7dHBEfQkrkS8CN6soLebMm3CrWC8ZiVmnQRcUZeI0hg
iS7bGeIYb4h6IUT7MeLvih1YZMWi1TaZehCqxjPofPpTRGjFirvsBXP6nq9/j9rOOv6PqPPaUhxr
lvATaS2QAIlbWbz3NyxMYYS3Ap7+fCH1nH+oqu6pxsjsnSYyMpJpcP29f23uQ2ZKIMXkS5AJfPHq
HdpZBS433rfPze/TPQtH3obSH4//yigPZw8V5h6VhHqi4W9UJ/y6ALXR1dO3Hgd4D/twz8v0Aj0x
oRU69uzB9pnWImNK61lwoaZlJRUfTe5gC2/evkMTtTjjR1Ano6JvM9rS0QfaRSU7uATrOUpEorkf
6WVIPA3mOU8AmhkAQs8fwumn+jPmczRawwSXvTE9Vt/8IwmGEeY7+7EBFGOjr17kW/3Oql8q2LEG
RlgclIJScBh/yfnXTlrO3FHOvPLE+eLTodEq7bVW/vL0m0gRoyWmdy5T9cSzK8ZSjMSj//T6j37s
DpEoIQjIB7DqTASa+p4izk138g4rVCxdEg2iGpuQrTlpjsje+N2G+kPaOCnL1VanNoGxfJz4+noQ
xqUzoAmX6alyRyrxMtkD3yhhL8WBJYrjUDm5vHor5GXFXpf0KCVNT71ZzGIFf973JGmsTi09mORD
5xW9BPwpaj7ciJDhYWfEL8pgWq/AWom1SQxfy44FENWGMXRYSJlMc3T2i094RVLy2kiBLmAYFBra
SEzSLAbR4MNZa5CQ1YYt8w5vgWrPOaYGqYIsqXx1w2su1Ugla62es9fdDFvDfpdyoq/rSvRJEN7f
ud5GUn47d9Hq968eV1TXfbOWonkXLg1nTcK37m76RPuNVlBLXDWxogmn6LJb2YxIW/mFFMAVVM7I
fMhYKxI1RU95pjB8ueSP5WxwZnwOqmJkkkotoUXpoqnnQavVan9rUFGYBX1nueWie3hkRf76Rngk
HmAwFUBTj7kNYxbn2EEHgH7USn6qn6cl/iqO4ogmPtYRlfSsRq+YnFvK9dAj8ep3v8uqkdCdlis/
qbM5PMHRwvbOVmtOVfR3WtAyF5z8u7dF/SrvQUULvv7VvVXPvfdiOy2EUJvWDi0H1a1nsSiZb8bY
Kv2cu0ZNv9Hv2D88trxJ9pD0o1nJyUrQlTdcaIYL9Rz37nlHShb8IzNf9bJLqBey1vnkOX/D1vQV
I+dCfiwWpj98RjVe5zqhFGap0rA19Omf6OmdySueEREsj6F+LBb5IOdPy7WcP/wXNpUj8VyntcVw
eKzpcPT0LJ4ixOWf7ryZjgSRbFYIUm1Dajh6Eq1pKW8gZTOww3Y6hRKR2HQIpM1BSW2Wt3qPvv6U
iO7g83q2K/uY/bzRnsZUXj2zcuXV/+UAa/U6T0aIvpCIHxugD5SUFHFkj3ggiQV0JTVAZWSh+Nzd
VLrdsr8esUJ5ibjAk5HYFBonqbUPP1Sm6BaMKn00zBQpioJ7qYqDuwF8wN4AZhIFUaGs2Qzd00ex
gtH6hGA06fb7xKJ5j7NLfOmW8deXP21xImwO5CubYAgfny/WPOp+AB3snH4fLc8Wgy5Hen8NM2Kg
DbISaXI+m1mh+oXggQW/hklbWUpqRYYty1kzfiR6Auo8A1XCH9EkDMQu55cpPSh9ePalZCDqt3gk
GXNd+jlXRrK9aasqdAvdIpj4aWT09RNLMilSbtwzW43O83ul8OgZzGAsnTaHUe5c3wKdE1tcOlfA
sthsFLdBibnHRlje9i7n+mkTmwzMBRcv9OafNpSAy9EfWUhYiD9AMNp+QzSCnEKBUOU7s+Uw+sv2
cU4do6EhB8Vq2jzelBUSo0YeLXG37EOjwxJYfiX9f/e4rIhdX/Axjjf6dCDjcAd3Ve3TLpL93TWS
tLg/v75mtui6y55gykKlu44xbDgMA5EQ/lx3bb/b3az5/z63Q2SZq4eKYuzVuxsvp49S4h2DSdTI
Mfp42u4Pl0LzeI1761W0F4bD2nDISv8FC231ReyCUh2wmv2TT46CGW1NzbAvvdoJCtjdCsow/bWU
sC13TWUTs7LG8Barj8paSe4Rq8oW3pwjLfj1i5S3q4BgG67LdADj/hkk9AAkoWzExWKuEEOHeEXX
oC95k3KQglIrof6+nsOWk+3DcaH+vS77vBVLtSaQBU37Cmzvo0cPP8ekpTiscMIc/8EnZ/5gXFrn
oMbptAS7bdD380jF+33At/TgUfVEsoPdKN+oDYJXlGeuj9YwkF5sqDW7TMDjV06Shc1uZHCX0Iv1
qK6VDpAmx/RvMxqhUTfqN2D58Q632TLC99ShvEKbQYPCLqXsughmdau6i1DowUrzfjRKw17h67KE
GNgrdggyqiUAjCrg56Ne4PCQHXrUX/UyVWZ+InaG2Eg8PNIIvIX+ZBBd/XGxK9eh5i/J4uyoZN+9
W/tOYCVTixo2QoRch2G/xsYVS+sE8bBQP9feTYllD5lAiN2DkzAz3SuGTfYW+h1rBX5DKGsre4iR
KLmrcQdghEbFaFqD14+cAc+6YpNlGhtkthuu4abWl5FWd3d300DXqFVbELX0MUWW2+Ui5pDq3oDr
rtdp7EPwx1I0qopjZDUllSkSF4Uc2f+TL8ehE9HhcFA0lufS71vn2coB1avdAltN7Q1Ukf6CVgOA
BXnLFxLKHZSnsNi1mvQTzkRTQ5xRi3igRWCFLvyG8qW8R2XTx8xu1o0GC6bPwTE8gckmzfq6wksb
42mjRTi2YXMKcRwJQJhMuqy1Fv/1+0W0vRSGEpNptgJgxT4grCZAmM2Y8TLLFEp7gwENpuSdQugm
L6mawhoKuCx1wF9Gq6xldGmkqLF0c+7w7qV+jQ/R79mGvGoCsW7TZU0SgTBERDQ71IkVjwCXkDjM
luoaBPrFFlQgSXJ/N6PJK8BA71sKuJ4+RjoNWYBQwHAIGAcp4iHpfhhV4ZJ3onsR0JVwVeh0Btc8
q/qzDAwDqiLETQ8EACbszDS05NYzcZiuXB2bMEXhLCk4UyD402uUe2STIvQJWWCqJ+sjlhwNaYr6
glPBYNCdGTLQBFFU29mAimtyXaNy9XMzqSXd/XLlnkbs0kfSBKTDhU1WwCrnO05g9hxCdhmmV6VA
2to6oq7ENBom1+CaSWnYHhDvgmGfzhVgmQ/A9FS99mOCPwUjaAayD3Td/wXotdriE5Qjnk1Uzv1Z
pC0vU7pYOr3YT5dHGmlmi3jnAv30Ae+w4N0ay65Gd4y2QaphKz09bvgB4VMZH7l8nD7WZaNbrAtD
mQPwckT2onvdBMMgdWwb+kflQKnJSgN+afYKhOXu8zV4eKRzYF0DUURnhAcsV27+DCcucSci/9Fo
ncfZyLppKWsxsJZ5BztkVSjY1+fDWk3px+lLGNfl5qujEsINeMHplTTo6GGMBeoOF9owfZR691xQ
bDl81ZRLWuhJW4rjx0+JW4owsLrOJmv2uF6yUXSOXUlb9FFKbayqYBZ80dUDsn6mo//mQ5yjZV97
l5oo90SPKbGh4s87DwIuiOEuLY6YfCSHUufFLQsu4SV8Rs8orpn1J/hPHcZgm8gOPrQee/ijBcc9
FSoJAB6NENAXKYW6crCbQxgHRx5xUKjk/wqVQuXkU/pmtXDIvIUyYRF9Lj6fw28Rw/PuzYN/asvk
Ek2zfMoEx3MO0yIk5kAhYhNnt+9NmTe+m2d0DPbEB3BXx1v/hSGOiOYh8CQVRm5FzG2Bny0dsDnL
2PE0+e3aIOeV6Lb5RRZFGZgTCddSqQlEFCRCTL/CdCvoCd3iseLbVEDhP4WnPTtcgpQa63BDLgCZ
Itr4NewEwQq6aPWA7ZjCKcIycK9vJtAqj1PziLrj6CsRV4SHeoGytiHMBr1B4L70u9C7TdedOu80
CDduGBWoJ8rbExZUNsz9R2caoi4odKv1NU8vPaSRgSQ7c6NkoXhP7T4fX2eoZnRE+Fit8MpJ2Q0m
d5rKHGvMhNZ4HSJgZ/gMv70LnHaJ18voqEVQur87GqE0GWEA24RJ4XYbJjWrmq7Abo4HSl0w0QAE
cv9m0R5sSGFKvwxI8EwIrhsNPZxW5oA18Crmzn+acfBsxt0738+mWclW2j16Ng9tE6/VNusPRV65
+nl4HJaIJ8bGNBmjbxlt+/swV8/VY3izMMjQI3zVj02juofVLK4+mArPKLPBXhBBNPPvh96IWot0
PoiXobYl86iqg6Ji5dzzrkadLFFVENx+SAF59farBYm+wZ4AbV0JQfF6D1VdZC+yjnJNGlRi+ia3
0NVUVAp04W22fncicIiJOJgUrPMMuD4zEOfq5MuUmsznMPhGrfE0xi9oXtU6xMpTBRIaZ1BLkW7Q
wVPpRNUIteWL3aJFu0yrAJJbx87LBWXHlTW3S7pA4gv/pHIZZSC4TAmEcgJ5j8xQxTDhjModhCZH
9EBAvF5ffaMCwQsNgy8LHj1cig2CgYXtp9rVelsegsEolKKSorZxfqDWSBFH8iQdkP1odfIOFOYK
HTvYR/tItCCpd2xrzIBMO43tpeQOmFiBbMuDlj4JnRVg4mhtHzvZRlFPhop4gscluKJWNTXvqm1/
X1dqpLv471vCR1IiBMSjP4/3RPCjexle6Pyw6tKKpVuNZ+RpAVZrda52bghKQCoU4GvH/+s+ZlCD
YKe4gc5DdNuY8PxiPKSyijkmZwvpXy7wS/6MCnsZB3pnY5UQ2BFMJz79OSJtSSW8J+qaVc0QuhK+
Rncnh56O/oQ2hniAtCgy8ITQIuvkly6BffQA4fKWVz567yk3mbiIO4++zYlLQdSB4jRi11I7WDo1
LUgZg3RMA+wBWtJwSYQmmlGVwa6aUsZCzDDOJa/mZqppObuRWU1O4Fd7Mqur8Ed8D0NglK5SXKNq
u7Dhublp6XXFHUepxWnwF1o5KcHJStrCfgVAc7N5vrBsQF4KTnu4aXmUL3S42owqKehyZBtCiTVQ
WGj09y2JvcoMabNls7gH1Gq11vRejH1hE+/ajJJdqsariR0si3RTKw3mZNKN+x2pO6+0MWmWTsXe
YFKrhitzgBs4LX5hHu0lPbatc6PUfWD/FCVlcEApgJRKivEBrseFEPqEx+E2fNEt9qrMSav0kLRk
CnSCC2noKeofRIeaCIi6Lzc750kE4IPii4wNIWaKGygPYhnB6tspyVQKCaDG30E9yPkUpylC0UWg
IRw7LT0KDMkyDU3SHpYHlT+tmP9imQkQdY/GvbTCSAUPJiMyJhQV0y0qXXJh7QL5tTspSfDgHgHJ
i9Che06gTRGQ6NsKMUtpyMN9R8ifUBjYghx13SXOF4iUpsbQMJStKtF7KSgiLlFIpVUoM1TGfUiK
I1veBKe6lXm3PQGNJGxiTREy6ek6R/YxUqQlxLH0AlakKuLLJQdfGYwqdZkwxu2lvwcoLFN5AlqV
ski2ephLw6dlNXytK20ora7//YZOSA+V5qy671AfZywUDy4215zcxvJAvBY5nzCW0Gj6aOgvlkcp
OWmD61mkf2T8AEhKd4Wk6OMRYQl1vAJqOJkRSYjacXQ10jNjnw2yKN2sCaBKR+YoaFSD0NGrgAIR
9ZENv9D60+bW4BzBnjTRlxGMoKME6yAVEp3MtWOk76DtouQA5qzCUgnRZIsFahdxp6RsyTJIQuQj
JKS2r996edISQUPSNrcr7HcJgiyZG6Z3a060ushKHrzaCnXtCIQp9lIxoUICxUM1D/2a7pc2Pi6Y
0wunaQQaolyA9XWsvja52rypAgH8cz2HgwJ7qfMX5IFxsfrzfHH50i5B0KySMKlVV+PAKup2c5BR
9iSS+xC8R2lGamSF/gieVyNVfQNiQdir+JCbQaTcl4fTcWnhJR7XUfg1Cb33pVwi7AhmPq98gQkd
iRbVH6p4Ub/T2mUMJw9I5/ytvyFpHu95HjIMFu9Y7wJUqd7yYnps9p5Kr7OKi37mKlnhAGsfZmjC
K4VlGHNDTkcWIspBtsq00vRuTGwYrXnrdN1TNNBKRqoxvd7aq6wYleezEpjqXMslWKM2pbZUZtyU
qygPUeLbJJchE5bBKkq7QTmnNtYvpCqvjaW1MCPn0WApgrijhvag9RPd0ihC9T06jTyYLpqaxb2G
7ZMW6tKqnyhnfMk4iGe2xP7LA2QPTVaNovHPG0fp9AaeNWin79CeiY6mlUh+xuoi7NGxy4CLB6kY
Kg2G/tsacoMKWAVSZiZNQhYSV3qkO1hicYrZyxzJD8kZyppMNc2+jV6mWS6tco2IITJC7hr9DAJy
MXvwBE39zPMJ2rIKiNCnSD9fByV7qZNX0JKS4KT/xCGqZvjv6mF32Zha6Te6F5gD080uuPh3urtr
QDgtKoPF2z+7jaFWlgAwwRxpKqqTKnN5FM5lBdY2yC20j/RmyzHqo2WjdYKZm0tPlZFfmhIMxUQ+
T+VaCqnCQbiL2QtUykynPWLaOXfoBQMEtDCYOsW2fK2uJAgK+rl+cXLD52k0lQZUCcvWeQmWU8r8
CwHpdIZ0pynS0flBVmW3K3oWFe8BbySLgIU66+LpaPlT9hq7rN71LA4uka/RhCuY+YOA4LxZQMuS
mlybLKL5oAClrAgEH7fRXW8ELyrp/YKCZ1NysKZ1wQu7QGghkDnDAyFsAAizmSvsbbo0wk13H/bh
MXL9gTcT8KfNRgGs/BPZYloZUYCWOirukm7W0dulw3RVXJW1kX1RakRts5paqUBTumgg7mn96v59
NbmIhH/EJ6x1l7MsXYNoMoxNYAVv1t+29ySi9MDL8sjipDaDf7xGFEawXMquqZLUhDdhCBzPCEHy
MFoxcDeANIgZK2bJndPVpP/RN8JdtIswKjyJlstgvYvWukSYBGpiS9UptRnJVVkSeRd9Nrl9WQ/+
n3mV47sYWaII9MBXIHiKCpmtQaaLiEOwIniHy8CyEx2LEJuFyMQ1TWaGqQc2KYygdYdPw0RMPkkR
w3+0La29T10/cR1ydSwHLAsBtz5IMYXei2WbHp7sEVZMqNcMxikqJuPo7E6nY6bH6Al6lZ6sKXeK
57JjQWSWz9O/aei0bCP1QLDAjMnZQwcHZgSvRzKgzq5HAjBmvDw0iD96dC8wDNA6giog0b+eBGL1
OgIeKT2L50FewEFz8Cxg2JvvMPG4vLqE2n8cELtPm85ISZhm1Q5+PfJ79E0+kNX4iHTMqg5Z8slK
yxiZgGCeBRWMtgq0tdQpYJC+KYmDa5JmR+mp6QSZMg2xYak9JPFn5iXQJ0TzSOfLnpMEMEjTPx/C
nwJH6WigLqwVS4NpP0YP7z+fl/m9a0oZYH/4DnV0tRprC7OsDsBIepR6GUoip/YaUxWjoNA01o+K
VhqkRE5f8bnCGnkVxbnGIPOq8sTsLlVKQO5SGAmO1rgFOVO6oWc2GCSBCK5BxapS0VClP8VewGBa
KkwIylIx1SJ6+aYjT5gljzfIvsErGgrZdoR6yDICq9J0IpYcXQ9E98ipYJd1mWTNJX6ii6aQkqHk
oChZumfV5chSSxloVKvBDHA6omjW4mewnV2GscNdFclGNB798/+ziIpcqjp0oo7Rg8IiWldTcfKT
nFZ0RuU2rH+tVa3UdM3Lcf1S51JKXY4ya3WSaKDLHI7UaSEnnOkr68zsuoh+0iWTHLV60PDXC6QB
GYXHADv+DxkSavpJygx4k1AokkrSqnSaMKSBhvAtzQ1HIh6gUFDhjgK4slf1tWi4JP1T2HbVKRGT
JtolxgBCn9Q3aVykCCtURqNvYBLudOrIQHUP4ZcIDMtIbCP7pW/FSSo2zclZFC/hAj3GQOAOrcGN
9jbdtBKnhlwm6fsNCTB2IRtO20JpPqwiHlCUGBj8rms6crajNZpNXjzjTzlsFDj9gRiZSNHROymq
3L72rpcDtdwU2EZKYbQt01VBpmsG104RRU1tFwWj2QOo1TN7V//TpvOHC6lc7NghH9uIaJEA+Smi
kF6jYudv7cUjXz3VczNl8Bd6tIS9CfvIwMEfgJ9yLi1ThTFs2TEj4ump1LpElhMzEO8whZlk5xY2
02uoZQjzLw1UPpV5df/3Ti+DLsV/FkEU2RIl4wTpqRfiqJKvVGVIbFl9S636VtVIOz3AAMO3d+Vi
2N49ZUy+whhOmLqo5u2f1KhWR9KW7Lnj8QpRrCrgCyqiXEO6kKv0dP3R+cfjA4lViqIPVPek5Yae
KJc6nwcA/dUHS3m+DF8nNL2RWiH92aTFjmklxsmlvwFxfXhyH6yrZjs9sK80HXG7d9xCWlshWD78
crSjge1DL8onKlVKlXOQgEJ/OD+0rIgyswe7r2rSSl2q/m9w9QWhwF8qF6hJVY/mhQykZi2ljZ0d
LE01CMt98AkJ5EiYWppjxaSTyq2ryR62BJpuKN0nzdeHEY0XOi/L7DzCupuH5nAmtf5lmVzSBF6I
jmqlYjA9AWtNSjwZCvQmoimGoF+ClAQsPVF+VQ1e9odHSLomt3Tg2ghjugz3xGms+J2PbmI6oVq+
LMUn2BEyaxqAVQb7lRYU7DL1nyechjiaqUieXS/WC3QTawQVLf1UBTe09l7favClNYl+6tLiPn2v
97izdQ613M1uvZsqpNYo6Efr0rsProO72sqRj+EnDasvhHcpwJPzo3xEqZoIAf1hmmg3R9ieIIoU
/1D8x4fN3VPJ3YI37j1E8M/p15VKztzlnwobc8Or3rvgs/NRLZrnmttDNaEvEsQYh8l16F3oKlRf
If+j36ZfgC0Qk54kf2ASRxdRHKtdoBevRBsjXMHBHDcmv3BHXwU1gh3DIE33TCkC2QXoCdkDLJzY
kExTOJoeAiSfj6ldGn1p5Wf3lNw5WiaT9+Q52Y+2i9+kuLrv/MPi8/IOKMLevHf6lxuEPMfLfr4t
L0feVXZ/6dc8rhh510Qk5+uW8+579V6dNu/VwTW7r6K7RTtFzct57vjXtYjTX/oLTejzvweUVXq/
mOpCB/o0z+OyvC2dVrFTJmid0zCa1I0qUhz1XS0rn6j6cacmq8fWK4WmXwjnKZ8mn1KC6D2LVK8t
jkxXlZR7V3USmzA/tAK6g3mICEhHLnml4QuaOg/nsSw2JIGzV64+lnK5JKEKDb6uBtgrhAUap0Jj
+BAR+J2qxRRDCQO6ugHyBBADxNs6eqQAcHopOAFsjKBDKW1XPjBTOnNyVQfYIqBDwv/PWshm0HuN
Nq+4eqrPyf0p6xKqIMgZue+WwBOt13/c8wkxlyAzvbPu6pJYTAFwztOEvQT51AxUwpnN6vVLBeRo
ttx57WtIXitUTVkjqJ6Pi6NPmdXxBDXZ1FpWAP0f1lKKVinOVkajxONDEJWNNpfaqoDGSb070mcL
eyJq1QNkHbs3QAEUFUjJsWkgkDZ9RssHnCUH2qHNJrcgOFPRi5JYAVEEKeRKiAtywvR/DnSQTkSK
RXilz8lCfCHBJXIxHNgCtdCaUB+dq56h2oP6x7MULjs2B0WvtGQhXIsDSrNjlWnoWwFhOQO+0AOL
Z1OSx4UU6JMplMrt6ebQmU7bMILUIBRKspcpQZioWDCc7qLNBVIhGOjmposg+EEsp8wb6DkCslVa
+o9OpITv1ApnMwwrEAPZswztoQ4CqXYTvZBWAuRks7xDoROoAqFUD4sf9VZ7lQocv7Mq0/gRTRtE
9L8IznMjqvbAJU4Qj8k70p4BsQ/eAdPR6cHNR/NKGlWj0K6GNQ1TyMBPAcAZcJDnMInOQOnQ0Gcd
6S4IVh8sRRImZMGkF7xJAu50jzhfFPurWpZLJeYa/ygI1UKvWOEcCMWIFJiGfV33LGjVzVcUGvtQ
sKnOrADExc9OOW6sPTljVQ+L0TMotD84eTKeNHB+Blcer/AeUDEfTxVjSn0XHB3m2FglW3Up0NR/
Ryk+oRlGrCPxRH6Mk8i13xoq0Uav3RMAL81FQe20IEhfItWYkE4vo3P2XXWl7Gt3lPJnRWotyR99
+qkk+Is8RfMYGZfIJDC5NMtX9YlmKDkSTuvJVrAqWhyKTtUkpXWuzERRKbqjLIcXoZdWF9i6NqoK
6P/a4kg3Sa1mhJ4QM2ZAWKx9ti75G00o2VuSl4Aak3hpCwuaeXVjSbsWx9Cx844b90+1EoaXJdD4
tu4UBFdXiAU/L8Y2Doovz1hdWoy6oexylFjfBif1JRvBxTWcUTw51XLDF9Jp6MfSfv5XJIzvx/1D
d9u1tq7Z+XaKs+fW3S3nA6j1LbOBhkxQQm9nVSQJ3MNij9DpNUfm1isuaVJ9QJPAhjDUwXEtjO/I
3DjRvVFk1558BPo2rw0zazqHh/tZOTP0utaoGpAB3Za/Ry139eQEIeIMmHc1REklyLWS7h1/hZfE
2ZYnFwQKN7fRoYXnZIKNHPefvczrRA8/BuZUEPiwfp0tY8WcyGF6Gi6KCHGcLOGOO7Rz/xmwsxMq
Fj6OwGbE7sE7U1MHMt1VTNqE8Sx0/KKZQD9G0xleUCAuTxji1N+tUTZhKE4JxbJtK99OWGq40e/O
yyX+cRB37lOkO7eevTyVPMdC4fO5fHSTP6IdwrAHKDlsyg9X6ThFCYgCEOEqvA/HTbBmy3yDKt+B
GfM5hi2/+yazZ6AjcDcnz4HN+V9X9gDpqMT95tzHA/khP4+yHZ08+Bg0mggRYA16Fip7lntOvB/K
VoZ7XeW+6JE8Hu4dSecSwsv2KhlZk+1iO7JoibmNmGZlQWG/VePdMIENTXoX0n9fhKF46m0RO3p3
95jZV0ia22Vr049dRlH4FhVo9UB9ADLUkxYN/0OXvF6jNpL3EmUhmoIL7pZhqrAfmBK+NNCVAUYe
fFC+uDMIC9J189N2hpTvit/QuXNrvwtz8WxzETTPakufFHdgbbzCz9KBqM6tSeiJdg9/OdKc1nPM
Dv271fLj58HLDW+Lcr/QZOQeyn7BlrEUCOYe3P3DuxOIjwvdY8NG/K7cRhFh7ia9IzzeSW64Wwn3
v06PIYIGxkRM/l0D/J5F1UNmvEuSuCHYcbrxgGk+LRqpW+eOA4f8iN4eZUxoBxZefnTQ9ayWG7vo
9A0IoogS7foLiSWm8iF/gFbL36P7aqGs9iLConu46LJliYvy6xcDZOA3QwPCizlhfPCs2HvEsIw8
828+4h/ySI2DpLAUYEQPzSFCbI8vwEYRMdZOAY0XeGpW88ndnqAvgOoE8o2P4GDWiGV57vmquaV5
9D6+iHZ7J0JSZiNYHp9+XW1bjMPJqQF/y/FQaMAKTO/oDBCB3hGEPpzcHTeaEJeRAS/vu+GiEsMd
NoeFZXmFDbV4nrxgZ/KK14KOvXEhkHWhvG97x2PIs5DEue6Cl+M7FJ1GbPyYo/x5O+wzWF8xoIkb
xTADHu+f3UfRq3lr3gcOnKLr5A72T94KmTx9D/rHC/PgcArsfZBAhbOwcS4qals8LjQa5rW/vceN
OWs/5A7q5iN8D3J3bg9aln2rj3xil7D6Wd11vsiOIqeOLBBmk/QYS4azHr1m7w4q5ZMnbBpGEOzg
r3slGGaVUnCFuugsC2Np3mAeINGO87Fv0ZtEPwY98GT85BJHn7NGnq2AaWDX3gc/RE8vo0ftPEH0
7To5fek6+JTdxybfN/ZBaXhffaaoA9lndMdCOw5MBJnY1nCFUG9MvDdSFcvzqtg+LCmdWx6Elik2
YU8E0r6e3dMszx64NEnxovPAmFxYdi+F6ebO2xLpkwxhcAnF4cZ8u3GDG4OAN1E4M9zpjhviLG44
GcDHa2ATga9PsDUO6r1CL/MN9s3UMSawGO59+ct75sU70PG39U0Es6A0e++3x6TCKzqzb0bVzrtk
LqhaXIktqcevi+sfLPrBeXK4h9tdiAqqM+O6zDcI089Yc0/H/c5QMkWv9QOHiaD65JbXv+nHjhRg
l66R/antKe1WHDzoHIsmJdHd33n4Wp6WxmA3fFXu3VN73qN/p0DAtLH75ubQerEBXu757u9JYHYe
OYnNYI6dlkoJ97y59ay3i8ToCGGHb/NJ4xuaCrGLWMR8inOnIFNW9kWCY9KUsPgSqZA9TOIOQr59
Ri8XpJaACNSd7oNYM2HL1FuWx/FlaNEw+ERWC6HeLte1qH3sOvMwgb1PIMkzuXDULPeeReoEHJh4
14t/jdtxGx/xLAx3uYY1D8un0H40c3bdsBpkiBwF7RMEyQtziEDQzB7HU9LRsPgMzijHTF+lsFwM
3qhHfPzTtW4jaWtG+XLVOdbm+Sbzerc9+IwDoxMP8RLzBeeW2/wGKNL/IVFCzHObfbggJbJJp2I5
1eenLgt2xZHQbvTED0WoRHa3CPJZLjchd3KvtMYQErCOJSXmwWtDX4rWvdbuL4FolJ++p7tqfnJr
3duP1nn9o9dmhf+2GeFUAIfcdzFmXHXTDj70cZIHICCCU/as1mreLzXKLe5HaXr7u4KXlEZk/Iei
i+zFex986bHLM1W0cimFXKHvZ/jiylvdcmllICNYqO33kCnx+bYzfKGBifUBl5v8poclKfTdey0P
TzfP9KyiZ5GdnHUeZ0ZV7taFjW15bBD7JQXh+8N/7tEZhaCP/HXxHuyXMcVZOFkkbTn3M3MIb0lu
EZPGJu1TydD+aYL8inVz8zekVYIfsdpLlxp5jTsfYoNjAJ7gqwnv6VRcX9eYcdwHQ0bZh8B2GHnU
GcHkChWkWZJmcYm2VDxBxSM/eWz2eI4JXsMkG2XYFFYPzaUNxO/9qDgBthvg5Z+kYvnGtX/7YzJK
TiuwAJuVgGCME0kunk0DjOPaT/f7N9+UJ9c10Mnt4TK4OhkePm5M4FrwcT42aefffDCnrnttlAvV
gtN4Xqr2pXLoGnP/d/W/NHddwxzMcvCrs/oADYjUV3B6pHRsxB+3OBris4hSeHgZM7yyV54WO9a6
0Jx3GTUytMZnpIgPGplWZIBQPz67fNFp+l6+CjJs+ttzWVjvxscRGsXx4syeHKAEQmBwYZgVWQm1
n4NnpLCMQ1qDTiOzlgNsjEnPhtmyp0m3jIILUCoi82+kf0FK8g1iLvC5/FifvNytbr1C2ZuPGF7k
jMpLHdSffQkQNEw6u2U+H+z6uWl0XtJEm//6W2YBJqhCesRmjGcwkbWqndCs3xMneSfe56sxcJ9J
DKEFq7uJ9+59AltmvV/m12AgRKLbe3jbAOAcBwh5ThLYBMzwePUKf4QKKLq0uZT7rtG7ju1Tqr4z
LDWsLuvqDkGH/GXxXBw6+e4VlLJArAdzb/wE0Y19DvAQxZAcP4iJ/6oAekPegZDJ4idBxOwX5YBi
jNAmyCy6V9SeVjfkcFia+EQODX+6+fWsHnaNcyzEdVbii/43Em+qLoCuUPoHb7TefjvtDWNCyEtU
NN9ggtCuev1Z41f38Zf82SgAXgfw1cYJ5s/H+jn+myinvp/ZbB2DONjPfTwD6BgKWRzSmZ0AHOwM
EsVD0kBH7zqPHJoHmCJdtdaHDdsnBwXzEc6Rth7xL2Q0oxsFRU7u5j+QJAKs6J53wZ1msfHpD5Xe
O145KgzeULULHQOBeLTameqWsMiqOxRz4Id/A7zdAbKa4TvY/pHz1VBPNFEPW++JiNJBu8VhSTvy
tzkwTtP/USB/Ny7ok4MtPMhcETSPdx6HhK/FbzxYezPESO/PaD/62n4ZaO0RcreJFM8oZoflXa9g
+2j2Mk/dOnnnAT9MAAhdi8qpgLoCfuhzjx6foGS0MHj36c9Bj6dCRabwDlj7QJROmKdDozSk0978
RNtvdLxHSRHpTy6uX9rXkt9wCzCEcyp7juMzFPFF493ZR6M4PqNCHexOofkLbgArlDfR8aski9sz
tBAXtBqMcSF95LDoaErO0Z6M+wcMAJHW8V92/YRKuhHcj1RSnCshV8UaXJZxwzlFuUPFdLzCQmJO
dGNznfMy7KeZqXndP+97/XvsmuVCsKWtGwxyOh8XyRsoLW+uFLLoskN19QeEa/tv2JR3pK2q21Ng
5PzPq/J++ru/XN300YzlmVvvFs5JVC/eixwYXnSasZ3G9zChUYrIp+YsDKapO27M8J9j9UHoMkyK
KJXZ3o0uTp7RZ9vcL2jw+tzvO2KP24ZZ9G/UWBnSevMYZs8kFXr26BwL8xByklsrGd1vA5JTfCoT
Sg1QqMX+1bAhRSw+h0a52DN/7W1ME+Gr95j3k2cjNmpqEjtPf0k/iStfKG/Tc1RkdNwhSuoXBEV/
7cLXY2Bkia9uCeknHOPyMd7xJvS1UMyzKu/pC8AwoQXBSjz8Fvjpj5qeSZhfgiYKYXBUWiCOdaJq
chxcS80yImfQokkHYUusC41D38KJ49vCQ/UyyXVIq7524wlMYRGzm2HORDIyvlZ+28atHNwvXQxi
udDQKjjo/EtQ/MtVY4JOIKJzWF+ySdhx9+qDub0n72aH5cnp2gEHZxG9Fm+y92/4OAokL+IPWXTF
oJSrnnZN+ztGl55wyjLRgcMVLQHIy48K6YPzq1h3RqRXz+Xlkcs9v9R/TM861nLUJ0n9T2Gp3PqS
1IMLEMrsF79nDbl+5xzJFhV6rCv7FUGpsLlywBwI+n8370cwZ7DEpc5rWbWXc0AOdDtUHpc/UpOd
6SfnwEHcAfgW1m5czQPFPQLnUmcWwOPkJ5T5eOGzd7jUuZvbZO89UICFZprUf06kMIMtjRM353j7
EDHsBwwOamAFf4eqVVKZMzcBrbgYXup27p/3nSsGiMos4fGq2C+daS58TktdswmGwAVD5pkY7tsq
o9/3ds1b4/siOkQYHrV/r7g6jF716wVn8nx5SIw37xfCa4QhCawYe5RvG8zMQEOOIgEEjs48Xzn8
ovfBY9w9gq1oJ1LdjiPz0LogN/b3JQixvce3mVtwDxlJj374t8byA9IHwHc4KOfoEzBzSpQjbkWq
5YSF6aHnQ8snnd+/g5+NANlNkof2qjQrrtDd8x7UkVCOuDSejzqZfw4mNhAXea/GGAOlvFrlicFG
BqBHHTCap+J9SXM/41WlJ4r83qnofVd42KNfZgQNdRgIoyCuFDFJnRw2L0nlK/ELwMGHSroguPy1
H0z2e7XoRDdiAbj70AhKq+O9SyK0hyZN0v1e2NYoD81hYbWf0Et7R4jwlofJuA7ea1gUS3tM6l/C
T76Nxdzs3k3fPNaevzEG4VweYjZv5yAfFwh2CAGQcgABKZepEJTqD1v5BvbfXhtxVLAqn3wIzZ/k
44BeMCnhF5SUOc8oWEpSAO9FLriLPqsLpwV1gw7tM4uVuhk7yFlaj4oRN+50gRRR/GbDMK8TcU+f
2iIcW8ImqEOfvHvZ0c5tXolwUQYnR7Z3Qa4UUsm6d9BTxGehIvjKtSkwYJmZi8ur8rT60bvqePtD
80IRZ+5dEVKY144NBlvszwG3fEeHFi3Q0WHnzX8u6edLvCTWCCDCrkPZkCnwRfk6NsCV6aikeVPk
vd9HxNQPDqKDdDUk1yBX9i24IO/BewomtT9VyTwe1KaSuJo7BcW8W0T9+lM3mYJJb007nocW1cMU
jHgx4hwZjpJPkJW/3IhW2oVriNTUB70374Lfn7H3LbQJDaO+w1P30Jf8mJUdRu1cfc69WxyBmTzH
ds67kj0KY/JOpmuQl3NRyFjZ3ZPd5ju1kAesc3XO6+t0R6oGoE+S9g4QXPETsv9n9P4GBpDQzDKr
eWitgw8UGFxCl18+CTiZme7gBVE3b85H5oKJg5QHkTgCPC01Hoi8N+2fH6/OVdAKDMqLOSYDx64/
rIiJxZ+Dh971dfmYzonNYMShezPYDi7MfCYHX+QmhEMI7mF3MPOrb+eb/B9HZ7bbqLoF4SdCYh5u
zYzn2ckNcpwYbLDNaMBP3x8tHW2d3Z2dxPAPa1XVqrL5u+dV/B2rQ2IeOvQzXetIcDXKvKgd5TZ5
ZSFLE5hHfjsdvjxfusGdAtCpAfG7gNIHSszKJP+TYoCUYoiWhaUcWGi0K2ntSnSrffT/nbE+eNFD
1NNE3O3Kk+6TlD5l+8I0TY/qqamE9EPZz9C7rGbKsZ7lyME54jQRFVFKbhTQEaX4Y/euXP2/I2Z/
LMSJsqHqfF3K2R031S9awMxVm6WILfLb5T3mpvfkVXaHOyq4V0jPTU10L5wNH/uz0AYnR8MmhDI+
B0ooLcrTk8jho4Jo+jj8cXJAC8sHif2ANgR5R8W605aczOomP4FScNMgDefIuG8odOgshdT9hOLH
5YnQi9GdVjgQ5iyZ8HURXI3oTghcca38KlTG31zG8ZrSiZxG2rTeHsEMElhYMHeiJgygzEjiEVtu
c+DmA8Kha9Bd6b/PDWDLS1uU4mm0vDLQHnHcltOHOiVGIpeOZn1QMb3+eu7A5XCRpdnWC2Llg2xq
yr42e6szibpTT+cNDTtRNkbbTXTDSWmebs3Pe/DS17LuHAEpAWclIDvpH/2s6X1+cxpX9eeWL5V+
kq/vf8AmChlAv8oSaORJp70fbGacgPXQWqSuzF2cuhpN4vPpNYCq9IeC0yIbIruCKmzVfVd3j3J+
xLd9wF8azufbE9S5tMA+lJYiYeniaKraj5V25rFU3JS7J94JQF0b9b4CRZbfQX2fvvH/RgEBFqBO
aoXm5Ei/0AAAsXwtp0LXRJoHdqDHDWtANGdyv+aoICKvt7yE2OKO/wIgBvOkSouw6bEKJ6WMybHD
bQQbnEeCYGXEScUvuWFleepAv+MaWLEuUsXt4K5ptJlzK6b9NhYW8gc8KgCpLJpwPPopSrGAtzCo
PhOkQ4Fmehhyz+JvKnsRAVfUbejUPyE1EWKD1q8woMJ7ids7eO2Fx1x8bdSvriW/z72BhJahwLL+
AohjDSb8QgNvnDaDTpLO57nL35Gog2geuVdFAnXGZETD/NEsn7+hSMC8E2fNGFS0mNB30idxqtTS
nAVT3dwe2qd2wDOF5d1a6gxYouuFNd2muO0sRmzgXbpvLi6PAx/K5FZMqZDSYQpOyzVT9dsi8aXW
F/PoFS/ax5blBXjTDhP9G1yxpNIzgwRjUEJUcHD7eNR5lvL3GbYj9gIEKQAGDbY+uGUW8swqHE7l
WVv8VuC+rE6L4b14KVRBGS9YaTd9mpFNzrkzeBxdfM399VUMXjws9WReD2jkoAyQ3H9WFb7UUtQO
S/nJzHoyGSNW8GJVZvzalIn8k9pOrjxuKhNQ7r2/Y70/oYdQJnJ9FhhUQUADB8HI+jOE6YjdFqbT
y3dNMUlbnoJ7/wUEGistdcHtirTC/B6BlpvdLUa4VQVWnEiLD27575k1e8F8zCmO7jtwjiM7o+o8
9FhbOqCGyBrMH7oJ9UNfO3I655JXmEikiQXrHiOkuEE1L01g9y53/h3iitkxrgRh8kKl5IKhcnR/
x2cQZenCf60/HOrf56we7AyZ9Y8wvXNNkQ57EoHfYgjngu8IL6B8DfUKXOt2BZ7OjhrA+p4X+EKt
QuW/qOeGgo+3I3cIswBeuLhLlwA1qrQ4ga4YsyieqyZ85t+PEoHw5CEcU/VPHr6pDqrWb/ptbhDv
4lL14lNsKH+VADQDwPrCToe6mjJD1B1cjIfPnIJUYTKDXUliBkK8kxJl4P6L/qCNUgx0mZSOuS1T
BHnWrzgWaywkuDzIhuo2DkJkZ7gETQ86LiJEwvPh+Pku/uR59l+eMlIDbUTZn/WoI+7hKEqj8ySR
mpBeZ5iPKZXPZckUEgpHkJAXLAkRwvBaQOhBE6W0ZxNj/gw0/PK9vrZLLqK/D+GYiNbmKp53SDpq
8tGEjbagWL6qB6FBHKdHJut2Q3KHheG/r7IF2fDRA3ETZGkG747CS/YVF0HJpuUzzutLm59pQbuv
DJg1ImaIQ+K3IsRlptNRQC6fdJpv+xnzZiZ140hcdZNYmMih+baTHedntqsZIFuo28+CC1L+koy1
yBKAZmOY7IPb3nsczqWg6MxZYURc0mlQAnAwF/BTCfQWME3OXb5Q+5d288uUIx55HOCfIiA8BN9T
y64/Lu9ChmgYDyKUp0i5bgSGDmAUgJQYwh9ZL0eB8RLGSH3ytFCA0l3SK4JmKUQ/kXuc0K2ASr7+
uwWrrQNvxY/HoV7zqxeq4587MnX2YT4BiygPyRSMnWP2BjvOuxRDyCGgPKBvlCMf+5WcCMWSyabq
pyyMSt+IzUzBWyh1OcbTxi11WI0UYJAe5Qf6GghHQtqmeyTZcKiw3xjDjdS1+GA+Ij/15Bf9b7Wy
0ECsk1Lr2hhBdQ7rFuKASne4cn6RSya4HfHb4JhJ8BCDDCsxzgwSSxpCetBTsOFRzqWG/yp8yhw6
B/K7Yp5kDM/HLnnQm6YOhxiOp9e+n6rUvncz4JOOxywam26q8JtwuwDxp7sbwlGS+JYpqVEyhi3j
uMQ4HayANMzTX7g52YH9MYPbhkpfuajR+7ZHtok3xUL04/nHec/idQradjsak+56kEpsesSAE+YW
DKgVAFsIxsFAbvyJSPn16vIi7QEAEFtmSt216hNUgCeUNuHzA13G3xz63Vowl8Cr9dthGDML2Jgc
VO1VQIwgEDhIHYihJdfQLfFg3HIzoGsZLw55TYQeoAiF5Ydy7XNKFu21TuY3wX10exO4UXbAPD7h
R75SsdBA6WwgAQlMtiiJ1uuPQyS+DbsnqQrxIUMKz6le2GY942B4nyw9nrwRBoPTQBI+pyJCi9vs
RlXJa5z0+g9fbg52Qeyg/TgkpIXgYPBctMxVpBym6ztBa+ixrSXVXMpRkHljytmbvlz0uY3gGeW5
tGUcaxQWS7/ltNAc/b4k0o5WPvsxbepkjQAvfQwEwkgGSoTtQqtiZ7FTqn7xl/8VjGGPfKEr4eMN
KInEa8m98rwkw8TE4oAzLescQ3JG/7urHruP5idBlUzpnEAVn6lku335jWrx7aqcBKuG/n5Esd7N
QjjktC4bqk4M6uUVxLi1IbCCQcqH6OpQL18ac73gQqCt4AjLoQVRzyGd9Gl7tbat4aimTRBivGbP
F40rknGYnFoxVAH9NtR/MUx27SUc9CqBEksu1dNYNnHlN9GdMOX3WVDhycV5Y/xQU5f38GVtO2j6
TJxTRNxDGOj3SX6gGR0ZWLWeIS3sq/BOOhru8C+GDlDrPtzkEzDl8fiqKK/iI5v09rgO2batqAn3
0kBjNe4O/vwuE2lwyNmtRCM9F2QjRgmw2H07RIUDBJxJa6uGBfCRKrz0zYfwTu7u8+MT1uZCAG6Y
N7ldNH5TRykqTGi9oK7JQSjDR4UCy1f5ZyeB548UpnwLU36etm1YZ20kVK5VBtnrIKPlAwzJY6I9
it57PHzL8OPKsB/ANDUz0jAOT+PcMbr8ZN0yFdvc/OSapntFuXCni/66jqjLKUL6r0yyIfE7NOqk
UX63ZfTmKP1O60kHwtg61Qk2FwqYtovrs46SH9x+0MwRa9qcR3Qmup0pg/TMKa8iQ9jaJSENRMVf
j7dUm8wSEjN2OT0OJaS56tGfWRVVpo787+bf8SDM4wyZ55epAi0CrNgpI+F8AU4UUwG0aCe3y+6P
gBuyTOjWz8ZBcksvh27wVAwtpg8KseCGBrPYK181/ozK22UTBFoHxhmlAwfwmFX2HN3ZiRm8FETa
W4S6yNf4ADIsbB6i3ewI6BxnI7NrDmx1dyUmokDT7Urevt+BGNuvj1PfaEAmTefKRWChDyYSp8R1
48Jt/sKIFtwHe9xBcgRowkuH1elrmsMfEB4wSVljcfSU/NfM+rb+QOCd5+WzoqO9Sa71W5A9JAdl
N+NlwIHjJrirEozzMPaSLmCsDRg9EuOvN9oBmavVtRKXeuV2hUxn9oShgiS4STaVoAQIZ4KN2zcR
cCxU0KZ/G4chtK5dHWi+gjqS8Nk6zNoILJaKIJ2/LVtP+PUBtHzoOZDHSXHIzzWYqkcDZSt7oXUU
9HAuyDiuJ4WTVL61gmZNEGED73MaDkFybq/SpZpxit8vGONiLcxWgsnUEKMytk/y0inz4p8E9yS+
cZ6u0z9aqxXtME9cz315zhUB4YhUCHZgTCwatxCHJIGqbBgOW4W+ENAo+XkLzGGlEQGiv4Iv2dQk
z/M6P4uk2EFGrqx9feHPBL/mzEdAgZFFznOyn6xVED9XnJG9h08aB/RLCV5qqKyquUElKfmGMSvD
7mQAOK4e/KiUsIGJsdOWfFC8i1V2snqNEXxMPtf3NT8oNH/+uBxxshxRejsNPqAxMb9Fz6XlNYcK
GSCOrYfyN3P6GmVLAHhachyvk3EYleFURvmXkk6wgft0SVZj9Yg7FGIYaUCBEanZ4qwx7Bp71h/U
k/VtVhAnmCMLG2uTjfVYPZN/yRWKj/yqEgONa2luoXWM4NbAa4S1zo2DbEbZJSstGpyPTFyqV5L4
oANBrEGQiO7spmh3kJq9OYk3hL3qRP1dqsVITPAB3/7tkhVf70cUTyVE80uVPJAIohu4v/Kx9MBt
VN50P+2s+K7WiBiWOvvqi39wmKSdezdxy0HR9mydTnIfPwRO8WBdxSC2SWLS6K+oTxQAXKhj4Q2W
Rcn93/dlLLRmxOpGBHbqk5ZU3RPRTGT9wPjd62CJ8Lw60e6hrpBUV6pC7iuMJ2fCSYrBCN+QPwdy
6GgxalwkyAj9geVFE8G9W7uPLHp1zuNM6ycDunus3IdCesYN6FJwzW+ONi5rQ5pB/MUqRi+QHFvj
Io+NuM6oE+EtjzHeSsBEYkuswpHryLjUC5gHbOp/ReKuwCTEUaj/LUfgGIjt0Dbh+syE3LeaX4rl
K2J64doatGzEEmVXef6J51ZOTiY9m+YpHpxDISOLrQ+oG9kZ17EFdukO6YAsgQq5UX/5o5G6GWxt
+zmVnzGdBtTg6SvxXKeOwb/CoPOzG1645OssK0bad4LkGAMepxJvokmmDTHQn2puPRMIUbZaQcII
iCj9fVsdINvQo+BE6vJpufjQ8BuPWR3dbwsFPVF+d1h5PblQEGeM60i2yBsmcjP/gzfqym3HtLtz
3zwPj3Av0bzuObMwfqNuOLc7vUUcYHOEAo0O0uJNzeq3y/iHI8LV9jR/QC2bAVVpu7szV15OEUDU
rfdqcCTEQzTmuRNnnM9f96W4iPd19AI8958XE333aBgiWXPaYmsCqM0jJJd6PcYmyZbNaVOscvoF
r/8Frs8W4OLwZWhDqIrgTC/jAG4/e37JBLb+ZPqUS1YBArbBXkT/o1MRy7kjCL/Sr6CHyjKT/OID
urEDPhgKW0WChBByacYuBaToF1ju4a79cOklFzDECKtuG1n6hnChiygNZ9cArlu+2U8eV2goAPnm
Mvg3Glq7ggOataByk4aTj2l2J1+/uOAvyXEQ3TdaDtGnVaFzKXYUvyBGfJRFtuGTUNbwySwftd+y
B5iBZNkhR/8zNuk1oR5mXyA4jqR1ZmtuTFHHtP+m/qPsIyIMsSwZIFj2Pcfo6ORagpJ+npPmxJiH
g8ANP6OutAm4Fs90daI1DqdoY2dQaS64WgYf69yHKbFKjzPYT3aOmWLjPIdbfwrMfhogFDsiFD9u
WoQlyJFTrTA2b30B5VzQBHUXtXenAkq/25/N+24LzLRpwZNEmHMGD3ybfyw6bOUHIuioEcgVR+mK
8Zt8BYvO3liiG+zOPGx+JArQoGXUPGyqQP/OrlTdppuQMDVaI1G7Q1+ovv7dcE5hIdMDYY3QVDut
JYDKAzk6DDQac3H++k5jsrum7FLCr3uS56ClTV8s/1LMLRGCcAdDAoieFRNKi/sCZ1gRciYADdCm
HDLLQRWFYtkcXGhbjUBBpw9bfYEo4cX4lB2veDblWguQMlNWUUYL4uKeoGwCpHfVh4OEkeTfmgix
bD9ahqPR4GIbASqX0TaOHNWadeM0wyNoUFRhP+qY8/vv85eMN4THS4Yc4fIR7JAJRPQ0TOqaOByC
AcfZI/UKQAN61mmexntoGZMgHqv6lRMvuwVZdrSaqXYUEZEno3N4wuiqTc+Mj7LsmfoJtAkWhZB7
bQnC3NmxJ8IVyL8DjEbFr/nEijrSvpWN8i3JwYee1uerUGC9sWUaHwCyiZTIM1JIn1vdTr7FUMNz
guvYi73brGRaC8Vx992OSBz1TH6IGbjfDokTb1WoWMT1+Oo7JrI76DKHqCTYMNCK4KNPyp1YfimH
HrKaHZR8tsmvXiwr3Xv8qieZc9xcfCkggWFOe0n3ZqLh4eB0n4n3XqRBdkLic6Q0vjkt2h1Hrola
phxgvA/t/23Hv3JSQ/qtGtYzQdpMJF7S14poqUsOwJlfeyShXEkYxWpwahMD/OPCm6QtulnQV4FE
CRlZa+mcMnR5NDlpmG81F2XiPsEUzrroIYtJJhZR3T3h4u4NgYMGqmMKobFQkd/eXYt1IP6KYX0h
RgwG9Gy40FTx12M+mi/wqm0h8QzkhrYW2+8lByA7Z2QrPoItX6qPPVGi2+rRuPLlMXjFgdkHekLu
NYYqdv2mvpADIP19SGIiztN7g2R15Ns6Nbb8Isp7RE7yO1SZOa01W3uGJWZNW/iQFynCQNG82g/+
asm2k72i3gJFCmjniPQj6eXzXj16O3mj00rCNru8WF9spYBWweQBMX2J9cOoZdTHU6BgN6KROHbw
FviXjWjXh+9ePX3+VeHLNPL3xKkg7Zup/HZvstdn8JS6zTYu9Jf9boiNjAQyHpPw+dh1+dSCqLhT
t5w4OveV6HCQ09E8TTQ3IFtpqImTuHXEfXyobwq6gtWI+8NJ80RlNwGVkBcZQC8ib6aO+xCYps4D
5ccYSYjPzzDPItpoMM1UhcF6HAYXfwYuWA99DAvl+z3+gEcgR7eAt4oC6LbWuWDSSM0PN8NONbsH
2yin2s1V++BJMzclSpRxEWuUL8NOq4gwQFdJrh8hQCTFjyjb6zZGOsTXXlofkegYU+E0s2YZr5Rp
O8dYjBrbLU8ClfAxY/bCo8GHGdJctCh8JMNIgFAnzx2wr7l5hgPJe6l9W3BdTWiYI/WMBtI2Lriu
+RmskORBMM46viohnuOFRV77l4PcVXx87UStM+3/V/gZkS7NKAXE9b9E2jeB/STkkcdtnqmNigcT
ncTc82mmXNxIP8C0GNzdiKOJW76ljBu3jx7J+44JnlkV3iJ9mzpjv7q7M9jbXPp6jpwgS0864JfJ
ZDiNa08C4lNc1WfKMLgCdd0VDN4ByXLRobdT0IiP9Q7LazMWkY8psx1hTwm7aVlE6iWL3ts+MH6y
v5vNpMCpWiiRjPTCeUKvkWNsv6/PI/1qMjebuWHZHAoNNYdfbo1DzIwQWlvoj8Nnb/2lQeNK4q6j
EKPhGlDjGTPhQNORo927pAdlzUORWm9SPENZmDzMmVK4wjMY4msZb4xy25icxpf7sClbZCMT2Xza
+tNLEjgt0Fb3ZvqfRRGT99YPjkF6BGrIcUGyA5ep5eVk100VCQbn2Ga/eYsabdehaAIPjdOo/daB
j2rnAdGsHUDUjDaipOFaGPmokW7UpmPyCLgpVTU4KS9BahhLGhRfM4Hrao8JtTwaGGQlV/bAK/jM
uHhEhdGG8QEPLv8DcqSMpqWD3YADsUb9A9Ct8KOd6jmnSZB6ZvgEC+BFt5Pqp6HTcMzdjdw1lito
07l5AX1SII8AaJXMDJRph9vgdLeAyT8mjx6ODgT7Gab5SltK+Aww0I+Cr8M1RF8gRjzfFvWREeIZ
cr+1eIhpb5Abgk3YmezB3LLEoPx7cdJ+3civADh10gW/xp94eM2tRcKKyTnZFtxN85z4vYevLfqI
3hDdD2YPbOLxIGBqYEYGrQ6ITLCpo0zLw8Cj8usDMgfOoRXPtVlWpZtNdS5CwiPARNCJIOhRpsR1
+gD8FaJImeRnESU0Zik3Xz18GvfV/qicwjB99SRm6qY7p79k5cFD9UIkKrv2s8wRbkATGKcnitCh
PLxEUihGNOS+/3mjN0mzfXOLUQK/3A8IOhl7jDkkycj6+LwpMZmP2FpdYA07y5pNrz0Q7+0tVIU6
XqhUj9Wskg813mUG8mSByVYmZbX/WlPa+lhc399HUMmadVr6yn1611e07nUEkfRZNNpFliI6r2au
7dVjQXBMbVf76ls7Z/K4V7jqZCjGdar6Jm4Phi2jjgpBCJiHR/dF4vc74HCF6sCMcSluuxtghRA2
iw7XXLR6i+dc2w4BNzvO0VMNnfVBP5Ue9x/+L8k12R5w7tx1a8a3XocXLSa+WGucp3/vG4Z5OZK8
9/dAzRjSnz1n5RROnMMiOZMj/wXawSlwzWeIykjMDqoZmguGpleISSh/UZh3azWCV7iNRiPpDp0P
R0qAE5fdHYHSIWH9/I+7QNkB5bCM3NxHwEKPxt354QmKCwvqC8oNLZ3DMTW/nYWLtTQX1eUDZM4A
AqY8VMUnIjx+1HkJ8b9Qv7OfxKO5ovfiNag+EjlM7dwhiKc8i7A6PabwhK8zgmRKQlaONuNbQbVz
1LFKqaQ3Jtrex47ShN9qxaQklv0o6tkWdrYryb9BPhtpQbzK7NuO2Bjwe9lFsj2MWnlExKjnHyEX
GHX8+rEHs2p+i6WErNb4YamznUKeUr+DHgqfO+pRAbUB+kXLe25JtsGT4P51dyS+v26/yJuFuyag
kvzUx/4GolGHlJzNTl2ZbxeIVdSc+HAHQnAKcDTLtRgiSNfd0zHxW3v6FsHCpmnDGxtI81xq/LwO
EI9pDGUVCGDfH2bb8Ni5H6EaCqfO4HTJnOK+fBFPkduVdGWSppRYGVUc3RkoQvzctGzR/ufGw3s8
AyudGXjM3sJ38X3vojfzH5xq5v1YJQxW5yfxu/+6MaolgjRhU/FGcdx6LK1X4d4ASIcN3bcihHl6
GJs4JeCvCgtGq55mFoPXFpcKb0s+dx9Hy9BJg4t6Jgh+B0sbJrAnezQABqTTTfNFJr+Yh5S9aohk
Kp3yFcpgqxpQCoNAjoadLVG+ZN2IvO/fuJnke6DYNKEyCB/Pv7I8tPkW8gkWCHKFzwdpThuFQBL8
AO0bYuFAvQcyxddNmQSSZRugDoT0faMEGZJFhhFbvi9orNOp+I5q4tWZsKwRObs1Egfp3GRkzSOg
mCkjWnzp5AN6igdNb48L36kTG1uH29MI5Az7ZDL8Io1OzxTidQz0XTn3wFoV+MVwIHPwgL8se2iv
tdbbg4zHcI5asPJz1Fb2c/5Jo0RCcOPLkHCURSUQAs5Aif0hhxczUdC1jfh9BzGfQVfL2TzXVjTs
0ko2vTp4Ml47DlShGZqXQe4DRQz+E8SNwmqbnIgSuAd5RJ3PzYYsY21gFSAwSUbwQIN2mlX4pR4t
g3YfiGwYMX2Fw3RxjTcMYYChSr8KLHE+gxK82+L69XLwSpgXDGcihQF6btfNc6bgp4pBdzw1GOCE
M7sxXSS5arsS76kDZmiQW6Uvb8ziWd4QVMbdKSCzUkKQLxKVuMrQIgNCBcUTxjnWHpwwDUTU3ghD
YAOrsON/LcTMXpUnCXsKfvk20WKXYr9YpNMPw087i0g1blvt5hkLaS1zvqEZZiShcR/s9pkYAm+u
Ue4GwrX3O2ARYMZ9jEzSz3bFAi+EGoy+nnUopGwWXD1LTtCEUPnoO6kY3+57n67LpXI2RfptW6KT
ekRK1MNYR/GpXsq7RwjwrDDW8XGlHPm1Z0ABVmsdLB+5AWwhnjq3BQNNFAn3LZwd099gdtS5K19Y
QDQ+/iyI9mPrqF7p6cc3M77Ll5Ni0DAWbKqXRlChjPBOgTtJ6354gKC9X8oTvoioN7+K1J94A5Bz
KjfpjqN10lGnM7P+o51TlM7jD5YWu8+U8+82B28m7F0O4q3lo1KYf74bUqUdnou4U57u4xKf2h2s
ARJUtyYC6yA2rsHb+rhm8IBe18Y91dLY3ye5FJqXAb8PyG1mzxDC48aGHIJCNsdcu1tqhwKxxfft
vTUKL0donzsG5xO59hZM9NvRj922yRzsXMxNKzo8f5Omdcqj/jAYVG3Swm/IFSmcz7fKELZbRLo8
UVEDbHne98VzUyOLQOz1R9wCdP3EnMd/APHNL8gsLOgVgeaOWgLRM/wWAxCMG7LZGcP64yHrAMy9
L3w93fsCiP6vx7G8Y3SWsMjep/HnYjqNOPEdYQwl4amES1tKWOns31fBf0bVXhyN0Fkg+XkSByL4
Oiz6ITu9vMRRv4UAm7qHo4LQCWSLt+Q5Kg5SW8YJsmm+1I7dpjug5lvo+wQ7iCK8HRA9EiXEMC3E
2qO0q5B6+RzjOJ2vKPcDgGUQglE9pVKbcUDB9aFwOatXSmF+FPdkcmaskM1HnhGeWMXYoAiXcvGw
pvkvqrgPs1o605FuTpnGgmS6K3htkjlq27mySc+jFRKXX05uHfwlvzKtV73pBoIgMtERf9p6HJt+
I8BkqDvZZJuG39sK+ClNi47VfvF+v6q/B8BZ5vLFKHSQACtdaBJnHTtKMbGCz/y1jUfhl6Of3ueP
4tdLaoF6GZPQzECYEDyO4O36PSyBLrj1uH6y2n5lOzT90AL9KsXqxdyIi8+JMSURDgchGiMQMPrt
Od3Jc+MXha35w1ltZCFbhke0/yziZYxMKAtaOJaoWvyXAjEE0U5vWmh81SgEGNvxSx0H5cq7bWu2
f28zLDEEBrk3hl18v5PQGCFw+CJeI7TP2vprO6/al5r/+YJtFDlu+Lvdp43itYyrbxUJlJib1v5c
UE6o38qu4+IK4Xatyf9gcATeS/nYVS5H8/j7AlmR7RxIc87MHOWOupbM8OV2P9nJ4lCB4txD8HVL
lR6GG6XAMXaU4FIjuD3NRVJMHkzaTJSD0U/0nwzx2vcwY6sk4mwIgb5Zzo0t6vNBdgeNg3mqSVOB
u1dSFxZhu58TN5e6yKXDU9nEuoOAALLjBRdcmQE3LOUJrjgZFQN7XphLI4L6bKNx6m444sA26/av
Ahk6Hk7Yhoi8HSzLrhz5gHUS8z3tBjQxySMUdyCLd23TvlY8mJ49zcGJV+qqmhWO8Jsc88GrLiJw
BpX0lrJY240gMygl53vqwLIzQsGQ0XC1jBAl50gvMH3SRsj8yjXIgPiy8y8VjtnMfa64fMLcrEpn
XzNihObiY4PkFsPWQEN3o0FJKElr5Kg7RODgFBJnKUIS1WV0Iam9oVjcOVGIvJgO2yIPOQ1B17Jt
jl0sZUUFtOgwwQSIOjzdkZPtpvQLlmv+WKvXEQyMOwNlX2vDc6R1IAwrXVoDrDwtv8yjOy0/NdBj
/sbp5T/O2JyQ3sB95DYztWIAucI0CHr1p1IxyD3WkyNu+tgM4hyRCJDQw0bqKPcOEOeI6+4AXFD6
xPoU5S1yTTTBSSQXnokz3OgaSwnA3FZG0zVh5J+uCPJIvjKn88H2mvnkz4Kaiv/UPMeDLwg2NWyJ
gCmNALsMjwLgiQ8FNwbRE9zg6/IAumMy6UT+KNRcfXnXTnqqfcYNq92jP79XyF07KFRIAoBA+P9D
znxY+OKsw+uEBZvPEpThqIuPaJ2Y5+BFwp7hsLx5z8iqW9B8Py/oREB3zLMB1wFQ/Fr0nwXXaFVM
Khr9MwV+/DusmmOxpTEGhkFq/MA88+4gKB6lFvCA8Dq1/caYi8GPNTSsdS29N5Z3Ao6k24QpAA7w
ak051y2bQ+EmlPV8I5aTWexxZGAarpMXCdr6zOn2THd3iUcO6740INqSwqbJV7HfpYU5MKSg9oiC
mWHcd+xFELDGzqJ8+yCX0SEiEx3s3Yx4RMUSHdZrTwux6U7xktrhdTIinYewRpEC+1B9oZurmdmb
PDK3obWxjur+g7NcEapu98edXiIVtM7xVy9xCqBdQu+LdzL7F764MH0klLcDbwolDS1u0TFcHN9D
mLQbPBIVTezlX7EYKNqBoQVeA6N072aecPBxodN1cxK+QhZAO089PY36LVrbGw1s1mzjTXOxmkgq
IQCWNeEP0vaFvnZSH94cFZv3MttAIYZAigNEQQAKU5/FOTqoCIXThvwAiDW3/PvvxZJeElyv+Kzp
Kv1DhxfeFi/EDtz9Tjatljjs2e+xbYMcY2E8wGDHuaVynNlnIcHYVZeyIQrsBiRmMszuv48Syw+E
ZXEr0FC6SbfXIz5Tg3IU1wucyzE5kjepNSmv1QwpAFZdCLlVyeZ47+sQcMgiHABoKpnTXeIDN55n
1aWp3fsu0T1++TKLxgMS9UNJgC+WAR3F8QS3Snc44ECyrQ/ceux00iKgfzi72gmHJejUD13ptvm1
xiow7mxtkS5E/PRweEAz+BO/d8yDMnIHxAYQjnInTJcMk4gmI08sp/ggMvDJLMmUtcNEAIucMUeY
mQXCKEXwW9rB2xS5PcchI4nivFeCpohilq5AE54d2MgvxbtvlcpGEgW9wjfpX4S7xlQp4orZ4vRg
kK8Qb100BH/9Qnpg/cZznIwwSP/NTUTxiJsQEXGXrJt8sBIxZibWkm9mWflTsffMmbnNCXPbvAZf
ZhKFVvlZkqy+eqzHUxrfULZkan+8MsBnxWFEC/Ztyk6tguHEzQI7v6A2nys/YI4QlhOiVCgnoFK8
3i/G1hbnfh5QPBtO9FPjDIhXh2ODYLO19ymSKsCDuRJVbm8yJSX8SWClV2kkRz7MqYTMe3+OIhpY
SiqezHvL9uWM/0zqbytg3diA9bw7eucIbSyKtycxK+Q+nPCQwqtQJ2+hhv1hGMQXTzHQjf12m+8P
k0MLMcj/qHVF8mjSOckN7i18kaiqT1/gE0uWOCBdc7Cu0rw654ER9ddiYXTOa9VykjLdR3tjBnyU
jhj0evZy7h9biOJlvVOujU3hL8/exZQmypbx/PqpotvS2g1To7fL39fD1tYm4DaTSb1rYnWZ21lI
J1IxDIo7EzLSOpAvhkCzgoam8wSC+MaulpaLlXZjjit1qPC7mXG4ffFLMtiSOJm5RNfU9l4f6cTX
vo7vyrZElvypfofJ52RUdgPKbHrv0teLfRdfNaxAuZLRUhautvkoofiEzJZZr0lUlUw2MzVt7frP
pksrNG0TiS5ycPRunAXQNJ+Bt0r8Ka0D/0eq0d7AQ+BvCxID8qnffsvBt9Ql0YJtF8hibRtUl/q3
/v6S2HCZM/KSGDm6jOBXKIhAaBlwNR8/YOXZ+hH0b14rPKYAnmt+GILg3vNGIKfw4uo73yaP8JnZ
8ZehhIXmF4/T7Vtint6gsqmOyo/8x5V4N4xJilpGJt2XflkfBwjz56kRmAhhEsXLURpkywGNsbzH
A4AB+E+oTQGl+1/hh5n812tTp8EbMItJ5DQQupVhrVvW2T+SzmxJUSyKol9kBIKAvMqsOM++EJpm
AjKJINPX96I67MrqGtJS4d57zj570H1WlkZRpHyOPb3z1IhAx2QjhGEwDEpI/ert8aGEFV4gLzcZ
twB5U//421O2TC4hlXC+AiLBF3ZPvTYZJJs1fmO4mIqEecPZNYsbs4jdx0vZwD8efckezUUPVtZb
7wtz3I4x5/fachZFcxU2BpvLhIujSze4iNh0Tp6TdforKyimEWnM5IozTrR4dbQOU6aqejJQ1d/s
noA5k8zIYYCZGcv0M89bl2Of3xNPYWR/extgrNUcmMGYx0GwkTYyTq9gxT1i8mHEo4kmiTME7KCO
wWiHAqWxVagAU+Lq45RKgfoGaSTxdvjmMASH+QJjt9jwUhidXlPU3PvmVvf0gTjkAmwiS0aEtqzL
Q8Eyx5alYUCYGf48oJyjNv0IFiMlqCUSh4hotBUOQXb9Oo60NQUrDBvkuSjBglWJ3/Jv6DKpyc80
X+9mcPLRNgBpskVFA7wmQQIaYV1pfefIopRfrILx2cQDOlk0FjMyJ/dA4Rk1nbhtf9vD54G7hWqW
vNYVc7BFsqAJUrzQqhND2lLAMmL9QdfWWGkO7KzZoMnb0vBd6Dl/qs5grNMGDR9nHs3TJvglhB79
i9tsoo9B/rwrf2YwTNb1qbCkubBhx8K3XN2Mtp5qv2ckY+VWbNQ282gkEh5gTEb2ELd34+Wt/Zpa
WLOMJ4v3g2FP9fCZ0UpTC7K6BrM9bxxNPFJ2DXL6JUuzoy+ctrZW2JmK+pDdlR0e59xfLJv6bdd0
BgL8ZokEiJEmNzhTyXavicXgfoQGNdx3x+Snw4KrOo1lT2WKlm9HEYxKU2GAPmhp1jnTyIJOMIRj
Kh9eVH0UhqEO+u5xx5rNScP/enqPbtWToWw8yKe1x2QLgYVdeR7vyw8zup646PGSNZSTgIFcC0kh
XHrUOT+aNdpxLvcu5yXMD/lncDlSyQWQLzKKc/xQb0iTyHv5o1nOlp/50B/SJdFC7wfsoZxPdsoS
ne2C1mTT/dHX188GiyzxN94xVk9BkeVF+stschEvBU55uAS50c61FScyo6FhpdLcljsioRn2oYTb
5Xxrt+wHEiO1g+1v4SGQQnRav3OnvNTDtk7/90dNfOVEOjUul87I/XQZtNlOJTLsEnuyxA2a75rJ
fqxgHgVyi9RRtJBJoqmIp17TYmVmJ/sYcqEEKBbboWCI8rloDzXqQKIayppFh9xRWcrEdHMu2tKj
A/B0EOpJWBiImteFrhi4XMtXtuTqB6Y0HVYgGyEMMx/8Mpv50LXCWYNItruOfPuz9094Z8TZT65i
+oRnzgZDsPDrIh5sn2yEKKQ7spqgrhHWYpZMxPHGpAQkVaYWNxJVGpy6rHL4Kpc2rnHUekl2S6AJ
hTZbzgibGGpyLDoV1K+AlU5fHWS25GaVjIBYJo/kSgXMJHDYs+Ade9+ttuDltUbCwfqCW2Ul8R0y
boYfdX2JWCDKKRoID5S72D4MZhBYyipWo1iTuajigGRORyuGHEq0pK3JYVPi2KCXOwVeTWUC0g9q
AMwyMPCm+0opGvTgwwVlRJBpTgjZuLReKHRGDwEqCjV/LzHhgV6UTrbp2BXQxxiZzOgV2ielHkM8
iYoFNSNLuMeL4KdO2KXQMU5EuKKKhQFV5vbK84XL3rD9QaZHJSSsypMMaVHA/kKNoCO97S93wxfj
BGh1b/gA4C1gaAWogwxj+hNYYW/B+OisiTw9Ix8RxpWtSn9xxxqCYU+7X3A/YyWhsiGUThIMCg/B
33+6syh1dg0eSnU9kndQEwfJdfaHNQ+VKtxNRTxUmAIjSKk+OCQ67Rfa3cv9Bssc41yWH1vQM8uv
gnj9wrfP1mgCaMErgRmP3Lr4zmrrEvb0hYkABdxLfUQwtksOFCXb+KX3xag92A1L+fii9c20QWwd
ZYsoewI2jQTLnywhdUKzpcbMlm1seBoQBBYE4m7M7MsGdAzn/uror4UH2bDZPIEtDa0DyxY7W7El
w5cg/e6FEVp2qm3gdNjouKAzvvwbzacPVtV7W1ASFlNKOWleGPxiD3f5MEiECDAMd0wXB4YKCZnf
RWUBilLjQjNs4HNrc6CyEbPbdfMILgLKOvR9Nf9+/MfbfJkBz6JtOMqYEDHqXomL5Bif+aN8zz8s
H76LcNseX7fSpzhNfqNTv/fNiHPBBdF3SdhY4wb5G+38ypB2sg2W1szKGdyL9yIZ/IcokjFT3yIR
a8Et+7PvaCsZdrxiEBJokfIGmIjt5wZJ0j9TBqRDxRZpC5cCkUz9A35G/cUduugNNG0fPEIpIZAJ
LYMF6l3OPeS+KFZQEdrJgiahgqelLikbXaaT2mxy58gs7GYXrpV7Ac9FgA7xXSZYrvvbB9YI1RPK
Bo1C9QzhEdFVrZI9I2xtzaWl4zupP/0Fclt0r664/KlrFIzxTXYrutt/PnvAKaiOQgP/qr94N1pT
ysR/n9IZBzaA22BrAtcd/RCpHgDuVM4FR3ljv57xIrXFTcpLYwoK9YPGon7AFqGRYJ6OSibZfO1c
10hbJEZpTvc3elnK5mV0wOWCAdFf9tItU0PlWuPZGB3JboASw7gKaiNeLRlFBRQNaAlYjZ9AVCxI
tUwAoF9rHiAMbJSTDF4ESyZHzzewYBBEAI4F4yXy3NXbDZGh6PI1gYLBeTFgvbiXQbGBVTd4CMF2
oGAJ7slmfOBp6g3ef4YI0+6GXRhSL7Juwn211i7skCIG7INJ69AfQfoUcc4ZOD7FX/cXYJ2cnj4W
cO0IefnuH4A9Lx7Zsgmt7yP7QbeTMf5GEM/VZmzBeSoeEYrr8OuUk+8qXrQVCEP0XtzpKnxAPmWm
RbSRFZGgueXXJjVbfYbrY6UF8xcLowfISpOZdubDRosGYf02JPIxcTO/eMuSXdf8NWBV4Ldn7Qtk
0CwA5dgrPKio+E3aqKJfxCaOds3K36rr8ZPOHukoBYbkxidUsBxaUBluSFHRTfFRDYwfSAPDz5Lz
tj4bnmUuENDLySX0dn+gPqCaxAqFiyh2VxoCnKjwWPpaSJEonBGT9g1jxsat4zXnZjpASOY7XKih
7SfOuLeEE/4H3eQQYrL6FZxvb3YKLDPZGgnY3mT2NDkLgvvq9pNkT7EqqJco3ePjwlJDU6LV0Iy9
NFgCu4UHXCfxkQTWEwU3FpwcMbaAh8C9EjG4sbTRkqeVEJxi15Ra0gu9jhMshLGdQBBgOosaFYAx
XHK2f97r93j2oZ8H0+rnOAZNJ6vu7YnKRi5MOhxEfekOjOS7A+5EWYYPejexEBfahmijEhVf80wC
wUbKJm4zhP84BgBtECLBeUlNSJTs1BSba4BReQ37blZNacow2YpiE99MD7q8qroRqMrkR4C9+Nr1
xbwsjqV2+r5WOWVJunwjVhftKvZUH3M/G4lbKz9GxUVt9gqnLxKr0ZJyInlZVXNKm8MnuXQyfOBt
h5bAwf4Kfh1HHxvEoqFweQP2MCG1Spo47pRCWUwa2hU9371qBK5MJY0RJk7yEtwCQpNGgFdlvPl/
bJ0cxnua7EbVESr3G5iRa4Ax53vJjOoztSdjlOo7KBbZZbwf76dHSYEraHSim03dTrQjwewq64My
tOCVZY03/ZrVGw8o/AEho5WzLD7iYfz9ZwRXW1qpdyscbOcdE6HG6Aefk1lypW+KUQhShdem9m+i
lbPhTsw3ptHEuDCVn7iYxUmRVcJbGexFwP1gyv6Uha59nFCzqZ3FO8YfWCGOdqBFr8fwXhleT3n6
kKZn7KKIoOEEykFv0wvNLIWhUpKECOauxA4jKjZt/AWgTWI3RQUFHPbbL157avPUGUbDGAeqZoLZ
IzQkWe9Vs1F1/xZyGtKTw9OGOAArEzUrLwhWHjRFWi2f0AvypYh50fEzw8dE4dwhThMRL3ByMHtD
Loa3giMJ9r2pm3Q7lXyfbYhjUmkCe9D0XV7fQ4CxZgaTJppD8fiLDxWjwtjpoH+dKPDeHUMOkNte
NHtsCmKjqnSModkk/NaM7kx0eIfwH5msjQXD9d8Wq4OPkRL3OzijWRVOL9pJEPESMDHTTVYxMcWd
+2nwv1sFIqYubuLjRYWMAGtWaj2BPm46kAIxy2QEQFOHPJzJH8JEFJFwuMa2vI8ntgpZWtvVwKXM
zw/8VQrXJnFoc3FGxvha0BgY8E9yNdnqOPgwRcK+fHpvf/gomTlqPwAlcMXAjjG3RZlNSC1VZaOi
Tx9uVm5ZvECx354OBrsaEiNwuEfL3MOWdx+ygk2N7Ay4STi6VPfuIv35l8kE3+UZs2cAI3oIeQ4b
Vmi2QPAgnG95jRdF4sMIX3KW56Gj+lfuCurMEcOHOyzULCUaJTmlkqVif9xvFQjlY6wkt9S5CkYB
xbXGz5rSYoCy5Z1EhkQySGLwWaA+hcMvlaZK90ROc2lRaPKxxD7SRr3AUpQtjlulWSkIuamhMD2b
0YzQiRA0eojoWrv3Mf5AFWJg1M0/FDna4VVzRLI95foiZUur6o3SHhpfg8+7rOJr73N7SUBFnlzj
g7N4YW4OoQWfmn7JhowlgwTRQsvXCnEcNVmP7QLOf5j9M/EmfLjejiu97jb9pb+k+Sn5uDSg5Y0T
bZJb9JrtXoSGpdFR6fFN/B3lDnUE5DNZx85kHOvfVcSHzWwsK3GhAnShyNXqheQPMIwdwd6KrPr4
gWz+NQqf0orOF17wN3cqqBjqUwU8FbasMeFEN5Uv2WmHaDZG6JSQv+Ox5bTieQybRWFBHjlckAlP
NXNUMAbCrWiuOSmulYepcNVceXAlCK8tA8kY04pB749C/1XscReUcB4CmJmwyvlj+GqIQBsYt/Uy
/kOg/BI2eboPaL//wsoIxvNqZE8UA1EEolUYi0CAlxGWpXDuapvhRckAh7BVdiYFrvHorNTrBBFQ
fn/htczSSa+J76h4C/h6gF5Is5h0Tj7nsvtpX6vp235VSJSgNZwK9pLBcQkl8Zr94gu5jG5oK1GH
oXjuVwUjKLggvoOhRAezFYsBGT9zBF+UfJQDz2YJVPDClW4d1laDW+rXwb+F/aiauHA8xFP3h8BT
81Sw77E+CdnQDchXBMWVDrQeLFexlxKt0lEIaqh0vDTeXxvyHRw++Qyh2HtHbnVuo0GzLP5+WbGr
EikMFmr4zeQ65VCI1GDf3bkHPrFFpY3xCKJfbr5Qs5qxx16o4HH33UbVlYKpf9ujZcR0PhpvZNAu
/y5TN/yMPzpwQEmAzJFKGo6T8qbgqPRXakD9f+GjFFsasB+fJ6ES52rfMivQrqXqlSq6kWUBnPDe
sCy6EpcRA8ZvOh0m775q4+2TgSV8DbG/fNkJEYz76FX0d2e2UJ9mWpEaESSY4BebPXZOhRETpQU1
H0BrZPFyAnxUQRm5Fhi8wtSLqaEpcHuwiWi+httLoz82/JFZwLHgP9y9A2R1Ttnd0pc7DZYvmKaF
zixq/J6LzERplnBJp1x7edAPT/Bk+hZ9AlzrTfKgBoAmZ6ckyPsW7GtW2UTZKPKGwUx9ZiABGbw+
+Myl+01JpSvNNGDJCiTgTqEIRgFW/TU0fxGjg+rzOdMPzoBDjR10/LkBt0zaw0syR48euB2FCvf1
dOwIHWOm+yQzv6fXhpb5rQ4+AqV0FTWSBD+ShwEA+rbi5Uzx8fbnAn0rdhZG5kLgjQRijIxppL+v
xY2RHRS7imXpL1IMrUpbHBshSys0+pGHXKMcWWnCrTjvoR+Jj+L3W6+VbzYLf7AabSs9wPBkOpQZ
T4yWBDVDHD+gY3eBTvVzytksSukAM7WmGOXwG0Q5qJTXlMRTItk6NNIoZ80i3LWoFH29k/VfKgbx
Zfd4hnJPaLX1fjufYmCbzGnxpltKN5H1BxVcGziI3hQ7KHlT97sUtUFcQ5OYCetENaSxLSCHi1kk
ps/woNeaWUdqm+T26MDl1MVE4Fmy+UYeMw2ls77o0uTMVrRZeO+0ORT4KkWTPDPvY+x5Cv0axV6a
6o3xPlFb2sePHq5+d5TLIK3Sjbu4nVix9qwncDe2LESHe2EWfGE+u8KePdrAdss/vzl2lsJ+zCGR
0qce2PcQU5fG68QYhwQOuIhrZlI3/MCh508s6agsinV15KUYOGvOaNlngT4hih4p6kwyJ9YYMCAx
2TOhUwFwM7hi5zOJMlB2H8otsNzS/bpTC6+r5Zi/wdy4fMZoZBm9DMjDul2WBxDBzsutiTM9J3OF
7qrEC2I9ig0JghdZIMNDsDB8cJGgQPiiueJzSN1+HrvTvWR/Ld+RbsyUoM16QzAYfm4f1Dfw/3VJ
783GQzG/ogg33yskj95nlW60+ZAvFq4wCnNYa6TKKcKZaYkWANgt25cbeb4VuD32L2OAfhINh0ey
QEVXq7MomMNPl8H+Ye5M9sKFaiHfJGM7OPj77D7df0Yb1TcpOFTJDgj8klYchgpiFFxjJqwjCpL0
e2Ua+X0fJ0SA4BPDkQMSXeAVkM3kmgjstWX9Elk928zsK0ihyV1iAJ/Ozdfp7eBJp3VYacxwPQdW
xPVrxoDO/6lPMuy5Bqq58z18D9E1uLardlWuB2eh5PYyK7vcoI5C4BXC4xERV4DF3gGdPPVPIMQs
91SY8v587G9A+SfEyJFxVx/6Dt3ZoNT64AVdQoy16mid1kuovLgQd2vt9vlDRvW5a/SgUJVWsCar
+2eXXidetesOOfsjc6xZvIYr6MIgf352EO9+cmpGTtjIGx21+ydB3YuqlTRMaZWwUviUsl1Trb8t
ZyteIvgyIJ2nHo9PZXlLXgB8SMtZujAc5MHvbcygdsNx1nUDIjzFSXdqiNhXpXbXub5kN18KjTVi
YzZG0Ul77LC8JF4JhAsDdWE26CMjno/azWtkteITpn4O0atbc9iCXqrfSzMypXwdJBjpfK5ZeH+j
hOTw915rlAuCPgmgmL69thgsJNEHa8CFCKyDO/hV1dqqx9grO7ANiYhmRk7+W8suNetEPFdQH3B8
kcS7RORQssMHJHDejrIOYHI5zFYp4MmnsNhJqMSK6PDBaOIRberJWfCNVLFfNKYSFnv2i0v5mUWj
uVxKAxtVGnmVtpmk+EVaagp5fM5wJJqaac3RpSxFceGL8AQRTMKoEm3cQ3qJQ+MgQFNtfXy7CA0Q
PfwyUA8QhfPF7GA3ni5HkaHc0E9TsxIqMc0p5BHocdrBWd0gaQasSiZQbJ8F1n3paJ/ACeEgL+4p
DXm/x3lGLS7Mo3w4Y4yPKRFR6nZztYDs0+jq+8xhzPlUvj2l3U4ZF3VA+kK8CFrnJZLPJt8TwcOE
xMe86q3CfQQ1ifqfkro0le1ui2EChBA2dAVASHLG0r2qYJguCgKBKSyBeLHEpZOvTUzAyZwoY5NO
ntq7p2Jt/AaxO7NRHPdB48HdVEdRFjSr2ngjREtlig6LOb6VNICWdK6DVEN/ketVOH5hIfJVm/OS
Mp9PRyNpuAIXtxExSKYUXRPm1vFaQv1Z+QadMs4os5ReiLfN2FhsnAq0OJKNRJ1/GNcUpk8t3awK
iHaKhX33uDSFkdm/1yNwTlBzCnXpp72Aovh/eN5T3Go/Ibb94WEw8r0Dn9EkyRai3hy5xtSUDXE5
dqM/7OpcXvSQDfsvWwoNEhmMHCrGxIhsRMmWf5D+NQGjBQD8HJ3UhhxVQnoh+6JYHZQR3HdP5EeY
v4CgKIKNA04UY/poj7R5j1cFFCEAyDl2+TiKjFRG89YLB2cNfzfIcjh+GSlKAoylABWJw3Xy8wj/
kQ9auZGbk36GGgBDk/zcvXTRET2OzPtEW3zPveW7g/NRu1FWfKN8lVzFHHmNM3KLhbLCCs7uFrg/
MClBqraYrKSnsJM2Q3BIBzKKCYaHKWyC8Yw4V7bdnMCmwV5MXUSLzwFW16m8v5kEUsQx4AfdAyfR
qpnwy2cNxMn8IkEWjOcUpU9n4jzLu6cPwHCk/QA7bprWTOQhCQNxzPHVwDqyhX/mJDjutIFdaDq3
wvAJWu7Bmq2JcLAOj1Jfr/kdxBz6gTQpgsn72TqYHfgps9zo/99owFNjfQyU/wi29SJawsxyhgTZ
it7YZNxvxs4BZuyDfBbzu3zt5dVko9riIn2om3LdufladPSRPV34q8oeecOpHdnqP4d6gHQfAh4B
HY/JlZKWDjjjNOW6LOlZIWcyU6O1/qdWgTPHN4FbdL9oSUCBpQXIJopTITZh9jBCH5/BIlhk5W2M
K7WwHFTdiKaddMu9jkl/i/fIbjCp2wmn9yF5VofkgLYekwpVNODoMQDDlCu/sXx/uMX6dXyC8jhy
2p+KBNTRGThaXUxeNtJJBrxuuOUem0UwOMa/CRoUss1qS2YovBxvyjmzPl1y4PfsQDTh62n4oBLW
8qY/4u4a70ll+sernJBwgk2oNnvDkMPZIrMhT6E2y0+dTW7jfWBf7v0lg1IkPw1Uf6z8epfvbenn
A7Mqlv3UBgvB6oqNCBATpZeYwnhidWLHUuNsgxcYDgb40Dqqm3hQwo8vL7mMA3Ow+Bk52BwYCe9H
MxaYWB2VB1Tf8IZFFRturhmdoLP/v1mf2FOFDA3Ug0pJi2hlYCJnP2Pf9TV9lLhIyUaEHFeGLFmw
nxXqlRmRUbxpoyEhNLRYGFi+TmheaGowGnfhi9a/EySlpDdAszvmz44XfdZ24kX02mVstX8SsxG6
WnCqLRz+nvSmZ2fLzwqq0pUdiME6SNRP9tPCLOD8xqpZGw+EZCyBcLOig8S2Gk7LVb32m+Yc7NMF
v6QzgcIxrGBWKy9nPvJU2sVfbVPZwgJ94jLbvufvrb9TTHGOzYb79qbDqu8geXKzjq0AaPNlTjnc
0faEVvICpzJxtFel2aTaBG5EITfd85l60SNgdzlhNvITwWbHUKP8aTxObemQE84J+7C9gvoteEcT
wPnQo0unsVuPjD9pw06vMbX8mDDMK3ygt+/8MA6MjyVteBsNdUhnxLRHOqC7+XEIJDvSlxX4fnFs
LQRTJllwqv8NBfL0zIo0YFHbxGRuvouRVzjiTj1wU+a+ThseGHRq4WA0PDBgGahoAE44jFF7DLmi
lBfNgJAQvSbtIUBrrcVQKMX9hpbg1O3CY+4G68muxTeSkgNSJbYGoI1eTx71RqNnnG4C1RZG2G05
HVuAHiGD45chVt2MEhdfR/O4a5z6ViEnJheHnAVHUumYZzQZoGnJ39eK3A2A2WxlepDB+K8AVyl0
Zf/GveANyKdDbodZO9SM+B3oyhOK6ocFuppclGe3Rk6BiG8djwaLWRlOLwzlQdlioFOFQdfScTDS
wWHQ7beogVEAJ1xubJ/o/DujpqLGkBCor6hsLAyEq4yflR79QsIE654ybPn3GC6IOqPdIzjvIjJa
JRKz/wk3McOZqauZhQRDNUCchYlaNPOm69KQsbZEqg5VaIa3gYT1wdgVJ1ggiKDU1/Azg8qW4FsF
HYUe5WP6fHTwAtDPNOvviDWKsTfnrcFoG4Uca2LiFdAuyimDjtyUUtjWHWMX+EHwP7SL1B17gZNE
+UtZSFiCw0JCDmHk30sHIaQ8vcnKkRFT8e3UkeD0mi4JjgbCj2iLXQo1KY4wsZW+bq/YmQI9uzzT
qJ+DmlnTK1hATTmJ/lbZj7cI/EtO7PFmDICbgKdEzvgNXkYGDvEBX271ClBtGl5x+SSsaZKNyEjY
SRAIrxCrx40rI3DueLsYLAnFvI1zhFAcwcQWTTNDINwA1yfNf0TBIWK+pAhIyyJ2WZVu+LVTqAZj
yNAyxM7qM3JDYNL6c4BHLuKR4zcgDBDe3zJsxizaMYh9XWE6vTb5oJ0IiVuymiGoDFdb/CBA5EYL
bFk+G/zd+begxL4GsfUgKx0kTOzWWOc+RxeAZcaiwX20Vwd6MGcMZSrxwijzgFPRsjAcVOh75oAU
UKqKe3EXTsPYvxvS0Njev6fJH0oVJiOfwXJY4GZFtHyClyNi9jh1m2QOhFt1Fp54Kn5bQ+u94MlS
oiOwdsbdEIZj6WZMvUB9SfY8YPT7/+kSZXYKOyCxoP0POrsT9R3kBSIZmsZoEU5WcxwV+cPBh5fM
FLBwZjkzima0CeRtMKLpcOT0l2hvs8WXUBpMU3/S59dN7PwcrPOFuENN5JSO5ihzCSvVYovkzmJd
7CQ6ssKWIV8PtCjjqw52XRMERsQO4piKLftfdOIjbvQIcvnWx5NvyzG1Zpt6HXNiqX8+F5S5G8xj
LXxzd6Q1Vmg4ZqNni5fGTj6AnSKyyc8qfkzyuV3nmDYKc81Fkgm9bjY9Jrv+VG5qlKg8G/fpa6F6
0VmiJm1mMpAVFkgeMbd/XDXt8tlA1ges5Ah5gpgMc0M7dPNVsxKWtFH9IziCByG8trja6S20AOSW
5Ta9aTtpNcXTY+oBfHxB/0DBqHygsSFX2tFMv/b5LzyxgI5xyRAAg29IxAZjm5cl/IsoUqFYAfs8
INzTWWa+BWeecZkAgXRDthI2Xid2n9mFG312YdA9u2mzJZwbNp/hx5Ad+i86FmN1zmHSBJCF7cWt
sg3uIlsrOgKU+/TyV+yzxbX/BDDFefbNbFnFl2M3hLfBOYS8Te2iztwAqB8HCQftlBNQgSHPO5JG
vfoO1lnxol6ny3z5gbQFQdnI7+I2ZYQcrgfxMcyDYN79xnOoCxN3iohviG7Hmtz+/vLhDv4aP4NX
YNqSP+KkbxteY26KInFdLpMKfJ1QfEDhNBOSmTRuKm4Ii9zgW7xN1uNFTkbFmFBv4h/tbA1ZQHI+
69fe34wdzFed91rZTEn1Sw7lMUGcoO5AMDpMMSECMGrWeXVM2IuVzKhuzJAIvzg7bBhCOsye5RAa
QW3CnQojtAC/eGXscf7dJZy7rdVhch8AcfrffTldttCWxk6q4L1j1PRNGLpeQMUMwZDcz7LaNYfc
Td1aZ764kmCSv+/oEHao2fZk924Jg8KuaJa65BksMEd9flbvmUCx6n5OOFf8QC9fpW41g/KI/trA
2GJjtVv0J8cW/zoPuE1HIoCNA2ooE0OiL+Fc8GKMkqRqvcQOioMMxQbCE9X8LNIXb8iabnyoK1gY
bidIqhV9cq3OnJbVWaZ91a7TelmGc7G8tdUCFi/OPqR+wEkb+pIOQjLGVRJiEjxTTkz3Ws5pjF+1
R/ITEFGJM8kYD3S9tYgbxBYKQi5CFYn2WF0qr+xajms9bFtzDON/SSPKLAzLji8oH0g6CPtwRjZj
AwAEasYXpqUOuMnpzVftpqzLG9Y1SGxJ/OxhoSdXPOuejFoB+xEr0Zkz6GLbfG+KW/PbHSFc9dkb
IrHJQsKGZnb7uPVGsj7uqbImK7SrG/UJXdAJ1l8ar2uwZjjFhDqd3fId8UsRRhIc/6Pd2EPjAqoe
Fsa7MF5fEsxMBEtMwgeQpBuGFeE2znC8glExaDdDu2cALCDndSBl4CTgjq/lYl5kVlPpQEIFjRXl
MPHBfB5nkSaPZiUmemlEKev1G06UCth7yEhDqgCE/q4XE/xmoMwxq4c8DjLM2M+Z0DJMQQ+UFtBb
J64GDgEejdUy+pk+MltFejA47qnP7FjsC3YDNuCCE9g/FR8Yy5gkU8ql5pQFmeW5SScZqL3JwHX1
DTL4t0a/j/6CR+Y7U1goQ4iK10Z2JiyE3BTgvqOEOAQvp6Qkzucf6By2VDtIsIXcISKX6IfJkiTf
R4EDNW7DXIK32ecGFuyUapIzgTOFsqbx3g1MewDccAXQhzoIgORjS71XKXZCHBOmgKSdy27cmt/E
/vI1N+EKfY9QQ4vaAFWJlIE89PqYcrvJ+R9wzmKBNImcMDhU3xvWIV52IWgAJJO6G6h8DQlpCe3u
rh0ne4St0o6fli8rZgJGu8aeFROmoEOqpptkCgByhJIPSoeM9xVuWkg82RpAvwEiY2PEbF0if3NW
9YsuM+BSDklaJxXR64eohcFKfYTm9Q5VCIEa6A8CHJi2PXXHEyc2TFAoynhufA2p4kz+LndY/VRO
YF7VPsQza4qREsFTlHs0BzPh1Nwlj3uG91hEywIjBZgjUIGpNWp0QXxbDLWcOgV0mtc5pzKp34hL
rfa1K5iKDx019zBO2tigAzHxz1CpIApH/pbqkIqhOWB293pWA/HLopTAGBrmAiYlmA0wuYJFLz2f
fJ44r9LeU6OtwmN/pRvD5Jxzl8Bm6Pv70ul2NenBEVKRYEtcBOdPdggRgGHzeyL55ANNH6uJR8Dh
yc6Emof27fwdBF3hOXejg7pNVon1WqsrdYWAnYQEBjp2YnzthucI5tVCMcY2KHtnjVeqKaO8gKCP
6QnTQ0CrPTu69Yn/BApLVsi/LoHLPWWPIsiT1dG4b0orC6gDZhIFPXGH/E/JgrrFgAI94QqUUYhh
T+kdTiv5S/V1tIaqfBQPb6dbC+sgmokHCZN/XOlMDLEv3Qoy5jzdFsfxI1u/DIqng+SRXJ+YsNi4
AaBqjC7wG6DYw+XnMkWYZfxQIuKwDKX5oJy6lbYQj/U+mo9+lWfyULxgXmzHh89VckRzeiz/qs3r
Ojlp7GvZhs16waaOk5Gof3+5f1UO036WY2/CVlFWFndVsdN+xh4ftReoAyjCH1TEnwZg4ZnBfcNf
fn7v0T0TzoF8gOikUeum5Kkuw9fuHdotinlqWOjBBAMDRBCXC4qHyoChDSxGGhnAion+HuyHhNNk
DtriQhmGUQ5j5bOcFCfogrgMfu+j0iHogSQtrIeE94rDHn/LYBeBoZMPxpFXku7gEEsKMkIYJ6AM
AGOUOMAPTAIZerd84LKFUSdCUOSkdzSl4ykOETr8VKIQGIzi2kIzmh3EY/5XUSfdDutDbB56vMwL
m95Xb2ebzeZnR80zi2YP0JbZcD5A5OOXFBSW5BzALWagh8y4WJX6L2I4pKDMoYGNytaAy0N1jmEo
hRDLt1xVB94474+3I5cOHwYjwYaYP3FOE5Hjkt8YcHw/9GShAekKuxPG2vU/ETQSbkihTD/hVh8g
+8olvksk8YLs874GA20vAjaIPehbBZStGLV1Sh07GpR2SBpFrjGlPYIqDvZ99hBdZRPc6j1ai/zI
mDdYMByQPYjsUBRhrt1oSWD1//i2emF7tUfrcDP8CHawdE5jC+h6nrk0CTRHLr5Goa7+QPp3RXKs
BX5krHeToBwC64fQemxcDW6N4a9r1JytRYSHAaWIBzqe2S1ejS2elCfW4MOCebk5CfbgkAc0bWtq
fUihw4P8HuO7m+iRg3M5hSysKaxMBZvlTF/NVSx4rB/DdWGL4sFYnMlVukQxg49Zoa8fD/4CKDrO
fcOlBK4yWAX6LzJS8/c3NHa26Y1173rOZt5m5v1Wsw0e5zqTSwop9Bcz1FF8pTnj95gL6BzItO8h
+gd/E5ihAWZgc1csMeowpkbMYLTVGWrMVvv9frt9YsFjncCjdO49foSzP0C12Z4IXDTniHqYME5n
TGIxGm7/PYZ/53vp55M1RQyDz/fs7s+uwysYXlM1+/nh9fGAYmIq19ieGvJueE0jndLh3ycw3L+w
aLmP8Xb8d2PvdiN9U/Otm99DRCSaRN5arvez3+GDG5m/3Pq/53M/B4efZzNWw3qMfyaf3IN1MKwP
Vgie+q/9yzgU+u7AQtls0KTw5Mkacr4FLMQD8ZLJxVteLotFMydrQ7+hKRx6kPll/YAmxXcgyf/3
sNcMm3hoXL7H+jAoo0h2MYZ3hgUXX0P0XsP7wfmFd4aDkc60is+WLu/f6huu87AKKyfV7V+OVpAk
CxIWrpVQN/SXNbhrDheqdWonxbAELgjamX/3BSqYbTjkJYMl94t+Ecz7RbEcL4aHtEjnimx8j9n+
/e+RbqmyTd6lEW+Hr6nJyGHF3Y6QToBHtv6SnY0b8Paz/qwV2OfmgB/bKCrwWpIcsDG+bcDJYzMz
wh+Uhjo/6/8RdV5bqiu9Fn4ixmgy3Dpim2QDJtwwMDnn+PTnm/Ze59/e3aubBocqlUqakqaoaaeK
4kdaRskkdBFQ9mGdLHwXsGW9p2QX0qNovV240BvA1/6G/Mat/Xt41SPcaTWqSwMl0XbRMTcI4ahk
29JckWQMGtbgIJhv9tzbnZwdm+95CGQhHmMf72pdU5YESIX65lDWrxxJLS44UsgKhtzGK/PTKA72
RhCuBv5gFSyCUYCjOUq9TK29s7H6GmEYxMFo9Ge24mAV6Jcg5L8VAu+ezAW0v7wy+jicbDSZIFDe
pMVZWpMWMYcOjZuNhCIPkEsaolkdZGFtsDq7w2GzMP4k5yUNKgAMUGljTdPa3/ow3gZFhpY8LI4N
R57S7jxZ9qR2N2o+exEWzqmLa9jIN/Ed2mhNqtg+Tfaka5tqlEP32oYk25d+edsahh/NY0hEZ1r2
cJJAV0ihcgHGavaZokMZkEPUkC8io17Fv6AEIXusWajTzeI+00GWOEUF1NER2VpH8rl1UDTg6CA7
ESZhDU3dWhzct7GYmhpPwFubEk/+LTP6i7gMp2G8oAeVRaU0i4PlKnX1MZbzOQs4U3P6XZEaTUCL
BmPpzMVXw6OTn0H8hlFxtXdJ3aULnZQ4/XRlyX+MqDvsDntg+A5ZXvbNxS4y2s1ud7mMFPrRFwXO
qAZygDkfPyyjZdftDl3UDQVecCNcYbU1qOvH+QHAmryj9RemRQ1y3ak7sEoizc+QBdLQzGYSTuok
6vwcEWo+cw1ccnrCsHw9qO9oM4EtIbsYwaQ+AlO1zXYHUtpeR9OQvP4zSrdPZQHdeA1K35uwXsV3
++UwTmYcL8LV2gqBmq1F1ZrygkSZGAzf1XkDakioRc4NnC6wWP3tbaydtxHuGXU4vVFVBPM5zkZf
Ya97S2OORc9xNPtHKhPOvKRolAZQB2Vog0iqX3MBQ0WQQxlJs80FS0uX43UZ7hItiepyUb7L+dUi
tw/NhhZm40HGpdD09uHD7g4j2BPI9Zmioj7E09BeFHesUVM6tNFQlMJXDiW2N3HcUYhsO4Mlyjvi
nvtISgfkRw/BKutoGfF6zYrqdrSU2svOz4WX8+68ORw3h3O360Y8RfakZ0J22hTyjXyDjcPGSEXv
HSzZQaSnOEnF1HbAr66+I1z+271QcwjnKmYSlU3WlX8TEmwC6ESpPKXWxZRy0/qjkQgKQ2/cBzn2
dxJa6bALGiNEpqudHsrvVFR+bNUSGX2KTuR8sgjIQzuhqKb3L+oID/CZQdst4+WhNJqQ4/DOc/Sj
hIUoupSn2SnYbF+EQ4ypq++djuN12I7SIapyK3VKNiCbcVBmQGea/0wGyJAwJ3/mZDLh5ZuFUgsS
jWXkshFy5I0WKnFVt/jgRCOnor8OV0omAn61o034Expu0qdLjRlFfDpJuC7lETz4JMc8cRp+UZTg
w93Te4b6IC5MbjGfxmCZJP2E/2ibbVdHX7tFn2lSTm3iT959RgK7vY8ufSioqX78oMJIBmNoyJjx
az586aN1Q+YVPKJQz7+sbfvNu/RcBCyND++jEwW0+nlUng4o/vuy8OD64LXM7IK51Sw7UoGf5qup
z+AUco5MqwlH/MK4fWx/V63JE9PU/POJ9zFeWpBSXxDa8xYqG3x01GTS2RonC3s76dBJ08xBmUjU
kgfXF0OHUfKfDYEYM5bcKhfUkiTRGAXJh3i7ej5MTVwzM2bs+T/RDoIJyeW5HBvVYhUGI4kD5yBX
yOhoIp6wtjPqOV2GueACG+xMDw06iePR3tD5qojTZJTOOFT+RjwKNL2cYIv2++kngCJdUneRgqya
NkQHK/TN+WWySjpq7sSZkDTNRsaS7PdZgkfp0tTuYFn3+16nk3A6HnoKb8vFq7kFXyjtERRXAiRZ
RKMtFo26FS7YPhdsFsGoVZC5i1TdrFHZCGLrYIZ8YsTT8kxrmwtF0u1ud+lGL8M7Y/pqxWGP/XfX
/26REiSNOU+UdxAWDWR23Zjh41pPAz4PpuxmHY1vqho1Dty18gAiruO1RoAYjC/cQniefzY6M3KX
rhRXxPYj7YDJDWaRrve8NcG0r5BigDx3fs0fonnH8idA40ssFSP7EBOApQrnQF9URcFuQll2h8RQ
qPYeUvILsixIALk2Nuye4SKMMUWS/sHigqxBa22MAvAvC2tE4pJOkSbojFg8EbmA/9hlMU2xQtgl
IQril8WKMawagWwTbdlav3036kpj4nhy5snowZ2kNo9sl6jPKC8/Yer7HdHA2idSm5o/oiBBD9CO
SKWsEo1/Lv2akE+PvGiVUQLCi7oxKKDS2X4y3+nkP1iW/yKHcfxM75DbQ4jTx/nvnJ1OOmNwUKfH
x8mTliBbDa4/7LeYPhNhqBOmA5E5XCdvHWlpp8IgMafPh3+0BngiftGczfhhFU5N5l4y1ZKgWSF+
h4YnjmeDdo8kfr9qoBhb6V85e/A1/F7vbaxYdyyE1qSTnNgwJvwpDHshQgRjMsuKtuc89M8ZPW0k
WGQmyJPkXCoii1LIDXw1CbWl5YH4n6Z/M3sFo9cbrL5YRTyJpg1ZR2pl87GGE1YQqoWlslr1tpae
+Wi0PtZI6kDzyFuZ6ChauuN2G2vyrL2NjRIn01uzhefs6DGUDxE9GjVcN23r2uL1tyO2zhQKbeMv
B/DnvlvZas8EijoL8pBoy+QiT1cbweHuEVrNsO6Qi2olRq7WSr/PjaIi0P+fZtlhHfVZr7pStDcj
j7f0gdzRC50+TleqGHiwTtFKOtKWPESOjaqD8kK2eDMjjbTwkOxScchMjpKriZbScGh2n3YqHboP
4kULGCvQ+/QWhusYIoxdt4BnTekdbEziUs51puGW77nOmzZ9UvG7PkXQdJuWcH0sqQqpfpXLujsc
dQmo5kwrrOJKY2WvaXxkw2YH9hchE6b45TApNyBjwEE34OXg4TCZvKtTNmI4ZRABORskufCTHJEG
htxiAayqzwZFVN/NirVwdSU4+1ILTZMFfDVgpPsRnh1DjunNDiKTFSUv8eh8DLfb7J5wr0FT8eyl
JbZYxBmeI39VktRhiMmw55H+0AEILddKfy6YTHoHK2DEHcUhKjq82h8SaVBZ3AzRJZa0mhxqfLRq
ySflVe0z0HKwyPPEn6BaSe1w2AEt/UVXSvWvZIbmMkApEtZfh2HSDwdPeyY9tw5KAsFrgDSWQdK2
qp+07x7wyzKLX4qN/DSMWeEL1wa1BCYUXhzkvv0XCkR+5FQd7YSfdH9JcufJNQYnRkMHQpUKJOoO
W3JqLWUzAkJMG1izFxu3A2mGrBUzhz/D1EKwID1BXrZeot6O2WNT3QAf0LYBnwOKRpJyQM0CmPvE
0S8vs0zc0z7QBmvXvXBSRypXezPyvOr1fH/WnrH9xDiTVV5DaXPEcoMuTR4nGxhEJf0Mw6jFhkJe
dqN6OzqjIDDL4o37pKRcJr5GSTIjSUXZ04tSIBOLQ/iU1o30KxIp/a+zWp/RF3Iw/Zo5bxK3qfux
JqLHSE3HCapPO5bMQ9mfEvp0NtGK3OHJy/YdXtSjsUaxe2QL6vSpRdmX0aHdnxf5H1U26egy6OxQ
dyvDh3lKCvYERTHhEaUw9YrETeKDAtnbToJGQMbZ+WyknfNNRnBPyN7Qp1IFoA/ylAzj4mv02BPe
yIlUZDYuEywnPQ5DwZ1yhn5qKgULLA85TUEgs0ObJczX7BZmWDRYjfowXZXZJ/kYQzOyBA9oEAs4
uG8tDB6L7zGQJVNCDMAf0cKH/ZPtVxvLBJtIoAhg/joEhwng9/DBYmwareF2dBLMY1S0jKR0oxDr
9LYBLKABYRj+tHuwZjGksbb8yadZbcCE7x79+uhXB2+8gTiukciyI3HHhccnnxKX11hqYRd8LTQZ
HJIOjam2ad4dyZQ5Rjj+HKOay16ipU1VZorVyGX5Iesw921NQPlp+MZUkdUsU0Zf+pw+jdPiVFZp
+ivlxu/VoX+d5UasAUDxPURDlyaN1sAP6F0wgs7NkeGjg3I+9xgLQhW8iQHkBLFmjS32KV91QRCS
hYjxgtCQ18Fty4EpCDDVUlinxojcNhm5FRM1yNuj1JPPrLKECWctafN6YlXrC58arjA00dPWfeWA
5ZgkJIp9XKpHCl2WYAFlr3+DoGxhjepdrKG9EXJrkoHV1jqZvXBF7mAq3SzHoMXPKEtGU+ZIKjP8
EZY/A1vBw+9153M3Ospe7aKFpJw8dFFm0E2tLU6wfpbe0UNjRo6oU+OQW5gXFNlHP2OBV9iJuWtE
ZGvMhy6eGuIty0s72BEyRB3QvgJEfkkc1uTLO5HRRFcNg/qvNjuNgAI9rqDLDBnA4MjxPthFLDYo
kj+RnDryWeTasj70eKlh888yR/LTPVtqRwqrbCxAJDDlNJ90SEwNUawjFoN8QQ2OtJDMfQ2R7CEw
CExaXBNs3mD0gh4DEgDu59rYmQLZeDLGiIWu3T67BWLOiHeH9aKnHPW782Wfd06kTHIprJYkpIDL
TMAiAZRw0fHo+iP2qyxYoUlCNtHmqdIYBW+jFzZ0R3owrRMp29ScZ8ukOyDwnPCNLgVbAsQBb7Fz
OolML3kzGqVsO+S66X6Ltixif2rybgBoBcTn52glbw30lmY5ylCIdF9mSWoP1SUl4x387G70w9z3
cG76fKZTddjThCdkZoHWQmeSl2IQkogNhnLOBkiSkfpUxX+2rexfRBaIktQ9Y/BO/4yyTs5Y7LIZ
XWw36VI2lZeDHkOUQwGb8duPC1icQbwgz9OIpeik4vsTnHepUf3KybU9o29XC0ydke42nauATM44
l+3CbAsy47TT8ZkkNQNR3JOEmWWD0Kva6zkXIshiBCbdAizn+VlPpavxpwBkFRxxhWb9UnyL8Q9v
Qocn6/ntgX8xGz3I9yWKbHNyGrHftbKxmrmurIeQs2s4Bc3/knQG0j0EVYuq1p52t3GFkeLVxsbU
X8TocBm4O4slFuNw0T1wAci7iEN8xmtbAEOCxcGu5EVbN/cfcl8C0Qfv0gxLEbGO0RwBaDArlqti
o2MMu9JUOlKTRLd16d88hFr3ko5XUU/xQP3E7DQ8AgsGXZI+y2qF568HQ2dxQGbBHsZmLj3FKmtJ
HeEoyAJdrHKYmHhIDBsj0qcZwn/DqjNK3HHf2Dx+VjLBSsKeZMS0mTN0Q8QezAy1IyNo+TGbWbCk
BLQPsoGPOWFx8kTNIeuBMZhaKb6GKuZ/9jSpBa7akqxIZ3+Cfg5nO5sSjW1fZhlhFPa3ySi2ZNOR
xgIlyM6ttOWbY3VKzXngemtWcNRPPhZ7ZsfD3i0xlFyPgeS2tKqv+DxrVCIji6XMR8ArqVYzibds
LO40lWAtOcfpp6a0/HtEgBth0EeArj1FkSR3mQJVeG8CVMLSQGnFiJSGbLSIEaZMU8iJllKTEcXU
CfnBJsnQVcn35AEegD1K2NEW4g90F//ZF8D6VNKzOURYQWFwZhU++4PglBoQYCXCH+y4UuotrSld
mkA2l9PGntmDXCA16pB45p1VxrKvmWULFmKL6uXUlC52cJg7b9nZNLLMTEDZelp22hnxfFLzQDct
s0FmAv1y0Q5OHIQLYS6yGzLjWQOt+NmciMXLHjZRrmRXoBNzbaG1Ck8JnUCl43we2NR0aP3g9PGi
wnEIR7qgpOsAUQlR7n3eQ7SN93KZJEk0NvIYpPB33kgwHBNUNzraPWLEWVK9ChdSPdlGrShNawIQ
CkEaH5KBzJiQw8ePjAzBhx2SRboTgDkDlPkLzLkwIEUqZUNfyFou93bNXZOahBYriu0DSfKSzF9S
oMCkmYjCnhtcsv/uNLNa/9lb/yYGp6NBClOnENcRpc4rOZ6jbXm4rrR3bI1gdmtYjyrwN0D1+uZx
kTpMubWaaP/mlSNcPiSfXAnoUEx0cj/VxpSBe0YQX9WIYT+alHNXqXl7vmeF6w7KvRldiR7kcXHW
LyQ3JyBOQaXHtow1QZ8CY57xP8iTdAz2p491n4E7YrJMYTT6kLMJTF0yMch5tv7e70ODQ3G+sO7v
z3AutJck0tEuE7mgan9aGW1wcijguOxrsCnGT1qZXJbfslOpWK0LLWnyZIq5+dHbr3ZoP1nuwESS
yyPDZJYJ2Lpf7ErR/YJzLqqUyOWoXqCCGKcE92ujLFAKDKcxrNn5RWVyaX3gQJvAI0RF0Gn+utAe
/edd22TP9UnUBTB+hqStwKOOToQpLy61SWMTEQeFkH+NfZVsDQitXqSh/Dpk89Rzfq5s12i9S0ff
CaUFPZqqXe2LdV6Va4MXCEBICi5tNnat4uJLgXrRoK7ilTdgTSci/zUuTZI9ftS2+YC13WtAjz6x
DZCmzBmh3i/TrVHFDeQv/62oxv7WTXXdQYypeL5ZEFrug2t7WxSTRf5Iw53csIB1/bBPhbayYbx1
UFmRIEJ6CUkW76s5zQ0fxZhCp5q5y5NG/ZrVzu0cBBE8zK5Zu1Gq7bcKXzpsmacClYrUddu0qybD
3Lxeguc6rNCTOzxe26cjnNEVmu74DNwbimRaytBnZePQQqb0zhkQG+epd9k1YfqNLt6hvDjVkm0E
z+XVPLfheaZRNjRmK/XupkfPp7z4Fazar3MhX4bMgW+PbJcXTVBKq+IV/nPyrvr4KutZiU7J72Ed
Apt6i541f7QloEKZzOgbPQbomWXU2KV9qM2adOrxb80SkcdDfxvtOQ5dknza+Sb8FvhQpAYRW7/5
tR+JGiSRV9UOHu1IleRHDcaLNXdzaxH/LRDjH+WGtwCimQL1s+Qvv9hspv6FIp7rjGkuj8gbr3Nl
KhFvyuHBMSDfu3SwqLKpYgSTmY/SI1sMTISaT+XCk1rPQvxSwhSTN/0Yk1dY7LywinCp6WHjkXpe
2zXgxMhfLXJlmYPbpcUlCtHiPESMNy2K8Tate1BrT9tVSZiXc6BYb8BYBEi9pqUYW6xDQbC7c65L
ihL8T4NS6IRKQVqervcQc4uB5EhKGAlHcHSCGm/cxwPiGQPxYJFcd5LYMrV97CVUZR2AuU6g7wLB
p+43hi5tphiKou50tuFq79m2AX3Kk7gNhM6FJqREOfItwyOADfWyb6NIDxqKiCjhrqdfNfvOIoYz
E2ItLRzlwyjoosD+HldGUcUz1vboVyFEMMrdGjDE08PTJKGOXvfboQw4HfCEoMUFRBUIha0DUtxJ
KK8TgVbAWqHrbYNsJ8LboC/Ujb8NMogn5eDq/15uhYQrsFpo4Uv5/vq1FtXLrmwfZ5SF5ee5DqFo
qg1m+3MAdaCEng5hhY0JCUSZoh8iPIhhyX3cYCm2Efr55axO5jGlP29/1yyFsOrsje2wQmfPMvuH
xhRSGNrYvLYmqVbPGpnvhQgOBKnwoVKeKKo3qn24S8g/pGR1uM/Zl3lWVUQ/EBqKRwfSgEKqjT5N
hpUFeFhY96l9hUSEuhBzB9bY/gtf3oP9kXSLx/gv2OZdZIJdPSqzUloFuJh6z6Q0odibKobP/BqW
vuY5+BB2U44OirbqXeNrAiHRkQK4m0N+6TnK052O/RlCKsg0VeKRb7xX3wFLlKR2xIbESQogvgbr
HAqvOSEI1J3NUOQC9FbJRnNRAUAyBzyQG5vCgKt//WIwVZ8Gg4g713iRIevub87tbpdZTDNqNQgM
EMNSORB7GdvWHmo3EuLq7mW+JrU4qFFO779gMCZ2QaM0d41ywQ4MiyDpwadoHtXxdkvdjItxgefm
U9BRp7eGeRs+aybsVOXes/32Sd38Gx/6FZHR7VFMlYpT78HxR1B49SC9vwuO8fY3ZftvVRzdKeqh
y9ao2vnMV7+4VDXuG4eei+dkM2ZyLq0L3RQGv5uXDwpu9WrBk6eGLH6RHh/UzT1KmCvvGeemIL1/
TfPw2PjFx/HyoNOjRptJfHR2cHaIqfCYPE/2427uVYpiHzy2EkTEoFdUHs4L9inrlqNElzmF/Q0s
tEf9ywuf6GHVqMJLmOF6Dwmdht8/PnudVSa0sz/hq1NesoXTgnDkYXmZCMlips18ZxtXex/aD5Rg
Na+45fnTvrJx5DqoZ761K3ROoXdKq947NS9oebLr2iUK/sB5+J+svOroOqO0mOItZcW9mgU6gF5b
O4od9oAYc7CM5/z7JEnsPi4tKt5nWBx+hhWrAIF0UhjfWfM3/JmSvYVIfFXBCqMA+GiTPnKD2GB4
8/4G+RH3z6rJefXesfH3sS9LOAV2fWjz4d2sqqLo9rIvb2OdfFf1TxeKrUJYJHTskvN4mbPnHalF
oylm/ebdW6yMqfV72OU2Jd71Rm12GxZWe3DhBsXcpEr3jk/nCyIVohxRyFfmm8aBYxg8I4b9OoHo
f0Ne2tc+AKIw0AREyKxc/iAZ61QutGlxqFX5PlwSXenYUSWV0YCG5k363bjWvZbNtXt3qBk5JKeA
UpLt2fwlVMUAHtDd4oftjAECC1TM/CNdxYp9DT6de1ClP1Zn0ypM2G9oeAiXTdHE2qHyFnfrQR6l
iba4dVjU0J/a9yBHGehF8I39K6tOqE7r0UFBZXrt15Ky+MrwzNqsKku1VKU94fELXKMHQYFuSbW1
vjP1bCbRbgtBL6m35BpYcOKdjbCyKgwgjKuPriHUMQOUBk3Z/+rm921848Pw0Pn0axNsQKzVMbvL
6U76p1WFU9Co9Gk1cpiXxt/2ofuAQYu4z+iv5BTa0NXcKHLHuJ1sm/19BDoIZ80VItyKhSI+r15k
NBwdOJbRA/CTXbZ0S4IiEfOkatPuEH4DYqEbKOMw0ggv9CpsEdRikuvqYV6QHIV3PfyQCdbalw0y
xouNHRzW5O6fbO3gIHnF1IOQN4FfxqxQ5bOzcB1x+xS2TMAnJusGyNGDNCahjCePu8QyI4dAyKSw
SdZU6khRpUisgUo+1UlYh5biEDgY+BAhtcnGN3UjBDln/kcHxmFrp4Qh8DmFR4Tfchc65KWyMzbk
Jym4oPgJeJV8QvAuRVJAfxS1J4kF5+lI1M6FCs0Yvx1lRuKVL5evBl6uIkMkA5Jv7E0dMiVT1AE3
S0l8edpCQD5HIoqSxv4ljskDVfKJEKs6nNcTxWi09eKmy8EMCC8SzeQH4BAw4QkF+7iVIaniFpWm
YOrkyPEnOY84Y0HNBPt+w9kq9E9BG23k+iMIAk+rcVZIMAHTEAp5c7TVpyazsUC2GDSMbE6IZQnO
lg1PovQR4YnCLzPkUtgl1bAAi0pmAc43E+KF/JQ5sUEcEhHlpkdAJhsPwlYKcNgQ07noZOgYEURi
Fi3hGuCxextQSqAQuph3UV3BMsVlFZyBlwrKIBkoAowQ+AIlx1lLQ2kZwKd0HqHlEhplhhAuvonc
nTQPUGY0eBnIHZktuQViWrQoQQlRj9o/E9SXwUR9dbQfNoCTCB3vbH/cZH6bzTGh295KuVq9vdXD
Mz2YZe9grngJkn9GX5gUT0llJ2OpAxyCJJBwgdP/xE6RN5ylgmk2CWaACaX4ABg0WO2fneSBJ9B+
aXqJUk0gQHL2RoutHHeXyB8Rklj5jOHJXOFef5w0ekT0ChiK3Z8LUkLlLmJNMFiwsMIVEZc4+Lpa
Hs1xr8fvK/IVZJAjJgJImPwJQR7dj0JK3ArAmqZKyL8gaQEqQjx0/7umOlwKHWb7woww/tzMPBRa
kTnbGdQ5CrPYDdBjj5y+NuQ9FYicuAGtQoAnrsPtMcZANzwL95wtTjDMTj9JpzpakrY2ZPDdYdTt
RhHIbl2w2yg+BnFZqBAwJXErfZS0ibuPzIwWU5uBYtjK1iJYhNndSe5J+1S+gJIw+DAg5WgBZskg
/Zn/Lhl5S1IL0T8oBAQKXJGA69RmYsHsUrBMkBArDl/JYwBZgswhD5qtrJoLzsFfgfeYoQVJDHR0
vAfpCTauBCAQ6MnK4/HoT0IQmEeSlkkUKGvxaApTaSlqOHkrOLbSdpTwrLhDphiVgC4Y6NHUdwGg
SqgTj4awIKUw6wKE8YWEA85roEejzoScCtYyQwCyl+KaS7QTYOijsW1FZFxyU7yufF8B9BViTGRM
xh+vhIY6Nip8Lwgq00V+1sNTLgBdJlBX9IAihq/wlHSlFqE0ptwDoRgKE0vr8FFpECAGFETeSPSu
BC2RZZmM4oUkmJgpseNnKnc4Zs5fqLCPMLz/iVmK6K9Y2+hJASWYhFk0VU/mcHKS8BsCNKXLFVPg
qbYkDSrErifD4+YRpFQyDSEE+wsAV2k9SBBJdwECPJkOha+avRCKE9SoqgV0uyT18fnsUSkEsa4A
+Mg0rUCJSyHJ0nSpis1Wgm5cog2spJFhjHQDEn898IEMURYiH0B0EOdORwnZYJKJVpNC0oqovDAv
0fW8RapDugXFUW9mikZqWGicQEcNJsktvFEDQKq40Xl0eXSuK3SPppgBbXT5TZEQVHkiUVKYEgiR
BFltxgUzjTSjA3gQIn0LhL+FNpHG5jbZjLBliR5pHen9pIMAqmoNZtE5PsatTlpFJ42HaZGyk+tp
dHNZBo5+IqincPR/CKGGW4f2DwWOs2eXVOmSwpk76TSS9c9i0VDovvV9T0xtNPlKDfBhYf5OKmrk
iaafZHAfFsADJ9fyTMeYBBetqn4eFFHCoZzJLJChk2j94NYbEZv1j7SZdG7iUTpaUvOZqldcisxl
i5BHUavqTdBUiUc6I0FRTpPoKh/+xYZpgd/3I2+rOwRX5c+6dwkeqpsQN9AwO8dIGyl7tvKF0XJo
1yPbAbMNwj012ZFA2eyQuCcbQ6r7lQNFlwVJo0JqyufxFCzSgrPKxJXIQ9Jg0dmFaIV0SwudoLgO
kP4/GF1ixGRmaiz3ZCb/k+QYDZmqTnRdGnbSIGrR8DvCgfrcKdaThSIzzSYEmToMxkDrm+THRPck
NXTXuFYDmJAtAeadIrm0iqmhjbRkdUMoQJxgJ0DsUOUYsWzcj69zTcr4Tdie3Uq0X0HqvaU2EMho
UQMQhSgLmY1BMSqt21MCBeEq7DmjH4zqyx+Fs+iTGSVFj/kNU2KS7+fnHwoqsbGgcotFxm2UMHZW
OEBwgmPO1lpPLJQ5bZrjHAKLxzrD7ryMn5NfE8evOp9O6k5x+Gvm6LJTHoFS4qLFW/LFnnGFKrMx
1bnB1IOaAKSwsCL3f3lolr6qxaQaIweRyt3AY4LNvczficp/LTxpCKu48yckUKN6koezD4b0NbWS
OJAgX7mvtQ6nsJ55e66QlFb0CgVyW8fFHj7IUay/n/45PvVpoxC+4AhevMbHCB6q4yQX17pFq94h
0C/Ypp2cQeiK0dN5DX90zbhG5wFUZsPj4Ni6Lg+9a1gf1vwSiEqnHG0pE6Q/3ODl3+DOR9OdhyTR
wYmVM6pNKI7ca5t4t1OGHp5Ebf/jXcNcC/pvLgi+ZhDuNunH6czJgm5twy3M2BfKEOBJaFeDH5kS
xCXcd2vdgk3UefnbwbRP9v2fMaeCks7nJbvS3s6qTg5O/HeL3np5V2jYa56nAOPRIAsIfrPycOsW
mzXyNmoUVbxnVPQPfuHToeaU7IO6qRp1uvj42xb9GhrTvPEX/Pxca+eXGq9W1T06VJ83KzSVwoaG
UxERbRU6pHmUup9Zrk2nIPflbrvv0SF6+Tu73qq7Fadq/oL66tj9zTa0M36t/nq0k7efzfziGrza
33kuqrqP4b57iQ7hq32Y3GiC+2kVhidzbW2Wa6eOUaH8qEr7wCtyT0CsTXAJYsB0ySvaBQr08/aP
42tlx8f+s45d/UyVaXp8napbdT+r3exLcSnutVsOixw3UtblC689hsu62OedkVt+F6dGLs7N4EgN
LkEdAQwoAGDoti5VSv0vPAv9y7Bqw6xMeRIBI0J3e3NIULE7p7SA2qe5O242lbm29RVkOoIdHgmp
uhWLGGTCf5hnr4ZeJOv3YDSVqpWBjMtljrKDrEZqTwUVZIGLcltpjhXmp0Kt1IuKMMgqb3aXkObL
BMJYeypGgLDNlT81x3Uie2589qZG1bXb0HSYPtiuuTMGpItKH2svJYZOnmjenNIc+GuN8+YfzKwU
rV09OLHNC1bo2hxjiO5m8FNSXpanyAyWOwrkmvphyKVAfkwAlOb4Y4+hOuDj/EO7PDL3oB7BhE3f
yDuGuj8KLCiheBkVYsp7s0juiOredmBJjGr2iAxdK4eV1e3yXhOwio8+reHQHW5Nd/50dMnmA9LO
YcVo/7i9cQ1fY8nOI8Mviro1bpvU2L0DnyPVMVsH9soW/jg7z8YYNJsfU5Z1s92czahJ5ngjC0wc
fk5a0EEnLpgzLnbZntdotM0dVixINm3G3mYGuqoV3IPevRoq98i1N9YrgDX4Fbyoif40qIv2iffQ
DBMyyR6GqA83Bf//gi0qgrF0tiGdwGgtNPV4d+PXIOnHoZkNRcsgzMsz1W/kc/AKan/qY3tkdtka
uywrp9ubzPrNnt+pmFOxnZw8mafkWXQRBoiejKKbDved0bpbRx5ZhBVIyRzCJsrxyu1sCpgJOo7Z
DzUfDHG4YWxI50tlk3AlxoX53+gwO83OXt0trijgHWklvRj8vA/TUjXcew9b9KJF/wl76Lv59IrQ
HRURKDSD8+S42Q+bNs6wI4lx9WI/oRY60SHs1PjzLkGBr0uAOmtN+4VxafzcWV9YHKP1YDt4DCtj
ACl6hjCWy0/y42Ac78v7Es1WTIpJ7d0oJvIG9hNVOSpjkxib/nnCvkClmQrvyujhzZxiPkjk4Be5
dIrBqXNwig/AWWKPrXurSNmgKtL4mPtMi/Xe/AtI1oATgtZP8ORBOoJ+pLcziH6ZuPe6QXZuI8+k
pcU2nV/jDJ/e1KNYMU2pQXzb7cFg9jDP1lGdaWlBBmCFkrr3X3Qvz8MfC9WxU3NeLvQGFHIdncOE
prjut/Eli7baBQdDYM9WOT3Dxt46gMbOxoaCywRgNQv0ggwGtJHyLy04gtyrs2nUaaJTp+WzWXF0
cjoqORCJu6oV29iPwY3237rQwz07J/4GI4Fr8iLEvDuf7t7cYdEscqf05LE+Lb7cr3eAdzU/K6TK
tQSPrgTgyxdqgK/x+GvBjf/f5zYBtclm/r9DlLrXZt6XKtFx9SAXQLmwNpX2uljtMN3g06CgJOco
+1/pr6oPqXEo2k9wSgFMCsUUi8kKWJQ+oDxope8poUDxfsWCFQk+gcopOlzyZRsveoNBG91Qxh2m
DBcWX+7jY0N+1YX8wCim9yXFp3s7oEnetD2HRhdp3eJBuD9A0LJNe0AWPyoX/aTFnylhkSOqrFXr
UVkiXMIerxaEH3Hee6jAZlM65m6hIIdzXQ5iMfTm1av60BZvF4cIEwZqXmip+EJdwlK8CTTam6C+
3EAd87OJ47kfdeFk7J99vjyCcP6dU5T9O+2V2ElhMn5B2e5JzZfNr1cwtnAvmeX4YdYcCuyZftrB
IS3slUhOlo8iF+piav+EbYNSQskSJFfMvNbtrOC0ZzR78scsbKls6QQoyFEqqHfnYjTZXrZupU/G
BJpepdco9bkocqSLjsBeWb2iPMms4O6INncj8belNXYoLfNu6YviVtguKAvee1nJXffS6KKliuTC
lIxfmGlk2BTY2z7+P+XEtg3d8BmynC0f00ajOmx9lZynVxmtKc1mmArGlA6H3Uf7ZszgP/5y1WPz
YRxWn/BXZS+uncMfxbdGfUCTuJigDFj242q9XsMLlHbTi1kJiXVDl0P3JukFuj66R4KLdPaxHl16
flMmqbDmnkL1K1isknKWy4q1pCSbhg3Y8sCU+IbyW+QBlKiX2bcpNaD0S/JKCJ3v8vmpnKOUWH6b
/AL5qqSOgvkpTwQfkgaL4YdMQmAyHJ1SqFp8lWx9cFs/gHRPys8o6icXlQZX5Cds21v6r9O9L61e
rQA6ZZWWWQrNn/tHZLbgEj3k3RUqzoqOcAsV7fGdcyjCco11ToGOGW6sxMvsCtlNX0mcB0kgAePQ
pSUUkc4PHdAb2wqdZGx6fO7b8PaeZ3kHLja5bdf4GKvOQrUugim3Vg79FlIWAooj5zFFSxP8Xr1b
GXE4dlAOAqOpzkAArsbjPJuSy0/2IciJbjeDFC6ORvviXH0lzioBKxHo8j+XUW5twaz5coCV057h
F7meQCmpCjlVghr6XepJMCTkTI/S/FscsTUogGZYbwCE0Zl1Wblr79bFOfoCWvV7JgTnAZnRoL+A
+b5yZooBviZVRVfTSXDTVYiV+Xr6ztmSRCVWSljTvwmvgGck9Jx3IQniwTh3mJwcFSapRkJokUAK
Zbb9DJrbGyeSvHQzOt+aFcg2LhMJzXNiEyZOitoln8WVlXeZSRPV3Uwf/cy/ES2A4kssAgNMIm3+
aCdvCHa4dCKsKVk4EYjXJYDSqKGiVxez7EYlLFJp5Fr6aZjaaLocnoy3hx2r7Ip5QfpfX+JhL7A+
1xifeZvViDbGWMT4gkWBREfYLDHfz1Y9pmWTyV9FqoBCPRg2dh76hZ91lvZAZv7OsH02nLZ0T3P8
tAgipLaoPqJ7uNnD9CN/Dmbh24IbQve69l4wt6OndNvD8bh5MXzsYOxBrid7Vuoaq5ZPS6GQjWMy
CFh9Jnp/K2NbiWA00CH1S7hh3cFnQND0/V8phmIboi0QtjilhE84I7PHOwRfpflLWUL6GjhSiUkn
C7oreqNpTo++Mnh1ZFBblnGbLU3lr/EXwDjeQwjlqtAQp1auGQm9ZDOqml5CqEOYVEJ0QNBWliCf
SDr3qCTKPRKBtP9SGaSY8VP+1TK/53dLxtoDqYEmH0NyOC94UKYEsgyHQ+2kH9R2AWPugzKVVSmN
fmrUmrQK4Lj+/46R2ZGyE9lWuTpEvPSR1laHsYggwOLY+pMAGCd7QJu41BBfrE74dL12uyYnYjbo
fRs9EuN8Xz5IxRhTEURt31jgbuTy31gpwNDAcfBJ/cOePxhgfFHhp0V4Nj8JUanGdYBV3cHitqjH
djSR9G+ZdkGTWxmvhBg4tLXvcdBujUtQkx/MK2n5pxBRmkvQHxjGiXOLJDrUApEqfCxtet2m23TH
xthut9sS71neHtQaRN+tor0LbgaVenhdqeTzGMPhsMuIi0uDj2OxD/FjJH81Y0Zsk8chHmlCPdaC
vjXdpb/GXwOyawZtp7Uj25zGG4zmmMVN44LMWNcOSBcKB4uHi8z/IJmbOuc0uK2zV92ntQFc0N4s
Sel0qDzIBIZKf2RD1I7Fxp4idhWyw7FCTmSXW+N88gh1eoAjvuRti/yEW/ni7enliqM1DmlOqmpk
Y8HOImIVnF+xGmgl3F0uHIg1PJuYtY29zAxsSLOkj1jq/EEokMik0shnrCFTXByZFJmC08Ar2VhD
J0YFsuC5gqrJJN/oWJSkfs/JY0M47xZ3TyzeOHsaMcmQjsyqkdzKFKnhFtOqGCNmKGOGT8j30ZHO
B3RgRs6fzR7tbIRlK9KsD59HFiOERvbHbtt0zEot53SImCnZVHjWJYfUvX6m+q4OmTrp22RmZ6ao
TpApSI2o/vqnMeb7DnNNHuvNHKAoZ00GkwQpk/iOnkLa+o1rlR0yWuWGPVNTVuasfPorNiG8G+nZ
NG/jcdXl4X645ooPLQERjAdqfa5JrrrtrzUeo/xNABysIxKgk85SHjhtZDn0sLrqHEtv7nIGiYQ+
sERLatUIp3gZl15Fvfgu/dMi7zzvxjxPm1zj7kydaktKQ4emgCB5H+axL2mibFIPezeTVfd28BSx
ml+oXM3vHNaFOw93iOU/Zp5mwVE3D/kfOotcd6kkqSIRx5SY1Etj7RYWF7jpC56c3c1QKrxK/2ma
8tjX/+4iWzdr2pMUEGn5VP/H1Hl1p64lQfgXsRZZ8KoIAgSIZPzCAmNyzvDr56u9j2fm6uBrGyOE
tNWhurp665dHb/fYRg8X8ODYuyCwQbIkt2lW9gQnOp0qcj4wXFrYE4PJuM+VLfHqcBsylLjPnBB+
X+SO0G2ji3HFDd25th0tlqe/SfUBPqBTZFUDBIy9U5onzdOVyrMzLKP37r+ivDkwYRYyA5k6mE2N
Jp1pLPcI9tbHmIyfvharueVZIboTdC/MFAWp+LVvTUx3Qp84Q/HBk1hLeLOeZcOL8OemTQeOaog+
ZEN90+tA3kmuDSuXaqdYT1P8P3uIyL8a+Se0Ei8zQPf4Ez2/LpNgdQ8LVb9yB9HYg1k+0HRbtioY
x6JuKN05Oodakln/2EH3nuOWk9FX5V66klfcxynI964gBEq9dA/LAyv5WkfVQDgboxjq2gBbhL+Q
bwMb/2LgozPTpo/RB0AF3Qb+MgsJ+t/LLGQm2OwaFtGWMyAEC8smIPJJemhRaXFlog/hhuKmUnys
K2+rMDJcgUw10qmWZeADNOm81hWWn6IZu4yJnhJdKchQLvOKR6SAJ6wPn//I59QLz/VPQNACKtgU
jpWdZ7jT1PJlqBXIGnGW1UyHtwcuVlFG3vrUExyk2OKXyuMvH958cKmW4LaApHBWwaT/pB7Ht0zb
qK9mklJy38zr/YcXAglwZ3HLk0X9AL3yhTzuZ/Q0cFr1m2k+Ol7FiSd3l2id7lJ9lZ+RZfkTuBKe
JMMqy6DsmGlAxvM/Ow60oefYCZbRzxrY7hoqgV7XC5EMr2O+Sp8KGNFEhDqVuvqwBNHPQguCBWfz
EKVERMOh9CroSOJmikC2oR5Ihoyhu8FkkIEC+I7eETO66QvIzdUjILzgCU8CinL0oC5SpJJtGQxK
kbQzBf4aPaHq6gtZnwfJk5Q7VNoUfUT51tP0FaiqonIdJSSHfnY6WVXWoRas4p/+9P9b0JTR8Kcb
b06nBy+DWscrxARo2GPSt8cAToAmDZSo2labmSY9iIAdoMgUy++10vja2EToRVTFRg3FSXU6+klv
rhcodVeTsMqIaOGgwSxh/pZ6yt58Y0uctilwTyNtnQqeOmrUbNJX/tKu24SoSnulJESkwkJaxjaj
n0MBgA0G9BuTsPERtSkjvTXLjwEMZ7T7loxsjxj9/kKCdLWM4cyOHozmQDO9gJmqzlGijy6wkEl5
AypIh4dyVyp9mzrCpdelO2H4B3OXgg3CjuidM7YMOnwhWDXzrQKlqPgD4736hcj5Gt179BLblxsS
RZTHmK2JctMK8W0fPcv1qQEh3EFAkRiXma1fb6reyFSfIMRzopiac/lBHNuhnQpS2Tdky/vCVksJ
i9UX5M8UHuuBXSRK5DajBkmRjZoa5U+pHejLM1gDI+aLCIOGUNlWTdQaYB/CiC98Ia43JEonvdMd
S5poN+xl1PmxCkwiQ/Fo7MItZWRdhhwm9+whgUW8pdzO1CFdDkZkKd3uZJotOkdoF5ONlkm3qApy
cWBPlAVwaEViu99q8NvBhzNcCqyKOIbAiFhIFCztmT3q6okKoOK/PuinibKY1q82ZcAOZfIcJUX1
vOrOI0uJT9boHMgu9P5ng2so8CA0I0xSMKbOJOUdf9mGA5U5j8fQbYFa5bCCKonuM8lnKeGvQBLI
ejP7aWme1lHZCqg6f1Tf1vFRE4dfx+195wYs9R5Gd4tdpIL5YLpHd2ARpgIAm4ipJDmMAp2klvOt
RStQRXNp0Jbt61nBKoxfRbcNh0cvKuVpZJjqAMg09PDT/t+W4ft1vOk9mK9IBbXCHIHaqlh/j+/j
3egxymGXmKLVKJYZ4BQsr0GmtYIEF96ohEyaj4aVgxPVQ7mW3ayJePn2PFj0R7+z5ygrJpiwDH1m
iF+26q4zpjMoVoEu0pmOJniPwDKiXwjpkATXo699CAGxd2fWdNfbV+ocnskUtYaEZ4uwx6rmozPO
yHhvXQKIr2SPCqdtJZlackpSDAuW8IgkiMKpudrFHtA8BNRiyXvt6+vWrkgi/AS4KXlFQCciG9TU
GB4y+S4tAyZ15H4u1fb7wnyA6FY/T3fzR+fSvv4+sqhc7Wb38QTx86v3qQHMI8COWDf6ew7ybS0Y
2PQDF0DWJdNHDo3oH01u5upkAqbUgGnUXo6GlG6/D4cu7SdLtKoDxJTXsYOTNqMhKPRWE2qhTABe
u29YjdMjpofs4tzZrb3lvESviFtSkQJ1z+TZrMbMZwACf/cY990THL79ekUvKpePKDd4RIfgDH4q
jP7OIDqhrlXmo+3Sff8xZITucDfNQ94F1Pt0qJAkjI3jBmMy/FeW6WNMkK073kipGtGBclSRDZmd
WdtCewPKR/Ek45+iU3Qg7Aq2PY3Bu4CDKPy7eJs42zi0ThRc9Tv9Vi9W+CdRPgrvgi0GANom/ngF
f+XNRyBUdM/G1zqF2vpnkem+SLiVZOQ4C6/g2M+Hb/+KaKaNv8BrSJ3qCsYVBdmURlmJE71DheTU
SeM7HIrOo3bp3dN8GR40VfqQe4WJtw4jTrEv9BWxngGgiVpg4xERMOQUhjEISZuTxDnZnt0buXME
YReRnW0n92HCLWQ9Kmnv6Ct7GpzOBNMskD39Pgco9gEy55vRKy20Sg7jUP3bpXlmLmiT3V0Wj6DK
aJYu4sfdCZVETNN6iW55L3ML88Bj1BNazAppkzzu/Num5ng3KKFMN0TxFmeJpHxcbpeiAuzN6Bas
pqvpExheuVSueyFBuIf2/ycShrOCUA8hYgIoaBQUetetdes0uzVKe5Zc9okSTQWQDAFLQtSyX0gr
fVUMHK/SVNKhtKRMRPiJq60j8GS71H2hMCrku0lZU6daV2eVbqgI2DpKjuhYGaZSVm1VAlIFpTbv
YVDejXaJqBRXo/yakLJKmcCJjlxwJyrEhXhPNaAU58NqxIxZ9JW1gJSgXMgm7XZp0YHhaw0ySyc8
RJSVvtfm/7sBsugRNM3x6tdEIsQhkz1ye5NAFfjVAPXeljjD0gtYBaodvN0BbdggHMxEI8StAAoo
Ob77me5GwSNkbn5QLUSAUSHSfUOob9M2JXflXhkywCN+xAXwJVuzXQxIbhixTGzICsbFASfgeDod
5Y7aVKt5+pN2tcswGoL3rMkJb8NqpHN3bzLmZfrkq9b9IwDyYwJrleQCbOyDSop6O/G09DbR7MB4
XDgx8FRQO4NPP0nOJEE/x8V6M1oJc1f31g7NSGlDWt9p4z8B9TLDNqyUgZcJtts/U86bGdm/oNIh
fxmg9srsK969OGa2KYlKhXxp/TtBDJXvkGex9eBzlFPJEdViRWZMWUYf85k64RbRRZqGcG6oEe+l
CLRPHs3y4j7doPS8mTOeldF5JVI8ahaUgsDE837liptcPSLYMnw6yM3xdrFp0rRYe9JJRY9WxPS0
2rl2bhTqJbZrTV/Vz6ivEu2ibyYsw/c9+RkC2iwTHAq9W8iQj+2InplP78J0tdY9rlZbFXqsXuGm
no01aoj6ITWEO4W6TFvBNxLSRB2PMB+hNR9dCL8LvSujWQhqkXBn5t01+rSd7CJ/nkli7llGoNP/
MOBhu8isBhsaQsMjFbBrNKFtuLGHSXWsOX3F1FLNubsL/psTXTN45N2FHXaszdEZJkvQYs1ihMES
FVqr5WtJmRFt5XA9lUIDmvU9CROfvojuaP7SBgOO7W0iI8URBGTgultlNgZuubHmsozW1NoElfol
OMKAGvhUBAd50hV0dks0JbrGi3Oy+F1VUATWZNK0kCN4PZCKYC/cFQQdJnCQbSs/F2w7I7JRXEQf
9TEofyNXHtL91lSaotoM5uxHSiSq1qhCJH62Pok42p/e6ecdVWtUUCtQtDeM8GPEbKfE5rDda8VC
7VYJaFrBNpSrYR7o0xQDZTGmqqfxRaC9ytQCH5XEi5Y8xvEAXABqDkreAC+VNeQKoSLi64BdDuSv
lL44/qLqL+DwBNv2qnuI3jOVfg+DJZmmvBkTyzAxIAepU6/WHbZyAK1u09wuFA7ykbk45WAFG5tm
nqTkZ8IL1eLygIlRzTtV4g2/VzJV+tchrr491LajTO/1xZi/f4UxlcasPqyQDUVIYMhGCBocHbAt
3PWM3DBo5JIgCHg4KtaXUSm4j4s+0zk85kThCYINhB8gX0As5cC4TotqZb43Ni8+k4KLJoJqJ6wW
Iv0zX7n4wj65nLB+/gRVSXB9BgVItSY/VDcgB8YDNrJ0T67TNyRdEfJpq4KypdvHXm71EEDPp8Kt
pI964I2VwVQNfriQCtN0f/dY9t09jEAYikN+0SWLFWWcwRix1JU2dFVRbm/mkOnbN2xbvQT7LlpN
RsSKdcXbUHqEE6+0SU2puRBGquJTG2fa6mZVxS1WqWBX8gW4oUxYtj9R/DI5kcrjdfBmq4Ix6+uc
6Kwo6cr5DypRXA0QD3OCdJK0qbQ2WxPMzqCwKjUTmKV0iBuE77bK1zbUvbjxXqZrJBXlCv/cEhvm
d02+A9kf9ZwUpB4qJXuxCHFKvf4lgioIt8AvnidvKmKSq4mAro2fNqejKCKdwuOgpVUeV1NpSqje
0JwG+H/iYKi4XMx+Ha6rDgcUmmPsosry+1tPqfwQdHOA/Q3iKCkVxaj+AzMMbk46+y7W4zjvQqsa
ZP1kOlbNfT0+E1ECE3FngcW+Q8CmYDxmcQBy8v3LA5ZWMwWVef3Jb4qv4MOh2piORDQAciq61CB4
L44yGfROSS4AVaSYEI4n0ASLnfuDaZDXMx/kDbaUPlCgZforJ+GozhPF3eaG4FeM/iEB4IlIFS85
SgsycaKMti3v/IJWkmFYCkZKOwCV3uKidRAKWQQMC/kG34RL8BedlCJ9PpUXtYmXtCObJPGwCYfR
AgefWhPLSZIAvqTGrPm/p9qPLqyOCd+pQ5nQ1yC9XNYH/6DfmNvrSivdOZaZhqYTXiMmieBAadw9
+My7cWrwghQ/OzRA1bzFxATUcgVrPztjdhV4rolmFHFn3UdrS8C0ifOAeuLdyE5NMKJMMMUcnY0a
/gXvpntGLSVMauUukVSRhGFtGV+3qzJW1Zile3Kg+ctwldXYcoe2r6/HQCiTiI2rlh4bvpvQJOPM
S3XBRRIO2V6pBTn0zZRTCwZJIU5w1J7+/gsiGEPaKZC0oTFE0tRPXjaRP5R/69CdfhyuOMekJ3Co
1THD/2bKL4UJKPsWD/uBq2PgAhknNIjOgaYR2R4Yy+AgCnForYJeIGBk2KVpqkdPWwkON3HQeEPO
OVj9cvx4mEmAPPbcJiu7FoczouuHs2uoeD2NH+cnSIfrsEdDTk11MfKjBX/UxVN0+XV37XfnXcC0
5S3hn5Op75nhCHR5iZYsRfi8y/h4xbu8Dmq3B5R5cJoB5rgnH8gEpFcSu0ufEUHnW8iUi0q2fqBJ
1uP5Vac4ScoMDX+kCFg3ntPNWLk1NsdYH2cE3j1jE+ihipXsjoAQfrHxJ2Pu9VhIOBbn5RbH1YDK
KRNVExgfVMrOPpw8Ss0lmDLKp28x+nvUBq29kb3S7izgQ9u3sXpoNZOjG01L2xBgISpdmj5wqrh5
2KdUL8WUpqswhcuPcqK3C/sqQoJcqCAZ0UddBzwk8hmqBwr9J5F75GjF8mRxyDs8QoSq6PA51kp9
1oyWD303Xebx+T39mbaSn0+IgBl7q5jvzFkNj4SA72j3pfGXtzBHmCSu/TWQe5AYG+zxoXDTbeKw
WNTmcKwBcsLDF/akHiptQkAlSk9Xe8QreF6gqVAghc1CRuyV+IeEc75NqR1SnT1vH4OHYbC7ut+F
UJrWBVPtawimEhFCL5IMtnTH7Ca/obfWAwA1AGut7aIDy1Qga9U/EBpuyL23fN1Tv3lBkbseXJVy
1oSIemRojVwy+XvZZu2wKnnVdTRJustQYaRILFVA3CWPHSGoRLf4l1fG/7dRuA3ybqVhKjvRLVJV
b98+iZLl5mubWG+vd+qi08fJ5wBhxkW6n7ksjWW4yGw0XQ9DRcQlfwFvjLxG/AbmblG/IkpTdKZb
y0ADG2OAVXNRXLaGLa0ILctXU7w1xUExvXilYjrFeMrd7oxXZ7BWMCjXECWhxEtwt6lRHvOpHdJx
bvh+b9hqcG6DKWV2PJZ4vqoOjPFC/NrW91QcUMprSiHxFp5WjkqAiq6q4ImlQZjkAo8AjmSbOgQS
SDATg5FQ7tcH14PqPxZ7zr+50HCFiTkseP1OVwfobGveiwd89oE+NAQAS2iD68853rjlhkgFyFwA
sBy4F3gL3om9wq90e9BzJZ97ifS4eMf2kwImlTY2lsMq0NUlq/m3ekt+OdDqf4RPhFCzMQoF3AEv
VGgUn61TGoSBJGUztZa1mhUjTQBmGV9AU3B9WxOtg3K7coBnIqzQooGystrHBuVQ5ANNOqlYr/qT
9QRmCtlTUIhUCGZbm8XtMVNqCAGulsUWGki9I1K7CjZbJYICjfUbCXxw60nMwuY0K6bGFGl1YtZN
uZqsKb5g1TPt61Dv9AaBttssAzzXn92QLJ696rMZA+l45p6g20iISnRG7Kq/PHT4DV1rtnBDpYGa
sX4PrI/IOeGioGDSaj40FDPd4TOGWLIDOvFohjMfTLvjIaRc6stGKq1P2fG/pczZTI1xaghSXxTe
SC1np6Z0RZ8B4wTNWRcMvE9pakW9n291EDrQGYZzgqUkWmjPaNODF6MuW4LsNW9AoAYJQmgyQKwC
xHabGo3cLqdRuxDRd9bv/6IF/F2M5dyVEv5dO/UB43SG2N15g7LC8tR4pciFgKmLh2e7vywmoJD2
UaegrjrfNVJR4OilvyCU9SpmHtkv7DyHqTPDkSii1PaoVThGFf6VPshniC6BkSMwwwsaN9Uv+Ca4
xQhGKdwjXszAxlDT2MVgUZBnUtAW4zfYkRkvwTIUJ0mKLAqVrgzf2pjxKCKgy3KqUnGEkLQzCSxO
L9rQgQSniPMmRofeRdGzDhTBMtR9agTg+p6ImLDYqCSjai4vtUajDkYfnU/dt3yNETNljAYuHke/
eNeUlC+IyLq0aq/9Hgkk1pBpsu8aOCl2mO9MEEbfWG+x2LUOLXm2e61L+YsbQKMStA3xgDLJawI9
9z1aE2CQYBpTwt+SAek9He5q8zvsqxrDNvhOVdZkwzHpfJlLugzwAYU5mpHVrIw23VBtykMYifJd
VjpZlQ0FdOoWZ16Om2x4W6qOLB0bVunbFutjRu7DYaorTZEUk5VC1QXk95AOiL8nEeqlXA1MA48i
q9y+XsZAbpL2ZSyikjn9pEMAZzfG4q/qdyGny0CjHnbjaTUaq4KrTJ1hwt6mUcLo3+uy8vIQly6j
salTTy2pZzqFWzwsrxGEJMNg6hH5SJKsO+vOOPkETK4U74rEI764/ECHVSw2w9j2TcBKgRITBCMV
qMg8+LNpLEekt7h5IAOiRuBGBrwLdlrFf+ttoPE1p0lT78lDZWA8wca4TDnFZDyGSgUD2XKd9Cx7
zrvxIR7s/RiiYJz1VYNPqLv3Bp8A8cAuR5ZAuBHZZzrgb6cU2oNxMkVLcesHUacDSTDnMUqHA1yQ
EEMUu8DZTuAHUvrGv1Vc0z0E80zMEMNuOdfH8QD6dG8whakBe8d/tiuNc4jvmxZDXs/7iLB1DPEu
FDE5wQewUYdV+IReGMe4Jnl2U0AG1VCcbhzawvDcFKYp8tLDBPtY7tuYKIxrraVit78MQoxfBU5P
nBKj+niFHmbAgOI8OUH5O45KV6oEu138rMmXlgM0hKH476IjVL4UP3CW+E+fWkmZfPW2zgJwokdw
buLYK6YFSF5fcYao60KpRRuFuDScagcsDbw4sa5q+no3wCFwo6DZjDrBWCcnz/FQbiH60XWfuFWo
K6JJ3etUc/lemw5WfFRbpgBOm4oUsmdcqg7hWBdf8OPx/m/SyaPWEfS6EyUkd3ytJ/bDaZ2KYCAy
gS7egczZXEdLlFKqCcj2s4PGSCpQF+FJnCc1CRFlcMSjCL1LlPGUvP5R3bSSxcX72xR96eNcONUn
mihEzyrWbkQQG2KlmFUhjv2ptYY9REjH85beeCO+KNYU9N1aGL81kcWCVYDT2EBXKGAWCsjz2rtb
BkWY3h0AC842IFihb+9yqirMP7bGJwtkrdlsamymy94uBPZn1gIhrnslbLrWUNNGGzAA+LmEXa0w
rTT1JyC3z/pj5mlCpzJFd958511ril9JDGxPK820tCmy3HYMh3uFitRLpIZ12R4HVEjiEEi3BZKe
t5qOqrjq4Sg2N8MCVIu1QZEcpcIca9Fky2TdNFNFZlDCfiYA4Xys6mr0gIZh5O1V6JTL/QuTCJQw
3wTW4YmQzl4ZFnzO20DJK9C+wpBx7F05ZJlcPNXN1Pmg6tkqVnh58rKNTdAT6VgXl7jae2C4C8Nz
R0GovbysMMvdspPjDJnHy7RUi9DiourAGyoOz0LaYlo1X09p6b/Vu/+VWQgjufWrQJR3qW87j/GR
Xk4qfK0e3blOvYKl4MJYE8BCVF7sE8ZSlnEzHd3SCmkfrRsOTwWWAffrGEslozwCoSqOBePsPfXS
CUURCSA7F4aiTeybIuv9R0sf6hSYc8Xv0Fjx8irt/wXqCsvJWiFbv9tFEBmxe15gm2ojK/rc3X/k
VJGZsBq7NEsTU4mPLyo2R/X3eQmo9Z9uB12Y6QBa1Jylx5LC0+Mh+WR6gv8p36fu5BGGk2lgxFdw
ZeUqSnSt6CafTvUxcQ/YrKQ3CXpQpqR9Sp/fpC1Wuzo5MVej0Y3ZSyOK1+ZAI1miRyAaew82u6wS
zotdvP1iKEbeuf5eYxuKtDrJPmmJ6BRTieXW3fd23SLoE+2CrBNDutOT1FovGHNCj96CTycyJtfB
bnTaGLxIH8HkDRmiFZUYKJiRPcioi7pQwGhnarfwHgt8ldnOJrodddMTLwCrWKev20SxvLJqZc/m
bgQP199yo1ozjwMhGGlIWV/ALCiN40K0EOjErcntKbaFcgeUZYaTrgYEbaf74XrIM3e3fPAL5/pD
emm5pZ/DgZRryHzlLxJWAtIhRiZKJmBRFI8UMG105C5EpUpjEMoQikpbYv8X8slvH0yR6OuI3DIN
9OqZ0J2PmIHiRABfftdiFpLyAktYkEqHohvtfiZkViRkpQFtiQbwGoHgmlUD+UUHwR41jvDpOp3F
Lqp1F9g4tFx6Wx8mZNdYM90kb9Zcb4Ett0n4GVM2VzA3F97R7ZH5ss56qMrMh4SZ3V6tt2E4CUux
hiw0ki8n1kGSsF75K1noLmpIvIG9/0zezHrQEsnXbgN4oa1J8nhitB0/393VL361El2MFCataL3s
94u+lUy0e3RL/nKik15BxlKp1tfz1lyuPQTfONlO80Z2unQdqt0NjTqtFSCSuvnW+Y22JF/u5O31
G0IT50QJ5Uxckf4unJmWEAJGXRZhepqQpaqGOChlgkjJkWiTKobYI7kmMiRDivYN7UYCINIbF7A/
4+LZTENNCwqiyTkgVlKbdJeDlGucjjovL3I8rE2Uqfqd0c+BIqz9S/WaiPZb9X7pOuXXQNJik57R
S6DRAJaVNgvbGw6H2we/Ett0I0o4lE31uWpfZAl7pJBt9iKITewPFUT33keMozWQNDtXHqFqq2a/
IoccjTosvL5SzjaK9o6AlyE/GOkM5Z7yU4I2CcLFrtJGi41yzyVDApnVWtfsLaXUSulEioNaM1QS
L8qOfdDW+2/El9YtUpt2fI/0QoSH2vSW8g1/ztv7Ev7Bt8puiCVMvYvFyaoyaMOtdcGan7q7uDLa
xQ+MCTAEyOjnV/FBviE0YhOYV+Ctsi60FKjp/FI7ozGUHQocESpxRI7oiV6Wp5otJsVk+0K5cm19
LRtYWXIYIM4xOUO0ab75v9oohVdrHBfQAsaDyVtfLxLqdaLzpY8D9qj/xDKqdEW0QnU3td1qLyPf
rLxFJ8mevFyzSIec6GNo9TYPczspDv1rS2LSPquMZfaeqDbQonnjHBt/b2YAlNHH0WUxCbnyYdYQ
DU0sWil6Sc3JIJVVd6aMtb/Hh5Vav6Z1wciRkU+vDadZ2a8SV9WRbKltNpPxQuKCsXezdk65PwaK
RUKAQ8lLcQ7/8mAukhkUPCjUkjgn5qwpPtEgMTBQsBOZaQVBm7qQfNXZFIdpY2XpdIHhCsOw8A6Y
MS2Bou8pZae0BTK55m+/HfMSfVzdOYgAiDFPr6DuOvk2e/y6Z8TG3Bs1ot9LjeJShmftlmP2RiFr
MnTG0lkQSEtY609+hDtgCDkUM4mbpW4BXomvVaYLS7aH6MQ/RFa+STSOv43ExGKktkPUQJnvCMD4
XJtrMZWpwXLC5JKUgyiNzXoCjzGZKxdL3KU84mFg9WYyvUqrGYrwdcY56CNz7lsUDLRUFQ5JCKyM
D+SNMNYKdQa0WNzr7yaVsWSaDQnBVHkmvpBoAb3OJH6DaTKO91SiuXMsPf7inUMRr2GgSJWCZ/SF
AI7sFQ9/UwoqT+2QYCDQab6nqq2uDKU2SloqLmwwpt7HRBwQ/Mk5yZxDYgaARQX8HAjMqY4iPiUw
J8IJ3D9scKjMlC5U7xYITJSwC3iBQVQVWxYbF45fWU8G1rhaq5feimyc3pkaMWpaCHJ0AKgLQIoV
n2AF0mozInugCoOScSCui6IapfQCYm3CZPO2FcdChBMk+G9iGcU09gl9Bo6Nqa8DvvnQnKK0TaHr
IyBFJwA2Z0nnhs9C+8qHlqwLu9l38oRGU3a11Dmn+Z0YTz88ydhK5vj1TtqKjb1/6h7Y2w4GAZfI
Rxq1VoQ9f4Uzn/NoaG6WyPEAqv1yeOTZQrAfmzCZVr9c6+ifaa1Q2596H4gpm8hOeq9IfRBLOpl1
AHlQXMVoijSTc0dPVcI8J1ffnWKti3JNBwO9Cchebe7KDRR+KQirJIKMdYXejWrnOYPYZNgG55Fh
JnQUokHkJRhTo6lCNS1Irie1tiUoPzdHdKX433HqS5bzFdhZtQwZJdkKmQVhtiVe+rfp95JY1F9k
EFijux3pe20VLwc5utR/dV4dcRUq8J9VdFe6Jye1TYT1ios+EyKaw3JY50lYJONSZIyRHYsDFkuB
WZzONbzbW/3BiMdKLP2uvMikspSl2s4/ovOmDZ3SCN1WsFXtUxvGBixwjfWiY6CrO1neQFGZQjG9
t4wQsUE9YpZGqjjDJnD/ArcZ0d2/yjffEML9OUsMkPmnSFSlT5vyyQHkwn2ir4o9LHFXtvnM21x5
XHoHim1ZxNgFR4Ib/gKIypTLrRQ5Mg061NFBeEKNYTYz9gR8GURdbRGSkf5VmkPJXtioGtjkC858
5dxF99YBAWa918zCqAJg9bROIdRYgh+ZYOINemioc/Mvkq4KA1KqXkoVz3SayTXlGmtmgv3brwua
PTPxsj6KgeOPqizWBHkrZdWpXScEIYs7SLWCF6XDOh+Kv6Re8CJAkRsR9s7ziATJBSuKpvbW1t8/
eQYno9OlC5/jLMj5asmoWUGb/lhvx+UXv0iQL1AvJrrIaCIklkx1V+cefVTkspWWi5IlI+5w8sN7
UukvG/m0TIs8sxqGV6+0dT84VvYNolli3oKuqLznMwBy1SRTg8ZbR4kvzXYdCsQmi1E3ASeF6ilj
i1fgyUKKEeiI1aa8ASPm5PKfIG01scLpQBxUP0lqTaeWTh4OX3qf5ANX79F26G1lfDYOVe6Uhzlf
GpDAv7AFo4bzo1MufMEiDIypE7Ry4j5Tawiu5lrT3a7tXwJGUqa07ElUZOv0+ohMZmihvSl/VDsV
vOoS/SY8lwIkgS1y+7ynE0oIzJ4QxUvcDjpUygcafK/DU+xY5kTrrOjyEoywEPlLLWNdX+V3Anu0
k6PLsLvbTFD/ozHxy+M9g5F4AzLDLYVFFb7OI/ll0Oshnl0Ithz0E1//hWicO18a+dY1bldYAv6V
gE+Jt3JIPez1Q5BOb8ZQCQZ7UD9DS7K70HBG7lmOwcRS5FwCqzmvdkyiPh4/Cb3R+RHkrYGagr1l
0jSYo5iuWv+ihmhDZiTbKo8IlL/INhS0nrxeLUlMus6AjV1QqVV+ylc+eT4GKPWAPQZL2B3vYNmj
seINESBJk56NoZkhSZBBYy0lR/C6OAdHe1NonHlRFijrQuu4BenwaXK4PYqtDM+hlVPasmLq0TMM
MyY1hQiq7AKpTNiGWA5TsYE6PVDsCahAziMwwB/yb5dsUvVrHdwzh63mr0LsRNWu1EzudK6Vf9Z9
wZSWRY0PvvuFWFC5PL08Jb4ef66IQp2eY7l0oaXj0cNTC7VAdbRRk1jXS3hAN0sCahozm8QhQJ3s
M9OFFGQZwIoC9G6AIpYinG3qnco4a0URF5o6CQ+Ias4G6ScKUpi0x+2qnXSJIo88pvzlJb7EgxOo
9UAlXxTj2dHBgGdA/LHKvQV2pc2Ct3L3wjEVXl0orILsR7tYGbV9Xs8pOTl5vGNw7dVsI6Sc8Rmp
I0CRY3vDg5J3iMJNIJxHJ4aKQM40/cv/HznQI09Stw0ox6JVEysXErBODgxN/vS7oky+637KXF71
xFoJnHLtQaXXHq6irEOqs0J3OTI0Ou8V4jRhwiJlitftiEiljQgT5QEwHiJYgBuh+IMpEdOCYNnE
y+VE95IiU1WL1I6tBU0qF5tKMvjUFEktLW4tUwKtKQDVjUiOcJWwCd0ZrrpdDPb8L8GJusKGuvda
Zl7qdBfP2rym0BqYAgsq46IEQU1orTWxgCqc+A8GKFwXqjrlY2NgZefMbWwGsckHoKN4qn9roJys
Hw6YebcNMhTE8TAzNlLXfGVZRu1IjMEjwbw2AUtOHf1XOA6ETPrMEwNazuEibLzFIZLW7HBYIT84
1gwOZdHKCZzLjceQEIIodqFg36ZRIn7cKJNLtlj1qj8raQ2oRblFBTHHxjADgV1Hk6tbUsgNeqcy
Eb2WT8Yg4yp+j6CI/FoXZE5TmxixIEmIPGr/dkMJHo3Aeyv3BV2y//pBDP17uZc84XtxuLthoQms
0QMzPXu3jX8fnlvV5JquejtScIK18bOVG+WHp8YxnXwf+swBSO/T66IQnvwDSp4lpnBX4jL4MFW+
Vh6sdApoRtobbcZVwjQoFEk5pjz8U25lW9ene04PZHfJBcUGpM2eXg7xGxCDpXtNM790wbezw1Li
pLnGbfQcFMeXdjVlgW79pQaqfFDZz41orS66P50+FXH8qfyH4rdHSGm0tv+etDZzZ7CF2O1miKyq
7U9jg/pRdqeGnDZjYJul5muUy3JghZBWmWr3g3UYnOkMXPVLPw8E8Z3ZYXTwXz8MAG3Qf5fsmNeF
+nt3Emcax+HpqxRWxvvkCaumc2viN+TYpC1RWVS6vI/TWE8/4TIpSeFOm+rhZyOwwnBjuB4E6gu4
Z93z8MlLe9UR53rbLQAxD1e9Iy/K0Hbf2NOjO+mcB1yFY8tJthFcQmaPMfz1t0NbGxPjHrUUOTuR
ESM6X18uw3l/1l4HzlXG61S9nxzhonieKRX9vQeWNKOUw9/rmETFVGhxBhtTfr2GVU8zXvAcKEnX
tieGdhh7qiKsNHo//gM9DgXCgoRe3GCKn+gjFdGM6U19BpMATv7VaTM/ZWR9bEglGocSAru1TFig
KAhZfXw7YWmABAWHpRjIqBgrsqdVDy1PUFk4/orPCCCmGve765x5HJNbU9uW/xOerToi/O/TI9uh
c+qXGXJQwZySenX0nGahXOoFOrOEHFYWz+mNwUisYialFGPNS9GOnnv/SiM3/QyanqLAsPq16Wy4
yqvONqFlc5vcEefcpnrc0ftEI/PrPkR3Mijx/9LXcXphzoJkhi7Mi8i0l+mur8dh7+36O34x6U66
m/6ky1geZt5c6sX4Oix8MRNgmPtaIbq5H+qrWi+Q2KxfzEcsCM22Axryb40d2rL/dbJkq5Tc++K+
2NW3U4YkfTGM6M1YLJYYoCvn8Oe6uD59vizymxETQr6WPB5f2+Hjaz3cgnyXeg7b6+uIzhNTUs7D
++ICyuIeh3qRniuePKd3z8Ub8G3UCzCpxM9wVY6dD9qljy+nl+86vfWw0AZga+e7zDGJy/Q8rJrV
GodQ/t7vmb9QyjN6Kc+ItHzEhJEqev3u6RYVdz4jNwqg7YxLcbwjLvYSYFE1NQpklgqPGYyQX9ef
hGvm34uOX+IEcAZm5iBVOge2z37n5rfxcracZQo0NblPwD3zr0DAsHSz2E9GD63bQMm3J326DHc5
zhzKTtA0qTA6HEp7i09Mc0+3WAlPyBIep06hd0IDCChxnZ99KsEOP7H29tCvT0EV2cSiz9SLAgMu
6OW4+EyqusLDb2Udt/id/6XJ9zotT1mXV14D/AAXLOU+vjju6hRcCTAq3ormLGYbAMeevA/eEtDl
+5p1K0iI9i7fpcElzY6yswPZftPpr4e5n1ITsdXhHu3VTLPYXMJT6d5vNBFjw5YjLs8Kz7gdnqHg
XXt0NbQOnXXPUN0Je/EPckenJ/Hx3DDCGKWYDHBNRLm2Nxq7qF5ugukhuWvajyBRo1tMsts39QY7
AFIwGlAZlVnEpimhUnOoESr0kjihxtQkFl2580fIruYHT8oMC6cOT2SxDhfL9tNdt9+UD4TYylsC
MxLgEciClYENwz8kaKDDj8BCIGQ2cH4+jVW/mGQap8F+sZ5mkxwKnHQkMbQLCsXT5Qxe5qyJzxfz
MoSvGcQpUEVTzEVcmL/qVpt0grRe7Uzd8VfRicE/lBGcziFZ9qp1XrcOMWG35Dx9NykMD7bTC9Mh
dvF7VE4y4xIChnAzA/p4hqX5GXztq9SofN++Jr+fcWYMA3EVTxrXBnadeRi9AjONqDjRjj3BnRTa
16TCsLrFqn8eQC+LV3068KjmjSuiMbaewxxzr95RJaUHfLlzmR2U7XIpJ61LH7WQbrVdTPfD7+Ek
heZHKCEVcwOoUL+GDI0ANd4HPFloRo4YiUiJATwYCKUmOB2ToCh0IvhRTCBopruJOLlKsBQDKSND
XFu5tyBvEj21jthiXEHnqwWSrsiIhFykPvap/Sob12tUfFfQdKbmpkQcTEEUaoubbPoPHyIsVXDJ
ECq1tsU3pY1PGs6sG1HGrlF+enOLu9+YKzKJ0EBmakU5rsTOF+S1PVqViPCgV7Rplrt7tCsx8N0T
o+cLX1iVB8rAOPAIHfuje5kXiG5WHncWa+Oa3KmiLBxo4tyP6Xrp5riKs+JvefEi7EHYhb7xs/dO
NjTPaoTXhxFb7qdeXBRG9ylOJFfwMoiqFcMSElNkrFdpkovnqEFgRgL8+vuq84fbj0ea9uhk9u75
t3Kg5gS8f19cp4jbMZeLtl4qXt1D890qD1nC96fPRJjOMz59sWSyi+yw+HserMbLRXnwqu8H72F+
wUi3U98JGYiEthhpzsmnuWCF8BRdMlBp4U5t3UPOO+PGC/4Sh87alqUp/OQAh4Z8wM1PoZlnGv0C
3IK/ZA/lBWxH3j/Pkq7Mi/MCFhFZtXfrnRzGl5t7HGS+zkmqWgcfd80KO3SIcXTdIWsNL7CeTSWA
cQVCk/Tok+DPhKQJ7xG4IyCH1wiYUnBGV5EU0/DxAaA301fhhWpd7pNvISb7VKiJfnw0qQbIJInL
aMJ2epX2FGHEbtSDRdSstq/lxnt6meOrTND5AJfOQTP0Hll3AtIYHtDSqN2JODd+FfEWGgQxh0VC
nBMqfIxnKSKH8ujQdOud2sg8dz912/rOUKpA9bdUJdd+u11AiLrSuiYOAUXxQv3i1L9PX/XS6PKz
6l0akLBHxOLtFm9ODFVfkt3CbUU+4Oa+entGisA05V4BhTq6OQg/K/dedPOD/e+Z0Oft7sY4jjev
+BH5HuXaORMRWQvL7+XvBvGGCiG4/y66hXT/S3t+iU669mRxbBWal5XrzFa0XqUYwuvAaSynt4q7
Ro6BcnTvNebmQNV606NROV12OQON0tItcGo9OoD2rf2gkE7CLDOpKJswn7zlBBEGP+UaQZlIbxD6
++vvU+MTFf1jVGhApCAgLyXL1jJaB1WcIlo3lDi7N9gVa+5Rws/gFvPeSMVuG9wAS2Q493VkaIAI
tam3E3pk8BhJB4fOJ7L5KVQlJZ30sYi8CcroLQfibexbK1qKEc6EgKHmGWX5pUhsrFdsCRp3eg2F
/fdoV6TtVqogICbkmPQB6a/LvEoNxnpYQbaX9/4pdW8oJr1paS4aOofUkSw1isyX9FZkn/kq6vYs
KEFj0k+HcJzym6gg6rt9/etQvvvr/p1Xi2BhPh4B9s8Lvtaz6dBL/wgmbfGzyj/qPc6G9+b9QSWl
ED9DKflIlEqyOW9fCIO2E3UHJc0g9CBEwia0KZGGFAW3IudlukjO0O2ssoTVmX0tJu1zE+myprQF
t/X7V7Pa+g9T59WcOhsk4V9EFSIJ3aIsksjGN5RxEDmDkH79Pi19Z3dLx8c2tkFIb5jp6e6x+icK
5B/yKjT8OjL1B6+lU4EKxGuICCdakB6V2DjHJ3X731E4fd8ADdwmjlT7nq5dEh4/ct9AuqG7sA2L
uop4ZP/nGVa63mBM1UOpbD869Pp0jIHUHyZkm2vBmmlhUiUTI5xx+tXhi2qlvtbt0f+X4MbRCEVB
e/Ac0ps3JjcMkS9gExf3grIQpZKbxY2Q5luXAPk651OBDNgvngGfnfe4Mc3Hcmqoj6U0xBEEM2rE
UtThfYj2/JOXGe+opxc3IfLUihMRP+il2SEp1QtzoMMCejDvQa5IIvkILtOZ/O954OdaaBk3XkoU
Ayb2d2l2WkZH0nYZ4uJ87jTitiO9lp5SH94vLsiYj8e4Ph1xhtawx1hbwzQJa1wdvQ9pX0uNJP65
hXtRxaWpX9FvVy4meOnhJc6d1A0QB+sw12zQpdWfl+wmPUELq2iYx5cF3uHuZSHV5RH5WoXTURJJ
zQ8YTV5LGvx6j9/kcJy/nC5sXVyL+yirOX1wJVWO5Tz0seVZLNegws6E5hcGOFHYt26FXI41U0c4
jhcxFkq8x4F4I0XhsESXFjg7hbUJIbBnUkDQscJ4tunKZ1GaX4nqtvbv4nuBRfu/A1qFfwqyuNXb
c1oZ9sLic21hXvB26I4lVzudpKR2C9UoucLHUHJBqSpubmnFqL/C2Jrv745GvmaGTBxEj9yMc7sH
8q7ah1JPkUZUfiFxZu5T8DhAcRNlspTTy45AtTkZWKNgCbIukW7XRGkkNXGbYkh4DvIfSYRq7I9u
dQAk45AfFLCwiG+nvgyRBDRlMJ/+HUKo6S1IaKdHBAC1/EsPu1X2+4D+JBDnBd4rAqS3DYAUReWC
zqPokA6j9AHY/LYHTaAn00G3jkCpRVM678WsVcGNE9CLl9ZJ6iGul1CpApi8AM615aqiVDR9EexE
flAG6RDSJyvoOCr1zaXGo30kNorQxI3lhj5RbdeISbpWd5RSG/+4UFkcayZiySfCkJr//q7RcfmJ
gvxSXAiTMzZ1JuiNdPZkJ8Vxj0CUICWhW1ZFnnCWD70d/V/8MmLolOudQQxpwE+C8OSAxp18In//
MpNscePqfwqTZBI6hJTe+jsXwxVPCDjDQ1ZbpVhIFntMxe8xt3/MzZYkR3Zgj+iAP+WHxox2IXEc
We+Ze5ibaQnVQlpUswNRugE24cJhgqcf/ImoEn2VwxfeuCwmwN75haw3Ky3xzhOpnSRBEvIpCaVY
Av+OJ/1jJTXjPXNLRd2vcJE0LrjBfWnVVV7QhXxSbsB6adKGywMdAMGzzAM+1uuSNKE9lEWs23Cy
YW2S9Jp9064OryxsJrOFJaFQQZS7r0Y/iR5w4qdA0bQo/shmTOGcvCHeRQVNWBGR3lqxf8nyb6vu
Iiiam6Dqiz44GKoqh6iYZPZA8vmeyL2vxwrnYn5P5eQ0UBknGZbvTyWoCjCn7r7+9uYAFmjMSKdD
f7X/ICfiPlUJUzzKyo7X0p+0I2mNqhT91KAGFFgnAAUN0Z2MwbAGs7eLYxchX8n20EQSjq37oK1X
NexycoklLGx78sf6FX2BWItkAEpIVSHiHzGG7CBzmUsxM/OBlkxda/2/WMJaGCyxGy350hosx6Xc
7jeA4NrfmWtUg6gIuQ3yugkWrgPqIOKuZsiaBxOd1MEmpaYRg7ZZ8WyB6nktelCHiOyPnVeC8l7b
6xNzlpR4Rkf5Vbnby1DRgNSv5h+UEKAJqDSgigV6PopDHJxXyfv41iqfzKQgVmRGyw6E/hYOR5fu
qYtINDjR36PJzmqybsshUEed5TNF8pZ9yAunPPSofq5ttk34oBVTVZmqo5LIJGLKloMZHwSKFSJH
4Gr870Rk4yIzF2zdi24kes5bsfcnvrwFtAfrlVPv3Lty3HvPXqNw8zfcthSlovJaXBXt71cHCxxq
Yopv6MRA/him3jFuoL0u2SU1L4W4n7G3f2uuXBn91GK5wo1wTJZTZTBdehpOgm7Lun/eMaGRfaaQ
VEO2fV1+7diKFnTIrFX714rQ1WRHi3XKe1z+9EYy7xjqbaUeu3RYsU/BfmQEJ9r77AeVyfmr+ZHN
7wNxFDaAshSrPcutLve+zHUVEY/Z9eKF4RObxIJ0mYQkZtpuSTvGvyjwl72BCzUnsZEazM4OhRb0
BnIF/o17C2j9d6fXgzSDuIT6PRslw03+1xI/UFJTCxNV9MDWWwSACrVV0Hu4/GQpS9ETAXiGdkAH
62UPkqsvTgH7Wx++YlG+FmNShXjxCSj6CjZmQVlzpiEBJH+1ePMzNcpUERusAE4HSWVZ+FXaV9Yt
VIsle5SjAozFK5apmUudY8iqgwzIlfZO7bCEUgky1jUnZ1n4lAR7nK6ElCKDfyH3n0160CHjwXX6
VQh2tlMR1fXuSAswfDzi7tjo7P7OhkPLIBsHYv015U/09f8yFzGozf6WgEKpCDDPqNnnIRXPFouY
X6PPHxdYryjKF8F6jwBosWRgIxMtNgkRFf9O/T8VZKsoSGU7lDD26yws/w6dltwwa0+79U10xqWf
gZWBjummJjaLws8PTw4BC9fU5WGg4aQ8RTYI5cc+1BJSHgoJS3em6kQDUYuDfrLBHNDf0kI1YlLU
sfE8QEcSIelKFmEQ6W+ZLwpzZPn5dq2IdCZse2fKltpht55qyV93FEvEP7H8euWzlP+dw5rX+rCY
u4qSXgReTweyxHtco8ESXXltmgnE9fH+4ewueJdtX0E17dzWKWalp/D420BHnnbOrTipeU96KRnu
CnsQOCWyiqcXia8m4BwJIlG6FmP4Y3m0qaZUccIpTf1HrK7+p6zk3KGsfB5HV+oZYgXeZ+opg/sG
BqhYoBK5LjdeacX6KjxTW+GtewlqLHRaYyuzM92gwRib3rPWuR7tO/2ms65ZQ/BjjmskkIPV5NjL
/VeEUxKWi90jWcDySMy4GdTHm3UKwLnvH7CIu3fq/ZxMyBiTk4QJRl/472pNOPeaBAPFKlfFBwKa
3aDau3P3KI3B2cF2TzTJgG7Z8JcoXowqQ/jRwQbmctkNZ0N2U6w57iM4re84gmI+F9PpfHDcOfSN
CTCfZaGU3zx3Gw+Nx3wfZ72X3+g++o2g6lwYbTrAHjotTmyS9o+jBzHBKO237LqTDurObZn6qX+k
EQz2q5Pd3j7PdFCimq3iysVNRu8uLuFM334y2gyTUTLaDa99o3vn49q/z6iqzQ6T4+gyvA2zvtXd
Y/R4oNX9GRkm2QktbqhwQdmpRVhbgmunwLA9eRcevLxbGbTjVfhY0/SmHW+j1L8PrgP6m0QPrx5u
+pXetcv2OW2MjfgZ1XAulRkVXX3n6Tyb36a36TYAigUWvIXP+flr/1X/xmFqVJmYw+O8OWyMNqGM
ni6EK5EVVIrj8q3PtIOnnEU1lXrEcNdr9+kNP2mM9nNrUo2AcrwqSFAPCOk7/zYnMtW5uzvKHSaT
v4d1FFZ/0c27B8+AptUhVe1pbZzHRmxN6Vg8EM+m5aoWvAmrfqNv9ioUGdt9CY4NpEXN7/3XIbw2
AGLbaGaXKdDuuXexg7RbIxYliUUTGWWA/rxYm9iTVmOzDc1BrWVOo3ka8DQ/QAG5prTOABMxJ0dF
aglUsDcsJUC/rPPGDAG0+e2tDmC91uQ6N28BjfAu4TZ3sbTBUpP4EuH7/DlOP7FGdu9p8Ljb71N4
NXv5KUgaZJkMedrB3P4OGAVO1eLc3f9gYf95ruBq2rlB8EdWVkN08QyPOz/ZY2t+n7X3xC9qBX0g
dAoxQk1N55jbTQIV+/HqGE87GdTw2/yyvtk9vs4DqizKDVvOiYJhvHLqhDBeDrIfVWe7YdpPPt8E
hqT6V5e5fYGQMWuF5sWtjKuvfgUDfoySDReXVCCqxbkt8OqcBPskqoxbcSu2xta4Ml6F+181KcKM
bMBjA9LaMWOcbCiu8OMWKpUxzw7WBqLFKtE99l/dPXZ31uDBZzW40iM8BjtfHbD0eRUKKAOnGL8W
D0PU/V8tOw/aOimyqoWtsMGRIEeq+9p+S3c6qXAMOLCbbivA4CN6+4cgpcGNWtxcBllvH++Roep3
EZ3yV02fhTtqYmpo8Ajfg+9E+1fnDALHd5HJMOYHdwIm/UF7KKe95sjqN4bmfx+XrGOBHLWGPB/5
L3ZzIoUIenlhz6cX0d9q63wSkZ5xT1Tbq2tY8UVshb5K4ySc+Dmk8NuSrCiULhMAheMK06Vck2ep
SKGJlwXym0DeQbIg1oP8xKo4im2hs6W0lFExWkvF1T9N8Hhm2VPJQcTA1mgX1nywfib8gbrtKcy9
Q6g5KAMO8HGevwzj6+G12+TjGpRWyMeuRTE/w2iDxMGRt2be02uqAvEszDvkbSY3u5WfBNAB6eCS
UZuQxbJeL4te3uqzxt+z0LwgsL08ZfTKSk/2jNkCYygj3hahWbKnlPkvSEBJmkwRdCWohaiaq/pw
269A+xPRXeCJwkxVYET5yAuL1xv5HbTckCzJX41T2jHL8wamm3geV+j7hUJ9NpWXiDJkkctudLTS
Ro1bBkuMelQLgafuBJyhVtaq3d+ApU92SpI3fH0bf6ljRqImV/zmn76iDaD9HRO+KuwUYivbL0Gx
SoSZ7wrAMw+OBxmN4vfkVDC3d8UYfYYm8RoB/yXpHM6uRdr8sld31g5C+7rpnDb95n7xNj/a33R1
opqHc1MlqkQW/TIjEcDrLn1yCCWq3hkMh3BlUOlX+m8sIoVn3r0kxLQvJCkhMSFiI1ZhmLPgckra
6l5kD5tArOqjdymYSSLZQazz1P5LDaJSZsSTwVwZXebJVFPhFSXhKtChXOd2xCdfr5DQ4K4aZnEW
V/nIB3p0RW822TFuew2GbW/L0ezjZxOpJd6bxnimHec+jmi5XwN3ipLiFwgee8oC5Dxq+prezymz
huxMbu91yGpX5tDVM+dqPdbyctfkt1PihAy6vTpXFEjxOCNhYU6ycd66G4+aH6IdmUwwkj2Kl0jm
twGkZ/pNvqbXcc3dUy5boe2GP6HjSPljH9Grg4Ti3VH0oKxKnUmUZRXtal4ATA8/CfeU6KLcr+MV
Wo2NAQnnblEmYboeB679nUS2J0ChGrZ7t+ARtNjLExJigES85AUyKBErf6KwJ/7+JutQQzyFlphS
AqRbfXldKlLUoRuuRUXZYo10tdGtBQeMpmT6WiwrkNivIOJ3O2HzIyPJ/EcaVtcbGkbDTbl4ZwXP
A1wOmrDjyB2pcq5xtuJgF+6m3We3zizq7/rgV/3WIH9Q3dSX5UMKKRIAwm5xwPyBNLClDVi3NWgM
rJ5R7zQGp53jnHnAiCvTB1dvbJzsxrg1vi7ui92sQkRs2Pg+zQ6zdHGabaAztt3tsBKfsOTkBBQO
KCBoJZg0XNcCDN+b6Ijh347N2D+vnPyFRVXD590BtGX+ZTVv0lka1Cf/eHOTW1G+8y00sKAWsxab
KwkreuWtu0q6Jnf6q/XRekGtTHLvdvL3D+y4AaWa8+r0Oa1ifvm1w6R2v3jBQcuAQnMrrsFRk/vq
ynCwBX7/WdBIq+Ehdx8Vd9t0298vt5Z2mmyg0JvSzmv9TKdJGrRjw386aMkDbod53HvoEw6Dei1q
fzzpD5gPD4PGxiF43q+gcjgG1HtVL1oYzxqEfDnylFbvTpDQ3e7cev9O6wn2/O/sYzdeDeVfWg6J
ouIDsi1TQe1HV4IAlReUeGexOiBAY2ItHFKQrmI5nqOHVrVZKmwVplEpwSS8EWKWJistPuc0FIM7
T38iJanyQVNQWrq8JZQM6FaKz3LFJsUjmSQ1llIjAS6B2CAcqWRTCKNRpSZDmCzio+BAErWZgCIQ
xoWPA52S06mABX2h1ZQWJUWG/gC1nAhiAikULKgUEGmuGh9ISV32TxE8+XYTe4ZGCWQQSTwtfHZw
cgdKRGWnKKj+EuACfQkMbCqdagzuD+qQjzWpK7MGnWI4Ca3hb9rLVCiyIYWGSE0lgJrCY6FzUsUh
G6psIYdeNZRoTXeLFk9ijBuhmlAqRgHvb9Fb4k0IJpxEx4spTz8gprYFELLlDpUFHRLqodYugTcv
W0UPioobkBH5EJaf9zShUGXCInsh7mTd2GIoSWuSqemyy9BXCXyiRMMaLCe63xZbkPBKnbJgFpVr
McLirSm1I0KYbEdQA4ZTMpS+qsAxmUl/iy2ZQbw4pL8oFmUcR8AtapQkIHQnHeKJxceVLhksjfLa
hvFFYR0UD99k3s8WYIx2vn7bOfr8Xt8keecP3gR7b3JTDRsx5cRR09KLAy3Dae8+aYn5xKNW2opT
kaaafHUn73njWyMvW6PoqJn6td8znTj1cYwgHdBSPYDPRD57cJpdxBnDe79sgH0HNDlHhW4FIbCU
LEWxZUSKy63VXZE1/p0YSVs8VAw8w09qmEH0TjSlvQJsqcSXpPGYSmCgpxCdoXgq/tcjqtaLTLKh
OPBybj3lVBnl/LJeL1MCORspktD0uUZiBL7ooKBn2TlTqvuSzKhyb1K1F71EpX1qF0dRjehqB+AD
LUV8j9yDwOWZfP0p6n2p75CSwCS9Kj8/XQwd5uogLgJLaoty0PlUtR10SSgRuoHi2XSKfPH58TnE
bwemo8JFZB8Cn/S2BE0VxRwUFjG1pR4IyyKufKqWpi1rFdA3GJTsewGQaLmofOnSUh+rASttYAcq
4VFmcsf+MvqauUJ99CrIbdfTMAyTDrIcQJ+Y/V/CIH9MMlFAYiJb/mrki+a4wQEUtW7bQcDLKkM+
gXe4PIgY2X3EKdCtziQIGHS2RtAKsNaU39N4jCTyXyGufB+lLFIoIOeQJ36jIjEkpQtbuK/akymz
V02P8yws7rcIJ4Ut6tYp3n07nDAwH//gZ8MJDX1+v0O922fKjkH1OKoUh3QXuXceii7yxsVYS6KM
UHpc2Om41wNk+xtl3o6AKpaRJmJTiYyuesMAGfpQ45w2VyOsSPoOoUyXjoW7aKbFysgL6nstKrAu
SgmISk+jvxFlpy5GHgCdMFV5avIpyeP1q1OcSqc8ma6wxHP/iyV/Lf3fis313ZE/0B2mkINdNY9c
+Bfy+7/3pROTuSfpr4sFlyDFSucIJjOIiWHQS7GEYliKASHTGL2Yf/4UWVYI0zUSytTsai4KKdGH
4jDDqX69pk0Is3Wv8iE5kXTDsAbJbkqelRilcsEsLEMgeomHjgutqFjitmgaMDlePZiBGr0qQqLK
VoTXlx2Ibp2SFYGqMCiRv9dsmYXdQpySNBcqQ01S2FymzE+6BedLU1G3cuXzaNvvy3eJzRIvbG8N
NmuwaHAfRQjeOPzHUl1c0UgDdsx4/2BarodoytVUaMzUOiMNC7WpwSZynoV+DpGvZv768wG1lnu8
Hg7F+JmKGqRDdx8TeNZxLmysXfwVFUTlBb2xl+4ASHPpA0/TzBDkdtGeNEes/mwBiOpj3Y89s69S
LP8vHo4X6qqoX4AzA36vDyK/D5XoyGE7S3QxEEsEU/dIgxnh1ghCxlItzO5nPe+iMTz2esz1EsJX
YAqEuyC1VfEEEleffmGR0G7VCbFKmiHrII/QsYLgYB9GMrWghoGyg3oK1b1294J+ZNelI7D7VWQ0
ZBpWJDvCtCfFp6oVak67G6g97ZaekdTCqZ3Ion1JF+nlOXzr7QvPZU4qMPYX37/Qo7knOe1qqEaP
fwuDAYUTzCyMzvC91K0Tu2r6Xr/Wm0mOVdZEeIaONjG5ShpbsjcdZaytxlilZGbFdSrlKjiJI4jR
+1P7rj9xTkjjRaGUpkQCGRI91DtlF3l51yqZobhB0ZP8TBestK23+nWKP7o1EGN+WUuJepKO5zGy
W5RUNBS1M8BbQ6QgHK41gq58nGvJKxUP/zYaBp6cNmS4B/i/R40ol3Ht+kfICKImWMUO/V2+nCRN
3P8RqDPJEydxsC9/B56a6vm28zq6eXT745s6Z22OjKha9OsGs5cdi9INXYDgoxsQk21or4kJ6wjx
tsr0hH0UwX/gtHKa5VGNcnhpeifQ2udv8nWI2KT4shLgl+bzJn/XDXgGHDgUGCJI5tb+6wNKuYDB
WNxmGjaMJGRWw3hVolUzK9k1speS15MKAyoCLikpAP4rWITuxv/iP5XeM/A5Kv4xBughTv2qy6pS
DmP/Dds3n1Uol2OLStPYxzn7k7i4fLlxq+vtZBNVFzJousxuNEP8VP1cv6mKJbrhwpJTU+DGm6lx
eRA2e7+xBbFG26WW87I8jM01CabR5ZGy42exMmgdBtJmX1CUcp1pqb9i5J9Ewo8B1OgpCZytMhqN
suQtnhdlxDq3UXGkcgE4W6SO1/AeCnEyoySujKxRhUMtuQxXHjYDMyo6EUoNTmIIOgHoN257xNy3
zjneLxMbkIGii1Rt5SWUbBwde6O4nqXovbzguugyrGVliB+dWKvkmvjKZnFj+bQQFrUiBUXiqkoM
IS6rTEcwfyaCLA0SYUICP++B7UvtcRGJuOVWp1VR+z47r1Y3JoteS6w0kYKwdYu0M9Ptk1s+M1xd
eBWSVQqSFG0gi2yNgbcLIYgdXEI+lnGtu4reFJspMjM9A4Zszb2Pk+6b+nGAWOhDNrUgXV5Gv+R9
oUaSa35aaBgFGSEeaAFyqRtYy7/1iAK+KkPJI5BFY1LRip5fpaFVGQeWiRT7KBuk7LKVSinnUAnz
EYiMRE5BYmIR4SvaV8wvgLQESRWQE1xja1J0H1VAjyZF6mTKfQSjqh+uPwgd56MuXoX4DsoF8dSn
HwfpF6wBhOvHO9QQWSyX4vGmUx1gIwT3pHRwFy6o95dF6FmH5IWwCGAH8E7zJ0Fogbfxrcw3KPgC
CBps6mUpqWxcK7xEiUdFd0pV/nI5VZSlxVojpvR/axdmbYKhVBwvSWMg5axU/whpZC6euiCrtZ1u
liJ5XUCF0yqGKjoTd1ZjS2co3JBz5d7oHcD/hk8jfBNoUDQLLCJQlSLC12e5W4tCVKh3i/spFZgW
KdghPJ/GqF6hDN2LZslFT97df9WwvX9bKC3TB7k1N050MLrjkWkK2jKYlSrBCx3eU04X6KYKk9qq
qLrNmsP6JLNbKvmakPgduE2b1fVrtgtgzZwYxzPNTlSClEsXSyglhMT0nypCP3I1phlKdhflcs2t
96T80QkXW8GLApiE/I2/G1Qo0AhQXBpFDRuRMv5WxEgpMxmmgQjJul0aYpARxwVhjVEHj5UEn9IA
o815U2J6dbWhsFyNlCMrFC8JYEqXiIsUxWplg4HM5kT99UeNFubQrkQPAeP5FX0Hwy6fXF72yTJS
t5x81yk84+60CjHCH7WoA2bB1a7eGf1cu3yB+hpsAnUGW4sAcAy5AcbncKS4Y7swJ+LOPbHlRbMv
kXEJzO4dvFo1ZMqjnG+kvyMlulN5Q9FN2eIp2iPo/XhQm0Nz+PasJ9uWRr2ssaDNMJo0F1afmhNX
NmI5es6vXaLt0cSe/EcIWKqpsdYjcUHFLrkDFMKZG70L9qjCLu0+6lmoZbRoxqomTTP8o6T9zLhI
7KAqW+st0iWscI4pFYyZfaAXCt1QCu/3A/83RtJGztsScTL1j53R6AbmoV/XwK8Ems5cfOxWFoYk
KJDg+pjBiyTFRW27G1/yyPL39Tca9ppEWp4VMSueKGBzgnitUoJ55I/AeHBNhgixkt+e5scO+EMt
rg80aQVtVHGiLQBx1modG+e0GFdtTxfvn1pdXCU8cxCZiO/E+9VKhGxnLRJXpUeJa23+tKj96ZKo
YgAgqfULAIkav8aMySGOoNxkCj8Z+ekoIqJLHyNddQjCoCuj0vOUoysF0iZSJv5iXShR0OazASC5
BQW4JkIlLM24MjhSst1MKNJ+Jp8HJMQVW0BwTpl2G92vncPkTqX2NNmPnrPm4jlLZ7S06pvdtH+N
zO4TcIR27nzUQToaYMnPcYkqN1HlydgXisZc7hWaiI+eUAMZAulaqBTz0xoXYm6IX8XYKyhlb9Yk
+ReWa5LwCi22vz4MjAUNh+NYLDxFr2X0T4GNoK9JTkIDZJJk7RpU9AJKcm/1OwXrSqCmXha6ncJ4
iI5pyEpNr+wcpOVWvfkOzm3Tubdoa2o0QMwPILniNQpgI8jT6NFl116QY1HNKuQcvi2SPbqT9IwV
OzxSyF7j7/rVQtmyi1t/9Z7ptecgL8VOrwxbN0LruAbefqxBNwUhICkSmUVqSgUQQjt2CBNJyC6s
Z5+4QgOSgLuTIMqhQnFyl2XgozDNLaTNGtCPbceCOIdT6JwaqAkpwoRt9JL/FqEH4xxxyirSOazD
DMnNHi8J+UnIQ4IlzSVpZqVgfdQYwpDixCZtEHJTcJOPBEZqymfLHYKFlwGXc5/Exhniz7aFz2XD
n+MaZRiNF/YIyjwV+2y7WEiLNpvjKMXpGJzMZ+oiLaKsvwtXNOBBdnLkztA1sPbb+Kp9Xdk7KQdS
6EZPwwip0y+hZdjbqpNVSDbowQI9FdIDqSaV4ReaP1pZWIsVnGlKC0CtBHLy5qNe/Tw6VUpgqOmA
0K6/T1IU7AWrfvLXnrXxGlnvF88jzUJz+kugjfxQjBNJl3WKLS9rsY8g4GqxHO1xKTE39MekyI++
KLx/nYnv00WXewn+1s7o7tFp/SE9JRCO2yPipE9VAlcUNTeUI7dz+YYbH9VmB3kv4731ef3jRKm3
7/9Wn+2+KUm7MqA30FeZTZTGoh/nv+v8EKYsChDlJhORe2XYB/oLlbZNkw0eKX14SqvmbckU9BMH
gd3GncjsT0uvon1qcPx/s/Haxaz+Cx6jfjJCSgCjEc+DCa6s8Hgi6sm3gaJJnCALx3zsB+pYIeGd
IPqiCoIqO5Gnc+2dL3VnVivz5bNHIqKyFFGovCH4Ttv6l2qfGCjgmIRnAi4FSsWb9mAWyXOeVEuE
IeiRGUXHmkJ27R6RnCgLZu1yYPmGvY8vnfO0fPki3VnirGzAM9IrnjoJ8J1C31oRtKt/ufGn0J2z
Ujx8nB6nzaww6e2R1H/HcjvmlbCqxMuQ1+LU9EGDaKwmxBGnmhldwzrOwPfwON3GCl6uIVW6EPuF
HrqLkJrc/DS+DVofqyHCDjIV7KQBDjl9KH3OZly8gyU7Zj1y/x+Xc1l4X4CW0ZIaYIITebkDlTe4
nrwjtR9Ua0J+AawDQjtxMTHy3Mg/qdZUsAFrBpcaV2RJjjM4wQ9btrtn5+RKH4L66+P1yz0sPS64
NkRXCdoEC2PASrCjdSF1psc2aJ+jXRq9kvGz2jkR2GZ+k3AxZSDomH2REuFPDWgyYxiRsK4oETn3
i7tZbu/dh2z3NnuSRW1WKYxqkd0zujAi78Q9Crjgk0yxYFo/F7KCqPI/NSm2NyXSKpxIdXL6WrE+
kU0eRrdaB+zqvl59Jw7Tl5fUr+qPNGxFUd07+S9BhAz+yMbpkYVOyaX7GhskzYKZPqQDJT7MgqnI
Vlu7VqFtoFW3yiL1grgsP5armw8Fsd2wKK8E1VELEAolUISQkyQInRxmWP1pJyUK5Rm0wkrS/i/i
ZrV4eIrNar6eqj5U4lSn0wePfnB47X4aoRiEMwS/XrNdSyPgxt+pZ5JpoEG8/6G2xiDvRfdldLG0
b72zEm7nDT5EaVb7AfW9oSebEVYH+VDWV/pB8YIoCbSBHnp3LiPcIqNQWDf6xvD0AZ0n81dflWDD
k78KygC9ziLMBsM8fIeWZ3riyO2DUsa/DRpztuuvLQ1eaILX27Bx0n6hvuocaIczXUM2Eth5/Tx5
lXUzeEL9QoJaQJzqaqB2XE3KI9oMdJgFGYML67w+6LHW9ED/kiD9ukChR7UpbbsU95eQ3TJSiwCx
NMTTQKvJ2epN/9MC7FjixP+/OA8erxW0BXFG2O04uroQkhO03O1ajG0x4iluwnIY0Xa6jOx0RoJb
IW/gDqKoTPaOT/HYI8WCikMMjPwqyGd/ZMenu6TcSNts1d7EdUITF7AUXaJY5Uq9lBFuYoUoIm5o
WGhgKH3UwNLR6pfGkaX5j1JniWT1eyU7XYkJxBc0mHgI7OKMbzOeqrDkVGjXIsc2wWPxdaWSoAKO
Qnhh3E2sZZ/syNqMTw6Ve1t0V5oReBDxipbJNF+O1D65KH25+4jfpoqkv0l9VMT9iyeCyMkzF/RK
jIgVGr/cWL65eGbX4shDGVSiiiRWGOJKKpNUs6tOx8dg2z2jFuydqIDzmxs6HqjngYwl5cSvLEww
gPg8CpRksCpk/MRv6HhKqEuwiN7Strq35TXKwxZf6a2oYYaoKIqKQPq5yHRPk7XSCNCC4IF2VOGR
Edr6Oi33EPga83wqEwq1Ui4HIfi2QPQiVSYkrqO8H6Rt53rv1MEp4f01+cRQFEBu0YJEFlUn5JuY
l7QjqiqEJLzgtYNdFz6+wNXq3UHyWCcwKzIshFyBB9lYiTLlpbxHHGR6azWYJC6CfWr0BKjIlALw
fYovHNNDlWV93rAOO01vn3R0vlfC5EtsODQp6TXm0DmnAPiu6d3Htx/Cyd6dCho1k8ElPnE07BXt
HN3Dz21ahcPYutqXl38dEI1Ip8x3vLl03o4uTPOjw8OMrD2X7NzZ3J3hdWvzVQIoCme0Hd0aNtTR
8Q6WHX/U+muRNhOjz2s5jB1n9bf6M6zw9GPWnNNPdX574e9anZ/i2/RBkAvM/uLPTxs/e/Zok3mK
k7MPO49HCWXqRzvtw0yoyd2g3kvyDuy9HXXf3N62vAz2B2f39N81x7w522fPaoeFxYtPu6naIbrt
e0nNryd++p61cvv2Y9E4B9lf4l/ygVnr7a7TvBJRBGk1vRXZ3dFvGFFyHqTNblb1DXKrsB5nxE9g
keM79uH37BFVa7PH5vRdBbe7OJuDe3sHaeqtau4rsS83VEVtugNB3NjTa3l2JOIGHnx3nlVnQ6WG
nRh7/c8bOeXebdUDEyIHnPadX914jYvfgEt19Vpvd0VNvuGd7u7taZ9NJ4fCQw2HrL/Nnercmu6Z
9qruyuye8056dtsM8YOLx07jjHq8Y4FHbGiX3jmOjp/7392i+v2sdfL5Nr6DyFd8niE8ONWHc60v
TsbZrlTRJeJUs8Z/B+y9Qv9VaF01y73DowS3+066l9h8RsZufN722/twVQ3aoIg/jJPChMQYNq/O
/j7mtCs397xyn1E22q6rVHjwjcD1YZ0WDd4KNk0GdSex28xvlB+pe8n9Fv650N4oAvuthNp+84GV
BmQzUSn7ScPsW1siTss9e2+/7T1/rJa36cJgCvKZRVvQ1WiPY2F28FIIJpPdqLFu0Jzs0XkadgvY
HLAKc091H4X7aV8ESrKafFMMONU65xx+SIfBionGi0Cg6hzfTzc5uI2mcz/bMMXv/TMUpM3Kqzct
O09qrmVaS6GdlW8C8/scsfuVXsCwSbf2PbePxE4D/Bk8q3vxcmRPsIU2YavpZG/3uWiyjKR2FXqw
m+70+cWKvnNSxHK03wLCwqpkYBFxIs/Dk/rROf1W4WMgXIT+Y3YOvvFwrCVNm1eDant62zlH3IWI
Y7nK+Bot6vG7aZ8g4ZP+w31EQkY8M7j07+vKKniT/MP+QRHz+5g9+q/+ucrJdEwe46zqnXznGpSY
CDTRtWPIjwK+4TzOXg2K28q54wRZpYPW6Uutu1fddFHpJuNK0FyeSOpRepND7e07vE10EWgPqC8Q
QNa6O2y86bcQXteN8Xb4B6loaHpQpse4GJjf2NREtzh3MKwh/SgaAOcf7c893jRv9qitfb5jdrEd
sHapRCxkcWS4WU+kwOj8U5+3sB9F2D41ZivcGlE1L64H/JbSP0xcGJXYsqxvv3Sfjoh1/XsPhVFA
4+lJ6lWX0FOn2ZnCh4kmvTZsT6oTiCmjfHTa0Dd6PzMHtcn1I3MaLC1FaQe72b/U4zne623Y/HyP
8JJ6r43uBTb95xbpewIH/4Ymmm2AEsuB1OLW6hx/2pDL8l/6mn1eomdcnz1ml9n79/V5XN5R6a9X
4zuZ7/I0Sui8nE1zGtxSDuxvRlmbcJdfaQOg1uzTKGt2at3XpX84p9PayQis29W7ffLoaza6n8H4
Icg/Pi4sNh8I/iGS4ZSxo1/9phEcd9vZttawHzQXZ0uMtx+3xHtaIKDOsQmVBNeaBPjtArxthRnb
A8UC/7U2IV4iOlxb1EnU3fkM8XNXX0W0oz71z+RpWMg8Ou0j7gOgjpddp9F/y/RElg9ZZ/XHgl2n
kIswEAdRLJup5VJZpz9826kdHTLcBm0oIRn9ZRQWqZ5+X6SDoEKNRVHurTL98NEjJb8R2aADoVsF
Is8/8JRj0ztebTwrYHSbbP9t+5k61RzRhfuu2+2GZxo8v30FHuRboJi7axiOacj45AxPj9CJvB+n
TcirKj4e+ryLm4eHF3FVk6Tziak3Wr8tZbcn9SgrPC/ecY33MzF+MohQUJ7QttPyp+2dm37FdK9M
w6u7OjspdrsI7c+cF4y0zmFkhRvqRs8eaVVKmVKMzvPvYWIEFQBP6mj+EVMuqsyzKsTBnyZUIEKz
ese6dR4YB9Pmxa1Hzajae/hn+mAmchSABY0EMjp7lz5LSjNMvPZARn9wJ7DZFBCIgDbISETqIRpP
WIXQD2fw+Q6/tcVhdB1efhlkj/6Z5KQ/e83JkZELkn9QbKo4l9np9xA99s5qXb92jN8tPKXPM1wY
Ql/4KrtOntt3IgK8FugEAauzC0RLIe7iiYyOgRtFB7G8ttOM0hhbHJC9qHVfFrVm5PdOTERhA4yR
igvoh+buYitMl9A/Lg2TW5ROxH0YK9Jinj8/QHxu2qStmBUzbsj06aEDJqy6+AqTH6Sd4RYyZ53a
Y0LeSM08FF266qejdv/Kd7jyEJBf4abcYIxjsId5ETh1cO9u/AOl52dwwScHLnV0waFYoG8z3IIp
WCEWQkEWJPDIWQr5nHi7/mWcQX6karp8wJuz/MoIAwpYdVsMBS7urOrgWnvpGsEF8mk9qnq0fwoC
MXB9jCIpcGNFzw6zPpJdJDCIaS2FmQ7FpLGi/DOYDLVy6H8VNIQtz3QOYea/6Q2a04OYYFg2vUTR
hF7MKti5a0G3u5CWEBIhPYkWgevpT6m6C5wYqhOWLkgyOE0pbQweoRHTeQsM9UztDT1MUI2sSR0j
wBf3X9of5o17HFzC4xcLdZcy0ZCZ8NGcVLoIq5POE6sRNiU6IPMFZTEa2oM17z00p2hRaL8Rq3Vj
k1mlOtHOv1MFhjKOmcuKpFs96xmSksH2d9R81VcLKjqGoBVmJl0x/ITEfEfl9+BfobIy9VKYuQm3
lxfiim2i7bCG8zWWJN6uK641yAbisrdNYAJ01DN94UvwAhIbbgYqaswnuOQ5/F/4FyYwk+CLKnXe
Br8uR84BIjlU3ycMNNvecikEaT/kEWbUnQ4AlXjXz8jsJCl44q75ZkiAP1w+b/4uaizUZHU/pFAY
7aLrRO8anUJPiocqJPZpTs+sEz8gtGAQ46sOOMI4rjP5O+CPXp3qudfEmUOF4kMRA7SglDNOMOGE
Tu6zyvt/FMX79FBTx9bRiHbedG3jok/0XIj1SRRT9keZzuKdi9XVj9qmOdhGguviVucex1bvBYah
5FLdsdQCVInox442ZmigUShZPAXvj4Pp4TUBY0lSEERfuTVPXqseT56kkm0QD3DACXtBtxk//Hp8
XRwn79kBTPvUIUaA/EBn88Y3a9+9e140cYj5H6LOazlZtQ3DR+SMvewCIk1Rse84YhJsqNj16P/r
xm/Nv0yyknzGAi/P+5S73MlC0J5bEXwRgKTodM+js83kFJIUFJvZvp30EMMi+E9O7c0ITbf+xSbm
C3ICXogKsMpqf7kMpOzmYheIZ0Ff1H6hllcLX31q/S5I498M5vWlix4qFIEi9Mq9dSDTOdH0gaMf
lyKE8ugZPIKde/ceENOGaLoQa6cgsvsyX0qj2oTdezu/xo/eY5H1W/M9HaXZ9me5JigTvUtEvhGR
+dH9rBpzRDvJP6cXHFogOf0ArialqyZGa1abIQ+X9faTV1Ra30bFdgNR0FH5DyGdZQD1LUNOCOzW
2XoON0BF1rCLxtXRdVXxz4Cg4+Y8I65AIOw/vtbArejpwUAB/Hnon2enHnl/xT4EO/I0xge1GfSm
MoVseVwKHuoAdQvR/a8KzKz9REaw5TS7hfDjIpkZ3Smq2yStz6tR3poZANDRiUoBfhgzJO/g1mY1
Nj0QfVGVF7kqzGBQVd9GY7b1z1uD+nA7XLAzs5c/exc4YfSzEpOnpyTMhpt1LSaJOBYNnubMkBp1
ImBojDpJlX4u/SYp9clEhBJS354slsuQkSQF2GDP0GTEzAGfeV7CbdTyT+Lgrd7dpVe7G6/1c3Ia
lr/qXK2TUVsXZqdB2mODvrgUjWS/vey34e9m186yWx4/pm9MRvxtdznP4ArWZLj7934btCyzmLi1
HFAH29m4iEtpeImew9foPCXaebVputhE0K+hXg62A9RaltjPk2vDreegMVlEErdqNG7G83fr3Xkq
Suyg4WwNak86OKc/1JV4H1QsZ7bLQRLfG8YnevqHAPW1zsd6ooLZp13HHLJ7QTaxEVKJsAYuLAO7
uliOn5w12jU1m85aVNSm6rUYJ39+aj8FJ+nR3s87cg/0CYPP/O7d1kwCwqzHzIwZVI1o/nagAU32
k2V3O9n2dj8nph9/qElFz97Wz8afoLq6RDziNOudOpeItBHPdodZ9QJYsL0JNcZ7gpKgMo124R7o
L2KtvWOQrdgNfpNBjdlFEW7PlLbmOcIeBuTzIdoRNBcpY5wlwzPKRpTp0vFnmgCIHj/Cgw2XbUdP
KPGqBPrOJ16ejceUlVJBF2ScDB7OLnz3WPPUXM8qMrLvcfEXTpC/RVKK64VVBjE0+81g/EOOo+Wf
Abd+jhOAqnHCed4uuNfrg/N4nDWtN0IR906TMELSONoESUQhmEEsBGkwLxKzIWXKnPsTJdNCAD2y
c2BYFnzQjQaRzQgjLtCW6aNMR8joYPY3L+2MJDySJVO50ojtbzxiA3gIb1O2SwUS+eP4FOqxSxRV
1tVndMwcdgi9Y7T8XdJ8oVODoEpQWjeBz/iNnzQuzdO/i30Y8xfklMi5KA1B7M8ud5q9UljtlgeF
YLnaTm/z5vBiPwcMqKBLEie9jYWgqFcjuNfNbFCnBjsbu3XmJcOsV/99/zbdjLW5pwilrD2ApUXb
K34uqtx7zI+P6L3iwvLpHFwHFTr8nK9+YYqYbQR6P9qRW7EM6vMSEP5lsGMCESFF5gK6RRaX9X9E
rJAzxvH0T4NLf/n3hhkLkCBIfMJrf39s1xiur5HBdRsoXHulOQmEXQbEF1Wi5aIRMUBjQvtDb5j2
rQWR883hbYsm9wjRVNt2G8PtCy4kUWL/MiqQH1karBZqrnScLFrDmwNRpD4v41eHLBB6eTD+ySRQ
PHsSkxHBLZgsjUNcfZrwKM9NOys4KLY1K8YbYYsGhYvVYLHdrFKtc03MO0P1eZ3ZQNau7jsvshj+
fmdetu0CqmX4O7Scw8MrQfYSXe+hdtnjEGy33Q8ksoZFn+Y82053ymFS/+QkkSRltj010JO/HVgw
m2leEUk+TCYomxOnzlHRweLtL5qDB4kXgPYI/t+oCC6jtD6O4DJfJ5mzHCAouB9e3Off1vm4GMOv
m4NdcO+QCnr7CRKFaKneIfptndNKwz+4HROO/oW6+TzaO+mYK7MA7BGgXrycw2KdNn+Q+dP+wmXU
ZGePUVsacxELl3Plwt+FTLgJqV0mlvMr4JwmSI15MoaFOjw65aewSUmX37hg6Hrl+X2+/X1N95mx
gRzRGu7HV67XvWHAY4A1ABZ6OadVayfDcs2wWMNbCvTt9MCxWHZnG/cT1tbVQbVbgctQsUL9HliO
t4sOwAywuT9NGohHX4L74BZWpO+f9mhGh7SN++/FK4YE7jzH4g9rzDJVHPpdzuv4kEMJJx7FlSn6
clO4KEPFL2p1rBDgQYDm9rNBAaGn8Z10iKec0Dy7D48RF9WKrRWKl3MZ0VFszNg6uo31cox6JoG6
sWaqe10BbunVYH2jFTmAFgJ9/TRu9VJmGw9n2+Wn7sYuTVl9Nz6IUVuwP00QE8X+AZLb0j2EcCM2
tHGfqEmmg30HTT56X4W44m9pyHP1qT89eU3PUYpi9Tm6E6C5SAcvNASWBGrac50TgEsGJh8bcUl6
tOXMrIIyYQPAWqNsMfXmo4IWqA0spk9ugnLRD2T2HvnJxVVsbfml+ImUsfrayAwfR1UUjAuzVnT3
OBMUkdQ/fFdHEn2HPDW+XbZIn3pIMGMBRQlFxZWLosTpa+gU0pNqEyV4/6hKg3PKMEizTuPE42LO
OtvBaXwI0T/0WGaLDxx+Gv4IA4J/6KfDyuz6d29XXDqhzFN+xFmvUTvwhfyb4mAT8N1Z/aoy6tX8
e+rz/bLX+hnQKTtNs3ajv7fokf1CthtnPgy+DQUzvUv1ItlYiaMtGP1SDa52SErbyAQHdZTdOa+J
8whOPXRgPcB5XtbDZYNWtCXqBOB8E1v7RfpbZ3wCKGxOzGkNk987/PSXD9GGhQCH3LvS47r7u/GV
7PiKbNTBOcDPpctWg5Z/8tMpgN1p5py4C4AoVyJazWG9RxuCEZPzHr47BYZCD/uJsHGBI/9aowiN
tNcbznwyJA+mnq2ifAjnHowC1xf4f81AaKsAUBu+uMS5AtLfQo+OkLfv8asyC7gIuwR1A6wES5ip
jUrTAjkanKdYmEHo59fuJky9e+9KvqVEu6IJkIWeZLPPRlsKODqaYml0tQCkEcbieDAqKhn2KJfC
4LuQ8QqTjBBURsjEomSFmMTtLHtkA2aVY41wqS6oENcudlPmL5qiLrCDgNGQ86TPI8GK3hNhWvS7
rQ/IA0fO1/yLx+YPw9jOHyjeGi4IJR5tCA0G/r/Pd6OsU5mm41Is7oUIW3xGcPHpR4hdLCxWxnVO
BsZTMk0SxQHSUO/w82LjYS5BnXTo170G8xwNzDQ6k1aMPhmpUg49bFJ6O50AdNM/38HtUer/CAmr
sdIBMhV7KM8A5Tu/6bRdJ+mKrlQdBvnRlZyr4D9N07/zJZ0ylAROKuI4E1+eAuAlcz0mi0wFBVri
qHKwOQeSzyD+c1xe+ZBQTHTdXXA1xgROEYwqJZzVChrBlXjfPrWloCpwipwvb2QV35GooJ66CXmr
F9XEJkV0xpPRtXwL6wK7m4v+k6ZAyehitYLMlc10y+7aoRsarm0BIepiLMn/7C4TLv3EyY9j+Bju
yBg+jHMsDJUYTtX+SzBtDzUPsGTs8QYlQ45ue/i/rR4zJ34pugdEDq0n0nKzMcXXpyS6CEQQaE+2
C7CfhbKwFo382XheTdXibtiVAxCrxl4cmY0twkWXF8Q/imwzckPXFbMBYCXcgA/rJbTD1IGF48YV
p+KEDAm7G9MGp/RxWC4IPmgoekWIlOsDVV2Ge8i4s0mrqX+S8DvqzZVZuirDZv9QUJd3k0uQUFcn
vSWQyqdVWlfWN+tMR5y5AKsowcNgd7GSVWlNixK9/vVrJjnz7eQ2e6zTv9v6sQciZjUq7Uq9/YAr
22+U7GtMknikN9icnjubwfm3VTUYkJy9NKw6ny7euS+wDuqTgLJB6KITeYBOPM/8ozGhXoagZigS
OwII/jD0n1zbPr8A2IOQNnBQQSRpZ3wBQppO/8eGyIzE51wS+gItfxDcOYGCFSsgBPgx9QXyiSVn
XTf9OucTCdegKbd+RTrJo+sBNiOJpD3z+atmuEJwCUJ2hSkkxwz5KEuOQNiKeAS5TDSr70KwSgZk
RpZEsUvjlogizV9gZ4nDNFUvQj/FwuK+uzXAZ0LUbgc0mbnONUC+8i7ASQ1fwdKj6GFwCliNZjF/
JdzcC4g5dG7sBtjAeTQeiQXHk+/bl+kHJbkZDoSor4CW00vW2FlT8sqGmlvCUkfsevKnySHctKLV
ldMdCC6a0u6d3c+eoSAIhK5euwwONMnNQyevjtcrbCUwfTDCKZBCsgHey5mH5RWE5/C6wEKM6guC
JRxV9py7VQC8gWMEnkzOx1n2P9PTeBd9piUonLc+mAlfWIoDQkX7wTHarT+j+5C82PvEsD7DDY9P
xpcMZMFw8kqjd1eczfLqERwJ9xW/OiZ1d0hkFvfxMTotyr/i+rOzW2QePYr8F/D9dHLDceA6OY8Q
Dffek2x1dst/6QSIonmFeHa2lxSszx57icEAAAFte9e/9hboAiBO3fKxJ+iT/nZSklmosLxjUAd8
1cksWaACOTSLkn7IbzpIWw8UO5evTnAGfnNUgt7xpYJ8Ad1csjyCtheqQW46pjqybOl8Hq1RvPX1
kO+uftJ9BTjMYZJsZhW8Q+kWuFofoC85eV+YQdqWYZucIEFFhNr2wFC8TYCUBBdpp9G74ikFiRWN
INbyzB+We8rjS0Yy18kxhwfo4sifEZIB5rp6VfzxlS2a5M5jyeml8oh5kCzRTtA7pbeLLBKHf+9z
WABhkqJZcerE2lxrduIzxjcEwhQWN07bBGAAA3oVNHmtuMpixHYzf1peEgF6FHKGuD4IrS7ky18U
TWGOi9qus/B9UjKyMfEQBGc8kgBaxYZmx19yTeaXh2L3l26n1apj/j3q/7Erh9hN5mR5HjWOBY2A
HavNYcTmgMtGrFPNO8gv4B6FAvfIoUxtoErqS1IXWk9Q49prLxV+EGfxHICgBKYuxKz2KkFeOXG8
KT1SFXyGCqgkh2WhPILUt46/bgo2iS/XKW31N/5FxAeRILRqtF/zOnXQdNNJkjCK4piMnBXNdALF
dny3FRbFuSlBUGH7MZOhELW6zYTYke8yW8KXXkx/xHq5oE3iLUpX5z4VWQOQSzp4xVdSkNlzWJiV
WczMDKjnV+kwG9Cpovk6qR0NDG2YplPvvbuEicErOjGVVElFNpRgM0nqu0Z1XaFJLFbyMnOGNBQ8
MaCyyl6+r6FJbJXGDFljDgB6WNxdN71JrQfioU4hXzgCmNwILqNYrrct1CgWZYtuyNXImWe9wDAm
2f1HttSGnWc9LP38ytVKu7kZP/B44IVY0PgQKzVKHVZyxdG1frDuY/2drizWNtMGkGs59EUBU/vK
3mGpQMMTSJu15Qt3js48VxgudVwyRgyshStH8Vhgbkp/sjoCMRLsCIjBT6C2YDuHAf9obwh6TzpQ
dBOrv4RQalT6TjWyIzSRLhFpKDD1DAz6ISow527HF52oQ58mtRy7s5b5pJlSxIDlFRyjFxNaWuG/
BNEGOaF6gwkn90ZKcYbm3wxA97Mdeq/oPiz+0kRBpr1JxBzfriY/sch451+iKurr3KQpyIaD/nse
i+xPwDfCB8Xfqw2yN2LpsMNQUPiFsozRYwsw8GIRx5wR/hGhh05fLsxDfs5wWfxvW/oe45BIqSue
g0YgiJVlc3YP/aaniKcokp8uXZgEIWKvVi2F8Q2I0N5HEAsfnpIRc7q6emjF4rwjD9b/RbeAl5C0
R0PFgJGUBMRaq5uhzvMxOvKoSCtZvBORmrj3uGn19a7XaxBEJjREWbiKhCjha9G9BbmVghTjGnfe
gw6bwKGTk9sYcHFUdCL+/zWm7wFGheLzTYBEH+Q7pjYSxxAQ+J8JLNMRoKqa9nwJi0IEv1FCLwCp
FfdE5mQiQuYkyTVO9pDxYXl2YOhKtVLIXyF4RTjJH1GY4sNQxL6d02RmU0CjVZRVfcJZ5KYRFRod
vJRzlxe8Z3Sz8/iB0cKb9uHtl+p0CoXMO3YYgS3KW6uEYh56JbM0NbG2q/vbhNMN8cWQl+avGO1i
SemwiQ+25iOD1/yCI/VV1ROFs4Gyx+q2eo9q48tgN2gxf0ljESFye7EcoXgB0FqzXv2zpbpAN/Sj
KRYaVunMeOcrpgvTK6cT1Vzxu4T9ZvjGOAjei0hgdD1RzJXIlPCIYqCKL8NEPJSZ2dmC1sAsajab
6PGgppBrJjZEJXC8+CCj6MhcEP7+zjtwa8Y3vOw00ya1vYavzhO/WYA9jk5YE/1bzjr6Ym3xQMti
hPIL+r45+Hi1kh0tiPPUOrRRr50v7UvTbzpl/9Z7Wkm/aBcGEl66W6l7t/YuPHDCTEyj8eKIJCg2
9nqpX0Mzmq6OHTDTInprNvhAE+mWs87qyJNe7XeILgf0DlHzcIYkT4qVP+gq/squS5YcoeNcflUK
/CKJatXKqA8xZmXpKzyHefm46/H1Hax6q7e11OJ6Mdpv8rRa/CsownIixpLQi7woYpLqsGgilk8P
ZL0ouW8LLDemhfwIylwwbLDmY56Cu+u/pxP9RVEa3igQ8DL3HvIJBEG9DTcei8/kbSLa4n28B3pM
HwcMAnljSj9mPz7HW1ik02RBwRynEl/MlU8UgvV5hbaBam0b1RBbc2Vtmnnuw2+hBqHWwpwOklOe
w/BVDqMJGp86xDooZ2DsTPKRkGt1pZPbgFN7DTJXwrobH+xa+zY4cFlIrpphOHh+kfjKxmMo18S6
UwbbzyX/Ds7IdwnT/2kTCMYI0I7BbysA4FGYcxGgHBECxqt2bx5Mn+zGnd0q4Mqe9n9RktU2phqP
chR2d0oaLfZeHU8F0a2U2Iich95LmNekuEOIJqrbv01GNqg0D7+cyu+/SBUl731+pht7uzh1SAtj
NCT43CEtp080ILyKzycKozjtktELaat6gu2RgkGqWVvni3suzFLVJ/QjILl8b+yecZynX2zBw76B
CK9AECwYRTH8iJg+sYqayLpuR9JoBdUWIEyPJ4RIk6I27yFOykpCK16UUam03gBRKAAutfpE+tUC
/caxR+dr6yiHSq1V6loUP0APEXkuIKxefvnpyw5AtwejbInyNPhU3NJtb67/2+J4zRsLnRJe+u8Q
VwAgpmJ6tlFAmU/hce7wgqyiAStFO650zv8BjTJG4xY8CGSXGfOzMvbRst1wz92dhzDCsbtHavr+
o71BBIUP1Snj9V07XwN03TZgOvZWPab/5snDcjM4dotCcFggBBfl6XvamIOGS6IlYvbHX2Iz0H/V
zcLPILhgNAbQT9uPzj7aDNIIGYbBCXDIjm4KcBJodm8fVNUcI1S2KIB4YOZP/n0qWcKiUyIwGj8E
zYalEMgXkdy/rAOuaHRteQJIK7hnK6ZBhIHYUrXFRln+2wcVj2CED1vmb91C9hcmyhQKSb4p6V46
W3rjeB6Y0SCS2PefkBd6oo3Bkwgag0KlVXXqPgNx40HKFybRNaw7j97TTfuPyW64AQA2Aq7au/Y3
/jPKwst4S/I5X3KBHI002lrVaWpX/X0oyj5wTr0h1PAZr4NpaFf9qv9GVICVDO70HTQowVM7g7VS
aJfLRrXM0jwzYx41PPAyrbLHOr3BRGa7q2Cg414+uAuZAYDZFv21v5T7Tx7w2g5mmVk8Us+oqhBl
NvXubpI827uNpAKXLpNdhng4R6EwjKyyOaIDyL7YwXpDyholE50MNo+6wWpsi9J/t+ZQdmDhrHpJ
p0mlwxY9hpYkMa26/+gqTkv/jUA65j+MbnsBLh4VYhVoVB6matw8AKALKC+rrVlDgu8+X16tevA8
Gx3ZRciFpOred8aV0gWJi6pVaVlMtPgoAVsklsXl+fLnHJ/jHRpf46ZLCspH0y2zCH9vkAxvOFto
IqOBG6FXtXpKcFXCldHgpf4KR8q/KPcpbmlm0rIlRSa0fJsGSpiVeMHbzQss5Fl9/KVcZF1I60PS
MuoW0j0RAykGxVQljSQbZFQ2+tZEqigkQ35CTWnzowqLIV1bVJVZs0M9ZlFciLF/cFWTpcZmhOkW
RRBUht1IvozSXEJ0kqgl6abrMCaRJfXkuSl61RmmX/gETvKvZlJFNCt6M+TP7dliRt8udEcxNccP
XJzBYDLrHimvVGp9lZ8Wyn65H8+nGo1ahsfjl3nVogD5bQAwxR8hP6iaZYgCkjYjVSOqCsi1iegc
WFLnzjRAk1tSGZveg0jIAqnh2fBqs1h6lXbO3Jq30cLoAOUk3d+PntwbJ49myC70Vc44IZ8CDX0+
9khGesrFpxIjfPePPvQqpwUKDKlkZpW1npJ9vQDdCOUhWbKOjd4bR2Yxo35bjPQ6qeP58qFS4i18
2xm/tMX6v+Qs63Wte7fLIbmzBBD7RUT6GyaZ6/xuwUH7KjsodiifJl5gjiJ9Md1X0uz9pVNZKBmS
743iv4SbRap/MDNkQaELm7naUNCqYHPpscV6Y1RFyCPal4G36l3dN2FZGwLH6JuxK2vXZ0/Hjft7
ebqLvEtYdJw/Lxr8NCB7O+zSBHqlbcAuAeeItY+UiNdj49HmPh6nFmELtA1Z5z/vAig4X5WB7J96
a8FWQluwBz+0RoF06YY/VwENzstAP8j8QMk47li+Mi5tXzTet8bGOfZ2VI00pkmViTrEjlor2mT0
71FDSejnNawXi9nIj/WwP5WmQh/c69Je8/E9otKlTUdNDg9vlfJDYjVfG2TtPFvrQt5Vjcs++rQG
7LvWorAA7PlA0Q+c66w0KOONUbWWznWuoEHwqI8UO55zxBiT8SFWXQ/lj3wSeGmnOkcZcSz6Mdzq
vIlN8xw9zu9V/5WUgqQ/u5rlMfJoNK3UJIJbY+sKPDMrm9e2Btg/vt4g0A2rpiQ7qUKHQAR/6JV8
pQlJjTdmuOCzRIFKy5FMyGX13hzEkP6TzIhyBTvVf4hpSZ2PpmXI5UStXm7TdWrkRauCVJj4uiCZ
0ih6bQdKktTe58/yvr+KQan1kCGQlXUCFBqmnd2pt+68kEDRym4johQErbfTr1UNzs+ZofbZvN+N
TgVHqmhrFMOdf96YtUVWbZ+hoR7MLc6YpU7z/bdLe7dW+0IGMf980Lq0bhSmif3Ymse6nX1sZCIB
QbMOak2T63rf6jQJcrR3MBdHCjYodD/ey2t0OVH4LlQt5rQBTH32nEPRWNZM6vtfEt0oRe9orUD9
/CXyeocQ881zdCHbJ+blUZXYlpY6N+b2bSDRMlEW1/obzxKnxfSVYvzbcMGcTgFTsZiIppCwIKyd
XTHxGaGN/t9g+5V0G6mpXcitkIYuKAUEEslrf4dufv6QzMpDHqkWJb36bRTgieEqS/3m6Fii8Y+E
Ez7QHuRt9qdcuxKoU1yTr8E3n1Mex6RflSeNCLbe/rJkHyEekeczTmMPWpxwMoStku8rXZrpQWu2
vaobdgf/RGPfO6M+rNtXkkzMfQkM1GxRrMroGb7h1O+aZrm0eB0XDRorBVYrrR3yhR+wby0bNcQM
a7upQDHafjgieSZ8gqoiVf0bYhtfaUdOlV21vpFRkXA7PsCveWB1/MKj3ilXW2ZWoZ+REWAoAoYv
Yy1TK+L3clPulbn691nBLe6s2wpgH/u81zp6t9c7aBbdfa1f3dx9ekf7/t1/FElmWc3szyoMaKer
VUs41xn8+VJGGbIqeBtnv1YHBD2klbScl5GVev/dC2Awd1wFkXqUZ9qLMiZs0dnU9xqFLAdFoI6t
ddXTb/XvCb0xxn/5gdbq0W+h7aA7IQoqYP4jTAkn4SHKyHg8/0k5qIgoCkoAroW/5mEgi9ODIhJy
06tVy1Or8s2Wqg1YEzgVd5KEVFubZIOLXtfuJvfnaqJUIdFKMNt8khix1UikRnKi/0pvhIdTWtIg
1+H7Jnxzg/Z9gJFJSXGMale7Rlej/ZgUsXGQure0iiWnpWStuH6u7+tsVoyu81cidXeSJxKl7e8j
Bjv5iUuxlCOk89+AWFiB2nZmuHBz31t6rFv/5QJz1BRERZomQpgKIAClzw+DjQ9iDYm3dEm3pmmn
PgcQ49K39l/+x3ETDCBU130Fhui+c3rzjEqt0UthrK5q0aT7DOGfRppoeFDf6Lxr7iuFFC6xjoK1
lCM0VlebQZuvEkhpomlRqmlD47DW4NBNJb5et0vtBs2HYYraejpahq1Bg1sykvPMrncN8Pf5T/9c
9z3CwrhRjHjO3x9bHSuEPoWkpb5XMKYbF7va9N9kMpmfUiDturfE2JMos7PWggewno+/uqOAYB43
Pinr6xHwU3PbLf/sa8GaFHs4VJJC3CG6Py7zZt2uX0nc0etS/7N9pve1S91Odg4uzC4O1mYN8al1
YaoqVYsaAjAyhxc79s1aVs9eh47FJRgAveTRKOXy2o4vgIUxAd38vO/OvUj2WXeeu4u5haWHjUdl
fIeq1TRf0+oH4Dg4uWvRogHY0397t3Cxhx+nCCfd74Ir3NCT4/jaiwrr2Syg+mKk1/YB9osJGsK4
gKwxSu/UJD2YZDaw8ANUO3IsOGAZ7KKExCBcYrgAUK/yh3oaO28FrlAnPcetMytC7OVVdfSqsEmU
Pp338NO9Lm0yl/e88Oqe6CAgVf9JwYzfTSs7BMV5CwDOooZEN9VUhpCUn/WvCEc38E/tVID1N6Pj
WzVNUkLgrVYLkZBr7Felpr0ns64Yt5/wiM5/uIsbV+sG+F3Cu2n7gKeD+RSAfn8wT5ldKFvVO52g
Bu3l68MsVYykTr5734DdffmA1DiCp2OUVV9meV4uW41q5wXn4kgJ2cu2Qz44Qkc2MmYjm2PSfRXH
+6zMlXkl1D7s+uTm1iuj52GqhPVbjpCM/tLEnV7+9rdNe/n0T5uh8k1se6x7zf28jDMYPsOhE+Pu
7ec6AghvVENpA377A2U36aLH3E26zyersXe82vWnkRW6lcsaXuR5w0LisiFDn3JQzeNqB3XAeG7A
3OJdUqHb2bAGg78n2aJurcyIaLMO2m4yeru3YZH1DBw/iZIQeWznOZVsVQtte7mf3Z1l+8YZuca4
eWKOtezp66HTmB/gYqhJKcb3lry4tG/DGnye3Cff9psf5tnbglm5YFeY7tvNclDHQHyHzBfZ5X5y
v3nXsg3YVfBV1NSZgDHQrUnu+vCCJ9MC3XlMFiCgGhgexuye3pWqpto5xkXWyB6ZX8xN0KmTlcmV
2zH6Bi5Z0lAnxBp15CNuBhwqCnUuEME14xGs7jxDYJ9nZ+TadYfZjMdsLrv1hlNI26+/6/heEX/v
FBwmtwYsXtpcSikxYR2FFSZj4ACtIRE9i5pGjeSAuULJqNC2fiBASPO8g9Ek4wIT+CRIduCCXekV
08Ynx8r7Pio+prTMn9ZyLoHIR3yL97+NxLjEfCnzVh2+aGor9rn2oFgbmsLDmwAB6wPi1Kiy3Fvb
T6GzfzBGofe769w29FeRgXv3HpX2toKH7hMJafd5Cx5wonfg/h6jS28Z3G4P/9R8G6X4c60Etelj
Uww39xKxKKlXOmnDerTCh1XBdnhZhU5zftll0I3o/px/M5lntzbh4WOxrofo0m7NfvLuS9NVxPaD
RRa1AQPAaITsOde/Qcvt657wQGlmVfTUFpeyD+IstEhUw4jnInvFCrcfXMnfhuPQFdqPjvte05Ru
3Iu2uQytq91qtyj4IzsvjZtAHg5Pj/a6B0bZ+a9Zv+kUghqN/QZwsRoEBTKIbjYtDwUcOuVIIKRt
uJFeTRIY5ErJhUdAjxKmzOASFpboG5iVtAu1YPTKOtc6AEFS16P9JDl/mfck2lh7FG+4vHWB9/sZ
BBnNIlRQcsGfgFczhdxE91eEzvyjjb3oXxV4NReG++06qvN4wdDjbmfWE58EdR9l4aFbDQuo1FWe
XcKc9ptjKs/kWbjBFzMfCagqhEqrG/C6FrbHJJTTh/WHeg0pQhNuGna9o3eTJCqptWnpvKYLpnxP
69KMX05xudrfrWyHlLtzIIRwEYI6hFhoPbi20IqbNsidYXw+aRc61Or5SFON3wsGwwUTKV9y4XaD
8uvIrtQR/WSoS0rNfgSH49EIC/Vya5LgQ4CC4tEsTc8ujOz3NZ6gtCbFiKsj5A3Rhn6cxidv/4mt
LkvCX/YYrXRkmJ43UVQQ0BGhN3MVbI6sn9/MJnQMfwp0EgtByQWgefJLrNW7J1VBYb3owdyNczmB
1OxCNoH11DkDJg25Qj8+OxmXlObaavSg8sR0vGQX+1uIypy+qmZHkn3EC2FjPnIrCjk8VN1Gr+7e
yKQfhISXX9sP0hEwYLP4pALBxxt3ZbOD53C/bq0rQ7DAlKbSUaQI5CvlIMsCNc6UIQKJFFj+7TiV
IY+f/DbenAC3QLuL4epVMDxVrcI1SFxOUIuqKVGvr4axUG3yLSGpdY40CNE9k4AHUm0XYq8Eqkgn
PMZLN9wn7/ybIEl4NOWfBUdW85C7b/R9KT6unTdjQLv4x6GlUcRfw5wOBUgqAzH4B2XKh+eTmQ8k
SpC8hw1QyXwOKsbkYcOdQqjLz5+4S09KD/800QGhVOOMAX6iJcQgH/In75yl2sg6XDdT9Q2VDn8v
CM0Ya16JpqT66HTY6/AGT+41QJf3jSpDu0CMba0Qji2/7OPbPLaPjAnIyoiDwSY8O0UoSj1cEjDV
AuZEXg4n7IavyCCjT52LvapmC4KXSW+4mYsRPbk0cYXEM2GmpnpVqg38w2siOimPgyqQPqVOShOD
j+vG2v7ixWY2mdZdIX+xnvBDc89QssmaNua0glXLE0Kmeqlf17U9k4SndaXfqmEtdZRDHvGeSaVy
78I3CSsdLvJcwbFoBw0CzZWq4mWSrlrHwdFTl0OlJdfdck7fM1ctZ1ivMhX8yQ5otJCBms7kc09V
anpGSQACdLt0uFGBVbgIGKf6tyF0K5sfeUPzFa28NxFG+keMkHuIm8q2bh+sIXDtMiPo02dgv1qe
u5qfzHcMLhZlgNi/hzritCn0QlrbDsWfOZYnksxiNGq7UAgnDKCQGIxq3dKgNECukJRUcpXFqBhC
y+UK++XRENkNaFx8PFoXJ7qMT7sZSTE678d9e0koUge5PFTAL6cl/L6zALcYTuJxTjuqzWHf3tmJ
dOtPH+SzaNWpejgbu+EDk7XTaPtzxUxHA7S3q9vGv/RO/cPwMNwMD6vHX3HdWlxn2wCHWf/g18gY
hp9hc7Qc6eq8yUOK+ZamdirtIHblZcqBI6IGoN6uSrcKHjsy4VPXS0ZQFVyacPK2mTZYePRVIdtd
aA+iUEFRJyO/EnksKlc1OMtM+HhLm560OzWCIvHlBhGflfF9ZxLek8c4VGG2IYPs6g6yPv+ogFsH
vQ4gFDb72wiu9sOTeD5+ViMcUejMVKFGK6fEYIqDs6dlr1WiiZTOveS2xDF+tK/oYeevanmwm3iz
3pxnoFsLw8Ey4IDvgPmdlYxsXltdf7KfJaJYf62/GsaFJEIHRrW6WgQfUAvw22DVd9t+AZpUo10A
6cDUz9nYlJMpyRIFYJuCX24O3PJBIAMVAlb+IWQIdaj0AmU8R1ehQPd1fPY3w9IkGVeG5X6Gz0i/
de4UCOj0LIYJbhk6fa/hE4sgxtJ348jBWmOgc7voow5NHUI9NkP1kPFJpfNhktKXfnV53ui1hiJ1
iZ5xiA5AC59dIJNBBYeSkpUOT1CDDyPkHMLlAC4KMXTZleDU3dsFh+CI0BGaGL0z35UBE59n5Y6i
obKTjbtzq4NWVB8kmVmItvpSiN6IMkKs5A+9ZfeJZmf3ECQNK3sbTR63ESY9xflNHxhXblClR64O
itzK3XL3hJv0k9pfKnotNsPUv+T0hZv4BoC4vtBqjSz0kxoZFJWC4blDNurEg14ochKdVCqmbW7f
Usv9ZDWj/MqMKjfRbPSJdatslpb2Elq6hpLVXEO4xS4HH9BXoqvP+teX5OZXoGnl9iTa/UDIw5Hb
epK2LCFGLTVLbixB2g34idHk+vYMjq52NiWgAK4vRhE6Jc1AjlHuL4YTGAJfUEEHrxDPu5/HPImT
aTKtj4+z5ri6qC/K2AK+oO1Gl5luySRZVdaNdctIhq11+a8yQ6bxOqnNoFpVZpWZfCwO7nZ1/zu4
pbWeZue+1m+vEdZQaW3kDogNZLIkErV1IBFgcVmDdCBVKd0oSoIcTqZXJZCIhAERPu0p+1SxhFY5
IJaGC8fBxf3b1zkq+FcYC3XOL1TyQS08/e1Q4RJk7w1YT0mzFKFQZYyk11QmMc7tR6T1qU8hHCVp
WWap4bJnn2Sqg0WiDBPfHaXXSqRl6IY+ARWafKBVr7X6r8njaS474FTy/FtZ+E7cZv4AaD3JmJwQ
q0zWcjdr+abXwMCwx8M1loDxHRzLIaBUJY9Q90Kdi1lLuZRULmltf1Wo3vnae8G7F1NdbbOHu6Bd
Rm+lR6OyCsqoJ4JpWD313v4H3LHxaRlHAt7HCY4Mq2A0/Z2Bil8Ag8c7AyxnseednJDr1vCBvRkQ
RavDPS1L2k5PJnAwVvbEbAeeDwIwTI3L3hxg0nStfVOQhQK5a0pfnUJQM0B8EcLF4oYe0hSJycYl
2m/g/5/GEvyB1JejG75oVc0R1dJzTwARaOtk7dfNe8WJS3c7KVtQ6ZD+hI3IaLExwLKGgo0lfgj3
hXYyWAKNKL2hUH3hDKh9stYV407USyrsCKN8ZXqb0y7oOhMesT6kW6sdXaOAL6pEeDb+Q/DjwwSW
uX+txzM3iaYMHbZ1k05sa7gFD17vMyL1C+3ljxyjpcWqpyuhQcZctOKAzOBHWOXUr6giwXxLCB1A
LcZP4vhn0Ri/fmiBFVabaVYxpiB+wPVY0wA/XT4YgjCz23e5A2hBKgVQpG2V11TweMKCj0HxDMqX
03BSrpU9tBXQ5P+4HQDa0Qupd160cIh++Lih2tly4m/ZoFoXt1kO/C8qjHl+Vs03j2bEYKDGSkA8
49yWpzdKiuZQz0rNocaqGiVyoFv36bZkC0ZRaTlgXg5CKVfDrrGP7t3L34VNXnuq8oPONniY+qPE
rSxuxNqoGfG/CvmRdcFt641FJkmoXBmUydV58oy6i13UucGVD149epL5wFzbaEJOhl7I9M6FhETH
9D3jTAiO9uJVbkIdH608kB0qF9fqbQqwcOoYvzlaQYASkwYfIzJpgNxILhNz1bQPzv+YOrPtVLVu
Cz8RrVmjt4pKISqW0Rtb1AiWWCHq0/9fh7XbOZuYtZOVZBmBOcfo1ZAYCt86G2qILk/8GYatj3y1
mGRwIzpKL6GD6pBXYsL1v6hISYBE5fOhd6NDxiElY4vRMTzBXq7Zu1rFoRrhh4tWgEUo6r2JN5Sr
htGMLFAPz3Ruz2biRajo+ywIfRIdFCkJbSfBC/oN7kIVPQwxy0ZYxk5SYnvXzGLmElMqPJgI8Owf
vPwwyGMx3LuGZG7NXWnfJEaT6jwa3WdGsJ+EEzpEBlySA1REtbRJfw4zAzYw/fn8rMaX2efnMjv9
agz2kxjYh12vw4B5Gn+pgknvmafJ/qTTnHZgowZh7+Q9XYWk73lkfxI43iBLWhPxVMzVHcSuHDfG
R8F/n2n5BZEjfO89+idSAeW30BRLlqZ+mB0fOss8uf5u0X4w3zJGzK/j7kgUL62AhKKSi5aYQKAM
XG4vOmZ+SAlu5+NiOJUrSi6Rd+aNqmUZ0nlG3X9CehkaiBTMqBLufbpFjbbCDxiwpgRHDPpcSB1s
xW+WEjxcqGkrbag9AIzcUkFARObmijRih95uQoA6ddaZ5YB5L+gj65P6BAghv5yzzf5O1owucl3q
KtkWUPzU+vDaAAfci/OH0kB6XX0smlidgMpr3Utk1DkwYy6IcvdCTMiA3LRjp1cbmIHh1weaf2qC
bMAdZqWy0f2F6WCyGj+VXqzY+k0omNX0LchOyIrSerPf122Aig2ofkGcq1oZwpVJgyU5hpJVB3qY
7CLMwXz1LDlpMEQJ+nh5BnODGGDLjc9wd4rpBLpLlYpiqJ/EUcMKtl9zvTC8TlB0Ig7BF+Smo0eH
KnoyZx7gjNi+J/MihA1hLUGehuWKl50B1ix0EmbvFVMqGsTEHxq3ssVQewaSFFcvP4KUpb6es8p3
Z9Hm1JnKANcUJuiw6cEqezcWCDaMrjELOUMqxgB1OHIEIM1kyaRZZ/RTTB6xlOsQhJZGmXFwveSz
WES0ATfI4IdUD8RIvEplol5LL65OMSoidBsa3if5hdn60jhpUVVKT3O0YZFzSuAX+is1Dbn84UGT
qAaBfpFLgiaMyBiin+vt6TSbH4Dk9zfr3znNOtHq4VFo3hH9Kh34GW9rtXWDYbnc2PPVOPo9/H46
hR8t0UWX215DcvdkBOs4Qufo9i67jS4/Y3qlt+JfVed+gS9MkcFel5flYbkfNIbhYDVihZoephGH
McnnQjawuqqwUWmD+hbQNHvByOrBw9pRaikrnV11yH9yKM0YRQn2bRsOE1e8Q94wdzU+V+E8BSRy
AA+dE2QSQTusgogu3Xigqa76LKJLC2KBAaHvvX9j6uPPCasEn9Rijkpw+uEXl0YMey1AlIHQHgAF
9TXtTQSj03z9vf7iQQVxlR4PAge4AhGY/gHtIRUOajZaqcE1IC+Hp3f1I7fkXZbv6XdahqggSG5Q
86Zf/+5+nF90oL0IZe9tGA8vo3hyGD1n99lqsLjOol/1uOnGmJ41SFTFvBKYkMiMN2yeQkS4uxxy
pmivM5zxZsE/Lm8/13vzClCpQLhVB0870fvlvknLsJG+ZhWOSPu47+jhD5laIIR3OI1NYjuqnQhW
iMUJZOjnszBbwPjUUrEFhaFRzuc/zRRX9SMGUQtZmSD7j+rdS6eKEUISC7mfQxeLvahHshd5VKKt
PtBYG9UdaiE02e/MOiimnITK7qvHwkzIrUmBXR6ozE4ombOR4RDtjOtwnj/mGMhqfyLmKpwdehEk
jq0NsUYOgUaME/hHHU3MCh+rSq8ETyx4dI/ZGwl8jY3BsUxnBo4HDdmSQ47wXqgninRWC9YIlwAJ
Oh4WAlUB4MX7ruozSsyIX1u3twQLSBYlLqUooMwagXU8KQck1GeyKrPjdJvceuKNviiPR6PJIA6+
uHHYND9t1RIZYMkNabZXE2FFgIpZ/L78gZQZWuY0w46B2l0Tx4It+DKstZAorByyDvThcXrmWC20
KnEkTN+gZvFw00HY/0mSy2Gj6OUc6dBMtdCukyqsxCFlWzKUhtkRla46NR2R86T2UF9EXBc4fkzv
YxCuVuN2vc1v83jemCCSd2J79ftwDbqiI2FlgzRIXLLigPTJ7KGlbozPM4PHAVUY5aOyadVVoKFR
rj3trCgS4c6RRWpKJp7R9aTKGjCAZ68qWydAn8VMz8dgkhLf6bHqxpVxhZmZBJ3y0HThEBDoCeb7
ZeZukQdDdznebhGsMnSkmcjbX9DvDL2Q34DSu8vLZUsDnSm8eR+2a5m9UjjuFUawSmZvwlWeb9ih
R4wAtcZxRIoQJtnz7/H307oyc8Nk/xFxro794pTcEklDx988xFiKQAkPmRhUlYtAtLE65jc5zmpG
K+Q0wwQDB9MasotpD3tbDwJAiX0OmYYZLaRykGH8OSgAazyHSf82uhNiq0Ta0q6we6KAYlPbhX2B
D2F/3z9zyNNLCErHzA6SPZFkUNwT6cC3vtknTfK7GHesQ9un/vHMppqJsXNRjurhJ0uIpjpDCzON
WMvKCxakNGBN0l5zswqUb7lItMiw08t8RdiQ8HYVbbynodGk0HxMcpXV685DKvlPx+zKbSI7gQC2
0+hLLL7q5sQBth1Ssffuo8tIK+Jx0i5QVca9vXPuCd6XTFUixDviUtUI2pzVkahV5Lmnw9pp1pi/
Dp3Go/U13RAi8tP9kjWCGcoq4EMmH16Tq3Wgk7slLfPaqnHZAQuz6v99tjfuMrjq9WFdY3cMleQT
/u3/QHOPxA8giYcG9M7T+vBMrsjKosR7UBLcAP+llRgNWRYiQDN0A8m3KwmNDlbTf0c2bFCtthQW
KjVEgOZIj+bQZb0S/iP5+vU+ZKFhZVAmRvrHlFUqFET4No5KyiGmfsHsPND03dtal7QvIALgVc3h
v/SiZYnQ2SODL3YVr0x81fLCS7BczVfz6rtFdOdg5Z1s4cEn+7E9gAofbJSMGBiQb6wwjaG9I7bm
gU6h+Sn043OnxF0MQJsD9/VNSnEFBL577cDXj05lYCxrY4bnjt9BYZwOwfVGh3l9IqlwZUF/3wUZ
XBzG0MF+dX6lmCfYurf3Epy1KukvpGWcR1cCOxKgH3nSC6l1xJz+OFvln1PJwsPGW8r0v12CpZ6E
mrPeKN9xA5KbvuK9RGirroyTyr1WyX0hwUObjzYhtqj+0a8NzT5pL9YQNZNY3wYQLJBZ1Gzue/AD
7Kfti02Drb2UP6RI/Qx0FIMyYGSdI+o3AqDwEv9A1hcVfo4EO15nhZ/r7BNZ6DHrm3Coi/g+209q
m8qmtIl+a2MtXRdv1csPs1Xfmn09JUbMDNgnuYqkvOFyfezR3giPU0EqI9qVX0dx3kqorpFq9bb2
o/3oMSPChAp2R9ty25FEc6edQaZGG4oEipJt8/13sJ1eSMufRY6o2A+bwJ1Ymue/0rlsaW8mdTjD
/jIgBC1bLsFsdLBQ228yA2iYAmIBgiPrzKMP2EozRtL5UhiCovO/zs29uakQBr/snQakrA/QSw7A
WBjX+iL0KyIvLEUaGk5rCxlUIERQSf7hpetyx3SK3S815aEvmdB7p6O+2Q8106Ixe41eo3QS2ZGN
MBH9a62TOkdiFW3DPQ+1YLyIwvh5zjCOzSo/tc13991VNoffG0JuAsmQRlbaGUAx36j3PHnlfrmv
hUvsX31hkKblF+GqGFP8Bin5EoGCSYq/YznLiES0fEQ+4CQSSMpyXvQK8QcN2joqBABa5nxPsrbD
O1I++qFXBoIsZ4f6k3Nf4330OPZPE8XkC0s8AWRy5mpB1BPUqKPMQhVa/GA62R4hr5szEVPJ7vhr
btiF/rWRKrz0XBVer+s8xJNObM/oMOFuIR9PuQRvQUdEzp157EfhiDjnaBj3iWVmSWIFIim/6hEo
RMrPRZloPPLzdAbcqg0rw6eHTlStuFShGj+tHpW4LIRnRJrPq6z79Ul5dFqf5pdV6zRH25Yr3Ii0
YuVExUi/gpRRGDS1T9LZpNgiNRzwyeSOfYr2wioxJ/vpXjIVt8keI5YDSWxmnQkrT9J7GdyGmDul
zjoty7vaqd4MC9zed1r5O7YiAgDC4be0rDqfQ/AsDKrdkvTSQITBY3jBkNR5ssEjdkUyVXKSQqfQ
O2IYtIrFJTjmETyyiPuWnKJGo9I5FUEsodnbw9FmpHar2Rx1OoPO0pdDW9DvT9q2fM/bXi3P9xTM
4QBbOsRwkOfBfz7x+hCpGs3s+3wjn3ckwBgOX61uszXVKBXcGIjbF5oCep/ReVNSxs612Wy3u902
gz+vntn6eza//aFMR0PIkZuFuN9BiExKxMtJOIUdn9iSzsQZOTxD9B3Nbo86pvkCLkNnSaitf95v
icODNrq13qQbnozfMiRNahByXS336yHpUgCLS+wH0L/YJpRxg9YZpS0/FTktTlx8uMNN8q6109e8
oATBGk7Uc5NN8okFBPPeArVTBNJJWF72tiJnm3wduFHgTljzcLqaVEfVfoGN8WofW1fWUxCNXtkP
e4VBYVAa1MbloDI4zarBhY1533i1y+fnIurHvbh3RrpcDQ6z+lhfVYRl0/HofE9WYyrZ+bcrFsSY
iUHSXvMdkTTca2SdtHrpV2sOa9nu9bn+ar3GxYpT92U2D4dG85Y4KcYAs8v2f9hxiaLzo6Hpm/3K
AMruMFvZgGvUQOniTBeEqwhqAniqPKpfmuVRDexIn+W6iuYrukl0avdWsY8WseDcCu1S3DbJrCn0
VS/Xpt/x5Sf52CXC5DHnkn1U1duLYYfUxTDT2RtCiPDTXE2vGSPC6CWEVUjt/gihRjhR6heHd/RK
w0vaqgFBkp4OznhoXdHmpE3UjF8yUajMj7vjLqLHA7ljr16170Sy1JavTX15wvdP9cd8z+ytAg+O
DJdcJAIFIhJxlVceNBgqS/4oEpjBu8LWjnkqhW4PG1hq+bNKuhjPa1sBk6w2k56QYrDijGnR0BEB
Z7d2cazkn+pYg0oMT/19riHR2BtjCPCJH01RxEcLD4WBtKQ+alhq7Om9Za6Vc016E2y6RM5JcqTx
f1QyLIkQI0scSa2VL1HRjTI6QwtgVHQ8IZpei9hGmhYYne+1efYaNClPxkup19HAWUBtphSP43rr
/fMms0ZPWI9b+wNTgkSMU/LR23VzJ8WmSYjV2eT2gdto9Gr4RslIMptP2shFTNxhvH7Mi0RWILoL
B0J1ifMlZBfLyL3l0oJ2sEpwIO1L56fugd6kk87DDkG8XfRPgBxGJ5PFJKzycIIxYw8fqKouLRvf
63iMpc7tP5juWOrTbfH7S8/xIeFWSUcIQ+b3npoSc/MlBZo+crTvG4Nrjyyf+ukvKN2AgBHxnOCM
Ql76QxAPLsGLpPyaV/OwGD4xRRK8jWR3BTSskOEjZ4cJe/aDQNrIiXeRU3REWRKK69VGEQgOqduX
VnVRhxMynBQYmoPekfRxHuSPu4J0om6dqUOK3ZVvUTYW0dLCB3EJZ6/IVWIi0G/9rqDiTiOL+GEP
histLGN7htvbuVoF6Fkyzni5+BIOYsdOfuqRiI3jugZ2Xbc/ziu4tF/BIf1dAYSgWO3jFzcwpx/+
0EUm68/6ELxBXio9BCo06FBOt8UZvbBX6mnsdA1xBGDNm0DiE8HGelzcr7/yvv7XvwQEV4PofOyE
l0T5ZeKPQ3uFAUC4sib0VACOT07kZLFUi083JqQ8BroqDsvD2qg8NNEYQi3qpUJxD5UDmKWeW2VY
BNtchcasBDUfF3rJN7ySX+hXJ58RCa/z4qJCnpoOc5jOC3PCzjF7HpYR70/L53S1fi73P4WJOXPL
nEYdkW0gWDe6N6cE3EWeNT3WraOjYmOihJsQYPa9T+cSuOP7CXZMduOE5YldAs6LHPVuosyu7M4j
YvICwScqkW4XPPOa1TYXhtyKmBWaIDxBJCeXTbdKb0vAtnP0CgxCFEB0dtOQjkfzeMpkDJ7bDf76
LAYKsk1luTTsVVCAucm79eOvuC6v06kYKsWqhYxdWhFfpyQ3Oi6sQYigh1S7EPDnTzPEGrG7bBJO
Nnq4bLzJN1U6HgxJNW3ef1c/j0kyefWL/nhc8YQJHtqc7OWHS5FU5/PgvQtPk8Sr0/wRcUXVwzY3
L5OHMKkupE+EJR4ZwJh7zLMFlDSiVxJHPErSWwGio09YjePe140BRQFJh9e+lCvSsXz9uoeCOBkn
4+/0Pa3M77jX9wNjePIfXq0vcVzRKW7DHcOwWKNZnUGvYN0qVIDZnADmIIJAnCn2dbV9YWbdK+o3
IqWfvQqhnD/p7EzaYUI9fr82Gx5TU25usafSc9XVjEl1mzqYbunGFJ/GgORbFjzyEjhdhPtxx2v+
asF7ZjeAAE6GaQy0TFRsGaef3TEvWcDUvKkOLRACYy8EAuSZXVMuMbZsw497GOFxnU2UV8D6O4kn
N+Ss0vlfAXqYdFGAu3VTNMhqPW8dZYwXPFtj0cJBwrwA3Sk3W+ivgKm4fTi1pBk0CDh8uKznvTJf
EPHaJWSpax0osA4p3xZsuEHMQ4MECO0cnEv2kxzUZRmIfB2m88HJBtArnq5J98BCi661OcYUOBZ+
LCb+M9cSrtgLGZJXc90yjPLuSGkNs8ValC3VjNtaod5MZhegFaFctMvUXsyNvF58glfWa6kB8wNx
sBhUwr84D0UwMUQf7JopKIyaVWECKB11VfMNApY0B+tFQv75N2172kEuzDggFo1FSlevG3Gwj7oR
JyXCy42ne3AcnAffSvPgAkiXOJsfHbKW//cqIQxHMrAlpY+d+cC9LdFLFcBOsJWOl5XJG0go0rDk
u1UIpFpQzt5/Wyi6i4wfVgMjtcWZVuPNrC+BWF+LytdaQRayv5mcBv4ZNm0Ube0HemIpGZWgphzC
AmlIWk2Uq8ET4TS4Y0Rw5D7kNm+23wzOv7eSQYnzVWI7LbE54TNvHwLKh7FOUX6CUMlZyZBhTOwB
yZDchdb+R7ZJlIfZcecnKccEUtQtcOfG3H2iSM985mhN8ca3NfkMQA/STztrvBMfoawRbZ7EqCMP
0ZiE7MqiIuEXY7PTtanXhtD2TanLcD2mE0u4/OSnKJVQy6ImEEjlUZ3wamL7IQpP7OQD5WuSPSpd
YbEneMoiiX8n5pzhY46REYBD++BBmH4F9AKrgw7lcUH0yrnzdgJKxDVHvvfoIeq6DKLTRe8AGtBc
oxH9mXmqFvIZbhqzxwQOG7cU/7Dm6rGUs7dKUaMlXAhig3UhXxk0Xg6RTDYYPLFZEr8MkOe+8ROI
56qjy7/Q1Q5WJ/fvuyluwt+zCiryA8nn3veP/XvvCbZfZ4vUKDuFP0iYRWXMUX5weetFkhZny/hn
VQB6qVUmNqyDr+IPKpurHk8LN6DO4H5M8jRodGVkTqqT77g+NaFwl4QNEjmuqudIm/sCRl25gKsA
/I9ZkefTGOtC0/l8Wir2BL8K96ij9yDBX+DncXQdpn1CY3u34OIlsH8GKJ4oyJpztelvaGdpiBdy
5h27cLNwbkzNGotludh4h4Qg8dWNdp64YbQcQqX2fCW6/sm+W+zzP8xFdmRcXnWkZqCJEdxByssK
rOkB61kFzNPAYRptnJD6hwV1V5zCUD9emgapA3WUnAp/WyHtyUTHZYAeGX1xLGJZxLec/aNP181x
9TIyyH7h/mz4WpvD6uZIX/V2j71jr8YQqFlp/O3rqe5Ro5MSDd4hFZ9AxhuGDUDxzjG4wb+FAwLf
8ZU0hqs2I3NYSnPJQmlpYPiB3QAuzBqMBuGGXFrMbUHtqNBR5XGysnS4GBk4djechGB7/OGM8lMB
/6T25vQgWXpSeNA4o27/SaHxZT/QGqQrV8uGVMpr7g7RC7qrlMaDDp01PxjvsmZij4ATCScPPiYx
g+uH+5y1Q8v4Dgd+NmmcKpzSWzufRmJKCkbKKAWyLj/d2/oMF2b297oLVM4x/YvEUbUJDbs2JWd3
9B6WJxoEEvnnucq84rDS16HJNCs4YPYqCb0iJ4faaJ1YTjTBqcBSeu/M6sxCQcnBzfTwDplXh2fl
G728HMjEIHaBsiphodDi8LbuKGjujPpG1jB5s67SMDAdwnkkCndHClPF9bZOmMdGHoxjvBxyZ8ja
2UXdCuNp2UAL3ZovTfixSTJvU1LwWdr68TgtW282224fNhM2ggN7gucx+qq5nTHuqg6x9XIuhCPt
2B7HJHKe2lPW6Kk2UcO/cz+wMebLo6xICZdKYm/HKWO5A6Z5fIiVxyOSkgvLh5/1kbuaqIrpWI72
qTt26/bVzabdvroxanLVVYzX6bh15qFogS6+W+PdXtNBCB7ZBvdOfXrv/EcLMyaI5bTYulW7Udj6
zB/cYR3kNG0xvmfCmSKu1Xzl1jmP6COUEqVT8GSu6Ay1PG9Kzmw82PEuVDVV+/1kep6FU3CyFJev
IyemTc4fg6F4AWWMwNix79KQQ3kPGwjONIdcrVB2PGxdG1Un6t6yViC2Ywr+O4umEmxFsd0ykk1f
l5HbKsAk/VtlisR6vzaqjSqj4rDRmz2VW3VHr3g6sJLdWbdT7goRSNpG/t9WckMzWKPVQj+LDBXJ
wKPBHIMOTdl1/EyvymJ3j8XBq0ZDuL6ONeDj2Eq7hW3t97rQPYk2kDf+k/1TQi+9l84lj6aD5EDr
N3xL8kkyvm5XpWbkfTg/t1NbYvPhpt7/8p7IeAw9XW3wGlGqe1nX1hW/yKxO/paKqXoW2KXppWmg
Ru/Z4UaLsvH22o+O2aoesSmminljAVjDCa7JU+bDVfdCtnKdeE6VLTqk6UXkCSLgHU0rYY4sq4qr
ferDI6I/o0MD9r4wBqvcEcGm35MZTVCsmeJEoQQQVzhvpGKWp7YO8v+92F9WU+b9/ErlJuOA5Bk1
1BMKVGOooVxkTTG/Sec9epM/FrVKGGuRtwaMlsOWoOQfpDNMML4g75BWT6JdjTFGtgM/jCQ8diL7
CbGmQVHXtmh/dNClI7LyTLiDDkQMWMM/02NoitsX2c/ixDBoWS9iTEixad9o3XbXgo3B7I6M/MHm
om2ELGyQ6+u8inmBQHE284yme8Kj6UBEwt6T7y3Gm+9SEvsFF03JOa0v69X29mckndH1s0EBBmDO
1vXYgJeh1w4VKiNE9+viUUIYdG+/Mnl/LlzSpojHHrWgXBDHtlH1v+sD4/daj9AliBuMnarmhE9K
Sln881TFOkSrSo56d7I8Zv/cnBVaijflCvh2HrMcX03AY0FjU9SssuKrLeIV49s1RSq3M6usRtC6
JrKPmO4ROkT8TygiRhUHQNJTljMmQTZr+HwcFGYLV8JwQ5SK9KiHeQ0LAX+xqbaHwyJw8BEVDrJA
Mfx0zZJZ1YmRkvZQsqZcxcP10mfb53pSSZZT3JOohRYAul+mLCZZeve1mP4cSZfcWp5Z8Zh2/Bfx
hV983owZoeaTXQQKFz72aUtwxLOV9MdSJTEcHvlVKhZh4fwXNmu9W9qkNETUCJjdRy6OsFR8N5w7
ChZqSLhEEvX5IfJKHLMywRhJ4WGgpZeyXzVPpvPngjCRl2DTJVpLiiKZb77Ze2Gzx17DX9klep1L
f7jBeoLmh3PPHdDrEebWd/shvFi7ch+cWDrSKPNw8q/zYhKSVaN0qXN7xdJLMe9L/nSZDcRqEsmJ
9pKIbUhnAN5A8vbseRBxc+FXJvAsU2WgBUOkBfT+XNcZEIl3naGPKNnZlPAmk9Mvee8DDqr672BM
DqzBjVcGogZwnXJJmr3QlWcEThfdAVg4xBmk/Zu9QR0P8QxMERPmqDamqr2CylpM3HNQRb4Bt6io
s8pvLumrceGi92Jx1i4hPCxrRNuJtydt6jgoeLRodDBqJqM22k+PmuTY2TGkexdgzlKRcyZzqPyz
Cpj5qHWcioqAUaxUAYUDZoIig7GFeSqZVfPOpKJhuvQvzhqvPqtxoBiYSDnwniTBa9yYF9Dvm/N0
WuXxpB1eN9bG2pij3uHtvX1tD9jqexBHMEPk7vIriQfEbeCZsGPILLJqk3UCHgdOJyRbiYuPWFTw
b2ReUNmwF7cm1MJ+qYNw2KVkkQqZ4+xkUkFZx9hfs2XvZpUGVV/ygbL/HlUmGNBHhXF5mWwuu8uO
tfDtYvpQeUpQTSZlYiEaMjoF2Qsxz+7ZLf1VyTk35/FSKQg3iN1Tx0THLJyIQY4Qbed+JgeE3ToG
6pnEajVG5qgyrGIWOsy/o9qksLisVc5HnaI6K5om5ZszbmxUY9YrwHvDVgXHzMkM/qywG1eAP2v0
IA8O5rVPCU9zGYRZ8kr2a3obv6bxuDCPgnCstMpIpg87Gz4uWRN7LwKnXMjboCTQ/hd2VIqqmWS3
4mpRQa2DUTl+LTBxrmiEtgAcgK+dRB2VNgJxLusbYRDyHOr+IXA5eOCwXi2OU3UnOmhYZIN8nZsl
B7ZG7vRq3+QV0CQTUZiK3MIni23G9G6MXth7z2Fp9pqUZo/Rc/gcvhhc9GA2iY77mDxnJK0nOgJG
Lf27cWBEhywrZwBtSEGVCjytTFCJREEtKGIfKRpY9FiCxGIrIbDG6/seVifm5DxX9asDEwY1MMiP
nXi8JFP12TXqaBNGNMVMEyG+wfXvXJgGJaywzPUHWbnnKeXeo/Qv/bszd9S/LY15EqgwLhEg2Hqx
vsP5kXps8OrX/MRVvXHAMg8ubTWGKviZme5CaY9ofUuE4TRD3GilZu3DwJnr5DO7T+JRtNAr8548
h8rhkH409ePgOi7PGRfFKyI5Vmw27+hlUGGHgw9RfAeQWQE2wpxfSFr2pDuNym2y+hBb0o8wcC9E
d1iwkMFgySP1k4KaboWK/fNqGdPSgOIMEeZng6oAWZMMatBS+MmqRAWgvzqR+bTa3H/rAJsCGVVG
V7x4ADYSHMnLLNlKIl2tz51PvXkmchBwpFuxQYVsic6BTHFrKJlYqmTxwUQls7/OQFXASE4B6HzA
t5E7x+otsqCwYrJQO0ZoiXKxOqt3ymArddt9d6/A8OCFXP3CpXm8m4VC88IkQuZxYNB/ClI1AfpB
orjHMuEkANVq/RnXQavJCnwApMLLdmqb/YS5mngiCVrh+T6JRmRSYmZ+UTcYA/7FQKYPj4GMYF1P
H7yy/fWZnEgpCc1zalX8/L49g6mWkd1HPpOEjYmEbDduWsZdAb5qKS6tT6hT39P6/Bm8gufoM6ms
mozII9ilZN2GcCMlVDVQcGwahd6b5EdUUUxfIoz2zETmU4Bbs1vCKAiFAkz69q+0LJ/xpV1uY67k
zOYuw/7vAq/mCcr7guWOGFXyUTiw3aUcq4EOyUkkSVqNq0E1YPhouzAwfSZ941/FeUlBxahRzKu6
EI5EXuaHTKoxY0iPVFdMFXZSaqyRpD/jFwzUYQnexTO8LO+kiAo/UZoXfQotkHAbxd7mxiBBkJqB
8mLvUvidQCEdOBHwqqmdVVOqdkVYNUQEySr9aBoXW9EUdoMXXk3V1ap0MTOrM6h1mapXyPRwF8fc
iCP4P7WhfvqFAUl3qxSUAoFRbHvIIIZX8OukL06gyKqC1/9NCtcV4Ytqg/SGRE95NCrX/9tsz7AJ
HJJsI80+L5m6g94kYcQF1rUy5jWpIcneGJB6waJVzB76ogfJz1XvP3ELQ5KyTTS0y7TZ4nQUg5Cj
lPK0FRhboinNUjNWMJfpZpH3K49jVxRMwT3iGPgOhGQIACz0RVqGRG4IoySIEbWB7v10Upztt+/f
92/jlEHgb+Bz+UlKNmlv/nlcY14VTasg6AJj0zSntcE5EzLG/8icqsIhyrrbdMztya1aAAAXEUca
iA/d1X5ALpL7MRYNWZAVWmXqFUFETOWhNFQp9r9txfLK3vqaEX4HLRZ5kffuCmnNLS6vvzuzErMb
GAJFC3TkM9PcV8QIKyd/CgLSZ9XaClpMSYD4Dvdz3Xcv5iaDhTyZvy3SmrdDN16LFwLrCZ6b6uT+
V9xQNtyZ9wceCB/0LTMTs+4WyGXoXSaC5RDbkR2F5x9M1Nfrn3mrENOiRhIvVOV9Jqv/J++SOQun
CDFuMqcekNurpxDuqEtbzbvadxKdBe6Y4kM5ALQc8aNqUwXUplps+H99ThAUOA3Xe9a/CpzUqYCq
Bq4WR611FIU4D7Cl3XYHzHGCTFEoy6p9m6dMBZWb0EBbe2uXIcVj2N7jPKYJ40WLcQJ+ug07dQ2G
WeY+xj0iISk464z0lFyXeWcykoIDCUk+AGmVrAjQJ0R80fvOknOLt9M/taSkjXpIPyVPs6Ico5lq
eEWIplbS+1jn4YeGBXlTy5zS1yhGkYaG3eaKtvIwxytKzUZ53MVY4JMBzRces45On9XXyr6hgHEJ
odX5yBUST4xuZGs5anQrLHIxyI0wmNqcmcssQtcW4/i4chFKUfwC3uuFZyuWb3E/j3kVwETs64VP
4IsF9uJ9hvFw3WXoSOLBNsH2GI7hiMu4dmUAUMApybm3gY6psHzWuI5EBrlsQFDe1bpsLhuZLoUw
5sepZ46pjLrU6Tg8G3bRyd+XOVsiaeGVmO+rxN0Sc5fFOOi96BYRLuOKXfEU912CR7xm18CO8bVb
whYXJpcGF8FWd23gbT3P85cwkqs/rEQ/RfSMMWJGc6PE0YtTpnlF4Ui/cUVX1MCbKL+qRMIAp2B0
aSvnZaSvkINTjzILphC88gSn57i+XC0Fvl96zDweCHGXi08BFIi/6KGP/VLrQAkpgCvnAKVll6s7
QzhwQVEBMNyJuYjI3+j9cKMonEB9Ja1qBmgP9XkJbQGmx1Kdy7akTu3MRNIzgWOy5ujHARlT5BX5
h3LG6zw6jpJZ/HvDByPU5cD72y6hBgwAanbRUMeBg9F0XO2SyDHzY/FhPItmEjGhiKufIpg7I969
wI+zvgfORbdRHWZCBCRgMiujbrdVWyAkK2S27ELziB/jghGvqaQkmMG2MZEg4cRnOMF8nWEdqQX0
XVpbuTazgodpyL5CMGUMAYH8u07rJFThHbRBQh8FuUPQLXAtoORgIdgJaBZsCaxJZOqUpcDW4gCp
EewtLqRA64L4MC6J2Uy6GDl/JXyAsWSh2QYMLyI7d6CZXFqmgGXLjhYjBdS+LGOgTUZBgdqCmDbB
AI31mogrfGPrAqIsnhy9aNZFM1NGkL16fmnspajXfoVMTeEerH7stvk6qBVFDJX2a111advAzF3a
pUxJytedsC9yCjVsmQD7HOZIrUZXh7AA6YwVSapDuo6QP2HppLOTqebMDaQbkrD2VuTuMTtmN5LW
ywDOnm0OxVhbUawlCq79osgGSf7onYx0GDqy0vN9qMBIdxGbojlTKGKREND0GQ0rihh4PrjSZx+w
TnM5LLKF2Scbm91Tp1j76I1rmv9la4XHfbYursi/7Lll/4jOnUKri+3fMrJB6SZQPhGtekU4cHvJ
zrHbs7BeOFbj0+wwq2FDPcxwQirKkz9QAPN2pK7/IUsXFIHR74iqSLfBSphJpBEwMjkbufSXzzjf
NunYZMdq988qACaAa2kBxxeMzTXDtTjQKgl6za+dX6FRoI8zmQwXk1AD/Q7ye+7hJjV3XVSqlFLl
pne3PCD97TZnVeqBKhrBZt9OleTjOlWOyFthZwrtYcAdCBVhxgVWGa0+GYIhuDZHurdcpWEnCMbg
+Xq5iJVOtWE6SUbbYZ7nORrWiZLB4/onqp8vKuk24eB7k+YPNMOn5f3ke6vIFrLe1gcqiDOZ3vQ+
+E3UCWtnRkfEqDfl4tbbxNikCNtUKKJWshQYJFWKOBGtl1y1wPdKsIJ9Z21Tjaj4aDA0uNPXCTnX
ymL66TFtV6/uS873g2F9S+0VcDoVgmpJOElKvJR7AB0VT/LTmhmdmW7GtDTBg735WiGvbTmQ4ifM
Iu1LamT7+mY1TreP/2b1ktQWo/ytlcxOk9tMN89qqdtM27ecH4oMffzWuwA3pBm1Ku7h2CX1PXLL
C7kg5yuS/Ysts3vofzo0bWymoMMF4GV9KMgRS6aBc0/Ys/T+UjBIC53ff79cvfw/RR8hL79c49Ay
DiuPihTosDGFZvNXlBhitDHAE3QKNaI+ytlxMWYYBppt3cQlngtg78Vaec+TzbeN95M60tpX+zpL
LaNLzi+ItdmNJ5SRwNxvSknFAWlhiGh/VmSorIC4DKvExBBuRF3JcHUHP+TkZms2ZRanm55OoQaa
Lqxp9WrJFYdMpePrEtG6bjpoVLiuc4WBElbXnFZ8OyCqgar3Z+YW+mbDriqZhIIJ4s0iLqN/09ay
ZCa1u0WWUVx7zmnxdhQcXMBws4eqlof42yEvxGamkm9BkylQSfeMCeAmqhweD7b60z3wlHVPHHxx
1iDgrPSEyl9b06qrDp7yjPe87KIeEe8p/Zld4LUMLdi1LcVgb9WqIphjyCfFJty71Pytjy8MXJ04
GAq/iIQjsE9pl2lZWsLfTrUD9YH8l5k3UKcWyXfLw+SbMtjzELdguVZ9tjkkH/Md+gHqds7mvhNs
PXuH/IMVZadn14+av6f+qW92v1RufA3B8XSuwYmydcVIvn3nwxOOnLefNJ8zc/f8fc9CHOPhIrIl
p01Qi7EHuAuMnkrEkcWcVVLX1b1125aeZFIX24Z7sE1QjseQZZVu99lyuR64tFDtu59msINgY4H/
NLcFnPNsBVbcqXcwqMLVFnon9P11UIFkclxI2P9whBEwxX6C2Z6VcUqBxsmBZ2PfDztQSYA4CW0r
uNl5dv2RRNOFhI65A2skjSBXVSQdSjY45eMsdXn9m7PrJnUvDMQ7z0mKgIj94IOrAv893Kt14h+A
AN0V2Fn4u47GOCHxHX7t+kJY+QMTNv/DJ7xwGRJz/8wQNmBtBWEjCojZpucEYW+xsnt1vo90xQtY
7H1c9q6Dwc9NeCNTzWQcO2whKNSoGE2txvKT1XGHJS0INd8s9pBSOrc2qmBKWdQc7RpZX/s58WHk
P8I0OQ37aulK0soI2w7xod1c1aJVcpfvjgEWB2PnEmXFGqnM+geyb+KYZwEuJSyHjCV4K95B/azT
ZTpv64y+/OfL2ijaT1m7UpBVWF2FfIMSFbmHPu3Mex+ceuWBYX+JJoCYtGbbxY6ROhY5Xiw6ukO0
/O+4/DCz1JsGJZE2AH2avfBsundC9zaPwYUKg3A6rNAkhHjTfZZesG+5SesZaAgSXqZKB+zp3Q6H
Vfc4pDS64veNjy3koGllkDYLkIKogRC/FNt0nw1Esl4j7nzAJgbWeUDg3LS4vMetn/DWtu/TLxl0
vePHay9epKOSp023Yr/SNkmKxHUm6yrZWzbBdkCJG4BXTzPzDj9GvVlqp31/VGf+2AuPh4w4XC1c
QSlLRA8W8wUn1I5YeYjPq/BS2Hl0MpJPDugrYLa0ix1penSXmDbvOPRnZMl825ctv+zkPijbyaiJ
heSJUOi53Xz3VsPzi5GVzO5ht3tQwFD7429Ng3MBAsKr2Py4jXnH9y0r4oIu9dEsf7fCvwSVAdko
5AZYAMSa00ZDI1Zc2IDqM4miaozzBS8dyzUt7/Rx814mA+ZyWvcAsPHdKt7Yz2vebRzLUnZaprbp
nxq96uDZRUU5hX+vFdu7kNPkUZRQ8IIuWrZteRYrOiXb+iPP9nF48bczRtCfpvb72zoZ28ob4q65
LluNr6exd0tJQvBNiID5oAYhRYiBnVp7PSpiToY3s7h+SLsYcaLjefXSe1A2gk+jrf7Mn3/FxDox
nKR06/qXn/tG7fqy1lZDT2YcNi7oC3ILVZtEzUC1O+qve2tLoqE1HhuWNEjBwR97rqqPqmp+z6YQ
sFgNPc92A/o59BKWHWx/oILU5qwHsvZxTzya/yPqvJYT17Yo+kVUkcOrsgQIITIvlDGYnDNff8fc
6lP3qPFxuwGD0F57hRmwkF3TYj3FO3/aaTed6dhIIHpY9EGv6Id9oeN2iF82mk8by9+5rISb76qf
YC2MbV0fqqyxeYVtojggrkfGzwjsHzuo8YMQOSj+BTKs1eEssVdNXy5utk4bIL/NvkVk4S8Hqz1m
FwuCgItirh5Ke1FwLCakqfeoOIUa/lv4j/rgROHotnHG5fFe2+kwbfUwlYXEAm3lEw07I28VIj9N
CEGQZ9uDGNLnQuNlhNT6/K+f8l3oF+0UOikn2fcOcYomJpypc1hJH6QLc1BTOBiwC5blHgtfx3nP
txV6NNjdg3BazvrVsEHoZ770ncO5Yp4AAac0mCG+XiP8MNG8Nke5N9dAPlKG+7Aa/fXOL5WdP4o+
IOLHowxrjgP+Dzvw87ZeO6tfwXIcbuWIvqCzZPRotfp9dGSZA19sbCo7fB9aUHPCvjEHoKa1UwY0
vRv9pc+FuJe8NenCN+CAkA4PhWlzD3hQqL/orymncbnsVyG2HTulOavZ20TW7DlY5yJxHLgJokqp
2MX6YxEoAQASUXfJDrjiXgHw2Vnc/WMNtgf2qhTkTw6o9f2ykQR2oD8BVRNfe9yEzSGNbmIVMuYT
G2MVCfVIVswsjWDWFf76Ez29azIk+x92hw7J++Idl4iFC659FcwoE8+c15xv3JcVgPSpOU1BNMDW
OF0ufacZNLuk31FwmDn3nVvuwtMQDYGdO3Jx4u31Gk6PSQZNnMKy6A/+IjVG0EGI/noC+dO+1Byj
Rw+6Z0cBtwvPYz2RxSx6r3yrgDz1yZ5BMidE52mREGLrep/EiodFvBhzVePJo7+3y2ngKIZwWTfH
BGLYVs22Lk2vf4q16sZ8G5Ky6XwQPIq2x1qj1u1M51Q0WCC38UbuhGyuN5QKKiTr+DROK/M3aAQS
91EY9kF6XOz0xiCMe92jEJVprom7x05XDF/Tx84yQiLyVT4CGOH/uI+2zqyIm81a64PQREcJ4t3M
93wLV1GkObRANmhJhWElqPKrweBY7WWIY7gcn99WqEjHo1iPdn/OluyJekWmh50bKZ48E+aYKAw7
rMHOlMU4b0+fIf6QWpcKko7HgvU4GRRsOiEsSVSyuCsrnR/MeYyIZ9wHv2hIYniKc7cOj+UfcJDm
BHJD77PjjR3Pm2u184BOp8IPT0Q75FwJek/ARvQuBr1BiXIZ5WsjqXG1u1FPJm5kb0rgF1wPwO0A
1i3odnAVDfl248FcIQeIop8rdLefCIEY27dttpE8lxI1vt272pH+W+mvcWwDymYwFfxh90Zt0gXd
G8AOCsipe1x3Eb4rPZmpvKzeWvfCfoXChV/4x/+5fsxjdl7P5jkiXhIEHDvAdM4ekFP23B+uRnGN
+F1Rc+HoafWueIFi55CmD+JBDzCaBlnGuY3GPAYL6sA3zwMaFlS11EcwqJEJAWxOu0FNwpUzS0vi
mRztu+lMDP9i3geL6hOQoB9wpqLFRDfy5hZChN5Y87nk09zTB9dqFHxxQddY+xSL4cBw8IjJHcQW
WhzqWDETlWqUs14W7kAuAahRS3wCYQkAbmP1RV8EyOCaXnxl0mjxoMGdwcTK6u1QKjyGKeORXo3d
adtbkQW30WnFlzkXv+fkpTkQHiOAD1FhBGYU9ez5e3Roz8Kylc7DJaZNTDrQ6SYz3TRL/E1CvIKn
yxh0/mpTqzCagZLOTJ7L3MdAzjvA9L0tv6NZWGhCuoYFvCZxilCqBV+Dqhm0DezkR5fo3rt0xQx5
4VS+C/I2rCwgF7nOCjC58mD1KkDwEGYvqDmoNHojfhgWrI7Mgl2y1VBoe97Z3uELGnFt+aV7od+m
hYG9u657rzhlOZ/GGwVs0evx/0Wqn+Wwizr9lKDOz/UH0iNG7eBu+pApGVULiiPoDrQUYxwhWQSJ
gqyEJWLtayql73g9/T7mVOabjrfmF4eEHJ5y73E37TQsKwtGJa833LhYQen3IGrHfVn5np4kex5e
I/2XKR9klrtnqG2NKh42mZYz+/ku1Mhe/dWRUCxPdaPnAx7FP8RljZvOC9SSrgQQZQgYtVDjALRb
PGb269A6gXJX00aHEJgq17QaKPh1FOlc0nX7QVn24/ygeIqubsE+I+n0cSR72vBRTJYiLigO6S1v
mBFsmAqUEVeTx4w0UqU0JhE0OV2+/arpkZ8HXKgMSzUyxQaxvUJpx3TtxfnQfEtdurOvQa4oJ2wP
Il4xbYZzUsLODGYad1enPbs7vvFTLn/GYuycUAs0m1FLX1h7iYA1eOe/jV/KIFrI1egD6TtZpbt4
lWa9ZvWb5XifG4tLxASc2yzaNNeoPoTFnw2KAfewOMwPNXwSokwGzGq6MpRxSuy5LyOcoc5Z8U89
A7VORUbUTYSas5k4ZFBHjYpejD2Mfx8xRk1GuqNBviV6stJvTWTpE5uRwZ8CBdk0IRLZLXyqKKr1
mLsdRxjprYMfTfFmFu4j9GfsW0+edYQYPsyIJuoPIk7qpA5OzqtTaO+DT18oA9lQ5anZ+TB5LDMj
R3NplDeMCu6RPllSYAxYYjzUwI9AEk4aDd65ONTcEOpJ9I2MqgAGkwHpB9bHKZacGuxD/m1n8b8r
qJW1vxll71+a8UhamiZrFc3hsgHJMCz5d6ynsiRQgNN8RyBZsSBFnOB5uOCrRDqq8o54mSJSrH4k
9plBZxutclzlqCUyP2hMXiJnMAQQ7njmnkZbP9ev0SRVm1Q/3y65hw18nY6jOsISg0Jqk6rygKOe
mYqhUYa+WTygOaJPRbWqIao6+4Har2quUi4ZeSn1UHqDokVC62yb+VYVZF58mBwmJ261YZU2RokR
PxQUsBbZpS7JKIZUABXADEDOOXGxI8VRBguW+ZgemagKMlQlH0vU6V1xiB6anRTmQCjO1jp1dBcK
48vwxkF78ef20xjnxp/hE/mL/g35DHHykJdDbg4VOrB9mzaNCVLsDORkADqU8xoEyTZc4i9qqxIj
YLoRoOZS51HcO7QF12GUSqwGX8TVj60WcZ8gz+MhCoNDYgCLEIXAVgjOULgHhQ1gzQ3p0dHISDCD
DzbI2OwXYq6d4gK9YPA0x7LdGGfiNDKiZ1rEnnDygfGhFIPmkaT/TGDRyLEYCsJUBZArEGUNmamb
r0TsvbOvIAQiCU9h1GJeU43X9PmRDoIO6R4JAnc02AHJZ/CACxdrQBqJ5gs9pK3/ZqrNNVJJ/iP1
ZENe6b6qdr7RexCSRIPJjOhQsqrTcjuzGdb1rdRXw0wFIw2ZNOHRyhd9QDQCHWpekiiwjWdXugTN
qu4QrhBzIKmzV4Dq60PQ7WEVJp/mljV4QUIPyffmaU6e/AH2N5tWemWYNpufyu8l/obv8B4WOghE
Jth9piWWYjVaNRseI7RWoXl42x/iF0luwZkND0GpdQJH79S8eR+3CsZ5G4BiO/+I7kXOLcOT5H95
0onl26BNQVaC1hV+T3gLdck59RY59Y0LRboqDb4TmU1XjBJgdk8uOzNsMlJO3EmXjRhtH6MzhMji
W12o/x8fKQ8BNvl6s64YDvLXmbXV2xemPMOVK7JrUiZSsWqVGksYjxRSPTCTZpW25UnisEJ7KrAU
r9jzuKK1e+rYHRymasPGL4oxsJKGFVy//05/q5/NzwZYdoFqxAInn2t+MXxmM0Uh5d6w9q1Pd9sq
To+/m/kZs415rVeM8jjX5n9uaaVVqVuv9DO9oVRzih/TIudkKsv1MxfldNvZTZ+wlujWc8lNmc5t
j3b+2Tq90SWs0LC5JvvJGh4WiQvywfV2EbDUTwMrmPhs1tWdT1bKUfJl0lBCJ4eGHsPPuydavU6G
WFOKtJqWqK4TgROS1uAGcX5mV1Ph6jVFEUlN99M1K2y91KYz0oBOsU6y9q+vwdALRy+i1swvUc7k
wRzm3RnyNuBJK6RWH7Cm0KT6iv4aG2WHPjfNZIT6F/VXk1n4DfxShXEhtuq4zxbT70T8bRg0APGf
tP+6FxeApUARejkS2syoP3oRdT/HBi64h6Dc2nwVsgR01I1LjvkOAaFNgFoWbkQqoKZdXawSdxTB
WJJKunDpwYH4+RLTVoMN2kkVcApdgESgBdtovJAIgYLAPovP6jIgDAGaFuJaXiGylpBPSNkgHSo+
DgckGz0Mh9HPQaly/ZP5Dd9BtF7dxtSIj8HnOhsEBcBlg3oVScDAxPPsNCuGyW9fI+UqxBbMg2hD
mTzgHzvgwy49AT+NOhzSkkzhgWFzW/nSvBJD7Oad+Spd/htkJRTPvhF5XeuLfqkPoWP78/KOw5e3
CTf8m+5IIEULt/VOhVvP5JJPiOPLzUty7gJ6G6g3TddiiMxRhNDKXcLhwQbw7YoStrUr2TfUhIaF
v83iMnn0Lj1o/E7FVs6grAHoELSGl5PHd1PK43doBy8YCy+8UnbIsz3RdUHwo4XOTooMSCoVqOt8
s7zPGzGNdG7rjrrPGXxgvQaVDZENHAGg3tHFv+2cN/ZEI4yl26+2NLAQ9Ua5x3v3LvYJdeOnlXd3
VNhMXD9YH9IpVxNEIt1y6dINcJbZ6nQtfeEfalOgfCHr7uujBiy//P0t+FKLEyEPz1APyUx8EAWD
EG0h03bedP+TYcpY7GDOhGbVhkj3kpa5jhLPrpBbaOkryjaZflv4bAFqki6VdPhm6hyTR2rp6Hbl
ABtkUi06Q2rH0OjRCFc0HwGW7rQNx5u0hMKhXebKuvrXnf1ge9hZm2BLmhCVeXr723p0Z3BAnf2d
U1aCO3+annuy18whfEPnfg48/jyqto5Bpf2OZr0y79VcTl4FYgGc5WaDXTePauTdqjuVWBcgjoFt
8SV0LgS7p3lT+LjrHvkBGmSFkWBWGM1BJ9HXVXfb2/Z2XcHuHxSEL79M8NACfsQa0LJXIzBVAMT7
8HV6amgI1LwV4ON3WGh9W5/hZ3gjsamNy39fBhL6wh8EjBgIkLof+xsQJZt0TxgSKtoQ29l/0D7h
s9SneQ2WrBlLLzUn2gMfn+AqChICEoplYqYaJvEQ/WIXEacLTYk9HdDv1U2Cw5jyIDosHGGBjOPh
S7RA2L8SDsQ7okR4nOgTxoPQEQIdvkbVZnHxyHoIJZPlJqgUfrW4kDMbA937n/rFNriS328RXJNu
NLZtRpcB7punoke58jECSRrU0bVgYJ1mx6d/S66pbo8+o9kyEum4DJXtU9kGp/B4Wren9SAtpcr+
QESCitTB6JmlXEDfCuW1yWFAoPMOUwDTkB9Aarc30/dcrlb1SQP1MVTe/vkCbHAGEAGoAWMUY3sj
01M1Un90aLMDX4GMHvLwEO4d3aNiMsOCI5/kE+HHklFGGFGMoIZB7BTyUZcq05EIwNfN+W8Qvtfh
2234QowJFssom3IhT4lE4aNKh00WfKyQri8zVEY9IF0HICh5uCbgpejFNCjjpOTRFKxwlPyrSCfQ
YyTYJg3INyA1ECGdxmS/fIwaYV3SG8BISNhUhEjA4DGnlkyF5VuTzimlo53FEIGyzMzOgy60RyqX
JdNxZAE0PNl5l54AbqfOqYONOsMUHdQKHg8SCkkNHaWTKkEEWnsBXwMICOtPmPcXPWwzFhOFMkPP
ZO9YX6se9e9nZ7/bKqLf/iu8hC/DwhFnrOKGWJ3SQ2SXwLTVsaQ9dUzwnlM3G+5MmGoh0NmkzfHl
r2Hqb9qWny5DWtV0UHz2tnQHwelphTKzXy6RmSozvuQ3IkCFNKm9YSSo6Pe7ISlH5x39+qQfelCi
7pa0U/bi+CCBitmqZaFAJYoU/yUfXvvdgp9jhIrVIlDcKFsJyl8Scub5E6SqRF2HGYDXLP4mMN0a
duuAsdUocVMYcfyCF5bUTwTATrjkbcZFh56DvbBbExp9ooZqrC2cgIrr3tVysajOrHfRAGTR51aT
Nz6C8y3Uf1AS/KNbiYqo2zT81bmTpxKw2dXqi93JW/996M3+lfbWp2xXhnuYIgcHTUMsgKpjWazM
ft9uSbPuC2CLr21BhXInVZ4Rf9AGqtoPYBkkFWGum+tilJeIJXUJH62LuailT3dFr+6eFtoM0jAI
UiAoBgFtc4bpF/Z2RO/a5UkFAc1S+9tFfjB55CnS3aayPwY+0j7N21dqbYPq40eyI59Ojwt60RRx
NMnswHbaoRVqHqTZLF/1qKnH8EkGvYJ9vR3GO+oraxc0mbxySzEo1eN4UYgI/NJWNo4FhKymmK4x
JgZ5C6OUWSSpFV2yL5eJRFURgPd9HH5QxV/WbMu3XMv/tazUdlPGepY1SrKP/sk2suESwGQLxLRT
DdsN+weIMVJoXBpJBO/Q/h3JlvoCPwjinYCH2OFEd4uLLsSHKY8/E/pd8d3lpLdart2q+ZOk5fr2
xOcXWi075i9ey+MlxOBQylJBs8I5RSTQhNLVsgg1R8tqWeGyv2sf6ewd7JiL1WeMwx0tq8NlyYqg
M885TDTV4Z88tM8oRC+Ms7iLlSKZHvoQ+EcJ3DsE2cqsO5e35fMcKzqGvkv6AJRW5wRJ9paU07SC
EpZjP6Ttz0yNRclgoO39XmD39W88jnZjH16gtkUhr5gAFu2pTJKNAITSlrHclfkiLApeX3dnTGUz
znxAhtLUQs4E6SyBXZXqPwwOIuMDH4ZgnjtZXbVHnZdkwhDsVUwIBKY6S10dFQQqmSp8VVEhJMWN
9mt20ENUUUXuS5XBOEkFg8BjOr7euQhCJhMOqSJTIlbthy1WeP2bz6iF294DmB/dgDeiCSkmHthF
MneBE1VjwrCNn4jFXkympjeaB2ugTGptT9XhroHNJmwG38WpCSGIt9kgPKuLc4F11sukQIQnBgfC
q797s8E63CCECbhYIwr1c6QzxR3MgYiUNVy3ymYWPLva37PVLnGl62yf104BbYgz8shHQFsfezx+
swAk5atEo8La0DJ5uAceMPwTzq7GLxoWvBoQtKqPpBv/0JYWGlx9hieUbKzRi9X9WCcAipq46GwV
PAj2D875ySoB+WwiTmljJmQQvlDA6izHLuuTp79AfSnHBeAf6ips7d7ezrWG3WaXh6u52wQQopfJ
0n+542m7Q3tZlCsJ4lL18F3BmDpzWaumkRXejqZQw302z8HB3rLd0l1P6U/3WQPpsl9HifNAUd8g
3XsjaaiLtMW4NEz38MVuvF8aPtSufbI5kisEA3PWnKGXLmymSwXijDqnijrqQROuEEMkEDGheyMR
Q7CZcnEzj+4wsKNtz4MYdjO54sEa3GmOx2yLGKdvaOizMAr02TtzT+15FpPHNIvkfY7TDNGPIe4X
eh8vgQkAfXVo/BaDMr0CRVBWjF6O/qqBQkMnS3FR1TVPM306U4Ks5u78RtRUNTrULNEOaaPP+3yu
TOaXDFmF2Cl5NGsExxUo9+40qWx9tX2l0ZO1hRWj/x3uyz97OUYD1474KaeumlCkyogi16G+3o2T
E85rbW7Mt7WBMWCgBl17u4H4dCcksLVGxEsXR7kSK6BoC9ahzjuxrmbz8cmJOevMv4Fn4W1j9ipx
si/OaIOq6q//S2DyU5+MNGFv9v1kaRFKCXPEppQBeKiMgj+M9f2UxGCZkiCkNN7SJEUDBRonKQEk
/GICwpC7LT2cXbifitUKcXHp+2wADZsUQ+TiVPooRD/uSEElLjVCkstkJBrT0bMJsDy05dstl1fR
GvkJBkBHy+WvbK9PN44iNauv8i/A3aIOAhIYAcl0HLMJYIvAvVoYI0x4UeXflQO9ip/zeD0Vkdfi
zkzhIrJJrxT9ubaNWZE10kYQuzF2QxNSmC9xncIg3+mBxx3/fdi0RunvZiNzILRRLs7SrAvNbvpe
OA+Z+4LW4M2bP6RNxZIVH/FveNqpeNhUohTeDweN06qV7DHLE1vidyQ3UE7+EpK0XsRoVObD41z4
D9x6/KP5QNLk4bRGruVqJ7VYqGyp7+jMe+r7/TnNNRWaGyuleTdX0cq3HZT+8B5csocskxMbDalf
p+4cpBjE1aLr5t7sc4KWm4GWtC6hK71g1jub72+rHr6GH+Pwyo6CQOPVATWgXhugRPPdcAgmfTEc
gmIaQoF5sEEgZMHXoNto0cFk8AsSp0JHbgFiwFnMAKg4ZrNwNJYB52tDT7AXdxbNYcgKu9Nvbu6R
SX9gFC8dR4DIFphgId4hCNxclP6JmUPtdSxRxc+/2aD0IIoCagAIhP90tAKqqTmPgLgScKDfW6YM
PxuvD+m559AdFbN+DcVBS0562eLZS9ZGE0QxGVTXZn1MwpGYGEWUXa4eiEzRK0zdbeSREVGMvmbc
ofYXig4sbjURrkA2ZVnwASo/VjzTD0UIUzdADWmCupq5OtDaAvvR69HN3bo9IHFMVcD8i3qkLYk5
Mskw7X6BY7NDds2ajvBTZhiaWpj+NPuv+nknToaQHiCKEY1oP8dlII/aybWnZ70yhT61FdQmrPFh
0CziSURwQklNEBLqoR7da0ocAOS80qz5rD6EjiPPgvZjoVM3PdcLs2wpYAmQbbp7GPNBxUDyyqt1
YHYg1b1PIGwgt3SeSMq7wXGBpH3iJg6ezr84I1jVu7TZyA00VVD3WKBtctDolMovVdssAlRgm6Rk
rL7AJRXKemek0LcoMmWhE3V581nqM5WOvwp8iWbLx0GJQ57OQMHb9tXN1D6E5RkXSpFeQQnZHAaB
ILMvQwmLrFJJX2tOoDKeviHV/rZzQjrguLM1REEcQBz2gfSQnhwN946SsY7z3+5pvVpbtlmaeGru
fe3JGU9IDUO/LiV50dvHOXzFGtykCLh6WusYYUDssdDvyE0fYzi+PWnYrhh7lPtXdDg29PrKZMLy
IVbh26CFTVNt1nt5ajNe+ceK+yLYfBAltf36osI6Yh/QHkC5Fd3JdWgRKp1+eAhea1/4VwIbFLlq
oU1Y6TamZWs93/HW/NvJ2/mUyyVaJo34HJxHsv+4b+0nAFv7jNc3Mj1XR5UJrLpq88bFR8s8roB0
vAPvpJyGS4dQolUBd9CuoMy0Dh+YLL6iE4JEnX1LPPZVLF3ZWVcCYySNOLnx9QJfhTFiGQSlChyZ
HmyCJ/TPHdZ9aBjyiaDXa64itSu2Hta3ZhEjatFwj3MNtirITJMCINmc8BZkPLDmPrsBEhAIQbxH
swniFpPMW40wAJgAsQ3CvgYeS4SWidNXt8Amqu0ynsj6Ch3xXX/W+YC6N0Yf3OHJkffA/ELKrbSl
HE5/pHVuruiZ7ESCGrxH79EG4eo8bk9PHDPTWcj1jrAlcyf9j3bmXDoFWWpMWMKxQznwinAFscp0
p9RB/IafGB4+qOZZqqAAgmyOEq6EFqGTZqEBVD8/z2D9jJ5AmoB73fToQHQVM3QIRA/rWoOB/+QF
NJIaEm7583RKYJor3iqgi0b2KhyvdMjFCQF3RDL0oZCQTJGESEHCd7XiVRQgHgx0GHTQ2xN9TjMr
clUQKiTqiTofhaRG0CLIAeIRi59BRCoyJFwLviqgGZFc4p7inyT+0FskPc8G4YLSi76jiKPoswb7
jEDuV5JHTrltShxqAgU0ITVv8+w70buyh0FDsRSq1BrQU6lNwM7UXBRBdPB9IVE+vYA8hJLt7OEt
DKROkEIBCbT9KfpTd9BIluiHSi6FVgkdFtjD8u5Uo9BseJpVT8JSzzU3BSMSSK4FqXsuVCmlq/Go
YcWB5E9NGeXjffVlKOsXpZAtAtyCKjCsREMuYUCdEkbUL9WvfrERamPWYaZa2Z7CbouxcxcD9npM
FbCo20Ng19yhCeKDPRuZrb3dHDLo5G5MKyjlq23NxppNZcw8pzV+8UvIX9mmZRLN/FePlwqYsMoq
KaZt9mFFT9SUyJnZJ0vk7mNKUTAQajuMG+Te7nSq6V8HvKm61H8wN8i5QJloSs4B1D9TXZQbXr6Z
RwUlh76VPsEt8mtrpLDO6MSKgMb197QuOBls++t+Eer4dSMxhsvw60lcNwsRmWSTAvaOICEO8AsZ
jBsVpejeeEOKD+6pUSuhDDGDZf6VdYH1Ad3YwL/odL5DIQLpA9HD1/YirRKpySCBA/qcafSMFL1O
Z00TaYVnpkfmOGAEcAcyiFYMwUTvXTvZvECFoQ2NrhYQI900gNL4/AHSW5VAIVDNq7nq2mlMcWMi
M2g/fmfBm+Rd3igl4jxxtsDVF35wP8RLOHx4NQZLmuR8/cbg2/109k01YqsEoAsXqjFZBIFj6gEy
cbXUJCe4YQdfvrs1O3Nu0S6AESK59xX0CepOhvCLdBtZMKZE5KDaKVRbSC9wSVOR1woE4I3ZJJsu
rf0D1eCzSV94glqKgzQibuloIRCFr/zbPcg0kpYXJ+EpRyNahNCWRlKy0laEaV0k7cEDcga8JWZS
aP23pXxYIlklI9XZfQbikSJ0mOSQi1LGylkGdpvSCCqGfFHXUDWp8t+TVEYg92TzaSg99A++KnB+
G7xLRPIi6/arb3hjEJs1Oqu4dWoPpBp1lEM2OaoqiTYqMZZKFbkzBa1uF9r3mQ4jzrvbHvYI3QNi
H5W5xGZwXcB/sMRoN6K2A8QmJ0190kbniXIAiFlfhi/E0Vgpx4f56QoDpiylychJAtGd4awD+N05
tTnzBS7hUvPWziwY9nI0Rq+JWacko7gMTd33XHEm1vPGz22S44aJSIDSPPlHfz1aj4r9E4haHP6U
DuigRUnL8oBmRK6dwbau7m9CcUGJoBcLzvjYxoaIS1iHBihq0QKPpp5mtM9qNw7xWdRZXB2xURWX
1CpRDEQPnZG4dq1sq9ZaQl9IgAFtsYp+J4S52IYBdesjIxOkeqTNkIbS2ym7rBvzHkVW1T/p013W
HYln4Vrm5sybZ8HEsJMTvK9YPGR7nJgt+O2tc4T1tXW0Gu9BvYTaJLpa2E6XCHjAMdHLUv/6SAls
0k8G/2XoLkiC6rgM32xmlIEn4ycDGUK6HlCBn4lScd0kayjmGt2lfwk5eE+4w1JYIBl/SVoaJHOc
x+3UaPY1au528BhtB7WJ+FfgkSSyS9+O+Hnxc70qjl7E9ozTK+0mXR8FzzT6kHmMDnS4IL1B49R4
YmNUIKQGAVLKjBLk+/uCJCrRh0zwAXwTg4XtQHAhMWCpEGDEXoK6nU+/Caq7wKu1RyIYQfmh0cYJ
/SmRRumMgbYVMVddMtGedWRzjO3OWk8PGIHztj8jMLUBkw/urYKF0QkJx9mHFK1XONBXzUOyqYj4
8R9gsSKs3lCA8ZXB6GnE9pfUEQUNTEBxTjTrOYEzK4A2A3GG9otGOHgJfTW/qkRv+IRFaF9QikHF
7nlxG96k3h6AHJKTDBhW9ImZEPR00FijXydvGzRtUVS4gHPqfDvFtoQoQIyllWSLfKl0+iViKqVF
fXzCn2V6tvALzoiSaL/NZAIkWyz4hEAU8lPWT3V6pYZKmoFyY22iDGvtFyaohYafGlD7uso1tNop
1sTYkiRIpSf2uiAcAgjqVrfXPE4DJgPcaFcSBB851GaVSmXd/aALAdmwhYLU+Gr6osJDaJSqA36g
WbOKhm+lFdp8OnN+DHyizn76X5fqZRIIvQGDFQEbUqefCtNSOZYuDR3ImvO1YSByRxvMMZeNEiEd
6sjS3RInlhyCPyIHKwyou6d8UHfUDaYcHDDUlMCZfIyisXplb7p+yjDFFhPqbAWKWC9flR/TbLBk
/wCrREpTommoe2FcfKGlqr1aEUY34F+W4oysByF8kiPfUvQCKf8zxJFOwN7rZ1u6ROa1wb/7lZZ+
37zkTWkoCzFchB8n3W2U0REw2zJLfe/Rh28Kb0HPhK6odhkla9rN6admh6AnosCpZtULXAUSWMhE
8gVaeSJYAMgnrv9pUQsyUwYnrXepPqQO0ij+MInn8hI8RheHPpca6e6f6LkDLRSUXzRXhAu5ZXok
Iq2WgL4KWnjxzJwYswIJH4GZDXQUOYSkXU+PvpTUt6hiFANNJq+D8+CIWnsd3TIpl0n5CroknHn9
5jst80Wv98PAQq0ppQX4AWRHJZI/6CmsM5FswJSLhUllMruyIzsWqPSRXBlTn1ibkpP5Z6HJqs4O
hRiQv8BcYpD1MQ07aYWgdnmksVf4x1fOXCAUfygYFrCRjQ70X0/I+xVPKaAr5JUhuNaS++pdQFau
m9f4QWswLg0rw0//kdy7QuyD2Zf4eW9jjjXvWzFpC+8Un02CDIh+gzWtheWapRPxprs+uZLnjG7z
WsL134OWJkSqIu/Ok0ZO3ilgGSoYpySz1tGDUwE+hq20bvFnVrAL51a9YPOT6pxjdJ5+B5BnD7/f
6WvxWJwmpZ/TpAJs+OeyKHA7LXaT0nA3eeNF8MCFYht/3VuI2hSnlhamvNtunG9O02gPjkcSK1IL
FQE882rFqZVPQPQaiisYB8RZSq7sYNTMDiAJDBVTV16/QMJX2LdZVFdpBUWfRS7JDIO8FTZRUcFU
PQptGgIpStS4NqD2I0ACmZAg9Ud3tAdYCZT3JSwwy88w42gLkS0vchFSXegJVcdfd2U+/kzeJatC
NQLXq1KoU1W2QG2fs2xqM/2kZgpGvRJ4SvpVAqbTJ3ux++imQ6BobMzA6H5A6m7jXFumxfXOE5qY
WsPaPAQlaPio2/Tr47dbLdl7hoE0q3ctBMVAD35tminZH7QZKh+rQG4IdXLx6LtgD2CnsOiigKuO
8kXswDeSXkfMUrSIroNd7zxYT1+j3KSR0E5mR7V6QxB3sMEv8zKF3eSNfMRi9pOfrv7K0/PYWfPk
IA1rvd3wPT4M1aQ7DQWVOztV9zBSZgD34y+rPeHZ4BFJMwVrn2KaT+UaVHwabm8hRP0aw5G7w6xH
g93NCgPrXVrFC73gX58G6f5EPOXZ2pJz/lRIbhqYiVTQTZm1abe0yph12xrzNbvMxOiyjfVhUwC2
c+Qj29CQfcbDA/pe+rS0FYBYpLHEtSYUuOZcAihpV6wDzK638+y62sXYLduEMkDbH0q5+kC7pdnv
IKQyN7P1L6WF4LPSOjpJ1sdgBVVUF7FBk0pjNZL+C3wu4ycnY28BgcCOln10khypZuloRI8QD8Jc
VJC6gFslFrBIl3dbYfIBQXwLkfwdC5lW9mpRJVoHRaKPSlHxBVXaS6JLovvox7q0Lv9qnbuj86pz
oTNSZMBZ4aI/O2PK6GZTiFQGWCrMx8Px8MLYjwyhOWxq1ahzoB7EI6inYvXBQkLsICB2wVXC4osR
hCYWlxatP4Kr6PJGFvVHhsOQMRA+ER+eq90vz0mx1ArpIccArFU4FPNX7Qk8mTqMV5YzZI2Dd/IU
E3vQFdoCsPcUXJOanQAGgpjB3MFnxMDvaxFrYwJMjHO3O7nW7VdC/cUI8Hdd9Y7xOihwDmej7/KG
mQQCI4db7/aIN0fYvv6rOVthqQZtkRSF1Sq4hckY+c2DAcHqR+gc1N/SArsFUUkUKp1p4sTeXw92
GDBhWfVJi2g4HpqIfvVLSSUs0yskUUiq6W1eTnNeDcMfyR2eWOIPcp08fXiMrPBCMssqKKYfEKOX
g3X+JYuLP6CcUSDrfxHWfMAnl67LCysOZFO6qw5ym5y0YvDofELRqKArG95BhtIxEcR+IrWRcS7U
bhJaxyQ/SvT5+bW9867+k4w2H5RvJLwy/dFGWgTHn220bMWEuHXz2cXRhY33PXjgJQOIKym2Xn1k
Y/plQFwfVCBFyvoa5aJbtG7dvXKXhn3rwUrksr+Gx9bbu2BweQ9vdqVVaqEu0Kw1oQaDaX/54kT9
p6IE9PVs5Uhtbs4a/A+uASX79AI5Xbj7N1QSP+7lurO+cJppjXJq6ALEGPBKDerhSjcok67LRhdZ
4sWvwjk2rOGp230h8YE55HNSSAqT68t6nq1bzav1G5Ntd9Wr8avPVmVr7Vilg9rLKkPsQKSjvRmt
+3SApuoEmnpQaG4NPTTtKdMXVGrISBUiJvfij/iEaqzRVGYCzMD3lGaJ7JqMSrhypX2CGCuj0gCj
9m/ULrgCK3E85lnm836d5+zPMQFoy7qOX09phQb0dNyZM4t+JpATMO+V2lUeMTnN3jW7Jy++IXOu
svsRKy/U98rkJB2jU6PvD5x5sjyTVqvw1vGG/cvMyKChEprF2D+PWMkxt49DSoPkj2mbHLhHJnO9
Yr6koYEaEgVNqfX2VC3r15i/qtSWPI1pYligPzrzPUWtRhh0HRKNMyRsol6RnlS/gFEqC5yBqwpk
HXr+xwAcH9j8XqZ4o5J7SydZoy+mf+FuKXEu3HHdDeDomUPhn/BnlNAJwuedxEIoHbpGgKUGh+X3
bj2WqYoJDTyz17ZRWXGzmbbrbexc+TidMPesBQ2kQzU14Z8qzS0QjxJMDO/OfnCc7/b8BFPlKDtm
9OSfzTLrmvl7bxg4npSNZ90TU83lQwanN6+csyoPv/iyc/fWc7htD5/DEDZIA0Dipr1HACqoHGju
V8M8bRtzMOdQY4nWEsMSiQuv468t/XWSMTP0KPP26HbQOOIP76gDHVifLqYgKDiYeRCNmSMz7c9Q
uo9X0/1WHxwssdQCaSIgwqGm90HXmf6n3H1IQkRJxW4tGXsKIkN1ajECCYZbNgdVP1mxN4OtoY0u
g8erlKLNKkzgfyNBAj5WayRz3YaMEsAOsqkg5sV4lOdVwqRWqfr8JEXsxJeOoiwxVtkRGbPJmRUq
1cI9ARpBtjiD6+wp8/Csob5TikWiSKG/6VG4838FyftAjDqxx8TX3sPhzihPek49YrFgg1M2Scgm
MUPUTgSD7VLShjMbMzOSTrY+U0XSQzZaCAbWQTRi4UtJVFCeLDTkfuU9eogfQ7XN39izyNooOy/a
dpVpVvrS5S0DZFKqgbAJTQMJVBQR2BPTRjh59ZK1D/U4BzAI2JrziECxsVlDGW8Xfm9/3/H7l7Fo
pSMRRShqrXV/z1D5iBQZbDRSD8E0tkk1utEUpJaZP+DbhxU2FN5zNgfVp6Q6bczwW3MEiRKJm2sy
WPJttdYZkivCSRxIb+QBJujtCGciqDM9PYRwWPTnCVdc/xo6cColT2tcDg24SgChD60zsZeYawKA
rKlp6Ya7WGIXEmBdMx1QQn71HEFGpb76of0Hj+IwP8y/W0u2IXw6srOSodXBO6z915YE+V7un8vO
ej8oOE/kPst8gLcZfvPnGxgu2C6dO3s9Q5Iq83M1rxG9IVFZ1iwU6Ovdwq8AV+oLqNGEUZbaTeBk
t9NrOzu20X1AI8lTS1/uHDL2u5IYKF38WTMVGu/ezQ2sONDPw/rvmUDlrFiVpLtW/WT5z+HbPbNG
L3aF9pCvcOpGwdHCGhWuRCW6D19OA/kpoFStWrRND8mln3eOaZ4kUMK5JWqmh4Ua7xZtRq4PBIKf
IHNbbmT/OYFtI3rRxV/VjsF/9JTYi9So7ItwzR8zVqUfyjCPHEa1ripcuTeQx5DeKCnTDVamFlqW
QQ62vEFpazVIP89W3lElNhiwJpXB/XUX3QUzFF2QKvZzjHf0Ny35p6dOSm+MX+yYV9cLkFhoO57G
MrrShBhDIZe9LusRNBBiB5HKqCXDT+liOFhYtCj4QGtmHxUG7WTVmRW9ndvP29F0RIcGqTN/t7Fv
P5efmf8aqutSgrijGJd1IYBi0X9oKkun6MPCae0fRjVgHXiUMA/T5c7VlFCIE3J4+9FAhN4fvGrF
jwSXM4mz4h0+f3TtKsmKItkziaOPQgSPWLNQ9whF4OcSR3jC14MbCDym0OA/0FzwPy/nOy79Vn0N
duTbIXVzsWrfgKiEeFWlAt9z+ASIh7TNG5iBAqiaJoq6IPemgj+i5kPOLjJU1tpCEaS1OMOlz0KY
PpYe6w5+J8XdAPS9NISyHHYQ846EGYbVIEASlhj+Ca5LqKL7A4OlhsZZ3iuPy2PyLIb5FJ186Miq
0elQv0PdyBMkUslrc9i3RGqnSizVIhVxlBknKSWBKlIqqkbCd5jjYm8gLCjEu45DuAvv4Inl+HGF
iF8DTqpD8xT1oNTqFluHYQtA7xT4FNu1IEVCtZe68qAQzYhZixoFahMAlFLRoUMIer3zIglrnZ4R
V3TJqQFKzNsbFK8maGx9rRwS57CCKtY7nWG1G76YxHFuk9J017AOY00ShOEW5ExpiHlRDAjMdsos
jckaszPtrfzEzcUaVdC8BwyV+MCbWhOXs1bHcLLaxEQRDVjKZaLVUSY/lBQOCXIiNDT8RTbPU/Ox
tW8jOqBMT9v4CyYPoPlr95FUkG7cDtSMpwkUnhJ9EOe47IGxeA5nTOCWd3RalmhyXjAKA1hPK3/J
7LnPLL4NoWIJKwiRGKpABNGptppij9M+d3JE/lJyGCFgTOP9/lvqoFp9+yNGkqdTcyyqg0ck5CUd
Ol8q2OVYQr3Monltizf9StHl8P2jTUJwD+vsuf/j6by2Emm3KPpEjAGSb4EixyII3DBAlKAgSUCf
/sxZ1f9p1FZChS/suPbaidGjniUmjNoIi+viiP83pQxiGwt7fdmX8m2ayebbL6F9JE9jROmAnqzj
l0MpA70vZTL50i5ZKp6kcDgWJ0UT19ChfK++X8ke7P4qu2uZKPMV6YLv/ddPrRNtrPQi4eNn/1Y9
RoSp1DHuJre3FJwTU1AulIdM8nDgV3fdQu0G6x3YXDL95+ZvpzBJju+982A/za/2w0T31to0069H
anjO9BTftS7Q4eyr8mj/QVP1furfGgUkzGA/K1YpcmoShih27QTMxb/liTV8jb6X3yjfTJNTD1Nv
P5M7nSUWta9+Fr8+3ZYS9sRPTfwdMKFH55f8Z/fYR4FznkMNBpKv0pRYcdtG9N8k4n5gifgc7Abn
cZYqoXT7h+rXDXwUC2x4CFAp6zlWqIUFzQCH/zSFuEBSHGHLiyUiPbsRgITFCXRZoYjDqLZiUaH5
4U4Ds9L7pceARVlgmisXmHST9I/7bj2wjTaVbIMulJgtj+WmdWFbUoWk5ZuuPDqLJoWRUDVfwD1l
gq81PJDkBw/Bdl2AEEmawkfNZPUNvJi46MTbaUSfYJLbSbrF/lVu7XM3X9U+KmKmX2g49FNbgKTi
2DXqrKlBSmABp0Paycw37evMMptMY1GnsqWdpc7lD+CO4upKtuwxvdCrrghCCFo08KHArCyHhFdm
BYDWVKlgUmiQECVv4otuCI/Xt2/IyEL9Iguj7JEDXBiIAnY93hsVxPhip4a6aAUedjUK396ENvJF
kR/4xdlsvGzOum2QjDWO7YMO4r3eKlWZr3R0zHoD3QHJapZd6JcBeuHheC4M1ZUTFyYOaLZdJGdv
FP+M7IvdI04q6Poc6qFZ/im9Z1wAyuEG13erN7nkuYg/nZ1i6E+dp/iO/6By0tvywhIk5oXZXhCv
9sV58gypbnKVV4AAAm/ZZ4g8itfocbGC+qN56LAVqoUKCb4qH7NaIxBB9EeqFuhZlTwxQ57nkODC
uuQds93t6wNKyF0pM7Xn6W1+GMKWXvmQiBWj3vJlLP3KB//QmKjLFyIqY1TScmkhpXEVIiqAj66V
FE7iITzVd/fXCw0Ovsr0YnmUcrN7PY8EBfGDCbFKU+ZSeq74fUPfJiZsFTltI24Yn8+sNqBcnb6A
CDM1V9hZz3LN1LCAp1zp9013yXQxhTtW6xRARxb4IChJUBD6tAIjFoC/fMj7vAm+hl+9BMiVz1rq
0Pn9rFFqnnwE+Xs3nesl4ak8lihn/qpUISX+PFfpGswXv2db+WRlD78dmjdT3hDNhEaAPjnbUh4U
cfsLGvjHV/2rsMNjvz4rXzRjiGILUu/rNFBwEwUHrGJ5BLssPA8gUAeTXAAaHs9MG0mjylpkzBzh
qy1KWODCmrSMAQIo/QV8aq8wi5f/KtTRYx3Beogtnqr0su1kB/BZ06rUfQ+GPh6fg231TmGjBYAQ
LDvzNLCwGjVXpm7wk0xmfUGwclBsff+xtQtRNFPu6hyBnhRGLJVDEbxKTmUfOiXbUWGwHeXo42cv
Sr3Mr7Z5ywetoHNzM+3Wu4vY4icZQUkt8hXcoyAXxkF+HCQsjV3l5fXQ00qFYxULRO/O4K32hy6L
ofdsJRka0v/G0rOEwKpsj691Gj9+iX860j7MMfodo9iJpMBEKuUDLWbA0yBR2LdpAPcmxWIScBeF
jxhXtwuyK3gAgN4+xoweBarPwQEMC4ioHTk3SByRi5lJuk2BeWHySWlTH8OklcA5e5Le+90QRvir
PObfqD0kp4JBeEEUhHDz/zHmELZk6zR4Anh3W4nsAPzYFt4jnEBEjrLCknGpUpPBIcxR30VoSX2N
Tvg4NdJVFYXFT8yQCfifyS8GIcDECfSassYQF0v91C7p9rbPr8mP1O8wu+jBcfGdrN/zuHPobADB
QNq6RNMJUFFjBS73Vll0Nl3ajC43XSmKDSxbxWvwGejtGkf/SsME4E8d4mnRDAnxxdzW2cDLJ4A9
hiwVzyL2LXglds3pKg8A0Dy/2RR9UjIPtM6ZrCXPNSOry0G9ghIUQYYMBWeBTI4yw4eALCvxp+cI
yfw1Y+/B6dFKwHljeIpGP1FM5Bxm0fkxpEPfFEGNbk3cSr/MpeAXH5feb+e3E3fxdnJcKXHE7d52
Z8bhvFNV1NMWNUm1LRMrjPcQQNjB1DhFCuX/P1hPPgyZySFhYNALY/K8rgupXrUTH4UjLfqf36FR
EmkVY0ZiDKV/obqcfzwwQi3rrxpeve0t1WAd+BahTR8JESPiFslJwWGa2sb51Bhw+JH94Zco+Aec
HDE4u2ADd2K718t0gKXDiK/IIst0S6rB49CLN35oSjoTMBMC/qJubhHW0w9fgY05rLRFQ5Ht6Zjk
WOiHS6hBcNPc8vzS4IfDkGLrObys/xEBrFHceujUOwxwqzsIICHu7j2UO+qLqD2i2552iShqKNLJ
6CGaXmEvjfSmTz0jWoBY5tu71Z/vomq8f2Oe8cYWOAeUp3cfOo0ZSlkKk9PsOCPzdMOAETi6qZuv
sadvMqqOihsXP/7KW4Kq6fKDg5V+0GT4oQrtv20l86jsScVyk5MUTQqBBdzYXMp1oidEUnSB3YwE
5HhYZ6VUMq4MORiwcCT6kaa9jwncTjVabhOY8ztXS01P+Mzz6VSn8lBKEayjeqD9zWYwjofTS0Wd
sPJOIaK7v1dPcg3Sbk0XXZISbE6s4/lqy9JkWWxKIVFDKl9wZJj2euivtT6eFtUlIUg4xxdIYLZL
ZS1DWLNU8BUYHfUn/RPSqH2nZvGvaT88oqy2yfhuHGHzPvBT1Rvj7/DbLHO1AyQfVAlTAElEtl97
jQ5wrhDOVE8bpGDKIiKJqC6mu4QMCnthSR5mG/J8F1pwmZv0VHECc1DXvz1IjBYHL/v2PpRunuKX
8JGZ3D8+28dXrIfMPigeSmfKdbaV5KbyJLwACr1P3BjGTJfCudy4ouOginhHff/MF49SEqE6TLFl
iMKfqqNbD9v9MGAdDjXjVm5QqNl6SJxwb7tFpXFULcOIUlBJSeVbn4apZe5wRqUlFSs8xd1iR/KQ
RkKUATRM4zHxBeIIFKaH6VemhJg/lVm9OdF+oS38R5SO5h1g1ObUvhFYjapWJvNVCC7+XZTbO4mw
WpvTxI+wb0VSzbKmMLQ6FQZf0qHp0gA+mehAkylkmOuPjwHygnVEzwa4szsTJKwhWHNFWm9RpOer
/e/0k0kUEeav2OSYtADUUgkT2SKTKTHUARIoJqOJ1Gx1N7GNC5wyS6yQ8rH92zSUeCdt4nKN6Sps
9+G374Nil4TrJYKNmZB0Y7g1pqYiqbEB6OsafwQscuM7rUnWLCXqhqwTe4ahIjILTSzXmOU+CVzz
G0MIQ6j3AziaoLHoHQtuaEGY6gsDwHbyX6KN2UmU2ybimlfSbk9ABUJB2iLyvc4FawPP1EBOsG7J
afPef1Blw6leB7FpDgTOiVA5kCcLUta8JTbJrpycrnrUddIQByPNRjsHqpGEfavXYhhSGmLl6Oqo
jSyDvaoQ/4yRC5B+dy1KEUkzWGv+xNAE8SNZqOiGa00cL8NLWH9o4hDhJ3xWAGh9r2y6jia0P/g4
U6L11497NQ7cGYlKQtCvUIo7J8xpQuRScwwZQj5wxyQ1UqeoKdSQPwxQQITtWZH4l/fwV74ktFtZ
pY1AFoMia56MMwwvXIQhwP8eQgXNTZNB64m4onQiyqZp1UYjyQwJtDYDwcKzk/Q1yEGaJH3OrfJH
Gxj/f8Ac7opxYQilvsMDfmrHAtXRkHDKntRaKF4IR50S8+aOHgS+XVgtZuhBJM4TbxsC35K1czBt
XaqTTOfG1AwWwbo1+SkPTO4P+HiSy1VcmyexmEtwPO0Zyr8UHcdi2NCo5eoCAyQnd1fY4obraWum
gxobJOpUo/ESHzKXeHrTVkWRs2aiL41i2C7BORL6oMsUQEXaCzs0rCivy8VjaoDbWTB4QD6Gv5Rp
el2e3bCDfq1miPxAoEdpiAq89J3YVZGA4NsNWDVd6lpxAxxpeBIo00TZ8h9SWfyEYYPcUH/XgSAT
p9NiJLNucIms8AmHTzzozQDP1x479FyFzMYT8RdeMDqa0gAybOT48NEj3B5GbYkG68hKQ2rYNStt
jPC9n6v038NwZHIQhcSXqj0LubRwayTcvW5NLzQNknHgmOvFfULeKZg8Ui7gDmKF4ysQ3KiN9N3f
rhVpbnImBInYoQM4pAFFv/vYjD44tNFR6R7NqX02nsQY5Nf4wTc1X7EjZKkgXbThYC+nOyB2CWGq
GotBNsx3KY0Bzy3B2CeEQ8Wov2yiCxXNfaWzfSC5yvj8S4Ni9XPrkJQ25WHSUkqVoFSG4A1YdI0X
P20pyrhEhpvv9R0HEMSb6Clf0vjKBBi4wgKvMG4bHxK1BzJyFJLTHO2aKCSx/lEdENaiTEPRVFEn
DXRQLu9o57bIKBMIkrWbWlaG3nmDJIZzrJwpgIYoNvRI7b3dpsh/JEx91Jhj86n60IAUJMMBbDV2
bKJ6o5vAG8ZIa9AS+tjttk082Bywy8y0KQyllTKHNMxLG6ZQGHyx6ziZD973iIrUCrSVEFlNaNif
h3dLiOAmIrzCgoo6XuCCgXnBgr2OBWJjltqbkwjMJoCg2munJ16Tznj1s1X5hyZsZbRUzZQSROp7
+dfs6nueX+VfD80nRkvgO35ol5euH5pHiJdFKHR+ajjzr7/vlPPD8sM3fZGxcqj5+27+oD/ou5oH
zIC5Spc2qjS6P2Gxup/CGDu902v86+13nnuXAvZ3fBvSSvfWf3RfdjiD2faFfGD7EVFz/rWP/RXG
WfjoXnjDjcDbPl36muE2ntIVPEfed4P5vfvoJpf72eNZOa6v3Qswie6pf6Gb4Dn8Dn+WmY/MR+7j
Z5lc5iaFyd/oNrKQZ1O/4AdeGom3zMd2vV0/llk6+axPPPIM0rrwUfhIM4PPSmJanP4sfye8vvj4
o8XG5AIGdAL1ImC0TPkxyU8xfL8oL+hn4eGB7hCew9HX6GeypyEKewoqUlMwx/5fZd//4hUfn+FX
38cnQcuf5Wd4XXKQ5Ll8HOXRLbuw+LZ4VBJvRw71GXq4b6Bdh2Vqmhlgt4FFmhgRIUq3cu0b5tIV
YWd0diyzd0r8S3Ip1tqvGFdBu/9qPUQfcBB1H3KsVHO9DBRB5sNuZNFvVIJI68EibHaRE6eg/1N9
Dbrjdi1EGFChPQsQDuTUa0KNABvRgToqe7aj9b10qr++dk20dJsBK3vG6V7fNu2dlBlQgCNqEBL2
NX97y1UUYKG1UBDUKFypDyf4hHVM42j6mcfd1Nu88fVNwcWFQDJE4HFHRcutecdUXsCf4maJ0xMI
MMOSbKLZDFO93W4T7Fog/II+ReH3IKAK+1lGHLZrf4M+JvK/ZCDG5i9XvGyCaBXVSPaPFKDJk2VK
XJPIVvOacX5T02IMhfW4yzdO+hKj3EP5yVPZV5ddckvLMXg10mBjPwvSi7cDmW2WgyZsuqYZteHF
X3mzs98quUlOSsKMUOClPDbXWF/SQjS6ovjYN2hTiRWOsfeXY0ICpP+b8KxvS/CitElmmfKRGWe5
pJXqknviGQzo5jKQEuUtiinyFnmTSITqSkQnJWG7LDBKj6o/Z9d2d9MnRtgNZkGX5UBx/jgocwQH
7KdiOof6/H6bGQngZGGI1S8M8mzWDUrtPqOLYwm8JFeCI2c2U5uYZOXQDLQDQ5RzTK6QsWt2y10o
wbsfA1K23SWNt+gYY8k/z3Hx+gKcTbegXYKrAJAbDwy6MhfBoZKVJrCJ1nJ8Yj7K5G1PpfGm3OwO
9+U6o10uBwEDUGIsGXcOFE/huEmANaCqvgQB7zJgthimiLGeD4jSQyDPlozbmPUwHhOgBazKuDM3
nBk4XcCimkFAUBvDgF4efwxYCDR8C5jWYFjmKmHIxxVbes74IXfvDAQfPOSAPQQ2wzrkfC9piBNt
NLXyT2U2m3lngKVtfMYJx+ylcne8AHDtpwcg/Rg9XlgaHoI0fV//baQDyID54rS/pWH9Y0ifIa5D
HgXWnhPGltqgYlgjxVqECHxhek+lcre85Y6as4DXkhUyu9xBN2B9pcuzZZs5L5Hq7ZKth4qASXgG
M05N6Ppj2J05NTNycE6rEeUrw9ZuCjNsMzY6uVod7DfeOavV+pBH4PFFq86XXpFF/T7BqX4IbpHi
On7r4x1Ca0VUorYSQYJYU6qRicD5fsX+gWviDfFVhDviHZEhfxVi6V8IiCALwCe1q10KUZbjyLk8
1ML3fBdzJo5oF8vvuQqN5ctGxcJQRfw55iBkB6LiP56MLR9cfH3VNjmNGqofooWSjxAmDGMlRMSx
xEbRAbDkUNQ9jV7tZ2I2WhAEb/4qNJJaEXHiJsRnjUbYD1iCXLPH4vJrCCqE5E+1/3pEmCG/+oq2
fj8Wa8Uyxl8/JPv7XfZWvdzGSioVv+akWMJQia3lwMAHbWaKYyJXa29kYCmx4kOE7Y0Dxq42hsw9
srjUFEaKtCoa55qWDOfQythXRzBm8qKfiD5lwiTMkRHoJ7BDGLgEoxzGkcW/On+/8yz+tjOzqPeJ
g6hvBgPc5sHEjhXS9oOItQhAocvaZNUEfJABHWHsOq6If6JQXgGPOI61JdGshaVx9oTihQnuYYMx
GH7vml9wUTEk8z8YbKi49Zrj2JxxQYx7yQC0En1aLhXuGWubjDWWuVbcmfo7f0I/zF9G3w78ZqyS
9Xem+MTHZ73X789mEEODcEUtIFpn3Rm65RZ8NpCIBC6w2F5rB+I3pYA5hDXkDY2H/mHliywhZvQH
1KSNvQfqBTsvJntT0DXZ6yAn2HIxuktQLSLBdgjfFQAscPxVBZmAIjA2PG6qTpZschqNFaoIBZOY
vBmZT3GG2xeZsgWmMG4KT0SycYYZ+/qGfJ4Va9lmltSPgSbjfo1+u9ausYVZPnz1KdasvV6rqP9+
u38FG4O1X8VXgONNdpbjhN3AFCMt/mHQhst2lyjNEhHqplaXLd3+7TaEXLMyIo+g1HgIPpmBWjr1
6GF+PFEdUHRxZmpKxkvafxubRDrMGDPLHChGybFMkEqRkn4CxVDJvqrl0HBdZPpQZfINpeoe7DBq
UXGYCgwa8R70UqF0bnRnnJx3j5uzKALXfQaYNQTouN3uLFumSZlYlnPDsgsG6FFpR9rRG4l0PiPX
1aBBHXSb3AsHB4yNLB7PJHRUFSOlkXxYV0tU2Yz7ZMCo6q0CFMWPjI2TTzZdTL2q7e8adQEaKnsJ
iO+yVH9AnebKj7mttX7JdZ8gODpW8EaMFL9ynpfK8sQdAz0qjpM9RE6IAGFi+vDzvbdZRs1uu3+n
NhReF/cr6c0opG1KxGMoSXWb4v3DPsJxwHtqkcOhe0JVNyGq1hziSQTGz9mX7C38MIucdXd85OvJ
MeBPQtE/NaL+VGER4l7NkUZmug70Y4H+G0PVTItwI+K/hGrxxAmCGAwg7NEasNRR3ERizMnF8KfO
SjQwfnkU1ItZBZLNicVmxJSIQ1hbFj1gVTGSLwTKOgh9eT7qtXmf4Xs2X9oIvFNwJSj9ZRpeen1a
1UB+dMbj1ff9a+YwJxWcb2+RjQxQDRf6Uoe4sqF+eIvM1SbjCXg0AfshDd8qCLn4gRdXYxiHf/CF
SuvAg1QwVcG4qs7rT2dEaqDGGHXMVpmyVrpQChKsrgOcoeCXzmrG9KOofvQCuQxWQ9LVUMGaN4di
Bu5CmCpJAP3U8LEfmZsD99WUpwqYGKHCz+4n4SuSVwRxioQJDRkaWEkCL0g24wCWYQ9T+FYOxrk9
gyJqK9NFRsnj8JRz0XrAdU7Uyu4vQiANJUVhrEnrHBSNadIQipDiD/GZJOFzIlAEjAxKOreEY01c
EhOyubziPwotmvlqZUBQQg+wvgLtMrDE1HdanIQT4cfsSWUZc5ySsuHgrQkAWSgNDF76OjGs8goq
+VG2msKzA9fRN2gvtvuF8ZEf0ZVmfk/Awr19ajg6hu68d4gLKC8pdf7T0SLnEmDjFwOpr6MzuK64
MS/otwyw/AJGtSPvwDFiK+JJly8jQ9iUZDRhvlsFegTunOAtV0pM+FJlBAz/cSYONlif64P4kMb2
ohNMXc68RpKDYRUkmJRYgc/R3MhuYvFwMG9NwoAMZ2tSrBATpWWwjScNcbbWXASHgJaJiCbjJPJ3
/RHFUwW+7d8pOq58qHyx1dhmAyq+yBuSYpRFyMQjFb/4EAiwX0rHTCMughaxPAEJ22CIjfohuli6
Ed6PqV038DZxGXGVxTqMd21OzRdPW01IbJcrgo+C+OqAZq2tKMBLb57OgOXhqjA2h0EwYNsbBSbz
YpyXdcJwcfWspqg1sqFyjgH4tPZBf2Ymn4/tOxKx8seAmmZihEbobfsBfTosH4QfqcphWO23E/Wv
IjleJmH6AfZ54HwQ5WYuuLIPKV0dLdvH+SiUdyshQYWgtZ6s6wwX4McKpxlc67LrGWmc4Gkz0BZL
ejIqf2DYEJpIvFM5dA2ctW/uzw3VmdJDLZJ4tOhSoJFDaA2mYjbppTQA5M2FfDzqH4MmevoD/4WG
AYPhAEQzRW4M9j6wj/TwRM0eSp+30OzEZkcw9NAUcXij+RZT1MS/pl/SSwX/BqXQpctms8lf6MVl
gP7zk2rlP9wRvLAob6R6wg2JgYIzHNEuHJptTIzZrK1nnEOLdQOUGxqNaSLvsa2tF+X1BDIwuAYH
DB3TZiLVe8lXGPsJsVa3ARQdJAAUKVAi8je7nc+0Osj8OKo9ndpYDNYQZuMacft7FF/zp9/J5lSG
lb9/qNcULE0UhtV24ZN9QrsWkvdaY9bSysMFfzvpwVgMxofp8D6MYsxuTO4q2V/0Ejx+1Jnwdwa1
SiQwU+6t4JlG4q5WNFaNnjHlui2D9NiViihdJTVp8gQYXIx3siYEAQ0cG7hn43JnDMVa7TWIsvUA
yYRgfOyqUbsq/H8mklJ5JvRUY94+JFohGu1d3xXtsZWKR8DZAWbRZpP2YJFuWGEORKBx3rUiu85N
eOUwGuI9jFY0SFyhWHpFUzuIoKh754oPXU2N6VMEGs6wKgh4skqaVHdkyTouLlYGB37qJtplTpOv
Z1tGfzO3xRJjhZCkfRK3HiM6uUDsejyIPElSEmzx8NPMsMM70+RKrW+W8owOdF5Lhyua0reRdyjC
5ovafJWGXiiBAf0SrBxz8u4UX1MS3eG6oGocMQCrnifugRRzdlVpUy5hxU0ya4Zs/QOjv9bjDTI7
RhQ0nIdW1dw4B62tyOSnvE/S5queQBE+4UcZEjPitGfyjklpIJtAteOPrJE+iWqWosUvBExMGZpm
czOufJlJQWj9Iuzm3AzpGsk1qXRyP8fr2QRCvOx42V9o812eTlggCHGulJChLhoSoDVlk2DIsI0m
FAygJCFrUzSs5qsOFZ9kFgespOGQnTWZVlq8gQ9OFJMV+ky6NdAlrQ+WEmtO0a8mMSk4N5O9b5iT
sf32Dzyh7EgFLSfUVlLJZ7kr70z1+gEJ3cTNam5TxLSlKzGxB0MTDQvZHAoEEOfWWJzKL5Ata1z7
MlI3Ap109x0vLsrlcT5Sdcga+48roqf0rVKXtXg+q9UXZ+gZS25jxWTmubjpGUuQq/gOUAxqRYYZ
uOBxdAMlajn9PNPchGZBzcrZf9mPK0q4cKRysTFYwCc1gGmIVuRRmSRQYgQlUvM/1qEhu4+OikPu
mHdBdEenOPOcNIpzKG90TRJZxZ2iRhVbWUbi2XfAvCJ4DuL+GgKtaGAb68NIZ6g34qQmY4tOIRLH
PLE4ubs9fUr/bTOBIVLcaXNDAsaKiBqBkqDV9BM64kqNmYdcpXri+uJn3AMhJMIx5RP0/23Zoisq
3kaNGsVnOGTyhIocwROuboeiKnUiHEm2AdslBALj5kd04OfVTF/c6/BARrHb9xDZyMYje2vJEfZB
IZjAP6s8xZJe6YATdEGo7Jp0KTarS6tTp5w10so6aBhorvsY3sme02xlk7kp1IgTiFJXbEHTMqNR
qX+toUQxHchMr1txBr9n8iQMWevxrkoyvYrdCGT6Asc+h+NLc/WXlzTEWPksgyXNbZCjJ4Yb/EkI
g0NNtSEF8bPq7DmHn6Rn7bqr5GVHWS7xiTax34JJRS0g66vyyBtNxl+e19AVbGKGV73C3cEKE5Vu
sVaHQ9Q1scA6OhDxhpVIlnyiSInU4oOuNVmW9i8o8HgHzyODaA5qmqmJzXkvn/G2YF/bBtvJdWSq
U/OHhaTRxfY0W4oBzQb1YA4KQt6NoGnN9iGmsQkQntYtIhCvpXBXJiBGGpMIiS5KHxwuQSBiNIR0
3on2v77jMMIBj29o8N8QWzgiuvXFPBOBqkHyOx+9AzsphSiB2tt7OJqTe7zUCZ69mhrAbwqfFHI6
ZwBgDPd4ItYJk8KS2/CHEaBa36jOiFDSKETyjoiLHeBipZ5QgnhfQpvFsaUeSWZMb4YZquveS2Da
DIjNK3EMIoPkPN8M24CzZD3FkmDKO1xRK210YmdEy0hGAHwOEzQV+XzPEs/a+/UzyNZPt9L3eDEp
3kpkZLv3VW726BRmtLwg7TfND8xohn1ZQL2LKJtGmky025HuWYVJBoCyKhSwY4mhFnoG4VPlJ0xX
wKu2XiJYoktTFiQwdTvgcfBcuglhmXyB+SMLd6Xdr7JwsbAxIVpDA3RErURtOpUINhQcCWaJt8CD
dU7n3RWxK9xv5ElECO6qmSIfZXEvsg+i8X4SRYz+Bg/jh93sPQYyxc9IRcRi4NaISaeejTwJuGdj
AQI9VU1PrTyzGPUbzP2xf+2aY7tRVlu+jU7k1wDXkz4tgGO9tyHH5PLYfhEc5Q/UV756muW5vTSP
xPRABks8/3FELziQrceGpc2XBnmySyNOb5nuAu1OIUpTbL0yLZKB0cmP5L6yhA3upQy4DVD5BC+6
h+6+b7u+TbgfJXpCZXO1TKTtrKo8Vewzjhs5hQXVGnyLsKjsGWMMd7v6KVOwMlMEwBq3zBBDHoGA
ysc1kf+P5rbgAOdo/onmIbCNYHplpcmcpwBBe7E3I10ry/cDH49jPMpq91jbMx0jDLKVcgXQzTf2
k/PJ5iBiDDyMzcW2IoxGADcXtUkk99R/tbSWF/pmxUAZEH0j0WZsKBHV1UCtCbD2WsuvDB4QiCSn
KoBSSHwmeMKt+ln/a98bBaoaZXp4vpAh3DFIRYboSUpQbXqvAigqf4Au5w4iqkeUFMpvGCvtNbpK
dJCW7ATE6qS1toITTCqmPg5PjUWqAtSFaeF34t9Hrhs3rtXfQv0uMPUrOkF4wrjwiltVqI9/H75X
o8NHElTbkKFFw2PtIVhZSxRt6A/9BNRsTz1O5CitBGBjD1JggO25H+7mhmwNQCkvDgSdaMxA8JfI
iwIQJWny35/+ZWDYoDFKZ7XyjLBXcn5qEKKX39+JkoFoN8L9TQzbD8UxYLqhNCVmVIcS6eIU35yI
B4IbpCbTgNAaWY9NuxuRCfxN2+gRV0o0AWOvt4oIodGVIywyrWhV/JzVQZcx5vHaPY5owdPb09Tj
XH7sygCRk5MUGiu3Lib7x1y4TfSOp152uzwfa7kQP5eG82uMFOoEmcGW/gsd2/EgZNsgCNE8tiX/
TdbiOmJ7jKguZNVAQwzj0mP9DXXiHyCyLBv+CS5GU1frEE4R4Jhko6saVNjszAtfMTZHGWNHS0Hp
d+42jD00ynXJNfu7S8Mlr1IzfKna1w24tZE/ZMdh7n2BiznNENII21Z98h8ikatgAep/ULs+Gzt6
btqsEBaCiL0x27ItLHkIZ9vuT+yELXYTZJot+fjcJG/XKjAXf9vVcnCnQ6ULpuYz+CXK5mzqD7i+
WFPcFS69K9IA2LeuzBmohIYNhQsQxj1Lr6aoyAu3aw1eZS0E31DihYcxtU7D9Ovv+Dy4D2/DxKuP
zPhlDP7xQkSdmn/SBFgZ9/L3qfxDKi9ZPu0q39dS+qWUir6uudILUcevEnItT+AKnttF6YeQY/T1
IBv68RlCdEDpeboalz5SThQj0eFwZjulCWbsa1im8dhLjenuQyxNgDad7M3wQ1tuu6UZv/O1DuQk
QOYwbQzz0H8ZB1zSaRKk618sSWle70JedeAJD0bbkk3jvceM+ZgZ+pmjI+JmV5dQGx5rlSKBYTWV
u0azkq0bOw1KCY1NY9s3vg8Mq9vrr5Qb/JaRDTo7ejpGky1ydp+JftIWCcN2qe/OFQItPsfWCnJq
Zwgk3zggmkcyrWdEavPdVdLtQipbfyZAivNTCsk/vpcn6F2A8rPsYAdljF5whuiowLfrfF9mK0l8
SrSG0cNtRxvoYRF0ohvx5MmzwvVxBaEQfbZ/ee4G62tncESGYvEuKJnAYfzQr2i2Z5C3NJvDoetK
nBuqHGe3NaC5s+BRQj+RS76r9zpzt0VvBULSWfEDilU8oB7yUgk810ZCWBkDRgdF+w87GrXCWLmq
BfPENVCUNZHBElHvY8dA54BeQR+/ivbsivxWRHcOT6ddejYd0bWRsWVcngsgtiUCtIMvu21g5//T
YZGJDkLK7cK1YUBE/lmeK9c0IdPD0XQ0nFEtm7j+ygv77tCChCHGPTUk41UxoSCgTBykSjRp4+15
Gkfr/RCQAJxezrLtn2z+NNA4RbArZRdZWZKvInbHNDtguaFIqS2Kb992kmfTENRoOVwIWGIF0eX9
RcuO2wyNIOiXM4y9OZoiSn34GQvNsKGmE4kM0OhqQMbWBO7CF1Z84hPPmWqK8sQ5WGGamjeJHgFZ
VO8/JD+qqljR4JnoCzN1ox87rSuUg4T9utvRBRp4o+hGm08NiA/aXJLwogWMd8pVV0MsKCliuiMt
jUkLQDVC/dLUBBTR/Fum6whuLxH/Ae1BqB8iqHKhmjP2fsWUHhsypGt16GkReWHNucoMUeVqCj5g
ma2kDjlxKe7arSocuavLwTogqozmz7FDAFmK571i4hCkZHfoy+LdsjM0JCbYBDiHLQKdvGasWU0f
O1fxYd1kUBNWshhLejBgqHFvWgOuQCmkiyVw2AdKHoPLA/shzSscHqjouVWFV6sFEIJ0XPNYxr+y
jD4yteYrLIHRd41vnlh09OUU6HjnH6Io4BpaZzHMfCZe1BrLESIKV0HhYhyGgOOmy/0Qf2m1WD16
1z3O79VNcA1RWVE3xNCTSF1jOYL2cZ67HwgEt5F0rNRoKqmeAfEpDFQu7yu6LY0P4G1wXZwHewuZ
h/YfYdPSJRvIVQkUIA682SCqPTg/1U3BodsjV8/mdk1RmcLwTKNEFvqI++bCdf6UlvTSeiVjSdIJ
ZBgr9w83/rWtC+Y9usnRXLgSakF3x0o16HcUAaoUMBvIjfBsKnbutzg9bjM/jZ0ahuLJnzjVO/ak
JeccwhUKi4GlRNpjXoZOXmjJEBYPwQgnz0yTUN7WlHpLblK1wk70vSsrOrA7bJG+0mri42x9r9Fs
Im6K8fU9ByCaRwaKFUOUn+iqSlvFMhrhtPZxPdurFBSQPUzrGronOgFGV2OEO6lHiRTVQJqzoj7q
cTjHDi1uIy4Ev/QtpCAVR8ml43Lx8O5PJLSMwloU77DdSsJB5Qyy1p3tAUb6hgybabk50nnFUEsK
7orj12jrUULuMmrNt1XWCxvMHYZwZBkjaoscJ9o5zK2w5wk49TIXzZQZPHjg8m+qkWluxIRRnazj
hcyRvFUGrsjmcR6JdLHckVMY5viScdfg+bnWydF+IqFncjB6gzincogAD/es8uPE0fRBjjQKMVid
ZDPBI8NDRGMYbtQSAVYy4lGdRLz6zMYqUpkGxtadMe/14cqP1wFyHlBsFFPoH2q0QKwX+rvx99uz
xcL6rH3DRVU/P6mL3Q1u1/LlXqWvYL6UorR1aMNVzOvcGeQyyGACBa52rOUr+W7D3UQCueARqWAu
nUHjBVapC7Uf8kauC5OHyemxNnG8CWAwfVH7GbrUMHkhK8ul6fqqr72LqMsZ9X3Of9F4CWsnWtDc
DYhvleUhgnazGkBra+v8kRJX6GtRkj5qDVmczilpOL6isY5lMsczTq2XER1S9BFLqsbeFCIU3Vu6
4rU67N/oJvPL+CHekUNLwJRkI5popcQSUKRqJOncLwbvjRHpbrYEIVXUzUpPxBWtRHjf6NBEIzMC
7kLzHsZBBAeYAOAnb6eAcA4IbXBPYjMPmNCH8puN/ey6tlh/8oRJ7wijwLvBZPIFlzGllPtLKTG5
VvMUPP9Z33yqF5PlTa0g1zRUnGGm8ndUiyOQFElflbQwAqDGdM5APPGb+03ro4h1GtV2ISFJ4DKX
jqqxIrD2cJXxeUVCFMjn54mUx4kEQYogQYo8jyvvr7KKIRLgwOHYvoJj1iQATT/UV4t3sOYnPZQ4
ckwbjrvnpAqB0IIxuKoLt6/8jIt42Bn8kx+K7LBMtkjvNC4FgWliQrvy4i/YwmtQrJKeIdIDeat8
aTYxt8gfP4d6N8x8Y4ZPhLirkXXKEpl8lVGBrjeJWrKE6hJEJ+JwsgreVel2RNcaRo3DyBa4WLaZ
oEyssm/TCIzaE8kT77huymS1/QviEqWDmJuz0ZVeWewCa1YUUnFdg9eRoU8NHptPxidSBDoHKoMi
V9YsVnPvc1Sesm+FtbkarUapugJ61dO+iSRFY4sTYJdZ5b7T5bDGDsCGhY4lGP2MBp/tsmueaZXF
G/XC0LdqNx5i60RO5Cgfp4C84RJ845/zxJzBGO+y9NuKi0X7SNvZdBd0Grheu5VYqGiRQSJP9XD5
+Zrl//nnOPodgEcY+S0oSbazl835I1mfD/rvyT5nQSi8U/3e0HV3l/PF/ugTkOEVNlKvWGVT3lub
+c9nsMAQoug4CtcbVtfxpHmIHUOo3bhhv24jdIz2ZDwCsbesRHnBXqIGy7J+Q8r6HYZ085gRFtFe
2Q4h0uDtWcqGOK6Qu0DBT3tkKv0YJlE/CJloGKylMBH7qGxDyRmOk83oTMkTLZ5hZml/Ns5gLIvg
tWRuO8NHkOFgi6oj+laEIKtQfb5ub60U+OV99dS7kfW9lYvJUipXKybKu98GbcjvvUymmYVUen4B
437upqmvp/0Qju16A+yG4loaI68PdCg+1Gkjv2m9LM+4tgsoQzatZzu56xTZv+1N67oZvSwPxfJX
nyAnxng7leonpjtKgtnM4aVxCLNXfiz+ytlpurK/17b9xW/pq3/kbT3A8ZcOqPfu4S/I0tT4Sjff
DfyKWOLL/Ih8S4JWHhiffEU5NVVhPs7CUxE0i4vDtu1rc4t73TkHzx61Yq1EKwcxOJ2QIQanWqzh
1rL5uFVi+nF5KKO0LqNcNftTwMm5ngvIha0BFGg6kJASVe9eXSmKRkhuanuQLIhqF7bekHWyz1KO
Vmn2MwW0eGkVMJp0FlgxCBub6KCKKMJ5Vf4kukofbK8essy9wSHEMuKFbHnvgRJ2pGyQAFoqhBVv
G1tk06RCCPYJIiCF6oZq4W2pyAU3wToWGtf7LHOlx3A+TO07L+ngeKF72QLazs6CbhH0/On/fpUz
Nl5IwhSSpano70+JL6hi9/Vv8oZfJagkdo3t8tpOELDuZWub9XmdJj5VAK1ebGZW0Ihtn+UdlXDQ
vkkdEAEgGM2o97zESwBUJE4l2QjlElk2Q6v8BF6SntGWhX4w7IgaXW/rpsiliz/JvPNKvXJwohHq
tfdSutdeSoV6qnMrH4SuSykt5/Kte15vWwugVI1iM9EsNmH6KTYfbTmGv8JTF7Bxd9f/uZf2RQjE
IACeBbRfhVvpys8D3PPZIIdJGb5UP9c+LatGBoV96WyvpZ92+lDhr+NfcAOXSb3/SwmusTvxmqYk
1zZuzTeP1D1NXqoAJpsv37wCl+w1+g/qppfKaZmi4WtmKkNUEs76AiZj7QChE0cRwWhNQIyALnbA
VdhGCHgheEcwGWAG7QR/mAHrPALnABI//KxSjAsT3wkINxQA89/WsbOdx7Ad/Si9lcepiW9BVUGi
eeseIb7dts6wOn3Biwz4D9BGc/hSek4W8EdfG8WPJGN1DB2vQz8DmDAsAOtOg30/SQh7j5hGRNh/
dQ8Uv4eUBlOZ4BOPygaBjdqB+eoy+Rwlq+JWt2ESM6f8DHj3LPcGezelzXTnbeSm2/DGSCWrV0Cx
M6nWOCGMWdznTLo0Kagk8bZ+4rvy1+E3CLWlZN2CdZHp1tVhxOWDFszdB+W33rAN0FOGYGK2C/oG
oBh4rgAdYuxebio2UeOvmpAnGwuIRdrDCPIoFUc5mkJRTgHDLREgzAy25bqwIfvGQd7zWN4t4EB8
HrOaPLG8C/XBFq7pUzm6lh/onT8+q0bQhngWWH8EgsTi0OMAgq8L+JxvP6YJr6u96wE54hakyeV+
eNbXIr/4A31vlOGHeG5EmcihxC9FrI1fvBfEPlcxBMqTaMJX9kLtR8T9sC/dOOGlfIdf7CvgZ+2f
10uyvQd/N9zf3i8MjZBOLQIOTyS4lG6Yuj60sqNMZzOBOHDWqqTeEsPdBEpELrFgO+QX1ue8fDZz
f6imuJWvIH9mebhutpSlUHoSXN4PkPJWPhjAY+dS23NSGz886qdOsS9/1n5+AJWUqX9Xs+Uc36nO
V0AnJ3Y5rMTVC8RdHAL647cTUIu3C0x8tXvtOoSmBOLAQvXGjcnTewwKEKlRJGMviJ/eogRdTPAC
fumLy/iqJ5r37qJ1737Vty3afkdVD7Ruhhb/pZqowcQL57OVENdGskIhDwNKYJzcj0CmJMfaBzJ+
XTrfoKu2n8H/iDqvJVW5LQo/kVWKYLglgznbfWO1tq2YRYxPf74B/66z2XZSkbDWXDOMMSY3k35a
4Kq48Ij7emkA+ZubjJYwLxf3Rw9ReXRx3jx00d7cc0bje/C524Zl76o0bVrsQS1VtOSTaCR7Uo/A
rNGMYyaonajiAlHkyKwfbi1FKoB1zHiuoNpnMMsTGl93toMyMj4ouejD1GBDeY2Ud4qTknb0d35u
6UAK7oiRH+YZi7HDZuh1eqYQMwbm5w/q7rFXwbcuL4bZzll9BimpXNogDNOwNDXHTyDUuPuWEdW9
A2/O7MPDP3dqu1UyeJzDxLQrx+gSlr9s+uMA+z9UnCY9gXZOsqOt3MK/zu8+kcGJYJrfq52gDQF0
8oA9TnDdN3/l6RGLlEhTkO4d7eOde8JVz9MuVZf8ptZRgY/3Z8ciJdQ6ZXYKKQpaBn4S6QcfsdjC
59SrJJZRoRa296zWsyOypyIOMXeP8aVHQIlPpgdJBe8IP5TnJnpNksMslks8XRbdCouuPjePMBX/
LpU2lLeOE6w1eUz8xWvz8FL1fdBJZIVUGOa5I1lJChT8iM5Hxmkpk11pHXp4h/ymIlUJf5eohIzC
xt6vF2R3lbXNtzylWfinCgCzWbpUYFIaymModP4UfyqSGdK8iQoi4HlYYJC3pKuJ1YQNdGP1RgkU
aXpWCjw7xpVmzsmrYFA/342wES5aaqVitu8MfbzZELF+tku+m5336JwQsC5GOPtkXrC34unMabT4
HKa8Fg1WBlapF43PJUR1jVgxsOkiZRUEKs2rs6+2AlL/1HcaAo5OIjJoKGp4AkNkOiMJypYxOX+K
fQjBbvq3sdYIbdof77pAvyoGtZbBgumQm9BQUAn6uiGR0xjeZ006FtyXtcym2cMaNX68OTotAtGH
pVd0kyhW1xxcjmH/acCpkmil+FONEMPqgoHMj0XnV/AM9FWc58aovIKCAN9Bbasu9hdsJ1Yw/k8E
8UeSpxGqIcSOKyV78xxbuQ5kpfMYWM5jkF9shBYNFErTYTqsYVW34T3ahvp6/N2Gn597tOGdVRyc
zQX90HL7mf8BFoPBrTy7u5ZuaoodwErQHqGwAbrewDo5crEGRd7TMevM7qzValNvxTv5Jo9pM3jR
pNCii5i2N45JM0j6zN/g1j50d91r+0oYkSSQ/d6+rr5WZt0rBpHLAbmGL6qF2t2rW2UlvkLVOI5f
CIe8ecdhagVvf/dTD+heiWAJFCPxRCCvTSVh2exk6J7c8DqRLqHtVLCJPjQtW+CEnkIjKjMIWneL
bMKi3XROLVEjSDhgboJ9lP7tI7VEqwYXOjFWeJv6dYnseZwrJXEJ1SNst2w6FwJFaXaqrv7ge5HZ
UBBEg/nV7KtwNgxObNt6R5oR9bX6fyDZ6bM8MWS3DHSWpuDaQHf/9J0vR0jqpwOtXkXbigTrLeH7
e3heWtGtRV8HvoXH5Q2Z1LoLahiPWI6JYgv1yzgg9YsEhQQMLLvSU89CBR+qzeJJN8elMYKQdGhS
IyQ94K6IoFOwI79+WO4hlXzBgJm17y5dRV/c3DuxoMiiTZLjEGJ4MZVE8qGrOrmdaperp1C5IOzv
CRDV/vnuNnof543sSz1IxmogqgcS8dzcKgO36iQ4ZWnua2vIptQJiiWkbB+ZfRCcIO6qQ4v2IvbS
E9+54tz5mzxLHkzfi12PLwweZmsuGo0p4QifMIbU2WWR+4VXMK2I3VhBne3DDTj60tLHb2gdOvfW
jkfzS5taXeGTBfdWFa+vg2wZV4jlE9DeorvpcYLypCek4keTmJMGwsSVw19STU7sKw6NsQj0ghym
OFdiHDI+P3joH/xdZGpBb/1U8ZKB6Mq1zH1sHTx+nWAhhO53nLURRMsGR//zR6oP8LimIL7C399p
gkuGqA7qi0beEFTXXMVLrLX6f2pAXhCLYEDCufZrz6CJOgIYtLIX5KmINFzpWfGVs9i0jVEAeXr1
GkhdVXetuHOZt/1hWv6VOg8IuIjnDe/9irf/kklRV5WqN0NqB79ZbbZQdWaTxyUrvpjdRkcNb/wx
WuC4T//1omBziDbnedJbgK8hUXONjAspoQ9T7nIPP7+XDyhSDeeFx3/dhgG49FE8Qq22II6Jyozf
AokZ0tXkEKLg50uUB0KXeKpwUVFE9rqEIjbWnqvE8KEVrU9Ew/0RKJRvA5JVb1WlCVk04OTfFI5V
DijE+xLqHd8MBKk6hW3cDCRl1X9mwf1pVy+Oae7sz969l+q6JUD+TODgoEiaiGI0vAoSi1ZQWQi0
i44gOWNW/JJdI3LtLYL6kro9CTFVWJffHyDPEFbuMek6wECimPz+/QIOpc8qgBmOEcbALxVb3Mdr
C3jetEl+QDlysvok5GmOifs4kk8nSz2S6y/nS8vgaPQ3GoVUh90RVyi/kJOv0e8AMgX4G0YXM+Yr
MO2gAVnwYAcfSPFQ7hiyYsmTtwUXBDuJtZCCDG7Qnl6Ax/aTlqfURd3H1jka7h5jR1dKp/oMmALw
Cffj9sdjqUJBilEPNfgnVsiVh1tc5hGhCwCbu5CLf1T36CzyRBvwdzEksGIi1F0px025BdwsRS6D
zehOH1UIHHaHSjWVv4EWQybRTzyhDwkzhv9/g0KOLvbgOiaO9D9YlNnkKMh2MPq9FbpwW9vcTZH2
Pz7XDecVXxELTPmUHXQHoyXPNsHKFtGSCpaal4SAiNvRxO7rvFTTET6S6UuZBASvykWvH4xJ5K3L
D7uCqC6qJ/b70SnTkOb5W+ljp7+PF8LbjNzxb4nc/9d7Z1MT39K2rjN8jEv+7zaQFmLed631R4GA
kSFPUEqRGALuFfdLBgGwuJL+VPc3/h/XDToSA0DgB/7K75KAL0WbHjx52pywKRZtQS8xgunvFCTV
HQkdsKJT+CRaKLRJz2b6OxJNAzokpt4KqoE1kO4Xdp3SgOVVukrMG2PkW0mPXlgm/+ErqIQh80lm
dE8PzcL031ytyy+v4vzgSsGkxIDpNnRjbuhIagIaDJIy17wS7Ue0j1gejS73SBk2TkZPiF3KG/O1
SNOTG+TEf81J4mzab3JS6C8TLykEPfc0rwl3R9BRcmwZ6HXmcshtGuXXTzAxWtOyZ+RN+TB4RVOu
1lSB1oAj4+svQBZMOs8wzTTTclwEd4AydT1akD0QNieAhQ1hD5pev+QNMf4W3SsliUOkoA7PVBL4
65pCRESaVZWThLTWBtt/xIothvGFS4ObhS8SPNtHp+qvmWm8eTgeqz5BvW4JgmVNQTMvpUR5rUHh
CaXHblu5Yz3D0xINlN9PYUtkacIY6o57KN3D6L8yxhpGO8BZ2JObOKI6CvIhWndhj9NnpXfpgToi
kiBOoYjBWz8un8vhE3WoyES1OE9howgoKqj2vmFAEBGs1Rf6NlEKesgxkutWwenzXyaywPjmEQzF
DTgsiVfex9dJY4FuLXXtiTKKQj7t9G4S330WSUUwG9BuQOYoVuFFiPH/ZsWRW7mPUGbtvOI9iwYM
ZwIw99wmuRM9vFuCdmDiS+xmzcXO+6Ao29UdUR6kuC5vGYQMSGniXvGOiSRYtbtVbzL6k7vXb+fD
TvYQpq1A+yPE0VmWn/aFnAHxZe8Uq+dWg8g+d8OV7G731TSJ6aJlMvU4gU88k+N4CaFac4nQEPBw
iuqeSrkFFklC6n105oBZ4hZSKeuDW8a/l7gCw5yxpfxU0bKIIdnlmOUX/MlIM17praYlacQUyq8a
1041EACCfFUtBGfDJl4o2gdo1jXm9Asntyj5XrREuBQXXKjTj0T/JP6HZ1e7k7c3e8CWaTocSiu0
BiId80OhWhnuMySjqw1oxScQvVG3UfCqwcFAleidyHBAPTr82AGlbsBs5BnqTapWNwZ1mgjkv4Ab
gKAY56J40GVyxTLewyL2dNDvUvFUhdXc8rEu9iTRCTrz4ueFFIYIHe6L6quoR+gfctbL7xZgWqYp
e1FPjw5km5y0A0Pmu8NO8ilSFExVtRNkmFUXOD022KMkywdqb5RrShTPhJdg7vWW6z6KxYrU+bPI
SBUAcXVMLXH5eqjCYN6J3HA6FZ8KKMyvaYGloXpFQh3SwTfwnnlRz+9JsgFxAj5cuE09gGBSnFLy
Ia+Mw0x4uKKZCZLDLNY2Xqo0Sbn5V6kZtD7UibVJDUP4h8MYplG0BgY/VLVzLclM9HRM+xRa3qaN
qM0MVjFf6zDkEcLJkD8JZm+CSCLJd96Xjl/43+fAZvk4YSQMCTfxoLv8bY3bigWruWaUtbKQYsLW
bYJjj16kGyirCXHhDbka/NDTjR9TyMLSKMMh+gfCDiiAVQBRfsB4V6VkpdqV1yAWyieHelqu1NkR
JZZikxAPLgafrdMiV/MaP47Ym9OntSdvR896e/XG/w4uj/gES9O7ZeNPpzw6Zn5JFOVNsP0gDUeV
pGRnN7BER+fzngyzrokf0GQOUhPmXoPWWK+XKt1GJEM0f0gK8alUQWw+myQHKP/VcFz1l0sSMlDv
EqAaXGTIYEvMIeiCYowyuGQQlVBhH1z8NdaGeijyDkLbq3aszI7mZm+e43vOznDVBk/F6xjS0n+I
grYqqAKqqcQ+VKkPaC6Old7IQYHl4OrOeW287e1NzKPY8CrP9BFBGnKZufMIZ7Ekq365kc+gOSuN
tnXgIQ2gtQr6AhoM/X5KeTPLEzqYV/414BmUPJNaEmhWgSpIH23Ahn49locPOStOmgPoDQUZYCKx
5IDoe9l2tHDHADrmSy6YOh/zWWbEjKG0abOICfCsJYRad9Mz+rD/WRsp8Dtq5U0EhBYBVrNf5Kjs
oTw5Qc77SDDkNpDwOprNpD2DXIggBeSjLuBqdbAlx4BL4abLEiTYrLcrwTR61pysgfQydzX3sVVI
FgtggZCiHs2VUMWvdu3kGlPV8E9c3o23b3YvteHJSpw33MKbezMIN85pZ1X7xXFETK+RS+qpJiYR
dwGQdLKq3kqn4LXknuRSZ7opSgmCzuaGow2HRC03uMJ9pYes7UshvIJRPUWCMAvjvOC43p6YDCUE
XmnHimIBLA7QyMCTUfnW/iIJ80G96khr/9h54HDBHels4k8L4lYstMALAWwhYmCuCeXFD/wi29wb
ywUYD7kLrAnMVo3SHQUCJOkreApS5i2EFV5LLf1ahwFDdsZnBhHDrIBQAB3nMBBVcT4hAo5hqXMJ
Mnd0x0FmzKkaTtgArkPB70zRwtfs6vQbo7TDuvgIQAzjGqJv0Le8YAZfZx9VA4MyHL6lfry7W0jA
chzNnjU4cg/oOiJV2Yym6OwT67NaZTFu1s1XfqHeqY2yxSBD6W1LStp+bqjTTBvLReq9QvM1es7u
wJKelFRGFbvx8kpgsM92sO31aNXuvVo4EaFdQkF0MzLmZJX82tzw0R75O9P3JC+S/fGV4p9nzI15
On2yt7wryo1s2T06/1JLQElIqhwX6MkXezdc0Hf0Q09HNWPNw2Gy+ZNnRIGEJKQ2gmLyOnkPaqIx
/aZEmlp1U/Ah6d+iDtl6t44lh+pga0G9o/NeJr3facMDSlUFX1VAhknakM1fOPgDuNM/irIU+vCb
PORjj05DHikMEnQicYOB5R4pHt4xJ+UtyraB8FJpWNnd0vAxy797mFpU2Pi6dQGyKc89BKabOCJl
DVnpBA7C7mNwUCzimSETHhQQ8xwnsJZjeApYKt3N3XWzyyuZo0gg2evZVyJUA+4nxCm+H2hPN7si
wTOjHqfEkuJuNcE9efFIxcIJyllcP+RnkBNReY6KIGlOMT1FLO9TsVSTH9NXhq87+ZsOVJtCTIWr
ovLIBBJ5m3gQRTMUVfClumLeVGldORhM2jBa6PyCbArJ2/A3/sGyIHLUjkd5rgbHaFbjok60GPE5
mCTWJlRkUAuTRk2boOiE/G8IIXYAkZSa3IiYhSP88mbrYMXHcSTt2YzsNEI6uGv4cRPi3D+0WdAJ
46Nw3H7DEXvqKj6XHEwzwEmlkRHnzucj1hKPlLpAuQa37BPf0QVhDac9AtEPQQyD74I4FxkNhHWg
o2mxBHwz7Oc86wBPMggkCMRlwAeu0d/zMr2iOsdh4vlxVDT0jf8wnwTDKlkvcK+VFvuCirnmVVKK
qdINZ2Gz/g3bk3gAv3eDy9zt9ttxez1s/0x2sw0oahoS9CDVLcEuNhzwhL3vEwRFiNbftG3V4ibH
MgCoI2cld+hkmfgv2I/MMz+iad35XvpjXCVxPYT9wYBptZOnoxcu/3E/9IwwRhJvAb8l1jcACPby
DboyHPBeTL+0lhWA5AUdgphhhPlD1bkOsNFTFg5VAUZQru2MHhWSpGQDcDnqE9NttCUdiNqqt+8w
rgkBnOEG9S8CCi0/LM08WSfqxaG3cOhX/dWH19SRU+J2d78Y4OxuZVnhLlJ/NIN+oQTc+JeavprI
KsY1nBpd1K+tvHMC6dl6Wz0PCiCIAAzMePRGClI0U5/+UWLWXGHPINLfU5922vb5AjzrIe4ALi9f
5UNr0dclfoMJBUDEFSGYG8tjL24BLAp5szgtXLl7V6y93reWKxF+QdiDb+R6ch+ekh3JcHbhoOU7
Im9FbyZEWqRDzmsu45cQZ2BtBJxnCYIEdgS4dvLvwR7pTlSrYkHaVAxTqwMtgnJl8V5XLzhWuv0l
PlbMJm03luMtj2bLah8B3l8H6sGCZCio1w225DFLaDVT6qJVjx3XHRYYXwj+8XANoVTofrJyQM8/
sFSeMI6Kh2DkhZxv3lV3+vFF2PtAe5R2yiWy5lJ4lyKQdOLVbpHevoD7JAl/wv1rzuVBSItzA1nS
8g2v4Dz/89CK0p7c3ZzDI8eMXpYs2j0sJlZ2KF1+ofwI/+lIiUDBfFryxYiaAvUphClEG9SdFJ/v
5UvCRcm86TbaRkL76A9zcOLbaC5yDBhefpFeER2AeBqAvcmCDCwJ9dTgBWAc50LI/CJUUMuDArYv
wF3ZobG8ff7Bw6ORnyRmynWAeh8aL0loWiTjN+A9hgAzECaIFGJ0UARlFENdHdkuMgdPOD6Sbxav
S6NEm56nRTNiG5LZYIDmrMYWA0cTV7vRa95Owgfr0CCaMj7535SbxECFjp6371AMK9cR9yrejoAs
UXF92dmM6IPuOWCaALBS+u3T6gZOLtLATDuylSuy2CulXgSzPAJi0j5euDTaGwsanQEIZUpkZvJe
DNiGhWxDqdwHsfcpi2iVO6wrbDxTGe8WDFW+u+ELj3nIb8cA+GGEv47II7J4n5AwYOxHJ78CfBFF
DKJUcIo+0afloyXh9/j/W+6iWyPpQxgpLbJOytOR/mUeG0FBWSAiRuha4O+Cul9Azw+OFYn5OBBk
T5tkplVtXIASyJxVpVP+riIW4NInZC7NDzJ5vxgPDOd8MBDwG2zuAKcQe9L6pqYsjDnqIOBKfu/2
9MGbRES/gw+nMMSNVBPvd5Dmd04VB3bJTtVUW8MNc+Arf1iwMwHPM61ECpG8k5Q2IA6qUW0Rripk
zU3zcon5MBz4CbxEHEo9NIMUVv+bQ+ory0zJr7bciKaz6UjcWuHCAh8weH7VHSPCj5hVAoDApqsi
nMIIOYQmsqBukaFc4VxUg/bTT/k7XQlQ0lJ2Q4UiECUsp0dqLrgdlGCagWIPIs2hXqNCFs2oU6w4
co9Of8XeM1Z0br/yKes1KzAhj2B0+Dw6svUQVL4Ujc8T/oaZGsuTFvOy5nzn4FUN6DwnB9xc3hPy
irxKg2wIoB1PKLiEpIYIc3NyqOIJ1JPB3fVLXUo3eWmmQIomnSOFRGpI9MZu8xaq8AqSlVjEyXJY
glmriJxW5LD6D6bDg2ZPtWgTmPnUFhK31FNiQZQJWv4QBqnv4iYse0pUKFonaAmJKOA2QmlE7iEn
G9CBarOWnrh6VylWKkIcGFaC+vEuDhjLBkDLFQwRmIDcO8TlhK9AT5vDI2iUJLgKoHpaHqT+Vmfy
nRwUygOyOSEtwS7QJq2u2W9Ay5Bhe4Aylsa+NnXV1nYNjzP6yYRvQni+3UKLvqK3sAL8oHWj16iV
t4ss+clMnfBoNA3Wchts6c7a6KqlrRZXLaNXr7Wlxxm8KjW2OQQnakun4D0rHppfObcIMCYaDGSV
RFIiE80Uo6W3Ns2L3C7mFQgqdOIii23EtKpGv/pZOlA1lm0U4PmZfrE8jEA5MmYo2WSMKKSqWiAC
7JNclYykenxosuRoUtlLWcxPvrLzaVrQiuvBYdGK1pPHUOhbqWr4/y2vF8qE3OKaJweEj+OU51Np
3h/aLCDUT3LOrZhJhehLkQH71nE0DhwEXgM2GROpvIf4K6KDseovmc/6RX5GviTI3MutydGslJRl
pfRxshLCsNIzIawA+do5RqdwgCwqENRulM9UbUW8BThgMoSChhdrlOg9LAw9eufhIiib8i/pLMCL
xqvS0CyyBN4SDscNwIHgMG9DFpStswThTR5Fa7PeWMEZXfJ8hbPieXkwcp5wmRhjVkGBUSeKRacy
Wvy8+s12bZLM6r9lQctus/OserGPAJpMu4beC9lg6vqZTYES8zj4a/3md7zzSyFO9vvtdE4BdMuW
O+90WLuV/yw7n5bIdovYJx35jUyCUjq4t+63C1lPZGUBvuUjq7NqZ07KFdLVd0cycdhzMzAHYkKq
gZPWUOp9FiPCgh9XkKspo4F6lXWWvdYzhU2nKwJcE25V5u4imevCMlehMXxc3WeZEM1ACeHXuxgm
IyJTSKC2bgd9wo7VbEWY/nJmmNYbXUAlWJiQwskIkKhtAMBiciMeIFS7cEPaH8YDXD0/e4VplPWj
ugCbhv9KkRQO+pXUp9ZmgfOPnYJfSQqCt2nNloSMSgPsIgZ2XFga6BXYHF6rJAy5xpwQBrmr+ATt
roexlvwu9nZt5vQrkohnPgntESGlcQj+M1pCNDHAZcy0I6ywjD22uWfPIiW4Ze8pc4gpoNSJ2Jcg
oXEsSA8m4MboVajFYUVoPZQPzdlxSC/bxJDvxRzauev8IgEeQ1KcVMEQRzVfCiCj9fDEe7Bxc0Ec
BEWUW/Mh7BBHIWHPkdZnp4W/b7bfXZQ8pmJy1r7VyqL0W306mxEgURrfbzs0xgX1YUU8aBX6Bhjd
sTCWMn41rzqu0D+y2C7uqy/w+WeU+ik0DjHxDYQrHrl6xgNDtPlJfg7RKyfY18iYNchOFX4xefqp
cmn/vOTz0PCyBwR7SY0YOVFcnA89TtHdq64+vpHa1yms59UJU6cxqykO8H286BidGi525+TVls/E
31sRid2euTzEOzCLZHRmQDTp4NPlJPu1igdYO2rCbF845W6DbirgJ2cUbNXyO68Sq/hJobiGAKTc
JHlXVu81B09KI5v6yOqZgx2u9PnPoPF58TDyjnZiqN//a2usaVZQV57QDYu2KxKI2nQrKzk5WpTk
COGfy0ppNX3CslG4UXRQV7+c5ki+moR2ira/Qt9U+qw8FI1vYT0C4VvXqey4RViQBnFgqV2Nzphp
OonAf1bM+Nasro94XMeo8+9+IQJVXRRN3NLsxE1sHUkhld3XaJPa2ai5LIF7vrhN/wU6JNp/m+c2
rRaLsStnQ0W3JE/s8XP8xMDgGMsuyqjKkOpnjW55KQeKIFufiB2YIAR7NN2oYmCdCIwkupLrHhF8
Ez8yeHHcsaZFYMnAHcvNl5+I1YRmXBR8pB4j+6MhIAcX9SAaCCogUyBBdRxzmfw8ME5mUKJQp+JQ
kR+AkYGwqLrWqP4t3Qo1k34Q1ej5OzeJvxY5eMJdVgsd6Ldi1yWelkwBJxUSM/RqryALcTfqpKUw
BusxPrzS2LjE21w7h/OQs3qjpDVmGo9vQaSmKGOy/mI1sdui3fUHvYqPf2knPzSA1ZFqE6V6MzRj
SR28GUIFedqgmAsZNSTgVsx4s7P+ltCZ9qv28haQ3kV9Y1nhZ/3XR+sk8Zl7xG8Pd9818p44NPvt
6Ioa7F1zS6vBsVt2arF4V8WQLbNLhddLtXTbOve8+KA1T0w0EseYUYVV2s5xlcoCRyB5HJF8D2Mp
7iRD8cXSotXEfBNKI6PKQWvtVRo7TxO7ebrYPQ8UlHNdo1dL3Wb2nQaloaQjtl9n0TaiRVsU/8uS
bqPUYvqHVtJmwQASkESv+BUnkdmr0dPBGoAEyyF85/Z2ekiD593ZkguxT5MjSeE9XAuc1DR8gCx+
27VRc7IBswbwLn175UfFfpW8XZcnX9gyXBgg69fwxdqzcy5QzuirsPPe9uzBIsloZBMmSqECLrKa
5xTFWAksKaiEzs80GZMwb/QruAE+J0ATGS9JaA5o0s4axhA5+rmy9BrkGsga1HWsWalX6h1/xLHX
bblEi+BOa3PUbBF+qMV1YrN/+QOLDMMmzG/4DZapBqtumCh8YjcXLhWO2FEsefl6siSqiarL1mte
RlhFormXtkzzx1/wVuQo1FVdIhMpnyxzfB/oaxYlYdMgiaE7qyaSeofcBnVUUvcjfZUFO4xl7nYk
RDCEjAE1JCY1wg710yW6U1fiPHQWChdkBm5d4Q1wtq72aaw8nmSAKWQkvUozuO66oh7uG25zzqyR
/pThZJHc2hetQnSiGlxYIcwJs44uxe2ljMiZq7zvvv8KIizZD3m88iz3GPbCjze7pMVso6vfcLOP
swah7T1/ib6rtZdoQDjYvF26t1oJCoEubLaYttLp5brr0InSngEUXd0AyifMxaJyw6kRnoKHG5zf
wWtWGu5GjVJYJXCxJPpiMXaWSWylkOsxIMiR3FFBUvaMHsq/lfYr0nqoRFGxZdHh1/Iz8quwM/lh
rDFQZJc09WgWyPqjNBzqo7Jpdy6evMAPX2WTloXmpqa7TIs8TLmuArCAfiJGBxYZCoP/BqX/hLqB
91/42aL5yboq1SLHD6RVPrJ4lpiEBsAzSBiouCkmKoWlUO1dD4jk6GN0E+bvWJp1pZH8Aq2ELwZQ
ES/oYkrP5ILBKzYjMIJGR/6EDLkMu7YmtXQpHmiHGkMaJvk44JncZKFVg9GqQGWrIN5N6kRgeVYm
Lq56tMpNFNZE21IdQBWT5EpN+RXLk2QEN6kPmAlC3UgkVTWiu3nVXn109T60GCvIqtIHS35e/gHp
IIlUPL0NsgJoU3EkurZFfvJGYECwwbG9cACVn9AGUjR+TgTol2ASBzyQ8syVFfM6kS8pVSYdqXKR
yhoKDMF4k93WOicemgSRkESKi8chOkT0g2zameFaIE/JK75+IRZ7zeVRQlTiXOrjuQLkCl7hcSIH
Vx9RfBBO70jR99WR7pQOgfbV7gd2821yGql9gA6OtX8gWI5+4sBQZ1W1pvAzKf5Rn9ap3UhcqRuo
TlR71N7QDf9mBcUdUNbyMVOLBjnPdRZPeeP62kc37+b3k7YKunXntsqh1UBsi1yLUK0xEBsZXoo9
1DEuqV0NzJMPTbAy47RUVgaMRNKUo0hIGOuoUTdyJVqhlqT1rGtkroHlIMHYjfbBjR5MFXIGZt1L
W1pzRN5VukiU8YTyY8KhkAG6eNQ8XIG1U88YXeCimmAK9AIxypWFaEQN3rqIwDMYX8pbFJkdfd+T
5dEmuSV9V8aHHCHJKGVa9FnKAuJE5Kx8ygckPISegM/BCRE18UROW19xJFd3AZ2QS1AdaPWhNEpr
A6WjBEu6AMcRUplrxOWR+Huf2gFNOYELAyirdzMqz7WoxOEVG9UHPDeilFCrOuHKf5/EwXCU5F9Y
zsifUEOEYOZV6mRUlE9pgrZIAJglwW5W6dYoctDEigPOE2oJF05Nl1KquwlVVyGGBMaAbGfOFytB
98ROrDo1wFXt1H67AlHq4Bt2WbRB8q7KVRk0XSrOWIk4nbLQUNsuRWIViIW+V46O+yPAIKGioMhk
fo7OvmOQzWyRENp3LkvuTviYqT2b8n/FXVMl+OVAGSLq1F51lDlzIgamEui3djCjDAOSgVwwQPt8
WAjkQMUgHyCCrRS3UsNbySsFofpJU2qpthpjQdyKW8/15CbSsU64rH4bBgewbZX92gTAalBRnl+m
Ry5WNT5Gd+Bnd55VglEMwyOjix+KfKLaNgm0CAQ2B1zxVQhkOgkt7JQSpmMenTdJMZTQAiPxXt/Z
9xlqc6++iQ7kDabX3+bRvYPuHpa33qJ36ab1OTCJ7r4R7o/OwYLudDt9pW+0KwIDjd/esX1dxPy0
OwXPUlx629e+iQjQwq5jzIDgdI41UOJpa9E+lO3G09ld0Cl4kgYA3nTqN3HFq+0GPEwqPXEyr6wP
4R2Q7B6l3SZRcMNLNrBvn9E9EufyDWxfg4NzYTzoxH7ElROIWvBjkYMuA8Hm9m7W4REYoRka+SaI
Nchk35ztcyLe3meDO0r5U+S2U0fYWxXML/SLoq8GnWOUT1j0qQYJ93GkYx/0/by1IRRktkeoW12o
SexxP036spolu9EX/l2jXBP4vxBfOgGFppdAWPsYlISaw6rnMZjtPMlZCDKgxISASNE/UYlQXF0S
q8WkAkzEpsmkjTEan+fAOYM7uecUuokAVhnkhoLiUIbyoK3slwbbW/5LM6j8lf1jJIjsE/LK02+M
xFP5OA/vgpLOzwNWi0XuZR+VvqFPxHsex3YN9/kFdkaWVo/NWAQKELZxBsuRQjeVas2bJsckfR/N
GGtQXj3hxe2mdz4KUC+OdzUu9i0Qxt2vBNc5JLyEiySbqmkkuNjCbzpy43fLarfaFYZxE1heFc0T
kuR1r+ZWYOCJ56+fBSPS1nTg49HVGXfciC4thQRmZGLKwDqnrbS1BeDZ0V8sXBOiwi71VBwOr/yl
D6g7Hz5oO1sA8cJokWnXQ4cl5I3yPUot62YXc/pD32o9o9/1l/NaNcI9qTZBEDAjAkVhdHjI/5dx
2mB61AmS7LgjaRFdlJSGlFa+6Sa9PHUjFnBdd0cQZg142ULicaAXk5yLUQHIC5uEcX6AHiX2irZn
2/DFzRaLukC6N1oiQ4j+ID5nNlncwJeXW0Zr69UYh95xC1DD4HejdUdpAzqoZsnB2+X0pxSYtAir
Fwjq2iAjk7EWdkTokfvsMJHbJ4L7gmzDp2+N5S/fufidi/seXtzMP5O5KPQXjYExuHmNb6VgT6SC
CcedGhIFza19Rvc0LAclskXFI3Vr+FINZ/oLZ1OZjItb7rIrdvcZnVbasR6LifzHbOPWkXMIze/F
JPMb6rcr11JKXr/UvHKsNXBVWQpB8Mn9kl0g8+AdurdxNjj6z9/PpByeIIcAo7xBMK/3n63zDWZG
ueFXTPfZ2lluqf8+u1UieRoOb/0LrMSSfYrpSeiXTP9983KLd/CsaZW8mzGoNalZfLqIdFQyaXTG
RyozCc0idz16SOXFwOGOwwlNy6lfvEafiuOZbGipm7YshLW6DRbpJ3IJpmug2wuOHtu5Md1F4tUM
Z0/59eA/Sv0dBKv7pDwyCEsRxcLgMlhvdjpcHJ0nrGIzTINyw96XXbOCdkTSe4JS39qVyTVq+Jdu
BlURSjHMY0hO+/GhNDx1FsgVrIEDNciSBNXfDyv6094OLBz1z7zM/KZq0Ho8wzoQN3ByBJKfkkPA
UhoCk2RZa/jYveuo1H3AMP/N7n7t986atwGUvIHyZv5ixpiRlzBjqmYhzDcSMl52ds2vywxvYWL2
N5PqsNrV/CD5+8JDEJIG2MoHg9K++3JU2jgqwyEuoVw4EjBk7MkfXR2VUofDI5I8zHdM8WVW7pd7
u+lz/p5vf87tkkVp7uYn2GsmMgX+4+Q6OX4/J+noOih3LFKeVptWnCgkb+fbeTo6Dy4jfd2tdqv0
q/aT/m6/SvPnz53tOES/8tC/0Y7zFQlmeo2Nye27uXyvn4ymSXQcVGf778/yvD6u9+tsmS03a/Pr
tDzNcht1CdPWXsi6sl3qqtQMhQU7b7riDyfYRgtU2BFsWBNqh+kb0J3ObiN8da69qmlfe9fRc08/
rF7z7m6AUHfMlh6PTi3U9goaodDrb+zHP3siE5zilqbeDZpkFYqjeH8GwhMfWutBDIBOfu2fhtfx
YgX6LDvYNxJ4tAPDr6IhptHTsckUJ0FKma+6sdPQ6p5aJ8heovYmuSdP8TGutNC8ArgrXRcTSRYt
TGVwv7V5E92Jx08JQQkL3ZPus32PduEONvst2nW3XXwIcEPJOJ1mUwkoHLqH7r196qLC4B2/TP+J
M6dVxohSBlSNr8wabHLSeWEJh/Wh2ddSuecQZdIlB5NStt1wwNpMN4k+8TZnfF6ml6k+aD/eDpP+
jseiV4k/8StlkDz97C/7Ew1N3jsZU9n48DOjsVHeIJawgaIlUxlIo/KiH1jPtw7MZ9JS/XJfS/Rh
WWOkS5I1ZZxnx3xRUr1DbYBV2LwGSsiR3iJ8kgcgeXekPv9qsbpG6esVLeh7N2ld43fn0rtP4DuM
tr1Fv9Gv9ZvdGr662c9vQPhglRbZUemtzbg5aA4WvR0tK3fQW7dspc62e2xXgT4qPpGPoE3ewa5m
b/DEjSA1OvWDvWvM63+fSviusrxMzi5wLrhT6hdKb0K0xjTpVDnhQsyU6GMZ7Oz8ZFCZ3SZ3osDL
SBqxFm2jRu+No/mjw64sP7Pz+jFr5nfI7BMpqFCsAm8llLT4BVlwwdxVHjZJfgnDeoVnfuQew4yF
6qo03hmiLj5Eap+uTrMS4K28NwF26IPrMcwCJFpM+1lyauh1tPZ+g5wcFVY8PXO0OIeiAMJeiI2w
3LrjrZOkcy/fT0ql+/5jzSrJsyUybdi7vZ0AO3efFSdteOatlT6dZIl0fsOp7eNSxS4T+9fDUtVb
kESgHGI5J5RvwtTwrzA9zdBcuPw2beA23Cn0LhySe5VTmDXdM3W/b+RU5uX5NTqBQoLWF2R7mwP/
UECMN+hMxA9U4IJj77zzK1e0LmAugufsLZa1q3eKD/Epts6OYSCa7FZ+UkAQeP8QRIzwFLOMN6zg
RCA/O004fzPrWlTibs7nGRotM7M5wQVljfG9Zb7dc9m+m9EoIwRyylV7Md4R8Oycj8HEr7Ss7tns
Xy1HHnt/c/abP9VBdeukdfeESlSz5Jx618CaVcJ0SydgGAXVVnVWnb3SoH4DFS0kkiRsSbKd+gIx
KZEHHGNqTl/j2/A+PB5tjWyauo1Oo8os+f7MrhOkmlhPJruGTUjOjKJ9mN+ckezS3mknliLXwodU
eKkai4MY+Nr6gkiz1i4i8QMerRqzwxpaXTLCATiN1K5PzvObX+o0epoKi945uuZmtQpMA4cWt7Y+
yHI3ufDBZC8JMn/qQRmAbtk3sFvIvJQwXSUNNxORjS20d7GoIYWKPm8mUOc/bPK9RDArXA5ct8aq
iMkU30IhApvK4C956cz8upssQwpISWQ0sVWH1hXgiSz0hqRLfGZx6y+2btl0ssW5dT83wif5qi2z
TkAQ+ZLsYPqIcYmdNEycMsiL3d8pBEvu33wTUzlbbe0VCOY9uI1HfPfRXoKLnnmNngJvQdyJ+pvB
hY5IIC9jnQC1HxoiLaC06mTgB8OP9XW9rpGi8+0QWaEziRU8FNeKzd6daJz0Np8C6LPp9OX7BxGc
1JbUeDfRhnkro1sNKgSGsKeHM6QJEMmZs5xXYoUUClWUm3j+J0vABZvv8Cy8fV8r3zYsBTW+Zt37
iAH+WLO68n73OBarT4ht1iehPQjHVEs9U6zFJHnnXI00aymbwUrRSnM7IpExOdyyfgbbywNDDQqn
yB+pEbBCZu1ZXGllHKjB97chq+iTQMYKjJXI28dIAkdcup+yL5kgxAFYbQs2+XMBnK1JmtXWoJWF
VNbowjoJ3T9K2ru3nbTLPW3VTgPWv2KY4gxU3nhxxJuJ8dUYf4bVzoPYK3tDblQVo4J4AMEYS/d0
+z+izrQ7UbZbwr+ItRRl8KsDKoLirPniiiYRB8QRh1//XgX9nNNEO502DnAPe9euqj3bzz78366b
Bh9yKmnKE4wfynCKZHlQ/tNWq9ThGVQQqlPHzHNmMW7l/CCPC3y58ZKpekQX3orPWwHZOPav39dv
nRlxy0vNMjd06t5/Z0XOrRdu8UwZXtZIaPP5QG9ZRCoaJkY77uiqSXL77L67eGj05BJRmZYm2VAW
TZ8wIW0RZ53Xb/S5ZLiUiHIplA/AZHBgdosst1qyICB/eM1fROSoB3RU1gcMPtELcJMPNywuiVJy
8lDhm2f/e49Ka5VKMZ0XTn7FKz5ii7QrBCXpln0luYKh9JEKJM/s2pNM4SrFmDy7Lg9vnvLUYtfU
zvnkEMb3QBaAYUweXtRauPUxm8UZ1Xu6IoJkXYSOSjdEiRskOJT+iJS1cYOZrlPI0nTjmYs0sNiT
i2QvT+hI3FZzhWVyz5APxtVf9WoUEAw2F7dzJMR7/jx/zvTw5Z925+wXt8egHOr4hFffBAft2T2C
xcFpeBoehxrRRQbPfGw/NphMBJI1JoERlvG1UIbutANC5dAIwc5wZ90cGFnl/IRdgrQry4xbcANJ
m+1H2ew4Oo5uk8dE5h5Z3/UqIDEyKkq9zy/IC65J2IddgRz3o3RyHJ1GaYSfBldf0SwWba0LHhOp
p33N7F3DUu8c7gYn7A72oQzWLJT4KyyisDzheGDn5KAXLmPWbzXgYvWoYfccvNQkNb9zCPy5Ip4E
/PHeHQTZRvfcLuVJrxTpR7+ACmR1nTQ8opmMcaUR9+ppJ0nAd+5ABVXwA7x+Invy6dvBM1p18C3Y
BXf/xWgojbctew88k+YQzYoIT7bH8NcGL0lk4jFMsygex2MivF+VgrXAC+vMqCRqnu4/DcpVlFuI
Z4SIlP1boM1G243cmzSDNDNTwCxi++3m81vtHP3GwWwc/SysMAh6Jx9VKG5xbu/qP0DGwMcCx+c8
E/HduN9GhwmYz+jA2mX4rnfsuF41+GhYDC+DdLBjAR2Uentfp7zUi/3DCd02p4qkkSQRLGBOvIBD
jMcsnlz7hn/tv4MTF/sy+cwuEzbE5N6y/nZLPbctiI3flUNboSp5IijBjEv+ZA4FaTkYcF13Ax2l
+f6rNDfn9ynWYQhHCt8G+b2U2YGUqRfj9EBYeZl+5q/5aqkM6ro+rwUsS9ZlkhK/sFVRRH2e11pE
w6PKHpj+ugbT3f2e15WRKPLF5C4QqVr4JhO80CDh+/53/SttSpvsL+4rWL4FWiY1LKuBjGWEfpAt
Y85hdj4gtidU3mAjftbOvuSYAjh5i0psMgxjjfesneI6JyuPUif2Y5/B2ntwc7oVCO+MXMZzSKxY
fLm0C3Mit1+LnIgb52dgRLsBQ5Wzf20D2NSvPuwBRvS+t+VtOTMLCzTNlmLGJM0zo1zqlS22JcCX
2qi0m2tDfBHXCAIsfE60S7kbp20M5Z+Rte6Hub0Lqj/pY7irtY+fFqneGT9Kv1yiJLX/cRYpe2pl
mBw7zqaM88aj4Rwbt1ObqvSOlbFcz0rN09P7cJWw8dz6bncHz8GlUpKTMfNChnpQqDxEmtB5I8S8
bBsqrlXmquZf2vK2P+XkgAoNMB7tM86yCUT+asvMb9nEzL8781NR+2VyS8rVkeQtZuYq5RPgp7ip
xAqu2zN6D6wDhXay22JrokRCZSPKiA6glvEXzZZ2bYoAGwnmCVjscdbAlIdiCvqKXwPRBbkNFSLS
mxZcFL52dVby3i/aC3Z/89phQfyAOL/rlXejjLcXo4iSwF8SU+2n1I+4sMra8FWj5knvpYk7ZrBB
DD5jHACvazVY7IBZEVZYXjJbDZ3xKV2679YNRuutefjUyS1qnG6qiWdYF89GFTFHeVBqV0PKoeEB
JqW9amWgXI+/8j6wh2rCeqS+B42b45kfPPqrBJtat+PiClbmUtMXq1UkJXVrvSMH/DTvk0KieO66
0AaOE9XiL983yyuR5txHWdw8Traj44T2EiPXl+hiRYedoqqvuv45WIXy5j0GePNCFKTr0L9q45F3
VRAEVm3bF4XBoipd8yyioRMImJLnHXxfhk5kNKoKzVhxVR3QYXZBFNh+0w2RrIJiO6hO4vljWfzo
3jwHp6A6LA+eMDqH8EoHbrjiUJUzJYGFR5Z5T7bWlgWXSUQrCTDEm4JOkdVvs4TuaOKEWyQk5aZF
O6rDvyYML3pZZYPVTD0aKINa3lrOzPI9UCESEQArjyANYA+s3pJFiWicXXODHy51Aty8USUrEkE3
wr0gJjCSXVh6gj/vQn3IAoAWzTjzVCOOu1fvjVoHHhaX+96EP+ZlnMwDXTicR07gfDdOwcM/XKH5
Hqkyr8JTsO2rEY0+lCri6i7zx8ys7eoO4xWxatJ4QLCiuQTZ5iL9liqjVke0DY1CxDqkn1xxl4K0
aCMV7wZxBI7TTHIUFaRzeYzKynlJQoEVphLAFiqOCdU+kWvI/+I1UpBUgP7gnJStSYeRsHwgW4hH
qxL3KR8Tb67N5e/ypxFy2kHENdsimahnboV6eQb1urhMDEwu1HEiSkIiLgakCgHMNeQHTtMI9uiV
XAjG1dBk9tTGKmifujdQV/AqSoV/0Jhqm+eMLjKzU9b4BMkJ3sh5ouM9O0VZ12EgOl4GT+VO469r
N4NBY9KnQpPoBe9AR9HqB9Nom1FuwnzRsad6XlTTNdrutJUWPQ8OdS7TEUXxyhmmEI/CV7X0guIh
q2wJkFa++DaVZoJY6UR4KHGSjid84mzw6SJMaJyomQtDU4FQB2iuDHAZRqqkCtESs57qSEd1BYcr
oBSLrY0gUsWf+WMDuABRI9Rx7H2omaDHB3fl91QWqXa5eDgysXC2VFB+kbCRSGopbW2n9tJdZuvV
Mvl9rT8cl1+ZWAvxEklfWFVOOoHAnuJtc65XE305XXtkRXa/wk3seAu6vNiiBWB/9aQ1Kg78B/Ir
nXknWghC/nz7Gsyr8LU5UB6B05F5Wpx07XVi3w2dcFIpSMUsbY3S8Il66U5FQa1IefF2we3Usqaj
4H6I/fGEzPKGMXSMDPks6NsDXLN9JJZJThatDdTtSYQzeFMsEtDhh/YQGuXAHErrdmd2wus4NkrH
pnVp2l/XptlefRU0E5O17srbkJ2Zqg531lrM/Gea1BWIQvzjv/kpJmsq4o9ITCLkmaima95x43Se
YM3F8Q4F8AGEkDRo1hUzT/y/xZf8+nPSzXb+3NaprlS6/F2DvBm3t02JcRUu4Y2N7dE2Ih9tlMC3
csUvlZsTBmLyf71h74rhcG42jOoAw1IF2I8eF25k96Va0DK0+zM6FobKnYS4GhvWdmFybI6coNT/
DD6D7cz9+mx235WFzWaw7W17K58lZ4WQ/BUYi/gn/jE25t8p+9ey7v2u81Ub1OiwPXCH6awC/2bs
DGAx3h+NHaQbLvDqy/26Lq4LPfVnkzrNz+YUJNC/mHlHKDPXgH7jUM+GGFeFLluORXUnmdvkBtjL
vaLDvlEaWZO0p6PSFRtLOkcIyqEVrfq0eAlX/MuZVCbu9Lywvwy4Efgcs5NjRQ+r3aqntOS2Ih3J
/LU85LdL59LhhWJ2UVpb5By4c5BeGhnrHEz5bec82ZLzgdGu/AwX8HLz3dfi57Iyi4mkDuqiuD1b
rEvQco6B0bv5D/oxQa4S8VLro9Zl0fQ1Mc6MsEtLe+eVJe2Mh7Q2Mi2M2sWMcbE01fhbZCKTJ6r6
Wn3EBkYFlReSRbakHQAcUt22rN/FdiQtjQrJ6NkoMySo+F8773prrFLvvs4oQxxyiEJ7lA4xKi0K
r2aEJyGIP2oZlqOceSca4rNltm3mwmuz+tp3d25Ori0zPl6DEoPJ8KCEN5P1YS0RzL5dI/bXTVIY
mQKKK1fuXvf14oJZ3RJijl4yP8ydySt6DlPWi5SXuCP1UncbVQpjzh5G5mFpaOHYu5sdmGz09uNc
u/mY0M7Inr8Kt/0TPEWdIbEVr12JJx3m3RO2XOJbHYuWsflZYlU+d2sDC8IWLcOYw1rbq5xXLBIY
Hd1df9fPB6/d3pv5eqRVSX3IMPdmz9IsV2hl4OBXnuYefiH8AWWwuHkr+9yO99N4akyqI50HhhKl
5r4ZVkObtwxRjONMa8g7G5Dgfm1F6vQlywgdp+6Bt6A+R/rfCrbzolqK2OnmS9YtVytJPWd0CCG+
iBF75+bVW32nlFNtXqEysJk0Yn2JfHbu0jWcjpblIOkkQBTOnCg8L6AhTwFNZqDZbcjN39KoSidb
cCjVPVNUOanKPr2sZ/Q1WoS1ZgRwCucxmIWyDY+hs2IZONxwvd9HGW3KXP8UpaNzVAkuiBT/G5uA
NcA30NpYDyEmcoUOnW0vo48jZbQJPUanxjz9KpPyZevDr73cTbdTa6SaIPsYcCIYGEYAIlIVOYD5
4zTEL6LSFNXoeVrTARyTJ4oU57WT5gV8svvDlDqriMP3Xo1RjYhkXsv5SKIe4EKAFoIvpqdIm+It
audBNCTqowrLRNX9Fw1kqCZAhBRHVJojfV/hZ3sUY6/IRNTs/6QtRI5S5eiySF8pFUJBjdxDgtWh
2E00/vS79GcMFCypPbgI10d4jGKYa91DhCNhhL41sZJkgB4ZpgRR6vxZGxz6xuCOU/tG10yuHops
tRyU0T/bsBqPaPsOHCqL6SAidX/wiOPTQ4XQIc7EqXPd4t5jdhXgQlghw14Wxas7q4OuukxAhKVi
tIAgVThrrq0Rd0+EfoB+kQe5o3lhL6V5JI5erEHis2MEDBT76sDZpmzl9HfhalIZlUfl/jsi2u8Q
7XMIZpOJsg5oIVxPoHEAmg4Xr70nt1XDCZYz7Eikx9Y41NMRdfdLEQMgeIOnwtYCbdbxycE94VaC
+x1fkP2hGhg3zwXUCm5BUo6wiQcbeeIUK0zsubi39li2PikV1DD4E+q1+Z2MkMegMZUC5fktNbnU
4oVqvBzQuWFyGJ0nhH4z3dJRMiqax6oufOhkP6+u+V3melSCQ68UPsMT4mKojJxTXQ0R5HJqSxjP
jC8dFFnewLv2GNLM4rGojj/DU89lOZZKUWm2bi9AJYk3sVVjvBb581mNBP1iIb/27B/zx/g2f+yf
7dQZ3am83edgW3OK41zfHdy5jDixMrw0VTashbplf9R7X7q7/805h4EVOmEKJohxvn/pWpzZbRdm
YQaY//RE3wH876lirxmqFC1Z3AhB35vr3x105fpXfIZ49hmmC3PSxmV7uV9TiGWPoSTm9C8ZuA1T
m8Nk8qpPhEYVjZ2aF3bzy6qxpST1rHOPFM4ccfQ/UTV8EjnW2Odp/0lW8dm4X6Xhe5ixQg2qX9Wv
++a+Sf8u73rVoh5Wt2r1s0lLOmZKEEd3VqfDKO0fo0s/g1hdqjsrteqZVih02eiE99EC53KsCh89
A/4DWk8dMrqtjsqR3kLSYzPS8YLvyZ6OANO3w/Rdd1nblWtfoaA8GrXACEpYRUW1id66M/lE79Fz
+Bm/ohLW9DhtdrHzx023hguLwrMHctI4vIFrOpPDvDL5jAkvFRyfyS/z+/gKq9fG/JPdEZ5xVF7G
v/HvZ9806S0xNyYng+YP9Rgkqwyteg87lIao73aNkPyO48m+nkEmQe2Sf60+dfMNwBq3P8tLR1Cq
jlelXmIZ0027sY4jVOXwMygTHEsHoAhFGb6EBh/Cv1y2QU7NIe1ob/YnkeUTctG+5fbEPQLW+o19
zFmHMmkt9YC62Cx3A6g1Oxxk1tzJicbo6kxgaY04Vn6XksTaI0bB5yfeth7nRhmqD3B4/8epULWW
RuvlBDgJ2+/m/VnfPxt8nipl33Jvu74/6sYDRVRKkn0if3OhgBe57Q0NDG6A4SUE8trjpbRa3uf3
ubtMp3Ioos0wVUcs1VEKSIAkXYEEV8pIJBJWO/TiqaQxUJCmLN6WdyYYtTp7OMB6Th5PVvuMGG7V
PrJcbkArxDYiL5XIgcluCDyuniKmC77KCIE7JdoAgAACK5rge1KTGFgsSLE6xZrmG7cWgvvcLlmh
PSrkJV61RL2KMCSkV3KqjtNJ/6Uuod0SKQdCOSRVCoAUAqW+0tMyrhf5/sD+TdBIODr4+lEbY3sE
RnnrcfcBLupoNCZrMPfIIooTjotR8wBvTPz/cz5YYVJ860kWreTv0tnNNZr4nl9VSijdND9eNewt
6mSF7yJoSZumtF4HYw/618NP+b388ZWuEewA03vSU2sYvocVJoPyhO33Z4FpxGgfpX2abtO3Sixu
HKlYWm/hI0x8cqs2srTu//eEzvL8WnRLyS508XTpamhehVMoQkxaDy66CoeKmSUGQNeFMxmyCrkL
vFFLKPqTU4Vy1CLjtBifl7kE10XMeveK0M4NrUGB8dzZsR0iKe3uW7L70eln12Pl8Ssm4pf9xCbb
JJIlY5ATQ2FrILeuPd4gEqBJOuJgmaFmbfJXcf1dJ+nUvEPHngkqdTwbZUBxA/L5uk+sxVrJp4IE
cLkmGJOWI8A5MDPFygo97dCCdU87s06sFcJEjFncRNMrAa19Bu82ueabpYPHkP4IXtS7fBGGKJi8
B1L+SFWErwWj58UJ1s64o8mxcDUpkVweyTLBJ0N4BzRpIZMZO2N76A5pcdRP+0qdcuoUHQzMX2ws
mHg3qipFXX/VtZdsCHDyMfwjvMDIgRcvb4SJsrTxlM5AWeVqaAy0GkkKBY4ZqZW6Br2DsMEhwlQ8
zUrFmyG85SNIfqoPxsrAqpj0XOIWv9a55wpNoYdax5S3S3ioVvcKXS/Dcj0dqmuzOjLnUmH2cf2d
Vx7hB+Mr+gQZp5SpXSzJS/RVin0uvCFFyWWq07EHURggTcZV8zm0ceHNRYQqMIZOfg1CW2AfQG7J
fCWLgFWE6uMeQ7CwaEYmzU8Rb1VAEOirmNRRccMiJ5QnFsD6qAlsTVCQP4OH8Spgaw5rjyCrj2Qn
JLWxHgkFubWeoP7+gvnYwh9G0EnFY5iRod7a6/UOu8FRRAT0TzOB6wkei6DleFeN8M1AyohSH2sj
mRtFcKUxNyJ+5kc4QyyX8zZmFtGHUE7maRtJuOfYSgUAVXwnWsI/Tn7CR6ZPJxd5wq/vWghwWjwx
B59I+CsN9GSEiNWFGmWAyMyVjRQgGkX23MQw9dfgaZwbkDSZWn8hzlzrHfJ5iKylbMJCcbCmNzcg
aZQ1aVJsooBaLFC0S97kAiNoIt/81bds6nVomitwL8J1BeWCJ5mHuIfis8ObpmiA007s3XsjbGHk
3lTrS5AOUooI4NeNXnDHDCSgLmULd6mru5sqdVEJUhTEw5QOxaDFOuCY69LrEDxHFA48vrz3UJVP
D4wk/safRKw3q580eISCcOYLb8SFzEfsBEuNH1J/RAouJoHYECqvS4oe8/sJhK09inRC8/ynOvX6
KdWb6damJ5demwHSKX5JwggNR9FqkkaVLZ3cjzgtf+m9xK60M79ohMJOU2d44Mu2blw31En6t27F
/adz+FL/SFhDDK8Pppxpe6fByENQ4eiz8Gp5+UhuC/m/8TDSQNBDU4yg1v8+IZ+LX8pHBw8YKmpU
lxH1PtTnekz1N7h9bigpVghDOR+bGvmcWEay/EUZghqKSIXcwQFHWqlQbOgBElXQhWBUVCKp0dLg
STyRd3OXNSxUhqfG61On+lf5hqdyP+IXh2gCSu2pT+RO3LH3ud+zr2BpS7X0+erBELZFJoJk+UBn
qoZktS8YPsdvd/O4N1YGjN34+EOBEZGg0aT0miBxn+5bNjmNQf+Hfcck4H3Ub8SWsydChzv0mLvR
OqvS+1NumcG01MRAW3V1FTCP1AqnxEpUMnGo75kQp4BF4Ype/KPc4zClps1WXJ8C5OKjQAvMVtSu
XlvumNcpk51SGqRVACoUHgD7A7kQfFycM/kzn1Mwwx1akjhWWYiLvfVAMmB2zR0tdCT4JcxI/NRP
hw/ql6vmZ66RyhVuH0ILvSxUD+bKgeqPMhHpn3hGl6FHyqdpr8ukppVZj5pKrovJKKKwxOQqHhbW
ltplkK9izSky6o7adaUJrd9ET0o5FDpbdKZPCxTO+eiRtWKaqSTB++f9gxJYhCGafYgeInKIiD6i
zeRdDtToyTpCkVFrF9ksznHVg/jImEEFSGNIqQQZT6oQbXtxI0NfLYifdq/eKYqXorkpIhZYE/98
0MI+qJN2tnho4FkmzZ8CjyKPjBsf9H551kzqkh8ayodh0qrM7zuvCqjdhy52Tron6Ho005hfvpzO
NRES3j03C0RBi5TMN2R2ovs4oK4UsLODVzSpG1X4BuEliEO+tLMUShepQxGHIhrdhGtpsaPrppd2
FucLAfyTcI3WYnDht83CNUX+6eM/3F/orAWcp3IMQ9KXGJbCTEsG8fHUinBGkGM58STpT/2H8faN
QkR/ptjlj7GzYfyZHRxBm0SSyhXyB9NxUJoC/eo+XNHgTbrbmUXIWKnTiHuIkyJLEM+Zy255/Zmy
qGM7hitSWdaaLhH2vvFDX/MfnmjVr6KGzLuj6YPIveqNoTbdLtR1foHX3XA2lkclygp9Ogx58p5y
Di3EhjX6E6jxAf0u8HoYq2nA34/b4hMRxTR1b6N2MPsCeQTzaJd4+nnJSjmQZM5CcKjOARYj//WF
KJVRaSKX8iWhV+C57SgutPm3JLeFEc8OFA1xQaQyEh2cj4Qg17E0ko+pkBZJQYW5CNX6sPSitdSK
3ZM0z5jHYwpLAwKABMDtSNmcBlH+I9T6KzBGi+qqW2MoMt9iNiSxk7GaZR5mUJ5oaEttT976UuGw
s2kqYpoUN2vMWHYslFDcpOwvDs2DWy6iVQHf2KRgHttsJGz80i+RsKKmZ8gXhRmBacLR5Az0bhcK
8wJikwOPlOFUbAcq/wCfs77xYG3LKYirvsNbg3tVIKT3vfEgImz5ylC3wwCEtouqCkmBy3zwyYSY
FSVeRooTHcWbkBf4J78KOvOrNunraYIKWtcCKwNVPm9U6RRhWZ1Cq4Vyo6e1Dc9mHO04hT02uPyX
AQaB9jIPX/9Gz2aiDe4bLD8m8Ccu/URdanXBpYTH4MNTzmHwe3e8DHW5/8tF12UiaIcXk+8yhGqq
zWh6T9rQwHhA6gkcgVtzQZi7dFKfeKDPBXl17p9mTo+D6chvEI/ICZAFpJWosat28AmdbNP6D35N
w0dvqFmqWlKBW0qtbjGK5cWm6yIk89rUlTktCgxDjkka2eY/GxU03WIbxOQ/yjKTGZzb0B1CTRiC
RyoxEkqKQHyh14EvzXMeyC/000ISLTBVF0YX60V28kSrLD8NTQctQwJF5eSipKcwpihrWHHmIEKT
blheOvrQ9VxLLhxkkh8Nv7OHGgXHEAWFwrRPeGff6liBEt+du19um2Bw8EXX0v+LRHhgoRtZy0id
B3PJVZXR6+h1lerhhECqL0V6sVg+ctNDZjiLHG1wWD5mpZF6Gxm9tDOjY8qYJWKIdS4rXrEwF3Hj
EUtfPhiGHViISBRv5vuF9g8GW+M+cHoJG+aOAae0U4gt5Bg41UTBMrHUP+U4lVOqecCZUFjzPyc8
NgSBaloWAlMx8l/wLUgRLaro5UXNbJwwaCThiXd9rjPNmCjN0BFWV0iwtK6RliudeV0FzBG/CJbY
qslsJor9BMASqvYJUNH5grlHWgR0X8DKtRa6C8Jb8HYaFqvlD0x3VpBjbxvEe/hXaqtXm76GlVCE
x2X5S5wdMQigmdPLCnvlzWaE9VNbfux0Myjkcpmf2/Yq1MTKXZgzaxgXSFNKJS8U/SjqOpQbLv0t
NI0rS04GKxFYEwcDuBX92PoDt622DFogtpJRRm5I0T/Ydp6z88RsZEEWxD/76BgJ4GFObu7BPePi
v5q4kJYah34xDgHoGY27fjrT5dNb0FqgLVy/9QIkGKhpvCa0VhG21/UXWcazzVJNKqv4P4848yWY
K4dshGVVMTuMwTzW/lfrx1lKazLNKbhXvO12q5Ec0w1WZxzXNxhSu7hNbja7YFMe4rnnYEw4xyV4
nLXH/jQgoxzloe6ENWWAYT0uUHOrFSEf5sy2vtUUCV0w51X9K6hzKMiKiICx25KNO4/pt/psdX9/
faz6IzwKoUPx5je0aiVWNcIKNfmk5ZZn9rZVRrsBhES0yyh6e4+cvv1sOm3RzMQWll2w0b7DJUdv
RiilqPrTqA0vyJVFVLtDQbeGt6b4r0DJi+rmEJxm9j740NVnwUudjvWy1fskLbxXqtAg6cP5fT+3
oee+0ev+2YPTuw4vM0WvGF7oC9e5PoO4usCOP630r8dm/GcHmd0UY/lGNwIxAUWXkEYVee5GPLAq
P1Xjgh332gYLitiWYFQDFHbzwgpF1hXFXtRdu/kZ8vrPXfAZ7qCOZb6eUx2salORMqR9hRXtVwHJ
M3/V0TPQQH6jDVbPH2U+4qBD48NWhkC40LvSG6Bd/dk1bmiQO6J04DHeKXU3Ea0K6NaBf34MxkQs
9f0MyuHh6cH/hZdHe2w4DSPnWK/NylsUIk/8biPj1DCd+iv1HCBSGH3BabPftm52cw+GfK0fnGZW
btKj83Zu3xwPWHX7Z3B+EqKq9IrNCJtmFSkDjd58Z5wAadPyEKUGJJxDvTo8rvyk7G//TpvtH2sL
/8+PT5/oeGZDOAZH4gE2EVElBLWoeG0PQWELEkcBm1n1mJYe5eYRM/xL80RPbPb/ZZVKue+k4ak8
ru1aZqmxLzdrGIa9FrzpWuf18tIn5bfX4t0u39uVzQVexSz5dETeoCZOKZiNfrD6khU9OGFzJstC
KUEP9Zl+NtNWVGyAWvL2bEq01vnBAXA2mz0bM4zten9/UsOxj0OpNEnXrnwP5nrtXzyTslDXZZOb
pU0aLVcb1nZhx03cCa582Lj5fPjv4AL1ql/yDpFEu09kDRrtcV8Sh0Le4GChLV9Q9W7ThFtmraUM
6km9dkRe6Oik00Buxs+YutIM413BPdaWJD6jriIyxWSkTgwppv97kK+SWb2C4OVXvgZ5igTtFWrP
GeBghe+48qQjokMN70JfnVvaI3Ju61mTxmqymsiuQUEf8ilKq3YXLZBMILCYw5lK+Vi+NoEG8J+s
SmRrDOSoludmBovZqklcAp4B+uVXu0YI73j08q3hw3sNX75mi9MQ13yjz1NYKoh9f/2rtG9Nd4zJ
f05ClzxtR8/DSlsJcvvNOkNJj3yUuh5hLY36VADOK3wv6dAl1oPxihRBFN98+u39ZzY+QNY+BC5q
IAg5g7JVJ7WlW9hr9CTO6CVtC+6ae9WyUio3ndAiynnwVJ+qR3suVpDatx3d4N027CAlRB9jUjE+
gfIPoggLVF2ZI1oapA/gWPhrRJvfDWtxEFQ9pKq4ArNkIAzgqmLajts60Ft3NBixYvN4AWJgX0hY
1zS4YOUptsOiV14746q0ObejiFWIV2IYqB0a7rHfffL1v793vUPyji6M+sCdtFUNs0jKZf+OK0CE
OwpW7ohkZT3FnsBYKpQKsgFhWMmISgqEUhePrAZgnvYHiW0hwpLk0oA2jEEbq/V4QydabwV5H3bM
IqFY1rTAb1RJO0ZlwDMYwM/pp3sYxRGVOJdEI9k2VsuUtcivuq3Ls+Xue+mrbmKlPEtQVf2clp/g
gSHhIXBI+rnuPiS7lQUujmiaugOcfntqN2pO/RkeRuDxA95Higi41iz9mN0sqZPHZ+dWCW4GOeId
lXQ94TSH1w6pv5XUNwZZFlIAWG3f+1PH6XMeq0sLu/l9406GX/ZEEuAXS/vWc9+73xq4UZgZCrop
8uX72a+tGifoW9jV7rxziZ6/9V/cN+u0O8G1F+l+fY5RPs1/tHYz34Tn0jrCCqsQ/Mb2pb7rEHtY
MBFn51X7eWqef8xb3T2gmTt59ru94ky1wepis+ki0WpdoY8Mn6/GLXx9fnbD7Vdlfr03YlwBmEbX
vfd+t51Vo0rm3wPSSNKgGlXoJIJ/ldW4a1lu8bnjY1hDKjA9gxidqYS85lbnUfGSTlk2V3UDYj+a
xaxZm5THH5yizEfzguIGSxhI7C/w7Jp3GjidFecZbcuhDVzD/ZmOWMgJYWNCMx/gP5XiOYIJDaeo
uXKDM/WdQ92hlfTbvxEjXJyGsYYCQufr1n3lMXicxoMco1PiFQCj0E8wSyHfkNfgQ9V/+ce5ST2Z
XTyBIl3dmJ5bj91mBRkSqVPJK3+XkNd5q129NCm33uNdpQ7oVil33+OHGR1v9VPSSX8Oy/TnDEqP
IyVb6r7ON3zRLiNrPLpm8N9xm5xGFvnz5DwyWaVHn9khOvV30XGHoi0eJWiADxOJpxx2GxHmiVlS
Kt64VXDDwfnb3pgLe4Ny4w2SApea/eXRIADi6w1XpjyEFO7mCB0rznvzWFjH5nPD0jPUzabuOasM
93mRv7QxN9VNxZcS0fINQMFceYC3tvpm6Eara6Z30ejYRUr16LLTIIGu7mh7euve+3Evw6mp9+zW
2P0Jk1pqAqLjggohQ/lfyGkO1FkPgyOh5qN5T6EGHsm/se3aD3UcBskgm6bjdJzfI62D+ILQgcbT
aFG5YHF9e9LXCgR2uhq5o4QsdU6p2VqiLL2tb2v+57FqPtaV5XukWrX9VYHDJf4XwlsqmIWKxaQ3
+rtHAZi470o2kHsj0eBWkb5cQVLOtXQx2hC0VinaEoEH2JCNR5ixUGbBHZfwMLyTW4w1V1wIq/aS
WXqfy0UWklDfDWQYwvzGQaH0rJv5l728rivop9ZOv+LUJZ2G6IqoRAe9bL7EUhGhSYea7rCOiOdS
WQHVqzAsW33ipGE8UM4FtO4V1rWYkSA+kduHtGoiFIlrK+1lGXHVB7qEOzZCVlw6Ab89wlACQrGl
T71S97qt8ynh1l1zVk4sLD3PSrGgks0MiD+pFimVDlYz0ikb6q8sRRQeqIncmTEKKnuDKXPuwOjh
US2pYbQLk6KNRdvGnglVhsBVOVDpt2U7suM8s4/i99m0htZwNSYMh8o6Xo23k9V4j0RWKiLpCnFp
wcOrXQvlneiEh0BSbOMbL5bwMyxhCWCPkTSfXSyXoI1ck+YHNiBGhUybS1fuA4UqshSgqkGohMNA
+4SAuYp4rcJoZbfF2EAeJaig2/pbgjcaLyOcfbUOk2dTOtwSwLuFtAtnEo7z9LaOfzHfLi+TuZif
lYmoV9v1dp0td2tMK2BwfpbJ+rJ2R3QwHdMyN9Lo02F0iz67iHN66RpVDuwLp1tIdWpdGXI/56d2
7LYY9S7DAMvCNs9CodpQT862mhRfsVk4+m94MGh+tgu8h9Dfvbv7XtxLl+XvPULVLc2s8WVBwqUj
9Wx8Ge7hkTmXjEvz8/Q9N5bP9fF3z3FZQ3GY3+bq5V283RN+qNPt+DQ9TY3oPD3Ss3kYD9/rGr/z
WDtLl2uNoJw+95itABfDnLQm79FuDqeSr2racirN7ZyzAZO1CvOkEomFeJnHU3M3sKJ9+MFLJGfG
qounPtOuWdvXUSIpfXCi7Xg3OAz2w3GpU+2lxMHTvFW0d5T6nP2896YPFmq941dpvf+6/pbW6aW1
13vs4KQrDsM1NHsmhhRH/96+to8+yj7oIOpxW0ijTY/FFqUhXb/lu9Q4/6oTZ84tgCBynUISWe/g
UJ7aWPByfXCv7boj59TgLjr+nn5Ln+b5txY9ZWwSk9J+2rDHSCW1eDClIKqJYiW5qCgdmlBukz20
Cd7J/yGwhZOGHmmNRA8zDWDUrLfDF182JTWqcVSmWuX5ETsDWRokQ2semw1LynOUKzsfeG7VPBEh
lBuHZ+d8IExepaPHoWndGlkFEcoAXHZg7Ymm0xOGLqTbJLeVuLHCMefYOFvee5F0u1XesBvXYzhO
W3xjBtfeE6rHzlt1n+Xe1QovTmBmncf5Adi3MurvfduksMPuSQZK0+GAiNhYqSs566eOwi0jd9VA
zgbPjeaeEe5d/SRKI8NnYzR82/t+B7tbMz41sdPqXvL2yGLonNu1KJ6mkIjiKd2muRjq4YQeDkFi
1eOxgWhgNZ+dqAab7tGNi+2XKDQ3GUJOqM0mHjIy8sksXWfWLuSg1c6N+QJ4QtNVjJYxHmDEUylY
6hV1GJPjVBP06F94IL0uzwgdsTVgI8Iagc8OBFOqfxjSFtQohjWCg+KAqiIjfqsLX+TJtDiLLWYh
2iZiKVH0kqMDXzWEdttxDUa4y68aQRziiIP9yYGuzpL6qQyAxqae0kG3kWA62E4RCKdIYckKcncN
ZfRGmHQv8AUfwaV7Rg+pAysTYoRCTvxYmOMShzFNoNWl3F4s+qI43lnwW/ZEniSCSlRQRNwe8Gk5
J9eq/KfjV35meC9oJp/1C/53z0ZKZQrAdOvfcQOlbATZCSEHKwB78m9pjquFJ88zC0sjIgkGRPvG
lbmhwrb8V8ulmikpoHZdKZXReYTVH0ZRyo66b9oTu7vyViVvBQSwuSAgRUxKUDgmnPQqOK1Jjym1
7otlO2NOEzSc9N4MwspK/QZjLl8kuV8llD3rh/F+eGOrGaM9YBHs3KfV+emrOs+m9/BKm18I0gQW
j3s9BrJlcyaEvdfBFy7YpfIcN/rJX2ASVaJLr9o3glpQ7T/2DWeSMEAuWE4Zy/O0NNfTSycpeyo4
UnUsyCQn38Ea1oGdCpQNKcr3XpbT2eUHVuquOluQB9+cxOt4Hs+N2WWzpQL7t/8zJzgOoT/bhrg7
Roa8heTmLkN6eborv6UuyY90/vhOFUt5EFOdTHEdgrpQBwMcCEUmSW09p89p+kVF/Es1adzjhsZI
6tUtqtTtLzkF0Qn3gEB8qdWfOJ1Zh/p6DZ6t0ScswQ+jzP1hKxHlUOYytVL9FtLdJxcdC3qFrssG
7IRkj7B7pb5cdbc8NBkmwwdkqEoPe26VgBJf5BP4NGjszkjXMGiQ+5psDNRQXaVP/C1zTE73hcMe
Rt8tRWU6KowkKZN1SNVf3KT0F7fWpMCVh8qlFGtCiesr/h4HRtk5oBQPCKn3fYT3+t8b7k362S0g
cuH0/sc+SEIJEwR67rgEVapDu7bxfYhnB7RzzJ5dOzHqpXHl3CDjtwdYE/Gs51LH9NI7MS+Dfbbv
89N4jS8Rrt/42gyynoniCioEFRu/y0KPBOATyFMHpLgr9Rc5W2vNn12da9jdKtV2cQM5zmjPzWGP
K8MqJ1gn2YRcbA6s8AxG9vXBgrQSVkI7EIVZBkhWfwsPmfPvb2nw5xsjCMp0CqLF4xrDp3V59KaM
L1KyLBpMYnXbe0Qo9ns7vLvCEnYavotJwtXf9/a97NRMADiZG1Qhut/X0b7DKoPG2/Atzr6M37YN
rY8KKOKh1C0V2Ib41g+2ub4aQ2vWEr4OVO815fwDmpeDFuDdy/sfTee1nDq2hOEnUhVIgNCtEjln
biiHjQJCEQlJT3++xnMK2+PZtjGGpbW6/9Q0Uv0vyheO647p7R4oDSMaR7kYwyvIAkfyawQnOqVe
79hL8k0EzcVaZCobWiuQCKHKhyYBN3zE5PrBsS6IE4GOhV9lYHBpjgHW/njpWW63O+FsoaGgc9HF
C4GKE8QR587jBEVMHinErcxe/wwgx1TmLV9W1XWLAgBnHQ3nlG7eGCcPuygn32f7M5hs3l23ax2J
oLb3Tt5peBgewvmfDVYYwO5EKA5xFt421cc3GuMdjed14dwW2L1o1NBLEgw/L6bK7DlT5mhy8RlK
vSdxHVKodybZD5pnPzIT1jnOkGN07Jy9PbVuQgYIFS61a0h4Ae9j2c1pvSSGS84wkhc4AcUcXl/r
0WDc/xdL3RiT1CDyTnkXTL43E9zxiy+A14ji67N/bPJVsxBrmDETxZ+8N1cxj71HfbmkZ3J7TiUu
X58NejTmGpN0oHeRxHsLRP22REt0iTp5cAn/XcrieH//FOcH7ivyooI5EXQAVTp9Qxk61CsqDxuw
QRtnPbuhE1r2UhMYLAsFakigLRrX29PgEkCXKg7dc0gjP6d3GQ/ek8fDbGk6wJZLu/x3u5T/Ggzc
I2YHFBkJcw6dmrcomap91TdlYJYdwFJc0+jKgSDJKKFByVZ5YA3hyO3BbhVHC22bnjyEPyhIzxHI
GVTgEISs3TwxMkdwPWwylFvj7oK0jCd5oTE5Tu21C+ZKphGiGnhUCE+clRL/5EfkGFI2/XuQ0s2x
0kjMLyILABGgDkSjHfLdrYbBmJmZsrSpw4mHwAzVHYVf1ATxgPRzu6P/BASBt1aU0ZK3BAg0r5Gg
hkw/AIM4RNiP35gpQBGJ7qNpgkUjhOhYTDJkgfS8ldUFE8qc19U3nLQHJj81MDkty29E5qdakSK+
IXN7hqD5BXDAgIHvHAMqCn/ChR4zjzVweuokUbnlN+F8iNYptVtQndjMkDmeakiR0nySwzvjNyFG
IvuB2DVJ95OFqNw1sjm6X4I1SPEj4YgSTzQ0l08b39LQbIjPkuM1AXAknMG8AHqmuH7/4lWgL+hv
O5qZhTS3oZDiIhuTzhRkFr6vN6EdFWOJZHeKvURaXXHo+LYIZ6A9aXUVR51AdGCDKJnSXLIld82R
bsGOM8exsc5nz8TOQy0uFKAA0HDcVLSISYXe9ycidg7uamUHd7Qu2Ee5lJupt/SfVtZZxb/Pce/L
/4l2uhvvQBGRhF+7s4RiUjg4kafN2m9ozk0tHz+/ADwATwXHOwC4KNEqRlwOwcCBLxF4yk36f/+T
EvLnh5a/ir/QeV/8e38zIJhx/hhJXLXUDPJR+m+BF8TwJPJjMXjKwCvxgAiQINSqfBTiVtSeAjTw
Cw5ADMhIgDw8ug0Zyat/S02jEqblNgeRyn4ScP5xqpGuEPH/Gk+jUOEpqKIIX2Wmr3CQ6Sco/j3S
2T9QgGO2Ev8zzhTk0e3H1J/Bns4FF5RvZ6Tcxzso1Y2kFpFdxy0ev0uAi9c0hy2GBXH0dsyOyIp/
gbeiHEjM8LWNGpmZMETK1E6MnMb9rdqZMtWwZd65qApizty8sgA+vZlw1NUkmfKPCd7Ft2Vsq282
iAbtC/7DLuKktxlsCJaeExLs+xahSeJqFhqvg2fIG/2T/bldvtftst40K3XXrJSDcujtXnjgdqBx
/SsrUYB2bwRZUkFy67yjzDk2uSk+how8BVQqBTNuyM786v+05+7P4/g6i9Q8ipgcJYbGetVbwGj9
6YPVUcT58UZTN28ZJYwhorsS+x2s1IR3BHkwbn1KVrU8imNd5O7CQ8lsQlGtSBxBwVFyZKoCTs8X
fBmDjT6fS56C3MTiCqeEr1gshkKjye3j5vtItw0fPNl8D2zv/vrRYNDO7S7BcC0Se7wcTHjBm53N
uhd9X4GanPTfmjr5O/h+znRclP68t+iM3tMOMuqGLcRuVDysg9byA9vDaLXvYykE0Jw3IDn34jGG
0+tGFgiyjlmyv4I5o8ziR//c/M2UoLyjDKUQKU6DskMMEuKOFlecqL9oE/gX+cOxUFgyeazrqpYU
XXKTZU9CFqo3kWnur5U92BCyuvGYRNI9S7YFqQ733maA4f+BZgzWHw1DrI8HvlXCoZHqgbKyMV/I
U0lVm78m/s3k8Rur8m0Pg0n+w3jJDFlLPMcEg43hjB6P3MCAGUIPUPaADApJR2ODgGkTgreBpPnP
DkeG2QfUA+NHD/FnzKY2+4jLdebiiGZHFBvipBDRuThGsml/lmzenNvisfhzkEjWwN+NMIx7LzLf
X333/fVEd4I8SEydEsVRz5+IW9q5yI3kqi25pgnYXwE7ruRifOGbEk9e/F1TOIVAAPYTPefssbx1
p1WJPBfrn0F69cB5kbeFlWsOu8LIlXKEQOL1dB+e2UeOMevuVbQM6eSe0vR6Tg8PwuPYY1x2syyn
xk7e1Q1DhZhC50tbVr3Fg0WkIBopZRTF865mw+H2Nr0Fmv4KLdYGP/25GMxeyUpFEnlu3zPyGVba
a1ROn8eCeUGGmf8YBNEui9mTjHe8IJ+3cGDFBw4/wbre37SGHoXqIZvJwAIxvqYTlFRjY6bPmM9K
vhyzBj5DXlk3WAIwf3CUyLwEPC1nGSUgcpmU3ME+Ii1BVOXkkPNDFKQ94l/4aPP6DucM0I1mvc+Z
xQ4hiC3p2MCjANLs6T/yc/u/g2e/lYEQdHhIPGTyg7y/mXkmMcW4kOWqFnpbbiIGIxQGWQgiVHYE
OabEA4H1lrPzp/sxT4g5XNJYfKDHT1RSxwx2HcCuU3MiQVIQtc53czIuxXfy3V7aC04sTsuXpXs2
NNvNt8Q5UXAjrmTeQcuN67ZmkqrUuVS6+N/ic3Rmb8DNw27ClTtAicS1w/ZMSjzXCuqGwnyQ6xKh
fslw0fwVleWo+ZdQvXGgIz/OzMc/ZGa5NDCnm9uSpQjKBms676zVNWHk6wQ4Xps1kAbX5tAcXrti
004qDt6EVEdxOspNstoydDCUlSRJDmDBfDklwptVBrsBaUaM3nU9xsjBTHiT1b7ndAD+CReQ6Iah
3UUt5bSFHXgcGmxRKRwistn+vNBGUcoSL7oYYqpJfCmHNnIeZuxiMYGNHJHOO+BuDLz6s/gS/pA0
hIT5lAA+eTWSWrcH9vzVcPj5Zo2DdoWLE0+48HU8Fv8n2FAPFJY2dNE68dc2vZN3rQouw+qb4jGi
CUJkPH9gUh93R4Od8Noi/pAEJqpO5OSgPODiLfS/TvaS6Iyl0dZBxv8wNUHIYUVBgv6SmRo32KfH
9i7RhHL7Q4lESiB5YX8SApptCXEqNet5M52b6GqbiURSNZ05yaNUgFrfriGA9IGpZFZOYIGjN3Rt
fPvgLKH5MaG78i6fH1T7cGFed21BGEvHPuTe/5Q7kgnJqABlJLGBhAja9bE6er9YaYENtFEOLy8D
Ub15hDv1Npfml4DccYimd6p9Q0KODWp3TL5bDYRC8mkNvKTyw8Kv6bQlzwlsI3R/AaUgLlhv1Kwb
TvNmrS2INllw4gfMbxK6n4rhQ2sIzwLR48jdeZM+ZIeoI8WGLu39X1nkr5BHSs7sG7AMvXlrou+U
05fLFn3033t3190ND8222cI3H2JsZck9wUha3Ms7JzKbp/Gj/DSOTI8VvR4STgZUpbirhnB5NK8i
LZGDXY5Tn/ABbdVQUZA/FBPcgEpqLntBRgRRRUKBJJaUuAdF/SfvOekzwVh2edzzVILw7UxXw1QP
CN0zhxdj+8C0K2HGYvodrIfith8PmECwpiehJlqLgx0ECYpLvoPvXep0xgBLobxxf+EuhCOLmMoC
U6xb4dBNT+mJC3k/3IuXWCO3WVtGs2hWQlpC69zGXOFI6Ye4UuRpptzFVvf+x3YLKf24dkmGeQCO
DZBO0RARTZ6hhRrsupuGptL/Un9e9+gY+HZzjo7N+U3gdvjVAeVmxQo6qtEyyCYr8dsSXhPwfnPV
iUBzRPJv+1sx+qtrgvc+nTfx/ayLviNYC9oRwgipM+k30JJMb55NPOocy8bX4Jx/1cfhuT4m+5pY
umwvRm+5heNA8O4GkFul5SbLFOiJBy3U4h+5KN2MRG0nc4+JjERB5wRCe/shkw6edMey2fUmOG54
YbAEfnySfx4XzFF9t5p72xvuM4McB8lZeCxzDvnO12sSr9N9xPtjS6IDZ858yLxyGdEUzNp55/j+
Krh17rcNU7x2nJesGlk41IJ3klH6yE0gCnyLQT3UMv1z8aWf9TMniORAMEQI3XtMH9tgFKVLg6Z1
9Uv/t0T/AF97Tw3adyt42rFPopiVYwYjcgyBGTOcDXOYrAlzy47ednAf3MVfKFr02+hbtM5dWmA5
UEXtLBpH0cKKWSBn0pzMgJNdNSIwhYnMtoy3wl/IBCRUVYjt75v7HUAJ7AcqSTQHBGO8x29O+3jy
zEZUogDZLUmQgNkFsUeztuviBKUDX2LCy0ZAQO1v/hOle+YBUAtUbkIDrjrlN3flrQinT4mUFNIv
QaHxM1g0vkUlR1xZ3HeoX6dpsRCNZ7ZEfY3ExCPL9twtUSdQtw6xHN42OVrWgLF+Na9HNREkRScM
RLz80i8VrVkuy6WimumaRHc6I/HvP8c6WEsfnAWH+CcLSQLrpMcKECMT8frxCnK3EvXCc4SVs3CM
XYc+VHKjZDDbcCpD0Z6i4f2kFSMJpSGk0mZBMW5j1aWli1H5Px3mBBA8Bo7c3UuafDZtZcVMyiOp
MtPrIp28mZKJugQTpYHmmnrc+Hjb5zEERsMcMw8lTrh+Uh7E62t3Xi61+ZsGUOCiPp7YDD8OhdGU
6AEuObAJIoLtHpOKnmcwLncwb5ftMkbUTQZblNicbOm4vLRb+bbSfUBdDZyW0hPM5PLxiYG1YyYb
s+PcLvim/xX/SoqB2uxQSX+3ZMlSHa7e1+dUOdUdGykJrek/9aDyHeBeYICk7f+U1zyWTu8SQpdR
BBimh/S1cXOSYo/GtKRkSUilrVMk0e5zj7tpGzsRftXhJIpH1RY71bRGQjitn46/7C/CzkJ7TAeN
G27TIz/KHfC3rJHvodfjH/mn4GZ26hmXmqNv0mZV4M60SLjFVmVr91vJbBODhhMxC1vjGalMFZvd
PS+4aibLoDXTSYF9CKV1ZRLbh7yYlw3WKbceW92NCjt8XqM9Fz5Rfl5gRb7NJffkIK4ZJeG8+k6j
7aN84415mS7Df9El2ivUOIw2a4hPkxvR2BEyfMDWbYdCjYK9QUnjPLjEQXiQ4mEDSQnh7o8JMDDI
RoCpbE9ImOgSKuRlT7L0wyXxtiB8r6nsnuW5ncZHfUMCc84VsQjg6IGrgNV47VyEcf4SpDv5ZWTi
PtgjVuApBwx/uEq87OGFWHR2KaJ2OZ+3nNCrdtPdpLkLARnficy39I3kMBMy5HSp1fvz1/oxA05g
1B1XFqvxfYwJE+R5GD6diuFDTFonQBGMpDZ1oslObUV3YjX9ncQxQHAy7wypES4ovqdAERavnk7Q
TkHpbkdZwiElNg38RqNQ9ad11+pvVRISyvdlL2O3qBuoHjlbou/KDE8qT+Yp//ZdXjM6mqtgJY9p
wfAH7/pE4sFUhlNErQInhNjixpZiwjt01uHNhknIv1/seJB0SGNIXgVVnxXLN+nYs3z3xtg8KjKQ
gKfvdhn/IrF7CZV5ulKBZMfJkv9XiBFjl6dvXGTEq687y2LaYsQQH/Z7FnxRodf5OAN1Rluurkg4
0NEiduev2Cqb7wewOLSHZ+fGCnHsqgYs31fo/V+m/puHTociEoKOt3Xv6ul29nRa0ozDMbpa3h66
GWI1cdvY7ZM0UY4DoIAI1PcSQA6gqqeagZIZ7opzRQtPp0GWOysP2SQPKxwLBVIzQpRhNG87+hqg
e4JbfhOkSIr0vh0FBtnUyCdZVk8+JXyNiYgUgSBCUChPSh+nZ5gVAuYfP3Zq1JKIWpMZ8dQUzb7d
w6eAeKL8LX6z33CclWZ+ja9DuC7fTHZwiDGCAsJoCX+pTYRM6invL2EhbXWc7QZk4cHyriq0n4rV
9sAtibtXJugHVDdCUBZagTIbMj2HKweWuoY7LL+zb85KRHGd1EruGtroe/fHJwq7tJIvyXJp55+9
ExoPCMNu58kyJejWtzXfVs4R8BMpL699vs7XQ4w+22CsA6ESrvQkmCAZWrfri3JSUa1B5ursbL5b
kGOROI2/Upf6/vV5rW7pSEN4UDAEppmqJ0bH1GaeONUmuVC4979wIIKMx2iFOMpQ6Xx1QYv5M4F8
9bW2hihtoQHKTb0i3FH+aDL/ebKqh9OUy9afGpSFOPG1WRg51TVvRwoRb/XkuWpoQKBlLu0vZSzn
I2BOTMQUJ4gkUYETEEQlUYfiHwQe2rW4CvesYTnqiDL7LywRKwuJaBIKAOL6Jblt9Y93JFEAwIAq
BPwaJl7ZK/v+RWd1nXiAIVlYMihaIwvDgG+RxBRJszRWt423DbYhBdNzm65f+4QEHZ5SNg3xUWXL
cO2vJcQqZIz8WTAxlZw0Cc6QKLGhI+PoCwQiIhFJRw+hrfexI/G4Qu6HU5GeSbxueChO2bdcOKfi
o/sZLlkWsUWahU8syYMhSVDp7gv53GCcuZJLzeGye7rJCoUMQHno3HE89XKG4DAvl9gB3PKl9VJN
KedezDR4LxOsCUv/LNgNlCvw6QuYlALSX0HL0hTTGI8fQBnavEBDK9mbCrVjchSE72X//xmNiU74
G4DdA1gqrBxzNfkWAL39cbYR7BxoCCQkwFh1QJgp4Yz9b8Yri0YNwH7FQgXKeDk3Bnv5R3Un2fKi
BYMc/1Qvj3GfepTbXq3thNdcceA0thHRdo85fTdAUakhbjENktvcCKovJn6A4NZF/4SfBig1m3VA
Q8aDgdUniB0BGv/bxcqBMW1WUMuMwbZUjBPMn1epH/8K4O5caCyhrxj5xEJTVv4aDw6geDbi4CIn
n9Zxlrry1Q57Kk7aep9t+/P8V/y03vhvSiYF6vGG+ppAT/18GwG58UjafQqW8WIN55zUwSyYMbGZ
KkxgGQFoKuI0uAuA/rEUZRJdkzJ4mNOcfAhsEUsJYUv3YHjzh9M/PRc/gxWKNhzh1C0mzJb+3TsY
7hB31zjYdEJbKV0d6s5uLoN5zAzpoxZuZNqzWzH0SAWWhmd3ySzbP0I7rsneuWGgHEyyehRoO/Wi
QyXMDdTCNfPFAQ7OxmNK4D5AzW93y130LkV+7bbbmj4ZY997XCXjLnPeqmP3tVRxOald12ewWWpc
ul0nDFac5WljKbXT52NDM9/N4cxwyFBGjbL9mlb+YUaz+vSo2ZN2coiShedRbj6mGp0GrGorucQD
vmLsQgZMlZbmjRKQ78ApEGbcME7qqwILN5ysekiQ3N09gJx5Q3JYxrY9gDoz3JTpDIWVlnb4Wj1f
SyPGyD5WUaJkM4XkJG3cv6hbgoj8ZMWc8aA+3KLTm8XiUO5Ev1UzM85ZiqRni4Gyux9YYey+Ay6D
1iCKxdAI92OHKiB3PcZgmO05H06M8wCXBiNi0CarcBlUvvITfK6xW0cjFuYL9eU+G846R/9iUAeS
nKjQ1TPj6UXjoaw0t0vnCpb4ZpWwIrnIOJsax0fp8ePPb/+ImtR/Gy7S3CWbOSeR/2nlWPCXTeGm
E8YOd/tObIxDYoC6ywopIuuaVMx9O3kea2VadhdKvgnIAMWEx0DeoRu3gt5q38D+G1Ds3lH5zsiT
qeDLOr9vbMdDq9Zh5gl9N28rDRgn5lT0SW66QfdQud5LyjtjEhIjtNUKNyMPVDNfgCnT7LYKgm1Z
77TXVs9++sna6O4Zw8gB7vlOHc/gK42B3Yfe9mwtslkYovJc8N9+56LuTvUm4Vo1yLqkOPS1Ceus
wckzKdnL8d/dZi0SfGUMpHebtEPXb22GfDH0AhXH+J18ee8x//MY5Sz4vgUX+sJbdNBdBd4jWWrf
EXOyq/dRVcY3SjWPmPw33AkbLBU+Qqj32CDsE30dd4e+7pB4004AaNvbZZUZb58U5acMEVnvWveI
OkhQ1rZsd6XdWenYRLgSQRu2QCOGUwE1r5+LQWxlwI8I6S8EyQEMIZI99jH4a1ZSYXw/dn6an9u2
c6VqSgfjV2YP09EQP7mOVcF8Xqha4i1ncyVFcXMpDjBixzolzb+ZKcjyhyjiOhGPwb8DygxUy3vY
uKzTWY0FprMLiHUkruTey8cMzEQL/INpDEzKxabQZBNC7xjo0Y6NRW8FGoYkl5IJ9qm0IhkSwJOl
uiyC7KyjlCSl5Hxjiha/fJq2Zv9+w0SwKMcdiSbkRJspI0q1FEkYmiI4AcTqhdNufno75Z/XgzP/
rKddrk61tx1/BXQpo2FEhzPrER+Htq8HkXsM6y/v6arNTomF6AaMVO26cFXVbFRbocYhI4bhnuCL
TAX1oJs4cV/YjHKb3o3Qi5w/U0NrBQnoW+/nytOdCk6MlwRQnrH1PTvBM8coO3hy3w1YU/0p66QD
lwqCrx40ZrLigGDHDCu37NnIpHT6LqdLFl4ntlg8lXw57b7MRnYCKD6dQ4jWleN90+7rkPLP4tR6
gdPp0xiCPdr0qkWKtpIHQRFOgB7Hp8L4nnDJtJGHlSBtKiy8K6myV6GLdIb2dRlDhPZyp9mDY8+z
8sEoOdQoXSnTKefNgLKqP6GRYfOM1oZi0Y0Ne6ZGyDLDAjfvZbno/cPMFrAJ068sXtSqD1MdsH1Y
GnGSKyWbphqynHjRf1jZQR8n2ZyGL23/BcO1TxsA044pACZ4yl9Kw1wuC/wY76XWO3BPXC8hqt3Q
VcpZ7NnhD/VoFyiRQFK3QD9Q2d8QJr98WgX2jVI64wgZ4zZpCG5SxnVvhK+GI0fpo0azY2Z6FuMH
hf3LkaEioj4yBq5S23XkBFSKbofRHwzg0fvLAI9K5AyZyQ6SkE5VMG3D7Rgu+m7gUeAma9Af69rs
Frr9Y9odDx6HvLPK2dEtX7soRK3Gzrs+PUvdVtAMF/M8IG7QWIR3RbHKZBcyuI2Snb1Q8ghkBBjh
6YCeZOoI0Imoj9Ra0ehTYfFlGdmBrpF5aCJ+UZaSWckkznocvRF5DjEwmUgamZ4F4KrObtmofq2M
dUazEoXroLXRiYb/erw0eB9ximFwx0JcjnTseC8n/3AIcAzfrS72o+BAB/7cUG4dml+g73X/+8ZS
fLvVe93FmnDpn+GQVzdksNnU73P2kcsVRatmuO5yOuBigaFCJSZpZenl0di8asRGfkmq3jeCiS2B
D/ts1siwaVBk2r3+Tlk9l3iZaT4S8m0Y5bFWf4frfMLBwTmkckGC3oF44CrK3SflXdcOYRPA/e99
XjecKGRKqlStXc95eU6lQQPZemijCQtrC1eHgQTIG5cKrMu829tp9aYdWE3m6AOrftD5wC/aWr2v
HrNXM00eFs1YglgUV/5Hueq93bi23uQcNaP02tacve6ti5/KrWsrJMYodZnim5MRSCH1L41GA31R
YQdindw2Rb3uMzDBIzOXIJzUrtqRhSKuyzis5z6PHA2VCkC7gyzeJ0PPHzOjuHiPaq56xc7JBmGu
C4OOM7dDJH218imqI/YF5fKKv/NoXfI4caLRnOaPmU9fVMy8aOG/VtptWybTFqVdvGUa2utys575
LNFWNRm+ts6FEbElkTsH/W0QMVatKwSLTvxL5WX1cL4uku9+bKFE3pUo7i0SpUtLmXU25AacG1L9
CLNoKfShuMEUWVLkQ7iwBE+3U84HT7vgcsBW+nKJ6iMkNLogxOAJ/U0M61VhP+//vDc9TpFJ32Uh
WcYVEPcCflGyhxY2+0RIcQ6KsiLTESWcpNMIXpsgxmHgJiE4D7qE27RxiOhWcJpXiAiQYMz1X4J/
WBoDs4KLV9kvAK66ZLvhtKKsvq2GI+3ceYyTeFQeb4+JT6QPFUy6fEZTYFWptcrRU532oep0+8V4
SnQWyeydrpvXlqtWnd/aRVVMKyJMiDiadJ4zrq1hZ4r8AVXS8Z0cFUacDc7VD7NFGlDlKyk1imJ3
tsODxty/2ZOZKphAgjUKwApmv/VphK1OPUfprfxqEgTJU5PYsTJOiER5mW3yhQS5Ddcop8uuY7Rn
BUPYvydKRlhZ3dRDp8x3z3KNtNjULjoRYEQ7LLPI1lbZLDp32CLdBIEI25yEwEcwtCDnBEEk9Ae8
to+lcS5a6wHq8yn1OjUnnTT+xvlNG3p+fMWQ6gYAU2FCoh5edG0zbHRopOxaB03/Sx5Ejyr5Aula
+TbBhyr4Ss0FEMfz1pzUdsXLlPQ2hImjuZhT5KeooXgcyo8gYOwZ/Zl6BNiatq6M1eXJh24mjtpE
kNKe6dh5ZpKxzkyBdeFok9syHm34C5I7keeoyf5RmDf0hYshmphziU15ABtrG6N4Yfx2fwPfwiTY
NYQrZi1oc46fAddeDQ3Q75rNQZvBnMPy9SatxJ3fGwC3LcMeQWHWXTsAAE64GrEA69MiHPIKL7FP
ENX24119fOX/uvZ7gXIA0UFgZ6ActFdWvO4rdsGG8BX9DhFGUF8dkyk+1NTh0Ne+n5zmr9/Bkc66
F9sAy+9D52EOcKdyRBA2dA6gqPfpBKiV8UIgyCte7VWwLa60egdjC7MARe/vB8hd+nZvUXI/1z6A
QUSKZnIic9Py/7HH9lDdyEgApsB+sym4BMb/grB5wCW6o1wGS4N1bGooU+ldKMIbLG4IVcjEDJzB
NYxYx+NYs7IHdo1lbox691cxASSshrCGg3gETKCCSCyh30mAYoa7HQX8umrPgtDOcc+66WfacM0Y
LYZ3mvKW/vi5BW6cDhUySKtiAoEzFLUjBzT4CptEs6hJ2oIeNpyan49HrW97hdsOR51mPMQxRvQ6
h4e20+3O1d8TdaP3HTWdFeXc31c958Eljht9sH1kax7psziWtHnsSL3NE4nNezQ45sCuQ5Kg0ETb
7fdQ2YZw9deM/R0H7eDUObw0ZnJrMOo+et10Y6wjjgGuHQHqvJU2QZFgcZ4+tqziTp9LD+UHKikE
pCd9nfewPCJcXKDSZEkOxtSXxRwVd7h974rTg018zBmkZhA/KKwG2862og27NGP2fl83FSjxCpsD
augudlDnhvYFcOBnCIwfO73bKChGEUNzegwtmpUccsmcaNZBNurQLahOwyW/w5GwZWQYkw0b1KTI
TnavqU7NT0d81xfDnU8O5Ih2TIzhtQslnd+fqolP9emPOr15p5wWiNmAPH98fxHQNQcTaQAKJpSZ
w9jt9a2qg3iDWgR4vjvzU4dCrrGM7PhCF0zHHXzp6L8wJ+XLKt4NlFWD/uZefaXb55rJ6ijoKqvZ
Z+vSx3TmvaftEyoT/87AG+FbJeanO2o0y4fjwwaKvp7e3whPyGOVAGIksJ70tbmNwhYelmQz3CFY
a616c+NzfZQvGUJ6w8MWESSX32lv9CttIEeDE2GWOsKK3EPmbWMS1QM77Bnj9+C3Dmeo2qZQ3qjh
FGJb32B5yjgiBVljRgQnEYv8k6nf2bApMYaHeS3KuF1pu8RR3PeUj4TWP+7I6wY2V2S766PQenKv
Mu+tuwZk2fcnErD1PKlL+UyiZYfbIaolu2TM628fq4mxH2aY9Qw7SO3Qu3eaOY3Ybeg2JOebAI0E
YWwZtPUeUwHm/lh5T3bl0Kz9cbwoT/5m9sQNpF861wSc/KRd8Bn5/8SlEMyVI4L/PYkn6ZKAcJkM
XhCwZ1AiFOGmw0l5qYO1Rr/77aP1T833N0r6KqE5lmVZ7jxSBWbewyq/YSwrms+GGCtRxClI8GjB
ynNj2iWBzw9mqftbiYpg3DzQhW5DcM2jO9kBl8BDYOxk/vhNag8xAY9FBqdezOGuOJdAnnq/+NWx
tveYp0s8DVOCQugc2/sn03gbnOGt81JHLK33h8zR2kWKyv7LePOr5A0w/3z7qY/de8s2sFRLSiqI
YzcvXHxEdHXK/X0zH5C5olnGpeZmPcSbkzCRIagDRBvQ6T3aOysERDImSt8t9jfT98wuWxY6FX5m
iIrcRDMdMRGcTe/IF5t5fuQHErTQjVl9NbSc55Rd5PLg8D0PedKJIAjsgDxgms5RjQDF4LA3iz33
ieg0P+L70BQHubi/Ne784golnV1Uo1ZdlL/D26jYhdfo0ITsNE1Kc3YNtW109u4cYtR15B7Bnz1H
N1KcRwnpSglzhaiDmejHWJvJYJncbNyFBaMOYaDd1xV7J8RXtUwPQzJXUXzhUusicXMoX1VKYTT+
23SDN71f23064iH4KDZDwwLJD3ix8b5qh2qU/hu0YPCmTt0r8y8JnTmrcyRxeAp4/tipv9prucs3
2OER3LyGVn7swFceVBlNdx+cITLTpeq+WScIfyTUkWTF6XLJc+T0zv5SX9xIm0inN/QW2NMvMkVS
hoAj2duWjGhkptcoP+DREK9UvG3m3S/2lmDgGKMB47n9mbAM7LXZzPt5UWtk5lCxOnuaJxV1OBJu
NnWbF1A/0uxHk8TtdUyK6Xd+igbrlnmX9AQrvjuu7NsJagYIpT+iL8SgSbIoOXiirjdLuLSLevXY
aehnYTwLJ/Ud9Y5cq8P9MvousHvAdyDqOSRLSlVv9f6V2/BMg+3/DL6I6+AsQWtZLtM1RWzn2Azl
n4ZYB9URszuae3nkQL2WVFVu+kv9mO89hPlj6pXnssv52ZrNlSkLlL6E7OUraZK79uv3kVtpIMMT
EBOMsy8KO/QXUoKRKJWBgqBUpcQXGavzat2IGc21zeCFTU1MYHxJ5WseK59Mx3vKGkAi/YAFW9Bh
BIQZIrApJy80+fQq0A2+pe+ajf5L3Uo5EYmIGEi1z7a8xwVzYIaHbuFmXDV9ke+pAJY9BkQBYtvZ
WDXfkw6zMJFfPMxfg2zGcArGMEK5H4/qw/uECsN9rnonGefIGTqOCRJn9rXTsO+9xx6jWJDfmX46
jx4/fr0Bre31R8okPGCuHQX0Wvg4+Wa80g+TPs53SIAULyYbrMpJyWt7aHpjXMxvPH75iNccuUc0
6p1COCjOZqdQHdRoOELj7161rEgbvDJWUsWcoaqkwEdTXBr0by37ABEm1SrDbqAn1rE7WOLa0A6g
C93D6+oRlcIcRFXs4v/ks3BqUDQgf4YdhJX5oRWUudcyFPv5uFTXMlpVkTNIJ3FqGSSdiTuSu05H
ATZnJITcJK9cZiL9RaYHJ5LIYZBuJFkOeU6OiUM7aiuupAUhoPzMHvt7um6WCKzFyMRFzURL75PL
nloS18Ar8PGQwhKjNqCbmRIhZMt8089t+rqyU/C4MWQZl0fq+JkZQlHiN5cQ9cCVEMx81JD1HmC8
lVcASIKbuKWFi5Jpr19tFZJTIHNHiZ52SQ1j0DG4EJAXBgaJi5NM3IkE/YpXQc6Mm73dGrg1Xp/M
GVEkLnF4xs7/M46mbAe+ZMGS2H8TI+WhHk1zbL9f0+XUN8cy3sa4KPBo8pCwafMQN0Rqot/xHXqN
1WuB/wwmYBWP7sT625txw6sP4I8H+LkKXAIorIao0N/fo6jlRDMkceeDkeQ/Sq7gW9KUV98kH25i
ku/EI+EGKGAwIWDfXIVD4n0xR4wQGmCO2BeHTxSeTSS4pCO25qRT565GmfJY8tziqNlQBDpi7E12
qEV5Wv9uh6nE6b8sEikpF2Wi/Z/tUaZOUzn1zhkXlS1nsUzNNBiU+/6kF4iPXzb1aCx5sKKDRMfJ
37hs9uzAG2Xt420nsPdJzNI6fk+iaQFJh58vsTT8tdpEC2Xnx/3OX0Lc7TK3b4ce+UIrFODdyeCo
vByQHW+Whl+QURTkPRIAn1a/u77Rhhkjam8N3olwGv4ow9J89OLQEwYqLNHcH4+btylv5UmCSnkd
j7PrWbRIibn43stImxsRfogpLJoqTyACibF7muezRv4Vyq23Wc48G4ra+pW7lLTs15x8a4m4zsi2
W9FRzZ7m9fpRQMuImtVV4mvFPqK7KpoehPBoNcQ7UvI6Yf/gFjisQjPakV+JshHfjxPuJNQSn6d4
Y1iVHCgfHR7mlx1IlA2DODwiBCY0J1saLmclCMaMnjC8mWXfbX+YinGB4H55lq3vsmP7g7oBM0Rv
874PsDD453hFRA2gL/cwRL11m7Kbg691AA8uWTVHdPJuEbyzyLqp3aUj/x9N57WcuBoE4SeiSmS4
VUYCkUW4oYwxQWSR9fTna7Fnsb02NkHSH2Z6untKTq3uoDPZknxApOkgbKv8EpXcdvYLg0DvtbPZ
GT/DaobI3pheoE7ThLuB/JL0d3X/2DeGxgQe4+hddA7gnlcHDBT4jjJQxTqjYZlXHICmmmc88Dtz
dv06sC/B4Y41jzQuqrrF0bN1KcJq2b26hSUi/wZFnDP1FASuIU5GUECrQXNAo64E6y748ZBGy/iA
nGHz2UjXNrj4dJMuJGwA7zoKeWqVNtyZ4qa9hRzqkv6/YGbE9nGycBoR604BEALUeIaOsrkqv2i0
UMTKENlNezsFAS+LXYNN9UNzkXdN7EzPOj5W1NMeZJ28acx8Dqz5w23B/vx9In7B9osd8tUS679J
3bhLyCuKBf1X+oV6qwA3hgSu/1kzqD9zfIfuiNuB4evm/tYFVKWUtOtjGJXOKj9vSJPW0X/MqUxT
Sz7jDOdtp4AaI3yUgNhv6J/A9U8ujLCaBd2szvm44Ht5GGFEFTTN00hOll+/1QotCeTqKo47dnfW
fdWAZ4Ruafg+menw+jbhFAHeXsdbw64/o/uQcfjZs+IUJxDaNxZ/RoXZ4mRy3uxmw89gWEWnx5Ra
8lVlRkjBoLA9irjFnU2yjOv1hmpCeGi65vEPI896CEYB2nMDLMC1gmYzDwkEIRdtHFk1lYKFk/w1
czU85MY7uqfrMOs9Lh4kktvRqe3Vc4UO5G4pAH1iEShcusVbK62sX4TBDk3pSOXf8BxYNeD+Aiu8
yWIGwFYVAxTPPg4gcMBqNk4hIDDMDb7s/SwlnwPYej6CyrZ/osbDZbYuNw/D7lfnQFl/7x1gEb8n
n7NVHEHGyG7Y7W179e7ZB1N7+BiLUCqxEAMxEdvvWfYya6l1pQoDVSed8k62RLP04RSsc4urN78R
0I8Uo0NKt13MBFupW+rjI81msKwR/AxBky/IgikZW+cCkTW4pXlK7RNZtuGDPVZ3gx3gyA88lc9r
jNaFo0MZwExrnETRacLSPfglfPce1vFnHxcwgNrDcyRGOTsXwkbOA6sBbA4qzqi/Nl3UoQuCGtpL
xTUKVmjwwuMWlinilz1g5oW5YF0M547enxkNFRwYgZYXoJO9cusEPkznj4/1qprZpf/4+FTPX8Xg
sKHCEGwIZ6d0roHtiLEeVM/3+PYJU7b8owk559wdbvtYJlRn5apF7ztO4I3WBnvsDGsX8qzBpe6/
G63aePEZVDA2qVpwxjjTUHvrRXtfCuo3x1gnT3J/dxNh03anxP8JwSQ5O0ZQGxfxhChHxyIonQ8O
mYOwuGFmPheEkfsCumNUfjovbzNodA5gNZfVblDBjfrDRhRIPghFDnCdEn4/2yI5Q3fh7ft79H4n
+z28D/klKwZKEWYz9brnkgWKHXtvvSmOlS1EoDR4glbHCa5R1rHoYtEM2eUQoNxhRy/m2fT5HjIa
Gq9x2sIBO3ob0bHkXTL3eXSrbcOpv9wC7qBzIKYnc6e7IdgaG/ExetEnp2ntgJQoukPqBqrc+ndQ
RtWwzfItTBtulRUSxxgPG8qwjqoB3fsQR4jlBXwQwjXpAFjke8U6ho8F/edIUZhGZrXHaljad97o
OlpJ1ULd5BdpFcnyZyEax9i9X4KxzRB0FlcWgPuoOOJ8ftL2xTb64lTFjHcW3kr/vV9eaFfYuzW9
glcmjSgj/shisjvaLIMEww18EeZvbXQaxUt0Ho1LTJbh5pe6y3XIHsRH9e+aOsW/ZF6lgjdYdN/x
jYTCsLOmc11gf3Hpv7pNxEv7VnmNprx1a5XcE1u99WM1143prtA5jwy71H50mxi47a30bNVwyYGF
WURCO1lwUa0NESzz8C7bgGyFiLFG30JU9sXeIdpbF1gAZ4SN+F58rBtqd7jGW6fG8CMqi4wRNXKo
aUJZPPTbf6e5saxl9muJv5h77RIMPVbXXg5kLS7dx9FtXq0XNvv9wx6+wzoZN1D2EisNKHYAwrAQ
jokNiFtcSIhHaLFD7GmQruEzgzSanjxUcFsQBMEz53x5xgufeg8sVjq3bUb71h0JfmIlk3QCTaHI
QgUHoQyBwcc9AgF/yrXbUGY3MF1L/CRrFf7K3iksUTCgcxQbfbZuuM8OwGOtDiIIPSx70dNpx2GE
lBfo0FWzGg2XwoMxwaE+JAEY79x7PxkUyUtaADQubhwUPFYY01LyZkIUeKILicHT2QPLDOBGluCO
rSmUF9i3+vghw23C7LzzJn1ONrOnyEEHKKOg8MHi9zJIg8PBgxtp/ELpCT+zIgqOT+86pXMFpr3o
tX8XvwX6m1KECjd/WGCwAqSoYx6oXdjPz96tf+9R++VtbVH7HDqcMKrm5ab9W0FROMgWFsSxE2Zi
bxqmRR8MSwshf3B8+tmxtXk6DRlweM/Ezw6UUaaXdLU7tPfVuHR3yhbDMqFNFlbTr275MWe4ggkB
6UTBcVUqsCc6VzayWne3cNM+o9sq9u8h78mDgrN3nr0qzdcuqvk+OixOVHWsLNo9rN9nWD+18DXv
XMeYDLLSbHEvob8hpoBEeW/KuOfglegSnygAc7ZJtxkQ0DTuO+uxMN8/l43bXFM8YnGkerqz8Aq4
tfdPC4hpEfLmzDrOJujzywEr/67qvLKo90IG597aF/O8dep1e7ParB4E3RVnuL3GZyoL7WTfAn29
DF5d6idA13CE1sZvtf+GRyYEu3kOMyzHsghKxfnuN8s466VMprJnsPM0YLi4V22v1ubiny/2kW4x
bBAcyB0ck7zfNCYNgnav2DkFpFgWLn80KWRX5vsjjBc0+37N3+LQIVrQbvTViT3jtwOKh6SWJeD5
c2stpreWMCDdUtYDY0R7EDwv+YG0T7ml/LhS0j5lsPLhutDUS5+fEDSBihvKixwqqNsYDqnfg7Lk
ut2wJNr4eBmEqJqDhMqpt3UvZWg6NuivlE0oQZaP1IECC27CMgiiUvdYYlFiy3pJL6H8DDfCwDAP
fPJmPOXrR3lS2SUVB0hFdb+84WR3erZpeCyNWmZ9EzQZzMk+ER4b0CN1up7u0c+JjxcpR/09ejDE
4BK943pQx7uJLVHZn56owfXSkwFOBg97MgNeRVJXam9DsuGyhQXKGEYlNzWmEAIgTXfDKfaQNrfA
qWlXxlrDoee9YMMPDb1QenllFqt2tnfZDd4bp8GdZvoLKtPF7+X4e4DtT3ph+PpsuNgyAoxccHC+
e1sQOBZ6WKfU2wFX9BdH3Dv98yvS35H9YO+4NLB6XlWx0gAXL68azNqnvW2MCfWRaxM0GdH4iFEx
BCcqIjgZk/FRvMiNnRZ0Z3aBqd9vUCOgAG/zK7enk2zq3AaMk3FxLAOvFBEhC7p7G5apyOoRcuHE
dhLrCLBlyjWkKaMrXjbv6Gy/saQk0Gon1GHONm9ALuI09Vit5DHPpky+L/H9JlLTEYrpCOIIXfEQ
eEd0r/XKq9oY2fyW8wk8AlbwsrZvj5Kb+s9RsceodXC9ODj9dcgDUZajaQ5LtMNeEXLe/HvZ3C25
Wy1DdEXohwKCk1hrEtz1Kl7RlKCPYX8Y181p5uJdezZjViaCoJIjz6Zvt4wDerwcVqA30RWFgPqZ
IYXPNXtPemRVAphKLoQYuwPP3UGsfqNh89PtFGk6UemoCct+bXgXOyRcsOKCS9sVqPdbj76KftWm
xxgNpkL1CtxM1JhQlZBQ3cMxEpjHAO3uaVqm2kEPSFwJX5TIaNLt283ell7dq4d/43mvfKXcZNHW
kNbUm8ndpQhOVQUCdO9AU8VCb9NNOs2Z2nsvIt3L3+ffPUIsBsPX5DUp4IUGMEhPDSTHlCqYVhAy
uWanvmabQCe8De1xGXOaV7eBqQqrBQvPE2NDrSRFB9jarbiZE4yDHwBngia+fnvmbP0fHgcOtrH2
swLFKpQ3bsOVt5rR1iM/bSzhf6QyLQKOF61dr+RGZWv2Iyvj2QQD47rV6/G/3Zuxvel2MWfyIPqg
TdWr6vuCR1gCLU8vDnHWmWXODzN3LNztB5O78d2iOzrmRRzaMBhiitJZLEl8WPAOwcXbBqfOabyI
rDp9PQvoKcxK9BmktK2vcDUfgK7z8zqdijGBoxC2Bs/pc4ri3UMfn7s4ZO4uogRgQytBdJZR/s7s
ZSmGw4GyE1VdBeUofBdGjfr9UMaVSrtN2TvZOUc/WxBh06PhXmlXoAmzY7XudzqzwBmlWaN7HnwQ
famBvdrQGc4tKsUl69764Om8urcqsAxOs5uZ9mCmWd2lpHvfpnBN99kqL7z76oIMmzLzaQZ2RCOW
1emBSg77Dbo2znYcZMN+DLKtd1hVfna+bJkb8bN14zgyLBTS0WKtNnpSqULF/rlFBdqn3VuCfSok
2hWLVkstCQU/EdAPdO6Sc4emoj6TSwnv8WPBunV0nH97hEFgtkZ72rcheVPXOSiny9v8654gv7Si
OdrljzkQAuTK/tHW6nZHUvSjwwf9C9DKYaGim0xUEM21rvwFbd66o+5IzikgOzZ3jZbqxyBfCTVr
Wi6BsEoOGJb6o3fpYuM8TRBSlC04sJfy/CFEa/c2K2NwrMkWMV7v2cO+BO5Zs7V9BFfFBe4CS+xB
Y+Gcqc2wkiPpBdyg8XwxWVaHGM681hkgAYsvK0h10KgCpkifCJGGrCyAa4llPbLLmxoJQ7PenVCk
QNWKy5uwdv/93H+Pd/d2DDKMVYDDGNa8PGpFbIahc6G3bTpY5X84bSToeFuwuUzJEXkJFtAUdlLR
PP8gKUOsQZJLKlidHlZFUJkwmZEMF3gI8ebBolU7Iqn6tXUgcCCJWMIPIP7HewJZSd6k5d19ztSH
dIPJhtJNj1nB6kW/9z4iyvK0ZAQkLCn6jmLwrvsVTs0OcPTpQQOCHGPQCzI1b2tOUq3PTvSxcC6Z
NgoTkIb5liJRu7S+l2woNcSesIvEX2PxJeexNoOMxi+XniQUBGyX2aEKDdrcNuGzKu09Ian94P0G
k6HE4IQG2TPWVEaQi0Lc+Xj7CQLXFlC/WTpYt61tAA5gOZ98nCoWmbB5zcaSjIac6N60kcfN7+P9
qsR5WJeDEtUERFS2sTxg+VRyHxS22sABRt2fJWkqEQ7SFq9CoEiIPySJImY7/FUQVY+ff+zync0I
AwBiGiS0brJGC/VyF/XWghaiAMwU2X4rBmQbCLnbn+a8Oa7d4bMPE1yg/P3Owey65n7s/SiJEdRl
KWmW2RTb+JSZLL+TO2R6uCsT4+mShWAOsZQr62aFjV7r2Tml8yaLDjL/QZ12K0vMrHjeNh6hDYIu
7PPgH9Dld+feng581/LFgf+Kqbg8HlREfiHvm5Nm1YExcLUAXgFSAJphpA4zBDKAcyRcH7vAO89i
o43Bn6N6Cm68ZnXAXyCOcrB2OFGJuFn1MVGwshsELPCLft/rMmHHNBWPxKZ6Wx9XRo/fZucefHpo
HyAcIBlP1xs6nLzggsK+dZCEXaJqRr3RbrjlSrCZUjh5wlqVS+l7TrH6cggWgDkwbyrEeVcXR62z
i5YNgP01KdadUsWjKfBtsgOJQKsbUn/CpXoRUW8hHMVczl6vC+o8xkeivmQX02Hr8cjacVFWF4SG
rZYraLcx7eQrVeKWmZH4OpXubYpbCDLKtUHjYB9F+mkNcxuoyy0yZ3BmnaU0gp/VDbjlrQ0FT1b/
4c19NTyOFD0cTbRHGWhyEXVxBXTQg3LwgET3c7t3au6ruydL8tI5geI3+lNseIRcSlHjaEOnPF78
Env0o/cBcUmgEVTt5O/OSYmq4wcbyd6ngJ+h6EHCOqh7hWA7qN7cbUoduIzz+eZCPHiJiohzyCf3
FuW9JEj6O4w7CwnRwWlcPlOZcCqGdS94dJYG7tq+LZztMop1bN7XLh68IHZ2+S8Jyn9vEiFYAg0f
NkDjPSGhRVA7q0bGBeTOTFMM80ikYJJMDTFRUKCiPG01iblhO7r7u7PrXVevFnwdzPJgkFJBbPYy
xOccHGE2nYEZvC3cmLaJc/rl/5rhXBEgmEnRXfzwS/hYVxozXob87tq0EZ4BJuAWGpbpvEzkGjbq
7gKwhiZ3+MQiS2sfQ5G2/j3NnoBLehQgPdb0A3YOtYPaW8ExnAKR7mN6y3aS/pOJ/lZV6z4/0Mg6
+ztizNfizS7KPjWnN/6yBrEF5eoMZGPTvTJNHsI+7l62Dz8qCeFuU9wjhnQXE4KvQp7gwRRJgiOK
Uwg4D644YHPnw8Z7GEPxSUDZUPA3phCais5zZ20BG1cFTy50TmODGf6V5OcGWMbFHJ1Yx5pekZYa
NRfXX9JArPS2Pqnu823DArmNdjvngxHg3eheW9S8QODXuPuBRy1+b+2XO7McKAcVF4oBJAwpHvgF
yQ37fGuGNSwonutFQysi1FIpjI6S1myGAoAbUlLTsaIARxbHcOlHgW0k6sWJemYiut7QYa/lFAKC
RcOmxsiCa4x2M/TWyc8CIiND9WrVEchOWWr3PbJv/huxhDex3PYSn8COjyoRnSqWilWVOerGHEZD
YDWYd5NDh2/HSlqpWnIjec3tHOt8D9F81aQF97ZDfo2BfQsHF/p4CUr61ltVIAas8VQQK1DsPKsC
jnsmxpP4Y399spXWcnNqUeLxhKMb9WC0hNZq6xVc3VJu5RYcn0FzlOQeyirs8h7JIAMahG1NmWri
wUx+qjj105ILpIJjGt6x/HnYZ78m1Qr8RKL/VvIJTt6hA7J22QYlrP4YehCoYRHWOhdkshuU47ON
u8BAqIIrPFmmfff2XSrwcih/PXvcW4GYi4tOuBO4/jqMmj3kGBj/K0k/5Ek6ISGJuPJ+nUl9wg8+
DvfuurS8IDSBvDTU1/2QKrezxf77TnpIPul8UQMd4MUC8Fie8g7oXJC8JAmT2z2hJTW86RwbCQde
AP12552n3bmqIe+yOxrhqmUSwXUJ0whS8uIjfFW0qBUaJqpVH02LKEqyydiG58bxdFow562drHhb
Cg15NA+tm3bYmY/4mQInP8/duey45ksqy92b/oqoUDmfCpxqz6ied7opM4WxTDsgNRhkl8Ek5u1O
Y78fTlP4oGdzulQ0O9ebwOcMsMb8xpc7s3M0Mb+gvdC0o7c6P6s/6OBtDkY6Du7QAZXdpvls87vv
61J25aAQLE592lmGHX7qLOVQpdJs/jIxf8I73tMQV0Xv/28j1VRV7+YPsWPBjKJfbh9mlfXuEmaQ
BdLf9B3Wf7H6wE8krfsEeK+Ki1gPez0HF2Dy0FJUQDELpwXuw6oyUBVfV3sbcLHe4w+6Dt7Gb+7i
+qUErKEFrNar/mpFfZlh4a0PnfX6Yq3X/f6qH/fDvRkGQ4Y1KX4Yv6yMtuHwAy00sZym91SyyyMp
cd2c01Lt20ivzmXQpabX4oj2YoMd3zfoc17gxpAA/XL0Az61ZkvnZMAF5X49hKZsnOIu92xMRsBy
WbTnJbKjZYmRxfORrJNaLKlS8xuicR4kMrxeVxeE8basWXTQZsggRIPXo0dd/xmdcKH5OFIRf5h9
vm2aXfIXevnF/wMX6iGJiLt/C2T9RbwavWhkuFptXLgNK3g45O9VTnfV7PfBGaZyVVGtvRSo3o6j
KTkbO+m/rn83MhYgtdZAdAaIg39kNt19X449MsvS54bLgRckQYYtJ8kqxCvsMBswBdVA/A3tuU6w
oo57agzxbWxWMUckQ5whh9bU6n6cjxsGEdQQ9VTWIPvelmSMnE3mSZcUyht4nFf9fvk9swgSHPWm
BR0ny5PPmrI03a5QgcFpeRqKROR1KvOTUZ3OM2moh/5QYyVcxa/gigfaI0AaIWMLKRPmyzr636rb
IBl+tpvTc5SO1IdPU4T+e6AyJVat+BFLnUsiTBaN5Y0FD/7csJPMPTW96nsIaYlo9bB1Hqe/x9E5
rilBQgNIcFtjuSziNYwLYssY0NIdzG4XoSSoINzpLGiDgJ86ZnPJnM266b7nzq1V137DhgmQBf8Y
gFxSmARydwP2KQVbeKov+K20do2PcXP4do8xR4QP4tfv7f2LJ2K+hGgpMTx07YJIqQRlsIi2Xkhl
RfBPsQXuA2sbn8bFT+pWy0xJCI6o4DVjeH7G0pnzlQ0h21JF0uL04Hn0bMUVrMUcdVw48Mh4NoN1
rPd8ipK6Wxr4aMnaSjcku6YsjOEJOdqmvpitAEq1yNDsZ9vC5LjhnCfiP0HGA0XijECVTSxY2Y6W
Bax81mstbf93TMOphZ64lajhlDkEPd2KVrgga1t2YHBo0sjiyWoi3aBsiMJfT731MjjQVV7yHOoR
lYEg4jrH/eqXW+/Z96dir9BWTC7c7gsTPoJGB6apc2XYdKAI1jqn30p0KWD1GyRIrfHetZpDIM5y
N1uVDKsKJ3/Gda338HwoJVbT38fHH5rGHSdw6NBTB7xiwDml/aWWeuh2sF8Izk1gvUtLcgyt1lqf
k1aVwukXp6Riwz1ysMSMEJgXNQUrZ7VXWAkGhgDFispa8T1LcpnW+oALjQty1EfwAd2XRqEbezpl
eo2wlMsNyODlYCfBTbRCmApnfAU9/NqdLa5g719gQG/RAWeCGCVyj77mm5BWprgfU9F/Q11ipW30
jXketqJVYWl+8PAnkpAYFApGjJOgeUNMn+EfeeuUDXN56KZbJYPNjfn4O85hJUiiiB9rYXIw7GJY
oX/aGPF33PyEABRUyGvxG5LxOsUmqRa86eEIYnQMrpl5Wj3vfkKlOKVHHK4QVzx6Qa3jsqvd9bvc
arY32YplwHgkjeITl/u/b0a1p7KD0+bvb3tyWm9jXANsLJtgVmVWo+I0wQy6OLu1er8oaE7W8Y+6
M2yTfdAsWjcs3It+YUK74QmKcfc1ODoXCndIQlsqaWdYeBTg01YsvABGyerxc0YwZsPGLB5cBBnH
H2Tdiw+d4JwXwcoCjdW2B8mTj1t8xpwsxgRAsps3hBYP1RhupeoC+3blInBpF4b1gosDBHob6J4b
1o5oc3e3T9Z3+WjRhxiI+9tLW98LHYR35GAIA5hHt14wNf2/CISkychBizE7PYbE3yagGGHj3QCT
iN6Uv2A7tI78/a3YdN70muMS6oQFFSfQEYf6KFLjvVeM7n7dqiKGAJ8vWKcyu9uETl6XBy6lex/G
JYPe/eBMgZsCLBFsUp1tfXCg7y2OPVzxj/NYN7u3j9NAHWte41O7CrcMN7vaYlK8djalAJJuk3dc
tMvTG5KjLDJAfFCtJ1sbpOu2PsaYiAD2HKEF7TPcWlF60QeifZ/eoBzNC2RAw0Yng+RkBA9yzQ24
97Zox5A6oE0MNySExGa0+ClZcLKvuq80T7DTNTx9Gp8O0QzKsUanEoC1NT4mpgSYsWTnLlyI+9nE
Sxjv8yMtdNmz8z3v6DEqimCjIKOc8wqGEmq7/Ow1gnMjPA4Mp4b5P9KbZITk7Rwlo8p6EcjYRWAt
4C1z8xuUEE+oPvBv01x+o4qNr70pbX1oK0vh09EWplawcuEExyLmO0aKOk4Yp30fwb5p5g9mvtAS
XBTiZJSMXk6GgZgqIW9YkfAiGVqs3iNIHO+td8RnhCBNhoJ4+qDcBLsoO4umleCCivqt7mRUSRAc
ryjhP89uNXGgWVNIZAvLno5xcbizVGc/vi5F/GqTNxvhx7v62XDx9y1Zwclky+JGWAN0p0bNCyzl
1rVOrfOyGh3IPRaSWO+2lkcJ3tvsMmU2Bq2J4J8tCute/njuJ3aV0+E9L+2w4AHSCSGnzsxBa7ET
aVFLrZ6yPtzF6uKtqYXvUIDzXQFoXfB6c6jZdmjfHHXurJpxXLXjqVYX4M9RPpGwyd1gpocDaCVW
O2iEZADD9IEDWwZAzqHivVMP9fOXMSqPbXltfz+vV2gBUROxefeytz4UEBhF+/6LHuyTfb8e0Vtj
eJ1OasPjtNbGLACbrPq48FNafWaVHp1CVsYLn8bKLF0ex43ExKd7/sKdB/N2G0gceiYj9kNeTlcf
E0o6er4jkL6Q+F7Znc8vPWHUCjEVc8nyPz0UHPZGQnSUwdOEQjazDjriHEedCp3BLqbBrpV78ZZX
BDZvqjGUu9iG2CTIJSelupk97Oeg6BxnJ6dIEU6fzeBs3wBX6ONQottAw61BfKVgZ/hFibx1jzLQ
tGnpMfdBRnK+H6b7uDEotGiqs7rPkLWe19tW/U5QlFQHH3x5eWMPusPueYsloOgbmyV1SOKZsLw6
88SMAQysUqeCwfEqO6ljjb8bQtHdnVuVsBnXsdGGg3+HJo7h2qEUnNVd4v6zXz0HdVgHboUaiXvH
swUpGRkaHYEYSsfOazfb10CnF8fOff7oph6QCX+PRVRxjC8B5MmLV23V2Rc4tDMAJAvI1qtj4knt
iDoXvUqme7qWAKcNUoojgx1u5O62hKkaoDT4OEb1aLkQSx3wT7sjlMGiFLib46zZkER8CCMGQTBO
nnRosnFCp1Z10P/putC5AGF8gF2q/ToiEHlJ9xaz9/JaIWW7dTbzaqX1whQjcWsNImqoHfjkHjEE
QlZJk5bKX9rgB/Y6F5XjdXzsPPBcnmV498SV7q4NNxVHulPM62Bd4d4e8OX/0NekMYqaK4JFCvkU
6pAgPenWtf1Y19WOjB4QmXL9x4UEYTTHyELkF7F+0dDW+3Rh9JzZZT5X+84Jk70H3TEpGmORYWER
wxK2sHCpuo4JIVD8QULeARq8PMiBGCzgbbUPcVeg7cSSTtd/LoqlOvr4plNY1pt+nRjEM5B/M0Tw
Ab7BRn97t84WP/3OZlygjkziG3BYkK1xcaS5yDsowbgv6RIcD26zNs32fg1XLkxA9/714NIP2lht
drxng8aR5a11nKWd096pDQAoi7PkKo5BDawAd7MeQvSHXcoGu2q3UAEF75wwbe0jiChYNCNDShIU
IXoOUQ0BmgBPsOuC1YSLwbtCHyKLX9aqLXgryGBKZol+WYZVxiQhPhCKd8rVsICoHqsY/5b2PxAb
KbsU7OsKLDrk2cp/5xUeGVCJy/RPokT5HBRY1zPnPHriPjpDmAwEiSE5LUdo10YYe12+Qro7VMLP
ELQbsXwTvTwk3xyjEe7EZGxdw6svxsGVNEI38tEBkCAJ/tUpdlPkrTW8ZhXvapEmFbD2y2Z7tVKQ
juocvJAmbOBnARR/6vtfBI18zV9D4Af/UXGUBYNyqZpPUtvdQKT4VmDV9CWTfdslqqX0Lm3RQqYN
P3ozzTop4Qa2tBvYuuhwU/fjQSwHBQI2KORqhrW/XtH8ZW2B/wVD9ChrIfBDPwBhAIcfjoUKoi2C
8WGAg8G42NtATsOPD+Ske8fjo+uD1AM30LTC5VfDMV1erXHVCoYny+8DrC3MaPwzPji8aX4aCtXa
DdekpLwTiunmmtKwaBz8ZK+qNqjGgSwp7IOQsCGx4BLnkfmD1ShsQ36fwwDzsmtQitUuv/O7TTh/
jBpH/6to9gUv6mz02u6V4fKPYN9T1EAtVGXZh6fS55Lcl6plXqG8WSPl/6MjAI/gquXoYI+6e5IA
fhZKtgTMWHYAnUKgihvABV4WbKMCTbp0Kuouz2ZI9+rp9AJGpfiUuDtQFpMHGYtA8MmGoHuU2H81
ewR2ovhk3uHY0rZSn3kHGr8Oc07D+rd9jHQ48jrOf6nzoYyjTAYELMNR8CZt7uFkCEcDruNNCFyZ
EuRT2euSvXP8GU/YnCIcKBIF5Sfk5xG/CWfOJj4FqAh4xkIIWtQgzSRYUIITxuHBAkk6Enoo40pJ
0o5mZ1p0U4IqoJ/5niK0oMLRiOeUkRfqBh2rsEHdoKs6HMP3st15kGG9cjNWRSD6e8UXOkXwPnhT
XeKL7ouGQPp1jZhGIcjbpY1I9LQL3YwcQHGZIrNXHpdhfOQ9HDjT2fTlKMbXjbySGAaTI71h5FkR
/gdERSK8rBntNzQYAHlhjIU+gS5o44psEDjCU97IBGV6AjT1QdL2JkrUHCHj3YE91kk8IKeQdIZh
3YRnsiRSGFHo1gFCQuFQ9AaI9rGfhVD67yzorPGKB7BOxauMG5xkLS6SbrqqROqc4BS3AZ1mBVP8
+RfUipW3KnNVAvzFsJSLK6fFE4XG6mz1HOsn0H1r5izwKIDX9y90GYnmzEOr2d2O3gSzVGNpBKGL
1MhTXF0kDgs8kFfUD7qq6AbwDGOi9ykDaYxrKjAN9sEIMZDIDKOTrYGuNAxiLg+7xsqGCZGf9v5H
eabOA+2swKAodVfZx0V+V38n3nGRgzECZgWpSf6NGkkkcJxLOI386KrjJDjVYTculvpy6OmE1Ck6
1Tl6QeCi34ziUIW0UPP4sw9PsvlBwTRlrVAEa3ysXXxP/XKX7+5THAAKu/bhgbSJYLpBayl9UsBe
dCR24te7eMNNgNJuXfABR4cs2MOrI5RWCqnNsuAac5Z2X/LnrwQa3AYoCl58rlu7LoXtVGcHr96q
cCXpjikdmYRtKMm06nUht1ha3FkH+YjG0exnFiF9dgB5PbWfhzf65w16g5M5aRCqQK6Jfn6w9qCU
cDEnE2qaJgTInx8Ig2LVySoe52aHlmCAm3CpBHAweBg4ZBMOYwExocfEzjMAvsT8+w4yBfzEvwyG
OX+2QkEAwHSj96o0dOJpsWGApsINdDQmObmcaiyn28RYnHCN0pgJJJwlZD2Yd/A4Byt6mOEPpado
zAHqOPX77zhkjLFEaEE5O19U5juO9Rx67e+oBfJqcUnz5Eavr/chtV/of0w2EMiI6kqqUpKwKX8l
uaTSHhA7fTXFz7rBS6MO1Ht3idHjaRyHX1Ugm6Ksr6mK6FNXRBWSbR9NMxwqas2zk07rt91kEH39
9WdtdWYHGjmYdG+PoiHzTA9nAyxB9VTdZbhC3MXC+T0qAVQ6tcqrtPAj1WJaaUoo/9J6p4Urs5ls
qqHEhqfHqUfFdzXU2dYvuIdoQeecgi+rZw3UWmv3nAeKu/RC8aGFXTmv/gaNa6Rrpe+/aIewLg1d
JBeoykTy02pQZMrrpSnCaAUjLV9SjMnXsRxs1/vXBvB0NRn1br43PdvV0bt0eQflfNsjLUfvS8UA
yQzPpPVwudSWpsNGaeY+abOUuFr7LDbZpZB2ToZWzGPEnkSJSU2Y+L3O0Xx+ai1SnHAgf7SrUyN+
9AlU/yCeYO1Id5moqINIQUfMIlHyekejjEVcotRLX3IATErRZNK3CZz076ACCVxvXGaGzubHwt5m
qLWElcThJMSregu4NOwTgvBv9TCrbBv9uk2ZQA9gHt1t0D0WfI0wfWqF1gKjQ1BBRAs9mAJnk5SZ
u8U54/DXQhxQUHGI7Hm0dPn/pu1B16HwyN+Qphf1GSX6NaZJ/9WnMPTAPJVFBXz268haibKZqpnk
S1Q2AW5YbgCFkclquUm87bgxoNToUEqdUZRkraEm2t0NTx1IreogTL0U9jAGrPpENUKkpvpgPb4q
+fjYdHtUg5VJu6c2d0e1rp79qHYs1l5EVTT6gdzi5msRd0Y1F/5t9DNrU012WIk0kZhY5hCqRrvd
+0PQ2Gs7SZTGiy5zSkvY+AdCKzFhPsva7afVpm7tJVHdm0WKPIfDfthn+cJyiXMsZP+77+Hq6kE9
kSmQ9vA1tJC+9jTNJtgrDnO7z0T05f+q80qW0eeybVuxKlIMR4aVzj0Cojw0wSeOR6v6RRTAFOCD
CIzgTIiooL7MpGrQ4foSQGkCU1PUs9DvSBtwyWNh1WoZU6ljJWVdfVksu4wQDThVrgkl+FznHwcv
7OtlNC7+hQFagnkUHzjg04hR0DfL8+oa1mh+WxsURrqs2lPkoat6QcO5TvIWknZRVfDzUlTu1RUF
MANWp0T7CRkBuQHnsb+iMnakhMCvBYg7VSiqZdoH56s7el+YhTxeFRCtlpxwlTm2beI/n7HvD4fB
AemqDo2COSNe413BIAstr0cCBH82rzPw0DAUPWtjjf21vQpF4RWu9j3iadxn4vRjzvPLUcjFgXOo
/OO/KeGUonp8W6jvMjE5RftID9ZZF8Exg8qIeolSoIqIRCHE3VyJLsE5ZTGKsyxVNyfU9ZvPQWtG
XcPqKPRmgrE6LfOuoRuimfziaxlmJPAEXEwteQJ3CN3etu5Vyq/qIw9TDXj+LT6yVvGnECO1auUL
l5bzPGDSCKKjHF+5/FPUujq5faLLvnYCFp382miAPCxVKqf5ckLZhNWUvcjqT3mcNsVpHnXpILRy
8tzchc4d6I+T6MuzTFsljX+A49Sfi2ptF/Norb8MXXRMARhivj0rTNLS3yGXoLA+X+pPFW/mycmG
7nndcBpO5yz5PFLTQKHbPK/aDoBmRQcFjlPbE5N+LTa5EepInfgiKZY7NzhcLiGXjpRAY31FJQt6
d2kDwvRgXCl927ga/Tc/nwEalnTOJMEMOXyWSssu+CrsX+yaE289JgCT6N+Xm893/cTrx/HqO7Y5
j+zU4KpMAmIK1c40/BeOtv0mRa9vBU2aBvJZloWXCXuQmhA5pC4HX3T2V/2mvaYKrCxGb/8buBC+
61swUbfK6aUn6sHzGZlMS01zrSM6lZye0dl6UyoZse1q1dGaI6D1Q7NDzYsD6SUDW3PODL+hdZ7x
MIaUF4D5dt/KXUnbNCpJ9fKCO6EAQ4vhzmDlPu32+arzjcm60GE31IRVJtaI5Y0wPqjRDBi0Xa4C
H2Gfaco4k7JDh5vwlv8NpoYnFifMiynbVmpPWfg0CCri5na7mjjTTnfJXOrO2U41jBo5y1TLnVj0
Ct3zpyKBVKc0pogOPWnp8L+llH8IfIFHhFMtHvFSOLJhzZfUzgkFmDkjzhkEEwbZ//yOikcFYbqJ
mP28iTyHVP6u1LwIp4LE4kaePZ9Or9pK64RJ3xRGl0jbL2s6b5ui9tsfjLb2YPDX21neb6+o6QmN
QbnAx9JqMIDHwUvcxPrgzXwzrelU542pCVNlxBOpKLFhyVcPsiMLf9FP7Crm3bJpoMO0166YbZxs
7IQgj+bOO4er4dAUiIcd6Ty5MQEdOlMuHlNEr9DwdJnI7juDlvgTuo+LzvqhV2r9et4fE401aK5r
zkELGC/7Kvfr5Km+8Y2cNr4CCwK+v8KEPowpBqXFCX0Wvhe4kz+dKBrL0ZJXICcnS+VOvbaHocSA
ljmm3oBuiqo07lmdWc907sy/uz8YAG+fbFg+oiVwqlluLBgNPJBrQNpmIW6Gsk3eJ7o2Gf7fX+9P
b38knrg4Bpz0nB6+cfJubDqNNDyzIH8vCfUQSWqFmkqh8R9N57WkuJJF0S8iAhlkXuVBeA8vCqyQ
QCBkkODr78rqmeiZvtXdFAVCmXnOPtvgj4JHiuSJc+FvaMAqY5mxNB++OA4woPg7a9gAzjM8m9BC
sPJZziTC/0+nkjvthMX572wVpYY48tlZInvGLtsdUzAJ4EgcNuJ/5Ahzh/34ifyhttl+/v1sSEe8
7yVUclwPjjS+L2t60qlWLh+xvC7zpbhY23WIYHv09121vYV4SIMIvUA8GXu9uIv2231HXO35tC9m
hDxtAhmEmG8uF1wWevy3NeqwcLsui+iYBRNY8+J6UDuKYkQACdjc9AU6lQ9FkSOKbo31IUaUokz/
d9ZEPkvqby2IlSCAAPGLhusMWLN5ce5QfNDmoYgcib//9/1iFfBaCQGiExZVkVh4X/qryvtXwfZ4
O+IMY57/t2R4YXw06982Y4kxFedjnnAhBOohhuaaWMXiF5iH4FgRZTDSbLoG3uR+st2PWNCiMDZo
pSnIxA7/DywSl0y8FdOaCJKZeAqURfxR7EcxYgyIQtzEE7FVin/gx/CV4KAdj3xBNyAulsCHxHYg
vuLhrCdu2cneGDCv4aGCZsaN6k2AJv6muKI3UhyZiAImsQikjdvgNcqJlJqrr6E2zb9DY9rihYjj
o3ObdDGw2xnT0ouxVEAyPdL6nbE2FCdm7P59ukogmDViVvV/mQN6R1tHWyF+Absxz8ULnxQ8FBhY
3DM9HjKSRSMtXs9zmgQfs//GlxUXQQPOUWTYsWEwlz20qNER2X4OWAfG4xTKaQ2RmNsj7T+HRY2i
pflOaml5S5BEO3dYmHvF0lx82UpO0hp3eajUcFw1Plv+UmSL+y1uESM0Wm99lsCCp70dPshmkPrq
B44zJapOr9tneAz2oUwQepscRAW+ZUVwR644gbyxJaljgRwBPkeMAcvXLfExMJFmLnrbclxfyUFF
hgIrIYhnzapcGdP3CAkKusMWP9ReQGtod8bF8T2SMGXvDKP5Kyzd++BzTDkNCV4FKO+gXHg6nTmP
CZhX3BZtCE5E16RMmVc5kCcnj5W0U3b10eyrPncCs9wavQtP7n8mcUCs14HpdrwmqWB5f4cGWkyY
llAbP96Pc2R1bFBUMj2w5F2Nk4c6kaf4VWNyciezx8GZ4idOHcP9XrtXSAXvA4NmfF1QPKzvTASz
+Ytfb34142acbuUL2YPVTQQuME98YsIMmo2iXrVebP0vL+P+Rpx75FmPj4VEYKT9KmzURJgIJ0AW
lV23+NJbMf675J871Ske8yiMpy/4AR0yAnBOdeNkCAvIbLy31hOgDNECqwmNPzE6+JZ+hBG2hDwS
TxD6N9j9kaevSi/yFJLvDUjS2Ixw0+8htXvEpNkRuAcRfb+xTMwBzmntDJdaZZORLonjhghIlZiw
CVeBDkhQteRAx++Nkp98NTh/mMzDcu4XN+SxhKvI6wQE/W3n5G0v8Vb0VdwiyKQQzl3c/NeU3kI7
p8tWtvJ0nsZkf6X3IaIZqSe8ceEHgFjEL/Y0/MXhOPj07BFpuRt1LL0gMbWTfPtcagePH8MUfN+R
EJU8+uqaW3jIZBMeDTE+JX5MtX9Tr1JtY7EMbmgn8y+EYDggzMG709wkKQAfVvylqTZBPTP/zqRt
YE5I4YKlYDhYGMjM5/q/xNKuP6/D96d9Zfe0oy+mb+u6HXLrd4WHGl4U9477Yt0ADd8GaR5w42AZ
ngTCKWaLfocXlRuWeaz3z6l5rD4DUwk0KSw2ZtcmExbCOyXEa1tBBHTlqYZn0dt+oQsPbliZj6Kt
fHOLbh/1QXOSEDMMX1uC/0CgTEdBJwKknNoFcSGED05Kz/yJASB26cng5t33DC1x46c+KXIHt5Wa
MRuxB/i9PdHk44jtGLDaMV8g6VQJ72HmvgbFrppg1+C158eps/kiK1MP7/mT4yuxX4NXeenxIZpB
25mY2+8B/ox2fY+7GJCHaeTHIUzPkgWSPQLMIJ4QhPTQgEdJyIFg0Hx7XhLcptwWCkZ9bofkeLQq
X4o+REidCbt1A5eAqKmvILioFXG1VNKAxsT19bYqfBb38/Uq3EmMAB7Ma67BXCUeJELszVz8VHKM
QVxEngnigz3Hj0Igg7WTI3AY9bbV9H0h3YSYuYQ9Kp88sZToucxs5RXeIi9ucgbJHReWUVv7Kenp
j1oEgBXQ+f78cDTnBR58wOyX+qWY5DudU/GgYoM8YNSUUdmui0xYpGg+XIDJPQRnvr5m9brTx6Rz
Zi4z6Crcnji8QgiRsPfGfQVBG/5Vh2j/nuFL0yCHJlZesH+5Yj3Cn1h229/xGdSQVH8WU9rfUkNS
RCxrN3hiPdw4qh/9+oDrmGcyPp6+D8Dtb1xBiDXMd5rk92A0IFepsBUnKzoD31dO6gFRMq7IHbf5
Ek3kPAvMKsNH0eePiuo2jfPgQr9nKbonPShxNHx4am43FBlPkY2kYKF29zTG90DZX8ssZvlUJbuH
5YNBYuG0d+yzj9gLQUnTKBHnyjA5PBWHd1YsJbatDR97ObvtsA26IjEr+S6LH5bHDEZTkvLIraZL
xGSQ/eOgsw7fqN2M5wV//D//QQ6eck3U7InjUAGJRhqNh5EwiuRK4FtL6KJy+i2E7pfvzuxq073m
k3KenjLS0xZ86HxenUDipoh2+QZ3kmJ3Y96NWbXLLs4qNrc1G63Jzg9Dl2xgNCoUYZDodbsG6dkT
MMJ5oJLyhMzs45O6nFg4//8a74laZd60+ExbMPU6uaMabjlCt2hMM0ixYCJ07H/lRYclXDvvfVeE
AvBj2b7VxmJr5aiqcVYFnMKeg+McJgKCECy7aC1hBk31Y54L0WmseVIZtAxomHLi+t2j1WuCYsBk
fIwFyFDxfkT4oO3zpZAlWttv3PXOv1FyanefjlWtjM2XdwXDC9XvAUUfm6YKSIgPhuyTkpIUeItw
BMWfQCe/b0fJxOkk70TmprrsNhAJsJBm82o3OM6sVFy8St/8+NjZ/GRoSfYLJ0SIqv04eExxG0c/
+WodTNL1zOugIZmaW3xwTBrtIYtJh1i8jzlhIARiaWTxT8nPff9cHlDIgicJi5jlSWJMgakdaXRM
u2+uRDVp2NykiRaapYudfpM5L+5G6AcPFDdil6lAYyhi0iE5X1QzMOC0clgjBuN6ARjC14F3wcmR
/JluHVj2vW3v1NvyrfU1GXN0zBTcv6OrMiRFciGFn0WFNfU6GicetF5i2ZNxvizRuq3kpwNXka2f
O4TqiYsrz2oWNIS4fYN9ciLZXSK0VxHwyySbNpwR62jz8HtosXcviZi5aM9N3jOF8xJId2ajPY32
0eF+qKYprxReB6c+dlrwHXIhBSyR0TAD4dMjIYh+ESsATfivZLAnTOd2LDF7TClo4zs9ajbiJkyw
ASZ2BQaGbR61Fs+NLYEUmFFD2abE4SAGXoMVA+BUX8kWUrCMoZo1giyzBJ5OihtV/iUbPCdK2AtN
PmvZb+FrYk47rRmgtVZ3nuVu+sIohQkTGGLM3vm1weC5xvKB1Rdzs6aWwl1/Q+96O7FW4EZmKNZi
67HTDlRIhcGyJqLycdI32d292x9IYBROPZxxsUUWEVWNaVM6wCs0IDlkHq8BiugdPtnXiTVHR3AB
yys6p8dk+Fznh+cB657igOJq8caQ5o8l06wUYrUKvLAbF4MzrFY+ha9sWJJ43/VIkE3VAHN0Zp4d
lM8WXiY11tOLXz9fJLyH2OlY+tstiUTIvX4JLENcaD8b9UEFiLS4TXgBxq7acF6r5xIvMpALAjrf
vgb3GdcwMpck1gNbnYPKU0vhuHoZyH9jZTV0pWcPZbLXAq9Ivqziht9Par+HSJNCmWqZ06JDQKUd
sxahmhEQ/VqSGB1ti3lv/V0QnITdrLCkLsb6Wr80T+u7LGbtKJ89LtkiRjWcWavGifvx8D2MQmld
jT9jNGnz+zSbqt5rGW0RtMnswEyiCZbckkVNmnRxULfP+WspEyyD/Tb8HrjCkWVeUQlqAAs5X0bb
W/jtv/vPcbn8HF7LhhU9NrwK34DH3MBhEmQwxCKEoA6sm2UP14hhMS6wvv255bJNYAmhrUSwxua+
xELlUB0e83j37T/nXdl6zB9zEiUwzo4wQ47PPCVw/EBBCrrO+f9z3hmlvMIEliGECaoMdgHxj+qW
KNFtOn7Llgqde0w0Nro3lLrzx1jx80M+xtvgWhGC/Bh3t8nysVZQeeF+Bt/p65Dpc1JPmWxhPlMQ
DcoiaZyUZhLXcOCZLVo7uCXMeZDpYdaJ7vlU8SMbZWgQVyRdsyXXMpsiGZ7nXEPjFME2PWinGlOk
L9/f8CaIhuAY5oeeSiBWYpD5sPZIHJCd8Tobj2yyF36iySzziwDbd8wZShnjh3oZhSZEnzmfQDHG
+tDegbWUAEiY/IemR8AxlQtZByu6EM6D58Qc58Ft3T3lvFpiEz1529lrkvNY/wb1lmip9wlLdchm
NZpz5o07iHDUnqEy+uaik2hQCfQoY5ORzByyEbd2C9eTDtlEJ85XCtEOJINQJlgxRogw0YbK+H5p
4GBSMDMmlWwNH7cznbXawwlfPFYfnwhGDdIJTxBf4hWbQownJz7AIFGxBRGexfLZqKyqs9aIv6pE
n5SsEv955Dl5GCZJ8t+epzDKSIGeCOeOVeuv2+MBVHwMjv/+iWhuvoZD11h5iSSUs47lys/ouG14
W/BQfgTfrWInRc3AyRxbfM/naM5j9odLNOU/0Q6r+A9OEnhg8TKxZ3FaOrnW/mD2QkfdG30otw3h
4MQz8HUPwNtF/sPouMEhllJ4fYr6UgjIKRqIZlWvcDYoL8qmDfCM5JBNZfcTEoGFEqDCc6dj01ii
Bv9tRKJ4so/YvI8QyaOOxYNomAnfgo5Jqv0mJVWdHymYfslMI/gLMcvljYvtzVryKqUjX0gbGE17
4k5G5SW7mGOeQIjV3iuSAwfR9LfhLzjmeWDkSJt0gQqhvpRkCn4hsccjJeTfUaW/R88Fne+/VkMU
OcJE8TUTGgBoI69BPWp4xBHZxEwKqgmGU3ues5zlVEnHXlgtmpW+KcEMCorn71iifQaGH1PxrrVD
l8wdEcX9nivQ/glO4XQd/jCbky3jZ2dPWgAbP2nhQAl26b3HlPoUGgoHGQRLRXhHc3i99p9JjXOU
6fSonsBGP7SfN9eAT0+nwK5Cx4hfInf+WIGm0w4x7jAxR6V9IXQBg7ueK7oYCm2slakyAD/STS+F
OeIX2DLenEKxtb/IHsAHacLkFj3LFY69ATcG9j2rW3hA0K1Shaj7NwkLsOhrS4qFS0SGGasx/uCK
B9oL610SLWYBqxOHZkbjif/mvEBZcfwQq4bJKokEqvPhTmcp4qwQUS6RCmmXlBeE2kLf7RIm4POF
ojrY4Qtjp95UGDwJXiIjKaqNh93u3kVYUCpsayZLkopfSSsIyrbMrI4l2KXLt9TYai+dnbqRLgVZ
E+sK3fmXmAeORfQPfH47ZakAUD+o+BwqB6qFgoEBulNQvXX38Jm2m+rI0soXOJbMSFuemHM8NFm8
nHzYx7H4WPpUzDDX5gTKD9ggsJpFApY6BZAGW/rNY1f5AvKG6plvUSIukPvk7eJyxjiatU9p56Cg
qcK35MlR0GUlE1VkqVhLcBHPOTYhf4oL8rM24DNgLWxa6lK3pTnAxFFefp+khligIc8jxHFcydj1
2c+ppR7X3/y54TU+FpTo99l7/xpUC2B/Wx/10AX/RnKQDHvz9hjt3qpTf1w2DpXlxoXFr4EZ5eo9
i6Y5DdwsOrMy2UX4ne2E/UosQcfo8zqxh2WXaKlF+DdwdzaXDjUR+shk8El3ej7o9Pwb7DdjyBLE
7o06MGdTTzCfOna/fkNC657u4Xtp5r/ld1yLfeB9URKPV0HZ+K+3ue9fe20dXc1TNEMpFx/zDnNC
xflsIrzEHbY0qbI65PIcq2M1we+GhR6z727NEx16D50O8vN5zUUoKdSP2i67vC5sgNpUdbIhJy+J
6Pfwvm8J+9L6vXG5e0Mf1zaPPQEemCKtUNXhp9QZ3qhB5GNnKgf54Nsv5i365A+U0VuQLbUTVgsD
bfHaorIPO/MfkHRI/t/8vnpsjGE8MqaJf78Ux87cnBvT20LjnAkoHo0DZdlv+TxjFHqmR0PSQTB7
Z9tBMmQURA5Zt6WyJAAwSGX2EFKCOS693647jtdd7sYpCzUZ38fAe+Nm3fKAe8jTfpbq4LN9coZ+
AoQCWGGywzwiCzmOdkXTT8nM7iAb9gNxVUEZKhrhZxnQsHR1h64Ec1EcXyNobATyoYqaoJwQhEeB
3f/+tpBI9dqiX+KAlfZbAmtwT8vR3ww1XNala3FSdZv0N5wET6zOkU66rgQYZpvL3uIV5EPUZWwX
3HO6lRI/e1SRyxP8CNqJw+MoIeOOd8fOuSB82uSs1SlecRZL7p5xxBee7QP4EPAR6wvuoEV1Mc8a
mUafSbGQjpGh+LS/YCyw5jB+wXrUz4L3Pp1wAwOcDp7B+4IB8r1n6yttmG0RN42Ti47BqCGsFLsk
zh7BSL/74qzgyKlZBAdgKUtGKPuyuro1mCwMVfAMRHU3541XD30qtJl343QHNyhBqZVeECQouttS
fex4jQ+YTuDa7A3wExzSI2ZP1ZF2PLKkUV19GFhu6SP5eDBk6GcXecfJmzrdC+a/Hua8eFV3BLA5
LIYC4sWxGo+m2GXpkUZ3m3B6Ze77QrmNM7gVDVQ3DohIwE98jccxhcAAFRKknNdVNwVSUQ0Z39Ks
dU5oLfAUIosqn5L5O45ACXBe9gDekgChK41vvWYZyQNuFHXwhbTKZJ8bE8gLgHnOCVqijlgQ9RM2
q2TP+V0duYws4ES3hZFzsfuDHYA3Pn0yU+s10cZlKeyDI8lPPz5DhQ/Ypn5KXxMDyEdjULMSclED
msGclTREIhyAzQ8mOr9MvA4dcB3MFxqrS3L5jqs4JXAuIlJmpFjPr3hq3qI2w1SVDQqTRew58Cjo
LJuZvlBO9ZWMVSIVynW2RsTrp6Ni9MBnIO3rE8wVfDJept+gM6Tv3fOkECr1062fDn9beaSR9mIG
jDTYbP0YNovEcc28CL7xvt02bFP1gSP5sbwfFE8geKy7KfKvFMe1zg4DPhCt5opUpzx0tvEcIDd8
zYSU7u0QeQxyWSjOc0o8Yx9kEaV9Agq1aw7sd0MJWNG0olm1xTxEfrAZCtckA/AkC2Xyne/z5pDN
9e1zev9Z2zslxoEbVnxI+2z2HrULacg9rAheSH5+7R8QAWPaQfrYACW2LUqYANrdAO/pz+I+UPvY
Mi+wuqUaoeF+wzVPLCy7xG9smAMNZPR7QBsTlnzUg7zrPDwxQtGZHd2DinT3xCZT7CqvsjkUATCT
Zg2+BSTaOfHeuATa1RTlS4kC7WRuUQ0S5kw+N8atA4D4EGT8zH3WCEyNW57JmSnUkEKtRh2FizHD
TxJMfU7hBaG+NDWQFY0/MkrpMqRhYteIgakz4myH0A1AIP4eL6d74dXMmVA+8xgGykwY324In1Oa
MJmFKypmi4VzGwpXNv5dWqhwiB42oMgsT/zvPNl0x9oKnGTeYh6DWoLnFSSY559yuoPLsr7UyR/X
RvB7h6/gN5X67fQ3LQfl4Lfozt7oLKIxDNrLmwRwajr0FTrrTXQ8JEodykF3/NrIc3N4I6noFd5W
ohJ6DB6orb5IWJnXwJZ7M0cSDAkyFYGRX2R1CE5wMhaigTjARBTfwMb9cnjm0yTsbZSgvEhhMmtG
or7FkWxAgPWy6j8wNG+HT2R3KvGQT0TDrLJJC/FfwUBbmkiTdNj1jRGvavZgCM0Fx2XwNoxxxSIe
pBOWAxnOwYRr4r6Dml9NQA473JjIffp/u3kTsB/iDSH1S2jbCkp5dOFCtO0jMQGTEoyMnxBkb8rA
JFehiw1R7ClTnY9CULcIDPEYpbEkX4FIZ289QQfFelGo1Q2X7syfQSAc4dMMvbAOcN9hkTLd62OL
/ydUQXHlwbuB9BIzOsZMBMUHyY5c2BvpTnj1wcYR3hw/BuNiMi0mOyXcTqoaW+ONXeESw4F+8UkL
rkvF51T7bzvzHxNmZA4dyyCd/AhPfzKOEvZxSighF5XCX4ioCDKSMNXPd1hy739BPx6wT95HylyG
ARK7+vE56a6yGfYMYTVpQ7qYyffCuvoZFufQDQNmfLDFwA7r75WGuJo/3QcP73uRNoK/kfIiypWC
BLscPZ0KKVSM0lCoPXBq2smrDzeAmNOjOECwmntPx9z0hqnHLGVGZvMQ6dMMqRhbg+QJqSOotEu0
DFwRkSn/BpYl8xWXK94D0d2ATb+Q5u85qS/CnBoBpJchM+sF5R5ZFpIzzgLkkbiCMh5EbeZws1kJ
0sVqWk1vSEAmx3ZJZk4bjJZitzCulDwLrpvVC3o0INd0V50BykeIrJFNs/q1a3e9l0cMsOefvhRI
YX4sZwjF33P+kULvH26qOOr6sXs6Db+zZ3WOlK1vUq1QTbrNhdr0PbvPQLLp7SZ0f9KR6QUN66La
cNjGe7UPUNx/hNHQoOTYUXDTLOMNTP94HzCSylbEjeMnhsrdSVaiCYcGip8xAeJsnq0YotKYopWl
xab8iAljscX4c6IEXBSccYhwRbsJ+oaUhNELncOyu7uPqk3Ghw/uTnsMBreLB2SvOJlbBSAHycwc
f8KHo2LKoU2fHmN9G+v8ibKpR8ZOQkmae/qG10e0b7Uw1t9xd1SvuHUXPWKo14yvIKyoA+wghWyf
44BqgFPFYBNXnGKqXvOl6XGb9rPBA/55SM+u8Dqq6ZOs+7sbTV+je9givMh5xH1WMZmIA4DxqTLs
Bc3+tkMnj8cx9ICEXpCxg/uE4N/PxqDB7PMq3gwWWCtHQFX7TstWUgiqpDS4Ff2eFkAFwHmCXVfQ
LohPZOkJbcQ2BiaHksztVeHTk5d9gLEG2/TOsELqsq1O93VvCWArnTEuTPBDJu3z8DNFZYQco7w+
IPdXANslmbPCTxE1PfMs+r77moQ4uFM4K0aHtgH1QVmTDh77J/aNlMZA7xQXVB++PK7IfwSuIHkZ
D3t6DAyr+BiEh3iCApV+9uNmhLaNkk065DVRcwz0LcMeXOdJSrNF6A4BRY68MBZPxkaYSjB+tpLz
a2lsq7H6wd7RIoYMDKwaN/1CUI9ZotVSWHBq7g88AJQgstBo54BmCgCsm2/DXky8izGOFx1spchd
crNpe0j5xN0MytG29bNFsdLCaq4d1aOuWo8ZQ/vZfQveBtiO35+K0gI3rzOYosFBYuHWq19Il7vR
0bGvAHDFFv02EhxH+fR7NFzkYgY1PqOlTcKxBJCL9PRSMgW4FDMTsIndFYsMOAfIa/kBr3OHUUYk
cMzkjD9wQXJgBh4ZWbuvo4HDMmCCnEWVD0iDaz8RXj3/hVNs7vbgIkYOL0YGbKaCXqnHKBJte3tR
Q15odmr32SKfPVc4WD1oHZBXMyZmhadUhbZCpuDKBC6/KGQ4zVSoBsClqlUjZae9hQEKT7DncUN2
yR3CyiQTGAyYilnbkuzUBxlAoOOWHTf/iBzV5pDulFOyNlb3a17ijOx0dRsxFu1N1y8cSJNQ6vCQ
S92o9jAQptqEsYKYGkWyvpOxe00YMTMY/BvkwbHZvPaEgbB9l7M79XU2J9+LtoxMHsobEBkVaKVx
HGryXy0GMhFH7mvDSK/iwUC0+07X41Y0hw8Vrzn3lbuJEnwlV0GNoXPg/l7ePXJM9BmSLeduydD5
5eA4iWpVxbiknyGfpJHfkA0mFe4/0AR348h0uPi3u9uBS4XnMpJCPoWfyG9G/N9ikdrDmZ3l67aY
QHJHIJfmNsidBFLAnhsHz5Jhd0xoIcgyuDqb/M1Rf3Y1ZaxWcpgyyoQBzZbE7MQDayQLOsVuOycL
gM5oU0DH3kXzW2zLxx8YASHNlrrhviUVquMQ921Um0q3ZcNSDvfT+6wfzEvTr8/RNufifewPbQs6
a4iDZzdfvwTm3rsK3L+aPYIGqzkmoy9rF02SJbC615u9aQt38jbpA5sAaJszg3wmkf2FvfT81S+C
BBukKJAn6ul24Da2G88tbM0r++TWAIXmgzGpPV5vgA4b42+/vd6EnZzia440u611XuuEmOtrMlW3
8vZ3LdkcTujQ52LQwZ1fXdrRffGatL6wBMK7D4NlAs76LNbBTvd/ru5XrjnCeh3rpZP/IeCoFfhn
Zw7CrO20HW4ri+dCF86yAzMkrn1Yw+/Jp5+FGXapwoEEDlX/DnJOmCeJmlZ3xHjPJOHYub37naMS
ptvnDtcQQV0gea458EmRg0cnmRDIDZR7UdnhMBJhmVPw0CegVOOwPX0l6zutjl3612Pi/2YVt/VK
DAPw5ejH0y+hi+AMmGljUUnju0+Rm7Jf5bCfme8XXkJ/dKixXr++0OPixfn13pRf8GGo4dmSTKtx
diQCTHW/yzSVoBUDkI5xrVeTKfmx8St8i2ZBSJ9jPgs4yTwjRK2C6T6hqyQKWO9hvubPvF5MCPND
y3IilcWKGeegyN+V03adMzty9QHfzu3S+9LneETQJvYPKtCg8FcMKL4WrocKWVGaW4273uqTj7Wb
yw9v1121sinOTtPXVCLyrxrIin1X1tW65wMwX/mp3FU9Bvx49iMNqdbd7XNd0zaD6gyiBQMX6WYL
Y0/OR3iE++5EmTWOTlzq11OQzeMD4JeeNDBtKYz6UZ9UgpE2rAbqpBo8rtIcT5bBb6yviCO3lREL
YBBxV6frn1/uYjDAMA/jobKXJzV5olZ3xwgk5gly3FlIMugcPuFrVYTaWd49Q0xl4emkx2QV7VLS
tMR8cdRMH5snv5SxvGzn5e477Y0fR2UUD7uobNQ+kRKrkrDQzr57+k7iYR4mwzdDFJ9XEuChFEpj
surHyrwI+0Uo73L37ch9TGVmv4ExYUTX9bi5eUcFy0iffQYfG50Nt3sUTFlJ/Z4fD4uQKPV+6bQ8
pLWFAzfpB7iRmrirQpOySRsd5X41Blqf3jcmXUdONCFsExZVPoKSNRY2BdYKT0QqfItpq7MobP4U
zNCHB2ETQI8gwLGAKY6ONAG9Joob3uOhe/2uG7y4yFXmzvjjcYS9SXyNDpiFhkBv2TE7avM3pufx
whgr/duwxgKdnD96DvxXDs2XXE4LX4v7mv/2FgKGOAqP9O5MHhCNPPzirL7WCYdFrzt4DHsTedZb
CB/6IHQMG/c70yG2CN2yEMlwEMOTnyEPMJ3zTCgIen0oxgjCICHydzMeFUbuzKlxKTSR3PyLR4Bz
fBvNSF6DnKx7Nc2R6YTn2RkP/ItGxfuHoXHigqeBtDxtwiEyTl48VwAGpl80CPyJ8Rijq7MJPffv
T9nxDT4LUIx1uBDk/6SQFU60EseCCWo+0jZ1IDQ3mAACT+HqjQCiS8oJgY6dBuzR0iQ6NgxFIEba
5o6zRqEGwyVMBG5bzd+Tk/cHYqY3VgNDldOFyZZB8WXh8HHpMDmCvcDgjJKFDQvhOmZgNHVMs7hL
GNOCgHXJDyIfx36R3wUkdYfn43DIpExwxQw6m0jJQK+8bxcLipAI7Xuf+TCzWrXs11C2DAfXakSC
svOuXANYzRC5Hj1bHqY0HaRaYPKNLxCDFpDSavAGnxBb/O0xKPJpl6Bw9dJtQxlrta1RDbRt+V2w
bXW6genjvH0bMWaV8S8GE3TbAfkm4A3r2eNQYgpumSTbu5xPOiJ3Uh5bIAviV+7Y/ugn7UH2NmRB
h98LAwAezjrDYhcTVfLHfMJYlaEp+diEtPpWGbB53mA5wg8DorfxBu6km0ZYK2nWiY2S0fMBM1TV
SwMKwiftF2yqt13HfloPeZfEfoA3k8xBCXdImXLZximvjzHgeBmQDoQIjol3brBDRnj5S7dZ76B6
Srys4uUtaH0ybfCC6oyy80fqx4mTwYT7LoqrRBoxRooMsOB4dQOZUotscFSBKbMYiJmiPOyXGH6/
/Lrq6z/31rUxEybvvX1PHwaGd5t7OdN6F1JQCnKkf3bPJ9WL0f4ESxUchnR2yy8AQ88le77G8Zzz
VMKkLKh+LkcMlnxUzeRb47ohE/rLxJ7cjh+V+unZcRPGdWKLwp/8RYbAFWcUu4I9kblfc/A+3e1n
uq3QjzR++ZhrSP0hyeGt9hXnCAf+GSfd5Jyc9Y6Lyy4lyePpkO6VsmewvQmDakoaHyS7h2yGunYU
P0GkXK1j//acNYSKRoQRJgQ0cvNTHjMkx+aDPK/o2Gq2MEYtF+1o0Czk8D1RYSXocb8xRsWqZPLJ
LBdvE9hXQwpleNrwHLhtRfYkhIL43EwKCq4VZ+dv/fg62Y73CkGgOEijz6izZJLGIO9FmYk6yBBD
AfpFDIXg2dSPgBA0BpcGlMinRT0Hha86S6qdvfyXaTfk1SCDj3ztEZjqunEZQ0Aso8mnrCbCiuHl
l2buZstMQNGAM7eomLK7usws09GgdRgOjWMGn2IN6gdRroSwi3ouEyZixoxOEM+9dU6kF6+GAQZx
jRCqVLJqKpdH6A9hbKVFC/BDSvs7tsQRrYxVUA5gWPq1+Mvfd5ORd3Mf8lNkinyAtEdwn8vAs7Wv
/iHcFUWXYmfEJdQk3To9BoOcIBVZBjYviSaBwF6+G6e3VHZ6EA8BgfLxJ2aD6D/xSB2A+3YGn84g
Icfn73vy4cjwtSvTnOq9ZJIKz6uDd6rpm6rgfEl6ALWxhkiPmBWfyx9OEzo6cZcXDrWLvu/LSWf0
iTAuKMDi5zV7+jC8C2sLAa4Ckxfzl0D9BVraJ6Iv63kvyX/cHNpsngyGJMtdQg4BdKpBu7+1guzV
iwYSYQPAXIgpuJAGKSh4yLhQSX8F9gdkBzq/0oXeyJtgTErqYoeRrO48b44Bs/LhQeQrtZD0AcwC
GREzBmklJ9JtLMQgp5G2/AFipebCXDPzK/0Y0UiXxCe9n5c23TclQ044fAaN0Js2K8pPpXA6IilX
H6vlNIkcEloMaqDXhIOq4lKdavDb3GYs/VtkYojFFcUs7qC62eXnt2q/oD/FWgjbgEuKeF7no3KM
p5uYdgnBkftKWVZsPu9l97vvQurS6gMZdxKDC3OMh8IKN2VbOnxGHGmMryjOPoKg+fSrWXllhP6B
fodZXheKCpMy5kCtBB06urvk1BGbCqUUInDGpOl2BvTnR7Z8PAztWEPcUD/sBR0CEpi8Q0KloCDp
gPjhhcJMwKSiIP87vO1NwBGrpTRaw6ebtFNsHKDS9Yb3WXrq4ln63sOX/5Fwun5OizMdKq+Il6lM
Omd5YzJMcrJNMhG6VmXCABEY/bM1A4W0FpmBoTl5QfGKMaXDio5xjJe5aCWP+fGzkbx0lK7SVXmM
F+YQkHJ1HwO4T9PVHVgXLc08nXwm5VW9ckm6K23HMDhnpH/MQUW4FGJcTrhXMntdmAM3F93rAlHl
x3jPMKk3p7rUczcaRpNyEoVsiflYGcRDOCydQ7dvztq1OeC/I0yPZuaoYSyLDRN0/126EZNSjAfZ
/RoxaCovJHei51ScDmkAd7u+yIzFGAdeZELtny6m46SY09PF/t1lwN2I1M8IVzaAtD0UnvfJmKhc
wEXXS0YGzm5TzA6xPrwdPsjO95rzDKENdXIfRQ3j6HgmhmFwYUgiuUATeXrlnOkfdi5Ddg8Wklhc
HrekUFJou0/APYyainbb+SesA2tzL3jq4kcFseM1YwDJMzI0g3oDyAR6eDvBNH6cwAkloAwiR294
YaHnEJK0mwc33r/7Wr8K+H/4gcEiopnb4BOS0OlCls9idmTLvNvHjsW9AcEvc3XgRmglo1RoIowD
JN90l4Dab99jPbO7l/vgTwwruy2oGr1CP13GQTr9ju57CA2wBBgbDo1lvvmAK0qhsuleCvDpF16f
8Uw485Le+eg4Okb6kJgT+JIBEo+a44YDOmgD7tCqO0wA+ksi6BlB+USdMMUhc6Nb4jTnwlGBf10N
FfaXeBaxxTD4ov4nIMdtF+ZRIZqXfrznPCSiZInG6Ks49nfsalFMvnsh9OAqo5JMHGBLvhVzcnhW
Z1jG0h9VBr74o3SYpII248qmWe2yZtnu2kWHXotTOvahSqNl4khLSydTZiVn2pNhH/TQb+vIdQEQ
M2gB5gwitWoo3i1DgjvRELIV/0fSeW2pqm1R9ItojSjyKhnFgKLiC00tRUURAwp+/elrn3v23aHK
UCCsNeeYI3DxfofG2X2eE4lHGHD2224lf/H93Jb3YQ3DnLrtC8dQMkBHsKiEMnOn9qn7uxJyfPdg
bCWt2CSs+8VZF3yJ5FVJOzJOZr18ySiJcWprYFX+ACQ7go0NtYUBCH4JM1NRR8/O+4GT9ygfALNM
a/I29k0RX2C+Y7VJz4r4Si5XP9jmOL8w8wL+RgZyw1vL69hq5VDtDRlhso5X78gqPTQImkZtxsD9
I/hzAhWVhvUeewa0effld/iCEJc0ky9RUgoty2v1oD96RQb2W4wrYH6BTcgHDCt2LyoSyLKZ4V3m
wN6M845icrjEsOdQr2mGHkc48wyBKQZgNZRb6rFls4XuwQ3H8V3n8lbfsroDiEHb/2S8Na8pof8C
5Zsw3GH9Z19kT39tqwU8CtbBdYOSCeIEdKdHIsfQg8/L6wIm2qq3MJMPEbBgmhyUnCgTVZAdA96g
69z33vj7ZZANcL0fSgi3tD3DyD1iMg4hbHaip6F9WUEtMv5UmBV8y5jfEmltrVHOMN0UNNxNEcPd
06pIgd1hkHQ2O7NUQXz4uBDGoNaYT1usi4VdZyCOAC2mZpNLuod5lW/QVnDGXyvh8tJECCGg/eae
Ag5P3uN3CmggpTUktOdEPyCouNW2Njr9WXuww6X1d38zyPyNbilzjS5FFCWDIU/liTx/fAfty4bx
zspsYJNxQBz1Zq70+ZNJiKL9SqjIIK6TaduvfFQu0OkpqdjuoUShDXlj5bFRsmYlmryL886e63IJ
J0SbnLcg+3y7n+rjd3bzuhDnt0CaElczopWIic6cmRMtg+DFOaM9ht/fiwlyJbOI22BUhzil4r5t
zXmlmMqk9nqjPICwhsCWzMeEicMfq3fG+m08fFCJCfMkFHcyI1WVl7+mdN1sdZeYuOnwOvqSiX0S
hOY5ZVtsuNK4HglhjIib5Kr6iOkZUrQBHJMO1b8x/a6aFc0qlzJp6o8Jvt2hmIvpEVYoQm8FhnFC
Gvac/1aspP7Vw7YlNZPiICWwAeNH/Fspowu52hevRVrZzFCzLE0uCfRe0zJWxejVL+M6OIcXmEll
9DhAm/IZBjN6LVg6B8bkEv4Ck3EbLA638XvT3ujsc4uG0D/IVLv6DXP5c2KMqumNfbWcKStMJUb3
ISxczDylMddYQewmGwYDJ21njG5bqiSccZVJQaKIIaw+THQl4sCeo++RWmBYHpheWesnvR0l3ZW4
X5/0o7sawboQC8IePgEfXgF8tWSVZu2gnu4n8uoI6z8zs3JuTAuuuKzYwXygs4flktMUJHmixvoM
N+1pA4jxjVhLTyMx8P2uCk8f9/wn+GQBs5ckkfAeiWxfzGF9kR733Z1SLhMpeLgqAEVh46oN14gw
UfbXCLIggqt+9J6iS+NQh3eCcPLg7NdBvlBWvSnFxfnQy+5rbcNfjc2TaRJYVQ1WdVph8uw/dyZ8
OHmaQ7zSMxiqUnKPZWacZLQPWwa5+vIRKQGue+iGq4Wxl49MqX1EgUd6nIsYgwUvfqCH/5x+Jnmo
JcpMX0DD7bIuk6fXLRDxUd5/93Imh36b1EH3CblyYdXWcz6VmMzVOae9mJ031kpZnRDHPu2TYbfs
IXjtFh6Y7HNKrfqt/DvYFRsnZ/Eb5GOAETlxbst8Rn3xPV5GvfFraGXGX7lkEg/eCTlzze69vB2p
ph9LY15uG5D9CeMnKG8PeB9yWjPjh0kdmcNCnO1hFWMFNm7Qgr5SiiA0Ra+U6aZ8uP6puO9CHOKD
Qzbhy64R3GITqnmRCm7ihG5RBvOZU6p/13ecjVjFGbhZc+Gt//W14IRz7pnBRj8UXtJm+sEO8fhY
59SiMApAexgUbZEoweBgfjcn3+BfRHIH6fL7j1vIYaL8NJgcc++e7JyNk5KKtmsvhMx69DiyZDJo
Y+8RrBJ91hyhTDCP8A04493S3ENSG9fwxusd91No+vn+PK22z225wM4zljaw3a9bCj+A5rV2NDdt
Ir+d4tDPPjuKs3Z1Z56qwKc+eZ9hi48CH5z4J8toPdFGX9RJ/YxdyrKJ4F31KUqphd62Xjq15hY9
57q/EzZ6mmooiGSssp0fyiAoxPjN3hmjqvLmR4yRFimWr8vE5IzJK3toRIHbX6zBb/PTKzw9477p
1EDfOHXf3CtCok29r9iMsQQxxCwMXExP3lxhbC50K8ypQasYSkW9CA0wp/QoKQT33YK+/0huG8tr
UirNc1DAe6sm78lpjqn34MU5A4Vh2EwoBGSC00QJKFMdxL+oWShTEZYMQeFOkTxAFcyosZhXwpMp
IyfdMUkmfTsPFxCKVM+a2aUcCX/qh5unIkaQBohsFsGWYKKJNv86bb0K/bPgq6ATCble70MmHg6S
f/GjY4roYooN7eIZXqFtCE5L62lrqlK8sWD8+6qLG/xCjJ0b/l5R+2HP7NSieh13kRLmMd5ZR0Fh
qkNy7P0vOjyFd8JhCZ4MQ6Xglgihvgot4rTHBMO1iLC4wGZFpomrM+UyFcUFzswDOXrfFhkjJJ5O
LwsLz/yhMFgT4v53mKMSy32iDPE/LFnSKuc5sTxrd2Y9KeNDP7zZpvsWsD2qfP7vgHrYIJu+5Rmw
vQUtAtP64SO+Yyj2W/1w5iWae4hKmuzCR3yeVZOL13ClXZ3dclY4p0GJD7Hl3OYAWH7tE50b3Cbd
8OxJob6r4wspUcLqDrkkhgUK1lnyqkNN00CNZHYrPFflQco4EXsX9w+dFNr5N+EPVN90DOIocHbA
QQSjFuEBAPED+gcHQ+9yw0OUwYxwDfC4QrzDZ/geVkNOXLAW9BiZzwRiZ4DhLy4Bwk3j5DEy5NHC
lH9BI8xTwYj8k/Ol1bLwUcuhLZbs0hIbnzHk03iO8LqK765FGwVg48CI5T37yI0tbBvQUPHToMh1
Uc4zcsW3jQOgl+K9wKrsxUbxcKYQnc+DoxcWfcI2QXAe+PDpggoo3E+cBKq4n2AKAGGNXXqJMJud
yLkn9QQKCN0Y9/lvcZ1/diUWHAn9rZm8d42PKkEWIqh218HY+y7rJoJ4T1XLUqYtfhM1oVIsd9WI
XPmVAtF6xSkgqvI5pclng+3BVjJH5ui+kzdAICSElUcYDL3NjVEV0kkkFHAGrsRxC01C9krvhyaF
n1H6P2BrED0Wuhzh8n1WDtUlyl95SyATtR/684B73pz/snLVIp40V6hsDucNNGtjR0EOkVuMmTfG
6M1NA06BSh5v8+nLf09NmBugFJDwTBSGfzJ4ArYHgAAvqMZChfmm2eKyG8Iem7HOqhGxjj96vGLw
AMjaQ6LjYD57vsRx8IuvskCB2y0YTnds5kP2/OS14s9YIiWto+4+hUqmJ8Zcmtxnt5iOvD+1Nu+o
XgEeFBv2ZZYcvvoZng+/IVxd+JzTKlBm/cmVKOp3ep++ly3OnEd9DzzQh4XztlUofFw3PYbmgo3T
u/hljRoY9NFmK0GZcnU4ju7Qzs987B8sHNSoZVUQGiOFEdhl3s9+fMAzOQYGVN16Dm2KghHvXCD3
nhC7PYfm+Dr5jmk1vFfFOqZi468uyWgPq0WztXacZTreHylUl9GOVsf0uu15fN7W83t6mlzW3NeZ
rPrC+28nHxiWlqNPOTo/l1QXSDXehQ+cWL1d+lUyOZGaK1QthUeD1/SFVKQghtfm2aZKC9s7fkbs
C1BCKlHGPxcwhuWA+S3FEkPe0z9NCZQGOmrVdECfMBkEDKXdZq/GRuCD0RU0NQFJufUl5cKhF0O/
JardXnRjsNB6+jl8lKC4Ligb8BkwLuYPNZl+4k35Ebn6qRWRmWLInhcM8m4hVJfVNaQI/pfSoM3l
cTmpfSvs7RHJxbftfcszsAxZAlrlEUG0i2qqL6v5j8n1jfWajAuo1DDUlAnNmovMOfqF8FETkyXz
ihwdd89IjjUGNG67IsXUq2FnkmUGI/eX6T4WqIIUQekTFFEL8V0HBfmF14W5hhe7vEwBGV9bWMEa
dMYWxmwv5lMO6wWZpnxsLD8I5/3HkZ+E8ufDPm9AMsOpxH3MzgxHkBxLMA+hhIbI/cmJhcscM1ZH
8t/HTEAZ0RPMUHMtgBOR3+oug8upPP0Exuo5MUbNGBuOycc3iert+80OAvLIGH0PxhBgNmhiLhTk
HsN8BhWjnoK4S2tERJgloOh4HktGRYihQaJE6mc762UoQq6TfohnBlRWY9/1U/mUnIlARMD+dquf
a4BbojKfMN0mQ55w4xbveZxXi5vXfwUG9/PbJReTFtFqE8vM9AZ5kd21vnaegO7Fz+VrUS+/Gdd/
7uDdANmtj1Wz/YNHg4C3+86edWR0oxYfB5PuY9SL8H0OlbEyKwTJ1667AZYdFIwqhYLmXtTgXUWG
GlpqoLynujq/AqFd0OnluzJDnXiC/aXTBBfbTsjTRU/oVGmL3X5C+9miFx3L4IAp5AMmLaZJFqZg
iVTo1T9ezbwsJwbV1mDQAjoXfvZkOowlOsP5+EUeJoKd44kJw6C/RwfJ/CEXw74fabKwOBb3t23o
A37JO21xmZnRc3lb3J3fAaLGB/4iwTUwk/7NLl9Q/2DW4A+4vh/RW2OBwdhJIDPgK0i/QSiIzAXy
5Y6DSS1ve8vnH+u5ui1ZSrhbIYWfh2Xw5dPMCoAAjhXMlwHLmAjmLQNjEiJB0I2FpQzK48kanFfV
/rwqVyhDsD87AoD3WRk/TsEZTm+s8zssYplXlY39wXBywzRtTCQDH1+37gfaobdjNtqsvgioYGrt
EGCVBHC+5lr6PIBttFk30+aF+DpHhebC+vsA6kjIrt4ehjUrBKdIZLdPfsoZ+srT7p1jBmNXpkA1
HtCloVmMwGDuVKsiG9i+fWwiAdCH0k8mn9egC5tpP2AQW0z0mFd1HoE+k4YdgUn67Aa7UcdElvQX
4PECwq3kGs9A6aekY0ICFET3EXPkCzzK6NZ5F/Ak1ptubb52X2zZuBcL3/L7E0acBW4tTLvoOd6j
GzNb+gc9uWz1iTTD89N0n8MztAbgtobusXNElGrSNW6Oxh9yiA+jo5S8rxUZFM4jZWw9wWPdC93u
mHBbLlYNXxrtuv7sFCM2kK9tTgpdk3ogFrQZqFw9/IwKEIu1uqz70DKcW9BsXslv9GAJOmWXP2DL
ZhzXf+1IWndjDAboi7kVSQgqx9dQQz+A6fRRW9dhfEPU9y/Qm/WSclPUx3C9Z8remuQ+Fp7QMf8n
3n6RtjwnFWl0hle6sPTJDCdKOnx7bDw3G5T+BVEOmi/wLTfvDlkXkpHSRczNUfWY6hsYHdh3fMeL
sKMJ2zeJnn793rb3GMAYVdMHL/a278RgkXJzphj8bqqCZOkxwHKdsSNkGh/3Etogh0zKwhRrI4xC
/CfN72cC0MSo4o/hIKFOkK5gijPaDoTxMrfCBUpl9piRjyK6Yp+xCsgSUzIeLtFkgpnB4+dWftvc
JdLD7U4BP+N5U8wYUeAJMG0Opwk7/G3DcIAWEvwLlrT4izwouYQGdVDtmCG8PCm1ZrkZwBCSGLFT
uBO0fORa+eJ6s60TfS3N+h6szloEbEhl0KFmhlYDlmq4N9XRorrn6aM7laVbuXfk9oSoUQHfohfw
E6VkGcID0qEEkjprvwCfsAFh6rj+YoKLGxUUMmV6onz6y4cNBXGG8GWt9wcGuH/pvCTmrTRZbwho
NeVEqqRkM8BgKGAA1g60NyPVXHXUY9iz7RCVYgL599l2XhHqc0qo7e1PH+U7kbgJ+og8Ym0sewF3
OGp6NOrpbfJL+8OOgNXP5pe+/h7T17z2n2MNnCdsx78YOJjABvy03K8DVh+9x1L0jE5DVu6gja3p
xb+h5tb4yjOqZ7XPBD16LHpeuW8mStotykzyCVYdI8QfQQDT7NdIXqsSanWht5KWkt39sVywyz23
/TG4IGsMfg+WkEN957dFtQ3P3RwJPxUzwkzM0u2SlDI+rFRGO4c7V0zbN2agywUEJQdFkgwlnMtv
DtLS9j0u6wLyYPoLq7+WygmOw/q61ihaID5Bm5tCr5t+U2o9SsxXKseYQXkn5ATnAL+upB4qs+uw
m7bJbyYtf4kRw1Lr9tSnRyJsCWolUwrcUXLUoO99/N7wO3+Pn5F2sklDdtttQROAcADQlPlJJ4iv
KpMGhtzMWmN9wpYF4aFafo6F4eJUfH15Z04zl3oCLQRKCQtmx81RD75M43FHooXg+bAhtm9IlFtB
cIOxK0bO4nGwF8i24WLI4ayMmKf1CR9jDgMSRilNdT44pb1VPYNIUW+Y+F9F0vN53Z1BUwQXYQwp
AACk+tmyxl3wTnjMB4ZmSjI0wyJeGtUb43O6cTpeKAJAfYh8AJtgD2zMHtMuG8bGRQlr1Bgvr1Zi
ph2PkIjpj+TyY1OfXyCztMt8XrsqW9zfJ2kh3gAX8bKM+XFp/sfIVLYcV6cOIADWIAwEz7EBdvD0
vg5lxlNEgU/M6U8aOEQsIviDfWoRO8yazFgPFwoc9Fl0Z820yF6hMX0Nvzt9Vey/f9r2Nr0t+kGV
3lBNQDdiDRhaF0dH1Ykud8MEkBqfxQUuw1ADSV3nqx6X+gWuKqlYNQv94AUwjgxomEKVOS/u9aQt
A32t/MSfj5GUu2fYLfv38WM66hoy7agP6sIkBE8A2HksM5QY7f/GC52LVxuXpbOiBIGo83YJJsIh
obXpHFgwfnZrN44SfT3DbyhTAOi37zucQyt3fWGWv+oN/BEByr2JMM6/jVarxlv5jdfabx6cjW7h
aOXzOMgavOTXO4cjvvux9yvx7OtgL16DX/veYAozetBGgtSqT54ux+mI1xRvmuGBNOBIwj7/xAYC
Iqaw0B5lvQF1AH9TePGajOZsnBn2+DmIUsJcx4Si/NzobW/TvjfnCh3MCUyhffTOBK8Ex9NgNufL
AebOJWDGvIS8dxmkEPPGcz1I1UG6/Yz/RbKMo+04IhDgaUfpZRBt0zGhAhlvwz/4FfFQ8ZCt6xKo
nvPu/DHm/cll0WyyjsfQJ7xxVtjbccbOwqlefdx//07tFPNvHvfPa0IEEWRbnigcwHkBES4tTrYv
LPKzLN1u6UX+HceRn5oEjdlxjq26cNufSeH8OAv+iK0NmgEu3pDsjkfhXn0EqimIghHRllc7OlY+
X4g6noGYXQAx/58aYfgpgpAZlzs1ZESXGJk5z4KbGPwfNMAJ42k4iZ941RRk0R4TlsOYhbMW2f9O
1M1L5zWHlEYQYMgmkLE2j8ZHTtKcaAEyFDg0fJLsreZmp4Cg7PQRQjxzIw46y3wubxvIkKPmjHSk
bEeZZm+pbmxOdwffcpQPLH+sesQEtG7WH/C9rzPOuB76A3/8+Xfy+JzSecSGa/NRciRRbesB78yn
xxuLQ+lhYs8GTFgTedv3EMcqPXio7qUUt6EaSEdWu9NvAJOu7tzfObzBGcH8RvZPD19TXETv1dl7
wcpmMweZgo6shz3UJzhormHzsnSyGGqIHOluUGI/YQo7Z0wHuOOzHAcFBd28W9CuvEVFquNPd41O
UJ15KtKM3vgHa1Sb3o3JCX5gAzPLPas2oetP4T8ZfC+e+XXPX7EDP0sHOnOPYG449bt+8gNcgACM
LhasD+YX9jcIUPCEYZ28tk5DQ68K0mAJRYk5L7LdU/yBhIYEw76OP8e3ey9c6mq4uQ+nNwHt5h/n
DcP+BZUuZcgOQgAIxt0Hi4twrZjQfEvrZisM5pQF2qeo1hxraPAZ0sYxZLvblcyoBKkZM3NyOPpC
+YT7Bhr9i1eS+iTgECFHurX/OzBOf4rdlcuf4ZfS8syBYtVOBcIOzbAVxxFZvAZ7aqu4jRSQ0tXT
0YgLn4P2453wsR0aOCxtm/Elo9ER+gmhOkSMfk56kKuECEe43YN+4n6FygjEjaqOQT0c9RAMug7I
KCvQcaqO+Qrxoar6wUMav0gbEsZ8HZ6PR3ULiwuu03VBpt3HzpdAeTARzJ1BWZtS8rUrYDLGQvdZ
5ZXYdXZkmp08EzJrINF5WIPRb0aDUuHtjlMrWkHAyTk2SXOUc1Dcgfox1kyfLGkEWeILyAyBDfyE
xCFqwRphjqFV4r338KCgS/1vC9Udf2F+lFOdsTU2EgxC/2/2IBVBQXjTAvB6Swn3EXgrGtYIF6d5
OD9qznc0Mm/Dl+L1+MVY+O6oWO2ChMFQMUcXSfDu+dhahUjSN4lbSLvMCE+2VsJWwruRwYIBBLKZ
HxITId6XdFdbQ177mNC/ArNwcQBkwA9Jp4HJSUP4cMS8BIjnhgjKrv8qx2DmWGPXC44CKs64FZoT
Bv3InkKK58ueOrzFlIVKFXzQo+XEJiCHDQbemnCKPGA5S8yvA8kEsHPOLXyX3t3jQqnnbyYkdwyt
YE+0wlLNZKeHUE/U3R9DS+RMiAhmSBl8GWZPh0sPI3IaSBxsKQgpxThELolTAIZ3R7ZXOlyuoLPV
Aze58HTxpBzJj9+IrweaxJvYoFIdtidIAJbcLcxBQXJ5MS5t/CpLEs4oiNGvvPBbcfnJf7nDRYOq
r0LaorgM7bmivwiDVlhh2K9YP+DWf6ALeRGvSAG4/QfF0Kf8VHLfqAaIHP+spQlanFgOPxgJQBGF
bt9iNYAr4L8WtDoKdNIa6AgUDiwHxgGahtDLEAKw+cQnIuJa+zun3nr2BIvZpKSRsFvBGENU/PXh
yuzxMnljesZ0owBysb9ULvjdoVka5KsGzzRd+Ke9x+dMl2xRlkWIrqqeR1nGe9UzdVXNWMl0C2MC
R8I6pLS1zqcGfNsmQ8969LnugUre1yGLo1T6GnRq2TnVTCRtnWqAbJwxGYPUDSQoYvYJOgF0pDnN
yJJEOaf2AwRer5EOqu+wxH0JqZNWMIzbRP0Mvzjaw6pmKR8Qcck1+bD1m/19ByfCZYvhEwDe2t2e
iLPC/j27UjleAe/u1QS6dMV1x+RBDhs41ItGHfnl6PR1VH70wWpK4cyf+9wjw2a6308xvN73nM9A
Emm/Z99wp1MIxSBWki3+u9lJyR/TwzuQ3AQUiXGB8PYuBocCW/FwMQj7DOvhavkJTHGho3WUIDkc
COhm8oGvEg8tU/FEpLA89W4fsEv790iomi7fGNJduESsFzPGbIk1lkN5QmGmzYwYBpqdT2+xOtVo
p+oNhSy4ykKDBHFAq43+wGGDj9i5ycYcAPERRCJDO2ffppiJRHljy/8qKVELHOc2lcjT7tjs/224
cN/5j+1XbP61zf6biu+RHyBqLFE0UCCUHuXWUUztbIZFzjegBDnyEOqVWeULCQXTxOemx0XDmsvH
TId4u9mnnhDEgKVIG/c0tj/+JSkRPp3Ip/z69fCyPCEMMUD5UQigGewDw6CLY6qDojHuh/iPYyE+
SPaH94Bzz+fD2cQOxT3wIRySqb+fon5mwkPHM+ApdpJY9kHnzPKwf6e9dyIx4ovpRl05Koq2xknI
dGStMC3nw4IKdR0TCao2GYOnRa5Qw7xeoWpNzuwkZ5s6/0YE41jnLifBfCfpg+fDu1B1abhN3qx9
JRY3BiUSCIFmfgZ1R7pcEReilXfap6ve/IJkTp3Y5bAgDTnsjMkP0LYUgrtbxeLjG+/4qk95eIHx
D2RB9kTWdIgLRH8+5laevNtIwSqZWZGvXuP3xel463yod0kOYRhjvohb0ECHbkJNDa7UOvhmngID
E6FGAAJIG+hU3hwzbU85fKYGcMvhNf2wJvb8NxgVYahTrR72cZsirzSf5L8xXSUgh4H28zK6nRxZ
nlpqJNCMwjciqP5Aw5Qn/G75okyBgABRBeUeSaiqLxme6qkn51252st7hJfBdyQdf5b9yGihrQWk
YJjRgiX0Cjo0M8ikKsQCgwsDrovPz/WmwPCuOD4aTrE2YOUfb9l3XjjoXjjo1sdmjIkCAjpMSK3g
WnifnveGv3/3C1wN8Ud+Ob8ClU/N9AMEQJlNVaRAMQwm7njLNRKUtJStrPk4EsU1fsIMNwD2IT2m
RVz/szVjA2CJR/j9WVluL2SLgRDFU9pVkcra4IyFGruO5l65dvlM/o2N1DSnJ1LgSppD5eGjsEKl
BZ3qix8RvC0syG4zCW188IGk/7IN7Ov5maizMByt7c9fb/vYlDN4olxSGBPP2z8k9nOGSNBtWQf6
GK6z1VOmvGL2TugKdxQ6rS+IpWhb2KIwjcN6YMjUDo047FAGf1LyapCHGsMS70zSf8mWkqQhtMuP
DDdaMC8NzJqBWj4+jEVzXzMdWqiwWrpDQ9ibtbTOEzA/vcmUz9LSfTVPpDI2v6MzKDIY8rxNqDp7
EDgVp2aLr7xKC5tDLSdMsF7zL8r6+0atd9db+usdDIk3TU/dHl7s5YdKaG3xOz1ra/fuDBbxMp+1
f88pwJ+GjPYaYExdJgLA1DH1ZvT4z6hW64v8cABHJPNvw++brolsSPdlr4XN2YV5cL2FMp8N3Dxe
E3zW9G6G/cO2NgaZNvFaoW8wYilD2jqbzxiBOwGtZs2yeBZNpSuaT5Y8sn/mAbOiYM7ySmck/iei
Pekk+Z/sRCPRNfJ10SWRXCcaIP4+Gke0jeO+SHrKRGgdf6V/5PcxzTBdIh2wm5GA7Gb8Y0xEFExX
d/yvVeZBI3ck+uPRxx29Xb4lnkQ6VKbvzffoW45YzIw+ywA5yLe9OrpnVWQt3xsFARoK3K934Z5m
/VKjqzozYbY+Y61yC4sZgd1uzOU9H7ypRCq3aaIqMZc2YE8+2EoYLINVsnQyJGFzAh1kxADMYmC3
2KE09aHnLe7rJ/ZSDOZ/gzKTF2+YHqNHyshUNuwr5eYGl4ND70s14dSMOAinbG11a0L1g4+Ofy2j
YoiRE61wYL2NIJDYUtyf9/con/RFkwLTSmfPujsM8c7pZQLWRvxlzxTeUngbMaWCOz+6Qcx7eb8j
WNgdeQPwFuIk+EMbxX+tW/vl5AR3YCMj6MbcEkM9IajQB5XkBgcPpw6f9DY6NAou1gncG+zN8kXh
50EbFakIQKa0JQinGJZjqlaIvvWfDG8KP/uefYvu2A2XtmiMhIQEgmN3oyYMrkA8Iea9iHpOguuN
9Wynr3qXoaKmbR2970FJn/GioBxYVag9/NPTB26OXydEHsyXTxBXrgtt342pm9VUwRoV1VvMr+q8
BfF+jQ0m1Chdc6En6B3hPmEkX607JpyN/01eSf331llUBiSNP3oDBXZwrLP9Agb22QhcC2j/FbBj
9SheWDIK+wmvkskYrnnfAXsjAP/bch6VrWskx7kWVLVnwP1k5w8WHbo9lBdYiQicDXiP0dfr7LaI
W+Twh/3ZQmNQuFYYLEKLgeSC/ZJGSz4oyT9ClweQ04vwsGuyK03UAR4YKlL4I3fnS4WN8b2YkLQw
OKhFhTziw9wst1s6G6izVEiwOBkiPjFpY2Z2EnEDTOXvFEtU4VAzHzMLtjFSPUGz+nqm/whvIws+
/nlqAKCd4UUaPnPOBJcVHsJQDVKP6lg4juDeVzMrtxEQfuBTQqymOWo9bL8UuDAYSP8ChTVdjyi5
MBR4NAKPA47HoZ6qFKzBxBR/rmbnA5ndQyOTE22K2+D2uu6llaDmModgNmW1KIu8ovLLaySbwjGQ
ruvKB7KFso5kKT96Jw0vS872oOI9MG+EL4u/TefQV6Lh5VTObsElA5auF5yFJs6X+ZJlstYF6739
g9x+WfOMX8GlgiCdFAP79IeJyaJxFdJFhnAGxpcJfjAU3eNTZq65G9m3O9AHX1V9jtt621jBFQn8
Spo4BbTYeYAxQ7XHeqFwlLN//bjf3Xf31IaCZ4hdH8MtD9DjS/VW2kos3CdM/Fpi4E+ZJ5DETBPQ
DwBZrgFjiHO3vKYGkl3AFWMKEqIm8piti5YIGim9KdeP8xgrC3bXhCzb0U4JyM45MCpiOPXy7wnI
PfKr9jd+lxsYD18i1zvwZfOz+n2G/7sPQBle9WKoNVBKqvXtYr9MYtkHJthVM8hMZ3MFWsoZNEEW
mdupYweOEwdoYC++XLsIVnvIHIThlzHHggTlN0mBjKpSCPi3Iv7nGD6U++MGu+WzyI/vBJkFTVNR
oa4SJgVsZvndfkCa0VPuNeQ9P/rMg5rWfWiIjvxxgUNUrnnFlm4h41DoiZ9lSy/3gEzMhdZiSnZ3
qIW4q3AHCfvoum8jusTXWp1cEUXL2TMwE3i4LGInR9kxMWQg9gxVIo4Z46H80PEfvUUXbF7f9mVP
LkwOCdZisMdDEG5gDuYJXhVXm/MaLMiBtv8Fu1neTsQwkRAwEMyoq8NKHz37+L3YwiUG01KYf78Q
atKf4sBoxajxPsORz7vOYUkDnGBgpKy0XTWHghZ9oD5+AiHrmZxnD/8H5asPTKwEaznq+/CnknOC
l1Bk7vswZUWS8n1rTcAeyi2yM9jX7iW0sCLnsxRe7VcSFYSjBb5rabUGQgjayXnVTjFoYwKEaydB
f09Be13lSR/ju1iCrHN3byslNBb31QW/KIY1K3jGKGpQITxjeYjKwMrKiTS9HIr5d1XOdbB/fSXX
zo9Wm8abLhlKAVD25hoFVSxIH7/JPbBGfUJvZ3RCjBz5bymiXp2/4GgHc4oDQFaKBtqtgPxMrjf6
Jsmhb6KdAjdwdQ+7dvIuvkPJw2XDlkaP4BKboRXmiRleYmTgTFjDU/pAD66FDJujpyePh/dACZVJ
nr4i7e9FqqvQgp9ig+3qQuAMbmGkYvZZkJ72h7pbWDEMzIW1IHJ9dFrIEUuyc8bFRyexqPLe889c
WbTz14bFlOGp+NQQX9GZXgRycgIioDOln+JEELiOKhQx9VgSOz2rNv+QSVHZgU6BifALX7DdlQVh
/kI1VU9M70VgTL2A+rzAGyo5j994rTu37ffYruFHwnaYGPNqlMfO3e0nmHmlrx2OX9j17hi39ZLb
qsXoMHvBDRqbix4OlA3SevISnriUCF+9rfJn/D2p6BbGotw9VpcNFiAoOA7Xg7xDbUHvDgY1V3dW
Rt3XoDSLH5PT8BI8vCtkxyY4xb+5SU8yP42shfbXofpbce/jzKPgBtjfqIlCbVAM3oBslc3v2P1A
m2BZkZhzpP2Nsf5Y4va/LAgIwo6tl0DiW/N1WBcQaP9NGJsl7LgYN70OjhKeV4MLjC5qdIr/74FS
X4E0SQpXo9PGCt1Kc6fKoGHErzqPmu11igZi38OGEByUeOujGn+yH8x5ZOeuRDZ8jrIfOv/oN70H
GA86WK3tr6M1rmu1rc76mC0aE5G5DrC67GaSd01Jy3EuE/ZTyDh9BxpyJ6H3GPCxIltOk3aQ8CcE
VBU80bESif8E9VJgF0lLfi3IiCu+AE8Ok/oWZ7qAzx2pyeJJCtPhKzzHFEZBoJVkeZE97+UkrJwy
DQ6hETz/7ogJRCAafMSxtb4lyOLIy9ng9koZiGkRvcbgYVE49pdmoCy4TKcXlETYiCf9CHIMqPAX
CNzTj/3oOv3il3wewpCf0adAzy2Hn+kzQ46PaQkWgzhiEYXEukUXnbQLFSue3rJLz0OagoArNa6H
uSdthS8GiqoOZ2LA5I/zQof6dAuk8OyEjVebgwNOLs4BEMeT3OoNwZBlLccoiLUx/Q3v9rMaNOh1
UJCzyJci1AL4E9Tyuyyoayi6gm5scVNDp+WjPkc9vA+H1/2ZlyftYwBmuj8Pm7FKrNBlWoUf0obx
eETVenPg3fvgIzpOGH0uvLnEGJXpA2NjQG1sJWq7EtNiB7hMnd+tQU4JuXhlTVbab+oGOn9oOZmZ
5H8y0V7oG2BQxTfmgHnQZHyv+5P/6JaeDACoXP0PMjj4l8gg4Epd7C9WYT2bKACZdQCcCOjz3+8A
vb3DfdbOYRVqJG8ITz+RvIwttA3K4awZtrDKg554d3YFfMnSegJVz9ddUpBjMLD0gSClmJ3Tewp1
nBw1vMGiih3qN8hDKiQsw6nnPYxV/82aUJjx8oIs3hD7IcgE+WCPSVJAdeI/24HRE6L1vOefAQsW
ypb5MEZZrQsnY/IfT+e1pSi3ReEncgzBgN6SgwQDphuHGcGAIAI+/f/t6nFOV1d1dQUDwt5rzTXD
dSEff6jBpl2Ho8+8xx1P35j00ER8l8nsFr2dt1liUv9aZFGr30Eusfs/cRPXTba5bgYXef1Z1vRi
XVPYwoyn/TDdM3OZ98OdWUfv9TCUnR9NaOrV0BpS+7ZJr2p5amHPzOQJMxvG5UQVRPWkWDK2nfSQ
mXbNZ5DaFV9Jg4r/3UWYAbZe1yjdYwacaLRci2JWLvowo6jkmaddvntgVG4uOyHpX4/Wxb7j4nPg
5JDdAoZSb7yJxtMreOE1+i6HmP9nCwwFFp1pHiR8ni/fkwxzgUW6h+4FvMyZcJso/s7GlGX+9Jrp
dfKge1i0p8e606hdZzjphrdJfrlRUgtbosZN9j0rN5ppbaK990s+Ct1V5lyd4VzxsTuisxPoZc9/
FmLKZgIEwUHrmDTkr/WA7WLSJ76pDRX4iY0Lt8Ong8MtAdCXUgd9xUXxO35tQgBstBWT5yFJzGTA
99UVrv2UQvz+azIKR+HPRZGBZc1jIqH67eurX3CdfNSdWdj0dCBAEpb/VG0zbONjZk2YMn21AihX
sEi8jpb5AvmdASGSAvkHIyL+NEBicbpmfaQ5o3EDOmkOYpfb0mxACrpNm0Mqlm72PBj4pAscKhh+
zOTxG6Obz8iO6hugMpzJwlpJ+NresEoqojedGg7DEEQZEd1sWF2BCP/24WP5YxWHPG+MGRMF2uFG
AQb2HT6skTMOPt4ookUHahbs92s8UwKwTgX9yNNWDIYT2sDPnNpEK2sURmW+9dbMHNYmp2PBKkFY
14XpT+B1+DBxdbMKt7EkA4g4sWtOHiwpnJ7bwokjJwIawM3JnI5f6s9lHyR6MM2cr5YEA+s9qXXF
hYc0wq+qMe4z2aTtj0R2Bv5Pi9KBe6F2cCcZmj2tBge+bhSX4ZNZEtSBEQg0nrH/m/4s/BFxLWSm
C4A7Dhi3IRt5W5jsnyv/Z4+1B5cpjeOQmAWiWoHr2KoG2g1ADtAXBSfV3d96y0fhtT/GlbWrHe4r
XDToBsljtN7B2y39z+GKOktyEI9M7tHIIqkPm1J6UZPK0xz9kYaFkU6GAhB74+gzuQWtJRtoz12i
bRGI0FTbJK3DJ1b4+T/HyWxGQF0gI5IrLzIg33Hnd/AdPTCiINEQvGr61evZN/o5N48oII+4K2Eg
iptyjgXibvpYQniZFMKH0Wo86P4sfV+4Q88ljup+ssSaaUvmEaQlORoHu0l+gCE5SPDEFnFJ0gry
GqDhjz2Xc5Cqm46DsVWiMi/rQxhjQl1i9U3XTioMjHpKpBy5AxY8pzSWjG8wsguLAChrxLRVMjG8
NRjg6EyAUN98kS0SUc+GrawGXh5ecZ+vDfxDv6GQvTwjmUbflQlcwqpXoc4xaw3szCd25c/8tOBg
jyeDaDSrVzmUMXllv+bNW62A7Lgs2BtzfQyhC8kIzleokKLPJkE+wNaPUTgO5Ozq0930HTBMRF5N
zYjEIEUEqo5hQcHrEabmU3ySw+tKVGRUpfoYyXcpXN6etFDw9ylvag9vun4Dl1nPaf/v1mg3kRtc
FvtA+AqomIlBXk7hjdMcdBXMKeDNo+ah82MWByUVFQk9UoT5MegxX7iOCRvAmFJHFX2HQlV7d3LD
kPtTV5Af+vWSoV18vW4xyUZBCjHiz/+8fBoYAZLoBPg1IPMNcipssmSz5jlNBmbudVFRUOR9bDLj
ZCiDGLjVjES8bIYL+jk58qqOYP/C/Fx0SEmFdvA0MpERpbVsJyNd/tGHGwlG+qjh4XHxLR7x5SPr
8P+ZoHegLTc6uVFKoSMKICuoK7xHtMHdRM/9xjQEuB7RYup8WhM79i8MWmly2xmvVqsLrRvcVjvU
qAVTZ9GSdsD5qFVGxqd1m9rOcH/W36sWkxncoKBUYpsksvrQ590uvZN0zJmpXso94o/0NF6DXAnu
/RmX03Ez+eKUvtOJ1wIMf8UKFGsicZBsAGuz1LKS1nSTZD0i5J/+BhqMrYSqQkZLVKzyFXjReXdS
DjVnJrCwV1QqBnZb2KS1yANIjlwkVKWgy82qrQ2aZLFi7CYdH/LTkiwmSnzYHMt2+frLv2A2S3Qa
tQvKBGjvaHYAIvBkI0EH7aCivzK7kqzdw2pfUZFOsPu4pc4rc9udkfSNjwT1Q32Kk4m5uujf+fui
c+NwILGDdN4d69h+cpiGXfxbOUxG76n9GobuwnURt8Q3+YpMeIZaF5QLTwugIDAKRExEeCJ+w7GM
VFsGvX3sFA1ekAYhGeEKG2hpvCR92CySJuCL3Oj2nKaxCh4DWBr4Zike0ptabtJF5sDLVHtXEwfy
TTq9MlRmJaFp4mgxPBYUnBdEFvEIhpSOqzTOp8n0t7mvb6su7PpM1Wua20Y4ayYQfkeIAvBIwUVD
VZYjm64aO40RuMXfpJqpx+ZHGtB7cb+q/YkwIzrJiVqHLyC1A2cPz0A5XS/QIy7I+QnL+h2FNwtq
eikUyBTiVEqCREN40b0ML/UFUvtnLLgIeGfWuVbl2gNZC3ac0OWZS99EUjxHhoEXXdyjS/Q8HGEs
K+EUS2pzxV9GBclKuBIYvHy1Owvd8V6znGoQHejk6Nm4r+QE4Z5NjCWkVaGcgJSBgnH6dgU7V8XR
hnstmYyK+lvc1LdSufQ1NEtPoq5qbYibo4NNmJWKfD0HBWDtyuDQL4N8Lf1m3sJBNNB5oMnL3O0/
ONFKOLrj7gK8R3vzW6PCVQfzjnfbadlKOmUgWJvbqreBpR/3IiGFfHvIVjCehuIAIBrLgXwYrcZu
uh0ePn9+mOAXZcbEnEgSDdfOYZBi8YG/B/xOxF21+mAnZfSEfGw1Bj0kLA5Hz4Quy1MAHurD3RLG
csPgseLHagDZiNUJ8CSNOQc/gARbEnd3kvHa6dXQ3X2C3teWXmZPMqscL1P9xloP/e036+90efWp
wmpsln8aCUaWzJ7AKxln37ePkJle/Nw+p30vn37OOcCCLZvt5BVVDgT7ZRZljjA+LJaj9TuqopH3
mX79dpXg1N2Fpx9dUR+e0lMZPCOCM4+DY2dOp/xnnMehxZ5n3V6YHwh0EY78K4B6c2RJ+iF67oRY
EGGU3nP6gbSRohr/vCZ8LxOEUBcw84ruGdeLyi0xdoC+0gkfswJLiB8psKpyKARtHJFXD3zkcPVZ
zYNh9Fll8Ve4xrx8+k5Ms38LUUCQ2Itm/TZF2jy9uj3k/Piou8l8B3Y83ODR6yFa7m8Gs3pTixat
oDhqDhWOKV+nNfLJGLCk7yKyt3rAZ/eoE2YBDlhDtnhQ/8Vn0jmW+y85lJ/JD/584wz4/DZL0T3d
IDUxA/TRLlBwDIwrleLVsuqoDaVZd7OLqKekAx08UGU1HS1HePUU0PH/Lr8MztiRnae9YPCMFSMW
BsFoUpoj50bz/Jh0ndFiuBCM09yuo/6i90PoUR4hcOSXhOtlzucUM23Y8rHcXGNYrXFy6W1fWJDA
bR9M2+MdnGBGqgl1tkdzfTsXhxQXnbHxOQw313N2Jj+W7nTTHDpBFjd842Z9vCsAY9+BssFKZeFb
y3Vg3z05hEx7yfclEQRLeX1f9ud0HAXNaTSYMcMtDvXXYPPZ9XGnwvdXg4DEuOYO6nnqnJOVQjla
At/KJjNGWnqAmseWSRIPLkXGxHgFUBOqyTrBQbNCngSpaVJH+Ypa8yXiTOkMCETon+rNe03PKa/Z
v3idSDmIOR53hqun20SyLIhlD6pm9CcAWyQmssgsXtFuBVPCwGMqSAOoMVBk3omew53aGXy8t2Gf
9QuWM0A72hbMWZCsselQAdB5Xsls8pqbSdghmywhfrin5G4/E4M4zHDg9/3zw+GusPjpAf2CUWtC
vIulDuXd9iBSxVmmNfBMEuRFND0SHdVcYKa+IIKcaG8UeIVDb68hBFfpWZBoN8Taf3kfkni981um
RSFu2UVpoC2tFZ3rCGlg1sIT0HyZ4AMwefC8f38pTdlYalI5T8RGJQtlPghxkNhe9+V+5L6X6Ung
C157rrf1rIi6UPiFMBZwRYHx7WJTdEMghVjxK4uoG+pDlAvbJCK6B1IAPBeGl4cfVfRt+vEQcfRm
cPq40lCtcdB4yan0UiHM+bBWnzIRh/aX+saPip+G3wXqgOYWQDeSNzSDkP0k+7blVYYl8D4X8/e5
c6iDzwmaF/OZLxZAIl6UWu+19CtmyTgVrCWGOLhdcZ/gmJvulp3id3qu+1MxcNmP539SBC5giwbv
6UDgkzELJw+t3dZ0oO6do/+eoS5+ux2EPcBfZcAlibqzWBD9Kl/KwCR2xb1RO6IbStdV8A2TdRun
63xDRdtfdiDJ9lQKRf5yxIR6941xQzFnNtfDqxDKBVjnPluV3jOGlQIRuwpH8DRUiX1E8MHY1m8M
+g8U899zk2E+KHYe6DA0YoedQVEdFqzKcJk9CcRa2gxnpfdaJefyAJgNjIpXM46cA8BUEEhc7M/J
tt7pH8pGvYWZQlMap65sU8rDyBf70gEzm01HmIamZ7at/PwU//ALwwM8uP7qxxDzXAJGLeRJ6rm/
WKD3OHdDgg3L1XiiRNQXw1S7UuIw9xlpncVwNhBcGLU4v0MigA6D6I4jM+Yh535AxVB68PLFBAYs
mKRfjiav24HSTJ5lK0qo0sU7CP9AXC98SkvwPF6nweFuyiBZLZc+HvFXLVOEndYnum+IY2F8xx7B
q8gay9/HuY37LCrC7OxDF43xPcJ6RNujC70OBFaR64spF59PID+K04CCLWZB4qTgnHvOXz7nXXZm
02Az34n8cxYp9iDoivlXUChfbnJE4L3hGgXpfM5xKiEAsb/pk2OPQSpjO85bbD3SoxxzGeUL5MaY
OFPmLOBtCm/++3Hslb6IBmCUXW5rf3wYnWl+0aD17J+VBhk60+usYA+FBELe09AbAIzvpOnnFym5
X5jDWWcieoJYiqQNB1GetTMIBw4BLYRITFFIY2AWvy2GS951CjfmhqUNljnGzZcIebxyzp3ZQdkX
kfiwOaRaCnZq1D2BUva241heMHhtyW1jbkyCWQTBUNs2eAYHwlHv6ia58fSgB0zl+e1ldlM0WS5L
Ot0EbS1k2J/9vtmdgU3zPJgI/4IPgw4oMHR/vE70K8xc/lqLavpHFKZ5oCvBwCPbYprtDcMHG0Gk
LAfL315avulN8b0ChW3FmDwFaTRAjwh4ZDcj0W0XFYdidU4PxERtb8h0AH1aIe1R0I5hCekXBkiZ
EjetTg2ByV3htZtawPKofLQz0AcU05fkAeeybrH7fJiQJJSKmGEC37KNsyUPCDehwMRwpWu8UiOB
EdjqA9JVAEsOlBTY1+A9S3G8yrB/w1kokFstJyqcGQjeXfWYmLwvzotDgGwNoi+kXjmzpZCOddhM
7rT4BIRXXg5KQGoNnnXsIfb4wKrUf5l3vWcXP5O5c8VSfxmMVRan2m/X1x2jXlVmTHqC2TGGAsFr
OxTGW6yNGaSeI9cdJSo81hdTUmT0+H/0DlCCIU29BAyBmdsLthpzaoYN6md9vTBcx2WC3oWNgyBG
AGce+bRa3GcF9mLF9DvtIUQKiHJd4BStEdIyuS1/8+E2P44ZCaZU+AJ318aYEQBQLhkuXvdUiJ15
tqTpowL/rskB5rPlk5FkutjKbrlERy72J2aVHDn37tyCZJEFKNwhY6DgRq4MM4aekgaB6pG9GiAG
5jPd9WW3/azzNXfaC9vZIKK9mzxWtAOIP1D2OdkKo4Mg9W8hBliL1yH173hSsVZFowCjTps4e2MQ
JdYTNZo8Y97FtLLGoBpjfTq4ctVndINFx/x5Fr2AL3sdZ2wTg6hEMoZgInJuFzD3wbBqHP31EFrt
KvNiUqzxS+IA2ErY5kjsPzoH9cuY/vBYdQ/p9qrzqlP5/7WSb8zboOkxt6FM5UgA0KFR2rzsgcMW
AGEv2VYrxFB/y2ot7GU6GwCe6xHHZOSIzbmcp+TXvubyCgPmmDheRFkKdlDJtJh+Zt+gdZRlNe97
KOSivoefPUxjrrKxSMrzy1W5khVmtVA0soN0ennSJjvQ4bGf1AcZ/dLqF+8O6NY23yCxEaZdN83+
vYD5b+Yz3txPzPRviqKjXr3nH+6zmrOLsLt9znQm/cOzUSXi6bZd8TWapwxvDsKt0Ure1nRUV9Sr
1PqN9tz2SIPYYoAkG5/4HsuzHjsnAxOGQoxKQHj2u6Cz+dXOQ2+4rEJoj3TLaNe3sK4VZqjnjiuz
ea5Ro73mL5JL9oyvH5uxSCWp8eqzeFofWu5qJfuEDWlslyGLHfsA6jdMYih8Ori7Pi0U4jTEg3lX
S0mTjQua9rHRvTQ6Fr/4dbVBB749+EaFAQdQYE23qO7O3K0ownKxGDcOW8INbYnajM02piMBtsaZ
ATSZ/OmGOx4w8C0M/BP0weRudn1maXX89TDYYATw1TKHDdC4Wh+78CiuR86IyK8yZo55Zo/ZFvNu
LJwNGoeJ86Zwvk5iNgij6+gXdKnH4UP9IesU2Tw/Nsb+ebQkewCK2qKclUEKBQxsdnEFNW/9t0Wm
DbY28LIx3oEVw0OQnd1ECWhJIpQvLBrb27SYV3Ex79mMqoBHCd3mnqPh8sbj6OnDvbRo42841L5O
OPbgCxEIJDw1qml3We+7y846iZT1G1fA9+w9G3sVh0KwQdl12YKTOcRKsaZjkSiW+J+ErEAwu+Ao
sc537B97cI0nKkOAHO00vkHz6mOOlnDWo8rHCNN7THGiJfyMcbAHisJwD7ZzIBoaAX8xtXTxU9OR
Jm8ZJUIk6enpejD5zHN86V5+74B1RTxKDcKz31j/vMDOeVw8Rgb2zC18IaIAF15VcY5lU0gQTR6C
025fyH06a2o/6GQs3aByuBrjijxQAQ530+9dS+hVUX/HQ7dHylfm3+ybi7sGzl7oY5K5HF3py5gX
9xiD46hKgA0XD1UJ5pp/FU73DCBdzXoeNiw8HjaGxxl+2ZMiDHt4kh5yI+dAYbmiI/aA2Tr82mgo
mh+xDELAMapB+YwhhE5cK7BzVnurDz/PsPCaeY/WynO9jKGhJC61DhUPd6CsFHI3CSZ3uUPMCykX
KNGpjDCxYUrakFKk0ZxLB5h7mP8xmO366aazLqHTnrLZeA1tEqeOrhaO6WW2/hb7p67GKMb/wpbx
BT6+5etj1QxFjxS+1bCjHrYH/+DTNT23outhvP/VFXX9Utc4wrXGWjRFvqmoPrCf5vtrvi3aqrG6
xlXO4Htbn8/EL/Krvo8RmVEZ4rcrbIx205+ZLPza4Ee2f7fh60+Hm+dWuAsaT1X3H+pWX3PzAEvF
ZIiUn3Ert8W3fqavi1sXb11N13WSALgPMwxNn7fQNE3nfx+dxcvHqP1M7+RBasxkM5nf3jFkxdpP
5yCx1g9vsLj2ZVwCpulHkxavbRGKbFBeZ/g3XDs4TuxLxHMMEgVyBgGqf0mjYgENsTjhGAvThhHY
yyUlQB2PhBrtFidH3G6+K1JItpSivSBZFTb2dozJ4SNX8fsZUtW1J/hOD85MMZJXR6Li7+iPAS73
jLxuQEMIdNkTcIiZjuzUu88agyGnO3Bf0TOA5eFVi2TWmaKSQ0BNIxen9kvfrep5Yn/JQB9cKhk7
f2cMxfNpodDvoICjMKMSwKaGAsCgakmXcggjUprmrALvP2kQWeJetyGBGIMQCkYEZOyJI3GC90/t
hhWRIfE9YBgMx6TnZszRnkGfU9/ccsrVy5olGSecCYWTV86ovvkSKPNbw7SioSwBxoHGKZ/xaGJA
OGILxG2GxD9jiKz35+T9WXdnPJCRYfBOPBSIqcJMfYe6vQerpcUyDDxgMPaO0gwlOpHCcXsSs1ph
yAv8bI5aVjHMraBlwhMAjdtSq9Yi2KMPOYgrDabF4oE/KBZY5wzvGgVRotafouwLMFXbYCfM3Gfk
XP1fUB57mAwGoC/0FMqqG3cOkN8Ym8CsK0U7fm+FM+yzG11n8CcB1pEZgCNJTnEjIshIu2ZR6iik
Xh/zLTmIjEq7fmugoHdGb632wWaLzMpaTd1noFx23m0tvTS24vjD7tzR8hemCBpoOKXIEB3ZBUBB
YfRUrV6bdjIGtvrLpAcWktf5vp3kP7XH4r2lHqFaouq8UsjwtaO0pjv+Ldg96Duq8/ggFVuKknPX
w8DwgFxiRduKxhIqA9af0G1yo6BwJ1JWib7Mwcgg8iBqkqAZ0GeyCYORUjaNAixC7RyRKM633l08
2IGDoDNEA7dPT4vwANJpkDYGcQ/BuCbyzvDva3Sx5QlQhT3HJhib61ihwORVI9MMQIV38fac/PtX
mBFJmKJ0PGUy0kSbS2YJ/EaR+5H62LHH5BvypujDmUg6xBWU7+E0C6Ea6NMa28QSrEHIsHLj3FGH
lkCAWMFVWjaN4WGq3VbIOgmY3BnolO+4913N1hZBKMRhaE88H+LYLaAfUPmqwiYu1z6WkA9x5JEP
4w4A4ZLbUeO4VU+VOvVOy6VH48X99PHoqzi5KoMVK1TwapPI5caxzcI6knSTl9FardXDV6x36jlv
is3EgvdmC65cRUrJ1bxBaWoJP0pzk+qsuwKCsEC4W458bnXtzMzMD/pnYq7COqSeuzPwBCHYkFSB
SQBRTpfkp6G1fSV6T0BUqnxs4P8Hb1CSv4YuB3lOPGCP5ozoeLwBynivCj/ZdiKiWij8bAagMaOR
7qHwKfZ2s2IqxU8XtOSHHJ9lA5dLirc5wQnTERj3/TygtQW3i/ilPH4fipj/cbP4KgXJBI9g4Z06
XvS37ax0G4m6D6+3bA+kzd/dNlsW61Fc6LvZ20xcDHGm9DTxD1o7xsjs55+JPK2WTKFvwrN6KYUs
IuBM8NYoAnvhw8tWHV6aiwCLSxw8cYybfRb19hsljNxZdpYDj2jHA6DFg/W+tJjEXZH5Gqzezzmd
MMZo/2hAiv3ABK6ejZbNqSViuznR3Uk4NwJ2/o2nh9riqVdWtf2EVCM401ZWj0TLnt2euYXK71EP
pWYZYwyo03eognZackWEMIno6MXZ37ARD5e4WrOPKN6De8QB05ApSTFaNnF2ZUyP8Fs/lECagBi6
CBzGRlAX/ooMJjC+6f39qPiV30QC8OS7fOzjNopYFM5RJoh5yFJTajGqLyDGB8AitRk8NfjsmmLS
s/KWaISUsJWRgygMdu0rLDKsP5xmIW7t6gkIVfz8kJ8jp50t767jSsX/qDv5nnhU1Du84TXMRr7+
4WSLGaTemdN9igv8ORGzndLghWxM3PsJKa1wjRV7uSg12DrwoWwNLIZFNIX4oqKmVAfiB8S3xWIh
LAnFRVUaP1McHCKpuEeICPbOKvdXW3CAhUWmiGYWj1tkdT5we++fiZEQLBXgaArkb/gwXi4sr5fL
9s3Bf9jMyPVqq3gD3sT/xW8K18RG39L6iwKK0mhgMt5ckAfBew8/VYr+CT4pTjYDWXgFWN9pftf4
e1sS6HG14bpgKnq1iXLEyLhZDJfiNZR4Ljw2hmE85xdTmzR6BA/WRfGUOLPFP41+m4mPUCtmrUEY
9fZqb8UDEg9ryHuNH5a4KXwJcS7dfpytuIs//vOhjyEe0m2VBGCz9uuYYp2wU4LneXcWs1kUTTZo
e0itUSlk9ThOMREivedu34mt+QQDbaCx9LlurhqIfRDs4EbO288dTIeYZyhTBZtrS7BwhIeEcIcQ
Nh0QVhyMMDDfGFjCL+O6gPLIW4TuEd/8c2Y16jniW5suMb0BUTh71tUYmPJvKW31J6JO7P0g2gD4
/f+G/903SWnq+YgPC1TS2WLhhAf2GK6mq8oTmuEkZWCU2rGXyzWwPgJs9RZwDgpyqKhFRQmMvhoR
NzRKmzpX8DQPD0gwXMG80RVYbwHVSXYllOWCntTzIA9/M2TP2FuvhL+nOKLMxeb8HuEQVBBUEf8u
IxQI3P4WoG4rriWib3Axg7MJ1fXfW3/Z//uRRAtL8ZfSQBMP3LLOx1UU3dVJVOqbFYXH9rUWXs2i
BfxZzOVhmA2EFUIz6y86S9lBM+zIDrbthoJBKzpI1LwP3EIJ2+AzYBOMWrHl1TNo6SXO3HS2NFo8
vxLzA4lLXbzz/PTaF+ajtUX7ZXZWpO/y3Uq4UtG6kcEjboZlA99BuDwP1KmZRcYebfDXo5b4MHNT
YNOKfhVgyDkPHRikQhAMh4uPjnhdoAswvoL1y3vDE8ZDFQ9T0dqJf8UPXxEjN7DUKNF5203OhPkN
jCMi5tXxWJlUP7zsEB20lThj0QPbF/K5EPtydvK/uRtjgYLQbOzDtRM/JlxYVuKXoOrxi6XeR1Er
7gci8t0UxH+cDVSxfvV4kd80PKif1C1DeBaZf0sNQIIlzFLDQxnvlnlidZgWvrCsLEpX4OYmGAZJ
QE3EPD/bF6eqQdZULB57JkHQrVFfQtwvL9Wss3ps8Q5oKYEJUkePozBkBVbGR/vIXpZSQSCqJzK+
NcZvH9tURrN4KJ7hmsA7QWh4GWCghuFWBYqo5kfGtCGTXJz3gQah6HZB/VOrglwmGRRlO7jmaQzP
m34MCriIgcP3Fjf1jo7PzM2Eop/itKD1nKUyoVZBPWIT8qr1g38DhH+1FBmrKo2tYD5hwiIKnhtT
faGNRqhC3UXAmvDSFe+i0ALSjFpriRV+DDXaEV+6HWiQtVMN4ENNJRQE1I3GgHjqD5In1hkMplZ8
gLkEr4okto4lbQhDI5m6tJEUWKKww97dswH+cFXmHa47Um0jMx/kgWPuhKPyD0VOrs1zjbPgps87
VEEEjlnMFTAvEW3TO8KfbEh0l3gnwVD7zK7H37nCx/ZMnZxya6khPgry4M18MjIRwCMVFu03VfjH
E/nX2RzQDz/A2/xqXsnYhpKinQSQuTOGFMFJDH1eMHbfq51xt8b65WpCfXBvHCtiaHl2eGpQkdKK
2SONjHuA0SdHgXIWjNbu2JWbTh6XxEkpn1OHMSHwMmwMRFwsXZyJdHiigdOYNQ6Y50tWRhEcEkBA
fhFqkiLRW8g6l24wYJxDyHrH27V6LyRTYPP6HZoPXXtu9FIoDr35YzmcMgOb/RCgxOgneidQbzgO
b+w3cZDpzpLExstx93I+23jcaNf1vcHf3pbwR0Q/BSmaYReqNCaP2wHOn7XZ4s+HEShlzekz1oLX
x8Y49WtJpP59LcYG73zzxiighUGTutc5Nozqilk53E4WtnB4TKDH94VBzBCcKHMHhF9ykaLheOsM
jyX2BTjGb2EQx8fhWMX1ADOpFz8zttLSFGI14nFGd+0OdQ3ufCQiuVFQwvnkqQRkesHdiKX9D+dX
MJ1SR/cptUQIed2xQ9n7IREO2T56bwm37pG2wROxy1OgYWAsXZhjyv1CxaIN3ScUJPi/73U3fNC9
w7aStBGXGHFjtXnfkpt2+C55JjJy0Nk3w4waRFZ7HPqzN6c1i4j5RsTQIUuxgFD5wkObCIDe/HZB
Xjn5haIpoW3glOEKeXuJD3WKUGEub16+CEGZQMxnnGvWpVZFF8SFJS4roc1JOQNJdCLjcBRgZQJT
+tp3sONpMKSJgW8TkovEuIp1izWji1MN2m6GkPBbByEqt93AkhgbDbUd81+mcrAX51U46HOhAOZ+
gyae984yuMgJrhOHEhs3mQ6CfpcpFCBtK9SqGbZrU5gRBYI3KAHzEnoCOmoMzngR/kZHDJBuk3Ld
m8rsxlSeUwgAu+NzPzqCS3QpEl/q8LijeGTKTW184bUAJKlw4cZeDMYDZ9FAXaV7PpGPvNo32vCR
1pf0K3w2Zg0DRNG6sr1fUC8iIpCd0RxSwpO8HyB6V7IIrJPc4fF2kpav05V2bvHz61Oi4AFXzlkW
ZJwC9OuRp8wJj02fkxI7JdvlfLys59DZZolHdhso3Jxxw4HuqGKOgGvtuYkhheVuu6jCzxSuJKmb
/RVEsg+I0EhN2AOBL4md83B3Mj/Bb6AD6rOGzVEVKlqHpB148M9ZFilWbRJnGI0tMO/Za8U1WiqC
ykRnzvUNmQD9FCUg6+t2t0K7/Nooy+xUOWV0XdfzlmE3EUKMTUJE0POGLVdinEYAsRhcfM53n3Ut
76s180ZG1YDHFp1ZuwBD+mnGaJ3YeDf6T4v28mO9ccNlzcRMPXE5CzWxVj8O7EuQqcgeY+Q/3O7i
64UJdHZg9J9/9ATyCVa4aE1PkAN3uD/CAzxhz8guz9aP9hVIPMLp4QojEjwp1Qdocv/ORbhcTcyS
wfZBHOdDp/ejfqRBkI2eidKNORFEIZjKX/CmYqLMGSfgkMnD0ugG2dPUEVrHWkXvaPOGfYeN+HFa
q7rmabYn8kJpzT1b99YAh/4a4FA3xYft37/iM5//P1T+1dds1D7Yoq6vPU/3pgJq1E/6VGd3QvE2
/fvcE/9f8g3xd8qbjguazt3y92Tb4JMab1Pu2T5xt+IPxSk/xg15XL8QYWzP915qSI9kjthlUS1Z
S5BRZhmOgEV5CDxO8XgAQP8+0dcP9e9rHo9NXy91XfzlIWLrfuIjny89UFHujp//+5d/+M+/P/wy
Pyg+F7/OzZvcNDcPuMrd8IHfEvAr4Ks4Hn/HQdwvvyf+w1HjX5MjKL7J74tPdXEjAqEFB16vnw43
AUQrDuaSJ7T2dOpxcg54yuJBTXVvyUP19EodGRy5ZaVSgugnz9tzao4X5arylGgXjGbMztxnDPnP
lHX4HQYKR5+axqNKcGVyYn7rXK+nN6AZHNGZAUD3M7hRmD2wUTG9VnQlSv3BZuwojYUF8jgaR3A1
xE0+NdjIqOa6IjyVC4ALtMv1CGMv9xNCpvtccsA/qcbcQY1zlQxJwgoMeiTB6GDX6HvEmILA5IBF
IDDW032buZu72IIYEu1L7naQaStWOflpQgnTQTtToymo9Q+NlNAz4IOwz0wZ/jg2EKadUbi8zMb/
Wg9YClYpXCZlFqDWqRyCnMyuznrANVrrpQ7hg9yBkf7Be4TauxPsmEt9ceyxAEgZybXsfIUV4z8W
eicIkdRThKEjluWK3OOh5UCZoRNhtEhZwgVOPEVHR7Bp9dQT+wNP7ou+GYq90dVHlFJ31qyOK/m1
847aCZRXUFut1V8O5oxGY3wxaiQBVm2MinTmLiqNBwy8ntWf/6wIui9j8qamJv8wUMNuTrtzjDpW
YjMvtVvnxTHIwk98+yvuErdejYL20F0RwjJ9TjFCnGhjbagWPDxO/ZSDRHwS9npYadLB7EuOkOyV
0WPCA1qMqOex8uGp+nXYnfSWvWUZJR7WTx944gijgL6XgsqHZB5YgczkihdooL1X74Pg+Hes556S
o7jI65ThEXUY2dQ5JLXjE2IhAbhOf4P9G+ZjYijFWH8lRCsC6n/FQ6eP3VUfJ+VRopeLYk8re4Tz
5vRNclW1Lktan72ktjvONXwCXQ6ijoAogy6CPBKnj+MEBqcyBxwZxtIcdh4Ma4hC/Di7zdOSGS/j
iIVJCsUvcgTORuFsGY2AIR96x6omXWHi/ZyhR+GkkZbPoJ5co5zHUSw7iFwqXT4Ow5ZA6sfkBx8D
z+CAiQPJc7htjsJdWCyHYbrM9++JMh2Gg5bDPnQEv+bhklSPF+aNZrQ/721/U8F1xL4qxlTGvW1p
kkTc4W4zWshReniu5E1304Pqefcqs0EQQ5OK7+SIwEJS4+Pe7EoRcPcUjUmY3Qt2OjZ7egZr8MHX
CxCm+X2JLAdjusZlTy9+NnOSx2Q3H82vE6Hd+uK0jLJrML1hiytPuh7evXbP6HrlYRy9ye9FJ1t7
kA4a9c6qkcLZ6cIJ+ArKPn9lhNbH9wXhdS8khgt5skiX/pjJ5GW/oMKiKDa7U2n+8N7Aw+xL6FLo
WLyM1z3FFc3cBRRPGEYl0Ga0J4AYsehbRv+P8Gntv1pltpzNmPQayEGc9zxbDxCkIMMw734eUzHM
2YmnCVP2O5kbpJNMv+x8cDxCChA78b5BHWINC3cL+RvEa7uGRczC80KLDvGAvRrAR9Dju7M+CyUI
vn+bEwWqUeO4N/RNkjWw4IaAHjyJf7qh44LAibV3g5F+Z9X1mVAJhaI0S2EfTRG1zXdzrNmGyNaU
LdWmq1hgrTo5GMAJ+GeF3ZBr1yW1+HJlXVjmUE/Ja9c/s9bJovekuGDdR7FWUJJhGuEPRfzEcJ6S
96f1XLBm4KKpxLjq7WSbPLjPAJnwnUWJYv7OkiEZWA1oMi0mIPOWoN1MHR2auJhS3/Tin/8MEHDm
d+9FiobpdgB7nZdeesqiPbSLj08rx+iDIqqDKG2oaQo6VgYYUDDEUvPb/5YoIM1mWYCEI4QgJneh
WA0X1FeMR9f9bW8BCZ0qTkQF91c0N/S4DuQUnxy9/4g6s+VUuW4NXxFVSs+pdIJ9bzyh1CSALSgq
cPX7GVnfrr+SlZVEozCZzGa8HXvNnNlZHzvDckNl+9+no5NQTB6RCwkcfh1I7CSLL7wv6zLQv5EZ
lKjGbnNAGpaeOi6Vd9huXvpCzoMjXwxCDDnAokhFoXyszCW+0vCdmI2qTx/A6hV/oH29LuacyRl1
h2S1xh1GCPy+v2kWFqsa4n1IW2CMVKV5X+pxP68Jaz9tbS42SK8o55NRgjYfF6Skh/cGGZg62R+I
wv1qj8mJRek4Ddi2XXFco+aaBjWjHrw3SBXsukiaIVyRNkdABaFgp9Rug72zTVBwL0HSdMHeO8Cq
WN3SrNhgo+c/d4QD6nS8krvY9MhN/DznUKH0zK2R42X+lQTYzojPczUXEwvb1Y7tMSfHAodTp3fD
yIVlkAMrJ8Q2qzvlwD5usi+hcN9IHMZYIrg/BmUWOBh51ixKP2DSlccgAQ6T9d6IpuwgRSxCLMof
V9/KBwWuqChn0h4JFp+H+2S8U7FYgg/e4y1tEzfGAD05Ei2oUvo3grwOLp+FuOHg8lM9QtUeagxR
L89Q/etl2uGGumFrj0YtN70s9Qy82RP8PXyF3QOuEpT2q6BTBUYWvkn9vvtd+IZpQHzZi1n76XVo
XzDDZqDmo93VHnT8tDtpeAgV8/pF9EI2elyGfDVbV4Kjb/5tecpogmvQXtn4Nh4SKPsXjABbf/Bd
Ngtshp3obJP1BHkGd04EVPhNwBFmOrMISjpTR7Ov7uNDwo2D/cdlg93Qs1wn1UHT1rxcS6bf4zw8
AYAAqORl17erOVFbRDY7XL17B9nNQElG+V8IcwfsqIpPDhE8sUoxy47OJGZSwVBnpQoVMX7RMzjs
cqm30V2daeWS12rMQZJsWrzEdbi15bK9T/TLoqyGNrGpcjzm9qzOss6UF7uXa7PFM3Fk3qcdddkp
j49yeYOYV6CB5bjTUVWOJLsZ3+j9GTS1cJqegz1Tm4w6LDeI1EXgUwLU2wnmk/MX1g3F2jxt1GJt
QyVj0GiZBTsUCDQSNZxFa6+aa/givHV90t0XufVQkLYcVQO22KAyJxrUxfEUZVmr+2Q94yWqh7c0
vD3gqYVIqJSFwkBxlXTni4Jyj303yiPl6/SDrQNWCoXcEienh3hPRdnNIWPc9ephfUCBR9sioy+A
8jHg2T/nUA4YpCsxasefhhoP7+LYIexzftRt94zmoqR0+IuMpx1C1YGk05UANmcB+23KlRgTKHdy
r8T2WAcgbKJ3RjDZILk1c7h/xpbYJ7KLIF6Sf2dNimn2RXeploAbQ2OjEkAjPPAEdS4ni9MJNqoM
iR+0pdf4srAGzxkA5kibWEc9TsdaP4lhas1AhZFzlCuciz4/kFYEdMcLZfMICmJAZc2druleZNAN
4azM8YRbATEtUGIyjB3OULJAVndpTMrv64cLMWUYWF0BZW6gkfocPDW0+m+IiSO4iQPkf6j0oBsb
B2w88JH0leMjOO3g+gUnHEF0ELI7pPOS2F7rAPDqYWfVR2LikX8zRbo6SncWAojxk2H6yJnQq+Gu
ojQkXOsX/kI5x7RIr7236ZeUrD59POiUE8a83svwGEpfkEumt3eYpeEJ3yxsDm3fRKWreSprJ8ft
MJHt791JBszP0gy9dkCvUlAPQG2AcUB2GGMgAxzqPFjHG3IczNot8Vku/RS6HQRRFkcJYXNBF9Nn
Ids+z75qeO0BR4Qa6icRBqiS1xqxXm/sqiCDBHy9dLyHGhBqhKMsR0rxT6AzQUAUIETWK2IPFrwn
glkSAEZVHv8aPJgKCFpQtIANSKwPCfUEtsRwxQ9ESvH3h/SDf0AnTgZ6T3+PTqzqaGQxVhEXjRO0
rUsgOIMqkMMVtpdEb9wArVp8Ul44NpEZykCEZLRZ6HjuZh7CROeo/mqYTv0Ky4ZFKcV46jbUcLFq
A0XL3XLNeWpbBE5ij8GDfHKPkAmVffOt+suNki0xumx4KvInPvX4urfwRfBQhCqTFFfoZIYzGytA
zDBwb1ARLefzLihiPu7EiXgq6TiR6DNrAYxMyjUjJ9kSLIOpSCMtvbJM95BZOZpbL8wfxHQ62GFJ
QFb28DujFyXQv1SPHVJ5lPTM7OY0LTDNJADSxwGDgjrzwWX3FsjyE78EwHQl7c/kZoN+CzMvnRMq
vuU0RVTKJlsAUJPBHSyLLgoGAW9rQraUHDTWV2tuRkK35MoK38oOP1CsGI3JN5EYvppF78vvxJA4
opcP8eAxvEW88H0thC2KlBB5/3DGlFbYQdD/w8qQWdMw8J229/1z/fHBHwXGNcMb8m41Jr+SaiH4
LS5dlGLQakXFMAOSG28blx2a8IZh/Jz3F+HdNXxDQ/EMTGTs2edXwFzcwmYPIDnkU+FtmO/xCGIK
Z4CiAH4ZIpYmmDAufaFpUCroRjBf7r4QOjTqneJeh0tNDydgMODtQHBlChfbNzitgHwgOSClQDqw
2TI3wMIJB5o59rPATD8AQVEviKIgyNxJMBntdlDR8HABIpSbg+Q5Gk5eDd5DLFsE/SrVdj18wlXy
6BAJtDQoCNQ11nJ4uLbhvifcEkotA/EIke+E9DbaocTzA4ojgqOkAaAAAEpv8dvv9z0uBcs+3k66
JKX+LWWToTBenAXVICnGMAyx+QzbAIpd4AWHHQQ90w0mO46z4bKrbhLW1MHMuJayjVzNLZ0aoh2x
trQFo1hARQYMgR8sDnhLv6doxncWl0XMp17+CEYVbyOEnGq4gwa4q5YYhPaFsjMZBYcDaLPujlpv
hxs5fNF2mMSCNHf8idKDm1AKi6uDM0AP8h2I65gOCIODXigv+vFHt+i57rgchzNpAw1vxFwR0VSB
5Ate3wPC+JFe8uYnCkZE8ZqhiZUANeAQ3yROi8b413dZsfWqQJqd59HNBM8VriCKEyY2+S39nNt1
0iDfT8fCEICayseNWgdOCDOh/chJO5NbxF/XQeOmjNAhflzcOLeo5RfEHBm8Thts7ZnKUdRUA+2Q
9gPh4LU5FMiOjctBnfeiBZOunI9PSxlxhMJUDIthHYy4mP+oSx+XO/iPATlSpFPt5Ki5TnJ+2VKI
QEIMkqNsA2xdiDiCpwoRSl5XqEO3Ia9Q/i1uKUpuR9ud3OR/jMytdFBxpAlRoY3yNTkwWCySZ8Tv
KUrTu7jxhGTB0oQ6EvphvUs5Ud4e9ue/j388TYho3MM3uQByiHQCKQzhhgAdVL4LuJvkfgomIo6D
ZvlHISXOOJROVgwb/F6wtmcWvb/2uRQ1Ab1AtsChuGH4V3nJCK0IIJhAYHIHP/i9FGtRvfC/FG5l
Ff9imJK2YCCAJYIyhPA6qU8l3OXEdf+NU//YJRrl0hoGyj2+ePjEjv9xPNB2AhNi6ANPRFgqoDgc
CSAcG2j0uBj3iBWZ3KqY1vOKKgwWPnzWcWRP/HsE5u7MQDMrK4V/XBZKM7y/PBfbFB+/Oo6MWtkf
qOdwnvJqCcxWExcU7HN9QeIxy+Yf9SFCOSXa9R+1RZpRKD8sJmglAFU+pC3kjOURNkh/j4taJ6Ha
whbBk8iTM39DDzlK/6SVpKXoEhq1O2ldOSvYx7wL7syQSZgK6NGvv5aVdpRz/te+H45V/oLf0kme
/r+WkLaomFNocWhGHV5b6PVMT/zEjE0r1JEEiwoX5r2Qln7KbyHpyGM8Zyot9a/FW44f5yuIAyxF
4d5wJjyfBWt/1/CyMlzJZQTs5gMDThJAJPZDoVz77wMgiwPskn4t7AOhMEBkwAEw5+2l2eTelJuF
LgULkNxZ3oJCEMgXL1f/xwv6YwTxvdxb8juGUKNHygihQbzdX++DRyX9Q9Ykf6mogIo8NR3LhQdJ
4F0Svsr7EbL0NzBAWZb7UqZRaX2u90za1tRB8tAqkDkuZ2B5+hhSKt/R3X0AUCDpxw9CekrJ4jZO
FAAloD8wPhDUHaKri7Eal0heUo5B3k8IUv/e5MEjkMJ9a8Kl53d0PlqPBsccjROTiZlL8Pcbmvpf
i0mb/aOBiIkZKBgclfLvVGUC+XfC//gq0v1N/gnz2wjs3+ybCfkR3H4eKTqPckBbb3kMxkfKqP8B
vcdjcpyFFhmlNl2ykiOg08F74cPpawyQOus/ZBf8jwEB38sNX3OT0tzcGNJ5ZZpG0MFfs9rjWbjK
4K+SSCf1ucn4C5ihtMuJbs+r0bGhTtCeMhTI/7QgHzKUiFeGDCvSqXkHT1zq7383Xo3tDlb1tIMc
m7TClfNk6cxZQPrAKxT/9QPLXvn1m4OVsSJjqctTOCE5+JKn06s5aLHHx4HUzam1Sg30zSMsckfy
mJwi/yOpltPA2YvJUyrrrScTpXhSyh3P/QEfT76Tr/+eJz9B9xpKU/33HJpFLus/cuy/GUyZyJ0p
Tfb2lAmliKHcOMpEOsK/f8yh//qKDLfM7TxE3Ld8pb/IkCEf6dieSR+Sm0H89qSXNy5GNAxc/95I
vqNv/fd8WWTKq5qy0vnfx783+t/P9siccVkYpeViYjrAUcr3dOKjjNn//8w3rSCjmnQ+4QxKhyOE
k0shXROXzv/GDPmfUju/gV/Zh4tNV5DXxLiH15JxTzrdv/85bNZ9MlrJWPjvneRRmW3+/SRd7e/0
+Nt/p/lvBvi71fhdMpLAenl1lhisDFgfEMgtr4bpO49A2vnTjKHamMhgI523GmYX1z/ZOGtESjJt
r37ijG7suJ29rc9v3M3MsA72dM4IcEIndAy1ZOuCXHcQ9ECQ0VywbJXYVYsyUEDAKHbT+laLtV8h
EJv9Ytyi7QfyBs+G2c2ncfEth5g8vD189YMPtA7bNfMh81Ohg+TLm5Tfn2+botzR1yAqHNXvDqvg
BTvuGud5arjlPFs8dR9Aw/jAY3jk3jl6FO49h+lMKRWE2UUmfsggDMYYfgQPqEXUh4PMiE0CdGCw
OXc/dtyd6cXh+McmpZzSQHSKt+AsAvphldNbx2vFG/s6iyhtmp/8J9atB9PTHM+8BQg/T56ah6rA
/azaoBc5XjO99TFSNdEKJCpexQlQwWOOURvF9ILZ8xy+SHZ+TcoVHAKEtf+8yVIXRt6LrJ4shrl7
WXcr4CtzUjpDFBzZUd3LXcfGEFXGjPzw0DrgV3sDeTc8wn86uDGymUAydh+TeP6L87rlhK/aQ9DR
2WtJpA0RfDx7FOjQ3NuMAoUorC64O3Zx7k3pxKQJgR1uiTeL2SnXPfRB+CvoFi45fo5tYXjizl8V
QyJxp+d5u31s20kG4esXo412USlhC4/v6/SmqKLPbKy1KJF6X8U+OT6X1+nz2+4T9tpK2ATMGAJD
beYXFVm4+1hf3z0TTzyLipWEzFEN/kTdvS3V14rkFSQPRywBb/MXLATzQB26cwBUN766Bg3qGZGz
bObppplVX9rUZjTVQlq2c6yoekC8D17bz/F+fFAmPTrQ4490Q7QpJZCgAy3yKDGp+oYCNyrWFLuZ
lb1pR9cjIoJ+c0CkUB6Ur+Zwn9wXxQ8LQZYvOAeDcRudE9EyixeMykWqQqjnl4BaRBsKilVDNO3c
wGzbaQkxLnjV7A8KFtD9DDundGOeYUs0VCw0Qg6+sqEadhcagd4mO01oXEUdvVPXpPAlIRtDh0BK
cqqQ1A/lAlEbeqj+vZ496vX7jqHR4I1AGWIOpE7qEGBJEGKL+cmc3LASLeaVEZ0+U9i/mzTvW3io
g39iKkHwgeK1He9dRK82pOT7CgsIO5/AGGSlB6H49lWgHbTXSAmbFtpoOju76OU1GzFZ8EiCEumD
1MzRDz++sq9m3AJByvLQGUg56hMXQ3Wv/5jT7uyOLk12arcIjGqIag+9W3BS55Tuu9R4NIJqvGpi
su7/rDo/2GzqamBY8d2aptbU/ET2pY4qyQoNEgXHkVDHB0TrY51x0qPz6XhhIIb4pSOFxeu0847Q
YJ/1MVkID2iCp6lFZKMxehlT9d1/pf0rxQvjHqvdwUvpS/wSdhvpd4FRr9avbFilN6+4jDQtcmAu
sKbuDk6Ip4oDccg2RA4du6Jy0UW5bQX1aXY+HZKguczfJyCCi69+O8mwju30RAww++uMWCRAhVCF
EDO4d0L1s4NeaVpif6QtsC0vkWFjnBRRSCVYIwv1sMKb5BRjZT5c10Nq8jjfX/eUaLIhmoovTG+i
S2dQ4XyDgrT6qgxXCYwpdBMrja+0B66fcFjw45yXGwV/NLhPuDiwpChDwIMOCWtf6UQhm0GlGg7i
hGPRAs4MD3Sn5ug2fK6thb5DEPOT3/sElhggyPBd3n77gbTpQ3fpUvir3U7Vw0/iOVDDx/AZO0vj
C9ioq3van90V7ASVzF/d48/PiKb1CWbBiI9v7lv3ruwklL6tRWkeINFRhsaRfCUQwC8gCrQi0IKe
EcV6GOTuo0rcG7YR97f7vIt1el7pwAJuF9CPKtunEyrUsDgP1hOWLzwemJpwFeAzUQRl9VXNVJhn
beMa3w6weCsCZWvdHX+WjQFV9/D6frDBWEuM58pZyyRRRCV1xHbWJMGlcHmSRdUF7iLkSiCZWKGU
gIDtM+mOdARqQn96rFJb5NMUxy+Q0i6jD4SPcvCZfWb6qJ502FhXAalUy/qrW8BXuIiwvDNzUv9C
VjlGVVoaWltKhi8kaMa3pcTvNHzYfT0Znx7L5nm8EsFEfPxpnqUHMgWo5eMlov4lwCEAQTICGY26
AoxllA+15mGHgLHco4pQb72wYNFnDYpDAweAIrLxSEQ9Rv1OgTWYqKGNeah1J5PKrWbVLl+UfjFl
ALDxqNjmgwsFyA51cPyzrvCFG6q7rvLwrw3ZbyAxXgklBRNFTIubAOnZB88OCPg5xnjPPkiwf/+q
WonLS1gAFD0cVlNiaK014aNzfjZh2GGEA3jzfUJAzhUen+b59xtSful2hhfIVuA9hP6QRopAAISI
EdZBk+2mufeK7GfURU76ZtUQsAqBu1c6EYlYBGgQt0oKOtGyYr3aIHeDyJ8GH9W7V37342lAG21f
CZ2rR3pGt0UAh+8g0TV+6irxB4tR7l4EafAAf2+1B4DIIfDZrs0BZtfvr9OK1EPWH5kjrEFnpH4D
SFw20D8p1JpEGPTMNGQWS44NqYrWbwe6Dyvt0sVD4r0GsDWunmEEprRmL5l8AjN4jO0tZ08FE2Yg
O9RmwYKqpvp0JCxLZVWVhvAJC9wPj1gdBQ0ZSUJUbJBFrvUAm9sAGy6PaIdqrf3yJy3IeSfAOdaD
BwKYyfcTZ9Wdfbw3Fm9YgTJTDiE7dmCK9jpYUgGa5h53CbeIjqmqm2+t9XNiMJHJKqGXXQYG4YJ1
n6/3iUq1ksIlfvRnkkhcA9nCJCWN8zksh0asucQEuUV4gW6EHNGth2iV2Y1CPo0+cO/eIZQPchxW
KgFPCT6QY7MaV4+deuvD9FWradcc3p6TsggxulG6w4vmnkiyN6hJEShQ7nVqXIAyQGf4Btgets1g
h9sPq3uEkmwceF8bIMoFT8LdB3GkNiiKPjE0728V7IlsOjTVW5UlBqJjnPsP2cTaPBHWGoemCStY
0iS3povWmFjm6JwtitfgStWMe19ZXttlYmAcMdAxGL4v8mqdUAigVzhtcMr929NTaPRuVLOtTwcK
AMRzZsDftvvNa/h+xTcSFTL/rsUP51Ccwa+s7TtZkbZXPKNW/zVRaJtGkHTDEkJWZJ/7Lca4nZH5
WRnnnf1Z1Z1pmowrZ/VKFlmzMaq4gQSOAdArpKavx+CkfH5+iydO/hHhFUniK3ZoWX21mlNa0Lbq
x4N8zSdIG1+pvmOGwRORI00c4OPMBSCUSiN17pft6ghqlhlZJlc4thEtV/Yd46jYq3M1PBnzpzpz
8MCGh5XuVXP7UZfn++BRkaGCJoC93WfwcmAEre4VvW1WN2R1BCXujP7VHJTOOEXy104AUZXT7nnu
q93YSfcP1E1k4RjBC9juNNTsVdnsUnLikvcKD5IXmJqebABK2yS+4GGAc+t9kLeTZ4pze//EDu4+
zupFx1m8s3nN8tZRh5L6Ug/qbH5+45VC/HziP+yoBHVl9UyYhIOQepI8hwXVvSTGNlJBLZPEV3VZ
PbecHo+2Kqs1zYre6hp8nyQZG3kCyIHVz7K5SS4kluGnnXr9bZxxQSJXMUpvP5XuXzkaseGb62Cz
nfKYtg2iXUCtKnb0uZXOP80EhJlju9QLZpFyllmH8nm4o38+L+p0n5wXuTq7d8N3FZ/fqw4pGoWN
ZnXM4ad4ndwGF3uVvlfpnzuokWKCFWd2dClHDlMqp1LMWv34uk8zDUowf21Yq9tz+zrH7yd5ksfn
81A8t3mxvjpjDueOdIGMlha5tLMo36s6X5ndZdoZNd1ZZsyvFKiR4LXRp/uFLeuDInk35k50njHv
SMt19Xn3szFL7B2f1Kc0V6VZnckJvn4xMpXhsx1d7pN3O6VlK3WdOuN3M854QrEsbl+nfJU/D3U7
5XjS6y+rKFgMK9MGW+PAGXKMDx7mkDj4UcWxgHUVY5nOv9cbRkEj2CdaAo2VUR0UdPjSO6GtU4Lc
CN5NQO8XGxt2VXjGm96D+vA5YB4rHp598dQCiw5qNzqjE8BE07shBgHRhj9/9UkUEf4HF91yNbR+
GHiBkrX9Dqiiw9gTZFD5u4RgBgUVMM2tzIPGa6OsevoicaBQdg62F6tfUBC70v3Cjh4kecQ3dTMu
KVVhYH/xmnp3k7QZvNGJp2Ve7eXrnDIS2RO4VLf9DxDNNeymHI+8DF81KrmMh3+fjI23IW9QPfo3
O3w8ePqhePT5TNt+pn0r9yWvzknw2WG9fxrylVtGNQalzhJXcdg8VxBGORC2OKcHWxft6t3h+0AX
0PMI54kXFQ/UyJQKH8GHCSzfNK+9UczU7tI+LXJu9kKOmEN4Xn5P6o+mYzObvWAYvVlpmEC+DmY+
CiKJrmuAKD4lIo6l1R0/2Fv3xzIT+ndoYPeZ5JBfkOJfmZKssvTe/NWJsKNnF1JTygqB63NLENq2
/cdn04VBXfvwdVrN/zjTU85GjWtzVPLhiVyf7nBRN1M139wZEs3oajF5BBAbMIJN2aiIY99GKDus
wa/fT6abjM1sO7JPMdwa4AZtWkJUOUvaEMkWYhB38qHNgZ33qYIGIpURvRFXmsqpA6uaiMbRzVWY
80S2BA39jxyH5GKgFzFEcgr1WJI9xJONssd7TBrREbQQE1SSQB9zq3CRBLD0pJkyLA/DxyyDQjRC
ssI2GF2Nvn7mgSzNHz17xbL/xatRBV1QlbiCRe3hb2ETq+HFBuN2zRO1rxwxMhOlIKVzR+1hqdQO
lTFY2nX/GHLb5JA6UdwQ+IMzXCWLmYf72OUTFbOFCX6gyvf9F0wsxYHA7FlbjPAu33i9QupXZCGB
y9u0sXpQzYRIxvHgG2qsC7a7QNY7HcXD7MPDhBdh3o5s795jbmxVCZ6972vM+Lq9x1f9bX2RgPr4
OU2xx4yIYgVJOxgr6P9OD2saX4X+24D5gVT+KMhFh9c86CxLnO36xk8C5z9f6KP7vGE3Qyg0y93F
Y1Ws3zMKEPaWiZiKwLhiYQtlxvm2ts4x/0V7jlmcsnj19Y19OB/rXf6lrRTqsLvLKpnztOV90uDw
I3rebPhZP3+BOQL6SOgs2bvffU6H6vUeHziXQknfOVRLyiyL51ixeuVIAP51ide4Nfn8kjlFDaZm
JBNDV9hLHfAtNpypyC9+bnrv9GN4M5LQyDUxw+uA8gvdg1UccyoiGmR+yuIyvMHdm9arYqQtMClv
pTHzPVf69KWvsqmUaAbIXk4xG5OSl+Cm5XghaHzfjqcZInwGNxp+TUWIgkAzco562OL6sbT914Bb
mHVrnHDB5s/J/ZsS+gl0lCoWiikcZA+PP0Xf+oKvJO17l/Rd7dCs0j4O25wKm8qErKweTnRsL7/e
LGTIp/N4DevPvViTu+86OE0pF7C+iNRZ0rjZFyla1tt9E2/IOrn0jIWOHo2T6I7yVw+/MRPDCq7c
3UBZd/8tJ52H224Zs/GZYhPUSnBea5JG0ruTE7SmC1fAFwtoIyCe4avPWr0ZZswFPW4BHINT+ExL
ddPu0olNUxyoauwbMtyVCDddDV5ZT4lvM+UEG7yecycx49Sr5u1qP5U4DtG1UfMt2jW6vXm1mbLJ
OHuXOD/avWrNpuEWv6mZLDszNmtdnHbFw6yKxM4xotGu4/P8zb4Ap4qYJ2gbVWHlJybxxfAx3Koz
hbnzr9lhxpKoM9Jerro28E4kHBjr5uZXmZyW9oYN+ucGqb0Z5l/MjoTe3H+fYCOrK5r6mRF3lleZ
hqxjgq79iIMG5S4bIy7DxZIdNsqCCRayEuuRPK421pNqB2O6schh0uQ9jMplsGYBe7BrMcxnJO93
AWXZE0X6hLA5ijime5q8QAnmBRyCUgyHdGCTFX5Bne9n18M9qvFK4j7wILt5yS+GiUzN2Q8UZGVg
U0ZAi9PTxyBlYGVtoME0Y80QrD69NaULZApGJDCXiBeeA9lVEF2JTOYCFJ6EFIL+1Lb48UKjSEYY
PAcohILdnYGYFB3qvJBZgU5I6e6r07a3FQCRWQ8MqcvfUPpAKH8ddQ94JW7bY7oHUoz1eRE28aev
D7CNocR0SBeXkRM1hwcazkrQ7TkwlleP9AD7ZVQapLMCnRFDNfnE8A5AhFyjB1pnMiGYG2jW/gnC
+Bizxd5wtZide5z4w9vhGeh3wsHdR3WBqiGHUaF4qyZoJsdnMERKgK9l2TfZOVGiWHTidogDCm0k
kED5K2V9APb4E5ujS3QGOH6Oa8IqgAKjxl2gB5mgLvBZxsO8V0MRrOJYMaNe6F0Rtgf6AFL36J/u
s8QG1JzbfkYFV3gaj+g5O02SqAjaSBtA5x1k3nugYVxI3XqL59Sg7aPNdcu+HluBchAd9RmE7hzq
nANCAhuJDGpQnPNwKe3B+hOF8qBL0Pz8PPr5ucPdxhSmz64aAXMX3I9ZdQ5DELeINhJw6J8BmMb7
aQG0qRqyBktNRK7UZwcVXgLtiIpCFaIbQ4/YIDXNImrSD+kVwC5zitVMKN+6aDKQoKxQHBzSyfWg
xgWQE8yWoTnCbjG4jV7wg85zNkHQUs9z1OMRoRPuHQsdvLi8bML6w03xX6YCFh43pGsgMlAwrGRh
B2Dww/6XLqcNUtTrZKsc57qv+0Zf21iB6b524luAh8YAYxBYZNkEWAgeAk0xIMcSPI58EcTjgBEU
EwKgShx7jCCdmRE35lwZY10/glqd/7ypjIEhvQdqxGYWPzawBz/fk2LvswokI8UZd/t/PQ+SUenv
XohgIFqxDnnF+RoTeWt4J14xLAfUGTmyh2eOqcWTS02oMFo4hVSyFPNpvOtAba/MbCRVhKwMuDrk
F04jOXzQEzw3GC8UNx+lozy05sWgnQOPjy9b0NFvE2KV1U99c6pG8Odg4WHTwS34HkzVRT2o+smw
843DEkvTXvNdDMTsCG+6PskPfPfACKCzcEbofgYo72Io/Wgo3ugqyi0iDxya/BrvFcKODuBquGpD
FT17b8Iik6ibhPq6VlYaNDQmATG3esqU+eydmoHZmN67oYwCa/bXXmUQ1Xbs/D4+1etizJjMmhfS
KvtTJfWb9/6kDfFBZhF7qmImX+0+wdreNgZ58e0oQQraUB6Lcmag+TbZcCgYf7BsepI7SBdkOUUd
jTvuMTpPJIa7wCuyGdw+fQZe6vk2aQl9Rj8ggk2z5CebcZPrzh0GcgDTlh1rjsNMwK6XnKCTJAKY
JLsSltpHdDVGttFl89SjPHlnBc1m/mhtG2hy1zV2RY1sf5pxrgPzcDN0ZgpINFroBmmuofvlfUC8
BfnBTM8mRiH4KtxABXqUvTS4Dnc/GTgMLlBM8ACBJ33pt9/JuDNjkUn1+vJTGxIAWVJmrV3l7Gtn
CKIenHOqytCUEUnyXhYJ47ees7HgBA3ELI3S7BBr21WNQhvjZkybgf7QpMXMfZA1QfH6ndVrRCqE
h4VOcB6/MPcwggrMFt+fr5QsKUBfP/tB44CQ886O20NYPMJ8zX8jtMdaDl8EjGuZO2azKhQcnWh7
/4hwBhY9ci8W5EjiQZ8FsSawjVS955jy1ADjAYI7WRsRujclya8vlOAPLMNsSuk3KsYmOqUWIcMj
rH+wQfi67xn9SGwzR0808Z0lAlPf+NG+zvtiqY/0UT7vrDBNJGXegf3INC84Zz7UIwMjWJyx36RU
sWfEHJMF32cDS7+LMUj4lrStOXZlvrbNIn3HNga4gUUT5eUryuoU3Zuh9dZZmEDOevcvPxa+eThj
97cOtoJvMsiM6MEibX77LnfY9q6zr9MSkibRtwv2Ga+nawEa0PSja3AdggOmchNLln3vOnEIm3Gm
eED1LZY/s3rkTBuGWkQQ/mk4Mvco978G7EqDy7c4PWEO4D0j4NX4xbyhz6jF4W4DuDF+wpGZs3zT
98lvMcXz7z464SH5GanRPbr0cREmFo5tA/kiIV5GMr0DorHEwsLdZ314HTToyjvkHIFmXJaX6PnL
UoX1JDYVhcci6rl+D6ESIlw8PjBrxnFwc4rKXxxGIy2CFLQlEGjW+ElM7vsUhe/IPJh9MARC1Gzq
mK/4vK+3EKbt3nk+eZL1kw+oELL3UDZ4xOWzZ6hsXlDSsWufvOCeYWZAUSzGXZHy9QNAH8QrhY3s
lrrk8taq+3nh5wSR/YTI+89JHB9VMBH4u9/gAh8mw9RNoFBA/liwlksICRa04AMMY/ZwcLuwTi19
YLiaFd5On7P36RpsNP0bVlpsZia/fZWtxeZDUCZutNErfsX2CDocV4KbRYhNgOJ/Xig0Pqktm9cM
u3Lb5921b9qtpponXB2wztPZm7kdyCMYHMFUrUEDQYdLVwF/3zWQIVf56rU/AfBboiiBv9+kYpwN
FqUdcaXiogA3sauDOk4QPFtoNjCsCakEf3xWlixalY+4eL9YGlyRo5Xz1+z1EzFkn38A1ZKT3z0w
fVA4IZUdYotOvUP8fQmN1ijUs9P9BOU9uCOKrUPHIU+XwQXJgNjoPeAJdEKNi6f1nonL3ZBukt8H
zsoDluugSeyl0emoe1K9rISsd3JpZJixSCphhoJguG8PjGMVdE6iGhnOnpN8gY77czAR77gFvtBb
lub3n86vZjElUGQSD6/c7JkHNHMZjbRHPsdycA4E9vxVVxAQCN3DpWZsQZ78uah+1mGhE00mYLVX
t/ezRE7JWEQI55rA8xf7YjrbFtQ9Z1n6w0q6YtPOXWuJiR9BQZojzHqanlIse9uWMq3FPOSVNqyb
Jysc2wcxPWPnRCdiCrF6SkfmRHgV9S8YRepWezXoRNoYF26F5EeUC0QMXKi2QG96Ef7hOomX4XYC
5P19U8cXDchzeP0LPSopbEaoJkbvN3uEPl+xOK9gYH+UqdS3KFsGEm2RLfXZnbnmvnawoHSphpJE
1ITXNQqk7NFns2fW/mWo9K/ru89TMWgbXob87mr0TlBsqlDv7NNTP3EGN8N9Yhz7np2AFjv5JMEg
AkoM1F/8LTUIXJSyVV8ntxxbe/uFy9VzBUrM8knBxegV3iZYW0Fbv8YO6um5RDeybIOK86X/lmvc
/JUhI2n3K3Gfcfd4e8OpeJ097Mo9+0s7oIHooxOsYqJ5r0vw7WyLd8T6s8sbNjsJMT4P94K/PIjN
kcAxkKwZXPBsijypS1gkhYgXkYliy445I7pK3MrRqHSoKUmneI7UH5QSBD6ngwqk6xJ19p81PZ39
3gelxfedPtLnAjD6UAycqSEVK0hrJuv87rLeIGxrN2ATrXflN+xWP+XPmwnsYKneY4n8wPY6LYRh
HBz3nXN8XTcURqgXMn0gTRmey9BcMYQ5i3sfhWixlSc0MW5cSXxnCxcDq0tkMN63ydScQs4hT7DP
Vg5vFMLp2Tas7bgaaqwTkN3cyVmrxT+e0+diE7O3ZnQ3bl4avdj/uM6RTQd110m7eB/zubrXcp/r
YPTTHVJaKwBz22Lymk0QZIHCZ+g12Axw1xhjskzZLyzZYx8Qpo3zVRLxb2kRHG9O0hAlTb/u656D
OvYOzOmITQbhg3ikPJcXvCku4XmB94QHFcfIsZ7vX6AGoQofpkSJt/My6jLOEsCF1ikyYoMfSvY+
OFdgrl/6WRaf2bHvPpjyUOVSPeO3hsu01LdDVWV9f9ZdO/U/Gf7sYs5RHhMgR6YBVmIsqcCWr/6Z
55GHBgp7X5sVqlHP2Ttof1BeGz0byx7WJ6sndTgkFEtlX7L4ucUN/QpawbLLJobxEhs27uWHqxMl
hVExmRsQmYlVYXVYhzcyWYmTe/s3FpPv4PyD/O1+9tO43rxhKsOuhbmI7RF74cTT7MBOxdk4QcuM
kNfuFdhp1TJhEQyNEgntn6VHLxjGo9OkI6/EevqFdQxJpGSiYFvNrVT2njQ8ZkkYCK7aTXWoNsXh
/4g6qy3V0XYLXxFjACHIaTzBXU4YuEMSNFz9fia1+t+dgq5VVVjyyStTKsNPt9o/hLVFoVcdGM0X
vSOhunZnD8iNSUZCLXVdKuI3mEJfJcgp03u8TI2yVQIcRvm36FBNBuq1zwfVNDhuj9BHyQnOywyl
TMYyq+H6xVko2idWaVSO6SlDIqIl3Tb8F3E3+MKCM+RCmO51tAtLECqX12UZQ0k8LzHgfLQ+rXc/
T4/LesV1erjq7Obcm+lm+Q7muRGd2AexLRMFqP5pkPs2Twhz3FA0IOtJnsEVds/4OeVaPaldSSm2
CoVQEbrFdRzHqfUkpaJO/HZ2mXer4vruncEh7J28YZclleM+Mbx8bCuzAi1LbK92zrn+6ZlfoFc2
mwDX+QBKqJkblZ4hbryosp2d1b5VapszxtCBUjXlLwqG+IWgGUl8aVVmWZvuBhpDx276aO2O/vHR
SW84lMGeJnvitBFaFyre7uiUn65/AtFJffLpgVW5vILD0Y/n9CYWWbFfLbYKZvREGQA2WWyt2D5M
kGrAYgCUIaE2X9e6TzS13tanyw8IsF718pSHs8kcCy6npVqk9oi4qnVqlJkY3n6U0B+wOs/JAZNP
/l1xUjdmzR+Zsf1AMcI35SHJldjuR3IJtRNwGh9/D/cMZUFccHrZ4uRmH7tihLjEtdL6/rH1Y2sY
bStvaGbIO21eTXKUw1Ql/16MDenN6VFwQMjt7j1ccyd36+qat1ic7poI3kobxyFv9/NYNKHe4t1b
e7m9HNkA1oldsYFQeDwZWQ+T/Hh18o0WCIUt5x+1Xa7bbnAaHOvGSCk+udIHypyK9OmC+nL9ghsJ
AcBjg45ps9YApINI5x25fmpz8UY9KiKpcW1tdOD8GtNEyjqHdlWi9a8ucfducpi8qzhc012ov7o7
dDjWvBlgEodpLbp0ahm2nADjtkcUdNjPCY8QY0RHntzuYL1x5zz3XMSPn9RnKR0iHzX4bsurbFJI
UUGGBaqP0bmOS07Je/cLLiMdzvpx8SA4RJ4KQ9XHMB9mHRC/1NYByqAPTJvZqYYPxi6OuUEBtYJT
uIpdXJCo+6AW76EYwT6HZVN+Uu0X+2bziO0rtYj6NcgmbCHOrlkK5+Fu9hnHdTyAR7nmp4ubk5tb
ZB3muINrRyNr3pplgJIv94D/LIm/ywds7QY7wzYpPBCw9uYDECp8l5/ixlEBaYldArJwLhFZmWS6
yVgvAWoO7xSbSYr86nT37s4drR9sJjsVUStH+1Gv9c6mn4IJB6p59IGOJcnwieQbo+BEQN4hvLuj
pzcuLEOxPePpHr+NDy4lnhFAgD732YWiwvj2kybP/HTMpErrRFZA9PGs3L5XoA1vyEcbaC+B40D6
qwXhNHq/rVjMRiyn6+93+KpE5XeQbPZF8GMB2ovm+O6/cAckNzl6Jnh4NDCiWMrv6Hcjhc9esSTi
PrlHyBVFN/9h7Q75Ppl9sHvYW6h6ExjwZ4DphnnecAvhKWy0X2Fi042iHAQ8yoaBT3u3nUcfktWr
z1p+flqgGuwb6wTExUenKE1XSvfGEhJ4kFsmrYpXcg/dGrXsOMiHbweFiiANHsHNxywBVRGuEZIn
phsH6DfiLvv0KjQVohsCDbdJcVqdXvGJpVZFnL9nT8A/CCrlZca+w4l+w7gHMyYzGxM9P5drSUEf
0YZkxnZTIoCgIw4xBSarU1t+w8oSlMDHKi/2E3T/93Qo6EnXU6JW2LX8AxwOpcGSKwVYrLGaV05e
NyV4cXjt0+azfC1pO4KypW6mLbZi5dcsxlVUxZ4AiKyiYUuynDI91Xmo2n2zg1EIlQOzg5wJEQVe
9PU4qiyAEB17rwXbCCVc2NRfv5pM3jGvnfJISsmkVR888rroPMwQFE6KtuqNiVBPtKNohrCUbsgJ
P4vCJgvVJTtY596j9WrdyGDelqA+DG0rQ6kmSDqnaXVSbux7SQqcpshEhv+OCk6DmY9eBYyuxHlP
2YhT68pwc8tWzZdr77UlvZrMA3iNwMPOS+2bc0EGEDMsp+gBqkRfsubvQTD6+Tr5df1N5e9s5+tx
U0qEMXKAx2ZGWbqOBGCz4lyboPfa0ixUITAFwpYECB9SbEboLch5FScX4OgHvI02s3Ok+fntSFFo
zusZLoAhFkWKgc03dQtmRPfazDXYxevEGM79Ce7o7VQpy1C982+UHebtfYsKn280bw22jO0dXaB7
A7mXXqmeBb8OWy6YvFZAUBD8yTAnurRK9NNK/r4RQ/qpBZ9pvlUJH54EtKSC1HuOz8N999JHoQbW
FPspmhwEit3LujDKU6qrSvgohyxmPasTLRzWyRpBQDpqCCV97CLp08suQmIguUL6e2CMksFu59xK
tgmAFo91qpCbOU8yxBYF/DJhxuI0QbbMpp2NSllWL43vYa4LGOs5+NRsOkI39laCpGfIrkLz8cky
YYSVWGIstMfPw0onHt6X1yHjJ8XfZE058Ex+tOfk4535YHxjYG0sjFe7YjonIdqdXTnMXhGdzRwa
AcAMi3WqHas5wrAeeZ9dJk9IOnlUffEEyfVjsHGlQSEfpiPCIHa+e+M9QYmAbrUZEUGUOiaSoS0C
HyyLPjeEQjbHbW5zKmyLDz+3IQTZseTza7NlIIpPwwWTlZ/bE0su5g2PNQCtWtukOFYL3lSOqWxh
9kMhaUASaCRdmM93qrIvu7RJCHseoocXBqezyxqQnZxvzdvtQ2V1OaJugO7oUF/b+9UlMIMiDdaH
jVx1iV2UWH1xwWWExgAeXzSRIAdCwubHlM02x7dVXFynj7VaWlSSedsFuQCWMW5pvkyfjtXz2DLd
g2EfBlgU5CefCGPEUC9UXNDwusG9XcQXqveHyKChmzUuQ/PgFQbnzn3Ey507OGrRRh/Qv+RT06Sm
A47khRHlJnO0BL7uo+ang/kHpVREYo/eG5wc1SXeTpXKrV0N81PKE2est55WEUdacPsRdwa2VGAH
MpJYEkyAKzTQvYsB2pFWx7waJHO/MjrsqDrmaV++AbOasHoC5tPjg6DJvl74ukAljsHH5xesXO+Q
uxy18rD47wForQBufczyyCD6JieitGufwLcc8i4Ldf5tUzfIv7VqEvuqAFNFpsQz9l6yCzKcrYDl
UrEEcXC2dw2W0mPOBbIIMBHZJdbUGBK0YbOgsmyhqQJSdvh5UahEz6VPfk2xhzZgbswafRmS6ree
TtkpA5ruVKFQdghssdKsy1GrGFZaZutEk6HWIxpAmLfkv28/V+2bl7zDPUXxw81G2SQ9eBRZql7h
biNhxZN0Y1AQL5eY9YmC6OrMCKwwtMsdrj/lFpxX0NS04TpcmnPWZqKNNr4o20+XQX8d70HgUUlm
jMNaoGZHo5TU6I4/IwoyUF6odylDIzErDaAX0FJBtNLQnp+jmkNpreimBRtPjIN/Kzn8mLOJ5+Mc
UB8UcRQ37Hs1nD+iD/i2NPweAzNr5ov98hUYQyfGIL7iXbPgduhd0u6h2Phco8LNvXPmg08kzanM
YS+5Do8bFBeB7lJRkVvscI8ulHz9zj6rrX3uSt5W0v8y6WORt0FSwlCQUBwml5BzFpmDPbzB7s0o
K9hYUYc1thECmQKq1wX70LlhMp/3Pm7FN3jhU0iyEzJAS5MLWfSDZo9fiPjWzzxCTw/jLv4SXll4
sAHruOcxUV709HbhBSGsFz/n7UelfrEN4skFKN4s0Bvae7fVB1oNBuIu0k6Nt2HdTCSaMFt2L29r
97RPiCLC9yCVAThEf79ivyJWHTJ0KGyEcj+VZcaynbp38o67s+pU7E75xzb92ih1b2p2Z0UhyR2/
Ih4a8GBjVhleJqY79xTM6CghdsaFT4MNUWynQs/t0KzRe4OkgXlSypCAV7ChbnHZXDZfrH+IHr91
3r1/G9LkqifNLw29Qv2+ucwKwR2F/IOr1rIRnKLK8oqARDakrkJNF+kIeXnSM598wprHYigtfLH0
8Br58eoAuMCcE2f17xDlTUQ3ycvfkWg5jCQsUKSJR5fJqTRKPBzWJZutGrx4RuQGFD8DvIjpu0zo
Rn8bItNSJbYGNLrohosN+GP9wUyTIIbu9ZvEh30FX80MUNjhJwVEpoE9/A6dat2ImpEntJi15Fc4
3ttmD4AAh67HPOC0+CV+X+O6HJr8xVRX6GH5Y8pjNoUKLgwAb6TY2AMkwcbv9NiajWwRPMeqU2nl
0AIskpxQJKKFSI9iuVT/+E9UW09MSb2u+5xLuc/avKzVquTAXHGpnXF8ye6AjTvEnQ5wEp79xavo
tf5eib2YZmuOewyAY7og0vyu9GqtaqjPykob9i78Xi+FzGlzc7E38/BjITE/vVqNs7Ui7+IAdxxu
eq2oNYwKrpRGibgos4sEDCCMe4IsGlKieGZLSSgD1aAfdfbX+jH5MJMxb0VVyy0wwf7Oypu4iGHb
2veoLyG9iJA0cmIg1yH8xjaLCVMXJBCx+C/Qsm8Dwi1ic1o7Nm19DilA/+lKX2BUnF30pR2AAI5E
9i5EenRO+FvT3tfL4M73gY5L5ydiRraZhBJ6RIAJveGEeX4LL+EdKxpMVDieq8qsMnuvspV6safw
GyG31zw0XtGDuXWrWUTEPhNMYcE2dlE5S1YUTYADR3MvvyYL9OYeAewDLnvDbO4ah0axXfDfqwJK
fC87HyYOAQLaxHcnW31s2m4MF3QW3Vo38/KSRk4a+9ar4uxpd3fnaBMeW+cW5b6a/3cggMjfp6Qp
lKZI/3Xk6MuXnW+LpjK2ZxQKylQZHrSiZX8mbzSW69/cnk8/Abf6jriGTBa7+x8nljSFwU4L2ikx
xBLH6KaupNm5YKxot4ZWQNOvcFxYMbVqllfp6OWmyMq9AN6D+oWrxUETADrA26khKlla5VlO40Xe
q/jyPbyO5n121fMI8IdXbaMAXbNq3Uv42l6Q3Ty2dp1z640MFokLS7JumfeBxqtZdHcK3af39lJw
CSaL8ik0/E8EZ+S33lWodlTsQotee7BrUjFCbow+WXDwz+Oyo1OTtSu/j1hz42XNNXpGL9/JOoUW
LSBHN5ZrXkOXBSCU/SLNgO3XlVDmvpf3NFIqv1vNfyw0diQLehrocxrbmk/njc9bQYnSQIbvTjM9
erF5wE9g1HP6vtGlwSiayXzhzd/pZL5/n4bx5iXOF/VrDRvds9veMZSaB7rNPQ08lcuir7/fSh3Q
dP//yPcJqvi3TAWQM1pSVSiFRfwIbdQbcSyrIfVfdTYlZ7W6MM2pQIen5qvOGtA8NYGzAHgR1VpC
QACG62xWrJm6T+ylzA4GSLBsNv64gflDbE0X/De3FqnFPasEdnPYReQ9AmCu+Js3iQohKQ87K/E+
t0pU9Ah/Gprk9xB/CupPPA/niT+VwOXfGqCIcPsYUcO2EefmCTUXpL2qCwCZg6Iqfw8KIGJ0IUpa
iK6sgJnHKybUN8v1Yz7ct+IRnSUcrqqMRKRGG1qDofv5SJvCWIPl+0Fmkfpp+PQ0c5jMtowadEh8
8U+CUd9pP08myYRrgiYjapdcCC4IZSC2ULbPlFKRbBUe44t/aGof1S76CqilgOhkOQMJUOcOKD67
JypproSZqBkF7KVD+TyI4i/mNNgAuhP/7VS6FjDTWZS5fL9lXEs6gk0cleYvWXTweaxM+Wo0pmPA
Vo3MG4+tMWs1XyzhOrSZ6ZIWlrcNnvfu3/YnWI1I7jQQ2XgLuMhVEQfSTSJBZXh5COa4r4nZp1HJ
N55+QPWU9uu18aXo60OlOIeFFdI07XNY8neLEnlxDLftiRX8rpUnV28ANyl3P0gF1frayfUX0uJI
fro/Uq1ArENk8yr6+yiIPDFeqJLKSjpAkOJcQxILaKmDZED5FySXFEgkHKHfAkIG1nan6XZ3Ufsk
ISb85ud6BDEUKiWyokIfkL80OUgoydARP+DRBXTXk4CJQbhAs9QSXGO0XtOTAMgLyNTZ+yaWprXg
J+fOL2cTlFNmxBJUMq1zm2sWcSW7UhSh6AP8i0YGZWJ4wx2qgvyMK+zSD/3WD9F3jFUiT0TRC9AV
qNAZCMLC8jQz6JtiuKhe3tuveYqNSPT+vuYlZQ0ZNpFvbrgk0+LjC5g6eTqrIP32oqu2FfJkwF5A
WiEUCpS4XSZTb6eUi1Qna2bNA84TtE6T6BtCGqmf6kbjhNOj0XhijHfG9oK0EtzCGvgNfeDrWsd8
q2OHAOKoxge/Dr6swZLnopFmTBKlg4XJceAcB8dBMpIu1IW2aK2f6yfHsNz9ruBvnqinHERXAhnx
98VogFONM61upYinu4YaOvnf8UAg/DTSUHvBHkzcCps7tgnqo+5hXGJ73Sk2861iE/vrwbdfHcYT
WC8RV5/OweTvOIyMNvSG4k8CjM5cuWu0941ndI90b/R3Iyw8gFE25hVED9IJfruTedo40TLeOeVm
ufngiY4SWaFniMV7eQYBIsUYF4rVfJinYQvaUQ/7ux22+bKTp1Rk9FUYqgXglmoBiN1iU4a4D7zB
4tVpm9sDQUulDcwHQjgQD4KuVEHIhN3PtExAe10ZAxCaDG6FUDL6kNCUQicdP5+0fwO/C3YE4D3x
Vv893mF6QYYTAdwMHpt0mPoUtfzXJqGJSrIHMDeztvgLNXb116CAifStB9TGy9Ez9K4dSJWA2ApO
2oGehCQU3S8icvkoKXBWdH4KkKf0QOB69HMZH0DW93AYidvoH4egPfiqAZDqqL7MA9GUpuDTulBJ
aO3ofcrXKsbjqraKQ9DALDI63u58j/bQA5FEyFuQpFdF7q947oG9MzEvloRUMTqxFoYScZEaDOAk
dJOo3RITL9uz+rrqMlnBhWiWsw487VKT+nJTijgaQBpGCaB5zjsY1esk9VhggALituHjVDyAyCcg
OzkFCT9zHkIGjzgw/LRKaT2QeBe9Ej/3OyuH4Hm3ni263lQ9rnBay9aJGhlxdh3KKL2MoObBLqCY
jNdWCB31EyLB2Igp+jXxUh3E/ObqPfp/on3voYyHBJmEou6pT1yT0S1J8DQmRMKdIfw956EuG7EY
v6fgFc4jClywzhmC3GKkD6l+8+auMgn6eUKdHckpaS2hFmDJ6KuA5AGU0vDdk9uU1GOuysJWEuaI
ycMA5dGeXilBwz03UB4kRR25KgGdCigusF3IROja1saBxSRZFB4ALm+RrEkqQfcZvrk8nifSgwG0
mGzZzVfbcOSEpg+nj1hDrS3FMOnqFPG7uvf0Eno3WZNWMgcnhhwRYcLuxRUR/7hiMUM90ddZqnlL
BR2ECl93QRToHDrUgQkOiQVedOMe3PSdwjNUNlwKQl4BiiiC1J2/VOEvHUBImNxTXfP6TWLFTtKh
9W1LjFtHwaUQYEiwNmajqA1kjyOrmC3+RNFiQcGAYPBJspLRKleUq/BDstd0BgnhLiQHpj/vK3UQ
bDEmUCiGhHK/pIzInoMEBtF4iKkEfRh4EmV8SM+vBBJKzpSTEYHTymNvwcNKFkt3HxqMx3nmQK6C
M238rtaOqEx70Z70UUFd7qduha4lEdsHuQckUCTZ0lYOSdXHpkEh/ya2pS7UBasNqfiXEtZcskD3
QdOjjLB3GvxFGkoaFf3r9vS+3dwQrwjHxAVePk5fMoESMAFFZzpuDQCrUaV5asRbugv/7nBdMfiA
u5AydJvONmXuGt+ZzVe0Q2V9FxLOBrhvciNVQt/A0f+y9TxIVl8fiAX683mv5hc9yL5cpiKX7C/Z
y2OmKB9xPzc9oL1xIU+8/TJCSdrjstpRHnnhEmXOl0FBLOqgREmipshIEZFS7D+DLYn//MVJq86Y
AcbUVkCrhPNo3TAqGh7d4TnCXa0f2/3tdqs0tuaYnV8wovGhxHe73Vt4WMUWHlZj9l8CbkqwVs9o
GT2ssDpgQ3leoBHc5yJ0nDmgmkwUPkdDe4spU3dvbdnrODCrjFrTsSzXVisS/c280Vk1Gq0FlGBr
MRwSdE8r/EVrKhcCvRrMf9vf4aem8sUSZR5rWWCetduDneWvNpuwNwgH/HKgGH651E87jfFUlw5t
3d8Nqjui9EdrSP+fT54CJT1HZM6/N8TfGATs1DjJwRXQ/51NOkgedQ8b9zNenxeBaSApPuTlZIuI
ah9gbK3ZS5zasLQTHF7FFqlcKSqlWkLgTWb8K7OoELGpEUeDU5o7vb2HJhPjv36SG+d6dLGQiQSg
BsHg40w+3NEeZJgvl23EITUT6I5Zqo7sSFMGA/Y45FLugFthjFNGoC9EN+ivlDCE7GEvMM6L9laX
/yS1B8DUycOemANuAh7Ajmg4Aq3rE0AT5v8V1IWuoRSJpNyEiONMH2iJAV0i9sPNGtHXGmcaliGb
do/tO1Dt8foTDZMRqWxIFwxkK1rwyjiMSg7wvkjDt6tyGCVXVvRjJ4d2IwbvrPMPhNv2gHeX30ae
nUA37CwBm7Paxp4Z6GYELA/Dg1sGy09bCgFDieYqppIdlYQU0YLirN/8D3k/ZdjfcqFq0I5WtHIa
lSFKv6rR12bsv3ya6RRHkUhl6qi28PiVGQE4/O8wYQeZbspeGFzrpbCnMlalV3UAx/+Sz5q7IxMi
L6pRb4IMDc+HuBhLa+S1KC+efummwmQlPztXlUWU92TOx2bX1b02NcYMe5TOzBDqZz3OKSeFhPGt
gwLiRoEq4EMFr8CEWoXK2a3JM+E37s2nSIdBdMHsL3gP70gOPwGLGgHP6537IN/olyI+dAIEp+X1
PST9+lgV0I8oEzURTEPzVlZ6n36RFAGyAfxRXxaUb/8WQT7gLWq/urivDlhCBF3wjnt2Y89w2MJ6
zx6YSDQb2ekMjneLhgjqj0j2RZP2YOD3OlgGhj3GLag+NmRtzlLMYjxRjVQqALQ5PE8L8HPRNNrz
JFB5wnidX8Sd6xr6IsNRKBKDoMpgyKZhaSsHy/K2Gp0AGwNMRpbsTUGV2fIroSoskkWVpLJQffMq
PEMc6qapKpVIkN92u51ES1UeC5pSg5A1hcogNSUqjnSgLDaLFj9horfb/NWSb/kTPstmuvjl/E6j
H9mt1nQ6boxdrfKQ+tlEVqlLOXp1+GWyqmJqydUizEUrUfLUjK8yQCg6M+/dvzKFdrWqWiUMVSAE
egbqqb+tx+iW2qp+P1faXOMtJs0zVYVWidNZUfymoPDzFWS17lJ4fAfMTI5oQfxwDIzRzl68QxZT
rpE13Fv9fn/b7XdrTrffj/qLqMUnYCF/2Z2p6gtUP7Ex7GgfpS4CvUNLKR8/xxVWqEyV+Xd7cvF0
EbW+GT+DF/J5khyYMnQWWeRUFC60VNhRHX4efH2Qc+yAwHN/1UIyOH4298ClcDNR14kDWjVxIBku
zVizpe255HTy3wFqQudJjm70m/703wqWoYEndVGtWRoOurQFwNKKv3XBleki94lymtT2/w4luF1i
HG1hnIm9xeKobVDHVDspDfTevqcyjKo704hzSf+uBwfulz0DwQeUjd8hi82BJLBEe1qCwiUfVCed
6zCPSLOWTB0SSeUG55ZQCmYitQTqBCWEH8DkHAVld0jWXJI4J7MnnGaBJj/EOBotp9+WEVNuB3mD
9JIsRAHDcFsybi2vyWLKGYjkLcXizAX6q+Sjf97L9f5dvd88Ay/NITlG6eEhJfQjL0MKgrIs4vJT
NwycEQJ3wQn+jhtDnSUFBhdID6IsRIWHkmdUrUzbmWpkipU1AJbLAlcA0W3OP2xRpmnmXje5ow8b
GpM3lcjnLVZGAgnSObK9dKi8b+fs4fIly7MvB2sGLFsXHpLccOsD5AAzkq15S+lCb2oEtvu3b4GR
/emCKoFU7UT1kh2SxZn1e7y2PQS+2NKLlnb4xDuypz4tE5adIlx5Nyqk2TnbrvwOD6hc5rH2IJmU
5iUkPbXQyEinexpsyk7Xckpc/xVh9IJ/bnhKtUrNQjtx0YG0bnRn9H+VYd7I7skNS6Uf6WKWqPlI
y/BKmUi7k7ZUiazm2gXvb2OX9W81SloHZn7PIPvTKCZx/eWkmnKXADFl7Q1/+0NhkEQAdt0XMuVK
RyCHAZPR78DAs7xCD2ENhgEuO2NVp66NDLVwFKopP7NfXkOlqZics4uSdDTLthZyJV80gNlVy36V
Q2stBB1cg3UoMZRhM3S5GWHAYMAQ62xKnc3mLwhZosWb2TMkkU8LTbwz/MS/UpOm4mzWZtT+llJW
0EuXQqun/osiIqSfSDHyHKoi49JCenOnKl1me8W9lUH30wRtG0sFOxpwpOG/g13QGnXX67WqWopn
ZIYq/WSlA7ykN8ByV+69K/bpHFkcYbC6YxLaVsDGO/51aBTk/tUd/nw/YddpyKA1wKGRRV1BywWr
xWLRWlD7HRPiusSsfHU6/qpjuo1pa9FncdWw1E2CwZTjUM/gckvxu8gqkY8yurn6tSp7/8JpjV4M
0w9YuMvck3YOzRz6t3W1g2BD8peoCEF9FT1WNT38RtGi61YJh1O3Qo8aECD7woo3xVdjqtBbkwe+
L8+toS53sS20Z0Xc/SEfod8PtFlQl1mzGv7mAHONaEjroNyR1WRTq23MxyRyBlmAYJBCOuZXk/CS
8C5GASi1H37MTEt5uRwMqler6KiT9cAy68KHwXCMuaS3cUCLNYGkaugekMb4jmfMsXmHmKhrxwbP
6qGI728g/tch/SDtXorSRjHKs1IW/T8Tygc8XEGC6ppnv2X1f6uutHqlMcsDmTFK4AFS51oKvYi1
aM4y1O2UCVDiIfhA9DgOSAn5yOm8cRBCCQydEZg3QMHhyDBAMGx8iSCSwwbjv/sy5V6op4D6ia1h
1o3eo3RAfamRgFWL2xdsCdJ+bZwNTxHLOqjruF9ZxoDpl++Nuby2CbrQXgFSBFS7HveL7Oo86NJF
gu/SfTZVIlA1ApwcI7sYVagdIXWk0gB1rQFMJTicz9azpfku+Ui4A/W/6jYFqth5dfQPtNdYQZJW
0b1HRHf1glMLmOQDuYfvUSpF3ZvuMe57mqcqAmme/hKYR6fstG/UM2puG27FoV4dtF9hIfwOAPyQ
y+HDYFhG41wvBCZOKJSR5xGQCxzeYNlydT/3ABC3AK3el4SHZOTuUEoz3uNz5t0zaYsRd9jKsxa/
fZhgZNuN7a36n/3hkE15GEU3h/k0PDmtaEr/tY8lYVcDOGDXRiaM4OXiRX3tFpH+Y/XHuPcINkJL
vO61K+zayOGFCNo3Mcttqj7IM1yjch0EmLqoIHS1BmjfYQzTVVWJUS64z/rZJrVxcNZV+RH+l8qQ
oAYpQmL9xnjWrNEjUTRhnykHSiP5F9A5c50BCg7x5ULUb9+stvCHI4f/ZfH7iN0GhSxs4+o6sLds
vqH6vbE+nvcq2KViIwhrFEzx+AQhhdle6OgotvKtT/vdVZn14RX9lwccFqKR5NTnTcwtdwX7fO2Z
9/aXNuguqibj9GcEHA8xMhnu+tchBMFa51iydFIO7dPviJuoh/Ge9hRPM9ZB7dgqM2o30xJFrt7v
xn7/5GzRhu5uyeImGiszRo/U9ttsCfqeIig/VRTO5NEOhj5x58hxacVgqq6deHDszLGO0NZS9ZNt
Bo2/0leP5Eyemd+yKcH54FcPxBHmxIgoByu+2/MM1EIXM4MwR7H7UhvAQV7dGx9wQsXesAkRr1cd
hZ1zCnZa4hXjawIonxLwAugFG0RllceHJs/gpw8ACEOTBBm9CD8LXlXZ5BWst8K7lNM8WdcI++qK
OEo+JpXdbr9FYQJL6rdVH422J5LaBAHDI2vbs26GlVBRBux6mNaKEm4w//O0kWgJ/T70ZSHZfnWb
lJ+oocODWR9x6mDsCH37dW+DIvvgfGVs740nSmvgC/0SXfzdNN+IBWK/9tJW3hmyVhedRdoiwD9C
fjTtvEPF5K/Wov+nVFrIvKPYAgNEXJ85514Go1O/0WoO5gmMAOpw2EZCYv6l67r/T/X70mZ8s9Ij
vcs6DnuTdk47tctjDXrhPRVKaY4xTX4zDettBXHsl1tV8rWjaiIS4TGTpCKgG9jbkIYV0aB+c+Nn
xIfaZH09iRpeirj+XLwxyXb/orlzpPOjaHCxiC2+qhawUXaqxT7QF+dCx5C1g2sD4rQd+/t/btZ6
F2/rHpghOpWalaCDg7U2+Df8Z4XxCni1W/+NeQrEaFVQfxmB1rL2GBXiE6LI00SzmT+MFNwpD0lc
wgTYuvoITz6uzgPri1oSJ49vdBIUOYLX+v2FphPbn0W4sh6ZPK20ZfQOKNMTO/4FtXovRV/vhyJ/
hD2wpYQDHsZvPiq+rLr4n/vq2imEuCzVw0MDlpco9xTfatn5UMsb//US17fEfxU8inmsmkzx7hoj
JhZ76ktcUMJ9lm4ahWoeKmNmvst9MIvkJWgMKkCWSbjM1EF65oRyIAxwisawovewtWmVGqukZTaw
fQKyvQavuUgn8+5t8VxAUn1NC+FtpK7YA17NkCxp8HXOA6RBv9YH06sp7SNKz/Hbild8+40xgM+P
K9N48l6wp+JySLUuZxk5kIrOqYLMGD1Tmk6NavSi3UCBYgcy9DhIw+UZDtm3jpgFXi+xw0ILsJlR
C9ycFV4DdofXHRpMxXF1dZvm8em8tC/9uFtsMGYbJU24dtIACIMy8KGN2BMnAsiffx5U+t/+vinK
sqZwbkWW9y7Xz7noia5czjPapcR7yeYt5H5X8l93QMXsg9doboSnUlB7IpBnvW5ejQ7mixT2sH1u
n3CpL27u4X8n8y2GJCmbZdUxAaPuPHMMmj/GYgmpAvLrmvVaFSgn9eabF/Kb4MrorBAcwnO5B5cT
WHMk9HyoSTbnr8QGNLuiK80HjvkDipzH3m2NiRqIUQKzMaKpWc2B31+EZpybnvq39jk49mBmt/Pj
D7q71OKObjW1Lz9ub/7jIijQfnWTMIORAn6YfGALDazUfz+pTcQj4A3YOF+jS/s9zoGqhzp7qRcT
L8UfPnORjC4WbJDWsIUzqOSUE2jZWukdnWF7j2GgiCznbbl/Y71OCWdBwWOO6V0631lheHVzEWAY
E0hDDDh+t05bLYDODcO9t1/NDOgjkidomUiD9bPC/wjHoaDW+PbfNgs6k/CNfnPV4rJ/2PwLi3hx
p2KaSeEcMDU0w9oWkLbEt+BlJOh5WnB7OIsp4DcuPqwgJjA8T0pWNLEz69t+PCXVUB5yl2/ttumK
VieiC+mKLm0b3j2jzE2jO/glJDpH8SwbJ/UXf9sD/f2dvtn3KePDHcpw4oS+WXVLY151v5n38ku0
u3gGmqbMqurwvngAPYP4w6iBstW/Tuk9Iv9WpA9FXQ0wCIsNV7kG+8rZg4G7oI8h3e9X/7xS4DWL
cYc4jHIF60qWsyWaFSEZ3GYLpZ/5Ddt4gWRL0Ovp8wRfAFh7Nk3ooojdbWrLZHZ98lwmYVzayRap
bKpmjMf9ukIf8y5O+3GSzJ6b5xBqIRQJHD9Ax1asOc5gaBb3cAP78PzDKt7d6x3XFkFHt4g4VH1J
9jYu7jD0mlGbT2jOUEHAe8FanijamnWzXiCUBM6YF+WWt3oq1W+weMUEuabul1bx3XrPspsLo51P
fJ2ihJ6b7KFsDm6LfMV5b1H6oyP/ZqNrqhyDpgxJLTJHvdLVhfFMPxbRUHr7lUlSRibUnBxIdZos
WShjmlcijvuIRn51Brt4VB69+oPyBsRBafjoJL0M4ikGKmyoPGbx7H0xe4cEWc+NeYFWrZ1sfyPi
vZOkR7FlgHy3+DKqfpMrML9ISxdfLtrBSGsf8vb34HrFA7HSqUXu2ih1Ifw7aZmVqB7PrkOQn7uC
j6JmDbXBEzIfCDpRxguo3bBG3fMWBDRqhqC/4MmAC4XuDjCkAKvhRz/I2TfmeIUhF7xmZ4D4QCnu
1mktPd59/eOfsPxEIBuczXI3Oad25eruUGKicrlGRbCH7u7bsA8lN0MggQ0skeju8YsYsAWiEAeC
EZLtqHJlA8P9+IWFudgBitmwzByr7hFiZXe+KSjut9ATo2gEcaJ5cB7d0ySZGuRmwXNwnyOsjbij
NZ+8RkYm3Dnc3xJ76kEA84zXQ1Q3s8/IusKMWe0Xle57AuCO36gJ+UQId/Rus5BFt355zJIATr+O
7TaK3CkpDTCFD7LalSn2ussdTNcx7yYZl3qXcWWQ1LdoAjYP9FR3dqEJ6vo1ezMH0BWH5JpHgWSb
fq3KxzHKHvK5JglBNOfqr0p75/xx5tTbYaLsHe4/FSdBwfbbyT0Xp+L2fmgU0MA7oHeKMkgeSR+E
oXAsfDRMqvDn/nPfi0d8CkHqSZ9blQWSY7Nb/zg7zpCXxh4XnhHMIhYMRON539mSVYOv6vJO0jKD
2JxuTmDNOLXjFFLdGqRFoY2eV7mZZdZ8/HHhoPQqixK9/4S/qU3v4woSCuMLQsKnyXdkImqG2CrS
YFAdUaSLm6g8xJv8w9r1ITNmyzLiDuDa16UeMJTZrn76/gAQnmwCzjOm4Ziy4fjcNNevAoiP+ew2
KrTNfroyKn5xhk5AQqLHercCBlI5IEvgfDqfNus1fPXOrm/QCyFTBS/MdkCJdfGlKP628x8/t/ey
XACRGUb9s+qU6IIyYejPoE7ZvUe7Nh8AElb9KocwCOv3BXI51x2iw1CszM2zH/s1yIW9w3K3fRPH
wFDSUpA2C+5nVNtmkLaiUtHFtIEz8+WTQ40Fe9S/r3EOYF5yPVCX3vsH9H7L9cox+EJPegbfU9OI
x2UMMFO4hnR4ighvsUWABLlblwlTJCs42IY/gYhYJ0oGaCtsH4tbp7pMcnZpjpw5phrQPTBktUqk
bmjhxLq0UMvm6IedABVo3vLeTSKjzmOKCs+RQGh2r/DUbjav7wBtIPF+xZkWO1Y5wBJWHM92enTy
tBWQ1kEqnRgaxyOk2E2b3D0HI4pK4c650Kvc24j3sWkRibBApRMcbOezlI+Mu+aOAiWx2qtmoUix
56wKAPW9qexhgG1s3BclyAQwZ+9RdXadlFj22SsNize3BweG98Rd+ya7MFtebl2EH45L+anJNzei
CaJVH7bVA/gvpwgpFYLeu3sDTf1/VN3VcqJdtwXgK6IKl1PcHUJyQpF0cHe4+v2sfP/Jrk5ogryy
dMqYY5x+MrEijuLHrphGLIywbVfcxGrEV7Pvzn1RWbKOaCMPMqDOMn5XhdGV6758vlVz8lv3Hue4
hrvR7Oj9nRktfC5VsHO7mneqYDEy7t+J/EqBx+cpW75fxY6eDEuNj1vmkUcYtsDFlN9dcaLk3dhq
rlmxPDH6h5lm9OswFzYXjbuFC/GEpOpOOHFVUAp1wTG9q8SRvSpefpUC/T8S9XhxcSm7p4zoFrhe
qgRDeGSz8be+jg/qHvmrtQ0ABZq6k1qSFnsPALg2mgNvOKNPtwNPyRPwXpblRvQrFbMhbeab79eh
+ILyGB4amc8dcXo4iWXZdb+NmeH989XPfMbP9N6DeKvHZy7vkLo0zs9ABzqBf3K3nzBNWBPjqKG3
iPS9bhe1T29SeWwY8D7AcU/Y0Z6iS8mdzLftGEOMQJWd/DbKZkvnafHxG/m+duKKunBG/iaN6pkq
IBwzCAkkNzvJmZQ4lJSY9G+mw6IBKBLgUyXlU3PJk1f+qjp7HG0dGRjb2gpRjSVxcpbrqAokobFY
FuzTWZw7P/isHn1BJPVgCxVRKNNpm4lFQY2KILOWyzdYlmX3SBEFQIvDEq+7YSE74n0xJLIosawk
IN1IHFbEUsKfyWx4PcGvOOSn8w3321bsoPL/dh2Df1k8cjfH5385ED1MEidEHdMuHEKZRoCcffQ3
O36862hJgqGTar5rp3R5n2xitLlsf7X/eXZDeEgYDa0eeNSxiFzzKAeK8SNLV5r6ael5Nd4LD5yK
omuW8kXduvQcxRE13dvn3ul7Odqz2AirXQu0EtLXxvs32clOyGffD8hj8rvBmUMLgHNsxuiJ4576
XpM1swqsqWYYpcXliKF5V0GhwslYXoMrFzGR2DiOcg3iApzyaMlgUw15VYuTKkx/DUuTI4mv5IAK
wPQMpilr8tFbfBtvbPr4FWJbmSd3aZbm5s2uUEMAMOrF0yAor2KudigdEDpGcUC90HjEi7turB7p
TSHObfW59gXZ5W22vbvxfkL6goCRaxC+Z6Lhf2COEYrDaLYsskOWm3oysETchbe5qjPOR+BjIiqw
ZMaN4+rf+5fBLv5oZBuLnxWMqFIqqXqBcsFWXNLfx5HdDzJOau8gbWT/PHzQye0FvOiRq/AMFC9s
2eSv4sT3pfiuXfpc9PpZnsXgr6arcUYTRXHrtUp/BK9H9o+9p2Abya7Kyce/8/bbTrygECFC3l4N
0xOGTKoS7UyboUa5cd5h0bzCzu7zU0t/nQ2QsBdnP6aweNy6aSvZS/c43vdPrS+A+Am+N8Fkmygs
2La5wRkFdeCJfl00XSBDsm7gSOYdvkQKrPMY3byY4WvqMsuiUcXbMARfbxrTRXtObl1kOS5/c0UL
X9jmP30y0sBQZQwCNERrK5QhrQOurtH5I4NyIVmsZb7P/6KFtBghXMM0/2WSRnGlzBZyo9tH2AzI
qqj4VlgnS4PNq+3/TFe+qyOHaF1Y9Rbo7fFPRY/5neUX0SQ+tPb+06SGtjznavJfK5R6QGpAq+qe
swWCOmfzM9LJjm+nQhr7nFjZo2irsMSayAsdv7VM0Wnob/cYr1nL+Y3y7ASFjCJfNqGwqhM51Y6L
0uNYSV7/7VeNS7x6RgmWHT4yiOHzqX94drNfyV4K2JM7lgxVu9kMuzO/itocjPWlp2rsfw8DtcMI
Vka3b4yU08YaLQEkdJcBfT+xm9KjO+Lg4zDyk5qg61kc28jmbQxYwZPJ8h6RKOIzfEmqvmOfyfts
n5tlAZBXo2Oyv9iVUrtOKle/5QBMGz62P9Wi92J2XzwcSxj+zF2RAI+vdS8VbdymhTjMR4PjGI9d
85GhLo1vW1nvXwoh0ksap3vnKN/amXXjvClJyN7xE6Yqh3MFlRd2lns5TQRGaiFHeqESg/N5lA7r
cgybpVxukmVazCjWmeafKtqNf+SnlBY5YlH8FovBUimmZYTRIkfBw78EwsAMTW60qpFp/3poTi1x
UkCIDuSj5NzQXn3cqlsJmQiRmfzpE1NG7vfSfQ2eFQHGRGmbKa+YVBmbXn76nVooXvdwbk2xYZfi
H9vSq2FSZ0/1KK6cY+n2vSUXUMp0E/ZUdIKJ9sJ4b/P69+okX+DQ+yZ3/sSo+jzrscbig0W6GR8n
1rFL/dSIfG7r23d+2SaD0wifzihz/En3FuNN+9iNtzZjEuuQs6P9byAgfc2n9VQjOc+SjVvgot6w
15VtZ2yzVtIh/a5BbGBVeP9b9NMChvewZF5RAJwq03kCHUFV3f0sN9wO+bALtaQ/uTGrkFLLtGea
XrKYEK3JOcFqBqlBFW3sPrZfKmsnuSIBn5JUPiY3qf4GhZib9f/nxCnCCmHHbER/M7HCaRQFjfqE
ozg3lLmMMc7HtoXd2EOGXVEMe6naPvMGu7iLUPbJAPg8ypUFTrv7Z3aOY5OftKARu2gjDsgGkuK9
uF46RY0M67My3vZljkFrpgT749mP9dGG9W/YU952l7DCiQIcRs/vBG1Cmi9gsAzYf1eXNGA4s5nf
UWw9hVskr9w4flKpIqrUu8NbHUuHnxXVOUYLRBsThNVBThxJDcWlVHgR2/B2/CDLNz/oWGXHIxwP
SeBZQSzsheC1I0GKRuxrOsik8tNM1VaCwwbg61iKxUoX+kSRYLCf8Msake+wFO1TGG8K4Xg/CGzm
Qc+LwcmcPRTVtrhsvNaG1LmyNHPihE2KB8X5wqg2cfuIDV2BA7qMwONhfpROkiDPghdRVcjwLRLl
VbBNy56IbawvFUGMK/A3Sceiwoe0ANkMAMwqfd73pqu6n0O8s4fFR95++ErcBs9dc5UepvZf701/
nSjGrtUnR7e8XFXSs6dka6J4hlcFHBdzkDQss+TwQkbst3Bw5FlWpQDkXpWiifr+MwPplQka3hT2
oh8S4X36bsIKq2K6vkRfvVOaIR7p7xXWlDjZ9/yuz15cNKZ1NGe1RUOpRC7d31muqz51jIw8RVUW
PnMuGAjgAhzkbnZ+HobfK3o0XEtexzSDqhYDRn+5xE00X2+bGSQy96Bg/8Bc0J0ypxE19IU/0ZPt
Tr+Y69hhsc0oce4pzQdeTpU2s0gn2SPrrbhPChZdr33zgRLdxfjWY06iW4nStn6JtSKX8G7kUkpN
ctfJCzgH8yO1A/yxEMqvwYKLxOVgrY9TYaqUU5fq5vRPqIwFuFj0ll25Xqb+iXodKz1efGULu8QQ
ifGx7RObAw93UdkdEM+HvCYticI1Un/nRiFc/jaHNoBdPQGcY6p0sACujx2hHBucWPrhUl6emZeb
j9MFz7kQ33/f8E106b3js7Hflu/kShJotzZgG3d5I5wh7NZHkZdEDuZB2CTaXS9LKXlAO4j7VF8k
yrQr0TxJ70re8mR6Lt+3dBbK4UkR6+DFvTBy0w2PeG/XifmKOf1nRnhUjHBGpaaZJPoVGZyLSbxv
ctEWEfaZqwHumNafif99ZUnS6u+7uOP88ID8MFQ2FJCcUJxG4PhVjuPPfpVPx7FHAibEV3hBdC2/
XkHOBzmuwN0e8mlXXGj7vx8KKou0vbpwF/9KUNjABCWOKHuz/tjHx9fjkPkj9LBKVldjLlvw2oD9
JcF54duyRwIbZ9YSQQhxpmW8SaTDD6pIRhOPzmMcRAyng4fnj5jF5YWWMTjo4fn5//1Eee0W0XPV
4zTbztzCJ52PYIpHL2a/pl9Z5TL+b6WQZExb2VZKHU7UjhLt2QzO6hQsvF+2oYy4zvz978H+gokI
xf3rFm5avC2vKsavQshsJ6tb3LMBq4xWphSSXC4IMlmyCxtWIySeQ0I7AJlQ2sjA3X+PFQxIwFYB
sBQqxmR6dtCYMEf1SUDLfU0m40dB7iqV9yCRG5A5f7nb8gQAIJNvYIgZB+1QCM6AC3BXlQCoEbf8
y5sGMNl/edVQjSGcCx74V6JtFku9viEAxar/kIPg2cA23wCUAXvjQ33Q2Ypyve5Pn35ngDYFjIag
diE8BnhO4JN+K80IBxJ/UE+/g0CFQRD+dbCnIwV8P0xPtxsQ4N+nPK33B4AddmPQqZzk87uY+bGs
RUomyGQ7jEKORYITKaU8PzbvIuNX2eqQ/yN1kpHfW7SZ3Lrrv65XL9WShBPvlB1846ORI0T6nm2d
kPTUI9UIAmFJsYEBFwNKUUKlDdBZKvPR9fcf+pkMAv46DCnajpyiPd4vEKKkxCzgU0PFV6j5OtCZ
EG7IVdeSzsnKtoYX2dyWLw6M7w75ctLnj2EWLsZQZvDOA1V8EMWMqO05l5dIgeO+GWoVt7Uc2lz/
RevhmkEDy8nePZwPBInFAvx3/8tJH/6qzkJW+g2BFnLqoRxq391244WQog+w8GnlVXqNQxFTSNer
kgxRMYAyTjWlx3MTViY40s2k3PlLKLwuSJSuX96kwLbQJ7v+3uNxeB6yhjFXZ+ukrvzem7v2qi/C
Da+5qNpLwi9YI/xbAiN95GdaOXornD9dP83o2anPPP7h1QJiLVRvhqz+u4iQHeY/XUCOXk3OQsXQ
1ff+y+Xf8TyvBdTX3f0w/BN5EOg/tLfdQztR3vVbAfP+vFem8D701+pR4J3z32WSZBQNa18UpcM/
ddf3wk0yMzKJjgPm5q5maVXd/QUm5uHK9/+2/3Lx4l7qczrPzmUh/qWpUt9mUdTM0XF0HG79oajw
qBnCObIGuqxoPzyPimj771o7xFvpOnPs3nShAZUQIJSpP/Rdyvm2n+Fe990o3ezQOlm/oXVCA4Ym
3ePRqWfrgT0//Hs2saapRVtUw7/XLFDdP2aHvsRBCJfEi1v1jtn5Bnv+3lVtUX1OJVTP/079R/vc
PXePXiHzbDYroVM8t+/amAQH/rEG5o9ZzqYT2mbf/VO6sIbX0tLCmvBF0XJxqIgDhW4Az65HbqBW
r9Kuf2QDiLa5Rctn8zg0X/fD3CSxLOYml5kwmp8YVTV8LJSBXFb4d5lFfsK/3E+UnsSicniXhIcM
thBVu3GG6rZwsSC6agkJ2XE2g8k2JKrTQIA7yeiDf7mfMFKhlK8lj5zWpJY9hCcMAZcheOTHhboW
Dud/P6dNjVFwu+gDJslfrideOMOhv8u2+FgZcKQc/QOaZdVPBFC5WNpT0WghWWdZuIDnkgJBRA7q
Jz53OmOaHnB/r8CB7yq8JP0P8/vfr+BH+ZhoprDyIxFENe69Rf+/g+xrOWh3ixSgl1joa1/ZqWGQ
+kiV1cWdi1avgF+TeLPxUYxE2YCV05l3PA3bMwKnbCUOGJlW9rBQ6gcSvZylfgBh5oL8pfjxH3P4
B0amnssLjv0dKHptLt6lRquTZf40Jp1owfN7sTgB6mmwgorgctlHsWwB0DgCtfDWiULjqyy3xSZA
edpL/UytH3uouhrzXC2fMPIh3zjky544pG3Gc7FRVtomWmO0+DOcIpzs7+2v8lvlaP16Rr/c5O00
WmX+NLuGot1jns61g1wdDkiiPvHCVpAAPPDaZ1UdcRzaLZQrzAD00q+SmC5TkqPzDlJ4kw7dJyfW
jo0lZYleiCfwqWuxCfsokfhlDhEwQvpjwxBqxS6av0W6TCIydqextm9MyuIODCEGhvBUgUzd7drc
giBc66uZ+/D02nRidcNsryUlJmqPIWfvhcu4AdzEriKRJ/r7iFU2j1EmX3afrLVbtLWbCTIfxs5u
L2B5Ob1zu28E0o5yotp7aKeSFvPNbN90sfDlp+3g2FzD0P885kaPug0lYWVKzuxR/ZHqP8mFFaOw
KycBz2XJiWHQfTf24ww+4mL2zb+D+qb4M1vMV8AOC2GfzHBHS7Ef2VEX6nTviQOpjEuEQPZuU9UE
kKOaiW7cvqLpgu0bdpU2PmXnCjZdPtMBNik1ND5HWLPsZomJWeKWwKPVpmZQiS9r2S8pBsb73wk4
9c3wJrnyv+sI1/Kl8l2zKZYN77CNtcS1nvpJ/CzaAd6ePJfDG2xFEBMWK4QZN7koCKPD9JSQz9wV
yiiRgXAZD/l7hfjAnBISbFtkrmCldEFzrkvkfDnUIre5e2UEVzID6Y+w85+Li1lA8C/azIhbhebT
3xWiTl7abK9Fku6hkQTIeByLltOxoKetUIxAzUEGgo3hwMiEwwgShMq72LFT30q87mtxN744LfR4
eld5iG2T8VI3UFrMfLjjc+ObQJxza44vo6vg0t3DNVOV8nbAiTOs2B0uI5MPF77RBtNWOE+4icAw
lG0JIgZs+s5LSDdewDwa5qRnxpt4PSCUtoonROnptFGUZ6cMBDu55T7PcGREmliiDyVozgzuqWqy
4iozHck80dnaufj+Ce0kt2S0A1Jd5ufJaVcyuh3P1BHjE+B3hWxoleshCZXpMH7U/TVl0cPfq1nA
Kl3t9MpphXeNtlRZOBI6np4MVLWQAEZrGDNNaeRva27AV7XGreSUZDLoM1c2Y+7FaozE1dWOtzVf
NiYmPMtF8f4TDzdfWnJJWID8hGRPgyuAKkjTmWRjPdbJSCLKtrkjSY7KQYIVToyu2SSWqS7jf3P0
rxVDI6fSZNItMUy+jGw8SvrE5J5jRO1rmc4LrYGK6o6lOzGZtp6Tw3hfC8DIZTdJwX1hSVYEnm4o
FQgu0mbmns1MjY6wdl8R/gWVISx8GsZeZd1kpBoXmaLh4JPTll5XvY8Us6BXQvWBm1hzrLiW5Pr4
aOWbQXTmkTFYw5scLHe/Gxue5oxjAHC0ODMUDReygjcI00SeYGXsh+MVRpPvhLEhtvIqXOYJnFUq
FU0v42Cwbd7sXppgoASmzqIOozY0Ok6Q8n2yMWQtqQUXaOFsuJzNLNtbzCKDZW2qoD3TOcwP8zC6
vDVtue7tWU8ZVQEFByQ+wCfss6aKkFh46zl50EcwhAYm0M/f92CkrF4Hd2s/WcyofNSySTayWUmh
qxjWLl7harysEQgNwyAceRqmvUGyrAVAresTH3yWFRqNtZxxFRrOZQBuic5v4Rr4ig6EWddKgX3P
aguyV7pA+rceurBljZJMjYaqoAAdTBkM05YjaL1X3Wh2rtBIwXS/hm7SB0drnfkeetrQOsxDOD+c
u7Y9V8X1RTK35ejaGHJgjbJw++7yPgnzHXSEiaME9UeWj+9WP80f6CAyHS736dKPV54T69tp7ujm
xrW8mnlmybKIq2ENy1g4VVAgM99OQRYsgQfzFdBNhzOigHB7YoiApfaoINTwqL96q3U1/iWbnBpk
BjCR8aZV7jmJhQXAaHGfoawJQq4nBikMvi079VoeNAfeUWRwkU9spgZcsECNwrfhE5/m/7WUSip5
Q8uEGT+zdQcQ5nniM8Kub/neoNkR1TuEHUMSfGDbiFnI7OqhhUNbv6xgDhC2MK5+prqaaSEN9bcf
eEPcY20Y2XmaD/E+f90sEUa2gRN2i9zAXGAamBcBohnvkZLS0+Fus1/wkRVCoVy7h+LT0PNhAOcG
4gNWJZ5aJtyWhv0DjQ5SMPATPb6uXSdOfQurl6Pbff62qefEwCDBTfy2+ISC/WJAhUET4g8Afx3k
HJRMW1aliY65Tw7zdc1dxzMWSvNtgTIBS0XV+n//SUJKjXIXoE2J/GtZ1Nc1RStmTJiG5uODIr2Y
hdbRHgm+6XwvNbItujMymOcfQYxT6W9AE+gEUVVwQnBVVe4R+OKp3qByOpdtyNPSJTsgu6nBHc3c
NXoEUiAtMoPTnHZsmLU/XkNisvoIPeaCghVg3ZKuqSVbdCF0Y8ix+qAGs4NI5BdPDQAIgAngzcDs
KnOYCFNfFLp7hZPFosoXrvhUNd2LGW3FYm/xCo72HZjtc/UdhNhPgHdgJYAnuzlY9z1/6qO8a6B4
6Od+YhOt8Qjr4zQ1OTZ3s2nLtOeOJwbQV5VAonIH7JSN07rrZobAu1UfF0rUGMgMRAY64sU2rIy6
vWQlYXN4oJynuuNjS7jHfGzgtqYj7Xz+QbbivexIjODd2YzRp4QdZN387wBIJUG+7u4rp6LiXtxC
oCcrFniGlYkOLrytiQ85nVMF9YixyOsg/NqPlABMWwJ+LkN9WSF8JvwdRorNB7FHaoCe5gueHUHM
1YqrmX0ukBKFb4Yh+1CreLUlZL8IaQ7WzWcn3kr8u3+uPoifClCZcQHbGEDHfK7u+1P+tXARF5JN
bZGvl6Ch6Qqcff5Kiya0gMBypXRjX1+AjUvD5GoyPYtyqqsgCiJHGyuYM/AOYyb5PdE8wOIrg9t3
V41TPYEBAh+QVNHk+ClJgRIDIfT3WjNeTU8B20r0N5r0YrT1aE8Fm1G3XJvc21LnWfTzbH6JjTcW
X+8oNGH9MvpGSlRyFEXPigO+993/nDP7VVgLgCxiPyvg7mDLCI9qQNkaaQEzNBQNXwidXUpM27sy
uvALWGqyh3IcFo2qgHlYuQMLVBjXsjw2N6hosRi7xxWdI02nlpXaW6s2wI7tIbyyGIfojkHxqF8n
oVvCMhmpZmxs10m8IrCtY8LXYapCHKqT1dWBhdlI+3stjE1axj094r3QmUyW+l8HmmabcUQoNN0y
bASt/jtiQGdd/9fl4QxWr4GZfbN3hvXZYm49DdfrNgx+HNmtM/PIQebLpuU8iWmGNfDqeUi3PCTC
CH+bIrkAAdo1MkNptlTxQshwW8mWsu0cSLpkYx8Y51aNputZPD6g6g1Q826umUM4tZknaqYsc9D8
fDYlGZKz3LtxvDeWUm0kib4TH0/JSGho2yY4pcqk3uVZSv5OjqdqprEdHFq7NCgJ4SzlsZFFftFD
v4rHrpABqxAn1Od1RC631rZ4HCRlxX5xtUzwvuSjcL9NuSROf35vdsndfj0B5ps5hCS50iWRjxnj
yv9pihCgwIcW663T+dlmOHvPM/VFAeLUNgPzBLSMHh7v2qEpZS6tq7Y5AhkwT7UyX+8ebrve69/r
3zNeTWFgn6WLgXpkUzlXA+O+bEh+OnTWXCEBskOpoRRpuxGIWSGA5yCJlQG8pwDYvqgaxBGM/DAD
yq87cmO7iodlMYGcM/Bmyqy98fr9akyyi4dW/nsNq2LjQ5wjwrbrWwPBGEanynD6yE+rz8JpEhmv
hscgOKBS/DI8/CPf8S7kPxNzqIViyMol6ujXOjdz71Y7Cx70lRuKFazbkYLKdb8Bs6s2WaFYtps8
EDlMfLvE66p8F574Fu1KA+nIEVOv2tTXg9toJUWMaU/EtBcix3jr9WsBDtgKfahsi/1wuzr86wzm
2LltSzrH3Mcbv48U1zHY4ecgO+YFtFNIpLupagge0z7a1ZOjTekBx62kVTKPrHCqnEkSGEuV+8+h
NUPOAF0rL/V31bNADKefm1b/mV93tp3TaEl1uizJJ0kCSlOV+51lx8/B9FmQSosLdH9ea2SSRLZQ
EgjtimYLeiBleH/rhfW3Xks0HhUSOIJMWMtIzz3m2w0uuBXRTgGg8gXfKlAU2AfllmronN6ph7E/
PRZb65J17T/MMMXk8br9vxIbpH7EbkOJXmxCLQ83COA0tQaOdWH6KcCMCGNVh/Fx7OTo+JkUedg0
DkHggBal6sEeGaNiZYj8CDPDx1ppKl3h6rUjMMJkPJTeKARWhWg6Dzx+oAr5KgmfA1Pge7qxnDNw
Y/ZN2OSptG43KLe+SgIribRF71BNt4vWtmzvNIuPbxjBG2njHy8HNGR5DzcQvPw4SXsLfKBvUAB4
6osj3kLpIZa4fP8OVWaPwQK0yJQC1+qyE9DcNxOySCX8wWf/PK6KMRQ2aqLfgihpgBNCSoWUwuZm
fHwikF06STd0lST+cXa9Zolydn4DV7+0mTHkNioMrVCX0o+WVCFek4VcfvkZQsCBTuLdnFa+RcUv
rejYMbWEBLYc45FCn2RHKaLK8F/4cIhPhlXDnSTrvuE+AEL6aC7aQnx7EduDeutn8SSG6dKEQ+VD
Y+VI3nYjcvWXdI/PBaOuijAMBpqwBXFOwIu8EHvKqcItvsavkvGqZhvhSzMzic+T88BTccmG0jqJ
6n4kJO1v4wNNvvFlfOLJ3stRZhkjxhENH+gTHYB1rLihaqWsuoSh/EUKTRCYMGb+OxqmBtjfPPOT
+hErEyPhPYWtTmXaRKiGo8Z6DaH+8LKEgeidyKLCrr9NUTU7RypkDngLfzbJURDpXxBF/8Mob+Pl
LAwRT7dLcrR6qh6qmUTJQeiP2XH5WNwqG25+n5NfyGkR/GGZqsrYnRkwku5HDV5bQQe1jiVQrI9V
U2C1ihGwdJgF/jRtGkRbh5q6LHdhYSMmserdPyLj9SCN5KXBLsjIE4mXSkdf2guscVXGxLDVqd32
CiWaRPl+VTucrDuB5ngzypUCC8p90BKfhg0egK43c7j20PjlOmYgwsjiqS13Fop2UUDnL78ANwg8
hosRrspF3gqQQ7dqJBOHcQvVFTX04rKM4iPWfzFLMWhG2iotVkRjV205nfLc/Au5T95DCJcrjLAa
NkIF9Fkm3ldq6AAa+3+5v6GuoYxxc2chBK+WgymHOSJ0Q2CktF33yNmCku4K++6z5usLSj5HWZWj
JEymfGrDRxr8x66a//HXdG7kqgIg7KWCiuE6Br/y3Vw+ER7Wn6GGmnqslTM6ts2L2dudgcgBXqvp
8XMIxpnNNh420XvBQFvgzdOYppzjiPMr3noX190HwFb93sROAfj68wagwJMQyG7yofrfav8VI3Yu
rNpbKzQJ9BGJcodQyr6Y+t7VO9qF4/cWThNSzBQTRrotpZycLwumQBsELXZDV/cU2Ti2G5Ny6jT0
yXdRTDHBd8ThF3pTCFp6PpGtybjLu7umkByS8/9JF65NhSRmulqME6QqCE6FD8h18NHaYiAY+HWC
HrsowP2aC2dZSWvPH4aPoFbjio7xqbRBnEuqj1HrpjuZ7vT3WY4Kb2xrp95xwFH/0LQWxsOvBfh6
a+9oLdkoZxgzlXqPFhWMY6vfPD7jj/SAPcHNrmQE0trTz5Xc572zBB37pahpGamliQT20eKI8IdF
xKCJF5XgHmvhPiC0pScsvkO8TRBorbfM/yxbkY4ayxCECLplZBafvyw7WY/v4l1GAyRj0yaYNBOV
hlBW6p6YLIca0d8QHBU4yOJ9+G0bsNRO64RleG9sBoZRH6oBdDaCw5AU6VA8fnupLoe3GJbBwIoa
+FIP4zD5hyIsvcf8Vp+CpOZTw/WvObYp/RuPsHYUb+zEeYHXx3wEjFRHmYQTbn01qrcMiQze3eRu
bZXcD/o4gfKPJYd513K8HYbMNF7ZZ7WCsOTRn1aC8HOsG+1vICr/eFWxYinFswu/h08DbV+G3CFO
cMNwuii9Ro8RW0NOoHgevK8FPsgvg8Vu5HfDtIl207Xnx9uYzTJlYES5EuSUGB1BgjLSgI9e9Xab
hhXhGmhOdesr3og1DqPdpmiNWXztoOGAb6bFdC0SBNCuH8tylnBdFjMVcvrxoab29/cERtqbFz53
5VGmnjPGi7necoaRGZ3o5I18Nr8MoluBjBv/6XhVW47f9SwrN1pbjBw/20WyU3yY+tiwkebQWKDk
9D1txrtrrtZcLU3cElZWCTFRVzfNX/6B7+O0u9U2D0JgS0Z9JdOK1qhkFKfDuAIHyJThnRvRx8NR
iD8grwObejeFtvM36Mg3In3jdXovVfrlw68m6jDu9hG6SswPmK1VL9NgjdUBaGxE/7B7jQ/HAuGl
mw/L8KPSZw7tNiWo0OuHM96r/f6yc2Oiyvd/BYqoba7+al3PpWtnO1CmRqGtxj7DLzu6YwjEOQtz
FdhBPBX8uyqcKFyn0DFAWYXMsZRmUFzBCjaAIxb67ao8tSpKdZch1F0DsheSo/5c/7zQqFR1m5Oe
WqlGHEF4JSlKMk7gPciKQUjvt2JS1CFFnoKQCqLm+AfBCUEpLJFv+xrpXiiOwoHqIWHaTPdCH2dZ
USyeyU/UI+CeuCWhG56HKiWVhNwejfLv+wccJZ9tQeeWN3MFVuzDc7KJIIfunIVpLdNfacjPMCKp
Ndkhk907OmWWtivw7/ydhVRbfwR1rlg/Wbt/pz9/cKA3r98w3+g31x3tcxbDjI9WvKTUhwI7a/Wx
uikxcis38JyaVf09vPUO9aSVqR5TiHf5yjWmTJhM4XhSYlo7nII79nrmlz9L0/ieP/9bqhaLli+S
obqsyliz/dqqHjm5VUxiqVUptxs9h8vPYHIdlsNVg4DMo7nj5CQs1W3W9evJm1sJdD4qq1fRgb25
v1WvOfl2kf8/+zNpPx/brWxy+3+wacnxrX3t3junr+gozYHNFtVBMuCuKzpTLMJNNYaXsn3aq+8H
VnsWg1XEJC9l2Ljfx5oAbJ99uP5cLTrrz7+9D0xu0ciOmdIoo4vp2Vkuo0zb1sIHGgdl4PT32g7A
7l2yzx3vBdaoU9pn3Tv8HPIjZYY05gshoSzt6lUWWNK29iwy+cY2b7V9i6rcOZnEbJHy6tHChHVA
sRDj7jF+zRwTRkCR4fIzR4AETcGfHTNVlxcNdcL2WZ89tIEjFEqsrwj6XuNFoP7576b23VeJjdQ/
1r5j5c4LYU84AiuQcTgMwFErl636EozVx3jVJ9o9VBWUd0VggsVpHdjOO7b/e9PpLm24CAWRm2q4
HWWUEgYBJvgY6+5wTnu9gc0gNxiG2bp9afuPpWy1coC7Ux/vlWiJAaF0oOu2gqEL5pHftQMNN0xI
JT3nXVHZWQJnrPqsVWnsdzA3xIVSomDX0hE7qbM88cAGGyFYz7GysGz33lzLijdfJbVJBVcSunnZ
zU1iTOiwsYempw7WhEsJrzOdGViY5XKTb5+WBBJN5dO9Sk71HWwVN9X/3nbDlqr5vu1r7f0wHFU9
5h993BlSIzw58TRUj+qCk0H1Pa3wO+sMa4pVf+Qy9+Z2SNvN6BNl8JbBN+PEoWgvs4xAH6Qc3+UN
VQNpFCD1ymXGwnWTIFZs+OTc7qtclbW+qho4DebKPBg0TYfQD+NwTWHb3zGGJdbbkZ///k7XF1V4
F+KxtvKpN55F3RQOGzoawaNlaOn8cDoBzKBmBTrkzf3btTkhamOQC0jZRkoKZp4LzR6fGxsACGmm
VsA5BDDBftMEw78yHtTamE/BLEuUQ+th6uDvhXF/aJO7/UNIgAyF7vrHwSha8Rwx9PwfUsKcDLxk
oWm8nnUn0TnuHv0PyHE7cq4WsZbbeAeDMrX14XAJbyMgy3vIvnhjZg2v+e+A77ItHiwjDbL6QJ/1
QCaUkGbz5DKDGr2MtWa06tiLCk8HhHIRrXKHSNC+8vao20qEfWmI7f/sKa6kOwgnRNX1cw8uX1Yo
wKwvtJLxzxN0aYgEpgJ5pRQhGEu4sGQ9oDzQivxdJKCcoHdbrUJs2jqMp1vkX05SFigGqA60Dqd5
yJ1kmrnaBdz78/ooqAJXtKHgJiJgdpLi9q40de8g611a9TvrcrorvoNxNQkpXogTPKr+/AWAAOfL
C8Izj5KVvHnb/WFFg5axnsxA8fVkUwSNQ6g/FyjB00LzAROgVuS0Ix6c/eI18IPnocNQLFS3CrGz
VnFTpBDvGRgp8Uchvw3v/t9fSN+et26Gaqoqs1AlBGwkpFLn/RHpb8s5jsezduldfnMH9JZIHErv
JpbkZ+nUiuXVgB1aG23XOZvIZWYiBxkghWOeNi9YDjsER3AHQjar3lIqQW2tHIEWQq4S6+4+0Epc
y1zNaqph78p8JL7VoDOwNr+nuMDUsryq5PoqWci89LliCaZXMOtCyORQuQgHCduWk6Bpr7nsIS6T
/rL7boa4UVgiY+ZhsKY3XPvMz7MM9vvdaEmllAlUqyfCNh2V0TljXgrDeD08CkYpCqiEDZaj11BU
JxdbOo2zY+N/73aC6bBpN656E0GQmKqRBjcMURdEf15zLE5ftMZ5ww9TT0cNMIB0XnNsf1YqKjrt
+/fw3Glday0QAJnPz2g/8w85eOyffEd/URyHwOredA9B7fyTIk7pRTpxPUQ82EsN4/1k/9CY9OK9
UNmeHD+2JV0nBLYpPO2TsOskKNhtX+syt0x9RmW1DFBMv0HtKLx6Gum3ITeXv/QpjFc6jL5PFfyZ
08+wxQJjVPlf5CD2g129FWjj4MfL7ELGWWLKEONhtu+kfa4fixE9UjtfS+zwXzB3psUUYSBi0Xgv
UYj5O5hA4fVuksZQrr39oFxGXIIC2ObrOz4DH+hy+fMplK2ZCvQ23ptID0t5jXte3FRS7Wnx97//
nCo866/WaJ0zrcufMkYz3UTOOtKyFz3OIOUb1I+KRYkj0fiKfeTKEBEhkQ9dxQ0qCieoSxYDQN/K
aPtM1n5zpZxgznfQuh/FpCkP5f2hSDCpFM52rB6IAi0LP/KI+Q292cB4Ne3s1NOyZWrXjwe0hsTE
G2by0t9Y8MK2dCZqh7Gs8hJ41wDPRuzDkvqNb++UIwfJL27mJGVr7PmzUNMkKhIRor/5VT3V3PPe
s5UO9vWYgHgoYgSmRoBmzdAGm0IMAOaRzzYPzY9m/XNxz3eR15rjy3IM7+zhN6kcQsweDZRSV3Ss
5c2/i5DmK7/KkQTcjZYmHUhfAs3SAufXn/jeQjg53kHwWX+Vu7fiz9El8l5r+buJlmoEct/AFCka
Usn1jIN2on1WlPahYzfQwIEONSKGvWrthUha0xpDlQlvxlIcbPUjwsvCzJ4uU5XzFPXubjRNmNXE
P8/V7D8VAN1da5EqYh9lvfK5Vr3kSEt0rUlMMlwgCUgSMADY6V7+MpoyA6Z1+0asOu3eG6uW4gI5
rGYjxqJvxXHI3Id8abzvT5EcAqXFxeiq+dXvRUqfWUq31/xxHKs/aZwst4WIWC4I1mgYYlhMcsUv
17eWduEK3/TBaHjpsTtn4gL2NssoOQpyphtEXARtdiRx4AXrH9FBovL42akhLyQDfTfkWenV7Z4/
7EmDBHboZ/Bw1njvJDTMOVFklmrDQtSwsFr/LkB5pePgma5wk3k3vYTA2aWibOcxOiL9fXlUKO7b
CRZ39Bdnj+LwV01S2HpWyazL8V+h9uRIls3k7wk9xEdxVvJD7jWKOU90ElGQ0oexGrACvowObAjp
ArWDNghAD9vIq/KXBAaUzFsuLv9H05k1qYoEUfgXGSGiAq/sCLig7fZCaNsC7ooL8OvnS2/M9Myd
vt2KUBRVmSdPnmOBqbcuAev88S8d8/gzCdFOvlKm40TcfFRMXl7DqnmNQba7B/sZVrVd405J653O
8nSFFL7eSlpmUKBhRZCaA2aALAe5rBG7blAfbKmpXBZa29JnL+QxVgbYr138/MrDryR3IpWF4XTG
b8PmkXrZi9Zfhf1NhVkdxRpPSXrDzoo2nhA77N7w5vd3HEBdd4J6hb/gDSYUjmNnrK+BIwNIw9N8
WJChK+sPQjGBgAV1l8uirrK6oowKx2VFcxquS+0AI0ZwRpzvWGmubs7CNDuji1gl/ZmCvBmGXdYt
TPRdEcuDgB0dM11S4dBg5omzDpnrZUvOigrshSCXWU7+xfOCF688LV+hXfSluztsFOmhsDqkfSuP
RB2J638nixZBaa/oGZ9XhO9cCZGEq0yq5DPGln1BGIGNb3rwzn9v//xHRlsc7cuRutO99kitGTCg
fUslN6a1FJC0mFzw9Tk7jf9v7qFY6Em6eBmVMTec6k0ZP6c3rBAosrF74glNgCalWhFmLIlSkjHG
n2Vldnb43e4/OAt2RrfwbP0yB2haA+uhAe1PWTCv+Qycf7EIxRB4rUELiF9YL3AGN1hjf9oC5NCT
OoxsU6hbT3JBFr0ylpMlOeanF+xr5KRFDnt0si+Ipt49PCmwZ5CjF86HsoVbMaMW2QBl6rjnnyc9
ggrpZNAWXRAibBvkmml3kJ+BwXN91NZCnpb39PODmR5qCC0b0ECn/OsQWCilR6/4BSPfk9NDhxrO
AnyI0eEhJjb5kgeUF+ML2EIkJ7OARVpcGvFIeIRR513fYKN6Zb3oCuo7Bg4p8K5Yfd4D5TF4Zz+v
Q0zpBgmLFcWay6r1xMfdzQyYdMNKWgvpXuaQ+JswOy6Ew915d0Mi/dy9Z0CQZ1Bm3odgEMm2Yvhn
OlLpkl+1yLaEKvEgAUKZhlyPQ1H5QYydUlCLdes90Oe8qi+pOH3x4JEcjMS0Idl5B/Rh5CvaEOcY
PO/eAbmxpC4Pcn74Vv76BRZvPnfky5cV6WgV1JsXlu0IV0a3XUG9AmWYIAvJrbMQt3hfwPC1QpnW
aNyckhP7PHTeOe9HwoBy0JATrIDJwdjkQwChFfL1CpAF+UES7u+hCknb+wRgWShtCaTiEdy2oE8i
Q5xJXlgkIOFDydGEm14R0+kDEgZ06eV3CFMMpXJ6fFiXFSP4brv9TcG8Rq8cPvyb/LV94kzJ1DuC
or/xD4anICgI26VL1Sjh7dQiwQe+2XzPlfxckljJwIV8L0l3uv/3N8EInrO1K++kojW7J0TFDGVB
krvhOqkzMKb4/I7bksqyDNNCKXgGe17DUZ8BYwm4Iekhg8DYyeuuDAphpkcOjgl6UHC+3wYIhpu6
gOTj0Is80BuXzH8D7GVpy38DI/iFHInkWDJ+yTgrm+xRsDFwDsGPP3N2BcEl5LWFL0gHKkuVvSUo
Jv8jiuJqJKH+NjVQPiRWFrscUnvKDBvsep5U2Y4+4qH/X3HhU2JzOcT30ihi8LFfpEEQX7STaLtD
vvXiHbJQYJBWxsnwA6uCMlJSOpXAW34iJ0tIagnmQKovQ44DrsnZVjaQhcAPkhmTshKvZJNyftMx
ZeWXkjZL4SLf/cskK7u/lytFBktgEoEW/g2GDCYZti+TSN4iFUEZGD6iBpAHnaDvpHO223eYBg5/
pQWhQrNAs+lCuKfDHLqGSgmVe7a7EcXS7Y5UiK2UNIDAF/0qZr6YvAdADTJ/ah46I5WafejaPKn0
LvecLlUs/lIikuhkXCmicNo9fudoPQzPp4G8Gk4WzsevAU0TH+yoyIHV+b3lXFEKbIZQ2rGWbcXl
xXvjG6Bbt8xT081pJv3Kczhq+qQ1JfmkKQkWH7xGioHNklgGHj4spRcNADn0xyMZSRoLuVQjHdaE
zkxWTAglrD+U2RyarWAs9kZwyCBNphdartpEDbUlBDphIEMtpiSGUZZNCwMlBspGyGv1K4Rmz+D6
W9Jan/5PhtD4RY6MVrFwJ6ReaNgDwzBHcuOlONjvkz41i/uE+tlMIJxyLjcQsIYpcBh3BzSchC06
EETjj7STLZyOwQhNR81e02AzI99nbvIs0cJK8ZUFcde07ef0Kw0GSuhTHh6+xxeXrWyHAY17nZAi
eWDZ7b/D6PxTf70fsGE8Qd4gdoKnyTlPxhhShq0tOycgGcyRC+C1250RcujBo0TpzC2ojl09eNvx
F5492citPKnbA/OzKzSTorbu5Jyqee9OlLd3WJ12JzQFx0RMjzs4YGt52n029YY2WJYLw6r5Xn5y
oCMp3xlLbclkyu1UsxlEFFW4qVSnIFV+v+Ep6PAgsBSyeLHuzJYNCwKNnraOxIMfQh+Hm0Z/Cu/7
sPQYUjO8janRP8fteNSFeUMiSCz8BFpmESd4k6AcL9075YLOzfwLZrkrUbF1UCQLhOHH4FEdy7AC
ZCtlB20bTpc01N5C2Vm1oa9PRbSZVkHg/wXJfEwuw2iFAPu3BfEQ6cOiqD0oHC/deVEUJlCBCOu+
4m/hbbs9TvipnBeBMto1PY9ybW6XP4hlYT8F4QAG0MdDclHSYAI4Cz4HrgXfMk/h0H4N+vCgMX4B
rYLKxXva/btObpxr3+HfYzEpqRqQOJ6BAdgR9bnsoIKApwN66pBugIMZlYAJ4mBF5zYuLrhJsFPe
xiodUYLGtgUTptELcVeAUpZDUv+UrYHbIEgEHdVfLgPwJUsM3ilUZlFuB9uVxaw9ZysRPBToJUIL
GpgOA3HuKhCoLLXyQ1mXWNvR4RX4VNYvfQCv70s74ERYBFOPlXiees/gsAOFNb5vg2vwr9oO/UEe
wMyXhZN+G5BeIRbQ94VWEUy3QGWMZvJpn7lYuOjsJSzdskySVnMQQT5em/uGBjEWP/gIc2BesX2R
Jbnn6gPKy7KHydPLAsyOQ0DIOt/g8cJR5g+dPaC/15afeQuhSDZOWdhLls3aWQsAaixpijtbn5ZD
0ZO5fUxo32KRBGY9yqJPkZPtqaE3WZbfcoPmj1x2Di+Lk+Nv/x4C6XMVDaCL02Z3aVwOye8KwOPG
TdERpKEauiFS4cCY100BSgWwzaePaDXlXzI7GtJec7rVOHX6xLVf2q1PdNx17PwRU3vOoPMted76
Ietn2o7V6wiQ6Y6D0GdPkw8mbmTcVOhSBzoiUBzN5HRG1TQoQcja073yIBpSbNjxza9QRSn9gxvB
cKcr82ShfoVYvKejoathBtQftiIdSQ9Tm+XxcdtyKUsRe0ZUKVey9F0i0R9+uHAQ2RRoyOMO6H/P
EfO/WEuxDaTnDVF0DCvN6uOZiudWBaqmz7xjNKZ01XgJluvBGXEjBEGAXMG5mR4WxjSUKHPJtJEd
h8vVdt7cKdnSZWvf8nizxyaC5+er9+wxBhz7IFDhXnQInaDf7BdEoJQcxDhPcGUKb9LxiHCBRJi+
3H/VfW1YsfTOAPRWNrmPTX3/1rG7d3AtmkcGa2l+o/7/gsZARzkOSg0CuuepMjpYiA8gSeHRPQ+e
kbfs+wtJH+F/vX4eqn1GZq67ypspFn/pNbw3DtEVuzdNcR+IE71+wixp3Vo+v9RT+C40r+u+oe4b
9h6Q7xTMtjIoNNbgPF79+SmvhnV4TCr178YWj2EunTpoXXUm5y6Gnoilk9jXyEii6Xqc97o7NU8K
YKPiGrInlaXLtNI/hYU8WlWFGhj80a+Pb4IYWDjopuToSbx5huDEMc0aJ8WV7UZJ+BoqenBCxwlV
k1YFIJm/WeqwEdCXn3dhv41AMYDCF0dtWZcuZAJ4Mh394r/6VCmhoMFVVWev00A/34K3tHjVU0PF
jPxXOxFmdGCZTJ91mHO/qrtbPSZZcXH1Z3JALwQNBBlqthHQJiUdlYxbt80j19t1+0vOHxi9/ggs
nx9Sq38R7S3CmxYau9dRh6GAel82o1SpfR3XbjbQQon7cgPNTrv27wzYW6nQ08sRQcU4rQ8K9Iwe
6YgPyEv/rfn3G6Ovb+kZfLbHNGKl5AxtArMH1FljiNYD0Y6q/4gmg2LUpl3wGZc3MEOHuhW/1oBy
enDVjwv61vqIsB7Xt1L36bS4jvQaxQFgHpnZKWIUxnOAxgOPYMZPtRImwzWsO6vshP5HrUflM3qi
39T7ze+q1aqHtVaRHdXUH4CdIJL2YBeqpPkwrZQqbPUSDUrUY3J9Qgw4w6fRt/dXdGqm7bS9Pref
STknGYM3dmC6MY50iNAAgG4mRDHqOulGO0aaOk+ND8TLxRk6Rp8tl/tHa9XxNq4OEa2Ot7HWeVpa
M07LLY02aRN0KAKzwtNvlI4aY/PON3Bzn/rPRQ+uQE0IIN3uEz6AFlk6AZsDdaP7/EYrE1LVmq3U
VBrUefeyvz+TnPZuKMTZy+x1Ig5hNFf73bB9VtNKh980o9WQ8ayrqyNLHK2+xwHtLjny+8YJ9Gfx
GTSd+eM+6yOPVUohi5vT127SlYfR13XUJdcQfGJUUQliJ/S0etjuumJrejY/aADBTfHaUJAXPcRR
kfpRFFeLUgT0kVyrJ/qQHgZbHZWwNoO79LBdfg1S84fbhhjdDCnNVKvTT8vuGw7UFqtK7Xr9gSoI
GDRtsxYcE+rixmtAAJH/ZopfTRsKFmoZshIaSfZ3/cQAWLA7tqjfpKv8NCNwEXvqg41qJHwHvr/C
yEDv5wb29kKBhw4UqGq7RoOjhhCOR+SIgEFoJPhGzhCJBnp7b7vL5hZ+gFUJCWAksed8NhpColnc
p53h4ehR544wq3XnebGQUuUZ6PSdkiZ+JXyhxtzFjOHhFATY7ccayMe4DZTtTYGVh8U50Ug7319w
Z7nEIC0ZQT+CwH1QXzU8H0A9Jsd6ciQzqeLyPD9RGW3ZLzDaDHgEQU7i9UsanNX4/fTPtX0vodKz
9aLLq+/u58G6NAjNgaxz7znudlek+4AJOUjyi3yghfoXvHRLzbbwFtnF9Y9Gynq+TBsM2lLyM7dE
NSD3ujA4biDQjXMD8z5lQ1RtWu3hnS4hdivTqN12XolH6GN3ycF/iYdfWCj5WmuAHM5dtznYlQoL
+U+nWRvIr6jop9RhpgQtVEDUybsVXx4TsrH8FOk6KFIXRkxn8mEVrn4+oBBNi840FiIU+l5w31/w
yd6saqdFm2/PLuslMXKrGVK3IRjsszJdaHQAZyNthQHFzKXgxhJ9RqNKsjryNJ61Pq6w6tVuHrZy
jK7QLHIIDyW4J15ZdsHMRXYyHbFDnm5gjBTS0f54Lov77lmFbHb1bXjRt/aJMSE9vmcT4x7nLA85
5fMDHO7BvZPZBhtiepriztFjuSkoP197LmoyLNNVhxhDRzrNy8Sm5DpqbLZWEn2if5reBsWBtjlW
RJU16s2SzqaEcscxOCBodILkf4d5QYzTO0ZACnf2JBayjMxUYYtV4UqwD/a6f3TEkpBcuqyc1mGH
eMQRJTbC17NcHjUWZlVwicjJJH2lsC7eOeyAwBjeNUyxHRCfDhoMiJSuzvTuEkRBRT54nSSP55+B
qODTyUHVfVuLt9dB/tjN5/MdiiaYNwys/WSym1OvQSqCZNKkpHK0/v64p7i/mVHkmYGooQRe4Jm4
WLLr8t9irLnHsApO1Pd69BSGr4UYW11x4lZGOSckXxOEhL+mYph1mtOfQbQYn0xnuheHBNm06EGL
UF3R7DlcIIrdBK0Is0x2E7AxCZLvSLTswt1yDXzixPjl2DGVbtKFNlosvP9lYqUnadVaElbRdVmy
goAVV+ZsSauYYwd/SQCxdGmYAVm3KYelMsdx5DvXx8Bob4f8ZQ20CAUprHzdjlYXcxVlYms387zh
zXScIJiNgr9F9DPMcBfdmCj/XT1o/2OxGjIsbGREgmW2hupTz4VaceQ+sRoBZlak/W93fmFZqxHD
+5iTAxxAKE5In3wJUGvMx3pmaOEvO50yDgSwPs4t8q00lNq5SfrPK3diAHGxJss1qRBRKVdCzBn0
zd8/8aST7gGwAhqcpFX068y0n8ptjkcVYSuUQNooJ1fT+xsn5ogKmxv8/grDHM7WzPRWq8iZSaIa
AQPCyyfLEt8olVGmQ2VRLvK/iRg2dedbLEaSJKPWi8SAJCi7o7n74HAhXzfrZ7PCNG4zneCm94OA
p40hxZ6uGr6k/LqWE5d2aRpMsGrY46k7GEyk7fJDV/Lu5e8o3eMG/3WK+h50v5Miept7rn1P5sTr
5nIoZPl4G31C3pKbS+ZCboKTyDrxxl6ylnRkNPv9+03EGG40S8bybfFv2MYLZHJGWEvK2bB7gtTx
K/pLzD+SIjMIRt/z5F08BhyA6U8jipiskn58B/tq/eGeemE45Tm5Wkm0Ygih8MlXZi4WF6pVHn+X
iZE4G7SJ3t6vow7MILcDw/JmWCoPziwmcgLQiMmyKNKboe6kVthd36BEvHnGUZyBGnFFLygTg9E1
dCt6cJJ4HS9HnDIiQslYNzFAtpkIlFMt8mdmguS5YvWUIArEGY62662b/P7+JrPvxBl5CKxxgqtB
5fyIVtJ+f3MgMjtXilMUOteVLSOMNg9UCw+swJy9FcrdFMWSKhBLcNXGWRMAwexbIxf1SDJXjY4M
GB5TSmAHc/hzdPc8drBrzWXIZJiQ4tEiZi79/XQ/+WeXc8Z5Y7Lby1Jxs1guQnsZhv50P/XntNXw
FbJU/eSwYeNlHM93u5CFYS1DJnNIjrdeB5UJfZhBx4zTZWoWckcKBwq8F3lREgQ8l6bDU7xZBQm3
InAGA8fyxBsnWDOMI17A9zOGy50hxsuxAqa+O6J1iqMyxKQcVGvX27WsE3SQhTc7DJcU92ReyiXF
syBJRtwkLnFuTyZ+OAcg4lcx3FbmkkzVmMUzMF13HbszOeOjNV70wbuiiJN2g0jWVYzFXHkW8eU1
Z6NzMMQ9mHoNMLU0kku/OJ8+wmuWG59K6x4sfIuJKtzxq5hG22mEuhKlWXE907wxXSIWwA4ck8ls
S1cr3otLUFQmGmJL9iGAo2lPbN+e4O7Cs80sm82wn/uJ166beEmwXsrlrbk6Bk7GA7U+E1sRJ7c5
tcoaU7HCS5WvzIwaK3JwGJ4Fntc3veTfk/AXRavou38EniyrXsJHBH+/0PvNX54E1tcoinixiGSN
vRUD4iTfW2YOFcvx5CMrk8JCcI8R7cNoePx0KguoUEN9E7PqZ5gc7G0bbYdl5coywbI4+pOn1D3T
lfd2l3Q/ylxRZ/Mli/wMFqncb9kVGE8XfrRMFnlGP24UJLmd/OFSOh7zM35uekNOMJFnnm3RcVaO
w6iicOvU6IvRLlZfzUVAEfbKAqyw3MvTLFgv248oe4hHWbzT6PvD51exYWEvmUDhnudBTkr2PH9q
Dfy4Za6X9mQXjm6Q+Fomgi+xLDuzIPjj2mWhYibi6MRtkIWKvWkMfQSKx1OuRhYZb0gLXuW0VO+4
7rURtGFNoS/do55mcBZUHbx5K5qEe7u1Y8thzeXWzu7W34P0TU5ljVd0EHilLfeaT+O5IGcw2ST+
sgGPjeVYkRdw65JkFiNbMGe639lXB9vvPCytSWb7kzDkAh/2fD7B4RJfZXnSw4nPd/KL5W6y/5hT
e+1yANkT9n7btNhBvqv/wBpYvo2X1pKYgHcKTMY5eZ4XuGs3IZC1fpMtz8+RqfDvBiUej44nj3th
BrMIsJFlTTZviB5s34uG52w8Hv9xC7nHJkZVQ8ebcW0cjSoj1+cMpz97X7GYkX179bCsiFe+Fziw
QwDhP6uwvITtjhHCqRepHicxF3wocz/YJrxWtsIZj525+HIU/MXC2eA14YKb2EcK40wYwgfZzT9W
fAp4gLmDMGGEuzAOunY7KKKo46rWdPBh0vgfGg9lLeAFLWtcWM6q6xJzRVCYQdLFKFez2IgoWD8H
kJA1k9RaSag6WhkE1RA2ygjmx5oWxMx6/bwpiE4BawF6VUIftNm7JtPjMq1ZRT3V78HzwVqvJ6wI
qttHasb0/NkKReALtsQyHXsQol9Y0F+hnec8Qj3/E58U+rasLrvM322FDW0TFHSS958uSjwkWTwJ
WYjgqK2YNVZ7z7FO/SFzmxl470qJMrY6X3ObCEr0KzmiInbbQSvbPaBOJbBm63k6kO3r22NT+Jex
oPqUJwf5qoqgio7bX4rxHdlPAhWV9YGX7OCWRlIGvOyqqLvP/M4mHZwTend26WCNtBj0x7UIsHWs
bccCW2ZVh0wdAa9SIcoucFCvCiCyS3Nb4QPfqu5hJapg9PjN78M32G5Kh7PUU8Bj23Mps7FBo357
T0R07Ji055fxFwZG6StHMzZfvTbl8DJuLY0l7xM/ZkoT1BNEuw0WHVtGifZae67v9QEM6iefjuRF
QHWQQAXcl1536nEPIYkiJvsE535DuRVOMQAttDyVgwiBGrU5KmRC2n1H0ITJ5kBFcTei4woSqrBz
v9RowoIi4ecajct+uWFHYBjHUtC7zXhbLCJtiFV1wLOBTb6lzF9KR+DiQh/O/C/T9s2AgTHSONfd
U0oanCBXA1ZjSzb7V+tzwQUB321OQdTO+IR6Xm7QLhVfOdKXIEUGre285g9IhVRK0bjjPgNj95ZZ
CR/iPHwDAfzeUIChTaI223sIq3T04UZ3GD+jtY4Jq4RMcLFB5mhYUijxdvciotcfAE3fkVRFFnAM
0AyxEOIrdWRxr5GYHJ0ZNIyJEmNAbQED7PY+H8PWBUmhwn1kzG+s7/hrygffKR0A31KdLhJiL/49
JrHEQ3zilyItzYq03BWJ1K9l7znNimT9mkPbNntLaK5A5hJeMhAEOdxb8FYrBoAH4V+eYQNLKlMk
fDqDxC8Ju6iy8v3JXAKqE8ehkoC+ooi/YvYXCx3aJfusoAKfZvxJU5OMClcNYdM5zYRB/g4IzAk6
OAj6OaQiyABA+8ZltWT60NPk0YYGU1lqsh+Hdbjlk/0R8j0j3XvNgdybJcAZwL0MR28pjoOGZBYo
pnqcEwMErsxIUkCfQ8lmctUoqRPxKKKDRfkSA1FkF80sOUtHGmUOBrJmQveBnzF5iAD9ITaTYFNO
qJjQ8Kz3XGOfDk5RXjyDgo8otEg9477pDhgBPp1JTi0/OvQc7VdeDG8NtR5m4QAmJ8TuWWdfzo1f
6Ap2q+vQ9VbOHxRW0BDiUDynCNYmHcolAGcdan3QYvA9Ei1XYeo21hLtNi6ivedNDxDnYZa0B/iI
MYizYvhE3pGaBufBFGUM5O8VGbhuFUPeQC2Dmy2nKAgulUBqh0xZRIxm3yGDq63x8S3EK86I+/Cf
x23m1slMg0VNs56y5A45h5no1i0hnZfzmnkraQ/dZ3e6uWfG73kIZOWBTVBfSTmK+tuRd2cIM4rc
CREQmiuz1pTvP054Cq41m87LmlwsOKCk4B/yLuRCRvPJdPq0aPGx9kt2WxqDRueNPOAl8Sa6s4S3
CHnYklLXyGm26WkNswWSt7YNB807u7X5DdDZ0Pc37G7JH8jIRFE0nBCxTyeQcSWZhwjOl9gKzsEa
5ktiH7Z2tn1/R7+0OSe7XbqxZJhf276v0eo6Dgmh7TgmNu/xG92SxFGcvLeItJIfTKdTgGkWO/Lg
tcAYJEL8w7H/hSRbYqX1cr4j3CM2HsX+dLr3yRvE/lziQYm7JJeUk4OVx0NBYLLkx+sGe2RqMHJg
kXOVtEfABUkCRqw6a3dLJjUiC1gu10S8Eqa68SiWwJ9/1utY5EIlkuIQoDV2vCZvHC1JauIRGTVZ
RU1za20BUkgKQNJBPC9JxHILQwwn3gNMKup8XlxNDbg5EMQAJWhMkl5TkwbM8OIh9m4WwLST/S3O
B8hHeH1HhYYg7BNUNfzvPx8CK/to2uGUmILx8vdiEyuR2fybpDAuazGr/nuGNBsDeXAphMRusHUl
XwoCV1JmgVYQs+aMhOWrTxSXq4pBnPZzXEC3XDs3qPZgN4IjXWUUJ3P8E0VcaE6A+fTI6vAwP1mY
hNrMuOlkpLluOPCJ+Sizsu2a4c4meeDWcloMw5q4TILZ2Vpuz1JyO4qz0cg9uNvRcslZxFsJSLgN
/Jr43itlpEUO4GzSmspdhpvEM48xqTSB40xnc63CRXRNVkQR71uPEHxjbFBURHmWR8LfM5eZTkLl
gLTFQlPZhONwJMxl29ul6NPf7J7d5V6JU3Vt7SB1iBIwMp7WpM8hpXjMQcF8bZTjbMkMpq8Bb17D
wDOX+DkhMdv2FLpiJeiV2yDXVyBcyhRmGeawhMCswaz2/IhljrdInQFFvPOGK9jOmHp4y4dU3gfZ
hPDOSVpnRkr4uLl9jTGlhzhMjAvV7wydnNlFipkUgFNd0zuJL/fLHjubCKb0MJuxYNhtCIY382cC
nPIDi8bc705mdGGOWavfl10Svtbm8O0kSHgQVlMSC25mGb0d4UniB2D9jUDlKEiK/Dkla8LncRQd
sS1fkTqr5ICK1Yoj4tjVZlW7GEo5UfQC9rSil3u3ozvkb1prLDyFgC4uEKPPAQH0YiFHL235qqzb
Scy7ex4VIdo3F58xMbuGF8eYf5OWg2CIqQyfg/fg4Vz8Dpok6cxAO0EPdCRFxPZWmPJBDjEzY5uz
DEdNtKH8BqCHP/yMLut8CtETXJaKIVk06Fg6Jm2HjU8qJzr3UD/Pf9VW8ZUFkiOBJNkFzZOwS8lD
mDZPM7nG4Mqj6x8tAMVgq/ooiqzBRJCP6BAgrKHAyVBhDQxhR7hQktdsJYQh8mO2MX/m0g7HqoQy
rsYEB4hz3+a4MWbXj48K6PA4gP1ON30vVianvRarXtZ1+rlZMQmYl2MaPODZdl/2VQ0vCF0VgxdE
vNRtPsM2zLygCWZ3chn6KU3qDET2tPzaseZ3hVhlZzDS6T7xe76K5b0BR+021gfsdELBGEHkjFHT
IDqVPk+kheEcEhKNUo+9h6R2S+nHvWPqfaZLXYGNIS47MPTyvtMT/hnURKZ6O6hmaRd5265T9N1D
rQivBkrH9QWcb3f6LhK6kES7KzKFS7rlRHu3UafEMsV53FckIlB7dHZaDZ8YxEyqqHMMqtONb8vX
yep151rmrRVl/O5aL8q8OCA90ZA4+v2u27p/zGffV3GgpXCRW88P3EQ21dsQLUEytGnvRN/GJ0OP
ny64vjp49eEsjm7cJ9nF5D/uF6I5rIqsO6UpwBt/CugF81dmU8DKBbLBI/HFEUFMmGHCaRk1ZpBA
1VlDAP7+SvJFrJlFpZujzJK35SWzmSAiYw+oCZwxGi8kzR+T8t2euEKYeCmcDjTQw2RngWMNgE5k
QxT65nlONsmgIsgjD9+bBijpRv7AK0Z9hhZlvhAPXxxcIzHY8drJ4+ZTp4E92+gkfmDenD25KAAG
nHKnWSi0Bv9UvAEDEBDKYkDfx9EpBlC5hMnM1ys+Ox/vQtvwrKe75U/D3T9T1Iiq4G34KS1IfDbd
LbQSzCqi5YfV7bu3PCyvEOmWFO5y731fUS0k5Xp3LjjHxYfV81oS4Xe0sIeEAxy3zXPceW3xgDtP
+1ad0SpgvEREObf66oziE8+I4VUIKrFM1m+Vn/PDT1+2BCnVYAsC+ySbdCmGSLlKbwdnUjRKTagS
H+/RKf05d2vs0nhOYBP3zZSK9wHfv5QWKKM16C3vrJ0vr2775BInLJTMTq8NZVH6g1fUrTipdKh9
FPToQErf+IaJ4MS20xlsy7mab7ZXimKoJ8Mr3H6YaMw6ikJwZ3Lec1PRXYLiEJzv41btbqlvCSNA
J0dATRfb8Xq6zTjmtteh4auRNGVL3LtV0TpEVJQEoI9ZohSb8l1L89v3Xvjs/lEtkhfVpMBlwMML
Z4A4fcv/Dhy8A2nAeBKNvQs8vo42r0abIL3+GSXdZQZsn3RDxX5btoMtfEoUqAvgtsyDcFPTolc2
6y1R7u2FvA1SAO3rXwui0zktrW3xKZy82BxasWr8CP9HRKkt+nB7uwpC6wsuCMllpSrW8zFBNvD3
oYH2twNq44/Me32IgCi8dSDXXEc3qo2dGQZHcFYqqn6HiFi+vO04kYsyxgfp1qWvBlZd9zSFswC/
qGkeVE/tTxYfLwbWO2O0G4mROQ0Ee6vwYHhwPCvdT9F1udhp6T76cDRUhMb9ul1Z8/o2N6i7B2hC
Ppj/Iqd8PUvXareVQj73r62Fel1dMo/S+kFD18hulbbaQ89QLM6NV/zRTOZKTlC5bj7wL1Awa+8p
TcPRbOAbfSavnp33LFX36YqbP+DTVRDioY2T50jnSMgOclIsegxEiBn+9d+hbauEXIqlHicFeS4V
+/HzgIeKV3RcxUfQBR+aNm7l73FdBVrz++lhZGjDU9CWEF5IZFHsmiv0iT1sUi1oizlEkP0r1nAa
f7ILwF2rNx0OQ6sl7On2EEiqiJlQeb3AkFZHVTm6TV8JeW09ykmNLyTQF0Ad/577gJ0n2uFId26x
ssarpucUmW9kq+ebToNy/Zxd2dKc4+C5fdB5N7pN+QyEDmBK4NGGS0zlnLGGy1OXRa1cZ82gA6I/
0d7DJxaijcWyXe8zWri+UtHdPQ023dKFX9D9K9SQDqaZujSmLVUUW+kQS+ePqYYm28vujgvvsE+n
PWH2Wn0Dtwu7VtzzGz2kpYGkqnklYgYysekp4NHUKHXQ4mEbG7UbH9nqVL+b+1f86dB/QjpLofkA
oKv0TplNiqWhdEqnyI7Vs3VzOqt611lR+33vSmTChspMUZLnrk9AQ6/+G08g67H6sDkd6Y1IMczt
4InD8ywkUlg/T+6cwHD9j6+dJroeHXTcYaWP6UpZNAvSjsssSMEDEoake8f1jVTV7MHPWqk82nQP
0h7boV/s4mvKD4txrzu6477cjw2U0CiUT9NxAaKBaKN9a07zandk98d87jNUdbK8lAu5LRGTAtwL
tcWd+nHlt3uTSt916Im8Ttubizo+5SGfChuNRooM3fZhRtcDjE129x6K+nwDBQFqWOa20p/ufYhL
Duvp5fblan7/hN/Qaeu0H2CqQ7/CaXz2H3RDQlIY6+cF6lfK+Ph0j+y50P0MKzf8Jys6lCic097e
+bzo9s0sn3xeEZ41dFnAx7rfQv5sILOffq63UL8QN9ANryF3jhb38tPxOvjcnAfPEnYjcxPvUg+d
/zscCVCqO1xiXYr7hBHqC/4R5DBq/s1rkPPBxyIGPpLI5wHkB2hBIbS7v7VGLJd2jbnM2dXVmft8
ewbKrUKrJAtBiPyVgC9UT2m/psl4/iCNgJam+9VtVT7m5fys0/x87sNfz8LPkd1LZ1vR87inRvUx
uB1/eAFH6DgNrusZxE2EuXh62dMerZitjLb4k5/C5Zodig1uQbAFUogE9WnAsnjIPTC7fIWw1zGC
qfGoF40aKWWgnMGsYODofoc8TI0gfypsP4cDE4CdjZCqz+4FKQECnapxT4wAgkVO5kkfN4uGxUVc
zm6mheds2aRkUBqt8Ces7cHw4NYLseJ8+yvaCGA2hBmPyeslgjuvQeu3goT/Js15eW+qzK03zfNn
P7+NIK/C2+j/ErWZgDRdKL+PCTdAU/ejzuenePy+2IpZeFusgUhVp30ahsycSKChngOHdaGM2gk+
g5/gsWER7n0IFE3M6o7AkHtUfnZvleAINjMu2SdWUvidf08mQVzNePbOdOSJbbEPzkK3N70lyQdb
KEJiGgZGhsttgVzKbexRUzR+6f8gsqLtDeCS7k5gphVhq7o8iRpdwQoNswSBFUrfVMB/L1MlRavM
puXxuOmA7MF24q7AYDml9gPbzwOtfgTNj4id4kDC0afPyXyxAdIyBU74A9X6vXgAsbXNtGUefzQX
LRnIUmCfuQl/9PB26etjIpcrFcUMnn+F/nYSnPxosV1DoWqT+9OHqJpwtKCNfszF4+9eWo89t4o8
57nVA8V6gFoKM/8w1aiyFaQRA2it6e4yFEsdgsxqc59dc+cMhKwHWW4bPzhaFppTXXx5iigKQzm+
+FV31D384vb16bjU5/A/V0qusIM94AvfXi6ZsAleVIyiX6ON6G1LESp9usjYfQxHM/x2RiJxakKd
n8XVDr2h5rM8vcMK75423LD2okmDCv1FaR+6PP1HZ3hCzKUOa23YgTh78h9cIs/mqV/AhyVmKCc0
liHpQWZx9itw8MZRmylgoX4SVXv9ZuGQZR+mvK1BVqJNQfvT9tGtYocGVOsMOth2nAdnX306l0wY
OPA0jTRuaKROB62+jxQyMQ5W6Vwt/LzhJ37hKn9EaiUsP+gUWFVyPwDQWfq0nW3qlvsZ9xx6oAtC
vg95unINnt0f2f2mLbQAtAVz1KCjjk2mbH56b++TPNqLmtSkHh6zEeQ6ls8n/W54TYddgEEwcZgB
EF9Ftq46u8hiiKLQ8TJlVeWsX1RejYAVCckURqTfOPhzsTCwwryG74imrXTO5kNkmbv1MVQLV+1C
tL1FRRXomBzqd+ltLe5heRnUyMIbwX0Ddx7UnSDuP57ObElRbVvDT0QEgiDeKr0KtmlzY9iCItKK
wtPvb9aKc3blzmVZmTYIc47xj795Wk88USOrhl7UuSpFB4K3dhQ1niJPOiqhj/nT/d/5V03q4zjq
U4WJY5H1rWO+iFG75OO0N5USXL7STxhTUKirRj9kEPi/wkgOR8un2d5+mtcKrSLa7SZIO4fXBF47
KQg6Ru9jl6u8FJJ0tAfUDt9Z2gGQQ73W//L5R3UQw6XQmarPP9+cFu+FCPAXU4aPJ5/ajOaWi715
oDQ5t5HdW/PzGOPQrtaNz1YNIl3jW2CcuJ8TsfjXODc4FjkVlyaQPwelZs/pc2qBxA+HnjjehK6U
wOo9FVwaq0mz7g1M+Y0uoQ9HhxxZt0kP8ZUNCtmfMRE1mWq+ahejxFZx5B7VMHOJ8iHA9hyLFkjM
isLUDlCZrTBn85CCXq2Of/DVP3QhjHDkH4KNOD10Nh/z4LOjHgfp/r5cil/abdbw1xV+NqD1VJNO
v968fpwYG5QzifELjjxP9xHbXy7YbdK3e3tNJp9OJHkRjgbETOHIcseZUMW+du6tWRKT7pCwaivc
Oq6Gq8/LTEv7SUlzoUB571XZHBDVA/sWO6DcHj7Iijk0c0YYmCBsUW7tHiQ/BOQAdlRWIFduJoAC
eOLpcYULB2h1P7blA+vx8NJN2+BzK5lzYqOMPhrR6XCc38to1kDKDY8VhFDEUdua1oQqBMeEax9V
ESx9AjjLUB0yjs9NOucWJSkjzG2v8J/KJR1ORIItyzmKnoYYhB4Mtm9MiF7/MXvNKW8G0VnX7S/3
xxNO+77qQys+Ks5PCilIar0eZ7rNtYzHrnA16suHkiRvHScxmsm3dlfUzOLH5cEbRYKfF/uyP47R
5JbkMYNBS3Tw7dDsptVnWgRlBZ+M8vHU6FeRogeB/lIF1YkbdbnOpBV1BEicKEMoWAv50FJAMz5L
NhQH6WDSdpTF2eSZHt4fH/0ltQwPtTzm+CdxOnSsighRJJ85i/o6gLtEz3J0oCNmq1Y+y7p/l9PY
kb4/p9audYPjcrGueAo+fApOBAL5GimetFMhVTLApdB5O79pYgAv0uQdA13f1ZVLSovCJ/t23q9D
126HKLxe32KkQSMtEypqaoyYNfAY0ghnFMTQQFGT9GlEhzofw8fwNVCZD//yKtffDwmL6UrOry/W
URnX4m9+40Uc29wsVcjsiReJv1l9Fp30+bbb4o9ZXkCcjj+rs4evsMsydpN+2+q7KcovwdNQjBUt
jKKfZSAgeFGFZ4lvbIgqY1SIkQDAL8am+FvjZ8d1x0iL3RwG2rVGBtearwGsWJqH8bcdv24slsfz
D8e09+TTjntw4mFp/inMr1/XNOiF9aUXfgJtoq/f9/LelCN9mpxYOKI3EY3xCo5+Rk8HR8RTFsQL
b/WldFUv2pRzV2MxwwffxA2drgvzld8Fy/ignTfoFq7ZLf3rvI8wZoCS9xWe/q8VTYMKdxLCBiqt
bXflIrtLEsP3o6fMe0vphOIOh5WZNEE3cMovBob8cHCrER9OBo/FGOlMaOF5XFNGgsAhvrC/UazP
5rUaLHuo4Yfh8fC7MCSjY83VUQ4AqNi5PsPOIdXM6ocbpVgm2Xa4+jvOjAcrRBidI/QmDCPtCggm
FoE3BCrt3ljWofzdSVcF0f+Sn4Hry2r8YUMq6BJ7Z0Rs0hm3WqbU8KaWDSgVF3TNVg3VQHROyJ6G
jmZ4cIMTdm6sWFvT+HCRmGUkUnsy2dNll5YEnXkRrz4Bhj0RLj/j9oAAWQStfU+M1+U/ETUyqMf6
QQ1BABhX4nlkgNLKvVkrgh9Z5x40YJTZw8J8Dlm27W6lXVhd3/Nj59A8qzGCdQ7BqMSNHU/tzFKi
MQ7JkUOMmY4PE9Y6EjgG8g0ThLbr4foSnVRlHFNWME7bC309imYD2RQadd0f9hjhSNcIGP1JaLBK
EzTFeVIjQlUAzclEruxXQtcb77rtSGfhw+EBeACTRyb4AFlkwkrzX0I8takQzvUnHd6team+kz6y
oj9ljX9GwfS552QD7/FbJSje+uSf3rM8jFm4K/fb2h8Mkab5rNomGQ9i0m6qrfcakm89jgtH/rAr
fOZluaoNO//MjQeUXJx5e1zg7FfpuelIaB0/v38GO/njiWnTLJ1p0mTIifE7fkY/XnaW28UnzFLY
7DpcjnHXUVRAcvvtv69J9Lyh05cUizdNWWIYaM90T69J4QDHkFogbLZqbKVj7/mrx2FnxELTH+GM
9HIGtRVTEj84uF22Y/t6Dpbqa4rlXmMAZb7fC/z1FPzDvsuE9OZInaU9N+lPKqaXqSuKg+gv0hZt
6qOgZul+KQHYdBHvXszZmjGFCC4FKj5KupewrI0rFgZOtaukU8jjUoXCP/V1zDyEHGF8vONoLGxB
FHyCAL5d5IvsALDykaAzlf6niUch+am4DkSJUq9fe4Cbz4meAx8+t57Tv+bNmNqL3RiaCM0HyPVw
zA+xGBLP93lbNLcdQDoWPIzsAeP/Ae7qccT9T5Ej/hWPxq/zQ1TGdOSUCdxoT9KuWXOVDcsZ5+sj
spt0PGQ+T14420oh7lFkV/Td5IsjLoNtgS5fcRIKOvri2AQnT5Y8gPhvz80rk1Y4kwLwW+AlZkxA
qyy1y3pt3Pt/DTq23wQ+DspgzvU7+D01Da+XXZbH4Jf4YSyiqWx5t1yqSAwpLQmh4/0/2T0xMvy3
HdK/YczHEsah6aYFQlG2WshPmGzvdNA4/rGscaMyn40TvzY9JOS19fiqo/pFPSrNHvmkL7sJNIGd
cWclwJ76RfYuJX18FRpLyUKwwG4MqscBgZvAEKmctW8LqSOKeJRq/BTbN68Mpgu2ciAGvHSUAW+c
8Mi2ezs9dscHppt8zBxK9k0OsjqmeIdVBAaswnxARclYEl0oRgCpUB/DjCBf95u4QvCOAoQNnhof
T7TIIccERJU3yDtOwCYgRpG8FVsDoiOFGXWuX/Boq4eORJcijpdgO7BiP44rnXw03pAc0AH0UBLp
Ng+Axk3T7lCRODvp8pPeTGgF7/BSeGW8FZY94Gy0a2z3NZfc5fum3A9ZdwfyfBifEIyhz+gjdkPh
BzSLFJVlHJs87OkKZJUQK8Aj4CbGllGKoDO55/QkH3iT40chg9yaoF5YGL9pnUxLyDUkAVfukGwJ
NtlUAC0yCxXWuDUGVvlYhT9ZuJrHy8ZZB7IPw+PWfVupMIOztItqM61yweW8zMTfd4yLBoyCiuwt
aE94mTxNMD/uwY7KTs3Ne6yCMD1Nhs1msUUnwFDl5+KJykc1620pXZm8SjDp1dExwLkb57nePJ5W
dxk5Gaw7Vm51miuiEJbv8GP+qmW+/wQqlJz0RBkPRvtc4WysgW/FcwKvZ3lI/457DKi9Y3h8HtCA
Cig56Fl5MtJKmJRThKKteo6H+3bS3AB2blGYrIxlP4in8br9g6RGZGV0wAthwnhlHGP1Awok3iCT
n9qt4P8iyvKwmKOHosLFDGkYPGYPJh1MMPHMGRthZ/0s+C3O0Hw7j7Ack3NlH11M/5wancsiXgmb
V8T4O6gItKg2LkVIs+i76HGY8EhBn5UVtcnkcasYKUln1RgNSO8GVGJ+wSV/6J9gn3FFGH/5ql4h
MAVEAwE6LoZkanz8ykV76tK/kmqAWZjDpeuKeZ4wuxKS66HNmAmq1MPHQ4yRlAbdsZ5kzrmyqP+E
qsjDQ2eRzYx5wVQSfGZHWy+FMGyIEQGr3LzIGM5Bc0MAZGIyd0/YgIk/nEREPvy21F7ZpsLikbmz
U05bXwuTZRO+V88w22CYHpQTeX+8DrFc3n9A2+WRsO3Ltz3HCPthFyQzkWjwDkFq8qPJOQN9Avuy
6WNx3B/npfuxX5OvnazVRd8UGn8GZzjvNGxAnCvt3xtkHM30jEILs7nO+2465uwzSI/8u0FCAteK
8FNyoqnmUyGJVrnayWHjR3PdHtCyj9gdbID0yWMhPJiLW7lCxWYP+CB7ix/T/j6WyliQQQyAw7n5
3qjEj+QFv6zsxSo++h7oktkYcGNVyNSorxSCgkUJkr0CcpG2n2V/w32iX8ZxPaTGYd9gu2HrAWD4
iYkuyS2Dde+K/ss/3roLxx59E2q+Sergr8sYnvhPSE2w4KNAx9z4hdsIG8C6Pf0wUMTWAL+hbqLs
mRL5PcZkgdNzHn49796jD0h6CZ20IKkOdyXkdB6RENmYKTG+D8bpe3oEyiy+IVKsL/Q2E7wlguMf
bgXuIKiwdqs273O1f9OmXpyKF7Z/3LzetqB+yk0VpzDzMX39qTN85qx0/rvLoTGlsgI8Q9UHaK/c
fgmSRWH6hyci8SIlp13pFJx0zId/6OJGHYG3zba/r/ZlOSouBihBZupcMExhQbVyNkLAtbEuuHH4
16GpSHCfRpAHSQVfyfGBUSucmTMoEesMvAA4NgDeJpY7kIa4AGxGS1AaNawmMqvY/hh+CMk9ey5W
xHj7tptPkOPKB4NW5HsdHTpiLEWiIJ9zFTIYyhZExeDAdgGy4DrT6FdRx0A2o14Rw3aMS98epSaU
E+FkDgXAZsjDqyLJgEUS0wjo4iIjCMflcQpNBXgJxhKoZuLUhZUecFb5Wvy9wOKbQpVSipPyaFO7
6+sOc2yMkZ6MotVZcuuH6kKjhkEMT53MokicTDstuFQYZlAiUhSzPimgmld1UWLfTUHoNbPcZYbd
W8ri/sbStxGGYEwJ6Z5AKkXKAOcNjmB8T72fM/CVtXQCAIgSK+97euOh7nw0FvXtx+tvsVd/43OB
oBNxdDPP+l5EXIhMnNu40Dwp8n4sNoxFv3YKp1lz8tYpWHai8TcsBsts6CVENukTpMMl6lPZS4zz
gxfz5dpon4e82WQDjLa1nTVkrjAYEEfoUQsnklNElwzsse7w96tvGWCt9uhR6sD3NOy4mpQ9q6uD
xlhLFXO790klK5hLNDjiRfmZVYffWYWtIzm5lazlM0b6k45pp/X8y3ie4XgIlueBlQ06swYxtn8L
HQs5At7dPGhO8k43fz5j+ASbpQdX4ejJtHNUcrJqdESVk+E+AajtGp6K+6SN8Sjk/8LT8R+JPH2l
LXpWFjKTxYJcCtQltm0jXJ5ntRVZKoofjtlMReyL774l2lCDThvbdA+XQiKIvq0PIwULl0exiSLC
5nzMSIqvK3Ox8jqP8DUiZnyYAsCoocVa4rdZtD4/R7HjcDFinH5LFikb+zCUQrypLXDQUQXtrdIB
64jrg7kg6E0PNsB4JQBsoOBabLMZHUXmqrnPJuw97XLgl/jJ04ZhrfVmH6snlWbKeJFrzreFlGDh
a0kmD41msSkMqyMCqRKGo6wXmLXgQfOJ/a+2BaU8fr1nNDWSoCWUBvdW2QT6ttXSYQQbQwb4jbWB
D+W+456v9fxM+AX567J2MHJXcYGH0YfCBs43JjCsSSzUsAK4ByO+3KYhN1gv2sWXS+VpvwczRMYv
yWw1sprUCfkcg/OAuDAeR8bAchobhyftkAE43vU3r/beLzf6KzCkv2Nv1xiHPF0nDPbahfyav44L
owm/yq5VdmwGUUTH0C1StNry4DvSf+NqaMko0o5T7RUabBw4YuEm+ZvhRH58BR+VKSaaCmhuqvUs
TJ1VBtedgcNWkesed+KDjuMCP8DcBQO3Jx5HiJmjMR1yfFEr86G40ZNouwVNVoozAsYoh/wFmo6l
Wx1+i2XzXn/EdJStqKY5ymmog54yP/YOhiZcupt1YmAJcjz0Z72dhp/e/fOHmTFuNqpdsvaMI3nE
ehkki4au/0H6R/+u31O/DB8+9YIvUkHS2cfBAd2PATfoZbFES50SVV7pdgHxA1bjRl42ZV2Xvdek
cx6Q7hBojxQ7nvTxLCQWYtb3pj2LGaHFINGBCzbDfMKNLH0/hI/GOkXyDdwt1KaTxybafO3aSqbS
AWzBPM4Z7g6BNA1cqi44UhpM04di0KujyTDg+XARCef4frSlm62z3fc4/R6w4eTYvbD722vkIdU2
3a2CdAsk8K+HzPGzygt4V53Q5e0otegxh3YPd9PIf4fqtiiguYz4vJT6ajx2/fdWIYejDGQW4we+
kHW9AP1mGCM1O1Wk271tpec2fMq6JdXk/Thf1cnwqYeBiPqLpmUNwT0f2d8gmdCjVUGxJK4J2/Q0
SJbCHx7m/pqJ6TRZpn/Sha4nR+mBzmAOLfoRvD2sGeZUE+Vc2/F5Q5Wg981XLWjsppo9fMNLEwFM
PVdEUrkDlDIovDpGp2J3ekLp+7k8ILTxChOw1Bosh8uKUUhnUwg+TgYkNDTaSBIQRfx9mXh0u3j6
mpJW+tuRNyQchpprvue8pYEX7R/Gh9QtxEbiEcTiSfUc9JyYPTMW2uZzutGWKS6XmKjtsxtswHgF
UsknhimM+97LoLpXIdqokGn/E32xi2KFFkSTbKnQTt4T3jLIKhguUg1YtBwimPIdOz/s/1mLs2IE
R+BHdMHNGAXvEVSwG9sa0h+QO3Zf8ya0dBAsLWZgHAlgc+H9KsifKP1ulwvLoU1HxbGJHH4Zzi4O
lbAOcLV+ej82dxB3khypOXlhmi1sRR8W+RwUiUKHh682t3pEtu1Pm5Ml9FRzB30fKl9oaNCB19V4
/Rtt0X5vp1NrP4VP6jhDCwcci+1HlKKCJjZJ/MRX+a66zM98hGcJyiGVakOIiIU4G9fgf2Q6DMBH
ZxZC3jWerWPxf1EkiyMQ22tYakTKaJhyC5KsYEly6MDOBxgR4y5GV0PaCOLTjD+sl3A1hc93OhPs
TWRVCyHghXqGFO5nCbYqEKMNEiukcvy94d6fhd/wiI0UnSpT0Z16/wKLsMDcP7vBYbjBp2fyA/t8
b9/bilgepmP/BqsyLKovKOdIdAfAlML+UUxC2cjYvIiqID+jx0z43/aRshUIQRUgVuGwl1DUstRD
3IEIwrLfz8bYdE64xSIgweWDDwkhNhs/QSRhRHI/t4l4I/qLRgwfC2o4fAwB9fCOJnEFJn9PTFre
qpj28gP1qg6xFV/IM2hBAetwM+9v+ptjYvY3zwtgaLlv8QqFKeRhpwmSe4xs+B/8+QRfTMXx32Xm
ok2bsAm1qXQEfO3WZFj8dLLIRt/U5Vdwx4Q29N9Xo00/JRUZSq/WjHfMUfnTW4NbAefSSQMbHsWN
XgNYxXjS5zvSsIfi1UdPJgcBP7bhGIcEvnM7es7Ko2dkjgTRE+UBJzft5L/vfQMfGkvuL/hOW5Jk
FkySDnFP6vIzHV4a8YTvuHPS0vSBiTD8IiuBtMjU5vsnspGekQ/EP9HK/PfFKqCmttYR/gFmJ2kW
eJWsi8WIcXEPJgkNtGHyna8nrFhmNUX40u/Nazoo9pBM+RLxQ7g2QLviMRg1i2cW3wG02L9YIvkO
baZmfg2khqc1qVDlOMHQJLJ/LGiVDcsD8w2YrxooEpsbflwP5szCKo1fUQHT2wksERiSApT+TDUD
mEJ8KS/XUBwpRscFWMZ/+UKchs1RBz7wf18vwBqzV86MFHie7njVsIZoFiSW//96V0gmcRQsoVbQ
FgLEgQ+xKvMdtiVAz39fIF7cYDZO33h8+eBi4jZvVMJIqZRCwWbB2gvwHOMeKBTgyv+M89ixuSHw
xsvw8t//2TL4Yp/i8Xmif36ey3LNpCkg8YBSD+PR04dGT6jnHpnzbhwwtA45GTFWrCZCNMPm+E86
A/lfrKMxbYxYTb9/wsutRecnBAYaPdSAW4krfuK/P6nVexjep//zYhyPWspOMUVv6MSIDEFoX+Gu
oYYq2bUEsY9xUUB9fvrd9KUyodCCE4K5LMdbGQGUAWf8kba5xOB1Wu6eIe1HFRCXqopoBrxKjn2z
Z4A20HRThwp9h0CiJCjmyIt/VBWw7gPZlm0gGdtHN+P79fiE3vhy03HKZo3wBJf3HzKCEzmKb74L
y3mwC3WrbiEgUSXNkT0dGEGoM5b+SzNy2CnYvZA1L4pZ4msTyIwsyaorkR9GQx3iAggtXfR+QgWj
O4pPwDI9IBvLw2c95/eFqlswvsWfGmfgOiTljf0LGiDUcdyUGWsrHF8BqTCNBL9lpiT0e69r7X3w
lyd6ZydfkH4725uQSwt6sdAUg1XxPaG3TCwMh/2K8UdH2B1T8vEBV1QEp1xN/z4vIQqVKCY4W9yz
MPU7i//hRvVP4auChwwW+EW/x6UsmHPYPwPhvELvFb7DPCzD4aQMYQb4gq+Mh6LaTZgzEIDE+soF
STmUyzhJkqvB1q8Cl2nTOixE31wsMLVksQa9Um74Ev9ijFdG3HhCl3vunpfnjg83tZQNFYsOhx9b
F8Ckl9WLxe3vgbb70L/FF+UmneWbimeyfMs2eG9ueltSoPjkoOh9KHWGHYbn6SE7aFuai0MOVTJb
fGcZJEoNL+pXmGGYr9pqtutrq1pziZ1g8YfWxmipQ3iZzd71mGaDckTphfBNYSh/YfSgHSgtWDTw
XZOBaDm0aN7VBBCaj7cPz4TSh6MaL1hlGL0JzyZ8Cx9mBQkhXjQfrHjMuNuCHBMl+auctwZoM/yH
IZCwmFp83m1z7kDAnkMvg9uHHkxxgPd7H2egjuM9L7KFH935dDVUn+g5cRZyCORaQmsEYzGILP4D
8MKNcib7IpRUnUAfYh+n1u6L9qw4TotomzxWXe9igNniVnyC9FscNNcw5m0UHvneLSrO8WwVdRtI
58lwF2n7ofZ37O/56jOS1ONd2eyeyvxQzulmOPUQq3xO8A2fz1MpbdTXRk63v27FEh7j8vgw61qo
c3E3Rk4V4zXDiihJpyEQWg/OHA3JgCYM0mU6/vzEYME4Bgwfyj4GU1B/lgxGEt3GhCgrbizn2Oxh
Cwu3i1kAMDv36/esC2MpVOIZpDoGBUcSlJYwyRkeZAUmdxbeY4l4EmrYWY7nmhAc1YA8wioD4bzv
b0TVMimnA3hfiNYGqJ/wbQjPQt++Dnc4+riL72hyFVgT3vNYfwi1Ow3JCCtKoX2eiZ9d7wP+d8IW
I3AwWfgnRkGrxk8uf6OlcDB5IE4Q/3Uu+DYgqd9O546QJXiMmejPBDLcy33yzkhy6yu2ErvPaqsk
k2YwY8HLyLb7zZQySGCdV3SF43fpNJVDq/htDkbn4wMOHaMuXPbxjtkZNQUEnLL2HuqsjB0yUgZL
9tovDb4UHGELYMN4l3Zy4mGuRzcCHwdD4IzLEr5wXDM0cdjJ+Whpnzooi6kHmsxW3EKvprNxIAqw
C0Jp0iqPLFVOqghtIUagDER4tMr5wSurnBb2DBps7DYhK/Iy2H7wNG0crZ3w2uD5QOShKWofszZz
2nzC/YnLnigmUz9Txp8vZuKfDoLBbyJT2hLVCpBOKWPj5U01Y8jhUBMOz4gKqR3vjA8Vdk1RSTxM
+uXnnnNIjOyQT5G6+Vzq2Lgrn1HUngbs6uRJVRCOnPidizPt0fPy45lX9ZVWBc0Vp6AKiwSvY3gl
aGGSIpBwjJUPb0oWggjRnncWNUAFgaiFyGfkQfU5d1LIyc5OLav7fhc+2YFV/ysfeJ4jZ7DsdagA
ICABwLWrx2eKe9ix+OOT6FOZ8E9MXBkjYcY8vDB54iy+UNzhWa5JM5mmcbBToUkzjeLVZ/+EENr1
cUItwnAIqzzqhxzGNxTSNJ7VTJT+DcYAzXg/zPcZ0z0ZA/HRsmSpft5uob5mXD4vRtWInyDnerwg
Wfbe5ZqyI4NCE5/gq2hQWnFYpLTB44zBTdOuYDXx5o3E7wP3Rsv+nalhdY/XjLjomVmQcJRMmGtJ
8/6dGRazLVQI2Fv+1L8j6qY8kBWcynhD/Xb0K00Cob48u7ZTd+id19AHYSSchPHfnZefngZYPF9a
5OW9SxKkJ2ilpSJUfSg2YLWL1YgcH0qZn+BdSW5tKhiDpzd6IxQ5MyIf6KwIw1z8GyMsaBiAgYCN
tAeWnPZTmsSY1X4IwaZ6dYDUsKGLtQ22c3kZvtONuKjkntuXyaKE6tl/uYnqqEN30GBu6RJcUaCf
j87122BYKJw0qddgHX18pDKwfPXKbhpWRUQSLob7ZRS8kGxlxRwSFHBBLQdQmwX9qOlPWQVlxflC
2hlMmO5pEWxPyYeeVB43ardNlvXQgyYkFkusXpF5fU/GcfV+nDieiYFNhuLDAS6qCz+h1j6OaQrJ
bu4z2VBPMypmbE+4FhI9algyY9htG83ig3oK+zTrrVlQGxH0/Nrt77HUaOkb9S9hCIsn7RRxNtUY
VSlXGRQmNCetz6fWiNMr9kAzMOyWdjQKyAqQoJk8M/RwRruCwYFAxVP+G5hx/d+k+ZCGcVa5xbZa
HS09kKgXhewWFo+EjmkvXaVruySkOoT7AdTtDa7KUg8G889ES+xBGF9f+2I5JBUiW36WzysFaLND
Eu4Ya3n1uchXNchX3w2o50yUDfgqk9jy847YSjAjlSxoAq0V7+M94WMgGQ8iThIrovShzGR9RGS4
/51pHUNoClGLAIH683uj+QR3ggYHV5MG7LPUmjEokgZwQim7y5ZgMe89PWFCFyUy+yAr4E2Hs2sJ
idKk3WKVQrwFcaGecomxOrLdYUhBFZ9ClsVGnIsTciwUHowkjnfaIcqCfG0ceIPJsixnYuYN+IL0
npk269PHwE5ex6Q8m7x2qQnJ0m0dVBa98WPFVGrMh4c3ruGjmPabUIQ90vep5oXJqZ36WMzhcQ9v
Rch2nHhKmYqKu0PY0YSovAI+NDJiBwRlEEzFkjnR77Ud/XGgLZZdQqni3WNTM3z+d/hux0V2SCEg
TL6kVwmMGa6BqS6/DrxelKetzT5vDrbDA3bWnrxReBX0re5Iv76JCg36V3n/2DD16OcjZQ6GV92l
4eiL3QREBWZl/YLQzVCcS5RbDJ0gQ6JeiM40nLhbP6+YfUi+oHwyMlfm7BGCR9FZCqaLrPjDM2x/
eCKIEaAIGFhIf8hnExQnL+9WcBY492ELclWygKNEYQhPr6bt2n+EAvnOM1JmcC8vBsYGJIM2njUV
pGrxUbAKQb2H2NWzk88Uh9ToMaNMIRYYywbBw9ffDqszDGmeiReg4IxYjGEZcETZT9qJJrwakUIU
lf3F0QEiILI7GHpkV3aWfFwJFRtPDjtBWBEfCSuyYJAmsJg4vWCSKA5EVuhh2OunJ2RwXKu8YsbH
8AMktKSEgeFHARmA4ahgilGPQfYjOGDg4qHIbUgEZOC1Oq+EV8SvF3/JCekXnWK95L3BK9VbiHfq
7nunAyV/YuA+KjshUisLP5KVStBnTuIRebbYornrLhmd7JAEBTP7UxiN4ynJ4ZMsZGUvw1NG8khe
Sp6+JDjRG4Spqc6Hl6+rO41dOhVq3cKNAtJSaG2gvpiZPsmn2FO/QQTAnSJb8wTpXfehmlktSJ56
yadfN3Zfm5bmB4shHDBeMzQKM3mhB0//M822IFMTYHQno1FFYeBo0BGOsx5n/xegT3ega5rdvB8U
Z9U3AtUb+k/8nWCUu9WEwa+b2RAnZsSNE//7sN9WNUmQcFlnwBpbt4rJbx6dcsdYkoe2Is7ZSf90
Cx3nuJlpXrYVUGJvRVLjBHNyM/axlwygYxCBqLpPTwpzovje092LsCB2rgUr7WyE0pe4LeAyMKt1
pI/+wF+hh2N5Al90914PLhFmcYrT22Wn5KTjZf1ec4qoXOVskegCgVAtpmlkbePSQV9ps/6xnPA7
WF9alEE9tz5/diUru1N34xImZ0tGoHUE+cYzk6LQHfj1PZrGwYedfS2Hiqn5GtX0H7Mwi0S00ZeL
3k2nWIigV6ceBfrN2zF5XdMGS80LXLXXlVwGhz4egXSK1/vP7c8JU2LONOnXZk/EdaW7bsHsgCk5
GpOnxTouADkMVQG7nPKMZJwWyzPMaN0/R9h/r9JrHsQ4Et+abXXTF12o7ZQfovVHFerTaKoGMAUb
FCPbeNuDJ7GXliVpUWdwZnmGSAI+K9srMCCWH0DYEyJv2NIpGX843xRzxFEJRtakjGv2WzHlOzoX
LKPdOjG1vQjyHtJUjx4MdskJu8TQBQ66O/A+Vmlnk2zbbeCwxWTnjQv4L6zHv/dY7jt91WtwrhAj
1/F7dhyaxgx+bDoZmJFtTKBmHLDFrRfp/TczwAXwKjF5blfHN+cN6SP3d2Qk4Em2UcN4xkzRHXo5
413Otf5MPzyBT7hjegSAiex4zZruCYV5Y1PqWANCBERAo/g7Dz6nbLloK55zDijqAE7+Rae3R335
dHCY9fuLegqhE+AZMiD2vIA7JNtgrVKuH7chkUl0EokDMLf4Z3cFNmPr3zFW0LgoDJfMpHvLaPM6
w3Py213BlhrWfz0m0hD3Zsf1a8lM1SKxy3tvS6uyC9wAoplSm+S12PhwlVZ/3g91c2C9J30z/5Nm
MNXWxIPYsVsH2ZrRT7Kg/a99TYeDABxs4CjAHYw5SA1s3Hyb0wurwRsSkbEHvRszO47BhwHTg+MV
gOdr51t5Tmj2Vr5owWApVN8fu7LFUyab55bXBbFrUkLj4flGjw0EVn2uBrwBMKXXhDmU2fd+S8Lb
APBZ4nFmoIpgzEIlSXNpS2NmvbCGn4yHTLBtZIrZQWHYL2Cm6rb+3BhFkjx4xrvaoB5lcDVpIGWd
asFy+kLavNHF0zMz2iedwoFnPlcgcfXId2Hmgu6SPrha4tGzwA8/+lpIeZmIJWaCApG5VjMmW/ml
exmH+sgsLKTsoRSpgC+wlQKXpuhE1AhFpRSAL5zEVy/opgnNnBxijMyo8ANI/TfcYX/UgiELXJKw
X/jwyBPg0b1Ntls2QKxaGwFVQkylYO92MJVr1l6/PsS+ZEuoQlYRVaL/sMkOWLECod4wu12JmdAM
/6oAVyN6alpVhlRvF/ryGjDRYYU9q1OcBVzVPf79mIYpjAqjDamTFqxGUZCk9uOU79Q3ABqEbked
dlOqBHDKk/IXr6MlJ/MgpNSe9nrURk+n8o8bYkYWtNw2KXgMOo7z9FbjPptk4/6cGe6AqckE8dF7
qwXqgJNbOrS1OYQgGbzOUMAfY+lerYxJ6+l2hgEHyrdr34NHQcEIyeW3RRrMh5GHgzPBIwwu4HuA
2kDI+a3glECpFaIOMDCSG+HGy5jvowH9D+VGI1XxsvWDopuMrlGdfJ04AMoRxhsTEXfXY1gXBcfZ
b0d2zh1KIDv+A53o9L37Yio9zmdQ9L+uMa780pYIZrhK03iTOyD45nD+UthYS4eFCIq/duZJf7aG
zQR1L8EwWI94DGktANmUiDLDayZD6zgdWM0EzHSe3Y77wnzM6i10lXSjzOuwc6mIn6G+Z5LzOzPC
eZm9aXMl+tVLQO43WlC6ukcA5Kwg/E74omKCbkJNWaizz2XAJdYL9Cl+H9AgsPkjh4KrjxHF/HsZ
WOWENYOrJ5o9HGP6Zf+/VTfAvht2e5zlXEGDrQAnZchr9Cd2GdbzxH2tKSROz0VtVyTKQA2wdOLU
cTy3zzq2ZxS74K4ifwVYFzcPMTdjCOpBU5oMlviyuT+WAYnkNqoO/DuQ7kD6EYgtvHjT4L0wLPMZ
Xf4gJuKXXpuyNPL0eUJa23tOR/aPbxzvUS9zdJH7Ctbx+8pkwWYmQtFFtcYFdGeGwjxjYNdzRp58
fldpZyNgonPGkuser5/YbHpwHp5cBq1fzjKTvDWmZ1ZykFwogkD1Ytr6W4OHXXGe/M4bpppY8fvD
g3SLZh2WgV9G5Io1cJtVc+1NmQEgZrp/TgzzhTiegQmcW7xFGPeIWGzqUFbEExcz1R87IEgbjGJY
8qAnxJZhfo3KEvjy33Hhgie9hsL+tX/Oi9MD5jCbKlOmEydP4fYDqEw7UvsIz4s4ysLxAuSRR9X/
8HFlv7IVKAeAtkuaoPuTnpEjcx1Q4hOWS4tZEliF4V4MQKE4NMKUn/27aHhIjuZv5FCY/IbIdECy
BXnTENksMGWBPKi4UfdyJ7xg0qYoYKk8/41NKMdBIfhVKnJ4yTwsaRmUp7gfoCIoCMOBLAtUS2HE
u2Y6n4uOAyHDcEcvBqWQQp6+FweOPkQdCOHCXU0B9G5sRllh38E1rKXREk50jQr7q+GwlebuNy2W
DNdHxbKY9fnQDLPANKbPuZeNGU842hKy6IacWjaVN2ccG4L1MucxylvsysRkjUEFSwD8khzT8wlk
QgRzqLZhijdS+KxdThuE1Q0IncnL5RTjfCtxMSE5YugwT6MJZWWmFecT+OiCBMe5xhyLRgc3fHoE
O38uadkBhAgj4d4cZhInPRRtBo+gcX/6Hbt6Wh4xkItJ/3bovP5H030tJ7YkUQD9IiLw5hXvnTAS
LwRIarz3fP2s0o2Jme7WFTJwOFWVuXMbN4bqyB5EfHz7pxmx9d9s91mA6fxQfdPvpLq7f/Fe4jvz
ibF8DMvgXUuPVg3z23Un0l5N7LEN/PPlYN/Bd2TKs2kCnau5SWJyHGfa94MpBMrQheQk01h+3vog
i2iLkn6KUkZDL7agaKKCKF+wpHThx59s3Y4KeYAOwtMTuYqGESiFjiZ6h5lEhp4ymNp4/wNKwRMk
XBS2gTSweqMjVZ/0dCPHQC0PojGvPPSZvgqL3O6U5RmSx60nfgrxXZjPduZ3uML+Zo74R3YnI8eb
d31SkkCWnCClGRYM9tZGkn/N40LjvgqrDJASpo63gqsfsDLMDM+PiKa/6BMdhitugiZ9yOgRWIBr
4NKHpQFAzL0l3cqNCUR2jwRUbBdWgxyzG0BAY8m5R9N6DqvhcPrxBVjy+lArFgBE2HhdFh91GRR/
C8ffmlJSAd0feyF3/rcRxWmEX28FiXeLBrwH0VwpbEn6CZ4qq7+Y15hg8hIChY7cUMxcWb3oW/SM
YKPctzQj4fXmwv80IpLg/NSgEdb4+PF6jHm2fGxtW9n+YR6r8T9opYeJGq7hUXQbboA34xj+Tg1O
82z70Fi2ct31oZxsJVuvfm4wnci5myf79FoNitrcQmmR63g/vK0hAjLS2f1LD8OxGW8Bky5szwxS
iotZBhEIXwKk8zVtShb5jg9O3Dg+4t/L2bOnbMsOnnVhJ62YQr/26p7XAiQkiGIqYNG+5wZa7krK
mISNUmpo+vfaiTUfI1b+VuSP22T5lfy3aq9NaD5e2sjO9fPiRcvqSowPw8Xs2U38eDBi5h/gnmxv
37x2pYP2VR7Z5nu+q2Za13r8Wlj+yzavY1SJE0oF/w95hL+KiPf5i2no6DFys9o2tz/WKrgxVXIz
wBKs5OWXW8wNdIu1gH7eKGKHCEqV5CpcEYwOCka4HXPZfqZ7aFjFyf60lxxJOWpxxAQ5HibveWwc
LHc+osPrD9TFjWEaI1DJ/eKudGP7jHvkv90A9PteDxEzWbP4fYBB7/P1VV5J8+I4L+h2BOCQCOjx
OIfmXMjHgxbgHL3YRpgkD+KmVO3U1278/jp/m2v9Sx4LsU6qq9M5SwLQrM0y3Vz1Vvc0ppPjICUC
bfujBFXuubVin/tWpJmcxFuL9vr30ZsupMg/6hwGcshTpz4+XO4zVcVd66T6+/l2HnK6s8jMm/q9
keycPtMfuyaq0vD0ua+uSKjzwpi1ko1XJ97Zp/Ir2Hwz7UbSpO+LNznwGVtNoLNEuIpkwd0SriJK
ClSWCTXAJVvCWXGzCEtHibb3ObTyqyPCZj4d3sYpgzRHHa28zych6kZSnBjcVWoGZSuGzL0SdwYC
fN6kuYGpsMoFGUu2ZyzXkwLWTEtA3NeWlik8I82T+1xeVhZjTC0coWg73r/C1jG72vt5tinhW2Nz
aNK5tLaarHjZv/PlmDryiKRvoIF6ilIcFeHSF5G8SRVp/66RwBxHkDlGiihvOJb6Fl0KHG6ZB5Ci
H2KDSXgmN6gnR8efdfjfFxrMj5dw/sIa8fSpuB/O0K4j1MjdhjzikVROj+KWjReYwMqnTfwBsS4T
Dll3dmB+XIrH7qmnmJIdiiGPBYLH9K3lsFs5791ux4EHAq+ewsOBF5gRrJiQ5//y3mhxEp82Hzc4
vNr2qn1azEIgpMx0e5Lt3Fg5IWknRiPxIJeYIxIZYuNg0mS4/dO/yWHQVyqKZrb+XV//gYx569+7
puLUpQ1pgtU/Ly4Gyl7MtB7jrPLlpICxAINT1iQ8dxvkXfemIgIJ5/hDweaQtcvLPZ1B7Gz5t/au
euntek5K8bc6D2kmq6L33w9BkkiOHBnAYqZaxgRqAgeYM849YShUiXzvGUPZ5s7lO5+d+hJ8s5UP
sdW55belf7mPByFRM1I++6SyrhZsR4E0x0K0fa9sW7iQJqVVyW2fhoaFOGQiSzCiTfhMN7ZBDAQ9
gDD0bv9sztoKuNW367ItB+ZHTPY31lrlWsWcbrKvK4gOavq4lGrvpKejv9eB9MC224vM5FTa1siN
uHNgosz+s6E0T2lpfxS+TvlenOhoj3oCcoZAmB7jPNjrPGpPE/66QAR51Z/l6OjeCLL96rT4LU66
Mj8UvuFN1ui0ekdtCbS40ISAaUuLX4zUPFOq7djtUT/Op9V0YVGP1zzPaqK3qCdrN03Iq3luZ4aZ
SUgVPxWpc+vfmcpXaFEO3953BJKYHCBMEPTxQnJLRnTo3Qu3HuSiaE///Z7H67sS2/cM1bTA1oRO
w2FdwVDk1ejj2qX1hPTmF835smyDHE6rscqLfTmXGb1lyKB45leY5C+PAhCal2Kq/25qzAAxqyod
JHILxLdBuRUYgJ0cywyZTaNj9T1O1RclTXo5Unni7WZKqcqp+SjeSxQEkNjutZSrP2fPFnVUnoA4
+bmtIvPJi982IrPMufD6IgigGWCZYlMjBF8wwBM3xuRgkhjjzZAtPMTvZfkWFXLuH5nemRbXJ14B
kVPpHC0ys+Pol6qizd319nci/tLtWXq532/huDwm8isOjSxXVZ2clS9YWGRSBvGk9tN8MvJXgoYF
ewt5jseBiVp6hF3BuG6ktNGuWN3u+mM3h9AYxuZnqvR6mvxicv+IzG2st96jkjgWk7+nngzO4wd6
IEqF7dWJTViCU20LNtymR0UDlBPIkTEQ1QI/ybnO9vwSqEEqXSSE6T+THDJR0wYvrHkBq0qtrMOd
G4cRnl39+Q2dKK1gaGukn1spUuU2zv1vY/ayr2XGiFPu61gTj16zyCKtqkuJFk99V8N+nxz9B2po
HBfXoCA1x1BCcGjCn7NX+PwNWe2fKjL3LW45J+AGDvSFaYGtfS1HqotxopaphcDbY7F+bL3qGQ3+
srStPOrH5vsr1fHEFauvEJ8OLcm1L4Xs76Z06cvVgpvhZiZgXUyMCsfSlsfi+h8GbO8K6BLiVzBe
rKh6KF0oQkqArF+TsDuNmTdZr7n+5lDh+BLIDlBq7BjfZYObkg1qEy2kzBmVz6pLRE7d9Iy/Ntty
EPS6FpsdijISG/Hephwp7wsRaSnMxqHjUwqVniplC8lI9552iVPpZ1ox3bgV0BGN/6/NC6Tt6zRS
O2BNt3P5e+06IP2vxhoxM55j+dlg+jhftBaN25BlD0nEvaGEL9zQzdOyGPPrj69L2dOr6OavHMvK
cQKck6zqMgZQhcgb58wsxqA/l48Mk13M9u61wZdtmC1uavRR5zHog76NIH+SGV9/YoPAg2Yt2zsb
sHYcdaLtqq6K9zml/48GGk44EX+c7wsBlJoALAWSYzvxjE36pxndaUSQv2ov2quZgJH8i8V0sh1p
qKiF133FyqJs5meMoH3txsevdSoRejfWNcA+B6TPVX8zkwwnqCxVRgGvZQA6aTsb23OWqHaGUkBr
FSKJZlxhG+nvSFLOeSr5PIuQ2lFA7qmVKZwq0/K1Kmi+fSuaYePNEShgDC8mmdKO7kshhJLOjbL8
rO+ah+b04zy+FLezFM0h1V7hMnhXgaCV2aIwW5N4NSOVx0d7073OYvC7QvrzPNqPcqwuCut/j0Vx
27h9PZ1KDBhi2OjcL5j2HTalGsu4IJJ6rsohOvT0e/hVjvBMSEyLR9DUXi2WFTuXv2yKEfxG/CbM
21NJeUIGoOCyBzEfrL6PVe4FVBFTlOIqE5tDwnh4vQ0j28CtceCMUtQcXPa4SNiuNFaB/agmwV+y
KMPJjYSLs3opnlfFDRc4y9TM1Do5F+Cndojoivt/nF6C3dwFdVd7TsYZAgLgp5FIPfEOUBDE1ae3
P8qbIqoXH3PnIb+1P68YbJQDLPbVsCfuLz2AjIXr/wI6j+wWC6ad+lYA7DJXI9DG6bhGWifDKFO6
L/CAKmu7bZoQKonNiO2Ut13R5PAONrGnQA1bP8m6Xx0f3WaaVj3bZrZvcmSM9l7syPRpfudDsmWR
gECpd0F3DrUVV1FbsZS43J8f4lS4rv7BrrYL0ZDvPdOEe3A20yMv0uXsv0SZTxyI4ezUOWj/SJWz
YeiJP2C8CbnIGs/emjb9yK3i+2wXcB37w6V93TYZ7fDgQSOLLj7/euDyVPufQ7IrYvm+SaU10Drw
/rmbnAUmqbPAWFObak3STAA2vIxbEFnvEnUks9eixwEOSRgBTf2YjnSN2+3vMCOVpDb6qhqBgHmN
RqG+3WdFY1qcKi6Td7WZHcx1sy37fU/2EVH433TaTrl3LonBIZeCA/QPV9thkpXutYBTscDvQbK1
98BbUQWSIwVnZMfXOzITArs4ddOHa3F66/NfsR9KqVym+utE4boN41q/1oXf8QZn6gLkn+TYXzia
a8nt93RZRdVYQQlxizgbLU+dhxnBLRUmzF7XId7yOwFp97QXuQZ46yAp6qfHn007Ya6geBbrp+c/
vhr6xR1wANsn8Ikwgva27YxZg3v2uJifE1iRcRIupf65BfiIXKreeQmw6wRCvVST7VgirLLWtQ45
hvGHGOFbJXVqZSm/b7amHb9ATHwj50rmVMupgbAMC1v6p84+vLhafLzqkG+neUWUHz3DMjv/1zNX
ZVrB/I7OdRgmEpV3k8HElHr9+KMG12CakCtaFZA5EHlI6u69p8VUrHSsbgySUvnLWcShYVzxUYz0
sFvy8Y/4z1ZKDTifqOBZMIQhOD1tS+d0LXP7iA0iQGbL+XCohH6aTwH6FgdkyfWt17qaoNriaYx1
rZK+f1/kQCrDarjxidh3S4YLgXDqUmk5QUH8QiUxnzAQELfONdAJJ7/47FimSYiaJa7KfF9Lm98j
/ch8wwqlmqOkzJWT2ealRcBw5oOKNaIn0jFoPogPczWEAHYV2WiVd6/JDMcgGA+QSQal3iQYJZn9
vEvnyAyv7IWvent3koxtzrlhVpIALzVEgEfIXsSXhDqFdOCRtv2Y/AWjAtCOidILpMsY9FSKyHZ+
FnNgp4GbkAiPf967uOGpgTf1G5Vcw1Ywls9eJlFaHiJHYQ/4X5QL7duEou8teyX9CoiR3AZ2S1Yf
1MomZhN8GAaNFD+v1jlSuBLP9O9VtYYpX6A7eDu51HH5Iq8+l3RSTBqwapCsWU9FiitNyxBn6/jB
iE3wMdrYjXGZak48el4qDUQ9XtxVhYNTTiBMVWwFYD4pnq6VLTI+00b77dcfIrqDgQBDme/sLHVl
y8xoNRFsuGxRXhDXDpuT/dZiCXjGZyfei32ws/ngC3qqnmaP9muyeZSWnBWH8QcBSzmOxqNYSJLK
XVgQtvZzS3c/Jr+uZdXPJHLgfFh7JT6OV/fgryUztzJiQu9gp11VlpfCYng2P7511rkBp1QEs922
nXwO3plJLI4DV+AAq8cy/qSw1oPfHnp5wtTovrAbJubJZ+G1rOt0cuUNmeCFGqS0WtYu2/aufn+U
n1HeFJ2VlmEx4eN1p6smXXPz4qpuYx/8A8mFdtVtqolUmcYAxWPPzVGkL5Nc49a+ef9EbrDtx2TY
F6jqXpcAv5Qu+3T+wMBHNP2mj4q6tpa22W8nRRh13aqPe1NBe+welnJdmKtVtxAtjBoMmbk/6S2/
dASV91jxvZ9WopwEvHLWnJvkIDpSfspPD3y66XMYAHHaSUxOjXy8DnVLH//Zou9466ubc9CJztM8
eZvb0jP2qdO2amSwzLp1ixzcds4oW5lN0hkKMFz+LJK9TUh5WUK/9q8GxqfnHUuObOectmzx+9f4
vGliFjNOspaP2do59c1mKt5LTnJc/3fla6+UMOUyuB0bxiGEdN6R/P4T4OmcjfNBbms9bhM2vnFQ
T1WY5CQpuLKY+sh0357330k5gnhY9rFx9FfkLTPDABOvlJip5voH1qbc1ePvdZ3D/e8V1Si//H3q
wiPlzLWyJb3IL0Z/+AgkkIOAhc5sA4/PycxJHFjDQXLd0D4i4G+69+cIiAPrN+NKl1Xxjpm5CAfN
0G1mUaTGtsrX16I3n9aJFuWlRtt+JE0Lmsl4+mUvPU2DoSWKBtPMR+sFALa/kW6ZiaqfsYvVRblj
8fqBwsrnMnpo2kUeDJKXdc5OqUWTn/D00To9a1cV82V0Lfd2+Wp2eJTxKQcmMn60UDZjqcqyA4M9
DQnVhkstONHax924OFWOfc5B69HRbaTHePRN0ym9cqyUF7VdfRmWI2vjjXvR3Ub+bLquu9bbXns4
2vQbizJnomykfbvSOv0cCRnSh+JBm3FsuPguzSXZswm68441RrAt/egpxKAnes5ZdYgbxQ1Inblt
2t6iox0fEjQkR14GZorhm/rn86mrcfW6cGdGayR76v0HoO6jbdujribOXFOF/+9i9p3sL5uagHid
R439HO3CglawlFVouNRfS3BIB3/Y+KFtW4UU3Saniq841MeqRQ0ieD0TGy1Gz5hY20T+VL5v+CmV
MrXEAPqa+dRSLoHLncsXjGIxWTSeRRgZXL2SHu6buL7nz+S2ZII+Mw/Tndx/yD0gfuT62NwokJSt
GYU0KuV/RRJqAIqdGZsiCfA+zj6MgbMg9bQh+XKUzW/Ht+9XV2lwuRVy5IatxTDXjncpfmIE5zeq
9PJuuKoAIpF3dsPu6fcBU6jOz5dx5NV841q96ttIxI1eeKKFoVlQAd62jS3KJ3VvohX9c200DmRs
h/d2/ZSdYCMobsaIwTAwnsKraiqEf/AESGIY6WRah3h5lTRpvou+mNbORrbjZTmzKlujsL1VddUX
sUYWuS/KRgj2QjPCJv53IILJ+9u8I47/FSIDVutirH4uxUWP9A6fO+60RR4Z9WRnIUET28U+EV4r
jqnQ0qqLlK1wWJDE8qmCHZ8qtPORPny3xwbhXkr0kuZASoBUZX0ONrMnK2DXg/4vMYjYZ+H+o9q3
Bi0z7euAVacTdRO16d37sWt1AndcxtocuJSkbTo5k7a9Utn8mGVdrLpdu8RqPFgKkrmEN0UVa+tq
diQF7uvdPOeqp6gR658xNPTZvOQqLK/LMtvkkcxlz33xiVar0wmCkPhsHeUyXb7SIWUTdXomZKgf
koM0cmIWaxmtU9D8qgTheZ867LBEePhWIRYS2PQ1obfoGqgtFFL0fCxvERvhC1hHegIGWcpYfIc+
z70Bk8DuGdpaBSETHa44PBrT5c9MVtv0CVSGPnCBaex0HltxZ+QNssZ8nv3HBT+graBK11WQYTYF
pJ2GiHFPOgzEw29A5qVo+ftmt5MTBoDBsdILXHaZPUg+UBAHn1geyBzJpLRnvuP2WkVaun7hVVq3
3Pdrl96/bhqO3e0t+jFYh+3zdmD6Fn13/JTose25BbZm2wN/P/jNnwcRB8Uk00Ckofj2XXTh6bJr
9G46I0XVbRlVkvW9j4ZAz7RxYTxa0zF6xusf1b80tKaPp2rxTXXZ3XbNPto+EXs/zR9K/I7S+eUt
XkpLSoiUTPfCmIj4/LnFURoZ6+VyNCGau9L6mSlimqZhINK+opGxiabfSm+zbEmCq236cUlleNjB
5j6fnpYiJ+LYqlPx2Acz57OfzkBN+fhQWrV3DVOafqZJe9rdzW4K5650UQdWNnSe+HM5qMauuu+8
2sfm8+su6efSFn82ONTDu2643bxVbghoi8mqnqki2lSP3dT8bQq/L6x21cmuvahSMHzf/h0UufVF
+1LKdf4dixDwpd4h9mmLRkcH1iZr67FNaBua+qSTq3wn/NsMcXWmYhOfNe+kWWm4EtvCu6mV009D
CCPjVf02eQ9yofuVXvb5qkwR+wOrSTNyKdkMcgbdXOE6C0BDQ9N1qASssmg89zKHSHzEpJetKzA9
3VAx1Y5VF5N7NWbWBusMUVCnary/+Hh2KMPI8VGg2rBIvLqzfSnVjHs814m7aq/2YXhmBpJ/N16j
RWPZedf4l+Ra6/GrvGX5jeqiE0rlS9Pb1yXxsdxpi2OfkBI9VL2VdAfVVn3CmsZBfosfwtsK724P
PxZw2V63U/0rZr1BHdbOsT1Mzo/tZGPff1ZWTvFb/rEsMnHZbqkOyJRLa+c0U9KZ822zLiFcjiKz
+766vXVj2fK9sZ4Wb5HqkWfMJNJ/rztz5/HjUbtnJttHGUk/V4bfpBo4RVF4CVpPMIdqoR/yfy6w
10/+bjNy/oguR6yNvDIFRCU+jA3UUbw19p3FqRzL75KN97PrPTpWkrP7R+YeSoNBNMcxMrYq+ddX
b3kyLIrZkX0whC5N67T8yV6KZNt5di9keP2W/aUAu/4YZH3lcDCqW9ZIsMe7x/xXduSgVTLtWJLg
1uKC1ARjYAy1Idy3e5B9RzSn6RJ5064vrPPvW681hIXz/dP9TRaNBNRwXqF5rvSByqnzALLwrJGP
pOvIdaGwhfc9ixPldzDssiWSKZvSx1vsyaZzvzHsgwExXkjk/NGoICxQiytbeHujQ5HrwaRsovbc
ey2xm8CuTB3rtqu/XxG2pMOtie/geA+vjQ64yemhaVf2XGwXxFvLrmdyaAfxduHc9YxttPaLXfsy
skSU6QuD6kgnXQdga6x8syrFKdnPvT5oszHsufXrzWfbwfVSW+3GfqyNKmnEY6lAlRNfNmD7owvS
R74hT1aeq5re0TbOg+nyXVaEPcbAOZOtgLDtjrDH2aKduRYwC9fNa2FX3MG6V5ith2q6lYV+7w1E
k3UYfRVhEuRJaSo2IfFJQfQd+7QL2W+yO21/SPXIRMrqHet3y5TjSES96x8ASwYFp/5rBspSRP/b
/sB5VmJqVIx/rl7RkURS7I3PKWPULuzqSoHLbxszdFO458fkQInCur9AJInUz/tSTACBF9RhcnXY
zt/Z8mE4BeyuS7afx6H5HKt6PPZSoznzDsGxPrsu5e7/aGyP2TxGgNabDrARS9awSa2T+PBhiOTm
vx6Lx1Rt+b3M1uOvSmSqHrXqi69bkSXsgWUzpWUhmmsytNltK9PRcj+A21deu1Gu3LEm+HbyXHX3
B0LDbay//HIDB4oEB+l1644aUbDizl/Z+qqxqC78USAsH6EFjM8i2eoyWjadOX/5fsfrf+vK4eyU
TTAO52XKLv7QB5hiuBqU/P0ER/upOyUeMLri5s7V0NDF/mnWEmadZNFuxQwfZkQaRayr68wLf57h
aHOcvUMxoXQ4D8J7+7wU774H3alpXOoXNgEX0LZcfsmYxf7tp4U9vO1OO7WXwTvFM7TSj7Ewd19a
l1euUlRZCqLw59DXcZbMev9+aThREaR4XLYBjfxFB3GF3DKfox3lQsEGSw14I0fzc1ViqWklnCLP
5v4W3BYWVeIobcSZvdu15jqc1UnnGrUE6H0nW/a/mgWyqzLyLP1OApPaM9p+CxAwuWlTeFjhlG59
JYz9JlZR8zuD1/fKOxKkQRSEe7VCOOotUTUB4tL/yw/WkpaycgMnTBWr0rBU9z9gmmdNHG3aTuZS
8mrdsZYO7CfUW0yZfuZTuwmiNj5no0YHRljSDANglPqSiYwKFWP3kh+E6PRmvpl5SQDigfaMFDRn
F8R0Plz3pgKUWY1G1lYTXr+qEwoAbpXw6xoVlYl/xLapyNx9V23jCqzuSJv/v/Sh1gKg1q7vj8in
6adXuQmVFSVNBgN69+ELwG1YFPXYwC/5K+08rrq74KRkQzW26uMYZD6DPhjFpL7uPka8bpGuBrdL
eenSWgcYTrFAkTJiXDyHKiOUlYiZCnC8n4FztFYIfavy68DIqn47Vg67EgCAazbTea+FBXc54zTb
fwAwvnbDaTfbzfFCZOVXueAc4wJPR6utV+64/nuWYbcMTMTOQ9zOzV52gMqRLCumRudBrCk8mvtY
qrdpmsOVc9KWkZ3tzxKSislJAsVmUcGoke5aMUllbMhACYKj5WktP9yX4mta3Xjt94rdalB1l1KJ
IEp83E8W8RGLOLmf+gjijDAGEwrI9Qa1fZCVA6Rkh8LZeZgBPMqLrUErNCeZa8Z/s8+WVQPu8/5e
r63cVuIIYhMObSigw1kG1nduhBNGYbqItU5bsWGVbTPS0SkXTfNL52K8dzfKYgdWuXJderKkFJJX
2dRDONvTE87WNtg13pN7c4oocrYoX8ATg7V1RzQGdb9nsPxOp5UFl1Y2GS5udSEWE4V8G464Khoe
MSi2TOMIE9VkB9o4c9eKbjuA3TteAO6MWMsSsJy8J045aRSYLqd6ZHxpp8GNNk9BX+PNkDcNjzjL
3mWIzO2W6WM5kp48KHeYhnbOyephAu/gU+CtwB5yN6rj1amLnky+Z/57vh+zzaDRd5RPdD3sN6HP
psHx7mkYNAX2E9IldSTv13t+nq3kbm5UNBG3bkHaMchKkbFoeF1RLnSNMEm6buumQWi6G3IPW4UN
YVoPo8B36bFgrhH5JAuy1uwJvonTFdqtxEZe9rmh8vaeCPRNsD9I4vIvaXhRWdafz/xIxoRxWv2I
iTdELGzHexJkmO77kj1xyYaRtu9Ts10H7txjDcWVzhLGAkKCa/1Ggl4igNpbFPKsbLkcqraG9mTU
FxufG8cgpXi3QTPLYjf2j69qd1qOSRapvmBQhWamAI4carndzOzBKxaPmRzgC12kuqkoDsvrmjdt
W75HWZcyEsdEOTcWk9ggpSDmUz0+UZAJh/hFfqodiA2PrC0w3ef7r9xYZ/tzmmyGsSpW7te2wdS4
/Q4iJ2dCyTByi/KZT3ZvxfTHvXT5iVu+yUF2sCyrIG9tRPiHqEcGBcwunQMfyRJQaTryJFcvbNcN
5h/sfrIb3geL0ZwIqMoP4zM9ehZxAz5TvGgT5euPgq72/tZ3ueWbi9n8ZuCIkN5W/Lp5krM9cyxN
kh/acr9PnmO+NirOz2k5agrcfzdSfcMf4EmHwLm9aBmGgnbm8V9I7ePN8UsUj2n1rRX+fUabuY9O
umdmVpN30Twwzl2W6WH70/qjopbsuIe/Du5VhViSdIvfLsySOuqKUKmK4oA/goUYllbJni0WR70e
PuzoznLHXthXMZ1epfgo7NxOqbrZhVGZQ1mvkWgC5w7tUA08w7DN0eeDUCz4Zq/frrgHkXD7Ktk+
/DQe90wIqlEAJa8OR1wXF2qVDX5nh+gkPmIZobQ8NyN21mK8lcgOMcZRRpzGxqxdOZPte1WptKh4
nydLAFLF4CcZVBjZkdmMLaIRuzIb5Zajkov+O3e1amHrSjaVzaaPVkDpPgAPKI9lHmL7YEAj9Bh4
FjeCNAaerXKA1wIXAPNP6vuRwRoMgHI16DxnGt0AR8wkQDnCzD85AwjcSwmqxkJWn8gqoahPlWjh
D3v675JlNQLClXLFbSmRHzpzodnt95ePF8V0+zx8VSONiL26u53sv596ABLI+nWw6JE4d0K+fK5s
dNPHxhp7IghTWaoJnmxTnLqiAgsUtaSsJ5sssng0VZvoHcdv5Mb6eTzFXi9HMRBdgFRfLz/4k3To
Pul0jyMSnWt1PYsPWB12T+VNcylwoZ81RmmkmRzbWqryatYR2G8oqN00/wLVIN7lDTHeM6F9Fo5V
9yVS7WBapmgowQZfnhLbSUeNnTWdcMemM12wAO5aFxESuQEymerkPk+ztdR5++GBEfJl9jgUJqmy
GJH6UXsNds6MH/0QVVUQSltKldKiNy3Zzra8IFfjFgRanJZt0ecGnO88ln+UxT5dBht0E+DMN5x+
Z0LYTpApIHyQwMmWaEh7qE77x+/ASGkfi1mUY64XmgFkOp19N8vlP9lapHuHBciz+KoeSodGJEgB
ts0LMu9iX4i/2Lex0+5dvy+jZC/Z7a4/OKAWHNYxE9ty2gV/BSpyOfuR7V4+XQ+P7oGBaVSpmuc7
ZijQdgunenyVC2v7VwTLcS6w98sLwlvuLj8Wh7IQ0qF+QuhV4Vk/DZkrc2NOs2TJE8v1Nf+2FFEY
AEuGoeXs4PB7b2jRapB77YWQxOf4avA2vgyvolrTX4QKMkhUHh2I3/5LEU5DsK1da9rhXTU+88cg
5Mtf9oVr7QWQC74jtEu3UnhcPoevOQXHZkPxZuZaTc8cUx45LTrZ+rKQPDZCAmzSjEkn27D4fO4d
aub1VcLbPuQKbbtp+o1LoBM9a5FbXZMb6uewczADFHboPwIWqRUJNhoVJy7a3ew1S96aCuw/bqnt
x/IzzLlXsoseJfGrAZff9V+lTJnDwhn7wvZCmpb7ISalwOnpIrk+2FFbmO0ItGBxqM26luqmggYv
EHD/ODmhnoPL0G+EwQdYRncZyrraonTuwHRGh5lthKwWBXeB4qNCfsBMr03teXPU0YIG6mvxPU9U
F33mw+5zYYC/uzoDZ8fWRnWwLpol/m7w2VzU9Ndc8o+sLA5Tqxr4sxlp3etIyMu+m7v9qCUq9xJa
Hw/tgxEjOyCHxeB2EGiqPd3weH6FbnMxWcPF9vlyNl7OnUp3zuFhwAdg1lkGs6tQTS+/Nw3W2IM/
wCVI2MC4KxNWpBesuPta+A3F3VFfT5/kvdNnPWsPb/Wub09ff51rHP8REpDuDaj5eAhfyjHiuX2w
wRPdQppdijTu6/yQhS2FZeNWPU6GAG7sreKlnfm4jR79V10e+i0/v7rQvJNaHCel9/6zobmF050F
sdoVlZGEpI2KyUG8qpOm5sLsVVtki2u6yB5fqoIO72dTVSMpj1bt1Tw2xI2tvySJo1atYJ088bcD
1FY95Sr/qZtnQFEC6556J3y5SOexqz+b98HTVKMrjKt2qajbis+5rysRsWx+lTtnh/S6nVQpxIBB
xWU1WkYCKVKSZvJdTwUX/PowTg115bmAMGAU9a4+hg6l+09ytoYRffEZwQe/4+ggSHIJw/SE83ha
ogev8CGN28EQbvSsJUQ2Mr4ra+9gWQFgVNBCKxmo2MzSw8N4ipcOsCteXfjHeFnZOyLTKST7RP4R
vCSSlddITdIhKjBWDlroghHAjxEf9A2LeBTvuX0LmM6o0io7cGvT8LrxbIaO0KJNFN3w0dJo+YnN
DqMD6Fs0TvbYwOzkG1XllQfe7PiqpsqRDkBgkO7NbejNpHIo3DktKGmFYw8CWu092nXfvy+nkjSY
/u+jPL0VBJUnyRRN7gzQh5p8tu0u0zL/7TRuJELQNgqsqrHewRCu+yg7c2Mujow0Xr/hAavnPT/1
fZiuLWoZTM/K+l0gXWl1T7VjJVbafJzKxzYqyr11qu3K0zHx4eA8Sv4c/22GTOQ+rlsu6LqrmbfY
wNJ7U2b7+jJtxanQNuXyyXM9aRtXIRefapd1KZtoZ4j4FLgfm9a0y4Hpyc25sJgEVr10aAoLrbI5
WSE8vEEbTTJYCU7Hp7hqjGXqqkzzEeknkCFat4CUvlqrKtVTEBgvu6Ztx5pZnkV5Gm2/4PebajA+
IsxflLp44hjsxWOVxf0gPog1BHYIu3ZOaAHdvI4qpmi0Ubk5sn+QJF5mJynYtfOYz9Q4Psi1OFd3
bxhgzUfnrOyd3D7Wv2henMfT1en8glZTP/ZWirv8BTOORql7suL6i8/1Jf/xJG479kz42/c6qIUz
Z2fD9uFclXhYX2Rqrma0fPmKP/AMN4m2ygPnciWIZ7BoXeeEy8MjQibVx6XwPpZy2cFuKP+RNkHz
wjYv2ZEfv/6I9P+CiWLjdYYd8aGl8lh31irZVS/3ajLIH7vYr0ctJkXggrsYayzqTKSZxj3HwR57
Xd5eQ48bY+jQcYMtF02f9kF2weDQrHl9qvPCXnbEBk/urhi5Au8b01fdxIkr3vWMjTu4MFwbb+qP
Zd3mqV2MHsuK0HXnVtl/CMo+1FPsYDrZVFvbHKwE2U5rY23p9RhiR883Ha+FWEPi5qF+UtDpgZMn
MP2f6WDRBF2qJprnjUlyouFLNx7hDjsRS58uhL5Z6KM+5O+xe5pMlcDHiCTVWH4HIGZy/HGTLHko
ODKzuuT1d9QUxeBOrQb4EiawMJB2uGjod7xdo6aSuTI0Dywo0Affl4U46ku65AXw9XtMbpXkUFcA
U1+edN/MVBN4vxj15NQZMXPVlN766yhuKPvfD0lVgeYBHBx5hE+YD7MjiDgKyR9Az4LhmlK6QuSk
tzw+D+0/bDw6OyW0jaU9oXEQxDl+lLCrxr17r2VHDM9MHldBILFFra0C5YUUAd9WWLY/ewhEAN7w
M9HFmhrm7Gz5uQh+ywqVyfkHup8a+YbrD953ePFFDnlPdYwq57+iQqkRKos/zCqDbskCORGy43ix
LsrpSxka7wmHp2IBxUVOacntwFq4r+m/85/ZGLQ/eqhs1JjCR4prMd8WC5Tbm/HmVhikx1IpsUj7
EzLA59q82Svab4cQS+jbuTU9j3RVuEiAe/0HNkzSYRHNIrSfOo5hQwId0eJQOV/4s/fWsLGdcvj4
lTXjIcGLtEAfT+b7y1LsXfalnorqHmoPbBROwxBOv7ZctMXFZqvYOBzF5NpdRmAIIKIZgleU4QNw
SgFG1F5+lA3fD4onv/6QLG9KlHcioJYrCfeQgD4QgCHZ4PzVXznZYvVdH84zcOHCzOU/hNV8IBuo
D8Rb5wEa4yFRv0zbtwCnG+SZLhCY1T1xDmxmqns1Iew2B79sp3KVxKUKx9ANbtjLJcIV+BshMDiB
+jmryB/VY/6vDVkPgsu1EiRWNlEdgE1XbdFlmylBZUj5SZXNJvuBBdk27g2XBIpvLkoighLTBLzi
nZIc706jWGIUvu4v1hi/BuPUdwATkQ4qzxgiOuYdC53XhwwjC5ktpFPm2Yh92p5xSWMtdTM8l0kY
DkNQacqKBEAKm48p2rflMPNgXqUAwPrLVv3S4PPDauhS9dXZ3i2D4O20RxIceXI4tQHL+uRn5H1e
VMGjJvNFtPLo6JH8OpiH7vqXNihciJObLDoyeXm0L7alvxLu9nfvwKKlQ62KXrDSCIlzfSlOjp7R
PtBd/6u0Ifc4tXgI7b/h0WaDTFb3O90Q4pZ9w+HiBfsvwc3/I+o+t5LZmq4BHxFjECT9hSZnRQx/
HKC3IKKSlHD031Xw7PfbDWz1hmb16hWqZs2ala8J2Qr3nzkTrVMuIj8anysf+EQqNckM4m1tk4iI
L9Xp4TcLutMRa6A0CuB/9kH2lNGWL/erIQoqlDZXl9B4yj3pZz08/4MnicvdGqEpnY5R8+VPf7ao
MONBvjp+N+Ftr1bPuFubyW4qhJS1JktU5JDvWvOjiNQO7HfrxCbjekfAnQw81Nqa3jt8f0YGr1bv
ivANFBuDEdtmTyqbh5wbZwqvWTUj48afzgODF8ZOC4sjaUKu+0XWbDbdgrQfMj3oQq5LkFf/maGn
hxUMuPzFAqIrAZNXOUIE8GNaVCVCzu7PP2UHhN9ftvXcwPXkSi1aS8s8igCTUM/5W2GN3zCY30au
Z1GNxePd+dgJqtBC+VXWgMRfskzfhdcFAH8/b5RGn8phfE5fRnOBqhS0SkrdpEA6bLKbHEv+ByN7
XL8M+DSQL6vlrpb6uM+E2gQ6tJj/Jjf2jb+TXvZMinNCfkQvr/W7dGCadalhcU/usIVPCt1Yl1r5
QZ44keD5DmH/r9Iby9ZAWi/cIlHmSrMlJYTf2+Nv++brDjulmO6jVwXTlJCIxLWhJG1aooIwl6Xq
CxgfhI7izbuZb/quxgKBBgKJAMwM34vWl840CiOdVhiVRtnGB7KIEAYC+YmAWVkaR1M2eh0D7TNS
egmt31IEACX8TlZdabpDQ9CqQQs/qK9E0gfHDk38Yn/39LeuioQXBocySTi55ZU9JRve+sAaVGEE
rn+SsJnk7RIa7P308rdgTmCxIi+Sp7admZ/xrCCMaYTjlj13tax/HCvgvELwXlXJ+frs7BqUXjJr
47l2outb/73f5ESIO5nsrQ138WjXw7grTK21/JizYsWqeTThHbZsJZFkxERlsnn9ZmqrN6Vselvk
/8ly+DsNYpyhuabNKkZp2yY1K2aIover0NFnsho0+Of/RKqHgjzj7HTVKpDeaRtG329xUV//jncC
W+uWTALLK258xLDvU5hjPbn8jO70lF+bvzvnIj1x+abSz/NirWoau/1Yqs9PjcJTaV9F33sZyo1d
DbJgIWmls+ND8DmssdJFLsBU4Sk32r1ylpygnp8dm7m+Ilm90qBUrpyEB6zJ3XSr3Dv319x1oP2g
fLuo4yADmxuqahVPz/nnzDPaTfOl/lXsZqV77WW2wKns0Jy74QHETSvodumFjsZHPXWezV1kYc9y
Dsr4U25b5bwV7xUpZZSSM1IiFM4k9pKAnXdTmgbT/CMfy95RpqksSZQQ/+0f0Q3EeBDxv1c6/6Rv
quW2uugdwZ12vr3s/xCO+0HuOlYfHhrDIbhF7SuDQGmm70F9PmJ37kl9HerbFC2Kt9VOxEx1K5ZZ
5ls6G8ovIywPy69uRGk+E78JxTDUHlMpkZHsv5wcTAVB6os5wGUDOVNxatEiq1wu9g7nC8lpwsPE
yk6gI4cZetu6sX5afDSMomwJLcLvwGLa6GCbE8H3QHigZ6FMdJaIi/k32Y+ptk9l6n65np8dywqa
Y8SIuRga/FOeP0rPxB6JUyadbj1MTxlP6Z258gbs+GrOS5Cbnc9MfUSwZt5BDYMwIRFkp+zUAI+h
1M3vswknPHoU5eRyTUuR0VJd5sTi8LBooim+VlxUWWmltu8sl5zpBbDaMD12fRPhUHOlwrgB85jZ
S2QfdHGBFIH/6jOgSYmJJqKxRWSSiZQ74LWyTdlITcmh2vr492YQn1gPF0+5OisP4wz4zr1s5urQ
/XndzLJMATryUfAwdB+DahSGVrpQZ+AKzKKsU4zoM3jMTM1i6H00wcrSM8BiFja8ziYXP1fPsiPE
rGBikSMt9v0XGPP+5d6fIBQL/xhviGeubi89V3EU6NnEBZJW8Udt4fZOA3QvvH3d0uK8ZtJ8NCOC
JPEGnMd0Y1f42utH6YRNpDo5H6HsBH3DWx7F7i9/YEuAkQMgxx/6faRsUkt93mt0Jnk+Xq5OMHhz
6/74Snh8vAE1xJamYNtvm7EdpxXavhFnO9i4d2P/oCQqPG47xsr2SSfPZnqMCCKnNmOLPXYRlZdC
nbEpoc0lzTvE7BQiYV0FU201tukHOe7lW+xC5yCthFlkev3haNR97X5fo7Vbauh63wUmcdPZOSfD
8Jyn3S78O8VA+Vx39mvFeuoC8cBGMriTMDypsn5g32AaCseLC297XgsAIVw8yRcb0r6/UGB2wZ0W
C7njBDNsfxqwynmUJg/Tm32dCiHGSyDbaoyzkwuZmm061LEXCyByf0+zn+E0ZjXrIZV3+iqKfqrI
RGVUdcYwhLU009t3tZQdKtVZ/E+OFQEO3EGauQvo95dJdGsHIIO9xhiKRXpRY0gBfFIDNnl+B3H8
tgQqpCInLVgQmW9837ZwoP10yGwJ6sDi93HPuz0UbSBAsfIyXT0i4+wy9KR/Kwso6fYGCSFrG/3d
V8pu8rrU3J2IYgeha7kD1xsZ5yVz9JAalVS+PR4ysO2b2x9luoS6JQ1JQjuA7aHndCPUNRADMe+U
PHhEHpbjwoT36jSiIl49Ii5vkpzq1x8C30KfRUI/hcZI9vLqh5uiGA4qf/adFeumeJiL7MGP6oKa
ChNcNThxnhJBhnj189ycEImmp4a3zMgjRFG7eecpeAjkBGp5MmdqzuqhCHjcQiKMzP7LDz7pkXo1
WL2XzMn/vToVU8xgvP4wR4vCq7g88o+fmZ4rsHt4MPpdh6KfLk4oejP1W9p6Y9205MX1iNF4vXm3
mZOwGh8mGzXHNJ6G8rt237xvpNSyZjCjFklelGQzhZva8+OSy68fuadtqkd18lUj+Bq+0xVl3ynC
lF+1iD9zbUn6nZZC8dULsZb6TXsztZfL79tMuRkboSzdig+GoV8mYutvfsA5akoZXMjoq9Evza6H
rufSjJ/pcuw+h++l4y9iqNrJUR/nbZ+MVTdhW1Y/jcL7zp1ZjVdj9iz3jFqId8RFxCW4dUz47LsR
ohcMlfS7l+sD/dpIpzHtVRvIPKVtNu/Z9+LjsdyIjthMna786obJhtKRLOzriea3KqVSSXrdTI2A
8quvDgFqDXVh0YmXb/SJm3cvDHxfsd61+D1+uD6Ynh56dJ4epF6z71IQfifM4tU4/V5+Tb8bjxmZ
F5dH8YyMnbjvOemTX1HXFdgP+iuy9H2he6Bzs3rCgh4JoRLFvF5HEx+57ukRZaBsIAIJ6Nyw9oV+
UQXpouqMmHSZC9lMww8llT5MxIvqhQ9KV/Gqu5xBC5W71yMGGs20l+nSQuDvBbgLAPjyRaRiflbt
rxAJCiHby7iQP1p0VdG9ho57wTtacpAubpKfTQ2TIrym37YJzAuMycwYuNwkX+Dr/RzhTkE3KAXm
DLv68q2r8Q0nPPwZj/AsXKXIjXuCF3h5ICT93yNVjtl/XQP4OSYqGVyvThfTRYolJWPlV1wK8XN9
dsmUu77Bq+HBpzrHePX2nu/6bokgU7Xhu3jla+0mBhjKOMkaNGrz9JDImsWEQgU3yV8GespHPrG0
5NZeHifiujBQV7dIZOR5uM9eX74tuhhpFiNCTBxF8s8DHv0pO9psX4EC6w/BkjssDGegOUwr6rKy
efXw3bz7cGV3k+j70+WAQ2AyZR4l5Lz/0jgjHHeD87jvajUdtWj6jVxyAokaQrQ3PlUsQhOqm8mG
tu/n9MMz94oFeXTvVQOzCHvPIptk6EYM+IpYTXjzCsTI+L89MHkIyJCHLhI+fcsPafQMF/erauZp
08wNF73ccPOQe8oMz2SKaNUtq5khmlWqW2JmVHFF/JIDP1Z/m6EosmNi5eos+ca8B/QVXBbm3Py1
WpnvZsj+/fv8qWefbFabJc1HED/xJfGtTLUkwU26iKTLt+0vNQtZHYvDaz7XyB9rpUz3+NnOlu5V
upSy9HnsLF7uXn4oj5budokSeAh0idjo34scsdoLBOiJI5g7CZF+SdJ6wQOo5tbVg8R07IdzP3Wq
HacSjVX2am0gRfVTo9QzXhgUAIvmrm9oF36Gc2vRKPUmlfUz2WwbpR1FFXUDep/0uMc/Z5lfkjUH
q4c5JYD3Up1RU9+WFF0uTlbN7YgF8JXjUtXSrB5mRHvXhbmXXj+ftKv2t2plu0dT/fZvcvP4UT3S
yvxr7zFQ6oWuNMEPKceFEThWAboi3Fz51qKo2BIjRJFW7ZBs9T09r3q5nwRx5CX5+GspW5l9y3/2
CHwoeQaEXsImK/l17Uf6vcAZokwlD7CjzYrBX+mnu7tu8b18O6+Rx5TjdX7A1KZ/lbtfILZWyAMd
Z8Icp2V/9dOEyQPrv7jVklp/lFLaJNnx6p0sinhkjiXaLY2XGYA8vzn5mLd32XqxVC99Vzc5OfbJ
MnOf+mpiHBTLSNM1bCAZlB/3Syv46LN1EvMvNlN037HyyTc8ltDXRIeLlcOwCC38rf39gmGVsC28
4bk1BNfntZe9um5ztVFvMLh2f03pmFy7fLo2N3Te03cfqpgd60oSd8+NAzpX8rmq5p9zI2R2AnSH
JJ9uMGwkE7FGOud8EINSkDU03WY54pA5Y1tc5VWlxGZpn+w+aweyb4vfVDXIkeXK84nvAVLuliuA
14iTrRUj+a2Nx4OfyiPyqD8iO18O7Jiq6kFfMDTkKDVBv/cNer/PP4NRJ3fo7DBkV+Xp189wtW0e
UOgmb8VELR7CPCLUyZZAxoJsT+FZFkE7L8hMBEWyGFZ+R2pxhVB/V0YcuGPZWpp71Pn2ZbmL/lcv
PBeAz7fFu+WpL+Q9twY9f2PpYX/t3omqkfWLqDWRDKFAytTSoyu7cv3lq3Nzamd+5PBWDpU3j8nk
PKA+W/msTN7e3kZvP8kfFf3BF3GBafqvu6k8Rz/k7ravp1NzVZYGPnobvbO6CIK3p7lq+5T0F5X3
pnEYPNRdKvmsp3ljVO6zjTRJ45uQu0iUA6+Wqh8PW65iLZ+8bZod2venK85zHCC6VDVmXl9V38BZ
lTwdozzB6/ggHeN+bpipyikVDS3Ucq1Vim7lppmBrtQyw2xfnVBsoh+fKNQKNRT4RqkWx7KR42L6
LgyHZmhi5ioT7vhd1NnL+0aZ7hUSjUpe5VtxW5BEqqn65Lca96nTlOFbUVhmSUW0FKGD3PC0r6XG
rM58ayNiTjiExteRitXpMfMxjO978cTXrv0235e9FTXvgmKLNFSqxRaKSv5p91B82s1e+gWSGUOi
6JJAoyg5bfNUUqYq7e3xv9+H1f2heZgdmtScW+Vk2Vv2FH7olfpvv5SV2Ha13+popC7O3dvkURmc
2bPqA9gcSt4UujnJIcx+a4Hfb6oj0Xpz/okeeodWRbOs439qne/X9HP6eVtfJ6ozN4TB67lKJ6rt
/FYmP6fkOIh/UnW1sq/HcDvQyHy5z1ceH2M8/dZOVKv/bC55nbRozSeF3qJ1OQQUW6f2grGhzHhJ
inM72yg9vzx/TP4epf0wYhqKEDjL6H66rNzd3Y2+q++eb6MXzzcDspOv9Ey0mGqZemTdZepyiIeG
Pk0peZLDY/c5aFi7mjrSThb1UJTwwCqiapj+qhVGXyW/zPtoRl3ZAutu5nXVyr3+TH4maAIIRB99
CRCNHM2b75ZtnlGpABsO5Dzmw6M14BmxHPC1wBL1tLbKYH7bNz/UShfQLEUGph3L3nT9QcjTQuoh
YFxKBcUcJ0ctaA9FKnD2CDwjUh5kRietSzGhwXgwDqHbzxoD/mHXgNPjj4gCkruVBQ5wV4joQ4Wj
wfNzVHf7vH0mRe33RXWQsf7sqoiRszTiBqd+kK0OKADhGPhYfNAno/Dm2KcxyRC2fyp+eFZJbOAf
kUNm30KQBKFVOTvd4ww0Zh9QsShxRvkdQUCqAhLDH5JMFJijUOD5nXzVZipxFqoaAYvJJHVNaEX1
JIrE0WBdUPNbQGsuw/OrNoA4SGOJttfVZIpGeol/04id63mePVthonUQAQcn3iFprPER7wy18tks
/nwUQnd1Oud69rhAp+3HkLAwP3a+Kr1Ym+Pw0aOO+OcE4zgtQpmX2cy3aM7zbDDQlUqHtFMAHD1s
OD2rKvWoGbNopIuIz1vy443Ii3Afb/F5vyNXqMvGp+N5Xv6gYBQm1KXlPH8kzbgCJ5khYbnGuIjA
fpF0NC2es6z7NjtrSS9ddfWxzEqVJ0cbR7Zd9Fsc0HXk2WDsz5F7fp93o02kfWan51xC5K74QMeI
R1w7ehUGru47cRsyldbgpupSAipSphMdM117foF1YIBgFMfZopPirgzi/rVc7g9OABR0OFxV+rVU
Y1pupxPFlqvpLsWP4b6/aL5U2pnab0sOb9KfPsnXduroEcMhrm5R/bszLC83Fh8t0QP01claeo2R
sx981cpqKuTQdzdRF8+NXNItigKBux6N6N+ek117Lm72v2BCRTlAflz19d9N8u91XXsdIj05XhIk
cHWIV7MPpIXc7ae/va4q3W73SW0vTaxgFldgjJVNC0cxWd2ekky1SsekwX9tkVOo4s5VYYuVTbJL
lpMLsb5OJu5dfbRRekBRndh1sTbHZ48vQsqjOUXljKT0qr67/777Gvm/UUoBxFWhDdCtThsPwSKM
I/cYul/bbu4xBOD+EDZKjRjl1Dcus8FuaSww5a2gk3Vi9MYRv8fd/26pAVP1E2UtxCfLFdecrt7K
3wsqAn/0OXjxACShzJujcZiOMSt2BnEkUFkJZfOgxdYAh2jJxfplBjwqqvb+ru7iqkbiPrnHvXUs
2/G6aoe+4Lq6JGP9WV/Y5WX5Vu1P1XLr7SJNaP+xA31VNNiMEfyxtpQNNSrvjfgpVm36aSbMYji/
JYw03ky3kV5LxH0xjFb+9B0VUy7eLARTeezh1hb9j4hB4pdHZRNCnxBWrgACLTpstOC+Umr2pB1T
6axyk93qrjiIIr/Me64OASjHsR72jr1dC9RemN4oT0LmuXGoTh4VujGfjPXB+NrNy1a8eW//C9ss
rJQjU0iSOM6coDbxnRpvrHz3zSUcFQDIxznW2tem9zB8eHj4TTCph4fkZfBXI4buyNZtm7U/qulH
hn+x979B1l7XjqOiYgUPD93vypDqinEtblB5oEz4EL+eG/EaBTni/69AKMerqbitvcrPoFgIDKi+
ipBUXpXmWVem0/bCUvP0+V093ZX56c2DHKV2pnek2cjU6uAhZcRsk5LYxYModl39DFytb/y2QxKv
L7clk94+fq4zPquF0QIYVjlSxd50CjfqnxT66lYN1r1ljURFjTZLjRdA2nBfo+1ipuwIGqoQFIU7
bsVi7vedOKKAF0v+/rNRsiJd17sYETfLpPtXO1efUkI/L4nYe/K/q3y90Roa18mvxn6ZrZJYavuq
SiBcri9K6qhpBqQImNe1wZnlrMUznVDiGuaqqfc0zl7M+ntDOCzTZjlRu6B+0y8mRXZkvJa7eaqY
b4zctRTlx5bIz0d1OESq7eIgtv79KyW3txb82Fpj4czB2WONzFaD6xpTKsqlhjUdRvoJO++n/lOP
HMY1ft7qYvPFd4UlenNK9n+9DyEgZzjUz/znUnfL5WgfKh8uKOaZcoZTFeQtUKUK2VjPEJC00D08
tSv3/XuJ2LXsw/LSBdEV8alY0rh3T+dqP8oYtt+l7nXmyZz5eO2dzwSchO217ueqSA39WMHTSb4q
MT3J1f5Gm3qheX3uq6tavNP7qqTOkkKFDc/y62iha4rjg8qfuvas0hXT87dzXQXmyaGyshrEKsCv
8o7FM503vV1OAikI6/vrIezwF3T4jzrX2egJLmPel3FkK1s1DRbtU/PQXNa2dJXss4WeYj3JjeDN
oiKRZUW3/46UaeYxRfx2UVlBLSgzVUGZl0X9ZAjHgJFDU42h89ON547QV+WnC7mnfWi1d8Y4/ho3
zRvct5dZLGwEFxJs83BRmntMqrbTL9rZJuDdjYnRtq1+twsdAdHKffQ3nlmV6KThdt1U4uMyGhzz
5F1RCEPBQnp/f9+fZqr9fnzDKPtwYta2l5VpbJqL5g1Zz37/qbuvdZ/8N53eW3Snbr/Hk8hv7anc
iGEf03qaqU33fZ++azuluuTfNdivBqQa0Qzyo1VmZzeapn2LyrJ2b8Nz1UJWhlFsbA/fFdqhfrW4
PPXv79uLyt37R/3QvDRVK+9Hb+9vchEay4akcJDP6NG+NBhYUK7mI4PnYowxy6zFvVKDXZVljPhz
lAyOferPShqr/2VuN2wE225sXLGQKG/B8EekD/+TiJUZg9rK25LoUTEbW8WEk8HZe29bPCuuVA3g
6z6TSt4Pne/ewa9cwfAF0rcT+8OjehKXjeax89jpTDqlKiv9VO08jprvH8kotqjN3d99tlmAoxwr
Nzx8W5mRxIOTeyYjRvSDAMfzaXaYpZ48h/O7+V3Z64pntTO3esv7xX08F/fzA9BZieKXT2V3Ct/N
r/yzVEJZvMtAxIoqiN80SJz/dnadVeOPLrNMb9sjf40wlGHa0ab3u9E8aY74shy2EcfqAhzE5tV7
1tWM9TDU/zphZc5r/5iq6LSNWzo5rB7mZPuSljxU3v3ifyzYO8VbLCUAXFhq//6tZv/+Kv/CTGoQ
xrnfP6wUkbsnIV7d3e6kQs8E9ARHqVrZU+WRVe23j1uVVWMTjZsZpaPjiFBfiu40I11yDKa4PLWp
hasf+WvMRahI+mLQhBv2wqMVe7U85uR9R7Xp336Eao926ZfRATofMYHfSaYe77U5+4n4KUNIADYy
c8IA9WmyX3Wiqs1ww8meamA0MiCXOGLhjUV3FobMTuXrwEb33W33EHaP2GVYG3ECSdxSlZ2mHtYs
UMAhSKOR19Hpkk82/tEv59bSfzXvL9Y9q5l9/sX5Yu2rdU8f+Op4XL8VJylZMqzPHdzVJHwVCU0C
wGeayecgXW1lg8WFn8CszOzbgnq+0Q1q57ZeGutWvBK/nmZwDyQQvL80yq9AXthw8NrOOuWsfln8
Pz4jCSusobhNf4nE1sdCI5zsOA6150L7gA1V4B0caKIEsJupC1RFf0bPHVSroAtj7nGAYm6ydVzs
5bGrqRtfse0dIADwEzOw3PRPMVfjvsZXR7bvxXjk9wqXu8boxv9Mcc5LZRZ+SPjes9lMFrpyXLsq
F2rGF0rX/I9Lt+QAYoyz66MbY7+Mu5GSXc0m1clRjDc8lNj02QWX90VVbB178R3UL5ycZY+Qebfj
hpfJN+D6rZivO6MU98Hr2fCJAtwh8xnEwKuNHPc6BhDGmAuKPfv63TGQZMDp4Zt3pOkL1T06+VBT
9H3xpj4z9zYnPTMcuuh7iV1OcE5QYC5T49q/YcTGoOvA5EbJqgoWigWpd6o+JpPOaFl9nyej0dV4
D6uVU8fzHo95pMVK/MjzvDizcb0tfuntsFHDYuqtJHORAvJKtpHeQ4pnGZMj0ndE7PVtjHKlBhrq
fdE1M5RiZp1A8TGbaJLIyvZjOqR4ZMsIvwZfMuZdDhsg5Yj7iVpwGaZl/7ZmiMd0ioPJDAhnPcdY
jQkdlx33DX6h36JD9KpRKrXNSCWjZZ3I1X+ntDHY8mt6DeosXmLDl0boJbGHk4T7dO3nVuIAugG1
If1Z9HMsRLGOCFvEYI3hGtZUfrCDJMVzr5OvC0288aYdnkPekDxiosbfzeVAeq4rRLnyeDV14Ge1
pc37046sE5Lv+1RyZ2P+z0qhjnABVYvdjnUYcPm2Ahilq+vu1UsI2zdci9Olcc9XB81Ah7FYo+MQ
YlJgKEa1IR8D61QbjEk8+yncaH78eBb+6pHvDbdpUKFlyYV3SYScdHjs608vlWls4zb8hwdmvf06
qEZh/v2yxh8ah6EtK0z/T5sAoa2rM36sFCD+imtyQcsX91MhUGIVLxeXPxr1Vb29/Zcyq6ha0LGI
rSHa8FN1EqGay0SL3GautvXtusIBwBJj8tpWysEh25jIV3CFMW9jRq6SILLHT2hihDExyJs0ST31
h0ufuWrZOa1xawZeAfJg/JMWjlUyDhn13etPuyqLegAGofTZiGU0VmkZZlxROrwGRaAGgR1cEaYL
KPLf6k9qy0Tgs17gKSjR4/PFTgFaxCC4Qj1Wn1lpgpTkHEfrh9RCCBYhCADL9UjLgj1bHa4T2zLO
Gf7v91hNivgzkh4d2yGFzFrMQUtg/+eWfqzfkWq6AbL9tWJhiDkZgBNpZgPgsiJeF5v4JRrFjQ2b
SC7iZe2T1GztDJspH8uwMVhssQgm4SdIEq2wbsQ+HfH5y3J2F85rrM+xA6peFcueL8bbcZKJz1rM
mVUxeUwf74tnzw0Ng+JWNh9P8QqQBCoUN38wnp16RRU0qKc4Zzy9PcZKAD4MxoYVN1+/AEbBGwOP
fSeDQeBhdhSWINNhApW9bMwsxAsy9swGrF+nY2wYs1mMjY1zBgLFr2rcjuvj2czbbDedH56V4bq6
MwRr67vLrnvb2CWNxq3R5NfXBvVYFquYdqXh/l5Xn4K1O6rv3rQpVzFCVWoHVl2QrubgqxLrgVZG
Fz7bX2LmzeyAf/XApK92qn95Hjz7mD0KHue+ZC9w4sqmFTAlDuBto9HoPjDMhyq9x04S8OAVE5xB
TMeD674Vhhm9eJhquQKoGGQSZnLc8WiAjgoT9fG595zRikV9PI5+jxEf/TKvvDLxxhvFe2NeXEHB
8aoOXpxXynxRNyLuVtxCIOp1pg5ijaQaxXSLbcWFxn2ZxTCL3cxACzAemKmPLW6dQq3jPZe7i6xq
7p6jHc8drFEyV9Ehps9AZ8/Gq2TQG73URuHHdQA5YYZNFCZ4RKaGg/hFFojxOek8QvPZnsfKcLhJ
hjdJsfbv379bFxOD59pORkFApvHLZUS9ettHtQHseDrWnng335UGG9XgtGw2dDe7lRY7MC0O0usN
1RVCgr2haIG/hoTE9SjX/vyLIsjtH++xrDUyM6ueQ40yq83h9rMjx9XiZRGzTMX6FibdzrZqQbMk
nHoS4raDQ4/ER30/OH1CKyl0/AtcLJ55fMCAvFUgRAGTrkBUUWqqtBgHGfbabnRFNcOmgFzFVHCb
HyeST2LuxhGb2X+HsW5OT7zLsCPjaKFeakqY0ng9Af7lo3Sic4T5EjM/kDkCLvWY52EAhAlz3Smv
zpUPxWiMO36oYWDFUCgb+8WITEWYjxH2/OhnsyO2KLPk8THW8pgPRmgxAC+D61abopUxiW1jxtl1
T1ay43Lj4h7H3hLozBzMGfYv3vdDbBCxrocpRYrCK/GEp1gQM3wNBoPN4ptyveIaow+V0GLIZyzr
/5lg18XPwJI1aJ+NeZ0NhgZGlZ3j9tgiIKen6YFIx73ixRnZTRliHJnmgZqiGFTjYp430XSpjEgk
rbv5TaSP+rw9b8fwODftuW18ZK1/UjpE5hfle2G7y0XFmlTul/svYoH99V7ie6S+x9Z6PWKQST4l
UVFKyrXrEQMxhmTKEI2tN39byEkhLfcLw/JtykHPVPLauSNj7LOWeVhbdqERPxLcNhIFfxpRo1Fz
Oy8kKim5+PrrkUG0WFYLw5vh0e24Lff/vAUbyHUcZ5w7x7kTR6YT1UpyzaxErkNvoU/tnoRYPq9r
it6Jgn2f7ej+rYXht7GR4kXxpVfsqPpT7Jx6BQJQgxNptty3kI5sRTxjip2KhH9hyZ4Nc0IsqrLv
nkP9dYFooNRdHOn7zejUK3e+aqf+SR7tEawDASYrUVbB8bNTll6+fqLSRZLqgH382YzdNTyg8Mdi
B84oJxO7cbGOxHxTO44XCPqQvdAEFPWK8A61gyaTWEtIk26fPpu7rbcr6HGQ0rod7t+kj6Fl1s8t
SdVtu1dz+1SuH1ufzb+Wzbgr3+uvtR3+9nPdeB4ZXK1cN48BW8SqzdY+OjSlzQIfV2n08nTB/y4z
m04WQU8E8Xw3FgILwOUZdsE5kQ6bMKAvm/I13lW22HwB0G3FZKYKtPuOGvBHviWNhZsnnxVNosxk
NEePCOs144xhR4RlfT1Mfc0qTD8ln8cCpXbOxTQ7u5PX3ShjeXK2kNtyLJ7m9D2j3pLyHC48uo6a
Z3PPEi+dLr4aBlZz+SStdNffER2Mfve9+gOH24um3UywiFsk0GJd2ytEQxXt0oHR4qi+IQdsP/65
/XP6kA8rANFu92OWT4EBM29SYsLr3raof7hgCfCt9DTOGedGGrl2d3w0yNU0ZXgH0XthJ9GstJ4i
OLOywmuL/sD1i9GRbIf0kW2h34CAHF8uPJC99r2841Sfu1i95y5qOWY0QnVWhy+fTuQBvt9gGiUu
K2oOf6ns+7GfHRFQ+892S4MoTpM4b3YS90f3KAr9dpHhUTCXKlgf2Tq0tNCfQ7UpjSC//tMNRKnw
bG83fdVByW0ND9MSTaKrX49mboxj1Vu/CAO+bVtggGO3JKwW6vYnFEPddZoGGhHXrPivq47rjic1
GV0YlTKjXfuo8zwlw+vdlzvtniC1G0VEEFvr4X6c4UrfqpUTHHQyBJp8adsBVgzzIK+AeFCuSqTb
bN7Xi34qWnsmtLFqpn6W1ZtdfTsuTcjRPH0xODBm2e0XucADetwxicILYhrUUv5YtMqxcVJCo8+S
vHiDUaBP0nmXA3CgA7Yfl94Lwc890Cea5lh50uXfUtL03CTEF+oC7/7kD8snAwcqS09ZldQn51eH
O9OSPSk56KZQUccyp/JwcL+xr/Ho0xemu1oP2qSckC/ArcDIn1uI5w2q3+VX8i7Yz9r0OymJSiza
5ea5fqqesYwHlDdrN0zEAEViuB0aItoG4V+yaH0SGGSUdX/bv9BdrJzmsocFwt1NgyPxubHk4HsG
7mn61/1WI4dynMCGiIBbHrU98e2r34xSTbdxhYtaUFsKpbSSqR3RowQ4WkzIzjIwN+/6cLOloII7
uZQGgGVXMRtLRzc9tRS2V63luByp9SE099NftCaqEiB8qzolRKpybfjunK69kJaMeVWES6MlSsVN
I5zcbDJip5nucfKzNSvfXFujfqs/4htS4fOcaq61731pqIgZmqPjUUqmPG306rrBJaYy1Um1jpam
b21cN+ZsDTFCyhqrFl6GRaXQLo2OyYZx40qwJzM2FTwBtkmxluls1UD9tvCTDWLF0j3+1mQSllXl
hMA6ZC9UJeZ8LOwxm/Zard5dFPq9y88w7BMeM3mMbPIy/LtbJfvOpicfulHsqztVXdzZgnssv/vC
ULXvVqkl8lvb3/2MFKvp/TZ2vbBOvnr7Jtqj2lmXqOboo4NkH3pRd2eSeOshY62fnRwAZanBYhhO
g9KII46+nt80FeYTdFgLah7Ax7HkfyMFfN9lmsVXQ2qQamU7n4IY8DcbGFj0w30yfEgy5ZvFh2Lz
Z8TM7BEu1QnnjnJlJD46R9eRY/jPwh75sBfvei8KhxmSyXdo5jZenkUh+zAWdXiOTdIfYuGkR2yB
f2Rml7oKvYQRRWnScii9u1F+/CD0oO5Cpa0OjvaEo5xn9aG4AAZiEQpT6VSbvLBH07XYZVea8FuZ
J8vqm920AY0rVt5KJAsL9tcoCXRsp+s5dyeMBlIkSiaFyfGrng7DS6kQ40oed/3PGlU0QNTlJmKr
nlHzo6aD6os3EdvIZZT9oi53UKXCp0jL2Pntha1H28IaWCJqFxkrsRxvWy8Uf/KDbyywlGCZeahA
HPiIdFzqNcrcyxasy49lvuWaAB6st4B6iipnF41LrQdsIZSADVjs5hR+nHpIsV0z1qrZVxHNzvy+
2GdjPc3be2UHm3P3J9P8rdMDqxtw1OePzV1deLa7rSo5P7hhQo3LiIfrSvppiyD4UHpSqQjPZ3FR
+R7sBEZb34Of9vfdrre6O9xnHtR2n20Uw/ttUNe624xSD6S/HvKd8gPi4KZCDi41+31+mahR1Y8M
9E37A1eDDJ9y0Z+S3u3ZTQjChA22fcr9VenSDtb1U/+Fvw8FHG1CyqtDfYCDHrZU7MrwFTPTRmKz
8f8wh1BlW/vhcXwTAj01N0veVGx4PBjlVl7oGVppklz3g2miWgPprpz9+uj3rSbY3b3/t29fDZRE
QfnYsgOclaAzvpkEEBNY3ZyWiJsvWAD9QBW13YfDKs38gplc7aOwbBYXe+mKy+76GZsqcVWbRvp0
r/jGTYyC9Zut7E1+//YtY9+338dGuB/GhnhBNIC5AZKQA+J4yepCzoSy/NyW2A3LYQiT7KmCB8Yc
SDLOzBV9j0ZYsyzDvjUTu1jGeAtP6kCJOugVl/c5u9SvEAWNCwq7dAfojSNCGtcjQBf6aAlRMdOM
PfE/N0wm0v92aLtatJHx0qUczFWkARS+IIkB4HGcLewCumMB1W7Hiw/Yk1QLtkm8K4qJOTdr5UrE
gXbpT9pJ1SWdVpYmK/RyE1zC7Aq8Srb7AUw7ryAM8ycavnyLNSlArfAPY5bEe/P1Wcxb3clmnDft
7znj5YPheX3Xc1zdkTZ8/HEWv2gMey4Q2ngHCQGvYbZTTE3sydiblzywIyM6er3UDleUfmafPJS4
qu+NT4RRF8PhauwzgYklPY8ebZKsRuQkp4zGKZRnS1UL0pcFvk1gKnr4f65vYPdXHCMc0jC4onlx
x7OWrbgeaXH9G8kJcsf10RXXvzLSyvShAq0OpDzcTKZ+88YAiLObzMZNdFC0Pb4l4iYBfV+xHzX+
dCajdlx2F+JOxFOUwKVF6Cs9WZDMjQ6Jjom/xRVlJ/+/dewdBpxLXY+jPxDB0Fviqwgoa0CE025c
xrWn+MxjFky0KEY17lWu/Ztr79UAreZFJFdv32/sK/cceCLF7lLqWtIaeSkJ7oT5NlUVgXPZhMaD
wuZa6x4pFy0nBwmS6DTbjuDDCpXrmEhRXFPToi0D4YQpdWUDYtJNy69zGRH5SOwI64P7IUZ2CjOO
ZVXE1hk63xllysj5UJ2o5lslKR0lW5cS//TV92fGGOWEwrv3S/OIStgTbXEa2TEaKl1Cct1XZEJt
vWOMGTo8ddKdwwPFzvngQ5z18EBCvzm/y0lFyLW2dgRlQtunfzm2R1aIY87BitiiBATEim8/M7e5
Pj9o6y+tlV3f7aghHIyWl7iX0qDtbyVF83aFALyWJFSBLYA4BE1Bge9elHykN8+2OzZvCXxCYvOV
VP0Fp3UWOBAD1K1f1D8aW4V/SALBR4LwqpaV+4OJThgIhb8ye4x3U+kJ8Ls2ISfbxIpN3oIKQGu/
8mxk1yKyRd9NJKEk0p2tjW2+Oc42gmdtSeWtWN02B7Ow3VivjKoYV+odNlfmRuy7P5TvPwjrq+Th
M5IpoRxUkg2wt2V1FuDLLFUpVedsgoN92Io/fAvOMM5TslE0lPFUuf8WCtlXnzgPxGZAYQ5eR7Kt
YzbbW+Y1xpRLjtNMP+tzkRlJ6HU8Es0KLC2AcNn3GhauO3xTg9jWIl/fiHuePmGpVHAp9g87MROQ
5BpsOmiIhFLcia82tMj/F1hQdP2qr8HmzHcOF51YQhwNyTvUnNTtbcQcVu8C9hMnozAoilPGOY7V
WDUDJBUSh839ONctd85Uyt5UOGbqxHSXDtDMsYRYFTrg9LzrXQGTOcDm0/Pp5+kHu0AeufKYX91d
q1APqsW8mkKnbuca6/fjQubI9/vh9fd185geEDL37nxD8mCCSNstjrZTBUtSo/nwRTpHqv3xlodQ
//GcyKETw6gsp2vlTh+lVJdHN/vGD4txUTkjD6JGVUrdl/oWqFQiFsto7Hw3C8mhDtGsbqGb8xZ2
Vvd8u5yVusuHdeelfqAkqCabqgF/nSz5wD+SuiJCCr8+MYeqn630/+PpvLpT5bYw/Iscw4boLV1E
FHty41CjIhaQIuCvP8/U/Z1NNNmJBWGtxSxvsd54lcDsXVQUNijRDdWgHGZey4Zdz99aLpoenKrC
ieyLFY4bTmtYLtro517w+jORM8/ws+nrbUrccJTvxqWN3Lj+oGYPMGTXPZzB33Twr4Jkqad9/UXC
h0ZNbhYvTX+CgPmBrnjWai9EMYNIENY96Qcr7tm8wZjnOYguoOHDWaSPDG3xh/9dS/wytBbKzwhp
2r2/JxYJ2M+iUoTPBHrK2PGRmOxfmLBmeg4QHyycitZx/2LXaKzTxVvfmdRoGurr2oIUN646w87o
OiqozSF64vcmraBNUAPPYs2Btc/TRtCxifJu+xo9W4p4lasOjKTkHPIOLTNvalVidrAT5pqKlELX
KHEliYwUqlIEf8VslqyVOpru/DK6gFefQpRRt/oZfFo+6VV2whORpLJLanZQShIz76J3o8H/zS8W
yhAp0TzrSGHECCa0mcmNp43hpRIbF64i3CvADc6YJ6EiUOC8Yb8S7A7tt4IXCEY7EFzFhinr6RWM
oEkIRQRUSMzeafGR13k8kd42+PMDQB+A8wibQr0Q5zqtwfil7Mc3KS9RTKUqK/Baci04f0xKBBvw
50DLjCKio+BC5iAneCdV65PHDi8B+lMA2d33HokuvpDRiuZle5SoOKSMBreg6o0zapH3oFD8M5VE
xW90h5XqRipGn8rLKlCeBV2rrLfF5N0bq7FTt63qZbHPNV45rOf02zgNsDrIEBLjLWNhmODMc8l/
Q2VYI8FaDqv7uK2skdQokcgqzQWi+AoXWpq8Z/3GsaDX6yoINVB6BvkXWb2+mBvjtsPRee8RA0PO
q82HiqyyMBB65jd8dfsm78vrNVr4OYmJ4KMhv6dmyw9NdD34DZhCFL/BAUCcow+yNdhJFPsRHUO+
Edk6hPo7DmbxvJIqUrt2t+zCxIKLbF9QLj0Pm4pRH6+03W8mmoPxL1qQ4JF4LpbkWB/hrow1b6m1
9gVZFzpb8NbAtbMif17mAR6DpQP71reXnfUM+dKrWVd6D32DY5PvOJ2TYLeYdNqD9kKuv1Mb0The
oEFsiomUWGy1YXtd9ZYyfFMj+2jc83cO+1VFsAwqWI/cumlg+owNdN6QL+rK/Jd9wKWIZ8chNpHm
u2ffyToBIhWQQCkt2bwAimgG7Cmuu0/rkUMCwwYMEUL9rKKDZYX4ECKDgxNCrqvYh1FgeBlnWgMf
u+Y+3XIFAReRyHhCwUG1Fq2QvhvzUszd0or70zZm38lQ4aRWToqYBtYqt1G+terPLjWJrSqHFx8A
q4S/wE5urS51PpA5JF7pTwa2qWOFV6u+O++L8USgG6XEu8Whzh/oWxniZKNIxMm1mipDA2KbyVl5
0D5vD1szaHlI6MbCb2O56EDU4oIMsMrGEt1L5uUYPUJmHDw11hEE+eKuxhCKuargUXZGwQ056ReY
20lHlDmzgFPFKY5R1i2EdEaZXY4w2FUE+AYmKSA7Vv72CKnBud70PihEkHKbF1bqqHtAywI/0BED
i9dfjhHUoX/kIGKr2uDzZJAJRasNIx0ek2C5QUOlZ6hIqllb9LBTURHuH2FzoFHH2ozn45H3SAtW
h3MTzwlNbXpRCRMupu+laj3wchQeWEzRJ2CvyhluFf4t0lqL/q74PaM02zHPQCKP4eGu6rwhjtzc
l798IFGWJwGi2UbHs9Z5MDvXhc80QHqZHKv6w0L5ehdTZf7As/gQssuMFhJzns9oPtxQGgdqfmAv
cfpOVZuPicsYu5RwHDmeQHRmcc8YwOYE5jSr/gYjsj67nLUy4wFfTq8WuCJeVDRR5bAoZNuVhuw7
uiqMhgHhwN/rr4XJYdtnR5hEiOh1MoMn4In4faeM/IyqxG6L5k+BQhcCK3Jcebu3Vv/2d7wmEi0K
AnbU/x5d7c0oFhZGEXS7eP96/fOkxWEl4ojNLbBM2t2UZB5zFfer+xRpl851lveGg8ayDd+nP4ru
ywdF+PMiP6/6T693IWzjrIeh3yEdz1f427Xb4213cTlPtg2/dZ5GZFKKfu6OOuLKFbTva5Dpr+dP
WS8fzXk/DC7ZdJAH/Ro0zHXXy1bteN66LbH/KMKgE83C5rpoTW7FcPAePVP/XNTILkyTln+jv6LO
Sg7LBe7v2W8Q4LzcdsO/ptMLvy3Ok1t/1ik2LWUVK4vHa5NTsr97ytm/P09bPj4u0I2l0j8UMZdv
/wFnyiWFK6jmXnYobveazv0piuC00JurNB8Wd7d9DkI+KLVs3LIgDF7cPHEKjgKF2f6o83LVrX2N
xuzOIw/Gjd7fHRtLFgC0C56jrOVEAwer5+0JKTIcXevYPCf2oB49W862OblS8+p67asYbcPlpwGF
qRAueEofJqODqRo7dc2tChmRXPxRqpsk3jenZNKsWfGRYQfqB+wSZWpq04joEILgs5ibiAKm0xvd
AORtqBPmWHmxj3uZRiLzYbfIYG4e4jeIGbIv4ctNMwO/1zeCJ28L0ScqR7zr1u5THiPwWkEY17rI
DaABxQKT+dduwFsWWBa+xKWJyiGfspghDYK2XfQ36M3e7MVLJLVIAKmvkyEKF/5QUN92uyDctkGx
uwQ1Qll4jlA6f/+VUkXvncAOvubVIQSRPuTKTyQzu5PuMOB/KCJAa+tgYxq8PWX/vlgKAmx+smgf
uUhi7MlFN+SSwvqn1X8SALKvRv9spKk1oA0cac9UR54qpQNynSgvvzEIbriSl1OuojXL5Bly4k+M
JFT4mnealOOqGOvq/ur+3uUETg9K+D+t/qyZTjPQTQ7q0Byd63t3KWfUQv5K/5L6r67I0nMSUCNJ
N4hFedsxBd852J9AGSJhFSjTapL56f4xjzzVA5ePACGuQ0OatUfwOxAHqZ3Ltif+ubDMqngIbifP
RW0kJ8RmtgsRPvWyCSNnQdDYRcz5ZT7pW463k7fZmJ0DFQVaDCqD8ldZn0eKp9ilkXkXyoRUMKGO
jFB+msaL1wxtB+viMewJ9hMeVWKxsgh7kxrHLKuBODnRRqVjQIxZ4wtC9DCfX0es3LcBVnisClOa
r8lf9NDpzF2aQAD8+uWxYtUUbIDsssY002MDGuL54Ub5okojnZ+y5yjHT7C0sfbLaLDjoeHVLwZS
hXh5j6toikpMS79mfwk0pQvx0NZ+MPDOrDJbaOjU3D7k/RHDts8RaTWWrd4Jv9jBYH/uk4KVswbj
UD0yMhXFvN6d17ulXZ+nouE/USJqIs0KEd+iR4YUaHSdZX5dIRGTLTqDYYz1SDx/VaXW+7ius7o+
/lqcH9SXmDIvZZXn+NENURp/MLNwqG6P6TXSPhpEOxYZ3qMMA/b4XBMIo07oX1CnYl5exPCN4X1/
67in92pRj2otmJRviJdkuQOd6g3vSdmCamP7ePllwTy8g1jHQHxJzMlghO72m/7cA3b8N0bUCts6
s9m0oIl5pZfP7guzPUT+yCdKuCbLpGs3onGvCK6VW6im8lptL4dWCy8nqiDKJC6MpDts1YfnfV8+
IadWC/Vl5XR0O6N2e9RpasTlhCCI3IF3GBHSX90rI6pX2wWjbZnMO6MCvC3hBXXoO6NLbtLHF+OV
L/2MPvooG2fjx4R7fDf4sVzGv4iQUSVeq+vnb71M5/mEOJEIL52oI8z5IH5OrkHK9XWS8TqZre4p
GAD6U1CEZQS7xHrlOJkQvSQTglnevXlsH+UvjE2+BekEje0gnd/dHn0xd7BHjPy3+G2sgdmMm4AH
muMvjGaiMtMoVN5+aNJSzY55F95nVKLFW4yxykAADVldefsOby5/JIh8uphMs68CRGiOgeFMZCNo
wQOP+IKM84oBkN5dbi8uurYZ4rYEfw8iiANhAl/pzzvn5HNXzYugtSiCCuPp7YpYACuJSLtELvO0
nJWzNyTyRY7od22cOcWJxmQDi/BeEAC8CBhytpr6D4rVHTy7p4QxScGQ1whpIPgLxx/qMKU9LOwe
P4JDoKJeLeKUjnz6l/y1d3IDNIPs6XvEutamUcZQjRFsFAm3doWwgrhn5Aua3QhszQSLKLjgJANA
8PY6WcA8YtzyRZmdsptLyfDsUDukZS4NZUKvoaB8KxSFBIcryGahVcCuFjTsTT8Foz9B4AjeNWP9
k58rukRtVwh2gvQVBLUU/7lkf6BIggRNrH3t71vaXvqAwlQGCQTTGMgR+DhEBQTzNgZ2JBUTkk3o
uXS5QNuAcH7p0w+pityYKpBQm9DN4/6iv1Br4N5V9S3K0hDbKrSebthX4EqN6bLJeswPXJhQG7zF
Q6QYmR0k0twPW/s7RGq46lDCmA8Ie/++91vefs/jSQ8HscO9JLksoLwInBjIbjglXNFSthJaMKi3
w8MCFkkuyQRL+dWDGoU1AIB7temFPek0ApAHZUmVAUnpY2cfE0SKeY5flmZ5/L59/knemiJTwXgZ
Y57Bl7xaSHnF/D7mzvSIA1aUekmYOFjjYZM4g710keplTneJSgacbx6cLVl6suU9ILVmUigjFd1o
MCaffpJoS9bLG+1kmdvZuDMSK7jwgLwgM5CcMJ3I/P5Ox5JlrN3Ty6W6f/52AE/9Mv+Pcj9Yy1yS
2SSAOMgtlCACGMWfG3EyiT0oIJeZ3gGAxW7pxfJKIwtsHWedDjel8l/hLHd/V1Apqc8ZXwAcI4EC
u+DMZDtODyrnmsg4aM9reGLEx1qI0o+RmIlZsJAmZnf+NOrJ03hiZNWxC1qTle5VrtC5KsxM6s/2
MhtB0yoN4VRWZm0IPBOsc05TfSYUenNGcROgG5BMgG9CYxQgI5LYkG0AQk4Ws9lM6MzTjv00KA5d
PXWMZUelo6ADPhvzUBjDBwRJrNTszaNVuQl37UO0a25uu94hXSW77SHd5bvX7r0KnWIYOWGql8Nw
hEK603dQSz/2nAeJVZBN7lD0oEeyr6VXU1eDoSb/EcYbuY2w3mCvUez4sNjA8MoGEl2Ycw8buYfP
LwQ7KOBeLleMXighOlfifFyhgzHpN7Wk0l5EjXwBLidVJ8uu9D6yGG4Tcl57H7mRqxQ3il3hZZQ8
et72ZYUq5kwqHJAGM6HCmNHJ6SrxM7MIYWC6nqHcV0fuTsEHqCtoWtkEeSuAQUHrC8RYzjXAUL7+
EAoptRP/ag0aMY1q1/Vdz/8RIiPsM6qqmuA+PXsqgFBkM/ma/vhuPM+YjZ+vlOFDdWPdX2fz9/K9
vJkUTMbZZK6zYgUXozE8w1jzf35u2hr8PNJRy/e429eySTtEdEsbHLs4+Z2tU6mNapovAC7BQcp3
2WeBR37EOwQvLVwzHvZvX6HMwZEUImUxBFcCCr+v/azXvM1hKiV8EPXH0PgQsmzzxy/uXkpI/vlq
v/QtDwFlSlF84HRxYqCqmOo3Ti6BeMdo9eXrCiCA7ACbo4Heveu7O5zPgf5mWe4bed94pBeKqDUw
srbRJ3Kn/tpx7zwfLBKJAJqMTDWxzRoTZm1Rv4B7RwUdJXPcExEvTI0H3dXPDy8iGRRNCz3//NDa
omdCkVbFxafQq9MbMbNaKyCJw0gWiimLLPcDu2Hf/xr222xbTYv6nBlDi1ehxat25If+05ONp8kv
4mHhPYeqq7rbTYcBjp4WTMjIkYO4xOXKYByvYMTImAgczh0jwfd8z1vnmje96hxV7cclGTLL+csW
xuzV6q3vVqJD5HVQkIk04DkFKixUZGHR/m3Rxon050g1coUfiN0B69B/GFFJ5j1lg/EBUxKW41o+
EoUX6yB8airzAN9DHLLOZmi99qIRQNdsFhp8nTV7NjV9H5IzjNTaSW1GPHPpSTlmxMxqj/JjfmQ2
RJgHaN11PL8a8FP1xBXKaK05DiIl3Zkg+FVIitqJjzr311N7Zs+E9zRr6NPd8vF5dNcpIar++4C0
1dhlAmsOGzUNLWPUDVwZew231eNuFzmdFfatVjJrma0VQ8NI/IxDLoddcdHk9mk3UF7ZYLERDxU3
2cXD9+m6aATXRRMoE2vNOTQfIcsDmG2jAXOsmqenIjPpSNwJY/F4dbvdWXXHsUq70Fk6I3XF76QJ
wt8fhOXBbRWChQqwBVZRuDJe+IUMG4n4vm8LmjUUOQ60IA7NQ7hr/PKAQaL357dVtLoXerS6rZSg
N1ECNYi699EVoSroILSbwsW5NpHbwqklPpVbU5lXN/1107lX+Xj19H56Ha6l8Tr0kTPq/6ab3u92
eUaRKEYidt5BrwepbK10gV/ir4TGLQhJL722TPSd3iTZthqwA42mG67U2nlJMZxwhmoYD0ythiMC
MANV5GK5hj7tgYLg1oULTm2RIdCLoXIe7TGgoFyeTOkDkx13RVKROdpOtXYoUgOEI4jb9e0t6hej
zrDGKEnvBtsALXP/jTngJQiNVkJRGaeyaCU4MCBRZsVsYfyCmn2A8liHy96sPSPQ/HvP3xOjMz+j
hrMdn3HNvu4UFA0Ra/xLFvkC77IpkNtAGnWExOYEPAhq1zW4NzxvZ98P1XbRS9ikwDGBbFqgUCRs
xqFtBLIQXWzUIpruuBfcQL9lbjyisKgj4z3a+o1pMk7Hl80AITSiuSdiAT/NFMuwOjTepwEzm3is
6T/Q6X7Z5583aLeU61eOpwmpg/1w32RIWmu+WsVmZ9IbR14dpDf9TuXtbCScvWbkhpAQeCF4G5vX
Bl2qfIM/mgpdnJAXRQOQSnSWag2t0lth91MrZ4Hj8XRPP9J2FZceHoMI4eI8kxui7yualyztAhP9
UtWaoIcahJy0RQBygwOyMwPRBg1Um4UAFaz3HeVtJD9qY2D/oNINFYv8zThPB5ACuEjYER2vaBft
6s1tJXNiVW/i1JD/pcQI7tW7eqIPgvMsLeDpUUgZUmrswDal3mzSJgEkj7APrcbU2Tov9+K93PC0
dd72edib9+YyPbZzWU5pED69x+rBNJFf9uAneXfvxVwcVu6bayPJHZ5PjPAPD1UkUwpbcM4C0CQe
FwRGTBnnsYD8x2SaySnG+gopXcyVVkKT24TTEkQotSCOHsvEruzrMWxBOVpb+4UaqhS25F5cAOVF
00WxwxSPBFnMcafXWQfMrlAFBSsh9XGYVZPFUY6BHAE4GyiugMO72rlztNG/EGYbR5ZZwtpGWsYR
ZvEZZ0ZuZkbGQvQyw5mQ9OV/Kt1Oif+/OcDbPqxLCxs/u2kNaON9LzH0FbvIcXoU6fQfJPhu/sOn
a/nwa+NN+NdCqIDhOEId/7NxIRs3gnzV20hDln5qh1CLoN7pWzl79d2nHqGebPIx6O/LR/FuGpdB
uRTWluzk2j5Cdwtg4wAjgNQmTbP9RfulFWNXFlAA1FaIgnhFX6RYUi+h6oShLoAKsdjlaPdO0V/0
1z9RgbhNBSwjEG0Bbl+c0lcwDVU8SmjT7HN7TKMfPM2A/pa7GslX7NK6+mAT/mUgp4UlnMJzTjx5
K4CYm2jR2WT4keVeE5XRbp871Dhlubi0UUtVNudZtpJZInOkfYLfaSde0226wsJHCkvFPvK8a6AS
sas2Zx8xLAqpnjp/WaIg1te3plx1i7VCq9UuHMj5w8x5Ogr0NNl4EEjQFyCDHLU6eYLcsKpG5uy5
LpwGHfkMS8x4NEBWDBsA8Kq1i5m3B9oVsRoRrOnb3+07e4VCWq/iGXbdi3QhsMKXQFWwQEQkBBjV
CixLwl/u/P0xTT7w/isNXyoSVNlCOoUAFEGyAfhnvRNU3HlEqS8D+S7wN8GYCyj77gvFlWUYgIJw
OyuwH8J9Ilkgv2OufSMGGUqSChBOM3plDH8DdwneY1ruREGPnfoJjpqoODTsrlWh6tAyQ6dntUz0
LDyFGD/Xu16u10MRZ+h8aJ3fQYc7lC4cEyE1bYcxEIXnGMYGEzwOrlBsLoGQawTDNCCdF163sMMl
F4dXLgBUQZUJnkgAd70VdRYwMjiLWQLK+zaxhEsk1zxqHuaWRBJHckRI1EVn+MQIUTa57Ij4SYd1
G0/Dj+ydqOFxPQA9Ib/B5MMWkTcaMzzue5P/b5e5lVqxKX9tI6TTs29DJCIfODrKKQXiaYd/F1E5
/5LwBe7+WgjQX34SDI3QOrPgS0eqtBki+8D3NamUSkb3yZdQfZEjX0D965KSZSCwm58V8Xtuup9z
k4O3rj61AxHDoQUKU4n2PJGesPTlJsicqzmRUhc9OFCtv8Iw+RKJqAegOWW31kIhq4AjC32MwQCU
l6KF+MkKp0z4OrT0hzT3EKjx5Q2EG6uOpJWOwQvw8C+nReDBQtESDWeIyJsVIUJurRB22NNS56rU
AhMunKhyTB9e5KI+FbYMrs2TfPoKrUbIsLTjKZwQtTEehQEovKsI8AkdCp4rtB6JAIR7RaWXsw3N
25YBLQUbYNcIQ4lagBCZX0bKYKfHkXs3rhGihtT/cLa5xr45az3OHVVHCxmkIPS+cxhbgH8SieqQ
PtdQ9CskHQUwDv4qAUqS2pLVyuVfBriid62u9do1bEkBql3XWvoRIblsyF1IjUmUA4WeKmqSX2EH
ycNkJ7/iD9EUW3FGNn6FHD35vSwtNSqFsFnlCTISiSu01pCeJ+GOCIbIljmAmb8KIqImgp6ISRgh
8ljy8gLvu86Eew51E/Ktoo1WkvcBmwpGkrNKrUsE3CSE+FzXhAz61obxh6H5YXULQFEwpIBBh3jt
QMP5jz4sFS85p4w2NjlHchOmG130kCH0DBQ6I1ZjLwWZWs44WLF0IhM8Y7JfAHbHOouOSHXoxyNJ
pvgVH2czMGvBbSKVFtk6uJOVn8pMMqmPoOIYu9/yUMcRjhYaqp/SqJDlICY6QvNqVjjxCTga100G
DGsJA0/g0iFwalZCrvk30I7XmUDIz+yGLHyy9LUpygkjU9ZDwbNnlPdKKkzfjQ86kQ8rrHDIYdTJ
LqaSgxiR2QRVyRFFRJmBQAP4Ewh+xCLMbBmzhi6zI121BrUsClppX+N52bIE7IgUELU17NjR6Bcv
F1b0cTTnjebx8TvvgKWAU5FAi4KjcHNlWn/p7t8SIvT4C4WbypVl9UlM0TUETSURR6U3UNvqsbZA
XxoK5R5pSYTN5qRqqz9qFl+qLpVrbSQCMowO0aLBF4ebE2pLzA0+glK10SQpri0JTc7TAtXrWeQn
q4TwcEtI152oY7pe6rgleYeS6MXmu2HnOqfJNX3PquA2Sm8gB+mQTRCufaIXgxXxIsSg7z2rp71F
zaNe0JTpqEby1Ua7KtIRDYj2N7btQpkps/NSmeWjy/gyTvYdLGkhRfSH1yXyWXOhHr737/3z2Npj
oRJcg8fkzg07NwbSnRJ+Iiy0mSDN1SsE+9p/TfsrK5v1Vt0Vrt9s+aLAPEzF0E1Q/8JcE+4a1hls
+Mhqgm7HZPkDIULzjsR64EPH43zE43jJMvXZhKP55SHK4vudJHJ5vZAWk35zQ7AAQmmMx22PeFCU
v2ayuH5VbSSE/g40Po5Ycx/BHvGCmHR+VkxZdB/MM5EPlN26f8gOMsO+RHOmFIJoF91edznvPc3z
yfCpKCwj8zWmOrF03aVr/ky72lq0GOTiLtJQsoBJsMgDGSIiLvYAwjj4ORuUtT7VooctWkm8wHK3
/PlZi7YSiSblEIlXK7PwAESRnQ/cVuFtM6eJDtioWGwJhWNDnkfhvdaChiHKYIUjqq8SMKnwM76a
sxBRkQMWDKlEJ4kH0oa1ibEp9QWR13qub0A0SygdvIi+5GPsUgZ1hNMRFRup25A+2znwaPL7aUa9
ZjuR2o2gFa94nAUReYeSaiYQvtDfTkL/giGD+/Suw5ar2C0XTfxhywbzaGO6JuiW3xY/JUAT2wsV
lOGZ7Gq0bWLX+rY7YwE1dufNSctu2Zfh49SddCeDMfn++OpdvHahXbzuvLGUiq8M/9socaYdv+M3
pwhDM2XflHZJT3SAAH7fSJ0pCORkL1Od8YRegFDMz+ODiDBehvgK00ulLme1Dw8AmZkhO1ugX1da
ZEz6uhNwV+n2y325a3vwOxjLJvtCa2H8zVjUcbgi1lj75q4GK6klTvawmkMlKA2POqVEFQ1WQO95
Nlp4D4FdRJf64dDpTGDpREi4mzza7C7KKb49+ViOkhybataBTWhCKmEFen1ym8IqP1vNHiJENrwu
ZJhJbVGGmNR97j9UDD8Vs9ha5vrO1Xc7hL/kQ4p0oNxkWDVsObXZMHTuf9xo/Gr3aRP9ttxvwf/C
mcbs8J2UyHwT6RXay34hrlbM6USyklmtZRqgSveRPYt5Gs4FVFW/AmIgD8wmtwodv8pEXH+Tryqz
SfGvNrpEsvIGHeJZRU/d1ricvAIk2eS1uJ31zkeETPTGvvMloZotSytQSbPU0O516DVJfYtjSFkO
p6TP1QU1W3IqzjBhjjOT+M8X2b50hs7ZjmecpJD2QDqL2gGvKAJ/8vqiFidV85ffNkC+7ygUONmf
/Nxi7+VT1Egtpn7OlvoNOmG4uujx3/MvctpGuZDPEjq7eHqfpj4V1GzRNBonqVvKwfwenzMkDT2l
MC+lefnYXevNi4uCo5yWkvv78DqkgqbYiv2ElTjwa+tOSlAz+eRsMfky9o5Tx8z0cbHkk7URS82m
Z33HmWKJkaRVBP4yZmdJRowbMK/ZoeUBruCjGglZ0pQatDxa9AxdOb0x4nMIvOnZJLaaOCzTXrBu
5pnKI+g54+HKb5GP/+x8PURlDfrf9mVLJu4/nqPq9/u55CBiMaM33IbLKSRHl0dIU/A056pIAKiP
RmhILxV9yWL5cJcsiPz1G8ahlL0ZSx9gLMwaEYMREpBsKOh+ewNiLfBVrQX1YmdmtclMQlNkeiRd
7AXSZUQYgxLa6u80GAY3ijOBXI/v2oq/ULIfaHtJfCjdc8mRC4hIJC2ks2gYJ4cyDpfmplRs+azS
ziRJZdUk/nPvKJJ/FK6kzC+bNDPVSTR8He4nsIKYgAQFdBurHUiq+zR5kj4Ati966xJEviyRCK11
ERT77vBHTeT7YisJY7kY/NHj4P7vur+uyZX1+k7Q0EBKsj2T1LmBwGEUhGbt4Lpml8hOou5u9mZ9
v4/0ZObc95IdNxYiCy5p9o1HPQScDUofjOYytz8fjwkL8IetgTZ8zx9wPwAGv+WidAYQHyfcJfrV
EjXIRyBjAXlCZnbPkeErUpkyM+S2JfuU2fGd2S/mN0VONhpqm3ojy1TzUIPOZgR2bFkycfjt6OEq
SbVbrSljZXz25NZja3aMctovN2+/OXw4uZueNZwwQPB9/tcc5p+K1/el5L5NqTPRleAZzl4DvzEO
cy9RQQSts02zdXpTY8FFrgHo0eJFegIKv5LwsvZzDOeiaRRKSPEZAV/FCbrMsv2ixy/ZuyiBCydf
YlnYZ0S50nEmiCY6kdj2q/UAkZSfiO6vZmck4iuiRdEinCGQZJTBfZ2EdDUCvNY2xYFrzlT1Z7P9
Ak0XCpawfFXR2yCe1fZwgvmG1QP3NBvpIKTZCPmSASUMCioVqhEN80B3CsSkLB3Gi2W6SelRNno1
FO8zL/I77gt6z1BWEzkB0gJNuJg88Lp7UCzkp1OLkuH3oLf8kvSH62ZnBiRvnay7OFjDUTxiMblv
7bMjKG8a3+WxJEVISDJicBjpJJ9k2KVLC1i6x5gWyrc2pQFSBtElVuGbkBFQX5DcXapakt4/TajG
Lk4y4bDh4MJoNixRyqd6YOD/Ibqpg8VXz/6jaP+JVwAoMV2aNnVoNr5TFmoHlIbcwlVCDRsZOz+E
QzJNNz002nprIltnos7vq2pzXw3mTRdqcYAmr/vguPpwf+AB9W2pYlBjt7Eq/VDlAQPBFmzBIxR6
l9TThDQrebHIgVxM4a/exxU8iXMgKuswPYk8iY9l65Wg2i5HBD0ImntDBDcGZt/QRNRDMhcJaCWH
+27kaVKl4CZkMMheGMslH0aXkM4gp0DOA5iP/AWKGpQDpAyQWJLlfaSt56Q+pE/CjgGlgxI0CTCP
kE3qNiJLINAKkZ0rOXgK1F4J/UKvOxb/h4ztZWXU2UTq+QWrfnjZhXQRdr3/181kArzZJJmTShC+
kp90T/rf1EAYnwzXr4SU5LiilTageDQh65wN9IOkIof8X5WLQJgAsOQyppAlbriibfjRFlVfDMz0
hzP4VKw6PHGgR+sBpYnDS0OMWCTLVLfPWJd24svEqo1GSsZgzuDbQmn5yPbkrqwLEhW2gicEv0l7
Uljqb2ERJCbmk7RIXlfORkOPA0p/913TxWqSbkLinf3+GC+L6wzWFNwJcNdjsBF3J5lWVt3D1hjr
NCTu0JTAgcrYrvBxhqcZmirdTgBcyCBzRimMsX5QEjgN4DZRyoT7rxoXH7mH5Aef+2rdQ7cVTTJ1
09mEhXub1kRzVFS+AtJqyzi/qUcw0K3tODuJypbUPm+eMrl58vNgHg23v3QzMOWg2InZwOq+6gWN
OYVX/B6okdVIuGO4irgylz8pbEjNQgwwapuShv6ed7TMbfrVtA9h7Kdh5eDrhgMvHoXjDPZOeCyc
TH6meBeN1aHcbmOcxH+wx+Ayc4Z/JheS5HMpEa1euXg8oItfjRO2Xvqyk24uZqPCuxIJgnDehfN7
00OcN8STursqMf1+TrZg/Kxb173lqxj8EkjYQxeVuEp7XFwwB+lt1YLcSGBgXn4UN1esipjoojU3
nMre5EcinhzJXK5BwKa0pwXQ1pBb23hOv6GaSCXQelGxCIkXZNZEbQR+JDPzpVxXiQU+ebhcbONR
1+/T7ZULqPR8yc11hSMmN+QMuGiXujIv3f5YuPHyjAYL1oNe1BAy206K5t9NRMfFuGpKJ4SWSPfq
YCilUEPPVrn3rQqL5GXPFUVyqWBKg0R6H98iq1RSWDMnuC2TUTdD50U5dA07pABXk4tIfTIpxlA7
vtUawdMI0g0cuRSpC8Ba0gDotLXsot9n99mV7bFIMMlanKVQKhrokFxqLUONFOMOXOqlziPcNYrD
KB1AJ3jMn8g6AvZ5skWTcxCPAUlP3kgiIXTkcuFBh0KqhhfuwQtooBdIUMnqsPDmmBPnEj2muqsG
l2FzCuhR6GHBxVPtm9NabnW/a9Ue7aefnpX7z4x8ha4SE72G1+wU45Z3bznNht9n4UXLAxVH8MBj
6FoR0Hapy7Qw0sJVIoWRN8ANbF0wxDufgS7AmxildXTuaJi7QDmI9FKKyPXHCkbsYMLh/USDgLND
wvD7PHVt/sewwiXkZWGNN+7Mkw3u8ZuGc+PWe2JFy0s07eQgzU+mEM2LzlzaMhiQME97NkU/EQYu
9RFRrWTYp93OX9IN1ENiNClNfhNvqoqm9CekPyIi+rLC1ie6jVjoehWFUrkyVizGsklzM3NDD0Od
5m/NBa8zFAlVmaCfVH4pQxX7LwP/GKpIxKQ8nj6mlx8gVzhNaF0clIRrpWzyubnebtp2m0tjRGNW
7p/mZfU0aTvy8pjvkA0BbmETgfNvaZXodyIS6IEjk+UG6uqqDZB2fo/fk8jOx2+FadWgd0KHzVZ6
P10wVYK0Alu1KQA2FbTZpNWWEwOqQc7aLZrLsrGrZFoQTj4hqYSahJ9+6RRYziAM7WBxQ2On8xcT
GjQ4gw1LDf3e8h1B5xBQtdcYYQEtXZ9P9wB6MUEF9Qv6Q1jJEiz/p0zunGqHji+4iZiAo82jULPY
fMq4PFLgTsa4bd+3ZrqhKCe/f54Gc+DvqHfcV7LINlHwkJaYnCbZQjqfl9ndZ4GLpiJfG6OyJI0l
CRmkNSxCA6hpAMOmXSu6FDJY77jX/WIBo517WgcO+R/XiXdMLw/Ptq6b0mQfTC4+/Q360MWpjye1
+FL3ggHsCX0wp4/mq/jEYGlF8/xTXu/baIzYTO4exovAjqPpZ48idk7sTi+zK5UGhDRS9l2uL3Tf
qMhHbemA84VZzWWPg1Dd5hjeBvY2iOr14Gn3YX4+/tqxWY56VFs223rI02SYAtOhTa53gIGwI93h
HXHxZKzArounzdm74UC2jq9IUxPFUOnyqudxS4v2qT2O0fG5b/x1pmXXOlPuYQnFbAcF92mMA1q+
rtwETTB60ZWbnqK3PggI5qnEVGY6SkfYSY/Pv8WR8GedUZdVKSrDWeqih63jW9YzuqzUCUbN92Ux
jgOFwnMCTBcCqdH+xfgSzgxe3oqRo8oTae9jq8SNFfgsUBSzykxoT1AJz7+3vUpxmtcEfTkwE0wP
IVIno8abYD9ak1rgRtAA/6Ya56vX3o5bcHKhwOGGDex5raSFmbBLZ7fnJ5DJz39R1wy75hYBMrSw
aSYTjyT6qxyllGY4l5xiojH6t78JzH1s2zq6EKC4iokPN6j9Wfck6g6iBwaAxZce+m82E+kHRA08
6T6+h9KZFOGOxGqsv12nj7LZqDMCMqrEEETMjKIAMzqWr+Kskwal82TyBuBKY+HzpSZYNqMM0j3C
B4PSBUVqAMMLAC6RgnCmkh/ZHj/pH4OaL2gpIIIBATcRvCl3BZt0j7d24zD5lF6gm3dZCITV3pz2
aUG2pwohXQNzcyrC2mHtfRGQuEpgOI06D9gpOhtkYSj0yHcp3aozXFWOA8p2/c9v5K9SsRXZMtlE
MJZaffYJmglRybasggYmctapMY7eFtc5ab58pXbxAwv692nYpMopdc6I7qPUOqXSycJ2CzC++qS9
pNG0oRUa0Qr3LLvcng7uVWw1lmEdDO8pHnDx/EBOD3zWs9j80CdFxvxNoP0rvodIZopavbw9FwAW
7q0eHre6LOCZk5HoQEhCoadnNknmVQ8YEYv29SSL96MFvVP/H03ntdyotq3hJ6KKHG5FlFC0bMvW
jcqy3SByBvH058Nrn6rVvXu33ZYEkznH+Mcfqo/lzxOF67e6WxyjiJDd/P94aznp6BWvO0KN1pDA
F84zb8RXV/5lC5t1sC8z+CojTclfZszfKsnk/GYwsagdbYcGmV8RTefqKPnzadmyuRVFeNsS8vd3
Ixa0ffE2VMC7MfKhQFh+LcOiSnSQjVIbL4TkN7yJNlKMj2TlRYqPEc8WFwYdbwpMs/HlWnndGdks
QmKjZqdDvZgvlOh2YSub6R7aIgITwfk9UkboqwtUGXpZkC2AI9NDjetPwIzNqU/t6FW5ufNprJ0U
5FPfwi4UgPhAMg8TMVOgTPzNKMOzzRlYOtPkyseh8hs8KzPHYuzjr26H7B1N+eMIma17z2Zbhq2C
6ChUcDG68hrlzwRUB1qNJsY3a4L8YA633wOuhRiEjivUEhsFGAbELvrp2UGodSr3gYxcMghsweYM
T4UHnOzDTC4sSXf0lYdXf3GXTdeIMlSaNBLSXmoWHmwKp3i32pco8hMGz7dFGT8zoSb8kbnM3HNK
ZusMgxkk+IWd0Mm4Gt0VY/oEvTXyLSZ5kwwDKTXcJ0HK1coih54cSGUtJLTfWDkudR30cWqwJ+h1
fB76/TPaQMmdwLcnP8OMxGnC/lP/0eVxVd0t14KbHkxw8Vh7IewikeEP4vJ4OPIN6C4JDYX0WzM7
GS7kkd1sOXE1yS04TsrUQZQ6hHm0Nj+5RM9hl9QuIZo5aRtn1OJy6TWtPTIV6BmQqy1fcFO+Bui6
k3johx3nT8SgLv6d1DX/NukgwQPSmASgH+D13aIN3UHIP6NG1TT/MQZV7Q/iCtfLEbNFiVF4z9zY
XMX1ptN3g+UlB+aDyuBJ4dPcqjJ2l8ql5m8uJeNRGcA7DTlPKtw0mYkTBx5I4alM/YWE/4Y2wJKg
5eSn2GO0RYBfAD+f1TvjjAlBf0wd1cXbEToj/w76OXon7JxqvNX5vtjYPSXsUHDwgPpfkMF+BBLS
6ObTjcrUlKfIZEhLDHj7pdo9k/qF0qWvG/wajF0JKOtHWzrnCFMhgf3uNtrofys27gOCdCHf8QQZ
PJSkIMSMbwfsOtrLiGbAnwR7DsFh8ojRMDjNNcO3BHb9SU/GRSiNWnvI/rHgVNb3DY+kYvnB+W/b
jkzIBDy7ljb8f42ym2IqttiQai8pUVSGi5va6x+p5K+RHv6MS/9z1F1sTBfz55QnzdHX2B8wgxsC
cz2EMc4bCzbGNI6x7bK3gMz7jGDZbV7qePO4tojTdvVvJuMvc6x9Flxd2tIlOi33Lyh3XePPF6kM
WtjEWOkekzNvmivYwBLC/4Aw1Z1YvyH4VVcSU+MDGn0GkxrHxTgGouzdY9y/RBwMvJqoLzarU1/R
Yyu4hC1RgQtXE2s/Dlx8RNhhqCrYRDo3Xy8Q/PNjsjt3UZABvrAPUoWMv6wBHgwbmT+CKVo3xi79
QWc90QadebmIXe4J32LzhLODA7A1g+YxNOXDsImamAUveyhdFt9WecyvjXt+pdlbpugtmnumLCVy
RlcxV/Vzlb4TI4iv6dKoQQv/V7ybB4NZVHHoMLIBiMFQLQ3LK/oxjngyXn/7t8UW947yhLfS8wN5
Asn5gYOzWNiCT6abO7IRke0KYIfNnKO0d1ClmLyraGPdWVvcAt55+7bo8jE+wF4pvJeo0zLuW7VI
WlR6K97Uit4R+5EQ/GOHAMRiEWwglZhY2LVvuK4hx6cSmmA4Cw5mDCULhs70L6weByhony/ZcWR6
jonZoilaPAnxY14jetkWexnyE6zlrQUrudgbGxjIjIz67dOLXx7H9Kh6xT49tmtTDtMHK/m26sBm
XvOgF87YKi2xgpDSAcB4m8woHLwFzlxXjQ+I1FbfVTwvaEx+8WGb7kua1O0VDJQENpEpJXaT1SbC
me0oA59UK6w+xJ/v3yOpbEEWjscMcxXD5Re0IPaAHFcZOBeE5Jo4X2Ci0bHT3Mc4aOWQgMNyy/Kz
bnaKFkLFMFgJ2jhIT69sLvcqP1WHdqLbxUEpbA4xY0NMhPFOwPBqZd3XJ74LPc+VGs6Ajs4if2rc
lAybw+XKS6HCJLPA3uDKwlp0UehluSH+XaFupsHe1dMu4SXhV2gBeiPWbLEauIeucqm8F0PG35Dv
x+kIS/+FfEH8AD+WyYuFxaDqIlGcVo3Ao8vdxmGnBz3I8XBUqYFFrIKWf6WEiGhFsHH+6RWLCA54
/r0U8jIdBVU4nWXkD/Rz2mdDv3sf3fttY3FQZdo6/e2FoIPeRhl+af174qi/49uNZ9inWG2RgNua
uEKIxGcCMMEM0rtGPNDVmVeAk4IYif2YAnYjefliFHxhEwTFx+tHCYZzccD2QmFhYhiBU2XD9gHl
IwdvwYbJgdyG/xo34ER9Q9SkzLYDV4Wnsd5wkGIWfOdTHNONhY9HCqIae3d+xHD81dUVrxPbJgU2
dhuuOtkHIBsfgz1cF7hzl5r3BSt9zbXjdTt25faKbyWfh28gunqiooS1wj7HuMu3LioMPdWVaKdO
fJwWYg+7JojlvMZmamALBW4lrAR9Ji4ATB9U12LGhKPCYtMsXBBz+fy96jZnHDiQXcKsOOCXkS8m
HctGBOWGrzccR5tKYrygeRiDsEQ4pvCkwQC54gPw8tfM4SC5FGceXN4pXDB/wTAp8s6lfVVqOEsz
5mjw38b9co251vQR9GYu946YAlo2zEMwM0URlobPN4tZ+7IHfCRch6L1r8W5YCdi/Qn2Lw8OfxJR
8F/5ooc5VAojSgmWy8t5zfVAdIqqjB2q97mqIQQo4hECCeePxfJjn3zHH3hOIJi4cpZvBO6XwcJS
3ccG3xJUneWJ1YgKlnti8FIJO5jFU8Ley9/IE3/ElRAvSk4v7sAGOZ6m+5gTNps0YCmz+FH5cqCo
bjAvkTPoOIGlvoejggHIcsdgafOGUM95LyhYDU/9/e/b+cxPHbo+j9Y6djDHRhBXRyy/h4tim/0Y
K2ns3NhAuWmIyx1x2nXnBfLXWONQY1p8Y2H2Q4rBzgEyHpRCmHzj7KfE5bHE0w1CblgcWM4vpw5C
aT4438WyPzwYwBjgv1d44z72DoGMpSLPACga3gHLMlmWuMLzXV/1X1hf4YNZh2yv2x0Loml9zDIA
FtnT0SyDX/DoYIkKH/F1kfBF2gqvDyDdz8Qzf5drU1+54q4RSrhXYCcD68nDIJz53S511TeKJ4wO
YSKu7pAmifMhSt3jkz/3PRZheGdVWPCyUpGifs7F6q+vXSw8pGBiIGLLb+Vzt7zjxZwM2e3f1WLe
Fi7Pwyu2Ga9pyFjiO/7mVvJwgjUtXGzk18gfeXqWf4CGl8/A88dsBwkuP+ttOMJo83TiRGtMMZfP
vzyIIP4QABHksPRSymysyxnm3XluFutMWFYuFzXixkxnPjjHHTeCQ5Rnrn/JeIca8B8cKx6I5QX/
e3wtr9Axu2Z3/uaAxUSMBJIPdq8eU99f7szww4RwOhfk6i25J80nF7DjQa1sSXRakZO2B+zmnsNg
PEIq2fFq9OzoofFGbZC7ODzR+OgZdokVw+Jhwg94MuvmBs4hIQKK33x2HZV5gID47+1BlWWEQKkB
OsAuLbFqSIqwGO9QNHa4XQQS4RE8HzOMnAgt2TEBAevezPdyPmEaxL7HQ+kPR+6g4OA88ve/+rsC
QwUSACxfR8R7CqbBFoQD8MCU4J+ZLyOhDa/d0GBSFHlp5mjGj6iyncmHW3k2TWOv5vBT+frT0H2D
TkTVzc9hoHQueE2Uy4+T0Ldr0bKjAFQCOTbVWxHvR+11rgHxRzh5gBdQPKfbITWRPyRyelKJnZBZ
+hwcNTLrxrupuaNlsS8pm6njiw+oLTOct2EDTUP7EkFSQUN1t47eKgbhJcIaF+FjTmV+eQdzzeA0
zrir1ovjixEuzjahMbDHL+4zOxTgsPqXVcAaRMgcLY//jAUG95qFpOIFlruNwm45tivwbszFD0CE
nWKzDUIvDIRQZ7WphAg0bxEkYuxfbvtW3DaL1JwmcNvgo5F/azgzrDVYtsLkNLMbwyHimFTwGpCB
n1wBsd/AzSDWEWfCcOlLyLMUfO0r88H6+KRRjO3j+pZ7yoPhWsNp23HqIlpRsJqq6+D2/Em4qB0u
zmnjy82mscJJeilL6mry354rU32z4pZ91haNtWDYyT5vTg+YRsK0mEhOtgLgawUmckI0N5ELhdHa
1Wts7fJPMgXpLe3CNS9yoEoAg2JoHeONBG4RYhyhQ0b2kmt06BnLsU3iXOYhJ+WPOh1tGxq4TWGn
Y2Plv0DN4AN4Kx16LEc33X0KurtF6sHnmBy7+3Dv7pRzBh5BvwK7Ej0pPrYE3oBrubfPWwdYJR8B
CWwka8pzpfwbOxecQJSdRxfg5KZyBzArYiIISjg4ueI+FLpcf1bCYd4I406NgD5Xw0TUwo868SLR
Sqc7rXYGEw5cFGEQcOBYC/infIj/9DKEUM0aJCBPxrm0Ia9O3mAioUY7cOGvYl2adraVT9XHeLp9
Ga/Sz/QpXlUE3x8tRO2NW695A5T12qrz29uqFLz55n721O5L12rfDvvxAdpysIicVV6b2c5kf3q3
/s1fSKxstFXjw8WsL8YFwJEmu8rc2336HQVYaY768PKf5qWmgNftQfZyrKq61W2vaocklOuP54/a
O0szM9HaPFy5P9CTpVf+b4tR11lhbrz4seBoTBlyMSDUvWGhxpfTK6Pr6dTaJhyRoIGFgk93txH7
lQ/WYuLOVJ1KFkq1e3rCM9AhYmNuBg5uONo3LXdifdX9F5kkT7DsVSczXowCvDyo3xZXFSJSTFel
LkxszY1BvJlzMJ0cGU3xnBnEdZLPjM7Oor5kQeleIQUlo8Vg8E121PR91sNe+82fp/KxwVNspAEG
cL3RDuiuzl4/280WOQwztcUvlTjARSuxaCbKF0LR8P5cggiASZc/UAbhfuo/GNqTuEITiMsmptL8
WoxFF6ZrC9kUn06XgRxG5pBOzxSH/yWk43FNy7KOv5V4hT3xe/XDrg0AwNbwvSvWLRbr64EW2Npe
MRzF08b5s/TksO73nAUtAnwaLi60ztvADYCiA8FcTMcW5ftxb8DaBt/DTJG3Awdc5Jx7ZH5zNjhI
//yQLK88YcZ+VZC+4GoILWGxOcasF3egLYau071hwOOiRaoRFTEiVzeLauT2r0ACi7wrRTtwKsR9
+ZVyKXreIoSTl5tBDd0HyuI1KrIHMDX9kaELkgnwjr2y+dv7TeJxapH2RxG3FLF0NSkkRT6qR73L
mcJfLLXMnURskT5jqU81NZAutFuIqYr7pK0ff8W6yRlOAbyYKnGqN3iAEwbN2JGMHTPm3eYoIdED
AeS/sXEs7qvpZsF8Ik5+waWzpUa+4O2gYk1K4ErYoAdbg2UxkRRBRU5ygoPijkU8JbSSoY6S46iO
dhTZkGd22eH1weMR3Nb5aa3JnCToohnbmFRBqODwz1pmngPTEUA7HlsWA/ATp3EwAWA5oFRGKEfr
Olrzxyo9xGdzbbg9ZtuIRdDv+yl7uUx9is+ix9VmfShBjD7PpzQTFUrYpXRe6mA4zM7DcrymcQ8c
QJJqR/nq9q7qHBVYo1dev1Qg+UvyDcUJzijrAs//K63mJ95QnFv1UqGi/T/O9OlQe5hUEG20Zmni
fWyGr6zeHY4Y9Y7Pwsdsr7UPbqjFngp6V3rYMiYHhYtHczyfJOyZRGeQvqneqWFoApRiN5iEvlH7
WPjFL00JYaTmkUK0PrFnLMAZZhH0cEvvtLQN/Qkk8sgjxVjyxEn3xRmLvUpQVnye/lT/GcChhstx
B6Ee5HD8JIHk+Ajw4hLfS8s2rLWggBZgOIehHEOP84T2LLGfONZFIDte/ko/etux2vnwZrQSvi3+
+MUdLEMgC7M9zuM5VplowqrCDxqeTVWuMPbCE+65A9ysKo7sFcO8JV2EMuSLfaAZNhiG5fHJ7LdI
q6yPInrHdKzog2oIFbgZWYgv3Q3ju/S3Sj8ReQj3G85W2M6fscu5vTYMU5ZwoqLxMfjy6smOrkpZ
r7Lz36oNASPQONAR4jo10jeM+DicMlihb49sD02lHQ/i83XQwlTgHWFXt5TuPFrOyGUSHT3GW9SR
QLEWMjxFHo45PPc45UygWG4iLAgEKM0V7N4IG8g5LQ9N/xbz/ggfwvCERwmpEzZTflVjlOjk8RKX
ROM6BhPz//YMIgoEgmOnacGXOdHZW4M3X7A7SYGiplV3SHr64H4KyvyoGTv8+XIzxH+mZ6/AuVyh
+dTc3kTSIhF8Icn8Zb1nZ9c++PtC3d7yc1sfwYDI9FAL18ADC0qIo78n8KGZEr/TILGvgH9ltXtT
HQ6i5QmG3ktdltky2vKHbRFAwR5zjKuNZeDRJgQ9fvqAs3rI2ni8VjAXpY2BPUl7R4ieXHAwaxAH
Pe0Gq3OcvcIHS0j8B7ldx+rPHfv1A6Nq5MJc8tEusCzdiMWLGsGP0Y4x65x8KkaQIehnJoQj2QV8
zhGAuHYEiEJczgJTP4aH7xnxC5ajsjjvErcYaGb3mLcZSv72YIEcCWEM1owHcVi6quUIPw3WrU/A
MBCzKkg/2p/8OFIp/RtMDNixGSj2c4bp4L47pbQZHBFdduw7W3jY7Q+jiBxXY0o5VImZyXh7X5BK
tb19ZNEJKFnsNgO1ZmbfrB28D5gZSFyEqzmGWbpJJD/roCHX9eui93+6KtAYpSUxLMS9JAH0ZoUt
LPcpx3sKOeKTQ4WpBXQO8Tj7YK82TOosd2fi2ih5pM23ALf8iWFjkLL1Vgwj8rcqfdVA1qLN+Mme
U36In9oT80P72TmJgmPLs7rODFFaJhoVux4dHjweyhkCSX5FqJ1ORGvBwDpzJigqvWulK8yI9Y/8
OD/fBvEA1brBQshad7N7o+8Y/Id4TkQ7aV4qdVO0R4GhRO/IkEfWE7nyGs0EBq5sYgUQma2LcNnF
AR+Sx7lqjgZmyLEray6zKFl2DNmXdtSYE0fCdsQXl8M+OagImM6NeYlFDIicx8NpZ88qQ7E8qGgg
rVWhsfq3t+AJqexfpLlSAxdHP2uLu5RT4nCm4G3rqEejdBrsgYv1Q/Ia+FCm34EPwCuDH4PrzbBO
9GMKkC7Y2lsPloy0tGOc/aqbd77rxkASiUIPoQvhfoBLooZj0bpr/eaYX7mEVFztlQe4rLY8vurI
BwnZi0Ztn6urvHeoAlONA3qA6hcYkCw32PL2uebqCGck3PlhGPTJmsFh85p8AAEQ74XbNertvWQG
RY4ZYxEoUD3sPp5WosmmTh3DMDF9+qXG1ClIQLMHR+AtoOu4dAyTyi9G4Bg68VSPmPkkJ3VciZ88
ncxRGGFIYfSmVHjr7eLGb+Dj4bi4Mv3xH8laPxQh6imBnwCdRt5L2LcA53qJZueVaxnbJyPRbjWB
JvSexiQAHZnmZJuII6x3EgyCF0Noityz/NetlNgOP37w+hiem+EtSf2ocgjxfhpejQYWnt09Yqzw
oZPI+3QhFI7/sMAHsaaHZ79vDR7AFbb7dbZp+s1AHTUqq3k+68I+V3xO8waZte4NoBwD7tlOnUCW
rF8jxDZMN99QkbXfmgyVKRBNP2bV4Xu0Kb9x47AmV1lOgpUGR8uf4TF/VEwKNVuh/R3tBBwYwegI
ykESlHBmAvHJZ9Shh3PCPrwWNxBs0CavKA4SehSJFWuXN1dMdjnAE/4ZaDYoaTkBGWrotgy9/RlI
cA4UafXEp7tUfSXCg7WlKMb/NO3s8dJJYa/uOFnJDGMT2hQQqBTbSTAHqOyxsq1XEZD9ou8zyr+L
gn4j6GUraHoCluTFgyDlYB4yQFUVw7PFxPXHNJd2y3vkGI5FPL31pWoqv2R/j+LBpTwNuIglHuKd
iO5U3Df1YXi0zpgFQwqrgapABEpSA4Yho+kO2GBYHqcgpmADhsym16It6/dStnuAwaWuZWL468kD
OLAv4Stzx3CcweyAnW97SNqQ8Wx1J9fdF9ASM+HgtJG7pyvAVZUvA1V03h8k46R3y3T52UKLBKxC
aTXBkaUsLJ3MtwJNDLXiLUdeyiuI4SywL76M+qkaTg1ZXgAM6KhMrzBw6UR8FBRDoCtBJNk1G97D
k4EUuzCrto9h34w7fTjO0fqGjhqMafRkuFg3kBfegBuBofgSdshTMNabgniXGMtsN5lczKeE1DFh
m1NEmY7aBS3FNpoge2Y8g9BH9q3cMWMKVYduWWVukPEpqd8xT3X1NtQYWclfYgLnZqX9qCA4L9on
bNSW0GTm6uzPYfEdHbTXYdmqd9Oh02CvlvfOE5Qlm+GSpR7Sf5yY4lWDnK126KufNkSvJnJl8bP+
p7BlbeD2lisYfy1cuiz+GtAPM5R62Pj31RBNwQEychu17XRf/FXhhZgYYHszOvkyLIRNR08q+abm
9dg051xsKn5u/9pKgsdtdxvDcQo12nYzEHKODBbs2qiwcvM4wPyPIdnK8zqrdwVkcNPuEHYh7+te
HsKxaIJmDMsiHBowbu+RBB1gMFEiYyigir65/L32cEnEeKSXW/VuyCtztpPWySbvFq0HoKdU2z+u
jDdvQAwat5R7aILFew04a/02PG0BNqvm1jqM5rVYrSfICZM31x5BlF7DDI5AKCOkoJnEdVbtC6gg
e4kgiMlJNHcs/Ik6imgty35QIURYnUP/xq6Z/2a03dQHzFp4riFmQemGWjm5gL4li4V47oZWzo51
l2cLL3RG9vjT56VnoBZC6kWrz9ogAIB6mu0Vdkdhz8gR62Wz48cyz+U5Jo8NdnXSOAktTO1YUHU6
CNKOijye0oaMtL2YhjeaIgnv1/nLYCRk+MqNzZA4N95+YNx8DfyyvCa4KSIMwrO7Cpi2CprP5NJi
tkvE4+jVRCOAH0I0glKMjy0Zcix82HsPT6t9fqc3j+yhcmGVWMSxgwhjChYTVOLl5ro3ggF1Ojoh
0bMy14QvTogI9K/cvTXuYGDc6xa0vtDPcaETHFknrG4gSQCXbybUCp5k+H5yFZG7gyW8ReCI4L30
bqONRiaBCGdLnHsrQDLJsjNwHqBFfE0QLcDImz2RJnp2CyS1Twgg3FOOWxA966zpbv50bzf2pXWj
udildqipAeYhXhDjqNseDRVtNo7aD/p/nOs5rB8cAbA6PUIFK+hHHXjp2urYBtXtgD8Sp0/F4zQ8
vQnvmTxkpTboAp64nrtRAefNxifDkKjYGDu4rAOR1gCAqNoMKMt+pFcGYDTigBpgDTQ2yzvg/q8X
PsIAOsL9tvHBm6m3rzMnadeeE9OLGVfo5TaCiRkH2E/jwa7pO7E7xNNBiw91IjsJ6X9pPm+NxPC1
1HBiBYIuptatBybbFrwPMgpcHVyjxGuGxlchfKnGWfmAXTHuPz/tCd17wEhEzEK6gvgjmkgppaHL
AwZV8Za5MQEfJSMchgcPIjFFpnb0OpQ6uPKv6XMYpl0Z0t7GE7srG9Oy6EEUTSEwIuhSfBU1Gz0i
NvhkJvCPkbRh5ev2iLRUGjRQSeGdBVZxHpwolQvU34A9ufMGB4F5t8hjtymPkgHvdmwAJDeP6lRJ
nHj5ehIXktKNbrM3fZ0WxtoIoMs3arMKJgypCEF0ApnoYVZjHPmLteX0I37hdZSPC/j43ZG6w6QN
cqrp9+mZKUy5N6rXwVrloMnwddnTXjP24RtYLYOglwdmdPu4/oTHCpGUNZGrnlhempo1hAULLloN
tNGPSrH1K98wYv75hASNWSLMKpefIpwlWKhzoO848p8rqNZJ/6oppiu1g3+67c0GFZqa7sQXFWCv
tbvf5/m5Lb7gYxXcayqOMfO6L/ykLOCjjbBWX+Zz62qRwwuXOlQ/Pg+u04CB5NsUMgor6QmbmHEC
m39id9EGpOsJceqImSc+n24702PvOvtxyMkmoD+AR7Y4HT47CMsW2pMAoNvWPh8N5uorFXvxyJuG
DwYAIycKxfzs5sTgsHVGrgU3Go2r4aZsNmVQEGUDuaVC3hRWpadxhk1ezPC+9zVyr8W10awr5Ato
JJgjgdUjocQ6orIZfFEE4jyvoDYjoYj+j0+yVAw2bZ0FLlZyzHoQcJ/ERmk+ZyG0VkmxDYzOGA3j
Mg98ldmPxoNLbDKYPJTAkaPDrYbxMwMKkI45cRGsT7Paz8VJUdcFYQ4QEYVkvtmrXV0mW7NWgJtg
0CqZBAxhQpTs6pBSTrQi1XlGGKyp5ktDpWVA4GrFiEqGvWKM8dfp9M2k3txHXNv6glQzFJr7+Wj1
tMp9/dy2Se9YGRMiQf1S48emEdSNbuC4XGAOlrbuaL4nnb4amNp0hkH0VLXNq6dXFxEjRQ2Ksojd
pGRlb4Ui3nO95DSVwDF68isJ66V4en4ruG9uBZW0ReZO44h+lj5CGm700B123wiYxbcipqUqQZvC
WUH8iIS9m76Q3z6Uf5oIty5FtioRWao8TsotQwG/gQmHyzLBHDH2yoBfmfvH9Vpc+jn+pFc6krlc
MznmXL+Bn9yeOMwv+Vi8Cb7W6JAe+OO0hULZPH9Lnix2RzY54rYhGfwwhM8z5/mms1dhSu2UzGdp
8O+CsSDuOMosU3lYd9/zssPQ0xI7yAzvr8kpbFSTmNLBTqQrMp3prjOykNBygV/lh8lvRrwUp8o+
pspWp2xjsvWVo3E9xbOtaSyibVe4DH0qLlZPU8Bid1LkY6fmfXb175waEWbj+6LN5IyCtLIRsAd6
M04DDOIHvC96eQ1WK0wAREyxNyZuD1Myp7vXPwdlPW8erEr7cSKpsFhJYf42vZCoKAdU1OVAePob
HEVK5ynkHceo2JRdrO4InJmyf/PzkAjH3gOEMTO7mK8MzDr2tiCfz82X8o4PaotYM7fb1/aHCj+z
n1uO3VWyR5jqxHsVbTVPLP19yYipeMFDU68cvBBx96z5xGE8vjS6Ux6rl9nNBhKY0FDHVAyw5zZp
F5jfukfz6rVgGF9ZuuYC6GH0k932TKBQwMX2N/aI32zS3arfft+wqeMSbmojYDm38Oeti7Y4IvY4
GdRhq7woak+4U8jFyp9eljs6NCAn23/nrx02IM2i+NZuAAG7icgp1RNqr3OjLQz93Lfii4InS43z
pz9jIqNTxLODBOtRghYmYW8Bgcb5TslvyaF2eyR5MjdYls3/fptwAl/R0rS/uU/cBL+WFIAVncNq
xkhkek2mf4RrHSQQWuCKNj4D75JuT8rN59Se0+SHKCK8lmmQeOpwJ+odwoWUG7Qmh/yhDhaBXVxY
hMz396Z6hsQk6TvhDnMsmd+fv4zEGU73PPP4ZAx28sMhlmHqQeor0HSGlQjWeSBVltfBH8dedjUQ
DQ+kYLg5GQWidIqBVtTgIbyKuIWmkAJXky9ra5F+hnYipzU1fICN9FxSzrBlheNBNzY3WyVIxeW3
zJ/G9Q1b9TVBM4RTufQK+CfcyOjxS+v0hFkaaWvrcwYJsDyZHpC3vuqDUg1uL6mX7RI3wfjjBvfA
fSBbE7ZxD8i7rsuNDA+EnEu4IkSlPI6SsgjvmvwgP9c9mnhOQfPQ4WdlrOvnQai1VYogSWDsThe4
HiENdRibMRLWDtGLdhimS7pnB2XojMyMKAEMQFyNysAtlK38ztQgCmmdug8aSSDnjWUd+tznSKYn
pF3kgBfChMhojsXaF68jLAqKCTcGSUVNGbvmCRe5d2pDlvtjGVzL+D8xEwE+pocAmYSDtYwliAmS
f6cfklIKpmGy4jN6WMqafpn1S8VHYexMpv2UG1DU0hXpCzVVknZQ7rzzx6/SnmtrS6GvNH6GkK4S
eiDjhaFGvir8oxhKR8+ULfIUdUshWnwKl+qQ/96cIhg/sXeDslltl5zOB4QVImrIEH99foEOg90o
jSNiVSBT/dlchuhLOg8fBT/+n0THIWwa5X3wuu30wXSqZXLVulwALFWYNlKE0O0saaWMyin8IgzC
1xo8ElpQYlqWh4LQQra2zFs4v/BiNGcePAyGeGp+eY6UO+/fnZUMf1fXsD4BdZIjRKQXBgGgk/3v
dOcz8vCL0ASUDjWI0/CuZRUscwWPtDSh2vJzeFIkl69zJYg/IogpDYkbkV/aX8NYWZ66GV8o4GTD
5Uk1wfqJ8eLNmsaxrrHqhnpWL1HlnDW8wQH7cDcDsEFIg3wQlmm0GXQG1qQ1W4zu3gtYccCiIwuB
3jjhvyNqJEYRK4C+ns2fJpZiERNz1ABLYBEckRtg7ztW5szNqzuXh7dwLl8YJFgXgDcEOv0br65h
B3NbdIuf2NrHFtwjDzwS1VHuiIBdpKqJ6xL2ROfenm7eIa6CloMwCwkR3ZURsDjrL+GM7Mfy5fdl
7GZTVrX35jfbASyZQfKivMuX5lvd8DD1hgPmNaxZs1ws48Ab6PfMqPhw5KQoKeD4ShRcJE7mBuYU
kPviu7+H2N8iXbM5QanXFSAF1/zCvRxd5QhJpr2mT8IseHzOxoUhjWBs2J8kmWOfoBP6VbokJiec
x889cwZO6QrnfBpbNYCcU2Sv8sOm8Ywiry02iDeZl0qujvad1QLwB8fmlZEVUKVBXOz0wxZqfi3p
Ne8Q3Lh45fX2SSMIEfpteKXK5LHkAioYcXK4uRQxer78LpwNgCSqbJIpOSHv3KYZiwiDUS3IKN2W
OHxhjIdTsfojjp9D/Q1yivfc+A8fW7KE1zckunCYp59U3MGZUe8VyaJMpgEyFQYubr8raLtRCEXo
AKDId+LqWxaC7+keH3g2CBPHJJrJHE00TBfotQFLj2aKBSpEXnFB+EH/n6Yu5Q3YgZXb8tdtMe0C
kAXKXcIqOHvp6UkLBOzakFOgorxiBjSvFhtCAGHCQZkI5l+t7BNOS2HEtQFj5OEjKAL6g+nUu7/a
x3I5bJghSeQE2RjaQnFeTkRPxY/HpkJF35RKayjmPM/g66tl2YKTctas9X8GCAibngkvj6oYYLny
lcFP40sKO1InwQ/TAV7rFON7/MqOAmwW7yTCj0kap79RXxcpEvOvFQnU2BukW1osaluECUnkg4oq
3HNkccQqeQYS0E36Ph2QhrWwCKHCme9CqHxXH3Q8Bal1BN8RZgUN8sHcWlxp454F1+7z1htNPgmV
I4sZpxgfGnpNjBs+cncyb/5oBqw77mn1cHo8e/Bag2gw2wYvzzNCvCcyndPj6yG4MnpCtsd4OqMR
vF35zap2nQoh2CZjyugckJanfWdlxa8eig9sr5GxMGskLv68iA0wpaOZhKdM0Gfiw6d5QDXnNFwg
YPuGoue4eJJfaLQQ9wl++Yl3eAEp6Ln6FsVjkq2E5yFaY+ws/cugWJ5qCqjC6T1BRACoWv+E4X2A
VA+anjoSmMmOlZVa5Ch68hcbKfoU5cJlSb4f/y0eqIXD4AkqMg6HdYUyBIEJ1BMKZhL/nr9At0tV
/gtrYCS8HucFZoPWOo798mtq1+yBGP8SKIvvqYaqVMGd9UswgqT7gOI1vvEMgxdY0rHuPHwWmdoD
KOm4PEcBTIoQRAwqBYHwsDsWA0YwPP/BzGMObk5P1mNo7bUXFe0tUjD2TeEDS4DScK3LqDpF6dTW
RoVq1nsMFyCoFRsZvaVTYDCt0znAiZz3CmYrXvLVgiZ+x+8abFDNpuNHXJt6OKcURdD3wWx8VtZS
6zPJFq4zCgI4GbJTwUJ6FBeSgZkp7k2B+RMigzWcOrx5yTaJ6KocSHfwWeWPbiQCF7hs4LSitGE6
TjgYkAbh0liXMzPDJ4ksUMwcckjAkh/fJWUd/xNZYyEzCU4NgxD5weNI4/jx4UubiQP2xvMK47j5
5KS4LeFMckTEtfiVPcNB2CSf5XVO7ArlHHBW75nYHmnMIVajsIAnC7shdumXNJRX/nQHlofbzcbF
bmkjeJzuKvNdzP+22ZEg1+Bvvkt+CgUr7pTf1bp6uIvRjuINOM0JHrlZ4Ht0yJGLcmB8yz5vuBrB
iECz9cKYCrvcSmFADf2JBQh/QQsGaPZ/HItDE9RvBvjZG6d39H80ndmSotoWRb+ICBUQeKVHFPv2
hbAHAUVRAb/+jp11btQ5WVmZpqk0e68112zYA/rWkcVGVAu7zw+tyHVQHrptkDKBmBozrlLEKjbT
OnhpJi4TKtUQ1891+k3HUESMA4R8QjoVTqdsdg9sM1cwV97O18qxJNFHNasg4x2NwG0zxXtqZlQ+
K9dr+HsDSRIZCntWVDGUerdzxdICW4GcdIsf0loXNmAeIPmBN2mOmKf0mTDlbg11vWGm0q2t+HyN
ss5YRhhYCt7za2JsupUXZ14uJKOdFEML3CuLIYt/7nJMf7BWILJnxPZRLUjzLxE4N1Mp18hh8Ur+
OKkaQW2lfG173i+dNZsXpkGnbEDdg+My9mPDL5T4rwV/QpCyPF4iwEq7SiPgctqBmoA00oUoclh1
yjFenhikpfATRh150KGpFRGzQCFm3AQ9mKD39XUmo/a+U4BYyoVYwHZf7RnYoAmDvwS+S3/SY1w2
YXPRvzMU1ES8zZTvDHj8Y2kQXmjrIEjJNIfQMPcYSHKBCa0B9ARtBiDZHpUjcNyC0SH58RzsDuyX
iT7uxN7ziwXbnVw5KtAF4RecpFPN7MzL99VQr2jmJcyfLvltKnXIEMMtGymzZrf4/JQLpDEMGNqx
3I4yTchY6Fvcq5jL9TVGz1BZuWg/p5IVEkYo4b14DBRY6h/zNyaY9ucqm7HhJVw+RcErn1bYNCVb
oPsfUkgUX4jZFfeZuXEM7ITEcPXr4dqjYCNo4lEC+IeiY6+gh1Co9X4UHpg9oLb8bNmqVkxIRh9E
5oXdzIxZtc0P31A9fEkWtNKeD5jK1odzKWss+xIRXKJ0hnCNTAMS9KIGekLUg2ABpny74mSjit8m
E5DHe8CFw68sTyR9B88RhspFCBSJ6/i00SBewcai7+lcnvhIslV/QwAAaZT3zZejT9Tw+rIIc94B
m9XIP4n6nAC8Ixj8qwPqPyrSiN/wnVwH6ozKBKQ23maYw5HBU02VC9kk7OE0Uzha0O5iXAp5B8NS
KMo3l9eV7h8tPg/0JKkLzIH+w/xiky2/nZ8B+8ZJ707/7nEV3PKhFr4P3OooOCtMLzSKi56Ah9A3
PyCeUZIQtsW0XADDLFBtbVE1GbP8InkvB5BKRVVZ+MZRgORZHl7BUzbc5xxWrrE9d2SxY/kHcP7s
PmfuOZElm5jdteE8lxWOe5BX8uns9TafoyOThuYdgTKzxehfsj2RkXlYF0Cvw0slcfD6AfxecadL
XRJCMKilnGQZiCERNptn9HeKKgygeWfZnnhEGilxWGYwGT8rWgfuR6LbHSqnOncMda+t0/TMXQZU
CQ0ItwlYlWtgK4WRKT0Ohe5Yinjr+JE6DRbIh47sgPOgrN9hCiZNK0PcLgJSUT2kkR+Gc0yeTHDe
ZPUY6sPrtJwrK5pLxvucZWz6VsR6hDe/PcEeaW2InjleiTbFyA3WxPmD4ZR/rYM3LEZQYAQesq3g
9AMAD/PmKHe8GOo6NMijltsAS1F8xDaf6+P/aNbzZrZbhLgoez9fJ0bPerconedQm9+Ux/MbIgXx
EFqHru7myA1p1ebp6Jh5wmEIFpQn9nw4jChjPrOKPK46IlUJfuWdZgNColuP2r+VFdIPsgqfde98
236II7RYA0XFBoS6xqpnSLBc//zZvScI26oILJGqHu0LGuu26/dX6pC9h63xte5sCbHO11ReJZ3a
16FZ5A0hoQRqiWEUUSGZnXPFD8MYCtKoWsUDac3wnQCz2XvBF6ZonCIa5wdDBXpnDhfG8tv3ifjK
/opSOkq20qbwKWg7eyNkfCYdaGHaPQUF1Kz9e6EO4Y993iJLj8VUs2CeQT9Jv0FCsgoyAd2+RR9U
fUl4tT5Bf9wfZ4t3VAcY+VjCFkSYyBULZXNdfAhI1xeoTYc/aL5oqVefUzXJB0r44qdvCFTRjCuW
BeMU+icgPeYiSBRMZIK6L8OH8r7nDtfCWt7iLwTcA+J/vuMM3Fj99YfV3cOQwaMs95+LZl8sssV3
Dx1d3wBrkkwO7JkuviuuSgotRpvUA2Tw8CaH10lPRKYMXh6U4W9UEroZvkb9CE3A86BtU8xMZGvI
iBD3zUnjFfObr4z7MHr4SZCBgihPTm7E/POnuhoMMtQuxAMUVqODnZnkABs/85pidFQErAvgT3i3
3VfwoeSXe12QyULiowGao1uN6lKmMb0CyFfN8kWxaldAP9vnAJAG/SIUJmnKk7Sbams4mKMyvz12
B5IHO8BRCX4IKtYArCiY1jBT43yD+QRydPeF+rEZGJZIuflawkaAPhYZfWodxSfiC+Q3AELKePlV
7pWrDL87YWef9REqIl/5mWeJRZA7UwdCpBXxCTYnNNFTeqRL2QqKTJ8KqbKAsT/nv/zi8oRrooeC
HTVWfLodeouHFvTxW9bncUoaknh/vav9lMBIPePpfgf9eStPEm6Mj2o9c0EwhJ0DY4Lg4gG1qoJi
+TpoG8bCJBXZt9gmXV1kr1OIxtava6l4RB34cQUHoCT4uhlJNaB3oqvAzS587rrrDCGcRneGgoxd
A3Mk1B2smjgWfwORyCGcX5DZQKBMRQWBhVFp3Y4tYmaEjMk8npTz/lk5d87dkK2JmxM7oya2mKe0
22bKkKQ6vhMIVpQGr316wgSAc6JOQdyZy3ol+lL4cLn9vtwinb2gyJiWLGmSSu0vCgdOI80hEMBr
eDVAi7uRQgTBd3hfEFKJA813cYUZ+cXFLp/kKFPYZxo7OVEpEiSLvAhXPoBWXGRqZvL4iS5qmNmz
guytEN0eaoqI5pv3RYqmkC2yiMt0wejLl+mZJqB4QjKtRoti8BqL4MTxj1SEAhRPW9MhsmJ3+uvq
cUhz5zm9xT8GO4bZTfP5lZjDWl3fyuDLBF63KnF/Bq+xpAafn3friHVEzOYh12MEXMOO1214D6WX
qwOEBG/sbtCS7eAcXhNbxAXJeKIO05c4JjKyNJerBsKMAaQ3YhRMjpA067IbnIn2e49lJkvARLFg
6qqCO9q/lMBJMfMa84UAC3Mu1S0cyuNs8uvMIDU/Ph+bmkoim/7Rqc3nY/gCT2e7ldWdilEtEHEW
/opmg75eVffIo39n5bMTl1LDsF8+AIUCYSewAeW5Dr013gbyXxeGrqtmUHnz5qSg6QOkDhiDU1VZ
CPvPDPYHq+8Q0Zmt7MtxHCQYcpiYowOStc5BDWPvINoehpvQ6cHYBX/3uZxxsF3wB+4/n1PA5qjN
OIIeSh4YveBzWHZjtU6ry27S+6PwwQH+mos7ykYh7RvRq3hmYf2w8XOQWlk03qhQYwwKsDrw0VYk
44LYYRYCcpEWOULDx1IY1M+QOPq0g2yBfTY6qCO4LCnefYHId6xQTQor79zV/A/WVUVE9e4YfB+7
L564iIinRAqRzBML/xQAbtR6Ou4WiBZwQZgl7muMvY7FbjAUMTivDeREwFwKyGF/dJ1pRwmvI8lU
eYksQkRvINO3Oi8TeSlS1Z85TvDeQpw1RXc+UDnvtUMIPCZseIT6HVj5yFJw4ONA4XNWOOkMUbVX
+GzhIMW4RGBujtJxkExy3AIWuIL46GxYGTm+vBymje4dIwGSElnAWBWm2HVw3Lr2bQHzIiJLEezZ
WLQO6DZfpsoMvzzDAWafXQlcloEYA+Hjz45vHj4SyJgbLBbkA4MVnAceVmd/9aEqCsl+i2x5UuBD
0A16V/PFEB83I+QmuTR4+I0L7KRiM0T959UOppsb+ajDW1gZw94uXVGRb/tL/EQcadES7vAbA7MO
ShZegWSglpWOr5O2gVD8QbpSRZX3HqJmpfh4n3pLXg2WkPr+McUqk/tfiPySCcEq09qwVPe+RYjM
SjvBuNJsgo+DQyced6BFPpWR9eNgkybOdL5yfhPMuxDmCAgVX3gC7bYFdE2hd96TMRUyHPWNsMTW
kFQwZJTfHqD0okHVVLuNaBg9wk7RLVNAYWti06MRHcjreaP3VIng+rnSrDNgHYK2AXV4CGxFQd6F
CI6hJ76dnBUE0b8QNBogLUVwf+diupMaQVLSoMtMjGOBtT2xl/2VsW6XFT9HRCoEl+CxxGoELAxS
GIWiLmjHyRsVLg7FFsghVz1YS+kCkw1L+zGPI0x8rW9AY4ncktRQzDIEUdEuKFtp2LNNqZkxLMjS
pDbNGBkyNl1/C7P7Zbsykf2jY2aM8ordMoCFbqHJZEDcyi4sBGOdV/61R7gQF/uLbbh9xmZSjuRE
AwI8tixVEgWEph2kuRS2tJ8T5bOqmcoyWx21DxvTRw//NAdqqyzmWIqdDNVJb3at4QtbD9AMkQbE
wLTwaOchWIAhFsBHupVsFbxDTOWCnXFAG8GQ6b6ByCedOrr7OPQiZaTCmXMRazGL4SRRudgwoy+c
yyy8z9OdOnx4iAjnmDRw/JmpL3uYdGkTBusfFq9kXs4TzPDG6gFjNbOXUA6nJ01sPO3p9zYAHZC9
PPOn7Hwetdc1ECUqZXd61QsWTfV+biQj8eLO9XT9MVlUv2hZ74mnQ1trOrftrwMD7lNH9w9er/nt
ZjUdiSQe6MgN/Igm9WHa4QVCLl4dMFwkhSyhHoVvi0U63GTFejzHGbMO3S4H5VRmOZ0142aTwbCF
7AouyZj5i1N9M/4ZIxqvPo5y383tviyZil13NRe3cO2/qMENp74Z6NMT5hl4/te/a+P7jR3hkThV
n86knKdKkABnd4IK91uMOBEO0thjV5aIKRiAXIwaqEhAjzvjki65bCiWxh08Mdm3f+l1aEC27tLY
PiFft1xByBuewRYOnfkXfuU40Z8zu7D517Hw/8s/3W6jPIpuUW0LR/GuJb4l3NaTmfj47/P6P79x
0sb+vicPXiv6cFzpxSOKQPzkdii+stW84XYoAhGg3ERozFcEdg7rDapMTwQl0G2NRUYeUt6/VCRh
+UoFbMfj3kaYwxHZyxRfOJo/eRZhMU0tXAQ94gEpkv+s0998+7667a8LeinnZ+Frwh/hdo+Tx7yl
x2w3fV4aFnngCFlQlQtFcrvKXn3D4FXA/gcvJEP411VgjW/Z7V9JOD7ShzRFFX6SwfOGWEXHcxHM
7YtEq2vLGjhBnq7SE0KBNrGTWbYwalvres/KTzh++E3JAEs9v9sBvhh1+5vub/fs4svQYTHC/vLF
1CSFK6+nEN8CuHNEuyGbJfTgfXldumRD+ko664/juTrtev2xPk4DaSTiEGIg3v9SCIphfyyNWI4S
xnlwG3x0DUE6FHZgQMqyqQQL2IssUpmHNa9qKnhCpFsDta9gGeYR6oEp7yYbVsSEW8p8/ZtWx8+x
Pv7w7X1sdM4gwrnhR3jqqjsKciwfTUAgelhY839/jn2wewjhwnbMPNIysHaiJXdu121Xn1f6AA89
DBmOClNpzPkwqFJXhkq6AKGEtuF0Jm//dfizIXLMcq1RHwj/oVRoBxyYAkTe4a3MIt4nzKFc97YQ
dnEQR62hb9Fx1Kw8rw/CMVmbKBA729gjHdXLxIVFid6wV5cOEZTytAwfwsN5/T0YMzV6M2CtqIYI
kcb4Cpcx4pp+a/mQsiXRP724XBQPJzMbf3GeCTs7Mkli6B14rWIcCMYRSnwm8bn4vnLnA2ppB6kN
3RJQlhapEeVSofDIGIu2SDkJw4w4eGqOvpBnd7p30e5q1Ams328CId6uTBjSA4w+/BhWHfNUjKah
ymKiRqcMtAdNvuCclv6/P51S8Pl7J7ck3bp3ujJWoKAQOWAiBBsqGh+/rJ548xmOQrTe1bt67eRI
T3cPMbDCsI89UIFzQu6gyLriDIpnUBadE0cwwgwsaAhixJYd4tB30B576IaRP3HT85K5k7IAg0tP
hPHW2CfJA+63cUX44YfhztdRLwr5BVEkwnK6zs1nEaVJfpFcIpxHSXUV1rGgg/4ecsYcS9nBtBdC
ufZz5zJf/sto6Pm98DuaXy7Yh1qDhAAokeVajGueR6Qczy89PiI2p0PHIy544WBKtEDHvMx5JnTY
vbDvFvZnDA5l9g+p6r9HSOtIWk2cN5EWHfM+eJIRmwzygQihuplT2D2A+zaAE28W97HxU/VVoUSX
c2zXC7yFzSR8EYnxO/86yzx31PvyPUrMeWbzogmFkclVKMYARObLisOHzSv69ytF/AukAxuKyg+S
nqMhGTVg5jmpLeO0r7t9H1jPe1lLnAac6F/oVY9n6Yj3JDtz/Fgi8Q4Hy7flL+ekKFxu5nxQHO+O
g/2OlYRxyPsefGfLpe6T4VEHXUdC0mwueYL7IPrLjcU5xhzs37uW98Cz8/75BfirhAOMnZ/uZ+yD
CnAEfs2f5T9UZAI6MAgwmQ67rymv8UXcjT8vrdRultfNy3ry+Ys4r8FAnBOyFByRssFpCEXwQOri
Iy3yb2+DDpTK+YWGeSDwmNTm21hKJw56UzMj4aDj/51lHsTLtf6FdPiX1H5hQN1bk+wknoT3Lfx2
07+wgpLTeflCARrB0eEkpFg75tac/26cXHEFgElzyFqe726dRHQC3tbW1eWxFKN83bd9y5/eHBEy
csLVWlxpdw7nX9oYQFPYAe+xOLupO7fsmmu2xM1vnjiXTY+XW9gDyOCcJP7n+RRfPr/RsNFlbvED
55gR78vrhY3Gd5l0/136HFNzQESw7u6jl7mnNw5Ugs7moPxgYqXJbSESFphLkLQg/qDltuF34G39
MokA2f9I+VEvEqdw1Zhsun2TB3JROmyxJU++FTclXlrs0//2apFPmUSO+AvES6Sdq4NsUZppIUR+
DCK8+fEcmA6zNTKILJiz/IVihnt3aHjr7d82nwX7O/WARkyh+GNMh+IfX571EfSPWHVBnBNb9Bbc
a8gW7Da4M4iPjP7JW69soG9XxiJR/A1JS6gCxV6NXyK/7+OShhr0mA6LB6EycIHTTWbhH1zJVwom
Hub98nKaQczAxM8Cfi2O1LW7Xk9qe7+HheMoR8Mr90QSUXjxzGAH3lAmnGidRMLlsc8muoU6N5zw
T7Bte6jTyX1sgWNp1gTZtR376u6IpWaHnARECQ6On54CRBYPWX7xAVu/fKZQvha9iMxq4K9RtWLl
mrp9LBJudjPtYXAmihu4d3jVkiK/ZgxOptVDDLQfHtrZbErda4q+F3M8sD86YuM5Kp8DHWsLIRMf
LSrLxn/qicEXIVW8MbhTYV2AObr146C009+DnRxr/tWvxHAGNxjVBwrMaM4R8Pj4woa09uA5mOeI
7AosbbDp6YakWJAEySPxBfiRUdgQSFgsmVVjxJoRYpA+3LOyEFauyCrYORny7g2oifhjGhwtybvN
ymgvW4bXpzLngowirBGsvVjXm4gDu32gmXJEVEg9XrKCwEMTPrwXEVuZDwZONb4aLFhO9Fuyitvs
CuZrqp1R3nAffU7LqxUotozS3+f3WZB+uvtm9Fv27IwBguy04nlZnY+CF7pTIR8m3o2lhpwKUA3Y
RIwkJpTDj+2N8AjxlcaDAoZlvAgXhGe26Sw+Y9Yv/iWiW2XHGPTd2Bxurf0HWuf8MnCELyj/UK2G
HgCWzOw2u8+eJyZc1MeESZJ4QvYOGTawEHkDzPAXw30fvuffP8nmCtlF8KIdZswpx/uaoyRzDyIj
JTMnSifUrXxReGMzo+VurIbwBKlbRbSc+CPQ17c5OYqKdZhfRBYlBG62aK58vollnC0cXDNsdTlN
bFFs3G+uSaC7rTByfJvnc3U8UimIvRytlp2N5OjtHxHH8W1RsFRuL6AK6JuADl0W2SVuk0gJQ4P6
hDbk9DW23S+Svwimh0YTy3z1Nf4KCQlNEO5RIgIun+ck6t1o8mHs4k8L10fz3kSHQDhlYCGC0574
qTHkEiaR/Npqme3wbphnu7dowWEjAQeL/3ENQFuIPO4KN4B18IcDJc16MYLHCpOP9lHGmBScjVyZ
ETwLYCZeBCZQtDM01QGa8adJpViMyAikfRfeZOC2APqCCB1PrruSCseTZ8m6szFmuN4SENz15CmL
T9PCaOhSt1DmBhWwIU4GJMrzNJjcxGNRiKNaxt1eD5qf36pHKVP8As1Xd1CxLpDPR48M6Fj55SrH
QRU5EY6FMDSBJchFw1By0JKM8+wfm0f47fgi5p6hwPV5s+lDf+gAnqtX1jc7jMJvH+Tbi24nqPsz
ubBbafQGP6GQo2JiLPHZ1LrPTzCi+ARdmTrj1lopm3LHHohNT2yjCMatlC1Q7HE46LzmtYy/ktMv
AsIuwMoGNnRGi8hWbJGFjb6dmSBEiSe5uoUa28o3LaKKZizii5jFjz9W3xE26bI51YK32w1WNZAj
/54ru1AW8g6IFU//BYzoACL59RQbBO9lZ/DQ4NOSixmS6gr297KFO7Ns4iLHr4n3hg9G4nQ8fYqG
TzYvWG/hby8vPoRXrCSX8SDwxI3f3AKSfqyVNux5G2isAF8fM+w7G234gqyDOy/Wzh9r0x0XIeb3
0WnV81C9QppFBsdvLHijuTXlZ4Sn8mp1oshG58GvMjsUNE+ORg2YiLkCD+eB+JRnrh3yEnh3fgs2
yMN5p7wD3iLkYp4HqoJzIuR+q/8dizdYrEIujQiDUo/U6tbTRxlvxRExWvbT1044GUsmoRo2SleK
ITRypC7VHB+0j+Y0WaoTkccBecqaKlGFafSVE+hLwdWllMHACZv8mKwmcqJuo9ZsfTS8E9iKvA+R
UsVjPPI57NtZ2tZ+tb7wzI4efcKpqLri2UWzpxqPORkBsYAEY2mEoP155o9PXCmT2BI5H8kSa4y/
0okM90u1luzL6ToWaYVXam1UisFUsufXcenxxGib2IFHsXOFIcYroQrCwmxZCottfkHpiVeWuako
klI+FdkIf5+FNy5RZS0yX6Er2q+RKBqpj5zbf9Ei/ypBUe91zOuGS5zbesxV7ZF7aN5G8Uyys/Hl
7izbuUzOI5U6ORQ9FwsYFtm/qtVdcv3HThX+tu9zUlq9Cl6k9344kM0eBupJ70MKNlEM4bMz6QH/
9+B5O+I2xsGfJ6SyzObJPWwsEa9euanlCdF97P/7iCacFVaMxGigvS55hrH/N7lhqZk01tHz1hVt
InFPYrHuBCKlXd7R3bkx/xu0iecc8Se+LS3yXLhWaIUHj76fXMjsjKD2IXHr1V76xlgTnp71bq2s
nD43OqBmTstuk08IfxyxCo3EBEPUH45cGz3e07XKMamhLBgfUDlEG3Vhvfc9t1lJnaDzGdyeZ6XC
0wicYwKmVi+QRCS53envDDxE1yitjQWC4ywOBWUd5ooyyd8I030Fl/B02EK9gHhsNmzxDXfbCxZn
KO7UnneFMKZaVznof0/pXJnJnIgHplt2hrnSNUAI9WQQVllf2qCMnZjcOcaR6Jhc/NJc2dEN7/HF
cy7UKsjVFj5Vj4kOQ1PIt5FsbHvGuECCFjw3Igeo630MCKCBmFPCgRylw9I5AkAMOFfDu9/1ig0q
TCiw6aGPUfiw7c5hlPVODT03hq0Isa/ENGKQA1wbSJRMUW/+uDrMYVn9x7h4kFOmlBCUHGaMZQhR
Xh2geboKek72xA+Nd8ZcDG6CBZmRFDDin34hMKEN2uB9iaz9y3bH3AMeFXCrgIcB/fG/g83wDbOR
FH39L/5A2SgbvUE33gwF/jKmLLjbry/+vV9l/F3/WggHCT3NOMYXXPluu10Ld9kEBPUxwhnb10/3
g2HNxpJ5YEaDg19uz85Ql0TRl4CS/EufYui3xARqLrz6MeII44kwZmYOxACDJGo2USLMiNqFm0ck
D1CRAEUeZ+BFrzGxtBVJ0eTAjIRftSA3PvHN6DlFM4X+9kv51uIXdgFnr3Djw2JUjdyg4s1ik8/k
h7/Ep+J3A6Dzb3EUguDfV8hU5YjxTSbH4lHiGDXiBfAF6BR8DlOCr4OiYEnfCJ/1f18D1vk7qmbD
YRc//u/fCbOnv+dk2OJBqYgFM5US+7m8t0ORDutdpzoe82ZK4NjDfoceDNI4gI4cM2WxoCzrE4bG
Dqx7nSOBCP1wxcQeQqwrUT1z2jqMtwnJYRaNYXFxTpewo6+mFPXtmekZ1nBierOjyeezjPxlfFNG
XdAnT7y5A5WwFSxm4gULj4AfrYwyBm4jncYwM4EgJvBhwFHA3CKKzBil3qYyvDzKAuizNbXKXkD6
g3z2IQme0nsPSECBt+HO12CoDuAsGJJzHuBfd/owdZlxl5NLCUsiv9sysq4J6ymH+cTXH+4t4ofe
nsSvHGeat9QBdh+Oznw2yjYvZk4003pBcd+LHqp/31XzFDNBzCwM90WVcd91sAyCid2YGJjIiX+f
fmso8NCPgaqw2sC7CvINA1ar9Du+BOA5+uiUS/4dUspDQOtsZfxpcJBjaXfyUTZnpcgbKxtXOHkA
xlImYis3UJ4OJgSIoOfyOT0azL/M9yjfQeUwIw6Ws10PbnnwmvX0I2BsRtSQ0rPfqfD7vxWDx5fS
vhoRFXCu0F5P+ocOHRlkdVrSuUwJgVukqd3EjvaRLfCFBBCErdOfL0WJBah0uUynvj+PBnNyHfz5
nGqrz43q6SEogQcPjVIKkTwTQviHTu1o42kK5oOHLBeW+VpyfN3Wx/5MYqyMpOmcq3YJqo/onBQ3
4Lp1arhLsC0aFRAdgIHl0xXtkdvzgbu46PZt8GZjRfrGsJtxPcO0VT0u7D1S6bf7FZE2Jif48xm8
gfMfufs5drGyM+tj/Ay6KP0uSNa7iF/pJDTrPAGyJJtDc+5hhkpv+z70cWYEc/0Vgay5+aFMXGN/
A3oYGqBjNUYJ9v1mHZlnq7i3YQkO0YAyuHZgiXN30VIwGv9Bw3SwMkce08kpprLx25hiQKtNOip2
MNUIojY+uyaScSakZEUQkfgcpPz9WygI3lEMcV0+ZoaBNxtPuyDMFSn+L/yXocftjEafOz0hQIDI
gfssgaX2/V6g+fXlOfc0fK6057Im0X7jhhVbTOthY6wr1GJ2PERoGr5D7kqF+onyzIXXu8b25Aou
i3r9FeLjHWPVRBoFZAgAqa0RNWyKUXcGFVAnjb70GM+xTxDQUICMaMJ1M8NMffLTLJkZG5LzJQc0
J4vu9wJNRxYAHtDZXiXBCcaciMfr805QdO0YW63LD2MSdGVucoEtlVwUaE4cmmTxOPZTR2vh/87y
zjQe3iV2X+g7k18zxmZh1VWxR7KBNTQN9woLEOgKFRgSNk4GTDiZAW11t35bKvlwItTT/JFJdrr3
Ar6GJlYPn0mkVzZ3d3O3O0kEzQq/oW2BLSpp1u28OBXKCnWlehH1keTgNcQyVXZGUFBwfOqAmxKb
x/A5F9CN9YVQdLv5fTKbNFIhgEQShpWutOQyY3U0rHszbnGiwMv6znY+TbXg1fqPTYZJ7ZZCS1+z
/b7g1jPHZZ+A/oEMurX0uerJN1+PB+XlCYMA32daOlDmAn6ZhSpTdrpWivvxuYET37Pe7BewrgDt
G1N+zNigVeyGQXJh8sxxWOodap0pXk1ED1SRVeF2W4C7Qjcf1LKZreJTCBeDWmGPIyagQka3gs2B
+wlYSJ4IBSj3JWH+1epew7rVOvozKFEGdys023CL5PdexoyoVWccWTk79rp4Gl2pJCZVTB1v4MqC
dJAXxCJAeUq2LjsOEc+iW8MZcyZPnly7OKquNTaovXpdfN9Yy5g8DWM7sMINf8XJ/obsqGcXX3Od
VkHBvgB1BTuFx5g5YQ26AKvdgAKSr9Uyalkre38+oYvlNpvgdKP+APDYATrgDwYumL7eX0m/Acew
WerxomsMWdUp2rl9wb77HtJq1uryb8nCb5QNRMcjFv92ogZGrO46s5DE/3DgwFLR61/nb2VeFRvp
5uE9IzGuo1D8sdx6yCPVxzDjQAXv4sBp+WBP85101te+l6IcwJT4EeA9ynpcIiXCzLTVOEM/3WGt
5uyC8nyb4G41o/7hBWUEbA5IHxzK7QwZBL/wyzizYZTT7w6nkW8E73v1I3jl47WvINlz11Di39tx
iQcvkym0zyNuWeYsZHPbGf52PVMbceNz+9cTdQSjl7nXWJ/jWbwo17Jhv0rrjTUBI98trFNABfhQ
cONfgLxn+AgaCYwzPgCknaHckKMKql4yzPfkfFrj+LFGAUY8CtaOBfquEjYBLHuFp7CrRgjEfxIr
lUmmhQIbLT9CpkUBrnFNUHapIZofGbYGDle4iaKMk0KeiJoQVsGXrVjeo8964EVd7eQbHGdeSJwt
im7jFKSPtU9wW4zwWidJKPAk66rjxWY/gWbITcQUlFYU8S96H/p0KHyCRQN3jLIjeDVuSTfSRcQn
5+Evvrm9966RcQNKHp5K7a7gpajIOhKsV1g0bAoNfj1U/z8JUn7GY27u29jFXO1Pob9GzPWr/Pre
mb+/hv3EFO31JsSt2avtsKh2necufyRB2mEj4rDcbtvncwi/GP+JjzRplFNX4S6Q0M3JCCfw0ZKl
zkjpbl/GUr9O79JUf+/QLGt4IOQNsu2Cxr3PxZKyw0SGvHo8V8Ic6MHm0CDV17io+l+G643Xx81a
TmDS9pXpIwaWfmBR9lyU8VJFe3XDUVnTkWN3Uzx90F2jCRbOKDLwOflPLwOJyvSjuK/rDFusJ2AH
/EiIn5XzAFlR3OICL17xhNII6xSAAaK6MQIih3LMhxy8+uZnF2yST8mZ4JPWqqfYPSHteNRDzTTs
prdm1vlOicKbnq4X0ka72H/S/1eQkcHcsRjJMbIRpsM1ZJQYUVifuc2aPq0XGcPYMT6jvuLVhKiC
VRNFESo0oYRnK17nYUsoUDABE7K8WQx+Ssl1vuuQKbnV2fPAaTFivVvxDJJHdWi5gPowTWJyO5eE
Ric4P6JhDShs6tgue2GPwgaSL3hWGdSlT3f+2rH53JwfEB/MB3wzEFHfdyoD/P4YAMxuU7yjcQJQ
ApXNdvaU/ZKEL4zoaqgDrV9gsNJtmDq7KYBybj5hLsrWmyzE1WPWZ9aBAeFZbyyI0zJKMvxutUNP
jfLx/c89k1m7jKUKzTAEmMKjRaMrw++VwnMuC/OWz1IniQRgEjNW+ZARetIfwOXBN06w9IlEQfTI
lm2LZGAITBsJl/rfEKkomSpCHAfJx8JX1k1DkZj72SsePdK0O3yu4GTjhv/Z44dPMmffSzZkvcK+
ZmYdkuA6SVzCXCFUV9ToLoqfdwD5uvwOPj/zVpqvE+kUkMqo5Qq///NKMPBRV8fgHn1fSmm8vKIk
YnkFHW09jGsAwKmR8kXJkhCiHkh3n3rLAUkI5K6xtwk6t9Pz58FTZFpuUMnPE9lJrjYxDVuo3Vm7
1aG0h9iPXgGChaQKBiI66Px0DXWWgL1W+pDEC7jE9awyLCS4LVT3gptaWT1zXzO8LB2l+Cs/kDfb
G3e0E3zAoqE7bnrUyh0rOVVs5LMSKg0MwF3XlTc2EWcoH3SrWOEqCJrcH6DLwjtmg7LotiS7dXry
V5fwcvGnc6Z0/nTad0LVXKkmaZyrTRiGm92Iz0ZPZ8THhxlqfGcE7jedT6+274dz8ZjCBIfkvw2f
YVJlh4UZhj1ww3vAvkwRRlnOMiubZLa1QhRiZ4faOkG+cRtyLtc1wF3DFGcdE6NpqFa27kWfh82r
E38A8STE6DBDrXxUw0XnYsb1E8AHqyl4V5Wvz1LdlCbXORYGCkG7rNGCfGUmy+pt8nwSXHqBpUjd
sD974QkrfK9s5emVkq9+/R6R3j5eAw/QdWj9z3XFbVzADg/UiRF81tXBmNzO/dKp18LhOpC8hAHs
g+FyA+LG7diG6fg+Qud5H+G6vu74N0f0JrVfg07WB9zKQjFZTQYAinNgwXnCdUASsJjFtyEPoyHB
vh/orl6nc56nPDMX57NlOUp53H2Ujq9jfHXuHgYzkpmfE6S5B8Ou/OzAAU2WetTDJ9UTocMClFS3
OiZsPrsR0hLzskLiFVIwICFm4CvxplTclLBnOOeglPSXiI3Dq8srA1VM8TjHyyH3tJuDeYLZhxtR
wKvlYTRbWsBuVvnsZ7fRx8cYnKA/LRBRx0okLeRJd1sNerOHry367HTco5E0/E2qgbzQCGOtqMnW
T2xK6RUExjzAyxgRzRjXp3FCHmkP/iew7hyQaKBoljJKhvI8XrLgg0QDzh27qObH3+N1pc7JIhyR
Uw4psrdT54/LDy4NoaPXSCWOSiXi+T5EpPukUgHt8siS627IFIaljZRqhffw6gkDL9j9hiIIsvBV
EX5z/h9J57WcuLKF4SdSlRIKtyiCyMGEG5WxsQIIAco8/f56du05c8YJsFB3r/WvP5i+cPlWyNR4
bkcX8qSKKd7hTIIOIBL6Kf6FbfpA9zWWV/LqpWEeOn4z7l5ygm9wu09QoyNBgo5TYz4WiNGsvILr
O7eohZQNfisHawalX4ErkyCzrk7Q+cewc663mq+rk2cknPNH5MdvnlG8GwiG2xirO/4fId2SpE0y
6kaOoRV4EXMdIDHVzyAp4xIfvpeEmq+xufYUV9+LyHMaBi9flRhz4+6+Iyljhg+I1btZZGE/an0R
rKARYyTS0NlXFzEpq/pfuXjE42JTQ8gBYYnqyRwB0l++KgxMqmXCIdOTNVVRS0DNKZxR6qJZwYqd
lFSa2DcxrcgxfB0AWX4jjr7PhHMgcbmfULHHIiEdnbSwN8936lQnPWkmT0fL2z/rqwcedi2sYpUk
sYwXXdGKLV/lincWY7w/vCDYK6RdDN/25T1wrximlGRSqM5z4Ffwj8CYcwp4DcyVYaxtpZB7SAq/
MFDiR8h1CBjXQMX8LMWkBOsJUu4ZUYRS+JvPuL3khbghRUR1N435n0gaTsm8xK+YpxKPkE94dNqy
yWdZ+7WPCyPZvy+IweL/6SqYV2Dy7xLeDV0jsM7cuJgXBuVfNx1IWF6aW2uOOuxszXMeu+H3w7Bm
O1oSQF64Oq9gqk+t4DF5z/CjJ6yUoTWZLrilj81Ldy3X0A8ZQoejyL5gTD7Hg5GR9EME603lKwZ4
I9hXt2kVwPEkzX6A1qyFOMy4sLT5OCeTCRYuYVdCUC0S6N8PxHj4WgBcPvwCo3EssELsALB7gJpF
zAuWFJ+IiaTErSbGksWc84edci89vXz7mpfEzcWTZJovy3m6hOwVfQ6x20eGhICFkHZrFa9uc+7Y
OszmKZvwwoBnlc0bcr9p9LEqYmQ3WqgsknekTgCIBaXbWkkeywJuGJa/M8Bypq0kGOHrpk7+zWWn
zUnQ8ajnf0iyZ3hr7wVqHYwngTdejDf+eOGMncOYz5yDq+5uVvWYabRwdQJHQDbMNxMXyQ8KBsU/
Fc4U0PvfJNhkwMBXeUKhzVH/AeKNf/L2AIer+xgIF0UqXIveOZzwH2IBT8kY8e/jsQ7f6Az3OJvw
dG/wVsYY9RQQY17nJH4G9rm6b3ScEYKqE3ww97NAwD/n5P8R1+QZ7gUljlczuTkrHaj5GYkPxMt9
Q8pAdvgLHMogGIocGIwfsEXMxDUiTtwxN/fLD7KBNgwEs0/Q525MekVVJsFThJY9v8J8ZtCBZRMj
GNLWFnzbAtyW2wsIej26CCAalQYqX9yFD2gRYHLDr6BASwJxS9ShPuHBHH3yjrQNQkdGfaDw4htE
5RdPPiGY8voG5XvJTecJhZ5/noCEX8q1vBehOs9dsmkWmBuh9Smn+rd0tPF3cKw/CjRSehkehO1E
d85L1YOuPz8P+MrozgXJ3piPL+I7QJU9iSR2GkZvWMBmNniajGvlDw4seej7R2nZfN2oPlJ0ORf7
aB8rAyE6Ic8ZLH2DsAKRGP9x01+kqi7JZSueCtYD0hmS7ngqkUFhTI0/COw0wrhTwEZnYI7nWD+z
2F0IfLAnqoMW3hWJ9Mnmof9Rde7iNU0u/iHAleW3zhfgE42wnEUg0bvQUcgpV44YoyK2YLt8riBv
qwSt5UxlAAB5WnxIUgA0pgy824wnBqHoxtGzqsdNvGDz72DLpjttwDQr9l8osd3i+/WF3rpHgbaU
iFuqkKoY7Cw/tXjJ8Vx2SNEtWctHrKsX3YDfIMrI/oiowlOOzxmOocxzR8zclxV7ox+fYYEuReIv
niKEqYtL2nja8Tby5zpDaHAPb8TxjaMclv4N5Z61NvGIfTOwFfnhzLLF3BvfvFm/omNmckvsLv+9
ecJ4ntPZPRY2upugPeHoZP7av+WFjsie2AxbKbH2T+YLmFMY8yGkbmsO+VyhDMGsBmEC41n8Z0AF
+Awx6h0yMkxeHsBx7qdZvt/IQjFb65+OJQsfkbAdghxL1xeYFnsna+dXXWTYHGD+IVA3V8HhDR4Z
9zyjsK80Zy9HK4W7YbLgmh31xQcLtqD7yr7lP/0+xZsCJwdMYwhZVMhjnOTmvtFghpnK5BNY1ogt
QxthfENxzx0NGpPMn7fNc0X6di7NR+951+9jeBzIXjOcILF4fLwn+G8p6V6Hn0MiDid0hYPeLFkm
5BOoUSMsPAMD4GFgKgrFbw1tEVrC9q9YMp5mEozdNX6bIUjVerslVyhKzYXN2GePKzfwROmDuIfk
C3qFr0cF00GbuRLKb5yA/Nvqdbr9AJ2pISkINN9e5r+WW3lsXAZId2rY7nXm0GpoRHr42k6NA8gM
34XxyaH9RzbCJ317n4r69sGQvw7auWDnCaKiypOWWxWaH//v81UXc2pG1ueM4vgRJFvMWURJSlFI
ZXkPXhH4MYd8cfjgXrSBYMF/w0ZQGJ5wC2oKPNfapzNDuE0FJZ4r8Lam7x81INRzLiPlmWCkDQ+C
07XEGh/i6UTcwaLGiIHrYXh4wgrm+z6pU+50Q6iYqGJcgGm6IlbA+DHB3oWCEYcLIt+x7b6PUVpk
C9k5F8hw1Okv4qi7oyOJEWc0LBOxgm+LbPHxO0TsYYs5HamQOwNSwBBZb2GF8CaPir4rWyQb3LKK
BcZNoBgqTM4MazUGmthirN4KpksDtoqQh55bGGX+BxhiCS6PR9UnyjmexYTyE9GLataaA/f2cy8n
IurhtqL763h+Ai3S5d2/iJBGzEUEYee5Lc7P5WOJlHr/hE7DTYsTd/Gqg7ji1Ee+hwTmC+MXFSL0
zo5wTyQeJFD38h51PBLNpysCyITsh6phR80x1yLSPd68rrV22L3m2Zoi5IC/xJLIIvwA5mQBYCZz
0Wi9Dj1eHDJajDEMpnh6y3BlG0VMNrD64BXf0i35JY8toFJ+bl05opa/PGd3haUL3N+RvCfj9EqK
5yT7qnNf4jjcjSr3QbAnt5PtqOyvdNSw7/DznaCwb77e9PTsW3qg/PI5lwTKSFzDKw6RIyY4IHW7
jEPrBwFtAKvEA2tyzZ9PeXpMkJmY23SH7JrGQqOVZ4cDh1gAaU6489D1dELVtqaORX718RWNsvOc
T9Da/CGYZfdrqTHFrco9yIbHT8ytfU93I0UjV6WJFmyZypNCZcmuiyUIT1H7giUj0/ji5gcNhiL2
Xy1Z0W8ACBzE7glihMYrDdYqaDYFMLAULwxNr0fzZ+5MlscL9s4rbMm4pufikzxRgZxDm0shorbx
EcNVHhqhmo9GctZLvuQ/3/hR4jvHiOV5vqNWhtmbr01Sw+xrVa8+WZS3lN6K/TcyZs+bfoxA+15a
5ipvnGEs+t9i9mSM1cAjM63WtTQkmh1Wquh+HLOockaYnF9o7CgL8MZ8J3L45sT71FNcQjiiWlRb
orbXZuVzgWUyUea0aAkuIsnmtnhPDHxMZnEghLgsJw7pCtkIrK6SHJHY3n2Y8FYYrhVGFHdloEj1
vK48O/GMD6EzHxJTnvA+qKLKcSbPSyUo68STO8bX1wxQujGUJW4qTwms+6PQ2RYJFhS4nlNkpznr
89ptHqcRP6+5XQlNEru49yr+o4Z43ShRLByp2nGCBynriW4en5mEUG5CSVxarEqZjN47KdsM2u4B
ePM5v1P3OHSYJTm0PXdprozfGBzH6ze8F8hdzeKOHhX0T3ucB+mgj44Y0N4ac5xQ+akuIA6uUqza
ef841eaF+470L+IMKEma6e02kdCK57NRPLeQ/hGj+dyVVAmSyhQGx6z3uiVCugpHDVckyJDD6TQL
9y0gG4bGq8+6mNvkRL+h49QFxyFBc3QGbaQxO7y+b1T/Nmp2g7s8wKOK8F0ojKjKiLhJ1Y287yf6
d62u+t9363B9gLEeJ2H+lUaAhxi4VSmR5wz1mXsZkwp1E3LRTwDWWxhuj//RCGGXQzATjh6Pktkm
JuMhgsCH4mBiVElhpW27x7f0L5pdGlAQw/WDgmu7YwUVD4qg5FbNQOhgb6ChMF20TFYe8eOQPUzU
MBgjse8LvQqBdDLzKOYLRMbjKEPEPJUWLlHxsrk2go6rH160Rb2KJDUdoQ08WZOY534CnGHB8D7b
kFJljeoV63wd9lNXQFm6hTcQ3uGYd796fM1iauPhGD9mbTf7fOaPAslUeiu3/7p4K0V0c+Pt+mfq
agVPoOC2Isx8Q9fEnLQ5EQkvUUplEToXxP8pk0iiW9B3rFRQ3F0Cf8+cvbD1NAkYtlYNRtAMOISd
CVxSxgYvwMsDmy7e6CxVoLfygmmTMBbgEBQeVRZmww/WqLCSwtwaJQ/TWwFylrCnAPDH2dFmY2Ur
A72GkPIIeUNSHfTRgZBSdrzrzIV5cDKpvFHJ4N4l/8dQIrWf8m9i5hV6CNMz2VsajISDkezI/wyZ
0Hxi7l2ZY830Cst/m54Or02aMJfQ31Eu4Us+6ctZTI48Is92MuqDmKvBi0EDcBfsk1EcSUT24KqA
MJIwvSEg4Eev3UHBwt57YCPCxo6fCDpR3ZWJvkgd4XuLWsLycN+DBIu8umf3okMZ4IW9mP9wZuSL
+3v7llfZF2CEfP9LvgAC8qnZAwokI3DP1AooHp7/n+WKb0wHD4HxFBibnsUeM334ZygikqaVEMI4
FphYehGPSsvtFWfRY4lOm5Ya4TEePrROpFq6UH+c1zx3d7vJckenlMFqYUNibWKTQJeO2+dtfd9W
c9LGIa0LFlLG/Ibw4JRx/OeSnAXpN/P6EIjPA11aYPZxkjYpuly6OETkjPvdcl5eBSmYTp2PRL/e
hxUUd75ILQFkMYxpTEDb0epr2/4bukiAx0IB1Vgk1tfhtY9wK0jG1w0+QOPV6kBA4IS8s/HPj2iF
9fGKVU5zaSOh07C8EOAX8Tf8J4jXmIrRMiYQfEQLafwau+F0P6hPultGZXseRrTQ8uT1A6duZW6y
PVpde9OG5qY+tPTG5oJPnXKq+P1trp6yvbkATUjmImVcvKeiN4WrReAcxIZpshaFEkIAOGPwr7ag
FNgAbpJzsk4hGuEfIchaAs/guxhWLCmx7kv8wvlGkTamXEirBlWjtZ2+oD/zDNC7ezSbVGKvK/UL
/6C/WPYYMlR7LD0JwWPPxQu0nnVf3ddtQxLehkHDLRwWZmiCJwLLzJVwAoF6nm9R/e9tPKCEi514
wwD+QmsmaOak7tBLCz5XM6c2emFUPXxh8aYC0d2/mCzow04uL6RDGBDVRVTV5G7O38s4AXiMmHCW
2RbLbuYOr9DoQxNpMyI10obs8IWfhDZPjF2BhebO5uDgrM7WMgaRuH1hQtsdZQa3RSiRYod8iQL3
FRIknCtbtZ8kmv98Qkk+ppo1s02M0zI1rzGsQxNPpyplOwxKkufeyH6azzHXvlPtu++uGud0fHrt
JSubv03Upzbmn6006/VvU8XuHAuJR8IVFtbE1CGSY71j5wVzs4NK0Y94lselFkT5E504RXyqws4C
eMDnnPTJriduEjEShj01yRKVfCprVN/PGCUpyuFkkeQ0UFMbtozRIAB/SXMcMsbPTbWTLWhAeOjZ
UyTeYXz8eM9NsXosNGc0fU0gcSWnBH2B7LJbjruZ/XffQA/jkEaxQ80hfui+KJnkrAaXGZjbQTV7
C7pospJ9zg/8tQKhHxrcRzPD7ubXQumLdudIoe7fWCfqkqypdY1QD46t0IUh0IOtVLhC2cbRgt7h
HqKmQBaFycj4nwyKZzKnvFIhDPp4WKJthIQpD6EwuikxXuM7DNSJPitO9UKdEWaLAKoj2VTznhBV
v+VIbSZ2hcypvbw/ONJPSpgI3TydtqiYuP0Qg9M5TLMdlHgmduSDVIHdkVQTavrYwJIjDS2UWNgR
I2QRZnEk0UwRXJtMKHMf9+g3VS3+wpQFXUg2DWNNaCE9+38W1eaMOQOjIAbkLfoRKXihhmRIU3Ii
OD1h6UyC0T2CPpAm148txrNkZcEPYHDT8gJWAMCwwFEAv12MnfBXkn6Iznyr9G8wwxeJ+zsH2Djk
7kV2doKmCcApnNEw3AKKRvr1xtmMDuyfXZoNsRl6hxHR5g+mS6YBkahHHeEC8ifs5hp09q097i4F
1AmI25MqNCjWe8WVzylNCVazCHMoS2GSUKNLHo9DWTs8Im5RE/V+OwYpAjGiTqSIlLYy5kCaw/D7
qc5ef/URMTQG+aZoBJ0OvfqUcVwITS0dh9HXufBqlPyVszxHu5115qwFzetIH3FGOF2maJWLZlwq
FDN+9fSs2/yeR4PiPZOQE9NoMNrzUlxsn64EYD8EEo+bONAFeQzU2TXgJlmBQ4B6sD6nn52B6xwe
DHNYg5S16rgclozeK89guA55qmEU61I6P4/F1wOaCVwkD/4yADpIUOrSO95PqeZqMxszaUTFXxq3
7K+Wb1p7QqJDhxsV7xZvHv0AgCVeurDfqOYYkDsgX7wnGRzuVpSU8EY7RLUjyBvOwO5aenx+UOeY
7tgI8BF2U5uKwDnr42XYzpCi5sVqgLomhjg2v8FlLkLz41OMt5iSqgg+Fjw4L2FU82hBogUjxhZE
gKlznXUJ//SzfdGDsrHk3zdl2cYBv4zsF9r09YxsmufiXEFm6s2Jin0k2VEY3e2qtUp0MXBqMiYQ
lsCBOJ3qGHd3XpKRxYch5LSMv2wKEvSCty/zthQt6iusyBod/35Wpeee/Qkw+FVjzWOYXoTPGHqG
Y1au8Y3Nrj1E9QfnblwP3K444EJz9HvcXBSfWI7xOTrzCXN8FMMNpK9/QoXZMYBd7vqQ8y2ePJf3
1UDsLuFxH8Yk5I9goOwy08cKsm6n1l/Vg5BMsQFmAi9s+ED+GKhTHGuszEXRzuvYwfvprk8afUvJ
0ZCRhLfyZ5YDIEk7MokqxjnAmmhyWmGjy72ZLQoQYwxkVY8r2LdBf9vffYvQyn6q6ZNqhKM4NRGh
pDpL6Gpi5sapiHDADt47Fcq7dcwL3+hC6lJZwizWof/nKtN/tXaogsY9IBmKB1Fyv8qmKck4CGcg
mkAe/XgJ+noKWmQ48wdsawZENux9HAMFRRDS3WCGKT5j9/CF1o4RZkOvaPeB3gWj509hf2M5OWrP
1Welh1W1g/ZWkZ4yel4kKK4pPhH3qZoEFkArCsJ7mJeBxRLteSXPXXaj8GNx156UvMcomG4y6jMJ
eebg0AlbpJvaq0bpXfXeUZHjWLIaGhokYqad7HV+YqUmOgg1iqW/+rDpkulb+27w4GHaSjX/3aAl
I9NbD5jDoOE1aT94XO/dJDiqeYrsUV5XbKwFXpxoBR3ROWARQkqf5iG+6HDz4u0BGzhBKs87FwK2
zI0jjbHRoodnjlngDKu7Fe4OeaQrPszUCp2K7RJ8EJOUVhJKJez7GHd+IKAwfx45lkIclSNdoWG2
qFTYjSgVqc8eviZ7dumNEN/MnpG8gr7ZofaBeGG78lV0udi443gHmpvCe3JprmiCSoZCsUPTkuUR
gRuqRALbmp+Q1EmD5y8pbVDd2La4uBITfhd/Smx/k9K3keKh9QWGxSCDvoYzsyTMNDRGzkMNmYvx
ioGEyZwloe4tIHbXJpj87T8ZL5Ab05AtMy4583KR7DdQ5WPojKKqod9zKSQsYuNq4aTI0zWpG79c
SyE1LsxyF8b5P5OZQEWNGI+BNkr3iUXam/ifRa4DBo6xExMmuSJy4b6sIPRwjC1oMTn3aLfmL+o4
TAfl4yg+Dek0//wOopwBAxP8FDHeK6b24b0d5rYvarxij32ueb4Bu0F9o9Mg+mhfl8cXNdqdCOVJ
c48o3FgXtIYZ3GQQlgdz3sfDT/KpUmC5EeYggTUz1norRgpfzDEh4KVOt/jA09Jdq/Tpxz+qe6dp
FxGuPJSDoSvnGNONooxieLwM1h+uCRVrVaKWC5vvZq1hbpq5A31p5zMol+evP0o2izH0yMc1FliC
PMr0JyZBGM+Ku9NaeIS6JrEjt/D58U1txt/5T0d5w7AFKo6K5aALs4bqBBk2xhAwbt6CXyNbM10K
X7lnG9csp0nFxkXSIfqBDN1BPOD/wi3UfsrHQTGwDUiypZp2U1k1v5LKx52/wShNhqLy+sK+OZW+
b2kNoRbWkMaw5XVtP7Zr8svJ+klCJZiK0YPYI7cijgdWTqytHx3GoNWPBQRn18fYPMrycnTbW82m
HeFQzM9KXo+XbBKxuxp4YN8PKVAqkyeVzVQJpHgK1LUb5gQ8/7tJ7APIKjXpdLiDm57JxmJuAgBN
6O+3hhAWIQZgceZQdceF16YeFy7FZxb4H5x3lp7LE41sj8D1u17bO5KLADoHeEap07L/g9jjFjAt
19x6n13/WzNXxTljIJKJs1qlekFbv6EU0m9To1y91OnLiECYyg+0a/fGfBqWPO7VTIdZYin23W7T
ucBtYnRFD/thiEfqdbZJwWPity/usTflh1vI5KiaonygMrLWbeWl6lfZGmSiTguNYZJUzDPtOe1r
SQRpfPrtaziXaCWgb2gS8TAlUncjfJoTC1KFcYnbD37ca0sCEPTjMhqM4x0NFwcXKi2KfhcU0Ezc
EdAlMj7eTqo7K6CMeQ8+aGR1C/EPqjajUFrIy/cg3KIgVLeX/Ke6TaWywPj7uwG5fALvvn0ZdFOj
KBmgIfc+eVyJvLetP8Fhgqx6czsNnznj8or6LMLp2nmAKq/RSDNl3iaINNOAXpFBPq5pPfOL04AG
c1dFo1/LOcKak3YwSIPuACs60tc1YYx0EL7lSeNfEi02wueJ1/bTTHsfdstZPg+b5Kv4uv31AEgU
oCDzxwJg1iWsUofbaQJUThLcCdCSYOR3C2FIDI/fVHOS71vmQPeEmsEKxag4Yy0i+GFlk7FXBCPF
fXGX3kLtPflY0DZnmjkZ1QFX8w1i3EVve2lZC2MUgeeCSMpYFMJuIhMOBbuJZMAfPXlMCMOBDnue
UC6s1Suf8pwUERGHSLrcx3/JIYUHDogExWPWbJchRuy4seTAv3D5OP+auQRfvYfqa5X7R7Y0GsYZ
OwJtq2sbvd7nN7iI/tiYbOUlydPwylofnzfzTpAk7XkDV75zEEyoDXcyIpgQ6AdAqlsZWCZWCDo4
iicVHnSl30mh0ZI1yC4zI9sDtAq5xX00l9GzkfsoEhStfDVSPIxx44wwF+EWqtEUUux8678gpRUn
NCNjxLIc5oza6mVleukBuE4j2vMqTgdOsfesJoAK5SZeO2+frKUYGB6MnFRDGDgtwV/88V6Vp8LY
BzLi4fvxAy7mfZxHbDj2t4XpR0OkgJMwZtWYZbo1ywnvJRqN71crQpZbtJbMLDDApGDnkMa/nyFc
G1Fs4IxPSSBp1AboL3KO73YSSwEYnS5NXhySg6s24c30+MaU8uqzedlfEmZd9aJviTDxXoqXMi8e
3Bue8szMX251d23YEczoHi6sWoW5ElHeI/8o64KWq/ZEtxJRSfyr/7kxqMaUDK/sX/aWO/Mb/btA
ehx/vZqTSpEBuo7nKCUKlSdlDXqhilwnJ0MeeNVHwgtCpoRrsFkL6ypiAltDhGXoQHg19s1A5H2Q
seVX9FAkCxsrC6iq4RCVES7d2693aznqobnk12xLZtDFPsHLxbyEZgcvDqITYZpiGbOtr/IFlQNf
NLVxLDsJdqZ00CbjA2CR8QfNAcYelHXwbo/P452HYw+oRPop+5rg01FsyxiDOSPi44gcJxFDY8wb
drHDHlTze7tPND/Q21nuMMd481Bms2ew0acEhKJ1oASmR/TgM3cjwaKGI2QMjs7UwqBR9BhbJyR0
oE/7EEjmDfj3YloPdoLqwyJlA8e7CPr1k5gm8gJU7/GaEhqfwWinbaN+HFwsdFsYay/snYlHB/DN
rvZ3uulOHPU/8f71l0VLE8dWMKfy+lgWZ1VYsPakWjMO67D7EWkmVEa6eHNw5iBukSBqguhZdeRv
Asoqi3F9YeYGvtgwSGTEoPHTzOpvImC1Y31CT+bflDc3WiIPt6724/KhirYE/jxEDIIr1nE6ecMS
YHCGUSEDZOAbUEnAfLRQsYsfNvBhtcYu8mBvHheAcaz0kQaA4vHqXvv7lnNOhiF0xXaax+el0lSw
f6h4HGlhDFrMlgOKCmmfNx8nNOElaC6QJydOf0EZyRDkYEFp32vR+/I+JGfjlPAKS7wPGL0wHKV3
hg1zo1MRVfSTckSQmnJ0mtSAMP8hOUbFGpPGCKEru0PNLvJbR9TdoqxufA0i3y4/DL/d6v4es4kw
1rhB0/3MmZbRVnrq3Xkp7ghbVsaGKOTvToplHr9Gkv/1Fv3mj/z9kfZ3/IAxNsDpCH9PzltKKnEe
ihINiIOTXUKugraHBpRbGESQUSgTPMJ5/sX3smPKBjMDR77avEjeEDYyruIgRj30ku9/cylSG7CL
YFagQZIFJfBjgiJbtFlaHTL25d1PSoeboUaMwVV9ukW5ISKN68ROjlEvdbkQ8+BhLuRsE7ZuZh68
NcmVOkrm2CqdoXfMMKFrkRy42DGBOUx4sWm1SUcZ0z7btggDot22aDqwRKOoB2H7U1qRG1Scu6so
DyW3AIxivnHCCHT7XrU7nPzV21hHC4efKNPPExBCzm5BRCgebgw86XvEL2kioBF0EsiyoAesfuEP
VuG88KvvkgxgdZzFxMuNuyNeYQf5F5OQD2xQxbFZAtAzgwkOo8BbwOSomHH33cVkiRFLRXk0TvaN
CE5H1NLjF3rk/Y7pdugMemyrmZrztrzhNnRRgfdV+mPoMqvDDA3OZrNBifE0QrWllZlmyPn0EtqX
vXnhFMk4pZ0b9TID3LpynlXJ1NSF4I6jB2cdlO0dHVsOG/YRST3HwPSheDTENvcels63qBp2eXKW
6SjFlF3zXyNceLHcWbz7GefCqCeB6yALS386Vdue4v0NmQbpEQRtCDgYbZWcCRDNFE9nTNQ5huJB
XOHE+Ci+hWEmtGMIa63fSiGc6nsyBfkjbZPh9hMzGICtEiGMO9gu42Ae4YULixbaCvjilG20eAXS
TNYmZu3mfcBDwtnpELFmPtQfVYH35VlYrTKT5MzmBMF3lrefPJ2zDZyY0K6i4SHUirVFnUXRZBDZ
MRC042n4yRJLKcPed1t4m3agJFgDeBmWMuzBhq8ihYW8hY276YwuhBkzqcTIziQcjZqmFTASOnIN
6szIfQFpPckD+YdyWdSc0LkJXcQyAU+iLiCEA/QJuu0TYydQT5nQXmKzkZmKmx7J94Bj4sdFYfkx
6VQ9Zlkps47SqRXh42py/LJwcod3iXOR+d9nIRwSKBFMYrmmeJzasvOk40LCiqKLdz/1ORfxz2Mr
ipGEUGaVYiz3oPtXLN8GHXFe3YSRBhZLehKKYgfkZl9e2Y0Hgc3Q+uncmxyQjAWJ0ZQccQx0PuKq
gow6mkQpvGNAx3JBaS8RaSaSgugcnxCEuFOqscy7St1leXwVE1JEreAzFG+VgRYI9UmAJY2QpMJg
5kNyY/F7wqetnLJPAnewq2aouERBBgOrgewMClk7XD7eivqJYAAWCQgVgJsDnadOvYGkzX840GC5
AGdDGeDNzd8+MhADpMHTJU9RXfG3HUhYcTEBTsmWDityQZnUkFtMgyJKBucGojnyaIbotGiwGPi3
1aQFQOxdAwc7Q6COc7MJeFbRT9Lq3AmvnpgSd00AxW2EzVdPJLabt2A0YQNR/uo4xDOb19GTUFXU
kU6/zDDMaZAMesoP8BGDjO4QszfT0uO893Hu4Kyt0xJhSQgUsg7Q53hMKLenUVnTter0hB7Z5uU9
hBVxW5i0W6Jbd0vbqXBt4oxnCAcDB1qVKNHvmMOUJFFHH05ZBhsn2D8GjEjcYUH3O8dkSTLiBgSi
6qH9HBFKhOeko+MbjMh4gKztIxIC3JYQboFMwn4l8pMZB5OSjWahpPGqTTvhMxpxGTz9HC6FQF0u
6gnHIWoCDVQpYX4vvIcIHWL341xuIP3WHIpbRmrKCulGcyhg+gBgIORALsi5w4cXpYPPAyccaP5B
iPyJoBdAXpZdsYHBJLI4iLgBj03Yyl5uvW3OQB/W9w39AjcPF5VjntWoOMl+xB76Dy9TAaaoeeld
gH6oy15ez5yG1go9CcyPf/+I4VUDO1pj8uhkYhRRWvPboRHGuKIglQNVvpvCCcIjqHDn9R0ygUvq
eo09LAR6qJUg3qhXqPdYSfAC6Scx6eDkyzjPsdwvVFx1mhTyA9MvRB+752/6k/5AokL/BN6F1TqO
ChqbLjaCCZJoesn65jR79IkiAYo/Txe6gkr9MVJ/HvaUlzswzcKvhpvtfvuCX4ipy4PeD6kQ/yCD
BMOvN7fad3tW9sWPglIBgzuaDlJ2OaVRBCBmwWqlC/lQpiVo2H7HFgowbJspGzmt8JTgjUMbxpHG
OEGBFeP0lADsPxP7qvHdyDCB9FfVsuO2ylU5rM+YlpXczOylyIoJ9mOH+TcBUpg+feA3Pu6U+6RY
PFh1dPBBdg9BfhpEfmOadkY+3OMtrk1cWJy7Yk7/EeCUQYgPSQBBhgQDYl/q0umyJZh3X8RCYp9u
uhYtALQ7SoWExh7EfQIgxWfSylUaoQ4hMETFqh6kY+SDhLD2KJ/4pCzOAo4h58ZBULhU69yCpTLl
ZWm188H4lhsD0xSgQIipsfPhLmJN4yw/QHkQ2wlVWc7L4wdxvbdy7gBsTX+KHBFNlKOPNV3ItwZs
G/0XgkGuE9RWIOUZYFsV5Z8+HTpcLxmCfLQikG7F/qEslJ49nbWPiI8+AGsaLD0gc0PO/ePqQBlG
wgGywxplv4N4xEqFeMXXu29IFFwRvmj8fbABFzCAwO/5m1Qa8acSvz6nHvoOltf9p17dYkasTeUX
bCeWMrlLOwsq3FyRyHEzLw8YhtrFVgineSzLdTO/L59MTFn9qBNMmgbMINao7vfUdNV6oJpGkPs6
a1Tn2GEc+626b9YUdaSmbLtzv1V2WPSf2pVgW0GtQv6Gy8GmXik74mwN9ktmQyBowwNF5KIEHFmh
7Iu/WvwOlFk/ESGmpFyu2iW84NVnl9I+QwCj9PsFGax3L8KLnuRfDZGJQRd5Q0riS1QxDLh6e44K
pIqUFToStiRc6nC8x7Adgyr+AOtzqMGZAUQ4sUHVBLeDmb99gJT7jjEfp81zJZ6kDnuU5PCgLDev
1jy9DD5miDeF72oYRYCV4csHzJk5zJ2AY2AnvgruqYBvZpIP8mT9ocD8460E9qSKZ/4jLZkpQpx8
rZ+kcA3f7Y47BEcBLrPtxb/VkbW/sJZxKH31GwVzKKaOvraU7+7o5/bNWJNDAukN91hjiY6SF3XX
qZGCx0reG98vMCqABMQNn/GZ+Z2gcvGqwDr/uMC4eu+AH58rFo9siOy+/hen8aDEwXbZb+1Dc73/
0FVa+li6IACl+sGxsdnI38TO4oBf7+S5eeBU4k2nvmA75vw26Ugv1fr59rRZ/WsZAorMSugK6COz
iAaAuimbJkTmstoeW+JPoctCtGN6yKbKNQNWEkPdU33QLqbPpNFK55g53n9e9e8HTnn9OLNauKb8
aQuALpclwa8IakUVIO52OWQDscH0/96rgqAhWAaEz6fVVBis6efq7/ZV/XHoyW/MKMejn/b4dve3
cYSmczyntxmjkvyNIkoX94i6KPr6whJq5IAVZAdYmuaOGa150pHHXrTJCxAi237yoMZCQXf7lbEB
NSiHWfIM7+sCNBzkr/b1dRcah/jymeP08rxioYLY8Zpi/nHV2F1gxqTj+zH7EuoiEZMNNWxc/DXD
GEgdbjlIAXWMbjmckiruCjh2fnEfvQApoDI/PJP3bRB6gTk2UYkrbeOApBSGizXeccB8zBGR5hCP
CyF1lnrI7ErZYxjQIzp4IHLgKiabnr1mRC2ytH+GdM4WwwVik7b2vLwRfKfO1X5VAGMkD6SiaSIL
zsLykNHNHxbup/JiruwTQsOKbon86Otny+9R4VzDdea3YZB2d4x9cbhdEoxGNr9w7OPvD0lBNnYI
kETG6l/xTdDeIt3B2J00bB7vXbNol8qh2MPZw+r/oBzsQxapXzLc5HIubeB9noV0ivEhLc2V2la7
9BeO5BdFMc1kCGxEU9/s+Ys/I7QHc05XVPLpT3OWDuxN2LCTxYHl0wYTfSiSkNBpLb/b1f2n5fUz
Gf7R992m/hWbN+ctoxDiQL+yyIyAPKC2idR5KiJIKBTP0GIgAY0Wn42yzvEtSi93AWRYgAkHc/E4
GORF/SIqlFefxWfRb+RJfjB+9V+JLYRu0sMGSYyQrp9DbgT5lgct8Ov2ZHblbg9TfEn5ZR5olaVL
vTKQdOen/Pdxyk9kH/r06kwSMe7gx7gA/ML06rTxAkARcADik4C0lQwzU4562CCHdAnoHbGAIRr2
KRgBsKP4h359yq7JiKpas9nzOeNK+bKBg/Sj7qv168wQjKtMS8zzFGuMB1CT6zdX1fyk97J7kNle
giW5uLwQz7nPqYfI26Nj//dwNrJAWifmhcDG2B3I/9F0X0updUsUgJ+IKnK4lRxERMRwQ6G4AUFy
fvrztZ6/3LoJa8285uwwenT5+3wHMHSSGrFANqylBuBLCcQPcsz92CJrNojil7aE8AtWtL/3zB/m
la04RRkzSyNR0Zsz5oxqssSpVR7hNkJsRNTExgZM8mnrUfKV9ZYRrlH8ytvcZPAuCqKQ5utrSiEs
ht9/NDx22SCyXwb4afaZfGZrMDgwSIBhmzSXKIjSHQMW9KuWFb/se8ZH7rm+rulRtoTmmqEwZMtM
rrltMVfQ2vPAG7XbIPGiU3HEGWaJ1rgj+/ZXGycJFdRLG05P0+/ybSmrfOU6a65b+XHMx7Mya+nn
QsMQ0peWvfU7K4cEaLkPEpAuCG+VvWOwe9N4TU7ef3jrQB6z096zlEx32pgcJz4UcGnmxx/n7vKT
xjK7O79vWzNALaDuuzxDY0jY0pWkn3cbZ0eZpnKRZCqMkXANy08qL9wVrfdIBNhMvl+z4+xzVuaK
t/1jnNmn3veb52j2OnulLxgis3Ts58fAIenhZTIafr9uW9uWLPZvTDbZYtvMX5rFYXG4ejv3zXBq
oH3epjq3AayIbX9QHNJodj0DfOrJfTLY9Wqbt+I4xIFMxxly7B/7lyequ+YNPL6zzyjarJ8G5t1K
2kwuE6gL4KYvS8VYBnZikq66rXl5IpOYrOLQOSQTXXP5uWhnn48e+UPv1Lveyy/3sOvlOrvJWT9m
n4fJ5Umi7+K4qC+zz7jhbxQ2SJE8F/R3iSIjn8n3q5FYvWWfN5Pdm8lygd5OrwhSDJAzOCUzJsUF
Pgn3LcV88P3pDltR59z3wnlI9BlLLNNP3u/eNm/ZMe0jPTy/F8eH3r6/eSvQNrrRce4sW2U02cgM
FfpNKX06TLyycR00vTjcPWFKfiSJPaTH6/3d7ik5vnRSHRRAk3N33d9KPmn4xsXx9Ws1MIKMjIZ8
NNSjazfTgS43quPfScq18+OkR+iHq2RIFuidnrLD0yQ9TnUIEqMb88ddepwf7h/RM2x6vIM0nElB
VFy83U2SQ5ft5OA615NjI5UdnskBvV2TUFX4JKiuBsl/2e5KUN15eBvwbC4HvE/Xe6HKQ0pl4YFU
TJjdPy4fkG89f/9jaeXhy7E1IkWCFHxPdRf3Kf7A49uyfX6jsE7Ob0mU2dmnIvbHzGP2iQlw9e/w
MRpkujLD6Zug7037eEb7nO79zD4Kc7km7rK1TfuKlZiprZrGBn5GSIxJp3at4K+twMT4huu/Oe1d
QbrH5vKOGbkaHHXB+n9E5R2suYGojXfHWsSQfw+3ldmQLy24vMtMxBJTll+CVfdQFWpTlzJPFCwd
+S5CV6Ei0G2H9bkqovb37aeonsqhtX8TYFrFze03//uTi6QQKMsYIt0fn8m6IK0BldUPyO59EQXw
oRHMfOmenBJyD+W63GGl8u4l28u+eSkwHaCq68jlkwn7ElcJq9Pg8HJoI+t7HsH4IkaswsRXuPDh
lnFfyXE1/zq8uGP6yNjqZsYexmbnMF7tNuBz7eFbxNGyEjQ9y1rEIgdF8Q0qAoNZJRIR/b1vBp46
0NQpnlLGl9rpI7B/QQNelK8oUM/xiYBY5JCjJjR/Ra5g2yHzAwGulXAY3MQJfQwGYM29y13cPa0G
1aPxvOsR7o3hV69LDMANK/RjsHzZSPCDhI7kYj9iURBFC6OwugsD+C+HEdP5hZ/t8fxs8yZB2K7h
eI44I/dfxogpePN7hRP69rGArhZwketuXoggyivcKowFghRo/RBABAKmPJLBKHM3/Urc7lwctjFR
ayS1AtdBtSjhSxNldGOm37ILid1Af0mg3cOGs84CHc8fI5431djeI1H42N//PMYoxbBKY9bOhJyw
eVi3rs+Li8TOubYWUGhINc/7r5R485gTMBw5yubIqmEWYm7MgnBJyaPNzaK18roAsQJa/3h4Cqr0
4zPjUOHFIGx969bqgPkP5n1qUy8R/k8rZiLsmoD0UoSXjZNgc/rINtSE7Bdz4+zz8rQLQym8FiYa
4DEQO6b+dDYyN2W/HhyxXmSKdx8/KNtFCfIVP6afz+/nfuLl9HB8z4+dZvfpLxYxR4a/lwl7+5+0
Mrh+5TqJF6HEDhPQbyeck2v2+v1Kgujnv74/8/63s12736++uQyK48vECeC8sAdPUOQkHfFjOxSp
QyTPmY8FO4ZwhQH/Qeqd/1YAhwnPft/lAXIGy/WicwYipEYt32BMZm/r7n4sGSjk+D/SeumTeHux
23iqPkUJll7X49xr6ZOt6PwvcuolXqluNMmQTxjL3s/w34ens435e/eQ272tr6fWLe2o2RwYfXfd
Q+lzj2DssnmdpSazXOAol7c2YalwEjX1cXCEciT+IKsT81sq2+zXuccC3ArVd/HF5sq/k8zeNSv7
uum5ZbH9NlFlZTf9abUwGpQY4nOIlMpkuJ9l9TbtJLYtktePpGvL+hrz2ep+ve14TMkk51LnkHhE
lbPOtlPnXkkSrjMQcTu1bd2mQ+IRzOd67kZsdJW02ML5045CkJZ7Z//FEL8jIxCXQNfBBnc51sCN
bAeNaaFGjbMyhLGyBREXUzg9sofhcVW5HobpwySZQn9x/Wms8rzcNccnMegm1G5fOfePcJ1Fhp8A
p7LTJ0bCZyCnCjTITOGhmHofrWkXl8k5JVd1PX2oZQKZySQ1ai6hXsUCDtabunMsw1ZLgEk1Sgve
+sIkd+mZIRf8ZOoEShbcDKsI4VPY9OD7cJ/7qa3296SVeWUFyNm/DBxsu/39btTM5HFVFGonaX1+
alCtoKu721Mx1WA8CFtSnlPHY0ydyL3YPcIeKC1yRDJcv4AHg7xdBNWlPfvYfIDFIaJNRwTHJ6jQ
x6XtsTKKbPMjRA3FzuFjj5l4VEnl72U5NjIwa9dlbzXtsA/dT+/nX0F0dtYTeydzmaeNsxUHgXDh
d8klZ4m68DFm+/tcJ3Osm7Dj+Na8jCqFWU2Ox+Rbrli7kTH27EZf3GWQsox44a7dHdsIL7kgiVnC
k1S9KEXQ2Ewcozf5MfGcEEb6cXtxRz6Z1YkxqXzIX4ndW2EKkCYVPWgC8EymnplXjYWm4KiSrjhs
zjgm7gHsOIgLLfvO3fIJevlauNvRtKS7g0PpSydjP3lcvi5RwfCp/wivF/FQ93c2SwLaIBO7uz5P
r3yYL8n0/T7bGp37t329uILWYN/ZT+ab+tUZ+tPZi/ch6p9gOGuCJQsCrvljpCG4tQu5qiUHAJHH
4f8NhbXq7bu8kkz89A8iHPOyDYHPk9bIcqLHSJvxieWrvmTJytkkkGMSR7n85yEH4rdi5+GWYqtx
PZnxWGwTEVk1oPU0xCcuyDMxlcRVVKXWSM3FUJGvCIe0KeM7vwqn4jq7s5j5A3DgwCWd6toP2B3O
UiAGcuccHWPIq8R7pnfrVSkkuhCe5VKwfG93Ah9HbLToUtFbHGpHfoj+8s39EIia4GFUl73Gs0vU
HlGlMWUz5O4rIZqKAJb+TUbNfHWzqhkFW5KOFpadn6p695rGD8zbR3ph6R2cA9BSP0gZv6rIXZdn
bRNQTR2khyC4AmumYjuZpXFlJWJTIy7uJunffnAVuIVXPNDlqnGLlUPalzuCUUw8xgqClE+7ypnC
j+fRpSV+cP7Q+S+jum3CUHJNG/Ro1bUy+6TtrWF1CwKQgwMh2592s//OcTKsJtvuYRLrw2gXalMw
bxMM4yh+pETdDgssJcM4mBReGeXGjsxzIdGWVfBlnM2PjVsvOMNjFmVZxYrxOyMzqgg7NuKUm25X
bESWCMvdA5NauI8O5T6vcaqzHAC19Eufx7E7Eq/q9b9/32+/i02ztjuLvwzK/y0X5e9MEMVDlTGn
JTGz83LNc8jpZoTWAPxWAOWBVMJd7dZ0YO51zUDyyptxUM/V3j4eV1qVBlvTV79NJOrToC1tYVPw
1LP6pkcUQ0O0GqwmyTG7KGvF2R4rt1oI74dBLPeuLNkTlhUTcxVl21VKPDc8GiJfnJ1pzQ6zIQ12
22f9tzrRGJ27o3/pano8B1WIh2Uz+dWzmWL1g0KkFNrNICpCudsr1L7fLDiLnml2Odn2TbJ9PDu0
akBSWHl99Hb9HUXuh77HLJ4CFlmmyCZDJILnyW5iLXkGY01PTIkHdDNR5Gqymny/hULzRqt+M/wm
dzeJaTApv82JLmCRp+WN7jz+2xIKT7mX77bynytR9z19htMVmnwYWCvnrp5Qnj1ZG05P0VfAbpXl
xKpxh9qspOntzkwYfRxx9MThlp23NoK7rI7+aWL9ODwOD51JoiJAvZlrJmqokTpLRA6RUmFZH4r1
4Ktj+vx3vmtPIutBrpIYMOJb7nZGIMdSLVt+LzlsguqFZFnj9dtn7yZseTItjMrt7d3DnmUuxNFS
15Z8wefykamJLPpYGdTv3nUspwNOi3yLR9rXi0ahdq4Xh+TQxfPieY/XjvmibPNxRu9J+wsmnWwL
2VMTUwSu1HLqAWsLWiU5FICxvjsFuSY4QGWXkDO6rM3yaxzRsRAvIjsxnQFdPEsYFQRs4vKxaUrA
UIGYJvExvYvG4wSoHSpFyRicl0pC7iok/xt3BTpumauOljB0nGDOH0vjR8ayu4dreScgn7oSuwEa
AtqVg6r8QAm6syuVvzJ8sp238bbyHBTRczFDjql0ZDgXs7xrUFRrzvbiJNV1rMtUmmus7/FISpi0
fSSd43idbBrS7dyPS1WaTehU+IDgYVD+TJ9v7grOoFT5Tf68PmFAlqIHUS6NB7Q8rcPDQqrW4/v1
efV2a9q4OV54T87dc1e8Yg0E9pEa3RPPT+Pf93dv+eG2leqwnHQp1ONNL/t8GtwQLF5klyWGxjmW
Hm568n8yuXy/rXhreBWGl07yPj9MDwX3MunHkyQghy8m/8+heXi91hMTNvFy/lFcUclvusURN/wu
rxv59+1LIjjreFb9FYPcvJbXj99PdBF6Sm8vrRzurwH7EvzNHbic1Kv8et1YDQBlnVNn1qN3bZ/Z
j75gwbvFKYx5ZfrsOWiBzbB67l4K189le1Y+tL+lYQaSlLnYt/vnaSvb230chUtJVsQ+K9V7ugL9
Uc6oNtNKiTlpzN9gMW+X6vp8t/yX/zzcl/Bb3M07e3mwDuPtQCjeZQwxJI1lhh+wcxX1d7Zb1HLd
XOv8uqkyGQAwtoFxKI6Qmdz063tuaSKZUwuMAhrJrDtRuktpd3J9lLSGbfmUQLX1/ZB8iuqqwisq
y+6plZN1cv1wrfx0zo0Vlq1V4zndycmFvmcZeE+LUiP7vC3HhatdXDwKrKi4kA7UWfbpwHXNV8FR
xy/xATg5/8q87/gTxiccEY3bY/IJ8sS63ABHvGT63/g5Ool6oTX6zP27vhY4O+UNTQu24SP7PHB2
8Z4CogJzSwRjw7KNAZdzN3q0BgZh3ZPJZzlcTECU7XICqO5uw/lbmh+itey6O/WvUE+/ZuEkMBSm
KH6VfCdxvxunxrfxxtk/PA3nBzmtuc9aiVk5SW1j9Y0IEVSPlXkd8ykKu3XrbJbhQP39wKVncOG8
KO7FHhjApViDP+P1T18iTWXHiXPrbLuioj2fxbdzLYJA3dkyeMknQwNPBYYjcuaQq6fgm8QVyCWN
xAKC5VelzwEj5bjWmGjKozd/Lnh0gAOFY6tGNIpoKGTtyxqWbbGbm/EJNeFGpAUGbzgWttZ9mbef
Bd6muYK4ebi9QLkd1+XMxxocjfX8HYIOn+ry6Zwv5z5YTrLXlk2WhH98vuzqQsVnd5sndvbMy/mL
3mbfrCM2eOaf5W3bP8Po8HvQ8MEu7jMfHycJzXJtNQceFOCRwYA4DpP0uP3KvKhx+zW1LsDh5C9f
siHAhzEMfJ9r+y/YBM5UYUH5YGHmA9htZFISR1w75yqFUw1L2S98iGHhmr07f4EYggKxXZ+ZBFib
7KHJAIFfwBdAijy5nEIfYSYR05oOiB+g3ypZKb3kjxVFxZ0LSOly6SP38f0bG1b4+Hl0y3vhoyTJ
AZ6X8FNw3PyaU089WsqIL+M2oKr/vCfDJCAhvIAYgG2QwRazxPE9LBDv28cwHDAnUJuoHYjhwhfB
fPv05+w4c2RoApvD6iGb88gPds1zdd/d9abtzQMaaXZkq5WZYHH3UXqhih7fdw9KmxfK2S821K/4
YeMOP0H6+fB0eto8DBbt8/v1i6X+hf7+/PN+47wSolg/dTC11gUSdjJcvWzZ9xJUw6GcSB/mCiu7
f9AHnFS5QpNVghUCwOR7+gsqA3A9WtTaTwA+vtsFjYwwvLdTm2Mw8VnCkVscMgRk4TCeSri0Kf2c
WfjvP/Oz5oKt0rZ2qpRIAvwPsm1aRzKYG3viw7RC98YNB9JiT3inE2VLIZgTVDbCUnGZo+ZJtsih
u1n3APs2a5Iq59sQy8n0PC6LAqaGMKITuzgbmE1GrGOlENq3/VwtyawBO0dGWcGYM/pXSiA3Tnyu
uV25yC1AlNpN8mNnd3Sd3dHBQxE6ZCohDtKzUY+GlFpX5WUU5xuZ+vKrRYZRmv4ixcGEI+Y0IaNS
QGqEb0IUqYrYp/0kWj0iUlKdCHcuT4/JmIhqOGMmKWZvLMW2Rqa1V6PgqtWceEniomW5mX6k9hvf
0/JNDe4PHwWZM1klfdKVyO2Uo+xYwOdpMgtpkCyaFZcN0hVq3eYtPAgcLPt+pjNvk4JCqVPykeNx
xoWRHaetvk1PMzU57PM9w1EccgBNrt3ZK/kxd2jQiUOW/Nq2FL9okMkJoNO2hHOUs7wAzdDKHMng
MKGG9bJjCg791uQRvS0qHgo2kX2mTlkyqiBjQENijva/qsu6Su6n1BE6YR9+frVLQLXErca1fspU
6FDfkTijqa8GKFxVmPIPVXqwy+hCVBkvQk8AlrghtNcNVD63Q4Oqakah3LVxs68owHgzk7hkJPLd
gIZknmN5oa9ou2/BLtd9w6up6UtlK1kR9VMKLnqgZJzWwLZGQRGbIjSV6kMup0BBaensbNaey9kA
WU8ZH6BroErmOteuqGIB481LJ1s9YoItyn9S1Zr8cD5FBW33e/zZts/V06Qkepbimy0nh8vZrwmh
Ru14recFRdFPKNknIVQNisGivdxy5BHeJwLomTgJRr756dOETkswiD/YosfLwyazu3HtXu1jN4mC
gRIn8/6JlmLtrOuMHmlpFv9lKkwKVrAHZ52gInjoZIoWfVvc18zO96JvmWWmbS0SbpvZP+qoh+AK
xXi6y13bqZMs2k/pVfV2qv8g9srKedFi2bg1E6/UnhGmTKv6HNuLAcy32KF20y4kUFGYMmpeVIi8
ONtyEil92rPL+5UxycqWd3VAg193zXKSk/Wnte3mh2e6zbE6PXUo4Hbd67Jx+xFIWoW7nC+blldy
2SCXVpggfxqzU+unX8JIYa0mqrpo4hFiT9v2gm/LELIK/SWaoqB/tDpsBzmYp8nuUE0/r9/zQ2os
c8uoZZ0cls/7Yvsnfe8pKG57RfDgwa7UNKOlad3W09FDalZRzsRkdd2lOh+gdnFrJgPNA2NvDFlb
b4MCaVDqol+cVXJozeH/Ky8lLRd0W9X0U93DYgJ0Wxvz+VpRhPoek2XVMJVq5mLDtki1pc4vB7a6
InAJIn3grOOt7DG1IRi/83jHX5B9vFi/9th0BXLLTVa3hvQNY25WdTNrMD015vhWW23B5qKvbB3s
ZpcbcJNHtFqorQbgsjbgzaHhyct18rwgv1viiaYOwMRidOwLpQ6bRPp+M8hUGAtEF/ftL9amxReY
BoB/4lHXslB0engdqnPBgVKbleN3F7C5yo+UHA3tz7fCiGNVEAHRGNmYdD/XMfMbGC0Wm7Ip3wck
bdFGzW2SFJUiJooFZcwApua2HyRvVTuiMYi1+M+fA7XMY9HwsGb/pX7rN17wfAuxSCuxpWCDTcA6
p0vV1M9ik4cVPM9es8mH07TryR0J354Io2HxSry6x36Q6aic31n/N0IvW2FvWbPJHgYKuiUeZqxS
0JTTLlNGMtGduqlvSjZMfMRW5pFZNdeJZqVe110DJ+zv5CC/4UxW0Q5+t5+JfecwsAvYjtNjxRt0
K83uOEH3Dkg7L58GlpXunJppepYcbw7rGw77Yr2IuXTXTA+dkFXGjOqpeWhex9MGpaYRuDKVNK/V
Kf7UlY0xV5vjSV2+8dAamxYi1A520+q8sUMEve3OPUHb7qVz8emhOWqdmmv8zz4lc1xQYofsMWoZ
4VFLnGoMfHwbZcwb8WMVxDfiyBTtisahGXt+UzKIv2/mjVHr1onvHU5ROwtYM0rZdn2g37vmX11o
X613Je1j1EYtX11krIgzLUq+dDQiVzs0o7snPQjizb/+FEVrqhI0zS9byInpJa2H0dK/JkUTC+6N
4ouKAjhp5P0fZeW8NkTjaXtUTxq2oMSOsYgC49VfCewrMZKbyaGpY95Fkb99zbdmkyihgO46xi2m
JMOZcKtgl42fTXNm2+/sZECIW6LckisLpiamLF02qT4vtoqmNe/VSiXxPlmNbqvrYIgMkoegaUDi
Ysvor2XRw78Bjnumv/1FZR6X4vlWwa0CtIW3VvaD6t/v3ydmygKIzsc6ir9L1eIPGEZdeqYxIyst
XjPLaOzFYvB6GEOWq60mYqmquEt0qqgJRfy1+dapEwMYyyM2RRpnc9pGyus+3UCw7kWstehprB5d
IeFerDB2AwtZX+pRWFz1e0v859T9W7knY5epxF07TbgY0ZMvo8IgC751CpryW4bGxKcx03/1cdpY
d8Frbhl2i9ZesbXsxQhiuBBM7a0kD01wnd/h9KREK7fdWB+XjgX925h4XuJ+j7UTFKOLGuiJ3d/V
F19Fvy3wIAIL697WIrGH213NpqQa3ROJqWMbTeoqE6Rjuv9XobXfCdswadKorCaxcqPuvxXx93RG
f2PF/vXXqiQNxvQVW3k/MZ1xrvyuwbbaWCFdGnM1ankmfp8EW2Z0h1bb0qfVxHMWtbBqoWuPZcXh
ZgBifmJV2Uk21JvvXizKmFUf/4shLP4zRQ4VH3hKbV+j+nvcYp5iRGIlRvuDNJ6B301RQNIiir/b
/klL//abZDWKM/u4FM2BRiDJiWeOxt1I3P30lVo33Dp56diYLI4YBucDR39sE4jhJArZG7jYY2LC
4n+SVDwI7fiJ7StafuqgVNc4ACE/piy++GtjIEji62vMc5RwMQ2xOEzWpXJlvfKBpix7S/MUu+Xf
q7B2kd2M+cIjE0s/RnI1ifW87iYdij99mKtunC+9i7Nu1Yuf3SC++Okv+leXgKPGh0xpeRL5rcOm
3EUaxoDGzqa12FsA9rb9NSox0tRuECfZm8WrtANysfhOuhNmt2137y7I49aq991bKP+nz6OsjIs9
Ne6n+oDt9OKmn37idTf40QTLk2jzTmAB+Sal7IFWxLhU5pkWPCzxz1LJsNL0GJYDRDWb1c2SSYdG
5qx2klnwpKXkMPG5G1BoVr0TcjzZADZMg7Qmwr3zLNOZlQuvq16pBoKoxBou3sctFqHiP47awr6Z
HFsh6YrHGIueBXBcNihNAqbsZdwL1GHmZHBkFHdS90Fj2FRn2AH/D1UmCocvgnA5VDw/z7KX+o3T
SQ7PXZg2gVUC/Dzm1+rPkJSVz90txrCt/2Jnt6PvglUBKoqzY7LZvunQeby4iG4v52qE8BTh9cf1
WbSdpIgBvzyZjUhv83Geu/cw+Ul0me7jeTwPV/vH/D9XWEQTfL7D5EIHbQYO/CRfYappAGfUxGHI
MzCHog6Gi3ams+2nC+097oYTVvN5W4TZgeqZalrr7wSDy0Dtx3FW+C9b/5iNFd9duHSCFc0m8GNx
FsfLXuRVKLZiLd2kSZ/dZ9E2EMzBcCjGBmIrYhHofCqFJvqHQ43QQqDiVanux6iL+sEwhDB5kP6n
tfr6t+F56r7fDqe6B0UTT8c4d80UmYongdAFKWjXJ3xC1D8gSN4Jm6qMksFloZGaj/RaMxxAuNFJ
hrxrfWQUiRn2hJZ3cO/2HMqe3oeEBLj+6naDu8YcNS/jggqipb95ZT5e9I3wPl+jRyZ2914HuxOI
z755HqpHBxEKWa9EVPlyrhbonCqo5RRTgQ32tOPw1DmOU4mHtcbd5JrCuR5+OL4QERPaUyg2rD7P
y/7u/sEbQwDTb1rOQ/qKvEN4hPYVDCIaRWceMb/TMMd2JJKa+EF8rRo+m2DtSOAM+megBA4RZWkU
15vgjboZKcwQL1TMgb/bYgihKs9hDxlfBa3zjzKBVEmltsnzWMThQh6HZNcicK8YsBv0VhiXo0Dt
tPw9LRqmwigzUbUBydphxRym7QiWgTBbNGm89PLgQabD1a0f4qtivLBkfG/JeNyiaYkId0snosle
1DSnZHFmq++/wpQDzpa86Lsrdh3D+7vfXe1HJQ/Kxiaz7P30zcfv56VYS7H5HS3T63DZ28STRtLr
G2fnpSQs0JUVLtMrK/75d6cMds1L8yOqg1if9n+6RzcmXmMTI/y9bgbvP/2oiDrhbNOR6zB2181A
kA0fHI/ZnY28GruwdiRet121LidGivQPS94ET9fS45iK6VWUG/c6/X736lLEwSQVl9Sc92h07Nys
sCq0QSw9EcPZqS7/1L/NwAAiereD5//tNEdFiVdLc6OkszvFPEhczQ3obivyNcpZKS/qAsruLQcH
/tnj79Exe9P60ivn8bDwOu/vx8dhiZ64HCBsKX0uB+vxDy7x0sN6uOpA51dLjWLV7lzN9R73L8Xu
qHt5l6C0iu99UZMRrJ6uH8uzOo9pfd8oVA6fCQlNwscHAZGo7duZZkqq9J+XbTvRSdQqUp7YopfN
sxjl+3l33ufthuvqSyUBTXYtL5vFOmNrTShKLWN0M7XXV7FOXICWR/kDVk9Skn0dOSmuItuU5M0H
SVCWjth9fQ1QWEOoL0sDO7o0zfN7qMOHn2aufqj2sClw18+7pQdEPk/Fx/UwOomP7lzFmS+zz+k1
vs47ZomRYRZrZKsZOLciXN93LVObkxUIUjKQnBrN9PNPCzKgdQIBBCdkUCzXGKsaqfastmBlVXl1
kNMHZZBs2askRxGs32qeGtR4icUj7/UN/2l/Ud/XCvcCR9ujpmTZfNg1QLpKpt6TvqSGaHRfweOO
dzTMt/e7Rh07QlMe7Gpzgygeh3W1tr7/uV/UC9W7KfTc8T4ypszrXIJgdQZi9a/GiE6mCdFUBgzI
vByPnkLKdJoNESekvHmr1J3f8yFN6/leRoqgoFUF5TKORQk4aqcKihqTkJCW5Fi7tZK10cO8KW9q
q/C47lxfF53cY/Gh+FAtPCITfSw8Bg3lrS7JifQr2ebKb6aLLKKeaY3Uj45EpHkn7s7Vq8wP7XQ7
35aS+P5yf25+NxL1cyfXmnUXzZd1E+mHrzcttpv+rH3poj1+XDzMHucPm/t5JdtYcZ3Jx1B/Xtfy
jV3L/e1ZO91ZgeDUs7gqL110l91Ze9s7dEXY9ZKdXX/bOw4O3ecgs/xu71o72Xvubvcp1vAKkrJO
sjNOd3AJ9GbtTX/XXfU33dTwpzdOtK6dTX/Zn76dOwvw/td1L0q8dnbdn553g/Gy/9ObMg4PRwJm
+zhIfbHo/f4OZn2usvVg0TsNF7355GewHtyAG3vrwbI/l/Z40UPU9rrouWpztx7Me8XXbbNULPtu
h7Cqx/e3UMuquxv/DHa4NeYijz5Lj7dyjPj3eDM8v04HiffR08tyeBW1tRx2lsP4ub4m3pdDdt6h
9Jj/+Aj/LYe7c+Xt+Hp2Uf5p//o9fMk/yVlTmw2TD4lniafuUo9pr3LJ+myYiYz2T73ZMP1QuP/E
YczJimj+4cRBJyn2VHYQmd2hEQv3qXpvhXQ3dz9q5J/mMNG3R+zKj4V73sAWEpbsU+8YTB65++vD
oZW531WN1mPuPvmEnSZz37s+ZO7PvVQ32/wKrLIfcyyTDkt4+9KHDGuUuEs3/qab+Uqh3Es20at7
ieq3ITNAuQBCnJxAPflJdQOf7GGTDwdNgsv9VuPTQpWxfhzXzt3ht3rrw2f5Pq4qduJ9vP5+KVRd
47FjI33Ja0qQ6cY3JWac8vIlbo0vMQ/3XAr44eooo1DdNVw3yMtxg7C6unwJD2ehmumXql+pvhRF
PirFWzcIFeaUcm2pHB+cAHQqmX5vA+esUKhqRjLtCHT1H8I6/vLuqyk+L1Xjzr8r4voo0t/AYNej
tTCI2hNXqSZA13OP9X+XSJZux4rbF3URwXXD2Iiiszwj/c3LzuUHPYmdwK22AHY+aO0VxPr0Wed7
vpm4ro3ZebCo5yFI3mLjSIBiByxb2VVsZ6qPbqBU/q074V36TcNct3mZ18EKXmAPfBKtWSbv4sX0
ORoVTZPKLJINcbPHJ1GYi88SCmmIxdGIn0Bix18FaWNc/YNgOqoOFIMK+U9AGhb1w0vRDjpqxiUK
quI2fAEA7O5e8D9jXevjJpLGuxHf7F5sYR+yHD1HcYb9zUr8wCUYrQh8BPp7dV5cXMIp7QB4/nEw
ycgdoPFLIw634ps6NW2HclrTJLI6xeeVi8/iCiH3MUXGIF5HY3/qYNh/t///YtjrRP+vuChy5v1F
LVFXIN7/K9JN8cWo+fOsjucoSYaOevHNULyYICD13wb7XDYRt8eN8e3ozWy5978iTx+J6EDg6S+B
+ZzVorpoIf+ASrXZ3YcP/O7Rqrg5WnVqrLXT+x4GMIB66TjLbtPBxXN8r2Ew5L4/KzxKcBL8/i9I
zs+oGa117L7xcMcHcUl8HJzj8co4Q3F4gdtCGT5+l1jsLQDp8WlU4G4hkDG0H1E0r482xZd/5Ywq
IzMWZf19GtzlkZ0sWL4D5f/zFV2F8Pc3cP1c4XHztHpBovfXOkPywgkfV/x+8dvOqAUHuvrIC9zd
t8bWq3Wd53jUA/uvYQlv3UgIUc3aCP42oDzqXV5ga/GBa+e8Fa2d41KPKuN1lD9v3XTv1ojU6lNX
/P1M36M5cYXUCb+FueK3gVFS/HzX5q15K+7B+g672gIEiFYacvihiEZQD9y1wfilcDcT81bqA4ql
9i2/kHG5tH/bz8vrQxB1EP8obCGh28L/KVToQiq8QrIzbUlhKU/bvIWKMsojtvjGtwQJlWrKNwlO
U2qK+jYMqQ+tUqPb0Ib8/voWe9CD2sSs/sZnLN6jthuO+ig6Wjgnc6lbtxde/3V1qkZU9GoRtOi6
GMBpC9gBg71L/v7Gq5ihoLvf1yWO8X/KJ9svn32kXlIaq6vxYVwYv3Ej1UcLtvX/Po0wBWMWuVrj
ZXz8X/PdD//8+4GYA/fMq4v3KIXkKpamLK5WpEPETZib6gJqmBvm/nbnDTVaf/9qFDKJMP63ShAM
Pa7CQkSxku9BYfhIuEOUJtIEqATyWIRfrnIFapBRQ9KXRXsqZbgmas63nDoRUJ/5gPhYXOISpCmw
GkZHUQo8fs2fgUtXUtACOOzLYliAReBAvJ6VathUtvi5TjX5eK/XVlJO2mInihRJcW4eF+1v5q9s
c7ZppLIyeSDv66Vnreu0CdCfO7QXJZkqOst8PY1I/Na67erFaVOibPGfxUUbr99t01htGt/F1kUE
4LE933Z2hfv8on7K138eEQetb61tpn2+P5xr21sL4L9w6i62nStaUtCB+lmXavAWQgVED3J8HkvV
1Y53bTBa9r7P3alY5NxdLfeB4FMAx8XTKRty9k46C2+x5BRKtQJJOIEPq5G8tRZL6Z7Li1PllKwI
IS1tQW94mzu7JDBzuZAARmUcqE9Bm+QXh5FKVkSOrA7lXHubf8qZgAxEa2DdoVBv0iBAoEB9CPA5
VcARUmAnieAd8/mIh/dcw1qGVkQgykKReYGgT/Irn+RbhLj7/QeWATSRxLl8KWeEH+0geqrLDOrr
mo669wcj3ndNtPt01xHKkIKhWdaFrLhS/OZ6GdfcEmAM4uoRXaWpM+BCeZgCvBRV47Xf1nKymp8f
TpfeclrBlPZdqOdgH6SIHdUuT9AJsOb6A0DPc79L8coGrAPIYpNBSxAADV0SXBFYffgFAUuCSbeS
d1SETIzCFgKyG+ET33hwxaZ+13aZqn9uySTjRs0B/oAd4SnkawS2AJp4YChL/wInQPjVB6YSSI1t
Z1Eoo9kyMPA9kDfZdXn3tBLjcbmDSQanQTMG6iYMwJYnKirOjDViq/nXzrFSqqQHefxol/73v9Lj
tFd6zNzj3CoJAv5cohAGO307S7ZR+E0lKRpLekkwTwAPOQIFOombgtoksqGKk5MT4C5XL27urkhk
gN0AL77L+UxlA/iCgOwpt63tvhsk5u3nBmEH65bkpNhqhPCIReX4+5gWmlBwN4j3bO0bChRmi0E6
U15/4qtcwxmf79asHMfyXHjG5xVqDQYXNvnteL674rDfBSkzBuWfdW00Qa59/K4mkuXFd3wmyHub
udtcG+qDxktOlv8K73LWpB7Pn6EJSAfXK7X27csnLoKV3aS7GJ5eZ81sd/1S7Mvr09u3k/UDBvZr
FX95p1jmV7/LUGC2zduw1DoPZBKInL6f6y5DBXsmFT//mGkieKndaEjn5rUtF52MZoi2mmRDedNO
teG6cW5tuGqmDc7gxol1MFFhd2tFSoNS/VxhsmutQR4zj+da7tGoJZ+On2scFs3E82z83T12GGbl
kbi7iNGDVhY/L/Cpi1co2cWXsi4gbLPixPfcycm+Q4sofntZvjCnwr4YPIyntycvMj0cCjKuD7Jd
qORBqXeDOb6W9/+O8vJg9RIo3lu/LO9X9ciyjGpG8KTGlQ+QK8EwkBODgJ0ComeSXUtrc3f8yPVG
3VJv+nD++HnaScUFYYxC0cFC5vnI9E5Qp88aivTjBF31cr1Ur7zeQmfJoJNICf/285Fm3tTK7iRM
rXf4nNYyfRXOZZfJ9fpcGogrKaaqJeTsKcku7m7S+8g+DacsQRiOaghTlIIAU+L8ctauzMhYw++y
hTusxZf0/0g6ryW1sS0MP5GqRFC6VU4gcrqhgAaECEogIZ5+vu2p47HnjNvtbmmHtf71h8gY4iBm
SyS7c8aP7msVkee68vilAVDiUR5veBVwQ3DgH+m2w/doSDN/O6nHJ6aiwSchqsl+0o7fN7/dG9PC
nYoyjap5yNdlSanf4jF03kfaqhrXgnIF6GzeMPaBSIcrHi4o1EVHNXr+3f4MkHyYrJDMKnRt2GEb
SxiaKGhT9gnGeuvfGAntiWRBmsPsKI3zJff0fXld9ify5LEe/pWSKbMpeHZQm2HrinPWvO8+fDGZ
cM1DYgT7NBUBPEKWKzSnDcRp2C/rJ2pR9nZ1/OluRXIhJLeexU6n75iBIWEtnnEjWlgmKllwhxLy
JCbBuYHZomX/YFhspUhs/zmlKhikahhKor7Hk8mSXWxCq0OH4u5wndR98zr5Xh4loDBLxio3iGi3
9yWF92TvatMnRN5irLrURjBzt9pEE45VefJI/X+GFrh18EruhQ2RGxPDtXZuk26hXfSTvJGW39lw
0zu8Id8wHETFwIKnb2ZeOutR9EErTpTza/c+86/51f5wCeEOnlsKqCFkecHfMVPW22IAyICZE/ko
fUgZ2/qPf/tAU2U4yf+H3wAmvsCpPkWQAzcajxkC5UEDHG2UB7Ldt43LJ87jMtbdevFd/S5fun/I
JSvSe8jy6wcv4CGOaG9PIvPHekzzv9v2E3zAY3QiHLVJcyZfZFHMupj/nhCPIEccIOCLyt9gqsba
+C2KSU9OeI0lM6MxMAoP//K93Ba3hZpgEnx6H15jgV9kqzx+cOBi3A2TpXNvqSOLXAiXr5iXljJa
uiFLsTsg8ZyNYUJpTrH/0REnmT+GbIhduPYkq8NYqAyLLxvRkll5J34iK44REGpq9vZG44MJx1s9
/z7YXZA1wL8PU/FstbO8GK6Lmb6B8otTFtxf4+doIPKrbvEdt0GxlBbSX7a8zb9L2SNVdKF7MC6n
vAngp36cT76rZsWaYEEH3xDMp40/gb6+n2AcTQbefk7BZBH/frzO9+MCyCubkTYTQngmcnPKUQ9n
99x8zWZ5dwsRJt+SQp8t8U/Mzp/148yOrXRHH/e297UmDvj1e1xcGC+56a5b/5avVc2CHROGx9SK
I2Tcm0jRF4qBUO1ixYK4brkff9TwMwxaNtXyyRMiCo0AEt3skdi5ey+vbwvLGdJAm4+t1mSoYqUO
I9n8cLXC/xrpYyO4QiOmjcQ8FZJBA//I7u+hftlyDtODBDvnWYRpRmYAH4a/LBw+swe9e/5BpTd/
OdVIjgrv5Qn8fKFOc6KD5nvsik/3SxoLOyZzv5Sidt2csePlMIbVAg8OdROzsZWMJcDibkuT1wgf
yuv8Rrqo6jPx8CCFFwcdLFPH+2xCRYP0ntJuju4SSOWkeAyEIt49b/t7FqccLnR9i+15eM/um8e0
WtaRBpKy7TDzzPA6dwxOcdXKdfjMjorDrZVhO4j0XPCfOVcwiXSvL3F8DyZ7uHeoTXgqx46rCk2D
Tl0k/P0JTTNLgqpYfISklluWFT9Ut1v03TqGouVJ085lDcwqs/P//zvOw6hDjrImEuK3LHEXgaKw
BD91VLQTfzwCNvoT6Rc8Knj8GMTqmHDQCOKwM283HJ7S4YuRxHowkpOcUgSWkXfHQ9PujfE570+M
2TVsR9pMcjJQpo8r/6k3Z0iZh0sc7fQQN8qRyL4abouocLhEVwPJUcJipm40TH5iWhb2CIGG5Mvq
fi2Omc+idD/zL55vUd+WLtLlxh0KV1kX66fmcMAQTKQAEv83bhR77xQj1lZO/aqO2a5DTvK1vMb8
O5IXOTwrUMN4m5khBL2xEX6ZDUJzFU6JnGqHOt4nnCVSFhQ/SwvfLAwQQQO6OSxixJx42/FOvskd
35vhBN2qeWgZJPOQojppvAe7Nnpu2ZOoMPCWMkm8GCKNeDll8sb5krfFaw0bkvTWDwePTOfbsaWh
rPJ8KPFyV8EtmWCq4B7cFleQZQp37snR25I8RRP3zfcXqPMrYCTB5F6d6PhADLwn82aHHLNRzVAS
McQK+t7shPNLoKwokUI23vu8Pz5PPN9sVjZmxn21QH/ynr1maLDtW9Idq7N67EfczI8dD7Qa9bHm
w76X59fwWQP95ha7Z0JV4CJr9XBm5XnjcD70PsenFD1G/XW7zjF9UmcKoaEXNbonnAozY2D2cS7A
pfjqf4nqHWGMzfLT5RiDQ7gEhYDJkEloThPyuOI6+GE2Av3Oz6YcI69ds+zoZc3CC7eprZHB52pY
KD+XNyLQsxWj5hH2X9D2Coy7XExfkua4x0ishUJr7vnnSaiRZGpO/HZSmr9jj7gRHIwEHkcqTpjv
6iXgFtHiwIFF8mPC80EUxn8W0EHqTloyDgM898FIbl9kJlbbWv0JZH3Cits1xwh7EaNUeaIG4GV8
yPMM4AjwVY9gUyPdh+LxDfBvOQ+X6BxceiWapjwsJOtTuK9EP5Sz1iNBY/cG6SFH1muXxjHb0ClB
mIVzGGQLEqVujNZnkCbSv8YunRfKHrRjSTPAOVND4MUKasBtHlD/Yb/3Vwx8IZWlUNXhXi+gu6tQ
ALH8h1N7g6f/VGn7HX5mgvsZtzORMWe4sArGL/czes0H8OAo1mBHCnfP4RZMuMAAjPLNImaMnG1a
kdrXDVMCkiB1BNOv2u3B0qMh+K26uF6wb2+EMsdD1maYHbiom3uoXx3+JKuR4oIHNnTigZf5Dyjm
3PbZLPXfs/e4dLnw8Diptz0vHevkfC/EH+p5SISk0d4w1c7lb96fxgXG5cyTvbR22/0IF2VlWuO3
xlfFNKRXWNqInfHEASJnitAhR1rI2F2IVuommrEnQ0UmVg2nJt9WTFaDh8vkE1sI7FOQF31XNUJg
5zMf4N/ARuqddeIQrPsGsgjHG/ZYcz1qg76rMLfTY/DdN6uiYyHg9Y8ODIdfW7ShxCM+RywZu3UH
IUUVX+D7Iie0dphX9lHwCO9QJPNn/TzwicoEHGMl8XOqesUc+QfuYHYRfC4FNKRf8JzieAW/xRp4
JfyZyw86AGeHKe3uCw0PfPM2+XX8DZ9Tf/7cDKbZOGN6NbCKEfNkNKh4Xo+KHXd+iXXMh9nIMBCp
jiVSkWquDtxyquDxxRfHyTr6Qd7UNs+DUju4ZKaN2V2wezTMEZN7CC7YR/AmCks58R3Tv6yUzRVC
BSphdLd9c4A6E+P4TjRR+u7KZBmaSo89m3uM4/NLRhJ2OiERyLwuMMOZy39MOI8chcMJCQiZZjKW
ygLl6X0wKyR8HQ7aqa7s4cN6YglUO3xrfr5oLmpSLigzSQfROpFgUBG+c52VZKxpgebFZ56Wx7F3
/XvDOog5GgIuVxStIzIoKusTPBf9zS+8xu/wJw4iQM2Bj1qidSqbxlGiO4XMhctMu62OleIJSOEs
7BIxL+ljlrW+7faTykfu7fLsD8O4Cgdfq4THg7cIPFuQhcL9DnGrplN13wAW5O2gH1q3fypE7SW3
laFzR3A3vxyC8Mp5F2RQhwJeGJKlDGd7iz9bM2TIAd0w5qVBs6uzHHHvdTQHMsPP54mUv93nWFgF
bWq7rim9aILoAVVrQFoFC4xedUslIvo/Dg/sqkJlPjCj2u/wCCznXINUhPxP9/O/wYoa9VCNKm8p
TW9BuXlFFSON8X7C6vDQumB0TzvIIv5weyLpXvWmJAXMnmfm3yMaJzI6WxhNIWwnK0+UnPVncP4v
yyOF5iR/BqJqO/Y1uF4oJq0OJReeNxqOg7h9uA9MPo/5es9qZjxPMf1HW4vJN4JMvLix9qMU1ehd
B35DCgaq3ZdFfYQjYoVojjsrt+sjpeoHx3BIpf++4f7sI3wHXWPRYJVW2n0cXdiJ7nCEySHn6aIL
CxvUDLOyoxHkR9IXXppzLb0PmH/Ela9MnkdbwlsLAUXh5OsKN0Owr9yV9j5mzC+QINeGoxZ3IZ96
UT8JP0M1rAP2X7D4JAsOLGtMuz9F2ht9/Mp9bZ6dMHQtO1O52r3EiB9a3LwFnlGIHs0yYr4xeQYu
IBp7dMHwrDSoaNZ3O82FJeIWjKA378Is0KfdBY9mVDPE+mQjXgoxj9hSBBSTeD/yrhM4ag3p3Pk6
W/J873Oa9WKn+qCcEwqOVOwr/aRuXiZdqy502emuYIQzp8Zi6O5QFi5os5z7Ygsum59z5nIMiKcG
x99zRI9NEw0iJk9+Hg5Yj4iOfYsd8h07IWKWzZ/3uDBwZe4AuowhNZ0RKZe4RklnORggAgIVAcdB
OgaHoHMPPSbDQGg62CjDPg3zKnWD0JP+nZP+EdXIHhe3uPm/CYRAVFj0euNycQWIC6pQpc5vjxme
thE+j+AnAMvu0KdK761oafcnxJ3XP1rrFTjFtQgkTMT3boF33vI6B3GR4vYfJjP4d1zsviPZhI5l
vscDVvRKXjy3+00HrQmW06rBOMT8AE32zJeoWp6ucW5Gt4QSnRBjilm2po83cjPWoytJKjQJlFii
sJkrWJlT7FBDiuzOfSIuShPNp/6n/jGLpElmrVMTr+tlNc826llnU9P9owBFCHh+DqLnDhmlPnng
3xPLAYBZOHQffk7dFV+3teLc/vIJliFzI7cuDx4LzwnoaRh0a8qqx1L5o0ByX84LU7Hbon/iZK1W
2QxgL6APNxHaTmqQ2Ul+7HHAe/dDBbeOUCgEY8c0LJP75uXt4QgB17hAL6Fg702gpXjyeE9LhucO
+aHDzXVSip4+mBI2Mb2PDXg9nafxWfwxeHDyJZeB9wdYjJzQiF5/cNMonuD0TkoLPqtPZKuju830
dyCwJLh674i6sec3Sc3Q5+nBhY7VTS9Upr8pzBWEuRMgmw/YDUUVcyTGJJARPfiQyIh80mlhBw0D
A7GTifdoQO/Uc8CMBCREnPMZI32LC+MxawMMXDiWFfvpFtO+D2YL12AIAHi1wFV0/3az++51gj+s
rU+uOxIiCsOloGzWpaf4PUhM6GQcNNIqmDM37eQbccXfd9zh3PD7rTFm2C+uM2LLmPCQtzZH5wm+
Xs3BtPXDjSnObK/Z6HNkijaEjjxf+Jvor1bVAsGPzwinZJ1x3JuLpN4ZeIPtWDECqqbOpLXHf2bb
bnVobn0Px2h8UPGi1nechuPav9pzyle3QN+BHc+5Ohbr7q+fPFbNpTiQXcdRUPdtnkUZA5gQ/NdS
BuCIFnKjYgSMcQPO6hAwyfakQv2j5cDzrjLllK7dVC4a6+cCIeZm8+N3EFjPHVsKkr7gMkCZTZ0K
0/lLRymR2v3TIKwDrRRxd83PSQehRGbtH7BUM5Vr67WsfcOHYxZpi49mNtu/qNleLxjF+hh9unnS
TCVvuFFP1QqsrrroyddhdOuqR6KQLsMPDjteyXalROBimqJxF2W7McY0IvUVoTLGZZVyq0Oyqx0H
tmb2PXG74AiHbRmsAOiSaLe/DhBdZ334pEtgISCNGxdf7vY6r8mtZslp2QexUmcETHAFDRj3JVmY
YyMB/EuCzwC4Da0IJwxXyRgv+vdJS3hWvFzhDf7GWK4KPs7gVAM0hPszOYxcQtwDulOv0U3S9oA5
4Rky1mL0WHNYjR/8lgPJVxYAwO4j7PxyXXhvfGdoPvvkEQ3H6mw/fiYGVhOl8wd867V+ypZ/jLFL
soo1HVLhtO5hYJHEbt+Az+00rMGxC4uLC3pOiyRxNdi1sAHmBR4VXGz4DIASbA1n3fM4kWXc/HmL
i9dsGN+JJ4L5fpDZdQta59Iegh8g1E/HedwL1VNNcvD84xMvhlJzawCx7S0ljz9YfeeWylQlot1H
rXO4w2y151CzkjeX0063qFYKj4wPMI6fVRBt/LEqScj1AWCN0TtkIoLZnQPot59T2bMuJd0CaQty
N5tidAy29U5633BIwAei9n8wizJp6L5JUsK3bHshkL0LvwkXqHnbEg6HsQf3MT++hNMJfOs2p3rU
8IiAndZPhGffnVRD4B0zO74Z4zCN7azs8g2py+uNJpBsNWE31AgKiX1IBp5mwYLAlHAOI+So2qUt
nwyIVNDHgHAIoQ/2Y2nx3fYmg+3Vraxm2i54M9zenIiXmhsdKa1/mzNzuM2HR40Cj/nivwNpH3X+
J1KC70TCnkSYktxcdf3d5XOue783epwfy3vSj7gG28ABcoMSPs+B8wUJDoiQ+69MdEoCBfSatycK
A0ws0nkvyqfqmSkrPEU4UMq0ubDNmxWw6cDh1Tj7Jbi5BWN3JnDuvvnFKaw4FjyuZeZGLHqmLNzC
lD6cDqGyqeKfzRs2AeXp4lEVkt5KiuMBOQI10eVzua9Up2YjvZf79fXETbKkSgTZ+6yIaC44+vA7
w/g7Y8QpRu6GGHvAO2vxknyO8iV8Jy6U/Ar/Gx9LTmxey5rA1RnMDaao8EHB2loYObdRN/lyeKqH
gR0kxGjSdEO7BEGAuuIIacfNFzN7zARJm2WptubWOFCWuANhZCiujIQ27eEgjyYbiuirLytHsZs1
15DmfKcyV+MMGhJ8TmFpSVgU1zlTd80vti8b03ot1I5GhIZSZaA+FvIm7dhS6Z+ZIuNzN1yiAcaD
L8kZdKfmm3uCMTcD+ZQini822Q1cYchNmxUiEPKh0RkInAfiW4amlD6mGELSY2aAA01SbJ9wSM3X
6r1CpQsrbnGHtez2XRLZPLUMaSl+/wZAEsC0svhEVztzSnfg/BxMNEidBRFjpAaDBD4Wg47N0P02
Nts1IibSzd00bBuXeZEJKJm86Zn+Bg5Gs46OWp5JTFx07CXhCGLANnnN23+zWR1jC5YJ1zHoyAKO
0cjrm32+169Z4mlztwrVYtTX9kDhHR0ki0tiD7kbqhdcPd18Pch3cJgsXWnOFebtYj4C+RPhadw4
zxiM72+AENO6ElWL49KWXgdG6fmho/u1qxFJNhzoZnnkKErPr2XYCBRRHESNK6pkuviKbtthwsV0
DCzs939HFUm0h8HTHSz7viybfhZWIe2fdXOpnymv+pS62EJMle3Lek9BfOnK0h0jHJBvQPg17Qy1
vNd36V4FzgyvtF70nD6nHng5z9Jozebc3VwBheFeb+quGgkokag4RlgAitYWc571fgtfY6B49Ozy
HWpICksLfzo985qI0DpwOjrX+5mVl81P7yPUKaILS935McGktLnjNGg/z8rsFfXFWIVGm4ncG8mJ
OLTUDTjDHreUDQjMgF4Y6KHEzEMk/o4Yww18vBzwUl3qkzTR2IBcr7xlnWMN6hJ8Y+pALkBCa27x
tfKfBGVSwxvmGb8Jn1IG8mp/YA0YKhOCcWCulB3kocMtAxR7+7nVWI7LoFp9ndCwNapVLBicLGx9
LeAhXt421lF+e9w7/TFXJX/KvtryTOVwe41o2aIXijEI2FMjQmyJ1Q8TV3gCZu7LM9JIbY6l5xo0
EyWu7OoWbxOYKzW5GcAtP9FlGCPDxSEZZ4Ujt9TLq4jc4tGOhe8T87n9WNvyy1AzBy3v/eW8pxSG
VAdM2WA0h9U0VVD1khhpfebS3b5u3jsafQp+Oo5P8q/Tl22fWR+hiMyQi1G7pjdkOIcbf0CjTiYW
QVYVufaL7JyG1Q4E9l+mexoqWyX4/dEkc5Ql2U78CYIM1txxtCPclFo8xcAIy959/I4KfFrGOQFP
gt9Y+B02P5gDjTtXxocXPPV82nImZVx7oG+t3bP6zON/oWFpM0rtqgQXgT4UnLI5DEazF6Jmd29/
XQAcHHbzgTWOsTpDeaB6+JfOFUyhIF38qFyu5M4xwjUMxgRysF9gS8S1IJhrjS9vqaq6hIV1Ryzv
Pg5Ut3zw1UX9VQXNYXApg8cMgRJEffstB788esDG1l3yFqbSZD/7RC23Pa1Uwa44tpzHeMqcmMI1
JstnrHmMIxeVyYCDwaV0tcKB9buIJVJGxuJq3znY2FZUsKVLTK9Thb/D7e9jw0IWtPx9ogHXmxVu
BJA/4S7sTQV/r6m+5iRgc1fLPqB3PKOa76ipztJxvxI2V0iyrthTOiTYoUv/J0kaem9XHveSV9xz
lZjDPp8BvgLokUhOz/MLajgyMCjQ76JlqsfI0AgfoM+YpWhg+it19YQvxobNR5gZx9wtzRFii0c0
zEJZFePigMTOOaUuE806KN3GUyyOvL4LdkbPCMD49JJ+iDYYB7R0sZ8qG9Dg/uGJmbW2zq0T05xm
9bWgbUIym7Ovi/viG5FScN2JHpSxy1nQ9uYQOa2t6qquQofQI0ODke4a10DYGoyAT+wbu06YjXq/
i7Z3kAHMW5clTC0xWUoCn6Qme0vOwwR1RnF397FBs9QYos8AnwXJxy9yTNfD47j6nxUeHhgL7+kC
eb/h7/QmWI0+iLXZ2kK7Kva0CvnGyr7RFQUQ/V152E+JvULLgRBPRWspPuIXvDDGwZ4Edoo2/zjD
EG9R/NWuh1dcHor4e3qfystgzjxjhSILHQ8qxpu/wayANMz+4e5jU+Y3PZ5Gz4wnZ6Nw+hAqEEj8
KPnY/JmVJpyi9flIrheM3BayPIzziWH1PG0EBxtwZI6LD0QloaoYvaIO6kJH54gf6PJ9/Plvnq6L
THXyedJ+3iw1uIoTuxwZR65tqJzCVoGXU1rYYy/a7X4AZ4FXo/+9IaFXjiZ8VDuTsxr8+jbhGrGB
cpbK1IEihI52QzMGUcvLzCWfPgCEEJ2JM/Qr64ATNebVI6YWHkhdBC/gaG7lOGV+EsinN9QfcN6E
tkreQJayoWQ1CHxVL2WaTg70pVzRXyJCTp4hiYlC9YI06z5TvcrFV691ImR8JBNYlT2YEB9pYbBo
lYRndGPMOJI2/AOd9widcp8H0kbKFS62cdNgYEwOwo5sc1MyZ9A98abAbgfafcc0LgcG+FoZe5y9
7vVsBIEVll93shNUoU6nUZVMw765N4z9aqde6dPHaD5AHBDj6Ro8A9xZTDBmB2Uh1R3+EJjA0N0h
aqOgw+jq9i8PNFdsA7vZ416xsfUQXj2Uq74RcdbB4kwY0rz7Tr40kKVG3Rlzp6tzquMJ9rRgwLmF
IRYtOU5QqiWARmV+XVEDAxFlzhS0c3H1u4PxQcV993Pid0gIiGnnSKgzz8/YoKMtJz+Ei9Z7VIGk
QvsTXbnscseWm3JzZ9D0Gd12xvjZOO/od+TNTZnaDueQvpjVwqBnnzG5+qccEBMzQPIrb8Gjf+Od
GyaVh9O5DPjo8024Kd2GsQtwysYv7R64CgoJRxo/Ehj/f9pYjQ1xuj09LKefI5jSCWdCPWq9AeW8
QnjZit8+4EtxEPkpyklJ1B0uI5VzE7HS5J7SU3NApwwFBKz7JI1ksUe17j9YTgP7GyBhxxKG3Lkr
fHjdllfDf+4gmWB0CcsZHr64xPG8wVIDofzpDToh+y+DOf0sZQ7Ij76tbVrsSGrEDj5iTRU1Gh+O
PBlh8kJGJYhgDs+MmHMRYiN+Gyydb0A+BQNqZjC8+tec37tBf5Yg3H2tUMTswvaJaXwH4bwNbyRl
p0yA6zmi0xA2CfUSkwkeZk1NzBi0R+SC/YhzhyBBWq3mUMYv3drqCW4uAL4JTLGDgBHpk5VL3+6d
Jc63CIcZiwdrdz5I+BwaqUdP84wR4TR2bzpMvqEcdFs50HYoQO3X/D7lXNYnBHGY6YxZGBNlIfOw
2CGMmwDdUFApDi+2DPir4Nbx9tuPpYx65hG/iwaATWjhmwTubDnSMN/fC8vAJwka2BiMqxik3B/Q
kLjDyzvITg+6Hgzwkiakpk5uEy1sXXz+UibOaEy237X7m0vutDtobFjGi9mfGtZIIoP+rj+F8SbF
zIM//4riF+sgjYd4j4jkeGkNdReDnWuEHcPX4vb58uQVshdN7Xjfnfa8BDm4jeCWI8fMhhbGAOQT
Ik/2qy33GLpTiZ+hMeHgXNvVhDGnisazwCYOfMyagXMwdAS6tCcg1Y1oFMH9Xg7lwjD+AS5zQLKb
7yELQrUw0Idm5U5Y/mJCz/XJOEAMd9PkHcFwXe8TiXgqZLGL64Kp4wkwiRpWwk0YDJoFQVGF4/6M
3hR47B8z4zMBHcPA0dsNQxnfANIzaL4OrXMbvwLuNTeNa3Asw+8REUtswKhkzEYloHvDyszohgDw
ia3vLkYiGmRrUzuyldB9CsUtEe42DFenDXNnQ8QeRl7DWS/QYpyf7FcgJU9Ujd9AHomcFe/H6sSx
1Lkm1LKPs8oAeXJL4OlMbxzPN8ZEk9uRXVkyopBDIi5Or408Y/YwnD0pUalfbMLsxgiQOfQJB0bU
7bT4FqjCy53TCCkvOCFfjhZQFn/Y9EwedIScokPde+nifnjgFAKNpzMZSPKmWkJb/XTCSx2uWHpT
8hfMDwU1IfaSm8UfysOn8/4X9EQSVX6pGNwQ+EQi1YXhwPy5ItXawJ0VHxm8NCMMH+Ih5OSQK0S4
SHz/PrvC7cSC53B4g2vA66jDpw4kaH9P+rKB+TlwcnLt4E8gfVU9/FeZn2N8S7JdBwb40a3uF5Qd
AVdWHxUZbvRJL0ljpjcFF83i6+6ng00N4tJwp3DjKRs5zC83vPT5KlegeVgRrW6rCiODdMFRtWWF
ZlsKHWjvroSq15ZsWC8ORFZ5qiUYFlvEsqGhAWni7Kno+G0V3axiqpU7OBGVSWpWD5xCcfUeTgZO
TtgJSiqqlheTHCq7N70swwbunxusCVJLredFgn8ddJcPuCqZV7haMVLyhyFeBKAz/l5Qc7njCZj3
Vac359LElBD9CkqKu8NaUzNUZ9BP5qg8DyxtenNgN0HdYaSSzRqgNkChVvCGnnH5SprL8NRnGWfH
Z5qZMz5Tz09FmlR+/iJagqzNd0t4VN/5HRnzKEVIr2qM+wwpJ9qs7LmkaOaZTQvRYhGa8sqL0ZP2
4WnismbL9vXvn/oSUMLrJ1ui2dEVb+6HcgztK/nu/+BL0irnQF/v5Q07/9Kh5w+/FM0D9mj/dJ1I
3tdjvDpcC9BjJ0dvry/YgDBl2r3Xw9GN8cTHU+Ia0YyOFnfARO2huo9xDECzVPz79Bvp2+sIinZf
0Au8/jZl4jiRDr9pXfm98Ietm2AWQgPNE8ZnNE8HmE0wpXl38WBZJ9BzGt2BEfaYZiEF2lhZ1ZOS
wpd0cX/Ymu/j+1+edeHvXWNGqintGA2UMn6HDfrZOnWMMI32GIKRD8M3HEjM/B/mGU9LvPPZkr01
fAJj/DqiR1wwZtOWyCHj9pRebiPKFhG9lU+VKN08cXxqnSyowyouaL4xbwBFWhOy1Z6x7MOQ95D9
9Z2rCOio5mBo3+i+hGKb0u166OZ4ZfY91pb6PKUfwRI15PUG8ME+vEgEjSCh0q61IbbbHWyIHgw6
qs6QISFN6cuXRmIcWKyNynqvGeDAcCAs+lLiIUePqI3ReAFORTqYiH8OIOJiPt6EyMA86vfN0LsR
a4jnxPAy2LBTHgu2FNSsUS/IPGhULB4KkOmTgu8R90XvwZk62o8+HWIMATDbddhZR74d6hC7XGUL
osRwmPlxBl7X11WPYqbz1DEcbMB7Y6HAwSRMiKXKOQfqpUP77PtA7A6D226axswoGJmRQ/3Eb1hJ
BAdex5UIb5ZFo9PJitRGY1ML/gYJdkQQMEH7WH2vsju6vopDiNRpC9K3bWAa/QBcEETLjApvMs0s
pSfC+a6HkktIdImtQyqsB5yGKIXpIOMf3GLRG0bIfbQ3VhmkqHoUow/D3dsK0lRk7fOmdB5z5D38
qvfdHky3KQ6pwlxUWuPL+TSin7kmdMiwqtnPQbl3m77m9Q7r0tEzfLfuZ4cYpG/97QUSknM3LHLm
CBEYTZgxmLb28zGE+NXX/uBmgteogcRqj7BcxmGaUTELufw/s8ZRMP08N2smZ5mrEtF97EGsSn3Q
rPsO++Iv4tig8IfzW6Av2AZLlVUkeTJOgBb4TCDZrxAQjiEh5apC4jp8+ZBole8c8wdTiV5VeK34
ErJNNyJrhFwMvo1008wbrKuzhMf2nKYnCvUeAuOtWCwdndi/PpC6AgkU1jbXSPPLaTeW4EmOsXgy
38K/HdM8cOvW+wbKGs6WqDbMwYkK5Yo/yM+STor7caoN/8AxpjujQsRyATeVv2JyJ1UHsJhqs4Ff
PMWKm8sDCxP6b9hcuO0aR1xPX388PdY1wVpQv2rYgh750FpFMvcEUl3M3yWvBnhpHgTX7EP1zdVC
5VD8GRttQ/04I4LMBSv3i0UDibJ27hA0P17Tj9PK5m5VlzXXkENSafgKX1aE59Ckc+6H56q9PGKx
fbIlhBJfXXIlgFR9/zEUcg6bzf1IsBpu3YZ7m/KOsMGmIG3UUWW4dEXaUYYxzUhhyRzyeibU2bnG
NBe4Vl8XAD6r4YmuBXxU2sL+H/HLw3nPUplGZ10V3lOFkXOF3/NaPXHBFK1K60rT/el1YNYLxWA8
4EIsR/WHbobfBOsIMMCGE85I2jCdvQlvFSXRdFLqHo4DRWvzl0u7mx4wDJiD0rHX/Srxvg7ctl6H
rafwoR4mfIrh6b6A9Twk5JRwPpxG8UkkDclU39aXCmCe8dhibSotezu13ea+Yiuy238wBpGf3sDA
UoTQC1s0keYuZ+IxxDvFfgRXij0KJDCWzr7lmG47KIHKj58elVlq7zKcUwboa8LWwWEPRa0yQ5Ez
Ax2nXeIMX5QAZ8z39o7gPv9dV1J0z20kLvkt6BD3MFjiiqWyeUUUJilswmx9e8c8buvByChj4n5l
UhvgbMiYIpJm16W+6LaPo87oPR0/44rMevMl8wVqyOs7JpQUDCnca6HEQK4k0eNDvH7b7zfpUsBe
sCumqR0sHnbraREBindfMnMuDso9Gnr/fWE4Tk/TX1ehvKjn8M5g2MGA5lzQJr/tHRUJmWMM6jdS
aZeVySVfubUjcKr2zHnF/rizO0dD0JIbE0K6D65ZVE/cKGAq193nnLMpf1xXND2chBFOntIRTViL
eKXgtZjcV+pE3iK3n2gLpDJGALsbrP6aXHGRAJKXdKcjV5jiANj3mugO7Oq4jBik0cb0mEXjtEO2
AGfD5+7lO/mM6Ob/NiaAtCQ1jkSo/BG77WKkUPdSQCvW81iHAE1hx8PHqpypB5sRXhqGMFcODxwe
mPnjsQMTUVA77wzXN/ixgnMdyhVFXqidXotv38wPXAy9Te+Ur/beLfrG6Z92kjtLTa38kDMGodSn
NWDVVA+rYQEzJiQuHlcXxq1CxwF6jEZPZEunTMLeHtqm/RTzk4vRzvn44Q7JGsGarCeuVTgMmLts
9n7tGsBYOVw1nRoAO79xH8QMP64/yso87K3prB5o1lEREd0m5md3LNWwdxm93V8CHteviM4huxYu
7g5Ybfq5yMRbwB0ki0C3hpfb7DYWTYgUVCgbqNo5N2b8lCK5cF+ojYpRSob3CEacVQaCaBAqVp3c
XUmC84Z2iMcNzH1PYLRMeyNcPTAbXijCpyEuxThJAlC0wfFU4uZO1M5uF/yc2+IZMDuxCr7ipbxQ
n9YXxcR+TP2V0KEmKvwUOQTK4cEUVon/+xjkP48QZRWtWRZWK1s90saGXg/We4+uJpA4OnC8v4sA
+y/UWCRGF1qMYhA/aL3RIuCVg9VEcl/1Nv2LseE+mBLgiWSUmMP4Hd8PEn40KY5C/0yisEfTtcgA
FoRFCTcExRFaP0un+gaikkXoFCGkXm0Ac/Vp304kXNLMctX9UWKrBwr54eoNEiOELa5w0TVeyFT3
R2QRgCLZtsOhgrYIvx9WH1lJX84i3HC5uGD16cIwtQL+ur13wpp9ig6cYkdg9RF4I4gSRH/mipS7
2uiHjrG1a8YLcLGCdnIdDV/W3v0ArhGt5GBLY109ZVT4OuTsMQll7KZ3n4anio+s8+V9mTRYIr/m
3bK/ZNRKccDN3FBIOf+RdF/LiSRBFEC/iAi8ecV7J2HECyEQwnsQ5uv31GzsxOzsrISgu7oq8+Y1
q4/EbOtUFdaz8CY6ahQKc8iAwWoMCGomZ5Im6UPVaXvYtvjQS7nw6L/NVijMZonKo5xu8uFoxxqy
2gSAK2goSC9Yjo/8LhbC2lKQYwQgebGmmYa2FqIy/icM7HFHpUfsgsbhZiKAT3D4NsN/avDS+WSC
hBbwWVzhgkFzQPW/iRYO7sqw3JPtWdZKtsm/VgU9keOEvOHv12l1I6vJtDfD9ed07MvWDrcXRvA8
8RtF1GgvDVVMb71LBl16XO219nlVsPz9KAScVB2asMSTWOmujetNYkFZt9IN9R+VFOFhX8xqzn+e
lb/BseO5erbu9ttXJdlIlDaNv8rGOZ/7CbyAXZD0rctP0Ejl2E0FIxrj5Kpd03FSpL2IuLmK5HjR
6xqmLL9yv7d+snxkTSsNaHjGZ/g9N5GFGhrQzwtCP5VSMY5o42qxwVl37zomMlMjNk0cs9UKhtbv
rbQ2BWY3XHqEgAecvlWskjIT7i1zFYm9xc38LQasqGqpoR1baUCgj5eLh0Mx5E+15A8G6rv/5j5O
xdsj/+weHcmnwsuZxV1qCVweHr+3CuNQVHMdi3S0uEiDn8fhVec7DMnbGvExpzbwS9TO2H2GcUtw
fQwEg5w7+cUinUG/5aRwvLb31VBEt2x+qsrbhkSpYqFaNBebyQfvZkRJR9GmOFfzVVz39yB9LsVn
Go/LgOHd0JTp2LW/HX/uzYPeufTc1M6hwHi3RX7asRL3skYIb/yOyaMabqV4lnOL0GYtS919zbBd
QUIKP85NVt+S7mrJuHKz4Cnk/CNvBpsi9qnAudWbBq+HS3kbKQsJ7O4auN5uxLNwLcYSrcey6BvP
aprxdb555Z89JF7yY9SGP7KqBJrEs7dNFaJd9DnTdZxHvOrWaxylFV61LXGlVqZXmK5/sisjFDBC
dt/IvtbSEs1USpHirhBpLhGRU18rHhmDWO25EcygzNzUfLFIp2K0+tA24d5WHIzb9nkYg09kZHMK
3/TgJH6PLK4WaGW1TIOt+de9fa4DMrj2i/CJTs4lsL2+NSRuUg/z7UIJ4Rw5TZUz2Kh8P2FL/Itj
RfaLX9eS8WifoJqhKf+zIOwLVt+58vmfG8ptnuxFK9PJ8ns7hEWtUN2+OYjaH8cO1jHobTo4NpLm
6UV13Xt8uBT9XeDerpqXue/Sug0u4x2RJw0ZQzVvJPdvNoJJSb1gp8sUX+ppTnwZnVbrQdyvL8SI
PYXL4mB+UImuipAjzclE6qJG9a5ZQZQcvT+enexE+iXgrrsZ6aY9TItU42SI+ORKvGk+Y0WNIHjJ
z4arKdRn59KxQfh17XoHi5P+fBH5eDcfzrnjLFpP8hq7t0KZleocjOyXPc8Ad8fIPDJ+fr4wM2yY
JPTKHdM/XNSEn7ZtGR3HP1W7H7kWJsCj+Jq/ulglwQZD2KkJlmLXvqzSP0XzYAWeJrtiqnG3qdpp
YTNw/3awxoTRuZO+79Z4zthtVY4NC/Xj+PtuMmIoMyhk3Tc1lH7OUD5gmzfGh6tgc1RS5FVQhSoP
NnEPWUpk58VD88gfIzhniGl1y4OY3MMNXI66r7uxe2qtfHDPaa/KBpofh24Iajo2NrDvYPq77Acm
6qo2iTHmQMCrxrtZtMDjwDctHE6lTSVXfFSx7q6NKFr052OwnQRfE8Zu1nK6Z+1BzxMNXaQ5SW0n
yGnXygm9f1t/fA+SlUaIdkp9BA9NWdp+9n6UIJm4k9uIUu/8lXPQUDOff6Yjiiqec8mPGILeo3jn
J7TtCXbspIfTX9Kd7+Xw3Eh0V61r41iVSvex7Zwqu0GGYBhgi12brbzHu64NQQdSm7Z2zXf5Vb20
VvV1+QGfOJdU734/V++jZTlSQzbQPmc6HVCPdujcu/eCIeC0eCxtWjv5HFo3gDIPOaT/TTEDlZL6
emUyUVg6iTelWyoIy/3aA5JtNKEZrOZApyw3f2/zXNO4ZwPz+QVk249trqfmmks5iUi2qugBZ4eq
wFmnv2tbgfUod/NTd/e1VPq4e+2T8edu34wz3PKQh7z3YkR3Sc4l0NUbiyEHlfzhhe1KJCEdOP51
ohlPN+Ofrw6xz64BK4PNp5BjnzCH42A9SH9lRaUq197OAS/SUAFFg0iLHKnmx/Ic/nxNPB71U2dp
dAn2bmj+83/dsJKppRmU6jTWYeiocnpNVBkYPw7lr1U4wDrLxkGHf7SOHcDR/JW908yjzSgkvoDD
k9tk8xcqksm2kQVIwJzRStIFnYtKxSmzGvuoZCjmDWmyvHj4P9xF0qniLmuAEC2ZC8srPQQWmPfg
mMLDiQ62z1LuWN0ocBZRh9KycE8XsDfuqSBGSsVUIwUBQDgEKwZaOsJTKU0zUdkvpswiroWkqKyI
xSBtx10nNcOSfFXefXSi19NzpOfChb03V5Nr56+xxVOBAEB6kBgwXPQLfuYAob9vQsjE69HNTCKD
wygEJcELSTNo8ZWE6SaNz8ysSSPpRdIPyVDhlQwZInn1okrS16facWaEQXM6Y/L15suB3imvUoeF
NvLI+xnruibxYDMHSn65GU7L3nXh0pq174qRkTpbpRfjVmO4nS5ssvmsqbCatu9n+XcW/QDT1wJO
ppvP1/y9P1UuqqJ1OUdNsi5T/D212Jui2fsbZu1iIi5OFLemUxFLWN0e2HW4GGrTTa68OdYSydo1
Xn7JO1U9h+WaRxyQDyXUNP1Xct2JrZzwtk0dDtEJwhsFsD94MaTvRwh68i7voESbjqEz0kCWY2jY
XxPVZYvNwWa28sBEy4+uMARjw1Gks/zW9Rm2y7S+zZLSxWnADCZ7j/FhOJ1j9E7iKPOI/OT0ExqE
xwiciezVPA6TPeIX13KU+yRL+DeUVMJBN3vPAUJgjAmf4KFSupEeHT/2nWmDUUzl+hFzPXfV7edx
7C084yWhSk7pk3GkZQ13/odTh8tssJjJn0bJr40W2oDTJySpdIjPwTLIuznbuLL6Xri9C5tc4d7c
cnieK49Ov5neIx5UFn/k+o1kg5hqw/wxOsLK33cSQ7X19WuzAfTsf96D08AjraBNz1TVmZ6P74Uy
Ym0H6LF+paVgPVXwhYix7CLbtqWhFV49P6mivlKxhs5tYvAIBbanoxA0D7K5XMZdASKeIhT8pXdT
iaoa32P/jjSS/Xfr3j3Vg+T1sDgNNpNsPzq7TeD6a5fF9E7l2E1N9Ac7PZgm4jceKW8xmkBagYIc
6ZqDGdZUp43E13GEkRarrWLFi4iXhpm8XRl7xlH+u3LiUHNjNbokx/x0rCB0kQwfNQh+kRE8X6Gg
PvzqHnQSx5/cYjl/giq3+Wt3332hiZqO9o1szhJUSI3Rd3ur9q0V6SY2JTDflFC3YCIY+3Jt0qN7
5/5J99yNmXGuZuSEbSY2hpJq/uyhAD3q2sHiOKEzyEF9Nxep2E80+FnUpl/v2bLHkgd4SRMiP+X9
L49HL3sCBE7ZrMU/4x/nebRzmOnV7QPgYE8L2gTDKz1diAe7Lqx6lfjh68GGYghADQdGfdPVyubm
WK+rH57MQNXoUESKYyQGVQHJfnPbTn5rnbkw5UbnxXlwaaQBx49u+jP+s5vFMvnbKNOOImNf2sda
6hdLODrWy900A6DTiyFJtJNtPtiosDKqHrrZX7BNGCBCdvvOCHJHZxyTZ8tC8+5sM0yjfORhzhRd
lwkgMX5LLtKLw5eWBciPAwOPcIqJB+OKmoj1bp6yYWbw6qy+U07BoRqfcVVbwxSZvHz1PNWL4ulp
nWIMBsIFZ66oD48JOv7qT3/iX0xN0tRijdujeUqWEzsR0UVN+fZS1Br86X4AZrCM+e2XbHfHOhq8
3IwFdWxS5g5gzFB+mALRjt2H38s/owzQqmYiM0lM7vPc99UUltQJKh9rZh3x2vTZcZBM6e3/aWin
QajM+JlaLhD96GyzTrhPF3K6PnUSx1JkdtCob1sX7NFfnzDd0U3bvRwMSBnfR/s9p5jJeX6xgsdH
A689Zq/5uY4EqT7Rdrbwg/sIm+kziKHsJZGwe68X0Uj+4k5emIm6lPvb6DBZz5+0283rqeax3nDI
60WASib3k/jsNID7LMfXTyy0DeLH+LbYeOStPNQ+t2h2Hj0dMD/r2btr/r02DuAhlAFX2qwLfDpw
Xq+hIEqTT+UPy0J8ljZejHriciPkoJ1wLwq1dQhcNi8Lp7acsbIzgiXdkn6xqKA++0P9TzOera+0
5413P/5xHC+DR8xtmHHpP3O/p/bt27nY8hikvzwWTtzNP9UcfALMDo3kh+fB/w4hm0Jfk0Efjhf3
ZzQBXufvLPqddlL8C3ERoR7kz64AFfJ/ZbSHhwNiyiYf/hhhO2M/gVDsJhJo4ukorwP8RIfyIL2p
Ir0+suXItvySBHGquta5wh4z1TidhstZigA/jJUyw8u2eE3WaCvip8ozXb2ua7ukoORWOiPtuXxw
gio74ZqbLt521in+zP9J+DtVlyLn8E88Z1SUSAQZ097Cha2TxEqQV3CyouqVe5ztTSs4PCCrsBto
XaHyWLjnRnYAY4d/Jvm2vUJH9YTy0LQE3bTO/inNwEe83OpJw/hXcG36SxV28hmpf8lGw1gcLk5i
coGbmpi8mJnlwXuRv8JuHDfIj36fNwWCncBdUfJ8BYGgzKNjcGRKbUoPLLxjMZBvlf47VHxVWl4/
tyf844DKguVeMMU/74sPvx8b4cKbAUiudJPQZt+FK88GCXr3Qvjlgc0Wbnxe0oHSYs8QNuFucY2H
JJSnLWPNdVBev/2aJ+Zuuboa3vHuRNsbR+Xcx4dj9GkZVp1UX+0V79pADp7bdfU1pBoz18tq1MrR
1rH36KeCqyBPhMFzxGh6cena0yLVbftdE2y02HydVbuFlO+ONa69be8+lHcjvPXBzCMq+VBiXDAc
2AtBDjS/SkTiRmqcG5+HdsXX7+bn2t985cqCHr7cBXyIv8Rv6tR5DNYqZB/TSnYdTNL8biulJuhB
VFMfN/Lwx+8+AOBag6tcujBWyGlUlNOPxdX4/a+mEnckaOmnEhFEwOHHRtr23kSjLPmwn/BJjvkY
Wsf3c673z41jzX9BSI5y873syzHy1PV/CdS6fNwH2e/Ll/DC1dwA9Etxf+2LBFynCLcCFBQyxZSV
qJym6I1zjygtFv5XfAip93KvoZ2e2d02UTawy1Dr+Wo77BFdNcCLp3gJEVcVhxoNzLwubllxkQZM
DZWzxEslI9M2PQCUEyFP6/id1tboK/lbX4PfrfYfV3Z8F8ZFJmjRi4OCWT54oXrFvLI9tBoOzJ84
I0P8+IRG6YWznw8nB5e4geMxZ97vs73LOY3GhMyIvqkbnaQHiQ8zguTkOYaCINB4kF79LGuu8Exm
UYuZbE3WfaPfG00hHnfU7MAojdzyZxqaENKXEnu6PzxeM1Rb6732YH0D0v+3q2+ORUVf9INczKG0
GuJNDRKz68DOjns25al3IAMrLhXOGpGHVjGMmljw8ibTqay1cs493UEWbfVWPIQaJOFEIg0/lp+X
xl+ycj6W7Ulx7/iLEZ/j2yd/Eql7NHUg6kSc91dh9Shyol5xoWWkaaxwLprnOTxz8K4nH0XU7/vY
qPlcPO1Le9M8BhQQsnRJnOoykqdY/tmatkBlf9eJAhBtZWXeKjFTikmyc4cNOy8d/hg2HPPOLc5m
03OR8jDTA+hChWG6rsDm92q4YJSEj+IC19aL3YgrIYrCv/fqYLfx+/3dT368f1V8vMh7wTRPYMK+
v6q9pBxn+5uB3SjTZNInZ1pf3d+1yFdGUoIT30J0dWnLSfYr1X66PY0NA/tLA0+Q3VS2v2oZbOwW
KtifsP/NYz9vC7t77Aj/68QN3NeycQPlNzZRKk1SrTdiDTlDzi3OP+bvC3VXQsCaJmwiYzSapyMI
ldtllrLgnNSbwn6Br4EuYFCdmdlmWAOEFkffJh3JLPIzXsnUTqhp5E52l107amj1u1XWFXf9TP16
K1xPDDOD11GyHZ+pTjetxNeKSDuqRVOjZvQB7wXr+AlqcyvZODHRwiNu7GfJf/pW1HAUzfQcK6af
qifH+88MQPdWirVes9Ui8/nopU55u/vFEqXw60x7WuBBZBRdnD6EoH3HwjPxNz7+JpalLdA7H63L
eDWN+Xip8Cb3KnQTvlJJlm+t3YR05CJDrqCcU+nz6lJwueXE5mdWJRPL4yP9oYK+z91XEOt87Vlw
Yzm0+/q/3ysR6K5qtGAt5XaVxLY5He7rHhAgW/oruKWvm6l2bhD98RhEh/vv/Tf85NKVxCtdgqUT
tE9fbIxjMLJXnFb2l7CBGFySuAIRtedOBVp1o1VwBUgF4OkIaiUHgfqYC6xLPw5BK5oXMJH7mE7i
v7Gm7UxBITfCbIPIzyoRnfR97YfKAmnBxgrZ+wsun/d28jvK8O0fIrv58o2qIZSaz5fdXdcH2Xnj
CMsK+/cOs8Pk0Dwq+R2yVZQvvHCj3/JbZJoIG1sDAA9yELYw3eKyv/lR4r8BsU6JptgCUNlAgruY
sVwZWLRsXPuK7UZ68Wg520oB0MNUlwYJVq3YeVE6IxUB0/fG7TlETH+ZMvPW7eUYFvbRRoiVirl+
WLBIMhzim5j4jTW7oBA3Ee3e6vzgwUD8h/iu/1W1jviVmfL4Jygg2UL4PdnSgRVzqJOZmjklnTh3
0hl6DMnuAb/v2liPsC4K+4YP2HD8syRHWW9+6vqqLIEL2RpeNkFkMGdmdVcQOUFGuOmsAr6JRHUr
nef92XbYieS7XtXIAdOeJC9DTrPGiQq+w8E2fnEstufWkfO0RlTr+z6ViYhU6vbCXyNHL7D3p3Vp
kUKJQTHrxgrZvBk2ccKyNFMoIZQb7HSpGPsmE4eiEWBZegirKdb+9hFDAssaYWdanB1qUnLxc8ww
vWPOSpVdI9MP7x8IQ+Een6fEcYTOMTO4cdZoPLhkNZOdXCvdNDL8utVTLSkmZd7bydofVmhpSfb/
KqYPWt7QYLwNZT10hoCLs3FjIsjQDqm8Y0cyd+47finpPKLg7EQLh8wWGsk/AHNOsE7YTRG4ecIU
A5ehFRmma2QZ9csv+Yn3thmu2l9K6uo6FFrW1aFp42IqVOQBVgjaAiYCnwTyeO9kGygBnNyqBAwV
A4hPXPiuN4KubE6TxY/EpPhwTrkuGJ7FLREQcbUJlFKgMITQBGN7lOSty//HMIj1N4VzuU9rV3mV
YgQit3wbe8Ft3VfnaVLsb5PTcCOPMMX8X6EtibyojSrM/qr0pYWgyFTdCQ0vlfK1VbGc7wKQ3bZs
cf7l908tkgvy+plawpEhlYdds3Y5lbSODtfpD7/M9xZ5nkmebJb6ox6BLN+YAaYnjHtS6IDL3/3v
3zhdQgQ0Fol5jmaMB4rPjwbkuJbj8EojU0hXEp0nupqhXDHZR/c+7Ap61fFUdtO+Pe2Z2hVis3dD
jks+XZFx7RId66r9erq3/z7jQpszNC74UgStVn0lmDi+yQtsasmCiawcRFM0Q2H6HZ7PT/OC4O6Q
MyVjYVxmE1ucKeCLlWS+C+3DssrWY/nFtOoxhsGgcAaj85mb1cgUh5+3ER+JEiOj0jPfgelK9Amu
/i7sjtqGZpBncD/6aEVT7UuquremAOrLcsaNkKdCMJMpLDoPWoQr83yU8aqHV6vasjEUYoiUYUG4
HzrV5eQy2xSXPTktg1WnX8uvfdGWMmhfmGXyLWBzfloWsKsRTLXWBXkpUYPzze8jhj+ZcqMe99Lo
Vq9oYxWOzXjN4fFK5BP8K3PF7UMAVOX8rkRO1Xh9qHl5FK5DMeJWVxc8lj/XPz/f3osdPVLoax5X
s2Ul8r0tdN7zzeeBv4HRYVHs67/JQGSerLjWv8eqk9WWRu/GzeZGCiBytMkcrXJQ1lwM4k5NPyvW
mbZw+C3bECeg2DTuuNE/fKyH22+HgPHLX9kEd9fMfawNlE276qwZOdW4ntVpO3Uo57blS/MQkQi0
MWzbl8hGknx7RG3lM4E3jSqZ7MWZ9WGkpsY4L7l5CATEntE5EJPi2yE0b53V+GqsSn/fTqjudVvD
v0Ou2dn23iFjSxMhEerAJk4y3a+Oav8spmWxtX2dUkRhi1X8K7QL0uM7zJHX/bhoXqfjoaLB9tdv
UayrUpRKUcjas6gfS4c8M62Z1wF3doDgMCy4tMt8GR1GmRLy6q2qHApLg/yrgheneW8YHa/mgulw
j781FJevv85qLAIdfXPbM2iOecUcv/9sEzQQigFcM6qnANr5r2epF23fyvya4TmfWqpjKVVbFk91
SdpE1p6E71xrvyu808VTI7QGNhclZ4kTjj1qP1792lLVwvy2Gsta7jsUuvoScSbRn4cqCIX37ia2
uezx3+SORMIUiui4LXWULdpRpuXVqbQeRBXELfv1OkKk967qyIzehlktRLaSKOuPcAmvEzYY4fTq
bev7wrw9zVdWnR3zAxSuae0+fHxPjvlB7tfpjzD0Z/Afq3Zehcatm9FNo2pL0eEWOY+0HywmDQUt
RfvgRZpJpI3TzAkCK4Gd1z9C+DAlpGDLaU/8wFNBeq1ktoXbR2yUkOgUG+0XSOzTWrrY3dfNsTz2
PUbXhXQ/wETsTu/54aY7DMTxmSIv8gWceI1yX4ziJT6thWGEExmPl1lLph/+zP6rvg4hCrGwRVP6
rUIXyrnn1BDd5gvXpefo3CrbbXpTdWyBlK+BjctH3LjvNuM8UFCE579P+bm/y+/FiJxbexmQkH8h
5IxkQlrFtXVuGY3M91hMgPXbUXjJVFqTvgQwqFnymX5yBQAe/7pTcO3aN4/zHHOPadP3F7AZKipD
1BJDdKM+MVZJqFeN8U1UWsnHXyP7czaf+FxuKtlmsvakBMqya4gGtg7WG02M3h7ewrPUpsqkqbCu
HZvkwUvuk+9KOt+3WbXcbQLHU6j/l/UcbeN6wH4nf2aIw35RvWbX0hkX9nT5IPmKsmt2XYCRP5Rn
fuElLreBGIx0fimjG42eLBkfpXDhTK3Kp7IjdbBdEHaJcfBF5lLbwR/qQKz6EJmwZ62xrmcawWjU
phd8G5Z5CqLcTGKgqspwAq2wdZSShUweG12d06zYHoiMK1k9ESUgTl2Nnz8NVfh3DichKqHhQtP5
13DOJiy5LANT4zJOQJozBnqpvlSvBgpnWRPqC28wq4E5hq1N0b9rxD+yQo4yeV1mCC3j4FA5F9Nf
s0dpAt9pbr4XFrXD52Z56mlZR1RvjcNMEEx730LBKaOWOQJ35X7zXC4t3BiG0aVPPZYy8daI1nwW
c8VVoZXyYR1n1zKyDdsVIiaQcDscTgriUKLUTa4WkXaM1v9a5I5drD0KgPpIX4GVbr5YWyT6jhZm
u03V49Nlczy0QBdic/at6Rdl5GALwgR+ChGp7ntviWz4MJXOzvWpB10jN+u/fOftlHcpaSH+1ETY
7hcTnCzkalk+JYqxS/1uEK7ozZHotR9W7qGcXAda3KF5t//aTMuJ4jkeKvuSbFWio2dKfZ3texTV
0Wla6mzrAfcagosLW9equWouh6tPUh3MO6dfQrGg/BeE1jd+SBNityfokbey0mS3wfi7jJGYV2U+
nLlkLcAv4B/9Cmr2u6wdORnf3J7tRG1VSxXTpeXsVclBqpn61e+/Ifku1WUL/1fajg5j9NUyWDHd
14uvKo9eTt7dy5dkW3xyq3fF0qVIeFBbf6uF8ts+I7Z/lY7TNLTB6Uryxc8zge0xSJ0LmWG82H6Y
6xNB5Rksl3ooFGT/2TZj9gLf9FLY71/Mjr1u81bmstRZ+hmqn0sxVr6Un+VD868Yrzw9v4dmsncp
u0QO+f8LySG3MT0rVZLPUUgPd/xO7KOac0gJP1WTPMDbrinbL/+dHdd7746plcefUHq5LybORFPL
9qYSKX6c6tNGTy5DsReMC3atcWAbH1i1KBSLB+8fFHTKbwbIsF/X0Ubzni4RdVEBNk6FkhmhH0FC
UNGqFu82Ckx3H/hSjxTHh9o2TyCMP4tRNI5iA+qVqs/Ow9EX+4iJk8yf8X+mhXc3UTvNz6X0BJOk
mexvRF+gPNwG0Ua8Gv5ZYbVHuhGue5tFpMhcx1PLFdrEk5OkDqGyb3vh8nv8b3Wk+2fOBjYFZPZM
6PQjPxkfoQK+fn9Ao0920aJJE2eiV5lFeXzkNWUgBKcgrgB5vV5wEIQ1BWconR41n2Vfvo4itUN9
W76PTq3zaDdgPpExdcvvKveGLDvDrpLijh10phg493iFeXgbw6YrXd+11PP6yFVjRClq2ac5L1KN
QfG6FYZmLeybq+yo0O4GOXL2y3NZeH6EQCCPsTNqorkoEnCaMRdCb00/4gmNS4LM5RsHN0AJWMVL
JTybdd7N8dIiStYRSgqpmlLf0omFbdx/R+imfdNavDkCBc/t3QDmrQUVeEMNwr4m31uVirEi7byF
pn0rcDcq9Ey48KYBgJai6S3B273BQBFF+FE9VJL94abnWvgRr99r1UIH9j676CkF9gOlTPNHeLjt
zuNzrbKxsD5SzXgBMaMYApRZbtffZQraZDnqtrZeJVZIu0or1Qxb4N+PNn8Q9v0bvwG46bS8bm0n
iRlYBXB1DYpTdQET3n8MJibDzmaA5HoA6sTCKyb64Kzl4FBN50cZoICyTae7WNYjjC7VH/n57jv+
8+omwAvv+tU2KtiRwEga+zD5e//maF571/6MxnmlTAxNYSx+IVzcWaeg2NS3A1LyF/Pd6de2njFn
uIfRSmaGbQJ/znL2YdaazcfAyTNfSR44SjQIRXBo42cuCeKC7NLgTQ9UyD2A9MB4rr3o4BN5DoiN
wg5iRwBiMfRwoG8j1dx3zoAF8S+TzzzmhqK4tCfnHJtJilgzAZv+erCu/xMBooFE2n/50aZn2mEg
4NDU9JZvBU/CbPuV4uVUcrIhRl0rIBQnjZaAvqvE9pgg9aVnSzqgivbfQ2H26XbUxSYVQhTV7NwK
XvLXSkrFu4OxHEK+GTtRRecg0yFZRPcKmaRiv4vn6tY9Cdzxad8zgYtyr0Hfi9dGfB4vRwUPXBZm
2RYBb0XjoXuDZoonirUXq2H6VyK1j6e3limM5gNQXiHR5SDX1K9xP0CzPisZ/7q78pSrl8nJl1tT
VywTAZ4cRarc0dFCFBjv2GmlC6uPc2EWr9C1KpGwv8iyp5WrhYraZ9Wb2xgdqDzE9ZXQTavv/Fxd
YJVHK+dqVveoQvE86GBjFU/KYN8MKF82/3s14ex87Gu5CjOKRpc3GjHhXn9TfFZuTxq6Z0kO58ey
9WzM/+qnkq+sE9aVgdntJGnY57VotpZ/ELm4XgqE4JVYD6TB1+SiVvPu1FhWUsuH3pkJIUXLG/rr
nrqJfRmV+tjGI1++Co++kG2FuSYHMbZ7Erlq920ZbAo5J9p+NlNjYv9gpLD6CQ931tZH3I8sda3s
qy1xOYi5vYEp8ue7ZQO01y+/b811+6rj5EPbOX7cKq52eTd82FlPhR8KIo3A6scAKUWqwAZOU0q/
sqvALqy+S/7XwPZV4f3T4NpQhugWw9/yZHkw/pwipt2LF48Votv4Wqj0D2K/NsXathcMrg1b9nWa
kU/LrIifick3xtqD4KnhqxFHEH/UyAdEZrGtAzZvNDtMTQ6904IzbDXzOY6V932NbXdr0XClg2HA
LjIzQdMhOzaAF4tnRR22B+gs/uiedO7yoXYfsVnwIMmSpovzCiyvY2/X2dPjE4Ln5ZoU0H6UO4lG
YpRq7Osg0y5eoG+Pl8KsJoTd335CevHb+c+fLOGH7Ql3jRbszvvCZwhpncjDds3D1pgZYSd9e4lJ
apSpxkuX2r6kBj6SakS9d3Wj8vdqPT+Lp2YGtrmCa26dFCBVLFF9qjl0jym6hykcEIeiCAMFY10U
TOlYRxU1PU/VomZ5sp965/bRJ97SXN9L410zVIDQ/qZRhIi0XGOfH84CYvNoc6FQYD+riepmfoJY
hhxGUE8+IGCRNgQRCfJQzhhUUWoqBPXagJ2jkvza2nXoq5WI9TvX9rXWYFrhHeejV8jiyvtqKER3
nSejuk0njUwikqBqne8nsU+faRIOP8Xwgi7QfsUMXmn81+UGIS6dzRrox6y/hAUiGmqK9d7PlLIf
12I3UTXyG5x7m3Lyi+doae+0DK3JrkaRYeuIzUApX9zrXQk2C6J1tb38DCSoK+132KCxcq5TfXxc
Ko98g1SJAAOMcLaezVHal9qyoeGvZ2UZ2xkHXNcdK3+NRDv3nVG45zscfJkH5TrQmQrO47bHBy4S
K7xHzv77Quv9cfl4tRNlA4Eoim1rVTPX7vAqDI/Bv0cxXuhEXGaK7MIMgqkbBOZpwSvAUlDdxo60
bvCjH6wnjPSru8654gkOHdHXEb9tgujH3Jmf/+gIxzrNNHcDIrXSdsEyu8+fpnGuaFIjKvKvdclZ
gUfTnq2rfDFBXH+l/p7oQ6vwLM8QTPqjZ2mx+acjdgCsOuFHSTczGD7q1bAFmQJaovKN35FCaqQT
boVw5IOIR2fTqhN5dKlf4Tgp0X/TLoqW6UAKuXv492moEHwUokPaROCHsujTTpUkNMnWnXGf9/bz
Z+fg66QXaI2Ia35Zyq8FXcm/KkApjG84/RJl2nC/B8eBEa5j7cJHzbWIGCsC7bpb7saegDZW2xmA
MAM4I+Rz3mRtmvo9djeQp2EUsMzC4jKUHnSHtTFj2XwEhvOtFC0f2pFKrr6urUupqrOeHPWDpp5v
4F893lkPBIzdjuLnwhzQCFeX5rCOfoEAjF0NRjfvYkKFiUsHFT8U/P2dEfWxaIK6bcn/BKX73h+D
zc9cf9VZL3Jtdu+lqAP6rKDxoZYLBAEAPzKk11tPWAD1DOx6/yc/Ui3H8vPz6cwni73LfeDw6NB8
lfpXOhFeWNt56vtZQnpsnm1LGTO83OhQvnxEZhQT8JXrQibBqcmg7tLNdPZwGr08Fs2BTKQQlFHY
Dtjxh9IdJj5xY8E+o+ki+XvtvxYb1JmaW/qqYNPqT0axLoH0T9rEH8b3c1sXb0ZKP5A5s6Oz+w2I
xJdzARFl02Qj6bWsNVUUHgUq7fMjKwvGVzv5cIkALNfvbPfx/fr+62zmCaRRdjflZ20zzi5ek7+f
a+/aW6Y9vZFRZJZ4lP860cG9hXL7MuVwnHKLGb0G155J2sPucu2lZpkRWkDv1IGLaVvCqXKqxDH7
bpVVSUFaePFl29ViYDGXxeJOVEmgYjYHBTSgQXw3c+JsbcupnMTnY902/esYQlUWWWqmSCkC9bpU
H2UGMDC0XedYt34fysYTUXbM87ftBUp+L1V1nG96lwqfw8pr9Gq8ZsvOoXVXckRQ3+/tRDU1u//j
Ap8HzgCrWT1quAFfjXwdBodFBDPWwQEwoacGaH5G++/unWQbqy5RwIJcY6/ByPs5VKFfT9larLg9
/ePe3v0cDeJWKbzsYuofQfm1OC/cwPCIEQQoEXCR8blgDuw+PMH1/U8CIbx//kl8L6lkvs4/S0bB
P0+b1Hfa/fylstp+2jVPXbc8Y99UlXDyGYeg13Xj1D10/z7VK2FQCXH98dv/v85c1g7F+PAvWVD/
mlFGs8WIqgzGASiEyhpbQ+uQyvQCm45K9MMihJlGQqpGIq0fvnSW3ESe6ED5jBiRr9f37kcpdO/d
K7ER0Go/OA/2dqtw7/ydXPgP+fCd62DT8Txe56g/1+prdkrmc91kNB8NmSydWys627UuA8Q0F2W0
7OBhdM7f6/6l9vjemIV9//24RJuxdfuamNIaukbGrjWLrOHRGHZ+6EbGqREddePlXE/XGU9Xzrbu
G+gHO2mfjFZt0tUYlywRFcUN+/nivbZCtSmHA5idJUjvVEPMcrSmyhstK9sTw5sr0+pT+Zo/DhIj
dtycwfe1Jf1Fd1dRTpfuPVjaKdTH+hHEZOstNdLSvBaXjmfjug2eO0jpHjLItneOa2JCnGZQUsqM
8XjQQdu5ObLapnsepVi1RT6W/f1w2lqmA38NuWt1IUfxddhBfge5b+3g1VQbX+dYMnAwIiXAttfi
wq4LnHSOkE5UN+5c9gEM/p8Uev4Sn95dio2YtmHQzZI/e7iH0clPpsWKruoQNT0qYHuSNCatqv5l
xj12fPlmoifNvUaZZYQR/53+OksUUr3lvYipkmWukAwgJYYi47flIhYom0tSQcZWSF3ChHKV1Kvg
Ve6f6a/NKDHJTXbtWAugFFjV6AHYMkGJ+Zock56s5zjykZ687F+99/w9xnPrBchzWVpsa+961t4Q
POzS5mjvJg/c2qmZ62y/c53oP9oXrhoWsmqyH3dofd2KbKEs65GGanHuHXubOQ5A9Dv7e/g8f+9B
aJap5XAurc3bOLr+c4eV9aux3f1uxpFZDIledaQLfIp64X1T2i/2A3z45RGvJsyeABN01CoJhExa
t1MhGy9skWTQqbDaUZPL9/KD1aJBaa5IXE8vetvnHyq60mYU+Sar/3LWrH6fyGDKZ+7d+E8f2VYK
napzGwtBa04Zh4GgSpem9XAF3uEH5HEZ45EuzxpY4HG3eGYqr1PlL8wlKnam5SuP3Zc1GIbr4ItY
l5+5T39KdCn0hZHItHyEFLPdIOnAhMHcFq8tv5vqCaZGaG4gQm+B/fAfS2e2nai2heEnYgxagVsF
BPtekxuGiREERembp9/fqnPGqVM7lRgbmrXm/OffwMiPx/fiL+fqptedVbBaPB1LinVJ5YFo2WgE
2WPfzo1NAjYXyL3/eRzLJOBet3U3i6YlTD8kkdh5A6PFrl6QnSskYr1FAKHDHyZdUASfWPzkSAy4
yrghSmh0sBy4CSANvgACqfUscsrGMLVaemi6bgA1uOhwBelVoBDFDl+DW424LqB/myQcTAButjJ2
BkLkqCw0dK8QbRhaAvlQReNFQz1Cw8Bm1MPPY4jUMAd8XWVpAXORF+BQybArgbKM2n1R6WDMfOf7
tuI0nOQCQxCqhwlzQN69xlRFm4x6N0+CtzIdkNu93KYQfkWf2E2gP1Ju+p8l5Phlv+XF0ivvmJke
L2FC88PmGlQ1v/cw/VBtntRlfmfeyOwcWz/gXPmu3rnNoQcWsFTvBXALZD/8sx4ErWKfl0OCYTm0
Lw9KohvLeoi7OnJTE4zAD8A0corbyvkw74bJ+m9uym0tK57UO1DE7Ngz0yWKkp4VM3FidoIi8XLm
JE9cRCadIqI4csSlI0f+d2E1sEAjGk0ubgLcJhZj5kKQPhsUN8xiduq3vOObrTlWTBc2KuSWijaE
MepFn8vAVISCwgXpd/rT5dR8IIfeClwDeMX3mMlo9u8UwTliy1ly4rIFR9vacklQt/DHjF1Krd2w
iOZD0O2TDS0dM9LH+Cei7D7BUqzWLdfQ6Mrk6x9j/etzaxYsoBRCoztLJItyi7KVfN7f4qYyQGKH
YXczLNSngjsIcgRbWWFajPGBMtHO2T7z1YCJpT2H02wQh9hN4tCTI+zy3jOm8/we30W8REUVy44J
VRFpCKnFGvo/kVQBz7GRhFBLHnEVoT510OI8YGg/OHzMgfZK4lH88oxsIDrtzLf+p//BrKSOe9KG
jByyh+tdRB0EfcVRZqyLWDyinh+NS0b1MVO1+Bft2lKGulWsq3X8C8sRmQ8oKDzM/viaPaC2MsEg
tSai3ax8gSVhqvBtLSVMIsMVkuSg2pfJHaANkyoILeG9OGS35tCu+m/43PEFGzFh+Fj42gp9HsUO
RqoI7KS98sstCOlfPyLbPOnX7lDhDkxn91fcOuKtV9lKXWsLzhKE63rHgBBMBgGbdbVOEvlByk46
DTsm+5eG83x8zkkS7RA7gD3Ay4Zlw7xcm6ABL0BWEMvtdW8EsF1N4YVOcy9GRM/m5DY+USsexEpu
8HWLmJad5q4DRlfT0b6/IBGX7vr8xermPY4KsXsKN869prIaSuHRo4+EVoOa2YaVSU91iKYDDFcm
7/ENawr0bogL2eAoymCz/SN9VTrUnAl3Z3dJT0xcQjZLniOf0V96EDlvPJ6bXVury9Bt/tJoyzze
xswHw5p8AmjEavm+Mpq3oNv8KqyMkGOu2JzxIuod5aDH2O+MmdYX9zxma0GGx+gTfOMj0HmAaY97
jByjG9jaqX46Kg1qtn4jOABShtSpgbDBGBtZDL8kbVIx9d9hgcOihITujhMdMCML9IFvQAlmvoF9
7st5nWBsh8scczUuCw/LtQcElve14yEsvQzWf1lta8JNJ4RcRZZI1eiZqaOj7O9Y7sVuLiZQLIzm
mjWcRRFDmJeD+JO0PYIPMfyVNy+iL0DAuJ9hsdOzGx5FTSuJXDaz93gjbADq5LFidfvcsJ89V4vw
z8C/cMKwCMaD+f6qsymxEW+ck5ly4QGHae4O8h2dbRbhCIXXWSAx90UhQunLGz4VmAVNcIjjVII9
NAEr1p1SlsYZNI5k2hKnR5kuo54kEGN+WdYhBUHlC1IISVRd32wAMFhpLZjoBbAluMIWT7mHvyHS
lo3cZ38p4UkBq3Kf/iJ/xrqP7zUeqSMsYuCmYEk40wgHE47d427sswskIyjFS0674oGGKL8DUTqC
ofxTXvWXMN0b1iMXiVKVOKq2HjGXsTxlLc+kX+J3N+a+++IyKE/lltrFPA/eKVrTs8S1I80xT2EO
RxrCjGSRK6R7MjNQCDzGXudoPivCgek519SG6rMXCCMOVoglT9rF+h6RoEoMou2MWFsnRDDvOTnl
/XEqXfbZasEGysdgP02tCfZ/fFjSfhElvSj7Vy8iBa3FAxooMxGKtX+PZWEfvtptiMnpncuDQqE/
PQOVjDP1YFAUcNP3MH4WmUY/ZQumJlnzBYHxgqCBc2wbaGh3jy2F1xeuGCyp4GDP1eDLSzpaWkBG
BLKDSQ2SxE5IUDprjGQUeST1nHhENLHPEEJftlsf22N9xN/tTwM2A73wPkFsC8o3SBykultBj+4Z
HpPldAWK/q2AR6UUPxUWLOAFN3lHnolxKy5YIFLrwL2R9tQdFDGTC0cfhFZdqrP4y4CVeOM2B2Zs
3VM7OPFUuTD3hTM9tkj+OJQ/oxXXFfx+68oVR3PHpSi8GrBdXqX+Bxh9z/ZQfz+2dBcA6uh1yaf0
+Dy0riOU6cAv0SzCqHNwnj8YGEVLea/MGFpvW2B/GAe2cGBm82GjxvBLd4s1lvcraIRnsOUlDmJf
Dcq90Q/VHzO59xzlX65PhxuSkug8MItphFQE3TVJnK40j1bKk3lfC7ZCYTwebsbB3BCtq+xfV+7O
5wGpHsOvO3sa3Qz3X8C9zeGFtyaWGq6bqp6OZsUt3WUEEvjtlQ1znd0Y1IQ60csz1LeVSHgCaPp5
BrYohIFiRu7rDA1aIwiH04Nfy6qElyHqSHRn9IasdAQnfY/+bI/9myfgpMcYuUHFn8l/2I3STGFp
JWi2D2H5wg/Mc31k02cXLr/V43ONA6MIyPjRUbk/v7iQky9WMuBgfDro5oSQCScxyqI1igQxATQE
sWnCcXumjoW4dEC9K/xskPZ7yMTorSOSBh5etDWfy++PMySu1h5SJl/EKToPohSd6Jz7tuIpGwon
+TvasVpjIEbbwBtx+GTIkna4AT83KTAq4m8mfOsUhPVMbTf6+ncDR6qH210yUW+4i/iGPsVo/gYH
H5/WR4CiTXfAwQy3ZiuCe4czkOkwu1mDbgdsdyvLIcn2l9Rq354S9cSYIbsa5NiF/kBT2D6mVIjx
D0AZ7aN+owUqaJk5udiLwcBiRcPU2Ol/HwU15dQ0RcCFzihzjBZAmeL2oU0Jq4l3PQU/LhbbRxQU
e851SXaajVzv5Q1XmYX81myRIyzSqcCrp+TL1ClW03nM4t9Rdi2BVAZ4uRTCbEaspuX3+8jngiWx
VKUp4COrjbE0tsWp/SV7F+WDsaqLi013klqe3ZOMhzgCs0ncOhGWRpdka+ZjQvqeZwKXeWcz4IHN
m6kvjOa1hdkc9YblM+BELgOF5Yp24QEKAsWic+C4DzQQfGROFxJMdcyzV6jDfiXqXcttcKKdhczP
afzH5BM6JUfk2xr31YRUrQ+I5UwxceQ1T2CuQJfXHq7VIcbR46sYecrJUh1S54JQdYR9+Vg48+uF
I82AUHTwbez6jW18pyMv+DTtYYSwz7i/AnWvkm00+xyhbhlfwy31SGimd7r1HopyuKLGCmf/PfsE
L66OUfU54WXAmoOqBUtbGyDUBWzS6OBdPi5/NLxesGQvZjED8GW20h12jM/cPr6osxiEH0LmJRDV
EIGw2AccuxHaW2x4GgEGZycuEQSZ5B+Zk8ok3qJ0CErdQuUsLyDqo0VxV6b6b/37ueeKM9p3lDlX
rqXIleDkowdtSSs8KLsPvhUXHU/hLasZmskeHsY2Qn+yauojAcv3BOv5XV7OkAcAbQOEASEEMZG3
Lq9Re9Iw3jS2099ekF9Yy8AFIbgA+oAaMCdkwWOFPMQcwc7LLzxZgQ4OqgwYO69cumQ86p6+T3q3
4cxPR5Hz4mrac/UL66Pe5W+ZRE3ONUwGzlhOWuJE2RZ3xMv8m19SMNRCkOpxhHgwIhgyn7wCvgPz
E+eZ+jyUWQS134LoAK4zzlEI4RLRsrvhzn0aIrh9o+Ivz+abBCYSJcLaYVZh0uthyVT34gGkvP8z
XtYLnzOgEULA29fdr0G401oc4XwpYbF5wCZQA/oZ/OLK+Wpm2I2Sys7K7L5wCT6VkGS/eYnsyrc7
ZcqZ/mAwQ4mGqyQhB3wAno72DSTqObHTWcZtpCzb0kfLrpZ+5VpUStQdqI0QTEa3thJesAUlNxUO
bjCDV62qgRbZlxd4/veV26zQhPcHLvd+tGN0EANVMseDbOLy326YhEhJZv25cLPz6DfBC7/0BmaO
+omfZYObEl8/IivkWHFvAPRyKg4tUy4qvJe84tauXntuYzK+u2hrQPpATKBPVE4Pt/50uPL7KlsJ
xcuBbHSZYkTmHuVmX8XK8kOtOVa4cOhKXpjOMtthaUvPrG6cnwKDatAJlHAtnBw83qayunhQELPm
6O4miolfPlmSV2u3hEdInvxZJiwu+bJRiNjcsTZp2ZyINtoevRIvmsRLQ+z9W07O56PRuevGUS1p
5LVE2sj9jpLz9QqeEAx+othLSveNeLsIwte0wqArnUXUsXD1QODf6yQ5hqFL4V5E0ycGVqX/pmMz
u33R7aXsS9e9B8Ma8l57aLWy7g00U3iZQBWXnM8lwr/Yk3eaNn42LklhCov0T0OhGIpo6xJhFYIK
P71T5/adG9ssLeuku8gY5g/LntgOlCOjeWFw0Jxh8VoxSqdMpF+vYURmrl3PmMY3+qIqnZ7wng93
oFMwcqZpjaDtVeE0IYKmGVuMQXclgoTK5yn0fMXvP+aMjgt8mBC+T3ueTwnq/vghbk9fgIpG6lK6
JPG0eXnt6d05cTRPQT5LHyiQV+a2oXAr6QNMafZCE4XhbT1dtp8VrrLDsCqzqZ1vNa9dFmcGS0gH
ZEi6XPHZnqNtRk7NvSVsrmnEsa28PwBor3ipHGrudka5GFCrwgI+Al/mNCL3WKrZRk2CRxpY6qwC
8rgKv9N+1SJ1OFH7199YZ1tOv4IcyAfMJ1QdTUBSCK0bAQAtvbV8/X7hnOmpV4m9KMQNmffPuCfv
wJcH+JLUiOvXn/YT+RqzT3h4WEktrCn6bHxSycHuXt7zK75hgkerGl9UfKtfngLBEjne7vGYdLpQ
43JIKX0F/I4+Huj7BLDMO0CZxA/RVqs0S7Rz9YJaIpxFyjLqHGsaKlNKuwrnO3sNkNaB0aEJ5+qG
pwQ2iJ30zMbElEP6oZQcgqc6B6yvyBeCn4qU66KTuiosBT+6C77bv8TfGDxqEwOyystVZ3QcuEIi
w2PxKl10wFLkItgEiONvFZ0Kxv1ZPRVAHk+RnKvSfdBqRy7nhD5FZgtn9bEm9KLiBVoHVBJdMp0d
Fo0qZqU8xTCxEGJwf56QlfNMdNN0qTILLQZqkqvSgNKuYgz2r5WOsOKnXcXKGI4nroc5v40OQPK1
fU8awpXrg7utpeuCe/wLlvlc8GqcfOR2UGuGAJ/SUXYry91gL4EsM2LQsnn8OcA2LHuX/rry3lfF
ka0J8Fh0b9h0aSXpKuEleq8TjTJNg6I6DHmEY67GVHhCfwusivHirtvTNdTktcN3uUFViCbZZ9ZB
X2c2vgP8gNZFl2AeP7ASAMrc/KLvWd6z68be4jLD+qM73U+4KH8zmGPkQwEiXNjA2Nept9jaQrjo
+zxiZ35F7ogqxhu2jAfeDJGoYia1uooecz3zht07+Td6hd5HYc0IjnGt6Rq7t+k+QPx6Bnzs8tKf
/nDqr9cTGaFYPdmERiRi8TrrUPJGnO0rf3U44oWuvk8xMBjFAdUg5w4UpXbVZXvXl5w45iQAC1wu
kOU5o2xHWxx06Ub70kOxzW0hX1GeNzdpXRET/Ga4g0llNpUnKK8RGhTg2sybfbomzYYzyb/Eciog
Z63wudqsLUPcf1egM1qCgbwL70U0lNAaqN77W+ShvrYWWHoLkSYwDtLmM4NfTvdBVyAyBvodnWQM
844yUSbvcnQMc4++G/rmbyZ5dMtm4b7uMqNP2gFe+9cgsQkdEvZyDg0ZlrtYl5bY5N1AXNpx96Ud
2tqjq5B3xmf8YNrGEK8da9L4JufTzxF7M9Ml7m30cZlu9rBMGOZHfmTRvkxhDD1RGdE5qZ7+Q8jY
/I1HbNfi/NXaDoqV+O3R1Q48A85Bb5/+VX/7WYeEix8wYM3nlIjtlizeSe+TwCOEf9gC9OcPA+PZ
p3UTps5kbNIsQSYiJK4WzgE+Q1a0noKukdLP677duP1ZBoAVWjOg1TEvTR4kuK0yoeGTd/UP+fNo
TcGgS5hWPBKE+5/NS0uNe9NXzISYpsA+ke8UhaCva2xZviRsITBmb8GISYFMNyqiviA8VZuULYwK
OwVuYwoKP4qhkBQ6xPyhJ008SBEqsyLwBIacWFyJ4d4ffzFxt1rXgkiAHpCxydt9PpzsC79v+HBC
aH7RhIFedjE/SN7HpY+TBtXiGDtO/IdVF+cjmRwK2FLYUzGMxleJqD2ePxehjowcYbbgwYRWAody
3spfi7koR9tgJM9sqsHzzQKE98BTDQhSgNYYQXVct1Mg6A7zKjRWOSCbgKC1H9rG/JuOFzO1ePyR
HDjsn8Tjc6ucnP0FgOEJtXXCx+la7wLgm1FnJfBcAVTa3ZMOHBowpMf1E5YzQ2i8ZWicl599sWYO
3q8eW+FVqA7w4N4UMbMU3ivtmBhzDjqtcrJBQeUNpCo5uODIbiE59pg3oXEVkW+4j77LFQgqZgAx
NmxclgzmyH1xOODPX/JYrsxfQpO1n1HYqAP+6PFbmqJsg7UZMmuHYypEFiSRgb7H+NG6zDUEjbPu
OObYCuTfWIEIJz6HlwRZAqF/sQ+lTr20uPIrDLCR8UFSpfsEOXo0Dq5j6XdM+lAm/CK4Pl65R+9v
PFyg4n8+ndh5gVfgMIm2nS7ZM882JFDnwVRBdRN43gKPgN0DWXqpXk3BDoUXejSRxuSndicLLFO+
24AwoJ7eZ4N3PdAs9FXBSqy/atBVuKEUQz2LxTeHCdbJCizCnPNVNIci6AJBTm1L2K6CZI8I6O0X
VL4EJaFgOr9n2W1AKgg14KHNxK5eeXnjvGEXj8C78h1GMQKUB2+PHdV0tN+MbJI3TlN45wTG4JnA
ONohuaSgtTjmTKgvwimUlDg84pcYxLdRf2SqLZzqwJc/0tI0dtFnZZu+7DKBbthfMhocJwfTc+kj
s2sNkkKu6645se+Oq4s6zzf4f0FAWnQeuyz2LAMKYJTmbKtIuCe44VHNOaxk9bnWJ8TYhhOmScqU
951coNmUAJujCTRmbtHmLLmFYF9mNh4pjuQDa5L1k40xjFwApHDpQZBavxCm/qSp+yas7BR3YKGm
n/49/nknkFSElUJHIpcQXry+y121wANL3ZWQWFfSpdrnqodx3PuP+5MlPp3CHJ0qOxjFWTytFAEg
jU46FdK9OuhXIOkdCSrX9hrfeAMIlBki+tFWWVCzydcPGrEzsdiUviYs4K9iQ+WXjVxoe+eSuSvW
TTG8G5hxTp24KpaJmEG5XCIKIw9zIjgs0Cc/OxYEBQoSaSXfj87lAsycfFpJzqh2qu6v7fBW4oos
9w/LZdDvYzShfnU/qMLwjpi/v5V6FYnljZTVJJ9BBwOlYynUpiYJEMi8SDuYsp7AmCy4QD+TCwh4
H7pseunABJsbGV3ow8TVuX4Th9Xd+i4ozCUWfe2f/Fn0rcsgTXZYfxS/+xklbniQ8CPAz/QLwdCc
RbDEv4RR2QZ7Z24GfKtn1Rm+V3qEoSLoJbOalZrFgPJadpofsDXIi1A34ktCfY4DsgfyylwgZvh8
CmelzfSlZzQYlLVj+Hx+LdlRTKcv32IECwycbz8bcPCB3XzwIGnECNeFWlAVSTk9Te+huX3n15zB
i6P+PXPnuaYv6xk2/+ocHTRg9pSURk+ejaYsmkzMnh5iBKBn6q2HzylifXz4VQdp671VYHYhoYMM
jSXAkmn92Fs//EMwnY7G0wASuND4rr3AdReLvx2in8n0MfnD7JMjcxRyPqGYG/5x8csvwdBPfW6/
iZCwP7YHwtPWpFppi5cPrwrKqG/yP939CXiBPzy6kBxNn0iVOlilyjyDug4VfQ1V4ss2sTvI9vlW
MDS1cU5Q5uFpTOzbgKpuJXXQp8Cb9LN8To4qpY2UkUPFEskUTIG+MGanYNJYHYwF92zC3DHtyY8x
Jf04aIiFzNGuI4a+PX6kXbI0gvccCjqE82j1WaSkbIkYwxdOSEYar/sKiSw2ze0NG8GQ6W/9Yq6C
Hh3zwSALvXyXbFR8nqjx2C1ZrVRXsdmHlzBxYua37HdA6uqcPSBT4YrFqQGFiWuoDYj2UjAP/I6g
5/zEwuBO8kIWUxz8pVv3OHS9g+7rWczPluyFuYX0aZcQbIzgIGVAXyBDyrgpWi5EqkFcf8ZpA4za
eZ8ucgwcUGsuCe9FWfj6i4j+6QP8UvJf+4gVIVuQcPfCb5h+49Y8BSWEPlKFfEp0DEMghbxi9/2Y
8jWPe9g4dqoHXocSGIAK1SlfaE83j8hVZHEDhDVdCCWyJtQLwFZ8A2k/mGyUuCYCklvC4J0jOrbQ
8ZCvg5iG1RAihMBwEMjyZSeLZ+fn1OsmXKd2nML8hgaLlQJ7FuMXtDWJW8MYQqQCwxt5Ei4yuTP0
XEqTnGYYc7iPyxd2j6XWZNARY5pC5lc2flk5IMafs1Z78DQhkpH4Ek4wsWxh0zExR0InJB9VFrz+
oMpAYpxDRcNvdk3sEAEbeu0/YUy7z5+OFFV0U0Bh8sR8BR02PD8C9uYTs4nDW0ABIaHKfTUu8DcW
zsTnpE2AEY6BIwZRdry8Kb5Q0S3hdGlMSOkAdqScqrlBcRpo3QYi8VkVQ6WyE/HVg4+O+S0sRZgi
wHblokJqmX7DpI19KhaW2p5qGRITAT+w2qgp/ljYRqrHlwfRbNExN87o2q7kZY78g3iII88wnP+R
6yjXkr1xJtfxaJw7JCwy1R8jCkb8qYOJa3lkFadG087lknIU+z6Y/DA2qVvOgx7AU0TN+8/KlZKP
cqU9yn8lEs+i9Xht6A9TCkzBYp2K4Ua2zmftrt6133AWqrU5xy1lZSxGp+yLSbeGQ8NrRmoZNPFi
3eMqVR7lY7MXq0e1zreC0Cp4Fs0eS5hlcoGHUKFKC09sUs3Nnn/2cMe5mpcYwFKVsCFvylV/xQXF
zSEm1CuVoMCa3vW1y1dPWIqvnY09L/GW5I4yMWMwNMs2xUEk8Q2LEnlgtCJzDOFVy9KJqO+QrpKD
hUdzeUKSQLJi5j337VEjuKRc0lV52UF39U14MAfmAOEiO8N54aJhowwX/aa+NLNhpyH4HB3EOICM
BZL0KoSX38+f6E/9Qr9r3UD16IAjlLGYwbId/RBQf0Ttc64wdixEVOkXELF146/wBncYPnY4kVjH
MdINsXLVNyMsP7IffWPsoNqJhcTyBJ1OZ2R75somxArTtbO9a6HmwPpkgEI1o4kb98lvSSt7xW/u
tKX0DarK7vIPT6cjRvaEin1sn9q99TOa15voS7/wQ2DCCPBnmwkvnZT1g30WpgJmN0zjUBCSa/vb
/9qIDK29MTW2o3W6gF+xxuR1+5xLJ+WbO56ZKqtIWDrvSwU/i4A5wC0QIcC4q3J6fclokmfpvvpr
BHUT8ubusYYr848pRg/Hn5janOobxBTFFuQXnC1Y+luSgicGyeMi6dtlLJiyMOvwXv/1e1Q3f+m+
EDHQxt/rqwGWnXFqAAyKH3WTLjQ32htf4a4/W2emM8b1HXrK0ZrrC5DZEe0UIsmbce+uw+l96w/N
isnJAaIhzPLlE44VIRZg5ezS3DJn5avZZTudQQV4tQgbGO7VjEnA5/w5yxJEWkxTTELQ5PPo57m1
5p9VjI9peY7/+vNzW/2jpssbZdVfHht5kR/qxePwCMwlaYxBftAX4Tz/ynbFqrvG9gSWbqBfoLgD
DsM96cBo4DhDhgqqpX1QV9LiNe/WPTCXTV1K9xEKsmQO0QxAh7oatPAfnhKfGGWlEFHpfDehGLfB
ODT+ucjipSboRUx6IY3pQrn9hhzOIkEX8vbk/bDFnaq4v/CfBsAwHf3CCSXCFoWQLZwTNBhuvMwD
3uj4cXvQQ3ypsGxO0e19qKBoglXEBl65Gc05c4MHMBVoPekEJhnwvhhjgHIDe2IfRmkFx/PO5qLW
AgiC9wgyysP54tmT7w1sxLdN3twv5FAmNZXulSIOgesug9pyj3vIrhMS0dHeat9sVDyMrVGnnmXA
CtIuDPoZXAEGorGFHGFOpIZhwhhTCbYw6RTf+Zn2baE5YUqijKfJ/Q03j1YELSCjC/ZE3es6XJwZ
+MMuE7sru/Gnh9c5ZiiWmLhTBYN8LeSDXie+zrg5wSZ9x22hHzR1/U69DxQ6HAZqt/xip23gVF11
JmuQV2+f2OMGzg1KIgdyZ2LMSCe9YeoJmyDn5r5xjzFd4pPwcLHmMIEyM8eErckODp0N9xTkoTyC
t0UZgw8GOxQ+BOOSnf1G7fPEH5O7O4KXjprm6ZraVOzh82fmd/VphAMCGy1310Cyl7ZRLZ4KwZpy
S8pVWJBT+u5WyuopT6kmwONFERN7Yb3VZc8gZI9Eu9HCOqSJqzB11zWMPFzzu3VgYSZTcchjwbYa
QRRf2CJrxBUzEEtMQJu7QsIRxWLjosbQvumP6eVDzCqypx9qgqfVelDr8McooxmT8pKWFn659/yl
YS3H4VYArVwthxDDCuUMYZf06OS9SNeRArVqIqnTYwzOPhfrCZwE7ERBY7IpgnNBK5JJA+/dutzF
C4vzUwikvWd0daixoL2U2F+9IGABkfwkaI/63UuAdMV8sBnCEiThafjTpyMx+uOIF/VfhC+1U5mH
j+LG4VyWgoY5FY82P52TPOCGYOtQgwpYJ8N2RPVYwkKTgtxcfJgrPw6jevmOblJ66cHp3t0MBxT5
K/vRukXZTUWgFLDMQLgIF1JEuUbsl+VRk3ThXAhYoENSAz9/Euw1or8y2eB62i2ymENMHmQ4qRNh
t9C+vWquQcPBTnOTt9t3SeZQMmXHivWAB+KtPfCBhoLxnIeNArCInfmYNaX6+J1szPdMUo4fjlKd
0Ek6I4E/f85Wy8jSkR8/XOQhcpw5hSED15gZEKzDNTcS1n2MEmM5GL3XmKVZIEfkQLMBL0KspR8i
b2ctyI70qjMbGXpNCBoq48r8lon0RSAcspDBhXn+FKUEteU4ULvg6p3OQzJuUthiMPIR2Mhww/k8
qbhd3n4aMZgK2k/mvHVNUCh6rKUbhteQ/BDqNnukVzP9lBLlVxDntnhjoqY60W+e4jbn1zcxM4fv
D+yxAa55uCOY5PUvC1h8/YQre/mns3LMim1vzmwy1hlMXruZdHr8UYY1NJxTVftnmEgT/Z6BFAus
5H+gVzqjf71JK2QLnsKDt7KHKWB/0R00p4HMDMt7Y4G4eDmf46k+Z645ZV9lXeLQa+sH0gNwP7Th
K5LjZsoNnb/sGhfYeyKhClC5CQR5ydeIXuxnw572pYYkApPpqFJxzpiTPn3J0Ve4CuU/wKFIPUlI
/SUzPIBUL2TUwBJvpJV/ypxebxEfXskEZj1gBpvna1IsuPHAkAtoy1tM5fDQtX+gpMI+pXzFlq6B
gIUqN6dBy1vBsiZelVqMu1V1MTzdVUjVAAaTw0AMpoGWqZq/SjLFgXflHRbwQG6afeC6jQHMSS9M
P8Bwys+HmpV/Ga8LcQXURBFIA/6HqgeEkU9NawuPkuECMY2ILzribf1SKsZgDplmTwQX15g26RoL
4QGH8mMyLLjQmcTeWx7Ib9RO//foIbmka3FRWWNT9wFugUfbdmn3i3fM1paujbneBv2Sp/nsDyXK
IXr3I+lLPiihcgYuxYRUJavg8UWhuWZm4Sdc8JT0fAhbmmsGmu4fOV2lMzmGTFWvqND7NihbGr8t
NJ9XOudajiLcnuA2jnlnUnGmqsaLhSwBdJ0HwYL956Wfbox+kR9H9gmEA2wRHnNP7nfN/5W+Jtd2
Lm8QGTTlpi9cNp7WnmWwAwqLWIBhQnm1CIsZ+yU0jDZydXbcey424Te+2ZmbegJ89xkYdd1qRGAk
GyBRnZX3b2hUznNvdCGkCJPnGyNQaDMUt9kc5piQzLSXitW0x6yaDdq29go2diwHcL5O6rq4t143
GdzQDMwpFqCThBrDfq2soJrBmRCsFETYoLfsX4VH0ZH2HnWHCm+/F2QhHvMOaJcpFZgc/SN5cF+q
tStdrQeGbKj5MFo+WxidUkj/UKYRQUCfR2VtEO6r4AzpUljgXErJwH4qXfl2gSUx0fWRaGw1pMu/
eMR2/kj29FufeWypnA2xI5lPMWKqqGhcjPGkCJ0G00aPHjOzPHa0J2En7bj9orVkBSDunYYhYjXD
myJxmFdJbs92yQok4UpEKa/eEMXgZwsCTcqBRfuAwQL6d7h2rgWAkuGFDNiAVR3BuMSRKrTUEw71
R5D0WIaBGVXEck3QIjbDE4pWGDNOk0VaGK7S3mMhztg5qf9RFH843eqeuoOCWcECCOdTkVOHmzMT
YNotj8vECoNPMQ44QtQbJuxo3EjygBouRmqCeQPEcwbfWJ86xmeSBrnDuaFwUwEkzAAegvrLlC3L
J5tORmk0ycMlzAblvYLlU2COImQtAZ6e6kX+lUFroSpyB48L/LDx0p50ozlkKYJrnzOoFrK2aF5O
81mBTqtMwEZjY+T5Gfhs7Q6suax8AIJXG8IZ1YPE0BzGP+cYBdq8tMb1fvSDMKWU4BdNu/c+pzYw
nHZtnzq3DqqrNlNamBvECEDyAwW0vZdnjzYjxLN/1sBQCstJ7EAAP8xT30wGacU7SC/FTDnmhLUy
38hOVb97vk+5ye3CSgbC4z3NafILqsW/WA8+BNFmF7EgfRtztOPQeddFfyJOVv5jRcNcCham7utY
Z2qYgG0qa0uHjqulcWYbY3ksLSJgsN5mwMnYBjFNykESIaxMkCqhGKufrnLQReaSjjESfXU4RcIp
RvJe0SBi/5RbGVeu4V9sDCweaQkZPd68nz4zXk0j1d7RDY+ZNATstFokqqM8PSB369r8wt/u3mso
HwU5mhgTqIewdTQNnYQz+mCPB82ZqTbeIbELEyKsdgDwo/fmVBHD+znJ5BypB6Q8I9h4LyRfLpCv
KL/ukPdUKrfBL5/5IuQeIl9adH82AcARsCD1EKV06D9EiQ9Nd9yw2+B+wJwiwYAUtocbDrBjU8Nr
odFwxRiuLG0QBZXqtiPCI1xqiNMYlQclMn9MtLJ5Bq1FWiC+fGTzhDlauahsICtyWBVGHcCzC5uY
sknYubjaMExUe59U0IYJ+Zxe8MljTeD6cYUkrvYjRqO1B0RHe8S4tp+IdvFHC3SULbcQtixSjEnD
ClatGVK2ql/yHaZhTAUZOPjWTt29ZU7h5O3rO5w4LLeicDFDED4uWMwRA0RZD/gc4H5MQhHrCBcb
/osshtem+KBH8MM/atgMeQJ2YlfoJAbvIiM3XvcqJI1bADzTy37lR9DVdGF0MI6CukmZSZ2XJMBd
JC+2s5pNNR4rqRehGMyDxx7PehtWreIa2jgd74VV0vAbL55LHHQEptsTFs3yjLPTY8PwmaGrResi
1tiJzjYzZ9hSi0/rwG9+4n6HfwgfFbmfK58fxOaw7yMap6SDRf8+tICQE2UEaWdnPqbJY6UnS4yY
tdrtELuaIWv/Bl4RAWK8676+Cr9DiMZoC7K5uY5Lv3l/SeGyKbYqjCWqFBsbAyb0cGEVyn0qr6KZ
qs/ZCy+ujWbgsJ3Dr3w/roVqubGKRCeCs0KF/prG1iGns9bPlb6mguumcYPVumu6iLuBA00qMF3y
AQALg/VPeIobimtrQQIiVq3KyA8P1ub/Ca+4GHL81jGsp4qjwi4Ubj6arz3WpXRL7ZOE1+BoViaU
Nszo0mYZLcMGkXmq7RUtyI2NBiDKy8AnznZid6DDMx5r1v2aLSwuO6cnpVCB+Z6sapVkqfz81lfN
sKvK+dDeKsQBEtmMbeQjWoeKrfmxfdD0dV8Q8LAa4q/4tfz8vHQ0Hr7GaP/tF2KS7gbU0EhgdX6P
vKuPC0TAlvTop1XjWV/dmc3Jtrxnv4ii4K16Ahpv7mETUKm/GGZHftUvUnXOY5Ji2khzyqYEZXhK
7rnY2yK8J1qemiPvPlU371mrvLINFAW3AGohgUX001y+vNIpGkuCgKpyooGpUlNT51HG4mmQu2QJ
aRRLhtPRHcBd7oCgGYzWzjBgcBev/yPpvLYU1bYw/ESMISjplhwUc7xxmAoQE6CAPv3+Vu/R+/Tp
rq5CwmKuGf7wFGbd9PD7e5FX5mjtK26lR2kHMZRNnCdYYroNNknxJN7A/aptAwyzSSAxvWXQ1Zle
o7iZ5NDOJReEw6nmLD6Hr5c+DVg6KJCyesyNXkyASWcRbFCf4bX1GB4P8ENlBF/5vdaFdIDx1YVO
LzPEK34u6BlTT0V9EkyRLArd+nfPUbkkNgrGvB3KQC5ypC81gEn14oCopyEqzXi5E1NnJvW0nG9X
UaEaTKZ+DiluiVyL4jbqWH8ySXAQVISQzqk/Yd2SzKLTAWUMWAIbyxECmehBM+0HtHGCucZWlQOR
Ac1z5FA8oByHH8iplACMtgDmds4LanRGjg3Qy6F8B7kDH5Btv3XYnrU6NDCYY/NdQQEF1EdRgYRM
VfhNG15pik+65HGg41jviS/Y5doqTZ6zklkG0IIxLMa2RSbULtbENHZXpNuukTlUT+wlikqRaWns
7WAUErC0N2A5AM2VkIXSzH9YU+hxF5QbGg0KNIoh36IteF1Ff579ZJWndKtsiheQUhW7IlRIuJoG
wm1vhJXJm2mc0+yBqAoMYwAkz+IdDvdQlBkMAGIq6YU6gJFJUXnP6EwUERr3sv9/Q4sOx+Pr7mGZ
fEVbg+/mAnuZm2LcSeTB5K5zUEH5fj2SmppvgGqNDwWjOnjabxtuDBaiDagMKhrZForoOLytaEVm
M7Lyb+kgEk32JnCD8CnRdv1aV82qfrYGWhxP0ZeVqPTp6OdyZ8hdl+1R3q704X2l451IVNtb2mgw
Gsxu/9qn8qG/0oiQnOMJANZni34F96o/skCGa4zat0+qyJhepzpV8RGX3evb2R+Uv25Bvx4SN7cS
2RWQinaKVQT1GCrqU/CJOETgU0HQ/seJkGf34Rdi7l50CbOVsjARmABHdOzmJjMQEHGAa2mpgnOL
chZaBZjXxusXFYsviLXoO6sZGCG1RVK6FI2e1Resg3ykMASgkUE5Xv54P0vOzk5VOshOb2X8kcao
tLRRKNAEGIMXAwOE295BKx7pNeh/uqOM10RRIGXNi6Tc3TfCaOEtsAv2L/luqRHMGX0I1k7Li0Ok
QqCIN5Q3q/XMypdar4/YOA3rLGI6m22qM/NpsrU+uCJNKHpxbjC9KYRA+KArDKKAdOYf5eaz+1Iy
T25naSP83pmWxI9A3VV/OvWfaNWReb+ODJmEhGfrwht/ojn/c7rGe5OJYrIrpMKfSyCVNSNgOu+w
P6doJlDyhs+wHdKjpr/dMnmmd/twnws6UC1ca3S2yI6UEXwFM+r+QG1f7wzhoJIGeUdnYdqS/cPC
Z07AYkZw6F87mQ40K5b6mXVnLsX0D/92WfSRqVU4E7J+nGTIwMENcsc7QNEQFRiyuS+Tjoura07K
kBloBERxkGQgrXQaV0dUFHrEj22N6UDBXHNC9zhLak9b0JVBipxpXz6CJ0K7teRSFm3I7OA2lSXe
LcSNrdsIm7JEjWBoAE7EZcbXmVlc3ZzQjEYg7Rx4+TQiaIlN6NrSGGaU+DhKK50KhSYySfxfQ2l6
ABicADZ+rjmtBndHGW7CTgwIWMmInhx04BTcOmpOQAFzPrxk/z/v42IBpSR5RyzpvEOz4T25Tv7H
DsLV4w/k0AQbCJ3S5jPrLSFbEWFofjLt3n23xVIU+XC4U0E1bFcoWSowH+VxceyfB3CMT0CfoDNL
CwhBqVeMgbW8WGkdztmMp6lebMx95DPsyp0g+AFMBxKEQVQKzuGFxx/Yu3k35yVgoeE9gNzj3TrD
7jvC/APp98NHu0Mh6TZWj4PVTZBzZ9kJnAR944dNblHveJwZpE6ZCtx9gMScgBN/f6gqYTywxwqb
ntfOSJMMeC8P/GKslZkZ7Jd8T115Gq8jCwhDOvppzCkMnyNB0u6RQDEFV+0rXrXMe0kEuF1QLrlI
A9NLfgh4Lf81dL+EHcx31YfnYKFYoq1w3T7kPJqVjpQ1HX36YAIFS9J95VZvaEAcjVlBLD/+eI+Q
JQbvg1wnLzLJJtk27yzDGVL55LfkPlJndDivwEPL/QGzYazq0Le/UoUzG/A+7PNxyVr6OaAaQdxx
BG3NKIucEwThmMZgBSCUCQrbNDnPy6HQVFkfAMKAm0o4jAOVsu59OB12/bYh87DN8TlvQuklqwCF
CcQxNQpwqY8SyVVAI5a0ma6G7CuVlyJLao4RiCHM6pgvlwcon1q5+nWxgDYhxh7yvt16Dr8DJuut
6MlJwEgh2S0kNngayGyvQIb5HF7qBZi7J0J/fQsFIoGKz9HM8tDsHkSkvfuv++hi0Mc01Q0wOPL5
CSoZMU89bAdeCedY8rq3X8lDapHHBspiSGkg7jE0dKbgeK828BcoUoG3xX2Siemb14K/kWIYFl8m
AcAGdQ8R/qKuusREEwPwCJM9QE5H4aGKQpN4ZQBjDTjprXQcXBhDo99I9o8ID/3IlhC5+y6vG/X4
FXpTH7xF/ok8Fgy+CyIOvQ2XLfvJRvqlxyUapO1nzPuJ6+S9t9lLAenlXfF+5gLMFo1DkRGRLpL/
D0D2eCUSHf8KdJKpl3P/OIh0ZeDwIEmimV/4N7RhNNpCtvzDpEv4cNIsp0HJTE17Y8xlYUWBgObt
9GI//KffAr7zqONaCYiSc0ERjtL938mSenKyReHjbGZCPiQ7ExCn+4UshG0NgJoQp+59o14b8tOf
Iqbqz4G35Cir3cbmz2FrenM+5J2KB6Czbt2W8apsL5pBUL3EVkFG/X7HmRoaSD02z38AJkAL2qh7
hoz+hebOB/EaMeRgSOfzc4BU+TPtCNFLxch8zFZLLkju+OIG8C+59+K24mecogtjkwiTJpf/nwJ4
sJ9DOsk3sF8JwRP+1fiHFiN/zwLANHyFRiZpqywcQR36Gjw2+Wj++zw+p1tz+zkowDeOC7hVJ3WF
oCjZ3A7+YOZe2YoMnIvjabdfHxd7kn+2SBBntJ7bQPpXDdBh5llyv+G3cjzuFhgjOvIUISTtrQEG
1aFBm72CK9m26RWFIx8h/7bBNwOmlTDWmjcoQrfhk5R7TruGo0gt+2oWXV8B9xokJh9IQ5eny03n
20RXm0HEy1PSEBwuuF+gUaQNIEbphwMyRboB/xga1Ty5Hm1mzVb+3SF65lIzATzCSf3/ndxFprO0
77mjovao/D5C1myTMIdJP8hoqP4YaQtAm0Ck8tj4ODDASovpjbiMQRoC+UJSYsxDfoxJEiArt4xW
eDPBfRw5GD8HaBftNQAeIncRF3PTxsrXz7U1/ZMLkBB62FmE34OQDxyD0eJi8bzqL0EWc5gKn3ei
zA5QczXuH1t1nk8pReQj10VqJPRH1XpdYBtMMvV4BT1O+chvnDqAmWrO06Usoi+OryzHYI/EF4EK
i4O/52GhJa/vquhGFFNkJPO+U/ZjcDAo+QCg8qhh8BojrqZDwgTiieCS+/cFmSf4mxy5boQSFWA5
M76HVC1nIWIOSyaK4iJCQGOE8rBT+i65Kax3qlahXoX/9Zx6QA+QudwUEbAdMjnRg02E6wr2QwP0
zrGOICd6rOqNtLr9fbaF35rEJ2RnEqInRKQSFClInheBA1o6GSQbrjCGwE2CHLlCB2BiwtFiAkfC
+Bh3Z6CPV3BUTuoNkseot/7KvGMOeDLScpVxd5IhE2qOX4vvATUMWntwUkNYTQH6WBDESyCWTpkH
PE6C3w0nHm6rGfNacacyelrSwvRwf0a4Bi4RUwVLD/hsNCiV5dPeDVQnz+f0EkHfXK4nUKFkt0gr
3YR6aYV4YRlJ4NgoPHfou6GT2Y+bMUx4M1blGUIpGSlg97Y/PjVkvVPosILp0OgCjWpEI4DCx70l
p4kwOYqeGQNrh0pT98qbj0qnD8voAxLjBnsXnc+ee/+GKZTKHdmtJODdhoEuVzOu9uE19+UhMPzc
1RFN8n4LWEdgivBDpSYD28Zoyf4asZomXzKoc6HsnrNm/DKDTzNszm85ARH6yHGHwdpgJmeJ9vXF
uixElMGZqCZ17TQoKC4ytHQf/gy6fxtG1wkN6y1guy2mib2VhuYnwBCc7qFR/iFu7dSonCPVtJ8Y
AsLipbG4Zxn3IDL3o8/qeiYYIWkASdHjDLszqOd6hoCMfsoR14g+P5BVJtDn2v8d70uQ8whwdkeG
Pj8kzJAR9HWsbzwaHAyr4aT317JDVwXJtPnLI7LBrQW5jN4jEsDh/eXJCEh//OvYBBmGqoNT7ogD
gwsAM3WoXOoRcAV+RgbUib+K5jKN8GRJlBUF8D4A2F617XFgr76wV0GvwRzqufugGOCgKo/ETMCC
ntLQXBh/N8T5SPdGgBsR62VZg54QQoHgLFvsfnAIR5+ODyJc1UIFi9ooDQfMxZzPRV9TtaFkgO4f
ojcwsjMS8EnxdIuZsvqK9Y1qK2PXgJYfmVTEAZYEPLreYmcLGPsCiCEQHKFSpGHziX8x02PWF50T
8tEj349qIq7gAqZNoKeYGzyZYPBYCvQVaZ9AM/CICKr37k9+DtQ5hHEklFHorXC+JA2TshLdATD8
wpBRpMk4tiO9Uc5uW3hQFWZSnI1/c6pQJPOggcLe4W1C2mCc/Vacu+FUCwDI9LgNNjurSDT/h6QT
dbLTJuzgvYClWwQ08G9AsyFcir4IasSAwFQBQxuMsXiwkS6Ft7LWwnRKrYt0gIshY8AbJsB+EUjS
X/CGq//vnClgeWLcgmZNiIeiHqSg9DsgkUR+gU8k1OGULR43g0pi+D0n1n1HPyFjgFVAjOIBpXXP
ob4E8UwfTjhwktUgC8ssmFbukQOBiGBuweGe5pBj0GMCej4DL8YsoF2pYD0YBGIrxLajo804lNbX
wrt1noThzPxObK5sTxANkdDW/u7I4kKwpMQESKFHXJnP9klaTDvtbQ86W2IUD51DrFrVq0I2iqtn
IIEjCnycaIBq7Hthb8Wsg5iRv7396qpRtLmIM3JNxPptDtpmTf5EMpnBULXl4x7EpGENXG6hcciY
I9A7K+BO28D0R2ye5pEV98XU84mSCVA4VsuUKzVC8BfBAgA10ZEvBwJQn0elLd6TmydcSsDee7zt
TIJzNG6ZLPMCk4SNQ4wf/Dv30e4sQNsd/0OkIkytmfgL4qxWSHONU/tZSJn7nyXDv+g9fo1JVF1K
ZVc0ppnXIOmd4baAfIE1kbC/QmnYAjKGGGpuU6FY95DIZq0PhrVcXq1ke0HSxia1ZNSqWQisny6T
uz2ZUJZxLZSkAPeIYSaH0+01QAybvlRIlm7T27PWk3Wyrdw1woUFyk5oCiQ7CZFlUDBWM+SuEnXp
uLK9Kbz5JvSPnjuSeEWOx9yaHUcxymQhGtSe4n+RGgL8CnHpHvetMwo3NvwzS3JSJ3PbYNl3K//u
IETOtA2xT7ThnDL4CJMI+4pOP242jJf2ESrZ3jscCNzoc1fv9pL7Odx+Hu8YspQDFNz/urfbPtxq
UaFQjJn1G2YbwA6X8ufOsxQxh3ebV4LFnRMGWKhlZ5Wj7qhcE3kfD7oIib5MG9FuoddfXDJ1JOPu
glcmR7D7Bq3ugP6z3Jup/zLo0U+PDLrGLikbgY40BSHUFqeZ35qaJUPjhxEEuc1CFCdMn2MiEQ3H
/ouJQZD7zbG87Ld0iUw3Jcm90G7ujvnyA0P6QtJNXsdL8Ri/sA+YP/3wuXsCGnbYxfvpEE0bpN47
l/Hiv+wZoDM4225+D644m6zhb3xG+w7bHmTAwM94FbtkJC8ondThczdY1pDpOF/C5dMyVI+Nia2l
RovO1oHrMA+xu422xG0vGqCl+GGskvooVe0ZxYZC9IhOINPEGIYT8ZswSRZEIonPAEPns1DAhz/I
WGeCFMOefcJkxa6IZkkX06S5/RxtAv71/SSW2YCVd1ScQR6I1iw8GhRrZu8QJeghbwTmwzYEM0/C
H7IOyXCdOkxtrvZ11HXRDKQOeJcug5wfq6zvIafJacAkQAAZcgJvLq9idB1LCRVXQ3VHFj2grooA
jTlOM4S5GPfjCgqawPbTcGOMH1TBLcaR1ev7yPNHNeqdv0jFSWpwTkf6jKsgllIezYU6udVhRZ4D
CQZj67sFJvElcuwp+PjgQWpcTu8BE9UJmMqQ3xMszrb5NJtTynsSQZrRQoHeP6rMKKdTdY3RzvCJ
J6N7VExLhMPzAE4IzjS3MTYA5HKIeIPMrkfVHH5PLB0/fgtUugn7Hq+JL9DY7DsuoCoU89S4vGgh
WmHxwOEK0EqRffAdH0846oHqd68rGm/kt/gcaRPUHmymzojnGlia3X3i20gEnxxrIJ4ocQYpHx/m
fGzgTy/NaJKHmVfxd2wKwlOO0wG+gECptVCb6BiWs62hFpJagKuR3K34tmIJyDkWh2oCA6s/YQrE
uQSSywk4A+ANAHWIWoZj4DD4wiHKBCYJenY/BGFdBSLY1V66VPiE3O8nj+CH7EwRFmE/sh5rcU5v
fUplIzD6iBgCioamehs9GS+xS94hbPmQbKjwmZKaHrWYYgwZl0hoIpDQ3Y+PsShfVQfLOmLD3YXm
ycYpdIBiSjPqoBTmFxGeDIM4zDzuMVLpgxtD3kzSh7LvDUyXMoRZAu9xjxSKfp2ObIVwPuqs0wVg
lr2fkJw7IEFmNMHcn7WY5dEPAqD4tUCy2++RqP/7A0LQz9GTtI09YpFbCw9QMuNmeroIPbFv18uc
iADUlEf5jul2M+267+hnMKejXVA4BYyC5IRmHxAj25j0oDzIjWgd0CxB/unC0O9FjB4g5yd9/jQw
JjS/0qDFXGrUk8hZ7P7sddsYcDRmV9XPZCGQXfBCAUCjQqePBir9GZgfjxcHBEM+JQ7QlnjMmZMR
bXkv72SNZCCluF3ykQRCtCjYSNbgDgLiBCX8mwqY5Sg5ZSnCPaqFcYOFAzflOSMR5d8Q8AIrsPhh
zzHfD4B9OKQCoqVD5QpcTaNHSSNuiMqV/xp/pvDUGGmRf95xVBNgTnnxnpAL6DHrCcpadiL7gY1J
vSIDbpddOGy1ElfPkN4AQzfdBOTqgAJrwQiKX8IPlYVD+pkjsX5nQ6bhKpY/L0YAhJy3PUcUUWen
7dzr7PuEetviiOJq7cJAw+nrdMV7mQ/N4q/+vXxZx/4OWZ2nQwu88mX3bUd3Rzmmi1+DK6TKYHFU
7/4pVwfGZBCy5rWjBH4+WwKI0hZq35dW9GuNIRhS3CtRwsE7Z3tdtUKBhoj7PHe7x+65NYCSR4rV
+c9t60hL9KWxyliD7Pl9XfRF/erETJ+YD8zPG/iM/2XqxPgOlByFLyQLog+jmdRnYvdWvRQYYBq+
VgUoRfk2L4co3I1644/Xx5oUBgL6oWMRivYUNffEtMLJ200n2uZxYBbU9ELa7w1UP6ilN7ovXt5w
H2IFdSS6wI2NcsuL0TXUTmSW0a/29MODCdRSQitTQCBIDwRIZ+9pgpRsVdN0U4/7l9/FOO7XzzmK
geNX9BDAHK9LXqgTY6U11Vhf8+f8GrGQbcl/JT83yh0gHA5yaRbqWZ4Sv0Z4HMVKXMzzUy9+jNoY
XpjVogK7kplwj3txe5TOzdagQn9M6cG363J9VUVz+OYrCR3aUKNgmmNl3/m/lWLdIvq9bRw/FiCi
AjpAFhNwlz/clsiHB/lW59lZko/ukQWIy8P5an4fc+oj/kYeJH5pDfJM4g9L2v7W20aiibncgcTu
3xf5uvjKAQNztG2W5FD8hfGKE+2tw79/GnjMBRvsIVlbHf8kNtCKf9O8pMFnIaiZ24zuPQIgSKnH
VLU/cyD+FPPjanZgUhuaLGdAggmPRFX88vyhukaOd/q92yCWsXIIO75Pqj3GOTRj6MoLaS7G8IO7
rUcVeEVSvAJONf/vfeLb8ml6OYO3dY2TBCP5Ls4Qf7u6ly8vwlccQwdxG/D4DZYfSxYgIM9H8zAj
bRCUijjnyfPMSxMyEt8I+c7GN1BbgLKMgcmSv+KaBAIeOK5VJT/6XQiwkDoA7NUjKZLqv2+2eibP
A8gJBX6oiR5YEVDa3gOGeIQW44cw5gf9mZMQD2RacJbYjNDidRF3oyNCAOneQbX9icEuZaNoQBzI
oXCJGrYzxW6h4CZIphhn8iiN8gprl3NNTPihAmp9by60U3lxQ/gVbvTy0wV0v0AOFY5Gpr8jc6GL
jpAc9ThiFhEERaaWP58aGKwpZyjHHft4CeQfRML8K7tMEhb4fvMuADGAvo+9hBji7w23N6JfJ3PA
6RU2m6whBqWQRDTxayzNHkco0Uwlxz1g1J7B9cMt7DtGmzv7F/7V0hz19BpKNV8YfLhQeFfbdHZD
rfKJHg+FOZRZ5/QZNlNpyrSO/elowtcmhVSibvMSYsY2Q1sAWcZrcse6CWk+StIUf0ZfO2AH2jIu
p08++wZPnnB8CweoR/aHCNUNWM7oISN+aYQwv39CdEc/PRUfcBpTH1zfxm+m3jMFUTEYjda7zyAd
AVIUTJFebhCTAvSCzslfUYTAVJsNoDNABBXaEy5/f3t8q7brNcAtHMR93/70Dn0eFgqfaHHQG2wX
TLOKPxPxIj7PQQw0D5QD3ccd/LuU4q0NFN3V0vPHXOWj9xrBIEqqDEvM9ytKrYtIWy48Vw9+qbUY
bWhFBM6GfoxnWpvNapo60Bopseb1sV4zQ5Gpbi8EnK2K289aWuh9wA62MnulAWOqBuWN1rpdckbd
na1AaOKZxBX2S5oPuenyTr7zx7Tz+6v+MmehECcafJDoLqOyvUKv2SLsTc1IP5TzdGwi5cN4JJS9
J/2NxRd/zYBZEv37dd8AjwVx+T7rb/ZTeOtoncwhPz9ntKMYNpiu2M2X+c8f0NhmGA0wC7Pa442E
lKkI+5VyUWNKHjjOP/AYmQf3DYOPMI1ovfPbuGCusRdoHWgTBkwEkhSM5rhEIVJm3xH/QRzB6qWX
bE4vzNMmIkX6BdzyJ1/aT8Bd8a2k3pKMvpj3/9AGOrpwUhG/0EOAzc2oAgI2VRoJDvAjePYZcp8X
JvMga0EX/db3L0rteL7gq8lX8eRmF+dJCcsUHoWHyiW0AXKqGhaQcp28QbSjLDBrsDgH2Y6yOweB
9G1cY/BMHCOsUE/glLDTgnhMrb6sgMPx9gRSki9hZGBG4dPATEDYPt/ODaAgpSgCEAvl3E8UUH5C
PY5s4V+GOwjlWUN95YPP7U16WySS4R3PBBPxHV3/mgh62072MbEf7T1cduiPB6h9JSpPnbtDKuio
I6oXEnElFN6mi9JJh71QOkA00hx5xtATXBzKLpgc05oNCsT2hj8fBEvpCMeUIlSnxEEEm+xuisQP
2TgDVA/IcxrSXBIS9Z04CdqigblUEO2ef8fliSN40uqr+/VJ3ilziEJ9jJjJ6RdgqbupnPRCdCPt
Ewzk+6YXQoUiWfpO2gmDGF0Ql1QX1LmrstngjNryD5CPZRJ8RiobmhM+xakPRBhJ0leshC8Xw9Cg
NzbmyEJzJ1SsM6Cu8J84Zc6l9oxhbw7S2e2iJnpHEMOk5YDPhIbGkfrTcgOzGND6m4vJh6hKOeBt
tPHQR0XOBiR9XXMwzTFtqhI8z3NbgQ2VD7V5zvYjDjMYq6Ni2KF6p41Bn/+iwVg5XZMeg8wI6cc5
EnrTAo7csO+rfh5+vWtCQA5vs1ciRc/J0zGCQazaPQfWJLtUHSLkGGHgEbKZv+z5X2FNV0jyINBc
ugM/C2vEhe6rxjEhuMqnt7OBzkxAJJfZMr9ggsD+S07TkMf1CMMtBO4xZBBpToAsV29k9FDYRdAJ
3LSJqyRDw1XBSrAfIdab4gh1fEWhF2QBg2IfgnwkujrMZP3H0JhmC7g0jE+UCPwG7gI9/zc5P+wo
MX3Dmpxo19qnPvp2L2uZkfQgouBKk9zTt2Zo2OZQxgD46eYrxR/g0KDOcdkMW1seaztxBaWLZoI/
8AN42/9cGooEAdgNRHA68pQeY4zoohf/BiWOvw/wcVg5AKFIE8rwQCxdbmsHeRWg6ZT/dhbvrWX0
d2bsGCHd6DJInu1tXNTce1y6MG1sGgZ+/XcLqyFaZt4t3JCmgDpgR0BiGiSWzaXNybHAHgO0pW6g
wZstOqFONv1tdNlRx81GHTMswIwPJg1iTGxkPQvBGnuOTybeeiqix5+4jfkdG8V83MYt9nk6X9Xp
PDt9JGljzS1Q2Lb2o87bT9/DXd/TovIAEsPqOVxAa61uw/P5r/D4E2TEoeihiZiOEUDQWucYCr2l
ITDNApkCGxE608P8ADRcKMYBD3V7thaBL0EZlr7KrkDXrL/RfEzqud3oTWFDh8CMZcz0Sbmu13W8
dx82BYn9F+e5ueoJjS5pBBCJHvcQZGWEHuHXw0ZxlSXKSdxuX59eAcjxIqnwot4EodYrh3Rud2Bs
eKHeLgASOAK8Miw5r/WeeGtLkJTz8OPtSe0+G8DbvEE1dX3JGqU5UblpCByKeEK1zz5Kg/Tpp1Nm
e0S43lj2edsqt93wYhOL8LXgb5zGqvWQ03y7aF/uirC3QWeaE/2e+oQzsDaTErrtQfLV6Ja0Duce
dYAkcGAmEwREBOGBquj2hyQdfYjvhCAJhRNIVk2n8icoFZD5HnvEpQTbTgsll/aT6JaoSbZ+xcaQ
tuoWmLCLrCloXk41UM7ChVjZVvF+CJcvlmc1PrYmbQ8CivviKsVyFQ1X4Uj4S47C7Zt4zn66uKT+
fl6EiHoeGnLUqKUeFeoQYfcHT1KfMmu1k4Ph5dvy1IV8BxuYfXkF4K5PkF7R2LgIc+vrEULKYw3B
ksmfyfDYfsfvAFQazQf2qALXr7vfrfcTaVaMVN2CkkACjU8M2xHWhWHN02FuYz2sw7aL9GnJKpCj
r6dSGZKQ8r/aoQicPhnfElR49CwVdBRcDYRmDQNAEDseq9dK2SiUgcZJw//aGXhfTr8efoavRMN5
0qb6LZzcmYNwpPXbW7zXkP5Q/db4YEO84jRRxuUE5guulORH3CchgkINTdiRkEAKW02AkxohkVVY
BI6+J5GSdCF5/uP8PTwTxb4tWvdh+iW65LDKROMYKl2RACd6KE7GhA4fHLc+kJqTztDFtxgJM+eB
HGMvRuNRPP0j4iBv/vAlZ94L/oQ9VUzI6OgiMhUkQorIfFWgW7l39Gh9fcyGb40FcQslUpTpcgwP
qIJZFq8FOXqyX/Yt1drtGFJXlywSBh8pldLe7U9AKiaG2w8pnu5kPAsonCSxd2txdcaON4pJNtzb
5ebzTB0TxU6LUAN2zjcR3FgTcuniwiiaGYmA3cGo+Bfbaao7qU3k6IfBPca6+S1q/uSDzQlexwiG
o96C7Xx9QJgHu0LRs+dWyh5AOOsWIuPEhG68oDXF684WC/w3HZ6MOWWm3Zvnw4m525XWziRrZtcI
15fQcrwPP3sdooe8wyQgVCEs0LEZks9PBYa0cmgvj3r27sh8Y5zCssyjFOu83BqPRrq18q5oYDPd
xNV0UVreKDBDUxiT3q3NjqmjB2I3QEHJmv5RpsSiICjdwvr7WwJbZvSx/XjR/+V37tzHxfzPdGh2
DLURiGP0mbj6zoP9YH9nALGYTpDgH0Dp4t4knpy4A2fm8A7GkbOKpgGBOdo0zs7xrMkDB1vdnrQY
meOHQXduHyIG07FRHHW3inWa+qKfmo5MWwlV9INJ0RgTsqWhZrfNfeVMb+2XVOwtLPVbrA2biAQM
48R9QKp4pYog/1ATWBFhennFuKMnj5gmFzERQy5x+Fh3B+HdxojDAbjgMs8KT3yiz0vhi8nQ3aYV
yxkijcjCQ7Q58VHWWr6O+wW0M85W21ZHOHIonTzWJseCVwb0+d8vtFNqyruXDxX5V4xquOO4ZcAX
4f4B3jsazDRAK9sDoWhRBfQFqYJ0wdZWJsaiX9mEzQLFLRZ4Ai/tRQgyFoOQS8LsPdGrOB2lfnas
6Jo9EIIFRgZXU6ix1PB+ZC8jsl39nLKeRG/Gv9xkl3urJoNQ/KoCvGdQhnm83JYW24ML7k0MEZh7
qj3A5I/bLIydkW7REw6a+1r4XmPjbF0mD8s/XTTkPvim2TvmGvRKXFPbBFdQXZwwsdHdn/PR/nwn
b0+X+uz/hrZB01mEz8EkvSARFhthFUPRm+RLk5EMSpjIf/BByr8RyBHmIZTAd7w/FyPCKmIkSx2J
Dj3hAIAgkS1EcsPm9kPuRuZWCNjonA99TsYkohHPcfqzwYSnR9Yt3FlRKCZPpAfDBg2yOQE3O0d8
iF4xAYYoBT6bPxsTjRvpidCFewK1jbBs2VOwU6KKkoqZ4p75n2jwSwQv2vBcLRnfxDjzifyXjyTG
NABA7dPDcitrWThvH5E98T4BrXdSn5qFR8AtDR5rZXujGyEugUs0kZHEyZsLMRweKvRHWiG08/gX
OD3cof25HojW/oy7Y6Bia1XxO86XTQzWjuYGjS4OKe7JmnZ5gdf0AIwNszhKKArFtZRILp+qOUxR
wgHu0hc9YbQAxA2v0gGsFZ4x1SZUMwYSDCqC15EnlTFjiDlItWZoMPrBUgK8ftEz5i/QKQWOI19K
MwaibnrhVTuCoz3+cyXj0Y5oapqz/MI0BMIwA6Y5Pw/ir1qnxB7KVZJYdNCasGKVLY0Jp/Ww+SAh
VqTh2yBIQ3wbRSVCIdgxx9yLEk2Mr2iRyHFxPZXS5fscglLvyXErzTRisHK4N1s9H9/BYBcjxoVS
N6y4CBqIR4OgSbOxGf2MbHq7Ta90MLPzt89AqSddfnXcPUHHd5GqwWxcwXq/9Y7Ndwg/6VFnTOmX
LfyIHFFmdQBFRlMnrfTHOmGohGINIx/mNW4+gkYzkC45JrUCUXkxeAHnTSymaL+Afj7IyXSHnR+q
2jOI17L7BAxBxU+3y4fqY5irErTFiOGeMHfmieBvCvznEVKA77fA+EFWGtN01+ReOt0/hw8vn2I3
O2C46QMd+UYZldJF6G4BZSjpyBPzCXECMgWp+wvUrbRAUeVT4CbMbZijUK8ZML+tXwxGkIkoLOsU
ldq70PVCmK5WE7CbTPrxq/vFP2YWevQTeAY+E4DngE/0MKl2AEWyGlLglhacIiGbGTAuoedQvWN6
Cnws7OxSyKVoV7xsQcJjbLpf5bsmBioKaeo9ENfIhfMzDJAVl87AdcwT20/UftDFoEZhWDF6T3GC
SyOmVNz2C/MX+FN040APB0aoNC65WGVuidEP8kMxWXFpKrB29ORXMmfbh7K6a9bVOuMjmQNBhlck
K8WUbhAiTXV9MZfGvlR8LiOdG/NGFlinRXQw+Ozec4g1O02XJ2WtCBB0Neh0QPjiRPhBRChTCxiT
bnh3mmY5+n/NH7Nv4+ogw/ACTSEoWdqWYS5XCVZRHTE7p+ECjlhQvBhLQRvTaFTS3uoH/AxXq0AT
JM8h18QsQvboi2iT9Dpp8ZUQEhb4iX1w32zcvswAlGYi7zqvHg0MECDLRotIt58j5lAfDG7OjGK3
1OZU6lcacIhAZR65dQs8/dQ7K2dI3MiaPL5BKgTq19nD/9Dm1KlUbvSn6341LSrUkh7FqaPi6hbA
QGomc3LQX9cXXtSumvNJxlbthkR1HvqliTmfbsg1SZA2aBgh581XZsxVjcXtGRAEGLSqxD7uOW0s
cx+j78jLzNNor2iMJtxM2fAI/QBzLjzEbEzcIny81zjNQr9jigp4kx34TLD40sV5sVLNhGNdjemA
WRJ8wD1wb7hiYosih+dhphckoZJufX0GihTsQ43K88qSUj+T/RXaMquCRcfSYGn2n4R8Ys6gGYln
TJJ14SkKSEIgXk7lwCKCPFYsEcGDdM7feDlg3PFcFeiC8eOT8NFA5Vhme3L8QPw0veoRTseoi8x4
Z7tn0L0ivoVlDMyaJcRRyiXptJ1j251Gt/6SkHRH3UPBCJ7WHnPEDvwWxtcXyIYlo0Kof7Tb3BrM
DHrQ0NLkmDNQjwXoVOGZOZRR3y3SEPfMrzFEzegGl+QCYYYXtQ/wAdvRYkpkqpfiN34I7C+qloaL
6G2KYOAU+uCH5qI2Uo+/F9b0DHz5f5C5yMdeHnr0otHJbLiYivEisyckn0Rrsh0RET5QUeiRLoE5
50X8zrdMNvkAWvfEFFDb6g2tNqDSeRbxL/2AS+Eihe4alMgIrDHzWBxYSPi84jXkRGhPzk1MU6cE
UiFwI64CtTfGj1vOS1GErOWep8+zFgPsUTZHXpOXjB6qLuLXEUQteyegWglBhq/fXqBgDUIArLWQ
M4XTyFsEWqUEWoIQyocRZuq2CNIdUX0ykYIjYUzFZd6puSkTbICIZJI/ljswd5QRZLdP+w+gGTE/
lAP4nsC3IW8W7lWPCK/IA5Ib5l6n+kpvc6XLwxXOiQvgFbKI62NCS8xkQl52TLeySK1jQplMJe1X
/6bitzWIgKdzqWLtnK3NJ/ge48CopRrTcMcg9ogc4oW2KMv3gteS2HogrFZHGqy/I+uLxWts2Ulu
tN/BqWVEn26dXxDWwBaewIYxJ7GP+w/InDU5BrB2LBUkLFltxZSNomFsCMadAmxKwOJBZ/oOHz8a
gsUEHDj25nrUqWPGy7/GA7aeTkGQ8EDvFx5ZP2CUJSDm4GnZYj5KnD02zGMAZn+6xe/4LSD6w6RZ
88F6lAFonpP4oNTwwe2ddaMHTMQ5TbrUxdTUI94oNgg6zghCWtWw8lD7RjIT1McF9PyvRY0awAEf
CFiFB7ns4WrMQ+YSzCnagMD60hCcOjiA/0g6r+bU0SyK/iJVKSLpFRTIyYCNX1QGY+WEsn59L92u
murpuWNfG9AXzjl7rz3gUTlMKnHtU5Aww/AcMwyyEB77wfKNueibnzyL9522ryfQlN1j6Hhpjx4/
S2whEUCPxPOOSwGoII+aBHIDwGq6S9LTjGIEpILpMN9PeE348bt4ZmEpQuf/CqJ7gGiYbwb7yrE7
nDz/g2l78jFCjuTtwrFUOM0LAWOoH5myw5pje5i+tdZ4vz3Z8bg6GOvgiQKdjHtMog80VGhKga1M
Y60djwa7S8k2QIHMv/9TdGAunmYwO+QpnH6FUzOGOSQ31eFtnu7p8d7X9v2D64mfpx/yrL1HP+Os
3ZmKdCBHQ2mrfd59Nu/3CiVSeZO+iNS99oyj3qt8PGR42dWcS+oqI6ZiVG2hdiH9j0VlIe0EmEAs
lCRb2bEorZKjF0Y1jyKaWHmv7iTKLD5DHDRP+dSCniRWj2y70BYkh3/BhFMS1UM2ArQVBmBJRVjc
kv/dcck7NrdMOg5MlTtLwuR6g9Bf6hzCDDAP1FkIShy0ALQv6HlwC3CR33OXuDLGiKgYlA8133bd
pYY9I0yQzDo6cDaxp/HnXFsFw2FBokihp0lar8NW4yMi6i7sHyxv/snylxaFzIyS0RuUyqOpfSfK
j+evM46nnA2dNCYZKkqC6YYHtewY5jBpyf2PZlhL8OZ1GLdpf5crGctG00qAkeBnoSTVCo8mdm6m
S6Gq7UbE4ZWCMpM6OtP9Os1y24+CfWB8jJm8zN+V7a3b8aMiKaiR48uAEqU2T2OKYi+GNFzxtZFM
UaykdG1VkMsG3BkPnE5rACSSmfIV4nit4ear8bARtBLVB/Wl9BUMhHpKo8RAuyEMROFZT45JWsa0
VaJ1MvZ7r4IXoodWV/51BEO/2T1GkY60ny69jgckQWI8IImRWrfrRgCp8i6vQizEbX/ux443vmdR
D/l6BlqtLnX3DSBY1aGj9j/5roKc0M0Gu5AzR0mirwKzqUTHXlYrMButpRQfIfW0r6Ak/A1pqgH+
EsMACtHngJd7EDH88Mu9q3IxeMGHjpEqE64aBN2ut/1gWJq9RC7SsgyFtUKTuVWWKV676XugD5QC
kstJ50RPQq2rm6jTehz3IaBsI9pn8aUhS6mUvkRZX2t43BTIi3m5jQKf2Tatir5bpKgHo6Behb6w
9keYKt14FUwusEZY/wpMb9/ccGewST2vWDYaz75BYyyTtoKOtZqBuOGna4FJbItOLMF0IPgrGe9f
I4nrN1EKcr1uhB/0CRXEXnw9MhCPvj0WzVb2cBnCOtQwgMcVSgH5OnTIgMBUy4WwjLR0/X4z3NUJ
WHkfZsRF5gUtx977kt93PS63KXegWHzIEb3vEJoIreAyPulxuiiandaQrIg1keQc7wfqpRdBQD5X
hegUdWhF43VU459Ql/aRxhUzaoJvX8wuUtMglPpQ294SNybuecUNONckGUZLv+7Uz7AykNbwYkL4
5MzGU4DknHmaCiZkOKkV2pz+xifoSwQLleIiORp1A0oJ3rcu/QmVsPL1ghXIa8QYKtyqPv3yZuiN
vR9FYRX6K4EKUNFwaeDkYL8KODLC4Uz2jt+cBcQUrNx2JCyxLbnFiRtEX03NpwSfMyaSdTRXb6Vd
9qr48SbOaxYgOJrRfSYjs82IbWMJ61i+3yOdHY32isQVxRD38RQg2qyEyp8rgsGatKSy28S0nnuR
OtzVmnVoEHhTaxAA6gXSLXpDJnHDJYcnu9tb3egUCkbq4EXv6lPz23JreIdPHWUhVtyIMVCxSDkk
/+LiaUK7UVWqYsDub52LDwcslksqBphIfoQbhYm4D+AUd9kM71ZQrMeeKBzPzOem6qGUGOOzJoVk
LcrLUmKiiqxV85OHKBpPo4ygGAfKZ9xx4ORbY8QBGgrLd1S4ZuUIwWyrR/ug/ZaSddZsjfq9jt43
NtypxBD6wO7ri0Qd1cV7D+g2QQQF1bPMmNPXETIRcmeI25FyG2snmCYRHkv5VJa4KoweFsbexP11
Qc1hkv3oW1z+OBIbrsCLzncg7eeYOP/iz1GYAiBxMAv6NsJTUbqAU00rVqck8ACLfVXvs2DJAq2w
m3jAlvd1vSLoQlBsxoNIRuE+DAsSp0WDcSLQnq6ZAhX5XyQZ8U+TfiKwZnpQrVui6mvdpLbr8sJh
x/cp0tyXlDlsmYYCU+EaJRfUJvDOdG6V3GOy8GPaGUOp/OgiaGDMH+Og/VBDuu7VOKxSkcQdiW3S
bMkiUEcB6K+oc5Allb5Ji2Ldvumbt98t63/aYNejykSc1s9YahCpQEtyyh86by8qaxIacYYaWElh
HvHIv8UjS4w9MCboNGKhTeqmcC0lLCcIMT7xxgTtrQsJCIct1lan7gePu39hyVC7Cgf5AHbREKK4
kh1LIvEKnCWBXW3H90OPvjyGoOzQb9ywA3gKupZGvZvlUPSoNCphOURMUmGL06rknaib4/gvctbK
dS4VJHeJaNaAQ0lXzd+GxJiZ+je/TcR14EoZ1okwC5GtBETynBSdZ5X8uMkNiu9mL9AiQy7XliCq
GUxjxvVa1m+hOwar6q1NMBeEnkipomLcFvAXC/pRZYT8hSecffT99tejR+4syt7aWDQYKGRljewv
LcTNbGqRkVQ3Y9dWAmU1i77EYt+LxLVgNSk5L1L6uAnGaE2iU0PmqvRREdvQixg8IWlhgZFzqv3Z
g9dTG7jnI/FUGHu1pK0nxCe1xZznhVaQpLYapZ9m8KfM0LT2/BYom4UdX6u0+TOdYf/N9wlV0ayi
sHwFUwoT0omR54hURowKCtUR83Z8g9MXC226aOqdWq9HY0+TTS4mSrmtixom5k8lcVN4GuxSqYRv
SthBdSzLt6NnxMvxzulkDPPwqi3PmYSVO2uPadxjfaLE4Uj0Q/AxI/UZHBRGD7CKS11cihrTWFAF
AlodzmJ+c2nSJYW4y3DnGxAyg+SrkSljQu4v0i5Q9npIr37YF120lEgGMq4J6LARDI3U4+HgKpH2
xlaib8hjX3ZvIuGqK3eEoNsMGNE1ALSRwdAnu5Txzkz0kxIHdPOVt4OO30uYlgeiG7Jm+czM9GDM
WNVJ+pRn8s40T7EH/pe/RidlSynDncxd1DezYzPrPw1211jSmUHwbIGsh8/enRvuggrfEBrCUTWF
0pJznOptsiq9fiO9P/D2FjOc2zMYUt7YzUdDOo66SYsBQnVLN6ojMFlCLSBdJ3QEQeSVCtFnRgHW
qNsSDZEswaMcZqgGZJSBJliPPiK7CydGwv6VMauTzO9SOCelwteFxI9BghuCrV5h8MGe5WE0T/Up
df3g1Re9YwCZrRMwxGFxSb3Y9Q3GrNWpQpFWS8ambrnDxQmknQLSBb2qyu1hnLWg7nxO4CG0vc/U
4WqI2zhZytUuQjXODaGTMcV6K4V6eqw5lHMAXDneN1O2xPx3LHgae/g7/kb7LSfgKjCdoDvVIDUM
DSdnuKlLnkZiCsWMT2EVx4HVpb9htBx68pnfJuSg0C1J+dKMVcbDrNE5wkWLGpsOILI4r6MFAPRO
GBurfNfwidyaLmtosHzVj+T9qfL0m9KHwMiAgIBW/fANAFPsIZ74RMuZVDVdKXwmeXTjoKzFhaHc
5PHVBtzXgnVf/tZiu0lIm/Prgjf4NzqZDbAHJvFS+aUzWu9CwolRlejbMPmpZcHumnVgflbGm27z
aeymhNOJCwprXz1xnLYcClgoucFGMU3dif2PBqkFuxCp0Is5Vt8Sy17VPsMQWkOqifSoE/fdyhzn
REn2jK6H+pKk1V2nQ9FpbLTyesyJLleiJf/tmLnTYYkujxodzEC4leapF8evjohDOSM9k1slru7K
LDbjaLi9vB68zPUZ9/o5icIGRauScvn0EZODrKDpwZWpN7go4CLt47XMxtmE7VpT05Uxe0QmCUaQ
cRKRV+4fvLC0hiRb9P2XiV5IkXezETcL0Z3jVVGVxQg2ozTvmTZ1bOi2RT/tnyoTQaxgMaU0TXnN
AaEsEpOqMYOtj6Ccs9Ubz0KA022yOQm7Svp9Z4wP4X8U/ldorgr0IZSKevejAKAZVmVC5/LdYBWi
x2G/cpFmMZpHbcrFLjfKuydPHI9oH7tq19+04k3K00tsRGfQoQVO23RKSVUPbsw2OD38xDVKdjZb
T3d1GBGeov67lr/r05unboi5GHbqKkCVHZom12jas1zXKx7FIEFQAgZpZriMG2IkBAPDH95WrkAq
Tar2rW6NYD1ExWVEffCSM8yipZP6yOH4YTq8jake0SfiBl2kGPV3lCjQ31P0vaX+0NyyOvizY1rM
lkrK/GRm19ia6QPkY2Nn/qNjddWdOzKhEGfvvUbWkvAOjxnxBe25BFL37sBvmayBRLNHxhAoHwf6
EWHAfLu9Sd1TbjVLx55UspaKnpCYmDy8ILfyGd1GstlELgeSJ25FTXNnsrL0+Zy9xp71X+8ZanCO
C1GtSKEfV2UGtjkf3QE+4SxFBBN/tSPVOK2LqcFc/skhCnwgUHFGJmr+qYaMZQI+rQE7XH8AUDob
pqYA8FvBWMYNQo8YbjDpbwYKUK5PrYCcAefjdKOljh2mO/CMAUK1S/pVJ0ebsMRLO7mxB8HSMb+b
CS8qzTM7UcnXoWNkrsMCeyFfFqQmmcXsM6BDJIXbAgraghZKJX/HtPey7jRGMOT8ap11KinhDGCM
eZqpV32WIAZtbG1MXoO5jXjrtNQ/1NynC7oPo//jsXKF9qlChM50QNPsulUfHht1WankI2kKpIZ3
fPLR3Dazp8lTHxZIZMX6khkj+6J6lL11LWnrHJNOeRm1wfHSQ1g3ZNpTHyQaKomxAobEFHLYiuUX
NyaRLRjQoTZq36E0krCnLzvlOT2MkU7aJ/iKPsBLB/MW3NQgrUQdKSME2AYFv+Iz84IUNkb9JlJZ
rSmwKi5NgiLwAXqMWumU1VEMOskKI40+Mn36AXFLFayyEPjjbVQQEtWSfG+LeK0lzDanuLhMw3YL
lJX4i9nICJUGVlbGAbSLeGuARQspKtnphxks+ED+IPNTMR9UCkWwUcSZQyteJeWyxPgymLjhklNf
vJe9BFGG4kol+ldU9yX+JGn2oyOZ4favKb7TxsktEZEiAXoZs1XVFycxcOpIw4Mfrdrw7dAQLFda
9EO5Gb2ZumqXEKqsAiJ7i0Sbp2nsTwrGeCJv5Spc+ONslWTpEum54R/eFI+Z2N09FYeGoiROMjWc
SmZ2gPZbhhuzbpUF5UbUCGwYm299xEncRiIRZyYkd83bqZJg05cuHlEsfr6pXkpmBrUlM5ds72a9
19qXkW8FjV+frBFWTsCKz4QNE6603RXtXw+7UAeMNMVFgo5i+sIsv+CaiveKOXDu5Ey10nO6o1p0
SxXmNhOpgvx3fw4k4c5srQUU6y8Z2/LwZt6G6QvaAcZuEGD4MNjXqp0HGMwyfpm0QNIG73OgZzb1
cOm4MWJm8KycmRzyaxWU8Ru+hbkVfPaG/tpSDZmlazalMLcuKnyYvoj+CRzagJ3F6KttaPb263yn
7OjeQi/GSo8oEf/ykmlOhpTROyOsY07tf8OkpO2H4mL8hAG6BhSyACZgj+sjvi6mZHPGhv6FBp5O
rxUb3zz7Rly8SJivYEjtHyZtPkaT1oOCtAaVd8xxw+X8doGlkwv1jBEKwBXfFcdywWyTH4Qs+7t+
dPdem2udheZ2Ll4qEtQ4AjlCuORa+EgG45GijxG26PE83SXdYQDzwANv7nKY0U+irUfyLLJNzv0Q
hTI7ykb7znsH/S46HVph08ehQ/y1gk8e58DDa9nSM0ASFJFEOKGOpX2cOOvBejK/xGt8ekBbRBkk
H5PQUVfjw1syOFTO7YMUFzIwXEQa7NI454CP86FYeJVp7S8YpSj78MWrZ1/zscQhV53gJ6jSnphy
MZpARLLYQ/lb4UauGAfS2p8E25CfXpOGAYPSB9bbb0ayAGWrxfBVbOhHLabm87x94FQ+CiAlGG/4
63TZmxaTe9731/Q1/8bkODnNDaEACCnIe6UdOyebfuMtX2jd8XoGB9IfXI+m4txb8sAwYURoFDGm
pleSMrA1mZg7BADw+0EL0EvXE1wBeTWPQPsQUqyrlSXf2c7QMdjyF4lRRNj8oY/BKATHBEb9e04U
KnINMqVVDw/8tkTWTTP5Uis7ScF3pTHy5Pre2+xc72u7Y/TMjGcto6T3qDeI/P4x8cR97OkDjr5T
Hmp/MfXm3v2C4+veu94nCCsL5alS2bOTR3iGtESUhyOH+o2HWVpJJ3SXNLMdXXaL2uldmRsREkdG
GefoW2N7xkcY2iiAgDZnnJCLcqoMsFWln8KKepiaRBTA1c3fDjkftD1vIho5ALgLkWiwp7BKb+ZT
AemNZjbYdFsMbdRJBiymDb+Z9XZ+g+/gRW43s3I0JLLjt3RKQviPy+glqFZksz7ZWPDroge1glPH
JCNS0SPCGvlM8Izi2TCY7p+QzHAFuRXg1awGBpnVMHbnMjBnYBBjFkTlskOhR9HLJXVHjCeC/hWh
N/lj5mSvGR34u7xJdinhNhvouvp9WAX2YJzyjfhZto4E2QWP1nvh06C9oxR+T/0fMDTIJmvgaOgu
l0iF1ki9F8p3pyykxfW9SzgX7/GB4kW/RC9phZdvER6K3PEP7Q6JioM+ex07FHWlO/CEfphbrt3C
kYw3t3Z+sSUK/ZpCrMlWAHxDY67dx6N50I+UhgdglM66W7bKXHzglNqb20B2QjIk/rWipN4t+bSD
Y4jEd0/IN81FfkeOgkXgGvH8QJfjEggI63ikj6UjPrRVzfu5PWF8CVSbMQKtEx+9OOnFyodvyVb3
RFdqzixYhNFe+HsvfhJbi47GQlgl6+5hXAVWM5KqFBsXf9YsSqzlywrtHy/f/1NBu9PBiy/aqkL1
wPiRnfUa2eUKDWVmw7Z+5XwDQ0twqitImbOHyV3lKl4MdcmAQkCwCP6Oz69hwAYTDr/sjr7bbGcC
sll73+bW28t7otxW2ZZmVECZ81vIVnLvcG5uuEJMbZcTuzY7cYvMdscNdSGDdMblpCA85LERv/1z
+Vdv2Z8fHfzigsBOrD7jT/YjfpCsVOjz4RD8VNvw7n+ByXGjU3Wstux17MlWdL1qdG957QxxuciB
mPn/CWlv+gmlm3dEiiet5a/8CJyUKf9hPBKhOdfd4Ws49nZxBhqJViK8tztmIJz8e/OOLeCs+BRN
m4I78yekaqx3+jw8qJ8yjwxVejxfixtsZComSoLOjyVC1E/NEo70dN30j4WPCfcWn+Q/HPk7HHFH
uq7KpuAtxLL64pq1qT9w/zK1Nc+0AN4PLC17ttzFowd8RwsFvfCSNGpruA2ZS74iwnY4dz7i7nWz
xJOJzyRZjIduqdXEfM5cBmveKdoWbP5oZ5D5knOOLVP/q79Zbe4vF6Np/EZ3UGbN1pfqmyEuSIsp
HlndhB/w23lnSWoxliI/3SogAc79CnVk9HaYgkjDspGsYK+iIMX19BtSRCHVWSQ2j2CGp5Yh4C13
fvxnK/MZhvVWIHx7kX7gXmTJufS1c1QMVm4BXC3ObLsd3Ur2V3Ybl3WJJWdygJJssaPlu5d3BmOD
FWTQSwvX6siGdkiXzU396VMIV8UHrZcNOTuojlfMQdJlfn1El2hlPhtjET5Q76S4azjtrsw9/MMM
STba3N/s730rzoJlLHgQFt19XOCTXeTcQvRrMqJHHzaqMw1A0AAt9B/wfewweFzIrGX5B+fmKyCL
dYE5mBCnaB9b3JzjHPnJjb6HiXmWjtQLgLqXWMY+WTb6CtU49hqTt0iB3bFHfOAT8wvNw6ajepw1
C8rRhimuuoTJ7CGC2DX2rXCZHSKgmcBtTswNhIb8POT+ijpaBej87zyhPxSHMNJ23qa+Jq9u1T14
jfJD5p2GDuvAYycXg13VBbZVIDJ/JWwQuRXt+f32+VZ0rojdGRDhcHrohGxa6qL5M/7Sfe3oK+Oa
O8yUnvmKo+gWc2IddDe+ZzvjIN/HM4k51x+mU/f+DHR5MSkr2STQJ1KJ8sG5HTDRJb+xy8I6iUvt
ZrqoIP7t3iBL04VssZIIVt/ioKXRcv/3+fcozP/KZW3OtcuweNBPbaHBYxL/5v6B26Kar8OD0k3J
1Q2x88nixk+gnzdgHBmWuouW9JtFaV7ISnfk1aTQGi10Qfp++CUvkonXqsDSsKh3EfW5YDWfX+MB
9wti7bfDAWsJp9nSdEluJULJ1u6o736uw3JGlvLKO8vf+oFeIgcBlswLTkF6+rBabmyc6G/xOKcX
1sGDY0vf+h+kKHbzmmYYeBcO0f64IR19O7KKkx1iOIrO2S8LH3eDf/S/kBHPk/1VvqeopGu3gufM
h7w38XkgMJRXzB7rb/8g2RqNGniTVipQo89rV35Mru3sVXI5UDc82DuVhC/JHZ3yjAlGX4jrcp48
e6tbd3MV5ISlmXPvJ/5pGFdQrrHBs72RHzM9pjit7WiRbKPvDgFmuUACIH4nl9Lm7/26Dpsr7zQC
SvT/AnaXvsCGT5YvDmY6xBgiFBxmyYPaIfnkWWD34IPVuMPucMvu0XZNrtupx7H0nfTR8oJniz+d
wnsF3dDh4PUt5TckHsuRbeCp2Pf++IjZ0dlvQeaYS+3AVPOKDcLNLooV8kUCTveSv25EcUEEhSVD
iF2J2XFjGBeO7tzytsz9y0mYRgwZAPy31Ww5dz48Jv6ucvcPZG7vwi2vXbmFR4OtcVVa3sGn4zYX
IUgvh89xF2JH/s0dLjsRjAx8Fj3VD9IsKqdXSvnNHpEtuVBzBi1K/B1r/YMmghLhdVJP4biToOF0
9nQJzGxpsdbW1xBy+Dy9ESvxdsgxbSfw7lU9D0veuwVSUTa2Z88e84uNew3JdiOfpWfIi2Nj59rz
Nx6iq4l6zcI5jHEGzgESnUVuc4tks+KaIydYPqb0PCLmFDu8+K7/y2BFWweb8SqSrDRYs2WHIyLY
ltBXbzHGkdzuucFGfyLfiM5j/6QSImeKI2p2bJqpwCGERtBgioEqFx0yWTfRvuO6fGuerZ3ZvOGB
zXSNQ+XKxxwTH7IJrSu23D0NL1Rd9WfFcfrdP6LP2o74HZ54QgtpTTuNCcqH8cnB836Rer7PMR/K
DgoXjqOJmjKP2QC4z18qJnSEIHLS99Fe3UfK2o82zJwIfpXkC2AFnPulj8Lp1uPNYtw71jTAd7ni
NomrzVzgGbDUTDrZwLcAUg7rHI3hAi+RPXmKkzNGL5XKsJrTNRewEaKc5Q2HGK8u8j0HkbSA1Dnx
5LD7y/DYZvGtmiCU90l2tf6/AqakjryNpF8wiRpb76igPOUxzu2OVESqtCcvBd/TwlvW9lVSS5bI
lzr7/qPttqCfjYBQQzobOvIUm5eDlMnXg8R12la+o9yi6j/2i+beOWU8uYxeRbiSn/zVFVcGRKvH
E2+jtAZ9nTG7ll2JZ59NmfCXU3zIbW65C0TOVo9VI9r/KK9gyc28XGFExSVKeZBdS+SkJJLumgsB
lPU3FBm7uvFZctH3tzLnB5Ckm+cTCx26krbgttnb4z6/0vhsByjTGhdudR8T0GIN1VK7qkxDFjR4
uwWRNwQR8v1wNYR94mQNmNR1cZ/mrY5m3pPPSTsHxLraGO3ShwXGcIVHieqvtQ1HgS+xpsvKQ5ge
c0B+YAIsxWb1llbIpJKs7CnAGE3V8KuhSwdegO/4aHpOdAGeFrxJMrJ1lQFytoKk5p1Qj7qSM24e
7TakothBrBuNVXrm94EMpd5I1aZ/kThw4X4gTDlASsAIIRegV0ZDgUgSqmxOdmf4Ri5UAAtgSU80
9mX6gge+HS/BLwM4jgqQQfQGgh/fRuD1m9/ynB6gDUpqZqU0gzBi00Ldi4u3bM1ewZGG2cTv14Gd
cf2mUGe8jsbGfcAjQ/WBQYdm3KUGSz5pFqMPWrbVS/gkAoKnWddoLJCY+4moOHM7CCFE7tG0IYyE
/tsc1TyxVazbA7LBXrYz7RAvY42DElnMmjkqam8d+yLm7Xl7yb/prz4QE7lQr17+t77nu1Jm0lPL
ZRtfgs9KmAJQk/OExXQJUbm8f/Tbewfwn2204CpFz3ZPxtBPc0A307v1rabHPBdW0r0/cv+lGqLK
OoGPoZNYuFXgJsv6hJ7tbcOUpql2R9nPVIxOBq/CI/FiQdUkygtfPHNRREkwLQNcmU805+P+M77G
ZxT/0QbZ6SzgU1PvNIl8l5gkiUH2Lwbvgl2CSy6qquc1oAjo5wwj9G1pTKXOteSMtOJtcdahFUkX
nct/Yg+IImCt5UeQ1AbZpF/JYWAVcXQhg90E5zA+z8JjSwVMB5BXNC4etJ6gMJM3ONwZpd4hU94D
gBY8W/SwVHuUpwSMGUpYKLnfoHKBfpkOAD+y4JkTCCDJuCVx4UdoxSTvRe3rBOMCmMyx/6PbS8LE
T7/pYM1M2aniMzp7H+kFSVpByOi8PCufoLnXxcpcUgaOH+3bYmgoHMAdPpjlYTIkbkvHjYPj6Rbf
OE5cnwJXOGKsvc5suhsOdymow3OAPVzcVHndXkgZijOL4GJoBic1dnVm41fu39W5xxL5QmilT23A
2M5/DLLZrOiDLXLtadR0zK4XfrpBzQFcBDjiu7FDtuUz9MNF7FY9iC6uySaXmdk3PQCehomNrcHO
xE+9Rwvwxc/B0t1Qt6YgWcMT8PtAXw+65deb2V5Ymua8LDZIGAWMgGt/Cewd96/+FW8MbojITD3I
lc+SINDq6DSQLRkswlNCTjnhU+EeIfN1Oe6AshEIwVtkGyt4VyNtXaSVOpLWOaxltDuev+SFIxH2
3eRPfIIUakYX7LtfzQ+DHd2bb3AvlNz+lO2ibNFWd+U/eoPGWJE+nPhFTja7AYzlHRpdeZUcvDsP
m6NtKA+fL7qs0oZ9PltWW4a+sIPExhUf4heaGZVVxN30Y6oE2QTU6/BqD0OwROJd+i9p32cr74LL
gfzKJQYUmW7ZgvRH3Z4QZPGrBJV5nJGWdpTbpXAzWptkvanujKf+rHFhnIDUHMk8lqmGGyMdjw8K
bORa2gwji007vESu8Jvtj+1fLmNFwFH8A/wJqTvB85RZl0a2wjtnUL0/cSNYCuUeijrqlG/Tlb05
20Jz0NZC7vYoeaDzsRstuOcO5aElKWtb8tCAQILQPVrFs3QY08N9t5H0sUZX+ceVjOFi2U0ZAeWB
XhjjyfUMIjdbDDAtpqiMECdQxQRaJ7ME4A4ZO07zSFMskIjAcL3Nma39IGc49rs+tq6EMffFFrOo
uAjoaQ34H7ipXtBO2FN+Mp0vJ3Ro+PlOcerpK8toIKlar8PDQGA7kSaRV6G3ZwE88g1Dxzc3CJsJ
08134nv3GVLF0TQqsm35aK2bzBUezJGd/sAFcCjbfYtzbEtRPXtOG06yyW7JUnkpa97bJY7lpTRs
wVW8JDeYzYvJesJtLAADj98ty8jSG88YZxguQxJj8+hBN4fuiJh0uv8RJfyV2SRfUJIgzUNkK1FI
IoGpf8zbu9/hrHjJOwwYcN141QSoNJv0UR2b0KXzdKSxSuufwwlcM10yahH+3q83QiLabCu4zqg3
aa+2NypPQaejzbvn41tYkBz8QyGq0804UletyXKi4Cx6q1n5yIk/i3Mr2NJPj6wOTMZN2k318zKk
5cVpTtk+0e6Oyg+bXQlK5a799D+pE3/AimLjqlfKrXYb8i1RVcCRsEHgXupvOObwCeetDWanR59t
A2jAesEb4XcOrCpbfICKoa01yXgUfL+oSmZUYuSoclBCc3SyFZs0c4hgRTGu/L5x1YH2bO2Eoe+F
W0+JBTCMr7SS95nocqaYPGr2xG5aELwXTFl1DA13yZbCL7p6r54ci+RcHhQoikzq+zXsoH1LnYa/
Lv6gD5Tu2O+bFzG0M2EVseI31H2xeguqo5YsYwa9478Gsb4rGfD4izi+0yMwc7jdbAtzyVgw+tVJ
ffkOIDDiNukcOF3m5CXFHz7FiWBaIeQQysnwZQIeQbDCqX4TcAT5h6E/EtZQHWq04bCoOwPdAJLQ
2FXQzcvBUolNa0I06fQz+AMFYRqalmXe2wnJsfTOG5vZF5F6sZ26wx0cKaxuuNZ+YsvIpWmsXOtl
9GG8IQ7LUHzAC4LA8Rn+MOEBdY3Kr683KlT4GPA8HotNwpT9iHpRZLWjQEbzN9k0Yga2zGjB4h6g
mJa7sj3wfZF2mKwzqI53XNCxR7jZn0bpgMruJ/uAdcjVjU00HNaADidEIF1oOm2suZT6f2sWaxBY
jCP5Z/gNqllV502MWB54Ils0sjj2NIwC3ZzkeXTjisOZQ/V+avbslGzslEcI9AssEQDYdxwL2LwI
0jSDQ0EGzy+5rsTQ/fiAG8+juKX04f8P1AU3L0m7SuZSeAQH0DzwahY09xirKtt3y8XBDp7C4cEX
8y30gv7ot1I7rsBHCRz6+//Rr/mPtCV78RzS+pq5+ZmyYh/SmlqBDTwgVmGQTZmCtR+x8RHo781E
UoRBknEeei6uR4u487YoS3rIo88yWgXQNtsfiu9Ng5O829QOpy8QDYRcrTt+0Zimi8Qf0swCR83Z
01bIXVHTk8O5EHexvAvUbcNksOA9Lg46j1mXLLOZDctY7Saoq8QHiPAhWAvD9g0CCjMGJpxxrbRH
PISUYuxzMJzTkwd3e4RO+d1U11n62crTjInzgtdeWDq/nASgjfINWGDN3aS2SsYUjOggPh0odq7q
enCNPeEa5NzC+Gfecmu+q0Jel9xzuTH+1WSMHAWT+IcFughQo8NqTC9gY3XPRSYvYOOQ0U3MQWwn
U1Kj+Sh3DCZN5VrMdnhEyLMADoVFU9BWPhIqgM8N5mTdRamaHLX0hHek2+UhRmVaB7sZx75yNR9S
/5L++TVKCGhEJyBtQU1QOAg5vKFaGIg/26N8D0AXhGzdn5q267HI0XGOT3FzkN6Mk/Iz3g5Aevw7
ttBEO8CADXcTMb3l+OawP6XeLTuM6grXqf45TG4bjOEwPDHREdmQhQCywnuePiYjp/iFhTF3wzXt
KDSnFXJNNVmEgWEJCrmrYGMnCwERFIs6ASl4eD8wClHMY4jHlqZG+4RC6shs0UOxlc6fSJjBrvmz
xWdzZ7/DWAwZpHG49AxH9R498A7MaFmS7fSPKMW+wuwwsMCk8p9n/Gr4mWAEwAefyJllLZ2xDj4h
5mJjZbUN1ijZXFvT6PjMuwsWyueb2dDEqSL2FlPVA5/idCJi34hffEf2mMKmJ8r49IPMPXu5g+cb
Sxd1tnl+wiCGMmBLD6kCNADLFS8V17pA+eEGhL2XCrLEi4zLwiDUZgK09p+mw+gRRerYHA2KMyPn
hBi2Et9Y2JRpXs2q5c+Twq7orU4jQI6N6oTUlqBm7lv0ov7BVqvwl0znBwGA0LRxtTGbeLFfdwpu
9ul6He/5OFD06Ez8CfsACfjd4MTdHd4Ibj7UGKzbSgAixAbaIYjAwsR90rjnGCvz5oDfDhQqSbzU
9XsZU3+4m628O1UIFxlqQO60V+kBcgJDw8tYiZNTPQZb9R9H57WkqBaF4SeiCiXfkkERs6M3lqkJ
BhSJPv35OFVz5kzPdCsS9l7rX39AeT4YL0yLf0akONTnJEehhGfhYTIFJAkCtKnx33p6OkN0NWCg
zNB2zhXuJmhc7XsE9fu41mZ4CnBHaEvE4Xtcng0U/dg7TMqh8hx+SpuNlt2CDnI68lBtR33cXtTp
d7RVV4LRWR1AaNHYOf4u1YpdgIk3unPnLJEouiGeJB7SWkyNUBDvQ4jd238e3rHCENx+ufp4Un4c
Wuo6ogUbE+ZtnJkj2+3tx/ox4ftZ8ntc29qIx1ibrNuOLoZ97ocdMegDwNCZJ5MmntwyxlH3OeYj
3CVIzKzPJq5h1r2n3Xd3Tpz3qu/W54aaBT+w+5y3KxZDLc2B8edAfBPvROSNyayFS2SwnuKjJpse
g7DAU/fvHe4zkD9AiidfUGOZkDaCkRvSXtF+z9m3tH6Kt8AX5MSRdlo9G8Jv2oB0lhFVJftjG/H7
IEwe8k3U7Prbwe0is5v5LW60camFQ+43RDVlVxOawYUgLYakk/O3GERO5ycngwnIeTSpyYB0yW+E
dSzthpPXMbAPOPXSuSfvaRNnjmS/Vpw6fJpBn9VYBCHg3vVQ/22M3RFIgI4TESNqVfC69Ot9hi1f
Tv2KqsSG4Mrbo4aTzipRriFnGb0cGSlZyLJDxA6XSnfOuNuyIsS5O/zihKv3OYFPhCiw/fGkO9oO
LTwRDgKq0M2LSO6Axq3nHLAn3fhkXEeCUwadn4RlvXEepjtltZLOxKx8DrkdtQgWe/5DU+DEP7hQ
WHBzK/VRcZBgZUzgzRP4oGBd00bnkv4VRiy7gKZ6qIjw1oaiagZIP3Xz0N8MIEXFT1QblITq6a15
1ao4Tg0tSsxDS02tkspySD+8GlaawEhUluydCLzdOorXfFcMDj+2VBr7ooaqKaKO7eC1K3CjC/W1
lftqk1f4bYyIRxx/dkf+n9XyUkQu9OgnBCAn5IzXh/evWhJz34uMkw1poQYUaJBHMC7C/ukK6/OL
4AkUgeCbzn6Jfo596YXy8W5g0elBu4f1VS3LPk4+izfDLMaXgPHSRBbucNcwlM+C9LVqFQcSBR0U
CBxJEpDeZrB1kSMbDldAncP41LmYgy8+LfvA1MFFB8AedqzzWLH4l2bcnOm1Pdx2zZSkiHoT52vo
6rnhg1Qw2lOJ5zVrckxIUbEeJ6BhRmQRgE1DbzSOsy/CovdM88ar/UAlAI3UZmSoexttL06FOQ5i
Ls5zYbnAdQ/cq58ANjGdPFHRWGODzYLdFgIUP/nC5e+272birsWcrtqSYmkQ9f03riGBQ0ga8mJ6
hxvoeAXScUj38Xq/84Z1MYlk+yZEWEIXXjmHrsnuMvSV0ZdYlLlEjwYCT0Z08w5wVOgw22OVvBxt
IVuPOiaUW4phNvncRirPOpdNNAyqiD1jogtgQa+c+XQQxo1kwyLACyweSEus5KEySxZMK9E/JiFI
WCjiAf6FuEUImjeQsYCuIM6Lk6dg3mokRpjkYVP+ddMT9lyzJ7LdDIW1PL/TOhJ7W3pFOLT/+mqe
ukNCTn/tgYAKp2TRQDIxFN2gHjixMsSfcg+f1NudkfHQJvD8Skhq365BDDPIld2h3L2gUAFC4I3a
ZFWxjXSBNHY+UfZhqEN1VpqFj9lyvj5uy1WB1DEihKeVcMxGeLmUurnWhBJsMEecU1W/9SiBHZz0
gSghWqG2x34A+9on4I2uLdIE6eJAzVW37dPNdPAe6Y2mlzpV9mAf27dMY0TCzQ0l1nxLwTOby6rT
hEbv35sVZo3oL/4xehm9d3IuBvdntc6TVyC9e5ChM1SoDnDp1WbU7zRV1AVwYAxxOlLDdLwps7Um
LvLxWn0o2+83uXQ5PMOJWsQGS3Ga5cw0faPwUf/ThYyF5RGyJcJulmCep+zyy1yKCp1qGfxcBSa0
mjMyxOqJsbcFLxHyFjbVWwyVloMeZgqP/Pgl9dtS/ymd81GW+VnWfEF2O6ALt5BumY6xMtCJ1/0C
rK4PGNgF97iePqFkIwefV38/J/knr4oNXDxXkMx8UkwpBFo6eK88tXPxH8Ywa2UGQvlyhOAblqEK
LfmBgcYwtIfqBqQbkiLJsBSSOWUT3pbY3fJ0awHYBIuDApQyg6Ly5iFk76aJkQ6f6PKpvGI6WGN6
NeNKHOFKinwEgMy9hgDVg+ysuf+iD5GvJLn76b8306xN00M2DTMP0sGV292TVvj7oa//6raI63yg
LivvFUkXGIgs0TusgvZyCGU3aM73wY4iveAWIIeSzY+YZC1ytsCoahn7qSFl+EpuCSlRQxQdyliL
Oo85tsxw4k6rjz8AC+xJQVXJ5yKy4IL1HeyyEEnk0eZEejTWDBTt16ZcSuFwYooA42pacdljmaLb
mwwxSvDc48eKe1mfY1xyll/uHU0cgJ86v2sOzUxF0EjYHoRNtrmvjy7fgqM4Lu2mdMbwDyYNc5LT
0TXcJLyvoX7BelxAFWQW78q51eMzOoYQhVrcK1mOncofvQa72MzCqI6JJ2BswgqGmTqqBHK7RVbi
QdR8VnmFW71Ur7g7SAthFtONfi4UdQrcFBYlhcp0CO3Q8MDdgADh6CnM5BBFPuXEJCNgAcnaBUOU
gDoZe7rswPkSrBIbBRzRsYLhzA82OHSRX6+XBvcUfPBpugucA4ktXlRM1G6Q/gRrsDyaUKvel1xd
wZIdPAUO5RUQO9ni6/ZdAcZYaMo4kNEa7/5iqc/pKnUojUB3O9kiX4JxfxEJKNj+huMdLsjDlSCf
W/q8XP5mrGOtB7/qEd8nGZZ5fnNmj1iCylCMYNnuSudsgHkAfTULF1yYNxJRm4hinZ7AY5/GNsNa
1iXe80d6Cgg+ngrrTmPnFWbj0zh8R1jpMNPSzrKTz0mSZG1HyYQ+gcq4caEvY9eHVeBjwsWh6kRG
mF6o61gpOUO1JZ55tqGGm6/5Axdwh3mxTYl3h9rqjLCrSm11c/fVGp/53ywJqTjyc7N+xDr+ayP7
u6Wj5zEu4aCSqUks23A7cntSecIYPHE74k9/7md47nJJMA3ipSfVeVBohFmANRvWIzGd5BLiJR8j
xxqcLqGN8EOhhHENJi04CSggPK9jv8DPremi0utByrqC/mhKoHf3e+BlDxaeUC+/0o00XuzH8JAz
wtWwoW0jVHbNE/iwgVnAlOn44q7oRMqIDOxJeUp7pEgXoesWaTXejF+2Ss0cfG6/gH6SaSCwStBD
t0DN/w9kwsI6OMIFKDmQ7MVQA9MJFhyMlvGv+M7IWQTp7naD9WtCs6rscnu4H8sz9iU4JQU9MGnj
9ndvtBYmWBq8GchQXpNVPCRKUFez1OPO6sFZ3iQD5vqguyQMgOfS1pSgneXz9II6VObm4ZoUILPc
M5UjXcYY7QiOrlLQ2mT1jHghmpJh6Qrz2/C9WW8mOpdcuJB0a8TN12akwSyC+GRq+2Ho/3DrH/LW
FeiJctGgIYQpin54ZohXCKDCL95SHgfQiwccZN6fc65bxcuOv9zaxLQy4KxWYx1hlin9+4bca9Uq
2f5YdapAIdqNVAgsBE+/h6X/DX7j8/yM/QnUJUbsVn7rV8kKvFsggwhzAOVCCBzr540MM+6k4R16
+OZgpVyDIRIvEQMlkH9xtRIueRVql9E3SEVXdL7hcQaXZxzi29CLAQMoFA0QJo7FfIT2/cLeGgCF
lxj28Kqrcsp1u4xchHgy1eRWfK3oo8uU1LIGTHj+bR22Ydoben4ymHjCYwR0LhRgnqXVgCyipmWZ
xFzwRxiI5j92PToXh1gNzH8cyocNrBHWmNQlNYifAxTm/z93dMHud6NBPMB8m7tCxe+FFXsc4+Gh
OWhYuc00Y7Cw0iJ+gnnKSd8b/2jS8ZTHphVF5WdIACRL8dNFzFAZgw1MR0wSXO7JDuO8zxR0o1wZ
7wAML4ctBTAMe762lK8nACXOxN4bNC2T93UItA10L5lUyB62sN30E7F9DAyvIGsw2kO5g79/3CYI
ohihSxcQIPJnWdgfM5Iqk4OCWOPfMSX4FXSW4XnK9GlDpiY9pQT6g1N/mJ+BgnDaO27H8Fcn3X39
dN5no2WiBAGdGaarNxFYCoP62mW9+tNxqU9m5CdiVyVfgStwJGwiQBKlBbR0wUDeL6xy8JajCyJM
jN0XexNgO+obVpjJp/WPbsEDPc2c8YqF7TNrJjI7H7k9y66wITpUc5XJIuD09RGPT8y/CMH28jVr
5bC+0ZYreDExEeX+Or/U4Lv9IPOorSpmWD9s+f3svkvQTCewbdgrl9W8YewFRaMEXJSZ2dF7T9LU
fQqMP1b6kVgFIZBqf3xeCdF9cBYr4csxaipnOuHBA58MhAyDrjWMWUuEq+ZTi2Oyt6ckADDYfhfs
fO8rz0Ax3hKk5cCjyBg49POGG3KHfpu8iZ+TsSUb1msjLKSlcveHN0Zl59zjcltsGMpjcC7MJBWb
wiGhE7W+24WPU2/3gQRRY4xP7TgAaocmJm0BwKwSB8Ya3BY62/HfaKg8HIIuYeAKK+1y9KqgBciw
MM0OVUddUk02prpgxbCZ9UakJBcYBfCoQW9sgJhx7R8eomNIDr1I5gNNVyGEAIBpdamqKTZpzCc6
i/z3+kbRX9K5zo7B5/8kJtCqwrowKPe7MElt6rQeEjNtkMU5itFS240jXuDcmU8bK2dbj4//art0
jhT4PNB/438n0R0xoBFjIWKkDfnCgS7wXTfO/AbDJsIvYEnwM1vaKZkNBWNARt3PjLkoEBrhBprf
U9xuGxA0jfWIsA6a07ic9g7GIexKZ9zT+NAZQ2myDP4YTi7e6B09kbnTpLkC9mC1Be8YCASohymX
vz6Uqzx+bkZDkFkWwrPH0xHYiRhXO/eo3h0s0+jO2cUZ118urV1yqRhAOQi/vHC1ESK05BaTObKu
rAluDEvSkyc50X6DJW4kY7HBVvwO6B/mrTP5V1uPDfBw4ij/PmEZ656aW6i92UasH6NrYfVilK1h
jcV1KHfgxiglsJnys404N07Z9Eisw7Ty2epj5thT/V8zw3pkx7jmOGG0KFsE4WSQp/5yv62sWXhh
su0RAsBcAJbl9BMZ1IpU1Wso/ExI/99r9rKjb3H/YcsF12uhssGESEDXt6UPiTt1zZvZmePgh5s8
GpbTa1kuDUSV02J+J6gE7If4udmJOXG35aJySduA4mry+QdL9O0eYubkX85Lxpw/n2Jyvn7tC1TI
EySME+bOo1nz90I8lDiIfMy4mqNMwBWD4DcGLKsDqQu+hqlXxIP/uGq+hP9bcgNRZixco/qRFoy8
1prn3XO7CWlxZtWWhJV6ehleco1xkgBcDKNVZ98/INuBRg4hBqqT5eDy4NVhG1JZ86Xs4vrlqfjH
mHr8Y9DNNkU9b2z0+BvUMWR3x1jUAZDdMZZj7A6ujDkjqkNSIO5RQyce0FXnc4Q8KwHaIgZTE21f
+I+Aq8rz0Js1QDMFFygs1r8dRusVSZIDFCZAvO7jJeNLhDHY4GKRsShS+2tzLJ1u4eStLb7wHQwz
x1eaVHlr2XEALYWcCs17d/TxCoeOyICeLIZY2iUUqvngLEaeEyjlTJJMLNrRANW7j49+YPun2GNP
RqFFxQsFx9OtfFM4yBaaCxRBZdW5PG8tJneutMq2k+e2ugiZrW9yyOeTDhW4l5xrrN7C50kMC8Yv
3b/GzU4tsksLnyg2afy81pQfx4XbrL+LT4SlDOXmcf3yX3/tvJx4cO/m1c7EdrYDH0YapSsWeEQz
OeNbosKtZUWLGPFb8NmFKXTHRbZV8XMvJF89CK6ABIKclIGpRGzJ5gXg1FvIG3aS+eTpg3F5YAAP
PdOk7wnPr/UvqD2oMJUPHv3GzRs1c2MucVGx/9+1AwQCmDT5nD4f1Ih7fg7AcaWV2qGKmndgRElQ
/d3XnyAcCHRvU1g8A3nVQHcf+PC4594y84fF888lUxCk6E2Up+jAcnF/Q0hIvsLPGyLwPOvxCcBD
HUo0IMxxbeBYjO2bbBJT9gS/xhTQ/2CliW+Ug56USLkBIl33DLpKRryr50rYs5r3E0jz2vWTQ6e3
R43z9ZFiEwHgfPzxomUoGD8CaGaw4FjDIAogbQzHhDt9oQrsMPVWo9r6y2JeRNrDAIIYCikoY8tz
M9gJGC/O8yj17rsvKqfUG5yhqVN8oTEf1xxexEaDzPVdZTa5T1PaetFprrr3hXJ4d6uFYBe71rTG
0CVuj6glaSH8/MkRasf9mNlMa353kGfTA8qmlI+yM1jCe8tGM+2CN/gQhkJOqmPMbfq+tbBHjtV4
zQJ+RnlDPRS+LIsl0sqpjoj22nwnqVfB/kPO5PehEIsOOT4kAOTz11SK39P+DxPbv0eAqwQMDEJi
XOJ0pgYuehPjKi4/juq58VEwz1Dy4fIihXmg3Im/W/hF7d/xj56FyR2aKwqW5wxhKJZ1Lx1vKptg
MrjGIIBUJfMHU1I4jG5z1tMtjT41szd6BXDkaf7GzHpCcZMWhBgC6XLEbxLkYN1vj2+XuuJOvCxP
NI1Mbxvui8+NWzYJCzeIWaMIXdh9p2LBCZpnlXhMMPSK1Y2AVeckXUC7mLwwiEAgLptp4ULtwLaJ
DXnk3IuwzgJ18SwmP9npFVNInJrfK6/CT9B87+GP99W0fbCNLOnCqcIVOBTcCETbKty7aINeS5yr
MTtFQsnMi3ayIaYiv2CinW9JLwenhKgO0MuCg7pWXJbN7MMOgFvCLHnMPlHLTgETTELX7+Vvmegk
b1gJr9AunyDkVnlVJi8b/D+GOsVogqHEOaYmYNIxwOeDTb0IknYmx3ctnkb4Jm1LwpByl9dXzPYX
ameJNOjBsHGDH1PkdQC/kDDx1rYYqjF8e5KUfJ8xX8RJOIsgOsFWgSPKJ0GMxXM4/BydBvbA5tKg
YTVZnrzGBxZm8IkNLraXPraPGWxImvUzo4RPCIQ6Y3/L54hQwLjX4g2+wmMFBsyH5YI+63ipCzeN
POTBARcH7QE+J3awcPU5OujQE5Ff/WwOgXczlw/sw3shwAAN9KCaPGWbDd9BiptK8ZjVJ9Ih0LaW
OAckHSQX5UzbEry2Zse/U0gN0IENYC9f0hMRJXCeYf6uPowlKRZGQHLEXHxg9GZzzaNwCcV9M8Fb
GJkYjQ8Ua6ZTc3kNr+kBeyRFHo6mAzl/1EGMK5iVjRjBsJb0B1iKWJUdI5vSpf/jRkzI1CD3o5h8
NFMix9BSZ0ikDAYDoAz0/9AKJj832wowmTBC6s14DPXVxNxJc5PFm4vgww5DMTjFZ6sNtZKqlAhK
X8I9r8CzWJZgydiCNV0KQKaYz2PV/gno2Baw3Mu/oVi5ZbgCQtHPrU8dtDwGJGr8Y/dEGE43i3dg
THoVMSGwBok4Bwfh9WBLxXqcQayk7fl7lj6RObPjvPZUMOuG5Ch9+wUEU9xqlfLuIO80BCIDjunn
X+9aMHbmY7o4K0X1Zv88dXA8bXxqSAJzwMR6MM4S06n4GAsh7PmBV5Q742k71Tx40Utmwdyb4/CB
VwdUEXMiMoIQo3ftrDk90zzA3In6K+CsqVjkeSAJRwvDGA1dj7F6UMMZ7jP8Rp+IITPDEbz+BV/7
2F08ZrNMwGahspv1GWMqXFtvD6YkKCFhfcPMJqlAxfXU1FG5SKxwqtObk8V41oc6bFCdwD+madeS
Zdr/kwJYI9n5O3mjE3eaPZUt5dvGw6QXc9ucbs4GRuHWft/XcLd17GHwXI2Hu+pnM7klq91+jClV
kBfUB4ZvMFFXsI55sg/ZJv07rjSGNyCO5F/2Vv5H2ilTsh14igvJknE4Bno4UzNpNMkWkKFXJfOU
dr53QbthDML4mEJaPK6QDsS0GqMFkLNqZ0ERjM0Wuh3PxEawkQC47B4zY6ub2kD0fi6YJm/Gt86f
Mwk8VQsGyRsiFAfOVGUxCANzMd9R46luO03m/TqnSn3FyUJdYxZA/sA65pwvJCaqfykB68xLXYas
UFfOmv9dogan4IBphEmf6iBid/7plOi+jsG/3TEuqqbvfWMTC4cAJPmDH7sVVn3ILAoa4M+/08QC
2tuMbN/xaJ3AUUL3dF81m3b3bdwrvjyryn6j/+1Zvz2Y+Bkb6HZcmoicJjyP36E8ENaQeWm42UFY
xUSLGo5XWuhe3DJf6Tc899hzU4/Ca44/rUOvzhuygmlD2hmnXpmwmi0+nrsWW+aw0AlDaFLvZs4o
qINVYnoYumNsDQQwr1nRKPHGFOKDtTPCtGIKX7Eg7xY3LWMJtLBLz9oGK4iLyDJU6aSjsDMEz0Dy
fj/fw8Nur3kwSrvtZj+271cI5M7bsOC+vWYlXE04Gle2fWovDKadx88srtUJbyHDN9KANvb0+7qY
B+Y/BmTfoa0nuuO3TF3qTCovRuq+ujWIQc5jPZBmfUzQFTo39Z/qcnyzuFmP/+6nQsee2SRRadkO
+ZdFXC0QaqeHo5N63Zw8DxSoD5fhZoGIIPw15mvfHsiLjp/kePLJaXdEB2NUaNzyH1S4Ey4p9sgV
/r2htk41EqVTtouhMIwxe13KhH6P/7QLz3j6DWh9Ovs3RU/5DzFtwnrqq6hj9sMOBEdnzGVAFgot
fAoxRwaWdJm6VAPLRAuBQyv82Mw8J8nrXTL2/OCZ8X+HdHmZ81RwnuuPELQtiwZbOm3IyDfE8080
e2jGCHiiwT+6DUZ0N7nn4e6VbebU5c0ZEgT+9M9NdeaeTL8kj9nIXvj9vdPn8+qsYqrfDRupt2Rz
8jCFwDLgOO/p1VGuY8hOkIGH4QXWFekZVAFgGuZQjq0ADFys/s8SdyNdGmv4vG+H6cFzg5Exunid
pct71lht0BOYUMZglmId5KQWied0kwzRgxcuA/cD437aMF6Q3WqDzGZoaKszqIX8NvFEITSIE8J6
TXgoQ3JG9J/Q2HEv47u84bvYa/iuJFKvIvonn1g2YTOIihblqYan52YZ3Hj8Odj/mJYWB8KRMWzu
Jh6OMbO6NXN4sajfiYDCzRMV5VFEB3E8Q0FlaapQg4GKxNipvRV7I04+q3fYr+9z1i0DbHtMIs+P
LoloQQyuHKoFAjSGjkGagLXTIDJfgbNj2MgwhmZ8T+wEoSatmaqHMXUYJCqo6oVPZ6G2i1reQdwi
APCozHFUSZIAfK/Y0PvQBWjN38j/dVfjaJHPXDdllKNzQUqCKxQSihbSEdMMZULhxJS/pqAhMm8g
SjAbvqFgaJF+omB4PkN19O8zQjLbGKH2w9E9Y+gmi0hAuOd0ZXfPkyDLh7AuRVHJrizN5G3l4yMT
4UknH52RMJ4UYkt71F2e9dMVv7Kp3FksS6aMSoH3ZMYEpW9H22pS15VmffR0lY7u5y9eOzmkLkES
7c/XL4+va1ZiI4IL99fgISreUaLCeM0ebvlToVuWDenasJm+l7eACFOt2G/bTFp0D+3vjqR/sCel
LHuo5OV0d2VyVz7BXdoaeO7pLfTldrQD53odEbKX/5Pjtd97odADfe83+TVkgLzAgV/rMSjDO0tj
EU7IpzHAeoeBTjF2mvc3boh0kO6tHXe/zld88YkU2cAAvhEmxx4zYWyXxo/L8QeFVRDtstA4pvtz
aaiaiSzoJbu/qp/qA72Rsim/FM1hlAk2dr3Osy4j9fMmEQYbL0S65CSVgSjo/4Tle4Reel0+AWuV
ny83CuWmulSMLhBeCSYQrbY+tqvnh7BRLK3O6ez+k2FjHVF0gSRJL929J/XRVCCDJD1JSExN1fsP
6jLI2Avhbz2O60hIeFwULSZ84O33Gbe0uNGxuR6Pe3LcPhLAP95STxENhFq8RjZ2w+vPV12Peg0l
xOiH/OFd3t3hxfWsd5tSPWXDOEOE0Vm3u88rQ4SfeXkj+qNrfx+Z8qf7M5pydk+O06Le3H/RA2f1
FmOTh/Ka1S+CzFpjonQFynTjS4xfNuL2ZfreoUhTGpDlFtaRxthQdUEb34yIsJtWxx4S5G46ghgy
pp82RcBW6iek1dvRlMV8NOXLqrGaK6KSx15i/jXT8JrC9QGSwtN8iS47QDWXMe9jnsU29GZrkB8+
3A4qirW6/QBK/LDiM8s5eHdKPzj5oAJrT68UGzOscU3w3GWxZKPQw3pZ0udg3Pa0Pp0t/Euv/HU5
ZQjEBJGQnMoR/0AYhJCNn6pWG08fGE3AZtnWYWI/3X4lTx4Olg9oKxHZrhRP8KRTe0UIAWVihvsG
VkI+cozOg6C8laAIkTSGTpZB7LWc1WsJ2BD88PoJtAVM8tdJAwG47KljAV6aCyJpR9jXeCSJ4RdS
+ODmYw9dXeo1vCgelcDJ++o4nE3laQlwdTDxrNy+ciFFF/jYupAenc5uHZyigy74LhO/Cx5X1psZ
bTfYWP+ne9K/bNagZ5ZMYIQdEwBYOiO7ir8HFE8H2kWGIhQtEFNgG0OxX7CtkVsA/45Cho4SSh1D
UegrJQRKGK7gqYylH6sRoSy0aLfBtBQ3cDBumM4te0ZXz5iJPDcYfrMqQsklAYDCfq0CjhxYdtgj
02aOaQ6V7p0NgIBnUh7wr0Ff8IhYVukz6ZL1xMe6X8CLhbQZgo5wM8K2hlkOc6tuAkoASVBYFgMn
3oRzC7e9Y8egTcxxuoHtO9BPSAM8DwbmZLAqNv79vBGvT/wExQzbPnIoeLl4yGFqiY/5Dlpvggku
H+zwuWGMznYUdkgMXFiJA6eagQzsB+pwpLZ42I0sAiFIxdvzyb+0RETKJgzvhtxljp8asINioHhw
CynWn9gx0uRAUG5c+mD+zPlB48l3PjdLAeDdToZ64X2mUSVsEMScpeFB2jWUqhJ5wARPke7QzZJ9
umz+iAFjxOQ/8Y5vbFqCeggpYJ+jXIa1WSyk3TMcDgL7MAZweGFTVoOJk1rA4RjGuoUkUI7OBGRo
xrrqtsV9i9/ZEAlBSdWtKwU0CVL1cc/ffpMVH4/jNqSTLg6r9gUO25hXGMS9d/QQ3PxcNejGZ20w
jQ9p8alwcXNHxgyDh0PonhHbCxPrmtwEVL3tHRCr8HHffwnWvdScVoXWTvH/v0hudOaMoRnj30ZE
rbBfcYuK2APqU95JZRn5qRG/+iRgkieiAIbQm/pEDDSyn47Pchv0BPDwgSaIIRzJz6CeEnuwQuv6
o1YAu8V8YfHFGtMhX+BW0r9QJ8EVb11oF3DWGeK8gYfGbq6ysuCyyT4UZFRIHWq83KXih+82YVCm
korMfPeF4ypqUYglKHCjH/yJdvh7DpuFvIHiPhBNc0C9gd8WgBl0UNvJ9ID4Ci8fetiNlxDfLj9J
dgHJBrwDR8pbwU+QdmP8Bg03JZ1Q9RKee2mQgXCkMtP7TR+9Yz31eRWVFFyOfVPTd8CYv90PKuoU
HK7QGHb+DxvhlQjjGQsTHnuMo4dbg1LY4jYr+oUKAQXg8u7cJbej1BsYqtKkjEXE0Cg7SHRJgzeZ
6tqcw9YJgkDeTMEDy5cBCweVBrwgXyYNkhZPfbtQQd8iVoe47tkd4wbs1AXb2GUpxkzhO/56Tesy
+ef7sTzs4QGSJTS5Gw4lUt9hsBwY5M4x3PfeAsIa0BKXv358PRQP6s3Am0E3hXae4wnROSVOC2+b
V3jX+MaEHECjEo485chZu/Q2GD443Doc7AkKZF0iI3xGQI48LzVTQ6PEJITESqw4Lke3QkX/+G2N
58MRF/ctA8LnMHlgJ8nYgXT7JePFCRuL7Abcl63+IHC6GLZHBQC9jLUdixbuvsRMsLBayGEryenS
Kb+Dur1By0VXv8m3/sDc/JXAGN22B+busHRgqugAkOw/nSMScgiV7Ab7g08qZcTLEwfjSSlustZj
NBseAxgNP2c8pvtzVcRhR7zjXIIJUMf8E8OMGGB9gZjlXzEbTbMJ0+PFD5ovdw+Rr6Vd7QH8PziG
Oj5yvGQFebA4K1cZwDBz+7dD/5txuy8+8dMtIVmbGlYRKDIFGDdEkh9n703N1hH/ojIC7ux3LZ3Q
Gfcf35gb8zIaTzqP+ASUhLzbtLVqf/sjJh7IJg/aEKwbmS8kRQ87S/JqhieB+5I96IKx2st8oSBK
Jj8b43lSj+jQwBUvOQRhMkOUaTtDNqR+TPXUO3KIZ5/TufpiyJDXvQEHGk2oCb0RvSoi+lkWQUmZ
kcCx0JgupW6+YyasgOGNlmMy/uAeAZ8c8XIb6lPs0kTUIazN2NGb+C/wjJEPxrPIM/pDXkPIZeIa
JB3hWhqKCJrrwUMI0dVds2DhQ7PSWRjHy/xj59hSZfACrddehaVaOnQpHEHDFULCu6KoFxcHYJpG
JEabqbaburApGOZ+SANM+ezspMsuwN52roe4xTnsgyxbTJkLi8krTjxkAdl6iNAYChQrTgsVIsVW
hjxZchbB+BIPlsaQbqjOcWpFJvi06Qr9Yv7wacqu8r90idQ7mx9XF3Rf0WP2nGObAm/Sl/A4Urzd
ZZqg2fDXbnT0WIKZ/1YEXKPucCjMge9c3KtLCsD/fR4yjxN7J1oEUA1ArwrTGcpG3rcLR/jDEQIL
roek4Y157KR2y7/+Ck4TGxEqCu/nkY5NNHWIP4VxSphBES19optRL+MLDlYqbh+Mzxs6xweSZgkt
NgJxi2/48BY47uL47MImKIKd9z4953rMu8EIjY4+WYAbsKCQIvFc7cg6tOV9uRO+Q6b6fTM875In
x92C4RYxM5Ah3UEKspSDF/sLXfXg4qiaxVo1b8SZsBOf7weUQPgzqHOIWdkGdqSbbMBodnl8JDxp
0FF2Dph7NCT4HleQITgueLsogte74Ee9Npoi5TJxY4ueUyG6oA5dE6aNuR04KxBNgCUMRw+100LB
hYmhuidVMZAR3OUrUAV0PrRPgvnzR3jD8bTus9ub/YTBk1WZP8QG5hHHAxjzZ90D5QoheTl0R3xe
dU4WHpg2lJzcqs6vM2oW3aFh5rFjhs1dT63DJO/8WyqH+gJaWW7U7Vmaos1bG24nTsvBuQT8C+2G
XxwaBCKoK6jtDkBe1CDajkF5hald5z/BLHEzzS9YerWkOzys6vpkVvFFLxbecZY84r5MBWfmiFn/
6m2xrK6KW06NFVQ5eQGFTMObY65MtQl7Irr/e37lzWCdMUMhpg8roRdeAybsarTpPKE9hQh7w5nh
EfbhP8La6htmrJS1WIVwvnDcAQ9XsPuZauBKIvKhaUd2AcPT/eiAE+VHsvZ/ofkzPSLhmSOX9hc+
oex0kHcHn3k2GnWiqw3UXLeFtchYBz1XZjNbbPCSYdKF4BGMCJPQGR5UlFK48jX7nwSfEysVewTE
z5yKJbgKFhluARk2XxVmTqy68hJfG+ICzwrrEzTYn4lmbjBxSrgno78/kH23J+87GEfK+gkssska
l7VYQbFzI2oJZ0UTSGTPFKtgbznAbGDSORbppaYi88IFfOtbuUi+HtrXMRecqRJHhGST6TLCtHyQ
+eIi/VzdVzIcVMUuuXawPVZAoOoyg64S/JjsBQ9ceVBM8ETX9oARPwea2+NW7/KN/J1gLy0F3RyP
rKiqvBanHoYf4eNfS07baswMYv8E/vuTVsTO5Ba5xUsh6H1pn3A1mQfzBSa8nmbjzeBUU+lSuiG9
4HaE802FNxZtmQe/CIjMenjCXtmrLCeofwIDOm5O/JVFqsc+R5v3dKTSwaoYkzF8qQxoKLAeNU8G
YySHanUHoKrNMZaaj1DBErG2cMCld9ZhhjljCIyIEkqbX/zh2zt9TnSb+4R/+HLIYhrYMekwrefn
uE/vPwdjbkFCM22rkBUEJ4E9h0vYFwL4QD4cJaQwmqrgGKlDL4rBuGHyGrylaH2etqpbI+Ij1uX0
g/sVtnWu6jV8J6f41E3T62vNVx2wBjsogyNeEnt3UttxgbSy2efEn+vT69puB+znUmHWisXNi7go
ZgNM5PDkcF9PAjrgU9pvYiGIIid18/r9OWgA+PcjJCd465mlpE77c2idGbxhDj3F16fnRZaMU2id
Ya4zrIaGxFqKmaRkyTA0nytShoot6CvMHMWt/6BQvUmvw7LpH0pTyJyo5oU9HOzXraTPcWvdrBZE
pTxX7U6x5cP7oi9K1wCqsBWIUijVdgpAntVj0KiYIuh/GXR4Z60TgxiS/2g6syVVmS0IP5ERiCB4
q8wgIs7eENraoogCKiBPf77qff7oyZbRooY1ZObCeTJKboSyF1hgIwpo2B1aAMSHt/XPywR1B6sM
pqpDm+BJP2Vb3PbLyYcWmjYp9dI7i7PJdw9LMODDXIlC4XGvmzVPqFnzToVuA/FpKo13k97X+v5i
w6QmYNOXak2fVLz+EX1Cnygq+zkFANXK1FtSEznp/myGHNqqge98HkVapJ2YFe7nbFEBNhbDkjGJ
esgKT98CJ4guGjkHVtDkV1/n+6v3nQLLpjTL5LXCloRDhnkBEhZY03AF+wetk2T9ATEaD6j6ciKm
9VrDpvB6vjpL5nit5OBVowgqnhZyJL9kDYm7loj4DteEaoplYqdkx32AcGjUltMC1RdSJhAAv3ug
5VeAROTrQS+DH2yD76SdQe82H1G3zBwyxCJTZmpb8LRG5iv4G3PCMzpdyFW8abvVTZnfHZGhEfhY
8nf20CThNjOOBNoNyKlj1tPJcE5QwkTUy4S2OBkKaahxz/9O/HS8EECJI21nXc2cyovguyjDd1/0
4h7QgDOZTUBMmIgZSxdViuE6MyBMDWRmgSDlgXhSpo67JVWbyEF+TCrBvyisTjp/N1z3jWcM6xtT
qpp9ngJHjFFNQSQS6IC1d4VAZpBtuO2+B/o6XYeOUR7KQxrdonYrA8+YtQ5L5xWL64LxxgJiUD4e
DFPf4PoWNB3yVSSBUR6F5Ucuo3bbAAljwu10YHeKtTrJ9i+bLzDlmoMNZSRTlEmYAzq6LdJKQGqY
7BfgTlNi1UDQWM1J67WEBdtTPYN2uOrG5zvIv9GayD7ZFLsQgrnjbp4FFxsg5UQHU6aBN4NKZepY
X5V5Ro7JyadkP4pNgzWzAiJuXM4AJkS+v4XrQdaJCRVeABpJR2C34AdS6zq/YZACioNFdRdyAuQJ
8MbBh+MkD/zPdHS8W8iskedqbNw/1WmmFNGwyUys3guEBsAgv+bAZcGWVrscrkp/WZ+ujKUdU3DY
8YSKMeV36qhdNn9RwD55ghIzvs9DoAs2IO9k4lBLEUR84AOJoFhxIqZ5kcwMJ2xHVx2uKQH2PehD
TBokqZxiSX79gbIPS2HAELPWDd3uCp6MdaUwdHDqqLbtm302v84RShKwZ4JK6LAzElCEH8OmvI63
H25b9GHSUkEBb6D0iB+BSGrMZqIhKrUHfouN1mKttBbdOIJyP8tNeQIWhRLxFydlBaTYnXO3n04z
IdfodIb/ckQQrnC7QDGbFYagjyAXeeKHDVbNaGKa2oNED7PmBqHmLiSr55VqIUBbHKAgIvdGUDHq
obr4OJTLIoaX5N5i4tusxDgcm0vQmpdltqx/X1Y/HJDjw3o4E0mJyR59ya8TrUsmGIyEyYhnXZmx
gHbgY08oEdEK7vsL4NRRqBZM/1goeBU44LjWGevuDNRxOsYFqxft6RuSuoPwhvOzJ7pEyAuwHGWd
4I8QNMArx6mFANcgzUIcgA6vwhU08ILSq60i2JQdZs8SkXYgBXWQzF8sZG9XOchIzu7KELSV2Rtv
m/FW5rq4hlfv3HlE+0RSe054Ilmrov6ScUXA62KjUjI6DKYDin9nHnswrX2sBvFwAaV8U1HNKIPq
IInG64NPiK+nR9yZ7a8+I2piSVaKPwTzUzJQp4qkgK73U2C8EsNyawRZBofWfmK5xZR+ResRySgW
dJMpIKiQ55nc/IJF9pCibwIcJgZ6TC2WGSRJypHlqcEL6rdglAciT//72hJwQHACOZAfkrbPrwWF
6Yu3w4J8ePxmFCBkK7Pm6qmYeD4keFGHbZzRCWL7HVwhtjHLKhp544dHe4/R5kI9VxIW82j2CIjb
GwSbrNQnUG3IPwXYT+p2FNPPFn5breKWXN0m+u6uivEiMVbYAELBywyyKfipL+go2UGJADRJdMPG
Au1Hau883I1iarJH52T3PhJ2xfaGngMRA5LgJQDeQbXlCOkQPfohi2fi7IyHWySjvuck9bTRfAQ2
nfVzfEUCucL/RRFUx6W8R1YVQUqc0uUau4/Jp6PqKjPr42hxDWgZOCQ8/j1TL7kcGNW3xQVEfoI1
N7ktKLcqOt++O97oTmP4KgR68GFwiwhE5vuqB2+A6U2IahCSOwKyyufZ/nMGXvEqrO/XfjE74lyo
x2yubtiH6CPhImpVNgAeUOcpoYA3pIgFL5xEP2oUBN6oosDvbAQDmao7JloVhAKUwmLF7oESFjgA
LsvLhlmE5RWqFgW/kPfOCMMVmD8gMFbwXYrEIt9dzhk0r+lzDg1PHZfVhFkPUa1MmhxZq2FDM+T6
SyCaK+JdfIIuwPla0UCMOJweaNXQcQjyZ4ccW0DxpPXVh4oBxgBf1IhvKBW0KwvzDzKTg9xqPc2N
Cf6IEj6dj5MCVHxbb0u8lo6t/Yn66xygjlWA9utZRFcNAqJjtGiN9Iz4T3pGEfw4QCCDALM3MHu/
SPw/rybSrgr41YeRUliqRupKlseXHXUrWmokCTDJaA85xP64rV3sKW84ex1RPxewGbCuW5ZbcjHY
ynlMegOLDdNWQ1SIi0bd9vUr2aNAi064Iw9PhW9/NzXg4Xh/pyJWBNxhmBqk5cepBOdn3L97Wjm5
nJDtJqw/zoGX41b3ceVAN7cGRiSm3oUiD/B0ACE00L0x/H/vO6wFpqQaYbefBApwgO4aFGQciDMI
Q/1c4O5jHbFUR60A234RUUXZhz6s6wZqnjRjZ+mCR4kyJhE90Ds9xIkvE6KdiLopeGbo44XCAiOX
+hcTxcIj3teCY0avYQ9ssEXWK7PkbgkXKFnfPk6HYQwtqFthnX2qEEDMbWDwGw44ayirHkG/hCob
V5PMbbojxvSCGp3CYjHIdWXYBhjvP0IeDqxLekZ1t9zg9WGW1rdxCS9yL88TUQxwdDGQU3//1Z2l
ptb18HDzA5JEGPnftfILThWcRSm8AUKhEJFIJ9lDm3gN83A2iR9wDZCVpvvfLCLU7ocwTSrY/zWA
uhR1Cf4+vWbKwnAkjBZXLoo7JDoyj1FCQW7go4UoDT/EF40u5xEN2Dtc3XbCLFkCM0yWqgngbP1i
moCcO+wbKqKov5T7xglZUlhFQP9qhH+fBoE73AuEjgDB4JqSFRHL24gQIXEu/Au6DhSpwiKwzfdr
z4JCTBnVaczUxfeM4UIkluQ94VfprOljHqdH/Bkl8LvdJ9qJjd4nzkV8CduGsB+JGI5pF+TDIgK4
RIDVmugwlug3zE2Ehoro6kMnkiaiOhlPhATkZEk0mceEV3eNeUrMiNAuwRdNNBQcfB06HWqEICuW
wxDXaaUwN6Xjlew3/Ykew+i13sEjeoXUdaEHzhTcGfGSDBySvzg4+INGtyFWZ5Of22NKY4ohneM1
q3Rxs3rHks9zJtWXROAlYIBBXDCZdRiBLP0X74fY1fTivoxLJOzIOzScfAZFKboxsAjY0WKbfE7T
dsfXebBpj7i8NgLue9JR7RGaMYZiZZMbhFnMbM3SkM54IhIBSFeNrwQPqN8kZchmGD9oull987lM
fur1TfNzJNm1n5Q6Fh7sa9IVQM5+rtvPotAmMtDazv4sKOIJfoJs2142Xq55jXLKBNyKSb3PSuMV
teEzukb3cGQnswFI1jF8pZyqX2OQktJpgBwpWbclwS/IAzoYF3ijhYivkiK87uErXyBhnkGVa7pF
AnIYVcfqmFgfwdVmHrHva6o8jrBYzF3/5miQzBGjE6E+2T0Tx93CvRnuO/8JJBAIHf6fFFOZHjWt
kmILOgBzmzQr0iiojbAkYFyTx2WRw3bEAwT8B7WOeb75GOQvypWYGXAZHsj1TZbM+SxxzbkUcXLC
bjzG+6xZEXuD6TF7rV72Zf4zBopssQRseyM0XiyZhNTxnU1kspiYBzKrAkIFpGiI1JE5IRE0KBwJ
IUCbJeuFT0MGrif2JruT00QMQQNNKsx6FkoyZZVHCWKnnFzHU/yAvTQFEwEkERW1ab3ENycoj1st
Mg2HZoVR2VESGzgehIfMhIEyv4im7ZkVbgjviYLmud3YmQepb0ZdbBRkeoKPAV2QcjMj0Ikto7xa
756uZl/dLu5swhkQruP33/JPQpWiW5RHhInUrFjMYR5pGAAe9qnmJODOgwzYCDd/RxESRDT+BKnv
208JSlly068o+DJ9H3nSuF0IWDk/zbYhHoSY+BjTpospRbJIN8NTL7WKY3IiqGMpW1UzBvbbo+WK
MQyGnoLQz4UratA2LdJL5JdLHRxQfzNEfA2e5vSlTTCl+z4OXIFc8NDvpojLmjsIYAvimzFyBuAv
3ngUPBEKs07Ikd5nMbfNjCVSftT4HE7KOcb4Z6+s2oW24QkB4easlEGrMbTJPREXJ5yAd40nR3kU
j0m42lHjEsAriex5uhULFAolcQ2Y7mZ97HqGUkR9gicqry/YgpCWT6NtFTENmNA1JYMpDyrlIKFU
rHUdGaMeWoLQCcmHkmf0j31YYZ17FCB/XgNOQPJZ9AZFBBPoBeI//fD3ez3gmghCg0ETPaYJiZLx
SvzVrCMJNidz4BpBcYQrgZdgiX8olvu3VwoN4+9ozlDjUCl//4ttF8iLcMJjzjyZQYLkLYWdxCZS
/bwSpxcb/10u5cTitOKA3t+71HDjb+bwrnDBhVP290WzI3IIt+F4JLbAsLC4zaNm/dveG8+O7ZJP
PSO0zKBlswhGZI7YjcQ75XnFbxhc64+4g9rluqglH6jHZrUuYNUQELdfnarTY/dvM1hICmTzYa4k
wFQ21u7Fz5z/frMJVJLHSUjqOdUJEizpFwJYLu02BP6qrFsukhFbuA1YfqhCCbYN3AMgSmKYpmQS
QMGN7cgbDVAkUC0yU3+/QWpz6YuTeFeu9uYi4ocko9ihDd6AS0itOt8DN+aIV5hpqOTeT+K9Nwde
HW6Xff87KX/hCV9hMie/ymRKqI3K7EXEzVOQ03vGmGLfQ4MVQTsQmXrD3kObnQuJi71dTi/eSngT
ONe/l2V4cTgs8fiF2fZ3qnvUBmVY1dBrBn/XL0O2Xh+GuBfsyDbI4zL890WN3vARoRsQXagnFGQx
l79H1ZKXYBNl+862MiRm00HzbIM7mFXu5RERvUE1nl0fEQtr4t0jCiSH3PSed8XlOSTQefvJK/FX
98qQGNLtNCKQFIwI7yGCz6Du8aoc7wXknHx+JH53xl6ezEaoGeis4MgegIaWCXmilM3PQMwEFhDh
pfj9NfMYRidPT3xUsV3imT4iZLjX//b+HCgCxhYRMhXbSFX/21XlVJUrNoqT8gjE+cVVxJn/vSmO
Uy2SM2IP8RYdwBbHiV2B1Dq0VrWsIEry9BPaO7FvPP3K/a7pDQC+eCm6RifCqf+2iPMMfxOb5wjD
u3Kbw/D3duIIU5yjcsUBt5O4ktgTupV7j1Cr/utfWCqH+0nQdMVe4r3Ebg66V7n677+jxXsDmb7x
7wDRRSuXpyL25nT/DhVbOYTeXLEdjBidVfx3O7WAaMTWf8eL9wbY7mAZTwCv7ieJT6VDYBD3ITqk
2HHAEKYdGAPif/HO9yB6vRg0+u+X+xXjQAwdyucRPxePQRS8x2XrAno0tH1gjtEzfvADVi1qyA5H
GvAu6szg9WEdYsk/436AZPmyZIf3EiWz+BW+woZoZHzxi6jA6KMyNW+WpBD5/Mt+wNhnMgMfxyH9
oIrEfvIBrBggu1f8CeV1FZX8ZSoSp2GquvoA6diTebYfMAtkzgx0DJMg5ht6BR8o7CjqMf8ShRMv
xGQmJjUsXr7IN/MDJSrEHyb7/Imp0mtmDgg+k0gsx8ff8BPjc7BZxipu4pbsYTq5+lyQf7gEcHLO
mgtWHCHvYvKAfIt6CxMWuFETsU6kNXKn4SQjbqO/BDQvLim+xF5cyCKASG5uIbMeRJol8pOaxbyn
r/W1xgQrTkfc7e9tTstKvvx3PEIXTcxl/p1HMZN17hyZ53XuBNUyvhskJNC04AsZORuyNssS7wEF
2ILaEOVCuXPNEScQ19APjT0INO4X1RFXRwL/3/v/PodYS6SpuPmC2865Y3HKf3uIPcVrYGbrjNeZ
U+2YvslOL1uXk9Ho+lq8PSLe1SI+StuIdsap+LdQvSPRmF8UdBQTJQXzMxdanZD8u+Ao3lMmBTQm
Ng0M/TATD/PJUsNzEjv/+y3zHBMUOkwegWA0DwhF/rUOiGBAmQn+a0Tb4NP8NXnu9Je0vOgc4s5F
KSpxo6If/GtregtJ9b8uItZC8VTkvx1qV6yP4gNo0NBERxJblMPf/2TweXH1RTfkzjWroCH+7YMP
zgIn/gdlQzCxTzaCPAQNLzpdn1X2sRMZCsqhrMXZxc9jh6IWLtG/9bhlcWsZle/TxUebg+w6Q5kc
kRjGvsSC/G/duzJ8xYIktnJAgiXECKtd6UD3ClQeg9hGvoHT33fViRA+vaxg8f53DMIzPEVxA3fe
E9tY3Mi3uTKX+DvsJJZX6rn+G3IoKu8Iev41gDivspYP1IIhsyAMNrGbzJxMBXu3EEkM8aY4GuuB
zywGrcyNvWnVBOp7wmwlPq9oZen/pxQ3LlpAtNbIEqNatFJNzxI//7WOGC7iefEYDYwjX9vUC5VO
za1jX7QLIu8gjm5EHHfFjuY+0AFODDRsonZ5/yEHRIu+wOaeVIJMUOou4+ZhMLAph6ocmrC/BGi/
Zm/MkyUi7CHmaUzwvl0STrn/IDAAAHz8JBdw4i8oV/2gkclAtbcfMIusO7HfkD8jZcJ81C3fIAwR
VGkQPoA5u34UhEqUw4xiJqQQuEOgNmhUQFJsQAkpK3yAdmAWu2onbpc4u7hvNpNRQX+UTn9oYn0t
TW+7d1RFFRGgE4bw+yQfbj/KeYgViEIXVINDC9GgiR/s9pmTLlvIiPe/4sxPRA2K/nKEqcaFoVli
zp84ccudQGbefafNFHEc9+rTSt2SeT36hBWNCGP0M2fvd8RBsPuHhzsdi8Zul3R3MNOnOvoeFNF2
EsvviS53qDia6X2l+U3MfJBulVWz720+897mvRhtcPVmT+gQzSqbl6tuM9yhe1HMbm+9Wsi58dqM
ovsqnefAJTa8KMcdTuwYKd2C+90pVJ2Lh3jCpyT+8sDiwaIH3bmEzpf5RR8Hqxer4SjuwNIgIbnP
5+8F4cbwelAXULfnaHGyuqFMthiFstsPu7CbP7e9tbx4+Mh60E2m3OKm2b9n3xUtgeRB3C3lFYvX
/YfWIGqSm/qBBgcFThfhOWM78z346030L1B3iP4Q99KBSGHfYJjxwJbFUp2pS2rWHfunW6TNbhDK
Z9cjdRTAxEXKND90kRIOY8jTfoP4mbbA/qY8GvlVhshMmwlb+Am95zu9RblXLPCsy1C3QZZtX369
65909NeJFSwfWyrBobIFA/C6luZtpK+UWFs+N/3dLYDhHN95uESVfTGOL2brD1CfyeIueOyQOps/
568VWU1UvPYXvMNwuJCj24zgeoBtuUQCYzbcSTtaSj59du0fGgk5tbg6Urxkc51/8LlHG9X5i1XR
n5AHIMhQOVKkzSnl5ylIhHy2F1DCCvoLvSkVcxZ6gNw3C9DVR4ppnqzh2Nna5iN8c2TX3CSCRErq
6Tm9zjWMHsWmFlace5/5C7pbHqaRMMUwaJFyCaUpuo1hn3G7ua7KVTGrF+X8saihwF7P+glhZfb7
kX5Qf5jr28/yHlPCZjS/Lm8oR8IKShCRQQ9DsI0G9sOBONSP9aXcEI3COQeXvMKJJiSAy0tQg/g2
0XewuTIul4hx5PPvuUGHRJSYgjg0xvUl9IanPzzrh3ahbnqb2/ZJx0X2PVJWYt44MIBf+5xFs15A
R912PL2Yg0in91le4UFX4gTv6LvnbM20XvSX372eGYA0dXYV5kR7YpAyMTCmicuKaeVcL7gMPZQZ
CxebVekL/gleAKGOLW/IB+YWtjELMmweqKxgF2HfYfFBXgCMRQSKdGo9kXD5F2qATaZDDo7F1MpZ
hwf9wPnJUnMxHeVFMUfw/t+QYYplymOb+hDGSn1iambJ/Xbj7GnWAwE+1c+YKA3D40ql9zH2BHkF
8qu0h3TQyWdwM2v2Jxgsu9wWeyqr3vE1J8186h17R9qE28EtJb8PfoKFgG8U9P9IehzASWk/buj5
tlLYskSEmaJw9M/vE1bmgdWBmZrTJgxjZtoTF9UPXF6E2NHhpKrfXzCdiY0sPbFsLsEn5RJ/Eycn
oy0VplcYLbloeU7Fm1yf1zeU10Ff5eJMtBurDIeylTbgcuSUuUFugJ2ZlolnMGvQytwGV8Mipmg2
F3zsUBNNjhl57qut09tfELsgUtdx+rA+dIjy86Peg6KeVJQk6u9VJRiktoLqvGR97y5h+aYOZLhq
X4Trq3P/ZdBWrwGE+yEQmCAhTfHSLgAzzfaE5BjP9e3m5e+QccTNS0MrV7zsLXgv2cgv92QZEtio
rcEHaiGa3p3+PdDejg6cMJ2zqmCI8CGw+dXErerJVZ6K7IS6u1MhU9r86e5NXvgjb/NSB0oZFdwm
1qUsPs59aFLUxap4qGticwBmqs7KqGgHyrZp8FEHuqMPZCPJhpT7M3FbS9yVGp5BfAMTPEB14DvJ
5N1IXxVoCp8Bp5Wk7Hpu9wP696ONP8DBOA9WMIX5xm9sS7SPW6pXnR4rKHxXgqjh4ATmKkvJ/6Em
ELxyA18GlQ7m8qVOIDN1kr8yhM8B92QRZBrlVl5a9RXc7wclxKOqkeuaQRd5bEgNjo4ZZS7ju6VE
nc/QE3DGwaQ9Ed/vy6AQBfQblUyeuSnvWDSDfj4hPFaggNcaqStqdRUBRnU6XhL4g8wLu4Mpn9Nn
z+CzYkRlz4UkTx/3leA2AXyZptTgvAPTwCAnNelf7bfJvDopY+E4AFYkZUVVTD7joRpMcskF6MXz
HP6OXiagBQBYOZU0M69goy95CthK4wnD0VQhs2ZzEoFrorNgXIyec9+RHgUgbiPi9UZhQw7fqwrJ
lu6UrsrfjNznnsYnfet8f/WpJhJj6E+Iart6LB3JeekToZnm9JGJ/qIJKpuDn6vzadyEstAuiWjQ
q2gZ2l1AGAcY4uSyvKDikiez5GJWjK0zAFe7gMMVMD8MJulargwZjAEuAVFpZrlJQkFXxUJDh7qR
MCwrR1dCiELPxzH5etfWGbY7+R5p+XLI0FfVQG+OA0bnLfXrzv/cpgJsNCJRMr6o80RHiFdCh2HX
a2n4D+LpXR9sPxVcBnZ7o3wzVZjR/9NLDKu0G9co+7xxO0mqdSVxt84qouF31Wqnz/vn8Z5r+g+S
gJIM+RV0Adzw7+rbdx61lyGVT22KxG0Kv3mD2oQ7PjSeBQAp1H9fAkYPBGEQQKK65QC5EcXKKByJ
qksxbehhVvue9VAdF9UpYQaA5utVzl0KCxA16YT71jWD6ZCZlvRuVZmkd/k3vzuju6UN4HfC/x4T
RFKD/kZj8lzJBHT3kuKVAkXxnLIwQN6qg2/YwkVAqGqvvWCUEut/ft2cou2zkoKFoORGMJ4N4gUY
vKMNh9xPaIMIspjaWWXfzURdvhNyiUTCwGc9APclYf0xhk83e4ydl3/f3iCZx8zb8MQWHarjlD6H
BEBNXAiQZs3nAZPDQhEBckRp77HEE2DuZloo19dNAoAbcePVbVoRIkM1x9dcffqkfMCZsLIFhb3X
xTB/CMWD22WlwJfKvX4pZFcdhkjuCG0lWKtwb6C7IJKhe/0N12MJYXnHMPmoBhQlSBsXXNe4dx66
UJtJ+ssfQ+Hz6f4XMWu4F6r1DWGpCVXTCkVrQGfkmzOUZSYIArBI0Z2+yLEYSqjRnNWYfNvwV1Dr
BojhfXjughLbg8AUg2WhYMtz/q5RRjHgVheoPs+xFlhOX/tvZkuaYBSKWX4E1vTAWsUUlFA0SA3E
Aqw7ivcEm0VMN873PKREng5fpOnuaChuWe5o8cs6C6VuMvppub/1pUE7RpQapsgEfsEPcpgq6KRu
VjDjIHNHSQGfWvCcAulOpwxTWIxovy2+DRFfxZPtGsQ9xH6gu188LpuudtuCgJxTDzi+zPWGqGPq
ln6yr6gaDZCDzFfBmEL/JYQEVy1URFVI84Skg0hUJ6IzgOyjQDRKFISuCZNExS9Vt6guB8kAQXvo
N2vd7hZMn47gWgwUhzWVioY/TyhHZBB+UNaVxrDJYE/RfyFEkNl5IiEQSs2xlm+m1i3KodUxQK8m
oyylcatu82UeLpnCcVToHYpqSUO655qsNGJCmuTXPftFBp4YjUO/owLKD40pQX341Sdfv9rfzypE
xwwyJKbXVUMvpvbSmGwhFaHWCSo7SCl8drAI+hjCnz0QEZkkCIU8hOofAveTzB18xxSZOV/m+CHM
APJQ4OHLN1gmhIGxTgsfXDDFqNofaiQ6rf/5UdCQ+1rDoA8ix0FP9YzaFND/+PICFm5cU5TcamaE
HyYsdAbxrtjvZV3sK9oYa661p/zDFCV1NI64SPGegDKBDgjJX4VXI2RbcYNUzGwAW4KxlU/fHsnw
i10d5UWaI2+FZj+7sQQxfg8SnszdGN1QTrQaoV2ADvWFJejnie5xajXQ2K+z5zkvsJsAR5HnOwzJ
+yLCAIZAIiw0IdOHBdSFyGeDXdI1R22GtoRBgYEFyu6n6eOUSDsGYtKjjoQMsxIIBokfkoMovJHF
L0jLHQm2BGA24dkDOySiQBoiYb77zK97tBhw8vobFA9qIN23sYv4Cb5O2wfuxo3lK4TGtprTHjHz
XnvGwCZnvJGqG5BJUFa3RWbLSx4faP4vQXUyuQgBUs4W/DoOgl2XJrr6uA/KLglui0p1W6D6CTLK
rQMo7dOTBBtLUnOr/5g3Ceo3IxHXhj9Lgoayr30DVHaHODnNzOLXM5lCidnCT+6jl4iY5v5hjboA
t5XUBgc+y4m+Sli7r+ZtQViwIymak5m7Lb5U2xG6pSlvhNUO/3+eOXdiAQLTy6IMnlKU/GWeMeWv
XUvIF/emd9ERgb7Cix6i94M5A6SuF6LmYo70SQKue/1F6Z7YMmpxZBnIzJKb/wZaKLlQ44+jY7dR
ds+tZl+2CtWopR9qD392VObExbmYVwDtYEbTCUro9NTafypI3YPqs6gve88pnzOGWwZM+PBdXnYo
En632krDnMbf6Pn4fINPuKFYt5Cb2kjGc3FzKB99QpgbXMhYRVCM7kZC6kulHvszgFY3QuPITLST
+jCH5FSRbl2hLFJLdkKymbkXvTMCLcpUouQeIDuwdgMKM53l1pN6moEx1g49OLYZOhZMQSHJVXKo
Pnlr1o68v30qmlemlaF8lwg0+jmgoP5jqgElyvGyvtQILViDFT8hNSvZj2Kbbm+9eavCXWwZNKi7
EeaiFAOZFMr5rvK/cCaBXOszL1GZLj0y2jNCVovXvCbkI/6jb7riP4I/2FzzV1gvkDAhwN251aye
lfsXX1/Ss6NjvZAIcdx/MPdFB5C4w6tfgwnplqV3277mI2FpwGfTz/dd6eVOTQVWIj+Y3T7xbyKJ
DfCOmnAPIXvi9bCGljhLaqCsEeoP2qUayAfkfmOBoXvFDyJhjIrDcP0+DQkkPoFaE1QC0KSvP3FG
oLMlBopXTESOAhsx/lnmk3rFGCc7Er1Pn/i2rXYFH1RE6VC7JckqHyTikwScdji275O4GnrYy1dI
JG0nEZmCD+kra0Iwn7hdtItkTYzuFZdE7XDO/o5h21/sznrzSWiA2ScWzriI9X5CcePiVDizFWGT
hqwBniDxZ0J1yXoA0jz1WToFrEVff/nU+EusfUDcsOl3nJrAM4HBTyza9bHT1yKXirWIg3vbNSGx
8TWGCwlYIT5uEu+90BpVNLvvZKA4U1afOsI1rpcZNzNAVohPB5hXRKIASC2bUFyTRxsx6PnhZt0B
2Znq1PGYWAbArOJRKiJxnu6YRfW1CM6J22kXxMbD+iQe8V+2FnVO0KwRCnhs/4ZV9A1pgfgzr0RQ
eElzDYKSZ3nb6R6ZRqSzFaG4Q6sIuthj99iJVqiW+LSoau+ge8QqPUI6iKtxNDEwEsKykEq4s7U4
iRyXtL7tRCy7pCc9IvJMWD7Wk1RQGYpUkcgvpUTKM+BYdIIlxvH3wNT2XqY7RTAGHifpIMyKCObI
aFtQprc8AJ7DimXGfB3kX5yjLujBLOhtRWOhLjerFu/Z4PhZtb6+K23VuQI/QvtojoovYeqhzfI9
a6Ph9LKW5/L8ctAW6mK00OcqUTjsov7PPeiJ3UgosPsk8b48mY/OTX0Pr5hbfOzIYKa77/pzgOK6
eHmD2fOA27gppzVVPABzW4p3DypKGQmMx9tBA49cRUaEK511hJh0GIDAR44vW/EE+PHljJwLpVOH
c8m7xOUamfrgFt2XnIVAe+Y/5xiv0CXuBlE9ZAt04wbyCXVJJYIOKBBYAUhPiwnAGbpg+HwU61gS
kJCcDE05RN0N/G4X3QJ9mrq3oPG6CIpXz5KpgDhawEdGefHmDj00kRiLsk0daZ+qkdzZI9DhRExv
gWQjdLGBbbvoRalHBUdH8Gt1s0/ZWoGORMYRqvcsiVX36SvTR3ANH25rCAppG4B+vMQk1Yk5k8ZA
9JN6mdM+EtkEHk1IbHbfGy6ohuqi8u2oPq0dDijnNvB7JlwpU7NfgWzlYKV1I0eATbXhN1qv4GMJ
7gDlncncjrYZEHeYelRx6COiijtTbZSo9kubAs+uRPoWkWGnWORUdLoGWgzeeCp5I6eN+tFgdiMD
U9PlX/ZjwWTtDUhkfOzO+jqyA44MvYsaDAM5keDpkT9bIXgAeqpctZsaBQf81fcR/WEQGoiJHAWr
UXffx7eXuZnb/cozxa2AhA+8Z3SL8+i6668fscZ6g6pfXo9fAWKCZEmQEoeayRw5G/h84W9/wW+I
VOIIvkM662/QeVpxuR7WdQ7NVQupI2MPvAF4OCiQHpKPpHmengY0bGD35toUiJPIi0HB/pC1FYHX
K2NBd2F0RmqM4Iw1ml4wOeyUln8RfCYpuyAUi445ikZMkY0NEOuxKFe0yrQ0PtabWO2A1AfLnVnP
JJHMEuneLCZbPbsFafB00oCiic41zPiS5t3s5c37gosUpUCboSwQCWYgbqGIg7nG4KdqOOIxEwQI
LMQYjZJqc5lNPAsZxEC1dap0g9gA21C5I8LkiBtNie4I5JBT+Nq8hStZMSw6X3XQjvEp1ojONDkn
uwINIT46yyJRa8FsBsT93vSQtJkKPU8gUdP7jGzAKt0mXh5SHgFyVRrpc23WW9yWELE6a4ROdRH0
Fs2vis8wRhUJ9tVw/rAftuLc5ynKC4viPDwiqOJ/PML+Jah654sO6hA/F4He4BEMvT6LpSgzIq8G
jCqdGtaI+ZzkuENFiyzDstuNlkpYOthBBrMESbWHqxojV3KwJ1AITV0xngowBN81pNV7lFPYYGBd
Pbo4ssoZrgGOtHW3aqcXX1eV3zqZ15hUEIhKn4EO9OjioeRLThI+vKlCDrlPVXwzPRwFPaqr31xK
S7q6eTHuRHvUqHcqN7DwB24fbGdjgol0Ph5i5aSySEQiDDh7TUVXQhAl7MX5ipJ1UbdJkUOkTDtB
JnZ5QFi6TB/O20+CakNBXB/pNnou6vSQ8Bvvgf53S8zdp9ZRRqaovyGeb2kO0RRSiLU/sAuY1h3j
jrnTLszWy5cjksuq9YRqhFPiDJg4tPklypbVOlsqVs/7LPvrIpZx7MI80IPWgcVOuTS0/7y+I0/4
IJCsUTeYPwXM1BmCnBj5/WMfw/U2u3qUHZkzRZCZYRmdfVaDo5AnvgCm1EgnUU0qylbUpl6QGrgz
0TwBs4rIGfhJEwc/apDUSWyeHHFhHvsF/qBqDE26kFsZd/dlXkOV6hgY5ACQVXrsS5jlnBWVfvft
SQsYNF4H2u+21me9eROgKufo/gscLCGFKfLr5pWoGcQoEPYkeSOWVroVQsrkqEIqPDh1ICAiT1aL
DtF0kXcvGUCFiXqoxZTp3uNXoM5HU8oOD6a3teoV6978zU/JRAFC1yb1BDcPdl5fOOz5CpDtjHIc
yNoBZFtxXSSRwqF7oQwOAjUoc3iXVQ/B/16IXRzqu4KHjTaK3QCnD+A8Tgbm0OrZkgWXRKgADkyJ
guiFN3Q+i95vzhwuigraVH6Z9kgXUXE0bMsJwkX8W/iZ+3GTbQeiKhoalakYUjQM5NPDV+N+LO3S
YxLcj5XzVzWReL6oadjHfY0Z38gSNLZAk1z9EbruDwp6MAs4MkhCJlfSWEy3JLMBNqgo1uQeOV3w
bm0g+HZEnYjN9JlKWC1w5q+rfNpu8qkeSW7nXU6t9wN8GWyayGqPwBiSuGK+pnA03GJYJTyHZTPN
5gMSskIoKnM+02JR++lCCyvKVyZuL7z+j6Tz2m0b28LwExFgL7fqIiWqS7ZvCFf23vn08zGDwTmT
YBJbJvde9S9HfoKzcQUj6eq2bCPGtM42+CRvCnDm9SHYufomclp+OeIVlR76b+0Yyov8YNjtPnDy
s7np9yIWakg17oVttNN5vyiocmji87jxNoqbvZKX4gZfELAc7QgJyYUtSwKPHtJ5Oouu4LSOtQ/s
HHCuk57MTbn3Tv65eNJ44S5noJINZeIQ3+Vv6xi45q19Qx+Vc6Pe6jfxBjPwOquy3aUrwOb5V0C/
KXB/aKqil+bSXzP7JtNUX8WXfjb3SIDswi0+Wb/alVfFaC0+VrxL+ufsSz37j+Q1/8fqVX1hivmK
4ZlwzF7BzXxnBMm1g5PZHuHzER2tk7plgo7cORECBxn0SlbzhyOjHrxb8CzYZFIxnfxL5zSOCm5X
x8NSPcX3xM3c/F7ecXdyEAvsz8ZHjDrheKjPqiO/ukd5M3eU/c5IwDjV556nHTjiwdz1d5V6QHbG
l3klmz2M86xsZbr1V/AQ3gmXyaN49LvuWJ4wU7xOn4XLIuSKO5wP9vvsv0uf5R2FsmflRq5/ZjNp
XNTTdBl/sp2xBOh79X6ImLwr81Y8IXGdKX24s8lVWiNosjNd0bV+rLt0tu4Cfji1gUxov0CG9gYr
Hmzxzbtm8uy0a6HWjWBK+RX9Jr9UZtmvRUxCYRFQAr97YMmXPPpX/8oe/qk4xicYwqimIDa4qk/i
YabJ6Bv0zzbtWT7MlzLjA0S7+h7tKheF4VXjdtvMHvf9HoXcnaqtp2d9T8/DM7liLHa1cNAOfwQ7
uWIhf4n3WK6+GlYWEM5X3RHp413zGHfZw3oPLv4pvM2yLdh3XAAG3KoHJebl30d6FFCzkATojqoT
n+bKs/itHggfol4wOuMuRVFd3zGfO4qO6OT8JIGdbUWn51HVL+M9eZiu6f55V+8aPMJT++JB/fYO
tch7+zX/v3aunfKlnJUzjvBOn/I8W1s9Wif8qU7pUzspJ+UmusZ9OEln1uz8leiYHAMmz4yrrbv1
E/0Gvx6a4MUjeHhX/xaeBG3JF+Yf4Ud5l97Vq8aXj47GXp4poNTZawuevbGPjiVV9lyDym5ta2eN
PxTe+Dw79M2pCER3vqVz0a7xUQz+J9v10/ou9sEd3j8kRQat0l7YRAftROPgRliLmJfsEB0knH6C
oyYs2p13hcSxb+kzKMy2EAyQTGDWCjvRm0tShOrNffcKThjCurMQSsrqPt1LdokN/KzXO9nom0CU
2GS7kAocUsAqsMWVYdeH6a9gu3o2bI4cMancKIR37CzWOklLWaebzOZQvYLL6LQv0B6ovZtu6Uwn
6SS6cNAfwCKePRivzYwJUbfqFtl63h8yFMMxs+Ho+9IistnomV9cwp3yZNiN9UNOWpEXLB3I2Kzn
5xCMJ+EBLwEb62NMAFI7IzfDlD42jr8tEYNhlE90gEpy6mwDDpvdrupDeO9XzdpYphTF4O7Jx8GN
zokmztwnIumEhOJGItKiFQ8I2RZn3EBEhajJbvUfZQCDoJfg0mvQYTJeJEPsEW7ZVWskuyld6xWP
jeS1T7F/tI75oV+pm/5enxuEyq/KUz5UV/kwraVli2UmGkAgwEU08CkciJQdFjPSNtz2QG3KC3Ns
sBZzDvKP3t3fmof+jELodrh4vBj5lBLbjIuE7YV/b9aWLdhwkWxjqwPIQERwk557eRFcsR45AYZw
i2d47p7qW3vIXJxbr8Nndi0hn1ZuTxJhrHUvgBTsdW/RuCQXygZ55qnuGL+dzR1vH0AFr3s5t0cR
OT0kBVVudYV+N97bc3mu79MzhyBGOcbhOCuf6k53hmNlN6560J3mgkH7STpm6+ZabvDsXCc7mMX2
9CzP6Xuyw9Lnp77LB9TxPms6pvYevjcuX2XD57HrH+lzQOgQzp0jI4xe32siVreVD4GTXXuOorrD
c9BGJfFg2fld4LuWZ8+pzzghLQU7xACl5We17PInWWOhtKMmcaNrfyCWHdqT50jHhJ+Vr7aGhOUI
e2PfwpMWHXql5cTlGDea7X0zgDwYv4PLP/z05Tm7CjaaqnZ8Lu8iGwIebnbV/sq79yYzmyRWjqtu
nvLRPqE8Bv1ky3i1R0mH83Ts4UoBh2FEnzgQX9f4vtMb8y72Fh3vhJGQyiS2f7SPlBZsZookJ3iY
Aa0xuew6Qr/mxezlDUotFI6N6/HAIx607BTH8KQ62QUx8x0i2ZrNYsKdq0vd6ffqoXDHQ8JzC/hd
R18j0tmIO/kVn0Sn4engCurUCOCckov61R2nR2ZPxwbkyW+Jfld6kV54J1JFS6CEkPJHkOjD8kFT
zP3w3Bsz8qByFq7VTnGjr8RJnJQyhl4YbxrgBM5kx3fUoO4tpUzg1sxPz+0eKeIiuAvS0fOktYqk
iMQdm3Bl0YR1H7K3MQEwO2JprAO129epvipQvUvNDDKiTC3iYly3DqZ+lQnBWhsZtqKpYpL5hRnT
4IPAEa8B0OFFhyBzEKcrDZ12heCjKpnd+UCn0Fkyt035avxhE0y/UZts+I5GU+yHRoALi0YliFBB
o5bRUvZGtD8xE18jRu7NotdgP9yBTmjAK3SNsumhYqrK4d9keaHM/BXZeHkBVm5AYQIPjSXvsxPD
d1P5KiwU2XmumCFbCcCDDsQOgraxt29i1LWCU1KjUaOMqB+lr1o4GoO3C3x1UzbMu9nwB13hjD1s
6+jNiO6JiJJVtoZv7A8Vdf3HYKF+JK1TziLfOvTHld71e/2fC1HbrkXx0IuraVZ0BOL3NEysVM/Z
yMgcV0n8zJct43j1FvMSjAhvRR4fkpIuKkI5CjzjNYc1YQCGdHMa5l101GfAHJISCoKMG2rkAG8k
72hYPJmdKX6gJAV1l6A1bXAFiz1zwfaS6fhsDP9NmkWL54m6nEbolgHcYfWOO8kaUF5xU5DdfNbm
ombpdw+Yp+BqqazR34H99G9HXJobY6AbQXRljTaQWTkKHzre5Igp0QNH20TbVLCDc2w/WQDJiGzT
bw5bwdy0kYuXLEMduVh8jxg4AJd9dsj0auvUg17yEURHmVnszD9eGciX+5tyg4cIrsv1DhyMhwIs
rXm2YsvNHH3low6FUM6tAC1y1l0d6cBwWXiI3fHiF+GPD2nzPX9vHjxMFFwR3TY79s24fhxN77P5
bBCfqYBsbFJUcDCHRApgVf01z5SEjmIOUPwJm19wRsC6gK0tix/zU3lxCT12vyhFMhlq7HQV8kvm
LSKWlNkII8u3C9y4pncaNG+DVyh23zVwmDMUQD1+oqkZs11nsc1S2kfOB1rstrlKrGrQ+mINNrC3
cVjLsxxVVmzQQZnjv9mZF3/rzdSsiDEvyoss1VFIgw8//CB9KYc/PQttUG/FTjKOkfUBAt+nfv7G
/hxZ0SPK8tae4yUCNaqqH0HbTCKgiVOvrE28PIRVg2MgpHtp2fk/Aib3ocuLEtCVYv0b1LfsU0hu
7Ne8cVOytbaxNZuTLHM2sGxP67e+8X7OTL82yRl9Q5TVdv7e1K49mjQCblOi+UCn3lyyM9Jk20Ty
HxW2jn3ySkINxbGgUiP5FTuRDOLmGEA56bRz0B0N4jMqF2AElj2aZ4EtFBsJ11WJMa+xBIpUsCQU
t+j1KzRonHr/2X4U+pYL0jhtP4M2tgHsVXNTvRrIX7qdeCv0a/14VUB9zI6o73l7I9zpvaujpxrs
Olghj4ROsHF6WD3aG4xjZGad6kty44eKSeq4/TfI6XBeaz8BwrCvZSpTv0WrYQVgADZCiYyF8Izw
XxbwDsY9Cnw0tFBm+sRTHI4XagbYZZFUJ42hbZota8w7IApWiGo8TPlXeIgQr+/FRUTdJl5VNqNR
hdFsSoKiO8eyU4UhzoyT9n0WnTz65/4Et37cprf2NtKRJZ/lFofAYiNc1Xv/Br81AiGDc1wAhSzf
qlAKy90Uw7D8ZsNXwRQBY5Sj8c6Sf4Sigs2C3fPGdkCxmCfu+2DV13v9pKRO2L0m5ejdSsQDeDYm
J2mZoPV0QXFcRBNvxTgSkRzWA0hR10iS8WwwI+I1vxlQAtlcFSeBb6hCqueRWMaChTE7S81aGdmK
BlKVQJVyUKivQib51h4IATAPi0di3SZk+PYeSimoGOjHmOA9DYAV0TlDvQT0Ak8rwGgaHJa/AxvR
y0cSSZ3BNQLWDJqXy801aRO+wP8rb71EM+XHqEwCHRTvRvAXYRET5IZVm4yI2j7iWff2LpVUuyx4
g3BdQYJsXK2GGtDC/8O6t4x3kUeWna7erES+7r3v2oPeiN88i19asZhNzTUxGWjzJfgztU6es2wL
+Ba4CfFjKGD7JOzj5U+f8KZE3YfSL6kv+iN/si+WA/gWafHXfnmfwLuNGzZqwV46B7PE6Bx2rX2x
xI/zQ/027JFZPQO1bclGmt3yRcZ6glFjtUH4zAdWcofONccGtqUGWGpmsgC0EL/choBEjiMb/Ify
iR4EP8cfleUT9odL+mhuLGHjDxkLdcfaFlvtvTkyM0HPsGWsgDXDd03MzNYcNomYzfUUV5q3Du9e
/t6fUt6qO1Tr5Hf4zX6RBePdx1tI/Gm7h6fd7aZt8+cZXwjjjDdxOvQoxUI1QrcjG94LNHr7hYgm
or4szEON/ke3DrUjP/5krJP2HeuvAU0LUrCIbPcyzs49Sgc2eEgM6h3pLhFrtFUDyB+98X8S6LPo
Svbr6whMLzqmL5IdUYuCC8TtBjVnEd051tIXdHWwaYtt/Z7VOx+ltjcPHxFEp6FdX/zb0KN50bQL
0VtHMOG/M8DqCvnXOiEuBsiymFwLA1M2IcqLbff0xXJ5VTqjslMAkJxImRNwyPwvByv8KXGjiaif
Zv5OwaV8AKYm2wDmIZj3VDIrJGiBK6HuxiGcHiqcCYzz0nNN166di+/yj1m5XPw06q/wTQqJs1m3
bjbfoA6jStX/GJ9dSmUxjTx6aEfBCt01gY48MHdcySJ9JNy1ckKe3kfaXAQrPvzJnYj2PeIIiS1q
0p7iSK091yB7esCU1AiChEIXW0t2pUyOOeSOpSVrNSqOhrkdtYtQW24CdNUzCE9oowshzRYOAqlc
8AZqUFAjksSXILpWFN/19B6E6PcNz5Qr0eAFq/mkv6kPABkDvzXEQ0I5JaDDIjGJ7nj+FXsMNV0q
nL6gSpZRSNkDj1/vRODB5muu9QwNUnnz0TQPPn4K3EPGIgy9iZRRkho4SvnskIgT4qdINwympVxP
VMrj2hLDjaftKe6lfR6DEjWpi5JtaJG3x2WrfHrYuVSmtmqRyvYg5dYXNZ11rccZMGfKH2mBDqn/
SKPvJHoTimfe62sJlOiA7YXyUMFxmISwSFwpnSvhTasDCBgRH3vngTXCsYKylrwK4dRnt0i/+lG2
ETq7EZJNkdAF1yC/ekdj2Z6KZOWsWI8MMoaeBRpScnlzTat+42V0WMOb8pbEB+wYpnob9eeMYRa+
NSZaaMN3QhRrEErk3U9asM0zFhLal0yNowXvXWDhZlaik4MiY1xu/NCH0OHXf6kqrjUgtjWBOSZt
+BqgOURCaJrhZVoA4cFJcYTj5BV5m1QRdxMlWGFt6py2EchtgPGb6MrcsKq5KCS4jAz67jWM4hEt
HP1kp80QO7AOef6cQD1FCICEkDWqodqULdBx/I5FKDO5bqG4bKz6FPMctBY0i6VGcZtiyy5aPhEz
ifh9QkikUz6jPrOt6N9/T/s9CvHz8ev0ClS4/O+Ld7ObA4Nq6Xc21fS3Y0w1pKKYLGxNhbZI6+2C
LB9wQQZIkYXtpU6lrlTlpGEKiMmLDNcuI7762aMytIWn4c5I729q1Gfg31KOhgeFVFkn+bVv8e6B
q84DQVWjAanbSB8KqWwosYHQMYtuCONoORJHmtTAp3QzDdlyjBHKDZJdSJNVg7geAqBxEzoI1jXX
DUwr+a0sH6XKsidKuKLrHZ/R4nSpQQ1h9SHxQToBeAIPcb7xvWz3LZsDmZ1Mze5ShRmBCpIHvmFp
cjg6H6GB4i9AUdIrkvcp1vfNiBATUYEPxsPNx3XLhSttAZxnOLG09Q9Bj7JHg31Q7cikoZw0bUZv
ZfwqaF3mNk5MoWOUkLPBSbYyAt+IFffdoikPUoNmBIkqo3hL4dFm2TqhllNaGhNicTOxBMTTooOn
pTxNfgD6OHlGZPJZa/lZTF96c6wnwCVfZRbYsbbVLOQrJH/TKKOrEtz+Jdu2OY6QUBtPW48eOx5x
W40XP2SaKo92wqGq23ZpzjSMzECSvqPOKJuvtvgyY2nf47Ky0Jv21OcNctAYlA7+t6L6dFr0ExKw
GRNybhKj7KojLpXhPludGiqgPP7tlD8TiXuDkkGCf8oist41oF4z76LpzaqVL0m9k4DJ5nAyNH+l
eJBeHBQQSz+iaYQFxOmzKvPRCLZZsO3Lv3mFFUJCufqadGGRztKkIWIhHzWtzMAZmEFUFak+Uf/i
jkCIihyIOf4SomEJWoJ9ggKOUC40aYG8f5AqK664J0yXZByWFQm6MCVQW+jDIQWoo/YboxIzD/TZ
IkbWXpjNTkFMTgUd7ayib2dVuIu4DlElI5LLfE4gnicyh1Z0TOsktiWH/KukV/R8+nlqNS3V10PU
PASZ3FMCaiiaYyTFq6hlyD4MBy8okKYU0RId0rOeC1sfiWkTBvswoUHZ0v9raoT9j7et5XjnqZEd
o/oUqflKMT8kY5Z0CJbefJUp9vQEPd/K2HdZsDTzT416otfEfZxnuzRxpQ79pPQ0BNtQZ41FzAmo
fKMMh7Lgr9INsJ9OIZs3rf9OKejM8FjH6GMh0GQCTgzBSrYjmqj+amzDdUBBVyHubnQwhcSEuqVx
phDfYA9sdyUtyx43NK1at5wAi7/u5fKuNHYCm2tuiiKcewBuOlLdfAx/OE64P6nAiTmYmzlYFfyQ
hgzysCCnYu8H9LhLvZWClEjonXl1jya0sFJstE2dGrRfm4YQbjTDcypFZMwoGRhFlR4lNDIxnXxK
UMRqve9RzFcSguIaVp6RKm4mhLhhJwGuoEKRkU4gNmQfVR6vxNHiXf5ZA3CEkj/E1UZcEkRujwQl
M5IiWYXRpxWDzW9dVTs0DNeHP86IXxh0b8eC4Zw5K9waq2GCiYBfoxSPIFyPU9Wuc9DK4rNIiLmK
q1lPD3GHkR9vhtomNV2Araoeknvz5dWYNjVQ4k1AT7euVXZU1/MhVCY0W7wC2GiyD+ovT+BS8H2H
Z5YyVQeXIGbivslQ+iJKTcqnZXyIn37/JTLCIBnIylXmsQ5Y2VHDVD8lLVwtltsCgi8DDH9EIhd3
hfKn76ub3xuLvC2cKbFI5cNOrE6jNV4kppwMytLIGVvbBOlmhS+VZsPEfSRwjcRu9aPJoxOUYwMC
M7qagPZNcJE+mVFlYvALCFNIpdUe7CjVbvkXWdLW4jjrPeymkAlHLiIW0343GeP8vN5b36Jhfelj
ujZSEVFuAMkiGu/KeUTkqAep37FJArBuaagoS9wkbenPeUQ7Tr4bawxxfAXCMDRGGY68/hZI0kqo
jtBBeOb64GK6bE0U5uVTAeGqAi/Je2TzFSzVt6RfEQzpCJon/6zrkybZiodlSvJEXNFnb6EjgihQ
0y7j/DqRCOIerSI13/JhfLI+X5RhDQ9LtB5D/p0QhLvpKwMebfCJe+WZAxpumrnEjEwqV6SHkVQW
vbd4ICZEb6TmBJGtOLAt7arIpGr5oEHm8KH2RICCqZsFe6gvEchlMxsofygWcaCto8kWStv34o1C
YVC2OEdz/1qOS7+Tw78hQABBuaplsUsZvxZw4/nwdfIjR+aZrKE2TDQU1fU0pAtiRBeSLwaTDLCY
ZvIBTZHpKPLIsMggqXS0di0qVkON9L9mLkKa5uqYFN9dIV1S3dvFCJzHiSPzfjUuUU9F1oIR6Op0
nbHNKSm3wBH3Ip4iEpplFFzDSPsUu4KkLIIRukRznXNvkthSgOqoeGyZjcXfKF4rzFb18V3Tobbo
HxIAMf64xjKJul4sQVdMbwLmYH6o23P9DYiz2JftNZw+dcNc5sI1QUAuIauZJDGmvvxUdWbrlita
0FKI2Fl4LSWihnlMRlszu3VrXkz/I+YYVqE9F0gmk6k4r3Zibvv9T4h231tgacy4ve9Busn5T7ue
8g8NQVgjIMXz3nWVNYTV72MZ/B4mfpw1ymFOUFpgZJxsBzMGK/IpSMKbSONYJ181+ckKd2l+TdBa
DrRx7/U7XdLW8mQzes6hC8wJLU2/2jRYaim+H8WqMKLThANaE4KFEzfYDY0ZcgZC4KQAtcuyPpv0
MSTlgvopVattot6yDtwZ6EgUyYd1M3Vb0wRAgSBYbxwlStwYqykVQUoh0v9qfvCBUs6DiG+OZMb5
Tgk0X2gX4E7USyaDThqbKV03mgaLz6DzPE+KukH7oUNAVbXpy0S8ZLUcfH2tn9IGDBIhKA3gGeQ+
BaRPrVbP7QUmT8IDBzyuog9WXauuXvCZ7/3MW47BZw9BpVHgzjXXtkz2ZoPfRFJQu6EMH1DPR6+5
Rhxkey7SRkwAZP/pM2j2StDwfrFuEDGz/BOPqPC2c20752cDyfW6JBsxafcguUzWsAwTAHQ0bRn5
tqpBUxqAN0j4ARmUqsI7hAhJBvKua4JlIQGCE1vK6Ok6ispP1Vj7cnI1qg6hQ/IzC20tQmYZd2dN
fTPxp3v63MnZzZmJhMfESnmKEuw+okbjV5sp/DJrLAt9+LbcEVGEtmIw3GrwklCepBnBm3uAd1+m
h5CrRRO/NBUvaRJHnyLyA3chg27WQCNlYaX9DUisRjRYXrOzejBTJiA86EtShn2RLi2q5Ey6a41f
QnISvpIay9FkXabRhhUrw1pSos7MsXR8iFS5dBO9YxTZvYltDMqp2G2FV46mCY8o+TQs1ycOyUA5
OHKtXq3nIKE8RoR9QtY2rFBLiBc6rshfngZq6R5Ip1q416yBqwCqR89Yr9oFCYr29WbSvM2IXO/8
jHiRUh3tDRTwWuJQ3qbbjviyrJFLGmJXj9CrJMYY3t4U2KZyLz3a+hJ1Rm1wRQO2Y//tVxgAQH33
LFvBc0L0d5mJPKHxbUbJiu5YVrSlQo5r83quAMowP9FjDxarCy3ezxMzGub5Y0e54zfbGqxRz/5L
Kpe9UR5q5ZMauBOgd119NmzVK42FjUna9DTY0kTy0Vasq9Ky7xreaJwazhYrn8isVpCP1j4hbs6w
k8eKQ0EpHmeA4ZiHiGdIl/lYN8L7/AoMYJ3FTbeeKBpLLbtiyaa2W6nMrpgWzNegJ3+mNDeDiIhq
Xg0LoXibC6e5Pg+NY6shcMpeXzvyedtOn+9La+Yk2fmcwBKKn5X8FCaAs/kflY9WJyuTq0yIjEvq
QKHc9T0QzwLlmejNCi7yoG54fGlmrtPmz4fcIFc2ExeaVFBjVMsmI3C+qiJGq4nFm0L1WDKR5Ezy
6qRiXCop6i6ZuNBhQIaAcEV5HlGMXMQOtVuq0IWJYmiMGpH2W8tXNisU/kqIQPL4PlaQzLJnlYFO
o7dKx9+QL6bbUb0dSkoL61qJ4FP4Cx0+e4Fkzy1kazBprH+zCnVVynjZ1im2e+OXh16nCJJn1PmE
gzG1J5/5YP9TWO+kG4Wpag2npDeIg91Gyr1dLpL4pVvZAWXuvqMYPUKQXJQgIw1ETA08Wecp+VV5
iLzsXmTglw+rGDCIzvJwalk61Q8CvgqbLkiZANL9DPJMNE9XHW4ewnW+2ImBi4uO2dFgy7nupNFw
Yza88RrLoVhcpfpkm0KKZCBTv1lfi7pbvsyPI4l/LSk5ySnaviaOE9FN98uVgIWNluwGYy2nwoZ5
bJo5XuaGbPCSI86arCPjlYBVlWdF+0HFGACRa4955dwW9/q9QQM8zbmu4AH/rT4ZXySY1/sNLt/w
w2AACu1eZgBPFSUptsiMRxqrN02Hq+K9ioSyA6UGL5BWyo/HfKOQjn13S/psF0QAF4uEET5OudIx
t0CH9VOHwBxLroB99UBMcekvLQv5UtlfyvF97uwVBn6Wf5nHGZxFDtHoNPmEm8In7B8G17CJIwip
OMAQ/Zk2ZNZF48Fy6YavoL2MQrm0GMmF2hkT8oYQE4hwCNC84UjGXXzUha2Vuz5S5nNdw3/oDQj4
wbfqIV6BbnZQUCRV7K1w0JGrrdGo26aRNhqL61FrgTV7H52ArHnJsrD/VDGUzSRUizWSn0Z7nIDD
xe66aQmj/FvRYQ737FykcU1s7+ET5/67LD1CmU02kahiuognq7WsmTxTeEq8buOvMUTcetmwyurb
KKN8ybue79REYzAHrhjekxddPMDricr9LwQWDws1Zk83XTQe1zzs4Mr75rtv0o9HB39yyKoWNWcH
YmHKWfflblNYP7549Um7nm6bfGEJRHylXKpyZmkxJ9EGEjKIFj6lpCArbwmvmhWSUEI1za8Zq0pS
WaUfIUVLElK+LGnScReMKmvrOZL/jHxSFXFx4WEC4xGe7LxDdUQyAFBysq3TBOHOaReZwbEbrWxd
mfV7WpH86GnpeRXcSucGU4JuzPVSrGbXCsGKMWExd8PiupPguU9Xi/m0AKoFd2jVZRTTMiZqQMRk
qMQVx7Kn9UfRJWeklD5DruyQBltppN+ZfieEj8s+Y1XIy+Ymd3Wy1fwfnSKBw5y2yfYa1T35Zjty
gsuwXGVtv5H8uyi5qXXJtWLds6v1DJMeA9TYIF2NeC8pOwXysII6QpPAqC7De0gdUeUAn1hLi7Dg
8rTdBGXjmCO7BtTCBVO2RVrjVr2qsXEupq1Bw9WaCDLmtHMsZsMRIUv63/SnLkLcGdEZaADICeDK
tWTvM6s24//DaPjJT0aDwf0CYF2sFEAehWReBoGlHkutrIFwJQlrFQFycfTIvmxcsSbfJBZQY6Y9
qiEf/JChroiZIATBWP7oSJF9vp6HeJR2Mn9LyhzCUkvD3gBnsh5WNi4Knx2M+BUL21YY1oRv2hoz
d7Oy3eWSvMJrmxl83iDOydFKOsQdORb631w3l8LLz+gQzF0tHWshcZqhtT2zu1llaBcFS6Q82GK5
ySFLdMynJeIyF8BA5IncmZAwwwxxXaYgCZM37HnAnEgpqhLeI4ee3THn4KQeegn1ZnCHgVuhCxMq
EFfUC4a6yyR3FZrotIfTGF+FDsnysT5ZBTM2YvnYyq82Al+Ad9RUUp5wjEz1j5Vbwgssw88gY+QZ
IXicoL/xGZEyBTKhar08sqBQNBu1+QGwUdf5vqm24nAp8EFQZ4nZxFxJHn+7VOyGvkzmCadsYgbV
naum+TqTsufI7TNoUoc/gxWgiky4Im7DkolmyExjyB+irqzVgJFXzEPxXYqFPmathBF43X6kwje7
kZWcORkTxka91iXLSiYenXAUJPBLYveqOHALX7kJASeWO1arBWLWEKZziWfB/jLU8k08CT1eaQer
0TdkjZGbVil4G5otaHghv0ah/o2DZYFFgmnhSmsQQapw1VkHs0V8pO8go/F958BYTfkr8AvbMGFN
IXMQQwOtsQlPonU5gjBDbcsTx2WU6aukM9y4JRCMkFpJyLzQZ0SHaMy+HXCOm67bVPWdZ18ZJNr1
3LvW42Wqb+qs1s+9loAN5T5wH2EDNKBt3vIEbU0YAsKBnYaJyZx0zzW7QyTQQl8IuHbxbAs3z+FS
8ha8SD4axIESu4Tp2qeIp1EbBp+MaXibKvdrns/JMaz/Hp1xXq2fYIoakF+RF5q+NPTDYiTmZWnF
3UijloCP/IhlMC0AZO9DOB2NrxEtdjHpzgmaDIJXIwIxYVNosRuBDPHH2iJno+iF2L6zItXXjC5C
SiCNFrs9ZyknSr1rifCtFfLOsMQZVxWk0U8GNbzq+kU318O68MjYOHs1kg7je1rmThi5Yl6uRV5u
wDUo46fFvDTvkbghSk9AyPQAqwVUm+VPjnvR2XPm7FE258mvpXnvwIAd4EqtNMtY+BmCe8MEW+yX
KQSTnP6WgtSzLh5SO00OlDEjyjoDyw+iUF5/GTDiAYTIqDHRRc8VHSVnpKg4MhFs0X3D5DMol1jl
qPkNlRxa1eBKERcR8CinZISpu3o5aNtMtwnTPXCqCFSUyEJfYSjdSYAKecSRioy/USJ3zxEaw4PF
VNEY2b/HQBCVm+TnK69XNyqciiI1jmSppcJC38iOFd2mkF5Y4zSmAHikWvvDchDM1VRhAoRc0DRU
Jyl+kyMgJTTZlR9e6MAaWqsxZUsbUMmJlFVZeAe3oKdXIwn2cwvLIKXvxQ3orqkGKZScax1PCMSA
6u7AoDQ11aUv4lIDa5L9y3Y+fxKbMjPx0fGRzhqQw1Ja9bF5KWQ0EvIBkRDtL2RmySRRkB/MQZkd
4obcXjyaiMz/0BkZiwy1qgj6dIlXW74c/QtBtcZ5bq6WJqSZ62zcdRZEZmbZEkmPz2eWXB9ZE9A9
eVXNOdGkbeCD1/dBnIDeUbCNFzNgeG5c00ipjlZVKPdReDfAJ8K14J0TS7XJwOvMMJYGm56w1Xfz
q5gPIxIZlY97QJmd5jpLDix30mEC3OdRFX0+mx8AQYhOVItQvczTUU6ebZnso8Yk37dm9m8elMjb
ufyn9o8sd/wO9xnudBVxa5zepHGeaKxbH0UzBW0zNiehSvgzOnQpUD7r3wYLepDVLXVW5vT0epQ/
KrmaJcTgtltQeqA48P11rGJUHFs8dAF2jfc5keX1bV7iJcLsRvYA7Y/tplbBKhZzu33zf/8tw8Bd
VTh7ZwJavJB3+SUKU5b6V/dfUfVCUiMo1nPZYoxfERODbniCEYqbkbE5PqMENmGaWWkY7DEkWGkI
SjUtxHDmDf9xdF5LkSNZGH4iRchkytyW90UBRQE3CqBB3qS89PTzaSJ2N2Z3Z7qbKinznN8mpkcd
gvgMuEvYBDmNl0l64DtvSYZrpLWw+jdDdf8cFaFCIPtmBkggetN2Txd9LLdKRwGkETyDkyeAg2Zy
m3qyumv53dsEBvcv2lyjG6wEJX0FLpHwr6E7I0twi6DRm9li9dd0f70jf5nIBxMbXPDpSlZr9KK6
d4qbeiOSf4BfCfxe1SaHDhCjKtFK5d37oBGyI8AVSQSaoCUHUjGsc8XK33bWbhCIHEv8k027yeLu
PCOXQBUBX3TBgXLyNFKVIZK9+OSJcJtRJsBvPj9ZgQd3K6n3al8TD3okMZcxsk4tlZCk5E9xdaiG
vsOExvpnHnkoDwmHmBo3Z0gWW5EiqaT0p/WHBXzj6tnV2MD7v/l/i5mhQu1utZRvOhjhBnuOumKV
kCgp3+dXe15Oy+m5dXEVtcRJev05qMNz09ckPzAXhKG5rRLjUskmRjcSfKJaXUones5dZ9+Q9BtC
FKFe9IdqhcRgY/0vXfmrG2aNWaPi/+sz+w4cvVR1vnMBe5ThHidv17JZZl+RmywT+cGFfu7adZe9
s7du097eK8aatPF2UwbBOe/Si9776010garZyBBzR0DOk6utYSjtiKjn+jthspI++Tvq4dawk6Wz
1m2JlgEJkWhoXEnXU/TRGYy1Jb3DCnsIQ4NAjAPKc3VbfZMztEUEFGmYmvnk2uYtQcAKGi4stK0K
mae3jUGEyhSNmrS/HeRLgXDPPv3Tg73MO3qPmfZqR2x8HERB8/DoMaWlUQDCFb80WwnECkApvlUd
DEe72Czhs5akQX0kXXlM4ifhVlyA1cKkTG5AQrkVnD/xrpz4tPe2s2dBa+L2qukjnCv+rXDdSSQ4
iFR7RnCW0hJJXE8OBFlAhfjjRVwYBqlgGhFvTbT1URFM3HpOXh8ZRvCWGtXOCf1/TixvffAlmSyT
ftrPXMKgEMi1XE9VQna+2R21qDm0oO56I/cpx4KLCat9tVNno9e3EZjHLGJCwDiZm9uQtd9D+J5F
K7e6VV2wKatlWmG5ldkTql6+KED6eqdZKfzVcDZ1sYkmbyU02oHc54DXOuo1ur7fnP4+9vU11XHm
msXa5v9hsZ5SHvKk3XjUZDjjAZTSpxk2Q1z7HVOTot09vqdRwj7xEReka8YkLzUoUkpvVdF2xV3R
9ZBqLAuujHcA2EniHyqDX82pT925q4el5+vb0sNRTs34KNAV0DvUNmgIWqLIwj+PbLbf2tfn9SpG
pRwQX2mPhK+UAQk0zVPWurtIRq9FYnNg28vsTQt8ItGMtfJteLL4mGGzS4ErpMMcNs55cSV+MfYl
rZuLsXy2bmBDMoM1Zg9DxQdFlkqCuqY34avbstrZvL4hkAuksgBpg/IR4Jkp0uMwYYxgeQea0U3y
YewDvEKP7MwpSeeW5P3mWOn78DCwIQUENTYeWevy4k6U4hxTxP+x/9QikejjjcUJKuoJMI0UhBjR
1RBa6yLWX+VEyQq3nccANgL5IDnQunEV0OU6N/ekcO/eraFYwgkDIhCNgwysNcBlwM8wY8N97C4F
f+0AQWC3kqsh1F4RCKzr8eQ3xa5i/iyqFwHdzQCOvEJbOUBXiq4MVjbufxovETZC/bvAK2HzYw5/
rbzXeXWqUF7FMV3gjEBRfZEdBxIMZl7SByixwhc2D8cgH7KnAl6nQA3/gnk3tJ03HBy+Gufgg9or
+Nn8npveukVNb0/DxkOF2QP1zv+OKkk4Hwp+RKMxlICdnGsvPxppxBvQrJu7XSd75upCeMeBbcDs
xF7yYhnWNhcfCFwEn1lN7k4x/patAMaYP4ecfFIktNVgPFUdDKer6IuKb9Xd0uGye3SfidxPWUWd
I61N9kakxsdET5uU5KFAq4RzgNEigvKSXCUNYmG7eBTdF/ffPMyiRu+ie4KahKRWWhHphTSQRwbu
QRN0mNnuUS+0U4sHodIK5Ds33irXo/NTx62FRMl0DZKF3me1i4E3XW/n/lwt+NNlTV83BA8AlWJH
LSHZyhByD3SPI7DJdxMhbq1LM0LZPHKTgaZz9jVyQ/UTeX9sJzPpxhhrp801al/T9JE5nw0EMuNn
EGJ/Q48LyBrp/IPeqgvM9yThg+6zzb7Qad4jbRsVgoP+M2FlYXJa5FJcBNB2t1P0ngj3EgIpcKll
zHWzSCO10JWj7IhSsXL7neM4yFVx38tqKdezzWrUtxMsV6VII56XTQi9tmr3/COzrGvk28rbo2U+
JSPRBdWb0DK6SBGu1/M42DaroQBKtVAvStlcSh1tYw7+ZvXQE0xWchUOxpepJ6+y5h2K6Az2PjS6
mYKW2u+erdTRoXq8kGCo4W3sgPRLcEXvoOmklxX8eHIZew9rbol2bzGEuom9IJ0RJzfb60D4nUG5
vNGv2qLa5tOwQggeJd15AMJuhLFF3DLk0VMchCTPtBLN8nNfRpxJmBQ8az3ltb3sMWkOmNeqL5t3
N9ftLygV1Mq8NZ6FMyIbngVCo35nMMAWmbnqzPKjLYc9aEM5CsZR9daPJIqAJLjjQdlASlNDcVg8
Hv1mJC2TsK1k7dH4ZPUX4gnNgv3UfvG8m+abx1heC9HTdVltpxKzSfgXO8lhLJ9H8DCP+VdDZxSx
DhOkBLDpUedZyJrATwRT3Ws5GNwI0XvIRuI6FCNWycVlrzV5ePVAO+qk3wlwi4GXJUvoNSV71i2e
9QxUprPQ4OtHVVNQg6Rw7wb2ruSxXbrdO2Axw3bLZhHWw61KbF7fukPQ3LzVKkeTE4/PQ5efmgYU
0IHoijwAaa3eO9/zPlsbT276GG1Ux/64MpqbCm3qlVmtuBWzSdFDFG8hGXdGXjy7mb/h/AknIg7y
kjEmvNYlRrkBvUFv4inO3V+L/dqFFOfO81FRSwNSOEcb2jcHq+cpLUBdh2og9rZCaSCbgwIojVil
KgktAV85+AczQnrA2Nakw3vBIT7BPdgD2J2nbQZjZKnI+LNxPimACo0avxpj28ApMaVnWyWfQzKs
Q9RYYhKfCjsnvnT29oqCtyH/zPA3KSe++4aOZSSfP2X2HxoGZzWy0QIhUhZISKpASumM3i4aHypN
XxC8enT/Dbdi1A+ujbIror2nnLR944QPOwHsLSn+DgFYelTyQlz0ZDzmATRjDJw5AcvGEeZjEM9b
6+vXXhFWl0K/k7IV2u2bfAQumi1N32oQDTbHRsKBZZcr1wZ1KnVckWaiHzj0f3O33ZUObqusfHHJ
qtL3Hchg1F8n8hFYBjur3GvQO+247YkLDroWXXr26TOfuMa7K2qsp8SXB80x9QNUOtSakDHAqmdX
1vdgMNiFKOk993WiZpEodLELjeiZxLks+iuB3Llhs+oLmuOo13W8Ec5TTWKk6dBPV479Itbsq2EQ
ZDiR8ur+Cu8tGjVAUGo9avYnH8xILit8Ih2N6U6AMjbX74j47mZkbHgF12ZxhNNsSrkq+K1aKkcn
gqhQ6bsmkX5i6RGCEg6bdjQ/eoNcTc5VnuiVLEb0Gkh6APai5E8LNZwjFsxMu7dRzDDlOxAVPbol
4VNlE0W7ea+3TQ4CcmIHPBHDrYkShttpXWMosDkWOB4QT3NfA5AJ0l0Tbfzi2FRuegKoS5NbnQ53
GPrNxP7CtSXJEyCnVoezxhk6Tzir2EZYyLdRofGaUMXnzYve2nTMjRuEe305rYMs+IuLcVkrXq+a
cL1pvLnMmMIP9mFYHQMvfe2lQFpaoGhtzwUjWchwNCixMeNoE6kRmYED/hoeHGajKD4nMluLaQ45
1pHxdduxsDEzhGurz6+dQwBGOMLZI1pFxbSvgwPXK/8ZloeWaKLykMJAVkjU2YIGAlVQkEGA8K52
CMDmwxsGKeUD6wIcmMVz0r2AI/Xgxhn3fmpghMJbQpaVIvuR31hwY0b8PjpdbFkYHlCgKAS/Vbki
/W6GfGZwd1bEV/IZs97ANGRwc7TJuhqtZwSqHcMkambkSuDueO3crNjqgU+nimQ26Y8NfgzD/FLG
0e9iht+z6D554hfx8ECU3Ht4D9zPlMp5Z5qedSbHkHhTz2IfpyMvPbsD2mYir4pHAAmdsaprr6N9
UR0x4cii8/QyUDPjEX+fnf9CsUiyf8QSv6ti4pGx1iOC9Gls/w+e5nrRwe8W0huZaulIabrnbrSP
eg6UXqJ2S/XkWGfIO7wAI48/+v8YrsCtOcgAme3JOkyTerUwl9gXwyLYMH4rLPxEW8HPUyr15JjN
msbGCQVc3B7RXZ8qIOjO/Ud06IhGpYjKlUJPpyQYo7bJW/Ycj3I7D7RrvqkjymVdLCrqe/4N4em3
urUe3PGox8G29b99D6rlSZ+JctJg4r88UNso4CAHOWi1l067anAqyHrc/lbSYF8Nb0mRrUMXtqVD
yzvS54iaJRzxMhf5vqsoj2pKyhpJaLSo4FHek146Oyu2dnWQfAXIz0Z9qYXkq0J46HzeRajOtVSb
mlxNN0tXudGfcOYEBU2ByHVUBwZVVyuow9003K3qq4AODpM/z/exiaoNm8RKzSLeQwI2AefamAYt
UwerRr9HO23EXhkX5h7BRAAt4JCzmGRsupWD2JgToaBF0CBwIn1ShdyAkicseD1Trc31bECRx1jk
+wygob82HSNqsvQ58tse3aHHxNVceEDSTqJLQHA2cX1G9W+qTVvFAhfgoZxEcrW8hRweImtWfGiG
YWzSLHrKvW5bCcJDEzAWhgojmtOAnwWKRik/fMnaE16R6SF9OjUSD8WGX3VSd8/1SGQ/1Px9IzKj
jBSmlLCNGl4T6UBUohr8NiCCxN3p3lqOsbJBuYCvIOTHXuU/Ju5NYEPTZ0HmM0KaGffHzr9P9j4c
LjFHtLDeE8S+uoyvDh9xp2t7Htk4vlS4Y7TGXUyatsoRWWCpY1gZENTqzJgZOUYCuwA+1KHe5+V4
mFC1mmNwKrn1TcToGrRpV4wHnZBgDSFNToGo4HLh4A/ZxlCqzXnueSTIH7+JnE5xczUhBQtvcXtL
vRtIY+anVA8jFTnE2kPRyCQHsO7u2jrOweFYbaR+tz2JwOjepihy4TmU7YCmf3Kf+AyeXAkbvaSL
dGvcOpvWjfCesq1ygjmEXhkl+wyyySg+INxa436J8K6YeMr5cXWHqR6nic2H0Xk0GGOX0y4JFU8r
P3pxu6sIXyxUxQMhtwNGtdTPnhtkQmUid5oLGUl+LbaAxgFE2whUs9h+EaSjIW5NNElkfxU/w4y+
Uz/qruE4ZpmPQMFT8xagLpoNCtgaWutmyL/5K03jU0MqfrlK+EPqUb6Zn/aWh3fECFP/Jih/e5Zg
n2EodZtdwGpe5C6A+AVOo3EfNbFW5mvMdy1VuJ8h8IBD1iAduvI385iURlRbsuPPPgeSu/OdF1Pg
yJdSXSv2GfN/J5Lu6dcWwZqGdqZ8+OaLgXBZerxbqCDb7E3M6Mt4yKpfvyazNNmEGMwN+cbpok8+
Gqbg0VYYwwZ2kRp63iAJXVUQWShb+TA1+9i1DREND7v4FxjjrurU2TKTvT2b43hcA/Rk5aCtwkk/
FPWbiSZkHmmH4uKnGfWgPFjgSBNRy6XyLiEa8pp/MvNe+GoXRVGtTfQQUr0nIEsJ0EHdq9fCdeIF
Yyx/fgwleNTMXDzND5TL8Vc77MBuexTuLEIvd4H35EaIvGB95rWoNHYjkfJ8Pw6MblV9WyNYjl0e
DedikabVMVWBw1UwwWXxT7dwGHMdWrjym/HMd8W067DH47KbspOqoRp6bD700ldvZreNg30CT9mT
nzB+p+T5UFrGr63lGyaqFWInf2B3w7icMecIsnEM8zERk+vmDpj9ooLrcloYNnLr5dEM1t6nip6h
IIquW8boLePl9CGcV5513gNKKX8QKIE84eAmw8y81SbxsCwO8bBcjOFzNd6rJkOCCJNrvM1g31Bl
L64pto44C2AApb7q1Nvh3uKVhYBgRl62Wr3B96b5GNlH7UfrcSfJMzcfmqhzNBu1IFKAXARnOzSr
U2Iu9oub5cXL2sPpdmvzYsVFzX6jYVYDzy85yTp5j2pkcBLnYBXMrXzcjQ0Hd/U7P3BRN9vfV/z5
tRGk9GeGkGaATSZAhL6xGwYUMwCUwSTWMXBxZ5AXrHUYyg4Nj/oYiZ0BaCdIVNeHO/5lHbhb79l1
i2kTuGvTbT8RS2b/37oopQsMGLC+eQ30s25tfe/xc1Y1jRhgpQGC8aik91s+Vf2rlSPE5Bu2HO3k
oqCEQMtBolV/m6cJyUmimFAVHbAptCGqVddiBAIsYNDpxpjBbmu06C+3BXlxSBuQXrWE4UGybfIB
p1f2raKLjYY82ubRdT5hxNQeS71ZcI8jBseEVxDSNrn/UmJ6nXwuasBzS6K9O/DFar3Otrs1EBeq
KX74OQR3/2O5l8JzCEPnqkufg9nOmGMhiVEN44u0kq3NbiHGx1gVh6TPVjyt42jv83FalRGyt3jW
ZxO2lAPX+aeMQyXAZzWEn/OtHJs/cUHtWbk2+NPq1k9BOEFNmACbUhRx/Nev/GfUPvvoyi0CzgM0
vCXsi8nvvh7q85AzYfDkIUetfzUubDf6TXBEB0G0biJ0WJTGIkAeircy/7XJwGCCpuqaOxwCL4u/
C24vKNTO2LJjx8mvA23Cf0+KL5/LqqGwzkZADVPFxGjf0HDQ8ZHzACtuuAKmY1AdT9FSsw+j89ah
heIKXCAJrEnrQTGtiLTKjA9N8Unml1LEOy2fntyyWGOOxU0Yevme788d3W3diV1ttXA9M01IJYxF
oILTLGNqKqanKbq787WF0G1mxbBF848F3AC5+OOFmCTgEY+of0fXQ1siiQl+2n6H/aHr/lwTcE3D
nkWCG7xtYMY7f7K/jelsdTHyH4zC3pvNYhrDQStKl5r1KL3DfGm2JmMG1bxeIk7u7IF3gmWtsxWB
X7QaF5a3LwAJ50fN4SKoCtp0H6HdHEf0SAVi4SRhth5gOqgpYSzCT8QPhvo1rQ86Um/sOHzG9Ygb
m7AjXM/dRomH3xB7WgyXYM0+sEoZ5ShmkWRG9NuMu8sxUbewgXvFo+4fevItUYXxpWnsl3ABCiK1
8xjMJx7P7nMYFa/jHJ6MZnw+Wcw3Q3c3I+SR4qgrzfKgkzXJw+3SiFQjVg8HtM1fSYy43PUONXvo
/LKnGITZLYa3eTAaeJd85KKl2A4+RcclDHcF2zl9z9KpGTRvtPzst0/IUzm6bOdUVtGToMibHBdp
+N+VejgTVsSCHF52pZTvtiyZuU3s/F9PHgkjio4iiy55tMI2vEXIgBMCvSCoW6aAPaFS68IjIYPD
R53Vr8enVBFz7kpyI4CbbfaLyDhKsutyYiz8gQcxx3fkfBrFpwDga+RuLuviW8Naf+Sj9WfcasZ/
AbtxZAlnMRuvUrZrzVjbwcHvxFFzAeFSKnebcwtw2gzDQZsNaSarvBbvSRtnO/GS8VR69pHxYOWT
ZAAAkAUzR/Wu8/OAFqqIDAfi1wmqmp86VsIieeMpDse3OVsmBfDvrbNBdEfbYgJn3Gihe6s2hHFu
TkE3Xsv02fDiI665F6djOjDUJtejv2L6KjCl6egQ++lZOXSWUTMSYKvq14G2wl+fPHhF/ko4KhQw
gFlyoRvbhiT1+KSM7Tvh58m0y/ETNSuteR0kFuVtxbCfHNPuI2zP9XB1ilcBR8aIOQJr+sMaoSkH
8mi7wFZwfUxZfDxmWT7JrDpYOeTHcuAaAIooH7b89LqPklCagMhjUrKTZR2teCP66/BLnsZkbZCp
hcnKQghN1OsHetqIIMNok2KkDE4wBz0UDqmrTNxim4g9fEOaYTN55KRsT8XXEIJe7jNKpBioCSuH
EHXBfZF3rEtcCgYIC4IXjGZzexUPFMR5QF6xonuGbBqB4LaB2avJ3g7wFdbhjgd7Pc+IoRD7goFH
Ew71Fjfx4uhL4iLamsSBFe0GRJG02RKla9qdEK5if7jb2cYmQLTjGuX7z/Q/x0aDgjwg4Hd1Wbi6
4keT1GA20cJyp4stT+h9CrhUQPziI1byUGvhXui0G4GfKTeGuGGCSKxtAnevpwn6CHJbm5VNGZCE
m2FyU5jR5+PH9uudiEmoIUrBKsk+ji8+sxG/NKoIJI0Fsx16hyuzCOoQHZu9KZe0IAwxW5w6pqxR
XvHPq5698cejXy0AAFbWe06ZsQcOJp5nIf07XCZyO6SPJuP3b8Xjy8Fc/Hr6t2FTMSqdhQMxGCbe
Apkua4ZGcoFNoVaXs1bRjSZW/qUYd60yoFtzCs12CfJhHXPpzFlxfs3HWDkT1H6zrDsKDj2qonAa
8wewKbxVzFkeJQB4r0P4QcEkKoE93IGbAdMQG6P3ZBD85hD+y50VdU/4BR4tvKq7GDmGFsZ9ZKVZ
9P/ogNnhbyGtdrCfG9KJ+7VNji5x2i/pfjxgzPDPFHUVr2mJNziFIgBT6akN50nk8yD/p89XGDEO
VsxxjpwwoN9EBQZQbLbuOX3T1lz39ggJiK/0oCKyhVyfa5WwGf1q65Roui/Ai4uyPeZVTtGqfIlU
fZjXeNNIL1dk76sJD0eJTpTCX7Qn7Tm6NAO1IJcRMa9F+PEw62+CVdK3x5hTOOB8JQKLP05wmhUR
MxTky1Oa4b+tH4kgwCqe6KvGGudvVIBFL2w2PjJNnndE+n324stN7PbbSkfiF/srYCgIavj+Dv0V
LE5JDA9CsE7V75wlefgzfAzq/caI0qE+lCBSgk1TmcahBZS2XJK9x9mj3m4U2F11mQkBdkKLEFT0
rHyzM2BfymLXNyaFRLzzwj/pnFR1NmDrpfEcpacPYOTClObwrX9y+GZzdLeFS0CfQ1BfX90T69tp
+o3g/Apa8CCRrGp3i1IkaNYhpjUquyKcGKuk3it7PJM90XCDl65cYo6leO3hWvaxbC6xpD86Bq14
s+hTCf3yUtJ9hruEKPpZLDlUqCsODUKSziHpAlDf5KQ1q+RJk9c6Yq+1kWJJgT4cLHZaoUwYeWms
+IFyIOLhw2Ve2oLKGrmuarJs7cE6yhaVQ+JthXjWfwwPD9tA10Yfr3MGKl4IrviAh7fnlNLBbWru
SdRGpK+CALYpCM8953O0OaiQW+oIDBy2JFzK4ewXPwT1mcfX0Xi4yx1gtCI0LX2pp6NHhmfcH0zU
YBprQUk7rnZItIMk6Z+TDjsk4ywKRjLs/BcTvM2qe7bCL4/ItRE6gPieuvrgzHHC95GcrBYWjYsd
+KpFSxnb/rJAT+nyUkezS3aaCDV7GUEVHfs38FkXMA8XnCJu/lcDgPF5VmW8/ExQVKoYQws3oJ61
0DvYP88zwAc4HdCejsyGwo3IfIysapZOAAfS1yCPQIx+3eApNGxmB25Rdk0vbmGrUFz691BQxRP/
0/phYZIFkdPcEHCrmHb6HOHDDputknP2FrSWHlAbItDmkD6MNm6yIVY20zvzGFN4xeqGO22ezvmr
PPt0vK3loIbgXffiLwHGPwAvh/W5trHDFA/bOHjWG4f9BtAQ51RNHgfFSADmEyyDqX+mr8YmcI5V
chpGQaveuCFAwisYFF1x4dqJ/mSP+PgXp8RECah9jd1DY29J3m5weKU/MBql/ArUpnzp7G04/oX0
mgcn18bJdclS0gr5OV4oxytu+l1SoUUI0x1ZF7IcudIelDP1Z2I1kMkx1JHgZJjfubhjlxfJ1oG/
YeHmOU3mfw70N9+A4JS4D3KIX0QcDEc7JrSaXCCYFZTCAT43xvUlw0s+/gN6Z9/nl0dKbkmWIiZJ
JCaQI5vsXn17ziuv2+jxFLKK5dNjdpNbQXwil+Tb0KaZAybuzkEGljCJ97xhLQWfJGeYyIU/sEGw
Lhwbq0bHa+9MD3UhTUxzhPTCZhqKokeIzp1yHA0J8zaqGWp2FcHexjrmLwDd6BvCNqyNpBECcpgh
y9gMgE7E/fqrWN1hOppkKwusnKvoOj4q9Qs0LPtnHv2ixeP9nekvYf0UZ5eu+Sy7ffASQmK96A+W
UPORfsLHki9/57+xjpGbAj37x10lGdrKZQY+NwfILHrWe0IIcHdNS8P74iMy3ib+cDPGY3VkEPXq
KfGYXk1xaiU5mS5DV5AhxEU+JzoAM2fXZ+u4WWfGOeaLiWyalxwFusZOUuPWKGuS+O1qk3aYAfUZ
kczdW8U3Um+9hdf2jE4E0lmE3vwR3VFnl4n4u8wncMy0l3UwrWcUriRJoOQ8HuMzDk/sB6U7rhqB
H/WrZAmZ+jeMbS4RohO6OH8uQWm5y+180c1GE+eezS6xwF5r0S4lodsnzFM5HAsbO4AzGgi+Yy7q
XFagIYFvYZSwrgpskACXfOoJMCLXQfLLBeEPLUQTkRZN5u/UimchRIBWuqhqs90lr8ROVv2lD/Oz
AIXCIeWxuqPZHZPxY+qxCHP2qEHtch7zyvnRbJyLEYUOxFIHP73bbRk2EmhZlOJDVGz6bFtwcCEi
WaYgFByZj4JfLZr8dd/2+OAXrrWv6H1KNdajnwFnFNojd9537G+FC6AAyasQiiH0jwvJz/GWF48I
4EK5b+Z8trdsoPYiA3ydhA/NejBjAE9uUJVQZDv8tFBGzkvDBhpy2OT23Xa6jZmQPUhQ2ApVRe4h
7+PCbxA1uMVD5GT6FWufD2serwL41BJnkpE8eUz6BklXkx8ig7IJooKzxp+Nci2FYZpPZvS1yLPJ
WpM0Xmb2hwmholT3WxfdinBKXKo2WlbU/iOxja2JQycPX1tYuEQd225fmL+RZz4cCRaPd8+npKFC
X9ZXT4a/b3kVh5rrK+7Yp6YweXY8qla9z3mqMEznF5tWMwWrrjcJOmJebU+NSctwsC3rDXAmxGo8
kLC40pF+5mvnLyTkk6dqWEHNgDvDDBJ6srxoxS8QnoPZkKWNI2XvgyXNFYukxbnM5ov/uzDW/PCk
KSYk4gb0o7JEBFgck4bTkwisjNwYeU8i8RTVvGN1RMT+VB1tOb3nLS88JdJdO2ELOtp2j6WfxX64
CTDpKSP3T/rXLDBgi6eXGWEK1LtnEWAqNiRANn+lcwysPw1qRFPiVOH+xYBV7rY/9WbgT0c814Zk
AAIiDUSER4swriT/9DDjOTiztbep09n3P8kzmOEynhWv2XDZYxotxcNmBRR3LzoP09UeNxCDUr34
+jkgQzo9JpDAhn+LMH1jrgK3SZHTNwZ1H2HwWcTFTd2DNDvYFacR4YWzsdstx0dkp9sM7r2er4go
3YYMvQFjHSQlwoVlkV3j7u4693YTUHdAGGVxitiHgcFq5KrxtCBXjR0TSkZvPwIeLP8jkPGtf2v7
j7I7dtHHWGDtkctSg3vD7+dUlLppmKBhEbDbRKfUc7e27K4gIgS+evJYJKex2+qjs029RwxQlldk
LHaEpyEnwUda8M695hKD4TsDpQHtkGeYtkw8fepko8hd0BsZoi+fHO/JjhQDl3Vu04Qk64FSuAJP
k78WflgBWPe7gedZ8WbHZbkXhXvu+ufS2sK9HVOBttn8SF418oB8yjAzsgVJ3ew7/9D32N6jJR8k
EfdckVF8ikZ50aie6+k+alNyMzl9XU0AFRaAYeLQUqWmXKrNcu1Fz9eZl3NVnXR16jymJeLZzACv
D6Nc+F7MSSAKghGePfepWC4+Jm8rk+eQ12Mi5Tu9hvZaOs/jZwpWKK17jjCyaW6VSRowjA/x6eLi
vdDHRLxCjjKYNG/W+Q+C5xVi6UX/zY7so+SYFog8/F9rHz2meD1Q9442GEX5n393XlGI8S+Xa+gX
vRU2WHgkAPN7+VmdZb9oieBmW/noPupH/TCf7U9qUxCR6N/x3aJcdYGMW/thTL/Ayz3wfRAdxy56
dXk3cfNny7l1Ch8HtqaF+sT/3SuezWZcOUQZmMlPjQukRuQUIl+EUQ5zSUwXYqaweFFInbBpLhzn
NeqLRY9YJr6aUOwNRHgD1NQ1kPwEF5rOheAxLb8yWwqrXwiM2jkrYNwesFDF2EC8S6MAIsS5jxlV
NfIv+h83c54NEzciC/m94m8ZaCLftdrrZCPTR/CWhYpAXILJtB3nPiq0qNoO3c6w92jiiJ5a4Tsw
5QGDE0/s1Gw1CnW42f0V7Bp/d8wT71LwzP979eMD4iDL+I1yWvfehX7r4hN/TxLvW2fJSMPuUhKk
gcgoPUzNO0tx7fZYnyIIvercUH4j3r3kNwrAeabu0ZNsnvAk9em/FGVo3lS3CH2Npt1KgcUKzuAS
aOYmD9P1iDg/kuXWm8NUiF+MTGgw9eiBtCxLPhnsCr2RXPOSovUGDRIjUj/mT5VdXwru31bVK+KW
EKDVsb3LfXrPniHpCq0knuM4/wZDm5/6Xz3d+O11pgeRyankONWsgUxvEDh0dLPQBxx11GJVq/mZ
SZfRA09EgMSesOEVtjsYVUgMvnEyZMH6PXYksGmqbGn7dfkB1wbejBDiell9tOAFkHtE/4aLmiBe
HaFd4PgLVcq9FZMUrDR8dk8j3iPzOL/2tTRhF7AEgrZUrmCp6Xlc1sY9eSF1uz10nlx22c+Q5jvD
QKnXgTPO/j37+SkA+iiLbp3X0FYeR0kcSawIBIy3rK60sc7qMJ3LXo/RilqbWjOgeekltu4MBpws
WnUahjWTeEAWSk3LDgGbkAm5h/qFDFRgmvjT5dXVireoJDeXlEu16akJvvsEer3iulx5dFarE3I3
r352JwTRJC0ZXbJy/Nc0IIPP/ikkVRazTgj3tPHFb5lQhOpmiC4IHG30D4/sp6Cld4ZIibT6yZK3
PCy32LVea8z0E0cn4BkzyzIGUTQd+kn+AraPJDiarHlLP/PXFfGK/bbNSVMhVCoBhYmTYq8Q/Map
w1G8d8zfkHoWWe4m4xRke+laZ8nvwq8MXwV/lg5gSoKN9BNh87rIvOVAlm1LJnSDTHTggVHUb88y
po6StTg+jfVeKy+2V8wRRZsEcUTJeOA00cqMso0V05NuvTfN+B9JZ7UbuZpF4SeyZIbbMhZzBW5K
oTaWmZ9+Pp+RRq0+01FSsX/Ye+0F/vipJt2p1bKTVDNaisqgf2a+OcFnLHcIIoMQxEV9HSZQ4am+
L/4z5AGIDFJxORvRoao0irEl7CPCk1GqmtbzTbWmU0r+cIeqXu4XrMDT8k88KhcWcp7ywcu/PDa/
DAVYiKD3fFiF5IGSjx28akgTnxpJc6SiYYyFbEiLFLzCsFjJr2MIGmUQVUNcrUUDn6nfGdvIatU1
BpFFfTcGKB+SHVOXwF9rC91VxXcVvqnSvPbEt7aMzwYp9CMQwKl22nGh9OGLmfcHpBTnqQKjyLOL
gc5BkQ9K0u3UymLMiltZU+/VV3qZamv3Yj9kFn1Z56pIINF4HAucwvJltPX6jopsEy/eEYoX9ZMt
mVC0OKMsZTpXE4Epg+yXUrJXui24kHqf68bDulKS75CKmGy3PhZLq1Lgk8BOLjrdK9X+VMeHWZDd
UL7jIyBbDLJWuIJO4+fzkZFbq4mBPp8lFQJDdTCl+RCJ3GiMNyfjQxzbzTBVm5H08FiuD4rUXIso
iGHSJwX3VYEOAjrI+NaNZwslTzg0ttozA0vdTBv8eDK8jM7+tUQdex2E0Qz/KL4h4smMSUvhGiUW
cQddJAMHcULTuUNhBeqgYuRGmLsvNy4mzSojQi5+vvCl3XJUVjle2XwthGYmk6tXN7hiYmHKgiMC
SVTKPYIaNmKECVvbEftyt5wb7F68rVA7fvfkbhm/IICFfujgcxmcGxaxejgm5jd5+oDAOxLAMYJ3
yNh1zEjf4EFjEbDGdFS7gIRJyQZSnuWYsBqh7IMBoJPmSIaZg08FHL381GQeciYGuSIBAJCfoS99
wH2zEIlCQoeJhaffN5wnSL9gbsmX+d5mGw7UFgqcAVPDwQleXY+sRxo/+GLAvnhCoC+kqBYChYBB
zoXER2sFm2+GtcfZQvJGf+ASyMqgOXdsrQgaTBC1WwU9C0a+0w4JJ8REiVuPSCrFSzhk2fez06jw
9Pd6fBIQ7mkbmimIoeIxLs/TeFCjk0wmE3dEyVsP1HEzyFvo52nmc4DEnTOojiK5EuSqf1iRMYkn
BxBryj5QDbeROJux87OV6cKAWdJWBXCzcLJUL0Klb7gKrKkhsBCvEV6UOv2VKjv/ADnBS+xbgyYO
j2SGQwM9AwNZwp0ze/hB41jNNFwki0KakbbkfcSwJ9ecDwBw+QHLNeZfL6+5LT22LzG/E4KZJD8C
E+gwtU3d/+nze4vAyiRAUvCf2B2hcKMidGMmfWia8MNmeaFudfKd9Bt/4QdGd/gihjH77QoXoUFu
fdYc0ip8gI1quYUBErWO2PpgvYS69ttQDgZ18zIOIFP9EuW9Yla8zhcUGHauZWwgD6cUtabDz7Bu
hoPftzejqrVlKUjDWyrvG2WTgqzXD1RmSXhgzAUi9szW+KgP4GZzB1pzVXHOA/CYWWWY4lKqX+kl
wP2YCshMJsc5KH4Krl5wogP+EvrVvOnDLRxwRDxxUlOGqH86ldfI6Brra2LgZ98y9vxOs7lJMGZk
0xeIv7cqCJDpUf3LrQ+OVE6rcCdJPsYxYAu0e+FCoEbxYg+Ch0ST5V32HhRCpneUoAb2Cv3aaLYy
GV8TgAwo8ZZkwhS7wxLqOyd2EP9VODC+7Gh8hFC1xNgKlG+SxMni5qzFGb+TgroNGtOZSOoxHZiY
eOYmFPCRi3I4/+/vYrvrM6811zleHowS3YGBsMBRgerRYWaZQdKlCWDsw42ao/fBU8gvxCNWsm0D
nWzVV4GMsuZBoDTTUYkaeA8z5CUFDelQeMkjboM6FTLMbDhWcdlCue4pDKSNS0xQfRPgyDHP3iL1
waz4APPgBYrRbbpuJ8JM1M33iFMuXQuhn/bf+bR9KTBafCQ7TIattxnE6xxvdbJUkfyNHqmtfqsw
acDThAIKZgxDOTsn9gQQYjoYI9HaAE1cjW5crPlNl6TT50Z4J/BWub2IkZXRsToRUCfOaaUDsZbn
D1SqVfDET7p2agZC5W2RHAR8Mcg0MGyWporo5KqA0VpBi7weo4AMCywUx7bC60UYJtFaYGFK5LfB
t/6BDpee2+figAZGClBD69UBOSEIROa9kmrsqm1ckeAAstQHoA9QsRN60rnEYGgV/l3UDyZv0df0
LmEz2V3CNkh7Tq6dqTzSFgAUkyC/0t12b63FC92XpdijzOAGWZt8pvtSiAzQnarZy/Vemo+WfMaB
14wQhDsaK0Z0ZAbiHA2qk6QOhjU1L1Fz4Sku3A55FzPvTVwsCYinSNvNiN0WAF/mNP0bmrVQQafk
DifWc65xVzo9j5RDmhxmw2WmbluXAQU9sA8oy+pI7VvShuHigHp5trsvDgrpGwZR+pcRJJncML2H
cveHafKkrOqJF738dMYImDa2DC6hSRo+YeLs3M7Dxqh5x5evQgSn4AeCJtaOvpe5C2BeF2hECAiX
2YBJuz8pk/MqPGK98WKW5S0XAYwoWBPgH8jmYtwXGpvjkG03JX4MTsuKOtMPAkVzpBO/Eo4BHiDQ
QKLZQXKYfMh/IOaqfuJuUaD2C8Bfa8Y68R4AC5OFeY25f0j8W7HWZa9cuHUuf9GhWtNf04ii7MFK
CzAS3DgGqLUl2Z32LPNSw2DIMX9frIYveeHCrMrGLz6pw4aexsNbpGTE/TDu5rrAsJ69u45RnLHU
0PVLGGgxO2B+5kUIln9EHjH6mFX4ablcZAFdJjnL7JCgYWoGViq7sBfg3AniKkN+ECBy3yeYt1No
jvvQwC6ixT9tX2aU5cIEExBJo4xdDP8EUAXMZxAG3mPMHr6/RNWZ48so/7b6lzYy5WcD4iZgNvK6
GKA7NN+a9cTsJwwSSJSV1G1b/fZC/jqS69HdIdbXDHbesp/uziyKAcsSYKm0y9863MTQcp4pefll
cTvhOXPPGlhDnNg1ECXp1UAu2WTjGxUBqYP6r7oeTuIRvuev4VKq9m/xvd0CwCBahydOVctpCwk6
l/G19FDVQonLr9Od1wKTKPkVH+qXtU0/hYu+nj6y63TgfYBwSiHKQBsuD+01/ov469NJLpLuEz0i
X2L+E/UVpJLxufSa2TLK21UwVlQ7IdyFid+GC50Tcgx9q3HJRMh5jJ39mcBXgo67wBUqLlfIM60V
u6V7dMSqP8l7fdnCuwxIvtK4LaRzpP0aV67sG3Mf5Bifr8/uLD+ym34efyB4oQJ8niNiLLkmDDJ1
yUkMzAvCHJXi6R0OKCLIfkW7hpfwEYKBH22qQN2H9Ai4k5t2ZdoaTtL/+fZz1WOZNZkONkXkmXFy
MKyKnScSqgsJ3wzC+e9fQs4bpmh0LkieCb5GZubEEMklvxY2WDpgRZIjMet2WJHjWJFT/LZugpft
y+OJwcRSv3hm3UjNsaINn8SA8QEUQQYq6hcJJVh8pCFIfmnjv3RUz6/KRm1VSL6JtSgV64+Bd0Hj
hVSoNcz7FTiIesbtbX5nOhI/XtuMcEFrI/0DxJH+tRd5ycK7Gz88basBUgCqDKR3huXcoTWfxnAE
azmsKHnzm0Lhyu2ur8obODhWQ8NjoSRzBzlYFqJ70Lgxeengg/0K5Pam/uM8BlrtOOk4hh5KxlTV
JljYhEXpVmLAATgs64C/Wj8V42zuPmXTGdsUv2nTMd7jaK/LG+wpUiKkKcZmF4ite+iVndy46bHe
MMmrqjFYX41rSWYCA/se8B6eICyZXRdhpuAkJ5YU8CvzchCwDuyFpcgn/JfcrI67A7oGp7HLN8c6
iV8WT0jzvz+LA/dzeUP7/oJrT5FHE8gQC3hw+YKc1dw4vDzgkKXqhNaE44vuQe6Bo8kngVJR4GRF
7Xkad9j3H2uXsIV/T2e6F0AOsFlJqK4f2VJkuj1j5OMS60C/Oi/Xl06w1bqOmBfie7tKoU9S9cJ9
+npiDIwrur7lQbNoYON0FkRsV3zgqd191TcDkJ/IxMjNftsdyfEsg/e8DXQeMkATESBop1IcA7cT
U7KYfoYrkD4LlMfDsh7mw2KYhHtXb7MWdV7+MiWwI4U8AYdJpQZKaLqLJixcNXfCuCuKF7cZAzXc
j++88YIc68f0Zby/viIZho8j/GTWev7v92B9QFDoHtHv67+UCz5cPLvsdz7I6yI+hJ+UEc/LNv/x
U7HdcJbUWLij/BpfCHYhz08HLUBbDQG/OSwkiC9+a04NWM5+4WuXnpH1YWzcYl7zjcW5YyrB8rjP
7RoJ/LP9jAAn8GwMVCLX5g2uDtjjJKmXxoFVrNUQJYNvLtlPPrcVzRICzqcMUu8oFAVpwDausk0e
+Rh/CRjHEXNoMCtYK9m+CKHwbpHnN3uBoPMW11nf6k69tn+lbnjmLoTOl5bUhJsqwv/dUwZPR56K
fwjsi2KXqOuoWE/9vkyOan4ROQzrazPc6vQmDzdsWrhp+UkVTK7FHBfuRIe30VY0dzhwFOkJNQbC
AI2PAMnF3PVk9ep7FTnsc4TxuQ8xDxk/uv5Y9EerP2n6vhvJ1LCnT7zLC2VvtOuWHOYc7xfocmfx
tTFIpzQubbabqsMQ71vpQOfSA7kam7oIBBxDsdiotk3rm9JDFDzOFIiRM8bzYXer6UtT4VJQvGKf
MgyZbyHPzi+vnqfELmTHTNNFv78GpxRp82fb4sQGom0wWEFLqfMpi3X0+s6g6FEgGgh1w21Vrnok
NyXbnpkv+dYagYjKeoq8MmboynxohKnTRPh/SqE9lZt4+FeWu5ziq85+rHq0Oy0AJoLK4EXE4szD
+pntjYTFTtGOWhAXmsLLxluvHUTqmXHdpDb4xZP+dyD1hqEWmYh4BmONoug7IT4V3eklkdqG79D0
nfd7JuNG4ZVR0NCnTj4QLgqbiGgQfH2MFuTBg1difMWkvGO6TXqHjpcG3HRI+n6Y4YbEEFOw5eQj
GT9MwRbWUP8tyK/NdbB2NSYFG6XwxMpNMcnKHjG83waB2yr96fBtSfxOQpPiRGT9EPVFxAvj0cpP
okB6bfpD0zDMxpD0KBT3dNy18TbuvJm573QSRZsvxFASfmAl2NPzZoLw6Dbnfe3DIlQYVpCoypXI
GfHZpw9N+OupbGpjRwFA4S9SmRAFP0GLgw9HSNngxP9qAwOQfaqL/HOOUG9pJ6ExgGek6dvkp/Nx
NAJLvTQjCr2fsGMy1P09BKg+AuycTMaoscQMk7W2isRNH/+GkMLhJwHyY/g9jrdafH+l0NywUVg3
0UcFZ6odDhYyeBqjUPGN6CtSdmH7XZW/T8aGufKQlMfU7iYS3DMMnLEM5lbm4z/GM1ANBtLcHRJ2
cpu4vXDcPntYVfYYBthAQknSDTstT6K8wb8lw3LwhoYJuWeDN/UHrrw9KxlF4ToU11rD0gFncblZ
ym4TV9sIgSuwZU3mUQU17VUfQhG1J2wJ0wV9saZtZiFEDWSoTJECdRyDCs/ENRu9yuuc1K6FpmBw
aQgj9JByehiGvYbHd0dICIEFu0o4VOabOm1UlpqZHjThVsXwez/Z8Ip5loUgV/lmNwOZZ3ONpfe6
gY8EF3vcJEyRlkmNimmnylutnvBRSbBlfiJvx9e+Sg+08U3Cjmd/L4pBMJXIbdTf9vlmTcc2CRaj
V+UQ07tAGlZc/emhRUVRCdjE2MeiagcRIyDoBTLk1nPwqWW3hQeA/KEhWQVrhKNlYNiUbcXMNyxo
bidqXLAubfuMMJpBULtqrxELgTq6e4gAZrREGkjXxqSZ/84x5MjpDrCAXXGXFKPDW4EGwQQMd9cn
wzvHZrIWHvUf4XzS0eY/iq2krKarkJ1aGvtpYaSIjWNKh67YV8aG1zXSwMHFmk9ZOzD7QlyMts38
qnFmFtb6HiPtRKDn3D11hn0jvl1Ml4MMAdOEgCrAwSBlwlfTmpCpQWfQBVF+fJqHrVnTbDvwEaqe
sUodBrp8h0ZTqWs9uVV4reE6aQges5n+h+Eyw/ZED+2u2w4DiV7rBGyTKKtiPXPlaM6rxyNzhZNN
0W/rnkE4lGkmDXZ4xwZnotvGJ3yRb2/NW0kcYroVCQGPjql1C5Ffj7+WELCp8uiaxX/68CcpVys+
6SNz56spXjp8PeSGVJ7TzAgMb4h5RNXHPPuzVDaywYFuI/tOoKIOB33aRee4cATzSJvTaVS632l8
1oBoSM1MPEHDCgeCCYZqmwYtDkmXMsvlhs6Kz7n4nIs/fNoidfHz7FXVZwyzmkKW72acf1+8DmhS
ahSonJ0NHLzSeyaHKGEYCVxLO4oHHcAbzqg5SaARtB/qCo6xp68RBNhd65lDBVtcdFJUcUzc8/AB
RmQJuPGVW3E4VvSaTc3jN9/C+hS3HmzJYlGg+UvUIgC96nNJEGyNe2St22p7GMRNorkK5kkhoQz3
VPINVh+TSkLGU67Y5mqkLiycYlHnFviwMuKlpJ5Qy8duOd0SDoxpXcOflXc8l0WRS//htDgKIFGb
j7MKV0P5F8sfWrQ1Gv/Vf8VpgAjvzAEn1yi/3SdYcz1BkmuuGis9R+fuvV5LYUqlVfJYIxt5ak6Y
zQyaQQUXPOnXMxjBuksATxV2RJ2shXGvxXgiFe+ITIrqGEtvWL2h910l7YQ3LMIQ4R6+dll0M0pP
FLZVvZWZZVvIGGaFKsEujJuqBBmzQnPCLncHE51xN/PtEN2ssuvD0zP0svQuoraMtmVP67CejF1c
7MTcluotJVCnn8Z5J5WBsKTMno9V83hmb1ZysShUlOQrjM6ZuNNgjlGGfdXGXwQXtMx2KeM8AxKf
qyWuKNvFsSeEG9oRKIfFrnQBV3n4Y4feayuMPmSB5WpDQYyn4/LGAe1Jr1tud9PjO05xCWHUnSxu
VJfTpUYRq7lxG+AFMNCGasALiey/4q++/Gdk6yTGh1h8t5jfGfM7c2w4HjAwZLLmFG8yNkW2Q5gn
5X7/xL3YJcwJYqalUVXyzHFqvcc4FM84wwNFdIeIJ1jXn1YHrspgnYRl9dS3rIS3kYTqOAgxpLMH
aE34Sazab5wdmSWQj/o3MZ9pQWDnvfXyu8l7LU4wK9iJFiHyUPj7f0izMN26C8J7b1216i+KzzO5
UeM6p9zJEO15NXWASZ2tQ553XmhlOGGxGzH9dD3DQOW0pnMgsnByMiVIcB0YXUV5r+cLlrFMcwkA
gwYS4rC4Ya+F5/zbsK5t+J7hQWMGOtzW1081/yKYirhJo8jtmMbkWNZQFijxr07Dkd+T8F/MoZM9
8aHMwD6wMxbQwU3+nK7yyh4naJ9gF3QksKGQAu1wx0tKKi8YZXaz1QAAG8RVAZ0g38IqcAlxFIaB
+Je31Ao2Qbgy7ibCwrSA7klv+JOi2pbc+S8fuFZWLAEQSk6kHlAeyOuZ7yamFpykIBUyST6IImCy
wVjCsBmwcm8AIGUBwOACzXDwAKkxUWYFmqJTTZ5auziwPm0NbeUrOQEKScqaCQtojZr7cA9E2Hu1
IzOOgX7AOEI4TfiMpBfOGV8wHV2+wNeZ1LuS/rQ8LB21QBIhfTjVaKnJiEn9Vwuv+IciieOGTFRI
hhjAcigbWRBmO629IMIiuFUuN8hfdIKKmX+qGHK7+kxZSEQJ7rrogvDmd8rXnjArYEtBJGtjV798
Q98SbNOma3wiBGh8kPRUxxD+SdUn24p/xLcR9hqI9g+uz4Ls01gAmHPvLTRrCNNwsjkXSWVeHi0W
//PoLx7qxO5GNnA2L5hARl4ImWuw+xIW6UmAUImf6RXKqgxFzFGZDTE7QwBp2M8vIBpeLSbcwBwx
9lt8G3SCqq3wFPE+gh/23ryphyponXbHHnCNLejaRw0ftX7rvmHSWEiMmDMdsYguts2bkYNhezoi
3cJJelc2PONX/9TW6PCk3C6Wm4gxpGNyJq8gPxFaWShB3weT6WUQeflVaVmY37By8GRbLDyX37+S
7bRbQSh6fUwyIUk2XKpE2s+ax32lqZyGAcQyXXLqRxKgeECm0TCfIQX7j58K59ZqCZNCoUf+Jy5h
K7yOUG1BnNjMeNppbtdtkCxNrGrjxBdhhqFBo9R8Qn6jxRHANmjmjxGb9ZMmxYQdA8dDdbFYwAIF
f1aQjh52+4PgV8xOmceRA8tGj1wEIjhEQJUGCH2au8WBIF3GqksLDnhjODjQMYkvFxxrPoXX5za9
zic6AVPHPdKJceO51Xviw/cSU8tTu+9ReTsIBBv8mDM8P6DbLE+qJp8Sll5JuqQtAcjr3uuHiEfY
vmFqq0GIezSetqv52kx2+k+7tZhbKLb1A8UKkK29vQ4ZxB8AQ0CWyNX/AQ0FLO30g43yOWwbVzwM
GyuDRW2H3zC3FPDrcaW+oWOZwdMAgxwt9PrPyeQkIMoYUmZ/ZznXBxgkcAI4BSK35lnv9G1xet1o
juCtg7iZ+B0ubyA84cCo/kQ8BnjS9xiLHLie927A0XqVBLyaOfM5SqNAeyTjCi5yzTtGuq7YaPvu
sIphDfIbc5RAaum+R2E1fPOzd+1jpgDwXsemXT61kTjtZ/o+73lurKd4YGqKXxObj/4H1oH0l42Y
bbltS/IRVNf239yiJbtOkE1IkSOsyHD5yQrIKcIy8lygZjEFhCDzngvefKwyR1a9QfKpZkjJMmCF
ogSz7JbqTsfIyJ05ZR0wq5RpQb5Asxq7MbInhjKRA+QF/AUSBR4lRQ7sa3WA+GSHX/Hi70qlR66J
dsXVIUlAK5ezlom9WgPr2Rn2PDYUZghK4XtxpbA1WO6xR8NlMYCtPYUFq3kGMVG4FcAGou+H4uUq
2MeRBA6xD/S5REK20s+YODS0mit2EFs2uoMRHaGXR5CWkfMmbvUmn02CU75AuMCQwIwReM+tDVpb
PUjzHVa6Egg3bkkjgUXscQJ1k1tbfp/u+vf8HXhAv1PJx//wPz/LFBkcdzgs4ArCKVyAhS8jZv7C
Z6BpTohmYcK0vN/+s9P99izCl2kciRdE/U4aLoAAPck1P2Mhl4JIY8bsYqnK6UkScIiI5h0urfWo
js2tO0YbnhSyjvqM4S5khP7Q7+dFr7rqL+lvRbeHhIvXCnlgPZNtyin0hwVlFK6FAY2nn2SHCdHC
b4OzFHEfaNaZ+UCOZ9TzTnH7QnWpBinDaBdiWiGSmOJyhnHySKmbQkkj8g65EcqdxNMSLCbxvA4p
cZh1wwRKXM5PqwVFIGwc+xRku048IDdgwMNqC3TU9H9sM1jC/x1liGU5q+JmOZLwKGexAAXWt+EP
qS2ynXFFuFYkOmHvmEwdma8iV+MVE1X3UcXARW6sYFnvi6MzEknWOy0fGXMh0mDJxoROQ72KJ9lv
/FYnvkLZtNLRUf5r10si5kLSBMymvS/+cZ5jiocYFniV41BZ5gZ8GK4WTQK7hEZLVgg3zkTH/lUs
weDkuzWGE3U23oNaa4ufuHbTFch7pXXit2dtwyCBUBcjklhr3dkcmD09Q7vAO4CTiMjp3ggK+QMY
V8R2OQ2m4m/5wR2jK3phWjUsODk+yz1vGTeZWd4+iQqa8fBgVOs1wDGQmGKYNFMJTTe6t09OqZlZ
qfWyR+u7Fq/P9IR2QT8xxwOpHagICG0EfuIV0OkwWOR3gSmCSPWs7OiX2bjtb/m78P40dxgd86vl
LQPj4bUCtfks3RhchsO9ex7Y5hOzAso0LrsDNN+fnCncNx75ZLKOW94bBA4yvtNjw5wqYvHtdO0A
CwX1GrpGJlhM2jQcenhwlIumGwF4MXaJrnz9rJGSuca0l5j35cfjV4czGnKY7TKJ1JePVNO6qEEl
ewtFOdzBERi4ZvfPE6YHyUkzvbLAVNrRIVpCV4dJC3anIpd2UkjeuElgoXnrqzepf0TpucahBIIy
B/IHDPCww9/Q0VS/kmiGPTyHNJx2znBDwt6tYCNTuqChQMCtITE5leC+lWt+vMqL0bxV03kZ0Flk
nmFfADrnWeSCpKcoO8v5hbF6n68rwyW2rcCbD2NBDUMNvMtARuwUjvH5uaveRbYCbKS35GrSdpnL
M47vBZcJVjv2k/f2XVA6MsYT2SzYc6x05C8/MnyjVcUCAxQ/58dL+ZakNo87O/Xe8MXz6zlo2FQ0
1cLCK8RaT8AH51/yiB7PHTg+ywjf3ELdihRiOnRWq74a2mdrnLtyBVoD0V6E3auRJARf9aPUgs48
vZStrB4u6WDD5mEgXJPKAD+vgO7+XLBTRyThDgVMuH/ikC8Fs4Wy41qQPvMppQsaPz/J6IUYDCt6
TO9PQ0OHu9VBBDnI5sDEJLQLZGz4iaOEpIeuVtrp1imWN1N3rzR8aa4aYuO+/JTyW23tZZAWM6bx
C2DSLsz9ZQzFzCKKT21+5xiSlfceCwWoGOSvAYE9t7qw/k+proCOroxxZzU29wL8YOmXRN26OpsP
NKqM1iGRm9Ue/InIjsKZsCXAOgM1aLSqTZRa6F4/R5rwV/OZPDsbGVJ2qM3PAhvsvzj51fUTsdht
CUpcwEMgth72HewMmt+FV5RVFHyngS7h9cFj/o+w7gvtQVZPs77peuK+7ZEUHgEjRrtMILkFbbgf
QMLN9NPixsmFt/55gPVXkXMQ4cfoPjufCSOFEf1V5z+hyQ3mvSdGCvTDF6ZjY373zGkNHL7+DFwG
TJ8mJ+7pAvDJ2r6EPw3N3jD5UhHA+jHTR4YAHp9yEtR1+/lIRSpf9EWramDif+xx0tU/EabNwEIW
9oA4tlmW94IUXF6yfJ9OAX7+molNxFuBbRusYibQA+VskX234058QrYKdFz283fkUD0aViBIw/zo
ZMw4QfUZ48sIHSZgzbC8jIAr6rAuCO4K1zJjk5L7pYSzesUMYMaWQMdHNDmKA4BwwAfXGS7wlwgq
y/DxROS+LPCFPMYpOqWE3+2l2JPp3lm9ouwtOrjqCrl71XaP0PQ77yXPBJ74/PZwQV6JD9ENruGi
69CkS0qpKuWfrQ5Ro3fm9m3M97m5F8JDnWBvdy2mtVQvRKEEOzN5z2RJTx7Q9BZ/dYguVJG7PDtK
7VtsbUtMS0jE6nazRQ8hncf43ujv+dK0hO9ptPCDGIy8kL2zvzt0cfIma/a5tjOjjVUEEBkkk7j2
LXYsVrMVJ6iWgcjhEoWPLou4fHbmuNazQyLcIvkC90AhAlG4iUBIw8e8fH6O7SWieERo3R2kydFR
IAwSqPna7M5l7SXIbnG5BXYgp/gxqv81W4S4Sr42eiowLyLgcYUTPuUnzNQ5YCr07EhYJHNzITli
YGi/fBK7hSlALIVEFuoZ/DuMXTTk9fm6LsEFP1P4Z0WgwU7hPFdZwFCBvKfpyyTujfA0jgZBBVBN
Mr6r92RI7Jeol7j0L7rK+rfbmim1g+I2qm89OQX4bWzhaja/CKPZu7SMGibfBVbvfodDFhQ4fAHR
pmp7OCREJPXWuo8vpeUT2J6RnEooHqUtMvxN/HLLxCU/RCyC5K/VT692+/zL4ehhGsbAmkk+PAIG
/+/aSUT0I9wyggcgv8o/HeOHENXDC6TdHQhyfmn7PN6F3YPQDKIIMe6scWVbnO8gJ49xhreS89S3
MYPMYmOh1KBFAn6eHcnw8gkura9Yn2Gy11+bAuJ2A69vk0u/UIoQI3WdwzWcQuSh1ocYQ0QxZxwp
Lpx8bzm2pDNtNtSVBbCAdloyo+oWwqshOhIaKWismJkgeUyd+U1Wr1h/wgQaSfgAgn0ulRjfC7F4
b1OTMbdiNLwSDzg8SozScGqkEUEwirx8NSEuZ2ZH10rzuNTF9CIhVgKMmDOYAVBuME2xoS3gHkjd
xn6HGJVS/qEoBL0+ZJrL5MejTBuP4oESqyI8HqhmYTk5zZOMILshphNyESFtSJ0vrwe0RKR6QBVw
zVguhAeJh/E/5LnW+Blrrd0AFTC7p5CknqshI73TRtZI2qgCWm+Gt4P1N1+C/z/APckShFgs8pEY
NQyuA729RB+wY0qbws5oqAfRzK1okCDVjSJkSKTvZLKQlonPgl1QvRbL/W38f4oxO8xIOAVLlFYL
D4dP4BjGItbg6aLz4Kin2uX1Qb/jgsFJFGItegrudO1bmHZQ8hKotB8cllrh6D0NmxNx0EneELL/
2UdL5YM0WO7drHInlPUq2n8AmpX4Z0iEVi/0yhF5qOXFgBdQr5CIIeHjnMvOreVhLQireVIdEjcR
4mBfQBYNpcdidZY52YBZnE2tgiMLxPaxgte0arDQgTVNuAOQ4cJcKyC5UV/zPDjLz4QALRRgEiNh
lEPZfST4Z/LcevoFB8S2UlwjdWoF51SXt6gQl544S9eiczmiv2GCag8kdEFWoOxbEajhT98YMcrf
5vdwBBRBBQSk0sRUp7a8sMvo7/AnWvV/zy2z1pq+4T+0gTaExme4tmcMxrSvDL3jP+2CGGfRJgHt
A14zb/npoJJAxfOzM9Aple4HwEA54sy5Ej6oxvm//OKK7ENmHolOCwjRwo3O/s+ZxCnWfA7Ou+wb
qUl0haMGV41ckx6TfSJTU6/6AWnDCQAql1K5sCowp+Wail3lbcAUR+cSOpoQCeE2qsCryA88pn4G
z7JnyAV/dKEQUt9ADWGlT3v42gX4GmQ9h6KaM4w1xf4sv0W8Zj7IvMLuYKkAq9UaQQIy9OcD7hsb
vuQkXtifK7Z6i7iCVo+zYqSUPKjgfwztPiScq1kaBVMmt4LgDuGWX4NkyKdN8AYZSrg0d3xKyn6y
yJBQPJAfcQZncDbYyCwLC8s3mGrgk9x4K7Vzyzces89XOXTf8BhY14gpsE37KPb9kX0Jn6UJPf7U
QN1rG4iqgSwHgrzwW1FlKU1AT97JvgWFH8RP96zIfYUeX5tAD/rHxANjAVAI8bPc1z59Jppo4j8B
YFS2XefgogZp2KY1F27pt84UA2CD+SRKPnqu0sVijlYfqBhxOTAZ5ARMvuioftXry0efS4YkpjX4
O6FIg+rYr6DU8DIgwuol/m0LtKJyPGR0tgsvyGBnLPQW0AtGYRrQH+XTTr7AB+ip6rk0MYjM8Tfz
hgnrMpec5x5nGqfXXOQsnI0vqDs4YTBMziGHu0QMqYrH9JTEcBYQYzCOBOmb/s6CPkmdWrkNdL7R
ZrBV7eOlNuNEhd+oNPY0BMDOz2Fppjg3OHfYjk8yGPkX0L6FTgmCxZ/apfQwcH+iu4GITW0gOPwU
HAlSHA66gwxLHz4aSUK/XAhItJTP6odVMEFAmwCSHEN3oMQyKOhgWWN6ltsQ/kuJX2c9FB4dWYsI
mxHx5NM60IJwY9GdMgoyY9zoefJUaQs9ffw3YuENSwwfTFeBi6ejY3eNnpigBY9HSpEMzpgE8HMF
TNrxAKFMbUmo9lQ0o6D9vAjANg1GHG2WdpBAvtfhvUt8PcE1l0pqJTNS7vHP+Y+9a2AcxpMHoWXA
sBGP0sX6Nv9esJSJfiTG7ofxLOWjsX/uECVsSfq4zBDykJBjhmzDJ2SGziRA/KrObP+E6onwK9bM
liukudDl9t94avHIpW9iMEHU/sM9xHv58brHcFllWwVtDbGxQWFig8XOIS5auAs5DLzxCUgBW6hi
uEqWwQRl3irhDUKSjNmZK/Er+unopGHcE0pgIlCxF0AFVc6drc8D5qhHNwI5NGIncFL8Tmg4wpXw
IJkEUyuOnGl5UrgY8AUUBxElB94L4zJ/n6mOkuVWonuX4bsD4TRQoBHxLGzi6BvPMNyVkm8KCpjA
+BBCKubwYNKhAMj9oPoxcZNjnqrQjS3nJRxUcAmK4v6KBzkNtAYIiO8Dy65cFk1JwbLQwVbgC+y/
wrZcsMEbNOxNuuMjs3H532UhQH8M2LrACFimIdD/F2XMcrNiO3ljlPHqA4ZqlB0C9FIbRxmJmoEG
5T8urSlQMMBhccYtw6hj/8YlsG7f5A/smBLb/OBUT74ZREmX8e11Hv6qM3zp6t7tsd54YwPV1Dmc
H3e+OU+cnwJxQWFusFT4QAvZNoF2K1zYU0glF2uPVX/LT+lheiQeRqdOd2nOOaZftvUOT/DyukyP
+qY/rG9xD4B7H3z1Xn3qH8KFX7b4K/7aK/LMZ0JcBUjAgnPwjvjZvCaeOi//fySd2ZKqWBaGn4gI
QZluAQEn1HTOG0IzTSaZBJmevj5ORXdXV50yU8TN3mv96x/4gvBj4B7ID+mJ1pcdAQUYlV97mmGj
T1U1hnKNTTB8Yyo/9QLA8ks9M7vL6+7QHRnd8QPdb3jr79KZWQBM7e6IzTYkmr9iV+4/nnwF1BVC
UldMyaNf5ov6X7zsAwUa9XPymHnDQT50V4g2uTf5C2/v4+QeMbTHh84GlVgBWb320wWAKcubChGq
AdjyXfzJxvEmuKkLh/raMoGHfHjTelKBKb3+sVHvgHTDLr+8lsmhRTR7VJ3GS2+fo7rk8SZFM6Xl
vRJNsWgPzWbCcCLcxCfhls2Zbc7WsTtsin1zUmzfa044UtQwcyB4UESzJ5WGehulYowJqoOvGgq4
PNR7TLXW4rq9wyb1gG0dCxeUzeuk35oTjLXkUG6HE0B8sy8P9dd7nx/SR3fz7+kfiCiDTjDF11rF
hZMtEnjvA1l/jk0FnmgcGS1OVeSAMAEerPQhfX1Wg4xvGkg/Xi02CGvygPnEgKBlqdGKIDo2mGPg
WPRTshWxQcQLKZ1Th+u/YMQavHFgnc4ot80zAO39wEA3Jw+d1Q+RnKnnH/ylQMGElKBbA/EjK0K5
c8b9gCUC3ybndl9e5IWwS1fTLV6o9AaABxBCf1Fv0oWMvHmQB7YoJmYQgiGeQjn+N5QpsAug3L+I
t/6Rb7Pv2SU66DfQGcWrHhJt9Qm35ieoP+gJho6AcmCHKoNvW6BCzsyUQ0CliBzngaDqItsT8pDx
HLU4YqkOmDGEsbEN2WRunMT+SIY3QTjRHXY84fwgPw4r/vambASNOg9H7GIRWrExCMD7INKckrwy
NqSdf0u+KdBSNG08Humpvgyu7BJu8c3NrK/iVv7pwjlnuPQUXdFtT+WzeUQneSN/CyfB44FLlshk
hYf6+HypK2jpX8p55LLeP2dpDhZND2FDR2fEMtuw0zN9aI7vA3oQtArsp/meSownkbtJfQdfqf9K
L3zR3C+ZLZDtckO9SgEsP6fPvpw3TxAf5dF8L6lIy+2MrZktZwNOD4zPP5Vvp3myND60gxgVFMbr
yvqD7cKuAzm9+eV5zyhav2FY3QXmvVMz+Dc/HXAIA/6ah405Dtf+kES1SHByMmPgVvDFGF1AACAC
f3ZXHJrJZYHxYUGIg/oRUZmlLFUzpTF8JJz8QKCKjYlR+OdLayziQ2bxEsa145NZXjUuggfL0o6f
W8Q8+7e/sXEPD1AeheAnoNKZhcoF7SDIl4bMkXk/EjB2XT40vikopEa9p17grOSIPjRYGx229KPo
qKFIVMYXzSQgTaBpREKLRhKICMIeE/ieFWRmGmDFeDaEh+LBMujcYQG5HjIdOpVI9pJhCWENs8m8
208wDoCLVpP75NuagLDJ9ssNfQOlSP0n8ME5d2HHlyaTwQozP51MKe4JrDFT/yPcloO1v0KNFU7h
o+GmMjlX8QlBbWnQc4EhUiLAZWpp6lAhBcaxdHgQ0RsntCxIrnAjMnncupq6YBQRCeI4lOXfYsVD
OThglRhhrQsnHJs4IwJ4Hrt4JgfkZZiAesD3QJN42JxVltm4VMftHR9JovbgtgJakYTCHoyCienN
C4IKtSuwNMw65uE2RLrsM+8ARCz6Yrh6xBMh4sBQiewy/hHElJ/gpz+1zS9TMUcr3CMHq8w3Vxh0
utQ/GFdJZF1o7MdobqCPjmA1z+bsyTmUtvlTaYptNkuW1VOHe5OJHLAiRsaskgg08yhHzIB6TM+x
WoayJ0CsKDPUpzh2FNd3jLyrPk5ySq9oqegn9fMFpRZeksghVxqRCAKGzS/dOzptqwhMNsM3xRCz
rZ+QolABMjQAh47qv02TB6x6COTO4Y9ksJHfPuvR8oct+lrf+wMkRYLs2LrY7MUTDuBcpoxmkEeN
uSjKiaPMVv4x7x1SCOC8aA5hh7fR0TJiLzfCcUa0A3xE17tpNtm+xCEIdCph+m6PpzfIjTKi/ML5
2ezTwW7gZOLs+IGNSHARF2W9Cyjqi+qDc4U5g0+N1SpUa7KWAXAhxJUz8lg9Qo3/n25QeBrTGoWT
OUYcdQ3jL0j9DXr4EDXiAku4qsVOaSnCff7YFNDoXYPI8xUcHuxsQLS2bAf7rmvWa48IwidWyIkZ
N0FwkehczJrDAdziMy+zFck9IuyJ5FgSSJPg6ElsCbKIZYUVG1wHRsGFMMdMvGvWMz4wvCluSygt
ovdNbEglOgWVNYcoa1bHWbXBFjSaeMrHYWek6tddmYFU+hNSB8Lz8lHT6MzGzxh79e/LQGXNYmyV
TY6NBRxq6MIz2EDtJmysqeAJKA++4tkKbqReeWiOVczxupV0LGpT6M6q7HQk4Fq63U/QbFgf9o6Z
Kx1mPlTy5URf0k2wS4xOlQd80uJizoB/0Mzuod+ptl+xyzM/XUKAp68hAiZbkIygTrnMnbwopibe
kIfmAYKiBSNKaQSLSb7JthHfDSP6zfCVubAj1sFNuPOLJaB80Xjd9bswf6VIFNZsFzUGyqmjI5rt
10K1aRSyITYz7SRBExsc4qMBeeHr63sML3xsBHQJAC97fmLqjRkzWTpcmcCAenJMRiv19s3Wwhmh
UTe7Ap5qIbX7uemY+yKswWjXgG0q/OG0B2qbJI9kekB3AyjAKspVJsILwbc+Nw2tBQKcC+MS3KE6
NHzw26hL0WQw7nwjbRrbHn+NP0HUuYATfkKEiKl62Dr31xRTxrc1IcpKWZAA9do0UkRivaEp7Not
Lh5nX9oNENyDEhJpcM4mS91MzN1uPjPWojk/gVo4cGz5K6e4tXyby9joGWHfKUcRgey0sYzqbeEP
AUELCMnsU9G+2ZwqHlZruIun+knLAy8Zi/NUWaQS5AlLHf2ZGRA5DOzK2Rwk2ydzAPjr6wM5BHV6
tAsElzYzlij6HHGwNBqYWNkghwfnEL7Z8HWMZt725MqkL4dx7yn5FgpV4uMYTsQKMG/tpvWl8Ncj
mRUY6DFBDQbSMJvjRp+81m8im3kz98UZDHzbbemfAs75CGd2Zv0YzTLl2+u9MdEdf3LBvRFhl7KC
eAEbyuqz9YBZc+rQruIUHHoYqTDNA07w52l7yIZv5iBZtFCjBYclynbGwbWyDKmjRSjfi4lgqBMs
OV2aK3ofQsFhR6PJL+jEPdEivC8Qv1+ih6VujTK6+AI6ZPFxvijbWHF0GxF1PlvqklV1PI3z+AhV
6BdB9hgVoqLXz5chOWFw5lk4yWEcr9OJ55Qnr+pY8oFVLMLHFjB09OSL0w9THP6LJctUuL2h8gBp
j7rPybzTSTTUMViC9ep9Cma3hi4NzMyunIHEFCfUug1DknxV+OD5VDmT78/7d1as3q+J41NA9wVN
XOP1ILzZm4Yk3klMS4U6dLU7bqSrSvlYU7hvyYShM9BRgetkhtQzwZlDH7RVwIHUia5E/FeFXk/6
hPaLq2ilX4J/MH0lQ1eHcvU5IyVdxuKlLAP2GUWFfVMGXhaufGIeekT49EpT7D0gc0oYH8WwNWR5
mOdC6OpJ+cAuxcdr5FMLzrQ6dgkHBVYsHUjUa4zK8tlMGK7IultUmhl9wiOGq389cGtDH+8P7MYA
/fDcRYqicBrdx8uYfRaRmjgzHQ0fqwpLo169NCq60hjKlJ+s37V8jfwtWC+P6hBQDeCVHfdW2VFr
ieJWQLeShqsy3wsDSdyfCmFmySwTTqFd+u0lrRZ+D+As4w33ShzU3h3AWace3kDBox1LV+8HDIPy
GX+Lf7S/qofUmk6me18vLh/yT9NJfFJf6jaadakloFlvytLDN6YlKVpCshZJ+8lOU8/YU4mKAnut
JvE8cttQc4a4248fpM7pZxWYT7GI2M5OSwDJKVtmWdkaXjr4722iTl/m/rGveMiqqSX5sO9doffX
LcJqBfZkqN6mEgAjHpNas/BhlXxWXTVbQy+YdcEhp0YbmseUyrQUYIOFl6AbTdX29XuyQSIypA76
iQiVkgSlB3dqe7wPsh7YCRzGZJbjgiw6pJXbU2GwRlviZpSlQpzu0fz3E0azIjNGnPnR0pViAeqc
h8/4PZl/Jh9g+XAejO1kq4/M01nAMgnwXya1JmUDzArGXAPIRzqxkZLhdqZF+lzXMjd+/zakA+ch
pBwB4YAqLIhv8Kr31OUjZikBDvBeZQHPZbtR0SCqa1IV5QhSsgiGqCAGHjDRIQ/69LqmEpCjqhxK
GpYerRrpXbhWDd7rg0CVmyLgrp3JBeUpdSteXxIbfYjGzT9/ksmieJ2EGgNRqGIqXcJnKrsxySlJ
cip1spn2kB3hNWPj9BK77Vu/JZA0CV7nMj9ZuyHLjGFm4TQdDXr98nS+V8LyyOJCBAYdeGyQwbkZ
YqRekS+AlaiRsPfG+4HajBeXHJPZbxAcS6qWXJjsiN9aCPCoIvCdPF9I1T3Rufb87fkF4LbMZTIF
jOJn2LxdqCAE2P2IPbtQv9Lqq4ZoK/Q/VtWqdiOstCi1EAnPNMkOYCQz/htXcjb8RJ2/7l+to6F0
0NpkkxenqOfhSfs1Hnft5FlHNyXUdu98r8CRaPhiu1M5CuIwKiqLh1zwrTGbmyie0OjLAN/jUAIf
Jklae6nkVhDbrh6mnafUeAQQ/QFPMp5y2sH7ibV6/sadJWUnmkyvCtYspO8Z32EqQaal+M33dT24
BaVI87mOv0BV/sb5+eh+pxejKKvYqDBcQ7aQXLuqrxbmF/nzAEMC9jEhBuj+arTJGjeOVFPM+HMT
ZJ0HyFN5f3KdHJG6km9l/MzhrHVeeLDJSb1TZSwWUFPh5i7xPAjRsIzw1v6Ihhws4uxtqxDhAu3F
3fwqJqPPEY0bz/lZZz/SGNQTPGsqeIPgCGj26ShtmzivePuhd0mAFUNGn77/m2hOMZ16DYxdZeTV
Mpm41RlpA4LOKIU5K4HaAYkPOdKUoT2FlWQ2DCS0Ywx5VfWLU8G3IHGyhVrNmEAzVHr5MVxr4sEn
k3ECgTwJ7fpe/7Zf0gl4k+oQ2T1gJahDd/FRR2Dg9zt4rHgw6vjc7wjBpOjn7txUmgTa5V/5BM0v
I02GecWqVH8iXKmR0/e7D314l6UbDcnhJIoJz4ppQ6bRV1gSTaCU6xwWUpcvVbaavNGcHt99mAfM
GF6w4N9OQJrkgLOWLNTuJFzONHmhhatMmeDMiNd9/hSAxUJkPIJNdDhQO0nJmYpfIBaijO3Ay9Hm
EjJgaQj2fbKnmOxxYAWk3+IEGzotymgYZXwc7IRh1FHdNIAcJth6KaO+sDAgVdEe/+gw6Qs2djZG
s+4QZb11ElxN+fTG+CqcM9EjXoubwLwtwb5wfM0MNghVbGQ1ezqxroM/bMJdwNaD5pxYvMk6KBet
7/gPXNN0+FTz2SoCxWCUgCNIMeq1Uo6ucqm9HTpIMpSmMpYyVvm6NzAgU1sabF6m4CrLlQVoQU05
9bLS4yuBYIP7PBNNEZPvwMZGcXg2z8KsQi86VOvpObiGzFxor7FiomfhR5/vD1kE3MyxWYSx8E4W
xHDT7ggTN/0BoQPHyRFegkvTHfOmiUn+ALIInUk3/veyE2CsCUUN6Sc2mcrYxNbfMSUew7KZSSgh
XD1Lf7YaK4V3HJn2IJvSJUXcb06HOVCFeI+qPfWJjeMrsi31HoKegJrx4oDBN284/mL4ooFuB+lG
D9wZJlKNjWiVwTswXMW+z2knmNHhHRwKskHlv3fdQGZiHMG4V0UEmOFgKqMRlKebmCkHWlq98w8y
gFQNy7JP40X5xkpJSRd4Rxqz/FrR12ZteKWNNaoe+u9oHJ7glEIJquPNNw2varFqfdSO45hJZDar
ZtDk66G3I590tqg5TqQ/SqupDHgg48VbwFeoRGEbUhQVxIdrESFr+YxRvej4BWrN8BxWii1N/NOU
UrKrw8UUPuZMhGqgKms9iR96mP6FLc0Agvyu9nQhnb/9jtwx2ZtmKTgGUzzScsI0h27CAOhdYWLc
qbtYK4+fT3VK0DW8puhAXzDS0L0p6Kg1UI7x96ma4FFOJIU+7yF9RngdTvVjm6RIN9yMBNpBU7dS
GszBZXQuPYhhQE0PgzBOyZHVyHiRloFd08v4sxnKL07tvIKWIzKYFYisaIQJdQl0hKLcvbL2Oe7Z
fq2sa90Vg28An0+cLgUcdHoMo4sEC1L9lsENHyOfBC6scV8yCrrXqa4x61BLRj3YOUEKI/HMUuDW
Bv6Tg0oTBHcC93rMcNAYU+kIvNI0Xr5vr4zsdvb8Hs7BLIWeI7ga7VPYzjbEZKcjGDlefOW8Qwnw
XDkk8M59wFEhRBKIiU5z0YFAX+3vwGhwiAZ3GurLTIfF0BBfnE9lZFOhJU+3UgakFx8LXqbhLNcy
RP0kAvOXaqfojJK4vJdWXnqBgrxUFDZuDarJJkRQJuCOK+PHI9SV84lmYK8wtytNwRSstNRGJegk
h48BvbgWnhNS5/VUIBpaA8nMN7OsI2n+MpauUHrHbPS0ENYxdid5dZmFtyJfc6G4d2YaZG1GBgCr
QZ6uRPDx3NfQVuxj9q1BnhF9IjmhLsGGEeBjA0UVyDq7wskBEGDNXVEYx5Mz9zYjwE+1Px6sFjEg
Wg61Ygc1WgbJbIe9rv4GDPQrcJzRTYdzZv2+q3/Stf/haYJSx1wEAJaALtBUTImYSSYOWHCMOuHn
dcs96Qlk1D0CUgBLT17PTsIDBKH+ldg8GSowrnkkJ0Za1JjkIkGG5AyVP5f8DpxUecVBvaiXbl38
9H/9hskxj68C16c98mb0rfxucQ2uB6uHcqWy011wRYbRH4uvsjG0H5Cxdutf8WzLvspd9x3VRyBW
8Tw9d4o9MEKve0bTjNrP2rVHK2n4qwaCP0QOLPQNf/tipV54GPL4riSnSvgWMQUJs7clItCp8Z2K
sQ6VWc/DC71999UDh78AbKcqMIs+HDH2ddMSgwCA7QZDrYSjhZxmI4bOWDnN+HddgOlySgI43jj0
UGrW3rMPjWQJMuEMnLFa3VECxBjgjorDSepozZ4SDpJbcGQ9UbqkCuoHndJKhmnjI8z97MTyUjCu
yaE++YgJXwKASTEeMhHuA5NzLO0FUMyZduvh4krJiVo0nB31U9F+l1XHqtbFgyT/5HRf+JrQO6bj
9Gxgk4asqoFu6nUOF+Onf28/zIzFHDfYkNxRnrQoxH4+mlwKSK4tlJxWPiSAngUCsbfuac0N09aB
+PYOhCSJiMcU/sYugZoL9Tdpym3FYp51v0pDqUSurQyaygxDooFXzQYQNgXRT9vGeYtvrAmY2onR
+9gn0UHTq0fYR0e9EdbvmLUovvu9r/J9tHEiOzlurrOqXyrcFMzNsUvHbB4QOMe3iaGUFBOfAN+k
RHsSsINOg/Dk82CT3b4Ua/VLUU5+PvwVnNxihIRK8PdKmHOUyW6Lux0lG3MuURvzify5GvqcQ9h7
Ckh49ZqtnQmbCDuZEQm9SMrkb3zrVGN808Ejq5nUipiu63yNRFa4ynuhweZUm28FsW43TkEmDKrS
RVdSKtLIReW1lkEmJyvMLeMJNcdGr7+G6TFi4Yf1pUXKVwurNPvK5GXRbeNuO8BTklUbIWxoQx8D
Tnu/EPtbpOO8xJM43RbKksOV2nGk9qDZfA4gvBfmKlBwas7GGYR7izg/Nlll3sRLaQuSlZUPDCoH
fTdQC4dmm1HQehEu7pGj84AknVMr+5L5czv6bcO9KAowCQIfQcPcYDMi+gji0wXWwFKGxIf51AKG
BZxYSfgX5T7DdhyyEMod1Dc+frxuJvNZvXS4kncI2U0dZ1Lz6es9x98NjqnGcSKbTHgY+cNYmtxI
N0FOwIyG3whmwr67JaIBqkc2cdupKS+b+8vjt3wQQOUQknbYnSnrqdMC/u8rhPrDQs5WkFBoO9MQ
eAM7MSNk9Oa7YJYYIQYBaekjmh5wtofz/iqcQLsQ55sngSIQTxijWvWr+ns6f83Jt8Qdu9rxWThq
JumXUlGZAT7L6l7C/x+Hw+nUbTEwnDk18dYyWS0GxY88ZtuXyzH/bHoQEI0jGUoIQ2B2gR9Kt9Ia
bA6NmUUnAP++uZCluYGfbTPKnl3UH4aq0CKkZLfI/TPSh74h1merDeymxVomhVvb4zqjfbaCtlcS
bH9cf8e27UDqhFIyrVeIIxp5+64O4vT+VjZkGcKQ/rSbFP6S7KkRObDztl/i/FmNXhHtBJz/p/Zv
RfesijtxyXrLhI60eTolqNEZVg3Am3iFZur3rHULW0cbRejFlg8AUnwI1jOGqc0GajTjfaS5cIkm
GTbJ1JS0in60qi+6bgExxpd6qRzHyo4uwdCQd87fXfFDihLGq2K6kbiqZp4+ob6zAqoGjcw6eE5y
G6pQDJkD3soh6pca1A/4JUkAJJ1ZfrzqZ5gW2FB0cJGrekf12XbcV3fmakj8U/DVa5FBKd9xd5ah
IkGXDO339KSUJyF3If7HjQfBpdFtGeJzdcCyWUg3r2ENMw9zR1ld9qcCjar6GGZuIdzq7ilSiDP2
ggRTVBeOO76xz9PHKC9y8Y+jkcJHCM2VcOS0GxpPKu8TroCh37Y/NShXoHQWC1CYNHIZzMXFQs82
gmAyIEPklA5Lwh4QXUJHazC6XRFDLZXrSfHFiTxkmw8/h1luge/Hd1Ys8Nu1cPN5y6c6XBevrfKc
MUbHzU4o59SiVJQTSi5cXrXynve3sNvlU1t9jMT6bjQrRUiRAY4wyqtOmGw3BWFaY8+/woWF4N+0
4smHuT4zPuFCChfvrQ4tdTSjilzeTSwWGqxydYulUuCvXxXGLse4dCfxU+vwiL74+aMsv5j3cdnt
9zgCJAADLzuc6I6fl1OqZNCtG0pWiDOy+NN2blTdI0YJr3lcWoCvsZ21O8qQvlxJz/6JqXRPqugo
3sOZkHsPByYyW6tHZw/P8E5JZilHsh1Dk/5q//JbYsBfFs1ucZTXbBgmeteNjDWUIV7hnC44AJS9
fMXOkkBpvLfQLJLM9zlDqEKa1ear1MP7afpDaSAtC2GDiRaGhov+XtHUp3vpxBMb/44B70Z2i+Hs
TNe5t8FYq/yq9kT8kKvWz3Hu/FgpB/2yp49kNIrYrLaRor2vXFkAL3zkrZgwg9z4h3MvhlnGy/mx
E9y7luAhaFFQjN4ORIVuHjDZxomK+QSSOsWYeTmsXTSgrLkllXpQLIvcBBszu2uaW62JMx/US2u2
TFbiKty2OziAyiLfyC7GYdbLSQxhS5jzrefpoDyNHG4qGy0fqTt2RI6NVI+C7h2C5ZxJECOTawL3
DA+yt52fEdVAT4T+jLfZHaPnbepyz14LhtlQyFcx+zA6GiCnH1ozJD3Y/+VGePsEtuxWFFgsasje
9RH+I6INMztQYVsBIwKsLZl3QHjmvkH35HbJNgtRPJZf2h1nLpwdhS/CqKUlFNP+Ki/7Y7UQKQWI
MKZlIhOHMe1KWXQP/EGKI/uGf+bWlSThkj2Fju3w3o6UpuwAe3ag+/Rh65i09YP9La6LBeaFE5o5
uO9G5CqzZbnhDMbWDHtAiDszr1/hG5/PCYz803+Ss7iTa2uKCauJYxslf72L5sz1yYS+47y1Z/Re
fWHqBhi/A+ukVnqtP+fuEP5AGdkwKefpG+9cchcpPg3YKnzL4BqroDJaE0rOQbZGeNEIbA0+keZg
Vn8t9501m4urylB/kGUvMXETjyGOgcupxdNpT/b6aJQpupRZbWLpK5WQCFbvpnPx5zF0N96pbrT/
7AcGkWyYd24ZS81J3cHlocUawOK0YsXi/rWgEwhcGAWx3X9Tc2Due0yX5YlwjyvkhPCKvC+a6xco
SYvZHFNa3R4udL83amTvffDPIy/hSX9SOTDNrPhaPfkzB87FEuIi+Mh2+PIX7WZYYC5oBovc6efx
YrakE5Zx4DelnTBnsVxnf+k3XjYL9Ke2v9OO7UaE/8yaGUV8psxblYxVVzHR668tURT76s76la8v
SH75Em5k5EaMKvkE2q57vGyOZVYSjZSjj+JT/cI1rdjdIepv5atiYtCxCG0YzNSNGBsbzQFHmRXD
36/ZifP0H9kondPeyCt+Sd7O5VVwwq7lznE0/giSVopGG7L+sGLWii8GjD7sYs+dQyyz3c2RPnjI
vUc6GwAHxF+v2tLFLcnTw/rZ4PQzqnW+RXgEyYeJNXooOsVkPTiy89HJ0bMRGETthnIB8kzq9PAD
R1Cbv4WqHaIzoPRHvjw9wOtPkGh8dj/Cx2Zy6WMMZX/O4BBzePDqvIViCbcMkO1NPMLIHkyhwfTL
zIY53j/fOOGUczxOYJm6mKdgs4raoptjrNPh6cq0aV151Zn9VrymywDGEA/g42XhqWSxmsdKyGhv
cN1xZsiXgocEhvxwA6h3tyOu4u6fNYc9wZs9IQqy+RCpauTfpEbzhWV/XJkwVzey99pqaBKAAecE
v43mxOEWWZJRu+JX8A0s/M2ewIYId39kwnJvWMbzbNGwsYhftYvWY87PeD+9PVDcVtDmrXLkeENw
1u3O3Q0Xku641LEylBb6HhcMThgSROzIGTeRw6RgzIvKaAVx2yX3dh0tIRX96F/+bpxAXmSO5S11
EBbYMpSzPbpRG0XQN3Mi7Q5xvDqjfoHAEO7ILF28VkjQWSbHaPGBADPSSrFmDUhoMpC8sv54VBMv
mTejgysdMqmdTPOpzhady4Ig/lQe6aHTjZ0yqcEL1qU3YCEHT7E3Ike7MTfQR2py/Ui/uweTnNYA
fNa9IDekXx5vRFiw4pgNL+BQ3oNfaU3TKc6LrxBTYJxKltGJ8vY9F/9A4S3/ODjF+bMW0Ftzdm5n
iT3D66KFKz6XseswRY/RD11/NLPqC6RrB82b4dBOWIGDMHHHAMX4OZanCF+D5XtVkdLUXZjGgE2g
lEhPyXc1NXAj+CrX/ZbT3Bg5vlB64VyznWarN1Ezx4ANDvdxYO8lHKMTxiC3fA2C9QWLPF2XNgv5
42iGsCR6aVHT6ZErYEXfO5QMdsWD8boHJ1Y4LKstKgbVGV8oePr9Y2fnEoB7G+zu7zOu+DY0Dcrr
jX8MVSuPxzE8G+pPcVY3hYu65ZquJztsgX+qW3YGFHJ6OwPa4VtXfqRtdJT3qGCoRoLf6RJmz9Sr
KJ+hviD1st8u+NhcgMjIFu18PlC+bLlju9DnYXKkwPbXHHBrmYYa+g9rHxtG1Oq6kazrP6l2OCBs
JMw1WSArwBlOdemXUWhtqk6yJoI8i2zgyZxOYz0j1fJtQpKEkWrhaPBgru+EnvrFW49FvG+RQ+g1
fyLxJvOGEHpuaNsZ+QaVNOpndjWK3HK0fO2srTJSjfPn9AvRJBWKyFPig5MbWLX5LjylySLYMBfH
XKnT2JCz87s3lSOfU7gjCZExv72jlILeX/xNUKdqOJBaNT4Pe/IbaHfdYV/R06GwArIEylK/GULv
AfuGL+HEgYIYaJEuR+o7TwdLN1uFdr3Qt7jqbLnKaJXsYZyNSit09hR6DIPd4kHp9gUcBeEBVoQF
RPKtAxtZ8jrfhKZoa6fZEuXrKfzBPHMJmD/6YGOW9nYzFwJijOECJgiBNXUyF4EM95U7j76Gxi6b
uiHHKxqCy+tA3Xn/kqDi07gLJqqZc0n5cBQdji9PsbqltBtP1C1rai96dMSRA/ErxtOCORxM+c+P
MrWSJ2eQ+zqw0aIIq13WDJoipANOZzbLCr30RsJz3YOnQydkMWkNrMlvlI+o22QnUu/u3m63zFbZ
PVo3q+ECVxXzEqZ0hnqeXNkldj+hxwG4wIHUxvKUB+RL/Gr+ZjzcPCojxdNmJjXs0QEhPxq31+YB
kWev0ph7wrnGm3pygJ4GqUEjM8nACqU+MyykUVmoHs9pe5qcc2xHgayN6aM8oQeYsW1607c5Zy9c
f67iFzjw6xwgbYBPAAmEyFNPf4Ye+BqkV5jP7OA79DjYcgawgRtXQ/ynzbsOEZINISpGCMKpdSbA
GbN2Mp8IMGQnSkwVOcup56KO6H/QsY5mK2gG7eE0fEPBey0JHHhgGAUIQh71a7X2HyWXfngvmacX
e0jXhTZHz6nN4+/ayeaEybvKFXLRBcKCPq5WxTj9QQaYM87jPzGL7GOoFjxjk6KJtsoRrOAQWZMV
4Y18QagI9vg2zyN7/CsHq9kbf7/7v/ttYp3IVcO97MyeO8rLGDi2ti9ZvrFU7MC8Y0dm3u+9cf7j
V9q0MeZfa0TWH1QpqE80D9bv78q9ZcaFl2bGbkcxzcWcf/FAM1e9cRrfi3flT6l8rMLBBI8fwiLL
hIlj7H9/W+OA0Y0DUYjX4IVuZbwGRhP/G19BK8obSQbXeVLcmUvIH3eQx9SEf2WepH//EpcVXlKY
uCoY0Pn5s5QPPf6/DOkCUrHJSJQ/+3cJJnAUvxgijEVvwM+N/xnZXLwY5iUvBUGxi8aKsAq4zyC5
cjDM/dXk+PENBl6lz/ja0qCqYWyd2prqCq8D9Klpva5IgGXxDCYN/bxdQwy2IG9yC6cmT4bNbRr/
FWeUiQsY/xuvlRvk8hGd8WozWGTjn4zXz6hwCdeQf/r/s+QWByNXSzrXHBfbRbpLJjbB6n9JajIS
ilKQYas+k6R4xkKs8PzPkhnd5NiNCkNrdMvKXX/1/kaTiM8sRhZEjO+QNME/i4pb9wdmBX042An5
CgG/vIT7iyEPcrq3DVkOg4/7i2kZ8nDfalfT44TcMkPzQqbfFL9IITGYmg7mPr2lv0BihBljOtUJ
cxSSIZS3yiKuJ9zgBjiQC4i3HB0rCUQWMm1tC7YeYu0Bq2y0D9AqV15298xjviif4nGeZhYn9c6Y
ZDZ4cHdiqJXz4QT63h99ClRCw+/YD3Af1CUD4MYjSDayiVm7MRisfpMdNt+n7ojxN80pNhwue0a+
RiUWfiipqE6RnUUOzMrvz6E56WwIeGaYOf5vNyrO/UD3iavi30i3ZuVFXxi4eykONZ78nAHFbJkf
Y/9AXMG22mrYOc/79+b91ZNWdh711zZkqhTAN7BxRRDak/wH3Y79RT6P98bVn3wx2IniuYIgRb4F
FJ3yUkGlennv9VNyUr3M1fcCGa1LOZtDuYOZ1Obb+I5SagAd3/FlbqUHjoKoWaa/Mai2kT4QK0Pa
wLxF0OZYXCkoGQ/xPsORhTAMFxVHg/apXwb+DbqxxlEeHzv97OPNW8Pt9wINDWpvae5kBYsHmXuA
9wOeZJuesc2SrTHAnqXZBdO7gkFxgljd0rwZjHAcEokYIFhLO4qfRaOfM+T6JAkFfrhv0VJHkOKj
4TxyZbRNKt9zBh4Tdck8gR6fgWK7HnPXJiBFCPw4xQvt8o6QKBAxlhFvRyU5MKVgLB9SK7yGUzAc
pgEB2dikL/G8qRENEh9JvlRBJPFSjNZhQQQM0UWLLF9Xwn7abvLJOu7g9tl8SF6cQkTTN4Owe89u
IYIan0/X8e4VblwI/T/qppQXobrzsRqUVilP5bOkVYSS3G1yfHjVTRMtSaUaE3Czq9ABLB2jepVP
T2KfZaSIlyRU/RIHxeBrpxA7mQIl1ruJ6owh2ZJVwoHFKybyJhJLfpVML1XkFSllCj5z7F9o5t5E
1fApTAiZHLWkklBM4eEhoxHDAwozD+TWJAXrGA+bmki6CocH2sp5NECZtSCQYs1R3OFjwrGFN569
wFctjrAWBu7o7sYcHhUDDJpRLQuFpfiPpDNbUlTZwvATGaGgorfMggg4od4YhWUpgzIJqE+/v+wd
vU+f7uoqRchcuYZ/gEuF3PJIG2OdjU8JNQqBaCCYeJRBY7Jbtn1mwGlocVe5TgqDnJkr4PeeNJpC
UqaX6H2B/mg3yDQTIpRBIgjqikH6Y4RaFAZNGj3y+wx1CP2cWLAnPiOMpEUkoDvOpka2TWKaAYzl
j9ECOreAx8Bxg4wAUc9kBqLSQKER78PIr0mJSO14gb8RnxYmNgNdNGEUdTokYGsvKDs3Oyvsr+h/
IxKEMI8JdZ/5VEkbnCaLNzuQRLxTejDq66uXBc4HiFkw+9POIO1puFAzwXuAcyzDJ9CmN8Mocg32
9RPOL/8s619gVR9YbuJJcYNo0yut2abGAPzMTQcMmENO57iGOf8008pC8AdML09wjJyFrAZ8N8Rm
CgXuHmDBC0+euyWmnVzG3aQ6gwCdRwrUdol+VyMGIWjShCiYTtuwbn8fAJ9qt32jnJZYPc8CGkii
3wqzQQzsCeHaKhTyTRBFzbWS3PQR0rpIFYf+eZIxCONgQvMF2r8qx5h0KWc920nHOqaD5b/ppWB5
032Nxk9DVNLaqLxi1QTeasqsSW03D19BtQ9xfluCqsfUUjGZPprl21ZQTAcDQ0ADpqlJe8X/uLDv
z43Wbp6evKClf/lfdGxDZTrRkd0VQHv4E2i0SbAauZlAiF/q+eZMj0JkiTHQkVk79Fn04IkopOEg
TZk8Z7sLAUrto7F5eSH68oeXEGRYagl+l93hLkUBBZqmj4UTIHIWN18vdqWrWHA25KkGDAgkihTj
jyoQKkMYZ7QhaEkbs+VgRdk/mYeoI312NNe5kT1wGGpNcCwjDTLIEjQzZjHku5AmriUtM/RhuHoK
R87tHRvHYgOhiw4Al7Gf8TZeO+TOFjXU9ARfwRXeVMwEIL2+K4NyaboQjNZYtENxueg5NZAjlKyv
2f/lh8H9l8U+mfjnYp+nFoSIspQQsZqAeMNP7jlEQyPHV6VE0A6d7Buui1jBMy/jxEPxkqYUXSW6
frmGhNC/qRxbUJ2T+GBBBDXwBuNAQ00AmRS0Y/mzUAehgMm14QifCBM8+HD2xyyPHH3GKBuwKFmO
HJyTmEHHQ9mfexybTVLuKZTvMfjr1/EDmmdsXWFmM/1reiaBEJcNlv1MZsEgeDVAYQapRfBpQhXi
GYPvKXq0sO0Por4QPLojVqc0TGlPMO2ZpSvwdwrFXwVQPedAicAVPD5CZgZeFW11MHDtn3LJ1jQ+
Mo7PBr1+FOJoR6pjelH+7Fovhl61g6AO6emGZCK29xt8EGg9LugRTKcSdAiSttrJaL5Q2uUm3FyG
Td/cg7s+u9kzhZaU6B+k861cYd6sJ7erRHttQlQzHjgh5Zi3Yq+FAOm26EN57APIFf+aMMbSuHKm
dMiFAWqgYUSPjuFTV2/gXYwR30UOa+K1KIxRi3a2RAI3gVcJkmrs47t+VhgUucqKPvHwexiV7FGT
uvuGwIv5oXofmS3+fBPvOzIabt13zZ28ITXbBlIPhMPnNoK9p3VXpPu2O2J8B+hlBKr9WAGwLVFX
6rxBfmCjdXnIGh8MUWbkYxatRa/lccWDXmFOMxxHKVoQ91E8TvdJf3xTSufQV9Cndvm4544bKCTG
FS3l9cFeE2J7ujrz+/HLwC97h4zTb9hAbF6z8PtZSgV+iAwI2evvmmE+ol5IKGdW9bEGfP+cev8N
YYT1O0NFJ5qMaP84eImVt2UFpHQ2W4Ityf0UxTd5p3SBIsWNEkzfR7bVc6g3sLKwXucm3jmKtSE2
FF8HhXtOvGlmNcmVTZ7NEdwxR0iBkhtdm/C1qRzFpdPhMV6NBpG0+3htiDLu8rul5ncny8yVuKDV
BxFVjroVaucezV0hz1KKodZkOXclIorHq0TFqdk1uyKU2fZdXFwfp35XnPorUSUL883T5+Sl2fsC
mheWfrl5hOJXxXcp0edKDhP2sF0EW5//WCsb2s5hFTJR670h0cjv8VXWb0zwvNpX4gn08WYnY/RS
7EYujLfNc9PvPrvmJH4Nd/xC9MVJNwAv14P1w0I4ZjcNxovRerIGd7bCYAU3ptJvUc8gdD59OZKj
dpfxqs0u978Rrxvxp80oGsVyPOLfEuMLIcitQvEJHmG7a6/ZaRTdaAIC6qYpcBrFND7paMe3axm/
otnxFRPeI2X9CaZLuqnL2bIbgQnqsuzwNmfW4MIoKd3C4WBmtplvEdk1pVAK88X80vwM9+2qWSkH
COJ7iZHIcyv8kdqf9uf+25NNbdt9ssZ/C7ne38Gh/zGlfbftV59V50+W/apdl4G8bNfdtl3Dnn0F
/aoO2lW3TY91UK2rtfj2wcsog4bvbNYv5kD3I3SP4V7a84d/v6dH2ObAfn+Guf38TWGx48R8TI+z
v/S35woZeG3LLZ7NzY9yeG6h695/O/C3TBWmM005KAeu9nj+m/3BXamYUvyKa+Ud0HdY//8ig0PJ
S5ydh/2EtVCtsWLh8kouV4bCjzwG7Qje5f6rmLwXc/2f4Q8YqWBEc1zaP4/NWl7mx3b1PL63L7/f
PTdyNAE/JRmMf8IsrDz6p+9YEJIvsgNrR+NwZE10UeW1u0nEmI2F1oSd320y16ycF6uPGc43o0H/
jBqJGQM51dib+AeF2RSTpslFucwvr4VivnxuMfIDjFhwADq8dEryt5Uav1Or3+cB/8DHT3/zQAaM
9Quk7RkU644CL8iP5ymIEvW7VezXpgtePII6YK6Hg6z/Yn5ISIfV/9qVYeNP3Y1NDhfUwWfVhJRc
MTtL7CPW4ZP/lZuCVVljLUDLrd/VzE1zTj5XpuXjVo7YE9UJsFZ1+lyr0zx6bcRRv+s9scs+7Jt5
PI9huJb+PBZbrfbF7wS5eVzyh8+/N6vYLkrMDoZZxFuK3+i7sYtp0rMdrnyFHT/RFV6LOXnvKbFA
qPFNbLNrJn5CicXViqfCX+TocZqwt8T/CIDZSbiO8eTiiosFQkhfCrUGEUYeJznaTuKCr1cnJhgn
6G/iFf8FF0EPuvZX3or3bq/Kv28TN4h/kGDfxLzVv7+wtzNEKZQYoAHiqCRLXB1JT9xca6o8fk5h
l9PTH2jEJzZzxtuiBJPwf60nYgzai+RcUA1VNLeIOBCIxUd4nJRYfEwlKjcyUaXdifgmR8zmxMUq
fL72mgKhVZNTy/0f7sCvu6Sk8Yh/4MZx1wdRc+p5E3Grc+4qF0+6ytRE0JoBqp6uwfFrvFcrhu7i
ysTPkemhnrhJNznrle/jv+rKmCjlS0A6+BPMwlGUsTQI7V6BcsZsKy2Co5M7ywtOdEGymx27WHgE
EqbEL4GjF1Oed/yKkehgOoShzeLpSv7LWc69MRrAWn+g8FxW24kjHcaXmf/cT0Jo3uEgbJef5dSs
p+Of6XO47yu3X4l41K+AEjGhytwmRN+rPH63fMcPJq5HaXc/jK/3i8Ai/HtS3HOC7Zazlxl9gaAx
z2cUVQTmR/iNFhP3xcmAXs+c1xqyTjk3doRt8VPcT0pN7j3PwWdEjbkBZ4onFn/BT4tfLEWIYHFy
aq68ckWseG4AFSQsSCWGCy7OQaFLUpyycBTNtYg+2aY9vMPSZc64fkU1v2bHMzftsXtHXfyNeQjN
FYDPO5oF5yAJOXLEVScnxIJYTDf+X+gDDTSZT1HsRBc9Myq0R5gq3ULWRAGaHTQosy6AaGQkuN9K
Q4JIYs4MjgKM9pTtfSljUXffZj8PIdg+9ZKfyaY+3Pbl8r7FDO8cJmvmqeKEaPbnsAQA+ode9OW+
GHvPJdOuL8w19fP3WNXbgtCPrdUadF3JEfLcZqtu+V7Q/Lfeh4+B35hma/2iXOV27gwWqTdf3rFL
QnT6e8l+ysVr0W27gHXOUYnOzP9bFhI6qNRJnH/p1by3ffmD5+Vk0eeXwdgG/XIfhMNqOcY+R6ah
SN6TuyCaBLGnxYKEJkBEX5sD/ikb8wqXh2CEktHcZMY+oXiz75lfSC7MoMcpm6wklu7bKWVb6hYM
Xqfb8wixeRWhsgusr42CoPMcSr+XH3qISHiVlkcFeMBRRm3uvrglG+aobSIMy4ZI4xUi72jBkWCh
3VB2l7bUns7T1b2n2X5e3lLnMXaJZ6WCS41W09jGp5hhCjz6+bLKAyqmAugMRdF0M8yQpl8mKuXQ
gyY0MLgINMREZ647mCz4fKzcL1EHVQnAR/oD+wMsOpmbOc/ZiYhU+iCSSPK+xeIMbbIP3rlP0lZY
JHWI10mI9W6wx6W39Gl1LhtQErIG8jnki+ALegBGeK6XzuNrkQ8myCffNxBJ51GFQeQSFc9RqWdC
c+dD5zBHdfxfBOQN+e4qF5TP7TRzk8SBgFwPjiC0plMo3cRqmLA4CufdivdOyvUXq+6RNp/4TW/U
EoQttbCkiT6iVpW0rjKQaVWwe5stlVygtgDJIaHAa31w3sq358y9574EuGUAA1/Hw22S+V+3rQWt
5/OxXqOxleKAnf0mYeIwIgRc8CZz5CWOaXwOkFbLOafZuHP0gX+4vpFLQ4d/oAL3ytriBvMJiKyQ
wxKzAmyUQPYz0fKcBR8haIwJR3nGx/eJnsH9Ed6e70X++R3hgpf0YLMgIku4RCHPPauvJPRA4I7F
HdWe2pJpOd1pBjzHZG0p18VjhNozUri/dbuY4FOIDOnr/PQricFM+nv+5v6YqXjaUUwCYH3zAuUL
z8Hm5Z0HdwJdQ/P8E7fl8Vx9gZ3VgLCS4CwpJ+VOr5uezz2H2kpeCal19Jnbr3oJg1TwKOYZKnhH
MLo0mQbPge6lw+vNo6x8M1y/IgL99CWmi8BeweURoVeP3YXKiqKcQkFBOBOYCJKhXl8usTWZ087k
WTw0ihDEMeuBC6aBTUfJIQt5MQetjZGazYwL1LZy4GJhlewY64GX5BuH06Cl4oFRAzIHx1XSDlrd
V/zsBUblvUjN1mN/fO4220Vs5R2TeSmgh/Q5Mq3DGsui6qTxwZDyja/6mXOQEpNDbXitvCnSRXQc
BWkaZAEIcgyRdG86Xw7fRzYQx2XFdq13tJV4flalAZYsadoJ/M2lXGGD+LUKz4L9dHxsL6gayCiv
qG/10usOfTGTbKNA6YSeDP4HTBplFzhgQtnwoDTm73REWPCsbEIGEI2ZwMDAMTKZrF5yQS6g3gAS
G5w5opAGYW0y93QHEMNOCZKCrSVwfpunyws6H6a9Qy01lXWlbXNTptRC+ZP8kUoc7Ah9NQt31dXn
cWBSADeUztGDIdYK6UXaU83mEz8mVnmFtofaPM1sSAXg8UdIgtujjzWNZiQOyREulhCYURvF+bZ+
LcHmxseFdvBXf1nlW5uej9/EwcK1Y39JZh5CIcguyS/dODET+yDIwCzipvowRfjQ7FaQlWDnZASj
DdTx5JgPeTPIgZrJ6jY6tATmG8FdTCzovzR3pn86oCZM5aYWiCCght3YfgPB4MCbAXfKN2C5KIQ/
6A+amO5OSmcCWhlREGZmUyjFSP2h2GSzWrccNNSpWmv1VyjgX/vt0syXXiofB30ED839jpvDbNND
xkdDqzgXEJsWr4jx4gaJC7xmb4OmPNWf3368aVnlXH0+vIyIEJk/FQsnRaNBKLegb1S9vdRMAH6e
6Bb1ZnN9OMQXiWL0bpc+fRV0V+YIDeBrCa+tsIhAUIzKRTvRX+VCaV0s6afJn0RUgdA2oBmCAI49
gxKRWV+ByeM8aTp9hOlPQPIdcbAAU2xPiUtvhiYyyC9XgElh8WlownQvECsPm8+UWa/vfspWxUZG
A+gIBNbLj0mISuJetmlwbOrfxKkcro/ji6fHAH/MRQFjYekB5GJtpgeSc2s0xaTGmF1hHR/Qu4kg
6LTh9IfMNH7ZIIk4fuDC8BpuR43A+UOhgsjdW+NFuw0BH7i1dC1rh4X9eeynzvDa0kr/QfJArX9v
65eJDDGzE1BfDwCz/2xJxwRwDNeQeuTcqZacFokxuC3LsynTt8yNdmZAwmEDU77oQ0KmiV1CCOe9
udJXuC/EXeXgglTMziWCQYlIQEFAsT2AmmPhzJwGxDXGD6JHob8QMCEvGdL/O8jUMjwZt9xk4WB2
OrH5FdA+OHZqc3BKmV9/rqAl0Ywt3h7LpSempZCLdVL6mBYz8zdEH0c0Clis4IjkmAOffkuxeEvG
B7HrCugenc55NGcqEaBVO6VnU9qoUl3pIwK89bP3wlyAUtn8w+CivPS2JxFEXjiEIfc6NSEJ3QGs
zpho4ZKlj3uDgoWbSvzk48P8Pz3B70I9h0rE5JXB/FD12SbcKVq/HJB8idhCuM+MwkOMuhVQMw5A
8ZaF04DbQAeICMJi9fN5KLT9jrBiGRgk5rO2qje8XXZuzqxVyI+DPuQWicRDVHVz08ceg+FhjRO0
JCBtZM4iGYGXQqDnIJHdmDXGFFVyMRjhI7XWXUHHQ08c0unEBPUC2B5+Rh1fjqmRUqncr0w2P4WN
qtQJcSokZWPGQ5zt2kvdisLN45XYA7SEWBhvLTvdQpFGWyXz/Ohh1t4srswluOWQTYNpNR//3w3C
cJEHRdlPTZhZNKeqEOlf7iQpAfeIoauO3murFyfAnNw5dF1sFgsh68Z2YVYQFZpZWT6KoOmmnxlx
6hONZIS08fUGCDXSuBvxTY1xqa2sODWpEw1eKAljWKZvm6wQ/JsPXchsCg5Uga1ubgulMnhUBVju
CPUXl5tFnvf044J34nOmkLCNr41SISK5PplIv2uudw08Pn1Hnpxc2DWT9d6jpPBpGtfD9QTADvCO
iHiLMbJICvmK4FotUCoSQVaOn4hAgDDk6w+2ZEnNk5xMLh1B05tGjHm+XJ5Oh/WKqCJ9mvWTmCws
5oMTKYi+XPuLmF/ileSlfnP9xvSAO5MD8fbmnHtk+4rlOg1uJ4wzNURRQf9DI5DrKMlWcuqfb1ea
wvTHOrNEnOIuLv1crHkan3JZbsRH0Lnalgkuc4/TtdPOgJpRqBDu9EhRgtZ5CeEUjhKAK7L9jUFz
A4oZV8BDoEN9cI9HznCsxrnPzSDUk1Xy8Wpq9rmbODHdfjhzkS/HeROdJcQpyaubTTm2sfM8owdJ
MUaLHu08gEnA3gAPiZn/yBRTEFg9aASsS4NhAvCkgVHb9BQri234jW8eyGSD3HQph/Kp6VxeiRL6
TM8cBCuzHNbfrtBmeqd1TwvWGhay6jXRIMm8jbv9N1vt22jTuygEHhkGK8EHc2tmJguZMSNgkQJs
gHpbNfYnSuE4HkuqDWjHS3kFkjGy1rPfwSoLx9vOBv6rM9KBQ63Alde4bTcPbNobuSUVPMKTvfQF
IDe4rpFGIdFD8xSA27b6eR2gX3XH8y7EUkurL499bRIAbZA1WyqY7csk7/SH+L5zvrLAefKIBa8V
bx7KTD7MRMt2aQzr/t4skfC1rCWaCtDycfqwZEgpSONOvAp72SvqTvgToJWLPEJHZ10Nnl8UbdRZ
wKRkuoUABbo0eHO5QMJIpWqq7BIwIDCRsR7cnBxAD5cQZF7QFiZIONkmwhIq7rA4ORKe8V2fnm3G
QMOgVYzReoDACvAoXjLo3OCJzhXpIFOaAWhbc6aC+CtphydWHrcjs3NLV+rs4K7PQd/0qgUgMgJC
+bJr+2wmiyl1enKloIqY688WimaAwMJVevzbOXDmV6DmBOy57MynS1aLGFXp3pZfcMBGA2ZwF9y4
8l35Wc4CZqIK9yziK/lfNGeKBd5zPVgpxsD7CcCZjsl0ltVvVarSQP8bg1dAPnuwwOFDCp+J6uKs
2X5tSnV44tlfYbh7Wf194rx2wkonicanxp7t9l/qYvXweah/+yZ2B7846tz0iY5klbJFweVtAbhn
TolYO+Mv/LmOHzXMgaQCxjvD3CTHh1isvpnTMtP96LBwhw+Yaur3d96GcnCLsnhMgyaY66yXxHTP
q8+al2ztyWK4UlTwOSvgWoc/Z2Di89P++1mop+lu3xKbVKBkiK5uHmedydby9jPUCtVLoiIeAQUC
lyNwPmVnM+5m2qwC7Ia56kw3z4hVAhL7/8FyGZXI+FI/gMX2FCCIZjfXEWGCnTYwEP6j4rMeO8LP
xBUq/BqQViZxkeyVarIYabvellbgusCk+aldeo3PVaUn6Nhj2HWperiZXuoVLn+c0bgHPfK2MOoe
qo+oN1qN3Bvm6bLXaLk8l5URYoCEn6Gt6Le/WzRszbow57o7RbJ/sW9tbh/zwejZh9xXfhb5fWZ8
/tOqIvepTWR1EuS7bNOdYKA3sId2xdmEpo7h3yQA1vJRlQUhwb9tuBwcyB2EWUB+zbeS9+eeNaiI
W3xEP2Fu3ffKjohjML+/r0ojswIOZFipzP+OtQu0eBTffRYyh7LHMUv103KSa+11RCJBLtJR7lnj
FI8KkmT1FdEpxPAarryF6vFdtzAqixCVvtFU5ygiNhJ/tDW5Q/D1EBdJhRAGigTOfoz2V6rtP8/F
u1iy5nCBAdeMkinteczPWQQGyJ5+enJyOl7Yrn0i6pHZ6k9e8JCZ7TJ66gaLA8KZ8tl+RK0tU+vo
vTNw74WJjjMLFwhLMWB5pwVx629gJmQt7qszRmPkGBc3Wh4c2LpdkiYxmm1RHNRn5md527YMBErn
tfqolX1ARUcBAw/fQBhaDtDdACYkLN4GLvsDxtqd9HbVa/mWpos11PBotC7EnGOxHjqv9SPYPK1a
Hywh8VukNvN0D+ARfNnTA9SDmrAmkIK4mQboE9HrGhq9qnd9yFKqU72yHz7+JqCmcY10gI2f4496
JpiujxYUIpCG6e5ugVGStelm5itesdisHvonyn8apsvOY1GviYhasXCO2YJQSNpiMpjXjxyY4IlH
4fq+lkzGH4iSKqCpr7RXZ8FonVk3J8HkeZlsAZQb6BEsjs7deOjHQi+9dtHraGxot3A9A+o6O4Cn
k/ylNb0cMSTapusieP3QB/IA/wtPD056FukPkAQaJMs/u03AHnZ/V4AWBDUlvAWlukFgW78MQgOx
GMO4q6uBriz+gBf6OMSu4U4tqBy56JwsFeDHkpaB3VlvgObFhr2JlXzP+sBv+hHfVYfC1R4TdK+1
esRgZ/tVVM4WY2o+V+PNVLW+TmdcsAA231ZvE6wYoDrNIjtWizGkkNwYurlxPiwhqnlRKRTvhjHl
NuA3mUMdkIYF+JXklDwJKFzlT+3KZDXZhY4ZxbZbgffQSEIQZ/FZvZbXuzw4huggIsgPerDjlTl6
4xMhzBnx7A1Bll1Z9Ngpgv/aVfZ5La2w73jEc6QEQJfcUyvn7Yj85AD78YqQ3pqztQIWxm/5D8yU
NRxqBxkfQj/xoaPpeFEACX15TziYFqvPAG4DONehPw+odWRkQVlrf9rbyFpjahvTGWhQvEkIgOIz
ttvbkfzXQ+RQr0+86Uy7+aX1otBUHQ4XtZRUdwgdxNsNrJJ58FZh2EyLBHwChRliYPBkWeinx8b5
RL/PzMKqFA45Yd7Lr/QfevtsjIKeN7uHjZ0AuRjrk7Huova04846UKy1udVzeMLGN1gmWKPcgLyE
Ka/w8ubkQRv3eaXHo4lTA5JtivmDlnv7s/Gx7x4tRCC1lZ0DvJnr3e7u7D4qmFgOpfDhE1zm8qbF
1kOVwKFs4PmJikBrNlj0Pp4ez/x7Sh0HpIwxjjLJKC3QeSyBCoh2Z+zDvYixqedWUbdTgAqb9al2
6itIaGJZeNPD++l9BRf8sR12fdnbfbyfH6fgDlJjru97PgQ29YMtf5YKfd9yciQmpzHBCQh2G48V
1mSIuBgp71Heclg3sT745Qy9sl60PUI76Vh10QJF7GquP3dDnJ60tBSUkEqHC+EApo45JDD7AEPm
oSu6/gZvsESrh+spy9D9QAVF5wDRBRXR1j6a64Pgl+P6NWObcz+BERt3XvbunGOBTGI3/cs8EQk0
eN2XN2TPWRjSYBXFrcl0Atxd1bLNORLDTvwt9NfX6jp9hUnInoCLt6vk8kF5IRVycPCwiGEr8FJQ
APFAVeW9I7lgkep6+dKO8o7GExKmQMbvc4OYfrq7LWrXhIaZi89BmG0KPXcAtGH1sJepmPwsmNmg
kTy86LaoB1gj+Kz6kB7MpjKBQjMxU+t9coMTZg+ghD1PO3lfOxWVn9pKGmahA3GgDgLJJdjgLK6V
H4d0ZiPdwS3T1vUao3EG+tu7h5MAf6Xrk6EtieNmvpBsIdJlTPzCpklzya8DUPiL96raoCV0dsEO
nUGv3zizg2pups6Q3aGybiltkWYcL4Zxy4mAdAXmuLQUr8kmO9DHOrufaEyH0Cl3YPA/UemBBUkR
bfgXXUjRgHuC6GUqpDOsE49yvOQ0+NKM1OBNLt87/AZIUR6kVfi2iv3zEUDXBJqKOtzmK/bYonHG
FjxnNdneyPZkEQlYzuHXAPiNgztIIIcjh+HAAp2jevX9Y+E4tEO1KfEO5C3Rcpmvlf3UBUnlzJ0v
eLlCBwwHhj3irk8vQxPtTT0LXisOW5idjS7AxiuM2SYOcdpEOVbWwltvtRvkAzMaM+poNzNboMXY
BP2VP40P9O6h515hipPutSfbgEsNin5qg4nt6S2eFAcLPQfXXVSPIdnIM71Zji+7oQCc462ssUhn
drnmpiAeaCT+fWTPSExADLdBFaTrkZdSf5F76jfoo5wrsoihaNAc59fJQ38aWOyMdufLGYDkw6Dl
g8QvaD902v9eRq8jQMtRADx9BkXiV95jnvlXLToWIyjnzUyIEt/t70wbQCfs1u89f3+uzuZo/9nO
DkDA65DwJjPY+oGHodjl/myLamhECKx/kF9H9MPsAHQLTRWzP3R7NE/SQZACl2vscqpOrAaSwE/J
FAEd0gZcqgq3HRx/iSmxiyvg8ECoN3O04XFC0t9GCzbvR9434OEtiHDmC7oAXBuAiweMDwXavNLA
mr8dsJyU2U/BnzPxwH29qXS5dP9x+NDZLigD8MzwPkGxGG4wqoFAU9dqWTAiRoBgSoA9MFHWuj85
10lfC/WCxBmrrVPfzgOkpSFtoaUAlv+uIDWVHAQO/XI9zdX22CyRKzHnuxFkhb2g8DxX3AAMHqeQ
ywCuPwy8Ge2xjqDvedHoYPNxC2PdOIxOPJI6hMebI/0NhEwOM1p7HDtI61xA7EOVAhOFsoU0tVud
E7TEN8PI908cr53i8kXRFEjIiwpveBk8aK+wpEZr9CO300XHDmBmvgS+ppX2Xf+GfavBdYR/iLQZ
VTLuNWfn/TYey+deOUG+O/J+w80ItWfBCUAwRxdJAG4gi2fE4wCI+EVvfWxWtwuqIsWbhTFtjhNY
QLVGmYulDxC9+W58lG56HknbdHUDULeD4pS2QYlLDBWF/XJAXXrM1tb3zTx6u4+3Ja/vqYaWuFnh
E2s8NDQg1bE/x3jHmlP407Gmh0IjvIO6xH7xcDigOCpbNCGF/wyUtDviGDh4ks78Q2DfUhcQo0QN
4l6mHN6QpmGdByh/UDycOwM31ME6j9HXbunPMJhZ37wbhuyK0XYLIMDnLcsDMCTFNg2U4RgBLWsG
G3G0ZldH2Qg1R2GCNkM/y0iYYTB3OSbXbmTwNtPgDml4vkJC2UiufOGt4GazA1R8kRbcCkWbQe51
cUzidb5raTOFGf6XFWp/UOhFfH7HvrRpBUJapQ5/QZiFUs9eMEmNMoQIhZT9DCZkbTSH5/4WzG/+
dDmxBvu5og1/uXmcRDEfa8TY6PPLhcLsHP8+lvxYtkRIhsGC2Qf10CrHh3QMC2IFoD2duPOXCW/z
Vtv4h2vfVTVX8Yalv8yRhcjQ2T+bdwjgAG/Pp6zVWKsobfxIx8a8bd8hlFGq2/kK7/jt8Yuoo/qO
xwvQWL/ngD7DLZwR7gFsklsDnDxyLUrYmC8X/b/l2WSEF8yCZsqAFErJHol+mjPekA1Q4wUslno7
0oUj6ldrF5/Rb0m/78wyLveUD5Bq6WsBpE0/mKwoCk0R2WrM6dv6QibH8tTCTxArAaR7bkLv+U6B
GNUGHZY6elwlehQj/CIM2obAyC9ndnKnPRbn5RCTjB3Q1AQvhN/eoiHGMjUvgExHK7Y6XQYGlbgB
FWr+9w7H3Ct7tjzbUI/KPVIj3PVubBIy7utCr3fEOMgtL4+Pf+Rn68cCgjQQVIjx9E6kBc3SI4t7
iTdBcaNptEULDl0iGkAp5S7zttJgTXyOYNX5cbSisXyFU3vX6ZeN4OquMHSdBuDkp+2C8SlyKj0u
37Dazu6Ze4ZETzRfg1uerDN59Rr91KWA+U5oFcmC0XeZ+s+fL1zTArwlfbax3i+/PQYhCXUMZFgP
Bga01w3HHkQwApbLSxJu6bZmFtPlHV4zKaCciffBIMa4b+hYnbfnIx3WEu5hz0gMijK7uLJAjdGt
WkyE2smXFQCulgNqMT2Ot1yR7PHCYNf49MvamHjjLb47dJsTb756L0b+lBnAsjdei1x/XBVtIDb/
yI57qm7muSgzqg/RfpbNfXeUrGdwD2jv7ocGeDI+TU9YUSaCQH94IL+ktuA3E4X5O3d8A5V2hE4s
XWQmqdIR7jDLtDkOdimsdFDp4ymjdZJrhrPmTL+FZ5twybl20+/0JBVNrsnPVNj4ZbZIOovlhKrj
cKyNx1r9MwOCxBy8Ihyw2nSGD/Q0Mfugh/52mUzTwauR49nRf2sECuqJifLEQCtYuJIU1otxBLrz
WCYxrF9Vl5p+85ElMP8ZhHTknQRe+uujQ375gMsQ4k/KqfsglcAxJc1RG6Kmgi18Nl8c14i90sZe
5z/MhqUAAyUPhmuiQpbDX/oCOXWuwhm5QAbG9HQ5hGMh1OoN5BnHW/n0tV4w8ogOy7OPADXanRwm
6sfkHAZUwAmEeW2TLrMtGuOYZEA1HW6mDLGroN4HxO2Q8xWVg2yrkGgfkh2jbkw7tRxnM7XGWwAn
PktkH1PRg1YYK3NLLThwZApdQ6l4N950l7t6mZ3tWxpLspEsiUbZPypgZ9EhIb+pPbQPCpOGMSj/
egUYBM0eQqEJ58u5vQzIeZzc07OTklsChTdf/A0ijDdGaaIVKleYrWHABiXxB/vB8bIGrN5q7cdU
rGo7JpuYbfAMWEwvA4sU8raVV3SaEIxPPCYRAJczRsMeXjs7nrQUcLwRncgspAsZS52JpzA+fB/G
DHX988CcoDkpryE1V4MFjPZbrfc5LHqAQMYXvL5snEmXIeehvMq95sK61H4PwynNT6QggMxDRoS1
i1KFYlfFkTK0+0F7DM71fDf9ha/UiCz5hhT+FfAZgTG5QoDfivTj5YEo+JgQvVaj6ytkMqrdTiNw
1Vho6MCTTDmfi1W+5C1IWN92xZhuAyZ1heJ8vXa6MTlBBVxHOPcxma7/rVTKjRkilgQ3PFMGaySc
nhEdz5I7wEKSfXhuu2I54PHi9sugp+P0N+Zf87XtSNnRkKI+hx8LkuFxSFqdUSBSAEy2MSycROxv
FK6AfJRTr70C3GE+z+iLrYQYSW9MGclnSFdoXEoFaAdaOqptO+zEGbrSHpw0LgI85b+BoyzUYNAp
5wiIZ0ea+K39+Z0zy0XkEEYODnugx+lSpOvZIJyVKrSHEUdIa/JJSBsx1e3fvKwmbaBJ8M0lhpji
zJWCVyyv5dQ7k5MJ8jR0DFhHJHM9yeiYw569OskcABwXfmawQyfz7l8e1h1xeASkcsYy4t+GpFx8
U8HSMr5/Skg2B5+fPJqrF7nfRbrIIfEpk4Sw42gF9YDnDPn0pzlgDj+3hq3F0uaL44PkZwsYLtp/
RJ3VcuNat4WfSFViuDUIzHYSB25USToRW4xPf77V/e861dUUgwzSWnOOOWD0wWF6v/nhFXdbyXuZ
0J1WlrCd6DfSsX8Pn3/Yu6+vrywTpeKGcNrDe70eNXf+YV7ORDAvg2Qkx3vDFATb1zgNZtf54FQd
isD5wKIBfRiubfOFdIAP44aL5lXbfWcBuyR+PnBNnmDfPFjWWWRjV2PN8lps1IBkt9UT8yvjhm4O
c6dRKLTCZ6pKlHAdL5F88b3zCX0OejYbbjEdIVgXWyaEzIlEYRQwZ9ksSLLIVONLXF5Nhn+MtJWv
bs+YAme/nbPu35Bd7Fh4YvgTW8IAQ+FIwtLKecrRI511h60e3gF0JAl5p4sTKgK0Bvuy7EeYcrj4
12PJpwcTBHgurzNFcBXu2YnjBxFC4CNHjeBjymKiWVS0pBH7TzAIG71jvGwi7ZWNPv4yZl+nt6XW
wQAdO2XSJn2bnLfiU3hD4jCd/ioFekSiU1YGXlk93AAmUHspPaoyDCax+2N3XRFk5tEIIAf1JKIm
DCI35pXTusZOQ0eycsyVbBzAPPMoQYQqPJYEbI5v3nKFSmRghDIyYl+gmGDHtiWA8V5ilojsfBHk
mfqHjOX35s4GaT6lp7INGD2VgGkklt8Vtwv5fInn2TT4MNGxTSc8+vhWGFowZmNpYwvQp1P+6pyM
bY3pXbPVsT+gPgFMWcuMKnbhmrB14F+kx85nQR1IJ4mA1lhHKGiE3gQVLHaKW0Ge23bZL6I/6+UB
OPjCsKt+Y5mmSwlNv7nPmAIzcr5aRFKRuYSOUfrgeuic03JC4Uf51bxSuI3glX8YxDi1i3JzmTdU
2OxbCw6KymFh54yOXOoyIQJi9WWfZHqKhwsGJuiWiOzAfYrtHUNvvgWEj3ySfDYrmpepd5n9ivMA
1J1zRAwzHvcigGk14GcAPDJNsIQCUDCAk8w8k7XkStWhQWenro0aKc5OW4df3Ks0qACfhhZ8TmlO
7aW6+Zg7P71rFFD38tlcXARa5K4Wa2lX2r60m9UNHTW9PVLxQfHq8GwYLFSrB9smUDYJIzbBD6RU
YB3xkA4ryvgbWkm+blyRU//xqwGd6Y/hoxayBYz+UBfB9kfAKNnIrUKCTLe56cFMfgAiMmPAEA9t
Ha0Z7UkU0E0tpOGAGVJAWRhfgtGHrL9QDGq3+wP9Qj70BEjhlEIyLgMbnb7UCBaahRkvH8amtCbM
7ySf8T80EGh4vRi6WvH78MrsRk33NSNiPageb7ySrvIhx0zY55meOvpIvZiQhXc4uEmxV+/zCcMx
YVYovdgRtZWIIkuwWXNhDtuYfgFU+Ix3ScfbJO/Ei3v3CpkJabI40mBMA8YCbz8hJ+PTUVYaxe6L
Ra37DcZ1ive6K3bXZ/NWNq6KOXsOdUgW1upsRdfoU/IJ9VNmyCvC4Y45PhGMQmVV7aLKhdvRZGeF
bRSuhiU02DsLOp623IgHQOfL2dkIHxH7CtpCGBEb4VmjrsU+ctDP8uSZQ9Cz91S0D1a7l1OgEP2k
pGdNwc6gJNJ2A/3J4uyquYlZN47CMYeR9ZOjvkjjvV8YIjnPZCpgyTMY+LtRW7mGA+84oyvAdBUC
AK7B4AYzDno4hFBz+njcT4mL0aKNKZ21CwrOnraH6+sTHY0xVKzOgVx8leO7Hv3ChBszEi7qF7Zo
g/0RyoQNrIhFfYyFUuwL0il0MIhefMEsuVn1GQ448V3wCX3Az2CjME6cStitHMyzgMLi9xFYJFqr
NADMBqtzzKCj9agVWn0HKw3XRAhrehQgOguzO7wm1Xjtc9a78VhTUIXxT0zaYg/3KEnZqOBMQ4BL
EYl/DTgAPJbm3EElTpxDb54iMCmtGPE60HdFy4CcjQ+GjRFhNv4HmpxF2rA1nGB5OhDz0ceoW8Vx
eyoSxyVUPcOY0mJG4sHB4AszsIB1sAsSnWaCIxBMQCwHBANyNpnppM98qhBxRgteOjTCcL7GzS7v
t3Z8XHoPmeTS7QY42S32eZiceEV7LPF8U5GNByoHRPx4SYdV0wZLv0vA3ckOSTZqfuLKUErfJlWB
EQdEBhiZx1ZehzsTfdNpgVA+HJAumzXiTlczb9E+NPHJE3Fy5PWkTHRW2kMG1DvKkRsN3wrOPNVq
aY8SK98LAT+GtCYjHPpsGJRvBNYI9eQAl2iC0iVC0u0ZO7YVPHYTfzpUuxjEPKM5XjA5uwy2r97l
zp3Ic8PJDYU5V8gBfVJ5jy2/bQ8d3cm87Q2XdJZ519KwYUPHgOCaEvm57/c5UM0kgprja294GgpR
LmN2KzSFfLKvzKLSYzx7xsWQVr/au/WMKYInY9cYHuN0IxfBI2V2Z50lFy997gPxnomu+qVC0f0A
i1YC+HMGA5iVfiV+Dit7SotpYx3wuUfdjhQjUPCoCZi38txWUIGKnLQwUFjXkc/zGZ4hPGBeh3gX
6XG+SgNQPQogOJLhuzOt0NRdkWD5GF6162+q1YmhXbZHNmDD8YoDM9mNyQ6K2+I94MFzDjL9KSrC
sauAsBXW2Q8CVMiBpnq+qfe2wHJhtxjb/jd1VjL86xVIQriN2fV8m7HcFg/06DS9kRjeHDhdX6Yn
SHTIFREyQAOGIkgvTCeNmrYVzGWit7DvognxYczR4Avz46O1dW7fjjBJpWQC06Mql7fx5XGB1FFd
wiuLk5ec2g+oMt0X0LBPAwRQIMAPdnOWfc4d5hdvgtt8UrA+dhOKiR3yFWC+fjtf02dUXtnGLV6w
j/qCbqOd5Df8fUk5Gsn7xYZhYMYGQFHekvQPVH52hEzbN2CjeEjiqscH48KQgc2NzPUwviR+GjSH
5fBwH+q23KmfTYCsWd2Bvu0nvKMQPAWQJM3ylkKNZTnuApHBDrvMOpFI+AfCN8VIj0sioEkNm+dZ
+pATRpPRuXjWfdnXdtjpRh51u31A249vXo9MV/PpPKTkPV3+VGgkIWnW8xVz1iLfG4hEIHA+1WzO
kMAxWMdh68Ui1Yeou1V0Lz+FN6lar8t7/WsXmxHrw2GDm3c5fDQYQnWCceqSyOvgDLtqj5DHrRJF
uSBPImQ3gCMZw1BqvA5P7THBue1D/dE/m+dpWOXPQ7PRzjBpnmxPc6Nbg9L7bTjnwOBrAH2KYloM
01u+rD282dSN1+MWTyyKdUtoq3IWlD/ohX9gTcDMsC/EhiyvnJ6yuj8PBwtn9E31Dh309fE+J4Jq
Ozw9LsVu+MLezhTB5MmNGAs+TRJj78S5C9/HD9I3NDdjHLCGgOMit11Ze8WnJHW7b3Kacd8zXsOD
8tqgM8e4DA1JEJsedFsVdVKy7Vu3udTwOhQM/boDLLrm8gi+OEML6mkhvdCxreWFES8+exTjxteS
niN720qr2KUSVQQGHKbbb65EHIbRZKcbmyv9dcEz1cjfqv3ATisgTPNxSM2dM37Xg58MPinWOEjI
yj6bvSgW/EYDxslT+pYSskafynwCqSwJV/vqQoQsOClzxS/QSoSbWJrZT+zZ7/ijIB0c9hlX5XQt
1vSzhJMeIC/tNS+5Sjflpn7b74/X4QsS7z+1DK6lzhdXIdS2rqeDBjNSHy5Qq7vr37DCEA0JFtzh
hiVZMFw/KDG+jT3Vzg6MVAhJ4w0L1QVOhe/YLhXADJLWQbhfD2e1eZkYkq+y07TnNHiej+S60Jwh
4x5AJiFscrF+yTt7V3rytILRffgSlpGO27mk+O559WwG7AR27ENp2DQbSsIFik7HAkpK/XahQ16C
9AnZ7Dl+MlY0uFA//bjxvt7sGwNMsFcBH9DQAk7oYmRiA5YFAsCKhQsBdH1sH6E54oQNQLB8QWh/
bPgWfR23N85Wcdps5A82nurCkrN8QfPf0uvY+Kcm3JGylDD79gM6s0sFhPgDwcZdD6hGv4f97RsX
kwBo8wL63oBmrzC/941TzOCT7Hf35eExxN8DBoLGjrxAY6cw09B2ZCj4zDr97Jnt/hUXIXP7O7Ed
NV4G1fNVuhCdMpu7h5cyVnH84p2GZfj9tjzMYVScyDf6X/uhhEEgJJRtwnzWcNUN1WMB03hD244S
/YNRrwPPpX9V6FlP+sl4T6sCmdO29ynsKMvR06wLAiJTT4FJlm40AqikZ4miG7SNnFmOp618smse
GPW9NEg6nubXxzW/DvhvwjSQNyMTZM4ce1Wcl9qlYlp0prZN9j2Mz4yIXUKB/3oFc5ozsWW7w3Ok
uynTph08S9p2WFUtmIcGtD8W391ewjX3bHjxzfJaB9tMJruqLwVR5sp+Er5DUwmZlu5GHLF/iPRU
8PxFQvml116e3dmdzdu4ZzpMqWi7No0+HKivSMbxn6SfdWjtHlfjxdCvCxtiySxnVWKBQ/uSHBF1
4PsVuaSNOmkDJu4Xf/p2o3egBr4RPmk1iU6f3WcPY5T6JD6GDDLGjT09aeozBvLyghzHObUg53aw
qM9Z+f7I/OaXSq4bSWqJbykWh9r9u2N+kDPOxAuGOd93S2sGwRdfHci9AXaLGBEwcXsnrRM8iLXW
w6j7BmisuwwZcWXQ1skf2c157nvI9YDR8bvER/DcYpBy6x+Yot3h/IFEEy6Q7Wghu1sSPO7M3eVt
8gcMJ/6cMAO+69o6tzYAs+Vz9TITXsHsd50Rvwox8xsu03RSoc7vjZ2Oj2yN9vMFzJQSIf2oVLdw
YZtIxnp5IjbaYrrSfsAoIZ62cjkdOIGwPf+pcV262m54Tn+xIuMDjOGvPra8A6m+548t3mHqN4FP
9UF4zVwdDDWZpIPQik40Jv5ok7w1kx/vSbcisrm5WVxf0Kc/snfHXq/rdgMTooJdgzIGftJwbzdG
s7JDgqk8BmDLidact/smv4fRtpYvWkGN46CcqU9OA6qVvzTLuekOdMcYk06YEjA7meRziK+rDHjZ
/DHY5/I8qKrToxS5vJy+CNdib0bDKFOehcKa5XPBBi3HCnA+aH+5I/jxPuiIKLXDE65u5pu2IEwj
7/o2y5eEq5Sgu3tXsuDgc0pBVdDf4QdP0O1m+psMPD+F+wz2Cuc/XmHln+QNsyOdMQqaqxPBeBxN
e1mGw0NHyVIDC3tSeZkUj0uo/C7e4NUSMNJIWz3B/t+L1euMIiN/ItcU7IjBX2KT+/thRrfIfomH
z4ISoXq27SA0aC4vpXlr8w8QwYj/gtZP+xQlv7kn4qN3PhLlqTdRx/Rf4/w66ndl+pQtuHv5Sx6d
peEWj4coxD0AT7T81izXIQ765QD3pOSnznhfhksp3S0VzQoCmXy5N+Zn2H+rMSwPlLPzn6WdVreY
910/wO+Xr7m46cqTOiLwcnHgKgrMb0J/TC46yUuk2lhbxtPs3vCxOcvaaNtBsSXEA4CBGNaJdsur
FmQP7pKQsUssVaC1B7kOQNpTc28tqEnXLdiU6kV2YEL4SI8WvLS1BipmsThsSGSRwIck8pAgdgkf
LEsYWzE/wQ0LcgFPCgMApx1mpFq5jQEp30di5YnOmDdxLb4VnDEZLs/fDGsjYhDhREDPJaCedC9E
AXgxM+3P2YiFvxZmPfm4kYgYc7YyQKeys2boPndsiim6YFAAahFRueXIEewTZICMKrQDX7oN+Fls
GLuk83bhhbDrWGu07KDDPAXwrzULGAiQB9CNIZoADttfUpVI+WB8o06uAA+ZU42bxdxoOCMpm6oQ
Q4Q2OYBSaTqReOtwoXZbNdRDCbNhl0wLi/ED0Ni8aYb7Aqd63vCuiOHgE2IaA34rrdExLCo62y0D
KUoI2TXNA0FzDTBtuet6N4T2quxpgvkM5tRjDkuVZYTEQ7ip4cHolQdUDC7VfSrt52hXxz4+OhhU
U/jP0o+mvoTa64Q3RPyeO+/AFvb43Kuwci9Lfq2mu2wfZuvywIwFKkC6d26T7eoYSVPM65+ADzEY
I1qzlVFuGOaTzUHGSEmWZi94KAsoJ6qeM70CTWsG59EridFQt9MrwqQYbS8aeGpqUR8AeqPLi9mO
vYqt8Un+YQpIBcMdaaJqUYPnTzha4F/1cYQ0IwLRE18IXBcGQy/EQr1ER4J4TAbYbigFAJePPVBh
ND8bBdEDhl9+pGgDMw7E6fBWnQEusgm5ya08YtmwB+uEw9kT3rLFoCcBFoWmNgZxGaB2rb1SX/2E
TFGZQxRexK0vVrq+AGjTfDGzJiAaSANyDy+ga8iQp2k9/bAyYEaJ4xwdg7QC3vZbUHA+KND4x1dP
MDMciHc4ATARQmbaAdDesEvQRXvYoANzAr6wxV0pjYWMAfGBdhMi1wZQYYM77EJBaSHJBXMNFE8/
P34fzMrJfnzsFuFZreJkZp4d9vzswSJATx2b6Yf+EEN1FgKySxxIzYwHj60Gi1Zn+P3YA+6SOA/a
WENZtFGdC1VQ/wMDZAw0rK4Yy0B4RdkDmX4LidTvcCGcsVAPrY9Rvqn/hrTvCcAnDSJg6trqD6DP
gBJWufrslMAmgEmlwYNZ6F+4z53c0ce8rU46DrTPNoy5w14qV6suOAe3mZGI/ScR7hrRC3PMjrmN
or/DImC03qQO0ALkNiSYlozTHAEp4zEKfw2r3WKZwIxSknYt2b7t95gFxak81ewUJEhVJ/O36rZz
9KZBqhof2wzaXERJFVBirVLYMfjEw0OEZhy9kXkVayj98QlcL+yADJgsvHgxVDtH+mFGlqEQ+hFZ
zY4iRYneTInqgUgVfJoQDt/MDBEtQLxgb3WDV8ARsdhZxztgG2ovKm0WOYZPFDPYQ2AGtSCXoTrH
xRdMHGjxO+WUMsoVGOi/H4KdNb+9wfSKdqdhdoUpWRXIO+tpLjbkJtHug1Oql5rRP4smuROvDmvz
X0oG6FH3SmPG6kGfxJEx3GIaGrA0k1ndKN60g56Fcziu9bv2m7abXSED7XktIcRQB02kmqJAEvUI
+N97sryyWWeX+pnf3fYhJqPp7YGOEEIc6ugrztded2fYZT5Fkgu8r/+hy9jogX0wA3yaA0y29inz
mg34P/5//APRDXaMg28G0BPmw4+Qx3r68P4TXhaCi/+as7xEHsohNGhb+8g04tT7I80lPIm1zOkJ
dpqoe1oxLtU1YoR4812uuYAuf2NvmFsyr+TCLj7ItYUCwCnNYgAZiNN+jQ0H2SfEvghdL1hrCZJa
BoTucC+UkAhR6eXyeovCEs0/FlEr9GoZkRX0pijVyFFFtlydhXYv2yk02vwWv/x//9P8GkXQvj5m
O7SPPEz8+e+m/+6uCaCg9TQSA/4+Sjzyf4+mFeY5//cQfvbvFs0XR8l2Gjpmxkzcg+Eq/0NA/r/H
ar7mIzAVD3j8/VM8/f//m4W19zio+BkIE/fS/L+eK70nnlm8kv8eCma6G5hTegWiQvGnQlIRI23r
kuAaq+bfKVJZfiQO0HtkHvz9Lf7USawQf1f8Qnv6qm3E/XhlG3Ff+QWvLSIC+SUe9O+uvSfj5NV7
qMG9ys1d8Dxx4/8/5393znbiiLyHv8clg4Cj/TuSRktcucNluFRusbX+Hq/iVvHzYjvexN/6ttiC
dfNiiPjQNuKl2fBX/j4bfAVWbsZYO9ALfStu17egLv97G71HkrynbcSdxRsRTya/9B5Rbfxf88VT
i/uIl/3vT3Hf4enf/TWf8Sr3ablNfCgV9xLPLW4VjxP3+/cGxKP6m3gOcXzx9rh7wYP+Hfy/O4on
/Psi+VTJ134RDx5vw1k8vXjgv3cufvrvicVb+ffJCF7ASx2xI/z7RDj4RRyGTzjlo9A2jBr58MWN
ksBdxPOTlPf3COJNihtUCpi//0h4T1CfeDgGIBfLVbfLs3jI3xfMuxhvBQ/RUb5yN4zjCIr4+4j/
XuS/NyH+FE+bcNwGKtnfpyThlx+Lp/x3iMQX/5qe+WY5oDiYuJXIAr5v8cGKd6pwCnF2/3exiNNN
/Pr7/BgfcNonO7b352pbbZHf8Xu5oWgCgUu8iN+m2Nd9O7ADRJy4hiGjR+wanweAq+IofjbsGVT/
GfY2IWcmcsD0Vd+wgnXjfcqvLU5+iYtHCgvPA4SPwDbEUpjsW25ToLbfzBP5GDkPibz5oniUvV71
q80U3gE0CdDYhwtXjaquIuiNrZzLNP6TSUC093y8z0hfopceTg4raecjTfTFn2ZQfUUegn0PQSLe
9///C+ouDqcJISzizSWetRW/cFvlUOJ/Obf+u+3fT5h5eTjNA18xN3fai4zEavmE20pRW2N8rFK5
nKFtGJQN3Jy2J9n+LeNLVQQs+W29aWDVIiEBXJafecfymRIeDoLzQpBc8SbHN90KIAjZ7nRqn2vI
tGuGOSnUa0i+T8yLtR0d4sMfGWtBRaPlqVfsDKi0F2ej2K8oRGGUmgdyWBYYigXIVnEtT8Wx/cae
1ta2dB813BO8rBGGPzVH/3GFVf8cnvXvaBDUMsG8JaD8A2yhqSnvV+NzfZYk9Cg0xmvziy4SoUzP
rJJcRhtMmsJfURjo492xTlgtGNdhLcqLtjaQStE2dXfJWEFtDvP3geR29nua6QfsRSrGkmA2enLs
CUBCYvLJSYb3GrZcDFdoN36nj+6eso3BPksJtxfOmhNnC9ak2Ilcw7+9L0Awcw8NK5YQ52LMMtZz
52UQlPDEri6DfIQajhRHq/mAPKfbjO2Gbj3GJd5aWzCDlB11AWNhhlcY/0Ab1GCl/RickQ+iobaU
EJiN9kBX1Bq0aVcMtrNvui1ABasQiE9n8ca3NZB9p9tue0C/vM52gJ4BJHpCQBKv+VJuPUDRl0me
SPgHP559f2MeUfgxaYTg0jB0esRX6iF746NFnwa7nCG+mDOTbbvG1QKHClR1Nvyh4gWCIPkU/aG6
yYwzYKFe5if7rQ2c3fRSHcNXnkLUkPXLiNgihMIPM32HTdwRWlxQHJyXGXtWqpAEs7LZZTrpjzB7
sY4BZgeXhINJIHdAJ0XkY3ioj5hT+PpOv0a3L/tiPpM2YngVE1PVFU9ODprrbOvj/IdGtX3HoHuE
W/4xXqKrchvf4Ag+mHWDwIhTRvulRgIUmKmEY0sVrq9lKv/iixx3pyV7i6xDhxCC9BZ6qIqWwm80
HGAx5SHCWGRh7NRn/ob1gJnqmJ5GUkqhH1PfcGrIAJDlBkYUIAWcHEaDwxHnUzlFsb4V4mmmvbcR
YzJ8fI/yCIsHsibzMAUBCfEW0CgA0KEn1l2N39SaboX4GxxT3gH4o5/sB6QY8206l0jQz1gtoUfC
mAxxsLwlx+mrwXXJOUm37AfMnsbuCYtmAfyb75BGqX1phhrah9Ll0TQb2GoJVzkzoG/iwWi3lDXP
D2FdZIwNX8yr+TY4APOjL/D8gpoYnGrj3NIn6l3RozHhYNqAldPIbJyXlR1FFgykPQT08LOroAXt
GMcjvB7tF+Ro/hZDrdKVK+y5od74prw3vmIsRIwNaDeVLLhJxLUckiTJFBGKmpZeh/opgWvUXTTl
5d8/ZptoheVrHPwZ+iYQClwkvigHJ04Yx935ofgzwak2AC+0gtu8vNXpfjJ3huYLNowFjxUWQ6Aa
0Ylm0UJngsiW5pzgFwY/jHqINrKZa78nXPN+MvqEuoqREKweBhKYkOP6j/KZ4E/1E4ZYzFcASSzy
WRTNISj686IH+NDCHKuTPzbJBzAd7OEY0smxYsJy4Ivn2zQv09We3obpwH5WvGn5lUkplasuyla+
/pzhG3WzCXp1REUguESkeyNoMA9z+i0PJHphmZC9wAgjPduRebKLM4BmJs89cKiafUnauad3jX54
Q2R3BbLs6jS4g7BgZsRYSF7Imtm9p/oHAAk7xzdokpO8tqRCX+mPokC2PfQewKzmeVB27AYjTreM
zA9LgRvXF1eCcprPw7xmIUV6QqpLobha7+baWXM2nNeoEWR4jhXXVyn84MS4Vfda8zA+Dom1tZ8j
ZT/2xxnTBmjm7HvSTbvlzVOEYQS6fZK03zkT9cnDVtisXiL9iYXbTPd4+I20dfpTWm3I0F1NcbrF
PA1gYbQPPVSDEQKOz/iM94/bRSi/jWOQxexhuFiNyHu5jgpGRPWu0l/wP5HBlFAhL8xtSRR9wsjD
ZBzPPopC3j7IWIzTQefX+oc/CDSNgC2Q1TvPM5nBgws9kHjpTnHWWKpxGmAqy8afbgr9VRgmy5vC
PJRKEtQ6asuiljc6GZ0m4InOsFLNoJqH71wYs2C5PffWQWeedoGtzE7F5YgtmtKf8uJIClAd/SVc
ZNIvPhhZp0PUAlfE6xfdwMZwcKQRSnvwHxlNmwSsuBE2DNaKm2ggQ3JDWIsA1LYlaKNYDLQ2ID2t
CG+wGiGtsT0Oiy85pxIRlbPqir1w/zf283QaI7iJ47yVrOoaFaafQugetkBY9fJGRGoJxap5Urp4
11emP5BWoRXm1kkegVkVT+hNJP2cohTXuYZkQz7zk3S6cbAoQmhdsgZr+ccM7pAClQ45RpVdcsD8
HEMXKW4ZpGRkDuOuPaX1dUzTnZGoXv8jadaNEXTcCwkYkJ02RjB82Fq5yjgtTPbnGNpFY9c3E5/A
IE3gkpCaAccggXJGRGR27wDRykBPLUiTIlTHBs9GTG5GINUPjpKXTE+qEyDbzniJy0uruE64X5D/
1V5d8Dk3hFgxpi2riKlCdJhod8G/igE9uzfNvkQdYg9rpR0P40TGCW4Js/Wpdusw/BYxCv2Pmdz5
MqSNTmEwNF7zwOKfAfdsM9Mgo+rRkhlOyMdUo7JwhqDpY1pg1R8wE4AP0KX7orzxXTQiwSGsgscc
nolUt7q7XCE0iHatsHFUxkuvvlqhTY4mcot2b9c9J0Popw9G/jmDltxhUDNfoXd1sKtVNjBLHuA0
PcUhWAE1lQbFCkVSY9xjAi0gI5XwBOz+rsNIbliHYl6AGSQ9kIDBK1J4/XZTPxnQsroBAqOmf47I
Y7rCvIa8VXOuCRzNQNy0r2ZoCAGhkc8/NUQTCcLWEUE7YoT028TP8VHvnEe2WxCIp/106h50/zam
F239a0R7mZJofrSnYo6eFWkzt+SPlTPEEGV6j9P01RjCu1HJnICe2Vf7Sk8vuQG3zKxzv4DRZuN1
1Z663ro4Eu+8DLdG275GECnlea2Vsj8Rpcp4poHmqbTPi0TVEtGMV7+PAaVzXDOtwMfBVr0hd43s
UE+jq+SHUC7eCo0Cbmr3fE3E+yB5jbqehdO66qP2XICRg8IVuA8YNitW/CXLqbxftJIdAC6GJu+m
zvqydXsvA8FNY7avB+HH3t3njMCdrmekAvzWl16NcZGhZPtMhzwFoWjWLz2qeqq2hwH5TbY2jlJs
uxEM2+pZnLD6COWgNx0cHZ2zTPiCQyDHqEJrAt9HH6KOlAPDPYHcpKE0F7m4kmL7gxNe4kreHgs8
xGom+TRJMNnqDMVV0flp8ZE3UjAnEcNOfMkt52WRHs+6DT5IiMGySVowMhnyGP2mdIdiLutIOE3U
KKr8pElM+KMwqGpkBfe66XynVL/6lDyiHl/I2StKdHEGIG6enbMRksPYUW/xrcels8t6zcvUfBOD
Zs2/Ufw0SGv1IXn6lJHrh5tIE21mw/6Ko00DlxWjetidLVpDyEIOPxjOLZGMRv9Rms892tUF2LCS
2q0afedT7CX5vDNJgrZhCtX9MQ+fDEzOKf3M3AhqKwHsHY5LDoQ5DMlFMqxDppW3pnrNgQ/tiD62
IOBcgblnbVN9ICFSRvETVaRhIWx4FKSb5+mbk0h/xpTrzO4OUpO9F9EUzA96WCnHb1qBn1xiDTj0
4mxkeZ5yYB9HwYOIy2jBlqUD/c7araXvugw/toe2nihG7KkkVpVwBsrgDpFLDnG0oQ5tGR1G1lff
41RZTTsKB1IFLmX0ZljEpWKElUzH0Ox/c4Yj8nHCjkmcsQMD6bDYVCPmGo62lWzZ5fp9Ik0m6WVf
MkGJNTiDxuI+DPiC9S5jvythfJTRE76bKJektj33E9xzG0IPVLgZ1u9YokH6BCLVTPKmYsfvddVF
qzg7lLPp7aw/WJQhK0YTw/s63uZMmw38spRd010VmrzRcC0rDjrpmC1Xx8JOe9zLLYYpOKNb5wL1
EpE5oGPKjFBVG7eJzGQsIvTWlu4jC7kKmjxMCHCZyEb4O4V45izKhgNYKnYxCWdh+yM/1I2UJPSQ
vPXVYGTfGSzRFDtYTouhtVYT87ae0tbstZ1Y5SY7PeQZI9DCJLsahcExtz4ecn+XzPmGjEIqzc9c
Q8bfhKRkqLKn54/3aKcbMN9LyB3Li4GEjTByejEWGq3i00j0bdPzBUwZHN7hN7P6SwS9PeVy0vBT
qPsP3LOAOcRbAEwqWckeXGLdSLhxh5awnPlEPuzE+GCoZzyg5n9mw+AxidKT6jANxWaoJXeyou1j
/GOgcs6yEBIwlqBj58J0liuV0Sq8Rwy2RHWhv6imgdBYghl67UtiUOQ3M6M13XUyvPtpU2Y/cWms
MtrrsPlBDBfnVy2EoT7GWGEUgB3Dz9LEOzuRvNSRTy0wRwoxROsjv+bkYTPwHPb3nk9fBlqIKFiX
anrTIwSRNLT6fBwJeq0SbR/pxj5pAfGsb61WXZnmvWNgW44vJgTP4o9mRwetg/TBui+39dZuXhzh
navn+GK4faZteQ+OimT4MT+LZd2s092EwyxDKZ2AiLI6SHAr+/5WA/8/EAJOv7NNQh6hpUN5yvLy
y+EKi1kUCzO/1M6hHL5SJSYv8qu1sXYC5R7yj6xJzkvTQ9VRIB/kUfvVqh9tr/uKbPtJtTf0psXd
NaOQTbCyqajMm2tpmSd4azrKUBnUY3ycZHhhq6L5UdRIc3vF2Fs9A6+Z9DONZgCaQfEhG25iNy1j
fss1leuIvW4HoUnKPF32bBsJRy1dlgcDCxsJ0I4UAIMk8rZAO9L1zDd3GkyBrKUd0XYVEW8YUoTq
jjNvxAg1MSUvQmgWnfA1GruDOX8MjV9u0xrbxRXv2i2Qx7td6obpHYNaNvYaoi61DumJ1dbK4aTS
czuTmxBYXNEV2/l3WwETNhaKeVuutwkAeQNSRf3MVaL15yJkLMzFl3Bd5Ai08102i7wofGrbuxxf
K2LjSplimlGzCSmOU13rPxul3JqSttJmP6/ql4fFEDJNT7Jz0OAnVSgYOSGZo03bwbi3Une3CFhK
mkvHQOrR57tlBnFyglB/1pXaN9VjLBMVeVTseK3T/+YNYZS2eadadI1I3jtatM+7amtnM34ibybi
qPZm815UBnAmBn+JEliIGRAE5NrWAnB7eEn5pKYTYW53mV0+ZQSo8Bosh1Sanu9vMA4D3YVSVr6M
z4JsAqUwyLGJo8Q7sli2aV4eSltgVIJO0G3sZeYTdmg4f52OLEXQrEZnm1LVQ+rARTuyNIfwhYYE
ipX18DRj2fZdvm9VSHTMO6mxJJWIKEvZ6vDCVQGhEY5OmSb+G3dQoJSLnOqvakm2iYHXbsv4dkp8
m2Z+KDHFVB67zMjdcWSylOlH26ZV5IN3tLc+xATTYaEhxsXYhAqEzH4/N7g0wP2ZE/NsaSXWBP2N
OWs+YhhWjJ6lrWfZCSQak777dSqkp/D1ox4fCSJ5d2QP5hhdlL/NItG/TptGmw4p3pV1rpwH2UJb
N1ho6tsSw0vYcZG9G2dcuEbpycnH90bBk4yktHI+DkzClqxVKb/HY8wODdU+15mkTyTwFG6tQDLq
5/uk1JQjDqPMxHb8SIqx9m7Z4x8hnUMt7xV61yF8sfVrrgzoWBhQxTud6WM6swW3lN7WUc+L/+Po
PJZbVaIo+kVUkcNUAuUcLFsTSrZlcs58/V3cyav7HGQJmu5z9tkBm1Xxo0fB42PowZllMZzGv1ns
RLpxE1oneniNeFa0d4SRu1q1EjKRySobelwgxKRqZ2ueVr1oZks1RVTSy5g5+Yguq9d0/cVxPA/1
VY0KXEKgQJr1jxuRukhFU8fCLtZg/XS06Q3SR+jzlvgZDXz44c5Oj7GBevIndSdcilT/kyTTGTkh
XOQ9Yg/DIBo71BjpT9jEiybfuRDhDBPDaPOuh1D665T6vD97+csajFVNWRSLKjTWNFJsq+K07euF
L/vrUPo1gQB7fz2tGm+s2BWiDFfbFgdL4Ikh2ITqvUoZFqc0qoGyblLCHmQD54Bnr1bkHwH+o7oz
HpTqWO8SZNZ/a8a5bOqlwhBRgEQySk99EaaOydJuEenRfcwjKHGBem9SaBJFtR8YRzL3M/pVSEKD
Lzrg5FgIB45YHl35N89/4kGHFwOMggLIxUsNjE8Ik1OAeWYHKSQZsBHPjnV2KmAjS3uJH03c+5iB
6bT9PMU1FuJXklm2S/Y3g1qhw2HIGrAatnWsbit/WfhL+r3AF7cyc1C5cZpg2U8EYPbNwFuVRMa6
NNY8afIA5b3ZeRaRfeTiuuCSNDBSDrfusqhhbA/W3Mz/1EHZlYAcxPCl3tM0HYsCkCl8Uf1YuIzr
3O0Qj54+QyKoyssExYRo/I1Q4Ug4iqHR9FNCM2ACaGFwMhmMx9CUYQJ6UuVkfwZk5hbNVl8VW70e
VkX7EyjZ1vIuaoVCQn6WcUkCJEKQ5KwxFU7wcWSjm8oqKYPufTfw0WlEyD+lAmXxmdxT3Hinc4/m
IPe31Eckxd+86KFDXRAqFiMPD8RPnSYJ/0dQr1sMxDjGL2ypJ1EV5a7YboXI3ybB/+YV5jD2VK5t
wtfsoDvl84CzPegkp29lhB818El5RzjoDv0pRVIdNk6ZxWvDt4ARqWTVJRABFwyHXwTgqsholrIh
5dsdZ6FfN7vMHeY1m5mhjvPaBDU3OF/UV5J5Oym0dpZfLzxPX9SFuNSTFp0OXgQdneso0vArnbzQ
UEvG6UdQMoKKPyzTeoRedAwbhIYuHhVeg6WLzvZewvt3FUcDukwJaQgFtHpjPetyRiZ5ZP1pSvJX
0sbNpGJZs4tmrOQeVmzguXZC0MwdNUs0QNGbbMADwvwIKwVWQbUl8YWhzqAkxO0lSktku6q0ljL8
Z03IgxYQYFo25wDRS85hoWqwAAYAj+xVW+sWEFTvLg2ENC/4E+LcGYFPhibelkRx9QFBK4j3SZT0
KLQXICZhD7fN/2OyaWDESCqEIw6MyxWqNS6lytGtIGdK3B7Tre6UqIcEjFYxYY6PWObhO+HqHz7C
tK7L1k0zIaDZttZwY1MCpxs02LVIQRT8psDiipyNgkoaLx1pN+BzXRt4xBpPP2H0mS8K/iAkNLXc
qiWqaj/cl0Cs0sAj6UX3Ars5dhlJpmraaRo2Wy4AfzXMethu+YQRcDi4fxKUc9muu6UyvrFuVet6
EVvoUxSEVdOikIP39AHTulpM4REydO+OboFlZk/1cxWRcFfeAzrtqSQxIM1xKWTFcjhxGzG2u6Rw
LAmqqQ6xh80vm8gWsChZIG0mzKMitSfkJst0fP3aDYyxTlCdWi2R6l+talxkiI1YWT1U61bHKL70
tlMNT/JFpcZrM4GGga2dDg+BTqejti3gL8hQyIfOrppnT8pHIPTU1NVS1PGliBuEwPhTsi2BHSGf
xE9nOGnkZAjjxXtOW3s1wlIgVQLXnfqpAZG2JSnnGbEFw3vqG/qzrGWPLIc4aAUntrUFD19kQeug
aF00CikA0MTpsLpP5nWUKVjRfMmixVCOMYAtl/6S89bhjB0TY+GD1QRpeOVOufD4Ip6WsDlX5klA
eZXqe7OLlzc+SUlYfIFDn4DKiOs+IxYriGfiX3eRvhl0WA4+PzwrvDe7u4ThLK5XKc5WO0P56LBx
Qz4SXVxQBZ43zFYhxFMs6bMYjR0AEcLZKXIBhuXkliBt+T7qSBxN4NtfaUWQTY31SvhUnQhe0QfF
YEOHgImteIiS1ajOedlLeOKb/FlruFo/PZbjtnfxgVlsUJAG5u0kKANBFrxlytypVPEnInpxQaKV
8hWf3GHWQXRMml0sHD3vU2jmWYrO+I+kFd1Cdldgn8APKYKwUFXtmLK9RNK+NFeJuErLm8kctRHX
BZMoGa5SBpLTMdYakL1T03vSXugxEBiPo3us8lPEj3znwzVFuVF7S5kL6mV/ffz8kH5iRBibEoj2
DvQdrSgnRrD3ByPsIrFZ9KW+ShHBlQsOkuEsbgT5I9C3PqNB4mWRD7p4daQORS5VUMunbJmcjJMg
V08fcUO66ryY6j5oxfOSuC9uBx708isrT+qblrjXlwXJDRS+IRD7knADbNKLZTd10wKyhGP834yk
2GHEQbxE/Uu8AJkllX8VtYPYHGEJqQysoB6NKD0oqwH80QFh+UJAAkGf/gYTccFdpvDQFmAWFlCt
jHwVo2Hy1CvEymdZvQ39vZH2RKrlVY71lTtPm02mbEoLumb+xc3J1b9+1KgAtpCvJbB5nmhrOcib
Ej5rJa4q5dbWn1l+KLlRVX7ggfCmoN+tT/Un9FvXsLEo4FjBu8VJfxhcVY5fo8Ubi5V3oPBtTnia
YZLZQrNdDBdker8JXif6lGOb7hNGGLYOGZJrO/PXFTFE6FkP3IIAYqnNnxRnW/hps/A9KQVdBCcs
ck4eXENhL9JIZ44EewL+8oDypXOUkhbFDtcmifUwjBuwwCkjN9Ucz7TpB9Uch17Sw/6PuDHhr/s3
fgs47WAmz39Vay61S3Y59NX481uOcMxt+Hw2BihsV4x670GxQ6QNEXPcgTIuqJLe/m+5I0QphvMd
zOQL64y3Dfk8Xa66cl5hg67NDMb2lGMQbN61dR5C2BGfApkWb77EgPPMPCKeYlCZrhrAS8WC8SvA
VY6HrAewClpS4pgHP33OxBCTbJ1h5rmbghTGNVgrTj85ApCaF/sMX60BpQ9FOtnpUBrY0rsj2s5s
hWYCNiMEenZFuVgJyp6wXUY0GHvhw0XTwPnMSMVVkXsfwHUZTdXaesCCitAy/M5JCiGAg3qfWSWl
XEGKotnNijODDFwCUKPB7v2vSzJfYTvvr5MG0HtKdvvtTZTm+uEfkZshqSW14iwykUVbDSt+sBmu
eedmz0aL4Q5DeSaVATz2LTdiH8gwTvlrtPkcjHgQTZycN29WK5fVPS6unrwgGwUdHfezbxf4OmPy
uGLiOG5LdUr5ZYyW4QT6CgCkpisVLxDiLBnboq6sT+GR5wzzEEiC40Od7gcVFBgNBEHk0CYkYRhv
D5hSk3m++kU6ANbMV0ak6NG+XaYESOhYWxqEFo4epMR3ZFM/4RUy4R5LdhaVQ3wAj62PZHfTtgdc
/PH4Y+wN65t5LnVyscI9bFY6sfb5euA5tQxuOJDwhEWIu9hRUaw/cERahd5XN5EV5DUjtB8y2NiL
EUVCwn5ggYAZ3gUqNG590iL8nphDzUwAYEIiJyzGQ6XaDOf8B/RzpqnVTpL3BL5gGa8twzMajZcm
f3b1VWmIrZ3lw1KU58G4cx+4104PMIBIY535b4neFu6kSrONLezAJUeVCRt5TzvD4KVjXH2E/9C7
h4IO+tH8mD/VrT1jf1Be6njTjnPmW7ToS48sjFMW301c/9qLXjuoeuCsFKfCx7LTFjaNYuvt8o7V
29x7J7vkxrZMV7hSzuaJwO3P9oXCqnxBaDY27tYQ9xgD5sU8x1FHto0CgZw94eGzCDU0yphLD+is
LQRO4BYkiS1q7oLsIdqRN/0HXUT+UW5AOeMUBgnp7rjZglylxjxNN/gngYq04LQOUhIQcR97RnLu
AzQIYKvetnxxuxJ6sx00IBLKsJfE32xYNF9QE2b+Jqvm2Fni8+B/mP6JRi9iFV5xdhqwrMNKCrM1
OOXQG+ABXOR+QzEAAwcmRfld/AzuZvI36pb4VHUe+oxNGB7xRCqEGcwfZnxYFqBwoA9WP/GpxFnA
a9bpYdMXC3hLL0V49N3L/OGuZMyIcELsr9IFRknEHoy9wi3YEzZF9N0sPWJvgPkeGwh+eF5xgxii
PE0e7j+L0Q4n8K/04TWOPsm5bX2LqIoz5DC+2FMyWMg0uiOUblxxMMLIP3zTjio7JvClnZvH4VNf
l+mao31iPIvcf38VcxCMM+tdH7rS5s89tQ32HtLZgIMh7ExIMyJXSDMOGuMepg64iF8Y+A3Zvsdh
gck/tjPYCT2moHh0j5Cu8SyRFkOzluuvojrKkxhgqyuHMpx3KAkzSPRMXHRU4HaCkk1R1q2yqtGQ
oP/r5jCQ4auE2Hg302bsX+lRq/aYgNUBaNP13uMTWHpRnLxtcyfglzOjPkbMv4nMq2wQOwoGfAXM
7GDukQ6eEByuw1v74x1EDPtwDQKyrClg5tFKy9YR9h2E11GoQknWlsUG4gCSUu69hxUFYqtZGM87
bgEiP9Lh7DoB+yRI2kZjzQkETeAzQMirPAgOxB2BI4OpdU6uEfsN8/u4mxjmcT5FjlDiExtE+ssy
3ppfYC7FG3J4g7OrgOkxVGgMeRTxwoZZDBvkDGVzYF+lSLGKpdju2TXZD0n8QLk9/QFshsjCZPK3
BfT2mGbMsIgMnkxQXRPPdoAf/Ffs7iDtaParWYPDHBnIwtwnYgQsqQNAKTDXmqvk8WrtofvvjLch
cQRKAyIW85QwXiqhgjBY5G3gfrVnf4OKIoScHoy1V/K6+6H2L0CvSNGpVzFxhKNjYr6Keyucw3ra
tvRFx2wxsCV4eyfWMsKuRN6p0QIegfbECDTA9CsGbcWSqcNhUwayRFGGuQZxZRit3s2e0dISvCUm
ftWcl9J6MlV1j1n8lCkrlL2JDQljdopAInSwFqsYlMw1ynMINTc6frYx6Cwna5mewxUeayI8IzSP
JPNugd9haL3zSyfPFHrKa7Tr6o1U77zbQ+8X2a7zaW9AYUh7WkOHDD8Yd2Un/4LkLbFWBdaWqJgN
6A8Y0VE0IOECg2EeFWsLtbCHY6LNy5W2xLSAOsgChEQVu/TwCf5SV/KOqDLUHHQRewhCqBQTwKej
9oF1bLPr1vSZ0ULdRV9se4hNdd8eEMlWe+Od/WZoaoiALA5NuedFS6w02NGbnUrcCZJFyF5g64BA
Np+3/ut+enxfZ+ml+BWwk72NkIXJG4GBhRvvrvoEdtXgPHI1Mrs/jJAvqWmKpXyzdFtmCmaCKfFq
8Z/rYfq1SaxjS58CbZaZbfwh/dWoH5t1URPbvRzIcJysgxkCd3Cn9Bn26sWJChicyAsGJ3rDxMJ1
lOqBJRsT9PpA8yXcq4mxNwljMMTgzTPK3LExyp/wPNu/EaXg84djg6v89D96ZDolHkZUYO7J/cXi
KHx4tV18cs2X4k9F7Qs8g98GEO2kVo0KApeWwyfP3Ro+RHepzgj3i2d1oGGTbHUy6UMmVH2VL+WF
hbTxLk7VLl1NIIytfdMfqF/SEoqaDrX8U1xX6fy/HVmJBNmB8cGkZxZ+eAhFetexnox0OQY7Y9X+
YVfFiZRXUAJwLpp8inxvYX4OmoN0+tMQnPalak7/knSYt8Gn8vZ+Wkggdv2y/hCUInTx9UVxYxzm
c5TdOnlObiF9kHKzxIV2S75xuE7vHOz/O4hZtaImr7ZWuaiX4VPGJ+DpfRZMdE4BGy2P9gXv9HzP
hS9XyRt12j26TGfksGQfhO7mnvotRDYItjhWY0JceUu0iWTjwBnSrSXwJDgdK57cFN46VlzGtxq8
ZN+Jhi3n/QdtAYKpFeZ3a5/9Bf7lpjrFEBw3xl8CjMryp9+4WG/lQ/vosXewvS+jpy5wNWd8WfKy
JCsNOc0H0tbhithZ+KtNDIw6QNGvCoTzplGbTr8CiaGlU3jl8bpFivjCbKlFp7XA6bq5MuZTtz2E
MEZ8uHCSGfGGKYEBikGSJje+W4CED4XT3jElefc0h6myjgwU0g55ZjQewNOf8a/AnSOwhSEnn57p
5dJ8WWCTBKOTYBTE2xpaxsojjG68MWNrzp5j4rmBuUa0Lj6gS2VEYcOVpkJU8dfuZ/pHz97IYOWn
8OccVB5XB7sa3sq9uCdOf0T6NIU2yXdgBxotlezErsSIRXwI2N3WH6m7hBeR12vzTQx1vW4u8U8C
98b6E6W1LAYrxR/sRvqN0rvh7dGHuz9atI7HSXMJLQ4y39BdxQoBp0HASTQXmpOpHmCIelMxT4hZ
V9wzjdnzvFCv2BvQ1UQo6/mEHIl4EpIllbw5sJR4qlYyTqlJVUcdzsAIoqjI6Lo7Mw9ikI+h1eRI
2L3NcCtwU3zCzXFZd2S0X+EShGnPZaahy2WnOKdXJD4azXnnTNFe2mHcYpPiNAcT4nMFG3qmfdIZ
51/lkZMazQhWSVDtrvJbwEJxqw6bgd+SHeGb9FqoDh761J1Ai/jtFzbBfbCtbyAv+gfNx7jupFX8
638p3L2rbNowOeuPnj1xEf8SVN7O418ctfQ/QAcaCvHp7oGynZrYb1VcM1vJzZU0i3/zX/+zPpa/
+os7Wh7jI4TvF55ABoQSADxE7KRHur9Qe2HvHZSGuOBfHcBvB4U1uljbfAUT4Y9ePcbDylz6PBpc
jxVP7hcUJCASEJ+/X7AawsonI+/ZOcLVtIVVA53AYVILqfmTpLdgJp7Vp86RObeOH7w/PVo1FxA+
Yoz/U4IlB9r6XAMCwFYYLTZu6tjj0+kg/PzW8MvHj2euL3WCFiwUKDTYj3Ru3MZff+1Vi4mCN+tP
yWi3dIMgLDD99ZWL7J8anj1NcDzhlIsnX2O4i3aYO+X/hgQK/jA7C8lTL5CCiDYXPgH011akg44C
ywvf6+TJqsJs7q5tY+HL/2xPfYBCtMO9ULrgfofiFw8sdMjf/ZkhMOYk4xmGyCVYIq70H+im0QPB
hgadmZrXuzWHyDylguZbdAoeXAnOM+bqNmra4I2CvF/R2ZMotZ+4wGR1gFhNyzbe4v78SXQ1bqgk
NQhwedYWCUYN6BlTIAaFSxUWRXslZWtnkJ/BOJT8TqqwYZnuK/MMdiJ96f0F30ntS0EGtpiA1XVC
3BiuV7aChUTssKPpT+gM/k0g0B7BA4Os2FaVZa/NfQJfVhDBVNJa1qBym+KA29L4FgAwntWRvKGi
XcI7GffDwz347C4GfjwfosweCw84ONdwDBd1ZdOngxdXGPPgsq2CtH35HB2iaUE1mRTI0E21ve7+
pd/JdBGh4eJBSVvvou7D+eoC/Ip4ZagJ0R2xG6c34RWwvwodNgnccSYG9SW9YlAtUrGwjrwn56aC
txr02+mCwcwN9X1cT9LdMCMd9Cd5U5ZSuKrRgZGzheowOiDm5fb0OEPBXmSTQcXMsgSjtZqTNOzg
uwYOwgqtwx+PCSAqCy4oGIhITtldVw9AAEAG8oLNAN1nQxFyxT8VHwhhTsYcHFAUgMxJAGqw4XlX
/U3gKtSyE+D70p6GNyA3VXqfrY1vzL7UdRNxF45gK6VAoEd3kqOTkq1Nc5cMN/jADM9CfTncU7By
wp1JRujXhnsb1Xuiw+af2FJToCKhpMoCDFGjAvc3o4QJGtz6aZcVFgk9PYHShEFjXQVP6ZctimHs
lNRCSPQSlEdtjkA8vL4EfNPuoafxAYdu1SPdRVi9KjzUv6uJACO1J0gHbv5CWPV29VPxDDbYy8CD
gKEGypmiN6aQBC7G6wrCc0/M8tfUQrV2EtvFBYj4XPYLity9t1ZFjAZwf4aCeZeRfi6gOHMlx0dP
lf8tmLPsHD3N05qZBgJNPivhmaipcFgAXofUd8FAhkgA5KnHHyxl4XpBa1ZIKJ5r7N1OBfJEeztV
V0QwU1N8ah/ejzQ1MbuGk+0ukm0kXJJ7vMX2F1tZF+DgoIuLPMccHGL5ZECjjje52HU5nFU2lZER
XIR5SuUyzMBY9tZXV1Ixo+eUNAgnFme8YZKLw4GOCRXJFxxI0A+nXg9I+Ut5TKUOVwZHVeGA9c4C
vnPlM9/EyqOd6ORz+TZyN/E6/Gyl7+mAimzI+WHClaDfAvSFXKh9g5NN9/eKMx7Mco0V7xCLzQ8K
OCTjEvxmdfI98Z2SZfOU1BX31sdoErlmhcwyXcSIFYkiskGC8OMaZ7cbNkc0nNyjSeTtxIvAIcdy
+tJ34BTz2IZHgtyzQLw6HaUSHRkRBhSgjMftaDP9PMUcWczFxVh5HT4EiNTZBXdYAEyCWkwUy6/x
cVs39I68OcnJv+nkpbPzE88e4gIyPza6OxwzZuXs5c/u+TwnhYmGxq739TyxZRttwyG8EF02w0W7
nyubYO30NHa4Pc+LtTI/YDXNr9QXb35njoylDkqhTXPC15q0ly8yJW0CTKcUh7loizZuYzMZa5Li
GNnyKt1DnprQjFf1i4eMeWSMMYrQjbZCRXcLqUUmKxWNGc0xzxicOHLC7paC39lZpZm7980hFPG5
Yhj9P+TRf3fVk668uuOMhZbCaE8kUoYiNCeQ6CcM4zi+KQzSSN8mXw22rrfmlnGB9f2gHaA/T9aW
iG8bbM9rnlSikCc8MgeHoelfG+zXHCHxjUqwKe8UJNE2Fm24k3y5utNj8E+SZd0I45Yl+bMy8oOr
JHxBP8izT0b6dXKLsV5FskMY1WzK2mVpQQzrjgWjDO+R4sfNjO4uB1fdZ46K+SdOuXP9FeJNTuIC
s4f4Eq0kGOK39Ks33rL1aeI/M6Ow6bEKcr51ZqT7+CrdmFBlm+7t5rhczgWEltQ/pMBzVaHiMau6
oC9BKUbLTgxNY2NtEFqL7A4YNp0FDEwVxFnCQUMRxW/U6MPXxSey9Z+e7kZb9B/lpV1qH+SwgM6J
eytYo5jkuNUReFy0Axu+mF5A01TlOh0eOMHDOSzJ92Q4a551PEg79YE0AOH8xdI3XftVhCcGvhlz
LEch8wMY/Te8EGSARArowD/AG3Jo8vGipK7BW6vxf11Go8h0AJliSkqr/wVmVA8ttOoXH6RPPtm+
simxI/a/wPBKnkkV3hElK/UPGbirxN+wZ3oTrqU9uv4GexPJOfU+dPscNUn4AYd3FkZHRCVp9eDk
YJwbbcUXr+l5G/I+2XymlNFZ+8CnhG2s/k7JvwNYJPZT/LTQDkT1E7yH9QSMQn3BvuWl37FyJz+X
Jw5cctigR9OZejJ6c3GcgPdMRLGJzghzMQz/I+xfflidUQcLa16iuHxMu2JJXaes8RfFGmCGDhPe
c6OcMDHk3y4J4xQsfJiZCbftPrLTn6YMgMwewq3P2XgXv3IFJZMNuv0TvAPMsscLaoHEEU/A85Rk
MPWJPp6jVfFCp8HCv743mMsLayE4ytkLEqZ5MmGrbMut1vwZsMcekbdiuCFSYkAYw5FWXmMILSdH
qT9K4SrLzygvsJVQZz8CDsYR4A+4Ahiauci/6a4p0cJ8I7dfkGzZ0FD3/uYrhC5egNIXldTIbIsi
pboioUloYuYCbf/5/3uwHMo4Ulvi6OzKhwY8EkXvgPn0zTAfUF8bgVnNjLwUb4L5YCa4+N05I4L4
fIPjySTPcbs1IbEcqgQKB8/szJNfXgP90VJLMkJRYYMigXv2hUNwLY8+X8Mewp8r7B7FC9DPeCjF
dHro/p9kbIInVblcPwkzFqNlTqnuYzTRMRGSIAhg+ZspW+nbEr4S/IS6U4RnKv7DgX7FKzNwan9X
ooGWyZW2rW6hU2og6Dpbnw3JT+znHqaBs2lf4dvaGqIRz/fwZtwBV4D1VCwou6s9M02dsw9b8UfW
PL1xKfoba3ir2NIojjTu2hCKFIStOQM2uB54IjHgIy1KnkzkeIJgIVNQy0wnmJXq/Ml5j/V49xdW
1/LKpJiaCwSx/UYlqalTi+ch5YCEXtT8SnPgRYBrTR+7ey2djF1E08nHHdclw3JlyqVEwZpwJTuH
tG16zH4ywf6hzfxhzxeAadp03bJhhJNSj/YBC1ifcKCA9cU9Irg4RWDjgDSjM1MDBM9rpmOoaVNO
km/oDUSnY+X1CbMIcQSN+9YckFzO0u5A+0mVwFAX3RdgZ0RR1boTSut+sMTM5ivBj4AuOCK2mL0R
+2B+jzEVB2mnHngrfEW+wX3ewf6lYO6/CUenBPG/RGEVXzlfwgVyOG6ACe91GrwxH3nwTl3CgMjC
FAhGWbPvkl2MroDHocyYaOF6tWVSKVKKUzWd6+EHT+SEiCzMgCicZVzFEP30p54EZcKF5m584G31
5VIA76OUzqJt+80GyauyehkO+vP4iuymxQqYgTFjm0m7OMr3drxQ4pUNBxyA9WTfxsf5ElAohrgC
omWdtHSYwOAMWjGVoatDg0iVSZf12x1cbxG6OATY4zG9welJzAfrOelXMGIlMV5wd0vKHHJdyk2a
nZsRmudc3Wi3CBYz2tp7/U3LxnSA8wFVrCGvtH34SjTHPFZfxJl+KzBBOO3m5TfXyvVAAQHeINZ7
tHS9o6Oyb75JZUo5jbMNGriS1TA5O59rjGIIvPVX0JBrPjScEljex+GJJoooGGjRxqMJsCNGobdN
AcGTjeHhWxJMoI90E74bHhd9zgEzEOrCuFBds1vJJ89waDonBB5NLYARjCf9XlD8rcwzg2jgx9ug
I4aEM75smL8yewZ48qYiw8AbkXodWiKkgzmehHddO7pRN9mkSdx5KECcW5ynuBadOA1hWGjhUUdP
QG8XBW+r3qb/exj8KhhWZEx6YtiD86lGzW3z1i20DfOoDceTDC+QKZq1aPGHxdwp/fSTWwmIyCQQ
R6b0m7qoCBgvmhPbxJpP7CKRyZhJTGSmi44OvC9pZ1h6+CmxVktG3vlfSdoEjlSYz2TdOYruco5z
1sqcmlswF6R/WmD95YIx52GroFv5JKJO7cRWHqKbwOYZDWftoSambQi3PmWSE229iM04gtgIb63Q
9ENW1pfewidfrE8RWvgY2qxn+ZcacYpVCI769lNYFECMfnSrRZYF5Tw4kwdKUo/RImwDW7AciQ+b
83BkOZFSfBgolHZRCbYZfMRqvk/7elM1wW5iklUuE1HXXKrdskXyMxac3uKxo3eb8DFv137oJCTC
dJ0k1Rne46PIRoRpVedC50QCW4Hs5BGpMPWrS189Pf7EimKwVUYII4gloGCCT2lwUgdJMO8ht7Zd
b2uahWnLyfKeqofSlFFt/KEnUGfCFG4RaoPC36cm/r08lLnOBFhc/WdocTslO5GXWHxhj1UadAIh
kS7DSlKn1ee61yFuMaqU15XMaF4otnlD0gXgkeJ/J+5gB7QcQ8op6MjYsicbSFqB6CitsKqMcuGL
7l9pAZe3u1FmvKEWC0ubANq9zPnmAcGNoTk3NYGoKfpjemFUXSnuCRZ7xmnw/toK7QgXIDPQ9g75
SXxlqrKT6K18MDQdg4Pq1o33ZrxbaXEIR8b+/tqU980BSrATQezUPf2YY0zl5fg/NTKk1+ZRhMpe
Ce+tpmysGrVmIa8TS/pLSca2dJBnUVu1MKRNLdy0kXBq8vok4mBtmslm4PL6rXKWZPUSt+Yli4SF
RSHfM4gqPi2BWT2qRPgfvFYuInDWxNwRaA1T467R2RqVyRGUI6ye9k9oR1VPLqN+HDwYJvJ10nrK
sN5Ks3/FZYm/GTYJC1Hs/qwIzSuU5kZbBynMbRZtmZ1daPlNCXAA/Qr7Rv0rlUuoL38FdIM+3+ju
08eTyvoYvHdl/akSDRTFHmu5rMNVgp9YjmYhRCBQZ/5Kru4W+lNFiTBm21QqusBixK5y47vxK7Ew
5sFNMBsJMBnxtNfniemEMiqEodj0APqN28/K3iQqlAg2tVrrLlNaqIoYw7tFuw+FgHZbP0zU/zZM
CCEQmOfBswDP7DUm7Tja8aijArC6lEKdfGPkiF0bXJsc4xE9O46kDyRqtuz64lgGpMOg0kR8VAqg
rzF/PHebZQgnogco6NPYCVwPoEiZ4POE6XHYc74sJWvdTf2bKWGoJvIZGD/5eNDmoDZaa80SDqa6
of7K8rnUTQYntMx6j829MU/q7sCzlYoPiEhu9k4YAqRKj8BZYiqd2qr4nASmaqUtODWw6IC80g/W
0UoBjTcTeXG6XtVAPiYMCLj7yBoSRdsLUu/UUDVTjNoLF/FJNxwtNKJwm72c4c+m0715rwBhwUCa
7n6GJBPTHZngpQy322LhSkf+IpkoMKmPfcTH6G4dPWqrPz2lXQ6h4oiwjOsyWg85MXtuioKBTI1w
4dWwSwJQ1+osKT3RFFiOlHsBF9KmY/UGzKWgSUgakTR7g+3YGLsNRg+V+NF1K0wYmuA0CB9xcmMA
ojFN4NEIcBgyYAfB4WAq58GzrXV2HxxEtYbU2HgZDwleC6hIMbHNewZRqbDgYdfShucM8hdhCMgJ
NhXzIYs3ANOz73/9joETqZs5SFoX/ClRDrwNpzjBBqPp7dSXlwpzBzH8yKV6pREJ4PrsKYSGcZTq
3cYqXFsGGkoKJuxsMZF2aBho6SlJiq73UfHE6BK2Q9ya2lLuEtTjkB196DjzDQWCK8y5sD54ar6y
ArLuuXd5EO6MsUdLBXySDHT/HK+0YAmhVRFsmv7C8rTcAG6eiyoQ25cW20dQ9MGAhAkbT8bDWIVC
jh6OkRbFlBlOlrBJ92ma0J/WAZYsgy00DgszeMVf2mM80lMYjDEU7Mxh8v1lwmHArKXbwhc0xZVB
onm7QRBJivU0ynFSFJn6oSBjxdwM/XLQrtQx+E+QfoAvZROvR+nb6H8jlGkN6mBv0+JwEJx05nBs
xYTNhdc6+9CzGylaIGll/c4BBgsPcBRbF30y6KNtwFESypYkbLNhWcb7un4L6h67yQbKA95uMRh8
eqZUEg14hKuoJxDjJMKXVHBK8UHLph5FOBju2qAS6L6M7mASpBrwe0iW+b+p2a/BAQtAGT+0ZjlN
TwY62TNt6OF8BLD4VTrUProPMSjaih9NVoMibErzV5SXUr3umfaW7SdZIAuVujltSTZgqmixUacZ
G7ZMDMsIINau2mjh4lsdQ2oHUM4xC5Edrb0K4HvjrQaN0EKCoq+DDM/NvEya41F3EmY0RQPrlEQS
yMFGqyPjMucKpUYMi9y98yF079E3G398Z+9adZ3EwpIp1hcR3KRpE1f/pn0hq59i5Pg0tGyUgo5X
Ola4Ik8F8HWj7Gmeeg+aK4+T3J81BhroJeGHyUsjAuoX1Jeqn8zBu0wPnNya57KMvw1cUsxB3pWm
umooC0qGUyZqKC+mZqIj0ONVzsExHUJpq/8vLkt9oNJAY4XkEsUYjCPHc40rfJSwIIKco2t6swFk
Ba/Jj2puoEBuj3kyaRn84gyWNP6FMBM9A9B6Vfh/Bi5T8tHSU1zpWcAK/kOA2kQIQXsngCrFrLZ3
ZEXlpwZHN9gV6EWjkRzY7jAyah39SycYt4IZQ4PtCqhDD59wxrqFBSud4pt8Vr6CawYRZN7usnNv
CyvhppBLldsxgz6epInky+ir/LFOnNo/7As8RowwCD56+PzBqbxtSICZESwCQSe7iO/uDuu6e4Pp
MQ9ghq9dpIO59o/KY/ijvsWyacqVfgR/FrYKcwHSyzxnDCZfano7YYYMjAcVmj4MF/wiYAGdpXrZ
QN2DhnAaAIE2IDAPdIn6J6s4modvYSFc07XxC5aFonQWfQDbP7pv855stVN0LbGk1lfyd/FI2WJW
+d2dnwVbfSgz/q/edyv18Y+k81hOXdui6BepSjl0yQgRTbDpqMDmKOesr39D9zVuOD5GgMLea801
A2msIBaznKABvpBHs/oASmK3RpgzT6E8YQd6DZ2FDopszK7Z7N0uSF9beU94jjNlB9BGGhm2aZNN
fHJIrxrw6jW5GDOGmOfhwlh9Kf1m9+iCqu03/+tJ2HwRMITnY7ljXMg6KS7oKqdx3YykKkbBzUd5
jG/8X2Xwhdtgwmte5O5sWpqZSuok7AXHyh7s5lUfARsHm/mCHS2rV/Byz9pv9o/Akz8PP8TiI20Y
yWwZcczSU3dHyyfwZE4nOFX5AODhpORNH4ZYxQ2w42T7auNVNYcIsWy30WYaF3ZQVOFSbd6A5vTo
1i47c+i1sWEFnF+gn1efdNHsOU9fxkN7NwC1rETDl49S78+cqC4kuOF0GRZfFcRePoy2drs5ECHT
O/YFGDCsLCSbdHNoPyyk4Jd0ABBJr/7R2I3b7BYSvY0zzQ99AKhE0TG6w5d6FoBwCoxScKwEZ/4C
DYKr9kPBBrRAr97dWCj6L+gDe8ag8Iq/cKpm2SOGG3/0V3AZnfJUPXm8I9RJnoufFewsA8/z1KSg
MiAQNUBGbI6TqEpFYWuQPhzvFGvm7xG2zsV/vYMydpcGM+Vobap7vEUzAvAB3sock4kkonaOQOzZ
SjyACb3RB7WrhpOenzrbX0uL9MgS+qapZ60movRokec9ngms7Q006nP/US6BE6cvPxttzG3yd/vg
UsNwg4fHHche+lQW6Ukqa5Skru2FlChjFpHc8xDzd0R1laADzRpS3bl+NGQ9gYAQzWusE4SUaGw8
2iN4zmGoAv+YK38QFyHgv1y2644RdxDU67I9abTk6U5EuxPm12HUMAsGb4oW064/LZKDAD9zUNc5
/S2qp2lJYhmbBMEuJPQKPRSrB2ITS4R5ULN872tMbMxDfBNaUFqYi04lbqNsrej3lrgLcVGm4ITx
1k3kY6GPf2QMCcRGJzSBB6Pc9yIpw+hAGHOHug43LiBM5Sg5unBqyZtWAe6h6cf0Nb76mgjNoWK3
VrltfGbKRC1i8Kli7/3fCbQcRk6JcE/0A00yHkbSjJlWscab4QMUJ3ynizeav/xUH7mrqjWgDmAW
rEG4SuSUdFhh6/O8/spN28elAIpAswMcI0CiMA4oAJNk02SoCucAEuBXANwxXHC4XDlT3z3G5im5
C95N67ETtUd/V1frLD5hwkKaLZauEu4xcKY9yrEmPysi+NtpNAkEas/asMCKgmWCugGWOljpgJfa
tiG1bm+pTnrKoTFhErPTNpNTywvugv9XxevJzBRiJC2JPz1Q7M3mn0WOVr8VmKWW2OWMwTIT5CWc
w6Rl/wnRLPu/5SitxsbF3SffwNv5SyhePZxrR/REIN0V9fVQFtsCOMgdQ1LgcFiDjiEKK4RMM0Ti
HjrISCRjAeR/DfWlbfYGmSXikmIghI+PkpSOMUNmi5qOkQ5xbksLnUe5pqYmigwh6VAjRRr8p4nT
kIIFYo8JX3gVIeUY8NlVmSGcFJxcTFkMg6DlHqenkKSIzlupAkidhWEJtINhMNlO/kJNIpjKaTIV
kNZOEjTgSrdVTCTBiCDLCEU3NgVlRzKGCveKm2rsUFgQd5CDUwrmu5TJs+FX5H9aAK29JN0BTUmH
T4pHIJyoE9BmMpPTSWzwwUKyjzHNZZkR5hIipWlWKEIP5GJGxjeORpVk90RVKbbsOn5GFuF3LrDT
H+Pa9hHEQ0EYuFjLUNjjOFJ9V90N95CqeYve3q+WQr3U9VWlr8zxyPGCcN+0R83EaOQ8cgGHYC/6
e/5uwIq036jZBfA3DdbM4npt0/kfTXnha8BdHLjfRgi5ArWLi/EfIvcUMhx20tOn5/hl/V2JxzG6
ic0lEjembJuSLRrfofCaPk/9NmGFls13CKgXFkej/ea9eQ+mbX2+qaQjuUSmuuILt/WSn7cNCMla
c68q86pmg4noGBG+hnposkQG7e8G29DsIMAIw3SYKY3xvqQ50G1vYOOTCvomm5orJ5LIvBKm6ZdL
X9tQXs0U7SXzH82YfptDusI5w4XZXNZItJLxR0wOJiR48DWT+/Co6Z+mDGYl2Ciyb8wCIF2Z7SyE
596Iz5ysjn+j8JLcV+qvPfU6Ys9QteWwDiX8Krn6Vcp0BfTD8/fRdAMQUxfxT87GUU09ry2BcHgK
s6GBuBP3FXXMGVqfTYN/vGHZ6hDt/iPVywgp4XFGj6osF20wrQpgFuDhAzCZMdACqCIIOLulh7LY
eiTVRcMOVH55GOiTmKGtsNVWQ/zi7AAvPqJ1+mMu2PhtFZpNTZWUF+4tiipunB6XyE0l2xoXpLeH
+LvNyY3eaMIKPh9HDfIlpjj8epQs+Z2+RLX4aQk/7N1zAz/CAogJzTMXxh8+ykYX7hiptC6Kn70i
HAvV5n8SRuTNN3cAl0qgMxeGj9cdmzIhh/rIGJCVkKsMo6Wrj5r68osNdy6T5NE8g28JSxS7XXNU
DWf6N1dQc6Bqc5F5Ea9mw2+YmJx5AZfXsK5uyeLCvm2zi+TxRfzvLv3/u/Nq/scd7dTfcXcG7cXU
VxhIgLBzVbEJAuwrreke4qhBsOcRkXlcKDqaIzbAGWy30ebgvbrJ0bxpG9Iout4OenKgj9yFrGuy
9wX6GH93OOegv8g+PSZvupPDNiN8ByaISgf4mhzSQX4rZojXKriE0qbVAOs2UWPrNcSTY2L+DcXR
VJxCc8SGO3hl8Vai00kXK/xYnAh3pauOxXkscKfsWZK46Vrl6llEPi8DGBCwrKfRCw6KdG0UW+Ws
+k4n2sW1naLYWcVarDoEVqKGttnl9os1thbrz49sQzzq2dnAfqS1c+mcmK9IYh9PPxwg5oQWGHhc
m0wkeIE4N6mgAUGX42bLWKE5JzYiCKe1z1pZJLpGNWtgRZ7JmG8Dbqne7lDsoFrOlkF24w11k/mJ
dnbd8l6SMBlO5MhJSKSbc5XgDM3l4ZcJ+AQo8U1Se5DNyjsNCXWjA1TD9A/ieT8pmEdORSIT4aNB
piL6lJA6ocdJlVstlaEIwUodURo1yAz87DvXXtIbV5usZ1FWXz2zWI2tpe8/GoQ/FxqCDNrqFvwY
nhzSVVbP6VAuL+/NM7fC9BKVWXnYfbi1fF5oXUvlpUVHr7xR8VaDnXPE6eDpt0Yvnuqv6Rs0wYdU
PH3bZ9/kPvbBWxg/Kl2N0SuAfAohERe8TApr3sn7vPuWyw9KV3m8+sSj5KWNA6P0GHuHhXHKVDU2
3KRTSgUMjebIpaZ/bKpb4jpuCEfB0YRrEvzjHs+kb/Y6P3izJjdROWN1LsZbwio37XnGYE1YSRvF
SOPU2dFluJWbn4qBYCBvRhZ09hSeaN6gtTZyfkm9G/yy6Nl3B8ZmHZB05gcQiL55iEMc2aJTQx5b
o6wRV2WwAHeAuswK9xGgvI9/FlkVPui4iEVafGsUynlIxgNQoAQtFn1MDNneahQYIyzLVfDSsxLb
BZbjqQygSklirMU0cD8xWI06aD0bdcSO5buA4TgtuDwjncLfJ9Y6a5wSKrcLTcBN4cH454RVzzTc
FXuoHuEvO6Av6BlcEGmHb90qVCFFDayxmEaQaOkHzU4LDaLZ8LO1BqyfSkgLw6aU4dUGhXRuS8w/
h0dh7AY+ghrhJcDHG2W8d3p/aVBHiHCDp5c3fCwJD4aSV5iGsTQg2Uy7hagEO7n8rUuUCS2s4Qqj
NxW/SR4Gdo2ICiSLRMe3KDJ0rgz7yqhzunu2Z55hdpSp1qgCosx48+m/yJSLjLxn/8J3ZLNW4nnI
WY1XFmtPaG4yAxGtZE+nrKUWySHPVzXfvt+pkE5CUOMhJO1ZZ7aNZZ3PV+k7AlcwiQmociqvX4ou
+RS4W7uTXln9ZKiO/eGRMedQHLe+iOEWm5Y4PGl0u4ZtOcHR8AKgtrlKT+E3TxdjpPiXQIe5VO+U
oV/SLyXpukHPmaz7ZCXGB2HyJ7P16KTGv0PhhCHB6aQFGeJmiE+1CYdkG1vkWp1q2Bf6XsS4Xrzw
i3q4ngFVQcSpHRWDC8R73GAm2A3yGjJbnARfv/ww+N9ujCrvAAMFtTErP8cEmKeDANCPoFMo079x
DRRR5SEOBxTizvNWubZRBWZ2nIctzsbQnlNl4cEmrZkd33rp0Kok+D34PGFikRuz4ij8qBeusXBl
8lrsR31foi3ll3QXIJgsvJMeOrIOWdi2+kvsLlVrP8UCJrRW68ndDP2dvIjc/cCOUZ7iEq2O3UGr
9C/4Ztbo0flK7t6qL2ZjJxqKFYffBx8smBLCHVY/kfFOUcSWzE4nY6IqfhEqVEZwcyUQWWAXjVgx
IWBkGp6U6kTyOB9NdC+hcvTkh2yxxzk+Oh/3OEiLCqFncNPihfHU1EXDTL1csk8N1abCXd47parN
asYyozOvkDVKIoa5ZfoPO1IMMrMztK04wOMHyAVAQVtmPSax0IWXVnqyil9gYDdagXlK50r6J0Jk
TDcpiJYQwuFCtc9kQYEY46QwxlJnzB7yiH58vIDjrXCcI3XkR1cfmfcPJ01YrZx7akpgOBEUhGsm
Zo6nEvkcQn6FBjgElCVO0+F6MIJQGg9ut4m0AeeUP+TWT0Z4GUedfhEmPPS08ZYqb4/tQA9/+csS
44OKuaoFtQ5GQPHQIgkh/abKHUJzuaRN+Dv9vcABRCwehCs3hNc+ZYhRua1VBxyeud0paEYalWJN
eZehKRwuTTTdmxi+4nqHpBZRJAyDgM1/kTEEzgH/MuwQcyBBeNjhr88DImoPoeMLFQ9puHAIvqsu
fHJ4uWH3r3SvUPPEahrKS8ylvX8csOEy+ycBoVh+4F6vG2DwDTe6358M6dL7joiJQxVOZo9BdIiL
R6Y8suJZhAcq1Ub4tO3JwuleWYTj9IG5DJ63ZRrPjU7fwAMLLaIpAWx/veTQDLZEtiV2r9U01mZ6
ST5AuebAnc9mteRuFyAWdLZE896emjbaJEG4FsJJUYbVWMqpYe+FEMZ4BAaHtagQFTNy6XBRW+u5
I+LLo3MpFR4vFUIAnNC8Y4JEqEIprWRSdfxvK30WHiW1/92UpwK6reDVKzePNwGPjWfuFL3YRnGI
D4e+rYpDLxjrehTQ+pmYYCPTDLdpvc4or40FvJ8G2x4+r2FL0rslktFdjsYV7hYgbJ3a5A+h3n6w
TFjZvyhatV2Mwcm6iZ0wfuTFqURkl0QXYXiGFR5UEjPwAF+OAMYszisyclk9pyupHBaEVrzqOANV
tkQUIyc8GB4euVjEKvHU1KchWhUW/qu/3EgiLJXKrpWn6F1MHxKQzaJoEawnMJ0+jZ2TaKfJ/ypx
OOj0cKcXzV/l5AH2j8L8KNkpUIgmwFTQYU0phD2Sah67USdkYM7nr4e1b0C6f7exXURPBcDEUnej
S4wevF4Jd/8Fl5IXcXER3jf6psb8FZPOXKxZDH5ZnFoURugkqRmx4lHtiJjixv8VPOaJ1sdkHiAS
4oYLwwn375CMY1J/3J8ygYzFo5SBDSZo7Eb0XiGj58RhfbM4g5wKFhOtOSTUIxnPRRPw4InLRD3l
2i5PuBpwZqxP5n46coBZ6omYb0+g5lnw22e/mmh7rrvVAPdM4dom6xj6NOInrW9uGq6pXz5DNTVA
vRGAZXv+IpMnwo21GCL6UfcTitDg/oXAbE33pQZfnXtX/UMAemLuzVB3+Ih0dng/ABn62GLKCJpc
f8UnLCxb79cd1KQoOeA2XaAt7K1gYSL2q71iq8X7HosnKk0FJx9LttZaKDFJbuE0IZoLrmKBMqen
FEbEWK3WeXGIVfGMIWc1AFKkuJLiyl5PSY7g+WaAORKTg7TheSE/uIQDKakArkAGjYIfLQreqJl0
Ud8mlgAwquKSFD/jLgY/6rCzpGub2iC+1rDxQagL6y9j2JWydPnisTTLb9HYsVYYMc148qkVBdfv
29Bwcd1n3bEdfxR/H/Tm2pO3UfjL941R4oj1j9KGfDhIgWU+V6Hv+DFDBSudh6hrO6YLYrNRskOA
Rj47GuVOVBRcG8eFruRHGYBShRzXYIxiMCh618JPB08vwwExNNLZtAok47fA57V6bKCuVYdlbszc
pLkrNLPl8DaLZ+TCBHf/JUSfDkxCdB3+N4hTDYtZTAiZ+yvKV0FRw/hA6z+d9C2JJ9fErKaQjpny
08UnxjihfEnrL7KlByL11HWTHvL62/J3uvEzmD96dqcMV8uTRQdgvls8If3tEJ3IOinkbpbTUkgQ
l3QeS8yydOpFpWWg/df66Dmnm/ylVQB2+clgXY+YdmqYhtUaY6UcwUJzVfK7x/UteQJBStpsNigP
+lnYpGJytIDy+8PAt5y4rBL9gnyXzC9Pwod4cloXW1rRM4PZMl/65nXIn7S2GLMJyqovd30E/mQP
3VXoPn1y9tx72/15oN7yEM6T3NEGmrx8bkLnSrTJRvXHTDHpIN7wENfoa7ESkvZ6t2mUBytCl7zg
jerKo3R3CJc7fR3SGNa2ZoJNTHilFB8nO9mecSGEbzkB+aO5Cz1IiSOpCzBYcxhyDLHd9JH4V7w5
fNjuxXIgUhrOnozFID5hk6Zu6H/wfJ9kZ82MyTODVgHBXboaSOvotwTmIU8CEycx1HeC5BTJx944
pt5vpRc8cxUGK3DkEbXTeM6RJjB1aJ4kRKGA676BsfBobuttGiyxs1KATmG+df2s/8NPJyigEa88
gpSxIXSidIFnDbhT2q4FlWSxZUqLoTpy44g95/muuTfJQ2kOE22iD0bk01hLaKJQMPElHfrN0B1F
/cvs96noKJ4jWjgzTZnv4OcsRSvI/MwHcO8i5aBWce85odoYekJKt7no1IC89Y5ZMqcKazEiNWKM
y6QlQiymMypu8/+sp7gVuQtxOIEkz3f+MIjgtmRABhGfMWsg2hyAfQ/nn/qPEVI3C1iFGsSA4k16
CAcYe955sh24gYaDJ0MIbEHMGXphOz8JW+VvBNk8fAaxqKdiS1QJpdVfb9cv5kbCpwiXfrvy5B3y
kn6nnSWMjmb1vSGPDS4SjbDF4AbaIAoOTCLntEoRqQJIODL+Zi6SttShIkZYsk2p4qMVBvtoLujB
pJdi02WKVFfVbrz0mBkh0hwWovQ1KL9B8gMeMA8jnvoOAfqAe5HbLSH+Gk05i0NeBbF2KLlpUNZI
A3NqPktWV0tvYO7E9+mwBysNGPKTcgH7MZzio5wu+66zpObhj4ciSie+HdQZo+wiJtMTdlhAnSII
AMs4ZOXrkWoyYQjmO5n+BeF5oqXDyPexDWrFd8C2U2p76KoBzmSV8GdANRh1F4/pc4rZDzR3/96W
NFZ4Eu4x2BtZ4D2FWKr+Y417Uevwsz4Dv1T+kvweQ2qWlXmLhE+YEp7D8kruq+q06jmN7T62BSFb
qh00mMA/GTnm1hYjgQrA3LdjBu9ecM7oyNXgM1n7+9/gYLVQr3vhlGyZwmLv5yNf6RzhacmV7ZJl
aH1a5MYuhlJUUkKJjqk7VyrSZGTECQk5vg2JpiufuJkvOlNwMAMxaOCYLeRMDRXeOhW1kwKiBXfL
l97kVlb9Tysh1hMNkMlFZGLFVO4j6pAAjmILTipuNe1pYUzUUbEnryASl9rwY5kmwqLk6ofFQYXV
Au1g4vshONdq/LEg91Q2/HVTQNIIW5OkYD0ZFoxx8sGxVOjLWGsH/7IOkhUqrLIC1WE9VXlPsUSJ
re5TrAKAgWcTk6YWMMEM7lEIoqCPOx+9QsiWbUXSW8+x9Uvan74kkiCAYhUBr+P3OPwFiDYrEHYE
aXxVZgBQ2As4f9jdugb3xRH+TV4u8bwy8OEgiYbljlYMbz38K6hQyaUX5xJtY7hN9P94sXQEcAbQ
BX6gTpn9CsvnHicwwMqBrL9tqVE3L0Rc9ZMVWcj4dY+JTQ4SkYnY08P+gzFXzn3SE0kRYuVjq62O
WbMVKcrw970TpiH5nAoYjDPCmz10/jjU8Iei2gDGMORFBoWTi689VU1gahRj94QUNIQAkO6hzmXp
M6Ima6wt124xpJkdpgwm8nOv52vYYGJc2r5anSOAhyh5dXhW5OO+ScUfU4HX34FwIvjwi39GR1tA
fSgbtyR9Krg9FizHUYWeqznjpNJR7cYRWk04KL6PjJr5Yqzgv2wAjfHzPPkX8olNzCqmesCo9gmI
ajShVBDOumbn4jlYR2gn0c1PObmUYKkA4yPv/3mp/AM3JcXf2jKSnT7CGuY2mCgsako9JEXov/CG
JwJFJiyTTVLqiG5EGn72ADU1FK+WBKHYRFvM0jpOoanps8TqAPgNV6gCt+3xwo0fYSQhlTbcfiAk
Ts4fYsYJLJwaGoz/mcHJDIrRertz1jg/3YbaET0B4r3cOuuW03YnsO4edAu+Y3Qk2fToYzBq443b
o+AF31SXYbYQZKieG5Qh6JOoHHt1xX7OQAzGV8cFl5YkyCl7Z5L90fAxcTceTOnNU/zO3/AaGLfy
QljYkJZh3xOWhDXXRJrHOg9l2Sy4IjTxCfDdKnxIiFGI18I1nRTBNoln94Vdj04hftNbQv2XoKxD
2GdegTW0uKqVo0i0t0xBAWsL03viWmWUiDN6Cg0GBfctJs5zJd0I/gqZAGyDJnOgs0NZiVEXALdx
xul85CXTeOIBaIpYyTDuYaoJBR6jonrVkOStL6V477b7nlI6W8DsL8EjXMORpswgT1hcM5wRCh5X
FXPdBYQ7Gh/Y+KN46QcG1vnKB7OFfxqZPKw2WzvZOWWqYm52sYaR2dpVaXZlinRV/1RYYboYDTSM
ovEWIJWi1EhRE8kL1jtcWcAKiwuiNhgVWsOkDuajCLuPggniffkruMcO+XQdXSb2p9c5LQof3Jfx
cHU4rYhYpj9gfcoajA1esWsDLEq5d4Qewb3cryuJCAIQsKGZ9yVObyag6dAd2sTYacYlUbyt3zFk
NsS72w5Q7cuLFSy1cms1GJPME6KMziyxKj6UZOF6O13ctJN1ygzxhlQtaizn8a0hi1fmbSk39F/I
rGO/qxcNtiUt2nou3FImBW9wSrBjzC4wEkwmCK67WA/IOoWKmw2zgiXG+7CtKHd6vOvMS1rtI2lT
4+o3sErNSIIxEXQJa5QGY7Ux81Ojrj1+yJSm3UKXHpFtL7rXhDV85buMcybO6j/YIBhqZuOaibFO
l4j2a1ZMzy6qpUXsrgtlVymrQlmZ9SoYiCTbxu0px+1FoUhpiBqhN63lcW2xlsPkAzCauPa3hvrA
TV8kWcf6ugy3OS7WHo/CiP5eXmiTN83Ww9RUWLB95QnuIiATHoIMmbRrNarWuhucVcT/Yyesh4JU
qWHu6rde2bOnGYp39yrMb4E+GAcUsHzTpQHIW0XvLsSZCHJVedUYcg6Dsah1ZU2xwLolTonAxX5g
2TZ5NnzzEKjCwjJCR6sQLUJo80lmwJMDvVouXWqiB1jKzAo/igzylcrShKJYJjZo6/XeasQdRLjJ
rROKX7Q3qX/o6jsBMKF7BENFMB0Zh2z8MagVjdSAesv+nxyGGFrsOcD8SnzgBp9lJFjsm/xeJRuv
3ORSNpdoayuM5Bn2lPUZBkUA/EO5hPn1PMBPTGoPVGV0k4KmP0J1SXJG41+N4No3r4I0RHVvyDci
ojOsCmCAJMk9G846Zsm6YR1xvN2WrmLrOqT0DAxXQ8krmJ8h9s/QY3LzouPxZGkbmalIL8Z4Frcn
H5czHatn3jxqjqn8HnAVlE61gYAKyxzRrqfRIggLyFL6xg2MzkzQnyNGYsGibn8pBkIRhlBGBqSG
dJRFTAWFU18mbFZ8qbLMkXKc8E9Rb0P45ZGhkQYFi7NfXXKwjc3NQyutDQa+Ee+iaDjM+8sAYY4p
E37U/IbioZGAsXAPXpMHoek+jz3UIp5xhi+gLBhx5TW2+O1T8rGgq4S5oRDdzr7m8WGmmDMhRtrJ
bE6m3uvfFjTM2v8hjcptnaYHYvuPfHgeU7CBcZ99KNyG4qZWOEkNs05au9XTqxiKDnykf1W3l1Oq
Q1bF7pjLl8SVt/6ADKqxdmazh7I1whuB6Rh7z4rWeiKIamAbUwEVifE24htOkLkhhTPRxaQMJDcJ
FhZduRXyIECya/BAJ5yDErEzqParfuH152kHhe+sYkLU7QfotAVdqQLUzTsKiCdDKhXSbiEuxT7s
/f86SkaaQQZ5nXXIz9AwI0hzASyjEKMpqb9FWfsjBsqXVhD1IfeL1spJGmKIgtuQ1z96quigH9ip
7Q7pYMOs0sS6OM2lk9yPW19WMCUkZixVceZD9kxGeg9oGI31FpL9XHdh+WNj0eIWoKsMuVD4YKRt
TtGFt5GplBohFu9fAbReS8wX1ZiyzmKOBH/ArFOSeAoc06fgtrk0NvO0I25LI6+Xw/r5P8G7puzh
HkoTAbcoMyAEqPluZZJzmPGo2Y9LDTPQEiouXshptqo4pKjhB8ivtMU9gDMWeAlUdEIkp2g/lRI+
ldBTo9dR4Owq+3LYRxbbUeXo3isNGXylFuRk2gnmOpBEp7u9IwD5Q22A8YcqO2Qa0f/RIY4XxhVB
9e22CGDGngUDGyQpWnWdupd6FyuuZVlAhq7mgsJ65FELTDslIn6BfzR/V8DMsGTmak30SjWLlMb0
VImshCNmcKoI04YVfCKQqX+B/q7ls1htPIYWwr4Zd0SyqfKHrimJwO0vSuVMzYPlOpl/M9gjNFDX
AjvWsIA9SuMnBNCgyVu4t8FVjlYU/7m+a03MGRjaUFCxlc/M8VRov8140K1Nm2wi+vySoOA2WMYw
6UgE6p+V+meJ5yj9GQAnxAE7L9MFkrumTBcVpjU1gTcl61/m7hm/v7D0N8g1S5jYo7hayNGzzu9l
RLzPVyxuhWQRVFtxpXu2q321BfyEWcxiaK3FBrV1AQuJo+a/AMWD+WqBlSDmQzDBm6rvZ9VwErEw
rI0fH0+h/g7MhTdiXJ+IL0vGEyZbfLeqXOsTFvKGxE4JgYFMq+1qaS1yFfEhRN+2tYwfkypJ6kgX
Ma1F6AoHl62hliH3Wj7EgJBnHksFNsp8+BXCq1I8kIdTa47iOqwwQySZdlcRqhDeauaQpn8pklVO
4msfb6iWKgUJswYpDM8s02OoOMwHBc0oxW2t0lNbqN22QnePfKjvbTXbCg1ea3TzOMxTwLXUYb2C
AADdfjkgF+5Z9w3ETMm7Yc8nBAI+w0/JnDLip4WPdUPoLwsq9dGl5WEla486nGwiWmTrPvbyM8Sv
CiuXu9l9G4oMAdG0PR6iqMsBS5CCZu45SN4AKIFkHqcWMQCU82V22G5P99+31q7BtCCvIlvoKaOt
gyahqD0JtI2luDbCfTAEoMARDc2muXrKYoyIc2d03ZO1Wv0QO1lge4fxRE/cswSMW+7Yy1t1gkXw
bZ9Hgq0bazn+AYXlglvg4Jb1MHHIwbsaE/9uGTMdV+65e/C4J/ylEC5dCVbRqhcuvnXPkwsoQOpv
Kn3bubS6lCLyCSB4lJgFLLnzLMqj5GT12DPvjYB7xaaECcoHE2YfkmjN+JRVnnsNwn+2NrrlgOad
0Qnix3rbsaL4Oxm6EwLXTU2Z0oL4mFU7Fxj266Q/VOELQJs0VUJAOgZqx6Y+BfHVwDAoKx8axirE
1qdEfcCOwbIs3PcGjBSGk1GzHLDk9N4ycA1eTvkOw1DOXpVsI4IVo1ecfTX13kS+SdxdjCx70Rl2
Hq9lrMB4aMVlhJ/UEYNWV0BSsJOUtVyEXNpvbbiBkyT+rhSX/JpW/brs/izLGmkpB8WCqUtSIqBJ
aMGykPcD2CfAnszI6ZU2v4P3zgmeIoUyPtb6lyRuYx7WGnJB5XXLEZ5OEN9c99VI8DkPcvgyg4vQ
3RjxDbtq+IpY6gxcF8tzN/GjdUxeuXZXDGUblRm3Peafpraz8iqOXznjCD8mtxLCoLmLy99KJmta
dvejpC5KydxVeWwHtbzFG36j0RoZ3pekfP2nw2Tl9fdu4/48ksa8aOCBA+UpRq5SsBsq8JCth6X5
wNJc6X9d1N1H7lKLXTcj7kcIOEet4uj0edpk/kd5HBfodevQVs2RtUS75tnUPSTwRqGlaiLcQHoQ
oBk2lLyy0KpbudMoJcSr2FubBeY2ucpMJr0nSWZrQfnssoo5FW0ARayFu2+hoIiXo20eSM/WQAwT
w0t0awhAsb7LIvj9FG3/cavcdRAs1fFhJfcClUiIDlwq35pIhhlTBbyQ8S5LYu+SGP2KKLxrIgeY
Q1+LwIR6jC2KPh7cwJHSXVl6S0nDas6U3K9+CkNxyw5UXvuS1OhTuvG+bWRGTdamduV9UltITVAf
Jdyw7vhPECWIbuzEuCIgxtsqBX61pJC6buZUgrIosDY2BnS7k/sa6KkygkT6R8ZU8nVkuZCNu5k9
RyRnNTz7VGDUrhvYfPvLZNoug+7Q14Vjxb2TaVa0sthhVRdrY1ltNlV0ANIxSrTPvAQda45i7TPg
NRF/KyKKISIK8dWY5m0DM3a4ZGL/L8FRSwuOTKTwUW3lV40hT5FJF+brq7KhWIDFNUq3AB6qhONJ
79KuDQvXjeau/1t7e2bjJroMHcc/E8SghOAGkQuW8n8TAqZiSr7RdPmoVeZh8Dy06v5PYIFJKIOh
LcyEn8Qxfm51sjeyFAW6TCUiG5fRyvHqj0bYckRiyr4MPjXYofGshz+Yf6C1/9ltNseMYUCwgVYr
ysbDhFBWFbd+KI96am3GwVexmxF+Taw5qa7wyQR3s5r2tx+YN4iwpiSycjJ6l9HSX4LWO56r7ZWO
ugIMEvzOO6r1kzwKInkUdcrPUuZJsBnCj1doS0Hw1/0YE/VWHQpMeNOBECt1q4LHy+UtwSsYAfLA
nlPRyo1ixq7u1CjHM4j+Cy5I0R6DVJ5Te7ukC1sDcaUEUdpl85UMUFbl+N6SyxcUK4hmSiM4Y6nP
S8G8ylK7jsX2nRhYTgYYOSQahrHZwL1cec2rYwao9Yj0aku9yD7ib7p+sWdsF/E6MoxdnYPKx4Sy
OXai8tBn9NhkreuoEjJlxTLd3JvmokWXAVK+9VQw78RpHu0AVtd4/nJLm4adaRhJdIAwbb5yZfEr
70xM3uqF5b/d0mVH17CMtFsNb5sCWZmh7dsU/Mj807CF6CswYWaZkYDzCm+rc5ZWMX1kFmMXFicY
FHrfknVI2v3/SDqzpcaRLYp+kSI0D694nsAGbMAvCgqMlJqVmvX1d2XfiBvRt6urKJCVmSfP2Xvt
yMKCHRyzljm4IkydQo7Cuf6iN/fkl/lBR1dU0R2pIwoDllNQuv+syDpAQSHMugEDjz92Ppb8I6p1
IJv6qZCcXnMhP9C+7o0AOnuFlw3fBU/5RNLLW83ZmE7lQb0mJTClZLrpxGIm+A1r5CNNN2Bd13MG
JxDqfYhpagyQ0mJOsG12NV0JIAQx+WVPnceq9owKShO1bm8R4+I7P5Ya9fbPwgiOvodrKY3iZwkk
z0jGN3Mw9lMV3eMSDV1jLHLZb43RR1BprcrWREUv11N2q3Cx5jKtF3UbPldm8UncL0bq4eSKR3fK
Rx3h6ECXr55W8aQKPu/gDu3WhdiSYuYMferkjae5q3rmhxlRgIWXCh2NrctdppkLiWZ/xM/sFiUs
JNMwriG9zQzq71zi2Ug7chuFsgm1YImjhYCpoCJQWtxt1qhSo4znauLSV/0bCMMBSojCa/zNUm/j
O/3RiYmInJ41UmVJGFzQ7u6uxggm1cLPvvYl964ByaP32mjm2ivnLd4+ZrvZuimbi80o1auCPWjo
gVvybCOdFJg3TqH49dyXzHkRyX6gq9gawSHBcp+QGBSP89KIYL+CrqjiXgXevoT4+GZeFVt1rWNt
mdfmMpeEazaXauw2xThf9BDVq4axjWYBqSiAzOkha5lzNZyVSSRs37sfPe74IXBPo6y2fY1FC6zg
QPdWkpHlx9l6xHkNim+Q33aMb5uE6jqGxh/oe9NsDqVWYA5jZeXVybN8JArJBFBIR+M9rGz5n0Qm
8pn3VGwaFZxBBnbtgMUi/Yqzd4AfEybsTCqYJHUGBgdumjZR8t5hMNJtaYp1+dqTmWMZKCTorBko
KirvEWYplYm+yYZsb8SbojH/6cxy6NTbDMIwvnnht54Pb57GFIbcrXMqhn3f/jexpTnWhoccnW9q
vHc0CgcXwAe+iQAEmDlGK2sg+bw8zDYBcclcHIzO55WkbQQqrHJGpOw+6LQW7SeyX2jDgchx58ID
J+EQ2RSpMBWE7OzLjNpVyxAePEqg7Yrky3K//ZmJpubIXw3R1YyfSMuHW9nyasPmKSMALVlFJWUI
4ik1QCzauXUemOy/wwEOTIRlZka6UA37csKWmDf8YAAHiajI/BYAAnt3HO4YA797AXAYH1n/3C5f
M/YyJ4fsltGxM3R8g3WYHZuxR0J9zxu5jtSJZ4wzaZrxkzQ++hap0YD5v5lpuLeMTogeQwRDwIG9
sgwsaxiGi5yUoYIuUZm+B0a2jezuTeW5pihdKj/6C4vX2DCY49sHxzEPgT7sU/LllLE9T9O/ihWT
1Oa2Nf/J0f0FJuuGv3aF5pqo6YmOe9f1/AHJ2jZ2UdYfCsOiw2baRyM+Gj2t7RwzJ6LeTjKXGU3y
XwYYkOGL24uvWTIYHhnb1t381kbNse7c4yQuTdgfGt7qVA+fOaPeDG++RnFAijhk48Qm05prJdc4
yyQuSWNoAudRdcPtbiIfxriYPkNW1qFQnh1K44F+sIYLS6m0K5eLFwOO0oLYIVKkC/C5EM60UDzo
pu1TeNZA7RrEnfo+gRTfMsLBdpmmZxFcu/Kqkbbh5+Q766gZCRrVVmKY3woxbmbYJ85o3+CXrIaC
9Y4utdgQSdmbIc/lownbTZqPCC0ZtNhfJpt53hZbm/PIRWfGIxtpHqU+N9H3yVpP4rOr5n3t0EVb
OxnMyHjejDCfA3xaXfiZEg+GFBt6zibs/4mxe5nwSovwrSMYd0ajDUkB9RTzPRwtoPfQxBsoOinz
OMjei/R12ECoVx6j8TWS35N7dvttZCwBC5Hgjruxip8dWj8tfSfydCRuG5qK1BKLlr5LiR5hFfzU
4CtpNkG20VfI56JsJ38RP9D3G/qtV+xSoiSRAnf0EInU4vb5hNGXSAfYIYyjhme2ZUR91vhDQPSI
IXvmFQ/4SAerBL0RH/N0RlaLuchD7JalFNqFDi9DFa0J1/qXuV69d87ZLb4tC2vEpht3o/HK/ofF
tE7+5MBocpfyScZK5Yh2yx63GR7zAKVr5R1w501AYNL4NcnJFz6nqFW43+veMbAANJv2ooP8aWB/
jRgdkXJNRg7/1mECCQcUYp31kKg/O4CvLWOsxHsY3UfR74kvj5OXecQXa21cxEksWwRCpLvyFgtG
nLlcy6ZeCCPatEW3Df2Eciz4yR2N+V/NfiV3QHbovnBj1INpnUXdJxFz+7rX35yqeZQwDLJcrzZj
bf4apf+pgXCLRmNrTMNOxiz/oydQl6sIqhQ3WLiTNlJWmn5LI31nhjWOwKM8woP8+kkGPxoUmUpK
IKsMZpXOO+svuuN8DowlIUXBGp9fOu/Q1Wck/Yn7MkDVAkfjvSZgu8kVJg21fc2Jw2vPg824dXxX
LtpgzTVD5rjOeJkWvst0AiMvsIOtJdawPNzpuUVFiHYKc3K0hXKKN6+yt3m9hjvGxIpJO5bAqXoZ
4rsZvkTB1sdylSKKb8MP99yeA8hXJIR2Cw7OiOIBLs0jEs+MhauQtJyNaiCMK4eLR3YqjaUeLXUT
0Uh5Qwjrpnj2V6X5K2Gy99nDMDZN9OrBcQ45GvJD138OLrgYCIz1c24tR+NQaFsQ6oPYaLREi0O9
Nn9oN3D/q61jUN8abp4OAYsWg/MWIRKtZi6Q37NcyKncmIipAW07XHjRjZA9BZ7ss26XXNahK5g3
HkL9o58dsOyMPFEL4gVyvR3hIaKC38/1Y12EC8d4j+xmLbx560ki0bDbwCrQ2JEhIv4Rvyo/Smwn
uLbpTBtLcjJH7UiBiZTOjpbxqw1GT6DsW4AbfKdZX304l/KXeNfX6cpmgNznPv30DL1u5JKc0S5m
L/mnVxwAmNSkB0EWgMkdI3BZiN8hWxeHZpMwpNsYm27nfnZf7Xzil50rNzTpPfnRMirIVX5qaQ4S
chBdCeUs/qH9DPajsxSfBdEoLqJwQKzrNt3iAXWN5fAFATMGpfw0TjvNWHng6j6G5mVoAHWYw6bB
qhwxfkugY/U2/905IY9BuLUYb1G8HWyms+lmdrATo48R0wWdX3liv4XpArkBGQQ4Q8/YN5xLMPDq
9IfaamIYhjou7p7Gd/kSvBr39Bz+4G+qKJKRaFhceR6MaJvhq+GVglBDNF55EF8Z3eMnJJe8Eij8
1iJadc0qTZSmnrceVww03qQ7an8gM6UPkghnkPXLacA2OTx5cNe4MAzLnrlmtwa46zJhJWCBXiV4
BxCIO5rFCHnsEPzmpjLeB3q7Bg/9130nToGDH2PIkwcJittR94Fek28OxxBwbEFy71itpoTL7nNs
v1TJJ4wpZv7431x3W2EgcSr/4KUesx88HmjvO8teW3QliwSZ8vCvyIEuL6oOnjTw0rxdxTEiUfXK
EdoJhMkEVEhN1ZULr/lNnWs1lTv2JqqntyBlIaCFrKj8O35ptvZZAy7DR6CUQAk1xTJMnbUPDg6F
t8C3BQhj5VG75DUuhcEiZhBbu0m+VxrQbeAAyVHWOf6TIFgtMo+pVuwyH22jrR5sXm0mlAxK5+vv
LA3SKhdRi8OaeSuiDZqprONOrjP30slhKap3Xre+eOt9hvjtjOPltYA2IMedPhFf9KI5fEwO/DsA
CjRGQKAE3d4Cjj19l/VRg3SULUhEKr5pqOVib+QnBJmuMBeuvHpsAHHNoBh8L9GytgzOmQEfmjO1
JVzG8JdJYm01rn7p9E7Jx+XVJRWDxPZ6lRIIAH0RG5zNx64zY9Z/0DyY9TnWqrdxUsHHGCqKZjfM
LsJ6kJPuTc9ujfjVcCNRXWa9fgCHOpOZov2LqwERFEc0qm6j0N8V58S1k5vBba3MXdzCLF2EHZMT
Q/kGooF1fn7OzHMun1WNLZQSEJBOz7J0abMy7vcYbnsEMZouYMvpURT3k6eB3XMph4kh5QcuotF7
OlnWcSKOJIkBFFHVe8ycWqR3zXxPMF45UfyiMo4lYjt6bMtThYHJx8yS9+WiJ0gn9Umfgz3jvmnU
jS4iusAb910+nOC27a20XS/XY+3v9HkVIQV2TYpG9nMpgyUD7NB8jw2YJvldg68dVcnbaFVvJPBU
JtTNOmhWRaa9dSaRlkX23LWvMY72ILn6ncDOzrCJPK6ePR9HSIM30mirtYQGxAg7HX7Nrtvy0wOV
IdzPf0XwU3u0hmra3U6CiM84r8uwpI3q/E6B8+g7wXvk6Es9RIDg2TE7lw5RDaeoJSbScyjUSgRE
U/7w7VPECVEXv0gom0ME08W9UyHDy536fxKRF/yDRJNb5Ms0mPOnDPvO8EBW7vYHpE1POlob5F8v
WuEf4oQXumzdbYmYKkkZkPyNlJjgsPPtkM0LgZUuzGlCYbQ1WOYOGSlUKE/vBVloSp/mG6DMIcIG
TyajLPpkXxjlN0Y74FaknqkRhgjoNvD/zL3bq1Bm+tLchGUDG7Dujh59GNb4XVriVKWEXuBxiFO5
6sefeTJQDDiElVBbaMHSl86iB4RRQV7j0cHPhY7ivM1V9AIQ2Sv3dnTrxbyyEDh1yd1ucQqMGNwe
db0LSv+QwgwIieeIWuT3GEpakAtKBqfH0UpyV8iHCjoPRp5J2RO3NG/7YWa4ENJwt1Gx9Ytw/BQB
vRUO1HYIVzrqE8P0kOYwoafN0mQ/XXKwmFZn7Qfya89mwvZkMZT04nrdIP6eHRr//UIwHu64SXtK
atXKNZ0hnbLbYJRZkORWctCwXeeHmVGy9Wxb5ErAsbpbFa035v6Gg93JIJLVtFem/aUH9KsRhYHq
Waai+OnlYSLyDhtWASlvoJXhzD+5Tu6u7uzqgQFcREJutKXPv0FUO+VfhXxtEZ+kFNw6E2Fyzdca
SmE65pr761n1mtdz72HTiIoesz1Nm2k1A9UnL7UCd80vomIz6S8aJrHQ72NpbsKAaEH/LqAE+u5b
bhJWBjUBENoCuiEy4WnXMvvTENGJclyxhjgPiiPpsn07IqwkWnLvIQ/0XVSdGFMVvDlIF74hOVS+
ffidp9YlC4OWtbgogojiydUeIgK2xIk8ioY88uY661wBEaxm2EsJkDOpAls6EKBKuKJYZ5XVmye0
i6sczFW/ZmTBBOfmJVypcEGDoIOAvOdnQ+KaMxBsIgFcqCPIF3q5ROy68ox+FyMeRQXoddcu5K7T
7byiImyc1qc+b7hXLQV8OaXYUzqEEKoWyA1+/6is0dM2VEZWw110DQPIFx1Pt6bEoMV+JDZ7pqRC
aFtwOMVgAiE9NvEH08IMmQF8jE1M25bLF5LY8zwjz2udhcOKZ3zvIJ5S3LcCMYOtc4mzCYdnvun7
BSTgS6LlKzYFfIkMNAwUFzNZhEnXPusWrlNtF1XrPv/sAiZB+p1PXOkaUnFO9dtzZaGzRg1dEDLV
IQseCn+bcqHjyzWonUP9MyOo/ET+SLYEYuXpkAQnvA0WQCiYuUnzl+Zcok+BUtWhSsDeJ+sDLvkO
Kya9yvCRQyjmH5Sjglsgzb6YVlyEmDRI/0Zuxw16QZ+fwcPft3B1n+Z5zKD2niNLbhMMYpm1NfFn
jv01YQRWpeUWmEzeMXaiA8z9Hvz4PD31lF6Rd+XT4FsfbH3L73DFdcJ+gX6Fm5Ady7XjAIwGami6
9PbWRkuJ506bPLzXdrrTYlxf4p9RPIy5edZsbxGjFjE9lmjarCeK03KQRL7eM+3sVOeaxdI4f4Ge
LrVqY4EOc5FjzWjNiv53dO9aQkCvoCWUbYJ+3uYttC3yJ3QOcNOdTopCOAMpjszq2lJPti40fAZj
4xAfTusgdhZ4nwcnO2u9D4qpzjgQyBZKKxzALrGjcf46k8srI+/Nyq6wfA4dckDgPE3AnKqNSLgF
I5qyKtNoo36nWkf3isO3Nu3lySLQB3Fjz6DKN99Zdq1LjDtfuALoi2vR8bDa2ueo/K7JcC1RULAb
lL3NSL5f7SDeD4w1zyNCNjimbvTes69ETGYHxFCnqk0PKCAXQTwu5vnDZfNWNMhYGxYnZZ32QMZ5
iI9UKdD6V3YyIMtfSsHbPKoCZSZSHqRlbkWjfc/fO9CDUOH1kLr3LVvDiU4ljob6k5ZeEKuHkO8q
qikUPeqPKoQH4DUjNo+ZTZjQ4F3moTgEIZf9xjvSLWXmYD/dC+h0AE3t8AYnIkkv68q44mOZ5K6t
b3H5J8oE5e1WM++FLZcma12t1PDMwrXFn6X2KD4wDOuKwIuDbrhm0Rc8PlxiEzRNFfQe/xF93fIo
auEuZqa/MV6eKsde9EPDlVTjqxbuGsdZFECiSRwKOOIm7lPookN3HSXhqiqbhxi42Dh/ZsKQtByH
e4tSyHbK35x2dYgO0GWC63BTCzpIHtGwnUr9uTGa5y5s9kKbDjWWi6b9nlBY6P03lhCXCzn/giBr
pO3My9IJ72jRu4ws+r/UI1PTHIaE7uEs1s5ni+/eoFozkXM05SPCuuuroo1YHV1dvVj7KUiiC13R
2tM2GArovOuMq+IzcL+NVypE/7yX9i0as3Oa0RqIPrE2cGzjoHDm35ZQKCh5U0eYn3Uahho6Zfxi
oC2OPTC62XHwor2d1K/YH9BBSCDA2UeuTZsxyeg39UstURL9cVtZuLKT/BCnSEVMkgOj6Ba3FB47
pJ93krsEKev1Q9AgBFp0MKCieC3WkzTSnku87DJ1CV0IuYLn4iOZgSpl/0pXLkf72a0TvCzDtsmw
ldIj7lP9wkz+5nUXWU0wUCw0g6uWTa9HLCzYOpz6XkklXms4f5SVIyaliQ6pRp1KzJmGNC/NPufk
ntnIbOUl4QYftazRmzH9ahbAFhLcuZH4sUCi/ZDBV5wEnH7x0upRSwtvQw3GwXZoHbhQAVgAaiFZ
pDs9xK5hQECZmL6Z0akp7l1lLSuGDkjRiBrxsWjX7VeFCN2d5c7Dp+OlywAaTe59p2w4o2GyL+jv
tRu+mZVDX7BZAVwAdMCABZzJiCN1mDYTmusqtUA/O2vrXnBSJVMDzGsVoCPm0A9TcvPq8uAySA2T
eus12rET4zEGT10kL2WCiJ0OQFgSAtRSqks6Q/JOlLFuqcIQrsEj5mzVvjriwFAth+JWEGZG1aNG
ZUBxP6NpWyD6ixAFiTR/tyKwc+PX1KWntP2SyKxqxRxJzZPbeKuBkYYxPkpmbaoma4hQ1xgnOHaw
8Wn8CoQzXL8pDUJk7/xFM/0y3mV1OmlnS7/bMQbcGvNT95dwVnt2zru9L8VtKojJGJZmv+k9eiPW
HZXohu5D6p8LLzhYw80ngMFxhlNMLutU4HHx/0xvlw90Q4CGNMzBrB7OTZh8ZtVwj4LwDf2Xpy5g
QRWQ4xq454lP2OXG5gNhDGPrwPOV/DXsYrccckIdzRdLXSom61AwUfZj52bZGYMSse4AhrYuOP8m
IbaYsEL2MWYewDnpKDmOuzVYh73mLovZPpepyayuYYbLWDZKy+cYo3Y7LHV6E3VFKpGJC+l9TE4l
9v1M46YTPky2gUrsIpdiXbTvSplPjHfGsNtUs4CRqdX0hcYSB2WG4TM/6TZj/+rCDLjH9impP8sk
ek9YNWWMlQKWvD9RBNtM+VZVjZ1r5K6QR2D6LA5+ROTVn7pfGoo7+xjnWOA80I9jQsxbXix55o32
k6AelfiQfK3gKnSPq4eHGIvgFp2Yl+ArBC0Wcq3RyOtyxGM2GBq45zTvjqise+N7jO21W447oSrb
B2LyGlv9YDcbKd0Gf7iLxH7v9GfBAal+/p7ZpJG8dxGj/f2Q44Gefw0+pyDgY2eO33rhy1iTOZZd
Os6NFKFXRIvcCM4Dk083umledRzBobHdLqR7kbhUDEmBFMo9ptSwO5mJt4DNoVaWTcYQheTK06p1
zrEsGf+2BWrWUtuUqNvZR7huKG4svsHUvAfIUX2Xa9G4abHKUxTSGW7TFqxwdeiyEqnKTS0VeIPw
DWf3Rb6gPUBwIlaDla+NWWPKtpNeeGE4vDb7U0hcjlVvhhJzoPsUG1SZ1HWBvJSMKTN9pEi7eajA
I4C1rCgSNzDN05QRNFFOs5rV2qgxmN6rdZizudDjQrLtglIPP4PMewtJLuM/imJl0H8oq+gY1RUx
DPYmQ3yQMw9X7D/Sqei6jtQ3hs4wsvCYVELQHtqDKfKXkbvp5HK3HxC6rCwUUWm5d/N6kQQkldE4
sn1KAhQkZfoSI7tgUok8j6eXrWpGH1aJpFR71+jFeKI+1Yk4OILHj5SHq1BYXfPhCn3FHl4CcTPz
AdHxJmbUSojF7O8mDaHEGImjiTajP7dGy1GJmVJzJ5TuqP0csUv4cgKlcusSz3wB7w7EYDPTcnaT
BMBFjEWCIQk7Pw/NaAT0jHVtnNSPLFu1L8okvKowE0pyiraBdcaj26sdcXDjbcD109DePbc+8tZE
+t1Px2UXEX/FIiihEJR4SSRTlFD+SQbYbnMVxZvb/BR8izbS7GgiqFPt0rFfv4YoGqgOaZpcZKat
LRqkenpQ2O9O/QTc490MBTW3MiOoDiHZErkXg2ERhCyEW5PhcF5d2U55ZRoTBTXCRXLLm+WoYs7l
vBobfVXxF/s1/3+UF027IsBZlE15Um92bAfLzrjbsK7m0kYSFZxKiSsWwzN1gib6o2VjiZDluOTG
CQqhFYigeDVNYnZwjQn6c63WvfLK/PecbH4N7XRieky0bhak53kYbjq1TT9TQ04u+l3e75417lt7
rd9PgEGHf9YQHvyyOkXmSdCSyeh+eWO+FZ0DmCI8+jgwdgG0yUJLPufdLHDMlfbWcn5lDCToYGJ5
ywtYWJPlH8xyIHTuZW7p2UmPKBq+N3/GXpLgnKsZiLpsh4a+6QYUPDeN5kodt7wioGqSrj93qXhO
GIiw1iObalTtBQ5hEyNa9ZTTUr1cVYM9kz84JI92HFdJxpuNc89jEMpJNRMEOIp/gyt2PvQy8plm
MtNLSUM646qUN/Zem+RGpxdhketSOz6WZGAbBYRkUxxrkE4+9JyWcZCGQZ8wJWMKd4IeR2OC77wL
XF8TYx0giGutr7fE0gX5o9IY89H2Dn/z/DsKzJ2F8ybjRoyF2o+n7dDS1aNt6RngrMu9AcFjZK5Y
j92qEEwfjIeT3bVhrWXdVlC+VON8ngYUm/mZyfFBx1iC2bTptzo+88k4mv5OKxkzTjt1anfc25ls
eii0ct2A14mImJscVMlmIupYv7c09puMcn7UjyF/TpDgZOMdMGbe8PgZS7oIj9IuPzvlFPZIdAAg
GDTNRxLieaponKmv65TdQeAK7FV4UVjvzWE8lzAq7ZaMkMz8cVlyfN89WQFqARRJ/iGaazOOZ2dy
X/JcHPAQaS1x7uxptcD+XiubRBydFI+gBlrLsQFYMN5b0YmfkB29bu4xuipuHAJ5a5jt1d/VY4Fn
ghPS3i+y75jXI5r9tfp0NYdujAUQ0jrRt1tIii+P8jhIv1x8jv7w4mMFGbkW9gqi68o3fmPAnyvJ
pVCbh3oeif4rYblL/Jwa1UAdfRg8QlSCzV1nOG2xJ7L+Jo30MV5CtW7/OwFZlhp3P06UOrKfAMAI
HHtn6qwidPZWQAcum8XZm0KqRFIjxpe54TikRmIm9zEGKqabNw3VKDKOghuC2uB7703TT3wN9Q1N
Om+ac2/JxY2/NSEp52H9Wtu52OkRQRObFqDrjKMTXTghC2KNYgg7wTArNBT6wpi3Q8oVJnnlheFq
AjiDkQGcmGE3cQWxj55EBs6Emh7eTsU/BBddIAyF4beO7DfIhPpwStNNSncgBC9AhbEmn1EflXcx
eUHlARIF1J9iAvnOmdB7fhtRgaTZa85WI92vU+7/Tt+1TCEaulM0oHiI6ECe+/6zIWcWLjK1ZrMj
ebP/gMD9ToXUFG+opGCxGdSln6HFSbwskeGjKbtRa0XZMz/DOB1UOkazc/onWvrkQ/X/3IfNONA4
J+2uiWhMM/o5IjVsmKvSsbGWXDj4nwGIw9kKto9XsyKXk9wbIiFW3CZCtst/2J+tD6rFhO/U2uoD
QosvYlDRe7rlGm8q+UfhoOD1enO1EITOG4EdIF9Mf/ArG/EmIR6AbrAR+pjgcYDAp9rRnppjR4Ek
EFnHMdhir+JLsAlS3lBY+HaxybliaGRoRW777vfNcZxHurtUdTh5rDj8iJm8OmaCuvLqypFgT+bz
zYMWn2F9GfCSSGaZB55C2S49+VPlb3WPXzjsgWON+PORCiHaztmMuFblYKvowFVcXeejTQRzDZKJ
sBreY6e6cHo43wVO8plJHyGKA8prG4FuywjS6rCo3ehoMGFeto6PXYSLFIcCZodeEkdK19plaDUu
gOAXP1Nu7eKydp5OPeRRSWvm/5Ypze2ugT3tsMk8Z8Nfb8aXNmvWGY3qpB3p51N3T/VHRN/Kd/vl
sHaMi61DELOfoEk6uNQE5P6y24gR/urIoGUba7QzBdS2ZONXNgClEWYBOherO05gUS1Drl35nhuq
q05m1o62hoaVWmLsUVEFYC38jTBnRPxbuhMFNgz1mEyEnSE3USP4ikDXsvWSuOHF2WpObGqGjpw2
bjNsYHQOqnrchmg0h65402umApDSWvxrH3wWXhUBX2GKRTSyUkIFLMAEe0G2pcmMdPSqOsUJ4K2g
f3VQrvuTvs26K91QvrvM156Tdt6qV2AunXULQScaxcko5IFOSzxkqxRaHzhDicp5RqheGmLbVrD1
6LciV6ZzQ7pCtYs9tDyYG3nlZrc4jkX6VnnV82jAT7aa/j8jmPKbxWLGeX/QaBqE9Kb4rg9uFyMv
ZcQgMe0U8lFwVGbmJy6HChiKFmarsQLKY209kwoofhARUXIrbrhTEBq0K9IEBxQ6pOqYUYpNMGwV
WG9vW8Yarp5OkExC32g65BY6JlTavQ5GqmSIFJGp5zFVm9mp+3lc8awEv2Qk/befDMhMd8i+6UPQ
GSfUboDYXTKqockOPL+cVmW2V413l08fcVXAdYsOvZrYGR1NBP/U2j4JE6iXofHrVz4ey354BRBv
7ahKft775ex3C3O4+CAbyNHwDAQaunVqg/dWzhRFp0z92Yc7nOZoJOjDWNPCzVLjnhg73lCNLp5O
Kzt38c/bzw4KkrLeJyotlzZ5zbHkU+kqMIXWWWsdpyq97zYBdfFQvbYSX1eePhoVt8dHxwTBZ+ZP
08tM7nLmJR1yxDj7vGXqUXKvha7P2zgYB0WCs9AfYY6eCUHBkTmw8GnONFet2zA+mKm6dAkYgmfr
78r6Nrhb4X+XrDEdYmXJjxKdfQgc8QpbfnVElJFmd50FEacMJvtrGOsbt+iWI9uOJq8KnKGlJ0mk
X8jX8DBJ6Pm6Z4uwxw0KT6KvabUh3S+rZGfSjfb1URl40YBiQU6hm1WL+a8PkfHlS31oCAyc9ibF
l+qKqyXsFSu9qtc6s2suuTgefAsNpglVfMGpqMdsr1m8nWPkCwG2zgfeGBrmylVOE+Oa08fFddjh
RbZy7CD3zJ33XfYtpdjSDxeTxLjGwBcwMeYUzfzymMhkVbCYlga6mlJeTHqM3OlrVFpub67poLv0
fy3nfYCnzVnMhcldzhTZ/arR9m2CW87cNDBnwpG5aHqNCYVr62hdYmKH7hfBPe6776mdd/626elY
o29x6ONpw3CshquPhgJ9YgcMwYPRXwv52QnuudXwbDHIEABpLGrAvASLO8wny2Fi49Gfb+g3EILu
XSme5grIlQiO4XiZTXDurMgeoTyTCMkdCLY13WETmJmPLIDgVatZGdxsXFZkOeIn3GnMl+vqbGPz
9YJ/Dh9g7Co+bXaINSJ51OgW12Rg22s1crN87DXXkFgin2cXlYxZ2r1KICGP29ZJAAFxYlzhbTXT
88xhYsrkK+CHLvxHyOTTZ5AYky4T9YzmtO7INY1dbmv4tL3pKhbywg5XcQHospyDCzwz1FZrEnuC
DGj+JyDnGWrG0TUmmZy2OzA3eZqR1bXjOU7fTBgHtL8nmIjmlc28lRtmZSsWg0jrfS0+YXxqAINi
Td8z4XLiEWozvUdiWDiC1Xk5W9y9h2pt+0z1tJNPs5uJV5LRlaFTqxcHisuQRoyaqgVsXQXKLj4E
Y64RF0yrOqS/FPMaFQfoBU9RcW3cS0nvySMFReqob+dL6D9H5RnbdcRdKTi2gQcfdVjW7WvE7c8j
FgfhjRauhDaT6cfSNQZrX4YB2sbqoGaiTVOdpQoKwHFOc6ZhQjlffO0cpt11SEjzhDBcZJjcyk3f
7khDBmhQ3NSGmKJX7fC6hbD7UtaQmnBZuDzrYpMxXOJqXDXVogWpk+ML5byLxENlHpnjVT22Zrrq
jAaV3xe2emWaG4+IGLP3cANUNAeTfdJhtI7Yakn86ddkc8r8GiPfg4dCbYFWnouyH8UAraBFYR+J
MjhopN/o5xEoOt7rgq2XnRHPPpM+Zoh34Dxeoq3oYMwdaZCglJAN8lU1htxAWi1RbNKYKT8JGLNp
nQCs8Tan2yA9jVSeJakxTlyf9U7f1mOwGryMqEzmZ0zd7bFb2pCfQzRXWvABrsVUttEcwl2JX5Ez
lNmBuTAEinLkpMoC3vePMeI95yVW6r7ibsRUIzFwK0ZD5QxTawu8h/pnCgyUXwxjxxG7LAxF65rw
hqVwHdVu1z+66h5jf9ZeHDJy1V5q1fS84DzQ4LQ9pHDvPVo0WnoKKlvU+WJIaHJW2lPjJEuNaXUb
bmC9CtRsHXf5FFlvPqF2Rkoiz33y7chTePNe7Z/pPew+pfY2OgcOHoFC1eOzKExnYVEGq33YiOaX
0EsIxsmfS3Q9tvPelJDUdjHN3JrOix49nP9mnQiuBkSJ343Y6ynTuIRFjDqAu15tnHtEzDOdJJNH
UfvpZooIV8tb87ucuNk/BrojrJnKJOmm+G7hl80mfgG8FdXJ4g0aiKDC/4ExFRP7f8cMWjg6O9RD
Ai9kOq9Vget12buh6Zeal8YAjGZyUIyaIniukUDXhPhk+0iU3w5CRskftdKcq5u2SvXahBywioyH
HcG4d5hEV0b/TS95UyE0caltNbadeQJSENlrGdIyD1Dos5uocgo+RWNaB98d8eBE5dLkOkyJh7gm
QkioEQUsmRO/jUQ5yLJaRxwjhn2u221J3OkInyXlIv3WarcUAgnAeNWI2SX+/1g6j93GmTSKPhEB
ZrK2Vo6WZMtpQ9humTnH4tPPqR+zmAEG4+6WJarqC/eee/Hcd3tcexSV0abBSOPuyu4FU/VEnNoA
tGfjVZcc2a5CUGyT6BpUz45O2veR01gS6XTP6ktinoz4BII2to56fGua38Q7GMDUIwoOX+D65jvQ
d08TinMYkKgPcI1o+Qs2bhmemxzW1sZsyYC6W1Swvverh4cWpkwQnmftPHo3ffhIMIQbz4b7xID/
yQyR494YpHDUfVTVLamOs8Tjse8RVnmPOuchZzZROFe/mw5jriwk2yYj7m3mbPn19XNB/9FH4UYS
EWqUNARsZI0COTbvdvuK+Alpw0dev2K2j3klcf3pJre8/sSX6NMgT/oJnRtyZQYLsb/CzzeXF688
C64l3S2Xov4L7DcR+E9O+68oVzk4n4RlQcGh7gDk7BKGJD0IANy5Idnd47xzIKp0KO4YJq8GFovE
AixmFm2DxDVXXlJtMySwj1fAgSX2exOoFQ8rYkRaIbp2Ht6RfOx0IGFj/uKMaJJtpIMIfAnhHzNr
4+bVt3P58EHYh7z6k1ZnkDeBIgYXZjYloGB9Zf6yUE3DQ4TOOhIHgTAUEikuBLjPYtH70ZOkt4NR
xcgidB5q2SO3qLcpQ7hTC9w+8aK2jylvma6/9wb4KuBGfOPzvY/RvkZL7emUeMwB6o7OX2NVUT93
fJAzEtzAp4yhzBkQpdq8y+TllR85EpPsJW+uUbmZ0/3IR/so+TkDWsFpLJ8xMULfq92t0nBn625+
DusTPFcSA3zkIz/8ll33U/MelRQyLQJpVKI4QVgsUgihJN6xvNTeexTW+pqjsQSOhJC5Xk4zYiLg
2l9R/+Np74MCfgGOjr4hGmAgxA+l/TFjjLW9N4arUvuGKIHdEkYQsyxqNXa3x/BqvNLOWT/NwTmB
HmkvYbFgqtiKm5c+jOnaltcmrN4K7M0Swc7sfKYckIw+IxJB0WLShKCPLmjkCCZb2x6/Y30utPzN
eCdGk0i3pZtyntEVZb3c2X0FXOs5FlQsC9tBRNIuWyVdJbdODsS+zueKX5aGjNCUID/WAwToC1H0
lrcWVHv2ojt1Ob+k6R+Dlnsl3kWE5fFQEehE3BiDUHAHbnYj8Bz6l5cSxSlufkkkTPhn+m8mX4Qm
wX4EBMHDU0H6dTc8Bv7+8MCmwB8ABXHlrobwmmGrr6p1nA9PlfNR6fS55r/Y2zoj0dA1yz7VpRNO
RuBThoV+iwuRK9mkz63vmXlvtY0+IwGwfr3+27I3hQq06S89jGPIF18yPjSEaRqfVvA+wtfoGGz5
81lHbFTEu6B6tbKXeNjwi6EaRADsGFBP68NktCtxaruNXW/b5Dg7H6WrrU2rfRqcdpHjgVcWZrz/
zbxrLLGhWxl0oab3SG8ThMjmiXu2kOY+mLhBap00uAQ+h9lNj9xaTC7p2HYIJHM+dyB3F7kYKIvz
kOMfzMGArW2qLiYhc7XZ89YSYEGHQmuUhl9FypcBTIfujq9NjEwhN8H10ueMl2mADaCRQVyYZzsG
CR/Hu7RPNwmAmW565UWsW3Qz/fBwYcqZWXOrPAL5GABnVfpnFT5awhxUZD0xGGUSwc0SSckAq4lf
CrP4dYWxNJBEeQhNHY+1+EhUbmdFSIID80gz+FxUFFXjIzD2NdS1IkShyNin5CFk2Ip0gMJzl1gE
pbXzSh/9lWpIS7jk6qXhozp2hn0IaJ1ofNzSUVREgQhoYt80AXin/aJyCfIrRR3Q3S5DuUXlzDTH
pwQzov+YhtV68savlJUReynCBQ12eE/4NLaJVmwzM/9qSRHp/V+CV+HsmLjCaet0j36CJMaR3Byf
JnNmHGYB/ijbbcMUM8uNrU/ol8lce4An8q1h74+UCvOz0OadISn6lh4WqxR1QYBLSwFjzPCOphbh
W4Qbgisnsza64a8K28HegRLK6pnQ1CFXQzaYiHQoIsn5Cn3GiWxIzADS2qT3uyA23nxspgUrS50n
ohAR5XX2jM3/JWymd6Pwjk3N/VGJj0JD8pNlAVFP42aS3Lapy0g5wUuIH4utz6WVOHKc7zwffd6U
yONphahrTON69NyOPB3G2tjzNuPs4XDIQT331X3S/Ccbf9OXE20Z+SSgoTSdQEA8u4zzVEZUcGcE
G0oWln9zgNDNbGjL9WjRu1vXWg3p/N94qwN62NfpAXTCqUcbEbMlSqusVYa/tWHkOohBbxO6PnL5
8Gpp8pVZ1KMc2MmYNTrYJP9UnWtqWTACp+arM+tto0uD/efMWJPV1zJPae3oBfGRlNwQkRD0VDpY
VMeKWfDj7HBHVS0psa5V/ATiKyCfJIfN1wi+zfHJ5fqSeks9ynSvHIerlg9gYwPM6VzZRY2MJZOM
ogPqiSgkYH6GqTxK1KtJjLeVkS3W/gqvnZYtZrwHCXAOIAuPNNZvCUnvY8wIA/eaRcnYGdG57vj3
TdoNHw+pDLMDDM8/J5/3XkL6nTHGNstt6L4B+KnBwRrlNF99BsSoFpdpmvFAaCJiH8zaU2JaSVRQ
uG1bSz1i886WZQwMwtu89OJvk3pGF+m5X8kQ/JjpNy5vnpbZ+ZcyhOty+Vo788Kejw6VfI0uOH0e
xtcAlVD5afksy2KNg9QmEY0BCQiUaU6fe+IgfFgNqaQ8QmqlQWR3LJzF2qNDqFU5a0YibYmbLw06
sC8D9HabmZtR3iYEw/Oj907kq+K1gU64r719jhmlmxCqeF9jdtWyga99TEVes7pzljlayo45WRLx
ldbis4Xe0kuHk/CVyJRfrkDzNEDvc+SuJfSoKZYpJrWQfzHGs+PHS1aKWzMBi8fZREgQqdMMKWwD
UL5xB4CakmPgx4fRFUtN7uDAuSJ6Vj+GCKCGTCpjTGkd/TNqEEoitaHJCZgBrkl5W2xMtkCgYH3G
vj6r63GotvHw6k+H0N8VBThlY5cYYNrNC+Kia5vozwHuOB402xnfR5X1mjBfRbrklP9d1Tpc6PAf
shTWQhXdNB09c3gLJvbIBubDZRph+3hmDdIbOrBV6UNvyz+tBwGNO6D2h9feA8wHec8biG1xF1ha
UL8AWkWfM/ALMHHaGvG1NOyN8sGNy7Igs8VJLnbIwLlOPXicEIKQ/6XMR+yOje8qFt2qaMybw8YN
z8NEMSPttRdWh7kB4uySOYAFeszfpDMdZIMfaXYEH697L/ON1dGCAB56HZSqv/SrIxPLdapQD8x1
YWW1RKHU0dWVnz0fsmQdGbOEYYv632Yi8OjMRkYyN0v/J8n9Dar1/KfULYTd7AL3opplNFwrA+bQ
XBCPxgnLrc9ZakUp/sS7RRKuPmLE5PHo3z0r2sdAJIiBr+piVRWvnWUfUTFuUI+gagRnyltPeCHf
EANZPVU2Xzg1D6eXIcUc4XVAn2qFzIeKID5jFRqeaFTXAhRl31U/mXnO0PMFvlzPfAtqx1l1g3tg
vihrGv7K8nZRSl0TJlDpxEoNd0XGg47lUM2T4+aIo57ZkTR6yBOwC5NN1Z81NovlTcuuSacROQmQ
mLvRcI1157c74Rv8PulSvQ0u0/Ks3hOCCAiY3WE87TR7S94XDs3B3wr3zeqMM4i4RmOUjeZLZYaz
F6DPNKOSTh8zR7YvoZiqyOES8K2POFIbzB2idGcZutodGAzke3JVCL4K2QlaWMOSLys8p+hT2X3W
oHDDwnizsodgjKNXZBTAWzLFvEsqAuuYU09fAcK+oJn25tCfDayH8P5Xgpk5qwQIB7TvSx+cWqIz
6Ax5oJOYIWsd7zlyX5OYQV6eOAuu9qDdWtVfiJJRpH29HNzuTeT6sUUUYDM9FBMQPjOpkKieEM3p
4Ur19KWE4FePm7AZFmq4ICO56ntxbjKTWdeIYYlO0EIOigofRadeoywac+3FiGGW9b7W3fh/Yqcj
82/48SsIF06pH+3mlW/zytIw8w0BVJYkik9wS4aIZmsElg6iLuoqYiH6re7H7y5TytSgPDf52Cuh
bVx8JE+ug3WN2U/KbM+FZZLaWkk63tguxowdJVGLa63IN4aHMNlc2zypJAZ8JCnhutbAaAhCK7Pl
lqATuJToQIqFCXMTf87SIJo45U+F/5KGAUPOjJOxmsMkNYX8W3UM3jM/2ftF9DnOQN84Xry5uiSm
BQySxUH63GAZtqqHyAVevJ5bsJga4oQZp1CmMFcOdIMlAmIOo/lH5MprzME8V+Y+KpT7o9uGfbYf
7ZhERUer+FYwFpgoODovx92KLsV20vTo2vq+mUlR9yFwxZnSAxUsoTOj8VdG8xapQFXf9wlLcbw3
AluH/dgTYVFJ9BQOE5DqT/b4BQOoXaEU5zDL12VNbz11BC+TpujyIv18vE3psCsG757XzSXvqRBi
B9xesZyRRsVsmrUKb/xhZGM6kCRQJTwUusNw2o7Wedbz8Jbxq+PFO7JNlpr1IBv8kqCd6tMMuBkm
GkjSJCVUNRv8Ye+noMy1O2f6Nmrp9eri3S+8u2WLV2G7GLs1Qn3lUSLAdY0OIhYExsAl3aNbO6D2
hWa+cODARQiadYyAiO5DfT4NTrKeUa/CMIIalzijzLl5EQ4xjv2Hcq2RD1I25jMyE5UDHvAy1Axb
04YBELFzZ8aZNBAx1wJvn3v/b6KbXFHVbLvsO9XyHZNZyWBTe2gAi0R/8lgLo75BwaQQnT9iWYPm
Nrx66XoQHDK+wsBh8S677V9m4dhARmegNZypyOOAVuVtRKwXI9cqkbBPSgCOjqFq7iGtckPqRolS
fYLM0OqbNzBe+kZXA16Qz6b/PkQl35PTjLShxz2ss7CTSX+RtIz/fRhsrUcHKAFwkzT4ofS1P3pt
D46cGvGeJPsAJDT18oZfQ2qStTLPNYtq5ytwcHoyk/WjxdRcKoEtgOd6kSUfNC+e/BxNbhqUB9Qa
Wtq9Z4DIA/NZH6ZjIcp9UZU3P6s2BivsnNfUYTAizJdV0iXEeJgg70QeazPdVQrG9s9DL4ANii91
vmvRYzbheJGHLJ92Qsjvel1RthpqGsFBaJKmoGb0VHooLIzdQPaBWmXl63QOVw6M4JB5hjIsFJl+
s7EPRROT6xR8Do3zyGfDwnhXjHxYlQchiVa4BgcwwMv8bvHoVJJ3nz/dVECVrVVnHNXfEXgcmKF+
o04voHL1zrJnhAKLPeNM8dM/v7M3VrMv+k0l9XtPR6oJ1OE4Mw0W5u7S8Zu9Mm1xMM6oMVnj/3O7
fj00X8MjsdkIwNePcDPANpRUnkHP7iQ8ldTM/OsrM1/ULLVSJ/icHTBlgrducuhbzHVln1BU32vK
qJq2QKHKSNCKnIptJc+lEpwzis9A4HUoJlpQCxqGfNcaVqhymCogD+XL4BX4FL5a55ELlnd7h3cl
9+YbcorIDNbZbK1D017HfvicKyYAEpTJ7JZgYkwW4c3MLXIxiego3su4uAneK4Xyd51dP8Dtml4l
W1qd12v2DMsgoI55urPiR1gpqDvk6GExhxuvcJC+0l8a2SHGiToMDI0g0BxDBV3Rf2zQCLFTYWpi
nEItFJTpC/rJDISgY3UH9fz3VCamscKy6lGYsRVhOYpqbkP5j590OMiZpoSFAJjcFuUi7odk30I+
Fay/Jslynl1Msdf4wtkUsRg4GozjEmISUmANMTPOL6Q04LyG4iQ4n+SxCJZtcpA9aG9AzfV4IqYK
Cpk77WW5dvtTDqQam9cgE/9pqnAyRxB+nZoUOrYsbHz6RYXXgzq1o7KfkLNhBajkOhCbycb5x5n1
2xinVHPOYY3njINSON7ZLdg8Ql+CPZmzioOci297TvHRBZho51reqpydXbAJgWEVdHmx0yCtbmiL
DJZWqT/+M1jzhS5rMV8n1LV6CVj3jXnFKQaIB0eTXQ08u2d1CHjMrdORxOT5ZeogXjle6iwmj+lz
iEwxmb+qbzFnryn46KIwLhW6Ra0DjAHVJ45PYcKZWmlba7wbeAUTMS57h9kt73UCTCPloJTGW9IY
m7FqLiI8hQha033LydcFFwIjKqKU24rUVB6vosMLXVGtTOueJdkwfsGAIbVq3o5Gsm15etSnVQTt
pWf+5c4VO2q2DcCN7ZCKRfrDfeaznontnijTsulLNSXoFeS8q4Zb7zVQXfUHUVju0tQYh1QZtCC4
yxNcNXfeGsxINVM/DgQfzcgprE6DD4JKKEt3TcItUm0Y+JqAVK0pYY9cbFozhJJI2mHMU5tXb13O
YZg01muTAk3umurCFO3XdgAJ9kLNRIN0ycQXz5fyAJ5c45G4Ovg5kAvArFhyrLh5wQR1DNCZI+jP
aadBT6EudEha18LwLRmLl1omlzYghAB80L5vNmk9Hvo0eKErOViMR2qpHZOKuBFWyF3XrenUcdNz
VpermnzxxmzOokzuGghYc1JliG6hnSabeuiIdM/TP3ZuvCgVN4E0CG5HeZo7Pl3YSCbTwZKH2HpL
m/xXlvHOYLDR+rBuylPBEC5qZgakA96hcWc0Fuq8ZtgbcsbqR7GSa3jGHO6tbs52lVDoqGlFA2zF
P37Cn2yFdUgbdCQj4WDSW+eiW8/+SefVk+ekh2LZ4HVNB0LA/QHWBvjKkDAmzkdqgeGuCbZ+TXOr
62VMSoNq+jPPO3RpvnfL4OK0cuO6X3LLQGLj4m+U3F5cH0YUH2CLI8v+CzkbbTs+aX6tNGWLKRDM
qRxmnIxK6Ctq4n4Hwhg8FPVGQrDFqF8HoBM1XN00YtYzTWfNfeccBdIyr12HP+ZtAg+jrgs2Sw0k
S9Etq9r4qOjcSqtl/VxSyPstLWVt8TCaYLf7IXmtO8ZqQ8lSiIBYFDNJ5B19CTbHjMY3t4byaicA
cnPG+iYzGCzsPFQgWRMEq439IpNKsjGNriPYSHi/HXE9aaCts0yFYjXnHoRKZgCG5egPh+JiOg8Z
sGTOeQ15Nn5qHVwVkuZ0vz6kQXPsh5xYEM44mXJ35xuTmjel73NhAPSz85q54rkltL6W469r2HAa
42E3O/lz51GmY4OZuo8k4bQSM4N8CkdnMKxF9wZrZhH68IZp/cEkn6MI/pTczb6+IBMRzyPyH7JC
VfXPlafp9stcNgTRsipiOdd4GlSDOeIaI84y5gIoGw13UfsQZfWGAOi1dFE1lhuLdJinvjVeI1r0
9J/wCGCQMxul0PlLseBrIsFJ7/lPAAfUuY7FJlBOHkPN6HXORTeq0W3imoT+FWDq1gL/oGmQYZKR
htVpT7PJjyZW/2xq/A0JAJ4WbUE/zFfUgCD2OvPPNtIDZpoBsJt40eYqAnM+bTKXPygT5w/Mj7GK
Um71dq6XJTfK02DXLA0899Rp9s9ZHzIGAhUeQV8vLhKGQV7WHaUPF/CcHmp9bZXNX2pRhygu49iP
9yQDvKLwrC5CgCqq1skwnEZsHn02fKpDgnEC9j3cyrhoHda//tWpqr2RAgaKYXS4zzU6Fw1OpOvJ
HW/gssEmkOf22ifor+1yiMHv3ui+yfm3hHHae+Ktdp6NQtXFofiLep39SdMtUv5jdz65ot4W48sm
GZtTjjY9JYxQs4I9QdikBXbUu56vbbMK4q4W7wu51xLt0DIEyWtw5FNzED1C3bRhWwyTgMrbyZM3
F2/B3Le/w1gtBjtZ2koIHk+ffYwxM67JHk/5jN4zGEJWUZEMPh7s+XcSyXtg1EwN4CUbPZt+9KqF
XKOKXM2Gtc0kMyhJTTKV8DeQqXJxE9u06tVdkDJ54IYmcU95tWYwJwGrAh1W2Ci93Tzf+35lixb7
6YWJljPv55pk6DTZGLZ7jtHCREO776vmrMN2wiMY54zAOomiDrbGZOHQD7aNX5Dl5yAlBscs0PeQ
51GIZNM7BAxdBD8tfRw2+zl7CwFUS5/FYp2GuCO4RkzyD7rhloT582yTxDJ1/VPMyQyEcDEIuLEY
QnSKePeWjiFHbjN2K4f+Ku0IC6t7WEQIsYTxHgj3BY7umSCi5lwU5kEW0bMsX13wkmC8KehWStkl
g+4F9qiNr/EvYyKv11sKNop3sVIpUGBWgVOAjWi0s5ZyXQrkiJJ6ptZHxhYtEB6Fu4eRXDYJYH+1
fmnap7hDb+FW0XYoCxBTabRtR1BwrI50J3A5YxdT6Vymnt/JdwKUQi2/gbSYcPMtYQrBJILaqCh/
ZsJSbULfaV7uIFSAwkgdm9BM0F3lfTCLdSg6DXaMIqfzMdt0pveoXjNiInq/WQgrThi22IdkEqcM
n/QcVd8ZaWJaSSaMLzg3p6EBOY2GJC2eJ5cvuTnJa9xinMrQpOD6Q7OT7gvGJbsi2k26+xc5NiKH
jml+x0+kXTIs4x5eNQqMPua7mNTsDJI3p/7WtHdVwvnpvYIo39j23sSBxLc5ZApWGyMn3M+cxORM
KzITtJWqu+W/Seq/l+Q6HQRgzMYD0AnCs6dFRnvWLnWV8JmSt1KYbAwHHuDSS3/rmh4DZTXeutRn
JpZpvG5wbJZFEGL1MQFUHEkNHPXfRvQHVidwPjA/mP6wa93KX2aJZ6yx9yWrXuug2pmXwJW7XLc3
Ce1xn7xo9jumh6L9rv1+jUEmX1thgmzEP6aVvLCm4YDRFBQJOZZMDhFIUsT++j9KrntNDd1G1nOu
wJ/aw/fzTYhWrZ4oGeIKpBPzpIKwjKRJ121gfrGH543PVm65q/ESFslawBbkw85wIugnnMZGh4Jp
PCmNbg4QxLzX8V8BZgHJ4lGNBufgVYUyVQ7MEQAWytdUvKwzJHhu66wFBAhLl09uaZ48pvCk/LqY
rqQkjnmAYUj3dnWG9BJmrG0cUA9YSYb8HTngNih3EZNKiqRoXzr//29epF+S4EElusyFskfgdq33
YvRYJYK2f5pIo7DGduUpeQ5SG1xLlhLYUWu231PT34hEZdLAjeqOEN3BAvSMkDBizWiGXBcA/BkE
HyLohEkVLalesDZgTFbo68m/MYQlNI2UlxwdYB4eRvz47x6iz74iu5p73pnvWXyKgBRMLPaTEV0Y
3nP8egaKeOZgI67NqVi60Plsq/6N5doz0TIgrDCtZV8Oa5aY26jTzq7b/ZmlhtEWlWIEmoqDNtuU
kgj6Z4clv1J38zm2NllGN5dtKWOdsT5NET/eBsjpmNZbKtlk3OaWV6B6IAQM8oRuQyDyvD1sgI9h
aImW9X5jXMNl8Ku52etUn3uNdF6FkO6Gb5mBKwBfLoAiTt5biWHlaTCp5qwiZMKXqukMplKYvzA7
sHuk3WWq24OOcdw0tOe+//Dqy0ptZThr+5Bsw4MlBu7eYucX8THS29XIMta6l4ghq/QtRJaoQFkG
A4Sij5HFxEg28VHG/AFMAMGlHOJX4chTK5FC0dvRZo/n+SuPGWyUshdL0YpNk2Ctxy3GnmmIPlux
LUEMPzWN+VeheXdm65OD0zIUDe+rvgCZJuDE2c8MCtwOvs+Qp+xjfZJ/B54RORMSqPWQEftC6dH9
pQ8zgPXAdaoOTcXAKiuGx5g3qI6ShY5RmWEbJiu6a59d2Tav6KVj6QB+khHPZrh23fKZJNTd2EM4
iIuhZRTJa42KZcanHQzMLt2AV41f8dNkNLPQTbRrPQQ9zyPuz8DQX0jvqckpDLV9iKJGVxkopXGJ
PMg8U62R8+sR11Y/G61zyGt5dpBGj2BEU+vODuUSN69jXFwZGJ4BW7/OwgiXHchEpofcr66zKgwy
qCpB1ehMhCaJ6COmloLlyMc/R8R8+wQeMQoeHbZfQeV3tDM6rslwOgqnGPdtvk4kx9nZcCl1cutk
OxvgWGgxfb45+LkilJd8J1zmzIFx1udDP6LA4QsUG7smx1KA9kpt8TSK0c6y1oZwSRbLMQ0aGw2K
TRsktypp/rTcfGaftyMnCbvYqmrGjzYj25fP2aW1L/NsYyN6DIYNU7+Niq2Lq3UZQQyMiYEwWLwP
YgH4dZX4WHpClJIWE/7xuaSzlUHzk6Vke2ruKQsYq0d7XBfdIsaVGrCXbX81rDcmiAdMXQ3WMZ1P
zqK5qEuyUQ17PGfgRiRshBXkIfgdLcq2mMVwLcZmZ2rP3mgb2OG5zhuDmSaQYjtEPOmzX5MMjoZ4
3ZFFVCjSvgc9oZZLYDQwxci7NYyjb3RfZGigjED1NBcYe0y43cybcIMzQTxmzXQfkSQkx7ZMiSl4
rwOPAQms4/xa23dWq5Bw6S88MBnq11O1r2oCo5ikIffLpu9lRNoYH8zVNLM9Wp44liR2VwismUWO
Z/IrF9+jDicXBSstDAkz146RdA76JtT/DWPOEnaTxNu63WTpI/PWkSU+iN1jOLWaSmzzTHnH9CXw
7bMGdnyAWq2u7Jz7pIMsbQSnHG4UpQILtgKHgc8/Ab67uPasXgvJxLFZq/4YurZIDlnM55++5aCy
LTpHqycU2cqpdIMnuyVB5+qFPqQ7Gl22mLlctEL/meq7Fv3tnVi+qtQCGHO9/sjxX8+Bvuxihh5I
eKsDIgm+/pjJiGVO1u5cDsxHoycj58NuM/PHxv9KycihaeVsCDP6L1z05lMD/I/HPFzpDBjQ+Zlo
MR4h9AwUbDkLVVPEyWplaODOBg+naBH3azsAyzbM9RYxxsrTCwsmp8EMsn4eWNgxMbmPlfjy22gb
AZTqYYBqsHE6DmVeegKXARiuB2vUJXmJuEtKM76QC1d9mpBuVP6ZlP0V4WNsTkDuC8z82FStcfXf
d3FCSR3Apk4oDCuHFHP7ZIpkq97QZmCdbN1TFJsuYzwC1Vz3ofbR+P6tlJl/e1c9EmIhAK86nTBr
FsNeGR5slGa8jTz4GiahloOEUxYL/GkMYJIhN4M7J8RW3aGR7I4dYc5OGrmQA5PrkLAo6tr5ty17
cgTJ1msGY6M+Pk2QKDpsjEqlu3UmuriK/RVGdXaSKSdxSUlXVmidh5jxd7akhRPjNdY3PCMdD/5I
gWBxuhTm1Z82WKQx7aTJ2bQfjdeeDSShkbiEWHM5ABJS/YJTQwgLS7kmhmlJCdXPe0TYXzxb43B1
mMa5ilfTvCPI7YgvzBiLZDU7zpAYBhP7mIa8iXX2WGQsupZV6dNIrFKVumhiR8ooFcpF0GOx5KpC
VU+hjFuKice9AY7rONaxEjTxeUbJvOH54d//rRIg2tQwmnEtUF0WDJMjPgk1sfTS1VAwA6WC41fJ
6XdwuQ2sg+i14Btd+WrrhY3AQr6EcAszuhEmgH67iN1HwfUZe8W6aUPI5NwIHW+51q5hoi3x8yXA
asp6Kca7yUKYaohR8tIqOK3q9Vgn68wG3QENvlZZmQT2UB5omONT66Rzbajpnj46amGCJoX+n0FS
HR8QQjFc/mMCJ6R11nL5qcG2ybThhY+3ihh/kJTYWigX93qeXNWC0oORgPh/ll+yQ9PKzczoX7eY
n8kTr0qLrpLFkGVqX9OYnSTFuk8MWEusJyJ9CuIGim4R4Nuq/5vX43rRyJTsRX2gLiAh8gawmvZk
mWdHj4FBIXeS/QAwXtP/a+18OczUP870kerinBjJEc83t0FxqTKmGYbrnfXKu3Ttm9+xGG17atjG
MddD53y3hfga8Yx4rtw2HPPSz54i/YvfdNb79xC/dw5+DpanWmpjysw6FiOl9xvUr7EGI7Q1R7YJ
Ncg73W4ZUI9n16iZ4PbvuciXxNSC58alnCW/0DtE59crhiTIsE0DX0jv74k4n7fxVK/rOS4R3VXY
jyVsMT6jT4gyuI8jttctwL2KfScg1m5sd1F7jCvgWOW8GkFrOos2vERVQFl0jdIGiTPmP+7YKJBb
NTYZYKZEKwKAc4gRJbj8KfsNkxS+LX+dPUMFzD8smX9os3Node9KXd6YSPjawD51vXNwJ22Z/xa2
eIYuDPD9z9f2ls+8H0G/R2MI4t3DC0BjrrfonWdcQc7Uv/cm4bdzrfj5gWAN5VggiDpWiJSTE1no
80QKU05FPdc705mZSTokUvpwzBoMOm/0mBdZJRc/wn0VRgfDqN5RHjTVm1Axvw0mX48+XWhHrYLb
WlREAP81qLUtilAZYWaK+e25GnwfsdihLE4F4VjMjReBXCd01R5RLhpjgmyf6QjK+ApUKFA413z2
X2jQkV/1u74E40SVRIQNp2lU2u8+WLntlCHx0/rxAwcWJZa7Dw2KF+N7LkivJetG7f7RiRoEazo+
n2bzcDms0WTBPaN+aKpN7mJJ4AqNmhMLkKCAKQvbmh/grFNUnVZ/aBUTDuPWcm2i6qB3ZoaSETSS
f3D71S8eUPi6vAa2C72adTS0XVLJMK6wOrmCJqQvPSIBDnWk1d0WLIJANYfKAh3mvdPZO6C4lCk0
Qyvp763H8L0S+lJTAoIECqTSnaaAo1M2r3wRB+YBffTVIBMvnTeNcyjt2McOxlXvsn1jAlGm/C14
yaPD3n4/qAS7LVCplWXFB80pz01DCqLAzJHcU7rHpgE+wT04jOIagj4pGRqoLpFukIcUn31KsDZ/
nSBjL+hOg9zF7XbSn6v+CyMVLE1wMXS6gutWmVfy/kNwvTeNvLn8Ty9+ychk1eR3h0+XiKJXP9AW
cxxulZNv32NQ7184Hk3koSFdUSAfVveGNMPkmGGUtIjqYGkHp9Q56g4pFqs5uhWTqkJ8Rh7RwJPK
yUSYqXuyJnKCQIKUV/UJzQ2PG0Ml4rBikNPEG0w5U/2tqd1T986nTjUwmURFdncR/cGRG2PUWkCr
+Z5KYgDvkQJsXNpZkECwT/iMhk0d/iQRZjyizbjrlTEWtQOP/J+FiDW6hYy1uEuEwxpo+CJ4y9Ne
BijO/GMpj5iN8SGjPBYYd7SHZQ+rKXkrvG8wBahjfSKNWXEiB7Q6U8WsEx1BSBC3NtrUasEVrTpl
l8kyt6DNrSYuLTWf/OmrPZ6zhderm8LkRHDWPrakhOurmTkPPNgxldiUrrGYvX7ZDtyK/MLlt0UE
niA7Pdja/TrogEysNOujwwlRVjob9oh60LRpATpO6HBt17nBnmP8TWZ4LVgX1benw4AUf46MVCvv
3bTMlUS+ZfMtdmv3vVHFSWcJ6EM8W8no7yOXByRwKc5qxXcG5TZG0f9IOq/mxpE0i/4iRMAn8Cp6
L1Ki3AtCUonwHgn36+dkT8Ru72xPd1WJBDI/c++5L67bG4iPiEcV4Aub31wfzKVHxxlr3qqqG+ib
wtqjQtXIzdSB+8TjfLOq6oaXMRLuo0uMpc0FE7dhgvO6+ye+6pLrZv52mw89oTeN9PhST4xWakau
bvNtcg4bA8NVbSrx6rrWJZTNT1ha1yFs/6Adv9i2YFFeVPfUoIH/x5QUyT1Xkr0nsugsoKDo8bil
8GL4dTJZo7rBw5+/HTcEPQPVBzHcsJVik0l+hPalei+sbZUtpfXshTd1cPY1HFzShqlC45A8ZqSj
5eAvywTzT750rXmZFANH6wzi1bwHkpspkZhNo7OHOIfA8AhZ4Yw/0BvgvdjJMfcuTnN0xbfujajc
cEwt4LgQoTrRc/DRxXvTzJTdmyoCpq651+atrnWHMqJHYx9+bHWi8jR0vgn0ELlN+W3orTGerJTw
Mm07lfmT8YumuJzINDRzSKjSh8VZYOezspr0sBkakcdSzhi1PUpBzjWIxQRdqVcQT9HGTvwVAM78
mBg+qWjFZkAXzsHHxtSwWCRXrGPIBWVCb1S3uElwLGjbPmk2xKIuNEn7TlRuUREAHryon3Ow53XI
nRX42qmrEuhGwbE3fD7TCI1jh5Eb36cHM3vlJP61CpuNKZMTse2/WvUTxQSzuCr+cd7lSXhr3eMY
XcyJJGhkyDp2GJCMH1nOa+v4cMCZMMAiIk8ulrSXw1skv1N48lPyZrFpzb1NA/2e8DdAp6AqAVWL
ac8Ei9QLaruZPmTU5C620gvchNWcFi8ObCUQ9eW19euraFEO8JmLelh7TraWMaI2wyYCIgCD4VTp
t+wjenomRCMCehG8O3G3KpMWmJ5/jaLsBOprLt/Um8AY/OxnLBLsm838Qgb+gbHDVxqN23qW1zNr
uYBfXZes3lpa6e8ElW6ZrHwTSfuAgEcp9GMiCxpr5eIKnVrGPzVuB8hHZbPMtPfWC7a6MS8rvEh5
onyc0El11EidtQ95/1NUYKXWQWcmJ9Z9i3x9rf52n3PG4d7qoHEVc7RJpEWis3HEPbtgVU6adDV1
FPv+tWirdz4rvAbakraB1pdkUZbw2nBpP6sKl2Ef7pzJh6rGGanX2EO+OJTRHq0CL7tELYJVF8a3
s0g0GzhVqutUGvmR9RhwQo7bSFx133z5/w8/5tC3+aO2ibZj8MRJ2sy4IimxvG/1U1sEPDf/veej
AGgYTjCihudUAt22NI6U/35AwW/hF292TOk2YLxv9b0P6NLEElURL5mAmmnAQzt46jgEutB40tqE
CWYKH5Yh1ZDsBVQSk3M3PqsnQP0pNT4O5nx+SyCNE+Ax6a7qYw4djGNr3dvYQbrPAePbKjBnLtcD
+lL1m89Zj20D14rNXjp8p2nN7YBsHIwx4W3K0xPLAlzN9Ghhs6LbC9vskgYP2+qfjaJbuDMQ/Z5X
rjmzwFxGnBzccfxz7PQK8sghmhgDUeEPidw8IB7YfxjOaXDCkx4MF+TsZr8tXBsTZbhhq0hWkI/c
S3ALC9yFsT5nC4x7hO2gTVbxlNbQb6sBomvSq4F3Gl9MuXQEtC6rRPmjjNxTZZ1QDY3etZdvObIr
azxY+HIj2rDB8ncD+1et+ALYin41O1ToQgwixXUmyhN90UieSWUI7b9PKunOVZGtQ25e4sgb45uf
s+pJnmB38AO6tzLkne0nM3ycbh/S1LaoqtnznxQbMCrTvRWxj8nqja5hWQGJl6y1RcQrjiIeUpmH
LTa/M6lShI+t9VDlFHd9pgGKH5S2Yj/U10Qv7+0gnslEBgeoSNmEzY+iWuVsnSeLQuYttSmqNIuA
Fe8P0+YewAuKjmYRjns/of9haFQa5lFQyjKnHyLzrUPuUHviOWXcqN6kyAs4zNh/oxDMspemYE9Q
zUwgqrXF+VBH3yWl9StogWbkCMNV1KNaoowtjKuMdLyOt8l6mMxnbGIesX1So3Qp/7JOZYFesr57
Ca29XA9Q2JuO0TqhOIKvuvOdg11k7D6B9A2sGE2xcTt9Hzbdzk3lefBPTWtvJr2FSNB/G3a+ld2/
sUWEp42HmnPRqJHwVw+wo1sePaJBCeKDHTThoLL53kYy0VpSLGNE2Um6KAQlkPkt0dniteNfoD8J
A2YLyYpdDYpgXMJ4KMhJrEnEMHBVa+daZ3rdP+a5ojuPCVwYn1UcqHCZZDK0ruR8C6W3sbL+PRa8
u1C5m6vO0rSI3hk38NkM434sznoBHL076PP32Lsg1zDgUhCY4i2ZMb855s7v3zgiGp3cpO5TKp6Q
uAqqoCncx+qgSCCL0pdr2Lh4nxr+kNyBK9jbuwyXoHoBM2Ja4q798SWyfQ6OMvw2EDDyQ6r/M6Zk
0sx3NTvAygV5CuFDDBrgocGzzlB3VzZZtAgdhofN2HlomlNIBks4oQXIIW1XBIw7CM5VUPxKV6Sn
PEU2fQN1sRR+tSsjRmalu3LtF8IQd8UFYdI2Fg4iHGpkPtc4/95hu6FTDbZSe8Ow5c/xTWcPazHs
SXTkPnO5S2cWdShyc7x42XOCmrVnxG2h0QJtW4gvSSZ9Gf+1J/UU+ywBoOrVyUz3UIY8WN/I5Ja8
qK13DzyN2Oc3aY5KJb5hadi6Z/XbFP2bWySnwefk14G5xcHZ4VNJ8d1yPjXWPYC9MFNfkwwAM6gR
/7w4B4TC4zFf24kxQzKWJVpY86TF1PGpPr6mgmDOlN/Ai+O/LqxhbCkrgRrUovy7EtNdlXs5Pc96
RLTVAkuBnuJNZvjMJ5O02rrctKP3q5VgeAbYW9yztksQ13Ry5/TmI/lA+uu/Ty0hNr32UWb+x2Qa
PZf4YvK0l4rrp5bjugzh/pIFxJAurp03Q0you+lu4cZpRXV2OphTZnkgwo5y90tSzDHUUXUk3eRC
XwNc5+CZVjmG35C7LWMVPtIpeo3BVgdjA7eiV7Jdywh/kv+qMP2oACuEYb+KwwvDyDy+GmiS9a69
ZzaeoaTi68lybc3ina8NeUsy/1DG0v4HNLSCHizSq92cfES1/LNdVGSZKD5zvf7NyyJaQF/YCWQf
Lcyxih5kRA3DeGuUcOxi8ddUZAhWKq40BohCS6QK5hD5af3rkbfcDSOBtbTwkNkG6IKZSXE5iZcu
aaBPhR9RoS2eTKrZMZJXZ6Dd9VNCXZGoH4jzMgVApSxKDOYeAiFN0DLN25q1sY/d5xDgar2i9juE
5EIwQsy4n+NXBdS3Euc9aNrf3NUZA2o/zL89hqxUOwl0RgliDiGuetuQnfai27tNea6qZjvE4S61
DtScqjeydHddEADu/5u+A3GAw1nLY1q+e8Eby9vUfKiJRYQRR8X3Ijq7ozgAcBJba6c/dz6CEqt8
JxBWpTgiYi0PdZ0y7cwCKtno1BLd0Yu9TjDfwiPbInphfVvMx8K9q7PSyKtVyV3iZIgkYBqpZs4E
dfEIIaECBarHFxxQyjE9b11ngsgF4hbQr3tXH3nq04RPJCvP/2ydifdMuyu+1D/H1Yxy0vO27vzO
8VvQ8CbRFzYdBFLY7t8MfvmIe1CW1b5m6KvUWUPAcMTql63Hu9mF+AUcScpq8tS/5CxD4qFoUP2Z
8KwJzJbGormUymw8g67zXLnM8H966ClqiyFKAeVankmp5QhDm+P7BzfcNToC6PwauD234V9ePDzj
1XZPtnxpwD6bBGtoFhRmHNCzc7fgtU6Bx1qRIsd6Lqabxa6ibO52SdaeHG9SzsfRQyLiGt82K6GU
lMHY68+glsNzkOQ3wt2IeOyYEY1q22zj1CNbEONkwH6w+Gu1ZD+j1Bsc9EIm9JQ55/NlFBLjqM8t
TUEunvSA6Jk9gypmHX6IqgMMjMm8GmJW5hlHv/iyZf+UjRjf+1NVgtUw2BRmqCGgMJEhxE2dgPNe
jQ6QAM+6MolOELfhkZjbbmdOM0A8h29sfB8CgkFKNOCszVbRmC7t5q7zwrXao+f5rYiBM8x7tAQL
xuhmipRfir9qFavyS0OZQG6dzZkmR3Aek8+2SY2cu1Ubb3sERSliJquwrpi+CXawbGKjJ5LkeoZy
bMcKlx0Ej4z+xU6RMBtDQYcjmFuX2eDP0HG4D1d14DdFeJjM8iYMGlnb8C7etDdG4xuZ8moS8hBS
7JiIulXp0p2oSbq5fpvNn16SFpME+KizU9wF7LPNFctWXIWU6DUaxPpNAWwKhA/qjiJZbhoDi0JW
GuTnDKvRd/akMb/KpvjxbFoqwzwIfBhtYCymHgIVm2Ayr6k2QNVmN1qCvREkm1Dz0QrgVdTZj9Gs
Uyc05Zuk57f3VFLdVIO/S65VR9yXrpFUwunVnJuVVtMhaILjDRF/GWxm/TRBHmPA0DcLygzJ9m/2
cB80G4CTbvnjUJI3QB5DK957IZztYtsQqYBKn5wnaJKlP1xElx/M8RrXb712jSPOsHZv84ypj7wq
I+pJNHVFTSqGtSB4So/adz9VvbUmr17M6r7U13lFoOB8n7jdNc1YOv6djRJOMH0RNhAt6e8FwRmz
e1D76zGmMOOnd2GFsG9QtUnIly2rYAUZKiy0w4T3fLKxv84MPItsOMR2tjeTFv+wGbBf4fMokfWX
sfaWUYA3+AM81IbNSK5ZBnqIpf7WbeHpmiHbrN6tca+PyGlmm3FIlfbGqsqZ0HWkWxLzMIDvZinK
dEHFOYTURcwdiJ5SCWX2OaOF8YtZbdiZH6VnbUiX3gjWkp8gHvY0owyc3R47lHbLXfhGoYsyFrTa
rvRR0rv8FBwwt7FLoNYqAHlGdKDdQqiPyueQFu3JLxQzumCm0TPfAzQ48ONbrvYvjd/SqnttI0YK
YDgIDG5kyTIlZfKHOV9PT2zXeJ4hEnOGDmvpoNkMyQhz8BUN9CMulUGJjjUI5D5BPx9tbZ48r+Hr
AEM2ANseKNgticcy2HIUKFIXcTa6wc3iw0A3iV00SflY+QgsBFYqHvythmWvEdlHALH/ydDYkUSo
ro5xlmI9c47Sf7ATWRlmtda8zFyU9m9uA9NhwPMz5TfcsrJjI3lt/Habvza4y3MeDJCYLqF8vpwJ
k+RGsLhN6o5ErDJ/xS5fNtmv2qjF9h3bZO0S4sG3CU3DHfaE7oH72sekGGnGrNpsxiN76zEcOXzX
8TozHJhn3Ws00ySP7+ZHGuzcAFmhxqHENotrBovbIpTYNzk5CBxgDtCtEBtcsMsBxSUQXb2vXgMN
7dppJ9VfMTstsWyU67Fj0GgsZc/cS7+aAg6m5lwdjw+2NgG42C2WXWvN5x0iS7JKDw80bobPcYa3
EadY/cPv/75NBKzUW5nBlOVk03WpgKwkzc90I8Qv2gvhVWuy7ZkP5u91M2RgV50NYmOxFmdZ1LAR
UXIDagUEd7USjaK93ajbOiN42esOFAyTramQ2Xp4ZOMt5FmjnwaVCoRmOjbajZ9MtcIdAeBdt/Fu
ZgiIWC/WABljv4V1GWLhWCAt2Y/QddBqXAK1MurXGhqNGmvayCDELXZmSwaKvxyFtozHR+9+1lg+
pEaVizE3ANs7UIRhVa+Mk1peBtpwiJAQ6f3D9hCpf5UdRnD9xHGpnmnVOGS0rn0AAN++e8yps6tN
j6fajfAUVF8tjk41GukTZLxsMVQ4n0ZzmYBC0E3j0yEr3CpfE9d/DspvT+KBihug+XCLMBzOgiBj
Q+wrddV0+sJNBIHPR8jF2CTgwZCrMfy2kzxEFO4kdSAzhzkywtSsnXiD6XKVyUdd+PXWhmctsSW0
w1YYdkn2EpXxFKDbqbw5WiRWxG5Nx1xpeQGuCEAPIfjV6NJrRDhOmworGBuyaP5u5Eid6F1jNFdR
ioLcYt6faRjXZDKfC/koZyqpErFe1F8GA3YMYCSbrxr1Qly+6sYhczZ27+P5Jdj2NI9/sYh+zcBf
hgmTY40dKSiEE8DMlyj+rANPLgO8zrLsXsdDzj7eWPkMGOglc3c7VNmHmTuk01G2RmszZjMwj/gH
tflWm8HeD6iMoXcBIcl66xYX7d4dX5HIBnl0Im4+An+IsAZ14vz0h1NhY/HxaYTLIWdMkleNBgCC
KqzLP/SSlMhi3cv0N0Lxl766wXhwjexIOOZpFs6zdva04K3E7FMgNWWmvsxPWYWFYo+wXKdJBcsa
ljcKCQWMS8TeoAqRxMvwvynmAkGcNJM+sY+AJUj9kQJERqLcEs4idiLkQY22ThXs9NbbzMLehjgJ
EZxhzOc9AMyGeJq9/zrHJKq7ycPLqeV7Hn7JxYklLPJfdSBGgxqd6OXSABsQPRzikuyifI7teDdm
bPwC55iF6dGbzWPTxM+Y5Hik0gGHW08eZQQAKEg4IigngV0BT+CkD3n38PAnhL6x2TT1rU1Wl4tN
nkPCIk80QtOnF9wkaZZ9Ybadhk9klO4mrcZbLULcID1PW/WtygMNpdmkcfp9ZGWIzo0TqAGlBzwR
/BdY4CmK7B3K8Gj02TMxuETcWzbboqcsQXQTmqhmQ9nqOy8vPlO6Go2ZyCyKrZgYsYaQSfMChUqM
eQAmfBzy4PC10lJgRXrVGcUETfCVhjuXR9Iqt1EJAbvJQOa2zG5kcg99Gna4qn0/L+dpPHcO0x4l
iR0qSsyYwYJR5bgg4oVTz59G/JqlyJDnb2AQ0/hnRNWDFEQscVzi+CMoY3Ke1TD7yRSF0yiq32Rs
d30zscRehNz+DXyk3t50Wv7VqGG4TqElM8pEsow5ZRrL/QhHzHdIURa2PWPQjpLsMDwT1ZbhwQ6y
hRPy5U0talBXXjnU0PO0vTjVZf9eKOwFM5vSP/kI4kow9CWVl9Q5b7L4GjWbyD3BZ4E6PZMkyutM
T88mhrTGBbuGjz4J1xEAUkPDC/kwqQPcMd41vDp9TLBTlu4jozqrgBfyZSrmplJ4DFCiLRXkTTTO
L2fKHNuvAW8vwSwcW/ecCnV29FXnP7RqXDvVdEp789Ii1RvuPrsCJthC+9NFvlsW9BDhiAgRyS4b
Uu6wXgNxOg6nNv9sioYhYo6EqGVTnUzAYF8EuzYiKF7NCpxsS3Q9ll5tkXvylDYtNJssWuYiJdJh
j2QtwWiDhDT3m1tCbSXitWVfepMLMlgUndjVTJbj0Fw+WbM41iZHHizTCCg0487UwljZEYaG4gID
54wrqLTPPnFaTab/Gvo36oKECV0Dcsce0emgnr1o0sbp1W/rHHOdbjl3ome+NckTBQdOsG3jZkzZ
nZrmRXYHRFqyvjLHS/1/cS5XittlpO9lYm0EbJVFmrT7xgPnyEnGxi55Z6S3djRnZc/eJbLws6ja
U++wQ/Sgt7P6Z0SOlDw71BIBIZVa2F41nwq0wg2DTtf/18fY24W3lh649Z43HFmdYIhZD/6uGk58
MdJyn1T13CNuN7UT7SCKO4R8gYNbEZ+ZEp1nORxkdgYEWSmvVPfWpDsSEyPrYLoZRcI1FFy0JjaJ
e/Kmdxs9xviFFwV0saFs2/4Vl7K6QxuLa4qh0aYu3e3ISDEM2/3g0k2rzoxKGdVX7x+iIlv4txrD
qprqzrytFb+3zVZBqyGQZd45oopuIrjLYbAetHqBwo3IxDY+hlF7xaGHqgBMt1Z3iwGE2jSWZJPD
isLTWkhs+Dz1VFahq516Run6lkAvvgF/MeuELLCLt3hNs6HeAIc6jelv+pK7CAFYvC/ZH+Rwfb1n
BEsTV2zCi5qA1VJw3ZyleWUK6lbWXML33zF47J3pWOKiI5ON0xfoFKMaLkYnnOnsMGnN0w3BNK6t
5Ck1sQb7NFkgJGPkAIt0ZAgDYgxcyqeR6jjVohce5DqqOC9L404ZpgaHqapbEwr+ZsyOWDh2DVVE
w0hK1MWS4oyOopbNqRPMFdg9ROwjNPozu4t3pC5kPkNe6kJRGItKy8HJoMnR+msQH4wsPODkQWLj
bZ2AjbZmrzxIUkWxqwoM1TvH2lWW9wgsXG3QgzTR7DS3Q5c6EUFWoxUtOF+zDgfbJLZZmb2hfz7l
Oq4QI+7/Vd3M+CM3jUXiOEQFFy9Jz03YXJG1uparTti8xWHgyJPVPfSQLHN+mbigVKbH/BwtAPKL
XmNEVYPdSOw3J6iwr8HWrlkNsNRYNzGvtkYt1FRYOS2vuypadZn0a/XM8cisPEpBVa75428nx+PQ
s5R49DwWoD/pTHHVT3qpLeHNVFRKG180D+Kw3megeQHqChsoS9zNLJWrz7gnM+uE/OQJttqY5+98
HEsWGvhgwip9wVwRl6uEsjChyE7R+Yi0XHoIZUcZXDXiub8ywZiAEbtkh5QtXT6YjJZFEh6eMTsG
qVVl1apm0qXKFA14V847Ko0HEaF4qRf5aG3VwCZReWH1m8LyurzAQQXAUV48FLcV8+NU4/MmOrJk
jsWCoqBbGhnK+feCOHOtcFSAKVwANJV04jXjGZtHZGn7HWvS+lINSMZMWWzCPts7lsW05xoGpNUl
aPF5r10fWFvY72zzWTVBJdYkCl70eQ0jwbsqqZF2qoNE/TG4YtNjECGDCSAD5Thh2O20jFadvyZK
DrIWxAkSKDF/Fx09V6S/8KPtVMaUacGF8XY5goUsZVbGytpjyeBfKj1fccoicNKEvpXkM0TUCXVN
Hz8sky47KIE02lOEbVBrFvyjPGw+Ec9DVbCgwY3WZGtv1r4tiDmOaDeOzqFEK1lwrEr51mUQ1Kr4
WXe9ZT79zPgJEt6QgsahnP6U0RwtbTTShRDVItAEV+A1lG0HoavrrTUTWaL36CWfFvcngPiQREnE
wlgvstRkbkxIBm2C+oQ82W4179VglcN+dIDqRzTsPRf9pS+bRdwq7qG+VL1Mr/dLH16E70KeQA+u
9DoDcl+A4HQBgAQYYJU2cSzigxPZ4+dWb/VUh4DgoUOaz7bJHSDfClpWMzYudfJTYCd2dD6g/kNW
ctnle76UOXg3ueYqgHz+9EItN+BCK79SNg7Gu8AnpHpl9bgyBAm1BuNnka/bkqRQ+sgyxiAC657T
f8GzRQ1OHvx+4uxWiLSaIYBhW++M8f9CdiyV/afWM5HZYL0gLjnW0Z5jbWn/MnTNIZ8Q97T6aHyb
CyKByWiITW/BBy2+HYCjIQrd89Ycif0guLRPYEpDt6SbM9GJ1KSoj/W+lNip52BhhJ9QZlcmiB03
+OKij0V59DV9GRYmKPjuxzJVRjHsEocPINSVWQLJLhK3Kq3YWQxUUPbCsZRt/hGwqpz5M+W8y+p7
GZGhzEQs8xAjjkUu3PbFhuaBbt/Z2TiM9ctQ6/uA5bvvWxurRi+sunqDCmhKgUZnj3RwziPOjAHN
gYH9ShPmf/D1wgDa6pvfhrDXSNaf+W1XGd+CsIxVoTpUOR0zDCj2HB39RuMdh6pqT1tGZ4shKq5V
H320yHCj2A6fFYoj159DY/g3gszpja3FctMTrPHGiFzfc8plGY/gSmtP/Zw2H2TlNEuXo0mMfw1S
Hp3Ls8kNAhorri6ALc154Ct2YFvOIymrE3N9Dmf1kFBCqAcV3CM+YBaBiAyAqpnxg8bS5dn0WE3F
yYExDFBz4EJPo9i2NShJCl9b/1IPfQATzkrZGjM+LDaVdgq0d3IwNhB/SBT3loYs9x75A2E58FIw
WtLphxl/MxZAxfPfMdiFDfIhLPUWRLahXJYdTp6M4YME2IKdHqpbihnDN/olC8z8PvgwrAqKHsI1
W/KvYqDHDrfVseC8xCjDRgxTBw4NCLYq2NTAzacKmA5Eg3rzBz4Y1bpwTfQu/5HlU9/G6yCbtikY
U/XA6wykCoSCOGAqLHxpDJreW86IVjTuPkZ8OHdg9dbdN2A5XqOKwUYQxZewvTOIwLlCRHDBb+XR
Zo9N+jto0doirK0EpIWagwsWVWq5Qs217mzjbHCO9jWyS+Z+vdW+uI1E9EGaoxncnfSauTECbdmx
PWxZY3XMOVHR5CvczCgr2g3ErefJYuU270hFuYA0kUiu0Lu+z5ZA/bgpGHKqsFSbi91I+zXZGmpL
3Q3DSR1omWXtMvWybAyrPk52tzHNK/9TcLBU7Unh0aNLQc5GaVVbHrqwRM23CEl5hL20ZXGD9I5L
VLYkNETZ2U6jvcdgwGvFrnCenVTupnFAwwBr0XxE6GJNeawNdvmMfHyConoiYKpRv6k0exPMVStI
cXfdp9ohRJDctjRc86cZS4MPSOdnc/5FCLEdUnk9sHhm5yqF9ROpB7GySkkPwjlDDNfa98cijH6w
lx56kjPGZQ8do2rNfyoVoej9dW1Vy07jw+57OKDcuDzpfX8n2IMlUgnyR2fs0ATFS+pd+gkxC2nz
ktX5Q1VqnLAR4mcU+n6areduXKpa2yOpy6iqFW7CReC8ONzbWBEScVVDzKSsF12UY2+9o/GIG6RM
tMYeUd9ohTim7Q9VPET4c8dqeAtY+FETtO2+6zhsxZvqA4bmTYRfVlJtZyQYIqqXRA43QEhiNKlk
nqKHzVkqeoseDS22R5d0hcIyKZjfszphRJOvWkiVqt5QP470cjpK4BIxxmh0yRboeYfVaVjCiOTU
UQhHbn1cLtzXvkUHBEqILTCBderk+O+XwttXjSSo5PqqrQA7MLyIHO9g9f51fBtoApZtzarI7eVW
AUuU86CjAHZS2scJMPgqY9kVw9BAtKhcMxL4jQzYGLD4HreC552NP1AfsEwkCwJ0iJlB5gZpKh2X
TL/1qUp8yLMFPQJz3hY5LOcNn1Atc5Cv7UFjbseztsRAp44sGHNb7PsIAgBBG72/60c67Q+M/RhV
tRnse/QiC7UF4qvR362AzZzV9ycE6gpDEgUfNimRmUPxN38L5+BXv5FVLBPT3Zk62nzW4rbeHfnq
SiWasfUVpT9qY3CdZCaiy+b77nE/Og6smnGtvgpeqsg2aSnmswgmkD61cyx60EXUkdI6afk15jhu
s5vNvWe3XChM7JuIRlQCl+C8ak4LP7yyuA1wX/aH0bo41iVGCky3+eQ209I1mG+SAn5BWbBwJrnO
x4LYaFxFind3AyzTlY+0KrbD9Kr71OuUJ+pCV0NVdWg2PtGnXvXBfI0pWz3tGbnx10Ko/zAxk2v/
+1v8teX/6aj4HcjPETW9HPpzWd+HnLOv8fSja7RApZGIcrAOjnMKJ85rf3DXQ0Rajjpk5EHyUzgl
9kYMk3P/DJCF4xWds4Bp0ufcsUpsmidYq1KDOVVToiaPj/Hg/WTNSylzADDVqYUlDsaCwYs82KLh
omVjbuJf0ifEUvEtqv9VxrXmAusQP8w4lNFGwjhSn7Ru71WBVjKyQnAYewhPIkCV06yvauEcwzYF
641lIiaaZ6KIQ57r1wpf+JZB7Q/ainGTIZ9B5zx13roVmFxERzSqu5O4vJ1xYs9CBzfcMQ+xAHwK
/OGFRmQ1/KduilA+tUzyhlOHVZ2RL/zJXmew5C+GEF/DKQKxYzGTwMQxoQpAqT5Kd+OPqg6iKkQW
0mOUGpmgSm6mPDOOxZea0XvlxAYUipx5ccN0r9+neR+WP2HLwp5pGTvyhiSsVF3OvGMDYs0RoxcW
JRHgZ0KwX3KvmroFyEo52NFKBZi6M1417EuxTrGKsMw/V2LYFD4sXDu7ZqPzkkN7HOzy1R4WQLVU
zRioy5d9b0nEX+RVRH7sajdf6b62ZTNSrM1pbyP2FG38xejUdwLun2s3bIK8hG1z7lyI2oIfzc+a
d7fPPuKhezc6eUzS4haDpYKnJP4rBJqw2I1zvZeJv6tFxJ+wRs1izm8JKm+2RCihiwH7UoIbzt0V
quLX2vpsEJEsiZFQWVUCx0gprS0o6i4h/64K35SwxG3gfkfVe2mA/oIK1huttULRlaAM7Mbb2Gfb
HNayHMoDaaFHGB2Y7hnvYaFwvzpgOPafi262+AzZTVhtvgwMfSXB+nWt2IrK/9Hde88OjpcSXYRJ
LuOXek41IjSILuJnL8W3ahXmggAvYiHaJWi8VYHrOwm8DUGBvvbpan+R7jznfzqkCp1ZcmF9w9jK
UV7k/wYVHIyKhMzZ5tuYSLcUL+Xgns3Bg8rj8p2mJ2CdiMG+wZmtxXjEiRH+M/Np6Uiyxc45wxZ0
DatYZTRh5fjr2ZUkLChtWmzO9ZmdVdfl1Ii0Z3a102r5qeOkck7cRMMcNASLdoxxmS4MCU25P11S
EgqTDhiGM5z6kScVgohYqf27Sya2pI6t4uKgipeWiEwOQosSLFtA9VyaebnB6Igau2nZi/4XjV0v
YIvv7GZQERR6dwlqDReeNHZZbj3cGhdy4sI0AdUIyM1TkBhjBsjBoGHa6V25I9sKpXUKTjo0TyX5
oy2hORk/IaprtzPeGthyllsuMpEtGqzrJZKxsOPldws+2zAjlJ3fL+K5bDVolDl/E3l1aYzMmtn1
9wGXL6ECHH5cETn3QmHc84TRu2uoebQrAdpiLgIUhsiGZa0pfNIcfsfuUXKms8Y/o07a1nZ2UT9v
MoXbofipw/JaacOpqsVmquOfshxvdl5sJcMWQcFWDq959Q3XPabs6Nbl8DnlP3PM2CHpf4fkWfjO
M+z1p4G9wWS2hIAnl2ZSmJkpA0tQXbIGma0zfOY1LV7Ld9OB2wOfht+vFSeXbRQnMbu9wjvPenVK
QG9lBV90F4klUxaybKiGE6TdqPS0xPcQkL+ZNWndjjZ8BCziLQ1Xl064DGkXaJJ4wgaxL0P/n5kZ
hzCxYFWhwMv0d5AHZ54aluGLLm/XVc7s0GbZEHm7ONEPAm9P11yyJGARM+FswMUTRsMxpe5oWR4E
zBhbfJtlfMwIlYa3de/dzViX1DhqQhLfynTX0jawjM/N+sWdNmpiNfK7t8JTprFiW8bzS8ciGY7C
+zT1PBlYmvECwGmzYrYHbn9MBv7r0D6UuKjimV16ZW0SJk8apwYFzLv61xvGY27lblUzXWUubqwC
WnK1kUG5NwvxrnvN1QvIfyy4/HCl2/4+9BDM14R7DXeHW5pZT8VFqDMZ8prh1TTSo1Kbz+aWjDOU
X9spotWTNVquAQ3B3CVPHRgLsaPIWXQCfIWgofLx8PkIFTr9r2QwrwLLVNWaZDP4Ox8mpMX5nzwc
oZJgSo0Wtps/Jq3dTIWzlro8IM64JdDRnurRYCvxZ6dK8m/2mGkeRiT+DCUObm1WyhEDYGtHMDi2
zGuNPV+9PTo3P/NE3SOb+q+qV+2I8jv9H0vntdw4tizRL0IEvHklQdCAVpQoSi8ItQy89/j6u/ac
Oz3T04aiQJhtqjJXEgWjcEchE7mGpO003Yz6gAY/F7fVVbJEmtdQc5TVKDU3i9stZElTkzhdVI4f
pOZZrtGXdV5IZKudd6dm6f2x2thclxR+K6dqRTWzC01sGuR8CS9K7ucRV5vWDz20nYWbAKM9tBu0
bEb/XOburNYaoc7xRxD+zYmINGGl38WvukqCT24yYEm6Th8qRDWrvJXIvjNt+JGy4No2GsOz82Rn
hVSvb8qrmHVaWrAs3ZEMBTVt3gBRe0XZ0ZH6ByRg9A1RQq9DXqBiSMiyA3ajnigQ5jb8VyreDE7o
sitSI0QNXBRVez4xK+dyUvGTgJIIMVclHoielcSikIg2Z5JPafwnxt4GCNDII64jkctGj819JFRa
sjJu8qo8G8LioSTmYbFf7B79JuS4HAaBAXciKjvRT0zvpZwCkAR9+BLmxGBt8/ivQhPQlaSSwnLR
87soOgnRFad1k3btJpUNX2lPfZe6Mqq/wtxHFZSwWc04s/qtQ3JaKmxt7LZjiE2wVYWt4dqltu80
Nu0Dxqee+JBQir9zNdvRr50ZZscIf4W2G1lBadX0QOh06kMKjYXwMBIKRzk1VM0jT9gfnXv2ydTf
lluo1n99Vu3VQFwd6xyYJig6CO5yxyCeHaYRTrOefC7tTWzqEHc65CfU86ZpAUfxOWfu1sBqyYCt
vMyiHdEYLt501J5/FjutAR+ORtmobzLmq5L2ThMEV5iZa43VgZQ6wyHg2YtCZG24GsuSslvXF2T2
AMjTaLG3JUgQUnZt6g7sSKyZvAb+E6WKPsGKD08h49rqJklGoj1BF2AYbgV3bK3c8lnZKbPqLRo5
fo1r4aUO6RpSB39GHbgqEKgs8lN8zUrpGd3FpuQ+6BJP1kORmx2mQKSz8z0jNiXQNU9I/Rquq6h7
aGrMtMWkb/8JXLpi3GjhnMQwVBvIb1fhp2NrJ4vcKYn0dqHukRsg3bJrb+Xxy2IjVKPXjFV47vFb
2Ye0yx11pTmpQUe7pMBPenChfjvSAsSxcYdeb9l4D9eSbEQ9OU2S5v9XTaLMZkmD7Gplc63sjjiI
yi+0mLr6aBCbc4ig6I7Wz24in63Sxw/TyFEN/4m6SBKSsoiZTexuxc0IRm89SpSVhpQsmlutflTL
GbWiWPBkzCNMBzV1/85Wd+jxghJSiNS8tHL3VlJ0zzrHC4XyjTwx1v8xXenZib+R8BN8fROVp5lo
e42YkKFXTrEgI5E6pMjLTo0eZowMDeXgpCKFhhvwRQ0k2BM/enB86aLf1FOc4XSl3TSdkSdTw9kP
zh+J22YufxWyel+4Xcoz6lq/7lS/hJiWsa5IiuYQsrduqY8F3JTiUyYFBctJ2nkxWtYC97IWi0Ql
eR2Mb9US7aPBXjMeNAhRdXYYlJjJeYD7moAAaP0dIGsQqvvsdTGr7VIMxBUIy01zMFlrSsY+wRkv
6L1GxbrZyA6yGX4NjO4UzeqERSrGR4VmigEMv4cT0c3RsZfZPU4reJsJBekia/YjDXFum/dhKT+D
AdBx2VSuqtMpYndW/NbE6DQ2jdffLEC1z3zZFVTexhtZleuxHc8TYGubjU8NUVljvtQhYmiokJH1
x0v40sC2VVN7k3IGVJ4Dyo90tymiFFLNKgR5lfpI8ugijc23QplTz+mbmuUza+M3k9iSUu3e9AF/
tjkeh6r5CcLlEPcirGNJzsV81w+mbb12U3VXY67ZWC90yNkat7Q9LC/R7HNWfmajUM5snGRwVp3J
CEIA3r4sO+K12HzIgiJV3GiJXpxGPi0KGdyAaqUW71+NM8uhI9zZ55YNFX43MJExlk5SDJO5XdGy
qyTHa4jXFVsPa4r2crm8BDK8gmQ65458rGLny4nZtdxS+TXQD9V0tvN99GZSSlgTSLqeV/dodXZ/
pB2Y7vXjhxoKP4yVf1sfdu7DTVeu53kv29X+4r2+tivv8+Q//R//J1sTqrkfVz/3v93u5+dRbh63
225eHe6hi+Z87dWry+n09G8P/ydf+ZQcVunKd/3bjU7o1vcf/u5Gi35lrU7Pp/iuT5brq+eT15ar
z8/L/vXl9dXbQ2tbR6v7/XA4rN1Hvrr5PqaxFTmjm5/byZfXkOv48fTFYSf7h7YSrwJy61L8edJG
X8HhW/nkY7j+jp7p6u++OzSr9W63fj76dapNL22y61Pkc9rwcE8dX+k/T/Oad7FWbrt5PvnAxuo5
rzvX3LrPzn2e3Hzl8ecu/+x8Xnjy+RTl6ume+MT8/DzxBXzFyf3v2FzezuXv3af4WvFrXuMWR76Q
9+YcZXtx9HwlB4zNY/XgLPB6/sgXL+UITvz6JI6Od+Vf8TukpWsOhJcQ/S3+3n2Ks3cSv+V/vM51
eXsQpxs+0f+/Ny8Qp5n34SqKA+RrTrztg+MWR8xxnXo+s7gqA0f73zt+/u8T881KfoiD5G/YIW9P
gyteIz7P89M/ie/5yU8lZ52zwRHy8+d/b8bUveYTTd5/H4wPXa64dvxGnBsuH4fprHjjJ2dSnGmO
S+M0uL7DZSvdNf/c3B9+7B4/D993f27cQOIk+/6zX7s7PtBJHLQ4Nf+dOHHmTuISiIMQx8o3dyeX
KioH9kmfi+tAgUycXHGo/OdwvcGj7NmCrU8k7Kw+xUng10hMVvyBeBnHyB/wn/j59N+rSs54sedF
/AIaMuiwqd3E3T9F/+lL6YAI9YWytamczMyETjGtXQHvF0Gq1Rgd60A7G6qx62HgWKziyEK61RkL
y9arRWYOlW65QBqbdR+AfCiSTLJfQURb3ivrRZXem4J0jepnXDZVcaKAvJqOYK8BYPnh3bQ0wMpv
XX1V2m4VAF62TD8NpdW4r3XzmCEhMIn5sjVGAlYwEopwiclXttud3JneQt/T+onretcZZkc1v0hR
cXU4Ty5ylu2SDDHf/O7kUYOslFpRYOC67lh5ao+lkWK3NyV4FAPH/2MA6c9bSlb98GaM9T51yt+I
hn+EXnOmPNak5E8GmNkExlks15FjxITPN7y272BYMXPVU34PEnM/5vM2S1iATwTDJFN1GhXfbnVf
nwZOmYw9wl+UzhUmuQXM0IyebJBeDWM/PFnpxQ9hwsASvxGz+2xrW7YUOk4vlUSJgtiwiq1O5ve6
c7MjbIcaSpiwCYR3kqCnXNepvsHw6ue3WpL3otxsxBC07Y8QsHYfvQKSEvV9YUtsBIHLRphjOE82
KKJHjbUGcc6b5XwWiXFWxol2S36Y2DVBvs9LuNJih9uoe72wPbNYvomhUZ3ZLTqILDFzWwZ1WUxi
Cuu8/itqrG/xO7FHEDN+HaUkfdP0ADdBC7iTX+W6+pfUpNqOEgKi9qMtJjbbyo4qFW4DAI3RKUdS
lleBV8a7edkOAJcKLzZfK7xkVk1znyVNQnoEBUHR4LZFJyOm/F+OyUeVeTOot+iq9wvmOxoGCdc/
nHmJxQQdJ+FbKVqcLDRoXKGQBbGP4nqyv8Bm4gQSeuX4MA23MmXao0sPM4f6BF8qU5oeS2qQVeuX
iA1y9XOgYS8WE5KtYWO0AJi2Xjtnr1JXbAtT3cX1X4hALCVi6C+Le2iHrDCByuXZRIkUfeWafAZb
VL9Tqu027DNl285vcULronyhCl8t75ZdvPCtnJ4ScTX76n8L7hwfelh/J615RRG+ZHchE+0J2Wl7
spqXQiZEUtvrtn7NsAfK+bJh6TRzc2L8QsFUG1Bb+1u9fOrytkW34gjLKao+zT5msC/N5Q0clSt3
ePz4eAXr1HE5pGruFdjGahtRn7185DjQ9Hlbo9AM5XIvygsVAghYtJtOITGcRQwpS+xA2l/0Hf/K
+NCgQUO/7ea6tW4huYiHQU3pXoWPyQQZPqjWJZmmQzNGM7uveZWrxiFXd+BuQH/wKAaolrUb+0ix
4ZQMPtOi7IQ+ZpkrYoBEAYV0vtegHk5pL23nON80FcSqciH/lgp8D2+EHpvomHWx+m8h5MjMFnan
SrWZ2foagBQHGw03ABqS+ODrIqMCTDBmOydhTVaWh1QHz5VZ+Y0LcRLZIhPlmSKkOGQCcZjvC/n0
444Ic4ckLDZCtFoG4ydeWJj+Tv2BIQZwTQIT4bPFSQs6zdHYz8o78sbZxzRFcdcpbub9XqrKHRHO
gJjDL3Wq6NtFaGPxcgzVqWipE/WXMP1ua5JXdiSlRaY/KyZZtAVR3tdwZMlnfBQdumtWvQMPeanR
YO+vg9RtwyK8koQRxctLl2gMH4y/pYxqgdwrDLFSangt+6qOwK9KdTY2E4OdjJvI9OqZGj0pRFgn
bFAw9Lu9lP/3PAgN/CPBAWLZ6BIFibLSBunkEBi5ppQH8M25ZVR7IFk95TgmhvLTye5tS/UWmm2I
A01wCub9MCu+IMK2ezPTrl9NZO1qrXihRSWanLR2ununDrue8S813iOitgZuvJ5SRlzdJr4vcuu8
2TPUTdk2jj5xkbgj9VKDpt5Sh95SEKY6LPs2+xzH+dkk9auqmptYZbdpjKTldgC1N45JA1oOXZvo
RG3E/FGzAyRBoYhx+7TQ4tk3dwXKvSxxbe1l6RuvHVGRsINr9QkatnnoZKB51kZNW1Jv3yqGE2Qg
SfMoZ2fVYlMuqcSY83xaNCYuu7pVpc71gpayqxIU/azw2RqGg3YvSZ1KnZ3G/GdL5SFiDFkc6QfX
zNsMOiiGBj217J3UnjIGzBBnM4xQt03fMZEi10Rp0PB22N6PWyR/9yKFZJ1ocM/N+DLSt5TKwKeC
tSuZ1JseFzzm10TdA672RAGkTPsrmkJyqBewlsObmKwScquiEqSv2XqiXcTUSFm3Jy0hEO2zycE4
zyMGdl01W1dBA4IygNs7pMBqwRsUu4xgL0LXrfKQLZD2GaTVZsa5hImCjq0DctMgLCCgWtIJrbUy
+3RmSPHS/V5RhInjYMFjK4GxY4gGvgHyONWMk1FiaCHtEBzcBiSjXwzmRmrNdYunEZGWkFiYMRDB
g0nGEImba2Y6xkh6f6Hj5YCnZbPxoxkl7HBWWayTz1AQxVJpENvRptYIq+goOC3kke6cOj95zV5A
q4jXE9lb5V7NA08z7XPKEGNA31HCzxokQVsd2UrCB2bPmlVHO0C4YqNNUqHjkuwzj/HaECOgGA0q
+XvOsPTmFIHLHLowonp8eTLXGiOVG6vRKcj/YvlTgUBpyrtkpnmk2WunOiHmQ3K/nU2wnpO8pdO8
Qc28tTmRckHxvkKSBiNMOS1p6xqyCmCQskP/ILHYhXbCpMVm2QEJjHwZmQBuhpUJNp7pKw5o0JEN
Jc3hqUZtMtRgExAfhAWzlk37HUEeU5fQ5kvN4smUJEfbAuX93pOTrfBga3yPLlUQztBDoxuZXCa1
O2gcjyqyklDOLDp+WSBJePyY2qEOU/VHPv5PWxwXAOh6IQ9ApN+J6aPUURQybyTL4HL7OfDuxSXX
7PpY6IMrcHch6SeFxfraRAAonEp4N5D+S522VrHNGinqD5aQ2WMAy0+3lq7Q51wNJyHkETN7VLzh
p01oj4riZd28FSomKMeVpZ5MeAvuyud/VgRupEyv9x2nFeXOg7AyNGPaL0lM0iR/1EgZMsAqS+Dl
w1ug3CYyuQMdmztW8FZwkNhajyMqJxmpgOIGYrPOWYxlFEDzLyoJDHgEJ2vyttSytUlAG9lqWhu5
BjePCPMq0HdCSlupdbkr85sGeBfzbNF+EkkSV/CK9lYL4jmraW85w0qXyELmG0Vtv0kDXyw5WRjo
PYDWqfA4agNNYIHq1ewi4r2jS6tChGO9FI6QtDjHQkLRAP/BRsjWBqVOWmHwvZogCTuFTpmlXWRd
Y/5CMzCy0521vVY6m5gRWmLhjt2I8BbaAtwWg+LrLE3L7CVkUNTeUvpcpqptO/QizJBqbHsDDDt5
wgQB/bL6atTUF4+WkNxUtG9xDmsQLiiLxDdTRc4gYS5iNvnv6SbgMgnZi1jULBb1Psjq1tC/WmRn
UvjZgOLXqCoo524e13rzXUITHuhhGtUVjKBcfmJjpo/IyECIH5OnYFomyXs90NDpSUgKlBciOkHh
yTR2NtSBZvUX346ikHObxtswM47qxUmxP7H50qlKpQnFY0k6BpDAAoSMM11W4poPmrr4avy/gbwl
JIR6H+0AU0exSN4sT78ZbBg4KLMkdP7fEoT3eSZf4ecbBnLE8C6H0JQ7hziOD3YB21g/E46wLxN5
U6oLHgZq7MrfYkW3ogDLGb+O6QMd/LrFoh5GxmXS3riINjuffAtqYS0hrOrMnpL97xSOtEGOTXYy
SIuwS4N7WJgd9Y0sRVCGZsQey9ZwCD9JNU+W55e5Z0bs09wfa+VqjNcuPyrhV6smkCuL81yNT0RU
EAXMg5Yor4lN2lCEvYkIWYBfkrrRhU04cdVD3CCxCU7m/KUs+oY5fhOobGir+6jGXlFIu47+QE9i
U9gc64TeHTQfTLQjyve+c3apihe9NGHYqCtLrTDW4Q82qC2iogZ2FeIMVfO3jEX6AlxoJospJZfF
ZgYVayH2aIUGb3Lelgkg9rx7SSWbPQ1KPgP0asByNIFtgiIgc8ZVlsS+wolEzcsKhco9Aa5Yz/EJ
QMKjQh5u8vknYcU66xeMwJsFvqwUr1V2M6toO9AbJ3Qk6D8d46eeMkqTIz5ObIFMV4PBJCA7niP9
KzXU7ZzwfHpnZbAdnJxa4DadSStep3L3CKZ9BAki/y9RZflXEA8ZX/kidYEcptQePTxcCIA9jNgL
29Brv7ql4Bm4qwvrAaKftADDNjozOuANzZQ+3ysDbbjI5wHxeVRPTlGiMZHoVgPsHZ5h/y+JH0CS
6fXY9Ii7oxQfU0lkV2u+FdM6MahXiQVUmRKleCCpDoqrz5MbdRlKWPQ53I4Q5hLCDEIW78N4H7Sz
mbA50Yejlk17BDG3Lg0P7VBfkdUSetVWJckLMtvBDoPuxUL5MyDmMfWKdltzijQUeiZW9JlblFlc
pomt7RRSwpvloMvxlvsDL2fotq26k8wrKHFG0GiEFCN9TGgS8JLQQ4sa7DqXvM7XOnP4GDushBov
xPwi0IQIXshZtSOM+AJWB+2yQZxq4E8Z650E2zkY0R3GN8X4HqYz2nE9fxaJsksb4x3DA6rJ6mT1
+8UkqA+tC+PpdoExERXyrmEp2sK2VFEdBgjXw4qZnK6HWV/HtnprSDUvQM+WLOGs8a8n/SqLyr1e
JfcUcaCEdjP/hJ5GuV89sOp+5jbpDcaGsGy2h9Qnhvw8Fs4z53ErDnVOmJtUvjJ1IOBzNDRkVB+d
zUS61EBbCj7/mCeXcUZnD+qdttW4niblPTg5ZX+wbTxW7FTpeSYWURAJ2df/7OxUFvmJFGWvZ75X
UxHxNaDPVFZKfpGrgsdXfQnnnbaozEQPZfqulUuBTyqD4NVp9Ne589Ow3ET5uNJR1Sc1YjZamvmo
bHpb25cga8zON2a4yk1/6S0sI9NbCbZ5KcfLbE0IK3DjT8nHAA6hRLCl9Fuzmj9i+MCLfrI7/R7z
PkOretoyrm3WSCA+1qNZnNXI2KjToeaByFq2ZMMlnHbx+EWuKV0AJBv9+EkE+2ZJKMGYGQWoonva
xk2HG2WRIdpUr/P0jzjIumGsZSTtKV1J+TrmTJYmlpxJ091Byv6xrt4vGoV9tJOUWCyOJageSWh6
OZE2ZY6PiFhraQL/KbF5u5XzdzB8awA3dJQZZOSgTfvvdi0ktsG4jXBTxNOpYI8TMexYLVoflugp
3J/OAv9SpOxJOqpwRZR5TTkeqwLlJSlfyLuammmyy/HN0JKMTTx4CucLlfBAUWs0DqZ5AMlqqQK8
iEjU8DoDOR8aOBtIqRThUbZGt12uGaE6TaW6OrpsA6kINmaw/lAxhj2BvrSGCaNK4vugkBvVtLRI
YIEZE6bnXSETeRx+Lpycuk0YnBn/F2ctN0RyzKXu1SNZVnOx1XcISHg+6WiUyAYkpkOs+r2NfclM
CY7FLdss27aXTz16L3n8nhh8QgDHCdqHm1Pe4nT0FAW5Dx7MJk5vIW/MuOBU52D87llNDOB4o68W
hBDx44ke7cNZWtGW3syVs9ajgqwK2G0GXAR4j+VAxzf8MXmuOuVfVTAej2jvuUE1icE3pSXWGuuK
3mdiGXdaStA0RkqZQgZ+mYW/yabSKNZtaIfq7Iav+7rUzrmV0zfF7sG7Lv+CGABwKa2n5GpqCL7C
cu1k8Ove5ORER3EVsu2B6t+KtXVL2DWYYwXNhQKdw6ZYMtJYyeTnosCFAO/VZ/gDan1jNqNH8NiO
edNa6Qivu/Shz+FeN9kosj1KnjM+tDijUDcQqQKALZ9ilzn4kiT1NjSMi2a+qNk7+njuQsttVMKb
YVZGUbgpaSUKMC+3OeKXa2VR7Iu3pfQEAM1uYVWoPAqzm8o/DrHV3QKnNvsHbBhI65UMpEhr3hh7
5qCmY9qRwKiRcGY+Kxytpl3j69PctKEv3iZ/pam6eSv68dMVq9NbxK4yNDKyitiK5fcZTHLCach3
TRi6E4gSTfiRmYTlzYQdqsnRGrM9iNhfOzF9MM4hgZCrSCm2kYDQ4sZEyCQasURiDr/ctjOlXKc5
qHJEVIwFSTJ9R1yRaDuTZuh8G5rXjoKj0fa7ISPnbCFxlqBsWA/riiG1lQrAndQZTJCg8KTq2q/t
djNP7JQzlSAStrNhzZ6aNh03EtklFbs7oqvNemKPQ8EBalrCfrrPfyyoik6obZcMaOICo8g+hBHP
hfWps3W0EdpwO19qW4bh5WztrttJlkUA8vzQ9Ifcfpn2wnkNDmqr3PGxuB1yH1Qytf1J7ib4vo7p
BX42f0PDrs1JP9lXJTXtYT2+QoWmXz6gdKGWr261gxacbRYW5Gqzbw+3bHS3EYPBQLJxygkd0t8+
ZLsEmiFW+n3b6qK044qYAloNngx0WjXtrTH6lbWTIoy+qc8hpqgMKuk3x13TZdbdWaZt4LTr3tCv
FeVTUHK3kRU+TUvsC5ZVnQHpO9TZUrvjffU1UtK1HDkvC0FECiLqYrahBqJucNRdH4VUp29z/urE
9lVDu0AbPwSPFT/YmAXqQ19ilj1sknRjLw6wW3L8hAlUqYh7DA88oaX9cUR6MjIxVijElyC/TfWl
QHsezBJAsOliS4MnlDcjpWxsHlAIJDYkuJ9Y/cp0xnUETUGO8iCo872J0HJgMYTUJx0cyAHjQ5Hk
Iw6rZGb0jO5p2h6MRKHcK3Qo+h51fo4HNs2/whSO+aC6Q2p7umbswdmmXtHWB20gn61ak0W2wmlE
+OM1iN81aXE1B2EjGmIUqzQluN6C/t8DH/W6CBcMDKPJOiKYr2dLDBbbWh75v3FQ8tzTu6MGg08k
0wdtctSp7TDqaMeUrO7RVt9KmN804ldQPr8nKtEzlpyeLjR75PVIT3M2Zr+bAN30NikRLGiI7fbm
odtZhuM7yggwinUPmcPUZvGbFmAR6lbeGGVygJizz0j9HmLloGlnG55PhpJIX6aNwoq7cE7D8Kp3
91y/jDifqRoEpzY9NCz3WAQqnhVd6bcouEjbI5GvA7hq56/KJHo83jLta+gTZvasJsy5/9L8x65o
AcRn5Pli8LTR+GSkqVj/EWEhSVPHRu6o5vC1U/vFbKNLpF7ITVPcNJQp1ZqnRWTAxAB/tybqnDqF
X4Q4R3flvtsQ9rEyjROqIX7RVQOBU9WxMUNErT3jDxx9BuTaxInfnpdN3u0GE78GfsUWvO9k9Jug
eE3JoCp1AP2ArtG4otiz3Tpo/pz9gpVnptMwF/EeQmxE8ZFvLXNKo1cdLa792iHgBa5AVavZRzke
t2j4NFjtAOPT0m15D6WZWE8iuajdZnPgxV3kAkHBZ4rfElToHHNj2S9Gon2LIEKrYukoyqwGxbk4
e7YmV5wNV3ZEiksBiqkTOlYU3ZBy48yjVZW/LBRaigVXBHtHsMSr6WuMA5BaygY4K8mfFqgYY+ek
V2m2L4U0i/sBpQgBZqO+rk2L9gAmtXIV4dqigoeOYS079JFi15ifQO+rlyX9c6iuDaOvZdVrSXFN
GYkEYdgAiEojQu8PeHGgk+hrdklM35cmxPWfo0tC+pYm/V3uDFyws5+2hJEjw+jMZ4EMrlQiJCZY
geSpu9MpfG96dEyJfSiHVwey4iDn21x59pRlKcLGIcXqrNjmSXrKsuw0ot+XQvmYqCBqDE/rDday
2g7J14xPci5xoLFKkGjBTOMloefZ2NNOZQwda+mbKOBTKFkv0zkaHDT0pict6Pqa+EslsaRgwmlZ
+NcUFmvgENhBZAarrkJqlJG/hMMjR9Bnt5PbNPm9toONMvfgxGiPK3gSkW6TeLVJuMlDqTrFzyA3
8Ey+dbJNSfSfnBIP0/7aRgPG6giCZFWF10RFKzdKVzq66XwcFabk7Fm25xqbyGJ1m0HWZDo046s8
fDkUeAF1CsX4uC5KSIFDdqXW5dXsobSajXWa3YaFMqDCYhApJLFRqC1Z/1PoDINDSw2HBCWEji8G
29e2Y/GqPdK63UP55YKS+pCxVI1L7bUw+11AVjPlNIIZTfu3h0gVOi2WoejVoBKeUCXpzPS4PM0C
Xh4FwgvYv49CTxGHAwejb2iOG3XOt7WNZnukWi1HDFXHpEiP4QgnYwwQvEqsiDHWDxWJ20cl+tPi
vzJ9IeAP+HZJl7HG+MUcMcOcqJtNGhVbnv1NVyMEUzoOAEHmNoh25KlK9h7SARUIJUMug9XCMpIt
TnoXx/5BsWuITv9Ulq3yeOhIorfZPgQ0c4fl6RRwYX7apdtaI541DJEpeLvR7yHjtfjeCAIgvRKb
WvIOKkUvroEiHbJCunb6X1knR3KZN2GMXS2U/aFH1wlZzZmnDUlfd7a93qAFe0WTbpJcX9PyHtlY
Q5KU4OrsJZfGY4R1LisJQ2IZEFclrj9qZdTLMsdcReROGTvF9hp0k7pDj20/RZ5sVbvMRHHFDakx
7lZQ2uPpn25v8uJYLOl9qclcm+XPVFcwy+mgqhDp0+/NNlHDhZ5pVliUfZw830mSfIrLawHlVjHQ
JYy+2VOoCCRs8mivQDxHirxeeN5pSGTYKsQOZsRbQJNnHr6BrbgG3lab5KgeCwl8K0e+dOYuHRB+
tC8DDgypRDo8omC0dNgi+idcDD9OTnA+NqoevaikOvQZMXBpdxi6aLeQmuF0LSMpIgHM1JM8H7vB
umnLbxFcjHrweh4F+xETXgOmYDvRQE4LiLDhQrYOyNxJg+JR+ZB8XSPQPruODb9ZPdAQEaCTE/k2
ZPiqT0qgHLM4eBRSCiVEwXJ3QTqcx8cADoVUvndBsA4NAFCIUK1iX7dPyn9B1cNXZT1PL56Zvu64
MRVynZZ/HaggNfiVg4OM7XrsJi4iNFFDIbNNWqmKp0eI40LubK0P/a5XnzF3ciGHDAMlz3/LLKXW
azNLqYBFbk0aH3F3rAlXAytHCJEItq1xORnoQFUwJnZNRRmETVQIngdORlaH5XjL5FeLsbxnTchY
Dg93JY3fxKLSI7WvRWGxM+BqaPRZUhKaFn9g7miLb2ld0L79zyjw3mjJncWSKzvlMUJZPzbBlhow
nlZ11cYfrX2usquNzNA45UhSZKAu0jCuGUnBlyDIGffw7TaOTrnM+kI1wo3lRaNK2k5w6EkItxCO
mPQ51PHcTW8GtL+OAO2SfMJisPcjU7AOa6E/KngQ+tiHhHHoGKpi8BTYS9CHIvhsDthNyFBPvwu5
cw0gKU4/bdKGCBrLcjMKkCPdCCINUzj+KfpbHR5UK+ZM4miAuG0sgP9F1TzmLN9rPbgnCMt1SNhX
8Tok8wZpo5CMNhYMdx33PtkD2zpOj1G4k5vpONXdRU9aL9S+lCkn0PCsx6+J/pKDXawBPaoTRSq4
K5QOA5HwPp7p2vI7/uYo9sqJfp3lW1wQ5TLj4tacVYXaZC1ppm+q7HnLry57TAYgE6bbaPonVgZJ
9ui4taM3eop5+WysfU9pn6q0or849u+kEML0AVdzNUQDdXNU7XhInGtsPrv+yYoWxnwO0edtmI62
plA8pJVC+JGthocyWECgMLPJxEmRixX9yybM18GvlUE+I3tPzvbqxCjoxF7UnxUmMPMUksQ6cHvW
TBs5opa0ugbtdVEHL6i7jTkDAdgYbJVUJMzJdeyhQWjQ1I4GcqlcY+9GPx6qKpIImjeTsTExyHJj
+4K3Jt2UvvICELNa1ngWkgs98OayBfrdrwP2FDkPvRPZ1Dp+7YZCIuJOgyGyaF+q6l4hMAixLBNR
b8sno4mRpI+g58RGk5st5QPQaG0+GcoZ0POS4lnE98ZLpFIfKQzUmh92FtBx1TeOYzOt4pesXpWQ
nTqLyjJ0SaVclfV1yj5iqnM2bafmbTT3MQIFOyH3SotWwfw+0ciGct9jLRm+ahTWFiBPSDB691Sd
nTyNdOVkOkEsRIn/MviUmia748QQsRymCUI6cuiG0aRmPythgJ5k7UKqBGgZ8kocyM3vVvqY+1+b
tWYh48W5BAuSlXlh2UAldfrOle1EEgcVCCpUzGnMEC2kerKmNbmDyHAoi9cR7cDwW/XvffTTNR+E
/a0ySkAFo0/eE7qbPGJrT11q6PGsT+wF5uOSWy62EnBdLxIUg2q8yKTZgf039obJHqPVnyKn16p3
aX9sZz5fT0AHAwz6gbI5z+muhUOJvRu2EM4dev01dCBipYqPaDjE2TmWvmm0OEPkh5SENazKI/XK
ssrWCSo3XOL+RNlggQ4W687eUqhLq9/DXEDdI+7CAoKrkrJpWlenwHCMi4S5bLJYFqaYDIjAkK1f
os0X1s4T99do/5TyFWw7VPWkoL3NQxQjYVdNJEyviMgUTRc+MW5T6jN6+hmnkdvgmtewvNowgdBw
Y5fElpyyVu/oniQLqm7wP6VfoFaA3Qzz2d4HMc+XerKLc5SFLimKOwNQeCOxViGKoGSKw1kAIK6p
9/IIBv7/ODqv5caRLIh+ESLgzSsd6EXRSy8INiXBFrz/+jmYl93YmNmWWiJQt/JmnlRHf8H9S08+
IWYEU1IYyUnVn52PfjIt/NGCOq54nfUsh9AFGbFInGSVb5ohXPXqDz3zzGygGK8tz5zZDS6EXOSK
cBEMv77COUIjSAM/viMr48Cc6PaMlxyq/kyNwqWILfajGHbtne/8tj4JfzVaWSH11XjfMDMDd6+J
oSZ2eDR71BJjMZr6Uc0oNSmtfU5XWCxNSVqsEaq3MfR9+uGxWxs504EDVASvPfxBKvm7pt/K6p7k
2SwzHpNtT2orl0pXWzwZwJFRYESmiCpS0GCLvovgLSffCl6AeqmDdXUyPitku/x2a/mBqxs/TKs9
94XubksEv2zs6TTfcDPm6gckiOAZUzDwSxNxBgaPxjJzembVUOO0/fMlDCiYN+RxkdS7ukP8QeLl
o8wn03N4005ESvaPmElS7hwKOnmJxxMrxGQuoRv4N8bXNI57Wf/0i5uanEz/p843grt+b+ymXk1b
fxOrWwi73YucdSEFA4WJzw87L0E3Nb0a7S3DE8SfI2ORd0xaNsKtjk1LYTSrlLtZffrafvDfCtYW
JMB9N7A7tNVlTrV5o6OqbgsK0Eq9pfj4nyDfUMlUNlaHQnhu2yq/g2Xgu7RQn/O/XMsu9XRdTIJl
xno91eD1J+rR0P4scjCST9CABXaKUFwrGJaauQgcZgReZTC60uE0yTxDfrToR7eZtsr2aPefHlFg
KydTitFUwN1M9K9alCv138AQUFZguNLQbSsGWwQWk+RKhi6MxucDFfEnm0vpw5BKpZVJbLupud1S
VJYp40rH4TWKg1X0zwkWKlt3u2iYorZWudJxr6kQnSigIzOlolTmS/Jq1FBsipDdLt465HE1OUvQ
HuWJEOZCDu36KSPwrYKcGcITH8yCBCEFKUrNbDJsw3xT28mnBK5rugzW2VvircmXkttqrQ/PJMfi
aB4rPjexiWvkpneJqwT9dBDQC39X8mLX+vYHI+rOl7RjkRDXRDtSjJoOL1gQFCiR6mM1pxu8rc0v
0YYLucXVzEab+jhMYD9jjolEK1aKDWgNTnkO4VSAFqPRcMtTfyo9mx6E/uZoZOwWZZjOyWriCwAd
y9SgpbBz4PtWFIthLkUGinSIruxQqZ5NJWVRumRmOtk8GGx+0hXMLPKC+JZ5QJ1LM5XrpGBnowjg
c+4v5SDet2yirMzD30tRHL7DEAw60pdG+ieaa709QV1WanDNNGvZYtAwwCGzXbLZTXn89Lq+XbLx
56Mq6B8oaK2ODN7QStdsZOGsDK4ZQew/FRX0GnCm/+OiZ9vj7czIMzAXFuanw47AAUCkp2/P7k8V
n/J4QhGrN8e8UAo4E8O8UelUTyPq0fm66Z9Kt2oow5C3ZhCTZ0XwNqAWluLPd/7iKXGNLKJBWCup
53RYE8tx/zn2bFVVSvNACUbp06y+Jx1QjOC9lXcnFxcH5JvJwTH9bnLMgHIRLyBzfwa4KxPpXzIF
FpULT/bcMUuyc8OuodF2Gnw8BGz48q4pUe4qP7q83whtqyrakRlVMlh28w4X2nc5rBQ95IC8ylOv
Wa+yXgQ8yZ1Mb9zMOkTE+1LEMO3VG9eAf9vHuqfQzVOS0A7jZ89TaYTxakjvo34KzGJhYxfpYYqq
JlAhJqT2Ihvk3I/W+Kytlm/OX+qo+nFzLzLeloNr9dXCbNL/f/4FHRVJ0qL6LAK+VW/tNPz5sGNA
9moyhlmONG7Npd8vLAQ46Ld0QQgs8/MQAcJXvbWdOCvPEwubHK+hXHmDZzgUxgf1UGz8x7XU5SsL
K84QvKJ238V4tzhHpvrPHOSqTcJoi16qsGqxOBQNPuJhu7OnWCQej5kOe7VgDCrtR9VAm+iFKwlk
SPNQSAdmYw8H51CdlDhb1Wmwyq2Xr6N8tYy4QPJJlGocyiU/Pkd75IYEE0Zey9paIEMGsusQl+Wv
5QHjzLNznoAv6X8bE8g5fhoHAh53uiluSvBpbg0kfvP1kA4rmditJMSrq17+/yvDflahbIdU+VYQ
ngAbXakXTXF5al8IFrTDD/gM+BlNu+OYBU7l5Y+xtg94XDZ0MfDi7dYq32SPjIQwmZjtBo+A3i2p
Jbq0ODFVgyixwu1X+E8p3FittwmkR4J1AANRjkLb8GZVJuSCxtikDhsx+q4jWHK9FGgJLT9FnHQL
edSueih2soFS3e7jZNwWvo0V1y0i48fGuNN1AHI0r3HmCerpzKiljxS5VSrYxAagnBVtZgXjJi1f
HNa9PKNcHguHhEWKc61IP9oKyAPpthurfaUY3Li7J7ycDLoEg8RYtuq9wpNRRse8xowpw0tjGZIb
6VkJwBxWm45WH0OmekdnfFd+uhZmIjZZuUbOzxYePjcdUlZd7WGbzW39f2kClg5SHSIThG52NrF/
iPpnX9s8wV+j9yvUr6jfqQPtOso3AwMN3nQJy8kyy+8cQjzJDKDSPzz6lM1UOFWegmcs6kiN8flL
X4LBL03+Gt5puX3UnJNjw6Vx7BXPjlt49ayduBpUU0bNH/n+zstWHv4gqyYU13iP3nlXEbv4/E8M
32kKMQNzIO47qTr67C4dYwMpeuYzMVEV5VffVGR/jUMJjsAkN13tetSJSWwYgKDCZ41dRWLP3hBF
8NMtpkeTZew0HzZRv1CpdmhoqHxXTcl6g4mmYX4Npya9OCz2Xs/lFSwUiXfpVESlzdXtA1tIjl3X
p/uZF0kXlq6h4EeybWU7sjzQMWCGOSjD/BLjC4MiRVpzr7a/Xpotcgwabc/bmzAgbv10LQ3EWp++
fezadqEx0MVCWzI80ToxC9jma3zNTty9juiOdkjKd4FBj/02eyZxKPU1WQx+tLhp4Wr0C2DRc4He
JUtc3TxgHWN6tBAq/t/KwTYrnG1ktJS07lXasoO/1NbXfZ0cJac6SX39IRxrHuNWrKgZNMp/4INX
NIHH1vjR4ERTCrgVZbnTg3gJdWU3xMN64qxWRIMtIdyuxhk2r7g4+5L/0das5zFtAmWUNObutrrk
wHBojh2behtSgNkJRrxuJ1NsGOW/YdF9WZl6pcmgIymLrWxHfRzr+VuEo86/BlPD+KzqFK4LwRI/
j6TKc0fgVeJCE26GFtkpGtZ+jOOx+0x5j0vHrpEXkBlcp4Pwg1LsE6gMMD6HxBMKqGCdZmLq/GSd
7jbchBpXUm5YBzBPRNWfwf5UsULWRjkreD4UKC2Zjt9IcdX8RLEU/v2zDLOc7VSQU0s9dcA0cFuw
OfPBDz4shY8qsSTiGXWIp7f6bFPrUk1APAXVU8GTqibDOdMHkCCKa0ics4Z3RdICiCsOhfzpIVti
ybdYxzQ+XhwWDJO7OTZIYA+A1w58v5nVALHdqjZcraTsHm3mMNbgX2np+UiHD8p1uRO1yOERoX1N
bKcMMlxET3U20bVsomsSlrskkleDglrH+BUXI7BC6aj64zWmkGSUMauNRx48Hrg0aIELsJ4t31EL
GY3rxoTTSNNt1tvrAYqcjtUpdag7wEBiciplLnwXqT7Cqh2/TO04JrGrJuoiilbmeBNlvIjRriXp
kNm0jNpHHe8i+qnm/bUkCWwmiHFwWbrFvDW4GFF9WhtLR9qm3i8PLLUYM1xiJWQ3rF55ne319tXE
z7J+GuqF17JXGiwf8Z/KT9W0jqF4Q6JbdgUv9+CmR3cHPpdTxfPpUmIP4wK/lMaEaGV4X6TpIk4w
JgCNeQybcjM5qEzUiijAimI5GwmDISuy7ZiBAxI37uHTCncexT0OJPSSiDoyZEZNZcwEiUz3Z27c
c66+8NvnlSiXmbRPWmXG99yqv7p8swxq1Lr4hb0Awe43y/4IzxNy5UTLdxUqQJUcKh0wuJB/a0X5
h5Eh5WXtdGBg41Ns+osCt4ZRTDgfe1tNkz6fFnlsu5WWs+QMl0HB78ZXAJhlu9ahBtHhzAeWMUKl
sNP2rPFZL/HvFfPE0P8ZWKoT0zzmfXzKau8iTXt+m9ywIULKIkJO+hqiCVWn1J3K2UFhuuyCbEXL
8lHzEXPbtZf/fyfrWFqgZXZ4ETkGda+jDIb9TnjwdO8vlCxXD0cEuCG+xRVu4iBZpzp5R+NXNPHc
4pgaW7bwCGGWQ68B5akNDeFioGMCL7p46lK2LMb6mOK+R2UdADgI4wYJy0O3UpLT4P2LYSZbbMh8
Xh5YBMb8XnKAMHADWkartYNXGK2M6iOAYm+gBAhUjW5vWIh1uEwTvV+ZrE9IAKHveejqKTEzxR0k
Ez4M/XgVqT85HW6UDQSfPWFrvAPmxScaZkT0NPW3mPUEQXg1t7fs+A8yn3OZrYfNr1NmPSmM8cCl
NzS8VYR6ivfLBySpGDSgmCYNAyo7ArLxqYU0mKub2CpDdwyYEKFZa5PVnOmOj+uyG6OvUlZfXEuU
WWFSP4JLe6WX6pnw+KTnsv7h3mHnAVMrPqAGgdVIN0E4HMU9+wdIN9HP/QoC/iKUTnLZXapMO4ie
D15ecQzn2V5Ew4cOABQUAH2OV0160N8ria/W/8FX20BBr9e5YLUeubb0pdkffHgHsON00aj2rpSh
gSFCM1mY/p65JyiIkuMns+oIH/9WcW65ODtNwW+Aq7C3laJj0zvriCdJdXjIk33CjYCIFV0HpPpH
EjTIgqCNqH8mjAj2KYY02jjM/EDA7DchgFT/08QrCtah963anzGkdwIDrLvYMpEQAzvdwZqJ+scA
HKc89bhMZJrFJiagQlDO9nDXWqymLIdNIVQkTUYww9EVeNTWoW8mGpw3vilVp/STHygYQXv89kbe
20Rh8TuCuJ411dEITjToFsTfTVQJBWifvYr05+BsG1Ht5VbhCRjn4YB/HO4QFijTIYpQ4qZk+UxG
00Z2tnDuJyzO6ZwN0gvAgIvNE+cT2YMg4urMAV68z5O1zG9Aa25G79eTiDs9qdMAjLA1fbard4HN
H1gnXCv+QiFYJkG7i0K7FnY8f6z27FUUFVSIUy+N8kSqoBo9VrU/6FVpf2fI7vHaa1jFu2Zaji+r
ditQt+xCejgc2aXHG78lPzKseoRmvaL5x7tNyxEjGd2EJYYPM3tolLuvqRtQUxdCabp/1/q3P1Kf
w5ybSlTGkR1rCD95HU4wqcfaqcWrklidrTVXr8aYwKYvAxwZUCPhWAAxo0VAu0J69YX5zdZBJZ2E
3nHo6vcAOHosYGygweH5gTMF/MdexEPJI6cvk5ZuT9w1erbrsP56L8d8YxIWj6o4F+ozq+8tA4SI
m1VRJcDPuRN7oCyDeGEhOtdmwNPKg1Wf8g6XzEho4c8ycriczjwEkG19+AKvE1EiiZAMaIhKg1GE
5Tsn3gPuAvwVMn6+dAxmRXfgjlwMNzN6tBRXZyo1AHgFkg8Ywm7PIRzyGwIXGlCPkL56zka/uuW0
XozbXFz1AU8rSn83nDr90VBLwg+2HkNXgiBMrQntqHT9ZNKu7CjIDfi6olilk+v/GcGjllcJOhjW
mYFFjNNcwvqs6bfM3nchKM0ACwsDRthe0Yqk+K+ye7BjzdwEwttFPwFPsk7Nsd8s9eyrl5ZCeRhY
oOVHgVqdExpBSNPac9i0roAKnGjibAXGWmNF5zRbT17DpvCHLy3ZG5ix7CpZ62rHjjn+5p/hmncd
4EPrKRg0ATMSBN4mupvhb8k5XbEa1Zt7ilGr2evljXZCmaVaXlwSX52Z0MXtcsm9cX5qVqe3287O
5ZKik9n7wSLwxB+9PNkLjtfF+Zf14yyeJ7MzNI3FGfb1LOC/ZqsNm3L+0XXzoPly3s9XHyfypQs3
nbnj/Pw1x/Fw75d7yoWW+sINN/rJPsEp5f/SAyycwcGb47Hd9HNz9oBHN5u+m/3ychlms03Pn8Ef
eioWj8dXPfvtZydXn72Or+1xPsyO59kmnG1O5/fphE9+Nptv5+7JnR3T2fK62fzu59sZ30Y+AzHx
2v5th9n68zL/205f1OarOAdClUtO4xl/6PSFfzlZlxiQ16Ebu9Jy+hvy1964/Md7v5wb86M3O76i
2famAOx7RA8WIT2U1GgJ2LknU9Td8+CLj69lHGr7MxIH35KXEu+qEMOh1U/3pYw3nbMeVfs2pRTi
kXAcqrjABoe4ZSbh0ohU/jXK9sj+JabEg/Ms05/OdCh0YldWKIhuLCOjschYXaHr2ABSqQXXbWYA
KBME4YDRAlh15pF0idJjiL9JoYFOg5jlKPxNgycJY17bwEUBhbCOS9JjZUnsCfWrVXS7UkEpUGmw
lIOB6zD3VthsSy6to5LcyM3vMtyRLHcHDHuJrG67Hr6A789Lai8cYPZJaRMBozBDL8mAUXvZ6f07
rLeRKS9kDoXGeDNDAhkjQMHR0B57YHtyzjKl2fgUdLUBltzaVTNOTJqr7EQ+J+iOSj+FhhzsFKXz
kJxuIa8ajiBvZEhBMsWN3LUYKEAljMpHWZ/rwUNWFwvuanuPrFGh3B35mvy1/XcRfVfRN+V5QajP
m/JpN7P9EH0XzitOv2Q8jHl1qslCA9/n7nMpMtqTPhWxNsLPQbnYyiWwrvBbVOktB3c7vVnyLbTv
pvoI/C8uQvxkI/urKL579IXmQNtb4n9ZyitrviiwLlmqG58e3ufK/41Z9+g/LJCpo1RCdsWMur9p
cfI9Nw9+++C36U5mvZHYuGsqS5zKh8DE/du7ScFnW69GDPViNKYBkgEPqJPtgqCtok2XMUX+TwB1
XBv8T6qcUgYGa7wkIPNTgoaC8gOkkkFb0t2Gxdq6VZd+PCAv8RHcOMXS+h5u47ZZlUvc3Z9XaHLq
J1XDGlDShKXGVbHcJL3mDV7WLxUqm+E21Lz2c+bU5sJbr8H/mq2wPy2U5XIIFnMWMIQdQKcudzuz
nONqlC5QVT3IkRhOtm15AcFeFT8Orjo15Qr8trN3dsW3pJGZ3xgpQS03ipd+/KX3P0Hw20Z4ioEc
bIPoh2ojUNhJdM4I8pdnJ+Ct96u2f3n85nuR+k9q6xxWydGX939MB6F+bnzke/FqN7jfQuYJviMH
xsi53Wcv8QpZfH+wZ/Fcedtw3d+wf97Uv2hcD2Nj31Df4FjclI31g+DPCI9ev/u0fpA1a4ajDS5t
TNi4nWiGZc5nv/YwOXm98pAejT94DubOe/EAeILStxlZFsTzQ3vg+oF9uavnpOzHX/4XaaR2akhk
mJ5Vp9ZVcRmIS0LFx4ZezXRp0iu5Cn4H5Z+K5yv8Sb4Heyu6ExI2pCziJD+y+W3Bx8Z4Ms5S+0MT
H/F4YAjEPGh5Z1aHE3vN/mqzVzYu/EtbvDBRsqkPYIcZC7XYkndpXc6XsbwzqXVY7rqPpDh66qIX
VMx/CWk7MEgBQ8G+iDUieEb6Zy4esvmuy7dqvrvi2vCXZdLzX3EAZhDXEhP3Mn5I7a5pXpzC7AEM
V9LO8lbhXYGj6DdUX3W06B0GTWSlOXWHvfqPpW/JIqMClHFPnZtpPkei7cYTCbqvrp1xZXETVugi
CFbw5ZbYDljsSPUWfSgi9pNNbsK2nUvBqyne8l9THHNqAaOHnx1ZVCvlk4nW/6gpZVknzQG4p8l6
4GOYBOBzWj4Ta1PeSPyusmqeuv2NMq0FDwavdZ/yyz/5G0MFCvYMP0W5UDYVW0bi7rP8mWHKo5i0
nqtczEh8yvT1zMOj/1LeFv56DnSPtp4drt3RWXMHH42lYOtVTyLHz9IWqwIvzBFIrL0W3Mc2fCBi
EGYVEJK9wqwKrKReM3JlP+OdG5Txl9HMmbnKq5KPdTULKwpHYVEA11rAE/nhxhb/WNkO1HG+Mej2
KWqM69a2srbjsG2sbas/DFVesQQoUuJ4JTEU3rKx8ax550qwAAsuIyrOhZ2G6y+Q9rJ0AKvOMPuv
1NVjZ+GPFbcx4HXNa9+ERtpglcgZ2jL8CyZYi7LjHpg30lHaBjr4/lbMMA1cnd5ESzj4zTG2Gf0B
anA7YSioSiTPV6J3qxybXRKiKl5lpNecWgeJgEces4lpugXJjY+69sFViGUB+ZH9FF5YOZE28BAS
jIzB6NbYKNq8XssD2HM/Ysm3tQhPqM6tndiQ+Coh0bYpm9yefw4IkuU0xDGG4h+TsqyAQJbq9GDa
U2C93iKkU7MbQeoOC0e7Sc1v0V9Hy6EpZ8B86884AN8W+ocVr/OBlVwLM5c4vuhYROfXWi6udVf8
5mXkvmPpRbR4XVkfwEAq7uqJdCICbBDJGbyDhl3c7E6S/s3El8Lw0xlxrQJxjGyehrZupNDPHlbE
a8XZ9tG1pZK+JGNvdCM6JQ2uMeAyLg+5fGI5qYVcDYtdZoC0y4gf90p2IcX1D5NlXwCTIFykN1j5
QRYT5hIIgVqxhZ+ysErAZejdrLIxPy1qtiGRjNmKLL/KKkrpZoFJooB6IoR3xWGRmNsKoRau6t7e
MICofSEUr2rgyWqrb0vakIu4Omm+d4FZG4QwEUTMspFVQh7wZGCpHLK15LwN9vqEIXKyI1JKdW0M
/FY5WdmztUfMA9who2zTi2tDigIU77O4tXp9VPN4pecU1UT+VCKPaR5sOIQTkMcEV4NXrhwt/q42
UoLluSUAC5+sWu25qdduksBe97iox5LVIVF7/SdzLuwhMBSG9b6nNJJanrnHy8OjWs7QdVeLOlZw
S37IrJBM/4xQQ65hRjqg/k4W1rCyroWVwitZDQOT2Y3VPKgHEzhFgUZNZoahkOMRMe2moj5Ne1iu
J7osaB7A/H+3GN1D/U/EEPUZl4SJQeWKxZrL00whCovRo/fgJrwzXqQ6DsGQ2kob2alCE2st3tFU
6GJZwGN1Lyh6dKpmP1CiGA0/SccWLlaqPcDRTDfvQQN1rqNHqBHHYeo1baVVlmEopg8tyNdOFhEU
b04eBx6ak7IZM7pcxRTg875rG58T3jI/+pNaDaQpOr7tEZ/skKafKVNxxFupzPi091ts55AQal4w
1iUFG6CyJ5DZwgnnLMZoJTHoquKc9/0S3QmPSIJswR9jshbm5YwxWKxz9NKg9lcaDoy0IsXeaDjZ
zV1uzogRLMi2oHd4jbeUeGwzmjT6f339DgEgDtE+Y/9iwui3qGNql5ORwxq+LVNQaePMbR8my9PA
6xJNIyFhgaz9ocAU+eOfbi4ibrmqX2G8+jYnsaMUiwFiOlAC7+DDgFQoX/2I8lc4OQYwl8j2KjFy
zHU8j+nVHgByqRj0R1f9KRx6Q+5Tebzhr6wYl3X3WyrqvG8mYz17a2eLcQ6/thsRJrCwnIJ4T7t1
m51MpZkEj8Xg013XY1yo9FlB15VFTqpS9hJPcJbsc/1b1EQ1hmds/cvtAafkOvDBOA0qpcHU1qlP
cJ4LhQ0BsAh3YI9WZzJkX3/Z87WKLro5VX2M8lOVvGyAKgklbLXg8a9mitJuKurifLyfdXwOeaMY
XOnZxzSCwB+iUixRQIt0VCXl3OKlEet4ZElKx/cx4xKedm4/TrdCBPFfK97V4R2DU0ooSR3gbiAy
Bs02xd6pVk+pfbfaViPYq7AIQb3E+G7TBXPysFTIeN4bYxuUoGrDK1mfTVtfO52jxMR5aU0OXHLd
CR6jSw8KG3/usmLZhJhkao9IhhQACSQcoY8jCfFjV28lSdsmODj6pZrkrbUY6QSiosa555aDtgPa
TnninT84tIwj9WuQPWrnq9N2VJ31VrrFPrMxLJ7HgRkUhYggz06zzJMD/c1yhrmshjC2SYpV+KMN
OEXkf0W7KjGutlR7DfVHiF/etBtOQbi89ULG8FLJN+alaD8En7X5142fmFiXU+8MI23iTLDdjRzk
PKISzz/IcWCs9N/qFD2jWDtunEhuYh1gleBw/yhRkmaiwwFg6NhEPmxukpXEG6NT15aNLmyxq03V
HynjM9yJhWVgT0foMTK8F3gLS3rT0hySD1ncob11U/tIbp699NRmwV5YOEuLZm451OEIh+hhNUtx
bAyMNoof3i0LY7LjBqx1Kxh5JeWwRsrJ00gkQHOUxt5zm9xxq+6Fx3OGKaJs5nUp39KQfUPNjd0s
lqrjMUpNB3aztPFPV3yUPWKaU7RA8Q188iiI28lj7kG88qJVahiLwrgoDs8gO5PRy1c2BoaBOLMZ
UYYk0k3dPbO+2pUY+sZ8bWge9hl2PiZKkwXaLMi20ys+pxWUErCSJQeBIUc/Si22/42jbvXwrFV7
L92PLF7sMwWZOLP2EqnVmcXvWxUbDIRtgxXtY/D3rdjqPb4LcCXZC0zz0kIKqPGYhbijJ7MCxw5A
F/rLMe1ite8cFgNquDQbY28QqZmqVjS75axM3FyoO0hMn4Mm0Rwyt5ls1fIpyfWtictbT+kAQ8ws
yggqTXzBlBlUvTV1vgxpxYht+q2jCwH9qZcXQom+VbDLi54BnKe3Vw6aoR07jQWE+tWExqEijYg3
c5EeyulTDSqy+yRnQOQdm5Tjmm15i+zsU2Y75QXHCrWDUkuvc7gZThuhtxnibnJWIVFMJ/liRRHz
zVB3Wcl0A/Qdo029hoGE3pavSfCib3NSiemEAGCHOb1pio2NMKLJ1K7UiMTOokzNjxYHQMV8bFBe
YmBhJ8dOjy4mVWkmwxTS+SxbXKipGnI4xSLxk4biKPspBTTownVUrCZS9ahhj5MpRG/eWFoWVXCL
vGUlp5t4+mjjO1aFujKCpw/tA0eOxow0ycxt2M6KcCXSZ2beGBICUhMmMaVNI0vE+T5UViutrexq
9tWDidlzACAFlCyC+bIfWOtTTUWOiHG45qgmt1e2/+iglUJ9XbHzCHnw/Hpj41zNYhyoWcu9ivw4
an2Y4GIRJ5MIzvRq1Zyc4OshAdJrUCqfjDfH2FaMIwjgLayKstqjXpuyvKP9l59pE954P9NS84wN
fgW+K4XqWdanEXFY1fpzeonjvetH+GbjllXC9Nz28Hcj2fmcYg8y7ryQ153RVDuviU6jpfxNE7cX
20AxULO3IcUolPuyUEAAFY0073BzRKpEquKuEKmjzMJPzxlDr14gPs2xwMLrZvEfoMbkRxs0hoYr
pI53JFy5fbG2TE9ARhYOxDZrR29y192R2ihr4FX9q+BLUayLSqja5wM31S9j0p754qzZ34r+bfDx
bYFzDRNQrMK7GV2ntlqv08k593PuQUn1MfmgFHw9KbsQhWfGMtiBH1O4dsYXZ5LvffZM6I3K6G+C
dsP/TY6MZKQ95m5BH2peQ8iXZoZNkrg6Osk1oiacjfzCbunxNj56inT+d8WEeBZt1DV9i5MFsABz
ooXFN4YraS3TZPpUT1NP0of0At0Rz7m7wJC7SsU+TkljS8Ei9YxDnNDnC0fSZrqNMWnagbwsaw16
0ytRMDVefH/nt0fsNuHAOpvu9czeOgNXrOYsxZeuAXeIpJftlK7aMs2MyjenZ8SrSCr8f3jsBWOb
NrCI9N++d/fNx2hhIE8wZk5Q8nAhkjs6f0nzNOsE8HnTYBVXn0jTEA0vCoyN0V/JusSyHaYVxVc2
57K0bBOc70q8qiLCSrDDq27ijdh8ougX+6xwOkTaP77PbRP8MQCabc94DkqJtWU3kNIMa14P6O2S
s4WUAPKOB6L8js3y12ij384bXQttqa2RG6kMsa6qQY4tfGqUqk9LnazGP857y1GoO3JidVsE8kfQ
KghPTMMsPRNL+ob+P5WYxfJE4cBZh+WXuIUJk7OqwY98tHqOtY55J7FWSu3tNX4KQ5Hew7jc4mWj
UXgm2uFogWdISRF3hLwMC2dusReTiz1glgYRlwK80jb4FDDHfyTxNTJ2Ucx1XkqWpkY1Y5r+o7tw
WesNJz6mtYzjyfrI6BqUbnLwz8dtQgqQIVUx+93ksczgsAUQCiCVcI1CS+Ms2U2tpCmXBRtZYOiO
U+QirpB9tXCuIU3jEcOmjNl2QTVrIXHRIUQrfbNts0bIMkcOrYpSHsuO5vQtjmSQtdnUl0kVPQSq
9FaQmRPmb9ISfSGy73cMV1NPYP0qTXVrcAsMTXUTAQzK2TzxfgoEhlPyI5EAXFroe6s1lpg/cQ/l
C9kzd5oCVWO4ZdxbJR5obkJfeFqWYkLMgGnjOqUztJY4f+OASZjre13vk/5bfePX1/NPEb7AfxUf
vXhb+Lw4mQtx9pqO3NFC4m5J0X0L1KNo8Yhlz56tVsfy2C8eXN0xFuyD9G3Jh5Sn2ZI/reodDn95
v2xpkzCNFF8H8WhzHrXLvlwX6ov1o1+/TLw0VUxKdmTJ7i+jNnHJuaSN72JMzg3ICl08VzEYW7xK
I7KtxVATYcYIYD7/N+6yFe5E91chCDbaJmieTfTnBDwgwH6f/IaTao26yxOJWsbqiArJkFVchDiv
0mW9x9GpBt5DCyL6cA9cMSxQH4qRnQsaZLSR0iecQBUtFoHDXLBOJwgGmWs1Q5A0v/XgCoojH0+0
ChCCRchUCMfxwNFY5UgsL8Z5zoXMV4Z3iA7Bmn5ediU/EqYXehZi1toyticcG3H9mrIpFebraQ7E
Sj6t3OOU5CHyQPsps1TJbfrEEc9VKWEGS9yiwnbTJXuxs1Nu0p6CfOY5X7nCib9N8f6aDAOl4GBu
yUVJoyvH8cLAeZX+TCwJUb1lT54FvJXlExFowC0cxuCWPBWJGvOOH85ziP8TC446R7fzrLk5ngvr
4o/jV2D1O5+nQETrDIKMwUjTHSzZwjRZM+9JNj3bA5QkHuC+QTg1rcfYrVFxphKROWBfdhuPGPRh
ZBE4oVrqAYJ3J6Tg3skkYW0DTF0i1nLHRVXTVQapbFUAmKlKnIaglHHASUTdYqB5RpLtrIJqhSLA
ARueg/QuezeuyrH3bWUn4Tt7W/7RUUHicVcbVDXE1RU5Yq5h2hTA5gKo+k4H8YU1PYnKKcisyP62
QGXrpyvzSIIKO7lXc1WKKjz5eA0BkzKmCMDyqGyl9aSM1g9v3MBzuGZK8ZtqLaU5HnQXUKsY2INu
15kC8uKallQ60E8CXsZ/JJ3HcuPIFkS/qCLgzVb0npShKG0QLQfvCh5f/07NW030RIeaIkxdk3kS
h2PJ69ZtFy6VCULCTdJQ1Ocjaxn5VVnORgvZW8fyI4GWo1HeVzWl1HQY5ncwOauQKpCdWRySJMam
KVWpv0gMVDiiva/h6vEuWALeSLhOxDi0BZibGg2j+WjoTEWNdWdgLRmdC3fNjbboBGwh/zqTVDtd
PcU66SEJlZyXvJsRx8w6KRxAM8aA/XTKPKyszpnpHebKeB7iucKSg/KHrCwh0pvU/YtQe59ofi9U
iGjJX2qQfHea9xy2jyKcLsFkrUWXLdBeL+fSPgzA+bxu2OmNy1e16zKWOA4A8Iw9OAajwWSI0J1m
Zr16gIc6Nmk6UCh/Ri4aJrQare3th26+RcQbN/E+yfJNWLLthdl3zdg89sL8ZEVIWgi6M/XdGJwk
Zc90OT7n9BQlmrLSIfbVd/F0hbtsQkqAhSKylgRjnTNgqk9t85e3wxLX24aUil1qvqT4SwmCsuil
NPV9JZtwQgCePxjN2uqlTTktmR00fQEDit1nnG7s3N14VFSlwV60eNKbkGvOzPo+ZmRYE5seAmyN
x3RdBUQPZPnB9mC1mthErQa1lIEWOmKOon9IMqZJix3HYygfun4qxIvF0114w0rI4SiwLU8M+BSx
rEZOahj1IdV/HVrU2qVyLc4jS8OQt4SF+aMlNqUz6rM9Ad2t73P7NfWvFeGV+S+/djTDo17M6c2K
/hgmYyu3SKcgx7bqrhpS5WE8g9oiVY8FhekCDk1A8WLUFXxpg7myGLgFgq8h5ryEANvPLlWkhpua
BHjiBY08vFr6C2xE9BNGSE1IQZThmSHS8SZZzPX9g2hcA9iKdC5qv2qkBVXdu8+JXGh3D3+a4N1F
KGVmor4BuxAVV435o9vfKc9TYm204tPl2hj2m81bqom5h1UGEoaGahHxIjKDdyleCjZrTNZVG4Qz
5jzeI9/6qaHfDiVUzTDJNiYZHwhDGtfeJngua/0f4iK38SjZspcoYBsFrT3fozWUix02bhrKFhRv
+z2Ik6yGjc4Ghd32WWgvM/QZWTHHLDByG9bWj3fSnJDhvolA24HYu+QBhVCKroJ9pM1wie3mQJFk
J39DKYjJlLzyPCJh6z1E/g13oMcsM/L1XQpayuuzW8A+oVBXhRdRz7KyJ9PeISDbPAuL3G6QkpOL
vQxTWEJ8GPNijVpGjZSb5pMK8thi3Ihn6xDBUNUwVffJyG5rOE13zc2J28rUN8rfCNbqqPFzwOv0
MIG3cifIOhjamkjsO9xkDlZjDc1KyLUBqMUUdCeTz6gDy0r5yhpgZadgEdSohesys0hLwy0NT09e
bftH8c8OwlraOrV14D6GAZgcG8ZBerhk3CUCgWWiCdYi7zKe6D5RMky4A9k+DcCMJG/mdC4OVT1d
0n56MepoyzJh7RfjreDlkDVI4rc5Y/XIu0TerQ+1JSv+lnIbbz5+NncvEW4/OfU9B3sOZgDTbLWs
hX/2Z4n7IeZ48A5IfQgYI6AlAARVjQehC/Z17cozP+JB/JIFTyxZ85qjFu0coCdo1F1eO+nwZg6H
2ZeLIsCtD/onEC6ADaCNPIyj7/JSIS6U9zZ8RMELm5gyeE/avdODZW9pQJMoDRnWNaIBGxw91ehL
MV+r7G/fKOnQsMyVf+4wrgfsxNjUG3n0Xyb7TfXjpnF3vOGpQ+A1eCYS5UfGsN3L757J00CxMDV0
eyzS6MEcosQirbiw26EtQIm8VJJ7hAADc3RkG92ZYrLC8uaRUqlcbjGrZjkyTQq58hhWw+y9YDRW
7QI2dUkMMJxynDi+ncG8S3kf/MF7StsdUV+dTuzsq7THbaIqz3OPDLOqT257g7/e9pBpFrG3csJt
h+7bQUJFC+4kdwsZdsrlJExBISgzKjMm2ORpgZ7lvjGmdRDtMihW1V87/aI7JhI5o+Sw/Wpjo8aK
679E+1WqXPCCq8qIUCAmq35wOFH5IsYz8+hZa5a9Z6y1zFqP4Ssy6qXfdvva1RYxQ0InkcwMh7OF
xJ6uu/tnDW/Wfgg9ApaDVyzJTyFHgkNrPo077BEC5Zoa+uQZBzQ2rJxToWr8HS0RmQHMkdlnKR9P
zntPqdti89nmbT0BJuJPBp0GKYXr0J/XdQWsQtQbk6LXEEBDy1U/JvvCFYyEWsVivRYg4fx7X81M
oLINk+aKApKjCB9wG90mltAapDyiP/WyvY5ynZU/4I4XKf0Dx/MzrEgIB/ZRMoSoSkyA+VUwJo8p
QJnKrU14T11w0jXkKdCnEB0EFUZ5h/SL/nXEisPZuQUJssuZjCXWtLEwyOXmd+kDu403hXOa8o/W
hLRKz6c104rr+FQz32u/ZvEwm/iq2ZD6GXrgs2tk+JiRMMShXA6bARpH0u+t8ORmGlJcudGwiKTk
IaUpqmbtZNZgaJuA6VnFRkRqXxYBj6yBbrVd/uOuxCJRdmhnvAcU2hx8STzSpWr1aSJzDHU308Di
2c7FNZOk6HKJqV7Iz1WIknUHjBkF2SmalLucxhaskqFfmgFCrIXAk4EU5WXB5Bpo4kHZshmbL01K
oRIUTRyuRx3hiyBa3oDZkez98VohwaBHQkqITBJ5VtT8R6uUvXmrzGRdx8Maww0yNsS0GfZrcuc0
5D76OZp1xmMf06/aQZgdgnrWhvGwMvPwpKfN84ANe7ZArQwRI1ksl08i0Z7jJubmm7cxnY9XtMsB
EGWNP7fY+A10aosBoP07sqRiC4fNaomkcBGyNnZRFLGfEJwFDB/Rdpb0EU76h4tz7aHt1PGehyhg
LL5My1bM5HZnFvw+mf5a4x5PUfEMdXwy2AA1wLSrCY2U96Uk6OSgmjR57uCfLfcdhbSapGPjAe+0
5mbRcFo5nAd90zNrf6TFT4YqGxnXakDW9BMQiaCEZg8rI1rDYlfFRspkJtswnRiqqyIr2BwfE9ov
kWsnYkmXWRrsh+pnisJjiEZocBJg/3++eUsQm7D+R7v+bFPPCIK+OSfb+pml80JBmAo5LNRyuRTm
ok6xBIKyIlgt8CGryjWzxNnBpdo+Fx35SyMnPue87vCOYjGmprd6oq9nvuS+u6tBrgu2WtU2gb60
N7MzbRPMLhIuhAWeqIQ7lsC/CpRMgXVp98y0VgPZAy8APwUpz1DgZLjA1opdeIZFWB1LunhJJAkx
GvVwh2TFKK0JbhHHBFZxFxgoQwGTLIIgfutGBDeGs2cClBnIzMqlFjM0gRXY4DRvnIudOOS04nbX
XuJh3vnsmiQTZ3DlsxtfuunFMX8jVDg2GA8ZtGt974vsk5CKRV+iCmFiWv6MKJBL8oCCRFAVU5IK
enGiWbTJXPSUotE9U4iMnPhLivspWDFoG7EwobAonA/ZTytd/EJxWVraxPSEQ1e8yDnZlBjRfFDe
6TsNUylaNjc7bhYkoEl378gb2WAHjyNGuRu8QKwzYWMk2LnIx41amJ9due4IUdZ6Rj70+Nm9sxC1
c1M21XNFT6DQSMFEKiL5Zh0tboTGkEITLReNR4uM9Vwxc1IDvdzIoQ6QpUt7VRW3lvO9o8DEiO4G
DNDV7Idr2p05BKayXaKMVwQRJW/qXSoYHii8Zp5yBGjfHOF8AOBV+A4HxVRI+UwZu01CzTlW8W6G
A/IHx4HtmZ5YrgTVsSlj1kb9JsKbCMdM3KqOAX61Ul5uIo6edIrKtt+nlB149cuAJRbTSxIIuPj2
RvLuD+NqK/QNxpslnTmSmIpqpH4iCNsPqicmiRTcI+AtwEnY9nQ8rWHCkTvFiw4NqFde8AgyPrAQ
7wVztLZGBFrrmfnloFGNQjrJDCWZeheOtfTGYgM0heefnzB/hsaRShHRlHbKOo5upmxUumwmv+Ya
6q9F2BUS92I+ljCePdrzJvzTcp5w+dx3fxoSg9IQ+5hic6RR1ytegZ6xFxgb0uQAu3hGvlmiNFXG
vsT/1MMDWedrQVNak7aI3IfKS7mTY6TFek7bkR8VqiMwXAbxqiAqVswGsHrA96G7X1o+MzbtL0iG
5w+guQubAY9w0Y4jBGxcDCdoEQMnYok6EgN7jFgZmXArEJOlXEuPT9OUn+X0rq6mmZ1p8ReKhtDo
3XY0zR2zDzafNQsWxybngdccmwstu2PFGqAkeM13S4IJtA0PdDVHA3kOhERefQ7+WnsPEmjyHPOz
v1JHCasAI/9kbFfw2/DLLVWH2AbVQjewfPs1aoqyWbnFjxl+aLw6+IYbSJ7WzfbXEE9DB8tViB49
6jdIiFKfGQHiqtj/9IvfhvvW0NV+zd82tJa8CXhwQ4AU3BWsjPjxjOOxYLfatwt7OXw26J3ZvXtc
JvVysyksOvNXcCvggoONqG/62QSPuWC2u8uIYuTRokNiJTjyui942CxNXzSOt9JYWE5EkiEF6HKm
3T5AlPHP9VeqWAHW9TSCBA5pE2syMvx2Y0bjVbdvcD95epk+zNFxZNnDEmE9WN8tslD2bzlaPN8/
C1NsuFVCvlqLuWSDgVDVPV4braDNv4MFW4ysikVQXZomfalqg5vzw6Qy0UG6lYoEhUi4Scxr700n
NQfXYmZL03RnwIFLDk2GbizrIjqghdVNxuygyEOGa2B2jj3mg5EXAHOfwHkxidCyMR7WcDqF3Rxi
WLmGR33mlvkundZFzuPMUvxJM8pLbmhvtdEjwHE5RMrNOEwfYUYAqhrl1zqx8UAhI+qoCV1W3WpA
PWh6NB58M8yXQ1CcRY7805rWfbNs/IfupRsH93mKPGewcMlWDGTg3aJ3LhEMKS0mkFke79q6+TG5
ax5T0ZiWM71plONInzaIqDNoBsZNDnTfDvxaH8+CzLFXUszp1GRzT7YbURSxznNHAYfnGOdTlimm
CRIAChe2m2o2yQtNekh9dFao1X5ygv2o6buuIX66qBCuyR3p4LTvBjNHgoTTLN+7JfJIglNblW3T
s67qbn2Er9tlgdfm/4d9xMA+eDQKdhciSC7J8JBg0Cb9c+yNrdd7a1H5rw1mOvGOYx/SDu8dj588
bm3x1nnsrbTinUxzh4K9st9GdJc5iV80y5cGwFy30YEJdkHHBONXAap4eTIQn9t87QzkeQ1MT6y6
PdpV/AYZUZrGP0NHLZtTKkFkZKucYp1gU+1+RWD7G5dcGGoMCRCioVxykxMMs4vds2xOCvxwwUfZ
dk91/TeNy8blK2C+bA3hnoHoazDItULzEOAOzsimOBFqwG7w6JH/dozd94T5NrfrqNXLOrY2/wEO
RHuKQixVJnbV34HLodXTbmbF6WnyYfXP6OLHNFjYuJ4S+LzNsSMV2DDYuRbdWQDYq5koT/nBkPRS
x0pU6xrYTD1cekoP/HmPjoPBQYntEURQ4O5hTbl1JCA42zv6RvFfhJyaLtAIFD2zx+Rj7mkZxXvs
8AXSGiorI/u/ptbJCP52k+cI8sIAiDs8TeJdESpqVIeKmtO7CDQRLDnLiHu7cxEKESUDewTYScNy
ss1h89CAsO5uqj+TDbr/ZVJL6rS1Uj4Sut+wi2CgzbAO4R16wSKx7iIUjNHCxckeE/ylPCTCBCeH
s0q8T6S4O9Gp8vBFE0JVUItHFeM7/FjkU6DJZFoyUjnz1v5PEQLYe9ZQwKbodddxRJ4i1tgIx8hw
1O1PF3X9aLyh6QC1y4/s2VmB+3XZssjYfhtYUM+jqX455tb6vrE69oETE3X1tgFs1qEDEAc7+HZC
56aNYqMxQE4fhpJX83ezXKJJ0jdS/DPZX6ceQW8RW98OA1jxCLR3y6JGhahXefYKt2SGqiLJGTCx
sbF4gIsmWkda8CE0dyM1ixw9cnnppPmoMKJZ2FlbK28OZtOoBj2+JC2J41129nkoQJhCu/yMUToM
qEnS6NE11FXVWab+ygJ/OYO3szgFJiQ3nfEn0m3tPMcD3xW+DoU903SOkBkefod0uIYcFQ09sVT6
tm7H35r+MhzMLcvalokOhehosvxiUsBql1JgofvvUTqvCtroGJVDPwTr4r0SqLmKKyIvzJEIcnIH
TIItX8OMo9U202wB83RmaA0rjz1so7erKWu+2ty/jMy609x6RpxVr2KHwGabjzwoxJX0QLK1py4u
zrllXkoWEo2mLys+e4KZLE16IjeuehccDaUAdkAueT39iAZVfXTBTXw5gLvbFmhKIrYx9rYeGY2D
4aQ2jfUQf3qywQmxyl0Bm58vRpBSw1II0+uqihFnFb1BjiGScU0+A11m/MX3GjXnpnpV30rWEQwh
2A2FmrOHwwFiDPOTk3M+2ruSFQRBYDtX064YVv6NZkc3b20d398XRJF7ZbmOe5L6ouBLmPUKucWA
/sTXbZgRjNWC+qZKFJ80KacONinqJLXq+O8i5sN57AmjDKuDFtqbjZ5OH0mASri4uq2+FXO+Mgvz
taHNFAErAXAFLaIOh9QAhKS33H2D+s7O7W8OkLWXbOKZRHnONdbrD619uL5G3ot9HqLwZARYKoty
n2u011rIcDhatdgl9HZEXTa8iYYtS3ou2Msa1ETsf+kHc+rctwIuahE6cOlVY75v0p37qAQHLEQW
LXsucD37+QPSIOSvWWKdNmfqq0dp4rXlJ80c2DUIxrw1N3IADgjZYRSMqFxoEJ+2RIZoUjX5rEUa
e9uEexuZg8sRkt47+lt6E/LCyBNIAA5lfUSRry/NflK3MUIRqagPIUSsa8WyeaBbhtiOHbdYz2JA
zo2IzQaLA8M6MBeORt07vVV4hWqdsKCOTTUzbJtvhyMwDYNFnr4FJp5M1VujE9Ys4JbsjOQUPLc5
XE4KMoPhYF0kMDohJzUDSzJYWGP6b6KWcnxvhSUvgiIuHI/ehrBKlBght50YaN/oh1OsXkg3UZBG
IEoqSDoRyh3BzWrqp7DBNB38yhCQUIFJ8eRaYAAxG9guTucxAzMS9n+9VFuht0IFWxUz7XuyUosf
NUwh3IzR8bcKQEshGgQU3IQr5PYhq266YVIyurC1IPrcWmhQiUcexMiEIBOLHX3Gus/mUwsbgmZq
N0J8K7kyc6aDURm3jOr5Ltc2HY5lX6wAbSKFrk3AgMdZcux7sbfT8sP0yysyz4VSXFph+xqmV1vR
GkF1xPGmAcdWRgjo7bM53o2mgYX4MvhvrmRGf9Ofm6Wvvyr1f+Vha8CtxqJu2SKj10g0KrDPtpxC
rndo3A4hADotTN2FgtDk+jrrsd23CNW94EQRZuTySyt0SgiLiEck3WaJlyQ3VnDF/pUYvt3KfM0k
fRFFaub3i3QQNHSQzH2qXNCO1q0hBW8ibQ0FUSO3pWRVO3fbWZ5b+IJWQTrmVs9SNPnygN6OrIwP
g7YzCe6NvMQqMdjWl5joAyAaRWYcVMaYjQ5VOIc+benm8l2OM80EvZZoeHhJEcR23I46/5tkp5ir
HV1DByJ0nv2FTCvaGOfT8M+Z3hXcza13NS+WufGWrs/pGoptxAXV/zOLJKe88qFXoNn3o32JuNhJ
ulUyRqeiOIO137upenXzipd9rD7OtSBYgcDaszYV+27guWXMw3NEDJG7am0XKB8mPp/gtsSESkmT
n7GcnAYgxxY9kOG92n0Kj6ZjhjJewkqyNgKIi8zOCm7ZbGzZCZjB1qAsdQEjDFr3URbJOnzRXWPd
YP5w03uqYOUO+3YzuyQakTvGlnUnZTCrF5fdt5Tmj8+kBuill7zWTbi1WArP1nyz/BB6ULnpQcIU
+Yfl6IdgQPkMpw4oIzUB8yGxNNmhRFHHhAT9Uf5X9OUlyfOvJkPjzO2aZs1zkbtbQxHuyJPsjR1e
yDVoKRbcTnmrUuChbnsimm+JH8aMSd6c2A4+rAZZgQnQqdOtt6o1QWQ8EMzB3sEhpy27OF+8a7Gx
9mO0XY3wHh2r52r2Xt0a+co1givkJL8K/Ks7ZJQ1Rfnrdoj9/U5e9IqsFGQZsWY/K1IZGTP00Eyq
xFpGH+0wIiaOCPB4m4z3mu6Gj+Mmr65A79k+OuerQoTFiBokRoQe3Ibs/QPdCNfw0/ShZjCJQKxR
P0J18CaYHkK4OzzN8Ply3WGtarICLml82M2FP7FxRwJbpM3B/4QgiTSkPsQEE2j4gQwHuT5Zd7L/
rUy6Xi9+jZIXb34ETP91cPHDuAMi98SSFYlRQ3aYjgB6RpbCzy4KBpLo1kJ07IV+80PCDrIjnTDZ
tMvODO4WndR/m5yYpREBcRFOMUHkJGbSRHDtayQHpdyhBwb8A1HFfm90pNoUYBD/yft4z+KtBevW
4q3oI/+HIcx7X129I2+WRt41RRkF2TxQJGsRIgrZ3GWG44WdXfnSs2sLVEu/D2jCZ3aF1bgFRiaq
Txn+BdBA2zZ9zfhNbY1pgZZvfQeyRWofQ/EWup8DyRA4m5Y6bCa2A2z+zRfHQTL3rX4yn0mS7xVH
D23aeuMdJAtYirOp/fdE2LgxMEnIsTkOnXOzYMegDidSDtd55JFcCaMjQbuU6hg+H1yxpx4qOukO
b3Er30Pmjk+5xkQRAVMSMM+Ii2Na30rUXK7HOUd1I39RtdgeXwApljN3+6SXr6Q13OxxRBWhVaQ0
dszsCfV044dNmC/TS5MgEtvjTsCUObhfcc62Rk6saVPqCfChU/w1s2Frcw2tLER5kq19mlyb3he3
UJmtmd7bDnXw+Jsh2cu9Y2B8etC22K3kybGvSW0CqWh+GNmeXtUjT7rwFgPEjBeNV1CVPfs0hmG+
VjWjVW8bULCYUGM57Goca2UHnBaf8pTva//OS8Xs37TxoQ8ERTlw6JqVb7D91X9DjsMGAA9rRhOJ
aunNrL+QhdLeRS3DxXKdjHLjoqv1mG3ljFsDr9roo7nTgxgUNN5aikLbe9eIe5AGaR3h8jvUbYYS
VH0+6w5m8HmYEhspbxPhQHZn/Qx8ZuN7sswDHGDmWU/Rv57YvYS7cbw37aMpPo3C28T1vxCh1Nxk
CBKcnyJkWOekww3q58LM+kselae5jQBbXbo0fJUxMnlhhH9zmxwqFUhpxOGr0eN68IHAGZH1j3Se
Uzp7Gxj7vNgmHpyrICVJDBTToJ0RM2Bva0kojBxqwwSQG4I8Rgi9TpIvzA5rEYtfNQ/P4nVjeeR9
H6bJ+88uViHQM4SPXaFfNTYL+DlziGiL4tfSHd8diQj4fZo+ymiP/U0Rv5xPM2DaV9rlsWJwhYby
rHMzGTjKBs14Cin9ib1cZPot7fb0iBL9MiUpiZkA1fMv6iJUNC8kH2zJGohoUT2rOAd8X5V7YxVx
kDpv2NB4jFW6CdqPtp2XepuzmQBkx9BII0/Kdj8qcVWa97SB684ofXqpUcYUPhv8kWsui61TKRL+
R15/QoGsJMPZnOBeYe1Md8bp8Y85Tjtv0rjkpfYFR5VpL+Mbo72UnTwwH2eTIlehRZjdPO174znW
MszL2KUa9xHmLM0MhQoqmELPLylxcg4J8aWvscdl2TN5ayOwn5O0fCikX+9/MgstYoxXmX6grn8O
9XuOYksjokXHZ5a6zYWvrMBSHAooLR3SuNzhD1TbkYehTd/48wXKpeZhFzG4M0YslKkSZ4BADfNq
+epy3rE3md5L/DMBYN6sU2kky9l4C3pt6Tr5qxoAqLzQcWZ8twh2CBxmBiUz/zs3X1q2bQaKRI+t
S4La1abAyaQEimEv6vphJPgobmrfC97gqXXZ3fhr9dlz/r1xAJyHpH3Ai4k4gcOPWgCfJdZ7PujW
puUFFqvw5UtDt1hTwqnV6VNTZ4Opkbgb5b7+Byd84WVfdYF+ujixESXOKFHkp12sSzbb9p7Kfc2G
KuBB0osEnxnDvYBIQMNjUKyqBKZIYc8O+p/HrdIz4wiP9hBivZXr2PPP+kzIvYZRSSxDxpXenK0G
thvtr89bUUHngaUYPK2+ViMnA8CCGDukqmvEhon6yabBxAS5YaJNZ0SYhHgze3SibvwSICFqgu42
kISRDLD0KByYDmJ16V7mpFDJouo07Wx+xfhXZTum2AgwZnXs7UNlHnGS08BkSaLlqfIKzEl90TvX
e0IQuTcwAiEisjEFdw9h+QAY24wDb5JLoRQhw5D/Vjn5d21vrvoahBeMPzNpl1XU3iyTNiNpoitU
GeqBmo6KQQZvb/aPPUQ3Jp+MdgCUYg12vWyDV6Z0wf+0jEBx1kbuLSrxgjXDnkShEL2ExPpi9Vtn
5tDK0QnFxp9t8dW33fRK8i2jDQFSy0RYjO7wKeyRGujNOpoKiGK9TTPEvN9jCLhoHgP1UHNVE30W
2CMaNedGsBSJX9ZipGvEKDuhA6URDMf9JYiuFbAHtKvwcqzNdJTGpbe3VvU2dKzL/A0mgDBkAala
Kms3CW6EmLqMICoKD61hpOSRoWhubc5woLRmIl/yuOIwI3uY8EnsytS83fNkjcuY5UmqiWsXsOaL
42tcnQa80OZQH6N8PMYlyI+qALXFvrTixezcuKG5mvYpZh4cWj0nPMm9mP38ma+4NWhJOPBy/bk1
xmsfKfhQkkKPo1NCIlZQJehg1eEFwRzA7trlVz2ZP9xRPPJwqw8DI2JjWBhtTUy6f4oc/9227lOy
SZm65XGwHKKR7tqKfnKOWe9jTJGFQDVeSoskSSb/Flzc0pof/QQlgZJGPjpGCPeclOLK4+5jxT3G
Vx2/Uj2iLs6+1fcfsp5x9bcmjFE9mJsOVya2hoI3TRU1p852vkd2DAau1ylZazL7HhICJbwUZ/c6
1MDimOWzSzRDD6E7HwlBYH2WjYRXr0Kb7++tq+qbjfOXAyqL47NPrMRkfzcIqrP+edTCR28Sg8AC
GeqSt085TSqg8MZym+wrmOZuHizNTP7lcFaSGUzgq08tKHgSrd8RDRJzUNR8CSog9G7MWxSzMyq2
mkUthvO5qcsLYvBNyKKGZesyL80XzXhvJugwOgGn5Z9RbVHfdYh3FFSzZ23gYbU2dh1lhhm/qHZ3
TK0tEn63+SNe/gnoS2zsY7T6en8E2BtI/jVoh96XJzG3f4U5xSkDZb8nTwOs/hhmt1Ezz05lvATO
zDghfi0qbIgtrM02/3EIOofeh/EmIscagkNPnE3OjsLd6MoYlOFeGUmJCZDXMl275V2yTf1+l2TM
B1FgtINzxou2HGd2YB3QQTrZOATyieGKqno6leLOijcqdmzujHIzhHwW8VtHu5wlo5e/FoEB1r88
tf7NlRJjD9Rn6ioByHFi/2EWq8J1XoIKql8wTx8yQV7imvvIVgZh8jKQer8NkklALVluy6Vnhxvb
cAn6nFBBuj96D6zVf6m1iw1uG9aoEq4VBEy4S0f+CIZmiirFxsXtrZUSrNh8glE7R9GBf4tkXGvd
MRxh9OPz606aexCJ+O5R1fQux4f2ntdvZklgDG5Ig96AObyh74iSLSmeGxCTXhqgeULvjJasabtL
z6LInSTG1I+pvxgjhE8wEjOCxgOwLTLJ5SZCD9z8ZEQl0JQTBoGCFinfi5ZSwxCqYYMRgNJ9bSM8
T9m5Y8mm3J2G1gMF5AqOny71TKQkFV6FDJ8kAdIUnnLXXWe4AjJf/IvCYpPU9lsYoJfvuKHQI0aM
pVq3XzoIH7o6/WjyaOez0bVGMoegpBe0oIhf2shcuO3W15N14kt6POh1zYOMUJzwkrUHGXr0yBHe
c1QiZBzrmr6exmyDccV2eUp5JuOPQQDYdevjXObX3K7gVxfaVUbGw0p+UiMk/oFrrwE0rgQ0weoz
6/7c/OAIDLU4kDMLDE/gb3zJc1MfLVTdYYy8ch6QHmYA3lAWthRiVN3R+D3gNpW1f5BOxjYPmmyz
8LiUVvfiR+iHhoZ6BdOK/ukLuKLkBBHpuqj4jmdto43ki03GEiEIAoR2l9Fh9TPdOcYyRIUXmt9Z
Jyi3oXV4YNspBihGMStCD42eWpG7askp7kGS7WbaN25xxtDQZ5NdTKKfAbKkwzVU4ztlLvIT1t2q
Yxlg1gqBhwcVN7oTfFkMD4Gl4E9JFwsERU+9tA8mjL4CF3DwHnXFA7ddQPuOH61DbM3ieFgFYmdj
0ScTFoHrJdesgy5OdfrdaMjH6mPGsZF4+pLL5tc4OZkRNwPMeqYSYuQ1nBw1Td9aDvJKhqG9+ZVh
3o4HVn7EcfngBM+dxw1DRkoMq7THj5v00RJRIsNfF10LuQecw/ZYPwc19aRpWudqyhGSw3nfOgXJ
uabFbhPJH2wUkmg0R56gQa2SIKb2Gs9jx18OfkeW/pZ6OzOeJ0NGjM8JEF7giMk5mup/mU8mYmhd
E4yR1AtHpWHQZo64Dks7IhoA11QSpS5XthY9t0xgQtP/K9182dvrSVsHzaNwQOowINUZPeeozPTR
RryEy8xuVnxiQADu0VFYvupkBacCWyyzFodhAWMEeoPooCPxYjXfc4lK524S8uJ7FMHucY6yW1L8
HbsXFkr93VUOvn6vLLpxInbkl51GL/5xGsYfXSq2HUjaeuP1aG7bbhsipZkIbUj5rPNUnvo6XpY2
4C22GD49ZFb82HgZxqw9VhzTY2H/w+8lsSRxuiAAUHc+EA/mxgY6Ow2lubGdIG8xWOaRAktYvKt8
hVJiwRig1UXYa+gE+keP8JX/zAh+fJy4MSVRCjocFgIWEV57L4mwljNzcue7mhdCQpeWK2r1CgMW
tCnjpQz2ucp2xrcgMX9gu86XIodfNP8jy8GWmBetbW9xxoM+8uDb8RS19uU/6CwGHO+ibls0rUP2
MAFKuTSDllK2e8ty5LVK52RfWgQJAG9BVETRR+7/tR0aV7Ku5XcRE8f9ytIACeJZksTnQOIhkWhq
o7UPW5RJAOis75iSuCOEwDOw9ksCCDzFxQoSvIfcf/mkEmSfBG6DKSX5rPqXejdHHqug2cUNPVw8
bcKk/rQd8czkExmMu+/CclOF0brXkBYjAEE0TFzaogxSTEIkDdnUf01HpPE7UwDlttGCaKH3f2Cz
VW2ARNhyvzYFHte+wBAIfuBLOgV5F7RLa4zJBDPBfyOKUU4rsAD/GXlnk8baJY8zxvRgjAPEVGIK
09/yTfdv/YDUeIEumDoBBUpdvlTOCsmk3hALPRJLZ9w7cnetPzLsB+Oi7Ls2w725mlB08zIpD2nL
Qoss4Dxd5niWe1eSyv4pppfGIpSXXRNZnO1BhPhDQUJsy+ovS7JlLEPmmtbGD8ZVl+iEQ4PQZrKd
ov6t3G3hblt+WUKGn0NzYL+3Y8Lnhj+JdxFx86bp+caOm0XvHKuOhN78vY0PPosCxzwlvC/bsnwn
s3kISMzgTWuIF52mUukJAi35H0fn1RM5EkbRX2TJdjm+0nQO0EBDDy8Ww4JzKtvl8Ov31EjzsNqV
WKbbrvrCveduF3v5N9rF95vER1vjNVBDD7x88dYUpKJ+YdnviDPrvl3/O+px6Vo7UyaoF6EaE5UY
zDFZNwQbROEebjECE/+bgSjhq2DHsJDUlGQSgrppNV8lT1fDww5WwboIfhmulr56Kk5Vq5Wt+rda
CO9droLchQoIec775OAUb1PSni+asyuHwxJ8p4s62nr9zbqsA68hTODDaJoDVjqGgb0OlkuA5klM
+aGaFky8476aeD+d8tcKu0+PfZheDizadAndC5w7mshE4MAH6Q4iB+m1g8q5tvez95LJ97SDF07G
DI40/UyWefeIyG+DkukRpDHVICVl3W+i6R4E5zlhZsbYPAnFTgSs0zzssTBCnBEjWcV0Fx9/4V8H
BOtBiaXVSbIDYutNx/kq0IoZC8y0Pn8NZngPU8bGxmbZhqKpPulGruB1jI+ylJ/0Krs+st+CAGJU
UAMfzaCAfEVq+Iwcdx+3zsGInXccoXBRfrtwq9Ammnoo+1dzlDIQEY0JxsOLXoV3BDiWmOo4Y/Fd
2v5PwD3YyOI4kCAYReLmYkfL/0OZxwQ7XLe1SfGZZN8yjK8AEFkOmGRwTwpnXbpTYfrN9PYdBf9v
O1inujd3I6rRKoSpEFXlppbThuxOFTA2dREPqPhHTfiP0hg7wjBs8vTbE9gGxrpEdfZYEX6Wo7Fs
O6ie1bpj4KG3W31ynsEJO7wdJdaG0Em3IJKot9F9ZeCLvJDEmy+IIAbijDp7sYaSYhNYEEQQHu3i
sUagnGHLEci5hAZHRoDSGjRfnKrNidP/ahZEPJgnx/47LXczbtZuwA4HjbaBtjevwbKQyFLaaj1D
9vNAHszBHsS+r0/rFCaSj+QMJ29IxtjIr+kDIUmqnwxnRXrx2/YgZxB29Qfc5mCkYXc3lYAe1fji
Iktna0nAlQNCKSZrE7pOsFCrVvzXKT42hkTZeLOUsW1h4Q1LvKKZwiy1ispPhf8kiTjXm1V44PnM
2EoXyXA14aWaGeR6lqYzS/D8FkgB34HtxzRuisZgbA6QmCisaTZWRbdHGAQ2BGu1DlPtWeJTm5v5
m4ZlDsWXZ0AiZUZmlqcJnQhaBzA9WSjWhYkXvs1ZCJTkg+mBRHIssLWZhaLRwQ6MbIGZ8VKg1kl/
XWR/Hvw/lyyMyR4eHG3Nb/Ex4E+yETc172XtHVwCdVp0UR7lKRPRlTew1CeuodBGEyaMjMEJvFfV
ZYGEAgpXQd8oSEh2UV87bP5Bea5KOEWF+anmm1UFjw25nIc8YEmEjK4kgiL9mur+T8H/NlYZOtr8
qY4w1BTDi+lN50KQ1DEcfKN+j+vh4LbNpiZ1FPXhviBPYQH9YydYOVtqeFiEBUw+nM8CyKOJTlf8
9O3AELTcJ7SQvZ/DK1z4rjS0W+xrfXLyKLO40N8CMToV9WVbftTqr0PDd0i4L+kQczJRmkPLtY51
ejkuahvZW+WtQ7lNYSFZBFxCXLERm/xR6pKx2jXoIXxx05duDGvC5eWGqYqnjcLpr8zLTZOcAuTV
AP2aY2R8SO87gvxbHUPEv6juYafRa26dQ8C80AZN5qFDnhk4lM1vWj6HTAIqVkNAhshx7PxHTApo
crAKV+9opFc26LaZXRE4ts7eTCxi8RIU+bVXt8k9u91H1Brvk+1tagaZRsBQttiMDDpKzibDjMYH
k5WuZiSkX+y/jehsMjtLyuEogvZo4DOnM0nJ9An7j4z5iWH4J6OP9nLEfh8p3jkFQeQhpLTK2VxO
MAP1nj1tO8TLtIsouBcp1uXQvEb43OBK+eOafYUzTdsJ3QDZrsyu8AvAhCqZnDNH7OeVG128Hqcj
tpUxcYlVzNm/D6vRr9BBU/1Zp15iONcC5hCsm4o/3Mrbky27rlxUx0PX0dWi7yeUwKN9IOYLaYfz
YHy6ACyRVL1m3qtFG8t9kX52AjQp6jhlHQjuzEvAA0dlL9g2rGoT+Cn70VtPfLvpvY6mjzGKUBa+
7IgnyqlQ0DFP8nBoOGiNamzI4HBKxk9opYcUooxN2MhXO/Sf3vwquFHN5poSJ2hH49Edi11aA+Am
4JcZnsO0/ZCHv2Ses9q0dhWZFW6NP9yJDlm0PNQ+gwIZOrsCMt2U0dq0wXNIiYZFg4rEqrwdz0Qd
4H8KcTq1Bswq1HXgBn0kH4LxD0k8U4YYAawaWiSfKMwKSw/XUIfSj9du1yaK/m3Pg1P5IHHJYNBR
5IzREOikDLxxyZZsy1W53CJelirxDqF7NkbAA1e/ufTxvUgs+hWxUYn9YF0FFSfz4IPjSiZ69VpY
zXPCYwHleuN0vqJD8x71s1PO6NeIQ7dJSULjp0CISxLI4Krnw6/oNSHCoPmyYK6QWEs+XmslBwfx
l0JGhvJhhGxU+/KFdsoMDlNr7UOCS1MuBw89ukPcg0HztWn0SsVyjk7o/lPeBwLFw3IqWEm67lYv
OwDxDdkFmZIofyyW59KCWLSzR/i62WbK74KRkM++PSbyZFZ7NT0VGiWF1rr97lpqIGYqxYuWSNjJ
i6JyYJhbh2qddu257NhekifRFX9RkNJu6k2j1obkz/1IaLnD7k97efQxANFUQvZynT89Z9Uiqz2J
PmsTffj4ZZM/70HsSsj3MXeu/VP6eFYSbiFeiCza8zbHyKCJDYSlfM4nnb6Ns6uiNgxuMfWSpIt1
cafbEjHHhrObEQwpBoxtHO4WMfqbEtW9CfOgXsZfy6OohixEjVubWIhZgde80jnDOEvtFg3zIQiy
bla2Xhi1/UuYmTzH6zIwtzJvL5khkCLIx6YzzzkMol6eYhUTrlNgXp/24F8ezPglN+2dMSCLsBUN
LRIYl8mEP1u/ZqCeUp93yEhuYKcj71aPTwZNOBoULD0+UFOT1IzgxUTsKALSaL4n7p2wCw5BixdM
XEx4FInQcdsw8NkdVGXxPBn9JrTiq6IFsJJRH0wu+5jmqXGak+8VR5sTLI2MU+d7G6+Tl5LFopg/
XU5XC+1ZPABkrjEk2r0YVpY/8iDNtD0Lh3k34IZrX0MpsTx6y95HzD/CRpmsfhcg2iGgNbiOafZV
5sb8kLBSrEWA7i+BceTQt9t59u57AfJ47P15s6aFYPzpG19Ey74bw7CdJTt3DgkBANg+WcwHiba3
zOYspfOWcE1a8aVMfda06DJk+maDewg7by1I4/bw2BQTaOefpELairvdjH4K0R8Q4Z0UMxEDhas2
d6cUy06bP4/J/Fe/INVICwh9qQq/CO4oWbjOe1bF54y7qEWiG4TEG1bGcW/Wf0dxbfv5cRzpcqdt
WvbbyXuX6K1zBc+6JosTYUsn954ZnnzmZgmtqNCKwaK8duQAWqw/6FTD+h7k7yWieOE8pVBoTfQB
+Jg30hEY0CTSXd63oZxeZpyDW1J10N+nPD5CvKa1v2pUhKMdH6f/03kMtWauBqS2Q/08usG2z+Y1
6V0pe/zeOY0MVhSO17GWW6+GOQC0rhmBX5CNXSHp097QjlLIc5mSqdeWrr8Moa08zwM/Zm6Z7/8N
YQd02bOo7tL+y410XQJxm4bfnktqsm7mcp+yBkeAuWYj5ib21svFfhqfJ8QNoc04kThMtq577GKM
pdfSHADEgU4TNhNCzEclA8CWIEQuLVOXGhWNGIvnji+peQGQsGpC7dbC/QjPPun5Bdne81bHbXhu
gB2l6W+EIgyO6MpnD0VuV8fNziY0cRB0rxunWFUYt0vYxt1CNzvhREQIghPKIKCqdAKsqnRUJ3/5
adkXz0a7iXFVuja61x+jfMM/9xCk7z9eFj8i81+jCeZJdjkM2Jrz8j+3bBpl+NGm3wZAj+RVl6oe
DhGA8L4hNiUM4jk4gctuasabgGoLin9tXsUXS1Kayhj4dW8xkA0X5BAq8yxYePWHV2tgoWKXXPct
Y1EMNe2yJY9ul3RAkxTXR3ViDjh/YBDD4Yuf2oZEl4SPdT4BZXrT0p/Mv3qeuau7+qIcUs7Z7Hah
g6ySUUhLiSSpcMJf0/1wjemxr66GV+xMHzuQvTPRmM9Yt6fYf/S5CyYBpWD8k3jppa3YBNh+vW2J
epI45fR3nCUzbKYL41M2zWFKlvg8rVEPrhQ6xOR1IOuRmaoDN65nRWsjpUbrODYIIrBpoCDLkgTd
0rIJA7X1G+9l6IJtlyJGTP44DIsyPgsHInnJa4+wVM+Xll4+IkkkaOXdY1tW/gu+OemVkERBFbEA
L9S7yZ3gAN8zY4RQCF+KiF+bMaoe+g2483O2SDYKlLzYN+8tMnIb1/OU0XgZf1WDRwrBeYBPwRmO
bSHXqUuqMutnWby05GPSMjwFHv950EbtcC0ojRpcCCm7irZEZS2Xh+ivT3zEDDxzuLMym7110zdv
cvR2SyI3QUrCNvqq2YrJ4oBcC3uyROFDsC7lYb0xURpFPU2vf4qC19KCqfpa09bjWJxxaHKyAm6z
KG8nKo/c/BnzU8RzjbWW+a4OE3VvZP7cCDeb1W8a34zmvRYEd0N64zq0+X6qul4jmNqUIHBia9lT
XOgXc82Eip2kdwrGY89hcKYWCmL7vzI9jYoBCsMjK5FPPvvKKmEsQMIBOuKHbmUCyOsbzuxx2XlE
VFc+miYM/aQ3Pfb5PY0hDiRv2sc4Zi8CmmzxhrQBvVb2JVF5tQGCdJy0MysyRYCvi3ge5k1Hu4qk
AOcAQ1K68YpyP4CSkdqBDvSy61tmfnfNdcLijYpqJUZvn0vmmvyz3VofWswbUc+oaAS1lq1hAAbY
zYL5w012RfVVdx/hFGxyDQTnwEyeouwuGB4U6W8rEnYIrDWQFRhMoZcOPll3Lazija04d506qrb5
seJ5PxYdh5UpT2Y/sYtxj5EgksBn6emTDuOYP/GoMwIx8M/cCxf+kKAwI0CO6j8zgq1R0HbGrDyL
5t1d+k3SU/tmu6q9jFVAX32vQhMN0zdjCUTMg4aMNj74M8t71czbdGbnd7Gtnj2geq4beWiEOvu+
t3M/nbg+6N1W3QT7qgQqEms085Nh7BiHQyDGWYlNHueLhfjAYfCfgQiRBmrR1l7XlEuz3GUURS5T
AiRC37Rfj0IDxxWTrULqGKF/H7oRA//Osj+kcO4wyO+mCAum5XFFOAw62PKTEkNRMdmEKeOiOPGC
QsyQlHwQ4ir4KQhqmlBt28V/bj2CfFEJgSKvFuY8try4E+1UqXsLt2npF1Frd8DW3LZfm0Z8aW3e
56YbQOwgb+tI+TDnCeBE/+TTlC+hTS5U8YLXLYPBZhWMz98SkJddeYDxuYOA9TRE4r+0bO+ZUW6b
iM9p2rfXAcmmaUJdVSBvoxcnmAl8CMlTsNlUOzZ26aAIYqJ/5TUS8qBDMGBXkStLePVyrZC+58pd
LdmbJp0Ig6gwpmtp4X6aPdkIAV5LF98PWTsFqavBGN71v68YHxXhb1AUR7P0WQmSTIPoPjRIoIIw
HyILH/Za5e+D8TZpk1Kq7odBbOby2xjfI2NngF4Jcz4/7GgUFcZ4mbWi14qeTOn9pjldglV8qMbZ
lmF+HAQW/1avOWGzpUxRhmLth/nOcDfyE3FSG24HkIyihrVWnVR2RcFqsbKl7EBjghAEPYZXwn5p
58fO/cAxlNXVfnGnjS5zchsEtVF9qzbe9dMnV7PJDqdqWcsq+1kW4Pjb+iAxE/kQPANOKusU41w0
530IqsGA0K7QCbf2riAw1V7TID904TtLDh9dpbHws3r/3GGdWIIQuTouFBzdZWqRJVLCQ84Qovbb
UWLBNM9OcnbS17pQZ5u+cBzPTXJxguiF589QOsJjXTU/BWzjpCeRyOGvfsPpErHJCbvXicLRij5a
8F5TmlzFTNQ8U32nYDwQuM998cMUi0LGelvy+QL2Z3DB9fg49cgOo3IT0U8Nodb/KLp8O0E3IwOR
eCEcZ7ibWnP7PppXjyxgST5pB+iOJSn4Zgt3h1vLtZd4K1Tr+JayJ8yZD9i+5Ufh2oe+Yj++nEae
SIyaO98EfQlItejuinKvhkGnuKlmAJnCTXdjKrZlEm0idsAuWUw9+U/J5KGvQeeB61xgpGoBLLiX
2kNkhw6lmchwqI8JOgbBpEqg8aGybQjeovRZioTbn4pihuaRvmf8hCLhWAaL1207rftdmJumiOY5
YNh5xSPWdf88wIFyF0QHFE629aw3Ccr9xdRrzv5z3rCeNuyjPuoTdeGey93wkRy/BT64F8rdlHKO
oLj3Gb1mDDHwGqfZq0CL2T9bBmouFzmLaQNGek7yX4HrjweKCQ3fm/UJWW/T4TsucSHqLrHjvfJ6
jIajv2+TcEMG/M6n0IBkCG/KQUVbNw6DHkY0Jd4LJ3kpunLfOMa2Csdn3bfxgyCXw8sb9kgxyST4
rGh5NQlwODGHxCCzDhSx6uInRPmGo+cRbxnpMzCS9O0GeU7mwTOaVC2QXkPT2oZQtyNccEMYXbOR
qBn27uOy4U8gfmYsv2lWUtXSNghiiKvdAH84JE0FopPGeT7bzd+6yTmk7KNB7qOHrbZK3xBo8ckO
S8PogtCqtnvqMSq76Ij6exZ6p8IdgA9Ee4Mjg719x3XDBDdobSI61C4lIDwm4uCXKV+yfJfylnPJ
x6jyhQUH8a0dvytNvJkFg7N61c3jOux3FdSICK9w8dWL7MjtonXw3Bq5OLDrdNoA/zCS8+4gMZq2
QbRJFA9ASYDPZuHRGbzolNdEhNaqemVvVHTjHzkgSrbCI3clK1RtVYetyta2iBAzkaKW072y4oz7
z6kgP2cKj0nMXD9VhzBXTwu6iLy7gWREVcMgEaJO46SwxpByThgwgmtf98fBqvd2h1Fv7EmICw5z
b7Gumxipf3vmeVouUt15Ei9dXZ9z+nRUpfP0tORfE6EsfrS8CQc9m5dc1YdvaSW3+yEbgtYCdO1M
ImPEKA+SAthuJaHuiJ7Y1rM2RzpB0Tewxv8EOsIIprTFcwHLVvFrBRgPh/9gz84ZwUAf4itfWnyK
2YoFTts/9+2Nm7n4Fxh5Wcy7FttnM9jKqwX3patNNNJc+B6eqvc0e2ItHy3aZW18sf3H//fvkc1+
kC3tUmPZBaNztqzkgjvpcUH8YM5YhrZYoqim+UWoF4Sxdy7DOqFIAs+aIUIuzoWMCTH9W/fpLXYZ
/aTVOc7T36GmIdMTwNhj1EJ+EeEiA72hVwfMgi9xQFXUenThZw8Let5/pvLkhVyu8c/oljuQCDvI
PD3BSTTYbFtNJDU+Y8eEc4Ixjf51X5uyA5hNUPJMJHB2SWkhEP1UaDFDtEG6Ll4GBn/zzzyThZF9
+eZT2CIA9r6YfGgnPKKXjTP+jKwqfTaDNW+Bwxthw8/zCNbxSAev7eBU4ea0vOTMEqcNkJ38GLDm
O5sdZsroSbdjIA9aEOUOUdjIFPIENbEFwCdk5rucBvTTAfNOAzlM2oDM9C9R+caiJ8XL3raUZqS7
03hIPqJpYuOpc8UrTH8szXHbkg3RcIrdIySeTWxBigHrwD3XJJuGkF70UVY0HdOKHc94pyfskb0V
4iyMdAtDuu9htMTtxnF5YWz3ZLvVmy9MblA0wdbBSvYNrYcsWMaSVXAx9Y6NuWTN7zbWTAUa0nCZ
t4ZYW9JCZ6wRjtajfnL7Z0lkhjXnj0E2rNjibvSyVKho58ftvkiZCHXzdhmgig27bGamVNHaIZ5F
ZVxxfoYASVy8HdM672+pEe4kH6AktlMCieVr9MufjDq3EXvlPoElfijKGOd7gwYK+jZOW8KvPH7D
dP5aYi326jiPLV9sU+muZNXdG4rGpR9OUVFgFiZTlz2PF96F8h9z5GOtU67L5HfKqHxsKLgemPT4
DXgPnLDHiDIk6t+0R8NUb175VNP51137GIBuz2NoB84uyBieF2o3MDSyoTp7DGWpLOGS+DDvb6CD
0oY4UvzdMDLDFU546ikwd/SNPMkCNgWRAg/uyJwrYDMs2T64hxjcTkoj0Sxs0GtiD9DsI4V1+DI1
UtwaEGJaGauOCdXeL/AxtyoJOEM8kxbGMXR7mv6T3yJpCXj8FXK+wk0+EBHpikTR8cwDlO0+xjQg
37xJsWoxD4h3GWd/9lLuoj/tIM8FUvaU3FXTmpg1DxtbOZuotj6GWazC5abojJewO/aJd1zyYUuQ
45dT8L7jK9NYfh5URjZrg8k6u7ep2MmlORcWy7NtQsc4yRksQwxUD5FWCpYBL1sG9NtNyVFE1g0A
yFwL07w6/RVTWPMwsJRCJaw6hJt2ixTr3Y+eMgZAlJ36fe4uaK5wbjJueBV+tzW95jKMGihDdKMS
O3p9fDqwjDz/3xCtc7dN9beWlGSCQPVZRw1HJnDv8OT4HEPY5aq3YDpFy1fusn5xniVpHAXLzB4v
g7I4pbQpMVD70U3BWs17MuUy4T6At0dFy8gAPBEikqH4sZM/U1A88cOm5Nb0VACYsWBMsyx+ZRGI
Dpz1PleXMaCRMrIPo0dcr7qNV+WvWWbwwny1dEmWhTLu2YPj4yARlKRSgRxlhyMDVHG3aSJp4z+/
ei9tVsR4oQPm0NrQQhkyuLvA4iCsmkdWKpthYhQ77JUzPbDMyTpMVEQdmpgKBn6erE/Curs497TO
iKoE62lCvdKF/aML/nykqpxmHlpFnsb03QNFM8v+aAJbdAhxL4C/jgsrPh0gnXIebIJ4fCQEhbdA
oagwFIbFfl2PwboO+ZB7+twxOunNVoraJAAFNJKUgkeRI940sDOQ/nQzQwvcQw9WVvyJCKwYnfem
AEpldk+c5BUlKxbMlVlFp6x2t2ncH2Jn3tqrsmyZ9nvh3heEANTDGxTyTeTXe3MpXyYuzYaleYYh
QX8HHiNO2Qzrgjenli8lG7ui1LUpcJEiIwxlxHx1zbbjwgFTeEfDHtj/Qq/Kfx2K8Sy2OYVJ/v2H
ntf1xTGc9svwlHY4j+L1wKMei5tDMJSMEta/xb97Y2z2sY+lyCVhiesR+oQFbXaZ2SIxs/J85PwM
0mZCjJeleUYqgqn1jaehG5+FAqtQDTb9gnXJbF5krLpurF5gvlDMWthZJPF0NxfSQOOKW5D8lyDc
scBgUjDW2X8qeoN+hOJ6ZkoBpM+D9giOHwEZTSeTNL3X8Kds2w+fow2P7mgpWtu5WDdzvUVeil/P
u9rmBQr7PHzM0P8mO+YI4AqNtkF5z0FICD62lDipFC+5C9sSOlDRwK9H7ahNfs6etIuAFJ6m4+L6
QW04s381XYb3pOf5inBbwtKEWKc9pty+uBZN+9Zkz6nyGcW8+yATW/a4FdP+iSNjHn698O9oQMhG
dtym2YfTvxI6oe9TTiDIWutGEwDd8qde2n0mWJdTpWTM/aRxp01B1oSfu81YUJjos9TGo5GN8YdB
Dr0Y7WvOAzJVgMVNRL2cK5VTPZU1iZ/uacbJnCZb+EW1nV5Abh7ib2tAR8RCrGXfAhyttblhuNZb
EuVnoz9mTfI8SHa2pKPss5kFlm9ugunOkkhFAv6WeDATyW0MGbctcXecpPAOHXgZ7yUYvqVE+0c2
eUXdXiNsMSEtET9V5Bvh7BUGQyWb7cIR2aT93oNQETr2E+uIWic5NRMnMdN36NVaOJT81wUBZyCy
o5qXkcgrgxkMzQ27X38GhI87yyvhxQXPJW1NxtfZyD+FWx07mlyvU8d0IRYPuwXv1jatwJWD04tQ
wS3lKhzcLXFTzLPrjZHE2yY492KB+ErzjTBY9g20khe06Gv2oHRDbUnucXwpuJTtuaA8RzjgrhKU
XBXh3nM/XQvwbIjPXQgBBVyXyXvxedgWaJANgjK2BlAcJhRLdKQxf0HM25GWGJB4j1B6gOLXe5qt
iqSUOdZQ78roXfAOJgxTpe1dfSdfTcyW6py4RLbtelVgf9LkP2oZh+T1QVsIk4SRIoNnMl03eucf
Gh95j8URAG3AA95pwwFLfv1Cj3H3gTU2lzxhnL99dLGDv3GDj2NmfIJ5krIOCBUnNBa1zgUgZzY0
afO/c87GANAUdLXdgcUxDRMqNdSqLkekXHr6vpNVDMQqLrtkOeF/XA9wQcA5w23AOWG41BENV2WP
k3Xad5bimdAWJRZYrbk3FeMWH+XjrwW9mDWxitIdvOd1rO5p9dK41zbik7OuTvKp+cIVWoHupvcy
/vBKyd36m1Siuwk5qpJHs7mxKyPFnpEYCQLu8DoyVg39bxNLMmM8v/urMWaIlSC2U5beXPOlxxUW
QtBhhVM03crRQUMhd2RmbwJg5h3Dg7kG21IdSon/yEfPHG4BHfkkdSxwX0fU04Xx7TTNZlBsdi6j
LdYN1RrpTiz7WQE3vwBwNglhi8Qi4VMF1YL5NUFvyU8Id216r51XduKCbCUH1Zth+1BJkwf/IKqF
9Rqz1iXb+Vg+eTkDFsDYbpjfnBNINov94iWfJQWNCP2zLauN678keqxJmibsL1LEmhiG0H3KG7x+
+AfVF4yEuHsX/FwPo/QSnUf1OVpML3kATEASRrKtR+AWgUAhgIZuuEeT8eC7Pz2qdRYqZ70mbJnc
RsgZsEl/a2Po1NwXHk6DnSjUIiaGOIQonZshexxw6w4tlz1bm9K6ess29d29PmVoGSgcRx51jEBk
SejZiJ6KW82pRCRPj+jK5MXRHRuK00JeRjYAYZJgHAk3VVLsxgwRFsGY0fhfnj3h7sH8QH2SEFKi
oMRxLNg/42ygfaNTGJELNIhLJnPrhvZxqcoLZH/MsK+imlcGT+VoslqmWZI+9IbmPWV7O+XldUKz
kDO7CpDrTv6PJLkwmtjOEsyN1LOun7Pg1iBIcqwDNvM0OedVv+24rUZqXu7If/UuPuMHlMJ+e6yQ
zbQktTbTae6ZxIlPxjQ591mEj0A4kPsoY5txuTEotMRJ8sRO3k/UvI/yeZg+Pa6NAlW7gb3PRuwo
SNIrJvK+Xr0YCXXxtrDSkf2lIJzRrk0SrIgckBdK/pQx9QB3SjZ/Y8IamvpvLy7h2JALD7NYffH6
WRVLAeZm067cQyeYW4No+4+5vIMP7QS57NuZGVHRt0+pWCANUgHucqBpnfUS+a81h7bufCnNovLe
VzgcgmQbWp+jGZyWkeypZOMtGGvNe5F7q0QRnEq8YHSGEhA7/5EjQxjGvWf20jKRGIJuG7IRtBBs
WS5U2Lkja2fatt7GZZcEqFNZZ6u7eCxG5oTUH+q4kMSnGbNOsdHDF2n1aBg94DZMY0u5sY4cvhye
mo1YEnES0jAym9UIqQrsL2VVxUzcr+InM7BPQueGZcmFG8HfuO3OVf/0SlOErb8hQ9KzU1a3DOLc
ncEHU0agAwxeW6BsE3oALRQwgpST5Kl3T6yELLh07qnDosY2YgCPz+HNn5lpc6jDhLnrWZ7CAiuf
J3ySEnXTjC7KnXqWU9+T1neDou39Y0CN8EiFh1FDixIziyeM3NmYTCLXGAlh3CHccNvhRbQ0LJOx
pxTMfMYqDArwY6tyPpU4SxvX/kh7JifuZ25TrxBr1qbxX1lEu9j4G/UANlEmdRanSA3Hvz15cbBt
qEnLH4RNgkZ9nqwtEMmVood082Pi7xVHBBEpC+MfeDzcTzhmSIsMQe/J6pgaEyhyvs3iN2WnNwrr
pEC3jfgccyjDefcFxAHENn6U6I9M/+KvXpVD8ehRYOHdflB0n6H9NIz46Jg/tCO+8Y+acUTHsqnA
tWfS0UdkT9aM59P2kb+0i9G6KTFO4BwKtvwP0+Ieq3pnEo+IEhC3LQcewmC00OuU4e+IQSByP22L
MSYc8yQyn7LivUPWSP/5mGFLz5FZpmXCorp7MOUba1anAIYErqSw7pSeLUpK2VpXAyw7EpZV0efv
cEFfrJmIYkDV+FBoCwdkP9ZL5uHy5HOyFPydBcszV33Ja5N0PJQcbQHfARJZr3hLPDaF4hYRYmTl
PQKVhY1YeJqjbuOQzk1NH5o7FgyPjlM/JnD4ZL9eAn46T6GkiQgX4BuoG1QwPI64gchRoNnRIkl3
VTAmatRPdx8CBQGKNI+8XEPeWaWCBHR0OdtK2yzpCOCqoQtPErCG8bBBuM/pY60d0RPFuJw17kMp
HMAgJPEr98DUw7DDCqRZr6/hRGP2JuqI7wOgzCTWgx3u9VfbwChAkb/xuGvV9JxwuEfTPlEBXJtr
iDgObgLxYkP9tTj+TjpPcAozY3ksF6beJ3u0VvhmGJcQBcgGuyje9IVdMJ5J7T2jlQeT8RngddRw
DN2qL0/ruuLokLop9nCa1AwQUpo/kSCIGokgx/Jo0XP2/t5HqBqyaJ7nG464juuzN7TIYO8RRd2C
b4+NluNSU31h208I7rTOH2VCNx9MknRaIC8u1vnqU8L0lmytB2Ptg39Z0CxJnoQO/NuUqpdx5oQh
JsuIOdcBdXXY2noPNGxFEAvNOSkueinpeSdsOawepfNj4WPEtuMwz2OMHdfHBQcy21zjh9dwRN3C
4mZlL/KkMSkFeQbdhE6wV/ahQuFp6gJ4LvCp8OCELZ7YmiobrBQZIpN6jGGIqLl5MACdpwZDC/ND
Bhix2wgIEvp/ra7VekIWdepSxvWeOG5RLg+anzlzHBcDAiDswyI9DAvORXc4BuWbaN0jXkBk8MO6
TemFZ4bD6B/FgOQDzGbm5Ac1JR+VmqiOo8eaYihpCTmbX2vsVWEKa5m2H+bMDwaph7F8t9CYxya7
L/KutAsjK/HJwugdAioN4sM5jcdPG1jXFHb/yGyywmc3MS5sYTFAkWuQbqNq1aCw8NYRA2lhLGoM
kwE2HSwYr5oFmmq3pv8OX4mnB2MckOyO1aOA6IurlVXLlwNUFRRM4fGNslw17AI0cn9YsEpMLLY6
3rMmIdS4elfghk1cu5xdm6n1toAYCKI9tlaOdHsiEZjcGJNqCjMiqouK8Dxh0bgMLzIHUgAKgLUx
m/IE1PO9QS6YQSb2FTVXRkludcspcV9LrGEKdSm0O/Bnt34cfoMmfW68D4Mdngt1wiVMaCnEhgOr
cTCNQYzkNcnYMtd5eOCfeb1f2S/RZd+zuDoIqlHRfynzXIa4hXEEgctknAP1HsxjZjSgZc55zLD1
pt19d396n4d2O3CYp/M9GX5kgkE7eHcGXa5n5x5JZQrDPsFo5DQGipdbhh+fcJJ9gDU/0wYp1sst
c8j0xN+fs4qAXDDWM2MakHNpgBaRhosI9JnZdZy8t2N7dKS9TdL8vRgEIx4kHBx7sNnh8W4y3odl
5PsqfNoNPkFUXFBcN6JGmMC/z836Vah8Yw3hc+f7T5cs4LWyyvd6hNqSbwyOBARXOSGtUpLoUccr
p9r8T9J5LTduLVH0i1CFHF4BgiDBIJEUpaFeUFRCzhlffxd8q2yPrRkrIJxzunvvtVlOLQnNInbH
tv6M4owcsEuR7NR2j2JCB2yrX6KXDDrUevZBUbQGZbdK50j4YyGw24UYb6e+Ymd+l1i9ujneR90n
8cFzM5/LvEePyHB3AczQMn3M0z0QV72wvE5+L2nvF/j61gzqQV0JElSEvbqRXwsU9rPwmSnNppfk
c5FAi2YbXuHb4BZ+Rqn2a/2ziF9NkcYtZxamX4aKTRQ8L8oi45AhBe+1Z7B+BZBQoJucAPRFbmXv
BkO29UQmaO+G9FOBUii1gPDrYdXIUY4CTWl5l4AHc2WOehGRbC1tWgnzE+L1SLD+qkzYkaPhGm9j
P/pFZJ56uHqDxPB+/o+2AzbOAa3viJ3uQR6SLHWfm+mHtOD6Jm6j4sbGZnkKxZEpsQF6nHdirDey
opwnvG5yFe8kRC5VchQK2jmhO8uUmxx3JaXckls14bSISOEQkBfEFQ1BTfKS6ZKrHI70U07zCfol
D37K5LmhkIOdiuArQRc38fAJffzQtepkLPE+UzvsRKZtiIx8Ci8aLlIBLVHdh3BgeIUM4oMDev2y
BJNNeQlqyekAHRgDnenwPYygJ+r1Jm1QQOB3G5mHCPhrhUXnnIdLE0ZRze1Hj061PDmD0PG23dFt
WK0Hn+1hJelbn/2LcorseiYngixQV5n9EXMKPc5KxjTQn40h2wkAtOLmksBMkdXU63RohzEzWHqP
HMU/5PA8dtZ5aRpPrB9d2thylD/E8Kyvh+HlInNArQzFXWiWQMui8i5oCa7aCFAv429dDi8qHg4d
guvUH4Scs2HIBCJ/EOuQGufKCI8ySBsAPXl9NMTbTD2oCjgQUEcR8dFrgmcBFe9HBUkUJxSQfUXi
5eW/VMebPJBS+Kkv9VUzXuTko1jQV3EOlTivJfWOXZZCVTqZHGuiOPYJmaUxgflzhmEBLKHIGX2w
RksII3vh2McUyigzBxAyAFPnVW5gVhtdzbakx9lFhfmb3ZI9wEQhhTASlg2eVwBLVfEdTvRhrzPk
di5AMP2Jgez3UK6sUT2Etem2g7SNcXQx3fAk6T2LkJBb2RUk/EyEpVIvp1Yk82EAK0n43JyY2Pi3
s1mcQ2J/5YkJh3nvjeyRMCgTsfPNUfvWqt2BGD8b4Nx2xCEbA7FaSZON+BKLvzrAGxUyALhrTiXA
UlBScUBZhksP3TYrk6cIPqA10Q5l2Kxo93M2X6t4c1G9gpECY63NqJ36QEO02B4Wgwi/vvtelPph
4lYvFgJ0mq2AgXnhsVQCYw/aILawEEwsjSyv8XtKczGndV93yTryBe3PaRuUJqcXkW+0pdmIqIE3
ADIZTkuC8RiVItdlVpqMJ1PGQcphS+U6omDYmlHlmVV1NfNzl6NV0F6y8EdPMcFF+tthHNrzpKyN
QWJB8YVh29zXHEJH/NtscRCmtgqinkJN98zdoQFqni6RaR+9h7Qq5An/kPyYSVQA+MROTCRlPUKR
9PofdeKghexyWXN6QQL1gBUoSmhpi6u7QoKTT4zVV7/Os/C+lwYOkow+kMI4mAYQDDvKSRr0xmDw
YLFCZvuU1VmYK07YDzFZXnMWrkB/NjRVtqVcvLW0P1FUSot+1fPn0P4l9CFb+Zew4KyH9J2gr223
pTCfY/M9YnKgtdfVDqJMmHPRUHRDcE5CYFOy6rBGt696OdKdRwTN6hNV1NqjW+AsInDBSXOGy0U+
+En+1CFam5BzFFQNYfHI6o58Beg3A+3zUwIphL5ZJR30UDkETXrEwEBNhECHSZpWA13ZmUK71+GV
x/vW2lrNjFqIl5Z23ChDeBzRlS6aRD6h6i/14GULnXcJpj20HvSwTkmwXvbdsylFCNu7hLPIjzx9
acnZwn5A+fqilSEcUupgTjdpeBGVigvLGsiwvK12S76lbw7BVvYHQqkq7doNXssBH805TanUpt+O
W2yUVT8C2gjYx4vRh62NM4HDMRJZA7pnsYlhMQ4TGjWFl3S/8CYqIxEheHVGxOoLqlNVhqsFvmbB
/YCxd+FYplCe6cuAHqz2pPJST98yRlwFd4wRP1s2VQnKEAmSBpbpMHDVZc+ohlM77roU3Glz6skm
Mcs/5HoyGmw0bEW/s8R+F8/9vqHJPBYeGGkZHP1qPgwOcH4CSfHmAHbSiNkiyvyM/hgSzYU1AtRC
kVH/0Kxi4LVqgWv5ksQ4MVklUApCJ0FprX9ly78yvUUok43hZA5/BQi0VIFlriGQkn5BfCS84bEI
HET0E44pAt4MUXqm4T8NS2gx+HX4N8EVN9vlS1RhczAhN7txu2KjLGzm/jRXN03+qoFPNZaXKMgr
aMUjIguvawfcCk6V8hpRz+BLsSi9kiV18Oe8SgAmOuk3z7mj9CKT9MyorIifxUCcBDe91f9F+hfr
iENLU0MZ2NIN/InUBgzcykOwpg9rHh5ifkrpIQIyaNY6uL2GNL7pk21k8ADrlKYJ6PMPrhqieuTB
N6QjUlGOnruBjIhcVz9MbF05X9BYodEZ1qCC0oQIXiSgrNwS3ADUr4zrVE4nEn0mbkLIXYrWbjIv
ZZxh1+Y4qOtvdLPQ5PSyrzHUkJyErV1R9IfaArC0sBSUHi26RNIeAQFZPBpMhvhwCX+xFU8KQn5Z
VTyxZ2Apoti8m8niBv0b/1vByp7O5OD+g2MBsA27RQ6aIbMVQ4NbGsbUvPFvjT6ix7IemuNWU34n
44+cS04+vHBd82SSmCORVql0ldI6ThJg/oSRsTTeVLgN9uib4mWerke55CQOSm6jSox2d0nKD6YF
732ybCPzSYa2rXbY6WcMW/UaceEuurbJsHjpMxSsWT9Ovfoyl6iOmVsTOj8R1gvuD4EHHXmUMYFf
iKJbS5LXif0nY/5XkRnjVPzG0FJDsLpFhNa7zG9DVbtSMBxJF2vMV4OKQh345uWBHWTeiTiFUQ2s
NIXaMdXYHRvdq+V1lN2j8LO8iuAcjXOaVOHxNRVP0EewH+9MQdyp18lhUner6n1QvruJfgGEnYCp
r8T5K+PWFgp7FKAReP/JjJBHH/b4I+1BwII5fcN1A6qffVdqRc+VMT3t145TEI2eICWARxfprovW
XgKmT2+ftsu4DxE/rxzj0Rh3Wsk84TZC8TAiHMmM+yx4r0YYndd4j5DzeFIrnkLLqc1pzcwvdTdh
lR2NW82x1tISty0XXob3EQ7foAT3thxI6KKvw69a/9nUfyavKG8hyhy930GBsADHh+I5J09PhePW
ojtOswnRIu0/9McpgxqVQWArkr8ocaNEoC5l7TURoiDlOLAscJRMjAVtJVzWFjj23KJVyFy8qw6J
lPucEV7cEzKpBdnBTOhU6gi9Rhyo17i2/FJEw5vHyHrE0RZIgKChIMqYECqvQ3vVTUxAoMUYmHcS
yfTUonE7+ih0qpModJfplOpEL7HKyYRssE8YuND0kfoJizko6KlRvBFaWS5UG7lPH0Jo/WPnotqq
1pKLicEh1QxOQUJxufSFrIO21ry2QBqQsErIq6G2IQV+RRZkzAKsTr6v7LnQUt1IxJOiFSfaAOC8
OQGrrtidAuGdGekWYtdhSg0PbaQZu210M6gBhyXYaVH0FxbySabwjDSvHnsSENA6hADxAhnxOhFG
2pqiGAp7mPqBUr92SKQRxNA3nAOnszYWfPq0T5zUSrAQfpctg9LE3IbGyg8CHEf3RyGsvrXApWPP
e4YomRjfKPBprVHxENJ5g4T6mu5vI65c4OXQBqD+INZRc2fmcGjCCzZTmoJW9Rd16ziYZNnkTZNE
Nw6Mu4IbrlaqS8kkTrFICYtzt1yO05w8l/+04gvaMzI18GC0QvicteXRmkT9rM1e5ZkQgbiurkY0
nCaJHc3cmkh3mv8QeIHHevGhZsan8jaW2bsgtC86FJXNXKS+mRonQS//hGj8IpL01NJl7pq9Qc6h
XMSbrgMx3uibvFKOnSCjEwx3gpEyFUw3HWDDCkBsquf4gJbS2PUsABosSMHorjIHOAbluiZDmq9D
8j6m3zFpwS6byJx/huifAG5hynpkX5Vf6GxqLCtqyq9gDRUp8fG6dsV19W/rTLI7UFA8NSvHaQzC
XZZCTmIsnTOTaNojrQGhBfcaOMUMmoJVs/dzTkXr2FIZ7istQEYogrjL1k4hr8uq4QhhTCrErzAC
UyAXmRx51nWqJkJ67gt/UeQPpQGih12EvBqs4+8p7+2SlvTjMXiLceVhXqY1RNTrarprUMwVrTdm
xsmyCl+jIWA1L13Ku0brUYYWqqGCtISdkbyXQbxpGR7F7Tqp22gKLY5+D+GAzLb4LVahlqLGzFXk
1iFizsZp6A4b3fcQ8fFAiV+TCcgn1TBz9IGVrSw+Jc1yzRDVJpP92opPytQccnVX1zzL6+SaYc8S
8KgSAjpXuGuaTcowcV7Ej7lbdkP6boiil5hM4xR7qoOzmr4M9Lu1QT/NY31Sx481qSFj4BdNy1cQ
Jh8xa1VCCKkKVCXzEzUgQRohqNqfWegofzt5V5gHKx9w+5JHohoXMpvWCdxBKGjEqemTItwearKo
F041lbg2+qLDXBkI0povVSkOUTnScut2cTcd5Pze6eZhxQoKAaveIu/HkErbQkZCJ3HKO9/ERxDW
QAVnD+I2uWwcWHt8JPYATy7+zmSJlTspDj2eHKUFCzw+KKlORTS4g1bc6DJte7yZzZLfpmL5TS4J
8LSg5x6JWKJHU39RO04hhaZdpbDi/GxJLpHBn4kh/Avmf6KgAytrcWibqR/D77ZwihQxNUO5lQzt
UFTfGZuXiWLolKW/CdKqfKTBMe1SeqUqOz4rDX6LF6bWc/AbH2VqpwUj3SQ9JKH7SdKZ7D7e3Iqz
J+6bNDQOStkd5UF+DktMj62mV9IQfCEYQJmsnImYwatKhnpOj4ZpNXItyQzfYqN/pWiB4SkN76mc
X/SSV4R+IgVwcUi0eded82TwLDyzJRlcElHLAYjSnrakEepO25zEkfllChBmTQyd95JCapRGqcPh
g6mjIiD5S3Z5Ee266VQ0HPdT2n6jpxTpptfoLMcZSdbDRmnTzVRI28FkGkD5wMzbqSP9rA76F6SF
N5gtagIsW7QG5QzHxh3J1Y5ogOJDQEM0NZEj5BdNr38zXPelsBfG9NHpFWpczA2S4Yc1F3Ii+cGQ
P6IFtnAy74xYZdZmPVZcjpAuPxmQuwQgrVxR9JbEgXlKam4tqt5BKA86RcsCmFTvgkcFfIBtDA1q
uptHGN49jUAmdnqHZY3rLww0BMevXLY2uQJGJsXGOhCakhQnQ/8tU1do/xiuvpGQuokqXobkjBoT
WpQkDPuSq7wERKiusFlMRG3hW3n9I0Cxmob4kk2AgZqdikKsm+h7ZYAU8ule4kpC2YU5x6/wSUa6
6dPKJELyVqcG9Y8rqBx6TJy0txhZP8iyQ6AjsKxUoGpImVfMhopklNl4gmw0L25JDYVdZyP8JOsN
hTgVZ0XpKr5Iqek203KykAho1a9Kxwemv6UCUjOi06oUKkD+BZlyaczlmaHzivN59sykuvEbnxPP
xeeAiIXYnk0c3yth2sN0cyd9+ZDjbFPJKLOS5kxXPik8I72sIKGkI5EONwADOB0VjtL1+BLPZZR5
Q1v9yjxajH9e9NHaDF1CS4JDuGz2x/U5y1oKTrz0lcyrEfbjd44jyhjIIl5Cut+MicLoLVP63yrJ
vTzEtt1mbkZRuSrgSjrd/UibixrZLKub0pmHfhZoajIpqxqBkcfy0m/KpXijXeJPQgXH2zQwsMSH
IEuvvam6hFKIMX3ZTLl6WnVTGwodjeEbxcZQgZkKLQ4J157TnxHov2MD0kKt9pYSXZgQHuglC4Rb
5epFHNA37vthD+8uFpgco2b6XSMqlB3qP9zrojp9FGH8Zq4VwgTXWVxtzwyuZ0sBMWFy7HA6ssZ8
fvrvAMwPlFHRU0NR9jHmg1b1xDHEdZcDAMCY+6YgGByw5cJMdrTYNTFQW2yPSoFWu42crubJJRIj
S5OdhGp7jckYkFHHQXQgA+GO08RZAZ2SAGu9SVbfoB1TGq+J7eNjYOKcMH7KTeR0Xfk6BwLu5WZP
EBg6hR7FIuEpzQEbwy0s56O4nFNV5XsZGGdHRuWIhOQ5HVLNCT5Kw3LBg6oINCLkZtdmNSIfHRy2
ErzKCUnjWdZ/4HXZpibd5uRNcAkyY0J7HuMJkRDx3Oldbz2F90lE8hOr2cMYU3dScV2JL0bIK8zs
OEi0fYsyfOhlpE7loQPTKY3moSysu4xvJdE+x1L08SBmKyeLlrywoJjhzdNCmbMQ819RPML2Cx0l
wvMrC4dByw5Nr58Sprh6hI7F0reB3DMmgJefd/9iorhgAQ20+efpd4CzEb2ghs2kYbNvegxKXkQb
VSp+tVSBrF/sG6V71RN5b5J4ihLMlnWsJypAn4Le9ynt2QrXH92oJ1evLqknON1qqmtZsTgWhUzt
iVvRpZ2V/hktNuS8RsWnsHSscVSIlQnNsdqznBruNDIRVDGcVA8UTi9WrxNQxIOSggtlCNXGwgsb
BjhI5qB03pPqbzBA7FwliTFQhUSeNJShZ6aytO48S18WTBkDGwBGWok/X8N0oRGRUOlJIipHp0Wo
omActgd4iELffQ1UNT3ZkTHNrxT2jAD+NgOYY7DeDbqjN/jgFT6I62Gf1bS9YSmm8/RDM5AzeNza
Q6czodCq88xseljnyeAq5qZyarMA4bt40miRoGsMTiTW1y6KTHdA1cHYFV4UdYH6Co8rH0bXoIUd
oaPgORFr7TpakGdAvQiRY/bYyJcJwQJOg0hnZ79PCq4pbCdi3DEkptki9FeZcdcgfhn0xWZspz1v
0GK9kU2wcLSqzpZRfygM3jZlgkpAMSFE8EYj0M6aZ2oIK1LKwnWgBruCLYmww/ozI+JWVXIKgvyA
jx3TP314lFZLIm5Zao5hRsPLusJ+1JmS1JwN19c47vLbuKgMYUS/xafSTS09Dq4n1WOALViF9d6O
padOROPJ6Dg6ppMFP1uqGE4SN4caP48i+kJBbHaGIk6sGbtpbxL8x6i4p0Pl9LnpdJUTAS4IoFAz
PtxIHOQB9wOVW1HXArMsu4eagfd80V8ETfhXpOp2SJJd28NrGj4RwWwCzfxOEUCpguitmUxZZVyk
tvDM+JQ0HHGiAZ4nngA2i0S9N+TqVpzCctKhFJ01FzqsW433ZFH+02m1pUBOFu7agWgmBveT2eP4
kd4AN/xKlXQxVe1MFMZGSNK/fkGm0zxlg+ZDpjEanfZKjsS80jfIDZ2h+TSTguwQelUNArfyt1Un
LmYJsc6DFmSv73K7TJSKCSmm4HuVxE3IHSCSdnTFcLzWw7RDD1kn2U1GISp1kputfGtp3CuMknH4
swKBQuDwLI2qnbGcyoO0rzTC22gLDcIWP/roBEIOlCCZiBmkOqImrbkZeow9lyaS1SP1KpfJ1/70
3iubt6gpbhGCFJ37mRJ4OUrENjU1C8W9yQC08sOblChBQqdc9CZme8gBnul0Dctgb2rsfLQBd3le
osI6l/Pv+p2lyUNvkle0agDTqMqZHYgvGI1hrxEDT/ZcxNTNIl0ultUtNOwNsQ4bfUS5oAONwGf9
6/QWP7MnIESkGW5rJev94rmadEFPu5uRlwArpTe4Ab6wZZmsDiZiqSXkSlgkQ80P5kBezP0vEe2X
OcdkWol1I96l9r1dsBNww8wa/qlVe8M83XJ47kxHZzumrBNYj1WOk13yi27GHlFZBLPoZ7TAo4lz
jrZtk8om/DNiDMHimvT39ZSORdzJOad06ujK5OFMMoAPZC2J6OXy51T50/gZiopfZuGJ4xPnFXqc
OoEBIdrLU8fd7PIeHRd+POQ8Roxik22JvbaTzssAeBChV6CDS0bmABa3aU4x73kvN9Q+n93oZSw5
89pn0ddvHYguGndcZcFGZ/iVk+Mojhfh2Rss5Axn+tanu7RvOHSxH2TCMbF65OlIgO4dxyGuZgEU
nvSBqCYlKXyvNSgqLasjUzJZ9Mr5ra+uHA4UNrrFrTEikfAdI2bvOpHLYRw08HlNkvzjsAVzo9t3
+WlC8s7Aqlq8Ipxc4sr6TnVx2+n9NbzkKU8KAy+ZNVR+aOpp6H5FmunpVwdjv4kRGfGJVeKhpAPP
6FTfwUXRWImdjC26Cp+C8hvmflF8zsrD+CerLUME/JcTPG+j02wkUb7Uc9wBdAmc2TC+EUZO9YvJ
OUQe9kpI9ba+pmPzmYiTu+6FraSfSRPehel07yofkP83M/x3AbKouM4s2r597zvpXssy2ktjnyDJ
18f2KGgQW29ZPnzLjJXTON4pEgcy1rmRosvqf6L5Cm6vU/dZu4L/+6MqaUSxo+3nHJyb3zlQYDkO
6QLQEEI98UGthK6kL3YpfxC+EauzuHAQ5SWiWveWEowE/VrMa6mfiK8xXb7IXB4j5taRsXURFe/6
QtXP5s/hu0uWTREFtatZ3WtPnk6PXb2wTJ22F/GJ8MzVBMFJzOs0dbQ4xnDfRte0v0gCDUmtIZJN
EBDoqoemxmWZLIeeirxYqXicGIfupFChlY0KGTn1ZwFAhSuVzY1uExW1RpmEeKBBIsLiXGak+CAh
qc3lJePpGXx8aNb8sppM1uUg4vdkGmRA2GoC3iedH0bkQ1LlrY9S191XAwpHyPRVW7NfM8WV2kvS
3+Z1nFAh7AlfaJY4DTU+5f8+XDfTZvyus+wFJdlbGqwT5RyxCzs5pASr+TW0+SSJKNFouGDoFlvh
SG97K5G2y8IwY2Obh8k2LKJHjARj3OQ0k7pGDlzwFJN1QT+nIdibLU8PKxgcJK9RV+ZhfxTSMwvE
trKqXRBsphJEaQ6PPsnSj1xcD9EYMOE7RdlHLULv6HFW9Quizw4vPXYLFPLa3RTPo1Ju+LQMixN/
zIp7T58T1Pz0M3T5HmwPyQcyyZCiIvKi5MiL8J8ZPxn2p3Up05sHZRngd45m1MhsW0PiYlRmTo1+
35T2QQut+FcNT1mMUTJb3CEVblr5onEx+gRxq3BiWZZFndBuwnPRrw982lorqH1DBxwxSN3POZI8
kX5Wor2ta2OnPtYGm5CVfGGEdbG7hJfIel1Yr2SqLVhKckZV2WIb6imZ4r+k+o3G3BWrdktR59SV
AuJtRS4xM5HTD0h8m3zi/qKqmg9W2uprphSpuUDrjMlbojsGUBQSwMvgtYypvK/NX5IDW4cbjn+K
YMUBa3B1H4zcXdUbMqVE+NpZ2HCMCIo4wFMlRWdOhKBg/s6KtrVCX88+g/xSL5RZEOlEJMDSfugD
jCz84BZO6CR3m98QxPHIggPBN9b2PTXxkpBdAJ9GrLwkQQSr7yOVEpdVDFtaFh46ggGhLNYhpFu8
faDNg98CT3jEKXbta7V8fzAa/CWSD1ZIQ2i4l3ul/KV6GRHqGD/rPrW6sodXdQ0TMggCG38zLohR
qvQrEdyxf9fGvqnYdLjOnIasV41duCv8lGZNdZpg/0+Lk/Yj0kSsKRV9y/RiJOyyuGigslZPgf1x
3eDUGNZQNiPFzy48OwI2ByNePvGV4ygNXCH6I5YNElTjj/qfsnyTbCL22OBgJ4dhvJuySxB/rhcx
4YxK/UQ9TeMfYEKbvdL0pTOy3FH5TJx4eYxlUdkq4s+o4svnGFiLGgOcCjvpAfamD8LshdgdPOdk
CbmxfFILtsnppPP6lS1mtKa8BWJzHoqChDn6IXcqakjMJl5P8nt7RFFIpwpAPW088zA/l+BtHi5B
kfmSotCyZaXOgQMhSJZPen+ZFapMJiwFPaOlXdHWAqQT5rk000FsrR0g6grgdVF8EZq7kfI0xJ6Q
+TKPPZwIrfjmzmgtsDOqlvZioKXnC7BmVsFXW9wk1O7rkT2UTzMKh9D6lS3VS0ZUGeNnG97KcG8s
93w5F0PvJPhueRQGa3aXmJ03eEVT6RaWjp/b1xPJDTI/jNDoyy9zPSJI6LlvyK4mk8fU/ESuReBU
EEyUIrnLivLS013r0WOX4NX7S1CdZPaBJVv8bq5fUkveTSbvgZT7DC72Qtl8YsC/SJLxVhLba6O5
OYWado4oEqJrrZhXknaRp8g7sd33dU8NexnS18EE9LjLxAfcKOOanzjhMFw+qT/HDyZPx3iPOD0+
xse1T+/FXvUV4RGwU89wkw/PcqaLuv62Q/f+mnuCG36WHnn1XyTqesTfnIApFy+xm2ymA3MX0eYz
A3C0O7+ipfLrMSq/s1M6+p4K2Fb478G+2vbDd+NX9ArOYNvHxnZdPnokBtp2O/vVs3ys+ihO7Hqv
+YbpEKb7jywJxe+PEVvxUfHnf+MW3RDfF7LVMyLVjbgFz2FX7ve3+pLZaMhtsIz+4ph2927a5svk
EIzkWa4HjIPv9fd7/a3j4AuO4OLQw5VtPx5HlytAyswm2v7+Ni4YWlvefz/udxbgXWSfU+f3lVxe
+1gfKRgcgEoOP/GLsAFV7tz84J/hWR4Cie7d8MTNYzyifMePth+PYB2Lc39k1dH8glREOztPPt/t
Y3HPz/rIW24vHoWqDWmBCxUfmRPSp7x8M/bhI1y8j2UHfA+CHv1127uGfrKB2vCT8SAyvYLPh3lZ
c97eFvv0OWxOn7X9cp1s72jahre4/o3Zvu27z7OT2P6dS+55r0cbHIxzPie7u7g5568Mh+3Gvj/F
DbJhh6Qdxs1P1PWb4AXzvr24knu/Q1PzQJP+gqo53G9IoW1SPjaVw9LvI0DcVN6u8tQvMou84CPf
ws3OtxMdZDdxoRJsK6+6h9twG91xQHwYm3Cb0HbcGI/xI95GbnlLt2AT+LyZGxwQgjnmjqX4SZau
079Qt9vJgdZvYt98/EZ8Uf9OGjBF3Q/OG5vwGQfxuid//M325S9zzKsGzMYunNG29pgnd/1Xe4hO
6NHaXb9jCOuEHzADHVgNXuAm97+/wrkcDgfcHzYYH7ve1Uwy7ehknumIjAciMbaIDitv3l3CG7FJ
2/4DGadDwpDzfupeKOTsbkMn0FYPPDH+/BX5vNZ0+3kpHfFL/mK45BT+vM92KWp0fyZKy/YR8GyT
Xf0THQbLGffzUfAFP4iZntjRQT7SHWDuvX0OV4SX2/4t2qnb+rV+TR/6Nq9sxSFQbVt9cpoWuNU8
cEgUrjM3sToHdvuWXdcHler1KNudU/FyDZ68W9xxL25olu9Cx7/TXduML88niaOv4gbE/ivN0G1z
DTj1LvZsXDniYlFi0wVaQhXMf8YP8KiAtxZQ4Anrf0ear6nsZtou6+EjNDkH6buk2Ae0WnKh8Nb9
ZGGEsHaOlIgTUwnY8YXTMUN3i6A/eh5EwDLaFnkdkmKjWRlpfACfy9OUyqccre5aHxvZF3yU02zS
GZQSwo1X3V3tyG3HhT6oMARM6yIKo6dFjHhu2Z1+7D7zrE242V0iHp3QOT/Jz3Uhyvu4Te3bLX1Z
fzdwextDtr3Z3ZyHd3w47u22Sbzb362Fp/DaXEzULiSr29AJTiQHbaB6zIfxkJ0CB1qp/XP4u+0S
m4fysDPdn9GOEM0iTDee7PzJJ0++h0xXPIgHOEjjIUIL6kgnnmqaI6/DtSJnj9zL0v44skx67m13
MZ0dvBTgsEQz0VSx6y0tPd7pzrbt225jbP7uvl+yKCBCQkD4pr0L+Cv5MxiYjWscu4jBeDmSXb+n
ywd7DqXm+tx0+3n1bTrL+/KeWA6TCP5a3qf3yS3O0U5y3f5HcmnY8STgfZHew4fFu/jsnsA0zH/8
b+ZGedZQ9zZyxFmcPXT9S7WYPNsogMAmqR/TvXD9kMj5lphunuP1ERQItXnGP2vXJqsOUXVYgjN6
m9D41thRC+MQzyCJ7PKN5EAE2m/RtbL95/PWz1uAWIyRGTAEuNBC9hksA87iDb6IpHFfHIqP2Es9
dYOaxQ42V/7EPXeG3WBvf2PvFzHLWgO66z7EYrojI8nGvsVSywJvjm9Gdqr3sbXlVHRkG7HF7eOJ
8flbcWXWb8PnZ5SPWHO2i9s8SRDc9McnNbu7rqoIeWyOcW/JWfPZnwh98vR/C/tDf4TL5kj++sXM
/cdHzzDyg7X++GGcaG/bxnWwv9etavyHrnSDo2YD2/c8XaMPRCje7xVNls1G74wniV+TjUcO+JbN
KN1GNkvk3Rc37mNy+o3mPQb38Zh4+de/JfdMd3Mv+HTAnTvf6LpSgshkVWuOlv0lul/FKx3e/bJB
xLqt9v84QrsGixfRbF6yf3/veZ7VU7Mt3WYLXelUbarNpXBwzbHjDd762mS7Z7J7cpXut8RlCVu/
RuK6j35z9vN1obZ5hNiT8/2RnAb+RfHaTefqL+3aaie/wBE+Oxc65jtacAfLtE2hedPcb/2ouSSk
ncNTBDLp1TxiLKCD7iIKEzhIYAl1uGlcPvcbDgyXb3IWdnpEG8f//1PnI4b3vJMwaT9RIdvlKzRG
Fsc1nK7d80HUSTtM5pt8c7swWeH1jby1i2cPXDfnhwmY++8d6sgGcZVXu9VmeaF83yBbZuNAI7CJ
MNntWeQ2wXW0Cy9jQxi/1m1m3MUsJeJX9Bm/sPIfCj9xh8914eUEzawfOKm1I43lvB5Xghsi73Pn
hq+YVPb9njtFtIPdOOtWun4uvBCkTx1wFdsCtw+B8PY9/ggc/6mSm3JcXHUL0ZXVf73c6q7zOi/f
ijuqduT3/32H68aXOUD/HYQ3r5nXI8TCt+MQCHm3WN2ie+AIb+2h/LA2u3Un55Jz2Fk31+qENMbL
foP/sXRey4krWxh+IlUph1uQENGAbRy4UTlg5Zz19Ofr2aemao9ntgeD1Ope619/eLIu/QqW7S7y
Ddde06Ye0A6vnaN4R3jp0MSJfRPUcM373Iq/lTbBV7r6xZpihdP85puzzHv8kB69upC0w/2WXzpK
Q/WVvmedHYoDo5SjjSUvQRAn49l46g7OU76mEjuHHnrvK4JE19rmHnEfT6Aoz81FuFhufkN3PJyI
O1nBAzg3rnKu3GFDU7nC6c2je3aN1bzXWPiIZr1xC1VJ4X8UR5he/+4dp78vKoDDR/S6bODR8CB8
vFnuYftHDRF5KP/c+By6sCW4DVxN949n3nsTT9IH2uuVdOQ5cagW+hU8iEN0xIHOHfeNy/tQeEeN
2+4F6r1yjuLnWLt2C8t1nZ7/Ru7Envfj7Z9u2y332EUx8/VF+dWwA0Xb/Vezfrn2/AyCKXfWxth0
r9j4bOa3ZqdsDNYiEl6uOzGgawyqdr3XufqVd9ZteAcAX6vwq3NBUnfTxnrhCFpL3DGbJ5tB3bFz
0Tpfg2v0isORZ5zF079ssEH4MH3TT9+6Te2N1/mqvKQwRHf1AQBV9nGovver3ysLhKf9NHy2e7Rn
4Omr9l0e/0AIao+YQ9Yv9ZThHvCq4iGR+MWq9JM9jS2srTVN4xbtgRe/YJu7sS4Byyk6Ki/EEp76
9/E7e9TfRucGT84lPkc8oqy+i+NG+3xjYvlows86Ul1tWcfUbvYzFHoDQBp8aD0eZsovecv0VMe+
St0MD/vbrFzykg5hv2r8xq8e1z/HtVkQDH7QGf7i4+V3G9kfr6VnevPzcjZe2oOmpLwKe2JYo3Ad
d+0cH/RK/7ZrwkBGaGz++BxDT6cWmhLe4g2UlSJGRS6Qbkgv4eseQaa6qzDZEwQ2lKNwRSjEug3M
1xKfzcuccB5VL31zaXHPsoaV6o378Imbje71FfVjS27Ha5fh5wX7TSVJ6zkvc56oF9tiOMUt4Gl2
KXa5m6d7JM497IX5haHCGuc2F7nT+udSbDWdtg3rzc6TVrCF+EXQ4ZooMJ6z9BR8xqfYRwvFzxf9
XfqIXspbeCP1p3rXLyE7d+5r7nfLIbTTV/4Kc+P1RMOI254rWrBn+ipAyDUhFS60veM3jGPeBb8R
e9opoDM+s88AASVlggex5Nlc61/TLt/ia1I/zzyqE595+YQS5pmnwHN2xoXw71W83XGUry++vroM
K9NttqFv3Tgs14HbI95e1c/KUaB6YBSMGvHmiFcGKSpkaksexHF4SMJ41HgvUhVnFCwRMDtFjDa3
AbKqHNYxEPjXVF8rkA6yaw9x/V6NJ2somcYV76KiNUzbbYeahEb9PTKTK/ZJfluZGwfPoaCZjlJy
CIh9sRJvhObChPhbq5qDBDsyQuSPpnRlkaBRArTWnmR2cFVkv6dvK2GM6KyLDNQnaf8aC1dzunb+
ZPfNi0D5sm4vqzcz2eOwjVjgVI+ntH5T42ta4MTB6IlS/1QGijvSuI+3jETSDoMUoreNGGycKK6A
mhMOAdkYVQKaB+nJzOD+RHgcCN/9tYxz1Hpulm1ZeaaMmgEj3LdgZLvP0dNi5KbxuWFVqka3sfKa
qrvblABTRnbXAN3aeA+Nh4wc4Wd0X8pPLHFWgVKDNwLtwwKbnvTouPDCs/oIiLcbXXhLMpnTcr3s
mGejV0XrftdLYyvwaT5/z2gemKySUmB88PT83rxNTvVq8Pmd2jym9r4ur/qocJABjNXQxnXQsx62
rKpV71KkHwY0bkvtuL2mnrX4YaswyL8r3P1UMVyRKSMVAWhP3S1XcZMLk6vJ/C5gZt9BhV2SXTo+
dPU6WEyjsmts3IEkDfkP1tZGzHrn8adPe+axd9VGVlCfnPhkxNMqrW7LpO1M0lrUSLqUKnYyd2an
kWBhweUastyvlQQZ1N2yAWK3rWwT24BXlpS4Ume+lTjnVUj4YwhzGWTTFhXTnGRb3r9Wo6rq5OOM
L+mE4k3/LLn5MUPZrCfgQkClXEmGUGLOlVsd/r24wnCKOJckhE7jXLr1mGEODwzHPxboNHgZ4PCc
fHansWI65Y/1j4nf6rhNWlgMC6oHQJP6VtKclQ2JSwFV67I8t0ZKwBXHg3IJ1AnibLpv8GjHFVy/
FQphSMCbXdGfmxaQiuA7tJ4+t4vLxq2OjDto5DykUHSGXR/5fcGQmgAdR5eB33RfovmzxGOoxNui
hc+FDZTRV15JGsO0SC7kr/XkjET05Qdc9bfwzt9aHBnJfNjtKuUmkbSNGitBWSxjEaZJFqVeGMqu
VgGk949CRcbiPNBQrHocZMr4XuRX7HcgsUIfqKX3jvQK8XT29kUfyqcxQrIJKt5lmVdr04+Cyf9i
kcFC+areh8l67WN5i8XEqlXfmrYjwox+M5txb2+w4akBj6dznsxoxK5uMiCkEpCj+Vnlb4MlX7Jk
p2IwEMU7gSnjVgFov28RvrT5LR6xJo3uzAtBFSUhppZzjOWVV5szJGUWLlXOm41HIibcXzFDEBDk
EASxaB5TAbc3Xl7EgEuH1GvYcMAyNLInFoSThR7T2H9wbz2xz2kyBO7C15pF+kdEGnWJ5As6Hptz
3VbTXQvXGEpqUi80rrO6Fd35XPOAzlhK9bm1jnB3F8MoyActMQ8Mv7oFCz3KIANWA2QkEa8rYGCx
j5oRhqDmc5jf5zBzebdixgvtxolLcueqtU6DFjciKQ5zJ04w+ByBBRRN8nyHucNkyedc+oxjbZ9o
zKtGCzgn5zCG5YtZ125sseDp5LeiuTIPluu3JnyRiIUG1TRbiOh7q7/m+XXBFIbSQ6OQEwnf/N5B
80qAH8IvHlox8yXygPHeoZ0x+S32Q8xspg2PskKo915qMMI2ZySqXbJuJ8lT9UfZvyu3alAYqk2N
F/Yv1oSBFAyRBu0He0pl3ky0wYGGfILeAdwE8sxKtrrLZKJhVEKPzwfPa+RzmK4EYcAx9jYrNSVs
sy6UlTPo5wAbC9W0/6KRqVudrSyGIbHKMZZRUTTRdAvwJoUKo86Lb12UBh983VrLOM9L46s4C8p2
Yb1SrgMwxhFkZfRR6RCtDewSJsbVFvtXUkpengUgx/dYvlt1hI9MgIqBrcpJ1mPfvoLYG+CNEJUw
yDkp2ueSLh5bkGIyGmEwV5MfiJVCypQ8keGMdyzfut0kjICADALzzERKiSt6+mQ/W5o7pL9Z+C5j
1eDA6NIVTIbU6dgJSxKHmWL7pzcz29CVuRJunm4OBMCDUcia1yLd1lq2nYmnIj3YloVk98rxMEd4
tsg/QVyeYo5DDQbohPu0ioRxTOetmHbkDUbmGDkWFiQYaABpCkeWILt3UgnPTc+SGdLJU9LMEyzY
rifRJISRZPudkl455Tm76/UQRx9ZgpwyfhNLfSEOKVqouAj+jpatmtx1ZlEmU/NOv4fWjSHWf5PL
GwK3dUaiz6Kx6FD2xfuFqcqiEZ/D1i2mXJOaQodHEoSXmxnbm2a+iplsDQYylyna1WgtqpGguxUh
OQNfVfQY+zdJfwpd7gX3KITf0Z8Gvm8Xj7sx8bKCLRci+m8XFesJY8oh+sNKoAZ/VkhnAL5U8M34
zNq7+VRV7bHW4pMsZ1sHlv5am054ILYljgAcucFER4DpYHLrWuwp+lMdV/8odGJjHbEPh8AnSCND
QJ2U3sTRo3UdjtEMkiHd9tInhihUJoL/ApVFrjJvxj1CKkgliZ8VVhXxbTyygWDvRCkzXsGX8SXt
qFDWaMxY8ZziHhFWB8+gv7PW1hXhx3OBKnvp/trubSI+BZ3h6h91ZEnOjXJLqbrSkOoIpiU8BVXP
fEawCBIxDyY+POfuY0Zow+mLDeATGG4ZtLM2hSvSjod/j3yxF9uY+DyqQmlk/jSMpFKGVkEDypkx
XueUF1AljJGneOaWDtVTbjFn7K4FJCqY3BMQuvUjarw4OcWUobK8bkZwcDgDMm6isIgCMJ8AQ/SF
krhTfFF5KL0/deQgmEIvzT9lVU8YVJZy94gNwrON9ox2PetepmuIXDjMsEM2y7dcNz5JN/AL5cY0
kGXWE2OjqLeSET/li608xLqVmu8ArzlIIBaL2qbwU4j+Cdi6IsyZ1OcOOkqNwsx5SgDLG0QO8FMb
Wn+qlTGFJ0E1FslwTru/Yl7QxpqbgYUwRd+hRXEevBT4bhUazQvREbHSPpULm1y9Lyeo+8w5awpU
mbU/qbmvWPEHlIQ+qVxN/VFnxxuo5XJ4UDlktoV6tdPZnVqQcKSAknHG3P1ozqguYmxfkuFm1AST
qNGuY9/J2LwlvWMKwdEbm+o1xszEfLQzkzjOj2agzDGcYzaFH/PI5IPJ16K7Jv/SnJGk2YwMjeHY
9dkO+bVkSRezWW7Uzy1WcCqbyoD7i5pczEkVok5suGA8nsQiKserSP5Myaj6x0RxXCwISRv6jydJ
+ZBJl1qN1ibMixqZ7Ww+JRYkDFTF4zJ6FRt0j8Uj1g1sH5xRBwtOXDhCIWKrrnSY4fcqNAgdu7KY
+x5+IirTqvchv9Mj6BY1Hvs3uZXtfK26rdOLwCj0AeFpUIEF4mlfIlWIZMrHGetKGPC6YaHgRcT9
bJkFxAL8VhLZF0ySJVl+GFfW5uTOECXsDAAgFJTYcau2Q0r5D820AgvrMgiZ175hCOhEw4s5SpAP
U18UqJT0xCK8CDpamLFLihfBom+Q8Fl7idgaHDqjLih80QoJ8kKMj9Jk0qTCdJgjn/Fs3ROolILE
z2TiQslHOhUkIHm7JCJjZy+bl36kyKXazaTC1e1dED+lifibQmVT0sFDDiThruZUqAgxwLTbhwYB
JEQnSboMJTx0LEk/5bN6wf9FBvIPeRKq2hddWotVY6mlXhX5y1K8F1YFM/YsLh7bdzVgKcoGC2FA
8AZ79ttFgZvGmKObP+PGG3m+C6I0BulVHmm9UDGOd23BREY9RMsD0yAEXSc2Mru6CVozKg03RPCu
NRJkZPZbiiDcQD2+qbF+8mmECCG5dDcnp00ZmLEctRwAp+aMaylPOXrhvSbmo0tM8i1zn0oJ22Iy
8RZtR1rxpxSoJ02FppwaUI4L4jbQO9UzyGGbtjiHKdo5ccBHot7CCGk7SNWlYVojKISRzSoM0h/h
MkLZdiG/B1K1ihjitrTwGmLCeiggp2uvSsRo6MhoPwVjDkxlFXHwpjhUEaxS04PAYIl6mUTrh4oG
fCZDfpKuY7p34Lx3+NIUEX5RpN1WyGyjYTPOpqvn/XO/gIT1xQvaOzjI0M7htycENFco5Tg4Doa8
PKuYistMGaSi2sbNr2z1rtjMTVk/dJjPZOE9WeSbPtw7zErRmG/swqSbYiKszZumbunp+ZreW87o
6Rz9QzHQjDnGhsfLyVhrp3L2Ma60EL4PI9EsTe8vOROXcVlOtZrv24aDZrm2DmiqEGERmhhgbZIV
xgoZ7MbujkkDdtFfa3ZnWAukNZiNgiHJbTYY7IIyy9kN8RhRCm7ZbhPuT6g/1EY89A1M1hgLNI6z
Hlfvm+BdLUrzAunMsgjq6K7TrG3UCFVZjPVKnmVHo2cIYGgHE/6I2YspVF34iZJSOkSMbdvLv5Zj
8EeWEc4venluhRSLuV3bgThEsk975UQ7PSYhI1MJwAW0V69Jdo9THEUhlEHbWChlnYrIAog4fMm6
og4akE1pG53oa41NuM3lr76KXh31YqP0rOtHmM070Z0vPRVfS0RDqqq3uOuOhg79NvATJ4aQaGFD
e1WgBgwkBpoi4kHF7uSbpTMDUywMrMeNiUzXxKjoT/QkggjYl4T15P5sI3p7LZ2PjJxjKhsXMx+c
q9hIDUoGODWlsioDUTRxJIwXAhdmsDkdlijyJe5dNi489ICXRBEYduqFp2VbdYgP0FK1aYSGzIrO
bYZWjAAC0RwJHq4WhGuzSC5W4NV4rjTGshIH6xDnO6XonswIqt5gnp0o/+uyzhM3Xcg2lIIdjk2S
OBnHztYWYWklAsPSFyWnneVbVAeJIdwbmRCbAXB7Vm+dJfgW53gPbz6sb/WkwExKLN8Yf0X8XFTu
SIvwC3JYyH3HJEk/S1q+a1V5q4uaHdlEHL7n8X+soQ5nPhiFuE142lK4VjPhyu5aZr5bMqxb+V1Q
lqQep3ORKwQnmqZ6gcIzaDhSQKjAw53tG+ktg18F/61ppJjSH3Hmiwsgro0gaBc5idVjubErnNsY
9dZhcY0sApygGpsK4V5EN2M4C55AaUy1zRBelF5aPx5tK91xTlxw+gj6Yw+rGK82bLLebUV+Zb9n
f4Shv2wLJMK2rZ1SDhuFoXKD4QmXWKWUBoqOOAPaxhcFtU4vJOIm6vy2DCdR4IL5TOrDUjBsg2gV
AC4sIpECnH7cqzbDbOne0KoX4V40+DGVKidLTuM8DjgPUZdruOqF6D0T1IlR86UM/c6iynBQ+Cwx
Mnu85Wm+kFu6vwu4DZEckubwMbm8ZUeksYl9E7Vnzkq3vrkPgpKHQm5fhhRBNftJ+CYeSnEoUn43
+C0sNidlV7wLepWi9MQtPxf2jEqEBdNAxYNsyYOFxzqv68j6uTfhhJWGK9EnKgiHUAKudXgKpvS8
mOpu5mb3Im07yKFhGAk9MRVfzYpjX4p5wGpu3gJO1hSEzlEO3oL0K2YiML5U8fJmEFeijhwA+IdQ
c4KaX6PwlKr8OzwZ1fzYANOG90kXR2uySYY3SppRI0NVLuHAH6GlC/JnCtWrUaDktyaJ2oQCxCfR
+aAL15cngWIq0y1+NckunLLB7ZC5ihJFNN68AAzCKfwLw5tAxmT2b4E+Cs2ZTupLWZ+TZO8g2wds
4AbaiCpkB3PtjQCGsj0Iq+hwo+Ao4UuxOMYHgIw0s2Gq3A0rHk8GRM54vIx9+QJPQdwuqGcz+wR/
ypiDi2JHZrvKWX6i1+2K7DCFJCu9C0BCLq7MMxhSqPAhMjrXpEo9MEfB0DRS/XlslS0lmzlxXA4I
btE9kFAEuX0YL0btNQ03/DRQ+cU9agnWovQPnYXtOEmnBPf7YZrXklU/WfO0JRQJxwE4Fdi6KcYj
C+5qHjH619/zCbA0jM5AWc+iXVzyvWgzhSCVROeVeKeG8an2IMjyEwjvQHnBtokb7ENAgCrboFPg
cKMPIjRxOeXpnyHTpPdQZbrmgHDdFZeEEvWUlhReBQFXnLRhUj+p5J1idQE0IqxNaqK3dam85d2x
Uie3EYyRKN+TCEmZJ7navOJh1Ya7I4+eiXy8UM8hjbmJg+4i9iEtRIQIzctyVemzmOiaBChlk6mp
XB1MY1kPNJQ0iKuxpVg33X9vvbtXQcKNTg8CvKNFihkeFRwpYhNODXSky1FtgbskTlgYLXDlT0BL
nUbmShSdlcHXucvkNaCKPM3hXwe/r0nwik+wbULNIWQCy/QYaXobIp75JosklUH+rV6iGXyYTxDg
Gy+O9aTAh1Zet/Y3dajYIUV/IPCDDP3G3DBlCsiQ0HJf7u7Gt45gmgvqKX3vE7DJZvsY4RcKUEL0
4rHW78dmOE6W6v4TNuvqifKhocd1+JYUFZFhl4xtYIU3xEHqcJHE15kSvmtIjStwaQeEJC70zaLL
WE8NWJfEB9HBs0gLSpCJjPAObNtermyaHQdJTze/IEFugBxF1eAsp3JnJoROJMB5mSdRG0/NOwoK
oVqSWwI99gJvFeoim6mLrH6MgH7D0davCT2zAY/M3DH56GKvk1+M9JxaqBJsKFw6QIn1pLa3oP5T
U2TjGFsU+5jSVfxDkRXIPL1hUM7fDOziVmBheLnnsJ86mA/hH4Lff+ex0f6NhfyW9+VHjKbQTMfv
FuewhSZBbLO2aODk9gdvNwGLRtSwQhfsoJSmwxgnxrvlVQqhJ5XgR1wDA15/MWYXVbG9XK5dOC43
wZd27H6T939OGDJcYIGm8q6aZTwz7RtzHvBgvzFANuESUxh04XuNCb9CQFFjDAcB2ZdgemPA9tkl
3TOJsNuFlCfG/mNzipqegwIPehNuLUe9CH8q97p8Xya6h3XM4swUuCQTQ6oFwg38VMWmOZfXogZK
2t5VEZ0J7M3h3M8r4kBS0ZG+Rjj+1br8W0JpHuZip/YKHheUTQtG19MDqHfqiDBkzoR4gj2ls2+i
USE8fiMarVjNtuJ0DNkjsDfB3LIPITGHW1VGVFMz4FF4S9VeAzlIBo4HQEgQVWzTMJXUEPhTpPK8
ME5BdABaulBXoBba1iY6DL5OmA1ILRb0PKqcx+IANzEB6SvsCesLG9RYZac5ibfiDUw85gJeEweO
2HFBfBmuVVi8WBgI29UBa2kQJsRtQULxiGFxDi08pYJ1jnDVMTh9JDGTOOtgEpQ2DhkOn5zClfZh
R1+1cZThsTDZkXUUDkl7GWKG7kiScQrZF7bxpvTF60jWR89EPQkQ74/xJqROPyEZ8xjAtJTHimSK
ukLQ2APmbDIc4jbmroMes9xn7r1FvW5yIg5ajHG0bzBdGuqYobLjCiKMOPqC/zZsUTJZPFYqYYui
0h800HjLWAkMKi1TLAcrEoi5HjrjUhnV9avMQW04pbzqKlZCkeRwnOD8Obhu2uA+LTYHreaGrRih
0p/YWCMRdDqQ4rGY5TZxCg9yyPKdLj8VRDYQwyAtXK2H/1vhDQjTjGTMHiDXJOMzrm3eTPXvRBf/
L1TdEk/31povcU4qJuDcGPjBYO8MU2Y6tzWwIZYptgsGu0wPm9Y8IbxC+df3+8TciNJlgoPIh5Nk
7QjzGQOeCUEFFVdG262hNzEqDW5FicIQfxC9x3mQHxJViAT/olJ9iTE3IMgcuiKb/4KMyySCviSW
aYAbaJFvGaTzJi84BbhEah/Q74BjTVi52CQsVC1IPCb3qBWlvL7pNlorFMkobbv3UIK/VWwDdO9I
V9BYxOcZ6dKk2q9TVn0qnBYzMQbwg3vsVC2DtF86reQsMM9BZTYQ0JiqMpGHD3AjUf9lMpNIIz85
Qen1XbplH5/SeS2HMAHb0wR014QzwdPi2UlA6fIjGpKVeAOxARlpuunZsco5f299vMnn4iOcgqsK
+SiHpR0oJ7kut4vEVHY6RPr0U0w80+nDDjR8HlDiZ0RlK/pRXECjus7IHVux7wIGqxn9j2Mz2Bed
KaR4zCNBVlGsMIZ2XkZkkvMAYIsRRz00v5nxOUtQTWsyRLd8trn7sJcn0TjVhJIIoZCsIQCDPK+o
Lw2k5yL7icqeFYoIjpNzVKlwNHYLCpUYmuSP0CBTIfFoqOQ8MirLSzhsVIma8YdIYsFOeWhOBpjb
1KMrNX8dlaGHSa4kb4rDHjTYjC9RCxPg3lAWBupdp11RCZCeoBqyW4Z98iJxeC3qD8Nj0qcdj/7j
k5iQZzq3GmwjkBkIneVy2qdB/JWXNOpNNbk8BWIEz3wPica8FnVVHGAi9FnzNIGUi/ZbVy8q84a+
Gw/o0tyAXs3h6ED1KJS1oqkV0kRRaDBwURZs/UjJKYgHIL6EhLQxJxiivPMhmOK7ecDBiAcuFHFn
Ss7i9YvKwqluYBSCVDuheG2ql2EGqGNLwdhGHNNm6Pf2bz2zOcKbYrOdCGajSJaFwXfjd+oJjy9o
6KyxMXozoLia+IG2WrIVIUa9QqDucHIIiwGpSyxMUCr2a93BmBOycbQvDRzklkeNFteO3pkIjfOp
qWz6jjsDNyVYSG/5yoHRBGwgEJQEEnmVMyrkDtVOiAehL/ZFUJ21kITfpw4qNZbkHV54HLIId2v2
ykH6nMy70BeW+3YkzGj4p69ZgKrtakNYpC9koxz9ESeB2p6L4CAmlEKyLPD8uZgYk/27V0KFw6g8
hBwYAbPb/X5hWYqL2UDHj/bycCYmRUQLQdeZsHoDjWLIojNkW9iwc+cQQnvB4WTVmADo6cOBJBGh
OqazwJC+P5v1fVZe2uajwZszskjHwYyrYKUZNeJSin9ZY544oH3hSAi62pV0iCzh3Yn+UqLQuCxK
fAZskwKC6184lYtqX7Zn+SJpfpO+DJgwghHUTyU7lCje0lJmlPnUcS9HvNIkAOIbiwbVPPMmJmdx
8qNr75l+5mXb+EdSqE2uXf9oSYNQu3PMHLDt7ZWTOyAuj2L54SI42bXX35kqFNlVyj6C/mRNR/LR
2knkSD4XmD5JWXaKgGKyRj1UUkyCTf07DfnayL4Vk6U+HmURsr0Qb9WtKgpdhxmtNFBpgfUI9ZIT
dcT25D4NIGOVp2Uu3yXsXARPIAuIal2SJxnNDtYi+aYeId8Ww0+GzUbeoG5Dem+2myqJzhUmO3r8
MFpqIuJBmrg6WF32JcknecNKTytcqDH5ku38ECQjrsPLTjemfTHdcofZHaH2OqxjCBbFKaktz5Gi
DctDsz4KK3ZFhW/gNBeXzwr7sWTspOWvNV/7SQfcvAXTSdcqt2+Uq04YTsp5UTLmxwRdZg4y4YcU
M1W2wBvEID0npCWXYXiI+Kt8JipAjBMiwhkihPb2wSDRgc5bKcq9eP57amsNG7xhXpj1AQXp9mFq
gFBNnbTAZuX8ZFp9KGOKvMD41PAOmkMo1KSLrAqiCl+LoMNzNmh/c6S9WuMcAmPmGJ1h2BQU7xuw
IzgsiQlJ1mJtM30upX3JhrNA0owNDyBSXfCKCaR1rSCcoMJDDGW2PZPXiewoR+Aa8h9oGXYAw6Y2
GM3JOWJkGlvZBsRgwJMtIMwICYU8NcEaA1e2nW6CwVF1Jy8ZDq1QfuFxZSZNGVhiEb7KRzHHEVW6
ljXPEIbmcjtqzSH1RKmeVtcRBXI8v1vjeGziwLOVEfOx+KrslTj3p5wE1zY/KxHUafo/Bgd+0ulX
oRQX84UpvMZ1jbLFkJ5mylKtUnwYNwTVmKDDSRBeOWFBIJzEZKcWKdKcPgxkxDAw4LWGTGMW7S3C
oqW4ppDsaAfbbOZu6YTZvuBVaXsVYLFj6DhEssdD5dBZm6IfECV0BqhAe5BRWYrCwLank1SDMUvk
mRP+sUT6F8VjTl6YZu5MPNvC8CDIQKRiiTkyc9aR0XapKq6MPYLFiVhZkOwCUlwKt3CgxUWf1oQ2
xqKjhx6TL3PK2QT+GCvnEk3zRJTgSGUyGieLM6gZHwp3UkzlNGZ1KoJG7M3xNwhg51vsXoSuu2H0
yCZkbtZD4OUUvfbkC0mxTOpZo37mIyoBEssnAKAaW34su0LpJCdoE5yPpMblFYNcBNYCXRQbba+5
pWEw33AuFW4xPZ8rCJ8CML6IULGUA8I0kaZT5sXG5CdF/ZXNnyaTc2ABqk5i3tNHr2kftWK+42ak
YurbC9n/aPsGTBoxvTJHtHJC7ZjvIya/YiqdUmHqI9Of8k3cHCtdXmtq3rjeRcV7MyHjFmAPB4qj
ZQSzQF3hrS6Mn4lA2VEmdou5bYrJ61CsczKKFYWzhZQPeOWlnj4tO5VqSF7srTY8w2qDBBMxNoGw
IoN39xrs7irZW060HQrNDwPFT8UBB6IJcY3MLoTCXWPtgl6lcsxpwaoF76VmuHTx+AL679XI0Qnv
hPSf/9s16+7QGO9OoO5kmC64ZmIQgqWc+jNwUXFJgMSiwiDqTGMz0qvPFCnC2gWGnnjg7UXfKHA5
Gkbt1xpH0VYj5hGqWocdhqBxIYqxsDCOrVvTYZ6WpN2lKudbq7DRRHdeXDQqgiqXz83RKp/qgUCP
TY6djTiVtPCkUWgJhC8YVaTezaYALl3bbfGup+Xe1sj5PpTzdKLpE9w6vTg1i03sjt0dBs8gGfKf
+Jl4B+AYAYVzJRcvRAYiXWy6jlo0emKujXthSy4F+2AtqSvT9NTRdk3pUYBnt0txSmP7tKj5zi8c
5xeIxKPJmCj/zXGrB1iG4o5yEvwBTiiqb8BpKyH0lBrReczgLzm7uZjLYGmWj0x+0o/OwccDeFqL
PrVqcVPwYMwwVxrZ2sAf/5UpHNt8ofyJQeMivRKW1EAHm+zrMMAs8jlie4burcCnKDsARAy8XaLi
Y5gqJr76RlYtOspppys8dvU+xa5OSLqtuMO6jlICJzarJmV5JFfY6R9pSlMVOl4x3WfGNJaFTqB+
Cn8XqX8sxAfmLGULOU8MrLqUM2xC+XPUfwKtuFZYkGs4Jjt1vBUYVU4wXKdl7hyhEIYBGDsGnZfZ
vSV5AL6YOC9Z/00UtBcjBo7wZbAxSJhKmMMLkVsVvPYYcIvrV3CYj7l5yBj9gZME46bEXzA4Ojgk
lnVwkafiZG7b1sfjhf/y/2UNk/bGsYWqH8ASAqxd/s4dTy8yorYpyRLiN79NXtETiTwouhD+3MQ4
Nt8waa4pryXOt0kC0q44lxgxekUlrIsc1uI0VRtWdTcqFzM8GJX6N1vJoev09/635NzmgxLNZFNw
dKcJ4RR4vzz81ZQAM3olfOXXsYxKDxE8sTYkCDO3tYiwmp0MYNkqXjs59TTQ0IWUoNY2XkXDrXAl
a8KeJXh1rfzQ6QCLEK/60nwwum3oDAu8QQj+hgSDOzRoboYOXhMma9XNMrnhb3DNEukBGSGB1uYk
FHRTjD8M47USEiyS/rj4q7tlJekIdfoat8JwY9YbYR7vLAVpY9MmhanQmRRIoQ2Pa/FMiVaAPmRs
rVNJh5tzNmnOWlxPeL7Q3SzcHYtsZUJWjZ1XE5iXfVZcegatS2RjTMUJiaaL4oY3JcHCGSsHfugP
H0MMZCACCUZJuxc8krzeh8Gnbtx7aBQC9rH1L7Jg5BiUnO/NsNMNho1TTbDZKBM4+fmw2Fz7TFpx
YRgxnaAzNO9sqOz/0+yLl2YfBedBx5p5Ahpj3NNEpecQ8ChJf8GyAUwDov0iKN0DDkrI6U5fIP+S
MjsuCPAcMVUnJdU4LfDqeLd8Ggh5K/HSDTHF/DgdvkJlkEhdnJg5mGl/kcvEW5I3fPT+9VLkvfV3
LkpQ7+cZxQe7OWP7FdWj/YMN6EaDsmaBjMOrdGUn96MS4qq01aoNpO6VIdPXwfgyd+Jnp1gL8f1r
BhjimuAcC17iMJO1cwaUaJmkqii3VSzALNl4UVXT3LR1jpK2Dc0XIlR7v7M+8qAjhYyJvwXOL5EA
ZaS7gTWHOwa1I2lcew34vM4EuKdyvk9SgqQ6RxfV5NvA0e4VfrMB60jHXMgE0jF1hAd2u3G649jY
+IXhD82YWJC/Bw+ueoAbV3ebiYGgZhrsfxT4tTViVyjbG7q1haI5May7s1DWQSRcVKQBqEYbbAOt
UnpaovnMHrWzRa9kVL+QnRHTMx8JZ4CsCKvaqK//mZvIsuZK9vCyBHQCBvTiCI+StN3JUfrxVKJM
zESxBZBLNIWBqZAhuzH3E+BAkGkr+8GJoGoRARfDoY8BSY3qPWF6Rsivu+ybpdmQF7k27cl1eE/q
bB8Tu/te2kZYya/ykdIFEJ/kGpz5MFrHXnksV5SN/z+k8KsipHg/keOlD0wCU2peBhI6tgjFu4bu
ANYeb+03SC5N+LQYkENJnYWEyIa3Lebn+n8knddy20gWhp8IVUAj34oEMymREmVJNyjJIyLHRn76
/dp7sbVTnmCZBLrP+aP4jeDhE+dmjCPVU5umA/7xv4sYm9hRfeYEKjgI7vnwS5du7B27B2F3fIXD
hb7knaVZ26F238GIWEltuEzscyamCwMhwjdTF8ZQ46UsP+SvY70ijUlgHsE7F6IP22cdJqmmJw4R
yarWBAr3p7HmjzmRsdx8RTa2Oo4QXbe33pg/c1s6PKvEIxnel0awBuTZZvArYE/9bxyj7wZfSltK
7kJz3YqLROFtP6Pj9Oz2Uk60aRNmv8smcC7hBxVa6QyuHhTkn3Yv3jXti90RIOftvOU88AiiPbea
VUW8lL2F2JFwBgQArsq+w20MQs+T1aHCKEhdCtkuB3bkTv9FfJPcJ3AzbthCfqkFroTgAuSG4FtZ
BMukAgpYoG9aoRtfkhKbPjFtZ0Xx6KbxpM81uBi+E9kFVgajQF1TgU5uIKAk+tZNAv830S1jVGTl
hr5DSKL0qKUDCxMdrPxLPRwI6K0FeLXYhpihPnPrjPDVwJNTmW8G5TIFCq4WEQ7huwRt0ZJGolz+
1eXFvhurQBEFLrOTismpYOLTLj11UX0eqS9IvZgaQXudNDmq2whTeSzG9eC77EQc2HA+SjxfFGL3
6hp4nWNB82Lz4kX2ukD5T+egOVNiJ8jnwXPjdw8/vEra19h44KK9tiuQDjt85vLg+dMrNWnfWYmI
sXU0XqxMBEg2b01Z7QXDUOuDPQ4C2eJZreEOI65Jh1Bq1Jux6jELHRQ7l2RXh7+ryh6aVOxCS75K
c94rib1fZux01osn1DaamVx9yU7zrI+ELQT25kil56caN3lwlTy5Mvx1U1JUVubk01jhfh71m9eb
AO71Hx2QfHLDYWVYb2m0yXv3LlCPcDb0y+uQ80bXxXKYbHhMuG+mp2clDZYZyZ5x4OjjHoUbcSoK
JMe4A5FVIu2dB6ADvh4idbNukzXWprfSF5lNHb55QqPG8Fw5ys1siv+0uLhFLTj1yPgYs5SoC7tA
Ep/jM5rZNkhoivdl+1hqGihmzfTY8+s7oysgPG/PDP69YDFqUv3gj9muLjASszmlxBEst4zWvSom
PRRFVZSM6CD4UL2J5tjmVQrCO3jFFkSSrTU3O9ONaeRrAkueKRKaaKlCuElRmWvSDJNq2ZGDrLbN
hjUGAthG4xy++w24a4J9P8m9j4G+eHMpTgOLX1rPzxXg9gpGPE69NfeGSc5smWOWpHBUx9SxgGiq
SYLo0Y1FeFklRmTLADuIe8tKu/VgowUjkcviEncYMtmOYRxNwziJc6mUEj7x1N2DD5tJf9h4FVxV
RaTqRIO8mb/XxnxAm9CWy8mxKFLig02hsKpRCcmZCrzUJcUm2sUVZsIjjm8viwEvf335NeSuOiBg
HQhyYxaSHBrMCs3Mcp8K0jUPKZqDtE1fdS99w95bupu8TVCzKkQcXQMkcZ16hFMvZyOPsb4s+67z
EVGQ76ekDnRQaaIIsMOHdJf7ggAwWb+oMBs2cGa5vjtneHqd24gurUjln8WsD16M0Tyy5TYfFhIi
CQk7Rabit8ytrwKdaPDIvOg1dO7pADMSvVvczHoWu08wLc8jQqzHNH+1LnodLpY/Bfb/xKgQfy80
YMn+IjT6ggAUnJzCSZLsySYguCnSq4/If07nZ7srs01nHEJKR0z3remn/5yIEgTa5wqGsQnDV9eE
O8t/t71NP6NtDjF0MCiFSESj0SAgdNvSa2CSTpsxDkYTlmQzBx9Ykmnl2N5Rw9xPVE0Jdahk3nOR
sv+hmisfo0NA46z0dZdiMGCKIbR4zpWm3of7IYpyl1GkM3SnzDZOjPkLOJTmgfFDx0EfMaAy7LfQ
JDwxPu+aSjtOCuqno+hJejkysbKxsHfS3VLFYJlKjVu/hj5D8NSi88QUkjNrdAJdLkG3GAv41YHd
tP2VtssIfGr66BJxmHoIGnv/ZFh3V+eAg9Fy2cNtAUJMj8W51T1U9/JAzpsiuIk+AxOhhowF0BIj
/3Z1Y7KgxCCo6B+z+F5GGItWpbz/SYflZ0zJ3+lJ7QGgTDlxvLD9qbuQ6hj/V47Ff2PYkd18UvgB
wX27nqO99+W3YcjP3nD+mjVpkkZZAOSijxLE5XfZso5OjoMIavG2LaZNQc07j87Ehti+lX2shMUK
d2dQXsX9FcRYORiZeUg6Wqnk4WI2qCYojkr+R15hV47vQ2Lfue3m8BVJKsJoPi3jnNXuqSeTAnzc
D/t3C5y09N+qOHku2uX/Mola3w2ueWha+4DQcK3xgwIMvRmuecPVlHXbMhZbdjixYBN1QBKJL/Ts
oH0hibTnVQ8z2hkqN8ikXIEWEHDZ4fQJrXM914HoH/2OFXyB7zXk/O5XC3XueaDe2dYqDhbrcQ6n
bNKy7NQcwEq+gJ1zUAGQzrNjJccOE7AzXbkyiLbGAoURK/YPfmVdNoqqQbhMQzJvnE7oYMuAbMW7
UPP2pBb/lCCQSmLn3MHWU2QVNACRWYcdgomDLPV9CwI6e/7aKHaJy1bUu88dm/YC7VGAduPicsaS
ThmmDkiZtDtEM9+/cVBBLBUn2cC2RF3my3J3evdl1MeVMxX/degTuu4ui3Ptn12qhQe5n6nZiXVI
EHdF8nRQa1RQ8mZG2RnWVWnia1RfbTOcl1bo68mn1oMgmKX8nKHmQ/MXo2A73zWIk/o5w7eQFihk
cVG56PYwZpn2f5igZwh3PaPrhfKfKMV6NgD7D6arGtiONmIH1xbU8th/yUa8KuMT9r0l2fBXVCxj
8ETdZNHEZi/NNpJ7ItToaPP+pu6Vr58Bu2ivHLmItUaq7+SfjslnzIYT4cesX35WoWUQ66QcX7zw
vSWhjeS1kU04bN7KpL7qTnPUPfPojxzLUWl90fi3dzOk9mEXtCLMV04Rfzplshd6QvHgwHSn7m1M
YiBIKEDEiFIgs/m6jQkcw4X+Q3ZaEjOgfwBtY7v9mQ460Skl9E1qUwVjs+bYT8+uzjfFhxESHZ7t
4b5hIr2ufDEblyikWb+byDbKhWQBQJiI/6gb0gREwZoM0RWPE3CGedDHrEedmn2LjFuFBjqIULfD
Mhw4BUVRy1kbv3KeR829TvqdhYZ0P/xZHD8MpiKd1eFCYRKbaPurSYT3NlsAqxROhNkYIlh+5P5I
XXpo6HhyTmzJhdiaam9ycnzldLsuCNeH7yHNb3DVgYmtC9bliTjAIJXzaUF4PMDqgPjCeGFh4Dwv
5ueRC942kSzAXwN1ACmGHOUKm7fKCgQsgPangJXYJTAAlmsjJlsmeR7M14KplgpdnYHWrA4h5hiN
RljUSFaVnPqO+AMcR1YsfqTdPSanOLgZFZK2lw5MGCtanBH1y0WpUJ2zDt2YEc2R25uUO7gxBbm3
TXeifupsP3Jc0IbHojFRG+zfa8jHHCNq+O8E/Fp4QemLXUs7OqV5itn6Q4bpm5NCRyKdC8sv/owv
BUtiV3O9IyIOvWtNqtG8EPKUs3knmSJtVjlFB+BDxPVgZbBxRA35qzWZpKQT/60kyfNuQbqSTQxx
NpcjwpFDBunZ1P7XIn8rfMS6fR6R7NmcdY7mbBW1beTt3oFFGXCyDFV10leZM33K7pt8zXXa+2td
pK9LR3o+KdQtOq4eY0qdEvRKuPxF18lSrYgT8om3IvMqi14zpU0FdZDNrNRTtYYuHTBg4st9RBhh
KiroUuRp0QEoRUfVKpbXynk3eIClAdcxusA0xEflgi61ZHrlQC8ItVbjmI08C5xE+RJHlMJKoNPm
tzH/SJKNN5OaWNaBqTsXMIMZdyrZuai3bfS0bcmLb/9meIrUTY0mYVUn4RqxrAJ5IjPa9XkZ0MwE
0e3dbW844V58wjf6nPGfHScCfG3utxC7ClKQtEU7ONNKcV6gs1Jprcfmai/3KP4H83BZPi3ooYry
K6LgnN9AKett+11PYHW+FPBkIO/niwewVU0UEwqciPtzmKlHguobz2H5HqF8Ug9FXdDcQ5ZOVezR
HKOBarCL68RBK+0n4ChRAW1vEnAFNwjmU9nAWIhDRoMVCqMiz8/eSEkUaavDzEzYEzSQU3dZYaGs
2QjrcecTdziMlxlBw85tSrDCCRXKuQjhMtxuzerqk+eH4tQTp6Q5pTEhTgRawrX9KGvm8B7qv3H5
lbIPmrAlpbbqR4/s0Kg+jCblTypFfqXXpEbRrWLgWcBZlTqPBstBu2ZSmOm2yA9uS25IynS6zLiT
Vlr6n8nMoE/t36bj+MbHO9nVW0lD9IzizF2ntK6lM4Lq8DWK6XmYARnSARF+f9Fhl6T4TEiKUu/h
MssO3f+XQZLckK9EnLLZWu8eYdE89M9ybv7r/W6duq8pUaSZPh67Mtor+TJdB4HBT63BEmvo5fjc
c4OQsPGqOXf6dFAjfTa5aezcmakLZwajQDdxGc8t1wPZFyU3AnAA8sJN+cLnGTvfmbQ3TUx4xkDg
WTZ9YEgGljYC3dM2foNgKD7kwKLj9EbeL9H2KHt4yOiERmYMzOfPF70GRvDHzzgEd6AOU0vSFR1y
QVU3u3LgEh/sH2L2aVCmwR7zpI0yjc2fw2s/gRsg0XDAXAYXmw8vZRPJl8hl2ooDBfHYFJGC3hQ5
cDeptuQyFNFPzYuBKJYyiGEma3tbJRjUazL0kTN5zr7wuiDrDupeq636YCB6prcE78tOZ/Cnbbcz
8psU/0BMtR0ZHUcdInv0lu2XAikNE10HY6D1iaHdG3/96IZB1ZOv3uhzCJ8ZZBo0rxrzreR94SVg
B2JPKMfruAx/ONUWHjgknRQvPZyCM+5rdsnqoCGHUwN41wHNKMRdH/gpGT9d+9NoEY7qsf80pNqx
IezBIh9m8p4VCK3U5PwUGd2fIYqtwXzMIRKH+ebiS6a6vovfO9u8Kix1sn+oanpbWn3lGPeSOk9+
LBNE3+3P4fKdcMA3RPhVHnE6FK8KNhl17atzcMjBwF10gmoYq4lvmbz/7LI9xrn1oY/6ehzupXbn
LdEyzHLRQX1pnHaFdWY4RdAd8ttbcXSENHJdRuvOEgG1miRHuPml0FXkfQddWziAz3xw/Bv90m7V
T/rvJ6lJxknfoGDyYW/RKM5jDklQav6Gp9zzLSj+6UTRWlbt1C/gO0lIwlpGtr1wRwAIQxrFi+/K
kartnWE460b306anQQaGOBHFu9IPRuxu2jTkleO97uMgHZ6ii5YNm2RZ5YW3b6vPzoo+s+FOMViD
yFvTNnUOd+/+59ok56f7dPqjbrzqEpGuO83H2ZBBvbwsxqOWQZJ0nyaKTxRDK/7OG2g1V8hnQZ0h
qUAciJakFrFikTW31rZGhaV8l4GXo0ramO2hSf8UyMltn5bs3t7F5MS4Yw3/JM/zYcRLl1Uvjvfa
LdgbdBlMMSK3zrot5OtG2a4jBqrKz46QB4osvkLoS8Fdpc9Ykex546Ca0gXSSvWgaPtJ4AG7NBUl
nP6+Dl+TVryi6884lukOG2FBB6YETCvLwfdPbUjyW2gfBZruSWHD2T6p6p1jE1OpERHIU+0tw0a6
/UGb+f3ZLwGkNZ38Y/wQ9IT2xsNxf/SG1OUSIS/3XEJX6TQpLUb4RHICkyg2CahOnxNCR0I195CB
2yGL7pBhDftiYwcuyz1/ew6zU4luxYZubs03l2mhR1KmLQJeaKd+82YgeWv66hCGlD3GXJLN/Rh8
+L84XEkXayMt34Sh8DOS9AEhajoUUYKAWd6j8c94VRrj1U1Lkr2AgLNq2DqJvvZ68VdLsI4bjxCp
J+2PT5n/W9FI8uj9R5cQgUpfKGkmc0ct0HZqyfqhfhI+zjx77S6nkSTyHuq/pLauENgAvBaQz6je
XYkJqN/a3fuMiQiFEBdTsTbbej3JlWDwQX2sbCg0P9GDd3C5icQYHuy22w59FixQIVnZr52MHKG0
5XHctypf4SXHrQuwqgRuJl77Rn9PUcc3Cs6I3MAsor0uFuJSuo22Z9OjjmZNbMhLBEdrFeZxBEXO
qx+7RgiVfNa1N6y0+eBNTB2y/FRsWZI0PJKfWR/uOhw0hd1dnbhRnOFpwuMcjyZWR9KmlB8O5UWY
aT/qbS+d6s0S8rWdmSSJWyMlQsn1HVznZUc6OXLwmILgegFgWULUg0x4313qQrMnzPZYjVEqY0vF
pRXKn6iIyXx4GAh8+ahzyqfwC+f4xfd4yFWkgFpAofIL9Bel9Q8baWN6KfoN8JqC1CRZImDv5p6T
m1sg0jyg9WsR05izfM1vjfOu9PHtFN5XWhW9zHA+Qg+IS3gvO3a7rjuE0uzX8xydyshaDylIjUVk
Gd82YxEIYi3IjYY2ozJ9PWv1tbGpO6wI5wD0iv9OlPfh02II5RCYxKvWFii+CFYkGGrMqr/S11/q
jo/IRTyEK703zH2eb7Kh+ows809RQql6hLJwcUUycAWRgw7R0z3ZsAzW6Ofb8G70DkMCg9Sy7Ies
vLZ9sRN9ftMtc08VMITVgzqrWzL1fwCt12bibihwRVBqrVrCwkuIeKvuAolS3TJ+nGXN5BRVxrYx
/V0X4ydYGGiRM3ns9sg2/5U1k6VF0FNJ78S9glTr8gWJ2LaXe00cOpYnL7u3qDBKJoBBZ61AH8X3
14EtRorGIXRHf6/+Tr6/08LLXGLl4InjUeXr95E4WYD/2ZRuzG2BlF7KBl3Fl8yyDx8vb4lx0nc/
NEeg4uK6r6zmc6KRVrMZzqzSjNHfDUfAxWdnst9mOsT/S3AeKTk2iQxPSG3uGMQPk09YSoHjf/i8
mkjcuOrYO1L/3sJ/+smm5Z7XH6FmH+tqk5mUBBt3m1xjj7T4aUz2ZUltQ/UuCwLTZL3KhwA7aFMU
H43s/6AbGMR7bC4M/rCx9RsIt3CX13GSe68wwK/gV6ri3EUSCQWJh4iVuM49S0fatiBM7DZj+jGM
2fNCt6+mGyeL9afF/JrxtXvo/4kwE8vaHV/L3zL6HjROkDPfQHnhLyWZ9pCp41Yt9RbcIVIR/THi
6AH0xfCehGS35eT/gh3ps4eDzwW67y+8IOxrWx30qFOsKf3II++LRtms7j7PBVXZ2y4iAtKmIFiL
uTKPNTtvZml303/G8t35LNSgy09iQs0pvK8yhKwqLmrBXkg5Hjd99sjafjPN9OPqOGS2cYe7yM/P
toK96+0oXOS1V9eZqHnZS9c99xJVzQ3I2LThbdiXMy+k/PYPNRzcrMYu9Y6mym1FgDUgMTXrdB2j
8SW/CrFaset9nHuevTfQlYnqhCY4qXvCL34woEPwJSsCvQRgQzx8Nb19H5O1ggoYfXTUYgIFJvRM
1c9vhpFvTGrcY42ebcgEnQG6MTAlIH8BYcuX9dQ9HH4HxlO3ey+RljZoidouv/VDx8IT1ChUeGCy
6nmI6pcp0l8d4uKhNDQY+sV7wTvfzeM6kxOW73Jn6TAgqeW9Jl4aJLztMvkKGWusSgRhQVK5KHf9
4qB24BonSb7hz4CBmKsgKgmW8lAn6x+8Nn3XnE3Quwrjlq1vDZuQGjwQuMCWZV1FVPtxvUWhsrQ2
GsOSCVlI2UkDdVp7W80Lzxq/QMGzJ8CCCLQ4QJq2BA2M2xEwqw6s4QxViLuXiOXHGMPSeA9PJbUs
H6BhkGkNEF7BFpvmvxJ51pwy0jNi0b7msol2Z5yEEbgS6CyfZcnzbV/bIeFRmQPp3au/TnUGrGFK
eTHnJjilZH0Jgpal435g13B9P9CGBlfF1aOC2k9omHyRtkA5S9qF+e/vWSTzwD8PdBCpP/xA6qae
HBVUy2nU7vTim9+z7iuiIomZMPr/ZP5N50E53jUK5ULyU7mo9RByVR+3ceRdOnO6Jgs0r56uLWZw
tVdP9iE392MBEfGjWfYL81YK1PfPXmxoN01fVrrubmQLGa5HaAnSjUWcR6RtHZcztszyTV08Rq73
TH7O03gDynmvSlh72uUQ+KWobQfeOepXxuilGklMZXVuGMSiQxJVV+A3Jz0WrXFg+OhldIsd+8cW
uDsajEE1j1Vb2OB5duNiIE1Prl1DiVeQJFrAO/llVjm9dKpa9IYHVmEHGoAAeMpAp3GG7Slj8KBj
i2Xkx2xq/nD+firmjcqL892jyv+Zs5phq0J3C+/Ba6T+34UtRE907tEV5PbFnN48OokQIo0uzdR3
Z/lxez8g36fiAxJJHTRV+ZEQYOCn70Nh/lXaGif5RPUEodMVf71ZXKdzD5lm8bYpX9bsVlxfcbTu
iW5W9EvDmceBNm95kDn6mvJniJu9sDm45Z9kIZyN/1iSPJsaCg+9olLB/eWXJGAP/8e/lNbDTXEI
SJovsr0Dt6KmMi5Jw1GqImfq6eYgeGIOHVmp5vxY2AMe/myvu4UZeNalnUh9rLRTldmbpXlVJUP6
whcDODeW32AAArqmHqF5pufBpakB27UJNTURzZ5ijpcW3MSj7B8Mka0cV4JydG7evTrJBr3c6Nyu
KI0x8eTLTdMa1PPIF3jpTYID+xrGq60uAoFqYsaHcHa+ey09abxyVUnCEGmsYFpaWa6dnm46VISO
gXRqaA4mUTqZ3W4NNABxUiHIQZ2ItKg2t6KkkDydMQs/Rrf4d2GDqqklVNWfjQlPDvuhBz9WKDJB
o8oFatNCX6WL5jDF0d4emXDKevh2ALdcDtGEOVGr9XXGNSWTT6bUiCBJtaZz/o5o/CwSoukPth4w
3GzlaJUUq6YgyLFrAKPZVluAKpoRqgl7LXpXpuk5oW347v+GsDHGSLDQdGWNR3VMGRlV6hwcDS6l
X3Xo1z36Da/u8SJMsA3GqXCHve/EwIERmcJAatWC9Kps715pYPhJY4lR2H3KMD5YmCCgaOCKqm4I
inrZKCEbgI0PqM5vCKOhJO6T+zuJ5j66L2LMSAAAQdqDpOGdRETVR9aZu1F9vJUDD0xDnd3yRs5g
+HG59nNrHdU7kzwW4HG9+lJGOZA3FijII+Ud9p7C8Epg2D+hr+yuHOt26e5Uv90UPbtJc/BNM+iS
A3+Eqsi3Vo2tisWXIBkynrQ1+LFEa8z6urKw1ocVrL4bLrjL9CEYCbBw6R+33WRvzf0m4W7m44+M
T4jXAAsJ8VzD3bMxSzrph1B5+/A+AJC1GFcjDjKf7ncnRJ9h4FcVpE9Mn3MfHrNCD7KIOCGAdhPV
BoM0WxYv0//hIPvuDMQfNJ0aTse7BJPrxvngRD2Vtejr3rgy1fNLzVsRfSkH4mLGb1liPUfiMrWs
ScBf5L6EtbnWK/rKqrOM0GC7EUEmVr4H/sI+E8Xf/jBcHH5s4i4T8qWIrkvwSQOYTbgc4gRxYQTI
mKg/uXv1C2fXA1zPBtzBP2iJau/ejre8mSUvQV0AM/GHoUUW+pJR2bX2WvGYyMcp58AbbD2wRS83
N/iYA9F46HpTPPTmsBlYZXGv2YFt6y/k3sVR/5bKCN1dTjTfryTW0q++YqG0VsoSAMqhTQ6ZRPFZ
/WMVVi11+C1a8eUUt6w/i302a2f2BZ/Dz+uHE1AZTQkFYqlhw2wih5h78p5M7prhRyKWZekvoqMR
9RsTFGpaUGKSiMIluqUu/U6KEyqKFHufcGkpxQgXP3LgWrejZA/Phb+4hNV8yQXTZ76Fl2Lm/+MT
eKUN4bHlb44O5VAjcRPoql2fJj1g1bwi6Y2iC70OBq1deFw1/MqiQvw7fAwIu/Mx+aM7IFd9TzjJ
6P4UYbuJQkQXPJYmhhZHLdAOeVH0VLWsgiNnlU5pzpIPtzR313Akh7H0z6FxrHtcj/7JRzMp+X4L
nWwA8k9Ai7y1xrHaCO0R8X0m0vwhM+DJt5aga7LXxVLC6YbSPffshCUm+/ZIFRWwd3RSvUnaFuXs
U09zwbD8ypwUev6Dy8y0xQO67bXsq5KgkVoXXpclv/uhGWSNc+EUKZGY+V699mqB4IDrmTk6qR/p
rED/39L7FRwwadFaCNjICymn28xDKfHUlxQ4WZhCtfqgz5QaHSyDOA7HxOCenFF+0WCERtvN47Uv
/zBTIY7iDSax3uh+OamJvEMI36JRBJTmFdkicczGRs1yCL4R3q7yvNxzB7qaePaogLTwmCDyA81F
zVy094Kog0lwo/AzFDG5ojlSALEJ1Y7aEbGGztinx5g5sJ+HjRF+LOHRtw4ZhOro2pxrl1H80kmc
E2IfWkxxKyxbkp3awzQyxy8KpS7jFvbH2pYga66VIKO8CIBjdec6Bc81Wuq6JLHGUCDOhFDbqALp
x8xaJDneFUxEXMTaM+KjxTZfafhM4SKnMtp5kL6m+ymk95+aQBn7FlDLuD0tSbqfJ4Fu/K4jiHXY
msxwa2FDAJ2pLPHDIOvDNU01+JNpBAIfdZfEa/Vx+vyYKfhqBx0mTYFbHM3J2CP5QmEPiqCVgYRA
nQ12Z5UKZDvvKi5VxQROnHaM7XX3aqrUExUD6q5bL9rwl8osZKb4fpQwai0fufzg+8wWor4rVkDD
GP5M8988v9qOOP6b6ML2zAipCMKUQi/GcbKF9mF8GOuRQegTEEr9uDH/q6JfwzloCIbCHBCwBkm9
8whwOuj2Sze55yj0SaA48MvDdDMTA64z3CWFWsQYNOdUhweGB3LvxURbTOVvHOc+dltFLqmfu4+p
nJV8Y7i2l2jNgYthGrMLLiH0PxhVhoLQYBouNYxZs/leov6KSuQpssFS12J9nPJzD5MTEZIuDn6p
/xFdCB7eBhWBVIZBaUxrg+T5qwWWh6dKmQZydOkLPYA5N4Cc+MccQrzRCiVeuxlz8VTXzypqMCOn
kD+Is3arP4Wh4nsKxJl7vAy+zaqi3Riaj3yQcx9Uv/wRZ3eiSMSgaJmtCULIkflBX+Br8+2oHXPD
oc98OoTwIQpeUzBbwthjztVelh8dfTVc3eqqV7IHiuJXalLxMCIRez20qFwI6Bp03LIEPwGYMAr3
KI0Yu8itA3OelZgl+0WCnvRXZ0F2R544qSGTQ+pWbq8J4Vs3JIEUWXM122GHQ9DkNZ6q5WTVxhnf
2k59FWrMN3PzbkfujYAHxAjNCe0R+V/lXdcNvCK8d+3vjN5JmcfaX35POyONi4776Zd4QXXn1vF1
ZglUc/08I/4D94zuyNn5JJjeUH5PBJk26FrVDz0O4zfCcRUqMw7aiXFD1fUNJvnU5ibWDCwNX8rg
hlpCoYiuyqBbOAPGaadCObQHhnWrqg4Vsv9UuYnBkKdqG5V3p0SoykmV/jaW9amSFKr+gVsAQgIv
fPoOEYrenCGMh7ggWB2cgV9y1KUKj1AFS2FuQ0+9rPehZ1GKUZXHl4L7LOdEbKuItCdv1U8kZabv
a4SshDDeEbWI8jG35ikiPfO7se2NrkELZaDD8jDliB4QhFlE+C8z7e2tfClZgSRnFeOD8hhMY3bJ
7Gclt+fUq+w91oxqeOc7UEJeU0MjWD9PaogqhXEyOLFMlGILXBeDxFixKzMSM+ERqsvdGZPT/0/P
U2BOdYjqcerllLTl06DhMwT77dn2F/JlbRt0x9p3zlUdpyU4AQF45Wvrpfj/7IPB5xEraZ2tf7ai
eYxCbKsqfOtraPTFDCwD+6EaxeKrzKmw8OGfiJviJ+OiqgpAH5uUBcCldtyWbryaG0lutLPpzXNb
QshUv3BLpeU+p9nNlcC60XurvYV8NAaC3wQYeCYkN3nH44PYAkODVaEBDQOHVwmz3xM7NMkbXD2o
F0Jmfrg4vpp+a7m7xNCudfEyQcLmDN3T7JwN2/+JfB7yc47E7gnF7ConbrijbNO1113RQZLRC5zp
3MrjteyY79ZyHlc2LDNcnuNe8w5pV2yroFd3O/dbGdU0E954SOkv4gnHhh6RJRw5W7u2vzXMJo3f
XChs1SpUavEqiqH41COZqpZxHCV8Uq3EWZvk+065ylp+rspv1w+UwGv185IT86sRy8Mt2QDQdkn4
0/Yq7sWTQd77gLs8k0iauGGHpN/PCkiIP+OOxbtN6NKh3n75ayg4U08VJQF7IdLov9roLlNGkUv1
ncOUJwvXODE0TXtnPFTPVf3ZQ/50iEVsjlHSzjTiGYF1aK8/u9aH53erMHlHsu4lzdvUN+uJzI7Q
JgmmAaZU47+8RtNVc6v9hCiNCAQUYTYldRZPbIwW7xwLoB+/mql3yMMDPo9N77nPcdT8qc12P4sJ
cw0xKtnGNcVqADfWRgtv/HbE5+cXLwIIFjUAYjuWUj60hB09lGtQIiavHKQPvqAPtKT90GZxs1zj
NcsQdwuLIFALrnzQJsTKzdoRQNy8rhKCDh/U37E1gi4P31rbJ8rJX9VEa3B/v3cEu1AOGDVbP8Po
kdtEEA6gvDvaNliPYbKQ38hDIVCVM2OIot77SjTzjdwBhyy9X4MWeI8hvY3O8FRBrtgG5p4QKR88
SFAlIdfMJmneI3F2CVhaIv3QdkcRcdM811z4BcTRyMdtoSp7xDC3XURfLSqXzruJc95eUQzxD8wS
KQwKxLDu/jT0efv7Vmz9aTnoiBx1Q+GanC+0LMrxnLLZk/qxsafxkMpxRxvoqeAcyMnP7tgN9M45
DZzOxZL8+BpvQj+16Khpecmqn0wjGSA1KcSKxo9On87zkARcCCVWMebDHUsr24CJz3HEWVNEp7mL
ANrlsWkuzkJsQPFXNEsgcH5qrfehDgL3qwcasG2D/EZu4InidR7UnUeLAIe7S395CPnrF0Tz1O+x
ioydv4d8n/WIvPWL92/Wx5pG/M4IUjsHnc3RqODusU63RJAo50If5Zul/yBaST09YYnj0X8CFDOp
ic1db1Mn84tmn0WsHc3ePYdkbAxyZ8Q5XV1N9RqJY2jZ22o8tpJ/v+YuBVAhR7B3KfbE5qFkuF2L
H3HG257683aM+2MvzStwq4Ihq/hZI8eeTYdZB4aXzHy8crCu0f0uCspccbiNAutav20lIeuacXDM
4cJoibXX+fH8U3/zR3rNbaihWGJ+JpQywpb3PPDiKrlrioSlQe7b5fomjy76nEMQec8Fbgt+c6Px
sT2I7ZSzzAFPx39vH7ouCBfAARwfkhpT+3RSfv4u1Q9zXz/8gfJnKT8qDXuxklUxCFoyJuqXZEA1
aw7baXQ2cydPpjfQVbFP2HlVrIJqkYXD/5LFtOpmcYwE7KY1r8lw/JREeLgIVSrv19v1sIADHuS2
/B9N57XbOpJF0S8iwBxeJUpUDrYkW34h7GubOWd+fa8y0MBgQo/vtcRQdeqcvdfe4XY0eHyFxq9M
tHWnPqwRhXX9EqTaq2NlW2EZKnhaaonili7M6NyyBo0Y3UeQXHshqRMF9Nz510j5MTQaviGOUOlH
QcjY/vooD3I0C7b6ZracqHNHftWtZN+auxLMmnWSuofZYcZftYU7XqtDwPQTmObSWOXngJ7NXm52
nWcCK1vEBwe5IyLqh7aJuOPdNYZabd3y5N1aDeTA95uEzHTSinoX0F9HiweAKtMNl5Eqh/4WqVKz
0F0OrEWy1nD3NC4ZH/mFSGtcpdCM9f61UV6np7WKtnb0YqQ7xmQTkQF05VwgRMyDcCk4MDN2yI31
EnoFT+DC3wr3M5qTBnn51lGvCi7DLaq0vf0r/1ZADjuvU7ax7823xLPPksd7rO10twF+KS+Co1Hv
xQxI2tjBLkR64DoktdISB6AIfDh85L/hCaYNOnukkPNL3bxEW45bjMDKzdS6uE0LHgGircjkKbBA
rMJTH17B5QYEfBLMw5EMOoc7XXJrV9t4thdVta/gpiu3kh4Wmo5uARalQXTLNMP3Su2CjEYmW9Jw
uQ30Fc8N5jzE1/LGbnez+kRTQGQpLRedvsGydFb1PTonw1r5YQBrrsPgTBSnNGJCwmpmSl7Q45x5
wkGDpstnBe2JHu+jVk76gxQgrCmwbnOah2fig7XkBmKCQFOcItl1IKB4kZyCEx0rYqrytf6Ra0s0
0ckG5QSfrSgPfG/uNubwRNrNXFd7C6lESxgQUnkumL9ri36j0bedaeBfJfxF+loASVnj8ZxiHbAI
7UONFcJ3JtOaIs9FnJSfkDghieFwVW219I3szAw4Dtl0PFdW+abf9MpNjKXuhl9wjUiA46FzXtCj
xOPBb5955YEAEeFHwqtC/bluBuoxj66RGSGWoREEv5LafGP2VweVQs+xzOWdU8pVyJR2U9JNYWRO
MRa41bu2T5+dB5ZukBCOLwb07W5ybd90vJ4bJBWYKjmgrkNO8bSzeMw/6m38pJqnCEqZi+wxnKnP
FqL3ufuHSgBw44f+nXjBTn4yf8FVhlmBQjVS11w9hj/8+oF+LIAXN7M3TX10JGQ4iCnWpr8svsZu
oTw12JIM7QdqqRXtU1nd5KxaX2wevYixGV7VdcmbzBNKXhS/xR+8wn6YW17+Nt8gDpA4EvY3BCK9
jXGM+chNQkGK2wHvPjeSiQzn5ZA0x+5fnLkK4MC18pLtgs1Yu+L8vp5vfFq0QA0tp09HEf8Q/dne
38YA8ilLiGxkB91xjNM2QjKQLWHj3cT7gkpFFz/CxeRpRzObP3Gk8gBWoB0+udAS1Ye25TNoZAoI
tch6hhzCd/WiYm0oK3gatXb287UfrYxVab/mvwxh8mRjKDtwXahlTLK22Cxd+kKzudB2vLH+d352
GJ9y9bK1v1O5OtMTvv3w1AwE28tpuCpMMPexD5hxzXsTdU+ebzHJVffaPv/uaa4oOxu/GK16yh/w
lKZLsroXXOMGc9E+I3E5QtyJb+m1Ouj+Tp96D0RTItYb07gEyWks0PCBP15HwSbuT3m0tr5oWTEs
2GsR9QQc2vcpfPTla6a9QIGymEn4xGulzalCBDleUBfmk2t8KNapxnBQ0JS9BNOFkrJZy+NpZkxM
nixdWL4ZT1uKYtvlTK2jQmHevQJRyrgwXdmWR+dRLzgtv9Bgd44oHwJ9VcvXbLqk49mXroo4MMMF
016C4W3QXiTrVe5f+feStB6YOt19sM+cBxEcRIfCuvv9W1k8YuVGvxK3JPGPDL8glCAy6+58CCzC
g9vN8FrY7XEc3BOJwyMM7a4n4+NBqBvEHBaq2WLfW+K7YSvhPZ945VeDfknU1yR7mZk6aa6Gv968
2jxh0wpiBvnNPoT9mBJwN1LNEio9x7v+V9uxqTUH9hFrlR2zl57aJvB8r0pcp3tEBe3f92p8D60n
6ouSy8H9fUU7xfAz1z3bXAXqm8qKLK+5Yql0YC/qV/Yr76bR7DkxMogWb3OsYohcaPsi3NnFmha1
pdzBD0WMUaavyLPULbETeG/VWPw0pZi/5cUEwvCtrRsZVqUrXFf76Dh7FYuh7lpr433rZSyAirfg
hENhAs7G98/1J3N/bdes6y9ebP6mBMRGCALRkyEgsOFyPgHrev6p1HVdbFuecd9V86Wl79rSi2Jv
3DdMO46Ks2YyqKLYlohdcaNrRvwHOcZb1G7wTIPkS01kl8V0Ir+1oiKC4h2cDe0j7X4KSayygf1o
lU+vGXdNzKo/D9/QiJLZg6mFvZA9Rf3JnXW/4XfyPjdQ/TwY3cx66fuy4jrlLnzjbFi8U+LVGxgH
Lcd67MlvMyNxkik6jLSLclWyAhYL82ZLW5Z+Ld+Y+To4Qpec3H8GYNQ7v324ZO9dve1/ib0n9iIE
64PHxN/YKIrJ4FoYG1SUD478kPJuGWHK5ZG6gxZjTqgB5L2NshusDUWG4vVQGEDQzW6ZLHG3fwHZ
yc/KbYCSg7EWpNI62FB2RBtjz9pl0v3c9O2+7JnFryecTgpI8F2Uf/q3MLnmb5gA+UBg+CTIUCfl
JX2TUH75tDjRCG0q4N6ICx486UH3jDxD/+jzTeH8hiby9kVb7Gait7C/VYubdq3AI4U/nPz7Zglx
P4gW6jdaX/t7QtmPAnMTvvHdeDUTxXWONG7xwcLsUtaBtGXOwIWdNlxK2DryO3YT9lwASMh2jsYK
SypGRJCY9yaH/7SUu1WXLvUbKu9FoC7opKf2mgFtJ+4ifsejxjOpQSRRME8j8VqeWUGYdjnMmEgo
IgQCljND7lW7M+RdQhS2dMDzwRwISSVNAiq6QrJoRXOuOYx4MMQuyeYHRwpZSmp4Y7EZ91X8byQ2
Xlna/QYZGjQiR1mxHifxg1QC44Jc2zdA2WyA8MbrgWE7ryGFyJX1I/1lI4uddfCRwZyzF/GTYubo
b23dhaQcufE7oun8aZ0HrL23loPfYibCDFkyexlt02FDdZgzDRuNM7Nufqt9saWNzDsz7WJamgwd
vvLvemud65EXdU3kTmuciJ1eqqd2m3crGY8XgkVAfGKOECX7VMdLx4TANfwl6RNM3SHZ5/YVTf+E
UL9z2RVtZd9Bc1r0jKiKTTbtqE2Bs1Kadpd2w76UQcpOXJ6Jkf46Bo51/uXbjx7u5NeoYUehhYNK
mCwkkFouMjqOsjGX+M0ms5y6b9t70K8xYSD8e2FwoP+VueVX28ELX7CEWN2azdsYDxFgkFXJsqK7
xdEoOaZyR8z8hSA8mSiW0mXfT00i59xw3Q1QQJds/N+UwJz0qMyjRUmr/1N+NmuKvInERMW1v1n/
mu7MzMPfEbUlbXijjGKj8+2W/Tby+Aj0TyqoZR4POyMO/qi1I9+LDlHhqc1VpeUrnygG689neMq/
5kWFL3dj1TfIIW7La46hFAELc9hqQdMvo5f6JLi1pmVEf2Ppq5C/eR091PCEy023TbwzVwzvLBDd
zIIIXVuybTvnLPDYMwZjleE3CY9hgxgRv/aFCmgvy0eJ94gTXm1vQBso7a6yXXUJmKd6oq3h6F2+
ctWKBRER4h4hmNxwQkBoNNDq5sV3+0NwmqpX41v0hzmyIRdUD8p3EZ11UMS/6ZPZLvB/HqOTWdzn
fedFu4D20iJ/4zJ62WdjufZv/iQl6Ht84YtlB1aAecfhhxXzq/tk2mVzJCVjE8SuZ+lrVvHYU0eP
+jbYWGf2l73+lG2ON4Z2DvGXEqjUwIDZFKQdgX+gp7QPtY32oT6DXQkMfAcDRabbvkGPxAmAQR1A
LnWV2avWv/F0lVhEqWl6AtaexfTe2Q/+CzHzCWk8xV1By49Xrj0rybuhfFqcjDvsDbhDNaSXu5KE
8XeEpQ4UMgvz6y5/M8/Rt7KD5xvrHlUVu4hvrqQfSmV9M8tMtDZIKeRVnnklDwmT2UJs0ZwBWPMq
BFenLr93Cm40Av2glFBjI7pkuQXLa60HHhSYjATYffbDQfvwgzszMJwVYQEi6DHl93wjhfzEnrNN
/jXRi0Ne71Mnsbip3ZHgwQlwzV6buMHHMrn63030GKIHmg53LnZcaD35StXPOXiGJebOk6N81ta1
Vz/ZAKd4j64gbvb8w0F7a4Onz0H+JYEQRHAdlt0tO2O4533FKpvRxCAkG68VNY0fXurxpeeOEZaB
bvtmK2/CLW6iZOPExHhpA20kbD+hYmsYFlbhZ/rgbFaGS60+lO2nXh6ldFXTV/bXBJOkDW7fle2f
sdrgry9vg7XNaiIxF9oDNMV46CWCUhY+si9j11PBF/d+3XIB8JEAF6oRciXQeUute/clS0Hp1K4H
Zd/O/wCqCCmnia6xKD/G9sTErMNjTF6QhZJZutARyhmgi+60vUWTLga7/CFE4pgloV7SoA1xZEkQ
4qNjQz9Vkm9iRAJaMRsJvn2rk10x4VEpeSg/UKMt6bVwJsU+Ui/FFCzBUeOAcs7oxIMmZQg58QLx
35gs4HfpOIkLq1x0KnDL5o8EPxOmHcE86O14N1Dhiwkq00MMQmIYIdEEEP9x18HQBQjUhfE9cpwl
M164f5iDwJWiriNv1hZJsAJaC+x0ogOgo5gU5CumshYMfJ3zWp9s6i56YWInTGhoiPlutOn4XVBN
NNlC8cLsoicNON2x/eYdOgphQpi8zmCr5bePHoNGYV+lG2HgJyG1CjlMlix13+1xxAlXJ8Mr0CrI
gW8lXh3g9Lb6McdPajnCoOUHg2S+Uo3jOXpI3UmJnhnd9Zx9wUE6xqeV5cs/y37r/RuX2cl+qvSF
vQyZOOJHTJKiPxbTOUbUTINtBsDK2Mzmb+04AAh/owPqj964Vb52KedweU36I+6zdrBcBU22ql65
BbV5jRPi+5iZFmrpNQlZTDTCcnwbFakGcj+my8ohrobSJy5/8/Q06du+QFdtK0fUal7XGlS21kLD
MMMF1ZiOjZhJZOLtkGJBFoo/9AzJeESa0d3pfkcGy0bvoGwisw/TpOLvXwaWSgG8CeaSSF9nG3Ig
R3Wm8vLIjXNPYx1LCofIOvKApJkCH4dfsc/OaRGAnWBBZFBVKncgCaxYf/Z7JTuSu0y3LGhAzI7w
Me1fYUdmb3GQw4CgtAd4eHcpIA6J2oSHA+figD3lh0Yp40IGjti/dImmOF28gNaHtOqHD9NQLwkb
wJSqKzH5lVOGgxx2ORfqxBnmjvb39Yvauc/E7ijO6e//src5N9ciaFDLXO6iTmpRbOyy1rVhiQ8K
skB/maJC0io8W4hrKMeEUDy68txUFLrqWXCXze5qc7STP7GaWtS/lnUNefp4RoVwELO/32HTw/MV
pI+JodWMzDFaqf4RbQrKNe6AhEloio1HTTzhbGWM33h7RnPL9/4bzTHD4loIFQFOh55LzePVVc0G
xwM+Mu6GK4zEJB5W0oB2H1FduFSx4/W/sF6EsJWUs2VZDSch22sIPOVPYcv3RLKmmEgJSTvycLKs
RnTQWbEPhEgaHTXgI1yHdIjkmi3H2VWDvg1RTrTOb5+/hHjsi/rVGcd/Qzi/BAiiSrWnGlMYyZi7
zAzWCuoMiUq1LfRrTmKLOQp/ERWMnR8Do3XDOFozUo5p2o6IwRg8nHqrey3BwggdqIK4qJrlfwkN
3jxQoeqjownN7lX4YnWVSQlyRqTNXAiGcOLbiQRTi7qv/BF5vzY4ehR6i1KODkIhKMbhBbRuQeew
MNNLiZekd2vM3i1Sukri4QJEb3ZHcLFsIjiPIjfP1GXHBx4ZcWLonRO42GUMz4q09fe5jj+HmIlN
YHdkFDBanjgKYT7gdJsRDJvezba6NFH9hmP3rQm1fYAAaZCyvZ5Z70F44AZWPuhCAJs0vaW9JIHQ
FQlbY71MyTUwW3Q/gH9ynidmhEJGUNeaJ5BIEXWw/1OApkzUAoIw8l/eNE0MeBmY2bbsaYaydix8
5xK1AOmgrb0VAjowSMMEI4NlXYViZHxYqJZE3LCQP9gwyA34G/DhP0qC2giicXHibMK8u8w4pYsJ
qY3qg5K+DsF8UucS316doVhLdnUyfJpg5yYGOZwqGOmYubzV/zagERN4gjY3pc1IJsXZ6tgMshqn
XkNrpvevToj4s/ix0d7FcXTNRd6YLcaxg29h8054ENA1oHNxiuCsIqVI2Wbz4ENmjDrhpgmRTfem
vRbLjcC7yB0VjnyNi/ys5muhEkJeJOTyMfUuEkl2W5OXWRAEFDpxkG+y1iI/qHLzu+o/E1PI58hS
FvuxSDQoyIZLnfrEKhQRByPuRgkxFRLCOoHL4jOh9kF788YHHNUSA6SmMLGSrdzcI3abgWzXVT1m
r8J99AdYlcslrnf0Gx1RMgzF4Vm12TE15I0QSQTWtBU8I6k62PzEzIXh5lAIzQqNWj55Ied/3Kk2
yjfhgBse8UikD7voNS8+8YdidGJULZ544SNQJSba0cigARYInhrhZW9r/7uSgq+a/51xuDN1nL7J
TePhapk78SKD0knMX0sunypNw2JYjYRgCD1Zryhbg8tQmySi2DSDm8LNq+BnQK5SIxATT1aGaSVl
DaicxiOsp4w6T2tey/xdj//V0l7HMl72vzZyFAm1KzpUcoFlzB9s+iEVjnhuEDeeo56iG5y0UlV0
QTRPkEeq6FcQAqSHISbu/KDgqeMYUBFYaFaNC1LFGK/teHk5Z1zj0mIoxKzI6Ncy83BB+WD7swk6
+FOt2VdDgJrQmcEQMPRzj6pN/Iw2Oh7y0zFD1gVtFvkLvitx/3h+Skz8mqqtUUrmhD8HY7sPx6Pj
xJ9CV0x/fbpHCEHYJJ0tYp2WKA0BUeirn4HOgs4rZhc8CE5N02HjmP5BBzihVhHTb9Ca41V2kOb5
2wGhKoZ8/phYmdBaiEWOT1GYdwERUhkNsu5T71H6UKxJmvKhqVdM725g5EyQSUe7+mMueARGu7Zr
ay0kSILMOSA8EsQhQ2M2zdqOUxaZdYALVxJUZoQcl87wDFDtKobnqrO2idOrC6z54IwKfFGAYyt0
sBOvlzEm/EPkR3Nc3ImJnPGIZJdO/1K0aWUYl2pg/dLeBvpVZSScQ4+UOYpDO1xKp3WTSpux/wxN
+xbNvTf3uDAz8sGaFplJluE+IuUrMZe9FVAn+4wThqPeZ9DRnIXeTUeIaki4kKxNgTska+AR4NAx
8DAPQ7VA7SNHRAAKqBDT0YCcHcn3PzWmpLUsEeQVQS+Us4szyVfsIwybiaxRULDiJyhick+ye8hQ
MhILeUh8yFs0DfuMCzA6xTpNHwYPcNb96pliYbPUlszsdBjyDJmzzviowMdTvzZ4BYWrheAjv4YR
OMgHEdRup6aN7bJeZ6wyEbb8sQczPMPMJ+vZmA/GyBfrd3HbLmvq0opnDnSba+b0Q2m/BVmAAk5f
he9tjG+dIzskeMOvDnW3TxH0U1LbcnNgnsyAgTc3IQDCbLPXFtY9IrX6RYx5dWCOVkpDef4Z2Zh6
1FzWEGBSKi+iWtGiZGOyPavlyyjRQMkBNeakcWJGM7aJTZg7UrMgZSDBhHhE5FS2ybdEm3uuoXvg
/IW2simN4WCBe0kt+TICuJtpipVAmQXVJTdG6hnfDYJ//Ri/8roEzG5QNxPtwpHhR2nuvYYdb+62
5D0wM1cGWApSs0I8x6oKkjSWnZVSATadRD4yksMpYreJ1Utp1ScOHcxE/Xmn+jddYRvCsuJlDH/T
oviZs1LYEhdmMbB1Ns3KaO7y/FOivDT18SOD6EyDtbsIdpQxFa8t7bZ4PiB+xCUPAFLFRgA4Qlgg
TauFPWI1d2rdnLlCzTxQXDdDzT/UPv8uQns/kdWYqxyPki1EvasSMsRMxlsFdc1u4McCcxdIZlBL
gYXuiesWc82w4iixQvsQsJtFDA16vZjqtk26Mwc7ceZKmRoEnLtQ9SzF+Seu0mNw67llpXKVq+kA
FUekbuJTWLIncFFpnaNbHWeOdGLYJe1z9Vlydp/LaC3MbwoJhF0iERlQeXFCNU6XIZpP8FlXwc1X
4mNgartaobuYERgB1TQyh38CVtzJn+PQHuR4pkU9h3BN4RC2I3wKhQGGUTmMqHHlBe/1gHNer19F
VKJVf8fTZxbnAT+Pe2+u8JjHKFjwuA6D9CZkm2IpYyWPvqPAvPwpCdmmdEs+VKwKtaB9DPJLNDAF
a+r0x56so531L1lj7vW2yxYgIyL5UDbS3tC686CDnkgDZaM5dGJteSP3AZEdFEfOuFEi8ygSxSSF
Kr1F0RSMX1nZvHRqsi9b+xLmokMzrToCV9SRRU9r/FMG7jFRE+Y7LZy2CoTCo46ifwV869GJSJWq
HmrGXsU23CTAzROg+E2ufJYN3KVZTc+os0hxssuT3OwtzFuDPGOrs++lvQqaEJ0LxQQ1WkMeBbEY
wTlMZcybsn8Ow+FAZbY1WD7aQHAp05M5fTstniQ13eb0XMOmPHVdgkxpuGvjdPZnCdkfO9AovWXt
dtC7k0BCCIOKMmTvSeT2CnBFBnRRZJ4w0h3Q8O+0fkRvry+WAxfCwIiOzmJcisspdJsZ66+EldDO
3QrJjgYBQS3VVfLd0KRkl0rjCUYJwMUEyf2k479HNIGPpyJpROBppV7ZcMgDpqnLgKXUEtNPe41U
g/bTxzwYn2ZLDZcG56TrCdOSPAq4wcBDS7mQamu5UjeZlr/LccvTxUG8bMkkookzOfu+808h7i4B
6ymBZ2QU1qRxzSB+zChezwBiex1AjC5BJagxujm/nej+q/e682kIAx42R+I24+/+kNTzQyp/msrf
K5mztCPKosLfy5CopSbZiUNzyoijjQ3X9KVNgFdqjvQ/kk0sv6ZkDBksDKIkb0jw6KtgbwnPB4e5
niqM3NYdx7zOzcZxXVTgh7Txh3/147BUGvk4jcxyOEGownRBHoXGhQ0UnI2OvjfJtohLjEKm/Ggz
eTMmdPXKmWQicmIdRkQFg2rW+iIS3uuXSkvPlqrAJ61ONmExY4tlVANvNWSvchytCL7GfFHKt2p6
BjGSr5QBCdyaFu+rKpfrOnhUKqnRPBBWRsTQQKanyfOZIbOa7uXIuUUzPzI93mo9sOWyZ+uYz4Zv
/JNbhjzqftzYiKn8sHkatfmdxuWq5cWQCgeTrfEi2lcmeiO0j60gWurp3y4EOcIxH9RWPUGjJfJI
CN8FT7n4oz9doP2jqWVZOXcMR2fFBeOsWc7zXmHUXzfoDsyPTj1Vc7eKKVtaWomqBMcwhN2tvEj5
DB14fMkjYgQl6vEiaK5mML3VGifV0i7pEarryerXQ9W+WROpeGpTM0liiqFvIrTVsmaheQVWQWyP
4yUOQbuGSPOstY3pYErM4X508HMYHXSMVSThMxdVqIUkM+E9brGmCE029qawyD5EjAkhttJFbmiv
CzZHUQx3IQKX1GlFK8sCpqiqICBzN2R9L2IDX9UHotlRviYEeYbkQ/IzW1FMin3WoHYVCiuRGSH+
urQ3riGAtATNNRnCYMyTBO7PT4FFTsDTEd4tOdU4gfPadBIsVtislnrxaUqRHP3XVpDl15Fg7FWd
Cd9G7KUMq5gGEvQ3HpO3LiUSDt1PaGmgyJs/lm9f0KbnjCAWLHWePbvNLnUIN6hbWamGNGPbVuNj
pFaZCzjTw88EynRScNEkgA301r8UbfeR2MNGGunmRddaq4liKsNTwoZTaoHL4DvlDauhFZn2i6b7
h77qXkxoxEXGWWFW9k5THjKM60Y53zLJ+lGszh2KaBtHADnJWRFc3JjipgQ7FNNrylSK6bx5aVP9
5ORvUl9ee+BGWMtpYhbk65i2fcjSmH52gqAro1VTToxwiOR2CO1tcC0BhwwwKpcXwQ3Oymgb2dU+
Tv1VWIuwawzjhLYhT23pfuAq9jXlMATTaxNzYOvHnRx+FoQtWfOxwZC7UHPBjWh2ffFoRbesL9yh
RSXTfRmMeVMz/5cZzqKw9JUJp8fp1k3D6LkrX2Rf+cP7jWa9LSwSGaTo3HKIy5FgqL5+D4N2OXEd
lfy3axCcZ7ijhVC5QaBvLVTGpBiF97qsvkmIugVaqlBzt0Zp0sarWGe8QXgTAZnwc9uraJdRt4ai
14gMdtLZqlBo6TShLQyMDTMowrSE5FXRf2ifd9h8O3mXKeVhzmkz+coyVX9DeMPEdteyOOvArU3O
jb2ECnJ0cntTDPQ30/Fz7Jx1XRXIsEeYFOmbkkZbgI3oUnC1pTZlShzBc2y1Flkcb5oEoDJIP6Ed
O1q+GhxqcB12X/Gh9ekOttgihLwlPtlAMw2i/EpSxQWsL8PcHvCQeIZdf+MI8FgWiVowTfNUlt20
QH94VYv0fRBtGuz6eUNFT9+3ofQM5uTmKFLojvBUe7KHQvK9bPLuteTi03gJC+KXJ+UYKb5bNN8G
aTHCbWx3tP/j/ZRrr34k+ouEY2gdASP1vlSdJ+QBjkA0alvyS5vAG6JLGhq/1gD5SGH0Sn8gs2DF
N69ZHYJ2S46RhWQZvWvILCIiV0Up2608dZ9ImdeAXF8dWwezOmz8gQqJOAxxL+a+OBNvdJFmCZLb
rqb9TOXrcIPTDuFPnZw7ZpMIcGu0S/5uCKh85jvH+kgFRgrKrq6b91DMLbFBBzoqT9Ydw/cX1vTW
pmQs9enLTIePEZL8LVDjdQeXrwwu4ijHCUpYIfBS7JIBe4bFm0k7QJzwcjZzlaOrjw3PUftDOodv
xA2uU+NXqW8z3KDU0I+jER/NKf6afQDOtPlMg/ddNj0RoCv4p6b5agblG3jfh/jLc7r0QjCcDw4r
SL1Oo4ACqhROVxR6zA0aIlDQj/IjKYpKC+4q9rqETU5cAHUlsWFIjnyYRmuHACKUun+Gk36GlblP
4vZrYHmOGHLPwaMAvIoP2BVpWBPMGqckaRWPwODvM1p4YsNOEmBj2KfRGXNCUTKYIRoWf309lv6b
ATgQCfeZh/uVKbOvmse0sBG3uYqVb1NSaGcH5OyYG17fFme142fSXUXAcxVdE9ArLC92UN2iUtql
kbys6JmHlKQ9gatjtxPvXImspgn9dbATITF09QJgug0h2ka64ihY9/5ZAHV9XNQh5WLL1k+rlraP
9hbhic0eEdJoFgMORqFzG3XmYPxoxNko5qCXpNsiDR6Awl6jUPkRZUbQtwg8Lj6RmLHjg4syN5gU
UJIK/zQiPtDTBk4woT9mzQC/QtOoUogMoE0xHBuqEglPGh5X2iD7OatPzJDoZ2qo6DFQNsJoPdCW
anCCw5zJj3L8YNYpp3sdNHuLlo2nll4+yYtnIR+OEJsbNF55W4RFnJYIoRFo+zGk4YGgv683d7E+
ic/lFOETMybqz6bkBIwwpIK8oOOMgf05ixnPo0c/Vsz2DgyLGZjrisZQG322AfMhHlJtRGTPsjX6
6kZXpQ95nB6sjaKGisfpgHOI54FpRfVEpb4URnLmby0TaC4wqn6GJYpcCsY9IRLC6Gf3ysFujE0X
/RQK6KWsDLCsRfu8eJpjdtYl5yjn4YtNeFI4rVkZed57fA2dN0P8UatvNdM3OJzqdN3aAb9U32jQ
D8OmcjsLdvsQX4f2F0+7yM0e4y+dHYUxLdAc2HNEknr50H6MGC0rNkrBepk+Rl8npC0/MUTAUEIE
CV4qjFjsE2Qk0MT7u5Y54y8V0jTqniOTiOX8VeW7phapgmzsE2KuidYQ2BWk+/4gtt3Fn30Ref2Q
PGb/SU9RjFtFF9BihFOwirDhus4Mw5bSIqIwB7WyA2QrlthuhLPGhJL2bV3IN/Eo8WConG9AG7hG
RjB31R9a44emRw/vWbz9eGpjFR47NzHMyRK29+EEFBkU6aQC6KUBJNYz4VWsiUNuYkZFmXQIp1Mz
n/MG+YFJdBi1ywJ0z5QMp9z6JOcXu4U6joeY4kgMUERUTZ94I5pc0dIycQ/wbeF2bHpdR9DPSiDi
YfmGHbxggHhDf2eImJS/PbNlYejguvKoCVk8V5Pdlv8XwKgYpIqnZ2DiNjIb5tMOZGFbH72pryL9
JEZIoQltJjxhxbqOHcFi70aeMRH2/q57gEOOdZO/FpzvSlePguQadteWQX6Bt0OjY4ANEJN9RCIW
/piUtOSIRbzTrnUnov7gg5nApEgu4K5CyRIrAp6FqBehoGJAHNjhmlaLsISNkCWK5oOb2sJVEk5D
DWEXSz/cLwbWFZPdnmhB/VKWb+pw0+kk0PqzRhEARjnM9Czz02eBUbAlDEEEfFHUmMrP7BTUBN9m
Uu/4SWgDoYGsy2HBUmZ6jhrtKHIrymbDkJTou5vQZornTEzWa+yMAc0jA8tGO/wmKPXbHQ8ylkPx
PZXmyrUSu1eNzV6GQ0iLFpKpEUWeOChX7ae4RXH8WaO+Fm3peG5PQeYcmdgaU71eGZoH6YN3WSWF
WHRirPoRoVwUswb+LohZ/5tX9FDbcguYxO1apkVd8etjWBILZgsq3H1E1k3+5TMNND3V9kOEikyF
5mHsFrWLsBfFWXDmWoupSdwUmDL+uvKD9G8kxiULiyvq1ahCten8ykHhNfY9Ja9H++G8xU2JpfI0
7yGTWMnvUF3Nyi1HKkK6gHZ8YiHGmyRBO+D61OlLS3eZWf1Ymsz0NFds4kEQSUvR2BfT1r9XmstG
G4x7yO8oLZ1y6Sga75pungSc2kzsoxiN6pGQqYgpmeAB7lulJPJUeKvRn8ozXqvhyt8xwo9H+sng
FhWCFdMFEJldV9NmDKC94xFi1RHDeS5hJRkEkhh/r21T/VTw+ATyin0GvgnbFV/BxBM3uVXyoKJl
wg+OzOdwMd/FPiHQqpJ0j4sBmDb7IHMIIXdATSDA+iGUOQE6bUx24wHoePpqo2EPAQ2iLWMgR/Ug
xh7igZA48YrIaxyUnO+CteOoZ2HAcfj4DcL4JCp3pOaS1OlAYVdeYiZOYpZCC4E6SeHE0i+5WcwE
6PghKOGdgh63t4d6PzSxOAiLyAKaAmsdpV8/XJT+96+am8cDyKc6oO7EFlSD24PvFQh2EH8X83iu
FXITRpQ6e5LN4TNZLYf0Ggw7pz0E7HILOSNhgYsxQ1cZvL7/e6pUBoeOz5ET2z5/vzPc8f32xS9v
b1B+2vTUDLIeFSQImxayB8MgTyTV8QH4hUX2y70Rizxj+hheZfSQOKIOdPE0wIqzLNrAoXqNAhb1
TPB+eK92U4++mLGqSYc67j+Yxjo/8Fqz9PApgPQCb8ynLsxvqMYj1jmeS9EC62NabeHgtua1phYn
6kMsJTAepQ/6awCXqJBo/egk2cC8YrpQHYWAoIBi0RCiIcyOeMRnQoos4iDOPMDMkMT1QlDs4/kJ
pIQ8b5ZjQADIRbBteSpQDgi1GNCLlfiWrNRcI14ShldNpmzN3BMlcHjyUf1hKuYpHLQjK3kPilJ/
KMI7LrmSYOxw9revgDgGiZIeL9gOeR51Qclsg1bJtBP34EcJngh8WlSAmiwc/ugRFMRx/JSRXA39
06j7M0GrVKPejOKz7+SjwrQ94FU1hLAG+bLYESjQ6HTza/LQo360ESHMNrcC52SzQtWiQLdTBn4t
ngka9joH354lWJKE/fncU6eKerT6j6Xz2k5dS6LoFzGGAkqvCoDI2MaBFw3bx1ZGEkIBfX3P8u2m
r48DQWHviqvWAjditr9XIH31s1buxRc8LIb91woFO4LNkrSKkg+FPkwNgRknxT42Bvmaz098Y4+Q
+DJWg0/pozNnf7+Ts8NDASVkGYzXTyIstvCcYEEavjmlNn6DL59gbRiZ3OePQoYrGnUIC/OxAl5q
zZOUDGG75pIrCgd9XUPmRsTX0FFVEclUKZpxWFJ02msMuqnMUEJ/cYUyFPbbVUFdgHY0mKcM2gVL
GYMRWADkUUFKXC/n2cdMXtXqk2gOTFRhHCCnkLWzcG4HQCUJiBR5BXyWUi4imYJDheUpI/fsIIFj
QUfGAUlcyROlLRvbIc8XsU+2gAP0JS8/hxv1mOG6jmOq08gXXXvYwLP1HJ3hm0qL4w7umetH9uuM
7DluoEnCW75fHTGaNTXZPo4QaKKLF/kgprgJgmMTQgfY1ODpmNGilmi+tB9sDNlJlH/gRRV7fmXF
EYE3TLve070YUIxwfLkjPggd+RTvCbcZoOfDM25ofaXiC9ACXtCUbi7Xm61DH0C6nQ+GWGLtCCKO
HdnklzkeEDicSvCK46mqh08sAsIOWSytRTnt01KXWvNiM2EtXFgP5WgYoJw3VxYupBtQjUA+x0lx
Apq9q5uceOaziAUTxuq1rjucRGscNbBjBRiJGNSBnd2Xc9iuoLuT801Bvg12GjKQ7jFkymnaeKm7
VBprX6qzds7s1xuujL1VwyyaALtjoZIJrMfVhN7H4wf+JzoAYFvuNpqjQUpoAePGbPrsQO3I3ZZD
tJDHGUssBSdIQONweQymqQCLxTwfe0jmIzQkEswq423zALeRmT/d2KEvtcV4SqQmgR7qXmoPgKR/
ltdbjNvGcOUI5ONRMNKESEec/rboykhCgbRSC+2lBBJ9PH5bs2zFKcptx9ffgRZgTd4yLEPFcC6x
CrgkzL2JoDBeGfEtVJfFec8z5olZ4SxNzBhmC5pUFCE5qmT6uesImcFgJuXT++VhnFrSFDvf9LPO
jdj5pAFyhFnZrYgAk/bP/2Ob/29RCRT9gtaiWG52jA6NIYOSiDvYv5BPOKwdJFGLX4lnsXIgE/Gx
fCR88iJfg30VIyNRDABDRvCIFJF3hesa2z5nhoORPq09I1mO/8Oqk2LNSHs79ULslHUnSXy5uRgG
PCP85Yy3A7miSGc5vlwizG97gmzcgcfApt/GgB97Fmtj1cIbAaucGvdnnbq63Im/O8KsJXEw99cR
0q3b/S233iTpkTyPSISYUjwFQQtR/J3QgQyG+F4qbQpTVroabyG94RqAGsDtV2kjY5pmOTtZzn1R
oXoyCHgJ2gyZwB1aJkcIeQy4nxPwlTJgr5ZlCBHQH0uZPjw85u+RHV9LH7pe6xqtZPP1BvUG5YGc
xhxsoOb8FA1n+ueP2zdUVqy7G2SyWhGRqS3uDU7l8V5rB4sPbQ/3JFSq1+u0pz4Zk1xWgHnZTZwQ
XBp5SqBJH5+VOKOkwO3XmvFg/A2RYF0AUt4YdUvQt3SK+8ZxXrSbhQD9ban8SmB0g2pvjDW4m6tl
DeJ/NkJGCr+rRHSNKuQbUrFAsD0SNXYm4NEE8ExSDalzPvqTZImyUA0s4JUxClBm6u1ZRuqrTGJN
a/gRCG5JHJbHs5fKuO25+6zJ+H6xvrnPcK5Dsso89RW9CCjebgxvvtQJfH9BR4uS/QEQA8tFaEUE
RsrAUpQwnx5yfKEvS2RFmWRMgBKAOdINWsDdrxb75jMyZCEGxKSqj3XAZM56VCHQdbgQJuARKWJg
FCGgvlk73J6lgSld8jSipytFbzFWuFK1mA7ikuTG4SZ1vVwy8C6Z3IRunoQe4uO6Nbktr+UNCfQh
YvdKAUTCJzK3r0uOl51hUKh5qOhEm2gzNAvBBdxNERsm2Ekjc0FkI3jYPymOXFtlpBxsTxFN5yLc
Y6a3GGxDlMhEswI+bEzp48Ww1hhAtQ0N86kdnqzFAw4mzAUcLYIQhOEOWJgr/Q9DH+EVOJEVCI9K
pzx8AjtyC6yb4Zw7dMrkpBsLQOJeomgFJMOV7W2YP5h1YUHhg0Bbcb0lmzWiD7HgBgVXfPbMTHdE
FBiKAaURAmeqRrfH79RoRw56PDn2W3Nj4Cd3uW8TYHowQOKD9DWDEbg++Fc4RzEdarPMB2qhgy96
ufAtdQ+WAnw6HEqjQj/ChgYDnNwOZpeh3IOe6w6ICOYIZ/RXeNdHoA840Jh0mvivi34o1VBInxG2
MfWiEMIjo6zFHYyyJ0nyMapNWaxYEYWAJnGVcDBDCupqcMhiLniaBqmqPFVEHiboWYH6UMQFUcaV
yGmKihPPtM87s4RwTRPoSQJLGItLirpdlZtnTi+nBq9rZ4hruYYRr7DQlJXlW6kr6k6SJJfZH9aZ
LKT4LSBpVXXasQVTjj45E/vdrGl1W5L8a+4DmMz9VWKwKIZX4YpuAcnvkvAOjJzA/qRXIGhyWtj1
/LdEReNeLqi/WVTm0C7yLKfYp2QyteRNDH4rJwvwskSrkiVw9Jhu3mZMybXv0K9JLYHFd9MwAJCh
4TYBE0qyRVxkzI4sfYg38JQ3QvoOtzZfjvkaaC/LgYVBvoYLAkIh/vgqEIdWg/pE2ITG+1JIPxtq
tqgpGh8JxGYAMguzXBJakL/cla+UFqjV/sVQ9zk1R4NyOGDvWOrYoi2n7MiqBGA1xqce9NUAnA9s
8H0QuMqOW4zmAHxQsGBfcHhOzWTa7V3IaP7Wzgj5YkV7KGMYMAENTzGLBc75wuzgFmCSyAfw6BRr
JkAGekzsS+c6eZ1Tb+ES4ZmJd01D5hnEOPfstwFmBcmQJauELKlasxY06zzLoYLpdoSDFR6qGlbV
/JnozIxC2Q+wXuQE4eBzMZIS+cKTDKDwu6ErLW6QQjROjcPoEkqW2o77+v+YRrI8leSC1YZFZuiE
+oZu7PR2RzlQrivnnkQfYlLDShek64lCEM5Xh6ylOCI1RNP0QdVRJT8b0MWCJCnRaUA157uDD4Vd
sr4LGIuFjB1mz/PxV/gz/lINMNntRWMYn6s/oUTjGGBipz/aeAA7CQIIKKxAFAPnS36xoECPUrqx
9CAl9au4f6yfGRfOgC+bGpO6TpKRTJOFB3ZekNocrm5SIRxKT7+eGodqE1kSpyYzCcQEVO8MA0Z2
wvPaum+uyEzdmTm0fkiKTf0UzSgRULefmzp0elpowg/YgQGkYkdEgjUFpysxAkslJWtuTm3qeETY
0mPgGdQAWdCENHgQfIckEcD0JRup5zv4H8EaEgKxASieiGmQTDQLbgbk0WdRmsNgovBkIelOD4CY
r5AEgXWjjGfeV4pAJLU2K3rSlgJmHCgMtg2TUoRgM8zaoz3cjBX7/zHYPuERe0nAe/du9JmpIEZk
8IMrLwF/RR8G5A4Cs5xLR2OPayD0N2L75FYxd4G/uplP8/qYwMfyoMYUXeYcmEqjspwzMWqfZ0xm
ddmPLF8uE40CeNFRDzExDaR2/w+rHuVq0hlIPotJoRI931notuN7tRPpm0S8cOERLWI+KUlwSaCO
ZuWzcXQSZ2gBsChXuJq4ZuRbcjGx1uLW83PNCHNFQSJPBAKc1D9QFnPnkeNrrk8JUyzAiNj8uBS0
XCUDgcTPc1n7AxAE9Hkpzvid+fZgOvo6D1HqkzIRrpMwgAyLu8Wn0zBkqop5MMZj+2toj+t+tmnt
bQ2VfLnTbMLv+EJg70hTv0GnjzmhW/yu3al7otueRdDmPYyF6sTrvK2XqN0Y94pW18cEbQ3AJMZe
gpIh86RgGvbOjNu5tI6WmSIcu4sVcm3L9qIbsTw+D0kRTgBcZtzcPCWFK3a+ut86v07VrztUWZCF
IWDRVl5t0p5lXYMab5cxTQ4mTCzQNqKibaQfqvKUIVmhgdzBIY6a9VKnbxNL+XaHFt5Y9DFUoUwQ
pmTcRjLfXVs7sKz1DMc0qGyp9oT+MVF3o55uVB306WcGi3KeJ+CBK1mwMj6Uj9BrMd1OL2lAILxM
HwDWd3VHTf8GaBij6Wjq5iF8oHrvW84Z3IMNJd0IG9MNXrPuVIt+ygAWllg2Ymgw7VQwp/8FcDMw
e3GCF6y3cPWq9GctkBrZojuLmKhl/pSDE4wmFTEisKEyFjUiBxTb5gJPihUJG+9362Qw1uFoc7hu
LglmUYdP+E+4kXkvFlZNLatreTtQfgN4qTxOD6TDDYgmLbskZWgl5O7FJX5c3bvwLornRjHYgKmw
5NS188NhxFenwwQngb6PrtsJIGHcz39qKbGC6EeGtaiZ2mX0BNiLG1HOz0HAJRgUHamOIe5/2IeK
MN+SR+kMpEzQ8NHOJDmgno+flAtsM2g7lMg2zmGMaC/p1XiaoV4gnAqd8aOgMy8i7HEPWy5Y9iiH
A1xbdvNvM/Zb8T9Tv+kez931gfBqt2qvM8g6MjR5T9RitbZnyIFRBOhcQEhfRlBiOUhmkJ7LmiKk
VFEK0HQ5oocxIxwz5aks0uf7bfTje7lKqDwU6nxlDfd9YUMtYdQvrAPanxTKlyRzamWT9+5UFQCk
0oHxCoebvZ4StoICfpg8D1Bn43DyjdcWYKKwQVQPSguBQmrCE5F8n5Y7CzrLq039q54D41Vg2iFa
RYx6hk216UHZjAjNn5n+QVfERuuEWucNATlLBuzN9iWuoJ1vjkPTLx5MKkiTxBkvSm2/21hxJ/9F
6wMmZGZGuYH5jHlp6PorbQ7W5je/U7MqAlVH9Kw7KQqVIlQ1IgxCq7YvIqkNCf+yBNHtAKgCKQ6I
h+KYQQkVwO68ffnTlSof0IdYcEORcVvJSrEv4Mdd7IUgvScD5gEsW2LQJka/LMyoXliAY6/kBMVF
8JV5wUA/XvKGBwQiko6oMGZbAacm6E7NP7oMBeQS/bOUfmNHwQiHMyIMMbT2IbMG+FEir0Z/05Rp
B1TWGTo4FFD4xo1whp1AaFuJHRSgB3vSz3sDnDU/SQOwA/KukbOZhhNolEyEeh3OX8CV4MEB8kFB
H5v3TSYjddy7mZSGUPY0YrD7yk9X3JYzNfpwuN7jujZuX6War3S8dgO3hQmEC7zHqiD2zNpfdhSx
EXffgWO/hcE2IRK/HWbOfD+3uudsoTKW15WwJdTF/HnEjDUoWzJGJsfZGMDzibgqSowsKyzOHQUj
B89zbXd3LCcyBZjCKrU2c/YZBaU8f8lvb9XjR78ieDydbq3+ojbEjhqDvP3lIQn1Tf2wI2p+QDnh
8swdhgfsxUz70B7TStU/UgpSrQIBNJ87kNvOlvdi2HPlBjr+YpNSBnmgLQ57gh4V6uqKGOw+B1B4
jz1zrLbTL1JxAEPTZTuvIKKBQkyEb3SyiSymzJ1BwgNwKfqYil9p2BQXfdxp9GKLh+ZZ4+FWMrfK
oBruc2rnT4l0zkg5iVSL+LoxqJyWKO5Wtz4kZF1O7DgMwjhoC3NuLfSsCHjHqTdAFQAq4Q6Xc8BT
N/qCYI5HfXGb+nWHWahQ0Yuxz2QAVuO4jQ6HEzNwNvlDpDlArHlnTR8CgTWNAKbicgqgij4KdGDR
wVhisYl0eEgd5EIxDDl8vkVeLKuEMPOWrSV+g0hQ4swa9gXawJ7OJDYQ+OWd8IPUIumzD4dyVYqF
j25IKWjRAlEMP+o3TlKA3WjWRA3XliyzSV7ImrGk/WJC7KGn+J5mgF4gvBmHDwY5YyYUTFhsy9mB
kL9x+mOHbEwGmU1vGD8agqEUvpAG8sXq5BkqxZq1B50Fr9YFbwXwqVqmMLqobIcEaHgrAX4Uosu+
vM3QHGoZyjJdFrQCCQ0TObmG8ggqq9ApzF7qCBYPW+F+nOq4DsRw0iK8gua+Agef1SY2G3TM9HGt
WQMPlRKyuWDWcWy9GUXGJHl4kmnVP4JFnBVrUkeb7KvGHtFgDEgpej0LFLP1MWOogq6uytcE8gnK
d3cC+g0ZeQDVOa73RHgoGOGU1iGapUo7nSRVi6B1WT/QFXEwGQIFqBpaksWBBE58HUsrh3VuAoJ8
BQlpNByCHdGWnu+YbwLlwuqnNh6mBPLpjYIr+QzeAMWUP2f9mIVXgPl2HwkV8vwGEqr0FWbp2/5N
BF2MmbqMKQ43Vrk2KQmLzHTTlMgVk81hAFsgYgnllkH6TgoGNr0K0YyiZDvtri0UwHRwgjBTT+Zj
WIuKrqBK+PRAWYBOwC0ql4nKeHZHt40ZC8a9IgyuCb9eQYGoJW6QrjrGA3kpkRSvAB/IDCDw0b6j
nroTPHnOIZvF+0x91pAo0u/py7yHKv5LfYttLSwnIn6A2gL/SfAUGpK+f6ivPlrg1nMDUi+2kjHM
VgJHznNofCA/7TQEMXVz/aDooR0QCX4pJyVot8Y092smg200wK8sq4oKHBSGn2lkvE0yElIRiUV0
K4hVYE4UKfqBNp4ZW5tSgx9u2uPZAFRCWkacFptcNoooV1QzFaqFBZUbSSnr7K80eqcPMoOPFa3p
xqBSRMI0glphz/vavdhP2ZXu2whLPLy8lHFm4DPqNnpNIYpN0SmwqCnLiqH1PseCEZoqtbPQKXwZ
TraqABsQahRJ7huV5ONGwZx2vWzoKtxAs4/NqWuWLVIuZpK/Rhn6ZBqH9kgp6dK0BLVcqdG2FEYZ
tsaEXnc7FWF8a8KSz2wh+yHOc6Y6nCZU6qPP+r69k/zP8f19Zi8a+oyES+NDBy2BEgaAAyLTntRT
Z2jDnDXnm6kAoQWBOvZ+wVZp6/glRtxSoUdNsag2NdjVs+Xii9AiML6vGQPeyNoS+9tTuuoZRZ/Y
IJGOTOP8Z04jt5rRVADM3OtRmOh09h4HfVaFgrpIMba5AfEFqPQ4hoZwJDS/pMqv2cE7wAK3CCFj
xoRPMTvHOVrTu4CQS5NJsspYAkKGiIShEEJ/ygWieCqWiI0OpHTw03/3SAnbOS6JPzBeVxuLgigy
MmlExOdG/xnKj4qqDximnZgPyjRVgewupU/ModK0G/0K6IkcncvefDb2A+EtdmJyUkD9O0izpsTW
eOtxpBg8UuzgOg5MkecEWadbgMI48RTzephrUCNXAl853DkzieKoo4bpT2QiK3irWRn3xBfo87Bo
ASqVVLsNi3gWaozqMI2oOmJXbcaL4VbCd3ClZMyoF40OQmqyXbk5ArgTu0EOmhNpDxoN+NGBnwIC
buheiX/SpTQlI4r5drm35YSvr9kcYgnCTC49h83yoYicwRelx/j1WQLX0kJPUJmyoe4KbtkzFEiR
8yThYyZwgu6i55DHs5QET19Yt55Icb6QiNHKf3R19GglVkgMMq4+zhnXqgYYec9S3x1YLYDOImUW
aMQcGAZK2zPQv13L7c5/ZwU3eLi+PVC3julA/11jai8RRJFzSJ6Y8aJIOiyocoli1kDltqfNhWao
n6hvyJ8+DNQIHwvSyWGAg7BzFYijpK0o1lt3Epabg6wvjV+sahq9xA5FIGrUUKVB+na/czMqSh5R
MBgM/1P1rk49skmGGsrp6YbxVT6shQ2IP8IqRQguUceQ+2vA/jZwiArkqcn8umkFmdRm6iFKs03K
qHRJlzBygMuvq6SHumPO8AMS99xy8s4bLIRK23naHPTttFPIhWbZRxGdCgKvvD7r1vP8rvtWA5jU
QlhOoFi3S1svkoz3yS+KvVMm7D4By4NBDwkqRDBKrHoJ76BNkEvdnLysl4JmaizJ8zQzECRMYryY
3NVO+WlIkTTj27o9Vbf7Yg4FZJW8Dv1pFmlrGRaPUOnqNBrFFp0hhZsNRn1i7pKweFTO6cz81inj
5Y7jgRLfErfF6OHljDww2dKLnuG4oXwrEzjPFRzp9UBI9zPin2okhJxxET1Wd+WVynzaU9cyqNkw
KQ1WBNHWK8yVjBRHBEwR/rkd/mkR63OXEC3yGmZvDHBtEKH35kpt/CbqVx1A2+gygSMRUEddJbRa
cgZk81BpGIspE18Wfn6i5CYb20Tbi85c8dmRemo6vN74PewRwf1VJzJmUiomUZtDykRbFFNvZtQA
5zuxAHKsWAliLKc1F7fyrA0UAIicRkZcBECkz2A/habVQEVUi1bO1D/fKlpm5bsKTkA2BbVlIMu+
6qRbDksyDhmNkcBS/u1Hsg+E1YbdZFzdxrdGOI96tGngBqrPpoixnkyuO7UhSbhzUDsF3lqSGOI/
twTo19ZQUXf0M+tyBcuAPzmIq57JGcG5zGfAp+i9VbegLDhqOOPeB42KJ62olCZaX3fbe9ctmjn4
Zj4muj62TZYcjMeHaA491CFk7LKjDSWjr47ZHCbF2Fn0nAdoPMl2molQ0ODDEIsLGMJeFmyixEa0
vHiBl5iuLbdI5IHHhoDjDsMwChxf1wyuIS4vNb4fsm5PpgoIGnX7PY9gc7wk19+WWkGiFSuYpF1e
F1PRkz1gTOqxNtOD5jzB+AN9w6ivc20eDL1ybmsQA2O+0W+QETEyI6wWFhDTWfacY10fqhZwNa8V
jKe4lIJRmx7CsBT8gpl2Er2BPIA4wxfwq6A3Sc994Cb14THAWYZqvbqCpOi1+7R/u8/by+y9fKpf
qs94bx16xx3WIK63Sdiu2zVF6hDtoiBapit7HS1vYbwyPeQm3MYLl3znOwtrla8g8d/WAK5cfSt3
f93uisP1uTx15+tzfimeK2CnXzze+sMs967wcDzP3pSz8zZ7I7U8U8I9Z+8go/tj/WG/8s30Mr4w
nHIc9jNIufYDj4ii5x62xUV/hEaUUSaPCHg5rWIAQROP4rnZqZvsMK76TXLgUp3o4O6ggKtO2SE6
xmuGpjaM2O2obsE3frA2ULGswZEtIBcN1CWUKutoFS0gE4esqdhcV0qoLtOwXcTLfPlDa21H6fAY
M18EKMGr0G3YWwGSSSFij4s8JCzYumwGn/eKl7fVfQNhMi+yoaQKKJN6cD1tMj8Ovo0ladKOV/kQ
Hn9eX6FU8GZevEsWlZe675gvz1l1HiRN/nz9CPSFFhhwEhb/vvxwUfjIPi7ypRVMHDCNpjicltcN
3FAzF1d8tENnD2T/iwIo4zP3r+hj/BrfkufxDU7B6tycp7f0kj2rbzjNE3Kj3I5DvmZcE2mBBYPv
K2dTruaokTiLnDsbr4YAesFVuoIpanvfMgpV7e115T4ChaMiugr7cAy7/RjK0+dBuSp5i8dO3+Rr
oijWCuwcXHPaR4dh1+3KU7k2VvMfed4UTqH9o/Db+sBIyOZ6GG2XVnh5gtKD5bor4Z1wy5Wyk5tF
TR6WNIjeYeZcEa4saRetwchyF7ODHQINWE6bZpdyo1kFTDO7qGFvzJAbsQGnEebclJRbI4QdIQ+f
MTVPXcJxFbCTuIf6Eo61tbrO9sWeust176yHLWnxtg2v+5RRJ7fY62t9DYXwWvmeYCEtt2hmbonx
Q6afUlddIhr4njvutGQzUjFZtbzpsCAaYAggjEOdVTaQs7nQfkLChcgpb1WGfF3ywdzP4jflafDA
8ZO8W83BjWtErrcdXHOLKqxCZ1mF+hpJk63BschvmlBhjAyhp9BZI8yMhkcwfeoBbvkjW82WCAIu
EDb0NF/zdY9yl/dYwIPw99CXLdO34f2XPmXyObxDQuRyxn75YvDWJW+ur+vCfSymNbS8fwcmBz18
pyGTRNDj/A68F4VCxjSBeF44rzzESApR3TrnfP+uSr7NtyOXCx7RBZRs05KR6Iv2jKKmPz7FNPvh
IzcC9QlCTPXpcVSOt808/KY8G7tu9mX7jvc98/LlE4M6+/nxxwzxXd7TuBpX9nHmlctyF3617uER
vPuLd7IuFwVUHjPsFNveLb3co9QQkkmxz+ArcufsMwgX/cR39vAgeQTA4XUDNZtLcrTjJzffMuTD
hpKGr0u/z0NmdDN8OJ89f+x8ZOJ5KuIC/Guy56n/ule+k99gcbgEJv8OPth8HzIr/7qHmthljogH
Q+meuib5C8l9F7X7YbvB2tvDh8qFz48IZXuZa66GkEY2b4L+th8fIbzwdG4iXd09Cr28DQUUuc74
QjhgX8fAWYLGk8cr2bbPM3kw4xHM+E/eiQXAf8rfEqATyefQO9/TYvJJITyV9wb+t3uE0HG58lrK
WfwbM7XsWyHKAt6ZuU8XVWcv9Ye3/MB7u/aCkp+XrKF45kEP0qXEtR291v+m6/H0Zrqc1scn3Awu
CBKv28Q+lcgw9gt+Qg/FpeHG1/PnueSdfjs3d//xQShb8NFw7vKm8EV4sQ89iadsHpuH6/gDRySv
5YP/nkH3isOV92G0xa+XuU+Jj3f/lT/LZa9C1VN/b5+RC88ou4RyPNdKvt9vrxyxsWZazZUN8yl3
kXz97/NB8/EZFAF4yu0z24/e1f1+Q4iQhxyVttI4nv+OQvtjZefTmPLw9EDeQK4psW7qykex57jI
cJJwu8YARiN/4BEdokPnd759sFlTOIUTI/J8mtxWWUuAO5dzjohqS/hdvptb2l7h2xs6H5yJ6rVh
xMeilspn3fhEgowAEmik5hdnxNI2E6uXegHrXV0dFl8b4Gfe6QSX92qzuwiZ5RflPGeBOvY/SP7g
t1+0bvRqv04viXd4CZ/C5du23PYBtYVFdJid9LWYB/jWeMhini8+te3npxpwZWt3u32aVvCXu8yq
4qOqS+EjSQMVKx0yX75vvQ5LD4c2/0I/EmSL7CBfC76CsuE3jVcfikW2uD7LOxQLfntgGN5HRc4X
D0GbNqCAylfUwfhvWvEJ8iy/WcqngJLndfIqJscXCb4WX4mpACfFZnHYxcxje4x8UKALcnY9g3g+
TL0BaJmlPIgmAgpRi/ENbwpHKfTyM14F0QBGAqKuv5+cPzNx5y1w2Esu72qCTb/xrguki73hiUk1
98pRyNs15xQGctX97ww4K16B3WIf8WnJIln0ips8QznuO09EghxMehZ7Nz+a2BvlOHyYUN8H7cfj
H+x3Ryxg5LuYpR9CracebYO7+0bD6YT13ssKilhtAJv8bD9gZeQBM8AW+hVW2eCLy7BdRjR4JO65
9Per5XX/effO5+v6fPeK4FOMmFhwudPsD25u4g7uv8Ijh+AR++yqzypkARz+Wwhr2dr/Bvd5/Qm/
Feuy2TIX7lbbzsfgYyLNZ3xjeHya3BfaWHS0wgsqOe6PERyh5+Xxwf/fjscj53PkVx/K4vPmYjPM
VcKOFjsx/HcIw5+5WN/EqFzdt8L9Bpy+YviUdV56ZEvnkpiQS/O2XLph+HOc+9/YoW9yIjYTwsNY
Atnz8hMQNc4RxoflnZ9wceDsvGhlusmrdgi2rS92Xfbgt9jZ3uV9xNbjmdmZJSZO3nS2m+1wE574
hNFzdpCYUE75s85iXSj3vNyD0Wt8lLE8QGLrxm99a4cz9CquEqhFHhxg75rh234MOG8Qtc/WzzXo
l/0STcvNf7dKDOF8m20Mb+Iqf87xGsYa/eY/F2s/E4ikuO8Kn0XnggOc1hJbkv0/Q9DO1NRWjvMe
DO9M3ZPacPX64G1buEvOTl4DYpqFoSycpbio9N8UfEoooQbcCGfJF7F5CCXxQjECOZ7rv6sDHPlA
6XDufrcLc2sEZuLiqongYGseYe6lM/zDzmCHLw47/7Q5zfzf55l/8qIALDW3NgqI5sJ/2u51Yx3e
X19P/O+VZrxr7tpgfL9umaGHuhdepF99YS9pcfB9cnwErKXJV/gn4peXmbuD0II/XvTFYY5pY1Tc
JQRzgXG5KFgc4n3vU5/87QJJc/RvWt/8HTBxGwwekFD/zoOZBb7qh/EbtP9aflLW0U7eQvEcd8bb
j2G6+nIWqdu6XwAH1l+qm65VF5JiTJdkRYwZutdFue7ORL4bfstzU1fCflmjyGfCUv8z949vb9sP
8ZfibD4/CAG4WbglMaT1E8bcjzYff8tPCb8bnxUCaudJFrp8FJaFK9yz9BPUFOS3LP4lvc/jT8pK
hCcJ2R0CphJgj6vCFquxWJxyA3P7fIOwgJXtegbuvVlwX5We6+xvm9L7NgJWg2yDFv9CTYxlzVfW
bMlKaX1nJ8tc9s51pT3f+Y5Gz8uMjx6/JMoST5MtFl/hjqn0I6S+uO1uE+H00Yvjp2pluOaFQt8Z
bfUA5jWf60+CA336issoZ/Fnm3cS3oH+YDtDVhXkF7oCXHlzGaNSQl3Yp1/hI6XAf2g48XBWtW+e
2/Vsg2Sqr4AI87Il1dPADmZbEOh+tZqOYAE8O4D8ZG/4tldu2rWzqlb8zoOPfhfti7/wQVYkzP7c
bokfv+gg85DbbaxU93bgp//cKYGlsTkcLg8OYba6+zeWDgpXfrJNtjU/JVtzN3i1T3fHB2e3sE+s
vaD3oxPa5Ft5b5zvF9aC2yhrgsj0bO3a9yOFE5zSk7ibJ9f0Y7faZYt03ZDZjBumnjd4gN59urvu
B+OC7ud+vb+6xtIkShzXc0xR6o1P8xem9OGE5t7vZeHEOHp39JkiZkTFTV5kDwBZCa7beosqEufA
REsgBt7eF2ekHt1u1XxheJcSVKV+sn6s0JX4cI78xX2tgnZd+wwrsW8gU/DNpeyOW8jmm7lf1oLm
yN91UxFRYWxr3cjC8MVXp+yhGa9QvPgp39tLckhv5HLIf+oChYSgYGdP/MsF2v/3LzO7LBPF6/72
JgWUT/bm365tuaAPr95iJ77t3f2d2PHf6Xe1Xp8/9udz7P3+g1Aav0UfwTWedXe2gkvUd1azle46
K/UZDg4v3yf/iiM1UT4VyjCQdGS/9HuRPl8hreap2zHkq2+/5ht4EV707RQOT2OI+mZof47/TI9q
iysRCaB9/L6zaTlLfdXtxObJ7yRekThIIhrQfn+/k3hHrkm7azyV69Itv3T/sT8cXnBfTz9HnA2A
C/xEGs4u1ultfw9cC6AcwaNlLCSShJ6YcP4RJht6dtWHRJz/xfblBxQLgTyzeNI9ADdHearhVUfF
p7DFdySHQf2kMtPrIsm4YHh0kT0xPuKnR0kcJFfRFn2gkB4o/rAdXyWqkAySt6vc/CiM8n/hZ3nM
9vkLOk8HGiNEtelLHxDt1+4+uNb/VCDZnyXgjm/n1AeaAm5iqYP6aKqPRPvI2q/WXtrPYlDSbfIL
6frycYjD+fxJowKrFJ79nLzOLi3G/hXn1r2bBxiMOpqfFrOL4JRdh5WH2WD2kb6gsLq40GoiWc6z
EfTJGKnsGNP0+VMCu77pNWfri/4EnF+v2nf2qp/G3/xFeR9/+9f0aJA8UNNArZV+tOYmMAUxx5UG
j9ZvFg3iV4UXG17+Ppu7FR96bmc+hEjdW23CqgJlLwglhbpCca2h5qCNQtW9jq+r2jDCEbRb6bQo
XiF6XywLasj2tGBW0J5OXVYQJcXT8QGkMMvKTVHu77b5+qhuL6Y5QpBAMbx2rI1B8ymBx3s097lj
7JW8gbYn3VlUzh0FjroBcZE5gNyO7dIjZ3OjMk4lWgflcGeiY4j0HTNC27aXRu5PDpZfOjYPqNXb
+yfDJYI7yme9P4PfJcrzMO6nV6umHFkIN/ftDkE4jcmp2NcjPZOeUrKD06GUKoAXOS09Gjf5iK+b
M/xRPlXTr1VCxmxdkgza0uxVZT7MpKd5B+htl93FdjTuEDysLWo8IxRW086M360s3ufNa9qLhlTC
wPwpBf9jAhIA7dk2ZDblHM7MJe9royx6o3kA2MhnIBv5SB8Z+XKlNV9VT2cWMuqC9swoLSFK8LSN
UUQ1abPMchNmnJ11r4/m7ePR4y4p7QoggbZFzRgjWGFpPwkyAkIawTyEJnV3qsszmg55Qov18XQz
tUBXUPFh8mIFMXyn/rbFw0c2Fkizeas/Iqs+FTTwAF7G6QnkojHX3FYjykoKmWejOsyNBZydvQJ6
gUpYy6yl1avngpFdKE5hRmRAd2BiNLWB5xpP3LeE3u2VY6AZxNTc4y1jsJxR3p6JcPiLive+WqhG
6xdmBMcUN8mB8Upe0+rky3nj93fbp331uJUrGLIAwUH4p1RQ8pMmVFmYxIiB69QB2FoFUN8HImlp
0rltu6vm21J91uevQCRhLQKldJjx0dJY+esr0+ArUtZ/XXoPE160iI2fw6bIOGt9o7XBpEimehmf
D/qCkUxL/TJRghwTT7rxhf5fuzwTDaYOEQGdjsI9nT8nZQ37/LiyasJsIBPM5tXZ/0g6r+XEtSUM
P5GqlMMtJhlHnDDcqACDcs56+v317KpTc7xnbAzS0lrdf/8BwzTUBXvbGpeuf2px5hBWh4aycCZW
I43hYhv1WmYgjTEv5zHeJGO97RNtxWefa8itDXpBk8SKB0c+JTnNkH9Y5hmDViYsaEF4OnHkW4tG
Q9h7BK1jsvTSeQTOM/jOwe+ThqDqYMYlEa18Job2SnUcrZ+KqEWhQ5QQNIPix7AtCBfssfi/QH1z
UfIxFBSejwF1zYfzlXUIU15Iz3xlXBzKu6uI/wKp0wkgphLhpP313Q1jn5wZkNCVqqp575AA6A7C
6/oln9KN63yodrkV5TmXvsFkEe/mBx6Rte7oRGj96C4rLjiZc/oGlSe1b6LUD9X7OFhbeMFa8Al3
iYzmUwir28rAfAnpNhpK+Kzf+imVbBl8qMX0bLfxmmkeXrwzpBYcBBe686e71Wui3GTMi+sPIigP
mh2yqprpf3oW7qVMVjWDdiv6mF3UdaUFEQxRJgKRAXfKYknOYotFdrnHcZJYLmpuBFx+P24N+EQ2
wXA6VHOtMv+cLn7VyFnizc8KbggMp9STVfT79F1vhrW2tgmb8DhDGLpZrP2WK6UwvaMuTHQJW/zB
gGlY+e0FXq8Ci0Qz/Jcuj7/hKXvzXlzHYCKso0FZRhPjbzZm2KrvhLPj0X7H/ILMpZuOGCRW4Ck/
W9avDBxRkYoxgmV+N1jJyUBttL7FyRmy1VpmYWH/jgrngXEcTotLhImetles+rFhHuKG5jKFai1M
IGNyn1Kyp4dh4SOrhR7ybkcMu/OrOmBnH1PMjy8OZKacnZpRU4NioCwhY6Ez0aihLWBCuIKylgyk
RnW8wgETavlLFG4nwteagOQhCcKBHbHAVi4/5AfyZOaP8Mc7xT/hOQF6O7vX+Kxfw5/4zhFb/ZZ3
/Uos3299rxBmfLZ3fBDas3kd+aVXlC1/0XH+IVT5MPyyTGmn73TCkbXSrwk3rljM9/RMmhDGC/a1
vbNs8zMkRf2q/9bIeH5TfvV0na5kkN3UY3lID8GtvZSH4Z3XSn/YyOxP92sErVrEh/ICehPyPXBe
zT/lB9t69SgULh5/FRYa5MaFdol/mw/lMHwXJ8xpu5NzqHgky2V1E/+VRXUamXrFf9UpQiqBynqT
MKqDA/PgHZrT+KnfzXN3i24Zd3jRXqxL/6d/z1/dvjnxa6rvhlFCQv1m4C1H1wISN8KqfRgmDLJW
9rCFW5njBFKuVeLqdcib27re8JM1ybf2Jhsf9XKdYpvawdff4cJEUlddbvWEyHsei/UIlTfcIe/h
p7QexRf29GtlXvrTTjY0/sea0ldFeh2f+hJd5NImg3EZYRsPgNwzVF42zjNhd8hddFjqD+lP0m+b
K08V6TFVD6GNVbR0rwYR2zPzVtzQFg7yi6ss4YnYEpwuHtAqs+sGV506HKT+dSqWKvh48dshOuLA
/OYP7Mx6Lr2yQUkHrYaTquqf5nFZthDPVw62c+rDQFNiM9d8IGwsoeHXoWA8asWrxciMfIUzx2FA
vAVPBA948cQ7NEMxvEvezV8KTuEoC5Vg+W1A21uMt+rd4kR7NgB0k7/iLziW43L+4VgKjqRJaj8J
q5Gc+ekrYFHy19bdu2d/cATID76Up+5L+ygv9ld2mt7Cs/prXt0ry5mFyIRl6B78K+UtcS1XMCGY
S+pxeO9+h9/gLz91l/CGD9fKv1YRhN9leLavlIy8SeM+C76M0SiJ45JoGfwB/HKNo7+iXVFK/VR/
PciNsufH/Kvx03zmp/TX+CyXdCUX9KvjG9d7+uxv4837Mn7ca/NV3sY37TM+ZYf5alyDn5m0K1zD
v+sPVz4HqMJP99W9+Yf+e/jEKRtMj0V+ak8poEjGkzld/av2U96M47RvbwHvgPOJX3Xt6Tz5sHf6
Joyx9uW5vRs/w6W9VnfrC4LjDQJ+fGv302eJEP3Ifyl/vLzirLyjQhgY8Ha2CG8q3o/3/s07FJB0
yILTuyWav1P7y08px/oGcQRKi32Yb/lN5S3n2INf8pN7Sbi8wZ/6xlX6oiRv9vOXdfD/oA7vccyG
u/DTfZB/lcM7fcsPM2N26JWL6Wh/hWc2JowXrgZ3lUucH0jtQX84XdmoiN+8+H/cr2t4nq76UbtM
78NXfqKuQ4ADjndOmGYc4Fqfhi/317hHx/bMqjkkBxzF8ptOqgU0a66Wf9JeiBFu9/O3fXCO89EA
h7sRyskNGa8gGL/BD5eu/dWO09d47r70Kxswq6Jh3/vjt3QX5y+5JAd+LmAOxFeQfo5WvEjJv/lz
r/19eEtP8S2+dZ/mlbhE+hDlWxSobzEbK3dk331OX5Sd7/Yl5bxBbbPQL2i2iIU56AdeqdnOENkO
+L1Nn8js0hN3Pz6VN95XcpiBuJRgxY0e37w/+b03PmJySbFVf2jeZz52fW5l+X+RvMpDUH/w+y4K
+Uwsoxs/cuT7RxBXzHw/gwPqp/mTh3w2FuPR+HJRJvPA/ficcTxV1QVb2fE9OUSXxnwpDiyY7hIn
q5hlxJecMiyPC+ST5jLsjc/xvbgYR65LeStvk/x9yoWQSRPfoUK65KfDW3W3f9Rv/Wxctc9weEh/
UZQkd//sHFmKvCCBGMmDf2neM+ZQ2cI4tsOi/J2AMjiA9EXM4/TBSgbKodtjQDre2KHCW6fCo1hk
F+MzjRZYMf41PK1354sVzbqGUo58YuF8pVzbSR6Vo/PFzyXuAt8D+cDJwfnKDl7JRU4O45t5Mv64
D9oxkzsMaB0sLJ7zP9YcVSCxO4fuXfYk426z0fi/GntBdC1vOdKeI7Z0UJ9/UalmztI+GZ84w6fY
THPgAYHEjy219pkPAvvGuvIfMD7wi+TR5WtuLV8rV5eagf/6HTAHuUwf1Z0bM90DjC34yJy58L7Z
A5EE/E5nSJdKgXBgRR/uXYdzc3ftp7pfCOmK0mxBOebxBS5D80L/IVXRvcfRUjxKIRyBlF2V3/Cq
nnlN9awdCgwcWgrTRXh0OOOt1XDmZbRjfEsOfKGYKHoX6k8ZbuAzLv07QpmIAdO9kWJd3j9/cqNg
ojtX5Ly8J35T/Eey2b/3jBNZxPkDXxtF1buZLttwOZ0xu+dy8Wd3N7xFcA7OOZ8XNicoN1chIDuT
sKtVcB6vKGCje8g27OMrtGqEZIrJC9bBeBBssGQwTxa0vW9UDZzMy+LHuTpX78rli+uldvVP0Zmv
Q0IqoHrxK3m/n9z2OX6u7nmzmtks/VN/DZuVw+TkV/t0vvojC7Veqq9aeLV8XuhFN0++/zRhX+Ti
sxXuMDUd7rr6YQEYJU8VmZ8+McDKUwDgpa0BMGqLyAbA2nQf8husA/blyIhG43HyPoYBr6L3nptP
jeot621+CW75pb5QwJWX/KIfh2N8YLMcD2yJ9mftLPHiujObZ2cyr5xvLqNx2anozin/uQ9AJxOO
GBjhwirEmYI8mgeKLixVqQPZzPiZZjxwMlPImaS2zA86C+RlKJesUx4g/vQIGOkejG7h8D9wUYT9
XFWeQ/4ZXSJOdTgn7wsHmpg8YYAV/x6VP42N+1IxIAyhDMsdLe7GZ3aoLs1Fv2jf7kGxH9p9duze
p08a9HqnkPK47/fjqdIWxq1TlnjZd8x4x6MOjC9VzYIqFKw4e2jhGIN60Jt1KvaKYoT1LtEQ5E/0
XOcshjhhoyk3/ZVB0avpz3b6oomNM3tDgbMqmxcYQWtO26BaKXQT4kTX5s17rvC5nkJ0Mm2HiY3c
4Vuj3soKLlqofwVIiCGygsGWKJP0aelV3l5EG4ND2U5J0aarrLCxn5+XBfV6DjCVWCSBk6xM8I/+
rNYmcHkRLSf9ZtKLlaIhqffQByHq45sDk1feydXVyufQQ8VALxqNzbqyHz2VDSFL570+v9aYlKgE
rmTvUUP2mrOpqVKQ0rT5px90ix5SjkqGqpkeW2yTergS5YZUqW8PeK2uCNVm8zOmhckwmTSHd6tm
pmFpV3ALhWw9dNTYY4zKo4nbEbAKPvnoHmB4IgdVvXYLKy7pzj2INDaz0edUzetQBUuOHdpaXK+I
BXz0EFjOzns7vRQoEaY5XenjO5TeqYZwzq2GlGlyoy28JzZaPC/r7B739UaEVWNkvFRG+1gxeUtG
0WqNwQvypwXQA2ZU2jLqvhQKOpGQiXQNrq9FE+RN2yEPVi3xrGiF0YSIZ0jAJE35BE7AznQZq/NW
gYRvMqzGwIM8tOG7Rt+IuaZcEETcM6iChfVubj1P/TNG+uAZGw2IQ5j5SDxr5WGKgi0OZKsWk2dh
WMLTJo2ChvjbLOFc4asZ1e3CV55R3nqjvdZYKVlrmQ8ikDJMcUgkiOClMkeM+rU/U+tXFS8z6kiy
UJGDZeHoFDUv/1R+FX5WZv3IOys4dMcSPDnfpxYOnPWm5mwiBQbT+JV0lwqiDEelL4ZSBRk2FP+d
mpR5Oha8n8VjJD+YxWdV1XhfxFvc03p1l4ZwtDV37ZNfpRjB2iAu3VTCN/1ziE5KRSgxpmAWjO+J
oRo0+HHEt5vjQbffqCWEcY+gbio1ZkH6eqCQBy3IKfF1i5BT4AULS/4uLgGOPlIFzA3Wvj1iVCW4
whReIOCqxkmQL+jJxO4188lEjhYiAQHK3oVvokNtdn6NTxKTJvStlv6ScFFHTZztQZ3KGssIb8Oq
xOFoWDnIF1X0Yx0KjFwvdwhblNrcjt67BUgDSwwVSYptzIQX1pRyRvQs2XQjyVzi+Y932CM6rzme
HtXulrV8Mwr0V7Mktpj5/BzceELC+mr7L838KnaBFogOaFI3d+s+U5fNIbETLPPS7YgVuOKI/SwS
b7COQKXyqulu6YXUr0GjLJ50fChu6Axbb8LwzH+C450DBocuJ2fYlmfTQCHf/DlE/xZ4lM40RsRD
gVTTNIKpCB0eDMHAsDkg48wux49Gh/5MlGfafpBzLWrYwGo2U2PuRF/hAnkGWGKq8Uc/H8vw01UY
rzX9q3/wjB7fzBl7suDJ5wWAmzbBZD1zKysWZ919VbgNOI755JUYUwHqEZIYjA8tOc+9wsSNh3wI
UflmnxE8/rTIVr7hPaCOOg/msq0Ya2nJkYuw6g00h2Ny6bNqW9TbaYLraXs7QTdc4zU0MNrvmKMh
mA+hqlrKShQHUzI/RxHAbuIC7q4Km7TeZKs3Z4Ufm40CQbj5UejEU4e7uoNqVaYHUSmELWjX3gNW
Ucr5u56iL79XH0IsONzpbI/LHJ+JDkSHJDkevj46V+z6OrLgXNsp419hvRruq63/FglBA/EOK9CU
+xvhRzJx5sb19NpN5bKEeqdyu00btaexGOTgRCeSTcCx1Ni1wyRO2bdNRQSN+hcmDx2pU3hIbQRB
yxH9pw0zEZ81mIMri4I5Xn7g9KCyGyUIpKuOxxu260h1u4OxHnmg2W3wC+KoFx/x9KdNJ1E+1XGD
Fye7Mrufs/E5OgqrfRpsiCiu/2ylPdbtAJBzvirEGJX8H9lCXX981ZEUl8lOyzZmcPWi/KHCTNcp
1YURuA8wjotogzsZmGU2v5f4ojnBi9+4D3xqemqyBiJGRO0LNhtoARsfNjhetBhR+EyvLFw9TLPa
moDa5mjhlrtow/mtSnBBJ77by3gIT1qK18dZiNPaSBaTgn42P4s+xsZuMjId0vJ2Sr0Z5z+9cwAv
gXOGD5GpyeKwUKtGVvPcmQOKhuoDV3/sYeqrgKKOzuy0gmKApotHETkHCg2MW+o23wQ4xhfGanQq
ic7IdMhoNP+AyDErDR2+Dod+amQtALWzvgN5vfwlxoWmNseNzXBt4mhny0kY39iO86TU4Nisb6PY
lmWCzxC1T+mL4rtAXZm2TK5T4Lhr2gB0d9hQMZyIkPuwSDSkHi1R5Z37ETbXMKCoSx81LdvimlAo
L1r5XtesvD/8T3e9WkLOqWh90FEkvYdl+bLCAFI11R2WLBgNIJhivlKAi+YF0KWZIXDkw7MFKdg0
oaj1wcJnHX+b/MWBtNXYG11HNI2ymOoGy0YWHlaBcOjTdldYUJCc7WA/IeBRlO3kIhS+VRyhaCnD
tZt/qB0cJoJkmmGR2w7io0eR++fatOyKb33WfvTU+hDtqU6roBf44H2V1MyR+xgxM/Jn8e5bed5r
SvFOYgGia3pB0gw8NCrYHqk3x+DOcH5iIpkTWleThoyzeXglVKB392H+l9BbypgAa5w22wf+Z+S5
i7Bi5adrzlO2aL3aGOF5SMYVphqNyRzafPQCYHbkVOOe1RuN38UBwW6FEwBzMcYuGSJQDgvEoA96
hQeGyQFIcCrQN6Yc7HBBsouROyMN88rh0cMQTcf8mV4n1rRnv/yLtfFmKwfW2Vy/xDNHDTcnJ8cy
nzgIDeaW3XSK9F0f9OsiKTcGoSz9gDGd+cf1gtIP3gxCacL/MQ+VWr55PRoqXDkCjxT0Ztmj+iAp
QOT+NgfomJ18x/yT4ZYIhGWgIqJx2e0a7ErI0Ok6WBwoB7QZdUeTvrRaxjgPipp6T3x3Z0yw4Rha
8ekLVnKs/Viwi3o8n0Qpx8uLpycWYN6pBb/G217Fn9V+SpNnvX02MVN1njxoDCni5ynitm5TfWlj
EaKZ2rIv39SICjAhQoWqy8AoActD22p/LBPwNps4Yz3L3nVh/BaCdo69ghoMISyLyKYwDNi5AhG1
V/GXm1MBTPXWcB/V9oRTek4mdoHV8rgnOVd3QkQaC2U5dGQTnYuGTDD3HKoO2sTXxv+sm+irFk8P
tCkMI5kYJDm0ttkXx1zLOqYMXTkMuP8pu2M8bprshRZgZs5q1aeAPLcczRGHTZaUS8fCroExl5tW
Ig1h53NogKaZ8fEpw7sC9/i1NAJ1wmAnwNExfukyF9lC+y6qOKd6H2htqe+y+sY+S22Yl+S7HNkQ
E4ZJbUV/1bmXzoTK63FgwDjTUqSvGI4QYtNUBP/si5kklRLzlxcVCXWEbjqfRUJ+cgNWOSq8GJOQ
ig3M0CgGkYpWkfLeeDPykkMXruJXVbM/G4WYEq1YBmG8t2Ljq52ntWMOmGc2G5Efi1J8HOx1nw8r
sRAQRZsMPvrwy4yInvqGUc9TJtqWXLNpb3JGPLfBPtkoxqrmM3obiw+RvOE9BnAaRoxbw72MZhnX
0V3wzTN4rG49MmN1+vY5AnPEK0YGpTKfU4ceH6e0fDWSbCNKuGLC/sbihELl2mggCeN+LDTc5LxN
3H23NIMRpEGs6ApmFA6PEgohqdJRock0Pkufey1aR8FT1+06Jn1qoy15nhqD0WRm7UrsqyOQA901
lhviulV8P4OqW9VzeQ27s6aZYkPxME/IigjONV8J7slkVympRaAxYwwiBYhECQSJu8I3Muv9VxH1
+CGkPA3rGWBu9G4S78nykoMTf8Tm04nf8ILiKvlO9Zqzi+Uf+FosEvtmMdrowIowkeNKc3/Z5YCW
+ZqQv4mBhbpyAWPgreXrWP0aCcgKOAPWFcICLBFcjIEz7Mxw4marnTPMDjFoL6m8vinCcWn3y98O
U1UvH5e8A1HwmdUpVoms4VDomq3vp2vtzpRML/YpZ2pvlI8IZ2XyKt9R9eWnp73lBbhDN2GZBjs7
3ci1drGjJync41QpsbAxqRYYcUvTPjCmFvk4ZhApQ11JmQzcv+pPnj+OZRujVg4fv1w1Pl2NCZcJ
GK0/1ejvp9gVTaeFPE6Nzhr1HoCJCWN95juTHccwGP63eJK0ZHvS7FFgZPj8KYBUMrKcMCtKLf6W
VoQyJsRGmsMdT9A+4Lifz5Zq/pXFq6z7gEY9dKAStwQDYy7FgMOZjrPxNUzJS2o86tjKqMbIybNJ
Cryx59+EQlc0b7j2Yw941pml+mtedACv1EI6vyZ8liOYR0A6fLGSkSOHijRC+UXfWvtSHX6TKs6l
6LV7QB3GZtUnuNQA8OC6gJ25Y746GrGn7i4eYAu+Zv4b6XA49rgulq1IPiJiIaVsaCLwjPbbJY+N
dlsKGK4QD11OnkvEh6vnl3A8gUMgqda0W1ZU24GkExqxEFRC7FUs+lpsNwfT3hlNvBDIQ7J9cUcR
2WOtKyLf1DxzmTgr7gr1FBngLnI5UXZqKU8oBsAjW7h3T7gljQdSlzBr9tTgp1EcpNmwBzvi0561
+qJHSH8GhlLxtNIoI8XfhLfvk8GkZNhkASap7IDTADW7b7etg2FLwdrq4d0CrooZm6vjnYFZqf6t
DHbLHuN9B1KkltNW4pFGe1ECLfjUpm5CvDg7L/J038ZZfWKVKuj+V1lZrDvecikmdHT4Fq056MPG
0GAkzKIaZ8ujGu8NwkJLI8XREZ04qZV61S15nPTGeA0AUArPWotaWv8Gh/EhLllccT3aM6xf8n+C
NbknM3NeqRMStouOCPR0XluPIuxn1gtQhUzYHnFDsY7wbybcKPi1Iu2u20vaUNyvAnZjkG813/+z
ywgearCozj7pwLfYThoGPZjN3+LtktAMIS2u5nHlWvOrzwMJxsUqk0JArrbYRPjTzetevEpZFkbx
4oEOFMALdNRYExBxJbbH5X6mLmKJZO+hAWIS3tmXevw8hjmXFds9VQYz08ZfwuahsG5qKEu0kjje
Rzk01AKgB5cqVOLbFtSNXV9eS1pPKHeMC2dk0z5Fa0xm1MAMdcKVCUdiFBkUSjog2C1V3tlgBgWx
8UaYHqPtbsIk2VRm+CkeGvNuUo23OdbWuQ8/FcuaNpsgGchr3kXWSfk6o3PuDAQmbMQuPm3UgJzW
MYwkIs1cnWd6+tZJZ5Y+tzG+I/bXINgJNUMB+qQQQKre406F+SXdsIf9G2eN7Nd+DehCPfrX8L2Z
VW7kF5ZDu3VqVIeJc5EsQVV5ajOWu4IhW74ZYGEHxdsUwmUEORjIGLPYUOPkLrwzJfSXfe295aW5
xi9/GZjkxX9DTOmgtBO/SzoMZgN4u8tz6eB6SvKJ+PPgXK1AV7OG/JdMp0WENUKUaG/SayWkX0Cv
0TDDwIrrH9lsRuePwUDWxl8OsUOK9hgi0/fUrWlhW2s9hMVTn9cbF+YE49+58h5CtHp6jECn6daY
oHgoppkVlI69Uk1Ui0X22IDMSe/kevFS1r42dpv2rUv8lRSwQc7h3p6Ssl/yYcLMeYSgIwfBv1Bp
ihwNbo1jB7ugJ/f9XcfAp3IeWbIJrUOE4Zb8jTBUOvdP6h5d1yED+auINncMAM2IczXwhguci6Wj
7RofZ+vsf/VGLVdJzDttPGjiHbtPDoMltdhj0qX4CtQddnhYV+MFhWC4prKRk51KSxT9pW/8eIUD
VyNfjk20ZieUAzbENqAMYZ9p+zKBZsK19MM/HJLXlaNuIdG0vfg2sLd16nfKAcwHiamQjFZ/xDJA
CjtaHbatqeX8zGrEQtW+Mr7xia109wn2z5zsuwmeaeQ+pKSXiYMdRnaOCwsk3P6zGZlueBWmgSsm
8XBoDJdyi7AFWhxVLTZiPNXXKZ0Ln+MdFo2kdNqEPcQ4vDU9yK0F/i6ODv3KrEKAXJDWqSKCEd8h
rCwmYu+lICy+27Ij18ghz4Qn1Fl2BAPl2V5qM65lG+Ou+g+1lDZaCDtYO7Zvtopar/bPtW2upT/n
Tf1vpdFjYUgmgUv3rQ24Y4WkLJ9nEGVhN/F4wQF0uvAZj2AtI16RVWb6ylPvTcTgpNskuQXJa0vU
MpsDoGg3OmvFjHdKGD/X1IztMy0prBqrvesdW1S7zCOfuoQxH5YzgJ5wnthegF156h70ftNMDBWs
GuTSdeHTy2J4VnquBCTTucO5jFLMIiSIJ70Xb00OWKV29p7M9oZg5aVreqV/4ASA9r/I+uoJElEL
8q2RaOT02RuukWCNeLe59R5i3VLIY/iOoSdvzHIXbAtQppTnEtk9+Shi/SI1t4XnAXO8mQta8jhX
044HHIwAGFGSNCqV+ADitzh5i3BfezK1duVBryGNIQ+nqKtrDJbYjHzGppkEZj1Il4i3aWJ2OErh
O/EkLS4nyI5f3WBew+6N9V9EK0wPaLI03PJeFgwF5leoZgYopbDd8qD5En8fud/Sg4pvSdvusazk
NBCCnDQzNLVQ8HyoMGw4IBguy5QFX4BepDEeflA62UArTSVaz1nLBwY8gVUlBWlwxyZF3FbEEDri
1VlmsaKug3ApYwMXuk3eLPNq57iPiUXGn9FzitBlCerO1dCi+jtJD9WZ54W+3VIx+2Auxjia4bBS
nKyeaK8SZSRlWHYmqEzebQPaJQCIHuAHWEH0wBNppveUPHox7xHfgNr4wK+clsGD54r7nn2j8pT3
HkFQ64Z6i4WTiPRrL8ygiGG5yDXEKP8V8AfCzNPk40U9iDnupGRb1mGGW6lmnDDHINyG3F33nQTz
hwDHOkkhcv3+GS8PH6ao5jVsupxbBUbb+oPrHwqOJQ9orqt0wBBmcDk8huqFTxL38xa7ssFt8W9Q
ql3Pjq4b8NrMLU9hJmAbRlTmY0lpX1wrSfwJ+uc5Kh8ds9kXo7OhBftniKeFzHA2OJgpqkUPs5Yj
bQRMMhm9CMKoZsQhQLuUCteccPdgRChWJtLmUFzYU7XG8yFBNJ1Yzz0XuAZZYW9XMOJy4bK6Rsjq
Xc4dpT/rnNCKNf4wYrUr9oRVFD54ZMRChbMjomGrQPx8+QhiscYyrjN9JRudaR51YzfO6PGyUy+N
RrZrgHfFsYvnbwt0pxC+zux3okl3Uw3XX3Xlzy8u91AKsRrP0V7Z43g4MioojHzbk9fY1ugHSSiA
jxoEtcSccN9YiX2M6jhr7y68R/E3YfuqdLZ8vdtjVvMkDkPRypYAiwEXs2EnThEVC4ggo7X4konV
SFSCq9rfUgWVpMJhwwseSYkmtl/zimKxCKMX7P0DNgMPINr0wZQwY5jUnwgn9d7IH/twNfDhnUR9
I4h7Sb+EMUbAlpgF7da3cdEnXWo8+bO7ln83AftyTd+YCXE5POBp2K87+vOYg9VJ6EzqFLACd2hj
GwOl/tsd2XZGfGQSuv8u58NOyU1RshfNoQVVFh49Vp6puOMpAI17hY3eW5g5SiT9lGXZRoC7fpwe
/sVrgPWZerHhk4mtXdnjyYnNUWiNG41RFnsTGQZ7qSxmcNiigMJvsRXtIn0t25BMMxMGI3r5VbZg
vCU9Csvf4tNKeWNGN3nycSZeJTCr2sDDaw2n/w+bb+RYVeDwYpFDusseGGp0rXXlnag1cUb95lh2
Gi+lfg2xLsavDSi+w8hTGJr/hkw2/YfurBv/FjUcKAaRe/DzizS//FviVr3Twc1aM9iJRV6D3amf
qls2tUtNw296MOVKBghrHxJF4hF3vq6JYbQBbsUf+EWMT+zqlDYP4Jt5jzvceQAC7invmD2Kb5rG
ELEnLEvHoC0nCDERHHqG/6e91Fa7igGtMZLVx5bSnc2erneA/gysj+MTNM8QvC0z9e+cCcGEQeJE
pnpBPllRDK+Q6eOuXXPkJsz+DA9Vs/WRdsAZ3ls5WwL1m+Jc3O48aCOtjXuqxa5j4E/sZ6uKrZAe
YNmpO2HAuwNxPyP9M9pdYsLzoUMGgI2YQmVBL4QvOFPbtR3drEQm37a1tMiS6Kpv3aZZye2lSkhv
RScPxk4H3VjNOqkfExIaMOLbyNmdE8HC2RYflBHjFlqGqUAeSXExpM6+0nkmKEJppkO8RlT/q2i/
ZnJdNdNdavinWd13U+FPnaMDxma0evF43AKKR2yJBHHRYDvHWr6FX8DYQ+JjeI6FPu/TKOiUswYY
DWJp9xGLPYzQHXz5Y+LLeWoqCAp+NywMOOq0hGTqSAsX+NhJpNH3v/E0wFTlHgu9OlbaD0OXrVt4
r1xMCtLRpIsInU0QOKvCd5cVS7vXuCaMABOzeJi4fDMe7Sgo6vmjm38Hkf5N+TLISGaViSaUaj6s
NhUriNcUux57fKW9y+Sgo77hDLDLmzhXVRQHrLu5vxf1HStBjmhg9tRgK285IN9yKtum6Jc8z9Hg
yWM9DpRJ5WuJAieziAPkBJMd1B+tJ2naUqZWtftouAoBivajwZOWIJrUHg3vsTHiDd55vcoOA991
NDhMDH+Rcdkt1DoR4ETYPklVoZIX3FIFznRjFIaKpm9bdg4xEAxshfEKVArI3pNNfYnEbhi+FBN6
M0UP2x4yD3lXcmqEOvMCRmx8RJtKPmFuJC5UIS5SdHmsjD4kTs18HIxsOTj5HiKSgkIgGz8cmAzC
/25VXIR2crdrGqY8TV9cBqXM1uWoDUIswx5VJoBtx/GEg30JFZfPBfMYhrg/Pjp2g0olfcxoplEQ
rHEN2+inprXwY/xh86NGUmSSyyyIZyuktDFb62wl6mpgV9LL9t21jibjxIyhq7aVS+dzVlZIXYgj
+9fxDKepnx+lyZQxOQFBhklDxbBH4l8kOFHxsfPAH1KUC/JvsRm9mIopGYwky8cItxV3k1u/k490
rjEffYN0u/mFS2OwnkzIntivZsDhFaMzt2Sh4x1TvPQKVhQzUwwL1jvAZv4yKC7Y17jpAwSZPCNi
5JYSCDfIdomdXEPQcECP2wWoO2f3AcuubRJg84L1ss5glWVvEK/htM0bEdtMM8HyE5foGf3VAaQb
jRfHMTamWn76v33wFg0W5ovte0fpKrsBhbBX34b4OwWT7OHKhlR4uWM9uJm68eirS7gzXJ+gwGVK
rzeSrqv10zOHokw42h8VAptSAmoF3smhJ+rBvApqjjcjC1cNIJjhZ3sHak/62RXNk5zOJUPDtgcF
HBiwFZw+xk3Catha5IS2KzSHhA4gFPNgTIhWogVjlJQkChcLZwO886gWbXVDZRpZp86NlybeeuIt
NoKfqol1CWGq6+hbZCQc+X+Nh/kOm1RnHrW6P3i9yvyqx9QPDz+hmabOu2lUT1brImMBsXc0sZWj
5cmbh7RKXwrHXSUqthVKtE85lYPgu2e/tZ3h4lECT5MFEb14ETCECgExUzF5D2Ko7AJ4G9VCfGs5
LQNqgbTHBMqD+mGi8rP2wKK1Mz64UFJAZwLzNqUoAaNiDUFXgZhH0u8AuCm5fm4JexWF8OQRE06w
AwwMboxMFTrovn1YMiqGwlWb7Se0F1UjTUo/qO2xy9ml6cvmDFUiQycRVtQekaezVE8h/WGFzk9j
MFDHM0FuIQZ3L5r1BmkuWonPn2QaKA0BizpUkMs4ZQ8uk9yAnsSDZkM+NZJKJnSkKlFP8pbGnBwI
9VQyxJVA29m4yzNaq+6jLBBhbJmY7zGtyMT/nykLQFwbJPvAO479yqpH0CRgXWQz3E3pkTLp3pnR
SU0VwH7inzG0hihyA0Rj9CwZIujghNNWd6cg/+68x44aAjN96giq6xHOfMQ7wPwWY+Pwp6O3MtQ7
r1OLJrH6hxyne4PlB7zDLjf4S1VFVamcYCcMsJ2mkbfDsxYmzcaj9WYMkCFaJAqLj22yAVh0WSSF
DYR1QAHaSBWhZPAaaRYr8h4RE8muKzLEAZ+L/NnRbkqj/mOCOBy4FUeUDG88BpYlG5W4aDqycgBz
7epHBWkMzVvvFUsD5sPo0lzSMhj+WzkgrRdMp/rBZBmICc9oKn6pLkBpkCoSOguYiLn2gtljc3IG
Z8exTqDi2Bu0rT+qGQPwwt6jEQ0osaJpw8k+9t9Tg+QZqrNKPHjWAC0Q1VmS6/nPapl9hcM/0jDr
sO9JgAP7vYPlq4T3ANJgjTl9k2OOP9/ggciDgCc5gCWDiB5/u7q21vHw2LbR82gevfo6h8jXq31b
ghT9x9OZLTWOLWv4iRQhaWm8Bc8DYMBQ+EZBUaB5nvX050t6x7nZvbuLMra8hsx/yvxHkGlSE3dM
9l5ZWbVtULQWVIY0dS4NMNi2eM6ANAXWMr4FqqzrclNNSC646Gt49FG2kt7S1FJkciE57nHMIYDA
8mty4nNmv4jggm8DMoeGmxlTd4C6ECu8OkhZhmxaQrDj8CsmYC7EaQuYI19QwLkFZNsSzwrOIZ41
jzkR8w6r2BaQuyF4uRqwxagXEYNknjpHDtm5k9dtRLygaMjj2sawdT93+6X9pzgAhk92mmxkYoLX
affW/Zt0iHT0jFa2gwtTEt1JK+so0EKONJ8Lih5WZGgdedn9xAwSGuuphpjhn+kAhK8Fz4xEMDP4
5HHaxWwXnzYZfZ7lELAP4QJWJ8HRSOMSZA28XBntU+IbCBZDu2S4rGp3LYOkFPo3R5B2iIMMfxpc
t4x/YUCL1OmSJOogC91qcAoOHXxCe1sF45PeG4cOGdWEwmPuzJOQ7BbCK4ER2RwxszqGWlgt17H+
8NRl9ghTN3pCNvVky+QNZrjNA/gX7vL5VhkxFc21h0mXC1xvdDzO+Y6tWjETWvahUCeN3t9NjM5Z
gIkmkoq6dheKG9oL3xNcc3FUMHHl09BcyrmYK4GsRB1yX84Ijy4yAMGWNWFAQHVd9MWmnXSm6TG1
5xARIVdpCYob7iWnX5neziMMBFG29Orjnxn5uplQRU+UX72M9ZV+S9Dm5CZhyW1P0ixCziraOVq6
FYGJlEqiihM0TU45d6+QRc1fjIiJF4ol60ceuwONMQE4wFeUJ0s/l4P7g18VLTuAkR2fNWkD46Ph
vs5RfrCA7xFAZ9J4od5jI3gL0/fSayaSBygXM6geRvs6BGxzjM85fyokd4k3Q1XqL5j/8zzAFwZ3
mjnvsvSbbS4xpjI1Cm5OvnKxRSfVeBADa6hhdnT++cAXIegZlZwIQpb4zeDDyYsiWixwYY0E6NU1
U3rCdcwJYBo/YLfSgjo+Jxs7ZUROwwf/HVSF/tpBC45JsZ1/kx2Zi7XA4wB8Z8BfAg4lRLlTDlES
yLIj23ktL6YP5zrLbwzyTmaSD2kp8Y7fR/W5rN5ABWVCDvKYwo4OwkGAA464vRxnJY2v7Bw+IDNX
ZOJJ2w2IZwnP3yPTQlJS4GOuSPwJMA5W0zUb/A90FUwnyde5oW8jBiaY1byyAAKUO66EB6VhyAip
l9mLJHWD1gN70Jkhn8ODxnQYgrD3fnfwtPcuYGjd6uZMu3Y698Ojo44oNAekBNMl9492cc48hJy7
DCtbgRttZ+hnDmhtvtX1Gb0qo2stZxc259aBBdzYnKkiLDzojMXqGVqTnjwFSfGnUR+qOo4ncs4o
qKp0Hc3bACzW4x6Wy8ZD/TQHGfnW/P85PXpufmxyfa/7Ctb3wbIN7j31R9Zx5mMfMdOnFs++wQfu
lbXRmTqS4InJuOVjC1f0kN/5+rjWs/M4ac/1PKwUmFeAQNjsf4ANpGGkBBZph4FdigeH2Lt7Cv8l
nPyjzuJBEErOW4VqeglPvZqflcT77amBB3jGpi+PfpEQGTAgRjAe+w6Bb2i+ugGjjTUH/0zI/FVu
EGNGRmh2/SYTGZj3oM1PYWmsEUM8Bp3zPNEhJHH0Ut4llkNgRWfvpPdguFCg7Ee5fiYrfWypm+zE
3mtgTQoDv0h09QQbh1bfNOiKyY5201gyQVht/ZRow2VFtPWWm68r02PlM6erlmkiBbodb947EIX9
MSqIjWTWYdKmaP0K8lxp6BSlt2M9dkhuGrLDe8bC6xlxaX37VpjzegrivY2Sr7ERDEzfZfJYNf1a
MdjgP3KHeyWOH/MkPzu0nyMKZznkoBxBKnzU0GUXw4USiRXNu9ziohvrT2EjkZuIQBwv/4z9JQ/G
XT4WW0lNmHxqTUziVaj2yNvlas9KvEYWkRqc5aF56V1vFSf0vP52Qc2PnI82pzh03lPbMBhz3zlM
KsEfQcKzDITB5J0S1Be8DWCZeVfvVXoGqg+cNxlQ0fT2UbSWwJ5aBb4+/xOpYMJzBgmUiRsCnTrh
Vr5vOH+2PGO+7sei+ZQ7WyqMRZvPQgNwWETV3TjFzwiURJW2mOXrhMhH4nUpH4SZF7AK1C/nF+J6
Zi9BTiEXEOxKiEU/PhstAfPhj87I4l7bCT3JXzWy5O7guDYh3fM97wJJKZwnSyId1ylYwMRwlN+p
TIBMbEIbbU3bkhrSimeEm1pHIaXPJZSmuCaKuRJZh2t/pGCRcaSolagGMdrR66HLcow1/nex30dk
A89H0WVI3cgFIyrtrlwO4uxIsHuji45Z89Q4PGXpDykuZJRuW/428EKyDWxPQ7GCnCPMBKkIxaHq
NkjkA4u8fbYowzlgVkTHhiN9IRWCKGqRGBUIqW2AAGGh4IOHcn6bKTn9ZuO2fznfFvtPZ6abTFpO
0F+f+T+u8TUyT3WmwQlocUdzRxsnR6F0/ZzO/TKvG+eCV9hW1xkZC9iQ46MlmJCzXmyE+STv36mN
b71B64mgeAZ0pFpsKBMZtxU6fwc1gP18dgDArFiQ34wiOMG6c5ArDqlFb+oHodIT9kMztwdnrHZT
dkFKixgw0m+E+PuleRe7+YrGQvTQB2niluVQkNUDxgpbqkPRFfGPTC7A7O6CBrOkbGFSsviSUJlR
RZVdty01TMbcl6h4ep3BTmiycdZs5YzK+5+WLIiGbAC4fob9eVeGilIXU8bELhnjqGZr6MKbzxTC
/LUZ3w1GL/zXF0oLKdINhzJRAWoG8/dAeggiTRogCwx3olW0qvuUQ5dPHKf9k+OeB9chScFfd9Zv
tofUWEIPig4DaWefAhz4v8w270BuAQ0hRl1RCbG8UlAIDcsB65kGoiDxoLiIk0bebLwtwDdFI9Ij
LwmQNkDW1rW/YRzrhhwKudGRIurme0AMeKjvPOcPKucCjz86hHh44JwEDikQPw6zy8Ni5GA+cGy8
hU19+GUw7emgjfGu6O3NTFmcM2OwJwxxvBgFQxdXAUWIQKLgnisB7NmcOf8qQyUkJqYIGXCky4zD
ymb6VfR3MXZaFWwmlHWK64ilnB3YGDN3D4cKKQaIGWSlcPJlzgMqMZ3tJHulUK8FATMdZ57lUT/F
5ZbkVY80RcofBQrh8t3T6OR0hZnuHfnuoN94zaIzdvyD1S5SWxliCfpUp1t2g6xDaVsGFKYjMlJS
bO7gReyaumdfuNmWzaejvJAxYiEDnseG5pK+WUvn5zQzmOrld1+BtW50e43yd9Uyl4LPA1/Fr5a0
fJE1utUM3EMLyXvgFLAwl4gPSOocyeQgl58awgkotJSC2Cx2UFRRxSy+iNsTvmC00QO/5PG/0AZ2
hOdJzj4GLWd5XhRuf+K4ZQ5Q5fOjfaHurfxDZMwy8SQAfREsZhNYqKzE5sINqs70PUj5jjJGkUaS
k1qaXG9+qRXfK6S89sT5G+H4t7cG08Nd7YN6LvR+0CrSC6HBcsjkkdeSco3/iHgfOGiGnKf0FF6i
BLQL/eQoWoiU3qalzZdVximegTP7IG5odzWb2rgKDyy2dOYNE0eGy8qlmotDosW0l7xFpVHW4IDy
MQ8e3x5/zUMcVGD/F7CBg4hdx/8izhVGQb4r/s1llF5J8+f2O6NDith8S+vLGqydgQj9Dq0NY/H8
8xgNOAovpR/cx5Z6p7d1x/qR0Fl6DK5Niaf/7YZm71dwJOHrgGi/Upt0xENVVachAqYDbTHzV56l
418FAg/VWku/+npdq3Wm/ljMVZJ+M8B/Ih1+g2CEBu3XhmaoQ7Jce1jVCtQTG1E0neUiVMjV4OLQ
DwH0ykXpALUl9gd/LHsJ0sQi1DH3uMPG8slY4vtixuNpXgWb4YN0hIwnb8jgxQJWssWKHXLrdqtI
yC9QrfEjzMlAu8XVLLhIRgMt2zegD0odSFH9JsaDgW5A3jrlzYhRnvNKtf3aImDLbtcNldQ8qd+j
y+fvlxYq2gkwIz+gPHuQ75VD0uTykrZegKNmTmWC13PA8HomgaXFawQdTqxZehWyAkb7S6BHZpsu
idqI/Y6+lOu4NGjDIcNMQoOnqzCsMvUIS7ZXTJicpnMM6FyCcSHa0hgjb/vhmYel8UGlmgqDv8E8
MdKkPSbppcNfyoJmmBDNLVc+UzQEmHGWp4Uukm+x6v1HeGzfqY6diVf0Pzlmx9kx7Cb1CNSRW/hu
OfxEglBjV3D89MbWMNzwFCb/qg5nBxkDssurCfE3/xRtnvgbywr3AH8bNPM+QfYt5ZVvticrp0ps
j7rh3vBreUjpC05+UWSl4CAEO7ORSxCuWuLG9gmvLtpBjktRbbMAvcX/GMYzhU49FE80jkHHl3Do
zENlHvru0HYH8hYX0s+7gyqO701CRqD1SHscVMUzUo+Ry7xJefYkQpLGgj1PJDODN+zRuTHMkM2F
h98EvkBi2ZbGI5NKU6Tilv+Wzy8zSG7R/DT0wJQjIzqYBUGnIiVrfrC0L8hPD2QJDy9RNWuR9iPq
gr/pv2RWb3BlTOEw5kLoS2BPfFEL7BUaDXBaYzY3HMlYSpBnWa9GTcbDtHf+okFFURqrE9QL7DAW
9G+jJlORClsSbjKkQfJ1NjYSIcZUo6LJUJe4OuGTHqZTxDgzhlI2lgdLzjgqxtAB7g/3C+NdQHmY
OQHkTPmI8FrGYgbMSNj5QP/mvuJas1oCSZOYsUY7slNcRBx2fXQp4YAjPri0Ktli1ErFuuj+jkCD
jvMt+ESXHSqIHwHSwV+YtN3EuPPJRI/3+bzTg/smRBzKcO87+NA3Xq939+8GSkx/T0IXoh211hPn
RC8sQVOiCehIhCpbZIN+u9YamD4IReUzJKhBnGFt25y87ZGAUm5DxYQVwkq88Kml4BDh2XjtrWXj
tAmmzjdJb7ITXJ68v7Q6CsJA4S94KmO/0PkmXbi994OH3P02qz817UwTnDQ+obOJCqy/q8w+9l69
mpwVk4cnIfsNJhWfxhmtC7QCFQkXvUQZiYKM0vgelHKoNKZybDk1BfhPIG4pA/HOCs04Lf4XpXPJ
aR4EZ+0tDnY1Lsk02kIKCPTYd2f0KHd1tR65s4bPwF0eKOfSyP0K7L3fqh2aCCQddyMEm4LrHa8g
SBlJwEyLMSg/OVP9bNwkKNfRLgn2g9BjbKgWx5rH9i2lmPwi5k1zWjrNc298iGRzwIq2qdt9Xa+S
m4O+1JlOVQa7UnpPUwncFJPXMADhWlu9Z5h9/K35LSFkrnnrQC5K1pWVqyMms+ckcv4wp/wyJfWh
Fg7gnRZwxsUUEkFQZTTfPr6F0mupOrnQu/sixXpD4JaQvYFqGS+HOJs6prhrmFPnTwd32HbhW2Kd
tPATy+OOr230E+QBP032bOE/6vfjeG7hdZzlzwKXQHDTJu71DaUBTHCmGY80ytLQdViaKccYAcWZ
wyl0b/uc8iw6RSDLfBsf+zJ7NOvyEcB16n44VFu939sJs0Ie7D/jg9k8eBnqv1fCwJipthPVujQx
y6ifZ0bFMygbaRcgRjxtXISekX4A8bDTV9ExWlQVI03VGStaD4CvoZFa2+Du5P0AfgtAFRMzIptd
Xoc2AiS15aLpMeHHnJMdx6Y0Nx3RQFBddLMTpnUEOXsz3CXJK7wzt2Z39u/M6cpccyQhry3VWKGe
mGEHZXJvQ4Au+alNiBhZ0lWRPDaAahKpBXePR4j0w2TcZFYMzv8fQ7Ywh6bWEKSk3a7BOJdG+abV
HxqSYwJSWjvQ5TvLofY+IgtkMtwFhqmJN65zq4G0wx17B7oOJQsneK8heV0laOzBsoatw3GiU8/d
hcSNenvqMQ4p/lW19x6Gz/pQlWflYRvkkCEM0lw3JmlJNxtbIatDDOQdd/0ST/dp9gArezdBnrX7
iamIA2V4BiKiT2ipGZrpZePfvB/X482ZP+r+NDjLpsPXHkwfPah+1D1oxoBv6MxQCI3JzPGOuCRt
+nTY0xxBVYeuYWXSmIDFz8m2aI/4c4DeL+hiu5YZcB9JCb0bPfXBH1qKgJ5bIEF7rl6E87UgEdkS
d7a1tiZrRdhgCBO+kMX6oYE2temL05n3BcEvVUsbhGSfwTpIDPPVkPrrwEkfACjdsfjjwbGYXnMQ
aU3g+SvGCfvBh6kRgFzFz1Sugj5WzEACA22cLddzpZ9mD8kkmXi8n5iGC3g4Mw88ucL//GXXqFqN
8NseiM58zPGgN8cK7bvRcQRDbxXoiydPPWpDTcCBmCPzBynHDUXOD+Sh0PPpuCvAdXWuww7xUY3G
kEk5GXAxTb6I7CwAuEIfVobV72SNj820L9tb4LFNQq7SrMC1iz64J1oYGMgI3wQH8GAN2sY6RkSr
pMWLlVRHG5RJ2hx+RWp/JKl1EyihE9LDmil5tPvFQ6lGQsxIgRbctH8xbu25Q3ordK93Nc1547uM
1rrXAyyW88PSf3TYlqq8OSC0adRJhc6ulLniaOjFfgdGghjNHrHEIWqwSS1tz7klZDixXk2K4s5n
B4FTkK44AKi5XGsyY8xmSjMWNlIN4NAvoLRcRRVtlWUY8Izpp1fAO7Y/NSAgwMTCDL4+xRmV7AVp
QKR0pxXUhyraSBaiLsgDSEdpoNddxvcIU4IUKxUitil952bl0bViNZpudhSsK6aF8eKmAq58Co0V
wtBfjy7KHd3H9mCeHWB7Qfux7RkebCkxSfiKknovKyQ1bw5+EgcvEMI6kUVoV4+Cr+i1/V/x4nqR
fnKhfYS153JySIQ0qUI0pK8x7iz5HailOD/rkjRxe3zRtHo95cTc+47EPRQKVAakUbhQ9PwQruJc
R2h5pzlcg0QIaGQGZDZh4Nmrpd/V3aWt7b1ZDJJD4dlM9cOR/BtOmjMbiu/e9eN1Y+MfM5iDRmls
BGI2ImugtjvQ1NuSpKec3l3GriMpimk6ZeBojEteQyqiI6TxjR4GkW/ewRXsPaAhBf0xSXR2EKJ2
Cfb77Czsb8sWqCOeMXZgUhSRyVP/WSa6PxJwUuI2CCDTmL6cFfWup8EG0YSxQF5TUxpVl0oxY/JE
9WX7u6U7pj4lPUmZWBfaLzb5XRsMkrjpBM+lVnCloPoAFNbjnyK8LdM3rODUv2kVMZ36lXiIvA6Y
oMbcvGitKZRHUw/hs/M1fWVZ6879Y1mkv/KuU2LWrYdaSkl7ph3ZYYCCw33SEnpZcoP5RA7qEXQb
9PWsSL28eai0WnczShd9RcuztN9ZDcgCKdySlTJh3iG+JtxqF2lX4HMcfG0mohF+VjkkAY2JlPKN
jvO3uOXWp45Azi9f5qK4H4gcTTfh/M6fIKyPOBV+QVEomkCvSVJIiO75RsjA+cvI+9i/irJEwKoQ
0tLibJxCQDW6SipRwQwU+iFqQwMh6e/sMj2mJEpX1FsqvvAz1CV3MkS0hIREBUcmhZACBAhTtjLr
0SjmR46nOx+ASiQqJXeqhmeLOtIwS3ADmFhywdjYsmSmMHxzsOKxJa0U1Zr1yrBMJtlfnBKdmf0a
gu8s7adBaC5lmjeZGxdEKhC1Ij/Q5xsNSNFNTK4/hquPz17d3udmcWzg3gJYEPmM8hq00vBcFoE+
E/KZ2DkhBTK4y5P0O0FfIj/qiX9NQ2GF+imA1ay1J/nPQefdF7raiPeCcjenl2wnei2PxwNQzIUy
RO5Kig6Rd4oGU6QAWn4pvG/R2WZBd8yxTHnoakL7Y7DfIj53ANrBXxUWCi0HysO6BMznobSzu8Y7
G2MCINBjJ8LzlICIkVFbOkHoLGCDwszn1+GWUSPBGRyNASuZW9wjsiV8z90/iUKR3H6LVmy2sX3D
9DyCtTloCHPjPEHF1xMx5XTRYdp/6Wo75ZAWGZo3LjfkdTNBy5P7vfQHh3eNlHDNragVN4p/d3n3
8CfM16jimJrfl1zfdaSIGNi+cHNUxYw+5OJUD/hKhFGDH+XYy8IHkTj7zSXnKBJAxtG70+gQhQR6
CxOXXnvl3rusl5xC1HYPGTsbc30IBq8QMFnB20TKfLkvYC37ox36u6HYhFAx9g+WQbF5NBcxqDIY
vi2WtTFsxQWvfWQcrrl1yaMLBHrBoKF47Z06NOTBk4lvuTnaA10MlXsjoDGUK3o8aIXsl8a3Gnrz
yaAc+5urLap3VO0YpbsGTwIJFszuQWDgqy032UjGD+W4p4758hEEiNjOY/ElKnth5WdgGdSU2C9J
frP2cUmvWlwH0ndKANMTQ3UZr5WYDwNnLpU+IxPqZS0TcruK2YbHNpg3Wr7hedYxtbbOjKAB7NaZ
IH3lxX+4fBJ0b0wrrDUkNs0LT79BiB2gxljIHO+LHxGFl2AxuUwC7IytH4/7dnJOtQFtC4Cec0BH
9bQyQyy05bxKNPVmJBBU6b1jPT1bQHN6OT3aFVQ0HzlMdr1H9AJ5FwD+rc41y5g6Q0Jco+fKOksb
TwsvywJkC/Jua4wkKNEHc1e6w32WvEbZH7QNmD/QX0ailWoudDA4byIENFne4tkUYIp9G1icPVc3
0e/YKUszr310XKDVbEZEWB8e4v3xYFj5Flm9m/6YLJoQlfglKE95AZ0oAcnwEYAZ1rjH2BzSbhSo
r6tXAcG4o+7Fjm8kOtYE5t5+AzdIh0/ngAW2wnie/Y3oia5l+mSOz7xPD02HxYeAVAaL4+fQZhfN
u9MwKVaRD9KVJBpv/B4XjJ1uAPqsQ1SvLCCKGVWaCctfsnZN8DPNfNJIT2YgskKIz5hnTgWEG2CV
dYoLQdlrQg52kc4AHSYcQpImGp/2WaeUdmiaK3InSxbY5H0X4XGsekyQuqizKpp+9R2F2FNQcnXn
AMbDZZkS5ZviWyu7fzbqXw4JLE4SY0xt9P9fBvq9xj/nmYC3eiwEULhiE4OkE72OghRQzGRPNubJ
bTzZ9SaSi16dQRMhUPiKjP7d6pDAcmX5xUZnYh44b1r9pEAGBpUKfhnFxeNK8giHJhHPIh6Mo+gR
r60oDSsujAayklm2LPpkoPIDsKMCRL/GPp76g0jscbd2Z0Src+3dDQ3rqbxrWP4jSnTwUtIUeE9y
KJrnsMXx7TeHEROxwP056bZKYw4HTEprrCniOUM9WvyyJbkF31XePBfoHrTGvg+sCK3SJvBeILXz
ZosBEkcVc8EamCnUVKwjj+G17qtDWKGHwcmk7K7gcjuGaSzjvXAls37pTQqTZI2cXdOLp56JgZP9
LY8mYQw243aW+TATE8kh1OhvAgQjuxPPsxDyfJ8to4lR4/K1yn/k2wAMk46gp4hnOCNoQGijTmkJ
1KVavdgMewaaKgymQaANne5VD8oG5TgeLS3fB4zKrpAgtyZuP3hX3mIG123Ef80+3ojKICLGyTmH
JFdXrkRS0Fi32TN7bgKD5rHznU0pg6a0bzQhYo0KoV7QqcBVfNsS+fyEy0nmTxN2AB5to5Nd0N73
uJyvwfLJlgeVJaLuIHkBAcz1UvqXxMNsnhFFRoINkkhELmACAklJmQuTiI+wpQV2cjZr35MLl45w
j4QzMjbT69NdJv5wRAw6D7WNGNs5/uPdGe4V7/POSggqKn+kbeKYYAnReNynOZ0vcQaNvppwkgLn
CPcOwRdRiInym9U2sKZQkA897l7Ca6ptzMVEnV821arMf9Ji3iN8osO49zRCHygCGskIeOth1L3l
00wu1hTdBVZy74Ju++bKDg6Vhs/irWJyNVQWMDcBy/FfCy1X6yGcI8QpP4UFvUB4jeeTXhYvLIqO
rxHYgLxIltfNghaUPjQSrejXTE8xI+KpSA63GQnDduEP8zK5JqWxo1lP6MA9xdBcdlfZMbabPKwJ
yyQHrvMhGIDD8Fi8N7WGCwu1Yjl+OlRKozFvPZKHgeAWCzsekBenaKE9eRxQTrFvwXxZJ411Am6i
rQ8v0gp7uA34DKG+rmA2QF/qBX6d9A0VfAQ2lU/yVkEmOgL9plgvNw4uKfTuEMeciKGIKa5WBMbD
f1665W9V5mRqoKjkos7H5FwjiUdAgCOXeiEmzk1Hp841kbHBQ4SAufyiNM/XHNV+/FBUXBxUTJ26
AuihXRNR4IKAb2yTX60zyWMrQadjhqku7anBG17rI/6uY66nj46E95MYUm0jCMUIJMYhl95K262n
QKP0G/O7oZmc/MHimJulI0vNXfblLiDWvBWBrBudob7tidUkX49ujGtxflrforstRu3EdqKtDUB7
RfEL0IwsJDf3CY2jyag7DmmihtZh2G8wMoiwWOAQtuHk5tvRah7kh2TbyPIL8Sbm6ff/LEMhRZHG
BA+9pTaHRmO8cRcyB8vHKArlw1QOf+R2AnydmQ5ika6dEbE4kU6KO7QkubtF9K/qreE1p5FsAXzG
yBYREUtSBWXIPX9WZv672VaneaLxZnRPz9RvN9/4KcOAqHxsd2uz6+Job/YZGEmNEOUnH+2V9Kpo
bNAPPdgRKlnjMw46os22YbomEmqZ/ymsdmj93IYk2I92AL09tyXWxEim3veriijTGaZlPA/MuzDs
jBHwDP41iUKcmQZWzM+oXcjsIrSzKd81k4qAUgtACyZVmuTf/ppiCJSZfq0mcQTkLadoMgHdSdDa
NczHQRIZ+tzWYbrxwTvQj+vOuYtEGc3g8rr6yql1JlDLXmegoSNFe78yevOYhJeOLIUQOlgkdRrb
V3UrjXPXxTiNjHKAcnXfIupNhIMM6kDtVTdb632yX2AxbOpm11iLvj5Pn6rCFwT+MUHKjAULNrfh
ZoXtoYc3JBwEyaNWx68S0yHcZNcRc77wbcBkiDyMq2+VOslO9yAWvZgomRhtM8q516LiElfAtdHG
M4onpoAghcfzQNhp/uSVDDt5KrYLdMRo9zRVw3Gq/I2H83ci2dr5QI6xKMV5a25LYyQlR8Fg4G2f
E7JS84tliWML1b3adshgSyfY2fa8U7mJ+HlXan/xZczqnwAzXkT8V3gbGAtRxGoTsLNtMqkKRAZN
jvGCwRRDaR8sIgeBPCgV0vwz4RjUU5JJshs1UkCxTr9dmD6j3WpU3FwU+PG5OuSbY61nSFlF/5xi
HuVWnVPAkfRbjXBo/sZJdz00EKzBTFpaYN6JtQLRyMQ0LHVZLPSS9khKE0wzjD6IN+dq05yr6vxW
ICLxknEtBgKhYfGUNGhHoD1poESnDR2Jvw9wXqqBifKxCB9heZB/ukF1BCOHcplY0RnagICR3NRX
ctpBjuOrNobPPPosFoxLjJ3ZIgHdz1myG4gCEHlAWboXaVX55LKlazCqiOeG2exYp6S4JeuG3BaA
R5xOV2Z3a9F3OfjHKe/vNIX6Jl2NNjlT1O6pDikJQAm+TQTdDXeXErsEy0kYRyOlzKjoQKZ2xlik
VkKeBzLKpT1WUQEUBvsPoYDwHfeNjyfuZ0qXtd3R+dHvUoeP2j7AhJt/BN0aHXlBmPf8Ao/NGnbN
Fyl1eNwxqQRh7q4dhUH/HFC/zulEOtXVUC8OsZkEDXWc1F3yrVHUmtpylEAbSWvlLacukwPJLO0v
WclcnCtASWjuEZJmOrwtJFawNl/k3IZKtuH+JBkAe8sSkDUxnCUWj/Os9a4xIRlSFE+wnyni5YhT
gPYf7UhOwKGLFlPSXJzgBtNqIQiT02TKfoTI0KwzsI/W/wA68ANepj+7UNzIucSK4Dqg8ZTL3r+J
xaehfRFGSxASeYnZBIcRQh9gVDRDCTpwuHXZxK5YpsGjQUXAggRHkxgemGrhwDt0KnheqJom5ya+
kbzmRDijeomJeEEbwF9JB7WTPivhlursmwrPJkdxP2wGFCGO/RVpa+oN+bLlAEsZNpRdtM3kvsn8
ngWTmiRpyJuDQhuM7SC6EV6Ohw4qFDKTtLj5MKqG+oA1G1ByniPoeoxTA/wjXFF/SLmE5/7gp5e6
vwnhgLRObmSv2GQavTcVBFUGNm7E79QGLdVMgeSGcqHD7Dz8AH8fXerFAqjNg9fAz5J2D+Py4YLc
o8JqKGfx62hggFQLcVluBNt1sTZPUC5KLDMtv/Db5fKc7KeYmU4FHsK2jjeGadwvG43enyv0F7AX
E2HefVk6UlbjRwCWnmN2pAnBjhIR8SICfvs1YzkgSdaIHiI7YztjbNY17yDGduF6G+pu0jEtulqf
DGsXOrfhr63M0tw7DOQIcQZl/soAk2fVJTDqdQw8h225oPoU/c3sK6ze2AUBdAWEUkQX4TMXgeuE
CMPyr5UiqCn4AZx1En8NuChiwpjKdlxEcc/QFjo99cJZgzfhggFXL9VdujD+fNSfqIGuvhOs3MA8
Q9z0qb5TlBkZNheJNhsxwCKQ15sPgDdypPAmEq4cFSAmIeRM/NWVGx30Nm7BURP/7NgKAAjlEn3u
MFyk7Iz7TyzD/+sboSOSWMe2yY1VvNHYA6RUf+hBCg6YxQN3C/Z0mfwB+j7Zbek1dxTBWgy/q6C1
WmNHuz94OSFQMMPmWqglySWQzWrEJh4+WM2oe3Q5p+okPacDqGsa/HMFo3fPOoBElkKqcC6PVDYU
r3NN8BPQW06v4Ne0sCl85Kcg8tIuLoFYDRgRmOffMnLMzVANO+NRfq/4rqpu3njxyaEOp6RD8STG
XvzX0Nf6fJNquIG36y/NCAsFUigOjKx6d0lORFFjcV7nAKrtiDyFpmG5z+U0oFymuBsJmRJgw7yW
7CucIUhrZCGMwJYMCe3PS443x2d4E8cfOR+FlmyMxt/oTXcYOrRhrbbLCnpjBDr2groRAZypDaeC
JjUGf5vgzHMtfkx6f2VSDvjqy1VfcZc/I/+ZdCz0Z4tql/5ZCFgiJujum5iRnFx/OllHoUWmIOkK
kbURbwya2H2XeJumh6OhOAx8RmqRAqDRbMrdrU2keatvwYlkCNeoI7uqXoWCQiJ+74dbnSQRreCo
TozTUu7dDmV9WpyWzD5IrpEAevSRQs1R6Vc6Xls2ZUQz1lZvk21tJNIlC5+DqNgb1ceNAQRa8Pv0
oCuW4tviskvLjdhrRHgjsbi/pxqb5WFpnggSYO3VU/VC4KoEXomjn8hvhEBKQ7SBkQXBr2jj8MeK
aFLLfxYoSOp2PYsJvEd1g7yTaTSW/RzjMLa4QqQao3W2/auZkSrNVDjWCe6TBH3pkqGBWqpdgsdZ
GGq4BTSTh9m5Idv71UjKQKipgQ6n35nAZDXOmorT/vcM5P8P9fxIhQCekxNWDEQAqIgcYbEfAt3C
9IgDQL/NRrhD0jYl5RrlzO/p5p1DnaIeFSNNxa8Cjkp1IREUxxoyajq5NaibWCRFwO1zEKEfi13n
3gN3kweew2r76TqETPennZU9UmFJWKOvwzoQaIpQJmbPTDKEB98S7SViZ0AQXlUKMVmsIAQcSNJR
ialWqgp0L021TtDUjR40J+runE8W8U57+WKjj6E9WtX3mepEEVAm6cPfE6SUYqjrS5h+mV60Mcs3
yjqHepX2jqeRT1u5+Th6gUw88yaBRKTE0DAIOQ9UJauJZglwSt4e6L2WkFc0/IQONQ83BafGlKMp
9MoVwgbqL2GVGnK3Kns8/RZ17F6uQPToM0MNReodzPpVttrYHcuKMFyGUdI+NsWBsDN+I0MzImhc
njOwubBoiiaRC9Liou5p34KkJ29YWpLaHHep/wfTQWQOGzHoYWBx4HlxRiKNkTA2/uF/y00BJoeP
MOjccwDnWiRbhQiqsGNs9sy3naZTH2AJ4NmH/rQR3plP01CsRACCSnRPXEB9gIwJng0ZMblv4KEc
8t2Px0eZ3jNyW2hNwQht7qb0M4B/N9EshMVJITeXn5cChTLchTKVityR6ql/E7bJGQrEQajlpdPM
vKeo/pz5fvBnioFZthsLo4hrQnIkfwAXEghS+kN9HCHmzUmYWSb3EMVHHUsDTi9qzFCdQJlrm0E7
gd08OEa1I7LwtxWwQ/iYVKNF+W785NQSNplrWJERSBCPLrWD32l3yDgTP96TXfURQmSnTI6psG4Q
ST+hSeE+wWTBowkJ2r2PB4Rz+pobKQ6KDd3SoH5x0KRctTbWdxJ+EFMYc7YfFsQR9lUHQRHVeHYA
G1buKiyTtQeUIBezcAJIAkVVLVJZ5CwP+MvIYcgYmKfo1jkjES4WohFk9eXNOdCztRwveJU3dXFG
tbXx0Qbpn3oUk4zwBUM+ZLdwpk9U0D+onBeeDDgUNYgPVswnDj1GNBP1I3P2RAsrML4NS8nJKTUl
jL1AgfXiSLJOT7BDIt1xfjBg/LVS34rgTjk/5qdP/SdawxFp+69Kx4CtV2orfQgPXK+sVQxrIq/f
qKtBtmCdoalqolOqHtwQJgBF0AAPaF4zt1vFhAayvp20eQwJAYFTPKrlwRjkVozPwfBcmU95hMSM
MJL5/1g6r+XGsSMMPxGqkMMtMymSIjXKNyglIueMp/fXXF+4bO/OSCRwQvefGrNFm627OHpM6P8k
4AHjq4sRhBGh9bthTQdoTlYofuaKks4iy8DWr+BgufpklhOKj3BTVgcfkq+pGgQnh9xpPoegId6c
jL/sE0mfS3ECRyrvMyDLw0VbKkoIqzmZrEvuYCW2tnnGkFmusJKtRvQpWvAaG59b7bzgKYzW4jOj
EODCDE0Gr3ovDoneQrHd4xMRA+M/kos/Ih4AD5pwhj5KokLfcFPmDr42BiRFxZ/aPuEsM8Z2V2ks
yzVAe3Cgb1FR97gr4Q6xd3AJsKBnTvRfMd1LKCnRQ9JGkt251syKV1MfM7/f11igcCRQClDCc5CR
espIksB6rLQrKrch9x/c4JMqVHpJlOpoFar6xYNpqNUP375oENJFgz1ogVtupv/U1K+ojEhgU4Hw
D24FGR2eOoqqnmiEPPfvV4vcVWL4HjDfApkw31H8dgrkMT/cod6dZ0rMON2KU6OT8Gb/oZDy0gbi
fsrtT+6SUV0zg4JxAGj6IYm5l1umCqmmsYrxlNrt0mtf+MDSBI2q+Y2yIYN6EdFJE+u7LCWEzMFr
/kVnJip/YAM5nNSG/DXcTRR7MeMi3PBZQn7Zcmn919fEYGDDjg9SzkHks5V19ZeHz4Z2KRbz4Evz
/gRNndnPMB+yJqba+goLdWfR9UEmZDgdB89YfkdauYGgXktSh5CyUgO6JNIk0pIjb6bF56PBL8Ja
AUyrTrNWZx8hH+8z4sgaXpBSZJb5yL9Mo9di1vYJZWJS4DIZCCgNvnpSG6vslR1Ja5chWOKPgw9N
3dpHxcye4EvSRpU2YR7VgeOH9QmmIRcBGcIhVbms5xjZ2aBtQcElsFBu8ADjGN4g91SX+t5sXoC9
K8a9cl4Is5e7CN5KzAjcz36iPPgaMVWkesXZV4EWxCYoQKDlxhlJVIGBCTt6BRO741ouFTarAICY
yCFD+eUenUr6hN/u4KDRtdRkU9bGouWQNctroDGqSrrjqaMu4C7hphHQ071vcpOZTTJHuTojtJfa
U/qpCotCW5K3YHQrkxmhCWslayO6gXU9vYjvn3vUoEgbCDmlTGmsPxfeFxhEXNEu1WsIp0F9NcfI
Ruy9EC8B5z97B27J6DkEWQvzicJRtAMx1581MriQC4/LW34+UpJ0/AxVbT9qhFAAJbhiZ2LUbJHk
HwYZ2kJuVCjzELZx4YlJyWS2M5o3CQHlFxFOuVGD9T04Tj0piUnGO4pIWYVTdSp5yPcpNYT1iDcw
W0MrMjiE+7TiukBBHVy9mYFo6Gp6DYCMWJiTmrsXwbNbPBlZnO98ktFAKqjgoJyoq3TgTXXHekRB
JuEPC2GDRW07SahzzD/k3wmKXdswnShrhGHUA/IaS3Qo3F/A7GUQn7EE+9z3vcmR/8G57VKEQcL6
eAGQXFx5rj7osTZeh/aG5pRdR3Y5MTsZlQTPTsPjK/6pqLeXJUwNkPha5HpNA5sfvUodLrImTCeS
IyeIaEoPwkOULa02V4POVUk04kmYr4TUmjJ57BfJY0GJxAHBTq4xuLjBz/CR26SQcWYLHYBLZSVZ
LALG+PQiskL52ixMVlZKToDWGlsLqW+PDE96TnbtyDr0NgIbo2GizhuQWKb9Cf5jFef7ofwOTFge
/zZS9vJ7W2/tAbnVGHiIwh3CveIMTKq5RESGcugMTCbMglW2Va0LHfXyo3c9tOT4+UtM08QhcTno
4Zcc0gq8GfsAmI6VNrPEAsSSMiuYqSwUJbKuewXmBYzUbE5iehjsLXV15ZEFvrCgjpESEmCvbhjz
kQ171X+FcQVEMxaUe0z64d0TfXpUJc//6qVPEU5WZacWa6MMLmIXVoZ+MaAtE/5uLSW7A+q+c394
tAzvWY/isaDmsWndK627JVxL3bCPDoMfYVW8TPGlrYmRZ5IVkdpA/ebSSMiaWqGkGDmaaNU0ENeK
rGDXW4RFsEZQLGvbsJntDW7ITTrW05dszSJ9wvos3QzHDwQGYtmTKAl0hLtUPlGF6fZB5nJnv+Bb
iwmldMH4ONxF/ggHuAW80FD1AYcVwcrqjF3fnwwSa8SeFoBzsc0FLpb4MC2t70kpHjVlzEAxBd0k
HGkwDis57zjFlfjFdB4a+1nXsKSQJIqqgDJNGO8M/wYkvwdaFjwhLX9xKDlGdEstJoM0ey7qjLpZ
hKUVuuRx6vZymY+gbWLcT/gJuuufahS2hcPkBdpmbS3SKRmr2DJ3aZXrK+pb5r031c4Pzk2tk6MD
7cXQFbqMABVGL1ahigwu4dxsjC/hq9QOSrRVE4N0CRJNYAoEf6bkFz1ceGUPcJRJXc9MLyz+OVDC
z3AhhcLvVpW+MZmjUXLLUj7MFAy9zkF9R+uZC7OXmltq3aEEfAF4Ef+Ffx4xgdMscrxRwKEvL0Fc
xHgAWiE9OpduF4xL0axIJpiB8JnTK1w5+LdGlVe/DZnWWXr3C0TIMzASgc217BbbSOfAgSrqSAED
xUpZTNy/AIy26q/5MlLN8V9yk9QTKq3kD3jaBdblWM24c1PwVdU6OYQuyefSUcgwwoW7kBdpci9r
PXBOeyo1CM99H//JupO+qb7SidFuh+kWjklujgzhkzTVUUC0EAbEaX1PAAaCDphxbqqrwN9E4aKe
DuU4nSalfIjKg8nLEVbedG8tI17UiHiiUNkPlUWsUEseQLO1qYEnnShyhI1gCxBnVJkMQQNVcON1
zjiQWKeFyG4IHgYQXh9ex6KMttG7MZo4D4FBlBcQWHllMUyyhbSVa59RSoIBN215lGvnuUWaglLp
fokD7LtArUAigHBe2h+9xl6GNBAWK7AoKWvdm4a5pCL4REIHgoCyjWVUo6uxBUVPGfkQCqiVafoW
beVeqBQicQXA5QX0OnwXXeVPOCqfMZBVUGQPBsWvsPbcK9KdKgbpnaSVZtgQWmTw3UvOj2xJrJlV
JjcQqN6hWi8JHbGQREnkgc23vnMYNBwS/CXQKehZRtsslgrkHTzpHEK6wl0Qj9sWDRKvULZE6BrA
tMc4JaqnIMZg5uCEzgVfCAkQY2lSF4BS0smzmEAVEFnKzUR0Av+UAKWOz66grSzJsYVzX9Zhu37x
VzW0oGoQNuJeSiBn8AYEqRM7xhyv8lVraiy0O6KKsVwCQ6hmJwTKyudMBSSoZBQReY3Gi3O26v8R
R4Xt2GHw8UrxUiZTMDUBAThQK8A0HzLm6i3ESI9SjHtNGEX+Q2zyUmBBNlodzWsBCLhMZhRwDlnw
VJI6RhOFXVWTPIpkSZTlVI6qSjgOsmnab94IGAtIgsfDk6y2EZiO8soEoq76aMMzqJGXCdwBtCZc
kMPuByo9SW0WDwfJJtC4s3pgJjA9qZmGlp6quG99bWKiTElKH4c4DI8VTzuEXAJHCSzQ1MwJ4IsJ
dULphv8S5CfiaAodEtTK+iTfHB2VG5drAy3c5ClvbE+V7xeDvJLVsM6rJ6d9pV2yOVXxDDVmycCo
12n23v0PgwEdBhvLNqK1UTE8QsmvNLpudIe9kAHsHdZV0FVb6egTVE+jsxbXkcsWlyUoLXjuR0da
J88ddsJ18D7Jnl7a6YSAm+CFYicl7V0WZV2lFvSMxzR9F0mwOeXHGsGYHcgJmSAq0F/EZKKDYSjw
krw8ARGZflExmjJuAsD4ctNVV2mzBhxbTQ+fCw9P/5JPzNFaRe2avwTAobfPoGdImPAjiB/Edx7B
KF0KLPHMWCQydVvd3nOFUpqX3ILauz38siA481T7j1JZaCmNPwsHV6kYc5CGxWpzTCaAaL7QqO5h
g9kEvEiBiyD1AuQx6NUBRUb8RaRYMsXpJPcCy0iqFodGO0zCE7nGrnagJJTbm3G72AtpoK1aO0vH
3JocNdSu6sDdxewRFIZtxBtmndaPCd0Fn1D4ddnaqAdBYiQjUtLJAhzxwknYqYV74i9Tio2gxxLz
3/wNqCjEn1FZ2v3NySZRZ/XFqNMHSnmVLImEx83BVI2kT1MC6zqExQfhMY7LBBS0fDWdC4mIJt1c
e3Q7bcc/kKSiNjrU+riUAoVtaYTnvoq2XUgkPfhtSGyv4VYPnEK6OnIZGQdTPQ76WeG1Os1v3j4o
MBgGaVNIPZkznlfPXbtP1F9lgGOO0LJ9DdPFx+gYlt9O/uiFDxPzhfPksfKOrCASWT/LkJHu+tkk
+TL7Le2b4z129RHM0+cQbTPCAVhfmUWWaJ3tp8o6aIwWouMrOspelmSCnBpcZovSmOBnG1vKcqBj
yYrgET0CLQQpsgyXwcO9nYYIr8M1pgCmuUxIahzP4UQwK1lAdyKVelmO7g4DFuizAszG1A6hfNXt
/bQdkXoSvDif5OYZu2YhoqvBey2Ya1xm+8B5leXPg5TCRYzYLh0yJmvYZc5f8V/xXSQ7gQIgRC8N
KFCjP5/sl4EfyK8EdeZ8UbieMK5xUvGLc2SEMOT5QWO0SnqARfVJkO9aHCkEbQiS50E0gv1JtpuS
gUH3aETqK5xyh4aDX+HEXw5Obu5RgUC53Fr0JsgTpKvlRBU9jvBgss3JFGDST3ahhaMbszHXoPzR
CDT1XnIEHAJLZfMpTtC2cubLId2koLzKJUPynnCoKN5RbivDI/p0+pPZiLIPNZCtANhNIA84ZuRT
sJws86r9Er2eCK7N7kucdRKny1ubUY7U4FZNqnKQbpGxgSRzAXMWCg+htZ8B9M8cvwLdKOjK6Dvp
AkXnJw+F1SGg2Ew1SPVBDhUGGrgR0S8KQyg2DjkABaMGP1A+0Bjfg8WlX9KhzQPMHb3KNeog9kH8
0hCkieVsvCcy0ruElHEwF0of/1OjfC/fKvDBaqC4gDRB8jUpJguoXAxbrARkYA1uG1H4+dhduHeN
6E9WEXWMbn53HkGR6ipXIPZnkXfoVJfuu6hbRzQaT8ZzS9a6tU3BxoaH0uDw1R7d8GoSwT9glF2z
P4kBqeaDUiCgwgUBfoMcuI8+yA0aSEdhP0DxBTRGSdktlQkNQsS4yy2/oiSVBAZNdH0aKtRy3voM
LxJlCX4dvkPDVY+4r/ZoXsetyuQmJdlnwaeJFJHvAnk4tv+85JGPOsR/qguGALRkkjqd+gVlChxS
pD82uO8gmSTtCIoBaLTjQvBr/UnKNlYaSUWIPU8DNm/OHYzVSGP5g0IDNRnDLHvzoPlcbsqfNOVS
B9sxqbolpH68FkWu8P7skVAJTzZ3LBKAiOqSrVsBKcnLxjA1mdq6VP1NaG3kyWvo0+XY5WoMEjA+
/iCQhDAFEMuciw4lMJNxKPllo5SwTXr93HvuUtQ9rXdLSd1mMwBTn6T/CjPgBqD92N/Ow7DofW9T
uaSC8S58KgTRxsFv8dVLhJBC6+Qc+yh0iNSV62JixdvkEiTQK178bBbk3qIW8nuCJOnRgHLQidIW
DV63GChdfObsmSsyQdX0+T58okKOzH05cYHKWSVuVwmLJH8CvXRr6YvgifdcqrAXKPbnj7tQVrny
VgjfOFk8NC4yyXIYIDEl/wBzD/cn5weL30BFleja3i9iJoioCy4lH6KPK7RrWY6CmBJ1j+iiPdWU
TiO5NUIWm/604zWS6q72t6ybrp16CHsNSbi+iuWwRc6cmHftYETZb5KH4GIDIKm4vtJgJiIrhHK7
B1qYIPnC1GEkxH5wAB2XDSdQjIG/pL/eKxVmOgjoNMPUwv+FaNBkXpIk5eZOuKlZFsSFVSxil11W
/2MLZMPLaeQby+MQS19f6/u7RhSOgo0Mg8+ZE4+I8bmU8e44K+aAO2Snoa9qtAsTJvY2jQ1dqgY4
TCMlex+uLq9XLlEJAzLFur2iv5yHem1SYFFWOjozvV5nEKQWu4gUd6SBBs25gROT3x2YGGccE/M/
IgSF5NJHETI6+QOsxfjk+sB2Ks0jGxI99mub0A+bGvnT6K8oKaN5NxGkicLG/A2YTJLstZdJ/S45
lYsbZZ1GTg1sERvCKd8yrUQOy+DnA+2grHPWPt0CZ66VfTGeitsIZZI7EX7K06hubtEudBoq7iqK
NRoD3TvNfbb+mL1+Zzt4T3Vqv+Q5QQMdjc+497WSU4/I/unDLC96942mH90T8iMgd9mGrCFZs5qk
7ZMkRFbD9I9fr9ivgP4igeKBMcmBzbO0UZDqAKko7LgeZZWL6yvdctuJd2J80OqfEbXEfQ/HokgQ
7oI1iQlD2sqKgt1CANmRmHM3YXDvKNYebkvmGdm0X9pc/+s5mlTTWlTsBZEx/b8NF3OX1HaN69PF
HDn/RbZIgRbi2HAT8vl+K4vIpojhi1RTyG1RUYJMuDWAoX4KH4j44IPSaLQOw3uBi02k+VydASCO
NI6SrWDEJyBPzZCEW9JywIEG7Uni7cDhcBvkhAnTwHHaXauRyATEOYx+ZDI3FCqXLNU2eoI9NSP8
hPKWOu4CH21YrYOe+dGPXXQGjpR5ssKg2Xq7CTtgxnLXYbnptpn/Y6PzNPA8HyaNRvrK6BqNA9wP
lw1TfBPMTFD8JPsyKD56SC3UaRm3qYQ/SgKDQ9wtWWnJfIn77y4GcNHPSDEY8gTjMuLMmM/eS4QX
BPWr0KoSKz4s+R3eaO1KiV8ghwDrI2BdxUVlrRj6yhqj9A8UblMZWSW9+n+nPXF9iwDoigpIKjTO
52HD/Q5wf2lad1ETmREJKT3PpKJ/x8PIJJP6zKxsaB2kID0D+P4cKPZKOFVaBIMGTvg3iHbh1GqS
Ze5rgF043QVXS6V6J6Ng5PwP4GFmjlYH3pHsDX34aepHN/5O+bTEVuzRBPkUpHUOs6fvdcTdz23I
gJHlwPlHzA/w2mK8pIxMkzexQsnfRT2s3CxGCgnSFztBzYy3EpOqbAqQROqlHPat55JHPqgSK115
2YPIOhs2BTUmIrXTPDX7eejEiKXJ2mQolFaiyOVjkiYtqBHhSMSbZEi8ubwQdSDIE4a4NT91aidR
kgfb0mKiJWr1ihjual1qJ1mvIlNV4u4ysD+5MEUmwmVMqjS2KPqDXzBCb9pW2Gnm9pOyIVXOtJdK
9uQm5MqDqgKNYZ9oQLg8aP2qYIzRIvzW/Oc4VFbozmNzl/fncHzFZsQpD9YYWfxK7TT9wsfMKjZz
iqVhF4dcxfizN1m3U8O1H+I9f2UooNHdOGXY62b2z7CiBe6biDhNG7fvWh3+kSETZMvOQQlGyBzX
fTgx8rda6c/KKKUx40H3bBT0GJGp7+gE8yzm/RDUFf90Pa0Q+QxZczYB/5Lq2a93GZUB6STRW8rI
LIy/9GEFNAeXmiP0W3LxOZ7G7DuePoqAKY/eA09SAqSYQUNEoNSWjLUXmad8Gk40tibXE/+fh/qg
gYaKh7s/ZTRveY++iwpUKPngxYKTRtXKbc1yATcPADv4X5yjVOnow/k9As0RikHBzCEr6zm2Tm2A
DoWMJiRBHJkAkgmiW9T67K8UHstWOlpmBjXbaPeXJqJtovu0bRAt2hk76JLlgVFGpd+docjk7I1s
VMu47ux9QxQl5TcHJd0JjAlKD5GecXGK9pPfxqdg/PUGnozBRQDuNNAQfZyvTbPvjsHVIVVANKQD
6RyOaHEkkYDjXzzGBugMl5KOic2k2LIXXEzczABgMzYa0/r0jU8n3mreE1JwDRly/umTcJ6X2O+1
dkXKTBX/y7HcO4D9YfZQMZ4y6jt43PzUV1emaYlkqfHfyjpfOOaLcI4g3wOzcXPCV/jeAFnoj2WS
G7i35HmB2DTJwdCp1igFkX5mTDSiCBcRcjtnULlkfm4L/42NgBizhKyP9Hc1PY9c4Cpy/mQ9oEfg
C1IX1FW3sJ13riTtx8bX7e7bEIhvS3ZQ2mxN7BvZWg+o/9FUH4qgxUuPIxIZ6tgrSOUuYRiIU0Ma
nv87zmgzB6UiEWubIH4LD+VP31Dc4eA+WrzzyGckCUaNbst3McDaqM2kaKH5l6QyE1sQpSZgMauF
jyhPQGrwjcPalvuUviDsP5Pe3wyIZKgm5BwNnOABPAR5fB4ilARnY4OEQUuSGNUk9pIISzbnS1xa
TAkjqBtak5qC6Q6s4BxwWrS3wl7mjrs0cZ5r+DUIEGaELy+Huoh4hgjLN8Z5+F+itX7I/5YSEYsj
3jiqhTBxWfPHDlYoSi/EodBgiR5Mbx81dBhtx7DpbTj/8wcpFjhxBBPmuE+RYHvhUcufhSvlvsTQ
ahN0ySItBCZQy+akwl1Fd7vR1oezAzuR3odNZ1G/U4GKcopuobGv/XggoUxVv6QmTyDOlF+695Te
wueuwoiLmiS6NfmZ+BAqId4tvI3a/9hAxTbT04B3zZzkvaOBtorBSmft1wppID8j/Fl4FUgifPBe
0dCQz6eBijp8SLY9xwK5KkMAwRPiGgBvCm91yX3KfAE6XrlrKZWgN7UIrDPWVymSDM88wLn3w6cw
qBG8v0r8NES8IJg2wuQ7+Tsk6Plp5qLXDnWo6jD2CBUejZVvP2GuFXUEoCfQLwiED8YignWh1MYm
24o6j9crVVNbfjfMPo8IZFfeRvM1wBB2iZmJLFlYPFmZbCR0Fe+yKW40DGjWaCnUWFmF+rsGCy6Z
3+E8rETlxHA6ZjgUzrGkpa/bN7oq+hhps+RDTtPNJicvtwrywdCYfFCpjC7ULDvfhKppIxVyOD/R
eYk/WDPGrWBthZ1tqvkHL8KmHQyavZAcKHBjkn10iegbX2g0+GSAfxwzor+VUgLLYEdV0jI72+W5
0YdzEOTRWekZVbEf/cc2+EGAVlg3qa6t8F2rHu44svWCKxktBWAHgTnNJQ80rN3DoiQ5Xr5r319V
tTzOynQpA3dR+NmeeYB7QcVKMpErC/WnhgDw2x67ZevuMoQTvbKtblON+ovFlhTTYzBbD7F7aMyH
xAAkR1TiWCcXZXL/VFNxjS5xizazao5Jo6P73Hqq5MNSTs5bVwvhSEmnHNyF5wR7Wk39jYnQqzyP
gDBoSYfXMqaN5uiQN9y303cR61urbS4cHjYJDgNhGNyLuhEcSwzqSGI3NpdV4b35dPkWoZ94gH3y
ykxLXTqas3UoA9+b4g/Cr7GKU4kKh/2CWVYSXdzyrdGMDWEPuxD7aESHgUy/0PoNvsBcRWqLPRDh
pMerp+THGlUX15KqwSOV3SVzGYn0Eak1ph6CuEpoYYsXAoWJ/gKP2kIGknJad+MT00E3hYLFd5b4
sK6oVwydJd6p2NoNYwK4t7B6xC+Ay/Z1MBu6eJXYA/VZlEtZ4x6sEvqL/ZrQqHPt7quWpIDOAb3h
fvD3cVsc5sBlCAjeQ2ttadGF2ME1ohg8hTXDQuZ9k/xzpL2PgShhONJqfNTH75KMCRCLs8HXJ7c1
h+osOn3ZYic8TektLLuF02DyKV49lK25Hm/67n0iWKFtEQtcyomTfN5XdLZ8OEHFpKBIeJn4yTxm
clBr438nB8Zcg2ECky2MQNKlUN16rwlAkG1+JjX0vj+f3eqC3HNpAVkE3bjpQGKF8k84mjQdrUJ/
RWQeV/bCcZijU0huGIIHFu9IAULoMIMgPZqBHJ1b8TCnN7MkwZVIVhcEbS4vaJCpTT2VB+ftVP0l
0w7ATz7J1yifLW3eSL42Q7iLMXqDSuPYbBImwg9UVCakxJg/8TtAMWOOYfpZ9B1yr+suOQNIeuZT
ce/E0sl8IFF7R0EGHqpAtMImozJGhyOFMkwP9QarwMroegOLMvQawtADh9FfQCJDvjPhzWKYjvlC
mGCMt148/2X9Q2OPvpd8PJypouYu9NWsH2glGB88nwuJrzqrJpOlEDk6uChJnyUdpWK1Cs+lkt4h
LSnpaaRw/cXxb0DF7wL7F7qznU0fs/SXQmOZciJYVbnt6Dj5VonbIvz/nBx64Ajxkbuj8rKYK8ZT
sBjCG04fGkKnuv2qnGFZRL7oW9hsAnqnAJUWW0CShRAyJA3NEMWBA+7VFPlHrqXMO2TUK5+bA5PH
RZzQi8moJ3LmtjYHpcPc6nsF5OGrHffVcNNJPPUylRgvRoGadJgMHyt/q6mRS49+mjB6ZJsu4+/G
LcHVguENo3q2fXebxs4GiEfyc8f+pEQxAayHjsk5/VHENsNGP1SugUxT3+J+mVpyZuJjZuuyg0mW
GidjA5fjDUh/ufdCoqEZ+lteBXBQuAXS49CimliBr/sclyLZkyGQWfykN3ueOM+RO1iO4RkTU9GN
jGuI3vSa9qB5V0dmwAD/eACdLkk4RFszwAR0daXkr+bkPFagNTKoSWbi6haXJJkCYubIqnxhjtlS
HZkiedeVy49gKeK2QukZUXjPXY/idgM5RJj7IntmeiTiPABYnoLMSU2/JodAoJxJbqSIMcRPxu3o
UbDWinfbtLa1+Vnmr3VZPY76cNSyYTMbn4Alcm3kBH4OclQQbNiZztqK0oc71kPOKdqbmL/uqxhV
NkPWLGRCoRgWZEux81KilzrXv/gaSo4r8hckbaSjCQFM4TOTVYbaDWBiTr7BOdAcdNYfRIervcTw
kzYQ1+gqezX+VwbA1Z5M4FGhbz3To01AfVG8OiTrq51xpFyS4NZ5vKIoz1x/KdNFrJyrEqGBxaWo
vbh8poFjJJqV51LTN03er60YqIjBcgFfzKZ3q+fhSUXHMRBVNQD8IiIFsmZz8PGqGFunH73m5MHr
5TEWFX4FjkkZ4VKKFs2PG2hH7E8LVMebRvvW9Js7SPpisJ0zn5r2xUqQwUyODFtmchIyqcMIzhV7
z55pXUoy9+yRgt5yNxmNowqwgMI61s1dFaqvFfGGQ/jVgRLPJhdriNMbyqEIqSvKNe9rmAB6TNRq
hrK559szdNHVbxiP1ShbOlO7EO3b1J9Kl+F32ocMAHUnY1V20XomOzlpNAJGqWTJcHUqnULu02rz
xwZXIkHpMhrGoDaMkTZYir3N3GNPFW0j/dPAWPVRP4psVUeBooH0tS3ZBJXYXYJjah/82gKke5Tk
bpAfGQywJOlVH/LrlKE8nk8igOSfSK7uEH6rsbWWsTIRTPgADGwI1dksA6k8yBvHZrrKM3QjV1v5
oyQdjm11QdTjkxiLuLEebiWoB8nMASFx8HK0iWCFLfQsx3uOIJ1OBHskf1kPz3JkheiHJngfzqeG
dAeZHSktdqRj5WB5csedLec9ZOSD9eir34xW308cw1ikwaispylGflSSU2oUHLXJo270x6fefIw9
8jAcKAs1/+4TgxQ6qn3KyP8+NTa7uUyf24HLwpTw7nuIOKdXX+wTdlWmHX3qjSQJsIBiLoNcKYmF
NJLgHwEPi4yoSCQiSslICM4nlHE+HDEaLJdP7/IH3A7Q7dp7GcqWeoe6BaCpqz/lEgpr5ajaYGFg
CUGwRgBgJpwC8GquvQrqjmGy/WrILt40v8iPS/voYKTFzR27t9Q2VlP2UzlvzIqmm7z2Ofx4QEUN
pFeSKmHpiP+gV2lUpkneLdJ/TT1xsevYTSuQKd0rnlV6dYn0GvmbMi5Ygx1L5U5kkKLMNIjpznkd
cgiCEKT5T9IfBpd8HrT+me2sTPf1z+5cRhBoC4VIsF6PtmbF/AjlTL5+i+yup9Erx6Nzvt+knGJg
GxW9Ruu0244cWGaI0OkwuiO5csvJH/IlThN6QCetm6AvOQ+Hapd1+5iVzmoT1rw6UaTghMXMEFK/
is1nYHHJNHmWxTqyMU7GW+Q3kcIt2DJtx9l4JCTrLVQpg3RuRJwQfECEG3kxDnUPzBtgCjlUaoC6
W+Nlo8NT3IvLzcK/MCZ2JOa4jLRyt/kEgUH3HCY4KLsPSZ5XmHg7obqUMVW8YKmZZCwu6ANrnVCW
FQtrzjGwWoE8AKQ1tr2dmLDSJ/lOKm66a+rkyQwuYfoYlOjUnS++Je1Zi1C1Ms0d+WI2MCBf2h0v
/vxAldVmxBmAzFFq3lMHYMD0GxeGOSm/vC70jDJuQ9a+TKkkjztgEvJV5gQDc1I9ONGl5lqzKzYb
0cpLT914VBIN0CUaJmZfiO6GlshKsl2imgu5iBgmUIw5YNLjRPZSH775tb1zRGkV3mS4nGVrFw5V
2bEsdhumGZG4LKuCa0qjl/UQyPA0hIJydF5dxtL9imz4Uq4xg8oLnIUVy0wxyarkg1NtBvqFm0uO
JUHa8NZ7iHnQX9qxjh7jZPnNLvH71z7ZSf492UWWCaO5hkReU2UxD+ITeyZembK1t0OEQXUqdxSD
BbDQYPRrFayl6nbNx51cB+XgFapY+KhBgwq7cvDJ+GMS6AiRoc7WxXxGLXEy0XIZVB9eEq3cRt/3
GPxZGfJbLa+5esh9A+dXhj3lAblBMw2iXesMer8Fcvoib/bmJwWJpS1SI0SVg2cx7nE48kMybMR1
+zL25l4Z553hpLsKktVgcXdR1IPqXMzqKVSbNwIo0L+eFIYNVmBFpJMgpMq9a4U7oDTJqMjnlTHc
bE/fGMTzYEM/tuNvSXvPn5O1oaHQR22FCEzmdIBeWdz4YiXI8ADghB2BJFhKfChD8dbNgDqWQcWp
Wl1cTjU3fevtmPBPlruJfVfGmkqACDAcGOkaIpINJ5DRhBIWni5iE7NkMPpA9VP8l90FdRa1HDaY
PnRpJTEHFBeTXZ2U+Yea2K8eS6U2068cZ2Db96siftAY56ODSqbwsCmQnk21NonGlSJYnrnqkHB7
kFOEVSxKMME5mA8qy0OXU7W6TvGrhP3ovQ6pQ6gkgzkThqTam3KiB6d+YMPIehVrENWQN5FmrP0K
bJbcZc6fneFjvr0lcX+8H1ug8to8XlzdW8jkRos+rQmlyix3yNhUYh9AQgr6rNYo9yZJt9XYbmUM
atuCXyfDnskeN0ag/pcuXGa0VE+V3zJzevgx6LAogSLwvbo+YSa+b2oONC5bq3uhnBDjFFm2MJzZ
MqQjLGN87OVJuhGJ/7ehJlkpTJQpEY6V16j5rCt/H4b4nrt22XQ/tU2CcN9vguLNwn8gmW4ANbDW
NsIGldwqSRyUude22RyUx1Rx114ckySSw2g6j3i75GLlr8j076lxCKebVj1OB59nHvPMJw2xW48A
0cEkn68LhDU+Kk2RHSS9TWC9B6TXUhyfMjBzWUPiaZGYOWNntyRePofFTsgLAW5n8vqamjMuPjTU
oDWaVuR2oksECOfOjUOaf/+v6LWdIeTR4EmiERADf0HIGNygCLwAE0lTJNjcwCtKSv883h0eIipk
foMhaYjjJ/RH5G1duKE0WBoEG8W0uhziLUE64rPmYoUyojT6GjnfAdCR85LKEYLY5O23wqSgSnmW
yXE2UKrDWTHoYiY44bNwKpR9N0+LhcclaXdV2yigzBHd8B8YMkQrvAgzAMU9AVDCRdSD8YtfjxOK
G4ggRcbDmQ4GNXBjJreM7zDLIlnzOUydK+UTT6VP3tQWzdJzbzZnPi1CWgHsNbiLOvFxPmAaVC4i
ohbpEbPOgm3OsJYFOUof/mvAQQjaeBdHIatrNpN66YsH9FIkU83cL1A8xPTlKUIRxGjNh1gWOKOl
F26xFnHbGA6TYFWi1V7FkGO0MNzxq2gIAANFJjIxa5M8fbgOaSM1+pS45YYvD0ynFVF6ED8TNh+B
nHTkd0zx8NQ3HAk1asDzRJrxTOszqzvJkHAdgnUpyIDmavPQqmD2dLxMhZCEPykR2Mr4pk78V17r
DwJ7aMCgU46asNGfyvOoPvrILwQFL5H211B5dqJ804I4c3gcqj8pwcX41NnFuVm3GXMme2SNvuAF
MtHuRcZX1JoEHtTAGWoNJQp4I7dBAxzplDPqFEhwxNglToAgws58apLHsH9MQf8Td2ASQbkGWD0I
ydAqO/k+dJl1Pb1C/m9DXBM+Xa3ApWMug7Sg1Zj8K5LAOHod+RQ5YbMz2EiWQ7yT1k3FzvRN7K1Z
vxmgoX0CAVDHTfT3UdpR77z1unGu8IJKUs+dzSEWVqZv30cDRqhiWc3oxBbVs616hP9+2IidU8fe
06vghpKBbn7VE+Rpr8gWRXCrrFuxVowj0Tj5MjLeIBRgV1dOqMFkTJeM7V+EBVAlarOw5KhlH3Lv
gPFW5XFIaXMHyguS2tg/Y7OJyayTAWUT4QM+9ZOUfGblk0RXEemEije+RAXjQTRraTpEntNRKpq6
HhH5yfMT02XWEhVKDdE18cpBc821Friky1wVtD5T4D9lVXPN7gzMNTeMfafdPNoUGaEwo7CJSZeG
pi/Qa2lXrzh687BJkKP5AjhPjEv1wm1ZoclOj3WkHblda8K97RSJ1gViFYTnhx3mDM+ufhxz55wS
P0SkIaWTBw5pqgwyLoyt3k6HzoF+zUW5gfBWXfcKLMs9m9Ul/LEax40LJdYCO/aWsUphG7zuFjG9
TAy44aqb3sRcJstQCOmJcbGzbV2dMF65mOiMWaro34bd0/B7G/cduoQ2RnAUqdpkocIL3vWBMEbS
BQAVgzXmG0mV9oLbXNxIq1hD3+EOkmonocf1kAz5KBCbSV0P40FvSPql5+33XR8Q6YiE38K4Gfxo
FRIiNds0Y/Wvq7o9Ei2L7WAhyVAzJlJaaP3DTRQdZh6l33T54p4ACUbWlQvbOnpBdaX2Z8IrbEnE
Nd13hCZjgE2N5uwwVz2OgweNKAswlM1EkoQU4DjzbOM1TvYT8tEEU6ccdLNGZPt0lFFrShvvFXIb
B6BidO0e80ZZerXVPpoMwKOSpDoIgepo74rY3kF0d4CKobMB+aLKBQ0/SG1MkeFLNlFJlDzrDGQ5
V5jvxB07cpvGCHpKgNj/sXReW42ryxZ+Io2hHG6xLWeDAdO0bzS8GlDOWU+/v+Kcqz326m6wpT9U
zZqBS4dLyJExm/HS47zJXC9NbirH5tJ5z7WKh5cxrfqUEWte/tBeXefSXnN3wZkbLGxo1N8c6tLI
C4hdaHFKbNc8mCt0Fcq3HcKlMf4iwYUCVOM2PZfqn6ZYqHvgYehP0CiIQt0YMeahJF/8wpps7lbB
mw8aFzD4NBHNANwdzfp7T66vxWrSMTseFLINufCG4UTozIXKEU3QWpuUdRo3WzEizuvqEjJvEdGm
B6qPk/HOg3tKlOuT9c81SGeJXDqzamdkw4uRJCuiOn2MLFYTsIlu34MF6hNQ/BsSvXVORVXi2V8d
nORizbjoBvDGCIvpyE/7wu2UxXZDTKRnpIvLQPKn18snIh8suDmYY6h8H5BHkbIK1RGAHJWWw1oF
2+c6/LFmPOSQEwhHQIobGdVw5AqeBdnFuWqGsx2tBHOfzHeE/8uqylsYga9QT0d8bazyLe3equF1
NF8zL17zMheKHqD1Kf9CsrTVKY7UmeGoaSPQ9n7bWkfyZL4T4QEuZzCtDvV58mEsCMKQm1emL8Vk
2wcrOr0p+rMUqMVVGi6PLlbzUyXACOaiJjn+CT2U87uIGosKI7rqNoN05J31J564UZmIJ7o/FcyZ
u6dYe3REFnDfYhwD3TcYT0ByK6MjSZfJWocQx0QnPQyGT2MzU5jT+3Q10lvQDMEqnGD4TLFMhB2I
TcRWcy5ptrJhjjA4Ns2bNdxDFSSu+W6uQ9IQ+laeModITZyXdRiGNR1+h/PGgiN8g/WM1OkgcZT9
MzGgpF7oTDrDEupcqeyFKDBhckL0HyTJ8gYlWG7EdHbXhQFbYyjhxaQMTijH9GtWWV8NrstKPPJd
ynVP2FGvdjCwZ6GYgaiKasbo0OywjkfJQGj+mqa+oTouNFYajKkoXS8dTGqnXxcsYzaY/JuOXOLx
6tJ14CS7imlwUNioyGt0IomRLGBwqdbfupGtuihgtI+3XRAAHl9x3+I48taK/sXEk10SsZtaPJWe
XcbgpZ2sxG/V1K/MCflTnEOr+GQhYAOpSFDpsLiRFxUqOkmWYNB8pe7FQ9RksjH1AjpD/hDCd80M
xcJEx8K5rCvi9YDqkoAAys2OW55T3suOoaqvetQN0wjNqt8mproBsA+Tee8wHioB3YiewI6/D8s1
DN7IfS0ilFbztp1Q5RRQe26FDBiSRxGMu2xg6YADsRmM1vK75T3h6OhL0w+xF4ZAKeU/ztv1eBTP
Bw8kp82zXaOER5UNPaFlrMd2nzK7KpQHDHK84ndC32KOYZWwJOJwR0HbQItKePl4vRD/XG5C9cjo
L7FeEUT+W4AdaFJJsRpIRW6/owkrDdriKBgJimXb9HLkUxwHLCkmGAeXi8dxn5f6thDt1rTQouYD
c/StmpVr5hQ6nMoYBT50uP5Bv+oyckxgofSmJy8OjxDXr5SKvAd4hUt3yHFNjfG6dfD4dQFfuocc
NIa2rMHaxYWjGqGwN4e+dP1I8tBz7xDlZ5eCx4T+k4fUzGHt8CTOvbOFxI+Zrlt6v8BC2dwcgLt8
SfYR/JkGmwXB1oXBPdTPFaOUsYCd9C0D1Ir3IqbqOdBgjnO99GaTDnFEhfdOy5tA7cCyvIAjUWYh
/pjfI1yhqVS26TStTQzze1UmclPJxqm20nDlQP7JQVCfiSbEpaqIN4PIXfUzm1zsFrT4R83OHp+n
ad0V+5fiRF5CIN5nYLclAFeNXrflVKpiPHfnVRNMqJMO8JGl+65N3JpQauUTksPsWoXYlTqQcxkL
UDMozbVztrS4OX61Ktb4YQZeeR06yukf8ARsJWPOwFNW35HhnjoQhohHIT8Y1kRkIX/Gq8Gb1px0
coyoEFUcY6YgODSZvo4aJuXAmWB8+pj4CUmlc36vnXKd2gxc+d7wjBT9mA/zqaAuCLhdRKUtteIc
NX+CNn/tovQoIAb7vOzxeHZofqVZnsuja5J3PzrXONLA/HuMcxiXcrlItp14/1bZfAGuNfnEmVF8
eghEC+c+2O9Tma4QnnMhAN+w4gktQbJ6mGBsxRGT+vYJT5NWI8zwoXAp4nqWYWCoQ22jJ2riVw17
rLb6AHI15T6LipVdf3CySMMT8ldsIl5K5iMga9NGeixVPXcDv5Nlxx8UCAlw+qoQrnEAyRwRzgBw
Fxs6p7HOetgnPAzong7cv6aDPdn+UooE4dGhydrEQcavshtiMjV6LDZsC0OYEb9lbJ29wjoNE1N/
MAwv9jkSZQIxO1/TfDPoLYyQKgL/BxQXjYdQD7SG5dtnzT3FuDSeu71g8sQpSGIox7U6xC9e9L2g
sWGrGbXwyaL8UREJ+8ttIzq7PisEGHCvcvwTUn/qgLs6MXesPvheXAu9oKrjW1+dF28C7QKrwSiH
JAfwhZKzUgdx9aBaQoplbUdIypf5fbqB1G1N66sbiX0xH5H7qWnK08BGT7ldc8fD8NRCgA47Nse6
tMrPNDHgjl0d+miqhI5sLdeSIlBrCbQCe40jPPEM8oYihG+AmRnZIjmyevVekX8xDjCKzjVluO58
9+jYxdNpEu/2c+n+F/EP2GoGiZFWkG8j6y5ohftltP1eL3uS2vAa7mt/1Fqie+xdVEYv4qTFQ5A+
vCzUncocSwkGHP3ya8qghe7G6unAFAViBOx1IpBcC1t7/LAd66XrYCcz5TLzo4VFwVJ18KnMe51i
DkIi2z60Jcm03ONbQykkpaLBGH2EidkQTUXUyYg0MEeKZMyAq/Y3acFYSc8gmXdtno8BlaKKoEka
B2ZdY31VKMQFQGiQuDZF9xds2+AI5X/cRiF9lrCy0fxXJdVegO62tN7NGH9cRte16+HZe676TUZs
strdc4aDDdWw6n4sxl5l9/fJuBbvjNHsNgAXICG4rgmLx0VQ5aTfvX1nj/cLohPQN24oU8OsUP7c
JoOAqiAEsBmCGbo7oj1GxWK2KQMAja5rtG6cborzWMQKbiQ7PS4x7F9OsQnHoN0sOpsQ0y9A8QKP
riEbV1n2rdvmbzxzyUFvj+7r3MOM8V4yFOKqxy1E5JjUJ5B4l8BBLYBlNfUx7hnsKVtg0JzZB100
hzgLw8Ts1sIml3YMSLzW672DeHBQ91wULc5v6YtNBkDJ/dwzsrJyP76X1iUEPGOYDaTIzRuxUcvG
9eXySpxzQmEJrAdu/ahwOuI9J/w2Fh78BVltFcZKVX93UV0NbouRH4wMaqFC1Q4pkZFpSt8XtKCv
34WH14dNg4+vvYzR2PRd+dMxyLX5i02SnPTgEbLTgpc+fkTd1zj/VHA8Ip2Wv4r27gxsYX+xjtcD
9DMxs5BxroC1DTRvB7aBa7kXSahvKIfq7r2spMfpzOc0+ZcaxETNzy7oce8mlxlpOyOGmJrK5CKz
/v5uD3hUNYWIhZllTG4UtAdCvPjpFA0QB9JY80eYNiJUm0k9axQqOy5IF864Z1KCwClLbwboi7Yk
TLqQ2EG4FtJkw5SkVfUt3kHMRfEWtNpX5jG8sxETjxRQt3H6t9DmauMDLc1y0rKHRRoBZIdZFSfy
zrvHTQANEf5OdZHUrL75L3VIGRifoH4zl4/yhKlsdIZonCQXWbSO/eKYzqNLGP405WEkTagkPlJS
jzEFVD88/UeoliMUmaDyk8jZ6WAJudFsgEvksXjeSXpclbWRUgbaJSVNS9bvjEqMxlfPO85bLHTH
w+CGJ9n4SvPd0pPW2bMz2TvP6t9iGBqx1l0I2V11CX7qM2dO6MEj0vD5Y2EVmvOizYhpbk4GbQS9
BQ/OgRFkE1pTJoj2wWUc75vKJSRwTkteHIXcj+YYxNcw8pBlvLj2MZ+zi+1YK53LaKIVFU5EX/1L
1IT4zna7VO1zsBhYGEE6tTdjcm35UliG0gsLqoHkTx8J63BCWq8l2jpzdOTEX0u/qACzZ8vFon3F
AN7Ch88ZGX3CrC9bY4MDlC/kBs4NW52Pla3vBi066Vl1FGuORcW6IsL5UGl38rvkz6WCkxucS5Va
SUU5LZV+Ev23KPl5JphjTGHX8zCE0NFY+jZzvpb+YGlkqMrB+LYsRI65SGwrk3kj/JpeWfUwuxrN
+922sr3wYRLzkBq21RSd+vSoh2/0wI0H7VgAY0ySYn+JXcTsENbae58OHywLh5zzIBnvcN8Q/OWb
wTEwVVCegTxAVKW6JyJcDPMn2hoV8aWgBjkcGTSiKEZz+4YpNHr6TYXQFJkgov2AVE0TF4o/kwaB
jEmehuCDn6CQ12qgm8ZiYVrms5PrK6cdLmacwztAWU5rjlllzThRNe5UhE1Qrz4tO4EUCbYDr03V
QcB5z4E3bLFNsVskZG61ZdjmAJFQJzBNo7if0A3If//NR6kPBQsRnjBkaovOKKITafa66R67ybgy
WpFzANwhwOdwbHGRaa7O9KK9WSQsqLjWTxB9WF3UjMXwwSC5mquN0hXUea8WJyXAuNT/DJHWof0f
mM/AaAA7gZh0uVINuCAfCTTgnGGmAiinLOXawN6WmIonAwZIFzCvjq8uOpGy1gEHl+2o9X7rcbau
xRnMxMpKTJ5zHaFXdxBqAnEBDUjnjP+DRz2PViatVOhcMvaQBonp3wqMSMZmTnts0vffuVBK/csj
pGYMJ3QOeHG+4L3AtUESNMKKhFmgTg8pvpVCVpOROSuDHKSEUlIRnI47GnWRS4Jnb14hr26VmubV
Zc4BUd8mGodFbtxSVKUyJIp5pvQhqyF89C2+EuGDum/BJYlmIsmRcMBIy2qqJr6b0q+WlIwfhgy9
jh8blAmEa7AkseLEEqDyPjumphG6FOEwFNjVpiwS8cVVprPsGa4t8fEnWMDhFE8Mpg4w12z1Tpi1
6H1nA5qSfdMCLKT52xi4HAMKwJ7knPEBuZGajaNZGHYO12/J7MZdPEYazZsQ5jxWSNYn2JulLwVR
6J70bL+9FJ9R2vsIUsGHpG4XRJw2SOutdVB+cCH+IlQ9MaNI0ZNZfE9PWIBKNLMQIPiti5HtE+2j
YnQltvHcbDJKFmaMjAGHoTmUkv1R3GWmKOjtgnxO+AQxiy7miP7lJmv8E3Acpmx/5C0wx7CtvzPK
RsFGYd3OxUWOBRpPC09CrTm003sZ7ThiOGOZK6fYdxGiO1g3jhxhYYONTRNDiQa0lmLHyB/SYUbl
zUs+isbcOCZLmeEBOVsqNDSuxSFkCNAdKufh1cVLgbdAm5hPvZ1ixQ+zhmKGPoEKWdp9xlOqQS/3
nOkD7vyiYhZza4/fJFaktAlqSvDgshXxAwRyphc1u46KPgjJNEE2lOZkQHjYqhbOWoyUWSjiCG0B
jCzLp5GbCHw09GIwF62/AnYbigMDr4AliEuD6g9YZTkMJdycSQJmIVJd2MYBWahidG9xiQtLfNGD
LTQC2EfvMh1wMMGSAcOSeiRfwrnBTkPlHac+9287X0EnkBSKR9YCfyo3An9COOLmx0DBRHvARpFV
ibZf0GGBgaX6H89FcEkYIICCbkccmmToLmc5i0R4ZfKfdLGr4jCe1OxFSkVnCU4TbsNIhUeigKod
mZfPgnCCcvAY0vqDg05yQ5J2P5ZH8lfoO1UWlrSE4qLRmN5mGG0su74TBjEsQviyIIGTjVbN+g7R
B8R4C04J5gN01xj9OfBaw/hHKVli1NSdZeyp5ag9aSwSoraNQRRlugo43jF91jD/HjGZmI+K/oHb
y3PIBBbZFMU5y0tuFCF9c77bjEXa7gHjEV6AQtKLWfxwgkuPWCWDz5mtQKAUQiS2HE5/VtpDHvfP
3N4QDyruuhwjZM4tbGmc8M58hHUMxUiit1j0HVPUCMSqH+jJ0DjJ90+1Q8zktHOgqSzxujFncmtb
ogdRCZUfblRCCYKN1Lvg1LV0p9hbhuS7USgAacjr4EOxSvrqgLcYEl3c98w7M7eGe0DeB06KlAWi
g+Fz8f+yBaaRNa3sFptFD7Fb9KNgrAj3NgEQ8ZiwRNHDKx+BeNRCRMidf94AEZ2BzIjkdCm6F2HN
lWG18ZwOtwTXL7AH+RGafpPf6Px2FIPiGkPp2iTWiZg+rsNF77fg5g5PYoGfxNOZ+UxVjuCEBaqx
rQz0gsH8TUkiJcbgwCbn2VlbJPBM6X59XNoz42keaYZWstL+KfMHnO6VC1uFQC2OWjvcWf0L6559
QB9k3ULOAtibAiEt/YTrLfdu98PS8pAtQUoCd+cXecC74iKdIU/TzfcC2gXNMKYtYqfBP+E4FHUE
dSHD2l2Qc1LgiMgIW39zanjKY0buiYXqE2EGFyS9sE6IUH+KmWo0wpx8Wegf8G96MpmjdOlNCF/R
Gc7lpjIGhhMPswnEn5uVH5jofjBa128AAJClhsY6YvoBPaMmMIhwAzPm6MHSziKngb3S/wjloupo
BWTsQGcLbRmiUKal4DDYAOEmzcOlcGK6xjpd6GB17HJZGr+BRTTqboIDE7J+Ug+kP8UtAF8jLFcZ
ydQ3Ln0hY/LJCthlmkKxKHliGBek14ZFy0s2sfFfbHVfWgZ1OFO3G1ZasEo2cRz5GqKXRvdWvEKN
7SijE+YxluZhdHaFZ25gukneWjN818mxCp5H5U8Iw3r4C0In1YyMJaTDlQqAdlK+IT0ipOYyfMiB
MMKLgi3EYpdzvFuqxy8rD+TGRgpn3QGtuA+pMUq6CDZpqxHZ3m5kPNQ2Z2ZVv4Wh3GwNrRNDGph3
dChCjZ8Q85kpHC3m6ANANSM6aWlYTyiUytjXlk+5KDFz40NFkJ8hdQpokpAis+B32GUvCv9D7ESm
HTqsBRlfcMYabsigot2p2cWqruBtAYPNMV81eP0hvLUVwm0+4GKuXPDuZib1QXgzZ7jWhKJdEvcz
tv8UHbNmemAewgKnIkexukzvOdML3iLzdLl2sMQIxvdJ450clXjv/ddMuMeKly0HnPUub0MfFMpV
A1NDJi9L6Gfi/B1nfPKn9lZR0BvyipA6aBhzY30uQA2DIw0aNiYPgpHH41tRfFVY7otYAquasgk5
IAe5SWAFBBVAR3aFPAufr8WFb0mIHxSYbZaYOwuD5LmTQZSE5okOQsOGQbjcAI+yacX7V6Bb1Jzs
/N6mvuyxNzIgGzFV6buNlmk+JJRBTf4JIuv06l7G9LNKAk/3MvawmvMHnolbwxh+EZZsyd4NiErM
jCK8ggvMjWNfCf/IWRzhWdrmt7K3VymHZV0iatESEgC+lxD30rtMKMHx4iHBZvCWRe9G86MacId4
BTwkSBiypeSP+4ngULtHiHCTw5VjejOGyl9hYohcZDqUDTFeQo5N678DggTIKZODnUPDZBhv3Jxv
E2xmg7/b4Z0CEw0gaAkilBNkXlUWxIL+l31PBVuGFPrMMiO9u09KBLuF+9Oe3kq4NHp1SNItdwwL
Hcjr96ydBsfvJyDWfYWtmD0B6ceX0YjPWWhsMuGd92BW7P4RHJjxOSQM+Hfi/1PdVermoYlRXVV7
Tnnbc2Ab8/5sEmvhvuLTsQx0MBWiDWjfr4Dz3CvWtFOtXcZOmhZoZ2OF2sGmqKArtm8VZVbTW6tk
dJ+cDH4BYkz5vov9X6lztjvvM9p3dHcQeltW/BxcGAyuzQGOd49fv1g8Y25kwjpiEjcO2orhnwg5
UvfV7nbSqNTlNUjTfTfGqBtODaR8kj28tPjbwA9MDOoDrveg6NAcjE9lozFGRSkMc8op7Q8dxnfs
oEWiJuteFUvxzeVfm6tMKxletj8ZwKOGjhK9QNsU0ODjtcrOAvl3uruKR2/S37tEvVMYdPM5nYa1
FTHfLvfDMIjPqH0FQc/Nc1l3Gz2uX5ZSH5B4U5jwYKgvPfKNKo+1O58DfINTIHOXfLFwuXukS1cv
VTlwOINrG9cGNbOrPmc9FBIFEhjn83Io24li4lVBTeQG+gqjrSb6HGq4O/G0VtF8YCPkMVWMs9Mc
gIwsF+r2jRabV9Mzd9F0DTpqDiNW3hXjhTIEx2LvbzgVn2F3rKv+2Q2MQ5VuW53cU7RMYUzWAJYF
aYH6Df8zunCTt1ZkxqpTv7mZQ9JUPHiSMtaah/g1gvswGrsszI7ZmPs8iaYFY4U0YHXk1WEKJRi+
VBqhmZA5dWmq/8AIUlN95PibqcviD2hbgBj93sKDzMZhi+ttkIkKgyAuAUaNWwdSfm8VqCBoawk/
SJnBme0xJY9DlkscWusFl+KWOUXpafsxNJ7Ju1w6eCC8XA7/ragR47b41IY96SYHm0A9IWXSOjqQ
C8Pw0ynwiacFqpfe75rh0mRajlVngCWz41dMWlW+fTk45xjEtMHEJab3FcsdA/sOjkpPeepb8xRT
gc7MdBdtAJYnfqqyx79i58GB4NeBuUvCr7SF4VX35mky3zKqXg9Cl4pwpM6aZ5UJghu1OaOe7Bmw
TC9omUsP7zOb3D1ICrQAuV3t+1o9q0H15c3OgZr22PVoadbE2uETl63C05wQeHX0kvEpdmEF6sHN
xXe3QJepLR4TxcHvXPWk6/ofNowb0e0ny1veDZfQDc9hCRl/HuxLn6GVsSiPtJXBT9RxNlLxx1HD
6SMfGIio6yFR/pmWjjhV+1ia4X3iSMn6H+m6RC/L1d6lxo/Zqz6vP/R+AgAczVRe7Wx8sTpkxWyj
pXU3wDcYGYUvo7kY66ZW/Biog6LuO8ePwNEfoMUobobutbE/tWVHXHHQ/GBw/yR8XrdPXwW8aAP1
uQSTsqYf6M4kGZnPdTHs+i7bO7QaHiNZChwVMdJi4f8D5JZTb9vKrhxUfsjyOfQfusUzZmzFrMae
dBAJVhrKkuRHhqMTd5VUCq1LaotxaZdhVZYaFtQS83Jv7PPC2ZnZ91H7YUjbTCxmNIpchpOM+nPQ
xw9DMrRYOrpSHqKq4wREloXlTPPmQInV7l7+G8nc/el4yUpwtMVkCkRXtcfbwEFiFkzZOfRGfIF/
cagR620QBSx6VVpGmnF92o5Z7Cf8Vy7PCbzUdmEknYpc+c8K6leojTI92KT4hGlJuRehdBkddJbO
BAqt16fMfLgVdFLj0Rv+ov0bzLPCKhkB/aK/NtgfRjLWHGzGxTtZuOnO5YPynPM0xdE1mpJjiPk2
lYwMYWojO9XeF1R04OWQJrVZQYvqPZ2dhlYGnq6UBMy8IN/HbKX/57nXYH8G53w6B6syDTeFObMd
CJhp+D2zZRGiSPo2REWkQ1Jb6gyRoCUfyhFjCwYcKiQ4LKlx6NVel9pYMzcKPOryqT1l1XTxAHNG
lEiOR6z6Pmabe1WLxaaTUIIBNSwtGjJM2tB3Yv6y5noOtfEQDtrec7+n5IPMsBKOi1WYJ6k2R8Lh
4vAPRV/h/ItA5BJUW0GqI2Wd4VXD7CE7gM3Tx9XaY1cLN11rgueC+2RmLYsCS1rkPHOoLrhYhiv6
BQBRFyNFzXw3uKwSOhmKLcZTAYPwYRxJbQ4lNBt6VoRNMmNdRPL5ReteM9jcmIzbuLZYQvCdYj+8
1sOpmY45t2xk/ZDioOLanZMlQS9mzBO5qRzzpMgoE1SXrt6OioEakCfA0Nqi8NWOtedH2RFpngdL
lq7f2FnTP2EWZyVefPu6htHVezgDPbjhUaLyBDlarZYmk5ZXcX74cBXi5ZiLgQocbBEyKYNAydLB
322Vhdd8fgkVSFmG8qJQPjaR/lygthCh3wKYgGRW1L0jyJAI4xf1LHiD1YXPSd2fDCgdPVc9nlXE
f00g+RE/qm2zN9VD8FOluEb/IE+cPPi0YQyaQtoDI60f/Qfsvh5opKCpcD8bL1nvU8YBU0/Kjzlp
e4GJTT56yeAB8RAlMW0o+syl3OKjxdsC8vRiIcokUE/GnZ3AyRal0VTC2ACf6Wj0MdfgjcpQSIZe
4JsugRjPws1t+4TZrThEo/HZgiDnIElojTg4epy6hXxF1DeFqLTfGUBlx8e01eldSOwci6Ze7Gkx
Mg6zyMr2SMKiZTpN9l+ZmNt9f2jG6iZ1+C/++6coKDMbQ93Y8G5prXpGwQ7FOyUyuBxAPt4OQi0p
lO4s+CqAmo7TmQPvAXkEcY0i7GIT1zQnfEQ7f4DSynKC4IYrYu4wECMuBwJjFnv+xIShgRakkhNQ
DZp0JFhxuPH8pzBtJIn9WnAc4Jwuf6eaFP9YWB5rjYwf2CTwkdKSexiOUv01OECo4LOQI8QkqTVu
LlplkBj0PYphEj8JwsQdbkkIj0ApWG5NMXVreFXdj+q/AZAKzJ33Ihf3CK8oAzMW+qpAZICNLn4z
tGrc4SIAEk8dur9Iu0aExSNGikLsm4CuEIBR2gn81k4R/QsVX33w6LEMvNUm9dumPbYUELnl+ja5
JxgMbX5MmJ8KoQAeXmC8RUni5/RhsxILoviLRxmvWL/TYcpYFpIHv8LBNQ9GJ+aG2JRHDOy8nyIl
iY2A6/BsKPCihr+A/epoMTbk88XJJqzeZM1kHZ5IX3IxwXqaeZCedstwXJJLtPzhg8FlBdKPxt8O
XiwHhYYjFifhRV52QBAriBA2M9JK/B/pDhyWs6b1VcZccUL6ksaZq19pehvzBxLLwuk2O5/QbgqC
GCDt7XpLYQB5MwBSABCMajxizLsyOQkFfbZeYdeny9WxX3sKDkZpbKkUzQhxoApSbZMxyWyRf43d
RHUrm1erRgXqVX7NAhAQToaa4xb9EO4VHThSd9LhiIU6fW2JSZqMcPgwEHHrEqsBRs+63u8q7T8J
1Zxp+uoFKHN50sRqD4In3ZtADOANIk8R6pnSJDvQwi9X+ZxLhlbMShRvl6Q+BBy7U5+wt9rYifkr
YYrpz+A0xTClXIiRDqRizAcYooh+KelEB3QWaWMtN1JnvJaoGqlG5PTTsrOUBFix+qMB5t/cUALo
IeasAEdajZrIaM6mgtoppXu1RA8qlTmTMo5AlwGgSH5pSRn6hwyjUMjmjFeAyXoIvPPsN+nOw0NR
GPpOOu7o7UHpRd9EawUytIxfsfUvJxhvBrkkasFt/5iYYQg1xmGcsJjrRP9ajFehSKmgBnABgU0K
mHKo1vHQmZMGBnrLZgHPrYmZ4FmmkPCoyl1Cl213jdAgC/+MBc9XVFvCMJIpOW0mP4iWGsSpxJlX
23cgYSrxxHlf/JvMbl3jKJVuhPOK9ZfVvVKUhsbDzO6jyeyfBlASFLNbxeypgaZh7/WcTL143dnv
OSI83Rp4CP/SxEEXR8mX1zgyHfA7WY9V4tfRZk6wL1l8Z4jhRyJSb6ZLbxR7IXMsON/kDp9QIXII
xDMSjSaHM13UKpdSRvlG5yRAORPJX8MiGhfSkzhHaINMxyXd6584GKUilWHqY3Xa2bzZFXIrjO7q
tIYFhT1hiuXloYd3vtTnGZrOUuio/sHJgmCnIqwQxaTwNwqDyBKCeDk1cKbhiaEE+2zAwxYdk0hk
OQZ0NaLY8ABHmCNwbOZgpvJeN1yVzYtEk5eQCYXpeAkc49S8R52yZ3Y3clW7o7WTPWlXN53bZMkN
kgT25XwYLzaeTjm+kDD6usVBIcBUhBergW/85n4isbCn76n+hhMRtxjbMIuiNpKfajQEWCKGKKh3
xuGR1X9bArEhAUFxsSksdGzUXAZq+IgCC7eOuPIdZFYVQCJkbakkfIoSmGIwIVTPTod1kTA0xjQg
yl8d3CxyoT0rL9r0x20rFpnD9O4gtQcarjVjkClat/a7jDK7j45Bo4t/jel5eI1TQ3W4AVkihsNB
TMgpbra2cQYQuhRbSYBZ8VqQN8xTiiZlW0F6ouCErfckdU+MvvVEjTvX5Wki+KrlSGA/OVAr5+BG
pdYyGRkdFTsreL9YE3hp+7qEFEUcR0zxIa0K/mmDGum9RUzOIWQRzzEpnAC1Ct+gpNWTIVC/7a3+
yOEUoZutou+xRGzbHTz2bAqCQzVSztmRZZGgOpIpnJ09DPdhsinlwXGMy1ypy2j7WvfE2FcQRm3U
nib9CRetAWMaUqQb3KAW65VaGabfxMfAtjTpz3Vb/tWiVyghUTDc0vk5wzMrnLsTFOQy3Vp9cDQC
NtY61wvqCs4Aj5W9Vzz1QHWRkgXDahYFGSp7dWWMLExP9AXXmEzhoOn8YGw/hqahFyI8pTqoiBwY
EpnOfEn67jAV41Fmw/ptCbIdOiHuFja/0BwRQOdY4gilKSQuSYnvKYMXMQNdjOGg52R0jfBUq/l7
tgbcxkm+TgzfU0Ki+DB/oIuPumBjq34PfSiyNExdUe7gCGAHBKKmGbVYe5kzdQ/ji+E/bnNwdqHR
1Zgb84X0Dh2YimDrbszm1gPulsC+yGpPreHCXENmAE4AoRaV3Kouaz93cWYB1LS1Ux4DPBr7Cj2O
l5I+oDK3gAvkociw78syr4TvydFXMptmHKKZ5fs0AWqGDMtHm/Fjt4KQRgITSRgK7H3LuVpDs+VY
MClERpWIePfYR5/CiImT/BiFH1PwXhrVLhULyeDb4oISPwc8LYsOj3fpZSMOOORP5ZSdFu2Z+efg
rjwgUUcj0TTkNA1XIpasJziX40da/Wdr49qAc6QjeJG9Yob1ZoEsv1jRNvUCwiIZkbEbcyxDchqY
iRGyB4CiV76Sc0n0fmGjVFrrOAjHPucrEPTIjVhbr+FpmvfcjFp/WfAoyXzdBd5wiR8lAwNROSBq
KWVo7w9IdLys36bchMgINmEyvsisOsc3RqIaiqn32bVlwsAZblv3MeOaJlFNGc4ipb4JeXkLQXuS
hoPNjNbASmzREzDCZcBRfli0Il4WbMghKWaaQBRFXA8aZhnAS9p47KVFsdJVHcHeoF2fTB2WPc2y
c6U8ojzloCGqxgFxToAR2389DvQjjx58viHthCA0TnC9TUF4GEAvnKLlUUSmXOKI9M8hYo7Eorwz
jIPi7LzZ/2VpMNHrMR8mJy8je8KZVtjjrNL0I0nqdRsb+3lxfB3Lw4A1JW8tg+bnNt+6sunL4Elq
oD6NN+Tp4pyFwauiYH+GvJhTD1eUenwfyGrg4nUANS31BKHtkTfBUYSq7VL8aBnB0JjEBuFrmELH
yroj3xTGl17i0amuBS4xqMXD6uFBbnNwPELtF0qP5l4VkzEtzkn4GSHch4cmg+SbofWf/WjCC8Eu
EKZtZr+Pfbta9PKi1cghOMwcQ9vkn1P935RrmwxboaFzXqlVxc1qKQZfC2+iNlicb1qSziW/z/UA
2nfCam9thu9WexE/JEYWLl00DCcpkTBSW6txf2DXr/KEOFT8qHEfBLDRY8gyfBONjicjQUKe5Uz/
UCnWIQHKEDcfK/1ZxpuK73LZfzWD+9JwXWHz17UK4CnBVsWbE3oneWcel8WAHZX4Q1hN/yXiFpMQ
ln6vEDnnXIaEmjM7RM67duEiSVI4K5yhTD2DlridG+PxCYk07Dbhl//SA5v1lPyx50+sTpmw71rA
HUoqKdppXxsiYeU05MjScYdgYuoQXwKhMVPtc2GMp1ov703IfXz+te8M69cCt9g2RUotBF+9jK9d
wgidk63RtlQfuCxyuYP8PHfTRwssmtqkHaCLdqGQRFBG5C152eiLspyxFbV7wfOTGwP9eaRpG6bQ
+MjDaI5O1njgwMWvLPC9wfTVJflvaiYYgAY+K0xsY4KQ0KEXRzOwVqnxXiGIsq15l9Fxj/j0ixeU
EX5wu3N7x1iw4Ww41jdbrOhpzjT4oAqVdK6DN6k7m8oWorSJn9FPCxfSA0GJdolLFLN+MxRoFmy5
kte6zcJzUX0UEXMJOicobwZOTxKBzAVMq2PoLw4IPytMYr7dKXxV9f4IQglnR+oKevAHVzuYj2wQ
AenQw4zsOwaDHfLbXjUPsiGjMPENjLc6qqQENhXz0RyMrbc0HPm+dfjXBei4uyOWMk07MmP/TcOL
rfheaXO2jDjArIrIV9p3T+99pj2oXRFzD8nNH0E/f62AKB0ge4hLAVaihhKezKTE5TzbC4m6w0OR
oy2y0XeznPBc2Wpjdowwqm3S+U/ZnWfiyEyOKKjTGStd7fLdrz8a+E4JLC5+2QEDlI4ha95v5CpW
lR/J6xE9rINjkeCr/YAdDeN3jJnFKiLFWiqaXhwaHonHQHUDzfsopBD7OyFTmigpTOWqHzndXdAe
wTiwXnGiCsAHxl6Nx+e4ariBuyx+JlcD+M1J/0fSeS23ji1J9IsQAW9e6T1Fyh3pBSEL7z2+vlep
I+bO7Zl2EgnsXSZz5ZZ0nPed6z2hnijb75TMu5KGlH4myvlMbAGO+R6JJM1e+nYdUZqqBJ+Nj3Bu
4705BNJX7Gp5qjh6UPJyRdbdyuKjGCLvvZ5ZyHTG2jS+w2THDUKC6SGuXsRBMgAIVtVwT1fV2JiC
mTlUDTbd8ipmSelyepa2rLLbSvsSm7VBc4niQ9wgc4L6iHTJbw3BHES5KDYwZnQbwbnJtpIRwMS+
q99FrrJWcDDl83pUJ7bRRHwgQnHBbRyVyb1SSf0x7OfEeBzSswHqTQR2BCS27apRPWo9HSFDDzIg
TFczT3XahkyCNchK8tu8iz+dsSq1Hv25+puLWFDE8UwFZ/QZU4FWlcmFUH/CkZcSEWOc3Hm5zNw9
N+W4EUm31lRslvnKucincPzUZ3dve881M3CusxBoPllmiaacglWZfDEWKak9u/XMhdoiHCn2k5Xu
rNL7yMkCVQ/iX1L8z6r7khZaBfqcw20wnknTs/TjBEu90Sl+MhQXJaU+nLyccRA72yod1to4XiM9
OVgps/bpWx/8a+2du9zc1WZ3xnMdN0u4prCFre1Q+99YQYJYewx4Hz3HxXfpPKUnA82nZlfH1vII
kvwkxjeylaM+MPr3kaPgi7cBJ6UoKySVpY3CW08Dx4T3DyAXsvrr6MpQl0G8DKXD0pjF5Kuk74+y
ElN2Lbv5gWk+Q6Ne65AbM+saOIvJsCQVIuf9mnAp1B9p9G0a3T4EZDBb61a5espP4zO+tugjKV2p
iITkG5vr9ivjQ1Bg5aJbrW1kq4wkg+ralNWbaNWGHiV933KzI5/13kTwgYSrH6wj2qVdyDAyoiId
nuVlDkPjDANCNVnqU3mFFJYdww+0FSLZNRhGqNoS0F3/itOHedFzWAstasRXqbXlxvG9j55eUZQA
VT6tW5O1PgHklEPcoy+l/yjpDm1L0IrIF5+1idVb57x07LJc9tHMHRNkbNaYPLPnP0cAlxA+lMkA
2uGuw5Vm0FEr+bn1Eozk0Yr6gxtlzsFvUXFYzNNVS9sqpboyq2pbpXed/gblo5blO3h1raIcYWzD
j2pF7kgBBX9CxJTMkuwsIAwGDunWpXII8nNZ1WQcs91oP7uaFXG4UEBsBtgUAv6BfbRroGdNOkns
1fgSGMWjzL4H/nSraweVmWJJaFrd71vWgPBR0ycs4q8Uyx4niMmBIIeSdAv0v2KopO5mmDqiJMo1
nUklSSLS7GJvs/JThsSHIQrZHjFaxiH3dko4If5ghFH+cwofCgQrBOHh9ve4I1hvePb0fybsHOLP
bAI7m3xfe9aqi0GcCWlpWOfI7DQtx2tiH2KqIA5TnoF6xt3KLLuEYuP0yTmfAz7K9yqk40cOUFdf
Q9lTcvOaMnJ00VUj9NBCe6kWIOMoN0NmoOxDi+jg+rQ7Oq27KyFa4j4OJMHM4/JlxVFFM8vsO4v2
7ciTNZdvbQ1be17nlrEYrPRBjIGVYm3oclAqoFLBWhMzq/onzUXdDBcVr9U4kPoIJMCw9kPzLTcs
dw33BeRMji5R+VDPTwmUx4lVBRUJY+PBQ7QbcnRxmuiQMUdlYZQY1AtA+uRqOnaw8Yy9HX11zqmK
PuoP279l/qfb6SC3qoXad0AVw42HVnhTp6JI5SI1ynMfEAhTkRr4HYY5nGcEYM2PQ2kah/FafrQy
ffb4TBoD0WDQoU8gN4XtSce6jmOG+bl4zQp+OIhkMgYZZ+ti4ZzQ8D2Q7EnNgwxFEArENYlkkUGo
wZs7DR/MC/RKdJB8+FxrFserKM/Y36stoHTngAmpUogLBlpE1Fn4kcQX7l1i5QLwQ8+qrW/6TxMh
JuVPtTuhac+QJPFyRdQoVb3V+GkmdBsjFx8/Rth9eGm+GRRlE9f9mlIzQ9nbT89l/qiVD6FzpPwg
IVB2+cx3gwJyFXd/yNKuJYdsHkrM18ouQTjIXFNm7jIsncSpBNo3OwYeHySj8w7sE9kLAYIz/h3i
nqIx2Ln2o8sCrmPMqp6bpxhlhKsx9jXJUghvNsP6jGi7kV8kQV7B+0RZUOgKmsFvhnckxphdvhVc
yZ/YVFnBXAISpbZi87y57nMXfkmxTh+E2Q2VIURbcUuALkR02CfDdRq+c19jJPZq9kuf5EYaIdM3
OKNR/sOCYnOUM3lGVIgCfYpwi72kdYlQPSNFCkmqqgk9IEi4pjOPC01gHyB3SdTk1oQtjsWOD651
+oUCkr0ufgS+PbjupoTKgVAwhKmMthA1kmFzCzqsynjE12MGHZQrm7lFMnk7EXFIfhaTSqdzVhro
Laam4AiZpVGtsYKcKEWS4NONACbjLjPPs2zBiQ5vLMwIzV3saQDHgVLOIUuMjYjT0TfKFBkxOIMi
v9zK7N4I80Xhlke1vQkVgn/Q33SGTlDhNhNFtmweQvyP1hMEjL2Ud3y6EsDa2jeWBQwCJ8RTNYoy
Vsi8uCa4Ad5isd9yeOtEWWjNTz7amwDzNIa1DuCbxxHa1CchMKTbCZkSWjr04C8oqaGLKom7T1Ax
obgP9B3PLAJ95kysevqpu5A5SjtYeecJmYYM3kD1UWvJs2PFXICgeAabBXywZidImEvDEF++WesW
ITzqqdq1uwcIsrXUi0CStOn4dz2SjuHh60zLX5HrDWSueuLnJ8sIwrrGvrrhBZpgPpPSwitSUCX6
fGJCLyxB9tl2jyLkf7zwzGVCNlj5kfpPCsvDpgo5L8+186QbmjQiwsWx1E8tZY0q0cdMtMm6q+wn
MTEkrbXpiQLkLdgwspOzyqdIIwwEfQDKRQNQCy6pjbRulqOe6gxMN8+oXas4BrtVi5lRdhMu3m1l
/hhoYIMMAbPFQA45PyIMfgJbS7etwXvK1Vg8JwrybwMuUv6bZuErLAnVcVZRM61pcVlwUDTov2WJ
3qVr/tYqLDhHUClZeOBnIrQ6ZFvmMZw1s0rYEroesxn6y9Pz7HzRevGmsRIiDiaEK/gMMo2P33ok
8Y1H+c4/QqAatbsyaQozMk0o2aUKER0iOK7I4mjLz3TaAR84BUjLEAzvZdpaIGiKh3wIcdghqgpT
kGmEFvnDJkVPyeVVIQIGZJgi7A4oDltRSybKZuzyqyx/Q0c7Ks58mQHEZ0WzLObHOBzX1gTqd+OM
Pj+pcpnscSVezVn17xMm0bwt3uaRNQ0OVLargnERPo6TD3zcyrv8d8bzFY3dT2Ko8KD8D61of2to
4RXXb++WlAOsZOBfcHqgMbanfVBScwEgE+eSG5UPJiDGavb2Fhwgu0+ep6bcmH5PqJZ6t3Xrn8yV
TBzhAmdFXIHKuFW6m9u/VGl8y+qr3f8JEB2j+xdD3OpsOLMtEHVnkZr9ui0JJCmboxe5Rx2tglmf
KubhqPwIC/GXdQtvfIy2oU0WpfnWmwP35K8aXCqFscq05khitbmv49/AfNanryCsbkbe4dQghJ09
9eAZax1eK4co32CasRaqwi3OJrbPA51TVrJqboj96NA9tLDszY4MWJ9hD15MH7UKCZbEvR14yBy2
57m1U8Z0k88sOBprBy+gQXDX0UALDTePvVXZjSubyiDSXiwjeW2t6ch1vEoapj/+ueDr0pmBZO/D
OD00BctgiPD9gs2EM6+skomoj+EFiA13Tbyt8SUnr5N+KuYLGr9FFr8n4yPQTm4qtNEnvdmNzTcN
FxMNWnLdDAm75j/VW6ezxatFinUpLNKaM33eaRxQZWPSlcFOILKWMRw2brZ/3jFn084qf8qexDyK
fsRbqqDB2o0NVWA1d8FO3nBpzV02o5rxNrbDxp3ZANgknVGb+cq6zp4FBqDZW+40ODLjOtHtxwa5
dABAteTSdXGfejvOZdW9Nh5BmQxTkNG6QBZ/5+iKhl9B4kPVycDPYGy4TBqCgoCY9gidAB/V+wkO
lcbQIYghh3JwhRGSFzV8D1g/wuU4GoQLtXq0AOvhmIcq3bRSCWFS1fmSdtDp8ninzXuCxhMFwTwF
hrZz/EsSHDkpfA4peSurgFtu6bXAtpYuHxdOiZw2KubSFiP3i4tSxvf4JPYRNaZW3NGpEUnCVrvf
qEy0zXLeqMWujvc6fT8KN5WupPKhp64sZIXzED/ntnWmeF7w1K+UCW1xma7hvjDdUnbD+FgXaKX1
DnNA+jgaoA1HNQJHEuytLDi1mA6aGutijrKh/qrdnql2ta5hqJTMKMVLJpADyQae+FyrXQ0RzNqU
5ZvDgEzFgYvc564gW1BVbjVuQ8td6zaqpE1EBJ7bryeOILLTK3Vt9mdUD1Qaz6nqHd3BPAzau07d
VTGS6ztzAyGpU04VOQZS85p4kwwm5BQYK8fK4Zs9uCPQaCW5KbjK5lQl+s9bBB9k1CCjqwv9KJy3
eG5wsiGOIPBq2NfoFFFuoty4luneZug2B/+cQ9mAP+gxhbtsJkmnYgsTeD2DPKHdKEDTmG6hCgHY
x3zh7AZPUXcPTYqV9mSaTxVwpc82O/Gb98VJazlGlF2WYidG1UDsvP/qRfeOgR9Vhh9CQ0ueU4Kh
9Ay6HEPmJdM/P/h1gejgUkDJp24qm19+2+rsmZFssOaYXHhZ1vbSccPM+avGujf48VOCTG1t1flP
bsaVP+wMqL4dz5ulkzbPUjxYV8xCvfmWYtgtcsaKlKo5yyBbqdaTHYjDxk+s4zx6a5bDIRhM4UEn
lKuUKGxDVTV6z8yKLKOPIQJNJpauXV9itEMBQOMP59xTj3rzAPaWlDdJQUJMS49o+srRaBUiaqkD
QxMy26uBzwiR2Koyl1HAOoim0lrHiiqCk63HNJyxjQv4NUhRybKygBE8DiQ8dlBrigEMGPQxZRmo
JgKqiflYsVNN/K170z3XFO/OqYx4EClbokXegAPxX3r4W6JRGWLG4X23yYoP6XOGMgMQ8lYlx7R5
1RFFTAhVykcknRs2oBnSV4FFFYyc1EFblhoacDrsBOdLzKMR7Sy4HyZtvGwuxvAtNp70joEDWhGJ
heuAZ6SMGnykihEmazGlJqiBE0hRpXfUC/QZXI9c1LADBwz/2+iBBpD+EovEROJDSsL0Di1SWeg7
IChi7s6n19o4Yb0I2fLgUNOsbWIvs+eRmYrfPrXlCTNma2xQ11EeMnuEZPVY9a9dri4zkmUoyJXu
FTpxRjUgjbdMNzDUI+zMqwdVz09R9MaRew1z+453jrcXni+ZthtCM8CamWzJnP0wzGx56pWWpjuV
7CwHTZRU0UaE6L8xtqkMpTfMJFvjy3PA8XhXr5g2ZGAcVPsd+o7dsPXIf7OqepkJbzaD+NEuv6zq
DiGMbpJp93TRTNYpowRdbmwH0aT6wPnaRj+dkzFQPTT0EcO28nvURZySEf+SaDVa9kmh3Pgjzbnf
TRnvTIyXKRcQLKEzzqooO11G681uVlG4SkgwHB+NmHEtajgUKzxOU/ir8cU8WHfzyo4OiWxjPJjd
0rApbNi3P2b0uRWSRCQN55CJAU+KkB7lD3uFS2ltdPNCRuZmj/RcBTVCm0Or08s3iM3WPBu9y7TW
Amz+EgCvw4Jn8XMcNOPqVDMjBEx81InO2v97P380lhIZGJvUfPmzEfJQeFwi+lxubI7gGvfqWLqg
uZiluetI24loNVXNLcKnhlCIouRHxxHQPs44/a3qKLgxaEsjIpdJcWjAISzRkgUh71xvVNtexexe
B1ebWsTu8ZnhOJGv186o0Ux/y4obPCSx7cwk6stseGuQOi527ZjKEA32a9eGxyZjnS8AWC3tHgLt
mHn7hh0QgY0WzlSBy5iyiENklJXzT+A5oAB3db2t7a063yrj1lk6xwzoMue9q9o9LZDKvwlfUDuz
G7Jv/vRWAwnwVBefLFvXbuXg/1bMM126YyY7fmvF4ucxf7q0w0/ElcthgtjKUR7kuw6K14ziRN7y
PwUsnwCtkjTTIu6XPZXwkVxHCCzw98J3q2LXX3ZPskKJUxdgM0bAKmeIdxYb3FD1T+CyNqhO9gPp
gOLS1ppbZqorA8RcS1xK7XHW4367MF9LbxjyPGKhK4cDYNHNLxVLbot6CA5zQnHGiEt6fwaB4ldB
4QYrvEaQ0NNwpG8WXmEyxdyHPN0DuKD4yywClgYmww5/hs0GArNYjjS0GxgA0C+ROTV/iaGT3Cna
Nn6slDCajZO2K0YRucmse3RxwtK/4oxRLjqIHSTfDTGCaPoQc43d56jQ9LG/C8braK5aBEWGIfYr
SJUljkAjec/YdKqMei1MrPl24oJHZi+KCXyabWG9NOo7doc0JTQFvxfVLz8TK2zOxlII/roKRODH
7C5xA+6Q3IfoXjb7Ov8adGqYNROPet63XgBd9EyHm9l3N81oQ4Dhbl2QBKhx6mBHZH05vk3qvfdf
6voZqOFU7NjITN5l7F9TFMQsAdlsA9PrKMT8/qTwhEqwL4lKVbnS+AxAVyBNQD1fs3Ct8X04OiaK
DWnA4l1XE+P8J62iGvBZJB0T5LUegaMcVWye5vCFvV0r089Fewuean+dNevBeBgKi7G+vhooP1ib
W90HqDSpxFIW+PTveXkplQe73tOPzRNiJcATBatKV4HrWSPDai8Wk04VMhJlR/KNCMONg5sR//Pa
ux7UqwjOCIGOAVp0cBO7kfBNxR3xP+H9GGCwbuVKk6gWecJl+yNvtlNf7GHTsHFIj8CJHEaP3spH
wUXFwfKlaocneoZlHUusOMYDgnm9B7BMVt8eZP1sO83LNBn82wT1ot1pBdR/DDeR+BVDs/IrDhPt
PmrJg5PNP5V3Q+F2+7OiN8leFLEB6dZhE9HC1gczPM34dnumHUVyTvT3ksBNXl0mkXp4Vr0etcbZ
ieEfRTtOutDbDgD8DUg7y4mt4RQZ1+TfTJwIXo11OxH/AaxgS8CRFcMrO+DbYOrO+gdZCswpDeKM
nG+1sZVxssw3xVtf3KKWgLHqGGPTY/LKScjMY6R5m3kHZSrO8kooSCFHsO1rmwakuCzu6i05Mfn0
FBvNrqzAVNZsYFmLM1sxUBmyB8OfyruZUfclG+89eQKdEjcCc1vPzKd0wqdCzWHCTcKRfYmsEf6Q
f9VTyQLq1m3GdCjXrlwyS9st160beos2ZE7mbTTwe3268wnpNjifLAvOJC7iZJuznVNNnx2UMu2b
AY6cyq4c/hE0Mdl8U2OI+j8KfEbvOLvVNelf76H9Yif7gBIwQY9Ru+qaDGQFJQpxIf/czuL2ifc2
+Eo9yO6x+Zu0Pw1Xk5HtpAAsA+Wjs+xrzjgym5AEFv94E32F595AzqiSXrhNWPvY+6pI9vm5ia9t
e9WZ8Wcy366uLVhisHKK0R0rBscDPsCS+YHseBgMV/3C7vud1ERJ8mvQZ9XcmnFJMx4DhNfteqPX
MC3pOSj9HDKaMgD+OKM6bs52+jI5Ewk0t3JGT8WJASV8iwj1F23V0kz8T3VqzmXtbCDS2RECvMeM
5OB9mn8kkw3e/lVkSBNR1H93Kdd662AwHT7ckIu4YU4E4Jxedij0PeEtLQSPYPsHou3fNeSOg4Wd
T3kjLBchnwAKDwoQPWixaNvuFcIPDWP50NcrP6ngxUNNodkPmaG4U/xJzMM1ohIbIQ2CMiWhE7CQ
+EsEl1gWlKKy9YkBzNvl0cNyHDySYJCerAc/hjKFoAPpJtSqJwXAgP/jT5+JfXPDk8N9RTcMeqt2
q6tSqyTYatsDhHVnxEvRqsAjVDa97VFwYClLREUprxapSLq+QJPZ4E0O3tgZFOkt6UmDQJNQvpfZ
Nbe+pubUQ+YzsnvSHI3iNFN5I6eAbMVD+Zn9FgU4sEfrq7Ddhc1EmBZtMa5DfPM6xJA3tC+Jtc4U
eI1ru1tYRLJ4cDp2DAVjlXV08LOfm+PUP6Us1gSUpjUfYgIoFWOjhCYDhouLGjHiyXO5s9LBQjqO
x4IX+/R9DtBJBey16qvDL9x52JFvNBvoHlkkkFYMfteO7pltrs2Mly9e6r21Drjn0mSde6gTK5FK
hSinz1r0WnKqsDqeO2/DpgM9Md/fWu9tegBRICnJS9STXncoyGKvo0toMSloeGw5rDCpkTp25++u
7HPdt3yjJ/7IqXahs4+4K981Ef9kBDSDNgASv4jaI39gxAoRZVd9A1By2PSyH/TLJ01b6OgQkaZL
4p9tH6pgO7Z306dGaL21wyUt1U6ebH2qEub4wpqWD5D2i8UiZY2oASLb3HEo6wIRin//WO4JZLlk
WNXOHe7OcBtaUpGatQpSgMEJhYqdvWOoWEU+hjoczyXTFIbzCnriDJdbi6rZ6XfFd9CRJcS4PgCb
U+Gkwt4AJ7gP6PkVf9c043qwCVFgkln2BI6muKZl4wMw3VoPjIPG6eqYx4pxx6aJSDJYd+5wDM1m
N7RsVqudpbyGNUa94UBbtwscwP3BBCZdPfghQc0wvEtr7VqfE+OSWqRYjAQGNonetCZ8xJm3DHW5
zm9Jux/b73bueUg2itEvq/mkgDdpow7OdLexUg+XTX7IFBKajPwIV0fcKgA0oSbtJH9I6PilTr3U
PqMd2hqldjXB0jDt2XPcNi3Emm5r05Ow7m2bjwIg56JqgqtPrxB+yIhcCn9G43h5c7rRKpn2gKhP
c3A0mn45JPrCcRGtX+y8vBnDuNOqc1xwj6PW8SnaW4ztf8IrZg48s39egn4zJZzSmXFJ/CMSbNpr
8L/bIl+ERLawm6uAf2prRR6Ens/n06QuqkeYu90/tzqZJHZWD0b7L/os6muivrh5tSrydx4cuREj
WW6y2q3sf0ZUYKLI1sx0DLQwqGgQeif4WvjtiBU/YpLQE/omkrSGykNy8jrqIKbQ+rTLwNeuvZXR
q5WUre9xmWym+QGjIJJR8uI99c2YuqWwyVRco16gM/imdpGkyGeeR3d+1Bmgo7WCnngDRdpMuHII
yWK5wmJGln4sSkhiLIqPpH2fAlmaNJwNYOJxjX8AmNzPSripGMIqt7L5IgqH1p/k7grgkYefI8P7
fQn46fTyUVXxC1zbMqTmDsidaleWRv4GgjZRagf0h4IEk7JGa54nSz3E4U1sQtr43GvgWFBoUFWJ
/g0RGkAFKkvKKWug97gYbgYDRMwI4pqndu/7K5quOf90OWwxhAPp7dBoGk+9vsiCfwMI9E/sWp6O
kuslaHZ3X7GXFS+Gb+HlMo+6dmEhT4tD1DCV58BaCtVVrFrHHLZYXFB4v6hNzOMrMqiBW9VZOT16
UocD7mpofAr+wXeTDePZGAWfb6Px76Z/kUcS5ORdWRAz/NZRGMluChwDSuuSFRbzQvGssdiLfRI2
oU8wmitrRK4DmSbMiQRhVrXNjdVlnsErAnCC5bJpDuJtRfmDidXXtwLQk8w9wBI2yC0oAAKEpQ3t
g1+lfmZFKeatrIrxeRPpwFtUqBw/sAYDpsdqWf+z6AVgrtPQHjP9ENEnd0xjaksjpxLVr6WdFM+4
Is0jRyAmvEnCQg0+6Lq4hT746uo7bPaKU9/zCTNRNoV3+I9mg4oXfTkxyoOFSqpY2+yqQOp1oPII
1OubfqNPhEnY/dng0cPRQcZ1EAHgBvnYUJkFCBI93umq7/aGGcMty5alXq0+9f7OX7fMSvJRLGT0
Nys/asWDqMyZHIoXKjsmLDODD8uq12HLF+SgPbC7r7ZGyOBA4ylcCDo5ZilmxixGKI1z+6HBpxRS
PinsS5XgHsHnp5Vq5Xw16IeIJwAItnMrd6NQV2IVufbUhyqtnc9hr+qE4ZCACiXAJAh8rIZ7TFR2
WGgg6xRIUCCaCHitXX1nmdhGwnQTVRswDPNDBFVcc1hkBdaSe2I5uj18qUutWtwcYNlB7eXN2vXe
KH2f1VISmbuXfLR2k09Kto7xLEJdxveWkfkQ0emWFQbKRar9UmFxGG6iNgZfhyKv+elBOFraiycT
PeM4z1yfk3lIiztCz5H/CvGsZBRjgPlWmsdktL7psqCqSMymVcwA4ohUA6YUCj6x/VEJHZhTiTCI
Ox3DLQSyiJmXZwU7LWuuSYVOnCCkDClWZKGDDMqlWb1kbHhHmgZFnVdahYAp5iziZ6Med7AM8Tc0
I5E/qCZUFBlF+8lycmd0a3pnRp3rhmKb8UvrHmJDfQl4c4SOPZWgcGgqRGXhFx8gcIZxnTFFKL0D
FAa6CTDvSIqHegX4YVUAU+GvYSUqHgs0xE1WrCuTnCXzGVS4F3jfYJz4KzgkBUuERV5BoI6bI5CK
tsEHK7t0/m+2uHXRrEbEb8k8LpsuAGkMjhp0isw/h8pcqy6CMPCsHjWtypxC1v9x/9EGZy0Lni04
ojnE0dZgIuARSQH+heGO6Djm6DdOAcEje7X4ITLZN6jFOgeWXWqAyNetxb1WjuupjlfUSHlw1yuX
pPNyVbBNT6NzDpiiZ8mOxbpj3sUkH/f8DHZS5QuWBECxwZBgEmPaGwx300b0dvyIrKaEuYcKPEJA
PQjQkivXdWl/zZENL+LI8DU1ZqQwLDRhxsmh66HHZp/ImEOdiR97GtkvoQDpcfdpINsZYu9UPj2h
lAmvGvksF1LNAqzqMOqBKELIXzL3/gogUmkVCTVDthAgKVYYAdzxAOR4YNAXjM21Ma6ibcEXNBFA
in6gi7q16b8V0atH9kxfvxNaSMIX3g71HfiRCYIAMZZSZaQzsTOhZ08xSaXUue2rTLHsCj1E0CwM
4OzSONgMtohq6Kh9DM4O+1H8UVNws8Zty5vMAZtj16NMNYLfMrhGEWqJ+E9DGvPW9rS6Qd8g1seb
1gdfFLnSZHIymc5Z4DtYtGMm07TZfv5Ct3R1GiQMMM0bTNMx3iUmuhEgfuy7rZGx2GGlkRxc5283
7rsNNuNqg18zoLUDKjC43qqJ4VzyDUSMSkQ1kvntsTPMDU+UsIXUcMtRV7RPDDAUNlqdGexUxj0K
sykj43vqJcmFWL2A+3w8lUr4GLMCmfGTYHYNvRe5sER9z3mhNxcDHINSaiCSeJpcrh9/YPRG5AGj
NQu9fuh0qAvIgmKwjBhJCEX8DgmabJMqgGNMkPcWa/9AR4kFiFZFlFNk4wVVflJ4IizyXIrJjrsV
imE6HT5Cu9ohCZj6YOEgoyn7J773nr5s4B/DxaXNRFVc0qBnykB+fXnrQfN0jPlhPJH1nWu3lDN2
Uj40/UaKQKo+hgoqMdSu3Vb3z1V4DPW90//2M3bqcZE43WNoG+suaQ5aDKnt/jdUHpnC8EmUfIxZ
MRH7htQHg1g25AAmD3T0c9xtJLBKxh1sGdhCFQBCMnYaNr89VFPeONz4xLQBMehMUl5E2qhr2ILn
axrcQa/AQmIvYVcQJRUPnA/6vPgFM34W5LeUK1/OXJOMCF44sIRYbtoXTxSl7Ye3nmePg2QVMtIa
qoHB6Bs/VonNMHaQzUzqi8jxiPA+qMospKSaEbVGQ6h5/zyTBkch3cJiaEep4SNzmUYLlnb62tWM
fKan3IJ+AB4j6iE7MJPHnP8XKcyQutU4stuHyo24rQvxMh4QT4KYx5AeSQHC8VO200pw1pV9q4HA
O/PCExsi4XApDa9do9JjtZRm3/z6+YxGFCkS+cqKfYiqaasdLXOfdefCe07nd4WsQf9tCm1yhexV
3b163rCJqG5T5yd13svxgakczMWO+XSSfFvHcZX5UJjOCnDUhG0Gt1sDXs0ixcQzcdSGjFdxKL1Y
9T8hvyYsktVhR/QgqkQuAg4stT/ryKfruoDDBWPYth5QA/TsSMogxx8wwKlqyFV/lUh1/kxIKmU4
ajvTvntqiGbl2XLO7McoX7DTE/Fp/njUSqQDr4ameW3JVYmI45maZhuAQM9BXVlUNYSoP8lb3eX+
tvI4ZExsfqCv/U9F2+jQ+HAl6adJtZcO5EcTDa7IugaU08QcUIScy8bedv5d/l50eQjUpjxfe7zw
Hs9oyx6CX6+of3gp+KE6AemGVJLqjcVBCsq2Q1u8ZKB6K7w3qBAzm1mCuBiY1xj3Ix5qbZKpIZEX
Ofy0mUEtZYgcr9oL0w6BxcqEB5u4zzSBpAO6HrtZDmYK34ECv7rReLvSfR45LmvrzWo/8MjxbJXI
2EICYQT+ipZ3U+gmr+W79BDeRI4UoaTxhe5k2SrnTAbZuAfx2ofep+0Hp7rBNsQXwW8BUkx0BRl7
M7dLDwhSmDugQGPLaVNpyIkMzF8QskQLImhQeHv4e2zKCTRc+E0Z1G7xRlVZASZd5Dq0z+Nx8hAf
Md1kVq+jeSSivKIwVJiMor0oKWNF2lvn2ySCxgQzvEEXD3cI2QzygMG5u9VqYnDk2tHKe+Df533Y
5ic/iBARwVtN0acF4QmUId+MTZ0knhEM6wL05L9aAKYuoyp1ynbUCgojW+wRae2s2Ouqkm60scv1
gA5tYCivjPnjrNePEVvTJq02sEqoX588BXNrxzq/e5EcIckKcZl/0DmyePRwcWSE2oggnrqoQ+Os
t87S9+p73b1TYMiej+Vfmf1KPIqlbuXB1/g7eBOzD04Xufd1fZeVI05UWlaeZpmMWuQvzzlL/vSm
ewm7BbU+Sr/Mfarf4zqlkOOGGp9r/dG0b5Gd4ePbIBnadnaJg5xmJWNHnwLqRLWWElB3YHnPCJHu
R6bEAoGTybaM1fEGINugUGI6SWxw7b8ig8jYojJVG/VDx2xXBggGcp7Jgv+k6OcBlQ+oy9aAisHO
YBgRRWgOEhzlrMU6eqBXegDKFhxQ0JLlnEBxkjvlSq/Lq3TT8c9Im0bfdpUbVXI3ihOIGtSaA09c
QNCBXxdMgMJ9AS9YHhQ8WwW2WMFSo3DvqmyLxVRwCFRFfP/8/1jPusyaFGoVznTVwFrtrETUEDXM
T1jNcGni6fC4f2XdJJPWTqWR4mEsYOP5fAy0/uugulO/bcH+gJsAxTUDdb/xCtrmKWhvhCNIc02Y
8TJnksvXL86DJIWewbjvu/3onrSXIloBkvqYP4yX4C347j+yb+93/kDdrb04L9PT9NTf5mdcjJ/z
T/RvePRf/Vf3dX4eHvUv96n81N+YU5yX/ctHdx2f+fztTzp+9ZPeIQoXpON9+q/Gc8nykekfc2yS
S95pBdDRu5zmn8KteOvf3Dv6qSdCbr6G3/kx/ynfWzA1K/81+BqfqRGf2TnFC/kRFfTzN2ox/k18
kv7K/tRX9Rm86XbYMS07O/uU/3S7bmfxv6ej+UlQUrCo360PIhg27ufMXDuU/3EfGmOleA4bwn9V
wiCiuvOxIpM4KGtnTV+3jrakj2zbx+6cbkC9/YxHNCtn56y8S/ENMoyO6ss/IahcJutsHa8wGC3B
OO3s/SLaencKr1O6Zy5yGjfmwdgV53JHK74YNgTRXYmduxQn/dF+ANO5KbbOdjoRV3jBo3a0ds6m
3yf35IJJ8hJtmh3Oly3qliXx88fsHByce3GqdzRC7xgxl2/N6uH+cOr4CV7tBWEooPK4ipbNKr4A
qL2kF7A922JvHZQt9hvsqQtv6xyAYm67U3hUV9O+XuqL4qHeIojbVKd+bR0QPaymFdiBvXpCs3SP
Hqp9vICWTLIewtP8Mq30VbIqNjrN7q5dKs3GYgkzU3gnwBsw+DBy1dlLpWlLS4lwmDe5UV/V8HMU
f864cioV2ZG/qOTkCY8uLwFZohZYAMPM1rr/5Ntnw2QuoyiLipZ88vku3SVGGzQ9M1dRVa4Zjcyk
5zrRtOsnBp/saQdMbXOUr1uPJ5GiAeazq/x0qCX8iNEfD+PMLQ/z0A/enOiLIRV/zF0I5aJT/+Pp
vJpaR5Mw/ItUpRxucbaxsQ0m3ag4gJVz1q/fp5mqvZnZ2ZmDsfSF7jc1c0e5OLxdNf0C/XK7pZzy
Ie4/cZnOiA2VDiLXWUkABSWRkhEbzGxiYj7J1rtXBuomzswHF7aqMPPzWDnhsgjSH8ZrVjmwZJuh
Xhg1KvfoH0jEQ0rMkCFyLts+5Ro9MXQvXqoHsRMUfvtUOsMOrTz6A2A8IF/fwziNgnqcjzgcgWUO
KicFOe2rvlU5R2Ha1B9pbvmZNtkTOPtQz+cdxDuRP6hjdA70CCcFo4qqiPJklervnj3Q99tC/ceY
IsZu72sXKpUHG3mVRYZ0qp8b81IwxqLGtsOMnIb7KmRWZWN+CuLCXU8q2FIGvWdXjzq3ICsdFACl
Y68CX9YZ9gUqmxG/WLsxsFVBzHW9AqGOL6YjwMP+O+EMnApctxxqjUsSr0VEF+aE3gxeWFp7O124
YHMFEv351/o1DIZVpft6uomtEqjTIvyDt1mlwOK43buFGr+abGpGd/GMAiC4oLHfat19NrOcaZ9X
t0eIwaQwwLoH1UB4VF9MMsbbIn+KVB0LWroKcCAXzncDG1clJ834agHNVA+2Mrz5DVNNQ5T22R1W
WQwLzTi+cI5jpF0qtClMa34IQqI8vpMOLHrYQzATpPgXd5KiHi3Q/9Ic2ebdcV1Ah+ec4Xn2egKo
J6Cr72+A/aSKmVS1QKU55WVJiLH8ls2xUStJCX+OQZLwhNBRGoAnFoCELsIiKjCGlihIYmeDeHVE
7CHZ2pO5LIsDy/s2+u8alZJAA9L++NbOo7cCo84Z8ts1z0WwnTWC4xVmc3p36kcV5XRAknWJjSsy
8x0aKSpNRf3HJaa4FjEEX9jq2QzOwmkVkDkCrrpTn47XjvBHaY6zS85gwZbIhzjYi/EEd4Suk8Sa
ACvn8SPfghuyYqJXmaAgCactk6sAwPaOeMKcVx4sXz2QOqD9xBgQwrWbv3FzLiOFgg4lHeVUyJ8k
iDw3iUaEylXvJnBEHihHUrpkXHDfjAujKE7wVlrxKo5Y8Q1rzGueNg5GmsY9z1BXWCRa+2hq5bqj
C5HLV9EMzMGMnAbmJAmXyU1KdpEJgTQ9TpB8go1o1tEDETOJtmAEJenP47J0AWwfEGbhCcXVnYDu
KKPBCMJm7dXW3m0WCh2x0VzFQ+bSJ2DYWzkmuSGXxPznd5saZNm8OVyUWGSszzE3cCrE20I9tS0x
YvmmJrGHdC3JayYVa8A9QjvhaBtTQ8eUXthKKmdRCXoykqLIAywSWMZum+PHtqQ1JsjRNcFwg7vX
U/d2zNvGNpWSMWuvLEw5JYf4XivRdvNmXHTTfvM644rKgmrhcj6YJmWnm+1xO7FcfTxTZIMeUGsD
UTMITya5MDWA86ICa5mgXId2z2rN6m2grBtWevDape+CupkpwEvJIDxEJzNyOeY+lDwoOUuE90V/
AcfHK0UUJUvPZplTw3NGxzLDgHpamBjSkwizWunKdp5OpRPilGV6EYHhuqnc8CCT06TsJuQUenYO
aRUVpG90KGGv7xiS+hiMpHMXK55GStp7W2L27C5JllzqAMbA0SA1mZjamRywu5K6LEe6N5FasZ3T
8T33u4fKm6nA0+QyuvknSgHAUMyRqvqd1/UTfTXRmHiDKhNJB+NvgYbIdg9IfZJghFApX9HPlHNH
3i1CRggt5LK5UzPnLWUd4Mr+0vr7mCprn/2FiAZ92r6hENH1i0Pmhwo41JMPOzc1VK3LDvOI4LF/
nZFZD29aXKLE1xZzjDGU2dx2hmEIUU2rJfve5KxLx6VYX0aKyYb5OYN9ztEgDW7OKFkeYNhcvPxV
jmAxFBb6uGpj6jEyiBLwILrRGcOVjVuxo5e0hvLQY7fuocsIqGnGamGM+SePEsqtecMVlA432Qf8
r25y0PzthTJNGQ7Ytudeg4zSpE4p/8G4bcrQvoaokssp/XRp7STut1OBaBAjcrxk4EiIuwKL1C0I
V61DKOfuNKNmtBbyIJAui//Sn3ISsFe0RzEJlANzkokp1iELOJp03iXBz9P4S4uJ83Qjez2zIGsR
6ISztsmCMkHMxvas8BSlFcQAQsdQMsULNHupQ/xds9GTdNULoE8bBnGqAgrMX/wqJqCJtOyDw8gr
aP6SvSQxeQXCcLJnlGWd/PYNOTmoc5LcJAU0fSkilMUx0H8u15cNRW3yE6qhOMVOunVzYDNO7iEr
5Z6b0bAiBuRnVji5uEOJg16P7oeAigikyXZgEmi14mBQ1yRjE3JwrLUviShLUPwOLWVVvOLws7wb
uUgGsfmZ8sNGmKG6MZWl4hxF3amr+iMbUb5tLgpJNmSLW1BLf8b54iGDKXGdZTbHCg+gyh795Cvg
iI8Zdpha4F23eYC3mgij84uHobMe9AAlb/Q6GcraBsziYotI84vsX7nFudrlocnIg1LB/9Y+JVKQ
RM3KAOunQQxVZWWc/+qnNNvbMMsj5iuD9y0erJEurueE1S60+wwuU/GT8L/SpKYjw18tAKuJDvGW
1MPOmp7MuVkGm5A/PabffbJUm0vkuaumoUjCSySB6+6yR46jMIiaMNds79EJ5DUjjluUZI6/lZfJ
jecQHSa+MYfRKIxLbqLDHGNgMYgwL9BQkFgIS9cyHzHeZH59Z7KgGRE+ZUFeEltf2dayntvHlDQE
6bkpqVT1xYqZrjfdMhszcWTQB6c7iPV107rHjN5uotVT7V1oYGmfOEuN3ke1B0oYTXLoh2q3ktWi
Jt2qLssNXZt3KBnnElMjBjKrGauuKFYhRDoUuDwX59UbGZnIZpOHNfMH5e8JC9nB4hp56Cdf+cl1
TqcuUSOv4yzw3z6CMFM7Hlur4KXg+RRfzugBiKNdmdi1BA9hX1wWlItYeYB9fes7cLeaER1qmoJh
wNkPJqrRFAB3yzpCPogHq0f6hlWSucYVrIgffAFaAUWbOkGYfr72uI6acVrIvoWL3MpOmpFNZaho
A9SVOWmDgRG/pEr/7Nj+o+TX5cEXQMCt0lGXkZsAJMfr0uzHYvoL01nFHFYa8mk/fcrQ5rKhAw95
f4EM7jUE1CejBYJzOavAgpRGcvwsXIulS3TJcJNKJcaiAjglq0Bh4M2N29phhhV+CwVWza93BbQK
FHXFfS9zR80bZ855JDBAc15LeGRmOK1DOIw5Jd0Urj03RqhHTj3QBa2+gJMkQKPdfC0JQxMKR9Ef
fWwUXcDMtKp+ygKR7ymX2mLQDLjye2pmSwVki3AKnJHMYAT457rA0vlF/Jxc6orBUPRdz4DTjKGC
JlSca704/obJbGuGo8xpsq674uDU7RO2NWeT7iaduZD6E5Z5Tz8h84oClFvp+IQa1uO3ou/jXJXm
ENkxCrsVuZtkbNV+e+wIuk1DvsdACUdL5cTdoemwHV+ZjfeaMfWz6X706YmJfEX+7I0kCXHM8U0Y
bbTN5q0+7yTy728sLsAQAc8VvSUquAE/AI43U+Z/dNEDn1hQFiIrgJOIqldbUmYAVsduNTl0uQY4
qRR56VUt+aLE4gMlVqjeJ4XQ3yG/1mQxlu78FAzvg/fmp80RNVQa0F0GT2a6YfoJQ8ex5AMnZLiC
PXDEL6wmcc+1h2JERl1hgRIRBJ1XjobeAgOsQKJsOACC5CRhTSowDUjMXyCMkdsNeAhmJaSxwH9i
RHyGeWwhKEQuANVnM0WNJfwnxUAv4aZvBrI5kTioGdHCkYMNx6/+pfiu8lxdj8bdg13p/VZ+Oelr
bWQ2RoWD33O37NxK++KvfLCO2N4lD5h3xE3O7GTmoTiQK+iUCb8STzdfvjMcEi1wAvKDYjUl+gfz
C/3bjEVW+xhR4jPsJGY8tgwjDFrwmSp6Lw70mMR//9gOwT3OY0QY0hgqBJQBd/Fw0FT4rA3Q/LI5
5oTS8iRU9Yv+FZYy894UI9p0mFA01EfeqwDT0rYkXPTVvOwji8FIXJM4ADxv3ETBdMFDsMOj0IQf
HVFldo0vhsFjON+S+Uf+6IzMxSQpBCCoRvdWB8PjhOocNNUJJoZ0WYdKu9XxwcuN52xSNq13zxg5
kKA+N6j4id504vzgjitD69c+hNJQaztfj+BgkfASSg7xCBKqcHpm64E4s/FRq7uH9KYbWx4sqhFA
9BbDboMKyB56tJTBSg+URyNrXmlowvhVcmD9uMTHYFCxqyVSpue6vqkUr140nwpP/YmmBFU7qjL0
qIxAP1SK98yywQj7Ifdo0DNHKz45w4UzsFQeY8q1rEaZ+Zm3wD0nDbMVUeqLmBHgWvPeTcWR9VhS
1yObsSwfno+59sSm09Kb87/axp5HcL7RG1sTDG64D+N31RAJSixKHh+MJ1ncdf2ulsyGbvWF672l
iMeL5C4LpCmDVYt6shwRDuZfnXYjAmLdzLzrve36x/obI1liXgzOz2mE8CMOVAu/Yjhqs59QrJNK
mX+VtrcMPOXBY7Qk+fnnBB8rOFFieZu26Tc2gxMqDp8ZOVgCwaCJCdJX1rne7hqzPzhqfsI0Ij9b
7Qh78hjb23O9mWRDYCKIvwr4itK8u32E2xjwAOkguVmWr+POq9DtdesC0iq0w0Pr/Qx/N8NS8h+z
wtxoGi9ZoGQkEUh4U0nbhmxPYg+hzZ5MhzLYy/0Te8GusRhP1jQHp7xL1J2aVET3C2QboFBxmFBx
ngeX1QS46MFJtT4iEZfxNtHCRXFUXKG10qe/qh2uEY0oliOBgxZuDaRNRrhae+t2espgOczk0U1Q
YqkYvHEDKuQo4OBUdbS4lEIpxm4b/2jH8ndtDy8S0v/w1FsfvYf8pdcx8IRYE4oVBZXr+xxopw4B
uTqo8KS0gM241jIOPnfemIRIO/POKE4D18gEQNdFxkWPOJr1hl6D5jKe0dd1K8+gvW5CQhYxA6AJ
UvSN02F2JqKA9Cm7wv7VDYt8ZNgCtaZVkaCX6PiItYfYBegEbC5Szvt4UTP/S/hPCltX6sCCST50
AvrNQlVBSHCq3tI02UfG1R5Qz6toSn+zxmW0e7UKTevsVc9WTJmSqktGK7n9y+Toa4/2JwnT97Tr
CP55rWhIFG4T+ZUS1OWFjsv/ra3xr4d6thk87Adk7Wn2R6tXpA6P2NXwGS0TMzxEnKRqSLzKbD6Z
/q8EQGVJs0qQa3gZsAt5aImxHOf2YbKVHQnlPca+IfwZ+VsLB94wSzdHII8qM6UmQkEG3R1qjBML
mU/zHug/Do+1trjMerKnxo4WmtzGmpLWmBYEXTCQ3OCic1AcSydroxUEo8gw0QX4xgbm/BHGAn2h
Ou5K019IE4jnf1F4Q+mJcK9YT121C7BAZ/ic5pJGz5i34VtfMSneTrZT/jR1MP+TDS7qHRNiDHvi
r+Z+mWWU2n7wPpUhqvX4NOQ3n1sNgdtyzF/njjC6moM3KQAHxK9TX0XxnHoNEybLNfS3jdSvM8dl
7WsHw2VydJ+s5qG9NTnakSaGA76T6lGY8N8NwAHLJNetxUySkx7bp6EVTpBvh8u5f2mC79m3VlGK
SKYlbpQllpnvHKxZpT3Q3/Rf8agsknJtBeMpHkkJMfPL2P/MTFiHwithmhjJIqHpEmVAm5WWqMl0
Ev4mPJ9WtFWRY07GNSdHu+webO/XmP4JZED6g/wWVagvCOT8NstLSN0CmFET+6k2KLi8EzrDudHI
LfgkPEliOCYUoDbt3FijHQ3BntGtNKwjg2Z1nokr6JF8K5suwnUKvcHxWyMis/ZU3ZHh7MgfNLrp
6SN03h0AkCz6QQmTSxDXoBNzC0VHfesnwXL2ixsQHxEs6DhXzDhUgHi7RD3Q3PZVc5CCNuQO8Yxg
bZ7TmusVMZO0b/LbZ1Kj6B1OCO1KiBBzQHL86nu+W9kbJ4WXCCdlcHL3RrMift6+UZPvHGRcGhGv
SUWVaLcLzc3XgoF4kfmU9/ZKciUFR43gr1yJOyKdHD2iaBY9SmSH+jeHfQwG8r820jrSGC+jJD/m
tFFV28NYw4VX/o7whZGBHNY5gn5lGEQD2NDMhLb547I1nK+gWfsgqy2AThEvp/zRqiEiEfRRdv1F
lIBo8spWVBXgTcxy5UkXX3K8zii06PAdQCzH2PNKAfUXAc2QvM8JfqIArAt4vToRvOour14ByEze
oxUmyyR/Gq9NTNAdMjyVQryBYJhq91En2T9OXxLmHSONZQJeGKY/tZszngRE1GgeQYCIEdNy/ppt
OZUmsllbPqZCPDjAjJYUBuHTTJDPoIvjg/YgOnk0sEwOyACEPDhxQhKz6VBNRHBT145MEYCxrFWg
BBrAQi5+9ByZU3wm5CbT6Apc64ZOBP2qpQuNVWmuLAItezwjThLzeD+lav5xuh3IbOVssxhAuyUG
qWk3CqC1oTRLHc2fFiCA4dE0HskwYb+1GPMDNCuYSaO1Ozy9lX7yy3ePSECEzzY0qQ0eYhGHGOJV
KzBlMJt0IZ2Z1IE6XWKK8YVfMYLWz3skfQAi4CX8UOBTA5xIQ5yqHi0gi9SV7PYFZnPGw169FiY5
2ouk2lup9riViOEKrg7UmfYNQgRPbLeLkYzQlwU2fRIAck24sk6qvmK/UgMyK+WgxPwg246eI1SS
ladf9Q4fMVU8MDMW46v09ZAoq0YdyaxTgcKwfPjQ/oOzdZ0c3+kq60jPSNiMpJ4AlSKAqFeFU72R
iQl7FK7EqZx42caah3WlA81DZaQuw1h4AkAOFbSoEx1l+oUkGHQBqB8bVIp3qc7JDVIQeJQF6CSn
SWY/ISdr61/DHx6b1NogSV9LLWwhUku5jxAucX8tGpO23m1+uixep7W7mUky6Ad3I++j5Egzcw14
DRsoFYcP2xFV2ip+7N3qtfJOrn/2IYYmZAaEu0HL7AqiZ0p/3tgBeir3NbcKhKgAtXO+yoJvHYsM
ohCXqofGVELKu0DDZ3Qkwy9ySPXtt701ERJHlG8LPMlHBisXMrtsv0g5pEHBMLUONwNDm0pFW/bk
XXkJ4db9fUDxQCXeRs3F9PxlZIR7PNuqwtAs3UcF+pQq6NTAUjVdPwQR00NIVtH0g15TnhCCNAcg
mOgamPuYVpA64TbnNY3uBWDesyVSF4UCO7/BkUl1lHUb6fVNECf71nXk+f11wGQtrDKDYOjiJAtM
lGwVchMF7F4YiPoYV5gqnZEBWQQ2UMHMtYr37ahPH+RpV5HLvXe3PSoFNL46s70sYzngsvYpYRrE
GnQgPrNptGMdogwqREfGD8UAmfXtoplnvhIZe3OyldUhtBnclBZQxWbFMk1+QXLEJRD5qLq1T1nk
iDMb45ZpH0hz/nq8eC8g01+pCEo16MQdFPF6iI1dNBdvpblNCEnU6AWYzZEhh7w1AFk0/rSBVL3t
+OW/C5pn05/+beM6ek5NY+2709lSqeNU1gCkB4RPOX/i2UUpueErdL2Bn5tLUNMJe9EWOS6n58g3
PwMC+XQo45QBdvg7Ld5pf/SYqaHj6dIwPyf6HYyqHu4COiMlRhClhi4WZigq0GK0PTRK04dH6PEA
n+/nAwMDvWWEDDJj5s70XLcXsALg4w1zVqi4AuRYrf+cDeFqxBKt9ONXBYJaDuFaoiKFnBVopS2o
aY2So4LkJ94zaSQ7qfMM8qPONrmZxVA8BSCYbge+jFgq5/Z2KCKYfQGpxEc2kvofkfND+YnFE90G
GGxCmrERIa41FZAu5ie8+S2+0vYoHGcJUIjUBRRd4iLBpd1KWXFHyFrjcdoh4wPQqWVMrzV2o909
BDOh/oj19c90SlezHzyXRvjYlPhmi7vL9/dj9bFq54UyZecxgzlAHamXZ92F/N0bhvchVdyku08I
6489jlKO9o0c7SNXh0V528W/ZN0y5PrTxp9e9/la6hcg9EWHM9UmzlWrtzoq6AHIzh2qzej8loA0
rPM2JuK6tLdInCNnFQQdebifRENxDnGdBuBMtr6ANVlH/lcXmQ9RHJ8F5feye9ndKo1WumRavPXh
ooFixFhUbUllRdJI9HJFoCdu08Z6bNEOOPsKrT3RTKiv5yVqvW1LMxG2GfTiSxN/U+LNubtuQFw0
Yn0shCcAvGOJyVWK8kYKAFH7WCQPdQw2Kari2GENokLDbkkuRuFOl4oDyeG0dIH+uIRtFp+fsH64
F52+Eq0p1+hUZmcr/gbKc9zXAAYQBayyQuDzw6fkQ3PQgxu3oCSgOmRAX3J0Sh1Hk36vCFYYlE/S
63kzoZfvcKuA5s8E7TNf0RkQN2WkVcKhuXxqxYSo0MIRRi3vJ92b7Zpnl7MQyI2GiZ8w0kYTez+5
pILuWu0uKBc7QaYKyKth9oFxcvHu9s20rdDiwD2Vc8gZQ5QZ+Qi2uw2ycje6/sbGoIJbxMmPgp3T
0ld0tCll4zweeudXG2APCyYD8u1FqxBS2w09X+yus9GGGJphfhBs0q/mFd2u1Fzy37QS/MhEBn4b
+nWkWO7/ychmuvEYqHemIDgylv5MWSsVrtQRnIi8rHi+2Wykuj1MkfMRsBKgbaVx7LlvpJrvAWCq
oKN6eRdCIS3mBxAtUn7+XBfDPq1/XUTbnv5ikt7ZAG1HyY1byNQbgKVkSY0nyZuG9RoyXGZAP+Ze
vFA9xtw9us/NDH8mxT1XBTSol5pbh8Qy9UWBw+oxfEvBW/8bqTao4KxsA8+JDxNOh6JyGLF/QYHM
jAtO+OUaIPfEz7dppWx9tQMuQR7c/4Msl7KvhZX469lfg5IKhRpZSnX5s/Qvmt5iw3Q3QgF1LHLm
Nkgxb8DWeEhkfh/78izVgvRVBGDQ/v3laPr6I6PXvgPqF00nYQEN1hA3/CvmB3HUjF20pvanHQGE
l5MMvf4QUfGC+/RcPH8R1MbRoPhX+j22AwAA0imqm+FewHgY54JUJ7HOrn+VU62zGvwX9VLEoLKE
qFE4Rstf1R6IXn+cIcoQ+IwwqZx6HhI7LSI9TRoZofXItWs7LGe8Db6wkApxQoBefWkN8CWKN6ru
yLR3BkXflOg8IYzobFxICdLkgGWRbQIOF9ol4ZagA6CQjJ8N0bGC03xoDAKB7sd5Mw9I9JVNnDMU
lk4puClcqlLH63wl6OkWJ81w6914iSBGZAzkCMvr4HDhV2nobjIKvJQht+xPeyivfn4agWkntP08
QHlodnnPieXJ6T48Jn0hBSBn7xM1Kx8xEl8UqMU+5csOjbfV0K8mU7SWUVTBXXVumXEY0m8hhwu1
FknQPP7KclQKSmYT6SFmQYJVeWnIEiGNbxlMXsIiZx4fEzGktzpamMaigQfDa+BqyuEm/H7AdcfA
h+yiEUDCDVhQw7aVzFDeVDFJi0rINXV12W/a8NoQEsv4sQHxlafcyhn4nEyX1QiSwfgn2rsE8UYl
F8ajlFSAb1nyG7d76gcW0gwZNx49P/0KfLpH7he+XorOlNORJFkurSmm+CrgYBkDjp+6zMjAkXHx
2oEL0GFCWzHS+UFzW9im5mrndIgDAoxxDRmRnDAJZP3UsVCirynHEdB8NpFLHj8gLgCNkMlmeLK5
UKYoebgqgEku3QW/I9/NRiABlPBVgg2WvHwyAbmUGAauXmQdC2KDjCaESzGG36a4yiaXjO++xfQF
7yxTpfBny5GmUHparnXWCa1mYKAkectu0v2lpCDmGEUNNdlz6ILBsyrYbUMcLAuYb+8lUD+5goJj
E4wPHs9G61DN6JBH3oZs2ApNPodRK0RHuWRah4kViSqKomEKYuKK81dLOXcekjiH8/ZJOHNw0qUC
cTjzYvzgkFAE5+6vk5gP8VkYdMxcM3B2wFQKYuyCVw+jltK/MisV4ovhi5htpXDCTaK0/SqggWdM
Dw1DozNBF8DI9Alc3DTDBj6De9CICfjieeMyIUksAJGHv+Ih8q9KIfDcJ2/6Jn27uqfhVWxBkNXC
UFU5wSZvARLeKZjWoolyEfPozqu0GBojny3V3I0G+532W/LXyT91nWRhZ+rKC5LHUd+RIoTWKiD5
ce4RaFKqoIuOscB2Ybzu0Cy788A0+wvntrxOCEiNXku0QCHOf8d5J/mOvpNbNiB8tJydq8VgwMFZ
kCgfn+S5TIZ+KhOVtJkLkcL8VcJY28FnOo62wuztEgqgjva59UDc4HBHC0UnF5fO0Vyx0LvP1tMe
OV54ieyw3Mq3TTmJKIo32Lb5wpH2GaM36lv+K9Wj2+UbaWx50HQ6+CRSz7D3UszYNjMYjXipWrA1
dcsxQuQTlD04RvSrEW06xVBTVDdMXy2R3d7D5iQ1ZhPs8uYN+1WXofM0L1Lq8yODUhTNJFN85ogN
nL1vPLLexcUw9NyBTHfHfIW7wJFTJ7sbEU5mVOHe3TPThTPyqvlwLtB0ogSpmrXR3LrAPHYt7oIN
C6hmbo9CIpY9s2TyL6Ij5NuZXKeqc5YTJUQVi7LLZHfCkpaKgVAfrx4pSCjXLZISQk44kqmN3Nko
k2gYRCDCI8GYE9VctPxyJdfRSIsPvp2MGTqlTaksbcbbAe6iRdt7anyV7d7fGyvalBkwNeNCUIAj
k0Lp71MGzmZ/UhkOq1uj/L8WclXOaIZAIZO5oijz89XArRLA+SPO5zKLGECJlbfG41gBGMr1g/QH
XUgPvUa5IlUXn0JTqSLU6rms+ScOXAbuIUh8RQ9GnTCSZSlqPF4LJB8lHJ+EHlLqnCBome1BnC53
ghCxftU9SmtGs5whmRABh2Avo7nbkc5T6DAM+z9BrcCLNjExEKXmmGxNYgeqI7+XpCvzBd2w2Xco
fnjAvbkRKJCHK6fZbO0ndAK8sx4dQWpSZYCcyG1D3ez2uxCONk/mNU/R3DGlYztD6gtI2EGChVH9
Is1BM6XL0mBzAEGAeaBNmU8KbJ7oCWhxW/vSKRHnnrkU9AbLKmlpMp80RVvVcPSGvFmK4NniGNc/
pT5uM21Bc2qPGXUguGy7mH0jXbAjCD1gni9XrAHQR1ykwzDLgpm1AfA42oWaoPrA1BfNcLc1fSMQ
ErKEEaei45urFEm+rHjRZcLtD+RVzCGiT/WzxeI9bRCy6PgzRRVjYkDJ2C14Z7isEmhfGiSOcQ2X
uEB4/E8H2fgjNHAqLgP2co+JvJw3TGYb0vsAAtkBdzRbnwnuhKFnpABSm8j+zlHR5PorukEV7LK5
+HQicnJwrsYV/bagOhX5Gkzp5ja1OvfYU5RVWUoI7gqFj6jBdLKDZ2Mhlj5Fgtoxe6AqdrlFgvw2
I/lo42+ePYenFHKAiF0CKahjDrnKgYJfSCAywIN4QJECUIZYxflMIXVjOWv49KRz6ba++gy2BkIG
UFm4e5PJ6kL9yisQItQwn6FCcwuHsYyb4JBjLrwUJguP+kDMZCDGxdkI1wqzduXITsHLwWZJwJ05
FBSekEY1AXghKJZcrn76xuuQz3XY1x1aU4QjogZr2ktZ39ISjRGa1Rgrq/zJTvnICkkh/SyI4UVA
xo+qCSkQ4bPoURQGW+DBJYPOReOSqOqythFUAFqEe/Iim4AvM2Crx1/JLeJY1dKBARw172rmPHGn
WEPA0n8xARgwXuoDvXvEZLqMXPVEyJ4W7JJkpwTiuWMsC3FmHIqZuTZ5voNdLBqvPIixlti3Dc5p
sIH/KAEtH7Dj/gbKViNoUybRxOzeSNo/uKIUXVWXZHs6aRNZNk9L9/BmypkOYsQ97BrPExkynftP
U964OmmAbWo4g8SGYlxX6vhGtEMGEqZF20nhiP8ZOLFCVj4rjm8vLTwR4lTi0jGb3q2hHlWy8Aja
JoRJ8tohgCGWjuUALzfmzH+xkZr+Y9rTAqz5T5CViHrB/BXwPWOrUVUPE6EuJAEgxlC0KuNEQ6kD
zYh5LSjXLDFEyyJUsRxrw5pDnCDLuByOUpDyTz2CCaXfYXhGAY0Qx8xJvs8w2y2oLXOCeXPoXAoh
kimIN5Vd77bhroMh0iEHmGqY3ROKPkyeGe02QKrIn7ggrmimc8Ht6bKwiupqttVi2LVcjAQwT3tH
+Z3d5G9DNcDzKZXURJA8iwSuFxrgwVKuLRDtQFYt9gc8XxH5NSiBFHz9PSYGUdazbi1umCE/5SOz
YLKrzYmdUp7zOX9hIMkv0+WXIqk36L985pu8VeTbzTH5FPjT4lf61Y5YF7j4FR8dNMeCsqlQlhaP
WDScctbBuyBNl0crnz3MYJJIkGYIr+FYEDEFr7IjwgR/aCpxYTh1uK5L8CYRwKHsf6DUYSeatGUC
3FONuOcqppwmF8nGPJE/254ng9m52xCMJc6xxHKgthB7/GqA8FxJVI30Q9yjZrQSWXgsg3WQKLrd
d8rGp8oRQRUaKro7OgGuO9pnAfpBBGiyAEAEXnLilzJLNkrt7+TC990tvY42jI/+uZ3ozIP6y9Gb
XUGjlXsvSWytFNKC5s5hAJ3zUALj0pdSX0nNkvU90YYqNL25hfIJ+Q/aOjpHOTIDwnA7WaoD/yVp
zu629pJ/M6QzSAAl+zw6jHmbYFMR7nLBrn1mgfYJxINHCEqh9jRNND14F3X08L6V0UE369ZjO5i3
aej3ATbMXmHSDbN2ljPbuISGQD7VNt2uMeqT0GMd2DwUrn6TJl8dOCBFA8dBkbjUwcN7EVdMpFMf
0YWPA2lycw79HWzrxF67a3xpx87O7sSl/MrKkaspUIdjbNN+Va7B/ZjmizHu/6lquPUSZ2MANrEq
yQ+jtMnpjuFQM2kcbR94IFSlzaoVzMn6F2cAY02W4BB6RkjefLRAYANelKj11GIm+y0mbPok6kIP
UExQEANNdErIk6nAbLjNQQA72T9UkJvS+ZiHdBuE31WJIqCapW+QthgbDnFOOBp5tRzUNmtainO1
NE1EbDDB6T4JPruRtG7M5RF4Elr3J2tov4YgAdIcmRd2446iVeUOoLRHH6p040dGn523FJQcsXJ5
jlzQXusy3gQ0ChgKWT3rmMXINDoA7zG9a0V76tEDskaRvLxz0HDROxxhMTqcisXRURwNnraWR+GK
0TYyl0a/KqhAzMnFkAaV0AXtug3tS1DhVkhMmau8tqz+xWQ4l5V3ZwJHdtTEAiE1Vgt6iUw3Tplk
erbRzrcmdQGnvDSWvAspOEAHzTR6o/qukSXyKZ4XLyOt/4mtYNm5NsEI8UPrMqAMlQThHb7PgGr6
fS689Coi5aw3H3HKHth0GD0mqzu1A5wIP2VQnIPU2gLF2oa/z22MLy2rYeKa7U5JDsAJKwS5AW4H
+fWdaFfgdihqsOhw27bHIiG+A3G/xnPtb+IlGPBI5ClRwHX63hEtRWg1WmCGFo3uKsyns+d/uNwe
9vQhiFDvdYCsBiGZzOLrQiB1lJXEuzfM0Hmhwo/dZ23aagem42j9pvCNXdApRLCp/8YqXmUwZA5N
3zAQvs6/nvakdmdF/Jg77Kb+aDKRyWMZMWKtwHadXf4gCgx12HLANFSmHYDimeY+oRpyXLQzAaRj
vRGyIWPJZB3fRfWRqn0lwUX0clAzpNPWT4T/a/WnwclA28p4XII6XA1TLwFqSfzQDdSWYpYpvvzs
jlidi4F/lMLEoFTIoMhCKKixPgQdl19S0MYgEIy7D2HOfKWK0RV+aSrjucx7wWCNalgnAb6+9r+e
oqCQoW5WGTrGxdgVcB3hQbDGv8OPO23UFlQxghLQXAtyCUYl3R79Jzq8bk4x2FYUSww8i33GaQYM
y2FyJgCI4L5EbpN2gqM9GoOHwjnL4Slck14ybYeXZvrNZqCeELTJVuKtXQwPPtxbKmL3+oUmo64g
wJleb8NikJZbqRZ6bGLL8CZTrJgIoxrQw0bH8Xb8OwOMy0j4jEOfAISmQF4j5gVzbjlAeFOl8xnx
CMCPwg6uBuZbJRXMFfDHjHf+tDbshHmlZzNsTxa0BvBGHH8lU3aIUlTDLql1zTF00HrRUsfwlkBj
3MhINLiCwFEqHHXFcDGt70GcytWNzqYn+cDFYxCX4Z4NQM3cwKsDHwmw1qRXIQOk6+bSQpduWS56
pY3sliR1SeQmLkVG/zCYDJy8WHtOfrEIPUGGrDabFpzYw2Vu5CKZ/+pEs8RFXyAqxs7RvzpYdNBY
SMPTUmFQOuXgN1yU0xDwT7j8syutkhoDYOs9UlDGJscXrBvXHqCj4Jgsi/6f/J09Lz2twE8m7gMp
FhLuzoY7kM0KYVaHt06CHMiV4UrKRusqpEiXJFvhqjh77ThdtqXxP5bOaztxLQnDT6S1lMOtyWDA
2AaHGy23g3LOevr5ijOXc6bbjcXWrqo/FdEdPIfAvNEr3TzNX7XOnkfG9alOyDnhBGdzP+ns6gWB
mH6FkpTZeGSFwUjCr2t1C137KqIPETmHDS4lKOUUR7f2pJdY2sBU+C6iCtgFgy1+f6ZPaSR5acPW
W3MWOLhK+E2PH8bP0u4WbExqPLK71J/exJCfka/IEko2ceTLgHvzjj94S0a6AJmIDAfiq6a68JmJ
E4NmJ2CaYdQE0nG5pORkWm6ymsxkLSC+Q8dI4yGsYC/dFMiTYU1nmcv4QphAFoH2JJNvU7RLlyjE
wb0VyNqBIZaQEAvROIQ0QcANA5sd5O9rMXvBuVfK4k1jKXwPBTXTWo2pR0U1HnoVLr0ZljqeQH6d
BpDM+iyrva/i7AfOXhh+cDMBcDsSSG0lvyquDnNMOBTOOz6mpgFQFeqO9qevSONSd03vEKylo4Yi
85WV6GSiP8sdiNbZBteQJnSiV7PTbtPM4UYXOZlzExzQSFVcBEDBnN+IkUdFpSGTbnCb+DphfjpQ
srE6Isdm6gxy2aPsryd+7wjpYwMR12PtpN8V7Bn0z5qvCq9BjMiB0utc2THp9R8COkhP0UYni2hj
oeJd/ZMVsIt8AjHhUcnRUht3LYjs0Jw7gv4ZEGGShGUlNQPil5vfxZ4EctKDMRTEVfnUn5GUPL+b
LkYbPQr6KQAw/W3cFjLTiiibzcSitKNzR0dFsUXDX+IilF6B1zBT5keR5PjNZw6HIoFLzJgZvTNX
U8DsjuhIm6XeRR+Iv5lR7ww7rUo6bgDHpYfRhv5skBLk0SuobHsFO9V5tkHzl/Jf6kGHC/uuw2ot
rz+Duc4XSBst42Ss5cgVWSCKkG7CF8uAYCNzjGjz5LeRUqIn3TZhplaQMuiBtzPGH5vChfUX+Jz2
LbNZdFL+JHEvDbQgbPKZWmSoArv3xE+rzp5dnWeWQtEU+MnWKEAIIoLNk8epbt4nh+m8J4eldMfD
oF6A8yeCzXnebTa+F7xR5jCsCusUcYgtrnvAxFTZ9LS7pQWuC38OeCkW0Q6nx59MiryNYp5wzAtj
HYaTaGRPH6eb35FncZoRsgKedOm5zckvB0D14CoEEDOuIvoYm4kKRLoC7Ug8/glPR8voDxcnOMmT
HRCI8/XEnO1cuYq8PwZ4BNRBZyRzjhxwMoh87WKhS7PA1UNKfkDJv+dWqf2S6BLBOeRMeTSj/qnt
BywNBKCzArHSQxQvtfEi5CZPWMOuy/kQIJAOkl3PG9v4sXEWlxxCuUNYnyMAVuvQ8JHPI/0R2SHC
gPdsY+ZS492BogIPNAd2SAafDm7N3NoxEPCmpcMvQmeAXvz9Pcn++GyZcweNLHwn2t25BgqmNbUn
PUgXZRpdqFsN9ys6Ni5TNSnQS+vnkkt/5MA6ifcg/SNlWk5YPUWnHL++TDzQBgKS8VpF/D8p7WAe
fGJvWnCYZDgzpN9X2R0GTslHTOic5G3gFxAyN0h19u86r7TmFR4L3zUeRIs246vR7BExgvuU0F1W
rgLtdtKx2RT05gEAk4h4HCKYQVJ+785kxp3aY7LhO+79K1dnQ3wYJoxWRb1qkPNpxm95b2AkZE4E
X6BB8zlPOY0gh/AqTlAjynczUrGV8AR+zEgc/uYhK7SgJqJfgRjEYyT/YPflVqhu4NtplfH7MPbW
PD3d8LENYQGh86/jfwI9MXULTkCSSNjXx5G8aCJj+U5EHiLQrvErg2vZ3wrzL574k3q/ZhIvA2sV
Mn5kvNMQCr2H3dUqni3OXGJ++ZKDf2nDY7tNs3kttTY/jtOneKVJpf6M6TBYHlaiCZwjIimox1jI
ja74EgSRN0KGb2TbNqgcOXvKVaDlaGCNGA4Qr147vAW+NwLJzs52rudnjhTmRvDh2d71/H5EpMjx
UlVnyaxj9SiBkssAQpImPtsDfX74TVBRA4lF5g0bDjXa0hIXrdBKjML0I8Sz9cDX/1HTRKiabNPp
TgLGSPVwEV0KsFYo2hNKFtE10XsL/wiaNBj+g1DXsNhW9ecQLVbSSqeHob6xJwJ0MgCBl1QhQIL4
Xw5TAtIiplmGcxXJHPIPVj+QWL0CU6nJ8uVf8O2rMn/qEYMhtUcoogJ8qEaGKdb6xo2O3K+U3zAC
G9ckp24v/Q6Cg4iiAxdXMDHqOibw8SHmToopZsIkthAaMh1Y/DfOZo5NDP7HsbMNqIJFheVh3n+8
4EylsXHDTfxfeAwDHjTVIQUbqEia6Aj0ok1yfX3J6850QHRonnblotKO+DmaKHk0ivrgT8SRD8cE
662S7Rx9l4rBodlOtDjur9wjGUgxG3GXPn4goSk9nD0V+iDORUi6Pr0Q+zpZ0qMsRf1o4KxSmmwn
+GNWgtaTM5oBOXg0rOCNNVcep4YCL8Bbm7lbqST4Du78Ir8pXbM4ElibzSYIvrKYjUiKvyFXR6gw
fhN9DF5odwe6HHuc9w5/SNBLD2Qm/A9+rSjAeLimvN4zC6WVum46/VM1YFq4CaaRzCdAFmnQdFU7
KZ0kFpQ69ArDY090tU7gYBEcqLIrwbrpi7j+RX/TDn9O+1QmyaYg2IlCI0SJnAeXT8vKt9IP5KIZ
yQqIPiPCMVq/RSEcATkiSgTsiPdtX214t+g5aZhV5Iy9gV822rEWaSeMuT3pa8YagqHFlAwLAowm
eCgfTWAzkS5P9ZZNAsjcXlk5gJMC/1qHaLSBcLwXPFzdGZksgKsAjTqvfXMWxA8YbEImIMZOCDiZ
hUSXHbMQhIeCDhemzRybZRtab513qVApuN2BdkkeMEluIMw0bAl7ABNuC95iAZcd7MB1nv8Qe8yC
+41JeQPobEb0nrQL7NJCUMjkx8BD6i9vcAZrN4cUYP5J/lPUBU90KhXZSBkvoh9vAhJDmpvNPwkc
xLiO07aTlaqSyeqrw8qJNKJhLhOmc3BkL5y3JugHJbEkgES+otpSNyqRGDxDvrTBQBrFgjp5qh5v
Kmk2KW3F9QNTLpNN1vNUkz9p6lOuQqM2P0STAiRbWGjvXeNX6Bq+vPQPQ23In2fdAE/S/oX6liHK
4DxfIQVEJnOHZPwPPND841d37O4pxrU8C2g16bop4J5ccs3VYnsifaqFCLb2n5LoVoV/GRgImCZw
ogn0TJtmFcSvRX8u8Y5jfRvb+qjQg3r6p1AnyfgkwPk0mewWv8Ua+zDA/Vh1EnJSursMlgXosAG/
8M5u/Stak2Q+umqwNdv4UIHP8J1zshQGe/I31i7vKHkoY/LkN8paCexHfHoshWelw7Wfy+/M/3N8
ukVIMxg1K9/Mze8AHqt4j4U4RMM/weAQTLX4SpvaZfnmhz9bW+EjNPagxigviby0iGuEf5KXXsNH
2QMGiH55mYmIF3C8HsPtvShof058mujSkoYv9Crl8j7qmXv+Fw95ETgohrESiTeVLNmDikCsQhEo
JtkByHH+sB3IroUoUtI/+ZkNroR+RFdGwJwm9KQUF05TQoe2MayLPNDe0hdZZ20J0ruwtpAoyyOt
zgRqLR3dGKsLnKikC5J9yTIu4sRKvHb8HZfzW4XZwscbmhqP8XhPtAB41KxulaQEWlK2e+JBZH6v
2KlEzqxHuzU6OARWE6tgpYxIs62ULEDxrvKucgNYQtuY6Zlqu27qjaF+FsA7zk3iR9Tipk+k9AIw
0D2hMdcpv9zutfIaWsoXc18NIaBAURpE3JLo+oDAOcdHZBobpVmV1Cu+DjyuekpaKPcp9VZtnoV3
8IZ6iypZGN9Ui5aaokEkvqSx+iIKIdD14CqT/n95MtAa9hletEIaFc+tOPchIhUzREWEOl5D8NDu
ATg92hwFjISGXFBZqcryn7wu4DAxB+mbsE2XXUXCH/od67ODEsr6m4xtGY1i6p8JoEScTUQ+/t8v
mb9E+y02f/q3XoctosIKKWPQb9sg/zai0kiqtdAO8rb3TiDcQ+CxyXkihxJAGDS/pHbJNUckiM09
gJRjDLHSMc8R1LyRUiRUu3A78UlTDiXbRJqqeOtLX9JAbKSKFgU8UbFY5etazw5lv5fvj76NRWZg
OiZcj2BZszqybeeC1lRgFt722h3WsYa5HKhFjCDmgO0qwUPJscpQQ3caGKZO/pWD061d9+SRCPs2
5sHBB3ns4WK6/kvuBZkJawT0TtvRrD4wJYY/VsSeYxNw/LHy1zxQ6fooLF314jqvaajuWABFXCVD
HX+DSYCpSvKw6mTeSIcn5BxpoCWdNrLHLCrP8p2TuiWGippnJiwsP9OtLzxlmaGVks09Q/isED7s
1Fx11JwJRXjyS3vL8Q1a85mQSEwV9ZpLWze914K8WMJPBIiS8VIFxOfqR4ehOU+o3ywIuLs4SQEh
sI/G2O+85MNj8UXBL4wmRFQTonSEB1RUTDjNErAoA3WpGDMstp7Q6yQuL0sAyET+JGi458/oEgG2
OPJp8DnwEBFOR90l4nKjHkupFgGg1McUTgDewebKpTWX+gvKhcOUnLG7nIB7VAveetLhXVMjq2ki
Y1JfAtCp8fRE99GbFxLzhGl2+8eComoDimUm0n69/RJoNGgQK3wJly2BvKJCL+dHHqpkFrBsYTCq
N4MEB2m8aZKhL2kdG8FkSQXgphhrom0zHodXtr+kbHMhfGPccsmQy+OboR/l7YHHEzFEwCHWSvMA
otn4r9x/Sjo8IeEAJdCC/ipNAnOWoC4DkVgYDtbSUNAIdraxnn8UBX13BelvfckXL5SgIBgaaRVF
8cYrrkMGFDSLTDkyEPP/2X70HjIHCTXTFaAvylGBu4VLFaUsJ2UbshO4QaDeteBGfGgSdYjuNuid
8qDa1HBcNQSlzQ1tA0gI0YaxCFlqvBLSC5NfyAK5GMjGqmDB+/AsakBLdZ65EXvaIsF7+GRx+klV
RaxXTP5ZRjCNu9e5x1h58HF9qq8qg50Jx6idVzMWP7GECEYquVduWz1BpAjxFd3N0drBs8Y7rFcB
VuPfcEBiwWzlNkKYyvV6FwLH2X6ss3WEnHVQ24thEv/lDWR3gDnWmw7yoKoJ+b/YHDuXFInef5aH
JkBBLnRVOtMJ+Usf2L1p2fLowXXSOIVkI2TZsMSEhvEbxT7gDeosBK7K0qAQym1GfyamHhILpIM3
uHrUgvKS/4GYyk0xIBgSozd+sqUCSG4VPQbmAOvkBvlkEJjyqiKA4J4V/CRyXuk3CEgDHGXmJASb
qbZyiAWn+ZVbx8i5o5kPapp+c9zqdvFY2NlB3hXuWenNZQZIk+ajYu7wBnJEsGNHKImqmC2klPD8
2qHuYuflGhRFgCdJY+EmiGBWuGQBWVCZ8XvT9RNC4KnZSpQYBFEoFWckff8/gcdftthhEAMkQlrS
CRPCxNWDgBBAQMRLrtmfR6VbescZPFIu5bt3L7DZ3hgf5BKbAcLodoKIvTyGBdiCfihYGWCIIkAA
KQ7g6+ssWfMYpNkhp33nBQU6FkAd4vXUO/arFMq+UfOj6IODh4oFtp5GhIHi7rLWvARApn3+ngaP
JesC7PK5GrfVZ9WwPhweP9LUJVj00tBSFOQXjYKcNxxGlRrclepa4CqBQ9Sx3g6E7Bf2q9oETxE9
dzv+k0tK47Yr43/1cNQtAlzYjd5sJAYp0NFOiadHbCxcfzCYOlpVSPWKHZxqEC+NEbD1SuOgVGcb
iVdT3tygWqtbvUIB2e4LDTX7lpNEHZiwnNKjRIgsmLfsgEihplu1ClvA6zk5FuJ84jYJBvPkuhGz
IZWHrYFLlQMfV823pcvAVmWvTtifauJ1Rz042exosmuQql8Lo3meYmKbNP5rIqHpCNbXRDz0zta0
UAzo4UVaTQp23dYvCdaSirw0U3/IYSdZajZdpUKatHmjzQHPwnVd7egbRg46OVX6BZp+YevegwNs
7ZTlb6BXBz7AEpkdK8GeXRC2+5EoVvye93JnXssc+S9DtigqmMlZzkN5hLucEcPlZKtH/5gOeKLu
ZJ4GRllpSEVhXgdcLawSj/P8nDjjMvlQI7RxPhkRuxyauKRDjJuB+ZxGefwOWyiduljIjCpHVNAz
pe3YjJduhbTlH/G9cieFusWFAnNl8rxEP5fBMRRcIFoK1qNdeCXcmmBCuvQJNwwVrXB/hy4/zJSi
aH7Xujx6UH/UxDyoxlPF0vs6t1eq5+5Ela6xhUAgJ00V6xzO5HsvzLKM+FP6X7mFkf8w2dPpSFQJ
eiNQ3C/coVFKG8G2JpFHNRYBoFg/eBTUALQiiN7g5ILg3r3K9Z60/abz9JURYXmCmsgy5UGdiKUq
UEGVwEnddvCvjB5Cb5D9w6bvr36M/p+bSABjC9DBrBIk9ZYGlOHPqGhswhNfnABEPsCc2rPuiUau
3IhwTY2JiyuWjX1si19cfQ4/oLIIfbPH/ErsyF0TAIjKkh5JJpmLdFOqHWASDJcqwu87JWNcHIWU
tOais9tC9ZQXuZ6UCeiz7L2XynT7h8iKV6KjQRUUyogPvOaAlDDcE95A+Do0rl7L44E71Rr9ExWb
aByBP8UaYfmfKR00ceScud7tERDp7o9chE3jPQoYI0gVt9sI7h7ohMDTU9tYLEjvZ8a0y/rMFcap
LFjT1QbEQ/BEdZQHtHciWDFiD1cLW7pzvLcoaG58xIQIheBvO5qkhFv9EwM4nNiAfSMPL/JGzXix
U7SBTB4RaLzL/S7RNJb2E/irKDFfY0CXsWWzhw6rrC0cGy0gQpfpUzXTPZymWL9MHkslNAhBX/GN
5IRbrP9pmr7us+S1dPRV8gbiDAxueC/Alz7xCowkcvdZZFs/eByrKOtWKXA3GI6BrkkCpSnI8nYg
I6EJsxEkEka1S6uGBTbvlh1tHHLBklfqrzSMAzPfXZuziZ2QQ6o8e6BSIXCul05HiT41GdEbEISa
RaIcusEtdxVxl9TXzMbj8Z7ixcgZ6vNRFhOwqZ6iU+TOqpO1DkX8BuV40JTkFBcayqbep/9znrqh
z8Wmi9aXI4GydIJsyqNHSa0QYRxlT4YV+Nkc+4ZMEnLbU8fMoCTIyFiIYpiWnKIY+NFeVbYhV5wM
y3Vos6SbogFz5l9hpVi78cuWYSEmg5rEiemK+6Kzyi2n707vBB6SyflaY/gUI6cDQyU/SKOXcy1c
DOpmmKot0AEKqzl/LsDJkLPpYMGCsVZEhwv82DgaDXlBcIx7ETAsD7MXg+/XJBJUNI0k9dPukbdP
s1UpWKykr0EDIhNX+ceNXhFmCIAxuNaGzg2YVYi9xPaepHApTwUBISrORl5WTc4stw6DoCL4Z3Oi
w3w0SmMrrbU0XDJJC+GICE0eo+BbnQnODBiUzD2kk2w3aL/o1DLLX7DSnWGGsYs+do4OwYDfR9tb
9q8wfhIfOKNbkRPuoDslckj6qojroxnYa8INm03VXoRuJqxkhxVTjAa0v/L5GXokahO8T77ZkG7f
ISDo7tfkQucMySAl6DbRqwvIH6KoIF3PKTFEs98dR+VXjYle4XKrO+2G+mYtnm93TNYBXa6UI0gw
Nl++JYlNUgfg8Yh1q/cImaheoTkFqRKymVZMlAeroCME+M827XckfYJ38xHAEoiF8iCZh544ield
7UaEPp9CbAuzqfqvIVtC6HUiEGmR+I8kRHjQnzQkrCY/eRVfJU8bSJSNnMGKiSgURKLY6Ey9KBa4
ZwRr7Tqaffs82qwlsY4wx40D8ctuJThCykoCgIIqXCA91DUKqA38rDRPjM9Y9FRDA4P3Rd7vsgfQ
yV6Yo9UCY6Eo99WjzcTfkR8qzgXF/MOhMFv7DtJX1FPA+kJIyviHTwmZKIuJEe/bbFgCYfaxK/Xs
vDuKne0/+bzL3jt4Wt6kjifqwS2wBCK3zpn1JsI+biwmK+mj4EJGWulhqGU8ZNnsAXKF0dJo/J3w
YxqO1aivdh0eI76MTkMzB1gOU8ly+RnIfeYegVLh10ViIKFxql5+yJvROeYS2yu3BYU15LdT0KDi
+yit9NuypwsmdkGfTfWHLajkk6CfoUpzHuAw64DIbB65b2Gd3zRTvxPYRQ57lYa7ak7Wqu4QmTls
FK5Zsa2MLNgJGdpZo7GNgnSVZN1W4VU3QGfrY2DmBGes2lBDPsXb18PWYurcKV0ind4/q9Y/3SY9
V42tgVUwS+Pd4nczjuKTpFfkDXBRPSnGuK3HAXKQ6Yo30hT1ij1viEIwNLaBy/zflme3xwVPJFcZ
W2+THS4F3pbvvsMlatnlNc7nNTnhB7nrWaItfEJjXCRVYFL1PdeHdFItv3WQBM9oqBQs7ksFSYOA
fVhEROYYYn5C8leNCO1UaoCUFVTCQgL7xMcAhgiNHeNcNOlUIJl8SqJ8L5FvrExU9KA+Esoqrshy
MggnJeTU1j40JlGnJLAE/bRdgvnaN+nQcOBIpyTuxjqeWcOkvFAMMWpI6+OY2PogERTvBEUbYWWO
6XZLzSPY2ljK3xPMxPPBzWfIlGLh588NktjerpdT/FS3F0gTZ3RfO5zbKlpcVLS3GgBDT/SXnufc
OMR2JVuCszGNTpBU6CvZmdLrJ90/oScRKbK8jSIxTSAHM4Jwiq2VJ6vEu7BV8IGD5dpLuv8GbZ1N
4TIovHVH2fKLE9u01A5NHAG8aBcmpyUYEh26NbEanKsyZjEiszma/H0BnzqaL0EEVctkLxyvdM7E
RGUIR648jpiLVAzpcnllHr1OpnNLTQOok7sWks2Dd53C+ClwXXRDK4ftRopDHnZj+gdbY/AQiIr6
aWQX619u1Iihn3MUsjQ10ha0UYzClQ2l4I2Rh2EH+Ea/dvwkIZi6qiYD4ij8flij8EMclvzpyT+l
b/c9oXS1Yv1wHeGZQd0SGDPh0zRfwYPx7fnIfKu7LVjhtZK81ZxPKuC6k7Cwi2IghLS7q4hwEJTX
RAyhTpASLPCEGQWLbzX9sYR1QNl1p1fo0mw81T1ozRRpTPnNCk9CbOBTdfFH4ZUB1pF6aNS/GsRN
keafE1jeALgsA3+L+cqB5tRBWYmsITviEHsvQXkMspFYsaNoeKXEBbVoowV8TGgTXUYBD0q8YOV8
iLyGXdD6tSjIEIZrR2mNDAXlA/rVsyVxqub4VhrKNvZYx+pVG5tvyKCeNkm85tMl5rRj1rBD0UoG
Z2pPTgYgqw3BYa0HIhWJVHBwyICUdtkB84Jm8UEJAMu0DeiVm1wmsuQqjyVLCxAfGdi7lN3VBIsy
i5bWtjY/HVjknHJcp97eg5PRQCLIMmKpMkY7zX+smLGkQWvwaej6bgjM4+S2S4dxY4qst0KfoAEd
OIrE2IlUw0UnwF5eZvkKeUBjX9jFDI8eLoK0IOn7d9iIJqE18Dw6a2F33EF/njPik51vy3RJraJB
H5K1m24Z3X3Qkk40f9z1sORLmoEw/mp1n7CPBrAMnwEzvK3iMOEZ0WxIUZf4uRT0yzTtUz282923
aKSAuAFAUQeKE37AHpyCXnMUBf42GtAH9xw17Zsdjbdo2heL1m22iaCdXPuyZ9ZonuJJpyMyTqH6
HPofwHQeNVvomJojisWTL1zuBR9CRgpGaZJ2YPfRsXKbo+X+qpl4IPFFGeOVfKpt1OGU4KF4zZle
qmjGnYNib523lGEAPB1BQG892s13xh4XIwASYrFBGYPg8A+0KAsm3l5rlyqmiz8Gisil5zfdm0BC
QCdn4kBEADE5fwnitwQKmpt6aVbWjklUHlQw/Y3TK4itQGYCspa4jAwgCIL52ZC+YSyYM7aL8eo0
lfEpeG6t/stiWoSI0ERucUaR0sIqPz/1Y/0nsj6teGZgrkFhivkQB2fhr8wyf3Sg56SZE7ZqZoip
CXAZesL18q1fkaVClKHNq6nuPP3DVNZl916y27dfO5axNhE8CL9mYoumIRKwwQiwX5vVrmRoJD59
DhnuAb0ERxMIPELFIj1/TiDtmKJ5sc5spCxa+9SrmDmhZCpujSx47roJmRT8os7OiOm3s7CYISzg
NIFw3J0g5J9xzwpZr92g86TVkH9BCl6MphVzU0EqDrIPscUJbglkOgcD5HTJ9W8sZ9AnzJ12NTFC
oUAlswMLMClAeqBeJhcwPLrYaNvxFtEXxQggUFM8GNgAHUStU4P0oxZrm4ajnD5AJqf6WeRVFqQ6
nbqM4kxMcB7IfdA0OKCkwVkH1cYjGrc42f9wXx01W134LnktoC5g7/CNbvzqFMlSzKBsmocElrgD
CFV6cMAKpmc/hQrhJACqM0KoiD8WcLWjjUChPkF8l/mJThQ7x0Ossku1/9cqQrZJgib/EG2L7eBA
VhcxsRtxrewjFqP65NJ7XX/QyuwR4GRt4fiMimteDwuBk0S4QRc/m2+WoEqQdA6lQHxtaphs+N2b
oH6sAUonc1jMVnhyq9f7j2MAz2ymw2oZk1JLrjaQBQ9Nqplvy8a/P0lRav3pUas+e1oZX9yBvJAy
Icg47svpoU3Uc50kFFW2M1hEhzAlOf5fmU7oLChUjA3VUG192PKs+xMtgPTpaJOw/wBcrLLsB6G0
VDcOny+h3YAVqeU+E0u2x/19b2Jin9Xf+jJgNG7xS9EmOBAsAbKAeGo3PesvK+XVQL4U6UjL8e+y
TpGbzuYPifFYQA2gi4WytpS7FzPE1JdlF5gQgRhGMKqaBCMJLxaOt6O/Vkmki93k0S91DNdHD2JW
zrEga5xJvlQX049nqdv//JLYFovyOxqWKlmfgE0od+5hCzH5Aw5EeHyP3AXH5reWGGQTPRmdOB18
FXqIY+mPYsaK6ZAgP/bSvTu8NxKM1xeHHgJO01kCa9zL4cLnfKRME1lHtKZYyRBi2QpNr/qrNaCY
wAqJHS/a/F+ErJxlfhwL4RZkv2WjqI/S7AgIL4AjKgsdDb5wCrFdbpEFX4g0PbmF9mKbX6PTLG3a
ymRmM6LdLbPJvwzK0EHqZsvY7A4m6WgTdgUr/Kkq2rWAmFpdeiikRM+21Ln2eF+hgcdPhKh+b7WL
2nAOAN9Xb6xX8Gx7AjkpPn1Eo0IULIdAr3pSNf7kPa7xtEDwW0QPlE6zdYNPIbAc4XlmLPG4hsRF
53fIfROKhf/Ss9lA+oZqnLdRXJ2ICNkrT3Gj7WNuU9YFIMU7NhwJ383Y16CdnfKL6L7XYfQZtc56
fC6qlPUZrf3j5DSBIvto2RhWqObG648GVgvlCWZ878DmyGgsElIdQ43cNfKF0miJdC30SMxiErET
d9Pr7avCBh7OjRBuA0sVhto+TKxVLZlzo/mnB4MYFFa5G3BHNd3TcIGZggWRT4qi1+GVICAXbK2n
v4omSfs6NP/4M4KB8RyVu/i8Q3Zxkdd4zv7lJPrdDZkBS5S4zvsp2SLNZ4Gfs4k7iRVyV2bw0anZ
RpjAerS/hcaOcTilpXXSSS4tbR8UZJlWoRg01r1asRGxJXgp3VoTmiXcFFPfH9yYkpriM+GFcOr3
3g5+hYRPK/Rr9L+SyFyiix5ZzxvkL9VcPrffsJEKK2u6vmS1Sv6Ee+CchKRZ4YKkmwekJAzJDTbq
dAazWvt6+UzroDfkK/WLfmSDeouDk8sADOf/AT7JfKoiAu08llxyyGXKhIoq6j+Rg0o0QaesHPRD
eC0OzRi9TtR3DU5+8pOn9jvrvV1bvN6TtbNZNvERG2Il3JuwbCopzQkRyS8ND36Mg9WMNQZdw118
bp7DK9FCUGPdsWfkVoP3yF6HXMPuGG7KUVsKOMWXRzbxHGdAV8ZeGrbOsJcy62FZombWa4kdY72d
atMpUPPBLDgYsH4+A2qskigxtFfBgfTgaFnx+0SOXN8i8TWLTTvbz6JusMgqmtkPRvuAzzGmSuDn
Y5MIKZmMATATCqpmjY4ndMRr4C3tAlLpI+EVMdmKDDEjR9IwppVYCAa8xXQKTr4rbTyr+meClJKZ
eeNo6SklMNotECoktPsfceWu8qlkq5sHVULtpG+ANZHOggFOY5r0aEhHUSpgzgLvwJxiETpTePyi
KtsPCCAntYb0KDcla9v/ylVtG4KQVAF6HfYD8VM8oIJGvUEwEP6PBIdXrWLTCFNK9c+p2dBD8YVB
attNlPwbadut4pQj49fSdFvN+SEnQcUk+h9EPx6u6jweGwygFllqfq6iId/pjCSZL0CRwJ2zboBg
2gc1ni8O3BjGTBQSzC0RlqK8x/9tLaRd6R3l6kbldiQKcLTVd18BFDZIBzLMnLc7ZHVoiC3Op+Vq
Xt33UMF8Njs3+VEgA1mAt4pMYh+em6AcJC7mNHwrxtBsQwn9pCq37hJKEGke3C0pFxQy5H7ySH2w
T4GNWx3XDlkXvH139+IArhXuUmAsu2RxsvJituGHm2IYKI/JiLp75zH1xNpKtcKd1WWPru+emiB/
IlZ7Kd2QqgE2R0Q1e71PLiehOz3mCbKP59+JxWoN1d8254PaVde5yj/I4WtJ9RzoesU6aPjhTzc1
71W1r7vshVCwDCep1gHJl5G9IIFDH0quQldUHT0Gx9qOsPgZ+Y/EO2oI0fV7L78NZuVRKoLNlya2
i0QrXrwcw26rdcs05eKI99ag3fdhhFwFrqscdeApHmKCpD2GmWrDaCv9UZ80yLqTZSrrV7ytjuXL
CUKMU/FWPoHDdKhnZOMxCodg4Vy65wT/Ak3zzjFyROUoooxpL4GSYWgg733yhZ6ymcSgw8AJsKqb
W/ntZWXaNGZP1YQNXxQ6EnkAQTL4wTIAxtGykeC2ZUbhgHEIJv+B4rOilyQ5EsOgi18m775Jvobd
AD6cpu8iz5EruQ+4ePk3iTtdeM6XG2jrJL7bjaTRa1CDRcZHQMIWMLaXsGpx7TtEdQb4bmq2dgTP
hKatm/CIWs8nrpMiJbsXfQY0yeijhQFs9X221UOsTS0Zo1pD2+ZsLZU0NluN3/u6fAsItAMIO7g2
4gF5R3j91i7zvAhtUwqkxpFUkFDYpOqUOgKRt6BjO4NL0l/o7LX8Us3B84QcqBDJHcIdN+i3hejI
AZlqdoJpF58f1/vqaSqfo9B9cSZSJjA5yr0h12IpxFPl6t/yNwQ56Mxwq1A0oIVDnm8RKbcUuz67
T2Np8WmE0+HBdNWtfB6b5UVh9KHUL6K2dvB0cUFOrJnrPTy490CqMtJ+ClqdUHFfiSMZrfSepikE
/TDStNKfNma60+zgEU9v0yvLBNOgGPg64xjZztrVDJOM6uGhsmFgFH5EZMBgT6vaoWf4RQTyVmrO
MZ5/UpflhZn5pardsk4AkW0gNziSjG408I+p/j1EW61V2W8VrbyRbaZlvuiVw6ixF6hZKfkuZTsf
RILPVqSAjI5gk2jOS4K2zQnMdd0l+znzS0aXgEcVHho8IvHwq/bNFqAa2WsZVhfJYOvyD13Qvtnc
2QyqWqWsQY5UzX2uMkImMSg55a/s95ElIyRJEeNXX2VdRjh4L2k5H+zeWifFtI3zam1A403KfSOt
hK6pgLdZXC5lwbgDB2/xJemWsuOcxbQuop8l1HBhssxKN0hWUc0EA7iz7APxa2dbwyE/P2TPauHq
a3RK14mZOw+rpwCNj99jN/aFYmJyMZ4zDUsGGd9Fia7cubGia9+W7W20AP6JvqyC6VQVtNIoznBr
Vd96Q0y7XY6/AtZQHmMuVzslWRkki+oo6aOxfmwrEkKHd9UdlyMUqh59iQ/btK6Q8CW5fN2M7peH
o/XpQs1adnkhlMb/w5U0qpO3IEh8ETnUFovoprZyn3SVvc5WeoBJvAeBOKSpVFVwplV87kvJpDHW
HaZdm3hmBX9BrYTbmERENgtUN2XqyddCSQGzNdCbsjtg13ICpRo4ub1MBczprc9Aw1oH0FyYV+7X
tcJ0M6ltSwI1xsgw119HP/9NQ3unZkdjsm9+WMILzcaWNLod5rWgPWAaXnTD2uWjFMk5VJNTZX7l
Cvuq7CfZ+zPFrP81dC7yjBXps06mGtixVJGIMzJ1/sFIGT6sQ8W9Yqr5l3AeEvvJDd2P2kbUegJE
iqm8bHWyux76Mt7EKShDO0EFVdN2QGWc2h+zsYnt17D+tddpS7UAjSrNM7jmMOabvJx2juMeesNY
j97wWI7dT9jceo1N3dMFI8zka9w2gRBDClNo6U5AIulWuoEud57KbfPtvkSv4XPw40EdcQW/sZm3
OjTcDuLDbS3zW7bZ1bp36ZyfhgZbbmqdkEA0WvJE8vzWmBBwSBpZBOZXLFVxDh3DXIzOT7cefdtc
T+hXLXWNC2851sPaq598wiSs7lF11JvM3STKli7aBW83ZNGuPGkk/KlrW/9rSlLFHvrqUfCofngd
5pi99+a67U5sK2/jM/FcBpy4+IfFNFQy+4y6R9YEoVTFW93ZG8j+sfgfSee1E0mWhOEnSim9uYXy
DgqoguYmRU9Deu9O5tPvF6w0Us/sqosi85iIP36Duls8SCkCITMw0LROIKVc0JXzY9ZPofsijIGo
tp4LQpo01/qT8bLg7HGV4lJw8swPs24ukLB/6T6cVfWPkNJUyj7BplC8hjwLDDHlNXgXeyQ8ilc6
0F87s/iQguxiHfZkFPMuAIWZDYKjEuO11HaOSy6grKmprbev4fBMmgrzwiEGVFi0i+6cljQ7iOAa
TwCcH2JIjAGkPpZL2S5vVKRYa5/0xDsMOo8B7Q7cw8YMn6aAi7B6rJySEBZkAarBzdExt+LgRtMt
VLhyGgiHpMBu1aWbvjMIYrDfkIgzZsKeHMfA1jxOXXkqFKsP7qBcsdNVxttMb6R4brO1bqpTWpJ5
wYQvpEtw+1ccWtYIJuUnyUqnAsfy2wfs6sC9yw63sk+Vp0/wRTd1Ev7lOddlcZjCN2z9N7GP9BaN
gELm1vWkgXCMF1exPlAam99N8MVXxLoUuxqrG/CCyqLU7/DG5vuSaVuolOE3FA6UNjlWL1AGjCR9
ypAWhmq4LvgMCD9o6av/9PG19pbvpbrL802s7Jjl6dbw6T8ASer23JZi0MMTp5Gi6RVj4G6uMXmh
TGCbcLK4eYDVTPwHS00dWYbYyAYBtqRtcSaWQxEzkgJDRlaAkzZGQ3m/53JBLJt+egx4W+Kgd346
HVJuG5JNFrQUATUjjN1Lprh1FP5a4UbF6UffvcGPAEef3OixCdGnue6HC3Ahd79JeSLRahTNMgIr
+nVFpo3q+4Qh9V87aw9z268sd9giAKmk5OKHi0hBgiPDgIM2wgzQtt6UQ1JawgOgbZwgVsyQYQN/
2smgl6M/BX/jtsCsY20pB6dA/8J/LlrFqPfZK23o0YzxGroWCh8IFT3nhdVdRubOujlcdIQh4rlh
wXoqBsIk9wuOPG99DwGI3gCXAeyfUcLA6rm67b1Wz+KbYVNR5Ni8BW3yBSxP35r8C4N/xUd9b7/a
5rkxET7PmxkfLZ5sdBzhaRDYiO7YJvBpiV/ExuoXHiJ+U2UR/JvfJAKRHw+BUKcnVLC8JIpa7maO
yraxZXtUHGZazm5SVy/7SMv3nvtMsgAgt9r/EK7ho/DtT/M9Rb5U+VS/uPv3VHyaDqEOVxvjF71F
vSGLsCg/A8KtY65CMexUzk1s+PDqpLxMXaZXpI1Sam5aTC1zCBcGNF3USnCmLNH+gGLLqUuxihB+
Mzh35WaHmsm7TCsqQOgRHDghdW7xj2EDhtB9ixh5UcufBAgKnkBn28dk2tnpc0bh7LqYhGfPZWas
hjB4QClFGXoV7xqrS55VlL2GFkgtJB8/odeeX5y4XftdxfrEUYIBds0dJMLutsHuqoPa7z0ToQfy
io1B2R596rGwzhAEQUSv/mJRjR0Zb8lfD5PP24ZEjZUZpBY/Hx5DKPwdk2kzWBsYFQ0xyq5lWs+Y
ibD77AQFOljtgrBRm/pVpmXHpcKrFfdgC10Xa9T11mNxngk/fPCm7D+dUtlGVo1JtXJ6JJYTtY86
tZBIxBelgz0MKI3Fg8mOxhhiN2WfNsFIYdzdRvClmIUj9pSAwYB6rNt0i3mjOETYxYv4hUM20Cg0
Vdh8ueSE4jUhpoDYI57YYCMB6mZVMnDxt0jo/BC9HlzYysA2fPxICuuM6OAQ0pVHKcQzMrzz5h3E
+uYZzc2c7GtIU4m3zpPyULgmpH9LN5qNN934aCYDP7qofisH+9TF3yaYhu40D5ZW7zsPH3uhvjb9
Gnb/367v3wOugDlPnhKF6MDJOEtN4rEiCNjZHU9OYvCGq+pYNoNCk9zdp7jZqYCDAUdyOt0ibTea
hu7AeS+H4tlEX0hqaX0Ke4wkiF4lg+lkYdxEQPiDqaA6sjt5qjzKujnAjl8xMmvrHfbtKnePKgVf
1EsY+4155YWUDxYDMMYdDm7UDZNMkRQKuUpPzUNRPwtirIaDQdYFQr6J1VUhXhNYPYns56gIvydo
gG5vQ/ETlpTW89gIHphvQeQQ8ACXst3axHkyOsEexEOwm22GBJ5K2WevHYxu8TcXH8UstIkS3PfT
nxCr1ugmeFIBlipefL5DDBER6jmQVVFDgUqtB3fGaWHAQRasU6urVeR3sLs7oiLG8NUMauvRMpaj
FTdHFNI3e3iq5mrPXrfU3fA//frmqYkL3UeGcHD+JvmloB4d2u6/mug5M12ZRbPOprPYyOXY407U
o9poMPYMYmSJWI9bewxpKKysTRnwrtw22P0KrAHTDccG6mEwlEcru/HTdcywNt6YCeFonF7ealjU
f1bXPhkauY8Nd0RgL4dYYcBue8CrSbYVXh1DkKj50JJk7wDkMwyFf3gLMdeqScsNI6hQzvIGW+pp
TqqjytnITnuARt2jo6XneLSN96p3LsOoXkRP6Dj/8I09LvX82uXlL6cWatBCHV9rxWqZnT15RX9z
DaeKRGcUZS7a49D2z0FJnTKQezjCDsbMggki0xSwAGXMX9S0a4aL10hHget+zEBttQIUx/rDHqh9
akC/ZRXV8y6S4t2JcNbsHtkLO362p88GjhndsaBBw/fRqgMOOOT72N6IOJUmYBPCmBR1YIUh52I+
F+3FQ9oGoQm4JvhuExScWXEtZuu/IaL3oe5ZQmKpYIMkhAYI97RL/0KRvohw0raCF2HXYJr/6MOF
6pAALDnEurUeLns7UEeHEa2V9beFlLpfcEzGh0xhw2gpH4zqIid5W72LPsoHckErp+BBz3DLQjM6
LJvOCp6m5oeP2CD0jxkocGlDQZ7DgnLbPyz0dZ5J/qr35BuUrSElkwWePRXMR7Vui5YNgx29/+ww
cu4bi2bBWU06sUX6f3VN6pO6tHXK2qYYs2k+k5dQPLSFBVQlxanHg6Lysk3Znn8dNxAkaQ6Vjh6f
psk69fRHODihL8GaZ7hQEF1nnOkp9h4b1HG4KqXizaIZpwyiRpzC1YFOkUcG7plCUYi2NYXtg+dE
2BsG+wb/wr5QJIHNj04Rvs+mtylVvIeeM7bWiUi1cDLAIBhYVl9ESS3Gg4jtKsgGEEDast6TOJzR
mJvudsyT9RhxWGyq9CXlMFCTj3u9+ctUagzx/tOe/FQ3UVeWAK4u0Pb4LHIpldJWdSF2vzniC/9t
pN/ARFbh0Y+tk5g7DMgB8yQm5VrwNF4d13oP6Ay3bVUEwbUbUyAvaA7Gr86GNj1ALcwAGn9xGws6
X28/DHSlABMuzqMJ5ZVw0UwjPAqSz2QkZZ5tev9Kx992k0/VzHTa0a64O6xdQmnDajgIn+nX8ZU1
UUCTgAhvATpz0mvZNYAD3ZAhZuNFn7vI4pOEDAe4wbKCuNCwPZEqg7JHtooHXsiuGSHhdL9OVJcQ
N47UKTf4+gUnUecVfXgRT3MjXO4RaKTM7QrsxNC4zy48N65VbyIkECxXTDOwpdswXhEA3YFRP9fV
xS2jQ2IgyynA0ujNHN14bCDTyhYLcZzpY+R7KWQUdHkGI8/GRE7PR06MkLKWA5DVLEKYyYF3E+Tn
AKaDg5LEN+qHkRLMUyaxJdUrIi4ItqIXhuGeYDktD8wBYZNyOu+dYxl9iM1ACSWcIVYItzMVlCOL
cHbxylVFyG9qmC8lxK6owSWZkJN+/Ne+20yNC+O7DNxd5TRHqwQcN8DkWs4fHQsDBseVV+9qzuOI
SVhLTzdAACXnEePMaD+j7dEo06YiPEW4zAYFwfVcfm1x8xk+Zf5RuAMF4BBtqJw9GdhB7Ki1BHUN
3jYBwuoBRhfWcTklLxbzS21+1fICOi3oQHXN8NohvaaL1gqmUzeDyL/ETDxnQuhziUY1VlH8BaXf
GkC8Ud14jfk4OLg1DTN6u+zZJdV8tAihW+tx8pC252E+6z5S5P6MLHZ0fhsNFvgvejkTQd/Zj137
nkwQ9NzPDPVWo/WbjxwAaWQdxRTXPZmPDAG32vQTEYXF69C0p15H+xjs7cR88kHeFCIHp+UU4QNs
1965WAFksNUL46Cznqw6etRma5VVAaJEvIym+FEVn1nk7WaMPbp024LkjwMumwiSOIW9Jtk1pXUv
8bynfQ4Y4+P/tvK9+mBk07qjMHtwBnut5urJsSAEmxQ3E2FA3lMdgrZ8Mk82VLHp/buw+jDno0/R
7fms+m4FFk70ACcS4GY9oH6BumVHqxpMFdJ4sORH1wQv1YjclNq0t1aOVj3PtreRV9H3VDwYNQ31
2fssyieIu4uRbSz2RaNtWzKEveKCew/ztSapCb6hlq9+GpgFDYV1iwTFg+Q0gTobI+Z3LiIsRhEA
5F3xmcarwnwzWkp/rAyyNz6jTV6K3Ui8FTs4W27VEjzlKWm0oI3td+nbuKGxsBJyGsiDSumvqjFn
YSOjbbZzEK6NOto7KHptMp91eCKavqVvYzTz3nDqS7x9gqPDwemQBRxSyInEgSkOwq69LDjbL5s0
JpdvAV389il4RPzOSvbmhPi//1wZ/xjoRgDYMuE0MJVyyid+317/LpOvhqwqB3SBwkeD0kw+q89E
Vf7WGO4TqlBM1BYDWTPmi1s3v07qB1rf3gP9nbojWsRsQKvL2Jo0jJohV/S5dNdqap5m2BALiIzP
C0sZ5HOZ5KOMgO29rpatAX0xi+4diuwaaAmmjAhFZ/1cwSzEyUp0OCZ8RBPmHGK/aXmb3I/Eg6IF
DdTQ/hnWeCpwN0eEOuIbJpANHsByIgtpM5oIcabJF4KYos9tVXCAEQpoqp9S6MBR85xOIgTlljPT
fldb33rYkI2IwDdmZ8bNfOFG0M0/WkLzGY3Dm5b2wKkzMLPBPsKus+cOYXQhzbceNKvBv4s/dQVy
LaoFDeSGTmgoiMB2v8VoImT+UTG1ixghi5I6rrErpaOCf+a+JcjhVEpUclof8Gb7UsuLWd+IFR1h
slsPHhTQUN2qKHvsYuPZwoBb1BP+yIXgLv9VwUtv3chdF7KvT+iDg8Z+iBkxosldeqJSw82Iw9Ww
BH/1Ov1HEMYhKtb8I2w5nx65qSe4kBfZjJF6leok/WomnjReTuKlpnRSjXE/DxUcWHwB4PVAAgHf
2rZwDRlEcyY9SsVXYkuFlUbvIuSkjxHzAg/uVASX+Y8Iqyxu5CL6Uvl1Bjso8HyHlZdAy2L3Jz3H
KIc579skYbmx8ALlznW9dJVqlGlwXE2mtxzn4kcU0BeAzq1hKbT6s1Z67ANCqLg2FwcKMT6EWHPK
z8Z288t1eAOleySS7KQP2bgaaXmTMV55w0JPSpmoJswzDGeNzcTFgcbVk8Hj2PCQl8+Js7C1cPxc
7G1TXSPqnxB/lgzaW+wfU41FQeVaVD6yq3bn403fwhwtqmZTTdqVvwGP20sw1Ur+4sPk4T1lqpdh
XuXsyRbAU8Mz2+IYVz6jqx56NzMx99y1txS8uYUUIdsxEvHMp2IWPZNa2g7oL4s1FRWqG8xvRWUx
/MQz9O/o0HLxA9akprvXoDssCzLULNg6A0Rd6snZIzV3mXEih/b8kFTDxau7i+8ElyDB+A5WnQFJ
Z+D1tDL+tJ7IG6OXbN1zFFNhNTT1TFBG46+XOisoVxtEDiYOt92cbfXQXSeuzjGFDHUe8tfIjE+J
mb7ASECHV4ynfCA0EKtXXmBGRAQyLZ/2k9jSUo8e8/LFl98+uwfRAQZE4QAP7ZKw28wwARMCtBEu
uMhC4PkzSEErEYz3dqCWIdM0vJl4h3FyKzl51lNzLb3+XtgpkJr1VkyYAeUluD8Yft29VH9sG7vA
Id2V8fBfSdpeaLA/PUoKMtach3kacFJD+muWh8kP/lC9zQWuKWNyTx3/aLdLgRG6f4y77pgmxsaw
3D0BIyYgL8BA/1CqBHNEjPfQcU5atQoY7HgYUwddfljGHwsstdM/DMxxdGMfUVJ6n9qcQbQoSP55
YkTe5lxAMdIMKEwOIajkZu3DCUYHzDXmEUMqoQAUHNiXw0bbxMJwwp4GMm09oWW55JQQAaprX0H8
xGW8JW1EQ9kRlrccr+g2PgxLiA51R8noAtzgCjDaaMNQDjohc30PLh3ja6x/MbEHIiZQTGbVjLri
hlOApLJbhLl6ASxK4mKqb2UTMBiQvlpu4IwDkhUfQbOpooMPtORPWNMs9qOBLgvyymM2d9g4fmk9
OjD3M1CfsXf12d0G1kRpsMryCJ+dq1vHcAWtt3GqCaCDCdEiq/by+Fp53hYouy/sx5wga58Ltx36
G9cZ4KQK9kOUHLg2e/MeudnRwKoPEuCSZJvfN80MlJgiXK1IVtSu2nHpYfQFh5GeG3aUSu8pEFoH
FJliJjdiYIsVBKWPVAUdAH1gn38fNR9ThbvZePWh4cDYWFUWus5CwrZ/Hf9lu8x4uaZEyHISDG1y
K5hgZapnFnuw6v7Zmbu168AzrA79tI217JVGMmXl4IELB2I9coxleHvCWbfPTr7B0QwXSGAZb1tj
K+dFn0Gcnwgj0tzdMnqjBI5J+pcszAi+SYcLVkrtSw/u5y96y1mnFeYBJ5DXBZZpngIQhHlwIYbY
hpXazTwNtqiy5rcOHuk0WNc5N+wHm3JXL5ko0PdODHXnbU3jEIdnRKbUACzNxd0l+LTgZTnHW/i0
TfKO378LKitb3TgU1PAFo+6WCNw1m7liS1Y0FLBisBb0jtYxntfOJxbcfRbbD1EotT3R8mn7OyiH
ce/iBmD4/X0cTgWBPKu2Z3yaZtyQZVlsCxEDmUs/YLljwQjFaseFCWxTW+ls3zTm1qZkmJzbMqfB
Q8uKxkC/qBKgTWJ1IW7cXQuzYc/gpmZKaVOjKKiJGU4Dk/unq7SjS3ujk6CVq3eUM4+xhq9YFeJT
fSmmL15f226B7qIaFisMAivfIlgt0JQo0r6CEbXNJwNGYX5WFzn95wqfmLPevbBfk+Z9BokrTJH4
IH2oC8Ixb7a77bdwE1D5/FhgFya+1c88VU+PeKt4sKpzrG61yw3sf+P9TKBBhP3ZEr9jNDzqh7bF
ssJdVlP9R7LUBVt3k3ucEjiqOHCp0l+qpXyGyQ+QR9gd1x1DJ74133OiZAi41ZTC7iSgFAYJQwbD
Uy/fsqX+j258g04CfN6EZc57hJlZHRKeGl8wT86wEW1s5uypfHDsGz0zpgLcAS8S/Y7/CdyGHotX
ipyHVr9b03VkhD4sm6nGDwsoNb6zjGQeFepM1ESLARcb9Q1YO3/4mNLwoAIqNlZXUPVv1K6USSMl
kO7RmRXYeNKnBPFP417lBmX3+tCLpQkyjW49YdzlWcuq79O32N+pOl7zQeS8HzBceTQ7Eqk0Cy3n
fCjgapRkC85Le+KVwIDVfZbV4tygw0CinR+w/+pY+Iz0AcDm9qTHUGCHHx6mk0Ybw/7o4SN6dF7c
X4aGm1Dk/i7FJvjE0WPgNYHOBYB4NvYSJeU3HXiunybO+KBHzvbB0dE2ETz9P6LedFvGiN3jApnV
jghizxmsguTHbwuYPEfpQF9YhNcU/cVATcZYOJ9OxOvuG6qNlCc61j1Obd5GnkVkcO7RTXfTeVEE
LiKWRZeewzeijst6QuzFlhfpwaGLbFydH11amBzgcP5bT0cwvUd524Bs1LWB/eHFCon1XjadlnQc
v0SjDM6lV9ip8/RjSqtq/tYRV3b2Zsi1zdhSUBu4zUU3mZNHtbbJBiJiFiZOCHNriMb8ShWju5Gr
aeYqSol3d9JDa24D3H3tp4h5Kc+2CLotrXcPlN9OuxEzJbaAq33Leq6BmbkCaWH5pSYMxVhS0wRP
cq1gNQU+t6B97scva6R4ExwVlhZ7KKy+OOh9DYkX+jg9X5NlEEnbRmfKT6Qkol7D+MPRt2w8p35J
6VJ5xwxQsAUKgG6a9J+C49nwrwa9TkrNSBeMrXDCsP3cqx/FqFT/CNCGw1HIZKN7uKRJKkwdXwcX
fm18Ngtnb7oXsFFKmN3SdVvX+UNmzgFCK5Xu2SnPaeFwufFCcmH2cTjMdr0zoadhvLIq22+bXeNL
dtQA+WtSq2b6mTExaKSpL/u3FiJNviS7BSonIASTpibCXwbVN5VUUKP3QDQZOJ+sDJZEhGVTYj/y
i8pPK+h+9IVBgLFtaRUcphgCwbQK9wkAIl5Cl1xgIGyksB2Y0XAA0X9Kzl6DAL3ujkgVjxnAjPIQ
78NZs0XLyxuy9GENHVv2A/QqmAaFdfCFQR39JGO6Chg0yq8ZO+HapfyRL9Pi9gbNCtqW3N+Vsi/C
1Ssq4mhdd2/o6Jmye0hpJFuA5rZzrTXxgRXpUZBK1ymPh99xAp4yM+c0wHkyJqLOHQz+eVg3HaNV
I71E9i1NrgrtyrQf1Bv/hLAn8fVYp9A1y+HUaQiJuYAKkFmk56sin9cwsMQQoaZkgEgmlZ0ROpu6
e1agSzbdKO09SoiZPaxCLOljeF4EtfcThM8KM5xxl+bqGPoMUJer7dRfmvUvcrx1DIW/EFKv/o3K
0cRsxxgR044TzqyMJd3uko7QkKLIM1bpMN+H6OgmnDCkOrVa+OIUy7sgKJJp2NBTDbrxt6zxQ1tM
SiVrPKsyfnEoALyMiKkaRUA5MEhyTy4WDo7bX4ok+EI+OENSMFOY0LmGRMuh30GppKBra3O/C6Ic
ggleeumibTN0VzUWm3ZKkFxb3Lu2OYcCc5Va8WkhCsibV601P1NoSA2mzFZt7lIhTyistWBZldcx
fDMX914wETG7WwuZnx5FomBtgjtC5npTca8ZAgAFCzqIV95GUBMPhHhICXZMkEl9WD3jaq0/s8+h
T141jt4s2sd0jHPTv85kcxc4mmWuuAOu4cBBtvQ3cG7x6dyQPoixW095pjqPCAoHr+9fwaKsNjAw
MlHp9LVii15IyghB3bDhXmOZ65WIavh1HuTtNPDJrNha5SYG4Mm4z+yS2L740/wYG95PVYCJASEM
/r8egFLOtKm76nDCafjcCjZTTWAMSQvovErvi1M1VeNl0L8XdU24KMzkvU3Gg4FHc4YAe4EnYi7f
FgZx6bafMUrhcv09D2Wd2uYvSYsaj6Y1A2nBTRMTcPp0FF8/Tf7SDMmJbbr2oATSTEjaVPpDqKQI
HQlHAYDBTZ40UuGT0ivhphjuYrpUwVlLqDoEl8W/VJCrQGWldioR5yPTqrDUO1jzhcWPdwZXC9d7
ERFHJXn15cX+qDk9LUERsGhsoR8u106Dbq79C5rXxcKpnA67fZSbAkztYWQ+BO+qHt27k9ybJKA5
QVQweHsOrJapCeV50pDpy51dVO5uIPHZClBgIaJf8ORnglFw8yuIARzL5kQF6uPG/NCZ4Z9aEzIH
Oyxfo9knbj0JaeDmZZfzQWWFymY4Ijl61FvvY8CmCjTCYPbG3Nvi2iD6CiLmwddLmHY0Pdi3R3Xx
X09eBvk5ukVqbjbtFGPqhPvHcnJyrbV1D3OFgO5jTWRKElzb2ZZkkj9te166XZ3dpF2RroSRmAsX
lXse6zG19jkdlwEhqqbvVdDgP5DuPWniqk/XKj9qiwwm7r7IHlchRn5zOmyD6gs19jZnimX73aOD
uwI1vG/Mm2WuMPbnRvbBHjnrMXzlQDQy2CjVvvaeJUSaOXM9ZDst2llCY8F4FnIPIys2sXvWpkw4
UNLGB1C7ImMLsViHOWVwXg3DvTCvJM3JTZNLlUDj6UKE5iSvRiqqMN/17OMYdgCiQ6j/F64A6U5Z
9DP+xJ1Oymb47M3W49HQN46xaRz3o4leKhywcgEZ6q1eMljkdGrDDwepvAtQ4ANIpVxXMwP+LGC2
B6ytuk+nxoebdjAj90XnQoyY05jwKYr0UPOkflvA5KJwTBuil4XGw+Ffg/mktRjfMfyLn9IazllN
UhY4lRP3J515ezx8KdSOI0FBjFBIiO22mlMdS0j7RUAUzRYAR8HSjhJMkJMjrJIov5s9rCWofBrC
DdMcfnqwjpJv7Xv9g9mqTe53zxQbgoLXZB1zCuIBc+Bces2QszCFwG5rr+hQq65h2o7wgMGSSTgA
9rxIQyru6Z506Mi3Dow9HjVk8GBVdCYu+5yccyovjF/n7ELxbCqmXsyDreILLYNQBh4mxIC4AHZo
sTOPW9/hsLeEp38tyNn1fWvPOAESJ/YKVxC9MgjPNLdaka/4I8SlHiBeZ3Ci8hyAcjmOkflcwUkD
zZ6qYNsWnHTDVabynjm/ZMbGrR08/0JG1MUGN7GtBSECUFbcDynAiGKrE/WawkoLDaKtnO9qiLkM
oGHrXfknqdTaK0KIrA8dd71g/tNZJ1yuApiWNhltXQClr91iV8LFa7+H4s5i9slj2XxXIDYFRDmd
2WREQoT83MIb3+2iYbX1F8eZ19pY76dkZbZ/gsXDmoldnSc2nPN52Us9QgqNPe9CHGxppuVGijEo
YkqgVxRt2TesezrEwguZSbgvWOM+cFrHnSOxTC6FNH/IgmgNwq6ZRrf/eI/C8uty/IEQPuT2vK5T
n2r8Ky3GDU0lOMYEv0yq7hyOei6jsNJilYK5kZDeQvnAbxeVcz57ePLzYs+yB+Xb0+ZwHiRYXoQ8
BDIicjwYoZfE65GOoJoNqYJtJjvjzMOiobG45yznjTiZ7SsHb1Rf4DmTBCryoJFaoSjw2Gu3QlSR
LZQJYfGbh0DLAYBXfer1V0E/RemGsws/La0OUhRy63vz/Gij05W/GnK3gMZA9yyTYR/yZWNmrOaQ
vvaw7+UvCJji4qrxoEOLb7BRlIaFe0aqvZEND+LDdMGkfvOvLRBQLsUOp+ZDnLL7SBjKcxLbHuSA
kEPHQg6C02fo8R2gsABgLPpX6dNXYYXhB/lGxJQUqInGAqcp9b3pt4gw1E+P06+1YGFET0H6SPBQ
tTfG9COy2rwsiSlIV2Ufr3hJeFNjbcLsO7nGDUM5cyt17hJhi8NmyaeriTy6MsONAUlaQVWVXkhu
ly45qFhDg0SNUVwIeIQbzaz7TnMtUFpg3CYPxYHOa6oPS54daTYNiiRpNn//E9iyRZ3UwO3u9pYw
a6m0IFjdJg0dNHBSHPxt0CDOFZFivbXlRVnIuvppPsl1pk3NiirWsTF86UQKBY9pcKNX/JsvI6Ns
Vy9fhqzewez89Ez/GPnBPZ4gmi6LD8W1hhE6HmXrY7yE2NJYlzXxHn2y8ly0WVbFBaNsKg73nPvY
eQTMhU1zvGHKdutyQE+mF4AKhYhP3DBfHmlgjuXM/K94DBAO15w/dK1EMU8m6s0J/MLCVSpYm6Wx
orS+YNUjlmSpKvZWbaM6q9q1G6fXkIJ8HZiA4DN41phjxx8XLQW9ep0DyJNz+0f/Txu8N6kBdaTN
1tjfkix9MxYLV1GA0bnHMy3jA2n4vgaZoWkmFVmvv1R18lM0TzUzQCvgf1uQG6RWuzkVccXJ6xgX
q/FuRZjhVxw+1IR7VzPPKH82p+4bHuwazdpb1eBBlGxMTqLUnl6itjyJrChr7gmoR9TdosAAiEpP
HhQAyCGbRPAq76/pwRJg9tvwdKQLjbxhLy4yFGcDRIGcAKu4xEGzuUYXrbWIxGWCUrUrDvQH6naS
QvPoGQI3hHbWfAmHisVGQwdBVJv8Ayr9oNgmNYEkXLu+u1fjQFUWPftA/AJGLcQRW172LAeZR6CF
m0Opr0iq24oQYQjeHQQlENpgC52HCguB8lun56jeI9juLPEA41COegidA5nR+sGhJxqhstgz82Ha
F8fi4ITHC29DoYBX10nsr7CfGINot6T/l4DLmTgWQKp9usV3DgxJF4LJ/ANnEm7RmrI6dHWMzYcz
swific5ga4+emOTzCRX6CQp7GPQSouTz6/AOW3IX5rtW3g3OFmoqktYfZrbewnWBEuJadBgOkT4M
9aryIohV5pWnDsfbM/YG50pD8SweViHAI2ZA2RDjlTSdZUKCEZPBCJhkhWRrdhdrL2jCZJrQUs0V
Zz27dTfRmC5ciD62yPSptClYtSMdOIe0wGFH5pEaX+XalmEW/28VmVymV4kjqoFWLIAEwzQvoPt6
c+7MS5BHR5x6VrQHqAEepWlW6i0hETNhRmDeBc/PQwN55g/1BwasCSWFTncWauqBQ+97UKvUNVaL
c/ZAbFpOK8dckwdCGTTD0ist2IPYUydEDmsg4C3quRpAdGFHc1hx/Gt8rd8g4+rLs19GUCvUAIN9
DwssVTxwA1nARE0U1J3dPMGKId+l11bAvwH64ZEozemTG9Pg5Ewo8prkxS54edN77sHpXHh/LQoq
aOPIArvki6sr8SBgQcEg0y16nejBJ6hXtb5T1ltcftthju3Kegue1BrcSQc3mTDweOrjcDXUCcyQ
veCCyjkIVfwpL8PXGg1WYhENbd7q5L1HVtEzUucsq83XZeDkZ+2q/Bfi9+doj1K37XkeAyfVtz6l
Gz1mdTkjtnblV8QRn/gAo9IQMlOeU58N1Hz69pnznoop0T9xz2BXEKq5BOWux7QfbRyERGZTZ48o
YD4GkSCg5iiOYn9aKtFwpBtlDtPbrwZatIEZnvRQuXEwFYF9gnjRvNG5RjhG9j4EccodIbKFHDYN
TUsQvDUZF3z1A5beNu6usdUvFOqxclt192yE89UDl7tUMHJtaZDWMsMioQgu3wQrBBGZE26cJT5F
MXfQR81YEo8sHJESxdD0iI8pgzoAaraUo1nvjFj+cxK933TR0e8Ql4T8LnVggvV6J8fI4B+X+6Tf
DZ22z5fSfGgYIBrdjXt2LKe90CoDSv0xpqzlztWqJyN8Yvj2WL1oJgqr+GsuLx6VRNh6z1hin0vr
bXDDdQtRvXpGS8jx2h4U6WUVk1uOeWztfdFMe9A2QtcBtDb3QDE9HfiYFeRFYAvUPQOE1c2qHnY5
6UxWtmmgxM+TuzYxxGgoLBiuaZSaOVVzPrrEN2rXdPZYTx4V9Wgx8aATDRJ2J52LfTZy51TgNwAd
kiC/M1MTyFGPHjpQM9qWsHF4SSPfmsrHAf0mmgE+CsjtCLG3aIjCtC/jUj9zGe0jylwLvY5Rz0+T
UScCPsOK92ysh9Nz4xTP0Zwc6mEGS27/Ddyns7q2yrk20XB0IB0QpIQrIAZmKdSpnuiBytyORduu
sgbflVZ/G2lt0TkFafSTWYQJVM6WVAXMHL6xf3+atTc/VQcfcDSzkIJk1gKnkhwSh1jhGa3B0D5l
eoKRo7PLwvg9mJLXcNZOtYvKFul8bZFFidcFsjTIGs8FaURhFT/lwUTWVPM6NiNBGs1m7un/tSnB
w9Bfqfyf74z/rLT+mtzy4OjlnzJpdoOrDhNPzV6Se99V9zzQEaiZEpckTxHFu5e50LO1c+Rr/7Qa
PyKGwC5SahmO5hwlCOJTKq+KfBcpNkKAriWcaC4lVMPaNi0Xif1Xn1iLjIDh5UlTIe/0ZzbdJ5zi
j/GnlZn4oS1kJmNfgYZugc/O38KMiE44LDRM7PX+zRoXNEOdsy3oianQrfAsN2H5p7Jymco59Hw6
tCsbRpB2aserqsZt2tKm4wxlUUsXJSFXz9AgZfFK+d4N/aVyDxqRwAChMO9fUAWCdpiQJy14Sdoy
rNMeObfv6we3VJvG0/5bKiNbxVay1pTOMVvRlmM7uSnawwLHi7FyjqEFSiAuXxA2M2aBsmKUVTzx
NKVvjPKnWYeW38b/Y+m8lltHtjP8RKhCDrckwEyKQfkGJW1JyDk2nt5fz3GVy8eeObNHIoHutf74
YPWEDa25jIqIMlnG1zSrCNuMfM0L8sh6IsvzXe+IavJMLjuiVvBiQzt7+razMzQ2dC8ozoGvRegj
zCzWRaOnE3KC+KiyryXRZsKsvqeWoo6SZcktPs1QwyTrpvREsataH6r533+UqJIyas9QNTPDXcWU
HLRB3IlpPi+T9VWrqAFbB2qBOBBHc57JNwFsOLrJQmFote3mB4iZlRLjwQGrfmGXx9r9zJ+oxH8Z
QbVt1t1SxEKjZb2knDWl5ZBuIGXzZxXne9ujzJ+zrTCRHs8fJIxN4sfNDF+N8ao29rOW2icW+18v
xp4+W/8JvGa9DCJYC9bOUUvwmpSsHEbtm+JlJj8+idjlEEWW5bjRhflYKuM9pICDqpangsai9Uwm
0E/Y/BO3LqFK0voO6awsdcgEyjuPeEgjrqNVs8L0xVW+6mBJjy1Kd8/O/MYN7yg2GOnocZeSIeAy
kFT4AL3ca2jCmD1Y5cy48NWMwGoTvFC4BGGYF2HsNaP+7FkaC9PGvC4bh220wuZAlqkeLISaGeSz
jnbG0VvXHxErUodxRFPgFNNnep1BrbFWg8LkpEwQT6041h7RJhgJSRpkvyUDUIRJfTaDOjJyHZKp
mqxgsfi2SNgDgBpbVKlFG0So4Qp2Ja0kmqvddTm/heZ+ReUYyEQwe0b4DziCnY63wx6I0p5/DGCe
3A63QlIuX3jr5NAse4BhdiUQwbCEev5z1Mj8HrGca4jXiz8Gxa7guzd9RXntcPgQ+I42BwmQJV2D
gcu5EPKXe4UiNiQHTCd035gUPq1nsZ1YAivxGqUmEeaATgm3mqNmV1QYEIanhDPLnDG08AYQxYLh
Gj1O0vgezwYhsjSuXJop3mg2RhUQa+60Wknx28Ci8/xj5Vy71l/Y3vAckn/RdtPGAROgeT1fgH0G
AkqdT5c/c17WzTIfIOzXhstqjE0wZbFPmBoa5Tb3pC/Jv9VbV7MbUWb2+O85ALWtinOK4xoCJ5dc
sYmSKdPDY4jRoCB8U42/NDLrBNA+NcKygB5VKlc2l1haXkQaH/mZLmNLHJU+FrvOKF5tfpGMHkzT
upeN+uugdJwitCPZ8q1aLWnO0UNHokiK3y7LKJGjk0JBWqxFDOAejWP7lAcooovVUg3EkGPQIOdW
0KrEJJmR24RIYP4aw8AjakaJta30Lbduf3cntPqZ/G5R4Vct3jffyOMrBsY71cZYDOid5AtLa3QP
E9s3IjOj//b41/NQIcmBrdewymRvEakgrVnfF1NsW9JCGBklpdWzeRGO6Y/jPxdNPONnFuFm2abs
tgrVsEKjqY5PUgI3klu0Z6nVfXhajDbBwyA0bKvO2su0uDThMDnJybl12g2S4m/T0ej1BQrAbmbR
9wA1mCBOzJnutBLsNL+QZMeIscvQoqHZrypyomAP/oMt2aJ4rXemScprss3wh0z028RQAd0MopbC
h7PlLNiZzPBgaQ2VIXLlVTe5+qXPKeFPOvbEO6mPCBPAFPgCc1jhacHQ77IVEeCe97usX97i8qUQ
B3710CR5nTreorJOMp871tmKAl3tX0b9taVYpW+nVfveGx4jW7Q2s+lmOTetxM1ck3hl51gpO34p
oKmFqRjp8SEOC6p645PTEM5m6el2seu3JL/rYRtMNtET2QSDYAdUfvDQZ46yiSpiAmPjIcIXNXSx
MleS61JrXiQY+8p21yK2wco/ASQbr/rsho7gAhsAcbKm71KxT9awsOU6NR5/aktKQJgFnANQBOUY
YxBsX1lulgXwTenlH+7t0275MRfszUhFt91oBpWMg+bRJsS68mguIUfOC8OL/M+5B/BlkXC98i8L
y2eHH8ygy9cr+puXgn4orcf1ns47LfVYKRmWi29T54Wp+W7RlXSdP0T5aezdQ03ah8Eor1T/slIP
EilYXGbloHfJ3zIYBD3Y22wyA2Ph1db7oD3OSOCJYH6aDGJ7iuRV40SyYWC8OH1Yuj1wellip1lp
jO3O+R4hVwdrQTqHbierfb5kKxOofsGhvJDxoCIRSYiLLLNMTYIdUzBws2BxLqdPp6w+wuQlFiyY
GHAJMInDH0m0cseRQJvdzdwFAbA+QwWimfDTaMwuGt8ZZQU4xUBEnmrioCXm1nABZ4OyhZ35djjZ
JMyeKcCVdAGWoGX1qPsaLi8e0fidw4PgUwYPHU6UBXOKrHNDPDVFiu/FImWUbYIpF98v5sKwyWml
qmXTzpx3HMt/S4jekFCQvCaoOPxtXbBVEnviLD2AlZUgtfhhjnIFMZmmEAtpPDtgVFdhgCWKBxrD
NuBQmqoVemhCk8lMqY4uhqZxJg0fk0WFstazFt9EzV3NUUAnr2PBXWO9qqzuu8SBqnI4A4SyFZnF
FEg162BMpFTm+84idPJ7qb9YaZUKLVPnvOTJ8oz+R+fMWJhfjXS+Rfzf2jgxT2qQxJe2wc7Qrdje
Z73DIoiXnFm7YFAw+SoVQDLcqepB1NM+lz+wsk1ygsZ4ELkpXQl7/Hf2Y0GVpnXDwNlOmguO7R6w
Xf0HfrWrkQBR8bkbBTfEyAcWw7s8ouZnCAVQAwGGGGr+dVANip6SR4gBmVSXscq2XgOSGIcMCSaC
e/XhshPCj6Cz6Uf0LUa4IZvmf0Ruv9xm5VLJzDRlQjXS1eJSKfZ16cTHophXPOEQIU0P24XWpeSC
TJCcsk/O9calUNaxlOfaLR+gJKlaPkIr3BfLXUalYQNhVCWHyMIWU+bjJeIsVEf4BGpnUhbURH/2
UPP0OW0YBs6LKH7J5/jRmbizYt/Q2VFTKwTWIz2L3D0WMI3c6y3Un88oUfI5zkifiuyFDMtlPIt0
t6iVL/stgMWSvNr9twJzQBRvfMjrEe4a0AVPK0xRBvbOa4b0C1BaQR1ADQ0QuAJTskBf8YrS++h8
y+QhE8FFiVkaP8bOlnv3oh3zGUsrOvOuv8iwVsH2WejWW1+HwVQIdCfExWAjnayDHi3bnlu/AaaF
EJFbmqbDserzRmpUR916l9feCBIrpmLv4tJi1WWNdZ2vMCX+G8jZNLS3oXL39YADdp5/lzC6GRHQ
lJ0b6whaeuSjxgGz1W3tm4IUKnYDSwchNDNrHVXxd20Tc8mnJPcPb3ibCR/L9YHMmH9fcjvpsaQs
eKYd7SAdTYvAvThfHeVq1VkQlZFvC/qpuFHH7MsC5Sd8fOXkz4Ug2IkZM81qnqfi5LnZW8xdj5UI
IbnqJyEYGNEn1dieWAwQxdPcCRUDCKWAsTShhhUougwwhN3F/LdoWyko05mHyUHE7MZAIIDEgSwZ
KX3LGHmcoqOuTt9Q7pI+J1ivSt74fzSDgH3GNzAGw/vN2gdcDpI+xqq2CKwmO3iZfZPX8cTraHI6
m4NK/sMrpbjgU/CuDtOE9D8OGeYSeAhu2Xm4eBOkzRxKmbplMd7jirbYFKV9RXRTYIdojsfyZArn
6I7eaz/LnBei3OVNFuXOfwIYnuAg4k5QyciskDbYBJ6qe/KL/uM02sZ3yHmy5rsdbdshenardocn
ed0hVaLxq+Qf8X7dkXpPApz0Myra3twyHNT69/BS0ZwZN7HPHFSsaxSR8WQwhf/GlhQUhkTO9nun
QkMWMU129cdsEqvQshT2JHCBIK4YyV7MAnMRqs1YHVHyn7Suurs1m4c2gNJy4GRra1C3s3Ny4T/r
pOJlURoa8UijCqmzQrBjTybAerSpZnL/UG+t+mE8hw53WdIw23+lar9OxDeEeBtrWJK9rXzK9DEE
SFMes9oQ5GbK3uDBl0IBfbHomCGmkNFci9K9zDyIFLRQcOj2HNJYkfSwjW9LmPqCRdRir68SIjLx
qXCFDVlFZPCEbKqnWn160AR97oQTZASIeRwzkAXIsP9z5HQElod7C+gtM/5kIvdktgcwXltMF22i
Vkc8KKFpGSD1WDuDGgfyB1dn66QYw7NdFR8ycaSQSV7spSpEeg9Dxo8J6e9UNUnMKI4B47Es0RqX
3dMhuRpS7ViwOoUTowZsR21pn0XkHEQ5XlXlC+aPONJ02rJm8jOjfR2QGIK5hzCZnWbtSoxqqr0v
qb4FJHDVrdlENZr3+SqibGeo6WkwEL+M81OI/MDlmlgK2N4w0S+hDqU6dtuCkHFQ6/BHLWfo3GK5
Gnnz3MyvsXEvwhAXOWln2OKIoji5nXWEjo9y8uDaRwO+HrcFaQHFduo2JT7nsJ3Z1u9F+lD040DN
JgQeWmWkE2HmclT8qbG+iVzKl2Y7mLqOdAF3fHFALHvy7szI4PbjwM1mtu0hJPgKMoXZ3LDNt8S7
66So5PitKxXHCI/X3GYUotY8wg7pcWK6Vaic4lj8M0cbN+owylxj+WGYRvTTamTlR/aGxMqNoKJi
RstcGf17tHibpC4x2BZ+ybInv48MS07ZQW31jAAxMY5ZggomKFNgwJIfAN/9U8cyl853pnB9ojRV
l9izBZepqlJMNp8ydonB+IrJSjGo/I7hi7RalxUlTFQ9e5/FiZ8NFd0IwwVnL1cKR6KTEm8MVLKg
Votd+LRapwJSca+j3gRKk55Sx9tLtUYWEaSS7KrJPYeL8pQAZiK/lf5BAqTqcboU6qXTWXltEdJZ
aO7qufrX1N1zR/qGNpxiy3tKWcTKvnwohvWueVq0UbgnhD3mpGNBsM5jwcy99PvIqT4jId7HbL55
pckanbNgKP1342XbrEGb2VO04QpBU1KCUWvuMAYNaV1uwrEA/XJY76OGUAirZftVmT1th1QeOYzU
/KsdBeJWLNqb9jcwq5OVVYWb1i6erNrmUlTqE2v7M9p5RVqcMvyOLBoRKZad9slM/hvGztVIamob
wKa97lvB0ZW26SmMvE+E48l+0ZlW5lQ9idqi5NE9N6kIwhBroxvjzela/dETqLI156PXw1+GNgdw
6mEtmdsyPOG6ZeNMWhKx8bNO1XRV+N3r6UUxqQAem/zSNRopWCpoBoc9rVzAWQ6wqO6eYgMEFoIz
pZ8IN7LfzdT9umBgXKDqkn6GkfMvHRzwIeuCnu4CyTq1e6771mT6zow+0AUPZrukh6on0ITzujOp
sOdfNs/EzVO0lhi/Tqd8KknNAJbku0zVEOKsw94jRpjCLxKFBtZLXXst3fo0oIznKgsIugwcr352
4FLNmcwWtNujVhxykWxs/gRXbS6dG3LLzowTunju6cWVoQI9fAnuW6r+RsLw2kOVLwgPkvhYOaPm
lwvlRL1wY78iENEiu0S8y09mRnauWfOeeJBr06lHpfRu8reja347Gl8Zpzmlk5gp2IFkf2sWT0Go
eZu0ptTSGXgczrj6LcUJOV4xOS/aNxDRQtNsWtWbTGmuvci084D+QWdeVXAcqGZyy02wFqIAwhFy
Q1jMdKV1TJY2GNntI3gnOYBTq9p6jKfswCTqbScyBVj0BRyLujbwQFap8z1P0T6MK2aD8NQSO0k9
re6PUfEJVOML/otm0v4oWU8xsUKwSe/4+LMv6lQ+a5V3i82CVj2P6BRj2PZz5HdRAeeKuklHIN6V
hBxHVfRP1CnBoYiW1dw9ktz5tTDS5r10TSb9B1FsZH5l+sayK9hWA3ltXf2IeJGO/vFRtFh5G1Zr
iyR4bxS7RhG3ti6KuxDcqSnrF6ERd7tOcihbroCXxrjnHr1LxB/FlvNBPA/vHr7lzFjnMaevO/aP
anCeiKis/NDtyYXhzOuM36le9k6M2Lxp3THQpKxnyuliYrBYhI3uWdu6fFahk28qs7gtNqksIkkR
AwFbhAu6D5n30pb2ZmrjoC/UjCDjkL+DwWvIkY1qOao04Z6GuJ4ojYF9MATB7ckOYLPAqLFrq+bP
GjsCDTPF78LPyZRgmEkERDP4ZZ3urdS6jSpjp9UwS9ZMxzVxu8UHQaw4/uMgH4sTrZM/yYILTmt0
kOHqI1mubsqauaB09CDDzDUs09vo5p9ZOAdRpuwasOy4l64Xldh1LEPlRy3aDfVXO2tKapytEsc9
9hm8nzKl2drgh5743dyO9346NIZbykSyG8mCI0ZvNrT8t3aJ/3H5sFwHCRZfgAOhn3TVuz12+EcQ
OfvzUD9juvJNrtvGFIgO7V1sy7Ir8TVhbapoRQNpTit7Y5iwAga5ThZBw+iaXJzUak/Zhjvah0VV
jiMNCHPx2yNwXtUqW7zRYn8VtLk5DWV1dRq0FngETiBZH81q1AyOn1QVJ+irgQhteYTEsKHutVOA
Szpu3LKH/o33ZQV+jMJxfFTvZkpCikdeYOZuVPNeG9CEtbB+mzR9bgtjI/OQk8nc6FPNDO2+ZWF2
SGscQHQGPioNIy6AMxMHcvAL191tbAuVZaF49jQk4/XS372+CLSJ0D+V1iUYjRPCXETZY0OGGvvs
0Fm7MbZQVDP1h9WzzRq88tSOnOcX2x5uOgYN8WS49LRqOTgkau1+Kp5CM0N6hrlQpuUKFA8ZbjYO
MBpRaLgmnBKBXUwaQ0JYDydWygwZa6SehfQEYinUzgSW+8CQatjD/6zxaDpc1vPMEcXtc9HBcC5u
dNeZbC4eBhIuXMcVdKV6yap14WbqpbqENeHhhfC9rji2ua9X1AaV8OEjenaCcDTl3HGgV7QyLzNj
um8iMagR6c/RHi8WTqAYARYJU5PQdw51MzXEW6oLJLTQTOA8EzxAgxEtRQvXdJ/yb6G5rFh7THb5
/tzBk86vFgOMY7S0rpwsL9qSrWxa2/rXA3GLkYcmFqFiznK0kFQnfxZVtARNkJMhMVSNDLQCRkHq
tOV15CrYijgkT4zk+849EbSFVgBIzl4ImkMNNZpP/XDVLMtvMt+wntoQ3IaxakGmwxsjYHf4Gt3q
Kxb2sWR3qzx6gOKDqr3Jk5qU/MDUwN4rkn7HFX2qJKGe5izGp81N6J0n5c8BtiiZZ5ehvqOTW6vW
VxJ91oxVneGt5B3F3jPq2mrRNJ9dvQYvVbmQDQx9Q7hDjxVU01/YHGTscy59ctaEKgfXwvQ6JxXa
67vW7e3iIXSicj8U7ThOpDetQ4Sird8vfgqThEDN+W7Hl5gJ2gUhp7woUhBuqLjfjFc7R3hjPZO8
RswiN15iebgu/5Ce5PGz0f6lmnwYkCFX07rc6qhsSfT1R8pP63Jf4B0gycnvujkAcyf2dcXWK10u
nQ4Jqt1o4aElFBNcdK8LyATF57/WGd0+5DGI08tAhFCHzKHMg7Z7SXlOqAde47Iz2zfxrXrEpzWP
oX4LW4rNGdCHkrM5vss3nhSNKTnq/Kr3ge5CythG91bwGWUNSZA7E6AOiYqrGqcFJ5BXBzq6P4El
HNi+5m22AiW2sIekhDYRxMHT4mmERh6UkgIN7Q0mxubSiMcokHd06u5tfEB9eZrK/TD9sEvKbYAA
PbxKCbTitiLJKf1mrQva8gIuJZPC2P9NVN2IyfgEPqXERm22xwlBpZv9GgNNVC1dlsMW109UVkGJ
igd0wxOkNneftX0IU8AQgMJUkQOFmr8glo26s1zp5K0g1wmjz59N76uJ/tmYGzzg44yOFLTgMj4S
AquezhnO/lpmJvRn2SdTICpOeACGScX/fFNtG8scv4INJcjYhR4fGUlBUip9DHmOzng6S20mZ+X4
Kvh5ZSh8XR9VhUGNkxw4y9V1/5yrYMYnoizrj4aCgM/MOpK85BLEybE88VxPO+SWuQ1qiABwb8Bz
OggTG3J05x+zeLdpEGbqSKEUgUk5EQpP3zRKdxhdRuGG+cBTTnbuZ9NXwcyWE5MIwUlwQhl+LMcJ
UY29HMzfot7waKXjWv6a8Bju3sL0yLmav5ghlIzB+jdsS+xOYfT2jBe1xaM5sLl3r71DwVh+oG+t
YdNAxsdzsywnIr46sgM5ysZPmJ61bRqooO4FlIO5azAPM1pNT2UJCscHbz1mmqEZcVy9WwOowN2C
4/PqpdrhQ0b3DBO3cX2TIL6iw7B0ASgu8el26a61+UnjdhAEk5zK/gtr6arGEmeudPufqdqHhuf0
KeS1XzmkLC9RgjEYZbr6Y0skge9sMv4kcYiyGu1+s4MDE4TJJ/WjsD498o8LMGqkHtRbPKca5nSU
uoAKks4qZW6OEYh+XdbHBcOqku9iYDYbG7GBgB+cYlwOnfJMlL9FJVwK50kw5VYfUGUNCf+rf58Z
1/VVJvVE6QuXVofBuG1a+tlN7WmRG4fzMhEM17Tey+xEN7VHCidQ39kqElkTUQ+3vlUUe93oj8jl
YjM+i2ze5WlBiLv1LmdPpU0APam+mfp7zpdt8TuGPJFO/ccvr2rLRsqGzfio4PmdXkx+jJJkTcEg
FaNVk7dC5ZKoNX3lCm0M7pfUzURGA+/LnIjIHuStRUyUAnk740aK4eU7TZ8FFPtFR9usj1t5iHAG
pSTWklmjzjdL/5r51Q3gf21SVosBGd4fayXZOVb+xrGayUwWLCL8U9xH0FcM9Kv8W/DEF3jKRoxp
RyflIjAJV51AzBjfIcZJKpl34/Q7ElyQvcRKeG4RJNR58+IZ1X+OiZhw2CSwxXtLulDonMr8Bk3P
3WMmYpvn45OscchexYT3aPyINwoLcx9FhJTYZM8AfoJxdee6HrbhHK4l1mPoXxLaBmSQerpaOmdk
VhJCmWkiPPu3a76kO6gz0LE0GBjcHzRI/xkPUcVJAWMBdwcvrST+RGJbJ24AnQh/ee2k7lqW9CRg
JZ0LBMTDDguRyeW0u9uMG9lgfI6eseu5UcrqDfJkpZPkPQdEE5iF7JnQWZaTaZ85FsGzZO+Y/0L9
Iq7pm1uv+J+e7pGC45LWO8dAu2rgDio4ui7EiI/cNLVkOFD1oajqb3hJWYFqcoViYz+BTXdI+rs5
lfr4qaZItFk26nDWcVz1zqEiPiZ0eC5QzmbzB1grX6VnbkABeLoqg1ApEJu4eY0LWCdaueAx+XXp
YgGyN32Lp1lbPtF5g79q5nLq3NeQjFU9CiZxKfXpZjtlULrMfEpFpu1K5PcxeRPGK5IA/D1W65H5
0l5za0cvqu1cW3cIOjhA1Qz66Mxwg3+WI/F/n7bpvRBdt0UliAqUHMF5mpBep7DQRsD3GTsY7acv
LZQE6I6Sdy5MOIy3ov5pCtQeN8nJyVdhH8sJu71mx+aeNMea8MjeWHMUThnF8Oq3k+PpCHIkW8VZ
OkTl9dm5cUBk4lCXpCcd5TPuVd7RZJrJCN1r5+9ofDZ73aSzCJYUkSj6aJXUGTzRSdtsHGkbF9+s
VhlJ8XKDl6GN//v3bS1oeJNzsYqvY/NkjvpaRdgYNyQXx7uOgpmmmRByhTcEyU1FmqL9WzkesWSm
cZ1d1/GnkdpTvMxFv1e+sRr2bUL073KsKeMS7C2zw2SuTtvabr4KTXvVzfmbeKvVoHZ+W7+67U3C
nPJKn6ozaZ7kDJKSk9ylwcKAedPTt6o4dtKbr6TqVS/7J04jq3mdgYv/A2NxIzEfxLPHoEMmL8bc
amoBLP/N1lcKGxLL3oFYkG8Jzi0qIsua7qfM6g8novozg2lV6UPDFCyVEiYnElptUumOgiy81p7w
H296bb5HYfs86axL4oEzfuxd2AdZjf0eJj/A+q6DqqZ1o8FvcKom5Cs2y/gEkbp3+mjT2fsUF1uW
PVX5s8715RWsMYDRZKFoifJccuKny0c/fuYO4PyvFu+s5q3QH9kEb9yS11U+Y61y6IcpeSIkC8NQ
JTGhfqqOPXErod+Anc+/AGmloI6IC0YysE70MxB/iIHzNeljVniK7ow3N0WaHTN+Fv6tF++ZN11S
3F0X7Ps9/noO6fRske4qP3mBAn7rtveBZFz+lnUiMuhUHW2P9GHO1vIyCQgJenjJFi6Nu6rjZRx3
GT+pQdAkAJ2Hz4HWhHNG9HQOCi0X4IH3P7EIbiAUZX4N8+pojfzj1ZsElOQ9VEP457Z+8FpnJwNa
tAOv91JR21pR6raVjAh/LZ/FXk5z/YhSDr3V1OFFTnpiGlCekiwuzH2R/cO0oeMqaMPn0ev25kCI
B9Y/XmLOFoY4DEQbpxeyTpnm373G1uXWypH8f7v7HFzvZLIro8xpamLNXm3oWjSduRFExbVfMD8t
j0ZR9lxeB2ARCTlslGHZ9YioVBd7yay/uVNEDQkmR3FLIH3ExCvHrZ2RoIXHx0XIFDWvIkpfPbU4
JmW2w3SPdqcD6srWDo2OMy2+2oAWF/nGguE2BEdsO1KUdFRLFcXFMYFU1OMwNErdlet80tbjtUEY
fZHFA2XTuab0MRI1Sqr2saxIt0O9x/7A5kOFEI2toYrHD1IVP4pm9/i43XVg7zxsX2yHpvkCMSfl
9fEXhb+tfdBoEjQuFdccSag0Xg3dMfL21sHc13IRAiLrX/h4J+KR2IWkm7MjH9c1TqFy4E/Lp6+U
ZW7ASAbdV5LOP9wtV+WIHDZReseXswMgeI14jQq48NbDzwkBk4KQ00gErGieY7JJZMPnPJGx1NeP
qCN9RcLQC1tanZ8L82LChC1ehSQkAurZliS68Hqj+wjG9hWBgFmzVFdvC+V/xq7tRp64gfua4GxE
M3LZbKjpQB5gD+M6XUpiQr/VgqOZUgU3eWmLh9WcpuWbkOOo34bsgjkOfQ5DkijwdJHBiJYrlhM2
Jz8C5lZ5s7hSB41anYneBjK79G4+tM7GsaMb7Wko4I1tj56fbRahK1uerr1JFMdNECpDrFB0hZ8o
q8ZNoRLlNy1726OWPDr2+W7Ki49IfSOOMqVNip+6IsaOsNuatPdpkQa2JwE+XyGDZXRh983uxGts
oZrfWodSoMTcOsVhbout7pX7yKajgXYL5y77L8gpIx1R9NbeWos2PppI+dfQQpsaxc7kxxGlcyHt
I1zGsSeeS74+LSXCT1XnjZGTMbytyHwovPm/J3csZmJKy4dBcyRZgN42j0tgekI9yKW0k+icxQEk
1r7KOBU9c9w5sXUQjd/9S2t65rljiafT2yBHvJF5Z2v06ZJDNqRTdJk9jQHNYGr2pZGOp4KpMSfP
WrixiQCxm/ZaDe898zahMnqDNd2uIzkkvadagQBg9seQdoQ22hjGMxLXJgdb5ZHUSF9ItGsRNhdH
7bc6zEcijulw7xA1C8t3i+W2VOrJ+evGAVMPmyJx/X0ACbaOWgsqqH4xXiUTzlPHuw6JA2RNJvfw
Ho+sZZrO5EGWaI1vHcPeFBJJW+lkV0IVcoh7/x3ihnG3iO9k2ibDeNOmF5KFbZwOZ52/gnUt/sR/
btTJSaftboYTn9hpYFJZWHAZcUUxw8wdfogx8YVP8YoXPsiRjdCvJfbWmLt1HVKJiIcOkJCwg5Eb
mhEGCbTeXdpUX+uILobyLuj7lEAE+vBtEpFSuM6HS4o6t5uZsQCRx4+FrAEiB6T7YjBwZm5rhio5
szuqt8FtKIABEvImSqwz/Q1r2k6qEhJeV9dn3h29JAg9VBRu6u0QvJu9L0Nka64zkKlkZJtD4yOU
P4mFEM6zSd3tMJ8QG/MHWtAGYxDGVpCzZzPJEAeCeH0ZCK2nKhTABn84E48B5tcuaCGYlhvrN6Ns
IOUdmGA8E3yySAVos0Ay5zXGziXHEWc/ESsYUPzJKdcqW0Gms9RKmMwtXiO0ioD6q+Kqup8Aq+Ty
BKGZ3/pKZUQiU2j5lcAMhAY8ioZ+n5hKXWycDrHzSMQUOGLfE9npCV/Gdekp5koChzPvFcQMYczk
HQvcJuxMKpJepHJrByZIBZSQTxV3B3T2a5R98jlzqitwMXVQcJrFA3K8qg+iqbgPjnMSzYhkgJQ2
fEdlvGvxaBGNLK8/2Qsuf9KWKZxyrsBzqQJyqDKkSsHZlcIkGi8+e5zGnbmVGFrEj4VmqwTyidhq
KwS5PE4Tpl4O/giNQDFT2qkRJz/Sxh6vYOA7VIJyawgBEyxUa//BluxKFapjteTEa6eAIy8zXol2
B3+aUSKYmKVddSM3yA7UhbgBX+mvJPlT/Wdl3o5USunmW9dfbX2c4FRVcO6WZgoFcxwl8vgIjX1k
PIWdOFnyzmHtYMIeUbxSZUK83FnrMenngJYM8X1/noyzyUuIv5ZPwiAn3rCyja7hyNX+euAiLa4h
pck5Uj4pWu71W0k3AjgMPw9XbIK0BitTyFJhrW1N8eWfwAeiN4DJK3RALBua9deoe4dcFLnNAVTB
7TC9z3dwkJbuh2Yet3EMrcKrAtm3KjpvleXQFcjNHJQzxa/OSsuk7yEK7ensRHwWnsgtdvHmdi3p
jYO5SQbiAoEz/v8zrbVqXUAaJazShmzKWJ3i7ruurp1evHpwqau++2dqJ3fG6mgqEcS3By71CidC
6sNT6XFx4chQ2vDU4XVEnf+nlUdiSgnmsYhmuNraCurO0QXSmC1qdVCpjfjxiJLSeeV4Ttr4XfeY
mYed4k3s6C7usegwhM5et8RV72lXBB2vaEICC4fTySPlgoUm17ftn4L+DFTtqfPAvC6Ro+/kBYCI
I2MhtUFzWcwU8r+mWwdkNyS97zkLIeGf9iGbvxLvrfZwA8LqtY/EabdFqO/H8pLmPARedRPQsWwf
Q0xmNynvNSp3dkTyz1Ar+IRlsDOgytQwNbKP17B2BPgLgbeedQdHXHfNqFzBThVSFdfuQuhZDqCK
l28KtwukBzVwgEbhD5wSyYpcySGBaPEabFInnCE26qPGDA3Q4XGkEpSx7kv4aO/FS94ky6Yj26xh
puD9eBsSopV79gKEi9G/ntBjgHa5dFr9odN2oXEgvGFVnZvwtXFPTtxcJXSLGEyNsMvyXIMzGrg6
wv45oxjHqTceo3o0kx+1icQBYQnLVNUMbCcNYmPubmAUanDoh5vybzBOeajzlQdq8pPg+FQhLHLG
g2Dcow67tHuidH2wuwDNhN/ww8AzBcoqOvIFroAbg2UPDLjHlHkwfGNHVr+vrJh0sWW4HCur8Ul/
Ib9gHteb8ZlnLyoOw5f+xwPUEaF04Q4RW+2an7UfpLib6I6YcZfvwzNfzJYQ+m2/Cbfxenlrzjgi
bsS7Hq1ddy62mPl/W8IDeYtAZffz3jp1n8pb8wntT9jCqtuPZ4wba3jPZ/fDuosn+6E/hndk8YnH
C4Hob0tphTCv1B2UgipKZDW+AbD3CwZiJqSX4IXzMYj09Vopjqm27aZjmJyqxSY/JuRCZ3wun/Tp
IcMc7Qh4miWEi0hhOnXYslSbMdi9sPFwTX44AFqieo6mB39emH/gG6BJK4t9qqHz/yPpvJYbt5Yo
+kWoQg6vJJhFSpRGVHhBiTMScs74eq+Wq67Lc8e2hgRO6N69Q/5daz9G82zSViZMV1ZQEvJ3HMv7
d/sp3dU+Mxx8QlfG1XxEV+TDEfaxVfeZEPjtOwyTf87GPkRbyBIb5ro+lJcV3LANwbdn96l6WwSU
v9ZomY3oIxzxndyWEVYzWzI9rMoHTGd6/iepUPatIKwsw9q8ZR/tpXoyXwd7o2GzPp/KHPr1PiKg
qoAj7oOMWTrkCR+BKKqscWcRAn4Lgwdt3OLGDaGogBzhl6t7vY78wkfOvsLafoWp2yoklJBmlK5r
xS+mFu9vv8eVi2cHaw3wfstKsWJutF35zAI7dk/1Zb5lf5In7y9hdyFWiPqq/4LGaRzsC7M4xiH5
o34adlQ/1SdfFNq6o6B1ofOFtZG8qvfiWF2t7+pTv+c+O/seXe0Luw4enQCf+K5hayXEQShh2NSw
J3yvPFjlwSv3DjagpE+FzN+pptbGxfTDg7FrHxgF1Dj4bMPwVIVX2KoL6S05jrIwqQ6JvW3zbVHu
YgPdBS2Vj/tRmz204WWoToP6GCjn2nxQW4jBB03fVSTrZg8u9TPVJulj0a7QDm23n+XkExgcr5gf
SlXb2835GpnmVjsDaqOjUShwujVO+gw8ASVryE8LmV6r+B+cFlpl8119KEO/u2IB/t2/2RdvT/20
PKqf6rPz4PwTZP/RvMfLNlqwDIHgTaPVMDwDVo2awwgZB0q7QRqklfHiV8Opf3Xu8Sf9EAPKd8SQ
FPSkV2EN80ma0pP+hITfn08UVuN+9mE7t1vYi5vWJ7gRlc4BieiADzDnM5amX/V0IuT5QJDG5nXe
vn1RpPvvOEUCoWzQWKsnB4AK3u0Oi8h45a6gshhrLFkvLEz1Zv80r9ACn23lK3ivD8UzxF7INsg9
Nsa1vlboelu8xh5gmdzGc3irPwYa9S2iRuRvTw6VUbKK9unO+YGa6BugPm/9rjpYBMRsyn17xDPs
Z8EGnFLVCMzP8hKdA29jfgabFHRrQ4nVDz+MvtfuJiJZJUqe7Ag6hUZJjsoOtprk6YkGq+AUJkR1
CwqTMd6xmML2yA3SCbUfMzYUCquC8wO4qQ2jAzLdmRsqGzEDXInyY0S16t2gB+NwKJCT3EL18DeL
qWowS6/rUCp9x6J6mOk+X8b54FnPwbIzI0Zt1kuxvLTJ4zD9ycgrb3EzCzJKsPEyt/uG0WC1Hbon
mmxsWWlUESgLUN2exLy9fBo5+VkM8BopqYqT4XxIB9SCS48/aWseg8l7SAn4ph4zkvZQdM8O8krA
Y0Fyii/QQKrYaMLE9M+sblynfo4oSdSi9Lmn8cPQrWg3DxA770H81uhvuv7VIbGGJQM8sIrAkjDD
36qo9sSyz7NJrGLwC8Q+mTFG0N+qMFtJS6PMVL1j3O3sqML+HeMDd8fAHLGuDm2LIlzpUx8WD2A7
f2pbq2cpkcXlmfKyp5IdDGIpiNtpmSTTj7X1G/8edSeoyYl2LO6vImnnqJCLu/K+euiJ3QNkZ+/J
4ftbT2TR4sODOSyDRtQxqwZ4qmdD9riFVcm1RgRcgYMYvk78U/5PmgSnYVr2FCR/ZZggtWKe/usZ
USGwVoC7DULygpeOiwizivbgxfE5f5qQ6wqtMarAd6J/mrJn7gKcuRlanfSmnwwBBTi2BmSOf+V6
wEPKCNczKaU8JaahSs88C4CC43JCOxemOJ/ywvAtmXuILtnOpZOR1gQWJUVbPWN6D2c3M302m0ts
Exk9jAnQNCQn0+2JFWHvZ6i48CLEDJPCVoXmFdcKqxfKPuYAHrwpMJ0potCJn+1OeLBnxtKRnLgK
4RhIQRlDQKXWa/WJjDjdxZ3SPspMwyeDqWH24FgS75AeiJxwOjyGz174bsKtDvVztVxsVBvpRMCw
8qqp2kECyAC5SQe2fcdOtjrc9qC86KTYm+tePwB3LMPCswWtfXMQIQ+2t/e6X8VkjfqdYBC+ythC
LUi/AfDG1scFZQVMp1dfS8d8Ex+15LE+y6MKzbfuTjcHMcBgFtpVzGfwqbEx2FF+AsY0dIQ0mA1p
Fa/A1B4OV+nAKNxe2wMJAHTLLA5YxDQURA9yenS0v88dXYoVMDjD3SmBeMTOYH8AQCWI9m287Ipn
GQFN8/PUhnuQ18H54RYddQS6A/+p+TfhFfY56SDqqmv+VEO8Ky8laIWVfOnaOzpPvK+R5JLJrViP
PY/YNq8t9puifSIuZEbW4nmYI9LcUT8T9L7XnfYlZJgBhXz+G4Lb5sm7J9NAWMeb3LiOUNnDlxAm
LzB9cxu5fqqsJwr7Ulk7N/v7K+cJi42JMzcyVqgZoGlhmKBrBZnO7i05GmN0MOfHOP+n/dEaiGsH
g7De9KwAUKuzu8O+prWfsv4lA+eGsCwGbxbBFBStxho3Gd3pGeGuymeb94TZwyoF9hxKlvowMW46
JSN9pw70S+Ifx1PCbqYbHSiEZ2gG+XTAHyKj1ZL9KNW0wdI0dyW8K6tkmNhAU8IMOi6PTd+8kGp2
mhH8OotygsHpiw4w75ON/H9DzF0/p2Y7swO8wXp0oes35Q+OLllSUDyBZaNFuqENA9O7k/qwigAi
aopURoYLqV/JaS5iJso4ABYfbfCGoCgIH0sTO5f6PmooeaturSnKE6w+TNBUqHDLw2yBkcGdjTc4
ifQ1rAIELeBOUcqBGeGjkD8P6CSmE9tL4FGE/cxLcGKBjGFD8W6O8cycUIW8Ml3hjvNxOQYawP3C
+ixYXBm5EOlhTh4G79LhUd0bPzHD3kAlw928pyAQmhLvsJAe+m1Hq2VgAm1itGFUeAwmzrYxrTVw
P6cOwXuMiMMLpJeNhAu5CHnKksAVXoYgC9hOEQVqRpeuoKFgRLakNFvVS5uqfGSFdXqBEsD4Efvc
4jRxrRJjBbi0pLw2gH+25sKKDPi7bmN/Ej7T8jHxtBum/dn0ABeDw0OlH5CDycItT9LkfhMU9S/F
hStkRweXHzvOsMTwg2kXw1+wI6wbvqu1bHUVAKWuVnxcL7yqHVm4h7FXUJYCf2vVl24zwOd1xUxg
430UA/Kbr1Wvbgk/3MFXkeG8nLMRuPmAmpubyaYBA5if3S+mGTqQuRZfYxK9oi95gQypXIAqC2Im
UbYzvsF69Ng57fPC+6ZgamFcF+3iF/GzeAoRTu7+TRcunnNCfhWRoL3hSPYoKcfKsU0g3HUj/qxk
x/2Q8pm2+B+37snqy0070O7Onzn++55OSIu+ccfed9N2ZxskB4S/LrnGfG/4FtK+FtE2bJlqWwYv
GFyOG16A8mC8hBRqGWSSsSlOoh2ylmI/ukwntJ3FXDBj3hJ6Dq8mOS3xjxg0Wn/xx8NclV4SgMiJ
cL3SKf2ooqpew+wh3NV4Olwdw1qPBKDn2sSw8WPs/mlLgUsfLGUPqAlklvoLi6xVy/TaoCRRCIRp
9HqfL8oZh/WkxjSOY7o7gqf80oP66agRkcc1wmfXXHDmvT29L439aOtkabHbSB4JVyHlY+lM+wa9
l6B4o8votdq2RU5AxJfJWZMxScZ6euJVxzZWxR1ZKESCI8iAfPeoXMbqFcsy7ld8PIyjBeFPJ6Mz
KK11kZi/9nUVxbXwUav0Tf7snq+QAFyqw5u+EJRirHXkmbDI1DolX4V8597dVxVdIrjOqNPKlBHk
7pcONSjGbCa1Y+TBh0xfrI2bh/7Sm74Dzyt1kUHA+c6ScWu0KXnd+cYroj/xU1dj/IsRB8bglXtz
eKLldBv7iHAhTOYgJ0EHBMoXKxIx0spSZBaqiULjy9O2OqzjemShEqplzmAM8F2tWF/xQ/mE8WqB
GO1AB85NQrQieLzzK3/yOZl7hCdfQfMNhtGH9qtik8ZRFriOhbsq/FT1iPkBQY7oOfKpwce3Ouoa
lTquMWNI7X/p1O/M+azd22jdySxBItL5tvda4dKk2NEF0pdH8qnHe+mZnpK1gSXwFiebgDFMp6oc
xNHWDu51/neh5DHzF12MsJrvecJwi68Yc5IWgCio7HYhw0kiC1CaUjXN1VNmAk5FPFIceV9l1dcp
QPB8ViZ82ypSvpL0W5sZyeJaGswUdjw2QhFXMEZTvN5h3rXoUxDr9hVOE2BEGlC9tLogdNFibkLz
6qqfw/xD8PxW7QqCMeia8J6TNQ4SCZXVIMHeqDJU/s8dLrO28rfRlNeE1rbCjAhRxXGhRSQvZ6z+
sW0wfdRhWoUckzfTrbegtFzJngV2gSP/WOuI0Jmbl9ec4DvLOeuFex24Q6xcf4opXbTi7EaUsvar
LlG8othBVZXq5cGGrsu6Y6/i4BBQe1reVsWGAfszX3HafR3RxMLWcQEgJudxRA5rN9/O2CC3w2E1
KP42G2JHUO7DczbsPVT8i0z+6vi5t1LfIcbWLBlM2dkmdkf2GhmYIR4JAu2kuyluyDISWg8mBF3S
4Y9IYT4dzNqgg4Fzr2GS9yn+TIxwPE8H+cPtCIl0Xx1Tqm64n4QDcGGt611ePWfIZnkAC2h4DQFG
SBuUWxqJ5QrZ6NBlQu85Xoyjip4r63pOu2C/kP+UBJ8FSuwJXeEgjmJwplJk1qrWvzQMVjXzPUF7
wLMnd42jZxqY6Ib2Ix4ZORc6vQaOKZDPj0iN2XsOb5GpLbe6nYB4ggLqhg3zT8McigohhJYBAQGr
8ALHI8g5EmZSRtcJyj6Vb6CRqqof2358anOFnBjC0K1zzqtuGW7kXzYYQgxvKFnGh47DLApUyFAe
g5CBw44qEJaGjK/IPUe3HuORwW/IieQdM3Ld5KurLYGkdN5fafrlIr3ExG40LIbm3ERslcGBiTDs
+Vpq9AxDYzG6LR8hDTkqpwnVOI5VyZ1Ub2oXjIocw4cQZlEv00nKQWSSjbdMFe8+PDJoWzvDLeGU
Rl3vlvZOMzgc8au1o71ngim62wpvfltN31s6uqa5tyAqcPVaMkaWH4f7eRi+ArXatd4X81UqpjEs
0MbfCSjN4R7Gzuds/YuVCNwLqs9Mmheg0FQQPEUFZK7VeVzFwGV97/lVV+EeyO8zHHYS8PKfAU/6
FvbWzPii5+RHCahMQj/t90aR7Z163hf6BKk/26UwKpwq+sb9ZnCujvsZ989pBwt68C2jPss1wQbk
1ak14nO+pYakIoDlCaNsrr4sFe9Di1Ej2Hk9tDhcl2u5qEo2TkHQ8zRnJwWQgYfoCTWWMHnmM+6A
cewtwScK6Nsr3xCy1WSEldQWcnCxJDVzfJrz3s+Te8x1B/m30XCYggzYth9hxwnotY9TDviTHOeW
fKn0FsZXIZbKNlFDZuf8OmQExsnksE54V72pIgg9G+AXFBypxfg6eCUUfIdR04asuhRpk9U6WPjT
9GXNUa/IQCsK+N6YF9Dr2giRdMRAyaw/YLDG2cfvtTvRcTHDkjOg6O0XLv4RBtqj06DgUJuLbVi7
xt0aTXTRA+XAHKiBqS2ce8lrH28ug7G5/glANrsYh5FGOwSQAB1G9Ym+1ZaeFCVaeUi0jLg3WnrX
q4s5PUtcI0aIqmHuOHHh1t0gSaXNuolnvxrarUGosJ5wV1r6Qag+5EySgEZsNWZD7xg1XHS4Uary
XZA73sTPADxitQXvm1cd8gNlX/Qmbroka5vBz0g32OXRZ6ZiTsrEEHL8lEfbgcON68tloKTibzcg
j8IfDMNc5nqTM6Ad0oFYsBVoEWjwzyjV4DASerUZXO0x4ggDCq+Ylzkgg9yXAWpKPP3pDYLKpZbd
YO6JNRgzGTN6mGkV0j7dVAwpGoZk1sTAAqyrsO+glEm+njgZixxzneK5s9/Mt4TTTqeYD0F51ZS4
0DE4lEhSWfP3jCFOq1trTLbpsX6/sjlixmDTrlUJxiBUsSlZCVZxjJiKZsbNCPAlIwREYlaIWxyi
Y4GZSoQEFi2IqlMLI7thMS81M3Ew3UZ1T3Fu4ROmxI8ReH6AIx5kcf21L50rnV9OehtSPpzIp4Uz
ZbEevUTBNyr5O2Th20PZJc9xAT48TuqHShM9BQUELyjwZXqyc/WIP1nFNvu9ZMKQiQHIhh9S+SJ9
5Vxg4maIogCf4L5/LnCkJCTtd1vIFokASyhgE3Z/pB8bCJzC0pN6RRimjXqU5qDLIuoLNzuNzTvC
BLio//QWM9eGDhEvkYfAIUhOQ1Pd2rSS+TEclU1WQ52wN4Q6Y0FQ0jq3Zzi1k07GnYGvCjwazEJc
bJbhw+BwvWsrZv3KYANpNQBLkTW8EEJw6nMgqKrQ2S5m9Se1/o4KQ+Ws6ai3k8VX5gMlyofZ1Ocw
JM0dr20jAawIsUqlMNCvUmfxiOXCMAIF4fVb5LiHoL7a7k9OJ9wTFsKkepxRUelPqfOZU1ax8RBr
kSBUV7uJ8ITO/FNDVrDL8ok7tgWWZvVqXrdHn34QCu60fNQpoS8FbrUp6+uRCWuCxhWy/wOFvdvs
SucM/FghQOQS4KQfzAGoi/ZMQQ6EOxs1VzB1AnC4vb4TP1J+7OL0JCeTmeIwgMRPNh9N1JjMbmwC
ywnQLrNrbr+GjIYMsDnqNGybHgKMEGLoNnJIVmq8lWQ+A8uhoZqerPgs3ws/ikNamQdzHPdhXsIG
vWQh9x7c6hweF5kVm4my2Q6J6GQkEkLlZWJMsrBMHg1Q0fSW051QkLZORPwK8HZD74AHFqz6sXHW
aLjAXsgOdGkjqOhSyFaFqZBqTk/DoQVIUOWnnJKv9ZJ3i+GccI4jsbrD3GBig7t58qRSlOJApWU3
NdmTahijyumEKcKerfJHhWui8ghjxw2GrhzPWsgUCbNyssn3g/YpTE4iszBsYPY3MU9U0NxBL4Tv
pX2G2CpBTT3Is09EYIgapva+Yh04WOvWUOosVg36kiNqn55QkXB6BPduzeoUd+rfLB/gjt5MXJU5
KzkEfL2PSfzAdf039JOYRFJSmfJ5I6asJYTb4th2LkOBYe0Vj44uwe767/HFYYL7zbrIg1PVHkp1
PzhH034aqgYLoe+0Gnz8VUCWbbyAt9nMVK0L9xmOGOIjRaOntE/8zxsCf+yLUwOKxHkp5NcQ2TsO
sSk6MFZ/TItgYx5DIwVSvhpucggnwKrYF7X0tEHNCYwugPAJNeZyMzhgEspWVJgT9Ci7+pvi3aYg
nENf0b/YEPtmzo/QYVujpa6+6vLKUpdOZIGNj7XRAb1KRRzxQHCoMz9I4gS0hIGBXm35WhKtq1zb
Vc2AUrDlDL7kHMHUB+KNM5eoDBgq5BiCByTFEITOf+FQ8vwMyx3iGOCMtw1HA84UGdvgjCz+jC9a
2ExJcCQZHJJvaBgq9+oxCJxq6GwS1oK3TgRSHDEW2nUKuaamt7KHW5aB0THoHrAjftCahGdMEhj8
Ejg1evwzqTTmPC5bmiMTOjlREQpjWVmoLJpUOC0IlkANdcYEMCfl7JRSljGJCqDBB1OQFcXt4SOD
SxAFf7JHPDjG5qbYR1ElQMiR281ymX7BPy2X3eBg14otYTXd0AFsKZ0FI+SjehNsbGwxID2wARWW
37Nuw7WDiZQtrDfdxEkRYkJCdCIDHS7mImF84cb+ggsQ2G4wbAhKotwLFiqO6NnLr3hYsTVXidVg
QAX5A6a3oZfXrjmFO8oZk4wu0MSeyd74nrTItQzSu0nQiXl6AUeCt+tzqNfsVR15uSjhujrfJQEM
ngLj+vhXmoYPBRG6OA9Wy07MYhK7IwOPdoDd4cWBLw1Si7zJE29GsvdAoqtO2Y5DsTYwPctAJLry
B1GhPE5GN+fS5igA8GmorF3Qy2Idp91JxbJuAYICuOPgEFTFPvY9HuczvoqNiQcy40pgOLVrH+V2
lGMyo0bMpteCsiUBc3Uobnifur1suulejT+iAYPZ4wD2iY1UlGsi8PJ1JO6Lbm4mcDOab/QMi/up
42jjUTEGvbtrluEAOum+cU7so/lOldspNBUWzBioq2KYYZ4X965MqPIKEmCsjBNtC2jQGV9i+sRl
6zuhLmEP25LTMsETYvphH/HeQsN9aED12qo5pjSxBUdXxxcKWmOL3nMEKjD1c0wlFz1zgb+y6Fs2
M5infEd5DFLA9bBpqWcFZkkrOGbwVGRbU70JAz6z2s0w14+hZnKAQE8AD2uabcFidjgeI3AGckE4
V6iI5wBbdFr6AUy9+dZNdhDsfsSRYI7SN/ThNtHAjHjlcfldLgouXQr2eUyMh5Lq34KebEl0HZga
+BJSIdl2OsaZPMC6OUcDqnp4BxM5J6cBBCj13khQgr6ybLvJ3SkDPDdF/jSPMpS/uXSvS81YOsBC
e7ogzvZTnfyByTulaHtrvblkFKMuN59EgtI28YjUsUWmdaccjQqUfCwUTe2ZR88ncA15aCGKKZp4
X+r1Ohqfk6g6m+E9CuITFmA8fevBIhj9F12h9Q20J92BHStjtRYjGgLomKMGfDQr+BLeTxj/6WN1
S68veqMBOIiqZeRBt/V+xqkukNTVjzBAWOYlO8UZMUUKV0r8Jhm6OO9m0chBrODcitKQ65VhprDi
yyz5vcjo0+XLibR1UpaXXHIceqZQmE8atP7TYUEwPcMA1rqRYJh8NS8IhfMXuZulI/O+4JuiQnqJ
wRN1LgIOWvGPoLtEknVeyGexESjIg0LpO0K+zqn6wrwgOxdUcqpexM5KJfLMwcVB3bn0M/zQgXOo
+6ysL+nz5M5KLGPH5HRh6u/CZsqrbwfLia630FNPe7U5umKhE5+jmZlg7m69zL7MoiXmMDDQLCX0
NMhz59x5rZIRzoR4jeLcTyvEIHfU98C4WVcfrBpXFBdb446F1oYPmf6x1JgHQb6bKNjzDuZ0jU2+
0Ku0ZA8YiZioIJDHW4Fvbu0SPhTRfsvV8CQ1+7XuP+XjSy8XUDhPOfpQWqwxJuW0NFDDPjseRVw8
budJ3cnOtZDWu6eOAh53wBf4FkgP4RQX5YNujJsyu3T0zSN2p2ouxqJIAbMJL5+2e52zgtYOzxTS
vSbEXhgNJctron8WGlx2cJmsdFGnDkgeqc8g6ERPcSRSrA9pw3+rXfMZu4tdDhxk98a6qoDN1Zkr
TvE5KWPvJse/B3gWVd5Km/mruGIczTnwZSzGwVCJwG18o673qhK/6pl7tsbsNM8ThzCYin6b58W3
IT/ZoOViMYLrPKPA1C9L2g6AZ6sk4RzmgqGvZ+b1eGtjWPTQQJoTKC6pvatoZDkqOxPjCv3GdNdW
9KPu0l9TgTsA5cPImWjLWN1gktuTbNyy7+cVWK2ePwe8QExEpIxtgg+zL38vEac2//D8iQ2/jZHH
5U/kMLMWijLORxsdvlX8XZI/XXHQs+kx7uaNsC/d/LVBaCP2P+pg3UrYNOnWYrSa4No60ueWXFPE
Zkwg1mxaUUzgRxVxbku3mTjZw4zAu2WQa7HM5Ipqbamycz9Jf9inlY7X40CxfqOrkPqCq6oG3rBM
IksRP1sOk2tCGtEmUgXqZXCJqczkGSiOVE9kKeDCp3igZCuzu0+DviH8VqohC2bAqHDPOv0ubGCg
wRm34EyonzpOF5WhfHdhdwyiEbQ8vi8x1s0MWx31UfZNX9RbJm6JjnGMTfooE3n5cHK1C0lYLn0W
ywB1Whz3BYNbZg8Bbwow+xjozDpHiWXD5QnodfFIXAT+BKm0wfU0i5lZD9LpvrV4udS1ewZMpHvZ
kl8spEQR6pc7B3O/XkcsTUYVp1Bj9xsHiXQYqPR1zPyJIvdmKeJadgPnGOqqjn89gjNsq3sbecDE
Koms9MCcf+FTViPtMJlCw/DUw5HxknPFIyw8/Oun8oDaVfRYSD/5hM6wNw0yYNlqwkboHgpEemdM
SE4GrFgPf3IxJMAGfAdqg2Ny8G6KVLtVubp5jkhwk6zDLfQrT3sie/jvqb+4XEazZgrzjc9xBoqr
YbCUJqingJ9abibmL7TiPXLfpRypbuGF1n8xELmkONO55NAa4PMZ7dQ46iD4wdENtacBfoPqQcB0
3HhrAJkqCRcKR7G3NjUJe+Qe7D7TbDqG3UdET+ZV41pO76H+Fr46qJXcFXFN5Z018d5O2BTYDr6E
Cikx2jYLAA4jYVCmP6IPio0C5wPSTc4pZHncQyhwCUmLftouAQTn6ESgKndbrDx45VlKBKVJGR3f
QPoofqTGNYz9gKIEoxfT2aswRljeVdIihGGrzkz8uy/uLHzwFaU8e1b6HLokmREnaYnQQaoHLgVf
hgI95ZrLF2J8Eqik16VQbCnUIqU8qFDlpX7Jh3bPPmT4w4GXhb63ScN/9gDco1ZXktlNVHpNiOew
RtAppScEibGYcEj7LEsNgA+/4LOpJb7ZfwjdXG4BqFZRtbfxRSrp+uRTu0CHEd4CLX42Eacw64W7
9jmqCt8aMNjCuBVlAYtQEBoPWyxNrl7+SogEixOLt0fcXVe85cUn7RRCBq6uiw2aKjP2cfmQebzG
6dcvnm92kLpGGgIsUVUD1oSvGJCvugCuMNxvutgSWr2F+Tx04z5YHrlyJDrQmAiiQinR2jSQc4Cm
N9rrPZImLA5MZTroVDtqVMOBLncMtIHAnWo54Sh57fIc84QRfokTvJWq8dkG3o/jdJVfvscc81QC
0hZZHJTLe4OYFGU/pvb7MFAAYniqo6tsmxS0eTg1JR0WZJr8eTrVVFrCCvCAubXOuSl8WQvsz0Ot
tmoU85iihTWj8b7gO5MxBgfK7Neagb+Udw81gpuG2p9C9UWUXPLcITEm0c8QEVpKNGqitb5WUruA
YEQaCnzU5BjiZXCspqeCJor70OfEefmdL3nJb8cQJjS2CX71lNMAR1BS5NTr+2DnGh4GuA6qGPQX
zUZQzLJk6MudJr8WaV7j8u4xpMR2wEwArrx/0Us/Zn7k4A7U3pGzXnlQS6hu5Gc7MRNcgrVCUEU9
OLM7XCDHZsLuwD6LDhEgWAUXWOo7xxzER65fL0UE0kA1ckBZbmPVPfx/bOQt7h9Jj14HbT/mCxbu
2cXrwkJyYNBJVcc15xkELEx7GXB4VJljZPoLHBBGm25h+mPX+ZaybCcieRwGUyoOvBX/bAyAJYa/
ePVB58DPmHTODBXuTB27VGgmXbqHz7Fz94ibI7Bmj2ALiVhOuvDYlIEfwRmVNy/QcIBVtlFjJ8Vl
KYNaV8dxCaPTQdfXcXRp0KU6XP0xvRTz95GQ3KbDGYKbCUrGsdC3+OdCLe6PZu8i/UhOTvNiEpGt
M4TMzGgnxVfIP+rRPctMSAw4FDpxGI2wjzwsF2cffGk1WPe+xcRI7UGkXP3AuE1u9dDwTiCSbeSc
MNQY627dkUcpOJzMmOiZaL0SoItRiY9IjIxU2aDKpZH+XRDc7lJECngkxpFu3x8jfVdYnFttdx31
YdNq9NtGdxRLe5n9gQKOI2T2ujowo5nM/6/1CeKMYv5wt+hIoS3sdEJ0exI4hlAxB9uMR2e1uAH5
KBwBrXEyNe9dmuXeunOs2y1vhQqEmgQpzY1c31p4TdsJ8WWAZCT+IdpvzCCQta84nC3TG9MZdQFu
58cWDkuG3LztHESbkefeOg4BcGAm/0IiS4do1TDNKMZ3nUwXq36MchtFFPYEtPCpBQiyZHuAnJqv
o4FJGFCE82n6tOvSd+95Fq4Lxs+LQwgjIGhZvo6GTZdRaZ8OkrllQhs3UhqxyI2t2WvcJPjWcKKN
kJTjMT+aobmhC5i7J+nuuxz4y93HkGDcygFVh0NRt9tIjS/MpFwWPQ3iaIy+ScBCu4Who5ZfboLE
GJf6lvORzQC5rijIDiwnhJ3rjr4fT6x1FNgneoTN5H5OaX/SDNSiOBHgQ4wZGvzwHwuqfRpBJTOw
g6jvFoUC3MPI0H35kja8x1phG9G0z8znOPAUgJpyGVYtbgrkD6/KITtFrXvoAQeJOyrI5Svc/A+k
16LX9iOS8IJxn9cSuORbLczoYJfDhME9F00F8RmsoA6/CaecTpEFzaV9dbjHg/nILpwYXYbwYXkR
pao9UF1iW1kmGXAro1nGQwLc6sgPGI/DKa4V2zeAJ3SmBGXyQvwahuPT7z3BabjQYIdIUiMWhGpj
mzFf0mQ+QE/d5g5pyBxXnEQV05fWU5+yBUNFE3a8BTWk21UoBrNtHGbQQGm5YRRgp8HMzmEvYWcK
BMT4WQH2acBfICUO83Ml8leXEot73lF03zaGhyWDomfhbYlqrocb6xKdGAbWuh+cbcXoZkCLNnn9
Y8uIL1aVzUTuZ8fgydH0P4P2IQhCXyVbm6lI72mohD7lxmCZc14ipr0GueGzil7Zcn36plTvoBWt
DfW3rv61xtWlplEScrychnqEmxOdIvU6JClp6pFhSdEhy7Tm/Oddy53G3zDIZyJ3MjAOCwfkHajb
eCRRWPhxeihmFEAgSU1lseI0aGfiOWJhXFtWlNQkj9iIEmxmXzQVCexoh7thgdxQYhMdDPVO8xq8
X/jjO8J13GLr5vOryzSWdZqDt3kEQHD75ib53V+O8ZjgPIJaM1NxQdvGzl+lRBzjPYXwXn9Dd/j0
Alm6DOF/x6K8GzljWUL9iDxkQRoxPymWttfCh4ASXsqwJv30EH5hvz6+TeaCJBGKc+8dIrrI8jLC
Ksfvf8EkxAKna/HYDzDAzZzq1Hkf+Bfs2yqldY/AN+pFfysFmtPUS5jhM2AXrL/PwNh71cUCyU4A
fN0Okx9aKXXEJkn38Z3F9ig9iuyPFydSX+7NOcDIKEaGatzkXGL+vY0U0H8pxGkbqjd+1UzfaY+N
pIczstVdJogWluqi0xmuSv/PmjBM0uCuSGQNvKjEfDNgj5jFPzXaWFjaUhPY2AeZJMxXP0CZXVUe
UvCvmMiKEp/mLPhcmJ2kJLc7eCEqSKVF+ElW47mtDrFnn0qm5wKvZIgxxXIHO/XNwJCFpaigGqlI
55GozUCjSQk+NE3fKfVxNIbtOG6a4TLVwckEKWgGKk7xu4Z7nLxI1d1o0ep3K6f7znuFY7GNmPQn
joCA1PhbDULWb5mbtiet5hgBp8/pKvW2e2yi5ZHBrU2BQxWiwj3OCRmomZEdFc3AQIQRjVOcKzjp
8+JwzuQAbkeKDaauMgtiSjLggZJgtmcZGzGiE0ACCsdFhZ6AXdhCM6LkSFX18CieuOwbdj5c5Yir
V1ERHdtHWFv8PpdvGZYvmt5yc3c7EES6UZNvExtfMqrh0PZSaGraV08vBMUd1kRJN5f/zoNGuOg1
4UgMsVnFujdtTJsstXgT0wPk2vySpyFp0jeYAcNEpgvS6/iayBuNTvI2NEDdDnJ90EMNzB+kwmX4
OSg9mQi3Dnxallrr0UA/JXLm0typ5Xf4DNNdHFvICH+k55xCHBiGncbuGeIHmvpNA/bajfirId1G
tWq/TrgWAtJl2eu4YAdEKnc3bwMuCJcNpp7MnY7TKy5K1HIjE5orhMUNQZ0rPN3KH4uPJeXLyARC
ogsEig6S5S0nhZajRtd+RZa1427i4iEgurkwhkPU1EdVozROuEq9bTlO0lJZgLj04JTxFK9Sa8vD
qAtcCxp3Lz87hHumVW9SCatGs5GBh0IFuIOgK7bnBi1gFGWbDi3s9Bx26IRxcPq9t63XlF0ocTnN
nSPR1cyDuGFPQAc8oybptvD/gdMS4zLCkF0Gayvg/sRR2G8U2ispSvg3sdAPTk742Ib3VAXDQ/Rt
/WlK+SjJ3XRwjKHqagcL1Rkfa3kVLbwMicC/7U7bYRkD0iPjISnVDYsEk7CC1nI3UedzPZyEIyIX
aFpbJ+zKemyMZXHaIB39rl92HCdi0GEwnpkZ8yUgt+7Nam4WKKE00L36r/egUCUBxRGDt/IPt4PH
D2WhR+W3bfzF+ypX781kroC9ZDvINSxjh3ZZ9jSwsNC5R4NOYcX2JwEEWD0Fs0M55CfD2mtCrOGy
w7tGjM5MdbgEJQMxUFkN+nkUfMnuD/9j6bx2G0e2KPpFBJhFvjKTSs62/CLIdos5iWLS199Vg4vB
TE9327JEFqvO2WcHgClBXqeyW5m+5Noa1DIo4YbpVF1/tb2xE0hwWp7xxlwiJv7jbO1WeiUH80Wj
OJ7bZ4Ki2sXEbbaPq/xlurU7uKzeg6Z3NKRQqtmPYUGAtXKQ9hMWOmwYa5knWNygNdTZzc+OTc89
ylo8oU4Vg4jBoCXoWjprMrah/KQjY6fJxf8P1IUr/pjgtKbY5lCYyoDa6Jg9ptMg/29nZtUNzi0s
zsWq3Y2MCTSk4oIxpMGnVTajIB1maRpiliOQppLjkjeIwkngD8uICqDe6gb0Fp2JKnCzom6ezMcm
Wtrg0X/JGAszgkBcUONKV3PJc2gyNpYIkjYj+6nALuGbIKYRAxkbeba2MEcj2T7Jv8yATAwkhr6Q
+vgNuonXdlfG5DQ8oVuaHDYg3Gh/pDdGd6SPMfbB/kt6RTf3Zn3ZSM8iPXgu3GHL7l3tYWi96z/T
e71djvfT5rW3D9T8suUWp5vh15fivH8gzg6QV9lYALhHMs+JOsqgFMM5wgHH3I5lgrMW+LGWMPXQ
cJonGandDo8I5uajwu6OwxDRpGMgAWPloLNxHneC6rbyh4xqA/L/B0lDQ3vEEmu5VAeK8vtRWX+5
NhAQqi6qIGdHcB3rbwZy1A22jcE4aCgiUvJNEt2HfsA8X87izQ8K7rd+Pz4r0X37gLsXqeWTQgXF
vYDAr0cWMyD9te92ffPzUOk4njQeUhA52LmvGrV2u+ybFC3BgUVL95FhPGi76uP5nu14Q/N4rChm
P0D7RIab8zJttZDENfZMFwIGnigERdV76MVgBgF/Us+uRiHNrun2RYgOqsOnogpobFdCDZxzRyJ8
IpVevgQKInM5mDWMSHA48iHcmbe3zeq3IyH12837alA1+N1Pjr6w2MANQU2oBDBzGkxUCXbDLbPw
DA8QmzYfBp556pu4jfRv2q0UbSUGNji0flhyNAB/TA55uPvqvDVkjFkO/ZmcBjwRDoEG8YOpT/HW
T7O30Y+WDnpL6IdHHmr7fn/86mvSso3coEnmPF7GUX/PXiX6L+G741KurqkLf6kgVtpf/mTFeh0+
CYZs8SPzdGKDEqJ6PjBvGBofLxwG3wzI0DP3ZM0x+fKqI8DRqTjDQcE/eKq+cVfGqka98HbMW2wq
BJeCUaArGhl2MLAoF4bft8ACvnIULW6nPTdZ/D/12R+0IFr0FYT2Azyn3VsxkucSbafT7xQ8st0x
ZGiUhpvvEfVqBi3J8tLMt4LzJ0F/bcCB3kb3Z4xTefCEpSTUnEhJcHnQyrDq/5pDDwowBNLGUx5R
PXJXLnmNnjyEjHpjWAujeLNNH58qswbaqoyXVw4wIw01xLFpPl9Ma2V6SSZCBVr32U50+78tSvwy
poSCnUHLBkypoNP3MKYZd7zoTBLL4bxsrfOehp8M2CHCraW22UW3K8oo5c6SNn7N1LtBph8hy467
6mX4Q0VLhAEaHdxNENm5Mg/rQSGegZLSbX4ydvG4q6OV58NLv+hjqbrCIdLexu3jrT6QAPin6V6R
VPjmAwvjqtgSubnPpaSQ/KKMGPKN4fRUComLuoZoVsY6oHI2v3rM2OGo3dVTxYFbuyWblaNAvk+Y
/Nx5A0xHuaYP+pPELN6za3XFEMq+LmGRjNBfnPzVwEqVAbLfmBArsUDAQCBm2vsYdtjlEY7NFOvQ
fKwEWQX2wYXTKeGQSW5UOL9RR3MqyIB9LV7QgfzgCN21ikOx49pyND8+kWu1QbNnFEhKBOj2498C
w5h7Hc8vmgfPvvOUlC9kQ6A+EK4NZgujEp/ZsT5Z5E1YZHt0DFL6dgS4XxB/HQQLQTLyrZxaAoy/
fUw/GR20Kag/zYtoCGnkBXCRIjHAn0EGUeGXHJ9RjRUsIDFF/zefD2tDWIOJWT7YdskLMIJoGRDe
wFuk24tlJ0uXYlXW+swtcKzwUWci1HxK4VKtlhTDavnB7CXEVq6TPwVyNIz2XhTcqAe7UjCdFrIV
RHOoj+sxJc9gmeO+wlUMq1u5iqQca4AUDeAGlfkgCSsaUWkLLFmUIsQS4MWH5p3qSZiGdveXBVJc
1T/lxUtX6iHYm6hi103/jBVDrNUz7PYF8gqtlQJ8YgCOa9hOp9NwJH3XFy8mSvSU4xJUThetYbOX
TfhH2YTZadjUuEyWoax8FlUiJmPqkgWimxSF8r3G7Lz8El/GnyB29YELbaYUNYeAsFKXZeNgMmuz
5Xihwr+jEoNn1tI1Tb0aiSqsyptv8Wm4Tfr0M6zVG94K570Zdpnf2O9IfXHpLzgDjyBBXEd+zrnD
6PYje+qpDIEZORblCBSoZ7HGb7QV1YR5t1NuCUZOgw4ekW+zz3YOZFz8Rirmc1Th3bOleKxp7bZr
bi8PnF9QLjmbxH7HDx0A905CZKBs8zDfU7/DRVyE5a37SCybr7J+hvj2URyGWKEGnwnhvY0XzTpg
/TpuoMb41ZnG/bWm/Sjxs/q3CmlR+r4ZLsv93Uzfde8Mo9zczYSa4k5N70RPyam7J1YwXn8Zfxgf
eL/eJ/ghsRSW6PHLHQwNLOgMBeYOK5bwoWCBalk/DsuGEennDY4gONs2J2oKfNOZtmURGj7ozsGk
yy9jAudyPASJBHhlUkPITBbxEJYnxofNdTCj29nHL7Vi5b4Ji5mHl9MZF1whF/eUezRjnhHmCcm9
4tB9JDUFPACdiguTd7+/zMUOB/uF0Ex4WkagGqSkhOmThmMBfl+grDC5DlnU75iy2MiLCS66mTB8
ojPcJT18QBHaYivypAE0XiFoWXFLNB9N4i3gqmIWVZhbHvT5ncLKBD66no/KLYDDzAdBKabW331/
BKffYNe8svWgDnueTyxYEjJKogZRWlAle2xa2OV/lCeYaWRXpjG6PdMheS2PmayY87ZRCa4nPVe6
YMGPHR9jGPUNz1ax3NsI+dAnLFJwWmIs0FXJwVq8tGOiPoKOoDCgEIR4EKNW95xjAAbj+O7a6m9Z
6NGKeRt2mzp3XrLQhWHIZxwg4WMFQvB5uavt56mKHt0HwhvUD80dqJu8tGl8zkgckW8xOCbVK203
nxKKQoUeEo5yeE+XwBK5U6uxRZe/mSRCla5FdvOYerDl2dQfNpY21ANMbAdEx5aEqkpM8xnn0aPS
12FXa61Jp7Hlc0jIGP6fKYMfz0p59wRPh/ZuuTXY8OC5QcNRwNcwIsLD/2TaAqwC3OU2fQgU25rx
6DLfTYMDZMLzlLKr/IDejW1lUlBXmnBD4ZjoeA9szHGLbwM68mDGzKi/f5VzEwrRRMvPECoGy8SL
Jsc77jBrGcGzhCQgn5nO3c6sF/gI2tbWKpZZEes3TJKf5AJ+FFjsgGp1A4ZgQdPOXgQVYM0aF35/
zk63guaksxIX+utMXiBQDPQDKEbY8cyYZTAmbwXOR2UD0DtaAEOXmiAIU0gghEf5eddRxnW33Duz
dwqCCzijhLWzVexsQDLhtlkuWKfW6h/o28fESGeQ/+l4ajyYZEA1f5839095HZ6xUjzfm+/zCsBc
SGjdGTjcE5sXMGo9ljbVRRAEKrwgBHEIBKNYF4zbpZgBeiwUWDRrgpPDyxu18qLTPtxuPDVKe9+3
9jlB5m1aL1VXvJaQIFJ5QxYiR0s9YZ0utBILPqvMQF/6ugnnGr6zythVvYeV1nqPdIXypuJMu9kJ
ary+ybdkaXs1m8oDCVFe0mrJesDNrh5KXJYlVcmxBwaGXDXM9YdhtPtUVX6lpo9SfQg2GDIRQRoJ
W/Zz3zJGh8uZE36JtYiR3iIN707BVdfRYnC4lu1FpXAlkE7ONwH5s/+RTsQUdLaFIGDD+1fA7741
01uK+tCbdBi1ApekjoBJPpqcuNByYMsae+icCpwkPbxXX01uJ1qHehnhjtxOB01INnnixDxZKnrU
i4EAc3Evrc1r293fCqPbrmz6fJoWWwwNugQEcbwGxg3TlL9zFs7IAFqGPpBxTGuzzRBa4uOICWZb
F4FAJrHV2wA9baVP82MBjlFDDdIfKYqvSPuf8Kpr3wcMqh2djfu/aiSpXjUSQ4np8qXP0iB9D1Dt
WqHqmmONpMFG9E97OiC9C/gWcubG433Yrie1gGLks+PhR8IIMRCfH0+MmdwCb6Qmx3EGiVgXEECl
M5pBicmomHcx06erbl/5A0LW0ICYenqQOR7gfM5Md8KzfItbETWXPCSi8kLthXIwguEuSUke3WXP
wrYDeitY1jcab7Lu02fS4Jtq35f+SlL8b3VadnZ3ZEeg8l/6RNe2xZ0nJVLq/Vz9arAFArPb3Zsv
ZjmUx8PiLq+rKQ7wDhtDaDjkOjiVGtH1qUiNyu3mQP1Qn6OF20WOQzxDMNxMl0wipI/IeGOZPbWm
8R8oUlqG1Y2PFw5DpOPU7x41s8wnoHvHVF4Jvndz4XKV3V3zBp0Ql8mu/8ofLxtsYZUxgCAF/6Wt
sPuBoT00TF2xdFHxoCAcGeTBnaTM6ez9yLIwNuyC4HwE2MY2QsMnwRHXMfreSG93bAclSiNd7Al4
992ISZt/s/5ZQT+n1n9ty9JZXhWaIqEZCe646IPh0nJ6t02oYwIdlWt0kz1GZ4+3jP4eYesbwLuG
n5JP9Bazlap+H+cX3b3ZOFmZaQBQYNA3RBIzzc0RReht+mI3xNOK7UteQupsumKKgsfxhrB9iGt5
L4Cz+w8kpaF6NdsnnBFBnGvcsxsUkRlajEBlFsuhdFkMCjG9fM0POCXlUZlAThbFBVWxz5ZAboVF
rjxuhqYzPZkXWvwcN74jk/v6cEPT/rLxrScl4tOlaxRTBXF1WJe2Fj+mf5BG0yLMfqAcju3ucf80
5ierRWH91x2NT4hF2ybQos0nm1ikeIT1Ruql3Or+OHl3ks1tSmRnYtt9J4M8hveYjNGcdPE5xC7h
/DRE1l7nnKQ48dJogbCReVJQ/1QxzAMipnYbDbtN39oT7lKnz9kQmWefGGow38xfNEZMjkXYJ1A4
EhZsEjJnTjTNRUnJpeXT03pEuPzutDfyzfFvDmCckz2VyLZ7K9BMQCpziz9Dp4gnFdojJB6MZY+T
DFuEjNmOO9/hbjmm/UpcJqRALjAWQMwghCNn8c5fAQq15O39IYz2yJqi9FXSw5x+3Ta/fHIM4uT+
MtaHIsPvePxKUbw6s7K3aDzPGGOEheZUf8LdYoECCPTD/Pcn+1xPEuTuK4DLLWoe0bzT9kQa5bY/
vxNMdYbKipWlY27CUQn03uMRxPsLMzMybRhk907NWYnUR9sRoprpu0UVn4ydnB9+O/VAohQ8yYbr
0/jnfcpEyKmkhP9L9wDkFS4eFNtPXEKgTz70Axng1ih8zNGb1jUkjHb5myjHCUyLh3nHfx+iuXKM
fyai2eicPlVITf5VXwXDGow6EhaAbYWpil4X4+OQZkS/VCgSiNUCtIwrO8bPRK1C8tsQMGMDh6wd
1Vnmn0MTETS2Y8J4CTn4qVwYWJ5IE1QbwZsvwbvQVFOKRzkqmdhMBu4sCN6fjCcmttLASbmLnxzW
yVuVGhPeEBTU5X22IeeHmebr+FJRqLhc634NV8s/cyHt/flrCjHuw40FiEpiZAGFyzmzvED3EjAt
dijK3jZWA8CV3ml+zhHQVU1UmYOUMCkhk9MzYKeFT5hwjKR0tsDE8efhPXjZWfQx8JSQlNgYYEFF
azgeXILHE1mOuU3LDnolrHud9c9QJbEDOKe/y3UTas9MNxG1ApLUwgwl+7vFGa5A4RQxv0+qXdWK
m0aXKydjFvSQu0/cx7WJ5RDJ0i2yf6XIZBK5l35xSMDuCavNkB95zonP8fMEO/iCQFTA8FacbQs4
KJglkMhM1kjMxQWUSjT7yD6UI/iGb4PZKyCDIzajq54QcwaFQUo9KcIpiAKD37P0wGJamlWXhwot
BElgzS77Yz3Qf3c75h/ZCaCRjo0Pdd+xMEcClTZeg/cpAltn1k6sYpB60C39OtJ+0NNo9A5ez2zc
eWByn1IEUNX/jOlXe/tQVCBLHj4yT9+haBZ2yOXCgE4LFCZPNrWKQ6G6QqygnY0oMwkKpXEkRj3h
HLHsQyPtwV67wWtOvMUUIP1K4cOe88jQRbIr4cl4vP8Z8CrrgDWadlveAsJRmQlQCBzctlthd3Lf
sVWN9x0Hykz6I9GwF15XMnwIZPDq5aR+QJvYtv2f9fi+SQmr/naPkTjlGEzC7r9oXBHQoljl3nYs
JdY8QpQTz8hSB/PlfttXu8z6abF5g7pTvUIjYQlIgXh+ebpQjJ80icVNSQqS82x1Bwji6UHsYJmv
Xtfug69kR10THdu33jUTbhosmPEiX1gW6oXVVfylkAMBWb9L1o4PL6T5SxeqTRdjf2AjBaoMFo4z
j9c9aXYFzNf6uqEJWzcdGuG9+dz1zzPasbvfPHEjutuez5xme1VNsrfU4CbIeBLv1dsfzmvTF/ht
gyBFx4bDuY1fxhAv9o8+/pQ9FEEbiBikNto88Gh50/LAUrfSoYckSte0s5hP+RqTGdDVb4w9sysl
C110saG5rdWAmYfdwHeMxkBlmRI98dZkJwUwLlRIinBhTJX6DmrML8QM6XI7M/aK4cHsxgDznPMx
exneWtxhEpjK7Dr7DqfQlsjLiJ7lB1SXkup431af5tuAvfVLsyWqAxyb+ESaNkzuTaI3OK8eMRSs
32n7UoOyOHVEg8iAZw/kCaUD4oveMKijaotQuPXza2uFDdR3vyhiZAqQDmCt+FmZWH0MHRuBWbpH
y7dAuD61cMoZ+E0XJFSZHqT/5DJE0U7eD+s6nhUkQG7dYC0DeRjDyY2rPduo0Jj68qT1e4NtrNwZ
PBNos0d8CyMTuyX0Fa/YFlNe6b5cBtmV1BqUY6PEfCmgXoZKA3yHZsVfEjIckr7wgAv6fRlOK6MS
GmMXlonHlnhh33xcaTopaG5bLRHuEhFb5P3snaP7BRgUU0UtkT7UwQctyhUc0x0zkE9wY7DLqPud
BGMNib0NwuUWtc9lLsMzdM2IHCr27PNv+5v+SSEjivLxBJLNx1wSW2zGsHRxteGXDBMpcztQ4w0+
BFw+GQJ3gjN5Y8QwIzDuXYaGP6l49+cxuhWE//ksjoJjdEM0XLIQ7Yqi1FW+4fpT1LdozF31BBzE
X62qBy4hPcvisFBeRI0PK8fLPvO4jLF3/FDTcOWUwO73Vw+mKzY3searyAAb70ENP+3yv35MgLU6
2U1PXaLT53F4IV9mqJG/7NYvsNb8xMtM1afMrIvkqu8aLn7CyKxLun0PT2dmusTlKHd5aN3Acg81
4yPQ1bczfopsZ5SFe1JMIHW1RUzALycKPbuNOuYe3k9TYK40aCFMIPk60lwxKvrpfruEvaSN2FjY
P/hu6a/710cUTPy9GZI2wI6wVzDbd8qfqsB9F+qhp7BeqViSXIk5xC36Gb4d0IgVWOHF5wqRNImV
D4+yAWde2FIfWpWYEdVG8U+FcF64RQL12ErSP+Of9s6XQfTGQRM28Gd15YafiHzTdQ+DgXh+07eY
fJiBFFeJYLUwQuQYtz/MIP1T326XHmEoytLoHceSWDv1RxYdx4cPZLPFAm7jbkLGBVxV1j2XTJPj
G3O+5IzB1Xcekj74wQM7RSzqgZ8gv8lvAIJ5PH0zAKeH+XzQVz5VkCQIrwnPV+1JioE7ur0dK0i+
ITFHXCscwYC+WaXWFPrcEGh9j0v+lUJbp8GB5xCtoXGaLo8k+6zj9E/HLsedkv82CzNNUtFHOoMZ
NMM+yz2OlH/nvwKzgLDkLYQQIDAE9KXmtciemeajJVRCVd21byAG6NDyf0xwMobXLrCagH8AOzyR
F/AKfUQyAjvsyx1eNySs3hhZxfVuEW1FCB2FWc9pih7hch3iKaRTidXTRAQEZSlPb88Chy13jlDt
tr8sW8FTjbp/zAHUbY4wn1ZYxm3AFZAbsiu6LcpZJVGuAH+4fj5WX7myU88B+GFvAxKxTfCYqcv2
cW2rAE3aTNU/vzIknsoI4hFiGbw/eYAxFFc6X58jZcvVyf/hZG9s00Q+lRiLE1xLUGDyYK8lFdNj
z1miPJyg8gt74Ty5R9IZIjLkUeyWdhO+cNHtUmLAzrE4ikfeVEXVe/5l42A8NbZHXLZ0m4RWhCJf
d4Ze/yb0qFGTLNQVgCeYVTu42vAcUxxQuC7euOOanH/tPCaLvoyX7D8AV2qv3QUmt+bbH0QtGgTi
ujfquyGeT4+bM0L4WgP2hDwGcH5cpwvUJYaRGcm6bBxMOR4JODADT4xBiCxi/I1uDtgcpdICtwOT
OR4VNhwssxlIAtyx00G3SdSzZyE/hy288TXMs1OfUqo+ZCdbCIVDimbjlaxuhj9M1cczTm8sZop1
tof0p/+x9lQjWAEi6rQd47hynvoUHTK2y9f8+lVSRfj3vR6YkbydI8IJVOgN/o26jtc0cItzMCx6
U76W0wIf45vGb7yxIh1A3OmdHzOWMSVgykhYJkTaA3C1Gtwf8KDDcsQEUvAW68f+Zcuilckv+QeP
1KJeKWwWr0eCkODNwLTmBTeWX47HPZvdDaYYQGLA2+QHzDwx9IJ0UQhoyCSnfajg3z+c6pT9if7n
zwSRf6tYD1d+is0ioFiI4HolxsfyzVASgypGHtue+4wi4D9H3vyPk33mo14X7ginzpVkG2PgKlhj
wCSrhTGVPLDM6IJ7uW0w4eppX91bsBAkV1MvK2Y84sLNeo4YbnpzhgEX3ChXiJVZAlIov5W76lP6
SGNIjDacDMANZ3wbGQndtzOrGkkK4rfUTQfPCm7o3kOVbQgn7z+WAe4BiDdgGSebMD8ZVyoS4yqA
T2ynvSXi+IsI6qJypV9PNrQCgqCf2D60FqLHuadCWOhwnBIfC0L1UZ+WMn5ccCHeSKiwY8YGGiqc
7pifbhD1EwPBN9qH33dmKX3tHqYm5NwfftdTvbN+sYUdDN8mTQlO8EkDvyaHBDUB1UMeDncfJbko
FVBRo1HwKCviJVnP71Ma9MqT/NbsiRPLOC0YeYp17IOVHpbkzhznMDka3HJT9eC9rKhYj7YWQmBg
42zfF/LifSjtmG//N1thuuPgTqdJNG1ve730um1GgOzDW6vP/MV8VonYZGpB6c+AdnBh6UuLaObu
8HJP/RevPwRjsQtfyr3+ZOJMxQiM5amEJfyXVaD2+q9+izs1HNF/45KNP+EbBl7f1CN3EIK3A8yH
gnb0yBbVyJE4pbEfo1LDTFl+Qk5bTQF4FheKuSgDDffxQohAl2FP5WwO9oXXubEreUpiP28AOiQf
lTIkaAZsX+sbTN02hmkHz96ioKMvTxgez+TPkzU7u7UHg5LTehT+kP75/sXuv+AFg8iBsaBLhTxR
lEKtE8M70kfKXMyRsCEzZsIdMUhw9a8hFXWz7XYrNH63QdnAhWdGzdhU1E/slxsoPVftgwoHm3Hf
QiUYZ/7jX4/BQecj3zGJeJSEXSlZIDfe3eifx88HlHdj/idbzAsAai299SRGwMr6Lv8YpJWMRNLt
lfLfuYN8+6/QTtS7NvxmyYcfkNU6ZrQdFiGcd0d53TLfVhixPjWXmkoeZ+89HO4E126W/oUhl98G
is/Fsp+RuO7mXf02eODojuSfPVL03Dno4zHo/BxMxWk5HOsdVvOVK38ZoXosd0wTY4SkkAaVn8dn
6sfO58RnxS/pyJOfPecerqbe3ReveXi/OZ8ckPzz8nSCVuKdHeAfV3Moa/n1ijbGMfkyfHz4wzEa
txLcDIlRXvGiB6gmwjp4+H2Ma3O4+EMsJfUTzIx43dFCOqG0h8J/PAdP1HJeHaXO06fJgx/hBumu
AeVJCJ3bp2qBygP44f6eFNeK2OqCXeU83Z3/3lKWLP8wILC2M4+44Gd+zLljo1D+gqfkms7lfYi7
j9+nz0PjJmcfkjj/InLd0nWzhG4u84xj/tX+Qb8ApF0uCr3bbP3quzXW3q0f+Qev5M3sjI+XBWFu
7sCSbULtd/bRZVw3X0ow+pRY3AFqRpq5MzTu3bNOIrAdv7vYXJxIrnS5de+nha1w8RV3jO2QSi88
oVVdAyS2HpEpW1yE0EIRTlscsUp1TRcuuvO2OL+/n4pLYcsIEt+wEF5EtH4yZWnAsvZrhC0JHAk3
eW5c9idHdi4cPVRGzD8Pq2c5h53z0uTkHnrMvVKfkffvesAOxScbxlncE6tpb0W0zn5D3BYsQwdF
Hv/lmGY7Y7hvKMz5if/CeC2+Y8WiEZPmoIlDwI7P6bg1fXunaJ6BJxeCB2cG7PXp3sxXZUZLSoJR
wN2QaUESYEJ3dcijwTgbfwM725VbUlxuAwUEQmqXkdkDzhQTy4tx7L60VzvqPJhqbvt6e6ccID2M
8CYI5tlb+c1gBxdCH0/krRGbvrqXIvS6+E1Qrv0z39cX8/1GVASxFxN+ENvFm3bTjtYhYGIaZDHp
CFspgD4CYS+8Il45Oz+MBDia4A6SYeASEvk6w6FsD9c02PxD+sxAqr2qLynRa5QHpn3AUdfhVfBx
mR3jZH3e9z0gGaRpCkA+8jfDBPuv3HhqSIzC7/qKDWl6Lahjd6Svs003lO8QtlTnK0MhS62xP/+S
NDK7fzf19Tpda0bLr+qwxQfxRUEITgPvNNcVbgPpJGxVyPUDo/bpuXsJ8aKDQX85fW3+VUNA86AP
MZNmNSC4j6JVVLHccz+fPmlEe6Cwl9LyS1mgEYAKTR+2/3D3vH/CLgc7w0n6izrWSEbkAr4w/WNw
QyBrABnGIqYLBhaIpdM5sHHc7roiMdeFeZVWRv3NQ/1bXfNdRnVEy0B5BeI++PZ+wo124LV8Bunk
A6ALZvJKdys9W1aY3Xed9DndgnF6zZtTcaCGx9mkZGvYA4Y8Gfv7la2Rsypn4d5cIMo7VANg5OVN
3XjWB3kbe6Fu6MR7EYb+HBFYJr9nw0EWM4OAgBjSdBCam5vqFaKpL9iIm0+iHepDum3Dma1rWLf5
kbF2MIV5IOKtqVAZQ0GA4tTAiTr1Qa95T6CgoCQ2YShc+ohpgM/v+Lfb4m6DE+ITpLLup9maMYN7
BEf8btttzT/loBzUN/mv3UsH88mK5adf+/GSiz2S7mk3HNXGMd4JWXpqy+qXLs/41kC326NAAP7S
r670kAJS55QpKjY8aHwUT/YzGFALhQaXjNiwvTE4H3l+TRxYQqZZnKL0AzUyjNrDEIWJ1gspgYSC
gPOZwfxbYtwDuAHhjhZcxH2Q6En5dOFiaWcwwaQ4ZPylrT4jeRAJaFR7CJJQ/BDL80DVRmKF7VSX
AUQHFpwGIAyJ2kHJ7hfod9k9GBU75E6P4A6YVekgEyHKaUo1svwaLcEXv7djGHtQmLJD2QScijZB
rWOoWu8wN1rdZ+S6gq/gzKnwGVyGYtoIfdTX2R3YgEs/t58t+1u7HSzpZ/jj8C/aEGK2boc69voq
PrqvE8Gp9sUiYTOewTUYVmLs9YXsH1gP9akR+LPpw78jF2aXUvLSk1A3OZnp/PKJDXxtMVdG5+dx
Tlg8ih/NxyaZXtadbibrFkSX5wZbpYmIPo+mDMovQ2nmF4BG6fP4xHta36BIy0Q2e5v7sesgvQNA
YJQ+vFBRgvExnBRF2ewJjguqTMF73U4FTQZOZ9arSqgNVJqhYTSo0IDaGh7AOatutten/DyTi6oE
tl1GSLNt5EZCLoq+ORlx9hGKHuHwNJaV1yEzViYtaDZfRpa+SzYZFIwZ7HMa20slmAwzlaNKXmpr
jrg3rqTgoqGdDZLSzgxhOXHgNKClo+6mpFvK/8j6OtPHDIkXmQCU++TpFoHWDpgA423TY/gARf4+
79bx9DD3Cje6GHeCGGbWo1My+cYIAC01NG2KGEialty4Kth9P4Ae6mEJX1+FudhBHTeYGuOZcq6I
LKVivMXCrC7nD7X0gQzI67ssbnQ1+FAkTtGzHWCplsO+tYn4GHD7GPIapBHt8T2qCwRGlNz2TfaH
uXxvu19hY1P12mumkMIFdQa3kmzNcAyGgIfiXStiYSCK9WKsKtp2LAACyco9x0LKK4EYFQ+QOwo2
SiypSoSaQVtiAg4MWwh7d4bNuN0UCcBDce0pQYVZbl+wntULYjIhr7XW7lXLOVsNiKCbraC/EsiI
+SYOtNLBWkgVZjOoMMJd3wnQW7vPSf14kIaOAifDWmHBclOXtgNb4xmUnE8+ILwyih/s0oK5Y2XD
YJHKj5HmY25/uZR45EjcOb75Px9RzJcjIcRs9M9Ujxe4DDY30ewY/gDD6ROGMhiMPVibqCmgQAj7
QPtOtipqnvsTCryLYG60RF5Cr64yaEcMmBgBSDC/IQGRu2eXZM0tALqU+3hW3gdfrbFhATLAnzCv
CDYq/BQrLoxaXK4WtCPhOLMx7Kg592E6aX8SH6mwc09Df1Rqgs3yM0EwAObO5zdh3rIgYJHwrrc3
4/FGw7uSj5QPt6OSzs/YZc4L/DY5tHGQo2zHvbGBkMROy9osf1pmEGWmw3Ix0Yu9IMdXYH/j74bo
Ao1walwbTtFWVv0F6E4uCFq5lbv5ph4Nu6WaxxOhb/JQWnDBAG+uCd28WCo80RTsxcYQG4nvmr0I
Z8I7Zg30jw1KhvlG/NpmcnTtBc8jHM6ENS12CkMeIqq6U1fxvlWONxhYXHRMLKoBLrHBO0nxbV8u
gsgiXHah1ZCcEQ3oQIQnobBlbpjuWNUWMv5NcCw5vjQAJ7ECWunpUWMzCiu+RKheIkcrENLyRD4A
FEtIWhXy9gJOGc+9OrxjkHJm7VUVxyZuEcL2pLKsD3lCCCieQ9bRjXMahx9hA4bd9IrHjA3xpFSt
l6mQoBiAUacdZGmEakyBcHiYJVAg5XN4GtApYQebrj89bkTS+d+m+OWMwCJwRYckk8Qp3XUXemk7
W1AVN95ovAtyK+aHLClm3b7U7xcwARxRqtfa2NH3FlqcrZt9CshSyu7DDG+9FEgEC/KUwi/T9I3/
mC4b/gAvoo5aCX3gnDIixX91DlvMpNL67Oui+NGRgqHIIAE5t71pSHSyOuTMRU6InNjhFgoty8Ag
B932xi4RZT/jAS70Uk1jBuamhxPFotZ+Zm3YaRj5NRQ5pvSUsfG17XnHt6lIJu5ModrMxOgmjSRO
OD76jcwkGl2bVo7OdS6AQE2cWw0yVghVTSmZ5NTBEi3HbP+RsucwpYYAh69HqtPSqx982JKt7H5/
T5HBrtR4a/+F6RwCIRMvmRTqBnGQcAHYERAg3fGmMhvMH1mWyjdmuiYSEWFQ10PARSGGLwEMwXuX
v2f3AlPa136u9h3x48tjjJrmGzekM90r30zRCydU7aAEA2PJNiZhKXSas9g4NhiNcZuIsgIq6zex
cIwaYXBDVjORyqaT5Zaj/I5ZQsftaSeZBXypucZdx0rA+w6/BPaGju11w6R6wGgzRd6/VHfMavZ8
avwlBDd76ZCmk0G6oUzXNhiwnXIQf+i09TJBbCkcSC1Chmzo7Uuq624t1BUrG/50C3GTFMr/DaBd
rVL7rHms8lKCqsO1s9C+3NrnR09DpBbH8fyy3ATpSROGehvx4OEFxJ36zzBMge2kDxRAgSLLyb1h
+ATpVCH9VmNlNj20FBMDGQ7HGzR4G7H8pG4ItseIs/3rzZemBoJBzSUc8ABsVuu70bsvYUMNqR60
ukAffb49Q+S8SxQxlBI65g3/P1xkHZwYvBGHFNzDmRRRDEgyFuMqxFQD1ZndBynsj9tOaDaXAn5L
nb0YC6KYgphh5PqIZ1p2c7xgUF3rqOmRPnEv1AKLdtu5zxCe8cDvYGcQZDP8j6bz6omkS7boLzpS
evPaUN5RBVTTvKSAD9J7n7/+rmB0pdFMa9RUF2nOiROx99oln7gwG6XDwmbQhrdmQqZFu6caRDkZ
PpqM/7i4LUaeEBaRwObkyf393+naIYrB/wkCLkHcljPSLAUQ47LNWxzHYTzNMviEwiWoJS17BYAp
zEjWuax6I+1qhaQzI9OPhFnm+oQ7tByxckgSLFKiIm+ScC1ayQ7zZxFnbKobuUkiYxXkk+Fl664l
wQ7Sv0JHjE5WorLY5JsSKLtMDZ2LLi9r6pJlIkM/hMjxVlfzE9uxx/KosJMJs6JAGWYIVAV6Cj82
0xoxgrWB8RJVp5HlH4bOzggi/VHUkzVgYBtbXqFex4AJSUdrbaZvbhPV7fDIgjToZzgnqn/wQ+u1
ZTCgM99kG8X6NzRMRYkC2zCBXmc9Icz9o6+Zx5YDqW4wHLJ3aEN/URjNN7geHJkSmNDEe7fwP7K0
xPpHqAViARYIWt0coEImmBlRngZgM5taTYgLHi54IYkSIWqJVfCvhkh0qIydn3zClMbCv/bhodT8
VaHLTkDqC2yFyQL4mTgypWvHyI02+P+6FgLGgQ2rWljkSNOTkjBHohxOPDj9hRNBqU5MMtkVhPDG
XiqGC/C8E3WT4X/Y0BIFdAVw0Btpo54XVNTue+Z/pugOB+CkoiNmkZAaEwrQsW7KHZPPDC9XSP+7
9k20vhwVslM0xfKIsScQeoI9E0WO6JmZwXpXSjOfbTHw0TAx6uYidmN+HMLuCoBPNjpIQQLA+lV7
ptm+p7fjsRWTDzB46uAiVID6scm65TTan6FxTNB2hwhphkMFs8o0b9AcWpriguTzi88ECabp31UF
0in5SHWsdDegLBUQK5ykPoehe3tQ/xEURvVJpdUSNIAqdCRdl1JqxqpiMWpiFUufcmwZSXrIkcop
PAYBt6STHN+IK633uLe6fTmzW/f3ufrjUm4nFF11KWNt+p0sfWMYIMetfnkSsgX0PnUpll+7IJHC
Z3Qb7Ia7oGTBbJYusYoxWjvzKSewQnIuymDZd+igU42CvKSkY3g4MOul2zP85eqS4yApFu1MOQBq
lJRkdMpLPZLQBetsQTyKFqfyvj2APbBHGZNF3RPIfEFdJqTMgooS1y/1M1iePwAjW/tbqKPKcl+y
qdmNWbtNeAYUupie7LEW4hiy+NHkkMsDOpWvs3kp2VCQ8KQeZD8kjeKmbuSsh7KDSVNPh4+4pwzh
giyd/BsCOmEuSXubYnBxmvX4uLiY5yi5CE2Dw8gM4nVZvmKwgzxQUxpttJzvy0G4Sgz+vE+qNwDf
Hd8gKXYemrzfikpgje7HqPXXmU1MUR+XgEQ0rMLcMQu5sGqZYhHfu3QedDc/uQ5aw/vxmbLguPEx
JszGHPV/rdWAK1foM9Kdb50zyo4ZH2x7GesJngSoAxKVG0xRIfkpbwFWmbJiYNVYiKs53bTxNgd+
D30qp6ZsU+dgx91GoigMZ9xMlrt2ZS+JJ8CQeryrKMaxYIfYogXs4is0XDVhpxabfXygBMBb/Wwg
Eh0GdAMEgQSWyY4dXma1dTEL4+i08vZzrPstbSP2FZ5JXvEMIktdTDtBsJvjeJBas/KMfRm5/5Jp
4hd8yF0QiHjOhQn4vx1A9OojJ+Us1IS1gT5cZ3jIIJZ31tt52NmQpuaP8CfWXJ/BqzfEeP//vsQ4
qMby3wX5empvLtNUoq49nPrdjBdoxiSanENLewHflpH9ZbUnB7WNlkSkFra89A4vxnsRB0eBGGJr
f2qyqISo0Z5rs1vRlbOBrSTGvIfA9aRF/inFXmy38Y31BUWPS+EjiQiyTmcs20Z9dQ3kcmx6GikL
ygv39WjzRgAC9uufNqJNURKarRHBY0xEInPoHJAyNUN0TlLBeH6Uk7tJOftrDIwFvRTxgFhNRRON
JGdBIQoepmBbh7cgiPRxoNODcITVVagmQ0+3jjmLg9JBL7d+aR6k+gFOaYGc0Mv2kjffUClYNyWG
xgNZPkJ4rCP6TdR3U70JBucMWIEUs4I2SXRLQU9LY2IqCdX0R4xBMC3xXfTTPslZA9zg4DN+wkDC
kG06B1n1yPUaJLnaAJIw05GCU0Ds0QPAu8chT3ZafxhC59GTVR/CaHGdNIw6TAH7jpZzd2U7qMd8
DfEI51gAbwOg8xZmovDVKC3RMpF9zacR/4Om3Td4bprvJvkJw9dhoXOK6A7VTInNsVQMfri6LsBP
Kh7+ie2KxPcWfDyc0G07vy5hfyitE1UDxbn3Z3gJRKXL2bhMTm7OvkrZmJcfSf9qTGexbBRUsTZM
fwEqqhoNRdVuJL9ogXAr7EzcdFQmvA+YkEyXlSXC7QeSODh15JdnbPjRg3yokNR1FV/b3r0H5Jax
HPqw++XNlE1rDrcstW0RvPkoLloIgAs1UIz8sEN1E2s1gNOcKzs/cZBOpuxquPPVQfLd0pw0t5Z4
pv3imtScdwMHW2nAHJUGETyurWENa4NUeIP2grkEq4Z4WiuwqejaR4ssKkdtJHDCLqsVpalAodmz
OppoAij0wORP0m3DrdnAHHYS9U+b6Fvytw1r21i071mZNE9xNfPxraFbEynj1CHs92c0/TvDDC4p
n5KU5kmnAyQPAcOcuquQkF3iGfUYLZAZIRkwTmDGIDpNxN4hKkJe/gGphYF1cJoKdoyfLJif6MsD
cv4DOC3uXtP5FmkV5ybYS9SWzsVumbTJ6ZH6oIjo3dCewCk6QQWserhWq0XDFk/wt0RuAiutmv9c
DIoDDt7lfyd5h/YAvx3lWm85Ozc1TyAN5gQ9C0dOv0kRiuP/BtwZJt425iDvF/VFIFVWhKsuy//J
8NHSDeQkDH1oYFg1r1TynAgdjoCTsIc+xonaLcOXSgcQzvxyvseU7bPzzbe2eTClU5VNL3PHuo18
CQ3PbB4tLBBZSjcVxFJ+LdFm1wyaQyhGXnLokF+m9fKeYQsI2r20GgW9kMBYz2PrElf5dYS3Ylf1
OwKOwP/iMLWxUY8GhAYZuXZrcVfyHLxIOQ6CaCI6J+U7YUU99iNKs+QwNQpnKQHXw81nKBT0O4e3
tbTrcz0z/FG0p1w1byYTe9akLvVg3Wrk3Y3DOHjYy4s7dMGxV2rdoowTwGIHpDdCVr1uA0ZgG30h
sV1oWc42HuHw+2TAML+JqUVqTNwYEue9tBNmtLcofKvy0FGWgvBg85VOD1VX0xePI96ZpZrOGREF
NeDKaTkqj1qOClM62FC0VRA8SjeLmoWTB/m1jg0TnDJdw/U9GnSn3O9UkY5knPzffsw2ukQ0j39L
ruFLINzCHGFXoH2kVn6CaYYxN7Ik79yVd6l3GrKQ9MHZjahah5Heh7wKRHfKxjiJkMmZYQ+tggV7
2WkgU9sPijvriFBbI/hvQfTY2WD3qZmwt7JKMNrA4QbCZ83iksAqDunC05T2wIX5yXzIUPmwMwgY
YyG8Q6FzS83kXTantMELhIOZUpMONREJWGJnxmDL8K9Wh1CstGPxb3Is7Endjs1zoiviNHCOwZAz
Xq/Zac1eZ6WQStMih1utos7egRy4qxop0Wzd7C681KlP9/UqAJ8AQghz/OeuhDyATT0uJtJBzKeA
doWAXXiX9fI9dtz9PPYvXU0mLSWxLFnt2DOhYraX6OG+SreJygi55WFv6T54mn7uRrreaTEfq5o8
DUCUwnNkEylofW/ZJjgvDR4cgpoTC+1k8YrTUiaejJkPXs1L4HL+hX81B90uQJ5oN3iK6cBUnCsG
ev5gpYqlo8073EMSa0pIUHPmbebmEkQkyqcgovOAd3ns/bVucwKgYtwXI64vCjF0NFnx16fCM3Ni
iXGksRb53gz9GJ1D+6fCtNkxHgGKt1cm6EXa7oZ5K7Vqiy+DZ3t0iuOi2nNvfoBvLcjmIIKYzlFU
3MsYeGD7MtJEFWYoZfjABE783ICAchF/Fadyz6kNAnqXjJsjf4s4SGOCC7r8A8dII/C5MscXxdk1
KzcT2zojZY+8Ic4mzDs8an9JCEoI8bFJsvLuA11Nn5OzjUoEBl6a41duhlvQFlR635KNKj9Dzizk
HX/QX5yKdzlBDoXbXjnxpQ4W7SEDQBdpObMEvKJJOkAgoTlI2emVzHpRNTYRoqNMWS1pa/o1J2im
HTjHWKgcTWtHU5foYQzir2P3+RuuMC7ii2X1Tvg+g9TuUKQcuMOTwc7hVNtGxNq8La2CQ/45E64O
yknTjVUfG6c+3k86MGj3e6wI+5kuxO9pNM9zku/oe9DhFgIRwKSSt6qzMRYwBig1UgXL5snQ5rfS
0E6GVbxbhB8u0bQDkIZomRiwrxTxkYf6Uphsls0xsMdgTr4RtOB4ZiELYJgsXOvcSUAheG+ZrehS
IRfhRN3VOlgHxuyuBmaux0v0NqU5r/dvOUYLoA+tUxN4jw4jlQWdopXKuAhFl3/v8EVkWAdgBkAy
Iv/zFyUA7StncSeSOfKPHr5FgXR3e71lhsW9OFuEeVYEz3BAbJhw1PGH6V77gI5ZZ5N2kW05dx4S
i8ScDKx5QSOe9Yh+i80XCIiviPRqbTT2EZ58Pd1pfru8oWaBuVUjyo/DWF+dW0o0HmUblnHFKD01
71NPYJWQZ+3tMrVA1l6d5m8Z3yz/FjG80z9pu//jtEKHMCBCuPNhmJOEl/TXqhDpg79nZ7aQFIYE
69oD5RWMuqjFxw1FwKIkkxNnOqIBBG/QM6NTnMcFraqN2Y5ugLoaOcoAo3tjeCOvY8uktDfSg66o
h7gBLlwi8XrmIc7AOEc439DSbSqIa1vGMgZz86rin3YwXwqe1nme6fPHqxTReUHzTPBmNVJ5uSGm
Q/MEuzwgGMtrC0bA1YNUJDSk5EVblr3qWxLOfKBl5L2z3vmbOOnF5vxe8us6cboKdcEyDJybsqvm
5YdO2kuTcewDZxN47XbkTJ9Mw7oiUi4C8pKhP6S/21JT+xYvM45OHjOXd7UjogOyO6BVFz8V17Ra
87MRiT9wo1qbQRzqmKs7fuBdlt2y90B1Gw9TQmH1G0/RE00Y7TvaXC2d58XQtgl959GgTKHTQidX
i52toq0ILmYubTRp+CmiZecqZjcV9uB8iS6qQefAOiF9x65LH000pXUOf2LBxS6DO5v9g6PzKqeb
XtIVnKndHA4VmYsBt3QfZJGxtfxFkIK9Mj/GeHhmM5m0c1B9y4ZZcSgeKu8npXrrXwKtfASY+vy7
KFDYyfVz6NIblOpu9doQIsDwihFOkn/6yFHYXmNvU7XBdkj+SxIfyC9AJYSYXvYW8dWEihYF2B7z
UU797HYkEXMV0FAmMBEqnGsX0jF4F6G7mfWdJj+TIl5g/h+f0r+CSWWzmgwrVW6X4akt4xOI7Ie4
/yr7bkt9sla/6PkHUxhO86ePmcUDkMC5Rtpv8pwHXLs4cC+ul73ok7fvazDLeL07D18K3YKEhKbE
Y/YfDU8eupQ4cwWiT9cUCx5tyB68CPkKMQUXDOK5rF8q7Xue3ZXQSgQoaxB3FQMv5EB3ELDmCIA7
cfTVAJA1CLyzZH3jzKU1+iTfS67tbIAZYTGzjXgXxeyrIcf7pQevg5vRv8Vl9ZRhDAGzEo5f0tpp
vCeWI+mWSmQjZ+se4DxmODZstsQgDNbRsCaG+89C4crRtDQxbvFyEXklsXyVTowvwW4pLoflrgki
nlLQsKeNnBwL+jKUiz1Oz4iYHNkh7AIfguK83K4WAx1d9TGTAqcx55rYdDsfOU58jRzApj24YwLM
haEgtBgwbk53IO9oJwSCumCmy7fXYC+yenY4eBbpSvO1I1ii0ABaJg4MbSCoKL+DZ4UJlUc1QRTE
bGtltPYhL8ezwVlgXIha0qNdqdS7w4spl13TwhX0NPHlM9r+HGIyWbp+P1jzpmFmoCp173zrT5j0
Eo7Ut8WThQOMXkLcoh0QVjE5AsbVCow/LKsUEXJTXGdasw6TRPZncNNXS3qhmfYUt3udRVeK0rL5
CYaV5i8b7kYV5+dsKFZzgFxiJiHGgV+kP8mvMHconDlRCXpYB6IPbLn3m3XIBJapua0gqXPKQp+S
/h7lP+SudVq2ydKGVw8ywIfhX6r53eV0Mkas+WpNvTu631AzqtQkrwZRyjffPF5CUqdoyPH8yArG
EuTrVy6qg2U19JguNN6ONjwpDK1hXQwuBqRL+T/pI5D3eAwQCHXOQsGIPTfbAiT946bfs7vzGQvI
42aFW7z9kc/5/cZsgE2M93lmjopUpAwJgavZEF6z5pvuFw9TxdBSI61+kND192ZCf8eEiXWSJKiO
arwzEDahWbMoRAeyCypQV2iS2u9lNnYlQl7gltQhSTetrLB/HIDrIRPYTf0HufAEMQSvrapvhD8r
jIhKkh24RKEZMxCek33AQNjunFvj6RdF33ZGITU5Z8lxr5hMO9lbhV1e8Z2D/NrzuyYJWVzVX4Pj
ZuSGKzNw1pVBfi/TQS/kEYrJHYl2IVHCsqJMrrGnhuQF+9O66ZFXiW5QtDX9fJfSl0obpObMqjm1
17b6dEw8evChtfI9xE5aD4SyW1tSwLZNuJWv44YfEQA3CiGmj9aq65HlWDylPS4tiAEcX+QljXnu
BlyW1riXnHQ+LWVv/6KjYg/IFZPfBJt08h7IEcGW9jiamBpcD+kRgxaiRhSPBW+q7h8txho6flmi
pjEIJZckoKWOTIDNlv2Mg9pkVruhODsN4AKlHdJG3wvzmTiXlR21CUNTJIX0DCOKaTo4zS02D3Mc
s01qa0qTlOZCW6MS6O4pLC1p53icFJCDMn8hposaSl6dRXdfvK5GJNdw4H2xovY77pKXYCxuCrAO
EMBsZHqH1MQ2HlgClyFfpwTIuebMKkyiKs96FzZr+eowyVaoXY4LNPYYa2tjkbbqkhIAcmqJMBYZ
UDriD0YusEmkgkyY7evRlxQWOoLCeax/v51U2KY/bMPFf3SNRLYhDaeLsXWBmPDAe7TMdZhOuYpo
knc0I3Dv5FctuE/onyIJerTI89NP3I/x3JfwaEtn73EFCut9tliy0S9lVgeAvHyj5Rote4uRgOiT
LD3Dbqg9DSkrApW07lGKxdrRVNURYHIKA52vH+2FGzzO9R7o+87W9zwhHMsH82OQVLqn6Vl+BSaF
vD/U4X8MUGNWPHBseU8X5xxr5c5mBUSmVrA9ejWCMzWgfCO6QinYFzOLtEXU6KLV+Z+BBaoIr6X7
X+z8yMqo1+OjlASe22xmP99oAVBzQC066wj6yHps4DWGLCQ/Djdk1inAkaifYv8vnICSeVRONg1P
uvMtEqPQJiJSK7Zx0qyYV37XOGdjVg+0EXtZReRb0X1lZ1IGItSAbd9rL5OxH7NsY2j0jV1+w4mz
a/ysOxSmI1Qfig6zZlBhv+UIfDLjHbMuNsjZfAJmjCN/YVB+6tRpqit+wEPoTiL0SwG9NACJObjf
XbHViCTpJRch36sSfSviDBrdCAEpC5nJ2/SwMGwq582h06fqZm113A7CmShdS1jr+nbwryNizCIY
8cojq4T8r++U1zCTPLNi28GdGd+107xjzbF7ANw1RnToqTub6c6ewv2Ug2YTt58eHQEmotlAHo5t
rAXM3XHJmwphDuasLq2g9EXaqiwWdD8g0Hium7epjx/+eZlaObkNSGtrOUAmOFsGTrCt0IGIUKgR
n0B8pwHftsnRwnBkhvEOLi0CmledvK+F0Jp9mJtPJp9A4k4+U7VWvw0Zqb0Q/zB5cPy/CS88HTuw
JhisSQyWG28Y8G8L9YR4Jkiif1YanvR53vLMW8ChFnfA4877Y4YHQtI5T5LUNm4FL2tSFwQU3yUq
y9R4lxeJVCJNbFW4EJOWF7vnEiPoieDmNA1MAQ4idKdYuxQlQpjpxwFtotVGO48OUBsxFfZpb8nd
sVjCUstcZ+F7HeEGqsiKBnYpd1Z19Z6JXewhQtWZN+gOOM6eKG2NYFo2yLi9KE+cif9xNzVMYyHD
MPorhAXRUG7vPREDBc33nIrPj4k/THhPiBhZJTAW68BbleF47xXwevfUQefjHFGPKaUw1SaA2jC6
9ghV2HRjbnxlub+PP8+BnOTk4ZhJpiE7czEhVOUJp6c9s7pHK52ZpdGbKi+qfJongdXjE53jCc5h
xdyhpvTyAdtKGnv4xbEUzQ8zD7yxxnzOWM46cO1qKVDm2H86pf2TLchmvOMzY6wdTCrqp9EEOTF9
L72+cvydS283gNIX0/4uGQ7V7JSFxasU0YduHh2g/nkNSyXkTCFnQ3z9M5OomokI0Vt6WO9Yah5b
+exalrw/DUuXgXwkYm2wy3gf0Nhmw7eJhfksZ3y6QGoR8kzzeSR8nTN6CSO5+iEdI5vtfW79TD7i
DzLAZtuBPI6hG+a1nPMNuvLS7Ow9GifVvNfwT+qo/F1/m9XAXD0XazNiP7pXmrayhkoO3XoI5L6+
mwSSqOVdKio5QbcwxhhCdEOw8ul4CfmvsWx6Ne+KMeEShvu4PcXmeajVUUanopazySIPDgYEKlEj
WUm8paarCe5QZD5oJ5uxZ9JdkhA0U7uyXP+BX0EjT5X57S1FWB/DRLB+WogRg5BybMI65dkAuWGc
Lfoj0v6bM+AyeIkolrpEKkdEtfzzEgAomh1ROdJZWUuUaszJy/KWlajVBgYaJod3AlPXCZpDOpam
2SELqvB/Uz86Byfdu0CxGDLSD39KGhtu1QryYkg5JkWj+94lybqaf0MDkPqAWp6ZIm48KP5I5VoG
ofCudLWjaT3fhvIVL2437QcOI/HGhCTi9zsCDfrlM+6fjHw3A0pSO7penr1HC+A6R/5q2hxq1Pgx
nYFbmQD8IBmMCJdXCHFZiEn8qR7W5JFyhLQY4eXkO+MQeMpwuXdPswYn/xji653PlPoEV7XtaX5B
uMEBnP4EZUgbvjaA0mduxYGGjz1t60LkVnXDtnyhuZs090K2heCZmSMfMgDKwBJR78T+Pm9C3Kc8
8PMKMYNdYwQ7VeoikIrq35DhPt07HQSPUxcedXvLfzfjhpMlc7zQ2veeSE4D56xTETz69sUluKY/
59TZ1gZ8gc0D1nJyNf/mFtzAAweGQFs3KNz7de4cG5dQgAO/oLZLcHQy8pzAliSoPGwi9ALVsQ2P
7ms3AyU03ZPftjvr6LK+LnTLQ3QciklLjFqbCbWqHvuYOUGzif11Wh6IPXkIvfFZloYGqwdbgrTK
WGYDxF1uc0uRZgWhzXHtV1Qct5z6plPOnm6EQJBkCCaRrvZylWiMzrwqnPS9jUAyPjnGPU3PMa+0
Ab0gIsFNSSGX9kczuY5ZgWSpOPlevpr+mkQlmBqs2nOTjzK/E6EoR916VA8620+95Ft5yBPPBRhc
7/LpxRrezQK1duR+LE58bhm3NyQfW/QQeGP1MloL+dqlYpbA8rlJ11pR/KtcFgxm7rHtH1TEORby
fhRn24w/MlV7skS9ZwBs6Z5TPm4mLSimEvWKcJPBss9Jo85ntpzKBqeYoLCjVgqpmp3O2Q6oevAd
CWwbeYhIDWwMQmNtvaU9IYqsginWeFkuUuaLrJcC7G+i7VAyM+aovMC3sjhJtBrhDHyOZzJ9lYa0
yZbPneYHhW8HMq4jiM9n0B0lt5igrYkGlI2GcoQdIrFJYQ511pScjwH04D1j4pYqxFmMVSWLyz5R
mhp0MWiJaYhAHGyxOprc1H1KTLUeaNEyGLxUxl/SNBk4MIljeGXoOZYftNi8BKJd8owvIbdauIMt
Fl+ROrfZJ98oAzomq4sfZUdfnzYBTmOaLvLMiEBmKBvvz9F150PQl2sjnf5zW29f6THU5+nV9LWV
yUVoe2ePUAwpuHI+KYK3dXdbNPWgNTeXayMK6JD7osr62IgePWHeZ/yXzvsMWw2pwzQrqN8G5tMj
vFKfUITJ5rHH/+g92wBUEYlIQrYV04HAneDxeS34s6zc/34cZMHM6sll0R5knh3Wb7nEdRm3Co0s
gl4I7TpcJkHhpenP6CWbmElMBhDyLmtyycvj6dh56QwgpmoDujDMCyzc6mllXpDAj7SmmFRbJENL
FLLeXn3C4FXIezLfacW4xPOMHy4hhktA4dHfAuwbDNMWmgnAqM2w2oQaRCvMNnS6dcdjtYNQGNko
s6p9PWv7gHcts42vGO0JQwG5+a7pvPl28mwUiI35tX51X95/8vU4rDXVPaJV0FDk+G1CXNeMCs/6
Dy2wmvUvtItR3+GzZV4kiOwMjbXoqTziWc3hXWRuJJU2HsIzHquSjkrMPm/DvLH4oJZu2Jg+g4nj
5E/MhMOgZroq8tvnz8yUlgzSp2n8zHGT2jZwo7I4BAMEA5x96KfIH7D4rW1eIzoSWkqVyBZZMJAp
J/WbyihqekfYx1N201S9LhACJXZ8YGY7zDekmuuErd1smkMQNYcYcUHt4r0oOGkEH7RyFFKcxaFD
TTVJXAje0wTlFpvfwi7NwKoe/5rzJxjRsICoRJ9NhHUuU57xl2xnrMue5PLxr4xMB8QhugLfpD15
fnps+ZrFcmuYa7Gpo9FPsHxebCaG0mRyMqaFtL9H0rZaIEmh9Wgmz22IKphMIVrhldJ/cgb8dlGt
EUccK9IN+nB85GUR3TQrb5aOz7/X3zdxPaKI7v0Xhq99TZcI4722WDA2SwAazoUQoocKAQcluzOB
aLAb71XjzFoDUqvrY4t+lcCVxp+/JLBJ6YRNKTAYeQ1ER19Ecwp1hDY2w8Uj5gsPiAHn6tm7z0G+
9cJlR/vsS2vLF4NFW6CtJZ0Xqd6dl7ANsHv9NN3r2HtnlA1/3PyvicXfbAmkW+adXrk8pa8S7+dS
8gxzsg5BBGH8QxYmYlXOcqJEl0tkseSOI0O0cnqDHym9cF07ccaQpPm/tuq/ZYAfAPP3FKNPdORS
CsU4ohCjX2yJ9wWlYWQNChUXjcTGa9QuwDzToFyi0ishqQVVzD4D5c71NxwaOXsHsvKUZ9mIDCSE
sq5WFJikdvRLel9onNg+nDRoDLHDn+kmhoa9yrDpMKcZKP9j3ucS5J8RNzvlMGCdT76JYGHA9jvv
a93Y2oGHbOjL/FU7HBZc03tRZC0+22paOgDxo/fc8zcicB0Af3YL04a0+onRcivr3Bd4Aodv2f0c
Hs6qs+jB6CsNtANN5TEPX1reUDNBCjjsjbFd68gm+mkvkVwmBy5d1DExwRyKBpcYVJT+1iOEZYbM
vaN0IpQ4ZjVt+TT+kwbTtjWbkzss2z5Gs2IYZCxiyyTrOY/Dty7/rpdmZdTLbjZpPdtG90qVxUkS
9jl+eVca8Gx7WoY0a+Q4yr5GdSaympASPZJevds/uDBPFumF3LCkyI3UuFDWF89jVkPl9elMyaTI
BzDMRWZvpov7bbH//qIpVX5ceNoaGktuD6sJTUsfH0pGdvKAupl2jD3k73plX6fRvddqvk4B2XTZ
hzzQiogJ/D986klO1Sx1+gw4aKi2c3ivaqRqrL6FqPgfOr/djLL98mz4JonyEwZhONVjftPdswwE
up+EtUtkLHmLhZh2EME37sSP//AoWP9io9ryV+N5YvAP28JEXuQhFEcERrPlt/hiw4hjB9V38hgQ
Ct32X4P2HNy7fNPgD6xZJ+AGTLlHBhlAb0rzlKlrxBFIS7Edk/w67YoEEyTr3Vhqj1NarcZhF7yA
kkZjFt5+h3jBE4s2ibNoz936PJvC0Cv3rh+dGhdBweziKXUP89j9eIWerUcv4FN8tbb0ngEYKSyT
N3/RrFz5U//CJZuRQ2dmvqpS2A5a/GTTdOu8/xj2DF32JFecQf/skK3DhdcXj3EjylCqcJ9DNdtt
3pLt0DvOtvOGx6h+i/tzgvylNcOLgQqf+t6EVVMTuTFQnTQRmSslg1x/1Rcfi+vx7HtoYmltbnjm
T/VvzgXmHYC2UXzRR+RPxSFy4Jhwj9BNyzwjp2rlbLqcQ4wFDuffXvv2pr9OY6zC9iTRY3oPpMVy
/xTYN03iVrYGtwNdqTn9lFa5ajpIG/OV4xjgRXg/vfbKi90imkfgaSwN8FOCWsrsuYX4YbRXww6I
uvhrZPd0eM54/xvqAimYRCtD1OC/3jCIW9e4bRedTp5eglGw+xOzOPGP6DS5bXRA7qMe2J9sUBrD
RV82KhiqViQqEEkc5UgpOU9+vZ9Rs3qoInNKH2ppnQ1VBekJzV3FbAKfm0vvyWuuMhzJLDju840l
gCOTi6aCR+HRD9J3essSKGfmhKYzypflWc8ZLtMJNb7mpT6YsUFi2nO5lDBGqQMK6B+ENuGl7o6u
MZ0aTKKiwGpR1A43k6s+4dgIWgDVaJloeRp0QZh7+UCcxENTG38pkORXGG85wBMOwyzMDUFolKh+
9V8lkTNIn+yLU4NQjf6r3RKnCLpQVDjzt8wlLE6kCz3M1J8e4XSfam1BFJav9OI/EpDpslN41c1n
ZsxXqX9tP93VSERUqaHvw4pCE7oa0FKxlY7UmJYTg5Rwwn9ENXwt8U+VTL8qynS4xzSJmjG9GcVB
gyVE6ylWdDbyD30ASxCQgVSPK7mXUV1fwgWrd5Ww17jmwAJM9mUKa3Lqalgy2BwXZ6eVsApMo9rZ
U/zcedUTXWf2I9FtS8CTQ0/C6ChdUoTDekIdJ7uZGUabsgcqwomqcwoUh8tDOU1EtEBe6/viZ3A4
Ivres08nxK1GVFXe0BynnnBJAFdGse4pcbIZ6kmA2VG7+Jx/8GtIAWnoGG/inlO5ccjH4lCZ8YGp
HwRJw39BXLqPFXjWJVx7RLNJj80JifvpgvTaJAlllCz3I56/AU9eC+e/UQSOu/4dZct1hIKnKWBA
Td+9ymQoHpNb0eo/mlciC52+1Ozv0mggGlkRj2PrB9ren+DfCYCg01SbIxprvnGuEKozv7awzJA9
SOWai2ebRy4DobNM+75SbMYDNZd9HByPgp7dB0+LTLTjvIOvwFGyGD6TDmFkV65TN7kI+bp3p2Mk
5B/Sp22ABAWNdvsajsFBdu+FS132NqkMwYcoZ1CWcHIXzVlUG6fwTcOxpVExEPCFGM+GCl8U39Fw
9vP+0cJPidJGq4xHjRnhmOi7fMzODS2QWsLJY19kVaXDyGSEZiOrHo5yIzxLtcUC0g/EkzBM4oEY
6YU11AYe9Zmpo370/+KQh1vOkFo//mqtMGUvS3u2QvGdFoc2pZupYWkL6UbVbQxFpAQ2RvLby+KV
q8qA7FMOvfVn4Nxac9yeBnMTz/V/uWc895W2dXNYGrjfcTXhVhy2tdWvTYiULV9Swqr0DMVRPp5L
JXBVBA2BtAwmC1fmi0MQlryXEQIf1WU8O68TumJecbdvpFSPqmcvgkLDmjhVT63GKlNrjwHLETG/
rrPs2+GAD7Uhb69Ikq/M0nZY4YNouM4kEc62jhwqcbduYd4H6uLReC36cZcjKdY5NdicdckyYzo8
QMKcHRzLYCToLOBqmWnLV+iFtelSPXbmcxDC+qL8WEaaC9j+pmu4spV9HZT1WIOqZcGVmESRSUnZ
N0KQ0aG8sWJMfbXrQZZKuOKAT9l1keDoPjrYLr21MbQQGQCykVkhmd/jrQFRHnsIaTGvEpo7poCh
jTEDawo5Bm9CGUUnC2WIXT3PgfXOms9eN3AmlVl95S20HxzAV86ekhqmanUdEzo27SdzITwLxMXE
RBaIG4cSq8U1kMzAW0dgVQxMsfCPH/RZHdMnTT7F4wdDmFEIiSVVtiGZwcJmLr6hhDGQhA+SyykF
UtScdeCL/EmMvFZwVqwKOn3HWsJ6Ir77eqr4lfY2UBWxwDjpnVE+NzEBXTFW69nRUN9cMbNKEWfE
4JfSP9JTyZI30S2F2BeqgEqsdH/jWqIRN1t59ulq0hBVHl22rF+L6mNm7/EuJYrVCkKbBIbWVF4S
dZtyUl26Efnyd1DvpR/Qgemw3UsW4TDR/4+k89qNHjmi8BMRaKYmeavJmiDNKOuGUPjFnJqZT++v
14BhrxcKI7JD1akT7vIBG1KB9/9rC4EW35FhPu0sL93kzpfHO2q7FztFaB3sfDCfEkAmwNRcM7Ca
UD1Z7Z1hfBMPAat9Ht40P3XpcdM9ToAOvhLHvLZQpfEZitCAPhcc3bh6FQgr0YuGYPLttI21kRU8
OZ6qpNnLerrL5jRl14k70wkg9oa4D2uaqKZpMH0q13q1/CemQoOgk2kL3rJAg+L6Jcdos3UUZKhc
rgvPBnIEM3sZzE8Fo5Dku9UCDdhsoWsymrQk4bUMHpr5alsvMwLPeWKO1A1fpFLgM/1PYa6TDJ9h
WO4DGnXXedGqtSB6kPAcG4eq0UWVFDRkZBcqpQqJ4GQfiHM/0dnqAZCWJbFNGL3qt7LAjbOA31Tm
k9eKFtWeIKm0Oung7PLIaMwptiNKDUOXN+UVmNBsGPfzKAKfoAAaq4arsDvyEWJR3o3+i5qvJKh7
1ngHg6rIqnWOVrY9Q8/FEfEHEHCtnxz5xvdW/IMecO1G+CrywzQ1r8UM1cOe2wpuoe9vrB/k8feT
ASsNFPQ/IqVM3m3N6eHP/I/Mj5zXrua9HeEpy44HWuV5wOky4Z0g5E2/qhGIGXwtdVEd4EpIPTHb
L/VZ6HIXqTKm+JIrfdoLtlJdt9j+ExpB4ZwHux5Q39DMD/VdKO9aG+l6gBg/y4URXLrXsUSacFSG
NV2k2DPz5gYrsRAgKCTHbzn5W7Q+j+bW7TbFgrPGc9zsGm9j0h3NA1i/2kdOdsBhwgx1acsryedD
jNC/nYbfLrRODsx6Y0lOtQhOIXPFypQ4q50z3qOky53a/pZjukklEbdPSVGcBJxdAh91IRw2ybeN
XrBnCKg1UYIJs83ATmt3XAbSvgOlmkzIMjC55Rh3jHCIx/EcNPbJkrzmwllnOsjx2I4+oFJ61BIH
w/e/u0ZxjyIzUdBzimAvGwluTiXPGa5TjbW/Bw08cyQYbD5ArchRkCwY3rgozcGCK1+vyH6YbmFB
PmNQHyS0EvZc5S4f8eJturrcZ2J4G7kr4hqqbhrgGWke6TE33E2l+NaLcOQsZ6/b6ruH96v+zaAU
gMr2wQAh5wwNUU4RRgI+2Bb9tueYLULqdnOaLu0EGuTi5cQm1xSqCrD04MDua4Wx75isDwKVryc/
64LfHl/H6RogQyvS+oziQ0VAy/mvn5AxREnVV93WTkfMYhZS5HnMst/UA2pbyqAcvKISvw3GV6Rm
BCXGonlxZvHT0F19OBr6XB2QW3ikziLS15qEziBqBN8323YeUg8gaXjW+KvM5bGRhFNi6jWE6cZK
+TLkcqTnsKP5ezWmppWI2bA1E7J7YW5VKKJq0uds7XMEZcoCIG+xscpg5Q5QBZ3+psmm+s6PcKQk
kHIuh9Voh8epLBHZSSZgtA4AL/odhpzhemo7dDMEKfAdgXZooEy3H4IeLaB56JX9F/lqPYfJ3ncz
cjcU6aJgk4wFcBUokARXnlorpc49v15LuWP0V9X0T9MLYqaIlT2sXY61SeHUPByZ0gNEts0Bf5nS
2ZpgnGTMuM1R44EpqnbQRjgZTD8V/OcJDujSM0rP0ELkW89+Ljzglwp1G1WbGNkBCfY8C34Oxc2L
rEePImNKnzCz2IiyeYJ1BSeBE4krRpchelXXZDBUSbMe5rNpllsXIIhfr8deurbEthwrz/VsrBoV
v9TYR7o6D5f8jAQv/shp1/qD9lTJM+2rJp3CZTwM/SMuhMQToXGBsIbkwSzVrs/xiA/h3s1Zupmn
txCbHJ4dpNJUlp+TRd8CVge1YpXCLFh62A++dRpUdB0onUdhbq0RUhfGNjnLReCr4vudtVaNuxoR
NqV1R/A3Q36wa/pIxEi49hKw4uuQIRCX0cUgXaNAhPEM2dmCr4jmchcrDyckwXCfGJWwenTwkDbj
LZpHYCTMoa0eMug4nCxMW7wM5yf4s2VGapDHzlfG+FHZ4zZNmXN+zj10lf6iUAiAa6Dshb7ZgwVG
00XjOLSdZVv/DD60yDg3vjJ/POhdE8FYGbBBrvz+JfCsbRBjuN2fk0E+zBAqw5LIDXcLjfRiEaAs
mvcFxgI1CdWHitO9UVf7DLYuCEiyDZK3QvT7CiC6hQqRUIC68NuSwNEuaa2BxyhnH4c2dAHLLo4C
K1J6D9E/YsabHjnWxu7dIrEwalZ6hQTZz9SvyUY+TdTFRWztQwN1UZI8h0G7h3107/To7DAULzuC
A2xra6Mnsz1oFTmjqgi+OyNKjJIKF2m2FlMaJRss/YGeo6svJqxdUZ0DPJI0wXmO4JOybac/K3rB
/EVZu6LFCrOuGJZgLMaj1q0UV3cn84MNP9jV4QzLP71CYhCImpO+cg5D5wJ+2JBu5ClvTl7+w/mJ
NlL/Ds1yYHmn/cVM3D2uHiq0dIdNofA8jI8dHLea/aBL2ITZtZ9PB10yhq6LrtKzTp1Vn6Ohecrz
jpusBOvEl9JM14+LuDY9oZTV1WETwYWOh88oe87N6UdWMFLwclZvYEsRDFKR20/EVLHIhjZ/adiD
JZwAG7dZOBEYiGb4VwIe0a/IwnpcVL9RynwJSzSByLYhyCNC8mNnbTTLfh6vkWaVcTC49nu1SHh3
3nXGLhbDBGZfwDWnNr31hK2ZGBtgyqoRw2GyN4VD0Jj8cMrHkJjTmUm8450Hm8XGummAyu1lxJTP
XPdkDljt8KzP5AJMtBffkOSQX/39BmH7Xk8IUUPAN4y9GItRoS/W8IK05MKf60ANqutm36Yvdhe/
NxLqIhMq6zo5eOQn0b3DCaKAcA0YjZUbPAJJQ3YCiabbAZ7htl0a9xMOHe57cV886m2poVbZDR+p
g28VTxZdq413iQCxp9tSy7DLpLj04CKmKaAcbnFQs9N6V8hvdMF3tH0xjQPsB6Rz6STgggN83aNk
+f9hK2sWO+ATHjM03JTGIb164qxLjGhaoFgPkwGOXMTd1U0rPP0I3lwD0hRjQqJPshqezNJp/1Qf
s/MJj5/kqML+mEMc05cb9afggKubYFuHv7a5G2t0TkxOhXwpxTX03QNKh2cxDzu67qKsmNW8g5AH
gNZZ4D0A8KHFPVu4u7WheFsiSQVLQGPzNvoOYcf+WsdpO8rfeJVzjF0GJLAhx3OIWv0uHZ56H/a1
e4NWIVp9t+rrTm+KJMOp4zcjB8RG7KHPSEZN/+8A0wWCHc6QxvCROV+MQPSDDNNXtRBuSltPFpxZ
wr7t0AtiGxoiFfZVs4NhQ+WLtQe15cQW0UMmgVuJXl4a+odFhV+OAfsQnon9BvMILsFrSAMgvOqZ
0ltTccxoIJ1jH6vgUONxDmYdMewsmq0uAuoF3g7Nd4PjUi6IzeY6HwUGqgx0E3JoZYkjZXUbnWQ9
t6b2G6EhcoNmpyK8K31wp7SVWN3YZ137NqxgD5sRh5/Mb9eKkBIuqC5LsQ7S1RoOD5pW+2t4035B
khmn1UYzQguA1LrdB6F1MBeDiAxqg3C5uY6zbzzjTV+FGYwm3Z7nxBCp8Rgq0LYYTz4mxnWwHvNp
ZZlQg/NvykgW/H8Yv/m59HKv9axJnyMjil5z8gG1SJNLjxceUGOCa1ddsXYNJkis64Jz1sW+QCVE
NrSnvvrJZuB4fUB63bTq2+LCSQ/tLUaVqItn/RlJCz8paid9jihsNGlm2naghTYYAlL3A4LpBjeA
tPTf4VvgD9KB6WQmDQLUUX0EVy7pBrw5RFSC81OUUA0AQW3uiEYQK5bTHxh4GL9OfHbeNp5+f/FA
cge/N7EhIMppRRAgkjMigSCHt4Z7L5my5fCWAklfFpmfkY21Dfw3vc08BYlmuhgYcFYRSZV6dtN8
Ob64RPJzLsejvofL2UPdrMUqDE5nwi+KXa2PGYu8iPKzozXllEoRdprJtKEcBLmmwdPlRvtie0jV
AUn0jTAQhceKaGAIa0ZKiLhSg+A+k+n7gYpe0W2gwd0x/3InBpMX6PUB8a2BBx+TIjzLieb299Q7
elbXqe6IGwO0saYdX3EkseY3a3qOwv7Jccmt6IpHrwuOmNSFb6M2UgFwSG0Itj5bQxGpBlTzoi/l
JiOqlFBQXCVbOmPmes+A7g0MPm1Dpqf7kThyz+p9hPqustM75XnbVrpEjkwrfszGsMJrETp3fkwY
TIzRAd8YQYbO4AAHbUCSAOxK1z8BInJtdiO9wyhv/PUpF5qs/yy4hGIhNMLf6cFSCspl5oo6FfN4
AKoe96A8BG3yjJUWptco86iGFkrncC/Hi+5/UQpUBLFnzxas6Y4fMndvXXPCG33EU2161ZZuCpwl
gGATqh87uZEx5kFab+FXFyS84EsX3MbwlRy5dcpG0YRNczTO5URqnm4dmTKGTAwq8vVybDEC5phD
7emuZrsAziRV/u7wN5dWcNGaHJvxsT76W1HdCD/kcnMOeltEuTjyEXPw8xgx1IingcUVoyqGRvSA
Mry5ORfXjAOI2JmMlO6s0noys2jbFxVuhfFFU8F9aGk0hwgPeH/ts77vzQANaz1uJzmcy1jtStN4
acGVR5KQrBhC3FWvWGEwOkWDNgxEv/N79amiS+Vwmu4txrIQna66ykELpFc2l/luzibS3d+ymoxz
HXFNYkdY34zJecoWshKh4PqwHqJZvWjDnNGHbcd3CpesbAhR6BzjJX92weNGV2IMn+Lui+YfMNbE
II7eP1JMGtp4JuQvu+bKPhEkIYLubNuzf9fHYq0s8GpU2HCNdWcIB3VRcqtwNddvfsl4ksOnrkss
u9QeR+g6tPZHL+Gs+GZ/p+0uWKYtrk/oYCJk3C2Yjr6f9emsafbJlOvQD0ivbDgYoOQlUbItUEOy
6uT4JUJt58R21MpAjeEB7a9cpiB1/TeIzyZ1z7lZU2V/QDDXqIZCqUmBQJcyrmyax3T8CqF2w9+N
cGjpvu0Wy7U/qfVfUHZKzQPEF6WAcaptHjOyHVDToEHowf9d0FqVsLmWA6HWII/JwITDK54H0BSh
4oelfrMMuAcocnU/5Ir8iX0VmyaiYGpGehWNe/o8kRzZHnHsxWhtmjLY2NG7Mp5SrXKiqM/jYtcR
z+E/dcubkZ5S+ySSkBKBKpDZEp4f61KrhBbzbGIWQb6wgdLar9jPu74of3sR4V2yQC21/fpnzpko
xt57jzkhtTvb0r9rQvZlV45rIyQmw4O5Myrj4s1anofFEWZVI5dmkj3CDX1sCSJWlcM1bKHEchDl
DUxVYs6wBptQaoPu5vnDJkpwj4Dz6zCQa7ynnNGmuaDu45iAffg8JhL7qwX65LkFt2z9RzQia2oI
HC9usyk+HNKZQhytEs4XvbKY2+sv9OHrQF3hf3HF8+lO8xRPI3wcPEY53JBy/tADfbOx77TFphce
OsKjQzJ9uaailikpL2eg+vMpTq3BYGT6as+oWhm1Z4x6JS5SvDObZsRX5jWioQ4nvToAYQL0zm66
nVCUpPyhxnJ0ehjjwJUFh8ZMTLJLQG4jDvCaN10yvgZwucoC4+432KConVL8ChhXIZKQB9njRg8V
F0RHk9pVlrL6RfKRtz1BcPieAfKvcs4yrxF7LA9WWm/OYGVVG+5HzJmdcHZbJcEt/riBGY/mLoev
QMAT/W1lneyq2ou6/ZXpeLAgPCkmmUH5V4BMNb27TlV8jn37AtrM1m2tVxnHDzM6PbeOPzkiDlCY
9HEUp+KSPCYD4WLMG4ZNh9yQDW065HFRqs/xV2N61ziq9g3dFrxOPM9rusk+87lsK6Ig2vf/3AuG
dzeH0zCQP9AK0rh7iRbvXde2upAPnI3dnIfWvIy0L6X/z+L0j1ndTKw26Gzk5T+IJJhWZsIUHI4D
mB4P1VIKSd0d8IFnv9ZgtzlcI5QtyMFXeEn1gUFgw3Q3lj6T+vBdlm8LxZeNrldiaAtjrMlDsH0H
ANcc4DIb27DmQBuvLSa5SXVjMEqpEX2JlpmGXTVXNyZ5Vu3CGUuhIwP6IpgOpk8eOmdxQtuaIivo
Uf2Qq9XvinlnuywgU+ysuX31q8Eh05kBRKPYMLSKWLkgEqqqcV8M8GwSqHjL8logcdXSL/2GNVgO
n3QxPgo3fcl8iOWw8XX1EkSPEiJc8zdEFwjaWF+QDTsRvuKgg3BJgY1aeHT5TUNM1g3oIhXybZnh
/3v5bbRGxuqgY2KvP3nXD48FcaV9o8gqsU8jdkFjuTzPlOpQVt68cdsO80NjICr1cfJDaRrl+7qd
3/1Frk2r2UrgTdf5F2Mv2b42JMa71YPer2WFrpMj1MAVzpqLgymb7cwF6sF4ZHOOcbhvm8d+HoBc
vJ2uUbrEOs04lYUkEHsMgpRPCQk3I+h4QAt1Zn7rMZXxQvSTxlMEgXoKDgPplaSs7/lHoyXgnQwr
H/7GyeQOqckR7c1PLpmSTOBSYPhcc5AwJ0RRMGHMKDEKmMF0ZmTEWfVWDT+tCeOVwHt2+tzEn2Pz
Z7TjDYIqg8QVfH74KlBjGkLZsUbmh86kgnB5Rv0mHrAakOkupLakE/rNe/kTpn8+6njR1ZclhiwZ
kPwSen92h/1jG6BFtD3kooCpIn4vS4KTJ4+MoxcXD8Uhzi5aP5TyQhOGNgNIuXV2OPoDHugE9B0y
28qHaVcXNW7UD7Vn4OTUzTQ3QHn0Nwhr8ZC6LUXE8NQLKNZYsSWXbr/4Rztrv9xofABO3HES9wNI
iUwfYCJxQGLExuRFngLshygqKX0gilLDK7N8j92DhDbjBOIBq9aTFqsarULhSKHedxi6e+l71cVb
PwDTVL9ixhtvcQcODKf4YugpB0CApprPcRzc91Af0BgKd3pKamgeylu39fzeifCGVymJRnQFpApP
DzHDkZn5QQi9eGE6Xy/5ebLnrarjd2Fx/ad/U96iuIZPgVrwvcYQL2VinnKmybI6nRjp39dDfouk
/EnRrFQmYobQ82/9XD3Mo7aVeIiTMlzFjfPUuxbVH8Ts3HqqGLG0BWV4zdJqCf4o5T8tw8u46TzI
sHXWvAlJd10V8yYu3sK53GkyEHg2fMSM0Ht1QCGEWkX9zB3+X0QumEiHcKDO3PRZW5fU9ryrcJmP
cFtp0vGm1SuuNRMlDfcN7LQe6beq4kBUFotB66ZVSYwuYIHyaC9xUmKuC5KQw5XzbLirtF2yCI9i
cNdN9DVMPzqRPffe+c8k5W0utG3CfC/VcKPgpJXx301Ym6aJEyou9Sh6gDgTJu4zKnEbPjiAKQHz
/WZYfCoF4lMNAkgjuZqG9pj6x7oLz7WNOxyGbDZjKYEjeYqL4lDkfw3PUpvJ9UySRmgJNJjht1vQ
X2E95WfzRjS4dBbEGGbEtWfWg2wxeR1Nf1/iFNfQ3bnUw4osFDsqV2YUvZZ5cbQcAlTpFAci7XGF
j2cyjU25zURLYZZ9T4g5GFIQ8mykAuPJKDo5tbFfbGK2TIaZSU6zblyqMaBZX8cLFmHaWSmfNp3n
3KtBfVLEQOSJ115iPdi59eeQX4FOcasoBPXX/eePJ7uDjpD3MgpGLB86BX+EzCn43FVpMVOEb0SN
7fSSE8JCaSUdRnrBHkv7VSspV3kKYwfdqqyvZr+cw2baLjOmJgRWeEzyaLtb6gQymFL3Wn00pfvq
zebea5tnTde0iuCfjzTXbB4FR4I5fMZZdxsGMruEvQVYZe9KJtjYihKJZSXQWoZDJPHHRZG/zlGs
tTM5ePDwFUd4FH7OAlmM4PSE+5EEzbEzQxKgegi4YT6cVpGYthGL2krCe4/9yHBVgqAndfmin0Jh
dJ+955zxGWi7x0yQveN2q7w2Kf9ceZJzsA1z+91zjbvRLC9wipmLw21rvWvHX+xbMd5Q4yqp589G
nZeYCWQ6X0pK7nCAv+JgjgM5vu7zx8Cb92KeUP2MK7hR9/FifMZWenDwRIOB/hyQYtAOIQ23QgSR
B0/6BS1fCteUZYDNGs0uxSo3GUpANDiEB5rDMRTpsxHXv7hB4PxqX6VmAwjQ3um39N8VORWWk36G
Q/5UN92pk/JUEFaZosjGwIuemig9LO6rD8VcDpOXi9cTpWH635Zq/5wFNZLvv1WwjSmif/pTzuhQ
EDCWTNYuqeRb26N7DBDtqKX5Cy11Uwo0jjEZcF8CDK8gfI2GPCbTMZ84vRfFXF44dzgOHiWFj90A
lHXqPa2ma+n51Cfdbmi2ntGA/PLbJSm5QDjbucVur0xOk/QeneoehGXdD4jjoiU9ZnG/j2gU1qn8
qCx1H3S0bzAHOmexoeZjswQFOCacAy5thKmX9hniQNgFBrkrxohZ/NWCnDU8qiy6MhsGOU7tY9K3
26rxdipJd10rHtu43KnKX9tExY35vSM6bVtrQJnTKzXgDViFh5QMYophYiWnDVBaXBPGyKNx4hFj
dp33JK7G09bEj4Yz/K9LcJpKT1YYfS6alxRDccs8rMIlRDTZJBc4pqnR1Xdz6xz2CDLRFEUEhoK9
I7nEXpEZR9Y9BA4jNx9YaIQzMGS7gCquSBAkuGMLb8/7oFPHqRQFsScKrNeY2QLY8Q6mAxNLHJUw
pmtwqyS/PnXsfQJpfHC6NyaL66htvsmfC+V0ysOCXNW5whU7zzcm+pLdMuqMuu5YMtDpC0aoM/lf
nQkfAOv9fBZXuzmFRnHrA0yBDAbPc0KUSuvB9pTxzoprcs619bk7+7vcjnYd2utsZkQVtTtRw4Mi
YzBq1KW03pM0/6ghfMNsf0gbFpjz/73mlPKxdCpslPsLRrPTsupDLsaJljubTrCeIKxnD5iJeIQb
JtajPoAAAR4aDOutXl4t5vg0Ld3ONR887ELtXZDvPVRT5p4fi33vK8gzKsR2PQToFjBvN1S1STsB
aKdArE1m8MZ2wQzDS5gbxYd5qJs1Q27QyoXpSHenVLaeO3GcUDcEkf/neNkux2tOGLhQ+rBs7Rk7
27A5LMghV5GipKthu0GOuRiFIo/awl8kD1ZeA39+8cdtg1F5QR5hKzAILlX95lfWAXX9kBGsI9cl
/ptm1F5JoDhig78VCpEtirQSTXAOb5kumuHHjjbKYFY+0vWUibOzFGAckkG1XCez+khgrznQaJYM
k+x8J/Bd0XIoP7hWDS4htrtOVPtmzPW2cMEkRLpyHDbbWxmZ1PJmtCu7bBuxgSslN9z7kzy5A9Kc
kdrV30sWXVQDQZNE63Gvp/Nay8A02Uof0HV8LckuhA3v0tpYIPMGIMjUw1kjdDHE61uV+VH/4m5+
mWFpeawfpG7wvWgoAMpCl0Ege2LA1LJ3XwLGBQWI+dS0j/pNMVnS/BwdUYKWD3FRSfPqW96hls7R
ryErB9jBr3ycUZENQRj+k/6CWEEczADyTdEtGMaToOJGj1k0rAaycfkml3cF5QjQaGKpGdCq9KUz
BOoYF8YtJS3RbMQF/8kfvmqcned4sUkKKK8jCI7I8Vqpz5DLN5KPVSnzlMbNP6cVe7evr8q0Cbqd
TxjyJ0zWMBnRUvLkpv+9UeT7y2xCdbDc15CdM7Km9MNLe4ijTFITpvmJpWO3ZxpcjiVuWN27M8Km
w7Q+WSB0wRENMx9shr++eNz73F+2camxJ+mvURYTkJVt9H2UNfeNcS1jm3St9KER/3LyeXVxaIuD
/sOjIb93u/hscJnZ8OzgZIG1R/QluroagHlDDrdREE5VQdJdtvqH5lPOAcX1GAAJCjzP8yI/p9Vh
AlTT7ugKyNQ1iTKESKfLk3jutYkRtJhXE+hPIBRtqpIKh3bPHRyMwWV2SnveNRkTJ2m+OhAA4FjW
mm2ArUkBCDBxbLmrcoFTCMCiOcWx271YtABBjKcxWTU5k6VlOZM+cyoHBuGKUcDM/R1RfjmkUpo9
kAZmgw0Ue9QwRrH8xJOaN61DAFoybMvuu2Gzizn/GW08LKX7A1p4CIiF68VrX6HIs+bjjCCYh/uG
Gn1dd8MxbfObM1afLRLjyDbXaTPuGgcysLDFvf6YJ63Z1hC6YBtZlfva1tYhgsSBx+C2SIx9pmgY
UX2mTJ9C7gsJ7Jc8Fz7QVmBessFj+OTDwR22S9fyNqOvKvgcUFhJksEMj2WMY5EzUakWxftYVw9i
ZJjhst/m5rktjUPBG+ywvxRHb8ROszeO5sRZkSD4qZnJSAXkhDHV0NeP2k8WqlpjXtq8pP8FXMVj
hNjSGl8O/aBEBcLhAII3vzkueNqv2rVJMjKt8ES6Ek7PZ+2CoC8sbICbdr6kurR6DyysSXUZKRnE
3oVV8UG9GRtwVuuyEMBzxrkDB206A959u2Wq+9Qb92mM4roOdktZPzZ5dYJQXxjYcV60/60cLLR0
5q7L3krP3rEpuLPTpj4WdnwKYmPVY79wJ04mVsuUgqcyR0NYLZ+xooqX/d6Pd8q2s7UuQNIs4Ulj
G5025p1dtIfOTaErJ9qDlfN8ecwADmNwO8vyUdTj8No0DFKoKzHFzpeDjJfH8lUTPAdtgch+37XD
sXfSbcNDK2gpc0/oUx8DjEd0KCENdZye+98SzxNdt0WZjq7w8BQm9o7wKSzYD3UcHjByULW/7ctg
DfcCq2zwIyKEp/LD6nqcPPLvWam96IZtvnzpQ1F/ZZq533EnrrQgmkcuQ/voiocwGT8mrkqXaOSm
2hh4nWFasUcFqD+ADYHIrM2toJqmzv+JbbjpO7faOeoj9rY8LP57LCH3y+BFZN5TMS6H3Csepjii
HAC61Kh0Xv2U08PcVW+wp7hT61scmEcb8nqBxSTrwMHf0uwq4roQgcPZGCvwqSknrk8bgrFU+Dpg
U6xO8FCaWo9YoOYqXe/H6POV3sU+E20zIliE32Yl5ZmZf2olJ7Ou/rWMcUdLfhXl4q2E5z4ZCVFo
U6AuUxK2dxVPx1w6Hc7wYMXqn61I0uCEGhfyCkOxS5wvPWMykMwEKrpP8wRWVcy5mTyOFel+polQ
zHBgvFcAW17i/roKAN0A6Jtz5JSuy+g/xFlKkjWG1bBj32cdmgKMqIwxPAmreK1iY5+n7tPAmFg4
M5YiDPlSypoKV3Jahrhp7wMhriMaQjs0Nq7DbHuuKSnhb4pC3ntNCmsbsKKQ4TadPmIHH6auedEe
C6mLsKxV9adskFmbIYM/gGqFBUbjE5ph46Nqt1CTsH/DdThxITwBQgdjvtPTVSw/9F8PJyrge8jR
bqLPKPRmJDXuo7A1UYxBP+OEpspBVOG8Oe4ey3rQCZu0M/N7mK4Uw+mdNhRDt7ou5C9PvwsXDoru
KoB60NH2FqoziEpN9sfuegiKggBOaIV7QqIaLmo3T4Ar+QlDNODO2J5G5PF2bFJPtf3Bc0gDJ9A9
Mv/qfrgwZViVRvzkFN55MY1NlgV/SUk6uffQ8OcvYXKoQv/ZMY3T0oL3KbhGSXs1AwjR/DFmUf4k
Xq9dUgwiZCBWMAFOsJrp0+ItshqdKF6/B5mLVyO+Hp3Dix/iN/0vi6o7h8NfORs4hfDdZY1dtZFB
CfGw+kNDS9VF/X2Nc+8jLx3YkzPYRt7GNTUpHYsv20NCosdgQqMOCxt2qPE1SdKes+DL75e9PxBh
ZY7pIUY2w1WfeQA34jsRubjv4+BvHPOUOng4sfH+Kq/CXjPU7kKTQ/U2V1+tzwG8ZI9YBP9Gcjn2
+fKwOF69yhd1cFJMRAuFP6CUX5U0x5VVKyzx/mL8R6BT57o+RIJS8H0+QwFnxFRdFZ+BMPd2HJ36
uD/CeSnmfWUMTzaqk/kyXAnnytL06kQeUDcQxXgarR+RWhvePiaQPn1u8+bOr3LGBXZq0jWr+S3E
oFyOX+WpxeYtGj4xovxPz4MNEo+NlNQXVCQJGwivF0kR2KThi8n5PbfMZqEZTuo1IFdGVf+lZsbX
CA1bXVFVZP+qXHzoL+NjGkmABU5B6d4+hj4YG0PkfOM7aNS7aBfS4HYJSVcDHE4Ql50+hnAI3cWt
t3HMcl02LlrTfMdLvrcRD5eMhTKBH6dP5mAHKMllgY0OntpLzI+CTu1ZBBjSerljjj9ou8mwzk5C
8Vma8Ci88jKMdDGEgC+JQ/Stg0DtI/WCezt5ycTVQWyzVmRLatG+6ED2TSyHo8dwaZgAEgFSgyYH
DEZJuyhp0EscXxCOV4vN2J2kmA5knaeLmFNYBnqGGtl6ewvgMRkDdkWwuymMGM5qA9OWxiRu8Tke
PyMMi7FljQT6fuPHyv2DgzeUbWzquqNXx7eb2TdCt4bqu2Ic6f32EZ74bX6Hx3Lr3YewcAn71d79
RA90f4HHnAFRaXRxCbmGEkcQMDT96JioZzBsZo8ZYy/ER+y4torgT5W7CReWmWE+4UuEqQzq4LWM
UhGi5JCs/ZigpKsWBszxmeqYsvKtdujR6cvd8Rg43hcMiYDZC2k2/TKczbjGH4qw7ulpXgRhZ8eZ
/wOneXqiwF3ji8s5OI3AHsPBCOgujHBXDoj9EIdOOdbNITIlMIS0wJwSexQVBwezZB+Tw0wvPzIr
C6ml/BO8HuFpEfUfmjYaPdjhfrxN8vhgMaAMiTVYJ5X33HIMgr32ZbEfRKuzrbyKNR5TNADDRG6B
XKJd6Q00JqAO4wZPa+xZWueN/lxOT06DdhWLDO4r+CpHM8cBi2sJpm6IeJG3tVX2tdSGFwgo/IiY
A06OGdd7CcnYZ3rGOV/F7cpuv10s4wzKqPl+qm45Pkf1P9RQdF80MxKaYN3t/XG4ur2xkxmCITos
l24+EmRf0BC8gNnBfMetoanfS0lYfFYT69M9LUyUSvmMZg934Rj5XHRvmu/V+Jhb2XkcFiwXCdBY
phPzpRzRSe20L5Efneic0UfUm97uP+xRvqbRvI+ngU7y6Ce8jTLYN+5yhK9ZVTosC8vUgVOEPFzm
fFud6DJ7DwvzFMalWFpntvxKMqCCyX0zWkadBALdYW/EDYtReaOiY8Qy6UNQAhuL51pecbxdVb0p
MFL3H5ipAXl6p7lM3gmHGePxyyrzbW4DFeTLtumOU005nHXnIaQp40dpqVJuUJ0E11wCs0gb3nQh
t73/PIc1LL+PKkZp0Nb8gPe4+E6LpxTGCI3bKo4ViXRw37psr+zqWUgo3bSD0I0hA0z/4IlFFKbw
Ulv4E73To+9HbRRfJNxD6AquOo7sEG21arwiaHQR0XO0dFiGyvgu+DPbl4SpumVYoKTdAw0i5MN8
31rhxpZi00CNKVp7xYGeMoNpSJFPWtzrCd1wJAE32SYm8saf4MSUz+l1DsyNdrGVelD/G/+Po/NY
jhyHguAXMQL05FXtfatb/sKQJUHv3ddPYm67Ezsr0yTwTFWWTW0GJPBUuveRR7ohvwJ26yIW6Dfg
WNBMKFmALrqVcOVNhhZcFUT4/DuT9tS1b0rM91/s7l8hTHIaFvNR8cMYMEBrainxtE3M0a3choN1
tiRPzlIV7Fx53mhDV6Phm49C91aC9ZFnoI6wCdQYIDaE8L8178djGlBGzjOmJ8QC47ELO3bJ9PbC
3fIQ5do5ZnlUuCu86k0sPuLy29Hbs4nZroxOdq7iwDoGXERpJPd2/G4iNNxB5FIQPo9psRxqeWzq
t1r9cQqRjUes7DBeZjqMMUImtlkZMxMxuwNvzm/Ae1gxqhtG62gMcNnm5mhXISIssOERQSqjB1XF
OJmDXGm8x+OAXAOeC0hrgaYuqd5s++rxZSO4ZyPUO4/7W51QPvuLKAgRNH6k5x4e+MxqgqBhL8P0
+mC8dvWmJXlIZUa2Ff5I/2T6ryWb4K7MsGoIIK7Dxrbf+3xamwZoMue3NACBx6h/i0c5tPpykIxk
YWpKHgaXgNyMRXN8aU2xDYe1Y19wSi+1vcep01cvtdaudZdA8/hm62+CdzztL+3gbURP/ccqzWZT
gA38ZDk6yHXECylytXaZ+KfM7I/YifVcvjs8tnZO9J+r37Pe3Wm94idWt5RA5tb3dn0/ehzowaM+
+MCL+31YcnEjaDMbSA/++ySrL1eKHYw97nCsWPO7Sx4Ovxc5HGo20ohp1dACCwInf+4kJzihe1XX
8i5iKxhXehivtWbetrx9Jqsy1lo3nLgMGSkosoEJnf5C3sMiHF9bv/zlanRn7gNMdjGM8z9jtHam
4R/djquua2EpJBcccC822WGaUm9Pbz2kUtE/gx01anBg2XNuu/ek5fMcG+p7U0eJLTn+EQy1ylko
iBAvs1NVOgeBVed/EU6evDnsRHqqMEwyv3vRh+Z9JL8LZdSaS3+ht3RoBt93ArXaYv2xYIq1GzMe
47B8V83OSIyzBLjmF5g1h+FTvXZFWZw8Pua+fmGFuG95I4fpPPG3ytS9k2uCqUBlz8XWoxr61SDL
1Re0XHT8KvB7/LTq16nHuN5XX3D+yzOzc4n1ProAhjXyx46wYlE4V+LUnlhWaKa2F2L8yIg/QvPL
auRtsnaDjuBrOLD4RxJO9CCkHSbGbLDhUUx8/kijRsrHnLzcfAupyWZDiatd2SkbYiCjcEdWRYte
vNgPJdCRh8rZM9NHfbXGfHI22aGifjF5z7AVOiGOkr3m83Qw6m5aVra92k06j7HN5T/0Fy0HuUhB
EysIPtv5h4HLz08Ohrsfp70b7gcTdwBCfvdrwEKiNIke79rkD5tcQ7sWj6sBK0PwCuXuwSR+K+c3
2GGjMYS4DFjIYJYqjE7jWewS0+NoB7TrtffY4DWXt94rd3F4NkxygvyzznqVbUW6M5g15dn7aCJl
arQXJ+4eGzhg1TQfQhuyUZ4Ey7QzN6mwDj7PumEQ9qOaKlaKfRBtheV8ug5p3kmc3JkBAcQtBw46
bjWntsBdd8QVrLMZGToqwbjgw6zJIoJOpKoTlqNEiCjYm0SQYvPb5VEB0FmxY+U6AUauirtl7JZk
8sQH5rpULdU+Jag5wIrI/wbznXwxvPfJNEuwX+iNFEGAssrtUrTkTsmwCv1VW2COG3qMlrB9Sv3u
ld0m4hNWOHV1bMe+piGmzUHjpxtGSH305FM6Pvj8D7BqioGJEhHKce2/BVV1ZdLHz7MP8UjalMXQ
PJlWB1sPXFGcu9uBJO8W2it+QWal8a2KrhphlMF84PGNEQBNBAuga1P+FIvOjw3mxVPViOFvcBR1
lLtxZJw4X1RRHXXBjnbFVXmEo4WlgNl+D65j/lXdSRtKoKRk+jlLm3GCHx1TDtrJSUmsDFj/mF9l
SuKFxSSA6TgfT+9rVFk+OQwCcdyllNqpcOFikhyWUyFwrCbE6+aI7FhQyuzL8jaVhzVDufr6F5R/
3MyaLtj6YWMscIWV9c53ZrCRzrCvxnArOQbTmgrcxfE9eO7C5NTnW1RvhkNVUEgHbfR/UlOrfcax
sR5j89scWD+yLwj5fcjUwhabwar+SCwUCRWQ6AioqLTWSVKvHedLfW4GZ5Zs0JfjYd2Ilta14itE
82OFS0jJ89Jkje1HPSg6Gk7dju7FpADizCycECXgqtWsDxjlM9vQ6pDExd2bb/bwqcti2UyA/4ub
kSKInhpotHs1X8DL+9A2yVXy/+TyOYkIbUYe8+nz3AbtEwkA/C9SugJm/4uYqhmBFSwLKIjyQzDS
D6duHfoOJI5m7VGVz8mhjQban30vX8wI0DF/qGvezmDQou5TVWChMhIdG0HGPTnPMhG0hBpYoC6n
6uC4BCBabz1C5AzNHKsqzEpi+I7U9WjTRvCd9uJXo0Et5EVL4PYU3sXnM2OQBYOf/br3O4Y/U4Cj
wi6BkVebNmwWsXYDnoCsxcTV8coZW/M8e0624wclaWAF+GTpUKlFSL+yPr/akbUL/PgtVoEvIL/7
+Z0hZI+JwixUVi6CUjE8zVZN599/2m25Exh0e7rl8b0fs5VBfmZhYehvcIyZSCF/QunAT2CVyXEU
lgSJiTMwoV3Gx6BDEeLYlGpxBZCjSn1cec1VmY8cLOZNBRPeaI9AgEuvYrrIGZOhv1KTKvZnvKy2
v88kfD27v43s14T956fWtpDmldf2SfjIjCSJ2H14d4wQfTx4BoOSR12EnCKLtjljvTx1o3hqQ4yU
/kF9Run0PcWnVEs2GmKurjNOnohuSi2n+E2impajKL+7MAHdQuOJUsUT4OUYEdfJ3feqrT0khEez
PBFzdJRCIJZlcDpbx7T1rn60TxKyrI15h3mC2j5PDiUYC5uPkZ3FUS5TP8TXhzaSEsDkMl8kQ/Qa
hB7BwRITa3d0POvUtdoRt+Z6KhtMslB6egSFkU03U+E0mlet7nL4IZDreyyb3V3jrKel2mJ6we24
gNixVqk5LZLOmLArFE1W8J9uscvS6rG3XiusKvMs+b5PHh2Sy3IvTX6jBiUcAE3ldGxPEbB9CHbk
J/LAfwHUIQopLzdcB5NOmhl1G6HKgxKXUr9rzkRoJLvlkGpoOfvbTqyccYnQUrMXPYu1TalxEtm4
xlwsAWONYUsit7Af0jpc2/OHnhOPhw6MEaG3JcryaHNr0ACyamhWubnvwE0iwSmGhz9/Tm4Obc2k
sVNsT4NTbzxEyVbp7uwQ0/7BLT/nnCd+mtcgvnGu8oeoLb9Rsenxwp2XJnVluA8dxl1c//LPbVx1
YZ/L7iPDmB2nZw2bMzEPKIfuCingW8lJztDvM4FYFIuJNR16HymXFZ38iOVbRJgNdsUaVzjaBlaO
HxGfm+8CE3LIix51lEwsqKvmLeH5B91988OPPjQPXjdx0Df7gP80Kf4iYDdGjvKMxSh+k5BCNtGR
cTHHI8i2xLQ0TvbSCKi/tHtXAD1hph8bxo7PmqvrQnALzSXjoNJj1rEbEHUoiITHDY8w1qJQpMsJ
yVZnx8H61GIPlH0UxJw52rMj5l2S01nQ8HLTHgRoLoPVVC8LBJb+1jOGHbDKpdHSH/fHhm0lK1+w
oYhb4uk2lygGQ//T5rArhbbBlY9Dkws4jf/AeJg5h6oDQy9GFq5+OUJ3d46mk0FnrUS9KTREoR33
e0GAedyth5jg2Gw/1+j0pTLWYtBh97hY6PiLI8+61DgKRhxq+Zxy3tCno6jo9fo04fUPu/rS2zyI
koyyfE8nieicITj1pGUdR99daQz45v6mr6wgpsRhRZdbGw2Jk0rPZWYL8jPhNscKQuecpfJxmDFT
c953Eix87a/cOHwaAn3ruwQpZ/1FvWgWC/Kuor5Xg6yD9ZoQYZ3U82XyvOfWZbuQQnBn1GMSu0i5
vwB9gOwFz10HMemWjwz9uI19GjfD3HZcTpX3YzIRyLDjDKOxGuZq7aFIzXh+RGcwrWAb99xP/SFN
c6Rr8XpWW/KsP5Lmyuitgckrqp0fPWbuSJgWnRmGHtoopq9XD3muywxwjnH0d2NIiAE9mB7d/DF+
79IPGWG/yXCP4ZBnfeqFPGgMJWxcxMPkQBs8J2GIyDjvnqhHgocYZUTdyXWUvmauS84oiO8iDnB4
5yoAOUGs4zKPiDE/QHtM7XybV1WyMpDP6VXIHBUXaTeug4D0YaXx1lZF0C9d+8323BWct2VGfk1u
hbvEcsmaYes5/lU+GbMiPwxT0oHI1eg58KUnUHPAXYqckBI6Pd0OzmlVLGoboALHgnYdyqshTqHY
JtFJtHjpH7IvJs6BT9e3NLoN7Y45LhgDCPylaDbp1ojhWvIXnGbd6nd3otWgLe9X1BIqNSCmAg1q
jAm3sH2z+LI5Hyp/G2EmF99+6m5m9cTuM8YYA3fux/3kiWs53OZnQ+dfjY/EaA8cjQexs7LkFNBB
mtTHJskbiizfUeXljbNyKnJ7ICIwa9I3cjjGRkAG8FGvnJWVHpo6WCOtLnRkFJzAwaP0wXK5CmqI
gI4RAmM2jbVlnx5yrHL6+BSgd8PMDlgIzW/y0qXkL2GbRWNbrwW+YDv6BR1v80b1yMsDNDTQLMX0
XkW/dnd2y1WtEdiJW/Uh+DXB6PFLm2DGyjPiJaZMGjqJYRVf9EK/p7V/EHT2k0biid9/MurE7A2e
hzNJFKwvRu1gmAeUxXQpMdlEcNktG1Goj/sfVJUDVfKqVebNGMVfRZs1XDQGAHYtbxS+qamve5pH
r6JnrEgJ0Hu0VW47b7UKrJP8kJZ10WNr5TfWMeEEQgT1ETUdMSQWmol9VBLyRvK0+oe03NusiYIr
dguO236ZQrJWcxGJl9YK9pyxu9EjwCBtDX/RFvHaK8kfs9JFZln73vwC2fqchXO/7D1kRF0J137U
zjaHhxHrfz1GNA7BVM3jIQeXN5bX/FVT/rLhedAkUZbQsR1kTpF7JTLKwU0cE5W2R3ReB8kxRDoe
KXlTmCxcIh8wN2D6yfFTakd8bSSEx/j6cfMonTXftmVF99BOyYqDkabpFtaaWL+MyecICiZGSiTS
lvgNqjELQzpCxBDukk8oQfMbZcNLiKZAWKBDskil3sWMIAhmxUPrPuW2CSRVQm9yH2sPY3pXbPOM
ISrK7XLW2NB1bwNIn4BlB0KyXz9pDiXPUzaewzzZooR5DWWwNvpiV0E/JvP0CdM4TFunJP67eUOP
lvP9ZS3vTUHkN0gb/pVqF5Jqt0O8Ts4tKehMWBetTpQSOkCg+B0DFbD9/l0gAJ3al5TUYR/xTQ0W
pEWwvpg1/4pK/TY7Lfqku8kcwBAIJiRiQXQOTGfLmS2++dTMxXuCeMYrNrxIWr/JzE1t/6Rh9q14
w4SYzCBHoqh5RbuTlPK96IZrwfpAxhKvY3Btod+iQ0Z6FbLmglKNApW7bLL5Y87mJh2e3LZ88uZi
nUXkPdBvxEOx7Yc/1z84ndgwtNh6yKxHb22sEvvNkWs7/JvQ+OB/YNtGBixJpk1c7ANZbhNlAcMc
0rnFxyRhxWf6eSIAqQ6rbYsFo4Fi0Mwzawj67YbXyqaDwewHAmF+tzoSQ6pxl8oMcmRHAgnSGYuH
P0TYVB5bOzgywXL8GKJxMJ3aVvxfnrgx8WjQe5zpLyiCJ8GYdwyCp5yL1xO3IuTbxoNEJpUOXppF
MOk2LK6rj3J6NBAxD9OBdm1leXIp43g51iNTBoTj0h52SrgezhYjRgrMAjGiT9GHEeKQJMBEmS4U
4p05QzAGSOgC9IoxBoLBqg4jUts0cY+FE2/zXF9VrA0ocR+jqlhfYuRttntC9Yr5fJURHVb1AOl6
uXGn6TmptW3e8guKGArwwvxoiJqa1tsFgg2NNF961Oi4BP8qpZojvVH3wfMH+PPIiE+y77oEzerY
iNj05hq5CegxzESDiU3xEdKTmf0Q/ssO7K2z0xNQK3hn7PATSg+uP184rFTAO0Hu9dJ7yigEqcTS
B8NQgzdO22Bpu6hxo5495kBaYf+sIxDrcspoR1MrygqYyAS+au1n8cWYgk0qc4ONrGstrEFjkPpp
0x+0PbFcMsFBMsVfQRQ8eaS6lFOI9wWFTBEhGtAfUThwHrSms8ObsfSniN2qDBCeYZijXOn1P/bR
VBjc1BL1BzxcmycoYiiANAefauqDHVOJ22zN4PipiEKm8vuaKZ68qeBqTXfxDbrwgRCtpOGLVz+G
XFIY6MFUAbSq2NvOsb0Xlvs21TaSyXkb0yTO0DTtaREH6CwrgQxBOe68a4KakajqrS0ArOTIuEn7
RLZEnwNykK98wLy39amGAOwAn+hGfQ26GSlZfXSD4Bo7Jt0mqvrQYnCD4YRmmAKXQUFMiETXcFSg
Yjei7NBk7ea/xQ9zqMVNMlr6WhbZ3eYKMrLgrDMkxVhYZS7BKfy4lp48oXT7zy4LBnPTBS+6JBuM
GTsDWU7jaeC7wOJOBQJrgh8Pz/rAKLzQQEEiWi+rhIDqDrIOJz+KoZ2wn+S4HejJxfQIie7o9fYV
hcgq77A5Z2Tr1mfI/Z9hynNnxTvZlSycpwuRuxuHXrtPMOIgDOMjnVhshGCfosqG4fHaMVDxYTtA
hXfThaulL0BYFmxgmUyo7y/mLKK891ueFw74JD6kkwXflzU0y6W0T9dOnG9NvhWpEUUx6aeUF8po
moPfaY+W9urz48HKzszkWYZ0L8Z8iX1eH5RURcojTsR3sDIoFiG0HkGXv2cjNku9fctB+5GdnLsa
0AssshBX1bAYYxYn3T4e5MYOcOsrMytg2FLDq9/rD9VAwxFaBChO30P1aZKABs6QVBFzbavKdDdl
LJ536H9rJIuWtdb4+2a1KsGtVEAxBud9nH8n29pnIRS2m2+x1ghhtLiwuuWw03Brd665xSaYlSZy
o+ERv/Wy9j+aQH9xMTzlUbJtTIj735XfvuQ0933OCsPW/nvqqzFXsRisAOnSwUIoWKzDxi3aW5YN
JUFCJgI/4RnOhsvht2A71ml3h7WnulZc1C8uZ74NEmryiBAZyqNDQK/IyPZWHzO/wuLD7FmwT+Zz
0CTnzmP2ag18MWu6tAnDeOvqVTX35ncVWdfE+AEwiB+WSj7fsMRw9iMWx7GKDunMWUqzb7Zoi9TU
PaHFYVcQls07oMbNhDbSdZFCetmenQTKn9z4wg8JO1TP0CHj185GSmklxoVdiMJtxS/XZ6NTEqgr
2x9STTW+MWASjdxr9Z0ZD+g3BYEZgCjXzzNjec15ryr7gar3q1JTQbNftxNvGc1+ZcG2tPyKYMDi
KWSW1/Y4K930cRbdmrk4/nUT7ZTPI2qlJbz89tXshm0xOOdAuZYco7kh9q2RFvra1Q01ZEHB8D7r
M3O/AO7xzDeeai+amz4HA2XeHO2rwrsOWvCsfoqa0ZPI0Ow8OcW6pRhqbOePKEQceqm5K+0XnSWj
IqDzJb75ZlcKH9QRbdpPf9I23yd40WZNCDYL2FLic8NQXIfeMdOcnW9Xa00yEMOVZTCos5tXi9I0
arsLe8MuIJSuPAP7ntgnohZm/PoryjMIlTLcp8O7iSDKZo5js2RSdlrXQg7lOVhgObeTFz+JtxlL
RjX/0tHk2zSxrkC5x2fIJRcbW0C8DNOGbqe+DFq+mFXM4D1GpNz9H4hXiHG3TskOhlf9JGhCX6uO
MFqLtIN32yBInOwBiyh12986NFFaDoUE+Jafu7fSi+/10OAqnBdzHu065EAbrR22qgUao+gPjRpT
HrGkxz5FNXl9RBJZZXg19fySCqZoVE98CowpnGE3F0xXTOidFRsRzfE3k0SGWbM4osdBjKOzS+6C
+b+ruJDtYgx4YgJzesGMuHJgIaiDXXLQu+V0b3p9PzIZJxpyGZaEeSbDXj27/weFLM8DJlO6IJ6s
xRTvr+2uX/niC8xVhDwaAP3s+yd1ZToUQEyEe91hR+IRf+Oj+n1sfMQhrnBuOM/WWqcTmJmMZFpG
7wGjrax5ck0DVR422I4+YGoz5ayhjPmuUpVRie13rvgdGiMjNBykkmGNSMDKuTWdYZq8dcJkTtE+
ThLDrEREhrQ/7EYCNGhdT0bw2Qtv36XTXfrGJ2rOX4+wXsFUT02F/IQAy6r4mXxk8zNRWqSpAXze
+B65TY32ymjs3usN7kGaRMdnHSg4Q2dkjpZp3do521VJ/hjC/h+oP2Vn3CcXNWvFJXcxKdd1Gj+G
z3rvLgoUOS6qrCKojgpDUuicwkTKUWOpvZ3Sm9c81zrtYsB/oqNj61FMSh0NKrIfjijOOIkLF+wh
nOMuQa6EwEvBYhweeJL/CggK53JMAS6ioBBrp/bOZtGfZ1oTtRGHvL/zJHO4iqX+rOGQQ1tkaigg
tCujoqVmk8KBccG0n1AR2ql+6A3B1axy53y1yiCSTCJ0ZYmG0IFYGdfd+gaeRru4OWOzK6by1JBp
PFr8Vz7ai9J5tk33VOI/ak6Bxn/87Dv6ddLTnd78Buxksyr+NIHW4kbvp1f0mlC8kIo1hbdWBIlM
T7ZJRbwuuxr9rZLhE28/MVRK4k91VZBk45L5TkrcPMIor1+SmTCDqDvStBehvo1ZXdXROj+adQEK
ELe8kDshK8KKX70UKTnre/9hpu2PGXDbSfGUJ59h89yUwbnAQ4UKGilZ5mx1WNoGfKFmSi9ixFzg
LN0xO3mzfcvRLrgTMCZMOCjXF4MJrq9lUZHpj4iXVibaMHZtJiiDngXV/54IKWoNtUftoEwNfTDg
chslNt062ahV/c0kd+n13sEhSjCEodzpNGSs1pTwT63QLX1A/FIvA5LfR+BirBLClm/DYFfK/3Oo
9KUarkVjvEPosjQtYJE9kwcQAKYdrDztxpagZnkCCM9z/Kewfs1nezNzQzpAcKu2o0dztj6BSU1X
vaA2XjsBFxjCYzYDamA7aC+egZi/RSOqoZXFthBdOkT7Hvd0zAstdXunHqjUpVduvU3iomf7i4Yc
WEuHjhWxH7e/icQ9DJ+xpG3VekFTMoF7JtlhJSDVVKa5JjFEsiv0uBtUkV6Ra99xHw7Ne+38hy7u
AEpDojll3qPfXkY2tEUWkB5fb2LcRjFQ4m4HPf8hSsTVpo7NJwCURvQRUdfOSaekvQ8seuwJuUi2
9NmQFAzgEnqwwBnQobEQ2Qqg8MFLPRkr9AKsLaX94oNO6YjY1sQDf1BbbwVdzsCcXWkSrLF7/ssq
siyNBFMQgQ8PSMT+fG5fpoLJNhDZpvAoLSSqCy31d2Oh39SQt6CyBT7LIZuykJVnm2Xc/x9AX9Rh
cVJSgJgXoinjJernJdvgjOsHTDbZ8DsHfwq9Z6QxG0GSh7qA8bJ6Vdz0UxcTgofsLASdbourTnnz
5R4SltIBItxa+v0FAju/yLZ+UYAVpQgsOPAQZmHGY3kLTIq5hpIv085FRIw5p/8Un7QjVtHYWx5c
2eqvo3jyCnFywvZUN80xYBgwm8FelvPGlC89bQwYiXUxQbudbm1Kb29NqEK0bdy/tyL+mxAFDNtK
5ishELfkpbuYEah2eARDGttKjxhkzT5q5pl3fTwyfhbuSU+nJ8/LP1Q0NQLfXRMCoGFFYRoftkem
VcY4dkiRSGzjaM8GYFHEvL+pv5+M+SlgIKHHGcM4zLn8rHqDejV4g3q4dDlfezdA5MUlS1yMGy16
J9srfJ9a/EMj380xXDXEwCHlqcGAqo7/tKE+Sbfd9xx1wBx1GnVlA0uq8JCnZyfQFtL/5kFZAoZc
DxQhjB0XgCUg7FONsj1Mw/ihmS7oQ1TXEjB2nSpIq6h/LPc0jp+DU27UleHpd6Ue4W3gPPTIaO2H
Ye2pZ7dDCOWuRuNJffdREK21iv2dsQ0n0gPb7HWkJVOvn5ISDUQtcrcFNOGphu0VDew0pYwsq/hB
GwsE9yHCC7P7KKj+LPZkbNqUwlqjybK05QSwwYJnUJ2csd62TbAEjcl9gYlwPem4/VjUjI1zrkbs
GhxjrtnduThgKFmXUGRPFtuRsu8udzvRnpSAzI6xCACQRtEVorzwjBaQDpUgF+9aGSCl4dK7DagF
gxebKiSpSm4bfdnGwa+v3bi9xJBvWCBGnLqN/62pgpGuswkuPudgGWsHn+DsFRx1bB/GGlbCgkX2
rP48Xqb4+gquyA5Altt8y3ZrjRyqGLbVhZwo1jnzUEcTx5JXWsb7otCRoYo1L5PO7D2S7rbxfrgA
HpSex0YljwGIktnHp4PuKbberd5Zj2N7UOyP+qB+q16h/WDQ3VQxinAJflDmjFGZxLbwejXELQ8w
u3ZeoEBYW9H9xJG/7QFv2m3z0+rMMzJdngiZ3yS6f5cO8S8sHEDRZCCpcUX3YvzGFnrFOvqk/nmc
cCLPBpYbyl8HtS8ja7zNFkLOpuq/WmgsYT2+5Tr5BWSpCX6WmYk33zbf4HOYo5xgm/M2OR/NnMHD
kV9Fmuy6LDv5I8NgvMr7CD2WwmeKypgB4EHeRR+BhSWijWRWL6tdEVUnDyxaSKFu4RGTNEVW6ny5
6uo2sTZjQSTVsevn5Wzg0c9AYGKaKnVML033amvRycDwlGB1raGb1TzRCD2PCgJIzRgxi90qeP/8
TqwSuXOq5I3FVh1qXRK9CCbkQ49qCsap0//R2N8d6XwnxbQgYnBj59OT4ZMa/mtzGjSKNjRqBHT6
8lza6TlUDXQ9PrK0ISBzfO01dEKmd02z5lzrNknmbKig9jxWAbOKuT06GHmNtr5GvX0wjL4nv9xZ
gDiNi3aJWYldLRkXuXYn1QQu/NBSNAbLGFTlQx/12PRMpZslsSQrr7mo0LQQK5oPZ8iWnXXKUTkR
NbUw8Pu1XbFo0SZUHbA03FyKJ5z5nCPDFxN0h1S81rUv5ESs5sZcjejJS8N+bEfzq/uRYDdCJnkZ
l3EnffZZmtjQhZxcPz2U5byIxEQCD74NEGhVU++SxHhK5VNL7ElULZScYBoNC68HXI/E6DcWbZyB
4G3CvBJPGhifaiN7eRQoQpCRfo9puyjD6CmIB7BFmG1AB3BQf2rVZ934iBnxlQfyESE0IN3fRJx9
Y++wOZtcxqI2iuOmYXcPFScX1rIAMzBX2pck6sV2kpW/0IR5ippsmVbdsRseo+Sp8n6LsGSz3C5z
n56HlPPaFjBs81WHVhsdhu2++1CcsA+5J+ZOGqDPIrqO1bdoHikdNMsGiayt1QXD0mYDlIZzgdmx
dA4DZ7xmfXo21EhmF9n0NgzFrtWrm6afAp2007LeCB/tysGA32nhatHm6McI3eXATgQq4lbJYI2e
qBtQVDEjm0Kw2/S2gQ1RiN/9iJwIDZcSygL+WuPWkayEA99UTclap9+eAIbFJnkBXibPYfifvooa
aj649IZKgJM5z6bsSWAAGlWhXYmACIe8330ilpYwDj1KJQcUIRIaVPJFFb1OKZ4IFrbcZHZhfyph
2VB5D1kdnKPk4sbVRleHMm0yLraiLLeU29C/rKMPS6zrGdKwF1EXHWCsmqeDjm8ZUVMWmfVhQw9+
iDNaLF9cNaY5nKNCGw9VOBxhekPie0TSiNGB1RxlbddZW6NCxeUzDKBE0FE0xYzuMlLf4haYC7VP
jvtinPvn4EMNz1FcRppP6WEivzcXdv2a5tDDQuTi3WOMbEKHGjkThaWHt17ZQPI9A+wJrxKTeGJx
Fn3J8x3mmDps0ITJ1qc5z9PiaUagME3OrkyOPhKZBu2iK768n2pKjw08SoOtVymnpfr2J+BqXnFL
6pTxH2JpwhMyBNU2QFXioHYomkKwlYmbH9x8ghHCrfy/XGAfNkDntm+yUyZN8H2XMQWDzYnA7tEA
ww+55Jqi9rNG+8SXd9hsRHQkXWPu8i5DEEPF6yT6JWNTOX2gQaSL5nFvx/dZgvqrodqrIazDYU3f
TaBbtOkMVG2gBIxAPNJzxuCBsWPv1cix0ZxtSoGkmhq3hAs9EimB478JSTSx0SWgkeitionz9Ozx
vDWhTiUy30d4W6fGcv/mni+Wh2Jd0J+41PiNJ3cJ7n1tQHKOKGPSi88ZZexoaEc1a8Mgh0gaFZf+
oTXNpQWNxveE9kJBPVgWi2iv3tA+//EYl2YyR/1U7ukAMKzTYMMZmCB3enubB0OU6SpFvJH72gHF
MVQUsirh/zP6a9nWso1VYwklzPJGch8ZEIaQperuKsDoS1ZyWkjh1i9iwOv943M4KpWauVcXS4tz
kPU4Wjt8C/nQrxMOSI/DW1k5LJbDzVit1bFR8yCrPIAKeZe60PhsRbtMEUqkVDk6S/fQDd9gn+1b
7GYB8GYJdKR1SA4YpmPnc7aW7Dp5geX8zMPsaNZG7VcmQH7IVldekSLX5GjqffJgrWXpbfX0I5zF
/9+qX8IuZCOjs77x2StqkJDldHcLmwdw2FH4yDJdRzJZzUhUDPuPtfBB9QpqoKPaotaEvcz5WYbd
49SfgEttEW6tHQ8LGsJQogodHheE2La2GqyUjbetpBtq6eZ15aZneOA4wFKCfN3PjK5iHjtv36oa
v4BlxELKRZFTGN22RTw2z+OiHDvoamKh2CxB0S/IVrswfYty7SmLqcbEuqMk7lIqpLxT8W24SByv
3kRVdp9byAo2gPm4PPrZcdTvesUbY1GYI9EfRPqiTEC0b8z8l4jhF2P9kwPoiYzs0sIcHP1zlNko
KV68CvsvY58AbAGgrUZy/pbPFaF/Qm+2keYtR3h2/PNXzSyxCwhPpvTLOIkqsqyS5KAnEEyEjo4+
PpQzFl1nP1twMclQcBqCcaHYGmuYTr4wVirwVeeWmBrKa+6R/wp2GgKmP4vSptbhq1FWO/G3yHw6
Hbz29m1ksg+VZ5eXzL4wqChYW6vxJIyJcx+QNZky/dbtv45WL660u8bFZ8SYEMZT7dgY44lHYukQ
gidvp1e131Iz1NStV2qQ785ACmgrxpQxDlsRGPMvScE4M6Ww4hcimNSMuK4Mix0Lm88it1elaT6M
zrseRRt1zaeF+PJVOcMc12djmRkfqdM9qzs0Q4SL3nFVZtN1chkLVg9h4tFVKlwLhsbEybdTeZ5j
2ni1RlHb+7KODhVJ303d3y0MLmrV0E7JxkHNKSe+DiseF9sSFXcfAxlA8N5j3lILA7MQSIFtqArA
5kdwsnp/yWb/U4RrM7yqH7Psol1VyBPxg06UHtQWJkW1NDHnyDn+VVVjO6Amld98XyvVZTBs9Fg7
NUazRVD5oHs10ivrpLh0Cn8c1Ex2/5F0XtuJY1sU/SLGUETiFRAIkZExhhcNU8bKEeWv73ncD/d2
lcs20gk7rr0W2VLKBHkXnCeJflX9ZGfmv50eHIoQ6AJU5eJhExS4sNfiWasMqRtC9CICL/GGUG92
VnX1msA+ZATap0Hn2igA+ItUHwSPPL6Q/P1rjiXMivetcRZ2V5Ti/Cr9EnzBA1M6U1HOpWcQgV8R
mAhQehrN92r7xlQJgIXYCVHU5l4gcwt4MVgSyShvZW209TLwyNrrHhiBphxqgGGFD3EGUARJ+O/z
BGiPBjkmOLxcdkRylmTEcPAKD5N6Szi5YDjBN6cOM2IizdP7FAPxOekr11iLAw9Z8lyLm71HC8rE
R1ZZ+dnSUSEorOursEM9Ye/bQNiKuQ5axwGsFagKWyXbkNCcmvD4Pv6h44cGRqPJhZYS0mp69mw0
pv5gkoZNF8x44j8LTNqoHIKEIQYDKmCKRqXk0R6AUsxfzWbFd6WUQPDLQ6I8hExtGADsl/JVTysm
ALvChJHJcKEo6KaUbgQlwIytDrziq9TltQAlC5unUcWVOLwVFbkg0/B8VOPgX6Qp3mSN3WYtjci3
04xQDlfMQMY3KF1vYs5JziApy6BOil8iGBa+SiegH9hUaGqOWVHxy0lc+I7in3CBAqZOb0QqpDVZ
eBHi+f81k2/VmFhBqsImImyPfCzbyapm1AU8+dZU9JuJNItXb2emucjTybOJmcLCggAK3ue4kqgK
CUlvXd1vxz6hCUv5iGLEmHJZ6bR7PEbc/hDHJBHkZMGy1em4UysRDfA3w2o8fjn+zU44ooiTVYnt
aRQRLs0U+WiTvZ7OfiZUBqPEZXoo8VjmkDM666jm3UXHPSJA8jGGusLodDP7onazyQyQgID5RzCD
jUbIBQCsMMO9CHoMTV8e67Tf+pFqCQZdvQWUYiKxycf6b3jJSAvC6g6JDr302lERN4KsVfSmJGlA
nvhpvNe1dmu8W6zKDkMrs8kMV55c42yYS5p6qBE2R34GPM6IRFa/63qmWMgigVXABTCsdXBIfVDv
Z4JTPfgpabNEDJVpWJ2UmYsj7W3RS4dnktmSaxbTfEyUg8RzKoPVM1af1y1WaLLqpv5OiP41Q3f0
PSrN1PJrQPBNY0mCXAqZlSLAclAircJ0pY4UHaLvscg2IGzDaEKdRtszvb4HuT4X40fZu6GYb/4y
etuPwVIIjg1UtRt1OBe5aZmeuaFF6KiM4pHcNbQkyjh1mK2wShWZihFIoCmQZ0AxvWU2JBSBjQM3
izP97ZcojnxkngTErLvQt/YY1JkO00+aM/C5TtBBo95lZFRolZVIwXKuOqIS1HhFU0onQ2+JfFoa
UiO3V0Q8M0i9UiIhQjJEeWMrDpgZpWXjkRtqIN0BXY+xI+JN8ZMwFu1zyFJIC4FnpR8lHeqRuyen
EzrunzFTdghCNpSjByiuwR80OPBgCgwksGOSxkT5KoDzdO90LTNRwWSAJaAPUWX++FtNzy1IDRYF
RA9wNjI3AHcaZQuBvA84RWGQuoogXVNpactsTt0Hd9AfX3JZXUQM3rTKNgmC1ZTcTnhCmnDk4RxP
xMDeH9m4LUcNqBaVNH4+A356lOCO49YLSJgAKYjNMkAp6BcfbKiIzXwMdJYWqwA9xpmsgdyXVxoA
cbHw8VTFhPwlsX0I0GnQHBZwSsBdhnRG02QXGD+w1q08vYbFDSiyOVl0hF5pinIUSXbROgAl3gxh
1BF5T69tsLnwLo92IUpk4WCLBxMXM/EZWfcNNPEEHx0B5LjWTJP4Y2TeJdLBxURwlOH1//TsYTMH
BJNCAi1eimLErM1WjAHEI42lCOHpRnulvWrL0vjZl/0hLQdbpsIooh2FBqFoK6vxd/0jAAQprUkp
ogcPJddyJO7PAXflFHqbHF/Xw8rWCoNCabibMjReOpMpojz7lHhXNIthAbMFRlEeMod4pqlAVNSI
6yaB6gQ6Nok8ZQDoVTJLKvZFxGQaIZZw/ChDiU+bp3kGvQ8yFr6yFsPNDY3nccj/4RJrHlkihe7p
w+Uc1MnSM9S9sOTUq+MGNm+gF7KEM2odSJQsOoKtHG77wWdu+Wn0BBmpZlfhMSNHiicX/LIgMElB
UtG3iGdMHfi7lr6HPiZHraQ0oYsxxt8QsIjXf/7Z6VK/0P5bKfkUWfIr9U6rTphqCm3FoD0/Mh4P
ZF9MqmF8KSRBd0NvWPtuegM8LlK0ouma7ESdPHwDlkFuYuJ3p3hF/kWTFrRPRqDjBea3wdgISD6P
wTcQaT14edGwEkXngd+eELjNIOkcrhoIYwQZqriGkXcR1hmk3DVVQH8hnkaU0Ru9uc4oMivKsJsx
L1qZAsrPACquCVFNpiFUgmfRqUgnk5U+0A/H36SMN9IkSWh64+nL2UNCsQyiqw3l72UkowP3FPPa
hn7rVUSBBIGOytaLr1XA1/CekkHXQYCAWsYg2SFV+kpQmuDx1gngxQE+jrDeD8Yr0XOOz2zh0SpL
RdoFKwqMOdSSfDqmbF5AtFQZv4j5AB6mcwFJs1Hplk7sEZD5i7FskWzOwH2LtFQMsg4TeVVVlEym
4akfUGwYvfVfk3rK8YzUuwKz9IhFSgL9KySg06pzUCCGwBzMKtLdAGCR20FWDaAectSjD6+RnDMl
wwmd4TBFAxq5mkXQ/NMkUODKlKgGvjB4keqSzecAi3EmFWwP7LyLDtizyOByiMJEQQqsBxbnU2aU
y6SR1GXTS6mDSkAd3U/itSG19F7shkHCVtbOorQ7oyj5N67d2SqCAaLeKpAVKnFQCEFmmWjHJAdh
kJ45qcyG4gE3IirqcyqaYpA/b2NHBF7BaDB0g8p285JyR6V8KDJrHzylx6yvqFcC0VihiLz2a78m
RlpOzOAPCVq92y+VRqzoN4rT3k/ppBCPiGobAYuePpm8Q20g2MA3tVBjadOBhW6q6Sr3y4MUoYZV
BofIFy0NeGGYwC8Comv1o/K/AgKNsPLcFum5EgTVmD1qysug5DTPlaF1GDn0NWIj/dhtBV5QmH5D
qpEffv5hWXwXiskls12AVZv53x5gZKLBPFQV6NmKmRGZppTHuyqoPhM2hD+tUfyC/lk2Pfl1UCzM
XTH5EqlD3yEtBdlLoLROnY5QHD1bbwC89f5FlpGYDJVk/KKaU+UC/ifMO7WUlDsmcniPDjCKensV
G2GaBNDUx3Spd5Dw2s9qG+pBUXoSUg8iaWgH037rsZVSd2WY1hKWHPzeMyXKmZAfAhobmsGp30Qf
afeSx505C2yDmNGsP1IgzgOiLSGDGAPkPJynd8eIYFWdy4iCM7ah0f7BEUL6GL6Y0/gbfUWTlU7V
XJc8oE3f2fvAsJzAmpLNhcZBNwGk0k+XvxOgdYk3ueSGgvHXNkg8dPycOkSWiAGmRsSw3lUy/YN4
kRGeo9TSKcGK+/sG0i3QhX0CpcqQQZf5BnEJ0eyk+SV4qICIolGQQaakcUvVCVwHi84Asoe7EFNL
maysZ1ibvPqly2c1NZgZCkk5nTWaHrALoh0ORwjl52+RVteYKo/UK6MBBTRmZZrbXLIaBepiTfsL
NEQMJODVokgXoEBYAccQOCmRpIlpPlHw9Fh7FTUrefJB/knvKtxGjfkX7YkfF01EigsDSskwYEOF
QEhFIju8/ykz2LlB2wbRQOEotYqCudaaniglYOD2h5jmhheMa0D+tvfuzwGF6ZhKqwjUlAAeaKkK
woVJ1SfVgtOU4Sum2WfKuA5M/GiWZ59J15xEEipiJjjU9aixpWn0OWTmqYQHwlDH6ztee2LSgCnm
0VC/BAhPG69krMLXmeamTB6s6KppGTgimtGSaG3clI70DKYi37839TMC1SlAn2Kk/u+AUjMAUgKr
+iqNxGKcxTLJxMXQ6tCiyt4rEfnF7NCU/m7tM7xBpUQUk3PZdDxwD4rX3/4g7lnDgEzO3YLctmr2
aYNELR5tNE1UESW0ryK6e9NtTmwn9gjnPGadC03+M2/f33JWbIKY0rBwuRJZt8qfxxFRITjgaYHr
wEjNwF8YkEgJp15r95Letq9okIvnO7QXT0bqlG9AgRF4BRWUwoBrqcL8kEH/RK9dmiALOPylXox9
DWiEtRKdtGV1aVpcRARHDtYKVO3IorTAr0T1UbidwAgZGyrdCKioSk7S4utTdEomdcg0UgFng8Ev
JugUjTG7IrOF5q4LAc0J4XHUIDexovwMrXoy9MyNgtyeGN5Xm3eLXhHVwjts5LsuGc/FjMEiKVXP
ZhWTlzIngRpAB7vjHHcS5IUDU8IqAXSGAJszqNl2iMzjkARWNXVnIcMHAqCKTCKq2jQPQn0tKEOy
gNcOvGVRvDp5hKGOiTECSfFiAtKcJUwqfwH52Imc2qheLRLYMlWhevgnLp0/1ejhmwevzM/1uzyE
SmZNm2LXZ+REzUVSRO2+5cjG0CanDuIjhKg+I+2iGgKJyx8KOWw/IbNdCvHZsFCOoson+F8QIKd6
knUM8mtnH7OOFUsp3ym0M4YQzq0cHFYMjBG5PeY3dgmgs6mWrUczgvJ4Aj53oxbFmrx17kHVNVO4
jPmEpmQHRgOhXaLfSQ0IOgKGQ0elYcIiZjiP/BrylqiwBBpHyJnP3nsTS2JSdsro+xiko+/C/Cds
sEC0lvTXqP8ysiZDmgVLS0amOWucLBsRcgpWxQQSA8QDNDhooEeo63Etp18J+EXxaQVyfZOHWA1N
KpdDzqSlUm8Sah105KwMKZzJ6Q1mNZsFUFZVa0inbhUmR0SDU1bWnD20WLEHk/qnUV4E7qVL0byV
q0MBv3JBCEltx4+L9XsmrwVCoKwoCAUoviIxr8TLhFKX+JLggXh7IxEnkyLUCcr4WAjmGEp2Rk+O
/w7SM9iYOmMvJDgkKjW/zGafA9qRGQ4iFLF9MbVkD9OMKPu6pvhdltOfPNJtHSqRWJt85wyFwdbC
BDc2q2L2XEy9656Ty549UEVmIvhDwFEw+T9eVG40IKY9DMF1AKAdA4GyxQZ5jlUPWVUGElfpAdIy
rNLhUM1bVOiWXxiiiGpaWvmGDlHPnMrMV2p77OkGN+9uy6watcRVUdIFGvo0XnRpDxYG1ibK1X1o
qwxMkBOKVltLr7jDisL5bYErgmMS3M8EZn2gM46BbfMnjCY3HTuGbmDmozo92Qn8QkgDLZuGm66t
wT7T5OuzUzOB0TAaRRSyERkzpCKi96qUiSPIisR4iAmqRcXB6FPhO0kUw4rhkCFw3NSrGYIJOzSB
AviuocQZgBoQnsBZAzlKchDwpzKbQHWqnbL4X6oX4GNaJ54ox7AEbIgo3UVRKb2DbIroT5ggygJY
l2g7mex3IdJZ0+R+qz8MgjupN8JT0qLD3PindCb9VIGPYhpzUMglfBi1Wc0TRvA9ZqUuiUdXlfJD
HflOO4MzRPQoUpC5usQwY0JLBXjEYsJfCYWgpglD2p4Nmu9vUyX9U+XXtPqrriNZ816NaGQmHScR
Xq4mU7nz3ARkyazRTJzMhwspaPc0SYexqxe6Gm6qfmY1eKMEl/YefjNS0aCfpZCJvldKUS+aTmYf
2g/NJw7wp1cofNZRh34TxROwMESE2l3FJaqwkohRKmKhlDpuFFOP1g0nr+D349IT7C4JGVYD80op
XCWceNOklStXFGQoBOcNHrONDbKuzPHHGe5Egcm22NBWl3394b/fXz6z9NBv7APZoEJJTZ332jEw
MnBbRq1x8ziG45JzF1PBjFnQ0GpLaI805SjyTUXM63UbJUOQcgJfCz10gSMRPesply8YoKYBUsBA
P0NbiFvKjMNV1/Kdu4MAcQyFBtQQyZ1cqFyGkRUU3gpONWQ9NQxH1sV0NpjbUmhZS+nHTKZJos/e
lzgPrtFwVoMYAHy1SYF0kNz11J8UiuVz6AjgdVCBtUpC7afdvMPmLE8gi2cMVTwnlAy/PmnJLOiX
shgEqKjB0Jx/R82JKSro80BUtxm9K8q9erPt89YWRdWx9S+FVILITgCwtzblsXVf1sxjDeugOeIA
ljJ9OYMuHsWzgD5ZkU/mEadaAT1jaIzshB01ZrQgIGHT+cRG7/axp2y79/Q8MO+Y6YWd1tuRWncF
lxI0qfDjG6A35a2XK3bfIZAevBD24OgbzWfY00DstWhZoas+L1kHBnXfEXX72QY7htpASuOaKFKL
jm+mHsqxvVWU+0R+Rq9oCHQ7iw8+o95toexph1iBP6yr0nv4w2ybZf7ZVN9uy8x8gFjzpADI0Hn3
KqzXI3Wqd5Q804RRfgCgYUtW3Y/IruTKWTS8ez95lLG8K+mv6hRY/L7eR6b646m0duv4s01I/GAo
ACkHY1frvkflLJLBt4z6cD8N7KlMbScabIZUhS2dRNrS1qT0V8bVCqfQsU5grc5VgYZu2+GbwEMg
zGdKT5HHBzmWN6k+zKg8x75uN2T07ZSaIsAojyRwCmwkXoVwFFAArIwWXARA4siYCToweTTPoI30
gGI6JsIoJD6G/yIfaICM6FIQryCmF1N5odclUp0D03gj4x8ZzLqVJq1T5sVL2Fd6hCtGb6PrAQco
2BT4Zs9gLp8VBINZmIXdl6Ob8mzNmxY800AjdDHTfPaXGBNFnGBt2dFPH+TwMWaj2xar+hqClqhU
Zec30r5WqVQymzyRpwf6f/I8Jy01sIFG/2Fobh/FZ8U8o7Tg6txxpT31Qf6Zha+ICvNEh+u1+22H
NfDlrdG8d4YP5mFdmyhnrpr+06AmUDpQq8szBrQOnulMoZkDPl06s4+xXNIl5zf62TkGGAJCi/xR
WzOXjXXVpytt2Cn+jvWmQsvUv1aQ2wMC2jS5U8b3hLbJ/JC38+wbSEmwjenyL/xld64f8LfQbAbC
/CMLiSHUV456sUP5llnVeddAKGgBGmq/kZwY0FDFaaDtzkwouhuVRShVfqofM22ZMsS/p/7ZgCXW
D2rLqzEzf8F+wQdHsxhV2pm+ND1mdBb+Vx4v0BnvaNGCWqOSeFKeUKuRBpMkldxegCrFkndDYTH1
KBAsaoRpwAwpW7M8vmnV/SIawpwSLIyoT0E7Mj6gy1T1A+Gqk8WnWL6o/jGOqAHRtVzPYFOnhgv0
h4lDOv7TNTX2qlkK3t3ub/mZXvOgbabSVTgCxoDXyQgVxgT1NYim4nU/nNFbZYBXUEVyXGFtlSe/
CXdAnqKei17juNP0I32+KHS0qrbC7pchaPArKrhPKv68TTeFfGSTAc4mRoJW8jZgO4GV2AJfDUSW
uT7q5E+RU9D+wnyywKJrzWgazzUPj6iaQ38mfQSPgh5Bt2BqTUYJ95+Oyv0U8gegPUgzzLPrFP5F
wFnb9Ce/k3CQGCmUgvF6hLfFUn41N0gI+JEmoOi4qB5djQj5XHQQ197Tn81BBGjZnNMACIBkDF14
L1zxmbMCRV0a7fwIhIvwweOnwn84lIKGIwndZ4X2wJpgbpM53U3+AT6Jk2ybJYQdnKKMualH9kIa
gFC9obIIyQMyjYUTwoF2oTwRhqtBtQMaGhgi0C7zyUTEKQgJnQXBFTwDW5VC/BH8Y3tJQbfHC7Sy
ieJyqymWqC6iSyfoZ/z5+9m/vFt+5/WgpKSGzIpDRMYbmfQtrRkdEYiPkVLwlt4B1EiNdgyUFqRv
3DgwWfGCrj30hL6LmN25uBIUraD7PWd7KHtW4bHae5a2bezlIbCzRXLVbvzs+yghP7/R7LednYkp
NjndExeJ3Id0o8rvq3PmZeL7m1X/RUJkUzjvnWolV1SCrv2BNSwBX1z/wBpz5Tk5RVdvMVrFOTnn
dmfPusXwNNgZW4EX/emBz+WBl2xcGC+giuMBVK7JCXAtX+N7uDdk3CgsMC3qI0+P9Da6lLJYAhBO
N6jX+xe5TrsXb8sesr8gU8hyIDOiBAOfjg218tG8pC4DonvdyQ7Ry3syAbqYLaE6126stXdhW6oX
9wHmvPYCo1D74gWxUIzwUWH+gBCDQ44Uwe3tpG52MZ88mncbT8nZ+A3OcG5vOLnlEwIS7anc2HHW
v3hVCFXN4RGVT9GZk5q9hi2r493aPdKgF+/JzeBkiMd/vd3uKD055FPemad2m2N9BVFot+v8ON0y
C7/1rHwVHzOHeTqLpNcqV+J/rM+GpgK5/qvYT5bsGt+gbePVbAMh+aZf/chWs2U+c0UZdIP0pUVj
1unXFUeAKRNi4NmJqwwg9CboU47STplrO8mG1dyZLQOLRNOBHuwIZtOi8GChJuZQ7rUx+SsIDk/9
Oro0W2lZONlDWhGscmVLG2Ueq1oHhwy2mcga1oMNuRL/nWz1U/2i9nlJl5Rgl+WGst+qXbf7nAMJ
1uDUbJID37/mvjyyvXLT/pXbckVutwHrswzOqjXcvIu3mFrFut9rO0Y77Gqv2dlas4NLtfaP4bHe
a1suL/LoJIBXWFPIrEDZnfAptnlMHEoM526bWf6REPJSHrPFj76s9rwKpwYbcjRO7yMfdTIYz9+3
e+zZqbgyO37ubtoN/wFnBnNC1+I8i+bZWrLrq/Qc98WDecCttk3O/Mh8uCm32C0evkvbh5vUnDhp
s8/pFgPHZCqDJs/2++0Wa28RrXGBtmq9eceWX5dcizXrbaNIuAguiLUeaYg6rOeju723w7q0kWFe
Q6CwanbFoXB8fso7Usl1tDPzIvdkn29nO2WbXc3D5JS6E44Ct0Ucz+IVnPtyXuzxDC0A+Tm3PdrI
9+bI7epu5ZH3T17TG4V5cVQ5jC/YD/hbblIsXtRYb0BrL9kig8Wg0Ityplu06mz/CH6Z11S2ym24
TW9wE25hvj7262Q/bJCn3gZWgGVGc0PiyJVMj3BrtZu+qdhlwHgW52LbPNFfv0pbZlmO1YtF/ruf
ogHzQtFzVbMV8Evy4RwYZj2vPJu8N7ftgXb3wlxN1qMz4+hU+2Anu9luOJtP3KmFStxlgjVH7cwp
cU86NYNH5zLwIy3afXKWbLSCOOxiO4p1fgtvzJAdGAZiVAT3x/9jW0Qb6VOa63eMLS7zk4BDulHS
wVKDAIlg46UaSk33228XwbV6jC/1nrvwGn5iDDB83g2VWX2ef8iv+gq6TbmAS93WQoxrDqMRQT82
ZVE8Iqc8Inl813Ga2+lldsdMxfDJiA0BlIqoFEqHZU01gT4OGA9sHUS6c/UOidpneUNP55pfMCqE
IljJmiFoYvd5c0LfSb+mbr82L+3etDFYxbWhbxftU1c+Eppo0YLzh3TeQ/5tH+2Z9mv6ZOw4XbAp
DqdXubXn+hXjswA1QolXLF9EQfhk+N4fw0b/xIx24KyQt+PSBXNZm0cPykHY7sjpiVVQFydf3pZu
++IUUO7nr8nIVYkgRRWka2+g1mtkurDrxVd6wZ35N+JHDH65ao7qnRMMmRzgfv27+OZU9j3+bPbJ
fDL4T8iyL9MPDrD8ys4DyDbhLtV7vx5fTNejVh8B1IGh5qCA3z/QaoSKTuKrXPrjhO37YnjpMwa6
Fy3O1M55BlaeG3GnX92/UglrEjjebfrP+OTe50cVr4TRHW7SbMmnwpuna3OCDJYQK060iOfigAIO
w3lwMlBN6lzopDlO6rW4DG7yDW8KLgPQHk6WpSC8vqVu+TN8hEv5btzjr1Sc8v7b/0eSdpb3+THa
d8jb9nM4qvit1QstS24CUQAJXb03mQrgnY+zH/4RZwkill4QMQhsJdDPnlmyt8voEr51MYmWLDqf
z29TCKsfGLb6Wv5wzFCkY7kaV96znaT/k937iQG8cva8J2cN7W2+uXrwCSYaY+f6ytlln3KXfzEc
mMubZeKYBwJZhxFXBAAMR9qh42hVc7L7++xg4EyAwzntnuSbDOX4meAg0tWwxcBt67W5YLZiiUqy
pW+IWTbBdXZiLaUnM2IQjG84GcGp2GVWxMUujwrU+fxjipWtXuE/jgmLHD3ql/bE2hHnTe0Io5K7
hBnD30LzLYSiyB06pt1t3kf/K8G+M6d2Ft6bJUgZ8O5uwZmSnR27w0YUb4UdwhlvB7fYI9NN/Pl4
E0Zh2fbFiw+H75uCKqVncTLw7mwr+0AoEdfz7Kzcom3N3O7CvBDWFI/2Ur362CoefHvnErFoWBSb
mEUcEEKYF5FpXrP/7dV8Fi+OWPEgqAlX+arAcijb4IG13dcHvPmLepDJ6vFN+ssnFrljdNq9SqC6
0HblhLBLFFtczPjbZc94fRYefCgfi4kiPp0s1Kv8PTkxDre5JbaJRa/4vVi3xAnOyYe+VDfZj+8O
braAfZBwIDkz5HujcEvYEDC2szNO8Erc+0fw8P9xQzS4xpjhzIj9iMjeLlee4zH9So/mU3rW1+zF
Out3XhjPAr8P+9Feps+3O711z/YsTphDVPPSCB4aN3CqV2JnL4IdzAH3c3xxEkHZ36Tb+Nke+AUk
BM0J41A8CLpALF6KC0NuRNz8DcXwORlYy4fBCci15vt5Z8Lj1rSS2Q5FF7RtzaPshOvZubqMcJYS
W2IcWj62YwGJE2H25XWy73rvH5FEYlOv2WFyl3YRadJ+fCFl9NL2hltCnjyPzu2lPmAmXlCFwdW3
mDAwxzgmLe9PnoTD0jyhlyIa7pmzB7onLip5CBHn+8glF/vDtwEzd+HoI8HBYDNnOodMx1jDYVL9
MnV20G7SgzmuK2jjZAFfzV76CI/abWozRU8ls/lQT/B87eoDHmH8LHfJoRYnXL5OPrpN9xPRjgnn
5Y0cjGfkhrG24g6T37FVz6InQVt4aDDNxOrpL5wJDLb9Q/+pIHUqmSGeq7/QkuofLWId9MVe5DVA
KJMXOZv0wZ9q1HJpaJKbkmxZHHzpg0tCIivVIgPX75LNVsRcoym2r99H29z1XQZXHpCd3obdcCvA
ymKx99lZfQQ2Q+bXjrBOW3U7SoRHyn/kM/S5lpM7kD4LWjIrdGf3fAvT86pfayv/WO86wo9snSyY
frbxBSuKSOd0l64gHX11RGnjqXGrK/e1ODNp2J5bB9P8rBbhcrry+Q35kQTilR71O+iTdfMUWSil
BHxteyVeJ1BkUauvCUSvZBHwTD/H7+JSn8Pj8IQf+orjxi4QMrAt9ZVM7n2D6Yyg4h/ZW3+dPll9
rj2WQH01P/hrtp77gA0Z6J9BZME0DCF6A+gdRsAzLSR0YDY6ybMO9kJkPOKI4mBInWlDc/cfeB9k
MeDkg2pRzPQi20mfkwUAFN/O4394Qco/fw1HYW4YgKDEw28xb6XL0XvIL52FNm8c+V5kYx4MF2DY
hLviKIjqQznnhfpPTgrBBFFM/9J2xZmXi7/6PY7S5sz1h+E2vvjlvL7/VT3INdoH1od3h+CIlMv/
AjsBPPcDQv8rnwS/Du/9Q+zXiRVH5uHBV3nr+J/0gclFVwGpkIBPAzR7xryS7UI5whwcavdCf5TW
OdU5+v1UYND2JmmEkxChWFLzitGoOa1LvmKa/H6sqYHbhGCJUIJZU7ps8tz84gsREoJM4i89GEyr
hUeRBSYLoCAs0hH1m9G0ZkAjChvoiwrr2HsDuWHKIHtB3cViH8YHz0TfleFhum/xwduyXx94NkQS
5xgH8RHEjdM5uqSUk8Iv/laMDHSQ+tXwIcwJwYU3Wg8f/Xf9adraM3b5UXxJ6aYf3VazEzKCzsUN
HQE17tXP6TNkN45Q5HGfvBtzleo94vvUKxKkNxaVjTFv4XF8cM1ZSOwM3DVMAb1/+AGxDfG/EfMR
bdHF2MgvNDh3+nn8xr49q0t+zF7mlqkbIsCEJPhtN/zucpvYRCRbiis+xZ34SyKUV+YYf2OP9se2
Ob457wegLcQIBDAvkrL7RARU6muCO84J7LCDt3LVHsDVEqBi00keHE4YlohRtCldBGwirv8Sfho/
xSt5eE95Dy1MewBbQYjKyXxSRRK28mZeEsIULO+1PbQvsF+O9FE9SpdrYQLEhdZuGbvVN2nusz9U
D762xbHipahRnaie8enylUv3fmq37gP3cw3O04vxPd0m4myS09mYMXjT5z2REn5kcOuHtEvvTK4l
L4CEZFXE2NxfnC55+/hqH+9WPKMQifyZwRh2JaniE7npfQIAZt79YCtexC2AiYXplfcxi2zcxZUm
VCitYaN8mcfR6tfEn4fmo7Oja3VgJOBqrgIqA/kSjNpp9oFU+5lIYB+8ZidzW+0JucnyeVQ+TdoF
2+4DmZQTXJkr+a6euBAryY4c3xXGrV4ZR4Ld3+xKTsW9uhYv1Q1s5iEOeCRgz8Hc2LUwmhNM/ZVo
4n8ceFQqsQvCczIC8G/2KbzYrn+wmFwC70liQBUU00MrB7+rf4Z3QAHfI/lgfu+O7QFClWtNfj29
vclgiwsf1R/EP5dHcQSZz7eJIdyaitXkg99oTfeEZSQZNUFfuEl4YTRjHwyLXNs9NiT9TT6QH50w
rUMhGg6t7+I2Er6l8NZ9jQ8e4B/1NJf0lGVLl/VeXJQDyhp2SV2RSTURFpEQl678M9w4xBK+RmT0
0rO95kdikbN5YSlaDjTVDmpULjn+kQUjshZGjWPGxeIP7CsbzJ+pcJHQidIBOdeW6MVlWyhvX5tN
t+2O/BH/yIUzn6U7XjlQ/DLOj1jDdq08qwcfivXl34jR+G7MtXnjgHKpvyrChUfx4LPYZHEryR9K
l5gKR9K/WEzOHH4jE6aIMsajeWKGs3PY8CVOF26VAJNtenLqMMf/vzsErvg27hur4XeMYIq7h/HA
ycl7nm9yFwccJRK3vfBRYM7Itv4cAcPNoB09hvJeNCDwMuAT9fbIIcaIjpgfTB53F2/xd57AuSm7
7qPE8eMf/hGYynthyjubYS3IrU5wn3/G6KI6nDFVX/ImfmWR8KXFMp0Io4Bo3Q3Hk/6rSQGHYC7G
KDhzPCQL5P/Ddm7px2A3sY/f3vP94215VmjnH8OTH8cVklSjUvp28TL8Snyf8en/Yz3bh7g2DeTs
9FcWBgxtMXxTK3w0OzzwbXdepj8Q9OJVoL/BpbQH8YBM/x143IYilyY2gSoAe2Ky3+JyQyP14LbI
9J0JNTk+UAlQnP6pzngM7TZsOM8P8DVnaqC4ZpwWf+iLFdvGLx2vMsFG5tBE4iCQOHAAf6lEcDBA
1s1ePlNbuF4Sfyr51KUe+lV+qVeMOBQ/2E+hCMVXY3EjPW8pahj93DShJSHO7R/Sk6/wUFKxJK2r
4jUF7b7fcB7UBlwLc3rYbGJyHDO6nxz5Cxkl7pQa9xvyaREvcslJ+XWY3J7EuiYE4IBD30uVDyeK
BazAe1QWXUPzrzFEbwodJqFpF63i4MQeexDO0PCYWUVv89dBZVp7BUNGN1ky7MDG8ig8PdeW48jx
N15ER1CQENgQ+4MUA47BgoZL2Iy7dMWIYNcu3tQr/uU4bmIQHPbfxvr8QgCCsGX7QLoWCllVvVCL
FdECIe+UreN0YvOgKIzYB3GTIPQi9AC0zEnDaeqv8M9j8i30XzRaCznNcsAWFmkE55d4RONRWEx0
t1g5LhWPjUXAiuL8RcmVOGxcYugPPD7VEXYZNB5e/M/vMYEN/J48Wu5h42IDIQEXy43ZZc/41eRM
1GDEESJb1OYuywCi1fg0OJkj5W0kUJY6pU+gI4sMnwyXzZK3mH8719362zqsd4fDYr1zd65jre/2
4uysLdtaONbBthxn4Ypc3SNruY6Laze/Ojvr1wnmzv2wvkvz6/d14UTz6/Xb4T/V3LG+F45tWYfD
4fuwcA7u2VpcHcudO+6Bn7J3zmIXzG+O082tb/e2qObfO3d+oPMwd3/XB+f87R4O58Xu1z47B8d1
folAXXthufbvwlq4VjA/2445dxcLvpX3mS8s8TDf9pUH+z3YC/v8fbb+I+nMuhRFgij8izhHkfWV
XVBccXvxaJUlogiibP76+bLnTE91tQtLkhkZcePGjTAA13euDl3ILLBHO3ZrK0FO0HI5xn6VoB9n
7X+ZBhZfXnDV/FTtZNFbQRguXM5p2yd7DCPFCv5WrcULd2f1tEL+MA14WbZOELycBRPQWkVhL/65
iFdBGPyFtSO+sordVcTFc6YwvHniKuO/ILw6q+QvDFdusojjZLX6W2XWKmG3sWL7b5WEJzG4fvi0
w98kTCo7gfBrJQw0Uaqz4gMMIpfnxiEtmOMBt/5HhwzrYa968RluMbX+eDcIXZtBckJ+2JNwYSfW
KdgwpglDHwZ3j2uO7UBcYRgfrdL+/c2t37+MB8W+Br7EPrxgoirEYkC/AuRpV/lseBlgaHwMbLXA
Pv6fDyFApf9px3zrqPxiZjrYXQ3QG3dHhvqyGyKTJbRutLTDNtOFyVVGM/qDqO+dIZMRR6pviOwi
NCYZ5VI0KAcsNZ00YfrelYUKtY1d6g2hvdqgTBTA4rG+xYHeSEfqcNTCQd7/+Nh0jCInGX4ICqZ0
EqquMipF6LUAeUumk3/fwTsv3Kf5jb5ii8c81K/Wuw0LfwDbbXns0X+/Uu4CDQfRC09Uzr1KpPqq
3566+AH1B/Cz63c9FTX6pkIh7rf2avU2Tdt3AOs0K9dS2cLBzl0ij+eRah5aCGpH09afq77nHm5t
aFLRMWoqCrhSW+pVWkA2FCD4txH9KT9+aZZ2M1qgbh2X0dfPWMj3oJ6wiq1VT1NuiOOIerC5ULb3
RuirQYKMq/J4FpgpFQNrIJMlux/2cfkKjbr7rPKUlKEWvoZ0pn66fb02IRR2x/nl57Lf++yQdrw/
xck+DuPEjrexbO0Tw0bUnXcIefBgaUNKBShtHO2vHtHbl5z5UaYqwNNzwG4XH5BKhbelnwiakcwn
FycgmxsxMDPr6UDte9N+cv5Y9jDzre6Edh/u3wnyNt2yeavdVVQWfemtquwGAqvQ/95UetNgW7Ye
S3AGso0VVaKUIGkut40fp75ErFTaGhX7FvQPbk7jcQ1RB7TZSczOwWkhYmtFfpVKRAQOFIo4b1Am
XcgtSi5ixay32c0Gb9ibcE1sCciLuGtNij4mAEPE9GRu8knj4oaG7ew1oSdU+NnkHvkJshW3ueIN
aAzXb9+EycCRKBIckUgR0ZyB6hl3R9+FQP2jUu9hff5ue4jRlKndfHp9+yDc/Y9O63RIv4g45KjS
kUFwXqaFSBL9RCxlP4wlGiLFIxbOr7yu/qQFZVY1wj2UwkEZAbFhfVLzjb+F340Y4VEk2NkbHsIZ
4w5wAx4LYt9jY302Xaj3BMpUFC6L+XDzmnPJSgMnl4Ja2i0U0FNR1FJsvgeBjzKLlLo5johmMvRO
cOGN6sNCXV7D1zRPaCJ0gv3vA5dPcF/d61xf1gSS83TWbUfhB99p8/V1V57XCTv2GE2aeboc/NCV
Dk147Aae+Td5BNSI2mMalIR3yJ3WCOEhDGzwORETvR11KlO9ML3N+LZkqQvynpMBoHC6acfPmMZm
4ScerD/L447J86RWk4E5fBbDDSEne17n3pxBFHYJOaTkPe+IAF4eUbMHX8H7ur1DVwe3Svrxe35b
j8Ln8rZWHBwwrx9XbuGU05GLeiUFqVmseEjf+fAufNK/QExQCT2EPccneLi25iT5OHmPzXDktmNC
xUhaKmMqfXfl0giqgxSSyvwpl0AiJ6Qqlf1trDlH75aks3QGodi+kXuRxv1EWZskoUgJ0fN8123K
pTK50+96d5u0u+v8hVKjhZjcEQVUMo+dT0+5Sbl8zUGz11TDzZ6nfgKlZj4iIMzXR4quqWESvij8
vxjBQu6UMObGAQSt8bc9gxCRP6o2RAD0u/iE+Z3kKK7lgVa+U9rvziQXaXD0hD5BE+quZJ8+1s1/
Jbex7ovQK/UofFnefq5zCvFcRNxDOWhiJerHmocjxEFkMHVIt/51LIVP3jnG4APFOk26aemTArZf
E4WQ9rpPA06fXA/GROAGxhz1MB6DEmU+2NtUipE23sNeCFW39uD/Oo+VNn8nuv3y0MSMRj6NIMIs
FlgbDIxVCiRek+yk1fmUpUou75MQu3ymt0m5kfxionmDiTm975W5NntPrpMa+gGb/OK5NeNPSLnK
VHOMSeuNQulQTERuIHXNEIHAKSCzX23LAJkqEPgsLhxpcfURkSEfLjugHc53M9i9yLoOdubUwFLF
cJmcKpYWXOX4G8Omc/i4O/DQusYTg6zgSlNKY0hiXHKfAbfricTtF+ObR48iJgw209cCli9zlGw1
niJz8vSiUyl4TCMMj9Q5L8WmCy8GtdNoKgTXyKfwDvFyG66/QXkmq5lSb5L6sjBTeJhYB2ojpFSY
Uz4D2kyYT/cu6imgzX1tFFnSgSAbCaTt1K7zPcadToLYCCxodvUa0VzO+X6twU++R1///oOJBecH
xPMyZEIs/Y8T4Pc6z0jemTm+u0VHSr6P+e2eTv7bnWgCQgYc/OQH8bHbOgU0BlwvrBdKWX8m2Z/M
wug1hvOmzKlyK8RxMO1vB6mWgqYpmGtaR4EyXRp4XLmH5SIXCobGITCT/RjP5bpjJ1I3xvaZZIAM
2DzWkXp5sClAG5yfhAmlSA3HGzRGoIC8yNHoN/U9KVtkPARKm1J+Zt8leqWi4C9ya1QDvHRASGSn
LAMdNStfEwOCoec38UDS5eNPDfXwuh4u6Xe7IhYbobK6O/6g5KNuhiCk77XyQ9aevrcUPlHYJpJz
6kU7gzew7z8CmCydKxLsn7OZPKNv/CXNPgyrZTWlq9Qv987X2G6ajeb0k2r5YAfurTs77S/DMFgD
m/5L62DnB5PhpvmTJ8bOWEF8ieo1HyaCCRRP3g03FEqCeh+YaqKxGOBeMUOtPiY+vcFMCTs6iNjl
pozZm1UkbHb5vNuom3YG07+Kq82QOHMnkoZLEg00mzjc9/l69Pc5HaGbfAnHWE0r7ec9v+9e5DpH
f3cBTrTn11xQNjd8jsY/f1TMxcOpzRmL2Wvk9ChvMR42OyVmwIDd8DoL7tB7+52meKwC+FF9+qpN
FQ+MbXz3h1GRdPYj0MPW6dfPOI0+S5Z9CIQinhoB9WNRLa4/o/nj8vGpGPgFs4Qy0E5Mv2C9weGd
gYH4jZ8RMhdOTyYtIlB7zRWGr5jXESmITeO/xlmQHop5egD2QS5jXQC9SePBGXLnhCZurrmgAm3x
iIGcPCpbVu3kAxsBkU1Lca4uHaAcfSmPv2QWTNtcgFI4PZlRbfwhF8q2Y+sOCYS1NEZ7CCN6H6Nd
4Qy297G0SGQMRmcfg4EHE8jT4nTxnoFAMn1IuQ1dwL5lPwbAeQTMDXnSsOujfT97eVApIMLwhDH0
2R+gU2COK6LAmq0FrX2Pavp5s3km5uIYVPHTRUzWOwZ0bOL1YUwh6QK3J/gui1/4mYHkP11ASPc1
4WyzLMlik7YeMyAx5kPcBNqsmJNOneVrruAL/mZ4r/1rTEuJkNQVbUt28k8/YRkCoidQDOAaQBIC
/jhLf4z4MEkPz9Bc5Iy8AdB6/7mqQDJAGyhc/8kIP1C6umEnK/YaD2wgg7s1MR4o4cmav7BsRNfM
/rdsAx+AHuMSf+Ehoh1WOmx5KKMMyKCAuqPT3Vsw/W70jjItiQ4cv9lJUnH+7mNlp0+Pq+4PqY3X
unPR4cWBo+S1nt1+PiRueRSganRMh/7+RTzN+Sz1De4mwABYnXoaJqwIoPQaoCBheOPBhFVyJY8D
MEjTKIDBf247nBBQITJvX/Tq2FXYOvG86QT7tkbszR6m9Z94mvW9DEiKEUSRKaDWpqXUadqgXvsv
BfNNSGMCugKd/JKBIJ/BBBZJhm0GBeX1dbhkkCICNDw8LC7Iw+vl6jTBbQNsYiVYpwB0GAbwoulr
LZ8x9wBaI4q3we1gfUu2ssVzAzIDFQH1G1qfFoVvt4GJdnco3JKp5IWV90Mek/kMRQ8yKzkxyJ18
G9dhx06Ct4r7AjoDnwYDw+c/lQBJyoOA4n4YGsJD8ENGRyzc+LiFcsOrRwHVFSt9AyLXHMgXCXAz
JlkKeWYL4AT7lmf7P1gESCIIt/TNEPIPLulIQB4gaALCTvbwmolIYCnA1wJqgowFvsZzwZen2xTi
3Iabtx7hQQr/T3fvDBIpHFpd3+ymdWGUSppFNFIlwGhgMaCCnPjbumBhJGmFLBCFchhXiK5DkZSi
nZaYfjw1OBRkZhkLRjoiSgD/Uc7tTA6AxbgTdp4jEKGB2DdFM6hJ0w9QIDwoSgFAwgBmWnAFuPmM
4x1cEPz4wEwTKCBkAZKDmggJIKfyTxB6QiFgShgZ1UH941xMAMEBgsFKKlzkB4EL8hltCufkPUWe
BQeaLBfUFYFlitW55vNQS/7Y+z6aYA8NSldjluW0KxPJMzRfWWWYlOeDfArkSu8Zv3/1C9MGnKtq
3e8JNOsfqxZcjaPcQMbYSlFWDtuVRI2DIv7NPqwLWgP5MFYvk7QEafz9bIoVt0gah5k6Q085UZbA
EZRyUEsu0vzcOvMYQiVINs8CCI8Hwfkg7Iw27Nj3H97gokHyGBD2ADNz+RquBen41MqWtNqFJknl
NaA8fZEOXDbDxNzkqX0PBlkbnEayMlOGUdk2B0hDfI/yfwZ8yuMWubk0YnlLc9LvmKr7bECOVyYx
08UF+pDA8BxTpEj5MLNekGVhMKiCUIff8yF/w8sEbbcfmPDggzxVQFdyQ+eM5CfXylzl5qgYYFlz
czhjQzK/dnNgEdWyLa5VdWj6ymEebAgFPUKdhraozKOXgBG/F1aRujc3BHdk3gH6CfdAtJlZOmZg
S/QNdgDDh7cptwO0L095EdAl9w6XUmhu2XAorpIgZR3hqT+RyLSxmm9KV2sbwRWMI8+f6HiFq6Wd
8aGAHj7glyInxlm453oOxi9CPh6QsCHkGqCWAUoDu3PPzEOAI1YusClWi59kpEE7MUYlusZkhI/n
1565z14DuMuMEZwNNLWcxn9eSITom3JDg1zB3RLkHKhxFLnxE9NzIbyjIR77wQG6JWUJ+iVHCwzz
SL4YUrURXXeCv4ivREri/sMkaRbHM+chk2h4wrGHzO0LG6Nsu1g/GfytMRmZrdwZHQQYSgePXKRs
WFYo+2yosrsAtd+oC0IiAQefz1GHJPjnYmiwa7QuJimliCOIdD+TlIV9YMYyaO2KvyGslwdFAPHJ
F2cPUOc9IyXJ1ig2iuQ1H4FMYC7AfutZFWJHmbf6hXFjHbADdQlHBIThQQsbdFAvrDJOCKjnv7dQ
APFReSIOBwoZWIPZJjYMensZlvRbTulZgHNFDH3pV5hODsbjY5LAJZvc5xndO20iyeC6A3EiRzLD
aSsv152kOp8LF2lE7bi59OPjFuvwuXDXt91gjf/HAMVmyD2UIdQKfN2Ry0IidXdfsVg4B/YGug1J
jg+ZsiB+rXE16U8ZqZi6SwUmL6YWEe3oxHM7iPQSK7NwjEBb3ecMpxKRNEoYQREbk8RgeJmWr3Xj
Qw8lJiXTSRzMYJC2OpATOTO/xAwQm4rYSpvYvHCu6vJZqoIelIXHqDyAkTBIuB0okczv+Kls8wee
xyj5ivTOTaSKqEhvRTaC2CP/wT7jg3Bysl9ihpNk3fNwMK988rrjHljbPFfiqZWx5XPvX25T5fBD
EYLwOf6wrbJj6KV3k12an8kl1Vp2Cf0KhAtKnOnRKYQnI0ohmFDQMOHWlPQboH5d7AQ0bREZliL4
UqjW+3S/aWnYgSgszVYM5xOz5+foWGAega5U6qRoKC/yfWa3ppChonilClVUzav5B+m5V/TJpvot
pIv3twtoIZz2AZvZGyjkyitoc3o1BXn5FMIFeZ7mwFGZYPdd2okdiNQXNTwUt5FMIs/0MemvhgiE
k//QPXbYOQBQtGIAuiLxApjIDYHtqYbLxvkeOOwlnymTnGwNRYHd4eGKjCTVOawAxkl16EPYUrr1
EF4d8SjGMkMCJvPY/wXp5V8Whr2ejZQdml0eeWdqUjjRo3HeGepZdO5El0UkrkhP4S/evWFNjwSR
emP+d1dPQGiMqSn2R1I9Oo0OVIftj+1GZGhUn3UGcxqzZVCFQf2OTDdVV2xGMSQbbCZpmewhUjk8
VlJ5lAxRKiXcBNkFhjEwfa1Lezb4slQjwWZgHPAOTG/YwTiMXkePDCtWI+vQunWZ6eY9Ur++Qcj7
hDvqG/dJV08eD6dB77P13ppPZcgTBKxy+8zDE+BbGCWweZHaom6IrnydAyp6pRu9YTHaouKE/BL5
KEE647IYPC6LPG5LDTZ2mYRc5/LVluNd6agO7cUh4P/ebMJnwYfB/VNVuiL6yKfjatMpkUmd/zCt
eVlmnezYkAw2FCoqKVXiAOSYMTK4JUiGISLGU6SAgJ4AYvLxeEL42dyDGLSv3xsh48PzT5k8waML
GDDxk7IzSkLIgFEMxDxk5wZQe/sQenXWyr8rwQA1/ZqMImk0aEFmO8XU8KyFE8PailiiRyYauQDy
4iP0ITzM6HHLJs1ruRG2PICRm49cNWH7Gd196U5NstOvjDMJv+fXl5oxLrdEPVwfXk2vZkd9TO8Q
3kv3Xs9rY31UULMfN51P4fLb8NTnRL9Fmukgwva8BnBZBQearhjqXDtGV9WXwFnyEjlQp1PiXpll
l3u1BXKgXNgsvPZGGTgSaaJER/rMBgpsy+vLzUnmrtpslsKCskpjUvcTKfPLcjKSAsYIr1MaP6jH
6P2SuEubk0B/51P26FRFWWlGFQh+eE6vDkpUkuEc7v1A5OJ59HM5wC25siuuK5HlB2PzjnV8a+KH
IJbin+DYjS58APoslO2FfH5eABIJjxJ2QLZTYS0hHv4LStBb5/o4CsT46gCcgocPr6s68H1iFgKk
DJoa/IIHNAnKfv9xKDAi8Ai6KTREXJEbzuY34dKvP69tCmuV4inpf4dD+0f9kc/tubsYZylzh4IS
ws7xPzfovfqSqMQ4b/UW7xsUcs8OQa3O/HGAVZ1Q2TGwCi6fEANHkgPnq3b7OCiCByKNoC6oCWVz
XE6JJ3Jmt+OD/CtFURJ7D/lum4b9mT2USXC377APtsVMcP6CfzUMzwTrDzwK74qk8iyj2FVUu3Hr
xIbsG7zLfT7gvBAe4mETLUA9Y2e4i98hk2elR3BArIc7R9CgiNsXl0CnIkoDVvAKsSdcOYdnMAm3
+LK0f5/FTknYwP0QAr8QlB2TTob4xtMWWXyCr1IEJijQSIX3viE86wpanCo2XWjF3Bvl3wlTG6HO
1KDEloUdfvvwNUoG+e5z/3lpzOXxmxqBe8TR2dWoT8gOEKdoVKJBMxcu7zApVo/pm18u7xnXx12y
W1eJ0AjAWOC0k0yk+5ZwWxuiN9SqAUyJK2E20IYBfwfXDycWY87X8Ec+ZOEcqPUcBV/1tSJVyGeZ
Uez+jBabJds6861ZED+cYdbiQGOfecgUZA7TYMjGxdyVPQg0Z/ZBWMdn2NLsWgQwQlZAuIo8I1gi
dBLBrYZcSHROpEDIS2XA16HiUZZdwrqHoCqz38GHwMVhdD8Jm0HT+2zjH2qexuAc2oECR7hJDbGP
Sbbfuv4N/DclCCB2vUOZNirVbOEm0v480AuONzoDxc0zqHn8905NSYhoGCGay39bMotsUHZNO61f
AUQCClAMO4CCaMnoXiq0v3AAPSUogFrq3RrPydpFTjPBYRcO4Eg7RxcGbo3eJzm+5soanaelZGkG
m+jopGmHUm5InEk0dkKarvgy74iREa98Dna1ftANeoH/HCXaJo0bUjsmySEU3SB8jpyGHkURq5Xw
4WZ6/KSypKajV+GMWJOZI4v+4zadk4sjoW7YZPNand77SZf5rZwY2fra/F3TPSYxf0cpSroI5kZK
jV4dXdVjLUalTaERRDc51p75pDCBxYk4ZoUpfo753GA0rvQJegU9Mk3MmtrYv0bjYbO46wsG5PXy
v7fN+3s2lbkujY85QkhLk1KTftkSmzSLoe5q5Ctxjmhzj8oDcn4OrO2nIEteCYa+FuYRLIZVJ9ox
MZ/QXqlocE1hadcuWFDfzM1IsKX2e2MCD1LHN6efcChPj7C1mK9QIlGAUHonpzYTU8tYobUElTdz
6dzEcZXUa0dBIwXQxWWQwWvIHvEVjZei6hroXKDOSXwe9jDz5VGgZ/h4VNrbbxo3oZWGBkQW3c11
9zhTOfxSp11GyZKX06i8dTE6FCKygbS4HkSCQExMLEw1VpuF2SRMdnPPytFAG6WxFl1nVDMtB1t2
y2r6mikTaU7FHXAx7zQXrp6x+vvn/7MGWIasO7GYWWtBPR9EzQX3BT+bXfU14z2ZeIpwC1MAh74g
z0CIDZ1ugQ8teh2o7Pyon4hQHD+suYXmppjh21G7N8Fn+SSEylf0rirkUVw8GJwvnIB+y3ZEDpBv
EG+yE0Fx4gRE1VtOKY4IKoWTDL2J6JI6n0RYigzb4rbIbuWkRpzMQLWMJCsUNBurjvUaXcwLWxcx
Fkl24EvzIgPu7Dkr+RLcl9tO34giZF14aLyaP+nsIHg62Ki6FAwr4USSFteEPSLA5b4hd7ID4tD7
FOGCOwt87P+ok1nBy0BOB1GWFyCiJ+wHMBY5qgWPgOpo/OEaQR5Mj4tNJciQaERpcQioDqRT8ECX
GtV3FLoJ9JuXsOEiqCLlzT1g5ElangU9ccuGJTYRQDkeCzHJhfGmJNIXVUJTenHPqOdJZOJDCwSa
W4R5GNZRFr63GTUfKPjt0+nDbyPaAyyzaTdXltSIZwR8hphEcB8FZfDCzsivbFTAjWgAnRloNvzb
6raiUNMx4tfb7s8DwdpdwCgMSpjEgsP7vBQzac+59fl9xuyCPiwo8yCqEdj1FIfC/JUjac7FEmqy
ifGMkn6rhwCDAVRd/0V9gNiPIYJRWNiSASLps8jA6OkqCbu03mYUbpGUODA7qgWTnSsD59S22llA
L2Clq2MERjaVfklarP54hQHn4fBo9HkdMJEYeGInHg6/0FVpwfsUxwQwF8QNfy74XOGThD9ifyyX
LhlsP9PHgbFszyxfGhox3vD330HpYx/2JYlRWBUR5QTJMxFfGWw5MuU3WAaVyHduJM9J4ynTfnE8
dcwQbIbisEukODWwZ1oLDOZoDyJxK4Y3QqZmxgNJD8O9+jvaM+MZcoZmW29ZeBREZlOkU+fGMsXf
QjrASl3aBeqQqFmaBKP57E3Za+7oTh2wUMb4SwkYgt1Cnyq5diMeRMaSYv/gHbXBg2fzmNLwKHyA
NcCxnt494sKAHiKC4EsWgibz7oNpf6MQGed5Wp/xV19nJR6Naxd6p2PYEDutdKqTpEj9d7S5ejrl
wSQvAy0mfnGNpcTx2fOxSGEbqHNHJ8crRxSzzq4r02H2uilVZ/SapDYid+izzUCmbkZ9iEjikAux
AVnd3IG0GbFEAUP4FiISEKg94jSqPWgXP/414eaaDhK20XOK99cGHMlHZI5CXGrCgtsKgd6xseT3
iGMCIWJIpd/HBZN6XPIgsINYcZwqzAh+NQ4MJkU4crVzR2Cr8fB+cOTw1CQI8mDHMHFnx+0o6Q4g
THNJkM0W7YRcf5wtvwfZWn2o9lVJC3WiRIWUFiueBUqxGjn7BeaI3HJHGhrq1qqZPoGQypC8Mtll
CsghK3+m8hn+stBUIMzE723PLCsmMSaQSXb7534pgl+Ay4VFoLAHr4y9wUfCPeITYgm9qWsT5WD8
YYbgmDBJKO+cIVwEVOPre95gD2QDIqLACODDgGZQ+YP39m+hC1+XPSaqLtgyABEKZFm4S6jvU66G
Y3JB7FHSnvHLDt0FHEA7E3gRyuN9YWIh1XJivEQFVoA6Z9w/DpaFPZgwivXQY8qplWVk/i0J3GWe
AWakQocCNLQVrggPhvkaQXZn+gE8sw/wafFnyn3iWeI2s+xHAGhiaDJAIcR6yAH/8zOFlyf0t9IQ
kiuTnkgERjrXkF2QGQlw8JAu4jb4hQNz79gLPHMhe0ALd1vPfJxV/FwmAN5qfxQVmOhBquzqjTvK
/B63HW4FIiIHDPjjQsUUbjuJHt7AVeb6uUe6UVxF10MBw/MuOxpHxPhzRDYNBdk+PBLyPiQoqCwh
McPrTLU51ph/UcyRHJfM/Pkxpng+wcfgUNxTdmBo2Ua5ThLeRB/tVngF1FhBBCZrguXagnYwMTgv
3izRI2VP4vKYT2wykEoEUtgLX1kgkJR94XCzSX1KT+/9N4AHQDBNY7/hm9oPbaO9A8RZ0YT1jJp5
gpD/5SHYveCsbL83qox9/RHl6mxU0zsX8Z44pcy7PBmEMMYCiVtJiSUpUJXVUZ2BLwy7hXT8k+pp
o82N/rfVZqW0+Sdk72rvVUf32HbxbadfsJ2Sxs7jl4IiDL2PvUH3S86CXwwEbe/RiDZ4FM6Qaxzh
zDhfCiaKif7dSTeBhbtEPU0LbgLvsGFzvXeblB60MrIqZXFOkVVvBm4IFsPkVq+9YHvfjwsmzjEd
QSWPeFT30lKA0iE60cgBtOMRxEOTLhIWvU/aO83mHJCYt06qYW5seeYizn4jcQziwXnbC5ovj+uY
FUQwP4CC8KX3D/L0g2PrtdIVucuPfyfxl0MTHNWo8SG9pKBPnP2g+Q2TOLxBG0DsgMyUfNKGLMQC
VVAagLOMxrSnRDucSOEqB12OSLWdD+gow3R2cz2SZjfDrqCxIApR0X7WbyrWpiejq0BUszQkLwc7
36hIJCE6XkPeAnK+U6xYF+gza9CztfD5k9IlgNQra+kYlKyrZSrx4xbxF5TtdxGYl+pEWh6f9h0P
4KXI9j1f6sr0/ZzI5u83d6993KGHYcw+kTz8/V4t9XP6VpMH0tIyNkW10NTsP2GleRKFQv0UiGnB
shyA6j5YUdTUsjTSNATMK2lqjbUMR0RXD1rLT96DnsRE6zLFO4J7osyzQanr3act4asTiDrlmFk3
xVujv03VhxLbf7euM4WWXPRxqi3AnmP3811pGbDuE0lNUDvZuX9Su795ihIQOD16JPbHsjrtsZd3
AGW0p1GN6EVQJRGM3TeP9CLfett8eiRoC9XHDGkP4E/iPCXAndWuezkbOUeyLGmYfyeE7tIDRsYr
HNw8oYSkBXW16jN6JXOwTglloB6aKhXBwFgP/9Vd6zVZwIwIV8UhRQrvmM2k+e1Gtcx18jUmTBBd
hgcPi5HWwaSJ2HwHwGARVo/3Ktljc0PGkDbY/BTGLEeBpgwFjkAyayh4E0z7nPVog5ehdk+JPlbM
eEfIaQMyKMqYbJM4Qj/horN7JOwXhiefsitiMK6oQ/AKFc+fiEmPjezl5K76GKyeXZRYoZ0il0M+
DZ/bREUYGt70qB24QCwnZ0BtzFCENsuXYiZRfuxggzgeWNNNnd1oGkcRLKEBf9BwNyaYSlB3nik+
DFdADhazQlPIgaghR+upI0H5csnIjfA/kOwEPUT/EkSgFSXCIi3+EaNzU8cgxcVjDX5fgIsS4eFi
oh0Bss2kBl/kbuVILZA7GxPlD7QwV8YVwogC2Sw9hu35D+kAnCVs4WtdAm5p0gsR3T67r3Sfrfz4
TrkX6tNHJ0kq1hh4NMEySh/utH5H7AdPQYY4gcPCzJNH6GNBhf5czJRnAdQH3Vn7whOcAYigyBew
iMklEzZ91VjLdwINTH/BYq76tP0q4yed4zPkhxS2DnMjxAO0qaLjeHb7q3dv43s9pt+0KsUD2a6o
BNfmR/1mKzwV47jPHpt3F/X54oPQ4+pOUF/L7HEI2QWPA7bxMdxh4es6zvtfVhzrCufZBzJX0MZq
Ry4lMd91bwYfaVVfEbJyP9kYmhCRV3YLCKjYYzNIkn3UXaNrYIDo069QlNDJgNbdvlbHKk4KuYfh
tP8ZPcNe1Bux8DXk/yfgq/r4NrQLhtRVESxhFqMjTbIokFHOog4efghIAqBOPqOV+r8qDsSreE64
1L3p4ewI+GyftYL4GF2Rl01FBSNPUgIYTucCxo9ImFCcRxcBRz7jjhCmQbby30ygjh0p8559mPp4
7EROxrbSth08jEKnGrD5AKahcDRAMTXptN7Gxf3FgCtoABgeyxCLyQMt0Hh8NfOK/l1QTcCEo7wY
d/c5TU4TnE/js3rrM3LHdI47QZAZoGnWkzCDFoBXRIECoSXOC67zSMQ6rXaQ7sSUFGZflO8vGgB0
faQT4yLPBDiAOhmw94fuqmeyM3VDSO9qjSiCOYJKw2DsyHEQmNMpdFiRjbztq2L50g8s1FbzDTbL
9oMSs41VUc6AodnMwRd9JN/3gTQjteQksJoLknj4fBGbYBmwjAjP9Kn68WiVSXogS0FvppnoBIAp
ebmVNserI1Qy9+kCjxx7yKR1KUHLJQpi6E1LhEamQQCZuOTfTIQEdDbEWzvjogAc/AP6uqQjc0gd
BIzLYlE4baHSFQEu3XPaPaJhdnk9ZrU21keYSQSLQBKpBb6GFQlxlTWfr8m+XdmxJKl2G8XXsuUQ
ShHUjoJeNj2FkDQ5mKgSgbnJVZEslu3PK9L/AMdQGCz38LsBNx6o8VVMktLV2zWcqDEIeLEssVZA
9TMcLIQyWBqjt/ATr0IzUZ9fc8D0fv80hxYTHl1w4ZRNiyMgE2zBS370qgtldfWhhAV381QQzcbp
qRM26F9ZSMkLn0uw7PF9KwAl74UO1JE53mQs9F90Wqp8C7e58MvudFQu2sPLVVeVFya5sTqb0GJo
+D3AvmxoNlrsbvUWNn7/xNkNYLKWeQCv6StquSFSU1YOzRoHQME7jG5gyL6BHOIgm9XNnBzYU9qg
wagQW6WQlKBe0R93WFoo/t5/1HukaFPaupVTQAEeX20ustckO9zokdWAAU9J82G3n82sunLM81W+
h69iV5JxFk1sb7PjWRrjxjL1P3irw9ufciY9qc0aVtxI2hSlRu8PzOXtj4ZS9E1J7sWUtypYEDQG
pKabBGSJo0d/I4HxhCKFd2ARIyyVRTJFE6AUIA1hTvxA/wJodbUDkxn5qqCyiLRPcUmVBe4W/M18
HmKj7dVRVCpp0PsGzvVf8RXVPaIWW7YKj2ogO6zsHG77iqyoRw2vQ20v8ts098O9gG94tMKjtT89
rVjUEOGJxFc7WVGutOfsuTM85ZCP4bWvmwUTjAJch/hYsAxoxoaWlCgQQ9ggtEubihPqfo9RaCe2
+3HdublwXdOfNHblEgJAdEWji/wlCTuqwzosHvl54voPclzU6HDvsA4trhU/zDeoEb/v0K3Zw0Me
uSSrURIiYo2O29Ae2YUTqqfBpHNtSJPUhGleyhhgOGAo4nhwFPtELUi7hvxI5hVthxNFBDb3diKr
YJ34kwXxgHj+65oXTkwa1brtQj4Quv8fxoaDmDuMO8CMm2DprNPDRX7OGnI0UR1HZZxNadhYfCIo
YHxSG2CRMR93fslbaHtw4eLIUEMp26SCm/8qiJd48UJajP+glSNEwzC74YmE5OrfiMKJL/gWU4Jz
FtzYw11BVhHDUzFs/bieF6h6EHdRfVbZFLmthlScyFZI3tRG0CKDs3C1/RXMAnFDJ6QErJqiaNkZ
TPjMIxhQCOZQvvwady6d4qyEmhbYoXQzZX604xFFMiObqSZmHiV0kT10xXsjN8ZOre0nSj2KB9MW
mmHMWy4AgjiHHg5dXqM+nmFIIcrme8gTLiUua3z6XRqU1qR0aX4A3VvCkhBIjSUIM08q1Cs4XuIx
C74qsDn3pvKkCsS1QJNZQXaSrLh2k66FfmJzQcxDj5lLipWbfgSQwFVb3HrIE6V9yjoNYAtIi/vk
E6FVYUP9tEGnLCYT5yNW5Tx0ePURLAY/eiPxgUPL0yLBTeL2s076tzPIBbkRXmx50rj/3BmA0FGh
Eym/zbbwD+PDQbJmZ4TiHcU+sPe7MDKd83rG7xhEa72E+caq7Z0O/nHBIpQZbLo0u6LyUaXQsrTi
yXY+/5lr49ymS6xlOEfnavE1/selci4TS3NeDj3DLBxt68XYEXjySu/BhLb34uXa2X5DkA4bbv6i
cXWf9cwisyg+sp4s7dXkBHka0ApOszOwqRdy6L1ldc6sczpHtwY2jXlQSurt2lVUi0zzrPHIOrtv
t+IndfP2iO/CHUaREQU+EDZgAqA8Crwsf4NKwfX3sXyv0Xac1/MhF0CXdYoxgprOcZZo1W61No0s
X5AVnkJn5YYH6LZQE7Z0zaWxvU2xwmBIZ3VYcl/wXvLsk4xIwEJu+GMtGZHkOB45N2s8Zovj8gvL
kywG2bR4AGyY/N+79N1xkRbn984Rd/h1TJ5I9+9eD9QHWN3E5Bsjb+QZYe9WY9ot0/3LtF5xNS44
KuRD/hdHpTmce/Q7pxw3kxczxhMvy9zH16nGHJsPwgKwwSUcLttGwoVnszUsxllUwA2cJOFZ84wr
a2hjpU9g21C2KRHAelMDNLLTJf0hefFowZDgQ+xQwrB7OggeBXQeH3Y79yR7aXCnaozGef+RdF/L
iWTdEoCfiAi8uYWiCgovL90Qco33nqefb2ti/tOnjSSqtlk2MxdcQlr5V0vvzYoKHVtajA/tfaZ/
anMST1ug9AtDfemSaByup8nl9fRVGdqrV+zlLewWFLaBg83dPS6ekvu/w6lR0nt8XDWG27rT49Fn
US3C9fsHnb/CC1FVfamNThTIT/XLd76df5cYNafR8N27sodHRdrr7/aD8ptitUEuw1zjW/2mV+SQ
GtLwTdBEIY5eKkfU/cuGHGtJMhOQg+XAmLpLjWwxHl7jaxp9QbE0LskNF6R3GJ1hTiBwtZOrIovo
1lt0po1pQzWtMfy1l9sYY6JxaHyhSzYWdt2xqA/Z3U/YvHz92YhkmmEpjlJ90fg2/bc+PNdf1xiv
HXarTz4dACUQm4M35TQ4X26Pxc9b/nkTiZbTa3zidvJXuQb/pd3KV2YSbZpG2E5FvoThaeaeu69o
yPNGR/BXX0cAOB7Js9X3NAPJsTT38THWQW8WE7XcVH3GtfLijX9TD0k4cLS26Y/4vOHkwAwleDDp
dAJ9GbxJ9Kyv3Tink3byHYznIT7XHyb1p5Vhg/WHwa4++NBOdjY/BpPwkttm9/PZTzsnzy2OvP+M
3ttA4+2fG/1UjSTqfrI6781lPTnFg8FT+6Pd7sVQ38PpevE82RYNJEXWy/VKvfvDSVVWvHiMy6x7
dEFOVlGfFIuPqh4M3KR+rcfxW+cc3xrn6KjSDtsd7yOwz/jU2P+980v4yxL7cWiqopfqP+eo58vh
t992zZMFKtXzvWCZ/KneeaNl2wBsqwerIyms+7roUjKglTbdwnZGKmvxTMQ8qNRz36dmpX5ioTza
rt4jWd5W8Gks2gOYawaf9dM6q1cRJvLx0SvX20+F2Lzk/uGlnJZTM+ApTcTZZr55+6zEueg4cKQG
g4+Pp2C/Y6v7JdT+++9af0jW9U+E6hBAhHDgkXeOsLSDs721G/1MWo7TcK1RcByUT0L90bmZc7/r
X+vYYZ1U6rf+rX9Jyo58qVuAsKxj7WI7hh1u3AZcziD/eE+Mth+c8NSGal1deAX/XHtG3mVyu/dR
+EP+8RDnktrzdZRLhJSqNyYwjpJc+t5tduslT1r3G3zHpvdvvusA1AmyIm+E1Wgu++/v75kkRJT9
9NAGocI5zzWXD/3+n9/v8+BFp/3a9MMqvXJ8eULsErZlkpt7AjReP3RLvd03TY03kArXuhh9SweK
08YFIbJcf702PGD98E3TaFD4qIbYJKhvXhNUW2Xb8kvy6rA36sDn9W1r+oX+2LfEk+bD73e3+Qs+
TBGjVelnmu17/QmerP50rROfSjJNIzh7yQOz1b3F3evXjNsbJ7rH0/4uWaTxU/CglB9hTupP6+jj
a+Wgtlb9clpNg6s7/Rsnm/qm3tMwl42y1/eRyofSXZ6Hv9afOsd408SLis69Ris3uDTmXaX5oLKc
5l3hljSyW6q/vJTqHWqh6OjppjkKPqnnDMYfHx9G77SyPMasNTCmtv7AKDZWjcRGRq+v3zu0nkQk
og37NnxNEnm7/a1G9d+2mn1rl56H+j+Nr1pnUGnd+u1M3W8L0de1rXTXGIxHxeQcvb3lR6v629vb
R1Gs8JB8J5nnoD5drjdvb12fV+qV67+/s/Z32J7hel9P7E9+8LptnhvDYjQ8N16/z2k9Wda73zN7
+Zp/1FSLZt1u8up2NelUNF+P6XDY9e31XJIk37NG9+CoeuDv10MskgvPbWh8Xcw9iyAKm9WOeFTI
mOsFgeGUnGP6mBfMnTUop/XRI3NJ9aH5mG4bEYWC58YiHrFN702I+roDGGD6rLJo/rmAKzsZ7roA
7HOswVH1cfky/cx/X/9VvxdIQtW3yQ9u4nX1qAWwWTUwzYpv25fsW6ZHna1LPDzeN5XcB1rsIiuo
hUaIqn6vf0YLx8x/s/qgN+gwXTEh+/pb3BvE7Xo87Had3qukRWj1BinY7ia/53qlX2nUVZOFWwZn
ImNlesuXnbjiz83NTkCgQI+xAd63SVScNGvahdJPknujUqleHEza41apufZ/5SgwY81DbmSalDwi
CFTRr3FyKWJZSm22Pe4svq8ydTAjVY9qgFP7tQSWBLD0J/Yhj6fT9lv7hZoNDAgxwyreCwJmw7Bq
tVFlVBstgKHVNVN4CjiA0TUXH/Us950lMEsl4FFO3BMM1b8LFpPTk8OkqRd+Jq+EAaHGlaNxJEgs
bIE8o9tVn6E9uQ6AdY7X2NzIvBV8zT+UhvNeaOAeOrnh+X1qoqp6Yyu3b1bY4hvgVWOn/7l9LSl7
OH1GEu4+cuvPscHeoIeZd1g51GGtRXUzitK8X5bk3twZ0U2gkImGBfCgM6td6C/p7cYyx56sKU6X
D3n5QEqxBLxiGCwZZWi5k0yst+2FGYSasfQutokm3TA0Yqv9SlTBPp6mteHtSy/18FX5Iez9cEAM
kV+0i6Psvz3BBAJpmXi95gAFuDesyWvebB9MjONEtIGKUXidKLNUaAm8bLIBiYaUoUawTfNF4fJ5
eFzMHN3g0TVsgCju16ZK73Kp/Tn/2V7b/lee1qKc8RTgGdu1yZLqL4vb78akx0KRtzD98towM6+9
CXqwOwoQx+hSpWyweskfHyswAHOzhTb5r9JV3U4BY7r5mtz+lYnynAfnCdU9LYx7/bB8LqnC7ZD5
q1F5mqhJzM2GOyKfQhVifCeLVSzcm2SgXNv5+XO+RpawXSZTQFZ1TK0yVLK1FlXUwYT1QS4naezx
UaVcCXyy7MH1wQ+uSq3sTJk+2uyinQHS75NT+zhtQztPjRr/VetUJ6dzkZmmedm6aQZN5KQidJaq
VrItVkOX8hIKkFOldvWCclkZeAyFqHsB3I3x/TFbPeE33Z5I7xiKiqF8Ul9N/MQjTu9y1QSuP42T
ALb5E1aYbaBYGoVsYyY0dkXxlaHS/iAY2HObbXMOwqBRry6JQ6rUWvg3GbqN2380j/Fut/dgWFCD
9/9ubzX9shdZfWeDJr58Xr1uoA0mj7kZBZT7U067AWSguOptwee3BNf3z4XNvT6vdq9Z4b2Mbt4x
Wam5nv3oCgF2AIyvS/2psSi71PG/Zkyy7e7Vltdv1yJcQNulnbS1ZcYHWnNmehrDrfpffNT8yWy6
Oo0gu7eS8fCd2hCEI3StX0ugTl7ovHv2Tpoc2+1njfbBtfcI7qKoGSrj2srQdhcUoUZp2NFY258G
GcXvbdOPAojSHMYzUPPUzP2yw+hec0WtObn356wWeM1IvXEUWtPIXmLxW1o7t1bTIln0xaqX15Io
DU7VXJMu++JbQ2C/YKIfp4uhAvUu/KAoW+qZQ4S/9gRHa3WmlnhTZpOKbVM8nCXnRefZBdMuOC2e
7pNH5fVxoVXwxbpEDrEyXbL9vZ9bpczD+vp0owcDo2aZzwuhaUuUL3nqqRLr0CNanJ9nzvF6J/h+
pkBIlWvxPb20zIfx47VLNWcs22QwXjwBBU2T5UhnYFfTKqJ/mujh+9dFLYZWMUj2r7u/7OkEX2B2
1RFPQ02mI+GM4v5xfH8oFaMpMb1JK/Nu75w0Gg0SkWj2uL2878SOPQ+1hKRZxSYQ+UjmYirDgYbQ
B4Tduf7U5i8TZ/nYHwMC3AuP8I/FZU+vAUhnlf1itbSkca6uL17OW1N+3zwo6k+T29VkJtyj+bBm
BLJnLZI0zT/v6aroU0yT2v7UNGRiuejnp++LGv3narM07+CGFiY/k/lAkZv4uhNhz7N6ileTPSfp
WBL/aqwHCFXx/E+lv0CDR55jCTMPtVw8BsZRvAMDXZklaEaRVtg631lIVouD3XLkLE2blSFkVfEz
rOYx0uYDnu7Mfy+ZzlZ7sbU/QxcVTa540NmoXVPLwWaESUr6jzYzyQaiT1vFH+R68QT6oA+7HGUu
iN+T32vmdzJwaPfzF10N+K1EFw+wZGUPfz0aUAOF/+JnzaueCeBPSgNoWf4C4NV+Xaj/vW+EaNXR
Zv02yT14dbTOcdguvddxCQz3QZVZHw4TFktsWnystH3SDpys0K4VHilVaPybvPdeQ58ko8bjaNok
tjqdJ6dXvYbba+4GWrZOZlua8RMPFiawtG3bCRZTcznTyuaa3vHKvo0XvWru2VhhX3O/vh+Kn+fs
2+ZkkA20TPvMOrmclg06zynMU31pGSDCyMrgFh1vnFt+Ecw4Q1/d1w8B/JxQVdqeR87otHAODOLT
BJxo8NffYImzr+uerfHDQHQo9+5AWM/rh3IfpNtW6/Lom0Lmeq1wC91iNKTzEJ8ArgS3AKCzWHty
am8Gd+Q7O8s/CwO5IGBL7+dRweXPEpM1sCtonWuOqfTxoMCnQZfwolNK9JWt+ggneT7KP5zyzyAu
mVwnN0mvk3R7GcGeCZdNHX1kGjyihQ+Q9uxr0SKgHzIAf6QhawA/jWoQ7I7LwX3+6ovenPY1ex+J
VrZpjj0GA1/1dPQvm5b+stUD1+Kk8x09es16eBDztBZ8kE3QRHb5WVmAek59W9K6EgRFh3IvdKgN
ENLQozgdjleVodO0RuMGPg28vgAxYnjnG63/sEXgqpsseNSxU3o/6Y+5w+iuXQ8BKGLKF3sxKXuW
aLJrjrM0BANS6aw4BgFS6lksl0vIMl7DUkR7LSCRW6UpAMnuXgGlDeDQnmOtFCtkuvqUcySh1K/w
A/Nbeiq2l2P6QZI+sFVFw0zLaDwIfo1cy3Gudrc93e69LqsHrcFptJfb7swgGxUqrTq66vKjX6BV
pIKpHjqpaJQcs2subTffmbwLYzeto0nOlRRRwMQMZL2bEYGGsLUAjsBGWXvnBMZqPU15HuxpSwfp
xBoFyBXKuvoMcGsp8mBmOwKwmx8AEXYJSV+tHVx3hG2dOTcDlRU83Bq7x11fCJlsUjWdj1y8WL25
GyddIr5MyKl5713WYfAXyIjB6ZEfUK7G1kfggcwNjAHFsaVhDvV04EECk9m8e1BrvXtaZpFYZG+e
2o7sV+e2TcVGsG85xdg/ELLjloFLgWI+9TlVN2WulQ7O5CGLhuJ1fDbXclx0zjpSqCEqGvnm5dbV
7FwuOoyD94XDypc/7P5tPgBxYI7mhu3YVAHmBtejnT/1MQVOq15OxV5FA8qh2hWSwVUBDS6Jm4D3
BAxSUatX8fs0CF1miB6SGH7dpnqP26pmaGo31tN/BsRhVQEmsFHclFWvQkz6xO1U68ag+7/HCt7F
djomsMmXcDbryFsW1u7ttn80VZr52ry63t61Ft9XVEKbXt2F0L90WY5/i7+DgvLwkBy5v9FbgP9T
8+Xmt2RM0F+Ucuq7mhbdCC0whszFADMNQdkAqWaosD3BBJR3MU8FWnbes76+gGOHTxJ1VfRGA6S7
qjD4sXkEoXa5N486tJVfqVX+EqOTsbJobbdDgscGOPuMd72Tf1/RldBBNYRCTNkXUflNlf/xxED4
Gl/ciqJotb48POPz4gQSdEa3ZPIyww20hno3jOCfLIOv0r9YfF/yDWu1GjgZFSUPlvS7EgYVWr7O
vXf4uavG4qelc/WVDM20pijI1ITAcYnAPJfSwl271rv9mDSWkpXQmfAY8kNBFTQ8TC4upNHDKuTM
dnfcq3TnQtEAhgHsg/t2IZ1QyYUXL5faiGqXS3xTmRDeX5q17UOh/JoPA6miSUGoH7Q8NbcZ6cBV
ke4uktKvj7O316rAvYXIUt5DGkfOpU+AIxAUimmxGGkiaG8f1JU8Gxcjy810rkUQbrNEA0tzbPLg
7LcwTbmdRWlplIfeHnIM6Wy/4h9WS228u9vFkGHdmNdZqYWFeCw/Lg3D/Ns9g083e607yjmI98qe
h6A9RiJBrxgOyYaVyvRHBL2Yw39DNPak7BSQKPuY0hu6b7cnHXQoc6f4MA6j45zF1T5h5JDy7J87
BooB33eDV/GCLNu2K1XDYZnwI4V4W9MABVPzYZcfr7d4tImnUjerzHqqE7cwAcObB6Y6qUASCW0z
v8Jw+Qll06CDIG7jvWByQzp/bXkcYuH5v6z/rk+3TBbjGIdgQei0muZ3qcNP7AHiYz7alNrn3edm
27pjIG1biFOBYpmP80pzTqH4rhD7aD387azlB5xnLR+IzYkpjro62QXmO165UCtfSVHPqzWGgnyH
iUfItKWNJkCujqmInQVUixw++9ntE6dj8UYBAdFVg40iXCOcV+d6CxxWzyFzugVWtRztyxG2sJZx
ZRJvs0p/p79NIl3gCxGi8thKsMuFVonfEY4rdBCX+HZxfZ6UIv/Kb9ZuIwKySOjKNrkwl8Z3BexX
uceN3U59u7Eotd0U4Xv58Co7nVTTyrSFiUp7GUxKeEPJO6jSIl272FbQu66+7RoA6R///tgDY3JL
LNv99pTDW6DoUesif84LjFbjeBuBVjq3oqprqV9lpmWg1hg3A6NXmYa0iMyADzMPbpdy2zYVZMS3
yAalgpzJeXVqeDRcKN/GXojr72KjePEW2G8RTFNQTdm0L+qzMgUAwEYFdZBvDkzy87PTFQAD2WhV
+nws8Ee9UzkBlZ23Lnl6TmAaNaPHcVQ3jX8sTGYoGMM22pU/+A6+BiczkE2Bh+M8GFpA0LUshzPF
JmDEYubqFm+e6D39nWdkUaDHDs/Ol0A8gflhTZNDQKJB57Vwu/dCDZmaRCWwNnErbDNiVA4v7IJy
lBT8WBi5naefamf2SAHoYhP+OETYK+K96aw1vychSJT0C0Wzgcw9u/SBc8pf/3tgDzgbx8i81GAo
MrDThPrBEjUQAcTO6rDZBolJWo9KNNUCgZjnd5Wb1vhp/TV+IujfrLZ/Neeak+T0tr8115fotmws
q42LNuCtcai53FEOSCcX3aeN7vbfftWcA6zemgu9m8Gqqy2GJOM/gczbohKt/CNAzFtZRUkheaWv
sQx/PseHlMGO913yxCPz1NVaFM6U1fwPvAw0tvLoO6/fk5fjd6V7H8qF7onBlNIqHkNT0FSuc+M0
6ahmbu9NWJjtNapNHb7QRDtPKag0iQ6VLtG+Ss4kzlXiJPtWmTZy8/axEil7KiCkZXIJosQKopjy
ZjkfT5SZHkuvIMCttTZHTsdzGSMra0aMX+bebR2VXy79cvh9+WX5fnkAlmNRdVvN7tZpLH3uzBI6
/ID2ELGho7DahhKKs1Ku1m02qLL9cz0RI6kaqfbH7kcs7XYY2cXcpC3YxW3VkpgoQwQ0PADRLRVk
hphKHMvMsx+u1KvoCzD7nBT+gr/lCPSy3BFmQDEvAeKgalGNxB4GSxuUnLKe8ggDibnYTTlh5f0g
8eI4jN7LvLMoRHAYtMCZrwx48Vwvy9VzRtsW8J9LzUOtnDskcHb5ioBqynhzVv0AA6Lz6nZnWTOg
At3EE3l3RqCJMG9K/GT9tPp2XvP5hwwXceuRmatmTF982tHpqDWvpoQ4I0KUTcMuM8SV5Utwrs56
NejtuH4FwNJ7UJ8BDRXC8fXbBvoEAQMjSMfXH1lGeTlaHDsiPkF2xbgSoalO5bgBZyi8l7+olc0K
vEC6NIlITrWNavPkvqERXhwok2xVcuCfToZR8KtY3Q+SAaE/oKRywy3rcOVz8RXSMMA5z6sIfDdD
z6pEN+bYqW5T6Yn9sW0yHWHhnQQCcrhZTvz37cnusR656TQw93h+Tq3yCxzGTDBWQK+4cWJhLokb
uiNiGBSnRsh0Th6N6uKkEOf31zCbUZJwK376yWI6od642Aryv4CSSt+8Cvr87frvEsZ9f8+vbdpS
m1OnrDJG1oIR/GP8Gy1vHiQfcvs327adyqrje0tA6xzC6rETwnYyChDwsz/0Ng/cm7euy5fNJRYV
naofjovvJATB5KxnRk42L9WUeMXG/bmKrIJD25gg5KzmvhffuV/aBmTGd/vmfhc7YpvyM5TkYiKI
bpQpk0+CLLlLQC6qsTdlLjiYdx5F9bPwWapJ281/pYpr8ktEldC9Kh9bRBaYON8FNmeq6PmltCNA
3rwRlITl5LNW8XHWu65ec3eBXdAsxAU41FrLtWijVVg3ySaaKlLN1yvbDtxq8diaIGyuMCyz8sP3
ZSW2ZFwQ/x/wu5t25tImRnWZdM8X4R36g+tmZK6jiGtXaqP67eBNjarMNPwqXxAh8QojOWP421qs
yge3vBRdSUh8uV9ldAiIAr/86k0yLPAXNCqMgv5O7l248wkz47S5b4TXXAWla4g9uzqdpZVJW4LF
h7ufs2/RqIHqdtcM9gaA42lbC85jsW0L/ncAwflSW/ASvhaEKhMRbKdFIsyiC0FbZFnuO3pMlb9Z
8SDbuAjiGELTFl2I9bV13IcJcOJFMYMjm2/uDA67/u4m3dqlxXurvzupYqzaVE7QPJhIbH6qGOY3
t6rQx3BI6idT0e8pI0Su6HgelGtx9h7uyR2208BdWbDqQ+EWKljiYWhvZVhoRL/xr8H/E4QzzWfR
PE9bJVUzPJZECC5ADpokZscdwyADL1TyHdu2NXJibRLmIZWSaaFDDOqIS3KcpuGCKgt5EwB5/dnB
Lf/l4dkc1yfEi2IKflj0Tz9Kbz3cxrZQy2KKU6DQWV0vDqwfuNpStUKnqLZ5BeMIqmvW2CopuN9u
L26i32wLHQ8pp5JU+LF+lIBdxuKBw+qq4p467AXbbUEcN4HcSTHw2s4BnGN/xHbSroR4YPEj9AyE
FQQTvzkFIOWGilAgDkXHJZGLj/OySVZtboRnIYHjhmMk1C8yyB7bAroNwgQF7Cu/22SYL4fE2d8X
ktWP6Se3x+y0KU84/Yg0BTHe2OdC5mX+ZicZugZBWU2BSEvG+zo87itbUA3qgOJyIm077COoOHN5
8gk96+JKABTnhae1xmxG19TqmMIG7q/607yUmjSRr5nm/NQlET28/NmCqVZy22nLbBL8jts9Vser
Vd7u62Yp2ypO3dBIJJfJJ7RmqFHv3v1pNm67yAVoLTpyLAAlbQPfKx1YEUZiucKg8IyNBXDIKrQs
MvO2tuntFl+qlMIF270Dr0+61F9Cn1XFUy3f6+nyU+g8nyp18qCLYuMEwCnvLYSRZmyQ+M2LzSHT
9j+5tdtC8jQp5pkv/24dtN2udLWLQru2yMWUe+/umShKeWjLUiiQZFEdHa2MJIUQhnOgUypOKeis
lJq5bIsUDdVW0U5mnWyKjdsp9UEiIr0qL+QHTeE1NDRoom9Q1DxPc1Zr1ZacZ9DYKc9P9VKu/Xmv
RsVpctUEILRXk/cktXtTSLUaBmnUQ5zPh9kL63VUenaQnEFJpijWpi4LvXUh2a+DVJmQlsQ32Z3j
tUlHkcu/Gd5Ilmb3UPv1d5dCk1WXI0gYS9e2qBnaqFvDMv0mYs67U8mj93e+hjB/qlmJj7lvTOA9
BXQy1FKLg5AT5bYdb3b5yZn0K4zYDBn5bFB/rwtpSZaLng9Fkn98zuXeLf0aajYJ3oDyfLWDxyGQ
F4grOhSrH4zvIhYhV1kEyu+OWbHUJG9tK+84WOfGMtcObiHbmpxRSOvljDZSBF48xgKXv92Avpw3
XZP7aqgcMr2PXDjP6TLJ3cpC63sMDTk+Num1Kzn8cm+Lb1fQk4v/oFS3hoigcPjo/ARXI+hkhoTg
2Lr8WOAS7Fw2snWrQ+QNzb+AB1bDTmdvIvllQHefIPFi7XLyn0vMA0JqhnP+SkU85rIW1oo/U5Bx
tLJdffCQhn7vBsvJIJwxkvA+OU92t1GeqtbF1s7dmR9jRZLLsbU7ROtcy82VrlRoMumXGxu/SfbH
GK0NzGpejXRhb7XETulfsijZabjU41N6eNo9OYr+QVVp7ygVUudfIGw7t9XIQb1Nm/u7CsJfaCwH
qHlh5qBZ+hyT1bpGx1mjSgt63Tzm2lPM5FO3DIq0w1v9WX1f8LCq9RmBZ8Xi2rUlbHBmytkoi+us
kye5gku9NcxivxUiDAZ/ZL1UEIoqWCr92H+f1w8BRHglKl3HOLM21J2zXGnOdLPHpxseDTQTBexN
k9afW20rWBdQ2uwUnyqe16KtOzaLQmHklIaVKyS7QhQO8qbpRNt0d0/lZAxklGmKLtg2Zwuqn4E4
3lmQxIABmk4g2Gr4t+flJC7kk2K1VSGZeUVga+1d3lLzWEgPlRmd3pThrv1bMN1H+KjrzHgAsxwT
TbzaJuEX7IIjIulTQRFfHf6srltB88tNznmiDHs1PEJ2rNGEJPfyKaslCTWZl/262vxVyzuqxOws
L/dkEo3+wySMtLn8iNOnUGiQ8zohs+RcSEx3YGWdCZfMAuwvDwBPZccuMB+j7GQ4vUV76GCPqDZj
6kIyPT6zAypnHKQcWrnAHAyQPd5Fi5dYTYhFQmlRCYjsRzmS5FLBwkX1Yj6aoDQ3YBoMQTTfO2ud
hShqJtew6Hl9dKDsYmP790ScxWQWjWsJZbD8Ki59BuMFGImLo0cwS6y7bQUgYf7z9LR6rvbEHMuA
x1m90zfz9FKg1XVoEM2WNdG2ZtgEssdZKi4ymk7NTaQbam7TdpDyelB68illhnzfKK8a12pY++Ou
wbmYvDGuGbVgdXlHtghCQY2CDpwAmYKXi+Lm7rv/v5GMqDBrOc/0wCqzv+tny08rmqqkKuoUsw9o
M8U5zV/HMzyz8hvNuaq/PLZ4dKpxh3LT9WXxnfJ89jG31smI/v/VKZ2ZqVSqi6Zt8WkfNFdLbkYh
Lla0xnCosBMIbhvco8qWjaQrAhH+X4hRePb1IbwvhCWiSL5tex3PkqW7yReEbxcJUBhbn6MQ8JP6
dYDofcg3N+1QyTDfp1pfu0KnllVXALQkBv/dr20/9wizb1bRvikhzJbCFzh/JEBYTj9HDbPyKZRx
UB1kJkd+fXgS5pfv8aLcdIk5vu2yzXdhO1sSx8LhccSuwP4En4Zh/VKKkVuV0Ukg4Qktp4VYbCu4
oZp274nFztP2fv8ZwirB4y7OEwm6SOWMYj2U2vNCZyZu27YK+Q7aofcSGwvRcjIw3C8JHY9joy1P
rtqx/Kg+G7HGPT4cQ7zCushexqvYPVx97x+Mx3Bf5/fUmcib7vEr5hEoiMTUh3YpdreqN2uCwiMT
8vvlsqkOphIN9HtPbGK5nBh8WVGOjnaTD/m72yrgsMomKZZKjxWpvW/7S5PK5p7zcdOnWxl/uaGG
6QXHupQ6DjbpEgJ2fynnOVJ/qEX3nrjF/VLOECfKC9xIATGZPPFubdtVydR02JqdNTh09tm3UH67
trLlBCdPTVDtTYsge0WMDVtwHNnN87ZLgWsRbybdavFTJ0g0biOAtQ6SfXslvFej1I9W4Q/oBXzs
S2svuSVUInPWJgQbX72svkEj/dDiEQW5o5kpM79q8VSgWxKFWuG6joZi7jotTX/3BF10rIhNdHdd
YaG3IU9bo2tFBCsUU3GSq2GMHO0R5VSAdUXG20idu4yvySrp15X6Bxm0NIwecUmdo+NBZEuKIlP1
jrq2ppzNgVBpJHh8DjUW7TJNJqn/iYrEh/2QS7n5oFkElAEiyr1KvmNNmT7GQ8qmZjeex3YHTk2u
S/1TBjyPS5vOZMiqzb4Ng5RxlkKBwTlUtsErVva3R8Z1ElAU5s9OTXcjt2vc4qlI6a/mRyY8s2ir
PRpIUFs1V1NCFtn2opfT69eI7ykISogPP35IqB9WXl29mWGgW0oLYE11xaU4YMXWhuwh4bTEpcNM
UktPvHQocC3etqMy0j2x0A5p8nY+LiUY8I1aU/ZClr0cienCF7rJSlFSK56z2mJSNKEUnZHT1ukG
Eg5iNVHf8jUKmvT6MxEXf5MmVcy4Z2jDgPY/5clgmdwaG4HpgycxVUUNby+2uIS0ad6aGX1ziwsj
9N+ugG32ZrWKHSZgQSr/2tPyqtzSZYsRpMZkwOinATkqnkgCIUjqCgl5TJeVj/Qbhlb9RkLqjGNN
au7I4mwX/JZ5Z0H2sQahbl/x5ZRWKEqLhHuMQZBbfPepAqWQgOyHZknqeagt89BLVi+y16SXQmtJ
FqvNdakfEDjWcU6AlG2yj4zpqRTCnfK0K+gsXesFLlDlrKbOmfgnAfT49pIvPmtqrK/vFlAWrTZe
+K22xjg8n7XUqQyiB6U2Y3VdJKzxrdQuv6Lsa+RpRml4sCCiJM6xWjX/V+Zo+5eFpPLpIqlYhQx/
0q5MgyCuG0MuUtQhGlwp/1OYL40cr9VF40ucw6AphPsq0egOTlADqdx0a4J8tWI6VSh9nGNc+s1S
1lA8Rzz/3qfCRNnL6hoXPpV1hLaOtVMP0DqFDJUVdlkAVlJEw0c4GzDSXOM5caMNXuhTJKh9Fm4t
05eJdzKd2wBesqRunitZK8Q8gsktT2geofFyDbHS4cc4XW5WayCf8MXcf8iMhatSCwo550awvdWH
4jhx2t1Jh4P1zKd32Sq09DZYW2bXeWU0HASqq8RKkCh9ofpTOQ6gu3vTi5zLcU4uZnKrySf3Jv/s
871PVQlOVWCZuPKC+MM4kb4Y2rSRNu8jd3MzSXLTxh5TaNnI9A6wjDpXeEWwqcXonCpup3wr/U/H
UgUp1C+mQeZYuGwh+cCp0rmdErGPw6Ume+pjxfZaO6taiwsVXbp7V9L0OhOCYjBixqJMMzESZ96O
T1Zud2pWa61MupB7FMQzR6noNoQ2+W5ourbW/XJNBb9hkYiPeMg88o1P9lBawduRST0yLQmBFM+X
5Npis8r+h7uTK1xvLK+GX2pIBtslQM47uxRLjiHBky35GktSKME0tKcmMOSjC0WbpfpDff2iXybf
PwxDZiEKJML9/VweJwql6mzH2IvntpRQkPgbBkuJ1Vf1zfOiN4a1DIBoQYNSohTNLeGMtAN1u0+Z
SLQS6ik3t1G0nNhXR0846/AUNGN55nEIGyynyqeYxQ4clx3lmM1Al19RmvVXKlPF9R2urTtlNRfZ
mEGZlZtyrX012q0+ZJpKF2t5Mw+viZf9uk/VCFKHQT+cbdO0PU97JrNUdjDf6ywWeAga9YIW3+dE
wGNcS747eVy8TExaq88+a6oG7TmDRd0HrOWLQS2Xe5yFYpwuAbCRerH7QZoRDuOubq2JqJCoiubi
mEcx0Az82OHzKbersu0NrTM7PNMw8/bDWdtcAoFYyGl2rBFPwTOgQg/8nZ4UQ3LUDoR0YDzCIDgs
T5Ufhm94zhnFI7kjnprmXgRjcqjwJ8fu/OKX+QN6NhPevSEjvswfqt+rJ3jiZX9+iJnmZTztb0ww
GlyzvY0ZQ6su0+C0bV/WrcVzrZ+U2wVjiNa7xjY7uHUPpo10/HCjtI7L9uk4EvuF51iz+xBQabll
vbOaondd07Y2sQr6rsS7hXEemKm1BpVyF/xhZryaas0019u71U/BMbzzgUiX9OpS/zIZnrperD+X
RwFlA75i4GK7nKDUs5o8SJctwc28hTWZa7FaeYNXptG8Xxm9//npTC8zcutZiVrqn/XP+/L/q+9c
yheNO6lEs2FwuIAMebXq1ops7oAZ3Qft5rANi7dT2/lXPQmehRYYwvHImc52oRnvL+EKhXsn13Tf
ZX1lz1L0mOzxh3L35JIUtdRiiWJ//eBHPTGJ5VOj+LYn5XW02NYVI/p1PliNdqP5INfZhdFRL+Gx
fKhIcduXAm7w66ZqBC3yvYZj5MPs5CEg+6ehJSZUQV3Ne/PfEngS3Wscl3Jr2im3uBJjdFTN+tOH
ab/6mB0UHjL9ALnrbV9yd4RaCzciXfe1M1o73xV2wGlXNuatrfuqgUagxOWOAM183tE2pWBeiO4f
954IAxpt3qOf56g0duoSmrK9PEVN/im5ty+fc+rYT9PhrF97vGSTFfKWDmtKUbS7QeC6lNJC+wpW
+l7epJSsZrcAIw6glefK+2nT0pq5pvBW43EHgqj8QOmtl4dd+y33dzR8HymIGOTa2z5Te6Shpv+9
GEwU+X81ewCclqNsZzk6X9ss6GIRV1t6JGrVBEqYTKMgn4Hl0us06AwYV5U/JFK1P99c+w2q69Rn
sr4J3CVG1uNQX84j9u7WVvOzyxul1GklKg/oBi37l3Zt193Iu9RhJx0MrEw6bjGCw6wCe2urG90r
tm9vS5NUqi2BWtmRWjw5lqoqL2M5TX++7Syeqo8S2nlI+GvD6bmdG0769+6lf2GEpGKjYm/VqQxJ
G3YmjzR1CsNDZzqiOuHtDfoK+wQmfzXxSo1IeQfQvIsu8lAr9apDKMEWZEavMhIbGqcODXwLisG8
uAlFYRhhJvy/dPJYfJh2s1UbN+kXH45zdIpMqzDYvMz6nuBh/GCJSeVcq92AfV40K+/sMcw0lfXh
5FG4Oaj2T5V6aTilKyez8LazAQT0aPN57d456MHpVr+kp7RYizJdL6g4rTX9tOqv+tfudrhqnXqT
jy0NxsfN6N7d9Lei3F2jCnScnnJabRqVDXJZoxmVJsrAf6Osir3FJi39zDbpZd+ZzAakiYJO9cN4
GtOxXt2j7KFzPAdVNHA+I6x7Jx1fwAnT4mgz/yE/QKGmI6q/H9kvgDqAxXG/2tfGPXVatWH51M+d
BtlV765ltO5poUrGJmh+ynmgltp6oOpM+S8NG0eRxRgce/teMO70uMATOerNo6xzVw0DzV3KNN/R
AORlCApM2yb/fmuE8XM7DfqWHlG+nPiUTTWFZAGxHKxHsGLlFtkJpqUloS92nF1STOXQYyp/EaEu
BYANmTGahblnx3yvMgwknIbMc9M2nWYxWDxeNm3/lO/MKgmLrfEInGXuAXunaqzbmW4eqzIhaVuq
4QN4o8mzX3b2hZARMnuiv68pXQmN6yrlSTBTD4AftWsReCFy0uPkNY73t5Ev5gWqXlWBQUap46cy
obuoGymo86vBBrg15l2NJbtl4a13LbdWAythWMEz6kJPt53l+fsRt/a5x9lpvBuuXm5NXIPiV54o
pbRSQ4s0OERfFpCS29z9R9R9NTWSJVEA/kWKkDevgGzJIgQNL4qmWy3vvX79fsk8bOzEjBaEVHXr
3jQnT56suvNgpH1lv7NR3zo57emovZo2OFgNrPt2WEyk0MseFoDiPQL3rq1zIpcgFa172EDpUkvw
LC7nuY7lFqrNcfjMBhGIDAHJPOvhipN97diTSHgc7K2VYy3iLKZoUYavw5ZB1BvkgzYoUpDZMN8G
DYbpViOpDFKIH7DtGiciIwCnnmwfhSpV4TnNyUsH6rOZt/a9JdLAB496oahDHCmNXtnYOnDuCAzf
c3/f1NyyH8pH8n1FgFiLkhuz907m/5EXKr8IJLNO+qHFA2qgMuwl3d50y2aEam97tBYi05alwyXP
hxD0RaOF67e/D52LwRkrdeinuMDlUIYne9+oHnZWIzNMbPxtQYMXhYjIiNafmU7Ms5z3Y7rj5V3+
WIVYy8VlkErpx1764zxtq2qKfT4WNpL+kKKelmIiX7KlJTui47Ws0UUxkSXT05hJ+Hg7I/A3y8xU
qsYFxlYv95amNP4+/N6+Vdxati0xPImR/t5Nb6wYYrl8y/55ICcI6MsEWqhQxCEiWg5ZSPX3NX18
52c3Hs9w27SNVQnjxZ9Lt4tfBovWJ0Qcmn5Y0JWKV47B3K76StrmJaLfvfn4ve6Pyw0Xxlu/rrpi
lYjZX3ddgbIodNHNZl5m3Wl/WRlV6tf2rFvs7xGZlKcHZKWSXHeVzN9u0dK3bLtK9D27wqFSdLLv
L90yOY2xq4j4w9d1Mp0j1YkKrqZIZL9rbgZQjthcjy9VpIhnrJ6LicklVl98khUZRiQlGBQP8Gxv
p/LLub3rrt/2HBadupNwb73vpKkRXBMagx8zvPJteztaT1alVlYPkcmAg3J/aq7fpWXYIDBYA2Iy
b5v/O+vCBcq/DrmWEBr41a00tEwz3Dpyib5q9Np+5G4tDCwoFDuUTmIOkTLK/Oy5O2K71mLRka8L
yeWJEUmuRFrAXKK4pjkUq0YSvEEkZ+A/sFnEZsKce6vAF5HHhBJhiHwtBpgDCGgG6E3b6yFTdpls
bs1LDGKwmLtWevrO5K7Xb1A+YXYiZT3rOaSkVVtdv1P7SaqUKC5o60yd2tlcG0C8THV2R0lzqVHR
eZepTxUnT+Z2eiIUvccTrYV68Uig6ybcY/90c7JP/KdjEu07ZLfQk/MvOxNluqsRx7PrhKNkD4Lu
CTWYN9Z/YOygIYdSaIKlmzZn8dw+nxq3uvWQSqLpetClbH2TaQqLzUVS3OKDfAo2EmQEgTNrB//E
rF5H8rF88SvqUHQ4X9D6/uO4oZ8w32JauDuw4dZU2NOe9/d8jkm7KlCF+xOrJBfdS0fNqKOgW9v/
SYkaF71sExdsVhRf0FVt75MKIyeyNvlz2dI9dS9T52/twpZMO/tOJpkPMsl0kOvenDxz/AL7UB5s
StAjFaCF3Hz8KuWeZ3251fG93MmKckIRKxFDFF+jnYDsPNVXatSGH2Wa5aMJumTUe8XeJl+f+Y3Q
Jh4FAW4yvVzKm7R1+cbWLBhi9gYzYc1XpAzAMVTYwrKnAxay1E+1L7+u2dZKM636Ubp2a+d+VXqb
9vVfpXfT+9k3+aKZ7qTUz1SxPh/tW3v7e/ZW7hQHxWmneGrP+sf1y+7wsl221qh26ju9c2v+/ujt
Z8+bTPtUe6hCJMVOpV2WoTZSGj0aj3Ry0GJn0oD5flWTwV5zLmSTSajEx2aadbTHFPqlT3F8QTFg
dCGMvGkK7sddovmlvvaNXWf7XfjMfea7FYS4Nl3hN1RVfKcpCehu6TPVsOHQHBajfTJrVxprYsdr
GXt9nfg0qyDQIyrsN1sqxII0OsmJRtupCKzUWGk21Rb0Oh4UekKsWbvYuR6eS+0cC9/Yf6TaJn9T
ccx281qD7i/+uyWrbbtnu4t2Di7YSzWyryTbCzFS6dYuxK2k2p7liV47oG6sltJejMRROkfG7mtr
pmJXcFZwojpn/T8kXkzoILNPavH6Me5udGPNmApHCJLcmZmh+0GCcTcyrYTrQXSlTB0uUPI2FP5t
AY1ncWdEPKm+VjsqiMDhwT6Y95uB7R9B+LY50xD2GQLMjp32jh55UzECfI2atf/NEb1jNhJTorw/
AvFvBqNyzTQtsbbD6EPSSTaBW6LF7e+aVcw1RO0dItVA4+c6kp6geqsWPtiljkN/q4s8wlz38snx
WOdM8w3j6ce4xTcJf1oPFHQpKR8/8vx6WL9bff6H1RLmic3h4fFVfQCrzzG+SXqy/CV6ww6C+QpD
xkkk4RzDviZ2GK3mAjyhI2pSqNfjSecT93iYDSnhOw5g0e3wHKOy5LzR0xD3ejpOSpm98qdQDRvr
MAVIys7mdYXC5SVB0vJhiHN36uDzYS7fUj3e57/Xcz0fWPm5+qPUBcxlYrrnrE5PFZp1Iftw+Z3V
eV7aPZEAeDzTf9CDJmz+NQOLL1RPaqWXKduJqCAAad9TPcn1JtvZpI0lnBvm/XRH3jhXgXxmoSs4
KHWVMAtwy34pubra6/FFfq8cnntUr3rxz+TSmsd7EuBOS4m8PH+9ztEUe9lpnfKbGd3FsWk01eWs
ekNeXdUwVrK0ifz2rXgbzmad8r6z6u4eWJe34Vy8XKz8zp5aMz8omuI5Pddvh1qlsz1Wr1Oimp1D
ppVbKSA8n0k/oQCc28Yb5aaDc6YPiqE6p9og0sisX8p/9qleOtPn5E+vnlRdu1nQy9VEDKGhPS0t
62CWaxOUBJ9osq51DMl6U8lxj8zb+Y8SHQrjGn+sHW9yb20XvZxQQ3Ps98IUFQqxkGOayl3DHXUy
zvPNwflb5ojuu/1OfUrVXlOlqskuWwN3zMhhdD6zH7f+anT83o1Kf+8fsvH9h67Xz2Vvy9ftRrnm
tGf2hdTIiOVu+bWMoDOUAa7o0buCFYZIqEXPdFm9ahk66e5iNtYdR1LH0WKwG91Inq4780c7Gnyg
ED0CnuV2XnNly9m58Yx5UY7jqvy3a53CqCcGkkReA7Nmu4xAbtjljWW5s5dSOEJkYA+/y5TaHx01
ZKhLPQTbVTAEFRKdsU9Q/BQZkY931PabyHcrrcuyeft9jvlT97aC77WHzyszVzYZcapROwH+bJsL
IMKzxkWekmc28324GQDz1EsUJKLk5FrXvUiH5g3C0D9Oh1+P2Hw7DCFNMzoLDXEObXOn+BEpUp7Z
CHwoVIsi+C1bmtnNfDJa4vteCPdLPPQJMW/74SPGkhYm4s1ZE+hc/HDKO7vBHuqzHKbbjsLhFfak
gz6mzWL9lAE24KYeI3H5OrSUHmjIFWUOCuvKwb4AvxR5byiaHOzmLRU37LtbZByN2ZqFlJ1qP9jI
4e5NKZ+qWksW5LNuUkZGgtVydWFj8gmrQ9/x/qnIEPEVVg4sxKhmraa3GvQL9rLvr/84vLsSgWF/
I3hm1yKahRV5pfxS5pG8SDKdQGTGksUQlffwG/lkJereyPhOndgOKNORdkVyZbR4S2e/27KwbklW
uYoaNNIQPlNFMe3Umf6x/JFX18C9q8aD3C4Bg5hUumoUG9n2o6NswJZRs7vLCi5dhZHAzSSs6Qre
dx5ZqSndCi6BwuMJrLb9W5qKZa4kNGvrT1PH/F35wwZihcoJgO9MFPs5CxtVGUGlRRwgLNLaGwqc
b0PjfqY3p0DzCAbtTUnCyJl8lWv5sawQv1YMh/Ks0bEu78i2j+dqTpZheEo9k6szwwZrCyPk++3p
5705y9WPfw8tWSckVEpbg2xjkqSL1aKHtPeQwj8sYAQGgZaF0jIjtZ7V9AP//DRv4ESfsr/2PbTJ
2F6SW/F2shvouJL5Za4dvSRchhKVzrwoPg1p5g+Xw3UPb1aujC2Knk1yF/JAjmJJLGPNExuwgvrs
0EN+/cAQxA4+7W4g4cOqlqg63fLFmFUaT9fSjkzyFadtJieZP0tw1OL5tWUzvgjTfm0m+e/taiaY
3Y32t3+GeO2H6Y+L3mTPXN343FtFohbVqiisJ7N7S+v5osN6btGGR5fRkS9D8oYJzpX1Qou8qYBw
qQNNHLAM5QWPgPtE/AQQqNl3Ar3K1SqTAKxzVY7fAvfm7dwAUk7RJLC81Wvq+iK7miVSVnSP5bWO
xbeXU3qU0TOC4FFedTStxN5FQZOy9NRrrmHm8qONCcdjOXrOellkVqHUMt5Enq+BuhNdqR0UZrNA
ts0YSeEcdqA5eMouzbbv3R71KNv/5IfFiGmsRMAmu1FWsAm8uoALTTsDcLiQQwcd2GT4WeM4HoB8
5eoWMLnQKis2tkKSXWvbC1DcD4eudaEVYF9j3fI7lhhnA3oRCP+6TGb4uJbp3I3QU7c9asZU/ptV
95VGVlF3/4YWNS5McMAvq9b+r/LlafprzzKmWmpC0Ihj4W/p0cuvaptCbZcdXAq19ZK+VO7tcm4/
qtoEqMm1+ehU6WWz61c2Se70SpvGFPc0CcQoD6JNVjX9wDRmDyLe1Yw37BQJ0LCa5X3z9O9WqN0P
0KCqvHtdrmc0ggkBcGW1Z441RlYfY4oTz+NDbSP5PbAPyRW9N2hBWnGi5Fe2tjucaw7xolWiOv27
0ezzeH5I7p9xPNd/fJbeX3EqaOAGOdN5NTdPksXJ92eH5u74q3j7khfks71H6qbDxAmhbzM/3p42
o+KqYvbS24UshYIvaGrdKenfh8yMIbZi4722jdCf/rfL1TbCsKy8PF8gknxq5MnYl6Bnu82ytstc
aquzuF/6m8195amT668+kydAfF+NZgOd8l/T3lokjEefK7fVMbNHU2EUi7d7lJPnq3b+U8xJGmxG
eS2ShJwHDpYIRPaYjm61rSOpQAwgc3qafrbumWpk/iMEWYrVsSliL+VtI4U7XGxbeMtFTJE6Aoib
KXtdCt0FhbWOg61v/cYQnOx4HlTikv/gPwOQj2NyDz//H17fOg1CEWXXgn6BY2KMkukiyVLZaaE6
tnld8QarAV/hUbBsATfCQFi+CpCof6ljVSENpttnuQ4Lv+2jQhzWLXWTewK/OL2fFcOkRikT6AOD
728LVW1Qqk6PYlJRGd+937It9TLVk0V39/tEaVZ9tMlBJgR+RBEzrPeouIf7mCUISnRPd/X1hqdg
OCLmv9R5kzxrcWhNS3Xogrm7vwWoi1dJ/PZt86qropJ2M+c8UcAlGgPmqvpuwrA4Ufv+RYEh28Y9
JVe41sYe5ibBU3x8OWz35r3Jze5r6zGueOP2roAjn5o7qrfuvSk6TLBaBF+yBiSc1SD7QX5Yvrgx
12veW5x7FW16EKHnfQJZWNhyL5W37Gu+e8w2pOJaJT5QYRX55YsHI3wUbF8zzUpbJnvftnaZpLCo
PpQT5j3ZqFwwKgEyOiGsWNAGuM1aBxNuHJT9urMxTm6z7F4/9EvfHgBw4Q/ID1QO6WTLB8sh+NrC
8bqzlklLqqVR8YgwMaLHaG4UH6n0ZFA76lx+GGIw1+J13Ye5zWAR3CiZKUbx3g4N2pmoAnuC5dKM
0UL/C8JarQTDiMeTDYrCrlv+ZYIb8vo08SEQx2O6v3jF8OahW4Z2i72FBba24cHBLLx0VqI2kJOi
rwDDDp/2LreW8pT0uDMtojAQPOrkSrLfK1mqvqN4miH1hzjNUPxt2pOu+HuQC8R9zHlY4GNPObml
jwjH24aN+mbW5snGntFE3FUcPXQxnAOyt9WLsCEpZLkh2jx0FiYU5vRfwdBTCWDTCgrEFwOljvlM
hk8YBEnoZ0yDjMDTsAXE8tGfTR9bJ10XtiCi35qQFf8FL4wT5ZLs/uOqjFC/yqFmDrI+cTh7svry
dGcVQp+bL00q66G2/0BUb5A0YDgAl61s5H6fmWCWMn6owB1OcBL6yQuVIw0/WFY9Vx+5+0/9Tuq9
aNG/S0g3ZCnoxeomrOOXzlpFZKg2cM9qR6p0eqq8x+BY7ZkG2JrZ+8f/K/zOTEoTrC9T0VEbJ5cv
0TbbILBQfBGsn8O36lAjg6SEQFVFLYvGu2HsMc1N6pRK5rlRbDrgwM/GUxg9gQhy0Tj4lJYN3T8Y
trB6AXpfGFg6SiPkn13nNDoBDfzWDMa4SCgbnjnOnzg+r/9UG8x3DEYQP+WTHyu61urGzUs3FMpb
Kh/Q93D0RFOVLIxAFmCX27sRoSZWGZaAEw92H6W/nYTVtbOb+ChDOVLx3hWvDl5SZuioGLWABviV
u6+oaAuJIOPJnBovNVphfZnUdyDY2+FBlvHTyPgQBqy8CUMhFY+AdV73rB162M2J0TR3i3BBF/qz
p/rDNhEeLE0FgJyYdFZmRzXDeUCPeoRyaxlQvkFAOfDBwvoFEA+VwwIrM+hgGShXX6ENEJdqTo/J
3jgu5V6SJzzXcD2cFuuHkRVhE3aWQRFkiar1weUcRsXvZe82WXtGLnaoQRkExEWNOCNhJp0wsY6L
F/BpzOby9BAr7okafTr9nWHqZwaAJyUbrE37xuMMFqgAMHU6vn0I3HQYtWVOuguU8pWXyDUzHuSi
sxyqGy9FcpHHXCby9eQwivvlSelmCNIkqUAewG3ieOc9kOeTaWgb92y+gNDWv4u3dwvN1imwmDy2
Uka5Kdk9S9lwO+Z/HLDJuOsPOhbTDyV7TNkheCsRWy5/yYAD7FJGbEWo5lIwhiIsFFA+idnVnuhV
d1Quf9zvYoB1MhCMIabwA2CPuPjIBXlPpNDTs7WAddDH5PWjLzYMMfdhF8KnEMx8LG9tit3NKjhb
tr6ClC5Eh9KQRSYxVszi9laj+VAEZbcx2UfsQotKaGbcBSIMBQ0i2/jzAPY9I0W/styjlVfOcRtd
LDmlmBqsN8Bb0eUgfe1HauGJsgdZ2YyCy25Lw6FqNYI9m2TZdRMisIYDzxcq/JxsKjSJRwc4NytP
l45UE8qtYeWHBlqfyVHliOGfl7ca7J3OPyEgZZ8oz5e/IwRn1XdteIwnRuzG3Iq+lXEdnva4S2Is
l+9CUSzluYn+i3QTrKxIWmmu2Jdyo29/4kL01Ovjon/SWT7aYnG7pTVctWRZ+8DiPIUfDyOFCEqP
nBS2/wcrE2aJK02yxF8qh5oZpq7ST5lN8kQG4pgUjZ8zP5mWR+iWlTQZVD3vzUirrR9UZEAHOPgr
ZTY1QQpX2l97/nVgSdhNBxQdGFDwYQWRaRUMchPPNgdiuTdzuOvo3XihtdW+fRotBk64eWls061h
96n8DbKSt0hL7NPBTd3XJuC9szFf2n+L809Gd8lhO417xp8FdcsMZQcu6j+ghHy0WB5GnuBGup9N
+Ff8C2Tx6GQ42H7AW6tN4U9vQSMYHAMp0uzLjyFGI81MGf4tWhA764J1XZvlAVYa5j/KJGv4nUzo
JcVJmnElIwIJomE3Pu0dCBiMZpRNbL8Ia3nMWJSe1tAY3DOpLLuHUZ6uCy2u+IJ0cn60ZUiDg8os
zu4PFRlDat4CPpzLrd3XebhiI+dlPlxVsHnbfK++yAv5YGs/7ZELm5ph1AJ+uYXodtQlWZRpXkbO
4ObrdLOaDsMeTKMdq8ciSM+dV2ZVIq2SPYEk68jcDs1nvMbxGdLgiImcoHbCELYZkjdHmY1eR+jH
dBusaz6UfdTa8ywA53NxaSHD2UT0JCAFoeEWlH94CEGrXV+7oOUyZqM7xna8X/vYbexNGqMyEC9G
1qRXTTFyAFkhm7iqo+4de7slcQHHKUrhWh+1I7Nl8B+wEIdzcrzZLnxCUy4dEzpQv6NaXE40rZkZ
bgsglGISZNDQV/Xc78o7Exb/J8pjUJRZ+lmpSclRXObkYw7em3l9UsQnNebkADOzzUtAIZeBvFww
v6ll29poAv/DYOK1+roIjn2lgb0krFQ/GP3UyORq8CEB4pzs96WVn1dv3RvVksR7dEa9EeMex++Y
G6yqnPhtU7sHkreDNG43XNl+784kH86sQxEiI2Au2zj8orKTyDUIT8fW8n1dfl7+Tq3MfO9v3m54
Qi5rm1QyL/t/ee0bnfO8meutrkku85TW7NDKd4qdRal5QV1srX49UIDz3+fWpVR/9K4DpaZ5c04i
OasRqnXZqMb9vVeocL3cNu3KuUlLTrnxEkyY63mSOfXW6IpKKl1lmGNJHf45BOO0oFICaVbexq9B
5MlUaYlmDSfONTcjQ9dpWBnR+eMOYhQgRvuLMOmYLIJj1TO8q3RrEbsiGLYl83Uk+thVCBm/ehP5
PnrYxJBplW+egemvJMNWokS/F27e2xH+/qhy5ZzH7ymaiomuFAUbZEJEM/ZqcCVlGZea2V/oCCgC
hw5PIo0RRQkABbvSApEWydAqvYA7URYK5/DVMcmpV8ZPE4B6895oU7HeiUe7omidYXnL7jb9Oi8B
R7tkuKS/1HZUkgqmsjQIQi3/z+ARn6+Qpzd8ObPESjrRgtX9xwKSYODLw+Sz6qqzz1iWh6n3vOfx
GbgdYcFs9e6cam3Xmu38XUa0FgA9l5Ip9UzaZoB/JSMWuQDFhiIsVSGO4MwrNg4DWKe452s/LBgA
WlDhZ6Zsyp4WdZwiceENgBXlq7BuVB05qSgTlped7ccyU10n+ddFCuLwdDI0NikQCEy9bRMDgwsb
yF4Mecy/Fj5Ln2qsOWzOc9/jVx9UR9QyIUXg25TpFANS/cXE4y98ejHShi8aXyzfK9u2HML9BkT3
ML2IiNZ+NGV/YQWFZbfMT1uHFGiUuUuFuOUek+M0ydze8gBvxY7IogxqvcdgTDbzZzLoTCe8nm62
sVzskCaLCr6a1Y+L4Y3Nu7sYW6eI/qw7XPUcEIZxPih/k+NafR0ma9E15+B9sXkofaQ/xqvBmdxa
GE5GfTH756V7nH1dvzkDcnNDkr+TKX09XzRBdyl+c9fgLtEGA/dTp7/rDKoFwjGT7jW1rWvghbUH
Xnyt4UcFYzc3EoshhPzhr/VKkOaP/j+VaBEN3Kt7HDdvUzRrbOwmWoiexA2xZOhEW/tn6VHl5whc
foeuHujHPFfCGkM5mOcAhfsR4ykoHpv4pFat1H+pUhzrYRxUStW9LED6mXr6J+OT0qyHp0J3Rc5D
9qm6kzGPPJWcTQr8RoQqt8/3v5Ykm0gjxMTxHA4dQC53TaVNhudk/kcj4hI9gcB0eUFbTVi3bxXO
UbSB5Pi35HzoI6CUGJiEGAnvfC8xovUgQyOHpUuHf4bg7oNA7yjOhw4QvGsn9V8PKRTpkTDPMNnJ
ZmatnPaboF+tvsTsjxadgOVZ63/rIALp8DYaMn4cToUUyCiTS26dfertAHBCbFNpXQ+BqQEsbbGJ
LvfP2b1RmuNlClGxgQhLoJr8xEGtkj4h+XDXkdmpkF3J+ZE2ZezK3ctV6lf6xCMt0VgdrASY+IgT
SnKRO8Te6cEqBAqkDIQDqs6BgB063HRRuPBlX+rqiNCc1wZ+31vXyO26uYVZttmj4YmeAmFZCQbI
Lpl90VmqYHMqphW2baGYjMWDyFZqHFNPAnsZCTZoHmj2rLTv9/b5e9yVlO+mP5J41/XAeO5luXUD
ynTKH5pX8kkuqmfshnXdtvPdFI5Srpnvjg37mJEzaclz6VUSDSwgRz6fJqYYLu4tyKNToCeLrJ9N
kvGP2zA1wVBBiY9ISZzENjNby6EAfqfOJ7SNuEseIgONspha8uar/O2gUHxgwj2/5Ex+ohMZyS3I
XT8psT7AB+j5Uhd94OY6RY/JaVB63w/LSUavefqt+K1SUcwLPG0eZKFldTW5f6zOL7PRYuT87jqF
fggyfvInqU/nBNgSxM1gexzMoQ6iXOZRB8yiMYmHlt277J58h+CrJ1JGSJdu5wBOS+ocA9kMNVYM
QMFnyO4Lk/LfrhkoGufCawIWx3ok1Ed5jKeCDkZNw2kdMTlUv6MhX9aisgOEg9PpiNXlVa40K62C
sSsb9XuIYbzs6sfO5FrTUzQmn9tAXx0qUvZCJ7NI7JPLop/7dGaJk2FuRJo4Lna2QmhtWVRwW0B8
5dD02yjb5puOp+aFjm58ACGN4lP+VM28F9DTSDvFNhFxC913MTS+0OdIVVSo3EEvKpRBdNLcRK3n
MXWRaF4pnt4kQ7mJ3uXylihMc7wkkPKyKCWz13FPz9fs5fCOuzg9VbezagaBJtPJ/0Iduvxe/j1g
myl9/VAQ5i+Hrsr940skqbwn6N9wTFso46w9vb6UtFjoass20909UtqtDTbblNqCj618+2JyNbDM
4hKlFECXUXDvLSKNrI8Ehr8gSS0guFCiu78H9ZPWOf0oSno04baHerlQt72pH7rp0MPl2EgCsjx1
PIoIh6W6CGCecQLXc3wBq7h/TTEoZ41YBWPiYmUxtry6DMB6MeC7BQBsZX0IjLjUTZmDP6Ha4HNQ
ofzp5l1V2re5VnfqwdMmewCxwiek2ebKKWT6anehRxEeCJxQ6xXlpxFfUS5DwEUbbLnlgOhZxmNE
QhdRrtO1dV+zoC6IxrVJykK/VELtWWufzKkTkP+2VkLa7Crzhy53JjmmEvV4lo1phqQFyl9qSbZw
L6Uy09MH8CTH/uuRZCq4rVNHsu2aHgzSYNPZ/2DEahLBoiF2F84dAtUiVSo54h12I8KYUalGGsZ3
kfyl0URH9qb6lJNCw8XyIVOy4ioiwL+5fXy2wDIHydYycfcs6GXaXA9FC+fiT8Hr2vE10tOD9Rr6
BtdhDxDeOriVL/mcWACXGdpoZik6V+xvqnBsiUZotF5ago/2OP3qqvxTuXZwcCI5dV2mLVJw+nHe
Lwd80Af1FpzqOyvA66kr66zJVa9DKloP1pOZKuEw67qJQkexrs0Q30QtS4NmS0lWgZDMaU+l7YC/
4BphLgLECFTwqQqd7Ot13XwwAumn1IbiqD1F/p5QwS872uPhjpE6isck1Szlu8wZ44TvMe1lz/3U
BfQgDCViu6UyaL//kILzYcQS+5GptW3SxTpFRhKQafp1ZJE02kTOKH286xZXXHWmJfGLRM8Q96Cy
cor02CaOXC64zdjptjbjZiUxnGXf+wY+BWjNQDbtskPGTL9WTxuPxP/RsmBHUj7PhZHMR0u6vIhS
gtRIsW8WNUaaSk6MQbys/mYAOVJP9O9Y49p1eCfYd04UX6W16qxijxtvTbSxWCd3tFnFw3Fr3IbD
QMpI7Mx4eWj67rDKAysQVvEnaKjk+9Yde9q5LExJXgY2hZ3hqU7/sI5YTwnFA58sE3NmdVoWtFJa
CEyPQNADxIsPvReUpT1pJhhlVjD2g1cFQWP/Q+JH0CjRMKCjUpcIptswEsuNkDrdoCFf/zr/weQH
PE4U4fVZSXLVkTVU69EuNHCv1Lk9FeHarcG+IJnsaaS0dBDYc7mJHX1rco/AIFJFA/eurIDSeuj4
FE300E7GBe87VB6bnh1Z08hqGszEUZfAD+Pdo3QGLUKGkLv4AA5Q7CBnFwNoFeeJqmADSNwhIxqc
fp0FrtrXKotvLfcygURD9EETUiXi99imQY4OdWBfPG8wGphuA/Gl6CCOYZmIsjDGxq/EoWo4dvnU
JsyeoxbJluv3vIEADCn1vcVPd2uhoe/aE/mvohN5izQOkETrQaQvoACxa/l5BZ6J5oLGI4ZhQVw9
gx2FH2fgYQj6tQNQYmAOiOPaDtwGoCOiLw2S5CQ1MphhzG04MSNb3Js8axYngCR73VDiHwqPv2Oo
dgxZACmACKV2J3EbQU7UpNbihFaJphU8WnfFtqnWIOfYmCcmtFdpCwJBUzdjtiG6dY/UJ6KY4YsY
QkhrgNamWGmMZ24sSbSx9iy0EQWbMHUoFNAxgeTRr2Hcti5XDcXBTwh4VK4He9Zw0vHlwnR0abgR
qEczyZBIXBHMI1wWF7gsKyYYUQMA7xLYFNxkfvTuHJDYcvCcRTXlxbZHHaDGdBYTBGGlsonDk6Ga
9qEAkyevBVZCC0CnDlAXiO76hpQCHEbMiHQlNA3kZ0TNxKiXixAFri1mAOTxhiLAH4URZtOCeg3e
Kn7MVnRLX24TiP45j+Ecwg8B1MveuWwcKTLAlZpIjeVYtJbFHnZG6OYSdSQwQzLv0g0BNKkEcrVm
FDcnLTBaeN4QLaIwu/IdUiLJp5jSnC9SEip0dxM6ANzIpaDn3nCF6YQm/v2b+vT9e4dh+pICUtb0
UBiPzTjmfx+K/cUXKCGUEoauzIJoNFvgtZBMaVmjg+RbCz50QQCB+0QxYPx+v/6TB69hD0QEAdof
P60YRrqCsEdcrOvNftjYkAuNa7K6+9/NgJ1W+nZgUM7A13QVNXPlFn+2uuOu72eR6cIIl0pNNUls
G3M7cg15itRQik4Rm9uvXN9gM/9dYxR3ZQk0Jba1dd5Opt0eIsJ1J0zX7Ix1TzX1ZN1b/4nj+cor
bXXi/5BRjSPlD7gL0bbThIg2bUfKeeXywCOSPcc0a5m0RBB6A0e9f0eakEQ480GOEY1znf2WHzqp
QggThZFOhNHSpiMp42VPEikek1lu1wOREB3O0/aVkfAnfu76yRoL6W4wTVf9EEo8LQ/1LfKMtdBR
NGWvhaqCeALPwhlXAQFQb8xe/xl5H9Z/2hRlzZgacRqRYKev2F+S95OGuGzStr6OkLxPDpVPQ9eX
Rg2U5n+J3t/MlfFXErJlt0ijlLG6PYln6RjM0DylvZ4z7o4ZJGCdCuHQOmOk1/8xsY+3JV1GNC6I
v3ufVZUBH0FppvHMzE0cvy2+IBAb1VhBaGSU++OQrTDL3nvJZ3hTZRtRajSljd+X2uFmzitOJcN2
/xmDznpz2N+e6OP25qAgXRGELo3fRQ3uBl4gPCtqTyNrT+I0VOOj0I46kXomJ8mBTvUTXGtk646L
Gtu5irHLoH9prI2e/nj4qomVWhcDenca7STnWD9cgFbZj6W8t1hQ7fJz6ebYyGv3mjZ6huhx5vm8
/iUPW1IceBhL0D6v0MaJweaDeLoQHJnGeSGDViuVqg9M9+p0Xstt2xGYX5pneH7xy7JoDLmaXpS5
aZYZzNntKWFQUimenrCeLWK6ELsGStc2tZZhjlhhOs4DcyStV6uGIlWhPsYrKFsVmrwVq7WsTYee
5bgqLGHu3BLXvKiKMYHsMdvFLf4rJuPKm7PIZvtg/WcSrZt+/zB47lyI5NSzkvzd/RucxYc76KHD
MrQfHfe72jSvl4/sYDTGi0k9ey9sBtThQ1cDCYJkkiRiBUKiV+NAaqjnMYM4VIU1mfXGl/5uxCax
8I59oPSQGYjW/ZsNvnQohCMiuUa7PPIav1dwBMp2KBE3K5eq/aFOH3nOfGGyim3U1GcjAQBrpr9V
j+35FArpi6+E3Tg+7skKmCJuUWbLd0dJ/gSoPB/qlt0J3gnDz13arWI1q2wbsoabc8/gbsbF4AY3
73JUomeU+kFQVKgzd/yi55thKsSrnx7nl5CciRjMGfIcljXA/d48dsTB53wb0cpbad+AjyBBzr9v
O00WVfN4J1ldd2zOgi2+f5DZVYya/vKU4xHFOYwYbj5U7ZAjbp+l3S32ZlGN0dQ4JdtGZaNfeENB
Hg0pbyh9iPi6DejjV34p9lbdqt3W34tLz08lGdnvQWE/0kI3+3oxNz5hKUnL2wUHbjqoGuIZ/pq7
M0O5e+5PN8+GjqdeLrsa/6fmSvTp2UbcfW1fmG1/ck2QPpRs0GTzbXy9e7FD90iaPT7UvciJd95o
qG6HkN1Nx8ZyHu3IoPdmG1Exe34ICyf/mS1nOUKq7uWLF7W1ypsm2zrgI12ydy7rDq0Hn2pGynP6
Co7y5DEiRTdUe1SB12D04P8x97fPXC33Q1mKYu9LuqFzqjUv/jBQtP30MngN7PJuP9oZj2MGxVDp
wEhkFs5Pn0Np5Hb7mcilEtfzhJlPh8TPhP3UhKPmXRiF6AIBl4G7VzU6DHBdBcq/D6/X3iH7Zbqe
LswTNiCs9GU5Hij2nIvVuL8GaN+hEq+qS/uqEd3AmrJyjOR5xpgGSfWFDuFrbRiIwNM/EgrEt1wn
AuzOwLXr0HGd/wHD7LqP+eD0uoi5XHwt43z/XlbMohPSuR4Dt/ebDrTzMKBvolMhU0UReVapakWv
lgeuGb2PTqm9Zlw1oQjQvBndD0P9OMvT0zVvFHHatM2q7G7/oddi/GxUDN96fVIiTrPnxCpWX/Zu
9lsZ1lrZq+Lp/2ZjVVcS1BFvv5s4v0esFg0/HOIyYbBvHY/cNAD44T1ZmLBhDtWFEM1A0OK5XRuK
JI4DSfMVtvBo93UYrGt6IkZo0PAg9kOJIAqGyqMjoAiwkxsHgDr7V/bcLwWXL2L/e/pPFDgEXCf8
XiDZ6suW2YUlWw5NFfNRAW+DfZ5bRWQ6mffyU7TlQVNohvf+CFLm5lE+drI+yORsELqHagDkWsZ/
Qr0QuZn0itav39P+s37DMn2GbnH/cqp0AbT0VD/Nh3gqPe+q55c6bYoZQsS9Ocy2r8OzYWe2vp3S
mu9eBBL42d9Bq1GBYFbMAxLXHYhtscLblwea06cih468+/31kGpkFvXbbaA5YGtO62cp08k+atij
lffd16azuUjRNCc9b1L104I/f8reY8rLfgkGhpZqguC1ppW3wuIEiWjvc7+NQSueTQk0IWVsnKDK
i9BCsJd+mN6l2Wgq2RnddwKN+We28nbDpRHI8G6PS8PaUtQOdP/211CT2nhfFw6Wrwie5RZ4pjBa
BIudEiIpUIITeiFBnoiPs+fDqzShRZzg1yKB91f2o/T132MCZHNW1kaZyNy2xYO6wRuDMM7RF+pT
9IYQ7Ic46aSqb1SDCvXZ14P0IPsbLYrFfd0ls42mggSxJfP+QJuuK5YBCTMijMW9XvmrYLbY/Ta6
K091VRyX+fbjLalyycqjrchxb+d/ZbrlvjmS9HufTGkofhuzo7oyu3QO+a6C37pQV/8rXJrGlN2z
I81cBjXZIOPyAAI+Je/5rCa1vr1j1RXLwPmnXKF7z41kCiyXKQxHnYUAEyGvYH1Htr4l/D59XRbN
fLBzuJrV/jUkLF14nI36Y5EcqJkYvKbDCB/USKd8czF+Pz/+kHevELaiaX67fvJXcj4qQ16QCi23
HThhKwgSyLAqfFytrcYVuSBJsAeYMX9/TxnMyc0adkhskAyYnNAYgEepv88ieQ2Ppa/ipWaW4Nrc
y3L1cTEKaBGzz3IVfcED7j8SoNv1Zb+AzT/a+8qgIJrgnDKvU/H+A/xoLt98skJZtMEs0mOlTZk6
xOK2ZYVLwstIioU062WPR4R0GUd5TspWT4o2bQNsSJlJDSuFIT076dO1WFfyNocP7K8/6IBYJjQB
rm/EW9dPZwiAwC352K0WwktVBIVe4h23q137y1N1R8doVUt4Aw5/phXwMTW25/PsPuRslAZZfZuW
dg9RyPV2UFJ0RzPY1HLXb0qDKEPLaw25g9CoOy75QuRIoMQk5jlVee+fYSRc4W3CTAlGFwPBlZUB
CKrr4fLDAMqJNxwjKWXh7I7FgIuG6dv3QXd1fhRaEYFgHSIP/svPq4AHSiCh805umSTzxKioxRdn
IMTX9mJbaxJ53kz8x1/wVDGLjVVnXgS6UiuhGw/IGcfAGQ7PC22NExmXxIxhr1waBPC5feSb1EXh
V9ko1tn5NePTsumESr96o4lii1YWf8AXV9XJ2DA2mkk3LYyybVWmEJ7KRkfUg92y8RPBlxuVjnDr
Hr2+mtr42ym99kB3Pu1J29twHRXDQj3VlyP62tVIECeQFerETQYSbfbZ/UBYtIkkO9rxAKFp8RTZ
kZ5Ab8p+SNvG808vwTvSkNHmOd0w1zXqNdwlmMqueAhYPcXqY7KundMvV63rUe7RBts5tFZVIS4g
cf4HLyRKFk9gjGOTi/0fTWe2naoShOEnci0UJ267G0ScZ5MblzFbcEAUUYanP1+Zdc7OSYxBaOju
Gv6q+gugBErDZAJPoACOQGLgtqQEEW6FyVxKiS4CtLCZsXDw9fgTWGWMJhR/PBJEEJeLdPMFS/Qs
Bg5LjkGhJimuCWD+roltBnjU0dl3q2AZWEjCDUaWiwuMfsvAdCkQg64UIaY6a8hAM3JWhDYJhnMX
RqqHCTBKy2UlJR8Q29qrzp60MWddLpx1NrsJTwy5Hqdo2P0hNhzd588JiKRT90gUI6f+p1X3WCU0
yaNcs3XuUeXcNJgLPGXWEk48SfQeiwlD/MUGmgFGdEmIsH2f5UhJXk0cieYGwAHNfXYhcASNIxzV
w9fBt6DgmiSdaVGw29m9zBCyO0VpgEFRwxWq18+L/GKaTjQ86nyD6p8lBPKU35Ph5664bTrB9Ss3
/QYTlfnE54GVD5IygOoc01pJtkOQ9nDpXraG0TCGEC3v1dY/8z7/9bx+qPr0MJ8v+3NFI2P6SNPA
earUUNHQm7alKggCP1c6Uv5N0xdS+4aFcZSmugvUuDrOFnfNq6O0xI2kg7kb+Au6zy98Op1EilDq
alWSrcRkWWoRgNjw7mrBgXRi5B9vyrjJ1HblCcE9wJv+YnHxgoUc6i/8FXAl5sPZPR7B8+RcweLz
MXpE83c+oRfHFUczkmOpoJG0qsPjsiQfPsRzL3+SDXkP0GnCxwmIKsAW/H88b0xOwaHYZH38x1pr
fKF7RLRoP9wGiDGrEfgIuk+akE2QUB28IuI/MJldDP0DYO9kaVGdtsL7Ab+dkPIBqy1ikk5IkJL3
hB0eQNXkuJdYpgdyAR9zMPyT7b6/AaVr3EhVjLjfG/w+MBcAmX62CMyajWqIQgI7m0i2NO4nviUS
4KKOmMskrntf1GJInyXCOeTUUBqKt3r7No/iH92PV0il8ue8qn3RVYtOQuWA3m9IwQn9nzAucFhw
a/41NlaXqD3WIGEi6CapLSLOz76+HHhkaY/gNJ0D6WN4i3z+wifBKsQpIUWaP8NShUftg1mIUQ9G
TlHJoLEB3KRaIMASZvWxTRj2k/ISyfGWJEOIKM/Khv5hB5xxwFh5+e1xrZ9inrUA/VWDwrfrd7h9
//tAuOTcQd4xwXKxJI4AkXUmoGm1Enoc8gdKWqT4eHYUjlEob4gFXCyzwicmHohFSxfqF+oORYTn
1fb4JF1x2K3fAWtujIm9ojcBpJyOd3Nx4vhJsB8k/hqA5nch52KSwMRAXpG0FN9F1DWRqJfcueBu
E1oGTwQiHydI1ZXMEx8XFt417pTyTeaPYtZvYgr4acxaPiHNGqQWZwgYVSSs4WFK8AGOYeAo0Bc6
xFR0aSDnG2QJX3mTzex/4aEFaIqEJJH68P7GFfpHTiaIKXCtINRUKiGZwzcsbCk7LifMaSzzWJ5F
ftewtHUKNemr52Tf6SWAAWbETNOHD2NwcNrGv+d5e/tcNpd1cTOuOiPPsFkE0pWcAvWOa1MGQ5NT
mrZgdZ5y3Mnn4N4mUkmbO/80AZQoUeSISp5oLt4xcX5mwvmH4YaB1bRMTDP3AwB1RvAj9oQKjmLK
9JsNBuxHlyiKVkvMfFUD9KQjw/UQFYgv1AaRDGCHgi5RtI+hpQMBLnzEHzhEd2hdwj+F5xCLLITi
E8ZrviNNITGFUF9IJj591aAHiTrjG2mvhZtiY1HYU4BZ9Qin0VMq3/WFIHPXO0OGoam1pBAdnnTO
Add/ehrFX9Lch8TvDxd7/EXeag0PqIkSF2LwbFzfY4XTLoryHrikhRM+JkxHgzuaawppvdUQonc+
I6Xse8hUgBhSwBzJKMABO9mGkhDaGFhOrzSdI9x2NXjk6BmAbf+mAke6MMBeQqUdlJC1ruadtq2p
bKcvnR0bmjxQHRT58CVCw1FS5ImvnsMF6bFnk+cGeJpag5TGVXkfo5jue/SKvRgy197FjOAezhft
s2low3ekDJAflhf4KlYDUW18sLD4925t0IjAtS1APLwAwkqUmoE2Ap3yQuBG0NZZ937joe7haITH
FmqfPqjP6CpMFDpxU2Pn1NfVwUuBhZ4d/SCx/YcEOxqlBO3xbdt2aZqLoQW/AzACJVZjsgxo5ELa
MwhKi2QSPFqC0QRkKL4qXChbrJ2fszEovEv6pAIkRIlAOZMTDXfJdVxRXNeKVcY+wfJFJYPYdkCf
Bl2uA/EGefWqQ3uttF/mBtqQtL8b1uAlstE5lX4HT6+77GIsMeGkqv7UQzB07435gm8FhSJ8myJz
Bgg4uodiCjQi711T9cycKunK2onoOpmRg+9fbD9PgndmytI8sKBemEjmVJSCXrOLkWw3iQGwg2js
DP4KTAEZE5MBvEaVk+XnG/pcxR9H+Y7vDpj7aWlIHyvyBMGsINMDBUFAA5xQrUdKE13tML8eX9ms
Pbd6NhYb65nUydaGdArIntAvaDByZeE3d1S+TOeQEYH3EcqOVBu3gO8bxCSmypUe5NRxoM9WhdB+
syvTb8loII9udfpiu9T31hI3EoVG7QlTBUsq3LgfonoEoWCEQD8rdlkakJIfH7LvHLn8XeLz0XaQ
+B3kumzV0215JYgKGR9ZTfApknQxjX+hncZHYnOxla5ze1X/p3c/CEi2rr1Hpr4m1AxwPslDIC0R
NlUw1B+e7HXlt3+qkbOWBih34rnVP9xxPlkHaOqzzSDt+oVd8Yt7ynqiOSgiZreSMAwR7DOb8ZyL
1WmLJLiBofBo4QZvesWe/Vv0UNaxdzsfITDKhyTWkDDzpCScHl4V7ntdSUN7kiVwVy5fz+n7TlIS
EB9OSzpDQ4W/8ddjUUKpRKoIfQqP1zH5ICABkDzAh4u1muMuTKDiKGgu8hEdtHayif2Xw8v0Mb2P
G8PdINtf5wgRWKZjVezv+y7pPESWenuoe38uXvMH/yrtxaAFINnkMz5gdKSwWgrSY8+Cmgi4Eiua
UnpeiIgj2vbpQAqeiQWPwSH0+zZAs3CmSQtIFDxqizXJM3NI64UoGJVxE/Ym4CUOYBpZFxLiw5qg
+wZtdygKoymkR6cCHjwf4kHYjwEf4u9YvcQ2xYyvhGUXnIQxNLoKl5OPstI4GUNCn6AvUCLvOZ0V
OIoKKMbEdDFTEECXEbxScghXYuB8MQK+OD3nBvmDeRhudzQoZyKpC4oAxkLAjvMwItpV8J1aYa7A
uBkCEp1Fh9765Ud8R1EraA34w98gGRI1fdwC5+XZ87HOPzK/3KI5IL2HS/IOf2JMfJeEHyIeJAOG
Hh8nMYyBcvAtHmAJcuFrZ8E7fEEQgKblKgyLGeHeIIPmDEyNnXlhLr9SNMv9cGZOhbxnbJyZelXe
4VR8cZ8cz5scz8GoJEpLOZLJ58wtpsU7bTnp3/X+Zp31ygzyN34lnR56HA5lNIyyXQ1AwbkB3uSG
ZXAw+2A30xwF0/ZzSb5HVq8ac4MMg3Nweh4CxA8yHk7GgYVhMjgBX4wZzrIUuC0znONvKXE1pkTm
Gh8oko/zWT7CAuCdv8xchiCP7vM85Q5Cj0oBpu1vufFZvv4Gy5pgCnlQ3DjtHLpSLsSnOats7c98
chF5tGTrTuAnAXfl4XxGy+V4/XcoA+ArLKS7mTwqAkW0KoRs78MqzBzJ08497pF2OcwdZ+dRMTWc
mgHI8Z+p5DsD+7sKx/AUuRF+JeGM0/IFvwUf+ZtZPsgQmWt52NiuCB4K5filtKWnBOxeUF7IBSph
1eVFNGgIZMceYs7ZzbGEFbgMS40vzsX9kP7DQ/xbiBWFD0xPLB+CQ5v74a64Ko8S84UVwwuSY3h2
nJwzMHpewGeIoQLhIBL5Ekt3nL+HQsYQR0IdQEKNNDSWs0ALRm5VJVP6d6+73IOgjNeMkGsDaxx4
zjxwdixTz0DorMvCAMV9Q6mt7T1vUSLNL1xrSoWVib9WiL8+lb7xlEZPzvH5SyPJu0q+6OX2WXDh
gWqRbF8Xz54lecduF1rvi1xqFYfmsn180eOExlnAA71XMWgSskjQGTB0Ce+WRV4mMoV0KVZ/AFxB
xC/BiwZyddFoj2SGQC7p3UTGCTHousy1tWS2WcVSGIezns1RNc9l54hNFv8mv0CSBJWobSGJVHpe
gPF00YDS+wRjTdIF8fWzFWdHDWO8sRTCZNQqZ5D3S6KUYf/FKa0RKbHxXlmfPFMKo+0ZXcJk0yLN
XgSXEFpsXjQiVEoQsodEs+p+h3T0UO4fcAOpmSUu79P5gAu1Vpi/lNSfE5dP0Pyvm9HIQTZmnPmd
pxfCPVOjz5wLX15Fa4TIhV6dPlyvyGU2Oh04teg5RQzItGBihoudzmW2dqz+CYBKzFYSZr07zXky
Fwu33aKGw4W2CebxBHJ/yZv1CtLjpUtPEg4an3r5Jz26qCmEaaT5r9xNoG1qHJ7ebvnApEoVTdww
O+YsPYj0d0+Ihl2a/1DiTSI+2aytp/eK8ZD9W21c53XkYi63iafSLNU5PjIasgaXd//yhpGaRi0e
rVihiodq4vX0zxRjcoNhjzZPzYJmnXI2rN1XQM/UsNrkL4pgg5fTv9EiQeh83QsdxRLVsHX60KQx
FBCNR8RJzb1FmqeJoKPYkEQwfC12P5ef+7ZN5dXVpCGtVLBvyROG0h2SP/2uq2zy6kUt/qxSOO73
xaDRbqxuDZuGyuMTbmI7ppwz3TZ33062ulPwUy7AH4aovlF7HK4THkxES2d9rxuSyhRfbxooYFvT
z/YNrje7HTLvQoSeaQKmtmnQoDoYJ6x7EiKaRLApgusTEKW0UjPFXWcZYczWrDq8Xc/GvPs6U+rw
Gx6stqlWVGk1xqna2y4m6aBjINYF8tl2V83vYguI/aRvntuMyBjTybGT0VUCb9G0CCXVjcXQDics
mcgkD53MSQGxaEbL0ljXW8QUejcKymgQ+3VGINUm5RPXzuQsYazvTXQoxxOiKfTpwYEGkqIPAH4z
veLZAEB2uv+TTe62W/sJ0fvfh+5vBYkHerGDONS3Mwk7UG2wEHWZQ7Hci5CRWMfktRDWwtBCjgPm
EIwc3Extk8ycQQgj3row3qjuUU5ECTueNK0/OqaM3QyopkuegnJuX1ZMyJyKRFXqPO6FHWPXTRvK
5GNMg01U2rB6utUhT9WD/ntog0g+B+HYk+Nnu1W6dcB+6iZ1OBkGl5BORhRmAQbmekHxNyk8OCuk
+ieBVRrn5lEhVkOmEOoBr4eTkvQLwmPZux9WBuzeOmNM6wJ7f9kipdMx5GRTJPActO6qmaptzrUZ
WtGaly3PqrkJ+dMk15pul7QjA00icJCiC7HbhWCE5scOK5p+R6Z9692fhinhWWDsqjffX7F54L92
ze33+zZtrp2TYiHb2x0rICULBxYZdSpMvL/sO4f7byrKELzD4IRZideiLoRZAQxMPPyzxrn33tFo
ltiIn5JbAAkK9AM/p6aywiCzfebrBbhdmYSYKa3uQU5+7uhNdaZvKIUy4zwkzUrX6sBTQcfud3Pd
pTBu1QWx27++29SMpWSPqNuv7VEw1iIQR5Br9EbSTy4BKNI4woVHrdtGvr5YnHGGcnYdVQzfw5O4
IF6TVAjsfPolsxZo4HyEGnH29vKSW/UeNEZ4q2/GOasGr1ksQ+5+dQn3WUrdz7reO+/fx7whLn25
VdhoR/qB0FVmh4IYvZo0X1MtcvhwtzB4oBjrKvq53b/aNJcDnoaGhM6VandVCbwptKDbh/RIOzaP
XVpgLJN5Ov1ted0AeCtzyUxbFobURh367+H1Fy5SNklDR7wDk4UiX0TJO3XKkv3GWn7BTuCNkx9B
bs2RSGVtuWSHuj8jKpy1HfPBJh979zEqOEG6eHcVIL4LKahbkoigO75t5MQsBM5VGWi6XZgcPFIA
/Zp6fTc5pkE7gc8YoFVXrz04qofgq3vNwEKSu0/33D+t6fHGP7zlSG+lM7bJTEulRv7R6WGIMEli
NzzaKvVSc9a5puGothXEgqTk6PxqqJn1yYOcshwQayC5o9Mm9WreE6fcdLVvhQCn1O1oxzh9lgof
rvmZefGTRs+E/fhhK3656vCHYscm5Hh6ZitSHdXDZ+vv/BMeFaAC3J411Z2T+nRs74h9IfLmUc0v
m71Lc8IniY3UNAtlErkEIiFx/sDcF0CQyZmgSoBtR4K6xpc0oEk+Kp39sGShqpZQJDbIBtI7EHgk
iYZYxuzzYflp2IkF1fBJIRuQ/9lDfnc3cDHwD5jJdqXJBMAmDiq+dVr2zrlPSnobD7NLiTfAEJ1I
qV3/R/zom/YMCBvKsu5GHHXgI2DGNxVtBvuGenHsoSZIG0BE1Cfyhl8NYEQtKssfgUij8vBYo+VQ
nRw+nRHJZ1v18pyoC/S31JbSxzyC4snWl9KNUjA5fTvUM12jWWPdlJ3Fq212+yaG687t2ExqeCwK
QuheOx6cm1TjjePLIjMDSBJrmXagiDsNzyXtnNwb33ejR4fGzoPLHgAnjskw6dW61LmvQjtoPHSn
gdoHRseH0enTlDSp2DtYXW5j3dBQsWsw2T4pCixvYjRwjU3lrV1wntIuBvjKPRNP7hFdYcFDReK/
+7dpNE32W4c7mtJ060AWoOoc6J47Lkw6RAzUFs1Sv6WlOw/HWaQnkRdvAwHzmjU0e7lv8zbyCrlK
3zcFI7FGwBi6cpnWFn2oOluL0TSgCtpbnAlwxbM0OSfOofKuy7cZjewTWja8maZ+jK22Ys9boFXD
0O8GaI7exdHPvaPYvrow0ZTeglsZIMxCR/nt2s/YLaWO+tetKKGg1B+1zY+1XJtWNJrddkDHDYqv
rmvNITHR8j/8Y9Dh2LyS1zWPxhgu3aJ2vC07iNJUuj2xa/5+fWF68rGH3yaTpmGRqMThtB1js9L0
geNRU/Ix+YxcsZpQXQjVpu4SmUGAuC3VUjlEjTqCjkxlBu0pG1T2OlcfvDS5LZ8t25KfAdIAKVFq
+BqmYX3Q7lMVs2pyAtpqJaAT6mzKf7g4ES93/TC4BPjhfuqT3+45+rAz0NO44Lpfb0XMXr08wnQD
TAuP3BQX001Rg9Mjws/HCa8pYgIaxIHwjWzPFuC/3Ss0NNaUBSl6pVF5ofA+Tbgiy276VtWcWMdc
RCwuLed/8OQ0kXNN872brvEi5t8tU5gi+g6cyGhk6Ffy9LiHk3ueJKMLpLbBiVGSD7F5EL9lKBmR
FvMiJM9rDLtJBK/yprFCnKPSkLUufcwUXbz5vzWM9DlXSVD1kfKGJ0vGAEK9qS++iGyoC/pNVxQB
9BO8K2L7veQ9DchCSR5oM0uO7vIcnbLyS/fBm6Jl2ChokH18YsnVPerrMZxxMNe1L+dwXsKcwO6o
PFn7qCeTDbMhrcHdB36qdiYllgfvlizYmDWfrDuHJ+6dsrC6eK9kz8hPevTZGj5ieZ1dPSvIzPMo
MgdzrH4oWdIWS7fwLmt0AKRQpjt68QIxk+tX0B11UjfqY3/hZkyaI1EomQHJYPGUokCCp3vf7laJ
G7HE/1YpyxDE9BANn+4L63WLhkCB9lqLFNIphV0NEzoitOZd9hgL427AI1m3H/q947Hcl6WYDuRP
GEhqr1hUiIcSex2oeXgb8vkD53NrdEXDqmfZsvYpolO3YbIu2aXdGQpQ58fC3PtcnL/YqXk+dM7q
43LRWzvbEmsrUYiRN74bVoLT4+0nvaiCZHwZZyYkOrDlwvQ8Y18zls+DFMnQYKLSfoOfWI0Vz7gY
MnkslJg/sFm7/BADggbKJDGrZiCiYTertvWtPHjhgWcBrzHShmw7CHW/Qx67PMqaf93CxPt9HhZe
tn1vuVEORwSG3MLjaM3afLK7kqlxYLJmBijdZl8TskEEBQkipezZaoBr01k0ZtUhufgtpjda2gzh
Qd8SS1ZLBQbLCeVeRIa+GS2LqwuDva4nStYIRqZOhwjTiYz8T5b+/axNZEW9T4oaNw5kDaoLEtR0
Z/gdPCjWi8t6YjUlGBkiLnP9uU/WDFy4zB1sDi88KESQrJV8JsP/3IJKriwl3uT/v38is1JPnKsz
i8aai9SrSGPVDoAdtqF+bvLBCyJu7PIBkDdQvT21IViAKRxgHztDLHlaTw8qegokxLCCc+J1cWdf
byGHiDrDdAcHVZEHaOVu3L/I/6/6v+YEaTS6okjMZciyMO0FyZBczyTY9ZpGGG6EKJ90FStHY2sO
RYfq3ZbYnMQRsUDAW2cglwHsfxuSfH9OpuQnLsc8JFeZps4j7gQlwcMQMyz/TIODqUoyu4Ifkc1J
z9wDz5OH8fCvHEe3Vt5j0xp5zqiQ0Uds93arJ4rzymTYE1kwmWF38YBZVXIi0VhEKhAYzEoU8fE3
U3EbNnry/vNI1GgIkMFxuLaprDRm8DoUqSCjErtSNEpmMC6+ERzIlN0o4zh2ZDi+7FsHdtihHTww
SUvOm5piIvP3pynZZ01mcIn1y8I5jdnXjIk153V7BQKp1eTSUABABsU+x9OzNKFKvjvUVygHpeNG
0w7KvgaHtuwF7oxDReXGY4yuuZjWNcCufh3h2/Gh7+ffFaGNhF99FFBAgpKp/2ASnk02IIHZP2/I
MfXhUlJ0g1Ct76YiV525pA0fqqXB7Ff6ARWBhb+pqQtwcZYI6CZDDCft9Go9MRdZXX1ZxIVpIr06
23htBS2WdIaZDHCu4Wl3yWFmPYiqS8fpnoXXB+NHS5HYrB0uduknQ3RRT7QZjbrMCdVDQNSvo0iJ
SzM8ioYDeDZ1PUikMckm3xI7u/LR3MCbmNNHg7ipepKNzMIsdLS/9B9E4k7J/s3ebiO5/twZdvw2
lp0qU/SxFZhdPMZtjpWUNfVteWswQQ1NxcSfIIt+RcaV653Yg7dpN+geRV8VQ8t9x3gmlFv+dt6I
a7rlMQfoOVh89WssViFzgM2yhtFXJwF6EfclmzxmeF49rAEm6YxtgO1s0NNe9Zk0cX8QmCafx0Gn
y+wBzhgqFty6Kv/F35cZJIGq8hHhnOapT8x1xGscMX7jlT4zXAIC5j55oPdvHv39grvX2chqoJLF
QOxmXlSbBaQoYl3U5pgGQd2X3ymN0ck3lisnenBZMXDEcm3ixcnFBGxiYua8x9TIiuPBIOWSb+6G
u+Azn4vavoV5gn93UnIll1xk4F/jQCGG5YHt+a8pf6ciSSZarvucLW9yiFztgl8XkYLAg4g07BG8
RbIddUK8EIND7BB5RmJ+yE8WygC3cwDmxBHik6I6v3AisUPE3aTlLq8j7XF7MZkNvHkjk7ZfQ8rU
OP7k//0sT9SGqqxfiO69zDO2H84r0p1SAUS6vJJ3ZPJsvxxR/KVTRifmixwnOpSVEy1z97qUw169
ppv12eyV7hxEv4g6+fteHgFr+Bwi7qN1HPSILMu0n/JRSlQQBNFUdGe+fg/P03oDJVqbwKqD1PkY
MB1V35aCIYELseOYhpfb7t2GlxpW0UewmPcLOdMMvA7NiRXqGzkWgBptotEVqQlr+EwGhMEryuZj
jItiabGZIXvUHct7SHcHH7E8syfUynKQmN0gosjvbqoTDGiR2IzJG1izNX6yOL/04voNDSb94EZW
zm1EnyfoY6gKf/04/dC8/J3rwKix4zQFrLRQiSEVKNMoB68NdH8qWpEx3eWvBJF+QN40FQ6UL0ie
yBUewGem6AcBpQNRdbJ5OAkoDb/kijwynwyyHKf8RLFJjnbBXMLvBZLuXz+Sil5q/IPcS3cg7qDJ
DP1ZENDikMiNgv3iYpMdhOrqHhj+BpOCwPpzeVf7aJBK7qHg+sg8Mdp3ilwqBGbXdPtEeAKxnm9e
pd4DQEyDx80ILx75QD61gpSipD1uZsndiVoQR+OMIwXKyi5iD/T+1nINZCwPkkEyaJGcZe+JkXEh
EbRk52wRpD2KP6GV5Rnx4GjAAPe/38IU0Z+2g9J4kACwf5uTRE1kRtV6tH0jG4vW3G6N7BAbWXoy
tq6vodHirCKUP+0Kye4ZECa2AQssmGkIDXLiugu8w3HQjpM3+VjQn4Hcj4Z/oSkVymYllSaSayAp
faEBZyTLkT5B/0qfh09jNeNMu2j6F6lmET38dhqCGofeH7/tl8fCkgUHrmjiH8sxDWwzVlyTFD1d
78vM4BiCPHzsHpqTBneM6cBePAFp8ELQgD26kGCnL1DjINNySARb1gMt/efMyXMuJlgHS3BymeZm
2xAixfri0ztS+nqvgOh/IPZEk8QeMfPRWY4vxoasc8cHL1JnNrFYC7TJfaDUqkXiOn6LQzDtDeYD
VkgGkM18Ykw808/FWX0YwLgY8te7rasDm3KLAod5mpwf1wrECKbVHRYYnkw4LsVeFlvU0ueWm3JJ
iP8qcmlYHVRWBNdf5LKic/tH6t29V098NvUaXY1oeWcTB2ePrCDi1sreiFtXDUL3SsWHl/TKxgAO
sB/K4kaoD362CcbquBcZ/onfGJHG5YnDeF7wzt8vxaYQJxIutY//yAoHYSWCJapqI58kA32KT8kx
osriUUjhB47Cl6izcCbHyzHvTckO7VdnjTKP6c6T+TVavJjKjzy5GtFIBhS67wHnYx/FDJHv/3Ym
AYgfUCtND8mrmC5oGPGdq8FlBnB4m4hDfjUorwE9aGeisGwUwX0CfwU6sbYRG8LGYW1TlIRfinC3
TmhuYJpyX/Gs8VpyAo9AHrhbpKe8edCW5fOUza6r43E76PYEdMEao8PgBfyDenFgGqy3g9gUMleW
ptsJpttuliOaxd8S0wLDU3b2U6BwTDnsoTPAVfA2OEdwu8GS3h3Fx1I36RrX9JKSlfREgx+ewJfX
ITxa6rKPRAf0xdB9aWJjo/o25czhupjskHO54bNihSbHaChSGOY0DitnLN1+vZ+47AZkuyzpT9Mh
kcyClOAiyM4SyOQOBQo/WPqjv03UgEBOBBMlwxgdW8AUujayNajp7AHBsBcJFAqIIpZ6uJYkDnbL
C0XQXjF82Xe5bE1RJwkuo/gwyJ4VBZZDG2pstpNc11l2x8/Bx5bn4ja7F+/5hDiUR2ZPKt4gCPFN
M2YUFkNg9XAq8ly4I04sekhGDW/hQo7JPGssjiABseZIboBwljw1cRNJ/o8ZiDX7k/Ipu/8P8MFH
4Nmc1gxRXZBKQnXdxkLCHnFrXIntP4RgD0lx/TzdlgKCxKbFvWdSV7tV42qaM/Hnd980oGRPv2hg
rYttaxfch/Eeb/eFSwx9zLgemdJNxs0HqwsQHuuiCVG7mhA+aO3UzUazl0913gryTT84bIl3/75s
rF8CgIcD1qVO3zpGRYKoN9eCL96QBZgce/BvsJ+PVSJvXH/r+AVi8hRL+b+5FgsU+JZYI1YBudv7
F2Y9OJruEPLc3/tt1m7pQoKEmqSJE9z2mCXvEgCkOIB5d3is4pkJFL4WRztGt0LbKnL6zoJIRX/D
Io2kpBSQWgo4/SrSdCgPIIdqRd0Ekt7+6o4J2J8hxKNp658BEJp8EBrIUAkrIqFQ8TtXSkB7GA7u
VVNiIUZCe16JY8hcv1g7Q9C+BHADvT8maqibo/pCnENmYjcCHaFWlR2K2Q5UJPtS9itO3F6eDyxG
+PgCIeHzsVtr7F9AIdp3EW2SgytPDsd+OzpsGQQFj4letaQXAoohDwTbwswDXoUBFHkNRq0qL9kz
yw+glNxtHwlivQ3PkD8yMZySaQf4FV8jJZ2Rk5RcGZgETwR4pOVVXnnr2VuBtK70bEdge2INAuSQ
Yj9+rm2bjz7BX7z/0Qd6DuC7ymi5jS4vQC+CcM5HyE1eVt5uBgLBVYO2XOo+lBib4KVi+4n6gh4W
IUWTckSSnOeKlnnSWJxl3u6N4rW850w6h8tYLNkU6b0HDmN8j7WDZyvgMM8R5K/oI1kxGFisjvfn
dmBXOyTnTsQRsQ19muyPCSyY4ucAMMMnJjGp0UR12jwdcZYknARM6BZw9HwTK/BPlDAR22bZhr6E
f+pDMZPTpQSlRIaTCEkTb6xzMOnINCpdxPqKofwYsxfm2P/D2M/nXUKexN+w1Mex38a7NQlgrShK
8VNOLgF23XGw1OooGNEaF2y320T+BDoGMkqh0wBHhWJwrHzT/co2BSmw8IQE6Mgg0TZ+E9T0Oc7V
WZTa7ou4/9nwwoT/7tg9aL7m120j8G082tXwtIhzkQeJ+5SvfnhkMU5RfMWpaw1w1zcPHDhR42ze
kyZwQOn8XB54E3PDpBFZ5YpdyvQ0AnEBbiAVmcHiEWxCpC4tD9WNqoe7hkyfXVsgIaenDfz9064r
ILpY5A0AWPPYRP9g0NYNYKSo52DeNEHTkI8zkc9ivgNVIj4JIdufwNbHYl6SavQrqD0iHHhNGsWx
K7m4fFRevfiLoHcSKashLuSIhwsRksH0gmWDSL62Fy1eSgzOefhPkfVoDYnuo3NyrNvctO/cEaF/
ZOz3OeG+Pgpw+xJVit55up3F5VgPTSyRugHg1kpUw59iIBOKUaBph7hEb3DRuvg/uRvvgUnOGhJT
uAl1aejhrOwjzdYr3QowI1Rz8jDkO4N7nLQ9q3oOibpkkuoH3t6KKha6cRzK0KVSkdg0IEhbOSPa
eAhm4lZBfbajXczspGsrjAsAFFIGAzqezaJ1YxJvAepN53vnSzMUVbCnOK5qek/zZs+Bq3G0Pq9J
ieezjm7RTw1AhDWtnh6wiH5sH6YaE+RR9timEcm0zqIFE9g8SI5+FV6HcTd+6ceuO5zCmtx89qC6
bdp96/wXFSAB68cmcXlKREE548ZXfDZOqunfBvGIbiyuCr4bYhWkWwYCobQCcWwouOznw33hVvtH
P6V2/vQlJEm0a8VlILeaOi/qR3YbygvuJPXieg3IE4BTD70uvhtJDOoGsrhyWHcwOezwACmYTgwE
snhwzle+sdhOsCrAmQJPKYBFb3HvLY6U/RGFRBkcz2iPUp2MX/wjZYjM2uMvSdXU3ZxM6B0vcDhI
kQ/Uvx7pD5LwCoWwWh33dLGAZYVaOkqvMPbV8SichKTq+ol3LNVKvLKFP3v2HSmaCRaM1zEUWC+O
L/Uri+hBDFEcX+ohe/bvulrccVgGv3QNm9z2nfETBQ10dYA4j6XAslnA5KMtgj53/wCVCDAWxQwG
H6rg+SEL3vhULwCjdecIE4Ck2HVI3+UZV/hpIZm9+Ia4Vy369aX8TwcuqXMlbWxS+tAQeTLgcrHb
UDEMn4Uw99OHEw9VoDdcZ36Dy2pGdg7G2B3ddAW4EPldHl/rRpD2CVCCSmH3Ih8FC3kv/0dzEHjg
L4I4SVT//5j+xw8FmRF7O189tPMjaRf4ACKiAID4A7ITYfVAwl98dJzbmRD6YMqRA6qYxhsep0yN
LA66B8JYwDTBRlAOSK/OvkN8/lRV0DfDHshGfLGuSIL8u5+uV139PWSCAiiTZNFrq/pMfkvX7Nte
Re5In7RBui3tUZNT2cBPQ3ux8XNIXpnNFgc0AxCUlYxAUfBemTqvKIAkfDy36dxSRjjnlJdvyRVU
8TIlAwx/PSUPZZosmRcOIwPKnMfJEuSzFSRketM5XXa8wJQkDw5RPFqGFi55d92dyO8MMrhZo9IL
l3GfUh+0rtfYJhGDuD10ON3RrYb57wQUapznhfukXIBol5vtG17To8LVqzPw4aOfk5wgFXj0gx7v
DnnDUGFiXJog8WmyXinkIIAPKcF1Hi9PvxXIMg5s8F7f0QDqOg6bHBcvGRLrk3JRk63xFgQE4BZL
j7qlPUldGNfe01F1ZkjBcc297UjwQyQ0zcHBepxbUwYxdsBpSX6CUeGnbdq/tBL8ouVIAoD8Vp15
J0VakQ64evtUSYCpD8i/GV9G9Z2+/zS+skGH1BTTwD8Hl6SUmyW6irxuP3TvGAHT5IRzoTv0LjGw
Eey4CgWvfbiJcvZVY3Jb20EB4stjXZMsB8jr2+ARKaU/CYiMyCmgd+gH/nYBhEqsIbKmXZLcwTXe
4+cSGLH4gflDNgx/ps5KNh45Ul8hGaKhpsLpV5ZfMk0rWMhhggZWoTOcek2Tr4TICOeTrVkfPaZP
SP4yDBOy44t12Ka/DgmaMgwyDFiSZ59qMnakT+YqCYs8edYruSKsRlLhvdLL3ObBmTk9mFeQ7V3+
JUPr0ApHIXmG6r5ubGXthktocJDFrNqewEvxcLih+Ywpt5QjgMzDtOp1VnZPfqPYw6t67SEC6Puq
Gov4RsnJSe98YqmFOg2jTYYDow6kDc9IkFtDAWg6qwIlW3iicDJlLcq6eh2ynSvhHXvEGX0B4t8w
Ltiz9qLqoZZQgo+DRLQ/IwioNeixKjJMbH3zCflpxJ5oMIdD0rtm9izw/btbjQsKqXIC16gmppWM
Xk5BvYqhbacuJ6KyTjpk+KKKOiJSbz55MbqNWrT6FM8vy4kccvdPxBV9OfLNRcn/RHO++VlneDT6
pBKL/YzOJH/S5aOL1ugdSEDjgibS18EF4AhZp9vDKHZraxnDE4XHKIZXPrjZPWiXwP6WYUlkXZQy
993Rr216fJoqZfZk37dmu0V5kMl9YftgNDSBGtnqYhNAgzGlv6kIAfkwDVxRBewRLcZFxcOtY2wA
pME9T60gk//sg8F4Jdm/vEuyR2AtqONR9HD64BxiajuTxzpZt4MU10VSOgT9gPaH27cD0rGJu0k4
xvk+Dck04JF8AiV9kUWFfmUsIUqoCRvzg+IZEZ9IuOfwjSC57d/ICrB5c0c2A9P1JQxGUkrtgOLA
/cC+Jj0VryHDZbL0C98A74YImHhJ4oUQSkOiC7haD1iJW5Kh2QSXJWv3KF203m5XnZb0dhk+kZYI
IfI2ofpYxssu99BVzYPsgPY2B4ukEGv6Gl7noJOEmSy2a0Y+E7nfsqUhZPHgS0vJbaJyW6r1N3fG
TeMcKtzT3l20I7rvhCtKwz1xSF3ixKZmcv/1Q/GyS9athtJDQ9/8MRbx4fw3tE5gVuU/iaZgmn+T
IDK7kKJBgSyPWTRcOpUUBQHIQzxcijz6wC7csgDEJUJBflJAEvL0KBbGsnZ4lpakyovao3cQZhAx
2MDyqeVdvAg3kfHEBNq+4+3gJZaBOkawaAtOd4yV/4g6s+5EtSAK/yLXUgaBV2ZxnjUvLhMNgyDK
JPDr73fSD3fdvum0USR4qFO1965d/IoXCB2OBhpRmaNzdDf4RZgzrP4l8KzlMwPYeKce1yKIMQT6
PPkzNSa0rotqGn8C3nMe4yqAyQVVNWeB7RcWL+JhoHY/n1a1QD4F+syvNW9FJUlqLthpQbHDLvxA
Lo7IybtA8HdA8MnfSTznNaPOuRqi4BCVSDopZu8DDOYJIyVXbKZvlt4ISYuIieJf5eQts3elPs7E
hFWJ5a+4fzsv65HRaQJ79sG3eY4RjLic7HOT0LqKgC7Rwot2fMrHSmu0RFb0WQo2GVGoSBBJeRgj
+/c3Sd9WqOLEz+oJ734FAmWBRRvQ0xNzWmdDLv7fHVMc6Bia0NTMKDSWKgFYIk/42OIO4YYkiPwM
xa3ukArsziFzin9T6m8ruXIYGiSvIsgg1W5RW1uvXw23Rro9CRcE6JNI2FXNkufiSW+7PrURscD4
giqPJ+SA3g9hg1A83uKMDrLv9dTWRAdATqKYYn5O4jgiHoWTmNs5pTbiXq8IZJXpiFhJRJtns78d
+3mAiHcFLSqv0cFlmHxYz18ReJSQyPgCBnVq9ob6h0f+org8Vx2PmOAiEiXdF/H2ba9WL+5rDoy5
AfnnLYP4YgcmZpOjczAR8NU5vL/Zr5l0xg+H58oX8ibyXvvN4+LFTcDEUPYddOkLHt8NaN0M5zxu
xt5lRhT0ES5BYQPtooaCARXl9oWymnwAZ7dvUd6kR2xK6cQ5GpQKZjtNtqDI83KOagmkuEZpDaT8
pKmHewjjiikqZnBpwGCyDv6DdgydFlYUuVMEQiyYyJYqFDQ4duSpSmv3EPB42JrvNb38mY/P1wxY
DNhA3O3ut+aL44p/k/tMhk5BBriBUwQroX4N+Zn4ueDVBQVJHrwSSTOXa/oAqBgHqltyZwsu9sV3
pDpQpuT8SJyFhkcBV/hDQoAi+CnAvjigl4iADq+L5xbcKS4VnAGN4yD7yJJFxh0HvRkH6VJEJsjY
v5glEHOuJxcQvFyI03JPEE8MKaFodVL2hUk4F1nZw1JRneEdBxghM9qDUiQI1wOHtJM9VvyUnX0q
umyT4+djFd/oOTUzzUUuxqf/WfFZsmtnrDz8ixaCsU+nTOHle7EC6GimorzMxA5MiRzO+PI5jTy8
QWcoPB14IXFnKSyhsGClDGVL3HtiL2DZOK/r5UfcqtX1uaE7mZyftEwytQP0k01nmMpnST0kyhtR
6oQWrcd2vooqEtjOlmIUfoQa8WOG8zoEYsLmmrqW3ZN8jdCMOyDd/TwjZRA3D9Li2ZHpNRhi8zDz
dJfiuPtFyFbTTTDBEJkj7fNPCkfMNog+4m/awTDkXQu3Tp8vWLqhb6VHnW0AceySMEQPO2ktnBhN
60w9sqhrmcJp/bnxCddjO3LYqdZ0qvKY2G1LPie7pXOJbsclU77n48aN3eqNKQudmzE7l0TdJ3ZX
UVYXe/g2DBFoteWnNXGLTFYGPBIDN4QtApsFLZq8Wrw9HZncFbRm4zCzZzf4EvtVzLbJdCP7deeA
0KR8Z7X0CnM8ye/RZ8KjEj8DAR9dhA303z4mWE62W7aLqdiExVaMkpgWJCsP2aFpNG3Mq+AmRQ6O
KN4sDkxuO4xEhvzcsMG72u97opzoSbVw7hJax8FcZFEi2vZ/yEtCJwitTpP3JILUZ8dgdG5J/4BZ
zkRApjc8SMitQ6q8D7L1pbFunGzSnWgWfXGg8Qm12kJngXEQW0QpcXjWnXntTt0pbMCGyc2wKxHL
jqWGfqXh/790yCnEzPkOMCij4Ap3TNCxzg2Rn7oKKNYy1jJ4CPlLzplRxM3IYrL2mMPjoARh0/55
TCJmy27VNf9iW+Ct/w/iH/LFOJlVTvEXpqugtAmyS5Fgkglyz83Af8CTUAX/isCen2JmrpIZ4+Ny
MlqzCp4NM1L49CK3RVSQ27HmDGWh+SxeXq5s8iqgKK1xcVWgZvCipiplk0VnypIH/QXgq/nGfPHp
GJDfvy/jKNORSvU1wzvEGt9q0ADkNw2wH1Wc0xBIzXAvJKTj22uawZpc/HBOnhS5z2ML7/8dew2d
IPgxAnRmuO3aGh0yTrRkziF4pceAX6z3bN3OPGmF1wjuVoTj8SQHF0wQqWr4fTo4DNjFcdAROvh4
zobzwUwRmezAqVvAVWPT+F0zUZk5ygQiptp90E2CLAO+EfAV1qqE1ak1BEIAViaYWjW8+Rt7D0sF
yQVdnTMuR+wZZvlmHxDf8t/fZvGnsmFTQcrLHsHfVjsN2ZBEHLWNDHDswqnwi/FRUfpuLu4PTVgb
AJ0/bp9I7WdEvYv7tjHFuPi0bQHLed2yZaEgkhMghYEKmYqVNcSULUr0D7kN1DsLkML/VwH2yFb/
ePfIF1NpJVugNzKWJDjhd9P0wKrmhhK54wDWvPtLsmFR4Ndrbm8xvkbkRqAnjuYpJ5EtcGMR+8Y5
gQARPzaf7V4kSDkTzGE1RaZNOfv0kj2kiwgxzZiA8BD2O7GNf+gD+AxQCayG+BGIQ6Pf5zaoTM0T
GZrIrmMsB4gh3JlHIvGPCLm0Goi5bCJb7WgxFCGGbJwTIbSKPM42PIx7xAxOiYgKrGm3+xEJhejb
BBqi75FXiJHtIpsiR+Em+yuPeH+RypFCr2l//3dKLVIDRAHCgegvJpHp8a/MFl+ZCcdE+wqNIYII
n8jjMHJj9WIc5djtZqSSQsuRnbmkdGTwq4lJfHgSMCkai1RceRSZz7D8urD5qI8fQrhw/VwTTsc4
CZN9ims79Em1q7sO4k+MpLv/D10kZGZb1hHdx5KL0zit7rRiYjWKoTGiCKwzGXwuoEkGsf25gD9s
LE4KtKUWF4LIyvnjUZWC2iMPAYrA7Z8vwhwG9+3UyZeZzY6Dm6IA0fZb2u2pETh/sftg5g1MyFYk
wEE+bgZ4iiAt2kDGU2I2Hw0oEfWleJos9jZ9ilUnT/lwWHo7rQHo3UoTi60wLYZrp468p9ezvo0V
miRMI1ozRS0culgRfNB3V84DEpIPFqjuiDnMgf158JjQKxL/NWVWYxctyuMEbEXHeHgaizWHNxre
mIzaYFOScPlBIfqyL0QJfEYh6viUauyxEZPaKixTbGWxAzpaACyc6GbtnX5fLmlAQYHB7HiUrI/v
dqkyiDiXfZ37lXWAUP5DZ6vwC8PZowEtGlv4oOOHwABG4BjWMvsR4hBiZeHojTkCNt+NXZKHXKFG
dsbKYfBLDy6vGHL3MMeAsID8APwCj266+0gP4WV1B8MxjHqFcx7kaBQk92iNWxdOcy2OhhjoMenw
4bX7AfsqOy4hAujjp422OXQYKf25APIpaCZxk+FEVdyIbk86RhCjkWiS1J4eN+1A82yNx1ixzxA5
hZht0MZo0giETqYUPqGCKyVBcUqIExrrhYe+MfAjDKNxm6MjJqJDUbToxYuYbPynRbMTWzqaLihc
2o97mjaRgwzhoYZ2J7kyuSG00dANc0cf+q8e2zYfFpH59YoTo0ehplCxO7Rl1BkDd0zGj6vGi/5t
fwwk8MSR1aHZk/cWrRvIAhKPkW/MG4k4UTwlG2L1ixl4KNEwmqHLzwwrvOP0tXJ/bgfHlB0b7L32
4rGb49UyZq05HZ8/gR7cFgSCTI9mSgrv1k6xyjU8uaBx131jVdDti8z9DH1mPWFmeRhcGFlhnVDZ
XJw3fMULaz23+Xk9kR+MtrS+bo1tAiVl+NpOm3GuxanWkJgPkwA30LedRVS12jZldT/8nMbg2RAt
kTZ72caWzhmuRF2gg0jmnbjcTE2bpjNt21kVdxm50FKDyFvKP+lO0/2MFUfd8FPNEP1mV9rRLqt+
afgPEKzvhs3sBrG2UuY53dFunNuoCH70uTLv1uqOZrOvD7tTAzXyXBgNH4AVMSOK1B/pzfeTVcew
nr0fYM0x9V9W0JnbwCcqcfUdvvzlrsFWVMQBwYkEer/fk+Xui2B/tRaW5SxaZxE4i95aLBbnxYIE
m9dsLWu75x/WIrD89WE9ndq3NVz/jT+3j+lP12vb9u2bxRfft9d24K99/mHxT6iate9vf0Fe1jxo
2XPXnh/saW3aN9uyLd913cyc27TU1dahtmxEGFOOPdUdDppY8I4+bzA9fdlz+3BAVlJb/sO8Haa3
A3zkjeNwLEwdeFshClzfDM5iffPFi+0DB1pPb1NxWpjF+SebE937duPa/oFvp0KafLPXbHdrnoMF
nfhmPQVWsaa//q/9G9v+lrMc8JfvW79bKKLfPZeEK0v0Zh/dZ1jt7fnp07ptfZgncCjUjy7myU5m
89S/7e03cn7J0Am6jVd5FmEZk7otBmFiCxCvXQvJAz5ENNuJ3F78L1SNayGdWwud43bLp7XlfT8m
F93iAhxsn2N+fHAn3OuCq9iPFwE9bhbHFXSZb1srxzQFZLI4n53zyHKc87l1LFIPZzabOUObXY8A
v+CDNdnVyatf5oITdkQuIjKRxdlxzHM54+UOwHNtm+eUzXgGuaGYR9PzPBMvvvP5afKHdKPiaU5N
ru3h0WE6f6yIwEwrc1baM6d1Zqwx61qYey75FlvD34t+zb5CtKveQLGW6qzZpTcGivpq7CzH13Yn
V/7zMml2Ot8Xtw+RQFTLZHHVFGb08UWIDS4zbXEh4QSm/gdN9x45GGkkoz+m+R7uvdfMnJ12DHRx
7EZYoe+68Hf0Dev5LRCIVlARHfk0AF+GHYM5+BoFIKH037B9+s+F5PZOOXkgT7s2B1nHlDLbUYYs
6YFYKqFT/nQ/IqdDDJab+rY+jdaPGWSSKCOGJxr3qXFTpn80ICU/5Yl00Bjt5Plw0p2T7+GZQJ9q
azq5PFrUl/GesOpCK3k9SfMSxCnQfyT3sStljhlRz4a2Gh+En7mAzkaHC0TDVQ4y2KeIodRjV59S
hfrZ6jMz1n3QudAPMErvmfHuIJhQ7LvhivyUCeLPRbuOZ9RbS0ooJgH8xvvLNlqowVBifpzfa9Mh
HSPUWZ8a+zCzppT4zTCTjew+so7GV0LqNGUez2pwLaB6SfHYjgl5AIC5bQxpO354T+a/ACC8nBIl
rYyxKQ2eNt/81PBRkLap+KN+jfAb0V2NcgaxGGXVUzg+NJldE0Rzc3SVJLu5DqC9f7TrIMDtGCZF
R6iJELiwoVFrFZtSW1ecHsDV8OrIzvBF48/O4BMsYUcyr3al0ClA1KDhSFhuWIBgr4ihXo02geYi
wDS2c/QnQG83Mo0EOdlIOMSQsGDzS3sxKi2EQnAVVFQNSoEk99Qr6QEGGeRtHSoqJOsK1Ha0LxQb
m074GGe46r2RxwSpX2U3sObFVN89LE/bV+Zq5RUMlLIK3Y3xHkXmENLRbhrfEQ3y1A1kZiRhyPLw
MKvNT2tRt2iKr9FkKnnSfkeFksMwNIsLm2qnUsRZrUS39MQYbkrI3m0PN4fhFKjDPNxrC8CbaZUH
6qZU7Dp3+5HVUIuJJOmL1ykM5ENWPrTbW1lYzfLjXVorw2Qy3laFo0Bq4mNDDjRBt5/gSINOzgas
UsiaKLMoG8neFUunSxw2rsLGwFM7ZFAZoudlD+MN6WFY7a6imL8D540ZAjhyOq4WpFdiX6ivRyiO
cANkATCpw9Lg2IQzEV6+9hO64eOKnMdOfz5Pu82Yyu1qkq2Dy6iOxjQ9A8MGlLpmR2PJQfOLypJj
W3ylodnRqYTeS7ovxh2uwxRDTF9b5bQ/rOOAw6dLQH+uRUduvn3MpZV0G27bTXocc55kTtvRBhTs
4hf49Bp2tG2n7z3GDtFWQewouQWXZTxXwTJUW8EJ7zV5dExB8i7YuoKh33VYLxQ/4b1JdqPjkyES
3+1OtPGdotsws8eFSV715uxTk1tuzhOy+fjcaLBjZW5GJL9gU5qtos5CEZqbbxp/Zk+6iz5IBrHY
NpWP+fpOjpB1FJ8I2Q8CiEZUCOlCFQbWGiHzFbcJQm/JLRusVRzi1YhZSRZNWQAEWuGOB27PUPOQ
It4LO1eF60aRFuQ/Y9mGzFUNDCAw5SOj8x8vV63dlqQe5BsOE/I7NwdrjaIWLvZUuyptGBRf8L5U
sIvx7nOOft8/BrLQ33A3WMerMRNQiz3sgwQeSplF6po6ZOVJR7ps4QfdaAvSf8yVHm9buNuMPt/P
oaNActZOSPV4/ezK1WcJJkii3ruja0TlQw3C1mBYceyI2oSbvME3w63IEVkeEvZDkxJOduy+5OAN
vv9e5YM5ZYvWme3TS3sHp5n+6bUPv+6YOXJ71wRJEsKH31Ve3i0+p7ZwSxhqOtBJ2AtXwumk9oaF
zfYr0ndhWT+kFazjlN12U9GaMvucBlCrGJykNkj3GBfWEHG3m/R2jhE8Bm2kv40dpo4Od4CdFrEX
YxoyUOYiKu6bD0ZxVdpuQ3ssukp6SpHeTG+vMyD2Q11kxEyYjQmrpno574QP1i4/fonVLWDiZ5f0
m2eyaxNAdkoF5ho1k0sz+WA/S+zr7YRJfU/69+cyfG3oDyT/Ujuy5ladPY5tNXdGuVN9fvSBN2zW
htXnwetbZsLGvpoS12H2Q+xBLlbCZ4gif+DrIzf/rHHZuFCGzxXlyJu9ubcjl5pGwjgEC4QVbolG
bit/eM5L9lPdNbIJb6G9vBicy7BlXELQsCc2t06MgjJ3L+hJJYeIN1hUx/Q7OihL1dN+h7PnZhS8
d9VmLGamzXW3pUVzX2/L24XdEX64sHrA4xlygrGOyFv4hGGai4cr1TNmnknGSAsSH+VUL9/oVVav
0FV7EeG1IJlyE70OmBBdUEPA9pQuQhFDpbB33u003hUlOzVjqJfvkwzc+JnRwhZISE50s8O3D5+8
GbZGr0NvPXZ/KCU72ugXY02GAv72B/2EWGBF89paWhqIQyp8eg6cDeZEDXqNa1k5793oQI0ITFeU
GBR1lXP56YAKsQk74M4ZM7oTk3ssU+hn1Uyoa4ZIzpoAh9XBHmz0x0mvwx99e/FRBQQSrqXbp//0
hyd9q30pS/bkl5+guN+NGWYgrrkzxDjiYj+VZYKG5WNOdGoLrFf3zXd5fwSvbbp9ylfNCfflh11l
4PBJKTHONLgPYVb9twgUW+Jiz1APIDGoMicazh+dm9E5iZQApyIND1pTRpUA1ZWTFHHLYD46AWah
PMbQVWYjUu0UACb3KapfnqHwRcxt0M3k/oY8Ev2rrztWEtX6Q8+H+SltHaYHYA9wTrdGDx+AlyL+
Wu6wMNPIjF6WvI8oGjV8Gyj19cqJDEviQ2qE8+rn1oDxtHZEs8JhnLoGTnkSIwWZWu48ND8t3B72
LnV6XOj0t23s4/17P6r3STAmG5s2BaPR6uI0yJzRV6ayvdCtCK3tgAPnAL2yN5jXf4ycYFQIT/N3
d5RG5EiJFWsGjZba8PT6kEQtCD1dipi5c5tHwFc581LNTnRg1Ik2F45WLciXZivMeh8GLXbLL0/3
Bx7oVuRiekwRThMoopTr2BnOLjOUKlj4MNMG6pyxoAieYPaaz62eqZff5vCev2AOEdnscnhTDo7b
IOJOtNKU7ZhbcWnRUEIjqNYrm0Ro72ljmg6XkEGD/fhUMdDrsulvSDjxFGrJVCILVT4dNykKmojP
VcwTr3FK+njU1DKyghFDHIVmG7vSwXQcSHMdIvum8RPwWro+aN0hlXzTl6MxuQnzWC0QKdkd7KXA
kp+dFDQ6NCNjMbiA4LUJGilFsotNvgUeK778rbAApjyD3UZpLmWmttJWA5JNi3wM8GQcmtrkMMWN
1nRpE8n28V3gujgBDZzBYkBlUU0f89bfoAFewh1GcF73Nw5o/rfoUPxGmF8u2ll9+DjRbT7PzXTS
uEKpPUFhAlttCmOMzskWz0koea+JUGILyWkyCa+lk6H6SW2J3Im8jtkTF8zySreFL9yBh9u9twnn
Ee/J7grcDGNpK5Pd2D7SJolKZOR/3PsFPZjQOSKrRz3Izo8GI1z2Kygrh97kFTOG/Y6+t8S7CakD
Dax2wvqAxEekUdnI1R3dczukujT3T3B0g29MJ7+y+UUm6KEgpHlFUJrpBA7JzbyElgPkDpCT9xLG
koYFGhpOX6kr0U7/xSnx6pimpYeHX4PPMpjQCcarJYr1HChT8UhDbMT4iEfG1ily5+S/H6eaIZ1x
YpdRqdNqxhwcj/bs4LcEQaUnnk43whK/53Qe4ulTehiPOs9llaxrPE650tuC35GRM6HzdOmGHdv8
A9uXaqtDq9xbIKEacIXxRqBdsVdAeuZMiA8KQuvQHH1/Rl64Ngpfyyk8TqPKpM0BMQjl92BFIcCE
8W/ArO9okM5iMv+GJoghjJL1uNxl7+605g8GyxCsd0RnQHQUvCA7Dso0KFSXlPuPotUKJOJLroi5
a6CLv+g/dmah8wP27i3OqRM5hZXOpwiVg1/4P6/wSIh9ISihf0cwfALSnoKG278XwHgITbACmpDc
gQ1wEzm3PfsMuIVoJ0yg9BJnsf4dTpmZyjKYivWB5ZOZeNMXEUNeJR4f1fxN7Y2TKUjCS9Tp1v6C
H79zjHyHPmwT0VPqUfFtufn/GhNFj6FQBXlYglrom0jk+e0ErUY1aVpPj4qZNQUxGUiLRgfcSqhv
RTVgPiKCz+jcgr8nApBR6b9h/tfX886sSGYIMJRtBtTxNXJS80wuygRuCav0nAQRDghvRfo+MXYM
M0dhPK56ZszwMkatghLW8C4sXgRinrK7zB7z0BlY5859TSGtd8SxMGfCFr6U1uVW+a9vbRPfwzfD
ikyDXcqGt0c4AM/s6Kvimy7nPQkJGx2mIg/UBMidEYHtn3CBXF/IWBT1nYMI1aZ+8UdT0TCgTukO
2MbrdJnfweQQCdF+nX+V+3r+Xnfzdpuvd9FpRJ1wWRFNYEZVCzBBDPH44wX07+ILrTTiBtpGdYzs
PYnGFpQHyMPeDnAz+DLjfY3Qr9mH355GDzoqefpNfYNCGrX+LNqPGNE+mDGDd6Mssu/3lBF2U6hB
9TbcSJtuA8IZHiMDkItgvk8UdMwRwPBnwsQg0rW3yQbabSUIUALpnyUplqHIj9UreZPGnD/lG664
hmBFOMBIWQzlESWwnHvzfavSCX6UDzjHDUNPfAxqEEeYQtZGLGWPu99j51u/fMvquQhKecX8pyb7
eXS/CobX+odLhunmK7h0rA6I+QeQdavSC0RYlLAiC0AxDTA9YDzBe0cBCmFFZAPA7cKBmeQZsakQ
Jgr6TGKsQxaZuHwyf95TV3m1aEht9t2RlIGLHEmnkb7thw83z76e7CCDKMV2a3UpgUoaxoYzSRLr
GplqpW/ONXTsURma7R3e4PLd3kdoF7/0fsaHo8Fna8JPH5/EIekigAdp/U8NThCvk+kI4UHmh9H0
0U+jIZiHTWKBOSzECRbwOX3TMqNB3Spj3qSbR14GwIttO2IeqNHIa8eu+vvMvVqx8pIWFhePTGwj
AT/gvTGglCgBHKiCBlERl3psdrr/0CDQS6zBYUOdUbim0NNGHplpzVWRAiNzusv8E20UdGgIE7i/
kfPWJjlLGNklbSI/VCuVk1zRNCJLyvTJ85AAPqBHRsiES8ZJ2rL9SxOJO+BQuuhByeNA2KLRWRt6
IwGSMHTMD2H3kG/QaUeC9KUTw9DC/JI0jWefs74bLdR58qt+xTGE88WPDu8BDvJWhbSAfPqDNx7e
fc4LjIYOoevjh70xAdSDroJ2p0kHxVNuY38yRFUG2axa2k5dxTITyq0+cYDOpQ74wY4S732UcfVI
PCbqPLFWHQMFmvqJzJucnqIPWK/FGmJNwFehDEYe7VZNsaN1cj6iY/xE0wlAWX/C8eZDBx0lOf2H
1/r6pH1Y3oouwEO00+dxzSAHR2X7hPHD/AmvwYW0CRdP8mdaPUEJRMuJcFqEpqFEq/A4DJ4V44as
DPNHzWVX6mmE0A8lqibdJR+SZHYse4SEkH5MjcYnMReI2zaLXdonsFcPKf1AVvf9oVrI9DpR646Y
lP32+9U31iDHkQJ9zbv+ZQTImEIwHb/43OPPhsxE/8qm0mawQ1LoMqZ+yylzjsONdqvpZTtiBSPR
VEcf+Ay6iHDdsUlT9mCzV03K1O4uIvbsUlpU7MvzfAE9fbVLCCtYwzfODIO1QgP3kI8yHdG++Hbz
c4kKHajyYfjhyHC0mN6yaBv3iD8/xxb/0HQVo0uPJNlP2mJ6yYEOR0fjMNxBWDvXq5Do0JKx7Wlq
F/JpEOk9ChMbJAPFj+wQc3go8csb+jQ0gIL9zt3PstnseTyDn3247JMjy5wdY2vlNZYXW56H1aCF
lKAiVVmtVrOj4ziLK0JS8dR94/We5iUVWq90OSht9bkZPycYehv3y/ggl9cC887RDHUSBWTuMNul
U69qe2bipCfRUKauH8YqbRnQ7ko04nd+wUx4JhVQ2G4rIxi/py8jeDBm55bO3jjWp04zx68PHlPF
fQuUq/fwA8baWsRkOnfGTMuwxi/IQRuWVMWs4+FQzPAgVuhMxVJpLQ6tGA2O6oNbwu1Co+OqzxMQ
AsEHkTfLd/mugqEh0sVtRQLaJ1eARfdExsAmjGyI9hj0ICHcMZiOK6ShgmdvIIjEM+kaIxSTeqA0
2sLpCCp8+2Ru00sMRuVK5y7Rkncne4Kv180Kh1aiwD0jx3zbUeczSojaDmQHOpVZ8AxI1zEA45jU
ZQhJSQx+ErpYC0RCKvcdfs/XbSROltiHrYKLDS8TPCpc6XCyITOunfLG7MfRaGL0gmseQwXHYPQU
z+21XWRnwielXoNvJ82YfJ3ofrOJBKNpUT7zIrIMZPGhRzSF6sX2IEQoRGIGaU3vIdqlchIDNuEa
k3t4AmPhW6FFh+oubUBx/oQ3ClciMxE51W2F5PA1HYP1lu5zNA8b/ExNSnNq9HShAj+jmrjWmRUX
c4BtHh3iZbN59lT5RmSNT8UVpDs701OSAvfRgRsizZ30w0lazzieUgXnjrp0PC0Q6ZX+SwUx4fMb
H0f7i1scy7PolQEM0K0oYxoHMNILpIghVkz/CMAV5N/HzQi4+lXlFqHLSRsBgDq3D0AH8HTlx3cm
sXicQML08J7BgnjfLpsv41CumLhwIVQu0a3CbHy4AclaxGphpig7Jp5DjA3NJhRyZrfG2wA7Ypws
SNgYvWa+5tV+TMWyvGxK5jRvn8wRq+bMGaxgful6m5fIbP8mqrWt6MqqBVM9wVobbJ6UA6yG6PLG
XQ36GqP3O4aWi955r67MCQUWEDq47ijy9XypHJ+BdoimQC0sHKG5YBd5rhnMgPDtHv8Y91Z25fvj
FMFQDJ33Le3Yu8PaRwgATtAjmLnmNxAhph4wc6E6FIuPjWnWczMImkWzlg/1LF8Re5FFIvu8IUgA
tJAPbN5U3dHTln+RQeSNpWHyUWGVbSXvhcIuK5ktMhx04kJeic4T1J06nlWW7xr8xC/T2CUeyBNE
J8VcaBMp1tHT0fTX7lsYkh5ob2FoNkPNM+c9UZmNNVy9UA1gu1LPiveBdco7Fyxr8IwCwotiv+BA
3Bm1V8/oFII3Aj2gvC0Z10y/UGYb6TbEQfNSOlE0l9hYOhUT3Tk/jFXxTERKbT79lD4Q1vPphFia
hF7/2auazaFGTIciGeBMQo9RncPCVpgT3y9YpcOKmZ/iN66ALTJQVoKTePeo3nDYCJK+xi3fywp7
0C0HBTD+LuVxGkHwPO5AG/c8p0cidSo1v8P35uGXnYug7q+potLsGLsSKmh6vzJHLWcI/vhhOliR
0HBQPbRldfrszBHtuxjDRNZr6F2G9Eq+cSWHqkDuT6AhiSVNwEIALRoeHmCjiY2bs6Ral+esaWf6
czbkR0Ql5CrI82t/+PEM2SPP5Z+DzK8vPp2SQg9NGwD6VjT0soVwu4gsoK83Krv3pI0nw7ctf5Up
P/FRjzhpMX0JbzjCzVPfpep8qNgpwjnVEgwkRmOo6WhNx6YI0hLjKDyikD772BCrMCFQm+j6nwAN
Xqw2U3UqTV5+bfd9Oq8OIxB6Cr5NAV3FpL5q1nNKL1rwlMqV1YAOmDEqkoQQ3ZS/dfRTf6wx1uUU
wB0A/7S6TEe4/pBMYXpAZ+ZjnaE920ZLKKkI2eySq+vT1Cy8NwYYfYRz5cVOTkcsOyo4MFrqhIx4
Xa3gq5RVuJaxXXrfwzmMMTY0134uNE/9fiQeoMAiMBpBeHtdUeRDLs7GPxlJj/CGY7sxKIMxBkLT
xCC9GWsyXbRe+PP6YnAJZJfhgxHQ5oynwySaazhTICc6/hZzZcp4QXgE9j+2VfaWVxDJ3nNDFAfP
xT7ytwhIx8rMbComS4m+VCX13spSk6Zluh3RhojMrtiMaQAJzX5EXraMsC/AZUp3xDBdhnwxbRP9
D5VU63+oEYlaXoTMC42dPNE+wQVlMl0TEDMgYckPDkcMvi5jl1dzmE/j+sx4FsEPYTDDMsHp4fBQ
L/bYv4jJSDlDp7tbS4qWuHIUELuG2BH244U09hjoSo/nCwNb0H46SA2cJaZE9RB4hSElF68DzMTh
k4BNNzqO2pU/NCYqmxpBSccGiGqDObH9F5KlRneYNMv0yC1jmuTx6qJM2uc32QSpB3mEpgjtIeVe
b2CUK6ZSFLTD/A3E4N0uaDTpa04DghzqL2z22dN4B7zr6VRkI+VBmhE/9EmA9fIrQBMjA2Yql0cz
yhMqoBc25CX1MN3GUIS0mo13ZdBrHmqaFigF4SxWJ4lfULxCmwBYkPZQDshfhRselY0G2ud2aMrd
/j1JkQtWnlYySsh8J9YYoo+ZSngnE6Hp0P0EWR5kL0YRwCcSKe28XkkXpsoxgp4KFa2srZKgX9hd
bw/2KjdlOtQlEI6ZpTcolkU85agcbwhNgeMC1kKQHRdGQuKUQ7NQ672/q4GvJWRuNlmwrJCcu4zF
Hdar4ZFPllHqSCWRuYFAJHjoipXAelBeYmW9dCfHi5/56q+AKVkSC6FkInIAUpCogpketbtLKEbG
DxKPseNFK4aGswxf8wRyGvM9AO72zLnAZRdziVmrE4ZOt5Dv6SIynIp1quyzscdNwQvZ2Fm5lPUd
LWDzZs9f3CqsrAKeuv179Iu8k6eluI5+3Iy8AaV7H8iyGKsjvscGjG9GYCZu+VkwpwPggK9s2nxl
RTI6hfkiyAjZsVmmDX+GznB8aJQAreUw/6J5kie82XMZWhNbYlkB3qP/IGmiBYKGBeAankrFzKpj
R2bJcR+zI2aC11FIr3pzwbwQCD54vdeISGslIx/ir8xc1h43Qd542sBh7beob+kRhvLrpo02LeoZ
KR4MaIlzWqZw6WyjX7KrsXEyF6osJxA+9BLL4JvlJGX+mbpBWKD2PjUx3yg6utYT3bwqGS2WFi9W
PPN0HBr5pQUMcVf7NdguXB0/7KC0MZA/0v5XQ0prNttXJK0T1OF4VWILmLpsWWwctAKhryjZQTKn
+TuqHpktutmMbBOhIffewGM36D4eWw77EDg9XwfFQi89VIJwwnKHMtrjvuWqc4FleLPG4pZLHovB
cCrH04odrp1Rv7HY+4EZUlfSgXthKTninsh9FIRUzViNf75B30Wczd2XhPTPBIUCSmHkIt+Uvc0C
z+kOh75Y4uwdqXYsOankcmsznTaCjKD1kK1IsQewjYRBlv8ImtmiC425uc/sm/2J4c48c4A4BK8/
7Op1h/cujxLGJbldH7tv3haJKGhsh/gaDWaPGbeZ3j+moIC6oLp/vl9MhMx97gxx5gNgNJOnE0bf
kvNLcGW8HM1wOhIUBq8PpmC6LGr04Zg3f5iLbilHcDi6YVnSb4KTmH7JsVCOMi4W9Adhx8tlojQj
1cvv52NR0xyJ1BqlB/cq2vgzNXkypnoXzJQYXY2kufAQBIP7wmAVTPdkcyD37AJmutOhz3A0XZkM
SxY8kQc/1DlKUq4ep0qPh/JNvcbWwteakbsvt3m5ZNnx0JbZQ44SgkNEp7b+rRzHR251nZeH1gib
Hhqzjj0p5Z6SktGiQGEliwdEjU7mhz3ab5PWiQssutz+fjnGuDvyS5/UO3crAuBn62Q/PWrKgHst
PrF6yG4J+UXr1Fvy4xNpeEsiPUQCXm+pL4nkzdeAjQuLKqBmdvYCpz5qPhz6mIojIooxFqJbzkno
ro5cXR4ARmtxCEIRwAwCyWF9cmD9TZVqZ/W2+EKrS9wplxyjMMjw1nxlFhgv/mxT2CzjoNJ+9be9
Q/3fyOHuiGkvR4Ve48tsdFffJml6+8VASGqH7Of9toezZvMANL0lPmJbADuiF2fPFWBj+4+j81pS
VIvC8BNRRZB0q2TMqVtvLO1uAQFJAuLTz8dUTZ2aMzNtgM3ea/1pMWONCZKT3imHRXUqGSdwcVE9
wy6xJbXaH/ibAnN7Ai5iCE211+9If4TA8BgDDLYnYZacjf3uXE8C4AyD0BueOo44mC6UOexYtFfM
66L0GDsL9cgEHcjGS+7QenYYIDDrGFb7C4GJwEGxE+L+r2gb2ArZBzOEtzmDpaZgh3S9jEGiK+Hl
qlObWACLYyn3H4B9Eipthsxs6snuu4r4u9EU9+NcKj4lc7RBdJEPnyTNiU4ZSCtC4vEt2Xzph4rx
e/S/SJ3k/6OypI/Lpx77RFK6dvRcOcwFLKBmA3EyIIqLyYAshUYc+4Rpoefuti+4U3mczHeFcfyG
POfyIf7WHGhZ+iL01Jn3WlLw0hJzCeiWQGDr7QhyYtmm7W6sJx06Crl6iU4DopuhlXTp9FYoWNQj
ez/6cbZ9rF/oGXLEHyrUM7oTtkPyUPgwpF6g69imvzS2dF605RNGCCFC+tjva5RQIKM+LJccGngY
4Jlx+X9CrjMvyqsziVNF4beGaM9/Me7zUYk9NLBfTGa5+NX8yhNqhU2j/5IJseZd+VhCwKGFGB7r
GYkKv9i/3te6JbGg+eEKGI3XgFQop5yMsHJ1eYf04B/XmBNooLN5WBcHqbBt3EgeAWTCiK3aF9m6
aNu23sPlV+Wqa+d6cU9kbOsqTpWSDFjQABb90+UQG8+9xjMgPoUdHWIprpjqSf5DDF5sL2OqvI89
aNsXERvSQuZIU/aC9l/Oh9HWr6lxIHsedh92R+RA9G19bYk0HRTgNdGcdD1sBVj4itOkWiCPmfww
zlxc4G1/YzAJ0poxzyFBAvFl/UZWzSmGfOEZyhVR0cv4ZlZug/4eWhiTTjnTVyYlVTmTJa5wZPj5
Fp+zxRYMB6+MqB+DF7w34ShtWJdbwqj+e9DGfXaXK9dGmhVCYqeP1WWFKKzw+V0959BYmn6S7tOJ
R/UvbyebrCM++/249lCFGLtE94k4PV5X9iR4f5foz5ARcYiBrrhAv/Qsgy3s5CVz3lYmdppZuhLm
mcssxmVnP479/LVoPIb+OhT3uCYJaxpbLcaJ6xhe1e34+8J/HFKHegGxbuZ+Fhgdp2G94UwDvxDP
XWm6rGj9PE18g90NT87oRM9QOFmH/0O/OKGbBhbtsWG2H92LCSuF/JChQXrAuVgbc3niq+uHiiWa
k1jwTU7lPOKjUajXh3F8J/n6O2octuZPGYoehDl/xfSOeCzSAQlUMrlYUcTE+F2oYIOK/CfGed1B
w0EladirhOddG/aI55L3aIFCzCV/dgitRELqcNo2MIJgeN0cBc2ifHvsUewNQcGWjPIBU8ByMnkz
8x5EFvGVLvmRdiyTnYrENMM8ciFU92mJF5cZjQ2tt1yg36CFUVcTJqo8HEFhFhBANwznsb4jxBrS
A0KX4uM86mUr7hrAH/LCq/n7T4QGnlDjlhuxck1YO5FeGY9dr3jC6RFR9qNikXIgM/jg46Na5PIG
yF6hUlZIZLAkhAWa33Whzog7MgX9hgEhzEeMLHLg35AYxN9hgaw26PwvOnW4Uxw/7XSAnYQ06ndt
POs/vvFcQxUMG2CFYWFgRbpJzFBbbLIAq/2BMVznyf2DcA9epLdUY6Ei3VrUXZhOnMkGecPFnDVj
lYD8GhUE8x32OoDTezpBrEBWWQFbqy2aiDl3DD2yKCRAWSVH8T/CzwdXIIQC8yPadUtbWTBLOpCp
0lUplCbLCwYO6owB4ZnyBzBX4Uum38DKhw+Lg2Na/+k+JZJ5gl3IHUYFwTOPziNoEulj53sIH+S5
X5zkUuRIBzBnUCTOkzWK3/4HTSCaHTQ8oiUBY4rmmZ108v4T/A/4Re5r54x4H1LJrCfyuFN86MMH
PUczfUFf+kVI89XTxeA1oyDYc/a8FipFGD/OitowsWk/IdiSqfT8R/Uh5baAe3O2TgPb+5rSyybE
yn7ZwoKSmB2UjRN1XxZW2O355PKFLeC/QZjOVWcAbqmD9f516Vp4kOAy+YooJHePRaOMMnZk6qcl
lTJBg6mznM9muIR5Ei9LE71ET+zvGP0rOJSVbQjxKnDqvlfDtrjjotG/J/di+1wzrmjmY5Ww3a2f
wpa8LaKrFwX2evnrcYaxfZ3UU9qEb3rqkpxYZWmUOyW/9rRz+kkRQ/QpwnhEW7H7cKF+9Ik13DTs
Y/KMyqwtFnDCmvcxZ8rx8q272KbNO/VR9FxI/6dJvsimTEDNpuDcMjLEJUiaRk5WMofVk38YQdfg
2kEoTTZC6lCwM4V2oXkcicleAESGC8Sw+dO3YQ+mnRos5xX1gwDC+vsBPQWjT6Wvt/K/6fu0PxLN
0njoPY0QAxir5rWMtwLJD/OC+CrRry6cNja4pKyPmCB4tKEgQnrQDk2MQCs9XD8UR7nA7JaJR0dM
e9uGTEzSlqJkJyt0bfaojyTd2868xxZ4Gg2kE9vPQ3H77IgAZbTeql0JVvpF1ptzsRXNfrgNrcIU
ifSsP2Y/PPUww3Oks5xh2/Sq/lQI1Tf51+unYuojNkMMkHMVvmqaXRtKlt50JXS6DmkOiEBqF7Dz
FPkOqC5x874SCHeU6sb34KDKARGrPSOx/LPyc06C/rKuIAwx1n+2KpN5/PoqBQBmCUnMR20T4aMf
Bep/4inS5gok4R5pXjY9iKaTfgEn5VD0GJE8Jeh3tNRIcMPJ3txQSKQhrD8o8/L1nS7lu0AIaHZj
LNasAFaBfCOijioV6dJqovs4kV/HZD+RrGoNYm4GoiPFM/U+TgmEPukW3ErtcsoZhosp7D31OCLI
S+tneRk8kt/WQ5sBZUqjFaGwRv4VKid9z8lNzsh+AheIOIuWBR8mSrYvAYTDYN49+Z7FTv1L8oVu
2JBUA2bQCdr517U+ZtfqB+nDe/oKW0ZcWYC0WB7o823RQaQ2pn1RMx3FbyHIMKi7IHIKBm562Izs
i4/fXSlQq9/3dXJZ9d+wxhVRECg2VJG8oIR4rzmESY1HPBRiR9oaDNWl/VVI1xjRfxTOBvZ1Jrns
aK9l/xNgofgGIqdMgV/pbH30QKdE636cmNSF9TAvQfuNcU+b6udoXczJ6OMYDxFn1RSeK8YSzItv
7uAHh6glnjKEBbQt6B0eO52SZPO4Pe6GBfwEkJGygMmIiB/TZmHqKCImRI7A2Nd8gZokqz9+2Hm5
tIboVI60iXcEnZUz+Wq+MsmJnHT12lBmPu18hUmBoo7Uni1xIMqMJJHfsf+npnJfEBK9U/wQOaZb
yPMqhJcYbGnOjNMbM0bED4Cd+MlBYdO1jTk3ovnGKMIYdTznV93lapd8u97FuIF129SCjqEeryOK
2ecSAcJ+sgI1OUGusTYtLqHMZJQZ2tRH+MSUzLJlKxwzfBiwtydvEMia6Sj4S3/jjwf/Dy4BVg6k
fUlC8xLqlTuOR19P1ny2yMV189i9Phdbeuw1YGXgAQIj3jNsAUiLY5Qhl25hkN6WKy5J0aNfsUct
aglPv6D0ZBZfX2xV4C84zs80Fk498IP4HWF0HB7LT0IPRKdQWDfC763ClfvRUyk8LZlNhOzz99aQ
l03icgWeX+nFI6uR+5kiYCkX9TV77rSOJsyNxB3Vx6xcNmuRIWainUwOoF/VLu3XjeYjderJzxI9
QgKIooT6SM84UcqHDxWAZKL9Hs0zqE3GGX0wBTAjKDHIrNJWkuiqJK0g5scFkqExs1GTKmjFMck3
gUEBF+1Bhp53kKAPIIqXs0j7xn5+fMVYUmrHFxuhvXBAlnSjFa1Crt+4hBEaHbH2ksDnNluFkVX7
aiMFdSi5AzEEy4dTuS8AkcNloXwrq+ptIW9Lkzn5LSgkqas3GaMrBvclspKn2Srq7WfiNH/aDC03
BQaKeGGrIz2FthPDDr0eReVZfDM1qis8MretZEtLuCDgw8clwVuRRYLq52Hlm+ovZqmjVR9KB3dH
r814QxFCQQgrY55uNP99G/4K+FoVwcfsKR8qDCSyFE6A1/s9+yKq9phots0zXbE9Tn4Zqcp4udQq
zuo4HKvB5Nt5xWJYa5TrgL36PEehjuB8fJaTt6tvJcUX626ZKM5HsFSYhkDnpPIuSOgdksMBuzAG
wo+v4p25/CAYexHsYRk/GedlIGz6b31mrHWTfShf5OhMgCnd7pZAirviIQ2NMQt0igZCRB7NIk4W
4h+Snp6B5B6vZrAb9tOucySksBTbNX82MaxHY0XIRNYqs+f25HnDqQBjobTDIb7r0Nkjhq+RYLBh
kKYZEwvxDoZ2gSUjrr5gfBqe7cqnVLogZOP8pR4oJdckkItPryI3nfFR+rXxsPVlfEdlxpTeOAMh
hk7CggXDNzLZehb2YKO74RYrjM1cZ4fEcMADDdM2tuVfq/ryDZw5yyNMF0f1qlRbUAtFcTIjTIE2
oiUFIZXAmwqX3hmlr2LVT9IILyENOv01LVC+HzS8IeiPKKld9hORcen4RTAY4sBCDSqtceG/zlAk
5rHdE9sI4uT1gOjAiWtq5HKRLdQ1jNfEUt5uFuj7GIEdtVa6Zug3MlNaS9kGJyjdy1a+lWfxC+iR
TmGgVMZriCgUGBEkvLmBur3PQLdkO1BnPa2cKEi8SIkDEE5fRuGM2HDLSkOHAcdd7HSUnauHEg6N
i4VlnGEM/gFoHnZusso2zz9wtAJO/GzOsfCPATP6/EXyxpVgrZHVMJn0a2W6XfMupS3fmjDdgfMj
H/+idXyvQTBf7uCmN05EeCbCulcPBkX5HEtCAHr64LFE/4AvihqD6B18ZsQ6TYFKta+U3pb4fm9s
TeLFDqAVM/2jX1BjGgh6b4KjjrIpsNDLVkIW71MVU2oW4/znKTJA/cPFxI7PG7wB7tAAnVkhj6AX
mYqKcs2moUgYfDby5OZMYuvH64AtviNNY8ExjiyKRcfzYqsH1gDQPmVmsTaPcNxcWjC3FEueraRL
QNkXofTGdCLMFJmh2C5psOC6ugvtPezNO9A/XQeFrlq4uUNNtgHfZ5x92o0GxpzwF8RvIE5E2AH1
qSiBbNLzAJBoV0QJO6gv4wTAsU50UjddIoUbgSFCf7sZzbo4J7hTJrR5SumBSqLbpDuWNxycFjw2
BqfYCpN/PF5v0M7Bw4KEMvibBU7DMR4rx9eV07yZg+OB93E30AQ+zv0OBhwVvIUnPyE7Yd5v3j+o
1jDySDI59MlN0N2eqEwITslpAm1zfHAsLN4HbIPqSUVI3FH5b8w5OHo7ytnJV/abcHxA0RlhEsbM
tcuID7Wao7qGwADGYZP4ksh885pd5eGkB9nNDsRJBM2NURzAyO5EdStWxh/gs86pcEgQVMkk/fy8
Diwmy8DBhHyXqRr2C77vkIpjlsAkcVB3EONL6hM9Yr0AKU2+tRXcBmIGFzGAzlmW8IMA5hpyeGB3
S3MmF1f47xrFL+Bm1ZY2hm5vuHlC/EsqUQ213d8mN+VEVskbFcsoeUqJ9+CnL06En33T7MCfL7wm
+DNhEbBSCP7QP7hUrRnHnUvzuszAMqI512THrpGsdB7odGVaL4hQWoW6xnfWWWhGJCK4SpIyfCFd
08oi3uSiRpikNR+0FmdYhrMf8C2xQdIQFV2+jZC7We2kA7x54oDgJyRGFB6q06ycc10eZ2HfCVtI
XdAZ7UZdpC15llI0pn8RCA9d9UquXBB4vlPde8PXUNkXCfDKmb1Kp8I9+b+UVg6GwVh0oEYPBLzu
Fy3p6UuMS2uar2XpCUG8GG7MTq1W6YpXpyDHGMPp/RunNo9Pu2snnoKZ9g8t5uyy8NQXcvEmYJKa
3eyRpfGU634V4s2gfEON6GeESszei8f5EiLQCpTAcGAytO3gNR6GAWp82rrLjTE7v/AJrMoF0P7v
c3bVY6L4lEMbkm+CXAX1rXJKratGrwZRus0OrPkj5QUDr6fJmgUTu2QWWiz1OYffCtnUU8BsTt3w
RyzJHoh6KqyfNnJN8rXEkM/HAnB4skyotvQAvkk2JDCEn19chq1Tzqf/562/3hQa2OPOOpIo2VVA
ijfByDcfYQlBgAu/vtdbInY2ZOs66UkyUafxmVg4DBd4nUrac0eeZTfy2Gz0pArZXlSNtsxh6Rl2
nRxespUeY7/Nw44oScVN9ZNcfsmXMIpP0nM7MsYdvfixvVgjo8EQGk6obBPD1ODHdCGSBdgZtj8i
BsjGiqZsKenEj3bk6jwDKkXGkLvCb3TjfgRI/nh+TTCaHTYor3QR7bEhJbO7Cvy8IeICtZR9Yc73
AsFFexBubA4FbN7PxzOo63E9qPNiqe7uk3TPo0wmFkxdvqD9w4bI00r00uAWst0mTp6ceAgQO1+Y
ud7sJJTsyP//ND14y9+VtuJTJFi2WvSGloKr8fsBrMMDQgwTscKrzwlRrHYAYr2aq4xBFK7pEwv2
wAoKQeGS1IIg+tkTyagDSnCTVU8F9Ade/6HSVt12323gl8UYbmwNkD5a3AqEet22uuAUidms93FY
LqsRtCCN7sD538PVxGvogr4NusxrWWYqJhz5XKzk25gVDl0/Ch5gJgzTRxxYVZ50fUuLzxG0Hg11
nI9btWgECLRFL1pl/YbrzSEL4VGtx6d+rpK0j6oaC4mnboXtg/OM6HKffGPGD5IVlExfZP7P+9Vz
dG+OqmmaP8V7EvbjXDh3KeNmY9KWQ6WcgBBXOO+wMCEWXZYhRvbsTlv6vLO5HSK3/YuGRbvgJo6A
MKNOiZoDP+fQn3ZjN8fFHgEG4dj08KUM4FGWJVQeXRUgGZ4jznuyyA+YDbAXYOhgAbiIuZechsA/
6VwKTcQoK14tSFz5Z5uXzgPByEzavr+w59ga5SqPzPq9R2n23Sy1a+tGf/VqGx+x+hN7SPa4PaBN
/Hp8s99OwdPWxUYZhT0FZ/qdQKeziYBRdqml0G6iTQ/r0W8KE8HEMu4zR971HSx53iZzktkSoBz4
M2FdVS486CSkNRmzIC6MsXrxreOrcm1X9ZKp0ic06wZiLAsqg6s8bhsUfeVfs6oPxJffcuftfkhD
YNZy2N60gUxatqF2LbVzpf4pWQvEtzBUDpZTxFbqQPAO3gMvk/6tNlbyZFDxYy40SBABFfp5x2l+
gsNqmOnT7OBQkXUHl21Hueq1vugkugdfrwTACEZYM4GJ0vSLwjP94rMdEqvbNPveaSvSBRR78gVJ
TfhkgK5MENApRXumI/IHM9kahJkRXh9XUqaXsU1djgKYzMltF7LWaIKKBd2ZsqSFX3wYG0dNucdb
CP3cOppfoji/DcRI4phboQ97lAF9/AWAEF0LahXo7gnelphcGHTkykoGrFItXXU/3pOK7aywOPGm
sk7fhGyiSIzJyKgouMmjwBtvd6pXUMYRPiMsU1IeyrFtKYmKymfSj0yNR9dJGa36BWJQbwAgnosH
k6LYrRhCiJ2ntEckwiYercKsorOun7hjZ/FK4lzDxTkV6AV+Jn6FJl+3TYSdpXyVaGWKFAml8yIz
hzNZXakEgIMSDS5r/PH78dnuLoSIgegwvW+yHvNyul1kD7jd0xUPHwGYpVPA+h0ifTYUs0G1Xut6
l/0aUBdnZrfz9fjsuJ/RjyWzihegVkJW8kE6TVAD0mnSKxHWMTxEbA43vCBD7KfQToTCsWltnnTs
swy87afjrX4NV9u0yiYh0gP0S95Uy8vxPe8xCafzCeake/Pw0/sDutDW/qAz7Pb0BI+kuJ6Dczzv
8WeRYafqXc2fIPbjH/zo94apFZXzKexUm5fKSuzB5+7gY/oSi5KEdp8DRl1AorHbd3ZTHmItkFrn
GUpbrJo9nh7jZCjLC4sOz/PDefmVi/EafifWVxLK6ZeTkE06mN/lHh9DNoQJpbQRGsdyDzfR/FVb
s5gq4DrVVPTrsKWY9oDrsKRGEAo2Fn+6tGRTD/NCdrJVHt17unJGzXGiFr6KXmTBXxgk6DGnk8a0
9yWuLs4plZEDnOifgLePRefx8hOs+c2PCL9ATitUKhrXzsXv94O1u3m7LYxGA6dEg0ocLNg5aaR/
j8Ir/pRbPrjccVWy3y9cLiRDcF6Q1rEZqumLNA4G6FGzIoEDFSQrMZ6TnCEfRRhkHHGAPUClWxZ2
ve7Y5+GAyQpAnqw6AorK07PmA83I8dt02/rcguTZ0S5dcZbVHofvhAKPR3FykEDGMwC/BY9Tm9ry
qL13e5QdidMemKDdnNVbcmgclJRxQmrTrJXHa9csio3wApeBOirBPLLtx/QmyaLPPSUK+2UGBh8W
2xiXVvDatUuWXv2rwnJnngNZma1NGTfSFCujCLWL0LqNHB2oia/DNCC6d3ZkkHEKX24Z0QGHN7te
779uZfcLDhgloRo7wrIY3JoS1Jjn2fKF/hCtWE0FCUiIQ2e8mGQ48xhyNKL2hBEavzT/SGTwgLbs
TF9ihCr4mI1NTnHiFSum2nb4DUL+HXGL8oGHCKoXIUbvPX4ScGFOcAacgtATCGvuxRbR0ZScA252
YmsYh3J6KoQpnTNCLXjLmfgJC2Y/2mWmLdo/gwKdje6NujXWXAH5D/wrA6KaUG/Xzx1Y0nNlUkNO
PM2Yj1tGFZhfFS/ISCA8LFDwCNoCoMK2GsNAul1FT70aY37ZU1GPVvOc2IpKs4oLkoazAOZ3FRfG
mlflb2W/fdo6hAnQMnCxDnrtFtgZKT6Zf04s8P3DSEaItLWkbQsk2HSEZ65XcejR1TVhz2RsqL14
GhtnDuT8wBoO+C4NHFYMWQ0MgFRx+vkSYfSg25m62hIVc+JaAK11pf8i3vS1epTW6yZlmxdwJ5NA
H3hpfh+c75rrk5HCt2UDfZLnOPEoSZjDAbFTfD927JFV73M0CMJsH9Vzdr03+5KxlhmZXq2JK+uP
LT73/XOeaNML0/DmGo8AwQjEK1jFIf5+h/nhQmVr2BzSZtgx+I7QeKpsjmhlXhIwD4bPozLaIGbs
MxmZAojrgK/H7T+UyOGBsjHtZlujdokc40347awmZYLYAHaqdinxYHJmGMW8fayNCe6pFUcFHQAp
N9mGP07igIMH2wWiMEIfYB4clo9RzbkDkbzijQQkruvoqBbMQzv7HSKx1EKvI3kqZyqjnaCN/NXr
VwUDmA8Edo8r/QWeUWHmvIF4EQFBJbKKsb4w1XBCLl/l9ZKnEY7LMQehbsNXL/pr2kwfp37LaDaB
LXNbLaV5vS9P6lwNuclMOvF1ri6BdMDPv2Zjp9fnK0gll7FvcNrY4UmPTT3h7ShMpBGo8tXVOCKl
hu7U37/NqL4NoyA3bIkfE/1n6+pdNb1rTRro7Uni7AflAjWlAJMos+AWyaOQpwrG6qOMowDpxI9M
nYkjkGFjJCWrOFlm+vdr/iBbHSomAUCZEjXHzc75ay4ENS1WhW5aHSdwSmwmKm4OPs6tp+A6ydea
ANBwWEwOOkjMtb+2S77tvNgmJG+jiaHiZAlMxgkA2uWrl/edeZVBCvJ01wZPggD1XfGmJ0cdx/b8
WcfmVYJoGaYK1klL0jxmHr6F8zM5CMpWK9ZG7vaoHXFjTKJFkzydNguGK4opAHfSL376zBkT2fnF
G04BsJ/OBTM1INXuiYq2XUVpqPX0Wl7uitFfc5hQx5vO4/n9YMfZ8Lzk7BCUyxhe8Wi/PeMa5WtZ
Xz+Rhn3CmoiZnDVqydcuBslFoLjhkHjEbtLTggYp9CwgB6Mp8fo0RMJMXyhfICKolHgmCM9GmT0f
CrvbS/lZ1bZiz/d1E3TRryBTjjXJhCw+FJI/JYrULadfPX/xKup2CKAzK2vA/VM5erfTK5/ZQhf7
klB8+gMmESarJ1+yRhIGKdlonp+MAfYqsgvpwKih5+VPhN0PkFFFnZVZ6sVBixBzd9nRhHmKXaTc
CMx/oDJ5Rq4a2RdWyRtHUHr+IMT7tKT6qz86NpTJaxvJ+6fh1hcQLQZXANSybhaMA1pW3/rEgRKC
HD3qiId+61W2Mg+fu3SsyMhgJl/qmVRqgyucW9MtwMUw5DIbVIYGGtgjZDQitI/lz4fg8/xEVkTZ
7nOyjACdWq8fbmrv1t/PwQnfAHS4j7S5qc4rnKr6zkQTQvn12rb9IWq3GRe83tTqrywHAkkRF6wr
lrEQa6eQguHj582ciZcZX3z60A9oyR+fNdqNRHVEnFMpEzoZ7QyYgg4rpwQUjiTZcDiqjcuaJ+jV
SjQ0lpQYnCALY/841mda0bf9lljSp4xFOWzedKEUI/RhYjK2ulb/OlaA3Q9pPZEWSI9KdBX4r17o
i132BqrLNPeMe4Pn9+OwaSN3P1zM74Ln0IRvhWOH/0RxPKaj2s8yrNhaH077ONUYTKbxXV69juBK
7wWeWu2n8cHfiRj08br/z8vSYppthyNcmvhtGnaiwwEmcb/pYLDuRy4dW/ac5QSbxmMB1upLeWYE
bKsk1tLgF+Ezm7OXx0glxs1AFEiGH0j4Pz6+2RAza8sZmFr7ImLE4leNtHrbspvY6SZmYtyh1lwF
v0V/aP+YjlcbZMjoNBWnbqy8qUayTRRcAAxRK6G6iEaPfcGYeJdC6kEwpriVuuULTScDBKpFiqsA
9aFPcq1sgXfZmEB6dKhWsnhJhzxZZKTzST6DNdU/+jGjsAkezeYv5+EzUcl+I3dJBaps4AzK5wDw
Ns4pQxgdSMKRI6JNR+xI7AFEqICiEIEHiOFG8VSP2cyesTY/SClITyKQj5LN7sFsofbhDZHWlxYs
I0G8wJn/SVbWfDmezJj5ptRctwtBBIw7smWmTL7mciD9VGyeGWN1IrBKkrEsFICMDDDc/s7IT7Kx
L3Pow+WEOGQgOYfMmD2RWyB/ZvBc6kHqS24FK8+sIvOu3MHrvvXARpR2zJjGVVsxN2E/oF4oGk/l
NBxC/B4vqFnZjXJU226aO2q8SOidJReJ1GT/WDELIniuUtdYAbW4SkBKNK+CbJBT+4OQhup7jl/k
SajHZD6JQr28o5nHNqM83bKdx+KqSg+fcp1nZ7AT+Bt8jrHk64QVJYtLFDafXfe2IEUUUmcelHb0
b8JiIhNCaw8JDfReJphoAXSs9hYfUS1CBm6B+NH9Ex6GWYxYPX6h+iDTCIgfUSMf73nkMNj2e9SD
xaiO/KDGWE1+GOGEAFSeCuxKwH+/QIg47cSfnEEy/bfGqAOcyjv2kWIuwduBWSOdSE7Nb4TKBI0m
GxQhfrkFXQt2gf8MowCyU5KOeaOML41/b5uz9zMzDTcZhesa2KnEi2SSLTaqUfmc5hkiZPLN04s4
+CXYhCXC5ZHuNQM3HUkGZqwQ4/IZ3fmAldAQ+ARN/ProN0QWJhJNDwK5q48PGEX6VEB1XnFYiTtj
VV4B0fgD3Kfvq/GdrnXdeoo+Q0sGxhkO4C2IF8w7AmW2Z76DxEQe8uPItfs4QGAv0QNT+ZS0Fo7K
pOp1sdBv+aJjgrej3BusgsocEwRC3LI/AHVhVYyQVHazClmJMotg8PIZbyaQe9KNFwAh6PuKZCKl
j2IYOBjn/HmvfFig32S8uhb2ve6OGAXojGP7cyzRVhDhmcw4EJp4THPMqhkJSjHuwa9hFe2zrbS4
hJ8jTAqbxZVOi3VAqtr74WNwNZnXE7nMIwMP1hfaXFznh5KIxa/LSSGdb3JiG4exnRsBfUCzzLdR
ePFjjvob28hnWx7xIhO8hAhvsHjmlQ1o+yrdx9t4ydK/fsagCzTbcAHggkDyzDMjVKKdlwGczJ6V
86RvZ4tASXTncvOLr4mjhGtFKiUXh1QBrJEIryRsHRUb/YjF8S3BT/kNbhJSuu7MNuKWVKwCVnNs
weBfgByNGVoJQFnHPKeM1oVNu1e/o2gzGfMJuHB8mopgS8gu5KVg7XT9iaXBU1wAKmba5WpGi3GE
E+NEM4crmcP3c+VP5Q0kSl5hcHyutBdmScDS8d2jxnu1OoOqPi6u/SVKBfS0pIk51499j5yAQVEI
/ai7hODJADMiugkBQPHgYNN2x5GHqg8jQhVGc/llBuVVdcFiENI1Vs0EuhYl6yredG6F3RTSy6uJ
a0H8GSIZA9hG1f3Y1ogo6uDDU3MnhoHrxGi6mcShsCB1yeNZCA3/FRLtZCfumOxBPI7be/qa6aQQ
hGNKlOrnNzFUj59r/z8ZtHH47kHuotOwx7EB86l9Wp6uBxJ3e3J7o13992EfAsZxQ/HGPMhgjBJp
wdGAh5u9yHlSf3EQtA/Szmax6eQMkoI9wTsfex0jpCq7Sm3Y/QUTTTzGqbgJoi7thP9lPgrTRgJo
q6x5rzUYJ9wcto7sDKt6uWEy5qlkf3lu1SsJKcsxht/rg2RbrxssBb+a28J+kOVy2ZYl4p9qhSD/
jOJOYMj46A3WjzrzU5QxpJyFMQET+L8bAJVMmDzAtAzQ8Y/TwcKPjvWR2yReDmPvBWOv884gUKYc
AiI+0FEgLtHIonZ6W8TKgXQzpyVH38VmJ7vvaKOnX33nyqoHbv5myp08ZanJcxwA2A0+5BJjZ9Ah
y3zsgyYxE7ojUkEvm180/CYpyK/5RL8pAbwvgnbsCzJbBG/RMRfCjUkXR8QBkI9EhRHvnxVASu6g
yYSLRNp4JaUSs0W2TaMly/x97UVHf3vE3wS9zIjCXFqybQNLmt/MeHkXLuXWsG8Vu2DkLBU8zxd1
5jUYOdkOd53P04hZStmQHl8i/sqDDyOVJB+XxQfpDhplKXNf3byQlpxQmJ8Ac2CrtfeaD87X7ajn
X0508VFIIubX78tBXGaAYxmw8DvzlOIOO13FBHhssnjxSj0AhUeOfGc03HMmkkJ5ITYnn71IUaGd
ZCLdUiA80BhdG/gFSkT7ucXpdUES+4NHg21HBUsAcq3VPTS4SjRwPYsSyNuDfnyNWRkIO7wlJRS3
HtOD0t26a5PYyP/Nt8+fPQAuXos+AjVCCo7uKGeOAWYDZs8JbqJDn9oK3lXYSyoKOK7/KnKTCTJM
AqtJdA8GakITO5+TYQPEVqTNNCJuqHqAbcGQG8Szmyxb8r+oQEjpQw+oIHI41M2hRIzFTMIUC4u0
NYVj97yZYLILDZevMRLiCLRUkl8PY+2sYA1ow1fi9SCDKtzZK8tmszjxTFJoacxf2shzfhiAg5fp
Q/3UpW5b2eV5EJ7f0Eqm5FepMbtMd64R5Z5gzrvhdInmks53F9kzsS30xuJDU6tA+OrV/BMzNORP
YTq0aJyr1+ydeJPX/kXGh8YjPjgCxgyGSwqny61R/fjtFVyKnnG6gcAAb/3rrS0jiKHs7fG1n/Ai
DwDiHvdCtq7T3wfTET4uNiuTvvBV3HqCyJBP8EtvrRRjZYY0vvlQkXrG13MkzlPCVHs75SWZPAmz
RKogHsdhYZLn0SGnS95OReOpSUtNsAqwpncV1vm6rSRauyZIhE3Fz+pc7o8OjZcxrsVK2i+eXTTB
9SLuVwJLAkcpUI2qlKzYsFIPA2p95k/F40MZVtpVyJb8m7wONCKD8wEjDiUz8qpcs1QCGLkfkc9d
F4d4mpReoa3QeI5Kh2ytMjccycrE6/PNKyMQ20akLEQ+3Au+OQFsFGEKX3A36Zb1mX/HVXgNBgfn
/9hN0iEeSBzwTL0XmNVYPClz2WniuZKm9K339rvD+S2BPkKOynCSXzEkl86YELZXEIygZDovwjkO
txS1MlMvaUT6NcZHo3bxbeKkM1k2y+S5iJN7ikJjoIZGI6BE8Mc1rTOuQbau4nsgNlVxmiqoRAvV
S2IsSmYtfkXv9TAcn+05GfoZtjsp/RW7Zdq4bzA+A+BlwvtodMqlk0vbUtulmj/0a5kr+I+k+1pO
LFmiAPpFRODNK94JLwS8EMjgvYevn1U9cRVzu9XSoU7ZrMxtTjJbXmpj0FPynBGJBhlGmtESOvFx
PN477IX+r6q+eC0maFcZrwb4EN2M43yKHPM/kWisnnlCIZLZrZ0T5StwSdzt7K2OIYfzHq8zZbvL
7T2kUh04cp6VTVXtLG+J/XiWaNYal2txB+X63Kyj9TMgxfuQ7bxQ4GLxkfeIyk0tkMr2ueY2PtrW
b7FenCZFiLiw9h4q5eks2OBiXQz0wYOuBttKVc+3TTkaKRwEAgK1xLEXWQmd8WC2nf29vUG82rHM
reQez2EkqiRwOVdvz0j59B4ikmzfPGvTMiEBE/bctUDE1GftE9CV22hd24i84j9iLb4rj74Dz3u9
/4zV6mfz4+79Utqj0pzuW8Le2k/RmzkKEMRMx2I8WgzF9xSIhJu5NOCpClJy7QLP4K/cE2VgxdgT
Y71zusgiSTWWIIcWmcqBI2y6GEuUye3krKfssZh6Ar1LdIGEoPGVIFDisBBQUdJLj3Ik3bq0/fAj
Yj8J8KPQRN59/iz1v21bh8F8Jew0Pgp4CmkabMpZR+0HBUZ9wXtGUgyRvl4kgGyl/xq4iveAQOKP
8ipR2p7K06/Yn6jUwy/Roq8dZHOqNv3KPUqq7AkgMDhbiwociOPlqWpYNRpuLavwJXW0QFsVPcv2
WM8FBFD+ZRAAu0TJr7xtmbSBLKnJm0n1Qn3oI/T4M3yddy2VUZ+tLUvF5kdbf3oGQoLfRsAEl3s9
WtBZOmQZVWCvXCc5d+5F8bpFj3YrbOyXmurd/W0v3+aCDydGQO5fA66n8nNyah83anfLJgrpaT8g
9Ke3dZXmXzJtnFQqB750fiTd93Qj5OVQTo887v/RTRPPwF6dptvZND2U0KqIqhA9zXPJlr768U7X
QFPFzTRNjM/OtrmU8jF4BsHv5hINUyc89t01vrrEcMa2gbmO8OrIvE78oz0oLoXd3agX3fpGUG0a
YvI50WPmZUI6X9/6J89ygr3W5SzGyB+vh4mZxVIO4kCb/PdwroPRbUarkeDlKlYWjbziBViHR3cz
UphxD5HQ92ghyBK90svj3SvIBLsTgIMyXJMN2Yx2GCQyXyaFCfrMlSwbzXt4wdzia7UfhGMDhGoK
ijnZjHw01SS7DbT/AQAP4N1/rqBAaezD2WZk1IMfzqfJkvh8fryS349rIfX3Gpx7yabnZIgimxhB
pjpU2T1JiIEI+kLUHFC9Gct8/bpG5YRFvyDe5efHVWXYfjhejYg/4bymy7c2uBW4aLSZxQJwkQpk
VfFebJibPwYiFXmVEUrSbsDwhgG60PRZFHe+J5B+GrEbY3C6gEuhu59HWplMQ2IYP1c+FqlCbAya
Jv39LrnZN31ABBjQeUu3ydb6y65+WcnMd78eIMjNDQHNZBV+Fz/ktqBmIO1PnXsPVAWN+RzAI4Gs
K5cZAHiv2mYMkY8bWN+MXoPDb+iITGE5beLVIf6eQZgkDkRcmx8oqclz8mK3tNc6sRl1KlLSSlGt
ey/QVxfl57Wc+wuRobefgSraofdkkUvRgVsfnfO4O3iiCMgyHZFvT0HanrvW+Kv/ntBHoGntjehg
bsaXjtHqP37Bd/xdaCmud3e4/MLa/hu5SycGf3lrnjroIq/+YQyM46JIhot/0+di9Ggbs9Xo3DMQ
eiooP2aLr1qCtPJpnPpznP7Fm7vxi/eQVWGaTb/COf5jJVsnqeKhf2tTf8CiavDiyoZd0w6hC0kj
7n68ra457cvXXtRuHOAX25Ww/B9zFpoxTb8EHRk/+lV81G79zY9nvVdVO9wLMCOf+XtP0JEchzpX
17gtGDrv9p7c2pdfcvDnYJUToJy7jgvLe2YU762b5M+PIFYjLXSz/97LZusWm7jlFp7r9tBZNx4D
kwaN13tbDqYA2Ol7EiwMM2EryfzZxrvQvUnxajdpI/di07Jd1jdOY5gj9Ge9d56c69kvNBtQ4nsx
Lc7SUWFzOI2X9B/694lz/cn8qJCSk26ZWAuLAAfm3vJ2OvxPh+h+unf3hpMdHQvt/trT3gfS/jSc
9sbMW7spjW6/QDMiSEd7fjMSP3qBJwGKz9NYN/kdQe+rn/kLNPeR34wOooNw6xjQze2tG9eeAbGW
E7PgWq63zVT7Wzgwi/cJKKiGpBU+wcFc5W6lq1ysaXyvRwm2rcMwuFumPlc/nqEFBNVN9Nsv8nZu
SOLNLmI/GaNPSyZCFjRjQjVs0UsHzyw68PzLgLXd6t+4w42pNfzYTuNNE+8+MwV+few/Cv/DQTVz
+fVk35IV2aRL57qXu/esq9XP49f6TTEnVO9rn6NBfOD/bck7RZm7PwbWimRzGHzvYV7ovV2TkpzJ
4jqF+oaJEJnHy6fOY2CnNUtvpEsg7JDh88l05YJJ08NPd5H3K6ex3cvc0NpLohSUCxRHRQX5LaQr
kg5YTZBbqmnV7VevXa9DPa1jo5fKVPZMMGiqsMie6Jd7LwLbSX5+AwNBgB56rSjT7UW97u03sOzj
tZygxTbu6Fhsyk5yW7gvn2hwlokPe4RVT7MADz8aD0GkaaShx/VHYmZHWHsQpTJLRj7B980T7dCj
ZkNmZmUmhlRpaSoUd4lA6ntBSkXLrszXR8+f3fPTS9ERmYlyaiY49WEvGkNcdrLFx8DWbchsNa/a
ofPe93O3ZrjPyuaSqpf6dw9fFSOApe6qm5qvZKoUHBi0gxSRmiz2PHFt04nepyp1ontNDgi3HHZl
13ibHsWmnFKEfKx6NVqVchuR+Olof+/5q5/ctuR+E/CbyxJkNsqDtPd0tBrvW4txyEjEK+fZorOQ
E6Dyl19nx8CkmcVoKsG+5HOCujh7D01ULZmmSu90WYPlkWU+JB0OmPjQoNdSMAJ4FFHJ5IfPGuww
cSfl+eVa9i+txvGhGUPdMfiHPAIeR3j5W3m+Q7a2oBahZkM0RuLgYCgV1TJVJA2oQRJ+fo2S5m5b
lmlc72XTtlX7BqdFslB1R75g4tqV/m7do9U1sp9UN8XUXTDZIEzvUwKAEWyQn00N4izd2ebK0dF1
Y0tMdrZXCmuFazn9eY5UEu1U+zDM5ZT/k+x25NZdkvf0nxyYAE9XYXym6p+zy8KUzl532Tzsipf6
tAA4eaYRxGJ7sOkk5qU34bCiBO/CXjvXGfuWSMa2qQSc65ArzQF+/4GdL/oi6Ww5eWkkDmVa0Ktk
LQPoZ8MALz8WL0T8uPvKN9K4nUdSyHuCoyKJHCnfc7ZQkswGEZVYfc79vyLB4grIms90n/P7PPOZ
7Zw+VnKVeoQhTvInxZPwnprlVnK3ZK6o3EfqqS4I4ikXcriHRel9LJyA0lyl1N/pQErOc1m37TmB
9ZcNVQ3/C08o1Xqlm5G3mnMl3VnzWlf6/8P+J9qgjltc/HMNhUvA32gtpQPj+cxZJv5QPEKl7muv
fXP7/QL1k8oh5Zasp63R3zSDCaDba0fvXwqQL4rsN9IA9QMHINCLXRP6R+2osB0E+fhj7V2OqhSX
P9q1wd8zXxvUepXmO18m5sm/Opb/bm+qfPiqTOOLOYn2YrxwIrCOv9c8lOJv4hSxj+iLRMcLIH8j
EUasZb/vxxVco8lhK7/Nk/R+F8p0W0u4BtKaMbbahw8uHYWOJZUp3e2r4bFSj4X1b6K8qN6bi2qi
/Cqda4kywP/sTp8iv+s9m7verneuCdWq59q2E/78KgEqJICtR7fIsxenJDYggN95+61IO9vdGxcK
KGoEwADFZw0Xprhv3Ov8YULxcVvc9JadRQPq4dRLD8/p0pOhd5DzJrNZSP/t6rdn4fbHRgRwl0wI
Q/Y1jlFVFiV36NtGT7Z7RE1hjvv02LZ0nsnbL1tBlXCebu/nRIunp2J8USKutJxN29ZlLjU6NBnZ
IE0lMBu2MG0gjB/WremYzAXVZKJNG+XmWPFipirKXEqJuTLV0Zt3Xr+Ae9MGP6AkiFzjNt40cx+g
64/asb7tRr+4WSBC0E86XGuE02ATkAbsw6rqqF0YLzZD2yMtk9z8MFB/2crKqok0FcHEq2oOsEOd
NK1FG58AWF5RLXzutXztmcuqd8gNCvoV2HhK2yGXFVUDCbHLuqciFycOLRs9FPEA5eqv1w6Ct3+f
ydguHRpi6GURVv89Uw4iru6/QknSaND8ttDoF83U/bnzGqyxg+8Frjv3xYDLBFsBdjqLgQg2EasJ
wpbF8xAtdHqpnUViorXYUL1s9av4JWWvppYI692OLWvtc94zO7HNXWbTseG/tm7aLYnLj2r4Sd1K
1dRd4FBRYYuoQvJWuMt91byP1v6fOH7dK4drVaHpKkGPtqqGuAoyAGqa9vfYbJ8a2N4v95HUsU5O
c41sPhl54eWqwQMe75VjijLSut+VQ6TjKRK/ji/PuvZEzpub9y1fW7NTiKzjj0deDno1pbMdxmy/
KDsXCc5K+fIY0sdy9D7pHMNjBofANFFtNMT0yUT7zyBEc5FWnz1nrjJ+Njd0XMsAa65MvkFTvZvm
KsIU9zUffPLDEve7sizyLftj2hDN2cgyO1RDJubfYJ2y0AaH0uE3VnIvSglz1/emV/a5sdNf+oqR
CxBTzv07jrMZYCDGrG5N769IoptOzcUISRABBScKn4oJx4Z+DtyYbPXo0D39ofZkTi0g54sgAJIc
wHMtl57oxm+jzKXsrrXBto+21YPdLiS2FC3XPTM4tq2fZ4mhQ3sJEbKxHNTHNrWdOrWUOGc3vSOA
SgBMlG/nDxP0lQ13h9ycDn7xmR2lIn3ICM2Mwh2mSjulswgQ/zxEBVZzWerplKudfjfb5jmKnknt
NPL5IjA0QKjAIDhxnd7Lqq9KsURd5Pc8zqNRuIO2VRLq0LfvAxrS9NyN3b53i0Y0952h/TBtbb3x
Kx//kYQhxNRWLeIy/ntV6T+FylzuzIp2+Mh9H5KFTLRKdD3B2fNazz7752vzsC0nmJYDa3HgEsfE
qopeEVbSOL3R9iob5I0+3xhJppoJkcbWC085RNrRWx3owU9HU6XcsbU4jaeX6gmM9PkZSO0X+r3F
3YWCTXGNLA6+Z8mvfnebT++y66xialHqY8VY7CNz7FAMVotUnD2FGQmhvlU0qdF43WSrHk4cIjIt
YWFPBUUKJBWCsOsedX2cdfrOhJ1coV+irJ6Krv42yslMoIe0k2d44Mky1lUdf12qoqNQrL1/5j6u
t9kWSwsjLEfq8zRcZkc7SOh/Mn6kkRZP6ZxQIw9ar2kJeOn8H0ycaASutXGj6p0twDOA6cefX8E8
fn9okIrl2xcHNKSXfDt9JHZ2wU31+vwUpC0fMyXu06ISFUttajRx02caCu1L7nO953dpWotDo6gq
zV2HehJ4AjLgu/c/G9ASj5Y4qi5py5RVJIcumpazQIv4n9m7M362CKXSYmoejWCDYGqYFir6okPx
4klHmkHrHnra6VLdJZqb4/hN7oT8/rHzcrxma5sjQT3/FqqxxwBEyKBRX+Mwc9zCFC2K8V3ZjgjM
8YzW7J8L+tCGF5RnXdutepSqE4tu/NVICToj9SNSdQwC4wxWAl7heMichorRpAJul6oSRfZHoU+t
DaRhc2FdmX8+PpctGz2n8SbtMcxMksBhGSLv408oz9/q1Drf0Q8VLc8VXSrmZzbV0IHRTutx6h5n
99lOXdhB86yeG9kwx3fZ76MgX4jG28b5bZLiZkWERs8ijEcOhiX7vbvUrpGvy6a5T4xJCqenbcfN
viVdZOLcyDHoRFm+Rvzdequ4bb8yb1o3OhesqXTMNDabz+3tO0bZ5FaB/SBKFYvW1hRCd6ivunf6
JkKSfZU5Nyk3zcdHGEKovX+YDtPb8O1n6X9aKGpiM8dqqMo7N7NvMvqF80zS+h/g5IYNVxRoL8X+
liM1fvnyutM1g9oy7Qu7fUX0g+y3D7gQDwM0Oc+zfVhWqhOc+QbmBYROy1+9/mZwH4JihFJ1kCyG
JPObpLQf6Z7arG9nVz1alPaWt1NvWUyPTk3gh4WQ+xJwj6dL7XGpBkgdszqzTg9uSHtKVQSVCxAM
d5FsDtasqZGicdVHl5LYoSEc2Ay2w+NwP0sguUWrABkgKfHRYrAf7prJn/jILhQfCbB1EKGWVcDV
iLS32zo+HC3huZjmQBo8++OTPC54lUnMLZA/6rAhR5hjdxFw0Nmydw6R/LZ3H2qyXUAHAygI2MOK
Eme7auQqXtZraoy5Lah6nItn/Zolfe4K4H2WceaO4fC5Dw8cUC9VSysMHMcZIDWc7ZYG+oJCIYPB
EDH5s2EUk7XgiUXPtzOtjT8b5qaaq8ugp9+cpDfizh8LwcaLam5BXVj7vHTgDZ/Dbcr3fZaR06vJ
0bSN1MstVSw2WkMfYT7SXr8V9LTHw1u857rVBoP7QVjr368YBFP41ecMZxBNOpXdBAMOqviXIEHi
ObrFdPb6phk30h7+m2/56JfrGrCQhvr4Zc+bTtu6Y9FJj4w4NJFvG30fZHA12FDoIR9j8P7NanuU
V0ypoGiRzUrPJ8aLXztTdpQdkX7TsxAI4knQAJAmp+F16Je9IXCQa+wmVXoiQBs010rNpNfz40P/
b94yph5WCOP/gjijtl3UdUCffi89ciYkR4YaSsih4hq66LiJ5+b2lNQcv0W5PhPQCFKziWjVd13P
TYJYgMNYxEuXkNa2dxmcg2QA8gW58uyPt7YezjMTRrxHPch7wzzpbB2rA/WEVadLzQSD4uO9uEZb
B2EUVAnTDVuQQXasmDtGfqcj/7HA7W6Wry66z++pcjITBmcF3TXSk0sxyvw9d7kUbm6qfm65L+W6
iJCw7UGAvZAL+DFDpumrZyM68iPpH72n1xcd820N+jVLda0mj9DGlH19m9/8sgkwJYfO7OjNYrIv
6MZ3vJv9WfwaUe+xnYXxTzcO4u9tXvcCSvnM26vsCmJ7nJ6rEHxU3NxSpBikEdbZApSbuYBHOXJz
znX3Mw9a/R6eFcrcPY7F/24o5gV5I7Lf0H8/21lYtkP9EjYK5Dz5Lyny7nmYJpgEgSa5AYwWMguZ
aenxczXdfk7x5jWMlWZfh6m5Bi9be+CKndRvHlxPq67z83w7zHSz7fhII2Jzq95JnA6v6mP2l3KY
snPSt/wyX/ijw82hPY1Q/6iEF9ritORBNPfDQ5Cx4TljbSvhO8N8vUaRyXXuJ3S3tq1nz7lnyqls
y/remvTN4xCXatqOjqZ9h9YyVsnE6hBPj5+zLik8MjVXPX98cC8GQ26udUo52Y9MQENBtqLPftRE
gizPVMUxvpP8EdhoR6brTc/zl9C2tSQC59ZHA3h5aMQvNgrDYBuzH6azFZmGuwtkoMRHcxZL4TiP
/5yHrHe8y/vVvj+UFoSEvN/a+6EL5BnbL6IRD/ayzf0XpkewN3v3nIpDj2KQCstk68BTvFX+tQIG
UWIjEuxzkOyiP66pYuD4T6x7shivlSDPZiO4NHdOF2rvxs53WQemFTOGj5Gpkm770ZQp9Wgc7cEp
GLsCTZkz2oPUVz4b7H3I9vhj8tbNcgiaKz3B/TS5Aqnz+jgzEbzwOvePy6Ek0DnMOqEMNUhdF5ls
kqVF2HArHGRznOtUT9F8X4VY5VhKvGpIawuu1z58JX8Wkf5ygJcI9Xu6uziYHvNZf738JFY1z7r8
MBcobQRq09JxHqO2/CpEhtuv/FmO9IFeVkT0R7x+FaL97bSQmnjyNV2M/1IemgqusGpBkeWkF8WH
n93ybaTaEhmefphYC3FSQAbQFvo76KpFr6QLODeA9wcA5n1uaWzqeI6Jj1MOmyq/Eeg5JybPV02a
6JDDrSPm0vauwIaJylReSSe82tcAgMRbMEMWcTqjrcwLH7FAMjoTLgOpLqMlSShmnN6V4hBE5HYW
fvgcRLKWgv5nWQ0HhC83SZ+rp7OUIkpQ5clr+1HUaZlJal01qaenWvpZDjZLviAlZSS7kdnKtHiA
XmP1JfsG85EsmXHe0uTQ4jtpAu31i+edVb6jUXgwpSC7itSHPHUzrW9To/20FODSm3KCl0cqb/3w
23vcCLGWd5nalUqXFYU+ZQJLOzVPPyuwBoxh2M7Li1VF4TSimbY/l/3RozcXsqyVBD2PV3hDtEjw
6WemkFO5bLGVTIHh6SVptXPZw2Oq/dwN8CPV3ag7Wny2sHMpZdGWLOC3iu4N9FNfgDflQ/Yu1aUb
lm5uIgp3BfMiF68BZh8P9XtGAM+aV604Hx2nf+ELC+nihqJqNeIGNjj8rISuXM1rkclaWPCZ7r+7
exnCqpeOdW85ru1XKFLCTPsq7Umto+tZyfH1SU6ivxjel7G5RZbepPECZNfI3J6q+iWSKOdmJzOV
1RUAcTc322NvAD+beC9gg8JymOOTJA8J3Ufe61lmXvh06XrJjyirh7cmU+b73LG8uSZkUZb7hxjh
Gwr5xRfj2WPpmOKmarY/OhsTVerGuktXiWxOgfU73LFVYnMlDhg74qOrGra5FX1JlhK4DO34YEeU
UXoy2CoT4SnIWt4iJLaLSXtlrMQSVocu/ExHp0R/d8xAl52dJJsZlG1RtHq3op3ER24Spz9iAXLv
3Lekw1RhcBRkQpflXEOesYsSufh4BBGi5C9tKvTpY67BBd5Xqqtp710QlNUbpMxcwFLE0PPrRM0b
rwEPD9K/lRhW562sCf7LlXRFCbP9oKqU7tJHl8a9gboRICPIRnC+YO1m6OWqAS16HpuD7y0YPknf
G6WRA9X1gOA3hZ89r37f1R7j+KqR/U0+6gmyP2ohuAesju/V6RHw6QsRFRfg9Bmn2Y3TxBk9Ij0j
AMtf8Jpk/rvJ4sWeMC2birltZZfoXdWlsGjpzJ2KhuUdlZkpkkQDzr3CWZ7DuybiNc3Y+RkzOVnZ
RvOpVfuEeiAPU37jmbHnWOo35IRnFM2Ps3Zpz5/DIyjf5YqRA/J12YTe8jP8jYE3OPZg/IuL/Mr/
nvZetR4/uiwbjVdHkMDS5Mb8JEk+vvG6FrO/jE/IZW1wy8EvEzVtyJn/7pj7WnJd2Sdr4Fnn78yr
GN03XxgQMfmu0ol/M/xZokqUyp02u5Iu6Ubx1e7BSXp5ceEepFcdD2Mn8ljzFiq/sB1w2xP5KAth
5Npp8Xh1GgAIFlO9K+ovtToG0lQzJciocR6KEutBdI8EVYRsMLF1DsX5xaIuAwfUbX1fWA8H/Qb9
8abEkKj5l0ywsZOx3TfwVvOkyP9YVCdduxEj1c4JLk6rW/nnbNGAL7ijLn6fiPguk+N1tnzLQLcL
skJ3+b3DoRzL5LUWuGL7/k4ePrG7UTfN55epYT2scRqFEIGhbrKYmFOwiPEpUsMkOWT43vwlFQHG
uP5JpjLJzupZR1IBbOBldi1G791VpLq94mD6CJqTgUuFi3Iu3BnNxoG2y3GqXbheJF2UWZElUejV
4BlucWxVTS4ZndWfEfWK9BGtXVpz8V9tQUk+OAzWzOcKsPJ+0eMfh3IiWYm9eg8WAsvyFFeYjmkq
eP6uvNyXb3sQpxwdkRxvv55S7wOzb9vgeHrv0/ez6aEX23YZhb/+rSIiZneztZflgu3FcsX9V5pb
vBL1o/akG6njC/tkZcE+fj1CRfmyczY5jR9vf/FEnpm8CbTv07T4zPX0s99dRxorM+RCJK1ocKad
TOsYK9wT1XSmFE0Wk8bVFyj0ONsxXKlU/XUox2Pl7Dge6VERPN7L/GtoCaxU0SJ4KL3UqbJE7GJ/
E2nkYgg4d/pJD8I+xeeXnrk8PpwSO1YFfzTmUubDs5nieKzzxghfWKlLcqV/+McmFZwHdGe39kj2
0VQTh+r+UEPmzGwZAxaXAV79cf1+I1X/pcw8mqY8jBtL0qKUnmJgWQX/Fgs70WSxqt4H8c/HH9VI
YoY36liflz8NXbzqBBP3UtW5MSHS5dPFOPCk1rBZ1bR7SnOKOp+/RTqpePM037jgDeIzdGCftVbw
dBOAcyohraNtAfEGFSkXpUDg3PSmxBaK01dpPVCpObejfyciepPHx4bUbf7YoZCgW7CwYUEypcen
+X2lkpgc+/zMN+I+aMbPjtrs+NjZyll/xi7qOGxqKM73Xn/XaqJH5+7C3LmZhgyeFp/TIE5hB1Ui
0x0nijYAYyinaUimaow7xizLDFQxtvFuPmv3fuJYm1wHKfhj4oBUM/s2QkTR4quFQn34pNn39Ui7
aBQiX++iOpLVHDtI1xR34UKYt/PU42pbn8jVEdtGug6CeykkO/b0FOoXoc5Eg14D5x6Gxyw3vvf9
Q+s2MRmPOJb51yeFqe792x5orBexhnM11TItLb/keJ2sHY6fF8w2DlE0ExdVG9TrGf5qIsW+FSq/
mQC71gleA6P7sKq+Ob/BNTc2n7QsbQrp+oaaogVyaF6S+R3cHpho//ZGAy89YeAg2yCQOk61OIup
f1sT4fjVj7l/f/wGivcif/3KdoK8YqqwiZfRoI2Z15icJoni3TV6wBgsJGICG/gst+BGsSqtelfU
REA5utpMqwLRnTNIVAE6L6W6qSeaMvsQSeNzP13bDm/NW00O1NXBQRkL6bH2IlK90EGaFjaf8Uc3
knSb83vH9u0UCLIeuSR9D9gBwF5K3j8UxB4Z514rEytd67mJiim1oKqt5gkzhbFngMVrOaWXZryW
HeDJl49tLTz2V5MLkQ5LZl99PCvhsLFjssn6tyPYNOyI+2eTXih9kfXtb38skchQa+VgZTPfxcoR
jslsf8aqspldzfI+TlkQFpeJKi1F2+L52tre/27PCqrf4o8Rurlp17hTmvhY1E32h6lAVBIsLohh
li5/SA4AHrPr4PlPiiG2EX0H0dIj8YVWFKIQWDY/rfAUrT1/H5XsbMSNGf6LW6JqUkWwXLi2zxbp
37Z/50Y+PqhfTg6fBxoOQVHImQBdCfYCz13wfissiNhnJNNNWvaVw7H8/A1nRNgSOWqUWZCWo3Lo
9eRv8nf3EftOfb8+XxPHYi863JKwXJWWCsobI9vatKyzBTjNjFDq8/vyQXQk0Th8HqVyI9uiFKEr
ZoacOXrHkurkoa72U4OKaZkbCKjKah/H9vMrV17VL7TLv+n9t1cf/tHa5ClCjlx9//fyKCS+r9VX
J64YCBEhPg71916qGm1ffqCZzAd2l63NHyPICtj4INpEnFl2mQ5U5SZi96K4d/kqbec4FTe8nrpb
r8r9alp3RxKQZyGOxu8jsd8Vz6f8jcBxrpGMucAeio/xdFWJgNmgjjpm05CRJRHv2pWQ5E286jA7
Jg03Ej2NtDCb8MVi++r+VIl3BCNThvKHavpRvX3mvq7tG7TNR3LsH4FfPx0gXERKSZnL6iMAS/M7
QfjkOL4qffWug1gzJbUX+7j3NwFynX8Nz7V7jfhArodrjP35zIvLiJhuI4VVd/dH4aSxS9QhDFKM
h9RDrcV3XmT+lR7uANnajPI2jasSSLiruBMenJ3EYteN7bd7FXmbf+mSSPdfYj/j3h1iZSU10fTX
MmiBy1aXcIF7pmn5oe60qV8zQtjHM08X0gGjN75ED2IAQX+Ulfq1KBLYCawh9b7fUfD3vM1/+72P
fq6cpfXM5+v+sfpcX3iXlNOdd0WDXqTtCvy2l98RpBFI8eLlUzYrSUVL+flWiHVjEwH6vmE+x8mp
3z8ut2IIaIrPanqcqR4qILRL6skaptQWYRW8+lN3UA9JzLatRB13T0jlTrt6jYQ5/Pre8O5hxaxK
tUWJzGt6VZzWpKxsL1KdRHNerUthVRebq/Xf59Fiavii730pvu3P6UasJbajqHobCxtFYm6wlVMd
b9g9oPGej6GG8IWL5166vf6Jf95Gh8FLHnFLCvzaOgUuEm4xubRYsLNhwsH84V7OutmRucOQeV5K
VFeK7zHB9TOUOWRrprsbxEfKxZdfmVb6PN8pzujBYwkstkT2z7E7YVPwz4ViUb9EGuf6ppPEyp2c
K4QoUdggz6402/KLdvRr15lSiqk9/3nfEbeL1FTmA8YUZiirGGlyztLV+JdycClRi+BRUS4IXEfA
COjD3Rh2758Id/xRjv1dtxUlMpNIgjPSzUjauoC1UeQyMF92TNM/W15A/tOMwVf/8Rwo5H+NBvO8
daaS43JVtEEK2pnmFRUhv1PK0WARApF0ZHXGo+kZEMFeFLx5FRLoi9/piJPRX6yzHz3kUNpK8R/s
hJHHqRBAdCakZUOXvAk7AxZ+RgcpJfNHMzXETYp9gqjrfujcNT8HSvTblrzpYZT5cMc+m1VCzmrm
I0Kp9TVQZr31wSJkLGWsjnPB66YmW7sqRIQ2UtXHOVKq1eMCz56lk4PzkRg+9hKzQ23bIJ8dhHIC
lY31CnBGYn4+NKRXwEgG4fpe3I1sMywx5WMlYsv3z+T3cVN+XZujdPf1KiwEXph9jV1bYfUs0ZeV
EbI2iHAPr59MNpurIf0Fcpy5GhM41Kl1l8BrHFUJly5vDDsLe+xE5mG8LKE5vJD8UJkKUuf66tB5
mQwQi8YlItb8Q/cHTehtxmAASdnEyr6rI6ONM8GVSJV9XdY94iHcLSDgnOFB//T0ZAfKEvvIuugq
7X9kmqs5rT8uq9vSs5Qun2qP9v0z1sH/KFpRFXXAQhwl9EVAUh67tGw8XUjE0MTPUUM/cyDFc83I
/d15Y6za6SrXKkL8cJWV/uOfHuFXjtMWekYDEtAYAlJmq2zqjFbsFKC6ZrNbT7pwx11DOALWF0Pd
IAUaiVs7/W0VMpgClcPaCEj98qPx+DqqMoySlU1UzB68kNPXBjy7HbCbbDxbqD58RDCUSNwu/7E9
YI05SKFh9NU7Jrt+sPHCBFiT4w9Ku++/bPn9QbOhARK1Gk9H8KJ9tMNdR9oJppda2al0auN8PrlJ
nSscmnMv5QtbXfBRhBT1QpbNIV5InPKLEWMiEQEtxi/x0vDyywP5ND7FwH75UfGCPfVXVKge38vJ
tnvP8I8NjBZPf+mIdXBZe6V4DTeTXwmBClKK5fEX5dkdb6yXtd04W1VdB1rGESB/mhuvJw7XTZ/S
re8nm1PSlN52EgwTziQ+OQL8XTqP4q2ZLSfypnQ7W162HHB1xaNGhhHneUSXqHKvsFKtsBlTWYLx
68a/osHLML/+WxVppngSQiDfGusfkiK4vdFkvZevdERPnevsWooVrD7aH/Xrh06NfnEDAvIskTGa
qMSiIefoeLAvMF8ZfrNAo9PxlQunj2O+vSpKo/zKMmfbbCfgCX9AuZkavIKEsykQ/84cyGvCrT4G
K4mWPy+71gJ78d+Zvldm/qYZcf9IfK6r+iOdrBUjY2zZUird2LeWjWTzPDEz3THgf4nyjJaNawsa
Il3YTk7lbDm6aN4OIyQY83XdWPyY5aYkmZd0mAP3jxg7H2Ur8dUgw30jECw+7aufK5He9/4zt4QQ
v3EmhwRX52488v3lx1zioT11rgcFZTWRr9iquu2eJ4sfUPT3J2rUQvLv6/p36i8CQwPyNxpq98fu
rs8t8n+vZJ9+rqdIkoKnAZmz2pQ/+N39ROqXZq77sGGeW7G5ut/tCkFSSP8o9E1Hd4Ktj3K0fy4p
x9oFVXOkvUN9gIIAKncAZxkuu93z1ApQMMWm30zdhngvORsj6/rmUV3UY63IpPmU9wwJVDek1yg9
IsfKQOa+q0MWONq6EVWW/HJCPgqF+kIjGBRxgpzQP9UOpgcR/+LuV56nEimqTXRXw0gj0pH0sStP
m++WhGgpyxbwVYsNFcNis2RjWSI32IT3LZ/aXN/A/Ds0Gb4UIScules2OfxCpEtsel+PFtctlUOk
EndOlgPChm7sC+N82oFULm2HynB4DCkK8Z9mpcm7nJgEcd7RtrGGzbi4au/6F0o98v+Fxxd/mAKP
LXyADSTE8uNVPVis2TPP0HhjY+xXndsg2Vw8Ks+hnY93dsDpPwa7X+g7RttzfZuZw2tAGkOCOTjB
mBTd3F5DmTA1f9Ryf0olzdDjRGWq2epaYYkH7vPNcK0AaMTWzD9mupdR6iPdXtUWg2jZSYq1r0ra
Xc/umYBORBKFDIZAODVzE3WIeyFUC3X+onZmtPBPIF7pGfRh6DxcXaoqBI/ph2pfNIbuFhLW91dh
pXrWlEmsJ76lUXIlVeiPp4rIoZJoxL4umK4yhXozVXA5Jj23KAm+pBu35dNEX1fWX6JehZmhg1mL
xyGX1sVwK6QHK8HYs0tgeSBp2L6WCFgUkl+0c8oXxb1jPhFQFznSDeZ7urwa3PqRSuQDPbPM4YA1
xqqznzkBcY6LRJ8r5x/al0UAp9niWjfYHYCKFkU6+446Ion30fVafvT5Yn1x2aoo0UwXRfJsdCsl
eSI42vQrcRCUKi+1eyXdst1eK+dWZPHxbL2a6b7IswlWh0dRB9Ypvr5dYwdA/AG5FpAKm3+q9QX4
ohJVmWkRKxQ+5NfZzLqncewmyxbcWAQ8Hfjp1DxdXlcpTc3EZgMwwMK6ZS+fayu3hsKysCzGaxDn
c4UCdcZL89FUEF8NsspL06qcdu5DGWgi4f7uiXg+VTwklLdfq3tp87HoEmRciFgYxn0v72VFrwJx
oETejv2RcQmVBbDxP9rXTEEsVnGa5yPN1CBbiOcfRVNAa/wrJYJz94IW9pH9j6Y7600lWYIA/IuQ
MDuvptlpVmNsXtDBxuyL2eHX3688utJo5syxWbq7qjIzMiKSmB2CNCaNc+R77yjREhiifGfVmgzP
0ZFTxMQs0ONsFxdr2FwlwxBs7kAePw3u7WP/T3A2l259bIIQLlwuXAih/9gPtxflIHwi8YWzHSFj
0Q55Gq7MC//cww+xU6o2j1cj2Rr7klR9nqocagxbSlKB0sKdm3QQrhMxvn+32LhXs/92YlhYqxp8
Bpcby7P8ZlFfO5SK3aXz3F6528q5oDQqtKl06TnalPOr1nMwEdJ2DVqUFINXWsnSrf5b2RhgxQkl
YljNK1193riaLmAQci/R4Szggs3ueFPxYKos33L2WyLWCWaa06R8QKvoXQqldfuE5kq7vuijLhQq
0p3wunxXHthNRA2DVvzwUs8O3WGBNLrULS7nHa2NC922mHHFN3P+jjFu7+4gwv8NAhCIDLb4xy4h
upce3+E701PRpDaJRLOwp2F+dm/T7lx4rEjuSB9wbLPzyq5Bl/moW8MtrMj0O0NqTHdj5Oonn1cg
/MgOT4NLV73weXv7TzVzy5QwVk8UIIGGfE9Vz+nGy48pSlGxkf3B6Zx/i4OnlLkZDbYjziLsClSa
W4TV1sVu6pq967J+U9rhQIecZnagSisIMFP8Qa9/2zr/ACMsRSTCRLZpHWQLAKva70dxeC5nyfsj
g+Eqp8+UflYZ3AnIGJ96l17u3731gplZsX6UkgaBS1J5ONc3RpBf3uQl7cRszu4R7rKrJWb6lCrm
bnpSAk6qHfsK7YBP5/t02T0YG3DrFDMEM73EKTjvLSrHJoR9UqmOvgKOpe59yVfutQC0nPiQLDqB
zk7u0MaDiFfmHFLy8OyhXurdOZ4HQM0+Sv97eT91CxVpfZTtTkp6VdG9qv7v3u2NsDPUSBNhK98Q
LQqVXxLLbWd+qJ8GMs5DLLVdzZCpX4ukHWio88gw1qnl/bc/O4VJafNo5PZ1Yy4O4+vMhIezZXGr
KwK8dKnUMuW9nq4f4tQ0NZInGUEWr6f0Tbf4bEqr4SRImjYHL1/dO1rmhXw4cn6+WjRMJ0r7lyB+
3quw4/WXKEzNRKd0+76/1EiG6KxQwieA3a4tnfBGoyJX9s5mlu/aghRc0dzl8LEG4htSJ5eMDrPM
SZZ+GphfUKc4er6TOUqk8/tWru9Xlp3zTIgOtgCa2HO+pKH403OM6bw5RBb0V9C1yaOUL4lWoS3R
aF66zl+8qqdaPi05OsYhm0x0J21qFLfCiIGNCfBsIca5gm9JAJ8rVnKjZUchnxsVRut8vKQjNCiP
iX24gvvrNYzQ5gtVMaJdyeMrytTcrPyitk9GL8MgJQwzC4UKrIDSIT7MwACbxnrRornejc2M9y7+
KiWNrG4VMpwoYqO6/hTr/1UlmdfdeCnx1vLsQQlS0h5C/Q5iX3f5aVh0a9J5fInqrVxwU6kbb+cq
hf3UopryUeH9S+7x4nXdyaknRww0nt/8PBbPqqpJ64aEvn1oX94eomax8XAoBF2XTdJx1memloTx
zF5/3pOD0WtFy2KFtse362ezpednOOhXsSkmFtOtwqKvvugjg+3aYbGeBgaRiyrhub6uTHIJT1d4
CFp7i15xEZ4yAbTjdFIq1nLtXNs0gQbVX3hYuc71p+i4fomP8XFmTtZqvK6EiPVbubQQyIq95w9P
MsoNO3DfQg5sXOzw/LVFX5wQncygtJ0u9UxrJ3PzkRxW5l2vdODQMLniZB2rjVcLpiXeGcL4twDL
t8nB+vt962Rn87vrSKH1u5fRAXNP8tNjv3ZrnSbBuYNdhJGF3j5sReWdO8X2g6R9urJ+XXuCg7kF
vShnmi/xS7Fsc9MM0M29K7XepX5zpaDhWeuu8iecvxCaXc2YMTR/N2XfPDm7WEfYKp68JPQ5WPbz
HfSryEC3sXsb7ly2yxRbjfISm0bQZbpR24ytz1TT5UvZaeEMRvSA5ZtND95BcJ0lp6HMGWemR8U3
Fej7vX3KNRLd88wlBMBKzWlUog9KTW3VQ05xGQa6NyYfRWDyIOd0MEja3jcMwTif8n38AsiNVrWH
MlJPQ0omb+7QwJ5jjsr5hhuUv3SWg7naM8fZPxTx1zg3cteSxZ4yllV64lbPAMuzV4s8sQhmJg/f
g6AV7vhVsIALFXNk0u+48lCsP/12qskoxhEFRar+bd3U1Mll7VtsvBhLuSaMYLZpmDFpGZZhdagc
h9oTTlfJ3moWs6/iOxjScSmEevLXEfAHYIRyXmXv35wWKgEa8JngO0k9VcQSXnqKEkz2uiQfF9xy
yfWpvqolbTfDdqSsU2If2EOTvVtr/v0SHM5Mxn1QfM6PjfRQYFZT/E1RM+yEvM5jespoDB3EzP8m
kiRn5jJUqFiLQSh/aAut6R9ZPS44IinubP7n0Uq/27lCMZsx0HnwBtwSdo+Ti/Y5DP0La2IiuvSu
s93YJaam7tZzqHguVJZfN3ECIAlm8ybKkaRD+2TMc3Qc+3KcWNJD5TjRNqGzqYCgCEuU177fmCSC
rpoXw3MMDQRN3mPl8nj75ZkHwfAHtSy1qz8yKJCmbL+oUaUalzefRqUiPrwYGkSU//1oJbBzwYHd
Yu9cntSOCwQ6c7aiddflhJCYVL9IaVrqUZoHd+q3m/0HNMGZ0bX6OvS33wpWA0Ik6C7g9jaHbP0J
XbHajYaonL7Xn0BDd9EumYgLV65zuj4t4JUfv8Rzq123P77ey09uVTJWi81kvl/y1Z1Ile+u4kQ3
ZM2CdNIwctFZ1f1dfCfgZqKQDgIe96cYMuH40lAj1tYfk+b+Utt+3pXRRWl85N9Bha/a4I8GCA32
DM5gF2RBZVpkvzxMStfWMUq/0uB0DGPKNJ3Gyy+ydO2OLqNyW5YY2SMplh9hXsLym8YEh62xkuCs
P3aNg1oU/nJvh4pi3frLsWRVK0mYyaTyHwaFNXsxouxuLjucTRwkSZ+8MxImpGimwnSkTrEJkuE/
uaK4xvE2eMiFRNt73Wmxek5SWKf/4ztZqOyJqmR6bsYvj3xwcBPn7fZR7OUY3SMOK2Ec2XJApFE0
zK/zLujbFi+1ddd/7z+B8dpafm+D/hsZMn58rdprK/ndgw2ZZhCugdHaTt+WjC3TRdrpUsHVjJIo
hVSVF4Dh4LbcLg6hy+OEAnQL7Uy6etyUMIQwKNF6SdAkTMXaYpxUwWG8OT7aqSaUFbh9lHcLl9z3
1xWBX2rOca82aZJ46Wwh8hss9sdjXpRZNSostusWPSylb77hipetc+P0dflCeTRNbwAQQYG8hlEi
nMEO+ejx5Y+3ryri57qCz4WMjSP3g+hu7Ial3d7PEqtSsZ38lITOYx2S9Ww1kIOybDUWsoebkGi/
vJQz5KXfyU/MjsybkOMmLPFKBsuW1LG2DQedFT8IpU5RZ1ZdJD0EkUqzsOMkBC505nBzRMkM5VHp
mYSFmwpE/Wv9YTUHewRoVQxG/L1VHIhOQwC+6jp2Xh5mB+vCe7rNPScwi9SX0nGWm647jtfweVFy
etbnjDdjOUBmEv0eomMsFDpd4Y0xqfpEg+Gbf5nt8Pu5/aKr59fSO/Ykds6mkyP6Vva5y876YL/m
9jBGocP/QGkca7A3F8AWzIiv8EHXR4/ZDFimCsfGLBwHEwTBA+HBLmNrXzONzSA8xFXcuxiI5zWQ
vGf12JP1PTWSzMGp/w7gZ5lpagp+P8YyQXfxl2AumPQw9znG65BlNyG5R6VxuGkM+yjzqfx96mOw
/IL2pmcsQHJ11iySIK+5Do+bqnw5ycwLMgnHm3FkGdxYV1eU2MsvP3v+ObjMzQcdzy9N+EJzM56v
KoexAWmcs1ipjRJZZbfkNZJ27vyHwP7D2OrmSx1AH5NtWPq8HAb5rufiL8a7xnXMban47lhJNVMe
9u/AuPnPUKFS50w+NB4Q37iRh4SndXo7dZfm8SkMasv4V410bYQzmVLIWZdvpL2MtZ4xD3FWC2bB
KLPKoSc2cceg2eAkGXYhiaKRbS+xI+8QT3a1Ytfoskkp0VoJ4h3i7+TUVrMU/DHEpocUBMgQyoEH
Ksgg6N2VSiFomqTyeeyzuHCx8452BU3nn2PEvJNKluYdC9lYGKXjvfn/pE5lxRWRfpU8hIVpTT/q
HF86KxRc+ALsv3Jr8Z0ZJnrcCmq/nzpkTkDfA/Oqad3NRUSOH7Hp7fL0+dd1pk5QvbTclPZKi56d
Rvj+OXP12EAcaoVNbE/56wuc55Qqy6iY6lh2BSyqyJPLNQujk0ZiL59rH8YaAVIwKc116OB1WP1h
2LnRSV6baPjKoBYJbgGHu06+vPwa8ArEc2tAQLtpqibgoEJQPbOqMbdJWI3GOn+42UWYV8g/rCrE
yRf3atd4ApS0r0OBVnwXNEA9Y4XcWke+w/7ELT4Ee4t7O9T4xT+zOntGrA7nr1sKqtzUfisCZin9
5vDoGgpWpa5x6io5xJCu7+jXAaNHuQbfF3cnHJeX79sb+K5x/6ez0LHo9wM00J5zRy48VY8eehwB
eR+awzJ6Kok7LH6cAJ5nO8jCQoB6BL+HRGPbfSCufJw3jeePKWTW3N/TchaAXFgQ9c79c5sYk5iJ
2kfccaBy7v1hMNF9/lAoJI4VZ3REjj1ct45ozH4k9SxdzaGdD4WIMXCgdex7AN08gTVx4+t8kJoq
NOqh1CiDbCF95FtxEDSgt8eZ2wgdW3Rcvs2zhINkU8Qn1CZZpSiNOLkWucSPAx8hHIh1DITw3Bds
pacrDhVc/Lv+TAYkZ8JsCNHFRz05SL1hT4Thdoy9OYVOH5/8MIjIAxxgQnDNse4ckDugU85+wyBO
R+xhJss0um/26Oe74rjWcDPkFvpIwTaiHHCoYhsp3rjkKFRmF79wAnl2Lj9e1v5DC4q1XevemvQe
P5fypaGsC5XxQSgKzZDaSulxCchc+KfxyeQ9Sn1B5xJjo+B3tV9OQtIWX1PiUPOOoYl06x0+JrNF
nFGGd7ed41gK/6IPpHuGMylX3XaVWakPxNZVyUhH3adiQwfQcVhsXN64OnT3zTN40WCcQ6kw3Nwa
4mLriak4SnPvB9m+nkaLGZM57en8ruT/E+fIv62iAUANxcfQGpS2zq7BSs0gMr6/VCL2za0ToDun
uh+wYTrGNmjHKSFaUOLOmJgBK+RX9mMKLu6rkfjQxKa+7j+LvL0N1PWzVjhvJ+15pvrL4wiHduf/
nHazOWnRa8G43tkEibitwwOkkSZHnA8UQZ1ztGpdP9ejHNQRTHFQHx3j30Pj55Btn9ad38FLfOlK
9tIE0y8UkIRdcJr3eRqSIo0Nlj7nODMNhdP0ZdGA/A3DhgJgaPrfBvf4Op6Mjj0Xc+XLFs8dPjMZ
TaYJy+DHOYDZFEa5qeh37GWH5/7y8/yPJ1Zbqn1pPVovcDqDYkDB9aTpd6+p+rZFBXprgRwizQ3X
fe6vhptZtHVogVwuAwlAZgrScEj3L4aD8EGVB88HSuMQrRVjcaapxXzsaf+vP/L/tl9pNVmCQ+jd
TOGsqXCYuZz9SupWNo0yjYCWLGqwqtSUKW0hPI9MayWt+jqMj4tGZioNCYen1AOfKa8kel1O06+Z
dqYYgXMBO6HhuTHGSDaSCEDGMiQ9kp/j7Bx6g1mTMhEWdu3dP5uVWoOYy/SHLgAjYCkBdEl0Na48
I9y0FdhXGpN8rXE1waEViRfl601hnwtOjpmp3qfYlGnOOztxThfpUDnOJJQSo/Whln5UU9N5aBCJ
1MKHfqV7Jr2BFsD/Bhqm+1+K7/CtJqPTIDeF0zghRcRdYzLaWsTM4voqjMtgP5AZEUYMbx29RI/C
EG0Xn9ZEY7Km0/88NNn4UGmrVyG+PITv0f6Tx2yR7URLIGAzHgDo679NTTuzW/QgM7XsbHJthKU1
DqjTpid0SWXWk8pz04ZK3aVc+FnbL8VRCKHCvRAQ4HT4YXPLCFk69Kbeu73t1IlNiySkT9uBmD/1
PDMaZifTXbVjh+5+qD3UUs3wKRBvAdWU3qeG/KSy/MgOxY9WECjXD30GDYhAhc7WSYjKMT61AqQB
gjb5CPAk1YmWBh3O4PWDR6tRNOmPj9S8exPkIlSWJ8d8dQmlGL2bP8y/DZhIOXEMCC/f6jC69QDY
0reMTOlc9Vjp5f/d0lH+/ffz0tnFL/Vce9KGF6rr0m/FVkqv6FNryNL0eDNNV6in/RfTk+5eT1mP
wmJlUhFrMShq6pnabw0Np7mHFgYEaG+MPbeNr8QwWTfkxbDy0FxNLOo8TScja2Hxhw4GiJMXGsRm
hahWkqWqpSWhttx1bEtcXkKO450AAWoQxQhTIUGJwFuD9gQqKfO/4HXsGo24swVSEF+zDDCdXWxf
4uAWtwCot7CJT/zxLoPdLNvdj9YDp+bAFPRK8vF6rKS7Ox2RQ4wrYhe5eOl/elW1O+xCPR055Jb5
6Iu5A4HwhZaWeOed3D94rm/3PpXfIfjUs24+txlc8Kf4Le3+IWtdvm5kiSYAPmzG3Efq6/yeak2a
j1EBrbzPSkj8seLT0Spd9WQfqo958xncD4KLhnGhTBKc0DmG9GnjIEOEmoyYFa1KD55jiJTPKE/S
8IwQOQpi6qImcYPn4LeoSzR5HQ0y/S3I1n09VvePuZkSdZSRScLgnEARSY2MMNZqYtWWqtwL5ZVN
jwnqMBnnJ+94HsBx/zwOEQvh5K0rjfKUX/4RsgYXjf9uSKw0LHOAr+ai39b6bdVPfW3el3R2nUVf
wlr8oRTNfT1/Jl+Q23bCvEyOKcXe4R30WLuoFI79/L97FU/hLz3iAUc3ENpe8mRclY5E4IIL3qL0
ZanwLk/R0uXQtHmXgLj9RIkA1UZxCIQoIdzGiZleJx9ztMfapGOV+rqTDwg6xJPlTKoR+ryE65c6
joaJDucgmk/0zj+Pr93P6Qtjle9/iNry6vm3u1TX7hJVEaBqCtkrZIItmLcyMU7+qD2xiAXnx291
btcrTruCPSt4WoyWDln7qY0JBi3+QEehCVDYgBbgJYRqIw8WrOWmu4ZMVgpvtEv/htogw0MXhuqW
J63F1HXUmNC8k89mcfF0fY+gbd8+nOUBEL5/QoK0aPg2IXLJHKNEc00MVFoNi7Vb6VY+R9p7LXSM
U2M9nfSPcYDyTLtugzIVW+H2axrq3TceFYNZuGSlyzkP8JLTZsMnWvXk2/Nu9ufyJostK1AmJeJd
oULiLG8NX6PYDZ2aCgJlR3hadzLTwtSrHO5jZtft9SgUkvXfrPbzvpnvvAy8IL6vq0sz3khTFSLJ
/OtqqJI/DFMhBu40se4aBVbxXy0BpY1xpgRRAXAsul5n21vF35x1JtamXeoyJZtXuNaxeh7aBLgw
hxk4bF2F6R4PlUeYIp4ZnQ6R4cybnt8QlpOq4dmEZ1VK+zdyQqnDcdMk4b4JWxVxKQktRE+K8L7+
O76EcmbQ3tQ5prx7EW+HIldqijpiHvG64wS9jMwon5+b3uuWbwiwthbw1OsKMINfRqXvR0q5hvd6
udUnSPeGq8yKXYoHvHMzfVWG8iAgrextfev6s7LsgG4C/RGxZvIjzS+ncxiirgw2jAamM8eeaS4K
5Rz3LgNUaHMN1jW38O/SFDEBPgYQq0n/uEx/kOlxvOoBO6Z5k7AG64FrdL/BGtcZzpMvfDHXHBXO
HxKlY5bLwOsmGy7HWxxnoWt8WEfhdru0FwgDlE7t8wc0e3H4bffq75pdwzVe5dqgFwmBo1njCYGS
eBcYX3gN7erpfV5iqs0je9NY3XnrOQc/3YTzmD/5KREF40s4IromV8CPPILQ+Nh78NaEQBzGwrKq
OPh4nsdQCEDwSAw499KzwvSkz6RkZUconvuoS65qZWPHHXuFUVq3fbDpqSzHhZGEQDC/deA4lzde
a2b0hpavPpLsQPUYUkVdcwdVXWP+JKW8HMvQiACggNxKt9KiG3Zc2Bl6ZKFD82xMOjJQny1FkvVJ
MlJfAd9L9J/2ovm6ksI/1gDM8Zf3ESjvn2S5oy0hD1s15Hd/rfRV9/q20J66lbftfbvYeX7l4lNj
n309XyBCtUJvdW8Wen+T07Tj851EZxKvdO4lK6Lk7xS3Aa5y69mrR/1V7f6nr1teNXKjVAuRf3gZ
5P8d56HlNQB4CTd7EqJbbbKsnOVmqwrwUNpamL7AxGxF28f09VnIQ8vGRBwqm15Okx7WLO9x99fC
Pv7ir7mC9xDzPSEoqodKUM72qe5Gq7KZ7/pxaN31tNZkmoJjZjpPRPIm218N0Ag5v3XkUPFrmel9
6C90Udhe+/cmJFigswCFhbteGIGiZBV7HLBhgDlR6tLlA2Nun8L7NbSbU9CZdQfSFB0bchCx/nwv
g9Y0EAa7UGLcKLYuzbAglpfmorftWEGXees880FAFBtg8XgD1jkBth3h9J7VUXKTdnd989BQ3d8q
c87QaDT2EnRk5rTTp4rdNq85jO8zd8OPJ6mych9WYGW7Kwd8RC1XCzd5U8LlU6AyNWZ2xlUagkZF
2hEtuHIHrGVcmAYYDRNPruMWhaRCubT8kErJoxVIksdr/2XIFxpTcJbDbQXRPcd8YfFniYTRa+9t
DenfbxRQDdZkpnQwb31RVaBJPfQymEoiLH/Kua9Id5amASVvsnIOXLlgQsa0ineSULr/1uJJszY7
hUZP4idAy8GMLVDsOMA8lv9Cumpp20/PYI8lX/13lE+Arg3yDG4okAY8Y39Gl8CrWMAoCkhODXZI
Rf0MfhuP8uEIU6VAbRUW/adNsK2ueSahaOjKyAFamY8UuC5TbmVWLcaL+gIFhe8YGzAwo+R0PHmK
r0AKENthmHi7jR7NBBY7Q7hTyHxR62rccvpJnJLp/NRcI6eSgOJCINXDi/v3w1AZFiKolFwaKWcM
XXenpmxFGiYyLCv7zu1AkVGafzHY/u/hWqmOxvN/pdrVyK1iGV07fl5jCDA43p5KlGREyWBnvdZ+
H8odpVxhwMg6sOaW37CA6FQ+h63LUssXQP89zlJai14Opo1OLZ2lduFjhVb9HBQE5hDh2cR+Ip93
ToNrb919TGLNmTAYQmdD4Ke8h/dwzZLWIXw2drV7z5m3UOrMuYjppmqexjmg2LEfGlEfxXy0/GZ+
EoawoG0xlli2Diw7x/sPmu4nE1K8IuxMoPeqlxuF9ACK1sB1PsTzSrK5G+a77rrQGwBuxXtF3wl0
IX0dOdj/oppkCIBnHRZA83rfn6iEuviWX+LJ0fSV3ZzJWXw+1/Xijy/yeXzUEu808gZMn4PE40aC
Q5CRqN6hu7CrRKwPExo39PBrDIPALEgHIYFSZyHkvj5Gt9BKTSn+dIvuKqO/7v24MAQRLnB7pSUI
/hfNdzgVyOARqS4kQPlupl1o//wEWJJItaZ2hACE1Os5yOLAGGP7RypbvHmyrSXmZSdZVTShIG8D
YsXloi+l32bHuOtLEV/TUd2hk0776Z/vLPA3/XoSXIomlb5miXwfERYnKjGUrLEbG3cXh5UbQEeF
tuNEq0fCEdqvpzxon1tqbJqBQBuYOoUKRf0IRr8C+desm1Vzosu8xGBSPrexLoLe/xU4mDILPRjH
CEvS4NJL61He1tgMSYqRdxwLDg5k0XS3iDQ3d50mpnU4vHnQYcVce+aKaRaGbkd6U8u46Y5G9Sa7
svqqP+fYDWmNA/5yaD//8YVuMQ5UvILEajwordJigxAAmWwjshY7VF7cA75ZbIL4FLfIoM1s54bs
pvsEvznG0IflZyJKbyqnMuqZ3ue1WpRr6VA0cYA7yXfijVogCE1eqsQ1ca6X7lz5FAxN9Uyv9Cjv
EZVWGVwXUEciFyNlH0HBsSVF+PllsdIoaGGNbsfSr2Ydcf6lnJdlsMuD5PT3o0TzpA4tMhQq3XRi
qe8mkREmBHx+xfpK1/Of8srntfxNRhjQ/+u1vBmmqdbntfuq+hjhh68xRoZ+VPzMf1Jao1roSxkK
YnS0XtPJIErDGV8hMgvSU7Jct3UduAeLXthaEr/EqgkuTJUXlr9bIjzAnJXIyf6ZzvYeGllNZkAG
9/6l1F4pL/xFXiNkrwvrmWck2/QZFza6cll5ccJ382P0j1spsa+Ehe0Xk4oOcV8Uhvg4n26lCaVJ
obwcLDRIgUBIHd0C34zyf6grzjdSgi829qU362byapp3eZdCDFnIwFbxPuDx+g6r4WHokO0s4rvT
DNtGktFLmUKtWSaB7ahuugbbIMwPMMKGGezcxOtm6FhxtYFjUmiH5tH63Jy0/VBijvvTDMKAvU7I
tSpfKeVDW/sI2Fx23HT9jnwGW8eDmmSqpyBKiMKnljexzHoRB1xT6Q6kPeO3DyAG5xm0p+OWFCMj
kybWVaF9cpoSka9LizEQb8MXveWpZm+ln9v0QGJWkb+vFSwj1e1s15sPPP652BG7W5QsY0/EO6tV
NjMLQHdT77GZnOqodTLbj1Vc7G6QjrRmOjBZJFGvdjsW4f7Di8KDYOIQ3hG3qBhthrdTqbB+U2UF
5pgV3UNOc6vFIbDuzWSJ0MCsQXsGk3Zgup7OzRyZ4EQBoFwQzAKMlpoqbuXYSg/Z/ugPFPU//12K
fyN6jXbj1EjVBu/ULjoo7QbwifB8ZEiL0FjaV/ZyE4+Y9kLHRSKkQlAB3Wc6LC0H1jI6dUwA0Afx
4xT3Y7NAx48AWwSdmCdrkboQC9O/rWbr4Dx0CioxAv45JKZSZE0wlKehC+P4C83OYpel6RSAug2b
D8m9SnvxkFgT09kRh5C5Em/9QUhQpMXM0ZphjmEa30vl8lvdDPe++zmkAL/uBpxUK2VVeloZUFTV
drakQlQ+PqirlK+r8PvPRG3uMnjXDBazlMFQvldeythQV2KZ6bmf2w7yBDcGxe/fywttx4O1JxlJ
dP2+7yflcAOh7smX8m6oTXfZmKUkt60YzWa1UiHR8K848wY6W4E7Ko8M2jYa5nktdWr6nNQ+crmy
m/D7tKEGR7o2XKC2FoalgGhoSeLrYKLZwahVkyi9bxV2davXA1wOajZJ14/z81rYe+rRQ+RlQa7j
x+Ed8J5uU8dNWKte5agJJ8bfEzvcan8lu8Njd6shb4j5Kotdlrn+6+EBVwHzDHgIn1MVx5Inqnq2
OmX+bJwvkSpgu+3ZE7uxyV3Cx38drfXAbVjJymlkDpACpOw/SNorfKPSdmBu02F2P7S823UmiS4u
arACayw3VT6w7w9jsVR9N7cNlTZUBVo911KhQ7JTSc81HC/RpIaBoL2DvrVTUVIl7Sm9Mjo613+J
HsMfyNP4XsrgzxM3IDsoXBNdPQLRvS0n1g+Z9MzSjuZ980VEIgnCsrKKV7iq0SY6dwu9XO/Jcvra
fZRv5Wzneiqr23K9Yo3tWmx5LZ92pxJxgOQUhr6qZZSWoS1+Q36nFMl3Tljc5WMAn0LBi9x00n5A
FJiBT5a5qoa0ql193oPkIVdXCupTYvbN9xZwiZGzaBW7rAEwXFALw2FtOye+5RvlRdeYzPYRQnyB
Ff4lcaUUtL7YkJTdqzDJ7SAp9yTPMnBiQd30/ve3irjpEcOsnY8Ci3zRPZU1TeyNXOPcXe0qiz3J
tmGqlWKtKAztsBDNJHyVLZ/DUBr5H0KDkikzxb8yjwM/kEdSb9XSuNagDQ1udQutxWApXqc/jt6c
vqo9b/JHip0AIRPRxQgc8pVBu8XaS4eGtXckSdEtx8tOhOl/hZJZah3tKF1RB2Om6YMdG4rTa5/8
InC2LnQGz95XHjdPy6GZITJYt7Lx2rxNHtgqe/2tSiLZ2Eoo+fSKlG38tUQj/35HUvO8tp2tg3x4
xT4Y7LVodTw524f2b3gtQlciJmypKUs2tVVb4eS+TpqrMjLWWHPiJb4NKBlyT3MhJTvoQM1t7dLP
1zb82i/aCBNCG7TPO7NUBLSBcXry/M/LtRRo6Ix5f+aYMwhz5RQ+qd/hJX7Hyt01Fpuq+31TiA53
1Ux/Uz3Eq2qiJXgVSqfGpYw1KHs6DAtl/1c6va/7y6Y22nvooxoIqnLRW8EzK4ySzWe3YGv1T9Pb
6Nac9BfV92OUtLLmp9foUXpU81yEoJIXf+00rodle6+c3s2rMhbx9bf9KM+bhZ8sujAfKxy3+Py9
65zdZFFx8CS8G3P6MLGSkLB9YTSKOfdp2PTmKzXbVBa2m4/bRG5vHmI2C9mXN8zy2riUC8Mg2CAb
Yt6xbxd6sudOvlNg1aVhAvh1+uWi5HjBCutSnszynT2S2sf564UL0kJbJJuO1lMtuLD4MQLZnJUN
Dmmdfrx5n76glA0ZBIF/rE82V7CDpGKzUaN1P/W+1MDTGyslBpJA9+wYbWun/rx/Zx0XOnN6p8VB
sWM0eJQrF5kAh5uEY5dcmerIpKwy74RG7yAwOYCoQeiZcQRa85fynTmS16eduHeK9FfRQcINpuoS
PgY2LHQ43stUIv1vyozuBX1SfPde9kqxUphd4sDmT9V5C3RT58r1LfMDLII/lV1TgHcn/aW4Hz56
5YR5tM9ROHekLrJj3IoofFkiMl8nVJn2t8tt3z93H6ZhtjJaGJEeRtGvpd/OdmfI3Xv4auLEQRRO
v4ZTK4DmJoJteneKEIsRJWA4HxU7TgzxE5QqHT9+60FXGcP8M4LXA1jNAv8LPzvMxWZCsG8nWSXS
jX1t20WDEPgUdjDXCTUYHPfnkmyn8aK7ruVZY5iFanCmkVvMLaLEYNLjY2KdPlg0azEsMezfls/y
A/lwWZr3t+3FW5qgTKWDMGTW78/mzKEquPv7wzPavfmMrKXU9DRuuKZYCed68t8lV0njBfp8tNrv
U39xs8xzPz5oty39PklJy27H7rsYfBZfL/1lvrLr5r1CHfx1ifM1A8qrxZqGumEB5++E1WIyNsqs
Itjog2BMU+B0R9FWSnxdOWU0C/sqR3TirfYpPqvsG3ejCp6VdOe3PG+bx35vmYDZSw7NvTtWgwlL
72GC9626zr7u28JBsIzieBktqITuEMZsJ/WTGGR6Nk7tvmhOGotusqB+2v8UgDXfRaqw3qS7nPE3
udEstlOaFGYscN8wUbFxwSGRmlRystHginGaPXPVzWDeUyywQtp1fsdwpk5ilEHRa1mam26aF+sx
2ok4/V33jp/z5q6bM478Wqz64Qpf4d1fvVyqZ5yOrAhk3qoF7zOhQyZvSQJ5211eE9Nrl+NlJzM8
YhilotVngkSTFXb316k0YCFDIm3smxRGssX8nGSzdGonadK6mfdVspL6t1CfRczSPXGAx7P025/m
3m//toDakrv/rLCdWWP8G4ClN7jkbV0JS+Jt8X3ANv5JeUxvx+6WeEZjc8QQBYrSmc/ufZ3oL/ze
MM2liyJsvHsbRsW6Eiq1ee9KV2H2Ukq96BtmbcTD4fL5dbpXeJ0KL4+v08dLe9PMpKOLDSR5nM6H
HsVwkSqvBnmJ4K10Hi17D7EBRxscOPQNCv88rtz7tbv6eta3DXM+KvNyZd24Qzmrm0qR5rCzvdUW
g+KycjNI09C93u7XISH5eJvrp0kUPtNXq/za/R0XFaOryg2TxNuTKc/OgzwwlCKIU2WhxdeneYnT
00X0rO3Ht7F7bJU1HuvqvTb3Ctkuysbeoe4bZn20LOy/P3R8n8zs2s1sG8l/CxznpIlYrcP3fv66
+TyF88M6zeWaK2POov0TI7f823aQ5r/27RQ7hda+/0Ku9yagtLPNl2l65OvlwRVLK9UnbSKH2/i3
x34k837p7fn6zI25f0vpolS3xVZyNlHbDJf5Eqep+7l0G18H28aCnyWPfIi1wld/tPrArEJmYriD
Yr+ubnSL5vU7EdJEhVzaDzdhkIqSB5ZsiB0OYrQYECl2raW3wm+N02Fw6hMVpGd/pn0tpdYo1y1S
SNwbhYHO6pHBeo+Eq5THL9SW7xf7/NbweL/yMYYXttxXIlbTEbL+WxN1EMyBJ4HSPpaskMDPl0JE
q5nxzGboN9uel5fxgzXN8fW3zli2ZUw3teWmhOZ8/1mey/BzrDHC4UwtbdaQtfzJCsaJtvo2+3We
qk5uTO5LN73MvvmnNVaQqCvpyqazNEN69ASagTlHiUlzPr4ML/Fe7fJ2X7Ru4+SQhY71pJ+uh93d
OYZmd8UQoi8nil1t9Q64Xb7dtWX/rNgKb/pVKhMVmZK1+5auXevX1uotV533wyG+KBmP107VDV8Z
5MenaN7i9FqSyEaXxv5nm3RsZrv57xcDeDUAXjO9RA6Tq7b0x/YKxtJNGwbAA04oy00pqfcrhbVa
RD1xeTFWLRRChxlCwGOknjvO62rUAJkoKrBTAS6LhuJ7MyxGCi3oDpgYxVzZtoQJjuYqACVhXnO1
kK5uPDTDLySY+BbKz5BhsSD/msTZTHnNE5x78/vLS3TVxfaC/R+9KOTfPu2Pbt/XQtx8FIbn4uuj
l4vn/+7C+Xz7evzOvB/rUgemHEyjUSkdH0646Pr16KV6Z832tzvTg2JrMYRoxPO+I+n0vuru2+du
apjf1zN3blyvK04JL6+5WXF0L7zeZo+hc/HYOYMSB8TmKkfa29FzJHAW64fP1DAbtNK81/YMmkwD
F0aUX7K08KoCrXKXiVFj3hSE+o7sG2/omjiV4uMcInqFKw7N3XjbW/2GhJqd0nkdr36rBWSs7nVX
54J3uFZsFylSbb8v5dyKq4yH/a3csGTqrI/0DTYaHsNbfO1OjJfo3qPM+61/ubuA9CEqjrY9KuvG
BBaPRw0UHy5K29puURWnr2+C7PFtvfRe9Ql/gEVppyFxKicf5WyRe6xRKdEaJJ6trN4+7hxsC0x9
Iz/ya1s9SVuAJTfaCRP8czV/UVB0lu/5zpF+36im19vP5fGal++t5APH19UiSi1KReCl2U/ebRF5
t7P0T3lnoMQiOrExzr4uzNPaRudLKcWubdU6zeP/SpW1xE1FeB0m/c6mguS/uZQyj9L+J7McvXQy
m6oVviVqNpDwfyzd13Ii2RIF0C8iAl/wiiisQIBANHohhkbCe8/X33XoG6PQqCWq6tQxaXfu/M12
Z/hZ1BctYrYsKzgZUhg25lwOrDBRzO8cfo6bivZzX1q2Pyvq8pUgRL+7aUYrojLo+KN+7M0WcZRB
0/xCkIntr95xL62bCkG8jwYxf45xun8Hv4r6mXPnkWrmVXOqlu2zWsoFiZEBxkRcRDco/tIOKOCm
bnejoj+bqKh3Pb2HXsrBzQnlftJH8IvL3y1ve9Of95AAwBete4s+4YR0eqV+d10J2Yi2Iv/8x/EL
bGozPcCAKZJY9JFsAwZtv0BPGL//0iuif44a/JwxTIQFjoOE8N24B4/m0ZIZC0jy9UAsYPstJ6FN
8mOLEyiUl4S6CJn4F9PR/ptZLV4AVfIh/JgZsUzNYCHke9aDhUiPMrf/9n/SLVSFG+7+PtVhBBy+
xlqbfjIfz0hAtBOqztKN1ZcmfKVvmOL3XLF6rxOC7ZOjmP3K/jf+OjRMXKJ0E1/5UUUfiiOwZvws
P+ZviBni6H02WYvflK6j4nsKlcBMTuCKybI9H4i2WNZ089p9vM+S7WJjGSvjrGECaS+Ui69riqDk
13pH6ZzQI2PVef4X+JjkuJTa3fD1Alo0kt+pQ22tikTUO62uWKj0LSImbW8drXNvRzRSJ2KmtsT8
9HdBun1vUtWLM/Ohnqef4yDkABeIOaZgLdtKdrOuY1F+Z7vRUUGJIhVxYeGLwXbcaGa77n9qBFfK
W8e79rU+7+xCeP389/g3+11UfntBzKx3x9tciXh3Sz4O8lyVKBbetqmniSaoKQTfmyPoQbNHXEQ7
I0r0dzFMt4vqjgVYGvghq49y9h3yARQV2OAs+qv5FW4FwNppYhqAJ1Es0o9WlGe4nMf3Y7k17jpQ
iaA+KqETx6854VneWNG5j+efQnXWTnf9+Sz5frmVd1/8uSfV+ecWs6LJ4/xv4fdwYnoisjwu5i2h
rXR996f4jQKBUpXMkjRJyj8te4upFlAzHe3e9d/aAx5lP1DGtjZ/zpFrNNQpF3vbJlbwGTHVYhze
Ro5e4MvtZXrJPREKoF1DIoYfzl+VD+Gbzn9uf/V/6QYWgdX7SnolpaOS3GngHVj0oULTH89uoJrD
7/v3H911vi/SYWzys9vesVcMDbpWfS0p5q+OI0CyX+tUDQiIMH2fneG9UFCZMOVKGpZsm7s/SyyE
oaxKL6GuKIJcPKqhrIa5YLgCK2DPkianpjj74SmvzNcJ6QVFtrNsLVF4P3wwXeCTfQ9lGNAXN3Mj
/IPwRVfJe039rBK2GwDlAuuOceoHxgKCOZTDlC+WOyahnmg1tk0k/IWL+qOjE3Rg+5efy887Bq+o
Hg3Wv2YnJ1uDgmLLR69uOX67zuY95AeftcDF3ws1j3ovhqlSIHZeNZbiTC8W/Ei62SFUTVmNWgjK
sSKvNV5D3wOjuLp/oq2TZt5KRM/LoNl/0uJQahxL+T/Hr/NvsWUFEt3rL8Zvi5rj1E0fUhvthUjy
8m3R2jd16EPHt6mm67l1vHvXfeLM74LvegZ5CBUAp2YoathgsyiEbaxPxAvdm7YH0w19oU4BYyIW
He+DxFLhfP4RV5UFiZxQ0muvTPUQSzJIGYzXrccEiBB2/vMG/PHop+E49Y3k2mTfoMj1o7634CuU
uAdkbhGO8fae2JTv8VGeWf2wghvNa64B+LiCtSuWDteSfgxpTSs0ZtI9NxT+/6fArbc3MNExIbgn
EMGpo7KnyewCoFNP/MJkGKbxSWgddzKUBwAZJ1n2tJ9C2yd4EbHbZNpBycXqdIZPkUqbUl4PEJUR
PHR9QsvS1HfNk6BCuMdD0DCCXe/uW2jBvvr4FGSWIyGu+BkhH7caUpX5Qerz8pbsPj9SoGnwNEWl
8oP76NYlAx31zW8SJMkx/wCJJwrnqWZu0Uy394gs/8CcXhkwSMKwqCi8ZSIME6fq84KIkdGggWKJ
7n8wmWfx7Vi5/qE4ZBQfohmq9tQ33poP+dc/SYjdXIVEIfzWB+DA5tPmImBvzRNmDE7DOEa/N24x
V45BQjI1/DvcAZlS7s9N5KqI5eDR9sT73xtvPa9FQE5fYmRgwLLlOXNEB0D9LYAiQKWy8flYKwyK
H7P/fOaw1RVNSViFRbG5fyezld3+75yZCWcgWipeXQT7fbsDT2C4wsyuHjafreQupaZ/sUxu9mfm
7YTSn48Da7hhhYjBVkTZsvny+s/q95liML35WroVHHO+nNn2cxgYsMv/WVAT34+98FK6RROJErvh
YRPnWb7nWXwao/GLLxtMcsniMN8VymU6z74OuT8euT3WVr/3VSX9fSLmkPj/KcLDHMpapiXOb1bv
4ng+Sge+xqaePL7PU+Xdou57gvE2K5/SH0R8pITojju5dGWBzCuZ6VVl6vItNRUL7e8TEHylKxZx
4ZF8e50trxDUKzscXuDmkdsWy3cWN35aLW5HSzwaW01ESte/YpOZFa/6cytwps3Cx37cyO36u1/D
Dm84jpfZeLeBMY73f8fF+KC8ZVa+H8opbQGktTQuoI4z8dqQKURNDxgTcfb7fA+R9NTnTUawWNqA
bX774CHe/2F8FgbXv4uv7Pc42U8+ate/0eI7OpQ9aP9nwRw3JdFbJgWB3UgcauhIEhWzY8uuwGTY
Qbbio7Q9V/d/2QEMAmuzRVPw7VysBBVH50wwNVOZ8n0EZiJEcKncR4vhOmGr1+6j66G24SApLzby
d0NbDZ+f/riI+rkpyMN+0ztvzaup3v7xjrdIz9JyMVk+b9G949ctHY69fFEWsxLu93HdVsYe4i+X
yiX5tokYlm8b9cgCMmp3QKTbet5hAdJ9+vua6SR38UzyIE73skkmQn2P5B9c41SyJuH7LoaHtmyz
ve5pfqjn1Zm9i152imptZ6Xmemmnga3DvMkjxjsQa7kFFs4wAi2PKoVFwNA9P8mOXa6xl2CUXBSr
wTq0L+lKu5lXBF83Rkspq87/9uvxz5a7BbzxdBv2I0CuVzhiOJa/Rr+M/imN2NSWD7dygTF6zSX2
0nyfkEn3riP/uAiz7uJ/+0t1Dh9zu33zGNvuBFlhEjIlI3U9m2aOJUqAQFyC6FSX0LanfQ7CBGQU
nZOAWC4MaIXY52QKdvvYVs4fmq/PATiM/wu1J+YsusSpqaWCeDDAzHS70XXn24/n0XW0mJCkGV51
LQnWCrqjdwCwC/56AfdL3a2ZkKvJGoJKfGteMYZHcuDV05v6bNc4awJYMqjD+A2I4jya5m6N1MhR
y2QIyL78f5KsNnPx8zP9/fyEyvI7o0u3iovg6lg+Tx2nP1Lbindf/1GW+p5lgUwO2Wq6NZtsz4Bo
Tq5QPm1KpcxbmU6iGV7QpXVLvpscl9Xoffxfanq2nGexctShyKmxgOgWy8uPV5rQXlqF9jhdn792
QzTNTacP8sRbCN3JrobFZ6e7w0EIdgTKo1Tq7uEs5BCoiReZWjmTe1ugKrj5cgzFiBUvvF0msLqZ
Dpt8L1swMWV2ufcyMwkpByWyQyBPrxvpeR77MrWXecWSh7qNdVfmsZztUWSd1Bk96+rR8/6mJpHR
YFjnAyUV9SWCbdZ8omSZr3hVe7kppeokSJIkBUTBSlDPFacy0LLb5hwg6Zgt3yS7Bf/BW7a1FEW8
g6XZXhWJl3kjqY7xAshFndUYflEtMs3G3nqJRBT8UDCY5jelrjNkmq2if88HXtojwlAx9U/NW5So
hl0r5Spg6JXSn/4SxoYR+5UWl4F3ERumyNoFmQqPSMYm6TTkesBlMCVEZlBCKIiQ+JYXSkx3E482
Zhxgy+Y8D6IcJ0bLxgxfR6qTmW4AHiZbcmnXsPfstoO/i93Ip1t6X6nRSftjFKjAsMHQAAhSVcsK
W7dyo8247Es7bbMJYT0x/tR0Vyw7FKGu1m16tMQCKtTKD0G4MhA8FtsU4gtP1HYp9Uph/v3GgMX6
OkusjI9qwPfBK7D6D1X8lY3riCgwKcUpHIN3h24BtZbn17V+wM2FQEgemypD7KywTDYb+klBNtmU
DTiK/s4Db9Q7mMtr37xaL5fPnuXMMs5wIeTd7vy6blYzGJ6m9zBlJERrPlCCeNZVgejLN+7Zzi0K
edM2UOTdXId42YUfLWQGAqB2SMWYuE7NN5N517cdXqGzFYCYfcIEwR9EsECp+p3PGdGl5VNtxVe4
VA6H6jVVsVZp8nLWMMT9DmymzAT0Am63A2SHqa/wxK/OB+DBs5yTrpBgyHwKwzlKQh3ifkJuyvTs
iheepwA6gf6FRNJtAXPGczIDQbg3gIcQ2ltvxYvbcP9bKj4ibVyWo2mmE5Lk+bZBPHaN4zX2Z7RA
XEY3mf+cM5/rQbCcbZCdkG9sSMBc5+O3CbA1oujdqO3ONGkc4Fyv7uHPq4JxL1H4/y4qL38OE8ce
eMNIT+vWJd/IOJ6zhg+F+yoGmUkRJXrAHKrNz8t2Mv3fTBsKp+GKSVPgez/7ycwQenNSMCnsoRxm
n7njd3KpL8r545b+75qoJW7dCJPH7r9IvDlJ0p+FvcCudtfOYqd1Z+M4q9nExp1ONM+3GiRFcda4
eytRTKwq+7zQIzcqQnVVvLauy6/xfLTJDNa5YXRtbS4i7wgzv1aXzmEY4DKLD91A99eWbZM9VJOH
6ibX2ko5FyrmnvzYnJplYSmlpG1i8TpKTbPJ2MGhTe/n1tfz49EL6mhC7JH1ykxJ6wVM5Fumsygo
twdRmC4YE+Of1e+pwWZT6VKswbVPQS7hKekPAJv2aqLY1/+fHfcu9q2gvbWaRO8QXLVMx848yn4i
kdzWnxQw4UfdEnPCuLbzNU5r2PKZeN+ngDTlKHuSrsF9OqVFQpinL6hfcQrnk+1tU5VEn2Rwgu0E
YNCe2IxTyF85HYZOt5/P2bJ950h4RjTyixk8Qsj0hE1CntrM7m7OQIuY5r1sb3mNiU43PDUT4mwh
2Gx/gxKSdY6uU2Osxu3QB2gkiinEnvY4I/X6lUQqIYKEioCit5TKzTjW8hM62ChvJ37v2QBOck8g
uHwAIpke8HP4TY9M3qbZnoMoou377hDKYFxKrB4spoal5cuzbNfCC6USNTv4mSXwte0lbnLBLG5k
ls3Uzmrx1BBZSL0MHEQfL2ojRJKmYqH2KLBJBlTSGMhDEnv29/itpkftSbECSJCy8Hk0l8UFHi2L
UIHZ6Aa4SLJ5SYH/Ee+pzmKSm0ZTb1noJfpeSGeMZmGSCTUXChbLsMdif2px4H34kvMawi1p7XzP
Igf5NArmST0Kdd2JvnO3bfEOs82not7GQ7ih+s9iojZzHRrAup2GZjXTuWnyMMmjO2TdsjDH7dTI
XawRCZHNN4Cy9qFG1ogCdEDtMKYEPqfq+oD+oqgCuDgVvasH1MmrFZBWYDqwJwpeVPEqLpCAUFgr
MhjPu+vv/DD1Q8rsqsohAz9BoNZJfQUIM/KvPAdQwvG/ZLqMGhd9kEK7cw9fzU04u7xsK0tXNcp5
FQ7itUvSB8A42mxOUf+YbsgrouX7nU1h6PBBZh0beKslGMO8U1TUXVAIlWo91L0sa1GZyU7DViJY
zcCUOW4JBwLW4vmLGND+H6fbiatMcubj8AuI0c62mH6FitrlD4G9UPgOH1EMMFpqQbmvoNNsdOrc
8UYcf67Vm1RJgOwUWCIUNmh2J9BTMpAa3JPdq5A/Z1Rg8IFAbHd4041AXvgJAiU1NH97QhwIUjUO
6pHVpnvYiOHEk1ccd4nzKzin3AdIBozIrbr0iedfEUQuZlQvtIAHBHDL66YEU4Bwo1qEilBG0y34
L6vG7krttpfvHNRs6/63CEGgM8u6s6nlah4mIiowWY5q44ZY4HIKrdw5AItspCC8gjI8YJrGLVZa
qWIPnAWc5v5OjMFp1HMfgMXdtQkP1gD0FHM7VV++34RJV7ULEFW3WDc3TmmhleZmC8h3rvVCQU76
1LtVYRDyv9m34t8lnBfKLOBtSBvFF/D6KnZBbgQcHjcJ7foNCgI+exSEDTVKtATJI72J4F5efHDZ
NRwwvwMW3LeSeO3eCUyJtc6pkf7mWMyGjMZTYzHkcNxHOAzthWxvA9We6IcoeqbDZNkSBgwFqnAT
JN959y6x2V9Msrzn0mHCutwAZSf6lN19JMw9jESSw1kfx79iQtk2m+kwIZqNz2eEf/JYB0AjA0Y2
xPR35ctrwI6OEjT4wwBrRmwS1ASJvUEh8yKPKJrTeWv3KKfbmX74C4UQBDIqqsVkVt7zH3dN2xo+
HyFPPv7irmT6EGPWEBsClkqQPEKfaQDtBrqrGmufAtGOOvOuEim8kaJpqGuZtPWwc+ExK/PWYt3N
dRgQm+ZqSPERzv8UzCnqMmKL5cwoiHL6nlU5yVMyBDcbXtH7s0yZGs6AfiCrSQ9x02IZNnwYXj8m
aBFB7LSPIb7NI1WWv1RsGybhDOmsaHZK/q/QI65WudZSF2elxyXgVWcUpTHPkMHGcniA4AHp9dat
/BVJhEREjx8iQzKiCHbHT+LatJ6G/r9ffqH77hgeAVYIdeURK7EOeXQIsFJTSuXBzrrQsIhTT8la
Co2xnEh4QBeMuCuDFP26j33AsjIMxvIY4zgRlHRQbixiOqkw2g3R1r6sJd8v2Q/WleHboxSH0dgP
RUKmw2RjzxG97DjDF9sDo9/Qp/j29VF05xlgRJi+IIhNZALA5xV/VrsWjDj3fZXJRwEdzUIVkQZX
14Ag1fSy7ts5TeatQs+QTT1tZ9o9ZaYJFdoDYeZwf5WJjXF8Qdxhluk0AyymKssBG68zv/UdJJdf
JjQIPZ+51lgO/zyWx/D4onKYfa6CX8HYGZdZCzT+ZQLmm6DPAyr70xO9DjCv1Q2JLYgL6EL1h7CE
1Mmp6aAyCsbn9mPisyfZWTOO5tZisPctFBuih2V/rgNb+2Ww2ENihNT9XvKkbBFDvFU0gEWKBAgi
eBkoT0iHjX5lavLC7jQGSeyyPSBqNfA/ql9mzVqMmAdmTW0C7L7KgMnpwecyxcUpcwyBboB3R2R5
gIKmJ0o0/PxcIpwtPRiHp7fLtu6hZmobmDh3yBCAZhS8qpC9toqE57Pcjer2QqrjFP1bXtTCmOuI
hKBzwwbzbNTFN4mOim1LocnXnYbmXLKsxRQHGtbxi3uWqgsYBISZaVTHzHKMpvPqdpBvF6U3QlCP
cl8odE68b5rXEV1vU3TY6WEXe3xKcP2VZKo9Qv4tE8oWcYf4OHcYwhd8oR3cGbHhZXk5cJWq3mVW
hcg/10pNRHAexNuqoNYKHj5vgCLwKh3eXSJ6D/bCPx+2A/aHElPEIreohvDILYhTh0U2rNgJi6sr
0bLKcw+S0fxvpNCZWkLUHV5RV71Jx8bsqrLIBYIZVQOF2OawSwTdI8U628G8FU0DEZQ5U0KTqF2a
YWmZsdv/LsMlFLa0ezoOhKWuHtyvOhUGrzCMUOHSouJg+lR4Ko9098big8KuzH+WP5Le78LRi/a2
XmhktX8a6DZzqCQNg5NfzryB/8N1A4EHqPkefJv0urE4XnIwEKksPpWPTzYTEsfm06iKyzbN2sIz
TKbgjjxtMt7WQiqoz0dilBhtfwhiU78IuF4YetUJxNjnnKtWnWnTJzCQ6Ad4I5G9CgjG3i3IZ3tJ
IkRdFYhdG2xB5YdHHlvqxGefdtZpGDx+NS3vhE5xxGqjgMz7Z+g1ceOAzPlHAbBvac0kZ484V3FS
HFml5/IruJVhqEFJQdAOoRtce42PDKFsDcA9OMAby1ZcVrlHfpuqZ3tSFQ448aAs9dM9TUagIN8G
BS2yor0IFUDH+loTAYTXk7POq36UOUUd23QU3rgTjYgmNpvdEOI12mcoCHNGd5XgK+AmJllHy1XT
yMVQnF6G5z4gXuxdH3VxFhUhU9sPwlrBVVnueufx12bdXRbeiRh2fTZT8x1qFaJm9bnPYXg5/pjS
tBLeRNMcpp+9sFNlXYlWfi4RZB6Ls5oaAtBhYCWHTxcQ5QapSu7eCLJMAYuT5Oaevw/fyTofcLW1
NVwVC6FkxOe4GBwQykiwiCLJ0nzaJogRwMMBs/3c7U2K7GemfKBsm3k1VymuUGcY9OJhWxc6cIaS
mZqR2dbeP0F4olEwCnrJBfBJ1xqVbSeYuVMOw+ZpYorTrhGCEnHl1pun9q82maSb+EMmaCcSmFOU
v32d1ABIPG9ZrpXjXMgCHUf4E6fIa/n+7x3yue9Ftm6uTUmI97D8CHNBDO1pFFk8y9GuIqiyTFcs
6eTfxSaH+hZVMgA3ZU8NMhyxqLR8VCk2qjOHQWJZvQx3V703CY6gS0PdG/W3nuT1ivJPNeG7NxPr
2BO881XsqeyJoEUA/JfVfFpwRd0RAkOGzr5sbtY/LnEhBUKh+gWHxnKbFhtMYa2ZMn25WS3IicXU
FNwzn6bfWqVmtcMijJFujWgTs+7N6Ff6EPa4sU43nSmKzl1DpYmmeYnatmqtleNYKMrLs+285ONv
Zvn3pKAM0wwGJDKOq3qt8CUTbKghSYJQvXVLDwr2EDve4Jal6boqUtArlk9NzMCGBOcF5LUsxPTF
q8aHJm6T2iscC3QKrf6q8bAYCRUJ6wGBxGywJISNBjZ+CFMXuPcCX6F1SswaOKZRIUSpUGl8vnVN
m/UqFF9QFQdhTRWHyynn21Y/pFNjrT6NNDS5QT4XetribAskMIaHtiy6/WPoQX+PbBD/MunjTM0q
erZ1mg8YSvufJCaQTxAYkkbR1OrStgze2ojpAOrLMQi238/6oKNRaG0lAWvMiVlt/WhYB+fO7NLx
+E1+L8Ngk4vsmyh7bLhUejjwJsEGD0ujyOZ1ZIKxg6HmGjQwh39+iy2AaqG5GkeXeYQzaJYE5l6y
zc7aDb2NWJYaXNsGBvFl61rDTbZmkGKGM/TkljWcG4YtaXdt2WockpEriGEj9cZECR3KVAmC/FVp
581flFp89d4/Y04gcRHuwLCwbOEE2x4j1xtlKKB7VA2POn7VRoa1hkIfOOAIGQVN+oeJMM1hcpkI
bx0pOPtImn0fdDuxST8xOgI+/ZKtKxdWTYwy20QEMxR97aeiPPMoIOxhH5bCPcWWJFReYov4DZvy
xlS6TYxupxZrqQDtYGNqVVeIb0PViIMoWyZi7SzJ8tCVDKsY3jSxi8ekqN9SCA3PPjncwdCPc+qV
1Z8pnuPUdwN+SSwIwu9O2pWSE+FwlV+Kr1YK95t2VHAMhoF/cT9gNDtZHm6ATH+b3HkS97kBlpbY
rV4QUYjqO6u5/mEKGKRTfmY7OgRwVIkmG/kyDPPMlWce3EpOPkvObxjN3sO0/QvAkjsW1yhedaRV
6xYmkqk9b6Az2ubgDMI2tsWOAz9qrkT95hvBNibY1JbRAja+W96KoTkduZ65BmoeOtuY3VV0J1TZ
Kq1lPTTn/d3XIR7/d8e7u+zd9QBbds+hpScuiD7VkCz27VwvZn8pe3WWCCAbQ3UjF2dXIWn5Vuz4
/eA8CN11YlCDsxOLAW355Syj5hGotqHEva9xQoEUXn3eqp5rA/c3A8VrPZhrpvelWzPEBPsL/mEe
bN+dBoH5N7MUwKlMsnBE7Awn1i+CeFvFW7U1ZpFj7ovZqZecIyxHx0xJxz4mnWC0LgH2wJBj/Da7
LZ+Y8kR2hUqITnbyEKa63k2MnJ+hXMhE3+Lld4DO4YR6OvBvrrfHySwn30ZGghHPxqNoH7RLuN8y
VoLVssPILEsUdOT/0yME6o1f7xSPqIHsPBgjmg0Nxj2j8b7BUFC+sqpi4nLQ7AH05sPkRF0oPQ2l
e/cEO0fL7GAG8B2DzKIpdu/b2e+KAaOrE/If4DlyzvkX8lJOHsp89VgDSw6mT6IU9lnIzjOwpQgk
9UwlhRraNdhVlu4mqMRKmNB5XkjAgIgO4Tp6oCi4QbPRAB+ostS3Cu6t+vOfUMZqegu9ZbA3wz7h
QLEMueD4QAvvtJ2dJ4UmMs3cfVkydm3wSl4y0ISbDCNIOPAVhZH+aIqdLdvuQX6Hwu46e9p9iyx/
Q9uLPtBvao1UcNKYqXjzeN9eR7SnORFbGnpMUCTd/bwGucz08i+3Y1L48iCy0oEP2icTyjH/CYNQ
Cuzhdmgq+xl24E/ZoZr/uK2Qg10z2UpGmDK+daKD/+8DhVrW3lltWufBXZHSubnsolbyMt7qNMlF
7zQYCbIIfA8vmA+BGCb7W2TzEuqRwwy7Y24/8BZYIgtyXU4TYYQbDgVAIDoKR0iBuZojladpfo1Q
GOP2c/uqambPdKinRMeneDeEoakPL88v0oUty9cjVjWj5AxEJUdV3kZVsqkbSzet2scbLuYuZ23X
s2zHgVc208Y/O8RhGiWhIKUKpWsh3n1QWw5GmKQfSSNTSA3SCfQ5+UVOe4nEtS6GyaNQG244JM4u
HBxrsM2116uqYZIkdgxLkRZzxkklpo9jbjoWoUgTrJwol0vOlkC0WDCUPhgdeiqnxfYPqh0uWtA/
GAA44us+Y3rSk/1Nyb0HzvTUFEHLTtgPLVN5/nEqbaZgVclN4BZ1JcuXikgHDJht611JX7Y0ExPu
xqN3NR/3ruLRlutsDK+SX3LMkv/z027Zuv24XH0xybyqM/zvKPm+x4scUpAhOGDzeFvD3u1QCv+J
rnWvvflIdLyYv5lpUy6OgTpl9mkgYYI5ZXDc1lkXEo9gBajrI+jLtN8lOM04zOzwfL7BirGa4f2V
+75cWrewqQRbHHiHMrREQutEt1Wyp+acoROmzUTSkibSxWw+Z8AD8YWn0TXUuWTMGHEX/qNjwTZ2
kfNvxiwXTclZa4IG/7vqqDQ4G5oCrj4uE4NE4lV+RWB4xYF1wiwE6RUiS/qCvqT+y9JzUaJMmHqw
RSKlEOIb5j/Z6dFgr+KBBroekGWvI2wuSIQjIbXqB+ta6f6usvp8DF1nZCqtdbMcWCOT74GupTZw
TfXG3pyh+ppw0jJMJXln3Xl1OzFFho8Z5f5bFXlNk2M7c65CSrW8/qEyckv1oWFlf/Y4jPYDFskr
vbodMKyRxHxYAo/cqxa12QfnHyxjUUfZO3q3DoYCn8722FxhgZV871cIs2z4eesicPXs2Z7LQJYQ
dHZIWWpVZ8BoZrd1fig5Qb8Et9/KR8HS1W1l/+5sMjkDYhD/7+ughVLPF0jbq7O+R9uBARU7weVA
Knd+sQ1oFsqQDBXtfkuLuh57ysu02A6oLRGVDiPhhp0BKlLxtNE4wLNkzxSb25XEPAyi0ttUaPNx
+0gQM2o+1IAJGWcql87c4dSI4PFO46dRT2FjOYZOr7MyroJPx7E7qwhLK4gIW3qpzDH8P5Ddqmfm
zHayTX1qksqD79Xn93OgHvnmcOV0K92EohU1m83AOmE6qW/YFXWKdLSaUFlRPcruoxDcVpgtt/ut
JvyJBvj6g2utMMSGwQjN13DnhnAt50o6SCYRQSE71TDnXY/W00ObvkCIsQuRLyGxcWgZd8rLzXg+
jWY1JwkxCIKGasNiLp4z7hXekpN/5A2h81NW2FJmq/tAGZBCS3XtJvc16Z1gHefb9LfSATxJOb6O
c6zM81+9OUj4NBDizNweq3cXol1iIvQQfjVBUcM+1zjnPkjuhCsWSBYXy14EX/YQTalnN99w1fsA
eqxf0aiCIV7KmZT8waw+X/zMtq3Mo59YNBZ/s5vWotA6puq4oi4BBb37u4bUjMrrdGN2fTskROLA
FArN1TE+Xz+4hJl9pXj6BuU2AUTeNlGzi4QSn4me+MHMzl5Fo8d9QpOQcEu4T5uSECPJaezwdXpL
i0HYkQyg1Ju3D9L6jL6e8JIsdA6FJvSVHAiINx41Hw7qx/6e1YNsu7Wool1o3UTPkoRCZoV/vqqk
fcwHIze5G75bOZr0JQWCAn3VJ1M0Lw1JlOIjYpjwY3/IHzbj8oc2I6Ed5e3idUaDtYNdQ8SPUMIL
UyidpQxHZNYZdRkqh3GPEYWPO5wjljguvNpKEfDHuOcU70O/ye33DoRfYxGy7J+us4Wc1CDtszWu
ConhPPu+/xn3gs5lFvhEKz259u7HEmiz7MQKJZHuvzen+LxsUnvB+/ZhdpfKxUMFMTpaZz3Hzi3+
6IsFhL0ZrGGiQhyuHVIoY5plXXXsWB9cJDbaDtnMsnUaSmCKtZVEoglYx88L+mfQCz7afRQrJvv4
fdZct6BimsTjNM8bqXkNx0DSi7yUPJ+RLLWWhLjjFlRudXysBsJEnDkdy75eCembEZHEgQ/prMQZ
UlWGjJ8HvZVb2DRhIg7D4nuiH03luPRmoK11I0KkTN4PQ35rE5p/2M+E5QYVHJ6n2qkAgKstRsUP
yQkiFJbKdmBk13QlSK9x+Z6uaERqu94DT+XqVsHTzyQUET2q2mDPVK84tpEvFBgfyicaqO0ut/De
SF5SkO+xlmRIOK/t9NBDCpMrTk+Xof47VuW8EJA11w0sCB+EwiKcc1S++Ol2Hx6Em3eRq/lt5kd7
qxFi/xZ0ff5j1rn/4m5VkrCXxPx4NpQ8vF0h3EHjZ9Prf4/6hh3XWIwA8bUCx9P6H7zz1+3ziN4A
hXUIh1oqM52t6apQKKUCdV1oInv91oWxQdaBANyR54c2S4hHgVP6yFczv1p5azP5teroaLuYqiGw
x1ALxNmPkdqMYhdSXSm5ro3Hr/1XrntuHGNdb19E9TrO6zRbRlDXzqEQV07xi1p20Xfd4n3sGaPd
n/1MqlTrrsASeYaPP5HJg/u9hAP6TcGR8KGYJ5fC4jpryGUndoe9ltBZXv2OTQehFlJ2EmL4iiCV
dhW5DsgjDHbMucdkUeZc6+ozJ8kd5ezw6R0Lpey+rMbiRWTiXfeBIHsBrDDdIv7qngnla0Pjk+n9
iezl7XZ9y9zLa11q2hgBJ27D6XNs5BOg86CrMqCessUw3YqDFYmTihqGnXtbsOLv89/0d+4YZ7vJ
7gVkF7UG4/srAJwbaSQXaRX663L6Hq//IFWQpm+k1r27KoZrfqKOZqFfDuhljssGUFZJROpnK5CN
mXZW1xu9ESBmZQoKAibKtS+d2fXnnmwe1Goca8t6fl3OPltFuJ/CJKKt5tXb3SlXHDePz/v+9Vx9
bDu5QmsXn4rNUw5NiYp/YepZI7d5hoDPYb4v8UNYvolr6zgXe4zipE7q6OLkOyBQEiflCxf45I+M
I+JfZxCL9KdX0eL8ceoVhOyzoNJv183HrvY8fmTy8bJweHsUm5DstyC1Tr+r+/sNjOktP/+4ZjsJ
pojuifEi2c3k64UU+kEkTsXeWseJlPLNz3tB5hLC3ouCeYLGRsmmbDlsbjFCN3ayIKPxYVOOtjw9
ivahPwkYcAkmc7y7l5KPcoTSAo1F19sXARxWKYfrWNkUhyC/DxxQcwgMDl+2lX7yBZYpQaP6wRwf
x7XnZ/QgG/4eEHW20ttpIeVgPSrLOREe1RQDqEW/q+FjTFLJKFCS3b0hwmbfMt8RbnaameIr3jsJ
VAAwFBF0/237tbtUIIY3yz/ZdZxel58XGO1NbS9OABnt38eP+zhTSh+iUi4/yC4bN3U1KvxSePcg
DqIAsAWCho+eDSnpHlD4c1GFBzuJ0zlEPeXhW9x2ATUMaDCb+HZNhXhGbmop1W5kYOdK0nYE680U
SDkXy5cI5/cyijU1VpcLXHC64JX/suvP57K5N5V+M+MsSVXCCfC5bcjVqrW+1nxCdgZg6FSorK5f
fpM8d1LXPvDRDH3vuR1daqtL5Xj9PMMo7WLJOu/X9jTPAcW9cp6v3ecIrrAD7gqpnukbtKqBs3H2
MITtS5BvqalHFN+hkg0yUexF0+K77K6RA6BnH2EMya3HlQ6X39xTvcc01bmsWhF5er4RLn0o5nym
Ptf+8/ApyMPy3s5qqWtdXFn2V1SWcRwyHTDEDOlUBVxvM5RQ3Jzbc8C/KMAZC71tqhkypjzngN4V
0J3pnVb3MxS1UUJ6gDieywvCU8CN/cOQA/WAnFPmxTychRwRp3s+kJ97MBJh8pchtwMHeb/WFsu+
6JPfpNQgPKFfO7m6QhtZqeki9QK+8amHeXz7j4Db9twbuChEhORxpmbudzgmZgHnreDg1lASAHLk
DELJm1jVOPbAXLCaZ3XpQ6iAf99HaByXoThjL7eeDmiOeapyhPG8/B93ao7tCqufCajzeCeae696
eiLzqjkMSAtMN7pdheKB6yhg1DOllA5ECgA861G2MQGKNZnp3OYfOzE9uy/5hkLmPCpewv08we3V
gxen5lQ6fl5KtjeT7LwC1DjJJSsGvxr6u2RUOTMF7Z8Nr4vmYmLvhmmIAooxmWvs9ngvJ9RJL52u
nbJVWwUgXJKpn20/QJT8pA6q5nFUR3Fcy9STPVNjn497LCOrfRm6GWTKv+HsZ1PZQ6+yFtfsWUdK
xz1X4sgmCBTx0ExGff+3Ird5BWLSLcggRuBuwnY6bv+zGfKP8tkO4/D37OXnQpMzok5pQzWhe3C+
5wR4U1CKt9z1ERcW/fW1fsp+Z4hXYLXZExC7JzBzur97UjhNKNrU1EgoBdhyDFzitiSIe0IG29tS
bTarjbQbmhfrsYWJESlVReDUCRhea8YEe6aWgMmnMsIxkHXvZ3DyZ6vPa4D+PcX1Af/LFt32AFzx
USk04V3eoK0J2HgEG80F+LBdF9SxJmSZmgqBX6+22dbDA5bx/V69HYZrxTOnCQxHEK+3TEA358US
HMpTAB8I9yXXf4ScnsxnDK2ECKpRiXR9nQFsRWJlFXLXkPTzhXtuOxf0Ve43Q4QGP1R7AvoeBNJw
KK++7uOvC7s0arC9WKe+nj9Z8X2cxbq9hKKJt/PXqcyy0txjU5ou4/+SlVxXwOTzWN3G2cqhvqjn
ugcNUB5NC/U2SCsc+wphi4DpW9eRN70d1F8pX/nzaGD78ZtT6V67DPD6xnB3l5jcKuFhLuM/r0al
Tbyt83zuf4WL/ku6WluJarH0h1daSX5dK/uiS84VDn5MosxSsVmHvlyXVl8EgeoRAjFbJWrv2zeV
MgthZHGonZB0iHUkxd3+EZB3Eb+2hcDbug1z+hUs1YtVSRXWCCanstq0zqMLOldd/M7ri/+UzH0t
gQihE3cNyUdUFY/S6vqmaIxYAB5ndK7n9RyspJRA86wBovzitjy3/R5VGcRQzvOV/sWAkY2aicNO
tV8bt8F6vw9LWuSjgVcqTO+F8qEI9Ke5SPUYvneRI0VefQbe8e/t2i7k6kjVH9ff/a06++WGP96X
+3fFBHyiXbq2v9YZ7IBDTDr18u+KIb5S6p7gcG2r1TB5el+lYhkUuYjjSQFf9L5Iw3+WwaVmSfPw
/QCUHm36TMXuIVdRq7SEeMjUc5sPiqaQayIDvykqueS04GtgY8xl2vvEdPk/ks5rR3Vsi6JfZMkZ
eMXZmJzrBRVQmGBwtrG/vsc+LfVt3T6BArPDWnPN0OD/mF1KzFTVmaGsaTG0XZqFNecupS2gG+hd
SfhC00yU96pkCoZHO+EFqY/7KbfJ8Bt9aXI4A3KPWy577Z6kcyw5IiRZkCVqjBCwvyZtLcb1DWb/
gRtC7X2+Zg1O4gcbPSCHj5/pTonTocS5xvXk0AsiVyCKmhSIbB8LSzOOrGKt7YDNDNGGeIKR0wXV
d53haEIdxT3+mg2JnEFyRBJk4T5GZIhYD4zeOBJv/Fi8k8rRnqeJPhEhVd2vsses7c+q8vZM/F1F
9Qs4+23sTEh+mZ4bPV4ZS1hIzWuCnqhur69u99rbQwX2PCTmw0l/WBruCzl2PffyB4+rh9ubdzfv
2ITKWW/B/tJzXQUYLiuaKyUewuoTkieyLFuPYUROtT7S0SvSceGtDHz5WXGMXPjfioAHbmJKOt77
B0uBxJLVoKAb5g2mW9UMSU7p8Y142/fJYJHe8MCRuwDOyknwrF505vCE57q2G2FL44jJX48oyVd+
cEugIT+Vf0hRYIqZ76C81YTMdYhc11Xvoi2l7NKwy0m7KLEySQzYu+YPPC4tJxkXaNaFtKW1hgHE
Y1Ph04rM9gKt+dVfEvn2HUSSGek9pfoPmo42k1x+kqz7gODMEczqVqS/j2TK4ZnXMxMnEEN1kahQ
ZHB4avpCxc+ppWIdJOf7gzv5u5HvLoAGOixKSo7knmYWyPDBHxGTsEWW/o4eCz114KoyFXuKz7XR
6oDIcHDPVvmVTCc3fgy8nNU7KXAfofDD8UE4kg9VmjrGI10ekliUPcIKujn33YuAjJFwgOE7fVCS
hNrglx6JChHRK9xvpiqmEX5iDmRXJ59GVLGm5t8hiOr7e8rg1IAe+UYU8PAoRwt9r0wBZLtqoqAH
heEifaKaZZfejy/MxGVjipqs/F5e2vZNRw/poJISpzO44CQk6TgO3VWcME+rxphJsHWIZ3kttTbM
GmTXvIAm3YnouaKKab6bhPddfJcUqAIWhhtUkg0hw5Kw09PxqTNoEkF6QV2sgRNS2ilg+1wM+1vm
OhxxPCR1tORPlLQ50kwf8ijDCm+HKjJLpyA5GLLrO4LleCGrgW16KgltEIwOdNPy+VuFRn1EvAyX
Em3tkwgchMzKssCpQdXDO7jBsuSCIDmHM/4SZ7MmDziomKiQDKjF2MB/x8OTV2aBxoCXcpEzn2HJ
FflwDS+XsRClnj86hSfQhgZmjKgGpHaNbIkXErrNGYx8JKwmOTxYiGN3zSGhyx5OLLKMrZh3UkLU
oO/rtwyNwbx9+SeMKa86LoSr4mLSfnUEFozZfR0xHwhtYvBJpUKBasuYI+1fHEJIRegow09jlbT6
HzjdptdjxDbwP+t8+sUiWXF1/KYAmwu+m5aEln72KVBjUDxfeTrxx3nhkMWjgV6PC36O5/3oV3uA
NkZ9fhgpghXBYq31H/YUw07jF8gQpJ2r5vRzur1CnTG3U8tbXGruV0yuEf9hpwY7zzEOCMWpKIvo
9VMEn8P7l9KNp3H6MzmpGYpZ7ez9e8qJ3g2Ujab9vf2YfYZKQLaGPzUFIPaSVE0U1Y42Y6OklxGX
NIwxMpH5aYjTGCw6/ftYovpLcEmwGkJ+DMvcDusdBXg+UY5cf9l9rWY+l5+sRThaQoHDizJ2Bpfy
R/QTtxYnh0k7kfDegSwI+kG7w1HHm9dDZYPjjroCNvku8OTA4w8FziBos4W0zrz0bTVTish3sf7O
+XhLrtAHlWdn8dbxYGnHLcHSXjIKQNw/O7oEyNLqcIPWhKK3uV9UE3nBgLG9OqOAxBj48ZzD19aJ
gHMNzpZsEGHpK1q41wzmUattseznP5X5R40SxRWEC3haKXf3BPnrAP39gQcHqNqzqiV/xAFEncP5
OkCy0GG5JxpZ8xRx1qFnpmsomXyX86EOt+rCDdbQ9vd4nhdIX6VAfy2HDY/842sNA/SPH+PbE7d/
KWsZTiHDKUojdd8SDtx6ehWi/WFKBII7byrnsUvPOUZ1QOpEhPYGMCSTiNw7bcHPO8IQSp8CoyLB
CZgy4tKUsQAVUeKQgpH7G4wbVTFJkmJn1FuDoKJaa7bYID24+a36ucfZkTcaO/1RTEVO2nbUh4RF
fO0PSusziDaQaHslDd1wmAj8IOX+G/z2OxzvjPxipFc+arMCge9Q4rPsJeezHB0xZsISU8EfI2oI
4cEV5cA2ij3lbYvACejIPO/Vk4QHMjbRNqZsGwTeLpkSygMVJVIEjHgg6l7etwGhD1NzJ3uQRqdx
P25xSOKC3mWLj/AwtvuGKSdKBm7Xxy3uLbb6MHEa45Isivnzapzp2wrTz1CBYMXEPG6RnyKTLlKl
Q4MaJ4cM0xIpyLYF0l3oQ2NDkBa79YtsLcgimVA8sdULEB/dBg0nkwuP0dihde2IIVs+DFc3XOXA
fV5pYG/0Vs7zqmF71l/k3zgX9ntSRBAJJeaUXWOuzUuPXVqAnQLDC+vltni2wLgUUUNjXvrFE2kB
JOnNmWuRaFU4QtFmkiYmwoDACplcSLKYPlJsIdUu9yC1Iz7XBK3r0ErI8fb5G7Jnhtj8Zdh6PdDX
lI6oxILPVeBj6Eow2DnQ4WsyZvJiHmr+0D1ToSbaXqGX39BEmTQlQ/fuqUCFY2VNNwegk/fnXJuP
vjNt/fpNFvgMYEvRdkIhz/9ho3wOHGMqBbinnu/GCiv/kWpzIt2HHhAZaEKDQrYN+zfsDkbPv098
4oEWK5p1fc7J8TaxOG2OdKR3SAtVc2zxQ4NdAFQqNwuVI4UmUBt4d+gJVNnsLaaKQHFMpEtA837F
kKdIxPy+waVK8+jVcDqyW0b3pKr8Y91xkSN70pcqtmoPfgmoXOOqZ/wyvLvi5HRHJr037gFej25z
3ErkDNJsZcRfVdvq1krWcxIvmm0ZfQgQCfVNv00jAEq59KkAm9aWCXams25+U85UojAb+JzWN7cM
XE6u0jZdgGzfZ6QhTraZr45E81ciZpphSXOa8z61v2fJqcBNqixHbKwlq1AQe2bMD40rsRXc0gw9
dDxTeNeYaToqQD7TG8IhdneflVPAecIsaI7+tPqrQ9PVl6RBImSC6cTc5zcPzDMTGWqJ4o9Vr4EB
pQdCW8whYz7ZZyhGt1/FfgPmd+3OmT/wRilZswpwn5h3DQIqSDX/EuMWntoo1V1jFJ4SXD7jE8wH
KAGGk/fjRzh6/by38SSfJm+LEcE8XZlHg4gJlu9UYVb3U1A/kAaHBYRmJ2c9fN8q1Y7xMMzmzSU3
xz0nSZQwezsUpdUs0l25xIYtuT5yq/GLDW4TMC5BjjTLpNBEilSf2cv5Ep8qXztods9xeHviquHG
8VggwPMuIFwAEK8jBYE0VnpgLD2uEk8DDY9PyEfYHDCEQXsYQIOHrTdVGE7UQSoRkBi1n0mPTRfY
BQYv+LTeuhlOb6o81W/vKUF6YTL0sXw17vb9QJMNv3Ez0KwnjC0M7WYsvGpjdn7sj2Y4/1VcXih6
K85TOwswB9l0Qm9GnYol5ZsIRRyu4KuRAenynJREOCzI+3yT+7ituYSNH7IF+AfMo71+eFw+WyY8
hSDXyay4azetGa6ugImkYx7Aklc5KgfcG4A+OAQwv7dOhyeWbiAhILFYw6zkZTmnNuG+emNyg2Ux
BMmfagdOxiA3NI0JIIMR9AfJTmjfMT1GNCakEg97OPJGV3rPYj6EOKBO1ZOjxLbp5n51GBAPmlhp
yxmJi9rd6iImlHyxVaT4A2WMULIZYyf5zxfNe5I8ObkL8ruNuecjmQN6gUqqgvsCZdbFkgKc9tFb
+o0apl7WO8xg36hZwdDLPQIZj7pusOL853PjI/yDYeDArUU2JAawdViOh8xDS84rLOesCgoYMcys
IhTsqFuBtBlhf0ceTn3sutzBChGrF4Csd+GSWLtq0K9ip9lSIgi3EwIBQYPU4OliIpj9UPUMveH3
XOJHVSph7d99fQZEYuyNg7LOd6oDUG/lW7yAT8GLNzGVw3Y4SY6PnXkE0uICIXn+l+uvPOC2Wc86
2He7ATWBi42qx4KCmscFAJ8MVQglLv3cafvcAC6xCt+UTRrl5/jkvdma3PyjMYYx4LWhQASp9oDX
aNlx1Kmid9j+g2gVLkrmfc86fPVOvSxvCXK57swYbBHDGqBgFeottBH4uwkfRejnn0PfurDpkZGv
cxgA7VSaaS61RLziX5obT40LnjsY5Tt89s/6HnzcKgvLlbJIApnBcVh2wkII++R+y1KtDqMLe/c+
l2Hn9uOXU53vtSvNvszKxgonSTzFjUn41TyW6azfM03/q2/mkSgZmhqPSpDCGUPy7+I0LZhWsSZP
C8zumdbsu917+p5QbeLmM+fH5pMRtArW3rzCu59hd814ElZ1t0rKOR6sd2dg4ynr4ATCtMulaTcm
jR9vcWrCmSrSAwyMQbbcfi47GH/Ja1YbhWqes5pP2/uCOBV6Oe8z10NRcBC0RJwBC3fg0nkACezI
Ugjey9dei7I6wE4SM9mZumuXfFXTx45vTP7BtfUzvcMvHeNYIlJ7hPR+bFy68SAqou6LStsq2GYT
zFgiWlum8I7hcrixRR6/6frEfSo8jUez+9sCUwbvZ6+rs86ntueh0YvKN9zeATxWBJSkDo4ONghO
ixE7ii3IQxMss4c/JX7zjCwH9JiTNnzJ0BnHnAssIm1dnllCTrqDIjG6Kjv93Atp8B98YTu9EX2G
52s6RZXYoBJ6Q9XDG2zVoBf1UYx6uCIxmbTQs0uKIFCaCI2Bj8wwQ7M23MI/LAINsnTA7O55xbzo
i78hszwcz2BnWLppY22LyYoaFiPvLi+q54rTuK7x5+JjP1IvD5VJ+bHuay32aNJY8Dhrftkij2L9
ys9VszTrK64lcXvNqF0YMiaQCY1Zn0b5YKlUtPPjUfB4H1pcgGF3lTpz/wWhg2wJrM6JbRyEI+Mg
J8Kq7vVw6sLG9E65UWcTZU9ROShcyRtQE5wBmSHKcSdpQx+PQmyvlNz+/kA1IfRo8l3oS+YGFD0G
0couXyboWAz9zDUi7kVgUG2NtyyWjOCp4AUnZUvgURWNJlhYv8/fC0PR105Y+xykBdDthtlh9oye
UsAUQX2Gp98X6/lh8ZNxqWLsAr+FOhL8USuWrAOzY7bpccLhMj1SbFEYUTtp6q6iCa3yaXOg2MQh
G3vUBEnTA/QJh2H7a9JCYFIKPC5GCSSgBs1Z/uHhp/0033d7MuvkH2nRQwaxDVWw5xQgsh56oYfk
/bVGMcMjiZ8BI4fHfT6aP3LwXYAkPAPGBXyYzdtRoQCqc1WzgDEbf3D38izqNxzdn7nmDnDeJcLL
cM3bSHfylXbuLyW551CdxlVhd/gVK5N3OJolVMYU7K5Y96s46LeNafeAij+JRvaobTKmYovri2qR
XEewV/GLXA2hOd7tEcsMLW/vd5eBNn2dwqycFXfXSLzBWcO2d1PdbXwl+TddWkPu89BOpHlLLjRs
pGvLZW/1JD7KHwccExvzU4j/Mu61JiiqQCXwqk0fVvlLTAdVpiOJEIERQPcl33GiJDrsAlHoYNYP
3HUzl6SLSOv+kCXuBwbDIZ4RyYFDYcNDtSnVonhFczQk1Le3MNF/k0rAGIegNZIzbhxfJuaZHDK/
/LdS+NRPee9rpJnF++GWTmZgq0tazfiXAh5PuiTCs617c1/dA2xA+YqHU5ZSzI++d251eOwoXiTw
t9uz8Gssetb8JYUD/xXScPAPBmQjbNDmsmkrCodJC4ho1eo8vtFxclMJv7bh2u6WzOvpSvgz9Wem
yvhJMaFjbVDUcVIbw3leRuZU/Xnsaebu+LOgSoYUBk2kELZv/Jm7JtxOza2K5DhgKF3gAqh7puyI
l/D/mQMUFxYnZILU5SLLRXzbZnC8T+/T08DFd+SK6ZxElgqsHsCPNwitw4kl9L/mY2PcLyACHC7C
Io4JZ2uEIzE5/tSQj90CiY02YxYLrr5HI8PBwRxKilTGmniu4enEmAGm/PIL5+DuMXIDT4n9GA1x
xAyPSRe4HT8MtWeuOF/MOGgtYSECXRe0pryYy5j8fcYKhFufkoQJMkqOAWOYbUq5owXlJJkOUIvi
zHhAvSxdzZXkPiMuVHOb+/ws7YjSUhMmI1RxzI77hcEgB9Oyj/uokMwaV2AlcMP8LHT+rXWldGOa
FihHuj9tzmmUoPI6Z08gDmEuxHSLN/lkycHBwAIEy9vUbyc4M63jOSx9viA0PsCxv0xyX2ftSFXF
5wWJyIu9bHgD/s7KWNwZmg3+jawhsGIb1ExFR9KIV4XTYa54D+gMJu0ZnjdTPoRTSOOeU8COurtA
tsEg54TF3D9/I4bToLEAPHCAXwRRfWe1cCVBgioobY8+avga6twZnuMD1iK+ar8XA0/ktkNRHbM7
V8MIXMSDcT41POBW2FKALeq+8XSXgSZ3aFD8YtZJWmG1U8JHQBQ1gLlFsL3FRMOWgkFA2qqrCiNn
rhvMJ+7A59xsb+FmMzXmXdiFvXuavrHfxJI6es8qxPtQnNztjbVxK/BTQq/r1b7pVDZA+b7iTxvi
CohGax1KyA6fR+zILYK1TKyXI7w/hvA6cFJdco8v8EfOaF41K918fsnaLHYPqFPMdyakYwat/cRG
wskXZHoOQrrS8Yjmc2Dt6c0Fvzyb8qaDAuUann3HxMIRc0ldxIgQ45iJPDNYZ9wdDCn2g428mnAD
sL255GdVAKo7HlArVweYvQS3wPkNYHrag3U8i1dJJHs+2CmfTDyhIkr5Rcq07nZfDFzZgUfjQvpx
ht24CjZED4xlh8VI/cUonFpM9R78DJ0jnM7BecwkxeYcw/vnQOnGMaddTsvHqnd3NyyrAubY1o0q
gsJhU8uBdIljF3ZRIDMMTSeQMVAKPx2OOA/LVd3FUZkqcVP9ZF57HjosoENrUThAJFPtdrwDpCWa
Zly5r1280pdFxDBQVH4T/Q96hQNvyxGkxcXdM8uxtiaYmOSNLHj1Y0IdbGmGYyzpiVa8w7Wxv7Kf
6XdouVY0VpSt2hWuEx4riiir8K8TDgXgQAXaImQVcA7eY9BssHN5RhvBcdR5qY/pTYA31RPm+oSR
+/3lCabnFztwyH4PjsM/Hc+n1ie+E0apQJEYi9kxltBkBuHQ86EAsEiehWHXfGAhgUn0N3hsU+M7
L5xBMa6cv3gMGm5/LREfeYDOPGMSqnhE8oYvqHg700dEsgV4KrzEJwGdBsw1rHKj2p8lghLE3Qtz
K8ED+8mix4qWYAGY/S/ZJZ7QaS6xZZ6rHkaZ/aIW18Vpe5qmu7eQ2+CKK7qMcbxLxdgX0ui1sz6k
CKhWH7WrfGacseZ0GzuJ8Kcs71Z8064ymjAYOfwgYXgIcF0cVDYejzKxhDQc6h4HJhTM508rRHqQ
K1Ef8GySn8qDrXLGDJBE0Qyplau/ptAKWuBjNL64UGKLQflBf4nyDnT13wNrLOWmXp6ozxj88ZG3
zyUacEKvQME5+9CCTzhhbHYQ0YJY1tgEdDCcx7hqGvNif+SMEkgIY9Qng9iHSlv8MRhG1feZJh7Y
Gx3ebejz1gRfFr4q4KyVLGRH3g6xS969fKVyKiqkATxkoiN/0lCC2Y3+PrM+IsUkXoHZcVMPQNX7
I4SsqT5FgKPa3e09U+zBRDsrexx4o+EtNcfJprxhxdqxp4pg4JKwQqVNAUXz1c2+J7SeJG6P09/y
94QBbWuzFWbpr3GhEMGIVlqzDYsLZ1odnrYSE0uH27jzqAvJ4d4L4YEHecKDpgqjl4GRnwTFIQmM
ixqelifvu/lG+IX5zVmEqmmu6X0ivtbs8oVXBBzMRTfFlciPZ9I8iSjW6QmaT8TLcwcL9xQRvIDc
AX0Isgy4dXhwbN/8ZFqMyckhl2F5+kFedYa0/Vx+lsmSBprYVQtajUOvxuipd0GHQyMQtj3MPX1p
TY0EvCytvxdaRcFQAtHCSNc1B3a2AZUaJiF12XBpAJauQdkVst1ODk648myoBlQa6YSHwCUAhr0G
LoUvcCG74nUDBGASthjcucgB2eCTxj4LTXBInpOX7hPqK3Y2JK7pc/nAghiFKLFx9HeSr9Xzl3sP
GbTCGjYYn/pQ0eVJ82dsO4h8bn3OvKLhZjNxC+65KMiCmfOu9izs3C+d9+41o75yVW+47BzIqw6z
HCedKj5zI0gejxueqNBV9o1h8RG47NF0tEKLxU5vatucaL+py7QWAeBe9TsKC/6Yvho6bClcOJgG
YPnDkTX9XOju+Z6UOVMl08t/u/BNq8PJqo6Ng1E60nq0Fk92XE1bDrR2iWKZhEwbRCBzSRbDGvp4
v+L0u6id1nozqVDmtESYdbKaOqI6RdQW/u4S7B3BMFMC2fseRvPO0a2Ho010h7XB72JDimHCGsja
V46jTQUNnq9IFjQphKw1AlrAsrfNAHJHIqJd3Hrr9+1+GGtD/+vn90A5gAtNPws6H/jL1humqPVC
fOeX82pbsyp+stV9pRlc48ovT378XWrLNOjJ2R1DE3C0xTPk5Ce0GURImsJ+B4yFaLUeBdqxP3Ld
nzgBxPUXr6DCTlP/sevX+QQBHgWUYzra3CQzidIfLyN9SeuIkzJKWuGrx9SDydT0GdFEj9Y47s9i
+73+eDmWLMLqFsut2pfcbgn+Tuvb2NJBc3UiLeY4rkDXdGsnYbWnA0YU9aTjiLr74FzzImQUYlFp
7JQAEacFODb9veGmiRoAzBR4GMb/Bah0qmDG2vmp224wld5THnDrALExuNpph54Ohe9gAoPlSJ+Y
LB+XfmRBccKshPsidivrHv4LKwayJylte2RO7+EtMYavjqACjODDScl+wI2DRTyG30RaSOecvGYt
kybWu3SLAlpZ697okoOkVC6LMImSgMPCf09Axa4dsdeY3mzRwyZjLjcZ87Qtdbcxbm5Y+6Oikc+k
LmzBSICD7a3QFP1xX1GZCD+P7PDaP0hG+C5yIKEdqZA0fMLtWy1Ek4Op6zEjR69GpNDteYATEjAI
cHAebs2FXu8Nm1vN+1zhEV4BT+BVepBBHGo2Kj+gZ0xFjg97lgbCy0Uwx2Y5s7jJ6YeGjxtzrYzG
9P761MRrbDhl+7QY3pOo1kRNY9H70/092Lzy2yaAi2HULwPvdqqc8/Cz0PG9nw/G534Ccm43lywa
hl/7DdCeznhtX/awkbDS5fM4OkBiDz92sYAg9CE8SiOHaoSlKIwdaJiZPUCV4j18eGOHImKUXgSn
W7mDrDWJnQ7+HLAioMK2ZnZe7kwwVoJlSk9GfjMeHZKjaZEbhkES0Ydfn6AYESPz9Uvv7Wv+d0JD
f4z91+zkpaHudL9F8HXxrn4IyMOcMtiZwI1izxf2e1ccnkEposRGa5b0CX1TMiXJHRew943bdM3I
7bWTQ8V9+PBx/JGlUbU0YxE+bd4GhNgUc8b7typ40dJxxZEXrXq699m8d3rY/jZ26jQutSXPYLA/
eXfLON/nvPXX38kmQsc94K4sPCBzHOGMueLONao/Z+BAGrS+YFbjdpt+nSdF3vwzb9annSmSBLmp
XXCNejU6yLti09+dctdEmis+x0G9tfGStKYH1C4HczphuGMwyPS0OY2/coAXot+gtk9VR4nSZU/W
kxw8ojcRD50rz7PJ5wyF4LRQzsZeF5Fh90tZECJXblN0ej+KP3JjrF5gW09UNgxxEopXudDnMCDH
qPwJyiJcmrEtoikfu0RQgFB+jrinQuTxSThZFtfh34A5vAmsIf9+N9XJOwFc9IjnxuDVlAj1F1tJ
xxzCHnf0W3qaUc1JTsv8l7aGuJLaKt54VpMLAsrmZITl7Qg5qj3ZnAhM+/K/mX7/3Hb8QsEgEc8J
RtfeaM5MFUw03/WJG89ev9zWnIUaUSa88NvmJeH1/V+WvH9FggdgTLbQPXINvNdvETHo1pR/Ua5y
mL7tusUxsH0GxilMFc/0DMYSOzNdKBqIHVpDi4KGcAhySWrvtISPdaGKYqsL9/4DJ7AAkBmMLImJ
KQ79BUyp7ZwPn+5QEF7CIhxrl+EyI0Hhx1gzIf7GAH5jLtX0lgSqsBUcHfRdsyiXMQ0WWpjJwy+C
lrXXuxgWBKqHLMkmaAx7j8ERj5cSizcohDoseGZ1mDwzh8nw3xbkZHzdM058XBOhz11AC6Hinxh/
0/qMxM8cnqJuVVDb5DvQHqWCIUTongUawen2RrDE7S1YwBNNlHAtreZcnT10V8Z1kocrSNj8IG1D
cA3+hbIgmdGYp5OOqIADx1Qm0Uz4jJcAKOhX4GolOE3XPqoFuhYIhRC0wBgo2eD+cqNiLU0XDpCR
QSYWpPqQQkOhVJYt4rfTCkdQOIXPaQPbfkEJyQjgyl1Gi0tKKYxy8IMziIQHDWrVwLMVJrT/M6LB
vcEbKJxL39iAEtQCicHqA89hJphAMl/QlZNtQ4n49/JaAO0TJzVXJKVm4ITYqwoP0Yobnp4JO2M2
eH6m/gQ1KIXNGR7Hr33zv4xgIPwHTEeZMzqf8EQoCSCTN0d1haYCDQJolvgICMZHNrWJduUR0Yow
pdYhlRD8RPVBt4jbHpAM6nN99rqBl8te/gwptirswrEEZcDYbFQemb74wB1JOY27FXjJe55vuglI
DjAALJV23ESpoFUTKXyufdVnWKMI57/BhmdXHTliOg9zMyhZnAbu+4gdDY+tCO4RwBH2BPt+mnDk
U8P/aKHiDH6zn7xm3FZy2hcRmXweXY3/XQwCGt1yg5zWPS1ZofPOyxfQEzVHwPgTrrYypefEokCf
5wFzhi4Ap6fOIMnwvXquy9XrJ5Hs7/4h/xOMDreQNVEhzPTMMl50oVUEsWIEb2XNY+lWMPS+XJNU
ixauoJ+jcmh/MvIGfwZo8JlGIYEGSyAXTGM6RX5VtlGY4HOgThS/n4xWxb7aExwzIX6cKB9CO6sv
Tm/EbBKAciQ9g1QviDGlyT4iGTYUnH76RsXuR7+P5x7PUAofhj9ihekzCEl5P71vMrfwB6/x6of8
Ux0d0oQ90o/YRoYFFZnGAtHSuLXrg6hY4O4ip2J6ImTzfEPlO6jev88Rc9t2zIWED/7ZWHx+nowV
9al0Id8Cvym6VMr6mGDt1+KDZwwsIlI9GetR00asabpcmnz4HhQhnEWPM2pvWAxsAQqWUhatUIny
ZsdIecgiE37vpT8E5R8jwICH36IG0myUPRwSzIffN+XKWYC6AMoNel5A2uYoyCBQanCTYv0zM2Cl
onMWfsg16ATwJiM0myhkSrA27Jb6wCLhDJIJV1j7tZlb8U8fDM6GK47xgcU4/duGnAg46MOY5/Vy
8werYTq4NzMWbC4v2BpgyjmAK09nBMdp6OatW0ek0iQrOXbyQMX2mtCosexT1kYVLDjgg95/YRln
IPM8YQAcn9+7t/Oa4kUUijMJcASch5o0db/Y03gpACDBs6+lsEyK2MTEmEW6gLXodeTVPWxSD2ZM
8CT5CyaNf18Orpk3CGXhqFfBbcMvB/EB3niqV3rSKh3ZTE7i8/NP2uCNsQBbAP0E85zdPZtD432m
gSp1oWzigmsucogb3q2HuA5yZxHibGvRYM65ELson1GO0GkdwH4Y5AGRLodJAMNCwmbxzLmpXOTe
OkGIS60axg+5WYmX0NSzVp5OzZvzk6hVg959dFYN16CZEpH5cobkF7gtajO/X9WeyXyKmTzJg8Ts
oUpDPT3BjgA6brJlYjVvf5/BcPVt/S7SwmY5aI+QUNApoI5efSJjUe9VYXEKHAsfiRBEJar/kLV9
ZPtV2+WyWkjncgRPnPsTmm/4Ag79/Kns8LjZSqqY5Cn3Bfk68sDNtNnrKWakWLEJUBi5FtS+YsIs
K25t6l7KEdiFIF2fp5cnSwCZoVUuBFjSUpIueQPlWSBcWZSeiWZmNsl1/CTe9RWpS1yDqdT5+1SJ
rHicUuc79/RdFfWm1jB38uNaAOz1HsYOimn0tb3AuGXo+KEycvkga8oj5H9AzJl0w5pH/QQqUwX0
KRyPub4Vw8D7rEVX+0+uzV3NdgMP+EJKmALTEBwIYUOcDzxclEctBv230cDRz+rLasxxvsYi1WMe
xBS/uCAcO3HfcVmRtzOJN+Wm/8NWgR7tDGFHmSLCHPpoH767l0sa5loLTb/Dper87bkecBiGyQVO
E3c2A/TG5bdADXGzfz6JaB5nrH5ABUBJ0D3hlUSnCMxxwDNEXYlVwEYEr+C2eXIasazFtQrHECRo
atijQ7njs31dWG2TPsoOee3ycu/5naU+Z6MZR9CBUbo14R/FgjYR4w6QorBaZI9FxmHB58CUHeFN
Vy9KY1o+N2/5DOZxfy4QtRVPQiS9D/oJ4HdtRr5AihlB+lvTKQz1OecbyQ8KzinC+MJGC/ygFp0/
uzFKJN39LKtteSYbBnvBJzxg5+MQgUUGIZaRqq9f3m+LC2auLjlbrsDiL9vweiffKOsR9B/WGbVP
LwAfmvVQcxD3M+Giut1IQbFFhxVKRUBLMSEVh6d8+4MijvzOj2GVAP5EHEbhMKQpikg6nw9D+qZL
s05n33yKtrWUHPXOvAKaj8V8/tUDmvspvSfG/J1FA8nTo/PU6xknN09cQ/sU8G1hS4wJFPYt6OI5
UIq/DKY6R/Ca8Q2nJ4R4TXY5tNsz+n5V84f5Hr7i6WxWgbL9bFO6cDoOWwrj490Rc7cBM9eScsZ6
LD4hOpzEQlb33LbrIfQ8Ngqjh9NKd/UDGioQFfvBpengjEXMI0ThSfITA93fF8Ppc4rfUh2cLgm0
OmGxHBnH5ADuOLs7OR/VByRNluBwQp4FfGu4JOQI73Dh/40jeUCc1uM2wMa78+5H02OESMSoArSL
Bodq/TTAWfsbSaQdVy6uJ87zGP+SBZVgQWrsGy6EEP2G82C5O+AhDLuU9dDL5gkCRgAU6G/MNimi
IkHQd59rc8MXps4h29kJzp6gPYadZbbMWp4Rksrh1R0fGIP8xmH8tLOT9aEMPD8oHCnavhbbqkRA
B2no46gfm7jMz8nj8AUkfV6Su5fVh4SEx4brwpHjQ3Ha6hmR3PP4NDO+6wGdvrqk2bgP/FwJobhn
hpUd4CFDtescfptTiyOQ7faYv6+yP4ra1uZ8clsiKT1jwR7bKvO8tWkSpgQTyzvlkEHmnECbN9Qx
3MjPGnb4P5hwJrg3a53DDrdz6QJ7GwwO5QT39/y+xCdhDc2q2hTzEtvWABCz5bwi3mz+QuOw0qCE
U0RSHMz6mbY8GVAGxqOzTAEwffkMqCGODXe4FNxasjonCsggwpQ/OkCxLTiZd4K2y2wrSmKvvt03
EPi3xuyz++zMq4EsZH7y9WOySI70Q6sRhEZI2zONrbCX4DAe6+MHmu+swnHk4fcdQvllYQSPh2/e
g1QPs3ihmyQ6bguOuCoD6Bvmu9fQzu5OnazfH4c81gTgE29hb/jmhtp//WbSwABQJnkoXapImj+D
x04hWRCks3AZVbM/v0XQfCe9fo2lfUEtedeil7SPv/24YKQWU17FDfGeEQr2TjkOn75SHE4gcwSC
VYdKNhlkz0sE+93nenqu+8EW+gWTMWnENx6cuI+qnHRYx/zsJk+gfJGQVa6QMMRvDwoZB23LwYdo
/OEMNQ/hvVGE+nuhV9vPd7YDMO6lpRRvCcXqMu9dXzUCHCQ4LJMPNWcnQ+wd7IbSQZKQ3c010C2E
N3jxqq8pzGDU7a/qJt1n3dchwI4gTybpH0VEm4HRK6e/Vp9jl4cqt+D8dcqW8AImQzINmzW8jHaw
VziJGIQgSR7OIGBB11PHnHvtzJgDHPzH0ZktK4psYfiJiEBAhluZBxHn4cZQtwo4oYiIT19fVpzT
1d3VuxwgyVzrX/+gRVevoLc0KLKwwmfXF2aOLsUlIGsHx5PWhMxPfBSpmIB+2e65q/CtKU4otqkZ
oe1yQoIGo1enW6Jcw5YQUkdYA1aTdpmZwZdHGdYIp8r0Xnk4UAmha9KkxvIiRif3dvaK9K3/3uXj
l4SCsPlhHji4BfDmIAWJ+GsqRkDjOd5QxqTA4XhDufelD3x49NIQ/6yW04IyjcoGMUAdUcmyO6vO
C84hsLOz9Wc0vMXSbBO00grmY+BdEtM7B6WrrM/AT4BrXQXnaTEvCmgFeG3kv9TO0F7aC7Uklx8W
Z5s+j69Q8J+hQ4h2/RYU9FjsvkhVbi6LEmbNxwjM1lkx4bxKmC2iXodfJFoU+ST0FM/9ZZuBdwCn
NJhSxBSIZqTjrY0JGfRp2kyMiJYAF0hAwRtzG9Bhlq8uixo8gK11BxUFQUaLupOB4BrBAsb6newj
/ldOzDd+Noh9szACtBNKuA3O0eXhwlI5G3F1Sapv/HrhYu5eCTsitJ4DmkJ1c90GYtveQdf/rICo
GQzDOoNeRmVv7imXqL7bZUOPw24xJVMwfp62c3Ccy44wtyWqVcjtoybA5FqwmpkivA5nfFPAzT5L
zIU6YSfAUJ1gRXz85q+9Gtwz9iMgC2uGwxqOJsh/QTFu0FHoIBWIl9fPCFv2/yCtgyBkegP4gCAF
eyxfvxy6oZsWAgcwA+zI62IeGt/2ZSLk+/fxY0RDhf0WyYRZKaxoEWWo63wDhlHsKjBf+gDa/sM1
IcSKN2+wHYysULQw2AFgXKRMRdjK1yccCWtqGg1WflVdfUzYAXOk7AnwyhlHo0+nq/ksP8pHarDt
ZUUzTXCRghgAZrWtvLN3L27hb1Y+HSRIA2sQc6B35/P5X7Cv/kMgd54zGAMVdgXutYgrAyteoqy+
SYUAsH36D7yaYQueow4LCtymNGavATo7SCdwHFVCcDSH5JIAx1cEoRqwfbFno6Fwbj9/VGgw5eCc
oGx84BaANSua0j2DOWaqtyXPvvnO4M3w02iVqMKkhMkEMASmuVg3PIhbSbUTGUH8eZo7hDP/efL4
U3eMYJbCdPGPtowx9XaLa4OnVE43I34UboMO7e/nqq7JUEFo6IP35qY65urQS3F76A3wDQp4P7/9
L4u44nWBAiH6rc0NT6hwC+g86BbnSY/I6Tt5m3a7eeAq9PfhIKI/naAx3/2WKhtzQrcgwUIKCUK7
LDkZdKaWQ6xtM7Q8WJFKbBxMjGhpQM+2NttY9eUBFhMyuEbLR89hdpJx6P+VcyhBvNp5SfLKXDm8
IjCaNx7t8M9/HtfpMsJNjPV9Tl+etgQ5Xz8mypzCyPkTfbXhQxGg93gGXF4KWlfPMLuNakH5rTjy
GwScnPPP5WV/2RWL/owJKyUE2wiCw6A9PcZPnsnOJuW8d3hsgYYCIpjZmHFYqW/ERNnVzZZpCNZC
UrJUoZecUREV4LYNqSUj5BG3Fqd0sruFMrp1b8O7OmqP4PRo0gAn1tfpfU0eFKYlIsOkGZdTFUlP
Vi3VoEmJNwYSf0SXtPave2PIO10PBR5Xk3ZRJYxEsAGFMtnZv4v3QfvHW0nuC4nFetHsb2soJzwT
xgysmaV73rMukDbU8WXXjllCZ51xSAAwrchxEUk/RtlcgNZRJjTYlwVxfvx9u+mtOt2r2GwmzeRq
DoqvrZMwONUTtsstm3pQz7X13kq/0RMkJrk63e66tjDU9LrjBXdIeC+jCsZDZ3MMJRqU79K5O59k
uzGREg/6e3lxXW3H9U5wndGpyGRgX6e1BBcQtYIeUYfcosoYlEA0BwiL1+kXBeRAl3zZ20Iod+Dg
wMOCJUlyfcCo/flB+IU6GhN/GjgUFEl+21y+Ttf3JDOARpvjosj3gd97cX8WTkZffRAJL93n1JBc
7fBA0KVwKjj43+smqMcLtvu6D5EUfToqM8ZZuI17veXnYr/WdXqxbDHGvjm3Se9JyuigWZiLBuL8
Z6Ayo62BdYMqa77UbY13r8gcGH2WnJTW5gukNT9rTrV4x3ePKdT3HT/nxf+hx7bPcUKf6/Rar9qG
yDGVObrKhl3+2MdUacu5ymPQXMJmJ6GXMoMLrnUQNvsLMIblT8c+hAv4HOvaui7Y9QXh9/phuteg
8mgmtPZV4wM3cR6aw8XlSWsFCQI6GmQ1tl99f50Dtpx/YUFiUfMbcRiQelvsKH7KZKVHQnORSQxh
lMVlB9wPx5H/BEn4uq6QdtF4PWnr7O/Mwg9HqAptuwXq8EfFuMR553gjjWv/GF4VuiSPXPAhC6q4
xR3dpxYVjNZN57mDWL4qEHjgIPFl53fu+qJ+e5Bte7PN7Wigo7kM6S5+4CbG5ieuCONW0G1tqQUI
rDGI64/wMQO+QoKNUC7KiYTeUHgxQadjfGTyI+5DyC7X23UfqOuxMHDag58+Kw8WCWmQwpmPrPpG
xBVDsi9mHEARNPj0XjkE0zVbBtQD1aO0JrMNLu4zrsJreIl+uY9rKESi6W3y8Z7LMuw5/T3U0h2J
wgTVoqmfXYdg41iB3Z3qiI0gC9OlyHroMYXXk6FbRhFR1X6lAStNzrXXPRaodGA1LxRT8HsY0X4F
NZKm8PLf/qSbkIkAkQT6Frzbdee3J9ixbHEnhg5oghXTg7LolGP0Fh8IjhE8QVx2+OVh06L+jijh
2+usgHwAWUV4ZJECMXhk5GoeJf+uecamTK/77qDwn5fS+GUMjIutk5UHU4nmLuBoaWJ1xNbBiQm3
+J5AoYUPE8MDipj6fA7sxEHXdz89/NjwOeIpRN3qXn5hf9XAgILMxlgCja6KvzsG6rGOGAMbA/uj
wL2FvCPgeqdJapedAcOtx+Z1aE4X6Ekz+mAkqf6vl5YZwsazL7bd/4Oma54+UyUCStU4BjFiEzcV
Q6HRRQDjHzK+BXChel32/iv/SIHm0oq5AvTuK615Ymw9hmeUnkyd2LTeaFrs3r5cSTDpVfYJITXR
T/grXFcPy2ZuaK7ftH8Uy/Fbg5c9l3fv31I5IQW4/GyGXH3MWP97lquAVZ1N/3lxJehc0EyOehO8
ejY+elPTdNh8t7VH68zFuJkrOmILwyahm4TyhOnLKN/oLjgZpGBIPRR1NDPrcxs8J4qBy8WGYpKx
m+RZGZCIsYbbdj8Cp+Z+L2GuLLsSEP8DXj5+PUc10KMi5trAgGKr32L+L3tsKZqrgu0K9Tq8AJkd
lvBypAhEuEOx1qMHSrBh+Qdg/TpcmJMrtsq8KilniquQjfC3/Q1plX5/FjHipk9nTUUISnpeihJd
FWnCDeXSTBuCWnwP/Rk9VjXGIC8f6sPzhHMHKjdCgM61ZnyHkuMWv+KsjSBW2m+RKEPbwLifBut3
jnB3JCOi4KA6kPmJ/cigjekp8mDrbk9oeugUe8N7533e4mQBMgA76rZ4FIhJWj7HWSBVNvCVgJow
yRn2VRsk5g5V7eqgWIOFyjvx+XUUHpjgfNw7QAFTOEaGLoQO/MVm7zEsSzmso/Ioo/UfmnOKNz4x
KLHhXDpRSezxoi1gcZ5PEMnzT3hDOgEWe+C4lje8HCM/ctW+eFmdvwnQ1NkcAMvVMRvNfZMH1U7d
9aY9TcjH2JQZCy1aSA44HQjroyaiuo2hLHd7ZcghL/HEv2naxiUp6+eIiRV1AxJLTO2YE1bEnBti
oggLOH/ueLiUfoStyoex9EDfw0Zim8DNCTczME/+teiYR3wHj7W8NNPC0yevCF9zWKKX9HpkKvAT
98e1PlRKCwgjsALuHrW2YoxJsH2UkQxvofAB6nAteOG9j2B2+c0o0ngNOM1UgyrrKbsvMeLlwwx+
bCjhhUTSwXtMIWwk8GG816EntFuQePNEXZMOQ4GRYRqE4S/0b5YXFM+L3RcJW9xVUsr++4jfGldb
mnhuB2UdslzZZGkXgSvh+g9NzQNNunrv2oWFb7TLFwV4S5QfJkaggCQWj/CzHFZI1TzZI80Tz0HX
GAqbBTwrBEHbZpoU768hIGaq/jGSxB0YPlB2dWUeNvt9gkt0H/RalBhLoL5VM+7Dj3AAfEzYAqgR
7XPMWCZ7hz9sAbTBb3mH6om1J+f2rHvEsujoEN/QF6RYI2BAOEGKJHomUrDDuxnCjE3yDf3dFRvA
lTLMLb9hR8a/DQOBt41O2QEj7YHf9aHgwRE+p6oeXAkMVCKkHhpVIFwJpjBpt7GkyMpdsCqusex2
88fdqXePE98qzygnOJxgesDHWQI1fC2xqyG659ThQh8hJGLZi4Qa09ewPnLUOaByXHydHsvFAucd
5vjHgc42Ue/so92geKqhMG5g8sBhkA4fmAoxo10SBAk1Zd1uB/wWpy9bJ9KW9mlzRsOdhFCaqqhh
2YnOrv7dyOxJ9Y8iBU+xUa8OmMvonIZbjxO2e01Q8t/DLT0+I+vbrvLKfcdsY2qtWH602ODGjIHx
OPqszLGY2LX4B3P7cXOk4+/o4QTdAv5C8XO5hOD48OtNc0brJxBgxDtrPKChUdJHzWDmY+XKvBz7
PUH/ey1xOe1jvlsF+HlragBeoDYBO5ASyUgPsfrEAgnLBZQMLSGTzRxUAe9GIKFPcVD6G/o6PhPz
TK1L8De9yHw1YQ3/gbytR6jcZQY7fb/bOqrp0txNcT6tzf/gSuvSYVHg8kP0hQjjOyZdqvuCicIo
1+fwtKI+BEtqfwVjaFvaaKvHikMeL2KQh5EIw9VIswxl4b8edxK6Zdp7NjVeyoLa5NWKW7Mx9NE7
gbdjMKyQ5vDx3vTi11/UNnEtjfO4TNFNb9lcfkK5RBOvUUN+RvAvoU7X7IiAN9ABklt4/A4mAy8c
vWYvBHbz75LmQplKv7CZ3Z9ef9Hf3FHSP+JyJ33dh4QRoFMf6D3H4E4ltMDrJTjb/ZkYpaJ2zNiU
yHBW0ZJwDyIWCUQzcLNY8i/aoRIPiKNAhYesEV7jPMXl1fvadC8fu0p/k0KYaoUN5PbktbHWECug
pGUlJVpibfqA91CbhtvZ124d6SR7bdZ5X3fdTjEy8Z54IzhvH7beM8EFAMzFfrsMm0JOMlKGiYFD
iQgPD27NJcrpRlu6lwlCrYdq8xXvd9cAshk9QAiUoIcqfK2ht6YuJ3HGBV3Usm2GajLQKKF8DfyM
edZEHf/ymZ5h1cJlk1hD5GAc8V1RkwcOoIPzRqZ/0Ygq/NuOlPUWzqzbgV77nK2sSqAEbBqeKOEw
mRGTgI6J7ui10KY6wuCpBcsA+Vcx/EAm1/wKIB4W0emyYhDHlb1Vwru+z49IzDQIuuziLnnDZjrv
8kWXNcimPgN+1VYfJCq4n84g+g2luAlkJ4eQh1gcpg2AyRIlXw2aaTqfrVuliGjDt4sFkXnoYS08
f2OHB12sxop//lo8hTj9Aga1gFuz57jseT1GFEmHhTnHAdcr0Wfn8HoNjKOBJYEOHCRICrclz0sL
wS57n2SGlrnbwV0FqGXqAgt+aR0vf1jyK44G8QWD4vc434Ag9+zbngmoCSeOkhElHxzxax2gDLuc
OH2viTKk3wDn+cxBGyPOdeTlF8iqmO8BOuwgIIPhQPNb/qDl2Ext2IUvlBy05VjwzTj5GHDcHwlL
JO1ieULDcZ9fesiQoNYIuJFjbaN5WwznQp4zSWSghKDMTwx3qUYx+PGK8JoyT21p57q4J/kAhkhP
1niv/KbwuEVzxziQE+kOQxgd/jkVp2Th5iZhpdHXxgjqPLuYfm36+c1XIIvjg4xJmDnbMtWSfFX2
+/VAz25Ha/cF+YLBq4HUpmYv/jKJ/gQ/gcYbcJdpbDjl4QnhWGEbAKT9gawMirAbMVB8rOrsF21H
hGruiPc+yUmFFB4q5svpbfBTuFppffY1HC4i2fsJKc4HocLs24sUiCfJDQroQa+GT++SXRfAKuIZ
oePBmwmcHnHsrEXIlxibc9YceDnj6Vnj7aj9ejrDE4DxLvuBqeuQNByNWhy6wvRqDGSwjLH1Heh/
F8nnJ82EvemW8JxQc8IY49jYtxjaIzOBE6kEt1V+GbYww8UB6oqt7FS/HegtoAUvVtOiPCkzyAVX
VkLF3Uv0Iv1i8YVnozq9Y8ul+fXa0IZySwr88F5FF2tRQVJ4qYH/qeOi87VP0Nub98mdek+644pO
Vuyd/FrLlcyZ8U5N4icp5zv4SPbve+jlnlzun2ciAbBRmHUIc71HiXw1s244zOEJxBxxXuWetqbC
esMS8dhC+p8tMCW6cl9CMUcuBjn2993rnV4xAOCmUklRCJ3t26paVpCmgHksLzeGCmhHTfLBWgUv
YWdTu8H3T8un5/7AMxRXNaMnJkdl4ReVLyaKEOox/I5UTF3oKTRbFY9Poqp+9wpqihVYavK4NAY6
bv1qhoC97tsWIiY+VBHyawvdGm6WPOsoGukDSOFreQv7C44A7VUPZNW1IJJzi5vQqBOpC2QMuwwG
1CtFD1Q45wfzYxu32Hw6yttWXm7xGLBijPH1ZM17X3IZoi2TmDrq4UXr94cXpB5FyAt27fRN0d6L
+v9fH7YV6BYrRsd2AuUj9PODCt0pVlNpgybg+KI/6Qa54TwP+iu4nm5wGg7XR/zuRsY9JX8ntyXh
A+xBqODngN0phQ3bgskLQXLVrIqegG9VzWuQxUFT7Aa/6HV6zHqRdXz/3DPmlhFo+AAl9IJzgzLz
/xZrjoSRvxL1MYVEJrlgMo1VGb/Xeh/4SH18gKksoYuxeQ0aKqtLwHha6uwzgyl/C4pioWL2OX2+
TCQb+313rQoTlTaTqB4hbmb9MY6x2bsbYKdXXYJyV3Wj6u5b4zdCsm6kkyZgDb+nkib8F+qjOud7
uFXndnWEhaICrJATPZ8WjL749AdrbJwU+nJQqM2jDq3xHV9ElMsEywKkgZZ0Li9CfXf1mtw1IAT0
/0yYrNJQ2hQ3+x7kqXFzz4rT7xgf+0UXS9AaYB8QGoojN7U+DhSIvjiW/tejFGgMKwQkPaYVIdCc
CYlF23/F9QLmM+4Y+FaC9yB7VhIZ7I59Gi0YQgKkbkpi3db4fsMBVcqALuzCXLlIDJQjLAv4qAyn
WKwWy8LDcUj7MBiyyWzw6SpycCD0yXafIDjkk7fgW4/YjAFyQG44k/jJe7GAlIpzDxG9CrB4rE1y
3PHorRne35YQxSJZCGZAcUDEGTqC4MhjZMSCkznmGCOTmaYeKluoqqJWZfTFAO8jOXcKcRQoiWX6
NzRhdWJ1mQkV/z+FGfc+SmpMnN7U59dy0UOoRL35m1hlChuE3gpD3qkAjrF1APlB/4s9TxP0UUbh
dUfbqE+6h6OrAQUqgZ6AG8xAPkfmJAr4/tOXU6Agk6kNLFHAWldZ/FaIl7GF+h+FTd4OYyYFZn9c
7WgZINViW9cPdb92GQHKEzl9GAPMT7iwQDMiM3ZFgMk3+q6hiBJn35EDMDRlX9vgSPgBsscvfcMV
us7NT/bZMHpgi94/PFIlJuRwRf0/xivbUR4x1ywTBrYQcLjCDF46ygN1dD/iFQxJ64MzwEmzYrzM
SuyxJ8/rsKki+gOaUOimjGjgc1LXYvwJgVQnRZfBnoL/EYDvCjuNvv+K4GZ1KJPgMEHCBftGNLwm
NY6a/j60ZtdxPkZlwcBN+HPQiRAuPDHn/anOMXa6/Wy5onZ3sSSvF1Rkvmwh46FX08fSrK2xsIBE
Cc03fQt0p4wYIZM0ByGLAXpIFZWj1kCYcoF4DBmCtrSOmQq5WkQ/CJx//K6lmAEyvT4kTrADMClz
QwWHDPPuYFbGxITcGR/2z39W3iOAYEZnJG9YBiSSYmMhrRnMcRl/GQUQX4o+10DPQT1Je5C3cFlw
Ax3h4ADuBVcKMIBe0vgrUaHzWSqXu87Agqkvq+hWOeQBUv7gD4exGSM5MhlAdRF7QXp+O8rmsSxg
eFETIeCRl/nwt2rH+oQW5zx6+V1yGxlwGR8vv4qwgSDUHNglrMn4GfdnDJVfYyw6ebQ+h15G30d5
Vs2JskGIdBkBQBCKEX98Y33zcDc6MItb8RiFv5GI9d5fE21iBa0G0VBFYy5CRrb7SowPCNu+um2A
adBQIUL95vCI44HSBTBzEsBwEneTq0h+/7hMvAs0WoOWMR5/qF6+POhRyw6VYND/ewgZo5q9fFLu
j/wFfCwzQWOGTRzKdYhHccwFxlp1QTwwNpkguM8Yd+CXntXLNs4r1HodsicaaCaMvfApZoXAb7Ua
wKw1ZtascAB7KdPhVl/2lmNk2IbLYxD+asVkiKVJmBLwkuE2e3yfodEicOXHGYzzK98YTIqJWr3n
IwMNgUrN72MDDXnlfqhEUfIivIBxdJm8cEVnR0k6H9S8LgP43BLv37CGn/vHEhhKIGmBxuDe1U/I
ohld53P5JQb7V3IK660NLnT2uFZy+ia17v/yE5CY9xgVIy7Yp53R8E2Ibwwue3AsAmmg7sNkAgYC
8LaaYc3iGmI7S5KTntCYiHmtyCS3hAwK/sjTV3G1pns//8EphHnNd3y8Y9gTAPJ8jnZPRDlPZP+P
XatsZy22qy0fWPPh5lHjmsYaXT/N/vYR6EF5nyCmAxhoypnOoJD4PdgqEszjr2/hVYXt5nVoljNe
EORbJRWOKyqwBIli5YxTisUsn0pbWOXO+ePbymeJIs2vc6+EswHrkUiMD/QCp5n2snZpAjRRDHKz
6RpYyj1AQHEl0g+iiPcc4HfYMxdcQE47Jq6MdnhmpdeIk4YffZ2DvIvATo2LW5FqyTe8OO1s28TE
WQLCvub1iLWiB5y8bxqn3e1tn6fsENy6EoLgHIo9ZITC7ybWH8hrNe/BV/ujaV9JAIO3mA0WhxQT
7h5vTb+lbQDBq5WAREavIdN03g9y7xs65vv4deWRdhA94pbQNI9qhX74G1WLpud0JSThkFwWFtdl
9PVf82oiz4yMSwcshthrcfs6DCBRJl43cCo5V5ilgIZ9rgG7RI0HyAq+Cu9mBk+PsilnMOfoqw48
/+pXApsacIJDg36HlEts7GE1vvrkL56RnxIvA7g7AmIiY4pRArzWpPRhUkIWwKA67U2Jh6LpSsFu
G2Qk0wqD0sEny0WKOhgaY2XccuuAASuUE3xfwcgBwXnKKhoMWrE+6SwFR+Hsv9BT+CPu+W2MONHt
wzSga59+hmxQnhpi3K8PQcJu97jDcOW/HRjAMkQ4SkfUhj0HRhBMD8iKN3op3N1e4/7NbmnL2a2B
DWg8z6ECoYZKIOt2ymk7fnkGsgtrDZ8OGzYNw2EffoclQVSEPwPfsvFb97yoxqRSoFmbKf65E6x2
5Mt8o52gBkVn5m4RWwpyOIrUp9OAaKKVDMFmeEdwXJY3JqzieJUnoNE//KM5L/gz3s9r/OtUjS+p
5hZBPaZPDNGyuso3+DqYfQiZpuJTZIbdfwEs5yjXsA1gZ5oc0weYgbRFU8aHe8GynhIrxPnXWzPz
mec4lFoznQkBxFqEY9Ky9ZseiQac9Aqh5OeRNtTGxWJL2b7CtUboWCHyA2CuLunDpeEPyYFPEQgg
jd1QqdGIwNjHd4XRHZrvqnAfeCUzqO8wHdciDmCKIES6nuYyXtfXwqBx6zDqB/HG1e2dPgHqvCrb
Og8fBwSgeDYCNCeru3dH21FNkc0HMlP3PvCvA7iJ82XBgsCC1YPN11s1tddLVMCpP7yIzPcE25wW
q4xHSlX3Obx8HkG2o/xIpsV2bv3pe2BNEnDZ9fjQ9I+/FTOhe1J5lidHGgOPx6SI+t7zVJ9aCZG3
ila13TcaufA4wDFkRsgZWENzxPTsO4HONqbM1ig/MYGbAv1JmebnIcUyM4SpjHoP+JY5J8My/XTZ
4DHAjI0zCfjEe6RAx1jM/+EhnbLF9sPviHVRZm1qDou97uNeEpNMOEReVio4e2P7wYc9x5Si8Bjw
oX4BPqefF6gNLuc2px8EeOuvXRJ15iCxwTcePyVoECIIlCKRCo2Hh1IRwtAz98iHoHil9KAecFF2
csKC3VI99s9/YGUOY1LY3vy/gge0DVqoxFDb3/9r6XNQQa2DgzPljNdF2iOa+OX90HfkxhMmDR41
hfqGIryssVmAs0eWAhjcFPozd4IpMe4hiD7YNgltnbeBAZF3CasPEhFrji26j2cNBwRO40viOIOz
2Ca5rLWPmm5c7Cm68F2nLjXhmGsOaBEuoHdQpcZVxoxnbgqgqCvHPQG+EDdnk/jC2fVmC5MY3+zZ
TSp4aCTdQdzAqLgTQxiOjPzIQyNPzDH0pD/8zb+g8/tc8ThTCPDhDTjlqaVlBTvGlJqlUOaE2mDp
i6JAEK7IN2wX2Go/K4zwBuQ2cSiwBqn68mE/47co/QkL5Q686CrriDHFGIfAT5l+C3ryOs619FWm
1Hwicwwb0G2sbo/c2nL+LGfUk+QeMPs56ayUosnQeVVlhubfxCQ8p3wtRvjym/AHfuDL1KIEn8ny
/lmO6pdPDSwRDRpyotC5p8WM+X5ah/yFzphuaSghKiccIEWHi7gcIYzXY+5vzUxf3v1iNWbZXXb4
N1GW4rkLHlc4FAtlooCW6YOF2GEnZdJexqj350iRJJRLw/MIuE3yi6xbov5h7+NVqcNDurIbpiNn
rJT6f0bG+hTiQxrjAe4SHIkY8xBrC2LWJY0+pGWgediT1g5VszxSguuQ7UKMeKwQs0OfSeuUAQL0
V/FuvO/pceKeMQ6A4InXBdQ9/CoeS/IJHlOgR3VNKVdtmOz1ho+pHsv7KlJWn+H1WGQoDpGEB6jL
eU5mxZTlwKHKaaZ4JjRGzX4A7PqXkeRDAINB4dHvkLJ7pCJ/TilO2Xm/REBkLdlcYKyhtmzi3vTr
qQeYR4QJIbXbTp6xciqoIph10NYpiOkQIsmQlNbfI3e/G6szhk+LLdf0hBUbIx8ggvFVmuTNSHku
5T0Gs0jKWSRTYqMuyCyWZya88NGO33NAn9P8yeaAqGJcGAElzghMxAaAqfsNs8iEIJA+5n4e9Hpk
/uv3apuWgcrQgVJvqm/oh5bFmlzfCPKDtXilTc2leJ8gA0MIIoPS7abVUAQ8SkSMVv4c/xF7R74i
G6AefCYEXDEpQK5iAzi33m0GGdtBYcoWRu4ezrBNgrTTfqFI+0HU4T+2yRt3JdyGbSwOQvSmYw4O
b32o1+j3wz6AvK2vmM3gT3G36UuK0TUqN3whO/owJQVPoPrheELbTS1Hd5ZxUA5gCqQr6HfpI1bG
SI1G5phKPMN0Ia6GeP7H+B6haMC717tGcPo8uCT+CRaYh+GgyAEYveZGRuCdhl2G5ZhLnRjKt4+1
wK50y2A7YApMc846YLo8fobW8Tuf7j6+CFMBS8eAJXjxQkrKzgUovMT6dYArAdhK56iL8x8eYzjF
NAGrvkJxXgec/sIlg9Z3qk5xOoLr7UmBOHBHTAR1v8yIPBq3cDTgEzlfGOi3tK6p7SFdwKPGIYh1
8p4ZmJyn5UqHTWjjpZRguIdid8HbABKMhX9H6ef+N4OonUgJ4r5fBoeGRNthOwYSGvCU7PBHotuD
1Lky/b8GWzt6hBb2KCbMGAewM3Ot/Z73iHlaQR2h23AHQ6TY0datA4zQou+QTNIW22AK7DeaLyzn
c3QfCX6c3GmAdqyDt9zBGu4iulmkZkhi0jzcYoXLtbLb2SeVhcbRYM7A772PZ5rDl3NPfpgnANSN
ZYdwBw9KUghfZmyF+VFleMz39ZQhObJ0nVQO27E0PdM5AibwJBpolJAbEZJaDl8e9gacq1jLTXrJ
LQC75KPDUT4BEeEy0HNgSw30SNthvI0Jjuqgo4t6ARR6xtXA0GIWiquNoJ1Qbx+6YS9mCBVDc36P
HrbpLBtn8precUf0KTjJ1XLP8dW5DDEpKSA5U9K67+Ds3iLqmipEOUAkFXOCDD9PPHAR4RLfxvmM
uCQBGGBuHD0CZhzEG5nCYm1tiNQoJiLSVIuLqbg2kOOI6WHzLWdYncxGvfiCnu4+2/pkr+FMsV3i
Bu9Cz08xe/LpehyD8J56wMo/e/RFKAfc9/w1BsnCMEAoqq0QDN4bmzFqTrsMy4zmCgedDCvjAZEW
w3r/9oQF1521Ah+9zFb5MOotPhhbE1pI3k8dkQmbwSHAMvUZ4+eDVe95fVtP8aWCID78VoI3xjFt
YUUXcCSfB4bLLMFtQlbAQuLuAn6AUSljHg6Cq4iLgrajp3CmnT62H9tDE1fOWHWZCcWUIK5zF8c4
qfHx7hdFSDWxm7B7EbI+IYp58Q9tBtfQbb08XT+X5bzw2EtcGlg88suhvD87rKwRpndYnuNBN0Yq
5xlwaaXwOkarTAg02xhmcWSfc9zMhCWGFOs8tG8k+xSPCyHw5+GAKmCDi1INytzkJiWWmXWB1equ
xXKaqgl/uCq++duMDmPQO7xDxUXWQpOUIrmEvIVpRgAHlPX5Dvvw8xC+LyEdF0d8CLkIDTcEV8bd
fd1P+HPy+k6/DDFhinRdcCLfCbzLYiIvXsmTbaBvCWOh2m2Rll1nTVpN717pVT+WObBsVOGuYvqI
E4gIwauBeAt8D04/j58xoXakrODkeUJ8y6OBeU2wzT7xNqH/RyJica5/4LPgE3Lzb/6Z8fdSp6Uz
B5+gy1643VLSj6j8vXvGVoXJrPLHJG3rGD5Hi2NBTccgopo9xjw8FUDvCj5mIofg6wScQuwJge3l
wy2pduRvbj52EfbG5cJELmWDBDKRDssTzhWPwfoH/EhOyMBILbv7AwNMq1Qemc55eG8XqqN6CMCZ
hEWVB5PyRzCejcd59Nz1nMeknfShSAmWJqTbjmoxsF4wOO3bhKjCKYIyv4is2FrC5EWmgnAba14w
Qgeu8/42RkhrrpsNUtsnRn7E13i5U4wV8n839+kjusPKM7x+0F9WI65d0NAgMnA22CjksOfL1YBo
4egIt1UaiHVDkM0SqQJeIU9/v4HEeo5Vp/X/e4IoA93uJ/KiwlWFT3v3ck9Y2Ukrw8PtrnAhinJ7
rfjq+RhzBCyOZr1NmHFojjWsvSLpsnPSn5gZbqyjdli4EhyJTYWrwh28IBjpdv3w4fKZJwZhF3an
9TfpYMbuoM9ispFIJGaB6N1dqk5V2BkTCwqc0VsJpEEoF73yzwjgHduv2ZniCwFu53fIflxaQ7pJ
jrTcRxcTGgnIyBC5zggu4Mg8bSNYroBRZLNRgPZHwhHjc3gTfg2q2gw2jGg9LsjAgApHojejGbRk
T7+kcMEv5c49rG1UkrqNS3sODUn1bunNFXczvaNgHdDyI8YjuJX2kVsGR0a4SSP0hvoo+K70+qUZ
9K8e+IESqQIcMplXIP1jb4WTicV/xK7PDvtLGlc8HrTPeH3tmFGe8d4uoLZgO+BBE7JiiOIh8QM8
jLQW0wNQtJOvCigH9VGiSQBK9CwuXvBi7j7fak45emC79vC/8SPClk4sUReFfmCBgi8ZXx6qdTHh
k/a99sJWZgOauhiyBWBCw0vcSxT4Sf1ESOSpBDjDeo4G12VIcyssDC6cBQjaUCrCVy7/WtzOH/Ed
IhV7RDxig5iemWal9YSl9k0+bBG38QvT1rV8UhBbC5d0gc6Yw2sCesGIH20DV4x/BshhrgLziH9t
8GeBE/kfVuh10F5ZCiFwhN/L6jgAWb3sSLf4JohcHHi3hyFTApwIh/SoPcpf6L9UwaWL1ERJe3+o
h0GoW2yKOCiAKd3LUh+yePpT8rvAH4pJDVAiu/gqj5geAM487c1CnE5/OJWH/DXCt4AlscyP8jj3
C/Z+/vfLDHwBOHHVQ7fTjufY9N/wr3CbYSJnI/ePfzP9C02EuZinVWwZfyKFHJmSQLszOcU7DQum
Yrx/JSqP28O+uK+1xsnkmWwk2I1tPtP71IfimuKz7sIUZy9nY6WB/Q4qUAT4SHuU9J+ZhD2miVWd
yRlQO7znxJqYVCdTogsPePNMznGucCebBeb9vA5/1oMmwcIHIyE7M8o9BtheNfoG5h/7LioTNx/W
ERy8CfNkh3bM1SDrI51J2FeOHBEksS2/jXCdSLczqAp8ftSaAS7jDgIW+EheyW8GHwoqNKgZtLQz
p4c8vDrPidC4cAKphP/ErNnw5cIIhoY8fB7zaQEUOtoyW2JDYRv+9dzr/ke+In7ybzbB0rvNX6ji
WldFXxUycZlqcxyF/I842GaEB9PVDmGjO7MaXfPm7omDwn9kHLLuNxC+7dzgCw8E4oXe7AP7Q7Nx
d2tIxIvlOcTpoD2i9bFBxHCr+3v9Yf8ygDFMmdh5fU6mviiH2N8zHCWQ3dI2okvwIu/9j6Qza1IV
ScPwLyJCdrxlX0TctxvDpRTcQRTh1/eTp2NmOnrqnKpShMwv3/XrMAViNeObEB1m7HAlj6EiNLI8
O5dXZpx4bUBbJM+Z0zfX/+0h7UYveR0iedGhppGpwI56ZkY++jvGK8BHxErWuCWYHDqS60acAVWq
B0/dAeUyOuZtLJhKksV2vbHEe0N5hv3y42jj3wEKFAqQ0EI2+qKI4Ffl7LtiTBcGkfpYDm+ReeAV
km6trm6694NpIMdxDChJnHZpusXCBM8rFnkELRGI0bk/IqiUeYzhnYKHqB9+3XOCpRZGgXDfSMJJ
Ed4y7rA3fbfMa1jnzIjChRbNJgnjYDTQ1214h3/eACob6RNr7GOEYDSPzpaQV2O/u+/E4k3XELMA
UfrifWGzvnsE9HE5pEP/gESS68TrRSjUrd4W7QEczPhWRgu9YqSaEdVEOIk1Jh4J/JzKvh0OQbhl
oZPmP2w0luBozhyBwAQfxPewLKFZqGPCzJhFBOrKTYLUKOVW6A1BoLYIrIC1CwzgOORvFFxyCCI0
g9gFyHHGl7OXc8DBh0JMzz92m6wTExVmJuory7DLuqxE7vBBjCYKFkltzmnODfUt6KQD/cA9DsK+
hsZj6QKlAOIi/mcJOAO9wvQO06UgjgO9VLynCIJHSFVNLkk1vmYMqEZt08Byzzg0+Q0DBZ4QnazP
s0ArgL+pLuyvOWkBM4zKUPgKn3vwcL+jseN/0MPlJ0iusIu9UjJFiG+VRnX6Ss2IUvtvaA1hf+Es
eTGAwRMOVBTTWMPnEnxQxEMh7Afb1oXq9OcWYfP2BTxJJkKD7dJuFkaQ9zmZ1CT/oZmCeI2hXSb4
AzlScmgb/Ljb0ccb6y0P7+Q6NAKuWy++zABKo/cQ9MJ9B6xEQHj3zXdZhO3kzKH7HTYee83W1uaf
lFVsdFnpiRGfQ/eN1U0hYJQjJuFybZqgKs/kteHha5Zmx22KutjrjhwHloUrZY8BCYAe8GNv89lj
jmjGWnwBr0fHjw579vJFuB9m2CCjuBEigt35Ma2nvOLdj7DOqJ80V4xF7HkTdSWstdETIuJEyoLk
q0z4Z7/di8xTAYCbI6q1MlAdPHhr7io2KtEljMHx5ZGHg7GRjQawfQo73/ywLl6BDxNjAnbZolam
JUkkFJQeqCe639pZCFZ5qc5goyEdsbEBAchr6Fakbwh0GZIw7g4aw1VSqIBlC5YL+lUGY347Wxvm
ilUTs+TszXdAiBJHGgSlIvdElFoTQS5iLLW4QmgA9RkWe35lfdACqO0H5lQk1qRVsuNOwElJMufm
pNl5OyFWZi+WHHVGTSOVsURs8766aZ+JDT+2Ma8OX5i65Y/0Ae6hpFzi/TvztsFfgBZFBLkinrwL
RIyKRMvhBiKvSESHQJl90PLx7cXSPPJupcFXqEmBf4kNOsIMz54Jdlplgg5iiSMAfgXHAf8C0gtD
T4IlwTa4CUl9WpOrzlf77Di0dhN/SamULj4VHkvT8DrVbvkpMEU9yty8M41w/5h+HgUQaF7DGgxz
e4/6s28vAVXt1gSlw69ud3mASiJPMWQrQ34dDCTco84FRIlRUS1FTHjzj8khbAx5Rk+8NvwBt++Y
KwC7yueHOLFfBNc9ZD7iAv4WtZ2sDOL2WYq3DfpMYOfDwQTAOZmnnNAvTA/iKvAtNOdMIEdRxQ+5
50CiQxz1ecCvUbfQvRePQlE4ZX4b0uW77LE8AJZ0mEF/A02PGZ2eS87UdFvxjAsCoAwInM/nCAwg
PqltxjXROAQ5IdB5LoFYeZf0cYJj85GSHoWnNvmtSUxj7eSd8D1bbJyXGQQKr4Z2o4doJb8nyNe/
noZgJAL3BAUVHALBaUtuJJ4QRCncrf0Z3wvhzXvd548JLwHlyL+/Qs7RiFARXoy+5qpZkzYUpi0o
Wr6LtGSkO8S5EvCkjgDTy4Q4m/wPaTgZyrUmApEI8knerAXbYb4hmnRA5BwUXuM8w/vSmpjr65Q0
kKeLpuKNMVVEfwssCF38TI+gGPw5n6LNj8LSwU3LjCf5YmmcgLMzu9foxtHKoPj5wNAJTIOPBCgZ
qCQVeKHhlUtEDYgdLgE2B0b8OQKd53I7fMyR7cYq9OWP/PnG+ciY4ADa73tr2O4BSMnwP1poX7Zk
cLE7kM7Pn0MNYKZRR9YEspwwpkBdoxziH0eEOiBn4KbwpZirKegWfQIQ4HyI3C183PSh872s8Nrk
xWGiIdKNINxRo2Z8Ah2x/1xXuid4hFA8i7JwfMltAvgGk7THbcMHJh0ph0cZy5iQ8AGYIyhKEPew
BaCk55LnOGs5ADKJJ6Tng3qDYEP5gwAh5ZkwcNN9JXY6kEaUETw/FB7OX+6HLNqvq7Gu6wTEcqT2
ELGADSJS5wpzsnsE92m+YV1Ap8FXsAr8RixeXMpyj7HCeoSCzUz4cXzX1WeohqknXXbOLXMZdEf4
KGMo9kkpNJklUQ/7BSmy6og3IQgYGmhATonhFF2yPuz3ZSxFZzqM99wUawImBjxWcPMYaNE5/dPt
WLBzn7hMzKiYqggHBRXn3Fa8DuBxhEqovVB+kK6CbRTtlCNgUXzovG9xqqJy75GKh27Jz+Q2I06U
S51hAxBHFVRqPAJEhI/IoXqy/Vaw2dBRwFPktUBacqRnrTcH2GdoIVhfee0vV3c/IUqM7VCaAfIL
aE6a5ega9FE3RRMTYp7Asbo2XZn/K+K3AnbGCM4tYLmaGkuEvRPRIZfHNFWQhwkNwiKrDXWMkC9w
cmNyS+mi5HmMUIeFVGJexjyl5PdBXIfl/pMI7I/Jh2xjx/ns6+DqEynpsmzKIx7Plc7GC5FPEiMd
zGKG0aNyicp3Lv6egI6RKQEmKiQWuwXBgr+0RqjEo89DN0g6F1LaQSYhzv4rMD28CrGAzNHeJ8td
xRGxidmGUHGf/QW7pLfK51MieDwkQ2DqPQ9kjQWcJeO35vIi6KGM8uu/ERTBDnNDiJz+T8K6z+LB
Tqdj3Sp9HCHEBNRpz9VWVvbzGnLs0FW/FfsyydlCA5KJL4kZA16EWJ1SIFLNhiMgr/jK0ow9f006
JM+TKH8XrAzDkae6ELRMnv0ZNzcMg30bqt4LvJMAAR58VATcMdJaVFaQTEBQJxLb8GNRXuMrYb7h
kUJ2QTzwluy0PgsZ36NCif5iVlTmkr4LalqcMNYHJolLMKoI+3gRy15C/d6UCR51o7vjd4Xn/Qmd
Fw5B0tNZF7UY+a9rzckSATcmPgVdFVwYsRZovfL4QRDmNbPC2waexWJZgNtl5eztC19LLn+ooby7
y1Y+p6A0eO/b8N87g0VBj4UbWj8g86ntuKUFgRihgIdBZBjDR90zzIGOAbpNZQOatBEbBlTvixTf
zWPz3dxBTOx2edmgvb9sEJ3kwMCxRogz6/B7z2vIvTwhsGVepVx6crVmItj6RlUVqg6aY+mmpNlG
4GD7H+fEFjuhSKsvFr+sppAO/melTO7JDaVvRtppE/dOWwFYN+jQbQLdWDv9L50RSDip3+TEy+xF
1Cng9r8AV/zh5kAZ9o84iWNAIRKDY+YRCUTLSqn0pGlbjeBoYBTWeKLJzWYe8h4HTHTRa8VSRj8l
02AsoWCVBubxgwzpFTCmwFYzo7B9U57CRlvIHJp68PUj2HGclZQHEGGIZIvEDe4ezf2hAfxGBHz8
22lFICns7R8K1DyuEf8Xa/NE0thO2c+bAdUikTQuRt2CXpyMqS/APupPydd04kdc/UHI8XjdCLvm
uZs0IcuMPe0FDEh2ymA4gFWDa3u6p4sjrtAUfhV4AfMfafsEyjIm0bXEZ9FLEsGQMPBAp424tf+Y
kX4sCSxD3C3nA7IVdjqXu4vbmwoUSLSXg5SPZ+RI1pqzPWj+iwrcBHnjFpHP/hFAE8BQMG6j/XHu
UIvcczzqdN897WV/yB6x0NzlZaie2gP+OqhEEYp+H92GVCONlBVE5X2kQHY0vHBaAth1LrzqLfcv
KxEA4uB0CbFsEpLd8ixyDodLoXHYLv2HV0Fr8KuB/68LkoMjK+W4Sjqkh4Q36Q3uI+7OW4xYbwfe
R0pJSLyeKx4v/xWg4nHphvXZuwpsL9cp1/XqxO4O9yu70pJflHznr+D4PH3s1j6Juh0ICtIeGLDm
qBo8lnzOdm6TqfQo8NQs5EMTHwv3VLkElYl458tsgcmGt1KxqE7NBea6+DnqB0R5E8t5wV7h1H/i
w8pH5dDCXz1hOUSGCtGR3H3oU/aClzCShLdgAb/vMPB6BkPLZQM3jTYsY39m4d58si+byNb5ZYQp
WV67x+fhYc/2viMVpnGwYDtiyzJCg30OhZYxYfxakV03a7zFdrjIZ3eK6ATH9BxvCeIukmoKGCvv
v8sc+I8MrujJw4iTFtz569zjkk7FJUdBlkISxosxiayIYSk2pE2tJkfNLTdNeskayyvnN5fmxw9g
AsGhpGQTZwY4XVNDd50QDPGmRBuQhGJ4CO2NNG0R1Qu8kqbPS/lPNQawawn1Vq91nqcjnkfnWNHB
B8xZozPVp6AErxWqFLy8tAKEqN3S4rT9Y0dh1QPe8IqdiGk+KBsDP/2EwYvIA04ja2RYlxUj2BPO
rhXNUtaw2d8YLonVZ1Z8e68BOiEqPNSj2XBue53jwuXTSOiK2uRjkhk43DPoqBH3JFOGQDqRpPo6
ZnuKbdBFSwn455QDiAXnBbaKJvyfyl6fKRPpKEAeNuWfzJSO7pjhU41o5Ov1PEyZb2jOCUs58APr
70YLmRMHjV/HWwqSbIzcE4JCwg4xYVxPmpm5eEZYzJaw4AYLxAdTS0wlC8xs4VPtJB6I3ONg5QBF
7UXQfdosm/1lc/sji094rSr6ftE17sukGf/WZcLCX7P3jgwX+osD0PDw9ebVH9ZFjsg/TNl0ANCI
xS7nnR+e2Eo5uPdZdm4zQdx2B+FTzvQD0Zo7wkw5nUkJARWz6jBmJyYcasgB0K3RCHOchvdSB51/
pNw27f7y+JPcecSfWW8vwTP/Oy64FCORMBF1EBXIBgd9lzifR8SRKY50Ol4mk03vhNRfzI4mkxLV
B7GGSKz1OGOwusR9FhBmcHIxA8K0gsYhMlbUk4u4rqk8Fe+e7jinQuahxBzUvc1zjNCtS6hzGskE
3E5QmkNihQvwNC4I2xAMHQwikON2ZB1rQFCAvr2cgBegLIQt2QYr7lTutyWnVTVDmxd9nCkMERoL
goVZPIUZug810HjCQXwbcOO/F3XE6iEQDVGfRABgE0O/nLgnarp8RUD9e4KvlZg05zx8sVuNv6vy
RN6B1VKspDklocl91emIy0eC8HNJXW+3BB5CH7TDHCyAXSNTI+nYHz0lp05lxnnn6xVrfVeOOEOE
T1dJOJ6O3iNrxVAhWBdb3xE0t2OhRomPZR0tbvqaNBEivRRphd/mBGpq4TuyQnah/lGEGxEqC/S7
EhfBZb0On3v1yGrbZYTTydRfP4I3x55p7W3Dhz2XPUF5X1KkNG5BiAyLMGxwJD5O/g9h3UIuXPD7
SV7jz4DyWBTBYYBmRijkGOqW+pqTlkx1DIM+9kyR2UV/1oxD8Ru7Jtp+IbJRII/OcGVEcpBKw/Jp
2p81NiH3NWwj+BOfMzOZ83AOLDRIsmfy6bH4xbiC6lgOsI7qGOsQp4rupMvOWNGNwu2U3XZ9oclF
Y+IdtcD1r9l2QsAdoC6jsUcP+aRySK0684IHln89oJciJeDm3Bc9wRrQJoXY2Gcud8RDqq3mWP8i
E2EML0/MY8zzGIOhb1eN3c5AI1cERSbw7eTPPeDgOdGRUJEPDI9Zcndd3GbkUBG6RE8BP4G30k4/
0bRgk5Sz8S2uhjX34IVjdOer6BaY4X3wAJ53PfJQ+iTkRbPXcNp3hbbk614TfKBLwBAowgbWosuk
6ZXBJN3OWS3oG+wfGj66lrsxH4ApSqgcqgGNmWeYKKTHiEh4h+zBwlyf8VdboLA25gOm/ZiuWy+f
IXJgyefFElDHTQpzHb1Q07KBSQcCJuFrRs0CCoBMPHlQDF8R2nHWW6Q78LCX6TUQEUnj5k/F0Q4Y
4KSMXigamRzRPZDy7QgGSjpc1vA5yxJhx+/AwxMQ53kdnzngMOOK1gNBHpNyIFik5Y+LIvknkB3m
EmrEhrQ4elsUBLhGxlZqZoJChQQIcViwzuT0IItcSGpCOl/Ao+I3a8Fr1jshYDlP1AN/D6Ux9zF7
Axgon6vNMYdMZNZfSEgsd/aKYW5wBu0rs0eQA0ERPEJyTB+NPsF97lfn0Z/qBlETvXA75ITENxaT
D21HbdyYQoH6iftT4lMdcWdp1H+8QJhQgA6soEJoxAUu/Xp+TOpBzR1W8+1nkCMmAaBObrgeslWB
ZRNPEXBSQ0aDt4Y/a7w6whcV9JhD+FzjD4gw8iI2y5piEXGq609/qJqEdpCIENRJDO+oQf6Nn7Cv
Cqa2qEjALfjsCRwaCprWQVKjnOQDF2pQJB+Ku7lQUARf7sdMwKo+MeWUjZDDSweV0LqoHLeQceYs
4KIsj4YhG/7EnELuDrlLDK7eyqIj78bUgmthh9jWpm/K6cO86z6cYYy59zUiiILRgMKHTMTE96aW
iwZOn7RH41jt2ef/9GGV3Od4LZLrmCJqEE4PzcM9uKYqWXJENM0fGSleX4zITgfvn/7r6uGak2Xs
yquWzYfHgB5O0b/xq0nRcsDP5dljVBFnS1i9FZNTcUVzdB036SODcLSgwSDCKWohmGfahUUAuXwf
QzcVpFdUA0HvIRnK8Hqkr9o+pw0GajjN+O7REHaCWiGHvSSqE6rI6/0chUiusbUgntYg/uIkZQVD
NfkuCqqiM9MTR14eR2S/kq0oUW9o8klWg8dg8cEBDvLH/Fih2xSHB3Bxj/DnREENAGwxkKErui/L
t0qWhFNMLXDo71ofAXTnfwZbPbW3A4HRSUc+ReRGXUQc6xJJuB4+h6gDssuqXQjmDhKi5KMVEo03
s4uDhA03qkllsnefMEuhY5mpg3rUib2xx6g8KBYfNFgjTof1AdwdQJbxjwjecX31sSvwJYSSO3os
WHsa7lWK8Rw2eWvekXHfnz4w99D39UYRRIwo2gGUf5w4Mamf9xwWceeqpHjyeyCalLTJs3tCk1em
Z8D8nEH72P5xQyFL4vjHzcnqiqEp5FXAYd2T7c76CSsHFdSrmviO1TPkMBoCkwCxMT0ZWiSNrtgi
DF8ZGAkZG0A/bAo87ksqR+f8PNIn098aA1BIneXsgTIK3Wgw5lAFQsXIi99mwm2uORd39pqh6dVX
JVQgweUXULaVtXhO7h4SZ4wJIpWTSiQrZdJR0cGVYijlnzR4XJf5xbs/Y7BwUHc05Tecj4BRbLyn
1+GDFRh5zk7ZUBB7jxC3TRmohgBmvQ1nc4t4kjuEyv1fKhdY0JPy4inGVSDDC6LbTwLdtOyvobdg
p5m+kAKDRxPwCXipDd8xMzXgH4BLNcljgAK+QbU9cnCnP+cZfRcWnbUhoareZcJuCYnpc7aM7z4N
GAQaKwwpN3ShhV/uUWszlY6q+Z24AqGVY+hjGigQjOouFjyXMCOnpGwPTgfcCXoVDHeuu5C0PnVm
A3lVTNgSEjIyVwaf0cdeNaHkagJSMZnIzcFZDwBmZWAy9Aqk+hU2cVr4JEphpyOkmxPmvjKAid7A
L49xRQg3gm5qAQKmPpPTObaGYq9mNNq7U5Fc24+fxwfWOIAVAGq06pfUmHTi1BdQ39CDUNpfl889
xSgEMrLfCs8WgHjaxDploWR9GfQxsXywiaJU/A1k1CL9oRHRfhDcOJQOFWT/9MxS0qDvfxRGzJE9
RORHD5QftU2iE4pj3toc3v8uWOVY6Kq9igwLbiZ87LGr1wlzNKoXOfwEv31BQD4oGNK4Z/pa5n45
/yZ1KE9QMTvtxc4QDyUFe4aJGKHwvgl7Kfq5lDXyt2QR423jZrJvI33PwhU8fLElWZygn4tb1MTn
xe9QsRMwdBNOuY2rdctx7Lx4rIxUIvgB7osz/UKJQX7cjyi3Z/2W8KGjNSUymNgxZsOf3bfsLXfX
hjxvfEMXPaK/fS8NEe0xQPhG9Jl/lyw9nEnvLeMZZj4Oa9KeoxVBi2hENK9zEYaA6cZsBL89xYqp
MbIICoU5DjVu1rEGZJpK+AXEsNS7eu+NyemKiAEgsr3EwKCGCo8Rx+H43+p8d8pA3isSAU/OLWE8
t+kcCVjvKZSUvdeSaye+oPCsGo19TYt5uyZrwPu4vWw7OzMlcFOZaE7uqQJWu75BCmANfPqPZ4jU
LJPhAThn8Fk3zhe30DL/+ucxx4+/3/K1/4Xbdc/0rsLlKBJRSECvQmV0AZ0FuA1f4R0EPZMN94PF
aWym5EWQ5DlTEJy1PkEQb7c9GO7bNzIOyMEj/PjPqByowSvc+sq0oh06k1jwBv1gWSfykEalfxph
uAsQnlv8m5MvOZK9ygFUotwPnFGAP3RWB1aiuOcjJNGoOBJWaZ/XuuUUsxqCvwvLwzeWNuBCAynQ
x9JYOZj0xGHCP1wjflkqV/az9Y1pvnh529qRg2eEdOOgTXF/jwm7UPgdTK764HnoHchZwQWIDCyQ
J13wcz5+O1IiXIN+72WT965AfnS2fLfzbDuwgHIJ6JCxP/hmeksqT5vyp+f5BedHct3krkwkmH3b
bTPSXURdTnCN9FgV6qHOfgx5qmcVHRtcpafulQMzKGeq5SAsAOlviQgzWzRt9IQ5Oc58lLi5YwDh
IEmhlRXWpETk7PGh9B8iyeH1CPm9FVqI+DaF+eac7S6/nCbSXvRCmM4Y+SIe9p7+kvvmld2Det/f
9bK78w2vc42PmoiHiu0JPILIZ64PI7kJXm6yiZ1kAg9yR0PO1zoXurr8LSojjQKKblU+/UoLPkCm
3j1Ql9xjj6moHXvO1dp+puawF125r9G4TnMfYm/VBWf+o2XvdX0iJdGBVZt9EJ3Fv4Ucf3wCBROT
ZZhBl7mdeDxErgoAEsvAnLwikcyAtfFGMhs01qnAglBGls+gFIAzg4wa2XlEYYbL7Qm5xFjDKxui
uspQY2++CS/bfSTXwXaK37Mbd/H3VIXGjJy2qLfqp3Vs0SlchHfvl/AgGgNK4J131KzIK3TR8sNN
AZPYa2v6JbVoShTJB44cyTgm38+6PIfNF4UUAkpMRZmEH5tmlc7lK80veDqv9TVWIZT3oLrOh+FZ
HXzGNJkmWO4QNZKjRu3SuLN1DEXze8C1YyMcWw2eRlL3r8Fr+XW6GHXgfDuA+YoxMLnVHOMO3Dsb
nDc0puA8tomDBbCPjSa0SLO+uipqDs3GoNq6QmdLo/03JlWDW4yzaRFdQcLxuuHsMR3DCE30tetf
T4SO9NBfAaP8glcZ8HH3t0nxcfUX/+KUf0B6peEQvYQ+cPqaKt5rlrOUMWBC8opkxKFkR6xerGXk
afFFxHiRFYAxureZgQDPGH2h8zmco1zNFz+P1hEXlRnd2s4ZAH+kp/hji9GFMFM00Nr6u5TRQUvw
j472VxEp4QgpMtMbYca/sM1DGcE6D+WSK9nHoE8cheI0qUwHxW8tE2Oq2TkGVGw9P8LyyVvx9URj
4GA8nyvs5IRC9VxzbxiO8XGtj4uBtP17gaqWfvtXUSJPJaJozCPm/2FmW+TFuyatMv3t5iDmB517
Gb7q5j5pMKqd59mup29uEORDWfcWKeC9nTxAiFvc7RJogmEz+I60BUKvd3qDxh4aO+XNF+/hA8hu
dydRYsx364QuhaZvUgs6a2kxwDn8L7gOD8RLcenYRY9lqohUhNmDMFIykl9lil4MORu6KRz54Kjy
7LLmtKN5TNZI/jr7F+JbCK0/zUOzzjGldMilpaTyLA61aFCf6fXqUmb4wriKUJxESCLqOfqzPi6t
dREYLp3PIRP4M8X++fxgf+BRsNbP+XN+5dbtT1gsEUb6/coZnHnKf47p1cCUT99aoyzkoy8296C3
rpNfInmXJY+QEvGRC2W4ZhOEfGcEp8Vi2h6IiQKFPNQmzep5+B0O5djIHolQ+n98CxXh5Dy/Yokb
XU7mRgWNESY1p4WtsZEEy1tnQrzPF9fljdTukFaxtOCIwXIjgCE4uYzoCfRbtjlWMrPvfdbWjC1q
//DxpVMRYrhsz0/N7tNVTkICwsOAIMNItmGthwwtlm0SrpASN/rldBHgS44pGaWgXCUhlsq2UZF2
CTsvQVEUjM15hJhIuKIghSTS7tEtM3+d/9qLmDzY+xWG5jXpXvyV/sSIqrAmCb3kJ2tzeSD0jIVN
cQ+3Stn33iaVir5+8T/sU6AVzBBnGPhVpVIC+O9OmygngILSxdJORBFpccTxOXwvh2ozI3fjHBZc
lG8IsKLLTDesNuEpD7Y7Gv6A8XnNrIUzsFoXt3Ks40HgoQd9AAmLDEdbdKift4Mr7gZeGmwt5wzE
9D531/zqmGl/XgSExS5xAltivbjOz+PtiJuJnTLZuvyLErFrNrXLLsXW0ztcFtWJScG4+tKcr9Un
HmVbDEhB6crxvA2HxuGL2PX8x4WqQt3rp/1N7/A7bQ8XEm0JUXtSDsK2/ES4syKQ+7Zgkd/1IF6K
F6MFwZlSY28ncK+A+8Jq003Bqej/o4ryKlKCmUCaRDpW2v8FuhV2MiyUP+9xC7pu/K687vonnWeK
5lh8FPyTCTvHaf/YNX4vqhDYgDXgVozMFnsCcXmj3rSbyOMewjVajhF3AOqRGsz92Q9UD79lyoHE
qYYvdi6K3NhkPIaY3Xukx0wCTFtBMdMyGGz/i5AUlerpCTdqum/XyKhIIkoiMUAnVYYMi4zi3hKh
BoowgIATNkpQHgQ2mIQRiOoimQZ+FT0JAW0UNhHkyNJDFaI0QJuSEeohYDcsHF6bVIGSNMvXHx09
giV4cEiCrxWqC7Lg8ZihVcQ5U8WSK48smCjsgBxtoza8Zu+ljLhgzyGNbFSAaXQyiDIQm+Dl4/xM
HGFspA1ykvDBsR9BVAzXwrmHiQYlHqIWBD49mwoxcpFZtr1bepaEHsua6EiGSJBEIPRxyz0wJ+8K
EReE6ZsbhUvBYcqmEg495tfAqaxNUERIR6IkEcv2YCA5UaKQgs2lrGKJvggMy0JyZssczljRIP/3
ahdLHACja+XxzqvxZ8T/jo0KGIzkOeoxR1quoxGwtZN3Qc99nSmU9IGJC5Bn1TU754Kkquf3DcF3
1yQmHOH8mq39RB6WVJ0Ia2igrGyxroG7qQMZORga1B0fLokQNCySoAZMOXjzOZOS1pF4bd9n9C8N
zhrTT4einzbK021XjKArwcL9/h9uah7NuB4/JtWkjIDYH0OssGYsljpjdY6eAznYTh8IW7LLpJhZ
q4ohb3ONIJb14HH6ehKzaeVhegy6uBv3Iu1IehiZ6JAM2OYQHCDbZYjA1T7uo8UOOXM89tZAJaGK
SaJdGUhRpuVAybqX8+7b7QFfbPpKzNQcV94j0dzrgGfgHJWknHL3E1mYE0O0Rl9eh184z+UZVqsX
dEPEadMSOEg0L3cN6WH88OpURNbAiJTRLbk2SU2kv20RbML2zZZJQPi8/wjLP33ZX0piAofkWb4j
Jjw4DZyVhHo1LmMaeobT/7/X/Rw4Frbgw+SQva9+i1QbVS4gsrQw3Hq5HbGtISp9/hU6XZR0U7KE
CaiP+XTr8pdTDlyyHjA/j75n+8MGmXw4mKHgE2IjDrWU0pJaaaD9Q8k3v87rsMaqT/6b893rk2va
xypmpvmQ94+6JFOH2J6MaTGgGIFv0lv3DqPGhvDl6MJEO72nJVGirhG1a2xIli3QRPC8cbeXvNu+
SB97Y2BiEVJFsOCrDUuOgSDRyOZALkfXuTX4huryQpILdn2MfxT3koiVsjd9l9bXe//d2XknhHMD
VSav7HP9N08lbdr+gM0cbZ7DcjP2bVq2vaTbvwj7pKAOKnWDr8WRhuc5pD0ELekzObSEZRMfJ4xJ
MlYt7WhFfYYedjekmTOVDSB4HooAiZ5jrb9Et2ouxwfGD3lZMbsBP5Hr6r+BPJ+ks2FGYki++B2g
oPvI8gzj1tLCbSlR7ll4pPJyOBqfN11oEg5gwzT/jmBdIFrsW+NbRFcfthLZhXAW7pwq0sBNn7EJ
kCPbI2lDIuMfPU+8tDWn9+9e49IP67hZIc4Z9nffGJdVyymQ7QYeiMazy/COWoJAOjhAwAOmkbUy
xWC6L4IviaaPU4kPkyY7tB0svUi0QTxYDGqyyN0zQzkSXx5XJlre67/J8isO/I9H9NtzSJDrRFxp
Y6iW5Apzj4ZifK083QgYfJlDuRMs5lh2boISENvTcG2f5CNRog4Ky6BdvX0ilk+3E3d4KWabHEaq
sk2cKLSEjH6IA9k9zjMp7d9czrK9YzNSYCIJ4kyaUQGa1gxKl8g8nhwagZHMhxP8cKxxAZsxOIOx
tsRd+EC04vIhobWKeQTOrCKYavkc973jc8UuTtBrFxDN2BSLgr6Mb2RtQ85WmubyQxiaPpvHiPxj
PGjENUy2RB+PeqTCcvIXVfZarOzqo0zsoljx7Vem/DFv9p7OwxJXlJZXABh+DkrIJXeXNrKaoLm4
v/02YrbQSVyUgs+aaE5lps04Bd/2l71ieEWQC58gZwSuMq9eX1Z4nzDN+11EhJzaDLWHK8MC8Bxw
isUQ8xHDFTeOqTkVkyEeHABTNf3O6BpjcP5GD27lnQxbuIZ4+eHDxnq26xNxMiienhjbzknHybXw
dHoWPvGD4GcUk4DmHDnR2SkuphX+K7gVui4677ODxun4GqPFCYtj6wPgbYGmqZvGAU0u6Lg8Qanl
hG6Rhkv/CKu7PCNOA28GhNkLU3btYR//LFQUjiQIIn1j18YUEanCBrAd6337biTbFM4YfYQMt1OG
gn48H5qI+AGf0JE7I9Nn66Piu4boNUZVKOMo6u0MwVCBYa20tEIpjr59eVVF0ol+/EIPDK/AVfBb
cvZylX+mPk6YJDfs2z0DFv4Ndsy9jlRXGRJQj6ugdKAiEOYgRO5pKaJx8OJfrSw/CDVgxC2SWP/9
F+qWr2CheWp+XQeEGXbNUrOm+Mdh+ZEEk/FBmB74QShwcUQBvB8dJZa57hOpf463xp88MsF2ECJR
huD0FCo6BuczYhEazD3AJYjOYzEkTDEyAaWJ6+XxHcKSEhc4qAkdyEGnSG9RYFnzRAexum0/WHrC
3rjZnWt2kZyQWBpne9xPJBtMtMfUNA9MstF5eD9p2K2AdAjkTmHbzQzKCzKo9KCX+mJkA1fgKMb9
IrhArIhwlf/T81gb+rZ6MMYkzGMeIvINgYu+4lxB18wHBVp/Wq0gM0w8bfkfWDGNYqhaL1hFyj0q
44+3xT9t67ww0QKW6SsdCSpY5hjRi/B7WDCS5+FjxYzlEsA3bik84+gJrjiUMaFCqhFlhFBlAPrJ
asNHsLjAMQm1YudeYDClKQ8s1h3hcX1gP+3Cv+vg74LLo5nTJ0sZI2bcMUfzHIoVAdGOo/FSRz4P
eWObibHgLDLEpYUWA6ly9hNL92+AwIJjB/oOLo0w13OquII286xiSroLm5a8qgefXeONK6Kq0Bng
RlDprL6hEGHljCXnNwGRzLDo+toJ54vsq/T4/Dj4WHG+NjFjw3wc7lC1PayrsKIwlwTykDiJczol
uxOnihzuXwNr3HqYQd3y7+ZDPI/fWAVBS/Msx+CdEFAP8ydt3XsKn4wT9avj0X0KN114jrTIGD32
1GigGX1HwsyszEBhQVqbxmaH0N8UDH/eHmEkIJAjNf0cwN/SF72m3MS0d7Pf3oksI2MJCPrv1fgX
aA5GccrqDUKUBMBQcIjAUU6GOyf5ZwCRSNvkVVs/Ab8e019v+KvSVvL6B+mg8sDUomKE9eb6EXz7
F3KNoGNPvvkA6zl6ZiSYvNfdBdHV26dTRoGUtbjb8ejGVTUWyxOpzp3TP1Ss1jktBGmVuzhFa3VQ
PhNkPl+UeSRJSZ7oobBFIQV6o94lYuHBTfozwxuuZv5UOF9FUQyOGFaufoPv2JHJwDRhWT3y3xse
JkfSqMrwFDA0aEL2J5fnp26S5h5g/ZJl96Ee33L8aJY0B2wgsL6oEVdfjvxwce/+VN1S9OxePgFp
Un3ZxeN3VmYsoxanf9O5tMMbU+lNnJO3f7Bz2LEeDscAu4zA3WGCILlJ/UW3IhJeeO/iJa4Q3uSY
9hRPgMXngH2NPc6AZoalu0fFHJd4pWUfSv7I9CGQkZBI0oU3Yj+zbMXDFAQXCzqhM7/gyH7NLX7/
k20ApG95112mGYDH2v7rTZWZFeVZq7D2UPsHNMAxYrgv0+dcO+qeHEhpELA0xcyHHAw5SPw8KSYf
thyQmc1z84u2naNu4bJxRhUh6vkjnNBJ+Jw5u1tOs2NTY0VcibHCCPqINOAuxr8EdRqGb7AKwSqg
a2foXVJOKRyXZT57d3OQhm+e4C1k2MLEZyKOndHrzL9qJ/YdacpVviDvIGhTz0qPiCWo+M4/T3pY
uHEkCiaavyJNaU0nOTa9L9rxtx+ToKWE8vGqhBekCLdZPzPi3qJBAAC5BaTEGs+TQKALqoJhm/Ku
zBV8PeZpE+SJwcDrgm0E1lLx0v8j6byWFdXaNXxFViEG8JQcRDGHE0udCoooGfTq1zN61d7116ru
nt1KGOMbbzTLAJc1OFprvpE/pFBX8Rx8K7VZX1mwKD4RBVIxQ/xhfK7WYwIzSkPaxpx4H2ap0hha
nnmh+APYyvnfgrbTJdVjGcmSW8RS0rmqzPacsZML3KUl6iHQ3BHW7M+mWJHKRmg3U84CMckFHPOE
yChQnB7vag6vYOYduzw/+j2PSC3D6wASM6vW+LgfqjGKzXIWiaKwGgototj+id9omnuY4xugfy09
tp0Od0TUWo3vt0GRAGJEmMkfi0G+iLBEAflhFOaYcvjo7U0lpBSRgPmyCEuYMQthSldg0ZHHYKk7
AV+thdy6b1y4fhhfebY7HYQfBQFng8t7xWIKUGJNlqmHcqCai3tCROjXSEgmxysBcyAb9Fgx4PDN
ETM8UCkwF5FVwlEXq2Y4plOc5UM1ihN2OpKAtZYw42WqihS79uV8z1SBiF9CRVoaTFfKzy/+6nMl
G9j08yWZCyRxCNO1uIuRyRFIO6O1tIHddzIoEXpt+GKzwNwAOtVj0NLfRaBcv/ecdCKkhPu38TNA
LLB/C3E/fDinvhwz4O4PDGERg3w1wTvAyY1kiCJLl81hmVxgam/pqv0ntGxuPeOF9AfKmN9/hqU5
Rn4oVBJYvkArxmMPnElEc4Z9VwZIlnTAlRKHSEQEl9inZOL3ms7GUeVIPlHAJm1X0+guZZDQ5Aq/
7EjF2UHGjRMRx/Re4gXrrSVS3rCRIcv7e+wIupuSOLc+bYj2JHmLKXjZc72+54z+IJQtonP2Ei8U
eA8xOUYfHfUGqZkNPmqfFpU1cbJpx8v5sp4iC7EaiFTDCjcpg9x4aPcIZICTZJRKyF3GNwMLTrqe
OyF8mq2euWkHo2ZJO4SAeCnUi4j6pYfG+pmAVx1nJWZ8HquK0YUyzH3tYI8wIKirFuVR0yfttrs2
V0wx7uNO8VdAaABp+D2scAa2KtwzPY0PMEQ7SgUNabeKRvqlIGO4Scqa7kvSCMtL8RSZwTUP4I7V
e4Tzj3SCRUTy3J4CwWlp93c/Aj6e1niL/f0HBIf/3R+e3/OMbJ0Bdx/kVAYuNvItHPJ8uChcq9S5
mIcHPSicSphHVI+FYrylI5L+uZLHZ+IosZ0A6LPc/TTQ+npJzdpZOkNRR75s/mj4y7eA8S9mbvqr
gD3DynzPFJt4Z57K75YzaskqIjRwIkYWOUnwNGWDhK6IUymxOhQBcz9QfZkPE7LITU1OyUzvNm5W
n0GDU1B9A07vLuVQu80kDdlhbqgAFLDFpCZdON5Hi3geQhuuP2t5nxs3krYtAicGAPofTkgc3sQn
uzJG3znuAuZQY6BLDOEHxjM2tZMroht/PkiNMsvQe/Js88SuooWg9h7UhNr5JvVKmvvwI7LZnOjQ
+SLqeNvvSEeVS1oxOGONAONk5JxuQ2wr1/f0uERLiS1rSloLTGRuR96HDCgDDyiy6v6BiFKuxozi
R+tN5hy0BFg1gA+augpxI6bnkK3ZKojpSqYzp/RQB69gPBwOH7WuzEuTMChiSVF+oH0n6+hpjydm
jMwxuSPEMy64sOwRaogNcITq0ltpN+5HfwSxRZ66LevJEXjXVuaDK2K4tSi+U4WFApExJxIhSX57
zSwxIrQjHUk5jxkiX43H0pOM+5+wSiB6tt4ekpYLqWP2e0GMBo4SFLr8jOzX83pdLaPI6GC5O7vm
a7IqTwd99zXRC8igkwZwh4qVVcobw6hL1svJSFOzAAMtyUBLIl4wCPSNBELLzsDmD0pE3E/fV7eR
Zidhd54gc+MJdPqbDEHLvPyr13U49MVBzBucy3mDnDcA5S42cPEOrpKlyokgrA2QqDOlMSFdLxsY
Z53sgSm+MqCt2/dSBdUMjDI5PMJ49piSQLh+/EF8zlTVyT5mvlZwYgCfTqBtlz0vDR+H7MxfX2ql
25AWHRLwtZ5hp4fuJothRtfHKzVIxwWprA0SxM7FLAXotwkXN3EA0EWS6yDkErUoY38kggnwXIXF
y1OkAJLwZ06AQYjR2Y5AMSOrXGfL7ieSnQeod4jI2ZFht2gCAhMp+OHrNgQiAbEwxazwp7xrwxkN
DVZbbPs1sTnQ1hl9m3ovJrQdzaw8Hd2UTov2tQvP0Ji5QVeL0ekRS8kVOXQ4IhI7QpNaWeU9opjJ
LIUpGtM+BSs1PkOcuDjMoH5OxgnzE4eHfbchTDrN3I5g0c4l1C8CWmZCZq7p6f1bPXL4F2eVecZj
ZhBZrxP8DYbREefHn5R3Le807pg5n5p/JEFrwT8yFhVEJyLWenqPahfJSNGjn2WQnG29zqEWrc/P
4qfYV7Tulsj0iBHj9zK/OAr57tkxuqqXk5+/RfDg5Nau1R2f93H9ut/UUtCHk+Y71MdsvKCkS5TZ
0xYzUTn/ris6zWKbjvNcsQc6dACGly8ncCDj65eo9lwyJGh6973kCoqHjmzn8S4F6bNOtCcwAi54
jEIhnY7ICBtarTvQ02k5HXkt+uvhtdPpzzA2T+Kg8IrWgKeDQJ4nJDUsThbTLU/VoTKH+4H9RpL0
Gmucb/gc9b6P9QvCH0b0fLpOxF/W3dWVYhOuZ53hTJlC1+31a31kbailwTVag+yV+8Z8apvZ13rd
E5dIbIn15KzOpWt9HR0jEf5Wt1rmvP2Tk31pSxoivb4qC7BtCc/VtA8vibxCHywGQX+RIHslS8GA
Jt4COb+/WnEHXE9pY8UmPTba0H7dJwENHySMXQCKmdR4pGhbJtfjMoABhlvrgZTnxmxD97YtuZNN
jW2zceSRzuGzMcEnR2+sF0gomIHpDJo9ghNoCbww7memXPaFSp8Mvd/XeO1Y8lK6ip0hQW5cRTQA
8Qx1DCk/omWDH2rJ1rMS4Lsl4W28iZlefM0UgWWuS2tuWDEm/lWTsI12aFpUv+ehGuQ97C3ov8hH
5iccbMdOwWSo8X6yVvR4gZcKGAGhfNuerdiNR22rVtnPY2pQn+WhyNM2dDSj70LfQdMsmAibn6oL
EOYl2p+JLMBfXuwePdYCQeS9FgRhzh4heo4SpXxM51XBy7cf6ION7OMCxTAprMwUyh1qImr5xjfJ
x6dNggBKuk0P/vhQbXqH1+Z9wx4lOC5cmR7GBYfMAdZeL96gtISIDxmtSHcOYqa0iJq8idEcKivZ
ksKYLPiAiFnRZcIe5pcn6x7RBBNXpI0Tguqo1pergHcSQyED4YWoSjsx1CU5fNBVJrMmIbycOKlm
IsSD+a7qvMmBmOeey5uM3xWSB4umrZI7ERmz4Rw5AQ46NBrHew8iG1HWquWFhjlCBhoRf/uBpaXk
ic9b7ekFWDGD2T179ce7PwXwQyzwNcntoNyWRQr5zprRz3jvoYoJrKk90jFI3MNXKBx70uK5rvg+
pOVtML6IPkRY800NAdhzh4TxR0h372OHLYW0af8d0F+OmzcOcO/Tdg7LhTtNQRc84bIIFpDIV9bG
fId7yMHn74DXaJvIaBdIIIksgJVcf0z1mGc6OF83N2if3aLb4zfQvQN9ouvGsb6G5MXAsxIWfzTi
vKCLMVUa4Awi8hLaG10zGFAgfZm/ftffFWsBGYmno38f6AucU2BtI0T3Ktp8yebX/khknRPHOBPH
A6bcMYlLT7uymj1i3fc0nmYcRIiXpgYUBQjWd/s4ME52i1B8OyI2S2R+/w5QvxoUOp/XRHmHEvpO
QmHYXzHgApo5rd/hssVZjJkJHM+MzjSR63dmY0pfkXHOT0dAEBGxUlkL5GkYyvgKHklB5JsAuYrB
JhlTL5+c41NArQqSZFjbr44wsdesOs6/uRHR5QeuLKJvTu/rj6mlMAc8Fiw1Ec11Rj3yC5QFTOVy
Rqmxwf9H5ZJcosddUnSKUuTkXjDpkDp1cnrqvcepRvjQ4WBzRvuRDqr7I8QF/RXBXhxmwalovSDr
C4E3JYMqagOd7VUGmAe8gsHpRBcS/WIKdbsjbgiCsXU75YiAodUcXhW7npJNvR6AuxOLj7Wenbmy
VYfw2jdc0sc94eKW0flaExtYRmwMClThWzu8HURkWIrZilwuMC9MFgg9FLkKu9eGT4Z/jZxqSiNI
FvjQ5/IOYjPZSyLk1gOOoWoonTJpWU+m5x4jmzqjYBINMZ4anmshCy4Je+QRyc2AZgBD1Y8Pbc05
yCZHntNfJ8C3bE3FAtpG1nibrOWAeKWhov/hPgSchUcF5l50mmGBFb8QW4wDThn7I2g8ICXQiXaM
qL79INJWnIHfbsjV1ssZhanA0YC0nGSZfYHNeKZTChTJ17e7oUk4fY/UiyfpTaI2DQczMP6XArEz
HLuAxVjUeyKA5L0v9vUXqhvKSeMOd40PiEyQFE6aaYMcQ6R0IIPo+RWgL1mt2Hj5OIRUpfar9Giw
aZ9e+dUfTxzAOd9lYnYQSA2nN4TfMkqZ3BjgUPz4Me8xpnJ7ZChgKg+TpEy7AxZ1X08RpABwYVaz
wjyoDqS897U2tbM6MzTrq9bAvEpyLl33tmpvxWJ2V4zNgHt08mv/Tl6uPvRnFEaYwxl0APoB6n0B
+CLUvVRfgYST73OJMW4jW+9hmWVNJe+E80dLXjOtKOgwX2IDktHJHNDENUd1N7xMjDjgk/3+8Ndx
QP4d/h0hMXf/wKLTmTDLUP8tgsHe0wQh64accZwmyBWGpDU4OcgmSXmsSuQacYz7et0cvtXGTY3j
r0fkApiAgDPBupJZ8ArB/WAd6xlAjQNRTZ8cYiyqB7fFChUbAY0kHfivC6F+VupwPiT1HC1k7zcD
Lym3cYi9A9wxkZDk2kRwDcDbgGcKd9z3hkMLSggvQ58aJXwLf8SPCJnGAx/q6ZKuuluxyFd48NC2
AdCK0pnIANZ1iD2Z8zoEOSciVK5rCv58ri8PVG9gkqLFMwU+yyWoz5wtaC0HCSZwwO4sIlLcbEo0
1D0+IEoa45Nm0XRxkgkdNhjOw+/+5C3h/YQT5YBYPtsdbghwYHYXToUS7yVrfhzAGl3iDW4AwnG/
XrrFWRf23PeRNjNfmTJWQ3a5QlrF/rQZXAlbwuLBYt/sWf45pMUuhxQuseSlOUU+MBbsa7pLvvJ6
tEcDtx8juMtt3CQh34Y+BiF0/xJql9gVNgqgfaASEYj85rpDdjEZsOY+LcapGTliOtK+jbIcuspx
6A4iwTkWF4S0+M5ec2womd2hCEFxVzlUyRJmxisJls5U9LKgqQwpGLH18tEkxRjiWbo+qfs4nOwP
ZxZ6PJPj521LfbvJgyibVdQp4wNntalFtQyvsojYhTYTwV/DWcvSCFGFJfCxmnCru1A97iVPkoIu
DzDRLvF/vQ4KS6cRG4gTUC1zyIfhXfE3QOkUYTctt5P5k3l3gfcOGZxCFHZsckLfccCTOEtKVrzE
Kq2rjvCTgylZGJDxtZE5wVyvEG6C75knXOJlrTHq8VOEFLZIrB7GFvaO918FHmJkNDmw6EuxVSvz
SxngbKDjSHfJA/YJADdSmyAzg8jkKXUMNzT0sxRdPKpOeB4ntpDMR6hiO/fXgBw6r7BPWubETs8J
Skcimr9WD+L+7fPNMxxZbJ1wcdAFPKcvHTsSsA0MN10i7A2tMWIS/upD/jsVNABoV9saDXsq7ycU
JNNYFy95n7FGQReM4BCQx57Mbq8qOnvsaM4PnfDQcxW+egzyBwvCyfVrYTovhmZfcSEkiFVoCytt
Df5xZUUC75W/rsMTjKGKNEZ4vMpGdNE32KyhMni/fqWH6Tz6cTQ22l8wIZSWVEgWHdZ7BAYDfYIF
SGGD9cYskqUJ38EQNAH9QADq8fv10CKnoh1RECnYRYjA32ESiv2roZTczB3SLEzxMYkAbUmvYA/I
RxqLxWlTXbHoUOQG9ZBuUcVi5K+AZ2Aq23fIiJLcn9GyP5cWkCod3O3YwDaVRWZCJnCxpNpU0Sva
AfeDbjZYt/AkGNUmBn6nPoZKAKrpCxptfKyuIJQcBwkNXGF6Yn1NcDLUFilHKYEZejxFiLcEVwEr
/ZdoR/sS8ojgRZ0mQ3m6auw7LdE2FukDz6I22D8KEsGTnTTrzzFgA/EKzXG5aRApvqctIyzOK6EN
wwAyZYCfOFR/oG+YiOgI5ugXSeiqfbqxwVNpEuECQuFEokWOqT3a8eHpBsvJwZIXVJeK0BcygySN
RCWUZioVOE/Sr/DWcJ0EH81dskgZ6kIZB+UeCPPBd3WIc4IfF2HSp6NIa5f59wzqjCpLrG6khBQT
TzqChg7WIzg8RvigvoAhHOjCwHM2nrVM03w2sj8RvLv8y71QZDx+7sJmF29IxRmtm4dPU95j+74W
xtB7T98ExzXWfsBNYS1m/OclZBwwhdNb0eL1j4nlFBA+L6bTGV4Dpiukijjz2PiZaEZ79HqcLcgZ
4j1PffxpLQMoozWRt8xCsaXMoHVNkFKUoV/cWeRSzl92ykcUpWUgFvGFY5uGMYpktKxv9RmCBnOx
XvTDX5ifdKaSrmd3h4Yc2yl7eZHO+aWMdY22EvLB/pQ1eoEBvWQEIJkM41eSKniwuJ1Fq/kVyRaI
WD8GIDI/zVmH20WPmvIQoQnvhw8G/MJCQBTJJbmMSUXBaMJJBhxtPOUAxt/BRRXV6ug/h5lNT5PK
6KFuKTlJdkOJClPxgKYfQyS1NG6iWnUSjKH0/sWXxXZEDAyBLSrkRk5DeMfaL7qvfiIyjzVEwHvk
KpFwLuw8PFlifx2FhCAsWofoto+vzth7WWnxnv+/5/bDj9lZItCP5V2HCJ/AiEGuB0RPAk7ieOCF
OdDrhpKRbzBxiV/iV3f48E46RQbDC123NLXDsFJvMJpxDpUdlsdA1c5Kp8fUFEM5GgPzTfyk8ALw
3VifcKlhznQi+qXw6PIIeMAtrPBP3HPf9SekgZMof/qaGa05jVkvjr7cZ/KPqCShzJgn1GHwZz7K
hPleZKogKhgTp4MDnQyJgtVKAACoRNNLZMk7IpkwMsJ2aFRpWOiKOPPTYSETIzD0iRpDF+UMVuLk
nW0iSkOMpvOInSL07vBlnM93P8L6iKIwz8A4hPAiFf+hcMNuR+sz7/EhvmNQmQ+twfmkSXtKpgsz
8yebEbQC/wliAzuqgzLNiBu3hY/iPHS+mPNsbHmcHlAXuWMuD8kStMKzq6k0hsTE9pH7Q8UWsNjb
U9AfmZ25S+wpifiXf0XjnDM4+2Qb8I54QGDM65YFr2NjE4NDXH7uE8IFD8npj+9oqE53zID6RzgH
guyWw1ABxtVzRrJnYj9li52eUDHi5gLcnqwhHmcgfFjgl2NME7E3vLxv/BkELQAZIgyL61bhryHO
ini7HQtLdmVWFYQ2Z5k9QpIzTL0aQGs7xfU17eYi7ZjiOYavfy0/MCzLyZrGCLz0GO1jKn1Y+CfO
EFW5897/Dh1xZNmVt9mm8W/Gv43EBNkXjnfUvb31G3Ip2WE49EW6Am+FGITJc92X5yE3imExXg/t
v3cgAsvYlK4wzhzFkAuTHcDrRzJAINNXFG2lBbzWnqfJoA+QyI7WpAIM8zeMfeZmbv4m8UrEDpGU
U64G+shTJ2gqALl7ngo9v5/YsWx/GnKCRsBPH9CWeUtnO1Nl8EWDTlkdD62yfgb3L6YxCeTyveg2
wymCIhOscIppq+OIcE3W1ZYMMPxmzyVGWO53ifR1bAmrEO25WH6RKWiYa14e+DHchkSCZJDPH1hm
/Zp0laHfBOVfHxy7XTfHbKECAu+oPYf5CcPG+eSILQesSIySEE3SviIenpDApz7EV3sprXY/ifVq
205Lmudg4F4O5P+q4wF9a6pTTHTANbI0VJrVCGgYkejDegAUtJMBy7g5rMgMxkI+BHlDigfqaNZU
cYInfpJjH97uBf5xp3O/2yykCM1aP0xsDRTaxsZIW0gaEWLFYiXS/+hG0AkcRpN859hI7QSBJvKZ
s52JTpLk+55W86MkU6At1WOPJiUSX3gSQBeYMR7b5hpx5schjdlWFtYUJtp0C5hC6A5zVySDSVo8
Mx/ON/EfzCKT3at0JxMtP9cz+PYT0zR8Iz+1TAaknQ1EGLpcWpBn0OZFqkd+Fr5CkrGPP//yJeZg
QHFcauRC6MbnfkgcST4IybGGkjMj+jfYCcluMgXBR68CLS24QvbwP/hhjYol66Q1Daz523geKnBA
4fX9uYX7XCNq+BH180KWAFVu/aacyAlYM3/u59hgN7JrbKsKW/UFMv86xL5GsPsY8ooMB+IOQiCe
FNBLOai6mF4qRAmRw0mMjT+Bin5R3fUxBW9J7Kp/oRp4Hp3/zerivNPSM5EREjV7RFyLLFQczpNm
k0P2sb19F189W/f3p+BxjsNIyKNUD14yOzTQASRg7E7YdAxCkPXTGmYvxhnjPewBUJgrtBCS7E2u
8d/wzqlNyG1PbsVRKMPa+1ql9pekSNoTOAjZL2OEKOw9jzz+UIjBFXue8Os++ZUfGZsIRH47nghL
KNjiOXItvv71ZFutUEYTwC6k1XCFyhKrhsxRco22lCRlTDeX00LWlypIOQP0GX4lwlbMGmKVGI8+
pEKgXBKatD5qF5rqZhlXBfh91ttzvzh19Y3n6uFRdEGSFb/yZAVY5jhPBKDCfSGhAlJWXBfaHyxl
R3E4UCSJOnjTOqLiOkZWMrRPNly6TSsqXTvpEskCig/J5JzIncKldhw5eUJaVYLby9ifzNcHs8Eg
JFwMB0wepKRitaREER6JwXf+oYOXiBQY+9/+X91twYmZRxPpTZ3rKi7x2QTdCCHFqkdwyVREDJvP
v7GXLLHMibmt+htNy0VAKxKZkgLoYIRp4PYbAwqA9bDnKyvClLjIDv0/zoTRgUhtE/Mj0AIRevOH
/5rjuxAVGS4qFXKbsdKZFGhgQYx1cl/YtwihFDEcJBdOOMj3kbmjX5o+nP404WNRgdD8TfaJg+oO
mhKXkzKX76M9eqiWt4p8WxKbJI/WjVk15735y9yCXkICW9BwSPqWYZCBC3QZEAv9B0dw1RgTruHA
gxP/0IErNLxS44Ah+YhmC4J7BeJBOKTAOfhsbDzkF7ItwvcJ6aSJyujkITdJPTXkVdWOOMTNkZXb
vwRVeB9CmbxsnYHIHZ7HNzhsOnuCBoUUpUgZclHQl/SGhL7aPX8Gybmo82/prTcTgn+HdTmGRSfR
lKUCJcbfcNvMke9ymnZSDzEyjw6p4h46Zbu1Bw7ucTjs0i6XQJi7zm+DjJAKjFgNbyXlCuw0prho
HZXwuNe/5tuqN70dChaWhll/P7k20xR5Ib6tkXapF8CJQBFrXl5EI3MhBY2QzC854aC+xIImU0ex
aOl+480/GfgMpt+rIP7poiPVJmJvvlSSVmHGfTKv0ULxWPCNIySDNNMUuzF/EUAtkqE5Vwzvo/bG
60Dgf7Mbh9VOWT4vssvfHvYCckl0QGF8Cii/6G8LGqAP4S5GwhDIqL98VELiOetPH97nRqp/KoQ3
JlfwY2crlPmvVeQldsGMQhcyGoJhmO5RaNkqv7XrvYEAVGMXgaxqlUpfwo17YRIZh91kE4UUmp7m
r2VE2r80f7iKDZXUmI13Kg0Wk2yHs3b+ugoktfXYlYlXIZng3/IUr8YhJO68Added5iDv2iR4PNQ
uC1JPkCdNyavAek4S99HH9YGLS3lQjJfa9KKoCE548QpOQIT/4MnGfEstiatJSGC9/s1j60rsIyV
G4kbIriyEVPoypLxTKMlZs352FZMFi0XAE2v7N9Y+78WDKwEn5vNUc/MmD77YAXGadV5ONnMU5gH
XwQUKngNCyfJtkKOKtRrtR0fqjDBsCBxuuWhvv0c0SR5LWnL1aJ14mJNMFU3sUkM0dfIqDnuRYgp
WLYFlkh1DCY8/o80ht4M3yV5D3SgrhSHWHzWPbbizqB/SO+cluPHbWyAHntPf0rQAJby3ux6WoUK
jslFOAlqa4KMHYcb0BJzipVpRAQF0iUiMeploo2EtJfmX+uMHMfF4XKfnubFWYkDcqTQXs1OKOHI
QqQUF14ewwezFf/WC0ejVu6/mMq1ghi3/esei+Rrv7RO6xHjuqB8i3t7ze7ZnVs6WIxsXHnm7OQs
C1b8zsEfji9DMopFuio80qOM1xZm9uRwdbY/7+R8aZ96hIqJwRBitCROorNP64zYyQvbEMaPCmLq
Z/Rgqw94ubEQ4PbHZSReJKRHrfZjwEZ8iQiLWEfEyLUR0SPytYfEPFNDgzKnNjoKXSs/R8zDcoOW
mpUO81ViNJiiB9aQpouJ1XJmZrfFfrwb8EGOX2LqcaEfJcQPNHLUXZAMRB1MheMr9X9E+2NqtkYn
9/Te4TieNF4f7xwCxooOR3SbjV61AzITz2xUqjTvxjcUjH0V0ZiRP4InAjp8C9QIk3KmOkPFj8AH
aQ4rr8/eHEXeqAgYrQhXGgJsIA0uArFSja4EjTFCbVnhn2vASIZyYG6WfUS7KhzMZN5jk3i4r+Fy
vOAUYI2XyPrDFxrsapFapMkuCIltbjCr7ILErD8hWSvZikUcLR2MToUpjw3iOgg5UILY65gLEcz1
UcgAsg2uzT6bFvt/OXfs9jB32T66D0JUuVpuH8UAhqOHCC5Unws0UOwnbv9SLiqXT0zU30yxfpyI
odZI6mKjT4KTC39H5yKIa4crAkJPCUuH8xEzz48YxtMRFKyKiHgdLin420dMcf5o/r5Sz3apL1VN
bYaBY3L6JaST75CIMk7itwcKm5FoMgZlwAVBqnNkTqBi7EYMeRdgBWoiCWQnBZX5e9fnODVYtQsi
tOYSqYKk/8RsE96n0J4Ez+OF4+Fb0h0OkfwV/ZEw3UQA98LHXOZroilaoAU/f8I41RAH9kIOYxz/
CQja9MLXokVvJ9tMRkzEKNv/oWJvsraIdFoCfWZDk5spsm5hOkjGAazTO4sHgDQnt8IqhVGBlY2E
j+PkYRRMifDjPagbIHtC9DYjmn/E2b/wChvFi1BLZhz+6PbxYQUYSpjAaJ051uZzih6VMoBWp8IK
xJN8MRFfVZ4He4X5pEWMKwjVmhAh5Iw8OKQU++TckX88mv/D5QS9QFaazQGwKgh1JJhMV/0Vk3wt
cE5wHhBHmPfWSSmvBB23qOMedkBG8EUfREnZtmD/st9LoW8RkYMsUPaXUET/bf9wSbDHAMCclvLl
S1KlsIygRVhMbun8Fbw33K2OnQ1FgDsKRcbn1xzr71V7473SFM6UFo6QrbJC+0WrahGOPUS0D20P
rw1WB9LDNDle9lx1ljs58yDobKvfh/5w14oAUmO7WNCgoo0uxxppZQzXfFpQpIOf/Ilwx8bIqGHE
FyUakBI1YxzrvgQ9NKEXAN4WhiIPiFfYs1yziPmkHOxvLGASYjvmQ73zOpR04cPGKOZLYeVdGU3N
lHCyclNR2Pmz22M3MCgKnjNJ1MS4LMog6XRmAhTivX09I8pPu1MIBvgxBr1Ew3imwJr5FwZj35Al
NCIn58c+PzFzhPJsIBKRBjLvZ9A4GB4ZBBT7PUvD75oQFF2huKy3HS2VJXODKkK+nHSDJ7DxmcCR
YlN2RYiXyPOCmeD4T1EmnqWaZDhG5cm8RLb3FWdUmtgeqLtzWNLUOXlNZTYkFnEylOBXzvls7PE+
JbNuSkPzjKPpn8yqRc+trVjyrQpTJz9SEuK91i2flu5vW97yL34pDSud5G0+0aihXiKZt7T4j2G7
+UX2N3Fi6LMUXfNSJqkIEQ6CH7oXwWs52QrLlSGU77qSL9LU4BBdU9lFXPZz2tCd9NPFsVq1y5HV
53iGp3fF4goxMWp9+KDn5/D9OZPK7hd7ktvACRSnpMiOsMyfS00XiP+bF6A0+d8BtAGl7SlolsH/
cqKG25Xffv5zRj/IFmJk3nOl9H7FXrAKrOlQFLVO3i3Ivfx03mgbJbuPhK2bEe/NDaLxiHcbzWXY
oKmRiWz77Epyu1vslQM/XSG5fUCxo0RxC6KY4YeoG+1CgG+mcx08AcBkssjd0n36H9AvxB8blAmr
ry3PujmHfchzQEo2k7DwGpH9A/Hv0JJLHsGWSDFgJVLwd/A+LlMwAb+AXfu/xBLts6wezAXoGQTY
lPvVvtt/tgWiEngNIPohQg5cX73VZEXboXFHzmQAtwc8AP8Oya+/8f35l090QYLxQE+jpQiYhS15
uj9L4kdIf7I52dIDCqvjCP4Kj64jUI7BvDPgw2GnRRIR9KKTO7iTLDG+j6z5e55iban21V6QYyBx
k1AID4oZ2JkRzUmbdr7Qnf0QlPl/do3agEGIF5+OJLGmIBDi1SJNG3B7CRrKNNOz6dcyuYIkf0UX
yD6ANZU37w35Jn5N6ERohzSzw4gEWXUgkqC8xJz4kV+XkHsPE1k+w3dunNyBU5BOcSnmNBoR0PX3
5tI+2C5xP/kDBw7YHGPRq4zR/kPfGuNMEGnrPu6QGImGNYL54thXrejEZGMgGRRO9Z/LY3xnOR57
hQtA4VBhvyOh68jBrtsX02f4Dlse7v14S2iPcD7Ct+wD3CAYEKmDDAu35p8lApIw0y9d2R8SYUgX
QtHMjgxzDSa05RSv2smZ14qDehy2Z0yh3u+KyuFxZ8lXSPhWrOc/oyF2stvnQgAeGfl0L8AflUQV
fDnp7JhruCVr2Z5QJPSPpgiFTpeH/6e3W4JQdJpPkbDeh3RSUQY0/1AtAa2vLutLvaNUt9PeiEHk
2TgQAcC0JghZcWHlZNmxW5EgS/Q4UwtOHG+w+gCtPimiIqsu7Icn9seBfhdRn5mBuY4y0YV4hkTw
NoF4qEZIUhVHdI19AoUZT3Zfj1YfoBMa9YDAOfU9jaOI9VVEA0uZus0BnTEyCcYj+RhtG1gazJ48
swWwW8uXzlfJPOP0QO43cIapEPouhPAUSKB/XqWIlwKEyzqtZDBR4wUAWND/G89GTErsKbAWA6Pn
x25vJZPWqW6S+3exHQbwK2PziXT6ufjBD4vw/pd+B8ZEtUEC2sB4o0q0kIdxB4feXrIxDAgNDPVh
kI0Wt0vcYRn4i6Rsvj34z4wwUqJ5iZpG1b/mBWHeK4ntFKV7KtsevD0KcNGKm4l2O9QxjQXxPG0X
Y3IzyX6zpdmA9N37CFfRj1GHRg9H7M5CkPAEHIGHhgHrDBkvi+AieNnHjC3MFe7IBSoRVSby8nTj
ypl9q3JBF+MDAzdKVCL0XBZK0v50dPsQGuD3LK7/nAziC0Ovmi+71iin3fqN/WR+uOfIUwjINJi7
YBChxo1G9DWjH8OkuMX5shbsJIA2m7/M9QHOIesWkYR27HivhLSfhUaIzv5la0sOoL/kEKwXEEoE
DcfVd0WCLbuE1SAXEdeHsnW3A12roP9YRDOC6kWL2hblC4zBhm56DmJobWyGGdioxHjB+0hOvZKp
y4DNWLLmiNRe8kawUfRgPJV/9D78Jw9yQ/OvaNaCCCcJkXdDhPSjMhSV2g/iKHGlscbn1D1VRJdj
iwRl4aSkg5chABFkY3Ksg752QVddE7fLI0nDNb8lBgOc9t5DY6gmbpnzOosX6DGiInkRnWmLE0AS
bQw07crMh6V5b1EgtI5QQFdI7v7uMkwUqifisZHUII4Snw5+SdBQqNZ4X2KbHrKH+4MWjs5syJHk
vtbDe80SP53s81nkS6x0+BsRRsRXAMW/yq2X1bwBECaqmln7MMDnIhR8RNoCNUY+Zg9qV0m36jsP
r++noGZ8FYb0ofA685CxTVAB2tPF04tuWxOQTUGAreJ3DHFojUDbJsvMTKBPYdaFV0+X5u+njgS3
8fDKabfEbi6PQHVLG2QK4XAn5juyEXY5dnXWdCe5jTGSqq4Q+DIABaeQuITX6rP4sf+CNwLdtyZa
NNXDcfX6YxD9RFoxx551Fk7YbEW0Gevuz/rt5QXsyhLihYKYDRQ9r+b79gxE09zzxirkT/7Q/5Q0
C8qBtEx32JloqGGxqbjOcEZc64kjzmGRCULNmSiARO+RPzAWjVCDkFoNm7l9+b31tBePf8z7P1yQ
zYu/bOhR06p9NnP4TvuIGQV/Fa7nORbj6QDk88feC4M6F3Xt4wXkOLw5nuIeGhwUlvttZKAKINJX
+RO8o2qLlGKc3EQNP3W8zuCEtS8oUpYYPA7IUjIKmgSrekR2vki8yYVTFQotOo/4EpM/kW004rvy
sLPMsGuARLJpUNCSTR9G87EgsVX0Cwr1P6cNvC0DnyWY50AoSMm9NPZwWKts017QnHkoV2le/FHY
xmFYZEV6I237sTgJfx2SZMVugVZ0g0plGbtCPRYgSMGMw+hDk93I4stMRTWGiEJN2UT4k8nlfRVH
A3ix9YnZQ9wEpH1mPRcPvpCSggNztz2FFYs7OoNi5/fJghvdJQPWlttLkYOPwAkGYzI3ypD+VbRY
xZ6sJ0AYDh2JUyGcoEqacglkW+D1J5vz5CSkZ0UUHqAilI9MiCyMbIM7JsKRW6HWGwgGvs9nVaF0
e/rvBvdJMwFikT3l6RxTY1KKeR8Msgd4LxoXTuee3DM81t8A9/EM/xWJGDzHcaJTUkqax/Gfypb8
fLbA6xgJtwB3eeEC8Uez8Kcl9kW+f8kGLFhD+fw9i3aM32qwii7bTCCBnxll2Rf8GdqRO0sIkgql
wrzHCsFw2eEdzMJEqNWkf2wQIeKIYTsrWnIBp7L32WIvCruQtPIrCrMC/55sZwxBBaQxxcdi3ET0
S4QIzxFa4z7SVlb14g9zCmvtXV4yGYMgAmjYPUdA3gYPJHom/tCPwgPW6Z5QaYfIA8Uah1lVaMwe
HC77IjmaUyebiEQ6V41ejSULEyZvIy82VllizQlFvOM21G/rARD9aFr9ESP30KJIozhV8V+yflTt
/1i6r+XEkiwKoF9EhPDwivdeCPFCCFF47+HrZ6V6Inp6qqtKmHvzZp6zzzbyNUfJvmGCzB7/IAW1
d8Nsf7EvA5YVd16gRXj5E1AQbamanKPggG2E4ar2vpINu0dUzS3+L7gKKFCyD6RWJb8sAmLdI0DW
w6v/W5V2Y2jX7d+2nakmzB34xgExUAB6298gKw1JJBFICwpqIfV16B8Y85LS8GwpIeUmmmYaTRer
qqRp+t0/d//abdqt4fySgbBPJFw02WU0a9pQSPVfpTUiXyupQOJrA8st4fzXrsWPNliQLCRR3df5
x9lCU51F893aNag3eCs9YMfIk9h0o93sgvPKOrwSo2ZaVtCnWO7u+qb+ma9YQRwG7xljeZDAghfG
xah8iem2aGXKoAt5YOeC8Nv22knRDUCI6rHPPxpsEh4puyeHKdV/YMM/voywf2dHkph5zISImkD+
GAmPV5Z3iQ8uS6skAvIOXIZQXKXch1MabSKI1uKoXBltBCZ+edEa2oec7ZHmu6gf66Po48NGQC8r
mxDwU6wH4JHTara2G5w6B2f/geaIRNVmWsafK+kvUQZC4RmGwtkGfnBtQbVbwloxaKEo2qOJqjY7
thZWDNm2oZRx33pws3mHvZhu31MWlrPSKTla5idD046qZI5zrm0uONiJpXCVaq5Eur/oZdvJvtF+
fjSc9CYq6g+fRLpMpIo0gyMWz9XUGpqnW92Vs/Zs54KpMkXbs+2LnZe6I0KUIWOgE/KL1PA2ezl6
ZtpfIisL6WCQB8WyzNEIOuDOTeWDmztpfujO4QG+N7vwEtpQWRhHdRQNepBodSUF4aP7VEaS9/pu
SejGvTA61dfN7Owml+LdTvRCSJRC1mhMKyqO/FPcqGrIu98q80nrUpEwhZeT1tMpHjo6kUzvg95Q
7shASsy1dXFRAfR8EOH+/wSJfkVn2GIv9YCcTt7EaqTFDLLp2JqlelfU+0oKWT1JQrkrncspT11T
sIkK89O/YpVGpLVp7ppQlwKXFq483IYLn8HretM/VZzF9ufH16H9quM0r3M8p8ij8WyWY9IVvUUA
37IySYK/fjgp7iJjXhXq3np4uue0NzqW8W388ihHmb7o0Kz9m74kxrs02z4Xup7Tedot3pdnKU/A
eFve17ZB34hCuxa97NhDGRA3cy8v2jQfRdmjhW7C2mO6ZVA2hsnotVGxZA+S2ud3+cO/89eJSEP5
x3/lWhi07awyMt2G2JgBM8m5QVJxbC7SC2lMd524IhgrlXVAYASoq4vx7+UT++E12NawzXMbZ48B
43GW1Oxbnh89iQDiFSqpOTFyNxQkSS/jotYlePw1ZpfWqfUOJLgK4gqQGXMyv38KFGUMuClh/8Tk
zrUz+WBinQ6weOyEaPE3m+0EDHE45hmQP/QQfgdnXVAMYSGQLqVEM7E+FOeputS5Cm3iBHZ76FzH
0piKqSZThEowFo8W4twMKveO3TxcxgW893T1fKsEnMoKIPrFZ1kHl8XAieq3hl2fb/mpvcDTU2kV
m9fxieSnGx32s7OX6JTJZ9Yc89wAiudeuY9B/DOICif/useuWHXMfijxi1yGcgHVYvQYwr1uQ8Pz
QBHf1j6czeVHPe3mVpbVEEOSGmIILDFAnuKlUwoLdlZKwJAEj/yf8VBY6rVFYfJp7Zfu5ZDQ9Srv
DHa8P9WlXhtr26FG2TJKjflxoMU9QAMXf0OtQZbvAWKFjsvK3QZ5ioeOOw4vrYSkRqx6l0wHWqiH
a7//HIaH81moz65SuBR0GPHm5QAW3eMTk1oPB2jIUs7g98LfAvaBxUeOpBRrUZF/EN0htdmd3yY9
HZUa78BtOfY1o9OzBSED52eh1AqkJNziytx4ugjbkVL/ieFVJllZdiO2avVd8VFNVSrOM7JhHbH6
SEhXITYF+cifCuxPcbzFSXGoFS+j9KcV0UecHGC4iQgmkTSP8p0/pgO9kayu/+2NaovJYdB6JcrR
kdhJuJk88EzTnmeWkRcxSHOq50cykL/RtbOsP/keQefNAT9J327abcBCOrcxpXGQpwTQTSfFkICa
5ompzUzlj3wQa86QxnueDJabZSm6ANy0SlbijEz4KjPA3Qw62lmPJfdpBGaYroV77y4GMuQ9scwg
VU10EXZ3M9zb4LFJ9Y9C+1EOpVhoqlaVZ8M6tFBss/fK6+ssGl57eQPG5+9drC1GiqdO4Fy92j7F
Mn+HdrKnQPQoLMqTYGoCgjANLMWdoh91+2Zz+WcVeBkdMB2D5GrucD/d85cZUnd51970XQpIx2n6
0bvVxD4ZFhgoIERnyvKQY72FI2jSQtPbtaH/5Qwzh8lnBi1Njoy2dP4uHL8/Pre/JzlRBilk1cAt
Yw2dyDdmlaTIePUEzsUbKqYHl8ofaRexbys5PoRorPoR8IP9rvFpHw/ozeeluhBtdMshVQMWGLax
2I6NeP1a1onWd5Y/KHTBs9uHBoYFWNvpxF1vPfr7t39/5//ImrL+up8rcGwTOw3ttpLoxux0tV3u
89S5XnKTOmk5GsXV6x1KEQS8o+dguBte5lFKyQQr78DgPOTcShbAyiCskmEiPFfJb5WMHGMBbPtB
bOfY+MNE+IPKXPSYh/SD2RJEjxIviZuuZJuH64VeDCJVSVJxlT5Cbku8Iba75yxevflvcr275x6Z
PBuGqxKMoDhZipuIqwBDYxZOVABMdVF5SWLUMbQExn0olY0EYDYIlt9Mr144Popi3eRfxyaZpnLu
2CXW+hEoEfHUZugN+QXUdhU2NR8XDixJ3Iw0fUKF+dyqRm7wzqU/N2X/3ceMqGa+Wd1ILgiuInf2
v5PZdsqkXxNffVfDJ7jakj7KpmNH049HU6ukz93mqhRVYSLR3CGdpDUYl59Nb4rZX4l83T51rtn8
a2xOOX79AxO0FqfcwBQizx3qayKoYFFEQimdmhyeK7+TQNausVEoZKpvcjDFTH1Xgf3IeGHbUMF6
qpCM1DOFbHHXoGnJTrVNnzhZbfZNYReLSpklWwrmWKBTts/LwXVE1NN4g0LDyntNFU/2NaB8nKxm
D6mzLwlsxR3s7LgPDHYtVy3g9lRoLCC6OiM9JISzcTaLs59qiSZ80a/lc9Pgrk86LsgtAyg1mYPf
Z3q7qcP+25VC+LkNV74tcyUYEIUUZA5Cgc55HEyXpalnad855RigiA1UfgmE4486e/xcO3EBFIFc
lAK7P79DQtaRIctLp19PiLjQ3IQjqR53FMe4eOyABMuZLqk9zf4qmp65RGWuD4EB6HD6zuvRsxE6
bMOF56bwYc/EqL03F8DRcxnYhlQdYpJCzlFIXLvV30ydgJb+Z0QhwDU7A6GWNbOz2XhbmhTOX8nW
ICB6aBMGGCxVQMoC8+iULeJbkV8Q2IE/j1OV+kWvi10WboHA3mqC0dyzNN61zLGLE19uImH0Gq2b
QpN6hp/cttvDS13zSsD4Z2sGr4m3iV1T3eH6U6ZRAsv/gcMRCeg5xXSBcroaNMA4h2Nset1YYHBp
JMuLWqqAnYRPJgJc7GcwkPuAXaVkKTR8vta6tGu26wHAzZrlm+umXQRfp3Jur/CEJ3i6wt4v4R+m
NRdsOC3WrymTxy0cQemCbEgVP9V0sNWO2aQrj/kHk3HPrLW0Nt0J7veiqdqsZVyycNd2uE5iOD+p
7X6u7P7PrEbiEDdPbvcMIjr58tw7EuQQmdb5H4VzILD6aqVDXSpzfqcHEsxsLjwfHhsPdcClIt8l
3unHjapcEW8NXzYapNEh9a95LnDUiwmfJwN8uTZePzJafQoQdNsGVX967Q/Y6ICFS7UUsvlslyhO
V3ok5nald2XRTX1fv+6clhZl/uWlZSEuM0KOgqTlXvTr8S9dOdQkqKBw9NdCBR7jeP3afgcUw3tr
ozX6EyU6e7h1OwS/Vzc94GORQyEmWup71ySQzV+o1C7lXbBp/XzWV59vrrTBLqyYqEIutUOF7ZQF
Agp4HYeYGzbNZSfpB3F/8HQ/Wc/n4pW9wvl5KbCHW39vLxzJ8tlzIdvOdO+/7zaTRrB2MSifF63F
EFoK6UAlgT0COvaDRSUiO/dZugyNYqAh9AiWTJcxCreT8DIwMEe64bD+JOwP+8Gqda6GhvEq54VN
ECP0a/uQn5RwJIoEad/n9rLPx+UfW5npu9J5Ff7xk60ki1w3ukuG6cu2HIHmRj/ApauQDe4yzGUh
L7kTqCefaYQ9kFVL/QAcGdGvuqaSaTBOZXNx/q0DO1WzJG/TkHMQWIwhkuReWbdPjG4qwfvrkruC
KuJfj1bcexwtKI+4yfJFIyfX0UQBdC/9y0kPMwyBFphZAXFGLHPvpnSDdak4onq6u/KyfWAe65Gt
aSx41KH2rca4ofztbeKIYec2HPaiCYvKh1G+2DY2XLUehSSz2BVjrVRh/3X7hlbEe9mPfLa1UoUZ
5jOjefMeTMlJDSAGghx1y9ei8eStWxac4/WnyeCcjZ/3KCSQwXB5ewPOhgi+IQElrATnGyu04xyx
arDsyfn6zn4GQtWltK+EuJZMIVFdVM3lu7+7fysbFDO0TrqYbL5KgZxm0Jr7Z+nn9E/FLUd7JFu/
RWxQBsox0PlQ3CuP6Cqy80iXOZ65/2p87vP7HSVLvnhlP111tyXc445vuGC+eJ2edWU2PWSbSjp/
590lIiJY4ot6voE8cNYDQN9Y5hD9enib/4KTnW65HJaDc5r1e2aW0E9rQaKYkdea5+IqaOg8ffdC
DE3j9VVD+WsskMkqmc6yH9I/0nmW3JXYiLa7uugj15hSsxA/FiMM0MlVKM0+lgVBIj/MUhrLS3Cb
eRr7/4CNMr+xwE1LFO+v/AcO52xnEsew/JG77PPRV+HVeffOgnRJwScCa3OpMJq9nsq7QyPtYbqV
4pkScEzy5D9JRItulttO+30vbeB9QmfHq0U+zsL8kmer/DzbXDsbJLtG9lRj85iR2LYlrRC7VVkn
P9Op8uLRnkiHyomhenJZbyY33yeZ6eOzsueJyJ6kZF6XuJ3aJah8wk6EVxpdYcSXPpCB2kkD9eqt
++jduonP9Wihe+JQPkY6W9TXo3hjV9lRKNHQNGM2RyOL3mSVzww/+Fv0Llokgu6/0itS4OQJ2x6n
hpFYLvb5QuckAkR3XBUWiH2Dg4nDgHtudEDBGdfEdjnrhs4WUwGvVrF2lx6WW7wKR/R9A9FgWJda
heiMyCg9asZL0Ybxdu7338CH3RdEYdyrXn8BfLxWssAU+MerkGVxGy/4Ue+Lg9thyHXuRAfRxgkX
zNbR234fO9lSbHjkZx6gUiVa7yNTuF15o5Tv99F2OT1eCn7nJXJkcMuOotdKSl3MjerHWyhQekja
l0R3wfBLTc0Hw8sqKTOFOGccf2RSCcNgo+v1k4Mn6ui9nBgyjppRMJjAY1Af/3uV2NOefEXcuxQS
72Js6C338Nz4VDEb+bLxKFAlHB5LZ5EEwRQT7SSJANAjcTCMWhVW+4IXzLA64k3GvKAW/Xt5LBju
i6qRatBjh+K6uvx+VpdkgswZey5G69I69D5WeQkqeY6PyH8+25qJhW2EXtMxlFGVBghg04OwdxiA
qg6fWp849/saD0TJtsMnfEKVAxBBYjp+I1p/NgW4qh4nRvyu88iM/dI79Vz547eKK1PwsodoyI40
gpjF3sEH+dKL85MV8IfDn3cNr4Ybh5xyfzQeZb3BITfe9Bb1Td29NW3TAMQNa11FQj1/CH4sjZpq
SW0AMnglI0hmVUjZ1y4kRcGl1mQyAw1c4Gb5tkwcMfiz5Wi081D8ZzJ5aSquy8nV4JVKyS3pdJcf
xwHWnqLi+M/S8WnHfzZew4mAzqRWuBMoITZ5ZcO6Q5If/iPMs9JMksPsxPEQK5ZGPBfzo+Yo6MkT
tXHUS74YFsWYryMQyZPf2F4klXpF5KXb3uyusp2F674o3358B/+f8E0+Wj6Rj5ldFt9ywCNFeX6x
TDBSfMW7/h0ZnT7at3fRfeQU/dj1M/PEspmIFPe3mrJOUXhCfmXoOlvey2wEdFoeqcgr+L+lI81r
smhusCSXeioq5mt8wttHJbosuE96tsycvsbzM9EDo3XLKV3hGRbfyyCQYYgZacrlrMaM5PUEm15Q
EfQA4AdqNQI59+lRuPx4NdaP700jfB4hUspEqms1pRHEYD94/DkcZH+569a47pWiEvbUXseBhdpy
ryOjHW+v3yU/7XThxAlskLxx2AiF/rpz+6ha/U/aiVWekP7wQx/DSfXCsHSSexA/koCEZNlr9TH0
O348fsv7YEfRd4PlbNdzJYxCLu+8v+YronBxI810l5M2BsyuFQj5M0KN1UcFOcyk3cMY+96ysdRi
AMh2Bd/lpY1NlsKlYYcULWdRv/Uz1VGmGx1xaP5ZPAsGML53JF1JT5oHRNMbvDA9irT56jhfOeLC
VhFwCQ896seWMuIwHO9+gocC/jKTB3G6Q/yYY7Z8vpUJRhBwXtFy/FqLBacE3uvz09BVS/6uLqXD
8AMSgupuR1wW49uSbk1TYqjGHOEl7KKZpiCXGdRyyRTEarh04YaTYslpaxdlb78ledSA38pwhIgQ
HCJ+EICXjQepfNoceBtcsLmR+zqLnryx+TlTxWVVQBK771wP72GYK+r7Wk4kc5wqHtn+5uTH26tk
Sd/mT2NoVEZPLyTHypnP1uE7vOm5cHV9HoXloX2nZfij120XZS9F6e8t8OQmXpCsGXMev/HPUJiM
P3bo4N0tn/UkNw3+WqS0Eg9letfcjwglNEITAf3L0970o1l1AQ9sCmsmrYJVEr2z781acPWJmYRf
rmt9FBYeOfIBawuRl1VDrHFP9KKxfx/vaoLi+9d7+XagExcq9a5uDBkf9Y938w46EKPMHGxVzYqA
kWWRzS38xNZuhTVd1TMEgKOV6Eb7wd5na4axch98cIYkpLjGjXjJelWvNE6VHVunoU9okEJKFzg3
i58Tvq32DL0OjZR1wOQfnTvcMmMGzkyrEgS2p6otu7DmBozxVt6Wj5/bZsJxxuwE6oyREhRLb+3N
pKzTLbZBY9XDXNIlWZrhD28mJhzla7P2ynUTY04wBwBsjOkDgyW1BbeVEEP9MKpgdfeb+lw2dcyn
itzYLgLNRnrrsk98nztqll2E0WqYrQTf4zBMIkg1jOuF6zrSEVpFMHciou6pHu+DcwpMUlGkH9Dz
px2RsP4wd4HClmvgnTuwUlreTCa8C8x12ejiymqv9oOEbxW+2WjVNsaqvvsoQ67wlK4LmyVmiqYF
03sfNfw4Up3hk9k6O3g4Gs92cOazafb2fasbQmZ66H+NSZ7d5Cim81DQuzTKo1pgA0HCH0Pkv0aq
OU4MHyQbb3orFgiENvq2TLV3Q0MNKIZjwjJ0GpCPFXdNAQitYyVSvIK4lDoXExqWA/gjdps6W6kq
elvQcJjOP3JHSJK2qX0sRYKe07b4+HES2JBsBPZSj+stVfdgbKLla6J4I/2NNCz5s/TgRCmZrh5Q
3XAbEqVFmkevx1vqRPUcFyeQv4Dt2CqMrM/LpNNcx2ccdfyKb0VUKVfcQwbNgs1uASmc6qtrsxyM
gpxlCCA8M4E/+VbT+O/iJwWD+kYXAxtkusRvHF1Db2mzyyVaq4IZDH9sWy8be4ksCERaV01AyUda
rwKKbYGy0s3v5IdntOeLIR5BEIDdvjbtLAgm0bNoYZQoHeDobAdB24qp+iMQSKI8nyWMlaK/Ac3q
EwSLQ9qjI5CdOa4POaZC83X53d993RCe/tgXnh/2GOzleTKZrl9aK6qaR/MAMdz08L1psxa9NdP7
I9cYqCBc7DXc9A6t0spfiLRZgn6aH5Z21z/6FLwTk47xxOkW/FK+0rNYL/TLKwMl1DqZrQ9m953A
P2sh3gyCAPSJRw77zpjQHn+jM+hsGKtlK/QNzT2Oany0MGxuqBourXghICN3XsNufziSqifHJF/y
woJzUPH1aWMQls3tvxkfJMbv3+Mowe3/MifM/02N0/LnvlL/dyE+mfdJaZOtxR7Pnt2CZ7/GYTDm
8CBS2kHdV/g/aF2du2mnESQ14+HLY1rc/AQarXa8EQHkg2w9oodeYC1INS/A4+XeYMo9W3y4yqne
y2wtEB9ne+Adx9Y8r0YzleBgtzB1xv+lQojMFvpwRhssppJ8t3OLn0mXKTHPXhK7Jnm0Bl1zberM
IzY/tW3BfYMrhQACojGN6zT8mqAR8SPgB5valuQAozXgLsgliSKqimdQQKhfnQyDgq2a38O1iAV8
QRNKJaP/lNgttRAuIfYOYiVe+1m/11dEkrCE8COglNlDbF6yKGYjGc/fX6X0/nt5kwt4zO/WXxD9
zLoWxSl5FJ7H7n1RPLFoOVXWlxpPLaQm6gEjqfeyx5hmza7k1c0iQqVzWTDyqZRIBwOR1FMClTzA
7ooB8xEDf/MVlXkUHEUiElGnh3p6xaRG5BwBdQnTqjC1RCohz778URyh5XYPczPPFc43DMncr+VG
vk8FZ4WTZTWd7AvnK7ZHEqGwvOmnGIQMD+x2j0bJma/t+FU/TPmoVZ7t3ReBD3M87UQB+niA8aMF
lnBkM7yM29d/H18fX3tmKoFIdukHLkFktsF7CHSgkEgdkKCoXdaWjXbKpxfR0pNRRED4jk0fwbg6
EJmepVRthKqJqkpWRXCQNA7dCHXLVCPFKVVjG/PT2M2nr6DIqonnysRSHBh0G0/h/RqrVe7fUcO4
H4AUQCFacmZagJgbWUgyGtwpLCLn0mCJPpQw8j809zxXWzs+LLANJL/6qXxvp0uZWmga2LywbTql
w/cGjZ0bybZpWysOYCpt6ZOemLxhmDcMVl/rMj7ZdnBnx3Ru1FHmzYxXbB3MhhDmBiGsJWPMfC2b
BdGAVDZfHvZKqBRyz3+M+JAQsPOsww2WnGOuuqtIP0p87jtBG4/QKr9vSclzraYru66Ww0JFAS/e
uvtv3jftx79dbQNBtz2teo9WAug5V+uDp6+929zWbdSbyWejwwlXtidigmCb9ukcfMOy2do7VXmk
pdQ0GAcmtsXNuvak1zy3N2AZBKRaepD1sD5QWzJuzxuvWQnAu1w6KOLcdXQw0VyauALRcOLjbM7X
DuagAuCTbURWXmLDbLs8YZFtoORVrM527IVuWLiT3EQ6ye/b9PG16rPG5fO2+aI9OfTnJtmFkBTH
78oOumw4K8yro2b7NpwrLwK3gLnUsaqY4iyhJGkGtsBe0se7Mt21pr1ALZ7ivWsZg24A+Zxb/6pC
E1xwmAZCy6LYPM3vJWV4eI4gULz7KVICZTRRVL0G3wA12MSDxYcRbTio8dVKj67+hxjuV+NiTdlu
RomXbBJNSca3Y4ChARI48UUjijwWRCW15G+6nYazTIaMP8t2o3T4FJsWjiyuFd3Yi1oo8xmfZS4t
lBCWK322mqCR9vXzcaePCpSUZfU+Ut8vO95pP9j09jO+N+U3ThyPhJ663i6e2PmqbVMogxcFkH4t
2GYlfSGmh8b/wU4p9emMTTe8bay1z8+InUnE8QGHDwFmz1IEKpZiEJx/dBkGGYrh1/269s8RIbLr
eCkp3y67oqO6ztineOmYolgVrRMfpbiDSKKRMfb4kiidnu3JD5XJJkqRk7b1UoAi3JuFBpccMixz
9xUu/2q6HR1/qUZODDEVHsf8+5vGyynuiadAYF9y/3YTW7YvKfOapADnRxqYy3UfT0XYyyr0+E+8
O0QYhMpf6Hfx2S3NWWjzdXzISDe/OdSPI4X0WT02jdyKK9OsYHpH83dlgjT72IweGB6Dtf+4mayL
XCdnsmzx6adIS/zml58YcSg/wbb9XN5WbtXX4JNla33VXz4BWAWuMEseLZfyOl1cpyrrAKDU3u8O
WzcSove5qm3RSSm0UiCFtEwvQ2Vqwsr9V0sREAaLxWbDIWBIZD+0UPO3YZaRwuqPGrjuAHj4K9wr
T/OyyVDWBa3jeVWKxiurQ2DUGDcwh4/kY5DvqjbiMIyWtp1z+9SadP3ZFzv4Te3QffGMTI3f7bQn
cpOb7RRmIUAH/dlAYme0gNlJMgxhresVTHML8Qq3nd94N4LSnBB2bShIwVA7m2V8QBZ3fw/W8fth
UAFaN/mw/8bKYh+YB4AywAxUVtro7O/tZzs7/XzM9WzR39gDJXFFwBX7qCYgLzEqnnXSBBPVE2ww
j6YrcXwuvgOvuT5c7kzMBjqHOiR/ibd2x44wG+041ZWqCa98V9Cfxw4OdxzJbPuULOnwVX1b0zPb
oT5PB+8BeHdik6+g2wKf7l7jmL90rh586dY+1jhmbakO+V8dWvZUdb5vea5xxJB6rUuhAYd0TMIR
vxqeCwVHg3WqPYri9XmTcWKMshJ4ds2wND/FROf7R4xBxX1gT+tOulntTqxnQyv/XIcyRnLdSy3Z
f7bnP2JrquGsml2bKQYNaCGhi3w4LF9lC55pFI5WKbBZbWrFRQoshzqI9+ww9F+cShRqFRVgvM9+
pIR71wxMwkifSrR1NPVC2g8j1nXjOeJFl+2H+zsC+6xa6yoGRxB8jE7aFsVw0bqohqk7fwWIXKBM
Y3fWE5A5KO3vqqJ8xEChzMxbxINr32TfQUjVw2zY4rWfFtDG+SBhjPPIWnaxgwLpNvoblh2F2Ppz
V+8nRj+PnAq9kejaeTKtJMZ1EHdkmqu/OdRf0kxiDnVKzO2c6w5Xlur1VxthVGSIY96ni/jBgClT
YOEMjELhd62ARg0iSpHV59NcwNbr0LLNF7u7zqEar/Wp6s6lV/cGaUX3RQwUlvVS7mIcFo/Nrvl2
TeZt9dX0KFTEuRU4tyORDi8ayCy3uG05O0CKjrZ5+jYRSgs4qwimH7nZu5+szidBNLObPg0kx7Fu
1Bmwd9+oyTC52pthMpuzeDG4w3yXsO89UnooLBPdJhJZN5OfI3UUfMgnS+Ld8DTcDhY9+Tq65vnH
PORavZEjDhXkfmyqDWIo7oi6+5oPbrgCzQqBcCsgq8ISv8QvwQKJdWM1HnlO7yAgURR/On6K+xgu
wb0hEaqUkskaN+ULVP90K9jBhG5P0RjocZYan4JmqFUuxUCYS5pFWx6t+D53K6frj9aiEpC4+Wke
60aC5ywPKbt9pBuoTa/C6itDkwBKNgc+lc5YA8YPK/2lj09ffOAy7ViIVJVPM8BI7voDtsI6eVX2
3e14VdJ97xCVZRzWpQQVoZe9/SBd+oAhB/JKRpmyrsZHr+GD8I0oh7OemDW0nQYy5SBCBcxWBDso
LBSeSES+xi6QZ4AFxDgWgCMHMQGQuUklaI3+iFb1ebD97f4AVPLoDe9RvJ0Ub7I1Bdf/JcN1biDS
Lv/RTNbkS3lWfUWz/O9A/U7nZos/461FYYgN5aaKaifSEWnQMMMvZbqe2Dz5mV44EOhivQuOzdGM
s8i9vXwYEKoiygLNoor2YH0dw24NQt1gzXnpPwbP8WOwLnaN6osobuCK0PkqtE/s/aL9RDOYUoc8
NXuoUvSIQ5T8UY/DjMqB3zns/mxwjaCJ4H1j6Z4Pn5uZCRdevnCYl1OLA1B2LIbuha5QsbqqAZEf
twMur3YdpQPJpLojHw6qKMzynE1HLVADmXvZeQSKnTuTpzlv3AruGiVOx2auT8vy0NoOhvOUseIs
qWfE0mBOGK71BxEvkKw4Xvw8tILvwvTwjxmRT8c+IIgk+QAq8cKlMJv7ty8mONDNmtg56+oQccqK
CDGDme66GtoI4zNSA/4TZi2RHPJito77yzmTQc69QTtMyE7MhMM/ikj9/uBIUon9aDwvQ3/QRgOo
84fpZTEwr5zF8EBD78lPqDupRiuPpsFhx8miqcD1401Z/29cgupbeDbW1T8fIbXxUluEBLMt7GrL
fuB9eIhpJ8NAGbHP6ZDux+ab3rOPCGtOrqv1HVK9M8jDHWNigGkJ+a5z5idRdRhCQl74bZuvNV1P
6OyN/6nn2N3jQ61K6Y5Hgpd6ble7NqaC7IrDIFBEgSTuoIGfTco4nzQjQSB2YQ57VyOV+AGrbHnF
F08u80dtTBiQ6i5607EiTUu1aQV9LWtJi207C9ox8ai5zfhE40Eo+i2KLkIJajriGQjms+rlNR1u
kFKE+h1WGPYI5VWQivzdm6CqTJR5iykwj9XDj83JCwSBWXBdv/TSlSueYL4T71avHduwwrdFetA3
jbxRj01qwcGICru8quPVVm7dU55IYToCkEINxWBDhPaFPY5xHm6gdP4KKxcJhxGDDh8BEQdr34/i
X4Vmxp05O0hfxTDaWfmygcnE4qm5mq5rBDFNm1HMtTjlxuAPJ/0imD1EqCuW1Y9atn0Y7lqGLZFf
qUCgre41b18uk3sGszTbFVmUYT1JHNzYrIuywoA0Z4q1am2GsZoLmKS4j/xG2vjr4Maw4ZCxVg+6
3MaxtOlGdDE75hcw+da2c/wml3GFGTwEV+3DlAaj+Sx1a/0Dwqwwpt9YOVCWZ6p51Bas8APJqK7+
c1m9gCU9t496toETjdoDVONjZgNRPtSmtlGEP5JPsM/ux/3fFRBR9w3Lsomp1FThs9DHQWuHPfUY
AnnAE3G3LmaItgtGFwwwRQQaCPGbigWDUlytAwYZfLS8ewfJzBC4b9tNwhzr77ayXhEPx1IWhynD
vpgc3awIbjmMP07NTqadBudwmNDV+P5Co4wLEcJp3RxnhUNzN76k8qkOokkv1lecF5gu1iLFtOFx
Of2ZKgwy3MRuPevIloKIATBKsemTLdYYmFdXUoFCFKQFDoZFiy0WHYgquKSWDfTDTegl1ULZflBx
xphYierVm0+BvsEnD7grW8p5GdDSSTmU1lLAi9vG9FBePf9W08lUc4P5FP66Z7wsXrmGC1CZDA75
bclG9RH0b7n1qTiun+R9PsnFhNaFu/eunD6hPpta0FHjgHORa0T7SCxYXdGw57sfYRPRN3dpCAdZ
wBasZRQWQKCzJbaFvQ0e3BGSvTbFtpmID86NDTuksGhMSrG2+UOeHHNCSucpEPo1ZNvncI+004I9
8dWJMhR9Zj4mgLlNdxq4XntU32M1KJ0zdncOWGWY9bVqsN3ZuRBGzR2jgYJjVbLEoaiIEKSWaHLA
uhaQGp0fshUyZWQin0ud48lsTk/NW/MimXM5gMTPr1XVZXDPbxMhITzF9NnTLeKGk9SWUT7U9gA7
SllOicgLn9H6w2I23vDssMoIfGSWyCGkKxYSKI+KjkGoiRR/IWpXRSZp4c6XppnumxfNKPJh0D/C
Jvgd00W+zvkoL5fEWCwE1C/+e8RSRY1tknCAg/gNv/tsDuGZ9Mvy3faj8Esa1mWxq9kuupSb4Z8R
SqTvmuuCTKspwYIVAr6ifeM+usxtpO11lsxMjeFyR8tvZLNVbv55Hv6oCKO20tSnXv3VnXwmbF4d
JnEdfsowOrRaFbyCi83DipptxBt7ojZkTYGnDYxsvttmsca1TSs3LE1OWr4xcj6t6HjHXmz6mGPv
VqwbKFB5fAV2/uqs0iM7lh3PeWgh/m3CcX6SMWL/b3VYO4MUEKjobNkJjg5FgmmCD5cF0g11Qb5H
WEcNB0TKzUvOCOpL2NpzFprNd58wR3mTbZAwztWFz1+fienZHEYSNJVGNsNHWQJx8IfYeV4QqTxq
pqQMBO1LPOZq00h+oNezf9IZDzWJCY6iux/X2EbXtdVqYMDGqyYnsYWdm2ciKfbo8vJCjoVs6Vht
T5hq2SnUQkdFIBsNEx5GBmE9/twHlnjp0sWNchBbkW3sN+qU/N3sTj3D2Pav4zaH9CSdiwmw0mJ4
9/3U2pIgnJUNZ1GsfPKGgiI0W+L87O/KGIfMfFu9DYMiNNSFE2ifbO1f8gAKb8zFY8N+ovImnjCt
42Xj3MvF+8D5+hvpb1UzOArS4VhHyo/kc1cPEcxyzh/kXXytP3Lb6b2emiX6kqMqiepxih/FQinm
VC2cTYLnE73A7/qVO7qwTOEW5bNg7Uw12bo6ohSM7QTCvo30Op0gjJdXjWTr0Xl1jvVAVjT3lJCV
lJFQRHD8HTgHnKqrmgU3yASe2sRyOrGZaSV7Rq7lHb+0ZPOjk+xlZtev4xd+l8KRoXQlxis+bh+G
tSO3xvG8ULhbz/xvqnqnOrdT84DjZ/zv9Z2Qcy/n+2Ai2Xk+i9kQH5/DB2tki4nOBQVxW492n90E
OJBxRd3GWt8zu5Mq/JkuRsePB3e6SA9JV7MoFzMf9aFe7UwDce2tYEMnzBTk8C5L7x66oqchWZzM
sr2oJ6XuJTn0nSsuu1YpPD6qJbQFPG7HT1lyeiVL5QmQy3yDUQIzbj1dfUrAcysWHNPAKBjX1Y8O
X7Vo10Xnj+ca9/fzs22+mSqcpxxiJbBunrLIS/FY8SNZOCyrTK5in9n641Ta8zFRDGFXoVUsv3na
xH+NJ1FaAcrdl70v24oonbNoc6qx3wy9scOxvCE7331u8WU2TOjiQDD1vBkJ0Ae7qXXmGRft+Wam
SxUOiCn8wKvGx1zP3V0HOnoBQ28//2hHu7GqVys882vRsvP7/DFCPqw/kPpET94dZsdjUR48MlFj
8Qmaf/Ye5DLTVGeNFPm5ipXOpjl027tmPFF93AqJWEnVthunL/mEPDNLfltM/Es8kUVTEHLiRno2
5kX4kM2Ysc0z/wiOa1B9v7wCL5k18+LI5M6kZIz12CWhqicqPJwihcyjeOJl9yhl7kxJlffPfOTr
yTI10zmfi89Y/i743TOMDjxHBW0FX42MkEDnIm4mJz67ACux6XWawaLtJL4Ta/MQ8W2MqJ+9Re7V
dG82lfUsJHj0jUVrTU5wXryeGKRbouNch8wg1ekImitGp9leupUsrho+o8TqxbZ46aY3HHSb6bsK
ZKmCy0hUri12OX6gJMFpMmakt/S1SK59cJQf61uSycCWwsW73pmKtJMJm9ERIYxW5FVP3gkxDr2l
Ef67eJ5hjW07t59DT0aoum6K+lzdft9xb05MnvAfDfrVQXMepFsIPvgcMLCyV+EFReRazFHgXsGK
9nZ01Lbok5U2yWIMr2QifbqMlrTqvc/N7OiFJpIN6licltR8cayjTil0cGFAxhhG6dHto30RGqqo
uaXrMPMJ9Syz0cUoEaulT4PjucsROMGe/YX31vabiXf7nfploPrmjngeqPz2g9e2dr1Uj8jE6QoG
z+OmfDz/Jq+1lWw8CRuBBHQU4t7MYmP8j6T7WkplicIA/ERUkcMtDDlJEJEbSmWDokgQFXj68y1P
ecLeihN6erpX+MMnteUe6ktRdCcK0hYB/335SHXsju/nnq4eMTzZ42f6Lp2dZi27m997P0jl66A6
JbFO+X57JtArZnYXssp8yDP9RBPw1DjnV9vf16S4w+b2HZ/wj4YsqDUvrEzzNdXZLocEon6PL2lg
3nN2VlBbLpGDkm4pMMlnPIJlYZ5d3sGuZPThvaE/95vz+LLsOI4PXdwAOJhQ1MIiID4qJiC5/xL8
030/nFo5wiSOqISmHoQ9eKFQIO6mrloY5obiobqt1QpU+3r+uOc4rT04PIWgm56/jczzYsiCCNAM
v6WggFncZhtbP7BXXnv8q/7azw1TIYVGtaJarL6M+/PQmMhpPxbt/GAjjiPKesYjqukai5dfME7m
yjB+TYfi2/aWbXZ5dM2pbSgvzn+5HqpLLGsXLqE6Ml8zAB0Eo8Lw8gLzUhzpPwj+XjTAN62fSaGl
MbvvL5PCoJwc6teXaginnVtM6/obi8+hXhg9BbEd40P7tP4NO2iFyxH2/LpH5v1X9GZpQLx39xsi
jMdRLlW79g1l/pJ4bdLv7SNQAbDddy19GOSWwx3eCPzcy2F7H1XlzZOsBFtqh2Y6/yGIABlJwwfW
httRFsXmG0shnIJdpTAC10HsF38zOg8E1VHmLvVrMklkOaQl1YdnnoBOeXTHBEoimLSqiupAS6ul
SWb7aThlO5NYGN/rVDur2+Hitb04016CIBlZPmULElq9Lr/LG034sHk6488BJYS+fjCnpssEcllX
leDtPf9V9mtkrCbshKJAKBtMcrTX3lSJ1ag2FNo3yrAFterlaNmP5oAVonZ5mFKZRm9bjjtUYYlC
cLTvrtQqt82nE2CQUm8LDZpejF5o72P0Llj9aEcxjjCuLUjQ5Q6hVpPmMJrym/pPdxpuy86iMY5Q
VO7rgJhxiqTiIzI/gKFolG+T9+SzjioHtKA+lEVf/iuowXSV5mclIDZHiEi7WQbQ6q0DR/PVhBU3
JGSFaIR93gtgmppHVA5VVF8o1EPEqJiRsaRHAOASnGBZnLJOYxbKT+J6abwxUE45qx2pJYGD0NZz
/C6F3cb1vkgyaxnqb9mIr8lrFLhkLW52Hp1ezDCs1GP7rfJQAqPKz38a0WxT8bvnsvbLaueit0XF
O3dXtoE/sDRW0Ky638o34qAKrmlD36d7BbEgRkDusAIich2l83Srf0FmsnoG23a29nxSCQ4ElHa8
ynUpub1cpGgQ6VXrEwklm786m1K/gFIeumNXrjr1KQMrTVKTTLanBsE2wEPkA6GzVetia9bAWANG
K8uLmSuH0TWSd20bc/QpxSgGWqpJ2Y5iHmvxoNMo+WNsl+pLoZTCe6vQI7slU3irXiBAKoPDdvF2
HZZsrwz+vsaZqBIxkS4moBG0tSbWCI+9cGyfiVWuv6FCaMEwoNm2sruV5smxwS374ZVj5Qublz3J
9LfF+Z0N17+0GwA7gBHWpGdcyB73rS2B+nwRlGsEytpyKjDsDj/Ywzb0GK2D6VLtpJeXScpoBoLA
9fKtlf2gTUShzXNovFLOlOLLxJvnl/QiSGJvg8LwMK+0aDS0YoN4PiXRSTvqknf0k19uk5vEi4Ts
/A1+aKsRunmgTsboUJ1+YZGFxjh/1CzNRJNV433EGoz7300PFJOdEcfKTylz9fjQ5DFF5ikId4up
ThszP7VOUwjG7S6LTvuzH30W6S82Tpvk8qigTqHpu3VbXRH5GB17dNiNyjqOmB3sgmcmXmA8/fOi
BNe+ULvnjCV/Ce7boXm+Z0HJw/h5hwmXbWm3/h3zbac+dy723NZy10p/Db6/V28Iet/tZa55+2xs
37q3SQUNNaM3Ygor707kwDDtn7Wuv1FMg5DKYkXRBH2026THmaHh4X/DJOT5LbfImF/iwsblzuy+
1N3HjZYEc1PvJRWizvvk9o9yMP0tkgMcZRiEHenpfHXPWwSe8MY5PqS6bLUH3/zA1KKbr8qwcrhD
PQNwovcwrliCFPzbRYIUmrt2AHeHu4JCZ4gskC+fL9nBCb4oMzy85NFN82M59dAHNKv39bx3DbRG
SaNvFKFammSTgmRbwkXsnV7gKAEJgDhRPGa6hcd1wXNtggysKgx37w7wi67p+dIa2hJDb3e/vjXU
Lyp4PoqndGWsL/v+DQODUVK7UC/VsxQQAMxa4oFuqJ5stYqrb/clm/5DikeWVQOGX/tifAStal1G
f/rHP2qLU3Se1VU6x/7v7lD/Ro8Sz5+xox5PtEERoLJ3adt8PTUrJkTCiYG//aMHOHI+NJVTE2D+
NKl09XnWhcmfjpdm76ZfnE5t8yGQzo1wJGg7VKfaBuuokNqU7arnhzLeHEHkPqGvhtBS14CuktbA
d+1vJVW4/SOA3OCYJNSVrvobeS4J8Cza3MtOWYdGdWa1pw1r8lg+pqfpJ8DGGzHrhTgAoM5E7yg6
8ouUcPOKxnd8b8nK1yquWa4RKoWzj7syy0Yp99TWQ3CvVXhUUo/ynEKAnoLbCECuQli0UlS+wwIw
qwq0edB8G7HEOClfeP7l+2U/vruvv802atO95wD0Vmrjhe0k8Ixv/dRgiMsvM10m2bulEkNlLBLB
jLqUqrlxfhoSXlSoL6O0Ca04JtEzO45JepJvy5dtov/MDhk94lkz+29JsDvIRjb3905qgB+pi5X8
rDZdLIYchWQdGSO+bJdq/8jJ1zzYffNCKu6j8Tv+apZaIHT30V34tK+qXxLR8PTYqv2u2SFoSCzb
+buUeqmUBijN9aYks7fkV7bzV1+kozS0sc0KeJtB3wdM7fAuHKusDT6TZ71EIr3vnTRUvrI3Et80
OzO1CaZ9NRm5/UIobdRXw6FDhxaci/YazVgXmGWD6EcPm9H3v6h7yttG5Gq9COdnyaYc5PHQNT7f
X53D+vslO70ydKBvK+JsfvGrbfzenbe17DQ3yOD+dD8mWX2ah+x7U253nnwwPNr3t0RCsu3zCjEJ
zhZVRwal0JueId8APVIrOU0/CGhKiUiATbd379C4PPIif35NRJmf09tXCxZBslKaH871z+nnjQaA
rWwzBl2Q6WbDpPMsRhwWlUbT7cymqZz/Os2S1zP8HeKvuNnFTX9DlmQTsPryCNK9hDWvGghJbyc5
rq0kueHnsS/WZxanGvl9i4KWovLL8l/uscgLunZh60pjHewANm73tH8qDc9zIczrFFdgvxayy1oO
PSX0PNDlLOLHZLkov7X3WOjUc19CSlAxS70XMpBI1QjKQfSK2o7l1lc7zrwAEL+/d0Ctc0NwRu0K
bbvYMsIyrp7ZJGf6tO2TRGMGqChE77AZjpACe7wNNC+MOp9amdK9bVyesizBd5cXG5F7kR1hpBbQ
j5zgXKD+6W59ebmdm77lBsItFH28QqbDte0tsO5nUyf9uV+XYPcUqq0F2A+uY24UP/AQCB3qxgio
Tw2+dMV7e5wt9W806d9+WJmcpHo9vLiQU6rBK+8kW7q2t0Ru3MuLoMLxbcSbZT1LWwta6r6w7wvY
Srn6slL/2E9Z5J0Y2GUX4rf3dW6SvQj18/3lU2Ei+vqlY/uTVHJx0P215Q8Oedsk9jRhibDOBXxv
W6X3hhuDuv45Nz2M0qR0TChtc7L0E4/eVRWPjXK+6waUa/1qblU4E+wsLuyAhG6vn51lRZrBfj0R
L4oP2H8dXho+/P7d+D39xTBqh5Xx/ppsz/z5oqvyQ6FxG9rie3C+IAkAHN/2owO3Ot7rCHWvVRVj
B0sVejtIBOHNsbEHmIRWu9wVc81jJclMaH5bc5cy/+Rd3YdBNnEqZoudyqlehi/I9ARY5zcwP2Wv
b2tgoZOnePYpur3YbyusWuuv/MsKncK5f/Wulk9kQcefSiXNj/m7Ss3mu7HMhf9goVgvldc8+Nqk
xyI8GBDptfeTjY8AuWntBiqf7XU/aQTuE63zTHt2AjWUx34DjxcUalPhaNK0qA5WmcdQnQnYpSJ5
fXYUOmtMafjf7Bs5kRNsY66dHivP70UR8GX6oXQA/eQ61hcdRwteGP4qwBKJtWYhVR+6we/V7gze
J66u6GAlCduyliJAKosLXJ0++7UJa7MIAPpe3bvoEdVL7RXwBLUMcAeoDEFRaZphdbcnYeesU1Lo
hAFIBQJVhnmYKEls74bRq7EWXIgzP8el4Fw7XQDHcyZ4hPcHF0KrvstgaFPFtAisWopwwuUx0gAF
9ri6lTLx3VG4XpoWEt3QHM1AICS3ujfCe9X5n0d17qFoXpjaZX1XNtCcM+vZcQHiTobrhHGJLi3i
Hgcrqo5LLfoKJlHuDyO/So/yULEOKrcMON04ZGTpy75XZ99hDBnPI0YzzmgWGdK/bKU22/01hAyR
j8QXSoeTZzyTaBRFOhrftX1TW9FIhNozCtpY7u6V5IgAjg9xsZ5wau8uSQCVPXzf/X01LvlBKRnF
0KkLxb228oO4t5gSgYGBAm6mGjGB4rv5EEPLjo27ak6Deg38sDWsvqytvlqj35aw3RcJojg50LoR
JePkDMfWKi4p1fW8xsQLjNSRsBZ5BxCZjc5q/OZIGhBXu+IZWl1ta6s42Ou9qcOE0Age67N4orfH
+LUVtkoLiBGdwmR/fJXb7h7eH/z5Lj+OXwTGodAQ5wikPl/66hlE0hHi94t+KW40E1oZMuO/GQtr
TjTZVJ0ZTpNj/yAUxo9rEzc+VFeV9ojvV2004ovpzSu0R5SrjbUL3ddngmvPwjDC6hRWcblOtecq
RtnI6I68ZMVB5J7xoxgzaVXtt7oerUBdzYxM25AFImFZW3u3DD/pGA1ms6A4Vj1AokhmDnpKYhYU
fHT12xoxGOrOVqGOHA/Q1yRuJe5OQ+nveuaFaveo9j6FdGln+/l+mosDDETnCHwBwronjZIe6+br
NMU05QPGZy6A53qazUy7H4r9puloVWvVMnXyV6unyT0TxJbuapJ9uFZboxGFDC3u6sxDW6+SDFzy
k157v7seQbNFLW0V+fBr/V5FpDbgX/3U6UxawAAbIDEgQJAW4hK1VqurRjbfVSXavsy1Uat2/2S9
S271p1aHITN6kgPpFdLBYwbvDT7ZY39rChyzlTY+v6eqRYH+8GgyIRvu2OuPphdwWTfQueqsNXAP
9cF9Z7L2+/5ZM1uA7Uj14jpNG+/vKZlZNL10yc4qkm52u2524mG1RkHviA+Cmfiop1Ew6l7x2jwG
oEggNJmJuhpzfcJNS3eaugk3IQ1YHM2E/lV1ZUy8fyPlBUABydlsZcSryicxD3PVubdrloZE+Gl0
55QX6LmFgoxnj30+3CmYuaq+v3bnSZ8O99XN1sG7pEbKD4Fn9MijOOF/Ugq8MFcTzZfv+vyS9Of9
fnBvwRaguQJ6NO/+JN354rfejw/5yB/dF55bc57vJ4hXf1F5eIauaX6fY9lYrVr3rYQu4TnxPjl9
0uetU+2rpzDC1puLk/cJ5Q1dVQxgSUL+XsX2cd0BQuj3Pah515Us+tP/acyLvnpKP4qn83JzvnC0
ftejmqxG3RvBE8AST7aRLPrD4WvNz2AVk6TRT2b9xrSh8W304rzzxaLfjyHw+SjisuS0LO7/XoWP
2mT0SxduLviueSO73vv5VVt7V1UZMlhxqb7lIk0mFMr4ozGDOm50+7P+azUZ+eyPBnl3NEs8MpDg
+J3k73pDuXxfhQnquoB5KUmGw2HDpChVZ062cuburJ8shg24poZdKvbKBDenH08zW/Ng5z49785g
5WzGsWZ40a2s275lXImwtmcSp/BEHTxw12oW05itqGHasnawVnEsRzPxP2tfD/yLx1sid947WyZf
y1/FqVLy8+ugSDPKnrfVbPsTaEBLgU2nYf3x/dhwVLchvA6hyBPnp4M2WL85gIYVDbYNgbI4XCUJ
qWeGBQm8mmP+xRj1UyM9sP4FgQbvSfN8EJuPMINleaq3oiWP8IPHEJpuNNz+XiICc4O3ZxFHGb/a
Iu4trL/ef3VxPlmAwBNgkOTJmxuY5relZHV8/n8F3ocIc8hzu09qYLGL8CCRCbXKnhzZrdxj7JWZ
8J2naxwaJpilzcxEAS2ZfXrkWVizQPzLpCAUMwgpf3ugmOjciHdRvPVcoITxoU09dQccj9XmW6sY
F8oW/ZmHF5Mk39zFWnC5S49nq7/xtYae3XprJdZQHHExAkVbRdwyXUzD7Ik5WnejCp6JZxM/y7U/
FWdt2bm2QCMeb+EuPlB6/Lz/fvAst8Y9t6Vl9DYJ51G4esvnZvjJM9XdN1/vN372q7Afi+qvkQsz
G+ceOEqfZyVCjenRragaWXVG9K1ahUmKTA0l9s61GSqbe0EjNy6lCFhI1eIwJ4j3AcZJjyNwxKHY
rp4MK5sfxfe0eYzW2WJFFki5vOTfUHGCyYahIHJdLS+sboEcDb/0V7yV+Gj8N/YsdWQjJDAT5BFk
rRUpSBAK9XcRfyJU/QsRMBvxJVOYdOlnKqnmc7eEjvpbTT2+Jes06H13p+vb3WL1Hpo7quKdbeeq
1XC4p1l7uL9CVzLS6ZyaobNv34Eu35Jsj7k8Ejy21bDMV8NLsS/VU6i78LfZt9QtYzMCeR1HW4ZL
q2V4uu/6wOfW/rOHPBp9taj2wc5qyDxGKBnxjCtTk9bM4Otxdcr1R8czW49i37CxR3CXXaQHXx2I
mh4iuMJuJ6UPYXQbsEmh75VsFIUOvUDkGLY3n7M9hGI+CBOhPmMILxFb0Cw33K3V3qQ31mmfOiS3
iYDLEvf54qJjRN/DZRmiZHpsZR4L6nx5UTVbk2fiLN5sbzWU4bcNKi439chl2zTKtk5NrlRwizxM
XH6sA74/UtYzwcJFgbUEaD5AnRYfdIgp+WmX5voBGZmc+q8dB+mGcPBwazde/z5gQPVxULregrZx
oC0OYJyZzCBSYwtN0Z3ONgOYTy/dJLwRyv0NIeROIcITOOMGeH4ztt1371dMoNvw3Eg1Tg1CTGNS
d8rLAZLJFjqCDwteKLfb4uN9GMVjsnbdXcUDo8LfS9Jap7spdt2xpKVtVWZBZFHCWSveJhFUfz2X
vC86PtvmMS7c+kdcH7FLh9tKtorUwxZei1dfN8ISGIGgVDp2iP6cACcqJxuMmD8Rb8YSObOWVVf0
hB0S8s8ZYugZmncJMoo0OCqIXmMurQwX0HrMtFVElLHiRHAW+0PMMuYY1kOChC3xKqE2govt40Nc
cXlMdzf+EIf9eqbiFjDWP4WfOJ5MapWaFh4rKz998FFHe7Bylh7FVY9kOf+xWwYuV/H+DBVqcGDv
DGdP88WK5fr+Npy/gz+4b3jakNkVt2YKIvxILMIrYvcgiO/Hm+FFxgewYkFxey9aMclMFTDu94Zo
TLJp+S/YS6yTBDptA7F2WeNj8fQIk40ZSJ3AZVKGTj0eABnsR5a4YOS7qvjc/xF55EBme9vfzO8l
keTyuGQFKY+DXUstJrl66PFFiTeg5OmuSR6wUJdlMvjJ3XsZjZOSqW+94Q58jADURmkskq/hT/Ps
azcMgTwqSwzBQ1V1l9TW3nh3lEoqjzF4X9pyjEiMXxCLU/4chzak1bXb1h/Urhy+JTqiDRfw7y3J
tzr1R8W3+gNL1+k+vJe/ehz8GqVOOilTG9U3IT1waBI+Em62nsTSnEMYIf/Uz/Uv4Imvxlfj1jwm
uWbYen8MSuSoXgcV/8111J5F2jGo1lzBW6y9hHxdMFFKkPRQMd2iJ2+wCrFftSgtod3dkAJpPYwD
qIo0XPib6Y+qXBe04zl+1H+av+ouHdB8GYQKVizs1AR0Cq36Kmae6CocQpZ/P8FEF1tpp9vx4u1N
eUloTn0/vJoGNBqQGp42XD4i1Ce+3C/dpaZbfbgj5CyFS24CxfrX35jax+RA9sStIrz28q4bIm0W
gVLvXSYtNqFOcKpvwd2u1Z+X0kRFTg1sWsa3kQsQq9TWOdTS6jcBSj8/yiZW0nS9zah3Z8epnpxG
pCjArAjuouksNK1URd0sADpzP4s7+Io8FF+hhcJdkwN/1EZ7NQeniA1sA6EVlxU0Oz+KqCi2hw+j
vMbui8fhG7GYRPqRmuKRfjcqb83cnbffA5KW/fUt48+zWYDZa0INVwU9SBla6UvwUZoIVn60saxE
YqFIbSOUSzW6o0IVQvK7LsRV1ItNJraY6JHxAajT1Oih63btIV/1WXdkIj42ezgl/4sZoJb2qSGP
VrPuV91zmgmJozpxuUMT6Up7ozwgagQ+aGYjXIkFKXbU1DQ/6AoQVENYAumdg0RyooED7fdT1UZ7
U21Px7vauD2eit+hW/uAQBKNWNxmZ3csCYrE2XvsHG7DoqDGBEQcQdtn7yzZaCwW4uaFtGU+7yrI
zCJ5jNyj2D/Da0aEH0u4xXQ9ucaI11bKFm5CsiVltWv6/E+SLBrDTdXF7JkOtIcN2oahojQctheL
+dwqKYfqH/wFMA9GYl9rt0ELzbjqs5K8igUPGq62mQTfrNZ4nk6hPrptHnnAohw8Yr4AXKOiVSVi
kimXaxcX9AfyATS+wYUY9NMRG+32T3XMkHEhQVvoc1GkwhFJdxxk8TycglLWp1phDZHWPA/13wfR
akg3oK09XkoS4HaY3S7vefgc1xiuD/ogC5opkq/EPhjb98iOpH6wHr02dc6DwSYEabse3O+mqFi+
1ZiZFdF/Df3vmG0RFcbDia9uNyl1nmqTSbKKsp2cSHwdbmRA8NhFS326AzTEXpelH0/Rr3iE8UGJ
lxkro5WEhXBtRJWRrP6lpAuDcqAZwaixKusKgtWxOjReoS+1MyCRj+6rLtBzg3pefFXbfLTbyWLe
bwyHi0W6JpHys3hfXQIss1vPwn8jitby9K/QV4J2pxk7hWGrF4jSNp7P00Jj8Qb+F6djVe0kpxiM
b8jrE7zxsSpHS0FFECSjzPs3QyNtj8og+QobTTksktTFohdRHAQKIWg8R47mdnwvYShCmEdRBxM1
2AiLPtlH7y8lf/+JVCW2t1gWwnHGnvf4f90uErLIYyMeVunxEpxfrAjWzgyzyus4GJMh/Co5mir7
xlXY2VXPvi1DtPoHIR8Se+RyzBJT4lEcl3zGmxwVMfzkCCOCooA5aTF2OA5vkQLFCSxsnfiKEpba
ac51XIZR7oraXezpmkxjQUSyS4syouz3itM/iuuPty5i389mBIzKLCPpmT1g+y8uLiKhOHEUkpVh
hSLCib/c1TISJ4gUSTB0J+KJtfG3tRZax4BFWis9FRsFK6VcMz2ttOq9UciOxTjAIP8vymq+LTFA
OEFg7MXpRqvROi7s/68o8JUHpb/0SnASZ6nwFvh0P7FXSfGC9xu5sT0gLTOK2OtvJTah/4+/rMxR
rxSpjiOgVypnaVAqeAC4a0KtRPgo5iTg0V6p+ZQs9ZthpX00XHfhduKxQAn9/9ydb/dQ6WHtqU8r
jrsPPYxr8zA/iWzdGFbG88ES1Hvl/f4X+hm0wuP/ceOXoORBIXW4vZczSz82wlnfLDGYLY+jClpa
YXH/P+y6JqPP+U3hTOUKYzay87/JY9/Y/B0yRSqQhExbgU5Nl06+4Onx//g0ltHM4/4hYk1qQ4/I
7MK2KGkbAm63NuyK9nM75nFMwlHEn57nvbw8p471EGmR6FYlVbSHh6yTcZhf7mZ45m7QfI5q+Q+7
qcjC4oVZsQp9XtbX36xDKhKuvBg3gviIo3iC8WGcQJLdr6UdYsqDEkXq7lcMHZmMlFgIlowcp/ZX
M9FaeH+2LVd6HJygJF63M/nBXYUuw/XPirYCEhHvTgvLMirIrbz8PhoDsY/HzPTV5BaGoftPMPm3
d4vnZDler/3f7OIgW5sBDjo8M7kSxJcoUDgtN48g1VPfVL+fBb+mdvKXSkUK1TlIuLYj/1cnFWEJ
taWK8QORajv21C092f/nbop4onxBBV/YFG/b6EsKUHr8bW1oBTns0pSLsG47guuHwXCHbfL447gK
RVWKznouX8+xT6/Wa7mRsSNPkgRpK0wd7ZuOovfImUYUJjxs5bssYVxN2N5uGKHELIv1Jd7cIHjG
I/FFOyfZRsIgI2fAy3XiL++enPqy9PhNK6Bykkdmujauz9v3+i/t0mwjuyfr0vjB/nvvZt8aP6pC
heYnk+jf9mlf27JgJSV1xT9pZt7r5X3rnAdXpSrtEoeZGnB+JdVjbosu0ji276VeMqHWhAqmePUr
KZgBKMCPb4+Xp8P4cKt+T4jq37GH753qxeF2dpilG6lmpfnee1pPTrOPp/zkZ31tpPqlJrGUQUZ0
nKulRnl0tXW6kSk0aBd2gJU71/mb/bGd6XBr3xJ5gyTtce7OV6q/+fpSa3d9JL8wqSxoTHU37eWk
xPfs1nydCadbj7cmidrUqNDZ1q/Vp/jl9jtj6drtaf9YhgtW1qw0S81rov/YONWOQ6DN1gZis1kp
wab81K6NdOOr/THLzm906UY/uyRDJWde6qRGn6jcpFAAmgffy+rn4Iwg8Nk617/RZXu/ve9eahRQ
wcY3GsZPLcsvPcxpC81z/UzltvfV3twxuwdxzTauCTZ/O/KPbPcEY/4AKA4QXOXgqJuLRXGASOkc
WuXhV+NQz0/eELa8z5xtd71bPV89zo8JZ/dOebh9+m1c6r+Nr0htCr/JR7iwJMVGtnHsccVd7ZPR
cpSpRGgqs0r3Tk8RiQose3ApUIZtoORXIonbqcJzACh/faU68pYOWCU02QPIVBV44PJi7q8ONbFs
rrZLyLJLZUMwK4J76s1ku2iogfpdYDrUwmmgeHd6lAEG+U6JtlEPykaLPt7Z+ker8JTtbVuv3Sun
pli9PoBU/3auScE6HquZnufkFUT1u/V570VgdPrdXR+UlgN2yLjUIqEq4jWL4iGCGccolCoopyhw
Y3EK9WLdtLeVEYSIzvAzn6P7qlc5TAUtMNDyy36F+xB58c6S7spX9bOMMU+b/ILsiXwW8t2d/CKC
5pU3VNX1Ok4RhRObCbaI5BqGnWT2ADC57X/cb4bBhtrWGcrU06hO9OPJiVA1Sl8pttzmm0GJoBdF
y87rNN88IGvTlZMGbzv57m72Y6WXzUvbOvuGPn0DIXrCvifS6obVKwwjYts0CkpYeyWeEsxMEXmA
GWdoj304NQEbhaFYp0Q5guXItD5puVyVQREzm1lepGeoPBd1aucRI8seFY1zEzLt32zyPn+FHelm
Wz/NcqvYqDSJMtb2fihXZuGkGNg4jI7DfPc4DGgxoPEo1sW16Cv6L2Kd8Nexwlrm5RstHsbu8aZS
/CH8A5ZUeyrXy+P/tdUe1E5VtZbPVvHb4wlmFCojBgj7b7zh6xRESOQqQDexKtScJzvL9C944CLb
sBkl0ChaCe13lpXTj+mShgGtsXJzA5/FB2hwYwwB6k6zLFSF7CudHSPTj0W2pfLQ/xhFvcqMG+Tu
ZtG0hSpU/TvPSxMoE5pIU6qIPYCQEOecEdkkAtTxZ+2JO4iGRjxEbOh2gc+t65MJ2krf1dbpcAUv
HI2GvqA3obf3SJRxHcxLYR7zhkvrl8TLEwWIHej0rnsFcaLXp/Ifqna3RjhdeX85rmBIcPeC/E1+
ewFHzlYtBfPDeztX//n3ka+e71kjP14ZCHTOtTJTQq4JhTu8PQokk6yK9bua3RXJNF+T0JH4f00c
o8y5g/xB5/qw0XiHVgTfVzuFN/8GMwKKjjhWQ0Tj5wqYjx+p9f+LbUvoR/H2+j+dMNNLPTBqXWnU
BFTvSG5SL2zIBO0AvM/ea66JeZoS4SRZ8kyCENCDsjcx9Uq93Nu0t7PepQqWNw5aevYRlvpjuB8V
em8Y7r+z4tNhcsSAqGYwg9RyH8uJhOMNkQjhAzj7XOtQur9LkWMLh0yQ20Y7193VrPsDcqmjm2qA
nkoStC6gt0u79CO7p1UNGBioqvivioZ1/FY7juP5hoFv87tPWYdI0/D0Z6AH5tQ7kcwvyku/+w8M
qKrPjIg3t+r28UwDwuH24/K6EPof7zQX8chJJbmpWqXm0u7hzXpO9oxKVn8dtCmTqhpNyW5ZNa1D
5+SHbnQaPhA6fIj+8TE9KSF9UUop2se4WCrvNy5eWZd7bscfSvNXFMQQTjlyHj9YxgBCAaF380tn
DK05+byjCDEtPFvVsrXUS7aeY/JRbC8b/y58t+/g4KAe/JsVg4t+wvXg1AB/snJTZiPq2H17Dtjr
L1ZsWNO/0kZfOH0I2MGdN8+90Kp6r7XnGAp0gjADGthbrywWqbHohbEntk7nx9dO2EszdGuTE5rT
LqiTOGsXR5fH94fKVJHytdzcPeVecgTdz+3UvA+gU91fwO2MnoSWAx3GGshv8bvBN1E+8Sp4FdzC
RgYTRgYkm3oJ3udHOzM/R55EDC09Qh4tcwOJvm8R1vPQO/dCvDBaw/FBiORkQeCKRq9KeUiZ6MLr
Xn+0Z2uA7Wqq+XXHGs5yurkDBRthCV6V8eyZ7d2wrDki9OAFtOFymwenV6e820zEmzYlC4WVBjde
3e1HKt8XBN5/LH5Dh46/RKm960JMjZQ5746rfPf9pbLOz/ONQbnxqfS3pGh4uzu9WPR2s7wTpsSD
bzNA/4/ecW2n/m1XOplZufWjT8AzTGassKFK86SF9SYTeX/icd7+kGt68Xmph12yBNvmWhwore1E
oauDjIzobCCYAMpIouBSYL6qD7Q02X4zMq/XjrTn1LzUhRStp0vtsg6OQCUpTJWhLHfhFFirN99q
6UaWO2CQvQnsTpcjZeVjucpeAsWR/MgFVwMXWGRebBCTNsjb/smQlOYqC7Xf6R5wgdGg5J4Di4Vt
61JLlsbCHHhNO02RlCkZ0qp2ddfFpcgY7dgaFvsgZnuV/VqtpCE2LdR+7g8C+1ARIpJnJ2Ws2Epf
I+Vvn/Rkcm2O0oBswIal4XXtpf2m6cCXpPYDc7pEVySB+nC0T6FKh9wGBmeyU6bEY8Q6gB/pg3QA
JwU+5qNSzVLepHYfhTLNeNZYxK/K8CBFxJmdF2LfzAH5tAvPeTjoQz38YXkgHOrLc6xTPc4EXhvM
iUH6/ruZ3zd+3hoofq+NwnOO+Mj1h7XA7fn70vy6fwsbc4zgAhz0aZL99zXmv/uJStupNJzuKg4Z
Z59yFpGneCs/J9OuHoMub7tQiyo0MNhislNhsRNxRvgYPgtxOEkwGlSaCd0ieN7udz/ofOICxYmC
gnRJV83oEWpH6rtDGWf3gqMh4qBZUPd2Cky/R9/9Y/9j+Is59ImEm/XyVjC0fzP1i4YoG7YLBROE
eaLDWdJ2rDXa5+Gy0z/qlFJU0DG2+sAv7brZ8Snbo9JWHsRbVJraDkcpCPFmYRr5vMj271b+wDUc
HKs5VmKq5w9ZZNiW1ob2IWUJDMLUy/UJL7Kx5OZKpgLr2OL41aQTgBNWRNR5W7xykNj1i49RGERC
baDuUWil4TihvJL45Rcau+mn8xDmLK/axZYG/+bdjlBsAya2HpuV8Vvzp/NSseShOJ9bjPvemzdt
h9fO8R+9l+sgLJt2o11sbqIiJKS7z+FPd3lXal3CTuK3vx3mxl9A3Ju6NYLWKxL8F1k1EanJw5fi
rfNvmzznGgL0WdjMB999t97WWnXrjkVmtw6swSvU9eu0iElTibdEzNlIkULeDFZU0DBqwtGXZhMh
GhvEMB8KAO/1VGjLwAP3fu9LxEyya/SoIB63jv2f1m1c6he9sD+q/W+1beCOv58O3gG0Wcpwt1bm
IWxnbrSM6Znm13TSyuTB3gU0OZPEnzvveHk/PCje/w3n2pB8RiQZLLPqH2XeV58Pl+owxFffhd32
1UKDYU27oU3eJE3SurTKSi7A3WG0yehlg4Ff0Fo1LqiJAVt/ayHKtzMPKZjr2rF5IsiJbZ6qT0Od
Jg2s/n7vDIXh86X6bM6RoI4kinIryQ3l5nUgwLHTm/5HyY7A3cOny/6xMYdU1sccIydqSppJQ5uP
dTLfmNCQKN+zhEWMsEtWtUIuFqnlwhRFDQr1jJBpX46+dkmaMFod73sYBA4LmaFg4OQXJbXubjcq
tHKt4z+sDIUu6/pvZwSYpamjgtTL9zM00wI/Wpn81iblBpY6rFwox5yUckNX598N1NPqlG9WqkQC
eJTE+nX38lOToSbIfInwaLDsIcEhlb+8WW6a7al5RGdLLHRMaPvWPqr/UvD0NGdr/6gSVsNG/K2W
r76818ZFEYNNd2CKtyzj/VINsf1U/W28tZcv1+nu7lZ7790Gm+auv+n3ANnmFIlnmWYRm/Phu/FO
FjzVhKs/1W/r3VTKjU/ye1calAbCuPAvQeNODdKkhWjLERJIhdtQo9BSM6tv+grwnC3bwkHGNJjm
R2R8kYYWZft50wz65fPXLFX9lxmXxkP17KbeQcf9tk3grooG/5abJThVK42zv9XLLcnrhWVql3Gl
r6ay+KDUkLNIAdh/jc6929xcePavTkr6cdf80H/YD3yjgrJwI8L2p5bQyv679QSNzwfHvu6Fm5cy
Ha9cy3I5e/7H42BKprIektv7Zpokzr8j20rvFLqkawwHRnhdsydipocfZjIbF/PGSTg3IBsAYItd
UHjI/vseY6xwwijnOhnysb0v2dTX7IosurZCTWnWJV8tFL4U16SKbVv5HKgelIHRek/xXVOHhIru
3F/oA+zIJeFrYGD9u2y+PpK6fGAZFOyIRCJVe+/jNXDrbZSUCnlL60BQl7CKR4Ff2/HJit6qDJ8z
ra3Pc/+gxgPHDVYYcItl8xoxsfbMxtSaRsL5PPyA0hMQQ+rt0TG8Yn401DhZoLYfa4v+8/MyGitd
YKE6hf/dgFeJRbVxbG5po+5wbd+tQv/G+lLTS/XfPy/30PHbY6L1Qhbgw6ja5rRAojU1k31KkFdK
6NQ65FRD3GScFYmusD5VfcZFpTdivscsv3OVonRXpKhSnU7RKEhQvmv37GvTKUZosGooDLQytvXQ
Glw862ilxPHN8Xj8U72L6fdK17L28vJyHVZsguXeXa8abY5YEQQCt6SxmLZpCpdOtU2PWjOTaOs4
5XvBs0aLMW/m28vk0E1PfojwVGzCbg/15NR6pchUO7S8JYfuWQ8Jj0Rxa1qcbtcMcogpMPiOPaKi
s1nNLb5Ifrw2FtCDa8egdP/w9q/CHFE33JLKzMGDGCBp2JE1vsAIeLGdwWCkeG9Ue6JNU4HXt6nd
0KghjFRvrGX0VkoG4K26+GiHzsTvW22uIm/Atu+eaqn+2Btfqu1nQkL0QbM0CUVSQiSdK1qvVKxQ
yWq7+1Sd8+S6MOBd5mWMp3Brbvo/XZytzm2wnx/q6Tb9BmVNLZFBaVxspwa2RuSITpZX9T9hER3m
Si3/1v8q8+BpvAmnPutbNmOKcMtqbtMMLUF7GzOH17osWZ70NSsCKd2EEJ/hUciVnS7ANzCy0iL1
yqf9rLxtI/Cz60gHwL97Aacp1O2Lpx/lTaRI4vA/y37ouVzp+rQLFB/ZizuUB7Umn3pIdS7qKpmL
DK2ReV9cJGcv/3F0ZkuKIlEYfiIj2JFbdlDc9xvDpQTcQFABn76/7JiOmemuaguFzDznP/9iIHRx
vpBS2Fd4qc7/8o2d/8aMTgRLxCxViVqzGJspP8tRT3iuXvCceVjzR+NKxehpHYA6yI1Amv9q0PM4
tzTZP8+fX1RVUfeL0sO189UyaYiZQPuNl2Y+BGHiVgrhDZKUB5jb20K3iXPHgK9gsUvxWz3Hz+eY
L2YmI7CXqzGAyZaYMlMFG9p/bWqSj7ASFmoCAPqYtuOZzkwzoEXpM1uc9neAGWgyOtNpSSiuPH4h
czFaT0Yv15qH9BGU/TEm4HcrQV3y3OC7qPcTTRt8vwNVXn/NoMY1pM4jhRKMHDHAoacrl7bZIIKZ
NIYrUasbrqk4HLyPfPF6hvtD3wKO0THK+A6+2yelHxAfo6GKkhl9SvDAKY368ZpoNZVf4fFyyuwF
IrlWo8exxvMOzxVlZH0hp7ccMRxQkt/CcBJmvVCbeEUZTEQR8xqDtg6HOWpvHjtAtxvpgrLTuITD
H54H2VMJnrK7iMl3sFRAbp9x+3ebI9dbPpP9Gr3NuEoebn+AmHn36NsQUyBSwOYQibxChij4yEvM
vcEM4aoC6MGVv5UeBTnqecHRqsHMtCOFMNU1TQ21Bfe3v/dq7HGgq4EXuvKll8igcJYrtLXMPtg8
MX7A5gsnLqYDXBy7FzlZ4ZdIL8zgggso0tQwUQf3BiKN9kYLbCw/0IigFeHFyNk/HLQ+zzLHR0yn
FGrDq1fgK5kgOBs/oJwxYzqmguo65wOb6Y5G86oJ27RPpFkizZXewmL6QpDx8Z5APnlhO8mfA0kv
qvi7gsVBb0ljiMRJEfSKnRG30U2UdFSUIH3En0g8PW5TuCDOHGuC+4ZfJ3yUiZgBrW/K/6GGIB7u
+/bo4+ZRfy6xN0UpxxPjimfMwGPzWKCPYlgkuC0i7DYLvwJ4fwv2HNy31u+Hrwl8nW29vjLLp68F
cTOWEOVW8EDjJV0tiLZkK+6D1od52RNrD4K8gICRmHnSugBRzuaveZk6N8ktdzeX2z5/k+0K/GTG
7cd9aYcfro6k6uH9mNkmjH8mzh82cCYO79Ejuh7q4X6Dj840bUjFsK3Vc9XBXo6Bw2ePxXul4Xfy
9q4ckot99rMZtNSZ+4JwQI4JaRqDm9Pf4gEWpIt8cp+h3A77GKQrGL28w9o9CET2uryBHt8mNQXJ
6jpiKKFnDh8Y05moV3pMOqwRUtwOyWc+/MZqglNQduz9ZZfe0kz6Q377XD8HhgiqDbLRdfYjBQwI
+GsXiOYxcngx33WvM8Yar+iOAR5aza/zW2Wz13DPBkBdOLmGuKmEv+UeYw8oVYCixDinW8UvV9cD
o5+np9hW8LtIwJ4ZkpZeNC9xuP4l6uE91ULudDblDn3WJrZ2gJhGsk/OykD4Ue7/GNjz4F1AIU/p
ivbWbQZb/JdZrCpgAjxlW2UZ8X8wdKDydJmzbL0zhE9hpt/zY/FYuEWE+sK5UJD5/TkALBK0aE47
yTU8xoAe+2rQtgGCXP8DG7U5Zkl3zP6g9dGoYqMwgdLNIm4GxZoxckWJKbjEgnHGY7TVQDJcgEVw
Cjh8xuj59VhADPbpJFL/Bj7MvADPDE6KJhYQDTNyRJjs4HRyy/em7yGeZOm69YQGbjpKMT6Zc//A
nG8TESLLPV5ngUTEH000NFU2aQRsExiJGfEjInMa0DilxGeDnaej3XPcQWxhUsvY9r0F+vKpxf5T
vzT87y4yyBfTDTjdAir+bX/jno/830g4cAC/nisiKLz76oNj4osCgcphwlZGQvnD13z1wlLHlWDy
GRr+UoFQAYhlhFksLGez4W+C/pKpEXLqA8U+0pOGNt4Az2HW6VlxvqgO3VD/z5vTeBgkNqHURz8P
b5Ax8YVBcUdHuBDTjlXublVksBRC1pQr+dSb5uPkkcSxDHX35cirpcAsvtsGzmrUwNtEjjNFzoot
hQqCREwLEMWP9FaOc8RaJYGjpNoQb1NIjGrbALkjMB56HVfY1vJQ03idlQDQoBU7i6CYn/kNeUgx
1HtwSmSs1ckamguBpkGd1bwUzabKjNdcAQx+Z7yf9S8ROTECHJdPPZSDP0rnKVb70BMYmYxx+k8N
Wxf+/joUtm74Hn0idUmA0hgdAjOVSmhsL8oaZmUKuJeJakNrwI1x/CmF3w1nTdgPn7P94DP/gBqM
zxTxGwHG4EsX7wSRBmEjSQJXfIQwLyfUnNGuSdyjiFHLdKZA2gp8e0gcX+0CJ2ncOlw8Tt9iTNnT
s2xMzS2sLQixIUz+Y24AjTEearBkwsi7EDl81ZnazAzr5etPYPXrGsc1HU8GoYy1jXM6/E3TwCSY
JtJpTtBdT9hpyDxBtv1ecDm448BAJrR5SFNMj/QjEIXEyvbIKzTbdkrOZYCbFQUwASxAOuWbAvkW
ZO4CUAFDTtrp5S0xziIAGM9GesLrkT6vACQeYJ3l6gl+cZN8ag36f+8I6f+BWo38Gxf7xkeMz+lO
xxkP8J9SFhdLhyhF+iSAAxFWRwKOiSt+wah7+oIQVixTkMExNvskAGLmjQ75TLokf+27KBdAAUSI
iiQQgTbtKAyZZhnc24N1Er6/xQ4jp21DgjeyoAADWFJThX8+9mlATwrWgRkj5BUjU41UmU/yG2Cp
iwyAwe3/iedboJNPYbLRB7E0/jACXZWY01OAPIAvfijSIFxUEDju/1OQLTbFE3J1mtEcm77TdaUB
WZkzGPcDiXHtW2Qt8CDsg/v2zia2+kyrhUBfTL+YPUYL0JhJGqsIi5kMb7HkMOyPOr1vCQWZoNMG
qk11Yib4bqdFVE8UBnicR72IxZZHlcRYVKiu8YIiCVVIR1TAZ5ozFYteMfNrvGyrXNKw3NZJPr0l
mBnEgm4HuczDauDW8nneBuVEWuH7RF9LdW3Bq8NK4N6PFMor2MPYSSM2K9Cq40nGHpzRY42N0Fp1
rBkh3wMKhQsjlU56UUZsmPlRnVB0rbgvFOEU+tlCh31RQsSC/4/6l+ro17N19BxLEb6ABhn+f9I7
U+u0bAsMPGGu8sRS1CGGID6qJlc0qSsoleeOVok6TqwougYfYj4MkvdS4lQQvlOwdWG8ktJAbNK4
IqTqhploulLxXBV9xfBJLa6gTWfRQd9xj69gx6k2EeS+I0jbBHtgkFM+YqgjWPIxjWOLpd4HiNrv
IOUy0cKE2lj+cKDg6XkfW2IVgAVmYg4gak2ovTiS7OpYo5heQxoa0hAj1IQYBW1XnfS4ZFzYIBkS
LECLePMgCgrHcM4zLM1pLlOEMq/1nk6T3l92rhDQBr3Jh/jqJlLWTjqxYjFVKG/e++/34mEs/6oE
dF6DC5X/XMv0nsntydlHygtKJQyoBrC8KYXzB20Iuz3tDEq/wzv6jgEe5rpJSg546GuaE3VWCjMB
lTC577abykhAMgdxP8uQBfdGG8cRV2DaSiODSyqMJ2TF0wbiLFSSyoa3+7Xofpn34b7GDWo3bX/J
s505+vE9hhbGk0TNHdUXbKdF+kl1Fhhjz6FJBk4gyQq3oTa0ZqePb3rSxBh2427S+HK8H68ZveW4
FmGSMQDXuq+fNCRBu2bnSxNdiZDkR3q8xu2RDv9KIu+O/319vcd1gLkJ4zPad4wL7C9n+VoBpBpV
R4MYrS2mhpRtd9LwmKDWmv1IyrX4M6xJkGislYjhJG7Fg+pYw4w+qrO1tsEb5QSJ52RxWE8UuHSQ
UEMAh+H1mL0CXFmYMHzx6Zzj7gzFDrbmRA6kc0ZxfMwDfD3tDy26sO0g3xbbFGOiTTCaGLziAsS1
22bsUFiiTsEsTizV8St4UUTj+tF5ADwCg2Ofx2i8DY3JLQAKgleBcnMs9+1mph2EM0hG5HPF04mH
FfaQWHyH1NhOb9Oj0CJFbrhfgseOZMG4QL08LTrWwNPtlg2TCuYvokVVoUEAJA+y0y9qCQIetmdi
ISoR27DFDyQQh4RArlQmOA0Lv55k7/AVv+f4NSow3qbf450Bk2aX67ssEpZJXvAfIBjirxquHOS4
4xgTA/bOsDh9wcWw5B0peD2/kvf4FjLx9ogDGYnQXSLE62nh5IkS/UYKwden3/H2d/WZmZIOCzwT
altr9gb8+6a2hT9ywN2jrudpDbi9gE5HrFl2+a5ubUY+gGIyyU1APjdOQcLjvgtx1ALdbhu8xc+6
D/gGQjAzB+AZMxjb42rDd9Kxm2MspUe3AfNQrHenIB8QrhlKITpjp8hX9NIV2wT/QH3p4XyHVwvr
inuSYf0BTQX710Ic5ZjWR0yzsFO5+sfGE+UPPuKEieH8L5gs1vhzSVdUWHiVIDGqTreLYBlzp4Dr
Y75dRPqBfyLV7E/e695IuQIjMXzYKAxi53UiI9wUJ1M57h8gCqEn4NzrU9XGT/c+L8dMGcjfYrhs
Djr47t1lH2tLEPShtSGQOMHhb1aOZWH/KuR2/ydT2ZiHOedMDVl7nEVsERiXXX6uHvJWmCaE32GK
u8wtNv8f+YjvElEWa1PrdGMi+FmKn6hL+NSkf6Ll+oAtbI1JnuwjPkROKQyiQcY13akGvOuwCQjh
YbbDLR/W8LueHtdvy+zYwdcz5p+TYX8PgnTGAPXwgVT3nWVh52/lFYZtiw90bsQjlzeDCwAAMI4z
hrPdhPXNWk94qPQ+CcD/raXJocfOdXqff0NzJmyB7rgi/gkjXkE/+2HrfUsa1tptme6oh4AcKXLs
DxdeHrWG0HfOV+6kCronOO8ZAxOgcuIkIWvXGMFrDkv3R9AzWx7jsRcvhosbcxGFEPryKEU6WhiD
6yK+D1dzF9+n7TN8rotN5+fOd32HegGMCxOjm3zXwrG3Bap2muVdGhLb8avibFOw5alBj4kb+b/E
1oNm4j+FqyZ78Bb2xfMM/sgYD3f65iDTyO6pI/37+WPxpRcg45kvQr1o+Os/HGvZxEP+TSItfjr3
t8cfEpZLsK+OPQk2qCuMQqu3RzpxtXiNXn38qUdfrHOhPTFsnujE8iKWysXcliTk+umR94s/KPSL
z0HNZ30lLnXP+gRtNbU6HzaGVgw4L+4MvX/Yz7jyftwVA/78i9VAlegGRoPmIJNG5sdpM6+7AEM+
DtYY7xjOc6R1wjpgj1o1w76jv/vACYA7RDcwoO2i03hdFGhX7o2sSG6bzwmIKCFjrp6PgCh/wmT1
E6jQ7fTBA0fgKmTzMmfqj86d553oNhmb7JRUp5EA4AFOZwxVWMj3LXOrv9fye6wYg+CoYhtDkzGH
Y47UnbVsfINUd8Bdhd14qmEXM9avsbm0PEtMbQSx5L6qSWFnwohj/wa3r8+WL3Bw3TGQZn9p8T1y
i3Koo64GDuGHpTtWkfGkiZAdCbJj6+jIXBA7LWu+4paqTbi6IUL/XO4LWdmGGhPqq1P4AUQ5H8Nu
WEs40NI8VK7cS7gTKc9Z5vXUIQHQ3Cmjcd8QSkFe37HFg0E+NASa6je678efckJFZcmuvo/3rEaW
H4MpzdMhRd7Jso2Y1ZEvUECvYlS2jy1aHRFWpXQe3SK5vBnqqMz79B1qB+oqvpewPnY0SDN357cB
MCccR7y0wq7BhZD2BJgLTZa81IcHLqvR9dVej64Pje0Nf3FG3CROUITwLOQPl8sDnsd9iEkO342v
IK27HFDRENsFSJtiwMRr7LEvHONg94mBe8GRKXu5UGv+wx3kGmP60/xClVwXfPaA+ln0mfu54GNK
xlPl3S5AbHtoXnJMqtS7Cqkssf5TTAfbVgm1kj54EqmOSBfi/4q8KQW6FLFu+a7ZY08IFOnWTK4g
uCgOItnXpYv5U34K1wqwQpTcguIXKfKGXru+EEgFImvasNB/833C+zTFheB6uC88zDnmlN9KQt1b
CjzRu6qjjDTdzn0IDYT+Zrr1uCWUqJ3sQRiXdadWQ7Wx1Tdut3YhO7o+edwWWRZKzLYpH/5e98VL
XSpHqM4p8tnk7kkLQI2FdLpFBryMzJHjFlrboVh8V4oiaMzAY5ay/a5S3QNJyGbAWM+ZuZJX1ait
7feojK9T6y/dAuGGe2j1pDUxgEXxGmLOxoCk9JkMURGDZOXoGvnvDDWmj8oxqoeyV7j3+LoT41z4
i1gBXZPL8iq0BtZw5SyfQHbw3JcF+SS4XLx55cJjtCvQFkVgDv3RHYPzuDuWzH3Bv6A53uytstGd
PorKdF7CiQIKlzHe6YVwZiLh+wgEi4IbfjR+WliHlmEasPPygtCklEsfY7Y7esCxifIlJ/kI3Bz1
yaQ89UTcA2p9IFJIq/cNhTJQGbynpZVAHESEI9SxN3u+t8MvFRpbGA2Iz/qQLhuWMO6yS82Xk5cv
ftPMtbUE6o1mbgEGg7qDZwLdjovyDFErMmaBptqCTpoyKyrWNE5xf8e8+z/J4sfZr0A1AzlgKj79
xFKQr/Y7fhYoYjMFoKIcpYsSHRReoOms8wp73gKgaQGlPHlTGM5hHwttjyiweYtugmvBZFG4ET8W
Ge8EU5nZSI8r+4zBUbw/tGhYV+aYN2VB7dWmYsWeahGLsEIwzkEDEkckO4j72y+HFesGTiUPPp0B
kWaQILlyDmEYOPi1/YKWSFwi2YlX6bsmE80CPkMa97B8t7sJfoIsDSzkjjJvtDcmlj5zSIljsqSO
M9HVku0x+03u+xBg60Ca97g6ieRD4Pd8bm5pSr9bTGc4yBm+sIHwg+O3sFyAtgZssiE4lJCQ/nS/
I2WchwdjXNhLzDUwHhIUtcvew+AOTu8cyQ9DIPu8ffDGk9pVEKFSs4Eo9gYXI7y5va0x4t9TaHHJ
u8EHg8cbxgkWuQOA8QmW5046h1YOpkf+tzjLZiJ/kQ+PXRKssL+Bus1EAGYi3NXe+BXrA3lRzH6L
JniBdQEnR78hjRr5c/QIvnVSP4HYj1mKwIyXHwjW62FbCwWOxzMkQ/GHyX1PbAg/zLgGtKFMIwgX
guMi+ybW3iaAgPcp473sffQACEDWEDR/jmwe3ROLh75HcqIyYKJQ4qjBDXpGtyL6wuisgq/iG1qk
MQnNfUB9evwqCz+KB6L/ujkpZq7LPfAMgUb9uHfzjHW1yzcvSNPzF+lBBCmRG/RXcCLu/T1ySyCd
J07NjozF5MP/nOV7IC2s1LFW+0EWWsFrqAYP8gW8HzAxTYZuq8EX2/ccaYa7n9c8dsuU2rFc1f4n
9boNCKdKg0razMvpgLYVZh8aVI5sJCDsl0ueQhERwL23rzPDLx4MsHRQtQUFCkBrjGv5rB29g3LJ
2wMlJw7M6YbcvQFkFXwgADGWnCO2qFZ1XB96wnlpztty5CWri91yKgf70AAsA2q9PFeNhVKh9dqg
FzDq5MCjMQTh+18R50tqfHPGNHWhoYh4/NHIPsPbsJcA3z6GCoSWivqHTIWtHpcr5NgRxJXjfviO
u/Fjo47oyqJ33DsIp0vaogb25FGfPUODbncLGXsAS+4ZdqeXmwdrxW8ZzquBlSCsDs6CU82H7bZe
LEyLhauBkMqu5v3510kXetwTnPZYIMYrHhJY/4T3JerfN6kcw2dCU86YKA24wUsmgQgWCqdbo6wR
AkRMKOy0b0N/4IqWew+OJcpjIeC7ZIMPz2NAu4MHP1Cy9IS6/+Wmt8l1+g26yPpjPPWn9H2LsftA
mhbr36SZ4jQB85RPkGHzGKBf8pfEkQMV9ne/yX+mqPDAesGU6AC6kMiJAa00YsQGD78PYP78Q21E
NAe4N7gYwwGIlmgQWYe4ouAp4caY/y2xuUMHR/Yv+n5k7R6MX86aJgR7IR06tC7ZH8BcLMSQYtqF
swBWMMgXleQ3EVa0JIQjdEcdbswg0QumEE9KhpR/z++7qZbgWjjO19102ttZ0+fhsTBjKzZXN5Iy
uRCcJ3wyUYFWJuSszcoNWrbczzGLIvnZmDEl41GFaE/HBl2yDaFScWzTaOYD/JU4CAhdgYrPoPPt
M/QZXgmDEsoCBtiYpMqah7EFuxTgw3fOTqjL1CjggboVK9DQyG6kwmJHeax+4/LALe8QQ1QnfKEd
iH8LvF1XMqMCYVEm7EZe82dsQIk00GK9+ciRQ81h2oXn+9J0K8LpwNmk4HwXNYoQpjZT6dimzhwY
kmOCKF1xF6+xYrcOQ6Yec0IxcPgihoNRhYkcYxna6qGx+SHZcwsfwuOM3YlJntqh0sFeIblG+SWF
lc6IS5yZnz5/A1du04HPj9ElNM5lz1eS94md4ABJlvy1P9K0SMDGNJPKVIcsKMqVD6c0Iw1BqRQi
Wrw6hAvQ5L7JL3zCDYXRqdp8PMpeer/OLg7ZglvxRf4g/mGzNZbK7LF+b8Wlz4HN4BbwDf3df20L
+hlGcg31g8KYFDEvQHU/yGcgs2LaA4xm6/ErqqOH+4IVgL8h8QUnK0xH2pTSlzsOxHMGTibiEh7t
K2hJfS0QkeXO5C+ibQUBnql3ny6rXBiXIwa0XMZIi+AbwtMYHzdqxNQajL5OqrMGP/MF6UafPRKW
tJv5kAit2fO/N3BLB/vBE+V5kmZXDlvmhky9AdtpwPDjuCaUU9aiWedoSlXsCtUx3w/Q9xyD/oOP
UvVDYBU5OL/B3oVUF4vayghMGHotDEthif6AJ3XbwaAEs6WixZAQQtYPLuajESAYcelZhEPcBP0v
fH/aN+t4m76WV5y211eCUmBCCnL/Z4bpKB7J4B1IQyFmQRJc5WNEwixKYRcgj2kT3w1fkBwTPa61
ZWWpUe4TF9w7Y2jinqEf1NhXrRn4pb5kT+Vxj32wRtSazvVJLyr/TJq2YW9zfTsfUmxhBsF8wO5h
dFsD6FOXpCMyCH4czkglNhqKIgxwBBWek5wQ1Rebxe+OmoUnB4y68aiA+hcS3KdEOo/vpG/dGQxg
ojgHOrhAp5vyabMzMQrRgnQEvSEjPZDAEOhrzwh8EVey7+Y6LNFDwa5a7IOWzQCxOypWbMz44kkh
eSyFskZATbt+h7a51CBSfQD04lvQ+1NnWB7jAkxrdKCUw+cNGjSJLkhRuG+44hQrgsqBCO4TIsvC
V4ANYqjAdGZ783BVDj+z/YW4pZuDkStyR2EPistCNSQtMUpD7aCBCkGfhdEp9APC4qoVBNfJayYP
+4eGaGUkXOiDeps0FLl/+lBCu4/DILHmUE7wghSm6MZM2Bj2oDoLpgcdFJr+16CliH5RDctYaMdX
RkjiwtA7BMd097JVoC2nWBLKzt/BxgB0IX6He79lg+SjSm6jlqcPa1y4tHSWOGHrQ+yphUE1nwG+
zMF+0ptzpzpyOdnQULZ7b8KPdsJolCRMpK0JR47/3aFEnNHJ/SY0WrfjF2LYWNrpc3ZgpcJ3nY2B
PJN8Bk7SDoFaH1OVH/OaXiWX2Me4XEprTkfGANT3hM0xPLtyRLZsN0ji0Z7VtMkJBrF0BbgTHY0d
1w6EPM14g+zsSDm4RmF6ztAfal9IXC9BBUI6zmZO2tfQAJ4SmDG8qIXgpgIZgV7RMYgiPK9ZnSYh
5T2Mtm/wYeHFcodECoQImWaYYqMnIm8GyjIDx71IvRZseaqqQRFTcIWmrw8EdfHqFvCu+5HlM1gj
S/NKVQ4dfnqDep15GNWhgTLHbHAxFSeJx8/TNdDEShN9IgFcqFSMEdJulLwdwv2qZ09JqXWhF2Df
An1TnqhjxlQLfOClHZ9AB/+gxcuaD2xuYWnqc/RhLNnhxm9hFiwM54V6Qdv12fWJWbsTz4s2EWsF
1iwmu/BuCFrF9/Kyhr/LzJGW7MURhE5e+L4RyuH1E+Zx+gJSAPOtLYINK2Zi3FICYDbCcGjO3aWh
J7IBQ4l8hpcbfTqSMFed9z1EK8oIY1ZMx9Hu+ADR8XdN5vaQaRsuAqj+lCFWyML/hrrOQSO5YfbJ
DiY5DNgw4KtZ6LzPakMQAp4Cl45pV4m2WTxRGlGTxlQdV36NfV76X5wPyi8L0T7kiJp85m7AWC4g
kB0mkR4xtxtgaQtfGjVmAe1j/jwJvzlzqBluu4FnB2XnwoYtW2L3+kAKPN0xhk8H5lpjqaekBssD
IpDYmZ8Loo3wo/hOdF8VqDRD3rsnD1KPDg0DB8SZfzzHkJPqAaQpbM2uy4aWlfRTFObS+r4Euh20
OE91YbW80+PDC7lwwIs78hxiqUI3ifFjJOzLBWUesw0Pkh0YGMuYARcbAGpq4V6BGVckk9Kqr8HJ
rLX4zGfaTBBDCMqetFGNhmZOMtksR0CHvA2RFSKxId39POOy/McSRQbxhLrfLmiHxq077kN8fTLQ
uo2of4QvulPNX0nL6iSFij33oZGubFBk3f2elwfP/zEjMKt+9lHij+PaIRxgJ4ecT+9QhT58ZIDN
udWejo/pn7IgVmokTQgDkFZsLZ4WSLx99lKP3sXTmRIyylE8vJdlWPfm6DkQMQGl17IiJYdKovWF
YTznY5yyh+99i5VH3HMCSRQm9d7XpyZz/w6/pjamdvdu0x8AZ4r1vAJnGJBzwPFOLMLxesRQfqBN
NGbVwOM/2TPol70EioRQRyTyppiBoQLVc367FusslNhD37ZEIZ28aarh+Oeecs46jilXgR3MjARs
b9OiT/JNQhEXuqcChPNDeOk38zXGC4jpwopZzg+ZNyWK159fR++4L7o3E1QYiC+G0wVdcMmpCQoy
qt00uYOHuq/Tb1o96PmqixlYlMo8xtNuvA+lCV/nHRZ8Z0rNCvOE9PhpTTuDU3ly84fvUBMXWAyN
MT2YFJmm0/vTPWksEuyMOVcYwbho/mfsVZmjsBxO0pycuvsqjaT5fi4BghKJNb7D1R/dADL5lPXp
FbEkqnocsdmkF9lrrTICZrT5cnk1PiEoG91Emz+G1pRWkCj4TW+Zqo5ZOuBnaO2h3yjMptl5CJ4K
9ZXi5mdKPyi/JGjxSGQ+fGakBUNpLJgbsIH9z6mZWDtj/FJsfqVnA3Tar/gwvlh+OybqWThH74t2
ygMN0IKGVQePdd5wp2C5WJnfaK7UA9Qlv2VQNqsr0cscXFUZa+L2NUm/OOy/jE+8TvFV4gZSKCtI
7W+B3p579+kHsh6nnhZ9+sNS8ajD3iK47Qr6zaNFPEWMBKdJFM+4gPgMzP1WZB3UwQdaouKTO5C2
kQWjivk5uFJrf1LHrIGsnYbxbGt3Yr65qOaf0s8YmiXWsY0YZgBYvRzgFCyO2TiH5hjtHgM45NGn
66Q5PEvydi1/UY6ZmtInD2jX/C+Ebzbp4SP+/LVHnuKpEBqQquiybpNqoNkTIhbA3JnX3eeP5Xsg
j9JEc2u/8rToGebRB2iOsa69/q573rCFYfSa3IFDCh+B+QT7bdRTvuztT/D6Ghh6XCVk9fn77prL
3lJbCCuCPiU1mVaI7pycsUpBhfW0LaDO2tFnYrR9GzI9JT2BBbmmQodYX19p1q3RU2ZLIJvCQHLF
jDsbq3TW8+f8TrWFBtKTVsqFoq0f36Csv+fsGOiJiZ39Hi1Y4d91xX/7NJ9unjz+vtwa4LQfLHIw
B8oPEUz1ZCC/dyUyOBiGd2O95iFmUdc++XsMYr84D5/RkuCjkTCW77BWixqcSyjJIosoilE3lme4
vXEYdABvbcwSHnYbnW2Hp2UE+9+H0OSkAZzdyBinUXZ5NDYRurTB0NezDoSGSv3I+EQemWSpqKMb
mwU7Rl93QDA+dJUN10+a8Ac6BVoD6GJhI0hERFjrDDC8onW6WyCvZUgBb7v+/yxJWazu3eZDkiDi
V7e6OXXrXBtfabwSLgpV4ZSH7tdM7nOeuR7s1dJnxFK3UU7+JEKrNpL+KowBCeXI4+JH6xm1FWFW
PJ1YRFQgWeOqGSkteUSDGpCtePn8pkLq35K7bPf6gE52j7uEqwWmdnQ2cyMnmM7OWy8lz/Pv3QTW
ulKc4rfV91H+XFUf+9FBtbNznm4YwNjdTW6du0f0xKzVQHrtSKALqXN/+t1Odb/nonT4UfoeUq6X
wcBDZcbhmvoFe3LqvLPBCyOl3pGv1lhWVaN97siKw/f33l4FSkXY4EF9R/pjWcGEIDYEGRYCmgWZ
yFfY3t8YYtqLowXlp+SptVueU6LDRChHD58y3BKYS8Bx/WJoVVSTPr4YuCpK/kcQRFDIFcxCJuwc
SOoePCAB+Yf9lcrVjroVSDWkB2Kbcu/68XLT5lIZXd5JT8u9G/O4c/EIyVH8vQngGhR9lz8rzx1u
74wWgToYHd94TsI3ey2w1KQEBVpYT/fKQAC4m92XMnhbwQTVHVUJ39n4Do5mDFlWBWGZXdRMOAqs
HQPkFMb2x1Y2JYqEi97ZN8ia2lC9c56F+8z7KkHJDBpolcmdFejYdcHxy50OVjB20BRvmiecVuiN
yE7jztnSGGBYiXpsPA+K6cfyR3Im9iS1Y0IgLxxJgxGiznjiGfqO2QdLi3AJtz3KWBMeRYzotKVA
IFeT7FhkgC3ReYxY2AniUnYoDbDuaOwK2TlsF6BAStl70iQM+f8K1GYgJMnf1zGD8lAv0jPHCydo
fwxcqAbyNd6HZlIKJRXKEWku74wUooZYyTMtEiczEuAjp5a0NUcWXkqRAQGwwFaOdvWQHV8n5u0/
NvVEH0HqCTgu7gNlAngpj3481os8IDd7R2VFqy+NDS4G+BWKG9aG/bBTbI05MxPRCaPQLgfLgYH+
Jb/EKybl6Ety3aQXZCGo3KZ+ONfwPmLiA8p+jxk7fZhVShFvhl8AQA296gUaq8nUxb5RcpyuFelJ
96M0J7Cn9vtiG2QfgwQXFdF6zyvNVeJUwpzhfs5eZU3h0Hq9v9wkg7YiuOnlZqsGps4HmSJzfcYh
WPu4nxnQLW5eVEdHQxMbEQcI5RJHoziucBny4eS/xxp9CIT2oMQV91yNr+N8+tq1nG9/hP7pa6t0
9zcvj5GMuewRH6oCxDwTkPHhjf+/GGAcewq8c39Zs9g8ECXNwYsDrwBzs4emdYF9Ct2ElFCOyoR1
8F68SJkhUX2wR9mIoQZ9IHM2MlzhMSX5nELYMGGdYbKGAlzx8gGak2bFHNi4EJzjS4R89u1y75tg
gnDvBWEQRwE7q6OczHpUq6mj9QAKHNwxtIHeQqYYPLl5qptvPvP9Uef5bD3z5kp9Wy8ckjz7R9xG
4SleIbnd5tcYolq9fkGXEo6s+vanO71yh5Ech8qTkyLq7iTAjgU3iWksSO1KW+3hnyA0O0ECcX7x
sxLVZMnqW5Ve7ZNG7GiulbyG1GByrM1/kMs40ehXqyG57cFr2ewYv79dppNudSlXrNf7KBvxInfs
lH4BUbBRbwYjjqNCP0oQ7OiXBFDQ7wFzQXKz5iBYAYadhukwsvpST1nJjdE0dEeInD6NEdPtfR7l
jdszg8/eAw8kmNQ6/djyRsUBPh2DW9G0Ee/IRdBiBD1E9PW4mjFY+OFKNCRUxVcYQ8JOFe2j7Paq
mKHBpS+k4D5Xd0VkfQtewXtcbtnO+WV9A6b9pmJjnqFv9tjRwD+B3x7DeLiKhLqVDIG9xs1syiz7
AzpQ2czHvpqAHbO7n1IhdB4cxz5Vm5Oii2X0mHofOukuyddGJXIerpp7LXylw++6SvEdY+ZTI2+F
3LjAs6wTwGjNvgPtom/fl7Td2d8LusvxmXC/XaPnFn0gYozBTFdlQ4S73nmEoO5Lh+E77ELaXMTn
FGpXjxe536CGjh6li/BHQfRMqQXnqOeohERxdxQ/fTHJRcvyKsKc5SMeZibaggVJ6GLjfLH7YWC1
HzQI51A4VM5vC7JsokWniVn/5ldMq9VTfaGfRfcFAlwTTaD5z5N6RldAmibEsQdW37AVIIX03Sug
OCjgl6hiv8ZuA4oYSqWvU1qh9iO2iVw+Tzdnj0d4hfivEDhvk0gFVe8gwRW5ztJ7xHxO3KPWben2
EGEjn2bKh1sejleHH3UdMWv3yW0ATU1bYo6A1WOe5M2sWlT35W0m8oLZQBnhU50+fF6KnyR9Z3Xr
vuTojpnu165oKb+BirYA1k8WcMJycT/yIGu307YpVJ8aqRhHIymA7vU+vD1duG/FDOJO+Q5NNE+0
G7WPHBC2yOeAGpDzVa6j65mjnIz4WwalwWvlSQGCO3xhA6JhoMD6kFh0yCILTPovNA38xAV7SHbm
mghqQJA3450xVwbUBfv0HxD7itH9zKhyqMPepj8ONeYGTApjBMQyJj0WqPvsDmwHVdy48HdFn8mb
rkcqkJS1Ed+8v/yGRBizclx8NRkQ45hFxgTWC+Q9Q/a5n18jCfKa+LksY5o+W/SqGBi5Ja9MJBi5
pW9QbCrvB58zH+VjJuKM0U8fxH8NeDMwjgWg0fLpLiRixCRe/jErRjUsmTsESIDZGUZoMUH0XK/s
Q3iHNcY3soHs/1+MYGEWXLYMNqlu3kNUxzFMpBmfDF/pxyoOLQJXVPm74lLFB8VXxauks3qVz9ii
6feg9JNV+o+m+1pOLVmCAPpFRODNK2bjQRghpBcCSQfvPXz9Xa2JO0ZzRkKwTe/qqqzMrEzQw4ZP
hGxET5IDI7eKYBYHGk4Cjzd8qAMOHgXrPtwh/CERJWe+62bEK/NmOhiuGqixn96Nj+ikY/gapW1/
3U9F19F1lHL3wvGFX1v2M+P9NDMOV4MbBhzPfXSCh+FpyEmlk1fcR47p75uCiBHkrD4UqJ1jJ3x2
a/W7etubwh3iaHU/3YT7GQ5s29l28Aq4hHHgaFFTT7ONLIMf/frZHtk3Bg92wulZOHl6aRcAJ9+v
hDGpVkkJxx5/ZEIPwLbHetENZwfx5lamZ9dd5UJ44VELHkDhP+GqW67Dh+ZI+JBtZ+1vWLPvhF4D
R4tf/749UC4h416NkgyZ14gg7k3+veIBe7p4u/COyb/PD78bFhpuZeM83TulIGsH2RNJGBAZppNc
TLQM5lQuFE5DA6LTOE6xPEtfZ+zTsJT9HWxjOdLC5BPjdQejKji/GWXeenDaetAeyQPClYAISW/D
CjA0RTzwGbAjP1i8uf9+/CoHNbkLxQdm61NPGmblg9sxDRctHG5m4QvHNz2u+IyhSzk1nvcJFcIp
h9+0T3UY34X2gO9QPUXOwcrq4PLlgoOAK01j6N0MYQwb29/TM6+d0Bv/OxG32ake6sDgA8OBeR8R
nRLGrw29KJArJlXK/TqiuMj/lgbOh1F2PtDFMk16iDHb4HXu1Zf65m1SPdULnttwnfx3FHyF4yVH
//dvmgsRu716zs/auGZ27Ps0vBAnDUPwvw/2a3yGw9lkGBSJAzICtl1hHMx1FG7SfzfKaS77nozF
56RacAq7upvm8GcB5P7vLga6oFLIXPl8NTzs4R4gZqsb6uGJcx+nPOAa4fL59Jw3+dOFBVckTxx7
H17SxxFDHxcm1vWxEcsy7RRNwIBiYKc50DhUneCsfGpNejl/+jsSF7TgDcOZ/ve2OiJDdOTRgVPW
iSriycqD8/ALgfj/D0e4tXG9qPV0bi18hauILijHe1KoJHRz4IqeAYp4F+4VhU8Nt1tsaflZ61L/
CgdOJ10xRzis6/CTayXfS1f/hm8M041lP4Tcr698lemTXOvRijFCdlGc1LwzaQe7P9aImiTGqVXQ
qB0O52aEzSIT5S8PAaKOFZkLcyNGwb6WU0Ij284E5Hxj7ERoJSEuOSsNw5EOKl1/iPTZaiHQi4Jv
DlUIbDYMEgoRQSy2vPB927cIAT8I9cNQHG0hdOYQznHGO18PPYzAiV43v7/uo9DTSJu+aOVyybJS
BMcHW+2sb8R1t758wXfQDHIs4SMcrsOn2MXhimFENMdhJdw9AZywX+YN2XPmNToP99D0za/QEUlp
Xn27CWHm0Zgbh68M7mKD8DHuTpAdt/lDR9YOwE2LzrRIH8bOepSpj8bOgJ12cejK/XeUV9TyL782
NBD8URzqzxdd+PBo31yGrYX0ZWFaz//d0/CDXR3ZO1eMvsk6In+hoxfZOwRDYg4QfKlHI2cWVlhY
FU9sZPldmIn0dGgOOPilB01ZMSo+isXqx67IoyF86rniy9e3uqtZBxMW/+Kas2NAn6ceHfMDZyge
3rjg6mYbY3OMfA4mQniWfTv0/drNtpcYfenujz0krjCjoKanJpBNwrGkq+1muJlmcDnwcFMP9XFq
3A5PcTgIr/67qmEYkw8sB1/n0d/Hk9rUfWDe8/vfBfmKIm4L/Wrrs/VR7de/sx6BtF9bvX11+3On
Vy3eStW/kwmeFtmSLqUXuLnof2FJ+Gsv3IdImGH2w4TGnxe/YWF5JF2A8ErPjZgetcmJhIz2ecbs
Kvw8rm+ghl5XUvakhBnud6Wccq75tR89xrkfRGwkLi04hAF2XZeqAdtxCoTbON/70hZKwhB56mR7
x0xE1bSdXtQ4NxWltuW6j4YbfrW7nm5HyYbgbuLueNlcm4QA2ccasP3gjglQ46PXebhYs/XSvfZc
cg5WNRD9PhMZWuzuSCwOXC8O0eGXDB6WJyIqxugDNYFu+yKarodxhhNc3iNZ9k4i7Djbi/EJ0uZ0
s5NmXbNRHz9N+7VDehCcGB/uh+nVdyRC9j+j4LLHov/t2QEMB/3Dj1hsPi3zUe3wbupHXYWPS9Tf
uzP0OZTTnPLo7yyKTNifwvYV87J5X59y8B3rHuorCEiLg1Pj5GbEflI/oX8WOkWrFmYcuYam+uCM
nHcL806poXs2BRkDtsX7wZvRTJj185VSS23lQbcuj45ifHYc7aflGLeAQApxBYkbGy9DLIcMGUNO
aqmshi5Lmi++hItIJXxqaIDiocnZQFfW1qOXLU9+51WYxLOUZT8wTfWzwxdi/348x+jRVXj0ccMi
fZBv1j3dxSwFMJVPac/fP2l126vZo5/3f92khQsNK0J1Swkd7kkl+xNKYtT7RBS8C9vgTjed8HPD
bmJdySVK+8ZOwiBrmRY+QssHoLrVAVoNFAxlEAuGoiq3lerDkTg5fcCVIPIKk8Q9es5RjvEvs6W8
PTUlI4E5Jt8JWjTTCDYhQ/+SBGynUnI6UaosQ2GSIyO4VTe/sWcT3lknPtj9ktngoYPz9N5F1VdF
Fvt6RVx6pGivSLm0TdQJeOVbcbefTdWM4Gck+Vz8qmDULumRnEVeTjM9eyTLq/DtRNAdnFB6x6rh
8I58N0c8eVeE8xbezFrxLa9RLJDZq9HkQdvpbuihURrrz+OGN3wsvMFUCkBooBtTQOUAZ4q62r7z
0iKnJnc0CKqTnhydv0wfaz4R0e4GEcVzRMFw5/VAILN5u4+4LU0LY3IKdAkqqvhsh5BBU8FiozNf
wzqKK35dAcTZn6PUTzDMhMUkxmxbZSCvyjZWsdet+FCRGso/rtx5cWV9ggSs8COjkWw9R9b82RN0
RrpNYu8G25bCT3a27cR+LoaXAKf4heoKYfKEJ2bZBx4VfuQh/33+JnIOkjFkjFSQuPArGZNkrIa4
R456ceqd6nfG0hhW8fbNQC01K7WUhvxMhpEtxrNNX+/rWh7PJ19iiAuNewyef92Z/SiVUY2U7jio
m1fnhpQyBEkkE1WJUvzST75qsWRrO6WKPv3Zw5x0LZB2zIWYklhfE+aZl1/PKHbieF4RDw4OF21T
wTTLVv142UnkqxkMLmr2Ft0uhMM/Gf1qjUIt/nzdo/5KszJz5fzyScIWMYR9hh9l4NTx9svmNM7R
To0voMzxpl5gvsBWAU1lFhsIIdHBfn1EpbhEt7HhWBmcrAlm4KKNR0A6GgJHfBbcL36D020Y0sKU
bkqWniJRRciX6+Say/4tCvZtCpYw+5l9rzmf9PZPu75ZsDVl+JBfQFNbDQUpyHy9KjNAUSpf7P65
UL1kq+tZUKdeSllMwdcP+lyaCJXLX11ID7kMmx1OnkFofq4IZj4SBWI1jI2J0xqTLw/BbsiY6cWY
JzdAnhFpnfU+D/QpQYRe0VY5eGitR/CqdZi0HnTkO1AiTnQcwYvKGOtdjDRGB9OgNcK0r55nR35c
h3wtzkNZ/s6A7xbNTsWBAVPsUvCjEa9mx4iqLKikwzkWWtcavlf0/Z0BfdGuMAhG1VNIroajYFUp
PSWMCPzEWpapK9lIDXEqguAgRt0iXEmjaHknjpKh97ef5nvHyizOCPLawt30+kfkySN8OdRl1aIw
4RB2AuSrFPzdNhHMo/wvVGrLGrs7+p5X89nZNvIw+7dgP5arrDM0P7lSINEey/+CGyOHs9a6EczR
FizFWYcTie3fMYjKaiUqNvQpzX4N97LvUA0sSz8vzYhLA6Zfy8ArM5UTXKp8r+7KFJE0Zyx1ij8e
nyjdfTxLEy0ILcKsX77U4vVlNVk/1fJGpnuzPxfD3rEdv5YXJHIkTz9XlSzS2lhv6lXMgjC5xL0d
O5dhTDksJl7iZR0nCNZzGluUY+PNryryNARjmaRAkwXbOf0WkmEo+vL4dp7CfpYVqJD4eB3lxnO1
5UurKkRRoWFy6MTPkfKYQl4QVV9aMlzJV2+xn8Q4PrPsOBgGaTv9FkMEsPHlXJvsZmpWa33FARvj
RdAZ6lH9XPSFY5UThcpxFKc5z9U282rW7Yf+W/epkjByOpXFwP++n0wO2ffMXyJplMcMNCiXka7+
/h/PDVYsZnhk19uyQIFj5ZXxU0QfFARDbBqYNKmVTmVfw7Nutt2pZiefoxZj2/y9cyEGciydnuGV
SJU5L3gWBQOQqWcELggk9Uwigp6Ss+u6cXzVzV/3gqUOMTrOOspcqpIpf+A0FU80NmwyUr8PoCre
qFdP2ImmK4VEy4Snc4xBTH+5bjzlAgZsf80FAs4+WUY1QYAQAlr5RL7OldsKZ/i+1hkpv36X3xvS
TVUPdF9wwDo6fiPyJzvmwf2u2ku9BcNswmCE6qXPPqR4DGD9lvln5dB4tNPfoNoEUhNfHQfFrZav
DKcLj5wO2RR3820BkTd0st6kDH6w0lwNdR6Ih4uNrO1U05W5OrNuzgvJyu33Sr+IelrZ9w+/RGY3
jhDnmmrFtle/n6SC0bqvwud9l8chmVSb+f7JYJ6ABgS3cy+gMOQVVbGL3NBY0MT4nqWipYwU+1r8
TMtLld3qxe+QwWaKMwbeKheJbwv1uhhytlhX/SeNgwdgJ4FyR/LO0W/hjc7jyRzdwJvUMFM/AeJG
O62u0noAlc68HRWsFJJ+ZV8ZryL2lQoycjOkoyxNC/MC1INr+/q+pAElqRbMWZSoKYRjhbuaTF0X
rNq/td95APKhiQ0gEhFl3pl3SF0S8xjcZUZ+RsAunh6JsM+jzVuoK1G8+OpjOslBl7g4LM2LfqS2
fXux30jV7ByogzfFE7p6cZCtPf1nUVfeJkspGeajlvwMYF98mgPwQcfK2d6dCwlBTfnVSlfIfgdx
/0/3VkkSUOkTlNNywHlNmwG/ad3YRZcut+ghmFHhaeKobmIHMwuvF1H+WvnC2sdu8t5k/xxl8n3E
MdXYJrjuq/fzbdMov83HaS8qCNcI8fnGdppQE+p+McYAboLcortp3pxfpKOOMZj/vtTux9HqF9Zb
e5RTP5lBuvqLI8Q8+6KmOoEdPGi2hgBeXCthest6EGa1wWHQQpeNDZUVISLDHYPhbqwp4o35dD1L
fi1iys+cqtVUxMQDU5COawg6YhVebGSexW2sfV0wT54Z3+iehD0uDkbIFUMxve3c0VTzDUJ5Lprj
zM+8QwNEI5rUsujuR/uRXGrZ2c4SjOpzrOfmfVlcods7DydN+2BOah4E9cQ/ZW7SJeMFLOEwX4X3
bRWN//cRScVS3PtT1izn8RlaGQjvGhwSzp19Y+umr3dBWCkZkult+/d/m67ltYqSWuffm26qdqPI
h5XuhmIr7xrJAXfZ/XRPffUgSeGer082VaII137oJYIYaeTA4uTqggsnZVIv58pyJh0g3Ec8QVUd
1fZfRpziyLStXEKGQSuR0PEvvhh1UQrd/gUVW23X/pWWdDPm1wVIIhDQAq94wgBPt0t2JzmEly9t
EN+rCBeNaBaDTMCcdyi19J2SwTyCenM7256i4yxuWOS1FoYI8OpqiKereqhosU0TzS/5zZ0apak5
lu0h0a7SFfWcf+7m+unILYoJ7JoLH80LnpcDTrS8yibBuE8QbWR+j4cKouO9GaYDvlbl+/eks8Cy
NUTRrFUaBB2pOWMuXkyc6OiHJ/0MXvjXiOC/ONuWGWPu3sNcCasNi7a9xEMn/K8WTJQLczDDLLlz
8XXBC1xuJEPg6bclC/IbSxM+HdGRwMS2icfvARZduRiXeusukUtrxHa7OGmEwWyUQDKXeWQUTra9
M+ZvU88pYOON39374Vic9Lffzz5TW2IFb0VwNEPIEDbLI5tHJ6VGqiU5xdh2oG2mvEnR0fxbZ1t9
BZnK+udqDEcZhXZwsnmoZkrvyDcfMSd1Nq4rYV7WMprG2Kn/eauQUiw6094jYe49ARMW90Pl0cWr
Fj3E6RRxonzZvh8cotUg02WRq88LiAkyDLTg6+gMUwt+LpOvLEyXsKCUfFuo+wHdwuaGqOKOxDlp
h3nlgT2+rm1DjVoVjQwoQeoObs6xbuJHm4QUUrJONzsNz11+ZoxcKlIEJXVb/9ypcRN2tWv54x+h
V1v5yC7Ws8oKet5jgvB216bIc2mAD9aVCcsRy1fserB6OeUgY5SbB+MvOFaaeqH4yTa+kniXKJai
zmEIPQFZfHcFA60D8aLLkBtPVuBH8XQblB1leEGjEMzS1tNJb1eXOIUWBch3FjDdhH6QUY5kL+R+
6mHzM9mz2cLsZ3MW751kFDZjRvN4rQFQ5a9efl+EeY8jzwqDluI0Hq06Ocoy/Oc0u3/RrRSSaSbT
rd1vSMtvoZK5tAylrO1ViA0WMLYoeGngHDNs0rFw3PUlJ1Eyytx4PQ2W1VLSZhBipBuaQxXYQaK5
i479TG1pbV7qx1IUrB5cgTIRscbV6TdeYNiADVq+t8+9w9u1A2b4CCtt0WXv7QKt7GKp6Nw7v6OZ
Bdfch7dZDObvGGrEMSFA2p2hhV9h3oflfBjfeyeZKmQB76B7+77R5UNtrA88KFJgeczh36b9JCWm
ZG3kFUFhZCjDJSLI8p0m3A1PFWfH+oovRHBuyqDNiw/rmQUbak+niN5nmweHncAC9nC6pLhV6Bkq
ynejQ+k3XcWUV7xtyygA2mEA51K+NMiYF2BWG1FQnqziVv4dabB4R9Jcm3mGuX0Y2XGfwXABlPmG
En/eaTbixWZSbQYtnNeYZVht8ALmtOpu6+5R3/ZhDK+6Z/UQ8RRo1oPZmEYLzRxkE3xf6oKm7NSv
5l2JsohYSlnH85o1N9yy4UB+2/JKlghIZb5hoKNe2NeS/cv40NJmFaxCZmHFRmwhQEdYr9XA3/dg
FL8BOlFP/Cv9wsn0FzM8W2ywQC0zMQXtVphgcW0yBPJcX1rgRwFOBx1JWU+4MvkSZosGPrzNgxyr
SXk7C5+mj8as7eq2BBsf/JTzv33jQnuBSwzTaOWotfE/sDKJ5FYVQ3rqZnk1Mp8oI8P5OB+xohiQ
fne2HzFx6VjJskaqvsY5JXrGygfygQufRW6GvHwcQgAGQ8Z67oOKWleQQ8BJumrXv7wLb4sPeTDG
O397J+nTKlpBa7UEm/fKBOgcxhQaIlMGTloOoXSHNLLW4iR3miYqnkKPsY40jhs9kn3dkr30nl75
eFPCe2oX7QVkPdTMj/FWGcO5yxAjOWhYrDtTJNKEAPEGV/LQ0NMs7Sfs3ooyEhAEnpa5OPHZE3YT
SpPO76IRstuDLtpKPqzLLPqVbxKmRDTvZMA9s2RNgN17LqbWn6nJWBSxOmfRRuqfFH+wNG8p2OI9
Z+KQqw4SY4nfCwOQF71tdzs49fJ4fPITVKN0L/GT2BBQljNpAUqooOuZHVpXl+EcA2xKAccOli9I
aox6O7+2IFpgovNo/aokClWngDwQI+TgP8TUB9QSlkHQLpsv8gx+EtcwCme2qzTzVUfECcRl0PTX
B5tUk+AbfJsgB/Fb/A0nxfnn/HNfngV0Op0LdarQtAkd9qAHuumbQRMiG4W5HDjzLO5TOi/jlV2+
aUeeJsaK0oIVs+6wbpOUaOSPbAdmyCAJJGdJm/Es5KbPxnL60P6ClZTUR6kg3ihDb3nzrKwppkid
ly318HOfSxuLn2mFB7nqN8K0VoakpA58Fk3kd4vKr53EZn7u3TzI13dkTfhasnEXQegLGyF/ECJ+
QvaaNXM7jHfiaPAWfOnDaHSOy5VBoh7mkT6Ifdiz1V2WnNwzBxSC1QucsZ+cHWNTek8C6YxVo0VG
QqwymDB7bOaPwVfDdmlvBCEyT7Fkil85GfPc9op0FjzqUkrtSh+3L10e7kNPHxISKfUscSQpMQpu
GbbC3RBHoRavZKcKI3w5hoB87ANGYi4GbvSj2MXm4SbEMSUubsnu2hyBKtRTYDTHOXvnW2kWSRAB
0x1XNQTBAG+TBtqa7nthcKiHS/XgnxIroTCxhy2t6z/EEzxf4hV1c+mt7/G4+aX71DmRu6tXstVJ
1cQg++m9aIhXGubDzSVs2PO+pUKFRI6xrsDY0Ny0nV8l8Vhm3yp8rLpgUWeIYVUxn53VgKaErgLY
gzthF5pTukbb0lA/+VEeooSvS/8kLqXCD17KEClJl54RFHDSiqnOpqXDyoM690yAz/Lhiqynh2s1
VhwSOPLIWAZfTQv3o1vAkOZVcg1Og7F27OeMsBeSBk/+BP/1Ozew0D1k5xGAvJLrDxWoW8OAmcpX
FiN2/ev+rfto2hPrdub+N7RGxRoW6b0aqmi9zhC3/50qqUZf1WYyyUofwop3TrnO8muPKh2d+zgO
kRZ9Mcch3haz7ZxZXoeLoO3H4uYfTqEGzfnry55WmjcSNaBo99V8KwR2pZ9qQhfXvct3ovgvUf33
sHMFjjge98ehlq0HEaZtpAPE4bBJo8Qk5drI1MfBQsM03pDWhHsiaIlt9bC3/wZpc7gWmmAQyMVn
mA2x7XRNEdyaavX9nC2M+9jJMgvfWdNEjjYv22jnMDyX/mV5Mb7Fvm107b6Uo/l8f9Qt2ffTW6ql
vbYSkHFc+OHhms0R9Sf9u+zJjTEuMR3xnTmUX13bY+B1RAm6rxCdlIWlM77OvtpFCgqpkl69RwaN
0oRFp4tYE4zZtI5/9PLYSS+qIW07YTXwXUgMrjAXsXbGubn4uw60DVc47ASF7u/gOjzZQBhhwHpU
m7Kvfurv40mCRaEgZzRjFxe5enjDB4gUQ/fSL+pkERkCs0SZ8GthX8q1eHlVex+JdNtiTS5c7MW1
MG4wUR5Of/NokFARRPQVvEfgjLzqr5pE3emmPjY7zxH/f38THjdf3b+yKxSUUPtt+arTJjdRayXD
PJQg139Hom5luGWzCVZ/FAYGWKnNNm9PrZC4bH+JRYVL4BBtiurHaNLW2FERSqnMY8Yz6dq21T/L
t94VM8bUbLCod/7MNY6T4Bs9nC2dLfeinzhimXK49E+u1/uTOau2vUVopi43tdyi7OtSF0kcFDry
VpKhKrfuspJqBjO3RYSAO7RnHAL2mVJ6WSg455hL4urqXox9Y6eNH58aPuBiq0l/4+CqN/I4JhgJ
Y5SPcH3MJM/2EwMdH/OSQwVMdHoQ2Z/h3kWnj3mDWAzlJqVWgZtYRdILw50rq99NedII3lAxf090
Agm58CUY2JUPsxiJHA2ghLQW+772cjgm+0Vp/rG4lLWCJUmGyRIGtsNVo82LSaeiwuA05DHLkKO5
qyv30xX7w0VmBm8EGzpJsDdKf0bU6V9H5nd9QTQzP/n2Us6bRCdqTF70ikTVvGPCkC1em/CRBuRR
VQT3dO9T+XrYjxW8kH1vpLJ/zuZTppJc51OT2o0FYek4PE+KGzMlD+bEpuD2xP9m6TRXFXYE5f3Q
/L4lNnsgyHL5jLb1Aua5xqWMWK4lkiTLCB+n1lw68AwWNE8TB5U5eCVovVvqZHnqVdm4H129Wrt4
jFMYMddygcXMysYJGRY1zjbunfMMA6p/iIjw8Fdo0Dy4YTNYGCS6CdKZ8rqxbxzbabr2ZW/zcVQI
3vNl9liAbo0Rg/weBenHldHAsa59pKayV7k89HfwJ9dQazrK/izLl5/Q4vFvWaqfrtJftwr1UMgW
WL5cm3t2sTaEeee0L/5ekXt5pAyvpUFC0ZYbrKfmQHjvZZQLPez8u1hxUgUG7+o4Clkl3nSx2gqa
VSszvDbX3UNQcrGcN9eWMXn5Ok55o5TuSsbcBb8nQzKVqnFHoXNROURV1tXk2zc0p1to4hWBF+z7
hsctTXsB3a5nKpFORquGxU6DyLD+ZJs4nLdO36/vkB6ZO5rnPEcHJQTmQxZTuaC6LAgxeRIsobPq
6+5K1RNww2XHYaNW2cDcO0tUjVA6vsusi396zHmnMNhU12+mshLDpn5sxEwPeJfP306lRTuMikxX
Ge6myjFMAfg8fVIwccr9YDViqmI5VO89gFo927yNLnZylK1fiArX17yyBbr/k4xgvDUZbq4r93YN
NP1HiF7V3M8ipHGBSIiKkAVxBtYvgHD9fa/FpcFfcV1Rfj5MnFsYEbex7fkIFKsnfsRfoo+imq+a
7N9+wh0xel6FiSkLqrE9yQbkXF0xSduDtzCkJ4gUyBgsoRQDEs4a02wv9zNiL19yacLzadF6voIF
iplq7F3UMnuC++lj1TqP7tNUczKNsblYCD+JiZGY8/I01ePaJD+EnMPBPLbPiEfQlx7GpqUxsZpX
9Tg5/lwYTJ5Ml7HuGzSt/Er05yYV0UNrVh8WE45fLs9KpmbZptZobHyDf0HEy1d3LSC8WiAeBi8I
rQ78CSlYcl1TF0gLC4YRJouv41DirHXAfw/Ikxo7qWQv13rAXakpFnrGBgbvRvnulUiDsoyZTBIC
dm8WWHIki/ExZKWSCZv+pHhr5CROxOBJA1ttcGGvjNXOsy1AF/qj3CaDGrFLKt+cCx43uD4L9UCg
rR3sYi9bzbJyGoYKWP9+y5sayBLIxR4HylVzdEtgSrC4igUNcqt4q+NaYp/i1puLKpOadOfNY4fO
efOmoEnid/C1IaXs74brqbyARJLju+qxu2lko+WkGG8to0Wj8M/XFio/WQRnTUlUmLDGTvqdxZ0T
LGtPZcY7boflnEQhPwvpmH0Utc4aNhJZNq7y9MBfje3L1+bad6qDMMp2H1njt86y+1B1cpKZXf9S
hG0bh8LglEG2xxv9WOYCMV3WUh+ewVF6jadBUO/6hPYxF7zdj11024zVwPbl2PBZJSq4TGpPPdhO
etcwrCPXWj66+XjjJD0YsKKzDTz6pA67VXkuqQR0cEtGL7BnbZuK2eWD4/gkShzrxmTcF8NTjHVX
rnK5UR5UHqu3zbO6/1g0NqY4xt5YIfXX4EzxmekLc7/qS0A1CncDsG/qB9Sdw89hjMcRGbwgXEpn
4CSOPsK0eM7iPY+YGwJdYaLlqooE3EsCx27yhsoo7D6L7FLlXnatdfQqSHJiP3L6xmSk1JFjB4e2
HHyINN+kYkhiAI8DPkOuWH38nKJRuq+k02ELTQM68o/9pJz6fLwdxsupaJLo6quZkaL5Mi/exVYe
9nnMNBUfJ4Gl7mPlzC4tH8WG2+aB6DzwAtmJLIm1Ovvw+uu+nBrmtt2NPNfZr77mg9SKeSd3raD3
n1vTzBi2o8vPYl7rrW8jmpjCLwN8m0H1xs6/vWksVYwSKbxE6eYoNqBBGXveuaBMoPzpLwv0cilf
YmEsQuzTjIWGsSsTmmxrRwRKfgl9Nbz6eqz2+py8u/uOsy78feWME372XEmbdEF1GVfOEGRhZOJv
NbEP4EVEAcfQSjBo+VTOH0rnmaw+000MGJNYqTOWHCy4k0Vsitipcji0J7cv9oTLdPVB76xvQEN9
4Pli4ZWuOlTXWsxjqRmluzd22ZeHyu7nYmjA2/pja/yb5OtBHeQCH2vXiy/PXLQAfPwk6GI/wiRg
0y1bl8/CxZhLC/RF9v69ZqQGu/5wbZcAVXTBz+xXBhvsc8Wx1SxuOBtdvrnO+YgHQez3+JH5ZIWh
FQ2DezRYn13mtUu6s7rXD9hWy+j0rCb5djOfgp2WHnHWa9Xt2+SbuqYPmyg+m7vK9o1L2EWzCZ8D
p5XB+T7ixdot5EqLWrZr0KpuynKKBDG8fmwoTfnbRZOuLGhRYyKDjIUXN9qUbALKX5rhTMNutOkk
m1kOcPYY6Zi0wxq/apEPGFawB6q63awoOUiet5WbtoEQ37c8bGzL0dqMXsPl8iX7dZbp36Jxa0/Q
tauXMxM4Xe31VF6Z76XqARib7d+eUvswDeTdsD/7R2RpZLkqVJOSQxVMM1hv7HpPXcpVKxga/9zR
r5QmiHubcqGREZ5/77+TbjKaNG/t3Xu6nxrGBkKWy3PQR7lELoHFH4ghiE6z/exohiPwY1lLBh7x
TE9SpRD4JLy8OgqDwpgCS+7GHl/rV7Neb6l0/JxH1+amItG5tCSmV1TsMPQUSNd4OoMdvdvDv1nu
h6mBzHTAjS2KmySSC2vWfoW4qMu/E2Lj0Q15Q4iO9m+J96y+rPiY7DH+ah34laUqDyA1QWdrXjAo
RANNn0ekkWR7CnYt7YppHHjHOLX6MOGhZbOWlnOJY7fSwrHCbQakJ/L1cxarHMFQK8fmsytU3U5H
gpQgZjATyQ0wE+a7SvbO28a0Qw0DacTmrfCjJrTD4n+pWexizVdr8yYZOmpNBqfpxefVJsfysCo8
omKxyy5JYrN011OiDpWO69l24f9IMDteSYdkQIEggbY+X2Utuu7bKdloYz/szD+5SSJbYyyO2qvf
vGuRNLPAHssZfqVcT1dzl0DZYuBRyQnVxBsgQKyhyjVXBo//hWujPik4tQruNnPkJAORNoVqLldj
MzZUlViNOP4L1XGYjgngmMmoQFP2lY9lOVY1W6yYhlrTzuFIa3C17WUZxspcyWnqWX9Fr+nC7IOk
dPA8exq4HmQbeY4yJm41ZNajbGPZxDzwJsU5orZEL4tqpsKlF8lCSyP1yqW06D/LbMJ0DzfF0T4g
ZwFHnsub1HLKv2v1GqukQGlGrKZLTg7QnNfNsmsjAmZ4xhxnfhUQDgvJlr8RjOxN1DznzuI3Yb8P
GRFKIoqVitvP0BnRfxR3xirLxTaFOtCNLjhw0UFdaDgh29UoV6frHJCAPmenoeDQXUrcl1T9SuZR
qF7LS2DMvHfsEHTBPxrZf5sB1/cPqk83R+ACwxxL31RkWtbMz6uHwe3D2DDe5zyQzwY7Ppp3ZMLQ
DbJdcUh/wP9PRsRm3lb/cmV+WOneK1SZYZRPvKmGz5VmEwjwtWH/85Q0rQiLKzZIzxCDfeJ7oiyJ
2o3bm5YVku7d/v4/4ORTtyLJjoilZZ0bLry/zjmMv92xef0+10LNL/OHUjw7+LoEhPbrdzkLOyen
4hGSrk0fMnvIQfeCv8c8tCHBZSSk6tXompMkkMUzmudT0onz+xikO5P3NFwmVw3tYB2nT52Qz0Lt
WLtEwSMre+lnuhBHW4l57KbmxNWXxaVJ4wHHt2GMYnceymFJMIyB090gytdiQ6MuZtGEMg2cnyxe
RtxMAdseaVj1VHDXctlG9otJeEJ0L/e1h4w15J6x8mMa5xBF46lo5gE4k/ugaZqxi97c4pXe3Qwh
ofgU1z6eTC9gbst/PN9/DOMrvaRlgNLzKAXHPrbnfTynJGw3INyb4VZyHqjhnD0rCHwW/tzTH1Rc
pHLmimhaVg58i+6O/FkFtxV4e7IxP/zmBhLTJuQkVZ7Ygfik+7qCZqd7HkwhIj/D1hXQ8NybKJQj
8WKWaKHo0qtMl9PVm7spqTbPTSzZ1NiE08fWwUQFJX9/97alxECa+xXCEim1x7y57R1SlQLzBZk6
SWW+nFwG5fIRAUoXSnDmZ7Oonwulxa60leHfKMkUpO+3j1u8mPiOp1l3QFmuL9e4pGi6zQOp7Bh7
8/zigOXPrR0XRlDBvZm3a05WgxtS3Nrv5TeVDECdVZIBqfeWxK0ZRuvJkHalzLb17F80Z0ie74so
da1ndw160U8JdarO/NUkea+8fWZ+maUWH9XHiK8Db8OZyVXGPYWZ31kNwHiDbfCkpFXYJneDcfIJ
IYQNhku21e1H4lM2GGtJLDqntF5UGDP85BD1LHGKz3RcN1lOup3uUD43/gNDQ9fHVr4eEcvaJqWt
Abu3QXB/C0NDpbQhhViODFrRy/wKSGZvVZMtCOj2l/FxJIl+jEc+RQQTyu2WRXXZZrrqBxQmXxqh
JKE5eJTK+FK7qu+OV0XA+E1PZW0wUaBFHqJMkHA+Z4LSvI+qJVE/j8zgqV7t4OfGWU8dKtDBB7k3
PRP2Bqp1Vmjmfonx65FfCXp1WbA9aLCcWiJORM0F3/ylCbh71BWoNqwKXuy9mPu91raDfd3IKVf3
2Ez3X7/3RqZrAa873uzZy3RPj0E+F8a1GAuEpYgNZXV3j4FMPc/D54Kss9ANn0xdA4xQPj9LsZ/V
L41z1d0crDR0Gwh8gauSrYahyElUbnqZ0O7evuuROnazdowZMy6zqkEbvFTOTJV+TpV/uWbGCPAH
K0YOVVo7mXKyehsX7P9hnvewDQZMJAJ17zVQnrVl2RnIcs9BglASP1wBISGhhzk7jyQXgmPDAR1r
svjc564dN5qdCc373Gzb78snVHpllykTmO9kDdPCmTeX222vxxnkMBpD7jHVdaomw8LU0ZHPrdAw
CRcD7Xk7YoaudlkDl/QUZTKej3QEZVU9KeNtn8/iRjkkEa5ktt2LPpUS7GhUqa5ooZwymr6zPFav
5GgIwQ6UTENtbdzhNUrdq/N8dDYnDEcmjCtKysDDDj4ryAQz9aMC4HOZKDk1+vF8Rwi9EX4PzajM
F/gPg5qLKfv1oQLE6cXeguv1mSBMDzX79eTWOMEt68nnz431x/1UunmzijeJ/TKVzTNYBdpFheG5
cZDNA3V5gcZr12+F6aaKAtmJtdFB+WYuZbSpt3SHg/pCmRla6ydTUjUSNO/d68m7QrtOMx6X8/AG
FdxKD97q18j2iAzMDuymX0umMOB0nJ0EJHjF9fVWP04QT4sgEKex/X6lwYa6AdEmVg2FDBZGOlpm
mpNcZ5GtnXORq5m9/GZ2w9VtIPLcJrWHpyVePNzqe/5AyAm2Lc3fT9/L3Hovk8Q12vhuwRD25Wtt
mYY3nv7t/q3+sXXI/VKun2EQ4tWKKB7T6Xbji0se38wYxX3g4lXK5SqJRDTbcMNiAq/fXHqYB3+r
4KYe3i9wl8akw6b1041XpoEE9olK/jiIHyqL9EdqN13EZt7cuXFkM/3tXkoma2lj45eAp6KC77mI
VvOweJ+m16iiWS6ly0r+PRuIfHQA1/JameAZ+XZCBSHgLKvbb9L9tS7FvrW//2wzabXKGXaXn1dW
k8TnNkkD8H3jELWd3OrZWPNsP1GY6CblyowETsASj5tsS9Wt+yCezovc730zRAQ5pwXPakRTJrRd
a3j5pZFvPLrL70ILCg6ZyhVd6yQYoQCryJYtrnnl3I2lo0/tCrewMEje3mkMK5kM2jwTo220P7JH
mm2fYOhndALeQnuF18MzUmZl1w1B8jBp3/itnYxd/SsC5YHZ2vbc31/f44+K8ayJVGWfjtavdiLf
FRJSanC0PHYbk/dNLBI4qL3S2TLgcxF5CPNabPvhcltlJEzBRCZ3zTQNvzUvo4NXvL7T4DDvnX+4
AdassWsG6HDqYEgv8rUDRKdlo/OA6vg7IbneJMFKdJbUEmWkhSbIYB4Rjq37pzdtVpWi1pccskmp
I7uACYYaIoGqKooF6/5IHndwHCENOY5S6rSfuHiCBHHmg1pxRJtzQ8laWPyPpPtaTiVZ1gD8RETg
G27xXoAACW4IISSc8J6nn6/WxJk4e8ySaLqrqzJ/l9p1NMlnxoBO9Y5m1hbU25D7U/pRIy7KS2OC
jVbzzIGrty97fGLxlbCZvyfTlUw03IygkhhSFbjPMd5XJ7q+NLbC58RtxCrXXdNHZ0XzLodOeZTF
9ln+SxXzx3piU0mv6vtp2d8cb9IX4r24u/pvSK40jn28+nepGo2bikLGR9wWc1zVz/HBM2XzaR5i
1fT68xJvXu/fcIo9grmQvHTjho6k26YqoNz3JS99SMggMayuHIbX51v2r+TTpYGceHvF26Tum2L6
AhYsQZruq/oy0cr+leFD97+SAvaMLxI+eZlvkrW1aPBMzz/ml5Ok3SIaPXcN79syKh+vlVu+n0qV
ssNEtrb6fZqRM8pO7pFgoIq1ZFvxc/aaS769+5ROffjMDo9TLNy9cZo2xF6cw9AhqJs+axMSSWg+
QwVq4IcZNmDR0LdDDP2XdHtZhQV/Z4du0GcUVfE0qW/9r02zvNcp38aUPwe76LmhbC66QzUmqtbt
03lDo/setyEYnXZnc3UWq8XXXLQC2X1uFDBFIMwhjTC999YURedyltR72o91080TPVsg0C7SHOyu
xfz4WSiuzWUZ6+WnwxChHR2scduUGmOi2wmySY/8NwcmqwWhlsyOlMp/VdIALFuHb8wFuMpLJn5F
zO/ma3IJAOdRubaXrWt6QXmSV/BLG+2vSQSNtsNP2TwdS46oWM3O7hPoneYgmECV9gkvtXh5pXYY
f7sRiqK0Ymh7lra+n5NMOne2zFWjOnKcVAle68I6iS+wKHfLsLjOjeBUsam0bKeloabTfrYDz3HK
g2sqSxjjZPULJ5AKfW3y+NgvS8G0c2wKy9SZLT6epKFcslU/dWxK2ZFafPM6A3DcIfNjnlZRIc5h
Okh1nQ0rlcTH9MfhF7fL7cSdAbfK7ALHWs8Z7Crs1cvhQ1/mC9uXE2X8Ug7UamjTq7CQt/gsLZxA
HRBLxXeedqLufnYorUZw1NTAaX0ZRy2nl2IAg7lLd//w2IfCaS0mZbTaN+55wVElR39i7hhxPbFK
FKvmKNTL11muc4jK1zzbIttnwPDcJ6eihWx3f/ZSlCXksdfRaxwNHKovovD6bZy/Gr9SUdWn25fx
sp2fg/rC60gt143ilcyukq/lJvvy5uPZP32n6kHNFG9sTV7ZWCjcLJ+7b6XK4y67ZmkQqcNk7W1Q
aiwrhllHLa9sKFCo7kJiWOMCJSBiuVae8EbmLGmxZKOSMn5B+Uxt9nSqAupWEwyWlb9VB778iFXz
u+HuUY22X9drJbkMN+8iQ3td9Tc+a/ULl85OoOoe4G3swVC003KtNsVIKWEVDxPd+MTrnbg1d4po
rhTFybHkqDiLrVcSuD7PL4lFKOZAibK3OKY3ldSxZscw8NsjeazLW8ODchXVQrrzF/wqoQx6O3z6
jpdjKT5ZhxH3nZxxYUSNIuOpJS5Ws5DYWNVAcEHcsg39cJ9i91my3t2N7Ww9VPq4KXdFRtdBL1Cv
dbKqTAOnyZr5zBRC4QMSJ+OnvROeKuihsekmyo9hLypZWlPye9JoWuvE+93/DyWnCqy/UlWRW6ga
a+Dh2ZWIe2z4IkhQSIm+NZpJ4jrxuNBW/hmgdtYGTraAUNwV7DwqP9gANr2bqOPhNFX3bt9nd6ql
W/mp5him+OIPALQwwDvuXRwcRQ8OH2OLaL4zZQAJjJXC4i0K78X3HrXyvMfdjKcKsePGl0oMsKNe
DQMqHL5N7zTK2J1LdxYfZvOUo+60vDUd19DYAYVu8zcvADmLM+ysb+X8/BfGVQu6Xjz/s/jZ/qTp
wn33AlUSqyX7ZqqjmPv5uLNlJ7ZOyiKkI1fZio9jqAP1AsEHJOGylPcVv3f3DTATDJwdwse/jWS2
bqoHyWmh2M4PJEETq8uVulTCLGirf9ZzBb3fXm9aHIUuZlNoQtpqsor9IFz6DpGLATyvhdFd2oEr
vRd1QsF6BG2/CwygFiWXzA3dAMtzbtq855WHChdtY4/uvnlH03lj5pmBGKbtDP/XZ1/5PmmUo4pF
Mj2r6e0SO215x2GaGJ+bEMF1O9eP0zzVLSKrMF8zf7qXprDv2iiXpq62XyCvblQ3t3NgTANptGzy
MEh46ySKKEp4z3uvbv7eWNILn350cLNgJYwrLkU3CGU3qCfX4U1sI/mdMgN7X5Ih1RZpoIQBkeCY
ZujPU++vNwXY9GfZ0rfla5dvE81DUQ81l7nRd6LqT5l6C/PH22tXjMb5cQxvZqGmO7G53TTdtr58
UW9ONCDt7yA/Olefbvj00AIEr9mJTWCZH5T8dZW+P+/lii5G2GA4NjPogxRrrRjObh7eiLIVjv/u
5OebxNBz9pcNFZaxXJfdLwnLOrnInXII9H3uNFnziK4esdxMh4nsKPb7UJ8XojuIsqKIMSjcEWAj
1HuH97m0mr0uJfWxVzsjnfJW3H3qZs35EbIuUHqG3HF+mEC6BMEa45wXbh0bqOZfGd+o6GDxpDJd
KeXY7ndFCA3mtu5G+PXy0DsuOt5fthQcHwZA7YuNX7acsq+XGB+bQUqbMnRoyU62/ch0n/3HW7yX
PhTTkVafyGSfEGh9v1Z4DHVA9f0sP87UDf2RDJ8UpVoML8uH14/t520NdHG1vt76R+Nzni0EjsTt
KqnBapZYNc8S/nOdzDwS8PeZO3du6DTJsrZMfe7HdVfLz/meqNPaHucprN7lrZaap7f1Cx3Mqrua
7afF/bHqYfo5G8q0bCpUB/TZTNFijffXSlvNMC3+CWCBqiSK7neCUn2cpe+rLN5soFtgycpwMx+i
57IC09I/rYeBx3ShlFxWFKc+7kEi5DpPBr96BWR/ekDS4cl+vY8KGnOxtSPXtHy9xDgD31CtnXbh
PEJwehZ8b/Fdbdnef9jyInL4RWiANOfZadFL5ZQDwHcXKGl4VW3ad2k521v77sUbyuwLefKA4pY9
JTPwEh8/egYtQQ+KOfLz+UXDtBkpaRNdqKyh71V0bx77rKbIDiWoN3NRwW01+t20mfr/K50sA5y0
GsVNS5C1w/s3ImRsXXu3wWXO2Zo0P0LcxgMG3Mq8S7spTnalH9HyUS1Be9E6URWMBEFh7xt7ie7b
X1QEOQWQ6p9+PlXb1pIjmD0wPtuD3wexNDxrR93OeVgL1ik2987nvrn6UOpKoGmIffgK8ViPlmQ0
siJhR6sOG5Itn2oGoiKoxmvZcrVp2m6S9H7U1Uz/m1fylTMsIji3V6/agVmJvrmty3vxUDAjS3Ft
cHPrGFsi4GLEoki7KPflTFd+nD6dy/FJrAXibC5mscqyjYP7NtbQPrk1q16io0acGiSgJ0V1UFb4
gPQYt2Og2NwuJdppcgnvRyqnFBZbXc/T6XX9CIfBNRCyyXYKWJOvZzuPsVfu2LTb2C78nmvTFIzd
MKpPpYCsWbWjOd0FQCBvMsy0fxnGDJaTUqvOmvCtzmzsu0cDFuTNfmYa+VU12hV7y4CdUQPsAQuX
oX+a9k/Dw4/Sw8LrT3+eDSlRWiOEzj3ooMxa0R9A/88mwtuxNAj/oCKnm29gYuY/EtQoP/PXaJjy
VHcZ8rDetvcyQNi82ZwjBZ9lMuZHopkdXU08MrGBLOn0zh596t7md+FtQt6jj02T9jmEwV37MGmT
e6Zs0efO4/36KD+/ZLLsSvefqHIYc0jzQdRg4H+o9pp8CIonMOAjGKzv7XjZD0vQDAJ7KO3t8+j4
ieoqlwmHb+HyDg/v3n8yNZI/s+n7Jhr6Y6/kMmB2iUNvxe/86sKrlzgTNipzpBHn/L+X6ioQ0ohS
JEnC9jLdhZPS6QQH+Pu0w9v4VKXh323l+CtsYgMFgjL48ZZtw7gWs72yJkyFOHPX7TsJka2M0cZk
WxKP75DzIn1vGP9KE12QRyZL/Pb0PWgv3IX+erXA8fhmPFzEmokgDsyQkQC+XS4jbW6YnjgR7Se7
APmltwQWaiFobOr92ce0Z8LmPQGd9C/kVQHda+5MXTcMEmVIIrqeR5+c4pAQUyUOzURfArcpG5kb
GaZBo9SfnNiqrWOPhAY0HK1b4iIuUY35Vs2lATn3nShe9CwBN9kymuERBabz9ldJcTBJQWN6GGBS
T4uqKAy7B5ckFAItlT/XWBV8ZbQpSTYaw0+/GPUX1dymAVM3qH66aCtvPoX1CBihl8069WvbHTXE
icOT4/0ylYCAR4XkmlKa2b/ZhgLa/J5Hb7MQEjHSO5q1QPD96qbsy60TdVYdFf38vQOwPtnBE98u
FBjz/IUXofzvhxH2hRLyJjx83dos2jtRaBt8XeqbT/34C9WCbnhXgF+Js05G8Z6bQE6eelsb6bYs
jNTI54em2j/6eMXRsrgdbUaxSzWeKaxo5T1DuHCquF3XTbR0gelzf5Po3cK+QQcufZbKjOZyMTXw
wvVEb9NdZ926fVusUlDP51ZuN0pqHQ69faKxIQZEbV2r+bwusY7gBqr7DDCQctTvvTeQUItS/K/k
QG4HGDxdySV65HQcdH5lcl1LRUO4zQ5x86x7oMv6y4w1/fW6oaVa2EURvTbHl9+yrr2AqJrNb4sy
BflbFfAACcZaUS7HkqRREBtDxavgSNx+6K+QHjzMU4o7D6mQKJ5LUTVRzHyJFU3WwGR6gvMH2Jft
ohczSjHsveSATCACspdj8XIWzpTl+1+a/TBXf9FActF9esDRdxjxuygnyXowvQfTY7wEwSC2aAaz
U/o3ULvrsUVz3pVSBswQPRQjUmnqXSCaTf/1uerInwxZO+xjZRNQQ52DxqkyE4UEpENQU6sUTNvO
z1KlpbEYJbLiUl5S8bb6V7moDKjHSO9yhWwxRcS56eUjoc3n8cPxXs9JDKGrs1l1H73k+58X3pgK
vt9ivn85lA+5iiEJ9cuvcandTWsxSL9B4jGGTRNv6uL8U7P9qxE3dM9ANvA+sfLHvf+YH5wuxhNP
zr1rLyYU1PlPaRovp3dlVpDyvXMgEl2+R8dqXrsAk1fky7Z4NY2Lnt37a+Y2w6rciC7dg/TK4DZM
lJ6jmXh+03pKl0Ees2z74t/0P42MQehmTQjBZlR4lr2+KceAf4f63pQk+C7Rr939z0Pg1ftzeGxc
+6pc7UPz5ZvGC6tXdWcw0KO4/s40rzLTU5X7l9whJ3hIzWdOIu1ES2Hkt5bxS5sQlyqw6j9Nc1/X
o3MQ7JDtibPJ1bdYDhdwFVFTPjN9L2UT7JLE46VlppyBpp3qdIQxKgAC7R6sTIiNSAr5Fcf8uz2V
KEQLxmL1qoNVgzQHeoCNKZ5fNXZ9mQSX6u5Zwc5sZcFDsgvUtXKRw/ZJ8gHyYRKEegqy9TFGLfyb
QCttQlLYLf/vLaXpoCz/Drqddws6VQSUJrfVjUCpRANLfUn3FxEe4NwAVNmanEfeTVK6JUXAsRRp
r2LGEbeSgbS6fdIFPKI6pGI1SlZ9LoJLMe4nps8aeBXCp+nLyJwIevFceyF+2h7WsnlBos6G/Ck8
0pW/Uw06YWSujWy0FJrF/4ng99KmPxNYtIvGsngHOmXrVxs7NSIfjEl5OrMrXPwjOlczQuX1tu6g
Qvah4tB+bW1s27oOaK8dFsWCELs3tCd6NHWzcvgZDVTPByckyooj+Vl6jW/jzSbAu7dUd5NpUDRm
nfz4c33dqXk9NdETGh3ZWDPIwGZVmYILwR1/w/y6vDS7a/oDbHB4PzwNvaLeEkp4rEy5fmJ1Z+Pu
WncC2wN9K7jnJdQsRbxzctd4JmsUabEWiCR5qPqPWye6uLt1L7oDCX6BeQo9KMZWVHghwMyZop7N
LpqUqATHVMpHcyJOhZfmc5bux/uG9ykpg6TVX69OOip5r4zdohzieA6HqdstCjJn/0gVyX8t8Xhy
YH8HnOihzQBCm6hLwe16XfRg7FiyxqSwWQVQ7ZzBGCepMLWFU2wqbaWq0L8lfi7JeSX1QKuZN1KF
T114oiGPt9JUC3QzFSBAaK979RJVg1pDHySoJ4j0NC+AHuVl8ljJL4YxSlbOR+cHdXBinFi1TolR
glgyq3DqqYZKIphSde2wewqxgrXGjE11963zLmoSEha1LtHXHnZwrv5F5cUFl4FAhSieKj2B0wqr
UDefYCE62sy04kYfKE7DBLWQe3KXk2SbTrILlpRifvjckCiwNMV57OP84Hpd3udLWioQKQXiAEUH
lYm1VGWxeTT3272e9UVla5DVqpImowFHQsdI9T+VAZRHURnk+RoviWbvAVZNjfcffrEFs/nY4CMD
CqVaCup+ENVxljs1wa63dXWbqlkMh0djjbqbg3DV/NuPBR05+Od0VOIF5NuNhoviCZLEGB2/NTX3
+WcOyX848x/0SKuv9kYack7Y6veNBZzm5u1vi+I+Paqey00vKDJOHz9QhGI1P4TNRGUrMrr21KDG
vmHUM+iDAAVIA5fGaCTdvrQ3ksMd8yo8Ei0HmbozlCDb6u7Q2wW8sphPqYmCHHlhbT274RHOk9NW
Yjk5P+UABdfQ7lMnk+qaJLgoaPcT73YlhIrf+zqWPJo1amfuBVmdOzFCP/x08uP+pNyvZ4/Nl8Pi
IMOnjBPINJU86TQOzc1uWucElaN0T+GTv1QtZpvVeTc/pyvbeDXeO3zejvWbCPpV3bVh4bzcFg2Z
d2X6ZQuKlh08wnXXsGVlj/g9QExF+eML2tHS4f2t4Ttsnsrsc/ncWF6qdgAZ/s/6EQXsInAuDuK4
u7WrLTCz7OqvbiDLtUiLwu1n1wZjvISWhOAB6MKypCBPiVFIyQt7O+A3oqJfecg3lnbSCZuCtlZK
hPJHbHNTCYni3/4i37JDu2R2mJ38uRLR7zCRZ3fxmOTWEHEh8wlVwapntUDco2XTS5a4sC9jMhWY
Nus1E4iTKV4F9lEmZB+GE5YcQiI5217QcFnf6r4kgFwJiqH4q0gwq2k3XZMz4B8XAizyynvTH/3M
srmLVTPXcmyFNKt6JS3WTLacXvVWy8oppjHuhxdTexxehuJlTJOjr3iWvMj/g1zeCC8IoPlvr/4v
+guJYPF5lTfLCvzcZccn+iUhYGf7ShkvYTjLqoQHy5zjyPriZt/I0jZirudhOGusKavWnqaQ4xOX
e2bIOyzjeO5A6o/7BvwrNU7LK/2Yg3bC0HWH2uY3aTS6rYHSRqta0hS8nS3acppArJ2vazbaOYHk
w2WPOqCeH/vfWQBQCgq18rn05dPrmX/PfNnYv+3aJ18HARLrntqhWzo3DQOpuLeXyhF8QkP0Y9Qk
HVrwTSppSPvQ7vIpruX5/h1qUNbsjQgrtUEBmrCJ8mwXdm83CQzBbzklxXo//JzFscUq24/IYD5H
6ge5mkVBaJul8DmbYMZ5mii9Sf3/OhkbFtPjmgYmqO1j9ZNqvmZ5xVdl/b2RQXD6MBinmTUW5D5+
wfMs3UT5MhM4BI63RG4VyUFCJuvswgLPTAHk6FQnNzXjl7fcly46bwhSqnXoXrrJ0ZYHiw9KDCS7
9aKqMZyCR5ZlWqI/vwX227pUPKC3PXBYWEYsiE21TRd1psxXs4HL7/KWKtKVW5vyelMUz/NyZ3zx
cxOtUAlhIvizbqAw84XZ8h3Fqq1hjA4ztUqXGrKmdKgIhqukS7QWPEQnhk89Jaif/a++6ewAQGK+
QzSkqYW0SyEvVeIYpvr8S37tBJXpM9kIc93cS8YLUBi1bGP5VjiC9iWEFJ8WFyqxgWdmy+AAnzi6
UnXnfwBReTDcynGsqdetTn/2s+2HfxH4x7d9deHJ75Ci20IPzMRO1NSpNUKUtBIRya8V7yRTBYNj
Q7zwTJFeGByLm/bf7Ht86hT/CvV6oraumHZxLS0oKn4WP7nxkvqWpvLGpEZ6MMqNQjoU4XLm86kc
/b3jfILObBJMwqdQWkgY0qSKUDR2MV+j2jYOMDQt247cTZ3ykdn488mQ8bb6si3QeyM8vyX6VPVK
q5EfzucboXb4Kxx/OZG+pzAXjZ/uh9inqoVWrqZ7UAX/rGpDip5nJgSLBvIiDQISBc72fi2hlNOw
LSiA4B4wyLUzlThFz3ULuSt4z9p5ch5KyRDAyYXzqCtde0bS1UTp+4p65Jaahi33UTqIqwbXi4dN
t5tHYsPxs2pTf1ly1Onth8BZXOuAxzHexG/FRCAJtMLbpCXF0qdcN/ggbtZ2JG3vNbC0RIFRXQin
NbZdPS9xrzB7GfYSBGb7X6dmrJIdJk2jXDHS7kzSkK2oCCO0hRHFn4WrwBgP/G1fdIyjIwrJ4bm6
kan1hoH9Fycx2/S2w/SatTv+LtmQtNEYQXITMz0PpIeg0cIFV/Sm85HfuuBbuRfSuZIcnJfZJn9m
AufZ77n8QzD/FPzzffdQzN8jdyY/f1miYm7FefgXQAr7vSYp8ayszay5VuN5NFYAKgik15l+0GB4
K0AO7DYOhWk5dmhrK/w9KCHxrYy8fe5HBAJW/6Fth4KIfucmK8a0Ech1OoFz/BOhEcv9eafa2cmB
fCZbc9idSTYam3/5Va9PHZGOReGd7EDDnDafp1w1H1WDCNLud27EUmWzq5+ruo7HkCZ1yLcGRE+k
U+kz1EgkMK2dgystJu80XCmhbBRluGiImcEDDPbasJNM5WnjMLfh/svjITOBgmsuWmQoImXNY4CA
lkPGr35TvIIXtRJ1JV/X5V4YawlvDfqCHDPcap4qk7i3DsSCkk27fwPaeOHxIYxtVX4o+RqX7qs2
CzkwrZCd4He18qV9zRSWj/A77w1lihVEBCCMJZwA6/dYn63xA2JWyVYTA0opJwJ1TP34FRLF7oZg
nOaRuYGl/e/Nwl61LtDLz/SEGmI1ckP25GmMgQFH2X0/wYj3qgYD3Zh5RyIfaD+Sbe+avSucvf3k
5N5bOpQzdGOFjcJFwwPSlzz5LGXmymFFDlLKbxRz/IVugF+Sa6gYAhAJqSRk8pPbGV5T0xM2ukWJ
AuUeD2Andc0iUVQLw46J7nyuqu+PpchpIriRM9/dX3Ajl/ynA5n83JB0RILkA1X/G8a25SNSc+JA
/dXqd5svpfPN7UeOTrx7G/sSiTl30T+Oam1k0IAWDjUOG4hXUvNbpvhM1TVTej41rooS+7+5Vhb7
RmY+2qWpLovPKztl4h9l5sdWkG0SBAB88K6nui/qOh1BVN6fmxgTVb7veBtP040g5ZooHbEjMG18
TygQsn11C+YFCbWmbuzfZyD0qEUe43mk24sPrql4EHeZJ1heszPaiBXCw9hck6PWV/lqbJ/4PC86
C0PH1alHiOlwOSHZ8G4gTsHVmqdrLSnAFg1wegzh6r7nWvdk+XksvwhVyf4snffkq7kTZTDY3Ar5
6hektLR4X/YMG/fHQtqSi/zxgph/24v/ElcNVEvrgXmUfaimxKfSFj+yk/+h4GejBSP6Bm6cLsLj
/Meo3mvO7ruNeqePu1UceYjxrmSz6vBZB728RV1fYTPTsJy5s84f548Uy9rVXrWep1rCEJvk6SEJ
RwBmwP2UyI4+IQcdmdU84WcyjbaaZ7YWXjW7moF27T8GEVBW4U7tmmNJeBMQrcG9jwzHsCcsS2eq
6pFdjK2oeBE7zFFzaAHxRnZhqnLgxeLrJALXXv6PPAJ33D7tV5CYq0Ntz5oBJ702nj0SQ4BlisT8
3lT90yna5BPxCiYVWaMOMPfbW/wstFnNaXgV7F9iaQwPB5vTx+/e4CIyyMz+5ot8VvgpvJv6h3OL
dlCZkF/BF4JcQrWsV40tmwlpB/GKEjvTzWl+4GyDx5t7vzfw25+p/bVvkpX6iQvmJlB3BSJNt1f3
CFG0Al+xwipV02BaI0oTrhSpRhZpYuj8i8KTI32loVgkylhIttB4h8jntICuAvQTXdzyv4aM1oTh
dbwkl4nFerd/SG/i/ZKtpYVd1PR3V6qfVAABKDsUqYd74fb4PMXsBkneIr0FPZRdjYDpWiZmwL+6
Lp0pjZ2LyHgBZ4QwZ/My3/NdBk2DmsbuCLwIvfH4dqaApZQUQNMEIcujvFk3bt5vlYluBUnpe0dl
KlUssN0Moz5PDU7fQlV1xgvq+zrYiHIIozz7K//1dlUEae2IqQK+ChCkfiM5QaO5pYDUakO6Y8Pj
Iure4ZYF57VV64jm+p8QWtEYry42kz6OmKvBpqnn/E2W4qVDcVd9tLnYuDDEfKrKJQLtxDEZ1mZ2
TVSJBLRNpfI/f4NpIxZjDt98abZCQBmDNE4N6vUlCDrkmChxUpXo8/ePw5pCwb9cDsUXzd1Dc9rJ
KID/H4R5tbWJ2aERIc7RZur7wxZV13C9RXWbGWvzKGptZ6kxrUtI6Qm5pHl2Syr4L9lMsQDvW4xw
Fx0r2CM3zAp1OWVkEAEA1GM/h03FavcA8/Nle5Oqh54MLwhD1mocyptZAm4w2HzYD1JBHRD2XTT1
YxxTRQbD4O/JLO14peGqIyKt4Bq2G3gGGb+14Dfm50F51LHLWzdXJTPMRfKGwBin7Cxlm2wsisf6
kfJ7LS1sB8Jv7BqHRfH2KB4yLqKUNLJvz6nPtLGfBXW2PQTM5TgPAztAzYdKjBwLmVX+M8Za1LxG
ppb/fP6GyQ73v27M+ptErxas/VBJCjg6wtCT3csWUn4JQ2ZTs/zHfaLGuk0LQjjQTUC/JKNdcuMc
EEkgEFAk0bG69yByhUTNkMDj5BUCm2/1BNMNhJfIn0lNCRaV4rsqRNk+FZIsf4Pr4V5ST2XWrUOu
fpeFNZW+JtVcw79ct6B0+5hpeUpHldrCZGuRXTSLAlh8vx+9dbrpv5zLFyTq4w08SzLsfIWvwSkp
dTX4ZCXxyen78p0E8YSn9+kn7tiiZaBVzEo77jo4oXwNOlBF4C/bCluNWR2tphPpgRQYcCCoQ7iI
6gyUtp1tZ969xceU5BVMR9sBTAV5NW+xus789Y9+jqs3xfKs3oxSn56Lh8mtdyY4Kd93IU4guSkm
NQAyS6zxm3oHV6DG4fj4MDK3Inc4zQ1hYMPgNVh/02Wvx6T6b0D3wFm6WFBsEQz9Fv9gB9KDZcaq
DSCB9+BeS86EFqC7oX+nz9d3dtekEDC8SPaNIZHleLbwGEylBr4ZpWAc8fI9Zbiu+Lj5UUpMmlOn
kpCLfwoMqrbCm6szbUEJVFd2e/kMjDhsYF7G9+lHDU7gr/37Y5jvPsa7790nQ9pbiBY6vG8lK+qA
fEOFqCty5EsGo2z8c1psvrg/JVFSSmthHXEJEZDfp+/7unZNVy7fxqfrBbxfc5IACGVKzkEBs7Wf
vcaLD1gmXd+2af9+7Nu0zpBbgipViWqKLvMyVtPF7tXUvRFNa8G2vmoe8osgEsonOwvFT5ACpOog
SFvq6x2GdzJtu+fw8Rq6HIWhHjeZLx1xS2IVZynFJDVXTFIevD3PiH6sAJPYuZ0ihFc7ajl7sQoy
6Ir6V7DWlTERoArSeZD93JunNhn709+oZHwZhoBmbhIVrC2BTV1VF32MQpylZAc3rIE1Y11nGZie
zuA1DiQeByaor8apVw5iNmqhspXLgvUkPTpJ95v2gAOa2E0tqmWCQ40/Ks3jotGKKUdUZJkw+/0j
/SgM1uO/uTKCN04S3hutCtf3GMEEvGAtehoLQoxTwbaH7jPIgwM5GJtJhfxBOFkzpsUSNitoGGNN
1eP+w1fnerm2eAOaHGVeJvAG0WCpZzyxM5/7Yb6W04VhW4wKFMJoujpHPEiaA/wnu6+4ykTtOlwj
xX+0znZDjWK+8hDHgo4ccJv+S5wwtq0n2gWBTYQaiKyLpA/G3X0XzYyE2qI7Pwlic/tTcWPWOlRv
3VgnfnHslp8u3in0+k5nS8GUIyb5WVfSJDuHf2qVYwVKiqsha3e83w+mSTY2fEX8hyc9ZFl7kMn3
Fa4v4o5HhYHBn4ewAijB5lHr7MHyVlmVQWNoj1+Y170u5JK1bOpNHRDUiw2RAtMvl+NzM4IWFBHx
/oK3Vca7eYpBLGUt7ZspRdH82ctOaNthpYdM8bxpq+ftVOvqixhxvPqwalkA/Qa0kVfAEaZeilYQ
fy6na0MdF+/cVk2Xl+wY19k6Bo12pgvulyLWSwmnVtB3ZRGtS5X6uu6Yz7eyHdXKIWrtxXFb8ooX
Z7cIAThkkHvGeaegg4fW38PdLGwuxSt8jVwkIMCn79UI3XIQlHep2jqSk+btWssS0VMOekWDHg2I
mhpAL4P2eKFyklgj6QXuFkPml10amogSbq7a04rsbrW82bkCZ5m5AwmwToT2y5+3+/79bEp0h1YM
p/nnsySfLNsWqVl1ithJKAvCGKpoENWF8QhD+EsXYonmImqsAo9fzNCaP4oXEZOb+bWUNDU31XiV
GUiVM7nyvWdXwBc0vW9dal9+JKSbrkr0zJ29Sg3adKE5voZHNd6PNUPjjpbajnY8AsQmGE26+W3z
ni3pmxiF9DxAnmsUdAPVrKKpkti3mLGmUzxbjTdgpYWpKWbDtuUUTpcyp8mSQZyImhZP78ZZ9bPB
GmHxSoJvSNqaux4IdFMCpeXJrfchDCi0bAJnFMMcK0HDkszgdSvTa8WyOStFgxTaClV5xoO80paz
MFVSl3WcWLM2QbrQy7fiG37+boaHOJT9zEmTX3Wy9xbVvf8u1uQzw/Miewa4pMgeBN1hyz167Sv5
MRdzDrD97qL8tXm/tNfNeEtqTDWUZWSB+DJturI1rq/WOKfrl3UVPjx+PKuPQ2sVLx3fHpNk69B5
gOq3xVd5Wb42Xedap6WfxLtUNoOEVIZ+LmONFiOgz3zdjASt1wVZSbxiCfajFwEHe57nXBnmbZ10
lM4Fh1M51Vt2zLcfZaqPxrX0KPNdv03ZDbXBsoSqkRxp6ExIjoiVsrO9SCRg/yhpN+wlio1YPd/N
1B1W3xKuz1zK9yEfffdtdpQpmVFlhzy4fyl0y7mWoLICcm0EbmeLqwVpkCE+2jnnLKxKePGbA0Mo
97KnkKVnezYw4TdyCuilsZCD28CM1DDpRogA4SLLx3laTI2PNW4MB3eitPy87CCgEhUbWz57MyeR
8i/9rZDNd1wHxFOWHULyTeNnj7H5Ck38iISMVM+9PxOIT7PbbLUobifn9votR2jdiVuCnVwrjgEa
3+DPJW9ZxMfdiIqr9gaCZ0YDSO5HDfkVQv6dOFGNhGPp+OY7yBfzZnHerg3pdr4tsO4Ir/s6fhHK
LTNlsqKrs+oNfLZ/kzmhmdRWGnBlVIoKedtccpRrXiP3W+DGtaER38zIMv8Vuy+92zeYC0GwErnj
Gyk9/yqB7Q3jwLTGi1VxOQiJbWwGgyB0Q8iiEgav1mm+XxTyylmDwRbsLo/C/SE2+i3nVOmDEdcD
wohv3Q/p0c3kK4FKbKiPljwKw0jenoS/vTwQyxOsbCrZmXynsXMa77in0YWzOtwMNpAYEEw8zD6d
XVsAcD/bT/eXRI+Xkv093Qb8vww89oTzTMSlFWdKX9fuU2CYf4bKc/Z4cCGhD3kHKDtX9wIs98O1
i3g53R/FO89b5VR7voWlbHNuH188ogkpeZMdxx4GonCZXVT72aK8zJXAT1F2cX4KY4qEYuYF+fmF
jcPbVoXZOvbjo9jnNd075oubBWFb7DuRLD2AOdn7V9qSVpi7n0j0V91wJqyJvh4QGGj6+7+Q1geL
97FIuqVexPPJk+RBVPbLr3AMS+dWRiZ6i0U7a/P+5PsIEEPQfr0gkrmqQ3nxLGvLldhJsGeuClrL
nvrGaWufFr7qo+KNTK8tqQKVvqYk9zM1xfbcECNzS5Kj67JTwT5Tc5Tl2ilLZDqMWu73NNOzIcNT
CaNNJtLCUV84TrLb7sMCp3eYQAVXM00afMj/n/4kO/jY7ceI32Q1S078GNJTM7z7fD6ZTPixmvn5
+gcdR3jqQErMJakvyub8jMPB9oE+/KBv3JOK/fF4nYjuV7uaM/qVbS1vPecdAbWfs4eI9gMeUFg7
/BebtutCFQIbnqfi9As8uTcM2q4ROTtt649ohCj8+3Tua6z7o33Njn+pwCr9eF5CHpvi+yVWDdDV
Qx4xNJNQhXSlmRoENebYUZzqYuQAtrNfJ869kLTrqCVE1jmo+2dH7WXshICJ/lWX5Uv/3kranC7y
p9blWGmuvmNbADRP6IqGm1KemS8rSQ2KVx3GJrvCOzj8N94H/RV5B7myoZt05Bc9j8DrnLbn2dNX
PBSuKn6HpT93IeZFY69+gy6iD9lVgmWHixm3Q4S9vzaXVecoSc7Do902tT3sFeJeLxUaCNuOdIQy
KNMJtoUWKKJBQGtBDryQp+aj67HS6MRaVOn3pqTAa+vcAkMVRNj3Y625qe7FeL2zbCTZv4f30jBW
txGJl0JnVpR9QjfMjSoZFdS5fNogGHVUeMWRg9mokvgoaioYWS9kaHcu+kSuPwujQ1XhrsYMbWFa
IVSfh/NlbvnDMA5V+e7NacEMD4rIwCQQK840DKY5gDCXhd6adVdgEQdLsnYQ0Gh6VCPMWUj35utC
L3hFglvn6859uPgK6e4v41TV7t+mVCZx4GKZzeESYfV5ETeew2N1ZBQy569GjGJVzE7pxKvzvin9
lV9l1dfEGB3VjzSpbeWXbXFVaJ+rbSKppOB3BxBLWQv7KfUdg7cpp38XzUfpHNqFUrw8W5boTuup
XlXWC1Vx7Dsfkqupoo0xyhTexdVktYP51uv9aJoKbagWih6a/zRe+4WhEy4J+uJNrM33ZfNypCVS
V7HiVm/frDietoIs30q2aSGid1nU95L4cNiprCHkb3kUF6GPFYWTFuso/Nxk0Z8tGpDr3+vXeo5f
7L2aszOWGWlUPrvEjRECYa7LtgOP0opn6wtUyKZPKLupPer55n24rrzckjLJcUihhbH1w2e8RBWH
/zNJq3bcFHbwhxr28iUCY/sTxNbU/INNJ/lvwtSqj4WivKOIxAqiS7FI+RULQIDWyNJkvUxoLWCv
lZrf9QnxzOueNcx3wWG4gCMf5sP4pgIk0M+8FGX4xnMjNUiNFwyMX7fxchj4cOs7Nti1oQ/cCi0r
DzKweGObrF8qUMvatAFyJl1n4BmiNdX3xM3rNlUqd7EqRWdjnAUW12BhZ/J/NJ3XcuNYskW/CBHw
5pXeO5GiqBeEpJKAA+/d1886feNGtJmprhJJ8JjMndt8uMfPdMcNeikO+2lF7VAtNBwwd9qyWsPU
XHAbg1jC59jiSY7VLMFzeNrRiN3e4bog0WJvx+9QfglBpfTlybvY7MrWUf0LgNrpRhB2syXQQkRA
WZiGLJj74wyP4lLuJ/4MbgbMPd/xzbrCYTORjSbLmGLJ4ZBecuK12IxR9bpz4Oyj+ByeE9D0AVjB
/VRW5d7Hb9TiI8GI2DQg4DFZLsOKzus8sGHqJWuDWXa41fGK8/G2C/DuCN6l3ry5hyhGkxnu1PbC
OeJWi3U22o3Vt/tH17+snv5L7Aro8e7uP2MrRKzIPYwDdcaqZBNAZ/+B+kLSxrT6hEz7IoGJUcyK
1YUS5A1XNE5DdZe8mLThO+KtQOqs5wgmBAI1Ezx6sQkv6I8OR02ieIzCDixuIuvNRXIGabm7mI9T
yP0QVUzZMcFMwBkVT1iatXu2oK9CSrD3V/0rOA6b+ug8mWhzHrifn/fg4VNWfOI5tU6/1RtgDeHU
JUMCGxoFPfncvujFzHzpsPWeNfwttIoPHwj+zfquziHZC87ct2eKtbTlIp9jr/MhJ+7uFu5o+SXx
Qnv22b5Lg3F0I+zYH04CmY+KU+5Jsn1gr8iTAfuQ+AtYNncWxo8g9pWhBcUgik5uCBQlkr6GPv5j
+AjQBRIOHL4gQ4Kp2qi7lRXhEOTzMaKlNGA4CosUeh9DGezuYTxI0a96k4FGMdbAXDPwtplkY/qx
QEPG+KHeccQMuMjh4MvSRRW5u3JVSGcp7qRtuaRvw0SSb6+YwwbjEiAdkjn6j+rym2E+3HC+xHJa
v9prbFlgQruY+pPRscR+zECgiEwS4UvDT2MusyFSa76/jk9Wq0lGg7GtpNp9JIyCORj3S43uiWNx
jXRx+Q+jF8hc9U7n75LdGLxrW/2qvnvyKFoAZdAojFftjFgeBtDqX7HO1u/NB/6GtxYYx6L8oSQl
owqkEGw8QDb5IZMXBlTg7pwL9WjcqX7+G0HqDAow49IQayK24jzvT4QoEHqENEv6LWC3SlVkL41/
zpaZChAPrKG1/eCIEk+u4DXfYPznG0dmjKjCjC0e2QC02J6gnnngU7iggOLck7ZBKNJlja9d5MAW
pBYF2PSCg4dqEvQSQRZiTGAX50B7SCOMWceFS592EWzAO2Q/UKuiNa+jQT06Knta9GKZHFukuahu
n0QASRCQn1PwPhBvSjbtpvw2T1Sy+OTzKZ+mHIenzDEAcDHuRWT/3XxAujhKNaN1AYqjjMBG8bfD
YuQ5/SMmDMU9AR+/SCMpnxAsPpGsMmm6hb/9M1k7d0VKQ7GCXDN/wmFBQ0Jm3WG78jB425pkONIl
hFSHQt51GSRKnl0GvwebEy74W7nnKJ9eQJ8wJ2GBcL4BAkp6BqyYG2c4e0+K98+8LI18uaEKRpEL
QEPtiZicyM1iEf6KM1XYCfvxVYFrk+owb2keZkgFAV9uTxoJvTCrjMpn8VLW49bcR7t24xAgxAXA
MAerL2iSzLSpeCDyMOLBIkDM6FNc8ogxRCNYlQaSuNA3FEwrDtMfOoPwUr4jfeP++M+vCQIsUcHB
g3Q094q5T7IKdhfs3L4GsvOIkDlzg2Jdmz/AvrfNJUARIKOI4PX+5ldYVRuHuwmcomXDfwI+EVpn
PdvHsGf6vB6P+fwX4HjuzL252OVr+hy845yZeEyAiLfk275Aoa9z2ph5oqMLmNUPn0fcz4Z6rpC5
RcxTxABDwCxBlzjPb9m92kZoujxpQdZ++c4iZkDjS70U7HdyzNp3igzcO85Zgn1Ubq3CbfoER+E2
KHek195xA4GAjBwGRUrpnYBGaF4LZ1P+pdIG3nvD1xhSYycPMU4cLk5I6dxYUDYxuaXpaVYw3jlq
OFLGDVYVHAsgKxVq1AiwnVyv/1MQM+CQt1r+jTwaFSC4LmXNPn9S2r9YSQXpgfYR/re8GMGVXsF7
eFA/4e56B1Aa/URVis+oMyMtnQkRDE7ItHvx58N5Pn7AX5X7WAO8paGYzvoNzu0bjQX1SIr9KBYB
9DFy+sKJlz7pb+hOHSa9OIlISwAoYqC8Uj8Jbxc2AgULC50jd/sHSMTEYFP8AAVscIh4YYB6rrh1
uQk44+wF+CVeqvgqxN/0XRTwbGdpgnDjV5iWTi/wUv3GoY0s18GNEj+POzNpJqTIUq3/7Fhpqepv
5xKR0G2cqUqR/MXfNrRMunx1ng0rGLWwtj1im1GNczpEiqSs8RdOBwCpTG2BWdn5HEP8BQKEPJDh
HlSQ6Q22Jk0HW/HXXZK/o2zdG8cTID8AW7Xqrw4kA6yX3TUc1//yGtcYxRIXUf0s+E8ITUEPLcg+
6N0pdVymEOERu3kQRulnEa5bYiS3dJLi2126N9D5h3LfQFe/ORA8HXy0sezjOACUYd6CbfomjtEW
g5dus6M8J5gjQPjn3BDOFZnkmOFMuEArC9xs/OMQsqnqsN2hf6Tv43CcLsoGOfs/uUoYkNPpQTxj
EPGiZMz8G+uCFgrZMrg3vbvk55v9wT21UuSMuJrZ4X8rjIZx3CsXRZqp4j/ETJXXZJTinmqGJv84
360tvIsTAB9nESchj5eyFZYjEz7r3jAR+cfEX/nnn/wTWLkEPreQnVh+FzBn8c2vEU0XyPePJQcD
f94n3ybkFvw4yqcB7rEFBj7W3zSBGse5ddd4FvW3uidRcYV384o+cG/8NSd/Nu1cuEzpyruQCgB+
yFrHd+usL/ot1sr7NxXKKOTN5UNcsE36TXY9dYasBQB3v9xP7w2XeLIeVPzC5YQLEcJce8aY9HPy
FZdc6n3iDVXOOV6bLzH7oGvhvoMvhaUMGBxZ9gQrgloRIYeZFkarxXkgTc6eg6EYK2uD4ICjLKEY
AU8+SZsjol9PVJIPGSCWbdNTcaGuW2H3RWgGZE/jGb1lZ1joS3qV9QAh/qXd6oVBObVND/VK4Kzp
fTMMHhq6H7EnsEyD3xDKXAYqGPWPwRLvhyEKpzRZ1fwTt9T/xn1M6MDTMDuVdhYyH5Du9wsTPAwA
gV6sC1J3pnPL4gFHjOEBS47cHlC+C5NbRj0pUJ9PAQtABzFv2f6mR+2Uz629h55mQXo6FEu4lAPT
LSEd9Chiih/6O4oLmubpAh3AskG2XbqvlWyLqVM5qlh6P6QVSGawZMBKez6HB5Pw+uEsAZ5Qb0TO
fZHVIaOULO6n+Fa+SwIyPIEVXmCzDHjt6wvGknxJhmfcdM6WlWuSlFo7mGfjZmDNKUggLUCWoEeh
e4KglW3sG+cidzUrnF7ePCEkAqwnIBYQAKJWBYdAziwY4uQ8JJa7cqBoAfGx4WCBBvTMrw1DDofg
DLCuOYvhFvH75DgDN9kLHIIDSE12DD+peF/Gi1HxMsUyOHtIW2iLYhJknzMJUoLxL4dqrceYRXgb
i4MOkTN8LUgxqOkHlheATsVMMOWGOMvpFJjsEw4W42740nCYkt2w7u/joaY6nzmk13IRvrpP50un
OuACRNpVHbxxpXgyoV02S+aNuA6ZUBQ2SwID34wPlg5X4EJe0/6aPA99kZ+4TcHcJ0xkpwNYMMPg
TXD1TgVV2gyUf5Me4x2dzV59nyBYQlHh1WnWpdlI81FDGAGDJQgX0SecCTEr/xYQKMMDCNkgj2NO
QCosTnGSG7EMS/+YcnGo6eMCxRFnOkN6DDksQVdoY2Vw4cvhXrQu/o2IghMIEpcettonE8+grX6i
npMDpmgPc64eDjwlnhh/oYWhDBtoUs0nAzEON+1Cu8AR3GIMh/kKfno3vtqIp36JkyNGMnyjQHRg
duCNrAGGZpZk7MFdgtDmsmX43VwAHLJQSRQGztGSMBbMLrC32DcdQ6olzpXz4pgRrbVxCGNDbMZv
U1eMstEBDOaid+84WyjinR+CJIcCWCdrOD9QG7JcLKkkwJaHgzB6YDrOpO8uxz8w6jh3b0ULNQFi
YgRJBqIC/51bHiuXdoUfDnSYMMUAwX+wK/RPakrfOEOb4gzmORiv7mpm24qCkC4gH96dvqRCOahu
t6PmQUnyxopywDn99i9W46U/+ohawg8Te8DWnXFLKyI7AdaG3k1LcLRWVTra5GgbA5Sx41A2FP6S
vvWbAqe43lMzqNIT+ytWJtwq2CBVt9QzbPrsAbQzd7W1bXIgGaaxTNL84nsUz1WF2WyXbH0HS4t4
FKchHrZx7M2sdJh7rlrOutrcm5Y6wgSBlORgwd/Zqy5Md5FaP0x3WipJe67Is2So7Q/9VrB0pvo3
1PeiEvNIjVb1NB0zuh89G291bzPkTpWrJR51/ZPaJjP7k+bEW6XOTh1wTKy6JC14y6Rjkq1Gy5rU
iMpm3PnbKi6ZFqx0p9nbQPPdhOgNufbAF5EXSFsbUiqDDglnZf14RXwPIc3VUfwT6g3CQhMozUtv
aRyvfaukMLWqa+6ph1YZ6C61WtuxJ6VMCYs65eSlhFhNZ8OgJtWCX21s/5pg3HeIruBGBv7wTPR6
G6VUWNFZ+A5cyMrbF44NbGUdfaM8qPlnoeS7SgB44O9RFS6TSwQz+7QlAIrGQ0zXrJZrOsWLEpvw
gSBa34BOmmrPMqKa1nUYWBg11lweJr63o3q184sg8LVhypa7M1W0N7tLD6I5uBPXkyHYyR4bqclo
uMJ4Xip724KeoYHTwaYJ4w6uW70Y7WkxEH6YApthk6tn/lZwPjrco+Kl5dGeh673oPeWJc0q/A59
PkBBPw3zwA+QVhA0AIvBd2ddhkmXgR2qtxAiPbaVvZKvHWVE0fSrSPnNVarwhvmKv8p9KD0FUsqn
m19C/M9/6l5mqIeY6eOpDAMpEGAMefDw7GhjtskxVbylYkEpmFa9DuD27qM0B53AnyGpn5WGE6fT
fqoqRDYDtZ1HDVSWszzojz17uUlQqvYPL3Y/5J7p8QIaxFdVKpus3nhjthQCSogxLdyGlNosOSXO
OGs+wqm6JQpROH2wyGtgnR675hoATmBCNoxnRUcW43Y/A+l0sVfgLDOVASBO2zHAfjPSzGQarcz1
ct3Z+soxAXxcssBbWqlw0ffEsbWMAe1iFbFT5BpIuoM5clDVOCTb3SKISDibzI1I2tfg2/zxuju1
kXJoGpcplrfRNZGs1QZrbSc6hzhsabHxbVQashRtOIS+CQxYB8w1tGBuWiydIPnuK/wxKrs6iZyg
jFYpqRTCjZ8mzMG56UK77deux6c2K8ImFG8tenG3DPFbpc58LPSr22CVndri1oSMAqv64laMKQgR
yKL0bBJa4mX9p2Njdq4HEMpjPDG7fSONMstvn+YwqodFRikaYblBX2ymi55tWxcMQfevQodL6/ya
pscze6kdc/TprUshvJlXy93H8cotFjCBBFnT4zaMD5pNszyedGplP6e0yHZeDVQUmT9o3QLs2sSZ
OZI74U92wc4MpjU/IGxWrvnPsffxPfY2GYy0hMm2CYKZkA/wV1g/ggKX4slpPrpm55La5D4wIIkA
MJ0vAGXDvw3BPxa10h0RVZq464t/Q7hV0t1k7BxiIkimYDHyv/LxzR7Q9dH99NOTD2DFRE2diuGR
qydemk+l9Fs/XVnEUXMbMAaeltZfb5MfZUr9JgyJPL2WxiMMuNCBtbpHmmxtiD2M/fJo0+n23AMN
weECi8dCWmkuHZNAo6mnTFx3GM+Npzrelu13yHSUa8RehsbJqD6y6MGRq+tHDPptbTeCZpQHTV9l
GDa55x50y4MLbpXbUb9b+oGNbnmP0fkIsfEC+TGXlvZe1GSdTTS4VKrqN8QEzrza+GplO90uOqgg
HG/utRcvm3SodFXnCP0OED2bvZnv+P1j8TZdcucVgqKouJUCNdsfaf6Ph85XFrnM049J8TCxxXbu
Vxr8aGfGb3zlrYFyzcVpjJ9yScuVbt7HZFtXX3b7I68Pu6FgjhlJS7cnk4q9YkqEN0vF8Kh7Vu5f
EKAu3lPixAUmpfjPQn3c97JPFAzEh10Wv5vOscKegIEV3bW79Yp/EYZSIRUOjn8JlBr+CC1UNq07
/a9jEsrkkC9B58iWRzSUOn6U2v0o7i+7iJ9Zi+UUXFkTPnle2k7L9/z8sMeA4i0DcmovKXZR0ZpC
QGgYU+hnvgjWQBe8Obwh/c3vI8pebuAdk9Vy/JzqTVJtW1Dp4ZdVGDffGQRSW/zG/nttX3AC0B5Z
/2uEr65eR+Qkj+sieI/Cg+hf/DPOkSys+v/GI11gciue7fbdQ8jmGqp8WjoujtYCBh73OktSUm3Q
yZh7+Ql7/8kDFwqs15MY711zzMJTFJ9Fv8mc15ST1suPhgjzUuvfEr5T1MPyKGk0sXOl+HWnYw3J
Y9zY/kHV6bjXnbdMi61lnCr/xqkpAHzDc58P0q9EeCeXr5pgH3/PF8a2mbjWEv1eNLcSe/aS8HN8
RrE5pf2+DvYlrpgaqys+BItV11ei2Kv9QoHKD1BgsjiEvsmDp5NvQ/voxY+oeIXGrc1/dP0aCzpj
K6b5NlVQouTKQkVbjeIcXRK9q6FfKuiDwbTjDrbyTWS7/OSZnR+G+Ms07r7erD0dG4Ow2VQuGz61
77LISrUJdgrs5MZ5lm3803A8al+juc2aT6+4JSWspr2Jt0jJ5b7knJuitaieuvFgs3AAAaAZ04ot
zPnH4JvPxgGg5S95CjrFVbf3GRAhLCsY+uWCk1Cd1qgd5OOrTgRHjV/mH3x1tD00XyhLmuhkmRe9
z+TBUmUrZ6+gF4i/BPxbT/HmqZ7iSczUMCDWR/3ojJXCe9LfGv2AhS4iac6MJCAGyySEDHsBc9vZ
B4gJWXmkK+Zy96cNNY4ZXSoQR0AIUJWIbOFtm1w6RKplgOVIv857A7q6wVydHdNuxXtLZx0WL3t6
aJG9G73fkDNmgMmn9uY+LcU+sZLH0AdYY1LkoQ6TJ5ve37lisr5bRDAX5d+thsw6c9SXmqWfnpv8
i1uyUUZ/OhSFCvyGkbHQjk3Wc0VG1SWrDHybiuQUKAE1avgxuAknd4zcou2co8L5K+xsmQm6KPjf
tj9+6wJNZId8H5qAA0hfeZ8G9ZmNplLvO/wtbFYPQmTfQnvcLiquydj/swAlBn+Rtw1ITkTgXmV9
9AmQDqkB3hTTY1rKvKizidK0xesHu4M4vo9ZuVON7qsp3XVasU11WHUQzSuLLG5lmCkelmLDPy3G
6X1CRhJiv9L9lu1FVo2WTvk6aAyPGE75NncZV4RC/za6M2F9GtzbrJhA89HGdAi1tFtHlWzxOZK2
X+RUkhOGCi4rvvUA81zUZSEgLkBF1Sy9SRy8oTu5RBc1+MiOByf+VSIqJhuue9mjS6JbKY1l6XDh
0bWZHf8ulpTVk3t0eH4l5l04g/NgagWeuQ2LZooZb/B6aqatLS155Sxro7/ggWbYEx8Rk8E0BWSJ
hIIpQoP0HMEeqm4yL5v0vWZY7LopwPQpm2AJB79N87BB1YqPFhVUkr/kZ1L3JtM7hl9FZ856RqFR
e8oE0qec+yInpCJy5AaRj0E4PwJgvO/hanSYj7IXcvA2TfyjMFpqKhbqGsI7PznJjaOI/uwq7x5y
k6oMdwEc4tjEZjjlNRW0zfAaa4+iNOBUfCuTG9/1jN8vuNNStVxqzjDTFSpVoiT48roB0LpYqwHH
6L/SUlmc074r7yXvWqsBAsTV6yLG4qizYPsknHy+sQsi0D+erZI/uzbYKo6ghC4PEVKcQupKGIa2
aI7gOrHjtzpYcu4x+XOkywpRJ2G+TYLqZIZML9Sacyok3SqM9yPHjyxNxMgQu6OVLDB3Tb1TGA+b
rNv5gGWypxk07uY42tjhNG+F5CjxblAopSXB7JpNZcpzNpoS7rJyTRPlswt8/PLwI+CItYbhrdT1
P4N60UmY9wXFQr5OCa245MDsHgVmRkMZrTjymvIjVa+eL0gQqWF/MenVlXmo0LzY6iocATii3ITJ
rjy7kUKgn4q97bu7zCg2GNXXeXLza/1hFUyTvRTgR3+LOWjllgoyWNDoxlQeMhd6FcOsspnFDy5F
ROM/Bm8AmdCxs7oaOfzQLNjYTX0cCWqiZMaWAg+40CCGST0YbQlwB0StCWziPPTDLrpG1Xl1Sgj+
O3ESBMUsN5NnOunnAia7z140VeMYCCaHQmdZBylYiG9gk2ep39VxDD8LHW/glOCU9KYKBmMOE5oc
exUeshHanAkZDJHKW9WBy6lWzB19MTHPsnkjftvYLBPzq/PIQ427k1PBcjCw0G/YZKQ3ghs0PjaE
dbXIdGet8qEaGhevSb0ZUimRNyck+V0xwrQEM9V9G89JlDZRf1cpXiy/O3d1FMBpzLCkMskqCqJv
LyohDYXVUlfGd2OgXzIs5c1T2bh9iDMRripS4TI9FKvYqGyBjFwOeiIBo7cACEhMbJMsMCUPmTRW
DuATcDHKeJEHcw9BAg0AEQLsVtSRMS46FR747vCYMoYNsa7t9aE4VhzgnU1sWjXNP5MwPId8WvdX
do+9yz7O61XGBKlpPjIWEjenOQVrLXjPc5cqnRk6+rKOyjh2PjxzWDUg2r5kxPtvvFOOERQDlB4J
toNN9jeg0xROue4LhrLusBvrJMZYprunLVIqvlqd/aSNLnViDWAlQZbWiekL6/pfYY/oCAYIQFwm
a8DNyg+wV8vdh6fTu7eGTtPTIMEZUywS3O/Jc7cBvAu7Qv3QXxMF1CZFRg8AkYUkpgn9n6vjTL3u
+3ezXJsdF2ekHcPc+3IMaDipSt1K7dAl+Ejoe8sCox6c5xDStY6YvRN9AIjm94SOITrofEZygC2a
j1mNabB2ln2O/0WvftOtjWiRzDJ7VuW8JTDbxv9r60bGXgvrq88L93V6jTlvAGBuXmoSEIHBWf+h
kUbt87aVCA9ZhSbJ41okN63k1/rpJ4nh4GXQMSAFpeCD9vgtBPSIol1yEvM5FXatJlg2FctXqx8V
wAJVfOukq96aduHgYmuHkQ8DYnMyPoRDG1WcDO+kjOc4P4v87I+nQj3q0aFtdgqjU2ul6hcfsqCD
2ozbstWHY5dgRlj0G9+GgVbAdv1zEzhzDVUTiRrt9NM6hEcjSAmLheMQic7xzpU41m8xegIKVYmN
CYtTlusoQLtHZKKe7vz6HSPBwd2mXUUfMeEb76405WqEyrJtKCOmq8atxCWgCW2nWyjpkb1yXXM2
GX51rwz/LSr8dd15UCOjj7ahzWaRDG3K5iDRtqkRIGx74g0Leq1JKEtHIV3sL6t39NJWR+bH3m+3
wVXDbmM6I7xJ/kCBcHzaKMMpq4N5n3BZmmKt0SNEObFWDlvYt8CQyd1jJmxTBHlpi3r7EmrvQJLh
NG2FhcFTTDIWGRnoCknqK9xro/nzUs9WLc/S18Z1AtQjqBX0CAGacW31/jBS+mvWv9En0oWAhib+
VJvHZMpzaD8wt6tHphldcnS4bTth3uxc21pcGW130sQ1HqD46vvBZ2hi0dEMn6qxLjg7uEp9/d5g
3apEGZQyLioTajkXlerqK+pRc4QQrtGGl9uKP2nvOB06dnnVw5y4RD65C6Ba8p62ydhKowubow8d
NAuMVhznkKn1ug+xG6mVW6VDd0Nek5T6W/hygbqbUqwh8R7EJAtKGiEvrsGT7OPI5pZfg0ArYyPA
uVV0ZvJnFnG7sMhw7NBMtdgmGY16xO0uNhniU6kobbrJAcxSQyGpITXqi6dBzAZgKqkxupjPpxfr
eowXBg0a1Nhcw0iCDqCOo5/Igi98bfzFQBVLNWtExOhm1blp0AO9G3V/j3IGxLVP/kOASqXK7pmm
IkPu9b0XKMvBrHag7IYS/mrudCtsb5W37ntcN7tp6OajYv+mTnOPhE7SBxZKenF1inpjGtYuDCVe
1+jZXKvPdTPBKMMDIJzA+sfMfCGHrxuvOhpt89sk74E+TzvUtMlGKcXMG9sFRaNOokxvHlIPSNV6
htWn2v4lDVQoCu8e9WAErVq+S50km8lUjhK2q3vnJoDYdT40aUi+Oa7QG/s9Rz27Ulb2jWLvLbVa
utwkastYKz66vT7Djk4tCcNq8Nqhl/fw7GunEVft5xg/p5SSsf6NHejgHjfAeG4Sddep3SIZ9zYL
SlNPrhAL/tXaMNQdm6JvVw3D8r8bUXTIhuduB59Krzlaf/4rm6GSy++8MgmSH4p5pFsL2ZqVPb5J
A3p8Yxe3/mEwOLojnDiGDFv+EF1M1W6qXPtBvWUoSBG7DB5zcvKZw0Di6GLuRqR2WH90BJmid/oP
LuEtGkq5MkY+lRrtXDnNYeTslpTVVr6TVYZOGZSZ4VLrNtQessHmkcjTpPJhNaOvCrVhEyGgTYnp
BoJpnApgZBniTRIN36Guf01Rsk3VTy8gRLJ2N/QCy9BK/sl+JXYC1kG1s2WBpI7qR2HqAqtZECg/
3BotLa4NkmzmP1o17PSc/QKaEvQg0gEzcIUbmD22Mrzv2DdngFVKG92KDgmt0Nadu/br24igcVS1
M/o2iKBn00HeCfaoO8WjSKyDrHhsDPpazQfw8fAfRCIX+eNFs8tLZ2q01cZ/t73afavOu0JibGV0
m7zzDmYK2z6BxMp3WoLxu5h+tT2zGzO46QKeC4XZhH+3WXOV8e3lZreOnD+Xm01xqnPc+4vgZtLB
1HV8/TZ/k1eVxp+14sBR7tpvo1OeiR0PGJEpuDZE5awEXPXijFF1Ed5HDTlooEyQAcWIlLO0rk3U
50s6ZX9WFAyFBoxb2Ql1rwGBclJF+SuprVOue9/pgGuP40PMUBULGaXVbkM/KxfUtGkg6QJXUaJc
DNylUStzpwFrCpBnQULhBM4L2J0AnxNypyJHbsJlZNK8REwspx/deZSUcbS5C7ev98LWb1GP+t1W
sNTBVtc0j1XJu6t99MN8U9GUk2c/lPdaZRwZKvvW/LKGO4tMPivrqagJM5Hxo2/HjadW11pM33lR
zSubNiFLqPaA11wyQptl5aPAJnh9xAq+/imjPzNO1yNLNaMtDp2OTHeiL/1kLY/KUDtFcDEkKJVw
r2lZtvZsc57EztUK69+8Nt8M2nAXYZAu9L/KZAY/iU1eqnDR23BTVQFcr0FBKYIMI45Z+Xq8r1NG
EIaTLa3+I40hRFne9K7r009m1CFHsrpXFD2e5UaIoBwisCYeDamj9Ul4FDBuRYxK9gymOJ4rkQ0L
RpC2bBETrS9ET/JH1B1ipjlCD+91qG1bLce7JyDBHbmJYv+L1SiSMqls1LE7Tninau2uvFGsdSO5
T2H/sPw8WrVp9GbY9psfBgctH09hVyOtqqDq5lpEdBJmBHX1aTtRuSgSDNR0cEFTpIu671dWSHB4
b0WvXBynzsG3u1PfSs0o541TSF9sI3VWRUdGUdZzflg1s/AKD6jhMnWYf4C0GqLeBAoZLswJuxb8
Pg7LXdmH9rwaCoIrRndTpZ+a6hYbG4JOTeDVUGASzTBublRTtUNeH4D6a4Gy9VvULEW4t4LwTVWK
QxNMECNCbtAyGVejMGAOEHLURFm7Yr6wrTy7Wheiu3SZ4c7Gzrt2GUlrSY16oERfUg8ZtRsgztBl
+0Cb1DfPbD5ra9wLr7kFhtuvKKLOZtYc/EiZFsTGBpnyqyvKffqI3K3LjIx/Zc1OYzSGRF95G+Md
v6L+/z/5vzn9Cb9UNLvE3cr/g0uAl0Vw4012qRXAB/fw9NV3WmpZO0vr9DfHTwDwi/aUR3JI2tGu
V83PkNJ5qRlUYUUQxxmlrY9rbX5QrX0cMS8OCsoqo7KonIE/zMK+UcWZ8xS9nT2tgy5fT3VpEyNk
DbMBZZZufvk6lN42+kAiJLBqS7KHAg82BAJ0N5lGcC1pdvmgLvqCl0r7bc/c0YJ+kqvQIV28HQSN
/TCu3CQ5Wj6OFqO1ivtxnHWWb86rAppa711a6HtlisWwzabI+mcYxVjq+EgkQ2AkQTmZqcoxMPR7
7+NUYJTZHwf7yjHo5L0SsldNY5LHX7Q5bWzflMA7FXrCi1v3tBjv7pAPC81FUlHqGBII+s78t6+A
DNXQ3Li2d+xrrEMKvzbpUZGJQlnkkD47hBLyM3QgZFrYVC12xYQbc68m28LyL6OubrWCeqgYylNu
TjXWuiFUVHtuCnrRnBGiPEiM7r1IdMZPJt7TtCt1rP52ibr0UqrJNubkLqgMx/LVK8Mr8cofxcC8
a8JnOqMuz2t+fp1/2nl9FOWYI7fL//WNWOYTxhUepE0FfbPFDRslHEIT4ynf0he2617MMv1MEmiC
9Yfiaacpwr1wgBlWMJdvi+bgqdk9NGP8OOuFh3FWwQdt4bWm6VbR4csbuLXZ8HdF4TFYI3QgcTZm
LKyFHRWXuuj2tm0flEGbZ1A5Gm1lino/dlwxVeTizVgxwQg/9Fz9VcfPsUDe0TN3VrpNKdi4/kD9
YazMgZ6JNzBv+nyXujXEAeXhZf4+cRjM+1h2ZMiqUn2rGsWqrfN15bbXvI9Bzrs3p6jiLX7HBl/t
UFG/WQPhbD3P2GJ2axfxVzOJZ6pwR7UhPmFBcZ2M4K2Xx0An6i8z4z5S7INfvEeTAfAYHH1btuhA
ECyN/JU531YWXcweB2WeSudp3/4Edj5QP6ueLD6dZd0lt6Lu3Jmujswmk1MtkNu44Oydd7aVIZj1
VXvXGAmKeLwJG0uO9uhW9jr11ZXZocy1E8SqQqPV0cwLy9spCP8dYxzzIjCg6BpO9rfqEhuorZ3o
M6oaCrmMoYHqo4QxSuWs4FpZhs2VdQ5XN0zXoNlbVoVZg/6ZBm1xHt26PAVaDEjypCdOpWWio3wP
sb6y+v6ucC57lrtMXVRDbMZA835sPrWv5o/Wy7edKNW5pwHACxUzrDG7tD2bOhhfbWL+yOfDrXRK
IR/EUU8dVv40eQsQncKjdad1GRQXZteHJMN/R8tu4YiLX6iu/8fReexGjrRL9IkI0DNzW47lrUpu
Q0hqid57Pv0czuri4u/plqrIzM9EnIB/yOjdCW8qFqo6PTaGd7Bl6VYhrLjC8zChEevb0AH6ic4Y
g09AFOlRBSVbS/Ik4+JmgIXM0nwfT+wvnPoWFeafhwpNj+GV14l1S1WkProVGpRV3tE0xhcL2qvG
fApBWuGpLyIcYreIP/XKo3NLNJQWBPKMDhqMVrkIp92JOKQIrfCm8dqmFU/4/N9GVb8ThnaB/DhY
+XtTVt9Tj8FGRqwSmmA4xDyaQnZw/MR7LeS2KnREEKHxXnvKSx0j5OKMySJQmcK/VMw4YrVYFYFc
e6W8+Xn/aUj54phwJXxTXPUJMo2icepFT9+bzvOTbFbsBzVl4Q02sG9OiSSaJ2wSoO2w7dJGWwyD
+I3bAo1KYfEAcj5b61aEF7NwznniPwOFkr8d5w83Q+2Z5R9D4nwn5bAP+XJFyxda9H/CPhgC83+i
2uvMTE8K6kPfCjDu0o0Jc2OZ3zKga7G+FZHjvQwwk+niETnzYcZ8TrGbpc+nkVeWvizj8UMmqG5T
JOUMB+9AZdgTzKui6IM7ba9pIPglvS4qpZxM6+kUVvLSejnYtbXQ81vfIP+zevqUoniEXfN0Bh3w
V2fsG0liAQnYocKg0ivLYdl1BjNChvE2lBKn+yRooysxTEPPF3+OAX+Hqb0jaftRndQagxGlZBsi
KtIAVOMc2vMDGJO0mzGC1muyqcyjRinZhRLMXiKfJtJrCtr1lHETKBPiT164RC0/+Mq7ZR7Gr4xL
PltD3VUmKnnN3OjWLB7oLrHP0MkfDorTvaYjhQJnkK0XR2aZFloxVQ8vQsZvo9+h9CLpzVFOQ8MV
55vdNsh8+C+jfo25q8JIW4+eJOygh1dSabBXEdHrpklKRwxhpvxMrfKtD8trNaL78ZUS+CUIPK6q
bFHYmds7/SaTHspIe03fC1mJRrNKcvqZtR9DRsnRMGu8s0PAhTT8lRygWfBT6vJhleOXbDREG9oL
WdtIBQ03FeVshGX4PyoDUKTUeTMkA8IsDn+7Ub3orUauIciibu3pNe+bT3/Nxc0JjXa6G/OXggWC
1+q46JuR6NdhVyNTExlEudq0rugUdXYsUxtfYnjScUwXS0afzh5MbdntEmXAUugeayh/G7iHXXgy
S3s1dIpHUSTu5TBhkY6X8YCzpc5M5n7yt6hY+E0ITuAV18L6moIGqaOF28CnBe35UgP0VL0MPnvQ
T8UIUTF32CqErN5J9xFN+8ocLWM//Ih9FmzS17/M2kQTiUWuDM4668pFluo6pPy1Y4yt26H/i1mR
duN09X0U5f//4GpxlnnJmA5dIalLUYrxeCRZ27a3nfqL7mSMWWgqOsqMEvOLVoeEeVB1hbxfXVmu
lFx7q2pxnGrVVVJkmpW50sLabYzYVYqIvBBr2I62vix0/b2rnYc1VTRfFlUkbZufvRuKhmCUjV49
GW4j9Z0h733ARl9f+UP4sCN58zx0pA0/QA/PQMZwzBPQWKb+lzUfPagDdjvbCFAUFxIFdb+rgujP
mtKPUDUhuONbt/5NirZJjfFbVuKe9+0PXcBSw9GR+LxGgc1wqRSPQWuvY4zC2Uvb35yvMFUS15D6
Pz9iV5JjAUWk+JPL4TWQUB4Lb5tETHFna+dE5R2HCTSVbl+O6irRbBpVbSfLYF21zCrpfBBZRd+T
ChOzPiaVs891G/zH9MNW4+mVlBFJjdxPDRBfIehuKrwYRIfS2y31mOVVWoi/oQECw+NHI72iXTx2
rfUhY14Jz8B8frB1yp0cPASF56RSF9NVk6Osr5V4nh57+XZAK9fOs5To4XtMV5qQJ8dkAkcb2nwI
49QFyUq3rWVqEx1E5hh3PaSRkhMwZPYwUejM2lDx29JDR4RuaGwY2+DcK/lO5h6cOJRoWveBngc1
TStYbSl77+ZHfNkCU6Ke80uxPy9gMRrzONdfNpAdoezNf6HDGK7lYDQSOENo85uuJPjiCx2Tn/1j
u+VGDVNd/oc8h86qZ0yIGaWkv6Xwl3FJFgyctAgxOsWsp8GmBYOr3CJtWmlRvZr4ntgOwqslRx75
geGYEGTJ6p605VS9m9G2aHX3wJsFmyDEhA/fMMLbx1BVG2OmZ+26b6Od1P+AwhvsYdvmyT/o9/x5
fhXJgS16WNlac6cqOdt+ffCz+eZogTuhn6RKGFMK9vdCxRGf/9TiLdaqJXK2y4hYVcFEWbFHj1Bj
1uxblfQjERc5XGndFzH/ISUqc0Vz4b8ZjPcVgPaRPq/Kh02ahou8ZCNytH1Ghvz2df03RdyOv371
3UgsA5g260YnaQ0TACnrGn+Mu9TOf6sAnyQiw5ASseRO9pi/zR+7jkaLec6K67ZnLBfOecn8RfO3
0lKbZ2jh8w5dHL6lnH++5PIpMH8qaAinSTkxOvenU2+9B4K9S8ZKARhEC2W70Ju1iHoW2erSiPXd
/M1QNODmCUy8U82vz48ZY0PO0npVaDVDSEzetHxjWj8oBL2YIlNW7SNIh20fEsnFxcLEWLTGOnox
fLkG9czEQdb1JbGmTV4T0zE/uVEIHgb1DjsJz2I5MU7ZNnzlm1kNxQgSsB2AVGA+mt/Ysq0e+ryu
sFKPL9CmEG16mLmYFVvioWwEZYXC9rSL3xpaNIAZOb5X8peyzMDjqBOWrqfZI63Z+gDxksGTgfBO
MR235A/ljvJSldFp0Phlm1cjbPf+BISu8N6LTD1YGDgcE+iHMeLmpDNyHPRVRaO+VsE98ZM9m/Wz
B/Ldlp3r+f1nKeKtwhdr1/J7sLq7pbVuNFHHxWm31uqPDKZTE1Q7k46hys0/Rppumrle7++pR/2S
WZyimrxxsfaW6dautdSHP3dlg/8QNIk96I3RYRDDy18G06aMqd/ygbkm+imkJ7cKawB5TRyt/SDe
tHjWxrVf+pz3B7zT1PJXU4n7xXyka6ykG53oKbLCVXeS5rHJdHyDkwovBy92S6EE5aqIrkNFtp2h
41/0cDwYcp/E8UHPCahxGCLINPkhjwGpM+f4mJ3Cjqc6xZw/hzllL31m3+e/ZDL4HDMKbZg6PT/P
fOWplO3SIIwta9kiMDQhZRb3eQzzdFSDc1w2e3uYKNRAoyiqsSzAQll68u214TZhNpDnGaFDqty1
NUqToEDnhJOgQlTqeGH4/68y8onNkgXTvpZDsW/JgCrM2t927zJgKT1/UlQ7P2VWPXoPKzY/wWji
rs+iD/hrgcMmykMc48OsSzX8yr76qJ3p0RQ3McFxlxN8nJqjJVbSjejGA0etN2sNGU5uB617mjon
FF9D3oYHoyw3hUAtHVQKchyuR6XVjlOSX1Ld2nhgFVNGFELW+DgqROhWuQYGljuN7s5z0kLtrgqf
gLBr1FI9XV7Yu3XAfeiYbOhglDrTuWx6viIL/huVberk5yRNHlBu9Sr6rstwrWEv9MLqvQHrrTXw
wlPDOyuM1KeAmN7YiVU3N60lVWQlMkLLC5pGK6peB1Z6he8O+bRjhEaK3lR+MJY5aTWnUK9fNDqW
uaTPHPZlPOVBoX5w4qvEahhIaLJpWtSW8VZq+W1kiCCzD38gJckDax62X4GnX/MBm1fCQssT6RGj
WB2/+vkhSkjCDZOzHjDkxhrKlPYFDdJrYfw6fbs3+k5bBjFSbqbKSTqec6TGOudJ3TLx8kXzkvKv
eTo+1pRnpmzh9ckW0m0EuLGxfsMpPbJtYr6VWq7T0f0no7Z8j2T61tfQTbXGuXSBh1PqUTXJhx4E
ADk1ztfuWeFb7cfm2bYdPRIx8fP7MHtTJLgrkn3ipDg4af0V9rArVPWl7rExasz1BG1Q6ZcdSvlu
xRecyOrF6qj82lQAJKPfN3UYUUF1tSNekmZSs2XK+MCB/aiw/l+2hg94R+uY1aGnLGK+uLHjMQj6
8pTQfU8hfUxvrUOG+XZXfFXZvAXqGBHmYfGcQTtI4hkTmKeQ1fs0Wdse9LNsWhaQE+6czk6+xyS4
RoED3gQBPmeq+jvrMMx9onToCn3umdpn5UKfV5kstPRkfNWRzjfOM9BzQnZikIEgSfVO/lgx8sJ6
Kt7kyMFeTju94OJILf0jSxqc5BMTTU8ZYQtREsC9FM1F5abJo4A1Jv4AppO+5u+LWSvegKKLjJvM
MCJm4Fja9KIq3rlR4YjhToIiGXBHpz08wDDZe1V6SLrCXgjiA4cqW8cOr3aKeIgmIFkKAtxalVWY
GbISf5cde48pxEU+ZNicKnTnMul3cd3tIuOfXkzMhydszVaHcUhr1n0suJZ8nYmRXZ9qtPSCYz8c
MioJYIKJRYPWCvGRF4jFeI3YCm0rhUJhjIsOj6/8SySY/qbgW7NIahrhQw1wa7lnYgGuq1G3pZBf
sra2FmJHpoakicsnO1hISqNx5bH/68tiTojhagxLaD+Ghj/NHvgOMKVl6SUZkclJHIZCEgal3eca
MsvEtjEEwiDdtSyT0sqEAeI556ZCJBiL9KEavTlvE/9iHwWBg4WRQixMQvRS8bPbdLWXo9+fx4LV
tmkKYr0ZSSxGibINXqpVfkrUlzZbxFHx33MtOHVt+dGpr5HeGUvHln/ONOAKQmUihrUIQNIFwci2
wrxWiutp3qkySoDHVNDF/GXGN8x5fl6fae14AkB/ei3Wqjr/TrzP1pyTLzr9FTHdvSoc/s18Thmr
PwK9vEVh5gJ+MYr2PdBmN5mg0NTQv2YqM42GtzXjmgslstYcXBO305CIe2XjJRTGi9+NLiHbsjFP
o939DTqD6wlo2Hyka92t4lJOEx9CmOq2VNWDI0nv9ZGuoSFw2lVI6+450as+gt3RaYfboD7IAjz0
VO9GdT2QPxHwLAVZ+2cmNQlouChSc+9zTzW4gnN6qHgITmascZhQZdvhv45mZkInW7f2LqCadqro
XjJfY+JEzJiWrSS1ZLTrdO+aBcM2MSd2WfKvYZfVoPjVqDZttcU9wZQjKMsPU4lWccUI3Ckp+NP4
ZNaIENWyyoHImxemKrwdSg08mRnUVIzLzrLeRGP+GxFbjAZISAvhAHc2lpAtd+0tR/pi+GC0HHFO
FX2Vjdmzltq9FdNPXitPG7YoHozaSD5DbzqVGc8vSGmFbj8WpN0WYjV/FvP/7ZTxKPIO6R7pt85X
n8Lo4ZVN8Qg6if0IwF54jvdrjTbE/+Q6r0tRR712MRw7JdzY2Q+32ToNmpWSYaX8ifJq7xlA6pmy
Zo3/GKb3ALRvO5Bxg7PIh7xWZi8xQkPbYy1opNCK6n49cOUW6CqVxncZdoNWKclDQjmIIDdrk0tH
2zpWMBhCw7Uj613TaiZayarvAGUKrzo4wFi6MVuGXABa7X/7FK4ZoeK1/aHrDmy/4hCXQO7i90gB
ZOM7rmZ2a3aqLJWGrWmbpIvCRgkDhrFimyv1IR2rv5R3MxRiNWbGOlXi0xjbN3TCd8Oa3AQnn4Jm
XFANDVi/a9rbolMZoQ6E1AiTa8SGzam217KTLAnTS8YrnVXpBv0mRCNHOY/Oww4Ser5U4DHAe515
W7yOtjTnkB7GPezzN9qovdhPU8a/Ikbhn/G2qSpJg/yCfJrqhHpeONmjb6jjWtzP2ltcGM8hiZFU
a9p17BDO6BeWGztNmEfHNCYkSMPaNPNToOyTnKW/aeroZDmxVS5MBM/rAlFiqD7jxHvvBCLUOCZe
GORAnBYbVjGL0lDOrKs3mooz08u+5JC/DAohQpP3ghR613kYJePgrU4FqWTFB0LmqxAYWnBVYZR0
GudgGtBksDV7bbHvDHa/rdVeyo4Aag82d9fNjBF0ublDBh4KK4WsKu6mCD99q7U/DYFdELXrkpGY
xjwfWDeP7m/Rt484LjaBjfIzBA+uelW7Eqxe4oBMJIl5kg64j7ET6NN1GOw12zcftaOzslKWl456
8vru0fOrNbLd6EX+z0uNtcpQlRtJwIoPBx2MCJzIku11zu08v/FlYX4HiENiiBiqGT760vy2SvRs
Xj+nlI4DnWJFc+nUzLqUOnxzBKwwCqqB16rhSvIpMjFTnnJOTDWtTxpuy2FqlojG/MzN0Q1W4THh
IJdldDd9ebOD4lcrzIUu8+sMp5uaT9+mYOlHun7Sy2IFt6r0mbZ3Se2yzH1ThwFHAnYfxO9kX/IW
7JW6lejExYH/ZynL2ZNdy2eRU1bRrXphzEQGQY9P8cNiwtuMhuGKqtgMpec2ib7TxbDLa5iFNHtW
0+zGzEcZneVsvPXFRFU6SX3bKt7G15S9I0h5NiIudSKn/zynX02Sl4u/VhuAbfY2ix+bhqArrN0o
H+KWJ4+5KufegdsV6bvMNC6VoxPowVDFMH/8XiJ9KjmNmuMg42M14phGeJtWfwony8R43mkF+sFh
52ComfVmubcd1a9/pzAP7oYxUpzU/l8NN67EINPgNFfuHvUt61VcSHF8LSbrL/GqfYURkJEyW/Ce
Wi0gsLXEYMe7P6hEDIqCpIuoOZmavI79q+HU95yFQY4nu5Y9V38Kwyik3siGAWtCa7jzZLZzPsNK
nCvOXZkYWw2x5hKHXeg4y6E0AERGX2OG/ohDtkOjntcxTF1VupUOPaed1ohQ1xOjNeRizEnn6WKi
5S9ODDffca48aUeUz8epTOai4TA4g2tyeKUBvGyhnYYegVdVF1w+fz7jAuDK8yltoyBvmL16cbZs
aO1jhRp4omygKFCCf3jKWqQcpBVonA9w2oPSugNvwn3WptjfGHrHVBqhTHcMq9HV80SF6CicV1Eg
0UvIt+he6sjcmOx6pbOLzQk0pvei6MaXWWG8UfKVl9QbExKXnQXLLPPfVe1p+NGrKdsfzQfW5fyz
zQzqhD1Vq0l4r35NCJUmM7c0BA0I247EwveeqQxrmavt8oIBSBsd+oThSGgfOHuXIy3KpsunemXh
L27DDOKFyPe54G/IM8ijqooolbFV2UwcVI5O3xiscOB7Ey+Krxxqjfm2LTDe1f2/tpokyX/q21il
f4FNjtikvDdhxmh8SnnOSEKqq2FloOnhTAoVnJX2V+1/kB8YBjMBeCE0+70kF9tSQU21VgNkOUDd
YxQ7J4heSbLxGoy4jc1oimFJ1ZOPF2MsyQcT5QSLknAKT71aPzwz8lcdxBRBlE+Bz8/RJuayoc3D
YYFgdvAZhQ1AIKuFBZgzSjY85cFqd23X8Icd8sbqivHRMMyWgy9baFc/1haK331OXrwswmqJT2ps
bZIW7FsvEV0JbkgF6+0qK+V6xAeadfGLYigfXJXrKe7TFRIWlrR2c0tjW8fVunec6pYH4NJCiIK2
8aVxeQ7S7BdeeBmwosz7vk0Qw6mphWtpbMBzlbgsZNBK0LO274AHJCnAzLyBaWAszCr7LH3vKg0H
L/U3XRx3lX+dK8SiEd9V91FYLRh4MmNSE5nTrK2DQoC7NCdvDhB01iwHb2CjTcjQjx5DsszREXQb
XgBIk3RF0iP+RgZwb0KqcaO5WNomtj5HGt0amAQ9/qLJvyQmFVPiX5GA03AqfPPOMQUfxcYcWYDl
zbLKWdiabx2OVr6gXL6U9YBD+Txa/oaZCf+RnTfrBBhXZr7xqdUBHDmG6UW3hePdO6DhO1j9By26
2sORAedC9NxC6jebZ4KsvHTa1IifU2ffhNsWd2HPtWXiWTAXOBfNmU10bY1tOHAtsORSfkbtq4A6
wIKWe129JzHTIjRamPesU+iRTPIW+Fuq5JFjF0IIElf6P04pBwJXT4/lfVDaEuWkYmTmlR5e+Mj6
Gcaz1X5zf90/mphybcm6TfmYkdvy5qCiEIf6ktLViaPNnWijXf7KurUIsSJ+aNmXQzye8xI9lWCb
xQfm8g25K8jSV+CRvE9ou6BVLdiyDO37Da4VYGMEYJhYVzAdxZv2rYM+BpqHB5eAm4CQ4U3xrlru
lNCTL9SIkZOzdtRf1E56e9VnFBuehX9ax7+U33MGMiIDdrGyroVz5LtS+eUD7w7MghbOr1zFviqD
O2hsRADbwXXpP6gB5D8kFjrFmOrsa+sEF92qR2YXR2MqiLBKlxYAeeZLN92B0bw0SBSIsCEsopem
waXFya+sk2YPnsPBvM60MDjmJHAoq+4Z9bsyPVaxv+YJKQDM9zS0vy0wIPFOD8f5oryEkPw5eRCD
Wg+O3HYkAfIMwyFI2o1GhfgNQalWsTnhHUHpyahqn1jX6teJDoKA2fI4mMgf8aR+0bUmxiNqefCB
lm+rZ65vM49/fg2tSAEFtgkAMUItIck6Ak2Hqg8Kf4FWpVs380BQkK7y2Bv8eaiB8gParAhvPZ86
8unv9JFf5K+Cr+3ppWiXNuM3D5ov6AnXevuK4gMqKGkGrblNSadJmPgeLEg84wZxQHZr3xAKIyyO
39sXs7jMlIniH19nWj0SsWZ3Pv9lJF62Nzs+qYULdRfLU1UdicmA0s+/w5RK1ykU3urpHvSXcnht
26vRXuwYfSHocgUJHHbx22C9pTrbg/xYBfuRb5mVi4nkd4Pcpf7G7BZZ5WIKfvPxFU+pqt/Fd6o/
nRjD/zoUP4m9ss8kPY83SFVjtuuGEw9AW+7Ty/jdtCcHC4mJbowygdJrUV6ZzGJA4QLywV8DBvyH
C5iykaHAWG84V3uoGjWpB0vN2Ypbp/loyFh4MawDCAiaxXPInWCY/Ixh8SLJ8A5ot/GnR86yVuCH
LHnzmPUEzR5uje1dlfwG07zHoIsdxEnvvsB7dQ6IXQgZe5u7JLvzGkwlfgPedNW6eJxyQ/HU7Ks+
/FYsr3suS2pcTC7qIkYcC7n75Ig1xUvLjPdQfCJFZDfh8rSiJWQo0uJT+dLHtfoZ9WxbD6hErGzD
BiX7N+1APZGzhjciW3WYAMlFQqszGWvoQEQ9WN7dwGy259jC3qDFB1y7RXheBTFKiV0WsTHT+Sjf
tPSIpM7Kn3AvvRVYLnNYk98QWfoGmxcPSs2mUOrcdahuGYZFq1Ghf7wNWL8jOrYta1c+chJLuCiJ
zuP5bkK3pDeuToAlUEpHgVuy3GuYOMzhYwjuzFvR7uTgqjkrBDfosbEz4ruBw+niNTksIPj/pdvm
2vAgfnc1zzLAwWxZihU2VuVBTAsMQCoW+TXPne/MQwAqIMxLzkz/vWLPTozTgh8sdk5pvs15RMAm
l0TK/owVYRCMoBEPp//Q+y/7YpkAtBvjaQuhktRHAAY6gtnmVw0u/O+wcjyIKaSyN67KoJzSdOLn
Av42VejnwHbx9scLZtjNzQKeVZ7IGc/fesvlfgqZXfO9hvgc1vjAUGLMcfbl3OEgFMFNPd5NVCOt
m7+SmGNeR0nS00piK7LpkSMJra8onnmExfxNQyyx95uHT4g32Dz0ZIRR5L8aGmBYTtzGw5WvXQCH
X/WHCLaOtpYmtJHD9AsGLyz2XESEZDKSJDMT/J9tXpTgx+MwL4Av6OqafSEsNr5FbJDYlLEMWEhV
8aoviKIcuhVuGHI1XWU3xTNxEgIWJHwI3KhGbDd4mbx9pOxLYk5LtBt/9XjnV+GjD/lThrFCSDkl
cK7+0WMOL1g/cUf1XzrxF8m+MY9JQ+3fAfklpW/T3ztrDV55JlhK7Y3cEeyO9UgRs6eeLV/5Zrkt
cEBjua0wQdYbjD3Wq98/GQ8gPUABM/T7LMNCiQuJzLBVsGOYBM7RQH5rcArwZQbgkEWDrodgQ/VJ
nAtPivPx+COQq4ZdxNWy4bBjH8iH2G4M/57YW1afpHaE+Z5xdFMu6HnP5rtKAaM/0aa5g7Ur/oW8
s+xNyXtna+XwwS2gE0HAEMEF5J4TNMT4uNMF9Lx1YfDYaStELnxzXDGIYFEaTXjyu5YwmJbhzZwC
RhI2N85YbHm74KmL2xSsJXgTb51DSl2P2VnFHreKcMPsCMTgz6Yk7s35ZitQV4S77aNw62PFpQBe
Txv5HoVrtNRkfv2QdsO0rCF4BBpfvBrfOEJieSWUfJrOLAjDNSEQ6pft+j1CYteEKm7NN3Ht89sx
fHpM1c0mPJzElq3yTyy5uSGqyR1Hse0iQlJRyN5mUtbIsh0VAbJgfn5SxBqy27r5IWOuOrHx810O
Ua6cOWbL+TS1dX2ot7zj5MtpbvWhwEfplvo+ouQPDnxavHIplKt142/l0Uzc1t4zr4PrmAnUfazP
eSWByj5RbRcnjuyKueZK0kUC51qIOzE+Go8FwENqxRC9Ef4+rnJyAkFVAoaEVK/uMW0T2UDEDCaW
Fcxs48huKDkyzdFZ4tzRNpATLTepvyPba22gen2MWNyPN06j9JheHpwOBoIldTtP8FfGTwOwcuP9
ac22pJsChB1DDdutEAfadF5EHp0LqIb/QhKiGFRQterrNDko3xmZ9vqJP8oMPVLfRHvnnytvimkv
WPHw1QTFDYwEzL0cYjWZCPOkzmsEtRysZpbyCfY0DT+CFX6PqlvGj46PXPnxFf4Za08GOdNotiGN
/XTEb4Q6D1mP/akguSY9ivugvljR2n+zPwP1Kgg/+/NfLbRcxaObmeIQPa86Lw/Tfnxku9RbUQ8H
L4ytUdYA6wDpDKVQ/oPUqZ6dBYxW5lUNJi3ycl0tWDM5YSDjkRu/Qt2EDCCPbqw78m+pHUzvI7LA
ZG3aChougr/LcG5OIO+gfXH+mFv6biRM5mEgGys5m8CQwEgedXl9D/CY6WRny73zIKiu6pa+v4hq
Pnto3iGMOdajJ4/TRrmboHbXhsCWgpmKwPAzk7gesVZ7RMg/gfxkwj4+0nEXXQ3a2uYYM2CSymlU
d7FtMQctEXj9NQwhRc28qtz51rvSsLzR21mz+pJY343oD4n+j+e/pwMom69Apw1lt1tjhwF9xBg+
dsfwpWzOg3y1I+JiTFAK26HDAK2jIkY9Su9Tc3JbHzhNdIpr8tPlKnhG3Ql3j03MCRhmJvslJCuV
W6igd21Rsmymz2Rbp596sMJ0qh5wGKc/ZG5cicTAgrgG9Ma6oXCdD8/ZwI/LR1ABR0omfrh0pbQs
P3aeWGo/7T6ax624w3cx+Pc5b8+66of+ESdPhBhs6+aqhmzLrTfcAzbqhv9joYE6/SF+sr0X7+yE
LsU67RNzHHQTHPB/nKfFasReSMp78MOgMcfE0e+mYMc7jlhzgIdgHjxtTVJRu9VHLLDMhEhXzKjN
Vx5eIpcCU3G47d6KmJEdY9x5g8LkqFqrW1CoDLN012YSdxtAErW4M7bo7zPjN9J/MS4WcKoB6w37
pj95PLvEIqF5Lnf4HAVaKMvt811B/0Pbnt+j/Bj7x/DRNKv2wB8V/CTylzA65UiloGT3/BH+dBpk
mDcN4rNHPXoDUZCuO/cJyNC5AgTYmrVb+cQfUL9Bv0HDvvDT30YCe0LtSDBpphNJZb0E++S3+I32
mNO1h+paXN46+kj5nVNdxYAw+88U3Fm74oBy6pdp85rWRwic3TXlSZfARbtT/mu9lcYGpXskbvxy
g1u82WLdfXcjmqel/sK60lpr9SG/ka4ymyWOiffix6vugPHEH9y4OAoHO8C3ZPCPpIcVMNEsUKhM
VyYnXX+kLhvIbDqGnLikc8pDeCL5zduxjKNQp+ywlyUfjWW7CyfcKOUbxtk6vyMNQiFNcE/KsgDi
s3Tbe3/Koaz22qal8I/XFexDgDOYio21d5SQmSxEOTgiCbvg8TcpL6eBPfkd2N73QJl31Las0Re+
taJCG5mqOusmuqXaAwl/sgoZdXbgwt5DslaIO2lXkpRPv9jTF0PVezpu8lpZh6p4tDO4CrExly7t
uTK8FnHA9PmiHQY6w4nutiSSvv8wi3vRVYsUa1/DuMDHoKi1C6gB1a8oSerszONn1qHH8dJVSeel
wBnteCWBnarE00Q+xMWrZLvZRLM1atcVl46ufFAtWPY9ewzkxSQpyXbYD8YxCDMSTNN9jNJcmVBd
UdQqMcYjGn34ZxSu1NfVroJWqOlHaHApREVG7PKhjxcdGTwikLxnFYHmalfMt7GyGUws6keQMotG
Ugux17QTPIPQeUYABKSkS+VohEfbxtiPu7j0UOm7Nf0SvQplHtqXZFPVOyorC11zyZ54diNER0t8
8QaIaA7hYw0XJBtwXkkAtZ8bZfhJmy/R6Zj0zqVP2LliLUYkSoJFpBBgKCnJSm5ZoHz+BN8KAgWI
V6ACC+lc6K9IlkEQMVQLhzSJniRFNmkLHVoiy+QlS19w16RBqp/2Z1eeuAF8r3Nz+FCSuqNXzQWa
b5NNSyehaY8GQh4734bsUCK0KZlCFaG8U+mLaD94PxA7rp5PRKLMGJVhzpmqpa99cZXpVHOWeaVg
yxjC9myu4reMERSLaWigApToIa4Zk3CIhVdS7yz1EPusT7CPxBls5jNjLgo+ZkNGH+5shH4V41Ut
O5ZU7oJZzIRfPiIUeinxLubYK5V+37E5Ug8ZipU3rNLypc62cwxf9gVn10GvkF5lsOWP4kBlFHsl
RRAYDSmqxFS12jpCrrvSvqxxPe5EtWRPTd/bGA/8LzCFyMetDsBvmVQnlEEo1ZdMEfPX8K8pV0Lf
mTlwoHNOZJ254hzP7f1EdA5VKyvkfbs3DTfUOfKVPxF8hM18QlISAcfvz8UzeBJ64o3r6GoRB+y/
ma91CnX6UBaufGEeEnDr9lt1OpbiFFOxFuTObUPjWfm7zmW8rmA2e81upBmUDEz1TatiLUUTi9V2
kzIo5+xpjs2P85E4m+5kOcfqtyoQXSD6XNavvGh9todiUHi7gJAX++U/ks5rt3EsW8NPRIBRJG/F
oJwlS/IN4XJgzplPPx97gIM+qafKlsi91/pjuQuImI6JtXJxORJx2cOS/vl/PODTozLOFIUyytWa
7kwwI8CIbMX6nrDd8mZKh+rab/zXNBspnQ7fPAlcF2rKenRBd8JT55GdMI7hSMR7ojwN405YUvkU
YP6KPXJCwtzN4JoHB1k8lNWH4q8w2BvyvTaIanM1oBzAMeWG/IeriY2057iYiAJewoGxQiUMwvE2
0R/UctQcBwbjETj72lOIR8ChsorSL13YcLlMb4E8KxADnz1U2E03g9xzcxmODgnw3i/t2Qrd7pIl
sNBRz4HY5h2O32Z7aJoTc4ZCVS8ASPwhAzjQUjd/IHMd25QyEH8zJbAd5igAOvXc6PtegHVn1JRf
YIYAi2m4MVFhzeP7uJurxlgS1E/E3/WznwE/ClcvJeyFcqjnVN/8X4+7aljss5ewJpW/WdM4DMAI
78AQQg0S46TcfNXiXQo+SPfNyaQjZpfcltZli6Ftx4+f+qlQrxFSBqUg6tCW6EbrQ5z8PyRhmYZj
Vg/EJ/TzUh2KUnKweKSLb1B//g8AIgUybcFOXlyv+VdaHgeD2LVPTboqHhvtOmIT7BRarutmr5+y
8jIb6AV01irCfK/7bBj3Q17jWvryQt4rAJLeqkXM5rgi7+S4a9FOHa8KLkUthJ5J8QNrAHwaogsy
skUYjzo8jbrBDoMyLqaaST2H6cLq9MAhkHh2SBRg0+QVSWJNih9qXybpXqJEBYVW+WxmpzyAjU6B
nzxtGwiIJP438xGMk7bIv0NWMN2QMlGBi20qNnZdds5MZoTT9YIRPirjdQFqX1f6IeMTxc+0ktuB
dhp92ZerWDuM8M+xj/KgS63Y1K2ML4KiDgSa3G/EY12hBHz1hNaYRydyATgBuUzJNchH6n8a1KYz
wjRdc4D3nDOmrQKrwjliamTqrNFqs7kinB6IqFBuQvsG++dvlWdtRTZYCdEMixoO04rS9WKtoMHz
Qa+4rMkhIhoGl/kadcPMlRmEclt8otLAW4BIBx9/HqxY1Uf5qw3vo0EWjNVOa7GAHqJfpd7zYsTF
jQkYnFozuYGEtylcmVqhBVj32W7hamV2LM7gshqWCWheGiHm5euEo5MfpUzG00ZLvxuVfP39Qn9X
2RdhZ4hKLOKZC+Ojk6nw0AW+FmDFYVMVjzYHRdNZJVYEU+Pu5c67ghsRrAn3QKxdgNErFP/l3eBQ
HYp/aJlThkibWHoA9ayBxsg8ytY/gM8YZUVKcYjx95EN0XmBLQxcLT7xA+o/dU6TSByw4ln9uJn4
Im1+TFwN0AF+dgFaEvhmBmSyy2p8gQnQoTAWq+ndP6vYBsOn/0wDNvXoeVmhIgqaE85JqG3Tv3W9
M4eRAbwRCAfOQ5ot+T38A5rhylZI8auoH6v2UHSXQD0ik6fClgUPb43WHZpDCUTEITQTqGjkODiJ
gIC+By+yYhIyFms5cUpUdhf6D8C6RxmoArGLZInhaVHduuk1p2Zi8zqA5/ILElQUgXKGgd2OZP+T
gqBoZ5OsNgzMPAZF7erEJ8HaLf0bl3hRbhriKRb7RXPk3IQnCvWtn78KEdGMi3q5A+cOCbp0qeqI
/QNNFSSu/wXlAfBA+6kOzXTHJF2PIAP2uCZV7Hf2wfhX3ld6KQBT8blxFabjOpF3GVURykvld0sx
z+JJ6bwtdgGMzI1OW4+jdM9QsDhCm36t6vSWwg5Mk87bAoVPmSmvCKEXSuLbxKvRpmanNA3Mb1Ue
ulrxgLjKCL+8+qFLd6xMjeqct2PqbI2B5wLXasK1UQinCjJnDtEri22QaS60jkEXpNHKvMjMj+ot
VR/Rp0B+sEe5tLilCaWzJrb40h2gyIicwb0yg0Z/E0gork621HBTKfvpBNUlnJPqEyhy0axr9UuZ
eKjUHf+L5zOI0Rag89LfseQX4oMxTsLNSmGWDOd/HYtLD/+dOqrwGG8ob0q38RFTcxVwsM39Tjmd
Hoe4voqkn8IqbKbfsSSG+yqiiyyX2W8R7hAzTuyrhyTcGpDrhEPQUDs/2vW7RmR1QZTaSJ9D+03U
7j7T77W/kumm7K8Lc1mifAYUdImKFck0Qa+1VPiopEOKPNfkg3rlipONd7ZQmfOvmesQjIviO0T/
ZuIZsVyaPvPyQ89PBZgpvtxrAqJPjwaxwfVxQXE2jwXvh7DlixuJlb0iZEufDH0A+TUtbL4jyPt6
eIDeXJLkpKrbLt430WO4keogdncDCbtBZUp06vRDKW71cZd/aRLKgblxmGQHnKXNPpgdJ/JvS9WK
6ogChNnaK8hRuraa65uW8irzc6Hus2ozgs9SPOuvzNgt2hXDHhYCJgXSdUmgHtMd7x6uZdHW3yLN
0V9omPHs0EZLnOqy/uDPo6gVBCch54VFgugWGIhFQ2o8whPCeYhQ9bHf0fbJydeCmNYx68zNkIjC
JbZ/zo9rjGHdkvEXy49aCy3F31bC31jyxxKLMF1bplMfVtcrpzWXLPRTzaQ5KEeN5z7kz4nS6uCp
0oqXa2zOxODwHick2JlUz1Ack8MSD0uZbyoZX0NvedR5GOg02l/omaZbSxz3kkpDC3RUiMKRluHZ
kRWQ+igYsyKDuODuD8JahuzqaT/ofzG+PgXQFw9OZAL19KOTP+6Tg6I+A/WZgRdkZeuU86qoKNDK
tIH8d1U0XuQ0Kcg1AB38mYE8wrdDjepLDfVNhLIBkyXhYQNKFIRbKmM9kGwTips6ZumJQkQUl8yH
z/XJ5IdtJvuQ50gE7Gf5htZTvvxpP5rvqiCCTbM9CgzlhxqeJPwJV6ErLH/40agJ6FNY0UvMGzwC
5wFhp+ZW8/OVlAvAm7eh/oSnygaTB+fKON7zI+rFo+ff5z5b5rSXcuAF+bQUk4seUWPP4t30vbOG
EpQIYgPNIghS8XOAa9LclSWnqCEYrk4ZphLbIatJY3RuiJS6IUJVPHZ/YnYa0lXOGaGgodmL+k/x
NTE/IS1vLjVFJgHraf6e4AhpipBs4TNCBO7V25gmkF8fpXn2InQncEfRnZC9Y6L7IOGp+Jo5QqxN
/kakTVw7gPoHjGSY8vGULluBoZUtgZ9PVq2+oTV0+GNmB6An+Ci6U+nk/1EFAhRFaXhJ0bjwoYU/
GRgW516h7PzBjTuCkw/VYlfaeXbqNLctTx7eS+9U1q+4JMkX5Y9InIRbA+ln2S0OVoFeO1P9LfGN
tmdWtnlxniEXwakA/ht+XK7y2KU/L/+NY+Shp+QsVGs+hpoV4wOohsZeQ740iauFhdVofws+jZiU
/sZAm+QGwzEV19hgYUvx0LUE0fAGulAxcnyA2KLSB1Zp4Kv3EeElGcKETyl6KBwkQfNqM7uZPnTx
WGJYAHThx/tEk5H9KIgeF/KlzGwp5gyyxp+GGjJCiiDbM/+tZSn/wX/iSKIypysnv0qRu7LqaWQQ
aBHROK+w7IQ6IcGBFfP75yf0ezSA8PHWr15JdiPsKHnVoKgePI70F/J8tEAEetgCF6Co78R1zyEd
wqyp5zqZVtzDTeRQ5d5HpZUypjEo6OHRYKfHFz8AODIdGMWKQURBFks9R5Z9wYrKAwplfRkoREDX
Pa5GNGjjVc8fGW98xLzRnIJDaApLwftTuc1j8R/nFxUGO16KcmLzgQmh+B5jLaIzGufoEYwQgRs9
rWz/CvSRXf7gJ5vC4zxze2x1JZK+Nbo7KjtI/2LsJzuEu+0i8N8G9cwyfCyEX0lHEB99SJgeOOEY
jlmRe+Z4hfetF8iBEXnyDiTtwPcqliERqsREKax7gPeCFihmITIfEf4BpjA2Nsvod1S+wgXhtSoz
THaACTEA0gI6yzYobpT8CqQqkB6trgblTBEOQYfTNvpNyJli1UdFLtvBma6uHnjKPIA5EOg+QF/E
jkTQkr+JXymiDXSzdl4e6u+Ftn9ixdWwCWaXDtUSI0fa/4Ij+f+00C5e6h9hiZOLWm7xyWJpIOoA
rPPtlrTo0ZX0D+QSHomEM/9FOtcp2ZJrtZ8r7ok4sUnyUZASoSTnbIRo0u78vOaqKOFgkEPPWX0w
g/qjT1jOji0Eyhz1twAQK1GxgXHxyfDHUYvUb2HXDyUtOq8OJsI8EmNzmInNQXajR8+TBSy7beBu
SdBM1yqjCpPF4tCcDCRD0C8HOsX3sbbsik3XbEh0EPS1Zp7mtJw71rLobVBRWbrjtPH/Co7s42zL
3CzMY11atE1Rt1O+ldfkkoLX+4dGQuZ85Cmi4i5t9wEo56/KjEf2iPpsVYKffcIEl0Nod90KSzSv
tfjRfoZbnx/3xqrWYZNuqR2ntqrZs0suG6LaJu/g50fj06Bfnd4VVMELLOMZGH/zwFTAqi9kd9OD
HhU8p0yaYw5qNYChhghH2bi9X65C6KkBLQ1gnsixw2KOHnU8Um0H+IZcjmYZhNt8hE/mJvYbZmWv
t2GMgecYZRPaKLtvAI/MB1XAiQt2129f6iXAoxHo/0rhzKqclAfCf2TitNvfKv3i2GFC2BU89D8z
RjVYCGogKyhoot3shUkJLwtqWZyGgnf9SP/wEZYQj3R6fSobVV3JAfVhoWEnKHtyBTXZW8QnG3nb
YbHGW4fy6C2FZ5CSfI0ev+kJu1yO5XPkIGCx8rWDXn7iz0hL9kJhabQMdwSfSu0h7iNcRgglVkN7
yCrkC2zkXPo1cjtsIbVKUQKYqrDBHMwnSfBAF3C9rGRzh4OVogn6LNmAzGw/swSjb2WwFhgYVuxE
rDc+443Y/Jl3RP0cOgOaOuNjwQ+s8Ef1eJJAiGB/cHrFF86bTt/LiBjWyhctkcj7tEcZFYwtW96a
bsNbz2ZE4Tw8RGZVFoEBa0jONYMMAf+m08XHbDgkvxMhCGCLLToLoiY29UTq4bEiPDm1DQq7BF5P
EMxDjL5M823z1Mvb8W9O3ZrWi4Ok0HVlcgcn+Gw89DTUI196NbRSbzeCnw3Cj6mwKKw4c/qn+pRD
J9b8JbWWon5J9XvcumP+kTb/AOyMbBeK6/QaZtuG9E//gznVxCCRnwwiBLgCw5WmOiWaBQuJHdAG
4SwLVnkqQhACrXwltDgL+X+RwUCuvMSljtQR1pcdKgJS4rAZzcsMIE1bL7Kyb08i7BlIS6+2YGLo
KP6SeE8oe6++k/aV1i5BQ764SYAIanWLRL0vW+5mKxzYgAG39+gqUO6SZe3TQ9i5pCCm/dGnLMZm
CdNscW7aTvt/umdXNw1oDNRmH1wXb0QPhr+FP8FpvSyuugMek1uev47q58BkqY1707uLCpA7Uxly
N49HY0V9Dck0EPg0n5dsnlOLrZUMD8nv3Ej+6S98zf4/6he15A04O9bHXqt3Wr9Nh73eo7RbVG9P
In54Hxqk7pmCrWWUbW0SVs3QcA1whwX3CZq2KTyXz3odTC9E6G6trA0uoZhvFTcyol6iqQiV8NQV
pX+It+EPjhXzM6AqlFkgu2Xw9hafBmi4Z6nYXVFNe39ARnHoiqS0VmexfCPl6eHIwabk3fAmL1HM
foDuaso/iAPndD+miBDKo3khb9aDztTX5KqY42cg3LAaxvHJvzH29yTI2N2vTKztrD9YI1pjVEMc
vLhQoF7ZA32M8/gYWhV2t/LiNdcqRiQuJHatE8e6GqftZIBaSadOtgLyj8CR4qPO9MSPT/H62xNt
8r5iFX3VGR43cmL5FsIkqks9vnf/TgrKGVeRzzoBujlK/x22Wr5Z49z3ADMkrq8KTN9nFcfNRe+O
iU2XaSAw9BD/vmoWdzNZ4TKdjCPe9NSqq7Mc/ZXJrkdqHebXAsK18t7kZ5Dq53PeTXYeroenTGX3
Kt233toMUOhWvOCIzKxhjWmxp0WDAHVceERb46jnD57Uk1ntYp52Kg/iFS/dPWx3UFJkaraXQFsp
tJ5RmPBPhQLLCRKi+3enFJixjk10nTHZ5wrfeeF00R211l/AzvYzonehOoqqpp4ScHgkv703xVMb
9n6wnaR/5IKX/kbH/AI4FO4LmoB0klANwkX5fFIIyNQBjxJ9B/S0R0mM1dLw1nxuhr6CBkvWKvov
ciUECPqtpDxKYoIsY3PVrkzxFXJNWBcSV2waBAza/JStyGHDMWE3GzW7kQts7eX4MUir9CymhHhj
p2RvZLxIXWWL0BTNe23L5roz7Oi6+JaLw9jvtLFdetmJYzzj7w6ylW9uEl7bzEGeiXnrqwQAyq+C
wj2M3pgYlHXyI6VWgzNIO/eFq0TQjOvkFJxSJAJLjXCYX29Nc9PsS4VRtYeaSOjx0HsrpSV45ZIi
1UYqE1uS+a/yNm0aWnymvP3JtCdqE+WnQcQjSYjTp6Ct1Q82gFsFD3wdclfZ/B+eTyvXXPwrWFyX
+SoZmdK9l5dfyCLQ8WonH5J57Lxzl/ziRfUh9m4GB4lSXX3I0RCcol3uKdBArIO0ZDypge1h9Uwd
NArptBuinyM0ZiJfiG0JWtzXu6o58xLgiTQ+onsif/S1a17F+l1IRBySJ3mmXZO+3fraL3YA+i0c
9KJd64DAzsmD6bsalPOytjgtvefDssIejPK7+BjItF4stQZdpsivKqjWYmGNbwCaOt7HwhyIPcZu
BRLYb/VH1pyxVxV7E6Ma6z0BFdWqj3YaOdpXj2uGhK/rsP2OrS7fcEeZ+pIfXY/uJnNOUq6YIsVk
NT0ZKzu+qINU/oMWz75qgFIIC9a+6lp95HtgzyeWDH1xzyUKiZg+4G4h78s99rQicklaA9FhAyHr
49VD1oBkByT7rCbfVi9av0PmBHsTvPpHYNBdwJm19PW9BuyQOwpEnyP2bHV7rBL0xok1Jlybt1fe
INNe+g3IOmWAj05diTy03aYZ3c74AnyIDAfVNlQPC2DJMlc7vg7Vf+qP7QqQwc/2ATZM5cqnbhlb
MbX90GJ47fjP2/m8SDnmXvR2VPXC7qCy5Pir25NI4OU/U1mRtUu8Urem3cHA/rCc7OI+Vt8Gei2s
Vfkq6naR9CwHInX3WPC9TbbrlY/pKnyx/IuUWAXrhnzx7SDwdmIGgStxWlTuvWMCfKVbid+11ZaG
uEGbaHQs5/zKCaXQRPwtaZAouXJ1u9jQKZ/tEAjzcKP4i+enaYG/6EH4fhBeYbLTWLXA2qNoz1je
ymt0E1l/gMzRGPPnC9IT+WRoeFCNZ1jejMQZ3KbeNN22VrZR9rnAdm4g7ClBDo2NN641+C4Z3TGR
bji0azDAr55yIGlFJeLcMWG10jbTNyRIx3xIrfqZgNUA9ZcIRnMbH9QyK64VxgKdIWoWrfAtBXvj
c5H9Am/L87mBcDfHZ8LvlNO7AtOFtKylByinyc+gX/pQ851OxYUgTxkLSnHPhbM7tTvsVKqGqBZO
7DY505cHX0wIOl235EJA2mELpK+CvlI5oudxLSaHIPgDYl/odzZVeiZIoxuoh8muKKwgYCqBgHmr
RWJFKr5cWxPqiNAH1wfdBF6d7RqPkdYb4RXm32SW6f2OcR4ZXOYQDS0INOjRfbchEi2lZcdhTPUN
p+2dkksXKzSsesgTV1YPKcTU66QB3HaLthhuX9zQzRiGL7rkyv6AgtydHYYUj/j1b8uPyMwzwCtj
OzoQQcsKoSePTLzFXU58pC29iB5QL4NN5HuhrczUVTOnQPYASvTnl9QFtf+M8thsgh9J/cEEyamK
ALiu9ogcUZ10OqptmI/87Rcgnduh2gyvvN3nxRnhtaT8CqMbH+OUGeas30H8LrlEySbE31r94+8J
Akf5Nh7900N8SSU2ZoQdarZTqHwuVlW70hWLT2HBuYDpyj0sVirVQUcPPioULxVyqsiuSFFX5CeN
iEt6i8isl9lZscUM/R1ySzTvdBUsGM1CW+FwoT+V2kC2O0rH9BOO3pZ6E5DT9dQe4EWF/wb+pttd
vHwLhJTeJp/2HNIT3C7eQP1L4qH5Mv8W3krIVsUAdEJOm3abddKLLXJshmQfPUS90/vVBBdXkwJV
k1WO0xvAA+zaXEk8k6JsD58xqdzQPVu4O2LeET9kwDxXg7esXfm4zap9zdxNUwhq5cqmel39yZir
uTNH6Vby/Kx1tCYg1foqULa9vwtQQai7ZNomcEqNHRDb1TlDd0naAzQq1CyaiXFPJJaKHk4Wr6Am
lSU9TII760s+PdsQ05lTulSb84mJL5HE6xKa08ZfWaZuGLv+bUFEqYjjEj7FtGXdhaUtkf1g0Cmc
Gn4pR6HsS6bF8RERfHND9eavkWnQkzpGa+r7cuXiXTgIeJtLwCZdgF2f1lghB7Qx4Uk+TmfvCCgz
GHtAWAnK3iu3fAWoP+LFT00G0V03qJUZvnR66L1HqNDToe4xoZjY15h0kNcuTVs69DC3BHEIzkI8
k0pSrXjT8p+u/KjmsPnKfTs1n+kIv5c8w/ihg1cikPTcFo0B0TiWvlX3X6343WD24c/9XPznGyF6
hcd9H42raItNhbLNJF4lj56Moxlon/Vvc7zkCOZLa8RVf1PMy6qpvTvyCCh4I2tZnzUgkG0pYzuH
9cH/4qxrQbU3RmCpK+1bIpRijeBi+sZ+J17HKwEaxIIT7PYMIc3f/okHJ6K4Pd1h8t/rFBy/hzfp
55fwb/oGosmZP+Zh32peCBHdGqW8ceQbwKwLaPzHD4RJCx/2imIW79Lstb25Uy2yWXnVwH8S1Jq1
q7xAx0BT++Ls7wbSowliJKhA3StMm1+UkqH0w3C07EnvXcLsNpWtvPSTdPM+GVqgC5CEMM+I5+yn
k5f8F8RJ/4GubrKic3Y2CPQh2use4l6d+cqwdn3fJZVYCcGxrPRSCFbDSgb+TdGpag/PGJ4JffcG
BjuY+TMNQef8T6v/UVi4wMjeBsgwEC4JaMhjHfU10CpqMXTl9wi7KYLJfKkfCocKxhNxGE1AUJg1
HqPQpoXGiq/xAnhjOTs3lyUwqUEXDcRG9MPAi950QRyzb2l0D3LXPPrcmv4Zb/FNIyV79hGcpT3P
dWZL/5LRLM2dHd/De2EFh+SQXaQLoj4mmlX7kxzH7xqOE+Dkk1AYnkA8yCQ8k5Ko7Q1ywlU0ScRu
Un1uXuEw6ju86w8IYf1DJ89SP/a8E3vieSA6nOmjmUsLtcwS6WN7lxtqgEtsI5AjM3JUoEX8RMHE
Q4tIAoqfxWaO/l0WiV2ay3Svj2DMy/QHZFc6jOQ0zlmHlvBHpwYeMl5U7g9+slm6OI5bNDQLQMtn
lJH8Y9ecYFDnMY0263hYpg8FaQ/ieTQPaC4YNF4S+QtAw2QLfrNjFCdiHIKFYxBRjZHoGucI+DkF
6FqzpYqwPke7AbLjIZmJNVKb2Vl1qnTB2C3fJH4eYgNlDLF2S3I1rRfPGJlL/VV4+nNDtQ26L5to
7VyuBVSoxWJtIKPhb/qisV5+k9ItRPtRhP90S5jWxO1D0lksqXT4sMnazGSIU3gSK5O4fQmOtilB
EMmNnF/QvILN3JLIxSdyQ7iK0LaDGcDDZrWtq5Pi4SZWWTj89QiqFgdmHr1aTwZaXNb7TdlefWkT
jLtZsCQcQFzIlEVU3k3HdDpBzVGwMARXJhVE1hKhPXvQTP3NKFi5en6eCBHn35HtqnYHKiYFp0dg
z8e7kDBGbTpGutSVCMRJ1iEDBPscHhBoYQCWxtX0nZY5tb9LOSk4zbyZFcZ9h4oL6YLZO2KzwXLa
MUhgcogtn4ZbnC0zfIFVN4HE2lTeAZBR4AKTV1WwShQbrLQwVybqj6+53210iSlaItDOs/mB0tP5
0ERWPktawI8Bt2tH53vv7ShzRmMjSSuYsJBlI6Txns9xyUMuWa3xRqbG32STViJPVyQ9a/1X+QoK
jptyX0gnHvfEpnSRH5U/NQUNis8RUNie4ARmNjF0RIYTi8dO5O2tDk+yAZzcgydxa3Kul6sF+8Hw
Rtid4FiIN8wSmNhRlU/0PsC45uWTeS/kbIL0yxeff4j5tU+DgI4Eu2lqKXhSVPmB6IG7Xkmv5b8I
eZTN4DcYEtJ/eq0egDpCczLpFme9tZNsH9HMojwouSSVodUQoaKEx0WHd36Vdh8L6aH9CD++hwc0
/xfg+dAIyhVeMk5IfAbcmTtyi6P8gXuD3EIS3HzxkWv0XwLnhlb8mZhuaThCbfWH2nsJxsZcXEP/
1UxPga7SvUcHHJ6vWeR4NYVTnq5ZNgjkTUIH2H6KPzu+ukYqj/oCpWj6g2aN6ZzYXXSFPqlBJIFu
/JJfpAG9B/dpMAIPLFc0zRJDRHdTRebkWF/hDKRqU3K9ugZ8IKA6YdWBTYmhaXBAPMIvE2E0Hpv4
pp/qiD8l/TUxWPB8QfjD7Yk5EQZ/0DNBtaJDht2TIyImv2P58uibcEpOyRDr6vTqwM0rnwN6xvlM
amaEK8VMd4Zlkdwn84k2LIJ6Ab5kQ6f3SHvVs3CFMzSzBRZCO7mV6nHR4C8lg1kFXFAx2D4iCh8w
Tu5kjDH4ADxOA8Ge2gHQ6Caz+lIblUDvQBTuhPGZ/SAvyBNuFuXtiwAeOYOFRLpOcdZLCCauRYpD
pzUSKUW79mxA/OzcIN67SQ7FqcY9YTgYmvmbjH5DPx5+9y8D/ofMnODAMID3qbM1cym9MG0fUbgQ
ijjHCaBnIenW1sn+n7BQUwg4w/MAhPK5MNY6MWreKSnvSvb2ECRDQ3A3S7pAev0eujvMOYpr9jMH
wXOdnbPNQkMtyBms/BGNwcElIxxmVSZEXzwzeQTqVSGIt13zCptfBThFhAYiP+BD1JtDyKskKNIB
p3uHZaUEyNXCHWwXZblS/kAx8INlWogokrVNeUd+4XIa7jKEfOvJtEode+PCmpj+A2+ki5kFsUJX
rewPosUsMtubKgblVVDe8VsIiq3AQ/ZLbaPzqTEB0P7DBXIS0htUNHPiYtob2ofHjarakIbA3Al3
AeQltijM3GpzRa8o+et1sThHFP4u0H6hIr3Q6dnJW126m8xhJSW27kBcJ7Ll6+zBA1pVapICL1pF
rhby6jFCcXpRZ1fFsCEoyN8H+mrxS3SJd4kYTqLsRKl2me8wUolYr2Q4p6XOeCIe/XWN1HvesrkL
ddAEhcCj8COJziIExrw0/POUDfXTNdFqRfBbCR+6ehtZdR89UnHcS58qnWkWaT8bSh+6NQxLBdc1
q6hOyZ6WbFI3MINn/NH9AhsEgiR6lMzwY0b1RarRN9BoXbtKNshqEEGW/oWq6QWyz4YGaJmUxyth
/0TP3bNZnEFWA1wvoyoiRdRqknY3oKe+KUArjgYPlmnlVHxM32n20jmL6S83NxMPJbKEXL56eGki
lLNsKmTojYSeE4K7GbU10uZaYzneGMWFWLQRUR6NxyTCtrsp/fYXm2J4Y242e9vE0dncuvg3L/rZ
K9ortlD+SYiQ9MzWEvQqTlcjt8Fo6lbp1k+otUB3hs2cXFIAuvy7ovA02gsiaXkiimSB/3Erdpdm
wVpFSMjXfoieVFkSYEdxTuqw7xSAvMsm3raCK9Fo2e8nn34di+KLTueag5PCxqOdUxTpkbArKbl5
xbx0uY8hfZMP7lAfBXlTOXlJ/CwCx2W+HwUmBoCFDdBB/U9SjwAQGG0GDAgj8wcuNkwO43KK1w1x
mhvBJoeljO98wfjw5H9JtkWEl1P74gVunyDZgTC1O9olvkx6WVOeTmop8fyp+BSz/YQcECvSbSHf
83QLEZztFdcTnDLeKjgAOOEzpqIjvMaXRrZgU74KhSqEVRY/FtgVxU1BQBcWZIkdGqh/sAkMwPua
kbT/BroQiBYLZxo2uyNk8oB6cEjdxYvxV4Di7tMv+UrZMUZbgeAstEXEY0WfE7044u+gzNZSAs90
/xuZNkI7Ph6JN0QTftGrluI/wppQN7X1Lk5QH3X8y4jSs0A+pOhkZhUNjatOPwBQ4nIKMiKxcZoJ
yTEtDTLybUjJxA2ls37p5R8ZQdeeLJPGQ+gI7LkHLxd/MsikdDd+TwtuSdRnf/0tVT5m4RsZA7mT
FFBvj6rbV0cg7GDa8DSpxHFoa4FfSUQ5FvwzZbdD4Vd0J9PcA0nwotgGltQ/HjukqqghkfjlSwb1
fuChtkC/65plE7cRqPwSfV/t5PqGIQQ7DcY29CiMV1SATOm2RScCSjkFLiXFwZp8C+x2TzQJXfJd
ngNamtQP5aPwT2m9qqrzF1duRxyWeBld1Vx6r2B6lx7fESDfg/PUQRGhbdVmA1TAUyghSpH5rbD5
CHbJmQTZZRQgZ85gcjQ+g+TbaHcLer9Pps1vURpuuSZ5CG+GjNsTlY5NzB06N4TY0ZrIK0uARMAK
ALdIAGB978oDvpeOeIktgXSki/SWDBCiyT+YCqiD5qZq37jCtZ+ZUyWPqn9wzZSzogOwbKHxPbMd
n4XEXbSQs/COZDxcwg8s0R+1vEXSb4AOMR84LQrkJst2Mc6bRIA6tcWCFyT+lTbTmfqyMmXK55Wh
54Z24bE9gtai2QHEpXzi88Mrd3p3qRDUSuRjAOgs9eIK2rho3T/enlg4I/TTxjPWXSAPXqm2vM3/
LG5KyxVx1X/Q0kLckSTiKY+5bI44C9XfFxeeDg7zqVybKDvQe/ciSVGrCX+JA2FUUrLGwSDAJrKm
zIqdI4/KlrpErAWOitx3nUDSpk7ZY4554XZAlwis2kTUftratypvh/ISekdJ+23arYIhnd6m1GnF
bfpRXpOCFGCrl1mGV4Fx8kWMyj/zydHFYDierf/I+baAF4//GYheYkSEWrdR6XuEdekOhCOCzMNO
eo4n/Rv9faTulORJvnGNTO0iJ3dqpmCmGQ82RGsjGIVIHG9QTXJzB34aeUNVbT39YmVGKf7UFy5p
K82RDED9t4N0kRencZ5iSQb26DkdHwkXa3YzWBAXPzROc6v0PXEX+a73vvA6fJe03yGSQfV8Gl/R
l4hl5ictt/WJlflDHl3UsMlWLNYSWmfSdncTOrlgn+opyMI6GO/VJ2pgqEanQYcMz6Al/whLQA2J
BmFhuN3AqXZSwh91/A4ubDBT/JOUxMxxlVFj5gjYD2Q3GS5Sa89JLfdpOORcwMK/BVxR5VLWSnqJ
uM7BrQFYmWutalvvNeyrbFa3TEO3ZBnlpXTTGzltweKcniIQ9dbCagn1TMsqgpWlf+Ly73cmv+Iv
kwwoHt8VaxiopGdg/iB6loilVXFFhkEqQVSffNLtyAwCyAvSDw82+Rg9uLI7UHeQAMTWFZIYeBBy
hD+YVh20IC22QcucaFG+6f6K+y7SaMFDEVWefCBOllV5K9y0bzRLLXqB1QKoB2WPmiCFveon/8NX
D2a1bunP2BIAQsMQTtwv3dyasJj1vxbze+Cg2B3Kg0BE/iR8prw6Gs9I/10gGDI50PlLVVtBOYKi
7o3yfW5LcEVH8Q7K5IIV7ut+v6j23Qt3fI2c9jLLSV1JBqjo9ot6L7Bpf2jfmY0ZAFMCzhJGsODM
SsSbwBklzFsheKoLyEONFYVE07PG9p2Sh2pHfERQEzCnSK250Fz/fySdx3LjWBZEvwgR8GZLwhD0
TjTaICSWCG8JwvDr56BnMREzMdVdEgm8d03mySVdv2nn3YLnhW93wreS0mQbcEz4fGqclgPLXVG9
hc+WTq5mdHJBAkUHBV8Jm2ZpN4Uvq3absQTeJKqvyye982kBKq8g0MfatQGkHRcDPHmpClZeopN+
DMLdZuM2DOeMPpIZizRb/2GkhlwEqQvWMcl9zd7Hj6/xa0OfYOfx/GZdIzwoi4ODsQs2MUzqp7xE
SsJ/lEexH7f8xtkpOeVf7EYmPQgBNvP8L/4ytuiX18mvvu4f0oE8xuHA7+3oz/pSrZVH8M2/i7CW
XUEhuZWP9aq+Cuf3JFKINniOrgNmFPcjzAzf8LX95z6Zb8EL8E9wLJP/MWMoE2zSp/49TT84Lufa
P6p6bihXx23yNA/JmrqCjw9To1gSwOz3hBCxYubeWaS3ym4iQA47fJyoXVn5Ul8z8dS3LVuhlFkg
W5NqNmYbu2aTyltCN1F9I98hJKl08dIihCKwDNPbpJld8n/g7zD8cFjn5lIuqHjZ6ckQItbvDO5Y
5YrEl1kLaRlHjpb/M1t2pYbPylxJNhab9jzknJ5jJJ1V4w4ewXBKSD1/e2/Zht1psQbRd6uvfkV1
q2eY8abJE4QJc/TlDTYCkw9BWjKZzScCCog2G2gAKvKW33gZfJNXTNxCxTPCJNsnsS7T7Gy412Bt
fww4q0zobNb2DRTKzGkY76Hv/NwC/RCNIBxIx6mOsbV4BW5PmkaMQmvOx+h3X+m1ul34JgtjcaNb
om4+oGGPVd+y1S3GtV1YH5N/yM0TM2SthYTew3zU0w92B4KVyvQG8QYv/CTsxCIZ/U2+lkgVnbLb
tjAm3vIvZ8+o7qT+3q+A/rxVnyOy4mjyNZ2APG4v9JN8+nLnZjppXfOMimFylIBAE/t/oAjN4M7X
mI88z8GqwfqigwhDBRfcm0hx6BmZlcRu9N1U6zI/8MsdUn5FosyoX6LXD25A8tdS3Rs1v0aL2U9M
ipJj/zri90S4VjraLlEuJp1zfvyPFmUzhNL89sEyl3eZEVLssaRhL2GIuAHF34+GhZbKsmYcJQ+X
IUVoGVIMQ5dqluWdDsS8KfPC4WaepJv47YLmGqHMRN9RcS3c8QBp4xkSQM7rI0Nn+NTQtNjAiHi+
cSKzbG3wl+q7VrlZqV91RzJFr8BzYjqoDS+EdA8xmPVX0M5I9Aw+wk/6CJDLr1OQkrN6T9+ziNbF
Q2R/nNgUGfzj8MSw2ZWzcW4thPeEY5pQHjP7n3F/xzAnCFXyS7AntkzLinLYFllSxNpGIboLoLz+
+cWVP8lQ9zy77bBFjzTp4y5hSkDwD6o3NEn3lFoxWfIvgZeCbL1Hkw8nt+cUzw6LJ3It2DiMEl84
bYMr1iZ2lMLfOyYW+f7BRkQVMvz1iZtiifF4ignCxE9DvkGztPYJsls+4z6wC97H10lcUaLwi8fZ
7j08DX/SdasTqeHetN/9+Dekjd2SPCe64ueReaiCM2irKQhwiR4K6C3RwbDgor/AiZY0vTQHmsDP
/yJgu98G+gYnln4s4j0vZeblO3W8jK+VymYIexZze5663ld/c5t1glnZ8grakbbDM9d8lkYPU2vR
WArv/jI6HEB6RMqKxkzFI88tHVwkFPvB0TKYo0wf87IufHRzvHtS+cMPo4D1qp1PA1v+7UWyusxd
EZnGyDWVoLAC/ig/EF0AtC/ZlvCQWh2rELJyqC5c7OOcU7goGGWyugnpTmwOYyveM3zkBQQIJ6/5
5QtPoin6QxLGs1r86eJZDfaSBPiYax++O+5kDsoh3upMdBajB9kUFeQs2wHEmoe0eVSz8ilgpaF5
zCbcaJ/d3qs3gEE07KeOiZPzuuC4WwRbOLGONeMKXiinV4k5iZ0DZsOdtPwqvtQtuAY9n0xq5aOC
tGGr/8iWYRxzf/czw7lXPypOhgW+UXGBwRk+BORAm6ebR7ECg1HuUcViPSM+E3bNunZPdT6bIs3c
BJnSd77CG9c7UbJUWVSueCJRuqEQB38w13/f5vJNEGi6Sl2KVx4KxoCWX0ergtejYHqm7cx6ycOa
ajsZPVviCVzFrDcN4l+GbShbCLx+lAp35voFailjEOW/Lc/wUFlZVDNJbpdc4nTQrPJmBAbzCSGx
FaPpK4P0/6hbv4+mgSCd6s7QVyP/o1f/CRye2fhNIkF+M+aUutKkc8JPs2EWaEpuPAcSC1bmMw8N
X328zqM8t/qFzN3VeErk9/9Cki8CmFZHU4evc3wjuTIbP2ZMh7an2pB6L7uiHTGzIzCJQ3PefPGh
8uWUdwNUwyxu7cTaT3RY9s68y8lJ4cBhbFJ67BeMZc6yqdoN5jzVH4TDMrTxrBFAxZxOl21teyYZ
6jPXAXJRGM2FLRGAineva6YgyiGlJb10xb4GBWAktH4kujIFpL905ORYfRwMcu/0OFzkW3SNlxQn
6OugrbxnDarhef5lsuzCoo1D5owoi4raRfxVE29AOzisEvOEDKXNbDarvrwKySC1Y335Rl7xzWD/
87Q0WgosgTjV76jMA1++W3PhT3wgQmARglvehLw1l3Un4Z6It+SDEKrWU2AA6bCQ8E/buzokCpVg
gSvRKumK0QdPBqkCmILpmDG4vVHAn5NfWThW+cachGKqvAJ2tmELr5O6tBRvyUUc97nQ2e8Y3cqG
4n7kQyAW6eUEQH+ASM4wAm7f0ux9KrbB4xX+CKMPzaZFIWsr1+LOrJDr97Wi8x4aB8hT5rbjqkYr
X60sy9ezpfyVYew+NmeDB+EVnBQToU1McTXT2AoF+9c92KmuGf1Gi3E40YzSsKOKOyPFE0fCYsrD
x6lW5KWXNNcB6qTPpiXPQKSZk4p9y5Obbxqm7cEtCb9jykj2e8Uuo+RjjUA5jmx01gAQ/Hl7LJLx
qIYY+DDXOBVNVbvV99WVRhVKlvyTIThInfIIRB695a59UYdbK8g/5gUdiUNIg82emziLyE++u80b
p6Q7QXNgPVzhDU/BIUx5qGU6Fzm+lTFbs7HjpGgy6CGZ2KzD50hSufUHIZ++JCIRhUEZ3lQ+CBeL
mMeXmR2qU3IrJsBYTMOGABrjujmzLDsRj9T/8UYzmSqQzwbIh1veQs7v9uMCD69JTIyPYZIfDwRG
6qcL3nPD+GmGJcUDfkVrNTyIWQu4LrDClX7p/bFJQtbpBlQqK/Z4SFQekGYtbS0OTsznrJMrRD0R
1o5dO++pm2AFXjrlNfuy2F80TpG5IT8+aovEC0QP1wbSo2RZKnaKSDO4xfe3PJ+opqSvKowJAakb
i8T4gyBDYs9M/ochBCjpRtkw7YHfUrLZmxIeUCKCBnW7M3JB0QNZYjja8XWk9Vfd+ph7/V5jhANI
imoX8/lGuDQKFSEbhFVzxR1GCrDF14uL4Z4nTLPpoMEUCIdmYEqwETBj8BUxvdvKOw99+ljiKqXv
RbaZ+z0+T0TCpYvEdhJBII6bMbvzKG+URRCf9fCu9v+QPrMlg4GmHnCC8rTQTE7ctBBdvIOhFPsD
3fSIwez1q72OLTuC0jG2UNkwuUB+lZzivRoWmtPzkazqdUK00vH1128TPrtVBax2Jmx4M3OKvcAn
R2SdsOxGV5xhR9GYJ29eqLUGFGFr2K/DUruGROxxVt375+cEN5mD0OsnK2U2OaCJAIHos00ZQKLq
Ov8q24yBJbHB3J5oTCmvx2Mu/bA2owdm3nrMvwl7KiWFJsSJTtnwr8+PGcBDNsmyG7LwavVdI83/
qsX4DxmQ5HlohblKgX1vUHmx+2bt/fJqB065P8xG45J/KxOeT/4OWRkFVIP4ON7P4K9ke1/cGmyC
UFvNLyAf1RpqySPycCciDMBFx9wAScGwYXH9ybac2ewUpDsNOm6cFt6+XehAY6hy6LFeCD3+CfGO
gdGm/MpcnBSq5UwDdnNTtfYEnPeVdN9FOKiHHU0qT5slwQ3zCYmVyjVEQ0jPpNfJC2qZTW14yO9x
5u4i/5Jv3+ryjbx3PtjZw3jNz9iTAmiZGE8dyEcBo5iviFe9ECapyFzu1whqAGXBgmUVaCzAyrEb
IhwGGqfN5p4HsPgK/iUs5JVt/JX8dq/9xyNodVKYSMtaAtqBSNcB7D6BvSoC49j4OJwX5Co7ZUvv
zUknxvOHtNynTALeiFWIvhbiBSSd+he6EINkViaj/oW0mtN1hjI5xVu7qpVtiK79mG6KylH3H9NN
ewcgucSjY2G9a/ISDbevgLCoL4O4kN3GpEXZkbwUpm5r4FUcVL4YWIecBYD0br38eKECSyxiFDnt
iWS/l7amZHZuPJuCZuWSosF/vexIu0uyFzCAkfZpcyaMbRI4JZ+vJHQVJjaPfHSTywu155piADlv
c5DXY3WLcCWbrvDxqil5BcSTZd1esS05QNlqv7mIE+Zo3gkw43lg9BCgp8nbpc2t7gdpbRr+VkQh
k21Tg2TdInkWYoKpDz2FI/cGdE+cA/ANc099OVW8qV8+uHJ41cVhtHX1n6o5UbVlL47v6yv5w6KE
oYawld5rv9GhR0hYJ3RkcKVtGSpYJ3SIM841COLDEkX8e40IUaYMPmlMsgraVVqqeqtTV/JeGDim
0cq3hs0dHof28IcXBXR2fazrJYKtFDk8ewOd+x12gj8wXaFhYFvascOdRMOQHCEoNpr7Qf+GvMFY
VDNULTH6zbku2s0ycrDG6pjP+CnZmiCvWuHMaKNFF177915cIYgfDhjYko0srN75oa78TLu24yFO
d3kN8pqMqM8EOz4zDB3CW0QvOdQXWC0KgtgHFRJGUg2D01RDpOctYAcPCbX89hn3s9wQ2DyHEPuy
LWpqLHgEGukUGezFcW3z1VvzIgIens7zF5jW/CCMHh0oV4dDUA87o9c5UDAm/DGMZFFXNfvhgkaQ
qvPcUaL1p0w5c5mCbpvH3aJbiScKvCXdcoThoVsjuRo2BFZFSxThP434Hbb+5BqfugaGrR/ZtQaM
2nYwF9gjfMUct9fQzWGH+ZhuGILCLKjRjdtsM+dvC26VnaBHop/HsTYZPKmxo2fMfTe4UvvgNThJ
VDTNpFY6Jax+CqUDEoJNhYEZHQ6BR9ZcK67MtdHVnQS07zkkhP74Dryo+81QCDNGlWPIjcQGIfwt
tg3TYQMEhCegMBXcWFjCaEhGnx+Dt6EQIE+tRAW6FHgZu3t9FbJvGICpdvSznXCSVWTn1PbfqdsD
2z63OjTUhNeDqs7VQIDYH8P76GtCH19+Wngva50vrWsH+8/uOfiIcj4EzdoyFg2Zpja7+L65aKh0
0vrvI3LV1bv3C2k6Ba28ThFoFcox0Rc0cmKC3Fz1qz8spXrt5dz9KumYsFChrPD5w3zQEu+Dp8kl
8NVFT+OZFZA0SKJYEOP9G884FrVnE9tJuqZ5rYaVCJkWa3RtW37a75GQQZBpb7W8LF+PN+NA+R52
MGVim0/QfMP6grhuzRLxZg7rBVMkFMqkGO17LtkqhOpGze7DH2tAk6Ru8X+ULFlQDGp8YcJdwGcZ
V9UNRT1myuZzIx9wbt15n8MTWmFmAui5YIEYFWmgaJvxjk2uqGEtFXCK3EJfYzfEwIaXi35Lt8lk
GAFPypzOtyI9YthE7fVuj53pFx8349pnfCIgE3zNh9+cY4YZQWplPh6RuGHvJrDMzRZvNBEaZ4xc
/Qs8LidZ9mKsRmxtnE1b3qtxWn5+kIWiCxvnhulJE4KDfLQj1vQcQSybUzTQHUTA2cdYGBBv1fLS
TrpFjiGwlgCK4Zi8tujrELlsguEmIs6jbpB/2/ie92Cm1Lmk+f0Rz2rV+lmMoZmFTvr+xRsqpwsR
tVVeX0r0ay8N21zCDvAnRVcbHzMJgB4zw/OHejhUlohfyE1mVgGnCsF3umCdVGP2BEZSbxi8vuX7
mD8lZmYJA16obOZLnhe1T0ov8UZ3dap/ceyCoD9hAjYKYgHRGFK1m5QWSVvwemzQHfTxVZNshZ1D
+SBKYo53AHV14/KtlegRHgAwsQ7UV1P8EWTTryflBtuWWvUmxhMbkKDCRIO7iIeF0rgJ4ISm1CD8
b7AVmBPaXTc5nKhxYLKI1FlDiz6G42eK4Gu32MkVurkImaYRKt4/edsMXtMdhrtJ0lAPMis5RGYx
H5Qr8Ky2BBBWXYmcqroTnktcBxzR6Bw0iMf0UgY8FjTqA3K2AGUdzjD+ag+Qb88KmEFibp1Yq2Oy
VP8wHKcbAkQsV9KIna+dKL+9hb+MnQWdDdXXXWGzjwWaf0XP+NVEcv1TI3D5inXeuOcAG13iE0eQ
pV6sPnJyvltrdA0anl4p7JjvWJpG3G/U8ZBCqHdu8WReZD6dA6U3fUMjVQ/VaZ+RF70QzN8hXb8u
CfwldI1+oTzT6mKGqFKn8EkYxzyVfZgtdEQgKX9BglfJqNYywQyDG5n+ECx7juUitLbEOM0T+QJf
QM0RSiIB8nbluJEvzDjCzYfepkcZIO5fPb/b5MaAXsjKaYTZHwkML2KdFIMVYv3pPIix1YESYxYk
kMYMA52qApoC+E+s1WQbJ38v/MlcHu1W+NfED8RF3odvTOapeKnfeBVDoFdxdhuKdSACzpgEoDJD
E7IaIo7tFaBD/rora2R8XVWyNXm2+Gc/d1CqOJ2L4Mg+z0Bfq/LooF+v0yeghA+AIaCm/yr9r5D3
euTn7++IbLM/YhtwQe4JIyGeyVoyBzJR8PM09PaAuoLyu/fK7sDVXConFQUPlP76r04v2FDFAroi
n8m9m4H+BhUgePUbje1O7jZh/fUeCRt4xk7sJDojNQSnAzMolmBz3HYz4imHeFdcg3+hsChBN5ln
EySp0+oHAB0GTvkBHjy37yNbYTlcqXcp2wxX3lx1G2MgPxnkmHiNaLfTaECC87PFBM01x2WoLo1w
ixbBpOwAa5MEYCJRfzh6dEJxVHwuWmVrK0XbDQtD25S3+LOlKGIP/6GpYjHhTG4RnvHX6Y3JAvRW
OK8okDSP4kAuGPMjfFBm6fNVUkz+jBQFgM+GyVR8HDtanPkklKf6eKkLYg9E+bdg/CcbJY82boEP
uBhaf8lXmEx2B5QISfODmrmiL0ZCv1X7h6bsze5bM3blSnsfwl8ehjyhfYTCCGiEa7Dtz1xBDPlJ
baFfukjCRN9GB4ZlV+tP7Y29KIFRA7GDyzi5jmje46/gte7L7ajbjRt5VsyaN1pHq24L4RbHIhtS
bP0sBgFaTMQthv1UfspFMOf1OtYf6TqEhjRDC3DXIkY8Xyl4/H3s41IUSHZaiEz0dtElrw75tLZD
ZYVA+IfhciWTH8Yl/uK5PclMH35QWQ6gRo4MAEqnIMAc9va56Q9FecxZHnKk0L9FX/JR0X3WmAMa
XF6jvfiG4mcLMIrs0nDl1ONrjJNNnfogSYAw59ICAU/Jhf9E+Y8jRYQGcReUdVW4b7YQM82hqw7P
U2lrv/dl7u5DqBXLvltJBXpIkkfcYdb/ldnqw93MBtUxMEdhYYCcM0efT8xH6L++d7+qNY/uhFwU
oGrAyWHp3RCW8M5O/ZN59s+4/qGJz01aTId6jfqIoNeeXyv61o+U+T/KqbgxY8ECkR8hT39wnUN3
ZFj9IGuM5TMbQhfRTMfyj21hFu/FEQ46O12J+IQvdPsymO18G2v2BCjN/cAHPFchRGU0tVC0LQ0F
Oq1Fo68JYngtCTrDq0Ijiy3FeEQmMoYj8vPyYoXHJiJCApd7h+oQ8f4VSW4+ky41y30Yo9fgpHn1
mbN6qf8HYXsbs/ZeCBsYVSTrpghBT+xDAyf5Rv2EXQvlB0Osv/cBETXa9vqSDCdW5K/2yJBHPbCX
btxnH7jIS8JdbNMGwGhHz1836AyoKWBXk5b49jTItWiEimNtvjgr1sPzVZ+l6oLymTZMHt2ayzms
z+2I4QFBPvK+fw0UBV2gBxbwRi7yOTMPj1Jp1+jToDoHHbdgJyI5mr4eafDeTvWwIs1XZXIcHAJP
twMvlywuJUzKquqCOAQCgmMFHhq3iUrWBgK/OrjH6Mq7DAABJ/6/7i5Jwl4niC7C6WocOPJ5wy14
cVh4oclw8mpnKn0tuYzpAdVomx8TTs236iGLVviwg5yMIqpqrcVai8GU6Ve6mcguRbJnubjq5a8u
2balm9BPCo8MHT4Uxl7xk+QxYWZALKJ2GeC0aTFwaVe6K/QWEGdN1CGbt/6NoV4dyNvBBbQwv3tC
oGevRd1fcm2aAUqn5IuJeUqOMiNw61xnB7h7KmV3WQquhQTQghbUsalC1zHOq3L9hMeJceXFHUOi
CeQRllrDskZROQZzY98yHkZYVRxb1HpUrsNUVrx0V1Kgvu4UxB/lUYPVmHT3WlgN1Q9LqVT/1lVf
Lm5Y2jrUOV39levfMcJnkd8+fQDOavpN35zeAI3wwBXxv5TO6vMLpSqCidaFVGAgPY39Z/CqHl4k
EhTJCW2V8BqJXbonDFwmE5BK2zSpx0In6vAZ1eWUNJJqfvdZqsOapVJ6MNZ4BnYo/sSGfdEkUeHX
soal9doRICcq/ts8yN2+YBPvqrLPp1x8CT4yIPH3RaoNcGECtRb9C1gBHA7mwDs4OCp7gKCaYBT4
fdipkonGHZD8afzgbfTUeQw1XC84aTYyJmiBiQt/oOefArcVCU9W7gS2IFJQKSSFP26WML63ODrZ
72G8IFR0pom3TIRTw/Ss/DEtyRMBAO5IGMn5eel9Yga32ZmuleaYjSbbS/n3DSSY+YKU8HePayLp
BMpLTS8uBUBhewifyLrkN8kjgKuBOtHo/76Ce0c7CgMo+4v02H+zACkbYV1n4Auu6Qt+FuHTdsuS
uew7x8ri0wCFFmSiKD7M9oNThdnFj6ZfRRSYBwuni+xEGRRtpuvFDXYhOSa4rcZD/aGlZ34hWesO
FZyMhhrNWtPS9L3gtoPBFmypx+YEO4J0msbAx5g8k4p1fL6SsUTeBlRGMuqkagy/K+o0hv+sFxNj
K2jn+HPJey8YV0N8kFtHotlx4vMLdsnI2AChZQhRqfjlhzND2eny1LHQSzOe+kA1MVpC0fdFe0GZ
VIyeBFD07QzASfBAY7HsuL49wEwpM2Fa/JM1IlmYlsVT4FS8DU9lco8MN1Ad6y/ZkCjxEf/wBjYW
/pgF+RAYd+srtOHiO2BNyzcwN9FIBv0OAAcb+HxbMjJ26V/q3BOSS6PtI5XBpp5XDtpb9ZpZ08Kx
pRTluEaPHndb6MkEhBWfQ6JKizHNfNZ/epIhQzozA4vMG9JQ3kkeu922LkXwTYxNDXR9dAehBvw3
PXFhNrjV8V03na2IC51iEZ9riMRnX74OFQ7h8RL8NmxaJUjQ+BB2hm21AI2gl00NBZgBEIDvxC9/
YGsxuzu8Fg2PecjVGLJUlnuBF20u9VAVfwRzdAOcaupcVHhHjFWg/SntQ9VBwv1g1AAEWccrGbH+
voDPM8tZXi5IC6wTZPELJko6Q4nlMGK0hPEPm3ejZXu+QkmCajJismKsAlPXN8W9qfwxLBVBsmAu
t4qllK8SRLpnHfcK01/0bh0xGIybSO2ZsQHJWQLNKeZHPhsCuvkv1E9bNEe5Pw3OsuMFLUW4Zpdp
Bv+pIi2HENKAPBfWBEmjMl4zXtoSmjj4eC58hUzeXyW/MomJ2xtjhhb4xNwCc+CoZCpa8OgEsruW
Hzp9P8Y5L6pOQwOVMiBImOdKPTEByrPmvGk+SL0gjQYyA1BUzxhQc7Ywm1Y+SCzP+RK04UPLu45j
hFRPdGQ9y9oM8fIVl0Pupa2HbNcQD0pDYqozFB7iDosWPkjXX0nPOJoO+lopN/SAScPR1+FAgJPG
3gXROrPf+IBwR7d+RbYB9Hns5jr97ciUoUg1s5P44E1/WqIno83CmTjJ0r0xdMgKdAbdfmP+V2bV
M9xPpDprLktUfbcy3JvaQtYWVQW12yXvQ8FSNWJbEcgv4HjhnTwxH1ODaRxbOMoF6W20QcCvR8BP
gBfPC2hetKi2bi50nSdbcO7R59sClo/jmS/ZAm2Fhk2y4+EUwNXo+nWPY9qtpj1Q6miMXzE3ZjbT
ume0FXGcZMv6jEer+0t3NOEoS7Jhw9j1g2+S+W1WejwgnMuEou6Y6jbcf/FGIEdeX4TBEj1zCG7q
s9f0W2AseNf4eBITZdfBCJx8Dy+XdBfFYWCcycuYP/GOwH/aDTaN5PSCCEsIGktf5qV77ogYJ5jC
xBe44AyYB3+qkpdpwz5bOkjhJnjZVo6UH6twvNXSm0hyBXOhqFoo3F7sVlh1Rp4w+x03jI06ArVJ
MYcV+gouym88ouP8jeMDVBExuygvL19mYTIHrxBvyUvtfJPFocLg1u3Wn8gbkP9+zGPQfgO3GrNF
xCfQ7T7C/P2lYSibLjcmeIdHiLKnjlG66XuJK3Jyflxj1pOYrWV6d9GJMD3LC6vZsFm9EBgt8ajO
GdiyHkadprjyMNuNF4J/iMhFlPTLJUNpawzXj6syFOhCL5DPo/OCCj4XboGXoTNM7vmiQJKiQwPp
6ElRnbnZPzEirVIG/b8uoVFcSYKV74V1VkMi5Oz8SG2eJZOL98PrpABURBIX7E3prEVfyI7IETem
/CEhAi51F7HN3zWOXSTK19cm/aOVeHU7yVy+OIBgwiAD+IOYQeu0JmkFPvGyMeafwvmEbrN8BhnX
DYUtL/AM4AxSOPUhGDyS11jZVliC3jCRgPtsq3hXlYuic6MdWRa9xCr9AgBBvQed30i/U04WNdR3
bMz5ab/REUmhH7rDrv2XA6WMT/0LGapRMjCNDsgoui95RR33oss0XfrIjyt6o+rDFiPMALbhKsp2
BUXHITyoycr4BHAHN7mXf8Hu0QcPGMXxamzgTASAHiHYnTCYk9mF72HejTPzVKCOcoSLEAUk0RJT
ItwE/VBT5CrMXpnsvaZE2V81uRjvLRf1K5kFp6iwa9463Q0ZUi2jYN5XX3FNJTIHODMcu9dcRxVL
uXGy6Cs+j1GcszNDPoZDa3wiMajuKV5Yk03s5tUdXujhIJZnP/r7oBxzcsEHhMKIzFj+TrUrAlAG
MaM2Z8k/doSXsLwtkU5PPxzzueBSf/WMRRruG3PWVEtF32TwrshUZ2w5V+HJgm0C3t8tGcGzLe5c
SDIV6xAe8k64V/LD+CUJJbKWoUMr20OjTZlRLQicHQ66Dz30wPoS2cwPA3OiGbzJuHoNiaI5ApMD
LBj+2uY2PlFjILDBi7OIuOsZyjvJ/LVSAA4QejWB0g74IZ5kFHzuhYjK74Pm49fqfXnL7FjU7yyG
oDedX+kprR9ZDvOFPqNwgV+w4wQUY8ujX48skTE7kNWq0BsczGJBFcli4/1LksFJvL1shG2qeEHX
weHFwoMTy8kDzHrb/6oXR6694V40KNxEFxE3YHJwi13rmZlXMPZkKMkOI9WJbLyK1h4k/CwM8bRL
fwZhAFvgTn+MPRPVo77iM/1gw9xGiLdInOtZyqFkQmexF1oAZre0dYqtfEPGD59f2hOXIJf/PuOV
Z+ANeGri+EeSNqO+BkOI82B8xke2t+F/qVzy5xtnPnxPwqf8iPaAOFe3B8GIw82OniymRaovDph1
6IpA/3Hk/UZOO2f1CD1iMkBEiTON6OHvCUjFSaCQOLcZybHWp5vvAZswvGvq74nOJ/YPljI+Qbkh
t2vQ514ADbSWfl4oL0FzntlqODLCv8RMmcF52KzTgyqucmJF4eD86fuou3AZJVQcVe0p+HkHOITT
7eSkI1pf+LGvaxYcJPykdooOhp1DTH+pkAXvkHUTFq07akD829ExUGIxqIy/xhEpErXUvTLYk9n4
nzJg03etYbHvDgvLKZVNDPBz+NOpNDu3GbGXuKWAxXAptna3AOvyV0AaZOFP9YqjKDCfAh5Ci43U
Q1UeH7ytXEqp+SUV/z7aTUeX0Y27XrKTz0I6aEOx+ED/ZgeoC4cUsnz7hknA20OqT0oK8D/k0dpS
6v71IldZsbT0c4FAm+TQu3wyxKXOlEj4gL53enIDub4DlBdKsP6ULCAKN5KxtInPt2Rn5d76lg4h
e6hxpo/70top6VPWf0eeVHGHdNwLz0FoVyRwwWWY+zz6AFKe8HT+iKgxvsPDdFj9FTaSERjGkI8w
EVes+NHcqPTYpFhUHAvLAvVnfcoYo+lscJJrym9MWFux0MPliHTliokMJxCZDz5VCmF8a9Pn14+A
5x0/uZ/H3zKH106CDeCIsUcaLFn1HjgorEZEO0TFJk/t8otxKF3GHB1EEu+EeQ0xJp2fCXfqoyVm
47dnkSX68czyF2pUS5RaiFV8aUYz1Q83oQoF9Vx1bjncDelLpu82SpqqZ3Et1X0WuS0qjQGU57K5
slAg5cYt2FXFPsHM5hppDs75YtcKa1OZPve63QkBZt+5fjIQph5L4YmNcFhE1zwBGzYo7gjpERL4
tjvqC2Yo+pV2TGW9eO3aYyUdGtUd9UUxSQYa8Sts2KnZBD3ROzLJTrxUvTLcKu2cafghBh3KRbxi
/EmJrMpz9IxT8Cu8HcMR2k2IwFr5YloEmrQ0PeDLGruak1K7TIMqbQWuyx3Yq9PZJDitK+99Y5D5
I9rQYWRHttEAqr8veFsOT+qp/8yzB/5rCYwYjLrWQXVjrIQLj5dwoKmE6j8J9OuFfBSJktFs64Kw
7ee9rtfsqDXjxK/dposQ1fi008cxe5aGM6yaNxNi8rfYf82KC68rMVpvtnQQ/hiY+u1FNT0zdthO
tQ6rTLtp3ewYbZm8mgaae9fAUOkX3ypERLZCh+KLK7B6ESyMrpJjf0TBibeF/AqM+jG3BPQs76eE
ErBD7K+FB5x5kTgfMR7Tmz0PSFD70SlunVrboFCqyCPwOVkYvvBEDECemsiUDtEjU6AZmlt639Jg
AUtdQdmKBzLz++bcQGi4UU0vhv1wI8xG9VgvMlonAal2tHNDOBk6pjfgy2Kj/FjVvsQYCePN5Sub
CatpgL0DksnWHJPqzfDl2MVKYHRs6PzIAZuuUWxAEF+S3GA8X+uQIVXxx89Xsl5z2Mi1Xo/Tni8S
v1trc7HIoo1gn7yu9tCvaaT5Y2NEa4pVeDzSvyzljaGzkbqT59l6itdk8Oz3CcQ1WlO3+GJuqCDr
tfnwnbffbMk6MExHo4l7+6xfqNeefIAyBxIptJBhyAiZDd1CSTxGFSGwQmRkc06Ra+Ul8xo04yIo
r1BJ24H3CXkeguF1V8ytM5J2/RfBhbDEalmqf+2RKM+zZl+GPVtP7dRfyRA7TnJ8QC38aCwg+ZwV
VC2cBbGbYSZ4L4AqWsts/oE9wkCye+iOZR1rMCQ7FCcUuu8VNDmGO0DLI4lIQLLm3tVSI7QtSvaC
P4GWu42Okr7q6FduIVPBN1IwniS0azqCx/cOPqqc39QJhQfHJd2qPHD5BkSn3P81PV6uQ4P2X6Uk
mo4UNkYGPFltp5Ijx/dQLiguqJzf+yQxccVMGlK7fm+blKXa/0g6r+5U0TAK/yLWQjq3ShPsJSa5
YcUUkN5Ffv08nLmcM3MmRvH73rL3syl7jPlCba6vZG9SwS7uJpElULabFQHfrN8e0eYFjoWRAaOV
bnzazMoY43XKmf9olsUvUaKlAeCSNxILfol0GNRbFvtM2fBVDOkhi1ZDN/OzPuL0BwXPYqIJ5AWi
5KtNR1XJCeTXrYDi1YtT2YJGb28FcyF+o6BnHgwPiR85K7vNz1JdT4/fHHsEv2U5Ajpm6LhY4WS+
aLR/MDS7rVo5g7kBsYfTCn4UtiUZquNRwh2dHRfPLaheIrZRASCs0WRE1uQRr3B0vLogMvwnTzIQ
1AdAtz124twJqvKMJqqDIoAuljRF3vd6OODHbBc/ORt1NqioPrC8UPMf9MHOjsC8VV8uguaUHBvt
QKOhzqaSZisux0+Zvf8hEWzx8lrSFt5AZdSv5YJHoTHtfthhZmBzxNdjKe1nDT7TpciOf9UnFFU/
f/3w75my6VgdXljr7grpw1xOVtgd+TpB2GOSyEC8+R3dGN8vBTN5MoM17MjtKovPSHyrGrDKPKWM
JMcPlmD9uUKQ/J0sMCUzBJDcV7VXuxnpH6J9MX9QBI0vT/sGrxGABPew2iW/ZFTBKosc8rErGDwK
cn6bT6BfP8hC+soa0tTv8FNYCKJ+inZJ+8ZlwaEp1WSfoEOFERyf4hSxPJi8a0SwiP4xLJYzSwXW
1wv58MqGM8d1wzVPFyC7dePFwo0aCWt+OSsKqC7SW2S68vNajF8poV0IBcSXIyHox7zNKJNhEQft
ACLAzXZyueszHP4WEqMvZhZXJCeKM9nNl0BFrYP7HF72JBxM9X2YWUnpuUV6cGRsQH2VU05MRzr/
GrDaoe33efdhJIfuXt24RWoZPa4aIPjrFhdxNr5/yjHGaWpSJA6uaUfLNYUBu8/6V0I/vVWVNYbx
qF999MAcljtsCKjiWWcv3E7yejwCicfrLi0leN3YLpi9TdsWWarFOeL1P838W3QjJHalAkeGvcNB
nS9uMiwUx5xp1iU/VMc3rGuK7ku1D0VpM50ihLIgKLFzImdAzRx/Z1d0MttH6774zXpbhmMULvsN
BqVSQtCYnytMY0/yTyQSRgQHXSwbSQX8E+A3WtmrvrAH5t3bWN9O99iKIwALSxk6up2RTLp6Xgb7
MdzU4kC3/okGymh9OPTCEW3BYN7kkajLU/fG1abJa9y/iR+tSQIJz+GEs+AJzpSUMeZmWCVkNmnX
CrD7g/ZfcA+db9Rrtd3oWxR2ghoMaEVo1htGii6+Ln300tCZ0gAxMTcSWG9pl75OI7svbwasC45x
zfWPXHVL0+nUs/xco6dpGzj8H/MZm73lzlNbC9z3lnGdE971cI1aUSWwKXGKcR3qPhr+xVYY+U1s
vDitx46jQzEO9ooRCliewMz9Mro/Bz/BgyccF9di9da54Y1a45Ge/r3TqKueOqNIl7A1Y0e2BiC/
hNplyx7c6WWbrOotWuV55wHOKLKQZHYAsFNvDO2H6RoBXymWZEeYMe0aGwAHZd7bpDYCDIS+fhQ+
SV2lg+eBBmC+HStgYKcBqc+38Q0zgMQpTfEMrwJTKsOkdEKoR+wPg4ytzYOioF0yLpaafaY4VeU2
9TmVdxKEPlyX1KcdA0GdzOKVKAICdCZM07rTZQFjQ7N0yB9LRthapIRaOGIO3jWomNpj3ePhi6+M
OmbDzq+M33OBGpratWCfBjxa2SrdrzHdX2zG0qBv+ZOV3x6Q6LWylfhsGgxvgvu6pDHGlimvI/2C
kkclgVQ+FAvGF04Pig205QMnFrnHBDCgOP4XUz2ywmWnPa66k5B5nKBgoIrZS1E+b7HIuGg52OLs
gmzRrEw2ELgpOwyM33v0LEtOWJ2T7/FTFp6q7JL+QuxuAvII2NUY5EzBQEm4C5gyitVINzxdeGZ4
iXP+3p79xD/gPPc7ae0PgpFnV2eIOADX8jsMnVZfidym1G6OWh7VPaFECKoi77MtzxrzWeg9AGeI
6BVLDyJrs9LcHgWQRgTjsuR14JyYGP072L9oopibmM+Rlp5cpwPmfqA7LJ7fpm8KSEL2VPVEqJ5K
ODMDdbA9b+lu4DWTR8ApxFdpMPfAEww+/RS/NH+h/aM1r9l05j9y6iTIumldn1jNqxvr0h6yzY2c
nwHJ2RzhNBNkKYK5iTT9Y97+bbkA+xkCizHreeRvrBKcdWlQYvSDqXEtCK4Q3iiZDJknhiJIqvyJ
spPvnmtJikva48MSu5Vy1z8KRkf7gYDm1zeOK+Hxw7cA5VnlaMKFBaTIwDF98DH4gwugefrKf8Az
qgzVpXyTgGtjEukCk+J6hGStONryXtwXcx8Iixjgy5INVvE2G9+y+8TsisiQ7I6hFlkZYi5J8Vi+
b0u46euI9ZA6f8zyhSHlAzdWaNojbQV7bcked0Sim9Wu2aXvkYVkBZp/sU6Vy+sPNBHEHWpUfckW
HhVrZBEfMtsIAZ9UmFZlfpx0NRxUsrLNJaZ4U7WJVoSvOWzpBOtxz9wWoKHgcWi+x7s4xArIa1uJ
wOd+Q2KroXZ3WIxSm10BJUv89MowUJs9219TOWhX/Xkea0tQTk3JsbFHzKjIx8U7qyMgqoaIXtGJ
3iTYNTvtb/jptwm6mWHHjLnvHDp13DyBvmIIk2MMD02/w9rjcWkwJGjaYAqtkApNS0HAHpHdMLLO
0QqZI88F87SGtU5ySpgjiz3q612EnJ9LjpiMPrRygKyP28AAvolgpaV/MnMDu2YPJIC7IlKsINwJ
leDrkHK6ywpfcgZ7vIFIxWSuYwTt+A3vovCOka55veuJnSACfygegEu4Q4tAgomiHIiLSTnQhl9d
+NaagIW/fHjy4QNYpvot0f8ddCyEmNZIGi6+CDHUe4IsCVQq53+Ij4BdsCOiWpae6Jeqryb2TQYM
FJaU+MaxGy/Chxh/dNTpmt+x1IAJIrAVmVeL2XuH3zaWggrDcjq+xXbh6lO1L8ZLYW7wu/IT5qXL
VJ7C8COk0qVgVYYD0NAq9kmWa64TbmqNdRWuVHb18JwyRCTqroUgEFFWjfR5HQgbS4Km+AxhVYIK
66glJQQkpbgZWDSF+rbUqb27a4tFJ8QGA8i1IMI7gYLevQ2ZK0Nf6i7VQ1+/YOWzgFU2SnxvXl9G
gX7HCJ6mlxW3gq9ORIzBuwCL7xWYrdMjnhK102L8krjsFeNePk6TYKuTx6KrZWLPA1tS56CzL8o/
aTwLUIrQCLN0g0AHD8pgDtN4I86j9LPVPb+zecjU0n5+iJTY2HuI5IL4U+BZYxaSkjN4ZXxCa8HC
H61cvqXNU4X3YjwxcuAZYYxkPL6Nj9SwUQ6g15vifZah5kB+Ja/N04Ivv7l60Abbz0MSBguS0DF5
3E5Y8QA4nvmYqH1aRzuDyUYRfgF1eURkSIJY+KGhJ+5ZPQfUwUK4Gu7lKrywlEhdhEpkCxnksdK+
41nAncmB/wUNiuK6pamQLlJjRZfRxq7ducOTj2v5RBq4HHnkLYpeVqEslBWL5INRXo9oMe78IQ2u
7okOykfEW+E2+Sokv5Y2ek6MqDhyax9TnVDAxW/X3CNzL8mYXi4Cb2dLSNPzmEg20zSKVjR7q+Qk
YrihpEwdM13CpEeVzqtjJKs9OHotaS2dN5pi8ykK9P8gJycy7LbQgdGYaWFAEgwdBk8YhRy/IL8f
HtuIkJnX/YdoYJ5Pc8Or4zHYYigyGeTlpCWSvg7GV7NFzH+Epv8MJLqvlaejfiGhRV2CA85//Bji
DrAJ8nNJ9iBJQo+28z8mFREZFI3XqUxVfMhO/KZzmM8/sFUgBQ0Qth8B8hJoadHB6HIsvVkfwnm1
ZTqSespRYrbCcvpXeTmURPFOzS0VuNpa97XW5e9h/SBzwqPpR1ILV9zOA/Q7SBtWsJkbAIhruA6F
I8E2wDrzk7mcMUGWeZkRPKi5biZxl4Q3EEzzPg6U2KsnVQmeEAOac4n512EOoH/UCkR0phZj/kGL
CzUMxow1nV80U8s+305XuvA/TEAHNvW8jwbWOYje7af4dErNNVGZ5ebxdcPzvPKi1oX0sRUU+8mI
sEnhq67ytxbmDqMjYMoonmJf0Ofc5BLhD/IAjAgqAy4SFfNhhaeD4ki7qzOYw2Q1YTrEsQxMzQ0/
YlwTWSsWHmRr+6x2hZ69/VxZM0qg667nGmeVU6ZW1wxcurKOrwpGGGJXcLQweXlRlrq64mB8wMdI
e7YxSJliIrMSyWrYVLuRqvbURnR8NLnxhgudIcjcl6e+uDKgWT0tldaOr0K+M9hoXGHLUDxUoBk1
oMDfpKFVxCz1sk8BxHIwZjSEDp6YlBw5wbhuZccsPx7kmkW9U98hQZtr8aS/I4VHWWVFeI89+aIz
FlwdewqgnXjnCtAqxEcE6ZFQPeCOvzCDyqI/I3a0+IaoW5snUAavkMItp5fxWbHG8HYW1kQR5iWd
zb9MIZEKttRv0A00R0UgRPhWRsvFXbmi8soQ1gxOSHhRR9lsF5I39E6c7KX07Tm5HR1xbi2+MVVM
70bzPZX7etzLRCwtRxIipdVjByyXcgvUMRS3tfjG5p0s4C8Ln0MEmeaOxwKmf0Or5AFwVAhlot4Y
6Tm55xsEG4UzIet/ssXAwnDI/1gI01LyxXydxIoRmNl+iN0ViTORNWhpxlVFqjHWgWWtEvRhL5o9
rQ7/C7ncEHlYaQey7PD2WHXiMQBEEEklzPeWKRxCCSwlXLFcvuYJjsu+wTTkFgS2uny/wxNjqNHx
DJZRpGYqdnhlNpFC2vnJCtIPLOHSBrhjydkE9y4vn2RICg/Gl6jBEAFTGHM51wF8saf/9Jvx3ERg
2mfrD2T6twciBqj/pD9YKM61zFeAKjJacKKvvrwRCocANkF6N/601DrSF/NKxCJwSYzhbUEvph+z
3zmF7ii1ATBCPmcIDCnfAq0N+K2Ex9tLusaqVXH/UruSxKs/j3SbAlBW5GEoBzyONpmRBKdm1Pv1
4GvK9YVOBh78sz8brfUi/8cjmbHaLlhO2kZ74E17BXwN2hsYBQkbKutmnIv5lunUQ1kh9kUzG8Rb
NJwb3KPsI5Efwr3RCUW29TfD86S7dsKwM9MN+NFdRg7NsjhW29oxf7XJQXMRf2lLSP/rbLGGRzh7
BylnHGS0G656eVW9qUcZZJiFdOe1QQIGEoB8FlqpVbOFu7ll5sMcBQ0amgzQHiZJjKhckQtYNKFR
ZDXMf+ThnioE7PFFwlMLyctHfcn8FJYk/8hRUwei6oarPmgDgfYN4bLiYEqmxqIvrJzpt69BKRHd
vmSe2XVWekMqSJD6hGPzJEAXtYr6K9fWk/gp9S4/KNdc/v8J3Q+CMsQN5Z5iFPeRcWWoZ6HkeRCl
hVhlVdvPY8S+Y0nSu7GRrxXE1E2knwZKgXAeHeVsUhhJYO9Ukk07BCABGEfDZA7FOUiwljxqvyz0
IBQJl2ILXYZlA+ZZH1iwQWKxV2PW+HyVPjsS9dxURwS99Y0GmFq/w5svLItt9Tlt8++KU3exZdQl
kkT5t7jyDAEXOv/RN6AVp8qcJg9QAXN0lu616uY3bQt350H2HopwyFQc1qQsTkfe0CqxySR7cujn
78K67gLmN5gfNRDLDZtHaH22+ZGhC3FNGl4mHAxKKZ9VgUce9b3F2qRAVd1J1E9et6uMABSQxcde
Mx1N6LBQSywmfanmuLEOjA9jcjJtM9xUJNFwRrf5StngzBYu8D3xyyQpPtlZ30QjhJZmHlmhqJzM
FTQAcyUy5XwAxpm1wg2lAORz+vqGLJe4Z7lELrPMAwKMVbDy7hKxnicBB7TKnmlhjqlMRcImuyob
8Ep6D/Mr//yMBgZiDWwPQCiDtpu1cOcc+MXDV7Ea/sGOMLguuFSoCl5kr1LIC74tuBCEZl8VNld4
SZwlW7O3aLhKJAjVVwGbhJgoO95Kt4RR0V59MpF5L2XeDXUeaiHh4brQDqK0SmVLq49ZzLJ4hb6u
nAdogeSVHznUu3Yr52d95G8dePY4Dp81JH4U2lya/LKcerCey+xYkE1LLaB/rBhhjB+ip1bXZIsr
5VVZHNNU8SbzkudOCjL6vPo66ZvF82NSkGi9EQTBicx05JFepF31rvkkB2ujTdkkyVtomcanyWi1
c1/aR4wxkEadmzLAHtq4bN2JnRvfcfY9pm392ifGvsOdrxFizJqnf61ZsaOthrbJoOkgZ/deXovg
baT7v7t/7Ndow3AAbuEoAMMZNJQ+dD7sDsmEruPNSyaKV4QWhQh/lJc+zRerPcg2K6Zu/8gny92u
0sBHsJzBWE+xFDksfqp8LxMgusUJ+TcRKeAjJFFlPrEFFAm8FMCQEWRfOUaN24LrmQUdiSl4G4gT
vkY7OdtUaMVQWeoUKVue+qr+fDJgn3UdKqErn2TiYT4brQO8gpJZKMW4hyUxJVeUPJ58bdjoJiMB
yxsDFpsShvJV7i8v9BpIEJhxcEtSEBGb3O+b+splm+YMhTg7ALXT3qe077PapBkdYYxw6CO4+hxl
UHeaz+/d33lXiFnWGJ6gQI4I8/RF0DzoUXAosEVA0cz4vXL4YeZhnF2woRk03KI8/Sx/4k+OsUfi
MLwwDyFT+oi/g1Rp3QBkxYnDgGM10w2X+hvkyBerJysO1CPHW1Yf+NC8im105SyQI2CdJuaIIRrD
eZRFwUIMFO1CLT++VyN0B5cuOsOh/q51Bw7Ax/Mq0706YLnq18b8oeuuVeKdeBeRxJ0LYEsBx373
yRZxLfxg0KBLZ+wLvTF/fdLBaExOW5+cH0QciuhOTOFSynZmFINyEl/rsgy6DaIZnXF0yUssL4uF
FVU7kkYX+aeBYdHCg6InECfpRF5O+1hRMcaPay7cBGyg8wIGb6J2Fyh7xhs/IsUm95WpdkQjsyIk
uc+/5WovIkH8oqZjZIl1gbtqEYRgEUzq7o6Zz/kZnyfgoonuCv1Zkag8AgVpJwUO0nC2I3j4Dvmv
8Vy2aPtadkIgU9SRqTl3tI3VCVm1PJ1UkA+ZaxRkDJ6KsPHqqmXO+hPyOIkwNPRtUbC6YXjNPC1h
NcXHsETAEGtuJLrIgASgmIT//IpACN8eX02BLA8ndLKWYRO8dg+deROVhmHp3GFgGqPPJsH8uaQZ
NguvojvBHqavos5nsr4DiTlr+sgoea1Vd/yLe1L6lsnyA1bMEgt4Htvia0fTOv6VG+27inHHvI2v
ICKlIWtmZwqvQ22A/q/U9yJyu3o7CRxsaG1DvttLhcmYnGyUBbSXYxK7RWerHHIL5LrkBamPK9Xo
gMJDkH51/W7GXwV6J2+6MBGdok+mmCOD1373TN3JPPZpgCENs9jUuDlCOfTCMvUd3wkuQx0swixt
Or+M1yriz66N+fFiApR43Z+auy2m2CvQAPA0GQOuhdUpZJO5ZuekyU5naqzptkYoMyVbT6zJ89st
iys5dyhvpAjRJWbOLhCM4xiEzPCgNwsDYKElUo9KujL0AtXAXtzIv7JiraBgCLVNlxYQuQO2QcaA
0I02AB1Cao+zOp9WAwH1UjyT48aCCTOjzqQn9BD0T2wn57W/MgMomtdGLL+Ulyut+WkLir0FG0wm
kmv2ztdph3KwDdYx7iin+6kGZLB+P4aWWP3gskvRspzbPyp8hRLj7VEGw1z/I/4AdyPtK864dEm3
hA6QoL808mAElNsH50Xh8QsbD5esQQ1JiK3xPc9XouYP4nsEXqDAUGTHavCiSu3kLwIyG1CJADLl
a8iuWTZOhWDVL5drmJ55G0s2yGuJJIDqooWfGqvXUHx7wfp9Gl/a6Ew5g5zvDjJGfjHr70V/fRnu
w8QTC06sfSdnXNXxmjMSnTGeTBpexD6yqnusu+5XM9/a1GU++bL7P/HTaJfV8zjtB+uu3xZBG437
hIrmpmGXBLuZHfPIb2nPZfGrTXaZo5Wb7ExuECJnLCn9bjG+lf1+1ugkrP2UDz43nhMx8str7CwU
PoZNexS4TKIDXhtaPWriy+utQ41bkQHVcx+x0iNCzOCv8b0Ybq/4KoxzyMpjza77wTBTgAG01+cl
dYIUNCbM4asllJhG6ak5sngfVJfhqkCOlrpG2xhBve92XU1o6S5DXafGH8p4bAjzLVecVeOt1k0W
ZDjwvExd5wpoMjd3pch/aDcl+tPSg/GBMr2x5RuqJWZWkEXxBiPeupYyZSrnvwYtbP+ik5Dnijf3
4+wqx0E24E3LLuigatYnvBbAIMVn0+yrOfYY7ua+i+lekSannSOC+hw2Jbc60QGhH6ZW+vsre4vq
3WiRFS8xKI4YoCsnYU7eejL+cZ09SD9cK5RxNBOCvjbzj87Yy+Vnekd6ohto61d6fGjGnfhatcTq
7SSSdZp9p/+QJ8zova6/4X9wWyekQgYzRDoPnsp7XX0TJFTChhi+25HMbIYjmQpC/hDtEM7/tuFp
SvwEhXRnkoAawFchKrG5N1BmlHPSuGlKGimXqCVGf5y96bF1yUzQTU+le5T9B9U0wh7KO6QvbMkt
/Yqanyez4kNtmOVHs0nUNerDSySTy18gbWzvkPK5RpfVtEuJTwPG8M2QJi93dcyKXXSb5PqS3FHc
kD2pMa94HGIojpITp3tVBf7FWnNrrIG81UtEJLlyMMrPsdkg/fpDupkw2Mm0dyZ7D2H9PfoPLAck
ZIVk2KygdiBhKTcd+txkR8Ckzo0WrzOMd43f4aVUd1g3M3I4EdAk9TbpvGK8Je0WokOMO0Rd8ieV
NloVUWGNTUs9/WCWJXxK4fxlKkMPemvIfFsc9XS2MVgVGQcQnbnkU7Fj7s1APYedqu4LlwJ4sNnF
oS/BOxNR5R4k1qQcvLRoKqBv5BwWwb1COoutUDOULtLRp1MzCPhHtYyA12AQh7lRrJ4No7SVyb4Y
9lnam0uWIRwSjwtjl2ZLARnT/yoinkynN5yuv1DhRgviomvLgJ71MFbN+6PdKO1vOHzLuMmYahJ1
hnVKyJncElxNlkriZmlg4OZ7sGNJfliRsMnYtvSas5AGj6EfAgdf9+cYITEESMHrWW61+Xb+ayMT
gnvGbypxnbWLXdv7TXRkwo8DA3hGGPo4CDvFYaRcVGA85qsYvs1AYkC/0qf1a9qRB8hE5Z30HaEM
DIIZpr38R1Tg86K0F6LxUDNTQzEBu6L50IkPpV0EYllJwdPwVQanrA0h2zE/qDx2R/mZ3ojxg5za
WYolCdLL8LnA/T8uwM5ygRISuypEIg9cHdUnPkvjEuK0pldHYMwaKT5G1ZrCWzphZu3TGXK4wpqt
bofypPf7mo3WBL2r53NM8y27ECzaSv+3UG7kA6Tn2jwqwIqrX8IpMqyLkbodh///f4gdxvaDBBiS
XcYCKP3JXPxETN9yjKVacjRyb3i4CeFJ689I2KjlJyu/kSEM4UwU5zU5ICSDxClnJgKiWWcfCMJ6
QiVIaU19gKmw7A5IpHRmPhkPw89g2CHnvCq8Afut1HM/HMqssAtygaRTCUDpY1HeUwZldfXOtpr+
1fiUgCzU8FqgwrDl5mmW4v3IEiwMKP4mi4IXnau6lonfitfwL8QR2RkRkGiIOq3GwR/U1C03Esr1
0MN9ZqrgpL+Sz/gzfrnMUvkvSxmyBmV2jNc3r1n5I6/gqcvRmvLSy/7wHL475fDsdhOqDNhiI0Qk
CL6Qhda03k9mUSUIZqRoYBGnvwHQYhp/PqCELWlgg0EkDuOUjk4HpimK2WKQbSidNEjUnb5Ljd9Y
XdKT6dmauUElo09zNfk+oT/qmbKobDk0ZG/4NYZozbvAhy6BFX3WNtip7Yu+uZG4wKkhxu6nXAx2
Ch1RAap+aGmxOtgMP63wJX+1xXZmlhr6H+b8Zm7cr0/vT7dSxcnphAC0EGu4M0WLQ13/0KNrMfPa
/I7p/fgp8FVb1OpSF//wi1gSOpONKqznh/9JyLKDmzHVtjJZFZgKcL0871m05r87itxu0GQ9JV7x
wfS2YDrs81Jk/s2xqLecXnq3Dad1ydpdh3Vjp+o5exLjZW4a5icwS18uM1zUE9mm6N0nM1pjLcp+
lV+ZRo8Q50GYHVLdatRvgC4EGeU3YlJHa0S4EbNkdEBg4ErPKY4TuBt9cksepxROnnmmWH4sXGrj
tL+2Cz977TQMQeGnruL5oyGyCT7NrRymQXPMi786vM02vTnaQDA8Tt4xMNNNA8KOzqMk5kI4x5A/
RJUICN0L4+24KRnavIJYZYhgxx+PnRz6TbugUncT8UCiPONTCXE24MfM0vOvobjiH5geSK+OQ3Vs
gE3LOzFnfAdWlznZc0XkKh14timfG1Ek0EE5GeUhJ0BGPjGMZkdey/soT/3Z1MDeLe3AEpQKGYnE
ZDEOBBRgsRFNqP3iVa5uexKJbMqFQTuVhTtq+CFWNVU6h19k45jfo7JoWCVB4iAMHRUhcQzoPfrB
0Xa1kaJ64enDjoE6sEcmj/tgEw/bULto4HwYUw5H/fGGy/hh/bUN4ZtoWhRyAjltQajSwu+Y0fXq
mnMfPSwMvRIlE4IPS2f0TF+XvLcdit1V7zHXBq9I0AnFV3yZpF9ZfOvRN7PWwtO/JhYxrb418HoR
Q4fBKfhJJdy6GUE29BY+jQJdCLochhtbD40hlMAQ9s0JcDYfL1+kLAC4dZh+pM+yeBOCCLtKhza2
D4hU0EVEOksGEfkM4SXXfbLoINnL8DslbtJvO2qyficc4so5M9qQbtxIGnySM5QUPaQBWqlLa3EW
ROuNI8ao8bRb0LJF5J5i9Z5KK40kPKzz5MZWP+bz/GL+adIKgPpZM9ouVX/CTd6tJpLZut1Ctxmr
IPdIgLEoWCwKyAjKNv7tp01NADwmZ0K0QgtOj4RJbMPMy9hN2qqWbS5ccBKo5a0c+O54gquMLYjh
/qTv1OgMjDcd3qYHaj+MLA7Dkcc3OuPXWYQ6KLqgdoirElp/saDLfxc83s6Ye3bCwRPakFnkJyqi
fUIGQ/KGaCUF/YI1FmkyYiIUAyy7on2xCvHqIZfNmLsL6GqRu8PJZBV2HBHiUEnm4e41bY1rxgZf
2hunl3jKXtvCxT0F4WoN55O9puIxT9JoK2EdoTDu8AYjTqJeZakpfUOug99LlwAlm/cHY0Tk8iUe
dQ/KFbBymjq424ODtVHwyXZxx2NH9b1q3nCvHZ4/vNF9UCNTAEGhfgvqhrMQy0s/WOIq3fX2ZMwz
NzJP2SQfpc9xDyUxnjOcQGYF2RXFbc7tkFoK7Ru0HINMNeMfTn0zfOGv59OGc3ImfPSAGTh6xzCn
nFnYtagx8Dpu2Qd22Zmpvh8/AlYkIeAecAPiHMvFoI1uDNIDLSfRDNsJHTcwwW8Su7VdhiIKj8jF
kC6hqx1HFZ3/+0CF+HgbwW6N7qBaXUOKIHKcgYx57lD03FSmNSNzksIdKmq+nqWDEahK3Uq3ZVjg
RNUjmwDWLHcr0r6g2qynM98LM7rG2obDBHYlfWJOn/3RsKWSzxLK7AKMpJc6bFOnztJkd3QI4SHO
NnZGDNo+Szsz/HpAM4Hl6BD9PH8jEgK/3FH5VcIb6Vql0wi8uiOCK6RAtY0qpEagIR4ziTx0G9s8
w85cXS8ePw8eL5bUyj+ktRGjWwJmgXqkKLjL8TGrpPJ8Eun3KVimR6Ifa15hmnkiDFxRaMcPjzzd
JzCQylHu3ZVvGdPVWJ3HmyO5ADv2kS/I23kXJNfG2nJV4ulf5UjMZo1zI67GjgnFSo/8JAuKXx28
DgziK9zCyOFkHAUmayz72yXrCXn1+IJHb5g7BGTkZFYjvkK3DrznDXDO+8InkBjwDGA+GOcQHRB2
rIL4IBX4+okX4TXi9bBMI0CXzDYq87raIXS7vzepy3eY0aBusYcnioezB7U/abckPf/Mzgg0co9s
w30Ax1Tcauzv/L+BpUe5pN/L3sNVITuGJ+tB4fNT6iagYKK2Oit8i1eVNR0eex62fD8NN2WL4WCB
zQLTilHb41dLMt20/CNil6jFmW7/PAOSXPMes1woK5upe+8tDtIRrJnysp/EdDBuHmMw3G66Z5ax
5B75x4hEQcUIWLyRCsn4k4YCVbNONC8VnlViePnN70qA7WSZX16O6R/Ur5nwTyQiY+TKglKYIn23
pRZS1Ooxf0JuiSI8+8iZhe74EoAsACaYLDfj9iexQRIxUicujuwHiIgMYJ9OlO/ZBYC6iuxX+UbJ
xsJVsKBIimjI0LMSsEGqKJ+cNdv46csuOB1g4lx41tLwICESY6HEiGFWp9vsUgFT8jzSBLDZhQ1c
awggVpwR2vjTqz70NmbyXpsHNAD6Or/Py1zGgizuLeED2RR5epkbKz76Z71x2nVrbCOUnDq5ln7D
fg4uDhrwJ5QksjeYF+/EgZPcMbAF6Yf0sDAswY1HS/0aEahxMrHDjx3y3PlmCQ7RxlKyZyeoPX+x
gAjajoNaB5N4nDWdtIc193eXMuS6ZL8DOCzDocfk5ZoMqrMHXuEAPhCh7HHuydUhYxz6BaWjZdS+
nB0dVIcoORZ7fz6k16UOlRhOzTJr19nlae6QdUP9KUwvpoevDsnP2Hn6tHvIfqf8ZFFgcFQ1+5kk
s1wYDps43VkE2hvnPoQ0IhapQDDpPZ3pFs+YwGHT/z1yt1jr7z2pcsxjDW9IYMVYyOw6nXhnq5v8
3gt/Y4Z+yooVzNTYGSM+ZIqarayiU9xz+/AG/pmYgJAy19uQhVDnSOJa+UIHtheEa0VlWnFEYVUj
wA9nt6u5FkJ8TEjZBfPViECp3TF4QrThxt8LgKO0Wst4cEV2bOAeU+8BAs5EfrED8WtGX4WM65VQ
n6WG+uWP6UmFHJ4CjrOBXSrbZaqM7rET8sJaUC4qrNADltUg/vQPjhfWEzyJ4Rbw9owFItic6++d
8FqM1exf+ZChcb3A6ToQpdqvamA9KxPjFFvpaOVftbAJu1PW2gRMQvRVCGMu+MquF8ijTtMDlg+j
9F2NkVs5i0lQX83XJq03i9d2cWJwznLtnU1Ogkd/eKvY4JScSS2MZhfcziLZ4vaTjY8eyhkKsH32
/mBWtmzRYQDbY7tCQhIl+ucQDLcKpzZReKS5iayaV6/RZRx6EXToXZY68dSsuCKf4bai5rNN0A+5
AACWXJqW7qTCa9QSrHWWoAoDfQEWKaGQkFH3438vsIZOslcF9BcmrtcjauhF+gH+amxcZqpQ27a9
w2q+Q50svOU1H+5NbnjlS/Uuyuf2NzmjgcuvJYrryktNe9BYfDII9otLJPk8qXyGdeUYT9JWrxUH
l+yZFBqTT9VFpIQnjWs9vOBHnNJ3I7G72k+Nw6RA+GKp0riM8QZ1E9VO+9wCc8ZSgAP+Qf09+m1n
4eUWcd0wEjoNwv75RhSyhIxvwVyPDq1M/RjvY9g5cyPAZU+On0JEFz3mBve44KRcvHgTkHANPwvq
iIUtl6x8vlNgfNm7QcpGonsRMgWC9bjJI8KiaZNUY21s494FdC40ND0IOyJyil3paIaOpB5b6lQq
4h0eKligxPEiv1s29yTdivGBAYuG9uxggnI96WGALDATSL5t+vywaF2GVkvj5dfjGqkOXYhBhkYT
fULzOyjZTWU7McItvDBCY0z+H0fntdyotq3hJ6IKEPFWIIFytqS+oWxLBpFzevr1sapO7bOrdwdb
hjnH+GNIMt7sbswuSP28bGs8eTsCxjXyW2aSo+Par5Fceb++D1/H093xJsJgFOgRWBm+JfT+awEU
qvut/wrNpXcyRwz51YBvYUw9l4TzF1d2LHRqk3Oxt9Q3x3tveQesrt1Nam8YkAIEXwGF4BUxZCB9
A+W6895Y6lTj/bTFghpc7dgw6hnSpq03mXIZs5XKmOkm70gSFnXf2szdoT3k/3qel88CmF000YVg
NrYH9D7xFtRJ0Sm4Qm7UQVOM2bvHphJtOZ5UD8HBQUTIToQQHcHxt+o9hv6hkK5NNixZV/Dsx9Vk
xbnJylH8fBHth4tgAIak0IYFQ9uOBDHG8Lll8ye0Xz0yKPEnI+6VgnG+99RqElYqoA39XNZ7hdhT
nJ88IOreGB6+iRqIMaagRL3eqPjrprnA/9ObIyyRgveR6FLtLxMuenFtUWks8+Qx42vBs0gKwiJ5
e9Cwqas8J71Yj7YN8s4jh6rYEfIg6Cd+rkgAROlhAv1rlMcgblJWVXHz8m/6z8To2GhWyJvNx/Ug
J84/DeTr1ZuGXHL1nl5WPOeAdzv+UB4dJHmRTQOFvyYYY4BXq8q9+sikHkGXBnKpvAbOVcmJpFOW
f00tk27xDWyMwUkxxaXK3SUBZwDI0opG0fdAsZ+4oz0x+y2iuwajNPz553E58Ff0/3JjRXCcT25z
MOBkxFMybGCGyPEjIZeXc3yQkU6qfURDgigsouKlehEi+EXEElFqv6QIx9HNQ8hmwqrEWFCI155h
iycIJfvq2XFGacso3vb8bcga9oxPmAAAYTyCNwJmRtLhYTWQK3HJUmjH2lXvvbMynhO/oDXrKSDp
nUJz+xcyaZBFM/qJuq+Pcugh2QhCwEfCbxk4K0UKDLYia4vKQYaGlEhtcokLZuyMTTWGcQt4TGYy
E5kMwVEfUDtykoCbsAhKtx6pZbhJiYz3nyENhTQPaXgxn4r8XbD5hsTQr8e1aEerGhSCmiW7PrMo
MIbQvRotSYbvQlK+0Lus0ZGinpg3Tr8aLPFUcWgRwEswfesithgWslMORyYNHhSm/OR76LC9eSz3
IwPuUuGTaX3INf7eD9MzZPw+o+0hLSmunVSdd1EoOGcfIABCQfX4UdOmujK7lC4Kl0VKsC8GJi+/
1DNif7G60e7W/4b8LFFZ+YQIElbiZOK5Fv46pLUZWX0IGM7dT/5RaU+xikmusFOpSOKWhjeEdnrg
38hBDdLzlN6Pu/zKT7hAyRr7b70jEyTca4u4pZd0TrTlIBLapdnK5yozkAwH9pt+MbsEHLKAFNpG
l61h+GE6RYX3ad+y+ZSgM4loKrfee8p1c5WzlhzNVxDmtoaWkTmhD3U0HKupzsu7ahU3GG5VqYAZ
wnCPhKtgzqtR5rBs6shzQ31JCzvyZdJWt41vGwcgAVzr2RIMCa4lrolztEI090yLgHU4jglthHEZ
o18zBJXsVsBuGyE42rmJzmKRIFBg8BGpCfugciqnynDrQ+WCYhmP6OgnVrAfCR0RVzU/b28DHyWe
MRaMyp5h9g4kpnvI31y+PpK9SNp3vQMka7MS2NirA6wK6vhGg4i2KZ385RIicR1XfRBY93pRfoX4
O85myTZv8Tp0Kr1f1szfYXXEks61254jBDH44JYDnniEnomVlKfPkY0JrF4b40X1AtOlmR7X4Flh
5oBSMi8JsYCugslMZytwZldtgTrD0JfD4GbEAPBd5ogLDui74Diy3C1PqoVJ1INEIRAniF+NtDAN
3u8pNIcIsqLfFCBbiAgyjhhsMqj0Lj3E7MJ4oHbingZARJvMgzFmOzTD1DNQf+Dy9XQTRYMumei2
/h8h31jNvTcbnsksFlsMAorxxGCa3akihYBpbNgk15txZnFqlP5UUDknPpLYqY9si5rbPJib7egY
0vZYWCZxKmxhh4YaAuJVHBRUDvqV3Ad4yqr5AvKUxuV1yr9+wLBWKWdinOLZSvqHAz/hIAt+uNi6
kBY0O/6BY5eMO/TLUJ4yJA7Idoj+T9F82em9mvKHoj0HTZkdmjO37XgtK+yijr+RLW9b97/yZ0/u
+p4ERZgolHb3XvoKrsxFk0D4EayIhNXyO7ElXvo2eTCNuazBlmxC7GyFo2Bi6FbG0/9Q4JlhFfmu
ml0O2GJiTKq5OeeqTiF8An1NCplN/pEqbnVz2TZWVpFib2FWy7wlcmzij4GaKC6Aok23LIjCkqbg
ffevQhLDMaHsoLUF7Z/Iv44CHHNJtMNhiojU7G084AGh7E7/pRqPhpVyyHe8b237o9f0nuNPoxqZ
hzJy8Q5gX2i7G/9KczbNi0lpR72TCW1pSd3kbwwJmyvQR0d/GZHlsbrBTqDh71T0ldhh9FsI6Ep+
9Xjqi2HQw4/REXks8XrMBW3XN1g4rzN8h9X8FzsDOX3ATXriMntPjaifraET4mJu8KWpixmFHpjx
mDsGRu2Pjjv4HikIdJcCntO/6sizP9icu4scOsmie2NAHCZsiWiR1+1XnaxRV/HAgnB0pO2wts8/
P1qAHnA+if2xnpBWzTONDIJdVLqwrAW8L4l3HBQm4wNGpnJ09GhVHcGgMLuIDqkD4R44DjCUA0MF
uRLcqZRjOPPcg27D2h/ZlwFFiF+c8GkMtISboNsA8B5yHkN+j0ZkaQkT+T5RcNi1X4N+QgWiwV1h
YQ/I9DjRG0bSoDWFYDL8KXQFIK82jyTbsx7Pgl81A6CfkNn4xpc1oFlhPLAxybPrfxbd7GAyludY
EAGmvhT01rM1il7P6u5Vu0fO7TWvOAiJHN+RFYm6uNv44bMNSJHcRKUjRoe2xYt4wEM4IhE0SDjt
/sxu7kLxWJRsdrQTM/SkuyZ+TkgzeDuneQDmgjJpkT37fvehpR2VXfeVEkqN1dJj2qMdgDQhffUx
r0DXGzJ/AJJ4dy5T5lCzlOQ9hzyPdkNaCog8MVoLFtYBhWvlFM2XiuoBGW9iF8KUVA0MEqyQyDJI
TCBTY9XQVunRk9fBdUazwpJMnNBfj/Jef6pPMo/rvbznLCVT5aT36+yebXiJqB+FCEd6rZBUIFnh
evZF24XsphYEZ6ZB9gcHFGEWulZYual3vdvZ0hPDCMyF+WKWCXcEPEX7mb+ml6KqLqJ8wxpCcTIJ
l5ANaOsr/VKo/0R5ZYYLgRQYEFq4IigKDaXNTx/+FHdQPGhMAh16hyrZ/F1SvHMbMRl/63C5c/Xp
wQ50Lmr2ntJhMMPwCkRyh47EojOXCd+wUQR25SGdsh16tBg/fLDFPSKYBRMHKr5lgLsmDDfwJT2G
f6Yi6nDiHSmiwfpCb2dozZ5Q662ewxwDhtOJyLorUdLN8sm3ytMOHTuNJZgqumylyD/B9KXYOfCI
ZSoSKBRIL5/jxGBA1rCdARk0y/iNRYRXptpAkiEX0ip3qrPiNRrWzG/qE+ydLhzANI8sFAe6UgV4
JaBUbP8AuQnnLMBULwTZlrsLQpb4Eox4Q/EBLOVfuaYu+ohMTowscCdWUBkExCfzH0XW5D8hIgGk
18yXMyLnUUBM5AMwmOcRK+tIoQNCaIobypzBlweVErglubSyCxwPu+YPbkOGh+yIf+I5oF6F+3EP
34ZZF5pr65l0DizQHc8g1e3p/3cWqz5908QwUzttkEeo00VntQ5vCTY6Nr91cpGAb5vjrKHVHgbB
IpAQr5Oo/hvbK/esQGM8mQYoB9EodSjWiNCzVXQ7HXtVi+Abp0Zyr5+1TR7pFEVpdZGrYXZi2C03
uXrMh0fsI07BDvRMiYUrFwqHD9ZKG+PAe4Qw4CIx3ynuAkJUUfLyre8nfv1irnUnopSaDpsDxH8Z
uOmaXqaNtKAavv76PEReNew4d1V4pyxFwiYUcAS+h3TFgx73V48ZHvYk7Va+fAPiVbQd+n69fjLp
I4CfTg5lxT+l0gEDOolEgNeqbl0oPcgc0u9+AdEbvBCkYg8vs3VjYdUjBCl2zJABrifatCmG3oh3
NF3RsoFFGb5yIMH6ZgyviCdy4SPgD5/KfaQsLMbjQTsGfiDtJ2ZWjEfHZyCGxd/UyBDjBsP+gqZI
9kyFB7obXc886QVCF8gzLFfvzN8a6pQWS1RLMvyhIOBpNEAKFcTWarNMUKuFMzYu2khFZZOiC41J
RR0NEu1h36TPnxgpi0p46tW/LiF7gqZXhyeSdtOErF245VUqfClgYU18LfvrJ3e1zJzL/dEo1l5A
oIYGw+tWCKKTmWJRLdNm5bKOSOolzFY7xrv2PeNrGamOoSWLVJRSL6DlQFN6qpJPkNLSIxLtWgop
DWY0Cla5SUjkJjmI3rMw21WTP5pLZBcXmXhCxL4F/tEI4b1R8ysvrWTKGXBZ3NFKRwouRLglkv25
jAR/jQAhHa45Uv+IyyN6FQMPKPZBnjgRMBIvWx5Ucw0QK/C2Wr2RwiNBFXZgbrP4YH59EIGTbdTv
MMAG8kp/Z/Vd6JEDoVwY1JuGpCGDUpbIqGynE4Qruo9eifb98f+pJk1Kl3jav421tsla3rHh2WOE
xEy5lDcquvEZcme+dB6KTzW/iSi5SszbuWyCktNTTWyf1tSAJoAhZMelGGozZSHFGw20LAoq1mnK
BzyO4AfuRd69WUenMC+fHnZbAepo+iPeZNirMA/i/xP53otsl5sWQVGogPYkcFwmBthYjDtT4Loe
dpmxk/lt8vgX55ZMbGmLr0DveQ35TnMCKSLqA7zZZWjuMEaBb6Jl4N4WoQ4UgWWCu2SVnz2KQXxy
4RcsGB4WiJFAKIoWu/AW0SY5HlvLP34eeKZmBj4E8uLg2tsfqb8F5wQgdEXQhOGQAxlma7/8NzDr
fXv+pvCPynTdzuypnKvYo9tXsa63GL0TjwtgrSInFndd4IwLUsfIeoPR/McV1lfvJuJi5syqCTI0
eFXBNmSHVSf2cFv3vKP8+lDLpKbh9rZmxBirZ+1AqGuQknOL075eVEBQYvyPAJWMvFmSW2XbF26z
gTMiutGuQW/gFYsV0jhRsGef0vY2fkOL3C/LwScnxoBavbrfMfHJSQdyIKI7IcaOH2CWnXJqD3oc
qal6KsmHYwCzVAENDiewJuPdf0lIAg0CZ8jh9PGJYjDGKpURE7EUOTWpXF7zFSHajvY4m9xgiWmZ
Gi3NcI1Dwc5BDIrOe7P23233appnQaAogwxiPWIKTKeFOXZ5KogRlu3+a5LJggbZ2K9n4MweRQfV
fUSKQCq0nVrxsE7/JerEfxNIpurTIBU0B45togbG96/6B06YQCgPS4VF1viR/00O2vSQFVP7CwpF
UhoEuFewGn9XrWbfxHthKJfOJn30Mg24nAPAulgKEahAfUFUcCmwEi/kH6Q28l7Fg8C5JZ7EWp8j
OsEuUk/GDNn8FZc8YyEam0sI6DsQvjwPTsRiTKCOLdd/3CkqjhubSc5k/bDUF79cLMLFZ/at3NU3
QrL432dZSpsPWhJOFXZ3EE/9ijmY/9K/O9XtXKwphXmst5m6RFdBqSund+1TMy9Xeyiyi6YQecQQ
R28ze8cHI9Ekn8A7Fe4i89T6f9AaCuNfuKGOEYWFq39zU7PbY8fCeMhE9Ql2sCrDopxx9kIamBdd
Wz1QUGEt4jmuTQBpNjxOOwoaQhYZRnYdSa2jXCsOrg3rxl3ylupW+f7QZ4MAfs7Ja/W8hxG7CAid
QE6MspSIhQNWIwLdRGCPP3+lwLyjTQiX9ZbKxrQWXdEnoY/0AvlOcEHa0oG0SaKrUt5zOIJ4p/mT
dHGQvzORdkrgBt4uspp8V+pO0aXtnp/hSx4IlreTX2VbMAZlr8AVDciBSZhOE4fyYrkigDk0ehh+
ksnKoyoeGrFftjQX2d7Y84XB+2wG1mX9Gcuu/NBcT3ViY1tcOM/9A4k7P6h8Q5ukE2oapsfnl//I
XONHVdboPxiD58atHKawdVBcdBQM3lwIy2mOgiics0yLa3pJHnZCOka/RuTHDqN/kaNlZDyppO8t
lB+4A4Kt9D/pz6AREvC2P+N+LhYc5XjBdxGvI0oFnDjDGptOwqetX7E+ERwyDNNe/KeS6le56gWt
Muexy2OBOpAA1hQbsE9Y9IUnldafVyb9ciU3KvwLqGV4EDdB+hX009DKd4CnKuDiZyjnAz9TDOuQ
vc7GgVtvJXgrAzc6ZtS9YPMtIKbpfupuxQ/lFMEMdlbQsz+ESIlXoghPH882KIXk8RkQuETu2yZJ
d9ItdMmvnmK7PpO9UIPGxU4h7ythG3M67/4n1XiYmacKnoupNAtXDQ+VkTiNuulhYYltojH70ePA
crBItv5S/8LBjrrBEs+dhayQ1cb/or4gmR3AXlgGtD3/C8ZL6oKuiLVYcHsr8cmYJnQ2IMuFbRhX
mY6xyZla4oxDStguvI4CfzL8krTMYaeNW1YBNmOqXMIbvaWuDsAOQgqFaMQPbQ/51oP0MLZ2Dju3
nzPtrNsQDI5IB49nbkHKuf+IQQq7z5MtgniWFhJqOBcVnt+LJ99agrk6niDvOyP3iJmYuD7x2rWO
/p762gGkZbr1+MJBHDukh/5bwPqS6Cet2lca3txj5J1EREb/kNajsIYvZSMwkJTuWyZgsFFuR7BC
l4WEDRfhkQ9Dx0asEz/FMriH5jKKei3CTqKrI8BjI6n7wVhjbowU1KxgHzX9e6hUVqlyJxxcf80O
yWdFmC9lPcYVFSaegYliPXbzv9kRyxm4OKl3Ke0FHNCApBINuGyPan0gabhzKSwiIEWPluQWymTP
XcpqwVGO4rcqNxdyDtqDr+1okE8wSBh73rGK8F82PYTJZ+n/leYjbtPIqcjR/Ow5UYcz4MfE86Iv
E46lYQ8wyDvCmeVyW5KgSHPFnPsUEqt7YTvWUek80UOAGkR3xDiUnyxFac+YIzx50ZrU9bNfaveS
H1hugjAQEl1ZXuRykyWPYUDjHV5p7FWSB1433jLujAa9PVJwgRV4XjduNK6I1CSV+TKIW48Pr11g
RtDBMTEucUE+hPKfh5ihik5i7uT43vo1Glkg7BNfAqJgkgep6+UeWpY7fhVn5JolIvv52NyR2tkf
tyg+Sbvw55PDPD6jhAC3xrPmcfs0RwUlCHhfvOMnymtKGpXJviS4inZFwAT4QlQLRx4/TfShjUtU
h8Jh2n3h+pM6p4f7fSK5AQJn77Nvz25FlD+q48+SU6YiqSdsr5PLYXCIVQTFqCbPXfhOJ78z16G/
AoBlj+f/+AJBqz9QF1YOtLn6+xwIKas2xE+iWlaPdDMi8Yhvk10XhgYbZiYglMO8jUhrjgoTIIeQ
RmnJMePw2H6qO4FA3UZzec5iyzxWG8p1e41nL35PoIG0VNsTOZXo0DuXtRi5ZkXK6Lm5s9Hk0Rdh
j10jz110y6pdoXXBnayD2YWnKmfDF2laZMIlLHzpnVDotXiVDlgJ5nhi63iBKH/dsV28kPjx2T1L
XilQOR9gIG3s5mfaDilxe7DprwEzqW0d7pzpU75jBG7AOPBudxxBlxkMNDoZMbwS9Mqp4BmYekht
fSGEDtZ83Xy8YDqYWKn0QTThiIGTJTsEnQjYUxCfBXF4bs0/98/jNwsvnkEOlBFuClIEEpfJqKLh
fItIE4s0ozAv/jIkwT6nLYwWJq5OGAlcty/eOz1wZ93aWNyQ5nB6cu/6yTULsa8yJK6TcfsSYmhZ
1ke+KSQvcFvNunML5k/q7hG5W5iDVdBXHEcIT7snypdxtsFGW/Qvk3iffXQhX1ON9kjyUfLxOua7
aFmA93yDt0jNwYw2yHgKMpsM9AW0Q7g2V3AGDMJ5Xyw9zGnFBXoMNW+MKtxRiP6+IcbgEtuEjkTR
cH5rkMiXOCcKR4iORvfVsabpzT9KSBmPvD1bPhofbYGPLcqOKmkVO8Yjz5cYYK4m7xNge6mjk+EF
M5D2rwVjY1QrmBxhxanA11/d2UZNj3wOZGkbnsYI1TgfOf9i7ICiCf4fz3Ek3ehNTV7ckhnL7X6m
O2nv6Am9Uu7g8BZjjUWCV07R47J8wMuDiwsGcuIbOIBm2hH8DeU5ybJDfUoQVapYS978epPuepxi
pkVBcD4dU7Onevn4O3PqemHpY1tDqbtEkgAyK/GnEK1Bp/4iB9iJ+rICmacFF5JpTtA36ABnKfEg
WfuKP6/ihy+n+1GFPw40FlgkelC/LIK28SDTtz/p6xYxERFkczF1W/OtAxXbwA4rTBiUyei/wyLc
jjTYk7BK+r5MZR8nI1YHdbYWr6Uzdg6S7RnTfL8LbkRvz1Ytw/yVR1VWDpn3NPhxDd6VUzYK12q3
rmAMOHPG/IxNO50Rp9idGNEFbTFD6hIx2FrmtlJ2KrprcpMz2q686MQlQyhMHrwHHszUii685jmp
WX/9xM5lZ5ZFDewNjbv/mAl7gvkmFzwazeh3qkYmSxhvT/KjAZKyCfS0v76nmxMra7ZLUXDYfN3M
Vkht0OQNGITmVE7gRLrxfRTw/E/eV/hX5MaIucSNjhSAcCkIH8oURYtC02ydkbBHTy7B+h0+Vmlk
GanC59i5CB05KzY5AsnyHgmbCLcopZyc+GUEUdK943w7Ae7I+Djcle+U9VPoMY1jv1UE8j1cNsRn
Ku1i5Hlk8oLm8rD7iaPo/yZ4O/Wv+reUnyvjVFT7bJICtYvZX4zkYQmEK21VtKw/bb5Nb/R3SUBP
zY+MUzL6yogDgEu1KkIyAU3a77q6MUMBGUYPCTaATGV8ZdM3teiYkyg5dHide1jPikQjLVt78kqd
TU5Po1yKXTNXf312lW6wZAecu6KZgPLlpcej8sfvoJYMdddpZpJWcVOIkjiEW3Jna3THLGJsSTi5
dPllkBUc090QmqRmrHMhJr5h9wl0O96J5YVqL085dJiglkK2nUUkkwJZaVQF/pj9k8RcmgyVA6cW
f0udJXNVQ4Kmr8kk8HByd7soueYEn1KXpObIRkiXMFBGbTUUKji3XwV0ktj/DenjQ0opcQ98jMO2
LWHSCCVhJg5GSyI1wbBF/Y/gINIVFGVBuBDsDX79oXQIrCWaxVqDD4l4MwlRKtYZErHWrszVPRxJ
fZin2nxgZEI9wDfCiwE9S8UTD72+QJtb96uCRO6PU2C4L+yIo6CzDZMmuL0YQLPvZ+8XyDAHJBdo
e+rk1QeGnEISqufXeNiZwgBiTgRKJwjzW1rR5krgqOspYen7N0cVYC4q9I/DmdNNHxltECX+8T6w
jSzjXS5ts3ztU3q2ydm38nU2/k5h2sGTNbJZtSQt/H+/YXoJTpm2q0r+df/S5qwqZMPspdmdNU/H
lu5N9xMlJMQvUmE2u/j9e4SBf5ExECp7skEIHqg7t32PwYVximaysLxNfcjhGs1AUPzrlX06uwB9
mzh5ObUOJAiE5HBj4dTWGCYSZdU1+yJfp9HiwyTtTrSOyw4Pf1S5Ejn5iArICDG25pdH2X1k8wk3
ps2V4wmbVLUVzSEaNJ0RpYSqCI3OTRN/OGMxJVTilXtB3qAfxiLIuTq1Iap7BgKK8+IdV4M3OTG4
QxiveWPZGN5T1/bcHHEG29ILbRUBOcR9zGj+kKh2sJrqiKW/XaVkVaNNnJMCCp4E5YGVBtDrESxO
AeUDc/JnLWORZXeuoHCXpI/6nQ3vqFjnEA0gx2jQ74gJiHYkN1Zrl/BZOhJWjP5cazgcSEJqpk9x
Fy+Ge2wQGvicGeQ/bTLEV8aplTfNeCbsdyMrq7q84W1ixgW4iZz6NinT2RYrvMJP/Cy5D9s81RKl
VsWsYJxI+ZAjlaC/6atX9uL9cxE30QgCpbn5cCVKIcU7vAvgh/3xxV8dYUxkQqGJaoAEZU+ve8e8
CuRjsbN13PftW6zvAGsjIqXgHf1maKtZVWffdK7R38axim3jPSX7L5n2OUtnn18M9RAx+AJB5ctv
gj+bNdSeOjr4Cl0+WOxwDtISpF8dPiMKaXhu1HlmYqZxBsMtkF+BAWkw8+ucH95QW7nxEBBRzWMM
bOsIp9ZmMP63ZlRENUwgaPNZmkezecKYGvoO36c2/ijRie8ipMtuyp4jXLA9q+kW8bGBRoy814zS
XVwx1kAj5DcXp64TAmilN+wIFXAHIuel5vFGLSrd4UvEgZr+BjeGpQt2Gbpp+BL/saXKuV1lKy2+
wquKR0DpioxV0vnMkLgDO8BiGC7/mD+ywVV54/Vlo2Dh3Xs494iG/0fIGiskHbSYI2BAAGU2cFUA
zGni8r2JwpM/iyif6zNPbcGwQm+fgu4QUUX9FEn/7Vla8KQqlPc5zcwtQSbi6aMDBEa3V/qwcOtR
2N633Bg5llagaWXRigc+8qi+w6QFGgzFVSh0+IVp1R8R87joMepmS662TrPgngoxwdGHebCfssE5
uwVqpPZeyODKo7whur/Y5B0/cbuYuZw2/Uq9FeBYMfUlN43mkfgfa3FxB0NhQQGrLW9qt8IB7mD2
wlTNeZQsrdoZQdM/yxaTpv25pAgF09FpEUWSKgu2iZAOSIE4e0oddlL0htDrNnXJLYgcjzlZPMT0
vcTfPECI3yaBMaTqux52vF+1vILi5EcB7VIwVHv1PanvbbQRYWKSXaYemAfKzyQxIXzhMPRHjcI4
mAYYjkYHTHzmM6e5St/dQeEvQY20bPdyuSuojFgwbcor7RfFwZ7mBwQo2PjGr8AE5PAujWJV4wbs
P5wRBEIO3sI79HgBSQ4mZ7B5YH9uhEPQbpFyer8c9EJxA+QrE06+ddbTvuXEPStgsChF9/PiZWe/
o0TrkhwahdECM++UO1xjMlJg0ghmr1YeSYiMdvBsBSIUKj1Qm0amwxKmhisxsfhymelhXlheE5JG
VySS0nxBkjEJEgrVly6iOUMkAOA0IeCAGaw2LInpbpDAlMcXMZ71VLSRmP+ovehesX6ET2A2Am2r
+NvmZnYGMxR45gJ6eLod3gt2AWDowkJdE5wbMri50wNyOpkOOSIptoH6nXQINkObyKnAxQsRajgF
s8ManpJX9G+Wf/P4cY+zZRkS6jhbUfq5/2oXrWFJI4J3dAw75FO81HK/ZEY1HtmVMTVInZrljf5H
ahqRfF20X7FyQ+DDj93qyN+PReOa0hrbUQHZzqwMAE5Imx1WW12+juqU3ZKwJ7AyHDPo2eHow2b6
ttjMCS5XqRuxg+5m9EuySfnE0ymr1CXJjVyyVsYnuWJQ7Rdl9dOY687mtUM9aPCRmZaeHVmDRh6D
RwqIdGrauUd5Ms+JgVtasof+XuebSboUL9pTfiadxNN+8i9SorJ61yRLYljbhuBi1O9TwWH8Lf2L
SzDcufcq8DSRk9gTpkNmCbKj8ZwPblLSNvnSnWzL4KTuRaBIfdmjzit57BYihCAWnoJc0UVNn2XM
ykSV35TR17C8Ge5nXI7DIvvtqVdUYZO5PCxUULhphATJl41lzYa7R2VtIrGi95eiKTTKhAyVX5m4
V//gaBi9AhRpl8qcm3+zHgEkoh7mN7yJE7yLJDhbANT36rTQIwpoJdJGyKy1pEl1tCgIceQHPiwo
eQx+0KYy1ke6QxAR3AWpViU9QDihJ4CD56UCisSAysMAKEisjL7AYjlyCnWLULfMF8pOfkHHQi1x
CS4UZAhklCDl50bv8b9P/pSUmIy/tnZwKHlYBThipqN/86F5mksoXsJuMfhnfLHQ0QRnPsZwfmqn
iJ9NTaAQDByZ6LjUggtZa3Vox589BbcU4cKkxC33sWoNoq2rey4eKf7GMY9Ahhu6PQWMLIF984/E
ewkO9634052qBGkOnowJC+NTSbIdA4f+B74FrEWEMJc6eom6XzDzfGrLZksYCE9CPjGPb2byE+HV
Im6r5z2Gz5rkLOSP5j16O3e6HsleV93aX/NRtSRLgO6SxWkj70FhQgwBdUsBFkNe9/tAQrLFL0Aa
kkZKY0k3XxMUVjUOF2NMuPqH8rjlSX+ihFNENxsXEKX8eEUJNdIX1FFRQluSjeHwk6dRMYXMIkMC
atiBo1bbFWs5V9OHe3p05PIr7faf0pIeVHbBi9YvNLEk0aNnb0UL0TyE8ExdlB0kjGHTEp3A0Dxw
ghjawx8RQR8I8zRDEtNZwEh46n5nRP3qlRMLvzxfgcAl3qGcAx4cgXHG2V6Tvpk3DelbCQ4FZgPj
OhJ1AaI8k0GlevKEZYwKaDKjhLt7PE9pZsE7y4D81H9hSIjAziBuoFU4rRK8Dbxrvj8NgZT5znT0
XHi4uY9gvfPi9seK9LkQFT3dPDPpobODskj6IXwey2QpE7EFVBDPEMq2HOzUH3TK1SNLOP7VRfq/
+du6nvshP/fhK2Nt1EiKLnpeQabC4TTVnlNifqClOfG3+bjmzxEWJg2nOjp+CveTnqLPs8vc8fOx
SyIxVO8rpFVq2HS888DBns2z3eATZcpDjCUzNZMlt0B8Y2pHkzA1dBU8oZJ2SVWaJdC+4cMhes7Y
5tEGW5eefyMvK3QnCVHFxNck4gfSoGs8FBUmtGEdCU8T5lny/1TAK40ur3+EJPR/5FqDGpXtIYZ9
ieH6AxSVvnqryBPIeiQzAAwTnGjQPBPZXjqx4YB+AEYsKGVw9/QTN7ZTJRYBg+magw5FWbEdNqnz
OZDD8yGQIF77L/+IXwcz7sTJF5xDd0QksVMThrbo0DkveVuZRoqlOKnLoIvzVeiv6EqqJ9cxXBHE
QYKPyiH+hiH8MnQcYfeWZCPm0gnIKfcfzooj3xwSBJn8i6vaHcjdc/XGxnwJpJ5Z2P/AxYnR4F/q
40UeobsDWsAxbojrjPJssImpbSCa2HAqOZY5mEsBl7Shw7g6MIVhSb9V5GxPaeq3wP1ftj3ylzWk
iDOPb/PUGWfr9k/4TFWn+viPcnDEdxqctEVAwTeaIQIigESrn+quUE0AArUlgnr8X21MWxnCGwvm
7uhtsJ8LdrEBeqc0oyRXwuJumCGVxmPAqrcaVn61oh9XR1PL8A+8JeTkPZe2QKadU+7Gb5b6cJMk
JwNmqVhGBBn3U0NffaOhIzz1wXpNlUy2HVAxWwBxSHtr7dn5W9kjUxkTN8RD/VkXIOacaX8Zzzet
xSs2tWwpYNulNdlKv5hbeZ//B9OLHzya0a7TTvCof3y/innoLvEJWYR5JqoFAZnsrRTpd4LBlvGU
t/BNRySBfdoHA/RUUG6c4RyCE5sqGyBEO9BiY2Of5T0QsM2ymvE+U0bgE4fDD7daI9mfraste4hX
rvLpneDR8gskGpSxEpk8a/AXlsOaEYVoD1rbdKt3Zh+62QpqU3+bYRMdi4ntl75ngUvrpL4myrbX
HRDESflGYMtBqyOr6o5ceUpy5WXNEIO6gCSG4UrKujxV4i8Nb8T50JYoU36p3eHLsLrXLtd6kq/U
ESc50/kZDLO5tiMtGixrhGqgf+lcqOyrp76Udo0aLkLG4ukcY//nkAyq63f8o6SrL/3y1LyI38aS
9WZjwkLdL0KDDm/8lA7nJjf/RrNNWE3tt6Iyu1pOI0hhlcVfcdVPebVMrmhrO3MFDrsE3Db2qeB8
Ziv9iBXTyHGhoEDylR8NE8QqK1YdsTKULCbgxtzR95DPUHV4RTiVlB95wxE1RTdqXI50fjeIC2Tj
LCOuN37leNIDzUki8GYUyKXzp/fLlK38irqLu4MopGgnnBMgqArRz57jF3GPFXz5kKn+oumQlZJV
4KJ6QczYUWKxVK4sOdsUd5dpw96AxYP9dpqT7vQXeUhCAMwN4fNZgnKQW9UJONSn7EQUrzJhtVPv
juovacIEvfcEO3p46kEKVhKJgqzj1Jrj4ZgkA+02N34/rpisy1dFDa6doQubnT/BkvQGpd5n0jdM
Qtk9ZQ88F0IMC6o9icbZ6cW5qKBAXCMCJUE2ye1oeWF3D5cmu2VUPfWvqF0XzfopxsuaWas4i9ou
g9qag3Ap41d7NummWvIp5Tsf1MaKroYxZ9kIwDMm3ZnsIglMBzLMrM9/JJ3HcuPaFUW/CFXIYUqC
AHOmSGmCaiog54yvfwt2eWK37X4SCdx7wt5rlxjcL9m2Nbfc5Wq79SGO8MMvITm7cGMSfm51p4t2
kN9UcV8km9pjRMcmfNOMdKQLHvVFingcKBkkOobWcPlWQrj0EI2q6ptmqb6xAGd0hDmZpxoM7IkA
oPibmUH8mR3V11gdjBDc2rY4ttIzR2o29ckiws2OHnmlFL/ZNDvZyCqVVjXm1iQAYfF4mG+pQ9LQ
E6tkG2jMxgdGbpz3HZpHdQOgnVr0ZJKjt0nAkf4LqXoC6cMKdogpUKPxUTjlfehP/F+4RPVNcvCK
7Zhe5Pxljds62GcJqsx19bUNZuG2upkDqzI7/ENAIl4ru7MJLNiRkYxvdqH1N5bjA67Ik/y+lepD
Te4gWmaM4ErFibQh4iX44fEWJJshLqN60Xul6ivD/E3ZQZoc33pGQQ71lxuaRVB8DE9sgML+GDHc
Y2jDIa7Tqe6ZXPBuAFOZs7LZFZVoD5bKhr8JbbgHjBRob7ZD0yZe+Ym95QUhEnPW6Zyxy8LsHZ25
w5n3WXfie8xraJNDITHYzqc9m3RkdNOBrrFQ+YmQ2LA/PuTBuyGwJBxsk7kSx9U4foyeg8RbFf7p
6bI7ciA5hLs+5iJD+ENPXxjLSPtkMBsYdICratmWK4tKCYg1tRs6Uu5GS/gIaY7kFb9E0l/T6UmB
zdou0p5scoI1Vjpvh3hxqcnuVJ4HVGMGEoV1IrsRbnMqAvE45uBc+F2ZJLTzdBqFv0j3tQRdK1CN
BV8cNnzB1rkieoa7v+g+Ad1b59s6uWxLnby2PT8kzhptxREVv4hi0OJzD5gF10oL1uwXKRrzaFQ6
vb8jtR3McbkRS2ZNJIwipsO5YSEHjtM9t0+1lZ9yvmW0HrLjA4uuzq2NhSPLDr3Pxl9DSKCM4V9M
Q4h0OUfMDm0JnEAuXALz3CP4YSCfUwOk2/oOnSYnHKS3J4vmbVsXJ8W7FcYrMuoV6SDRzKN7iuqf
1j+EfK4z5pDTv9jr7AYTZVxeNN5vFttaqTAlPbb9rhxuIS01jOqVTCxo3DFXU7ZTcJn8U8srQL+P
zDP9jqiRpBRpJFy1bouBit9EIueMfE8qoeyLbxNOgcJTwywXkGSMzwuJWpAvfU4ZFP/SmYVgYmx0
7Kxdvy3LGYYFPbnCmkmraLF1Sk8pQGjNmD/trvpnMvVCL8znxKRkED70Yl0oRG2EayI5Q64+fETw
8mBiUtvo+AR/hbl1wciH4YkxefnU2gOjSOgoKFlkjrlqWxVXSz82zYfOgi1sNzK3r7CM0nf1yJU3
F9Q1VN0JFawKHmBDReUhQqytb0M6WPkfW18q2Y+mBJjdU3s2CRc3aiza2PZJPF7T7bHWWiSJWH+W
Cu6daQEWZvErD/aUUgBfaPEnfA0YCBfZsRPObbqUwFHZsHkZDhJg3mNYRw5T4NiU90n4y/qDIWG0
FnOS44S3bmC9jehb1KUszlWv6JOF9BHCgOleGYek3myoIdGB/JMOeXof4L6SH8R+LhFWyDpxFKL8
GDY6s9Bg5/s7VKGU8hjAtK2onuLuDL8f9HowXCKWQNb0Yt/fLIN8Nb7F3MZWgauiOMCVZRsV3SPk
joQ/8MOsintcLpFMHuB7sfnOomOaE/6EwgN6Nbf9ukddMCxq4viQS6DOvMx15481ntHyUPF35Wa0
bPrvAKxvznfjWMxztjTmkbHxjmyVvRXJ7+Y9fgOY/hRgV2PpyEBfMchUjSVShlSGDP3A/ahxH1YM
1F8hYzEWCeyy9UcWueoV+MItT10OXBhdYb6K11hY48ccu+x/QhEdLfa+xoIwFaioKQ/vqoVKzYBW
Wev9FuNT36377hBqZx/QQaqdlWybdQDPvmW6lAaJRkOWKfz6lDUAGjrqn4M8ueFu2teDzYRRgxLu
FM0Kr9z0AnaDMp6RxSln6Putu8ESF8OnUN68ezBz4paldTLlvSlsJ/o2JCzbOnkUH8xwsDVX4GRJ
cw2fcXCtOTcwXq3n09gFxeo9K45sOL3TvVdZ+vFrHC2PqK9lVdmnorykqd1JZx/uwwzK52NP6xvu
MMZ32/QD6aI3bTsaNCZJzd0PPlkAFksqeE5Vxu2oGTCQLYQTGExruBURm9IltB1ZPWTCWi9Zsx2z
6GMWA+x/Iu9UAKdP3YRYzuxIiMbA+7hCAQh3UgFIgT3rAv6r2yMJMJBjP3oat9uEQwiIWLwThg9O
VBroejfQv2Fv05LLxEmOaHXRvaXcDi/mYbJ+lH3t9g/LdPrfeCUgxwSZxmL0xVZJlNeQUgCsiMsX
qF4cBUSqEmHiyy+DymfXltAvFvUlkED3tvMHdiWnWUF3BFB0xHy0lOpLuC6c4FuoXCkD9uz0/qUp
FrAhJad5Z7eCNHMEAA6XfrlSL2rIV8k49pwzsLljZgPuaU9PZsrx8vSu0mXbXCciy4hkcqBjEGdQ
LlGa4ndoXcDW6ApEkpgBly6YrnvKpf+ng9Fw1cg1he+AqWDzVNRNqT7jX59d2pe2A+6L52UlMblk
9HRL8e/isFIf8ngfFRd3mj1yl4HURtEJdvSRkRRkuSXsq9VMdjBsubfl+j1O64kcuKl6NS/0Ekr4
NWMZctVRxS3Wz+wb4JmvzXMoqh4qKxS4DP3Y2mkLRIhALxVH2QPfu+W/PJ214gav/rft1qhF+M+d
SM278XUGnGzL/JDuem0QJEe1zxFA65luIpOFS3uQiZ6h/yJJGf1t+SHyZFNMjieVBZc5n6O4Fs1N
k9Is3BQRsvdbZZY5kGsc9ejVyYFY/IYs5jGLe07J2BArjGerylbmVgH7R0LGEihWxe7h2ElgTRyN
xQPb22g5ej+a9C+RcFSv0Lm36NgUt0GEFO8q6R3cwoYZFMZADl/bvJUOXmFux/70zStxIE8KT250
AmI9reFIAOLBaTwbMEG9JLzCLkI6FQDBXrlb/AzogPWtKjAo+Dd5YEIMEgN6rCYcK06WIAQpiGVa
JN+Nt2g8B/G7FmCDO2rtK7I21XQsLMQjS5N5T+IO8i1a7iyidOjsgIChc37h4DJ63GpkINDrRJey
/wFkJW4tVpV21tzSXz38Vj/1DYBqnL8JkqM5b4tj8Gkhe2yc8opEN0eAAOxhdQpudJAGkaq2T9qv
2wCUt7Vddkui0/AOuWbV45C98mHRsasBQqjuq42X//byxUMnS9JN7RBDB90FxG6zN7xtskn5Ljru
TgabaJp3EzYExc77axeu9Nz1MPf+7MIjW/ql9GhkWkNtzyE4M46ewT7UNngLkdF7O7JW1I+0vrf3
CjUzWiFbf0ePkhwVfvpcOOfg7qZ/4kfFo+GLXFmxf4KDHAR7M9jmoEWUHejn1HcElVnvZ8p3WkPQ
rGFVjo8MGn3hY77YYEbByrJuS7RpBDHOAdhIi6rGZefN0jc+6qi+ZMw+sKza//OomKt3rNOdAIs/
1lM0jahp9enbTO6qD52jxjPkJAmxE0/ZNjsXUQqzpkI/p7fQQn+AVwmvqrIlO5RkT1x183KTBKJ0
GbHloNCr2Beop9rGP8Lowfiz/iTd8QO3YpTcbzrKr2mkdYJp5NSIfw3s61mH2Pw70e7S5Ar9Wnwy
RGEUiIWrVE8TNFRkQ6QaIGrW4+0seh+YoBCrR14cdnKWZCRw+xJNGlTX7NPjWQegZFyl0O55m/Xg
l7O0wXJBi4D6hdB4krmulXjutO92RXv8rb2SOwSVrdqeehf5JoGD4FM/FI4QlRwwWkhXefnRxhwx
pf9AKDDQtrFzmG+TlgaLs70mx4pJskzkSb81GB4V+SPUoC/viExmhAg5d6BipmaKtV/xjqxwrker
W7mjWmCaNEcql/ZUXFjzmnRfWFWAo6ungPaVlUOab+NFgzoG8Wi/nhukn9g88lP8M1Gt8Cf6kjk7
OLsoO5EbGi71NW3SgZO0cJXMUa8z7I2MFpYCy/ocC5R5qFQ6zAKrf4Sip0SjLwlrXOZAvJZqt5Pv
OUPHHKfGvjdciVj5Yxys2O8OW+FDQgWyITyMtCQ4dczWcMExUipO0l9V7HTM1dTDxGeKKLAGUr/I
RGfiZRrTglM1egOQjATAAKx7zwhAPRvxbMfpJDul/8CDJntO3J9ZRPnk7qkMK4EUtpYbSHxmax6b
gp3ugyI/R6kQ6zBuHOLJvtoCcTtWjkhmROO52r+Mjpt+hWI3pU95yMmJZUGnkGppG/1pXl2LP4Tp
dMjTGw7xh7czNMe0EEmfwoHwTkbkG0WC/P4dE+wxIZhaaeGNj41VE+obVk15iqM++fJ7VAK4348q
1qcl1IQMSRb/I0jNtG0pqYXsnBiFgC2sCPRhf+l0F54k7ZKLv92RIW0euAbDHnFOQZI1SqY5JJbd
P/Nj4owRNKI5YJpgLelJKGnVj/xOOAxltMXWZSHWF0Yd6Bsy9U7ob9is5+E7qMiP0db8eyCuMACx
3sbxVDt4Ztl4mbYp3OGmRd5fS2Y5JgMrOse0fuZnzcKnnS/ie0/dixQ5/BDQBlLe5u3MMyWl0zXR
jz5U9iWMzDBuM3jN8SpZuku4aLRlD9auWYAI5i8SrzG4R+BBQAJWX5O3rsW3hDVVhO4Z2v67XI/s
ZpjNk34BE48Fs2fc6Y29YT+d++mz6G6S8ItbEqFqRSAkY+/45NVr7cEsGtMdrTRuYYT9cXivk0Pc
HGHIySyamKoG0znAkeA20w5SWULENVFWh/rgiXxU71Q55trZYlU8G5jOsnKs/bXYfsrdSjLuXu4U
sI01k6kAk9OHgiSG65jVboA2kCQOASeCDdkLiSrLTBu825V4NY8CNup+1OjdNH9T9wO4jOyDt0yl
6PPmdMCHGvYk6JB2of87CK9A2Knw82B9cgHCVyL0li/ICdHEMjdUH1WAhoGhF1Guav1dttimSe8l
Djg8Aqqv3laL0Z4dHT35ErZcmIAMWIZ6y09CJIgO0aV5DzT0Un7q0ARE/+YNWLMuyeH5kBH5vkoJ
9ig6HmOBHF0KPtjzyeK/UCdGBZytvsoOaC1DzdWGtbwOxysTBIPzsW3PtYcb8cGEFa0FpIwt+TVA
CkP48tQITNxN7MK50wjffL0CJXrwgD1qtRe2hV54Yfc2Kc/QXusSnMG1ht9Vir+FT4g6wzk9dmhT
qNQ9RgkgbIG7uzWorS+lh3HxO/oHjt9VBXPH2+XvSKIf02zsvgpSp0A5gndhM0tjx1NJXxOxiDjI
bjYLK/SN9JMNF0a8OA2sinP7nZMmo9qD98cQAFQ2A1I5P9b0CBTs7D0xoDEHR08EkhYXNSIfQcBB
zg9Jh0RSQLBkD4dr9+hlA64Fle6Ex30k3GYp4msCLR/czS01uMr4mSVytzbxj82DB7sNrqGPOojw
it7fQM7bDGsdnQiMSds6tIyEUB9xH76760S/spR/YE51ixhXwE43Tk1+Fs0NrgePpF+2fUvxIW9J
XWF+CWSZkyfeCt5Wsx70ejj5JF7LHf5e+k5KZOLzVvTNxIQDFGH1/KxUt1gHOCHZG+hbJd8o3Zkl
YspzRrMyXqTQZVrLb9wvVQB9HCKNi2AQmM88q6ZyOrQM8XskOT8B2qUV7mUE32YAEZFxGUPDPrqT
kj1irFI2wQFllcXSs6K/KgEn8wAh0V1TvE/KCptVfMIuiRsPbYZ1L/hycQglwwr/fbHYQwehYmfI
6XafqOnYqHHYiGvdwt7O4ni59Dfly6vdWNwVzxSXBi/5hsJjQBwxbsodAotFv5v4hFlXAWqAk4Xk
SebQ9Jf5jhLWy1fyVglYvFyREeCUGNpTjZ5sTxXC4ABd75vSDIlcbf+Z+sGUM6fl7gSwIW3YEvK3
UwP+a6ngJhoCbT5/TQr6XU0I/DnKPgoPWCP9L5ifZJFvRLze/qGJAO4tYuFU7mM+tcPZR/6IwIdi
9MyXI/RwnbBxr5n70QtSRvPQmX8xPR275h3wzFVgIpshmRajXEn1gTvkUHMHWntc2PXFY1D2U5Sn
cFxKJYAe9JXHnHSvkJgtIgjAFzGUGZFoOGNHObIFWhdKiGY2Ebsq69F63zBsWumjxB8CgBIILQSl
lQVr51X6axmluyOG+44s7BFZBxNxLf3xGWPDUxxHZ7q00g9iMIB1yUwsd1BsKg8pPiNK6dst1xvq
pKZcIjahstxpD2VijMYoYkJyflDwLplk6aJxiM4WMdkIe9CNc9hB/Tybd+0S58uQwJWQAJ7+XMyH
arUqN9OW7mjkWADDlq0BxQMyRV/tlLgSThleUgfQPWsZqsSzzrMLUmQeNF5bEUmZ7Rvsf2F+fkjz
YXGFWkMScGkTnKDMsXbWMyJuNm8I5s7vWXTRtG2QvtLfOc+loHVyiw9rmzq0BUXF5om4LqaRGyp3
or5NSiMekpCo4nlVbGLvOP2FWLXtclbqMgej9Oj1TZ1fPB6AN5nda8yN6NdENqzTLFfhY0zB/2QL
eR2ziHoOX135G5XHBE1hQJ82lqCAUMrPEMAYhRFiBvhVkq0D4760lHwFOrexuAcIrESYChl+F3Wl
Z/dKYuX/Hukyc9SaQ/Zh9Wj27TBfDqQMSav5ZkGNCvj2aRwJCYK0x+du3otxJRxofBE94V3TWooM
b6vWXNIIe9MJD0ChrGQE7wZQQP4okO7lcEyIwun3zZO0kWmyYRkemFXN4myCmUlCYfRkrGLlWiBA
l5hYrlSyf0WW8g6nhxHCBEAwD6Gi3074iHrBBT9yaq1N3WzxAvN9VYQU+iueJJljyWTVCl9m4aOM
GoW3sdWHZ5XtFJwU0m9QfvOcdXDuV9YlPqffeYk53kRAxsNJ1VSMGCFvVgiC44jhYdgm/RdXf9uw
pLhWcG/lPy94ZMktD7+Uo+dwkDdvDUqLUNwMMreW5SuRkFguNHHZgI1epA/jmAY3jQ0eQWzaJkJd
xIV5ppzgeIY6ymCj+Z00bGaXIboJrDlGu3lHjMi86Fg3Jx1XufjmdWS9MgD2/ZLGHWm1SfzlofyB
TyZssBDdkI4X4bp6xJorCS42rgK6vvmvr6768B4+kYTmcz/IXBMpoIHKOO0chWt0gbh35IYDDDJ9
0QoR28keTVVW4wuv42dJg5Iyn7LpLtoDcy0ctRfl1qHs13ctI68MnuiquU3jR0t9ijEii2eUbUlH
rm0yeZk48SUk/hDX3U/ylGiqiZlf6jyAcDdQsG/18qpIx1C7j3jKJ0Z5VzryTkKRTZm9paUTs1UQ
PYi/5ev3VyKzxdaxSW3l19SzbRitK95OgycPXQS0lnixAlgQ7XVHXCwBxZ5os0L1KxDWlvWLIwGa
7ezLzbeJNucMduFeNW84ZMpN1y7L+j1VCAzB2TLHsP1nndrW2iCzqVh7O9WE9e2UxlVRLqjxmA91
29rHBLQMD3xxjFDF73nv39dHLDwKYpZ8rYCyHlzyCtjosnLqacoY69CGwfObZQCQhHHQ/DUMPL79
ZQq5CEMdIy7SZHzWjjEp2c3VgBOFAKJbNMw0FjEjeOiB5UVmrRtf82ovc20EK+lFsl8y7/NsYXRx
Y/SUbSXBmBejIy5n7S1TCtrkr2a0ymfJdNJa5l/higcObGzIR2Sjk0YxgIVYWWMN7A/dU/euIZtt
BEsmsyFc+u6JCTYi+iX5EcoiYKGAEUzccDuwmIbfd2YnpZ79MbLFc4Ub8KLxCOEcEH5Nn7TO+yg7
KskK1b8SLiarLe42fSWpryjcGOyqhhK5WUgswQoqg/8YPMwaDYPnVUvIZMiRLTLUIDpYQBTpOQr9
nzn1C0X0nVEhpTRiyUdUz0NViV55q1RSFQIoZe2U7N+OpraTtyaIN+DSoh2C9M7REQn1Lt4OHMzs
IUJbsUsuUfOis8JnLFYZW0V5CORsIT9wmdJnT6H96xi2pyoRD7ydiU1m6IlMYB77oiVHmsIwkFgl
fmrpuDK8hwJtHp0voe7pAyiz/FfUaAeAHlbzcrYkOsLRqOd22HSwYbTIqb+a4BNmb3ZrXQDv0j07
j+zTuTiZXk1u6ya3AikTF1nlMlkOtYVWHSpr3RMRVDhy9Uhu3Vpk0q/Zg/xQapbiQHP6gwr+Eh4U
vmkmykxwOA6Y7Ty4l7hqJPikZ4nJs7eKOVsgsESrnNX4RmCKm7BhYPFILPM1av+M8ilKu4nUr5yX
q+ZIcXmxM8lVBtKlIM8/Bo4kfxnAaseLv6yLg5a4SXMuQX0Y+sWXqTktyhr+AkZfJzXcAWgzJVDw
MxgK+ehy+p5QzroNdOdrYm0ZlHoMRoi90M4yitQfUad44Ev8HGmD9FVlOP1wLNH2U9kDkaYwH5pH
A/GMdGe793/G6I26trn5qEdglF4j47MPj3JD4BWhfACffwsUDP66enYL2fqo5H+pwBwJOSSmdHFv
grn/glGH7S1UbJ/PnKWQ5ZRLmYBNgZdvT1IkE+6ebHa2KhV5cuwKqvLZjNcEvzg/YUXSOiELd3+F
/JDao6ZyTprNWHElYyoNi78EDY7+M8WghHTbEGe3cgwsEb9uhJWvugfScQ7EItXxlitAvD5YvuZk
xvGcdO3Kl75IaFFYo7e2th9d1mfa4sUpcxqJ80aBzYoewdG4+MCTBPJxW5wCmK3RPftiV8mWcvaO
ltOnWuwY+fr5Xx6xfmVU0v+LhW6rOBLaGvlPXh5gPsmfHXd+TTIgELJh2And4lx+t60LLBoHaOvA
N9zwfJQ3aa5eTQVyCOuJ+EIPxNvPSqZkD71MGDk45AdCJM2Mtw8drHOS8DGwpBPYSj+bdtN6lNY6
BbyMwYhjdYEoLPiGLQrSbRLglyKmjXz7T+A56KmsEgk3sbCIyq9QoT/NkLHAXGM2aP629E7kFJvs
7Flp/BrWln5PltekOhWqHTBaLZHInFGxIx75G4C8gGO71eiEps7hnOIOE1aqtz6bAiMM4TtSv1Tm
FT6CMLS36DYnhLNDoaJa8dbflKLz3Wge8myvI7lYksZ2TyN7CO/nmiMril9B8ytyTprhW5vzFii6
XmJt/vjtwSAYmp1TyqihHdxMdfW7tVJ/Gtx0w77l/Ah8UhKYH57nfRQaVEJ7ynGb62TdH+tpOzS7
dliOtYhKgdFlXMEYyexW4Dki2WXonIDuakKCVoJOhZc5UQ4ZN1H6K2vNlqZDCMeo/2pnPM7O53HI
rJ2mMMMOfFvR7wLjWZ11E8dwHe6HawkdMPjq6nPdXdTuXssIDRkBI5lJyVagfokoNwAm0JL2ZN1e
LTZgLOLkPcFprF04kP1oN6mn+VRto2NGgI7xLwFFrtFuy+eMpWwvH5GspvQxVfNX0JB77D/RyjKC
PGiINPqL+WnSiJIzmVLSJ/mWfYnpMT/e6MwpxATRuL/VhTXkVZqOYoKUiRz7y0J5Pe4r626wUDMF
FAL4Rq6pymh3IzMQn0geZQOEXbYnALofyLf8DJFbyNkzzm4ebU87gzPDiBvP1XBuZcKyxdXfHgsc
IKywBjszhoM27ULj6dNHMdyRv8QBCc3Lx1qpu2w9LMt3hpnPwF7Ru6QFoN290QEnOGrFpqwffviX
dTsSCL1LKa7H8UvzthbUoMAN1csgQq/YJ2wjCXqhXZ9F5NuGQJvmUCqEScqZnZEclIO0enKescXj
MBWxoTpBu7HUfQZbJikho/MdIYrI6JQfifoQQxrdhR5/i/pzLP6V8U/Un3X96BvHId2XyWZgn4c4
DsKzKbnkHAzxvpW3KPTqKwkB9XrsbX7GDpYysy/rUZdLSHbG5Ahkhv6l8kH/UN4e557PjU3X0u/C
FEELEGLZ4iwm6mTfPsL0qFNk8CsMXATt3kw2HZaHiM72lYfnngE5DyrYzpavGzH2Pt77zcss1w04
a3UVkOL5HR4aAhJgtbJuFM8KQUABNpdNGfwr+kd6V79pZUt23qQHIWWi+kX4UiGZOo03oKUJi0jy
3T23+JoX0T/t2eAf9DHNf3zIUcH86cxyhQNzp4ZiznDHGVjGsHEPHgGNbsPuEF8OOj1tY0hkB+17
tBkTQSSXIV8NXwbZhc1tvPXlqSOQkju8fTWo/GqFG+MPrb9676Wz1IeQYgOMLnaRbhP/5bc4RYrf
SLkX6a3K3EAmmIU1EXhH71MjkiZb94OTfbT5ZwtF69EUDoUxnDqfelq2ZUxAnYgqdS3Fh+At3jIm
0DfxJqBAZhyIIKHZygbi/IX1L0jWXer2L+Rweu0KaDH3nrlNz1hTjJQJp4sY3xAPUrYT67V+CusV
6wDjMhL9xX6UnuCTng0wHCkO8g6WgoBHU3c8c4PwHPxaz7s07Iy/qeTm9t1IdwZmoPf0B8wXuMIo
44h6MKE1RlqdkbEBSsxvkIHiqyF8YdgFCBsQwjEo45xDlItXPbC1di91yUJ6IA5iV9cylkOlkgnE
OuOdRXspvrxTBKI14YT6iweyPzvYjcIsn80M4kgwIq5p0/JzTjQGRqsWX3uS3j57cDDmWksxdOAm
yP71rbZQ9F2vLPsGqXLsjGcrPOVAh/GUAxU16uN0zfOTUBwLnCyCo2jIWSFv/tXGFT3xti/mHKxJ
mFE/HRnJ2RrnvwlEykPq9pBDB0NlSE470bgPrNxBJ+4bKDy1RwY6LkIV/4srDzc0YtBVurZYAl7A
N8AGQgkOMW4kXJpHjT06Qg3mDX+p8QM1DR9UQExt/qEZS4pNC5nhOUjdSnIbzEzPuDkxJ0JLfem/
J/pxxEGMYWivm3FFsS7iiz6h6CH02QJRT5GfQeJeVv59RfISjyIP0PjJXCtnfHfpHlF8hDAiocUn
cUhg/8h/4crNriYeIkKy+ugwdVeu3zxzRGzVaTQPdYAM6laByqsSt0Q7U1JUF9VfPGvk0oecfoG4
RnIAKT3ehCxqrl5FtpCnqo7OJCSA5s0EX7rU07H3SaK/obDG7UX5VLebATs3mRKzui0k+qp2YmNd
pb9MALCrgfv9CmPa/kX5iaybp774pY1L41cItITJ1Q3aFzp8IhtLtFOcGZQF+t4AR/VXkLbMnay5
Mopp7gEQhk9Le7KOszK3VmxB3zWTCzaPdScwNEHZ0Rko+iu0NlI9EyBR2HLwcFRVa3U/8zk+TGwD
TM525bvqtwyd0TdijDAbmjZUCy7jJsab423GIY2HJOSKRMx7ZMUinkgz8CzSxRw9dlTrgAYa8DQu
LUykZswCglJEA1GCp0a9tqCLrLWprvg3yLK8A9vAsuIYZfW7Gq6ytci/1exfVR/HdhFMm5j5oMdH
TNRS0u4HkmblwxBe4p92H0tnRHs+yNqSgIxHif39uzkIZNWxavlk7Asmb/i0hnPW2BUdQJbvu+7A
H7ZoI8TDnIEkuxqU3OiqwvtjiNed6KZ5mWh6jeoCcjTdlROZu3OSTPRq+B2CVZct/BIUWv9POw3M
bjEXP2rq7Yjy9KxwSTD1UJigmavhjsIljtHxbxHWt9UTaBTjOzjak+BEmL9NxLzb/smb7eOcFXeS
ZMsD6q+VIIPlAnIjIRCZae5Ng/B/FfeO8MlarfrCRonyMRTOKUNBslcJ2QmvqPzjTULX14JFWRp7
6WzOZnNAQoQJ4vUisSwguM9AqUF2J756lp5KvOnRslNaS7dR2jKQRmmnCHZ4FVNCE7DsEpY04/Ay
zH7GnkMWUXhLEd/YwHnUI6Du6dZ8h9YRBmlPeyjT4Z/lrwJAUH0ZxlvU0u/y2V5zuGjN1mqXerai
4gBSKOZXE/vNAp5sbJ35HPkd+mnFZI95g7/xWHiS8gSkgVoN1Ybf7yPidC+EIff/VDpUqGux22bs
9jfUBSpjXeEgSvLS/KB4YgabEBddrlpzBeI/T36GnqvATkuY5rmpkYKKVuIoYLCEgZ6w+78pplNe
O3nf0/frleMRJhE9iLCgzgn/GEQh3gEQd6xOycn/sqCtKLDR2D2jTVj0/4p7BuG9gp7EX9kLK287
dK8o2Y8fCSeDdetgHH+zZgrV3hbYK81yiGneJxlQBvBGS7jqF/IB6/W8G2XVQ8yK71b1PYjhX68N
65SbOwu9SsnEGTUV9hYWLqZ0EeXPgXdEg2vM3hXviGHn7GeimYXFAp9l5xITpHz1GcoUx4HxNCgM
2AXRnTKDAxP0usanzZEzXeGCpy4AeART9cTZ4BBDLipfMaNDEtAIVoTbq6Pagu+IBptnCgN/kqzy
2wzpbtDhOU1xYNlFU1z/jX/yyLpsvIkj/8yFgdgWJRWVU6nTrHRLXrSN8iPje4G3VHXrMbeL7jAy
HDeM/UiPbH7Vb+un3sbyvfbOWBtT8huwT82eqrv0Hhhcq+CJgCWVUMZa2+v58E+MjkrFIZAtP+QU
cRbLfsyi/SPMQRgHV+V7qhl51WBfWZKariH91dOm6J9KuckSCgX5R1BWAxOwUITlO7eDSN61wY1b
R5U4s9liKOEct5yWA/KpkxxdKmwpSdDSHlIe0W+5zJFahnhpsCFYUfYQqQcbaBKYK7CPTtk/uIQ6
nETW2Ln8L4bNrzzXW37/Vt/yuqGKj9iOpfVuyiZ2a3egw7II7gaUs9tcuBnkpdyRfjYDato5vUGO
D7PW3fpFI8JMroGpsKoJjmWQUmxvQBmK5MO3bxVbK37Gdp6UXaHYMLtNjD32TJhF/HP7p45hla9s
BTOfPTo0oP9xBsfuB4wCCosMyV8HJpFMv54QZ+YoIEiOTc6dtGOXToBgyFiOdDtQnjaxji3ygAlr
2JzDB7wKHWKHLWKmMH83DyaFUDgBM4zWJ6AjXqNNyht1JKsSU0nlAoMVk0ONchYDQbwp9hpDarxd
d5o9hPDEHi6nh7zmmsqoFV1qG/5t9yUILB0WyRfOB3zXiKW47HAF0i+xIDkOnyH2vRX07uv0ZUJn
pt+DbSzskO4ysEYajiiFchH6aruJfZd3Oaa7PfnnjuEOd7qtntJkib/G+m1Af9jGJyi1vvtgXW2Y
B+tc6IwWXuO84hV2iUbiIBF41FsH8cjRxw7qYDBvxOM3/KbRqdQP2YXpTJxc5yeSojGy6yemgzWu
Qev84a1E7CpPXCXWjphiCaqUgFyKqtoJNgiBhR1nOdioDJfRKhx2PC4Gc9cVBD2W8J6bUj9wmHVn
hHx4URoDAbmt0u3jnxkC5Hhw3J3qaP2R6dpyQ9lhte6tE3yaUF1Ga3OXBPOzwSR+gsxlE0e0yF4g
E2vrnHQzO7yInYghTcRz/hJwgBj2mG4N0MOV3StfsOCm/IGNjWNuHA8z+Eq6pSyo2kjiEsXYYFJe
88J7VxD9UMjRD6sYyaJf5EWYvTyO1msr//PAfPUEdkOLTStir5RHCwHmXVNWGdEOPlIZMO3rP0WC
eya0ZrtOYfuGrzWKPz40FaJi9B10p56hRaVLCxkFfxT9SHKHfHwZBnhBEIWxr4/QSYg5+ASf/ER+
li8vx7Tc2YF2b7GaWw4Ea+M33VREJTsh9IUInxtkIU4BMpvxfCrYV9hElsRMtxrn1Qn5w4B1E5J1
eoIwp+w0mCgxqOmUJlyXrnHtVhQUPc7U9HvEHNLUMH2CF6EOdbub1dHhAeSxrp96EfF54qLAMTma
FHAyyA6CZR38M8jGaFm67FjChef/ODqvpcahLYh+kaokK79a0TlgG8yLCjAoWbJy+vpZmqqbpy4D
Rjpnh+7VSvORgRcJjiqEIBatjYbMW3GN2JZQzxxgBXDYx4iUrUW/qn8VXmR7/JBL1De+SnVGOTd3
ETrV1jV70TTts8RJPVX8Zo02KWQ6OdL8OtnxL2Oxp31HbMy6VS025SUfP4UW51qwfXnKkeAQqwVL
Afw/H1btKr4I7KEeBd8OSxrgeddx1ZanZlwR9eEB3pvHj9BALHwLKm6f/zl1cBr25to8x0sMQyxE
ebuIGq2uCjuCawSZeHLjeSi7aWBPbPLXRmY8DiS+26Sa//wGCKvKHo1S1njqHy9F0zEIaN7V6FGx
8DJQf0Gx4y5j4sFvhE56YAo8a45wSxDYzspLumPxIWZDhcI8m18QcMCmUyJXIMdO3aGGEX3W9bXf
A5iAwHUSX9gwaFzKOZTq/NIXtzQgJi3jPk4o2KHwqlMDr5ohSssO9z7FG6z6wSfw71FEE0n5f1Wz
xsU5p8ifYeHEPNDKUem3GhhAM4Jy6742CyafPmgaHlCJbnqvIxJi2EygjBUruyKBfLMPet3PBdlG
l0V0MYocuHcMLTu2xo85mYHTZnythYGlsbxq4O43PVc1mtoM4maqEljY/kFQYiFbohIWHQUMyzhs
lenbFFZaEVkMRzEBsm/6f3cTsMTCb9UkG6kBvc472OH+BEsjzQ0CUfYIloz/1bQJq9vqkFuoHsFN
CEgiUn9X8aZ6j73Y6Y4bZRZiprKvD8hpYV3+gFVsE+bAEjZrFpzKJzW+PpzwHnFks7qbCDxLboCJ
Yl5ywh8GD1HVlmEAXCwp4Zp8whNHmsPoq6NBuZTVm2qiieOuyb775QnUQoXi5+WG0BdAKQnJDwu0
PD+DolpI1wjNsLxXRjZ6DR0PuAby4MTlMHNtWgxke472Rj1y27aSDvaDzEeeErJ5m6MxfYOq4G7C
k9u/U9e3d4nCubtx94TtnsewQfk9In+SMeeY3shCk9Za1UarE/5GjXlM8FeOW2ye7EPnNuVFdi4c
CA7MhS+hWNhH0bpC4Zo9T9ix8tcEAn2nQcrs3MzQrYDfGje1oB4bHt1FvQkPSciwlL5BclsOCQWz
MXUrYryCGNrASoYTKrm23XP9w9GFomQmG5xqI/l7wqyw7GeJgMqoTtiI0R65jRZ+wniZ+RU1FyaK
l/+XMTNgWLJC72V/4lqqHN3m0ULkFeq7RCm5e5c1FYPqNTiuAMYCBJ+PY7SnL2NZfTKbROzE/zA8
ctTXiPxxoLsnc0W4OM8tSBlkS7hETndUz8+b6O6HfbFbUCoxw/7Ee5VsBbSgtrLFPQi08TjwmHn4
0KhwoBviOU12zFp64b3ILRyJw062dCACgKfp83qyruBQtd98ByKzKyBiTvxYROeIhay+eTWUsoiU
Q+5KuznzffOrfa1Me8Fo04GhPiffOpRM8RymdeXnZMUjzxE8c8NeMitHFvDcKwLb/KsCQjKaB0hi
4AF8N22TyRjl2MPMZrPyLDZIr9MOSX4NaJxuCAEeJvLCQQG8Ih3UG+58sAklIBJI8JwYtbXI5Rw4
KvLc8o2zRSSjbCQrnB2ENEeAgAAWHhXbjjEDo2AZZzAaYByozkTPKEk/ZldErNkLbd8pZoYNHxGI
ESjomQKCDBaWVBc94HHo7MgwBnzzqrFSNGY1iqy+R3z+in6KuRVLxjqdkz5PZLXNNAo45xI7rY6p
a4PPi2cLeOk5ocWFL00fWFtRipb6GAC3ZBMsPb9rsuqOknokOIZW3Cz4ykjQrZRTiMXyCXTHBADg
wmdAjW2GGBYyiThhf0ZOwRItc8bD7jM7CmsyO4xDGlKkAJwFmofUNPwjhq61SUGq2kMZbOiOnjti
J8hZ5gMR8iti98jTMj/+BiMq3PP49kRKYU14n7DGldu6WEvTelxpnC7ExXPQAnwrXDN1jHoT8ds1
XCE+ViJ1TcyUFd09ipqMcJRsxVvNol7TTzWTPGpfDFb068TRs/LViSy1+reQHvxKMd5j9L9IAysH
encmrD6z3GRDRaon6/CS4WUmlQClD3KfkfgVkjR4e8hvUs5R986sDy13wJ6d3PmZprFp33MMX562
3Ks6wVf+E17ktl3P7k7NZTdFo9ovvkT4RD6fJxy2coM9M0yvNTIGqyWBh5at/Owg82WnubBGvsht
ifrpyrfNB/St4ZlkSVZgJ3DgD6Osn9dfPAGocPolPS6fffELXetc7ak3aSXVlXbmQ4AhyjQGbWSI
XAGmFj8V/US0w72Cto2nLL8utHWVbvSv+KLuTat0r772TfYak7Q0tpIHW8fHxGPIiucIm5ozcK7z
wd7MJiHc8VbU77TUGtH0/77yE3LvmEbbb1S+8SeJQaeCASiUimf8Nk/iuTMdJnJjs5cwDqJ/2TAJ
n3ao+8TCofNQo6suuogRW9Gt9O3izGGKRhH/K1Rm7oXpiq1nYAPTkcTGlDR8HkZXTeBasDQzzou9
YQVf8kHJnICEq0HifP7L3tgFxoh7owOgX+pCdEoBBTBDvNHBqc1ENs4s+a940stMzCZm50/YbNsn
aB1yZO0aANyJKHWawzDfl8mKGr5kpQVPiqHFpJyY36ff3Z3fvuFNwRXbQb02REt7fhQskb3uBBR7
2wcMAWYKtLFpZtonz3dv2VA/sEi2a0TqGfo9n98VDzCPboIykaAjNNvyO3NCwh7oR0E0U4HeRTyo
zfV1iAAwmBtGSFw6h+IWdkuSs95G16hs/Pq9n30DY0e1ybCQeQDNRYAOei88xnyzaK4m8UA+BODU
BosnIH7FU0qprzuBI1w4Ogj3mq9alaBbEYoJesh8Py/lfBBxlXHMwG2xJV2FzX56E5EoohK2cSfj
7Uvfk10VwatdXGnIJpIKmPM1vCsfCEEL5MokDfvqyazcWYSavxGmMlsHEy97R7fOw1yBbHX4xPkp
eKkjhMszVINpOoqnOdZdWWu9CyQ87ME8ePI9wq6/zL4E6ZMROgpXNBqAA7ib59RPjN2fXM5fGp/o
UgdLbxfHediYoI8XaFVfLvSaZ7BOtK1Z+Rn3ROXXvC78GlhJJntapxYZKt1iDrcEsTxD11WMBiw/
dZ+aiM3IROHgv/KNsRsJkHUCETi0krnkoSMSVlaIq6VD9bQgn/DidskPRNdwQMd1kn+5EpsTGYev
xgekIc8UtTMUKTxi63Rysx+1cElkGGYYCOQwIMgIiBHXFChBXLnzW0IJSYNn2gQX6sS4QFRW0XXB
qcMNTTHO7FLYm15s0k6t2o6pkgOntPex8D8RjWCae/HHgOv6/+kc/M3k9Mkp6xQXPqaYuAVKP6aJ
V5RQFr/o3fOUFF9c4RQ3tvSn0AmBC6FLObaAm8GpIiWrCTp1pB1OhOQXZi2kwpw4DlaLzaV/buMj
mkXW3wpzjKuJU8RlL8mIWN9TVWrHwWcJC/kLPx8A2lB1SvT10BZGUtYcMurMo7Qj2T5e6p8jowVe
LEh2bGxKi3kMM6zaZmi6lt/ZslNPW2wGlXkhiG11lcOkYdPrEXqXoARQ3ey1YWTK0jZg+BfttC8M
aS/REQ2gT9ir3RQEq3bAAtWAVyMKda6rsRUll/aFx+sLqYu4ZrAT7GPbyt6AgWSUlKJDr4vqhmEX
7Il6RUdL97XMpVUhInqcK50pWwtPvx83CoLzVaDhnsUkSLgtdxXxX6wcIGvByQoFG1ndrfnTyV6H
xtGBOyAGhlVW2+7GQ4UgWnVAcRFmA95LYph5itYga1bRKthhHuWRowZYnMHh5nuYTjDfru07BXR6
yICzj92yw1YuPvj1Y7ORyT96romge0oH3ldQYRS+NJCX9pHC0DjrHnPaiUc7sxalLTnv+I6PClIm
lSEWh4WW+1iDKRaSNXiA8qZE2Bd9RhGNCygc0jAz3RyffBtxglGhwMGZ0j0m+UX91sp2cUZGljJP
IfsznL7plaTjonRHIG7oZBVwJhuURuyRmeGG8lqVgMPU3OUS23T3pewotyQES40tc8KaSBFtAkTQ
11RuUu7Cd23PmUpR9EIoBmMVkTkFJW1baOx1wX1+IDWijFGgx0vL6NFcOmGFZ56JGSmCuEkJtkfk
1qwU3iK+7D4/5GhVtcFPDqiy8sbSfUyYbrk4aQYniy9RapQrtX/vGKaQgaG7oXjC8ccaYLFWPpVP
PNT6ilVH3P8YpiMUH0PvMeIDtVw4XXcJuajvIuK3bIWu3zS95+X1+uUqsfW353YyDtKDxolpdL7m
eEr1zxwhAMsSwhIUjCadtORr58mPcAHGi90DMw6kAUaieD7FxaUxz73f/KopjomlxkqUQItTqDJn
A3fP5MtRUAUwuVQFfIQ4ER2G4phrAOS1OjWrIzJNIslvBQcSmGt5D7sNtch4KVd8szsqDnb7vu7F
xxfbS+RWEAWIMeUzIT8UFyyihg26h3SYAURl4oqb/qQrjmmudGxTVPDpV9YfmmKJhnsfi75CA8pN
1AZORFH6FlRuf1M/JsyUH3J7Yc3Etw0zmKGDYN5e+k4OfXDB8KMKLMSU7aMbJj5lPNl2SsUj5Won
RNrSsv/F3ik4L5Sz/KOGPsGnRt9LZEfQ/4QYmDLoE/PU1VbWskFu1yn9qm9DdZLKHUdHMe0FYXbA
t/qGvCGBLHdWg2UElZS19EYnsNUVDhjZ+VwiByO3HDsJCESk1K+tOeDYP8l71ttNwFjBxg3syFsj
cOobOxR6BJsReqajX7UCMhMwK3u4ISPcVnDrPcyECoXDpmWitJPFH2HY5tjtlOU3pvb82Bh+WLv9
FybZvj8sXueQcYat/gCDr/8ag/hr7j67CC55S0fExN1brOdgOxv8oY7r+sWRRw4n+4wJLtwRmY+q
X4w7Xf5PUe/iCYPJvmr3xBuFv2wUK9/ovbzaVDXcaYoQvwvuU76i2REY1GfE5RlbdBo1DAVQjPpH
o4CLgDiB74fVJRjmxSXhZ6d2vUUL1qfMd3Dn0bw7LC6vlWY1lBq78jsTvYBBeXJEF1GUR/NG/0vT
Q3NPXMF/NuLanEO6UR6nVrErGLO+eC/7mdTfb1D6EqYEMNZqz0ACiJlCyLNpZjYA+huYtXDVMARN
vI92T2ALfJj/kUwzyx0kUHXJSjImVlF9mtLPYSvZF50lGlppBmN0krJ9MLFT8MiDyhd9Xo6IS9zW
rsFO4W+lhMK1rz6C2i22MwgX2RoC0hhNFesA2qZZz4dBnDI70HfNL9e7+iAkPI83wRU/esj/f6Oi
VlRcVugcERaLlQU6+9Qnm/QLUahcb6ThR0cHeEZZ1sODDMmdddGKYgsTlrXhFAjT3QDE68xGCrf9
XrLr0ur/MDNDnmgqJyDpkrKaNfzoytVawmlQPAyUncgoTSu8USTiY1qp+UfUbtgZRh8pxx70pIPA
M9/4AVdjIB4W8dvEqaqsSyxGSPQtGaHQmp1h8aQG2sWxX1rKtWh9BL6S6rSDHzNrZEbRbcrizJR6
1/zkdxgFabQSVL+OQiBUiJ+G6LMR1gin54O4O+C65vXWnLlVQTJhIa7tiT5k8rzTLARlhbmKWhqe
R1tTmK54MEA/vcAqZs5Ur6j+nYTmCevltJEzPsPF/HOmZzINJUx/Pt+frjpA8wdM0pf4jDiqpWbd
yfwFoNKzQ/m60THXhMTdCWwitgGF0l+A5e1HE09T5VAYvlyR6/Xc7DgV5pS1bOGJug1YlAMwmBzc
Ks8PjoTpk3v5+QHAAtAvv8nM0vFSyX8LRqDopmxOJ2YwB351Miuf+jxWbjFn3SIsx2pMuNl0KG9M
q0BssMrW422drOWHcta3EWnY3XL6gaAx6Sumoujyih/2XPQd/DIyTyL//BNDZjfj03PMvY08+8r6
DM3DtM1p1wING9tZ4rM3z8Z01055fuDWBErG2yn4aJ17rzMOz3H/5IB41HsTwpD34rFly4EzydKx
lkRWr+x6AAVmtM9GP2KsWsOwXWRI/lnqIqH+o5keDISTgqcyM339aAiO9TudVIhMcO7jbf4VJkKc
HAgr4vYPHGgwBCaIV+aDTF+egS/GlxwwxaHH5Qtf4xC3uP03WnMj12160Lqbuhd8Md8orrQWlPov
+VMO5t2dyThY0G4qgDzzlxEPyz8ab/1ekwxL6/e8MuJmbNKVPhHnrz+uMw6o5FqxWL+CYTNtiFnq
inYrNd/Fcbdgw5TH2xx7nXKA3t3wPJpEnouYuvijjPs0m4ehOJTx9lUKxyMtsD471TG0XmT+U53D
fwuRGuDyHRr0/6STZ0iUI6ZuTJgzPrGSVwwYfVgzcrkXpONh2I0jO+HLvoJsVQMcLA00RsGv0f6Z
INSHW6scmu5u3sPCV6kBY1y2UkQ8i/NqfdZ4MVsftAf1eZK2oL8WbCaIzCTSRvygFqBsZP6m/y8e
R4wz0mQr9wZTdISuKXKKWyeticyATCTKW8DH5eKbiWR4AJLPVo7JY8VeyEz3tFZmd+mH88DUWLgA
E4SA1pxYnQtc3upRoTCmsHnOoTkgaAGixxJdogkqmLxtf0C4OJsMMZM3QLSfa4B9SroFkDSknmYs
i3MiEMoJEM/C1zd9kTVUrPLPNzzD2GEA6Tqvx4uB/mBX+wDU0bzcfLmgOZN+p1Lw79MPpGXZG1b5
AA7o5CmxU1+Oi3plBB7Bowq99LK6YRpjSPz0Wrx7d/mvLS4v8dhKnCkYHoWZqP6Vo1tBgg1sqqOG
KBDtzg2YiojunSdBFDaEqRFXRPOLy+X1t4NmIK+FAzLnnH7vec1VLiktgZmKrc27UQz35R81aH1j
zNBB6cpyejunBUS9IFebFt6TjO/wDJAVlNUcMPAofZlPzmIbYpaIETCSqy1hO7Zgg/K6K+LbbOh/
WiP4YYrzKrf0ZdhtzadLAF5kp5jQ8mZNAY+cllqLZ6KPXBpI1jyVZzDIhzMoaC7FKjBhcIRU0Ogw
xHItKfY8xmE6zVZyD0QLPaPyLHAGckna/fItbfdshxawnLoI786Hnmznb2yyTLx14AShNN+p5eRs
C4AIjvHL6e5c6cauoqaCRXI2+i3fSNr9Ja8rtem8hCnhRHog02jv+eiEC3HItMJEougPLFGsaMia
mqALB79g8wIkzgb0DYexaxcfB1D+rCTSYZ4+LoOFPzEPkTY43JNrjH7osUgh723CeWwcrh8Ihyrs
fgRXvRYMGn6jXegyEAnANVlseZisjgRRz4ND6nwU7PfXt4oXI/qhGAYSSFBJj/Ehpd78VTYBAFPG
Dd7cMKDZ2b2+O/xys3QenHTdHEVvGvZEyzLLEqHZQJ2xmBuaR+zeNCnnccN/yy0fAH+M/3VP+UME
X4QZRPkodD7WK5craWiY+6r0CAaYbti8L5o9gOUt5bNwx+9LpnHHbnqfx3+lWz/So5zZZF0F16qh
ibwO4o4CBX1C//i6IsPvZsAmr7u5Z6WKvmtho1SkzyeuBSESfmr80HDLJ2Ef4MbqfaQpaJfK9+IK
J6JHJg18DyFe4+K9ovdL3AqaEZRQao43YLPtkS4R5DrjOtYZ7M7MZYT/0xmO+vOYk/6MARErCr7x
4Ga4o0Rk6pwHC10wO7FJNCCoRSvF5Bkk7dY1fXonBu1u/sO6a6SOYZ+G9ApYF8MpGkLfJJgHS4Nq
NYfchuzLd0s3YLc+HeV4lrnvyA+Co2O4vLLRJ+s0rr1QX8Oazm35J+aSdLPvYF/MY9ua+ful+kjQ
FT8EfVV8wAVnIpKRE0u+Lw9QDzKDRGRm7M7/vybpAfN7pFOE6oYYVpk1i3p8rsvKSWG2gZQEH/Q8
ZZQa0DsotZiw9Q4/JnAlduPFaYFshut/MRt41T5dynhcDbyNcHBMK90J1mIlHu7pEf4hZqIZzLps
nnvxgsNZ+H39LAS48Qwwtjn2Rw8XBPYwzpaGmcsKnOial7GmXmfTra7AGwfvQIU1ap7BkfBGvg4I
valMl1LAomFnQOB8S1liAXffB4cfchIJrbVJ/6bmYO1pQ/VHBszHKjuEXWzl+pOfRwdQIto9Pyfr
RYR8X/VjuhXUDQZ2lguekO4Uii6SUDDi8K4s/Ykzk+Nsl38yreyuECXZ1hdPvznXBlwfEomvcwsQ
AjGjAPrAi5DeKCngXwwYBNjY8/nNegzWRNEaxQG4HaDkvLYvx1S+8+FDzVgl+BQV6KDnlMLSVz5N
xSlfG+06TxlZEDxP/GIn9su0pMKhxujmpsnbCLmjdfBrDBsVqznBVr75AcJTMg7q6klruwOfEB2j
/6MFEJ8CoN7YBztvNPiVRANxvgspAuHdEO2FWZxqi7tynRWeGbKMt0GMiXZg49ihI2m5neAAwcub
nUxuj5koIRW7IOVzk/T0ABvV/JLKj9EiGgFt/a2bjojKEE5E1MtzzqNefoBn1q4YRXNlL1wqNEcy
FSUUwCS+9vOc3+d1iIRz/XqPCJrtkG9Zk8HII5mzbWjNyLBBvCZsm9hjmw68ilaTn2s8FlsEfIJ5
MJixMfT6MtZFZpXtOWESvJVMkoUuQ4rEZtuKrFQYp1dzugDyuyTmNYUsncyehWbR+sgRM84owxmv
l3KNS0cyfqZtqxGRsYIhbyAHYHy3E7L7cytSp4xWb5GShPT12Xg13LnM4e+LYoa4TtAwM/L41S3U
HU9tv2KFsPgAzlgYDvAihqycw/JDD/Ez0c6xpxV9kMy9X5onzqqx9Dr5nTUFbxFxqEvuWKQcmAqv
mrJKFS/rHgQigfOgl8fFJU+bCKT2skSi5tbyRmbYfaDDeIDZU+v1yNwsvaq1g5axsYtLIrrhZ0PT
c1UYDF4XsGblb5mgg+cuecsAmjEWUTfxV4FeyhX4XYRrIbrgq0+ULwkMfLlZAOBFkG7j3Mp//it0
mHN3G53X4qT6ao0h2a/H11K7IeQz4rew2KYnGE1j7jE1E29dBEm221TPg9Hf1RC4gtcJVxAnNP6L
FYgBWN3JmmCg9wpOq4QSB/GEZZBokhEyUzxEk2UB+x1xz32gWw34jj32fhGaTSv42UnU3hQy8IIV
clJknpS5i+HD3OdvbPRgPTnTamQRMqb+QlwdYCErz/eA2UHrvJhYQ1a+hdAmXitw4RAUv2EHsDjL
fAmoFbYE6D/deXHidySex7+JZGPkd+/TRNddIYuoV4NBZ0NhcDEFa0y9zA9hcc4kvdp6XaXIDVY8
egty33j8AXgwKHrqzJaJSxndl75i35yumIJy4GF7Zwgyoa+0ZgpkdGjvMXXaWkPzAmA6YpxJTEQK
tGEp8OciTf5Vph/O3eJOV7uPgCLsxfhDYdH88tP1+Fu9EUzP+CX1eybbsi1TIWipXb3V4Dg+lPac
r2hRke40PiJJnD+D4IISoWLjqMdNtpQZqWxHGeo6dzC1FeorZ5jXTZLLesbu1VWAknBnQJuMGEst
rHgOXrMXXs2KlPd5icngWPC0oqDFbtUQ8Rh4xJKsOVaYc7YetNgFt33KtUmstSQuwZn4uu4zQuj5
MIknYLvBW7/7lk1fZY2q7plUdbJvJLZnOmq5vjSctYtlRZvCKuSGJAabHaMHhhRsw4t3cNuABXgM
QoCY+GeTY+AxzFigHpDd6bsSNhj3YPth3lY6vyvW+E+N0cOgOQSrfI6kXOfCegc1bjianB04mg1P
ygjIXLE7YlroBus0Pg1vgwmq/xRp3tBuFFhfx+iAbfWUP09PfLZHVECjncRur/kp/bepW8MCWVjg
QxgS9s+GxAcmJdRBjrbqO0dAQmeG26x3uhqt/mZgiJu0K55LWy8PL5XPKwL+whCdf2rg7pvpVpVO
yCO/a8BEiwyukWXOxqPALxHwb6Zsd6mjtQQ9iZGfFdwZbrw+IRIiMQi2HfamY4vGfCApnqkBYdAM
XhhsWBD3qPYWDtg4ZjLLcheRzatSYmEbX11MdnbCeRHduGTEHo0rj3bnria//hVQ2pQUBgy4u30C
RI6Lk4YcruaFypMJlSMPiFk+J6wFwnuQOjq0nmzX/3LCaXBwvs3Ft3idVkyponqnGZR/ywXqqyus
QEZRR3NJD9RYA9bx74VqVamVMPlG1uYjrILvPIek4/HA2g4/bxxP+oTzkO0l/LHUe53a0h1YqzFO
VlkkhLltfE2M5X00P9Um2xEy4ybGOhzXylUOVq/+QLg6z2ZKiDEKEXa14cj4yoD387HgJBE4B4iK
wzfEODcjCFfXcW53OsShXZLke1Hi1GJwtx1qZsfKo16sI2EdI2WozENY3BIeivp1DNOZ8a85sI0k
kEqHVDrTKZnqtgUhu+DGAFkEPjUluMwpx6tQFUshc3GyKwsveDKREejBqZ/iYa5vxZEeTrF08dgL
b1GAgGbFKgdheks8tC3+MpqUtzqFXaL9PquDxHKvpkWwqxH1Eu+oBoFE/KyLXxNyd7DuqbekA+CH
uL+SaZjoN+20AJaF38pP8emAv+AccNrinBI09rybxkXutwXqFhZ/XFptuZlG/mS4PtMRgRpKDpsv
LphfYuKDt4TBO6AjwdrAVbVPgXUQ9aSuVZ0dEmom6K/YBoU3kTysvwHkN723tFxdug0/dT6e2zt+
rcUauxIg3fws3Ca45xX8RzROVg+PgzaqRWVi8Z7OJFtkg9NHIfusHv7IUS1SBohkd89nx5PnXsDU
BCcKBvoJr0IcvSkMDvvfmtH7k2FbEK3B2xbPLR+7pG4V9ZLEjpTfF4Q48LW+BvxSCslPFjudiTqL
iOVtRsJR5PXVI8JRP44lZQgPFSN/GccsDyiLXgCO8SZLgJ7wVIpWVe/M7mPaUv9oa5TpnXo2ym+R
WdW4BOGKb3aQ3kF0ss56gdqIZ1UZRgnMwWeWEYt2W5411uY5h3Xvj4ipC+H+zHnMu42552AKPTy9
nXgd2E3AaFU9jtcFPy3egZOQWhJQN09AhVAcBjhJPOBLhp7RQ1g+74WAJpTBsIOVnKmWhP/svnq6
2l27m5M9vDF3cFGHEuSBQ0hGl2x15E41rtazs2ApARvVgK7O7KlgMUrzQVZhucXjn+L3QihvM6hi
eqkJS2lbgVWk9oWbZWz72Mcigg8/3EkT5/a2QNXdntrEriB3kBqJsQ2JojWUluz1R+qBClXuO38t
jELRYfcW44FyMc3W2p6FupdNe67hyplO0uDARWqxI40QOgPg03aGiIiP/W387FIQ/YT2aU4fHsgW
Ynb0H/em/L7G2XDSo+jwpLNpUnDf1HyDZDv5gi0RiPtEXku0SXxfBvlrrObH1cC3Gbl8L/UhJYCE
NZu6izpX5MQuqreFbA9rzfDG8Y3gGsM4CNNJjK/RXqlWdfxl1j9Fjll1X8/pTZXnj2RPLsM7expr
+s0/CbJaKD6FZl3z07HLcUjkieihKUcZM8zrfozLGF2yZcTNlmK4BE65zLRPUMNkOFVe/NbnULG9
7NCNJ5YJJNvUb9KA/xJLvL/mS2mEfW0T9VR37Kr4OSJHhcOSQufe1YzoFy6tMoONnn6F9pXBk4SH
dlN1Tt77TC6SdaSSBwOQTsUmms3hVMOVsh6Lk7mWB6Sgn/xnrAlP7J2mTLvC7TFSIn4MoC3+uvKn
XrCwWYXxPhvuzTdhaFv5sxzfOpJv6p/pRl/LgAl5w0pn/vtnoivIbYr0WTrBEuk08AgEUFoPLC6D
74LjK1+rLUHknV0RvHhjLILdhXiQgQGNiKsBzbh6Zb5MezXvvYt8yxxyYkOQbTKZicyPUd3HgPsW
d8P6JYC3Z2qZ5wHkZr8xCqbpTFs+JLC0r5mH3itbSPsYL4iqRFmI0nSWl/WoiGlNiMr6wnMptyD3
xo31JD/itRk/YkYcBsgXbVEjqdjLQIfx4ApAgKTRDzAQShhuS3NtmK2v5deKC80Ur9Vrzd7G1c9K
fDPAyzHk2uH2LOfpT+e0qRfONGrMC9wD8rdRbEZUYytOrlqi0jjp1e7ZrStGyijENNjzFg//OFm1
gZLgiUYL2fTf66WTGSYu9e/29wUvA0xagQ/qOOS7DKM558HiwIA+/FUErEaciKjvWwiC5eAPjyl2
yvqRG1hZWFDZGOSHhzk9xPit3nEBmwAxdSvmLHnNpyn1iVev5K8pBXb3XKG4SutdypAfF6IIYFj/
MHATgcGqkvdOQ528BA3AgZ6g/6EqqsiCO5CMidwBE7I0W6APKn3D1OhLGeKQyo8ZKSzDKidH35hD
Z0PT7yNYJ8HLNVamVbG/1E6T8d5LUGDcXLe3kNKlZjtRdLO7q1+fXbxTwtAT06++Y7aAHRXF+jGj
VisF6GVLFWsMoUsTWQD1pTuP2sHsD3K7DTvPkVIQDbmzePG/tQxS+ZZGp2QYQSFUJ1tTxSuYspxN
lnLmD2ApWYqGM4BlPJY2l4nCQ1GSD06OHOF5tFn1rpNPJrwq/oyGQRg/R07+6NbSbTIea+yO5RaT
TUvCFk+5uRg3o0YF1hKv811pWIbJkU6ab/44kdaFg0cY1P7kMl+xc0kDC/RBtapp5358LxaYC53k
K9W+cTsTpzCIp3JuHGQrh2/E1Z5B5PYwamDXirtTScXajU6U/VX4IdRa5sI4RwitCqq9OqBbjj0Q
mbyF7W9uMrfdVcWtZVqoZkcl/szxqKLBytnghoM3jfybJu2q/x2kTCwcnf1Gtm6jjfaSKEEdsS96
TGz2DaaAkYnXC3yj5Op7tiYlQCTkDgqGEHz0/ThQpL8VjPzaC5aF0h5OYkNHuxQjqu7ygWQ1hgYZ
AyBlgK8dsnodrsanFTOI2C9ENy53C+48ETv8OpW2BgoO2aPMaHhTqTk/zavwcgLzgaHWQHFLMB7V
cYGmZE+DmPCBV8uf2gXCU7JzHLZPRH9z6hd9HPDItD+ppat3sJOItObOwFmNswJLEfBCiMx2/ZNv
lHyrE0YK7S7IiPJaaeBaYWxaT9H7CbaoBuCVGDaXWNqvTCiAv5j9+bsLIJzxphT8QTsJ7e+zfNNF
nr7qLS1XqCW711HF90feZI0imJKkRJJCkoLoNljoqg3437IgBsfTOs6NY3AnfBj6aXCjwaHJAh9Y
GG/Cbo7zRefuKT9UI+1XcsvHQ8HHT9SYlrvgUfvQB1YkPHcRgpTgUmMBJukDn/oX62jJfe0pOFh7
iuGu4qyCGUObtKKLUc9l8ecmkaOJHhnuvS11HyVshHnAjp7MGWfslURx1Qlr07iWw2eC5VO+ZOIK
7ydwVZ3MBrRVkuGx2TXhEQhXeD+5HXiSixEWZ3POg9PEnTsoD1PehjBmbm38B21F0nb9rrmg/8oo
wuPnexN9pfK6Ffaq+lt/KQnC8IWXnnX1UfLSlJ0F0Nbqi/1rUblDKVtCeQk40Ea2Tk9IoAGFzhjT
CRacIh1qqhYfI2GIvGaUyp+jpVYXg+Oi4har12Jw1InJDEj3+AxQueKm1hhC4ZO1TWhjh2y4xvt8
OobaMhXe2pxF/W/K1OgJV1N9urW4Mrlf6GVU0hhGOhNxrrP4nuXgK32+Q59tssQaxnfWGgMYCR9C
dkmgiIFTUCMJ2JEnNqoCdV6lLseK7uNQYSr/m8WikXkuWxewbKafci//fTrES2xxDIY/r29AkdwE
2UZ96IiD11X4y678iLi5P+W4OKT4GHMMDYySr6jnUpe9A+bBfiRz0M5+ni+gsVfUgGYC3/F5YfA5
cwFPA2t6Brgtr6vKVZF0Bx2EU+XV2SWHFBp/PX0dw1N8W8DpJ6BmKc/fLgxZ9WnJP4g6azJyIff3
tqpQujhGw0yrOUM7CTxiiIKQXQiS9vCgj5t/HJ3XbuNYFkW/iABzeJVISlSWLMuyXwiHEnPO/Ppe
bGAaM12YqrIt8t4T9l4bHRmmlUK+JsFVnbnEzJUgPhS4S0Fhj0z9ai+vn/V8UX6j+Sx0G+Jx4/7Z
6065ADW8JrNgaCM590+i6PFY9+b70H0vDyejUv+B1M8JSATwFJe1XFo/2+hdGN0ixuFcA9f6YDOO
9hdq1ngo/zSNiErzCBBezz9IdE2kLfAwkyWSLa+DU3Cz9gWpGLQQwbf5VW1re0RUKl6zm7lrvfkA
PmFruMmuXRUHBINHf2seOCLPpj1+AP3aV1jTGX0rW+adtiieFD5AHNyerm/nct+QK0xLGwD7uWX6
VkHumk29iwmLXb52lUDshCCoVUoCJFar4cEJpNMGL8vlA0OJevqLsDO+DSozTjaDDqWrzWTRpshc
y28JWbG3prHNJc7m0bKKhJ+R3KeIgMN+w9OKNdQHEhSQdvqcArv7zJ50spNbP0wLnQ9Beitclrpr
rpwyOFrpcgnCh14wc9z3LGSG64QH8KBpR2oHbV5dOmjtdiu5xHTmGFTYySyLWjovm2efFs5YxFgo
wT9Z6gxO9TBaB9GRZKBZXOmfwj+AKIGAbN7ujq25imWnYcaAXHByVXODAhMcxJx5/sUc7TEGZ3HQ
ak9i2v8kJSNG4qmtWfxrv8tQZ3pVj3hgvHhJURyztltZ2/SoOOoZXixYWQRRd26mYI0IflWyUlnZ
RJMNqxcLVuTa8k2SqDCvLQx+FD6Q3tbZtW3hZOMrtFvPvKoa2ATfIeH7x9B5cF9sYG4Fg8CwRvqx
nhhI/ZifvJUBrVbsjh+R/5eXuyTwmOVVXz5QggsNU8kfhaoSmpW2DzkmcOkmyifEAZ2ZMyj5FXEQ
/8/DH7b6VbB0PBn3bE8EHiQ9UAn8B+7aFySkk/UGCAtpu2Xrm+GnNiEpOHiJ8jcmQ/gs8+DSCufa
/NXcAHlT61T6XnFDwHsuKSui9tYhZmx/QDN1AXNR2++94Gvejz8ImPgRY16w/mn9n2ozsIOyuua2
OpflNqhv2L2agunG2tJ3KNjoU6N3373IHopVRMlV84SPNeNZZnjZbhkbvytHHj86z3hihEvBDOo7
clTnIla3LP7pxDfK0RJlKmL3RZu95z7jrNzTxTZZB0zwIjGrOtRbq9xM3RGMQW668c949VbjHmbd
gD9QIQsIxOFJwtHXN3vgv/g+Y7L1IPQDoPBt6YcqnEk4Yw6Gb/N+bvfwqQgCaFiQUolDk9ohN99I
iLqd7DTfLfrSJ4slKkNjT64NyRhnYz+A7kMyhK2fu5iy/6Fk7wibivkT0BkQruNYH3EUA31DhlhL
v2JEI0gnD5RGhIkhncgQvAso4kquVKcW8AS7vRdn775A6WliDMvOAz+f4P+M5FF7Ee8hae8acJAe
yRgzd0oFVKg7oAKB5VS79FeVtgkSLWMRalkRX5+KZsRHw77DiqfxbfATl0MeAY95iGJbyTm5Kh/d
P5Y8vIfLj2SHGCYnEhCTc8L55j/bNx7hGZ9Bl215frjZAypBPG08oTCDUJrwYy/Vg4o6GqbAcGMK
yR8+1jTb7ERp9roDG4QbXzx/JmKUUHzLbjLdLl+jiIw6dkkk6WrGWXi450NboSWFPGq4cXPM6n8+
hjXw8uJ5rogLdkKmbtpAYWLXxjnL9lP1GhhXCNMH18VIQvZMlA9jxYRVdUmSzyq5cQH0SB35iHCa
oFpiQe1ZC5VF39fE5CA8uOadtjJ+NZUxEwBVYXDG6l58K8TLavxMAGA/o/475tRs5nxF1AXHLq2Q
hcLR/7begGRMiKM6k6tWsrYBTYgCYal4UV0kirYup9PgUHRmzINcsipEA7v6rW7qUwvK3WR2rOMC
qLZla/vNSO9FnyY5RTSsDGGZK7uL4dLHnhV9Jsm9NRf2N/1cgZAEX6bSU4X0mxmIa+QMAyZNWhrm
jQcJfZ1NksCT/OfgjTizEBsbs2YSjaCjreIJqznDqvIZIsSKrReGWeGuXQy0MsEO7YAafObwATkP
CM7gF3n/e9rfo6Hx2jKtZK0PvqY/R+GlYNKpPOPhYJpffful4RGFBhH9GxREhtcCpiRWwPjYQ1Lt
951+nk0H/1vbYoV84WOMxT3mKOYvuGIxzgIzqJRtCTqQkO/83VTOcfTA5Ap+sJaIdNowJK7vPscl
egNcN0RWKt+WuuFND9l/K2/lWwLsE9n+qa7Pvf6ddm8zeRExGlR6ZUbWVrsd7wHkSOJPr4q6Dsmt
wWdiguiLvmTjIPaQurwaWyqQOs4K5ud8mXLAROQSE7oOJ5XPSsvtuuIxD1y9PJlw6bnwRZBHnyH4
dsAY2XoKj2xj2YnIS3iQzSju0aIeFQ4WU/cB1AaDcgyzu6i8GaxWzQtj9PGeAMbMUcKWNRBJSkrT
Asm6GloiJdFMot/zQRGLji8/xxIh1QFIfasglOLXQS+XdJftKlU8TWamguPeAypZM4zpTzp803yt
fEEwqg5RRDT2vmu2Cs93FzmydcYJ+oTvNEt3+o8RbYbE6Kn/TbCvd38+FUfyj1FjBruDSD9J9QDZ
as2HlYK8odMjtXHErYu7MrRcXcFZ13tJeRjRl5TlcrZWm9G6NkG19TWiEr+m6K2l7x+SfwhIDVaD
p3ue3uXFSwQTHn4lSzBVvcoM6FMNf7dFkS+c4/h7KNnrcAiX7TadQFk3stdQX5Tlp5GUa44KQGUM
XgY8Xh2aKMv4zVMRaDGzZkF/9YbOx7og4r7mbqeQRiOEVCTGcBDgYqEPDeC/UUsti55+IJHH5NF/
LPf1yBEGX9RfkbqAYLOyPrToR5W3KaGLi+ZOcG3sWtKGYRqGoPyObLa+wJfg7KDNZAPrKL9WuCmD
U8Z4IGN9x6O+EsA7HtFZImwyaLZjjzQgqkpHaRxWWE3H8G2tYtMN8Gk7KWNJKj1XO8AExoFBEpy4
CeDuDhD3s39K4QTgxxvAGqwxAS4DEdXOGathnU3+4IikLIK565yJ9Vq2Ttplvcuorzs8Su0FoSdm
UYIkKE3eg+BqLnscpgd0WwTBcKoUgJiqo84gvGeYq5lwjtAuNk6WgExCcI/ADzTiuI8Ydk4vKplj
55jIRPzikuCpGarFT0eqTbYQj3qXfB82zI8JEXzr4JJAKt4UJ3VcVBAUjPvhBXBTLP5G3gLzh59W
y3hQoHEyuRJ71I86w2cjoJxaYhlURqiALqaR8G1G4TUZPVSfBd0J2lAIULlLCktEPERGQ65K6brK
uQbAV9EzDhSjQMW/UmVT1fc4f1NRjmNU0BzGlrOxr41T8dYh3MSlQTComm/52kWJlCTKbRYA4FEY
jv4vhmUNPqwYN43xgpWRefjl7aLKOy45LgrvCGDnhatCyMGpE9cDMt30DX9UkO9jvN54MIZLP+CF
Wkviqb/H/m8jbmlYYwVSJ7eMap7ayS3HfRx1qyndkbOkp8vaI2B+KpDvY03YsPTBabI/zXdRYIv7
ivyFafjVJKoF3Lok6GpfwnD3TwiGBuMryu4WJ6lMIQ8+7P8x1TyuRwIJCD7SLqSn45X2s20bYxje
ROlRnmwDpZsTvFIvQC5c1tv64I4kxq8NXPLgi8fMQuXyYQ0PH3bDhxycKT44nxndsDSilcg6W0aP
QhcxjKRafPf5VUpuE3kQ50Q8T8W+J6YFxwg2dhh+Z4OqDZV05g6MnY5EkI2blL+JRAPDKSty49Yg
jIFFo8MgvFRj27Tht0DMHRtb7H+yjn3QqVUOfXWnte+5sJOPqjtEUO3ka8c0ToVRipq1L7kS/eNM
PSDNUNAxRElPPwLO2ryF3VuKVGHbgu3gkW084xnzedGJTgwBGODxfg7FH62xKCdXHd5Th4AS8l5R
gadWSRALljmQpO1SRC5CiZKND29kucEdcEN4qMoYjGIwsgx/1Sx9hEz3dUvbVYh0eVQsL0jOYoPL
JAL9hvNuZs8kS2hcnD5Y2no6psFRUSWU46e6b5O/8Zg6SNmQm0rWs2V3IBPK6VRkeekkeQ/8XoQF
sXDw201kUPPxjobVKWJxYaHEwGzGjH4j/8+UFYioXaxM1B42kkzJek3jTQ3PKXdL/h0jS9pHIDLk
jiCWaxzLiwBXuCD6Im6dKFe8eSYYnw+Jb62nqFHTIyQIotfF+I7R3uKXBKiz/RHveP2vYZx1rJlm
W8klqODeAjDwC96ketdCbTNlWxK/MhaR5nsO9MOpp62Bx6fyAqQa/jfU0ApF0jHl3W/YMCzwo8K4
MY4VilMsbYiDJL4eckfExqNEoie8ZnkpSwh7gwXDciHo3jrkYKbNSJiwD+Dvw3uKrI/Ch8tzAz6K
jlGwW5A61oPotpr4DswnVfVGEaNMO+LGwhXJq2TLBI/R2GoWbI0dfYVhC6hbqBk4Vr8Mt6WgRWzH
uT7tWSsnokP4IzrjzjpZ1lGgVuLDzOlRL+Z3VX0jMGGbLhBZyRBmdjBsMZbsjrk9fHFI5MzhVA7Y
xv3iGdC4J29GdiThqXRn7Vz9m4nxYbdRkTxFyMFZHu/6fA0a8rtnt2BdPqohmx0EVtXJrF2DZkdD
SLwUuiYDKz+UiTYDL6QueBkeR/GFZgBaI7CJ2eFJnAA/oRq/SZbHW9skO52vi/ZJ19A1R8BifH7l
gdbGFzcx309xrLBZxHYbuqw5B/8hMljNq22GXV/6msVTfVFcXfoqOQZVLK4Tr61LiSXEn9J4GYLF
svTOkjlFsVMC/0KMwbcd/hmmRzkmpF/IvIpk5ysuw0umPnIHOyp3GOEpDSY/hk1OtBNYaEjvrBZv
ISK6VW8cc1fRH+yTSdDlzlcQsGf/+G0KUyTs/eFnK3zqElFNAKO+h8GbsTiDhM4/s/rJrFhAVG4M
jxl9iKRAjYleNfoUg09qEaKIbNirntxrN4HSK0/3tDbXufke06MBzEvAQ8yLQtf4wbD01DGhuQZ5
SIC4nEn9GPHzR5eAUh7jqLQOtX3PfAFqljg7psa8r5vsMYPn+2TQGweXmATtVPtjA2/MrzT+LISH
YjDxUY6FTBsmoyT/bA1u2tBePnoTIz5uW2m++DLZpIzTkj+Wz+ybkuCpWtyqRxU7Ok8cEpcGPfk7
QTrZx2SydNRFL9W2AfOhkQREQdgT36X8rLR2XyposA9m89C7H54oNUEjh3wO6joTRRkP9i0S9yyR
mvBikQoX1J6mshaGg0rg9uJtau4Kon+mT4h7kFsk+m/CRpcgN/xz7CC64HeYLk3LIlUT192ngDSY
bAYkgXpvVxgs8NjUUHi+lOTekeWDZBPHMNVLpaJFPTPBxtyjY5Hlwo9vMZwI+h9kkAE8Y7FxY99T
053GirlYVtrEJRJK9E2jLopH8pBna4exFBhaukSpcu9DVnrCr66iv1Hb9mSFdWvoY8BHCJpc8rKJ
1kSETyzhUS6xUJK7Rf4r/MycTSyaA1wFiKZG/teM3JDCidIr56sLhe+havadI74sgJajwpvKgyLo
vQMPmpqTAy6kRFvUNh91f+VNZzaLK1IH4VoiUqgAhKEG6RwSFaqVneyVyuGz3mc9JYj8MY63AGth
hxJzTRRbDdGBtVJ2U8AdluKPiJ2mNq9hafdadivBRoptA3MfC9hQbs5hfuxA1Kb+Zw7lk9VD+Wap
W59u7cMiSmEttk/ylCScHVcY1uSUkhpu/6o2GSdw49HAexSw7Q8PBcYXESfJmllSw7vFGIh3ziIh
DYg5H4CBRcQ/5N3HqKYOnb/KEEKm++9E3H1bASiKRqHv825WvOxDz5CaMAK7w8avUNsHpKnMlPQ1
PARZB3baXw1sHtrkLv+Z4yOFZkrRwX+ZjODa5KvMyOumPQr6a0Ykhv+BGMlpwbtZi3KCTjf8n6TM
qVttucGYGi6G46tg4Yc7VlHgCiUhSb7qIaLMCTg21sFHWRkcSgA6EU13xcnMVle94k7h5S2h6jIl
EHCHW3/il65sAF+a6CXpxgXpz0B1jomTRQIVNMUGWZvzlK9Tw/+YYOhZKBMNxG040A0z/YxVZuuv
UHNaTedGmZQDJXxNpKMI9EiQHzL/OqK6Gpg75jFu2rg7DnPgicKlYQiSlPv/z79NqbDn5E0cen6Y
xrMoTwu1dQkOY/JviscGVkRE8ghh2XhpKIw0Zlm7jnhl0yOjWGdiom+425AmfEUdaL/mEV7wPso4
HSe0dK0jIWVM/fOUfpBgjhmOp3lihYRxkjRqzUM8VUffVfomsM/l785OLJkCxhwsBuy6W/9k+Z6z
HqAyBOrml5ouKv6i2oU2Gv4tj0jaOoqx9ZVPBlKNz5qRLJ6Rr9KTEHaib0DFREAexoq7X+474aO8
1/MH95r11j4bHC+Yu//fGyTF/rgMtHnA/3BHNmyBRFu0Hh5zzwCmNPPY6NbXV/lFAntaX7nnWYuk
40fpiTsNy11pY7l4hMv0PbsQXTObHviSSLnGf5wlB3K2Vchb6V7Zqjs/P5lILOHi7rTgIhDzATbe
tPXHvT8nNNMNwAt/Piv+D3QpGMLGvtT/kf3NTMr0umJff6blboleZ6YpbtmiTEy6QMQzD4jQ72AS
2vMPuvbTEq97FY8m6S6MOMf9WG+D2VMIWSAc7Olv6M5TdJxE/UVuGuCEzdhKUri6KOwPdH/kQCDH
D9S7INsC3sWV1J3i3GPlhD+fTnHNSLy4BptyiwQxAl3kllzUJkxD/YPeqTyz2JNrvkowdhcjhJbt
jVwvHwbUINaQyaLYmtK/pnqVEMYK3B9v2Dn1mnmd09ceGi413abFJ58Y8knJ3/SVg4aYHhQ2kL20
uVdl629cXJk8CWJGKhJln4d7CHERfM7YY+tHw14G3O82DiwWFYxWo8V1u8KezAafMfrS3SqiPeLQ
4KxOzqpD36q+SGyfnxp8w20l3yXOOvHM4RtQMBySKyFP7XnglQDInrD6cbObUZwhDQ/v1cYoHdbO
ZXgyUGr85t0G07mWn7FL5iP2NGLsz+F78SFa9hJerrOqBi0aHtGrwSZItqX8qg9UJfTd/DR1ZEel
He1Chp+oONYMUE4V4FvgucHiCi/AWdkEXzV2whYKEHXtqVf1q/wV632PrQmb1AgpZjPdEnp1bnNW
X5o7w1O9sNfgdtIOvDE5qdEbzd8swxCPp1siGYixI0M1Og8EGfA5UEn5+aWu7txeDJ/5TBjZBJvg
hjx6I34bLh1TWm4LYqE8zjLsyM0Sb5Ru2gMvvwHOoiabmoEbPWLs5hjZqILqp2zgoa0Y0j75EzM2
c+YWV6/Cx4lgqXLyZmNBjanXTM7uDPeZNNlEwyq78hB6zcSbzH7V2tZLGnC/LLDrv+kUftJMiij6
GXhB1SIORu/OZrTOjnhDU3yuJKnvc/oRMpCScXW0nnK+KZMDnZ+C767tMEf2WHOSt1h5pNGhBtow
IqIwt6jPsKpctbvmifJ7M56H3X7ahTx/4YZpFji55U6XCdt0JnjC3zj/k2Mr2kEPDtm5N6LDvkmw
NgR3FCQlbXk4lQC/5a4pHvKx+aFth0ZGsfXp/1NW4y+DE1yOzBgNKHpI25kBuPLa3wQQqSPW8AA6
3vQ2Wkv1FmaHYH7rBDhT0VXewLwscyBwzedxOgFDDM4AnflhESqECiRlr8fRjmyxpcpnYkLe7VJC
NI+m2GB/ITyVEUzyD8EEW86/5F91TH1XuE3FuyA52j6ZvCK4938phb7DNwj1uTRv7Z2iQ3DG5ji8
S6JNFNet36Wrn3YrSQhs0B+xlQa1DLSdLRgpYyz6yifuJwNSPj/0z/kH9f8edAyAP4KBX8jjRlct
AXA48zm5YajnetcZn681/1LT1DIR+UIXoWhMHPZJtuXmEp4IhofFcq4A9sH349QgqchmYPjGJdO7
vgW0HNXtUd6Y2eYpuMBk9a/Kyb6Z584BIacOuxZ/B3KaaVr41jOxmc6DBGWcloBHZ4lYXK4G5ozq
NipdzmAWG9jzm/qPiRvXmqbidz9bpLqrfKUL1tYOL4S9sjLl3Yit93j+qA/Z94gMw/Am/U5EAM9O
fmPuizJ02OVsdEesl6iXDsXILGxjyIcS9RCHOogrzF9MqdBk9PagXJeV+XzhI6gb7heDT7jeKuZ7
BNNb3/r+h1Xcx9H9I2aL+OiV5an5DsgG3avYXIpbuUR4NUcUYpVw60WmMPRq+LkIKilO2Un9X+rA
hczfskzbbBMI39abTjGNBE8QI5l7Ul1Ybyjb4h+aOswe4MU/BwYDJVtSqD1XampAEzZEzETZIKOL
E3dhymiuNcBeWyMtY8v4Qrn+thi1ym11g0fD6WzcGI+bX/MvQZWMW7FyzRv/FQDXccTZA03eZzdY
4jrpczt6QU7ABAPzDFXtZO1Dl7HRt/6tWG79h2K65NW55nzdCBNbJxCXSDlaX7RzDWxCzmXhQB7S
eEZWnJj/oy141MZtfUYMUP0jxFj6X7hKVCPfJHaM/Iw0Qf+cZRI4dIcBAwhdW4NPA+h+Q9SF1X8L
RDmBxbJL65NQrweaXtU8LHpRmrrIKdauBdkEV5AUnqLJbqgHWbrnlDiXoXyNBFxVn60CrrHY6MTH
AHgwdgS/ECMjHvj+mKYSb1MBnF1pxorbEIl//2ZY6/KnGNeZdaDwNwyFU2knmnaM6qdYRuUMsIdF
of5miRcj+ZIIDwg3PXv31qMVz+gU+YRT4hJkfd9jD/Fot6zBDg38gn/d6PDzSfkqC2SULsM1aTkw
XQJ2vwIHZr2yDV2QEhDRu6/2EOFef2jhAVxOs8XVlwAcH21xAbzoL18HudB4dG4Z0BNnbj3klaQl
4j7Zo6Fnqs0uJBTO9HMjseEN6cffBb4Dpn0WCLiMNTnniVLfReVaesCclXvun6m8LYROxV6qyRMr
ziW3T8+y+3eOeOaZe4Ss7bEoNHRgoYQgaUBkYdg6AitTvscWj23N+wu3gzlkoIv8NBD1A6Jb6ohN
3G2imXuFo2Fy5AHb/gBVICVyjL9mMX116NpbZphEVCrhtz7YBtt+vVzXTx7QimBUHrywOvrWG3k+
c/nJcTBrt9b40XAn8p2lmKFgXc9o4K0N9akDs9JYtVzFDFp+DVI+vUiZNsPyNNSfTD+Ynk/lHpk5
E40u8epFJYV7hrSGA3Ag5s981VyqZQctgzlys6salznnt6X8mdJdns4Qe9j3sipb84PObouGQ2Dq
kb308qFZRy0+hLOLxYibJAQaRU2pubw6AorIkeClcKkUaC2oKkR6M3qBxmEvKk9fI5Z56zhNjJ7j
92zJytT/kLf2PTRDAB8QPR8caixbQCRgdac4gvn+UjciB3WW/6N8W07MrlvL/Kh3X0zIlWvWuPr4
XjdPPBTjM5xPNN8UrKRRl49o9voGBcdR3Ujs9IfkDV1YU/3MCRPV9mgqX7RpdXmczeMIENhatcys
pNCE5KiDPGLvQ8HLiidWiYWzvpPyV1B/C30vFg81/5tbaSUmb2JziMv7JH7G8aGU/in6T/MCPjNi
jOy+JV84yGX7rsPIQ7QqYg4IKcjl7AVHpED6jl5mthAqPwrA2A2AYtT1fHK8wfWwH3HBVHxGPFkS
z94YbDqGd6zbR/Ufh5rCK/ocx32r31KGeTCfBv/UULH/5lwvCX6P0ms7xiPIr7RfM/8nvA1Ya/gy
Msqo58QAU2KWncRIQdXf2d9Fmc2WSm8PBenjAXKPABVL8u2zIkBN1+egJipW6HSCbYEsIX2bmLXF
HnUbX3rOgIt7qM8YRQFIA0of3gaec+W35TOYGHy23XZpRG0TxwpVCusbI4arn2yL4Mofw/YxY8/g
j19R/OHn+55YDpnYUaowDTDyyoANMV0LilvpzKSwphGcg59RPM3MxtvludOMn5avMKFNpbessleu
/FFFcM5L+WdcXduhdEwUZbLxRnNuUyetQnS5pQRkrcYknL/gJZmGuP5CX7YYUYYbmAhKR+XAwBsP
EXAxxaPniAFjG+cuRFXXgOmjX0LyjvH+2GzC8y8lQcOEOzlWpBglr56pJ7IFtt4gnyn/0DSQWRmQ
FSfVG/hUwb9IhyVot9jtczR1gAiVowUc56IAdpiyD/bzza/F6tHvbsXsSG2zieLeDrDJ8KyEIvmy
k75UctmE9maiLgSz+j5NfMkGTN+e1Lgtik2MhBnhaySFEtqwjfZYDum4yPZlEGQeo3KDryxcNqYn
vbuJ7GZ1DnkEGZO1nq1f/u6GvMaIYr1gdxSg72bAlQFsRp4/+tmptY7UwbUjdNUa9aVyLBtiWMpj
BoQtxEF8bcJ1hJI8xE49igw183PM0o2IDo/x2hB9+LMXS5f4wkc9A5MJGsU1cZzGkBIkYgID/3IM
aGDASY4yOBJo4JKKTeZdQ5LQMW3SgRUOrFnQT+nIqEGYoSpkKIcMXHgOsif4aLvbHbvKbj5Djcpl
3YHdM32RAgC8g8pIKu5GDSodmtueElyRDhaDzJwtm188DD/YlmwkLRWDQH7RW0aY30B4BFfEm410
MPs3YaVsYg/z1IFIAe1XYMUkRe9yc5AJAe0wlPZ2iiej52Jw5oPhMqUTYUJznXEu9OtIqgkj3og7
fz729bZ3MxakTCsstl8+343Pgw0GqK0oAimrSX+jgXxmaFPBjkYonsL5omHLqdjnnjoB1k3gqLTR
NI6KdZaGN+23ZehV1Q8GETPtGdxAUmrYJhiQjyB/ime+X33aSOqazlhiJGUFk7Nk2XE9tweBQaQJ
qOmRz6e8BOf7ntMvzO74TGYPFDwFIn+WVNliyJTnW7VOEuKbkWlVjINSpaVmH2Xkhds9HhHmBPJw
SMjTwwat8YKa39D9zOGtptXisV3NhNzAPGG+3iFGC9d8awMJVB2hD5Z5Ll5NgwTTOjZOXV5LBkYV
grG24mXEqS1r2NAHNjg1eYEAYmjeiNpQivTPEKkkZESZmNmSta7fU6YFscwLaxJr4xXS0vhRXqYm
P/BHlP305TanYMpg3okHf/gZEHjQpT2BxxUnJBmgo4o9SCkrgqYUrceuspVnUr764lOW76hgo/Fd
VlF1UiZjvQSwRUfSkBdobcLgpxQYxfGZ9QbqBc4tvAgap39Pf6Rqz7b4HBGQKPVVFN6Y+ijBCZhk
4zKlGlhIS7810B1tb4qfUXECI8P4GPbmJVd/oZcp4PyjD82WKS4+lAagJro9IH0+A0RUFtbA6SJD
jcw2QfIWAYMetNrr0Y01sX+u0CqNMgWkSixLdx/F4cFYUodsW36FMJirB14eNb2w66A6TKBlaz+U
4LP4r4b6DhcGIQ05p8j41w1agUt8tCIIwWTx/Y6kjsk82S3fYw07yifzTZuqvRZ8i9abAoy142qU
UTAllMZ5+D0YEB94B7hFOw3LJQywfGLBQOBx8UhQCJhI5VPmEuOg4Jej1efbGvn3Jgvcnr8tTd2+
vEsBqmXsRARmhZCW59ayFyYXyT7gyhAsiNozMzAwAEFqlwzb6eSz485DnxC9Nd2GnKjse+9lsLBs
AN+I5c7ijOMgz3nRR2Ud6ZitBjwkiTNg4ajhu7BuFrgrmNWyzeN9MmTpAAsScifju5q8FRS3NQV8
WTRIZlaNYjgFRQcMshF7T8/thRgaMzoBJ2gxaJAGCtAStTnsuJGJdn0QKB9seKtUoAI1eoLju0NT
Tkw9/8YDMp8YXPFoYFRYNHiMSEbtRo1Mk2zpZ1+iWLP6GvEtDgU/ZgT7lMaPDAfWQE0HAROUn8rJ
WubvAzBj/Voy+5i4o2X9MMsyoXsGbltt7bckHbypawKnAJGTE9XUP7lfoCJezQxvpuxfTQ14lJtT
Cr+GzTx+hAryk8Hi3tVWjbRp2h+11JiGvgSc6Up0ayhcRvUFHI+1V3wRMQZQ01TprvFR4WHlSd9k
8Aw3kpL4DNg1KpWnkKnNMjXnKYbElmFFEK/Q1QRrN2AeQRee0DWyUnXwBrScRqZ8LQHvy9HMR+YM
JSS8kEuf04KJxvfSJDLQjShGjE3H3cIzWSJ33fYWjn/5F4Vz7e96UmQAN7AIHx7dxnqWlr8dIk83
QVgykuYfDhuJwsJl/V99TNuyWk0/8ejBwF7kgEsq20oH+pIR7gt+76x1jsAf3esHINM1G+D2M8NT
qsQ0PeQJRSIEBpgVUBSdwLSQl9jaX/vJKWgYzJ+64lJb38t5yZWIcoLeNX3y8mEJtvbYqYEeqaCt
geIK/h9SpBrU0NBwzxV30K5z8wSFL0rRejYeeYhiLz4Z44ZMuCHGDrwauneJkWlNnTWFuIXuNBc6
h7U1XcbqaRR4y3ZGDEnN2hUsvUZgvSGKKX5QKHwS6T7m57H/oMIzZEaLmuAafnuMZGsrdXi/j3L8
AQGPEQge57k8trASsiZBnvM0+ZhHGX6z9CIVGQHQIfSPHa9Py2XagyZXaH3ZMqD8f1MQkP7fSbHX
QjZm6ourhx6CKac+Ry4CWzWbGdEwhZc2tbGVY2sdcSwItEDiZsowsj218tizpQ9ZwAnSIxNwynAn
GmyEGGI3Ej0m+NdynbDyY6/nLDFpFQ90n+DrYFdA2V51NGc0yfO498Oa1BLoXbg/q6W+CHYaxd3S
/kntrrf9CdvgqSHVNALU0yj3klUE0en05ikK3PFdp/NhopIYl+KKMDZT4o1GM1x76aWSQddsMKeX
7HlNEw/kJoNsmOp/oX8OlCungWnQ6XLUNS/jjUwD0D6tgwrGBgS6T9zqJ6XjxfzJ2DmCAKAj5VXQ
k0a3Mrp1DGAY/+nVK4AyWT4yrrTqb+w2hfCh0imwRhFBesY1LiJqlcCu6Uos6pXNTIcIPJKtFF4Q
vi75ZfJC+6KnhRj/GPcFfE9YvDl1EVQuol0O6k8KYcLzVCKmCWFtt5HoJfk+JbYRWHnMucKltIq5
BSX437jtGFLGYHIIT2BOjs/vwJnYHzg7vsM7+xRWOLtROIsI0WEUQ+10mdN0yW8EuJT4Vs7vJ6l1
Tf2ozLXavS+tuJKszXQX6C7f3PjeeneIAS2RP2BG2m0uLiLyFawICEmeBm9FYzb7ltB17+JDjRXD
wUR8ZxDCFItGTReQr3JBVaCUgU8SFMuSkSBxJmEQYkL1UC+ok9/s1TnIatcz4WzSRWq2PKesDans
UReQ7/InB3eDUaHIUBxIrB3rHmtBWuG1IFwE5iNSuo2Z+Lx7+jeKbTY7vtjRhECAG981fiPd+nL7
zV8DTr+EJnJC60GfrwdHHEx6wRQIU1iz7dLurGcMYhDcEoYAhgm7PHEjFXrujbgHvSWQDb3CZcyy
hQdivvu2Hl7EzxHBKDuU2TUINwnXXUkc7r5mfCTCKBemldWUKx/RrskMDokUS7pM37NhSbnZSXY4
mDh+TWImnAarBp+TdLKeaLspIdN7SgIEj0recL79hYTOTP4JZkRLDnrrVWyJtsMXWQPt2nJVB2on
9RzJ82wvy8wdsy/atGgrse6Pj1Pz0Jpjm7kpmfBUq9hic4/dBf9fQH/4Ezvg2QwPkJ1xf4wv5lYD
S+V4xIPmyosKh2OP0okzRUdhznNtM4xzJDu9qCRSr40F4L0Op48xPVQnf4MePftme0I0DbRwVseo
Xk7Ko5W2qLRSnt4PNAuj6uhXVFHzH7B8f3yMbPrOwq9CdjxvECyTmiiFE0pORPcag4LU06pP3vVh
XONqzfdJtx7c6j+Ozms5dazdok9ElbLELcpkMMbAjQrjjZCEQDnw9D1WV5360+nebYO01hfmHPPJ
xNJcvUWcNciR0gc6kI5LVoL8CWgueZTrjysG+5RmNc7fbFzF88a96X5x1aM1f7ughJQLFeZvVv9r
UtKh7dE6TbQ7guL0mpTr6oyoG3cf9gnCwAw07aw5Th2ZGT9siP1Xtm+yZf3+ev5xgb73n/DpbPKd
HDlv0MlAYgRQRbGfBzRITGhK3SO1kkpIoXybvaKw3QHuqLRAQQWjHar8IpebTvqJ+btySC+6S91d
cYZT42KC9k3rlznDJMUktZDkHXlGH6yPLxogbnb6NFr+XjmwfQEWwaiwgachNRdJPQG7UZihgXLm
cV+q+LqE8yL7U4twRHbygniGRlC8eZUqdNjQFgDwJrsKUgmYbLrYzoWtEPJPK28c0KwkWSmV8goF
xYNa1/yNqU/uk03b7nveywbPweklQnFa2/qELBOEFpGYFcKWx7dAUm+RnEQS5TyMW5Ca7BPpCB6T
VYRNDaMI8L/3eXrK2LwiOw9XlYQo/W9yAzaDMidelW7NvOMOoIvLW8Lb6ai3bhSTPjD1T/tU/pSP
DQdcUXV2z9keV0fWWAbNquEDvDK4ohuXffItjb6P+DvoRxOm+qQScGNUR3RDjAgQbj09bp44ME/R
rpkimUYQwS2cYrQeA6W/PApeIWD7sN+uKhkhUvjScbZMv9nDGgrC6VMHs59jBmdnq3HWq/8mw4JD
iBaa5pj5zasOU+NGnVdAhTGjDbro1q14DjNqYIUrFDgMurr0ge5vyWRLhn4gnKs4yunGucEyORxR
0DMrAjnsduhHfNDRFJBcwVPiy60QuVssrR7U3l5C3xZMDngqJsHYAai/FCHn1zT4LHAsjf8Sl43O
eyWzB3rbTBL1a7IbUVk3tjQlXNaRlIuRCSZQDpvpMmWIv4Agm26VIcwG5GltAJBJ7tbKwAMGqoMX
3S4/lypedEvE0ggJnJia0VlEuwuOlv5YcyJG/kb2+rnlkmhDmzENDK/dwFh8IKBjeRLQyWcIfpR5
NQ0z0j+4Od1sUX435g5RTTRw7q0QUQTvZG2ceZkiz/RxBQ4yFuOU8OvF6FRM+UZSWxwii55EnrK3
g0gitPCjzP5rwelxB9oyoreTiWbAK2vOsZ/zsjMloNDN2lulHaeL/DtnyjrHabRVtDMOP2ak81rG
9Oiw6xVhsOr9ES9k9OmfUOrZ1uI9+WN6TGNED8Af7T7eLnOvM0aV8d5rBwB1lbSU6lv+fgZl03sD
6l0Kg5e87VhRJtJlsH67SbsclbMpUA+bKvvO5VCTVFT99Pxf6Sk9l9U4YyUNlAz1pMcGWJF3k2hF
dfGWBfVsiFgg7t8tHeS4y94/VrmE4E6M0LVq5+/xmxEbcgzf8tvnlzqZ5885Wy/lbIwkfuj7WNro
0Yr5CZ4iVnFYNFIFGpBvqtVsoBmeYKyb4h6A1lF4xfRgncEzTuOzinXSfIUdwZTP4/jvfWFMnT9+
muHfw/Rr5aIlAYT5iOzs9LlJhnPB91h6Sb/EpeU/sElM2X1NXJ14+ckVR7Lujetad+jX7gMu3n6j
vomWnwY5jba1H8y/ZosY9EHcW9hoMlgE1EOPRYJrLLGx5aLbRIVKZdJhgIP+y9naMpbPPfwyWv4F
P+5JzV4ckkBsKzn/U+sP/U67LhAptjKJd9T/6xfQG5gZ+vZhzs3nQcu2krmtvsqGOSS2PkRa3NbQ
4LIgJnx3nDqmdWtRcSWY/DhWRVXY873w8UeUGjo3KTuzgL8AW1oDDWJwN+wHdWF6W/BTjoWnl6yo
1cvHTg5nrfZhoEo3A64I6TPMh1/lRrHxE2cskl7pXozt24AX1DccMLvxlpGOdCL/ALTjZ61h/OpR
CCOeGHWHZj+xozsID+Zi7dNHkBn/M8Riq+W7tuwjqKhnpqGPOaSMhU+1uqMYfYWLOt4Z4+Vj7CtG
N4OC+3YuHQGJBa9AKnc9JmeSxYgfeH4VIB+2eGdQD8IGRNCvzfP1K2NpTepsYf9CL8KG9B0DyuwO
ao1dyssebsMSmtYl3SOvkaao29DOIDmoMIAhqHijC316BcDJg3xLH99w1NG00RL8TwBYv97o0QJw
Oous8KrfjphaY141C/BgmcbIqiPq3Y52JNQQlDXZZxKbBKawjrZ7MHRnvqg0A1kJ4D+zXTEh8oEa
QSVY1P4Wa4kf3X6QzSW7TIUQQTPhcJDtbyBmxDc9tskP6r7bBdRjDnKUsE3+/cEvk/2J14053st9
TlYTfa/wiuuTeZEumf/xgT++UgAkMygHcGIT53WkRo682P3gFobL8bjG2TI9ovpjGXGOsL19g2nS
c1SxMEL9uHGU0PhrsPPSmf0b2APy1/kZOynNS/S5Om6t+kpLj8Es/yFS6fN3f3vrim9f2LTVu+JY
v6jcka0H83reaa7GsEcSJFn5GNVLCg1aTyfyIHsUAJohOkF+QL2CjlBAAcI4oNDNNdjki3zXfRxd
mn/olNP9wG6U3s/ThjX1yttlQetnj7nRHfJVSlLraJvmrUdtodlsd6flQa4Ok5vyCXrGWRNzE4th
HWIVc1atICa+FN+4aaP3YJ9GLz39V9kIhv9VbCIRTpEUAV6KTFebTDJtBupO4BByBICarfE+Qkqh
wyyOhgv3JLMfvnKhaI4Ifesv8kI5664fzxHgI6zypk83Rdrq8ahLqh8N9uG5qU8PZfXmRltaxAuv
YJvkIclCIJncF5tuoV9CamlQ43QbEHDAoJ0wJk0DBAAcrSklIIiECDYoyhRW10I/yOWFgYOhLeDw
ePc6mCcEtTLXl5hy0VvEqABB0DGlIUwjFngAt1z3b5fGs2nFzZ6+ltH3k8PRFD60Q/9eI66uubMW
Zgm1hDEHaUlHxF2XFmMAc06vGo5YVZCPsTVdfmSfgZjqVgHdDFp6PlY6KN7797ECx9/FYdctyEx6
7FTi23fAC57zqWobnKLonlL63oxIAJdp15A4v+iP7OkPUb+M4b9Vf5L7mGVIWeogK7KeqDbtlYEf
xtUIrhUGhbdvYTM3Tz1MXWnLcutFoTMrsEvOUgdXXc5MCHkDge9XcaWypZHnkrSKg8r0H5E/rf8X
sxkLo7iB3yR1LfZrFT+9QyQJC9qOsSMbY2YKFJtvSAHYEost8S8vFoRwWKOOig2RwMtFgCg69rXh
N3WQW7iP0HkJxoPFPTTrPLi3q0exxIeyc1ab5it5LqLCQ6OppntsljRJFbGS2BP/V6v11zwLocbB
+oDRenwR9/GsXcP/HIx+xaKiOI4chslwZXdpYDBCOSJ1+0QOIxBw6p25HE2a3KBuQoWHZsJVFyKu
gjncAe02cihkaJMGhvCdnpIOrjpzGUwF3xYSDwTCzYTnAhmsXB5V1N1w9nzfI6Eqrm/anIp8wnKa
oUw8fnc19Gg7H3W7v2gDa1gX0InQFLKoHtS7IdbWVlhFm6KdG5zFFI5yci34Lp7GnrH+9DQllMbU
w7H0cOzXWRAdIash4NKQsMxZnnHlAxrMrTdnLfYevlf6Rd4WToLU43AtUkzmWADVeTRnVBVOpT2E
2apjz7bQviPijX+nWgjiVPeSYJSDoj63hveAtXUd62/2kti631iNKMkY2G54fFInrAsvcalYs7fP
q28xKIaItGZmn3OtlPij0eGji2ET57f0btVci1WXz79ed+VmUN360ho/D4KUa+bQliEQAKU208mN
z7BKePVeRydCe00bVOdzHF2iUK9ZHyIksgIgWVSrNpwywR1ucQLKhRerq7Iw7R4hBYJ1w8Bs5WGC
ehnMOLHT/QK7s6UHck1gnhgzbCbfALK6vx7eJQwHvfOphCgVcoYc6Ql2Q/mv/7f6eGq+YReNlI49
alr5/fhdohIcSAHwWFiGIvG5Tf8mxmaSCZaJSuMQTeBWrfqUIR8meOQS8PG29fo3bJ3iylIRLB5J
0Wl5a1qo8WeLr1gY32Q4XcWDDeACfAeOmehLaRIcMR16XJdNgFhGCIELtYTy/ku/dH0+AB2wjfuU
p5T0AQr/RUID37nAIzWxPBCRYujXaVUO/aLgjz0wEzTuTyKJoGjBzWcsxlSBJb/LFhftrgZSBhjg
e976HzYQkNy5jX2KR4l/5y7K7dpkp+FYxpbJQL7D44wEMg0RFTDWJxtCJ9kYtR94dMhzAp6BeYc8
C+M44FPZDiEyKeGsBzXttOW3NQmHn5EQhZYZfL3VzxJa2bcXf5mcBJE5V5aa9ics4J8fAquI++rQ
W1KwfevfFAmmbR1Q+D/rn+odxNqMdeyIExAfIb3bvPQe87t5TqpFxpReM9c9NSc/MxzlBvbfoXr4
RMmYzanvwDDP+ZJTHkNwGmNQJYA6iLJaM4XifEHDxnj2hJ6bNQgeX8J24ZUsyGHV21UpfSP3yZmg
K+QQzdja/WXDvkmWKvlQeAtZEFeLCJgKmSqwOMFuoXaEO7RL7gpszRrl/BOcxYJ96qM8U8DxTDPs
ktW91l1HjjzWuXMa0GK6ymf4gUrRsXUWvlLaYgtjlGkIe0ChsLpht3Jnlwu1j5decdmGgg7RztQD
Fn5JkI2IgRTEyWD68Rp8NgibOjI3PZA4wCl/hm1xinP8g05fHhFVmYPH7nc7OWfO9Cg9QG8yWb6T
TGC5GiaF1YSw+ASODVu0zrhN2xMaeYYd1nNdzn+n/wtmwIwiRpzsp20oDe7Q/xhs0qj+WKwi0ZzD
AG7hDRnHp8dBnv8Cwjb+PSuXeciMeA1Gf7ytoMbyq/GNMRLaLdwJFnudlyiLnunnDKQNPFVG1TIj
IJXV+PNSExL7tIkeI5qOEGZOLuveUwnQAuPLTK40nezrc1q1HfSMmU5mHG0JYWKLaRh9jwzV+f+C
1b6ihUXiBGbg6ack8aGxaBFm8mOQcwNHsRTzVAYELXHC0j66cOUxh0HZvKRwJSj0I1SglK8AH13r
pHhtSMkzn56JD+ILi645Nns2pkcG+950dYYQQSfeL0xnEjC6yPizWd3iE4MhSMAL8CT8rGS1gcNr
8JK4KpAWhXmsuFuBSbTMAUBiu/xkcCOaW13xqzKuke5iZMxUlsfKRADhoVJADYEtkiaJdSvjVH5S
/iQMBQ8NP5CPHZfJYeW8ewdJAE6dhJuN3bDpMS8/YjFiwyV+MgJTmRyxNsE4ge89uneHJuyWLFb+
IbGjYkHeOR77o+pV3BGlXf19lmw7xruKwh2lEXuhG4QauP3gmsRcCGUb0tkH9pqaPS86yiewiYnL
bzKU5IN7gOdfKBig2rEe7BzUpgpsGMXGGY98bKkS5fPwcPGktraS1iyD2XQ+adV7B8sBP2dUiM+I
WT9PwGTDsbXhSmPCylUFq2MCXINWTHYRDm7wwrVojrYUy4T9WMST2vWOQBx3vLJdoG6hJkOR0zsq
LYT4LcgY0gxiE90XOUNUBtga5wTyHHKcVzYDPcqio1A844X3OPACK6QfgTUX9zYrHEER2eBfa/kr
IoEm/FBmVB42n5KHbm/tkFApfD90kYBo2aQs24v+I//isxfCzOInVmY4pWTCUPmnIY09Nz94WXe1
78F+JI6wcVPk6JS3LYIPNl92TIjcmVEy4xk+cD6Q6gs7AcnC7LER/cBqMGZooPikS4b2TIN5Xe5x
MMJ+loN+hU3wVm2bbX9p+dlsBWM9BQ2uDhxupG1xYeJQBeJHylWDT27BW4O7HtmgQT2Mhi//ov1l
WFBsGH6zSWMIORnhQhE5OePMntjIKHKG25BpNQJUuA2ktSH++dzRWJDJx0bhzm7j8MTt1aBygKpu
N1tiAxhm8Gh4kFpskhe9cgZJA5gCy9zkbn3Xi3wDtd9DaHU05uI94KVRQZqIN2CaMcdD3uj0/947
1UMD4vWceK34TmuXN5Aod4q7E9X7g+/j/jgLJ8OhpqMRixn7dUagPbJlEk0wXzrSMhwMHmcP0XRv
Pg0mCnuFbwcNK12oTl06a74o5Tmh/lHQ8fVW5UGR/d6cgSWt/9jfgiUQoah7a2XgC+RGQWdVe8J0
wmMIYgA61ou2DtY3QJyAmhhTre5y5TaNy7SZ/MQXh4p74ZFlHc5RQM/Oj5gi5EZINbNA+/HDibuB
/SunAcFZsBERicITBSNBpagwbuVTRaIb3Vkvbcs7BwM+4mKLzzA6ItVkxkRagIr9lphZTnawtVhm
CQoc+UFpT2lMDliLqeNxtLSwumbaERcLM/N8p/4ijdMhL4moEhYJNigC1PeTxENYIkZBmvjkzMqe
oG5NQ6Nya1akhOONMxbHzChUsGOsAyuHkN0+ta012V8a7mrQBDgiMmDFbvsKy6n3gtJQuBirebHh
fdHSxmQQUdPELn0iqmk20GxxmJqKYwPjwL8ELWbi1UiP32wW+FRcoRtCkoH2AcUNCa0JcDtUO52z
YpMYvoPpVmKbFe5agqxNh5Rlf/Jl7T7eKT+S68a1/maszIMPYLwEqMRZyNmDSD2/KJt8meVQWB0L
XTGMMbFatImQ4oXnc8alycU5ZejNsUv3yWWMQPpKtd1s8W6IOT+N7p2F/niUnQ3fG7hKhm/jH3Ib
nbHGnqgGNjt8qLFhM/bitZOgHUCrxjyt2+yFbsk448ZJmOnCQ+0RFzD440jiXab2jnjCPGWfE5A1
S7/Jok+T2V//h4+dJFaLAvtfdKXvpLyIdvw7bTd3CxcptlFWGNObeUKj4rYnFUEE3k/mU0SPYmTD
wM0LimSdn2oCQoCFtHhKPoXbp3D4IUqKm5C3nXQoFA3T1n3IjiW5DE75ozkT26v+0/ya6yYIwThE
pDMhr6EoJrCVEOTBnv6yiCzObFM+DFJgOYnqxjaDVMSmPJA4iqcLXJ5tkjDFrHTGNZ99aYgrz/WC
vfEXPE+nW9UspwJqjh9lJc1rdxoMZ4OjmI0r9cwL8TwmSDBTXLO2+qdvRjf3U1wOoKbIerjgf5SO
0XH6w/BU+6cuQV3DfQzaozlbsazgEUnYTc+ef9pFv0093jzpm9CkEBk6rj9jlf3/2PBtvBgOi+kB
cj8OHvo+EERAc3aIA0nLmGXHeC3NWdfU4YrWWPr/5gMSFx9rRAc2RzlHGZ/nBFELExb0J2mAVIv/
Q3chEgQjFCt+pbl4yUSMYAztEMdM7SKEnhKOB7BzDDgLkk/A3YwywiA7t1+gcumIUscvWyPB57UQ
V+3JRBTIEpkywVHBpbKwJiQMsBtkHzCP2aGIrvJz4sZTtJvDn8W6y/+AVLEpaTCD4oGjEoadibec
j+hxeC25AH1n0ZzH0Xm/HWQsb7RPB2P15iiH0ytTq8CNsGme0cbG/6raZpgN0wNXZKuTzGcXXBa6
k3IokE0ejkeMYMt4bmzJwVyiXwpkUIifRbMgsmnLVj4uOWDwc01oNGflWvqOeDS4q1bm2u/Pj6vQ
oM5GvLVrhUfpmlyEZAX+3pFkTFwasu5Zt0gwW/UfTnrhByObCsuWLf3jxKtk/p2zVzsCH2LIjycS
PBr8hDnW50xZdOvm34OG5B41do49bi6d9J1eL97fJAu5Qou0add0mt/prd+zfK1S2nG72MQL5QiV
QaLuovpilXhv1UW1GdckSy3AC8AGxD/FIusNbxJLB0cCUR8WkYC09huZaIci9DBwiuY4PZleuecF
4nnjM2DMz6yHf31sV5zTzF8eOdpEO75ScEOm6Jgl3pvbuFMulSeB/50PJ9qnU3wkYYFsCLRJ5iH+
kfvZjlZx/GUtTPRWwtb8WP28t4wMy8JJ/3E6Q0FlYhyP7IIlghS5fVm9ARi4vTo3j2ymEkscq19J
8PijSsFOzClO6YDEj8keqV/Rt/ylY2iS0GQ2vvQdr/luUMI8OLFxgjDqY2gKuJafnTONi5IymDXU
48wIkI/WaJ06c0Bs8Jgj7ZjpP5yh8AI3zYZlndf8AI2YupKX7nVs6TOrcZLVdP0hzqYXoaYFbz7x
Pj8PZrIUrLXABu9nqEknR/KwkIYlTIBIvWWPzPITnEVM64DCF4H9y0XfIsYb2HtRy3K7HOqfHK2G
uGbQin0JqtiKoO4/Tsbyqnqy02ybgyK2awy1qHKRx0ff1HB8XFz3FNylf4j3g1Me+TuG07ivQjko
/XLOo8rQHyLVtth2B+Y4lAwgVkW5AtSD6wrNteUUTJ2QAXRI7x12/rInyi46h/B50NE4k02Aewe9
CLAb4VtTef+gPKxC3gvtTCEBdFneox9YR0F7o/xMKbggEs6afbPLb8O6RLjBYAyyJbKL2TBn2jbO
WhQqBpbx2RzV14j8Gs4VrgFuPZY0iFCoVL++r+m+ZMhFwXM3OYnA66K5Cw14qmUyW2bhFBI0J8gT
KpW81iEv+VgyCP9FX/P73uFL+8cxkPLUwrJZV+HgZMD4kO8NzHSPxnG8Ryt5ieuQu8yYs0+flyt2
KTiR3kgxLwJGi+IqA/SQdngFIeKMdM2MCMiAABDANca9zdwYLTPldTlyRfNJtSeWFgosqsQFo4hJ
kTtybJeDIJ941WTFoAW4SL4H7ljuhiVppD5foYwAyUHBgX5DZEMgkDKuYFOg7+ARJ+lvQv6Gk8Q7
FdOS9ct/ZsxTraQGLwdNX6VT/mctZne/aUQT69A7VtpflYLGx4wPvSnrrvzwJYQQXgUEaMwZY8yG
fNXFQYMSxmgPUxKKdgPbBYUdn4jsrZrIp4Jdcv/tBCt1NwHzx0Az28vSskiWHfY0fCdEGxBh9D9N
jKqGqoerZ3FKGRCce4iw6WyUXI6SFN0NU7PBUd53NJLVgRPmQ3Kr4uYv8nshnd/44dVw6uzSf4+H
6FGNS2+bSHgvr7BVWXKLaTUScrZzjHObaoWWkT6XpORLwdfDhQi29EMkiQssGDk+xGGDKl15rWtI
JfWPHqp/bIHJ8JYUX+a3mrRBE13aKYCniqB2B0kIClueD21Orm78Y47e669cs2J+3GCcDzMrTNzH
F4Bdp7pZ9daMPEB2DsUEUZrGc1UQoEQQqh4LGAW2DPgkyFZnbYpRD81PTQT5dfJgbp6dYOEaPfjw
MOYvlLcD1lQqGudJrVJ0bFMDxJu2pe8knh+1ORsdKkWDp1/dWO5H1meBwS0SNdvSMu2cBFmUbf3R
lBevYdfwWenV9h28rwwqqgy6DdNtDZuOJ8l4KRf1T8HWm2rjoy5oxSdf8IUny6dvRDb5edAf8MNZ
jiAFiHN9bO9td6+k0/Dy6I6SX6sfgcp4mYyqfkNCe/+pfB2B0KLVV+D+Undytl/fxWOeXgwSnZpg
+nKH6JSYfrdK53K/03vM32x3quTvMRweDJp3MctFA3vxcGeoF3uTYf7umSNarkCQVbg9f6rRL9h4
g3R4MbshbpCUelaCryA3GaaMe5Py4WPyCADKZjUxlf+GYnbPCA95HJ5wjYiktyPM8hnQ1dmC2hDO
FQ86sUOepu8+8te72Vraijyqzxltic4ClqiPmBxQyNosLvkC+bgffsmXWeIqkJDHb2SxXmHLvyLS
ThtDJZ1bpUdq5WM5bEsOy9DhL1w/Qqb+otn7UEj+/slf6DSnJO8s4x8QbLBKlAs/ksrJgmcJLUxk
xwy+ENlgKCNVUPchyb9JftAcLbQOdGOdNSOOhmMI9t9b9fSF9k9H5Fr7QmfSOonOWWI/v+j1WUNw
2UBhiBHbR/OUqc9dn2k4DpGayiihfMTjcUE4gliVcfPiYgZ3aIAcIx+LBQCj3h0rai7LEjtkQPQ1
ga0NSbIf2OK2iGs04B43uGwRuTgsPSdL81AHZSAF/WEkYyLiV/mtLlpQYUSbafsBqdjvuKeTiS/s
lH8+TDnZbe/GVc/NNf3qoJHP8iODhor5Nlj1A28QgxjlGAkWaAlNFn8nLJyPIzfOiAIaM+llheSJ
L1LzaMOwjnAo6mjt4KD+0i5+QKPTE/ZiBEYfzQn1WlIPUzAnwMFSxKAeutwG6WKCFyVQ1FAm0ADj
zyQooAci/RKofWIV7JQuW7MRFPOr8PTxTORvpysdGYkpQ+LOe5ZoLtxc99XONaHvwO7Ff8EX7wws
yZr9QOrBoTO2moWAJUhfm8/EQ3CkGzcmEznfW+vBt6ZTpXAsDhOU/Hc17ElrhdI/i9eWMC+J/vkh
wY1x5MTjFEgUTy392HJBZwA74Kh7P10GwshJgAJ2NKyFi6KCwpYfhI7j//L5gcpuusDhHGB22U9u
ODeQWxWNDb7ioZOOvVTM7bPfDuYKVUaezIfG/i08DntWSoOBf1XsdDOdexyfu4tKhr3OewhoOkdm
MhDZuRLcdupOFzhmy+eCUr0c56YxV7jfetRONmFrT34KUEOEOrVs0TqHp5oLO1OxJ/ogKZuUl4nY
D6cwfMY2CqONOAT50vE0MapDlUzwbubgNhE5i2RivwNwWhQqIX82qSyfcWkQ5Kxvsn7V09wR0jD1
aJRjsj76lWJsWW/xP/DfFNGTDb9JH77HuczibVwCI53SK0s0N+wP2+/CmoV8jIPNXcAspeCHteGT
Ab8ArSG+iY7x5PwDCkULSMBLUTRxyf+iQf1C/sLEVCHT9uOYb6y3Hj/mEyIzv7rigUJ4aUHbB58f
asso5J5h4k63TBPBwJxqn4EyEAB+Y/EB0N3bOvLKklw76GCAQcVwhR+mvFBLiRW/3eFlohtCNyk5
RHwBOWyn9vPGrIVuia8QCx9IQn4h4x+/Nn2UwX6WKgmBNVeWxspy9mT8x4X8xZALaiNzGiYOnGIH
Og/6fWPgkZ6x3eDvmEsJPv6EknW4KwZjTyZsrtinIpp+BIbsUWJl/6i0CUU6E/HIY/nhbZylt1dJ
RAszIizAIVUpWhyrgLAaDD/x0yXB77PDBrHyG7YfrxOP5qRZRAwMxbvxTNyY2g8gGvg+Jr04wSa0
YSyveIrk30+Ca88uqZ4jx0MdgZaT9+vNK8ZpU4LIc8ncYTcZIYVLxGiP/odyHB/dW9uR40lfi1gU
qEvkv3j0VsBo1h4QddIzVdKKPAAatEtiFVkHMN+AaSFchJbbePw8eoERHdukaJek+jd64FshPjOf
uF6dhA4EFeNSgGvPfjEp0ntgPuV3EtCsWcXIbDjm1teqDZ6XVPHSVfbFFfTRUQRtYpkd8hcjW+wz
WFLoycgUv7cmRRxDVPTxHEo/BLfLvasQD+BM3/4nWw8xHf3f0IXPfveSMXMEDekgUHaffh65SYSN
yYsZRBd8yjTOXpvOzeVCvlbFlYXsMz2m2OWwykYzVmd2XiFFgednV31ogfpkQa0GBi95y5/pxD/Z
b9WFprauhyUptQqeR5NVgU2zSKrtr8HWOolPL+cJ7NCe4EbhTQpxvzDhi0Io6+kNaHP53RIfSf77
kiEE460vtvpLna0otjFttXiVB0n2kSuRlAgRDSUA6IfnZxlqExdHA1+xkE6izqB4jRgLAdb8X5IY
qx6VCj1+uVcZ+x3L/5kUgC4wVwjnJhGvbBxR4kWgA+2sW3ZcWZduOz3xTxkt+EYCOvyCpf1wtRdy
GRcjiFg+kImCQ05aIV+J6PUtwytk0TwPJAPysB/gnUd9aJKqiiaUWpdKi+Fe7ilM/h/hkKLVDLML
13dTifOoXmnfGZRDCROljWUpxpNzpUd7kGoYeyonczznyCkLDy19tpkgsm3sAjl3sWROwUv86BF8
gEkXwYXI5YEgtpLLSi6F38aSDvQPtVk5N+Ml2/4kDuM4RNT1/OK3HhW/Jjtu2MHqg9D0T8ncevTp
MW1mQuK3tkwnYU04wc0olyvqbApIsUI6Wi6+XsZkn9Ql5Pv9oyjBWwlglFEaGa8FnbquIvR2k8V7
cA3diVBLb/gB0dtVKgxxDwX61PIaGm7TJQ/31cFd8UI094wLqQ5f3m+2p1VDe0Fdg/WbPj9jv6u5
ZhUkDQR3Eo897n5EW0zNEb7Sph5ftyF2R9u66Dg88AaMpEJjJmRMMt306hm96sj0kOGKHnyoJJ2V
0C3iugyscfNpgmKrnlgcG6xqeEzuxQ2i/GNjVocBYEHDLJkDQEw3uWFzy5Xx1nyh+43ZJxYOZ32e
Laa8oizcf+lcuA45sjAxHPGfC90iqmqy/D4+Qj8GNf5bOVTTX/Azae1HrdNeWhGLGPCnoadVngvG
XJ/USzJ02r/Lj6AQMrwgj9h0CnNPhCXMndFcTD8ejw1RlEm1L577Lr4k5VXPT1J/KLikthtcpLl8
GtMb2l/on3zdD5VcSaSh5ZwzFYkIKuRGXo8ykofzlKHEa1gqoMHp3fDir2XUPLiD18UDVM4a1BU2
WK/b5CzHH9ZeEKgprnaDvuQ/4oAA/D8Y18lwH6HOd8O9hDattOhhFrLJiNjTAZzqhyTH+8FPIUBv
TXWoYVHgdJW+KqP1CkSqBmBYJKOmtmnjf516VfrD83V6tAvzRaQ0mxa+mGSnd6cUb0g3l8rlkDio
z1SviBdqd2qtxcfkOmVm0KGI6179TJZuibIh3FmbbrlQELJZ3S+a0ba6E8UQT7cxj1pqreJ0LsmB
VW5RNPZPoo828HVHcPJsl6QJitA10iWpXaJl6ZOT1e/JcYvkEEmkgTgdqExoyCumU5BsJQ6BLVZR
xHTz59TnGOeRpSw3/CPA+EJzejzGCAaIu9rjJ5r0nsktz6YsC4RT+oZsWY52lbVC2MS1/BTEOsok
PWB4lnvF88p9z6tFYMIrP9UQdl2YbODZMx81STFXibn0H68d6XLv0Y+w9G3xp3yWk2LeTA8VbOCv
VvEQSVA8oJ0ZXqeRgmbBqVju27cvdef+O97zYWjNhY2gxEAIlwB1wzDnbZXM49NcfAIWjZ/FM/UQ
Jb3hCmRuyVw6aBTwYH7cr4gLVpIj7TjBIIYNupFSlv/tQ8Rps5HHvYwH2ccnmvVfFjzRWPsaU78s
vzEZf1FBlZ1Y9lIOUfpl3WqSbEiCfNd/pLBTwlK+vIEWfDyP80lixzouVN5s5ue06CqYu0vcuSiD
zIf31hzGIxRwVMW4198tEm22pjMoWj5EOT54YbF/LHVjw/MG1pTRbNkFFdKWZpsWbt0FaYSqA3OY
WzDo67hHT2BNnYSQpWYdV6dI27/kFSaZ0dzHcBo9C41SRjQGce9frfyVpuGDZyjDb0ZuaG0nwIOe
Tmzc8nbOaquhlgbTu0OLpj/nmeIU8el5nFxJekC6PiK1nZYqm2XezamjROjSsONE7jsm2xOFLhkO
2+noyJbHRCvBRZQ/KYmdfs80KjFFFS8KRbYu5ijPNOUSxcAObEL+3pj7lMXIfomM86b90f5Prm+z
Bc8w9w+zHHmFmS43vrphyQVL0mnwxp+SrJLnmnuJNBx6MLaDEjzjRTZ1Vw8QOrGP6YqvByhl9/Ss
kdEjdxZjswArelet0j9J8LykYouikSEdchl2aTRsuMRFdGRQUXVxhnLf77G4cNZxPJvmnCk72kyK
WV73xH4BQxtwp+17Phk7uWQgDpn4wnFJCWf8nwAkyuV9uVsxr4sDzFK4KNGf0c4UW3RPHUQfpyAq
gYwbdrevIhhE04vw2ldT7yE24SzMA24l3QK84mkix6fsAwpy7klqC9be42qkwGdjo22i1z650A8h
s4Pw0/9j1oWapab8mXHv6DiEcCRX9iPzJoIBtlQ5eGfo5qqvbC1BSc7n5eBybv1S9jKeH5yW1SRS
OdkKMSVwTlNUIGO4DdY8Gn1L47+IeTFU0dcGUje/ypm/AP1unvOQYwvHVDNPqjWjMkoZHVoJkEq2
yGwlB8eczIf36U2ryYbHH9NjpQTM2sT5Um05/ygPkF8jg6SCZi4s5Ucm6ZwQJpc1X4AG7Ey6I2/t
GlS8QA9mG053D/s7gyZMm3zOH6xgFcotzBiG95mQB/ecBlG2hqe35VJnUtElVwxNJFgyxIvRsSZB
Vc7H1eQmaRo78xWoY3x5AITYiK+HqaAfG7busYuswSeCk305FPTSyxXKF+DJ03AsWMIEDQQ52GOB
nl9gWyBzA75Ce4D4IyPWGxBoCpOlCdHbbYjcIbuXD73csZkutR0aT6W8j43HV41mPkGe5Mem2Pnz
0TEjJwNO4YmUggkPOdqrF7ejz7YHcPKLqbahID8i088xfzNSNOx0Y10joHEiUK2mriQJewbsrS7X
ZhE8zTlheDQqUILpbmAK8stpAhGBh42PUFHmmK10PXhs3tWaUhdNgdz5XvnxZUe5yh+CscXvxlY5
WRADNIT5a35Y4e+cRt/8sTQ8YNOoLmiPWA6gy+G2ImaIhqwOPv+RdF67jWNLFP0iAowi+SoxKMvK
ll8IR+ac+fWz2ANc4M70dLdk6bBO1a4dNDALl8GFTlMoNukECLch9pyaqFPRyacEtloiq4JXB+SM
fhZMFw4vsx9dSfWmLkDuCf8jaG8lyHjEAnrMAk7jwbvE/XO+m5sVAIYUkpQxX2xIAnPCYtmovDJl
Ge3DO/uyFV/lmNjxsFbJYLG153Blwi8BFvJVQ1KZZt3wTCW5OdmNhNESTWtLvYP9GHKp1NxRCaZy
y0TNchhSLmWgWKmyc8mBEOBf2KOyM1HrsWVgY27zEcqLmWELO9gk9dtnSE2GP/jOPOZcHZsBvAcq
JarbEMaEnSvAjjv1xePDlTyibIJHgzeGuucbQ6AntieVqAHmC2LEVRLkbdFf1/7a0G1W6eEaXZRK
Okq1+EjiFTcoRJu3MJ57BTR/LKnw2ZLlV5k8dfEtYK0uYDS19dCTcqczRwOUBJtUcdTWouiphWOw
y4zJenEAKiBclDwwdAi9w7RN5Crz+cy/gc07bWvtSA0i5gXNbAUum9iasc3NPUbvPdKUBjJBj5Kx
nXfY3fTgC6pp1TwUngpbrIrETZVRdZp+kvYZg0q38C3VOwOOjMyQqZvrp3mH7O+/T4DxMbdsx451
QMNbdO81+moP4AGhkyp9CBz5mjWQgHCiBPbmMZQZklT/HeEUOS1eW+8WtIsR0F9M36psxnxv0PwH
/IJYfDb6B/qezDyH+R5tjF9efFqQnzT8jQkekuakgwhQTkUAehero9jtca0IoXwdGfXhQfO3coi3
TBCea/wh+XtrHxJUoma/+Bv5QhBTG9j9QmhBPcv+ht34Et/qFLIi0VOdFe5kJHQIDFh3CQ66S5zd
iOAA1Z7D/yw2JghAGGai0XQ6MHcJzAfLV4JOJ7qrgrjr4ZxEl6qxK/OeJPtuMa9GKBwqKbPy24j7
b3qcSe1QsTC5Lxz8dxJXMz5bwCuxO0+YkKgbsl8q89ZH34lWrSj/g3njthcWxFEqa2xzy3vlveLh
rC/0Je0+AEld7uMYJhK98LZj+ivhTNxDDCYCxtRg58sbAskoh3F74e6QtyRf0AAFu2DcSaTnsPiD
3hWZm/mQ9lasvxOSU1SvSnx66baWD7hnIrheKGdCwLh1zG8j2mQJiMKG0RhWQ5nyJk+lfEux825B
Ag8i3zKToPHgQs8LF8ARx0s9vnXtMcMos4d5Sc93jz8iKz9w5QqmJWQYRWH592xmisdvQKs8r4UV
OrWNIa/12JEPIw1Oth773yI9VuW9F3a9ctfSE8ShbNxUPi02pT05ZN3JlD+0aau0VoCMG5+T9Fol
G5VIwHiDJWo22fVPgYMx0dSsqpZKf9e3EwL+Y0uBJ5AG+pe+bjUstblynpJhKX8mzFrUEQgPlFW+
qR4STRNFCj/23jI1h/9GuHDAQTLvMkJ+XECOvKpuWN50xUDSrLDAqdy4WDfpt1e5JQYek2uOrlzi
1W0NPRfj2lJSKygvRvMmARXuGiBXWnl5B2HZPxW4RMu2N/uWLRvDZoMGXs7mXZKdWifPF7efTTSj
fPDhV23v5OkBkFuAl40Pq2NG3wsPe2FX7zayso6g3oOuxbaJ1zoNAlJDG/5e9VES25ZjYGsvCktn
mHcnf16wwJTFg+rU1KkbauvyRzNALg8mvGGvRlV40/PfFZ9ihogAHGGk5HmgnhkLydhJYBUIUH8h
muN9uQ2KRylZXh8dw34t4K6MDp2JAcvv3mlay3wxo2XQSXgyYRV1JPqaIdaXUtsdBUIsvvWWrT68
8lwgoKU8qk61cMKC6Q89jcfNHPmO1u4X6DbQdAvlI05OPgUDJks2S+uVYwQktpfVXQfpICVUrMQt
1MGgP27+JvW7BtTDQ+unBsRbRJh1sRHI0EtFLewnkBipfbHGrMG4u10uf2fjOYofORdg/ZA4VyHg
fO5js8dSpoLEgnooxnAi6TcZ/kDdNa5xTLKRmGnxWpShEBwmvmWj2oYiMertYq0JzKC2VOwycAIM
eT700mlZnixG7NqEtVfjeGWPzdU3SVw5TuH3YviO00PdYdjpFngJI1WW1UMq7MTqqoi7qd2wK4P1
zkokcIf4azJ/JeOzFPai60WQU522ObTIdCGSgcYR8TNxWjs65POsnxqSDzmFSDTTuFI2tGDWJKsw
QhZoNc9y9ZVPH2T2IWRYHJL2UMyRy+qbmG1bUpkb+ZkGhBk/BoKvm7+AWC7WZGzXBJ3MH9YmH4N3
iYZtkF16zD1lhC3nkFUVApjBNX+oERxF4N2rTh3sDyNuz0w9pyK2+AWZfa+t5PskPiYqg8vWzzaK
t55ER5/VCGN71KOdGN98NMvqOoP9Xmz5+3x1PYo4TMCV2A7cmWgoCCZDnQCOL6x5jMLKLQIKjhuY
WE2tQswkenuEg0Q3vCo+SGmaAEW8btuntHLov2pTYUBIVhMBgTmsrY4+arxl9ZsMP0iJzh08oCo5
D19zUprns1tUT9K0z0Wc/xeQFYPfknkfCLvDxm07ab8y0EcNNaPZyjVs8VdXvHrGtFyEthPiNsQ+
LmKhE+HHIqi3MdjJFd560FH9Hf3x9ExlNJ3BpyodBXQqxtpMnsjp+d0d5DLcSyX+ceTaGrMT7aqO
lZxY3sz60mxM/W/0ZnLPFyd6tUgdnRONZ0dLdG3jCkj1NeldXPsbqWGQnMfc+lbhT09PrNxM/1bE
V4Oru+33lI3QtwJxPfkEnpDVDfIgQJSKTqX3Svzr+EzSbY+WT5jex5qfCxQHwG/Ta6duOAcxxnjt
56g6xgQ8Zmf+BjsSfMmAqBWfjNkdK8x4eOuC35D8QBcBrcFVdU/VdaEda/mzUo4KRKDwOBCbHHFP
rHkYI+wA0RAU2SVnOQOfJTfOY/e7W8Bvra+TtBvVTRD+eMm7wC57bcbc1u6CjYD+4fPn8uAlls+M
/RgBOyAwToX1eL/O0UJP30W6rWZstsc84y0hTLB0NcADdX7sc5zoxdUAtQaiJEA3vjxrUQVCtXBf
8jEBz/aCYuGkTjpRJzm16uItL7a/ikke0vLsd+Cn+EUQBmjrsyo8+Bt7J6geRQHRwofzCc01UOE2
U9J7VsDskmfqPGSmiuYCtWp2GbMN5i6sOuOHwPtgSGNNxOUf8lRXJJKzfj0Nx8g/pIj2FhUkpdYt
ot8q+8bXuSQWmtBuyMKfE51Ygf/VU1TuFGS1uVaKO0Q/XX+r4I2Zj6bYZx+19CbP5RMfdVHvim2w
oFGZDY7K46Bs9W5fEK2WnaP+pU3vufQZddeufPfqo69sWEoLwToSb4p2TVPEE1SaIGbneBMxBilO
NRrGTd64BtJkmvjQ4gluwiOuEeERdBpvTKMEDvsKoEr7zXNsblX3lcR/plH8GhSzHF0nJpt/6ui5
ntqsBuALiUmJrBGorTCf4NIQuT72V3I62QAyoBO3YSp8pvS3GeadDVCAf1foMwf5XcgRPgT5SiyY
WGfPrkSyFvWxJjcrYUmrB7hFsqJzmEjwMY4DNJpndU6+tFnndZSj+FFHO9OcHRoMDY2EUyfoArZN
cWsRGg/Sn5Z81rATasgQuI35Ck014sH2oZemrbJF6PAY6LicPGYaqTfY6gNBgvfvhXiTVtsaE4fm
WI5WaDgKCJB5m/+OaUz2OXYD+VdmwE0p6STMt8ViB2QfsagGws0PbfebszN2zQX1/DH010XGJ0wk
WUH4G173oQrNxRVNgq72YXbw43Mr7PEL7CebkYlSlhdvIzCBEH9pHrQkfS+E363nIWHNloHO9L70
cb/t1x63eS1rXzFp4Wr63nQjTAeaNgEWscFEh5QslgJYUDBo6aJGiOpkuoRvBNQVgHqLBZStnuun
gHQ9ku0DzyHwsTINztSydIAZgQZbDPaN8r5QWW7h4ioiVEvZLaYA50xsFTMwn0o4INIAk2vlz5Rw
igIlknro54us36iaPfbcj6zVagLMFBojpAWUtDHqmSNglujZtc1fBbQbE+TEWwAKhNc8+CC8h+zJ
N7LFlGSX4VzBNMRsyIChJH+q953MpIz6T8Wzq2Dnnf6Myp+o/qhjvBI0/O05egYS6OoqSc2yY2Jp
5xoUMF2xCOgYrSFjmAs8OcR5ZHkfUDePtIaCWaw0XrpNiUeDXQ9VQGZQMoPZe+lZFSgsQQnkZh1r
nwNzbap+9deeFW82fWoVf07hYEC+LAUVUj5wtTRguZOtigIrJ0jvJTuphteSF78ROsPqT5n1YXRa
UG81BOUDM1v0VU5fogTkR0nRkodHmrt0IRaRQaBWHY2+bYvh3irUVDdGIjTCgJxYjCdwYnE3UeYZ
9BQjc5dgZ7kCymYMNIt1axygX0DyBugBqA4dfEzIPI+yh5yQJIhHNZq0aD39JtUlxqHWoe+LdjH9
AUwW8UWrvslJwXpLFEdkDVEIDyqBRf5IhQVxcQhPSbAOoTubc4amBhl3mlwZ6h/SM1ZbBfEJGSu4
xzSMW1r6cisXtvIDlaNwK3fgWlcNJ6Rs6cjT22nfoXtjIR7jU3SG+q9My3wzILG3vC9VttsuwD4L
DLmdV8XBlg2sD3sxtpAk0jsWoHLdMeALN5ZVgP8gSGJ/UOC0NNoz94mB1ZbFBB3umeLyG7Y7s4DE
h9QfgbMex6wKGMVSpjeV1LDeilRlPS7wRWgWsKA+/iBkM1fg0IAtKf6CPDeOkFoDYfGYpppnipqs
nZRMtcZE2Q4xVjdiuNRSBHXhtmlROHCFVQghNTBm1NXVXsTrHT7hwvEiknxOC96voL81GMQ4NYFe
4OtcUlkF3xOqpWTCb2NcTmcZ9x++y5UBpw7xnBC4aYtiTPqJ4fjon4qNw1AlM2nHsxMZh90niidg
FQCQgV1I/xqO+gVjSXsPPQc/AlytrCLcevAUjcnbiPRl4joiUG3NSVoxF2qCvjP8kKaJcV8lufeO
KV7DPVsNG1+49d2bwHtRtU8a/FBm0Re5fXITnwNdfHFROBhYlU75p3fp5B26oZxl4oaQ5uWWZC9/
ehYkqL16k5WMAomBHZPG5EihNmwKLKQwwz940haSEXtZzClY8Ufn7APvBRfUYXEgU8YNDuF1vGkP
6YGnzcZ0RWfg/xVGeUsSN6S4LoRDhyKPzLrZBhYt9gqpif/CikGu53rlw4Zo1jlqXhYo/DP4HYRN
GEcMCVD1sAtZijcVERnyqR8QLOiV43XxLqA/5N3ytbWRI3qONlhd7lZ4PyJ+3AzajaTVid4Y0g7d
AE2ZQE+b6vhv/qjZhhZeSb40fPA7om4uSu4YsD87st14lmD++2SjH1R2Et1GQfCOwQSkeliAwiOB
QCKZDwN7nDo4MTTiihZtE/1rarbYGqYPuJxa+S4ikwHJifFu4taLu7+whW6gaG4wJ6e0bxiOzuT2
Hh+j2bpoQ1xbPlri0ZDpWtFlFXRlrrZB6d+x9MQQmAWOWGB/g1yjkUVbh7CgS6jTuYBOZbTFb2ng
Yje4pMzwO/jVddvj4aagJFR/BTF0FpDSdedcht+5QlDBkgEGKQ5tpUph0N6YOpT5ojBfDEeoRhRi
EJE2zHSFlUZL8TeQjJE7OzO0Fj0/pQu1bQGq1ZC6CG0M3xUqYACBP5Nhwv0VUHcghU+UxBqSZPhK
41POQjLg217+4fPl8unz7YROv2tZLUj+hijNJnpkvzUnubVKYpdzHKag/tSMPS3MLD348zmd1ELG
fc01KxANebcQDKei0g6AdJnUsqMrseehZm6qw0jvHkLDE+rRwuUFpgHPEj6ZVrYFwmh57kWYhRE1
wsNJQtYwyprYkkyuEr/xUWmD+0AVou/7LzVld8kLTK/PrYKon1n/EfOcKQsHbHGlhsifGT+sRPzq
Mdby/obRwvuU6ctHh+qyTqwgCHF79yhcV9KwyYYZpzGUlVxZDT8/umzPxptEwI2BOw31Ebsq1a59
Vld4floBD1HlBIJdTPh1rGpwOUT5Km8kQdkGbyt0GDkLHgmVtYDVITiCJYjVJddPTPAS1qssfmi9
52/dyK3FV/sOAAq+GqVuHuJLjK2ojdIFTAL43GQKICHqhQUPqz484cX2NrRsaNmncYljP3Amwon7
Hf/eBs62b2tnHh4/ZXhjsXvqg0sdGaTVzQ0oRLZZWlZ9avEmIWDEgHH3vVhTgCVuDycS1oOCrIHb
d3iH8F4JP772USqn5uX5p5pkoYxs8+8kukvfen4DANarHSNF2liKUx5ZakkytrBkz8F7g1k9M0/Q
MmH2jYwI1aL812LUgSaWRmKW6FW0yV8Sey208qwpoXIGDlhWoC51YsAIq5JW5zbnckVP4VS5wxxF
F6fmlhm6CTLydMnvhjCukcdoOAYLFG9VQ2RlDruA/bWG0wFuGQ4O3j4JxYTvoSeacDFjDbCaGdsD
nP6l/827mXWAkGiwQgBAh7XGIwzA6s+fh6xt08LOVRcTa0IaczZ2DmNEFlC8V3SPmALwtzTuzOCK
HJg1JQg7gUQrnXgwkoQTUN8V3C4uTAW1NMuwzmUMFraf2bRs1RVVmX/gKBkItEHKAVcYU+Hpc28R
3wcKgAyHvgQXc/h22FzykDxp1fi9EEoDpD7hsuG3owNnDt5In/xk8jO/cgmmP3h6o0JEwA4PDckq
oqIM2pSlELmGIeLs2sCBXaavAF/B0EpfuNFqv8x59GPmY/FM0J7RmvzJ/14iqBFqYmO40jSnV/mG
uJvQ9C6LT+kPbLQhwEy2zGBVE/u2xfPQw/AsXfHw6CwXUQfjfApnB5Wxb9PhNSiBNYeL2+SBrEmD
sUZGYppM31KIyuPW4384vG1IBd6rVP4bTL2fsbF6qNMYOn6nP9xJ7Q9vA7cgXoUfc0LLjMw7tdPR
qZUVPkv0n9VnIdgt60d0tXtJe2+wV0A8BUVct7CR1nSCtOz+TTpWKc8aZDGLXoGC0IKiwK65hS8Z
IQ+08nQX4p+PNI6NTeDAxTa6VYmiFX7aMHs6jT8dWjtsOVlmziO1Nf0xHwiMFD32EKzlXRnpW8Cy
y2UKaDDjDtx+gre2BAQuCRiUV7mwokzSeXpoDrE6p70ZljlcYkS77HjYC+JagvOk7GgopSX42ABs
FsecmDquI+ZvBfKV6gKDYO+cs1u7FncOKdatxg6w1Sf/oAq9JW688OoIesEqVIYtsfYMd5jWWCyG
lVXoOAI6aNJ8rvsUI6DVAtAVOGhWE61A3umE8j0dv44ZCitl/g70qZjBYJzHCICfqbLltMc/FBbO
EtbAVESQy2zVr+Vjbuts5guA+tWw4l5cPIFaIn4sflB0c72dw8A4cK6LzAI08TF6Ci3M3SnawImk
d9JPTwaSWvC9g4eQJ2X16QyZZXL38JfjVTo5arwnnZ2jGtMlYdnJ8pQESdTJR0DbPSg0nkSWobLG
gMG9NMR9CJShxHwAD7+2eCkt3o3VFVRGA4f8CdnUr/VdioEvWzcJRoIVtDN1VsZG+kipoFmBFG94
KKCtAu5rbA+Rm0rMQ6vAJjDFhPZPnYBq4vBtgja09ZsqnqmLYvRMlMcs4/I5DGh29mNIo4zFnVAd
NMxYEH3hs1CxB5jtCX1z3gRjWARjEeUfIYokkG0BRsyrgTCa66jjCgARK751InEshJpsHtn8WwsW
+XQGcIqZN39NwFkJAtQjGykXV6Hix2SYfM8+ecrhumPaY66gDDBsaMFqIp1ChbtmZSZd10rGx0q2
Mpam5jJg0Y4fhfKITZcTzxyH2TdzFnKuad39AUR3JqAQ+1WOyHL4DNZjYAmePULBRxoFMZbyRiQA
kmiEoOA1yt4Xtqj/8cHb8F0SF+vQdmoNtqNceeXgBOp7lr8FxTXuWAPclI9eR9xkIwfudlGEaxOQ
9hORaKIELvi2WH+wcevq5z/2GSFd8ASg/qvdRWzqzej9fqlceLiRs8vlNMAD2kIt7lHgswUvLJBA
9OTfs3MDPyzIkQLeABVjBcfTm40C0Z5b8PjmYBHsbHuIX4cs3RsswpfwTvAZgnjMPTtTBeyIbuED
3X14n6oDlhGNsVTQ2CzD32rYJ1+omyF0B1cBk2W6B8nmnMGQxmlh5kuXowvlHdo4EY78NmyAEPqz
QWDQRz4BCUvdRE/5O5E+G/BEXKha/TgHc/BD+Og5cqYsu0kOGvdn6/yvJk0lh2RlQr7wyEJqwiNY
33mlCizqIs1bgMQCk8eJuO/2i8kmiwoDSEjHs7kMK7uSG2gp3VpaKCYuDG4oLLM5VoD4Bk8BAhlI
6ONSClYdWlbqJUeqdRARRyRFklvCZ4JtCAtWjvmwYbFK0GjAwzUvWGEqjIM1fuDrxsugWwXgWIkb
OLBcz2wuzHNwhdzkR5ZYbgrhTa8/W7IqTxpJ7/Veh7fcoBGUcFHQfgzSoUgLliAFm7riFvBmBfnM
iBNAwtD+kgKOklsjwJBiV85uWvJr1HgS4u2IQKdb14NjmjvWLlxW3DMlDizNphUYGAL44SlPEjay
cnhfTCVmuRK/4Z8PFTeRor53zSWtNg1a63IdI0TBSs5ni0Av3q01wg8EdSsUrir9RMJe9T/baq3I
xrJoP8tbW+FxB3QE63uZUUh9zt5Ifzz5f/3w22pkdJ1G2a5qRIPs+7R3UD2CKNc4t0cbExTYWZAy
SxiXan5mcWN5wWXoT5pwHPH6g59s0IjILpdbLj8mHBAVqu8W3jwOLUm/83Mr/NQWl0h8woQJ0Ok2
+0J7z/jgJKuE1YmH2k0zP0sC9LBCiTcSJJbh3HEca8xdJtdwRHVfVgejKVE40Z4Mn0WHeTfOb1wA
hi2+ynPYo8FWnypko+5QFOYOLZCaH6KI4MCTtrCmC/sQOaM898h5IHwgRsK8riSJsyP0hIFyZ5BH
l3rlLsu5ZCiJwcQfU/GroIrQTZSHxj+XFQ/Dt9TptGiAXQ/aZDH+MJiKFmzLMtVAjvojEgdDoEnN
v+GYBCqQznrKa4+XW9Sx1Q/QuZefZnIYiVfMtjo53hSkovyWxbdiga+MfNYCejhxFyPWCu41OK4N
tS+N91gitNZElgQ88Ui0VbzcsYTDY1/YVnR+GPSDwfX5SVAdbtAF0QZpt0lLBAW2NhvHsLgHr1Py
Z4vRBeTrVY6BBXL0Xj/p8FRpboKhYBW2G4vAqaN7OUfwlKx6ubSRQvk7rliPMZpFqKRsFeXALT8v
aNJszxefpa5XekChF5lg35GtDOgxZBVKGFho2227f0MPA3NELvtrZAtnC3h8VdPaRzfB6/R7EVOh
yEahG2cnvqvSKYTLJJ3WgxriL1tiS3Jsg2csSORxXY1oF8It81i1XLLqosCoeuoIJnEXKNhU+zZo
5MIEMJyDBiFLvLz8BHaFbwkTrvelp89Kpmvjew126ojslAN76ey9/N1MOJfzfS0HyHNchVjjnxK8
g8q3sHOx12jg1v6zLWe4wpbMcCt2ZdVi95KSbTPeDac4LJjzDdY8e3HarydUXiHsB8QzVQccF7wv
Brh5BR5DOfDsWoY52RoEAHpAqh+B4ma+tMrfoDUHUBYZSqAZcaWaf82Ad0m6zHAelPrNQifqmzcN
oYtvtzkvundaHW9ZXMZ6rU74OCl/rfYjjKcyvFPRUjez8OzCBxjBrGUgMZwNMOjQKjr67l4jbhnq
r6S/e+VhdDgO2WeKzx2d2wTDndPBO8zdflN3Wz9ahsxZIv1Oi59Nf5mAnrWUHIlbSn85cklLErz5
dqPGKw99hgzm1WlWBeGXDMOBeQTC5dCz3kBLpNGzeDgqvYv430esR1MwO5x8dh7ursy3o7eMsSuL
eOl8E8Tu37hjNRrP620Ne5JlBAAa8m8QFIJxm/0m/GED1kc1UHLKOywDk0HQP8XjfkQRkKhM+jgM
cNKI94Ptq/Ru9b2jrYFzg9GBmWMh4Hwp+FO6w4+BfRkCJDb8B3neGuCNAeRTzSQGo9mpGtxMemcK
6xTQg1jIEz0Yn+zUWMHvzafprVoSkIc37Vr8dAxSdrOtbBdCFKnKc4QmCSnhWb4vHuoDEmns6OuA
EMbdLwxazYEuuF2b8rMqD1V+A6erfjBnKfE2AOxpDtQ5rtw3DXMzd5qs/k3bZheOLNtmPoylcaR+
p1dvHXxlbEWXzdpXrlJJuDWpbPDjyI96nw2j3GIvsME+xd5OPugsNpYCfdMdZfUpcWaXiwZRIm4Z
QObYSImzzQEGzFuYCjs2ilqPEcWh1A6DMCxHyGnjQE7mg+ADEBPOAZO3kZw9G02SUOy69M3DwIL4
A2GfIvrecrlxDtUbi1tlsQMZqytKSnBkzqjFpyZjkEx5EG2BT7zYs0gHFeH5ZPjODoQuBT/iEwGq
1s94iBBAAmtOqboxm1PEyRq/azgpc/QdrTscqM/Qu8FkCT58ndFAXdYqOHDfue1alU0X6DYWl1Zd
uHJ3x+5VlhSO8I+B1Dch72a5eLU1gdyGK3s4Rad3Rs4eXNIKbURvAW4PEeD2/MKz14MAG9V0xpWn
uCAkXeO7npBDAANWeaKP12pUmyuoi8UVznurvqneRQ9uveBGKvOyujQLi3JI5LBwgmQOBOFbBk0C
cz12YMcadGeJzOZOOAEa+/4PyyfN+wj/gsSZEJXhqUnJJCwgsRyp4wG20+AUN7/4ofSYNu6uzQg3
FIC/hxgLt+WBZeTBt9b1U4TNbbyH77nV3JuW3h2zpjh5bwssYCESbxLzZM63vpV9l7aKTx3i/ZPi
8GpNcQ2UTcKPfCPQm7eZrHz/0P4N30woOJofbkizoGoj5DcvC0RI5sAMjjdjzZ53cRuQkdxhTxK7
bi2NN29h0x3WwgX3MhuBBoxWAQnqkwtUD1yT/oCHMWclT7AfN/gWn9pXoNr9U3t5M6ojpuiU9o3E
3n55pvqI+B0Zg8sh+ZJtc+kks4VrefQRk2DlFn4F8dyZ/0bZegHBAF0BrD355Vm/1XOB4ZCjQ7/D
imqJKKaJLnDJI96DADvwOz6iSET1MazpVBVa0tg4WoZdf4UoEs7dhTEIeAGscPrtCafngUKl2SzX
ePSz+baxdYr62dsMlI6GhuEjc8g8ZnEG7d2Lt63NByl+RIM7hI+oP/cm/srGMvjAdyBawtnqb8zC
5q2LwFFQY4NTCfhufWDiR0tHUuNS+1gsmJffQ/Ov1znllIFldDCQUziTyNLHQPxKexxRbxElrlcN
8rUnlLZGvXLfByBX+HVJaPo5Kgt1cxVeECByuIgcEfyzYs8FFTaBiftV9k39wFsbS9aQAqEeW0o4
rKnORnRXUcvhVVE5cJeTNkDj+sWrT0K5618ybwlU7Zsi2psEa7sWkCDEa4y0wOQBKe235OqKJ67K
nsK9WEHPFey+Xd6ZLI2ruToNaKcgTQn7CYF8fJBVSxGXyrMTnUR7BODfrB+/oY73cOedXtmCPG/I
fTBPPAjs/9rlLXOgwG7EqyJj23AUTAd2eGyj4GjwfDDOhDGgygwWtghwAEcoJ3pylQAI+f5PwBiM
HlCK9+YJfxlNv0/0hTg8Do5eoXTgNXcCyLGbHBKOXMZWYj1iXWy3XyoNed69BbjVstUYUJLg5iMW
24X0JUnvyTkULIONoJYcI5W8ox8Fw4PVFqn5r9pW/MgfRsyncploVoFoDoDmQJE0zJ2T3TloxvzL
sWPA1JWWUR65bIWBBxG7vIKdRmAMWD9FF9YuZ3OtIUtABftTjeRuk7+0qYKNXh0n4Yh1SAKFxWYE
v4IwMITHP2q/4lKRgaPtFq8ZhuI7/hXf7U3VL4PB1n3Fu5AGCJrO4kITJryAkAQgKPECrtnejKVd
PIJsDVrHCsbLHMy6ZqAKQ84EtdETJ4CQw2j690rYeDlyvnuebaQZAElc+ozeg6XvjOwKIxzathNT
k/9TQNBf3JNgBRI4iG79Tlyf/AUZi4xi6AzUeNgt41laPEUc3Y2dUvIWLJJe0TJfWUIqj5cxXkGt
9HO2vPv1Ot6HxFOt5JehLI0XR2RANsPFJZLXCDmcm2FNJjFaDfJgRPtgvEGzIMNodKYVs8V0EhEC
A8tY8Ya/c7XYsLRmwphPnQ0hdhL3Wn1W9gUEfEZyrrIZpF+xtiaz9QK/ryvfNNNYYnsEsST59tFc
xKcCsSnnAN/ie1u50bgVLDoluEozQ42nlJ76aqLdpDQChyUHsPB/l1s67DVI+Tx/7uJPspz2EkkX
zr76N9KMwKJAxT4iRKHVXHEmBnR0NJh0E6qLWW3ixqSJzpP9qF5Vkku83157E1FlXRPpB/6OMOMN
xFXlsiN9YdIHTVvSPpG/I2FP21OqXMv2EBqftbcGLi2tPTplaGfqz+hty+m4X7yzJIS0WWrwLGbA
jdljeAhIjNz01pygO/Xp9n+Helx0VnM2wLTCnKnb8LfBifPRW+y1M6MD0iHdykGpsuMRMaIlS5jT
bZL0OSH2xY5ZIF0adQMMtbOMH5tTSCe/ZR0CWo2dOfZvCTa2FnhRT2M9Fzi+dbfafvbikxZf1YZl
o559buQKo8ZgZKuSbPIFpt0Lu0f3+znCCx1x3AnOo/mdGz9i/CnmKix//gu1i3wXbaODiCrBn0li
xZhSWXAgSM4mzev4NabvMrREXN9nL61i28VHan4N4u1zl+TAZ1eWFyOrSIlQ3mGrdLfSuHX5Z6ud
SnXdASPgM/oh9C/gW2YFaB7FvaXpgWfQJmeWnrFyBzeEIbgyBzSuMkZqM48px49weGHkdQJXQz8M
YXpg2YIEgKsTYUT4UEh/2CGme83vmz0+y8KYZIabFqzV6JR8hOwGVYwfYNg3u+CAhqjEV4xWWfgz
+MV0sPtP7RtJpMuLynPQwirx/0yr/yrQjK1yiTUP0B96s24TnhrvofUHvVxugYop6SScORtOWAdV
QN9ik+Yfvis7/pZ3kcY0ygLde4m7RY1bhJXNdOQWzdAM0HIbQvQUpc9yJ5AqyV1LNhRll+0fdOd/
RiQqXPiBNjc+FuQcvSvdq/Ze5k1YgIUSK7Ca9tgzEBBBJwlYxaxNW0MYHF26skZ9GBHShhuNMvxm
3VsUvfQdqQreQVGPIYr4EVUgYzcNHy1Xz0KPgCwD7Are37ju6yttrUJcKuxqcyVaQNKCAUfQalzs
KWeHyuyQGHsuCWQA8Wkl76qPReeaKNPHfehEtryur5KNgPVNfVFE2nHLlS6sQpc9GFtaG7GX0JN7
Bt1uBXr6PcvyxjmYBIu8mTsOHgYu/8CGID7CnODd9NpnLu6Tzh4j/CpBT7NPGdevfY/iJtkVH9VM
7XIII3sqAzv6+QeYu//JapNbFf3qPd5tZNnuxOBliN+Fz9f6PeKpJjGSv3nVtRluo0B6LOPbbWqp
omcluGYfwiv5bSOKZrkyLmm+rUV0w7g/I+XbBvNT89d/xfDG79cGT3rhd2LfC36l9Fzw4yoZXiGn
vPoN6B4P5hu6BtNqn1oO8Atl/c7pWDTAt8odZwM20YBifnavh336VVezpSYj+xD/pjr2C4ulGrha
utVpJQXZHZjYfpPJoHXRYR0fzVRfjeI3y5YguHYH8Sv56IQHen6GT+3UVhOWo64B8aKiAgPbswoF
8AeeRPjOiy6V6qMW/+PovHZUx7Y1/ESWnMMtwTY5FhTrxoKiyhHn/PT9uaXWUe91eiWw5xzjj2fB
uqnd2+NUmvIx53iwhRX4RnzGN6P839wdycviq2EUnpKKUeGExppRLUzxrfzl7U5pXR3udj35BIA+
TrU4LxoX7MOcGc6zQ5Y+L0+1jD980YtLyRG4T3cxUWnUZ9A0bvCxHToIo2ENyVk11JUtmWpB9tOf
tl5Y0T67gGUBwkVzVlrj4FGBemN5suA3l/6TRITfNQYtB+XcWyGrwIltdEn0WdKMCaLdYv9BXk4U
slMhkYashXDVlrhvtVllXdnbVIF2sdmftVIgQJnH9xodfJ32DgwyZ9bAno3wr6t3cHDmBJMcmm4j
dQtzhgPNP7X9V7lHvCc7nUzPSvovQuykS5iJCgIcBwgL8Id6Jfv7Hjq+qk+jesJJlEHNf35qM3KA
tTJyqZP6x/wJMVEjTJHYQmcw3u+AXQOFlAf2oedrcZMKNxC2ykCpRrDcgeWW9QleZphxZoeL2DwF
6r2E9i3Uf8zWlKp/NWvqukcUjenBTP6IoSWxDyPnKzdA0fBfkm90bj33E9hRc62WLV/TTEsR9igW
FMGbHmPPZQtNCS6K1X/ULs8yzAEwgf+Uw7AuJIfYBIpzKbymk50g+hoPBEkB6NuoisI2ktyjdu5L
B/V2CDF13IkPwH4p6nxlqGBSxDS/kRPfkaKBLaz4+XAQkIABRa7cCVMeim8Sl+hRthOdxWzD6Eyd
FTYvVjHas/uNazhygMpp3q3KdituYyAhVbyE5npyx/CKu7q28/j/Ww+FLEL/UQ1b1Cl0w0rhD9LZ
wU3gqD+29ovkCJLD36jKrVIh/AlycXRoAHIVMNz2jhQc8c+WGxDCGNCGxKs+IEcr+KqZfN1ytrT+
JADyzzbUXgOG3PBKmLmbRhsWfAYSkMhjb2374cEBGwpf4ZEpqwUKyX4wdxBFotrdsE+otjLcMv2T
/pKUNPZqFRrvKDypRH3TBvSvuo/hxhAwKRA5811mS5UsxDW6iFy4i4ZLEw3SAcLmlsnL5x+8lD8D
kdvC1+BRwLND1uyTMdi8PsYPZK4a4aVklP4jI3+JqJ1oDfElaTs13nuPVH4aLFMBNS+rDk8LHULW
gTTc1K2NWe5+hm+a1DBy/ysWjoovoLeQXa/Hs0xMOBWIJCOSHnjLb2Z2gE6nzYDctNGFQwBMOOrh
fiyojaH7I6ku+LktyzUgtI36KoL6EAKEkbr80sbfj8Yiql/wkpFSoTP2kmXRrA3eKbrguqmmLtEd
dMqYumRMfJ33Jwxn09iSI+WfEGwWO9RTDIYmt6JTQhME81vkufGknamO3R9dUSRhQHge6JAX2rdw
iwBrqoPvwBGPgd37TEbiSUFQUupE1BgPZXwopwqu5gAzOR/uETFW/hqNEsdP4z/b/E+RHyRs8eB6
s+bYk2MFkJe8G2yY3CT6DW1lAmGJ06jYlsrGZEHS7xN3d6k0KhOAktCkmpswIdXW23oMEE1Fl9+O
IVBVtwYHIOGTgLl9TxHh07Q/Dc7x7zRHUItxFQn1n/EHlEtpqbaqz5xNyIqt9qsnMgy5AgsUP4Rw
sf8nlKyj20bcJ3tA7x7fOuIh2l5sIGdU7/0sUDb0eauv9PeD/May/dDB8xXSdUMwkeJMel0suPx3
OGsSBHLpYpRccGpBvyDFC1EAfOyQwWkodsWwMeOvbrhwS0zFxRRT9suw3sCqg5y1Mv9zjpo02YvG
TuBrM9+hj+qakLtO2tf9it8FNbM8Ir9HT3P4kGwsXIZFnx9HFOpW8UbgbjGexF96RQAvvCaxLtm7
Gnnr9rLBGZnlhDbvM/UsZ//CENiePZiSW3kdl25Q2hZfsspln/xFtAil++ADv3wPh/0Qvpymc+ps
oUmvVnPKHjmG/u+De4lkgzqwGyIUYLCEDVwLRm6wmFEidOANCosXgdTIKUBpSnzGa1cbOzYuzyQF
O16yc+XCswWDKYEYOBztGLDegrFAejkL3QLAvl76SEa40YoH7nt5PA39jnYJctL774/sWnwxzH4f
9QRRSlsbvS8Zrt70JFdvoXFoYQB2s80HBg7g6uxfVWzkJWzuaKKYYVOlRAqSCzKeY5P6t/JKJDPh
o/vvTl5XVDunyk1BXCM3z5i8pqU2Zf71JcvIrPNnt4gZL/oJUbNMEfgMriMFV+WXceRC6oJZQqDc
POuWogCOCcU5OxfMEexmKPRBz/Q5sCs+lTu+Dbanmh4aMF1idCFmZtii53JiRxS3licRbz9+6vxB
W1qrPND5Q0BVeGc6W/VoM3bYlT6dw6vWHH3K8+D2m3GjVDSwxdhzyx0TXVW51M/NTvHrzbmFZlA6
diXb7h+3f+po4BIzISAXClXW1sCGt47T58Ti6hAhROkvEdOM4XpQD8UAqk/66BJdL8Ih4kBgmTn6
WRdZDAhWiH+VW8dbRhRABlyE08JtkwXutY1p7CTJTfJt06z5zPCRWu0p+IfASVsn56yz/cL5HBA5
qbkj9tuxvaSATTAwn2MSUi29NsJFoPyONrA0CaSGh1Z/0VC2wUiAkSPj93Sp3qEm5iM7obL2CZf6
6yYyJVkY8bpPHUHbIFDRRrBxogXk+txG50Y4iqiPREiN9vMvGe+WTdszNmPBadCryFueA4Hf2NuN
wjNBMNaFO9NA7EGMMr6ZRwTdIzkNqVXyuteWonKNGb++et9RSCiibNwb/6Xom9FUEABSE+q0UGJb
+1FF11PWU0stmgqdirAp7omangIafRs7wG4jQOp4J83ko++JhSpFb1b6tD2U+1D+HquL4l1jbI0o
hIwtg1fXkJtH4pyjh44Z7DOYB2ZKLkM6REf0PW5iTfqsii4Bvm5i+VzoyT53YgER2LKDv2Ucb4mH
mh7H4Uew8EHOOgXzxLwntbpDrzLvNxQ9/U6kqPxrZjuh/Vf9FKgUrUtluO3aIPNb+pOvZrD5pNzt
gvIhOtYNVSiqO/JGcfXj74Tfz2qoVs22Kndj+4qQfX4LwzK0Xqp2Vr110nyVf7Qjgf1YK2YumSOT
NvVZ8gyP6HaVU7blR/PyxpTY4HAkPeTUMSzri3rm8KmDKbtqsTK7TdKcIUK3cGh9dlNhhYjVqLcS
Ww9KIW1mfDb4XBi4meswuc+5xm+VdJYUpz75lFGUfGXmj5QfS8kBHNRFWydzjZ8EQonapAx3HuFP
U4oLjxcX+IVoY/Rgeg9fpTxEA1W91yyr6tT7p1IQJ8kTlpWG5ihj0wMWh8QX9OOcIpEs3tb6d5sf
0fXS6oWOEyOdmWMpgu62nL7m8TZAUVjQSXyuaQ2dVVua0Yh0COYa7UMdoiH8bRGVJmTOkIDBmPoV
ZX+6t05JabG771Y56QcRrL9dxM28lla6zWSmSWvVctLxwI0d+N8miSQGiv11Y+08/8m4n1379qvL
dx1z2eePPXAQODCPItWt0le+CeCdBdtHu9DkV/FHGOZW7FbyVlt7SNo//yrrVTSTqRaJNZEI/Sys
XAb9qH5mxMlU51Ddkttbi6voPLUC0Uwv3tP0oum2gEhXPDQx8XUP09/zP1lfO8Lt5/whhP4M3eVZ
OyJ8cu7mYxNuG3hYrMf4ICrvgNQpGVeh7xipUz9NOmGJVGTeRQxeXiIIEx7lz16I2QYnlIuvkZIV
gaAmnTjeXararHDLBAn8l0KuobkfbNKq6GqaKUtFdJhTa8Wp2OVZiysmxnMW2Im/THblvDuMmUO0
PzQLzZNzBHUVgwnUYhrdLZzBAtEoC7PZVaSV8mlMkjf8aQjmJykr0hjZafKTRNCMi74feQSSjtRN
aFhEn2IzyqJNTaDmM+dDEV4PisUBP333RrUnqbzVZuthAdwg30Mm9DfaDKyvJXov1lAzYp9ws1XS
PyMev2D8p1EB2N975eQR5d7ElCOdNQYCcK9VW2+Hnyn6IV4hHU3hexD6NOKhOJmPQhtwUm9yCN4e
rRspD4ga90L1aup1i/60XMr5dVDPQkfoFDF7xc7UPwvYegPHPdox33+qLY/i4BMg1zgyYKLUj+hQ
51ve6PBqDnZWrSrlj+QlgaW9QLKK54tgqkY8JtB7BakqHwRJISl/XcLqbr78jMD2a9M4EWr6XiSS
9VhMhzRE9FSuCDokElF2pi+Q2yxHuOI/lfzW3j48I+B65XXQzkW87dCH5R62xStyMYXKCqYd3hzr
lRT7rP6u5IXOzlA0VNP1XzyvpgF+zvBtj7dexxBDJdjayn8rpgblL0F30iGD9FnLasYAK9vkXDXS
M6Y47hvJnGHOo73yBzqKlhVYgH+wJbJZiD/BJPqd9DFev/F+hJNnwUuikRAmtc+k/CX7gnkefGEq
dZusvrx2kFDpTUUExB8PsM+a9TdS2D9HI15NZGIFArJA/wtGCvB1z8/mHWUyt3j4YL/kNFj7RyQl
vGgsffzE9tysrF8cJMgueIf4mxTX/uYfK7Kv8HmnlEBDzI7/vOQLoANdQYO4Rx4+bmjgv5zXAvIM
FypCKf5kxMZKQRHZ+UM+cei9xoKHBsUKCjKFZXMN6msyXSnK6XPM6VVfPLgieP70kL9yzGybbUnP
Tm86rjF0JVRlLhsDQdWRKZThJGc15lOkNpdfj3JOJ1LW0h8i6bC1bFTM+CTXCjGMH+srH6eVrKN+
rrMmlW+PIRqTQIzGfRs3jkVnNPmOY/ET7dFc4xr48PtM0hTjJTh9vm+2bcddw5bKT1Qmxe1tIJ4U
SMQvV9GNL1DY1dbeSH89sCaqBCL5hAKoCM46iSZ3qeR2tTERGy/OFjQyKKp5KFhOukZY8K4IIOj9
Uo6+fmSAkKY8eeVKQfdJrBi6IMNB59vqdOv+jsR/7JgsrdmdX47xFMov2tYBZSW7Ea4n2ut0Hcu3
z8pngjxst/AYvnMXyoQ6CehbFNfz8D0zxh0I5DdnL89TvTT5uIDr3OlxJAmEs8Q8lEzohenmykkW
dsk+JMKZ143pgepDmb9kjE1OXrRPxuqJJc9J++IhzK4oyGU85Q75B0/ebv6A+ZMTEVzMcAu01D8R
zkn+U/oD0OM9IMSE8SDVL2mOPKe+Tb90Sjuimp+Erxl3UbFo7PiKYNmqEIl+9wIDgd1Ta6YSTuqt
w1UtOSn3JqZ9mZweOOhl8vT5+tSGuWCHYBqhgSqCOicu/5g/hYaLhU+ZMzK5EyqnPLiOePCXS2TS
snquxZ2GFgJ5kWqRnnPskRjN5OLqW87Sv9KRY8K9/pOUXb5kDqYEbSGEPRJ7ntsJXskFNxTQfWOb
FE7hcC85MDhv/oLzMNgotdiZYxNdzYzT1jIA+pQbozBMXuswKdAYRxXMFAhHMNuRKhaWlH8j+Jxe
kYpCswHfop8/FII0cv6QbXKBsBqGDdr+gAmanRrVrLKO460k7Jkd96yc78/V4rENOoPzCcWUxB8t
ZwDiMNIcNfhismp8Bx9ApF6n1Ir8z6xONGG3Tu8PqzzbRBzU/TJFVDDhGZwWXncfSCjq8mvcbyYZ
Ny92TegXiYneLhCOHUrmjHjq7KEyv4Ta27uktDausBzxKBTZQeQ/oCa7vTEI5g5eKvyteBXb3sWn
zrfEyO2dZQyjXEblMvlFE4H/hBuz7U6jkCxdH64hpVSFj2tNkgWC+rwnEX2bvRQi2GVwip23FFpA
psswcGuCC7P0ROoiExbwrrg30XabDG3wEPqODAj83dzq/AfUBpmhi3fKQIU0bzj/XpL43W2wJVv+
GnNLKqzIttSE81SLe7FUxuwFQT2fz8nlL+ITrVDxtixowRnUb2wvBujugj9pYByNYXKfZMOfaNkN
SZbNAciLESbf4AxJnG5GY7V0nMIMZpCLmFUj6J52OKUmHnDMOskhExcbgl9SpOrFlJPMayu+BWAx
eFTTlS3aGc1NjShPEMgM+MPlKbAB2b2xoCFkcgjhIROXYv0bcp1ixMJGRFSRYBemI51SIPZFjkJ9
Oz1a5+LB8f4xHZXWaKQt+iKglNpWcRpManFCM0i0UYFn6Wcblop1xwlVBejepnc+E9Cr0Ao28of0
1h/9NUrrnJ/B5jZKC20FMAA/w/bbLi2rXSOuxcbxQdhUEyHJ7RaeP7ymY3YMzVUtnyRpzZzneSuq
a6JFWYBN0Dx0J3eTgpmEEnTee6RGM1UX8Hkxh80K7bxUWPjEvnHl/qIVPyiP9NpRHLAKJyQEbbhk
hPZEEbIe7c3mYf01+Pq4vUjoIfsxPMp4IkTzZZJ0AzcyGcoO0wEpHkcmDKV9qoOB4mHF+Jaggx8z
cl53hbCejNMf4xzqFNlMg+oAE4vNYhD3YuUKGe6DNTdIK0+/mD4JkDPPmne1s+25gtp0g1lYAxIQ
r03tgEGa+RXFvar85qkznopukzJrYd/zUCRyzWDCTFy9RNGnLStg0WGh/Sn5cZrtwXHNhYTEFiiS
u9oUcT/8K50AI3j02Qj+SiZw1JayS1yTThrN98uhWVcovznnSbOrFvmtJ9NgtLpFQHsqPWv4dDg7
Q2Se+HYqu0e5Wn2bwEzslkG9H/Vr8a1e6FVHCQw40125zPMGkcdU6XvApaPly3iTr0IKfhbscwHc
IoaDGT8snEvut6NRbk1AIuYaPQAp23U2M68Oa0j6PYl3zofvR0BCV/ZfgcmrdQTUZXT4YAHdAzVg
u0OLxXJky+0mkR/Voiu/Oa+D21L7x4KPcpu1CmBzlmMFI04AW5P2njxNgKhufpO+TMrcth2GIxsl
z7ivLt0GZ5sa2NYVCKhZj29B+6FcKwR4FtyFdKQ0AqGLZh1iDAUczpue9Y3eA8Y+liiiEW15lWI+
3iIF/pzIlsPU6911+oopK5nC5B9IjnaqE3Gj7erWBaKhvcQnQ5LQKfb8BWN2xrLyjSnFIjqJoAz9
pW84QMXOUV34ovqE3Fx0tJPgTPQ5C7zxCOnd/XmmexANlBR1iCZ5VnPLdYt8iiAxqocExNbMratP
/F2G1RyAgARFmyS91B422BIbal51hxrGACAXqcyv8M5/MAWIuAuoc9itKO6ZtdskfYjCMSASY0lu
yZeA8Hsjb3CUqpiODxwkNeDv1CqFEGaO7yLrF1ODyuIDv6jNe3HTdpNVG/Zf+PXamxY5mb4TRa4r
kqMuCnl+Gt1D2VYR3AYACbNeh39toIawuvjAQCY0dMEoKMOzNZb0K/e3GtJOSge7pQawh/kd8c7J
HIUpzvigjNae//LHTYYIyX8QJWUZGwHMprNeEh03+OR0u7oOWx4rElKGLbu6wGuWA1ZhVALKRLyi
cJ8yRibocm7GBwW7dpXx6NQchwNdIJ3l6v5Gq7eC6OhvIBV6YQ8laOtak3cJRdWjLTgInpEMB8G8
xCm57YkRBJElS49zqVoMi8pHKDNnWzAtgGzYHzY9vkBWuewXdXgNXss8vk9evwQ9tkckczVag3m4
Yo2V1TclNAH4bbpasRJ8tt5P8EEFRmz5AvO6qC8bQsC0mq8Af6vNcTAqTsM5Dw3bEwOVcYjWVIKT
kyStxlu599nFdM6FRmZ5zn8jCsuDPlqVMQSktCtvXvhPYPk+fsJzzDTs95ekOuNCApXAuqqd/GEv
ZEdaeWKYaxvHBn8tXCPnMeucdngiafh/HqStju1xOrpIURl2ofAaBZKRJ0U4fagN8rsyuIpJBztv
B/VNUU9kviVMH6rdwD4ZeHkSegTr7hzgMB+xzGPAISqpBE1RyFQyrQM2pQy2i8kpjzlK8Cvzo8Sq
MGLzjlQWk1Zhd/Lb648xVNcsuWtn3L38AtHlUP2SnWjZB1QPa3HeIkOe0eTDnhyh9Ae4gr3G+q/+
ExGB5OKMwJeo3uPKKyead1PT6gRBOqWz3T3vzaEpAQUEnLEszhXHKKc7h36BLQcBeUGycKX+fMZj
Fn4Fr2jycWy4H/ORKC6C6BdDCj3xJXDtZTDq2hxZq7Gn2EtQCeCe1azILbcW1Jur6eREs0zD7nk1
bCQcUjr8qNGmRmRIuiCSBYnp9yCaqDytc0AACU6mqrt+0J3zdRp806UtK6g5ps4DsGB9JfIx88Er
/ncoPMsWb4jhanBGcbVmTi1qN2GbVrmSWSLZV+Vuj2ggJLP7KsV7qyOrcwWSL3U7f2DiSlf9lHhC
1rTv44rgtwz+JumwxVGqY13UD4OxC5J369+DlO+yeFbGzuOtyM+13mEa2vJLaqRkxhvM4ln8hUrD
S78z8Qd5nmQuM/YZhmgqvgUCDeSXRKIrHR7DzazuChpQsnxV89STMj7Kmww1ASlPEFwIeZIeFA9e
OmjVWae6HqNeQTaAxyaeEsQksDn7ka0WTtMCACXfnnlVyJtV6gPE68AEz8/VkBoMuCLA6ZWnSG0A
80QI0UwfjS69ov4xUQiIe3zpJxmuARz9WDxHfyVSYQYHT54KKSIWmpxgfJh4TNXq2vePnPqMBif0
RZBslV+3A67ls5JxB2fQDn7u5kSOSQNpTISNqV8Kf4MBQFdB090jBR+0Z0DKInGiyIn4N93HnCN/
ayiJO3Er5isR2RZiK46AVLsy37MLAhIICrwBg7r0Y9arun4n1qajTtn8DWXmx57r9QgJMKWH/gty
VDj2cAmkQ+fxwhpLkB0vo3bi1P+in7QGJzGmVXAdDkgdzOMQLoEexC1QCuAFwGcy7lDXM9Xe/B8I
TMHBWwgIT876NQwcJqCgOqd/sEAwD+pWtDk89GpNshqYFvGstkA/WUqqrdnUjPsUgSbw5pm3UgGy
hg947Lc59Z3+Gk+1E9xAcQhgQwcUiasO2Ictl+zo/pQS8Fx8jQQE+HePO2eAoUzoCvCJhWVhqaoC
4T0Xx28HHx2KtwSu5oqLi2w37+JxkW7V7zF/KSBw2SNd4qFQMMLrO1ZMN8CMwFmMBs0k7o2ebVRc
c0+OJ994PSF+zRHpqFQsPGg2XA+S7GjeJfYZClYiIczoRFzc3qA+1zifpRaCj3YdfKZN3lhE0o6A
BLO4xqhV+qf4DbBeIi40MKji3XLpudbSBbiT6H912s0y/XWgRk7/zMiTV6GPzQUP8WK8tTrTI4FL
TH2kuXTc+pbDNewht24/q4LY5L/s2FzrTLJxDyCXI6Tur89eOZGny9gn0pVmdAa5efbQ46ehE0of
bDbJcjrkkag3obpRkTXIHEQib/tKWCCgF9+Jt40wAivlUVWIOpPNRUwoX3UN255yApogwEITJFwl
4rChIDXoCv444zMEFPkAJ6IeyaIv3yQ3YTGOkBIT8lt13/zf2v8OuidOaq90DfVbIv6w44Sog6Vj
HmR+vAm+Cgu/yioISMtmq0T22r8wwrWZ27bvFA05/ow0OVWcH98dHPtM+iZh4KihTFvYNoU5hyYC
jV4oLDTSFE2BmlAZdyESLuVWKKQpLTzqqKNX06zS0vaVbe3tvR8DI3HzzadLHgwwrOLE4RKBbFfP
NURkvoXdx8M705/FBJXrStPQ6VL9ynWX7n3yPToitqpTphz5ABIbK89RYlYfv8rP/nMc873cfY/p
BcTMQ37DCxkpV2jhOc5rgDSRlaXHzWYVx6r5Dj+2n/xTMhT0jB+kAvJfAH/2smNZ34JwEVsyHcha
QI1zDHlpJdyjQJiRjmWGUDxCzIG58FwZwz9ibYDVp8yAXoWicvP4/kG5zPGChg1/2XDoyIDJ3jUk
W0mwUUEPwS6uCO96EdcvfxsOUNGnJfoOO7W/b4PdJ1h28p8HwcOMynaizi5YXrxuL9ZL3O3dluAG
WMnyi7I0C7kiuffoLYBjeOeoDCK6V7zBoXrarSZr9q8TLyOuVVyed5HYOzRProew258SX4WOo6W8
T93nl1tsD26kXcYhB1HkhNwoqIE5Z2R0cBohW/TNVaToTvGUw2eHx9zEq4GnhbZu/RR+1rzb5M98
RLCLZygTE+2CS0JFHCMLwuFaAFELh4wtkdgk9kbrmzxynE3JHEkq5DANaeVKuNTyVjX3HrGAvBgH
70aczUxiAfSkk4l2DsUISB/LDJM87/FIavsaaluUr2X2iGQU7kTFzcSSbxmyMV0TR938SsM7++dP
QR9TQ0psbiT1NpYn5FoFrwFpQlShkPZWCwcTn0BmkJ8iH9Ngn+B1ShinzYIOxY7aFVTuE1xOLn9n
ocAx0ByyTDe3AU87pvSWyFw2g7RajTiSmBUtJNCsSwqmjornHsiH0TgmwovWsbNl/hYergscRQfw
5xj7AfTHAWcX5kJDPlj7miZwQlNB9qlkKdYFMUT/lHYT4LECNyoXhuVYKtLXY0g5TEEazrcEq1dO
RbOig1WHR9G0UagK3psawSE8mDV/vb5fJusGidW9ala4scyjRAR6/MWySnJ5zb8PwoykpDP5L/j7
8ZDbAXp6vJcgUNJXYgW2XHE++W45iXbaXfQrYOfFXU4vXEtSIFyvSaUFRUJM9/v3Qj9jkfPpQic4
FVdJuysqlCY9tBUBhOb2Nt3f9aZCdUnVLErqUPJp2znEdsed5JO+lbsC4VmkwXLal7PbPXt4yPbi
fesAanb+i1AGtNc8CPrGv0ZkRDCk7u5t+8xWvE8+AiF9ZzCs5Qg9o70XPS4+MdMUtUBDW8lPcWBd
CPRH6R8IVGYSHH575MiOR45bpywiyk+JjSJeZYJhmSk67YvrqOfrMMX9hCeT8gCwt/mY60D5RvQ6
dkvv1Y4PL6F1wLaYVpTQX6q6Q91BhbN5VpoblqFau6KI/RNR7PCcWDOSCyLxnweUD7SbFr/IKusT
EMrdCFZlJM39fk9opJBdBFoSxtuTw2ALCjXQCAQZV9nWCQupVMyJzQpcagHXkb5Q8f6/Y3a4+CGG
i6ZwmWv/5xWmn1BZrmRujGfRbryNAQWKlyZZfyq3JEdm8VOswmrJAI47pctsnPr8S8g3qcyDJ0h/
RwspzVJsleKdC3y48hsQ82Ih/9H5EPkw0FOWv4OMZgx2AiQyOgUjCZxUye8Vaw7bTMRTJTwy2t2+
lN4R8Xin7oReCsDGOMGWKUjcXfyc8CMM9wHBX3X3CjgrsuqmjPkXdKN8l/mWo3fRkLPhcnSBP/py
vxSnpN9N4b3SxFWGZQ7N0C1IZ6cDxyBdKP3H6NGsc1J3GaxzmhkLbP3Fxec7z1nT2/QntbYNgGBh
1PCeL3Uk0A3/s923O5KHh003/njSK+vfJbO+IM/V1HA662rSqKBO2fTyKxIAmvjNFl6Fkz/jA6vn
lAv9z/gZ3TqjUsTDr5rDhxIG53j1pshXCsi+Z64/qJRyxVqGIvqzjRwQlJOCJVQ+qwCXp6W8ynXe
6VtfEbb1KSf9vCQEY0RMvZLIRzT1W0ewdAxCFSPJ0iS3BsStzIlHsaBM1FlKBJTFYzxNi9bk99DQ
pZKcZ7y9tpti1xqPgXL2ic6C/g0r120nmQ5d9osUGBi41IUj0Vzk3Al5bW3zw+c8G5kEG9Mlc9d/
awToF9IxL256viOJBmMSWxBr86L62KKdaa+hdDVxR59yzhTGoYRTf4WAzXf6JSM7jCrKwsoGsiI2
RUgvsLEoezPjn0UHGMdEJ1PsvMfXxefDk30ojqUMgLpBL4GD5HOX5k+Zt0ESLlL7L9oUb+Bk9EAj
3RcE+HkFDQ67tuSKpHgHU1lMZniUUP5V/PEyUM1W3+DKGt5MMq0n6+9QbSqWlKHHT4/wDCU+/KOX
f7f9k0JZgXIHNyA/dkY68OBNr1d/M0mbOBPWkwS71ECmqWE4e+v6r6feTOrTWT8mACL3gWXAcTzm
jYxX2ZvmOJ9fPIKh6YpHTctmCLnI9kufDrJSMIUWrYxqHNgdKkTKffEbe6tosy4MR2n+iSX1zBPG
zTjA1ZQPK4uHJmsusHKGeuI/GrkJPZJ+aX/nq9D/wrJisUJ8yZoS8wtWEM4Jok8fHvioAx6O2oPk
IdhxzfLshh9ouSVb7VGgcNTtIENyRoENQnLaC2OS/rJrg3bO9L40U5v777gl6ClGbwQ9QmT1XymS
qrcWRiKSp5wSgNNSxSuv/zHjkpka8jknKTk2hLFj0RMQBvIR1s/p4a2ixMnPY8U5vMrPYP/Vbegp
tmRp5zwLg+MHjKRVcAMDqqxR+BOSnRWLWjqskW/RwUlcvPHXkGpCAlnDly4S6DQ9bygPiGPmlTAJ
K0r36Xk+/ULhfO1tBO2SJIsCGkLoOcJ5bI6KvAupotJc5v8P56v1m5tHHkmZoIKPUKKkcYzATdYs
W5p2ZR/ouBO59LiD1A2qkEtnrmt1o4v3DqMnLU0+A3V6t5R1/bkFuUQ5kzAD08HZCeVeROcasyCq
+doFFND6VahRrreP2q3HXwad9OcgmN8AeXX02zV3WT5LcQ3wcpR4vE00lnjE9EWB/HY7eryktUss
GPLMHLFbIrX8PXcRQysTjKlso3QR/2Q6vaA81i7LNwYnC8QfffYiJjTXA0hH3ges6CV0mYRnkXka
6BVbH9rIV+lNo+wma53Yh5/VtjxjYjurGJ3kxjF5iCaC0Ecv1kIng80rWzMAWlD9tUHYk3bWeMzT
zodDIjYzSu3I2/tHAzi6kBgAnpC+cr+hMQIHsKr8DcW16NiDDPgJKV+GeTvXKfBodFz8qIG4m4e7
JJIQ5GWEoIbIUP7WRAzocTQHUQDUgbjO+o2IMAZlW6z99FS7FGio2TIk69KCyVkNA1BDgUQAniqj
KvxXyTcdDXzecbivoWom9tfIf0I4UO3zq1brlg939O4mNyJo1oCJUyKfaVDeKblERKCp55ZgMI/I
aAJCQJcjI9vU5Uv+wHPyhAY/o3GNJLrjbjW6/dwEzrVNgCq7osIps+WcECKQPBn2HjO0E0aoqCnz
Li6Jtynx2gE9UmFGk824MkAkH/KX/1u3yC6qTa7RTNjxlasIdzC7IUiT5X8hJANvvyACwC/HYJtx
idOEIXl2aN7lkD6eEza5okBejIsW7ghj2CL8PLX0R9kpht26gR2exuHXGt4B1bsUNDz91fDDV4pQ
y/8N2wN+IuGMBcD/Ej4uMjSRD6fB9k1hMgcLnwYa/m2LqTToFpXR70c+AMm4qOWh8d6rnnoZ1OGu
lGMyWQ5vxDJ1DndRaYshO4WEkjXMzd1NIaUJFN73ociJetLlyyd+dR/ivfAJLxPipPptjc9qZsDD
ENjT0hmBxaC8GHQgb0zhrHD14gbNnnFGZxbVh7waMngwyp169vGvUrpDqauYJyrs6P+lDnIgoZK2
SNLi1qps00nIYMwDpJXo9vYqaxTvugy7BIvJnw2x5b/4dyrpvQvtXuxBenmtvuFOB0dT3T6ycW5b
Pdf8cBOHNWWh7FWwjCEZQ8A4PsUrBFgtxYCNtFhXxIBhXGghQG/AZka+9DLI/hlne6o8c3xDOp9C
hXzK8h9WdyPwSVh6C1UjRw2h5eRvVgcIHfMegpIArlvhNRjPlr4OWPy8x4Cei+CA/j+OzmPJUWyL
ol9EhPAwlTAS8jaVmhBZafAe4b6+Fx1v0lFRrypLgnuP2XttRwN2NTI3ngPdQIuR96DBqtXgo/XX
xLykyouVDOPTgYOFIpfNSPUdbSDp+eXZYAIbol2cgW2WqHka5Bx2sgfmLmx8MvUyqnxc7gerskV/
VYpbL/5Eus30Hye7L3K6cNwUVoaSJw12RHeOSwb7g5OhsQf1gaZscR9FfDmW3jGk9aoNKjjRc1EA
vxLBkxfrU0ESzt8ErgcBCYMbT6hOJ+Rg8goVhnmthmtOvIqO3YnXWqRb42Vhf4EoAy2PtcAdgaxp
l4SQ0KbgPCaNuygpGsOTGVB5ryKu7CJjCo7dpuEa1G9Fgxuo+/F3Pef4KtpP/rDSoG5ls8uYAo0b
X0LDQ95BQ9jVzH/7V2t0e5Re+AXi7r2ayLtxQr7se2UZge3nMS6kwgnzvw62W4/QR1cpEmqCoqdN
ViJTgXtErW+XVGUaOhExR07xJxeP+BEBTQk1UhhWM42HzzhHRYwki360JiYGuU2b2iln1kjfJt54
H4OdUdsTDv7i5gvyMhFIAq8xjFD/DjQj4oJj1ye0DIfXoDt8FikO3GqAY5+fBE7dPGIkRDlUR9Db
apZY0bQJ0D5r4HdUGiR8VUMHUZDRR1wlBKUxAkFBLX9E1XNYfM5OGsRo8kkuoIW91DSHcEL1NiBt
m5YwskhoYZISG7d6XbYHPGFmsjfeDfzPY6an3ih/tFRHrb8N7lF8everixAhs+vPnXRnfhXdWf6j
r4nibxVkddj9NQY0MeyEvsVco2JsT2ClEjGUR9k+Mf9R9yZxgwCDEmIi+WWmLng0DHFHi1xJ13YO
eI9OoGKGj8SlrY5YC7uxRmKeK8qlE7IlaVmtNNtU/uIvTj94aZhSZk9lNkJSz2p3frrCePCu+T4d
dcManhp+PPUqNy9NXdijemLXdpeLJ1QBs/4YGeYUXykGVcAUsjMmVsPwflD3rbQOBSshTGWZ/JIo
2Wm3ONyDJt2OLNqRJwxntN0fzSkNAUERIUDgtTX9Nkf1q6fWeKQP7M1YNK3xGapb4sMKjl9eRbSd
ybJDn7I3p322+6SdXsYXtjZMsqHQOTaS94Yvk7J09dbPBgc4sQoDier3N0t5UwQ857zD2I6k3FMw
paBLnp2NHxIKdH/6MQ0GfR2ng+68+6dpUvLWIZkB8oqaGYmgmNkFljcm0AJxjjvUE8NDLrdEOShH
nkHizVqP3hJ9SXphId5Nm7i9jMkLMVDp25izSfE+cMjhSntK8krQLUoKOsZrf6U5H68QJgk5pbxV
91rvxbUr79tH8eYSmDMseB1HOyaQYH6/bNQUFVmlK/HMycEdhxIDrhE3LiwyQigBae1aTgR+2D3y
XY2mSMVY9PQR3tr9P7JqiEgyofAw3p5QcHMC2Igk5NeCDwnJW+RU1sDGEEVXKHmYrYxjuGZTs5rn
W2tJ+QtmOXjFvw2olviBvloEv0cuuwVNLQIMv8ne53b2ErF95LT+9E1nQth4W8HPfKBANCb2mvAg
bMVfM2dCtlBW3uITRctgE6/L8TWt/MqKv2jt4nktO3im4gQCS3MaowMRBoybAcnoa3b5eG900Wsa
ryA9KF2zIimuGrZwuoS9aMteNR/wB67AkApz1sBHfH07PnyVYgyhA6FJo2MjrGeqLOBScPgt0C1t
NtIoQerBJiYlTLdmbIuPsd6zvCEKhMdIWE13pKzV4ipkLq9kPzN8p+aIBwJUt7IN+11I40wW5mJZ
HDnwvDL2anaTHJ9G8EZSITITZcfKaGhdC1gMLJau9LnHcY3aAHWCpm6EYeP75zTywvrC6oKoAokt
SMTMyS0PIoz0gbjcREcymK5PcUEXsZJZUSDqEAsgPw605zp7lPI+FjcluY2ZjbUfCtkRoxVuLoKo
lOeiebJejlSwYNAdOX9Ru/Y/BGIpOBHWVb4Gf5K75R4vZPhKOZfAfON9kZxkMZNJm5icq2VzNeMf
/yNgGhfBD44ZBYlg9HPqpFoHhwxLK/DJgZ7nzeKhYqTxqS5ek7gPThN1KdqFywm562JXI1niddmo
NAs+RTsoVoaNCXmV2MTg+SAvJYMIUmJ9Sw+fXLbMWFAshsla9E/NEyqhxINrHvVovDQqQTTfsm6Z
5+LZf7IXkYikpRaEQfSNTKZgQNe44V+TfYpZTdoH0azLCovVF0YCjAb/t5QK31EVXViIQYZFgx7/
iS9VOs4+234VC9uCdfABrIuDNDD5nPYtJhROZ0L/6OLZqs98QytgCZC4yTeTKQ3KHkWncs3oAq/U
1DTs8sQGA8G5I9pNAs3aLboVY7ebuYcTSVaAjJCbJazTaGufCC2eeP8kMdN46xsmPiE858W2+aRI
avMfcAjnzm4Pxr8qva2UNfwNuh+YxKsqBZ6JDEdrniQ/S7v8zPSzPjc/87CiJ1gbL9OJ9848i4T0
XPznIJ0RBENEZlxJG8obUe9JTr+Sh8T6poP0xPAIITTYav0mvR5Rs+NiZQ7WIu/ABUPFnxzmgRne
fH0/1q5kwMNl2JtSykp7yFZk6wzS1ocdIVaqk7KyLceKPzNY4vauhr+ecPZsxmg6GAkJPnM7NF8K
rz+9tcqkVnMH7gZc2In9HvjiervnzmG265deVHkdiMWUhS8rMAKyy0uiYubdABh+a0djRJJA78Ti
1shN9s7EJxBJ9huydGJgwLX4/uA11XKuSVdGpFP457dRrPLsEGTHWj0vYBqo94IcvX1/DE6x5PGp
sunDwlUxAtP/MFdGA1cY1FOHB1U/q+yk0JBK7jRHwd1mYZ3TM6qPgeg9lAayFKZfCit46ixr591e
RmesHUYEvki7s1fBgCDVHI3NUBV96dIZWGx6GP0vZC3RrGQ1N0hzMLswycdso/zK+lOVvIWxUaoz
zzH/VgQZ49EkH3WZ/pMQC9Yf8yzGsFs8Yj85qTq2dFx8a9/1w/wL6xVTZ0Ai/AAqacHqRkUFxLyD
HIcYPvS4AZ4UR1703W+4axDrmOy6y+aLgRd+OjPySi/4qR/d34Ashq8H+8B3j9D8i5KRZrx58Qe9
CfMMrHhLPXxizcVs9yKREc5SWLax4ymYd9s18/cuwwFPbhCUQK+Z8H2QUoKJNGnXs4D2SDXAKhu1
Prkq/pZ9VPloVJupK7E9uNz/NegZkWLrW05KnZ2mLz9iDUhcve+Kv/aRfyF8q4vfmk5cHWFBF9iY
sP44SNfhsvcuy4fiF4NZBcxn2W7xf6GPYF7Iz9s4s1zqqZ9Fjwo5+0EEB9KJ1CQ6e/p0KXrpZ+Av
xCy/1z28nMAhtKuBE8ykiDMvT3AdmRtiFuNBX83VM2Ya0/WfCUZKnnRmUINg4whmB0293I0rhF3I
EjYNLiTXML80gBSMNEjWwmJWfKFYYRmtm/ZE3VHQ/i7luVQgnkZGlPGjfFJD+giqK+89LH/lf/x7
xlP+h+2A8h+U8Rsl3K77JcqruUZPrZ2nhx17MtZhf2X5Y/CG44i8L0pyQFzpR31J35F5L+BIzBKd
0EruPFew5QqPI3w4f6TL8sJ1S8XFnTHh+b9Wn8IEhmmtkg9JaEIPmXV+PJIdslPtGj5igjxIHLQx
LDd2pd+THctOW9vmr5RPbANTVCe0wSXzBcMPrQMLWOiWYX8cKscEdzF+Ed6gkmmYyiD3sNuiUaRm
Lld19p3UHs5kHImg79fGu1u1JnPKO/FZBPbywYeW7vVYeKpVXbhECqJni36iWy7Y3Z/SPBGQ9k+Q
uOrZP6YXVJkb+cS3uiW56YQ2izGTmGCptXEZRP4X1wnfTOtF2Gkg1/xPKCZJuLgbPSmTXvYLZbjb
8lRfpCOyIIUZ7rRmKq8yxhyYy89Afhk13BdKhPcNXxzuVWIkxZ6Kv2bw9OTGxnEAJT4B7ar9C6cN
aQ0t33S2KdfjDwgf/VztUKOjCNksNsatBKX203rGNfzi+Jn6e/vV3Bg0Tw8W/uyPOF622CB60WLa
QXM4s3oJbqDVx/xbuzm++jeTspX/U8E1pHt/McTS/wCS4OwCmbwf7rmte/yijB5zvIp/2Q0j3syl
d5GvsbLmrhde7ydTtpRqXaMFgaAXWYVySmIWiGRDYSq1unX7QXi7l/tn9Z/8L6YURaNrsqplHnTy
c8OVL4Vuf6fLT9PtbN48jlSvyyx9n7MU2qZkFVBdRygzL8NZOvWxq+2+8SByPMK7X2mfyibaMBbG
82KL607lIoEU2WJuYwkh2tqPsMpJ0lvRFZ0T4jlAHWAdsTL/Av6StS9K755JvvOBtWBBdrjNM2+V
v4IrH2hadFs5klfucSRKWzJAf3HAe0xC+ZTtDP2JsuVSnSwSJzLLJr6AzRGbvMFurPrD3AMkpV4E
Kok/act7+D7yzOyab9UuunW+5F9Hgv0G6SFkBrHY2lxIaGA9WqIni2j0VCovDtMXt+z3EGeIJLCo
tXdj5vRH5HCQUdxZ18UPVOO3fTDK248feo+qf/xXnil6D7Ar2Cen+kkeqNCX00P/wwxEw1Aib6CU
/tWAsL4qVN8l+qgDa8xm3DJVft8QuGHA/06lvcrAikf7K79MOiDZexFsoVcx147TTb2wUewMZEYO
DaLOpzicJwkDEJlt/rmkFYvHvRZCtfedGvjaTsEMhYxSbx4qK7zFURK+GAHp3yUkloFlQaFeYvNa
6MA/Rgqg+sLojno+l7EbVK9xRrfQ8bfWZTZE2PERS/lAFf8Na5LXT6dEGmhNZu/bHI5w5r3xQ0KZ
nclNNgigwcKusCKC5HInm3AByclwbjeIfDeCh9UHPBPRPfJGZRQKgYIu0AolpnDrIPUuMnaktQCV
Y7leh1h5+nUZrenlOAO5udik7ROPsR8jJCYONccFbQD4i3kJFq4ZxCJBBgFzWWyrFoeT24KdzrAH
0BbuCESHDEDOARldSKGUDXm27ejCE5HVAyXXEM7aNogNVorilSRAxNmkIgOrN/R/XW6bZ3Ph0udr
Gh4bJqLYwNf+J2MviY9LrlyBIUYx17m8eY1ySuMzlDvuw7ejJU4R2tVN2jURPfaORjJ+TYxe4Xzq
V5oShAUQsKr3oTVsImbYdRi+1SOEHCfQUVhPPXz/wfBT8pWrmyDYiSPTS2Wy45CMClomyS4xghhs
7I3uT+YVqD/kBPHy4lkVz0o5juwugPMpDWak5fDaURSOm+QIBpp5wY1NeI/q94rKIRB2CADf/icw
Mk11y7v0rxkfgnrSPjBH7DqWCbBGkZlKDqETEqztCYwJMsSIpQoPFJqPaQ27E3/uDD6YHQ1BZIlY
X/nIRDD0y/jMHH3obrhgxgJf9pyPHEeb4MYebPHPJ9zdGX4XOMjXgAkUhwoOSVoN3vukIhHmVTe4
kUb4w6ta3M4yRqzk3AO4FR0mSWKwZ1w4hm57SZ7Ie76L5ENC3qWv+uElB3dAgxk072DVtB6myO5M
aIMgbunC2LRoSBAfPMMMqFec7yYsAG/65V9Bf5NimF9pNjO2uf491ukuuviKo/sOfitp2oGg5b9H
SlVkKVialuisEA/W1le8/IRho/ODHyvGhqF8qb+Z6QIWRmyEXoUBf87wadMD8EX3Eh6l1Jpa9hK4
Wi9xcgAbOugggB96ZzfkyOzD8LcPP9PwV8RyhOXkjsd0BM+pXUJezmIHA4sfk1RqkkwH4L9Wq2+4
bhpUCRa0WUOzOPAWH6zmrj2p3aFdHrS1nM5ReormoUSpCngEXv3blAz/jtq0jdq1qj55P3JQkpBq
xx1dO4kU5nEE00age3sq4P4McDW5d+AlWZorAqb5MllBgyxc6fgFvxAPNZ52YeBF9PPndDLu3FdU
TOh1Mod3dPRM5NZoCwDF6nwL2LVW04kNePWZs/jqLNQHYrsqWDUviVBYcwavwOCw2+KH+cc5bmID
MFysLxLuypz716nKw6By+kBUqO3Skg4a0QUMQXcQg2IsCaAdkmUEgJOcBBQ1B2CmtFb6DqdV8EGP
0sw/wyK+LnriihALIrQmOg9DjL5iwRJBcEtslWvrq8MQX7BSrW4jqg/fa/X1M92o30YIpHqbPST1
LL0GvHs6wAtsZaTWzTZ6HhEzv4sdPep6ZL1NmHIgkoVyVT+DEX3yKvrD+giEOldpApycTLPPjrUF
3y8QjFNNrMkVxROloe9Wl1dwGMZDwLSHOfEybGEFA/bE8MDgCvsT5sHXdKQY5tiNDySZaLiHr13q
dOM1Cs+qselZsBuYpKxOWOu72oo5FbDdJOvayqhMAXtrDBW1e53fJ+FSIfrgnLRREi2oNBxI9XLn
8pnxUID9Mr0WV+R5pKaQ4QzQmqRW98nch1xEbBEkzBMKOlgtatsVWpJa3/Rr9CjVByX++Nd8+Xcy
OiqbrSh3ruHqDFkxKv5JnPvK9/AkUAdtSs7D6Cr8mR2KIeJK1xJ3taOzfSCzTYHgt4TV+aenq5Kh
v20epQiGBIpKSDyH3sVkXvMswmulHOjp1BgqWgV+W/+4WOwV3Fnv8oetGsGKxDQkK0AC39NN+5NI
fVEdUYaawWwOxyX9veOLBVwfu1jcRAGU/WS387YhuvG+6JgOGCIUXhyjW7eMs8Ybu9pDrnOCfxB5
D4QHp8+KQU4DXrr/LX6zffKi4QbQJSMmRJeHxmBxzr7EWwbv8wetPymgjIzoyZlYVMEyAkztMqdj
6m4j+zJW48+IltZHdWCrWyUgi8tV9KdBAPybYLP6J8X2cRPTnZS7ormMMX3js8GS8cvqiuNscjrU
VzwPFyPY5+TV87QKJL8xm7fGClJNtBPWARsYNbx3DPk6lj28ZiJoMDfwmnnEgJp9Tv0Ydi8eUHnX
3ENUY3ekv5+N6bETIhttXW/9uUIO7NgCCbsR7AIl3SnzymtqKTCJSbFATAMYLThVl+ryZrEfIosF
+GLFn1LFjf0IiGA66P6dqHbsvIxwUy8et2HnNl/qM9HQTqwD/5B9SehfvzmbiRfAT7OUBQZ+e/nI
64jmg+HA8v1XPJAE5hvNyw59skHXQIyO+b1QSHddAbk2GTN6Cz7Bk+aWxXFwUiZE9pwugxlmyXlL
fj03NFy3lu/Y3w/ovVcKr4ziAqrH2a+4vDC2PDrmd8yEocR9D0P6e3oGX2xRVDhjq47BEn/UM2II
TSyHHRz0Y4sVWHjNtcDAb1b/EXpBGAdXab+thcTLFNypZWovsMli5IriVdV/l6RSVeBe8gpRtWFH
ynOII/hx+SOSAcihc2et4TA7kmixmzf0onPBOZMa+Url+PTfP8Ewj+KabYWJOBYY1BaemgCplzcZ
r0/u4m0/Gg4bbYT0i63MQGZmqh1NhDifLAKTCXDnvtGdlo82QncZfojP7CA2btlhJYDBcwkBi4RI
tn/IVzZlgIeb5n1CTVCN6+CqgJBhzHIhYR1hoi5DLD1w+jf6Faxb+NPI64kSDF9ov6Z4l4UlM3fO
1/jfBEhU+YI9ATtPIMCaBTSvtukIP+pGG9ftdGpw49erNLalfJ2lZ+EGbTsiE5OdEqEZxZqL2CJ5
pURntpYoASe1pClzZcLnyFjUxPuo4ya7awHQQfWUjN+VsCXbPeAHXgoCunZcbls1xulqv69gEy3O
ckpcwI0wsflvP9qQGxmGts4X+8MKuoh2kGwwrtyDjrt/lX6SdiO8V2mxB0rVvHci0WLFgQRE7Rxy
6dJBiB7fviDPldiPPyJHhqjC/oOu9CZNyxFH//dPzI/APITEUryOS+x6g5Vya9IbIJgqv9vAq8iq
P8edzc/FJ8g8mvEr10Nfw35Hl8J9SuDi35Ui9qNi1cwpPVKTuyEAz1kRtQRkmXtM9c51x8XpZmTi
Qq2LXfG4OOP5QUdq/gjrdhdFe+1MhCNFW7eW6p1CJBcAkL8WiuElRtZDHCnqDfVm2Mrbie/kWhro
Q93MwZdw4M2Bm7aRqMqxUAKGQeCPt2Rfk4HK2ukQsRhYWuVOgp2x0W+8GHddP1HkV6Y1xYzF3X65
5ccJfzgoe8nhM0VTg8duNRXOBAv7r72NcG2BC1+RVSIMIXXaGVzwWvKptDgE6u+ph8oe7lAeL9CS
tjgJ3OCiYu3rLwReoDKV3AV92qfC1EXkc0dGVJN3ue4NPMKvHvEgypWnLnLbWGjdRofVcarYfrQe
43PLXtQK0BKoERhRpz+/KxvjZ/7U9Y10BsTJGgrZmUwawfm9uAW6lQtICpatinHwmgpngKeYNofA
xrh9bGB31tdO/TBPEhuGmBNGMrYcNgQ6jMvtIDotwCa2GxlpPS3Kg8JLPsbMFthq8ESW5oajMvHZ
2nDKL7Fz43ju8RRB/rD9F5rla4cGOio/6BRCvF32dOLE6AILgDghcubC6RhfsrRd6j7ADhzm7AzZ
Ne3rZ89E8MhnmFK+LrM95BbIqJyWyvvO31nDWVop/b+RMcdGw3L3kkXUI0t+geMwiTbqsI1hieHh
Ju+1JV/E1UlTRl0GJ4OBLoVD8t4pI4MSKsRpTc3HL7E9MpZk2dw10aNW2k+RK29YGgfLarLMT2mP
Efu9fUc21MLDcCQLzeTGnRsMDHYpAKqvcUT1ixQCbYgjf7/P476GZrNBHM46Az86RcaOChfAm7it
oMx6Wn/rsr1I+RxZ5QnTW1+e4Mr5+6w4oKqvwadc/RMvvp5DUWbebqmLS2BuCcuCLdEiaw+22q+U
HGpG2re4eyKnX8Q/JvmW0t6UGCuwU8yoXuTnG+gTdrfAQnuO/Qnq5x+Ix+FfnNy4i+StRm7VjI/c
QKHzaTilWR+OUIKHOlftGo/myEoVCEYVW/J0UOdlSvt8owdMZtAfyGUTggIWe8D3xELxzeY450LK
XanVD4u/vGvcnsdeOHW+QeyEvjZBwaY+2EJ+MuWXw74S7IynWAXKPwvXd10sQHXvWIlVPFvsWUCr
krZblIcQCFklgj7IWyuub9GB9U69Tvg90RsBDJ7+RebGEVMdf19b5pVOSe8+3gu3xTdQRy9jHy32
kpGs5zcEkWI/VXYn/iU8bFPJkZP+jqAheSDkF4/MJF2D6TKFqJNEpgseUpKUvFhYpadcYEu42BZU
nPpwMnX8S6Bu2uDHT4igwW0hoKqqr5Eg2wsQYRTSj6wLdo1WWvBd9e7c9USR7abPsGO0Q85r4L05
K/vuJ5M3i8WXuHgg5WUxg3IZ6BsfF4Nq3zMyF52MhDYxP6Wt20LfCbpDqkkbsost1IIbM3fwd3QS
P4UcXxs5slI6p2xhOIvKKVDNLIxrBEAuhDYk/uV8sQoaoshocT1LlsrLU1FBedlr/nJzg4SSGem6
JL62/Q30cwyUlx5nJaJ0AamGRmI61e1FN0+sjRVpBRge4pNRkRwAg8GuB4uBaOZQIXSMwOAhFKpw
IsjB36dw1ToEk8wPDTfKrgUCmzeUlVNYrw22s5JdhJtBuU8VbsTuvUlHqll0Ea0z5bfefE4KTzOj
JQ05gfTOr1MP/FBD+eejxKqL3cD72+AjKcl0wHgit17Rd9uIpcncfqOHCynzxURE9AasvJzwE1K0
moadN777Dvac4psgvQ7tuFLU5C+j9SkSjhR0N5KYOAEqHO28wKjciHNidstDF6A4FK6CH/7l1Vlv
B8eoZmsqNBUJLx1j5lhB3UosR/5pAqDDaZTr6+YdOcYi52nxyeVTl6JWPQRJ2kR1Z6XPOA2dLPnr
inOtf5lBcBLAX2VGzDyrQG7X8zoTEIQEFD6LYB4MmcWrgvJWg2dxnP4fHD9Vn43ke++rEjxsN8KW
ejPfnyZT1eQMeJeJivyRiiiSCsx2RI6mItWMbliDSqeeEa1BdHRGVk6xUXhqC3GWE3wQOykxXE4H
r/nHsMFXaDgLi0yLdP/HeE0/J+ht8p0EBtDIPeZXoDeF4CflbiHsFKubUD8jbg+6S1PwhOP4l2jP
2UU9ouMHaNUSNUQd3vCxZzACDWFXEow2lLDj0l+9PorILaJTH3yG+3iBg1JaB4oTBQCNaKo0CSw3
mBSldzpUlOpN3ui5M8X/Cm5sQ2CTRQqySKBX9FCpZweoYxrDzY4U1zwZvXJ6qlxgAmwHXhvC0Lh4
wz0baMQu7FwH4bdKEreU1aW6iODTLSPiveJHvzD5m0OWSJ9w1xQYK0SmWAIJoQuV9Bnpqh3K4ktV
V0J/1rLNcER0BzSbO6NHy6Cc3sN3r/LXPORugb3oGSLQEZVDA5i+uYbskjrGkwaTIznwhDeZQQL0
+PiwSODXZ7MADesRCcWiXc7gXTrnPsQfatjUuzlE9S6/NP1Dq1AHVMiMlNAlC4Io5MRAHs4sEDeT
Rjmbnquk5/K2AtLms7OOUBe9Fv04I9n8rtP3qwciN4gvngn7xS7kpOl+odk7EZvdEamUhXIHjjf9
pM/VLfBf25Yc9nynaedB/ojvhoppDzdj+Cn3myzfF+MPtAq8IgtpA85Z13foTSTNq/cVF7N+WiTw
Hrh7id3i4UEhR+ODvuM8d8qoup30maBK0DYdDn5GsuxcwOaSSn2mgIMCCz/4Q98wEZm6PS8bWvtt
4MBdkffiqeOeP0wnJg0TaTAi9Tt1eGuwkpfXGfwhxjzZWRHtKHNDGsFuPMgjRRP4aqaEOOuR6Ewk
KFhtsDZvqHEDBjYhLc/EB8DxDRoPKG8Fpwj5Jeo7kL/Y59VoFzN3JoWiewhOjNgGrYG0W/BvMvAV
PsbOQc+7XzA6CDfl9zvZ1/pDj2xd/M3n+aIMixn0ujIeQ0oETtOaVolBXXkI9K0+z4Pel6Q6LeBJ
Fe57cv383wLiBYlQG0otbHc9F2C4nyGj5sigif8HunAYuEPmcIW3CwvHGpcVgpvpGgAlnpp1CcdB
ZuqMToYiulsmhxQdNMJvuC8jdRmDhncwkJ3G0jAFDc+IziT+c0vhJxwJ+6QAFlpXnVhdPoc3Rgtt
jQx+eIkRmUFsQqQ/BblNgMrGENlRMPBx/GxkKQZNGmkwKYELBmpJELr1syZXp6mdCd1xUxwW3T1t
vUxnhcHsmhC8BZ+8wjGbNNAGKAVJ6TFRGTcqvjQJIRNrMwYwpoZJ3AsbJEGH8sf3xPCfBtyPAhIJ
Bt5MDZenDqdm2NZQLOuGnTv7dVEhryn/6Yx76CNjQ1+wMA/DRB3mFTxUaJabj/I6JlvGJdWzhR7p
pGRsUbUAJYb2EKyn/kfIGyflPfTflRsQ3BCyQuYQZ6DBA7RnXd8/0pkK+z6laL+3WAnf5q4LXh25
P4sBddJKNeYoZ+a+wcHwios+I4WEK/YsVuVvMB0RbyPSqQWvBfzBk84UWVFuxmAFyLEuCrqCXAJ5
wYW8Zo4ltd/KvTvW0j8Tz4hyFjSXCQgyBXErL3hYtjEC1Jbcq3rJKkVmJBoTQA/tgiu5XVza+Njp
nJ4KSEhwbFBrx2801bxA5k78Jy/+Rb8ZfE9buU3Zln9rwlGZf6GhJq+rlDAPsw1geoaoJ4Vf+pDC
jZK+GZ/eJnWT6QsMPisBeASkkIVyRavGXitoqNGSH6m3kRPrDfKdWxmvE8U2448CVSTUS2oUf1qG
eBwQTGn2TMQIaOvLGaEfa+s3p643EKL6Zh7Mfe+oKCcmV1XdAhFmB8iktrXqIL69sMRweSkFL5Yf
0vwSd7gIuNzVNx2deNNASFRt4bbjicMJDP2EzMRnaa1cCvHulx+sMvR0oLRDtS9w4jYYtc3fMLxr
+SGWwAG/cuNfUT0adFj+/KUVv7JkhVBN37sZUDXsmXDJyPcSbBuJS2I0q28dCbu5Q+s3CZ9qshIR
/eXg0unbz7kTMSjCv1LzDbb6S2i36eA0KessRgySq8u7gQHmHHGF0LzsHENGu0sj/dDCvyp1zenX
T7apCbH/wCtHmmDdfBr6Ke4YJPY4VigMjtpwVreNtAmQ13WW9D7q0n2Aj2H8MmqwaSx4ZKaNYo/i
Wt5x5Bnytjj3qGvkeNXfy+6QG68WxIVm8bFUBw2hz44RmvgahavWXRowKUOCPxMHDpb4l87OAVRr
upZEl/Dq3EKyzEIbDauxxLCHDjBjsVc0YL7vmewGIfYNAgtcxRsnIl/FeYGQ5a45bqvhbgK89phg
4jlw8sWB7otZLeM8g5cEz4R/1OSbzPCWq+2oQHOSp2te36SV00JPF/e8c6zRxA8dbsqKzvQPw3ET
7ZVwr433d/NdmiybPImuc0h0cqC8AFXrn67/Ixk6Ek7Dt47CBMYoiENkrijAFWajdyXAkX2JDlCk
zSVbt6i9kEbWtWzwGLA9dPEkvS/YNPgsQ2nXM9qaD+IS74GBrnnroyI3IN8i0GGj4piNp3POgp3I
7QwBFKvRarKFZpNoFqVP6VuylfrL9ki0gDJf4JeXfybact2suyOjPxsEErjPbXq8YHrW7cLcqdDK
9K2c7gKaaDsmxYP7i7thbL8xhC9SD+t1iTG1ugiZMyiileLahf+PpnvbhlZW/YS3xKdho4ENhCs7
HxmW2Z7CY04icW5cOKN69cNzSITYI6QzWDOeVKbXgJajB75Ik+wW54FtnE3fuuNgExAqhavqoTC4
fe6p2LCeD2Rlodkt6ACPb0Rw8p9P9yg2T4Vl2oBdt2s9IEh2hISkfBMSSvO/on9vpwMdrMDx6tfO
ApcafEakVPO3I+PcwWRBAGjy/uzlK4IcA/kC2yw0+0V/q9VjTOoLA6GtVGCyr68mhyK7vbu6SxnQ
chuV5ko2N824gMxi17WdK/9K/4zkbi1IS+H5vuiLpYiu5j0ftQHmJyTI58ymHheXRy5DfH0LhvZv
j1cluHWAo67I7mwcP0Qkt8wo17iIypXw0bvjA+yDZMUn5Y9xd1UnQMb++IJLsuB4Hvhfpp6FJUlK
Gz77qHWE6Ks6JOotC5+i/09Cq02F4PMlUz6Q9Wqst0P1GRhPdYamjKZVbnAUxRv47/aCrdmGac3Q
rNn+KauB5p+BRrVmcTEwtck0VOD4E09K7kq0YieN+hMXtTXdODwVrMrIm6T3sq2PqYzVmuHNzlhw
/CYzH3lbb3Dtc0vxI6NGozsel9xQTmKudH2Ni6lHBJZ5LDamei+0GwJflrznIaKjJ3G2wuHFU1nI
LjiPPLkPN9xq1et9YXj0bPlDL8CCj/geAwh9xqYwLNa2dBypuSbycgfX4JmGXzyMnXDPhrsx3vNb
80gFLAkMM3lufHi+cHPp6pIXZQTYtKDYUplUPWS1EAEddhdsx9v3ZNPPV5Ca44ugMwzc1+Yc5xj/
qPWZkXv+3pKhupC9bE3uEPIdHD9XLFvJlnFlfBKAtkl2dwz1vfEFUZElWilbLfKBJUZG1fH/Bos3
WLiW6m9VR/Dtv9WMxoF+f+TZfmZA8SbxpHeVxXCddyC0Ocdk6TT4ZOZa6ZuIg+1YOWQ0TjyLFEfq
dDCkT/K3cx5o1rdUp37zrwzchNsJgcQIU5wqxHQp6xqwp03hoVpCIpkmO8bS/aNkxEZakfvaKslH
zcDIV51a/gsDioQJhu28Kx3Qusj/kXRezY1yWRT9RVQRRHqVSALlYFl+oSzbTZbIQb9+Ft/M9Ex3
ue22jODec8/Ze20VxZrXgc2zhh0d7Oe6aTfZTtF+QJEtF3PDgO8I4kFBjVnBg1QZxz5tzYWF0HyG
WcEiGrA3swhEAL1DBG9xRkg1WaBeGn7XxHLPLSk5PBMtDvhuN32o2ZfKWs547hg7DREIwkfHjNQb
cT2i9JMcU/YILBlr98Wzb37U+ZHp9tf0Ov0338MWlh3Lc1/QYOfwlvh6uF7I2wkba5vM+UYhKj0c
jOJX86bHimsSA9knqAixCF5D67Ii9YibOK8mqyE/KCLIun/DcK/Ni0bfO7UGu6K505/qda9+6OI5
FLEBH15zJ139iFUKpzOpEhr4k5a1jSYJyQHq493iDHUMX52XeXrWSzCJFMApvCJkPxyET6gOaJ3W
UVBe+D2DJ2JYSlAREx674sqI/Z6d3vwiXW2BBtUVJp5cPE+u8dcCHrFeOyyutKotFjOmjjW45Q0l
AzOplfkZ+to3Qa3Es0p0Re9Y3SUoUZ5gsD5u2Yff8LVb6KwKFe0qQoWVYdwWHs/eN/pH1H40uJrn
2OVHaywj33g5tEgpxWhJvd83ZruVMlIFWSnt0wUjdzxjfOO3I2mnJnKw9BSLu9xvysMCcmwGL6PW
fwG9SNzJmmYACGPW9rRLlEjm17z3eAsMyJeWWIq4W1Pa9IUj6T8db+GkB9sv5nK8aS6Pc5PduOLz
pqf9sWYvmHiQ+fkULVVdzzBM8bdbBE8UJzmhSroToxGJTIX5zVpBzKyfR0R7rMDE2NPYsaOvEikG
3gRrQByGNVlYGRYC2HxwJA8KZy7T4Dt2OVtzuKZMb96QTpCZ1rVPWkTd4VNhvX0V6CmxmDshIZmf
r/eXXBLysQ/li6Tr0Cb2UbIdkUyBgBIgGkFMRKok1BcNyk257/H4RJf3YjPfUDIdIOrfaX5nI3pl
jH8/9rRJ9QrfBugwmdM9Z3dGkQZ7CJykYPqY72qa/gWngn+jRGBIPKyIdyniMlCRrl2N9FZnXybz
GPo6BeQepkCMaBPipXDZvHaDQKmOKby6l4gbs6/FG5btMv3V/hXEFb3PGnp2LfsLCcS5t8KRslz8
fvO4RHltRa8zjSxNp8jlSyLI6x306mtrrIuUpFlaa5IOfhtWM1Ow7+xIh7qiS2vuwt/0gTUzRckF
FYqg6Cf5hz81PUm9WGu/Q9svJWXLw1eXmCe9sf/NwhP+WyX7nASwdLDzg0GZowRRyqhbqTprCbmb
qzA8TcTIJBxP6Mlo/ps8v856TT6m2Z4lnS6Owr6d56jOv6IvKSfHbbCpud+YnksrO1Je0HiWq2vP
M5WNd1KF5y+h5ge4ox805DJkSSeN1c3IMPWDD5B8rOHzlkmlxPmAPKO4ivO9rbZnjfiuTN52/Snx
ZDZlRs5OmKzEzGXCu9pfFDDpOM1X7NNUokV2g54fn41vFu44ClrZolMKlvz6/IwPHdlQVrHliJA8
rS8FasiyQAT0z9ACxflkniVi42b5zmASvB2qLlZzznAMQYiHQCgK+4L5AMBz4sRXGtE68DY4i9H0
O5bOrAAQSr8SMfcjZ1rP4gQeJMZsb7fsGHdtW3YiHflzDdPPsHqMyOA8OdVIplO5rAR3IKxmdo9E
u3vf5wTJK3qZOP02s00+Yag4pveOFOFTFhNJgnGa/kYHbe+reFrG+9KvOSxwx7fwKAw/lLfS4CTx
uqcIoSVI3IO0Y4cN35daIkbh9iZuYNVzjo8+CuDE2rhS0FFq+8plzayQ1stKkH5Gs5TWIp1om2hn
jYZF0S5F0o0jBKI8fzSrF9HagEep/2TcuIXAwT3m252rI8yl8WgS2qd4z+4g4Ljj+E0hCqaO9Upj
0193uI0i3CQrHv7aXKuKxAF3I39TSWQcCIFUvzFzQS8hl+RuxhwobPXzSXhAtq6YcG0Tr663GgG0
vR91m9Zcb7fYgq1C2obbjO7wJ6sqszmHQ0K5jn/LN/liTtquNUqsJ80m8d8Iil04PBV0r9a7Iw2H
PihaaT/XToZuUXalc0HRvezpTyVpsfg0hYDiCsXMs8JHgHKDmd4omhha3B7taoYHiAP2P8NnP4rF
syF6TbVRQjeCXtLNm0s3fYc4gYTdm5iNxmEmLLk4KKUpeEnbhW5l+J8nO1MuMQUxU5hb2AJX41T3
wUmExa5M0CH6Wn0tchuhiVgF2vOcN0fdeGTCWZ6nKvBxX/ybTLIVf8xOEQLb6tIRIygjWKecpcti
wGLMWHeRlA/7FLiR8yzXQnd+IUbWkk/zHfDO11B1CsIuuMNbHa9ftRdQb8z/cMN+nIB/M2OOOUb3
0BYXJDs0leJfaluT7NrVy5e1A9FrHYLKzNJbL4KloSlc/lVq+En2F0eWIdjNh44pM7+9ReKzgJmj
3CM9RfU1TqjALO2MhJLPhuNjzKr+tmAeDtcpP2c7CjVhYYsSDWnWThWbH6dB2nYhRdx8cgq/Td3L
M1J7GYjUlbLKTb5/f+3fgDBRqtIbz881GG1OXKS9SXgTJafMNn0rE/QH4ZEkPLL4pMNkx79x0lGw
oR/SP6lBQozY+uveDNeK2kyYxzDjeWE2q5zQZZ2gjTQ5cUh8CXZHsUfxF4lrfpxibu+KGTICFnSG
kAJuFioVZZNVqPPYXHVoHSUMPPnC+HUR09HuyUeF1iKj/nv9VZC3egyTNSmpY7XVnu3m3SwwpzPb
QEhMblLWEOE8j4S57/U3jWUw29XqS/hE9mM8SppK1JRlDxsbqXJjm3JttxE/PV4U1MmSTNOJEKOR
aO8nDFeTjWzuNfJzM0QX4u+Us1ids9yEQHr+JbCT4JuZ2Iyzea1j4r3AZxBFl7lUMpaJm/zVVAOZ
DZ4ZyalGg269oL6kMaVqPPCx+44eQ1iu5sd6GEgGoLDtTwZgerrlVGQMtJEPIxO30/oeSeuKBkl4
y1LGOBaSIQLdMjqAMKFwsdIkKV/HSnZlhJOltKPZV4zHYUF7dhn/yP2JDqjOKNUh+Sn/TWMrH9as
vzxYLw7SPPMRdER0FfpKv+m7xVpCLxx9jXgqmpWenfI+qHLy7Ug+VxiK7ssrvOQykGlHT9cehmLl
cO/OAwoYoCg2SyYJkJFR1bjqc9vFn2L/JRKMPEM2Sbgz83WUclK31eROdHDIMwJMtbFgJ9N/ptIZ
UE7kOgAA7V+qY2JYwfd4vkg7EM5JcjYWlwlTuokFY603x6wKQmyP+l8zQao6tNJBoeuIeBJcH/qy
yi4ZnQ/IN3hBJRkADSlJEz6wHmZFQI/t/Q7icdeaHjNtAzetvFJjpzbJMOniehWl9KAlSdTxT2K0
fiTNYXpDmGRV9yo0Nep07jk4CvuqOnTTNZK8ZASVZXOaXHCou6s04Ncsoi0HJmldIE8J3y7qPkHJ
kLECjhARgQdihZ+Drv0XSzPLR/cwpG39y1aS0g5GHswExyup/VRh230jEap2HNgbRPA3ksgWUFqO
dNSi0RK1z7Cw304qbOmo5fdQ2AHGk//VptuUUDmYwCDQosMh+6gj344OXQ//oWq3i49Z0MDzVcJJ
JNiURpMzOjRDKWZixh2m8hd902HmME0vxXxD1adBh5pJ+azax1yjr/T4ROnXW90HZVXuceVf21Hx
4EnQ2HuNy4hqcuSI/XQXxblfbDqeK405ysDLPRp/3VGbvtnmKk5bJW9+fSnIO5iv3sVUPeAm01VH
WYnT4iX9xpGj/TT3zM2txLQF9jd189R/OUtyUCs87Y2XYt+j+E2+DZJK3iuWT3pdEmMdXrkRLIpb
0XzsJdQw8KWX3Zh4iuHRWymjncmd9jBQnkoVwh4KxXV6oP1Oiw3zO9MUVERrGZRlrxDLivSG9376
LgtHE7cG2S/MQXjnx5FAhcYToyNE20Poj9q/UED1b/Oroo3IumsOsRMLW8rnqYhugxa8Mefiv6H8
1vcNJHxkJzxMVnVkSbP3IYq9E+aDWVupAkkUOSOIoPLXDV5hPCNkw3Vz80RcjzJ8iGULR5i1Dj/u
ZMLrk4/zbk9HUfkdEfa8kUwy4Wa/msar1Hiv6iChaX81vxy+BPPRcySQ2CorGRhBQG+5BdsWmKyl
IUE+2Zrt+IuGgIBMP1/zoCBeCNgcFnjY6mZNW56mJ71Xfp4Jc3B/ZTHXuSjYXa8DskDjLNcnUYZk
FcHmHr760WHqmuN+X9h67Y3iYcam4cWc6MOzwXj1KvVJJX8PZxl4PKwLovL+CN2oY34q7Gpkbk2z
PVd5OQlja/2eQHJgrBq10DdFRvwD0OR9QrwmdmCjPpd/uJAXGuwvbtaApnrD0yLeZEqYfaXvhXTY
NIScMwN2mwnrvsPMWsA48P4k6gsGEekguIbYhrCfTW6m7sfnSVdXRw4krSWWNG5W+MD5NcHz9sVl
gxP8C/nh10s8Ffv0GCGFjZm14q8WSbBCHi0u9nXE03WKY49ceC8jPXul3cavPjkCgs/aQKtuFhyD
v+Yxkhr4jyMeFUi+aS1Sa1eE8DZsYo6wzhj1ln//xOB3Cq7YRioszH8Ks+IruzADnhVUefs+my9j
G08Ee19Lu3jwQPlt0he8dOf58yJ48f++rK2P93SG3Wbgvz39jhAFDKCOME4rGIdy1odyz2gYcblA
R5HYBb4TnUaduTYOZajkXKaK4w8dwOiCRaR/2SvEM04EzIn7hTQENwbE8SGlv2+VpBLkCZbU+O8F
Bhn71QWLhKMi8QAtRGP+EYb9hNsXWA1Ggh1JbyP95NH0u/8CTgeYbLeJwa8ZekieOnVu4VHNQHGB
8kjmyr9S3U0iIvvxCMPw9T4xxGOTf8Gxw34ZhBztvAYvESo1wkJE4S7qfpodUuEfgo7xly8zFzsU
4ueBnNAF/HOLKT/94SndTwF2qRafYLlp/1iwGZdkbuqvTMAt0gGfy5XRZjsnVruLx3hlaMqhWcIs
pbitQCZqvXlrjLHzS8Z5gJwTxAz5Lnz/iQzZvij7VWdvYMYY9Aiv0awszTfclkIfIO8bX7zvQXHm
pVfZPflhOrbDj7mrDi/Ii6RcqocODnkyJy9lh9HG5y2fkPICL5hOxYOHpr0m1VonkO1j+FGPORld
tP6wtAPyN4sAFSOa75FI+p4fltk/VQNEyemjwElBPBLVxj/1zRggWhlvp8AVkG7QNhDokfygakz2
YwMkmh4TiRoWkdW9u/hZlBf0Ena4V2lFovAIOmV26TSLvblGkbNuPPJsaF1y2mJB8qnueEf1cQ7o
i1T0aY5Qg85ZwRkAFoaMDTDAODPqF/9ZgAUbUz7N7Zbpv2STo2EQEQsKDrtB97YSTqrUaMRUfKOA
0IEiMcAfV0bqTFDhbbLhOM9bOI+jnzdcw5dXcivKp4HZKOE3TEppMu2yWaeKQm3EFC/p/omt/yux
FcNJyGnSp5V+nEhZM1cTXD2Fw74EqVzmHln4srl+5dfXr7iJ2dIuNIQW1mwsNekzCjcGwq87Pyjf
hmqLbAy9dJCDfDOTbGZyPmQUZIC0n8CqL2GdNARov/wasS2Gl39vSNntpmhJZJzD4sENdejDTCLD
hM7hevEoEusitYdFy3Ds9GSwsPAEljGoe6xJiWTBiH4ZbjFjXRC1rTWIKHsB2ifaLrx2wybbxhQp
zdLpD5nk60gwPttfdmE60KUHTaUeTyM3AqDFCid2n9ocLhlGxMgdAd0hxliK2cao7JmmJNn0J9lA
FeS7NWE5S/mkZBvB5wz7eMEpyFRk3aSOWxHie6KU3hsimKrnWmJphDAyR5PgQhkXhyhjUI7bVpDp
4tKUK6GmvDFNI84DGMSR/fnvbVyLifAhi1+IqfOEjDxhOet3a+Rgxby/5VvKetYkZNxPpOnix9P8
6/BYoFKjeNUJSAefzYk4ZoVVbtqVf4bDhJijiEBqA7nSj5WfQQLnYudwapuUkRg9Ffi/4pXd3uzW
fUPgcnltI53Lu00HgmsxNCaU5MisADv3yAXGclOxS8ytZmP+FUkTTk4sLCyPeFdFbpBIsBIaljQ8
EvA3DfRblD064l/G+Yv3z9TxFoWXqbnVORif5tYxbC1nQwCccu5mliDND98PAlAGOlhgJmbXF33w
90buDz3mPWW4dP1fnepMCpmGiJ+GNJO0/AyGKuuyWcIfszt4FagLK9PBuRhjlSvzDzG8pLRJ6uy3
jm6F+AFZ3YzWlfZaycys6atFtGfyi/FmKPRriDA+HDE7ZeGP3LiF+TVS33Mz1NUmjW4Tf1IgPid4
OY6d+l3BeOjS+7M8hbVrZHuTbySYG5Muv9YFvZuKvqjZLGQpmRmycZL6zUgOgHgr6rvOqJRWCypb
mDBPZioT1c0UPgTZzQhiRXfRqR/vftPT2wnZmULOCsBwM34Dgn7rB4Osj70wHgtSIFpirPpDXuJ2
yX7Yuwy8cep/7I4iwmUNCm3KLq+cCWkz9/tSNxLgiTmvSiKb6j7dDP6Q0uonbyKBK2SQDMB7rCR/
cfoHGLLk0U/yfTd+pCQD8dZN8kMvN2CR32AbFCgmi2JbcBvoz0dHIV8BFJEjdGRRD6/oGOZ7AycU
gI6+2kztTVeCAn3e+18ItI4dutZBl+cHsBn6AK6VSyFABHp+FQ7sFnvhPb9K/ly7rVu7EFVYtl3y
e9H7l+7LmlHkk0dWPQv/HXKAK3ribdbsE6ztyPyF/BBviKW0m+jhrOaDolf+1Vs5wJUoktMzA/KZ
pPmpL3syESf8Yf4cxNvPL9lL/eeXGGRO/cdr8dFw8zec453SfX6x1fLdUnv8024Y7V34w5724BPc
4syr8MQADykfWfC/+XP///kyf0Mna17wqR1yvmvp/v/vRY/cIL6j6OFyDdTFkh+VqB6+nt/tdv76
jEAE0qp9qI5ezJe+nNyHPv3gM2cbC1Ri+lB0fG3pr3dzvgZfpstu6kK5evKZyEao668913Ph5f6A
a9Cr+OPLqb/wUDj8e/CojRvvVXtsXYmvpoPnzK8ht+fX8HKYZPDRJ38e/7jok0dLWOQtENY1VduN
VFnJB4gGE3qGBAHywibfn/DHYmTH0+6l5Sp8SFdN4GfvR97L+i/1h8Bc62vTwiFaLmmaY0RfAZzw
rv02xb4t/RUOhkquC3yRp5/78yt++sln62Lqp2Pg8n/Jz9MfzsmP4XRnrsHL0bzeNW49V3e+3j3X
boWsbFW7tAf4ceS5zM59OgPs6bX/PL6oDDl/AVOyjBtuErfZM6vmM8GErwrut8Li5MnZ/osivT9x
LefrwcU6I4BwrtSUDifkJfxabBvDXvlO8YI6lWM4safYsRfSbXDYhsx/w+b9kXox/9X92KvWqk89
w6eu+Y04ZcGdP5zc++9qjV3ZQ/D/bVBgeU9wYITTrZlDPO0nN0q+LXkWJn5nOk6uCZCQrYD4k2P9
bvAEC7onOcdE8JzeFJngCjh0WsqHysWtfvng/KO50l93LmHy84YQHuXRJvfHPzngsogBVyP6yf2n
zyW06TbxGGawtBae7EG6mD8Z+wOCI4a2++hnEcw3zpYPtNtmzziDN3jhcSdX59eeT+Wpm3/nkfYn
oMQBPCNmXCxJ3Jr1FsOVg1cjyJb/zvLytht9SneiNPmvxfz/j7uOh9LnJbXbfgsTzutZ+jgWLEoL
Xtex3vJ8hoyNDP5pfgcwnx4xNWbn5Bwfy2ux5wTFCyWP8QyKyaq32bk4pxEWsteeh2ubHzM+pd3O
r7TcioEYrJCKHLNzeiyQivPeT26yT/bYyM0D0Yovmjk01M7RvuTzu0BYP7fJWTiYeMKC8/NabqOz
2ttEtOnLBJXpQVhjOsVTk2+HIDyZh6b0/7MIqQf9YOwirNEv1B44jIJoj9r9YDLE2/KJHCAP2s7Y
qQfzkG7Nw1Ff6wdVQDCsIqtyEfqjN+XfDU/GqQswUcXX9Ioq5vZqViFfhXwYTtQJSW1ovx6c2ALU
p3y+sWtQM2LT5o+niCM9t026xcK9DfluwgYPmsIrUHlxs5fov482QcbxUfHibRMod1ABfEVDhNl8
uES4zAuqh6Wwibfzq16DN0Ibve4CXuqhCtLt/ENA+ycKbVndYLSf0OPZpA7+960UVC879kmAHlv2
0ixx0i2Xg5/W6pbBOV3peHusFnoI2PcbpwyudEerwg9PnACx9F7DU8NWdjVOqFz150o7YaJW78IF
t/qt++/7DY/nle1OuEPOmFnxzGKunbSaHt2No9B8mUwo7oHlHfMr9+NOX+e8tfNbypATlSOvVD3k
W3MNPuOvpIuIBXsvHKL9/DGvC3iH+Ud2z22VONF8qwiH+Z4hUQHg5Fkqv2dm1sRhtR3wEy9u0LZa
Os8y1c8aUgQcBrJvwHy4PD7PQnU4ynXoOGN48gIn3SZHUBZp1jP6FQz6DSnN6v3IGLDpAPalPJOc
9KKpteIExMSCfsWj075MubEkhghFTAzmKC5VhsXJREDlaDBaCm1lGMAQLhwV3Wd5nUxc+u0evbSo
WS+iXaPFfZAueRTgN2K4Z5D354COz5RN8itpDna6HiyDymIDE9Yl8q2ybmn+11LEImnkYV8CCPTl
0sZkjfDFSY/VOxhwAKjbsv4e0HIvWgbKgyc1k98ylJ7CSy6nWNwXGDX3T9G0ufC4M4f6EpPwZwiW
ANOtOKsf5CUVIEZ594lB1TfUfhnIL+Wd45iDAEvp9lQdtT8qOfFwKWqGF9QJOuF53zqTqi8b1aXG
XkVs81aFkIGmi0GIhOTkyeE9uHU6O/QqmtvKsq9/wLRVu/yzyNZvbHC5Jdwb6kU4RST3Dvsk347m
r9qV2OQZc6TuJIElgX7cg7JjbEnPBpkBt+VAcprhNuhHW4xcddCZzrO9jt9y8RUTX+HEGsJdJoJK
gSZUY+2AkFGBmFZ2BoeZ0GP1CokPpWWCwZhGteIr8uoDcV71BL7RXukR699DdiXq/UXTidQtLC3p
FStmyXwkQ6UWwnciG7OtyePavzBoXxmOKKlHokzxI8SqvVgwYEUjWHCNFAS1evJaEgCZ7Ibxh1uc
t4xUDwmroshPVK3D9xXxvmTagJ7yZi/oRIzfG0YYeB+JLmBg2zv8UPEvjHm33+JgYIEWg1aj0rRB
i+Tb2EU+gGdg9dqZaALfFkrBwWPcHwj/yErEHtRY3PbLaS1rbvxFq4dy13x9QyvBM8sACZfe5Gq0
VcduL3M6f1I0460b1lD1hmxPkP3U7yocGZW2f165nS5zfRWIDheYaf5Z3At/76N8+clTcuywSgKq
IrC8Dnds3ixI6roq0ds4iy/tab2C6Ny679F62lSft2G0eRJT+ptAiFwSVDg1HdSfhHEIx4Vl4w8E
LKzyP6yyYB0ZNQG4g0qMcHyrUAD3QMtgUBBGiZ4E7udw0ND0bRcH8LK1BzUMwCbFDFSbI3YE6HpX
qNc9nU2noeOwpCCT1wLbSmaz3Em9jSGjpBjjwMBggctMViSlLRIOXgMdC6rcK0QFmIegmHnXl8Ah
nHoH4bTazOHL1CLnZzANqz6EC2klZIctkRB9osREmrZ8/uHv4Tq2L2z5lP5EmD9aNArTSW7+lNEp
Psyf5B+aIEgJp+JECw11DIb9Vfj1BIQYWRlBtmoQfdCuF/aM/Tkqb+jv0VIRFY+H+C0FkXHkfsI5
QcsTqxuGnfGAa/IT6Mklvy+utLIf1b7N10RI0KThLKNtS9VqxBNrgZehk8wOU44FBvCuhXhPg/3J
Aq7py/V0Fm/00r66eB8cyyXhZQAUt/FpN+6q/au0BN2me7tQec94rl82dPduSUFDWgvIwT46VwVn
3zvbayC6M5HCWEdPm+Jw9quiQDrGwTncZbeC8B48NmeOPfbBxQIkX5INGPmLeKF9UdU+ZVJEDp/s
cJu2cMVKYjekVQark1Rfj4Aaxl2/fn987Z8qJpR7sYcNDD0Rx+KLMuXKHYV5dC5wqIXDhzqQqb3m
uEjdo02bl3nEP2zGyVKmxVzHnDXe/jhsZdMhS7CfN64t3ahBAHK+pgz8o2DGZozWQB223Ogeb+m8
4ZYumTJM4u8S/TeDB8DCMkTsOBw9VJUMpIlnLD5JLbmceImcQBlcrZJttE2ZbFA4z89ds3quSnp1
VuFy4u7gR+Iu/hMe3bXpLOGk2uO/0NEsiNU9WJCVjKuNGwLJrtssbFBH2NLtX3WPX+ihHFpXcLPy
SOsGkmD0vuk+Da2Q1hZisAjJ8cedcBfSIv7ETftBDqL2KWRwn7Fvvh3z35Rv4jdHaFQ+c4xz+DlX
WyFsHzE4XYx17ZnNknSU/hvOrCuBjPBneDZGrWmunG2iheABlJaaeA32vsqBURwDpX9b3F0Eaj8X
TG2FpUFnZCl+qXcoOHOVp7LBe+XWWOwbAMTL6sFpZCIlizuSFphiLYLq0WI2Snavf/8NFPAEx384
+bEicbwryO2gCqY9ysGHTm9oUXxcy2jNg4jRXRTdPvbV1Jr3KUbGkEiAOtHf2VD/wXSK2baEJfFx
WMVmlynuT8N5Rx6t3AIp2LCiSMWnxaqBJasevKLkBfFYlV9DsZ2U/cSIA6XJY4K0sAKCJqG7oUNM
I3tYiuWcMJb8KHN7sKs3DAlo31JgUUWR4P3siBGxknN5pJnWfwE3QqZMrN7YOrLpReAIuYlJG1LX
tJhf/HSJw78L8AFTfLVYhxxvenvoHH51tIy4QYYVZSwEHZYeGt/YmFjc6myuzvvOmrgyaCDQbqYz
ByE5c0LA6xL0J52JlIQyeomlJiy9mJg6GGuDRxHJpB3gD3MSPOuGSaeNgB4Ip3O0KZpOWVvGl/QF
Ts+m6m1Tt5DsVHKwSpF7TDSrgSSaJl1h875VuoV+GAaAD7+g87iULwNVkh3G/3/dc8uX4pZC6PXg
QMDfcNfUpUOMwYzldUQm9BLXbxXeuN1mzwctsk3U+ylSxXTG9zIlGlSXBXKBHsek9c0UaJXcmPYT
+I66DNQHI059hnGZKTwkhkOOjMb1wUrBTEFOHJZVFtTG45Qg37hkb4OcCkQWnmrY9HOzlvBlF3zr
yBLU0yLinNyQV135DIHIme859kDa5hhDlUUcDhtpatgaDm3c8DTptXRPTvEg4bWxn1te69A7Xe9U
uj9jY6dNofvycy3e5iTJOSlL/U5HW8o+8taiUlGBDQMv7B0WYfMQdTvAQbgcc9BkXtqxKmaV+0R7
4U7RnaEMLofXXuq3NfjrYckMFfcVPhBY71wKHAXgNxC892twDizp/JnLLbX78OkrCu49i6lYyt5k
EkaFc5OpyaqUAjyKsD5GKD6cmpjYvzZ15EcLVJUndtR+zXGjh1zUHp6kR/brN9sr00CoFBToUC5k
G9sqN13xs+AcOv20r2+R+r0weZ4ADYTdvyS+P6lEa06rzewK4KNxhkwdkuN8BMlLwFB+ikei8qQZ
tTuPqxiMdcO/RenT46RA5roZG12UUIOq6yfKWlgYsl2+fZPYdkqV50mrb4lyVfm32/6u9Pc2Q1Ow
WeTHTtu+6Ik+HyqnjgXndWG4iyLh6P2unS4KkDGQbbEfw6OClcH5TgiM7IJn+Y1uWrFfr3XTO1Ie
0OikY0eacdNQNTKqQlUDtO/YE3ado+rZMi5ioWKchGu5Lh4JTA7SEC7ld8PwZ7MAO0p1zOLaICpg
hEakVyzayROsXjAIVmEQG0IBh+oQlRWcke3wyLqlniFSOYrguNh7lgCK1frACfPF3CfECJM65p1m
KesHR25wVcrilvW7WiAtxAtNPsVr8n18fcJAcsUEZb71BOvOllV4QKxZcylSKr/tTq3ojTke1OWQ
OCy98wERN1S6B41+IiZ9nHt3LPGGQ4lFZwxWNtoVGTyTRa8RzjDhbWK2TxbUgtDwLJgArO/UIm4K
Pw1PL+XnYJmgLEm0VXFy4h2G1nuq6K/RncX5ca8DiKpMQNKJ/dOGG8uIiQkQfSByQfvVcJkuzKvR
x2YHwrCqZqv7yS9/WxQoZm1DWuLsTD8SuPIrg+oNtiKzkBeVHgqQb/JUne4iMreCmSHYlfCdGlbB
UvNb1AxhvQjbddbGDB5lryuivTJou2ECDwYnTuw5UWAdnLij37D0YpkmxzmhXyxCooN1PrNXQuB1
EiT6v3K5AbTJQmFdCJq0nifq8Q1BHtFedeuAEOylaX+hJh+25upG5ck0nMpxlXmN+0WCDU27AOQ8
dRSYTkKe44WbEHoHVO8j/KT8Vn0+F9reCrE0UleDzkILHM8KN3n+qT0B+Fo0/L8pFjoHVjzhUCUo
L6w9/V7MWBG9YiumICrdEk02TDMZszG7X+Rp6U8a3tvEKaJ1yKRnK9E6F6NzKqMHnVM4HExruNEm
ok+px45g2eJZOWJRApnAEFWkAHiVgJNuUfnLJY6bmF4XShpHBOFzuCFOsMbxhB28W9iQ3Z/IGggD
YRO6xhIBrDUU/RyF/AbPbPY797s6jjYAxfqNYFgLr/3juXqCpuzIMoEnZS2wxnPGvQJZjVzDapSd
m5b2ADLiKQK0qhdgFwNTXCknnWADxkcYaTkOIKOyjNYTVVrzXiPtyDCqpX0aRJ8cgvLT1NpvdIAG
UxWeNYzAa63DfrSMT6SlUu8qVHmf+ko8PB+XZ+hicQEJ0zOdwjVBFXQiGnnb0co+NR8o2ZB4TPh9
0Oec3sIV5+GbichOzl2cNMQnfhYoUj3pUdq1se55I1uQGbeldmhczhKMpz1mNuArPtMP0kYs5QHa
h7/QbdCEm/ecJ3B774Q5DcyLiMVi3rZYiyCFLAAAsTtsw/Xl6W1UVz0OyXKXKBY3u8oZF9/syzp1
QOogfizlT3Y3i2ArO52Ntaqy5hwIx8NFhoSHa4UjjBX7EV5wWcq6rUR3nW7anv9rKFpI0Rh9zLjS
adQsY5/jnT+hXJbxUzXfix5rjw3omDw81X9+0Bx0z93qs0LF78UaN8FqSbuaEkX4JtvNZZ37bDYL
xsStTXa9+f4qR4tBM6snWcHqLLNdNaSKvR0ZNp9Vqe3qSvnAEQ5suq18I49SwjMHCbK7yLAgiV1e
NptkY1iHEg6xr5luV6w4TeUrK6VN/55I651fBYfC8bWBTtBen1vOffPkjZXlOrfZpuUGoe/Lkh85
jgSP8/8umuefy3yPU+UX7C5DZi4VdAWe8+NY2uP4k2wwgg9WKdEZ/zkAZ2ERiYNSKpYJrEQhCV6P
rAk9yr/x2435gcTkg7aFa8I0Pxi9up6WOV1+Z25IgsAUP4JiYnFocivT/mLQBEq/WEXKzVXcmE5b
+folNGvg0asnO/8g6MqeZmAz/0GYKLWB6da+HG8YvS0Bz2+4QowZruPW9LEVqv8Wj9AWHL2yaP8d
m2HHVsWiy7bOXqy+aT3HkDPMmQ8llaeRpguRnt84Bz1t3YHlYRB+ULzEG7GYbip/gJy7FNf6Lvui
Cbgd19wrDyiX2wHVxrKhZPY4ui9FOBj4sLdFsWty27ksZ5E2ZzgHX9H15bfDrjuO8EdZyXmS7LAM
FqNFXAyYiRVSJvE3dNmjuc6Mdth3TNXyvGzmucGw0eE0KxeV/rkWoJ+tmQgXH/G6SXwRbPTb17ZC
5Wf/JoZb/17ZHcX8kW7VcMghVeMldRjLCl4dr4/j4vR0LgUMo+7rS13+j6Pz2nFUXaLwEyGRw60N
xjjHtqdvkDuByTk9/f7Y0pFmn5me6Tb8oWrVCs31+URZoH+Smhk4dvFEmfvCc0N0B2nBtHDtlyAk
Nh6KeDYdReb0fEivYOrwjKnUIOwejWM/LTJPqeEfQ0aPA8hFK8TusHYx8ysYmheQuijmquG9aXXV
1peo8w780coCc/6AH43OFBn9rd6cm2b/Kzte+Jj1aQCd2+rthOR34p6/ihiQudLsxzjuoag2ip2d
sqOiLtFsbaGsQh2wKzqrnc4oM3CJ2eMIE5QlJ1r9mlD9DrYaY7OAtYsLvQ2fTjFzkTq8JczsFuUL
RrdhfSGdkFYlM5MRX26U2vRKy1lNdxt/QSS1blYS1yYk0WXzto21tGPhTBtEeell2EHs69ptfYH6
hyFIsUOnLeG4snpvyfaK4BMVX3nuoNUjoAAZ6E4RbCKGIXPDKZBumQ2B1CLAOVusyk+XUx8WSI5Z
xpa5fomTxFLCgpV5HP532jomBUidza/CdiHfpS8LPYn0CJiOOR/tFXSCWKL+XG91J0foAfEyKby9
mRY/+gT/a1nfmWr3F3mmR9mITCHF55fwJ/mp1X/o1eILNk0BhAsGV9GCqS60ZPLK9GWVLnE7Eh2I
y1BI1cQbGg9Cbd+soFcatVcE0K2fpWlj/IjVBAMeImLXcfWLfOdHfWxbZ74Jaq+HPysc+Qtc5jRG
p6je8yqnHfIT2Ax859ku65/SLqE4Dii4iP/ARBdJBdRwGudlsEaaRt4yLwKP0n/D4j3AKFiGy+jJ
obL31GH5HF1w8a20nnxbWmeIF5fN1So2VD/JETcK4RFvgtj1I/LZvvoLecjh7L2LcqQ5BhvzX04r
+2+UtpyNsEixa12ax8nEWwWRztJygg1cF2mLvmekjprSycYEHe9md+KTX9Kz/iJqc+P2TBpzvp7p
NsSP8itnk7bS7sRGt5wQCV5F6rKtRuIioMTQ3h6hMSQ2AUDYIOmUrTMmn7ol3zaAC1melfFzoNBI
VgqfwYLEHb7GieqhwuIcPWyGotfGRhYHpaE9KHFNqOAGiihKZ/gHx9TyKhzjywgTOpt4dpya6lky
gc+HM4euLZMnPnLUJgOtxbLdQowz/mnEq5HxLCzoFKNi1yIAzj2r26c+UdxbhWq+APknsSL3RJqc
97+0vvr+Eje0bX2DkQXaGWi/Nc92cnIyKGFRNk9Ad0gHIdAodcUcmDLgcrxwxIXpcJ+xcEFfdkF5
pZHrvpuWT3+QL1mLXIVpcW5L4mruAWdr2wVDfQTYTFF0aBMLRXpqxeqN/hzzNt40c41VMZ3n3M80
/ExhHl6bxB3Q5ljlJfMBTfHDtolFkxi/v68yL8V4qbiFmpeC8HplMWaf4VbG8BM62vRSxy1YEl4q
CxUjGESB89UCzeZPgJlVLuf8GmIDMtkdUdcAkHQvTBwtgaHBy1+8KoGr2/Jg8AEMzJd/fastDyaK
v4BUupvKE1PkDjn/X3HYFIfSv2MsjkcpzLbi0FDKNBvI5FyzcvtMg8NyvHGLNUvdJKlmTi3JLg3b
rlxGNfXul6XQMf7Sigl/ZPz05XEqtnXjhYTGNuR0qNZ6I0131syAkJzUgeHzTt9LG6LMDDb4nVw2
AVzWbH8n57QZnLLdQvZr/VVmOaVMDifP5Ccb9qZ0me5hSHtN+of8HA3i9y5tdu55TMI8x6HDgGYD
LJUkRC8yCIA60ga7VOZBep2AeyO9bgmNEAY3+VVD6EUiWnjpmwGzGuwSGP0cymch3LTRqrw2U8eo
1SYESabLksB4h+S77hFAbcL6XqUUFxG6JU5Jpx1/J2g/OZzD7Ev5JTWgJqYTnS+UFO1XLzyN0as+
D+xCgdtKsElRnJKPt4amEXeoadNoSLHxGpjTyW2oZmU/Y4jQXCBlGTQINsAPBEx8fThM78C290Dc
Cf2+Q/wbw7OoISdEKzmdgWMyqa2PZNy/+A/QP7ejdIHXUOBOt1AfAuWAsgL1+hoUVPe/OePsrL6D
HFnFCn5YAl/6l7jqaPBkFGnZOeFwxnWc1AKZv1bqHkZImr5kE/iqB2wOz5dPw78980Auwi/lCjWl
U5YYRkFvBB2PEtvUUdmsuTHInMmRCEO9yt5/Iv4XSI+MPVwPwOZEWQXtdgo3ATID7gNIS379KNHq
nMPP0MFKg9FQbFfEnwHDnWcmdM5uxPCDD/+vSTB54Arj7scVhjF+aO3KiLwHu3PzUzv7N/nDrxDP
o3suuHAjhRsVZEEEYcfLBIAR6MzMnlTH3b7GUh0qM1E4luMLENZQhJabVHs1pHdpHhk5LAflN+8P
8Gbe37W556UumRNSxQfVscR923C7DxhyMCMI7t1SyUKUaQhzgUadnlpxl5mnFBocJ/sixTyE+Je6
JZFFXUArxf+0tgPid6KLkRDrPqhnpw4x4cIw6DqydmgY8fdeAyjAu2zOkLV5GDzk0txv5jo1cYpz
x1JXViW4eelAuWCvFV4tL+GzmJDRsAD8JWG+PsKP+bEGcrbdOdl4WYgbHS5WgAcqlhHJsYS4l+39
h8GSmE9vobVTm7AKVk9OxUfkMQmm+NbDTLgqAyocTqcLOVjN5F4ThUEH3oYIEHB/BjGDfYb7EiQS
7aXGy6ByCF1vAK7IKEdwwd01uYyr2XxHtiSHrlSsJNyrqeFkh6giTgb1KyRPTtsk61Tcxf5quGvp
9z0bvG4P9ZoVw98KF/f8xqbk0E4PM3ysY8mJF8xRZftgQNC7mjPtyVH5JY8JEhCcvV/OoOqYnwAM
6KYDHV4qRyUJKpiIVXvgJ3QQuctMejCfvboM6bLbHfffv9hyLU6MpbHJpRP4lvI3PoE/EDUJjrXX
hxXMVAazLXPtv3InfnOnQYP9GxoG0Xdx2AYqC0Xwebv2aYAhNg/F9vWEKaBDk6cspcyRgif/9oRn
DpcGeeKwsLltX4QPhchSxaPCJccEAmcO1A+3t+8SPC4HB1H31Gatw6UFTSHJ0kGdNaq7rMPmli7L
I7MVj/sT0eBI4imFcG3eALTDYEz/1T/EGZFpwMDoSFPHdzxk+gLUCGqu8ScixF6HWwbW/M4O2BwC
DkEUODeSYMPQBM72qF/a3Yjulu/Jb8f3xLRDa2mh3OYDE4/wUb3JRCuSB0+Wr4hrW5P2PFlItTOB
ALD7J8zsUQU3X+q44OMJTF9r2HS3UIkJhTZeOE/uqSIA0meTVNiOEG2Be5lEjst+FtrTjW0YQKAY
wFxAxXnzOWcj4uOvU3cwYzzrVO4p3dpy+qAPnmuWaanoM6zItcQAxvrg8U0Of0ae3V+Fvy9WbuOS
AMm3bJOVEZAVL574jxbioLAfQ1sMbVVZTsvhDzsBMnxaQi+VZU+CXe205Q1qhkDo42B3WNaEtvmt
PgnuwKaJ1K7Z7dmeY9Co1Pw9/0GiWD8dJDSmst1x78P6JnkK9QjQw2yJgtXr/Ec8c3QR5GkzC+DJ
t9LJ//93ePSIa/leJiZUgtN8zC/Cf2nFCSJ280GTToZZfRuwomBEC33tbNxwMti3PxrxAj7rQ4YZ
Dx0MueZ0LEBNXHM6lOIJR009P4aoCuwci5eDPjDJXGaXkGWvuElDQoiD5pZBxqHfrWHxYLa0Frnx
yx/Zchkgu2RgGnfj0Jm3oLh7PSU0pFwsa91gYRxAImF7okniFnkJXmAzuBiCH5ILeQA28PRR+WBB
s0SGQ7cH11ahqv4/K/jUTFu2CYuYPkna8Y/gm2h4YUaSw4ichENzdnqDjW7X6PBWkNGpo8hYmVbv
1mHwJHMs/Inf1YcSe/G0QkUDVgUSwVEV/4MQJLnRJW8IqESFjQZoMd2bPeOPMDkhIlLGW0+yXXHh
IFWGPdsoINw+QdPlgJ+1JzKf9BU4wBLuJZh6vvK38CjITiH0wi2UFWcnswnKZXCbRab/Y1AJ1D56
nEVLVIgt8rMZ45np+dfunBCVia0i/BzpOWpewfSZOWOzNx9UCRzHjE6M2SSVrBEhc6KJLEY2l74y
n+p3IC9O0aEGJCThaWEm3KuwJjrG9ig9CXejnKq90SZOWXD9K+ZciDrTm78tj9pMX7Dp4w8MO6EG
fqf5npI4ePI+eo9Hi/6MY73wsmI1ka2Ch4PHtNoH/GZwHG4gx3ODlHgtinNaZ0EoQH/lFtFDV20h
66+paVCanq3kRJbcVKxaFX7uRoDgaC5iAXn6VyEiG8bzleoi3II74KsqrJVTxWqotswGgAQnb9hA
GNbbJaMx9UlvIGjY9J0Drz8RBpU8QPDYnbl3YPRQn/JqE1DHf8/BI5nTHof0QJZI19nGYPfJbnrV
PxG2t5SVWvlSyl2lFAu9ZyLXRyt1Gwi3Mj4WxokLi7dIhT8PSDry7lDNwlwEuLVDuMqUQUTmUFfy
dBTcl1i2DMmmjY/JodtnZwzMddlJi3UOLZr5GjxSIf1mUWgarlVrSOWjaEfGPH0bTRAZ2xrPsMeF
0GNxc/0zaCaa+oP7G9hJ4VLzBbQgpeEGpV01dxN+nbFsxE0hOinQnaGsxBu5MSKtDNgqWU5L7l5q
CBipIc0tghHE6ir6GJiqlDpMzwmVCm0S7G7kSqIxQm3q0Y1UjGDo0bFcIliMiSd3Ak4O1Wkeoj6L
FyeQgs3gQVH+vbsNRrwBXMLM7mlnIOCkZxGxsNOcQfTZ3httw/fh+PwMnh2ufGfolijZbIm4M/MT
JYrZXGVUzPfEUqg/CTPf5JTW5olipi2BcsNdojFDW5oPxEODK/VHmgw+emQ+fCz6xasUeiJ3PqIX
aT1nAXP9aX8cc1rsvXG2NGFA4MV94yCWV5zjFQ4nhGt904sjUTNvIA0sVjsHoffkY/X4Fa86ePFM
dIMOxDFqi+ChIvD1plijup5H/miAWOEy1qzL4MaGvMpb61dfvW/cJcEJDDxfX8lLbHc5XK+PZsYR
YR1p+oFmhcK5PkJj3VVL7V6fOJtPBrR2uhpEA8+ZaFAY14lrkpqUuDfZdirGjsivGWK4FrDrvBC4
B8t/VAf/v2R/2xD9Faw2OMT8Sy4mZcagrwjupJqAWG380TQmyZo9Q+QxMph8S3Kl+WxImCFqCBnO
32zESfzDIns56bBt/jA4AzZ2sL0QXU4WLpPcIxWOr4ALgoI6+5DJ7TjQkr+5zLlwdwHI8mFcYQtM
/EssL2A3rrmJschi+u6Cu5tPySSby3EgbJEfWzv694SPHZOKu+YiBlSYo9vorf7xaFtvchvCdoFV
EjutCOGiFyEGDjERPxccgJljzg81zCe9suGUg5kYpEsq7xbtwYUFBxMC9hTcSKjUtdf6LoUI1jkI
FxfFmW2QyXO07j1YcjYh9fbuKDAO6clyQQdcaglxxYujAvIU6q55dibbRE9pd5o7oAMSDbEfCDyY
+ZSitERvIGOwBAuMbYFnwILKRNpz01D2CMk65uL9GK98Reei8STtJ4SrXHFD6nOpT1eKqre13zrF
D7HIR8prmOW0yaR1M9hu6G7SY6KheljKDyS+X/lRp2Eq5xYEMZpHf6huN1UPoXnYU+Lw/yfmyuCn
xlL6xQZ0S25Yuab1w02RLsPcWDRBDDAZp1DJ7xneEoHMBNUCYqb67yC4pN9W8Hh/g9iCDc+tXn0U
jXkmnSElNMnt2aOuwlBGXIxlySPkOUTwWTCtRlcID2eiNuBXYinjkJJwrXLuAFkylusNMiUvKlJp
aGuqioAKhp0kUvnWWH2vGxo0HjU7IFrw1AEYYOvVdri1YFH9i0WI9dpHxbtjJqnyRGlM4x9kYpjx
CgBC/uIQSSVB2OOuxiQPpETecXEW5jaEZsIksv5xKFcFGAruASdM4Si4AmXt7qCwRTYH/iIWfp1b
yAih3BizgdQhuxPJN4K23ocksBZXEEmFp9pBKcd/UGpj1P23lF40vVnjUZr2xQC2+r7D4192ODuI
zab4SKF7Sst/BVkahp1I1BPTovRmcZpBcBgoXfFRjPDOko3Wc3XjAYIRGcheFeyrWln106nEurTE
qkn81W0/uwehDTfSQjJ5bv3GC3qcdgoM/ZLFhbHV8CSyUUJIcvw36Bi2bNQU1hvzlyw/CaxbX6cU
RpSBkNqUMYYZV1WEl9JTcSETpEzLA6ZwjIJhlbNeR6TjGG4xLnnKTHys27TAJILUwWMKrzGC8ssP
Vyn1JjXvPRF6d2Jzqwh6XTpcJ0wAhk0kuYa2Hcbj28PQDGvcTV3seVpNswKd9PIMg/fefrd8xxWC
Rg7Ea/wjotJs3YZREAbJ+USA5kpAb8xEgcp/ieUELfnE2KGRq5XGPLQk7u1PlHd6iwrGEJnEfvhk
/aBD5BV0VIOWfy3+wo/xOGK2QK5mQS+KEFUjP2g/OcxDEOGl8YU3PyRXpp48lnoXx58UVDFbOjxT
6U/ApwGuGViOZH8n4sGzrYnTEVV1DtQ3BM+qf5UKX3MKJ2ixuZsHALG/bb225oUIwBxju9BLJzG9
1bpTWgIWtrhLTA/JMSBqCQRlFUwwKEcb9GZgKTq5HZH64Ko2n/9qvOdErG9YVrP7WebmqXJK2byK
+JmlyZ9qfYkMYSb/incM/gjg3sWv2brhZXAa5SYTQDpG7MCeD6otQ3VcVyYRZBMYuDauTbmB0PMM
+eeTi0HglUEqudv5pwDOaas5/HVTQG+M+0/yGWnBxoIaS3sVzY4H1Ae4BGfQP+V5cOsEsDDTOl03
NV494MlG8QGRMC2xlc63Pu+29hpcCLIh3dVMwVi6tD9XdZxj40BKHMmJ4e9T1RG3LEt220qLUv2t
uERZSqb0UcibengU8ZXl5V/1kLCJ1sJuO19MrPdjRiySMV9rXF83eaHiLoWQ+H2LW8zJF9K4lL/B
r7nXsAPDBYv75K96GVhvH1JICu+d9Qe4kX1KH+Y3ROS4srNXfiv9xfsm58e+28TSycKrH8uB9jS2
Tv+2fckRb6OKSGijrmqbPdE+i/iZK5fxvU0ZW1XCbnwSGEliYmUitvz0SzgEhI4NDx0FVdLdBzNY
lhC8NOnWPzOW7FAdDM1cdH9FvGGUGvdXCrXEbo/tLqDVUHH7xSzj1TgCcAwYLEJK8gqxCtK3I+ba
8N6LvZT9gphPnkCIAQX0Ij4TW1hdcuz0rQ8/2b6JO7uNjVfoJ/QDE44JGLtXK/PbMAEbwVyRWZbe
aMyy5KG3xe6hSeeBDRdLdN7NrnFM8AbIvjaq1fZe4S+xo/EyF98mZdlnllxNcJOiJktz3Xy0A6Y/
N9xITSht5zY8seuzkQujdUfOwZaBbYd7Gw7Y78qr4N7FRNjOTDeDFnId43of75N6myeDp0qrAaTC
3DcRSx5t7CC/LIdRU/lIQLdOWrQXkwyPY0KvL5p2rrJ1JbMQ5XVdrf2VVm5hPUOszqjFe+mvpXcJ
iHFt/X1T/bzT+8hh31EHOAz0NScKyERyI3M7MrxUPzLmo9pKEdfvGtuDtfjd5SfSoUvuY7vHI8W8
l+PVLG9T5PnzVHOfpd47OiR4o2w4w6rUbQ6jfiRdWfBPfu1Kn5UzF8275AIkk5BvtGDQMrTCIuq+
qG0yfoRizp2gUIPwNkhnyIL5yvggBtcuerszGGtN2dLC7jnmlACMkplBEZjM+N9OxxX1fT9HNG9C
3JPiMCXw8tfSbbXYa5/ZX2xhGbtSPlLjm/coet8FBFPKUhxn6FWl1NE4JqV9YKEDbp9T/VVi8Kd+
j/WTVozLL5Hp1ejay12v/cjGF3dYuhkZ9kblQdYu5K7VLoaYy+JQkbkp29JrMk+lPkNQr1j/yf3v
GWmipCT4ejcgl0TkhNTFpS2k5TMvHVjNSKbcCQzNZLQxUGbyDd/VEQBM2YtUo+H6xTHNSETYYD+V
OfFPvIJ5pex89h5HU9w4nbJCWq3kr2nwIHAJxhMhHG475rbwYcggWMr+wvJvqL+AgxiKTOz5ESt3
Kk0rfuCnscQe0dhX8Tok0wemPygkqdtGeQHMi4PoHBU/FkkxKcyr4dqujJZ0j/cr9K8cMABGEZm+
3PyBiP7tQ+YSDsJXBTaOl0w3fdZoTJsvulZqtEL4hVUW9RcTv47eHYxTQxv45oxkhuFbn4j36b3n
agnh7Yy8CUgdFiUGWqRLTDC+Ntrk0rEqN6CCIcAA4jp2J6pgUzsG1CfNTdV+DRNkr4E2bNF7Y66V
nH0gEQVy0xsziZRkCGFdDrt8mgeyCsZ2zOOx+2oPb5IdSzAEJJaEwJgHXIgyY1fXp7R0yepj9Emp
Ia9Q5WoHsYd7VWHpma8ZGCTmTi7o1Bij/SgNDaaHUfNIdDPGQvqyV47muTgUzKFjXLvJKaMkZQ4H
LcdVnA6GsvmvaI/JJ1RMiEiNcPC3KnOfaJsSq/tmBgsR5b1VPFk+Ys7SV8viuY1o+0iuhs6we0dn
g95sDvrZjsy66y96qjIAZXaUfKc+9HD1lm/04nK9tWzIxKUHcbdtTh3ESYEj/rOvv7Jh0xFEE24r
ex4ClWfQtXwFQ5mcBjUm1xJHOyzbnHqNTYa4Nn3SIYiOhNcNRXrKdnglLAZMTUdXQ7KFPsNsD1V6
0ftvuT3Aqx33kK0H3E85WimvoAusDPuHNphjeRaLhRsBH0AoFjWjW8BFT8F+HKdmTovvFBPrWYFT
zpRq1fd0yLjRqpecxAX3E+HM23KBnASnomVbwHMn023vM8Ec3akhc3OOHZ3HpGBEb5c5brPqzX9k
I8OPOwCJkVEEssPrKb9UhULXVVBXUfu7koID4jp836tVRygfcsBAoC7+sWxuAg2Ta4scVei0eI4u
Qqgwy/SLxSO6UuDUPtM7nN64T3Gg4D24TI1rRIwTb+HQEeyBURhk4GUTr8wD+wClBDr1bcBozg5W
vPFoQ5BpO3zhq5wJx3yx18jovJUlfvz8aEO31i/4SyvSjuBBFbLN1vBgfqd8TI2RGUoVjR8t/g6z
4zauvxQTkP9i4WAinoUU0guLKNolCtGzJ3nDc8LIZN3Dr8KzHz+1s5//hjdK4XrmFWeYERXxSos+
h7pnuGcDmJHPwuxF624Cy6A4Y6m4jOONrq3aF3QS+QyYJq5JrCOwjIHOg4wfMbGVa/vn+05BOcE2
AP4CQ5ygs/jrwXS7aq3va6afkouX8pg6ATIzfSgdNEAuskWi0fhb3QV5MlptODwkSpGiAD8+gwL7
aDdEsYmTl9ard/8aoweUpVD9iMi8/ROsI+kqJXrdPp9lNiLd1L4ZD4kIxDYdZ8nxqoMo1mw+FPRu
A4PaYi/IH329+yRnZ19fOAv6lKoaN3UksJM3Fh9zXGBPvFb/6lYhuXu0HVV5hg/or+sMf13QQ8Yr
kOTD5cT3UTUOzeVIIYrd2LginuoQGXfI/0y+crbQydxbWJgV0zWmGnAwX/sUoh1RKnrEtHTbJt5n
2b9UwjRlOKUhux9dd76p021kQUnZswb74iBL/3TqTR413QdjPuvABqg4zleTPc12h3P2CE5qI4kg
06F+Wc9O2eH/SJ4a5W6IRT/OeYP+a00nnOFxks9c4aej134U7bjUrloOQuRgyWgyiAdNft+f3Ypt
HZXk/cCmt0UkFrSKsODfEOdU9J/Afq5wjV/Bh97bz31ItAKZbUfRjXDMBa084VTFE8/zLSbg5dLc
kBoxEpRHamHVbY1/awPEWFrlOcSMADP5fYEemb3Ipo7yf/mazrrevuVNv+lHNua2wR8n3nDGr2d7
mfnMmv5ZHg4jAQbR6I8xksiC9Vl9n1Ng2xaxEHvZ0Vji3yTV6ixAOi/1K0pW4PsuQpJ2tNWLsMMr
BWc4ac5RSz24Y9wG5K6oB/VSj/QFWxMxjzMGK0I6cDZh+WI7StDe0ODSSWeCeRJpe4FiLnTghiC6
Kbeq3pj4/75iP7A7+QA7rN+U6lMGzP/OOybVFsqTp+ko4eljtLYxbCi9uEoSuYmPUv3krJm6W6Gv
G8G1mv1ESG5kGZ7a73okJV6Ji5i/MhirR+mFV4WOE2Na40YIFhGDuLP4ICbKhaTcHoeC7MNC9p7+
jDA+0xq8n8JzIjxIfbZgT5II04dvn/QbzS7kh+D/1ujlEGQkgovXwRhSsQJCrlTZUQ/dTmnAGbie
QbMsCgubaGWIYCxnlmRLRhe0JaeC/pyuJ6q73nzkvV1WpE4wvae5Y5CZ/gwtBfPD8j9L7iRJX2ce
XHMc4DmF5Rv/K56Rf0F3mSgPLcRM9aCVWG3Vx3HierdpoUdBQ9VzBZgmhBYujnGGYLyV8TzvltMx
BhBlYHcaTiXxmMA1TF5QLI+OVM5OkFJxFlpPjhBcHZsUTbm1FufGY6kjNGKFxpv3wR8Z1n1I+i64
BNVB6/4/DkIOkeGoimRYYrwN9XTXri19RyaTTCm4ZAIgneLZncrGSyY45gFJ4+Sxpg8RJwRYkvDG
Ezd4wYOGschOiVG1rGEuhAKN9kLgCsSddWUu5dGbiYRLYWcoLalF26rZWBDvkz/M9An2i6Fp9nBS
LMWVhVNYEjFLQ1pS1rRuXq0SWlZWtM1NA5U2JAiiXcZAk9O6uo1kI8Xrnpt6VQs7zq8m+ozhd/pg
57iAwV9NyIvh3b/vBbUEYtdwR6UwCavwNN9BuMsPDheuZo8jXjG3ZTQe2q1JLk62I/8IkzAYE8Iu
6tnqSnsjogPNaY05hHqyrnq6xqcUCqZUHwnwlKoj9mJ+6kkGRvkLmYACz1AW+egMncemIMRr+Ier
dmOXAITcrTzAuvgucJbQvmud1KV1Pts8blT6WpnBAhCUv1NVQkQpLfA2jpmQ6QlBCfEzo1iz0lde
kLi8FKI/dZ1+lRrzR8d4KiRTJ4v3X4ekwQDIQhVFDv0/7Y+ZJg3eV/moMOH91D+pn7dRewwHRhof
jbWfvgeLu82rsCEuUJvr60g5lO9HhZBNwfMOGVUjEhbNESih/ulu7WYK7762qdfMi8O75V+CAvBz
Vfc/LZtzsiBiVKtegAGCcUfAXRx/EXCHuBlQagRSngoOJrS6qrq2ftrgH0ZPg/xMYluEOV9fWt1O
/0rd0Q8CE73Kw8WMsCnUl5JCZQ0hb4PoE+40u41/a5F9v7uXRnNC6ijViditejC0swb0RmH0fkGT
bFDEwfEkeqENnBSQamRql90IqJPQyL6X+kSenrpAV5YSR4z/9K0H9F/F731jeqLo4tSYZ9uh0RZP
wUdKZg0euZ49KOGM1T46vGhwVjddqzhrMNClb7Lo6+bLNw+deBiz31Q3FylTLBozFacWbBsDeqdt
yAlurrEi6Op1Y22mBBJici2VWzcHSzDHypEoHcfIG9qNYLrDuCVVtvSxNoCJNNv6KlzT2qLvjGVN
ckVAGN1cP+a/w/vO3rXCHS4O0B1/jOZJlLOZblVWgUJj4nIMj8nGsvYDB2cxs8frLz9dG+NBKr1Z
/g/dmiXEHS9yH5OoQxQEcR5x4QYYQFlfSv+0qnM0sNE5JIofg1zZ4jsUmI0KnH+H+bJ8sm8a/Yv4
EoHOODoV1nrakcDEU2hJQ9G+YtDPUTobzCh1fukegrQY/3yRsee+ep+IfRwreMLpOsjt4DJKcKGJ
HUh0kHyJRBAnhBAzaH+18tRxV0jJyzZvsMwF68GoHd+glFjtgzB9KTTBNp5ihQ4GcG7Vk1Q4SnTr
vgyfMK+fTqDcd6N23d00BOLSTB40GbH8C4ZXPjAD3iUGtuhltxxalzplOhRQTmj8TeyGDYbz+G82
xEazf/x52JQfrTnNWl9x13YTptOgj+Z2GnG1ytZwl/MTVYQMLqbgdMRrpCiTiecdnImBZg4sZkmE
bi6HU27YuHzLzSrACApi2xR8lu+1xLw95uYnXdX4VXYV4RAILPFzavGhwxdaiIo1C0P53ofmvaH8
VPCw1ZAEV3hylR9EM2ItLsf9Aa6cEyIQCq2Lmvz5ANmkRxHlPurNSlI7spq+TB3Ui3mUz0RhyZEF
E3vzLnV7ulpEvVtwJwQwvflnLlOaYgqeaAuWLaAD5ZZ+MFEtKH6OsDQE3PlwGTWIdKvpWtfjF/M0
Fd0fh8X4pZ7DeCfD3PWj67QLSUA4JNiJKHdBPYY0hGiYVgE3flbuVfB0Udy0Mb9MX4hUK6p8kuc7
vCrxHd4WyOPQzteXWHGL+FhjvWDcO1wJ3cRcK9ZLGRhpo4CFm/Z2GQvENTD+Usg3LdTHTsaVGOvc
zB2dfCzsugSaDGCLNBTVyi1B0mWCXLT5DxdSzo8ggOjoMeDOBUWqCWaYVXaET4D8M3fB3xNCWHKu
5wWFW4u8e+cfPTKkBGPrCf+PrHTHfmf0nHnpIg6hf4923XYeaSdEBg7Ht8bxLzxTVFf6mxtgQQgY
o6762EB+y6S7QBZeuzb8b9Be6khjxW+Qcz4I4lYy8T7O8CcMMW814+3bVDB/GQ5txAiy/x6IWkxh
3sYTflo6hnIaqjpFPBCIemAhUzd367Tm4QrY7ybVcSj0Q8fXWRiCJJlOmJMB0zwSyYMAd5BTLDx8
PkNnOHpF7tOo3NUmxRydRiRPVlNuPEyYU2oHjCRVzLMA48PpLrXyIxPRg+KkMhk7k8OKiQjAQ+no
/lbr/pmKNwi4yMvlJQqbR1J95sX7M8p3850+0HKFsxW8Cb0VRZklGGTlEcrX5xXS2J+RN+mb/ncl
QUjtlPzmq5ifi1RsATwKiMQWjvEajP4kVs8DTXZKrLmeKRfVj2APqg00elP6J7TxRXt/Txi7pNa/
dz7ZLV+XwpkozOHRopdmmyucei0SJgN/mLg9yXFul+pRNsIz6eDSXHuMMBXMf0PrE8RjHrsa5ROj
0cKw+By/xJo49dhsgnE39j9hwjkpmre3Wf0J8EetqHm8k+EgIrTDACEepq3o+0g29PtaaNRtaA3g
4QWqz18pM8+5+JXICSGOiFpSYZeTWmzhlDKO5W/LTw380avQun0HYbGYaIxRoHaSPuorzAbS/GTS
ZbemuCun9BZcE1k9kuE5ADTpm/yt2ZlvehICLtYuUhXeFykLMIKoVAS5YwTub+LhB40tlHRZwPg+
qk9xlp7mJ6Or5UUkTVXk8Gi7Pz8EpJrisOAn4CjlxBi/SRv5zTrAbz9wFJQgZvkIk/TqRzc1Zv5N
k0rjPmaVUwac5sRGCco1nc28RkbFZLj7f7hyFQIqYwADEUYfjz9pjlqNZ06Vv1JfXlamo0n5BR27
CMOtTSyEUVhr8M+XSoUgmzO8YsAuAYKr5S6IjpS1hqB5a7SkRpfYWkG4BVPZwVdORkiP/Rg1eHa0
vAHmbSjQARhp2kitC9ZYDyg5tyeBp/wwrfLKG0aq/LwT3acBtFbE3UbuIWsPPw3JgO/hp/0aIVPz
cWrUhxp2+z+1ZoBVEPGZkdHCj8tBVQhzTCz2OLTvynqiA1WxvFdF4FqRZFkUGJjhiCMTpaDCEHKp
Q7wdqLvG+RMCFNbbGLw7QKsvgo8E19Ei5IeUJgzL+dxT7y/9S8HX6z4yMhC+LIAOioOJJH1k8X8c
nceS6sgWRb9IEfJmCggEKrxnoijDlUXef30v9eDFva+7iwIhZeY5Z++17bQ/Jvm3pbdfgKO4A2e8
gIj47SHz86XMsaH9NxFxqZCLATKOeaxCfEbM64FB+7QEHpwKB7P5/2XjcTHw/MOepBnxHLgT4O6m
2Tf/TMCw4XHLFVAIeIVIHGw5eE7BuSWf3yuYJoLp1RroDdaSfxPkSCqxjPACU8ov8ZdISMdmH8nY
t/dFBHdQ/DFNptk+rDQYtforeIncfy0fT0pPfIIApoelnMX2n97spm+6Y0yaRnQPq5eBNpZwM59A
DUXdaZZIxIhmH3ue41qEXS4g8W0mTeRRzz+Hof0HLzfwcaiJAyElCJOY+BeUvnKKk6UihQY3Kd95
zMBouiUEddd35ipHLOontrCo5WUScTBQHBG/0PRpI/+c0ZwXEPqiWTaP3MkqL1LGiHnwppBiTc7T
ouYr5/q2EFNUmC6qxQo/3fRl1s+r/uZXAMcWV0+5FuNvPPzKyneSAc9a+LSeayFYTCQTrnYKYjUq
r/7wl8Q0vKac45qPW8m2ZqEMiNyeN8qdWevcE/2lQbAafX70sVmW+Vf5zt9Zk6IsvmAByeGSmNQ9
Y09v3N+MfrShkwr0gPfnSSnnG1IN+cx8VCRVcb5IZUouQZ5+WW7hThp+GIolpPTI2l6NL3jU8yzm
p98qMheFv4Lk5v7hlkm7qX8Mo32Zv3UN0yV1LL9FYJ21ohU/O6TwYcxwUXKVSlozGBp9YlBpR/ob
HXBf1J9MHj5vwl/Ew0qK8sXIatDHvw0VKBArrYN49caan8l0hfuZgWC7qnD3wtJWOpE6bZ58fnyD
yX2OXg5PCmacRCjg/4qOl+Urc/jF21/Gt9gXEKpmh6n9b/AV5MG7RtenZScYIRU3MAicmwjHUKRV
3SdAFDQe4CsYjpg6qA+Ikua2kXJC5cb+CxLNNEvES250TLTu/NbODf8nUw/qWoluHp+64WPFBpkM
ydzkTgR3I+HAhtZNKHNM2cjIwZW4KmV/KeODRtP355YD0RLxUiLmaInxnrWdk4qPjAEApUDKTymx
ZnsFuw0DMw8KckB67Fns3rV+0PLKziqoTTyNKva1FyiVjkDNJHZdidetSjownd2yrfjn/KWbx2mN
sBoyQxqVRc9aODHprbErEFER+Oso2FQIEcxwyZ3sQcBQ6N1x8wJyU7uOaDrmlU0JZp5JCYCqNsaU
RTpbr93jVHe5nunnx+gB5Wl3nStFM97g98T4Km+gxKE+fLK1BMScZnts0g/j5fqZHBXHsWcqqy2A
josZiY8rAoQRIEXRnzf86t7T571UAYxnhg+H5D2CKjwrnQOVY1r26ISSvYSsSOuAtMk0wddQItLQ
3yTVq+BOCXjOcz7aZ1uSHAb8sGxZVDE/t4yXInzuzDw6urKWnUfqQa9d6oo5+d19sSqwEfLtqdW5
BsMlKFspeBuw7xKEAz5xpemj7rZK94ThVROx2tTMzvhT5qqJkyUozYA0X9VmdLD5bm50mSaQ7wi4
JMft0ulLvSdVvBqvphGsKn5CMUkvnuhHQ/+WuCrU7UrwHkhSbg9BeZ1qOtdgtgp6iANUgEsN3WO6
JQtMDJcat6aALjyq8VfPjTBG12nr6ELLq3hXAmstaTsNQA0XIyq+pWGTSui8bbKsgOtm7o1X6hkc
WrQiMGGz3bnHiqZ8Ca50YpDF2GOOObdKBaYio53g8c3GER3GGssSqpo0xNFfNqsKJUpUYImGJEAK
PNycMJ0p1QvCcDZAb4Gcf1VLdMDqd4wvoScEsKFMLNC98/3Bm54PSr0RwpKAFxRB/dvjvUT6vUBw
ZNJGQL/o62tYX8MxzB6heg29Z9k7QnZieTfhmsjLSscHFy5Ns1wYqCQE7gaxoIPn0t/moYKPZfDy
Q/gcWY/r6qWwAolTRnvcvztoEXlKM6DzKSwRR07fFeM/mT7rsMiMqT+EvBih+d8oPep0PJc4lzM6
4yofPMRa2SEwHb4Iek+3Fenv8ArItM5C1fYypysRJ6XSrP0Ycxm9WUaMxshqDNCR53Rbvn04PBaS
DmDtZeCA5Yl3YoHbmFhkqhSqiQotJSF5SHBHTNtc+064YMIa/C8zI97AA9HKzYHpIOO2maxM0g8B
lfOPzrYavmOCTuQeSXWAJyhaepTuPGhIV0XhWQYbKNRSs/9oqL6ALg03kQvZE6eUcrk4p61EHii4
Kh0YKwuFAkO1OaP77mei5nKdEka5EkeorBmvItkGOQCJeOI002HyFdIXwaB0PH1IzlkuEECXb7A9
mJv4ktKPtEcB3yOHjdphUcpwWWiySh8KUQcihVGuQDrOE5YF6aRixNFJ3ynB1DBs1OpX+2YnBl2o
o1Bk2eyf2K5adsKOhuEHRlEoGtsYXWYZLy3fR1DPaQrNHx2aJAIw7uo/gsEcf8n9XvmKK2OMCFNr
1jFNrmP1YLDvguqv7lALkZOLbscUjRHoqJEUV+/lorR9xvt13u9bRia+hkhXYiZWYHXaKTyV4Gpi
CwA3jpQMOYhQjGgphqPnjeS1t8wQGHqbLSp/yslNg7PM+Ki0zvNNn2KDQmCSDzTVYAvUTBGdz9nk
T4Prk+v3DjQhjRFlYD7JHR5+6FvxjH6gc7Pl6egDerX6FSywLKWELwXKKZ0KFPB8W2F9L62vT/aA
J66XOorHyB35CuiE2PHHWBjl1eS27oxhXYri0hczB0ecltyEYQNrSSeycfIgpsmtwtsSCd4mJClK
4021wTokDLK/hsSc5HzXLGufpTFcIkbn+GLUeGvSiawVOFpcFIWPKcCdmNjRugWDBY7zpBj1JjZJ
OEGji9zhnGeFW422+PSthowdFcLHeG2h1x2FSgnBJ564UVtYZWULARP2/IQbLGz4CBqxGOasL74Q
seNJHN+RPSaQIDk0ktZ8ozpFNR3N1PruFVQAZKTHuDh7Bje5/IjFr/4aGd3Mi/cm1xubJJL/iW7a
A4MW15EtQKFR2FLG4F8YP9mAYMb/CfmpjN7N2Lnc/ly1AeifSdD4S8ZHzzCyon+MZsZKbhIJfCgd
Bh/td3o0oN9xPbSzQFOrO0QMD2qxW1SfC4QjrgWv5vOjsnrFRyrAGi0BNIrCxWOBbbeDcFEaZELJ
wQKGRPZutyvMDdcBWX4rPwLzALScbyIMvsKR0b3AAY5Gd/T5zbgxlN4WfdzJ5TcWCDl+dgH6Y1zC
JmM01LPpB9kpPAF9/JeJtz6lz1duEuWRtC/ZevkwZszDkD/8fsQcctB5fczEGbgCEEFBcDfCc4GC
MBlQrXxo2DJXIrQGFEiD+VjTLl19jMbrRzxHweVjoYD2b1F293WnwqxY/5n5w5jswgRaxcxgJYHO
gfgm50OHl13/NeJbQ3rrCT+q+iPScaL/UZerznh7uUkVddXCh9Rx4r0X5p+p3cxi39HYLqu/uvoT
24ds/IXwJMdr3p1U+PbtFz1nJGuybCxE6FxphvRjuPrmqaiPOcNweQEQG9FKjuelOlICzgqBjMU9
Tr1iSkK89MO1oiocb1V0yoWcc/r3p9oiylTqXzSIhQcF7GB09GAukn+RjZPcdbPExIfc/2SkYcga
U2L1R69WVxTeBtqjgiw1C39CgaulIRICdi/rS37qgpWU/ftkwd7XbpZhzg45jfe6QXzk4xqzOV3a
sowpY5bB/e1o1eV7IdjKMRqJ4mLlh0lw1U8OspLPnAYrRp/ImeT4WiCEhNvUXTmse8jZLImv4iua
fPRYtOjU1NpS78j0foZ0qetoXSN9HGQgIyUnLXZQtvHhnJOvOHjXonYCZoXltiqyjeqBRNJFoiNY
HEwHoSqDDMRWEr3hHZbFewJWpT7V8kZV3vz/1iflBjVgw5Gi/VfDnig7cjPrjUYQU1djDs3+Phhc
xk3V3bvoFdFhl6qfPP8r9XjpBeKqyTUS0068VkEq53hvDbfzsS3eDTrtIg5+tEgIrpCiYxr09iXw
RPqLEr3BmFshpjuYo4WKsAUo1UllVpdJto6fJM9vifQcpwELst6PxEIUnVEOf6KXvwb91xVzesW+
sCyrL2qN4MO0vYTZCTbe2+TSBUExTa5ZXZ8y3+Pe/ieTRzNykY6l9sgMRxFRrbAUSUcsY5B7k3+i
BrhIc2X5lvFYlh/E9XZPk1beIOPDzBmxTiA1/RBWGMkraojBcMKWBq2L1HqAfWia3w0cSoWuqVhi
3zGBjl8VC9MLs91C+YdKlHPdHDdFwQ8wOeRLQrJplmtDo+HkTxkZd4rEpPyVxlfg7ZJOYRekysoP
+PP9kNG4yl5FhqM++3r2ocx2CuEO/EjE+/tUD5P5oumLWBU5MvTLyvhpyo7M2WsUxPuRZNwg3kTQ
ZIQQgWnGfPHLytzMchoeLd415SgP7bn0bNn0XWtYh3SijEs2BxaS9nSYiRSTESArRL9/S5QtIqGD
DNHznmStOcmwtDtdNUFlavyaMFhbRJ/79oQQEo8E6vo6XRDvg7aH5ccDdeXNNl5AChAJF9wSN6uh
j2PrD/kx/kNdJz4i0CmDjdEVuiYeSEJSoOiIeCJmA4o4HObiQkL/xtE1PRuC3VbLANb4bf75xWlU
agt4jrH3jJfND8c3g2FYu6QhQS1fFDYu9rqfgxxc5nN/Maedo2srIb419V3TDx2Nhm47JBeO8Jxy
qTIHav4xv6oUGxLdsXFh0bhTQXMUOPvy/hhDWoMgPTH85Lhh1EFdS9/EqTKnjkgd5TTb2prgGBaB
BkJPsApepbmCNJnzGzVRsUK+gmyJBs0QHwVa2tlaoKeTBH+LCD0yu1PsoXO+pu3TAGiO/Cl4QsXQ
KMYrFW965lQ/PT4hUdvy7gxsSLCdN1PzisKLaPqBpgxNF5+2akj/T+ZGi7GjNIJb0ffv86sU/HUc
UgnuUaO9SF/BSQokjxH6uYuXrkvqJ06Z1FNm13+RPzyL2J0BlWucKIcNgEIFUhtn3ro7Rki0M3Al
kYvkI+qeMm2j7m5274FpEA5k8IwYzSm0DfxXE9QP1fF3k6252hi/AaVB59gq1GJ6JS3G6htbXsHM
LFCojJK1Fm4tqD0j2zuQ/nLFV9n4pNUsaVTOJeJQMnEmqc8erVF5HIIfrWAzib92WrksLoAlDY7M
pdhMoAl+RQYfyb98DDi06RJTioQxSFnKHNIybylZFM/4T8Zw46UPLPBYLbsJy2AyaOZ6DBcrfNOg
ZfYAqwYAmvcFexztdiQ5xDROQZLyT4AsjrrHYTqteb9BvRj/VASTTZ8uM9QU2DY5JTEPYI7QmBgq
hDVnuabCqnhGtNin88pYKmfI5IgHWNEwyy19MlNX0WXYqKuost06fHXy2kfq2Cy56Tymf9TiJP3h
rCQims6CFq2sC+WCFQ5LkPd00bv11ElEgxnFdklDSsW/oZ/G6GDSwUux2ooeyFhu57wXlxX6m7s3
nrL2MJ3iE/p1wTGdypDEGsiC3BX+l8Ctq4/YU2PwIuFC/9Bj6i+taYvIHtuE1L9oacSoIfaM6iDB
DhsyfzgmT6Mdjr19P1cnEgXHXsIbgOtMutGN0K/zZPfhmGwScj8djSutIcp+YeYpQputCgQXBrhY
csbXJt5iU2JKn0uazhsAZUFFJbAy51SUoytXRw/hCFMigK6evo4wWxSkMfZXmaUYfEpisQ6j9ScE
BbQ4BeE/C1UkrSIahiiBGjowP1jRkZ7Xgi2WxxZ1HhuD8YBdyZrOjDFEJlKQLYttfxV7+0R5dgMR
fpiV2UjJDEewwXUOiMn1DkrKca6czSxjWV2xtd5DWG8CKJbFGG/V6un1rIqAes2lDrWScTA+gQz3
zBfwuYobArbwPOYokmFAxL+JND9xvXr+FdwQC5zqkFnIsaGlFzlqveEUEXwX6u+n2RbmrUJYdIcH
6C1FKvMHD3Pq0DxuoY23iuPFO6rDSA8plFAt7cofLXhW2zVXB4Eh1OaUjusMJGKcz63uYNKF3+Xu
KDs6SrJ+xQfEBdS0jvwHYYVlAk4yijgbwyTjI22xpu3tU6SwvsxhDMOXfxblWdiIeKBdLjOtKIKR
zqJ+gX2SMpXl6KB9k8axYtLMmoD+b9U3a+pT6VruynTFEYgjMO5IGvtfk/1FJNI+cpLwDkV5gF9h
YpjDl0dym39uGAaFa2mNoJg6+0qfW1I3HQbBbA+2lCVpg4A+aE8S/VJxAcfItFYwBlT6rfKys46e
RiIPzR/BYaSvwjEhYq8x9qMPH2VwvSlJd8E25PuHXp9uJpTbCqTySXSDSqmZfe18/Tcw582vTsd+
b7ZTCE00qYvBiqDY18Y1R0rSeyivUNMd+C83FXRAHiN8jViAHJZf8Lb6iTEeqwjrODhSLfhjzwhe
bHREjcCjzTd0mKNhA/yY1mjvr9FFssHzINNCPmf6Gh4ePN2+nlDM4gWGu47sZYN2kDtpqRtHTjsY
orUEib+Lq9ukFzBgIrww0FkFwgkVERpRVF5Vsk2VuyrRjVlU6j7BnJ4ce3qCeo+egE2AJnqzIMEg
yx3rgL4tIqzTodVIpR3Tvanrlw/SRLgN+bq7dF85iVfnAfsWcx3PDTCvLWQJQqZNU3ZUYcvOzB8m
RYtPBHCWjC8YaHR1DzJgGhAv9LYZIFC55stK26PH1lZ9fmpxEkBQB8t44MMNaBlX9NI/e8pHDqID
Y/BNTSjdorzR4Srn4U2mm7Qlr0BYY69k82aRpjoini+aJNnpUfpO5aM0zw7pRmJa/pkzmMMhOJf2
6SPtuHbkMvFeAAHsYAcyA/qG2om+Agx9oV0VBAsuimUEQ/oIhXYG5pb5C70PXT5hg5CQ2aGXp+4q
0WkzLt9AUaXrExk87y5HKAAtnGKgLfLFWAdjjTpO+mvxx+MhKJYhwZbhaoC0EO0NwUFq4xWr9k3v
qswZKb0CwrHQtoyUyWd0VDvaL9PxyKnq3bjV25XPhlwvFHlniniNCFG2P8mxc6PA+essuorcqdTt
ze6Tb0xtVWGSintAe7N4X9AbqbpDwTpes6TRB47J44G2ik5UEXoyWfckdyTdPgGGKIB5RE7D0p6a
tl+7DbOCfbsNvWP3N0Bb/86Z+C2/2n/oZFhcsZUnTvk6CmvekCUcBXAdLbnNUyYfM5sG7vZCm6uu
5THmQyfO6RvqckcEA6FeKOLgis+bn3Y74uglaUdbS3/wwFE5wSbsFjp6+BXUchjgCCyWKI3SlUKz
gbjIjcmowEIwiJWG3uNCtxXcTFSXDuMZz+YoOp1a3WPjCM9xS1RCRQRsAEFrJMB96vFP5Kd63MCZ
4IiXuNlXhQkL7Gm8gK17YUi+RN7EGGfeP+Nvje09X0+CQs5+W3jbZNbor3JdoYFciafK7VVMHP3H
/sZ9psTM3irXxey5NP5SwpAw0aLHsCClrVQyo0dyAowDTPKxdSztjpt8iptCR7FFdYccKrMhG2jr
FuN8a7OolAXHQBQyPFvQB+RfJsCzgQd6Hnybj4SkjSmdgEQXZjpgUTgbQLYnbRbJzOKqR2jpC1eG
SNYQ2kTnxBy4ZMyXlZW/gO1eHrnE/DfstT3E9HgDE3/y0WBHP3Q/E2IUKisvEgP4d/60qZcInYC6
64q5peeOSW3S72zeU/+v/Sz8OUAYH9i4CoGE9lHsTr2FkfxzEn0Xw5KJMFiF9iox1YFnjPaa8yht
YEuCgc8DPhYg4mYOeEM0AXHEPbmpg/PUDgdlBGko7ejDBfTBycVSHzVWR2Nd0YbHwoQzJDmSUQhz
nC6QSAfB+gcBz4odDcHsBDLlXm92HSCMavgxmu11TH6mCxtGTxq18cp6Jlekq+x40WEozuQAawcy
H0RMNSzLxdUildMIwc8vce5McBc5+pL0yYxovcNlv2+gMCwRsTTSt6zCjnySRMtWIc6pMESPHvVc
1Dc1+Z7BC/dLIZ8gyLPhBbiDv9QvTXTi6Zhj7SSmfnMVvzvj7VkHfU5con7cdRZIUGPNwVcDknQy
MdzAylki6aRnZT3zLVXjD6KJQcGcExwQLEK78eykXqPNQTEFh1QP11q5UaRzH/x2uU0CQSVyMloG
LxQz8mdbHzn6mG4ZYae/M3dtPKICMMBCKNH+1fl7GJYA87IQZbtTe4uCiG3XGq8huQRTlNp1+AmJ
iPrwLOA3LY8lz8+2XWSO0CKiJbkhsgsDfQAEooP8gKjL8IO1FMcqN75xIK+A+aFIrjn7Sv5FGYDK
RNAXrJxIXxjmIQz81z+IdGAf28E1OWN1nZVrBD4SvQeqEScTiSZ1NfkvzvBcsWAkn9Mw0F9dEMFM
mYgqPYuPfnP4gBHkHDoILl8OA5CU7dDLN+xvpFnVypnFNP486mGl+BvCpxjFjWbzYBrdEIRJe74C
5k65A0xLAstWlWyz9FiZIA09EK8VrqlJYdBzJBeAF5FkNI0Ca/YH5nxp/JsZLx/7Vvg5UlEWzJhY
kNToGXBBSQ9mGcc7RS4KeRX+Mjyrd2nccG+uY5ZUFkxqMvEhiY8wZOgOz8bAnkhUTjmCkdDuSeBw
jKfGRL8uhQzGUUR4LV5aMLZ3X9lPxSbfUcWjoK798zQfLhHKks1UUmpykfLoJkVu5L89XoEGXIMJ
g2OniNVPK18tQh7QbFMxgg4Kw1fArC8hw4U0h4R41vKcMB4MCPjp/4gLEhYlo1DVCQXI+Dh+qNFQ
NHQwI9V1TSwGaQfCWlL5IVYv4ol99VvCL/cxXh/mAx14Bip/tbz3hFbJlEihpONRmAniHjwzlRyC
d4bdcbPLpvwbjNPRrpGvrFvkUxAQti7QsjfuNObP2vcgXQv+9iE0taZGhnSJUn3RRr8lu2LPXiis
mTlLXu+I1kXJ6UpTB2o7qX7x5HJaisln6sP3APd16s036EcsW0aX9pvVK/MMG0c/VWftCSF6Yzrh
hbkkYkuidXGr2RKVKAB5Bgjz9Bf1vEJrSVuWv9xpis03S/OlBcLAQYnRxUqGGtYADAGZr6P64A7h
8BNQAH0TBBRgrOZYDef1m/tc/aJxzPcLMwqPQncUHOucEWuNrmM+fI8PnB8B1k2GCKRJ1Utjz7no
1h/O+OO5fdf9Iw724gYeOCY+NkN15xF0lC89G6mh7hExgGhgXTmad5oUQCxqdN6jQ8r0XaWFQJ+p
4rRlNzzQT7Bi6+KP3bPdferpIVKC20hHpbUZz7c6Ij50zJupcHWt9NSbXxhQmYzzXE77kgChz3q2
PqURJ9S5OSykKSQei3D0v5yHG7chypihIIvJCVHqi9/PWdg0NtZhWHlHiO+d3Z2svVY/BScwnfEs
HRDmEfiAUyvaXK1bi1t8E+GbcFmU1LzkiuwCl5QGz7ZWu+zJLa8ZK+bzzAzzab+EpLrWL6q6yG0d
PkC3TibdWxmuUN/DGVndoquCZFAkALGIl7iq96zaiNnNu3Gp9pFASqeBJOZ/Zx1MLM4PbF66TdYG
Edk7/66qpJE7KL/aF3Uw5Dkhmy38zEFGVVVnpjNzcIBXMFjdmVzA1jaqffHT56+CwG3FoVtgEN/S
r1rZ1cGKqt8WBSQ3Lb7VFd6R7M6hfOdBnmcNnYv/ILszTbBYWS58RuYoi3RtuAEwI7u6aTPlPK1a
UwgDfb3ibnGoouU2yYeIh+nGX6aC6JCqPZkkDGYkW+KG8HI70Bb9+ChycO6zpkD0vmBtg+Y9x390
aNYUOohs7Yy55wK6UZqhKZxTRuL2pYan0c7P+KRTrua5k9zNQ7zLThLtohP2Z0d56w8Oyyd5F1xh
XdvBNfmCNHnFgGUc6GRBiGyhHUB7llbj6pBPQXELGLq/I3ZfHGv3MNxAp++MVXLDp7Cl4fO55xSm
4HTb7/pE5cxWsdKsrzS+M9qwNpHLySk17HYRnpiMRvksdHhLxqWhg3VAl5uux8Vng3ch36jpnGbp
Ae8dbvTkcaN9WD5kcFCzmJvA38ufdcCah6zD57iddTg1ZwN0S9Y5ulrAz50KeOU+Q36dcU5wCV0C
VD9w/ltVFzDCzHSNjTMdu5R+TvKDd1bGmfoUqIfmxhXoE6LraNFvJ74u7B+ILYwj5N6lOerZ4ovn
fqycTn6ma++t0K9o10K4okcHYWnu8QzOCSkNiJ5DYKEdlItfcxyJJ8+3+MrgiDZL8Gvb4a1BQbTp
95EfPTrU1QvfrbZv+v/IeGvg7xcZdPGehmMzdzGYcUzO1C3C3p7m3DN54CQCjwj+CyPGVmMS/8T7
yymjcagAiRFDdDYpSsPkQtYRRSMlYEjyax/dLKQX2bKj9/QxV5GLgMZYyq8EGtus5ITw1RdbnT49
K3EcIe5ZiNlBAmWmu4x5VE78s45kUix0/qZtD/6EeWcU8dXtEk42hKLRCGHh/xOJDKNGP6uSM6SL
RtlIxm93q276hgmnBO4l4rnx25CR7CIwf0phWWT5MpcrRrivNsJ0B45EpRrQEn8uldBxpHcK2ZYB
M54jGIIvH2HjxlT2YX2Q6q0gwgeXvnXRLvj9Fco2ev9isYqtC2YPZBXWAmVRgUQnW8oni1uWMjCm
nS/RqG67C/p4IfhTO8oFDa2e1y1rdDJex9PcMAEL0KgEkU2UC8q1wc3I16OZh537JbBo50hYssZE
E6M0e81CsL6LZ0QgUznIiC2pIvTxZ/ARiHQXwyvmoeBS1MZoqz1MqgW9tnlT7xqq4xTRV03yGosy
Ytrs7knfqFf9kLjyJ6k89NFT/x1PokJ628aBHbM8q6iKNaUlnHoSYMMmp6c9rSIZUlqVtFXWeEPd
JdRn6EspKoufHNGfNOUOdkFO5/2tJ4+a5mkBgbBya/9fSB8E5LowKSiBJ/UUayXMG9JwEgO6n7b/
/+lBGkdviTNagoonh46RqvGuGUDBisDOBviTHLfDrTq+e9Z6Abu196CrqBnD6tM8QPjkHaxm71w1
lNn9uaKsKdtvBfPjB4sEpaVMG49GcLmkg8QcK7fuQn0Lsfb+WIhx+hkiliLYCPfaoR9zF3YjCht/
02z7O2NejTn4OVq2bveuVgbmxh/4Fm5+L676u3oLu9qN7rlnl455yI6fDUs7yK137H6c1pUP4ll7
GS/rSLzLVmfIO/e+6LsmrroAKXLW5/qh39SuTqqBirHv2LqJqxzpiVpbAJq/3Vr98c9cCC4+ORIL
RBrJtT4G3z58z0kGlG/7dss/6mf0PjE1cIDXhDVSodDWpk5559KIkMW7lJ69OT5aa+9jZSfmnVhQ
go33OqgGzsEYmpf1YqH+Y3H/QzpDeQ/0l/IL3IoNViqfUnXJw1n6yXJCVwTjXLqJjvbHt6O05+YH
oQ0cPnkpZDsV18m1cP2fmoDfxZHQr3wiSsKYruxk9k3QKaDoqywjDLFFok/FJUMEyDlozZE10ML4
MHXQIDiiMstXPdqWDrd+h6FXXrb1gh5NM1dgNYG2+kM2o83rPcthMdBzZdL/FQmTo9n/aT6ueDRP
XJB8+092AVuQKdwEK7o6ycpFVfTg5F8FtE/mPELjFTA7U/XmzIjc4EQ3TMI7mkpQL6lT0aPFl4ZS
m0HIKhLOKecrruCdjRKsH3yAMD3QAsIm2Q1ox3/LCDgjKdXTpU6OLJKanep0OTc07a3E5aHPfzFV
G+TtBRjaUX2MEXH3+GJ96GZwnhmRLvl9Ie+kd+If9L/0chCNorgM5ntXXQ05mQw8tCgRAjTu28mD
sxEXU0rJaNPZLrI1E7ZBYwwwx85p5DjQB3HOEYIuf33khqHTJT0/9EG0ubT2wykdmOfZwdwPyUB+
US4z0cEjo3CWT+xSWFXahoN+KU2G6Nr44q1+2sMw8dfALlNvBOjww2Af0SRlftFurWzSrSoGPpnK
pdJoEESFdBJbdpt1v+LCQQHCUgE4iOwo1FwEfpoz4ylbroZRMbZlZJnDOthkrCiusCQPCY1j7Hgr
OjYlAxsJ4e/kQ2SXUnEc1e0xpq/R81bU0+R65qT69NuDh5AWtRn9LxNGuPxdxzeLNDn9Vb89tKaN
bZ5CHzcqqpbvlGEZxwN6yXiBM41W5rJTV0So+dQOIEsaG6Eq/id6wGO4M9O1qq4DlsiGzEAN645N
5i0qL07ptIg+6iuIfskFJg+mZfd60MdlVCZqKw4aUzAQJ1wgp0zf4sgZAXgAFhhJcBtPXN6K45fg
v0NYh3l/oXVIYGZJ3UfZI1EcoTAefy3tUADuUddx+EyAECaoW01WadOQ7DS6oU3jXJhVZ3bysbsw
8YyKKxJ/BowqZxhqzxzUnHdTFWqUmm/pPC3K7FxBfODmoTXO59C7m9Jiqm3/Cbx6eBcYmyr8TWdn
7JijssutLAVEMRvtskOCHCDVq0YoxWR6bS3O5mNL2hTRQX8aaUIGjdDD5H7IkPFS0TAU5HzdWc9J
W+o4Bh2tHfNxArdJM5PZgFCMC3TPc/uW6Ae9g1f9TrJTRKMQ5bCOTLvWiHft5+RCRnPu8Tsdc2OB
Npoh4oQpJ0hHr0Zmx+B5EKjKTWuLFFP+Wg2n8zFpltSXw525XiZbc0TKMnM4Wi/U4A1vEeF++tG/
BE2ccv1Q76ZbAskJ8ZpktB+kxB11J/3YVgBz08/p9xncDlDS0UUhREarPpoIKfhfTm3dUOnhJkqn
NxUai0inF52iG2MAjcJwwWw5AOA+Jt0xxORJgMOYf48cGxR04AJ/JmzgKkI+j5BbkipzVowP7zpD
fs9VV3WDbxQLJ3HqKX1bINLAv02ev4nMCakKeF/l8DRE+bxoYRPPidXMHIYE0xSkO/oobD83RJUj
MZmo3gWmnFyreCTMDcmIhZiPnMOgOPkWasCVfAfKT7wDZ9Kyf2qA9vvtNJ9Wf6bB9v8jfoXJHcUC
7SKFrV3UQf7a6k87XQkm5/ElhLSvSsN6DN6esSnfnBfS+KDTlXoa4V9a+IuSYwP0egFVLv1ASC2T
/tD7HLPxljMlUxgsj0VF7wqeswJul7et8sgUHJVyds98w32FpcBCN9x0Ml2ruykwBmMO1x/b5BA/
jJqs67+YQVHn0GE2uqNEZ4jcxYbvOxj8CaTPGEbfJtqu+dCuDhchuB0Ug4YVrlWTRlOzsciZLS7M
0QjeWdO+t7akUqcApel3V7KTXBnKcVxu7jhQKnWt6i8KMtAsg26bMCoYen1WRKVS18JNGvfhBW6T
AbY7O3xuuBFBRAz423ZGRHF4ApmmTicEfMZf2jV58VgVwVJwVGUjU2vuaJuaOL0s8BdIg10jvzbi
qe+PNJzgd/+Uk7KWex9usFneY45dMSIDtNkSkQDllek1kTpvBHq+dDL5tygWrPivY2rRh9FKML9Q
DN0Hnu0QwW1P5gjxaa22CwJnihekVBB5gFhVKoiYOT26YUZ/icJBAjKZ4CoIOOMmKwhfd5MvS6Jb
zO8N8lOAbleGwykj8cVnHxKiIfSXwVpCajUPIXrjbLhZ4NLKyYavtHufZGwEP2ZKLDkyO/8Op596
h4kWlkiGjj0x0ITKLT/9ciS3xNLvzXCbBilTyyoAa1Dak0zamGb9Xhg5KadTJnwBAZZ1z7IEgCxm
pa5jju9oVtU2wEESosAG28mExQKZhNgJar/L/m3qR3+icOPS1IPLwOEDI2hR9TabRTX8CvnLZ46q
wC5iQXwU1OAo2glQZiQVLhnZTYvrh041k7+NyV1LUuD4FaMFLm3yGOH6Vh/U8KuOrkdX3/vkz5Ic
QdgNsWD7wVdc3atpOtp9R8FKUE8MKniHHWEhsIGQTzKkaSMwI3ucFRaHIfokDKrzNa7b6j+SzmxJ
UWwLw09EhCAI3MqMiGM65A2hZcogCggI+PTno090RZ3T1VmZApu91/rXP4R9DhNr9RTGMF3y6+F4
hNgSDqR9bVS4PqPJggutXbgDbnLawnzJmJin26jdwvGfppa2iRuca+18YNez08sBn4E2w8QfaBj9
FWM2edm/goy81ZeXPcLHbEmpgSMVhXzh6sT7JNZomUC+4cedMttULSWjmWdujaTvKSxeU0a3kHlY
WAzw4PWLD4v+g0vqZHaqLWAY2ksSaBmv4mnEhyjYCalSal/HuAgvvwrHcFvKl833lPHVD2BHLJV4
w97nl+TVALKc/B2Bs5j8bUcJeOZNpYOGlc50CU6dch5Uu/pzaNJ/6GAn5Y73Mf+gX6HTcvGlGccS
aPV6QmGc5gVPfqGOOkhm6R+iI6fChmcNwCa0m9lgzkJ5NKTC5WffsaiDhoGm7IDI6Z7gKWcheH63
1I4UAcjk6xeHt2plj+t3zV//TiFdPszKrSjGlV9WUe7gKTZxAYHqhSLvkq+D/3Uh/gMcbTkAqYai
kOweDIiQ+pB6hfG/Ie4APyhVwGCv/PQPgnwR3ZuJ3jAtvUQ8sXfGjz0bMsmylGAaOQ64ke853jgQ
myL4fqAIG7oHSvnDS/e1CDuC9fKZv78W4Q0DEhm5CzAhxB7/vcUSinAGgVWEDKkwtZDjTH561ZFi
plVgn4h4UJQYmDUaaUx/47weDEtg5cK/qncw/JkoSG6SLyTdpUbkbYjhzFpRdBrYA3hdlkz6Mvdx
Z6HzCIEdPweGY/ot0Q/TLGQ48d5BwuuwKsZdBhS/8GPmnW5auNPOaIlo/XkgeMXvcx4pS6LTQCs5
ixlIxzskXRUj51TcQryaoEZRTKA25u0NIzW+ji7/pRzpT+iihIaUiPqXPeWLUoRWF2S/XFINcELT
39Drix9TxqSphYKP+gjFkiJDgkGf2kDa0G/gMjVujJz6/V66SvVCY5IM6ZGJs0fHwQ/mLNq+CWEz
5V+TIdG7dZUUHl5swqRFrvzymG/h3dGC/mCugQq/ODaIvuPS7967GEhD3vq9dpiuC23Pq9wo60jd
6O1Sf+Gtd562yxbDs6uMR9uRAZhOCuMIf98pZKmeYV5T8XzN6tiixaiNZHLKHbGhIyNW0K2PyUaS
mMgI0KTxfcL1iLlE8v5Vb7NmPWPqBXvCxUl+UVJFvhBVRDTfs1C5YXU3ZkJn+4gJE09+dogUrHLy
xMYuJz3iEXG7JcyW08+NRcM4JHMw/XVKkaENqWTldOLKID/54HNEA1VxUkBuH/fKt4VrNWkGubhM
bwBAFynlVE5YIUy4uiWeQMT/ppgpNm6U22TEtnh3UieEdYtI3YuaxeSKz3y8+lZjlDVVRfBi4D/K
uaSxWTjAVAN9yaC4OdOUvttM8JRODAFnYrIvcBxa4/xQ49b8tKY/jKCpv7uFkIXwkQ+gzczK4cji
W0BJpy0q+Ck53A9zwJJ4K9AmOqpHK4g1B0DoeJOphvF/mhV4+BwwzODJsr2Ln4WChy3yB7wkOG6s
coT/cCbwPzfpgfdET/XJRO0V5jDfq6UaX7Q4MZT4whBy8oG0cxib25R9ggBbglqn6Vp49MZ3GspR
oEEp7g4t9YjQ+VpiT1svB1To8Uwnueix7lAnK4yEBRlDFRBy5rPtB7sY2EvQ74DE1AJR2BiC8HZw
6h9I7fqDyio+MHOw2tSkFOqYIbn4K02mLlyOL48wgJ4/QEX9/AGAkabtPd+OQymyoGrCwe3p1INJ
kUZDXl2VmP2FMJNdZ/T/Tp2+i0UfEJITioDAu1JbL6+pK7pzOwmk2YZJ0yCRpSGTF4MbHsQvp2Bz
OI/eAVpzV1tLrRQzwqRC/2zYHoSMFPCwo2kYsPTncc0PlHHp7v527vg7ar/YjioW3kpsUu8/DQca
rz+QgXDpQ3ycppDl569gQu6Z+QQDqkAgRlbt9HXF1r7pNpwnlL1qj8kfD5nWRwCAw5dPfi8wK+s+
h4S98Pk+Ds8NCskHVakAazUrtoxNJx1ketA/XcWS3yn/ZCaWK+hRJXXHlz2KpoJN4+kkwa710DYO
pv71pGmgQjzFwANWEWZ2gLbtMR3zDJ6QecbcJOqx7xzlWHuFFCzeZIUIYYABQ1k8v37ls7KIe3rc
mSHTr9Hb9dQ/sJ8YYd21ryWc4m19z3DjoUP62NNbT1KPyF6AjSUo17I90qlljSlvvqfh4QILz0Ti
3ZzRbhFGkHgsBbslExPD4sYH2vniFgDLtWgYhoq8EsmoDpq37BSbWW9hN6fqS72jtWdYELUvW4Hr
m2NzBA8XCxqss3epdMnU4Jv+yz4Y4BAujPNKCq+J/fn5G4v7hqEmC0aPtxMdZuYSQ0Aa1a+0015h
idVzYvFhUmqZQt+9pEMuYV6ImyL2nFCOdCQlmJBpO/GF4WdnMjucpoEq/hXKSRuwbfGLyZ6KSWfQ
1D8vKTer5x6XvLpNwvs+Q5eFYMWZ/RevDve5rdf1d4lXD1Yoynv1xjI6OUQXibDHz2ZQzzWE+Wn6
D3qOcJ5Vxy8BiP0GxhICOowHWtiEpXDTbyK8vxzdM6iyvpUmDj5VT0zhsa8i+DCsPhddwIpyx2BA
c6DBp5eIO8m0sv35qoeGo7xtbaVdAnMzGoPGIpwy/M9gDs/RkzY6BpUgy6TDuG9cuov9V1tmQmMs
isIUbrBDiB6kalL39KPwvF7nnjnPVq1dzK6NCDgCtBJh5J4CeLSZeGSwXfC7rvG6NCOQKqjrBmph
BSsbbftEitcyrXcmdHgTS1V/U9TShHzuRWle4hORcFgUEumCYdQRUxiItnyv8WKE/KJsvw9IoG/M
lcmFiSIOwPaSxc4HmPJMmqbmFOQSURXi44km6CtR1qTW8z3jZ4N3pNBTGaIxEI16fOkoJEDc+bxv
m7FD/q/RN+/dlSXh1RaGmDfVyzYTEFWuL+oCrP60Zi287Emyms1Yxl4NLiULJ4zB8OlU9Z8vYxEN
vSVu35BRWun8PMBXnkQYmfiw3bTpYGoiLun9XFlFakesPAg30wJ/ZAXE2C90v+p0G00nxovV102Q
LDX7JC6I3vkdn6FUopONuMIaDePzQoY1vZCZM14dTOQvDwgXA7ilU3cRhPsIlj+0BXlVdSRQxVQj
uAnENjZwag3p0OquzIimWGK3hDQ1UJ3fBLfiZ2Fq+uJFUlUhYXWEUKv/lXLMzyhx9eUEm1sJbiwm
3c8YS6CftsOyTbCbYQ1c3dupQiEOAYxJurCgTRYpUCtKTi4nwfTsE80MZjMVRIJG2umZdi0anPvB
xeA51FQEzIG6B6nrSBB1swIg/r7sbnKRWOUJIpsYBOqDycfoazPZfMRA6CVXJiD3Lf7JG9r13Prs
q2vbhrpHkfglCjmSvGn8o05I2VtXGMXkA7gs8EncYQnbuonwj8Z3UsxsmSoUfgcSo5Eu1fVb+RG7
YrGE8zOzWhjriSO1BxQomK4xYKQl6/GJfJy69+L13EYv89Pu3815bCJwDoBHVE9+ZC4kfZy0yU+U
VjSZ7LhEWg9hKsRmi+dPzFuTffaJNEKs++8sqCnyJBcT3O85ZRJYoLPw6ElEaZe05yT22ee00kG4
KZIzhF/WcwtOOjxOz2hBD4CJZ5KFHIXJx+MQhKTKKRwzFiPMu4ddY2OB827MmmBhcZweSVNPfQVx
H6hcwINElIMgeJv8g5e3y3wpoqtkDA2LKIaQ7pb0LWDPDWwsTiFv9+iDKlrQbSQfi2MPO6OMGhFb
Lrh0ilFzCGsH5lcxjKUSADPU3nhs+O3UowHCkFaTHX4+/jQRs08Il5yqbFFYlgMCMkSki5edKbnt
CFRfbsKMXuNkwpph3mPDCd9BGYknI9tr5vNxX3yyM8d71rkQXEeiSmVFLxeIl+5gQoc2CwrZgfJE
8Z+x77E/vNwachwWI9GduQieOSmfdOpxm4DEgXgTyYbtiiCLTQgIkf6SSlxZD1ckKMGMsojilV/0
ae1SnIYdjyCxC1BSlmANadiBHijhI4oydbqKRtHIgjeUYupb/XJHAXO42wMDvnpBt6mTCtSPvp8Z
J0DsQgXC6YJhDYbS2H8q5/YokxM9mMwv6S2Bch+UqkclckeycAsNzEMgU70IR/JazLrg+BBVgmOr
7DyUZaEs1c+eCdIkXcnD9iGvuO98huI6KXza0vwR4kcG+YQfAOgLfCy/ceGi1ty9+SwwTgmshdoB
61ado1kTXIww3yCNhdv3PqnoA17JrTmaOCtOLHsVG8jobBhrNhZ1vNU4LPbiYto7HK7wCwkrom4C
8WFigUMrJ438YeZtFhwEOoCg96DzYVkwaGSHh4dLY4yDSh9wJ0FeJtGCZw85pJr9PvQz7fonCz9M
3G9cHO8BZx3Lhk8JF4Wvgvtexj7CCwRJk5Cx+0qA/kFeyGnDCmTKSp/SyCZ9Hq2ZtBX/zRiiIqpn
zxAc5RWokGaizwHUnvdNjdzPx80zYIzdtGA0xmPldRPPPaYWw5bfVRgdV/0GisI4mZaNBoe7wnOD
iMnv+s0srvEK/EC/FdfpWrg9GUljcZlZtL/AHqhisumufXnj4r7SQ8626u0DwxH6iXDjAVDZCnug
A6Ct8cfxQqoM6Wg+98myJbRs+jcsMkPdj73XDfoUd5J19bx2i8nYBSLHk8LmX7HA9xlgaiFdjQdc
cXiwKHSAXLqxgRQFcIQDj3h052xQYE3UFsMXSqyR5pWfYqE02URYuEAcEMZQhf8x36rxl1St+lhm
uKMuPiJ5q86LyD71jAUwTfV6AoU0MrWo2SgCQBWbhcuyY0yXCJDGLEF7I1pcwVrOs4YZHWg3o3Bp
0pjZUuK0xXnOFBJcdfn+lOZwe+gszmOV0lp4W9L0yCovtEtpOAGd2Oblz5SuMIY1W9L6iszBFZYm
eSGTlzvhUirKmSeJhAJYGO+/3u1rbGy1szo2O3x1nsoQbDCahqCTsRmPBkhfCadTOAJDiZr/Q1nE
pKiU6H6gHuhYqyN9ciaoBwYlNbpx9z0LzPBi/kaPmViq72sGH5J+ZnoFCiCyulQG+y/hHusAchCr
Ps/WG+mrKdMbyAqvDyT4lKGjXM1h/Y0VVptCeNrS60+FLSqp2QtUB+GVxXylhkVASVbYZeyyi94o
heTkHAGVNPKRA35oad7/xOkOAJFdo+cRx64gLkCyZxp0i5FyjbxjismEgjbMp4sbu3kWLqDSh7RF
g/54ZJN8XJQXAFUIBDTsilP7C+dHRvoWMITkI4zuTR/sG/9lg8Nggg1u3LC/2+lryxbBB2DfEBiN
MbWj8acso7cFIeNV77xBwRLQ4uOB5mBGApALzZLvJqAizKwJFD2g54poZmJSMP3dUM5AJeIGsE3g
h87n5NjKi7HbSzoEputCWHCN8dtBbci3ygcHSQeJJMw99djnilid7xx3UPgsbi9zhlsPFJEJXPyf
l0xrrqxl3OKYrSkOdCwumLtGNcL3yjRLm/2SzE0Nz9nXiqObFpsxHjxQ+Lg7fGggqKc2cjhpDmFn
MmLiaoeZjzqRN/6/97e98hH4urRZPKFaSiRRjlsSf5nHwlSNH8YFgbLSosHRR9A5RCZ3jp/KSalm
HLHYP44byPj19KCFDRCL7oP11Fn0qBkhMhmQNqa5zkSzi2j8Qm7E64/BITf5AcczMl/ctM7AxouR
LZoWvcGm0hlNpvDDgJCGmdLH5ltzobSp7X9LBRAEKSZ1JY/mm4VMillFXACXjq6HtQTXaFSRcLnt
mmfKA+I84RUevls0OvDv8CLiA0TySuj2GgoskOvJlu/DZauQl1h7nyU3lWvmCsCKsfbjzUFGN3Lw
kXgdONrYCRgKczACwbNn5UsAP4jH/B0+NIx7riHvXDwXkLJwI8G/eArkho1/DkBQWlOBQRBF9HiP
oZEJnPS0ELxXTLdga6B3ehI9RvQmnneZMeVWcs9R2P3x0vEdQDL5j2gC4VSi78HXZXJtr+oZ6peC
2WK9YI1yyyBdioX94VV8mKxF7jVIOWuX5TReNqoyNKuc5KCYf7xrCfycseazoHLSR2nRWJK1V6xI
kp5y2emYiSg8wtzBFprBqfhX/jFhx5vcHE8YrKqYEOMF88PIHiSV/V1Zs4XlP7ixFzZUYn4x0Xmw
iNCtsQUwwmBAT8eG5xdHDawFOFP4flA7cNFQ+q6UYFSAfAzgE3BXQaB7Z8hs8Zg+2RpfEN5KShTu
HQua2wxLgQuVWKwaEzvcitBImpjmwPYWzk8koqXPkga1ZyV/WCYUfNibckjwf3D9554ikHk79MSV
jNR7XKHEWXObeC78RbBLTLr4Pglh1mwzzKw7l3sNqxtE682Lju4ZWVsH15Kl50bUi7jI4OXCqAZA
A+cs0cANiMXBAi9WQD5MDqcyLNo19i1sthVeMapfSRZLPIeuywtb+l8sXDQLgRXzDz4j/AukHDwh
gkBZtbATXw4JAV+G24kLxxeLOD4iZkJfNszY4wphOWM+y8gE0ibeJ/2DfWUsdBCS8Cj+21dNIkm+
WlCWQSW7chuOqtUy0CnWWKffQJ4t1cEHSuMK+VnQIKaZ02Dy3q5Ueac9cWDdTzvwwR3B34iyoN1L
TJyh3f+0gilpI4Td/CHWGI5Uznwqrnsiu9hrqWSbJn4/JUGvVNdvpr6t4rUSi9eAKZ9NR9yOOS5T
3G6M0MDnhy0G5QBc4m4SEGfNYvwqZk7ItuIRKJ70hGEgeByzTVSsSRL3ScnHILF0tceKcS1ECn4n
wfOjWxguvFXEPbhEQp83OLqbr9GA036M4U2DMS+heb/mF4Z+BBzykk+gL8FpYLbJOMEjylJxnu8N
gkOCtMrDN14SOvch1Ux1J7lNBE7xtDWJERffpDcgVOuMdb2P03BoMktCoTDKMIo9STrYTciwUlAe
i34v2wmW7jKEJDNC7wypO2jtFHook/z5bG5h3gcDhLtqTFYt40NihTIJQNCUaqtW3XzOk5vXNjCV
SGDeDECs+5FG+eI8d7ES0OYBu4ZZ3lN99cDzIbEAVEWSur4+CW2r0lWsiecc2Xz+QQc2IAJZCBpN
0SF3mwAelHZEL43hxHP2nwUJDGY//9dY70u1f6wF6NtIrDGCusPqRrHDlDoDFIFh0tL9znvouHDQ
CUWASvwvD0WfgahIs0y9Z8i4XeZ47RhPMr2Rdtk9XBMNhHnEuzN2mQP1zBN2wAJfknV1066vH9T3
m8r2o3mQesKf+oNFAJNvKvzchn+SM017u/WptWv74X0MbvL74jLVdQcH7dScfZz7cRTJTsZwc30Z
mKvi1W92rcO0YAGp+bFCwfKk0r7xHCFB4OLCWhF8wcfuBacJlgjXcXmgXEa4Dko0V5dPiF2IWx5m
eOFxKZvpZjCnVv477uwEJJPe+PtaEu1gJI5u3nZ+NrdC1tWq2P+gBQa5WCC3MZX1LEw2DTn3gq/y
j3hIQnWJ+8TquZZsokU3bYJW6+2ThPg7/FM25BiupQUxQmwYjDXJEeWp63/P3fSHJS2i5wqJpV5h
U3pR72OotA3kxNhNs8dRBY42mx+JZB5GZHNkS5ydPvKD+UWbn/O5dQw682eHn9d8M/qOwttazsLq
+F7uQm0+BoOWh3gdg3XaD1tYp7APiR4/CX5xxp9CPBB/xTxOuOWn8vS8M5GYG3S6xGBRitORIHND
nIAYkLrJ5NgorpB8uIlv3I6oIPavrXatd83PwJvkfH5IKZlc9XPHLdbc5wqLueVzNGKgrRp7A0YO
HvwpT98j+edXye0iZJohGUU8kunvyNoHP0G+ScE5YdbFScav/3wFYRm268LWD/zEBTUBc5rKmlnS
cmYNG8z/mUnSR9xuhEmScEDYM85lJ3hpi/ef4I1Kjh9KRqhsUAiLK8lmf+2VC0k2OxAxThMkWM3o
MgHeS5RifADejS+Qy6M/9Ht0oJDgp4DRqZOSH8uyo69fnnD/s5F+OXDesKap6MbmI8lIdbRlvxLc
YsEAb5zeHcEIYGDCzXi5IK5kmejuxJmEX16sC8hjeo8PIjEm6i49NCf5V7nxSeiJgFwrQvNomWjI
+T78IUPuX3R7sIv548L9jDxh/azfgO67KyhFe+XMV8/j0b3tgfOP0/XzSplEuUKXRJZQcRTXcCvx
G0PNBwSqmpQFaDGY74EoUDNwSnIkRMx3Nq339psfYU2fNNYO+37NYKmmTd5PPd5/1sZ0bM7GZ8mZ
zxxA4mHh5nHUM6ZL89cPK4OGC17IDxZnV4i/OLsJZ5w6zm9QNfA2iEZjUUG3SYm+aOzZMr2DMTP5
h4XBkFyB6QCh1+DnPkVs5C1+52PSCQKuTAb8elBrGlo9n7KEVbQA95QtC5cNbDYQn+Imgv/f0yFz
SluqO1zrq3sWMCFR7fTIChsfGCX2/38aizeUlpAHHPRbRj3nOL9QHBHPNo82xE0ZzErMxsNv/KJt
OitbTwNMWDymal7jUtMzOCfMvV+QfFrevvupi9u4/VgSZWZ/VpE/Bb+9PLftVrzWP/riG4CkWI8D
2RHaZsD36B7dVbfEYOiYCAYY/1leT84zNJ1XhAuOQFUyMXs+0+BXTkcx99f+0XvCricd5YEZwBXe
c7eUDwy+d9lOWURfo/CfMD6vj439WtWMdDDcwb2D15B1gpD80CGvQbU856uIhtaP3bI8V9tqi97W
wOl2U/nVVj0Wvrh4/CA1y+x087Kx+dnmt+6QrVX7mrr1Id+LtmhWv9jtbNOFen0ukdevQb3W5e7p
PrGsn1ebKVx2xiS75wbwCx7sTo/n0Zp7Vv/V7KxgSs083ojH+mf466/xr8JjUed/8bLEdQFtEHTK
XYcDUU8ZaqrwmFzRLVef2+zAXOELgb2fV3/AqML2sSmW8K982cpvn312E03cwiK/NpTjc/Ma71G9
VMk3UE7RZvoPZefMKQ4v9F5OH+T7xxZrqsXs0mt4LKL/NF6o22n9a1pkWD7MGWGnUaOTArbgdyZe
TCSLL9T3SyMdVHD+ZPsi2VUP++96opyqYcX0U7YaU2MIKNslAUdkZRJCoCNF5CX+Uxs8q9yZFtZC
UL9tPPWe4rnkdIRFOqyHySZTcSICULNbLSSDKys3TKG+KvNTItvMeKDqdNKvm+IP+A6QncGOAuNu
GZchHLwwLUBHyVRZnLNhqOOwTfvJAkaNJNX0OmxfTEzm8HTAvasXRC5c5efSUibSLHFAkCoVmFFY
wIzitWLnw9+s5RWl/pkrJ4Z8kCzEcTPm+/LVWli5CPDjt817CIeLrgHjTViwKqxHoGT2wgyMakEU
koX9EkgSlJk5dGFmBYzSxi1yAqDDURND1IN5Nb7YHbswPxkoENEwTNHTuAG77bH8eaySjRY+r6/T
sH3/e9xfJ6aUsEbYKStXRJiNAQZdC4APLFAcc5Hcb6M/aZleO+QdmUWzPHZEcPWJw6kXB0wy5lAj
51Al5uywBtszrxvQttniwv/ynvkStAoE8iViL0XupjMZtqW4AMsFvIUJIy4qkJnXlmlMp9loDVHz
QR2OQPs9OVoAFjci0iMX8L2in1E3SbMCgv8SBQDXH/Y77W0fAAEPogUonsFsfnrjJeB63I2KwJyu
HqSsclKwLxfgGwwbYJBBPhTlAaCPLaFZo+vlp4n8JUB5mWwKUh/mPAMeJkugHBuFkYPPkUczh23H
lpypZJQtvXuarBWX+SAIC07bFzUj38QELAC8BdpgAAHGp2FC83FpCIsj57UewEMdsTmDMUCXEhBq
cJDPdLPPiJ23wX5HuAHcRLOfONSyDY0e9DCSGPR4sF7a9v56bUe2dwp2hl8klHDWGuZQpAjoqjF8
/mCxKcJWemwSWKwgtgwl6Um3cvi9zbaC90V7IC3++4dYygpHgcxH5r/NsH+sF+M/QiAgOm95Ba69
jJACpu7yaQ8E3tan7lQe0nW7y35Zf9EFCtXYCx9pKnDw5CUwRAt88giuiVyckHJC7tphZKfVR4oX
5IBgK/28djl0uVV4cNPsAaCgYXgcGrpQjShrDkbn4+J2YknBZFG7fTsO2VV6jnO0LXaqPNfpASUG
aF5duhD6M7LtxqoJgKBDYfBK7vRlDxXuq1MCV6MT3ABwECFFuOj0ZaICeDQkA22+E3YLK8oNdSmv
y8XUgcIaEF1BKU3ZjyfA85a7PRG6FcPusQuRNQwHLFzP5N7WGoe+pmJrChVf3Wi7V0g0oqs7svkw
PpwCaZAGH6r/p/m4MYPjxH5cuvskBFin/H/78f4DIaf2tMVk8cJngqjwkFEYp78n29gCTf3IqP2P
w2hlLPzkMAkwwglbu7Xz4zdMg/ySQEimA+f0Z1RswuuC5+rjMkH4eIQlK+g1AXe/2lL0cINYEWER
xjaGDmGy1LYU79uWwLJkr7tRSNPrYwVgf/1RTNH/Dley97Sf9MKeVfGBdf8V4ruDa82IizD0Qedi
84CzRQwRB+bpeuK2Hp0Husl/8Zockd0U6R67WLwjZWqNC2JOFB/0/6Pk0kgA1mJg80c30lzKDXWi
QVSD/XU677Er+KwMJy8o49Fevl1ARkPnv0QUwHswuccRk6MDvztPfDEasmijufHZum/oqfTr0ZEi
1qn9LyftM5wtiXmxJRNrlcIkfNjKAzoLM10XK3RClDC8dK4aajBFmIPuiqu41oPc6Z23X26SDbV2
sRBvvKN8b5Y83EpmajilQ+oOSkp6BiR2dWjokS+In+3Wo9WjrbeLVe4D81r1LvOBZCngpKXkR75C
eUoVrr3HSDbiAnkRtBDW+1W98bj4MvEMAYBU8CtDIur1LVv5sE0xY4d3gXiGyVZxVNcSfUOzHI7R
lloRo3jJjU1ItW7MXdQoKRJ7ZkKPx/eP93Jw9J2A0UZiSbQa+Y+GToCDiq0IbP+YWK0FjzLUTU5X
i+yjbeXq2Ko2BpZJ48rjG5OzuSI5cUxZGNGW5YT3muZnwWTV5pVPML/NjdZIt2Xw/fddDductQHi
b0ER/DdzIif35N8iMxTcozGpNSp6SKirOJkMPCd1lQSZhy2ul3kEu/BZOtenBfYVrqh0cG+wapiO
2PMtROZlsOe2cKjD3BFw/J9nl+5E4M/DLB3Fy4MUGyQWLLGgaxy38m3u0pKZMyfH/veSeZhVuowm
5jS588HQ4H7MZ8OcCYbuwsfMdORRyq52NYtNGmIyr+Fq5kh+Y7IPQuAY/JlTWzfy7o2NZPCRTTT4
yxs5qA5CmAVCUR/Ig3/Lg4TMQsVO3WhTYM6EPONa+k04cdFOuxN/4hy4X9xUKaReMttFepS3Y7pZ
YeZ+aWiYLz1MZMDmZKuYuDZ50528qZj/3aTf/tR41RaIyUY4H8gO2jD3fctuCaGb+ilekDgPbeLY
eJigvb183UKG/ocLq3jtlk0Q828IWBlgBX3Q3ZESPcOXndk9NsSgsYZO66EwEuOJACRQsnjo3Qy4
GXwgPLUIsaL+Q81gMTYE0yndyqS+3GtO5/f2xMLe8+/h8yG4/IZtovwDvFS9Sfi4d/dknXj6P8FF
lM2ae3upO13EfrXMzWyFk5nxCRhmYuI2wqTs5LmjB9j4O0qIPMuU/IwlAhRvYshmT83q0iATf3GL
S691Hr8PXzKYjjiq3dutDzq8pUu2Cqs1AObnMEEtArLn0yBdlPbHLYntJkqHvm8R+e8gPaiCDZFL
jJ3iImDiobAP1dZgCP/etzq3ZPyBwCqwg8Qy0U0XyP2s6gdCjLL43MpVugHLdD+7fPV0MDhDG4lw
1krDIuzHO2NFTueIXCw+Tk7JZx/4E2BgJ6EABabFFh2M/siAyn/vX7dhyR5hSCHSL+YQc3XXWhi+
rZ6/o5f7vNyz5tZMNqhKtpjHYp8D+nBNeBxQzJ/m9N/s3qbGe2bl59deX+XO6F1fL6BRrSFSoOmm
S/JFmyW6JvaPHW7ZG7N55Ywf6xuI+8+OYWKzyj/Ggz2EhhEHR3IxQRF+pscqpNjP9pz1uJs9gQQk
h9gZilcLuzkWfuPRL001Ah9ITMOTcU73utY8upIJheWmCJNTdha50RDJ/Nb5rN97NMnuf4sqjLdi
kG6o9raPbdM6TJYlB0R7VQAQaEs8diEYrZ5HAtAWgx9vUezecxxML1VI9B6rOsdXm/cK2tWycrvN
k+hCFLybdIXlDaJn9puOv0hyhq167VGhM5ed6tAHNHrqqiWIhS1E8Oiyv2fpFy9hpJ/wXhyo9wfx
H9Yfr714knmHYMLwHM79PjtHTukxiSUJb3aHlDVuM2TWoJgAq3DzlYidwU3+Qfnd0gxyC9rfKhzl
j+vHAhmXH23GrF5y7rZYXstW7868ysnWuSeamLAakUMxbEVetgNVtOHhSvePp12mJ3F1R0jDSq/C
Z4gEHivFLYHFBzYri3izsIHl9TQ0B0q+Raq6MXH6tbbJ9+waa6iqzZ6mBHYPk4A5+YmHCcHi8+z2
DbplYtIo8+u1q53ZARDiH/PcdoY41Mxv9aG4t77MEdHbnQWr5UvRQU9qJryBIfaEzncBvccsg8Ev
DrjhOhDi/DiEBcED1DYaLF2svf91m34NZQfeQ3N+/xu295DjwKfBolixFaCAwinHdGtHHiN22XLI
dFUYLUqH92nYCIG4bjm5U3dyiENwCzqozz+QAZos2tNRQZabM7D0xqlQ+EBOG2O1Yw4c0DC/26g3
DOqCGdx7XmkB90Y8Jt4ncUcvhDBcR1toPKCu4IZFs4eHkx55gFrp5AJjFgMQ2jMgF92t/YW4hgs6
2bQkPTXOrCSNgDTZSUgMJ8peOC5THHmYzgAaW4dpOwZUs7ioI8QzxL0XuWFQ8FD5WDhx8sPfjYPW
gY6NPQbPTKLAzsBgwFmEWVVXuii+EyAf/waLDb4U4cDs1vR3nCDdERbYIr1mP7Fd7V6/oFyMROlT
AIboPrI/FPUUCgZnI+HXC5PTa41jCxIYkpJPZAqIOy6Wq6lZ8FAINsSUGLA4gX1fFsjk/J7MN5j2
cLoC1h2ZnwMkfvH2cvFaNEXvu6MoMBoPopchh8Uxtfs/Xw7SFeX3D7lbNmRisziYw8acrsox1zds
/Rl/VmJQ1djMUZ2JMVveRt8LRikEJyTz29s4isYzUKxj7PX+ZM4GY8hLWBXG55R43VH5h73uP3VV
7ksvWzdnVsud6mnFB802IGbeG9XvYwXt4Zj9tFd36kGyXg9b9czK8hl84VmFhHi092I3ZP+a7jn0
hF1853+iX4ihrfU9xZc4XE0xM4WyTpP7pY4Gt4ZXf8riebG2gJqzLTXyf005RApGp9l6dOUpbQmL
IrZpvAyd+6o96uvXhpxhSmnBUShxPkBnprZIFq33PdAG7WagmZorBMTzusi7HhaA++eH3oaxIHIA
hoQGM9jlwyTpb9WMEzc64Rl8xh2z13nyh+CDamGgFgb5Q+wXm6zlPlvfFRPxvVG5LFRT95g/Vu4s
zIx75zEBMO4000JAt3YUbqzOVqa0ahfj5DMJSAo1zMmxRBtG6iGrk0psBXpZkvwQXWmpXktAT/yG
lf2BrAGcE7FH9dhyXmvJgkJj1YB3B269K6ObsFIbjBJScThwpuGZQmWZ7J9sYuwvGgaBIbYHlsqn
RW3isMHjYchNol9AJPczdUu2Qc1/rSAZvnapNZ669UU4KZy9HCOn6akI27DeqK7sTw6Ki4n2qt+9
a7OVlu2m+0l/4cFiD/4DFRwTkcdvyTwSe17ma3yaHg9T9BHzCaqxRfFTc4IzOYu9oTfU2uxim2ju
x5hVZ2IKBYCEqchp9strfZCdZD/bsKBhoIDOQ9mct7whBVZGrVu747AmWn5PD8npaRXCOMQSjjul
rpn5BW82S+g1bmFRQp2ygLhh2HuZlYLkAkGMDUAW4AjhvAOOLjelR+EdccZv39vJHra18zyoeMQE
8m/tv20E3GFPJaUG8REwXVzDgyxaWJsjuPX+p+wgHw6U5JQR3uMqBOO6SDxQHV9Yz0g+AUOZk4Vn
cPmWCLjzxUAO35b4ruwh7vOqwpjj53PWDBa4LGuS58V73NvFgvU7CTlCjRRh+S4L2Hmc1CQq7EzT
Rf04haQ884GH5guOPZaLsGODJ0Phbcth58sbSnQrCSL26/+RdGZdiiLdGv5FriWDArfKKCLOQ964
0jSTSUAZBPz1/UT1OnX6667KcoAgYu932uJYpApaPKjqDTc7Mc4aFsHMvkVh+b4AeI1pJQ1T8Z5s
JiggWeADfVFii4uLGbT/SXhJZY+ui2lxdDKNoy5HzpStiMR+kl1b97vaPgiM6NfDhgIc0mDPtFL/
IcLq+IYUCdZzGd+f1LVTwt1JsJs6TCnlCtU3RvHRQRRr45ZZzIs3Y5vjYtnsmBnzgOf+GgLF/PjX
S3boggmZmDOQW+BZgu9PKVoJaa4S6PM0ESoNB37TJaw9LGGZb9EhvZGyETR7QO6dQvqbKnI1UObt
CNPtx6ISKznMynm8U6GGQIOd6VpBfqDOyIhYEYPj6B6RksKfQzVMOM62PJSbxCfmkt8DJaEkMPyB
AVTpPAN0xy1BO8nTWRMNxnAtEg2gKGY8Yxqyi9gZY2D9QUDP6BbjrHA+1yv1kLmNR0e1p/gAl0yO
+THnvyRT8dugJuNR4OTUVREbGhXWcERgSfukzfC4ER8BpY3pZVbdGqTlSDpo8wje0SxdgRmfTeA7
DuUP2kRnso1+SR9rz1eXQfAEs1bzfjO+lA6jXLYURvYrkI+ohQOO5hDpmq1cZ3WQHFBBo3I5tra8
NravTbKYkphlzCVGoGCofJKIYioTxmViprQzF9Sfq0rbVJMXAfzvPffyApmrhY/Qu3olLURLKwH9
M6cs26nryEpt6m2rdEithba4ehML5Ynd/EtDyRYfv3E/PumYrhg1DEbbz2PDnnxQDcwKrNvwR8yd
IecNsB/9/tMcyjmIffaVfPHTT4maah7TsoFoMKzkN//NgqePLJSi8bOUj/Jx+Ka299OwDGCwg3iX
QSp02J1CyfU+VJEVHwD/lJ07EsDjXOINwQMZ/JZvDF9yayfd9ZhXN5JJF/DN6Jj2WH8/99G3Gmh7
YAVYWDQO6WbDrCtHFMTZDPXkHAjclk6fU7LINi+2077e8dL1b/ZVhI9deaBwxKzKIkWbxyKV6nmD
vorTItTc6VH97la8uw+JuYC5fa6w61jkT5nRIt9Wu/FBOvFqyPtrmTwG14CJ4OjE76Hbir5peTpQ
DiFrJjw2oOdARHg99nsFRSBuuWquT7EjI8Y006sXK+b4SFfQ76S9RtAK+xGjPWqzAZVUmC7AOiTo
bpltNToHBYv+jJ+SP/PnPoP9h1Lm7CNwifqICTZ/Mh1X5L624tLRzqxVHMTpqj++V4XVrBho0Y/d
z2NRt4x5cdQGvQ1ksSNj0sCORbulwpUOyTxHUp7LwVD0C91YMGPx2IyvwQPsvwXcmVqdQsldrN9e
5NIK0dbrHnGIbMPqnBbHgIdYvZeRC5XktPBXk9ik318VXuLXBHXMOHX0RXZMGUideqiW559l5WWr
6yJ3iaWH//z9cByzbDOHET5QVXSE1xfFvV3t8y3BVM26XtXfpJKDp4DlSOeP/fRyK3fRDjk50qI5
ndqBJGUyQbe5U/4ObDnMMpg4Hyre02vzrKy+9bnfnxs7QHaQ3PgnPkO/nTTcOafKN1Ysj3g32lY3
KLt9Eoy2o1UcGit5HS1F35wF7FZ0iiWxBV7JrEIOZ7MK+QZu+6vdIMdg8JpTsuGhQCPyCznGiPHH
iTRW48quMmMuzhsVOJQrzCoSe3cy3OXOqhknHSPYtODWcsN6jdHNzSvGhAIQkLhM1Xcut8NXfKZV
I2KHm9XkNq1u9CGqw2WJlYBhzCxD1jpTzvU3jvpLcclcnRjNxOxxkhQoXZGVW4Xh0HrRivBQPQiF
H1nVv7izvPztJIffp41TO8Kz51JsviOH6bfQZu/mLClH5cwflnDepPOa6uJh5u51IQg42kmms/dc
9fKXkIPk+0UwMTM0HAjIDdk5W+OHxiqlGdbnaLL1K/Svg1/p0TpT1UYkpVrqhgKWJlcQ5/JmGkx2
xo4oFXYyWr7caTuT4WvUvVS61y+8TQQ7fii0ZSiXZS8vX4Nwk0cS6RFz6gjQMX7F+3bV75p1hols
ZGO463JrIpn9z2jHxyliTANkezG3BsMOJLQ1Zpx96gG94ZIFJKadR0E815j4xDRt8MBh/qmJkpm9
VYvx4TmMO2NP+JfCkQai5E24ODEhLvWSlOmjCPrtOreMcp9U9pSW4kgjiDO+AjQ2ZsAFRy4bWAMY
1zBYPdqiwXoO9qMMS3mBeRNuTmsW/WgRfSxSWifp8pkeGEqf1XaJoAgbUmV/+P5gkbqTyDgtljkP
Fs6pDPNXaLw21WdlfNbvawDT2YMI8fNGEBV+zZUgz5GGSLU6cIWKFLZ5XfjjytY/ri6TSfM7ljc9
M4oXMabxfCddw/c1lPlc15XabPt/Lz+qPD49M2gGm5sKZMKl4bDVCDNuCXywGb1d92EzdQ0gMcnE
Esj1l2rryfwcZQndOqTeYKw+z/2r2U7fh+v78NYP5WNXPRBX2Z/Kyxt6+FAW1j+Ppdkn4lGYnJ/M
axnBwAayUyxrqwKZqNzYeJutdKk01yjChsjmIpRr2mgfHyIhzWOG5kx8Q1pGBpvR7dp+5/K+HcKJ
co+ioBgwdt6ewFljfafqO64T8A69e/YHuwrFq/W2xhih2lLY8I7domjn1y/afp4N9e9xV5Y8fd03
ggI8xthF8YNpcwZxZhobu0OSb1OIdC6lspkeMFCe/01/SCNevWyVnlgOxiuKTAAhhpv0L/NRLyRg
7ikBQl6m2lcCgSEHrqxwjzBB1g+9PPZL1pQ8NWU8rDnPxZgNVf/GolgovAV6gyzbycD7yZIfxQD5
bHCFEZzsEP3xBq1mIY7sCfs8RFBmx5VbdH7xDKpnoFAqE843NTNUa+mC+yaFaQfsBjIQsSdYmCAT
ZsLX5Y/OQ5vQm/GXXm6qWkSicGEejhb7+stvq6XWE/TkXBUihlZdc0jSHdblCcFqjDZQIBUFm8w8
E+QrGMPph7vlY+pqhLnkXoJvhKHTT4SmjC+ffXYNieCMwcWozAjy0hoxH0r2UPX0rSUTnTHysHvB
QKtfHzI38P2OMUoSzGVTmouI815AKVq+hDjlV0Tt9YD2mX9aBNfIvOf8Ju7liWLi1ybGcYJCgm5O
DmOCgmBzkQ5h59UuxHUhU4kT/83UPaFxMiXen32azK4YRc7a6IQhk3kneDU+CTEQDoYGXFwPPMsc
++N5jBMBiDOBiGbOsPjNsnD7y1NZkU5GPBbsLy+APTAFRGro1c8jA2LXHxpYROM+AklPN117Zfhu
Z37a/VUJVMam4B1iGirbH/Q6MIhharzbW0SfQHIWxnZEFQjgRr+/ypK9BgCLQQsrSkTv+nTw50XC
n7ZqisNEXrU4X4UU2eVGaAnfm5PUU3OOmmXRek/y0FWb+wErIff4nexH42D9ZT7Zp/WU1p3KXtMt
JN56invVAipmrpVw1mGJI9psyUvyn6/c48V0HCFEzEm7qt3L3TLBhvfvVuoGIjtx/3XF4QPScvaJ
8+S6ty6ZzA08yRPiHUuGpXSO8Pi0Ls07QqLk9L70NIlPOMKRzdYKfoG+PLWi3WifnaDPQadiZXWt
11cOeV4r8ZERwCuAchU/rDUaWz4ScBm96GiMGhnpNXMvTaQVfCrhO8F8F3WwsGLtIMGCmOdDJMKn
Rtq5uPJ8AD4ZDkI0BzTMdSoEUPx9fozcBNzsYm0SeVFRgpo6uW9IksiRTAO+RtoGqbp+JD7LNpZ3
nxyXLfPkyGaQhJWJh+dUDttGXQ/JfjRCVu8Xko/3CXNkUnh9Y8LptxzVtXQgKyDXbY10VFJZSjb0
GfQojHdc2qPOmRAnv5xqNjgeS3wEHDSeowN44MFPHK7HyNd2EyhUcpaX1bp2lBNTsSh3k9a0qTYQ
lpCNgXLrNpCYDya0KBYqSGbqCpSHxhZ1Aq4mDGxQh8LIBWpAJjCd5LC9ojNpiiUfFqMbD5qSfw9Z
kJcLI/GVBNeQidqECL9ccfExRvxTP37qkKcGiQRfDIxRJsIpRTk2Rz0xkXfIQMjJ8FMsL3VIlnzP
/aGky8l3GcEeiXuJco4LzotJr6+UcQY1/rN+2YhoPKHMwGGJCqPDPRfbwrEH/YL2HTGAvFPbX8x5
E4UHQ+j4eHfEEWXto7CQ3nv+nXdDyVYgDRghUcQlye9pd9Ygapjm7WptgEPvqoRl+/fGKJQ/zsIs
OryPLwGtju5kB/OX+BlCHjD8tIy9wGNBQf4xY3XGh2vIf3hv6nSPMIM/qt7em+J/1AZDA5eIEisV
PkX8lVxo0puraNEVIv6cu55e/8pmNcoJQ3b1fllPAokdj1B/nWBwC5PPld1JDBVAh7LgYpUvBzvl
VHX4IFwQVhYSHDSMyAOjkNhbXDUEpVPS6keV0C4cqdFCTvfy5/ZGD0I8AyOgmKqiyeADW94HuBjL
OwoSlCXD0+JyNPSwKWmJTKazcZriUf1gEVJIM7Cw2PG1sXB9WKv4r/R9Rzhg5PLDHTk4uCdYFNMF
vpz323oiEql9hqHw4kZ0bwh//dxQzICoYLgA2cSPhyYRmYvcL5Px7crdGDGeEw8TYbrocTAW4nYi
sBXBJEFEE36WJ5VJMwBxKCA0pj8TLGsR6wMXLgkL2ZJPwe+AbOaErUwXpK416TEjiDjbv0fbD8HI
/QKvDPg2AfT4LMak+OLxtyt11aqhJpFLtSbMlwFoHZrw1FfI3Yaukuj1fVLZcRyQOvGWfG7f+OUw
kQZn11RxUaSwFkjJwfrPpcGB056wCQgzIxqGR/AG18ankK55AWw1WIlKlLcECmKwJDsOvzUUYLd5
QiOWyveoCWMSccY3biZmKH7pL2HuSiMmIqHjQ6FB0iPXGKSGJMudtk4DBXcms1pln6muy+emCFgP
bKwNms9W7M3YcYG98J2jSyJ3RXgf5W8NTcIIfeacy0a87YsaDqeXhLuI5y0ElUbSiw4IoVMn/gDr
DH+jfP+hKmJOnf46xcxm74RbCyXO+G3jrcC3w6fUoCrws+Ju+2fL5N/xHPM4tri7Cg9rzv9SJ5YZ
6dlJtYuV3eN9wUjH5ogoinuM+EqR/Ge3GfFAGpM5S1ZQGfAX4HHIhHE0F4RpooBbco9ECFN3V1s7
P1HZYISG1k4Ronspsqhm/XxTinglRj62zZGDw5BNBDVW/hJqKxYbTwCLungHLNuk9qMJwXwLDLw8
YzphVahPlVADEkQcwe7Dkr+Smi8qI6Goo5rjZoJ4cbYUBLxgSVnwKPBsMfIB2xExoLrNgyjCfTBZ
JT7/LFJfw9NbfXXDDysUvTS7AaK0UbFUKYow+GHDu7R+fmKn7qC0//nE+L68A0uKm6JC7aszlcoU
ySshJLBcv8NttI+Or6NKL0NXAWYKVwMjD6xLMBj6D8RppzzsD+0OdgAT9b1d0BTIGzyuofLztnl9
3o6lyzlNHdt3PnUyiSE5yUwI/jjLSGxPVojTkPsx/P2NlwNGHj8/IBF65poBguwotlwu5NsDIUjj
PPAElyHDMjady7i4LWM9kGX39jWgI/nYX8isiBGlAww6SB3MPlvWHUcS5T7r68B354FBQgPEWt9g
9nE8GRfsUKwyoU4j4xYYcvK/y4utg4Q4E8ULgi6E54jdOhecHOru4SlUGxWfaJ25hVceGcC0wbnE
8gfd8FV4Ru1OXjVCRXD064GQGXF2inedwWE5lH5wYaiSeMyICmFE3YzoBiK+2ixEJyYidk4QI1Z1
JllxEAlD199UxEzYH7TCsLaGuAFTJGGtRyTTGO0F9CHbRuG9UWW3qwdpYQAu2R6bGgHAWOUG3JRv
DxOo8vaEmtHme6loKcmRLXEvYF9IfUbfNWBeqV2Hk0NOjCliQ+xD5F7jjQrSL5Th6rK9lxD0Owbd
sGKGl8UtQ43FA83293In4ZSxHb5BmFIOdwB9z4QakI5FAsk8XsDvJTkjn1EHLwfGUVY+xw8RAxmu
RIogym7u0A3OkL2CDGtd3I9kx8rF4DZZFD80ZNWs/lNawQQ/1/1uYGafwP1g+G0Ym5hB5bPqDJ+3
5K9w5LzLpQgrwOWIiOWH/Fr0s5MfHRkxcn+m7yJ6ZHxXxM15HGpm6VG2kZqBKKWwG/RwxKT1W8r8
T1jZ5R/NHnE4VwaKvOa0hSALACwf1YqOpRsfiH9xhn0XvsJkxxUx7oJSzr75QIAPfGwVuBwgBTfO
gIYq4AUI2UEUTKclxEKsJ2bVgf0xei6zaQ/peqhFqwgDjtAF8yFHe/Y4NoYOZJzB2IhQnhYWtnhD
ZVbfqKIge5mJAd/yoC1iEDt5+8YyDjBWHnL/yjQ9mxQt2t3iR92A1q2K9YNJdKg9os0IYy3+yo9p
Y5qzUd2xmFGpsm1pe2wHiHSZFUPBK13Jr9hrrbfBXKEypwq9L3sWNAKf5blANMt2wnHB48Tks+SM
kaXev49PQvhxgyTr7N5baKSYpyHBl+gWEezuJ5xuk9MYkn0fh9fnzNj2Pm2DA4t2RC1iM8Jn9UZh
0yzLFZsv1BKBQRNCz2CTLXQQZ64Z6A7sAPohWqH5eIE8A6FUCTfewRt1ixa9EyMDZqPFE6gURG2X
XehrrIY5X7A10el6oEVF35mBLLPJoavb8NwSEHxQwpGv3D8huoFDvORO/1JH4ennoW1vL2aRPS32
YIpAxHTd02kpehnvuxQ03MDCgejnVYLoeD1Mv6YTgtRnDdadfj1BT/rVA3yZYwaJVBZ7J46SrX5o
GeqzG4WwI+Ce3SKDRKM03BPWvivO7MP9zySUft4XdTX4nc8Aq6CGJoIFwtGDBQ1WSGAlJJ5xLVBd
4bQ6vpfNvtoPf7F3nRMRsp8wWJ1Acecl+CzuNc0igsZvMcPgaOz1VRLKt1coBR0pA5o33ZLTZWsR
D+6cDmEU5ivQGSaFHz9n6Rzvu8Vn3RMXgHoTZnVAtVbZyo9yxhX3R48K94dKTmy+8a+EleTpkJaI
0rQICBtFIafP2A5DrILoI0HFv6LdhKhAsayQp8tfzY/yk+4nO4YmeNPVgNyH0W6BuspA32EXeK7T
2WSHt9ODfdVnQzBhb2Zmiys4wEgYZYgOoQFL6F20UIh0iG85QwlNvx+XsVV5JCItezIGZy8GwlBp
A/ZUe8UGXCFSCa5vDGI0J3bhlIX0AF5/KX24vp96IZMjWSy5XTF/v/5rj+n9vRSasglaNWYELNoQ
ad2W++RIIZWGCRize34Vv/UtPw2b0o8Dss2XKGLgZJVzvu1WBA09fvolyaBhhFID84sG/6iJkCLW
zjQYtuVJXl2/xRfb6it9y32ycX/ZyhyBP1jsy/3cWSOcE9MD+sHVY44snw7sc3meVcgC4GAEsB9X
QmXJqKy/XnOmOMpukzudDvKPN6kkic3RhzOaCD9mZCB8qI6y/fKqb9SrjxV2SpxpBrlEKkqJLebk
X07S6wrJks151vo81O4gJhjL27HzsVGaEYivfnWb8YYZGIODdRs5UxU0gerGNJOlX0Hmqo4Q8uGm
QZxUcAef3mTXn69BucIj+kXJYArWFinemsnKFjvTljlBDfJGHqjxQl6IERt6wCYL44qz40z4PPpQ
3cFK8lkmK0RJqOCYXB3Km+iIQnABzBgl8/L4WD7Q8wHo0EZHqAqEipVITbkhRW5sG5sesI7CSAzt
LrHuaYvmyLiiCWaJe388dPDHZPLE5ENxy7bl0VgitnHyMPZxDqNjZUamGbsfazKnhEHQCxaGuDKx
8QyiiX04lEgLqj4g5hmucUtaFz/YcL1h0S1qHpOUeV7bEWkc5YnMpnPq1X/lUds9jdn7TIGffKtC
8BgiybcYv7aEJvb4v2WNVPTf59lCfI4o6o4ts6PYh6ZBjT1C6ONSnq9jsnr9DdvJRfIwjwcVVEvK
EDkGa3Kxf4gr40kPoxNwmhwgWQk5WICyhz8cPMhVgeURO9VHDEPIvjvTQFPamQDq6OPGJJRjSdFX
IBALBNcEcFa/TPK0xjD+ldejuXyznffL3J3AUDZu7lSMa5A98F8XqsJNnNqOlpEDM+r3p+xrbKkL
cQsJC3GjTe8/3Y8j3LfSQv+J9tNdv50uJysk1F7uzNDjW5yBpuGUZoMLtPZ6C/WYKdyrY48Mg5PT
UIBxuyFhMWNRReDPvfE+C8QyQtK1+gw2e90kRJM7/CnnF5xI8l2jdJgu3ktKgDlkLC5iqzNfXoFr
pJsHN+SKM0aPOwwhfB4n5WrEtEWQWJ5gMffBLdHjDrPyrC8hmNfX5RMwgd4R5EGy3zf4YEHYU4Dh
lkcQFlaYQaGPW0buuJBiOhnrT6SW6u9rU0izzrC6h5WTM1LMtfd8aswfbIWX9JKj6U7mNSOkWd1b
PGVd6UxZieRlyYTcLTvWYmwRvJ7p5hMmnTDBH5aGpizlwqFwgw1CWdKMAuNhK8SHrlkGdAHz9Iq6
xilrAAcRZeSNXpuJ5nalr9XEnVtdbuLAAeGFsMzn6j8Nbw3zJGbImx/NJcQvz80JCD5vcYbIYGOr
mkWXeua0ssfSJpnYKTcf9iJbwG08eXfVgg16yssM9JMXHyz8W9FquuG8ZwwDpRRqOWY4byBwhon/
Ifyttj7s2+r4wiSK2jhl9TbXVxlCpqlLPQU8j4FTHzuA4JNdO95gv5pcBTycNjTRzphFlp41ZT1+
/4Cs1uPDCM13IaK4aPlo6ym4clmUvKO1hGnW8Mpdj6XjxHhWn+ydoNoaPBD7kUfnWi1kMq5n6WIg
Dww4xTCpcDbKWV0wyU6klptlP4c7nPid067gP/U/TlXAvGLZnLUwMMLk+8ED/bg/1tcNMu7v6RdV
DhwOumD6DbEJwgryDG+182s1kVEaWGJKHJUx4gDdi3vcrA6Mk/whJYqRYUymxE+KS8mZTk2pXkAC
vCwynBgTC+I9zb2xAcvl4lRNYkBQwsVNBlxQC4KMjbdMYN1DVtVUwIgZKTM6Hw5C7y3OGiRCY21O
Unr5R1Xc/U2o/yl0OxPW64FrHx6SgW0wd5oDNUblg5IHBkx+HrPMff09lbkOixIxZNqNEM9xACbH
ogklbcmIB2AC+nTawdEdfIX0ix7VXxbmlI9k8fxD44jVol2eqeTq855QCIOdjhYwgLxJVYTlx4MU
IaL0TULsm8gKBoyZOu0y0RVBAU9VI2JXUD0Sc4qG9LPO6iWFN9gviCQBY5hX31ASe6Aj9uMYMapP
8wb9gO1Gc/9pgBAqBPKJ4RkrjSyA2edn/JWfqD1oKvBsUS6KpgJ7fjlLXxvkwvvnHoJ9WQrB6+Ou
+c9d70/XJIsjakBjgyMVf2TJeCCdLNqZwmnZ8lSQQQw2L/jDmO1EM6GsUJnqQdX5BmdaCtzpYd/D
T/fCTNhTBmk/MgKHK05SeCEiKNzqxT6OIAyPRe5NmgDYn2OPaRs0leIYiwR3p7JcvhrYK2MGf8g1
ocjBM0gBoYpoQfgfHNF5bulvkz+HPXsNbi67RKzCJUyQSONifvssLUUhnYyoSguCJybahIbCMcZ2
QtzRnbqDv/meupXmETzaGOi+Jh4K+IgcJrQnpkbKxES4HFGXMlF0xcwu5u1IeG1shpbwyyj28B4N
XRKQKUllqsjUJt4dwIRSBljvf3gfFufFaB+S99pAVoMRcDXIDGWnOsPdDEKAWJU6fiBWeXSnrAez
QEmImV/7HzuwWHb3dyf8Ro9/HmYwQ9BlgMEPF/ppjabLR+8UyRriBzaIP8IDDkCcpXuwI9EcKG6l
4J3xBfyoePT+ADRgrwBPZOEBPdetTfwkEFtS01CKKCPxC7sx616zyVEFa+Z1wM54GMDTPkzygKQo
PPAgIIexZGFPJK4NvCJO/Sa1yLyk7iP0BQ/ldQuopXUbImnIHGLhCkP9CaaAig+4F4RLAO2cRbTr
dEtAXcQggX18TPpmECYQKOJw+Nx8uPpGkB84KzgyyThcF3BcRJtAWxF53cRBYc751x2N9lweQG4Q
LP5coK1wIYAj/7AX0FZiDjPFBcYFgCSIqs9WYiQK8G5KhMycT4NYkGk3DCjMb3wrSRPxUDoTGGYF
tTiAp/Gc8U++PLl4JFDtcCUC8Sa76GXVt9bdsDHgcAfp46IhccYfOOrE6E0ylV43IEqaWyxkQOj8
IV+CX0BD/KxYHWS0YmUrDqyRxwHI54Ahn1XyRXZQ+os/Kr/FyJsNzyWLChyToCWGQosB3RzbiKeY
+8kwNgoqSdjriQNufsdMvUxpxPlIGOPjgOblKrvg7eiwBfAPzAEGhLKYZyTAphemQe1Sc5H/gOcV
uKadNVgccC2bxoVEByIwHJ0th/QL+o1rMAnVjbHXBHqGBGRBWJVTYyzIhY1p287H22nwz7Sg3LMb
l+cmzDDY/RGEifAgrjikA5+JX6wZsW0BMWAXIdVqw1gIfq74FR/tN96UOwnUGOUUmlrCjn65Xv9y
GeQbDV4rrMDk8a0na+MCY7ekITlN1oBMa6aOHZCMwiR65GWy6Eb37kYwj7hUVMPUOrvMrHo0HSKo
CKisPPWXNHg6UNZ+u34whYLW7x30+BMbckmZVsk06p/xPnWbY7mU9wwFOUVLgruEoXGWONflFC/i
i1kFpoFlqrRQ/YUc0pjCO5Nm+009RwWrb6rz9QD1q+yGjUa4OGLzHQe71a8l3Cod3l+PdUCjzyDv
k7j0h/L0WYMHZEhMXz5U9jLbp9vBFLpwwtEWdHSX7EbvCpjFYtH2Ma8m8f8aHVJJWAGg9Vn5Gbng
OAhFd4Cr6/6HKgbtohSWvOVwKsN2Hf0QvR8yp0GkosFELh4bbrjT+uWJISlEkYKkSeYos6djp0YO
CiiPyDGfCecc2WCMk2KpbHk1P15MGSD6zcwURpQP6HecHY23LdEoUGHQ3CCpjQ+tTw4y2nBh9blE
vPVncJ5EcaAOXncnjf9FsLpAToZuvXWVdQ1TQVGPk9OF+b5Ed+koYWOjsyMriZF0vo7PFxWsXVEd
KXcSez3IRWTfNR9IF6YKzBU0JqvXYuJTCAklZ+S/FoQWgK3Orhfke8UOb9N7l3DZ70ia0StRVETH
jC6dVAyiGLGoqyYBcID5ZLVRbz2/Wo9soG8N2Lr28uvsc6wQm+Im0JZsUfRPokBCwxHPURCR44Fu
DaLUhDDf1E5kGfPcIcOEMB703ljr4nt8p/xdMLYhno+fNLynyMh2ORaVclPs3sTtkq5FYnw/a5Dv
/4wok/m0l5KwYyRatSn3TFGckFU9oyCXC0slrKSeUWXj1fmgbULyVZlPQvRl8zWy3ro3MKGRhAJj
h5KnQuTzcdEScQZTuvKJs9yiyp300FS8gRX/GzTpMCTsmTiMV1TGNpQ7iooCLzraTeYWIS7DcCS7
kN853aLiUdFgiCfLU3CgIJ73jqG25HbQosJekBTHRLJuxr7Irjslc1XfwzHFRAX2DpAxZ96/k8Sf
QngQ8sUsoqA7YSGBtXhN+Ff26MQG73ZB9jmryLd9YZUCzpEIvqUfA1GB8EJ9TfAf2WvCFALl9Q5G
Hrt98fs5xPHi5YP3QrFzJnWjcx9COUx2eGOxmTBiliHAIilExAA7lC2Eo7jqA3umsaT4ARkX0Aw9
dZIFL2AYEmEZLuQowFSMnSP0SN71iHiSJMRmCzz53KE14NvC+BhIGS4tSNNFhJvEHB7phnOU05ov
JaaCwxeIXh1mh8sAPVxC2nUipYC02jHGmBX/ShpofgLUhkUjtg+ejKmxIqxltBe5mXuOdc7eVwN4
A/dEpi1rmJ0CjIeSJXV4gfQA+Noyf+xlXMqOmoxqMC8bK0f1vYZg42Ww7DJTAWbnH72B08Gpb0TV
owAQJ0DkauSsw0Z7HLB3fct/rRlS2Il4N86zCk/sBh+uw1CQULf45oQkkSHKrNRoN11JHsXYhvwF
ecUDBmHGAYgtmCYfT9LIhDOBDuPRjw8wK8aFzYZDDhUGSUG4fy5xkAYsBUJGbZhZVzjLAaWhEOSv
ZGX8VLaxnxL2zKax0c8JELB+MNihH9xLegQfTxSoJNp44i7m0UmG5XmBTjFl5fA5KBdyE+aomRjZ
+mTUyIlDrFr0X01grLlD1Bj4PIPrylhHxF3uoX0Z8stTgHptN7U4BVe4V77prP6YMA9ixTQ+gJoX
NmkKk1x4rXj/2diM1vmTAHyxmTn6eJaEQGviJbX7v/sn7jf5Ar/ylvJ+coHI5o5yED4cKgSw/8hG
v0dlAouOrepFth/nBpWNtKb0k1fkDiHJI+hYKP3v2mXKixzEGRtQIYIqM0tDDHiGzC1+udS8IBe6
xgfzf4HATfwHn8LGwyAjXQhV9y1wpQOnaOteie2fwx9we4Hh7eEEVWaxJ7tNsHkEqByXJV+GR411
R92M7yIoQ6oi0EJyrClzfguHRIjbk3AHWz49F8W3cSQ8yl1SoNnVfJfb6UbGl4NSjWV7IXnkq2nJ
GmLboHIXOUTF/EjhClZLPWTl5o7NwDqmSCHd1q8OFGPQejMmmQYbztQbsLkouQiKw08pyu9ZdKPe
1Viy1Vb14w2keedHhH1t9Fu5Y94335MHgMIFRxIVLIlPARaw3qZFGbA80qgEgPH9hXCWMQ4Lqn2C
VyCu51Ma7AP+c6psLveXKsbm8WIgzt1Mu2NTIUUk+QYkpYw33M+FB4ce8MCzROTzdBu/LX0urUXJ
4xOXJsZNiCoVkZfHA+TGG246AwQ0k76D/e6KQ5+bSKTkmu0lPTC2i/ZrBg+KsHjHMLwGbGYB604w
JOUrb0XaVhrGFkWZq9wZlcFeIfMtIcwZFT05Djc+J2cfbROEKk0SbFY04TGbi+W4OdQ+plt0GWTQ
iNxJwxutyRIoZgeVwunpMHYKrmxHUgO0HvkXvTpbcRH8K8mnoYrqDO7ScNnqQZGBsMG+Uamx9XnU
/Kjr4mQJOorMmnV5oAlmzSPOi1hva5h5CuyOAnr24RpZebOihM9uGQ2L156muLB4WimhOCF/wby5
xWG6YWibjcoBM3SHz5zje7TWVxs2uDYXjRAMMbkDdBHUUJ74+fZOLY2PzVgba/7nwzjf3/EJxfvX
eA+4CvF7kTV2pAOmWOL91rg0yBYjKozpNaImHsF53AfKDlS+6FjhZShz6RdoPCezapVcENe8f6mn
uOr/WAM2OeOeonNkhDL+YwDi11xiLx2tX2FhfeD/kPl/8XySZIEmzmrs5/IMOgKvE2oi74Snafbe
9lgk9w0A/dMZZj6hPS7hs4GBwnhJdqMHf4c44pCErzubqmDORNH7+W5WpJWS87qVN/IGSBekWXiR
SrAKY1eBWpdYQThf+KwwNNBguFoBjq4HnFb/xk5B3zKBlZ1NuXA3OB4JrFNPxS/JMdF88Em5frno
jdguaSGfpuzD0CxIfZ6RSxsHCB0pYWdvzN9I7bQ7vAI6q1WZho/YHU5IZCKI4Vm2618z5rAOVIgD
aYEap4NP/u8eLoAHwedHRHDu1ZQxnTBP5YaitTV5dsTRm22QJnDpaOBkxpNAt7Z2eWPc1UTyydNh
S6ehFLIeqgWCdYjT3EvVl371oeSZPo7E8f9Ny5EQ0jnEv78ZEUOjg8AHsdHouhVxqXw2BkqEfwmP
F6+oYLpkL2JYUK8tDQLjJsU3obfASXWzY6YSS6ioQw7jq6UDi9AScnBemcYGDYk4Cut9uU2Iqulc
WmJJJNjTnfFc8X4kNAMTYQlGBEPvV6ME6FFoAC2/XfV1oviRmZrGJFaZ0cFkq3Ib+CEQl2qXyjZP
/dUcoOXJ9sZKZtJA85xEFy4fjSWKzw3D714LlpuEt1H2ue5NNJ+YYGnHd0T+qUhh5W/G2fpfIz2D
+y2BEARqytQrztM/lfDLbS0vyj+gGr7WyBbJHdJhNMwMh0mIDyZWz9CHraQDH69DMoEYjOeW95R9
9SYLt9kCTI/APfgyjTQGFBgUtvRjLfCFYIMZW6NvmyC7U4DL5rOaHya/tff5Bhgd9kxxaL6jvXZY
99srUTWFbqbf7ZkALh15M1139KeQg/OTbUEN47XgSnFwAtkg0Z2aH51xfHBWg0/v76VkapA82+2S
mqlYjFtaNccOCfkMXBjvwDu2uqk/etiNB4OMb12x8WQPi2sv1jUlsFCPUM/9o1gklGGkWDM7dkLP
DQrC5AO4doF10L6QuTadq0ArG2DdYXdV5v1BW0OK0C7+kmXaBxyEKH2Qlsa/jZMl1uer2QhtW/v7
r3ZBcy9I4jlCOyUSk89exKYGHGSk6pMxS4gQCppJRNBMPCbjfGk42WVEGilaP6v4RR2DYqJsvlH9
glOx/UrUVXxI0bSG9R8bSfaxtGeI+5BMfsOUt9QLGdqpXVk5dOvV4sqwXhEEj4CHXd9G5XN9huWd
qWUKDg8xuRX9wrJoHFBKhCFEoXLS4DNxJhcSdgl01km5zuZUMX0dUmKI5XClYtJn1P1cpXpqAlJF
DIcNJgcmvRrHSp01XwNcEiNgHh6BQgahKvTquj0GEFCgm2ADRtgr4jnob695+gGErTyx93LoIVel
uH+cEcpPIprBBb1XQXj01GJQgCi0SvKuxQT3ZwyrMiMglzhgHkLS/wcS0f/JHhUDOxPqrTiDKu0Z
Gih/82F1jCK6xeQqgqzydk2hWscXMT2ddyXcAYIApG8PIIKIUmBbyDxR/KByPSFPKrAvA0lnuB+u
YO8molTwLbR7Y+btDqzcl8J0ayYvX7cRk6lIeVwTgDx090cq/IQEOL6AvUmdPX1ENrf/H0n3tZtK
soUB+ImQyOGWnKPBmBtkjE3Omaefr/ZIR3O2ZrxN011dtda//sA65s5wuJw9DbJ0ERcku8E10l/c
u2Ef4yM9Syx/wuRhUU/xKVGRXwYGCYC3uaTGqLnjIVNKplqJyKlQ3SAcOYKORDbGsddd0SM4oyPk
j/XDqQg3+7Uqdp+sE9HkDYGjf+uP1yuf+ACPKu1RgzJ+WUygXkVJYmexFV2xG/nR4SKeNzK6aeUO
uUr6ntdnK2v1hnFllpckgXGtHQzJWvYfUD4hhi9obC0CKSCF8LRtBYF8Y1Age9NsYFs0F0pP7FDc
sjEWcRG33/e+v6e0wye5El7fC++hjVRDq5VJrLtvDL5YIzmRjkkJmws20GHLixUIJDSwUyLcQ5O7
825dXiZ4nsuoYE9S9Nohdh/v1TPPpFZuIZO7xOvNDHUdxBB5DhB07cqiGMpZoph5Fu7qo981XNPU
KVMIJG/041uHylwm3HZbPD5rNvs7UI6Rz6N4JSqk1kvl46Y/Bp/D7fhCMkzDSr0MDaRsOOSTGtYH
Ez7Jt/n8XZEwtiWGyRDUN1K0gzjK+Vks3O2uMQ5p0nZM2HHIv9+FM1keGFFXSF6L24c65XRMdpXJ
6U2P8N658urTfmRCt4DUT0gewe/KP+6hjbG77E3KD20ip9iXjjvgq3ojW0S0+Ei3+J3dZSTi/2hU
JSguCldBOMyDQ7cbbAjJmiYaao32HYS1K4Hrc3MW5pPsJyMmRvru9eMO0kZQVBGJMvMET1w8Wdgi
rCyhN+u5LT3A/GoczbdxZbamuAvOnxJM6W92AZRTJoY2mi9A97GUGEfvUc6eDauEVUS21W1PnDrQ
IKEgQTE3yFayYIgXcDYQzg6YG6b6eJG/sm9/Q3UH2c4VAd5xPzsDjqW+rBuLbH5p2MDX3dvwOTNz
vbUjP4vvxHz9u/hnsIVMFRbOP05xorM6FRJjh9x6V95N5GTCpK7aEcWsrU683ZOumvaiZGBGhPFW
UvUo0Z7L4usPzUsv5kT0VwA/5q1YW4V4NY4/kRl4DSVQ7TmKqKWVrhTiFCQmT5NXAzp9CD5/oYqz
NGgUDMhyTY8/KAGOpfiM/xyiBpAelTOppbkVHdWwdfFDB0xfli0Y/g+opbhW4rJkAeYQFEt4A8cf
n6gNUoeFnkVT8hHDP/pWVq8y9QQYz2mQj6sQKktnydf936hE/6loDhKy7/PU7k/smocdmfHGv1c8
qH5TcbT7kCFxVD6i9+8Kayobw+p2nL4Tpvv3/oLPaFgswLa9Ppzw4d8kq7YKG5zs5W+qT1NgC8g2
lCEN3CJAcA46T3QPDJFqy8bzGWo/1VgoaxXrnG9/D3xoNly2mWqv8onhO1ZZE3YMUr9YLKkuFZ+B
0pk7J4z3joYhSrecnWxG5zi+4HmyVkN/kjg9f1zbpapiT7hgVtSdkOfolQ8ageynX/362ffUX+j+
pbVp6NflJznenwqZXrRhfOZB2ZS8OK/mycRNF5HirpJ/6NAmi0QhPYZFOpD0VgpMJvTR4uorzo8h
EG8zkI1MYeVx0OD0NcLh/LcCrovi4k+YwFWXyEBZnpwcD1s5hq3yXH95rKssvbdROToZGeccCs8/
iZiJGadd1ZBRlhob7zxs23DWP2amEbq3U82UnMMpbdhhXTWbzUVHh8h4ah6YTLZoHs6SRbMfEMGs
QQ5Ff6aOd7hkN+FKVGY5v4ZqvwxTU6AGW+zRng1meEGJaqITUBQxS1qfqwCVZHak3wxSVPRNGxGz
E132S4eyr9umsES+loG0kJ+OozOrXIcrcfDdzN3ZX8pb0c9rM73CAW5K5lPfvgooJDO6aHcwAG4j
sup1took8XiyAdU2emcinHPQ8YhV6XgC05M+xNQG1TeVLWa35fOpkFNQIv+9VOv+u3m+WI0oYuvX
vacxEu4L5CMJeX/peR8ncavFG0qAZ5AQWV2c/sMSsAJS1C3puiPwvKxfDWAS5aQlHerFc3H9t1wW
4ovS0R7iiMhJFs+/h9rcHLJP7is2P/wpKCfbyVVeyPjx8apt21PT4tlWJNGbf8D0WkhVCDRKaHp/
x5/Am7xX3vIm8+mffV1V+A/HP//4ou30LDH62lezg1NNzfLQmpwr7+GR1THXGmxDZqnxfDJOYeCB
XYeOrXVcRE9Y5PqdG3IWiTX27j9s+vAd7WW6qGy1FYumj1fDCtOukq4WV83I96P7yPktix+Dgebm
7/xjsztUwTKv2fb3lMlva+9yZrwxJBnF//Yfph4D6tjPRA3vMBFsHyvx2bGV+bp+mTDDXWK8ry2b
VbLz5K8yufTJwC/5zA9y1qOS/kZQQhJLfk8rNxTc2k0JuSgaSGdu3uLYwI5ORWY5YvuGFeRj/7Gc
KdpD6UNPkwiiqWBjmQH3HT5BM7/r/vsvOdZ155pQqawXqGsQOln3jj2b9oPfsRlE4T7ZdVFk7ZGj
fxmw+557v/rITSgyj23n8+orUgwtxT+sMTvJDBY8enL/pu+Ou5lWdHb+pUJik/8TFl0qfxcR7mth
i70aLHEbgYSG/pFEFlzNTrPp73QYjo6MfcjewOb0PRC7hRZItta4fEaLUgi73CK+dwDDfLJ3N1JS
kdpeAmX61UNfmjpfNGbydGv0wW85C/iA72p89ZniDaprV5Ng/zx4EbRTya49aS/sNJoEcH1aNXAa
wD1EAoskv5t2kQ4Sr3aCJ4A0hWj9FJXG1TqfZMM2tCOKZq0NxrbiGB/cVhh23nT7TaYeY5dlCNYN
3k9g7ho1YZ3krxSpUf0Vxo8RMl+0d6lrpWvi6YxeykuDtGUXM4mHmFM9MshO0pPVLD1UPrz5Zi5+
duVL8/33cvqIWn3gy+cGu0gpx5aQrwgrPXZtnxlcZUGoncj8zCpu3aIrqbzRChkWgm0m98m64XWb
CjcQRzEc6PoL810eiLHKa6riYm6dOaDK33X92r81r8jCJ25BsR8kouFrhsPYFC68smIqgQL56r+5
6fjqUWzHbFud4qSINFhVGcAZW4rliuNZwJN+7qSAMV/32scj+A35ZpvOcCC2h78pmbd0NOUJOGcS
3ZUmGDRMucNMQ802Fs+Yd48GKgosKt4nUF1vQH7HosCMNKWbA5qoqK/AQBGpcXYf/6IyZllhWmHW
SxeQ+9jWloSAfsdNreps1vwBP141lZwC8qLLMa1vGVZpj7IsKQQ29BziYRTeSPzyhvciPWbRNpIc
XlIrU8NHIwFlQVd+DVj+x/Mum0z2UuWO1jt8crGdRPdaC4bXaA7UE49+1g5p6zh9qluBzzkt5Dhl
hMyIqJTGHs3WWcs2bc/p3vrrEq2pmKZPZ2xpMVuN3J8qBQB3mNQ9kN4eQDp0PV3Kn1dZMQRZf/Kj
yJVCB6RQmbyEv0gHsVnnk9mCwiU73P6unqRpegVbshYJfAxERoBEYYC/RNjR5CPDN1a5aDNss3g+
hxOrnyqlq1F+n3O+1Z2VR+u8YqBntDcNugCWHW7qglNTcGbIX39wpGxIXhL9Dpgp9nv7uM3MHNSm
vLQwC9AD0rOLmaNZAWRL3/NglmK/t9d5waO9p7otWUizLVcnZbqx38z3dWgzdo7cOPw2HetnQ10i
VC7Zdr65cC5RWUAAyKxEmxzkoPSWyancUK+auPiq3YQz8Zi3jTl6X027h8XTSXywLhQHsRpkcQvS
Pl0oerizaa51bku6sXZDdqLb8wIDv1Z/CrkIvu570Nt9Lv5Woze3s9engIgwv668etE/98RkCUO3
sPmKNrc9KTgWKRDy3Zl+q3zTsyNzGjZOl6DKXf7SOZmDgJnO7Bsu5WkGtFGQRno8MnBnxZGZpdUZ
i8L7WKTGr78/Ip+JJKrwY/QImiW893c4EHKS31+BmrYwEM784+e0dXPIHY/y/3N9HYkeJ1MT+trN
fcQngnqViwzUvc+L8rGuH9RJeKe1P5n51jJqwXJo6s0c3Petue2O9Ka0v1RjkRZvrivT2bcOVO4l
OWT7vqxsPzzD9bJkGz8z3A9O1GF2c6tBNYmchIcT5p5oF+NM5AHsxcB/50VnFvgrdVOH3X3UDTLt
J6Dik7Vym8H4QDRVK4+IBB0ydalHmvS1itNVI9knKcuhiDmNk21Vfqil3eMMaVTE6K3xqKdO1fup
qIL3ubsQiOh9IbVafZ5m98DScFDKdFSG+yAxUxpOFuqRJlX80/lkgZDKoy3ZFjjlvio226eikM7n
fzX7b+LDp5HOX8vTVc/Q4oFzuOuY9qYKoKJnJ55Gcw5ce6+isshuR1owPhuGttfXukk3SzPhmfri
jI2mpPiCUjw7Oi2NFbbq8c7cpMhnzbyQtnkBrrxbmBNIuZJHfccy+N0NvpxM/1Ut+6RN83WXWitT
e3SvnFuOo893ivdxMNwNG9vXurdkfchgYfNnjImH+/vuOG5O1W1FK953JVQwbiqTi706OahFnM/6
N7xzmuegdH4U5n5gz/TZIHFainOFDDM/d9PNfRPV2J3X7fVDugQ5A5Trsq7nzqX7Y+AZiq8Xoh1H
BZPxy+Gxg53qCv1RY7wkpFpL7+hrfT0rGBnpxvLYQ18118+gP996q20LDw2KbnZNIukPEINDQqFZ
XaR7/+8MesacSKP1s3UZRDhQ/bvD0fY5wVBgcP0hWl+vu+57iIel6UwM5tfp38XREwKIleAqq6zX
NBNUfNqZRF1F+fK4wF/QzPy5z9/7XD4/Bo8N/c1++HxXyO/Kj9WEgVakvWjuARr95e/0W9E57eVy
XnFGzayJYH/vfPDBkCfF+jrdXN1H6eFLrEK2tc92ck0KSKQq1KPsPX9wgEzsj0o71C82MIKn4Q50
uqI7s2KmCvd3KXcqwFXXfbv2O3SCb4eutjVbvYej06T9yUbiHcRO4c7CbPrRvu3tNluwrYC3IR4u
ggGVUn5d3aFO/oJHScYoYZ7X+pTy5rjk6FK78Tj4No2DeZD+3LrPhOr8vsai0k+sdpXXtZkxsIBw
ykdbNKczq9NTv956ydLlUSRcuwUPbik8s1x3+j2NlnAGzjjwyzJDiZxpSTov6OoN+uCbmw27Ucyo
8l3wv+ONP1+RunV/6ItZe0HEFs3nnlC0ttkV7FfHlgbf3J33sMSbZvKbxgOZEuJNE7x/1Jjf+3vR
ahYOH/96ZmExhOKF+L//LYP3UDmJFF5ItHSppl7H+jIspVcvPQFwdD3FjX2LPIVnn4NPsbdk5yXl
vJtECaOyhl6TVen9Ii2FPKYMbitsIKptThgbhOW0rdA238nk8xqVE9Qp7RQOA31NhDPCmwU2eR/Q
IhyudjaxcKkPLLYVdl8XFL3pKCAAm7p8G3SuE3+V1rnK82c/fvRefduB8WfpODr+SSc4MdKZXD5A
7Qhsw2dXUEfqVFNGpfOPP3fJ0X2+G8sgA2L9nKtbjTmLvfZpBtxTQR9i9WW2A/eL91Kv8oGnPJOH
n+zw3YUoK/LitwK9m5t4WRb9xYM2GU83IWa2kFBZlE6fBtULfqUaLgg8hZ/m0NqDHCbLuZ9XG46l
bQ9bE7qgOKQcKtpusJv7rXtawmt9qT1rYzR/6X0O1f3kPlp0Ba1Xz777t2AtLw8Oy/XHwYS0bcFD
g91m9uh6UbVXLA+XQo82KosNlviBqHL/gpwI6ZPV1Lt0H+nvVDOIw/3huXLq7q1mkbpBiWjA5bV7
s1dDJmsY43FwuhUig4c+jIEIZCqTn8K2N2qSIJ9V43CWSP7zkVTlTzw1UIbWND6LpqrZWyX1e121
drvCZn7YNONFE5kKt9t/UJzylpNCtvDaF2/fpk78kHwrHauuszvN5JFzHAxTxgIhDrH8rJh4fyIw
Y4mkBPjcfJwz891tBNATtWAm+y6bK79JZ9PlmGMROou9eSprYRKsADVA6y78LGGPgR2qrCS4LP6p
pHO2/Oi6dsYJMYuHnjnKQio7pnzzdoLGFhHi0sEmhOJUQmbq/gUVsDsh0xmpbHtC7N8x/N/qlFfI
m8FXdWruol2yrUT6y03FZrqjIu69s4WzYl6Ukwn9K1oMHIhsa/e9wALpJ+J5N+Wy7tlMIMAMIPaR
Psx++4S6qy7p1BOSv7czAB9gmP2HNA+nUojWvlcvO9bPbMlMWvfV+8IHGDDD+eON7Ce/OApfdAh4
/TrZNtnwXk6dTCxfDbjf+Z0g24YA58W9ffuUaP6KDZdGqEr1dF25uTlUj9nmYhCIA8d6kiveydfI
pifbp7TXwjlX2gx8JLYv1gVuyrrgg4JNgDFSRHah50BRcyvO8ayTyFm6jg0tDkPUYx1arRjKJRRG
hTWVlO5GSmiQcL83lfWrcjX3xMS9Pf7Syy9ZnudtG8dhO0xCz+pQ+Nzcqj2EJsPszMEOOM+gVEfx
hVbMC90Vg+lUQAa8nIZBRkfvvtDUdWB8mfCqIh/3sqTIZcDv0Ku/95FqyFpZ1JMYGppe5ONYrPFG
vdItgoXiJahB5FnvpSIQ3jix3CvPqL0wlLUYi49z29Hxl7WOhQR0QXNfsVJ8DXPL7uaBR3DHwqsd
Y40FLTdhNq7otpd+cX3ksHIZnO5deCBCmzza3Fp5BKb6zS2yxZTQvhh6h/nBFR/FDM6qJNPgnSI3
3imISYrUlqo8H1XxmrGD4K4sA9kf6271nq9Lt2vjkiBIes4XymOHSgjt2/4SRU93VY8ctz2YCSDR
3TqwwNiyistyeJTXz5KeZWnaG/2wgmQ7q7Ex/TJfbBie5VsuuLdIorHizT5hvUNdIGbuc1OxCcNw
ebosRQYLq/VD0YKYWjN8vQOSx/TzMk/t+aUG2gx2G17cui4+iXD6rOBb5I8/zrX9T7wvp5fBCNDu
ufnJZuqHayGTG0+ziMr9dCNZjSebqWx3Ra7yc4wISdkPT3FT7JojRoKbPbyr9lETKwUZzWyOdd/T
JhZdf1LjZQqXhl7eSQLd2kWL24kg3qdKZPOV+J5OO1mNezIYv4T8OO/eBi85gZtRw6p6MB6FoJgo
PBgKnOooOXg0TDwQLPF9j6Xt44P79h374lnYT0eZVca7W7Q5PSIFi1/iCLOjVXD3ie3LgNkUfuqr
fjyWHxHxRWUbTgTrdV9L3+L5CP1DtP++h9eA3sAYUWjpkbGSI6C83jbIT6uqnlOsrkhVcILLFP+4
zvyc+bZ6iX9tzx57EP4rVo3AuOUvi1Q7xmzRHvennnpTF+6ozK6rxwgQNagFVgMQBuugpxR1hzLp
kI3qatDRPv+8ZVjZFhrPYepdoKz4ROx0pKt4jXcVMrsKOz4wFAkD89d7LXNvWSr2UmPo82a0Xv0m
HuY91U20GJUIEgKiiwvNUBqXftWOBh2nEpxBB6lFZlGNPENIs43IuPi0LMdYAxmTqMFDcftP1gJU
CSXCPUwxTg6LSEiFwVRfwt90RsYcpDQMF3IsrHKB+nh/thdBY0QXtVhXF/5kyarTpJc/Eh3OH+9k
4G8w277TMeTjTUNG9ASsP4flsxscDvAjcsVsOzZnTL9U3NtUcs+xh0pHYSd7/joMlsPohCGLiV3y
3kjUA2GGQRwI6w1dTPfhI9NftANUXX8nQQFTCEe2VnlVPra8dulJIpufnJubxmXa31fhx9fZKl1Y
cLv85M5LY3gqfey/MmNm1FCbHTiLYKuCmxi6sRFCuVcMZAadDRPb3n2sqv2n93JL5Brcm89amSXU
faC1HBm1Yrcay6j8WeKblfKFE+vH9kth6dDvslzI9jI/ixzL1uNXovlq7Xl4bjtHR2LFhWFTNy4T
oONZ+emf3dTY2j/ztoy2EpfaJjLQyNOUPcdk2pmqukAG3BJfkMf7asLa1av1D/5HD0BBkPp8aZgT
eXKGVVNTnYzTH00tNddVA5hYnkz7sS6qBIfDwaWXXtM/Fxgk1ylWD2cjzPx7l//gjhjNGJJQt1oj
UgXInOzTp3AQBrSlqNFGoE6Z3f4jyJAK3b/Mf+tLTtWl5fzwjbCtpWCzlE1VkhdjnEwgq19CQGJi
npR5cGupYHrXztnxe6osEeVb6zFW8+Z7MRK1g1KjreKWXrvwlo2kWgyGV96IfCKitCleu7HiA6Qf
z6fKp+9kXaC6WJlXfdt0w4UDripzOr7FbP8Tq5mwRQM1Jzs0BG0ZZu6+3dFcZ9oTTTzwEm76YLPd
dxILjoq/di0/ptaLOp1XhHkhbMciOTaJCIPEr/HO1SW+DODQm+93Wbe8rlkZ5yap7KPknX+X77zT
O9fxedwCh+9/+PYBAOwkjzodV+/xLI0t5FyVziTgWvGKyvQ+3jMXX/I7BkeSwrd2jxZPY9POaP5F
vk39aSXcwpfkp9Bjrtd9eHVHuYHB67SnNVC2B8i2AEpevUucQzlz5rjRJ0vgnWQr2lvWQMgV009E
U7kx3CIgDqysaUUmp1fwY0x8pOjJG4dkRcnmZDl82hjmAjhR2jVOkXEAkwMJUyaZ948UCTaYLu0a
J75fXNoLlgk/hJe0Ue/8CzgO7EAlxf4MnOgwsWyEweZbCGAfBXdZUSHzAcoFn63U/FB9WPz72ilZ
MYkK010fBIMMIqUgWbTpIMrS0gBw57YVgaHk4qprZieZWpA9YXdk5hpJx1Tk48mrOkSsF9MatcH+
aRJWAWoy8XgYa/Ghsb3DMy6l3I83Drge9bQLiH2K1m2TkQ88cVvGogIu+xDlEVjdKRvOIYOKN4T2
UbSRHufXSCGbLRA0xOYikQzwzashFF+mGLgqTA9j3XgfXrKbaVzZZ2Co6uzECNjS/nnHVu6z0zMf
H+GWcdmkV08xnduMQlsvxlDUsea5qW2Z56gFg7fcsjftPLrP3uNDHhVHlc0oWthdy4eRt+bwRztR
vo/NTdbg4N6ydSpjeneP7bR3bcIygr2L0wbsdqlPf8F6SDBtQF83ZZmpdqfDXX1tgpGWDfMsmxu+
B1boualb1VK4FSSHDlEwWxsEY19wbOSofj0vSlTCsq4CAAZ5DHTHConFYbQcH2tO3Xhl/cHPjT4m
VjiMHw+exlDdSOiQXv3716VxmnmE9ghCIuAXnkzvKf7FwFA+ZEMyO/vVFiZW5sszDLlcZFXPEsSS
RXD2Tyt6NAJEXUEek9v3uazFuOB23HmfyJCci80LwG6X3/2le5vqUlLQouHhn6Vf7cLS5K/hiBFg
5K7YNg2KXI44KHRc8FXIomelEZ6tGZrXNxDGyQg99H6u+0fBESjAt8/AXQc3ahn996Ab1UZZ/xp5
W7L6zNBv6EeojoP5qI+zEPk+aeZaTBGxdYLHjSPR7+D2iat4ajCqsj6xzOfpIUCB+6LjlxG0LZ2y
r8LN00f5DMS+gBaY/m5muOHIRDbpUzXbT3XXFTtwrqZ5mLYvGAVWp03ROQYtn6UtxcvntI3QbonO
dXcsMXb5EXo/fGMV4gFRXRgE6YnasS4G2ur8GQiovMCWX2qZti+R7UOSFkV1ild2XXn6zO0MhTCL
j31tj6ix1IYfyJqcPBE1blWcI5iQoRRpYGqCxLbXweZ4aqy74tq8uizxtK4qb9CXLMokzVRuFGpr
XS2NZnDqK5wao1tDSQA65uTQRfAq26FKuqvIvaRbmd8aI1/Fpcmct3lZkhQWy/qxAhCog1mSM+M0
bzfKnTEaRz3sjcMnOu0oVzwkCckxXkJwwSD3rFCUPMg0RSwq17PBTwvSHPlagT5H60UZyF57woFb
z0NB4zQCmW6HkhHrCuGnMMbL+FXezW/dPxfuruoVhmRNrccAtvH6ETcfljhST+9mBHoKxQm7iylZ
KHjXNOCWj/2S5H3y9jh0nTeohU/BNuyhJSMXlSM43cb8ZnOPT5N5vz6sX+Q7NhsNXLHnL25jsqoi
vgWp4r5FFYFJ1VOC55n/1TJ/6ca2lQktQGSQGsDF60sySFRKHl4UCmyMWM6+UBNTXe5/LsvzQ0iA
L6vmKKZX/ec8NxafweS+9u7QeyNArSQQV+9c5oyJPSPgVF4FVTzOzbbvxee2fGJKsS0zNqhQUiT7
kq+PpZhmczLM1ezzSMV8YnY5TgkFRwkxruKb+5gFn3/kXU3hWn6tavZH+46Tp/IuDIFp5lSnL2Si
ktCZnf1UbWE+dK1w6DCb47yAV6HTsK8pWnpeVnuKnYOgIeIo7Zp1Wt4b69mmoTpaxsOcneXuPVPB
+5P57Z+UZuYHsDISpJHXa+SWsEuENlyqq1t7qGs+Z8mvqimxLjLHyeeFA6qWGHNxy0vmc8UNrvM0
hjdZBEUnScNiBW0hUIAgwexhcW3YP0aL4vtrkai9v1CzkNZVOf0RPrlXDF0SRVYs2Gwz805kapqs
4evz2joOwyLLvy78wxowB7sDdtfp0y+931tec/yzgCqsgzPm6J9L5fVZ//dY9Rq4r4pHm9X1VY+9
x7iVOZYNx5oj9fmlu1gMri0EnC274N87lnf5BTL3XBz3H1tvFqXmqRQ1qHQ262wozlWK6N90ycZb
dOco7MmBL77smf4tmEMlK363P79ubRDFmimbnilEsUujzXTncA/0ELcv083Mw4PZVqbZctBgA/Td
EIJaRPNSdGbvHC57ZykM5vuivbtunktY+BmOusopx3uBNndOiS/tKyEFpS3527aMl4Fck+ravkbZ
9sigwYU8Hx+IZKM01fq1AV2+NeQYeHzHEsJWHadelDWXFhzDwhBROnssJt4V5E9NWKR4eZQZCcbK
LzggicyVym9bOmTqZBdRVTFDJcGlHBoZQ872rfpuF240truh1a1IEUMZGHz4AAaRGhCJFGhkNZwB
F5t7d/FqHrx2mbMZX6Y+3L/CyZFef6TJ4NyGiPFips4nTYtMtmDVQT1eFVc9fEbHU96n6dYeSTQ+
DBhQqjVC9TXfAC27qCQG3a192PaMPYYgspVgKH34s25T9vdej2Dh0QWi3G/Fpzzj1ZySd/E33Msj
IzEfgEM2j4rNNaVxfY3i0w+Q4ipdyh4UZxxjJIRVghFXuoGGd56QbNXWo/uLmvj9h4bvhijRgBLO
MFtYrjt4NBKWSXHowMqws/Cy4GmHncG2VNTnUn2pdjJNrI7v+Kfnds3Ir3HArEsjQAYAoYzO+KcJ
tSl+Pb9UP04EtzhL83AqDXy76Sc3j0J8cB1JjGAAaunpd4wl/A1HNVDMn6nzkVeH8Va8rUL2El8r
USTjRRmqg2i4sjJZQfmuKI0IUDAbjh0EulU0W839NNNLl55f5o6qWWRqos1TYwHtw4wqZNLmvGqo
sN1HGs7wMHJtUrIn25k5Pm7ofQ/cv66VeDMkcsJ6e9E+BOOK0ccI02I1SM8UlnX1SbQdw4mroABX
sy214JTUbQVgLJz+FEJZFpF3FEDQTmp8UtE+s8OkFHLJEDFo65pdEJ5vcaU8Bc6RefJFkA4p91Fe
A97ak/NcMrQ357HpDdOBUqJzLXsskzjqh+K5Gf4d05TarX4OJUGs+9r02FlG0AVu9WiIfhbvUzuV
4j7O5aG4c74xVmMfcv+5FoOdleNjMfIzZ6VkXK+QJXJVLTnIe9vmOVI/EbUrHlB/TiXgxmgR/ioB
5d9idCstRq6vxu/YodnxtSOM9oLr2Cb4kiSTndPsMIv2qdU7IgZPhfQrn95Ws4EI4sN74ZpTysZb
yCmUlBntgdlmVsy6suGrU4iiViADsiv6DNp2zkWpspPscP5hOsPQ0EDjXFRGDrKWoC8cp7JsRMoW
TWnzyQKTJHifksOZGtx/Eh2WU7s/s5t3x2iHh5oO1s2P1aD2/zS6Zse8j8L8FzChWH52TwDMgjNV
UUd5blZxwn09lC3SWJfI8/PZES0RywsNuJT4Cm3fbVSTKaNFzB6lMOaugVKykjRc1G8+FVrcKXRz
LO4+AFtpXir7TgiMuJjwvPPv6ziVq+z5TSnDguRbD75m0qKbPDnEPp8fyBGRQfLSpDKJCzwB1EIf
zLKsk3XTOd0D2J2rGyvtsmHWWovGP1InSMW5HOGFx1F/sIYS5mNnofVqa0khIXd+8b091yhFWwgk
f4Qw3oeBlfLItacVnfw+/bOIVyKdXEefjqt0f5Vf2uTX6SfEfBBjHlXIzfOh80K8ucTwZi+1w6aW
ytbwjkPnb2KJs8zVFYZTXn9FI6WFCOVN7Zoitejz0eEfhDG37Mc2zXSmMV0VztvOgSkEs4EqbglJ
g+FgNZHqSP0B+Rtdmb2crs3W6VLO/hnS55LNaeXgyCHCElGU+kOJWKTFnleBLOtVP8emaGQ7WNru
lKKtZye8FK96SjFluntuR5+MJ8VgFJlvsuyJVkL0Rqyyi9cjg3jdjN19ODcjr7L7lshW94LLqIAw
4Z4cE3Hw5NNJcCm5a/Iwo7HKa68wh1OUd6NUohDF45HdMB1s+fy9hQcU46niIdvcTa41OAl+B8pW
j+LATbeb7jBvTq0sey+hba/Pjb5wF63Gng3mZ+FmPxosq2LvNhusC1ND1le+xr6CJLI+c57hP1WJ
C8I0jzMhlXW8UOjoUAq5az0MElNhufpEYYpoFtHedWwquD/3KBCvgmLW086qHc/xJp8fNyIXGtdm
cjo4tc/NbGXam0qFLLxiPU6N21DTvTSvFsSxZoBmxMiaBwikA6Vj5MQ1/uebdVY0C3yjKnzU05N1
E9CbrN/+3rdK5CeTZatQSA/XFVXhARLTfHfpDMP01aYRb4uLba5CHuQW4t55UMxa6C8LNLtv33+2
z082U7JaiD/Jf6rCnx0T98GZ3NIfOPMNXE762TeQ5OuAEPuDgQoroGC6llO0KTWJIgdMgDBBLy1z
HYkcwRBr/UYQ5NlUXy5KsMcFWmaqYAT1XtRxhqAquiWYDrVUJsMbGAq0n9anFEpUDD2wkNMLmDdg
gKU2pKUoJPeN67loe1hfS7NdrJWMVWZYKTPWPG0zv3DObph2K60L02x78ef5WOM879bdvUPS06HB
FTJdg6Kxc1LZuNmOcFBvrs5qwogLCftZeoze5ZBX4u6VEWzdJezkyL84jMSAuVwgQWZytbtIcunP
ByNQ60UmxaNh8aWzvG2L9yIlBSqGoXgffCs3Z4D6cSoi5pGh+Bz5SJkQcsNOkQ3WuZo419YbzBCp
CnkGF0kJsQXpRhzR83tV+Cd75U1xZwe7lY+fYNhTZf9lmivI6pr+O6+IdBrRRCUhbyhCZ7UqpHK1
BB3HruwnjnfWjv9iZO8X//+gDq/d40XJqZH6OtI6aRWer/Ll2kenEqPgolCsKG54gIDlbhXYhEf6
HMsHOiZ+V9+RRYkpS7zufV7DiE9cMYEfBtfPMdLqWlbM81MwTaTrV0kaFE6MRR7PL8exxq6SklyM
pnsp4JB/bTK1BJIGaQBL7UbqM1lIjuzRs8vXuZTzaaXX17L4k+5uP8+HenTfjGM+jvpH01MLiXSO
SxeyRP3eiHxL6+0cuumGTEjo3ce0w2k7lX/NU88+TmZxWTQoKf5cP3/SvIA4f/dygJf61eEPmz7V
Y9nJTbbx9Fm7xWvLR2XLEOvUuW1rG2D3pZVEmivKp+xv0uXzZvh6Zou3dymR/Dt7Z57J37eBeJxt
Zj1t73473OKZ4pUZL/jNjG9508wHLpmbsCy90UAPBzw8oNa0tE78XaafDL8iGcrPwyjL9sQ9v2EE
zyNCM1eVRVvm2GFEwH2U8AfaOlcXI/OYF/swc/bIzyX+FY4UHMsrdIlPnSlN0vwVTqsiCSlO5/Ii
9rF7MZFj2zlK70LIEHnQI9rbLTuZBaCmT5yTI7tAMxOAPs0/+sfBZVN6tNyUfco19xQ9Kh4EjIdY
wsWqZtD8fgTGHcraVjU0uDT2Y55gyYmS4p0s7X9Us1AeRi3aaK/RO1585jpChKbJMqfAa6a2WrTA
0AD8vYP+XkFKyUgxw8YMCneHjIpo6VuoDQXgRK3uQiJdhX5fHARZvvDQo4KIurg0RIDS5/lqwlLc
Liv8QulcH0xlHpu6JCHhlwrdHOB+1fzH2dJcLyP1+L7Ble2cGUp31357fSHUuxJY87BjUlZJZSo4
O3ihy3BaTYdrxnFnh2PVuk7EmuRU11BeLX+N3pPJBpGaq6XnuP2L7Uol58k357bKNT66YRYpjVZB
DwQvJKNMZCuAx+y07aCHPAQircGN55Mal+1Dtgi5TDJD60venomgdlm0oek8iDJV8lepyYtnASa4
6OPl3EY5I6L2Pl6c3YsdbIuGs7DgJJ48ix1M1+ifiQEqXBPwkToVp61QW80/7l2J6CIKr7wL437K
6SyMZVZ/VEG+qRqCZyr/R9Zub88Fuu39K9aJ5fKNfbPBocn2lV83H0JjAz4c4eAA57km54wO7NuK
NZKdzrN4OTZyP8FHmZTpVFOrQ2IXRV08W47zYL4tIMoEblgUzZAcO7ANiuCsxgNSq6NuUOQkCPCn
pcAbglbCemE+HwdwYP61ru9ZDkiszBuJFUf3oucYBWbVvWmn786y62Z0XqVcx3twGHUEvO7zAHIW
5BweAZKjdGUk5prUiqfhD+e6mcOiCr0vfS1ZihBLlv5s/H6QCjb0Zq+G4WgdbK7M3Y6Tk4xTBENI
POmtpJRvrL7DPx3OTm5zDh8/i32swpMqXQqch5au+twRq/2hZkqUa89FYzlf9Dvbj3vRkjVH+ufp
es+1Lvx7nf8VVMZ11f1PTjQDLZ+3K5k9bIvPcUMkF1/2QkN42rJwyEePhdSmfC+OlCWlbG+U7jXC
fcnkG/diI125pMpsJxqLduM5DhcZfsrFFMNXUPbaK7eU1eF8n0+H09+Ixuul6ODV+8p3jrWOyc20
Nwp/9TrWTs2jLu1U8rV9oo/yh8C0goQDtp5lGEl9JHcKTdL7q8hRPUBp7zqGTCczOOTDJaibw/+5
Hle4rfmzq902k8dChmzJ12z5VhWHtWlWfp6drKgb8rrEV+uxqplqsW0t3AXhNqKrjzDfdYK3jw8Z
3XTQtee+fPw5jxOqAZdko+zcL9Xxqm0A6jsvtSzcR2Q8NjOaNks3lzDvcfsZendatiI5cnyeOtGC
f5FmI5v/gBH67/7P/7J14KCFw/BorNR0J5DKXR+oSonFFrE5uv3H0pktqapkYfiJiBAQkFvmUZzK
orwhqqwtoqKggOjT95d1Ovr0jj06AJm51r/+4cA+pNTOBnycSeWBzHX3vmeHOPPV8DbORQl6fc8p
//JnRPIcdjdwHHn8xSoAKqKBxswEUEish7///v8TAW4DlyKeoRaiKbBGvigGS/qyw1F8JgBdHIEG
VhPceQoswAcc9an8riEL/qe0GBFgO4zRPQMw+/eUwJ74745w/25QMJZ8Tqgpe2jTKrrJ0jeKKK63
1Llfxu+h+acEhw/JIQ4AXMmJntYHi4Li+d/7i6u/h/ABiu3witzTovYnke7HVBMxkIv3jBjCFK7m
/MbHD/PrvHZRk7rfTLp8ICdSivlOXEeeTIYpOyDbw/+/tBHGDIW5JjP7gDcPjF5S2CyelbsnbKya
PN+SlQTSzPMvvtkxvOdc17cnht4WpZIdwMHCjqkjDgXQFzCDRh3+Fo5IBxPDM0OEqS2nu19OINbA
qlXswwdg0UINYStBtUfQzBQlpWNfnaBKcrkHBlM8ma9ouwS43QNpA7tw4TUuAIJLRh+dB7igedU3
i/AZsVsy7WWSyMnYh8DM8KQpD4SYiC1E3StPJ1OibCwxCrOpSN8ekowtUzNxey6hWGTii/Ez4ody
ls5/y48/nPp/f0hhytpijbF++N16u+V4YDPkSGE3/OF60R0RW4rXMM8kSbjwQP3W2jysKt6QTUEB
vDPiEdoAfDi0dTGYPTstnfS3GPNWfvIv2c++1ABuaHrkcIGTAI/EYm+eWaOlEW7Mj8Gu5IVurJmb
PYMwEVIFYRvH2l5Mo+wBFXZBErfr3eysTZ++NLWHDVqBM5owsKnPrFhkF1AFS3ZwTUJ7p8Ng5REF
Tyx9CskxYSvyRToxmZsqVNfC2pTQ3R0UaNTb7FWN5oqlqnrHL5JSe/Rp/OYJWRv1DZUVf0Le9lbe
k5FJ65dNox+OimqVSVmGjT/HWG9zvygO2PnZPxmCM/YFSPTfl6+a6fqU9xa75gl3l86DhcGTKO5R
ye0JRGoxWxkD0R72AL8rtrDfSfTLXsTv8BuXh6giuH3mmq2pec//u7E8v51HjCYwk9hVf8UOzUMk
82SKT/F382MmYUSI8wvxQgDF4BE9UXeii9EnG4jlzMGta86+qzlPW6sTfXCWcFj0EBqRkU3hY+05
F54RAYLQdPmMYguut5zZDNvLY4rtCH0A76+tc0btPWMLvhSZg4/+A5JG+f+vrv+dfQwM4ZfDSXlE
QGM8wzmflbOHs0w8cqhZyVwn1BiWnV0xRT27hBjfO2uBr/ZmtHwk4Hbh+LVPrqllckLyNN15uEy7
tBYUBfz/Gt98vykcr7TINp6kd35P+a6JsRsoYu619yN9PnjIPrX52/9aMOpKq2X9IOqXsplyiBKI
SoSkzgI33kKUJGzoIBznm3uGQTI9Llu0Ebw9wpmMDG0mrbuG2UGMuTcZOqyYwSHSgvRqCBtsnxLq
njDrt7hdbKdY1VNeA84f4PxtxGtrObJZ/eUSTLpF2RebWUwQKRGUO4AnNv6noIeqtG0hf1nOLzzL
5hBz20YVQb9fnz8RA7JB0ScnxZZ4aXHdzlDEznwV6/nRZYZH9pbL+8JOHvf1tqps3tiDjiGOrr+v
h23eZnTEWs/AjzIKQ2/63rX9ChV8Nc87tgYoSIY9wVTq42UH0Jwy+g4OCTH7elpTLC6ok6xgZKcC
nV+NaHfkbHBEAKyj4nDvUFggSoSuDw62bTofojLwDWruI/IKOuJ/pYSay0YXOCHTGG8KVyJzhsYF
GsaBOhcEtp7zzAhReke2MprwHwkdPHEE/0ghXvHRafGqUcASm+OvJpb8dXNaCFTGcMCjKPYebsEu
S6v6InAkZ+1dEo4OzMIxQwql7LJQ0Do7YG4VawotZGl+0svipL9UN8bmzriTCpOCExksSr+a7Chf
y6jGO2hZRGT78tGTIEJ+PBtkOoBbRI8TB27ff+gknNbu1pqH6Fdzd0fso7Krd4ED/KGYCDntAleQ
FDOboIpKq4oeaQt3C4MFlbDMAOtU9FDhlV6JUNa5fj2Q1KsALbMac1S1W1AFAaz++S1TSbkiToDD
nSs9cLIADYXQluCF84Gb3ifxVbnFOEm6POhDF9HAgFBkQLXo7CC1w6EhNsqlMN/S0HMosHvEGlsH
pwgXTewnQp4E/weLXXgSf8V3cqh/GKuqiD6jsx7HIJ0XqBy0NpMF3clD9kFJDCuP3/lW/AIGyls/
WS8aWwF44OejMOyJnyOPJSnHiBLv4WXRbcpAsWE1XXCWgbKxHZ3RMQoL4l89R2TEUUgK7cFL8dqk
50jOBhETs5cozoBJONIEkwU+gfV62/33s7INjw1++L31e0BB/PJB77DmlI8uDKLRwZQcxZDmbdKa
Rc5mTalECFU+emMOw4hAb+p60In6HF7opYhkpkF+W9nVuS0N0wPJONKH2c9/p+zK/T3aA0kTUKVj
Rc/r1ZBIUEXunQvEBMbHSVIsAR0x4Cesudk8vs8r9iXntjqWBCiAZc4OLwQxR2jhH+2MmG4MxLEh
vQsoppB9VqkqRaC5LxbLkJhwntyjndL5MsjgJB2CChcI0q/bdMqZW7kTBGYeaK51hgWWqQVfw9mM
V6s4k3Eq/k2Hv4rT43kK4ArmtKhW5EhsWehP5YvKh5LT2xU+fUp5CXZ6dAEkwx/JmikRlW/X5eBs
0O+AGDivJB6iqXoNELKwoLiUWJidz1HP8ISn0mPcThoz64+pCni97pBiezuQU8hQ/iEDw3OhHM2i
YL8kCI5pV0UXX7xDkL3oiWqxtj0pI+xA8eu3LfdCnAfKio5SITQ74oiXRQS2Rj3AfveaAfIdON5/
4a1C2BHFG8e2tKZZj4XtGj3Z3YFjd+DQm31QtqH6nDFlGfCSqfgkA2Z5e3kPNqIvnxSgIVZzL2lx
DQX6vKQARiWzZNuY+uPM7w8vOy92erdC4lwwbCdeYS7l2eQgwpcPteKrRjCCHC+GBBCPIcV5rvvK
oRWhUhQOgh6oZjEcutlOSEw9+EJAqoR68hMMlsjPpmPFY8m/gOoYILkD7EeM6ib27QdzQ5TY0xVD
WBeje+TMR4eyRfbKVXdfpnCC8tmS7OpTYAYQMHDwFTxpTgYEiHgg/pLRs8CnUYzZpHjYK+xwun9J
ZsszhbaxB+3JUTELhS0CZ5lI3nbDV5E1V+4i4iLYhza4oEUatlUBD9HlF1TAg3o3sZ8rZid2xldy
GTG8rRKFWe3szJxzd7LNRddTNLgUJnRsO1a7DIruMjsqxsxcp62bQwjsb3NZpWo28n4kFTMUZdzb
q1ZTeOTnoOGDGPvLYnZZP4B0/hz2vak7ZPrUgoZ2w3oSTlfQwG9mR1lAm95MZnxYVjFbcAmiFcv1
HyILjKitCCvhsE0xapiGHRN5Tv/z0vyRrWxYFNFjrtivQ5OU33SHd7oEjgWOrUCPu4d1/9Dngjiq
WttjQuZKJwwrdKZfokmpD704Q6DQlgdlR8gyA6oVS4Dmc03mvLvlT6ihzngpD1b6JD8DU4cXDipE
nLMEIW7jJ8w5d4KKwWQrb6fLXTt/Y/4gClAK+DN7NkMLCleoYzR99lAmD3szvXImBW9snt4uqW12
i5maox/AeDwSECH3ZIBHy/cnbBZm224RAgrWtmQ6BbxAviRER+6He/ZXA+dUa63CMRg++UEOpvD1
mHldbZI+4g7DroB69aP/KJcDspAxKr6mo18sqlRsP0ZhD68V4HT7UUUv+E9A2GSMY56D0GJibeDa
hv2ugHOq+/XL0djyVKddldPo9GWyxVAkkgLO96/cnpXnNUTmJBKmt29o3VzX5kH7oEEy1nHNFZX2
nFKqkD4ZkDXAANcNLvv+7tXMT2/vDQcW9hI6ZLQm3yrEEn4HiNb0KzVihwVgJNJOiV488fd6d7tz
tvz3gjXkVU5O1GhKmbOHC1mao+2JfMGrJOSNYU62z2/TCAZqTZg3tR4zS33n3ET6NiYTZMKzl8q9
b5qFBexNNDw8ySbk/GLs8EC6+E36DnsNA3n4ge3mh2ONQVzJtvEFIYOxBTExz7WWDTOaZs5qjvj+
QBOep32nEKX6Oq5MyaOYZE6lynCwkdyXK16fw9ZglC71tkGcl8w8JVdaW1WsdIk6EtKoGvE8LS+L
pt20uFE0WBecie8hcUneG48INI/IOQXRvlTCEonqLfXccrPcqRlI5XXDaRGHl+S6f60YbhfunT4f
CndwKjFZOM8vaA54BlHdCfyN08AMKd7euQJ5inqYPoZNGamsveEJngQj8Wg2Oxi8AYreRELhzIaW
9qIJgaNM7X8MtwxyBdp4RAl88UzMVpUID/CEYU/pKbZa+Ng5ND7yRF0UeSh8C5/fI0+Ji8IF8k/0
7pPgFXdfSLuZs+ygvaad04OtlB5uhHkpHFKro+Wc10AmAVCBUwIUrMxYjRkcn1G591hqQXIuV9df
BNP2nfotHgmRhs1eTwTB+U6aGWjslIhKDMfWN3+q25U1/kjzAuAJZgzMhJhqvJSDx1Y9Ou3czNk4
YAwdbthkFRZrAHV+jQObnT+2Wk5FBypE1cLkoN0ydKYtQCc3IZRRWkPrmopsLt3nfqFKzKBYlS7Y
OvMmJdIsGKdBf8U8vd6KJBC4YPAFXpFE2apBq0MDAkb1dPTrfFT+MQN0zzexN6Hh5iB8m3i5E7dC
yA6b/l6clqSFcPO07EqIGiJ6ekBNOJyQx837E/Q1ZmCvKBUlAohcMXB1ur05zi9JW4WA/k1eH/gz
oZpGjCd51JBQyXXWxGkG9iKREf17rj57pAQA6QYoDefboUvYEgUvmMoYKP8T9c3J4Z5l2te2/ISl
wCfoDZ5twe0Aqrkb3xXUKSDJ8tA4VznRNqQEQfwjvkxdj1AXJj4ZfQI2SeCoEKyuzGf4pu00YbyO
D7uy4xUHM1LYAu8eKXUqHJg/m2yM3Xisui0EclUDChNRMgtlyam9pTM+hvwpTIjJirNA6+wHsj8M
f1NQbAh8FpTz83XBwADdDZ1/1XsOQQkI4hKmGTOUjGzOdwGrsxcwh0F5hYrJIJiCxRFihTBmUyAj
Mx4XZp3ApJZ7epbpSncxn8MhwNU2qAbyP/IE2Mjsg8Kh7P6hBOcSKR7w3IXYQMy0sQnGYSy6Lt6J
TIrXi2hGmjKNbULLHlgCwND7mFzo7KiDRieltpYBzznlRWVFeXr9mnywM4sz5VQ5bCk8tTjNsJPN
rsRxQDbz7ht2WIiUC91ntjVLGTBxin0jR4E46qjs2AH755tAVsCaHJ9Hn0H43XJ2SpQSneimsYcx
VIt8CWVx7Z5lv+rPLkk5DOs1UiP5B9qaRxRGFXs5n5NTUbjdWTzPDVMunkKaGXoOesK8DDgSwhtO
fA/nrcGZv81pFryT/AmFgI6ISQelMf/Vqu8rODRpX7zxL137zH/ScTKXRBhSMu6DW+6gDEq0hlYM
vAmo6UXYo3F0ZhGAwcNq7ikT8Rz9h50eN63orlCKAB85t62qJCZZlM8DQ95czoi2dOttOW8vIJKk
9izzweORfUS4YmAPjH0B5bKoBacE1CoAprI32TZD/PYeBw4hxalXBpqMmTAJYp/NJICzc3iG96uI
ESWfU5r9GNRLbdZeAgl8Gg9kthb8aXpflMYnqHFX90WtOjAf6oXOZ+LekPmrBFoY0LS4jpMrs50b
N+sa4x+yRuX8urMOj6F5ZoDoKy+sS58CnnRBqcT9yJgatgyX0Cd79P4My3VmfwZhWfzvFBZ4LnAA
YkU0zjP6WsQso/jWM1Os42bfw1VsiERiUKj4gGsMB4Haubn0ZzBYs9eq817E67Esbm7WfcltgMma
ptiEQ0kThwtF2aTjWGzdzx4KcvuYdCJ6d7gt28Y32MLkBDM+IVJWqElFEhcK+EuOtSedrvCFBcwr
DyxfmE2lCMh6LZty4vIO+sVlGzAbOpiJ91oSmmToLhUzvF/WKVwDtHTsWvENAQTkdz0wrhtWP24T
AFgYfvD5WZVTGjzGR9DyeEUY9Cc0/LQfrwXbKteh0kidjn9qd0UtmhzfzgCh3lw9vsgrb733/Hhf
64NrzrwiTGahWVKGWcUzVP49fV6ldbX4cv7KyhOGr/ZsO05IILK9d0Li+ICZkH/8uq1UT3qtUwx5
ul/Z9MxP/R92iNpAa82zDhwGJrvB+EfQXRiqrnrJNfYjTeOWB5uC+6C3e1YzQ1tuMaCe7mOiaK4p
ZVs6G44iRjiz4Xvyygosm9Ij8Bm+fI/ENHwqN659fU5JLcLpdnUo7GCJrIY8aVuEzzzwjRIXFHbd
NpYwpYbuU7lPZESsXWgdg+p2YeE/zmE9p55jv+hVEuX4FBb2ZDCY5pJpsd3QN8xCpq7sFZQLcBJo
K/jkWKilj8sa06JNsbuEwB30UciXQCHgVB/t5Y4TDQrd9YtpbgnbC07enSf3Ofm6OxlHIlSvWIcd
Ep3FusY0dlL7j9PnScir0FIyclOz7FJE1TQH+zCsFB4GruJgvfQdJQqEz7vQ7QMnMQPmDT1m9JC/
CMBmGual2yJVyDnlxOVsY9Wf8GJld9EDdQ3iy7oCp85qevXfDUKQnDmTMCpp7AwRzXJ3Yq9CbcNM
VgRoIsOHT0jt4k5Q/XOSc29qmSgUb5AdSEz4aGcTKTkaH/Q1yIrjv4wifOFuS/47kncDM2WHsSBf
SofBdt4+UY4xc+aMMjCCAynUtB+ZLVecV4xcNZ2e28UfhWw9prc4vT8woBWn+FJk3haHd5g+3fvm
zbZFWiVhaLifII6iCT2FnGBueZCPsCM8MbVic7+7G4pAM8Cl7TPrJ74ZgJ6f2FfB0EnswzXtgUGt
S3jIUV2dT2t+Z7LjLJVgmUp/Vpt4ebL43jnjS8fMTRqI0Zn5g3PHT9XIIKZ8TyLuBr047/qMFJ/N
1L+5yo5o6cIl4BU22gWCtcmZVUeiD5otyiW467Fx+uem+aWrYHGARzZ4dUxFZkyXlUhZZ9Z13RBD
+kUb+5iu27Nvla/NfRZdH/4ZFAHF+Q3fVMDrGyq2F53KBHlyN/sxtZXe1KF4VCXGbu0D+jXySQDK
6fW3wMYsr4pFPWb1acmw+zmhFQw4xZziuWvuIZQb1b7D/rp4L5hxhA1WyRHBZSofVxdCNRcdIqem
yeii5XHNKdIimVe+2FsRaDZAk8htT4olYxN74Hkr2dQk6j5jjU6MurF/QyAlVpP+hAX1tmksEKKO
T7zGHqDE8ObMOVS1Rk6GHDoQCOS1yTSKoomKYdGXPMWxPdIBxuEusZTLuKgjk/JXcq9dlN65egbk
wDd1bf2dj7gzA4g42t961gX0QhAzFzgHMkFtiKlrEfXfF4xrBZtmcGgIXtHUn0APA6W+2IB4XEbW
gANkY1igMdr4+dySqPh9R0k0ECiDLTCYISCvJTFAgm4ytaU9MDtUP+HZJsIaa7rsEbISFigvjx2O
9L4h55lRIignYtEzC/DbA6HVbCAuOxQssaSS3LOe31bDomdyAr9jzrtP3mErf70hG0A7hHxzKxZ6
981UGEUKI/ryNhcnJVmReEDwGu3uiRrpg1XiNzkudnqk/r7XBbwaFVvDuq3si4xZ0gZbDx126jVB
QYVe+URAwI1Fw5QZs4jtO1GdPzncjFtJGKvqPb+Z3p36cPKvBNdZMGoglpPdj27oFKLTFN+n3qog
dFrWFNEFKtbstD4qCXPQEwtgApACDpIqwkqeT6FBTUXVIOM6kZmARYCtftM4+tO9NAxghwiW1OW3
HUWlN8N46oqrjBEPU+jczoXi+YxR1Y9xyk7oA3o4Ba3Dvbj+ym+vJ/McbJ8DcPqPumWmbLqudeRp
JeY21FsKIEOM8IOpW4DjKZXz4UEPYGBld1wNOIn27rVqQBLpxxSttilbFHlDhSIDMl4SuAetFpsy
dtn7ImXkzrkMQ5qz/AlXWem+J9Xn7AlmhosJA7sbLoE4bMAhlKf7Ety2e80r6l1I/+/w2C7VSgqm
WOaU3zO2Q8Fb5H41cMO9gmXUv7I776dsqvsNQseMkIMODwQCgxwwATiL5SQ8K8u0nUPQA/fenX77
LRPWaQk4g9I6a5DPzTz8EcxNxfV/JSP+cfvulHQKWiL134Rvh5XfmerxTIaS+fluQJZu2EJ1mITw
NTqgNgOQQGROTeCAAXFS7PUVtXDfxFBNmKlmoLWnkzinlR3VFD4l9Ep75fDkOv9WM7hKxM1W3D0K
PXWrlBzU0ui+msrBA0Bd36g4uHxS5QgkwLSK26KQl8we+oc3dO4AjxyhVqiOdJ2hVlLNGvsJugjG
Fq8noMJsKdoLDVnV1FVndCJgn0V2vWZdmwq3JnkteVhO11UIDtpCnd8JmCB9M+5653cyxCE8PZ8r
M6dXoY6aMFsenJzO4Ijb08UZck7g0qD6oN6nYJDGY3yVwqkhB/is6cvRfIYweBrGyzDUDO9IbfXi
X3eajRahHbYYFl8pth/jKRu/3myv9eTDxLMU/83+adoPMILqR1Bv1MW5RE/O8TxiQ3vcFv1WF/qv
uKtijMWnwCCz++iOWEnA5+sgUxfnOYwq4ng19MzPpIP5wF81OGYEF1r9Ve8T+6U/SGKD/t89kfoJ
YybqXspc6CHEa1GeTVLoyAp9xAf1Z2Lkzea4Ln6L3xaXgXfjajjmUzQfxQAOlA9FCYQRDCk+RsUF
ttHt6/0Ttc4IPQUdETGdU7oapsaP07qfJt3y/oF5BTqQrZAktIfr0YW+zPSAHvPVqxbQ8yyoL8EE
uvjIkKKPOjyi7mM8hWJoEQd8O38yP2ZdUpTdnbcRGMzorv8qc67C5r39wgwfPY67LocoNMUTQujl
mRCgCYseWkxd3ACuEu2eqJmC5eFR2T7aH+We9NfFWY4k+ff1AmC0QTL4YgTeC/nKY9GaMZaEXb+R
u7QVslxviprhTv5LwkPAY96w4TSSP8BLpgs9X5NaZl8qHx69e0+Cwa3BQoqaQn/9UJ0+iqlzfx+D
mRlPDE9hEIl24/TwuCNnPCqOholc5MTnPp+XkrlCngp9zsL8IRlLButTnzsqBeMMFPWKDbld/ycy
q/zhxLTtCEMPaew1IHlH+aYARTPK3YBPon7pGj7Ov3UhzMVRlZ8B829HVRjkk+Cp00+8qqwDrTs8
tKeHiqcDBZtDADh6T74/D+KvWs21N7ElpmNOcJDAo3DFD/hMX/m8wmtuTEhEla9ANdntkmPsj4IL
5xQ+EQcoFL0j0gobn5e3ZvOI4qRAwSc9SIL1z+36IsfFGYKykWhdhk6bbN6eUSTk8dJnEydGeOI9
MXeeYf2f9o+tUq/pVfDlCQslRo7xOs3fkxWc5UF3FQzWQaURhqp86YQF3eOfQOf9fFqPb2qE6yNU
7PO83/Lz8rqeTHY8jDQs7KOXi0fC8fPAdA+q2xu+M5nVWNNr8a2DPtZWTkxFw4gJSeORDVNGs3Di
GaMvj5jEmGsGIeBc1wTS6g7zHmFnOOyvNIiTpbw2RPfAH04ijU7exCSP6Uom4cqIuv1CZ1CAIhX/
7nsR+3P3hGqHnLYPea0sp+nLJ+zqDvwigUCShxC8ltqm+qx+pnN1o6Tir4IJRG8ggw8Kr1naJKLU
5kBpcjZUZKPHsIRxdc9pT6EvEoMc6ekxgX+EeYQZSEEfMfFhPokgXGG2g2FkjGZprfAX+Ya7YT/u
MQhdEzoZGXr4QutUbl98HKBO3pwfDQ+MKX2vHxFmmtEdCRFSBhCuCQEY/FINn/hsxGai/irYHtex
jG3uk5ojnqxwDmE2Cz2TwZKyugX6iqc4NpFXr4BTiHw8//CZPPxtTtYjPqbHVJ+LvFFSmRJG9qIF
N5OO6LlWyJxW6kILtdAgcK6ceSqEK4F0CRmDFFPUM25UQylAV3b0fzG8ItvwS9uM/DX6cEQkO3kN
jyq5AricFiKd8xVBMt5WwXWjR+c5MAxSgrT8FvCxmH81BNs3vzhTkqr5zmG/bu7hjND6kU6CKamU
Edq0GMOnf2V+b/4Qe4kTFA7n/eocjEmH2/FlI6gI8Avedhkg6QfFZfY3AE4L6gLeeWeGw0dsQ9ot
lgKbx4EGjWoEqdjSyGijpfUkYkreJfSzTQLqdU+Aadc0meC7fCp4RfgikwpNUWpmZ8gaUL0PPBPE
iTN/jGA5XHMeqYiAa+4k/YFwFYGsOWJPMBPOy8fQWDeJvMBdClkTI9DiS7vSjpmr8/DVuZMhkKY4
73sPynMd+TVGsbVrLmfZOZxkdShHZVglb79M9EyKHvwaaCh7pMcMiVYspSBDSTNvsT8/zqVU/E3p
45XpePDY4wqHS/dGWRAwnPLH5QVziHAaGvPbR53WaZlqqZFKqM38gXchmyTEHi0ukmmoJ2XY5zfW
aaRFaiShs3W16Lw4L+7f46EOEVFtykW1MaAIbm5hL2bB1jk8fr+wtcz0rE7U5Ridw45Oef/Mq3Bk
vkqxmIzRaXvZVqG21HwGgPxfXx+3ZVIm5sfpMMkeuZpe40ss7x5eR78xf6p8/AvVunuJ8bGd03V+
jEER3mMzvSUS/78lw6Fi9Abs+d0mXK9Nd+Bl/65dgxqev/COpnQ0yWi/cmXfHR5IWpZnRK7WK79s
7wcEQUm5qSiBt8Wambx3nKv4yGzHyEylXZ1Ms57pYjZdy768fPsVn1ZeTtaT7I035w0Aa/X6fS76
Ly71kZzulTovEhUvIfF5OVXmykIJZ3/38L2UuS5G+tjfTOvhlaGSvXlFrsPocuJdY/iGqyJRFrPf
JkDivpqELWUJZkwrDGXDJn4hqoT+J82NueZWIB1VXAVqzsCeYgylz4a9lyJ2fg+rVZdIONYIi5g7
ObZhg0EGU44uhDPnacnULWbIkcbFNBVBvvTw6gYOZYA0SQ5HjD3QBuPckMK3TyeA1ibduAyJpk1v
qGqj4WeIqdUmfLXCK35nYfFVp0UoraQ5TzbqJ55QnlH8VtfSaozHoP575m4f0vyMpxqT5rT+J62K
xfmDqebwacy8IYa68QkANwYMKyvmpeWujOT49q9ajmhtwzcSh5t9/pjh3gY4lfIq/Pu0+uh+Oj7O
+2cMWihnVIq8G384I/3dKkL9C+gLnpu0Mlc4fPLkD/CGpLn+93P5E11bNOIRFKtQzs6pMR+wJ3hS
wFsGKDCvsED4TOJu5TLmDTDsC9V0GpYof04e7mROuXkBrC8upaUzKc5H+1MOsA3GO5rZQO0V0fO7
gCwDA/iPDjSLXm7FX7gv2vlsSes/0D9sxcFWC55atbou2u96Tktsrq+cisb6sUVXwPQdSUxacRPU
oIhMD1e0SAvE1xXXWpoP8f2TCJLJV+tM132OOYYK2onRqv38Wlx/JjBmF4XHU+nqDiPYi8jlxuiB
EEcA0OmyP1SrZjOGrX3GCqq0y+Uf+w680tIBvlqXo+/CXvK01DW447eB7hOuwkd1IKOEg/cCu6A6
cILNb58P9jphr4MzSzGXvsps8nP3lfixnhHC0GZDipn1WomfgfJzRaY+iaexxCajEZpw885rJCeh
kuocxIB6EU87gzQ1K4FQu/DB4VAG14Ue0RDBifkuV4gl5ow26vkFetpl035DvhrZugChyjmvsZwg
MMyZvbZbAULxj+b0ES+cXTFDFlMPCKYMldnJKZcA7pN3/BZwEk6hmM2qgopURNdQiCWZHzKPyZvO
LXw+jSAHQkO5J1jZOu0WGDSlO21CZ3faNCGVOGrDCMATIQ+nFSyowmo2UDF5QX96eGwhhOHOBAHh
+YEgsvDh1fCawDMes2IbSQKn0YlMCvGurwPC2tcB9BXmPG02hnLQWQHy1z3t2aHansLtE7cKvjPU
DWQnL2s3MMEDIwFgYEPAb44uLxEg4Hs/wHfsDxyMvo5836oDhKYkK1nqzyulx4cZ0G12d47jwofB
BgHMgSzMZKZcQdJ6e/yMS0nXPBeAhEjLY0TEiHhRpHwkJv4JVHdLyoyMkxQl24ELzgi1+qYAuIT8
ACcMniQcMF6aMS1Tk+lBGJZzFAkmbL/VJnMsv+DFulCiuqTfyh5TE2PP8e5w6yA0Y3MuIjdAZKFN
zaetDf+C/neJ0rAKbivJSoElCRynwBd/D5om38WGhNBvx7tDSJ5Q/WKKhVMWs9ktyB9oAauOZiYS
RlkHujraNsAXsCxskhymx6laewRPF7yU4NExk/t9bdEyPuDIvcTHBZUMuYsAdegSeCFjT3VxDR9Y
84OevHOhPu+Sen4WBFYgUqR6HiifELUgH3i4eSpltznf7huigtgNvo3smqh7wV5QbG/yLUjc74Qk
td/0hFQY77RO0IK2D8Z7iepN2FpSxEaM8PWoJ0Jk5s98vrMgZpBbARlDyqf2dQHtnN9HXzU6PwzR
TjwITBMZiAmgEOXkwFvwgY9TUTxx2UDpphExADNubXqF0lownUQoq/vPAy2H+2a6nAlnZy4s6MwW
FAtw/Y3AAmW4+PfMuoIG0jnKgHkOUsOJDgEggY0j5w7VTw0b5C60tZ1DhDe+HKULy6amdudRgxwp
OM3DfsoAgW4VoBp6M84xznHRbG7z87whNgW8CttnZtrMXHwuln7ot8dfgHhAQiaiERNBHkseZ8h9
jDo13u2A+6iY6LEmX7we3DrWzssr59rD5eWchjgur7dyTHrwWMGfHscCZUmRNwl5ntTqg/p+CY0S
REk8emd85Xgu4ARvAN/ERfKKA0cuUD1+ZrCE4U/EZsy4H1t3cgseWAg+WR9sUzfLoQHiig9QuQa6
qR7zKRgSujC2o0tnlnnnFXFz5mV9Iwc0Ivicgo4QhOtoOcWHIMlBHuEw4R5mgLEj04ftiLyN6M0Y
dQqXcfDOBtIsMv4YqqJ5hBi2Y8E9BUMmV6Bs8DW0NxuIeA0hborp/nHgqT8J2j7+M/VEX72xYYof
BFsFR3xqHI16QQpIznWOGqnsfFO29qBi/gnMbc8CFr7p90m10OFmHb4kdl5WdfJy+sUHEW1SyCGh
Qzn6szS5AykKcdnl341jB21KHd8dB00rz8k1ATwDZgYiNjKeMeFa5Z7AiVQrxtSKip3xGzsjdkSH
C6nsglSCIxa+nNMfFJ92gQfgBw6tdkVwK/FpXrOEvwC6i+WV803uEm6KRoQX9MQ7Bar9bRwoer/u
OjP8t3taFZbMRN266t7UQ6Q8fzntxogmYJIohUqvzN8MW8Fc/h157MV/5r/73YaYYvUbeGuYdHMl
LIaOheXyJl+EbY2ucdCgvTqvROOp/CgZFFgNVFp8Ua0B5wVnStAIULtffilO/wB2sPsFxlHYoPBE
MoCHP8moavlwiteisiXib9IerrNvgrQE5UbGNGP/5NfX7bV2igyr7Xozf0L5eVv7ada5LWYotQPj
AstkibBfzF5K7GoMR/4tHWxkuDUr7Rd/GpxJPgsGUihgIPjhoXgPWa0xP1NNK89naf78OdSe+IrG
C0d6G2SEIWWmt+EdNA9UgE3abjcTT99jpU85jt93WP52OpebkwVU0z5FRNfSaLLomDnoeH9zduS0
WVMBKL8iVM+4yD+3mb6guDPj7Gdqn1fyEUc9JkxXWoAtZwknLaf0JND215B4jXH9GL4HsmpSodSa
xeOBFfTalYsSn9LnN8bU7Kc6LAR3eNB7jbDFf+57DaNGJn66AhXp1Xky0eDs3kDHDTBmK7RkHBR1
T4Etk1LtHmVAkbsGXeBmxJdFFRxhJdCAlXFrxDXyZHhSGk4FIcf6wdMjnBg54hAUulDZCMelEHOe
8wkedD7hXVA+MG1whTwS0wsIzPApQYHJ0sN047u/ucbRn14Rxz+mG4jXeguvPThWbktppMjszo9L
BIwNjxNoF5oIbfHpS1M4s+rVW1nUr49STatAY4NEqjCYfjvv0dofsY37mf0bZpFGtstWcKXwAeC0
vPMDynFB+lS2BufTUaRjLEGJruUCbX1ThOnIbAmAuguGhOoG4BkYC19bdP4QXjbIChR8QVDuOJeN
cVpBCZWD5vz9+r5r2wb//H5YNWE9c7CtUL2/t0WU4FRKej2tGPMVKKOe2xuOd+zeBOQBvUW3fgV8
DgV55jMBYjjNx8MyYHz4XbnANDUbNdSOdl1CsmhXzde7cHrcbuRVz/5KM7P8H0/ntaSq2q3hK6IK
JZ+iRBPmcGLZditBkRy8+v9hrl27lstpJ0T4wghvaNEPj+2GhV9LVokPgQDh6yn6IxMiIWJgwJJl
52JeKGXTVzWhuQIWLUe2mfnR+EiJ2kbmtcCHBmo6rpnY91UghVb1/prPm8jqP9s0tb+7OiQ0KXfJ
pqh4ujqDWgF2LL/9jcZ/Ivul5DfJHMDr02FQQdlgQaavdl1gRAwWS4Q6RKT6pVSwkCogC/Oiu/ca
qkV0qxEf8SGOUUFuvW/ufH8ipj0E6+VfenzjgfqZXj/2Mwni8Y/Q/Y75oYpWpY1Q6TU2FRqu4FOQ
SxpZ0XOLaATJViFM2g4lnwMGhQO6s7dsNYHzwplSmN/loZvH95TskI29TmZVdQyjM5QzPWd3W2ni
JkO8yPSuUyGzpLfZC/RTftMOHmFK8tVQBBesfmSPtPW4XevSNkQIUwlGI5aDEL8I/qJ1VWSw3dLh
NnwWuoysPq1Wbk6HSxZuDXuOUYg0SSe4SG6Htq+OnvqEWjq6MjG6kvGkUiCUgiuxNGkVHzsW2LP+
K57Ral9U9L1oVwGWNZbvxsubdZe67+jwbnaf6yZDf4YECjY9D8JHxVfRjugcxRK3Qw5/tQ3EIOCf
DOnWe1Edgb9HwLF+kE0ApkuymP3wVBy1pbGMFuOzApDD7M8Vo3CuYHHRWcZNeAEdnxQgbj5TrZgV
M+qryvK5kIyptoGIv9GW/L+Rg+rH2PSCKUtmNstmHGr4PW0pB8+9GjRHhuu2/HutSkcCKMwtQqZi
Uc0aV/W48tGCQ7vFrIYR00+z2ZdWh2CW3PZljjTVuZipXuGO4WD+VG60GN7hSkFCct7z2gbn5pW2
YlEJouxQuRx1BibcTxZXG0QhP+U/Fgjvc8/c148KNrlwv+CZbexXHIT1/MirZauja8w27Q9lmZF/
BYkzL+9PbyihvE+ZO1RIiuH/mbSMj5FgUkKBkgF8BDVX9GamMQukZNX3sLBTcIMQhFh+aZ+AS2TT
RV9fDvh4XxSMSNiQm4Ekx0dobebpFDNOT9o8/wxjKuC5ixZbY70HnX5HFWdqOq/bSY/CX7zT5EWq
XMIKSQgQC7UdktcTO8fOGFMmJLgbb6xZbedoVUCnmVqdbstX1yiXeosGFsLG0jTSLD1CbHYaob+G
Zy/ByuPVW0+GFDA69G6WxA7lmKnnCASHqTOikkToBHYU+Urm9ResRVDmutvr163cD4JqIrdXjGaj
Zv9kq2FfszascU9LRCMBWja4LvB5PSCuv8/8+TkbmH0o5h8yIvPwIDmRwA5K7UtPbP/PxyUzI48M
O/Nlbr+TkCpX2ZpfYoipfsevxCjuhmIGoj0PDKS9wZp8AqEltAv0lfSQ/M7irKbckPZEXyR9HDPg
G5lpVqC3J+mhBNLFTgXry+zwzxiv41vV7h1MCuhElkhfTtnf9/wjFmtMPrb5eHp8gQopPNWc8yN9
O6nezgbeKXhHDGIhxIyn38e5AYGOq8nTOb53qbEth9LTb/EFIb8YfMU097MrRE8BlGLGpulQ/VtP
AkObNgJakEFRbfqXXVMD7sa7hAN+XZ1OxFopiEHYczgfmh8T5/vYZakjnnQzacxAQWjuuWtRLZns
Kcaa17tA2KHIpmM4QUc+3+My2wMbGH58v97PwTMwAyysLPluyEwOrnXamxM6k2b1SDyjX7H4EX1p
BDTCaCehMAchxvz6y/jwhHDlV4U9mRSF6UNWMmkErjJrAj2ivDd+N9mJnV1LQXYsZjIs8z99CuTv
qICfmIRHXCKGGMsgIZ0qWKId2wD/rMeSkq5PF5oALET77SYsxmQCqD153D4r+yzlbFG+z9ADAiYM
eCtHpsAbo6a/GhWThNOfPjFoAjJG6TSB6Gt9/fr0BtG+6LBtZQmD7m/P+/aoOJJDB+0DE2RyRQOe
LaBhJr4dYz/WnDZgSgvSJZUXmkUBk3j+0pB6QlI9JPm6shKvxuEKLUmTlIs4pfDuPtAdqz5N0G5Z
t4T0NLic7MHgVxZPJC7M+OfNcP9TNpSzPsZDUndPZG4dqfxj9mXu0+nQ2QTaYb4rp7Yp0z6JA3uu
rbYw1GkDJLwgp9Qc6YK5gjka7b4OGqluGzko9tsmq43vGOB3vYyI1PR1NKk1T9VXDVJ7lMt1Auv3
aOpX6GqsWdLH0CfSST467DCaef8GDWQkQA748NTes3GT2BIOijZJUOYQpWVZe8JF+Cvcuh58Dd/o
eMGyu2ts8vGFwaddLSLRdmogjw2ojCnbAd4s5zkIHfAPtRNlawOWHWX7/RMMhdL9iLjHhiMNExW4
9SAfMIXQAf2jzkNjft0JhJQvMg9MPweV9nHAWhno75tUzNihLFCOo96YyHWyib5YR9PbKC5tf1Ku
s4oMJgfy+FRY1FYJrLEPDQp9ZMsfW/tSVmoer+ispS5YopjMB1/hMw6ZBLgCD7eQvcY19HNKevyx
RcDWdq9Zo24O5VjYyKH6769G6HZifw55XT9HVJXpzrsx2EtXH2t2DovG2IkfGxiGKvyN2r+0CXho
oNcq0tuXuhpLs2yVfucR5AEjOuv5XkIrnOwLRSFa6zCQAclQ00tMNfKhxaSo8vGx9q9tqHrKHLEP
GZQgcP7KAXjXWsUveDPUB9JgAERwKiK1+e7vHbp9s/rE+rQeeDpo7l/aHMsuU0E/KScH9SrJjQ+Y
eF+7Xy3yxXpIO/0KFbzxeDoOERaehqqNw0p3a+Tde4w2MDaJox5tODZkHfJB5eY6/dZ8JQGtwU8Y
V+YOZaQes+I2UHpnRH9mjUsMzkdLgFDmS5/hgpOp0+BNN/q1T42JuNMbv2AxKCYB/Wb6ZBZt2ucS
U6+rYvm67pKpSsZE+WsZA6NlX7l/6DSFeDaZMd4+8IIhC5oUla7zGGhFex7Xa0E9q6azksNAT80f
6QKj6BXao2VWH+R6/aZYA40IsY77DbYyq0k7UzBXHU0dvZmxG1h/At2cq6UjpQgrcvLHzanJ/4jB
YzvpTByf9sS8wNtclcIyu21MeYIgqohW2Y+h2X8aYuXVtKttxLc+2HZZ9NDphTPqJzss6DPOOPJD
O1emrxWSV8KEKHgGz336oVBOP8GlmUDXIrTps1lPel5Pp/LBHe1AmGIrRgwSzSP+rfzSBlhlXW0m
E52wsfflR3gWtywKZkZARwgBsvATQiHT12W7GF2nbWZzBppKEob9qjBt8JyoF2oAeOizD+GIwPzv
9hBBBxr7ZCNvBdmW6IR97tHLFi7llH09/tzrp8ULum38jHmsI0yasWip41+JXd1P5iwTo7W0bk/F
I94UxrRkq63mKcEO3A/YYb8AIAiEtJ7QLNWmCbmbvKvwrSSYlDN4/MR20fQ7p/GyYTbDeW7/iNNr
eQp9bA+KQT9UVTCkwa5xrImuUusqB1pIMgZ0LLl+fHUnaS3oZ7EiDeBKhBImGLFpRxYBM+SdbkKh
3iLUWRgbAvBoTRunBNKvAudy1cMTtslQdndSJDP6+FdofJXGKIXk4kyiVwm+2CMDFDqFsCKRzzh5
C1rJy1zMcnMxHVAHiv2DDwYZG1kYWMIcBstm+l4Cey7Bn9n9bdA7JNZDxZ61AV4dAMJ89olmho0+
AWl1fcm25O6AQJUT2OhqNAfjaZCXWBVb62uMWyO45aneTlL73Q6eQIgUXcQUNiRhPeVy0n3egvA0
QnW6217hCH0vMKvj8aCyECu/Ap1tfXo9tF+neJMepZuxBvLFv/oKxexezgk3WRGoJdBX6sE0jt7y
rJUVqBMocaW7PA+gnunp09Z78GmA/ODAIMKqNTMZtkyEKNh8JDjvZi+gcEUxNv37smwmGKKFyu+b
njgLA7/1qu1Onn8z6nb9DawWdS06ku1SzWZc7EbGM5zP4H4JuPwx7cUq+KPT1W0TFzJpM1qyWovb
z9uNzwNfmpIVhcD8oPuZXV7e75+v+FPfJPvFXUjFAHWs0dVHUoABwSQEmixa7zyguv6uyBpfPoJ6
MsAsop+YrjTmJiXChit4osz/5ideSTP59t4otAuM1fO5yEoIPco9UvEcHqe/IJHU2NegRD2bPbD9
ccrGNoj4pjFpIKHiNyVDYrMqJUTKN+0x2hbiCR8knMZb2c1XYfw7EjlTCnJYWElofm4S5dI11lN2
K8GtAMQFhfALfOZJCiAS33/sMLYo+4twJE0Yyzi0fIzZCNj+o1UYOHKQF7Psblw9uKZd6ZcEoPgk
qO8Z7f/xsEr4klfTZUGW4Z8BzttTdkrrCOrhpYNmJKaNtUMC3qr6exkJ4B2qw2y9GcmOk1b4Adls
SBq0bcCwBE0kghCw4pmOUCO1CxRidumyTubp2y0W/a6lD0Yip99CKI2qiSfbrlYhCw6mU58jyH+O
XWBXU63wX7lilAGq1aP3Mui8nRWgGTpcOBxXf/GOfiJXBYq1HVoudPcw0RAdujWowILUVUi8XA2x
4qlwTH9RJEUqE6gepf3Ky8AXFj98gx5T/9zJ+PFR2WOpyxbgguARjaSHiC4AUgTQL3cUDSs6E70r
9l7vxMQZzDpivr9x6GjBbIw2Z0fVaOwcAJbiVB2vhakbOliCUlD1hB9Ea1ygOg6iaYgyoKwAJAYY
4cjTF3CGhuVggURJ4j+fk+aHfu9RK2fRJd0mFp2tbgcXGcpjqsxrCK3s0BMogJjbfMY+Hnilcnq2
LO14VDDtjqNfEGEiSD4snelIUuVipCeUwmjXg0NCzd1VSCizI+VnTZtnoV/nFkK/Y7i0CLUDAoU+
TyiF2JD16e3rSjp0AExhojBMlAFRCHmNgQMLBuNaSupSHPQ/amSLdLtlN6Thzdh/0CAAW6UneOn5
ehbAzUZaoaERBfpQO72jyZvKOdx9epjl7SsG1MYE5R7He2ZmPhFWsJnQe5wTVo4HrRuKTNTXpXQe
tQchwP3TAGfR+mnsSKC2RBPJ68yYkDcvjOAFa+pLAUY3pd6Jrjb2q3e8kVl/DqAZqdLkf2NLQSMF
r2HGxRKImvRbdDZIguvYvS6vyAUt6u3+o8ybjfqDZhOm5rQYltyDZIMYwjJHTYA6eTuHxINvK2r1
WDG4GUvb6Ke8npt2gdC9FvpSuyg1X6OJg29U44LDhFwJGGcUDLg80UR1FQRNio+dbnVsbiMr6yYN
/HTs1jyU3lsqpUwiiQL85PlxJULZp4vO/SsEL+fWA7vknzkBJrMI/8MkbMRZhf2QaHN6DWQBgAeI
7v5CZgbUD0aQq2b8qhusJvrUq3/y7/CewrlFMh4DzT82S6metpAal93hFU0kdApTB9HMKQEaXYV8
1x5xsUanWsZtpzqNF8h2gxUyXJHG1wtM+tuSwDTUi9jObMxhl8iuHBCBeaPTVHnFDjGWz1Lt6bQa
BLOqr/vGCeAHrHY2OswMDq/ddQ045E7/RF1oO23HJUCtsoD8XHhgrOBELaE/EIR6+SK0U5w/loxv
7kyzyzfVzuANNumOrjXL+22At1KJ5tYzzEis/+kL9Af8WaLBTIgmr/yA3DhFNXNf7pVZuS7wTdt0
24yexYY6x3zMxpG4lVftsvPrnJ75zXW9EY7ddrwHKDarl1nw2bzdJojMt9/vEZj743k/xmZnrtPe
2+kHyuVUdb+7EI8hxII4d+KZS3buttWOvu+pYINbXg/9pUR7iHoxvwAEOprG52pHhbo/6A9OXJl/
IWGin7C5QrU6sV9xManCEoXh7JHYUP98MBv5rVznF4Ao6272udT7KuCQ2S8XCKXmEVXvXbFDFcPW
eAfwCBTMEQtJf7tde2tYWQeH9SoYIWOjAPl4bnJQ0zAZoCZGm8IbcDjhXaR1N6128qHaibfX+Tqc
XTJyx6pZLqtAmSei9cxnBqAGdMIUG8B1suGJtZRT0R/63z+FW9A8zS8XEd2UW3lDGwlu9I5kkVWO
aEjkXhNgcddYIs6EY+h4DG+DXNivcDRwNN6jspRuK/phlvJDYPumX4JG4w8RO//qwXuuz3BrYEKB
HmeKYXfI/v6850GBuy2LT/X32bYYVix1uJ4PvEVR86cKFRJHgF4klCBamNAgmhV+v42B0ixDoo21
SlbJqSK34HcH+TTqze8j3FDZubVzwQlnPTbj/fY6i3n1PL+D6Leevw4DvkUEp/V1rnNlUVjUfQlY
qQRUiFBMRsf2M3n6SLFs9F/1jEyqdqzBvI+HnAPpxyEiD80yRyDHet1Rb+kvCW46g5wVQ4V9is64
CEkdGUKQefSTRiUAT1o2jPPGoP1YHhJXOuofGxEGjk47Kv8LV/WCTBMGOuz0F1+QPf18/P6vvowH
rt+wWD/ok9CeRtQgoyFONkGHUJ4Az6IpAL6k+8398DwQdSD48vtsphWSPF/zwq5JY/lLu630SnWQ
l6B1wy4EaiBiz2c3R3eAyiDBKQAe9gRkDQxTBetL1xXT8naasJQMgGOXqALxT1bNGkoM7QC6kHiN
AhjtYOQgVj5Bf4Dv8Px9IhQyhZfOc/lC4yjQDQv2Fwsof/6N5jSVwem+3xaEmPd3wZ/TqsWLGv4Z
FEwkeaKj8CsF/UYBApnOG2Cw8CXQmIocdSssRhvAY1RgwoPs6bvrTlm+Ye8O6obqIPCHtkcMPAQW
6R2IRCgsyAdYZQDvwQqiiole6tjk09PyBuFAx5prwB5ZgAn5x+6jUzloAt8RjFmDbLNCq1iq4zlg
RQ0sUGSO0WYzuwd9VGqQBSM1xxDPbB6UZvid7FaVdrJ7/n52y+qQUdfcqKcyMHJTYbPlvW9GD0/F
VO8Uc6mAljV6qFOqZOHXK+/GPjxe5/pcWjx5I6iqj/IU3qR1fx/fyfVylpp7e88e0gs3IJK79h6K
i/5EqbctrQ9BJpKVlKogbJnd06SHsTH2+ak8ZY+ERiSbOKhKTjki9MkmVBCxPmnvJD4iVEo+D9xf
xaT6/nq8HrlhyqSiwO4v5Yl/ormyvHrS0P/Djxuq78AmBKVnFe7VpQTJ3ydjLk4ObFJZkAvvQMTR
iRCD7/K7li76kzIwri+L61xbagAwQ7fEiwLC5hE7KPTKfiGcgt7JSSMZ4AzlgZ4KmUtVBuht3g9c
N/YjMoISk2gQMGBngDMUmJYMfE24P/nVaioHNlxNI/bfzgsNvwwnqOvpeEzUE8RWrzkp2gsup4U7
zwggVbhBEg9aC7Ad/rK8WrhU8gZPGDcU9ID3QjBDy4r6KYrtxIikfkhRUVsnUCVZIeqFo8G8P7Cv
sLx+NjF6sLI/7K7cWmBdArIlQ38Owg62RoDK+BL9NOYcDECACRyXz0SZF7Z1i3Rcu2VK6fsKcDeM
Mj/ZvH51euO390G9oArIKamdVZxCIEcsizFWjfDYPU6f1hrbEIRMPLrQsCTMyU7Rof7MgHUhiIiC
BJM8ZrBTRkbu+zVh5o8Zyjs+zRccSuyriNjibUR1ki56NQEgThijF2iaDFYcEChU7FSE4UFwKdb2
FZVM3CCoo3NRF+UMn5JqLbuAFmDq20aAKiqEErb3CxgYOgagrqJbf/h6+IeSetFtLR2206+p3t40
afcC5jVg57IdiLmhx0wqcX8vhyv9gOrMJAamg54QmQNr64k8AaJ5Oi8PYLeEbfTI7lAA3fj0uYh/
RAlBchuuBxEtQJoxpBftxD1qfnFphaj5WxrW9YCs22jeXwocM4tgwIQDBRAPoOkmrKYtViAU2fDF
vJENks8y8Lk3ANB30ZJ7yUUdrAhISsBUPKLbNbdpTi5kK7l8f/I9QuiAOnY96OZhqPBpAMERcAXy
npCkOMs3Bf4iOA1QWg3FVv/DeKLij2bCCxI0eCO7wrX+Pag3U2d8oRxOyWtEHAViZBjjmTGQnrPT
d8sr1luEeuH4MkCih76v/Z4cJ6FtSGnTiwMN/YeP/0mmbDPGLAu+7LRceIJ8VgwUIb4m6Q27yqCw
ILr0/8ub/OCcubacP1eEQUiIR62A10C6+ERsJGR9OiVv0KhMUYSjkT65Y0hR3qp5e7jUB/Hx2mHB
fSLwI8yjaS7cw18U82BnhNiP6CBk27+nC9llxcwqH6MTbxb+crep53CXGeJI5YxRiMZJCa3pf94S
tQ4u5J/JBGE8Hw/1lX5QL+OyMamB41EOAQQyKlzyzEGL/cFPYkBS/xB9iPWzGaPMw6SHFQoLhzoD
mfP3TijGqT29jkwsPBRs9OTw+J3SXibvQVjlCqgWGA+aVQTkBkBdV2SijExa7nk75YHSy6AK/w+D
wnmAOWOVYm6hpAHjnIYOHpnwu1lNmboIDcB4G9zpYWojNvDfHR2mOJeWz82mwgZt/Ev0wGry+QaK
1/OBbkZ6Z/nlpvMLZJwfdF2igZ3NLzM4RHZn2RYkq3laBWxkDQ7pBG2XkDyCGheYdFoLlKulKakW
wFzGDKdRAXXvh+HFyUBP4MhkLvgAkRidWHaTZAuZvEYugjXXGEIB1oiKDQJvBwcIOIIrqC8UMHGp
tpryx+LA7ogS7NWF70FulyLDo521mmIR0KolFKYv9hQt/qK7wi51MM0oKaGGc71F1QOLeAraFFlK
SiNwu/qxN+42yFHH+uOt4FMGMYrCr774wCqy8jFcTqh173KJ+qUCI+c969LVgM79elJvx8+Zhi2N
uBgr0EodynFAbilpAeAcCNItMVwWvPptD+1Wmh+oIPTq7A3OfvP8XuQcg70VS+iA8hMXskO9CVHe
P1QVRtmTjv8+LF1EM7FJ0St0XYBhHhoyoyGhRTdzxtqgmN7onh/KB8EGY4xQnvdWT90bozL4CpGp
DHeSDW2lQLlBRjL2UmNforNkty8fDryE8EiaXOQBzZjGe0SBVtDMWfvlT4DaXlO6BORzEU+TtZrS
1bLGbyQxfY5pDNY6MhxyQJewevGnGPW2BP5Tn9DXeaBiEHsDJhGZk1sBMrAFWsh5YK+CflULiu5z
YG7lr61x9TPUqLro1gXYPw+Oj4PRnXLGr2R8ncCmilEjXVBN0aRp6SsIqSK6G7sUIfUCetZKQ/k/
m2CysyrEERozcKaukYtSwWArgx35GLPsKXIQoTEAT3XfTgBSU/J62R1gQvQhAFgCaQY1jCnOANaC
s35g1eXjk1JCzA+DqnRJp5GhKN01ZnvZeV3fhGRPRfgzW4+To2BOxwcqUhw2pSafUQVnyloLMfHx
R6AHT96BCE0J5H738tipJqwVlONCBCWK8fwpHL+6NxY9lj7w2fxyUs9PDHyAn4cLW43uvKnBJm4P
AQ4aPnrdAqKH2WOMkuph4AjbLesj+y4QITBj+boHDTuttk+L4picoLSrpkBib6B3twVDiDieWje3
CgxtPCcyA9ENzAjZ3DmUTApsXWm1eF1vV1rNzN+mo3CyGnbyCzKxTQba8RUcdsS2Csp5Y7/IAB7Y
7FuMIxEMgeAXuvvb0oKEDIqML05yiAqhYVxMAemtDZ0y2vCpLZXoCXcjyNPDckJoQWwGxVy9DIXM
xB6UpSYkilMNYMqgDnrgPjGSGpsn6fS9s7iKxpEEhnU5LIfVcEW9kqmfPNRFpznQ7FhSGinQlDnJ
oBvZs9GOGGPz8myiB7xRvejIZds1oA8Qt6V+E65Yl/VLGaNWgEE5LHfOzOmtEnIppD0siEfbGWsk
gRaytyhDZHcFvh4hCIMQVQp9wZy7Rp4m2NcLKwbJO6jhN2JLsgUivSPWY2+RwGB45EpCzUJ+hfC+
Y6Jf+9W3PKEuj/4aAiVdd4Q2zVVNRI/5zdQm1nh1OCwAKaZrxKXACEVzu/tzE4LPunAL0VA6cO+I
S6A7cwlOhLlEZQOfmxUV+U0wLPy4D7ITvlks5sSFDBriU9Z+kpzK6aAZAjEGWgFPoIN0A2uy7web
ND4DdTGk9XNx94H2kCLtaaFqHsrT9zGJJ9j18EO0QhD0gG6GgfintlvRL1HZwrIA5QP2GtC+3NQ1
/QIWUUDcPWTHJS2PAc7oMYzAH14dIOwUhMhJWVsBeGpTo/QluJPsJJ9HnfqEkigVYEoQ0JOQURJH
BLmjXDZXCode0vivy6Zf9K+wD6UPhFob4E+2XBEqBYpsoMlAfoJVo+FfEMyCZwxPlTB9is43mzZw
aDqvAMIOZ4hwWLVIR5DvMfBvndSipb59lYEuDAKkg9B3ulJpWlGegIPNkjvX+JY3ZMd4frEyDjWY
JyDEyg1/LMOS6YevRuZJgTeCEuvbLSGRJBah6gaVWwCJZq3TKYT0/IPWDdKZ2r30B3nJyqNwE0/H
Z7ygmKnoeAgr4P0jYCRUeE5oMAC4lABkigfaT/USVOa39JBpTVJLKpgsPRDR4A1YeAiIcYJxhI1m
wd+ySne06u5Ep//WjPpGyXMI64fP0C5pfVmvg/YwltRpag5FzRhnkt8hmLWY4Hi3ix4kcKSBPE4f
4KMsLgbeJPojhgk2Xvu5cvJsA2hHXWCNZLvsa1OqxzkGgdEPmL4XfgRmU04R7iHaEKbo9o3oFZcu
Y4CZXeMZu673fT2V0ObyECRxqf8/+sP1y55qockEZgUYHq3v8kJYXPyIuxGKe2sMuujn3lXA09ej
bte/Z/DWZupHJJ6+dqOWzmaATK46xbLQHQElUfzPSfKLbf2yUE4qsB9VLfWmCVOuWHnTuHRJR5Dr
AGTtuRlXr1ZNWnmLuKQvP5QucTDqysnox2b2ABYgB0SgE+FZSvn9g13l+q9qEJW23NNhn+ffFUD9
cMeiVjC9rPf6Si76sot/QtlcN+4dhnxkJyiLoO4PFeiO8TkFEZm2CDG9dL/iUsg9h0pgbNkCKgxc
CEAgNaQY3g+6FFiDE7WgnEDMwINmpEUwxiuWiP8evCZ+HCI0WgNTBJD5A776/8fY11bkkMgz9iYP
UjsWDBpRPBNx8kyAyXoIo+RCzkmYR9hKBPoBkfIvZWDWUzLhwXf4PnMX3gLCOo7kQRxuh2//90Mi
x48lXgh1eCDxAIOZ6ci7tP88dZkOZISU/RHBiBygt9EPqzYiE5SKeCdeE1zyggWMs+MFScsQCXO4
diCKsbj/p5PACx4c+PrHCbMakxAwlXhwW8g5CO15DrMhReA132dk8x1Ub/67YnyzsWfYZ4IUI/Wg
fMXqRFCS+zSu/l08LigveBDssrDyHuhUMfp5cCx2ebbanntNMRshbuK4j3k5cCOYghycfIb3GvbS
xwiG2Y69vkL4sH5wfhf5wREYSOjK042DsvLvSLzg3nDPeObT87l4c15wL3jwgktM3MzdIRfgjnAl
eJQDE4SLnbXDA6gpzk0cA2D3EAr8OwXOhRdsIdS/OHs+L5/tv8vAi/cNkOuC1AaEHANoHjr9jFpW
sxyYmv8uDXeDD0Vi93/nhv5TvadTtS1v7GmUGohKuYIYdpsQQBY9K8W/8hcgOspeBJvIY3C3OH0+
hHLnKjMT3ubgkoEHjlnd2aYYgPBIhqHICODr/y5Axy7275LMuAP8jNPlwfDlwtNMQcmHHyOPfIB2
AnIsNtcMxjg3ab90XKmdNn3/wJ23KsIlOjJIXqNyNPRYCK7RaeIFEQOskFq383/OxBhe0ewRZ8r+
lZt8wYF45vd4Mbymxgs/FFoHQxenZqDMrN8UzI/NvsrNDF4YQOl/78Bv85pnDs+xaO2AlOQ74rF1
xZ8n7gNHLgt+vbxxMax1dIUwmUDJwBLdwu8c3RXJCAcSPgH5Ev+VteED/oNBYY7OxFat+11EVMhj
C9GAAxWlNKBQcH1cDwbAVwkTAcSo/vol/KQTg05cs0R9g8+gzUfhAKYdug8H7kZhYbPNVWmBoC7i
XXJrkcA0jXlRruhERVvlwCJrHCJpOoINApNBBIrxwP04GATjxsuqsWi9oYfqRVNhHiG/oj/Q5sBA
Ergz9+sRz4fakNU7svWG84suQcRtB+RjoyebRB7BfekjgUnXMsSSFGmS10LOHTp13R8W8RTDdsY5
Ruf8GEP3xJ2scLhm8hI7o28QP/GenHTnEPkAGmZIOGHZRXfhLwHN45crjhLK/DKEoJw49Wx4zSLa
8vejM21WQZyljYsqQYvOIBhLfFAR60QEWl/XlrHFKWDJwvK56SAcPOFEaiCjnLAlmnJUGJ4w5thl
SZkvxo4814soJM8IsUOPeF9YvWGCNQNzj+VevQ6Ro6R5OH2yGgNXhIdHpjHG8YjrQZIVB8Ti6PAn
iQu7dJLla8SAKQIyByn0q6jFDsgIFI8oLJHElbGHPR+tKt3c9ROA2iQc3URGo/iWOFAWrhPnsy/g
zkF1BFQhuckCdNjxDUcZ4L9XMbjMCgNZCv6TBGJLuO0bavcsxZl1u86T2LFeybo7SBSBQS7sOghp
dnP7UgtH5cvs/MzaESyBXR4H4CaFxd0E68xpQ8ERbebQOV8mjReFTrSo0PaXwcpa8Y9GJ51fp6Fp
gOvAcnLYbSlP69z552AQQ431jRkvbILxc0pDh3WztbsBsuiEsB7PDYcuVuK+Sya1U21BLCJ5CY+U
y4OGxwHVpQL8/y7C09aAkzAROxq3/mADOC9W0R8Ne938HoutogANVM/52C7raZLQ9iZEoLgfr/J6
qsbO1WtUnzYPGFPQgv9sTSLswPljItKn12AO9Jduc4fwE4VFPH1eKOCzrSMPNSg2fIHAsl4gSCaZ
r8yWEitMnLGrE1rQGcKytpwgYfyDMokPinsWJtarXeOaeb1RFinwtIe3hTwM2JIOyTr6tbD2wNGC
TIBggY3KN8TW1AailY9mNVbzGdCTpUoDN94JkqcgkapOoEEgtCpp/qdZcSUSpt9oNshk8SGyKd/h
WR3e2G7QHnmvB+AjGlxHrIsptX5cUVngrSqAqXZiPzSsd3X8zAogNLHzTRxRdkf1Crfvrt113GiZ
qoMtAWSG1YxfH72p6ZelclY2rjbaj5J1rDgoF40au4G3jYn7a5lqi6Rb4ILilsKshVoTB89yixGG
2WAULmxGr3VJ43YNYV9kD5wUyooPBLrzGc/owFLK2yCAb49+9MajX/taGVwcQPhPK76yQVDlECb9
9hPA5Mv+5GO6frXYXU2eyWBQHaL0cC4B/D+T1RddZzy+dEqmhh0J9PE97N9fyTKqZuln81KDV+sV
atAij+5WUyZpZjfvUyjtyU8M+sZsJ7P8Nqyw+Vr3CSJyGshbeD51SMF7TmybXHiK8TisALaZAMCE
iQbfkdT+uRXKrYC/M17OXrSUTqjTjnSnbPYkfmR62ha9GSrkDX7aK7079F4r0cMZoBDPCa3TAzkq
g/Jz7IdsD2x7Nfs9UF8MO3JFRaKuCiKRJaZbI9AOnAiLFHZQaj8UGvPBebVF4yxgdHSTlkHTLPsx
OFBTSHZZ4Xy6CX0LyMsHOFoP8j6O5PE/JRcKSIhB8Vw/DDQWAJN71ZEGSn8Bw9FhsdMry+q9Fv/a
A3VYfT2Im8UoRnxJXp+D+ahmiptmfJCyddce0fHpTlVnj6/zQRcMzZXWV+G3Mtd/PrqdQqptZm8w
YuEh+jE65SaJMz01gnc7F+nOaaklMLPQ2JIRBZcDNT9/vvoinYzOgN2aFh3dFKrjLlGpdr7wKbR7
dj3ka7ShW9EgTU3fGOUnYMHPwWY9lZeEQTckDaAcqJnFNpBCT+c08Mzu5mwkv8JuwNEgoVHhqsl2
jPRBmVmMfYBRxk76fcGV+h0pk6fkPkcTtTkMoccPEdxXMF+L/mdMjQ1d6MZ7AvocWRpK8puvdBR1
G7wXaOg6HQpp/Lx4+obgIbR6NaZNY41prUgrAZhP7OBbwCgAMn9+1sFbW+ejiQJ7CKWL7xTYCZJS
qDjpZKXwuSZJZANok2KLFy+FIb1WgkwJYnmJZXeNzP9o9hRm5XXK59IIJ8ezdGwz9gX0QXIryoDK
rPMPWri4JArnF0LUsxYkpziEnIToCoXfxwNkHzvQnH45bP2OislwehywdwuaTJPwL6NVRBzqjSai
uV6DDbE+6CF/JvlWHtwY1unbjN1lPAtp8F89nRZkShz5nI7You1+9o7scWaFvgY/rZ+DjwKWw6Rl
fspYEMv04rA3mSWQi2pcLH1lWNMXmOTJovnyx0c6yHuwM53zP57OrEtVXgnDv4i1GBTkVpBREEXb
1huWdtsoKqKoiL/+PJHv7LXdNMYkhAyVSg1vlSdbcm/w8hCq0R1BkAt4DGGwvhss7GDev/ApDi+o
LmpOkajhcDF7ONh9z7D+C3Fsye3nj2RAPEfNxUOYOWnD/Sg9fFP54UfbDbbPtTwnWO1zhulc0qRt
Oli+F/Kwmir8CCOJdcMVnT68Co4Fn/vXrpg+d/qyXD+jamGjMwMt+YU7M06/cBa+geXCQls8Jrcp
IVkP3/lPtm3SlwsIh2S/InwoQLtQcDpdHwDhUjf3r+eXHKNVWsFu9pGIw/EtYWf5y/DCmnIl+YEZ
FHL+T6JIKVw4WG4keEKskZphC52iC14iZ5dCIjciw8coiZ9Etk8KN5WKdi+f3KKz6fAT2TD+Qq7P
DV+5KVBhYsrEFg9X/amBFJbR0bkvOPQ7qJrLdfcDOXg8bZWX+2CgzOBBXLBELUKXf9e/WMf3MNL4
fMydJvyjjd3j9w3KPWJ7uBJgJhhazmpIILG+x9AFLf28VYexbJ9m+eq+ecPfCPxLcHogIavT+prg
GI3I50DG80QD+uf4CxNUcHCCvDOo+Pvuznb+g+H8SQs9qXWRWLjm13uNxaixMzY88vHL1KJ1HBLw
06YZOdLVz9Gg63Z6j66jr+hnPmxVTcos9+kffhJWeunRubmDbbbtL2RhGz+6TuBDpo+UPWdxiu8j
Pc08gPenzaSFR8emZSj8z6UyNdf3Tf7NSQJzP+/oXFI2uMFr2T2JB3DaEEoWqB62KpBMrFc+N2/8
YTG1gYDjnro7/lxXfDV35x9enW5rU5rLh/ZR9l45XPncdgXa3Gp9Q1cPFfxUwItfV3QGQ7K5/tbz
04wq+FyxmeYct9DRiH5ra5ZGN78+TeHx5x9tQzbG44175eT4+86dM7GA/ILoTQ4defocux6/ZWRO
UPzkW0Hp5CE8P/OYtnHD/B4AQUa08FPEboWp4R+KJR88qfDh0Qdk2S+MHuKeZoeq4QKPhHfV/WgM
S92Skcu98WSs+uzfGagbuAIMRjpOhjf4jfYayLpvXNwWQ5S3ct0YFpB5NjpzJIxthmEjPatYEqoP
Y9w+v86cD/AMObM0bEYikW05BLuG/WZarQfxw3A4MNJ8DqOsvv0Og5jPi/AK3PA6HBfblBVgJhwi
afi/9+Q9ukzdImFOkZsP6aRQjKXWDQ9N6jql+/WkOr2lEvXGFGG90v/khHxyf0hzuCXmpUij48pd
9+vBFCPNFOG3bnp265i2d6uZr1TOrzyLtUp7mWFcKd5dycav3YOo/b96QoJJh4+E0/6n9V0mrl2Z
1jtOgKDgC9mZqDRB3HNqvuZjMAGiYn1fkP6AcqKERFIICJBTJ1iEvb4ENgQ795c+L9Ljoj+VAviN
MeKMGNhuzLn3a0F800E2fAq4iNu6XIuBYhmvDz+Hb+bu2ti0c7YGBVZsVMUGhnx/1bAZlzOMYkBr
4nxhn1EAfA+INABiz3aQD1tPshmVPb3gTveLZssgcpIeLKuFOLWyljj37O6z286cs/cfEYqAR4EI
YoeVKfOXwePajTzEQQz+/wepG8s7/iCf5UtPsGq75ctP9DvVdJ303pGlG1xoKmuqWxiMBV/VZbFu
b2567W2uRxTGwTktvJxgk1/3SLtsaKIeaguoFbSy3OlreXrBcwO1F2cRK7fQo05+2R2Q8ANLBVlz
XgnTFwaAK+/ACNNiWtM1oZs+IEqmfGeQARNknjCRGFdITJv2xsctxdiOkD3Ja/7SfV1fkLGrhxte
jA83QrvzEd3QnueCC1OQTiONx944/G75Rk8cnXPKA1Qsx9aCloE28hjK3nlCHTwElrhbcXQ1bSSR
YlxpGbsSXaYyoTi4YQmF1GyCDTUlGNWHsJBBkLLEDtt7IqtxVEAz6J7rPCd8AcIxhFRXQwg3uy7h
Bo0zwjqiBCCpK3Biw6vJQJf1X4d1ORkhdX0dNVPaVu0Q/AF4DGT+6JKeALzau/B0g9k7AUnULty7
gxhxIs3732/k6EJK/PIvMTgGaAWN9Pl98HojwNscEbwLAKY54hMzPWy0+WGG2QzWgf3vfqovJCJv
I3sEwvu73iDxR56GEA9BhCHkmMgmEEkiWlP/npqNNoM4E/ZhIxPlohrrgMxciaclf5XJOR5EsL3l
rieCjlMDWPYcLMIt9fFBumGEgzWCO44mWAAgndSq4XGUYTuAE8r0jOSO84ANbK2PJU4n4OPJMNu0
SdiDoHubkIypxAVfbVU0i4hGWO+zH2G9wckfiaJA5/lPjErLEcMXDAwCS2Gw0QsQUq9QkmIDDTAd
ZrscSj9iaDqfz+EK0qgYDmTP3LyRQ2M8/xlBzt5MRqYKfDv3JGracCpVInc34bvJS47uA6HlBlJO
enWf/LvvbriSzmBrq2xEJu4oID7dpAdkf794eEBsfohAd2XK73eAbxK8J9ZWRvJr+kg5tQIDheFJ
mNWfUJVbJDGFmT4FC4JVxoz91M9y6m66Oc4a5FlkM+3+ik2SMo9tFvOnWwDdDSX+3VCOR7ORRnmq
FC7prPHTmsXQlaBGbsjC9Q/yRtmSzJiifwjeMUXyqS+RxxVR9QDSnODu1ZoeJB9tg8LRHvGAj6CU
Ovi9/WTf0TwWPRsJjyAH4pJDSsspghy0EH/5UEdXAZnICjngSjpXKELXH6zwLp3lTX5zxenls5fA
dt/cyq0QWYknUAU3fLryPBwOChqEUwXVFTjlfVKohRt2C210ddh5yMcxaVfuup2qK+/tg5cRvkct
AsdH/SNNCAZuTU37L0gL9idtpfkaCLdl2L/6fZugvNtqUayxl+ND33JlIPnQLLFtXEApE0/lmvLu
9BZ3NJPfuHJPPnJzz57CV67k4StXXpkUXoK3Eem89KdIl6GrhP7gp662f5WQiN1e967dW3VfqYob
snUNoiA1U21XkF/FcebTZzyIX3k6N9KHWPO1awlFuvbwlQ/Fuyu9yT31ix3uk9hV27WZa5f/3owY
BzKQQmYSaQxXJtrN3Qck8TPfaQqP4cpAdYwCZdjwyU1TuoaSk1q68vzKV4qLXz81kFmwF58rVXEv
2o0V1ZaBgOP+nN7+rikF+OAfBRvMg8lHXVz5yt7fvRZnvmKKKRBZJ5XbvVLXDKFW+DSMr11L+EpR
2kx7uudSzb+WUAXVk04l+9FpqgxGfOFDQ6mLT/duVNe1OIXfIakrRBIViNKfh/AoFA/8yg27GufX
rjkU5uEU6d6HDBR8D0T7uSEz1z3vI3rvUxHV0Xh6j9clpUvkSkkq6m7+NbO7ofYuG4+kOjgwcnKT
lmtSqLCYtt457Z7XVUtb+VCKDL1Q9cjEdxneDRdtvK0/w8Y9H1Hj50MLSG+9KvqXRAU0Ic22/EbF
Xe9S5pJSVdcN3VNJe3yaQkY+JFJOPBHCRqkMHmIsmEgy/bt2b9O9ASSEYm9OWJ/uNTHJYTJCOIDI
/aTI4pAlEj5v3n6exVPI1XxycaUoDyVRtPTzlfwk/rseMOf7VEYiBzjSu7LUzXh29y3AZJ90auje
Qt1ebM3FlGK+eo9wPiXQzTOH6BGH0T1XX88bIS0y1OjCcgWFxkG2+dyOGWJVB5vvnFiFPedxjbA3
7w2lBUL6BjW/zen9jJGMBacMH4kbzRyiR/9TdddIVGjvzxDSnq61/5rNjCeRFtJn9NxABXlcDA79
R1nBoHfjwSvxA69BnyP263qeRKrjSh4+mTrinp9ybcTz6G0EBcoJD7rPWHwmCjXwbKrGMEKUoTw/
q8JyaUjnMRcYEK6k9D43Xe3dY6iuGwTK0s3iClvL+rnj4kYWHsqVLN1A85USnI3hL6mSRH7lww2f
623EQ7ghP88siH6H/kOkUYgORJpBMyn3Xx2fYSVvmv90lZF+YGPMRYbHpGu8JVhZ+DOs/YWXmngN
UswdD+BJD0SU4q+5Q6PJTydT9DbNNHeUYJTMHcX48K1rG43nFcnx+OUBFG1+aRc5qPBzy/Gra2gf
MQxZkQB8qRzN6Lzml2oeIj9P5dNVbe6ohbqMHUm0sBa5zJ25oybw6xpRCc9rfmkOObg2otX8RPnP
u/CNDF0zuOdV+IWbz4t17/9fq2LVJp36P03hd77Raiboa4Pc5qu/uKzOHG7QzsAR790+om8C1mLJ
O+ydLQ0Ezmdg6k6e+f1dFj6x2bh7F+TrmPESyMgpY/1s7VW/RtTzshHE9M5CZlFcRjV49wNCWAn3
x/PBloUq7EiQ+Fi6WnjdHkbKIaqxkgPr285XwOT88a08WHViYEQNS8opFOWZCcJZXJ4DGYug2kYa
1QC2B2LoxS3U6AHKPmYHe/tZAgDnN/pPc9jsiXmtjXtA7B/Hp9kjG97x68EpA8tJE9XC8JAUuCjA
pf8d305xTYATUsFmKUc3zKM4SAC/CWIPvPtUmgIO8Cae71QLGgfGBkSUoy8Bvv/zDmRHzu072PE/
4GfffOAGJADzA4SWBW5Pp1TDn4LT0WVyNjxFmeII04zPT6uPnVhv1w8K7765PtwsNVoQ4+wncWye
OMpGF0DaJtexgdEq8anP9hG87lhB+qdO+5fEiCosLX+qGaCGl4cLME1BWGvsKfBvAqChD7KKtJCx
auYNiAFKDKz0wDRHErCRLCk+9FADHqf6/OCCHs1O45QTfPHch/C5ujhgOY+0Wc+mOaEyxUtzg2vy
2X7cA4CCHuZQALBwnlvpv2ppxU2quUl/KgAvhnzAyxju4wx3lLN15KzzDSCSd1o/UgbpFhy+Xzox
YCzRic+/bIKfD1nfo5vsKV+92rucnT0osb/9YD8rUQl/vxA9OrkGEsTokIjOY9PdgIEEymINUspY
c/EkwoUHFx8V2xnWgIupnOrWroHD3kx9+phkAFE9PzpKMPhRsKidXW6jyxxB22DSfpcYy+DNBmIM
vh3jPYh5f8qUdzenQEHwMNMlICTz3SoDtrue9wQk23ptQFs6nYJscgLiIdY24DOCsHRZ9TCcpS1+
irg8kLE1IyY6Zrg3B2QMH5XlCH30ghV7XNXjh49R6sVBvbMZYOzzw6S4+DRhA2IUQsNZa5+mg8Hw
jg4WHa+zP39I+7q/UDbZDzSgMiyibiDPtVl6xIPYY4gC5A0udVaFrzWrS3duIKywnM+gl+A/bbOS
nzFppRawdkwEuU8AUxzJsNEMNXOWJbglBXEpLu5ppmANiNc5O56KwxUIEOF1P2KRKNjHoI73DJfe
qJE4kct0sZqRBtYBqZI+VLKYfu45BrG7Z9ca+aOE9xxBe//Iqv2pvdHpr0lkk8C+wwZ12l99tljR
WOa7ykb/1twBWvTWF4InYHz5gOmFvSxfBY4nXc7Dmm8gna6+5OLBQVTkh/XG5yXQJ8WWDu8TwU4s
3CdnZTvDwhe1zCm++C9MMh4u2FHoPO4oScc6trN7AGqHxUzpO1QrZtjJ0Qc+E/P+xQuzNtGMGlNj
yh+wcDjp+2CqwSSMrvYIBPykgLTqk9Y5+7INsWUKsORr3gInqXmNfExjqCusYOfUyYdXeIFgCX3f
27c+WKJX/+E3LHccNFhkYijuuMnyXGId7a0eaMCE28vdw2G2L90nK7olnJALgZFBF1CGsBoKXt64
TfSSdlX+IXiv6Jk8eER4cJrODRHKY8SK4bQHQtemxucRu5KA8AatxeLh4WPcajXrgUwPz68MJdsQ
bzdj3VMtSEamEt7FluvVaXlusPsmnoGa1Itq0lvU8Rsoxe9rNMYZzdK8EmblHGk20c//Lmi5EUKs
GVei2thY+54mcK12fp2bnCCnOQ7UKWaNSJmR6836G3X8PIkjxGvNTFbgzCa4+V9S2D5kZlmMsglT
G5QkpatukXL9tG8HrB2ZAcG0sO8o6+eIqAsqQmtLHRcBTMlzdnPrX+WvmZgMmiIkYTm4k562u0WI
5hBs45KR1Ml9dkkGSzO3yulzym7NTkUPAXp2/wJo9U44ZIYEWZLiXvFX+wNDNpciXBzpyZMHjC32
EppLB+JGePaLjTxRJ4M0uwtOsCwssFBMZZHNgbi0LxM09TdwCi3NJ3bKEHcd/45n7UQWKgo1ZMqj
BAyINugMcGwUb2QEANYWs8NKv4npdYpf7h0BcA1lmJbxARP+rYG9BYEDR+WanpKX8I7SFUc2q05L
KlPZTi8uZACItW76mfiqoLUwFYfDGAdwA0YQhwpO5yhndwgRDz/ymDmKsmeNzNzpb57uIzzaethW
QQ8nsSYagA3gZRlW997xu5odnm6dHE7j86/Yh9GCxtqIxl4JPyXW7W0K1R+EjW9+9ZyrfXfBJpMw
eBlXzehMFEkd/GINKZx9JjiWNq/DbLZfMx4QNvZ7tkINgGdeFbYFWvb6UnF/wwrfqmLduU6gp21q
bHTYgltUxlm2GOAeaQttF6pY9qIUD0wRdyMLByE2tXBVj57VxwEFewHYgmn9O3rG5zmU8IAz1sCX
AKICoAN0CByVwPxasiTPCcxB74TFg1uPs9yt+8TvyPCyB4UKRD88BgkeVfukHDAkuexKohLSgosg
maCxNbUnP9yVTN9obPHWAnOj8G96iqXpHskbCDZWpuBK4CunlAKSjvo5yPYzWfuriBLz1bus3tgP
vCcnnA5q0APxZZ6r/Vk2aIdGPTbWb9lqQBTENBqobfZh/I6BUHCuGKeo4QCYTfANW18z7E2SNhj4
A+SX3IjcVApLMeKRzk5in8lUtri/cldjBepIfyq+pCOMpoF+HmFPIcI1Odm28MrNedyMV+rPbbgy
p+j3HVQ1HiQQdwaBqQyrzDinfRuTLwcmgBnMaF1zd6w6+nCnBeNZDGhffZhBggYYeiYmFvUYRvV+
+m5royYYPmwVr2l3U36pTpJe9zY1z/5Y7X3wmUHsxgzyBIekEBMFNFPAj0GGfEf9TQF7ERAhwWGX
wrQjW8oEcDx51fQ5e/jnOep4T326oETqwxW+xhMmzaQh/uOIoX9aWrA3UC/YBLOEPRBexTWoMGzO
7P9DaHmS7LdXm1aw8a3wahD4nD8N+J6YlwG6R+8B0WVOf8wvgWZ98PFh+MZAgcL4F3McsQhQc99A
8DAl41Rg4wSLY8Sv6Ypb9k74ktruB29LT9nmQLqw4T3ZzzCWG9EAu9wccEmzIfCoWFfVSMWXL0CL
51zHgpYCcj1iabiLq0MMYR9GJUblOFWosG+xuVqAiDqNU7HSJB8sFYsgbcPTkGNwa6NgRczYpEit
mOMEbIlMgApfX/ryFMBIYGHng9DhtMtXzJ6NYgizs0mxgcax4V5/sNIbmhEE4fc9qoJ6eXcXebIP
EcXSwtsMiVqbNmExtWTPtItpNiqtB+4s96P7J6R+ozw15rjXtohnSywtoUTm/BFetq2HZLSOG2yr
Pa/H8chXVsJKhfhkv0IVgp+eZQLma1OLQiNinKxUQhonIlSGlTuITRdtWGLXq4ZIdRZ6eHVwLkbV
cNpl2LcXqBlw5Bi9d+/GSnHcW2A8HN0X7xVrf1yuDcCkXOSjZZSB77U9IEX1T4EJvkgOkv3NagSt
Cuo/cyxvjRVv6Oa2gd7/OGpSVsG4D9N7+d2HUEOE5yvozM/bxArHAwulxnrafm+Ur0uS/4IqqFn5
qoxBmXvZz7hPDN3AdKv4kMAeXf3WfuPHcE44Ibk3Maz8iKP4vBk/8Z0G+wT2S7NkKZJxD5ZG5944
HwDlSphehhHSf/+CryzfRHe2CtAgWtQ7hNvS4RRutx/2Bdl5VnGNc909KL/6pxSWDWd8MgBpWuPD
h+G3j4F+9fsGE58t1jHzCJOQKwTTPRN3oO+QemJ05ajM4va41tWvsvrKc7esYquPecntlBZS0rQ4
iUuJ1iNSczvRMOVkLdfPvqeBQTIoCf6Jgef9yCK4w8i2k6oP2y3fOan91dSIH+0Bx4T3FQjC9oY3
T/Am7JISQBSBP8+8Afb/l/hcrgpldYAiXaPr99XWdPsOI02B1twUMoKGnO0b/Md7AJNywVEDv8O7
e9nP4Li4ueYbTlOwiLdjcM6iSnFv1Zdixmobv4A7fr8jTQlUtD9tHZhHELmcF76mgK7actLjrLu/
xPd6RvRHlHCXOXhTQ82935yaeDBAk+T7LKzY3jQzUdPqjFps8b4dMQNdS3hc9qqp0QtvOFFmSaVM
dfwyIBJ3WGUNQ40jhiDDGp97ZcWrNsTBfJvLG9L0C4ZmLA/e5Y25zwvMTk5p6lhPX0EvMy3w8XoT
g2MCCAcPMAIGEKESh7VnfcCHCRsWjJhuHOCOqZpegC8yImVqRs13+fdoUs61RwyedQ8WkU7JYUmd
Z6CmKIKhwmwtOggvBmaTQ2kNsw0eg7QmqacMl9jVinCeq/abQwMs/7UGrVqgOsBhAqnK2QtchuLL
EGh8+BP/wNXX32DvSms2bQ5nT7wr2EZhgeB3JwAqj+FKlWnx9fiBg9SiepULGvZHs4BBrL/ZNYrC
GsopbGuGAwanAtyYYfxap5eLI/K7sngi7LKyhnZJ+EwhstOsI75sT+wysbPEWwDwBPDPhtLm/C1/
upuk9jFsWMJj6uCNGAUq5oZk0FHbyYkGoI9b7+mfxjIWtfPE08wGdOxbWQPvayzUlHfIYNj/LuYQ
yNTm6te53VK/czr4hTFscOm4Wy0E5EZMpBMObcjTwGECpUsf7bEiIM7F3SY+FjCwPNNcGAtKgWhx
wcTLP39fFQ4UApy6Pbhg1VXG0MRlPaXTGBDERNgyIicDRGpM/KZK4Jc+VqTcwAhf3Qmc2LOVWXWy
5d9Mdu4GfYPNJvIpi9+uB0ydmWzFVl7h9hW9iKdoDfyDix/f8AmiYm27uS8nA/voHhYZf3t2f6SB
SPHzOtkvmBPgsJbSRh9L4EsqNpC4HErAeAaG+tInXisRCwQY9blnS5rbl60z4FLPqWLaJfCrrcCw
zIhafQgei5PTDx/I2pHkLzRjWG5bJBTwmhhQAWjjwv0YYPvF1EFP3VrQBgmm6VyL0e1CDOdhmTGF
bcDCr3ckGna1d8CVPfTsC3FDwGu64LdnnYvRiycvKXHDaNh5oLLDoB+ALCRev735g86b0Rv0kDG7
L/OdvCLLriEqBhNOXd2IEJKBEQdItNWC1CRhRo5HrTWYM37g25ah/stX5WLTwbRdA+sTMCFEHfPe
b9fSGxIEDA36Vta3ji6ir3DGKFNZleGYb91pJKHfivkJpSu+5f4JFd62eNt59J49cdbc7reYwdPA
K6Crqzwy43yX/Sox8+kdQ+IJCaf/ZhhZo3jz9zZOZOMfwtVxnFgVy96vDo8A7Pp9uLuF4La3SYZQ
qTfcDXxixdnHaIctwnc1qkY9ewc6OugWcIErwDAX2bjFQm0ljQDzuW/z3VUa3sKWbRhM/Jdbv1ys
67PMM4DAxJEVbE8AhX7VaohdvYoIl7BkKFqtAwHBHiBszPvsm1Vw3/K3rK1KscyLjfgKG90D/tHo
BtbKUgmxoy/S1/KOMhYpIvIfycuDfPqmztzHrQ61kwcYCbilBaCmF/cYlA64etF90nJG4UUJY/IL
SAOQmu0fniQGGIzCcQRMByJ9nn4xA75PRJzPCzP/fSF8wbDhvXAGKew+xr/6WIFvRKm+0BlugJKO
1mEgmpfZBw8Ka373ncZ9pn3vhP31ErtK3qFCy5j2VocIVHXXWEApFdmSq+HpguX/iKF3CUnQNsT1
cQZzeaUm+m+LGBv750LA6SsH4HoFfvpJWfBoUPL7sbBD5p7eWxkzkEbvS6owgc7PkozYbba+yoh5
d18SuQ1ooOMCjwjESmj8F6YxPEfPcD8QkeAGoNTX9D549oDzi/ygWYY5TPDRei8PuXWJ/HfIVj3B
anZ6WRymp0mRvsNH1A8ZjJ+TZO8PUCE8U59zFYnFpFZXBxMUsQvh7ga2vp8dkhdOm/tVljyJNKcn
9yXdNjCATloo3nXx3uZTJgJx53bZ6hjl6zqqQW27TMsJkHWRFmpg0oIG+3DBorj07UGfs4mHD2Vv
cTz5eJs8iZABvJxdOSCkyURtYAcENd0+/QjCIXmD5LnUEwFDpoRAVRkYIMBUr9p1AfvJ5PZKJ58a
MRA+DkLVfqzEmcM6LsGUBMBfAPeA/enjVjqTMRgL74GckM+Y6djsbAHMDfshIcuBkdlhRe8Bt7u3
CfW3UMD9P/rV31hAa2MzTpCAnBhYw5wgjVQ6MwVeOAu/57NumAvAGEtD8kYa8bVW3RoZzEsiC1y+
RbxCdaXNpMqFLpRLzPmJHbDU4h7BHG8h5J2Q2EvxmBxQr4qAAmX4AnVIIEMRhyBhqoh2T5oVVAji
b8Q4coSyv0dm4RNaIgRH+jUk+F8oDFYYqQNLnT5of0VIRbkZEv0PdHgG6bU8TBXv/YbJYhbphX2O
DNbDpNkBYjsV5vH3cFd5It4ijYkAbyXGoU7sSinqE4JTdYq4xq5Mn5RfZrSP+64SXMAkewfncZYW
X7VjrjOwlKQvSC++ZH/l503eRNnUov1SiyrwhUVAx2JbhfQNRPSx0uI3GK2JnIqAC0gaPDLG/fi0
pHdBxpppsbDERi6TOYBmOaJ7CDyQjekphma/FF2pzFhwul8uxSpFLhAfFuYMl4f7EncY4jLGIvbh
HeTvnKuIiJj5Z+JBHjwRQXUAQNEjPhNcUEzoyy5LWKJmLLKDFzUnomWMGzsmU+7bhQJENKdkKRxY
hfctwUSnx4U2cO7Lanvbsv3lHC29XLf6MyJLiBFij2cGg/OtE7fjiRgZO5nffNHAfMREkEiQBmJ4
wFvIEA7eFv4ufLHaBT1XVypMRVIts/mta8+vvAIWmrm6ZOPErj8Rc4fZeBcUoBpBb7Jfc0bm83CQ
qA0TlhUU0q5nWPfsQrGgRUQesfszKDXhOmbGjIgh5fIeAlPeg2+KeA/vuTwuiDh5WAs6s5Ti+5Y6
l7p/WMAj89pPlgc0nmmUQ/MHK4h4IJgNolLu2MHYxaot5P2OXwm6CSlmu6AY/2hRtWWTpROYmDLb
JgOZeYz4jA1QdFR/9jLE/ll6+VgG9ghcARS1UwAzYKFjdnTiXShTxVUnuoD0kgn5StyuCUDPnrk4
hc9ARCtFYjzRpr209OSJtIB3egYK8T3elDoSwQNRLKw64VhxPZ0gFrxb/egeqBMgjutvFCeIVHP7
fXbbH+TIBBA4M8kJ3NoHihcmEM55kKIrGqBQoabeZLhHtDuVdvs/pglEPxvfPIN4oNJsAFprBBCx
R1BJYojA9cDeEWQWASjaFKKrEP51I1irHxjsq3ja26W1KgjRDE4vgbJzJQgCoU1gcwhXAkGYg/0f
3T0F+iEIH5CnEPfjtILfEmTrFmqCeIxVn0AjIewLI8zAicAtWfJiMM144L/RugD1LYKQ5CxLnG8g
MZmDr5yLQGHT8/sxG6inhe/QwA8xZDs8R0UqdqOBb87wctm9Q14N5560cnAeigFoTa+sBkKh0jAc
+WbSLA+QkhGk5Q3g49kzvi9xXzQQKgBl8M75SE2fwRsJdxkDlzOWAg3Fy9VBIXoLTiNEAJNBWE17
IYDFrixZwm6mig6TLB7Mjuyk8d7FTE6N8Zx09BgnkQhrSWS0iC9uERadQbWQl62HzaufTwYzfXaK
NP+9kjnJLc05UKiEfF7tFwrCbuSrsnePsPUAWRgBQniLmrAkAnGa8zgjwYUr2RMKvjfViatteirx
pJVEnz1CBBNYtvnIHWZAznhFINoHmi1yDSk5RZJfLpplI8TGx9oiCPWsB8WNTFqEECInyuJQ9YBr
Ro9SjooAYGDvibzAnHJKQhEWXz3eLSLu6Fc2FYDaOM2BpEkku2xtpFJ49QZxE17DOkTm8gBWaKjP
rls9xoW0sUzQvSONfQlTIlw/cNzAOQUTWJ5t4pmmWHRXHe51y/Sx6gvRsWC912+QeBpJsThFWKMv
s5loahFRoF0esOkB68DRPaEsQqLI4EmRwaAURMcmKneooxsqvNcuT0WdOuYQvuzmnMfRLsgBJqF+
FucTPeaxwNw5gxj5Fj41GsCZbYjb6gTA3gBX1DboTdXo4ikE5e77gxh7PYZIXYoOzici1N0jbD3i
ffvNVg6Pqeypn57rhReHfvQe/uFXTBbKeFWAFZwDsLRfh0pS0w5w0JMjcK92m43ACPHkONu9EsWv
z/gUG/PX6kxEcMxaRecNZjXD1yiAMXvot/zHskQURZS9x3Iww7hxv7hDuBqLaOFzzCcHhjAQzBBp
YckrIvHtUdvmSOz4htUX7A/ixUhKeLWJGkkOYLw8R2dGP7aMSMm8PaIfjfo7me40fT1+A0J3vNi4
ghlI3I1kMDO91sVvHFvRfKkkxq/in5fn5XWL1xdLQo8PKYaMPJrZt+I+OgXoV9IKHQP/RtruFOyD
JhRBzq/L/orp7dOTmXhPT4j+nq420kYPv+dUKDFuYGMN2CzPsZRKOEEDDj8GT4HFls2MZN9jWshh
FQF/RT1E+mbetKEYrNuiiu5uLyzEmk2lhG7BJlRJWrchfHxFdHFC2/5JocoJI96zIuoQK+J6i9RQ
LPABaX0fP4QiYsFKeLNdtlfaWYePEMPLHPdvn9Yuslga9338SuMsxiEgapYsZhrBxE3MRFhFL/r+
NezNmovdmzEDCvu0oC3MouWefKE+w0ZorPhvJoA0rsPBLJ+waqPB7ELvgH86Nudd9ZSLmdi47OCs
8diKZYHT2nG7j4xfAH5qizVYh/XyBcv1y2sYKxIGMwMYCpYYos75gMnf0s16/AhZpsiBfqVfihD3
l4SlGis+EOVJEzbL7l1ZeMLSWnTHdYsJ7X5HoXqJvJ7/+4UouxWrHxNdsRgEUXlAZhYAUs4GMwjR
oog0HmzOr8s9g6QzrfVZEUEqqaCmiLQqF6JxCHFDEPfneM6LLs7tfjMs+CWDxj0QmUIHaa5vMyLS
GNcA6MxSS0TbcVVZnSCXeUp0zykuZoFMBcQ2S2DWGVdBO6XxVYTK9IvoEmqT/ZjvIZ1Ka67YjAt6
yB1eMcwhKGT8Xok7schFJ/NoBjNPaUhoJqgYWT9Yn69KXH9b7Fglfz8UDxVzThC31r1+taCJqNNq
jOG1zgovxzn4bAQ8mUges9cH9kOMN9uHyUEwbKhNsg+O2AWOExk7iPpIWMZeeJ6I6nlL7xqCTHFh
oF64A9JXzCVPTCzmoljPTD0X/MO5IH8EVQGPvQnOePOIdjZeCSE6UBU0Lhp4ja+NcEcK8PVjx2DX
YKokD3YBFNSgyJR4Dt4cqBLkH7h/KsezmaIVvcQ3KOg+kiAFmm96TSB5mKnZCoTiwWOersLKhUqF
bVCNWxZaMS4Ym9MC96IQ252wB1WVSMN1ZdpHZzs6JAQ7GsMFTQi9Igi6exqdIpx5apYu4vAy6rP9
0dcQ3M8A0pliJ8qCp286CqC2gNLPBND6zTGhZnWQf3XR0+s/cEAuHqQu6eEEzSxlPuyjjLdCvsyu
DozwhlAtycF/BjTDwR7BbwMRwL3P1nnAt+AQmxN2XDApS2JOqkEet4SUHvDofNZnLFGG4knOnGCm
cJZHSilc+hw11D26Mj7Fh/llbLgEJPNzuJ0LYcQRNwT7sMQ0+u5WUevlKZY0OOu0hOV+hKgn8lTM
YXxBMZxoxvVYioTmv59cwgEB4S+emUDNfVssO2iTB77dVLABCPn9s18FQi9h0kdSmoMJCRmDzw44
IExFPQ0elndoKo8cn8e1r+P+9oxkqjLHbPMexB3Kytondro0AbY+6EXZ5jFWbUETsxn6oMf4FkPT
F8JZREZbIvaJYnrxbsS3R/gBfnc5Pn+VY2XSn1+8K7RGtNNgXZh+y8aJnylENlYSZaWxRgXtVWfX
kCUtlnojYD8EGWHBYb63hG6zEvuJ4bN5r3g6CqJwP8UtxwhsQG8lB+0OdB3PYMCL6MASJo2RtXE3
tYV7IDwDhIYfBGuD1G6E/Y1DTCC2GKzug94Wv9IbPTJwlNEerDoBLfxEiY+5hcRGxFhSzvQ/xAOr
R76wZDxBMYmfgCv6gRDIveDkgxvk1XABWM94HLTJ0br4gLfB3hc/YMDu8YpiFj7gCFEW3dA1QZp8
yTlzbiJVuBBIviABqqdv0ZPyWIrUYpL1/0fSmXUnqkRR+BexFiAyvMqM85BofHHFmDCICjgg/vr+
jr363r6304lQVaeqzrDP3vEDuUgOKUbJ6Ry9T7mIsXXRfzx8/8A9jnofZwMnthPTxieXOc5Iz2fn
hBl3o5hUzzf4WLw6mO4VVgdagSFmC8wVS7j9UrTi1pNfStCKg3rnkPl/PbTsPhk8jWW8ucKM/AfZ
d9HjtwlP2DAzyiQawIA8+MmGl6jc8OpQufCTXC9RE2TxmZtXT6CC7XmGf/66QbXfUbWgrsRJQv9K
B7EZi3rhxGPsMutZ8rjgehccsPa+TI5UlmVmENAN22mP5cx/ZDZkDR0SAq+E7DkZAVYPPZGkH785
6+RokGUQMxDr//9+KnwkDI5wOwbKLvOqxPIv3+HJj3J4MmRKiyxU9dMIB8OQDo0a/0cNcwoNIW3N
jLQJFX6d/S4SQy94F+565lPeSqbl4pFSjrI5TC3sNHxl2ryRFEQ2A7OOBSrPRShrwvGSZOP3qc2L
0L/SDtE9Dy4oN8IJHfaSF8Q3eCVU6wIrZu3X0p6h8DF4ZjFnZsvhL5Yz7/bi0HDUBvhqLKdJdls+
Tm5pR74zGxu4NXyGzjFISSuwgBLjSjELjFYJtLj2h+kfQsbhFdOU3SPD4Z7jT7SndFGNh0ajceAw
T338Bq6RIUVZ7jIyFMwDJywERu9xkheSh9FWV/iAd0IZL5Ys8ytfBQQSCUKrhnhe1oY5Zy3wEaLb
l7ptAnUrjiokoewPeQH+luGKtyg/L/egfB2SNAqrOJUY9ftxvDNLI8snRt0E+V/HaBha3625KDiy
fgo57+FvHKlJQ1WKZwC0+eJ+4/OOmM//nc40ctNd/pBXC/gWmY0LdfNe0qO4anCasCygB2MtFAWr
K1qcqHgytTICPKhYPNobL8LxRgoxBlAjY1ZCOYrEP3kf437Jma/wJ/ygoPrReD8cz//DcaiWa5h6
h/GI9SmR7HQ5VJjI98Z827XB4ciYq9+KK1eJdVAoGIESyBbm8I0epiv7Vj7j/+0h252hwgATASaX
w41pN2Hj9sUyOGQDg69xfvDq7wuUmUR+PGm2pS9WI0vFs5gRNhH79T6EaCgbPyDwY6DQHbC1Zu+1
KLjqTWIY3EGMYSJrJ7v2Pc/ZIGp+oR3HluRa5DWGxLRiUqB84nQt0+hh9eBpMbUeUmSsPvEvXVVD
vGrxK9l1zHOHO2PuQRRvgT+oconKjpDrh5AyNiHXBN7lyvvMeB82EKerXH38oHjVHHYcsO89auHl
AC+avI1UvEDZN4TyvLRMt3ygzKTc+6cHa8ik4f2CWY9oGmXhqTO7RF58bsy2k0+TV5fTxNzfiRbf
p0rkcpu1SEMxVllyhcNE5lxlltM9XiRmLmevXDW1GEOfUUvU0cKFw6OqscRR8nbyTvKGWcKV8Ndc
pF+L6Wb/AZXllxxcsnJqBDhVonzcVHAiuNLsnOpX9hRxIfvWkhsHf5/XlXmRT4zaK1wW7ZCPzJLy
6Va/jZhRR0TKZzKP8m1cBWJxMix8YyxErIQumCMwYl6YeOaXEJbfeF0xJnlZK5Y2O3LXCN9IhIVX
+/Zo+/jtEg/gjxdj4iDN56fwLUkmenLJy19gWGIEEilhU7TgcN4wj/zDm3R8s9isTDMrQdDOi7MY
2Jy9c7EAorNJS/fwL3efXKHKTDzbFldM3gsD5XsIP2DllXOGDSNoDiYMj4RvE1vhkaydjJxpkghJ
ggda0rjCZXBpQL6FJ8j0YoNKnE9x0KlFKW5WvS+G/3YkM8MDY3oue/znfSbLvpP5ljuWqeeDJOgk
7IEuGJIeMVg2xJCXY3Wob8rWewcvHMoSyNCP+M7tyCKRW+F8/P+i4l7IFLBn+IXBZom8P4suz2It
pTEf2k+ewMeeroRh7BTcQT5jxljyaVp58sK4qVTSxwyX0dO+z4wwJ4y0jRwO4JKgDUqBWMAwrAV/
U7KKzHNGFPG+Zs/vOdr5uK08OrqZwpXCq7DlZC2Z6P8HAw5JSE8PL8qzsXHtEsj306fFV7n4OLpk
X4sl8VXODrlY/kdLWD4vzyu8rfDxy2bZ3rihxfZlgv87Rgw36Fay4ZjF971Rc0DJ9pZD9kKcVm5Q
mcKAOwpyPFI8GZBFMuFyeskGlMH8v03k7ncg8xqwZDYhlbycmAZTinXwB0xCdvYUM5IB8hyaROwB
DUbETFZ45Z7AFkWigcuGfc8ncCAZJJhkg+IAcTrLazp89e2xsATvnAfmYOEny6mk4mtI6CSrTXqN
mJkZlVUT08OuxH+To1bcBNkfvISchPy9HF7s8be53iOMSY6N3oHUEgPg8ONH8W45AlloObYkdJaB
c6z1XRJ2chDgZ3B8EKHwL0bA0wnLOVh4XRkvPuk7rPl/8Mt7yefaO8i8uIHw4LhWdvsH1wr6W7Se
sMmwduxxTKPJ/53GSXkgi+FBmg3LzdvuZc/KJ72NbqgTgMpZJ68px+T/gwCb+T/ePFjKdcV1Jlvp
jlLfe2nesb6YO0ZMAC8WQp5MDllGzYUqb//ebhxZEmxx8LMHuNCGpNrkTODbbxkXF0880wgsNsmZ
30qw8vaaMDzZTmIU/EccWLl3JTV6Rq2Rp7DE79uLbiuGzyUm606nH/vjF0k9ODP4jvdRAs5HYpx9
815Ge29EuFTMHDlqjER2BW/KjMGewf7iZ2TjyZEvEylOw3vWzr//LfjxK7cu8aBX4tSIPyceWJFI
WETxKoYJAh6vLO6uIRDrOTDSGRfvCREhA7IXiOfIUWNbzbih2t6PDvmSfDZ+CusjfdbCd6AMH8dP
UpnwD17WcgGTgf4F0/d7zhNjDbbjw1lx3nCsIqqBJCN7B3A63OgeGbyjR1vFJ7RbxFIj9fkzn993
3jk5wV2SsIZAllqLdvHkZojP0Z9lg0/lARcY4Drd631+z1D/dmLcs8rZHKk5ha9PWnG8ki6pZVpt
bu6GzqpjOtvdw+LbnFbgT0fOr2olVzvZITFBQ94FnsnsF14CmDYH2Uf10ZChgN58SXkoNNftkiYK
+l4uaFeJ5nSTHL37uhfDSgXL70eFw4wGTqShddMEt+9i8MHdyTGxw5/xjHn2A9cXWx8aXheapskt
AEkD1N0thpggmKa4/gJU2x0gCFK8nc/0EPeKDsK0olDQ9SQYmmVwjNPUQbcVAG+aYeoRDOoCjbiT
6HkehzqR9GVJp4kOFuILkhlgnmM0dTqAuFyQebDZLT5s1fecQ0J204O4p3UTYmvIFOyQ/t8MOKt7
Bl+HW/F9+rbHty+NOncoDh9dmZG61efl7P4BVud351GTz+fXh99tKb6B1VyUIBpVd4pOBlywn3RK
orEcvH7gQX8Bwq6BKvl8GmuQ+8oPzMEV2CsggQfbAJIBHOzzHFeZd/1TBgc+YzvfhTVyvDQuQngA
jn2qbIpZ1XiPm98dI6oQWyglkI8rlYjJ6kJULdBYRNXDcR3AUq+x+dE/9Fc2xFGce7jZB4vGyI0+
0TN06Ac1KAckb54iOnWFmCgXIgiVEnWMWIAJJbhrQk5Lu0Hp948B/APAV59+efY/QBcVg+PAy2I4
2aEG73spZFzggyBKaJHImbb9oeqCHRu0IQxiwM9h9weiCOxABEiOPHhNIBXpk/uAPYiYgWhg9KnU
vXxrMB6niIm61SZ74hGeCaZJ3ZjJvPwlFRoVobFDE2JwhzQOwWXyMyBW0V744rcdlPRGUplB7/OD
OgBS3IPyAwLGK5SQqyY0K6EsI/X8EJLXHnxfCHYaQUqMO3dW7FaaMumAtwZ5OadpABAqOOx6pHrP
ibl+bCHPXfTD82c66oDtowRJzsll1HaQL7mkSn1JhroSgttOddOLZ9ZBHwAmGOJe7OXrs42auVtY
fqEFFxgtfm5LlsMM0dnEBfuAV4BEAeJQYKBbGChDRLCuf/kEFnbWFV0euC60pMfehKfUK+ZtGyzL
8I8Czq0nKkiwalyBB9beGSFUdBNGp7+zMJafytD8yxf2FtJMqN1SOL546qQGKL0/UkqZcGsQnDe/
4keMi8L7dFZy/pOuwSWGkA5arj0IZEzoRA+QsEc/N04aqmMNOtFEfwgz+0oDXDJyAtrngEdQ2qcu
TXl7+yBr1CYog1qH5/T8Uw/PH7uFPik/iMb6XzyG8EmFuhKndmuh9nsOYKcjs//qu/maL8HAxiYa
N4pIEQHUdKave3SiYQeoIWrRjKgKLmF798p+ZOgIyIYY3vgqonuXSaV7CMEcq5n2k3dbOFZ3cxqb
pXojcaFEHOx8Al0uAMDk4FenhTMFoHP9nsIRXy90lzMBoCvUHHB6RorqIUaBngcaZVypyuq+r0Iy
2KcjmOvU84DFWbwreFMiqg+9cllGaL03nAHT6uesBPr8NmJKFTQCSJc7ud+5rehrgPqv3IeHCs4L
KtkG1KUiXMGXvRYbY5MWyiVk/UU8hDuxojcsPHY+Kx7DoR82sHqdiTTUNZoZQgBS3TyFfSp6QXyw
6dlbg103qTbQcUJwOFGmT1ScKAGiiprZogN0yycMn9HTh4PG6OzxxRtUhd9fFlgjzUp9tDwtJhoV
EawYBRlz/EBIKkFoSA/zfdub9vIZFODb3ArNGvFLmEj94zKDDpzbthK6C8gvrODu5+ng7rP/nXzC
zPfpqqW7oShoFevwkBRPfHwQfy55+SH+oRYITzBsOs+pTt2sG/5BdDLTDh4v/lq+oDwf3sAM+rt5
B7stJ034HGQ8faEmQzRMZruL9wQEYU9tNQRL5vaD+3OwB4msAnXLIRBDM/GezmEgPjpIQB8n6QSN
L85DnaYkBwlF+GShkamg2KWYjZ5NPIb0HGm+4AGiS6hmzIb/RfMLlRUN5Z8P5hJn+Do8cfUFREww
M89eS4hmHiJ1CxOn8VdrcXao4mZUwIy/Gd64DFZYiZS883UaJOUHWP7nDO2Je6KMxPMHnD/nMHGi
fNo/1KitMzHCd9MPOji29bAYvUNfnGYJygjFcMaKRMejEi82S3DE3w4m3yB5FtTeY+rFiZSKpbAh
2coUrqBHvEvUb/sPomOoOdOTx1l9Hl3+zqPbSJK/59HxTzTvRijI8Icu0Ukz8SWa3cb3JBtJvkby
aJJxvaNurJBOyshLlqMScT54g4QIOYdgkiRol3Dmyg9IrqlL5LSCPggJCMAtc0tEcoe2tsrPw7ZY
9pcM9naCW9RoAnPOeYAKUQCao0jIHiHgg1ya96d9Ub54RU8R7QWM0fgtEwh6nZ5NuslZ60W6eG5Y
tekDaeXALsNO9e+gUgep5sMVeqUiWA2UFbX9V+Ep1R3uqPq6bCB+9VoUIT5gmZx7V/JiEVLtsOvH
T4ZmRhaCtc7Y9B1vjrLDuQvq/rB1ZkGeudOuSJ5kaOrAqEK8NtINDSyRLo/Cv3Flh2tulUbmAmA3
wVTnXSWx5PSWFUQyD38HoHKKnutw96OENnCYHyAbhGH+9RPf4qtcpfAehfPDVQIaM9J/DFoKAZEH
9JWDtCVpqrW+PrEGzQo+puLrvBIvAjGDRKYoKEyfZiA8FdtFrgX9idENoMK49AJ0lVf0d69Wp9Ba
qAQ5qts9kzMAPYiLugSM4X187S+1/ekjCy4ukh21wdnnX34ezQIUMdAseiiPbqoHJ4PmsQAq5ZPt
F2D5IpV91q3OimdVXqUvsufEcB1SxRSabSTXjeSmTGnXo8VuggJqvnDwpLZj9a/p+6fJ9QwicpD9
nGvvQl4Z3XZkoQAhI81RxfZ8iEiPkZzI8lFn+rvREYIaad83Wm9o3EYXGJsGfTykZt5ZXtyvx9oG
qmgcNXRZkRtrxv3XpNp9pBdfG6lj1XTTagRmEYdOGcy5R+mue82NW9ABl7mO+83cRtqEiytBL7c6
7AipLgttvZo204aAWOSHi+tYQwij4t0HCLU3nKdHExQ+mivjhvJBfAseG7hfk1QbI146MtOx8YqK
VV8c0WG2Ss++LNSK8uqw78RH29s8Vspx0bOj7dCsJvof7kJvVdUrVfHHDUe+Oci6wAynqArcUubw
FGbek+7K2+AJQ9LvNbxaM5Omv4V139T17DF6QUNDG7K9T1Vy1ShDZQEdJ3b40LHxpJghWkBnmbZ6
3jmtANb7Vh1ex8fykDcuUssEcOUgoI+QrqVucOt9Ztk3/CAT1UV16rHJozO29pUtix/zyd0Cc9MT
jwy3owL1DgvZd5+S7TVAMG6XBIabD0svtPYNmLNj2NKHoSS7cCuCiPAZe5XzsUv2xcb4tL+3PNdI
uEBh/X9FAQeTvd2dJ1Nc2cqjX+3npeH51sbWS7hNTT06rtkJuYYUjzy4GiHXg/EHQ0PFkYZxXVQP
zHB33aNpBIq4vzBCTnuVWk1y+qNAeJ6h3VzEeACiMulPoU4+fx0/q/S7HDnLlqsfz/fp8BoK1MWg
l+msXSL7psHV31uwNMXGyT18UTR2ds5QWZU4ggShGq1DsMDt9cn5DGf49AIUzwZ87z11GACjEsEI
2troOUrHn/l3f7mn5owaXVKbA4R3hwo5LCx4eET9EmIuegeWJ8PfBYDqZyiSqcYgrwPr4ZqXsD57
Bu1oTgykG4UzqNjRp225ykjLcZ0QKPX+7AQRMM7QMtj3ogedseEt81Pk2qV8Raxk0lFXDXyH+M89
UPqDFMG70PtmDpVye+a6hCFAmWpARmfMp3Pd3C5TyID9HH4SpYnvOGHPy2BzekX54/tRBmdIuV9T
SJ9fxPDArujsJ877oeMDCg1/bElQgkoNlbTry8dzac3BkGTCze9b+xeKmXFnbvLcNVGAJ8qx7LDt
/KLxULE6j6wpCy3WC6lnAHWc9gxUwb7n6+DUsYRce2zfy3N6sZdHKAl1uJ/zT31u4JPB+Pcp+lYO
9OpQ0hEpvaYqbZFrW/1WLluwJqfJ9LwhbLwmTRMji+dxH6cLOzRv+xbD2nWwtnAKBLr/XMISXoZ0
XbjGL6fLFEY7BeWoi0LzT2gI0LFypyLTZtUxMVJDJ13jqT6147jZIDNKkFef/I7equDqnzf5GcDW
4R41+Qwv6gCLMwbWwcjHjO/+DH38vMYI2KI2D8LrOupp2GQRW1PtRyyVHMU0i425s3Sm59FublLV
vfvAOEJrihTc5rkx5tc/i6o4ycXx6bPPV8uRCIgXo2ZDwIcugkVYT+Jqo0TG1v4gnNCWFNXHanhN
7A+Bk5G7GzlRiy4u9+DjC3LIvb54fFH/XlxAdVzA0gGoAq9wGd7JG1KnUReVItIu4pVzvwI2RKhc
m532Ug1IUSfgoF2Ykx4l8t6X4GwsyuX9mYNTw+8r4EUrZQQ8i30OzuxbKvpoz05RIUz/kMuisEUY
kqiU4fsrqooroIWj17IJoEEfvman9ePLwRU5/+Rrg+94fSnvjzwC5+kfctIcF6rLzggSzISGQgd0
UDLE2UnUOd72Ef2WcccDZNjXhKKVIF5GMsK+d1BGT5AdxoRc5+r/vEgNW5vpDNFZsYLKiN8MwAHG
QpvVEaM/rg1gxwwWv40qQOyA5DkB3Ht98f+AoODeV8hQgReY1dSNaPPkGTx4YY0o9XLiypwyKRNc
UObrrSUPSOqyx3vYmwtALV+9WF+AMCIWU4bMARlOZ2QsqJ4LbNOkkyc+AV8gq0Akdlrbcn4e11K5
OO7BaILwJB8FWzh5r4VB8yFoIuLc/kpdaOh/hPjwzILKmJVgCA4JP68AZSGOIFgZbJFo/4a4GVTv
XSL2aI/hGA21qTZVUaVMihEWNbqzYgp5YBXACpmFdo6tdKF9HXg9EAVABXLeKAfPpU7SvUAKT5zm
ZG9geJURHASIphwskpQPhfhfqkogiZhWbUYcs+ofmoBRaF+sxeK0f816zH5NaZUiLGp9MSV6Vi0i
TSAFZn3BlE0w0kcfFCJ+I9XJxXOmLohTybIcMT2GLjOkMhkvbPIytFa428AaAIYZEww5lKIPq8LK
WKvjnncj/zA0J8VHvSe3SyUxFgiPQDFr1I4p9oD3I1EDxhNn4kOgYNIFfNoLrEsJMr5y2QO5nbA7
2HTsAGXEOjsHdcFCxP0DwT6parErFm6dE8kDOwB91zu8UEEZ5ntEezE+z2IyemDCGKtgQbUZ8jAR
BnggHSKWm42fX4S8lJQpGsizD/oC0F9NxUo9M2TeYy3ovj5WwyxKBhZsZ72Gz14WAEzh+kkLXFzv
Ab9JAYhRksKhTIr3DvKZKX/CQu+KHebr5xd7FNyl4Jxw742Fs+pXZIx4eYxy4RyExJ4T+UsgI7B7
MC2vL1YeRCm7+fnljMSK8aul1iRBzwkbqaTWymfPoJ9BvEIyP533Nqj6zuLeSG3NlECd9Fa9mOh9
wn4jAUxAfA465vJ9CM6t5etHL7Dle8IlA2xA1F2X9wRIx+3LGgmio8TbAC79GpAAwkrESulOY4+d
aVCdkyuDRVafcKFwBK7YypyWbOac6TMW2Bh4ITYliSUSLqD5ME7h/awjAnISXhUJk1W6f+8uvokU
Gr+bIPxY+ZUgAa/kJUbvfc+ctPINF44wYwF6lqyKQrzH3wqWG5ga66VV/DTj5NSB1nTnsmMB7omw
jc352NIizUWcLvIFqp4zbWTQOj2A7tuvE6JgDz6pz2l1QEP+tjpFp4gInGw4OPTrREMPme+6gben
YYFfnImBOgX5RufkGSQ8HQTTC9CKDhWeBwjWEjDxbkOhamRDT3DxqkT7dhIr3AV0qAFEa8NXpIyv
sR2AWBqbU2P6AEmPl0Ov3FA92KMbCMHollSwuER23BtWAdcyZBsEq2jscOv9CEipIzOClb73dSwL
TuYJdYmEjq3pYwifE4W58Y52IJrEVvmYfjPafGbm7PIG5NPiEz/2ubRgFLSAvSIaUxIavS7uK9JQ
jRlfxqfngGdP63lK9jMiSnnE+jcy1pMzCMjJa2R8OwHieyZ0YjFBxi8u95J8cze2CMHbsNAG1RQp
xjWO2x3fjU8/fmTLcorPnWjvBgdaCxYm7fyIZqEE82XOclrX6HnZS/ugTncTTQ83JEmpD0dp3Pd1
2tcceuEekTORvh3yzcy+tHZYYwV99SN0La8kjQHKBX3STV47e82lrUGd5aEZ05f3GBbTnCnqPgy/
573IFpwWMKJPgE7O5TBPJ8WKSArfEcEevFCIbKmSUDjBWid0zgxfdMPqiLolvS2dRZgDsVek8fsr
2sW0SMVHYFw0cxTLanlKSPnQ4XCOjqOU59+G0hJRTi8fx8QKyllBK1EVtGjFHCNc1YScOYasz9NJ
RZJBHEc9IYd3nDibB4bYToofZe1wxkTXMVxYdCCN8ojygPw83RLAKo80vUkzZD+SPMHwyCkTOYEV
9flFwxx5d/q45uflaX79QB6NJUm3NB8ll/F52YtOibTgNlNS+O0YwFd0DfmweS5h8oJRRvw0TXVb
ZqWc5nNpDKRNZU6Ytzwd/XRbQxDgPaNiWo8vW1QDWWUEmOCgZvn6/i0p6W7rLfp0e0D9H7Ei9K51
X9qCJi7ax25ra3KLaLujf61uB7tIjfuLfJx/5B/HMa1VXJgaHFYeLYWV36zTcUvPz5AdsnrRZqke
0jFtxumY76tIBc/oKrb9bKnRQDrVohNKswyPrXGjP8ZaPDWfrlNrQmuuhSk169teWTzWF9aH/scl
bZHmjDZL3lX6xJwJfmpII3hO61EaKjA6TGhIwiIik6/YIzPW+dCbRQMaW4xXKde7Q7mXprv+OPvU
Sq+ij6VHNxeHyGu9i3cxLX4Hdcaup6cvpUuq2WdoMI2llY1GtpQRN/TV9RZ0ds6u41PSjk9Rn4ac
XxrKOCiiZ1JxuEl3/Q/t+fmoWFuNy9aQ00mnL+4V0jA3UgGimfxdfyKtUrQo0qP1QYtPSg8P7VLT
5/yR2NM03gGDKvcdKaTxMwsYYE0vGQaby6S+m4QnHYf9rIl6Cw5AIzZW56jYvxZ0DN59GnRm/Yk+
o5WJjuGGdtp0uEMnDPlBSiG0aOSLIz3QxIZJwQyQHyF1kHsG3r3zlXUe9+9O9blonIHzo/pkd2ZX
1DJgZffmnR61vfgTLB/nD33wXiFJsoiaV+QCeMzGCfcfrSvaQH96zr5zfPvXpMVeG1p1cj170322
sXlkUPQ8OKs0Mp1JR+g2Sh23v4Flx7YIsgkC42pVWy5JMzAZpNDXtw1+MMreHtlZWJTouWDc0BkU
fu7h7Nz33HhAUlKSagNKqaQmUypTYCiAmQI9MJcax2KU0oVTBHkdv46IBQf09lD4RuBF+idw53Aw
BJIkvQgCmjZxJnDwshBPQvwvHHk6IEAT4XbScwCwbtLOu7m+befK0BrhTZKipToOlFkAWoAY2jWy
ciDAJdsqpWOhCJfPJT+Fp0t2lWgFZ30m4HfpjwESHBXbLAFCdPGocaMt9EzAmAnA5ikkpbTm6CDb
gTLgb1YoES3EOdUnKENIOwl+Bje93nkGNzGxT+HqFv48rhqQh5l0TGTj1wx/IoJY5Q/hdwLE3pSL
edPnYpbL+a0ASo5W+yHrU4GCtqYiC0rA9k7akjKHPoL1JAQiF2EtpR3kTq2G3P1FvtyF+pxQk7wg
VRsszU7yocNm55IZXsMTJ7kT1IvXyPy0gm5cTa+hnIWvUXWQE7M31IYXOS+HKOGBoHaW9px6wOo5
sgKLm/dYkHadU65o6H28Dtn05PpNpef1qSB09NksHuqihdGqGpVBcVxdKGizB2/lXG+/bugR7L7K
Kla0RUuOFjaWrdJ83UtC5c2TYqct3cuAk5xkp0xeUDlgmVlKQAQDV6VOjPbDNDsvNQfHa3CvDxbE
cqePNJ/vzv6pjB67IW91acfQS7Rc32jS0VFOs2eJcwZnE+aYRRasDqScXj4XeAo+oo9G74DsChQB
KQB6pIc78AkdzmGSGp5KUECP5taMtaE5yqD+oXp0dguGhMxZDboTsUl1r1R+Z85eYA3Jy/zar+R8
GhWgsLhA8g96caH8oTEEGdNzlFHZaD+ZqhTOUIfS4mncHidFnZy2XCtcSTaYAr/J/eNrYOHx12lA
g/djuvui2bpwaVotgQtUyzsA+cmrDvP++tqHqzB0dP9igQ1cGx94GS+oR8h+/lLZsv8uc9q1o7QM
nySWXSYYlTI92XMX6NZI6Cbai/tQPeOXKUKFGcFUyni339eH83ubX6YoSJwppBEsgb1jhZb6erd+
GdDXutRG+SJJP/SfXmlC4vxeRFgHBfGLFlEYttIQ2VRE0x8ZddVA8pCUXSjPwgpFZvlJGqoeK7Qu
cuGlqE+gim0l9nG2IvVMSSeHW5AZt9xrGvRu0EBB4uEiZhDX33NnQH7VJeGxSGz4HLH48GA9VyDk
FIPryCN5r/RJe8atNt5dee/GVdvFTidruMJ/ac5jDt90rKAVE+y1SQIDy3GEguEElhpIxMZ5uPOq
rytpI8ciHzC+4wJhOQCEaUXEvEgPqOg/vyAa6vV3yFdjdXEGzAdW5OXNDItsZNozNOzv8/vvg5yW
+yyQkC5/HjPjM/sy/4RsAUVrbX1eFksuCjAHXDSQWVGOnV/GuFmk2Y8wwISoLHLt/NWiUawgJYso
Gza+ReLdGdAaeH8N+kPwu1vzGcaUZ29GmOPbLFBBfKydzjs9UG4IGkh2R7Z73DNX9Yt+CHNBWox/
OKTyilyfh94nRyORJUEnqQViyG06gdWBHB3JbZ5NmcupvUcKVV14c6AV41ZqPAV1OIgVn96xXbRn
74kcigFwK6r20FWIY4b86wpZxD14JCk84zw8IuQR2WgQ5da3qLHc9gDDM0zQF76suQSXqKLlewIq
cArsApWUBKHRFWIGtC5XVWjXYR/WQCLP27S4ezVYolfyKIfPMoRBuaW+PjvBe4gg7Wuwo0uZClUI
BTCtT5IOZGvdXIrwpglfUo8qMLmVOwKUbvbwbcdzoEjl1r/7ej/J82l9STjQ64vXzwamDwaAApQ6
IVNGWEWkSrjap/ITGfzg3W/r5U2BaskiR/Jagr0gw49uds+JKGc8H+4ORMI3wuSAUXbI7qGry+LB
UXqLH9AdNolSBI4DpPDj4T1/kL9AXqNGmJobmraEv+zQHPTPY1RQkYbTMelg+H1OOhJFLdQT8Xl2
/25WIAMkw4w+0/cdP/pMa+s41cKKD4DP9BycdOC+sf1Z/+Jd8lKL18NTyHc2I/3QIhrYjZ+ogHAT
cpl+aZMe2cJ31Z9TA912+zG9PGOz+LWQ5M7iU+dlux8HSr1zSK2VIg65axadnVtPrlwWr4FpEjf7
qRWkVUgwcV7dDDdtXCl/g4kixXtixknu+D1K4L/52XMyERQ3/vhZJo3KJcrsClQX+oDSSi0sQt6V
msEBxdYCvNAxfl4jbJQMMmcNBYXrGPeT5AgCuCTwTLwY+CfTsLvQPu+RcAcqUJTEhz7I+R3UdM0c
lVW9WAPQYaJ5adLob9lmeLTYYbWF/+MpdlyD8aOR7Tbi55RqbNE3z5Hwc/2j/cPoBwUVt29qoVnc
/Jz+uo5d4p1fQXPzG3VSAgzg4bCyPoeUAO6+mo55m46xw98BZTAcruo018btbvkiIdR+a906bT4N
Llyl55bXyChi3dxc1FhFov0ypEDTlckFyuibT/WMClL1CHVg9td5Rm/Ky69PyaWM+ph5qhNBo9Eb
vOKcdLKJM+Ht5tjD6bsZXT9Zd8I9/NJK960LBAFQBF6vC5LqRUfU4CrnrxZQzc7mvpnvqLzeRs6P
/d32hja6NAbOd4WJqIH5dT5kqxxoxCTdOreAgANXXJ090ehBlRCuXXtAADOCR09bV7chFqo+opMW
1IYPzcN9mr32+WXk2KvCoXrvZs/gqcPIMCj/tMVFyFXV2gXFd2oHULPY2hDR0MbN7KjES1vXYbvg
/tJGhPzk1ajzuM0TTUWSSLinymlEgyDkAdii67T4Mnd63Orfo+U+jq7OJz7dXhFodnClJGqPULNv
Ro9uU27uf+Us7wX1cfZcPbvgAtk39Fy6HSoQzbG4Aw0sEdRP1xl9O5Cj6te4PMMN9ag8/OyWphCi
25fXLky69GYG7J8c0yMRFG4AAVm7QdYGx+EV24BB1hxcqtCCSxOCBfjLgBoA8ByS3wFb6HC7fJwC
C4+jpuH+roGLPF+CZ/HZ25FGUq15tcFUNVa5XCILNMrfut1o1z670Wl7nzg9+dx7L8EHss6xAUiD
UgT4jy1x9qxEYxBmt2PwaFclAEB7cN4e0490SvGrpQvrGjo59BY4smjwKjPri4ZYurbnqs1FzZal
mtb0IWnNUOzyKlLLzxGdBUaVOPiSks8DE2lch+l1fTzOQb3ot+9TNQE5Rf2Rqm1JV/wxapvBAUKp
RKn+8hJ6RKr2BV152iNEx+tE26K6UY6fGURRvWXbLfpSdBOvKzqBGe5Gz3R5Qp8LBx3a8ys0v1eY
RIqoLB8gjM4A3oZZZw1uYGDGeRFIDu+HLJsBDf/SgMEe7tQ/g0Tb6tmfEdfYvYi86u78S9nptObM
hyJ4BA11Tr4Rxkh8f2Wj1dveIzrWYQZ1ap8oDln1RGpKWE6dfn2iBHom8sCHeXtKxikClFCkfnn1
y42tuk7jp5zB+v3z/PMwSOzR+6YOEf3MCDtgT0MAj+8ydcl5UePvdA44fcUbwyA4uDWia+JpKgjo
5rJKl8/WfehLHt+pAC2Cquc1ypAzu0Z4WSpG/m50/aB+zW0CFV5mVuYAN2laZn7Fx1/9Z+Md6z/l
6qMMjgQUrKGqd6m8nAIzMJ4Ti8BeAoDomZaHd1befUiG4LnS9GnBqQ+5Kuhb1bXBFdsIKIvX0Ji4
qIH6iw3eKFlMcSA7uDnnVLByM2ATIjRFtpZvb6Ha8fXPNEN4G0ejHx8eP2fTSxX3Yn9dk+wxNq0l
b8jnXkO2IeRHlH3g4in8dtrnfjMGCtBkgCDn1R2dK8rctYcSVuRscFqAi1Sqd4OaYvv4YYbKu6um
9PNZB7bJCy0GcOyoEgJbarwzDOV5Ep8WdOvT3dWkbgdrHKGcyAqWlHVB2ZFAhZr25GUwi8f5MSpn
9ZY3o7rP/YcuUHACmFGAeoxex+1NpyfpOGKzUxF/HwaaAQYPOXb0uyCQPs/wmdsFAtZML2bJn+7f
KDg30G3Exao3xOWs/h6wxZJ+OX5qqxPNuOiyG15lQws9Kp0ABvs60Uz/rAbWbn+8cYDOIa2uXwNW
o/libNZzSbPxadT/0S23+8uyEOQqnh6kAY+g/jSJNH+OQDzdfmQf4BXMh9f7GGwBV/EOPQX1FfXN
/Y0ecRL3urPOeosXsEjdRZGbiISrHB6Nc1zmUIAm/cv4aMPK7gMeNcu5ofcGDsK2WpqYj6d/KwC4
XpJ77/v6j6TzWm4UicLwE1FFDrcSUTk4yL6hZI8NApFFEE+/X3trdmZnbEuCpsMJf7A/eh2XRwM3
7hexoJ0TiMLRuHnEYK395jwP+L2v48oDIXSbOMce9+XdATOyLCkNfdBAB3g7jOvp9mnsNdQZwXW4
9gxO+0aTunHp9MSnOnfj2jO6fa8HFFaAB6U9WXj8QxM4PnLeP1GLeXh9UL1OKM1OypJ66G0pxizM
R0+jxfFekxV+2JyTSGo57mgdM30h33AxDUoNykj/BXWEJf726KIKHSd1kyWBSNNp5AFaRv3UyEJz
f6cQZngY4cIFI39I71C21XXh1tfm6de5kIKHx9r7qLEW9oIcy8rd57xuPzEdlpHytlDSBgeoOAA9
atTjbF8m6XeSkMUbd1f2GYesjMaGpu1omzz7fyniP85vXVyrr5kCVfr9GF7K4Tj0Ea1lBqxuUCSO
EumQEyPbWYi8aLdpKZH25JKuCilDusrSweQ61cAZLuDFTB+IidUHNPmBu5rsdRpK5/wosYEGUqCI
z8/7ebC+NP0k27vH89A46wmLdBQ3kw+zPs8HMMZq4zsoTaLfuZ82w15bAzftsGi3Mch2LkgJBNmx
qd0OC2F9a5cuVz+wxB8CGzh9ZxvSEYLJ+BfyDQDnnYqiB5reX/Vn5rgFdf4Bs2H5PaVMJtbMovJM
Ns0tGJrE8KU2vDuvEt3iHM/uJ1tSdSUbHj+JzlkUt6tF4H0ahGEkrC+7xzPDa2yM+2h4+nShzE2b
BXjo1oZLEsNP3aojWFHUTJ6pb6r7ZqSJSApfeOYcEUENVqDdAsXyID3Ru4kRhZTJRxexsZ73GTQX
SUHOOXF5o7f8pV2ofn2aIBIOO5sukv7eIsQzn5BBqa3l/ad/UBZoAmvwSHmThmBNwp887OIPtT/M
tzcofTTnpkAFn6+79ICUxp0Vl2Rizn1SKj5eydax8krDl1YPXBfs1vACAYVYfQ3KIgGM16wV/QCE
XLlfjdumy8RdaMrGnl9vkCyATxccYyiBXOTP5Ddu1uzpvUXUBcqtzdbKsE0pXVFKooRaYMVpDNzG
gU+TmosKLLv4BTU6Egalf3SeLtsvOyISmvfIEv3Ro9jJoUaSggIVUhm09diwRYLwoXv2UiUb6ocZ
xhBIO6M/D3FsXjqgVEO8MrAYyCy/vHvPdOMkQlDADPpsD9R+sD2Oe7rMShMVb8DfU7T7acbmnmx6
wlMGPWLLxXal+OanbRNg3C472r722+2hTdwCGvjpan7tmeP0iABuNNsHpHysR7WFbqNm/s7FS2VQ
Pd+LAzMwKV/hEEqIWX5a9jKlwJaL0MHJvZzZAvfNcNEczxtXHRb5ZaD18SnRmjRX9RSA4kYrqE82
6ecs/ZT5GgEcDaXsB1glMC/h7aNUA5lqq77U8+XQk3y62QSF4q4GmPxIErDfJMyovmrrroryi1Dz
RtN/YVAZPMGa40xDJUVyKxtiy1qft/Pt0sVA8IWashmY9Fd0O6gcOnNFf4QfNG9tlRLaYpzdZj7h
wP5Z7HU4g+YSK+q7Z1NZo6w8HgtQe8iAItTpsNG6Y/ZSKi5HrpV5MHp7jfKfP2AR8tMyGh/xlQpi
yWEyQr8J7tZmNoAtvjqIMLK0Sfon8MooMfXhYwipx7IBjOuhW9RZQCzBBKBrb++Qu0+fKwrnEI+/
CfrzZjWqr4yKLaCgF8DW3h1qdrJE1P7cvrVwmhziON7v9t6t4SNh65EdhtyrX7nSOlC2CKM3RIpU
lHNyyXwk61zFqPoRb+U7g17gq1pFxEfOTz8slTTK85OKsvm2q9lIMIAxvWYMrP406puOxugOmG9Q
IIJb178V/0b59RElmrEbR4OUk2kpXaf+hCF6DAylW5iDb/e7FIkHx9PmgFrFsBRO45TyE3q/DXU9
It04aNtNL7u4/uB9MBDewWCA5IlCYgUezBvvH6r1zzLPWoXhNwBxAJ3purf2zn2Fz7Jik4DizdJ9
MbO17pMVCf2MgIg05RHFEhyP9FLYLhFha349y3V725AQw0FwxnMPhAYgsx0A4ybkL96sR0isMFIW
QkobB/jPqgeEg989eunwOwhnjQ8TUEqJZ04CxoiwmpiACDnejpMHLaKAXEfSGSQGpbm3KvVrSq3A
Oi3vybWe86u+tT6GHyqR8okPrUI0mkSpqveAIMQcj2C/BogKx0e/ZatQSn8gNtcighCb8rX071lE
neLNujtV/tM6GpTEYpmzgaKdJAh8r/VPB6CDZgMg4QuMtFdmNrJj4NbLJTWo+5ZgKX7Moao8Fyo5
c/sJtB7DBl16SR+fjb1SVF/qXnUQsI5X1kvTuDa0fFAEZefDeQaH3Qv2W48gIbfF1lT6tVXXAv92
Y3dYVM7qpiA7esjNSLKFvLpZu4X0Vf3DbAVzqb6L5jchtZ4f2gUSLIJiVRG3PEI99WaZEzsJCucr
p6bzg4N1mkZM8Qw7KrykgH/cwjmJkosZb3k7m2CzOdczMPhT2W+EF9S07uWd0W/qYoUPltXs0rDs
3uzspBcYZqNw4ZbO0sZeiV5I+V50W9sJZHRGnmulP5E/Saus3V37ZG33MFy+7voL+QX7XgYpvvrA
bgfnn6wkoN9LjxMGNKkc6f2yrME52F/5cz2QZQIm7LOThNiq9GWVHhY9Ey+46pyGaU22/l1fVZrM
0IlUdL0po6WeZXJFQtucvVuedwM1+1u/qjH5bn1F+Uhe9G8pi+b7qjA8fJSkAxs1qtdICcVnJ191
0n3xEeNToOKFBRa9Pd6dpXoZ3gze3SbD7ZcpmoWk5k9nr3SnyVg3Ktnu7bMQVjwJhVgfOe17t5t7
/7ZBYrvM3tMZ2YjTvX9FGlz+p9Mn0Fz5TGVNekacG23qyyTjko/2NkrM+Ff0mUelDclj5pnmFg7o
Aow0wmnCYQ5N2q+sW96bYDBW02M3lOE9Wz3kq35bGxp9YQr4I2wlXz8kOR5aWxvcHCV1dq3P+zlJ
zgbWUApd5tptqNSU+1rdjZRlkdBctNnKfnxMohEKcrswXDVb54H+8vgljHxcNZshIjFaOdhi36Jv
A55xEUkJMNiFPSz7C4LzCZOJLBZ2CpU3UlnS/Bfb/IqdVSe/ZTfo24F+fsp+HsyU5ssIzLmqvqGP
jib/N34gt9sGEWm+Z52c12mFCrry9PKn3999tVvVgpeLViXmPBgVYJm1QeEcNzAesYR94ZuG6m6O
TsKFv1ixh9FQk574vvY7lvsUBhcakFW2azExgdPorAvLcxyXbxRIs9kvlKF4xqm+l4H4N4HNXmjs
TGlBv0BSPJnDGKocQuWs4InjJXz+W8wQYr4MUvzaG7ho+CW0I1gdF+WY1rumfiEbprbSLfKf/PVJ
6QkskbrCBuRBET/Lw358r4gbAANbkay8gea4xaGxs4bPHOEha6PWr6XyJUu/QEHuoPEGr1jev26J
kOrWP6ikqY8ln8KcU07oglpU5kBjoGdheQ3sjtxT5q8eUFXqJuOyUTdosvPyl8bHqp4GZukhEKQh
spoJys+Z6DiTwhvbGtwQfECtlUk3B+oTcbey1PKgDwkJU0JksD24YRjulFBAgz5GlEcVIqQ1C+2e
017JOSSQQIRl2xkYLrvIwNRoxY2qN6t+HypQuZIIPx9CnBFdIzLX6YfGUjrs6RTfzAAMGykNxl1I
divLytwP03GG1C+tZ0i101s1HAh4p2mR9JRQf5Qx0qCh33dpC6H1m50Dlx0DryXV4+/nnioS0SXw
VzOoLb/FwU52iV86NwUL0B3wGnGak/6IDGSrKQTq+O0k+aa/jIeJ/R4UtbLFq4cfw5iutZfl6Jrf
2cO364/q6SPtbu8dyetbQkoI5H6VBGNOV9PXvwhvYN1JzZXYKluCiR8hC24VB1ELoNZ03AU7tl0+
YYklrxKIRiesKUW0p+qGpQdJW+feEDEdgRqMcurG7ZF9l4emti9stDdyY47DHK8z7W0iacOcPN3h
CYhBTE6asHv8Fl1kwRwc01NsfAPTSIso+x2ATOeovUAz6v37pZsjgAITZTRJJOwiUUAnoaTRRrzD
zGgHrwGA0XiIBTiIYN0inQEmArPfSGWoJ8kA2QLqZsAI6WDgfiL9yCCt6MUAK7I95pKOaFe7vOP0
JQLQB8WNjGQ+fFSnGWrJSAinv6sZ/qIuxSgmAubTI5H1991yk24lfdooBtMQi5wfVcU+CUD7AmLw
hDfg1b7YECfnM0ed+kWrSjtD/7hfiCEhV99yJAholk+e8gzme5BkH7oRMpPuhtvKXmUfa9Lnx5Ih
fJymV+6bRBeZfo7U256kZgyFFdsug3C/IdblVPrldNHgXWRLate6LujNaXvg6E7veGaFZCZVH6n/
JPPI8PM4ahKWpah00SMiun4tCH4/Zs0vT+QpuDFCtk5mcUw+nKUkoxUXsrNhwiYRniFFVfoSkcxB
TgPchIpvufEIBXBwkvQXC3Gael1MVJYhFvVO0I6vWNcp5mV09r36lqkftYPqen+ZSK0t4EuUBNDd
pbbRhlnqPx478+bd40MJUQkkcekiG4ywfo37AGYU8LQMn5me4I9C86Pi2WvRVAe3FwKIW3vEx8Fp
fWw5KFdIGNBnn7IijBqmjDbJA7Kd8J/wJoB2CWXJoEWOjEaHO1KeHgNPRZ1GcUmLhwWgPs+LQUJM
n5hYdN6m0m+LjaL7nJ8IFNe/pgKN+CQpL09gzo1fxScds4JuWWF5kAoK0oM6Y7lPWqamp4IwnA7V
7U2/BfdpH1vBw8AhA8A0HX6UiAGDtlmonFC4C1hV84lzSvkkjY5xrWiLxYyGlBTcIL8iWaMwrIuN
dYvKAs+MsGuiFF4HPBzSxgD84VY74pNWv8Vn47PBGNMQzWLprb8FnOkjCgBII4qa8wLHleHXQA/w
cQVdu3DeNJD1kAprP0aHCjSMvSAk14UPNoSwu7BDRxmCBFhe0pUlDYnpfTqumW8fFIOz9W2g+7Ce
J+y4NkZ5Qluh/dHfsfx86f71mju9yZtub64nkVfBn0bGjc0+x/Vpme/Vd/0d390nsk7zL7gLBzq4
KmJDiGe0VXNU/8aInbtF8vTKclh3fP3Pf9cG1MPKDzgWFFHXFYZrrczKUVB/+OS7GGKzv1N2y9gA
lsCKAS+v57OgPZYXqlOU4ABdVyG297v8i+x7OjgAjGGkvbPfpDDOM6/Y10dUVrd0TLP3e76hOgyP
mlRPlOcZtZuAJUlmQLewwhfPWqpPsl6a8eGMxB1OcC4cOypKReXmv7JMbZ3gGr4JnOoarQ3ltXNc
2/FUOSjeASRR3Jd3cHYGO7hf+Ii+XmnR8E0ugRzD7FAX8FqILoQiSXam521unnQvdYFFghjozJcp
87oV9DqKzQYtGIKhIwVm7RJvE+ziCoibSsS73aiOjz7nq1LT27+9lvclJTF0eG4eqcv0oH6CDsiz
3dwH3i/fWTgZRKrBonM7yH75Fla3U21riF8s5n7ZXPMrwB7yHJIR0iI9dgdgGs3sU3eg+kRDmt60
feSCGEFKMxTnCh/hAGrKdIUBFCW6z4aOvMiLSeiNcAfsh6N4Sxq08xJ9ATDmEI8qt68hxU6KO7Uh
M9EU1xD/kO33VShqKEQK4GIgnFDzc5CyIFBCBoZWIwQnK4RxN9F9RXr6AWLHTdE7pnxBM9eX8ClV
PTsVsRq9DGYfuWp5tE/KfiwJngCwVcSgG4yDXmFZDGso8dpZo1oOAT7byL/y9aEuZeEvs4pfmVqP
x0cHlanf3maXKzc0H11hIFXQw5kgJQABsErfnFbURvg07FWvePTNP+zO5HzgxmlREEnRHfl9zgIb
08jwUdVjz1YIobN+V4YjYo8KeKNgALc1rSSX46tnVXyTm9IaETW96kTtIrnEoLQGauroYi1FyPSn
OjzEWyhKHAGkrEV2RAUpdU4aSdyXfLzt+ORUcan3aOB1FPr7SJAP28rcEmbJgzgAwTEQF8Ed7bs1
95MbAczPf0kR0JAdzJARz59LDgNgCo6xHPGrBvKwZi3Tfuvmk4SGgxnyiOdprV7LvfJCx462BOoU
tChEyUXxWQ+IeZhiYooCE6g99E5foLrQtaIacKtZTGSgZ96f4se9FsvpCSfoGdrjPwQEZn1H0af5
qPYdNkhfsJruT79lbcDiP907DhUvhuZBLTpLwqe+17UrwEK4P9Y/lBTs1/K5G5UPevXPEyNRO2+Z
vSmHD+u2G2mrZi6sczs/VvBl9SBFV1BHwQkzlj0ltBuhAbH4t/Z8v+jpkr5qDJyMxpoU6Bp8OI7L
fqE87G+dB1Ru7z9PoI6StEhACbpSRmXhMk7gHzANmREs0VmnAO2UovEeUupKI83PFCpLy650oBI7
J2eq/o/kV8kPtbHLcCbWz4Skjx5LN6aX5bAOkRIwV9r0YtrHOF4XiA3ERIL7AusG0F72gvglZPKz
5X3GHvipdAOgR2heZwbd4DBlQ+4snKHRpkLIzvIeZG0PYpfqlJh7IpInhA5HXLx686U8oL0x0G9k
vsynh+1p5vJBNZi6RjJgam1sVfslzXd63OMKupaSMBc1ZaS73Y7yer2ixEyxgl5NBWmZr2rpT89m
kU4vdyrP+lnL1morvHB5PY1jsgzq1ZmbMD0k2LzK+NIJu1vWcTpnSw6e9O7OBvoMNXCMTWp17oNp
1TwIzK+5cjLkS8NLrep0Z3bN6b9HgtoLxoHK12PZd+dGD+eMWlYSTb2rV+Hz+WYOh5lyoHUoimOO
lkD+NkykJuBnQWTj0gBApiEtetdxH8ZOB/V8LTSk0DB29v04pKGdJpSEyR5xlcVMZUvE92wwngmY
PA7ykMW21nz75sd1WOc7OsiW8W4N+0ld99ISgZn+H/wFZI22IssZ6WKjfsqGS5U17/8OTSKTPqQX
rfWwOQIHZUFKhBlqfc3aSFY8HycPyFVQLXg89lP2TZ8MyOSMW4Lho79S9i/Ju0UNmSgKSYYSbArl
SBAw9AmgJg0/+klz3iwQx1aHzg5UCypYPAHWxVImjs4QSGLB5Guer84jnrbGGFKeymwaCeO2HMN6
+FDxcjixJNr5UlXm8p6cbe5jJArxWSsaimRrqcfDR8CdRojdoIuxemxERHy46+dU9ScQGp83//7a
3v5Zh5ZaHMVtZtaDYMLGe4RFigpBfrStI9skb2037/f05zG+ZJ+qvgclyDYM20V6GTKPjYfazFdM
zycaDV+J94aAuFJFeB6G6gjHlkYwhFKKhZ0nr+ZKnGjJm3oC33f7gh9P/61ZQ19EJgfOIOzVoy5v
4ZE6867BLHwnv9JL7a8yGJvYE5xxtCacEI7dS7qp6BZfcGGkl9ErnsWTa1+ROXex6mTt0wejNRrI
95UEMGWOxvarw3uONgiRXsvgvN/77fO270GBtpbHoW7OW86CihCkFBqwchnRMOIAIDPSjwh7pOCn
oOhWUEU2Vb0+NubqASH6gowImnBkc6TE6i4n7Ug9sVd2mwkcFmDQsnotp9WTLZ/Y8aH6GsyqhwvV
BRmfanJLznBhBBxQKH1S2MzpVS6MlEQeRhY7trot7CNBUqrvQGRoTyAqy7cS8B27fkV3eTFJIXFd
LC2zfE26lloehXnOzYbzwULJYjhY6UcNngLCPpDO59J5mbKd3OATjEoXPtCRdVbakBOFdrJq+hR/
9SPIGwK2204jh0VVqogAfsZ4KdWbetjdLCFgkl6cMgIhk9HXLv6CBpdPhdRF5MKtg696ekim8MjT
OCRVvTUBNw3UESgdVRQyVJGnjW+EQTQ7qfWi9NHJe3AkMKzlT7vbVTOYx4AtNx7fqvzYVhvRHG3c
2HLBVypV+KjB8wXPiUPKz2mWpDSLrwrwSxXLl/aLOG8sAtBcYLNqwPSoHs6IFyw73HLnCGDDOId9
/K4yiEaNWyACIPguocx1dxvJA5zxNFD6WZj9JlGDCYlZLH/jFWhUYGeMkvLSj5EOVLPwJ8KmCilz
G74bvtUdbDAwu6UqmEQDhoAyLcJkfTepXdCGH0wKNpjohf20B/sByFW3z62uLpRv0JgDls8dsk1Q
g0luJDxfTrTqdfmF4JdAGGo+Z7Ou1zitotVSbfsEJpkFt6G7jtNnItr84FXzs4NJPYpv+Xm2QvUX
Dr+e0nIupftPDtv6/lZnP3rLA/98slPJTkz4feK/p0JQmNTAYCih157ZBBo7+z0GyKPCTKGnztnx
QEFep8sgQ2ROQfplb+A7ClEXTJhVoUFzqPLJDCZrk74y4aknTFNAU2y87TUEPCyv1XdteSImqwWe
gHyOwkGbLumSkhndNdYSYmsaCCaU8AyhIqhxjLo6LdMP+b6dLKYxJQN0zYnqQvUG6m/4daLflAKD
eKVFxvTsD1OpBa2l+i3Utz79kElunYFDqdt0srOsNOIixEETgq5D1b4LKBLHwzP9mAceiZ/iRmxs
Z9rZUnlK7rgh2l6svo4caBzg7Ly9S3/0aR9p4+rmZ5Yf8sarAefZ/p0g5NZ4Lcp0fgmOPg8gU1Ar
QYeOw99G0wBkppMFk/g5qLkG+wRHJUS0MWLjfbbnvIoqa5Wl4QT1opn+JejkfD0TAKrD9pcjvkDw
HhO1cdsABJ7Eu4OXz5c2FLzhF6gE5/wDvadpjCqsPoXCpvn56D6rP9WUe/F1M7ctjcVatKjKcVsZ
e3p1vIdG9leby27w6QQ2xbbXXrntUl0jwVcTFtntO2eVla3HHgVz4IH4atQupUL1y8oCxoMcptOj
UbtmY8RlSeNxsDdtvZkBSVir0SBKQn9HOdEchQjxDPTnJu4p7r7fp6M1HhPTgvYC/DX5ReiVohMO
NOb8bSVYTH+IcAobbgg34IByt4k/ZCoX8yRIK9HTeckmKrfrChEWOJBsXbHLPU6QKKCbIEtd575W
T3QbGW3aKgqX1yDNIPEsnnFJpLzVOJW6FCE7eLfYfqe0DuXhMDU0LKlblWiJ9JKKwTpodgMv9BFg
Z/Lbdedi/i54p+f4o09vJb41vOrmHGuObREBrZj0YKLJAQo23BTUufUpxx8GIR0cVRFR5WuFxs6j
J2MN01vopCEt4qe5ZdT+hG684TX+mq8OKn+B9kPrIPdi5+UxhtMN8ZM6pCZb49c+LeMqzP1k3hjj
xyQ0y6u96mDXtNRUX6l9hFwQqeYlj7JemV9jcZzSsKpDygIqknp4HCzV2T3jEgyi0vHNrzNN+vNS
pjt4LUjTgUoNwHjpU1fK6X488q7UQRYdLtbEm09rlUADVkO3RpBS6EV92HScvAIwNQaoKFUOJGlB
sZ5/CTQmj0alMglJLiYceGBj32lwFpgNZe2bdH/0nAJ4ecHMm3kSVnRIMlZgEZEzZ+S27UFGIuPf
M5JHvyi3uCMRh3Pu/ejIOpgcS9TYXarlFDlQ8llSyb5JL8SimUfsya5Q+D24d7U4Kmn4XKyGTlqs
Usoiv8/8qiBmA23Yduf2VWtfFWheyZntiJrKoO9GCGPKGNKa1Ahqi5VKd45eCXCsck23jAoRQA+s
v/GwBS3/wMCxRviN9n5EkiGjY4sPFdjK8dss2aH3WXttafRC42H1Z+7DJBOhOmawbA8PcodsBxTk
mQHQI/kOJ0540FA2YTEwfa4E0W4k9AxmMYmjtcs4d9rc5T8Kl5R1hp9hS8Gnr5Dq3eTsPRXZs6x6
96M2YkP4NtUnCqszgVpVHqU77UX8R4P6SEnHR04yrM4zCf3do9bVIu9ZI41aB/dPUKav3Vn8qPi3
sDn4Xzz7jkb4uC9cfvnit3gbIeYpXkdhlK+Ux7tXuBRW7153ptDrAf/wjSXg/KXK78rFJJIXZd7/
vx6BEGxXqe/S0uxeZg3J82pzi5JI+JiJP3P+Jf5+i+ZVK3wTrMBYFcjZVuL3RvuTrS+ihl8KkufG
SkXO3glok15pb6K6clK4BnGPuY/aKGUuwTQTbLX/BXAp7Qnx1RZXEM56SuU/Dyh9Xh8HM8yKN4q3
4iOFEWCC/noCQbG4JJG1nQMFwzwDt2f08xmQnClXM1i4dPPeQCR9BANYbKiFBMZyuDqUGcWlT79G
wOVu0l0R0apD1x9xdwEweeyEqD+wnXW3b/zmQEDIN3aqC/PHVziaD5x/+UeD4CjlSg+gR0ObuY+o
KTBEyLBw5xTjV1VENwdPEOzOQ/QKGZXZ030VFXlETNAJu+3uEWH0uBLS/fcoDgpkx9pNGWUgMhkg
FHCj+tgGiPb6zh4EQ3SPMnTLhM8EdLyIIpMQdkCMl3MHATwhBzvy5/+zB2AchgINwnKFT/UNS4af
Z7OKOS7FVOCJUNXvaZiF47471BQbPXG9FAP86a056D595yrikJd5iuJ3HmX4MPLwcfiFEh32vvBe
oHR8IFlbkhysaCJBV6Z9GmhBE4nh0jwiXB53y6N4rghDIm5ORLxkc77iAkAnTEBj5yJ0ieET4nkg
ntuTzZVpwGR+okIMIYvtgFkhhPTpsSMNnQK4YPbMsCD5P4cI90hB03/yco5bLMJQWFiJ1dOCY2QF
NMxzECg87yoy78sCS8cB3rX0lgQDfoYJlgRVhBmIwQwrGAbZrU/6pkeKuvXvEZ0ocwXLm2eCLF+k
v+MeH5QYWkDdEVIekZix8PWPAzXaAtVvwhG8HSzEqsWfyLREUHPGEG8I9mkSw00cmDDxwSo+lDVS
nhRbEKtGth+m1xmPQIaTVcoU5OGhfltgO5BRHP6bcFA52A2QYw2Ryz2xvqE3MErIpKAwInuAmZku
pHurmrkvdL9JFlAqfILQNS8SW4Pz56PAVwMUHDb9b/KVQjv9ZKZ9DtOiOesb9gYPQhXLWpgeiD2C
punfvkHhhz0C3BoLEznUv/UlJO9kPICc+Kquxt80wpOHo88FBRIlEORVvifU8mBHIqEHahByOqpF
YqrbgU4xt46si6BWiK8+f3VU+UqY9TDUPRpOHoR6CIjhwA+ItcEn8ZttlBbhuCLiIDLlsbA1otyN
vr2Qqn6GAKW4ZrEDCPYqDid8dskoiDeOg8dLHMiCI1dH6i9v6yO+x6W1kfwGM8dEb0vnYpKdHtR/
41hGDxT/hPeLuAe4QX+qgb4Tif2XPQuFqpLla/5S46039GdXXJy4P94TFxQxBHcuukT+RQjAyPzr
HqF7q6+6K2K2CLeZKzEU1vff+4uBYIaIOaIhNTXg7YzWkivnqCaW0hbOTbUTYyTGj9iGSIM8XFx1
HAiRwgevFYMICWAjIwtHCWX/N/L+7dRca6at+Jp4g4z/i1uh//T3dHDFYA/2DX5cPB9xMcIYCB1G
YSsjrNTs4MFNITr2y1VvuEshKIHWIfk9vivxFQuSW5CSMeMqZaMHJMQP5U9hTBBfNWai+AX7nA1M
4idYW2goIqpICwiXTAZFTCA+mq9SW2SneCKD8yepKFbLiu6F8PUQTjrijRBsFyxmfqHBIpYZCRBu
Bqgkw7n6m+Ri5Ql/A/ED4hfwJSJ9WiwAXv4JRZ50k9CFFM4xkRB5yjYpbkboGyFjJGFJ8mcp9fdp
Dpog4qIp6u+E8g7f4d9MNUoSXGHP+vq75ngr3k1QjXkH4vIQbUhxzcJUhqIKAyFY2QWaQCgpobPT
8H5C6KlBDkrYywlVJPZ9/s3RVQjQllCSEaRsYb4iHMnYL0E+i60fzsX/XyY3Y8kCIFWwNBffA4zM
9Edk/o/MLW6XQWQZWnvcT3jUNVh5cuu/Scu86a/DhupUsbyh6xkH1WJybQRBxKSymRotc7uNTB45
yAcOBKYFCpTcXfKrflIqRB0GnrmYB/SuhKdPfEW15V9D/Qk+BAMl9GfQuxL2RgL6zcD9//h4FMa/
P7I6xiVC1Z6n9U+Mshgx3h9dz5toaRn77G9uiPUvLl/sKuJm/kZcPLU/GSog5zJ6nuJXxh7ExILX
u/p7rEDuV0JF6W8qBU/nQCkq+aWgiaQQlRMhww/C26HtF/w9tqdQXBULFgsjeHh/mwbF18fGfLJn
sBlEScg2MqBCKtaRkDIVuhvqytmLIS7RePr/KrlOjl5WPOf8Y4OssVh4eJoFoG9OY1AApTdQy7j7
L3GEokp0Wzm+5YsVKj5GXcVodxWuRamTJcFUFXcjpENlVE+5QdqT/d9mxK2KDxWTsGIpMIN4Hk/x
4WLPM3mk4h3FY0QRpmGLM9lkdMF8x2eMqyKX57prxlecGzXst5R9SVwqQJkd6rR/9yT283pDc+zG
l9TVoLReNq2VvdC1kgP00f4Wp1g0YiqIP9vvFLWrO+PDRhhB3YwMH9Du31Mk/ax2bTRsYCTyFf5S
I3uHCOFK3H+yE7o7zLUNpQ/h8iaEs8T9CQcfdYWEKgqLzMRyM1/ENYqfBdzOyHDdAMbZCtUVpl1s
I2I7IgISBVKwIYwct8vz5UtMr3FVf2sMWHyVg/gHKKb3j0rChu3n74friHUiri0JDZYGm60vZH8c
X3PFvcieWDKyN+7o4h3o7Jw0F1VHohshGEgHCLk+1GTFoJoMpjhWYPCIkRZj+bfzif1CCtXPbmUJ
sSPmf49wm8PeIuyONHaLOxNBPLyEjxLyMujoIv1SoEOD+TMfLtasmHyPzRy1KOc8wv8PbgPloBzz
aCFn0AW3FXC6w32PWk94Mw/TWguboMQOvTl2onzhWvQIzznYBmjoqTvfgD3A/UYxf4mPtyG5TwKY
5chWlsK+Th/L0kWFFLqYZ1bimG4WVP/Kcz8FEk49Z0taa46vgN3Yz8CjQipBsRyi2tmA+i8gNi91
b46UlIJZ1Kw0t6+8uyaERr/gBMEy8u8UPc+gCIguUQWovBztxY+4RC5x01HDyJcmgHe/lVx5eqk+
4fc248nRl/NmurmQEsefJ3Xv16r2I2AcSFp7KRL5LUqKi3w1xH6sIJ1TcUKSW2zQu3nu7LeRKvQS
2aYbldSFVSx1Kpie/AbVFUrH4x8NhBumKWitgpFFLRIXeACN0Xh9oCdJcdYgentezV8DBv8AtyoO
bH5A9PbKbtvtlP6iwDOCW67fV3qPwPS0lsugmNxL9aYBFkai6WrZ0V0DVIYiDaWzHTSxVtkhbVDS
GFqMCROrjmkJLaBybPWVcjGoaw0b44L6M/WU6TUOOscWXOKaku283H4+PYvA8MIrkiMvMlfVqVPQ
A5BoZLItIJIYQxhStrR37ZwtlP0OyhayDkJvn8aLayEgSK3aJM9HW9hZoFenfD/zd9haFabL4k2e
FBdYaKwZ5zygvNltFHWjx95Uv4zL2YwXUHxRLb8YVugsXK6IbXB2bxhQedByzWA01/m1/9W+8URw
WcpsUAFt9OkyJLA/ULOsMOoTrAr+RCFZAQ5qQgTuA0v36k36ElcHGh8ZZqHUcumpoVtNFpZ4ejAg
r9ideFl7MZ+UlgNJ/TeQ6qIztQIcMDh4guiXoaCg6juopVpXi3Suar7KbwnaNXWqNAGejMPtuDJe
Wm4S9bIGqAnb1D2QHvjqTlAWbi5WYgKL4LjY5aJCaRxbjoBTP1Gfp3IM2gMyCIJVFUw+IGn6J/r3
FuxRVL/bdfz4BSnA4W3FIYqoHKF1v+173/hXmxsUivujFgn2EhLNGQvKQ71G++ekB0ISBOmEauKY
XxRkYegJAI8ZEMn1gb/Q6M6PMnQGPjD5mAaayGCzbCDraDjXgDGA7NK1nt369k0hzjjM/RY1rXbd
0+1YVF8A2+LlQ0E+xjZWSrkZFF/t/RSfBQNbgebdGF4oN1vd3tLx1PCL8R89sRva6ICAUti2gJnO
NOkBHQi1HbouaLjARHvWNHyu5GfVZu5ID5fqbX8EHgk4jfRVQ9ef+AYGxAz9g7eijZjfgG2642IY
PPOELfFjFy/rAd9pVP0QrKbNNxAslNxggxUO0kIwe6kY16A+qJMuiI3gEeO/jOATJWSSMNIMLewc
a5nTmKI6bp/U+cvlk7iGqRThU/ofTWe2pajSbeEXOo6hgIC3BJ1gB3bojUPSBkUFGwR8+v+L2uNs
q7Jym6YNBBEr5prN+QiE80yrasZhXPeJql6DMeFzYzigr8RKwcV+euTh7GKSjkBj+QESDsBZqk2a
jarcluKMA02kRy52JxfM5rNTFPV2J9gIBAC2/zbtPq1kGJ9Xexf3v0NQ2UKb3rz+5uZdr+GBlnf9
9E7ZEj5BFJnkIIDG2mcaxry7CK3Q4OoMPmSD8Cy8Ko8q+cCqxh4PsyA0b7fxwde/RxLDr3p47XTs
z/nYkrn6eMKSKcWZz/+ooytttyyHFPtxBrJkw5tfvdAx+/IIxAgfXBC/X8vASuNGkGqPBf1LJwc9
EEyVDK+H1/WDnjPoPJevHFTsoUV5OzrdvMGrcqqcJCG0O8WLjA3dxMsBMRNI7xc4WcHu93XH9lG9
7mhsri4uO1GlPr4NOMAlpe8OTtCZRGfzF3chDXTzBcyCLAJx3vF0F0DR3KY1vXuRmlg04sMMhD9R
bh8AdLtwFHfqneUqyKLHPS3zkC7s/gBi96lN7/0Ju2uScrS7l89NSMaKD/Lf9whl6Mi9h0mPKHeU
VPY2J2dcx14UVD7cGCJWIOjm8x4fomTDDgdEfhZot8/5Sr+Pw7e252HMGY8ifh3PXdYTA4Js8Mws
EoH4+cNacUAOEvn9ELYFxxIMmcX1ycudy2FYTOma9yS6+BjPG8qUy2cOhzezTtef11ohEOtj2UOR
8KFOBlH/Fj/r6hBM1hH8evRwQtjLZARZgP8X5Dggr9S5+gSxxeo5hZjcp8OOcQiZqrX9jav172qb
SAvx/Uv0FBBT92le4Q1gOrAnoAQYRGQVsu/RBeqHBZjhSsO26RfRRNXZpa/DM14mty3iOyNo1zQS
BmfCl9DsVE9GlR31msUXXIYGiLGt2AW06wqSBQLMXYn+YPnh/ZX18HFjLc58GmHEF766ye/3FkFl
BKDKd22v0BUfVFgoYXlOv6JmWh4B8kJ6fnQJg2Cpv07r0lEvMuW4XJIY4N3n2CHlTNjX/V2xVGSN
PesH0RAWhtdFPOu8RxcT5g1KvoSuLgw1EWprTRvSl6Ev3S2dXjU8g+iOc2kDA4P3/huhNb1a8iR+
2+g37qH5DOAzm2//i2JjVkj+qIRQWwTRVjnR0ZrsgvNCZ7b6TtRlZglDp4kMOSG60qvJrN64z3CL
zzvrZu3R51nFF6Khz7EwgvvhdXZrYrKs3WvMIWdxoGmEpUkCbv+428jTgycZnDsbbichM/79Iuil
goTngPnDyqXX7sJOZsWzyr2xLRFeLCuepWM9+uPdaPD4q0l7gAOG4Fu8VhBgVY/5+SrMIYRXBA1C
O/wCJTnPHmD3BZ1ujSNj97haqnlhvxBtiU6EeckQr4ke/u27cHFLM+Z65sAZQOGfSiT9gmnm2jIH
Wcp8sO398Jy5NQ5EPDQbnANIUxXwTQctV39Uz65wBDDpY+sij/VrG5YR0zjaZWcF0uqGSMpov77E
ibS5P2CJHz6lMApw6sRht2eTxwGftA62OJeQndRQfbGyvGwAsO5KV72LRjyDMWdr9MSIhR7zi2aq
l7VJb8N43wlIKz0x+bIMO+8F1zWOBcboShVOKldpMz4KsNC3x3Dc0aH/2MRfMNNjS7Lh6hjQDnLx
VnXUl6yVVHM4TohNKZC/IyHpSnZDgBnXZ/Sxp2M2GD/3MoGV0Nw3NJ0PmVcWewX2qTHKcVhll/nz
v4PgUBeI+qMIaT2UP3VcQ87ciYZe3W/0WYY0kZi0ZErgQZ0xfWP0XkK/pGYBlsxGMKB7n9V3+4HG
lRFab+KHG1OOPDuhL2Nv+BCkmjhwzA5X5Jbzql01GdYpkgjUZMG3dD9L2nnMnd/+RDa72DFkcsbi
6TSc17EsCX8bXn0DTAs5Jp8Ti2a3XCvTHEGDhgWCFbCwQuR7QZVBLdxNqotturmtv4maJu1YKlXB
sKWzEtgu6k0slagZNGiz/Ro2ijHP8Lwhbg5e/APTKO/RnzAbZeBRlEL0MnAcsF5W8B4+FasRm/rP
WGZPT7fBbbn6E7ry0zutCDLAIYfAEDeCS0trSQAgI2OlssLQTA/OzSn/oO7NVadUsGeusBmJd3+N
4wTa3/3m3jtWfDRJImMvSOHk9SbnYoEPhcmJhg9m1aPrxLgGb7uyf+/4vBh9TjfYFkiKToo5/Akj
E+rPpzqn44PtCh2VGWqyelF/RbO9vUZ0FbrJDi8L9765UxAAZ2XfYbF+hlKID3Vq1qVpcIUyj7Gu
VIlQbCD3g+9PfCITwqWWzZ9ASeEO0CCEoVv0ghIiDRaUi2vyeIx/qYLkYpmJ/gjvfDMyUBwRFuH8
yBmxi70K0vNyMdgxpJVajUVKz9Ke6LixbpIJQcxTpYBN3d9EMK6le7wZkS4wGFJJs9laJyIJnu/Y
+Ah1YS9ZJ+phScaazN8jHwWZg7g/cYmHCYLWGk4l3otm63ySvoV5vXnCqgirCiAOSUhllVDu1gZu
Nyg4EgqZb8nEbmJRDE7z4P2HxYo8NUjL6KAOuGCR8UTp5tCovx1PvGgbPo5dGP7SGCMjAgbSJsFp
GxbmPcAaWsW+zddu2Fr51OylEAnkBdyRC/oPZMm+LzajTQ5843Rg1IxozN0cWotONukJf6ObcEGY
AD8TZjhdwbcAoChg4UdoK5+zSg058gezatphZsLTwCrgLLFLGv1gXbFHD/IF7Uv6tjPk1B2dHLxv
xBCQoqPVvE0hsw7zRT4sHw6ah/7qylaalg5mGVG5bZG5Su2D4T1n7+k1gEMHT/qzfVdWNftCFCaX
RVpS4k6NlOwAb3cm2UKfNJsNDB9fJPwrvgBygAkY918X+m6e58MvnaJ8hCK1A4PxB0EFGl3S2OWi
GfiQiaBUBF+F7bL6p0fJD6v/8uP/XHPLHoHrz6b5TCT2bamFVS4VMiDJEvQim2H/6LgfxXqg8KxX
by/bfEx/l6/vz9VgxzEL89+UdsqdIhrZjIfRyg8zO3hVyha7xkEz6RteaQOSxHA3UZXLuNhLinQR
pcdfTW7j3cYPRyNAbUM7t0oxTagp5zwZPsZoIpzBQGkz7E3h1KslZJeCOjplX/TbkEtEMwkoUTRu
sTKJtstGiE487c/EFa0dZutWpRwJmnXfwJOJ6MEpSQk/t2R89FaolK+lY1IGK+KyfaT96L64bH4/
wal60kjcwwGYDNUtK9/Zuc6NtD7CSlLHfacLYx9zIqJq9GHbTgzdhpdTGcMeix85HtCPMMN6OIjm
Ucwh8OsafvGbICnR4Avvn5vnlNKBSfaxi3tXLCnwGRO3XhioED8GQCIjdYZzBpPoa2uie4JPyMbg
2ryZW2Gs0wvqbB5elS+onhn1stWf+ZICc4+UdLR6UbzW7DNt6CiwcLoa6bvYEaHXXsNxuZfWwzLn
Ks2OFaJPqf2C1/h2akkDtsufI61/Zv2H98QjytW11RljlJ49Cdh4Hji40L7V1rm0k36UZ85FG6nK
+DyTrhrEZL/9+hp/kP2oQqz54C3wwscz/wZee3PhT2ak3S12iREgg+G6NKBCgw8m3QV5NyFM34o8
IRQD0DjZdON5zp44G2VoZYglyabNFE235KDhkYWjEujF669wOmEhY9cSPPSxdYX2gVXfXYTV3kTB
yIqSxV0sITDUoUN4VXFWR0bt3Bilz2HIvWvIx2g2WptDLFkEZF5BgdcmJi6UsDPgHnVjnJggfmfB
5wgJ5LZlnwPVajDDnwExEw6vuvgSXwGolUKkINjxgd3HT1SjywaCPMiMpLgj93+iTmzZFHInXNlh
hvU67IgZln8EwS5R48vJhw0PxtMxrQVgoFEe71504wZzjNzv/eCrU/WBn2Cs9rwGWj8ylSnPUTKX
E3tz+DfFqtMBC4qK+gqZmg/xk4+Rbb/0HV09ugPkeSDZPxk483HhfhzP8xOzKzqEBToKch2xGN0N
5hAn75wgjEEpIVRqO/xPuj2PKR7HoeusGRqyA+tjzI7gQLG54swhM535h4KTayfooFDmslH9DPkP
kYKWPq0IYpkhlboz8/6sAkan0OzKffj68EFtyK5rrS3iH26akA8vliz+rexUqxbY5u6AMI0/Gvac
GP/XSJp+RM4BF8VqzGac4izHjex1s89Dtsc9JIu7VFqPmnY3CzvmLHln27q3Nqs5PPe6RtoyxmUE
ttGrDT6DEewayFCKj0wMMEcgAESltKCGIoPLfq2YDnRqB51eXdLHCDOHxufLkqTqzQpcu+DhUUN4
3WaGR6EzJ1i6DjX7/XdLNYxqr86jcrvz0mmiZyX1ePVop4qmptTIDHv3tFX2Y89TFpO/gzGjle3N
3qiHxAB4pRY3tsi60x0WSffl1/YTn/tqg3aThs8RmKayS7/QR8/cQZh8JvMJMoU+v74wZDZVTLiv
6x66ssbrzgxBVVz6O3Wi1EHPdPGyLu5TJqzd6OvPDJrn+UHbWT8BDwZJV8lqDTGC8kgdN8hMQHld
bGVmsO2r4f2PD+yyNzBthXLDxYDYBut1HjrN/ot9SaDD+j/rIjZdtzqwYWYi0oFVhljQQqH7x3hA
YLAFCDDZyFOWspuDJekAsPHTYe32W8t5Tuvw46nAR9NmnEUtVC3mdd3lipKTlia+sHVnH+G/53ID
xNLvmKEpydGOolFUu8i9oFXCvsDQ6KDL3fTniN1I/XRa6+y2VgREqFk9Yi/WxAU7zbjxes57SC4N
Egop3bVy9N7Bd1wG81cz7LENXzcYl3uP7f0ZDIivoSpn7iBpmHaefcJ2ZMaOzXQIC2YcrXGKgTaF
qgzftk94olu2sElSqANyeIhLf85JqHUeXs2LromHxG/CZ+bD8uN482qo+NSqs0sf/p99BaEfX9ia
5Z4p4yRs7FauEXzo9YWqAeqsIIR3+Vm+RP53xdXPOz286xg/CJ7v7WdLpBCIXwl4FxRjUBxwj1Pg
XnvPxUU/FDNWBXhM6cN7Y0kEeyI8J/fKZ4vH8ymOijW8tAGt1pd8yqbg7CJtILVhjfyVmaxwr7UP
aVTTprv4BLMR2oJmI3ba9LFDEiDruPlFd/gn6wJSKjmDWzx3iC0iF2EQDGx2O4W2DN5oL/lQXNaK
i/6iv2GPEj22lMoQBObG5iRFry4YFXHBmCZgSvKgSd8/YXJcTqGhlUEAaqZJ1gViIDR325rYHIi5
j4CZVbm5xj3IJBdiAAtQvFMOaQs7xQVvnRdl8Gqc5xzED1h1N7m4SGhba47vBXJ0dDa0VAJowSmM
BR6CKQA0dpKmSqRuGXsDJibx+YMSzvrNmaermq/hth9a9plusUbTwTV+WwLzQXiwCg5liFInn7Mp
vbinq8fK340LErkH6Ic8xOvIl0WBo2S9wPutD1A4pNihM42G7Qx/z3Mp7h0agsANQGEIDXoC3e/F
ZQmgLyrdDC8Um4DGlHK3Iy/IJyOUTzxzYZMxRFcMn8lJhh9C7jGUqK3AEFuuy8xR/AHO5GhuYMy8
fTzY1QWblitafx9FEeDSFbnlmOe7t34PfXFG2PBCGV+pfwgRcKugSzMYAOrh3aSULlsCF2+htyFu
ggnW2hCT7PesmnfgBtvvkOQQ//eHO0xwy/5etv128BnFXEy/h2U7a5kTpxw2lNK6T/afxLQgZt1J
LwSQl75UZ/xA3e+EQYjY/Dk2EzhGqmOyfuit+1v+37lbDwbmK/synev2QBjC5KtpY3IvIACzNP33
9yLwaP33Ezo44hNS0OKsfxmX6w4Lhug4uZfDN9IaG0/5EAPqCTT8VMbQSGYBV/VAOm+yPQLXg5xD
9txI3i4r4CincRviQyvnS8LfZwRcNzyH51CBH1NFXF+2JFSdaew4VHTcWm49V3790ZH876/sSv53
a0aYrk7+e4R81M67oIXz5Lc9uok9t7GLyXfU2PdJMWmwujODxpb5oSRm8hUvO0v+66Iq4BvDotC3
X3ZvisPFuGaLx56U52xXkvL1r4VaDiv+Rz6/7J3X+7PPC5LeuSpi1f0sug7Gx44m9BX7PPpvmgAM
oquIC7SLNThfr9xuUA6AuUDArWPHOfZSIjEEXVwb/Z1gyWa5AOCjQ/e2tlMzAFawejYbVfgMHAa3
5hi+RuxD2Mt8sTAS2SOqOSFUXTgW/YJmiGKSjJL3zbvgDB9AewXopalXxNfSvss0C9VX01/fI5ET
mFxQgnCeG1Z7eKSMgTVqUvGB8cbmAI6ftu76eqqEuQ0oLfD5sah7+PvCrfTmAY9DW4dBKlhZ+b12
+BFMldCYILzNccPEUMLYSJqkBPOBqtz/CJCScUncNgtpubrum9ZqXVy33cpez45fzFCgJooBt9kR
PxuOFYo6IRu0JC9yRncBWaVC/qUdFNbjPmmDuWOENHNp6Orcn/bdt5VSBTnnCAhsSUt3Wc6L6IHp
/XdOGIhMaXanuZMuppg0uVV0saZ8N81EOv3CLpK0ONkTf8ZyHMrm9M6T9/5s9I+2xovLDEWEqpxj
sDYLAsS/0/azjsfj3/pPXk0kUAscDsQR0yVx5jBzPXO473wi+YOcS/B4s2ZgGNx0i48uz0PDyZcP
o+fCUJDnhzxoK9WclOLAAofhVmF6/98N+BtbdDmU5dCuHcTk9n8sji+JfuWIaIB/Qx2CMY+jcx2y
t0R+iE2WLUc7cXcOnvmM9f+uAXkdyBC8j/37+7rykn06YFlkhEMWTNABE/AnfeAxTBMYgQs2TOI2
NP+xtnZezYX33/X6GUJ92zPnx+UMuWz8mL24Pm6zsSR0fXHt/Y7kd6/hffKBsEGwMYwISYfZjc1x
f2ry1RyrkDLU6edP22rbRwKtQfGp+bsR6DmyaQTCKkE/K+b+17DzJ8kSXfFeSTKePBZyCvhvbgBP
VpsQ60LgIsItd8wCpvdYyEOVtCIsrHH6Fik+JtY57LvTaZqS4XPMOLM0QznOC9VfLN5iOqT58++0
3qw1Ynl7xBaZM4dOj5rRZDtZMtkiLrP2LLP4zuogWv/dJO1TsXWorB1vB0n1NmltIxicOp4RfB3W
qEXjvFay7JU3Baak5t4gibY2FZzbI6y94VGNHDzBM3rNjfA1zf4keUK1H/bVlUMKZxp8C24pFglD
9gBM0uZQ2/w3WfN1jCG9NZQDi3KUW8oE6IEOktE2pFXUBgr0p4EvuUNdD6k6RBU9qhwzYptAGCus
FuZIOEZONmtsecOmjxkZ/1Da+XK+voT3mBCSPtRBHOf32XLn9O0MBX5LpM911J+Tfr1SiJc47yHr
gFx/VZGveGm2YSVcYTj/wphms2p1jwE7BvPznn5FVJ1Qz424i3UWf3cm2C5+z+KalEkVrADY9MkZ
2+gQPEWb+ARlhwoRMeJ7wR7YXuEfSh6xJ2dz2t6/+avy29Ijsbsk1WDgGNA/TYH5JVQFOD1Y3mPG
cqNqgwcBbirddmrqYv+HUlRa/itQr3GLWdNwBwGJu/i/WO3hAvlneB8QVkAAJL9gF951+lx2IaQI
YqTuIBK3UDGBQmhm27ivTBr/cnO1l13eArZB5F8koAsXJr7Ve9Fi5v61MgbjAZuqfPPSrd7KTB7x
pMt5W+jgB/iQOmAGF2jutZ11nK4qMDJHpUfcPM0lmiFnPobLNz1DPIFnAGnoIzBeGEZAcrP/wm6O
eDMZkwxUJdYWapxVK7XEVMw2//qe/M7F44QyRehc8XZ6958sQl/qIpGHvDECge9WP+5Jg6qaAvzQ
waJmpo+6c1JxSDoajC+FxeOFyYbycDsBO5DrQ2BRLp54+GLMhG1jM+p0RfxFW4V1AoY1mBxT/ILv
BGz9urjPsgsef2DLf1lhdJttb30+9KB1UCN2qUWUYS/mHNVWx8lwFeIdYlrxRLbAeqqud+zCpsjZ
MOWXzBAQBPolK+hvagJPEDtnYlDguuw7KWf56eHRYvdj5WBynv6K5J0UiTZ//2VrbPAYZwfl8Ejb
zW7xWWekWDXpIo+MdTl9zZWlfkRmCHUI2pGyvyY5zEb/PYFIRRNn8lrAo4I3pgiOsCsLknLB0GY9
ufjE8VyEXGDuEybo023Yh4wx7Q3vsL0WxNfCfyueIoO1YRFjnhDxArWs2KNIpPDuamxSxjnYL1Y1
JCOaRzD2zssxGAGgvcxvvfRHV7snaq6dbHrfKnD1HjOu0ZWq0BgbawUW1wTD0NokFWzgQou6bPMj
R7iiEkfivK3+dhQB8EewsjrvlY/3hOHD3jwTObL6DmaSeHmK3dtuDe/T9d4NrCI75xSWAi+Wzip7
Q030lQ5XTLhDlSPt1xlR1nVHdxznSPGAiqO53b/uAMs13BkwMkBXhaTGrQfebrAcIIx4eEZn9lRH
j33nDkMB8aHbkMpItQmIAE371CbEZyzoj+LBduTyBYVHxJpRsGOVV3fsixGeHzKH4O8OxnK5H2sy
MHKs2gdyGrptKq7U3CLDTJRhKTuqQ6ZRG3fXoULOWj76OBdEYzQknM7RWL7AxAilUK0FhtiwOXEh
gRQdKYSSZmBxbcTslscvjG0xZH5PykM5g9iWwDEkdJiNYE82rCAkY7GBi6mNqJlf6P0BWLdIaxe/
JH94/aT2VJLpLrQyjQiPMQen6WogqvizqEmTyIedpDxQklDfy2CJL/TvHWllN/rnzm6oQIigFAMm
qKFpVlu+a5e0VqlzNNhg2r6KjXCQvrHURVg8wvwcSxeQPTZCzRCLWyUtS1DvuSGzHA0iOXH6GmOp
hXIVDVZD3+wL7i+UEHM8nIvwa29gm9H3nWWYlQLBI5mlsoChQTcW8d4JiALWPWVkZ1FCbbPuq5Lq
gTmZlGa0lftOMAAyxlmUvUffpktNJx+TVjPspvXcYIjTwwDMcS5EICeXBbLpEaA1kKl6LOaDJww8
HLDwR6djl0W/Ixt5ptQ3VoYwDHgmrFL4E+WpMv4kuKYQHIyMm8OOKTYuGkIfg5reKY6UMU6xuJDi
cXI+5TuZufIhrBfICYCIbT7kjD48EYdZhNRuIh+YWGt+r5uJYmXM0Dt+UGPfvN/hnYkvkoAMiJeo
526E1h9eFxpjtkGUa39wgpHndrdNT3aSqsz90YXb0ndCB43dcYMp+h90Oq58jajLiY6hnlQLoIg4
dbFttvrJJXzNW/x56MY16HzBeC0c09+sAgwj0LvMgctPbBzPsG2xj6RXiLkbZRsnhPselNMaMzmm
ruzRaU89nRv7yICsd0yxC2xPKlvdQZncaOW+QCPWnxgh0UXxO64nGFFt30fGf7NGWLq/xBRi0zvb
DYyQx724O+0F1xXOULNLoBpoEMVnxATMfEh4SEsc2qolB5BrEclsKyfPdgLv7bUpUYQfzmzZN4SE
vMisYFBAQaCjNCIZ5G5T7L33fVfDmJsDC5V0eQ+ursZl+t5Umz7NHumfSBDjZwbt7h4THQi9c6rD
vnB2AeQ7UlN+1HXdJY6ZAgHdnPYzCoPOlHlqxlrBRHl9iNypYoKmqL3WeUBW4PHi0NWnNHsJZaxt
MRdDqfxE0vGafbrz9yPI6gkk0WEXmNO7q7XrfB2H9WaFHdRKS3YJ7nXyuV0FXffOek0Koh0Q4IDR
SVWgxTfF4hoD8bzdOsFUDLMem/phBnDv5ReX6uaE7Tkrm1vp2AnHL87/ackDQWPbsGTTOhkczTUo
9QP9Hp6j4mcI2nkRQWVDA88s/xu9Js3qtdTXdL6fbDjWCmXjoaJdwVVCNa9YxeGclBFI9vfYsXep
CWa4rK4uGthqbqzo6V0Wj9UOCNlixsdHKWgSegqMYyzLOG/Hr8QxUT7ieL6jpU7Pfqkun/wQtQKb
JFbpUtojA5lAjes3nv6CqGA1m+xYj/rBbV+hrGe2hzlJc+Wfz7DS34J2fY8qdAnMS02bYzUoaCYo
JlQYrOEwKoOdUv7YBuOPPXxQ8XdlcKbROHwg+tnMC8axf2RRocuDhSjNaqDsTutUhHcDezIYbpJC
9ON7w4bQ2gCHJ+0f2C9Nq1yxHFo2TGK0tFvD57Ukv4dCEfSXrB6F6CAHCL9fhFCZcA1BVtumUOZ+
/7KWJFDDtAj7jr3gw9Jw67ptZZtE4k2YdOIxZs0NCAiQL+7C2O/YADL+eE8y44puF6Jk+Tb0ubFV
tx0cYjn0J/5tZ4ZjLAcQPbFgsf527sBBjT6l0RB3N9makJImRs/et4pEpXdYWHBmCHWfsFieN1yG
zqjnnDcDps4LNTqAFmmyl1S6AXKxMaRw64PqQfuZ9iKNB0TPbEdVvBFlKwRAuEbYf/xG3dFjMtCI
1yEUySIedJKl1A01W2RKYQC39LHWaXosfpxcBLxLHGaW0DUI/aOtJ2MErHdar0vwXkyqSur6LUQt
+nbfo75G50m5GalLM0TOfCyY5FAPg9UjRZYuYTUkBTJ9VvkJ6wVSaByMndQNtiOfjU7sbyXf+AeJ
HXZBNEVUH4qfJFuOmQKZCOEc3JLd8vMcah6M2h0RdqIhyJpZF6Y7fqXIkJkgNK8+bSl7trAXoW6v
aXnRl8fUG612cXEZ0gBfDOBRnxRLUrRJdLAQxEE1S/sHolumvXnhYJcMOLiiyw8JmQyh5u2QBaRk
tKDoHU8HDGbBdZThQQa1ej+YtieNobjCmqS7yoAa7ttvmh91Dn5sxJQdpO/JKMvaIRjnBns7bOH7
4Q26Zhl4Hl8pOxUWYWuQvjYqSWGZC6+chtDbewbGusHKmectYjbMcBg2oEF+sX0u84gEPV+9W+cj
pfSL0gP3KCJ7KTxcKe9A5jHGTHYe59EV/v0l4FUaMl3zSF1TdLBBUlMoyJ2YVITkvKcL7RFMtm59
uMjtnBYHFlwpBB8aDVA8s75NGxymAT4yMD3OjN74mdKia1NG2H9+5UzwLH6DRPkJeOgRmFc2Q40A
Pf7H3h5XMMr5cweNv1BKQV31ozPK73CQOZSkLj33PBbNAkAWHDOI4D/3yQy0Y68gzv6L+G+P3KMF
Qjq2hwpInv1xdXgbUnhhvIYsw+x6AUCQx7GHqmn54jdJTgQ6rN5m51zSh+EQU03oPES6BkJc0H37
QLW8hKsdDJh00MiBhry/x0r12P7kIy7nDpj2yyn+qg3ehObiFcheDiHJZ0gZpn2f9fbNz6EWarwG
fWLnlB++b3eX3CbIes/eZWdd91eZNDXsg1eyOmZ2uyje9gOQ48S1eAvN+W9S472Fd+W0NvxnZsNE
xEeUjgJWZvRpKZL0wkap3E0pjej3ArbTFufq+Gy+5LlTDOzckjgyYdxgQWNMZGWH66Glpt6wQua6
q6xS5AUx/7PTrDysVyhZGN5GZekR1S2tDYzO8vhHhXNCsdKhRiSOD9UUhJVjFTIVYoHTl5HYTDB5
WqwhNBAZQWlCecRvDebaRIeZL8utK/PWoo+lIU2dcXPUfLwSVveFYlcjggkqNsTMl7Rc6U12FYz0
/Is0vxYaCM0M870Csy+SEAhoEAr9E7YfGOEbkpnTR0BMSxh9CHv5xW92TqnELqcKHB+OOfqxxWv2
ONvURsRHTdiOjjtpM995+WpAxLc6K9LBQbrryeD165gRwUcEeudr14MUVJ2oWgpk6JNzmPsG+7dQ
W35m9bilILGp2dqxfqR0igjeHhFgMi/gEtMyYY7imKxvy8Ghwghsc4YlB+sFQg3KlAviDI4OB/S5
BnF3dT8LB9E3GCx72ybojLFUpjPCUAef3DLtw36fdqmiNt8IMrGfU2NkPlG2NnP5kNHuK6P37CN9
d4s59f+kHT1WX+gDlYQTIFJ+9lrSTVjpNHkZc53+wVqE6onFtGytYszMUZ/rmzqBwMByCkTxGrMS
4jZvljbMR+yAmdxrovxg+UpC3eNY4eH2px4ZiIx8iLX0nLmfvuOSpg1W7y/URux577Hu0YkHtuPq
LeEmZSTlCiaB9oStBPaF9xUqcnb2fODTL9HGZxpIwVfuEL+rAhq/XXelmQnoEA02BjUlHkadXgtG
TF/DbjDiErT3Keo7/jd5nxgMuOspRGYqFvMXjjkjNgQLku1zIlpG6oJa5b4nd2b+m2pbPQKhSvGB
6iUly26P5rVIuH4odciH/c13y9ryT2EUolpJXvbdCoMgsyorCg+rAqwZvFlCwotpx+L7BYfMvjhq
uDhbMWWltcAVDKzuKRbQGR2XRyx4MFFagEl9wO4Uuq8DirdorLgQMb8mb3ePX18Mz9ZQ3skOAK7f
EGxEovtx7MXH+JjZcXw8XrzYm82YkjzvaVtxHM9msffnbY486DcBgvc6ghkrjoe8m8XFijtOzNPK
97BY8H7TVGYL96y4sQDQQQGnW/k50+k2nS62WwLUrO1WOmvRgrGSRPOS7TiRCKIChsgPwBecsey7
/NwtP+EZt+OBJTWbEmSE6GS3QMs8AqcJUKeB/B0G/YU+SCAfB2YL+XTKvRKUelrTtzVV7XLKK+Ha
ZSWhvQohEU1ov92WN8H+LJxjCgnp+1Dh759bYc7bkjB2olqrWoS1iM52dFphHYsWpxxuk7HuwelL
atG3OGGGFY7v8qd2Mk6+tmwVGXMdswMew5T1slnHpz0XuaPD7kCeUfk25Sd80fLChpjPzr+ePmZN
4D2yn4s4KncrWUEv4aGyIyY/F8gRXxt72xXbce3Izy47DvLfgr9KsN2mGgKswX+fmnMDdAA+zQmX
QylN5R0Mh6u7SFPKQEaF5HL8QgaKPow5tUP+MDq4j5/xi7En2w50o/itxZQvw8b6k3d8/cJrwqEc
MRI+kwf27aw4EolhXYd8cJV3v2JPbCWV4DhGB8OOsDUco+pdE/Zh8dE40uEqvECahPj97+MhFRQJ
h38Vvtwkinwu2lLMM07O1VqqYlnY+wkG2JPD1XpZy8mktILJkiXcXtJ88nng6SFOmdNCNfQzi/+f
h+Ehqi2UJfLZghON5Sik5csTomNRkVzXaFUPOnB0aetOCNrL21I8hHp8goo3EoX8ir8KQ8w6h715
NqSL3fzttgqmFm8f3MCPbJiANrKemzjxWn4U0a4XmCrHbLQcLLD+of+0BEbQZuHu2rAu1297s96Q
fGvDOnZ0HpHFD2sCYsTNk92Czdp527U7mv3NsP/wvIvwZuuj7A0dZwPasGy4xFfwQ4+eEnQW+/Kv
KeZ5H4uLkz86TPsZ/8XnsQ7/Bdm/zS/+xQPhrdcjBAIjmNTWekPmmMUdGwopa8T9vIMV72zDW1CD
K4eYhMvtdT/6OiNISY68n0dtRo1w1muLjyI/4cbk90prEuzxsRObCYo4+1+3A8I/T7EkyMheZmFg
eO+FybqUL+iSODySZ5pseOL1+rh2lpvNaOQ4nOjSGtFIGb2sCdPMUeN1iUwUxXDd411uGuFp/BQE
whuNNs7Ocib8w8edTHhPx+NoAkggX3TPKGH73GIPQ+uCdK3M6VrRiZaiHBxYElG9OHK8DOzT6WLD
FTnxwwh+mQVK7p7mc6oQVvEojBADLDNq59o6HA4Rj3YBecIrXWwEkIwZxnpkQzMRcPiFHxyiOy1a
l4tY/rttXHl9JKtKhPKeFQDqpHCuIjpEvAcG+cmfn67OiYwvxu55OhlNRIbfkHRFCsPTkpF9mgen
+ck/RbYcyg8xn0MBhnTgRwSX368+2I8zYOLir5wpUPe4YeW0Ysx8KKedRcpXgwckY+ZgOdtut8we
9DIJ6XGZvN9jKggmCOaJlL9MGEzULP4Wz8Dn+Nhc1fguc4XIG/1iee+/H9SC2S80xYoP14rViubL
0+FTXgVXH4SKmupA9oZfXMvsf9gnweY77Pj8BkSLA6seEy1EQ9ky5Ck4UBWNR0O+8Ja3y102H0t2
ub8j2WiV051sRspJdMvem87iv1Xg/+dIPiU8AWZS499Xdp28EVMcVnCPbLyi0f2YvLQpwmwLHhIE
DAZ2mbxPefQ50GAI9v7m7xm0bIjFfrKHLLEZZb7mgtx0bfYooRH8sClpoH3PAX4seXb4XfYzFhSn
KMyWZ8DQwuI1Kwt+cjQP5tFhFdInlbfDCkU2PK/DmzPKTyOWoehwgLQ3OUSAIDrsRvVDdnzEoeUP
qw0n4Ct7svtdoMmVcucx5dNo295jucwBOv2PqDPbTlBrtvALbccQAYVbesG+jd4wNBrABhWx4+nP
V7j3+QeJSYyJCmtVM2vWLDCvNe0qtUvIgobVb3BueIAwBBhkbHFNt1BacBzrsltfXAjp4j4pdXIp
5XTKJyac58RMRvhJLqxcZnGIqhXh7dbieH7eXh/Gj9wvv11DosYtJcFnQQUVyAwQUoreFMMrB9eD
45l18SaT0aQOQRTLm5lUBuUFCYkh4cUqvBS53h8bLwqvnG0zXJMWyFtf4CfELfTXPJWs7sUYPNfa
sMmnBFJ02Ubc48MQtnfjRdtVuwtIr16049RzSl3MMvbYbsykQ3P397LY5anLxWJyMtJe8/m8ZQ0S
GAqqy7+80bxHNXsKrPCch+QL4NMd1kGY6S5x77HL5FhuMYDYqNEvRf3VSrEru4ch7Q0GA7FJCL45
2L7Q1cMVNvHtDjYDrNJgA8Antmk6tjebwRRtBvYGL4TGUhhZmKHdDm2+kY7uRwet7ba7WzQ8dlYb
uhz+Ci9quAcfNMOazkPeNEs1DFl9su6mfw0016xguuFZJCW0bHqu3GIMMRA7iI5O+MSekIRg+g4h
ANuWfRkgQ1Tfc0RuDSCYMzC156vlADU82Bo8UizpjYFZ6oImWmj5m/mGt7aCsIw/K5CSg9qPhssG
1udlKL95u3gTcBDqtw4TAKFuMOeXAT24hvZwSSOYOQYmchgaQr37ujAutIflvLaS9g6I78jZyokA
97Z27F0I6x/mu0HmWhewEpjuw5F32QxMe2IhChUHOJfC/hWyAfOIfQQzqeO/HeZiIqAgahl39+4y
2hLCAmrO3sW9YADGYgPk4IRD14OPSgaCoA7foE8vr8Gsf8lkF74eOOUAoRSi5UgGUBuQRWHaRB0n
yCNiN/EajtgROYTESZcZn7gECY9QarVQQ5T9VcES+hJGeJU9KQF+Y7Y23CMJhIWYAeUiFPMtuhCg
SzwnHfqeGC/5z3Ir/5lUjX/cfzr9nzrYYo/8yPv9UjeY1cWpklZ32U9NO5lof52osUW11C0BcEF/
CO2+XCOC+Le1B7YJzv4ekk0waRD5cd/Ffgc8cthmD3WZzNVvMSyNrGEi5JOMUH7YtLEF3wDu50fO
MxZBIxUWMyKWixpCj4YUnz1ZWzLNl3sp++MhuuBsHrSTqXFxUzqMeCxvb7xYjBfsemwLxkkcGN4K
S8QGGOMNtuj14qaGVAs4E3KYPbnFjhKQMeZTlg7dZLtONyKkG0tEFsNgP83/AvZ6OJ0G00CGCr/9
17Y10QZ/bBsxKAQgy9VggzXYhGxjfxOGByuk8WqwWV26EvpslqtVbK0q9A36LyqM94tzAHeDstGY
3ncFyWRjQE8TbYkOMY8lYm1yXH2oqxTGElqZxc9kZitQ3olLD5u1hAxPHFYHfYyTtZb6GJQzlM3j
Qg2OLWKrCXRoS2ET0X5AlDWYS8JIeDvfVPYNronEYOy8K8FkyVEQO8bwN7y787QLF/U4ML4ebU81
E0ToRcIKaUCegk/skEhKjjRjDJA1XOucVMlbtpBdyBgn18AnyKy40LTPWpORYW0GI8n3oFDKn9U5
xWy5Wk5Sh+wADiBQ4dEHWYroW3DepAryZHLL9xaSozwxEw2FJyOGlLevWb932BKwP60M9b3SfdsP
GC00HTjmOJtdF7DBSqomLw9r8vPySmpUAHFTY/p9qwVvWBVKAYwGh5Io4XE1AF3xyqutlYTJctBu
WnPYjtC/M58JEKtknswbLvO0hLcYO8c5szJdeW2N+uRAiUk5P8aKioUs/PrlkyOdrN+rK6eVXqe7
w8xaolMqzD34+xZlzxzWlvNL/rxc/vLQ0tLdkdb9JWLlAzMJS0iolWis1mci5TaFSCEbDe5fn7kv
MMJulJ9qxh977EVcRmTmn0PZb/IJ5YuP1H74lOzAgCGmcpvaPySGBG0UPEkCOaANiAtm87Rqotc3
f5YoaT0EVPD6V4cdJkcdXoEhk5t3vHcXzyzPIjQyeUaJHXhC8dTC6bkjXUYcQTzRItggfDD89Zrl
INaEJj1eqkcDRv3X0NPs15xZncASeU1IEkqckOLugmD43/cDO9iDouDxTngXwGPcL+9H2HpC7ZSI
b90hJBFzsOW9MwrKjseS88o7lKMOVJ/EjBWhLXOSCWuz4DHRvXQYO0tEYpbtVRmqa21aIGBvq+Pb
T3v4GaZbxW92i0T6JhobY9ae8VD72AMzG6MJCHt+8Cb4lg8BCPgqaUPKvmbzgV3Vx990Pp/O//7G
f2Nq0XhMeDCB8CHFpWfOtS/5oXg1vufe7zE9i69m6CT3yy0/kMZSaLXFX9PCGggmgautsxicOX6Y
+iC/l0haEmIwtvqr3GtEYEueuOdWT1iWMDCd41CeCW5m7fHngfyN/CUIlv3qProSzdJ8pKODSUW+
MUYtFM6l7LSSnaaMC251H2FLljR1O7IvCXJedGSIIUKJg1IRFSF4bXSp+V/jdKJ1kJmyPG6JL0nZ
/fsTNuntNr2XY+D3G2MCaRJCkVhNrQ3p4zJHaZFGbv/lqaEe3mgavc006HDynoUsJ3lDYc9Le97Z
GxHvkPAbSjWelioStvQPDVc5GRPVJoRzYBvUjDh5VmGOXhdCJC0WwqOr7yMYExYdF7dCr7KJZKGI
hZY8E6RtbHVaC4Yy+YYLotvPySE6RI8RA2CIpuQAQrabHmkomabsW6xE4k72mDM5U0ui3MlkadS7
3WJQjHVYmnYexYEk6G2n7RgzEyuTb/mpiyGyMRFCZH1bnidczdumVspDO4/6HfsLLqltsp3ujOAU
QjuRMt/LximmDD2o94PiLNtWbzTaj7DL7Eo2a4J7h14qtl6sH4aKlwfNkdy9omWHviIMEdfoCwB+
qdxik4QqKDRvIXyDlLNXxIe87XSR1XEvtS38Dcqvv7Tri5UmxBs+WBQPWlve9fMAP3zBCLFzQiA/
25yjCxteCcSwqU1em8BPwnwVHPOOe0H6xQOMchP3aw3F9Aq7V7yFEGV5G7Xl7NSm/OZQBLHfISQu
8SSly9mXA5aEJSD2qyeuknCTNyuvVt6wvI9WN2c5aKZlQLXxddYcAhwLml4WuEvVTzdyhxIe0UtV
ACs6PjLunsktipnecxH/3pjyYNOnpof3njQjSRT75fwK7xeDHB3DY3jFnJF7LSTZkkNBY5NGfqQ0
H1w/DBgXSEyyQJpPCKfMMoEUCvkCAjdDGRYx0z9mwoenCkUMx6RvcmPJiKHqEue+nXQkNl2eUg4x
y3XESOSIkItNPMVXMY9ESETHBbQyiSyBxgO5lVhQPgVXlGD6Y9PkCqFTUEb5P/IIyq8svK1pCYr3
IGOVaE6CPMEeJdus/zlpYwG08eLFCVf4xojdh/3NutiYkpRgJyEASlYsOIAcTLSv/6EQh4nwE6as
fUNmZEKJ/RxifglvBSUghOHQR98/6fC2vqcC+ASITuBXgRLTLj5I6MVCU5bXL9GyRMYPS2zyjqDz
0CXYHO+YljIAleBS84ekeBynLo2DBOZP7/1Lo3BXEAyJl+WtEniCPMu5kE3INas/xBtnrFuh7Wfw
xwUqldVK5w3hhPDR+Wn4v/V77Msa/h7fHSHsbtljsktowAog0XTVwRtUlYvxxuGBvczE9dbOfLid
zQjRhOQOU5lbQoP9e8uGoS2Aui0eV7ZTUm+nXs/0Sb4GS4BDf9LgLQiCwxv5aftyYQ1uX7QK/Cjk
2N+YXX4tx5AYWx78AkYSMEnO5X/ienKx5Uysa7tys4ezoWD4ZP9jsLAxKO+ZIH1NMChFAT6wQxWI
8XArZ24tJ1DwCVk1Hzo23vXCk7QGyCc0uBUoCITme8m/l/1ky4oR38kCghzWoseAwg1L6eT/SZeW
rCpJn08uvtP7LjYBgHOf3moeyggpHnHgt5IhTyWf/ViNbjaURQUSDFgAELMbbxSbaJplKscJDSSa
rST9G0+neOVpwPop2SO6rFb+ZgeNinSyIvH8LrjW33dzfaC/vrl2sCAkLEbHi8sjMdTdOgZSjdkn
LoyPQMHkfVs5VL5PWVgSrcnplUsiCaWs7A80ZymTf3NHFCXrTApcK6zqS5cM5NHyzIzm5qx+9yME
M/5SAj3WDh+mmAzUL+VyogWH0WjZr4W8TrE+AGoOVEQeJXz4z0Jeh/gWIYKTCnLsf9uEqrgoORgq
hDuRg8E63LbxbvqkDMo6whd7jUUPk/AwFTtO0Yp/RT2Is6E4nBCFFSr5htSzJNCTNg1qMCMBrDT7
SE/MbfJdJ95lIN8g0zYQjdy2LVR25t7yHxtbSO5DPbrPWdzQ+un4ZlTG1BiR0II69SklJNLqSnbQ
NSeEv93m6BpAJ9ge/Y6rda+RyexfhjMGTKXwqsHsGtAH7MIeCih5dVsjhPaF6btKWARhMjddc9Ii
dOJVPzkrpAl1FkX9wybGz8gdGq7eRw5AoiTHj3tnmksTelGTPtNznXZX695qx//yGvavPFFmryr/
7l1JWk4MOvSZ54Z3khyChlCXJ/fPvWf4wRFJqxWKV+Rxv3kwQOTD2rxGGndK3kTLuVcifZiQ75ju
M+RZu4qfRxKsZd2bk3XfyFcfbgP0jubJyzKCp+F8rNsKRMeVGBVlKfLSjH4c1JzBPV5oDSEv9OxS
vvCBy1Ana3DIppMgsmnNXUIxxDtiC3xJoiBoaCA7NOZI7vbLIhEjp9E/L5rTy7MvWALqUz4M1P/3
4N+VRPBB1eOIZojUPyS3ezh3R353WpKajSRS0ni/4t2PNhBFxdqR9FHiGTkkaZJA4eBIciFCkUf3
v/Dh4EnqVExzh2XCojlipsVYk4KQmJwRmJQoSo+Kh1UC9K+VQWqQyDMux4aKsUFAyZfujYcjfUjS
wyGNchIBSywBm2xw2qB0Ig9hrmgd7sqvJDB6OE0iTokZIFMpDJ8LYZUZv5euaF4QZxNu33svditm
uXfupoNLj4J8OugQiuhEG/KE8tcfZwD8RrbxIe+g/RXSWnN6XFdRV9Yh1oMdJAelcz7JmyRP+qKt
aJ3QC/YNLZBI9pt/lceAHadCYf3pNIaClcnGr8DSIZqHEkUgpkO2KQ1o2TgbSxyWeulUvgLU4vRQ
xmAf42D6Nx/bPoIDSmT4CwZEWbk9Iu+D9IvpMGj5orWUWNwUUkLZck675+hO1zoTAT1Ggh2Gxsi8
Mp0epo9t/p43pxGK7WxWJ48SpNZPm3x5nBs9MmtiNBUBlTEMt4yMZfZkQh21TzRIGONkCqfsKMPj
nTf97SeHDosroAUDOqu+2j8o7mf0WJ3+2tPT3wdtEB9NHS5xJ6CKhCw2YSDTSB8oKFhNRhJZl17z
xxxLlJgOSqCT00KC2WQmuRBDgmHWehLnyjV+unKlWr9MnmbJ0txdXy+kp3zIEHLlvBswcOleegw8
G6QDWTCySb7hKJ3jdcJx2TV7iV1MWpbhCeSMFs3QYNasJHe0yPGV/RbUiebwMGb/1Rs1XWuBFrQC
iNXBFRX5w1oGJogikYd0E6oI9SfdqeztfyXNZRyBuXj795GoPiLhLr4SRiqcDRaWOEg+3Snly1f0
2r62Cdgn6nkozPRjuswjUdtPx9lUpoJqUSGsbl6sZEYiSH5wE5uSnSQ+veXbXgIwrdnZbNJ3vUBl
eWZ00EnP4n/xviQ6cshXbKvbHBmOPmCqYd3JB/3KYzlB4C5R6VLcC2iel0Lhrwj1JZAXjOhfcwJc
I8kCoIkvS1d2uLkscT1M6GrYRxhb2JPtea6tWquO5pvIhiG/hCKF2xyeX1GCCXhDGZe8eRL/kPm2
oIIzDxJxKNaFpVNtvjBVQvLUUyjXQ2INGxyAK1engWIC5b0D3bHYGc8gLw5DKI7xSLPA0xIASMx2
bRp5yxmdVoK6SYgo6Q/bCoWw+pBNnVmEU1SRc388BvWktDVcE2kBrYCf8bZHE2Iq2s3Yag2rmIkX
ly4r6X1F1pVPyR8LeklEWV06/mTLb4kcBYDbZ4BjL+b0sMw7Y4ytq9e3sqbJYfCBdPaQAZEU/cga
l1wZqvsEwhnMFxLmb+tZ0zHDR/cQvPiUPPyyuo/wrqwIBnwNWVNjUHza27SArhxa7RnOMUTin9PY
Xha2sWXlULuRugMLnKJHAd7PpPutLOfaFw3pDKmRdynSIeVH0K/1ofFSuCs8SQuoGUaSkKAWhgQz
ZbKu5BHU2eqMoxVJUCifISFwBrVl4m8I40BxN4NwLjCCwCaUQwQklv8Dh0sUPTmkbo+aOk1DhIoS
QdbwDYIjEkvK9YfCxT8GVtn/9zvZQlJUYfoCe5Kmf3sngDeIfwFYLymIHJLfJA4bmQj0uz9lxoFs
ckFC/gVmAjxBFAoSIUcL/IHJR3KGOXuPqcq5FORGB+RAV8KhJa7OcWVLiOsVD/tFEgU9lNjz5OiB
HslXVthS3AaUO+LR+xHwjcSFB9G4KBCuBKQH57hGwocsXNzquS/ozX8opPztjcUqSQbrWcdUCtgp
XIHNhg3BSxOgSeKEA/P57NMYMq9P+bO2L3KFvyhUGwtyn7aC8mg9+3ICZNGcecPypuXhAlXJPQal
+jafzOzsy8+3IZoEtfVS+jnqBHD5RvDU8MDLJXx4WAi9FfU1whIm0oeHAO3DrljYckIJd1ODTVwg
7NbFm+uyheUnUlKKhbsFFX1JCKZhuBmsXMFHsDVKaLCzAdVxOBho3W468m+ZlMJ38vmpD3wRJp+O
I+IEBjXSwAkV1CsWUvFrci8QFCgEwDxNnVcmjdCWT8xkAJicgBFClBBp0ptIlFEs4Im6hA1v9qI8
uyD99PR3BffPRgKvqQBQctljq8U/Uu18ImHJeUYrVv0buYUCijGTSsDHyXnSD2UI5MMA6lDfpVks
aPxV9NM0OEl01VDCRswIeRI2eQ1yyKSbD6ifwCCqL9hPAdR9c+TQnI79z+fSuqfxpbijFNB6IQym
o5Xj30x6vG4WrF8CvxAlFOSnc1spljeErKFln6IzIlJuCeXyzXQr+6bbegfVPgtFbBjHZ/ohmRps
052nHmnaGr/Q2gdLUCNlBo/081eBAgOTtgOVBPHv9JsAU58H2mV8b89Jmx8vxrjZEIyzKqy6KQOc
rvMKcg+9Ca3gdbU/f8jTNk7DqvdIPIPo5TS7aKjkJDiinorK0uhhZ6aDjjWTElOa7Er/ontV4qvY
XfzmrWG9kSRtEbV06VOjg/5Fnq4Ps9Nv5/zDK30/ouQ+b5frYwoFko6T9kijsZ2BZa25rmxyYxVf
1+Xr95xQdWvhWBEPhoe5rMoMoetN80a/FxGNyb+q2ujUxgQ9NCY9GFZltVefYcXscLdKmDpnorpw
2J62ZYeh3DYvrFPQbZCNnuXAOJOKZer0AhES+g+VWlE8p9ihRBkj1S6uklLihM9sHbbmpEMvzPhC
Gwk0cdMrtG7RiO4l/OsJI/iAF+JVvOqg6bwtl+W2WCZ7bdXBTddotBgsmdIiEQDCPQyfUV1Wln8n
6Gn028NG3xiaY4q8Q7P/DCu/DFt1r1zCZB3JFlPctbI8eMn64L0hksXduGvUxzf1zATKcCV7kMqM
DD+6ey0yt6Sf9LO+0ZXypPzNO3pHkm9WURXRVdtXIlbQMVSDh4/2Ol2UzDP2BCSDlk5QkYSUpiKD
PpNap6JB9NEYnPvIMEXpsDGRIx3e+7knzftH5PCfXQMSNfMFGLeONJSUjaXrnR4t7+kkQcc7w535
uJKhv2x+T6uEMTBQ9kDrhkEWeb/wkauqzQUu0pVpPzmDbU78/h4dGHpxkFCLuRDzzqqzui+1CezQ
UXPwCNv0F8DHGVfLbHzf3ziq7WWfgnPszcT6HEZC+qcXc1IZHqLlkbLUo89AbTnmL6pdP0eGhx29
TosaNdPf/RbNpW/yfngAsGoJ8Umnh6+2Tf9n3L0g2A4Vjlr16kj+bqJFZ123jUmWT1h2sUKz8y5R
ovzipMZK0XwNG2g6+yZt10/Gi9NwRCp1XpfbE10C9juO2l31r2SA9ttJWk66yAurQlaDLLZ0DPTA
OziLJXv0zChaSweS/CP+nZg9mtvMnrnTEGdx1Rls5tOsA3tSIPLNsxVoaA4iBBsQOE3ejGbqgKkr
FzdfxnS7wGMsLcS1cFF5WDLi2j1UjPZDI55CYK6ML70XbD2kMnIvg8en+fm52+xWH2TON3vD2U8I
yLyJlCiFXtfDx9FAOKIyJBlpRd2u2YUizhpOGfKNcY14O3zLZM3mao801/K6PB4YGqUmqHDFO8Y0
7q/bZoOXlHp5dHPyBb6E2IW58gyTQ4uoeDroGmaO0k+ID67d40+8NIJ2EEdFZ5D9EHkqtClZx7fH
/KOsgCABKtm2SgYxXLATpMYpOs20wChzoznNHq66MAKYKo2wSryCwWhK/67P8bMdkohe6+Xo0+a6
uHof2sW2kK5v3wm8bKPUY3x7PKFwXmrLdhxpdSPDcYvM+ZVmYHoEkFrrpq0NTSX9Eq1YT1XcdoOC
GWnjzRddhNbfC4W84QXNJoA9GiO0fT7NG85tnI9oEYj7rT5cambpIETu0ycTmrjBzikILkfAqo80
mJYXOF5X0r5O9stkQ0TlzMWjuWVcbyDj4kUeJEZxeHXdX8qoQssmDZAFeqrRKYRkeXTO0/PwAoJH
IagzAsQ7jeikYtDoKSjWKCApL2IemfMAJSXXpx06QTR4aSaSAcwkbEXn5uRcLLV3PkTSDu0SWOfB
HyKpdrN3YejacabPkYe9g/PSlGdC338PmzSb5bbR3BqopDsoCWrwiwArDxbfqMU6I9Cu1KVBw7ih
+TF9j6srwX6zHJ3fuYfbywM0bs8iTtuaoJ9x2DZbAQ1Dp5/j884apwHkDWGchYcIOqPm0Myh96qU
HfhoGEHetC7A3OryZRB3mA7797o9Vcxl2JPrvOkKpklN7SDCqFIOJo5CNMtpNQmJ7jY7+PpafJLQ
GDEm3XobNgZ6VC3jVYLv2KpbWonWsUdf+wPA1m7vMkpB+06M2B9p/qXllcQi1G8BVGGtz1urZ1RQ
y6d/ZJntG4t4R4R5oQHpzagJp2zYBtM5X0GTYeRo8y9o1wlpJa/QZtE21UyZmXQEabpwiIuTh6zw
gZ7ps/P4uFgxZdkCpDmRJQdH14xa+P3lrW03wcre9uUYfZAbIHgIWkfmc9K0LYBOQSsYWhg0rDu6
AtJBq0gxM3/jj3UdMUkC8WpEOFFF+HsutaHumzwRKfMkGX0c1E9FScHA+AwYd+6/J4n/mEPqGCUo
WrmPwWlEtcRtMYTFZCYWPKBJO1SGqDsGysTopd4Jsd9eZ/kk5tl/NvoyHzb7h+lzmczjkR4hSmu3
Ru3Vc5sPL2t9+cZCLbNrj6BomNFCdRiRuF5HHcgFlFKE6pTQRdM3bwAhnhol0nt/3b5jJjAzccOO
GxbYCdeAy6ZpDnfisK/MnSB+n1dLDWmG2fHZb128gs2qrwvFBtS8+OZjpOWTyyecZIBm+lAqVg2A
SSCcW7bSr2Fe+Oc0VOgae3qcXL656Y7KRUevt+nc9/S+Mhl8/kBGqO3cJ49Bh3B1oiA2RtMYkN3B
egIFU4lJnesuv1rF6AkMcLGK37ifLI4bml7Wx/WVNs0mmtqcKvEhW52OIxnh0qBA6Bxyr5ppuBAD
CO+60zans03PWzHDNuQrghYdhSh601EtaKPExJwYwyqZGo+f/TmHSBnR+6tG9/5lXPWSzXGBRORh
en7Pzg9kMBye9FAwMIZzgcsrg2K7TcIUnZKbVW4vc/1MwqRSNeIc71RAdg0WiB5HB3NlOO9AnYA6
Eml8UD+1bwy5+sXKmR+vxarVvfIn7TdmGHKUt1oW0gRbbXAQGTWaqi6nftuMOmY6vTVCMEHCfext
qS5arXmj2TfZpSGtPieSP7T7KK730FIDQHAviw+9+LrTTqS98rGl/Ss3bRrKR/oLKm681gbaJB40
o84IAblt3ueBl+FtSrOpm/ZNGg2vIHAA8NBYqqhDE5ju0cuYEIm09L52A/ZUaECnr/swUNHi1e2M
tuslU6tpif9McBHtAc+UwFhfKtQ3pi/koZp0T8pg0g6rXx8lTpEETQZCPLySofSopf88/rCSly2q
Zf08BMPqn7eibkhr76Np04+tRlSlCjimkflEgyEqXlFM8bUKGKD9+NglVvJgf+jJqueE6bPXGCnx
QzfJEEK2DXA6fshHF6gbwwZADF6SxQEHqqeN1d9DPGEke3sAmTJjPAddnJT82D+Mj5i9V8qoILSe
MMekAZnsTEUf3hnN25wwKoejXPvYTB8L0r42eMDGxcHxh0xFQyrDhx6KeNek4dEdS3FPHTLJ/rgt
qc8i1casGQiwVNZiO4Hfgnk9SJMpYoC76iXdsgg5kwEQ5pg7Gg7bk+RuJ5QOm9IATVrAKeXa8Rd/
D9i32CZSUyGqoZWl0yRpdtzT/rE0VywpJm8biCnYfCs4HfLD/SZNtAyWTBjt4DM8oc3+wm8DQKxp
eJonj6mmBelzaMJpOPqv6FL4T2axazJCRD04NKjyOhMWII14dKnSSRa1ATPSZIrCIYNFaGPD6RVm
wWzlHn9zQMyMcPrZLS89nWJHOWqh1stf3anndXkT1cHtNGHJv6htlk6j9/lAaf40EQKGsseslxu4
XBwwAIYpMDOuBI+rVJRnrQYq0ojWnyePNsDO2zURGoHS2+4dYAtTUDkjWHMmhTMQdaSh7XVFFZFz
eISpegjT99sqn9PTFDuRD7G1RFLho49VIBdgfm5UdTVUiXQ0Vph5FcZMEvwKTomWmwyBe3ttCu9E
+UT7T6+EOCrKb1d6tegOJv6XcqCUz7+fonckR9Pd0j1JraoN7qk657rgQGPslMB4fJtLlpKAkBzt
KvPO+wQnuT+AHPExvcwP09NQhx5R1wspCeaAejg6V3EYKoYmFor6DCds+/L5v9uqltQShhRsFqZj
IaIcUvQgE7r14ZL1q+VzeWS2lFxTXXoFzXuotaPKeNnv6yqlNbSxbfw0FCp6d49sN3+QoaMbCL+j
o/cLtG/1YfoW4929UZw+e4myvn1a9ueMsuvpFHbIIK8YjE8+O3Vg/Hbmp6fqaOvjKYPfCIPoHLXf
k+sdDCU3oJA2Sfap0V085dgOiie+qwFbAAWO4trTG08vN8zefXetrvu2VEka7oMV9HpRNdYg6uEM
RQ6mUzmPVXNXUZnS7MssHbfX5z+YuNSz3htjmHSvg0PUWZAYI3cAxK4uKkhrLfTOM4QXhyi/js+r
l9rT/9LmsPULtdt4T7PSpVHntrvS7kmvaH7Ugns6MRk49mEWzfZ9QHKFcBSRiuo4RWPpDdBFmMBc
qTsQx+8xiUyFTutm9wDX7UindDmm81Y79VRGZVRAZccdEzeuCEiicxo88XiIjMJY4kmZRW0ZA00P
YiZUH0c6MEkzSIAiP2GhOwlxLqA6Ho+W98S+TacNZEXVbXoDtYmRi6z8J3S3G+mUc4f5bFgHEEiy
JgiPnAHVSdE7A959OxqngERtkY2QoM12yAyj1BvGw8/vsUcbuq8uGYjxHCLV9YcOUHCel9s7MSY2
Nfpw1oDK2wpiukSddkXzyy/FGE6BOlbHyjiewojBzQfXm/eP2mq/juX9XM7OjW7HtE+koA/3eGBw
lnM1vOTVPaLFwvQDxS7gR8b2ETluYiGsVYJUQHzZNDDU2GQ6KymID+60lM9PzL7EbsInoCZQOlcm
y9ARsm1A4iAU7CMwQpO6Pjn3yZJv5LSofaOXQ/BLieEwRLzkvr/vicDPfjo9ui+fWPI0Jeaa0kHP
u2WY2nnM5iFkK4fDY3Sf4EbCYkaB3DPBbRmuTFkRaXcMyN1vLlBziv8KBJjxCD8mra2r2+RNdXLy
Wcg0U8PmF/3XIgX1W+TcvzBxTw/r7CJLN24ujDAe3922i0R3/ximGXEqc+lvdmMqIgMqsXvhtFO7
JTox6M9Ez12JesEyn+I3lo3lmT3l3KC5SppsLJ7IFwGjdJxW7iuqTYcx8t8aowhm+RSpKeQ0Wx9L
Y4jB8LU3l9cd89ebZU8FRy68Aj2mk834oxtR8zrPBZZ7Dp8IIhp74jNM6Guvo5XBSNTL4L4QbT5m
qr3+SupAVMwn2YAAPsgG9wmCRtWMCRgkcZaOmUSnBkMekYQkG1JYxSu7Qvy4Etd2YIVANXDrnpT7
AtYToHPq0c/K8L538EREDL+GxNJysBQmWxk1JkjZ7RuJrItszVcDP8NlXiaGWy0BMdSgg1goLf9U
g45gPaQjbiJU8RO9n3c/9+7IutTKBMoS2xuvGoPGxERurYou/o11cJun0zfIWLy6bjvgQu9lgVrD
0OjdAW1vgJ+pY7oIQ6MYsWedAs0la3177zdAID+bl29GVyw9900OSyA7SEWmX9CSTJg3UKn0HhA8
jENzmYQgqjNwCjB+jcRGll05U0QW6jFALpfR5OSFTtEIYyhsGrymnJkv0uNy+bBB3IJSbNvq/BwH
NBYP4aooQ6wSMNQUh/38BTl5LNp/CEmotJP2m+E54i5eCGupA+srdp+J24rdEjkTOCWgOSjVrW/I
HhRexWhTinK51dl1yLp3JGC4W0ojBd1k4gbNp/1oMN7PNZ7r/O2pxG5g1Ag00BD2e/wrfhB8aVWW
DiS9S64uw96e/J8ZThs9BDy90bSvHfcuI8qC/OLllx5R8enoqNSkFqXtHoLnWkNugOoDWrxHm47y
Dwpwd4fh6G10nZ4iIZOOr3vRAtnHy8/suMp+sY+EPO0tyfthf32HkdD9YxcLukrnjEnLUXTQGIpF
E4l3NrzTgbwlVJlmLlozCoUvAHgGq5kzZuG0df/GhBTGZ/dvQ+3glZPr5OU0xtK1AhJZBdVHNPPu
sG4vdNMzrsb+POTjSdni7qI+VtzsD3Id6DQ+fOOH5hYV2iWgEZxcLNeP+nefPcgPmM8OsG6i5KCg
3yh0008PUu0g250mCJwh38CYBRIEkojT4N5D/Aclm4wwBxIKXAV4BamLRce0523PpCe+8i6V9+xE
TV4OEIbFuXs9wThE/uFeup3Ne3PWbMZst3rkDh+mXsP1fNpnosNzqLf8Jv/vaaGpotkf3f30lEVJ
GAJfRXWaic+f5s0gv3vGtW8U3UM8KBnsRP8GkRSXh6oicwseoXJ2CcfuvSZ0pNS9MiIh8TtwEDUG
BnloEOIzzsC7rUWnY5/ywT/643E5ttV3OTstO/DYtx3o+VBs2Gi/JkVheDnRNaLWANuYk9HSRyhX
0g9KjBaYk+PRLZrWlS6DZTp9brEKj2fQ6QAuFLFTRQ3EQ8fpkFLw5YgeCT4XTSoCI/9WM0oOQKe4
CSmPWYCt3CpbVDRJE0KKyfwon4k18fe+/ztaQlseUG26/96c35L2DKQpIfBIoy0VcIjMwh8QChH5
mgM1aEV5jmKSlMqoDvPYt4jws5j9zoDEEklpDApYuw8K41z6wh8kqenShP/mScUaCsMllh4ED9EV
qYof+aUwq4T6J+3X5z06NFMpJPOzzSTCOQEVYz/XiNvCtvo3mAR5G2jUw+bmoEKiqwQEyR1gG3zg
ZVxOTUDP3msiSMV9cg7es3z1QJ0QG45Xw7A0F0lw1Wx+Nv4+i9fC/NV/LoPraV405uiH7V6vjcxf
YKxFMyDXVroPyoYz89BDLqcxPIxo9ZimP0hnqbpbtSxcGw+4bzSij7/bRkOnrxnoF+s6w6NSzXYb
D7tFoQocbVHM4r9nF2yJmbO9O5cmxMPDx1JpU9uqa6SYkJpYMHFhLVWHc+9MQk+JHSGcO2Tdztjs
K2Nz8+JMqJYGLf6D1itVJdGLU1P5MXm6d0gMfWVwngONxLp9A8i/umfNUR4eNJXjsxvPsn7ln7sN
H025Xrx7b9NhNokZdxs7p0Hm55RMqDiBiDqxR/tHcEo9PIKOHkjLZHTsq3c0lkoLney48lFstOLF
624VCoUghMjUJ7AmKQO/H2bYwYxd6Z3h7ZGOAgZmaNM7x4ejAyitWZkPjJbiJS0vZRqfryhbgbyq
3gnBCpW5q2foQBAtMudz8VuVTUAPU8D0mRp7Hz+pBsyoZik38hIDGASpzQFTG1G8Z2gsBeUUJTEH
8D++glwyUrtiBIWg9URmuumUgYLoe0/jTB4Iu0CANQKtZv/08t9TvVf18hHRGb6OySa8PdpkdvzU
/EMxpyzdwy6L7hC+MpuxO9ofGkiLDKm485hJORI0xbCygtv6M2AMHvqupv8gdEW6hUjhIt+AJFUM
o8YAUIcm9UCxCziZ/cmqpDPz7uIqn2h4qeCnSLdvybszSFlsi8LSQdgLT4VnDKRANIhKMJzheuKq
olitsSIIo2T7ydaYa2NKEm9W4rQA96CFIryheZv9IcoP8F4h+MevVy1G7F1gBBzGBuA5rV6/KMPw
X9/YakIrStQVUJXWRoUbKXozthD4JLb7QXJodzNt0GjzGpCyphRJY6vTdArGFnfYsEBnzb0U6ovV
aYXmVWm/KmuLN2DGYmJ1Ykvvoahrb4nt8sOEXdN999jsEWqm5k82YS7JrRlcWv4FcoUIjBOR6r0z
mhSUqg4Q4Ecxkq37s4tC+eKKc4ANR6PuPGvaBKrP2WFHSBf71SQ/2M+/I3qxpY1VflL7oWCDITMs
qao+t8buQQnw57u1zif79ltNHj8ZHVjz19VqTSsYMsHLq/xLC0IyWJEjD817jU3sofQq9i3PvIza
He/5/wg7rx7HkXRN/5XBXB9h6c3Bnr2gp7xXKm8EpRMpiaLoSf36faJmF5iuaXSj2hSqMqsoiYz4
4rVgnpWAg15zQRqbzv3kftzc/sCtr/tQKpS3aJwr3OXzUH5o42bfnWF8X+tU5onLEQOykI/cPBlz
XeJkcVpy/CWxZnHrfNhekUkrCj+hIEa+acbW6lYFMqLXi0endzis9FHIp08Wx5GCDh8w5kJBIre+
AEmApQAxQqnbS9pCPcpN9NoU17dUjPPVDE1RKX2MZNakrFtRHRfVV3qLIkBvHlaLo3ii3Bxm6va2
kL6zKLt5bc0h4oMcyZQVCGXH7VjPbiBKOF0oZoQSodphUuJAFLqQOuwt/5G7BGHJ9eJC1Qc9R9Qe
yW/gRkFx4FgPHvMAGvfUpSQCBWo6fhoE/9rKApPkiWi5jAsY431a2lFWLR/HF5XuA0c3Bi8Wu0/u
aYmgR9oQmRd4WHm607kMWEOgFoaQSRuAmC8AVh66C36mlUQJ0xDnQIg8dsWDMrm4ZHN+Ary49RGo
jqjK69XLDvIRKIgIpQo4MkNxRtgsLzJbPTtKS57j3eP8PJekp6cRz0j6QyYHf2oFUGG4NIUOkzQh
tdbf3J9cBMdsfDpPgiywxHCJD/LdgLu6RbaEG5HoCajTLU0sEI7Ais/3F90wzMqujWdRdXwTYgnz
MvU1o6OJjG8pby68pPFOvk8K8GaYNcvjWcvcJ/Dn7S1LvTunZqhtJ2/HRkt9D3oMAsimPJ+Eme2x
EHkitjt9q7YMTVnAsZsBDnEe7UaPJOrswGTp9bSpvDM0ly+hBo0Z8Onmja9NTwcZfKdiakWRUi1o
fqQ9lO6//HDDbWGM92J1Y8hDNxTzf3ZGnv4GB5A2vuR+HT90nxUxXdsQF4R46oF1Vtu3BwK4Ztz5
SCba5cDEQ+En4WzKXrrTRN5vEFtcIR/XJUxroE6fS4kYsJ9UCV/lTGLZZljhTJoS32Csm/ElMkhb
clkdG+gHUt+QaPw834TjWngkUvIrlChdgGjyeZCPlH7QPtNPqwPJVzGAMXcCuDKNbUvGdLjS3tXP
r92GtD4+1+OZJOupghZxVSzadT3PllUs75HJTJutPLMmz3G74+PiFHL9pjg9Ps2KffKVz1VaCkWv
SVxUASt1jQZooA0yoGRkJBPBRN7SbSCJpyaOxSZ7J+L2fopTCebial/tidN7oLRcF/v8HkE5gdwT
8d0zgZGy6N1fQe8RCa9Z7kWimNsrN5wTnYuO4yL1adlOesfcAvHujSzsViadm683EW7GTSQDaKFZ
hXENzHQKcaPMskP6ILT56yZ9mMToO2U/Tp++PQqL2lEvC+kU4qG6wlETvzAtiPOc1zMRZPOgiAA9
NFIYZkIMh/Qy8/566SJfIKjjntlSxIiIHb6h3AJfGW/mbVySWku5IDYKRBZERZJ0ZX2aM9F9BC7l
VqPYgimKq89uKa+Rw/CMx5dYX133OicaKxxpQaOhITem6HeuqM0Bueuz8SaDHNDOGtW8Iux2wWCF
MssE1TkVKxTtKHZ8C6rHrKrC8h5KXjsfjdu5ERRoKV0mrSUALtUTg1sxeCHBTxl90/AqlCV6yNLY
H0AZpvq6X1VBisWw9UtMzeiXgoYjsRVplAqikFKC+SjsTiJFLFnflja1lgtMH1QFVkBos9ExWYlo
U7Zvn2PWsH3OH2AkkCASvWyb1/k5J9zybDnzI1k1JMaUjo+UyiUmYX4koUYIWogn2diD8wnn2/A7
jQhwQDzGIV1xjsTU8I1CaiUcj0Q5XFyNcQ/AEMUWeDj5CNXWHs/NMcEPsutPG3xkxPk5R6Ax6BXe
fsizGA2z9plti2pFQhtiLfc0Lw42czT7FGQpu3MRRg/RHCMnY7IbxtqEFo3NM7z7ilOvYfRJpdAm
GRvqgmYhFmEoINqGEk7FWFu4WUz6nL2kd7lxWExpIjJhpTmnSyLNb2BX4bRAdSJL7eEeRtLKjipi
UOTvZtMjnnnr380z7x57weIhubelFuQxxEN8Wrx8dUz+6uunl9nWyV5vRgE4oHHx6rHceponvZbc
gSzqZ2QOdw5z62Eqvq0rvQN3dzEdrbopJ4B9gRZ/2Xm0DKbLdDkCQLzF+bSIJd7EhnGFpcH4JEAO
7bf9br6bs9FO2wwkY+P9Y+64MB6f3EchGGYwGRDCJyZvqBCQoR2w0GjNLFvpbtaHAx8Y2IUQoJfG
Csnv6EyPb4sQlTShzr1dvROzN9oU7uSTK30ZXsnkQ+IDKXwZDoURkRivyJyZiClnjwjtMNfEk3af
PH6GPkj2yMrra9xarkED35xs8iE5swuxZZj7F7v4LSgQZ7NrTGqgf2pnI+lw/+bj4pSM8SEkDsu7
KgHNhMp1Qe44g2vB332K5KvPulohKvgyyo29vL6Xs/abgTQcphmfscftckH3jJL66dFK1XhMKrRj
HaWoO9xZz0UsK+W1De1CI1LwyLXqvLf8zNBsCgKjwapsTAi5NhegdED11TMkC3iw6UQNVtWHClQC
mzVyWMpxFG7yyWjaHJ4E0UdjIxoduYFAf7ixuOIXMZfpyysOJF4udLCekKWbeLXy+7ZRPqSPK11W
jsJBfcf3l9/ctGVI7siqxelC+fLkttDmaM9HLlYVyCoSb3XE4d9GCxOpoL7Aebu4iyKpcb8HtaZi
jg295EFDMbFjSOEqapQKHu1C74wwo8/7sVzk6/4tJb6Xt/oT/vf9+YYxIT1cUIMBrbzZn9ctrCr2
EssFnCzJ+h4/G5dQbbN80zd4rPKZuu3Gb/2i7xCfPL09O5y+hGQtN1cC3qOk8wcDeSpQFDm1t2W+
0V36pXqdVZ/NhIQx5F6dO6yrSBXVwc9divabePi4P6p08JCt7NP0qsxaLh/ycKrNqUmj8N4QhVCv
pTaXl+2R05qD5MPlgHFD+WzPoWntdKqsykH8tMvn2EVxnvokIWKlesvW5TH15QM6AOP4aIOunRna
/PZOCZD5BDewQSdhoDjvCblJxLm1PxjssuxI6/yCX8UTejIGMqgzjDY62xDkRpw9p7K+MK+LnJ5o
DuL5DFWAoW2SetOOXEp2QFi9Sg1G5N6NCXH0GTa69asN5S1nEBgkkATlHhlAWFHzcmeaC/pcv4Jk
2Q7BLBVxodpZwoKm2iFHWLR3NMEyjsX3JeiCcY2tAR3o5cx7Dvv3yc6dEnRaMfPg7bydyzKuGGmh
ZW4ByY112LKgQYIGpurnoFFSOLBhD75ncvEl+Vtg0kiB0NDirAnlDbcE27i8sd6JJTlekYOemzEH
x8uer4Y4hqTmWHmACqawLue4IeZujpes03xaw4QBh2LnFcp9aXLbUJ+XLbRI3ylAXb/Kzmt3FN6Y
MGV1Nbzd18aHaFI89OEoND7hVXreLyRU+kQ6jdnKUQaAbLDGgqbV+2Kpo+tieZ6VyAqLCap3EwrJ
4kjgPXx5/Fpfafay/BH9JAUNgzxB6s15QkO5T1/D2MH8YBxuG33ZTdA5HfSYOo3miIJIIEbyRIt5
Hn3rs9heoYxQLKqWa74W4I4n8r+9JxgTL6i/R9mS06C0yBl1EDTnSzqerdv02awxORUgZilejRT9
VxNcD4rqmaDlqPToR8G4EZDJurwYcc5owhqwG12+9TwYtJgsUw8OOf9QEnrGPUPk2qCJ4JpRPyFi
LHnxE80k0VOtQ8vggMYzQweRtL//emawOs4fy2FwciFHmPxaetoewNPVFP/ObcIh9VBiOVwnvCOs
9K+ATQp0tntT59ghcueIG8vO/CE/EtaNhvo2vcB0MSst5WPjeCLH9WaRFat+m/t2Xd5jDgPtLU5Q
BIJwOsZoPCC7u4P2OPUYd5KyqX8qStlBYF+uDz7cj6ujDFUMRh7xH0oKiKKpnU+NPVPY2UV2HwdG
DDFCnmHF5YSv0uIUtWuNHsF0RJ5KjeYVgSJa2SvhEIWXgYso00xlJ2dpmUN6rwpGlZNTtLzn7h3x
nozP0F7hkRrNMJARts0xO8N0uanI6+/BNrdUDjAlQL4tzGaus0AXvh71m0W7bbePKc8Wz1kve3SY
kqlPorZhuojgtMfYTsPLy7uxNXy8rEVnH7Kf9AcI4VYEz+NTmGxQJYxfvF7Jy8nuTxGmuYUwnd63
iK8dO/HglEag2/OKyNuP09TaPtnr6HM1RRcq6jeTSErQJ/PmTK8UmJ98lT3YdEe2fyHuzX/dQFPS
7ypAeNrMMyKjoajf9coVZ2/SSHqnwL0Da/EB2FogwcEV6SN+U0wfPGueIMxIth2uudDE9YcAzogs
lg0d8Q3qSnRh7eBg81LdlFyIs8nOUyC6BxHXEQ39FHGzhc5kPA/Ir+49ICnsM8zbaHbm3Bk3znzc
JaDyMTNBe5bwN7QhXpkNzyBhXwxhzcSMbaKi0Q+yGBD5/nDrZ6BSej6G5litBifCF4O5ebf7V2YH
gw+ZYYykZ1Y6DqNIse0xP7+44l/iCflnvkOHjaofBpIfVXyWyMPge8Cu673woIn4DvEvN+hzf8Ce
RhxlyiyGZ/zwy8dlNz90soCPCyN3jKBBpjjtg7ClVFiPUGWTEHVxRK7P9/dl9v1t8yvf/OJEuJp6
Zy3w6Wz2CzffpuNt6qMqc7f/D2LHE4xk0yP7oPXEIXJ2I93w6+vhrnDobIYJ8YzEND5nzeG66yYr
kceISyP6+iJPkA2YeZcfIqsOiD+Q3Pc34RHGJfwrIecjdRachvmVR6BPVKojV80vjTM7VV34BiMF
xVJoHJAlHGmhqdRpjmMNX2lPezPB/iqCgsJ5vqbklfdxsQZEu1dReouvnP477zSjBOJ8p/sdBf3T
u3xzHMoTTwK4UF7z/ue0QEQZ9UiGt9XLvXB2k9hituisjTxgMKVz8IWgj/qd+Q1vsUNSd/16V03T
508xFtgj4a6DF0/hF2EGHuHGz8QvL94QUtrmjch8C1CHrTUe0YbSrkm2Tw9ALtQD3Jx0b61eb5eJ
NPLbJdxHZ+K3GGdyUFoB6wUCb9MYs3mRbtb52mXMg4EmELiNiqUrSy5BiXT4knbMOEAGwBeN2kis
TuIhidQBf0fAKoM2odyp2ga9EPNcMuY/FlEeaNtoMkJ19KKNwssx8+7bObv37rpjzqVkFL0XBOJN
ooSrqpdXaqFP0UiaSCB9bvVRLZL18xrbA5g/A6DT24FBUVMHjDrNR5xt7c5XkUoYWMlgCp/vuGqQ
UX7eQqNf9TgSyINCL3jxtONACgXaVpChuY5zWp2wBZx02uMJ/frlV/AKihYObCqYF2lapuod0ypb
90dx6I+QlAOiLpFGILQ+3Ri8d0GYLwOF+CGMaNUYwS4qsImFVp0vZPcnlw+f71KY0qrIYzB0jXmP
MNhlOEbmK/Ip3t5E6oJQCxFXmbsxz5XgloT9TwQlIHnwthBCQKG/gp+gngQ++i/Hs2CDMnYHYbk/
bYHK+RmaD6RtDmDYRKjSaXh4za+H1CUGVgTBKmjVP5ff3+uLI0z07zbMuwjIFKEAcISkK4uQR+FS
u8b/Pw1PFISLixXiJmPVI3u6U/EmnrQawmIGvQCrTOW2202UyWN1QbbH1Fv4V3tKPyzZeYQ07KiT
5Yl97ESgkQhvwKtDQG51EJlsfNIRSJKDNhoF4JfpffFW+S82WGWuxk9PvFcTJl0TPORrLtYpGXeX
cFcfb8YnxKpSEXwvDmVCUI0nh2PYHqd8DIM/eUykr+SjhivmUQS/5B2dnILiswKxW+gzOYRrDU8T
oIJFh5Gun+fH9Ph4L9fVEqH2m7zrvx9j5WP4qL87spRKhTXNRhBrktABrcfCWPrZ9BS95qPv/ypL
UzXsJ+KWexMonH92QNTsNUhxX4finboEPO+iciN7m1JkdbdiEqDh06L+wJOoYo1hQGBLpysacNtH
iq6w6cjedXrBcg+bFN2nVHWlyCb1zWVwVIqLfRNZRmyXHPmD0h53RL58Wj/9BqEZYpccCRz9t9vy
tdZaRDBXdj32PPxYY1iJ/SMeyEvsCGjdUZe4YksHCseRIcQbCZkGS2DBEPyBEt1nEq3uCCe+rq6y
FmEr7PadtKqPD2QHuFNgdgnUgISkdWAsuJfxCN8rwgdSlEgmoWzjvVqxq1sIZx5blqzLiH7AdA6n
p2JetFAyuejyRbCIUPMCyw1r/YsJmoPqk2AgWELK2As4qPNIgXkYy2TjYTOIpDl+BALVEXbCeeAl
/+Q9oMos5Zl5OY/W7c53EGg4ZYX6XiRCpFjjkuku39eRS+9X7YEY8Ka0rw/mIIOtVujlGbNYuNcD
3rbCK5Gg8+7TE/pBDqTsKqw9l+h28ypxpzsg2ljXvodd8sbAVHUOoB3oVvP2+El+GFdsDgmDIxEr
dCcrf4pFvbpQ/eJnHIdftLHx5DIRGlVsh3Q4b43NaD9aZHtEqy2+z8qrkhk9cFNoBTDUtT69o8Qb
108PNc7Jg2foOgQHroYpWkimEZiPmPT966KkFgs9pyt/QHovWgyxSXTDCq5uNJSaUWmx/fZRxzDi
n/YQSRtKdaFUUkq2kq2xI+F+WN0+mLjVL+kdvbGDBuS+O83lzkHXwarP0SZdADDsOOskoj26J5pf
0sIReUHl9EI8qSKFINWolYBRH+g0cIjy12GsZgJedms0fxTIzU06PwfuSf5CzdEPyB6tJeKt2/eI
NYLRlx4YA31OAivK5rJ5LtQDdxJnQeZH2GAJEcweryB78wUXwwe8pbXk7q923eyxLfajTTHnxXBL
cYuqn9zY4tCf7u9vnPhRZAcv6vFO45LxKj+WQOlbyPjVdZJSCcZxBEzjuTst6m9FbAejI0gamAxl
Z+378x1/yULB5QfXBHaN6h9g/YgcOkF1tITugP/IOY9x+IMAaBZU+YRaAIqhfndPTD1wOwL/iNh8
ru/UPM+UiYbfOfPOQ+rpYP+Ud4KrePWMIgrVwmCdlNA/6IMibTRJkuiy4PN52HuEwZfN05qax9M6
BRRWoUY9jiegJyi1MYwsJuxPEucMzWuQnatHeC35aD95yM1pfbxPxQwjv2kowTYSE/KYSZ+7CXYZ
08QVvgk9JXEP89enZbr1Z6uyYwGxqzD5oixzGLM0ucbKQp0EGom63YwkSlNniKGP5hKJOCbthhPE
2PpkqFJE8fSEfo1+Xhmx3Ucny2lfq8czzIMnu3juV5tG5pUOOIADE4WjOiaVLU+9URXcAPISeXaF
mhmfonKfrMHiLG62uystKghfze/6id7RdkIXWfh4+To50K/ozgnwNjWK2Yv1YcZgVnJs1/xUiFTJ
eoiU2k1g1Fr8nfv2jHpmpGMA5bDtMevfmLNMF2ju8QhVlhZQCrfRpmB++qpnViaEi9a9SyiZ0XCd
lixBnN8gEYgXx+wNRTw9qKvXXBYkuiPaAV8r7UsDLFg3QT2Xf3Sdmj7ql0r/n//4X//nf3/2/335
zpf5fbjkj388mmyZp4+6+p9/yqr8z388//Xr8df//NOyTM3QbIkfmmYYqm6I3/88Y9K7iC//r9ur
6R9Zdu+WBRKtVz2+WqiSnxlqh5XdqwvNxJjbyijlO6aa67l6qHwgSmBrohUkXVktHGe/0+BbihdB
fzUnlxZRGKHB8jNIVOxImPIvjAx6F5f2fdfrCf7wCslgDuvEe5BZ94mqLDXE3XmLaL1AU5i96y0s
ZIob8Hm1oTJk/2SzjPT2JVAVSNasQCGczy6oGC59RqljOuA5QhmCfWComuVNaYIbvPtAg2FalvsL
8TzGyZcNk14pBaeWCYaWamihAKJL7T7OO4izF2W3VGs9LogjH2poPbNVl1EQ/GNLWFT6IeqBfnMu
6GI93u7auMP6U4PjUvRqIIi6ABhV6fk0fNcGVqUrqRcJgUIJW4bGvK3NH9R8PWgKGgoK5WvokEfl
a4ntpUhu29e4GlEtiX4H48ZIvSEwwX3Hz08NMZoM9APbbbHXbWzimd+hdJPZxTn2ye371UR/dZWD
VF2bt9IfyRzed0WnTfV0ozzAdrjmW8UJsXjO+4Zx1Uzdv76RFNn+sxvJ0gxLt2zJNCXljzdSW4wM
S7tL3fLOlG0iDNetfvaeDd7dPJtQbwOUanvFgjTivnXYSsqjlI4ftEfdSH+57ZDf0ovDh9yB1Kt1
1AE0AAN0qDGaCttm6pbSwB59j+7gzi98LhlP/gkUIOGbHsNkpE4bHrzHCPLG3Kh9hogaSVaZ0Ru0
1fF5VPfPBtnRbdKkXy1HD+PJgid/qAx/Zvsjo6xLFzJlOtByWtACkbax1oVpN3nIxwcLcQEFUwJC
zpt+Y1Vjg7AeY3pqtq/XBziBlQcJzMIttLGGtQFu7ARzE9G4DTYN+h0xi3nX55waS4hkUOBnF+lQ
/3k8DJ/l9VOX8bJsJRIrrltLOafP8Z0vuIZVrk5uyOcN/47GKolxr5wqt0yi12tc3BcpAJwRSoRV
ZSu7m8HgCH8H5Z1YJyYgBBLVRjiyLjF+TotDTTPvpDULaHcKdYKHECukYdMGCgZAdaKm81aHaj/B
2EFEj5JVl2OOvdBtmUysJiH0jk5YjjCWi600vXgG3agEiCCzhdB3eODVM913FbU4+Mt/9Za9vuub
n7eBxZkNpor5u/LEjZCzyLovC85USAArQTNOYH1lDmf1hIu+K5P+8q3Wi8ctzBQ3U331F7dJYRpm
SUByLd0q8k5uY0WNuhybY1QQIYWpCxdmEsk8PmRe1n5jRyfe8W+DnYr7fxT1OJKVQAcIvP7NWvpr
qfzDUqrbhqmbpmzpEg+B8tsTkN3vip2O5OuOwxEohfB8QC0DNv7CHEQOHjGAhSOQEdTluGCplKcc
tnWF0K93lyG5L/x/NDtgI7Z3AlURSceNJyIiRFTKjq6Qn83NI4YHDyquoeZvnmJZkX5/ilVZUW1V
skzTtjTTVv/4FEupbir5U+921uwV4Juwwtq7rF8BwZFgJtdtGp2QYLVTzC7LHvWfHee+FsLo+5e1
NG5B3Quh9CZGZnZbE+Izlid3rPEovhIinBikccFF5huCHt6M+HUgZSfEXu3IdMtY8dOn2tIVWKW1
fUQqxJmFn9qeUZgwhgOYUC4ajpbYRchjQwhDRBqdunvlraQOEwTtuu4wDp5FwgxMGrA6IMxGOgCw
x3c/C6SJq1TuGFYNzFNiMCV3ZdF93Gd2/HeL4Z++i7at22yvsv7rXf63TfVxyw3NUu12Z6zquNw2
Mw2NypZhfDQXmK0U6CFceT03tzKNX0xnBVzY8W8uwtb/5Co0SVVt3ZRt21bEiv1vV9FWr+x0ze/W
pH5ydCkvh67E01XXjkJaV4WgVTNCXdtdMbvKGjkf6Lrk/D2pQL0sOCGNWb9UeqfKEZ5Zp6DqEMCp
Q8Qey3LcT2WZkPkymWRCBKcSAdqfnzr6xRSS/iFP6xTOyHwfEsPr7qzFzTq7+af8EpinuDZRGnKq
uV8+JLkMRkDwib5/3cppL3P4Kk/+qM1mz4R8XUab3r9e5qdGbADLrNpfMm4+tmqZxIMeaxALrY4M
AyV5j1Obbj07mTaZZ1sKh30uTRx5kHFJCJGTp7J8JnmcaRcqwS5O/VWUdVR0aSRe8aM1/KE/lyfi
TWiTq69q1DwuUNU69j3izvrjC2mFfWevveU83+niUa9v0IVPIvnsYmZe+/A5us5KIgcSRp5nvbrc
pbitZ/wR3vAiSzYZvCuqPu1+kJ41++BzltAYJ2VRRwMql64Xg59IcLQp+UnGOsnJHHyhJlXeTxZx
FSyej/z40tTxqCC1RCko+7MYGTrW8udL4w2alsa5S4hDrbPw+TTGz6xdiw8sY96RUPFfn5/daZ+b
1KyAzJxOapgSaZ1hbM4f8W3g1aan7d24QrjtTne8nwYq+NxwG4RfQ4czHjAnXz/v6xPUQ7oetWOF
A1tRnMXPOrAlIOiMPUQFbMnX5oMi6jtT8RUNEBP73eZwOGRe2nIaWXaPlWK/X3AqqGkaXQZ7bKbI
jA2OzWkdyCCMWb/pkrX4Fcuq35/2RLy0/hrJ9+euF73HGH5Hd7jYGhZ/1DMyiD9Nt2mBSYgIVVD4
OQagj2Jygm4ehy7vkea1sZS/y0o5s3INjhvq9I6a5fr9komERKhnPd5rI4n0x2X6AojJSjpycPxb
dzZ89JJ6ZsS11REjh4O1YtsumAWU3mcp8GpqdUcKJtRTMFyk/YmRXx6y+KSQlFKqCLv4di2NSpM5
VKOGb2iww9uupFJxkcHVj0wwVxOi4EqoCP9WPESS/mMq9XQo07GRSGGWX+Zl/5rd8cI3yDkLCPWc
jAidY8yANEfHA98XXVgbnPT08kXNNBgK6ZA0ZSu4zCkPaOiq0xQa1c2Su63xraT8TtqH19UGZo5x
L93mRVsF+RUIU0BGsKjSjTE8u4ejdgCT+OiLgSOm8jfbjyZZf7ZkyZJimIb4R//tNIJh/zr0JxbO
uvCuS6rHz/iwoza+bg33ucjnzawhYZJjLXnJ7UbHrGiRl0kM9KQ/4M3CZq+DVPEcxQ0hY8amCVIi
ui7zAdu9AsGh+lVkR6i8AnWhTizqLrqxqGF8HJPldZqML8vnWIqq7ShGehCQzzWzo2Lfb1+x+KrL
XpulLzj2dNGHVkASBEfhTbmiIGrSfwobMTVvBttJtrfmdnSbN4Acw6EOH2M9hjC+z6yoikl7iQq/
Qg9PNTY/sz+TL0Rx8+acrUFxhn1yTOf64rSy4jSkp3VM6s2iC6tQjcrI2lCiGl+XlKb60ts10j5H
4Ec0fmPG4AnlEfvgyKFG0k4mgkNdAXde98a0/hgxWDqcgtiIlubcXiNQG6f0sRJWHxPosOiWFngE
WTrES1YhQoAV/r6A5Q4vlYRy0FraLmlSlGHQ+hwiVgqkzWj+CuHckNhQyJ2v+ZBg8PPQWMyd0wJ1
/WrkqxFkHKS9uainXPkYQdfktGIeD0QVRwiDCOQqh43QpcVIfVKnx1jYM0lovkGw4zC9BdRch0rc
RvjHRGIqYaUEs0B21mNjSgjrCw1WPjnBqKozAraCPCgIjqsW4gO6jw0C7lHAbWiqhB8SMWqEqZEy
uLqiH0FsTF6VxQsVxB2p9kEWk47mX4nRqsfzJcHkaJfocJlegjrMUB3l8TOsw2Qu+2dSHBcjJE5I
GcPaH3mv5Wj61RDJejS3MCvWLv24HfoFcgDnXdBLFDJ8PzfdrIyLuR0MYftdfj93+jEJ71uA1dsa
Y0qQon5ajjbXbXVu9tBGg1CqPzPQWPuTMLvXrFgCyVXb7EjyIGAZbHr6pU37nUL1jExGJsK1CglB
Ef31NKGJwe8Pwy2DoWYpmqLKsqWopvbbMNF3TfF4pN2upr0Gl+k828tvyDNObhFBpMePbfYrTgkz
5YpbFbIOoorE2SbowQKmKaE1zm1r8Slrb1aQL+VZOR8m5qKdYkCdN39zubKYtf/9ci1ZlQydBUSV
VVNiHv/j5Y5OSXMtksSc6hxZ2OZi5W4EebcaEaTPfaMXE4UHRyF1JWtowNbf//rtUv5jIdNMWVE0
TdZUk0nP+u3tyu76K9et/LJ7WwjyEwa0hZz5dpx1HPq+G/0qCuomP3/zuv/s71V0aATdUC1N4uX/
8XWXSlbUcv1KOIMIi/fi8aV67QK3oRs7S4xF5rhpRf0VMT5k6yGkcOBJV5O/fvWq8Scv/w+X8dvL
t7pmJGtpdtkRBYsc2UFt/27RGgJsU0JocUSlx+uAnQHRfYiXk/5HdJkwTLBkC3IV46+CGi4F+RIZ
WSRrRxY0mgionvz86+xDEzAHrB5zvfgeAl399yf5lVdYr+GYzj7e4bBAsWmlfC9+CLGFC3s54m/g
PIaxLhClZG8zie1kcL8QbYtsQAo68qBz9kJt8AUDeXXfb2Ny7FePHWWO1CiVNA/R30wio6xCq+y5
ukUHX1dFew67jNhkZhPAJrK6SZdBSZCTehtSUe2QlyiNZ1dvbQj7DH83a8KWNhN0wnrwkQQ4y0Ii
VRZFiLEBy6w2rmOZIACcWAdkU2BhC23MEXqKCBwsH/0Nvk0aVK14u+2nxO2DjaH10OdCDII3BVlX
64mSk21PHCNBV7tXaExF7cxpU0y1z+MREDuk5HZ5p74MWTxhfsUUYXVAeBeuQnmshqJkkooDj/Um
iXhgfTMkF1AUaBCBGSVjMkLKcP7Yl86PScXlhOYxrx9/ZsSrhgq5q/iMPUA194hUmXRcdSVaFrQp
ogKSH0KLRUEl92uNocPbsvatfQzo85IQQyaMTzlc9/AXp2B9gk0TOby1f+TcS9jmxdshoB2L0o47
av8NcUth6a5KZ1Wh4jn5m8z7QRnwg7LDvYe6t/rZwT2RKJl7P0RixCf/5xniGODn27++7/9zkdTM
P9z2v686yelUyvlptFUX2Vz1cjXok+l9I3PSx9t0IXDAXbeHZgeS0zof7EITLPBy2I5Pkte8vdw5
S/rIojDFQtqFE2htRSWS25tbcla9fw+P+IlcBC3S6q8vXDX+Y3nnyi1AO00HwlN4Eb+tG518GWnp
PdlNAs2l/271RWWeEE2IlolHnGx/Rf1Ds7TRxVkTjb1b89mhK9BpSmTU9rEOAXAIdQY9DkhQGmf/
Cgg1QRnpxN+ko23hk/lM19sg5Nb6VYKQhzG1nQdah531GvkOrHHh4MEmrD351btHAR+YkxAxEnHI
B4bSgUuaFe76Av9+NIj2e358F5/L0jfdeeJE8ym0Gbnf695FYQKwMidz9ZfNkv+GFydYoNMgpyOg
fdb9pMmYgzkAE+HziFHCAUufQ3v8EhaPghO3jnCF79qIdMoJLSslLiH7V247KW6XmRYby8vM9H8F
Xo32ut9ScA/n5RKE2QTDogo0byoif/pIRAwnARmovvuDiscruSM3p8xBnX8dZ0TtSLDWp4W1OGIb
Q43r5pvNbTPQBkljRnzytu8sXV+bKAsyHr4f3mSbFU+83dAs3psg6DuWwcnbxEVNxFN6RISOZH1+
daINj4Eg0DOybwnIYgHDfx5ElBfTbAYDVERE5VCKgWNuU7LG7nlgov1EdzxvRZUBWF5QRIYvfxEq
E5Kw+/MligRFk1wV3Zw91jjai10eOgoVRePd6NdjVyEO58wXbH7uIYwgf+lHB/EUwyb/za37d3fu
71tN0Vlm1fPM3WP0ofm6oZjj7Upt18O/02KXkltIaEl5IPsHab1mRskryuI7IboefghMAy46rV3D
cCjpEcp4ay7/DRzEoPTbNGL+9nT9ti50cm22+sDTJTYtKPkJbxt1fjNRbyCy1Nm7evoUZEQW7JSg
gU7rUBknQntVdzoEU9wGzhTwxrlNUnFDxDICDcRQ00u0CJ2pxeO1UPx4gfPRpzSH5+0QVp5zm4Ip
Zq547D6RFPrns0jgzgLlsFnxWUTcEityON3d4I03Xw2ilC++SjQIlChCfMddjabik26cv/7QFOM/
3xCdIdJQZUu2TdMUv/9v0NTLlpVbbvKh2RvsZoXhKAP4totBqXWfU+npzphYvguS5y7EfpooOlgW
ZbYZ7dhWjjK57y6Hv74kw/yTSzJU29AIqLFgMX5Dy5Tk/jpJ7TXZgS2DzdrBuyhOfQ+M8yJ3v8f+
/yXsvJZU17Jt+0WKkDevIAmEd0maF0WahRwIIYPM19+mvGeflYvMk1TtWlERVXsLhDTnmGP03vrq
yu9yHa6SOS2BEXd0tAJ/fRq6b7ulN+D0sVh8+jwWW97aqT1eM6qdEwV8KMaGXbN4teO1Ofz9Qyvf
HixNE00Kcu6kLkqW0n+pL/cxCJuL4LcG6VbXrc+RPIhsM/9j0jWqMAJ2G5i0UfTYSgkb0YuYLboS
u/7l3Qdrqx2rkYJ4uGznPgfmFvSxEg7emX5I+XFgiW/0lbr4MYuDsaosjucF4wBDtwatoN55Gqz+
1n4t1o2bb9FXk1++RdzU56pTimZ3xCgFs4y6Q7YFdSY8kWWCBR9Kk4NbQF1Ys6s0UOCEBBA56eqa
9AIY5TetG8JbAbBY7I2pCmdl4AKiye12LzrFxnLPc7ScZp8gYieLE+Y16i2A0ROgdIhu5prpVrLH
MDt40WsEtMHokg4ZFcuqc6VGYvWGRbBOpZGOHAWeeb4T8etGIIQ0DtAolK7bwn6X1ieKPwwvwYhj
o8FpPHTOXsH3wfMykU/DFnq2ic7IjdyMGfuHNUt67dpIyu7cUP329PN5Q2VZMlXZlAxJu3ksSj3O
hDxAX2Nom3MSe7J1clPhIY+5Nmxh/QQN7/VMK7fMl5dUQxhSD/LC65JZhdvEl1wmACO9aCcpbeoW
18tRTVkyycnwQXDFTO6hnrVVgyPiUTpTEKf2sbD7/+aX5oCGZUX5nMQ9Tiy7TqOWbLZgoTWjqH0/
8U9kVGhfziQ0vPohXEXfE47WpGjReEbPF7Z+1d+Ixbryd3I5NUE4hmI5reR6bMTRVLrKz+I52F7T
1v39ZTK/9cv7x/DLXbt5DGXBP1pFYQUP06enfkzT/3u5nHN86+nmOHiGO0QigzekcbjeyLmkuBY2
yxf7Zed5gPs3+JV7kV0zWA0GC6evVvvity9de19aHwcyJDwBwerBIsMZjRsbaTwidx6xqmCHE0KK
xvXgTm33faTz+bU0XRZlTdNU5eZrncSawSkT4GlAM6ioYy8iEwgpTXnUdmlFZ6udh3CaNVo4EQL/
mBcq0iRGbofyZA2NihA9GrBtpjsxBCUrvY5/v+8/vv10IBmYiQr/udkLLmp9aY6abk7P2NTqEQ11
HTBTEU3V4CUhn6NOnn6/4PdRdX9HvlzxZqm/BnVsmX4/IndIOpeeiDY5JONeVOm7jN5a4jiO/VFn
c/j9wvLtE2aamiYxoTdpDBh82Zs6QDDFNjJM87qbq2sRSQdhth6zbJI+ad7pu/TgFG4An0NwLvbj
Qw+CrhGHnu/c8O/Nkf5j6JZiyYpi8kTc3PG4lfRLp2vXXUmME3iv4dsJf6Y1ojo43tmh5Nvy7PMr
f7nWzVIkWYlmZGLW7qb7pzl+HTLF0Vt7oFoenefCC8fDLZlad+7z7V7eX1SWDVNUTPZE3eqnnF82
lKPYJKbSnIH8DOy5y+E7cjZX+NKj94EzmwyHa807Dregeu91PuS+Qf11K/u8sqIyBzbp/ajmza1N
TprQSVLS7ux5X8Kg1/U2g4Hj4OTrWy3bqf37V5VuB7a3F7y5v6Vs1uWx0M+7E8rg03yDqo/rQAgf
/X4h5acfUlYlTTUM0+p7gP/e07gyiiIVJXmHGZDmxclhZkQChPtiuTtk+jt+0dXMYYC7aBZ9QkX6
Ejrj8f73T6H++HW/fIr+U375ZS2zLUvZSnmcpvP50uVcRW8eF1sy8DxjOCJNhXY3ptvhYnyI/1QD
jROHvS0x6I7X9t0y9senm7aoShGr6IYlmf9+nEst1XltqOkuR+Xfcxb9+XV2gnNYkp1UD0G1E6wi
zl+qAbKEOVzLzC5tiXrAve4q9hCUvISIoFCdYtl98IcS+wKwpKEwZmeYxdAYqj4l8qGhB7+nYp/S
g7bjYeGEHvQEFxWDjaGgJ81tCW1BWNBHWZ0H0x6VRrocZ0Jj+RaT09FLpekx08gne5DuU/JYY6Vg
ok8tq22oW6hjoOggpJmaRJ9tyEin36ThlShdcURnS1i8VRNSIh3ctHNGBSHdqWDyxolxZ31ghEf+
HvBZCAt8gg4QjfFvI5lHSLVJBxvyfFZA3uDKjVPO1BENHSTSWDibifWKCqdPMaQri+/kMsvaQTRj
zIEgXV/5zwhVtx3sik86h4TYHS9Gb+hF2jfu/4bUqT7OK9lOAHn7U0KkqLOQyH/ke2vC+WmS7tEG
7mROvqsLg4GzzJlK4JQ60nQMxcFHMBTgDZ3pt+zbGcpY17jzhhr9M/B3SdA1Q5QkEUUFz4elyrJy
8+LodRgEQSXC6XzioCPA+eLDvFZtjwXwX6zleZ8TQzGz0M0zt0Hv9ZK72lZfw/lQtkHomi+nTfCg
LLI3VD5LZS4+dWBoYBthykJ4z6z1rUZTMk2X8bLBlCeYrjElgWsaY8ry7eLhmI90IPPCAA8XO/iV
lggdyVXy3nYzzXQySBtCb5M4i3YCXWgRIegvwEcOTGsUYJxeKXtJRyV3p0r9PJx8vzGqInLqMkVq
k39fnqi0EjHq2ngbvdLaRFCOQ/80PGHTlAbwBTNlxpzyfBmqRl/aK/APBceATPJxxjINf2sfvsrQ
ARGFMLtHrAzk7rwIMD4QVseMBMXVqtnj02t36p0Nxvy3ZvnvN/370W+W+ZMQnTLRv8bbMCaWbaVh
bJb2sRwMjkf0Am6RvasE0WgU3W7rO3Jp4NN6UZPxmRC8FmmSw5iab8zZ9yQwoB3LJ7jMQzy5MfA+
UIwhvWYjeID/VM6QmkrQY+l9mUMT5ONHWQ4zIPmdA9PPeMKogyPOkGklHw9R7jWkdzAPJNGB1sxS
hnnxxwcdg5EW6iXBhZkjb8OiF5yDpSuPEz/neLDEjh7AAUY4mNDGSrYl6lLzoWJpyNd6/mSick7G
bUJ7OfY4hxvnP9llnzV28vb7Av85oPj+UBiGwssimdbtBtoeEe2lchNv643xdnkAr8YUkSb0Tn1E
tPOo1HeeQuPnn/LvBW820JBJTSurRbxtlhEJOxt93jN/ZhcO7Rxn0OjOT1DOV8xTVvJcKIckEhR7
wDMcF+kXPYsPiE7kB45a/FbETBDLly8CrDKKnczO63auTK+kw8HIk/a8Uj1Sz41ecriboF5xLWoO
6tH8o1j7kWOsz88NWYsEab+2TxnQO9WT1vAzDCxDu8vSBMvY0XPYYWJis/fSTTjNX4q3ez/C53Tq
tx/hZlsLo0oog5LHu3zPvPPCBzjz0E7kPV5MdH+uxtjWUeAlYKc4LfgWYNh4mkO7fQYvMe/A0EIX
Y/m/DIxy0Nu+IRGhxGD2PBOxUDyqz+JK3AJbOBIw5DT7EFILEVl4I0kUesy354dwkTGimugrFYRi
tqh3xp/zMiJsuD3bl2dz2qHcYHAxzD8ISJ6Lb6dt3vsMVAQxG1DUQMBp/o+1vfR85/n8t4T/783/
+7jcnB2OyulyiduSW/OE8AUdM+NDrKGyt2LZsdiRerrG5c2+e6iXpH+bPd8ufVvVVua1E0qLXyVX
ELK5nT+KGGQokwQrHsOM0jEDV2zskqQuolIudoXkswOUi17TJRoiF3qZfohPHzqgaWvKMH9KDI7w
Tn1xU807KdNTN8rUcdfgzQavNAW/ewIVKk1AR14xWJreETmJuit952wNomYMqgVsCnpW5KAZIp0N
qmQoHCruU9kV0QXVYHSGjTEtkFE/Y/iLMBmqWwBZp3CIQdvvXQaQRApbhDuySfRRC9PrQcEcxdAY
RwLuTX8PewpYQj6U5uepeNAy96SO0+u8JhelcxDlyMHQ4H2SPQRm6VZLsZ+PGv+t5kgte2fducCe
kZ2TNa5L+hNQjmZV7ojinYVEvhl6/s/vo0ko+0zF+D4il/NTVqldyqaACVNcX/yVb24786HVSaD8
I18fqtpWtE0hrAJxXvqIAsdAU0N9bGFmvj7I5rZl2rmV2hVUgUs6rbQnsZjxp5E+Wyw7pxSdOWil
BCP5KJcWBCuEl9Auj67/IOEnbZ3yOkifzAX75FGYaJqjcoAH8qIQX+q/gOESCIrBo+m/lvlcONL0
mkim16ZbURqF+CeIuJVWijCR2UA7RG4zgfj0eI4u0GAjBuF+cvFfnxtbh5CLJBWtvzFt1Z2K2kvJ
lkY+z6lE5AarrbwuBIe/OnFVwwoJ2ym2MUvZk1AAe6oTXjUYjSc745kokZNQkoq2Hn2k9UrXAGlA
ZcEiOrbU2fniBmwFyashbfRw0lLmap6ZTGtE5DKeZeOl1rZVzrTVK5KFrC4odc7n11Bd+tYmrFIA
WwR5OOi5LjIqZEcIdxoCZJ/ly2wWR3PRic+lNAmKJyt+1I23U7Zsct329bEu7SVU3wkbgP5upYe4
mtWhA+PARNJTuGLh1bgm87VZjWrLk4j2+5CzZSKtEr5OKy4kZVfoWDJZ8RJhLmjTc7SBfppS/wqT
83mJlvwqzrVyE/n4hTwTk1+gMAzKE6dTSUjs5oK0E9JpnK2SbNnhZkJrrQZvUvsgvVbSojlvg8Du
Eudq2BpmhOQ5g7TeQZS0feRmiJSOhlvbwSrRPRAQlqMRmqK45dUGJ2JgeiudU+VgvpVCD10eLDm9
dmtpoxoTRioDoQN6LxZDWhbwpxBbD1PCXgU7KLciEqNM25J8A51KJVopH/eScMMOzq4+O31cQ5gU
nxWjgT2ByNdsfApmtD8v+BjjNxBYpr8QMvdymid41I6b39fom0Pify+iakkWvXGR3vi/hSWWEdnX
QwHRz6jXtmL84a0Jh1A+9HV9UPDsTLrcCzUnfBbeTxveBOP9ctAnzaPpGadp+1S7PUMjmLOWYeIW
vSOw0ZB9V1g3e/09E8nWS0fynY/9OWP9tutqfz92v/5/OdvWiRyVDEWibXnxSuw/OjIDxkTwSjR/
XmWro/kmpoeqfDPlSUjqTv3gyxiyIT99yK8VHj/kHIz4R4xAS05qNo3rwBppHNbko0sQR+EUH+X+
iNEIGG8LbAwphok3yhj7/jztlkXn+lSU2kB/T1acq6gqn3HG8X/DKvb7T8T5+KdTkWYqmmaYtP5u
e1AXo74GsnCKt+q6M0dNzJo8qLGX7bKlSKoojgSAadhG6nBQT0B1WjPlQcJv2dEOa6cWce2K7og4
5rDJVcPL4gQE36EJfQRzlPQARMYGHQfNA4IGzAMX/A1DQlbyjxiMITDdyhGQboBGeLtePIskB9Rf
ZC1jHaZ6gZ/eL59hRjDOwLyOOEREYCg+jpPQyylzAL6ZHNUmrJg+fDBmd7uISvFkG+9MsWQED1jq
qfF0xGP8SVLMKkdyyZsA6pETqDAkewbvEqsZqXwowQ85bDiccaSW9dSIeCoyAA9G+QIuR8FwN4U/
Y4t7QitOTz4GSH2cSju5oKtkcVhzmSqskF7zWor1VCIwghVUZaxOP89fMci4MrlamDvfFXC1EA8R
2PUT8BKWM+ONej8kgTX3yhySGJml5SSCmra0wiFf23zsm/hraEkgELFZrDYzAyiTczq6IOia2j7D
hJqjpujzr7Yd9H1/2PXZy3CkJc1t4HNdR9prC/EVju48amcl4BiVIskxiHN8y4Txte9h/P54WT+e
ub88XTdFvWxUQVoL575KEyC3piPBgkE6vmrwuif6cZIb73IH2wWqmqaSUjSPHjTdTjF5xg5QKBOF
C5sT+sdqpoDhWEZUsoYrQJZRyICIpmHkmYpN7BhE74rBLR0o2FLxgFE34VxiBYSNAh/d80B4058h
4QH8Bmh9hCaXEy75bKwFzc1QVIpuB1MZARKJfgTcHMAMBj1nMjTtbl+YeNFFvIMTRMrHPtmhmpZY
4d9DBqbA6PQRZwJUJI7pD5D2l3/U55zwA6/J3BLNwjx80Qk/EwdZM0xVzKZ37vJNS/C/dfbvO3xz
TEiMa3C9qHm8TZ+6wCnIOTj4a/1VbobKlI9IEjYS0/CDseI1mGE7zvkolIa4gTRGi0PxHWXzPliW
R6w/JI3ARneo+Pg9ou3vz4N00/L+/lFvyvbspGZhnHDKa6Em9sZXQPZ928EoPBGstbbX5XmrjLRg
VV7g17khpkKcLVfgP0NiReuBH9khfjyE8YN0hQi41gYp2zGCQjz2w+D1nP3JLS8o3eJM/gtH9Qul
kTyCp6wji4+vT+ZlBWezIguy3YVIWzkchSRm4Vq3Bj5uaQIdlJmFFYikAqJk20GIhis90JkiYSSJ
Xgu8siBU9WkOn5lgZfWgEsfqbykzqFn8fF3wvCFr4zTECV6elyQ4BPtrvdTlN/ZsspYaa5+ojDlt
PJ1G9qCKSM/d4rRK6ft0EyVDawRUxhFIVKk9iY/nz/KGGeEgVNyasVbgIUEnNZzy/vef50Z99O3X
+dzQv+x8ViFrqZJxqEqgxZqQdZWPhuYY+SoHUCIXUMwMWcF2web9FHaEK5kS9wNGr/gHGbywSR9j
qOp7+hpWDqNpCBeLxY/KdFjOetfgBQYK5uPjSuWENmrG8k6a6OQD8W7xDr8LQFpY0F41hwWhOnIs
HfFLB63rV/jGB5ycrs/xdayDtRfufHdJ7XtF37f9/32L1BvNe2ydJCGTeTQTsuzBtHVzn+YXqoGL
TXegIGxIc3XVlYqJ1rqRNTzF8/AtBjXhkXtTge/7Y+CtpggFPUUdWRw905gKmiNWcFLX54QqwruC
foLvDQSC2fZxLEF0jpw0sBt9ZOUjaNFBQ1qHmNgUyRcUUDJhVMMCUliGPR8cJABDrJcjiX5E5lSc
44gnhS8OH5rwPO3xDESMdT/y0tiL9akioY6XH7GBcCKTtEGQzKKibyCxiUIYa9RBXDtVPlIxtmWT
gny/cmoAiapgTOKgBE3JhqRvuhKYwUwWV2eIMuBbIfPX3gUzYD3X4yn9p6Y/WZy2yVP9JrM2BtMC
MWk9spSehpQAK0XzZwwqJIOYGM5LVtV8eIHJG9jye/PacbLEdAiiWh8a+CUIV4Q9pjhF9ZAXS7qv
mGNYbSkfK9xZ5agGjNcHf3qXevb78y/9OzX6/vzL/1Z+hhAIV6N//iVrks3oHGFjGigLacNe7y/B
5vx+Pe3HToIuMbBgTsVfNwVyHpbaKRE4qZanIZ4+/Mkv2sVGkxikWxTol+2VP5aWd5ypr4ip0OXv
mydePXjC+gUtekP6oiIMm203NZ/V527R5a5IBuOLvpUBs7ynh2bNc9NXKkw+gKJRgqMcIYi7mgJx
5JDf6ssI8QVDCWH4+5e7mcn8z8388uVuyuguFLpULI/xVgM3QfJAoLnHP2Qh0RJ+hU82rp6kvkBp
PWoYxq4KsNVmL48N7872eDML/P5BbvrbaSY3ZqZS4gZ7nFcWkQbXXYPfk2nJ7ApCDblIcKVUH3Bv
xMLhoPYsv2V/Lo93bsiPC8yXG3LTrDbbQPKLI782SBmJeTpcFdgniK99T9rIcI+JKhprDulM4SKh
9/mgs2JuhbVxaBakvpEV2G5+/0jSj9X/l490U5/VsaYiV+DW0Ni/vALmZ6qTL8vHDqBruKB2xCyX
bcq96mZzzfv94v1W/229/XLtm6pFTC6ns6Bw7fOk6zFv5SGkEn8kj+Z0R5v4qbP5fql+FG0w7LeM
m/da84WgNU9cCkxPrjpFbetom5C4SX0IYl/COcmBI1awjxbhqp2ATBWvlJWMPBBe8PSCRBGjYfwe
9yHMu4r4W5XOEDkHIOKwbtmoU2FJgAM1bMmRp0gsW1iidEaeagS7sl2BnqrYyzw13PgI6p+ue4V2
teVmsntGq3pvJ/+5ztL/fuOblSUwdDWwwv6Z74anQ7IhI2urv9IpBGFAPs6wmf/+Yyr/DoT/e8n+
XvDmba+DKg+rnLddJbMY5wD2v2pEGB8cXVCB7ObEhnL0q2mNsnuv2oUu2ZB2ot0VUbg5DOUJlEn4
leVp29ohkmFwZcIAwP3vn1NSfn7s/n7Qm9UgEwo9EJOM7q3E+E94ColMj2ZnOgkPCiE457kBeQoI
JK1+onMMIn4oRDgQCsZbnHMqLqFrdLNGAxY+5txZHR9pc5rhOoHLoS+lo10wWTSH6gdp7efXyhhc
QLscavRr4xrYwhOjDAuGMlvuc7XmHKpupbEAkQlgtDzsABoZsGedWudU+Hhag2aFuwSRSBhV9TIg
tZwydyIaHIXnnCwjDngkn3nys1na4goncHdIngnJgbgYH7QXFZsmnUAe4RjIcwaV9YGMSKCTNFWg
GdT6u8qmsrWQ6hmOFpIkj08Xfsr89KGPjwcaa0U8grcAxMFfhgREH13LWpSd03VObLhhNqyN+UVf
+tlEI1WUTFJ8qced3OwZlantu1/Kg+g9ZiKeDCCNK+qiS18lwVOV0b3f9cfV5O/PerO45rXYBKHJ
A99t9cPxGWMtbtkAz0ds54w0aGNSPzM1v9dB0fq147e15WYJzeL2GDchD76yPV6e2nhy9KEOOhed
vBTOCAuRtEaBBAebTRtjLA0/WCJ9+5bUGHh/Rw93wjUfZW89gUaatPSjyQav2segpeW4uAbzICb9
bXVU3aNIpew16gg3rOIPzaf0wcDE8ho8MTLO6zkAZoFDPAGpOEnSoW/cqVfkn7eLvzf5ZsnO8pbs
BoV3h0ZeY40iAEEVoPhBok463VE70i6AodlWs4/UQf1EdJVF/+rkHo8EKox8QPBYGC8bRhRW0NOU
ztLAOt97w39eiUwoOoaoq/Ln+ObLIeakhHLQpiH7yoHJoUw7gYanMJCMYWYOm1FxunNXPsUl354A
pJ5QezRVtLT+A325YFabRw7C9Aul5XEXTS8bUnyaFKVGMNdeykm4oQdrArrWH48vysfvz73xU1GB
sBSuAG5dCaXVvxdv60ZRff8abZXcAbSDFxgqS0Z1cV6wjJy7IdGdKVZLH+HBQtxrEU2sfnoPWwSr
0wNMnMrFtdydnYvCcGmNyFRM3Z7Rx7hUY8mAEj5Kgf+7V3GS0l+pxrr/HjebhuKEaoq8Z0yeQFxM
z4TWQ5zXuLIeBOGxh+5bHtQ3hcEXUYWcEDbGLvTHzJPU0zgJXbKBaeRcK08iW5LkCppXJBIQ0EfC
kOxdCG9f3LlZP9X3X2/WzSbVXLSjVuh1tCW+RVOc1lzERxdo+BF3TOCU8qxGzRzyiUfgxA3oGeuL
PClzVl9wmhyJyXy24xNzPA+AHkFVxVhUd5oGyXjX4EW1XgDpjJtDRQcxdXh/e3ly5zyouf0QiAsk
MdylgvYTPV4NQG7u1nA9GPIXm6RdWCIhm8My8UhIkKvJMXDZBsluY7pPqEFdeErLIjZpxzkwvF0p
DEgL/P3+/PgkS2AqLNVgdmZ+bvJfnuQuVDolqmImZ/jlAzuAbCJPrpFtwN4dEyvfekRNQNEBpdU1
NMbaLbtFsPz9U3zyMG7fJ0AZsiL23k35tguh0jAUzZr3KYNYQShWR1AnvaGnKyey8wih7GXos8QT
bzMNt2R9+BMd4TlSCoTmKLi6OUu94DVX5/fP9X/cnb+f66ZBAPSqyirJirbCGLDBe3HIZkS6nCYV
wWycr0pgnvTD0ZzjGmsf71z8p1Xt603pt6EvP82pyTqxu3DxDIIFNXr3KBGq0b2Ij8K9VsinEur2
B6Ds1/mXqYuafrOXtl0b5Zn5+UU1i5JFnFDD0VJ2sUeXzGius+KVGdoH6gJtRvA8gLmDdqC72owU
1ntGZ4NwT6Nq2L0WH+2dYt7oV7Rvn07SVQm4j4S39qaFmMuSLysNKx4E4X2iw0HU0NVtzXW2vTyc
hycHSODKmqYfR5cJLXFzI+FA8wqLKdE72Uf5oT0igkjpB1NtSTEpao65E6yhhFeL18saqE+4ynni
wVATykdM8uDiRvmo2pLVQA+Ak3L+QgwHzdzL4KNZqusU7fDF5s/jUz2Glfve7VGwEWF55xnoS9Nf
vrl+s9FcEiNto5pvXvQZX160xvQ2bogVG6EhQKKsrMo+f+LOVY2fHj0Uyuil1U+g0s0NT86loSdy
yRZDGEZtQ2hkbTCPNqOaTt1wuu8C+/rk63YB1/ogHoJpTGQ7TrhiQkuHJe1ZGGczQGFA3s3cTUl0
xq24NucssuCNrAEIVZEVbs+LPBLXyaLx4g8dUsgE8BHhAAsg0GOIyyBGPQtv3GUBffLJfA36FNmC
ZPUrWXdv4rMM2HFCBGCDTHFk9vwi451QOlCwPaNXfza3gWNO2jl/VzTH5efJTrrUQfLMmmmtAn8V
oHc48StZIuyIIqmZbjiNF8we/1gbNkIpHzCbaQ500uilIHlTxJHwolro8wYOmn4qZC6T9v/LeSWs
4dZOTJeq4LWf4I2aSbAjZ/NPMrp4TGGA1yBHAGbGAaljGuIyl7Hona6NbiRPDWChdrbvXtSpASeT
uo8iEu6mRwtMzRzNTkdZZTfPGi10uAsj9s7ff/UbC+3/P8/9/dEB6/273oSlGBtpWPGj81ij20Qk
hSOMaCUZXzL4PLQIpaNydlOHMGH7OLtVyBTskSQOk97xACUw8RPKQn2nSW7NGctcdnDWkUpAkmZ8
sydmuyndU+lZcGaW2HIqQmVc7U7z50aX/d/3wFFLKagiFLx5eMP4mMpXkYe3gjrtAJM17comJKAj
qMO+dzXlpwIDxcl/V/v8NF9WaTG2skuZcdfSpxPLxoGZscqzHg6zp24LYahyRDq0drhVznx70PzD
gB4qvgOJpqw/qAgUPQ5ZSKOPs10SfdZnk1ir33/aH/fXrx/yZh8r4rgOrCu3RMfvSKf+Db8WPPOX
rICGOIBMIq373dTVUC85iRch2I3cagonVSQL8UN3FKppDyBxvf79k/3Yf/36yW42OeFYnDuxf+i6
d5AWvSrachL2nMNr9mDda/b+NJukuMBmDReC2vmmEXCSTqoUtlwMTtD1vYdlvzXT48Eahm+dZTO5
xxrvkrGHXHNZ3pM7aj8+KX13TZctRZc+ARJfnhSl9lWpPhUUE9NooR6oI6Kh+Vpu6X7jXoJZQ+LJ
0Hgikxyai4CJkHwVpvAb5gEw1mVQKRD+QmzYiLAhDeMyTmasTtacBcUE4DyQzCGVebow3wgVWp2g
F08CNwPT0I44qv/+w/28Wnz5NjdvWVBfNKMs+Db0zEoQyrC0cKMRFkpB/37+k6wLMHEJAATowQZJ
HJvGGAQT2avdYEVCyQN2e3ItnAa+gEprWP2I0VsAYLDTVx/y/fC0ZBqMYAQE/RmC5p0jo/zjxvr3
49/WvSogUOOkX6LtSRsUh2YX2/ULIhWoCc1U2qHrspujLU2Q0Z8o9IfpnpoAjarbPcAYJvPrrsmj
f9Bvd3pF1AyVTVeS9M+D+Jen49wclTg7N6xaYEzplx9nH+dHoNuO+Zqg6mLiT5Sexc5EOBXO3cGg
ZKFBg030mgSC+CCT/TGW5gjViNCaJveKUfne57tpBDR1bqiRweeLZ2g2tNwLGDMXY92wFRHV3Lhp
H32USKx5RJwSXS1M4BGQpsoAybDRa8qXIdKjXuu2UDvE08w02Fe667Ag3NDLpQEqt34AsklX5Yff
DNuFRvTqdXh8Z0aWTbn9ql1syCYmad0JXtLnYs8LfLiio/pIP0hN4MT7oeCmWsAsrxb804h9QNGG
KNEiz/hiE8cozXpJGlQniAEIA0gmJ5KFQlZeB+qwyxZC+aZh0u413TgYrhzohKXAj8FRfk9DIwim
/M9q5x4gPufKqLu42r4lPLaw2+vIOo9KFJfS+HKdJvD0W89M120PkJ2GR49TXSwyZ6PbM6hW1vPv
b+OPkxcwQfTWTdU0FfVmGVWjPCikst+FGteAQg3shGjNmChJklkb0PCr7Axpdwg5NSACiZQu0B4c
9A/145mxIjEu9cjs7qwRN26/fifmw8A3FjHcWdj+bk4VSSZliWjJ4RZGm+Qx4LOWEaAJ064Ll5+I
IAQfhEixITOJrRAFni7DN7mm7u9354fWuKYYiiL13kPD0q2b7U82Er9oWk3dFEY26y7pXC1ku06K
iQxJtWbdvx7hNpHNw3DCvcTYW1T/TlXyWan/+34jZ1F6DyKee9O4vReqlDZ5cNJ9zv3Mh/2ZIqx1
f0W6cn0ZamR+ZQ8CxIRjht9HffHlrVD+KTPlYCFHINlZZlwonMEloQfufHXQFDjzS/RQldVHSIbQ
x9sCb4oIutRfFEXpEAdiyoMkHVaCXRA3p0/O/jRK1lW8zRJtA9wEbGPajNLkLTw/xKdnnTE1DL24
evbLw/W5Dpd1Zms8MoQ94dmRHyt5XOozPbpXAvywFuMK1S2j52DzxHwuPV+WPv0ot4kpdOYmd49e
5p02KoYq0qXX8h9pTOT2eVSd3YQtYX2+oPzHuTGmemlVYs8sN9lEU2Sbb5hVHA6r9SsedZTteFpg
9zCLiEH3O804c/xn3Q48dLGPCVD4uW6bXvqITmHFYmJn2xxEEh3MObQ90gjEB+06zD1jnK6gHLvh
I4dATzioM2MSTqG6P1IZUa/HwDEHzIH0mbpkvD9DHPbAtlWS7riFXXZB5tTz55EEmaQcMX8HN38d
xZhPnYtbzlkyNyo4HAhM9SOjMBSlx2QEI40hPdQVMPJny620Eaxd9U5j7IfpjWbJPJCy1es0wXX9
W+0nRhBoWV5IG4wypjhSYM34yzRbWtFGydehNa4CN5qyjJqabZoOvmDhMurUkVH8iXCyFFdpoKWH
VHeL7jGWvYSEiKubphtVfFDlpSDceX/6cuLf14fGhExzCBekDAXtZinJ2HqkSLLETSt6urKuBfrq
1vBCFsTZES4Pnbm/s2b0/8BvF2TJUKC4qv0f/96fSIqaJuy4oGZ4QplOM5lNjVfMr8HsE20eAjIa
hwl95g3t0tiqOdVVVCyXhRrfaY/9+N3/fpTb7tgxLiIf9re4ATY5KELvDCW9IKum3Aih11puKXi/
f/mfLmhwt0WRpRuc281u4oeA25NzLG7k6FFTP/TAa0U8Br4nWg9HbCdEnvx+wR+m0qyJpmxQ+Kj9
N7254lHJ5FQ+RuLmen3MOGkqdDpPUjsWlv4+WHOn+bFzMJoSBp3so8Feyb1O6qfaf77zSb5X6QY7
lsE+YegQfG9b+9bJzJWkNim7xVGufTTRm0K/xY9HZfNmUBqokaOULekj298vrH6vSA2QdRCsZZqg
inwLCwijcyMJSn7dSD1lw7GYWzNGFVxaJdcemvZuvFMfic45ARoxuPw5j4jiEEmYKxdnzrUEOwOx
YaRHrx3kqI6+rsZy0Gd8A2BjtOnjfkV9n8wNYZTFTg5xCRb+/Hj1ThlI2nFKepz8GJZ3XtwfjuM9
BgMgs2mpOmjAm59WFrK0upwtIMT+lUQpqiQB2eVKDxEKEQ7hC+hih3W4+/12/nhZnYYhCgCJbd+6
OetJYqKFenAl6ZDaMpQb/F8jSUZftArblwTJLj+kcb3z4vwwamYttawe+gxhR7m1auehoGk6Gpgd
dYZnTfU9IBXydaDdIt1iSIv60IZb+0ZI/dhahOwhZFJujKG2JqccbCMSH2tADV+u5TdC4wG3Rxzj
XhTMxQgU4iF/6um9X+j7jI+KRJLRI4mWZSCD/3epU60S6VxkFTvlydgWE39UzIOJ/qwgpJ3Jz7WL
4mtubqydNf79N1LVb2vsPxe+fddMoRKCMPeLHQHpM8hmE2VsTOk5jzmej7EZO8RJDgHeoWHALe1c
Rv+PszNrUhWL1u0vMkIaAV9pRcW+S1+M1FQQFGlEwF9/xso6996q3BWVETdy7+xTUVcz15zfHF8H
0bYxRtEwpnPFbz0AaIPrrBnex7WvjmSvvzwE7bw7gcczOvxyZNT+XBW5Wlk2KPexETGU//k0yZHe
MfhpuYpkSqFU+F/j2Ov77fwNAfZuRV9oBg8Bxf7M7aP4RP9QYbqrLWIPsApKLpQ/6mf7mX7Qj5N/
GmtSK5LfMZXta6v67UwEI+VJXWnjZNxdqqv7WXeQ8fmUgDPHGAjR+IqjhMZ5mMTaAT8oiOu51dJu
jhaPTsCLnqPcefySfGfx/bdXSVEoD9BErevqj0ghq4p+dO015QpXqZ1wtsNyaJn65KPJ3R0stkSv
HrZmZrXUyloHZNzQ2OcbcZLrDuE9esrk4CZESKqN3wOHEYlsLGn2bwcb8obhnqbEqTp9jpJRMoEJ
siEzRqbgPZcwZkm3h+FhWHmafVvgBhM8fHxaqqD9NC7pRx2wGpInVoUlLin+3vbtK0faHikGrPSp
wqBIlvkWCQANwvIiHeOTszJwQJjgfi2v5KUyxzhknKxSeH+3+WF0mxujwxZftHUJDGfbBFlQrCMn
WUbD3qw3C6fpWTByb6NicRviDw4PwHAirz+WPdTIpC+Osis56lge1Mfn+rkugnwp2wjBn+twWQ6k
3xJ738eGf4YpArIhQXCBhNBj5/rnoMweSX3TOq9ypQZ4bSlQnGZIhsk5bgoL2wLh6EYKHmSnAh2Q
szp7ierhlWcL9zvNeTjtHPwnL+N9pAYSqEwYaSqpKXyXL4d1NFbhIAeyJ3B3WFdYlABt2tVN2tdc
1QEZThysmtgJd1nNIa0DCddwm1uS/KHJAvdPvNk+2D8T2ICAjmILfSJqGLCgeCmjpnqbi5bzKDcM
qADz229p1S0bQMIRnJzM5hAfSSZf9vvufY6GRs5cfqsPkblrVvD09t8uX70jWHp9xMkIQzGDlDVy
Ig1LNVvg5zGM/oQ00NthhGxi5Y5FOc9HZiHnet3NR2zSOjvLbvYNACZlbdzzcPhC+4XjFGXdT+N0
kERnOwU/pF3xbYglDIUBfV6djBN9SnfKxyiBDHBN5mGEH0eEb7Qskdtw0GYI7ezLKUmn0tTVeiFk
AHiKuOQdM2Q6ZLeOiUj5cj5AHcGfkvl/nV85Hm7CxotsO63XRKC0M+B4z19s2+P1+CQO3PIVDvH4
3HbQyNOjDn+ksbgFjfboc7FXUb+w6wm4gIkFi7zorNI1/LZzOC235Rap1X2b82fxL+uk9N0o/mNM
cpYTxGKUd/ga/djxm0Kt67f8qmDA7Hb73NxDwYhtBE+OZB4xgjeBO2E9h0UiU94jAS3IeaDdcIYH
IHmezWanGUYc2xf4JnxEyN7PgER80yIFU7VjieIOSEnP87eCGvnXf+SdsPZmuc1fv0yPRrsJnRiD
8+zj4zMyASRuDOfr63J1Bzdr/vWlmF90Cgy+kYrzSw35AyCbx7AzIXAenK9LZk0mk8t8vgHGuRkt
LwIjM9o9eEiAcFszMr965nz+NRfOpgLAeYRL9TA3GyxPN7v9brfbCHqfADBisPi/bwcLhqNVmV//
vZFq6r9s4ZAOe7rShbgMbOrH8ci4CehvL64EzppeYHQYCxX7d1uQbwoPj4dhxiWE9tcXdy4MLjHJ
tFtayptTOr4B133wKATMUjwWHdKn8JoUhEtoJPBsWVAsddjFBPCO3yT9sN+P+OCJ38b8wRUfecSt
xT+4Rnwt3gQ1WDpVjuYZnrjtAH8r6+AxIvpk+vcBDYKYkcAFLc3panrk/XQFkRZH2ClPZs+d7rEq
SX0eTRkOupbmCRIqahdwKl1HtYI9t3Q82u4e4o+7mrpirLlBEMib/VT4mkzvDLgVTUjB9Mh92W9K
H0c82flu/j2GGDgjwmiHTHUAhTRyG8C3DDF4oZELHjc0weuwWZnQx2AGc20Y4WJZi3sM3BYzdcX7
zD0Kwjh77zJd4oVjFcvSqgKUeoJYxqP63yHfN7moI7351MXASQomi/ALFfdymNEhMBDDmCZuhvHV
e4GhnC0WC80+nb1tas6u3mw2Sc3xmCXM0yCbbfEQSpz8hcWPKZQlnxC2Z3hY3Gr/uREewTjIOR/8
xXZ2Go/Hb2tc2dvZ9nRKmHfijsj2DLlzHjyqRS5CXIr4vOMU22KLW6139c5cC4aasy1zkRQIwecY
59KFuDpSGj7d7LyJGQlllv6WBTfOCsvV0VM+rl3UCpZkrfHotbEJNgXvE4dyE3jCQHU/BZVN/Bde
O7fvN5yhuWXh9izuCydsUiLzv24QNY65LS6UiPmLFMxQOW4cTEeF5ShOya3Lu+Ero+JnlbmHvNcc
oqK0ntaa9glX3K+4f/grQJSJuvn84UJKghRHbGZ+rgsT+aT5+cFz/DGZ8EdDyQErqQwnH5+KNfnk
zoRF8ydLiZj9EEPgCuEJdFlGpvgnZng9wvmXFskOCASKy4qFwyrfvMD7sIFQmu3oMr9UA6po4r/5
pU2+Ll81s5RMC36soVsPviqM01kyUOLYfZuZOtps7mJq0V/Mm5htFAOGGSo7cyf8X5F2ml+jctT3
DecGgvkG1I7skkDdXrqDyAF81QEMC7p2CX6fla8azOeX5aU251/iYZD//F6jCGFZl0SwgD8MsZwI
HGLrL0tczWEp+/rq27Q9oa9kU8RU7c3r8pvasNf9l9M3TcOA2yE7aaxoP6oMapqlenxXnqtALD88
wrs52o/+WnB2ow3k8BGrMd/kefmqWZf5HCxx5bBI7zY78XzxC6wPViBWJFhMO3snFu1gF3xDBfdi
DeF53PFzYFo7saLjsWuz+DBPj8fU3u/5nT5ahv2R9WS63+/QvJn+VJC2sAuyWAjYz6YAX/2Fj4nU
6rxYrBaYlzJtF99Tw/NnpqdbJ+bs+Xz28Es6+x5D2vMEvHRxxvCZYQ552fMEs5i/8c9YcwuA8Xmm
+YvZ3Trz97SNO6c+VvOzs5ivAJAXM+88gzN28vgtcSvwDsUmatjPwUp4FC84NtnYCJ9mMBEX3LHn
zXjjHzd55t7PYutkWXuw9vBh8dfWCWWVq/n+2TdyUfzK3eJyx54znow/xOz0WEQmY3MMiHWyHYsZ
+PHxPRURxTCNHUtslxNmyGToWMK9ebkU4+hyYQslF8r2O/jCj9kcMZQODENTn32PPK/jIwRhdizF
wFsD4zLXE6beeriGKj38/hCZw+GkYA6vh86QWemsh+LWU++CIxezby7G8xeTi79gqQGrf7C+5pvI
m8+t5WU5v8zZ9nT7wr3W5vevUtJOYO4ihTQH8y841+Z8w5WNxDc2GyYHn7O3z9ndNztoYhZGx2Jj
B2sGClvsouILax5b818Sj+oPJxZRNQHLi4kB1lGGopAQ+2dIX7dVFEWP63NVuLvKinxaCLybr8EC
z/zXGPencTjCYoT4+73SXcmWnXIiO4RzAxVIWJ/hLP7v+xhXM4fEhi1mklmMWTnYhcX0+D8/3olN
WvxG18u/p5CYTWLz30TjkgKeiBRUT3i44zM+kIMNP8kd2I1PtzPaPN2EQwEzsBJPj/AezslITQ6f
m2YaWwRY5LVFDGTwXItVLNjtRSghuV3OJ5JNHs+HisIbkfH3e/EI2COPR2ICtC/OvoGRqEBCo84J
oFk8nJdg4IlvZD5qo00XQ3lmKQ7C5l5xqaw4YpZfByJK4CtuLceZgB1q8Rw9R8Uog9LV1iDEwZcD
NxZu0TmU+4aP6lK1gQyfZqfzGf4Ae+FiJdmhObt9Tw0xBcVs8caNBc7/ez88bceAh52uOxmPRcBK
g6pgA7FHceTAIE3AnP9i8XOrpxNbJE1HA2q41lmzz8ZKLANgt6zXQLyXY/N895jr51nf4fDPPCfX
bc/61hmBPvs+VQ2L9kFLneZ2l/8FveLiLp5wo3VP2Ml0XVQ3tV3bwrH4wLQUOyDgJEdZ09auYXIr
vqTnEBQbfYSIJznqdLyOJ7sd7+3cZw1uBHgkMrGlIeXuKcq+770cCQIhhfD2bnl/nYnbFlvmXxsr
hhZuvBek40HhPZaZhxUTGxi6ltoCdS6Iet9v0kc5iDz9q8SLkrbISc/XffGdyOu4/x0RYzXyZ9ZC
J5fVVfHUAwLX+7GT1F29it6VVq5yRBUSBBcMbUV/j9wG1bCEeWvdxtJSxclujug1oXw015LhDt9c
yu+9He+eflQT4xUfeEKGrkY/BHkbs510LRDwFqEpkZyIIKPlwX+DfbtN3yNo9qM3UxXHY+aG15nk
TzuiulqMDepYJ3I5lWprH5BSuqwqx4NbusgPCRiyDrbiaPkX7K4V2dvDzcp9itQ66ZVBD6qYYt02
Mp18kt05OC0MM/GVOtXn6rTdVfWoRE/Go5sKPEAP4x4R9HA6RJSINy9voa37PdCFCi5I4txPr/RU
WmZssZjK7Fsv3SnLw1qZZXb2crRFK09z2EFm2Z9FKkbbGKr+mvMX58B/nhM5IwKhoA4lIYj5WYLS
tKR4Fy8SSwgKG7S+xhDaQj5RDqahjGKkUySPhhGCvvvw1bX72LMz5XsTlTxT4RXYxNHDeJvd18qW
it1tGXVW6jo9zPuu+pmzxJx1OFa1I/pq6Z/G94mGm6oehJmr1XD4LNaBdNB+RISVryFchA0vQB9l
+/hAXfVlStDOB9dT7rbjepx/YeE+ve2hItkbDTVef9WDBilcTQTXn1Dk8nWpYD0idiG1Ai7METEf
8VVElxEf3ExsVpCvbW1w5yP95ETDmChj69FjJsa4WctbwYe/OdFQRr065QB/n+rABfZFG2huzf64
jLEytr/RHN8fb/dR/J6/cwq5ZvIkCKwHf/1PLRy1uABOfNC4RCTnaNi6PF1ebvoUBh1WcG0dguam
oheeMfYkpfDLFOz+WULj9eWsCthdyJ2+8wSnz/9rcFwm7yIyDmXJRtYZ9KakTW/jArpljXFB6hc+
3n/+08e3cpKTjzMRkD59rLFEUXdQe7VXeRL+DdRE3dSVTHGsom3Urda5V59T4q/UFUcopDtEMmcC
HI5MJywczNunWA37EDJ8GbYuKhMHlweHMcybWP4odrvxQNlkCyxknZL/MPwI/x82rhCm5hKCiFdH
+PTwWnkyrkvRsB7grAAC5del6o+8MmP/W/WO8r1HivnH2T1t60zNXvKbpmnrVSrDkk4SgPFX9FRJ
Z3Fvh5queK+QCnSzuVPgl9J553XStRs0FNmt9YH6bs7wAf775RPr4z8mJ1eFflLDmlBWIPP/yHYb
vSJ9x3XcLrCPfGrUn+qTgWzgCvPs+Gu15t+eAlU2WKwNWjV5/8+Qp3x3+82702kWxaGBBRLb1QMP
MWXSVTE4yaRAkQOje/zvB/jHBiEeIB0PPYwQ6MTWRNr7b6OzqKKmTh/c56GeFgZt7JviOakKxXod
fgnpfrunHwFdp4rxyXjqzSKsFgdilugUpY5Urg/vxX8/pH97zfQeJn6Qpekw/9kHpUFq19RYbhZP
GGToq5A9t82u7ASJ+nlgp//ve/sORH8Okb/f3Y8SW6G/1Pam1c2ieh5bsHJKc2lT2RbJWrL59Tm+
0cpCofyKcP6G52X9ftsdqA+tsdfrlVHNbqgK4ubqx1LoxTWezbSRPqSCxrb/j8H89yv9McWyotLz
mhaChQzbDbl+t+P0jI6ZV1ZGcuLe/aU1Vv7jGMvY+vv9iRHxt7F1y/Oq1uV3syipHAgfz6odY+tp
pIdzU4ySg4Fla041PTKbBuP1luQ5T4UuEdZqgPkUj6kedZJR/i6XvWvHy6+/DZU/hbc/LvHHlJO0
JmpKcN3fw7+JEREAH9ozN62wq9EmHdT6mUS3Vnq/jBr5XxYWUUjr9uj2we34x8ISS1ftKUuPZqEc
PnsQLDui/pmlEEeK9Py6ofyRlvDa5PeZJ6HzHskwoxIj2vfD4fxAqWHSxQmQhtXTf1/Xvy1Bhpg2
rKaS2td+DJE0i+tcv9+axasTFJ3PprdOtWGibDQuEbxQr//LoiCLG/wxe6gWSjwVjBQdVfA/x0iS
YIgS9SOehzIOXtfUfKk05lLcqgsAeYBIWkxgU/Yz9EMZrkgquqIQLFa8eyAWErFNZx3rhqnWOZQy
oFZ6x6rI/Uvra54gDtP9q67/ktv/tynPq6ZwyYrWw65FvLh/G9ihfn8YkVbWi0M1vnatnuYlw/zB
Gm2+u6aXbpUgIfm0G4djGu4PNozjzgPjxxd2LPnVbfPtf79ofwrb8dP6+/X8WMTrvpoYr+erXkg7
hUoRNo0QycybYqIcfXMOfg+KekY0DiOFzNUVXdYqm2wpNB057DkvGDuFF3MuIAOc+cYvy/F3X9KP
l/gfV/dj4Y/a+6tMIq5uYwQ6p9J+67bJQMO0kQoSqGyU+Nt7M+hlg6p2wnlkQe1sHyRB797t+Ohg
7/lC4zOXx+HsTQplIGM7ekGKOkjciqow2cXX3NgRqMhWNH8jGKNgbpzA4BIQkuFBKEKnOwEXwCXa
Tqgw/VIb/i4r/PkAmTASdgY4B/2Yy0VXyW73K8Mhx0aD9v3UKiiM35x8U6H3hKVClrnrUMNLl9JR
s/LQKj4e7yE9O6sDrf6jhz+LKHmRmoY3/kwHT92VAZ1wKl6hk6UUFk51HmWGL5tqntNBjgoyspBa
1ct4yJTpkGFGuV1vwsS6Hn8ZW98F/f96dD8K371OmoR1W9QLUD2geCZlhfoRBkviZFc7R6FN+8uV
eKUy8z10iOrtdd8mr+v7wCmxABNEFj0/o9zMOH/mQLYxZT8MHgHJmunLjVfAKo/9rbq5gxwATebp
LHSfzZjC5wOoXn/b3YQTw4t3DUOTPqvQTDm5L167Nwj7iAwxnCios5xJ8YhzMNKyZHDdFcwKCuD5
/EWt5G29kkW1xzH6kd4dmFMvzbufa9rkW68KZP52TdX8fac9y3qPCmFJi0PgbUD7Ug+VLjS7nl0f
9Q2axTO0Pwd6ldU4WaqZrw1yld5Qu+MPPXguDtt2i5KxPWI3iE6bW9PtYpJ/NI4SULP9JsPXfju6
DV4AtHB0vQkxZN97bbfbeHJb1NPrtByQMARfNHviRth8vhYV7cWUokl0nNfQm/kGOQwyLF/P+WOa
ro35jkydqNAyLAxXJ6ExBtLvzjWHJuNyFtO5u2BRaJzODB248NjKqIk3ookZ6tRIp/CUO0ka3HHd
5cw+0Ti1uyUHttAKDQ4DEYKD7IyoHaqXiz1L5uofCUAxku70Bo5e3V+mE81Wf+4JLBj/bz79WF4b
o+5jY/FkOZtmSFfpuKKvNHhoZjiq131YGhMq4Kp1/TS8bPVg2ASqU22MfftZTPM11e/7QFet7poG
rlOduSArasyB1cEhHtWcfBm4Izyo60GXo/Cjsl88wQ8/4gybmNnDfx7D0Eo7Fojt+qxcXUEnm986
WCc5tG+MKDItG7uaJ/tnb3pvwTya0ZRzNBazVG+lAdkSqlukNmBkIfan5ekY4dy1UuicvM3lxksa
s0/C0TnECDi6qt39iN0+LIHvW6FjT38MX0d1phyz45OMPBXZ3d2bvRxI+Oq4S4rMRkxBh/DDZzyG
7Ijo94P13VccOXdSQkmTc7OiipK48nIyHDWdFrhQvQTqaSGvFZ6nnWm4LOCwSCjeLUCVFbpp6zXp
YGja8aV1x/6S2IHJQy/AN9DB7nVmV+DidASdO7686H9Uw2tml6y+c+R1884oXJJK8yUrQwJDy6j+
1bHvPK2O/LaN0YUFiiRCZse30RVyV1t4TY1XGCv1gTF4p/Kjk/V+7TntmH1RtLMeYuTN+l4sarZ0
yNCe0pv2Wi9LZv1ZYseadUvs6klqnU+l2G7Jtf1STsYQ51/GoYQ0uIs9O7r5n5bDSp5AiL/d60XX
us0o4Qqd4O5+t1+Rwym+ICychympVmrD46ZAERItMdlc0PTP6m293YacrWLDX7e7yMluNMYC9HVT
xTZIwDpdw5audMlhYtUfZXTXtPoWUidyRuWJFHDdLHOqkb1w/Mod7Oo1TDDW1W3TzcbskB5Cj2KZ
F+tX1pj01OXx6DrEb6HjtEDMJmXoROnoNbiNXuXYmHb7Qd+YCB8xnvtBuEq+IG52d23lfUSs3L3U
lj6RcKTEeHc+zTbK5u5STmT5uK40M/sUmm+5a6OxZMumNd0YVV0XNKhBq1AZu2liglLrHp97BqRY
RNYyQiN3zUqnWd1jdeTqhNSmtEItQMX3WqeJV2Kseh2V2fAR12ZTwyKY0ueZYkESD0PwL74mrzOK
5OMIGQjKIzA1Zrw2Xpcm9igLMs0wJdiSRsXAcHcn1aqY/731/evO992pQBkCTaD0Y19P1ThD/Xyr
FxEajj5iHeu6QLd2lllB9P0LYeI9KMgjEo62cBpNoZA1W0LYNzvCvAC12rO7zVerDfUxNQenD8D/
vy/x+xL+uTlTIaGTj74OJOx/HN8brUhv0k2rFmHX54zZqyalvIwR88Sae0s2FIHv8e6X+/zzfM19
akiideRWPZLK/4x++ze9PdQ9BSnrNZ/e1NKr+sj6aTOtvxKDon6E6WoXnWe9qQ6V+6armLHVy1pU
4aOX0TcTTOlq9ZeYXPrzIMHpAY0rKnVJdI/9eLFq+mDzMkyfQFZsuen7XQ5Mlda19I5LwqGTZ0A6
djJn8GeiWkpKTrkPAa3GwTfyftWqf+cYfrwustxH+KPgc4WU+cdzJN3eed6X4uciLBQiliY8vRUC
Qv01fusHu5Arv/82Zkp2HeT9F9/PnLzIcYE5DCSl+m2QiP3y58VoqhAd9xDGkGb78YIVxiEsE/GC
UUBSPzMfNRRdR0xz60mf2C/T5rt/9MfdUWugv8jAVqWH/vefd5e8arlJmuK56IK4g23VHTfqQKJ7
B0RFOuh/Qsi8o2JUPtN5jKzpt/K58mf4QOjwt/v/cd5A4Bsl0DyeOLGaLUraw7RsqdBd6Q8cHwDD
Pq3mqLwXcfzR4uAMhUWy2JmfiIWSlRQcZOe5SFwMaKQAT0qj2ZTdr6g6VQeX/aZ/tf97NunynwYg
dGVJMmdJFVo4vmE/Rm5y6zdat7o/F0YxfrR7Ix7I0bSnOTdoWbTJVXY7aRE7dN3r+uZCULaUaepz
arpGwb4gRL06/fdYrgdZ1w7vk9u0fzBdEX/LliuDF6ys7qcL484PktTrriW2JUypLhmGDBXYTfsJ
rmzGDbbsWc1AHb6wckDltcxCR50kLgRf9UE8NSmH+SYOmt4kCn0l9pLtPbMbMBKvavqM7cO5n7iK
i5MRRT+zVr1XZgJTfcI3BhAQWuW+pXjac2hvfgCU8TGGACbdNjTpWZQ1GjgbYBrX0oqu8NJLJoXb
2PcAaaPuKjoZ8uRNPzjqXyhzpaXP6JGSTR5ShTGDJaF+SgU3h31nDr9MAUcuDwEuOAduJ151RjE9
TX7Hj2ipxuQZ81v0ftlZW1c4YVKfCNKhOkknD7sdPY4PzmmJ16mdWrQcQUi0A7+9pHRkFRY3oL6n
WuOIm2Z4KbhUgluuL9fOKG2HxsHO2SXr4PmadtE6HmwYt+EmXlHRIWWvcby2itrt9iZs3235qXLG
QdxcrmuAeiVZ7Gio2JVm4ZlqEWtzMCZO3RQ0FxHjan44pKt4ptjSEf6vdnb7pwfFb5e8zI3SFV7f
SHqCgKR5yXlTcaPUjT6UU5SZj3UPvwTrpVhX57a9jhQ3nDScFUfATERtpnBfX2nu3CeEWoXLC8FB
jOHzFg3ZncI2Noi2pRVZmCve2KiRtursPUSe5FxH1JzXidN3b0tj9hzRTjZWBo8hsW19ztfcDO5P
cDLYEzlQLJGuTvJQfN55ilaAvmRBdAUGoJfgBUWTGvPODDlXVeJie1TrCJrdA4muHczIBTlRN1zI
ACt1u4S8AKqcXBhiKoSIH0QRFQctIHYorDSKlwZC7XRXjXh+6iOBL2Yf8pGeNeHToi3C7WvXXoxh
uSgD46MD5eWJ8fbreJ+jmp4VQMnZyy+HYTrtw0FNsQJK9u2aw2JJ1Tz+TD85+026u14QbZ/H6/rw
gQBbtM6tn9NmJYAx8YrBX1zNbAd7Gel2Z1F6fdeNZje/QUDxoY7okwsyr/KdK/ZjQs7/dnpDaX5F
ervs7tJJNmEpGHHlGueFD+Tbyuo2NuZvNPCX8tIf57jO1EvcpUbtloBLXxEYTYugXOaz+wplkkGi
pAnqLVLb8kie4LaPh+U0XRDBJX67u43aGVL04vg+9hDLIjUDnwc0lfsBAT3o74tNkpklSS1MZiB3
EOBQ/g96jQgU3yj9NLOifx3+I6jaPlEi05MGZePU3d0RKwoaTs23Ly808fAiL+lnijXfdVePiBLr
l0s2hoKdegTI2iSeur0Fzz3QvhCr8GW4S/c0mXOIvY2TzfXyIAkQBTwVCMsnnU07lXf3GafS0FQ+
CBK5CaY4hx92M9TE/S99XJx4+hUoPpEtFtJTytrh5xt5oWfElNdNZ1wea7qEUFh93Px8COBw/Dp1
982M5nNC0OrYMK9qdKQ3hJuw1sfdxW0tobfQ3RiJIXDCb5OYC/ib/GLs37uU34jnVBQvxqW95BN5
Y5xLTlucmo7thzyTjtIo9PUhMIChPup+pKNm3l+Q+SmOFGGVtyljgnHOg3CtfVwH+koRL7k06zL3
lWMyyAf5MplqE64pWiNjcbJpUPh9/xXk0/vyMGm9Z21Kktv7iNbVMZqngRZgtJHOic6zfTQHq3E1
hI097JSYZOWWiV8d+z2LstabdTYz78f7th5UVmfZIf+M6Hr18t0CBrLd3dKbwlD2aZbehYuSKW/z
k8Nmj5OFH9SOsQkw7bVrw9ocEJykM3mNUS8Ws0I10zdT+zWiE2icrXW7C7aXYXafsE2M8HR3jjy6
dekmwTSk003bX91yma57vgj480/0PehYSF4Gt5Ux72IuNn37uYd1k+tqQwVJs3NdhDoSeGOGDuhE
OKWYzfgqEgSTxwQnt2GyyFzDu2VmUH/ucETkdNaYyBm4rMe6MY9dK0BiT2ctegMTMJndbpEAopp5
BNii+Uyt0ZPTneRWLBwetPQNBHZT35HdU9clMk+fvlzzjjxoLn8auVkM1OUDKU/g0v9PdgxbYuxs
NOQ1PBuOcgznZYAtAnZyZuyqK3Cp8dOsZ2i8JYGnBnZNagXtIS5t8+xTG4fOnfXMFRRXU908evb9
k1XSuY2aIXklAFybctWZr1lGN7NqHJOheliCktwbgV68jqqWlZpDSjp4+GuOh1Jrv4bh15Y+hGS1
ql3yWBJC/qAZsY92rQ7SwXLzRsqH44AOw9Pmnbp6ymuOjsP74HEOR6/tPTRpsHAD2eqPruH0GHSt
zUUCkJWRvXp6DkoZqDgzVujK7umO4reSw4AzLFpmECCQgaB109dJ2d3897IdMn4hQW9SxMkNT+DB
Prp4b5sAsXXR6CeNDx+84M8x04XO58V1wkmj8nLv6GpeNRG7Qmm2cLRJ8tgRv4+U1OSaOGQaE2PO
0X39on13KdHk8TIdqN7YoYeoV21Z5O8GJFv12tSOjIIQT8vIwwkKgKJVeFJqxWt531kqCPXQU9XD
vk30oAU9+wozYCSzw7uPh73hceBxh8rCdDOfM37KdWWqFX+gvloXqGP0dbh/0+9/5EkmaBiqFpRM
dnKaq4l5hEFZfKx3h4GyiFAlCHZOjezs+nB643AOyzE9pgPdIwO4vdlsnvdAW711Innx3FeQx1bM
/8OEHG09kidsnKvr5MoTShhhbPDPGrwJIGad4IpYi47dbHuYzpoB7PNx+nWYd3nRsaPJ/KmC7iCb
hnO6UshFUNZEFBD6oexmx7r1yOAu0N9slOnmGXubxxF3FhwTNXIFiE+CvaGa2fR6Tu1rY04ZTsMb
qsyrY/tdZCKhzQsB8ZtWFhh2B/skBkk6mWEoMFE/2D1lobIf4jPCw+PXiTFgfZqnmFSWzaN8nTpT
3bVdBcnRQsDoDizM75FwA3q5ZO9wNjKz7TWQv5Rhl8rGAa/PG3ZcZJvZd8EsMS1sX55Lbh95fego
tls5nFYH8iLy2QkiH/S9eb2kY9VpjnRiLNGWq+aRte34HnXAzx3vZIsXWIImEyxG592HSzbDfB31
SQk9OXE47Bq84KQ2LB1lGNkRN56QvDuVtKuJJG1P8pYOlxab1u3zubAmH94Hk+sCqryys0Gnh6Bc
t9SOKfvSHjAtex0ijcN0/fbCYX/0WBBm4NagCcp5Mg5XRFDwNR82CvP3vCTVyw3XuNKWLNZJOOXK
ITBvK0iBuOXhkad6SoZ8cPPYMIa9C6SBkzoncnIeIzqnGHB7JDAPcxq7dLPX82Z0H4b78CyhFPdY
Hl724ZNdU9fHsRXxIpHUfA2kXYtCOZ41d9fFPPIpm69xh6js0rUwhxX6nw0FKUSlmKmZyYS11nvj
V7uohmzReNcQK1EWd5pxb0C/oJURSB05gjy9bJK7Hb+HgA8xSsfDn7yLlNM2BxoE2HJQD8NFJvQz
UxbWA/1cOgaztqtzG18iu2sW9oMGJplhldqFn0qm7arDAlLPTtqhhuN0lJgUCFhdoxnB5z5elcPO
KsumK9yZLM4k9afufhfQZM6OrDg8qpdM6hGcxKDDGjxMBndk590hmP++TRaMMDLoTuoL8WNLawEP
nbCpt+Fsr1xSEgBo/St7mc0/KbflZOJZtJ6OjMOLYXXdDtfDinldPmwnH8+MWei8J6R904tWDCpX
7ZtxdyDbjnLDO92s/CZxOh+4Cu3oHaL3oLafXrsVabuuzcqeru+uw03elyV50nPF7rYucd2NZyJy
mUhLTgHkA+ex044tPeDw6LKbhpal3RDNRQ4XYZgn3dNci+Szx3BO9/2PxEXyOCdO5TpROMxyhI2b
ehP7tGh/cGowg9aJxqENq3elWczZwu3bG/E6Tzl9zqsR/qn8KVc8u9PYRUtgxNjRx1ecaQdPG9LM
jtt4u88Vh55kEEDbPdBMAkmvmNafFWwnuk9K2uCXCRLeRTvhYMQSUM1ZVCMPuXp97rkBXQL6GFTX
g4WWVHJNE1hACk91nrsNxRXg89ZXb8rR+Bj0do1iadmM8wS9q2w/Bw/OBN5xn7pOvz0uKBZJcYB/
9hPxGW0zMLxzbKIIh0JKv+hxh7nXG98n5Z4l63EmmtiwlVDZOUhOZE7663BWDLtb0kzJ10H4RiaJ
dX+5t569viJITKzHG1eCpmehM8ydr6fLK8UsRBumOup62rMLtHVDp6ISQseLk81v+2pKcstAaa+S
0xB7QRLEB+fJkw23bH0KEVaIXpbibWeGm58ay+tNXoMeqrzYh+hTmlaPsyspYNsCdS8zZnO3cfj5
GAWs/ab45ZNQ9Qu7HlBrm8qTegSUlu2wv0qtckqq1e8gEhNdLdQa0pungZSnFdmxW/c9v4cewGGN
BgxOzsqJ+GuieuWm2mNDvUceGrsxlVrZ0XxawWXF1GadNXVoWgPC9WsYf+JAu+VmX0F/WGxqNuNp
b9sM2Pec/yHszJYU5ba1fUVEKNKe0iqIfZOZJ0ZqKj2oIN3V/w918u8u9j75Yq2qrBRhMucYbzci
Hz4dE88tPODy9NAuu0dICWlOj3IkjQAbzjukHPJeyyMne0BowEknzZBvC2E0BqXYDI0qdigHPBt1
8PvKUC3uq2G+lrY27J7BZ6SMp8e9vqlN8pZmCLjPDZTxMTZVNsy/fqNuhYdmMPRs4fa8JzlINQf3
lvDLyZnRe/zVXbeI2aW1Q5K3fhrS2O5MTVipOwLNkik76KIhZlw4khnTB03D7FG7rk0mRh8JAII1
4ss/2DKy3WSp+PYqSu2jibh5tIdyuwsqoPE4M94H+SueJ5SmgCUzNkkiJ7GxvSil+q2+Xo/VEYVp
xbZXOxe3w5G5b64VKI+8irfRmrLsYjEPezZnCMG/MM3YSm+vfbhXdgXvS2jxshxNmeloJgFKjIpc
o9lproNbn5BCn3VqNdMVvzjI8Xbuy71oGKimN0+ucC0tspwQPTQjDf/hab2ovGx9V8yzVefam2rJ
VpOt1BOCTiY7YoG6juurZHK4Wfw+/t0wN7syMXG6ouh4+q9lYY/UPjXyvTnVuKmEZXtGochTmDgs
/AOqD1OGDjtPmBhjPI+8glvJZGNIHx8/7A0mm3DwU1t7v7XNAkpchqgRILeJ9ihNl6n7uaOOYJ0l
8+kuQfos8LaRfUqKnJO5uAXnY33MQBGy67BKeu3ZmEtfyTU2Od01w6tpQW3bzZekQC4iw1y99kVq
FdSdPDU6Kj+yf80BnI3krd7pzpP1h6b0aK7Sr4lmJAyItHGNTN3ObrZ2tqqD6OkQejnsOf7MiyHQ
LB+AzShuyDkyRgUE34m9oTjSrpyTcafrjsa8d27VvamNi5OtuGWGmR/iG+E7oWlveH+cYkVthBFb
XgjfhMotKZxUM1k96e0/B8WPflqBuIHxFT/2zsfhNzHbSBv1CG3EgBbzcnY5gap9PPIxJafxx6HG
Yjtai5bHv9ACHXZ5AxjFkbOSAt36NRkTtbossBsYnr7JbJOS6DfLcO6PLx8aPSZWc6yk+5mtnt4B
c5bQxjvtmshZPGSIZ5j6VLjDZnJNv6ItuNrsIG59KBlcHssPLoockyTL4Y3OIsJgqAWSx7A6Stpm
0ds0j42lmdFdpsqgiNtw2jNxpBxfm+a2dgDyrv+qG4AVs3CrR+9OHrEKpuSsh9oIflKbueZ/VNoW
QOrEvZgzY+JpNlvPdK1bPhqGai7j2K9+qhVTJQNHoVyBvOsx+Kb2xQppVwMgysvPBf7aSrimbo3l
ZOU4LCjlHm/1hi5ZxNo5LNItKZMcWNhM2b8q1PaAR9NrakYaDau1GCBLB6cyIJxiKtTM55jtOeYZ
g2upZyjy1HCogfCmhWa6B/s6DwiBgu40nu/lA5fP3O9IkqIGkGwnX02CimEMLzaJxgINmLjDktwB
s9m8jjUVDlPM/wGPTrx684J+J6THvtz3Ot5eFvw9MYDEq+m7+IepCOB6Jmns5pv24co/YOSoOdC8
BPVSXTyD6Di9kVcDVkOPSOHvnqpfti0q3xGEzI6TVbjmYc6v9HltkHdG63JCxDaMvlDRjjvlCVWT
k5MRuW74KcXl9huqX+OiMB1hjbiS5u0n2QqdOwLEjvoXLQCcEQNUx5fH7ssVBjyF2YY7gZMEAKM5
jO2xR6ui3v5515d7zelpx4kIAEthwcycwpJO6/z3hCIAMNNxBm4km37IVsIsM4fzd0KADIAEdcuJ
PLEL/p8ts60CxWYndhOSAzrA7TcviUl6sU2HuBh7NhBt4b1INj2grXlhVzTjvxmajK90DYmPQXY5
Mye0p+PZWy7K210x+AN/glllQUdqHfGmcPPIvbBxea5nm+GvpvgXP5Do0R7jqAuC1tmThRC8Np9z
f5W/uQUU5tviwLRES3LyQzsvbQ1vE/ykH+1oaEEM0DEUc9FJneKurfiqnJxMegUlrncIwCtzuiHO
dQePG09NuF2bLbJ0OFMD/FDrDzjJmJTMRe7BZTXAXOqyR4w1hOeU7VU/QuwQ280m3DGPuASo+EF8
EN4ADgjueJrfdCoMETNOhXkEXCTCAH0RCDOAPJwHPVv8k/nE73decXrjFNYANyfzy2r6lwVPZv7d
aPnhzM0uSFYkMmACiSlaDmW14G+InrUrdX6TV98A7xyIfCipAbQy4jUx0nW7D8n1XY0b3T732UG4
YeMeJWOV3hQPqpX4PmF6YrYbAFNzkpkTIomndmrVbCyrMyKO2OaCn1O7o3llf4GI+RoWKEupjW9T
gCRqgDP1sd8E2d3XdlRbnfM5VS5Jbk3jtKMHYJcdXjvxPpyvlwVYLBt09LbjOfBPtKcnpGTkbXid
mCj7Mm6RNV0xpMBWH5FHejNHjS0yWkW0WexEU6DTsTTSfjAH1+gCrYshfh0x8uwIfFiyKjcdqiGM
xnyVpQLGNrOod9R5iksdMR72Z+CnCgXhZM9e4OPSMj5LSNNzi+7smxskbMn3wOulmiAcHLyAHfxY
gMwt+Ky0x2uXrGvqjTT4sJLY1Obc5kPIAPGvdvHe6kR5M+Vu7DfgFWgETXQgLmDlNvH075ZTlJFD
DoAV8jm+vAqsRDFXWhM/ob1h72VV4Kq/2NL5cx1zweZSZSo+c/qc3K5gGGxl2d/677c9BUygUOmd
9iBQkAhbZqi6uR86VIb794l6ke2SmsUYRSfoCidOMZe9zgU3f/k0iwhl4LqssTxprcHjhiJqGWvz
5ChbKFA+JDzb8v05PpBJ8ELIsmO1SORZgzcDUwcTh+mojDMmDLaZU+HZlC638Lv8lj0+/Bjhwhjb
Q+PWXW/qKL1AF7bLFxov6RGRVu8fm1HcQdCFxw7AhVGBpyR9LshnLXnofcQf0H3fSBEmgUGi3eYV
epYmLo+j5orYTUYw+Srhmy5MiUbsufhw7zSiergVybxk5LBdaq56VF1z47D0VvpuEzfGt5fuGdXL
tiBZsWhtONTY2Df4474EHvPFwjG07dzLGrPS+bVvr/lmugOIB9GgdiDegGZkmawgaVS/YLGcx1+U
rGRU7wgmCMvtjNu43W3Ey6gpEpYeeM9KhtGwUfdBU5QM+wGyZmM+a9fXgoz5vbQcE2hN2XMbX/c1
sLvlZfP2Oa5VUzGSHUutWd2ev/AbtE9gdV8gjH5tMjSAdBPpmiEUFPa0/4kdozoJRAu3GRsNCwzZ
Cuu6oV/EJ4iP3S9IVmR3LVgYKJDdmH1/xv+kZOXlhxg5XmXmj1qkxG1iR8Hj9EbgSD1EgXpk+JAx
SlMKW3Bzqz4VLkAoeTM+aqtFOUKiWAFHtdCZGUsL5qQvUkNbhbjyy0XovDILUxJDFPGjcZTyfIOE
tCGV/Luxh4auayQQGIu2Q5xcddEffgp6OeCicD/WKGwcd6qU6hzWPszHd7vN7uph0jxOz2W4Owmb
Z8dN1EctDoLl0oh85crphbjpN2Yno4hRXOzKV+U4w3CFZ4inIO8FnukiwxAE20OvoBozwI9wHS01
RjhdEWRxnlsvkiS/n9l4GCbL1y992PEfuEGTki16TkqondJsAu6lU1twDMUvOBVYKiFP1ULjGX2x
mEuDBia8qjfAeHcCJn2llJh3CKrUfcwoakM+ZC7xnSQQfU58Y+r4TWTDc9TMu3fqe2YivfFZMBEX
me7bs3rYxk627bE2C5tsO26ECIiguceGvLOP6dsGSjVY7lDTvKXb3u9CU9IdMQ945jTEUKTPZS1b
T4Z/7sTTuKVTOPgnxnKMhzAYtJUdnmA7uEMri5SbVdVYdfodEjNyJiMopJG5OMgEP4PRj3s8R2tO
j+doXrmlxIDtng++PCfAFzIT4xteLrQMVuhJitnuuuX7M8aWR3C519m5pgJKf7UfRt64+pEBJub7
j2NXZfwDAwNO+fvWVPaVMhkn5WAyrPsDWMtqa91XbvnMnyHESP56kcQ/rCd2uEqW2FIbmJuf/F7h
LxinHoS7mrpDsZI7i1BYQkzQe46t9YJ3i8hLAncgI22QD1TIlB1Gm1E7o2WbnddI844ih4KEZtWM
t5kjIAMsDMZuJuW8Td2JviQxaUK5dYYoy+lm+T42CkpOIUCiFY9g/rxYrrTOgzXF2FJzUXOQsWTG
cyBVgEvKKMyILsTE8fKX8TMpAjXnuWnW3EwIE/O1lakvULwAjX09gRJa9+I+rYiyTHxEX2Xk6c6o
y+aYvYxIIAT7mYyP9WzF0co7747bmL56HbsIFkZkNOgJzTLKNz7KyNyT5DFezCIGJyQCwFLcaowk
HBasXcGh+iRf1+NKurl6Ls3b5xbx5O7jhetzgjJcaTt5lPOMgpWwsO0wJ+Q84W2HQ2jYUeIV1k5a
AxWcVDrmAaikhRgYSoMItYViK55kM5XKDnc99w6mfU7MMzjUpPeK/SsCBDVJjFJQYod2TBeiDCaM
g/iQ3sz5tTOyOcTrx5M8/AJnFIY8QGVB4TJ11GV7PX1ODRUdN3qE2R1VxGs4PV9h+0zAIZehluRo
yFbIRJQXkSQmytaXZPHYfRS0Lk3aKsLC3trPrwmzD3iaFqgYMU3tlur5c3rrjs4UEhOqgUaMSk/9
d0eLm2xc0S+uY+5Rt/mogKiZlwXi40Nbeko21zK44riA70YUMusoDCNk2xJHPuXWF2dfvwL0l/FZ
rvk52RIWDcPCDEyhc2H/XlwRCQf9X0gCCqM1Rk7z8LkKDv790+RIBo1TMch8y4OLWUcwqo7uD/6M
Ad0uituThMMZ5YTL9i6ZBTho46ku/vZRpTN1xC0MGBQPdUpPVv3br+68yMgCIcnXPUPqnIvsPJdE
im2ZM+0JhnrVbyKbIW9i8aUF0wVM/q7YPi0AWtbYwOqu1p/Fh/gSjjvr7811kh2Q01a21KUbXOOa
TV/WkZvCXv7xGDf4A6jvEnQGUtnc4Fod/NUa0YLX6Txe5X46WIDgdEAKOWS2YJXM4XXX3Zm6UiHd
AdiO2elmdIjfYIsDeufx2XxssGG2zJYKLcrHrYQVVEF8kD1nYuhnyvYJVqGBx/4aNv2Dw/O7hMwR
zSk1zWBlPkznKNt3Jj9g4+VjCg8c8p2mX38FNM1mpNYSRPhG9sfWFNT7xq8cTnMY2dZVb2j0vOlh
9jVbZKM5dsVBoXC+TR6VgY1Z9jEg8JGb/tDPTzEaRKQJmqWvZbA2ppA/cUmY5DhnRxpctPzEpgEp
OPXqcm54cCMfhlb5PRb6vQ86bSH9QSgRiAA5HMQ+oxCo+owpCLVz6r4jdSGWNmFxTGV+fv1Jud9u
yRBTdvpG/qtnPG1HqXxoY8GfyNw+7ajQSG4Tqut2i64AXJWU91/FZngicHPBZgaUAgetbE+h9b4N
jggrJUMICK76jbRZahwOoQTMqbWRUad7LmjYfJ5m1bNQ9Ll6g72YoUo285V0qrYpicmjuuenZS5Q
PZ/ht18pRGPYg1/+TJFb+Lox4CI4jedtCvjxU92j7xQ1XGnNeuhNhk84g+IpgN7lHC38qzORx7x4
a8GbGKKrMvATMZClcFN+ahTLpZXLsJ1wNV4h2iIV8dvFCIEkqgkm4Xw67MSpT3SyDuBEUVKQKeek
NF2vI+phtLLSXEgPSeLkdGXeB3GwOwOojL3+rvRQ6Eim9gp5QcfRVXmujgiWVe/6xFpD6//PUVMg
UpmElSGcJy9DIzA09jo1qC/byxtY3X1//L4LJvjcOycfDrHkD5rXVS75U5mtgOOoQYOXOnvbOjak
eE6SIiRbfipQXXHK1OsquU+f1uQoaMZLt9UEX5qLic8gvCNEADDmc2f2T/WjIXgG7v28uYK5CJUN
1D3GzzvY+GsqfjgiztXxRBy3Hl7kmsqT6Z/LBtYF0QipfZU7hQ0m/YJnR/jYfOrD/dKFYGfiF/zC
6aNHfxryOH11AxLO91NM+QrfNAU1tXXRSv4K6G+Nurtec8Hg0FsVn0rjvI4zny4SahzD2lFb4M3x
5a/ZchIwU+gew6dPD5fc0h3GMHNTztSjSEauOWc/9ggPd5u8hGvDhFP9PDfsa157EgwdYGb8QKj6
0kuc9ru+Xlrz0M1vuRvTn6UwdK1kyIRksR9c29Cc/fNb5KjhEIJ0I1tfbkM8qMj1FO+zZX9O3CmH
7lXg4thFoDHfm/YHpOXDXc5Es7p/3AHymqWdr66knKw+1PJ79qyKSAcUh94nuCw5EUAmT/WhhFLp
TPnCn8c7kmN4pAStbivUXD8tpaeVfctzBGTdhB2ohvzEictEktSvN58fmayZYR4HlC2YP77Q4FEP
KGtUcoF2YrACklJrQ3WCfncwWHZ4cxDjIC0yn9wUNrsR9PlB2DZbquR8WcVhiiII38plfMYuzn6i
jq8tD4tXzM3WiCLZCfsAB1TsD9k6RikAIS5jSdlmg7URdmzpVnzkGFq80XBdvlX2Pi6LIoGKBxlK
UAbpD3d8rKj4JUY9GRMka+JMfGyKvLrKRjo8T+IB+Aicu18b0aNmwRwmtbUpJsxl5l/yRDxtSaIC
spQVhDRO4Wy9ZmYrxQ3xOEf9rMycAyER6x3cOKf7c97BKSpu9kcvx/1tOzpGDfjgo2yeAnoYthze
X4VSkKUMJrl+QniDWBLKj0xA3MRbec5q+GD2CucgQNVOvlFdgtFAaNPHMq7q6Yi/2ebanEMUNLH9
+mEdu69tOxgV4JNofRB+lo941y3Cfj5aenyB3etHPIr2IfTAS1eEo80TjEtMmC9NXvlr+vP6MAbB
7lOL5NXt06mC7twDwAkG0Deb3BOOv94nN9YOe0xQ/VBZ3eOjvBvO1Kms5pRai41ruBb7n4oSarSC
Esh52XBPc6yhrHp8zc28vAm7wgdJdwhPOywxiLaZ+QQiDK1ZIB1SCDAXG2u4SE5T73UTzGTNZgn0
qV6zZkXNzwJRDoTv5KbMxBP/DUnQuZn4VTxNlQLsizFKkgo5ziX9wRdWjJjBKZbZk3NyZGDZ4UUv
4Wrn5gf5ewZN/lWLHhFtiIS3MtZzS+7Z+37aqfFhGo+IHuJpN/Xm+bQjq+mW6ioPPWCY98gX3Vo8
HS6qFDGcM1Py05opIp4pKoyRjxz3CGWjJfRcEZHavDd4U2TWyFkyOaw2APY2rz6yz4u0L4jEvLRz
UdrTJfTMAAM7I0FQMQsfZaG+G4GfjgOTgIp+P7lemGbF5DTz4ohkCqM1E3x2NrbGCDz4gvZ/e9GW
beyF8TzNNjMGxOKZQsxWW7DHl7vkzVonhQaUaVBPCQsV2a6Z+7Mvtj4SUa7tc8lLUy4x9B2z1eUy
TylqwPMfTT8KOqT9RCDFdRGCCzPtByr5PqtGEQm9MK8ehxtYRMQbzHwRS0FAswZpxt81usntlE3I
SaD7D9m6yUHXCer9YodWL7hC/4HtAJepmaieti95DEsxsYRTtGJEEpvThfsYs+SAs0+gD1Rgz7/Q
Kzmr2AklL/fL34g8F7NkpTzZ2y977KPlgnCn+0V1E9QxDfDtnGENcm8V7Ulh+nH4wCY5UAQDg2Fw
o26Gp2auS2R1/Fhr9oCI6GZlh2q4X5XHFjkHLtAT9tZiMVtWbdASkx0zxAzs5N9+LNkYlpK1ak6+
stceZoBYzcxrezv1GUAxT25vCp1wXhKftLhsEN4igeb4nAFrjR7DyvtctS1bdbaOYgxL5dIg/4kJ
d4Pbx9tyV+6Kj9ua+GwRkVMiEhZDQu0dEbFSW/c0sWaKRwdTp+upcppiEMI+mC2Hhtmwbp05FSp2
BqF74LYDQD7qvGy9w77HoT2rzPfo6TGnh2jPYRDvIpAbJ1HdURLL6UowioB1xOhkXJGfxtbehD0R
NizyWJVGt6ekBvdyzMRsammUJ017gXuAZ4jyeRwDhPAFRPploaIx01JHFON5xItbVTR/SrxI09z6
kB1cNZyZKUXAu4xiu5ZetanNeLd6WcSExCzaJ/NjCHXnxnZ2xDJ4w6xKzc9UbwNJoNC70M8rgLHE
PRjxVMINeBWoEkvFvgjzXhA2nUqrCJgopB9HxzXfRYUp8lFA4QnAK5Xwu9j1VW2SLWVNhgrkMs72
SlpsZlW+PMexHc+mTlUi5wW77RkZWAIld2NWFJ0biGLYMQ0ooleZSo6ezuC6qmGhkHjcy6B5ffgJ
Bsl/kV7UxK07+4jmM9xO2HiGSvQnQN5DDYwnfw8SGa4vL098KZrMZyVH8KcbgmgoDrXGrEM62246
ynIkVBOnDC2T/N51FxSkGcaDgpvCKx8ho1G9XPzRBckUZ19tjtQTyV2c08EJx4tQbYqXp1T6LimZ
i0huVMoo65D3+JXRa0mjEB0PJJ7grkWRGOIYeRZ2SkM7RTdHOdZGHHAANNzpQjmOTzxsoBUuMS6C
RyiGjqgK9COimUrryVBYCRLnKI3WA9Nmefmll5+/J6xbad4Wu7QVvt/D0y+bPLSbbDpPGvyOUvC6
wBT07/yo5Hw1YVPwDS7gRNBJuTVIVL4dvRAPXR92H+HjCa2yEI5Dxw7UwN2UjI9A1a1QSuQrvm5V
r19yScR4ByTwpFqfYhIyIr5CNlfETcib0AjRX9SgkX23VpJy0MfcyPcwz8Tndhg0zNfxFuh2/ONC
fVu1fk7GSYPtb5xPjVqz0kh0tKTcTHPFfsefbVdmTiNNVrUG2iDdnvQoFwayS9pWLFHI1sj/nsc4
762ZPvUGtfEwUf/lzEer3/4mr5Dqi24ItCTxoWpmlj1Tk3QI+6Y6hgCNVZsGY91dC1hQG9XMKbYu
/Lj+UUKjYxNTTkXIxBmByCoiWZRX4wmX1E7r2b4ZpyPo0/wg9C9Pq/SloIAqZhdjAtq0YZhV0iBn
mQFhy+n2xW5QTXAcw3JX9XZ8Z55ZOBc1VNmNOtdbKtEpUwumCjyIVhemVgZyfZSZ+dDMDsW2Fglk
ikMzgheT36JX9L+m/IZiyvdKtx9STAAwhSiDRKYOR4MpbKep7uby001FquVCWEdqeWcitiORTJIL
aCgFyVDRWzY4cj4EdTBf6axnEAqv/msmuuqAL/kFxBkyTF1tNrm0UEepPAu8hDItOSRqXiT98tor
4WfLwlt1FQJEpoUN4cuLa84ZdVO+a/sJeohmhKjv4TIBZ5v5OALyN3WIkNgqL8REMuvw0D2rjaC0
6OPayYVxPpwOw00vESqrrvyaGhdOZmkuYstBElZhyF/2yKqfu4lUo11jt9MLMOhp+CvU1Y181JU+
rR3AYp0xTMNlHisTX0K0lQ+xN4ZBSZ1dCtQDs6MyypVFBrNz7qrsK5y2BWJFGb1WxjSQF2Nq4855
K8mvBmr9Th5vTVmFr3mjNE4k3EVMRICSc0T0/sPfWtUZvlayumZhldfZ4tFGTmtYk9yIr9ueNfVE
QehHiaX+aTtl1fKWQQgz2Lu26impuP7YzQvLaU3q3AmqVD9kbM09HSC/p7R8eaP+tQagvrqZyabW
E0XfjEkOq5d41JtFdSYrRG0CEJlUMBXBn6I42CKNh6AwvIdyrchWQKnQOCV0JYHHSPuV0iovABpO
Fnph42hExEJfyjwcGqjQm23kqTPqIkB+TF+fGac/CLAnBsSrqDl650Z3LAepsc1LqzVwiQGv5yS4
QWnfxa0+NTLm0KJ/uAvLLBA2PIIlfcd0K2+/j+o3ufqtUfmI4ncdN+WAd8J+XOIDN0O3SLLSrRkj
8oJqamu78oos22YMOWPaF3iabRLYhtLh4kVEnJiDfNQdTzIU/GouPjGwl9B6dmhBzr+3DRkHVLLB
k0hNGqoPvBep8c/j55y4bJLQJnth+Brvgos4syExfjF5FJvPifMI4czsVH7jMOceAWOq3//GiZAR
R8wGGtrEOv1LYzxyEV2d7sYrupDgiEuEW1X6/VbGfdfblweJFb84+5WjsBzF7EyxwuKrBQAymitz
ThiPX4+R4UB469jyiIs0tW8Xh1FviVNDM9wzFGC6wWHDeAWXZ5cdW+4MMCQCJ6BSjR1xTCuBGYGn
Jqo5eHO5hDIkNmKY1BLPxylcA1g+5bajXeFjURb50rnwIIekeXecUYrTi5J8uBKeDnyGBv9uc9Ab
9d0rgQX4d1GHFwTX1le2e206FxhGswFKDwqWHy9lsDXTI9CQQPWh6Tq5tV0uKDl8xW/Qs73sThsz
VQQCZfQD92i20FDfyN4gLHSi5z7zGM9Bfc+pUMaoaAU3rlFAc8XzURw7MQ86uUYjREJrwK7ZHXSH
ruC1fbGr2KW6OoBVgQnhqkqxXdFjMpAMZbHFzyY3mWZtGLtReoXj5wjkS3voh/BhExRd2AV/OsmR
XTWQUeKZ/LlQMoPAGVfxFu4QrXxIDO88wi2BYrUh+NnuKVyYse6yc5G0zqQHW2iMK2a6YOTAyV59
+eCDc5bfAQT3+TMhUl5b9oPFpLLI9vBhzY/xGDRKrbBP/IhVto/XH1RQJ9UQsVksMZ5QcnIS459o
1q8dqa+rZiPPR1wCDcpo11DnfDMyyUfkhI+nf50tRWAxAmmZjHcQ7SDdkSVvXnbJmDOjGk6zDpBs
g3CT5A2d6VxWs6exnSDGozwiOxzig1lSaMas7ngUnU4zvxng6CuD1bjdqhsXllWx2NZT3ZxY4lf5
jYov//OeQQlFAYC+lgKEwbYQZCSAk5cKcf8w7dVWNB7Ikafmjr/ZyRCocPft39S2oWtp8b0UVLrb
hPsE/eI3v7zwRF/zSX8IhvtD8REbMYTinthINWYOciUao5H7T61ynXLj2MUnO+1YY0h1WjP/5ZAS
twKxV7GFjc89gtp+ztXcjz+MYJF2+iIG6NQt0S2WIwvQG/mpuZW0RCYBrAGSc021gAghrzGgbEma
tBgtR7l/Uj2P1/B39njxR37hFW4W6AeVHBif+UzyN9OhOMfReIcPJYAeII2UURfYiLwrIqHBctrT
2uHgjjHqmgzrYkZ5vuVAxosCwwHzYgQw8u17H+8n8ydiYF7YHYj313upGn5hovqLoPo5/UTi0rf5
ARnug8L68zcNqnW5TrwRoHaVnbTqd8pRn5fnB0eGtENgtGMm+eXOYKJvlZ0BThiO/tqgV0CSe8sf
wl55QtY+HaZuTAoo5ZMQ31SAXIMsG+JimoXGoKHqR19gHWy/I7Y9fpKq/x0u+vKLx9hsKQpfsqsR
g8xOwC2mj0dKLwaXVSIYz9BLhMVwDE8s+veozWsUk+O4kK3ZuLmYWWZ34bofPVxujPOD6SH8JP4/
LrZGqIHrAEfNivNlE5qf5eTQ+sVCd2a3z3W21iGi4JpSS2Om4GsNXU6kAZViitxDNs3xd1lPqH0Z
0ershMLyZ7ppyhBjvysrq0ZZifp4Se+tqeljDlT+ndfmJT9SK49JswT3zOxwsnutIyjFi6lc+aKI
LS4XU6TBPDb6UqMdz429PP3ie8loPgZoF8FPSV0dsKMWbE5btCFv5pijkOJby3c03bjXXD3bMMqw
UFZPEBhxo+dns/6l3eMHGTVapoFcrV+kfKIcoI7vFig39RTmXf2dQLjrCcHO/Q7vohioa1Y6sShj
QlcHX3Os7OQL1ny874ncGvpaXT6Dinwh3D5mwcNzZqGtcBL0tCE4usjjZ5vmaH9cVgplMYTnQhCM
8FaGS/nU/LR+tylsXTPl3+4h1edSQ17Gz6MCZ8klZsvJkW0ktthwIY5aA+PNRnBVse8vKE6mzCsm
dys0X4RO2E/Z4gkp+rbHqMI915qVbbWkuhFrOLEmV/4zcjFPh2gu1CLz2SZ8WqMM+oPC93OVXBEr
hQBUw0Irr9M1S2U8ORJ39ldg//wVFtnXm1/H/vFPvq79wyn2wmKylZgkQ5dDWCjbYLWPIPj2U9F/
b99s0MROMXXps35NlrMYiHJ21HDP08nhI+ofmQSiEvGOBEPvvmDt9mKI7uS1jNTNNPTag6QElEkT
Zraj7BUdylkusgnKK/Q3dRdSIsFnUOWYhTK7FjYae+9NQaUiHiElyBrt5dnrjW4A6OYDK40E+RSB
bcujhbyvfUZhyucL9k52VzmfLKYb7I4/OQK8DwIF5jqxxtAZPenNaVTNnIme4zp7E04N3lcSa5x5
CNkXqSMk7mdDPgozwq6jv4qDngOcR4gQn+xlJQL86nKzrJnjV4xE6loMeLMUEJ3Qfztis6kor35y
gWsaEAie9ak/DXgaM3Rn5NdRXiAqoabXGP1ofQ5jXSSNVUeLqCjZPFmQtQWxNqU5hLeds21kkZee
ZZUkCAaAWQJdKcHvY7t6SlR5kcDEZC/x+zN7TPpl/mQmKLy/ymvV8750l/f3IE5P715V7eT5O2RO
SeMQhNnbAtVDb4Lhk4IrsbOfiXhUxN+iZ7dac0ZAk6E+MLW3j1pDiO6vGIVgeP/fIxzE/55sqv6n
AIf/kq+hKe2zqruy3ulM9ykRFbb+S7Xqw2sLE69SdeyeIrzSYqC4BhseErMDuhG5DQH5YhfRit9B
OrvzfkwEsxM4skdg7v+I5ZiNkSP/LZZD/P8xE2NKyH8ILex1kCCxe9U7tArO9Ia7CSAP0gXQM9Ec
VBCxxD03opXOXFhCuIN28TnTOhMbjJNTNdN1fM21rYqx6P2VYuMYNxRe2NpgV/rf7+j/dEN1UVK0
CXPWFGJE/vOlfkS5UuVUfY9BpXmoA4j5sn6u+yCmcf/fP2r630Oe1Nl//KzxWv7DbXnN1Dotej5L
YNZ68tvmnoZj5dM5Ctn8ZA9Prn30f0wyFcXJ//CpovIfIln+y8NotVD7FJlIMA3ingimGplNpaHn
xJQ3De2SAOsjwl9PX0QLvOW6px4G5ut8o5T9mPKtHiV9ZkH3sYXqHk+E2QKlqcKenJ5+8iNIENly
jhDTkKTitkIA8kj9D24l0RUkHOw5WHpuoZkJoDju8Dp4QKmX0kUt/+GuHBcHRUIlO8SolI+KKb7I
gJA5Ccv6G6qboh9/HjTHtTabE7mWsIT4oDHPFjR9vOGjGd2nAssO+rr7OvGLR20JdP53ue2uo8eC
4IL5kZ0o5Gp65K9pkHsq5TkbP4mI+Ur4EtbDWljLjjxXIayh0qY/IydISQtNBMVvTo4QkcxCJe5i
iO1INknzgYLji0xQyUBBbD8ooUbXI/kohYs7gHKBGnIsZZLjSSdSFGEeOwd3FhdgbqHsSXByQHBB
45u9ZoJhwLwltc0YmzeuZKY6IVWliUSURj2NU/LW4ZgW4QgWQjkHOXrlhBZm+ZqRwc10NfJ9iSOj
xXU+gzeDKEUD9d63gPgiVP6w7XUbnqLC0g0Dxx6OZq2/h0DJvHMzCD8+cCB9w9Vka2g3cbcQrvy/
Qp4Pw/8j7TyaVEfSNfyLiJA3W+TwUNiiNgSUQUIOSSD36++TPZvT1RWnFjdiZmKiu08jhJT55Wtn
pGWGEiyv9m4LxCtIeFFmcB0e5wSU5tadPgxs76QI+CGDthZ/SJwLpGSV0L8JyxlHEHblUoLovfQj
XAYci3Css6cuuTgIX3I64O2kHXYtOMPw7sK25rGLz+AO0MR5MuZ7XRNKWp0Say1k9z8EnwQ6vx+c
SxCWC6l7SRncbWRfHjIQDbL47iEruGFAhghzQr/eyIc3c3B8oHlA1+AZK2OrztNZ/1UuQCufCooE
znOsWfkelUf1kkF9v+IhrF/vLmP4c10b8NYkoxnhRnMYOWuoIGsOnVf1gXxApIKcCl38J1P/Dpru
WbugrTftkkPMQG8Xb7D6F+k6ftz8ezmxqCCaJvZE4t+ULG/MALAAN32M2AAVDUIHCVRCG8qIUUHk
cYizrcNTxJ7OaUUnZXVL3nRyQtG4UFoyPjOdCK4VlEw8V3vBTmnIZ2GJAA23sCeFNQPyHevaMmds
rQgOIAG5IqnVRR71YAxWPFhSbk6BxDwWBYOwKw2QPrGyvGYY/YVB0FERm4tkB0deNLBjoCF4Xi73
abdM9nfTHdydOvXqzpNDR9lwHO4QLa5s+ram19i7kqYHFCA7Dzz6zA5QI/T2nZyQgy2qZtm5fqZ4
UkJf4RD0j72+Bl97ac/9LtqIk15x4CxtHYoP4xq8qzOA0xQU8gVHeySjFAbsbFtOwHtkKxXDduXg
A4cOJjLufPfhOSoioWzZs+3jvdpUXVA3X1KMGgx4JFl0FmfvlpkEJS/itUlsLGCnVQCVtyvyGdgv
RMYMmhfuAc8U5jNoBQQrz919Gb/dNwiUweZVruMhjlfmznq49iIKdIqF1GDF+Z6qtmbSBQYpBc+R
QMXEoVd9j9fliqxWiImYJGoU9+jJn0RDItkV95tqduFQGTBoDqtPOKUdBeHmKMRRBksNIWcsUJ3A
q5FfYVeuns3bwdYe3hPc4xp7vNuB5cjD6H65EX80awfuYxXbHlQYZy5sHTZROx3LXXZ/jcuZ0o7e
8sIXwRXdsTKOsAoxPvEYi3PNs+YZ0Phz3KrYLYu1iqLJRWdIYLK6EEIODvf074aoIXdR4mk43foJ
wZVFNOlRQ2rnxJyUF02a8sSWSAvujKJByQxo+VDYt3MtXNTQWqxSBGL5XbsoZndPee2IUSg/Tbe5
WHqQLyPVu4Fu+deUsxP8P525L8QgXbWR3W6Ptpu9kYmwjJeTvlmb1R7XnzqRoYbvjNCjhXXIgquF
S8chMhlL5RvHjxApsnRIOlTyCgye4UuYGOItpFCw48lE599mBJM4/cCzpJXuvOsUFGJKWVJiaWDD
K8CjCyFFDGpPmplBpiAodgYShqXKL2amxyvNezG6vpkQuYkjlW4G4k5jHowVO03nFPnwoL1WIBt4
TDRmnQmD9CAZX1fPaF2EZ/PkGeW4NKYmDAQcdzvpechs2U8j/wHWMueoU9duqE36en3yUwpwx/oE
/1x7JlD2TSiNKaucdLSw8R7FhLIjPNja10NKbw7+AuAxoHqkAIQBF77MuQqHKd7seFkscZ+OLfdx
wRiWNmyprHue6mnvARtHQJW1cGeh4hhSB8GfkvfX5WlagP4J9NR6R9uOezLa6kx2kJI1jiV0ow7p
SY8twkL0eIiViEMYRMO3cCU14CrKPOXLH9vgHMMtZcNd+ckrHYLf3NHLMWLf8LIPT/UC5IbjwP0T
3T0nj9wdrIhFJJEoPeZjA002dPy0WpJACnMBBFngcbB8FPeZCKMBM5PJZYV0EKo3eV4ikBNnCQZ5
gO6UEORR/N6Qf/n5XObj21Q/i6AjeVdjcaTto3TbL30STmmmXdEjlwoz8wNjSAvFgqwGQSCQBd4S
S0AiINbMMuz4jXpGTS/p85wQFn6MgMmAm24QSODfFql/Wud41R1ja3duHnQfrLarFAe+sLM9hBGa
Z3V3WjYzDAeOnQx3WC113OqL3D95GHxQRAvptTDVxk8g6tf8LJSV2MrAmLagX8OakER6aDKPkN/b
lFskvcaz2itxi04Uzv4yCWIOV8e/OwtaXxHzyd0dbNoE+0vktouv8jUJ3cuDUFfAW/zpyhw0oFne
SImyRiW4hRD7ywBvILVD+11P2V2GD1d8U8yd98lglGN1w0SEJZedl5d4rizCT4Q1WC4YMT/wfnI3
RZXnrtyzuG84g/LHMfq5XzjQyC5gLfhCGDck7WB+XwgfGxA74tVwfXXr+W1O4sDVveM44CTEqRYN
fkjim1OMKizZNwkd/Qmb/bRBL8kT5Fy/QD3zY6pMHr518nI6fwLs8RCg7zoFMHiPkE6uldY/bUKk
26m7KmZ69jUwndXJJRdgohpuua8+NBB04mhZ9Kqg2RB4m5ZYmIoxsVYaScFDBdMXhpryBff7p+EP
Xu4I9Hz6s0Wpmzqp51ewExf/pYDPT4H8FXq76FiwzykuO8P4dlY2eoA+Euafx7zanpb25/0MkVfg
3Lsuo/0HldxBFoTlUAldPDUodybi3ycd4n5dfj4YalnRWB26KdZeT3mX92D3VL+yKwfSNPJJ3R2f
kDkd+hXH2jC49P5gJnIxOjdZkLTFDObiKeAY7xuXZnQjDKhzd7e3Ymx64Da8oUrMm86pQniCk+sQ
Vc6YrwVM7uWrp4Kg3blzLOfH7aMAT4RykVk+VpjG1KmwawJwY0ShAQpPXX4aW6MGhTfXk9NsSnQB
lpUAIX7zRdOFizzGvx4IEAYDwdG1z2aP93ZlZ84Tdf+2qtwngVV7k3MM2TFkUmOCFfYkQmKE1Ywc
QrfwTi+94HL2vd8RvzzUsWySjobSYGS77cpKgsHysSQRvPX7DVQJvi9AUvJu6CmcyuBAcNXuUpso
c8iIjxtF3aLCbbB9+JS47uVD8zXgwRXyXuRwgUa+FY/jxQrIycsKAnAGawa6dhojgMP9KxgETJK2
p/Feehar47spPIIUrAvVndPQYYQ0dnF9Fy5bAwWb7Ksu6Zfa24mgq4Q4kVoaLrszLtM3eLvX1sXM
J4RRRATjngGipn2uYcudkZ/hFHN+3hxReLNAVY0gBlQZYdbagN6GRyMxeQV8MAZvRApT0vFmzW9E
aw2W+WdPwj5a/SGS+2QMxDdhVcMw/GpMQDABEwPSgebL1n0j1uWMg3pTotDj064XxcRakABAYwRB
d2ojgAF9bAeEEXF6xBXziWuIvIFZtHi8q2OTPcO/jtTC5VTR8DG4M4YgbuxjNhZs7Fp4e8APBqtb
I/z9YGP9O460wic2nrCXbKYO0UUQVDZjUsIi5uPiEIJkwdBdlwY9TuYG+IglW1g8prfY07RxyLdf
XsvAmDIXjEju/N8jYm4j4S/CoPTCLslfBRWNBL2RDCeRvydPMR1hatiWbrweTO3V7rb439JPbFOF
kkiklBBBHKRLe8w+dn0fjPfY4wTHVQ3cZlQ0vhkjsxD7knaBpyOvq9uEa9ZFxx6xuRUrC9PwODtb
Pvmy8hw1MwPrmoyNhyd0kOQBBTuTQzPJ8SziK0bOi0Zy8RpZC8+AHDucCaG7yDzapOwCp0CveBE4
yxId1s1NUpM2zaIlGnABDA7dOLynI0txKbQzgbUZIXAkOKxxo5CI25YtGdcEzafmiuu+z6HbkXVe
OQQ6hI6EHDmX7SJ7OT4CAUWCgl8RmQOG8p5HKY5BuBv3Wq+sfGQduosCPnsW88kyIyaELlwsjXAV
nJmP0jZ+pe5dDyDVnm6Jsgax9sA1/NNhQK5Wtr6mvuVXVcAfIXZ21Z8jlaGOxYTkjPjkaxY7qMN4
okwhDaqtCG1KA3xdk44jJcMegJ3TXMp1OQdu4ok5QhCi3hi1WCI316X4tZliMM9Yb3vGA52QoHR6
FynTjB6J91iwN0tcQo1yfpgpZAqx/q3JdqT/Tbp8SDXQ9URdPsSr0b9eOLggbCpJ8oGT0H0FuUlP
VlRT+eH2Tg33vrBENKUyb9/tyovXCUYvgFOsWsNnHiBFsxGVIRwhsjKDVgMPofp8cCQxfco05UwL
aGb/5vGthpwTS36UrV0E6P9ixnQsxF/tvmMg0ZxeFLcPbYovkVlzCGUcM0cSL+U2nvWg+ImvDzyT
0feN5QcEDj6bp3OJdIshxwXt5BnNXfvIPskMPIWd05PRKfR6BqqcUjekZMQxoO7RZ3fcdPCl4The
1vxO6ORrJ2YGOIT1RJjUvEt1LmxySn0lSI+hOskoxdOcAdsUOz5Nb0FHHfYYtRvDSf6hfykz/Stk
4MQ+QTSEfXVO0/sCwHoQxK9N6KrBbZF/DAIdmwx5V0w1H9UqfMOS2ru26bGiAisbsG3tvpjeukkO
iPCSTJQDk3JKtlqzvE+u/ayxfaZl2BoDGrYcZp8Tc2IshWlTO1BiLPOAvBLHKm3L6iPph+F6UPqE
U7pKty8Qa1QQq5/VSvGNiL39yODaXApreKOLHSSDXX3Ae5O98G++r+OPwueJKi657N1eNNJwDLJn
9IRsEiwEkLgMc1se38TvJ2iqy3IoB8o7nn1WJGn0RMGLi/Nzz/zZgsvrjryk5ayzpwWFLAgOVCyf
EsSNw3bE927MYXRoj9pCkjmStstwx1l8lxPYN0wvlYj6vM33bKYsVbvspX7pSQGyXHmeQNow6vJZ
NE5ieLjkm2zysJ0r6ZXrHHqfuE0QZoPt/P7CZjnYsm//HU7VfwI2bZ1CH0WyVZ324n/DqXFtdE+5
Sp/rcMtbxMzN2u/X+RhP36E/VJ9YQzjQY03H1FcF+fxOEt7HDZvfaZnHs9FjX7OIkYLzxGDWjOID
DLdcjil620Kzw1eJ2RmX+4sgeAxkzd3FIP20GP39ayiaCIn+hpYrf36Pb8VQ0VWx+lOdPNflTMbT
pzgWzPMezxI1jIQAd1glC2Fve6uXmTV6vpXb5eBgBc26IJJ/FC41dyCDZdE+Mb5C9T73qCzrLVEN
IH9nk4BCvybFEqthjtZAxGLYkHadE84MTh6MyC6GTQaqyrPfn6YLYEkC9JajKv2W66eHOAaS9lUe
R3sbFed7uRqw5d421stphXT+Bd7Zxzgg7H/J0qBCagjSNEzeczKNMDVC5BANUI5jfTiwAUDQkyw4
3U1AflHGYuN1LrivkbyGpBbQF945Cq2OjLbrjoFz8JKNaEH1yr2xea9JHdN9kzFUHOnGIV9hwjqd
bkKS6NkGyCWYi/Oq0Icuq1k0xnLhq53HlHz9MF+geTyiloWXHQVxOaHtk7gagphHxbJa/ZMyhm2e
mTNjTDLfgR1H0YFR6YXC8A+T/eDKoYgpoiPoFs3MlRyl1hgao3hljVAA76+vPeOI0DR1hxSGl1Wg
WJVnDonvjXu+vRF66tdn/jQAgTE6S/7uiT7hNrKDblzMTkJ1QynCcW+8AF38Fllv/pRZb1uGoduW
pSmq/S352zCsSmmf6mONPj2RhyUDrfHJfl8sclws0KTEw82Nh/+I8MV7g9fcmoI8m68R49n29qqc
jS8SwG4s1Qk0vs+Q8CiW9qve+9lW2ROgVq0b3Dy6d1s16wa91R2zJOWiQ5kh1gjnWIWyjGgz54oZ
aaUAShF0tE18FXd5s0TVXLKHoLtjd6KZiZ0EEhkVx4lYMWEL4Rmpp4+LdbxBffNSEgqOFksPMAxk
LPydZ5P7mrja1pwjoh1Mkk95bERIAUa3XUjhlDAOUyzCye+6AnkU1AFsZk7cA3pjkgJ2grq0CWvQ
J88P7lDQ+/SiinO5J5+VVxFtQ9YFdqip7GVnTigv/FgC1Mi31kgV2ZJQKIBzoQcYAU+lLPjBSTqL
NvHNR6dDONOzcuMysPdt40GFmzhvsN8Dp/YTG+OMGbSnmVIs1XLR98McTUG0uUmTasNeaY1SolR/
65zQBPHzbd1RJTLzIeo0Tabb4d/rp1b3rZwX/WPdi8rPLT/W/H4wRfKWWFTO1Y51ExX6gB/s8DhI
9BtTV2QAazo2Z4hnkE2If3i4ooFaPtZmQH4UtM0UdVuBFHbEq5ByNA+Dv6+XP182rZU8w7atQmz9
+7LTXM0GYQS5WJVAHMb0Cc9pCNnwbg4Ho44ITqcOosd5a2FD3mTEdWHTC9+r58iE40i+ZDLiESZp
H489UWPaa/h2i8cW9D0niOs7kLH6QXBCRS7aBD0H3ggjQwbw928h/0TLUR0gSZopKRLdBd/uvpnI
UpXK9WPNaksYA3GPJSmgDliK6nZfxST7sJfpGrPka71N15oXT2SSipQ9fO3aQi03FqhLsAeexgYN
Sl98JodupY1x7qeJd/28+Vtw3mQDByAfsIQIIDti9XTsHeKZMyntk2Zhe0WNXt5NQTuZqShzUt1m
2q844RCz5vOGHB+fjA3lXNoO8FeDuKFVZNoZP94YiFCmDJAzbniftEPF/+BpI7wY/zsoIjoSbuWn
cvn7nVOkn0sXqDBQbFszqMz59wNglGml9OnjsSblCv8z83j5JG5G5ASQcrGG6eFUCfPhwfdhelNH
0VrbPzbJEW8XyuX7RMU5ysVy35Rd6J62uUP3MUlPAafhHUXGpDddWcmdi7B+I/85qMSYgk2Sa0gG
JGnk4wofGibMZAlDhm95wSKlfaFzCMFoSD9YINB6MsXG7uAQvZUbQWMdGfdFGQZN5y9YtQvv2uLP
zHf9WGZS3jZv2t1PEcCh3jsS4hLvuk/stEF7YM+ehpWTG6TiFVioOjiloIv9T8oGdZyInvqWzxq/
fUGYPnjhGj1ryc455vw+NI54Y4jBnOqT20j/ul/9Oig/FQN4xUSbjk0kDOp6xqGyjj2cDzRn0EOu
XaQtP19Gikk7J5SGVg1kH6vBKl/xUlNaEK530bIgpaQFGK7BwTEvnNYYoPmC0+aAkIfK3220BMds
T/YQZLkCBuZeApPjQGrZ33ScTYR4g/GiQUFfiKft5jKYPsuDQvjN8e8PDe3WPyx2fzZ1/OehUfWT
mfO69TRgYZg6Fyg8KYlAR4FgFWExcCa3BRPTHrxgzLWyjhMdXXm4kXB8C1M5dr7IaSFAOWTXY/OV
M7M4sKHRJRUEgmpZvsPzxRWAUL5PiY3YP2b2tL2Y0/7yoNXr7Rmg0rgRYZtRHT6sOTRyElgPmHxG
Js8mTlwI3Y0+IzP5ctuWJ59eDNS6nFhX1w/0tItnvwCD81ovnhXbG8cudQ4W6Hc+B1iXGMenL72G
6+gDDTBbFpg+EkR+KDa1sYKUb8nOxJHvjqwwdkW40bF+0zgbiygRdFSc5qaFPg45ygL7XR3QUh1E
8e8/hfLDuKvSOWxSn8PGI0nfFBdmlkpRVWQlGnz/KoejMO1JO4fQv8EdWRJij5rI4XtnU2nQ3ial
dpsoRPc8PVQTWooI514Fet2JQ6UVnAato+rmqjS6jaYu63rco6T+5Yr/Wy5rWqZicdDASKGrqmgy
/UO3ERqDLsrtvFjf+wYmC5K358BfFOTiq2BVOFnv2W2s2+FCAdHo1Hf9HlHfTvGBTpZscXJbrLdF
9nojJ5KaDWE1+LVN9Yfn2zJN22QfN1X2k2/XyF2yilx6FGu9i4n20zALTAYxk7vd/PID/tDJ9Ocn
Gd/236wPs+tgUBXrVkv8Nlc8KfGiaz0yrw1Kic+0+KVKWP7hgWFm5XGRFc22ULj8+/ZXfRT1Zqfd
183pkFwXXcqxtYU3gaC0M/hlgmIikuZOOJPvYF8Nb0X9hjjwl6fghztMMbdh2IZiq6ppfVtBbl10
qkMqYtdx0dDVsu7yT1RtV07XTfmRl370PMfaS2xSQNOeyN93Dfk5ffRK4mZGxatuM6Kcxqm+7sK3
xz2i/tywgKUsKusAFTS3a5vfGuH/mYW+jXgIjiRmPMXg6f3nCP3HkytHT6vM05isu4HP8bbPlXES
moh1cA7qWBC6qW2NbBQDJaDUA3pWhb1/zLWqoTf6+flEhHqNru/h6XCTZZKA4ZAjr0YTb8ZPR5Wn
Sp/5GvvQ4A6XQ3hymN5/edp+KtvidC9Jlqqx39vat9OxGqqp2mu0KibGpa4pDxAUMtq1fq+gFtWR
WFCNhYMpHNZgl/nakGiHgOjP+joool+uRhE/8vcbyqxsqxIndkk3vz0EWpnktl3Z2frWTHWBpJpj
O2K/IkC1Il2b0BlZPo1KTJODZhmhYLBULM3l+UklOK5Y1i1fL/YhYdYcwp7XcpniC/v7g/qTzMzW
VFujZF2zEeF9w0WuumzXYZuQWM3hkhdE6znIdO+4OcHIUVOQHk8FoD74ZTD/YV3418d++6GS9pHc
QinO1xYfdK8ntDnrhEDf8dslhAYyP/39e/74eabEY6GjJrSUb593N+58G13L1ifefkt7KVI1iNSF
zPGpygxvoBz+/nnyjx9oaZJlaJJYBL4tsfFAf1R1aOBWxTH6hLs2oUKlahy1ki8cj0pKRSze694e
20CIJrCyyPKby3eA/PhVL4rAyLPZL1clVr/vT6QuW5pmyJpp2+a3q2qLa9td9TpbR+XZGoSeJt9H
6YCWqdOZbeek3BecQHxT03/5ucVT9JfPtb6tyk/pGqW39JmtaxK4KbcbasyKPPA2fhu7+2UP+GFo
sCRN1hVVV2VboyXz33tAJON4HchWvm4B7RhbKVvgxHb3TeslAhLQ68+oPrbaOEouNTHTWhAOpm21
SHqv/bRgqTXaZOTpSR2sleRVjn7pkZX/K3j99+V9exblJFKjTLve18K6mzXt0CLzIK9Qe1u1X/Kq
38Jy1Ny7N/rNIYi1J2c6fAGnLP1Sy+63Er5/fvN//zaWZKiWblI5b5n/WTN5dp+iBD1bM6Le/Dy4
viFVSkd0wGyTre4nH+oM53BHYt4L6nYSU/f65gEtp66qCQjgGnH1tD/ChBprqjS96kvHZXvUP06f
6fR0BokYNcOPhFCiHrPMw72I3E0CUEYcmzQMXLTPOOIsS3qYg+5teJSD+z+RYGS0BBqOtOWA/F8K
apphOTKOhHn65XjekkMGtM0QiAKPJNnHNA/kUYr9gNj7ef5CGiuZLyph9cqEMRskjwNOPLZfoN5J
/Fa25fQakC2xIO4RZkfEj2ozzvGcjYAAArzqtgdFZ1wIxYffiZeopUm16FznHK30YDB/UBv1dI3N
Qx9G9nBCoOW8/JSmQP4IrbUR4GQQLwU4aAT5V7+pRllQ7+Ci3rLdc1T6f3+vf/4NAexMU9EVXfo+
bqBFvj+eMu/1FEXMnPxq/JBT9AAzayJ5nUin2ytn3GNIy6q5COMzaTVoEHTRf+Vi1fM5lfrpZByc
x5yAJ2SfeYTWj7WhtoTGGgLATSPnWA+D64p6sREgqeaXkxwhUHuuVs9lNS6Oz3G1gtj8fMxN9C3k
5Iz1lU0wVfLLWvLDtmrJbKvi26oKSuxvr3f6THVdP2U5mA5hLdR5XjmMZ7tTvG9o+aib0AnBHhqN
Thxj4Cgt/BnE0qMbBKX0lrVnBj7ImyuHgQbFhdo/PNamxd9/kf8u/+IadVlSTYm93/4G2KQ3tUpa
lWtk6+/JDWC9FSkD6WnMrPn7bvrf9ZUDBwWSEkWjtm59/7hQtsvwmbDb2EPNAT2vAjxdXuIjEs5c
40RS9csG6t0jbwjsqCMADcml2yyQDJwTF7s8+Hyr43tSzzkmamLy65G2QncvipCX+ELcxHKeT8bn
YUX4M/AT0XclB9krUXmc5gduuRuskKGlkLhetFGmIGHg1YaLGwz8fCgUedbo+ppAg0ZuCDokqCxl
2sEpcGSbxhtM1ESIffz9Z+Dr/7Da0gqrs7zxWyjGdwSwjuL8qWldtqYR5At/YlDsMemL7DhzWHiI
4PxkTO7cFkCIkqHOmAJLkoxoIWVCDeA/UBX0Jn3it+DWTpoXGC9EriuRqwgzf9DH3GwhGa7+URnr
zOkx4jjUBd2DQEZk3qE1TnaWBvZBk8aYozYeHcDf25rOAAxpiIZdat7QqthIpyqP/+cp62Jkf2jY
m0b4tpop7hq4M7R7FKjB2I/VI/GIB2LVuqDCWgzT655ofBr4Fdl94cpwOkQjkiN5pMq7/NfXAogN
Fzzz9UnxSIX6eqnc0foGgw8C4rfVyCScxQvH0gSxPgxzOaMPdtaO7/6WuKiEZmn02Ws+ATMP1BlJ
nDKvePbZjITGQ9nhlLVJ8UtYSsAZ+VYK2o6Tg1RqVI1yuirGEjc+/EDPQIUVTWazBETkeX59bSbC
8YpLGk1TQO55gNr6aHUtkofbvCaZ8yAf7RGE04hBdKFUiOadcoxlhfxHjIrv91ctUF+TcTImXdMK
bh/apOnnGK7mBG2cWu9B7Q2XFY1lBZpl2g+G/UZwm4w+h4p2cXglyyPfn1xYVuXBCBxyCID3epNd
lErj0yffYnrC20A+ycR4SYeIBI+3IEL5Eo4pyuBZfkFnqBFkr1ykKVQPLnwayC9Me5RD8B8HNWHs
lwH+JIhCQvKWhEm4CtQu9YM8/cWIO4IscUqLM5dFRyRaCXJckIkgrKJ1mvMKucJIV2VSiDax3yik
erfzeh3zj5MMfnKfB5jYNRqJVjinXyLU7hiiUNNRNgHfep+Tso/O2yc614FaWKrisuINDjw+wavg
coWRG8UcAnnhwBTFBbBafD4KqMCa6yvOBGNiQ8EkSfoR8VNWlo2eWMpOJaZTzWE6+KKiZNaw4VFV
MKsm4bh+tSHzVJAwtMJYq2+rmGHbUadI2MDKFIe4IFZn5zlnw57Xo/IjIczj2c1rK92hkwdChlHB
JBgKqJZ76hGouKKnb2F4Jiw+FT8iBl/ybmNCdvknqTch6MgvqIr/UOH6IBy5t+T4oiW8FM6F3/X4
dBRK1wYzbZ7Nwm3D3ii7/ThzJVhIwryIEof3bNUgVEDNy2nSCNiGziSab/vqC1cHsbmkwTB1oGN3
GgBc1kbTqQgCTw1A1NtWnyKSEtgtx0605uR3kGpAxC6x5SdRy+TBLywwkHkaWZZ0AVKNbhBUjSrT
KcHh6Pd0wZjR0zKwaCvxtyrXAH9G6EP4YwNcmEFQF0EehKgpegfkbfhuL2oGKcKjUNuJIMQrMk3C
rI9l1gxTNVlW0cZm+X/QLQXbqw+RsrsnQh5vc4wKXEnmNjvRXahghm+G71SrD0Nux6c2DCyk/WW1
Ka9I/dV4lIQPjNojDc5fyj4J04QhB8dNhEAWTucWkJOE+WOB2Y7RL6pRmRInQs6x8+DVEY9YgjSs
8xiweHKw7h6JWkBTh7eVtMHlAxXNpKNGKecF7EWlfeEOFNi2oezWH9xKCssB94Yo5Yi5g/J2oCQc
kFE0tpguNHtvyS45ZKhKHN4Y/r7F7iO6hMjyRtY2C0dHFpczAa3Ic9pd6UgzAtfJXr6jZ7wK+a6F
2dK6yPg6ROaVCDvEIhEzm1rL3tnRyTSzjOsysdy1hZiTOFiHQYLp0HjFi4OplLh9fO37ZpZukUlg
yQ+nKAfI78aA/yJ8Cdp2oCGbqsEsM4xCCB7eD4jzR0jD3XDzSSoJPlSqEixRcMirxlcJvcG2ODDj
wEizWKooFd6IQ3ApOLaQ6yJi85Sgm8iogrGYEhp7yS/mmJ8EaZU9zgyETB+D7NDl4fTWO+RPejfx
fcJ1UtECRuJogAb+5dnc5qePvqNZBwNU6cETeA1O2iO9XkNpxTlWJO4NB3PlVUztPaZ8Ejld5GLk
f179ZI6I5IRQkj2N9/M5RC0bme6rAlSFushcinHs0Y+qxbUfPs+3D5gp/ugqOVKqhZafuSTbihfS
HKmHlFfAWppCH++fXokbarbyPv7QfPULfVExNmji3auk+WSICFvCFqoOG9RtdNVcuXNT3pdoygFT
X2vE9LGcZmN9UVmcIyprTIty6IfL5NLI5KvY+bELMaTeF+JEql0Di4oMZDvPs2aOeyTUkvtYoFPm
R2DacfHyDz7Y4GVdiAcJoyN3hfgFlO8ZreJucTAeiwGWrylkl03WAjrNpcvqjR4bYZA00rTdqfdv
5UJWdAp45vGsOuItO9o0ArC3eXC7HjgxJbw5MXmPTwnlKwz3nPmLuACxLCc7VPkmibdvCmkDxZLd
IJBIhz0OiOkaG378QUHnnCfPV6ia1kYa1j0Us2Lxp04jWhM454CAeNevAfuVVxyuPho62+XtRMVJ
1n1PhDtgXjdigvOywFyxo6HYhp7lGMZWPe1O5AcIxy9fqps2iIBlkquGD5a9bOgW4exUKGPtFaZP
DyCa5I53yBiffCLFmIB6D/XhKHyzyRI5eQmxbqglrF9EDD8N4JZiaoqkG4aq6N8G8OShd22kG+k6
w2YXPdc55zFgSOVhEkU4v+Np+vukqfwXWrH+AVYgaVVd/8/E/1TLE69Xka3vPNbp3ojmkXSalI/a
a/EHJfbL6UbWIrxpm8eBeQPsue91UguNpmW5phQRw5YKFnzF5dGfnqO/X578XyySyzNk05JUCR70
O4OsXfNKih43sEgr6LV91ip+eW/d5+ArDck9NN2QQ1TDKxZpmPx+gTwMcbe/YQyyZdu6CaCKb/b7
+dTqnoUl39QUswLq/dhyzP42jUN1zs9yyuJVSl5SyEN6vQ+IYLcZE1qU/lZSz8OHKK0AyLeZrUWC
mU4zq0ZcFr8gf218f7JoAkQnkuXmqOcsSZ91hdeH4SI1dqm8ubd7C2VaKj1HWUT7OvrdDu23rIwr
3esNwshocrNJtyxJAYMpqLLOYTKLjrLVzQizEzFoRqy/FNaiTC4G5aKx/KDTXgpyvkeOsP4GiRDp
pTu1IMzLFNQCnPmXn++/NLYl2/x0oMm2hJpB/P0/sPmiH4Bt20q6hr02e5XsyF1IMXpFIj3Dgrow
80MElwx4ZHCTqv7y989Xfnp8/vz8b69TVchZlmR8Ptlq0o2I8mxaPN809XCrmBCoosDpRiAeMK4Z
KWsDQphZNOekc0dCTIpeNJGMIKwuBoZaVKN/v7ofYH/ujmyYum5ZBuiHuPo/7o50Oz3SZ1PwstNH
iWaXEJvbdd/Ei8QmZlSgVs1BvPwG0ufm0qLU42COWryQfll1/kv7cCGAvpKJUANQ/Ru+2sl6fSse
OT3Az3UVTeQbTsX00iXZ/+9z/lmM/vjCIZjdqVWSdK2cGsRwVPLhMuDu5vovt1b7L51pKdBYigqa
YfA/3374pi7k4mlek3WLv653lNSTSAohT/W0flx3/PpRSckuKZlzQG5bG2UYgqiGgzIasOERC6IH
9YEo1F7aVXgC8d20ZHM5FV7IpBipxlw2p8/BxZSLjZr7ofJ0i3ZfI0/EaUehqacRZvrL0/IDWKJY
uqXIiikDepoCMfjj5qV9Bz3X3mnfzo9VvHkYjCeP0k3MtRl6XDLJCDnymWfhaydysnDPPCFq6eki
zbX55WJ+2KZUyRCSVC6FixEP1B/XcrvySEttl64T0r/uAe90QTc5xMu18PLi8Pdvbv3weMKhI+hT
JEmXZFtczR+fVpb9yYpl9bYWx2aGRVVmNhoq/eiBK2UTn68X9FjGW75H3q9jZnzH00Nv4RWJmZuT
bPyp3Ams8nU6V2RXKSmTwM7bLVDpkWPaLf5p90va2Y3pqZ3JLynDC47Ip898zk1Gb+AXfv1JjSDu
qcmVsjZweXth9sN4lu3NL6kOKDJgRsOfNECfJyOx9Qn7CxS6TlFPik9rQCrAFd55nQGjohXiTjz/
T/febJGCMND8/ZbpPzwsKCANSWVV0W3l+9Ly0B5X8iYVLCfAXi/l+2mXvdqRF9NqiAn2vaFLrkLK
t8B/r3kWjzdST/axabZK3+xUCIOkz2bXT3sS01iY0BnF7tg6opN78g8Tq9MB8BME4hqli8rBwquR
Y1nbcrCUII7VoYyUmkSsNP4/zt6zqXFuC7f9Ra5SDl+d5CBHwNB8UQENsnKOv/6OxXvu3d2mC+rc
7f1202AsaWlphTmfOR5kgQscN7PX7JFd3feXqf2rZyislNBYMD9/0cl1UhcGSpAG54FQS+oqDgCH
S+hOsBHWTuqh2bDxckRFlXXqiI59qjWdZGdhBjxhH1S+dtR4QUF5BIa9ieCZPxX3I/yqct/cA7Ni
3evBIv7+pJV/jE2aYqoWIgvV4mm+ySpFShMleSsFZ+TIlXqaJB66fZYN2XnSbmIxDzLKVOjwAS2W
1H9QRhYizJR++xVRfQGRICFks3/zQiczfshCyf8+O0KOts2sTYbl74dNq/PW7qwhOOvAOnEMiHBQ
c/z40lqnnkKmYGdxhiYrvu9bRRWT3c1aiwynRNzZYpT7IpmJGFG89NrDGseMtb1P3fhd05fGx7Bv
H4MJ0r9oZRG1cUOcbn+Bc+jPwXVhTFmE/Qqqnf3uk7+gMowd/RnbQwvrmO9PUP7HSllTNbTF3DWL
1rlpGIvcV+UZ3vVsKRrFHxUwzF3WnWqCc3lBsJitNM650Q9d/F+LBA5rkwFWDfHfzVArxWnCfsDn
SdbPQK0ZapUkWkbNwYoupjAlKvdeEE7vN0nbzrIEGafoPRRkfn/5Yglwe3tUXWEtrqoGQ/7NhBoM
xbXOrly9gjyJHkHXyI2NZ7+UljWdFO4g/XDAf164aTOL0+SmZt12xFzSJM/oVexwmFfKMTy2Vrq1
C9ORwSSm2ksmtbO+IdCLyEMOyZzceTFKQjRpYQh+DVrF9y3wtQNoEjIrU+Zu6CrPx00TpLZSj02e
+ueC3QBIhXzP2iGmsl9L527NMqL9oQm+jG7igKz8TclmzpelmwP63pAib+KA9WSTT8jDL5hqop+S
3J+ru79u7c1hbhYWql4EvZ8kqH2UjZyehvAysR6NcB8h5GMnYqCGHzPq9jZq9ZB0mGaiSfHYCWpI
PK8sNGiM6/0Pbf1lFLo5p9teH2lj3uuck5ZS06nCEYuZLvel/HJO1U3V7muPiJp1+v6w/2pwtnrs
OFkIy4otzuqPhUYaJJ7S1hxVbWpMedjOFWjwF3Yh/7Cz/Lqv5fr+PJIYDf84ksKllZ0Z+Mjt9hWm
4RkgtOysyjh8hvsxx63oVA6ExFFQaj8sp74m8jVJh/mscn38xWP097EDlShDeo29E88WM44NWUWH
bgjMOwEpUGDtLIkJRwcalFHxiVeyjtQ3/2miUW9HlJvTuGnsXjf7srwGHoRkobfa5PEL64ysXTTY
lF7rV5uqJgJlrf9hgsX66VYrPx3+5g7EoxY2ZUcrlDlBnzQgaZbE8nJybWetCAoXT2VwH47BVNer
9TDsLdZBac5M2Bzz4aEmN2Wt/fQho9S7lp/NQd6w9v2+O37pJbYpYh9EHyRDR4x3uy+T+omd9IN1
PffDnuFGshbx6Mqg7tiQ9MqmHX+l1w0IGEV5+eHIt61zc+TbnZrZKGpoG8w6rFHk7DkH2tMiZegn
LFOoaqdWtnEGoJyD5la0VlX/kIj+sgz5PAGLRDRhMBSpt9Oehhx1MnQm9UXWvooeu2xRsuliRxpN
nEq5aCQgiH6Y/7cCr8/D8lxoGiJYtuY3z0Z+beXRt9XrWa83qX1q4leboLni1AiZr+oPT+LtLkoc
TOxSVd02TW6wWMT/MQjYwVWyu165nksMv7ASLDHW2NS4EcWba/+TYOZ2fXV7sJvlS93kUhZG3fU8
guhsztLIjlf/iDw2SsjLNMLmRNDN7oWWLYyfDi6u5M8p5vPg6NhM2UbIxpb87ytNEn1srl3N6iG8
U5EUNnhT4MyXFMsC1HmqghKT72qLoiD5irIKAFkNezBxdHxfRyAq/eX/R/9WkJ1oKvE9xAc3g09Z
6YPZjJxQVObLsj6V/YWOdU0XXbZTvBftumVpQxSIZ9pix/P90W/XUv+1xv8OfjP0FHVS1bZZXYV4
0VQv3PcBEXOxRTgFqH7ofrpYcTG3rY9emu7Mw4Ra6uZ4ahoRN/UKyrSDx6T8aNUXcoR1jq+b/9KW
F5XVcig2ej8p2sTC4ctxkeUSW0I6hnL777veJIniXU1mmbjEm4iGJFT76/um/LIoE22p/u8YtxK9
/Dp0ZahqrJE0sUya0JVYIvMQSVRGp/gCGrsfl6b/6s3imZVQ+KNFvy3OqZTYunpty+KETPKwIJrE
8bzG6Qfn+6v7+0Co1wx2h4QHhQ6E5citLjgNimsRW13ochQL+eHEAEO/anSyhuEPqt+buebrsW5u
VivrdVqx3XSTySM9cqLFM8TSjXeRlLsyIk9DLSpmJgHJvSJd/XCdxt9d9MvRb0XccVihgpHLqzv6
3RwMF74x0qLNwqWK8KsnouKTPtYoY4XKJw3lXXuFF/xcUegZ2d3ckqg/4GZYkxzCIESahrqON3kg
Zd+REMXiJbXAFHLezwWLrRGSeFzUT3WHtChMdqZ+blToX160tBHc1z4cLV3HcKMC86a5dlCAG5Nd
uvOsoiUq9n/D9Xr0U4REkAzkjqxfg8VoPS4tna2q0s5qe5zr7NGzIEWcgvG2Hs8imMOhZa4qpPVZ
dWANhsMBUjB+zSQd2lIrEhC1u2bUQEXePMlBpGgJUz34lYaoUZ6Hq17Ld+jIpl2RzhtqKjXfd33c
nKoyfiKovxoNFgSdutRNb6UtdDJZmPI9xsh8AuX31Y7nMXZLOQNsUw0zo0pwufzdysl5EiUnPVJW
SofcBwu+UY82Qxu6qlm6iQxZLSaJTaEMoF8DGEPW4WZZkJIkZqYomIPkGSw/iuWGzSSAD4XWoIDP
LhNjag1uZrHRrhtOLVDx8ATMWqZcSbpq9XwZm9ZShYTbGsDf+uZXU7arZCgoRrb0V1UIOyyyG729
GCMq7hGd64/FxNwWGFiU0C0bnQCXF7ulhDhLDZ0aDifRC9aR8iqt8oXZlDw6CuWE7G0I8Cn1XJG2
pVIuc6q2qwp6DSRGq/DPNr6TPtnRQBjhHDyWPui9roHhJPQJTarX+1Qhtx2GjpQ9e0298618T0XK
tE/Gu9o0N535rgvjM+1il/sW++dQSw5N05Dc7UmypADuqBPjjuuAybQRD0mBBoW/r4F9Gc+VWu6S
3JjbBApLrQEyWVyEBaNP9+owThzTbi7Z2F5LYAm7au4VJYnyBJ9ijIh65IPWxDxOgChYk3IqeTg3
cUpsmwaEUOn1CmYunlJpuK4aeAC9YV9Y7WfYBVkYbOTWqyEDkUZoCrdkYkFqobNH4a6h5oEVbshG
JKEsVuYej4l0DgLg8WknOVI8TOvUeqrNycmcyE7m4Uyg2JswvovwmAhx1Yn78d6LJMwC6j1PghZi
lGXSL6F/+IhyrvcDRc2hhcyRZ0tNfofVuE2uyR0WT8uuyx7bDCZ5+kRI/06Loa6HZHqr8eBTXWwP
+trL40cyg0nLvWmo81KeLR/IUpU6ZecMUCbElhaEuIctnFltEv0xiy6j/JgAQajkFy+sNwl12ixy
GzrmaKmLHtsQrVZ2E/JyYRqvG4psqflXV22QL+pwMvc60SplOSskGa7fSEqS3E3xPmF/oNlUqIX1
dN1UOKR7v1vQefUANs226j0xjb0SvpnpTkMVE2aN20Ans1ptlcnRPlIhkDC89kM/L8MI/2Ef9Ryz
GABTQzuRF+rDciGVCIyGmV1b8Hu0J6XD05fYV60rqJJiAoLZ2hOOcYwJhIsCM9ygJKT4HByvvkbO
TocKLJSEBWuPc0WwGjOeZWVZb0GdbXspW4WVuSWd50yUwBn2Cf29wkKADr7SNUGhmyjbTm2xzMvu
xqb6kBkpTKtz8kpa9aWEMKNexYMM9ru6M/Vkm4L0GwwBoCYRIbdga/opyc2SijgJyrktvSoDm9+R
8vaynpUT5WB7MvlBFD5mdE9Zj4fXTjUbepkURwDV4Fo+erK2rH2MSHBvl0bLiYL0QLx12hTqOhyg
JCjRPI4nbw3WlkSH76ocyc3wQn3Ftq0w2zHwVAOKkKmO3BAxlgjAlt6x5Tmss/aYj9vQ+h3K1AX1
NnXAIfjItN2Ip7ZRd/LEuKOUb25jlFVL5m/wHP6Uoollx0hUh4RstXibhLBn0AN11S+tSLeTntSu
8Us87xIwrL7CTS+eKm079czqALTZCaxgE6oHPZBJNpVkcGLX0uaxyqMcd2QzMEpPK1RB9m+7lWPy
vLiCImUpjhrmV3baLeUheap7k8fNtO6ssF0qfv/apOmx/2AnhQ8kuiX80HQQjEgME5OVRA6M1Uvs
KxMaKDMZg5jacFnHrUXYYUgs3MPe9VF/LgzmwgGkeK496u15pDatrIatAe/UGkZwvKFjatix9tSs
tSBRRAUVV3o1k5mNUKgx39X4aGKaqeYIeGueRZUSQ5H1noDIJ8G/6pNk06Jr9ILC0WKkhpq/ZjSV
6uu6xIYwlrIjecupYRQzVZWieUB1sKjOqqNg2cfy+s7KCvRvkGhHvKOjyZvfFK9qDFnJpCY5EZcu
PSnKIlQK0hUD9f9as5VklJnQm8zMBB67CJk9c2BKBf5HkzaZRXYzyztmX6NXnkiG3dt9jGQnduIw
RZvSrhNqSK/ts6IlYkKgIol8/LGiBI6QHcMMBsjpK+yBhakZzLrayfZRCJhphsBCXoujWCulVt6b
ENEMCkINz+sut3BfQ4zPoF/MlI7n2lepEUC3Q3PQR+bjldLs4kXOh7lE11WVncVTk8TeXU0x5GiD
URlh9OsdPS34ZTdsqYK43kqSt/JoOI8E2FADo4uHY54bbqUzMk2uYLDVfHSjUXOKEo+peJI6ySiT
+LG6jVXId5Mhp+YHChxeQejG8eeeLJQKjZENbYuxQhnfu5boBDjXfFj7LHwk66wGT7ZX/Z4U2akr
cAIeQetX751duKks1myvRa7PKTtIYbeP8fCbSe1YjwOGKABa4XzKuoVZgT9dSTJ3Tfgy2nDu6tSV
Qg27Sw1nCkV8TMkkbureQ8maqO1CrIbwEsxs4lkTjxy60q3Iq75GIwrnVodXDGy6Dbd598vsqxXz
MNXoPc+dHEtrKy4uiIqGCj5QPHARNJ8CyymioD707xt1WDee8MbErjivjFXjlZNpGogapHFbkkQe
uGjTx72twp3Vq2Zjx1irpXaAh4NxnylC3XY/GtpW8wMnZM1LhkdaNwaMafa/QmACg5US8WsQrnE+
w9xrjN9zFrEJwCvJDOdRNoE5pqM6jrZtdJmM+whzHkuJlrGBvrHPKcVS78zGcrRIsWfXzE2B/NBS
LNzo0Z3drRpbYkGss6XwKzfFpswG4Nym2fH7Rf3f0Y3PJT05eKgb1K5ZFuHGv3d/lV5M/LEbQ7cw
9Vmmbkxv3Wn7XAUTHDs/xsr/3mv+n6OxSRJFYoZmfxa2/RFL6cpA85EnRW7SYzlsfPigGmJT/yEi
948NGeqs/x3lZpMUatnkOmpa6PoShfOMYGz8GtjcwabVfoiA/av5UIBJBAApxSTz8nfz9UqqXifa
NXIjoyXXCmlv2ATtSr4ibsx2ZvhTRPrviN9/DcjyT6M4hUI5U7+JiETXIlBQIkauJd1bJDiqdOOj
QU/ULVupHr9jMZaPFKC0e6H5slnofd9fPlNI/wsXWKYhK4alEx+CGKJKX6KdWe3rpRlVqQscf3yD
r6J9ZNICdjrwAFDolbq8sq947V9JUDeh02nz6H08F7+11+HVthb+G9SG/tl4FT51kLHvrFcAZyw8
wvfxp8Qzffiv2Mb/OVnDsshL2Zaolvn79siR3+FMGRbu3ESKPOJbZL/BxNzAmUSDSiECpnwrz4G1
5cZHNOTn6xHWZe32LjVLx4b/krNMcYkjbVJ32NCu+2Dvn1kF8ndxqS6Ag44FyOxur7rZWfx+sAfR
SWkUZtx7UNqbDqfYemXOZCrCBFiVhSYK81mHnvdjeKs/RrY7lKaRQvgw3own84MxIPo9+QCtbIuv
gdirH9Yba8gnvGUvxsGAbh7dx2fFtbYJllHJod61u3RjrGpHWUmraJk7AxVhNgp++AlgAr3F72D+
fTe4KUH92rLiGfzjSZ54va9l5pi51+IK3S0LV1YXgY94TeWH1ovntRQtuvg0KdlQTVsPkLFS3TH1
RlE8Fz6phZ44cjD56fn4DP1+6Z5/3PHbZz+rI1bneeoW6H/xw2JaQAlNhcmD/irf+3B1LCEuGU4F
gRLEmxi4YxOG2APg4EfxAicJ496pf0nfkBj1+LqBmYRn6l+Gk/WgMdGgwn5QPkoExR9szQgWsEbk
p2e06lB79HTGQtPLCWzNu5frWzS5KzHDfBjfsOEFLDp8yG/8WldOW6oK2qnEqXz0rLfZhwLSfb1v
OE/poSn4GrfuAhXse06lxSM6FvtBgssLu0WdswdLxwXLBxxFX0JIeNTwv7DqhsJNCGLxuYdkzppb
bymlYULyQu5bGpb8sB8YmaZdxcpgocJS/bgSXZxKd+EHxkXOuIfkxxKqoqYSajhvpFZ/j92DyrLx
l8TieC79Uu4RyqSPKooHNpqUG9/JF/NFfRjuPRYjvyxguUyrrywaoFcPrwBdTgMew+8mZZ8dW65Z
iH/UKzI+FpnhO3iPCT8A6v/6Qx/9rC+/6QymZFkigC90SbeROQqDw9rUePyvOIoQfSA640qQmZ7U
p+LS8PDm98Asj/ExODeXgcJEAH6li3GiUy69Fxt9SrPxdjHqFNs171tqiRbSBi6ew7r/BAkdvcem
flIoMAVbBSE7WFRORalotdMhzDcUUnjzyHlnV4W63XakZQUGsgSaQknjOlvj4EYlpO6YvAZKQ7Gw
WuVbz5X3Kewc06nW5gXrAzBXjwqsFewPpyq/CmFxzbacXy5X9cp3orW6mTjwRvm+7owb7QAscxPu
wa8cgbXet+MsOXZrC30UnG5HgTErr7MfgoPybWyQecFEE2KrwB3Q+Sg3A0JUBa2ld2zIQzdaqVss
vFHxg0QBCzv5Ie+s386CFKJapmyIQnMdEsenIviPwaeJtUrLPS9xSzwMvGfN8U4KCL903S129/JS
1KnBNEaLrjmiAi/aWxsbexCKw+jzGGN2C4M7RlhqmdB24ZkKuzlmBY68mbChZby4DAzPVAM9sbc9
eluidT80lyHWVX92TfSOqmUAE9EtsRSSxSX+cQlxlFfdtctx/xqWkv5klPUqZVrQsm2lnPqymtss
Oic46JUdzovt82DsB381Dq/98DqqKz3bSJarN5GDrsKmZhhAbaXPEF8gwkAhj4PbW4O3V7ctW3Xq
ScTGhG/U0jdWJa50lfFW2VPGLulY4DQqF0ffvwTtTC61uYE/PUK9CctQTNst47mU3SZ8ujYHWGQS
YrGmo0wRPw2nJcnYeu8SZgvfP7lfF3B/N86NpGJI1RphbXN15cDVw5cqxLM2mKcw/fTkh0HibzGB
WFD9faibFUKvRrWiDkHiGvaCDBNrN4uyjuaHZSJrwX/db0gdyDDR5SjWzbxENqlJAi/t7i9wnVcG
blJYvollBYxugxKpyulXPY+zyUNNifi6XAUOQ4cNEGwaUKzu8zIX2r3v4DuKjYd4n+90v2RmNKda
BvwQbfg6cGo+hJIi/m55+XjebCPHf+dLKF7WuuVf/OC13bYcj9jwe7+K3pP3kX8ljr/hX87IL1Ig
j01GwRAmv8qPoiYMQ+hlsGGQe+5f+88Ph7TDMCSqSmwHLC5DVLjA/W2RO6UTQenOncl6wFo4hQFP
rRAFLutuhSvf5zfyd/HD2Bm2KcuVYTX5hasgnjJX/uDf246fpbuUj+iwJZ+Kf0JFdOD+z5oVniPr
q1NtmW5DBwE+tTTU0b/iTyyq8vR7wjcUmy30e2Oc+o8GZqeT5dUxKH/la4pS8dJbft9lv4x/Oloz
UCc81BSPC6n43w+04mEnr/XF6FbXma1c9G4ZW6fanPKcadkBjUaOb2D2fyfPoPveHPVm1O2NqDBr
naiADeMfF0lKLdIldY8J9lQU1Hj9fqjW8cYwdop5+v6KvyyuOTZJWYshmI2j2AD9fcVp1ktGk+kM
Q4fImLauhd3D0dKnvds58rairq5Y+mu8kqV15DYuhihHIL/a1lqCS8RxcPLDqHH7KCPAUJGiUccg
MaB+ycOVPg71oSqWfrKQ/KkmwYKFlzvfX7Z6+ySLw1gKyUywf8C47JsmD1Jus1RImdsqI55Bk2Uf
KUubUJqRU9CVniYSgixEkEUWPmi9juHleCniS2UeC+yIZSPEwQQbmt54DiWnDuH55ZI9KzB1t+rt
OAK2DKlGmXjboHJaDL0CarqabBnJGKroFDV14+z7K7odbf+7IMOguEFCpmvd7GFRq2t9YMODUZRT
0e1aptPoAT3wj013U+jBpkE0HdhXWWgkZe2zaf+Y9OrkahZ+1qNOpWvurseeQnB7mZxI7p1tugbW
B65xCI6TTbEsSfFROHZUj+YPoJpPhsOfc+/tadxML4ZJnU9yHYOdv+9d6mZZtq8m++KBUwierwcZ
3zWdGupVsA2bqXWU1r7byHPvGBE4OzS7Vp7p5+EIE8/VT40r0bNHKnwpkYVc+IAGfhocxMvy5v4h
3Mnr6qen/staC4W9QaoeeSP6NETKfz95sWfZXa53metHbCSSGQQGyziauATgoqk0U8VNbdf46YEX
n3rTbH8e9VaRVlWZ3ulen7kIS7PyQW4/VMCTwc5jxAuiH0aXT0zcX0dD4AdLifwhemMCLDc3SbkS
BNN9K6Mml4puqrqjlTCJKqaEwx3xp39+tsVWfQ4enoIg8LAzIhLT9yMhcUp037PZG3hRikN/Yc/A
F/mUZBh/4+b8iyUVbuM4syxT6uSl6ctAOfjv7x8r62vwQVzBZy0IK2LtdvfRFXZkeUmknvxgPczm
BP7vvGe9gL6zKPJZOAAdnLjXYMtY4Q+YYRjJCsi+Vbp2RK3K1Ig2Pj6gACqHvVe8ZVRXYurJYmHA
KJl48Ix9oectJ9GdVlH0MD+SmIomm+GNCsSPziQmj9P0c0o18JAeIt5iUJCHVm+pUJJHghZ4Y7Ri
Z1dvcZ9zzeHQJYduGXgHRVvUlH4HZwx4sF+eYNO77KDWA9gNZ1gF+sqJbmctfl+hafKA2FPv7fum
025Xx8bnzbcVsGbsKkz7ZlXWJKMahaNXuQ2m82zkqZQx1mBTcbdwaxIj++EFUXU0zKvn8JCls2SH
9aCKsSN05itIiIUCQndl3cflVNWWRbxM9725V6h2hpH9iuyaUtJ0Jwsa8gIgsiqwKT/MRl/nCaFQ
Ze/JfGQrtnG7ICiRrzZjNBR770E7BS+fTt4FEs1xlt8X52wTLnlkZ/QOOjSF+PUCPikWAUf2hWtS
jq5NIng1UKgU/Srq6Q+d8x9bY4raFKZJtscSc9mNhC6McsOqjS7Y6QfvhIkJJzFMr/dX13b1Y8DT
ITAL9wSxdjHlDGcfCMUrHU4mq/SoOvE0cCenBh40p7i2rLUYBIMDeYaf9pViXfz3MMDjjyINYqDE
OkO6XTenY5VnI9tKUAsYuAjMkLTGdP2HwNHn9X45DlpXimtNAIXqzfKt8hO5A6NWuNG+W8hYvJBl
XIs/AR0tLQdyg+eksEFEYK9dR4QNwVUAYeipVO8F2D04RkflukiONfew3E+Gqby4Lrb1TyI9cWO+
O9Gb5UeD0CKuDV/ZNZsG7C8ch3sEJqt4lv3QJP9s+f+1yGdVzx+TtWRk8NxKI3HjekMuXC6IUdjR
BrndpMVe6Psn/lM69PWyKKlWiNOoFPP+PaV5phV4dtIJzyRsevmv9nb4kEgvPV4vr/or2LBWmibv
uEi2x4qs1bQ6GxdizjUOzaQvf4Wvo0iSLfNHClczflwtfOg4Ejl0ioKn9TsC2FybX0WY2YR0ARn9
FUgiwWdA0vlzDY+IYp6frCG+zJlkIYjW/3+XdTNTq0ZWB4DNFXywGnwSg/dqLTy3vm88obT9Z6/4
33FuHpNaEUzAq566FxOcRTF9TRaChJJB4IIHO63nBLFmEhNkNkOTNcsc8Tdu2HA+JgvWKYtwHs9J
qc0aIDQgTnR+UZ9eTtA8wKpVC1J7cw2mx92LgBEjh8I4SLwDUMDU4yW+S+k/Nm6E2KLpR8d7AL6s
+HMangDF8LEhkIFY4HF2wFRm2hl/3Zlwc2tmgN1ATBgnVBwE6UWYHp3BE94RfCJGzWz56N4sAiZT
quG4qAtR2emzoMXI/OsJRPLU5IWMgAVAP31l3ch5y28sHYj3EPH5JMdAeCEJQMgCuzeTX6nwC8P8
j6tCkwAvBDXirHfpdAE8PKBGzQW7SiAuaMSWWNPgZnWdyXOMpvgu+C8ASL07AcQ/a938qGFBmx/K
Q8Xf1kXapcCc8Zk5NQ/pHEoWTkyvlEQusQGHaEMVPHwsPNj49H6OgQYm5OMSTy+CVQZsqF7Alpxi
0S7VAyiFiwSmmuJNODVgrj9hDcoOOdRsPAKP309cj12wfvQW0HyW9hFx6oqt9zxYRnchW3LxUrBX
6xeko+fZvMRQD68WMXDNtEMzx9sP1EZ2CEEnUGNOwsC/y3f+XNxncaexNX8S3QeWi2MfugX8Jc5f
ol2GhfSiL/nX5x0TdA3jIgZFaKSCLUJHS1iV+Quy4QcRISXtsWgWmIrcWcTiPKe7SHA+Fq1broeL
GGjFjVcZfEV4DoUzDU7rkrsBfUE7a440G+fqMjmDdufmi+9J4F7GeXYWIVgSshDPtdmBhBhFZnPR
pyFLsMEQ90Cdm0tx+8SJR+dhQQ1bAOJH9DcGUrecXyw6SLRvOMWGDknR1kI8BuLz06O4YND152Yv
85niLhPsnSmzz88Qvbbhzb8butp/nU30SbA8nJExo1c4mA+Jc+UIV1DuLdfDp/A90WdBsS+ufKq5
Feec7GJo2z7NJfoN+CPR0Zb6gdswH+c08UxfhW856CMSLyLKLF7KQw5NHDtjR1sAz13Q+ZYieEPU
n4MKu0McnATpRlqofEIMeLxwEuA8/Vyc+oB7InKkqbiZOLgtok3AK9v5J4pLt9FG3+Y4u0kLfdm7
DS1jzYpHBcTZClIVAWWKZGHHwJQC8+EBOCgOIvEketPA89/wolL1mUpUxoHf6Pl4bKsZ0KTL5Jhi
ctIxOCAJ4mEUw414iTvA8PImhgDxn4x/Xcv1D7PoxTshJGCw8U7YY3Q8/6IR0fetsWZzl+FvquKP
Pe62Op8mBqHYFbwy0fG6T8YJIzEebmJYASr1eXTxFTIV3kWqBFgWHR84VUW8An4cZyN6IJDJz6EV
R5IpTrecwQCKSnwixP87ZW+78hrYfEc7AyF9hH41h8Q0HYDZ5c/FnbLSYKrBMhFkNeAnYgSEGUxH
6OlcFaw8nBUYXaItftH8jc6briCaCXrSTnQ4hBJ0IDF+8F2uWjQj78FD0zSF9vSt5YHT9+mrDZ2f
7TTop8mZHQHgpcSxGOHxnsB4+vW/oV58MshfujDl/Tyn7RZo0BxBJsgjlhRroJnzxEkecGV/GAn8
xUvee+IROwGkozuzbBbd5PMVLosHZJwMd/ZWPGjYaYpOhBpmj/sdw2Y8h1slDAf4+JiLMrfi8uKl
IEFe50Rc11cxAx1wQJjXr4l4n4NXNojqHRfAGU1Z4bCpA+VyhAVzxCpl30M/ki/4WjF8jQtdcHQY
1rRlN1fJOWDKBaEp5qXNj8nsTXwIPjHb6MFaY828KHaicaE8fb7EFnLy2Y0guNH8YQ4QqtmLR7c7
6246j3nccKmZVSflQQxN6TI/FKcUsxIxqonwbbDV6GKfMwgWatgLFTzdBbOU+OQKpBf4KfHgNaeO
wWvYi1bKZu/NktwQMxaV7IwWol8jUXe0mb0NGF/G6e6Sz8VniC5OgcWepxX26Dh9FtMOYXy+FPcz
pPmS3TjlpgLJ2zIKztgI0yPeW8HbAvm9F23iMVnzqE6ZB8S+mJ4JE8yfkTucqswGjyy3IhcU0dR1
LfHmlULGiZAu76BFeAeeRi5zBv6ePTvsHMu1cWE7ZE/c/36K4yxZqRpqmWCesqkGznq3p7h+2m/E
LaRrvgjkGO6JO2/Z8kn5wnVne9770rnDPN9PHG4c7nX+kb3f/Lr3jyht2BsNeCrhNXDfL/yjdxBu
wCOon+jY892O1Bpl//wNKWtWYB9rn0iqLMtLy3fFbwb3wT1pHd3x762DuARyajsqyJimgplNnqrD
YER8ZMef4is0ULP9w8dpBW1L9Ducnz7bD8n5TFuCbvml8l4oaot+U83FpdHYPc+XWFRhyTB9s6YP
OQMb7rGYwj24uvOizF+k6YM1fdmIAZHJQowOLJSa1R3dd/oxTO8eBr7VraBu8De6c0f8W/AEW4df
tLgHmOyJ+LgA4ol35HyTI901bBR5/5QjfAjWmATmz5+1ewUWnz9HichPfSwB+aWHX+LBeBShEULm
cxyGOE2GZc05VQfez+eJn+FWyJuH6QsXT4+biVar5pMdV3sQX7H1JzNZzNHacmvLBUAt8Ym4rHIF
kDdTmIQYJ+FbCXiQs5gDB4xYZsSLDF4hCtxXMpErZZUstW3CKg47kP7ZfO+fgTg40dv4HDz1Tu90
v+NVki591uyXCPvcXxMcb4kgx6t4pb6kPglRY2le1AUaMvmiLTHomk4+FNLjaNpfxoV4xedR4NrY
tBJl4Ub+t2VDFriIlrTIPN1TyTkb6D0DPel6RvrF4IKHHnZfDDDLX7/cBf+bzhbT/ctGNFsNbi1Z
CvAiTnf8Fk8P76zW2lKjzjCYRb/bF20peuUAeY+BCZYtA9RL/WIwbK8njhJMzQ8cdKupuVE/2D02
Lha10src8EvxVCSH9QGMhbDNNh1ugAkcV3z3z1fl4km7lpb9B35jjuj3w1J7+6/Py6W4P4tqHl/q
RYnlOzLZY7L+bIBFd//fCdM4lx4E2jA3nown/uZR0d7QmYBmE2MFwwMvujBewdNxp/Cn6PainUj3
fF4fPO8TXpM+0xloU8eayUcW9QuMY3FgRI3Iwr2ZNRsxTwr6pfi8ZopX2sMP4cIv6RfSz9RgQ2i1
BAFK/fz5H7vVbvBsO8mvyq7Y+AtbWOvR4QPoljYOu99vt6js+cduC4UZhAEbvyRdESmCPw/WWMCo
Rr9wd5f/tkfwQUEdO/G6puNsxNIdWepcn1dkrUJnsrQ/wyrG3jhr+xO+tsvB6Taxy7p+g8p0e92p
JOTt1XWdutom5s8WPuxwxgdzXbo59nhgVjdoROp1vw629jaHnbkzV4L6WOz9bbAd1+2hvmNGPzU7
FfkZga5Ze9S3MpY92YlK2DsEqM1JxwUmOl0P4V3xkJzUbeN8rqdBU0an6oG9yoE96io/ild5rPmv
PbaH8q7jJ9VDeLDIS7afK8KeABofc71LHuy9csSP+gjiZm/uraN9rl/Ns7/Ltzr/tvkOLMN1u7LB
HHpu5iRYtXtLZW3vqQHDkPfZP014m3csds2uPBjMCsvyFzq2GnPhEPJJtBhRFKisQ61uGpya94Gs
JsMdV1mLpU8BNBeNjIWyfKoTJOjhM08Hppsa4fp0IokvOjbDrMiphEffgkyNop1CcHX5KD7EhElX
T+/5ZVMSnyXXU7TKqG8CMlUgEZnY8I9D3vT//j+GuccWA6uHR3HB0cP1zj8lDxkv/7l66B+9o8i7
asDAzYUQaVBYN51s9Jk+Q3IMvVvZFkt7g1v4sb2UvMaPAtTrR81QwHD74b2NH3xRAkdkDfOmvYUv
8UV6kt7Ci7mTDtoBcvmpcrWlwZAnxomF7tgzUrvTd23OUJ2tryuEHkfz2G0xON3VuxSrQGHqi4vq
2b8rd9lddrDwo+8ftMcQ36P/h7L3WnJT69q2j4gqcthFGQmUQ2uHUidAZBCS0NF/1/Sz8S+337Lr
r/Yq92q3EmHOMe5xB3tjrZyVvYkZWEiLmvmrQqqqRwr3EnGUfyNV21Qwdr1iaNsfo6X47Wp/29db
TAKXzgMnQoI59/3xei63+bbe2tPnJJyX5DZ3yw7/D2DMz/QteWt3LW6L+ad2SN6ST+27uaSfGh8S
DtZn9MlaF79GPVQmqEqs2BQ6H+ZW30KX3z40+lVl7Zxz4IhvgfEk0J7iixIPJN9ZW+s4sLd3r5na
wydkxHkxD6eOnx2kc3/KNpj58A6tlUnDDA9tedvfCIo8Z+toKz5zRx6u7ccLOdCD7jrI56avbW+n
9JBclI/XCcev9ZNRFGnk6kZ5q98JmUX19N7zha6NWWv1FZ/ld3wT3+X36qs/VvvsbL4/pEG9vfvZ
2pp1eJHqE5wqPQ01ALc79rt0DegGfX0dBc7yugvX+Iyaa5MOOb1UjDU+7L25T46vlbML5UH+nr87
n9InZ0uYO/OH9xDm7oM6htEGzrvU+EwMC/GHoTn/hE1iKg0YradbcXLCTYjxCvmDGGv+A/BWf84R
WQ+xwIAUylQK/yv9x6pYN2Za9Tm6Lf26vVEppDbeyB0kMNMaO5U+ltNubDYHIYjrtf6rtdvj7dnY
EMZp7bHQfyICGjUVsE6aTbQn7vIlDqA4dxALV+ParCfk0Pctwx0p+deb18U46b/44//evAaCRpiK
wwz/9yW90p6qHnaRurprSA8LmHnXaa566vcNYP6bwNIqJQzrIi0xmS5dR5oSUNa7KssDoAwM8vCN
WGc3S6ewbrJkjDosx42SZKsuG/faIqsmjjLR4SAgm6J4THca5sdI7LLj1XiD3P73LQqToh+fR+yH
IqhG2H+JCcQP4LFu+/DV203BxRXvko1PHNWMvst/HaO1LbmlT4OFUYhXezhxs9rXG/GVFIjsBs1O
PnSXTB/cyMiOh49DtSt2j0N9gTflyd8RTlKD9mAieum8mzpkIF3trrDo2sAg8PTgjHVmt2xHzrz2
nDn53vetNbemfGPNRdznfXmFSgeoILyZU7+ZV9PKcOsTQxAqaXeyMCkoj3w/vDGXhcKc4Pq9SXA9
LofS5vme73MYK89juQ9XOeW6Qs7e/Ridy/3z/botlsXSmOeezMo+vS+fM15pmnqI+yC/iK2v/UrW
Yrtrv5T362PMziCDs2AveuZvBJZHrHk6NsNybR2ddzRJ62KZLbNtzPZnjFABzfKF5MdBsqux0y5G
4VLyw634CesP3DvnQlTsyVlHq6spTMQ2RSBaFDx70Wxs4nm/YEq3qIJ691ikq2QlFDCrdGd/IHrl
Dw9LBuZJzBPSVbnLV/lKXtSreI6D16IJmkBeVDSU81ugM9qb2XN7Dt6yzn+tzLU0yGEEZ+sX2Bs/
uZ6lVbR1Vle/nduBhQ7kOjBZ46MlCtUltq34byuzeNHAUvFfS4s6RQ/qd3ND0rK5MVkLI3rKoD7a
m1LhJ3pgrcJNtjfxEl2GmMgfk630GFTloNg7K3LndDcmhQLZJ5EVrHr5NhPxjDUc5cKr+HpOqNe9
QT8mIoewWcKrp+acODgJ/+LrutnfOQXbZp9uWcH6Y3/EuT/c1O1AgrrNjuOseNFp5ocbtB//GHio
f04dMVuBOqLouqpQ1v0A0dPcvrdZHpJh2IDbxCME1nGGJW7dLaRYx2jOmlRNjruWMiJroY7fm6wZ
arsHqSTGRkn2MpmVisk0Uk/wCcaGOm//Mfn/ucRyV//3HWo/pnZOrBRpKzvlos1HRuvD1ugek1e0
flLM/H0FgVH55wry22v9oPcoTlwaXVJH+9c2Zne8Ud/iKYK17Pi1FMC+NK5xRG8EzO8CqkSQlOl9
yVBJqfASPx9wd0Mli4f1HvQIAmINWgEsAnQKmg4tLXI7H7XgxpxtauCCfrgnYAOOPLp5EOQJvTjf
EOQ9Wezx/62+8ph+lXR5Kj+qmW8zUDca3cY3tGKH0AL6ZEBvT3VHAZJZ3g/i7L00ugIm+OHCxLAc
m8DyK58gTaVvRAY9yrYRlA5wqHxyn0eetSFGE/haomKDuDswZ86GVX2ItzcqPzcO+h0NjQ8iI3IF
plugPLcYYXtDOElzBmb3yJ8b1rNkuEagOQkEcvDygNm9dGHtBd6QzVcw9Ph0H86mOZqrhuQTZsCU
btjU8IZ6vxAYNYdptlmtRMM/2cy4qACldjN3AcTxdlxMAi92t/18P22BCpyZaO4RffG0S+oR+HZk
vg3DgGSvoz1oxq2nbWVs9u4fiAjjmRDgAzjNqmE5t3YtQQTDek6XQp+WHv/VKv1KovrvtiouWCoB
3ETwLoUw9qMmKF6aee/quABefwx8BqkPHPWL0rX9/GBD2j3x/S0aKUtlKa/ltUkl1H+3l2rXHeqD
9eF8tJfss95cV769ZjY9fXiml9IA0ZL46CvYqMTGk62UhTEttjk9R0savbWOdtKaATXTrfWDWXq4
DLeO77BMlwtnjWNQkBojtN/NQfJ7FI3bZGdrpGfcPXVprIsAiAGA4Tol88Szx/a08m6+tIr/McvV
/6/b+b9H58cmnTyy4pnlVxhrDHeuNHui9QtzIpChpqNJCdmcBaYfvlkjC1wJh3OwtX5MkdwcRLfe
jGqIywIaEyBECXFK9O1Me3KoG4JdaY+MfwwbMQb5PxYGcoDI8hOTcigu/Pt/ut8+x+o5TmFfq7Cr
o+C6qw9XCoT6grQCcRyqW+I3DuUFXsuwPpQHaets04PKye3XrecsWDPUQFkpVOJmYL0lWwIolvmS
RZ9G5b6+B9xNm05sTvuMRb5fK0ueICiDCk5CxoBeOmWrapHB9wZoJlGIScVeFBJSUNJBOuPbrFjd
oee5JfwuBNHzaqnuH4GyKIN45SxFPVSsbrtonk+7IEe1Iy1Dn0KfTvo1y71saa+MIFwU7yada0PT
s0/23KtHFvlAZmgwf0iutgkX2dx4uRrdbzG3FzKp1DDCBPVe87oFHU09k9aKZ6D7cc6UGex4xjqZ
kRbyq4Iwl9Y63KofHV6jp5wqC9/0D5QZ8inZVYfiYn/kiHyeF3lxn+hzdd4B23n6vPCevj43cXAH
nBoDKk2SZTs1yGh5uNFyy65tgSAWk5gEHf3YUEg9CaJvoNF2/NZtTOTINIGbm4AKDrcCkfnHviH/
rKR/3fL/3+Whi132P5fHQ0t75/Zs6yAudyrZtblzdJKzmm5lZW0gTroOSSCTzGlyW9xqP6MTzb0u
GqckJjsDkosTefRE5pDNLX0aS0hbtokyN5ja9QNbc3ssTPtJ6iye97F0wPXXwsU1GjbEEGkrhQGv
OoylER4c6X1byIy9OkQ/XygxcxJdqFiJ/zJWKGhvlEjaxUl3L2N55fY7J0xNqmkYz7TbqEJ6Ts1F
6HkxjK0lAco6rg4tHEzYnFNNH9zlQMoHBTLmYvhEA8sMz3BVBtrm1IgD6famgoLNcfbFdjwjyUuf
vGy/I/g4HjYSzimC3W8YULJGMaEH9UDOYSSNSoKarXnR+LdXQKhUwkiaQRYrJ1GYSIcg0pLbWA/l
flZe17o2satR+YbOPzya3+Ue3hPkrjum+Mb0BU2nH0RIqJFqo4EkzJcNIBxgZhITC9esc/Utuu+T
Iqitta4vb9XFuvvWc9JUCyv28o/uqGzb19Q2hzdqXBwXwqGtzGt9qz2+C4RCSsSE710rh7bzVVpY
aSxe11ks+50w2C3mCY7dT/BXNZmnd8Ca5iNPLvd4HaqrPF6ViDFM+6OENZkrx5BUhxj8wFLPodZj
ecLZPYfESHTnEkL33QQnb9JBgwV5Lw5DR5WM8KCSNl261m+ruBz//RL+v7RtWDmiYaEPRLFu/ti0
Iqeuor5qqgDmSwt2didkvv561msLvTfmZnm171Sa7cxwozIaVI/9IwPXSfyq2fc286X4H8XYr9b5
921Uh9msQ5rFZhJO4Q8+XKa9yldfv567cnRFxAJoHw9VUl1OImB3YRcTDTZQwAgULdXNjTz4gU99
glzaDKcmU70dIyBPn5osGDGuYgtjUMMSrddO777OrFHfJmzk/ScWAZ95PG7+ZaWl/GKk/vcDWGwX
EFU1hwOr0WH/KFzJHO5KAiuTRadhKqM+CcbNh2rx3dOAlUSGAeFkESl+D3N8ve5sJqv19yt5A3iL
2m/9QXyNtpZb5IR7IN57M0i1bNHFwB7RyVYqN0V73vZ3RHUJRNxNhf9lmJBjvr6TitLulSe2CTkc
WaKt0B+2rVeUOM33Ew3Rc59XQ2zVXZssKbUcP+Mgk+/DFn3LwzZmUgxVJb7PrkU4s2Nj3JTf+AjU
fTRQZYyFImes6dLqSVRR0+8fXSA9dop1yNpzg/nO1QCEfC6LXrC9tW5fPbWFWRgDrTUxAmdIRy5W
+RpVbbKwuGufBp4y92TQ6Gerovfg0Yp8aUAA68a/m2/1UhVrT4dDf4w3EECzDD+QNJ5H5UVozmCH
yygdOKlV/G2GM4M3Jq+lOyQXtZ1ppHSzFnT3Sx99q3cdl4IKuHOTwLpRzo1cjbTo5tYtJk3h7GZ9
9zrj5uuhaQ/dXR0WHbK9M/KbonYGRt6Mb3ciyrK1nj4Y9Z5f2psuW8RLP/+xnyg/gQyAGcHnR1+A
FbMgPP++ndjK83WT4xILeASjVTR44hiWNI8gqXKyJgqyGRhpRpxX0F15n2bn2tq8oIJp1yoom11r
P3aWPSTI6u+LhPmzPfp5Rf94X/0rS1HANjbpBNyE6tPHV2YQZu3sAb4VW0xdHyTcOumwIPjWMtVJ
dD8X5sOXAXtIZ1ZCBkRjI28HCRHRcbbAorZ/4A2MZ5asHLGZwm0on+C/iTY0G+US+UyFZ4CsyNVF
x5njXnlFcsSSTnnmQ8zNNAODR7kd3uCwNXE9m1WSNuqeEvlhj0kGXC6M3+W6oyK2TXSGRuZLGXgU
kyKpCEfPmoGElo/uL3WnEzOnxNLlCc6QYtxuXpepnULsUdth/KimZtSe+vD2D1q+8rP9/nlERWHx
n8IhDUko6eLwukiKEUa67aPFJwhukDLKznjbmGjbatwtiVd89f9a8yG98ux/W6F+LLHPXNPbu/Go
A8E26i7NDguw4MVUF5ZbO8WqjGA5SF5euZFF5OehmChf/SwffgpaVkWqXTiBNwBv7Lugeu9G63qF
lTw8a4b3tJjMh6QppPwRHczE+BBTHWULlWZBdF03aCDPZEyMzNYtTluFmDYs01x18gmrDjZYRCwY
wA70FB3mPcIm6jaRjbSpSeiT5lefeLWLydT16qdHLZxGxL89ZlNlqS3jSSVUkB/RJVvAZZnX0606
ZiU4QZxwMcmihJe/e3ggSJtHZ3XibFHwZCFUSeTJhKS4ygL87BjjXcQFwGibiSmJgbDErsPnWpS+
5paR/ngCx3pMILkLC3svZvzO5DZ6VYP4UA/1GcUxtl4fytRelfv0XPtEqEaYo7r3GT4d1vFKJGQx
v4N9b+OL9t2hyhSD9RY2Ai5D/kKZ8HBlDe/AvU9JDgcseCCY3aEfZh4i7Z9re1dNtcmqRkanvknw
KuYJWrbEJXQJljXmx8On1zDV5NhmhF/Js6IbI12W3+Ix/nGuuYSbAM9AW9enlT68z9VZAy8e9wL5
MWhgUt1H13cleK2zg84kwqA685xNPSDsZhzOor362UIhyPEWggRgLkiJEmSWdvyEHPwYNpwz3nq5
hvY3IZhYcGH24UJe9kt5e0MC/qFMMBubAXjS0jkDa2RuzZ09TLx8gi3M0kTXRxGC4DpcvNbEch2K
N236nEd7wqmaabEEu4BuUwxekwwLMKiSvsFU/j6tRo7f66MPEvKMsTEla/skufno4bN2TqWBMTpi
XUQ95T5JzU2Yz73dBtd5vgo1Yszoj6sRiWMcxXjogIlcj/LSgisRMgAPmS/b2+IAvYdZWuKtWKtY
qniHsAfIqZ0Ieg1KuPfIi/xijtJ2ghnNrDwJIbQ2eXw8CcG1ORTs1JzNVbiq+Jg78rnGkdejcfQJ
O3gBw3TI59F+Gi7+gNod/XQ5awU2A/OgZxpdwm3BWL3yUJtLmM1R5Vy9HmvkUQM/akQ/BH9mhtgQ
iXnt6mzmkWv2JAvXL+KpCIG0YdyQQxU8xvvu3VilQwY13LSPEUypZr47M7Ymz3YnAXjN9HkPbSH2
7AC5IVvgBxzjzZ07V5rl4+9+LU2t5eH7sQPfRR/xTRcmkuJGxZO/shHzt92U0YwEef7pIWwZf4gj
m5CIdr/EMLiJsxl8ZcMvQlC/1anEBF111bF80jzcfkz85ZbpjZeygFIYOy/CNaTAj7Qf4DCADNon
c2ZBwGHoaurwtrDQ716eu2r8miosPq0IOZxGW/rR+yF0t/WoWDxPmqtvmuEYRhTsGDAtkUImLWC9
ucY3x+8GNaT3vi/eGKpaoxLSnGweg3EKbD+ckZUomAHxpAc8kkSaJKGJDaBAJ5IcRrE2aL8ZFBxQ
2LDUeIo3MN4ImxzOzxZPijwT8AoHOziH5Pq4FoP66562qSN2rGQ0iicQsk58moYsCDJUwmjZzpWV
HjC4imct4uxwJOZo6djGGWr4cAN+aSKtftEWkHp2HKIPYu+0tTZ5+7ZYfc0MhpVGDCF1Cy0Fp5iV
GTqp0D9YH/GKKh+WLOaybrTVVszoYRXeIa6dO/iX2aw5MZ0DAnVmqcsS7k6NgeUJNo4uxn2kc2qD
GPMNk7kr8x8KV2bIo2xmLKsFG8p370GOeNNmz2UMRRNEvCfqLUPWIIjHCDDgIuqccwtRbDgSkLx+
PtgIV42lvYe/eQon1Sx3QUc05sfFl+AVgLxu17eNPcdWiNkiNSyf6sBUalHQ/Qu3AnVdzEzvOVyz
WRw798BxnvZQoD/1Oe6R0GbIpIHhK5jD/yiP/iBk/NzNfwzU0MiGoekUdQCPlohOsvAgNdg+O2L+
ff/ILw1QruCKJuMOsogxs3ax5HLSShLKTmkQwqIE93dJ82OzdXbSEMyVqRND0UP97WwLtkiOKI5t
p9eH9XFKh4f80I2WCWppwEMcwdmm84u2FKm38cL2KZUziBTqABiIqy4a5+P2GG3bd1w7rFl0YBsd
sGYKWhuEAfZWZ+cQUXKdSUsNHiqzcGiPJ2vVH7NzP8XCjV6C67o+goOPSJ0VbI85LskDEm1SYlQi
puLJmFvuHdObpW6RZKkD0n22/VD1w8HgdthSL6+6qbUyPrl+sZKAb7y119FF+2zG1lZ0+oNqm8P0
xIqkOpXTbhRBKtXenm83eC1Tw13mbnEddc7Q2CGCjknw25JC6nEVtOSTfJ/sF5m4a3tcwdjLXG5X
Avnm39F4fR+elwpkdEKthqzyfD5p+V5OlteVPNqgjPj4eHFVxquaw8GarE1zmJt8fl+dKKdmpkPf
RKZOvbCGmCIgfUF1bHFJMN4cwWrhzuq/zoKz/C4gugpr1Dd2d6TCKNXcm0csyCTe6qtI7OvsuoNj
5KO/n8fcT0wJyGAUPLqdvPp6L7h8DI5BCkcWZY6rEfFqLSGBw3tMJ0Lpjh3eMp09YD1YqftaA98Q
1PqmznbkKE6steaR+cHTbjDf8LphcYF8BXMUNuDkXTDMW/imClRaaYTVqRsvY9tNJ/Lqeqw/jPMG
b68ZVyE74cszPCIAYHLXh4oNlZ5wpX8jFG22123pEdo6koIc9lEzfa6zo5g/RBOM+/0rUqAN0N+C
gIRZ5LdjsJHvZgRoOIy+2CsLii/APEhigsfJwfTCWUj58WJuijekzyhi9DoCg6Bzqalndnev5FY/
ZYEIvxFUROJvIMIZgwUmhl+PD3sXTomM/TTnKPIjNpXsQsJ2fKnCkbw1OEYbDPNe6xQCRenq26fX
j/G+wDmkjUacD3kGZ4GBhPZygUE5yOpOCZpR9W34JdtZyFyE9z1N6NGFT0z/UTfD+23RqoBvEDOR
ljwRWhaBCQWxGwKoj6qREF5m0BLFQEQ/VRtM1OGRqZQSH6KwfaO8nNwDOHBBilfKDmrqHoKq20Nw
kyYRu/gc/tnYWV9SVnrC1vBwgkHJ/k4ZfKV+YJ4u0oddZbkG/J79T6QSDYexRwrlRhpjijuOxoZ7
iMZMIz/Fv9/HQOysKp9MGsOg5M413ghUhuTGQGUSL9pGhM+O0K2Mrv420CZs+xUIKl6KPLqe4pj7
rP4B9PwBPf1cNX/IoFS5rKMqt7LASscSHE8fpdnBOrWT2/urGehvdw+nKOTRu+tUYRr/L5uKn9jt
r5dHbot5GjYuILm/t2BWZNT2LX3WgTNFifLFIDx8M4fAnAuIlZ75Lg1fb3/fKBTRJ//Rd+HmwpBI
JMGpP7o+07pHZtbyiW/jxzd8NMJgCX2XuKvhFmP0+3BVkAntHwfa/qPdUxGhE9aAfYFpy4rxY7rp
VC9Sa7Qnk/z7dSyHyeeD0buqscKolJwwtEBNGsVxU21yCycZpGx52r+mqRWtm9CXEwJWksdQJF0+
w72gtCQvqO2Gj60+oA3VVru49jDi7Xz2ks1l26GBSrRJl6TjLi5HSURJ+cK9WUE1o+5feeYLN1LM
VF0H2AdrZeK89q/+bCMZfjK8vNH7pdipohXWv5JkVBnAqhZLY9tPQJsAg9TYoBpSRyCFbmligRhT
9Dwew9QqKZN9HjBqIfKrcxw4+9AagKXVaYV7hjU0XmCJ4fNoOm+RuZTp7lJaliQsMcv4++n+OfHC
HhxYFc8e3BMcA2//3y+wRNbrEL5lvojonSBrphMG2Ko9c6TnP86w9q+X+jGmKsLbNb1aFSRNqh63
PVAciyoW6qWouJbvYqMROhvIW2NBSvxfUDYpRWxH+GeiIvgfJVilHviXg9GfWAfSZkgGuG5y2cu4
U/1+HORSjR6JJpWL/OVbN+/BHlH26a6qJp3xZcVs4JAP7wljAXusO/9KydJ/4a2/3XU/Xv/HXXe/
KkZbpVqFfD7dPIfxqpnlAXEPO6G3EdIsIatJN8rYOglFljIOhQRWSBSE7uA2Eyq2O4obmERBP7ot
hI5FaMNe42ImBEshJQaymSUGlx7CQ/4T8kMmg4gZNNAQ8RxC0qCc9P8V4kLjIKPucagZokAobmBZ
8bM6ePHUQv1z3YnzJ0R8J4GqpC46nYN/Oq3b0eenoNQL+ZD4ovEBUBGix36Q4fVE+yZEGKgltLFw
DBCijyXjdjzX4RrgIcsXNqODftlMP7Di40sQ7Rv3uPqafH2BU3ClKFMLoek7oizUZcacCBwPTQ42
bekgPl0/YlgNDqP793M44XoDl3+MnGXJK1kUv1jHi0bHbUcnn01q6AuBotBmUgsNT75/Ev8vU2Mu
z/5w7vPoc+2e+JglD3+Mzqe5kESJA1KiEoqogBRKEiHiFBK3K0oSewa8MEi8mp27HZTe8nQQEpHa
Pb+3QoxCoQOdgvnxHFIDeAcMhP+xrQTbXxlcjMHl7aKNajKdIdKP4qk0ET8HtmHLFhIPcVQyd1JR
IqXQFT761bGFAS4eThc+k4coNyi8LkIqQqg2jRRN6K97qHF1fMcEhRyX3rFgwHKHjR7L++a+LvEM
qtY3kqBV+sHbQF9A93/Dg5hXLmcUC+ipzXH5Kaj9jPTexDvrZulbvzOh1HcrG/arhkUvltRuPBWi
xsdCkP0nm93qPuJeHkhrwWbv2EzuB/HaCNXG14lgpwvBhTa6XOSh+AjiNfMVW44nOPLOd/oZsLSj
bpHHL9h6gNy75vI88ISTaCCUIYe/L4x/sie5Ix18o8gsYDlg7/19Rag6o65tScFdgwxUHJAHkrHR
nNDVi0B7ntL6IFsrYblRNa4DEEQSpiXj2d+jgqnDgXEnpJ2xSsY6+rRwJc6ZVKGVSJl/ZIPmdZaz
vfNY/+M9/3S4wIeNsZRjMnYQxkfmD8w0bdVHb5VyvlA4dVinyUh9HwO9YejJPdzEU50NNXxZg1ti
je1iYEUxNZN3v/lW6SUvijdjkWTLpzavw6tbQNZOrQ3k+re2mfz9rSo/SQu/3iqbPZZFqqESG/T7
4dWKPLf0AjuRsN108hmj9efupaE7BA2TVxE8WgdzyOJfh8j+P17XJi5RF/ajGEIoPw6Rnl8rm+kW
Ay0M6sJ1vJOW1ew1jKpvsRAq1MwXLJ2xE8BvYAG3ZZpChsekywMfxa92bgUROkwsvXAMbKEdar5w
U4JcuCPWFD1bDKC0L6aSn+ygkQf2vNyidm+X3Vbx9cXL77blFlPiw+tULOyROs28knuGu2EUU24/
8IbKt9X+ceyOZiD//y4nYZX998P/wAAU6X4r1BqrJFshkuTUSqP7k52gHIhNn8tclDuWtKI6ERnx
97e0/1cw4x88WGEVKFvE38oa/saG/uO2Mtq0V8qbg1UgWnJljH0IpBFlx+gFXojgeijIGcKZObNG
Ex2ZDTJpdEm/TMr872m+JVTDfUJLK8dirUrG9ujvF+YfxhPiDeJBh48X9ku6Iv+4QMokusn3Rxnt
/RN5Cy4m7uxxzbicpq7vjzdEq7mb2Tu97NfmoyGCfKEPoacOEXmBGF4n2MmBo/0LvfljuCXeFAeO
y9axVHzhf79bTOleyJHKVevLHjysE0MP7umlciTBEVLdJt5Wy2je7MJ82B8ECytGakPSwqb5bDd9
QHTvVjsq70wCfHVVKaDQFqyr8OP5GoQnje1IH3S3KWL0z3iuL678J+9aWKsNV2J7VAOVa/H55uw6
pAmKObh9Zed0q80+/37s/yB8/jr2//mYP6ogubOjmgDDLogAchAnU14c0HRQbxWt3/ppOe7uo+xd
br2QfvEi7xxj+OondTiUj1gWa//qhXTxgj/KMpZRRbhCsloo8o+r1TKlQi9tysJ7I6Oos6lDs/tK
0eq34mkN+3p/t/JZeasnmdkib3gaMUwKNfVV9fzUho8HxDAjTmdNSAuMyuVhMzfCyB/On2ols9uz
8DQ2Bo2BqBHIb46eTVNIVl1OnyIPInta6BjpMDGfXGXKPrOGjUHUi282b2G+jhQ2dbafWwNgeV0X
HbpH4zGQm2FufDaNgvb5kQ25B5fXyPTaG7HOJSX0qx0qmjKpOPc5uUhKH4tQ97H9QlB/fS2ujCed
LA+KpJq02cUiTDDjiklfQd8prqp/CW5rhEfXVfpy2rP29OXav8kMDrJz0XzFt9uC4S5ldKqhl9cn
ZKqIZTzvjGXv5GOt1qZRBFDY+NitqZzoVDMA1A53HUf30DfVfMizr6IrarerFxfa5EXGctWdn2ZM
aBDs0S7BzH8mvcw5hlzI++4LTcb2K223jc70CIthLfosVfMkyejXQU3Cl/FRPhA7IIZssN/PdkXz
gFGAR4Ftw1N4DaT53SGgWsVxAOlYmj4Dy2iC21Px8hIBZNhPzNtzKlW9q6srSZX/1YX9qiZ+XmiO
yXpjGI7uyD9Dvx6VpYSmkhQLIXvRoeYpeMI+PAVfXPh8iLVfg2zXH/IAkua6N1wyhiDhaR/SUkKm
gimVMM9+LYxFCY3/jitOCh6GlRtU+2ZXwtUrscG219ddEhSL5NB5MRugBfWuhtdZXq5AtI8DnEEc
tpuVwdiiYUURGq98+lo8eabird5Q6ELgqxinMswoL9g5a6cHuPBFcArTS3qBeL1MDzD3DtZWW1pb
ZDSHGgALlF73gSM90GZ0GkGLwi5a9vM7LrnmmHSbabU2p3RWzIoeU8YKuB8cK6xPg7vkmsHVRzZ1
7OcVnM9wg6HGqsJhu59lv3ig/bybt3MJnry86Tyh44kX4sv0bf9+Cn1rKT4ns4K1tCSe6CPZJJt8
k8w74LRFglbvtnrOrClyjKnQJQj5ez0xPcJqVjFfzSLnoBhzBHcsQdrc4hEajzNgxvGNOCb9KLsP
8CDAHdZxz37KyBogeMbgenzymWJ4gmyLzwa+5spQ+EA8MfvEBBQhHUPtSYnNp8S0886UVuikkW9M
dZdJ5WAFYjplvMJ8DS0LwCxCbsaCyOj4ZYIvqJHFl7AfFszTBHH7oULXh4BuNJlVc3UV7vRV9d4/
BlaglMMbFGcHOPwrfLNXEZO/jaBS6g+3wLR2k3xVysBe3Y/3269NJceyDT0hs9EzKBCeArgEoNTb
Oy30K7faPm3XOErow5cdM+TuK18/9s22xpCpDmAb0sgF90WxiqaY8a3yIE0GQqsS4dZeQE+N5sY0
2zK+rlE+PvwU3obbbRSs3u+LaHPNuaKzXb6xoLshZOn4kv37liphWntUaEGRD6yTb3tA5ittAU8U
tyHbvXHxaguSum6oJY1FF9x4cBuUmzbgSp7lU+6PI+FoSEfMIU6t5qzmrD72GpzU9jnojWF+br9q
YbRxfL3X+1/KFD5sCtyenF9HFJbL+2vIYdHd6Jzvw7fcdwKOnd9Mu7HitShIpInmpbOXRxk+iQiW
dtVZ8Wt+3cydQNrk4jKaYuKw5EXw66ba0WfaJKecTPJBFvySPx8guwE/zYS+hHw+z8b/cBWt4OMx
fMSpHFgWYQoVZk0zJK3TXSxEK/GGWeJHhby/RrVveRb4bfjR0ekFL9WLELXwixseh2YLQQuv9Rpc
N90iWd2h0/MP4fJlD8gsDpf5QjCz5VN1yFXXWRcHa/3y4sBZix/WiyzIAojcWKM9ZvX4iZ5RnVe0
O+tyKRzIsukLLwRuUnNO/BhyxbvfLYU5Wf5hXbpZFfSLe2BP7alQQhJatexYEewNOgIEKdHVFd7Y
Ol5dGWNHZp8D0r7oNwXvm6faq/js59uUOjmBk5xshbJug5Ym20dbidXBhlgpJC/S2+MoXScEI0mr
bG+8SYt87vCfjk4Bpz98sKUFUxwPKijrhj34bOeP4y+djKdhYEK97pjudX6dPwMzZIqn86a1y23T
bNoVoSubx67jb9TbFxDyTQ1LmqFwvboH9edjp4Zuvep29apeVc3gttG4bzeKf9vc+E3r8AyeQUid
Fc8ZNXdM8DeN18rDBCOQpRDgQJXzS/jXhdduH7a7HaAxyIc5Va+KPZA+ledC8smsaqW95f8Q3og2
4I/NiPykX1sRvdkPUFC6d9Utr9IqsLv9q/Ok9BvvVjhtf6/2frVaf7yMCKsFa7ZotH+A24+nnVwf
d5zTWuCpMmjXghqOjeL3Y6G60UczUOfh4O+v+ecnM21KaSA+izqaffb3Ovpes+nfEoN4l5unxdeR
TJHc6hg/odP6+yvp4t3//ulMCHIWTQ5CC4Pvfn+p/0fYeS0nrkXr+l3O9VGVUNbFuSEogUi22+FG
ZbttRUCAUODp9zfwrjqr3auWi2q3AyhOzTnCH6pduddyg8qqGwwRIvasmsV6f98uinXCqjxCHFFZ
WjWgEHRd/MNDO79HXVrAB9JkoSd25uE6LbuwB25eC114nd91b87yR5qVZDR/HqnkY9wCl5qBPvpe
A+6wNUlPbntYXHYzDTLAISPOxM6gIRAcPSSVMjugx5jjYlBNjT6mTDqz0E3RkTbpIsJT3Fftsp2q
ej9rTy86PcMB7qjRv9fNT3abf3cJbMq0Dl9cC7Px7wUOtVAPaZsPh8WxeU0qPBs3DkaPOuUDcNyz
uuRZf/jv+/glm/z98ph0Xwxch0e66n5PCDvt0F/3xnB/QoSGRjB6OZDhfAVQVxMdAW0hfEm0hbuA
GhovMCj2CIqnu2lDhQ/B+FFcnsdWEeL95GpTOLgO3dSXy5FOTkODGsjsBb+L4IoYSjlnXT1uLjQu
90FiTIfCZ4Cod9T+r28kfMeXBB0ptGkeweK05WSIIfin4x1g/rHx4JY4L82OxA3XaWtFDhXzrfp7
wHEe0NprFeEw9WDc4zuRzLXg+GS8l8/ZdgTGdn0ecSrAf7pnuDbB8LsnFippaJbGhEShoXNqz5S3
lNh+XHyeF1aGUcXY/egfcoRSVhcKpyQsG+mc4OIH+hOM5YyVyqjAU067/Rh3poJuci/ifgh9ZlvX
5KAmOfC91u/uRjgBAccxLQEM7fZx/9LQsBQc92xU+nk5MYspeU1qhId6pm078IfF9PzoBF14fSm9
1PQ7JthqAjFc8UgtcGq7UJAD4gOAZrEHlcEqhfP4FqTvD4Pj74fctv85Nr4VVEgfzCNYWOW+AW23
8z/GJugySGg+S/QP+7rl+H+OQ9StLbjQDkh4g9nr24TS5ldX24Fnximlx9Ew6j6raqGNXi6bTJt0
StDhN2isDIYIMg6MFkrzxERwGHaTj6hDqP1430euO0nuegq8uJeZWXCEPqN7+y5o+6h6KL3egAsE
WKb5oNdXXHBU/KkNRFfvX+YbE6dwclhbhMq/JdVaXVtd61Zw0DznYQAodUJkQzwiTuQtonbRhvXv
E9qeFiU6i4ZFHTaLOtyHGlIcLdVia9Z4eH4gxSEQq3xrRRgH8ZCxEbGdSGldnjwKN2/HQL8/eQbR
fBOaNIrBQfnZOgEPUU1E5b5DVQHSvhsqvM6BNVNxErE2PdIHSwsEuTZWVla0W8oOkBr1D68Qzw1m
c0qHsbXJQjn6eqFRZF+AHOUXsmd8Az9VPwutuIsKDtph/yJUatKPMCa2B2gdkwF9WnsaulzGjFyC
ds7Vo38M9HLv5SRw9W+Ar+gNLJg8Gj4LxoPdqpHKJeCm+5D2eBlRQySscRCQPfhZndle7V3wPAF9
XWdjQV82b8UKBxTffTMD1+u2F1+nmsnyA+LwOgdHOppXnh7QsvQ1XM19O9BvOUoaUVsSnY+z/yVe
B4nUB/xn/MblZF7G7bwPeM9dzrZk+8hysFNMCiBuEtGiE9KNZfwtd3E/F+cCdnaXhPIhNOxIf8Rf
pZk3OKvAAQqH97NnAdAkLcLn4CD+BiQILbgO2xO3AwgsYobQPxbKBNJ4OWETEQkq+QCFFXs+xBLf
20FJetaHI0LpcXN/WZ5pzSwg94xIjhu8oQ5L7CPpYS2QQ6OhF+LNER1wj8KY1QGz8dRi34LyAzQm
8G/ystHWs2a4hoJgfz4wQIYoh/gGZ20JRpwhrARK4MQujqCLgpwzAwAJuqlYaBtMAElBHfxqKrJ1
+ZfEIOSSeIiszX5hr5S7JL4MY+gj9mrA0MohQy0Z0QWHiaLCnoABTpYMfUTgFhkcusMSdB6tIwjp
U9wnphplUuHGcjMfheiLHTMZ4gVq28U7PjXRCGinpJQu3jUa5iogiCEtttC9e+ApULOCfkYBa9F+
AjgBebrKw7Ty8pDydWjwww7+XI/t5rhc5Acm/+xzhLkFcNiwBLJ6+ICYIO4YU/HNEe2p1K8ec/8E
JBh/jPDq00atebMw/RXQpfT0EDXSbk2ic7gLhYN39kSjjKz19erf9pGGabgP9kG6wH3RSzxpj9Vz
I7R+m8smAH9jyU6hF4r4TR2gLhJCJKY2FOyizt8Fe0A7mdczKBlDwGivGPJQx2FnJYBeIUN/OWvA
L+Oo3RlDVWwzAAO9y+U5BbuF7csxJsB1EPKdBXdRcxOWUslCAMsC2dQz3MJS7kMIvlc4hBzypx1f
fYVaPyM54RrVOIY4gI5FhOwm8uehc4d4X/rSzxH+w7GD+8URXISKSJcrf0bebdos8e0ALQiEkI6d
yKlJ/0tkpRDeAIbcvZeL89OJu6aRC0j37EQD7EtIFPksmIYqQMgUOA9MGj5PdWBaesIwLJG8Ymvc
eTvKYCvuKSzQvCuCw7M+W45mcm62r/guf5XvXZC9V5Z7433HrRJHJBDaPpYv3GX0c7j0SMvtxtpv
UFWYifjVG+xp4NHik1JS1GBK4Mmt7/YoVWooVRqIYNaeicaR+qEHKk0HZqKKt8j8kUdplHnJWj52
RD/z+LKLsA4m54nQH4KB62VMDZDebsM+D/FYgsdJeLWgEZOP6dJF4MEYcwJiPs0aXjVai2kkooCg
pScYe9NkFY00QU47YXOTn3AYmrgMtOTgu3gXA5fn3hCwBBQ6coRr6tn59izJmFcmH6gy4h53nY94
6QF6R8g73Q5YVDllbgOTKHXqiD+dYySSaUwzSSlv2gedFOoWoQ4qmmYsolHD0nqViYqJSDSkThSh
9IXtlbAcRlSV8nm3xIEM7Q7UDcX6RZDnhJAzyRZEQBLX45k1HS3tCc4HiLsifUT2QNzoEbslAbCd
Fbr271euSRpmFQ8vLuQyVEv+XXjomGuRwdPLKLm7XUlQmAs3Bv2uQUW7jOVj5YLyMg9lCkf26g+r
fKKtZsiqrM0X6lC8IYVzmy60O7DfBJlRDhq+idSQHziI2pTPDr+Vj8QD5SbP9JXDrQM4ZKs6qObg
yJ2Fvtw/mkvRpqoh9JpbalaLHkzbGp7AsnnMH5pHAHkA2Z3nkk6HUUypUqFO1VDNMotJ+5aYFK3y
D+u5QhljjbwAMMYHe1s/8rO9HSHGmfA/JTDrmbe6S2st/22t5zxu3vIH2qAWLZHJV+3rDWkTREwe
MOR5bN+kGJb0EepRyPqsZaA8Js+oeFLF4YConTGmYmVrdRyBu2zeyocGvsG0jFnpnos7VqlihVz7
mbchQlVuDv2YQbFDCG1DiQkJFJbKZxa1tyRknfxgyzaAx+vjgZobqmDQO9jQ+oTaxhZPABjPDS/5
DhGvZ+uZQ9cpdZwnKhB2Cnm4wKEfv0XxAiX7JSWpR7kMecxLTjOBfWvyp706TuOURhA9B9ILKCPJ
ggc5WaRMrTTeticmVXnKT4FMtQ4EAnbKhZQ982F5i03Fi7rXUmZhrIvG4Qc7LyejpcwNbDXhvlZz
famu9aWzwCyvetTWwE2XBrsTinayGNbVXA2ThRyHvN1ZYPXacTx8qebDesDow7i3FgVIRfjcTdRE
SdCNGGbpQnjdOb8y4xYiAqkGyww0GzqwvLuJ2siOUxavnk8kXkXx7eyNfMH4y4xBwnJeaGQt0Cxm
7RLw41YHx2gx56nenswOYCx6XlaFUe/4pnHlxogsZnBb0svEjkFQStuXr0c4ArQYVtclhrIKh2mB
zLw8q+vRclg7GN+Oa/AiJElreenb/WNTTFBXqh8hysk94vZBZX9uHmtmd9wkGOLOc7IWEbbCAeE8
ehs9ogEHJhUluXrVUZYf4sMGa+DYpltKeX9+iS8Px1i6pmgIrRhSGxlYu9hZWwqDtn2kgJusi1WB
DI+o0TVgYw8SOc1p77Mi+feoamDTIDFdtuLNzlpGm8EdknvCA3od17vxkfLafFgN6347YE+RLGQE
cAK8pVvnC5UnPja5KOnCjotfSJIi0I/zPAJh1a/Tp7mRy6bzdaiYQ0YDX9QVZmIxdICNuRmeuNrS
RHc3ziq9T++LV35R/YIbREbDBzNoRSIYIXIQbYYxLhuw+bDBz/qGdmac/coX2kqGRCpHky7IW93J
nq4c/KS5tQi10K/mGPmdiSZszlAGbxkbYRLkLCZu3EZ1AAPpND8hyQQBChUkxEZCZ00dOM43lMCz
lbzfWbSQoVCkwWSWCu9XoVSPjqykILtxysG8ORIhOAjkLM5DABNG3LcGmhs7j0iC3nXLKo18ikZF
9Mg7ESwBVisgH81DfFLxy7WswTpYGp2NNJQ1JiTOpzjbSBeE1A36jHxXU3Z15uarwppdBUawjw6r
w10V7aMKhYwqQjKuwfzLmFcIx5V0XLqb/RfsiJDv526BNgFAXID/1eRTFMrvUChvfNGVPG13WMWL
6sa8C5XoxHPSLCHDImrxeVgDaVGU2Wl5aAWlAyqdOvUOfaTjfU0Bu0QjSSrXdY72zuQAe21ZbIut
CCg5T/Ld7r7Y5qjUb0fgoLfKxs0mqTmrlpdF1U+7hdFS+qYMrACI6NNbi0jKyFL/rWY8DJGD3gKl
ZcrLFm4ooJEpC7PC3BSNpNwsmgx7roKFFNNxhS8vddXDSsoK/LKHmdpT4cL6qokdhArxh4Ic0FCK
5gpyxQU65XD1aZj4VKAReyiiIjo91HHJ7A32SooSGKB9pCvU/LTZMC8NHNLU+RFM1gvvQk1QAkeJ
qUAq3FEaj5NlgdZdxR0zuBG4wXiZfwku3A6wVsw9WlDH3RwOKDcmi7KNeKrVeAVIygfngZ9QlOD9
XyZsexkDsKqGR6hYk4wAEHQ2tjpxeoeeHFo0p4cDFPMN0gUxKf3uDnG9OFWmzYMoe4AK+qigGKAX
eEJtUOPqHWj2M3AoOh9F6ONF/k9RqCwnFKE/brpRlPYPqyPwlRGi1B/ncgL5t9hUm+ZBe7NACq0s
YtFYReTQWaKkFxQLY1Mtdtj3PhnI3Xy15KTxuJvrzyZvKuIidpYIW2UxzMm5Mj9Hl0hyKCfWNu0T
kjSwtqwpDdlmqm0utA9385E+ttnAOVKXQiLZL1waoDCi6Yy6T8XafrKfyq2Io5011Oztp8yYSLPp
qAbdkX5R9yvfQgb9NdBkzifp9kz308LbYHX85a7clRa5q92vZGOv1Chrx/uFDsqXVM0F+U2SLYk3
TKlI5WD+93DEuXNuLN17/tFRsJbOMot3sLAe6GFaTPYc71ruvALaituPXtbWhvpmYdwzQTrLfYbH
TZ+CkAbB5EcFoh1G5UgDohBYIWT9gFyYA0VtoqCafAcDd7hO3RvjTIN9avlnDPTOAQUbxhcbz5i+
OQSUwrZmaNFnTZaXt+qBojGHFFsz/FMr7OEMVHvET8WhrjGIS5yUL+jQkXu60E+kDUyufOPN/jKf
zkAYf8Eck97d6CQXrtrxG/3Jfs+X2b2zcTaS03YRqfBcQUXxMN+/X6AxmRQXwisUMbksonhWxRX3
HM4VlgJJlFLnaGnJieSdOz9EdsBrbhJZEyd1DxdYeiQLJr+F1D9tV1g43KHT7VUIMonhgEulQ9bA
c/xVdVC2ROb4vMpW+4W8irX5JCiudnEEegcL9le6rakEnTFTLFa7mIhI1gCJkIxQeXVfjWkShley
EZnxR1QY6P9R9oCKglEB5FtpbTahjTjBrSokFafWmx6oR+l3mk8R8GnwnYkWH4JjkOGymEVM27uV
CCtTc83GFotItI+lhCXM44rq0GmhgGrnykt1a7+QEX34lTM+KUMkm68Wquuxd2pYKQURSaOA6JFc
1mSt4jIpyRZdTL/jRSpx88lJfLuCIr2naCU326LI4Xw29PHpf1IyyaM9RSHK/QgI1re6GuXECHIb
1LO9L2uCSBV1KOeKi2u2hlXJZQSTvL1ipS2SuAZumXOmXJYz1osAv8jQpoRmhngQLItIOvstfzn5
qixTTJ3S20ef2T/S2jt6zCV8BdyK+E3qQcyeH+eiuHsIFA8ryThjtNhhh9gpq6eonspmhmC3UucX
3qL6cqzu9BIc5qqPZpW4fO9oN3Ofj8uXPBgtZAxwbVcoDD0Jou+m3BTTxd2kG7rVqAkO8YA68RA3
K33RLfv7EaqQY6keObiADsxEjWcx67o4W8oerVkVW29FVMdqgFdyFuGeiQVGTRGSWmGFSfEVy48U
t++dR7eWpLpb1VvLywIHWikLiwY7CJUWX06HVUSTsaAFjAbONUfpFkUgsdeUsmS6ym4XSy4Y8cKU
D8L2AA4TydlLGYr644sUFxtqQtJuP26TSMqEUiSsoFkDHmm8xrPvEX/mhrJcyNJ/5tMn7xJRnvRT
qgIQkCglOhsLB3buKFuT2pNDLZbqKjxaqRGNWJ/Qm7jVi4Q2K37mSljh9kktlvWJo/Drp8ZTqMxO
5UJ1DCXM6HHsDkCrfcKEYIzldN53ERZqpM9HMmQB+tWri5894evH4Kb2SxhPrRRUyYkbd1giUsoD
XnslnzpRXCR2pZQwFzcNwKs8DVa0v8foMluL/TuVM4DGLba645YaLXfMnNINefyNiMr5dt4H1tPr
qvGkSGvNdAYqv387vF34n9VngRKjmJXK22VhxnYC4qczOwMucbA35adl6ZWUVUAkQPkUWqjq9+9Z
6Ew2ZGGs3DkBVhZhYsRSfILcjAgcxGeZArQ53Q9tLrewgBHdElZUhCk09qgXZWjBaIQr5zsNdDcN
cyfofVFmbJdIrPe++Xr0hlBeQPOC828JTYog47VHn/+mau4RjiJIcUCrdyKVLvUdNV4p5ig+Oq/U
3DqcP6nETaU4Z5PaGRTrSJgo53RwjqlBweNGsBwFK94s1YEaJX0RyZIqbU6Fz6JSlvrIRJPr1zP7
RQoCaXikslK/NTdvXLxyU8q9bZAwg559+1HY8sm9zE7iV5HP2kA2g9cASgQcEVdSNNtlqrHxyUk9
Gr60thGkZ7hJw7/DtQBQC4J8crQirCakt86TT4vBrcBm+9lx0cw6D1GDuxO/1yPNM6gwugissygu
ci6G6WtPFDlvYuuXqZh/46YHzzXBx+iMsQxYfsi+REM+4QsP3wVD7hMzFz4qUbGxGOVEndrU4ebb
8M1qqBhM9SfPDeopEDZ/zyN3+RTz+GiIGgbE6V3108/sNu7ORG4Fkd4RRWsmkgyFhwJk0AWCp+uO
XTtgOQWXREn5BEWWDZir0TugJfxOhCBLCHSFSwE84fRuPag+zWSmPsVrnoU4I12GYsHjbgDV49PS
BXDiHo5tQaNEv0POxkc7msZGAym29XpecMJ5NGr8o76cdsRTSB9DVhcfmetz5h+DIzTpxM8DCnTY
iGCPIaY81PDQ/PKkLs7jcI/xKXOdKJvBfvYvMivDnnZDfIXJKmDRshzIC5kSmcnPczM0Q0ixDgdP
q4pDTYje9pi7c/myibRR5CKUy3y5W3a/RCmOWj2LjROJJ+iI0pgJQZAmEGet+TuiFp5jKcdL3EEZ
HgAjBOvjLH9l2SPGyQiaoWI9QQfmAR+ge4RQyGFpBNoVtWeL2eCAzqE1Kx+l74NR1vGzCJG0Q/qa
sEqcylsveZC9UM4Pk5czxJVLNQ4Oj4e3M+eHkIFMqRL3q4HzVnIxZE03uL8cXRHmIP7RFylYSFEr
AeRww38hudhMR0/Mc553eJVOksbpHGb9s8KshLoefYnbAienZq4On6iRML/S1HI2XB4sVBYZd/nE
qcOh9qecMqcnQ/bC7kU2DwlU4Ge7MeDllkld9U8eIRnyAtIbow1KoyGJO8okXBjJNyTj2HPnsKwK
rdkeJ+YjCzG8SkZyBUqQewXvemA00ypDbY3LqHhnLroMdL7jUigsKScsvpAeUDwDonJshqyOZJgC
3Gbh5hrJqqeRhzY+SZnX+1ecJY4eYo7ITQjblAb1HCBPyQpfRHfy/H0t+xI9VWTVBumtNTd4kYWs
qsjBJU7m1N2qNafkH7D8V/hTo0R7VAknCInR110zMOcp+KI9iQmgwS5QSZo4XQmX9TWj4ogCixzs
uSF72hGzCLR8YP4/zNBY5VJcJGfmE/s4X6lEcbIIq3Mw/WSFG/m2iDQkNIolxvXLI9qWGGC0rA6X
rzEnz0DxUdxUX06ikEj0JC/onLMs7p/PgXQfOy5QSVdrLGNJBQxUvmOV/FjNOEtOAS7a+HCd1hjC
BZM7ZXp5xCSE2MO+McC6WboVQn9LYCDjDXoB8yrb4dV+kJOeuLjpuyw5nAD23mSdcLt4opn4zm/p
9E4MwWuMwsWBgyZyvEPlAbey1Se3gBsIGUDhEskLnr08zKCn/PZ5+IEUov0F79Adw7JxaAWAD+pE
+9ZOPyuOdrjm7mjdEOhRPX7dH+Mr1Ui0ok2vG176hdojp7LI9Xys8MxTp1cDnfTe3BNXggD/ob1v
/2uvGliuqqI6BylA/dZ0L1sl75y93t6rvhIYL40H9lb19dX+SYIwxUv6MYiZpxEJ4kQCoSRW7ggF
JZTZh+XSIaaS7/LlaaG/G5HKY4ciGhEXq4hMgspKnsgukhVFvc3nfOWBkwdPY3Y/0ud371rIIvLc
th6b450DRQGEF44yzdT8JYnbd+dliFCTZTIpEC6VqdXyJYe4BWjsifZinPAi3EM1IHmQ1SNHkuFT
dlXxhJ/oqd8iQ05DZj2ZpWVuAr7qqfYk49ctIR2RHfr4nOh+UXGGwAqXaI6ilJoydcv3Km1PwDFi
uyEzDioY0pY/LQZMaJjGkHxg8Mtsj4JAJPO9hJ3KLffun6rQ5jumRRagFOixeXP+FNdP02sIbsnm
0N2A4/iLxvj+XkJ+x5fcBFQVf9A9ctlbY/zKYiFxp+MjEc/OpF0+kO2wzjHNO1gbygHKwWhIqJMi
sojyRwEZZPeWn4hQB6lTFeokuTKnG/7X+SB0SnKQEe4fAklD9qww2ovFsibZi/m7RMLTvOfhZq0n
g2EekCmAxYLnyK8IxeVFWsS0SJjJsmizMO4emYTM/UTmoox5WOZ0SeBZChY6aRWr8m2ekqzSYgG3
ZgQEAjWQSJadyTRMFHvLOjOCBFlCMj9/00OZrg+oTJBSMVwlJbBiJeCc5SaELHaO39MXWgJIIMnU
WWRbEmSH8oDxma010tyGWyHLLqe0GPz8EbrA7WRlAZABL3mSyhAUNIRCbnBDKDIBgcpmYKu+8aK9
yHhCcW3pvGSMtFFYPQ0n2urpZ+ONVnAA5FwkJZbLJv9MVqMLM2PxoYTqfEDApZOSJb+5TcQe825Q
+0zC0KUotlFWw8Ij9wB/csW7wEH8grAdJRG+I1PBboSLz0pEJXSH2hYsa4yOeH9YcBOyuPJvFRS5
VcBFWRokAUCeqIg7fiVVFGKYtcQx8ic5FPmk/PX2YkplrWMPHQcoK54SyoxKfTVMEIUHOGCGFz7M
Qvmb77iHVMtR/5G7qnP39XD3JtM2AsFyXqwqXxur2cRXvmf4IAi5DxXKWNwMuXkasSJWokwqKUHa
NaCNBKSQr1gDCtrFfdxRtSB9mmEfzbIzfPIZ2OoEWfAAbnXFr2eAXJ7OPw9CwkNhRQlolROVhsRv
+Mow4BmWWUdwJ/IUSElBpjUSTQaCxJasObfZ5uuJ4aETYaI6PIHaOb6Skp13Uzncy6cCEh/PXkHP
3OwmT6GY1B2JMsXjUEo7AmARu7rRQud7yQtbyjjiQFkuiY8P6ARx0vAiViB1yDkPBFxgyTDxuFDE
4xDD7lOU31JGcg4DE3zNCF3FMS1UCMdAtGb13ZGEpKf73gp0YN0RXXt0TUFvA1+gMQpsISpeRSVY
p6EsOG5ntQvBmHmHhdT6dX6nesWrgAoAFLybwEYi/FF2ITnJp00gkLikXvKRwTvScNqReEkf2aRh
W5N85f6gjOEHz0Et3CAtSBNBKUzCg6+/CSjAAjwhrTea7PQuaKY1HKn8qgmMsCJ/IcPisy03vOzH
WxwqaQNV4B8EV5NCjqYVnUYOLe6vrZ2C7fBsIVmWgzeQHE4wG18YCPJxCnEms+bxF3eDG44eEwUm
9sdRY5ABImdPI+TyvL+ljRxUbM/o8wN3r4hTArol/PsCBIx87e4atZ/lvbhiCV3Z9Y+h9d5GqLbV
mBhCNeCwYXi3gTQZaUkK2UKyx2aOoDbHVs92LGs08wXAgnyzT1I5kzFdkvsLMKjypPueYta9izWM
v/i8IGDqufOb4+IKyTX6wl6UfFiunKS8ctSCThmIYNmq/LMRkBMYg0A1kIG5XRqTmyPfgUehlXd5
htoXDM+ANMI6QKKl30pX9PwsubEMFp3rI6npPoCwAbYEPEQE2oSkU/JpN+YU0MArF52YckVK3Hno
wIHIuUZ02UcovDDKOCz2ehsiUs87I28vEJt6Bm+AZhUHhNKNb7/IABXIw0FAM4JAib5QGUd6+Mvz
E595OnsqyXki45hbzWM1tT2d155HUf2ViuIcDxUSBr5cdrm1l6cbIoCLzQbI6tkb7VwQKiNQWjln
p97p/uhWB3BWpq/ecYux3JCRLD1iI6RfZs+S3+1coB8yCuTqJTxPnBv/yx20GfoJ56WfAUdeua2U
uNmGDApOM5Cf5HZct2dPeZC/8yDCrlXpeoFa+ZAOyVefhLBd7N+wOhtRIth5SGUxoRfRnjKAgYeF
yWe/njPZtRoWj3JIcvctxHsakGa57y7zD6HbHLBCYA6Yg6MVWyiH+w8gLbDu5V7L3e4FESImBPz2
6jsLEAycB8InL3KX9sCgUq7giIeJw34dvdScvyCTZJcyBMEyMajLGNjBaS4bA03CbXB8CdUlyJGp
VOItJH5Z8aUuJ1ZjoynIr6UEg0zHhDz6tOdh53Hhmfsa3SncY6GtCLYFeym2fKYgBmGJU5Cdy1Mr
Q1rupWBc5B/vjRs+L3eNE6SeI8NOBoqMretthMlYlckv+0XXfSonwsgOzswEsrUvzI8MVLk/YMW4
2vKQCi4IqSf5He/hKrN9aDAMbd1X6gnS68ybSlyGgwe9mQnRBGIkXiO6ny1H6BypHuoEMkPKZcMK
4lEMXeQJQSeK/0WaXadxP+KlPQH1WRyYUKSYY0YUehDNVPwGaz+NKqt02woATZYn/btybdKSlTas
4sPYx7XP5Ghl0j6zjf1S9c4htoJ8RjqtFVhisd6UKo9DO1afmb9E0aDAc+BWaksRTZBSbrU1vCvi
B+an4Sm0gLHFlDLbFUyVYOwuiyMj93Dvss9hIYIF5Zo3c6y8RxwrrjOw/SwLt3oU7oA2PoH8HPaz
M4pZUtOTwXy5H/GziCv0nNyV7+W38s+NdmxQQFoDZmPicQjY63n3nAUDkkBcCA5ZCrYHwF4HaStO
j0g8WPSltSnqcmTeOB9yFwD1AQOSVU3nwIcFog1U41vfoPSIGDXtSImS6FVIQZp8UoI6E60FmzVP
vR2/zl6o4xPwiXGkKg8pIeotCiY4leozvT7qFFLRPwYjSKCEWRID3+qtvJ2izC18ksrFVxz8VX2y
pKIRycco9LwMPCUD4c6eqKG8JQ8SjEvFxiTUqmM5RAmzJPqVT7jB9U6KIyd6MSgTqn5DmmrNfkgM
/+aR2PY/0sKRJLLvr9gxpef/939G/zc/6s0BDHMCungfNq3IgxiTYzRCVnQU9a/PzhOEhB+yY2xv
/gU4bY1UGCVQWFTT0b/ttT65aOK6/X1VTeYIsFBSKsc4dSC+qB8D+66ZdgzJw7zRJ/xh2DjEfwBq
DpS4TrlPoFQrfo/1/DlqkWd8+n23G08jHZXS9XW3ImorxyJxdfCR/r9JyDVCJUR09zClSKxf1h14
WcrUJLMVMmKjdrp9L+CRN9OsX12xylWwJl3uA0rPx/UosuHvTtAja2dKjAHP5WlAQuswa5P5msqs
Mds1ICMwa9pNL/c8WDPxpmyfMR6YPg2PKHlluPPCnCx+N9O50qyGyxpx8OUTQoFvyDTWHq3V/icZ
qn+RpeDGgugfIW1tj1TrOzZ956ZFMUKq2q43JihPO31R9XRyyF+SvsO3kMuKCCdhWP/D3f0X7vuf
exaqwT+GlN42p04tleSeYNl8f0GT54gVeToOzeXHoyi4jFj38FGlZnP5gVpg/VV3QfjJ5ZRhFdgo
MevfePeW2lrXQ8W+f0nCJvqWV09kiDCHWTsoLGPG/HpaczWCejXga1x55eaKvk04DrFhHUc1dJSl
ijiw2Ixr07we4wf97PrVq7tBoi+EingaR3fB5zz4gaom9Zc/SRF/Hvk3ck552GfDKUXRwkDkBEFu
tLtEX1//yM8xMlw74weLmNFItvjXHnXVQJPNsB3n5iHzj/uU6ifjqgytcj+fItUYc59Etk4kSYH3
x178pEb2eE6h3R6jF7HC132cbhP/aToNomjyqviz4DfKQ7/i+OUFe+sQmP4lXoVglUAOpg8At1if
3ZmxFjLYYuY/D7RCZrPF4+xxhju6Ob2LXgOqgFjzweLooLRj906PdKyNHwLkfrAgWS7vJpNg+sOl
vk1qf585xBPKYCaiYN8EvNRSN47FhWttN+Y4A+mMcMgONVm8AnaX+Gx+QBFMTtYPRbibh9afu4X3
otrs0FRtZMq+zbWjk9Ecm32aPlwmShA7r8gcHMtZHq2ScorBEJXfDkT8+D4lTHsU6C/J2BBSG7C7
SQujwlgOttQBflwERn8Pvj+P7Pt8nNvWUJ0uyr3Y2kt5qZ/SgV5iBm5Sf3+a/6IwshH/SH74tRsj
j4VCSGzSd+gmT1evR/RTGmM4qr4dl8AHp/dbdDjtCSLfKFsSy07XIvOE7BISSlB2EUMFCyPW1swJ
fXCEdX0dv70x+j5TC3Wpt9UHBI2z9/5ogeW1Z+/5xCfssX3swCVm7uMiougxLR5yMOFDmM3u6E+O
cVahJqIG6NL83jg/zC3av0ib/XmVvk0uttPnp/56Th+k5GzMssnbAco4OM4QdCXMz7d2zeo5g9c9
TrBOQKzY8LN7FGE5V48CVXZvvlfo8iDIKqpm12kSgb5nA3lE+nvA6n4nfmFcnByhy2RtPaN+WvaT
ywcOCd6b8+v8Uq8sa6IDLRHNVFwWYZCgIDY/TEocC2nOY06GPJUkc4TQwFyT8KNE9PsWwkPM19Yn
QQZav421EPGvLrwVEJOnYN+wYoqQEpl4bPAuFEGBn9vjLcyXj3wicyQI3GzqL8F9T5FC3uzjO9BV
wPJw5GO6rB+K+IiqsBW7aDviwXcam/fH4PrcF1MgQ1CXgZydMQx9YUCfHpwRwH71nnhthyO65TI2
NK/9dZ09IIq5bJeLgnoHseq4pR+Mbrw4w0cfHlgmIEx0xd4R3mNtJ+vhcnVTQvRsuVtYELwBxYr/
1vK1mRXnsVtRwtC8ct3RadFoTeR3F2DGRJjL86N936IZtu7X5ZvjP9FNpOKJsxoO5b76QgNsc5g5
9HJdDM2qCdWTVzynqXepE/pndAbhTf6wduqyKv81RfyDGvdtZnKQJBn2I/2wqOzzuLSes8NofCnR
zYU7zjV4UIxwZ7N87pBFA4J9nTb2cwJRD0O2/X3yVFxW+vGltBYmYv7JIdidoDe6GVIpKEujFk/9
NEe7sf1pLflz/uB4bdHoMjWsWCTisL8FG6bhKNdEOaN24JzHCVXKS9d5vflQnaHTg/89WXHDCZ1t
EZLEU45WzrlTpvid9C38uIEZ7yBllJeD9QM3+0+K3t9H9i0YcXZZWqfnBq2GYeKexXhxR2sbwUCE
GY8/7Mv+4+b9774sZniEyxxEl741fTqlOY1OSL5s0wveJ34jfjQRnOIfT+rbfP21J3uE+BeGPerI
/c7kdU5Geu2Nij3lYYvKrNlOUioAeQKMAUQDqGQFIIyBBObkhLpQ6+u4tZc2OEp7BzJMmdbZ6Yfp
8d+GwD8P6dvJO3XiDqq6S7eK+6rikVq/np11g1Zvircjvqy18sNy+m9X2yZuQWwGqTjre4AL5X/o
09JRNvV1ya7M49xoovrKZd/+d46k/5kj/e/V/seevo0hMznVetKYysZ0fBvZ8H2+LdvLJBmiCwrH
l83OgjHWn8fFFdaNOWOAFdhhGR1wTKaPCmedYWV1JKIl1F7cBO391M5G3qGNOhTb3QYRSfs6VYvH
HQ1Ap3g6YR5gDG8uRKJuN2nSfA5d+L/PSfsz+Pv7nL6t+OW+HNVNaSC4IWcCQLNRokPtywhSzOss
38GeB8fplmFy1maj5jKp7OeiWfYF1tDNg+OuOnOVD9u+mCvJVkXvTo7aMfF67N//+1h/uvzfl929
baWGzuXvtKg4PSYX34Hx+1Pa8i0o/LoiOBqbI1SLRi6JKU/3P8Lho9F3WoZGwKY00Jdqtu55wu1V
Tyu0jsZISnX2R/9Tn/hbSHHbKcIKqvhWIeFn2d+eGtyezG5vusnmel0jaWUb61ESm/oSXS0juWvb
id0tM/AssDXQZjM26dnLICTxpgKW8RXJoeOL21oeqcM0ZTGzyXDVbjwC7DQaH7oJ1u9Q0RUVB5Ej
jVbqzH1coVNbfPTl9NS8X8lZ0212+lXbWCyzVqJ+nyDhc/D56hgBD9NF/WGm+Jaafp20pos+rSnG
Xd9rDpZ2PGf1vkYqY+dX+I+gSVOjLzac2qAYPZtlqLkvRnacdnhL/fdQMv8sPHztGjNxub+qavP/
nzf5mtSVcsGVaFPvV7VNxLKnieDyAFos+g5i7FAyyMIg2kP1TTGp3pdeYWwNfZM7KcHA4oRSTo1Q
qJsExywlf7SYgHBrG/cpjUUM0d3DY319d5HfQuncxrgLWKue+FqO3Y7FuNU3V4S2d3rqIUuoc6GH
zh3nRxDtA25hBxf+WTspkKo57DeXftUCly6cXzsX0mdtbwu3mKXIMf/3ZbkJlPz/sOOvy3KDM/xj
7Oe9Mzr0g1yWdFox6jQlCBVtpbnj/+HszHYbR7J1/UQESAanuJWo2bJTdnqovCHsrDTneebTn4/e
Z+9jK3Us7G6ggW5UZZKKYKxYwz90ZA32oW1Ohf6cT1dO9oUQjgmXsNABtA1TOPM///TYoZNtEWSR
d1JBIJisfHXnB8ZCyG7RK1eKvmvPOjvescgHJRahd/Ix/k6iRTndet5blKyC7kpsvbiadF5Uy0Lh
Q8Uu/evPQkNFdn5Qe6fI2eB1HopjhqiEte9p52IRAjIT9TwnR7zuyj6KOWqf7yNWfpjNC0Oamjyr
MI3MHyg82UdjKlfS2Epzr9i/dHEvunUvV6rY506OQGaBCxPpArrvOA04d624YRAoELnv0V+o0Oad
WQWuESz0dC6rzPfOxGvdC9BXwFXsERE0fCdBjHz/GV5IIWzTkuQ1tKtQUDw7nFHSjMZQ62g0Rb/q
Tixa76Xv/zG05zy8jwrLRa79+wf+lRw6KkmrVFVTsFlosXzdqIJOWBJMXIINQkpZjSjKnB125Pdc
zzK+8rS/7jHkLuhIqVIYlmr9l0/Yp699kpEypcLBJbh/1YeTr9IMfHPgpX7/o0xLP/8K5p8Fyoc2
A/rcxkcQ/PSgbBDqUDgVHrFsfAqtMLz3e2VRIVEWiScFEb4IM2jlzRmRewzhyBcI8b342IDGGHZ0
sxLhAavKDbn5oYdWVBbj3s6OxvRrqPtFoxxxTmwAFPpUYtqD3WAWP/BJTI9WtiKN8NKDhVWJoe2z
bi+813iAhmscG/M2mPCz9JZND6oYbHPkQfTBv7d+o99lZKtR32fQilvgkkqzNO23EYqcc9Kyk5xg
76Z/mmFvVJXrYU/feb81qggdrwvgGKcMgGGMEMtwFA75DDlZp66tLnEHgcFR/6ppOtUuKH+m+H7/
W6VGhbaSAbmACsG9J1GEjDzuICVEHQhnmOYHeavdbWSnHouHtIGalcZrU945JB9hSMNGfbMgdrSY
NfQTPwAPKTJwUPAZEMi25GKe1slkrOe0yO+TW6k8Vj3lKibMXigWuu8tWq7d6ZZNol4oQQSgTNTa
zkL09K1RpeR1yniLK2gH5sYc3gMrdPP+qDfKoVj7/WukyjXRxx3G25iOtRWXb1OTuXF2zC17IerE
jSXJ6myY6qPxbRhux0w0RgpFG9bzjiXWWzm+OvlrmWRuy4JJE+c+a1nl1WrqZnwagjnpIfJvNTPY
DAGSm8mwzJw/CX9vNUAPPlB4TCb9SUR3ohc5YL9e9lshkpM2hLelM6w1+gcmxloxyezIIDBGOjzH
4sDACDC6a+Jo7UjKxRJDyuiZvyp1KPYtnNJBm3QBmwYjP0jHZQgdBex809MeELOVwb2aA5nOs5sx
2g5Og2hTsKXuaHWxmzR5GHPmd0a+78Rr5hnD4m6I/WVWMCWPrXWk01SwcQfK4tWcuJvFAwLZP2PV
5psBQOk9xmGzYcdUfAoN+eQYiis9d/QZPLEJul+veFsvRdBAKtskD5aZ/Qv5LwGuMXxMyZhUE6Po
yrqjX4TDrdVjGoohVPojN4tVr+Fl5bU3lKBT8dor5l6gpOQ0PjYQONnL0bUgDtdsespm+Fq9r2xj
pSpo2it7FUXAwvG5kcNtWD3jAhnYSwxZhnpTMWgny2udU+xhEIqjMMm8Z+4cwODtvvfNbUNvpNT+
tcz7Oq9XKT8nSoEN28NipIjs3g3o6ZO/SSd4l9pxQJNjWaf4odFUCZkwDz+0dF/EcDsdbR2H5a5A
DwlXLWKDE6ENXyDoXtGSQAQzdyUuSeNQ/0uFpL9T2Uf9qz/iA8D6hd2cV/TrSQDhzvacJE+Fl6E9
dHVxFw3WUuo0iZ6m6s4wjyZTF7wclH1m2usm4ozHd1oCEljcl8NTUSxLfGmV/pg5AND0Bk3UYFHN
XwoCVaFZuYb3apERG4HcJXzPoU7/itR+LPKDU/ULR/kV4FgmwL7EELFwtOgaZWmhk+eP2HXcV621
dDAFnv9M77wanbdRIO9lJ1NT92p4ssWrYwJ/z2+J+4us1VZWqv9Uhmyh4LWNq5SlHPLqWHs6GSGH
lG+3jwLXhDudggSSz6YK4iZ90yq4scrjOFmn2P4V2JJmyUNJwFC0cZ1wKAwNsniIv4HpLFgxKcJN
DfFWGwhoAjsv+ZoOoJ/was4ii4Y2nqUry38dexQ0ULAMCWe6AhG1qzkx61jcmxESPsHPVt7bPQDw
odorPWp+4YsD7Hgqyzs7fzUAGQ1PSfxHyxndF8RbUa2Tbtj2OWouZbFIsChNbXvZqtDOUm5QBzk1
29WS4kYazyTWiVZsdYYpiIUOT7G0lmlE0xGTg6i7l2GwjXr4QnGEGfS/XBWSfeAQxyOGAaJbRBm8
Yy9YGpPuVtNjJU5FhT+TjvtwdVIZ0Ngn6YtFxEs4RHTmQbsqoK6xADPMeGNlPxuZSNjD8PBIqRvr
RaD+2L56PKezYH2yoBmmJKG4lRysAWskP1hpAZzX4J3BiSuCBMOjfP5XPA86ZL40YnPfIWpn13eA
xkJMsgzSee09aW8JI7F40tRfSfpmGNg3BUgjsf8d1iiFTA7JuNcMWrHNuGBnfMd2w+B3jOYCatlL
A/Fqo2xWlf+e+PayMlFnU62tnFs6OHs5CF+U1tFDtslRG/f7lEH7KzmeMwZbWHPnij7eee0rs8wI
s5ral4x1RPMiB2bg7Uain9Lt9d5e6OFpJAJ3ywCzpjh1DULMUL6n6SnXrqRJl97FwqVAkMGg4nee
w6ZNaSZ+bXsnsjEvu0+CO3wGAu5WcW3uoX/ttlL28LPxjTE06aARaehn+V/Vh/kkcJM7kbVglmsN
+rJSnHWiwQzJX8WIUpMXuGgGJm1HOu3ROZsT44qUWJ66PxZwFwNDFXBmphtG7eb7Xbm0EJ/fzvya
nfpx4OddrmAiiFsEypJIF5YHRKz98sqKn3lD/b0OZ10Ira8RtQ5YB0/tMYH3lmRdBu0rPfNdioda
OdIyTOJVP94TlE35pAZ3tGQwjsdVk+BY6Q/f/3TNupAsz7h5YQhyZdWSZ1tjJlWjIn7J1tA3xk5p
FXsqw2u5SVHxaDh/VoyVYZrvFUxku/BeqP/qcz0zHFuj2WB2MJHVhATzo+1wqKzydv6M56ynkZDX
OhT38mHtqW9aDASJhEN647JDvUY5DhOAfQ1oGITG9raY7stsL+lrB7iShfrPduDv58rvLfw9cudY
KNBAFBqwU30iYURPPNTXhXJoCT1BQiuBH0BuLLRs3de4miSwvKzgX96UduI4othcw6Qiie46h0nf
S9VvfA39phHCVVi4hr8l31jILNyTkAjZbIX3UgWYfnoHO6y2vfe7gTDUtfuU2NCn9S6PZ/m8+7mp
1+a/p0G4ifEe5DgUDT/mRZjT0Lw96ma+pzlc+MqyEiiWO91dQUIepqg3pxhLN6/moD8NJmNJvKSH
YdgltO7LHLmO303Rv8uCv3xCkxzzBXP8Jw/0kxV4KJLEz5n+gwSKm5mfwc3Ol9Nov5BhPxg5GcDo
egjaTA4js3ZDj4gEfCG0uzF4LTMgR+H9lOguqvACBw2FPx5RP5Qt7jAkimICWG5CaiqyTR5rx76h
H1LFBzuBLFitCvQZEa7XY+OICiZu3s8iaHdOodwkMUKeWbHtKwQ36uNIetv6w/rKZ/sVfvB/D5Ip
0dikyKcIP6u/x9RKu66vvFNKiUJQmfqnGG8YKHOLvt2j7l9qV5ppl0pYm7BNu5u+JRYkX4PEqKj+
1Pf0GmiOErUJEjyQXItG+NWm8V/1OeHSUVUDcIWYJz5nfY3O1oqxMhP6duj/Zicrus0woGXDyMJ0
/TUO+iul7KUI6HAHGDhGmNx28z//VMiWnaqNpmfKE4bRHIsPI3IE3YzHxrv/fucu/jQcKdDUNbFB
M88ioLAcpXZGQ576/pduPNQSMXjCPuQ9xAhwMh7iaw4ml4p0hhf/88Sz3zaYven4+iTnxaSKIgn1
IV6GnPzujWxSkfD3EJIubPvaZf9Xk4htpOfBx2LM4KuP2+DTqhpDmJZ9OcpTStnG5ETWyIDHSw9c
LXog7YmihEKd9keGsc+VHb0U1sHnOMR12zJUMa/Kp2dPlVWoRj/fnr5KyYZRi/eYQcRJo5f//YZ+
ftC8CJ8e1JVBVNQmD6J1rjUrP3niTquQuvJvp+HEFfb94679rrPrKnFiM69pN58Gf64nCGxGuGqu
PeXCV2rRG7NU07KklOeInaab1HAMOIB0dPTwnfKkht6HFUDwHiMQH15pmZoX8iMs5OhZSSArgjTp
6yI6jae1TkR/trXqFV3NxWRTYOnHQpi3eaY3bu2fugiIomcs59Nfq7SwBwaMXD0liZReA/NS46VT
ELFtjJnpSeRJ4RYFyDuKl7I5haTNabzoRLRvEFuAix7ae6NFI5+rs1QwTSOSzrV631NtjOEc2yrf
45Ku91YWLSM6dSaUfoECFUKabf8wJyQKh9cO45XXrZvKvJIuXYhKFtmiwOyJmEvw/boqipamhWZ4
ktrvicF2Wd+xBak8jcEVkWhjzvC+tHPpGCLjbIJnI0n9yzRTY0t0IyJGlGSmQYg24mwi260ynCXt
KrkZ0NmJ872WjW4JcbRUp0Vs2MtSIvdU9Bt1eGys9n7w8we/O5kTHRUNn2wgEVMKMA54cvZktk8+
2dTIXzNGOqnvMobb3PrqypePFlBxWyz45pY6rY2sxnZS6qtOO1CcjuVDkt/rtcab/fn+NF36zjXb
MVSyP80BwPh1hW26CPnYNx+HF4kSvLGV+wiYGHJHf67eaheOLg/BFUfXkTnnbvv6sEkJ6Z5VcziE
VZetOFT0PjhO3/+kv8eL815+esxZhGiq1PEUq+OGGVZkZ1zXqQMLlhKLhoqK8aePMgsguP/ksSQk
Bjcbk8bzI2w6UxHGTsX8wdvTZZUVtGaEdpRjkus0NtwRDRvr5spDLyQlOLdZoHvnZj4s2K9Lmhmi
CG09l6cYVV1jXVbGg8iOXVD9LNGmnbRg48m9mdV0+SqSeG2jBq95QwtG1362tbVmBoCk0DWQyoV7
j0mTpjFjMCn2Ptrmn6+Evq06L2wBcnahO668pGHeam49NBpDk+Q/3/sVpU+GVQlJaRU2t4Vhbq4s
zaXgMX/VKinUnLSdXfv6ME9oUqLFgALjfP9a66FSV02FglKTU3aCrsuoZjY92kuqo+C3h3W44W1q
pjI+ifs1gMzHYToPMqYhZ9dUJnGqPMPu1PzHGZrJOaU6waG23MGGnjKcaIYYJl7uNGCNWlvMbTEF
pdQmXmYZcpq0mPvwYDXZjxYLoqF882JUeIt3lVaxTn81Byhv1UgppihXzf/j+4U8Y1h/pNoz4kiS
sGnkpOfDotSTZjsOg3PqSshj7cKhf0PFFtK/rKpp87tO7h0imRnRg4nKZVc9Mb0vURYnaIWCopFu
XHqYO+VXXmz+uP9az//3Yh8Q5U+f2VSkhRFLFQlkuefQkZTneD23ynJE0V5DXFKz/DVVpZZupXbi
7qpARXEgVeCCHYXeuPex1i5pSw9hvIhr/8oLnuF+/3vlLD5CwxGOo599glKJtaosK7RyED7O3plT
UxgyucIR7KgwFUhXarCasSrbvoO31HdXcqUz9P9/v4DEuMIwbTBDZ6HQCoYkM1O2LuoeyGQIuvTw
bWXT0++nCUixnCZYDqkrs0eHVPt1Nfk+g6j/1xuA5TQAxtsW0LWzADXGkaqXXeycmjRfx026Mg1v
MSTKwuaTER0QF2czN/N1KlEzgo1A8tFQWzVAFTr8aIS1y5hBiNXIKWXS81gbx8nbfv8lXYiiTEKF
Cl4BHQHmk2dRtO0VfB9T+2RYhxFHH/iv6GJMtxncpmvolwth6cuz5nf59NHqSVUU6sSzwEWU9qHP
VwaN8l69/U9mrjY5pa7ZDKgdgNBfn2S1nRiBGtgnH4y7+R6NT0Zw4MYVxBqnfPh+CbVL1+6Xx539
MDsKda80+WG6mt5VpbocUeSD6coMljlgJl9D5HJ72kJtBhkEI6n6WUNbTL5UsCQygWeZZv2OSebt
EfHH/Fn2vxjTNTRs9R5XemZr+Gc78qVINVfOf2RAnrdiip7Wh6p0MzOg/XHTTYNbJg8Vnl45OZv1
OjexSI6H+D6nwYJsjExuAO0wiJlV3e3nUuKUR3MrGhZWhRkUc3dtwlIFFdARbdAOVgfAETQlTVjJ
ibMdas9tFc1V0o06xUs/fS0UlA5yZdl38Y+w32UMenL8nAzw19nzMLb0rq0fDnAXu3j0Hbx+mbsI
CkDmmQoy6dhe0nKrlmYEww7TVNncRWGy6Er+5WOiIpA4dvxuWqKo/CmnfEQ4LPndKocx4a7IsSjf
mwK4iw2Nqf5Ddnslil1IEWnnq+Tgjj1Pus/quyop8jClUU4Szvsi0tAcBUKlbCT4oVbSQL8Grrh4
RD498Sxq9cE0jUUhrRMooKw+6RgSIJpe/wYl9f1He/Hcf3rQXBV8OouiVabe7BXrFOk3Ed46071v
/u5yjj5CpldqGePaOp6l2pVdj2qnOPPDUMik4x2NSFErOw82R6ccnDh0Kzq9uVHcZZg6ISqtVNXe
ng5NgdwRRmqdeiuYQnbNbuLKchSxMOVPp2JwFaFlLOpFWWa/PP0uqf5RAiineYxzovJaDY9dlwJO
fpmytyEvX6VaQa6y9qaDaHKRb5yC4k750RWQdwbyjJ8Z2r2ZEi5aEugwWP/v1xxIGDWHNGlM2GeN
u7qN9cpsEvuUNSvLeqjzm6Klrw3QH5h1fi0sXVp0jecAdgF6op/fwOrYOFo38fFW9a6x/UUfr3Tj
tld2k04WBkgvuwaW1S6U8ty0XPZgrei+fNzJnz6q2PapQDq+Xos9rrFaR8syf4uqjebcKnSgrIeQ
cuuqzdGlXyqkQ86tgvRiuPT1W/Y9X4yiCuRJYQYZWH9irfk5pei3e1gqpfWvGihIAEhWJsIdQSqO
QbrFLzOpf0gjXrVeeZ+CwEwTROG9SF6JIfPDzzK1GW8kcYyakYjn8LNclKmvN4594roDjcMAjk61
nl45zteecnYDySqJZrNM+0QmSNpHHxhI39Uq9m9I+GxGrJMHExEdASD660oXqh9mZkNSFTPXtWjz
CyhDbW64VUeXvZ42QofkkVj6Xehs0uoUTWgqVPsoeg/GU04Vn43xzyT2/vRlfmUFLn58oJ40h8XW
6fydhc7Us1N1SEobQBKmpeaJ8cGi954i+cxsttQwe6zBWLwqztP3p1q7tPZytj52pKFq/O1fF8Xq
q75R0sGmSGh2qjg1zUpB/rzcVKnGRSFRsIf9Uj6rIzKsircM5I++rFaiUN0kutJNu3QUPr/LWc5p
JYVdaQ7vEhv13rT+hOJZj3EksOacf8JGF/z1teh+6dTTzmbI4gi62ueFeFybAwQ/qK0AE+gt627a
zvAYfzHqkPH2JSV4EKdLrV1KvsuW/lHP7LxgOq7lxbIb2mMaGpu0pw2nRyvNxk4J4Z6hWYoh/Nk0
DwM45Ua8RuChMBxzc1/Llr0yuI6FB4ACWAwIGRN/SNFC28vAvFMRJPCXcbkiP2iK1++3+0zj6iOt
t6UFjBo+IyjID8vuT0EO6J1pxkHIzw2y234Ylh0eof68zcXvcXiMi84VWOeqqyJ2sEnAsCbcO+lb
3R1aiXa5gxgY1N6gI9Oz1ButBFpQvLfmtBylv65xao7w0k3t4gD67PtXv1QTfX514+wCyjovTR2D
nfLUf1qSuBme5ZebNHsqoaSistWVK6dMt6OOmgZYsaHChhWM1PevcakZwGuY5NFzZLT/ys51IIpW
xs3kD8B8YgpVQKBR9BrowU7U9p+oql4DBXEEUHayew+c6KGU+RZbuYVa+cuhvfdGJubJfVKUz+Wa
JtCuxt/ZK29svVxouskUz6yvvfWc7J0H8s9vfRZifdMzRmGRMSnpnY2InjHEq0E1t8qguFzDi6J/
ScFk+VutRZ7vfQIMqWViFY4YAiJvOqgoimPVabxWqf6PBkJex5sjvNYBnKPcX29pYxTvWOQZzkeU
/PR1Sl8X+mTFAFDG2756srlvAi0+tN4MmUQiujw4ubqCmLGOx3E52zXT7r8xAch8v8naxeX69CJn
kajturx0CmqiDBCY+Okhsxa9Vmq56BHyhIkyxgyieAXfy5cmDamrEI/LFwKMGoawzPgpBb/GZal4
NUhYNiz2obzybanI7Tinob5XrcnNdDKAeIVpdqtfU8LTL//4/3n0XyTcxi7SqCfh7VqsQC0/cSmb
CqT46nkQDlSpnJIXYWKIONMl5qXwmURMToDWZqveRmDwPHiTkzEsVRp30SQWSjkxR7MXmbxRgTte
2a2PBvRf342jg1OefRv/0hKMAgf0P30Mopo4lTZfd2ovRT27ChT0u8a14fQ/ZJt2i+m34xU/59hR
KIAJjLLfVLmyFSGns0a3OG6bZTJZD2khVhIpt85Nmk3WgEffOAiOtP5zOKDE9SI94C4Ic1TWWmgI
+fi5W/TPc8O0BCEAhrhotjrK3hVozLR+snIMmMqCOnDA/VE7NT2C5XAdhL0cVLz77PC54RXGPHUV
6TGUUV6BkSBOsC1iPGuxdiIRUfzfvo0MZIJ2i//IgM4qD55uLluFGsP7TXvYBU7s6PERVMwWcNtU
Gg+lCldCPkOhWBsEKqrQe601NtKxb0J7Qu7R24KYNabXWtQuLs/a+CRVxLOMYpG22BUAbPCjm7rB
1xlsoAiXOlxd3XsNgjtRo1MvbsvyWOXmHWIfcHGV+AkuXez/MjQ0O6Fl5uOfhIELuwOp0sYnCFHt
KHgU9kmhGMp7Af6fuzMdbltdX3Sh+SMzzWWHoaGmTMdBVrtIM++wEDw4Up9huIsyjO8VZ3RrUI1m
pK3CGHEube2Rp3gFNaAsP45nVsrlfOOauEi02k1WhltbAA3Lu/WYPBYZEi4ARgZwczPOQh6TzPg9
+d3O8RUmclDIZepmebxwsl0v2sewM34mqfGjzjB8nv4NVHUtcswcMJKqmqUm769905dCIZmqJALY
lnWOk6hhkKaiNqyTiUdVzlQPfJnMs1VZposgL38oFXMoeoANQ8IWdRonh70JnGfs4p3FinKAyW+T
3ZXX+uBNnh01AA7zSTNmHsK5fISXVmWjVR4XSWkuhhrUe7Uv22in6cTn0f/tFONTNNbYQ+OGqqfP
aTc+mmKMuNX6hTK9d7bcaC3Zkz/tdAVl7lvfrm/9uNtZdn2jhMjSdRCWwdTDh1wVKUSzytppEhPH
eoBw1SWHeAxXUdAeLC1cKf7BAHPVM1a1+bzHZHycwM93pbpp83LVABHWo9mdwPpXZdpZJUDzg3Gh
NvJfrQFbyQ3TdNUiqtuNIONp2ucJAnUl19PwFCUAokcByS9Lxd3a0uvH2p9o12MUbUW/tIlJ27iv
6nIpFX1bNN57r29MHe8J/1dVNaskyDbYeC7NNmZioG0a+MVtJR9B6qcNVhii8VwzNk9G1952dfoy
YhRUl9ZBi/7tanwyRODqwB5mbWgfuqPyqGiWm+fVj47IOt8AJnOZ1oc1CUy54I4MgYcqL04S3vR+
t7bEsq0dsOTVaXywa2/dBnKthwBOpYbSfvFiW61LufRgTcURoF7u3Ku1q3vkpqzKx8vwW0RDSaSl
N/NrgBh3tSJel/R4FTIsbqAiclaWAaXOuBl85p/EiNTbqZD7JT9WRywkraddOYzoDDV6c9NBQ89t
9JHSmzQ7OQ26caa991T6fam5LDzk1RCnAYwKxBTzehJJFdCxSbXhPIscCb8Cbl8+Gkskh+vbBv9d
hhX23AtvvDUiMS2D8h4amkBnTLYnJe9vH83soTWYbxTiZ5rDq8gw3priWyOL8TxWV4EAT1+JLUwl
Z+HEqNGkERE9NB+unJ0L9+rsgspA3JECRZ+zBFZR/GDqGpMGQ20DWl4Y+hHQ5AARJB2SG7V71qKH
MbgHKlSrOMDpwZXy6lIBTKNcg8JJfjVDOr/mFFrs2ZMHiOjE8ClDrPVuKo9KhWZY/C5JlEPoFE67
6hoiSjlyLl6zoFzYSM52wT71TRcF4WuvNCdS5+GESR/TNQYNhqGe1eSpUhdNZUXc3AqHpHJzZlUS
hD4DPhLRycpcJd4VNRoHm6tzvQul70woZaStUwnRg/m6HFXfUROW1Nwh6Ah8Mv1tASMgupLUXnwK
gw7YbmgLA9n9+pS6rKI+jwIK7Hbv801DeHfsX0ilf/91Xei9srPOR02Crs95HS9LxqYwZsgX2Tll
DxR5MPdOu7k6GbpQpH950FlqPLQ6GgUxD6KwZUQ/j6bGTUMJ3G7ibMnY9vvfdQnh4czDEAmCj1G5
fbZLskimzBQ8bwxR/mg0cgXgkSAlO/KFATHcFoCtmxKa99I75N2x7o4hujHw4sLy3gYe2j/6Pnoq
/q5X/i0VHR4J9gYIYylF6g6dsijrnT1hDRVpu6Z29iGTDMr50tvkqJ+hJjqsm2QTFEvrRQfLTDxz
tTxdC7y8w+JKjJh/zPlxoP0DztoSs/H5WRuoC2wjr9ScfhusxA1Ntwg/l52iHf8jRDO4ETphXOfy
bwSJLMSY9qL5qAjD9l7JCDviVDh/5syiBiKqdevWfAOnJchjE6Dman0a0CxQillWRlw5JpcKHk6i
pTHyF8B2zqNjWEm/L/3UOk1qtqtRax9ktKjLV13ep3p1H8POgA7kV87q6mjvbzoqYVGYQiBHDtNR
Px/wF22fd5aEWALFJEIYL9nJ6h81esqUfhHKx9K8kYMbGndTcK3YujR9+/Los+NUe05tFZ1unezm
2YYBFcm1KTY2FgUMa3wL5RgbpbnxWno5T0jOPzSBrBNYD0C49IW+RiU70fi93WCdJKMxH9yT7NAt
jE1X+HLhl/8wxRK0Vei2i6rfjk7sRjBswqpfRoV2RRTkUkT59C7ncAAb1rEhkxHppGmlJwcjLtwW
GlYePub5SxvigE6ydCWqXGj7waoGgCNsHfjeuTyIRvIn7IGv37Tvwqz5oWDcovUQsU5pttfDZhEx
4k76De3//DGsZgT2LgzCj4SRzgBsHlLt8t9xqanaTSwPmtrQKYVXFSJG1G9SiJ+yex1yC7K4vYxb
1InNeOvIgMvsX6mm6ynytxQnabcT+kH06kr68kqyfunm+fwbz+7WBIy83imVdUrKuyCH6OMyIuuu
QpkuPYZz8yEXwAk6Z8bwEY12MB+eQcFo2nFWjfNm6eN6zpPbkKKMgsyO6KRCs5qE63mIG42PY+ns
gu5XShH4/dZeCqHAXshvDKYq1jm1t1LN2LEmzzwpDaQq9Q/NV7u6N+gha6j39/3T94+79PEiSiGY
jhhgDc5xEmmS1fkIN+SU57dgsGFToCvT47bh1csYIFX+/P3zLgYMC2AIWRxLrn8gUj/1yNKUl0n9
nLKB+zd+ML1XRElQTaORsLLLpwbtqO4qFPvionJJACbiwqAo/RouxiGJy7zPrFMbP8BBDq1kA17Y
tJCQDO65ImT1Zy4+/Ds/Mfm0t1azF8lGnRsETbkXAIm+X4VL2Q5TOlPT0TK0wWp/fR+hDH5mJZV5
8iQeHpgXmoABhE80o/V0JVZal2KlbWrgvxiCgX0/+/FOZ+lRGPEwvTfceWaUFuUqIBUYjO6fxI5W
Zf87t1pYt9GLMy7VCQyDrNyhfxHuRDPaBJ9WNgnsz9/ipc0PISuH2akFaH6m1qoI0wJsyNRTGjxW
vQEZ4qB7+zF2Fp4PSOttoP1T3Gr1Y5Lse/NNS91xfGhGFvrXiLx3s0up//vY3HVlCM1lWwIlqHLN
1e0O03KaQG+zwlBNmesJ84HaYGagWFg6Fkv+z7qOKDv97m7Mr8T1i5+qTZdAnwkKNlnj112SeRXF
XUeFC5qTwhDJh+VMdga6RxI8SDT39YPX/vj+07iYSHx66rlSh1LQufeaDBva4XZdjo96v4V2206Q
dvAAzI33hLbUXOJ9/9yPDPv8SkWgcr5NERxgivf11zLLqc0xUYwTB8SYgG3D151W1Rgdaktfa8a0
DEuGScDcclptfvcrbnGqm1yIw5V2BOtWlM4q7h4CR26DiCaTt7W0+iGgu20NbxYCjDrQVMkn3gCT
q4r10Nr/yY4xATcZBc78h/PgmeZZnjppYZ6c9EdRHcf4dqCBwQfozfD0ozTcoM6unOVLaDtnRnrO
XSXuEfXsfEm7aAyHvTkVkNSgfiX9Nu37jVnAsfdO0NN7FDe7e1ASqzDvbmL8xWMBugjI+/db+P95
k7k+RnfX+UsWIo+APAaRb5wKQ9+yh5HSPoLG2nTwkWPEG6LkQMPTRw7TVFBANjs3d/qjktNbgRT7
/cvoF24W9sCibnQofZh8fP2e4k4MmZrY4tTN40LJWDZaOjg+GgyIp9AtR/xiyhFqc7HXYMUjrbbw
Ju9RIFIBCzU37+dei5DRUhUKYm5zNskdmO6NMqYpdJobOkaKexFArYgTcfWmuvb+4uv7N82glXWF
mg/8EnDVAV7RLffhK2c/NQhYdnhl+6498OwAJrqiRXkicZnWl5H3KjokZKKDbRxr/TYhGeE6/n6L
Lo2J2CJJK9RR0cU6vxlQLhKjMWlIH7X3GuqDkz0hCcF/HblABXDmVSM3UBKLW5Ped7QJmt698g7z
rzoLO9CUcC0i1Zn7sWfLrJLgJkXaAJ6Qt0BFYb3Dgv7Zl4+hX62n2aBLP/XFS52cBmaLEuBaFW2u
vMOF6/jLO5ytfMGZUXKmRbNyUGS9DsrBiHx3ItZTy2jaP563K/Xn1t+YZYjswCrXnLVG68sK1qN6
ZcR9qZj78jLzdf4pQVI7YfeNRw1tRr9kvQOrZI9wgd4QFqLg77wXBYfNP4P8c2UR5pzju404S7f1
YjKaSqedhFSTAcIu2KVYQ0vUP1I0Oh79Fh8o9cruX0hNvvzWeWM+/9awH/rSZvOjdlf0vyglZHDl
Pr2Q+n15xFl0zmcq4JAXLGdI7zSFi3bXxTTkvBejvWUTv1/Fi2fYVJ15/CuhUJ59SWGcOFPZgTLj
8Jb5Rn1iDZv6B7Uw/m76tU9FXFo/ONIEWKasMwTr6/o5NJstVTJlgbX5Uo2aq2W4/Xholv8f0s5r
N25sW9dPRIC5yFumyiWVsnRDSLLEUMyZfPrzUb2BbZUFFc456LVsN2w385xj/OMPQmwXVb9WYRfA
89N9XFwUp4wVuKGErPUvjaIiRd4ZcDw7P/NiRvaSdIjwicjr8UFOnTLExJs0tbF5GLvelaPAHUXs
+c2DlrXWFO9KFXp5bQUh3t9lcpNXD1rIRFk4yDFckdlzlgSVDPtKM3+aO3SqJuzW6CiH9jFKhIOu
jq4UQcU5kSpMdg8J0wPGEpNm2uI4urVxpRLtFNOixp+VCF2HP1D0Oy1z5BMbA1BkTkEWNrsBj5eE
gZreaUTBVGOxUUBce6RjHXfevBPDm9MkWYohPwzqc4ElU9c0S/FUO2YVOUOKUwyKkGF4K54XsyKN
aFu5xNJc6I49ou3srRPvusS0U7mmpb7X6ne1WfXD+KljsYmqTU0TJwF7j6XnrHpI8rdIvu/jieJU
W+fiuO589crE2e+0INZKJ6VzeO+5sWFIlilMx6A2DuLo8mo2ASFRrDKR/3yicobQE3b3I4qhbspv
VIxw/u/fVbRneInR/OnM6b6/PAWDKobJLRiC4CnBDr5gl7r8z3xINXxr7n8/mv4DZGHKIl+FIhuw
tb7alL++dZjKi74M6cGSaj1pOyyEsNJc+dos7GB6ncB7Nu2hSrwsRsKvL9AZ3oN9UHY/5wvDKRCf
xNlzLxeOLvDSprsuyNa54o3Rp1/iFJw0rxlSECE5ntLBTU3MpJv7od5lLNgKkWlRjuEw6FBvCnbA
VjLkPD3U7Lh0YEzI9C8edkZ8Qm+4qlonh5xq9CQnYsXXLHwL0C4iTXpIifPEeibKbamCZ8QAcPz0
c3yYWmswogsb0w/QxLdbdrYkG2XYt3FQMvCod1WyX2BLo1qmsP79yfy0Qv79YM5WyBSbO3HyeTB8
FVUwo7aqVMJYd+HEa5dk2D85USBWo72QsNGdt/3vbx2lSNDALtePvfgM29oTMpKrsHMWGf7K8q7G
sU+AR5T9qQZI2Izs4301HQOdlQsgTzk5mf7/UHepC0VDq7wgWEA5u/5T3ZfSSQNniowDlhP4VVbS
ZIvRi1Juv9DLSx7QP20SELBk0wC4xpjubNcbZIyIIsHUYOp+IcUNUFJP4XUjVL6zqA6KcEkk+NM+
8fcRzy4xG6Suouekp9QxKJOOxYI0yAvLyU8vK3oPZhwA4DLIxvcH21Z9WRYdwNXQLrN2iwuRdt8b
F0rWny/kfw9ydiGG2Ga9nv1366Co1+o7pOb/+8/h7+uYn95f65TvB6MI10ebt3AJ8gKH8cNrqtA6
vjG7C9/ehes5nxq0gFVxWnHTUGqhN4jCm4vg13zfz+u6v67nfLJ2astmEjtuWWRuqWxBd2sytVl9
0QD8fuco1y8c67znE/u4gP+mzSIjTZ0cXQucsgdADoUdxndeyPx6kQ9LfTyifHQM6hHqW4jFNHeG
QxUOdeGZD1BtA7dJzHsNG7sJ+72eyIC+X/lYP5H54nfP/uI69msvSk070V205Diu6v7wODb+h5CM
R3lxP6APSUbconFnifLhSsFQZKbiUy3avmLYNSj5In9M1Y8atLtgYlHroSOIE1kwV0ntr2q1dNLo
ZhCf44jYiEzEYKqGV4Nx38wfrUASOy/p+02Qike9EYGGodLJWC5mWmU3E5P4KYxdoZ3l8a9Tuu9A
BFD1yPgVxBXUmzvdn+P4nucx9VBWnuIX9qzEiVCC6sKLbiQ2N9QqcE9Jo9BNYPWImB3iYJYTvTwo
kSsRFzGruec/Glf33FryPAec5LGLw2dqGR1igp6ypdLObv16sCvrvdTuAuqXxFsgCTIAlCyRcC7J
FT4MKsNqtk2VpcNc0Iwm4WAJlK7ueWHitNUUawE2f2qmyzAh/KqZcJfDVZeiUU1LZ6peFuJDYr7h
81bn+MP56xBWj3zCsyu9l9mxU3HfFM+T2eyn9DXDiVYNiABALHyqMvt06ilOSQcr3rOcVMe6suQG
PhS3814anFGE6Xl6x6Ww8e25lNKbx99f3x8/FABShHiMMPEO/v7hL+KuWTRiDRSOaXFyU4bXfChh
dd/6Fzacnz56HfSbqQPje7be7weS0kHpJ5kDhe2Ro5iL6165YCzw4zb79zHOVrFF3XHkFNBXFFo0
TEjOiAUYlasUypxhJRrp1WVi++ox44WXeIk1fTtPkee3qQzGW2PayhRNv9/hn7BN86+z+kJc/1pb
TTWITrnJWUkGYTJuA7ocB++LFnzDjWoXyk9kFu7FVVb56dEi/0ChIms6ePtZ0dHjFlHhMq8eO0O2
GA4fxrBlwENRSPmrKsu8xeqqgoQnFVD1yw1m0bCginWhkHgdrfzFVYG6TsmUbQYjS5UeVW5T7r+H
iPMkJfK6LFm14IvhnxLKnpIatoAMnq3JDJjwi/2mfsTOfNY3Lfw/F+7pvKaer+9Mi3A6kZGU4XP2
/W0aeiHANkhRjxWJHowgu/xqSO+CMLQi13zRzX1XgclPNhZ1vx/5pw3/7wPPr/lfD7PT2zQNfQ7M
h8yLhLgJ6erlHX8+/3+uDx04AgLohP/ommI1CUe51IjqgMp1GknqM+9D5U1DBBlN90b/Uqqw+KFk
1sY6aiKMsSB6yyC9NJFmBidOeO+Fp1Gvj8WI56LiBdVLl7TXPSawiXmUxrVYY+9IKzj1vjPkKqax
KqK34jWdVBSSe3Ei5DEO92bf76EpOrmPj19csxqtVT6eiTbPh8J3Ch0RBlw0+qyMJvzBm244dj7a
z17Cfwyy58Va+ifIBnUz+iYIJky2zl5rpMmjVMcDrWWG4aD8HMA9o4xMjQclYA0zYKQtvDS45Ko3
r0/nT+QrJ2e2gFD+cTjoF7DvkizhiaTLIF+a6b1U3dAvaMMdLcPvL9lPmDa0IHqF/znY2WIZi3GU
9eOJ94vODxvduIaG3GFrPx5nJ8jA5DtLSIDlu6R6Ii/CpqNfqafxqKqXCP5f5dj3K6ddNpEPGhA9
KHPPTsb0Y9Uch0A5CviQlrSujC8jWXeYmeb6W2Q+TAXOCkp16PjghIqQR6YgIAVGf2RAImB+89jA
rD6hUJJG0TPw1CwzNKA9+92AFypJoMoBkkrJsGvULtlj/NuBk9NH872gx1EJrz+DWlVt1NgR4ESc
Fg5jLP9VBEQJMWobv+bLar3Uyb0sLmyrmNl8e18MRGs8QDgaoMw6ivzzIjfKFk0vZ8pwh7dQQrDt
hsqMWbZ01dvBK3PIkdRVpEmu8dk5WUzMEmgQBncdKVOhtgxvE3KUKIMkW73+EBRvMDyyRFUrXzYW
GUNr5VDvO9kd6COhuwNVO8qu/ywye4PszSrWOLV23fUk28wSILrqNv6xgRuQMMrUoL0KbwF7EvZE
p8UEG5tjbZnVNu2/cjQ32BOhYW2sV2IoKbMc5dh7ZQf/lhkGkUMNPKsdWSwuhGWwcqrVbSm7yf24
qjbKMYUKYzUv9YoX99M2HQzz4M1JBJOb3mil3uJD3m071dr0j1AvzD8hoxi7WIJHEAi2Fq5Dl9ji
+/wqcJQ/JwdKcb9l3xaczRZr3di073Wv+8BJgoWXTcm3U2XdqKAVSzW9VNl//+T/e4QKVgVk7olw
jfSzTSYHMVtksTjcaQkSIKsjhVklyYpEM0WEN+1gTIzR6iPpJkVkY9JIcPUl240zAdX/nAO8AY1Z
NpO2xbzJ/7XfNI0YhY0YJztfLjbIKK6SDhENkZGzRqHxlxKRLLU6OI3RO5CP0RYXll9uSHr7fUn6
6mT/dxX470SQ2gEYEos0o1nfTwSyjzj2ai7cXSWe6QXWjXK4sSyiqd4L99kOnNBl1/E068GwI+fz
UvV4pm/5OjzzPXhPOGswL/kC2v66D51+UtM6a3PQKtOua30ZZJ8UdLaQvRSJZgmaic0IDJ1pctvw
IakiWyz3jN9F+T7Ai56JTiQfYlm2mW+vqtwGHxPL5e/36KeHBU+YyAdyklRDPZ/+ZZMvA5/F6aE5
vdThRFX/sdA/AvMDcM72i720gHU5KpiKg7EJgx3Vy656+f0k8D/6Z+WZR5A6A/wF+xSuat+fFL4C
aRUUvbSTGrsdbe0WGkN0WsniUglcCbictZefBBMjngIHaGyz7KzdYNtMeyQRz2XFp502bBVho5e2
+NorG7J+4NdNviXL+9NBhnkLT8Qadv5nNSEytLGDKAp4VO6p8ehshjmjbN9jvJ/fTo4y3TbrqMaM
m7EKZDGrMJfNmjgGI9ow+DI2yR9ZWrUQ6DqCSpYM/Ya7bjcnpR78zyCy28huZGt8NZUdLhJC+AoT
mr+H5brxmamEitikovNzhtTR6U43skvTHxW2qDk17PaMqeV1Py6LzjPfaAmjFRhmcMwWXNWqIth8
bjCtSYEqtlLKR/WOdGU83TI771cixMUrbbIA9hUfUHwgG5qtA1plgsjARkuitkTu9nOiyhLre2ge
pz/BdQyNfpc0HmQR37SkxDKk6/RPJq9zbAfopA+MHXUPkY82UJhb0/34DhiYFHbwNOn2eKfLFvHG
oVtUqAH20r0v33cftbbG0Ux76PDLkDfNTSQ4yMiUwYZI+2zUK/Olyq+ZYUoavcxSeaDjnxpP1dBn
2EPtnZ5zD/YGCWvDa4ooFgz4OT5MdrVwOJxSkZ9cdc7EY7oTpKv0GdBYMtz+lr9K2CGmKbJlfnbs
V8mV5O+U+/EE2ZyA4bS1oNgNaEcK8pXLnS5ZdWu3O4Drwu5lt3qpmz29/ZjafKfTq5S5IXqo8X4g
jHFw9Rpnf6teLZBOY219wiHarrfmhX7h35UcRwIWDuhHNAUwsb5/ErGWTow38uQgikeJbwLGV1S+
FOmHwZmJw8fvnyD1xb+foAa2akhUL5g4GWfHS6ayHkckSnfiyxTft9N6pGdCcJP5+8mTUlt4xNd+
Ab0OYSBlNSmECtv6jPsy+GdpQFxgI9aEgyTjTKGuTWMz6MukORKruNI1J7nql0t9QPHNnm4NK+IS
Y2923Gb4hGGerayUx8Fa2IxRj/p7GxJSWTvpE47BFq5sf4RNeqt2XnCV7CVC0uEhcALuwSXD0nTJ
Ur+qSC0c2XozSyHJBx2JtTvhteIWVrcnoFhY3y/4Wp3+Cu9XzGKq+2PgHdi/89fPwh72uof+I/DG
Nxba/DkerWmJgGifzeGWvdUNy+K+eMGVxvCEB4IJjS3ZhQiBNui2FTs7PsUfyoAkxF48hK4SE034
+/P5YYH8WqVnLh6bmXa2QAZtr9UiA6xDPrxIZPUlRzl+kYP7Wr9UfM7/pe+bJl7cDH5UE+0GW/gZ
NFio+hhnuBLulMaeJCc6GA9YHvakS65OkSUYDP285CDdh5vFheJlfsPOjywhlJjJBXPdcFb2FmWU
xdBchx0y0BGwA8pSYbVADZ1dQETSLqA78pnp+LxBw9z864BnxdLsSV5lftXfQXFUbpvAlZdcsZpf
SwkYIpBf4PWnVVBbkNKv5jtAtAlF5pqEAaZe2Uen3QCOjK76EG1SshIO2TbOVr5jHtRwkziRm43v
fm+d3HAWPQuEYWdOSugPxvlw/NbStind+t5f7PRr3Xzw13ihLamNKslGwUgRTO0sNrvm7rSatsE+
Zr3LPQSvNYnthMuLTs8syy0ewoPBS+1hQ3RTLDV4Nyth/9q9FKQYeMF1c5O59+WaIALI5XZxRFbA
3vLIuMxlAeeRauIGY/uXFBVY4Mzuotk1abc2GyfztxjnlfWwPDksdlN2v7j+g8PRJ0mclW0/5Y/t
tn37tJ+KfbYP3ZOnwmdeJqalPUsnN/gsIR4uViI2rFa4qd/aFWwcGycjYeffjDUjajdvvfot8FJv
zO7AllsbUHdbLQMnlrwF8cOkEK+Iqk2siv5dIIV3SUK4etc8Fqv6WeXy4Rt6tA32Aux49AwqARf3
svFR9pTNY4FJghWRU5rbum+X2+ODRtoOUuLRyZ5CksUt83nEatf2bXLC/TdUQL9/tT++YWQ66xSf
eJtRZn1fxOsujmEjJs2uFTcoQaNw5iYJ2N/m64T8iTJCeG5Ec7pqeCBW7BTj6v+hMM4MdRRR0UMP
Kz2eEmJILtTGyr+9Ht06eXeUfZRbmA1+P7NTriOEyepmF6872cKoxOf93uYxlunbaTsYSPH54kdE
agTpOqz3U+eED4vP0127U0FQQqcsKBNc6RZssD8i64qHpeAZ8lVxabr65cR4vjDQm+INM6Ow8B7P
zrWTxiBfRM2O5L1iZ2wUlArkylcr8Luktbv1mDrmm3/dbWXid/fmi3mIb7Fa2cKmqJ/KveKYHlyI
8oUiiSsEPh8TNg+8x+o1r1h/S0GQ5La4zdwFUXFeQGg8xW8M/H8BWP3vvv52LWfNkYkzrFAlQ7uD
UZC+LjxjcsVkg1hVhyaXYCrpJeY6vB43KiMM/IhYBUwkpw4NaZ4QjFs9Nf1Guh2pfZv1YkW8ynCL
JJbFkrqFhoaQDctYSrci0RhWtEJbQewIzFs/Waduvo+vsPmUif3YGZ+nAzZiEZ4MJErWYKc4rrni
pocHCFnEzp78ic3dKXbRytjEqUf1/AYf0DdsBTIGK8Ch8e/Q8OUJ9EmnIaGBbCCFkSLkd7Sajuky
m8FCiqKAMQaJZuOVQcSfzr+V+xpzqpcItqO5THc0pdR2C8I7nhefBBkYuWVuqqVwPWgOneotolec
N990Dy9waSOgk7Ex6BSfSWU3X1Ghk129Sa8nzYuwvhot4V6/I8Qbg/9iZdZbDB060RqfI9NqvUIj
JnDTvOZ3QXDgOKpXE0p8sk++t9hQBKImJX48DOk+dsE1wzftoZYxYnRarzFsAwU2Tgj8LTZ7quCQ
xWhlvFXMZVDw8s0Q3hmughjXOk+QvOKlWjYvCX909ZnZAF8awyRLeh46N8QJ5XHrj46p2WQGiCIE
FZfa+PKuejZh+NrlTNiukoy6m4nJ+bZaSZkRSRhI7DRRsltVe9LRlRRK5mZ5CU2jvFVINBSqQ9FF
Xt4LV5H+AVOH/aeyGiP3mTTYMmW1z6z999Xxy+Dh27cAUiEDhiPL5AQRon3/rhsB6K6H9bgdkNst
ktimDHalMn/KiJGJtMALe4TAXiXpuDq86igdZE3YAuUpQ+jl6PCxvid/c2DSJ/gbPXVDdkcTxL/m
lp7UxKn8ka0a+XgxM1or/K/NshdhazbOqJnrpl8WzL/k05vGIFA1b9o6vhPw4Q1NfTlUDbwXmo6A
tCmaJRKS0uzlSx5mJ+PVnIolZOpt1aGJ7gj5zjF6WiBHqYCxMjnf62V7KIt8V5qv9ezemTpSEWPq
QzqZlDhBLXgY9avDDWOBY43dT8TlBXXndDFWtLzS5RWtVFKfnClqjql59/u9/yJL/HPvSUXEzJ/8
O9Ca7/e+9Dsxw2lIZ6ITkziW2Gl6sjXjLTnNWotwaWbTHJHkBbFs9RPpo7KX8dLONzTJrS7bZJHq
TpFEbN1zI5IVNG10dL15jsC1ZnyKuYLS+StBeVr4uiOZnR3Fz1PBCmcWXikmKyMpLTHq3ci4Fxt3
np/+foVnpFne+xkHw9uNOSGQAqXs9ytsjLAZxz41DjGNb3BkhKv1XqITYLUqBatmaC2uT/21mq/M
7lIR/c/uenbsszebod6wyJHEHU44qTcbVKRTtwmNTR87Ss2KuCvkY9Avk9Ib1QtV9Je10vmT/fu6
z7DvoM8jyc+b/AAGmX82XuXVG+lJk62AlwxUtd4Lr42IGZOFdUZ6QnHqGM54re/yO3E3T7S9es2O
b4keQiovCezqXlEdljZxNa6I0HYvPKfvaPd/zwmDI4kEBjpeSZ9//y+YTAKnb/TglN9o06G6C5V7
2IuR+YoIJeg9vjJSnoxLTnBn/lT/HRR5vIn9s4GeSjwr/fORrMRiCk87bEinq2y4LtTPNoJCfR/T
ekYGmqcEskEdb83+QykAHyqWkIewUbGz1GHDke2CzWj9gn9bWwJGIQjS1k2D1YsWrTp1/CjZGn+/
U8ZPdwrVBNprXmoe8dlJq/pJadU+zne0mVcgAo7yXuxeahehsKPa+LDgpV2tAd6d3kWScxBtWpcl
nAWndZGL8BcmZ+Cfnj8JDHkwbdOObNiNHtnlm2AdrKXlaX1ajx68wg3OoYfgmo5/rXqTq3qio3qG
p3vlNe0vgP79K/JEC88LZzwa/IqkO6ro04WL/tKtn7/OIJPQyxlhoVg+m/bD3ZjKXtaTw6JyB8Zm
D2p9SEO7JfZH3PtMHvpt1DsU0uaT+Tat21fzyX8oP6hYCXnFuTg1lgIe4vBJDv4mc0Ivuss+CzoR
TACI9n1qVs1tujEc/UqvHOYEnWEPqscSbfxpP6Q384Z3P7GEjYl7w+sjJUOGiJWhhtN9IM3od0Xw
/vtj/mHhmk3imV/Nptp0DmeLhyD2St1OwriDChJAqJgtETcJxaCqYucAhI7vzdYoGXyoYIC3vx/9
X9AcB4G/j37WGNRTPBWNOAy7cnILdEz9/KO02PBjjEuI5rKcclZBui5bhzPS+s9BeC6m+dfN4q4Q
9xVhBeJAkoFvL8SnYkzm+Nrs4ho7v+3fXwyZ1R2qAF8wcMG5xVwZ9VETZ+OwK0Lnqa2uG9DZDh8d
AuhRlPcYICwrCjc9uM5ADy4pA88SOeYVhMOT2oJZ5Wysf/6UBuI7GYZK6g3VVEZfITAPo4cSa29R
uP41huHE5KCReGVLd9qNTAYoBleuJ86wI4HflnCjNg5xWunaiA5NicJ3TYEAJ5xNknIYmmX+Hk1e
q6yyjaZ6ySeBgpXuVQsXuKIi7Q4bqH2o2LjExvGlRfn7xPp/rs40KOz46hBLnb2DWdNKp1Ds/RuV
j/w+34i3Q2XN/6ir4fnCG3fpWGcblpmgHtbzWNmO4HIKbOpeQEIRlw5+HU6SRFZYLbBqwWYJ4+0a
abzGYlwHmXWSDgXKPs1wtGqfQ2rXiBrslcj5/zzBs09CUPo4bovEvFG8aEOtvx0eT8foWDz6XnYo
Nqcr+KhX5jXbwy7yLqFiZ1ycfx7FF8bw1/6IbL8YAAq0Gzal9BX44NBssJE6jE56FXi/X+qZlPK/
g+nEuWEHR+wfLNGzzVgRU7j+UXl4qS3fOS1Vx7A2wZV8qUCab9n5x/v3ceTvx6mq0cgrIy8PCria
iFlGSnpmLOSrrheOQZvTEYb6KtUDWkEg+9JAsRcv4bF8jFOzSSZtYdFB+hXThhEBDPOO32/Ed87M
f/fBZAgOdWDumc6bJjFBa6T66Fx6ctUC6Pb4LBUylKFcWf5+JHmuQ89vxd+HOtvVKz+LuhGR+d3g
LaySvRrTnM4a1pG1ZurvBPfSIXswrPqJzSmprXiVe/lVv2LwvL1EFPpn5sCaBuH/yxWR2vm8FCs1
TJBkv6lhSd4Y+Hw1NsznJLFxlIPPE49eHq8bfiSSy7CDB8339HSVwwNjmsYswGGxYDFejJ6OHxR7
RAxm4YL9pzxComwODMgWCcMBdyxtoV41lRuWTo7J1Anj9+Vp4Tbk+PLdtwyp76iSI7bdaS1UXqN5
/oL0Ug9OJts06JNeHgtxnQTHVL8RmydT8/BKqX2rochtmcbrN78/JnD2f58TMoZ5TeT/C1U9+zS6
PkZl0gg1TmkoIVxmfvxCuMOrkGsGslasUiMRlPPzYHSWmIqNXpAfCFQgrgnZAUxPvbAJv6uew8I6
TXZ358seL3LwUkd2Gtn8rpl44uv0lr4Eps3f0hobfCaocD11aRFTvGlHNxavc/0pVB5AE/vyQU5u
oyKaB5Rh4xIPVPs21olZvergM8CPIiox9Q+LmnSqzTDupmxdUUNITinvTHETxUtxWOa9bVRgR2u2
HvOzRIdU8eSxpbPDYY0TSjMsWzYvxepM+/QEJFMKzunJaNFpuWN7J9wbFKEM0VmFBRzJV215DMW9
hqSo8drkJlbRZCy1iuZyI+tEEhPbQN64pQT7U+pxA1vmgY01wa2P7R6Daqt8BDMmHUkbcA6zMc4p
qc1OK50cZgz43DLxxtPuND4uuldF3yYBdvNOi1kXQ1EQy9DmP4XroRBi8m/3l2JRf2ge5G9vwtkX
ewrKYjL0oj6KG+EEKcjK97XhTjm+rHb6gXjfrK9r9VGUMPFxC/PQkwzwpyMp/GQX98LCDffRWx9e
VcW9ru47MP0/v7+r8g+rF9MOOJQkO2Btfg6s9GafIeNECSgvSYhl6RIMSxCeMaLUYyjK1/FjO3ja
AVfg0w52MefX7UXxRkz2J1wIrfYRHxHmW+YfKtDfT+2nDWa+eYgq4G/LsJy+L/xqKflQt/rmOC5u
q3V7ozH3thOfqtIqjpl6Yev+l96Al8TfhzvbukdgZREPlcUuxdongf68TLCpo6ION4pROD2mm3Ru
gjPlxHuzv16yy1J/fBQK8VlA15iFnG8kxFjLSTtI9ZGQOM0SNYKpbcwGzXcTfahVH4PBNgTSri0D
V7kt6+L4oOz0TXGXeXDg/TnsxO5Is0d9BYLNuvfeYSU42bXmaqkTTmBelmXcZLvifYaL3wgGnZlG
z8pddwmH/5elMd9MktYQhc2hTeJZKybg66a2CvOqKPB3JVJx0ZfvgjSwigmFJtuX6i4Wb7kgrtsG
3EoocJIMVjHB4pEIyoCza1EqrSNFjH5thTYqVXfKSJKrtjTEbRFnONywE/CKnnqTYdcL9oR4ZcOQ
zRlE9aECAx48gDooaXhWg+xRIJKVO6LSm5KidnJJ+uglWKIIej7V7qOHPRoxwVcffbwHNQYWk84d
7W3GMQERCJOQk/RFE9yWF0Q2GJv/s10wPwXAnEU2MMi/Xoy/yrZIUUgCEXRpW6bLtsf9szwmqP3l
NLwTMhHvR6W3I4YtPjQtU3mQi3QZqcl1F4QeuOSCL3AAlBcS5ymAt6UUpiMz/mh8+BkLbki4JeA7
lhQbM4O2e0nCF2xKlgkcipzBAdpwrVzYAdIJn217DHPkcgFe6/c4qJHWcXsSlkYSOA0QkFAJuK1H
pOiO7iQKVzWIZ5jdj0NkZ37npDS/i7WJSjPHirHQN8liO04an07pGIVil8ZD0m4NEKYos0W1cWlP
EmqAzGJdWsZSvhez8TbuOYAk2ZT4CEmTldpM69qQlwEkPVMdl+DuQS8+6J0AObdxm0BdacGcH966
AbHoamsL5WjJGEOIWeUGnLaGJiIY33q1X3Y4cAbxLQnQTgFeBa4axt2+mKCVGBeJEv9CezrcbWwk
TFxqcHSff/+v59rrg5qqPcF7I+PTFLv1CWitVO7qkbrVsEL1viBMrFiotCwfVc9sZbwwu/tqvr5X
jJwCmdxUp7CtoRR/P4WuiMQU52Fpq0Wi3U8R8xeoGAZew9i81HXKLG/lK7c5tpqLKF3L9Z1mr0rt
qjDyjVpcCseW/l3iFqLKGNFkNKdAbJ9//687MjVKkiO9FLdlc1NFr4aR38zhaT4h9VWhbfV6Obvq
K51sEx+OwRyTry5snSoecAy+NNj8YYOZ8wNpWnHRmf0S5u/yr7OJSj1P9T7n+cgb8oEiEUO9+KCg
p+Ak8LzMYDgFFy09Fv9+7t8Pe7avxf10Srg35r5qbeMoC5Bkp10rL+Pr3q039cZ01INJjdg4X0jB
8C7cGvOsLPgw/hDd4/CSM4/aGa2jbEP+XdvrV5LNqOmtWzLuP7QOW/XJinbJVoJ32lvho78jJOkY
+VZ2OLyam3Y9rtVVQCPKUvd6eiqxz0NKkq2ka+MQOKyRELLrC93LGe17bpRgi6ARpdLAzgRPqO+3
Ww5Pio+fm7idva4bsjuwCnjIBW1Zxhi6iMy0QvwXMgems3VK5aWwENxSpYXLulXMwOD38kL5912c
T4e4wxnDwh7n7NNQO6KKdCXQjqWrL7EP6BuPZy3dqe3VKVlmt/rCzbbieJ3D20NSZU/xWi/XA720
zQRwLzud6aoszocJxfyVmrgDE513rTsOg2eYdhZvg7cLpzxXi9+/ZoOoP50pDJZPkFTPoJaga7v6
1NbSUaJSZ7G97ZlLb9gdkGugrdL32IzkB+O0GvfqNQbH2A5LN+9m6VEy5QnuAV78QKwe9L7+nUmq
fjUslWd0ZxB7xUtEzR8gaCAvUK05LhnDgi+jg7++LqlHUJEGwnRkrgAx2itlr1t3XsoA2JOwi3cL
dd3fqMuTNf1R623lYTB51V33N9NOujJDxux0PquGwXXoKCfEeo6+hDNQN1jc22J2PdVP2q2uQYDc
RBhPQes2NpIzkXeksrCnyswyI0qgzt4aH1XIkkH04K+NBSA3UlbI2TVUEJuSpA6eJHBqqFuPtFiq
6uTL9kOTbxaP7K/I5foHyoqJ2C+GvQd8CmT9GsYNxEr1OdtKm+GFYSkTqsrO1y1sQ5utbAsBN5Jd
RhL4BIrbYdl84lgEVIeFMzb5x34tl3TvHiL4zHTL63KXv/t3SeRpbst8nLjXVe9oLxwG5gqQqCq5
+orhRuCka9iVZbg0fAzgrwezsKJ4Jyn7MubUoEBuJrx0/P7YxhbE1a0xLruCvplsPK/EfC5bLbQX
4498ctqP5AT1e0lQWaZYoTfpjOHx08C5lMVjXJ88TXXucXZyhXRlc2G5Jb1gbfBcLpZRd8idbEsp
Kt3Asl+dik3TW5/aR64tW+u9J8z8MVltgsmZHeTfwsVtdBXFXnNfi+/Z4lFjqBZuYTpPtryOltx5
8hzUVZPbq8CLvAN7dPqOf8D1F/TZWYt7kS1/UyoOPKOsYjzo4dx9qreDz8Ae6vqOpwhk8OhDZEBL
nj8KRGKdLCfyxiNKRv+G/aNGAuaJD8GNum/fAmJUuberVlhWbu4VtkqFl9vJkomwVL2Ub1A7k9OS
4NqTvVgXml3toFmRHngJG/5aZc4+6W9fydmOOAaKLvoZFl3pwUy9SHRhoPjWeF/3roqo9jrY9U6y
KqddM1jVJs2Yq4h8Eavx0ur8w9ry7UTO1pakiLRaKkVxK6E5Yzf0581P6d2Un/PgvURqO4n4OymV
2+f7kzkRveE7UuNfKll+OhGodgD2WAgBoZxtE0mZDUZbU+XPhnGIbaBZ41YjAC+SJ3VSHvD2m8M3
IVjCtgybZ2Fxsus+vQBw/TDcgPD3fwg7syU3sS1MPxERYhCSbhmF0DynbogcZBAS88zT94c7ovs4
XeE8dcpV4bKNBOy91/rXP/y2fkWfRmf8rR0UhLgMy/blrRJ8JZxqJejcl/hjmP5v6Tseq6gyemrm
Lb5g4q/HliTEGbrhWHscfGMs6fIXtvig9PLx34eA9J8b6++mGIvoITfn2w3CjyOfCH5IpQKBp9hL
pxUimDd5K63BQtWVqhqPX+OMyFRN3SUjR/hk7kFzo2eL2FLO4zkcuFZDrWS1V3hlBfM4ojI07y05
VaeJ+3CLXbEKNiorM7DkS0AvuRDd6RuqEMq04iSYqtPuM8PbFBauXi+84CcGxh9asyq3Gax4t1kV
NmO3d2/RmLCTdnCttYyfqY9BzacYs4g3g8ZMAzTeZMulYM7WE5Me5OTB2poP0b46fa/uaw8t0ic3
5dN3uq2ype15DtR1eP6uZ6hGc607rf146qr2PnKRE8Hwk1c9vbBVI9+BlqvH2uJlp/obXhPqF1IO
Zf5eWG+PRpucy7XiPozZ28Mg3OEcryu+i6mOiMCzqcq7eanD+Fl2FpzdxWRRm6fn5rULb5FFrbWZ
nV5n4hb0h5Vr8P21hw7T2ngx+2QCCAn99LCyD8GJDvFK3Sdm/Il7cZxo0qJ2cO6F2wiI1ej9J87+
Hq3Hyj8DOTCZ9FUt2LLK7NkhIHvimv2SuJOat6anop1jh4KwqNEIH4VVeG7NZIu1tDFzRJV9KrQ7
bXr1j4Xzi2rxXGmH/pwYKm75tuz8Onmbh6JDeXxomNpqvgF28wHbS2uMUkcP8EOxMv5tg/19ayPc
jBx0zn88Yr6toCATJoqcl+PdC7TitSimLict7BssX5TwglVQ/1wmiStoSLc1JbcIMshFo1ZPuTjg
xZ7EtmdUrrIvIi37FSR04+bYnz8949XAOWsW+ecovMQgvZ35HJFk6Pr7cXdRBbM8bkSj3NQXEfXz
Y4F1v/9yklUyMbPRNbq9JFQXuyq4+pAtkGjYlYRg4rPFHWJ85SdqzjwaNn9TaGNWv1985SoQ7kTV
lIYqKtv0XaMpwlqQtAlj78fI6ktTEYbvI0ktVYL94tfOXrcnhW7T3WBmBjNHhh0v/WIe7zAa+5Sm
p8HfgPNqwMuV/GNQq8TDZTgyfcH0gW4MqqBIWTEy9BnQZxrRH952Jpp5DwgmQYRZdYkVvdx6jDQL
yFDzqQl4wiCIKr5qilGGZg5Lln0TeoQlzXPFYG8aXlVneniZ6QrG0/MyhZkf3N+n87Ep6OWc+awI
jDRSAEZJcejx8htvZso8FLWKdKNyTkEBRD/Ex/huLm9FnKY4H8FVJps4WDNd50vPljHoyXWsBdcR
hLyQkmGj1GZduMk9jq4q2Rq1+WycMFsQYRTmZoQ8pNnDmZi8lrPPEFDYzr5i+/z81V7jxs5H6C5F
3Ed3UhJw4PtzD2nghyicwm3wlZMDrDrNykMLsvT9zXieLIq72h43GTJpt9zIl0bVgwP3bjLSqmhL
uBnuySCcgnKrh3y0xXO194U5R640MdPMlhKrHZ1eHzQBnvCLH4P6LkV7WbEbf0HEqhZPJWI3PlrC
VkW7wYoyucEnjIZQkV0wgX1mIp8hhxPjG/L6uh1UADkyetEZSYbP/XqZ+Q7yUxTpVWWXxYcSH5GX
8tQgfRemx4O/QnyckehjlNzsh7bAAr0yvdzwYwopJV54SMOzhUrlGhi0BRpOF1Lvyi9XnQNPUiXG
0o5LZp0VXBBfKLUDW0Y69uuAF9dWlkan5cK8AWjm7SDqI14GvyIHXU2CkrGS5gXE9gM0V1/3irko
Lbps1cx4wnq7a9hNHSjTeOb5qt68oYodwZGQdTQ2iXIaP214qvfOaY70Tf7YVKeraWZklZ5OjLJc
JulGHoRsRjRbFCVf0dPLdN1hIyFsJwkXJ/XeN+qKeCCje/P8Re1h3MRnstq9OLLHvVOmbthvQgJH
p+wrWusv1NqaqBdkPaiIMAhBirpoTRi7HMglVEuMMiHhLTrDxNRrLW369cMm6SIZ67PVW31+Xj1l
XpeCViqafwBQE7moZJHUBJga73iOSIiCnoOmZj9I9BZwoNzztCWK/MYidDqBpL5+fpC25OMqiNYz
iVbh+JC+3J5TYcnVO1gHqbQJlIXiWQ90RJJJ8E8bW15mpY3Ov2eTBWKiDoWYbEuxpxfiV31TR58Y
cQTSqgxXNcdrIUJKv4szE7NK2s/4fRBm3QUjtjuX46hgorUWEUwbs3tXXIR6FZ66Q/ur3Nd3zpz6
NgYbW6arai5vFWpa52RUB/6oZEmIHmOd3Ce7do55WhgyXNzX9D12OzH9i1ws4uuUHdHpFSZC70pI
9JhwLdSJXobbcuSO31pqbjQwxrTQCyAm1pJkTOmaFviDZgy/+6VM8+XrybGeuJXjEZHMWMocGP5u
M7H+XSf9hhP+On6QQyFwlUVF+c3K+J/+U3g9J5mkPosTlE5IyrQEUjd/IVOJzFe689/LT/gC6L0x
gpGZR9q8+PpjN7pnO+qLiL00ndOyuGzhMIJ47Yu3tNMBjEeby2f00nN8Ls5SaQ9zsB1etE8HD9Zu
K67bhaoViVax0YKxGJGLZGBBL67Lzqv5AcQQh1rvry+pkMrAkAZL1uk3LCkWsknmxaG/d28w6zGy
c3t7MhBFxnfowgVCj5+uKP3XFWeMKRjIqCq6mD9RHEwV6kmfRKI7kc/xc9zqFSVXcwa/QREOqzvT
kwKCi5hgCY0kUP2hPZj9jZ5hFfX/ry9/myzk00wJ0roP1iO7/2SqtqF+CvDuWQLs/vLPj3fxSiAe
c+dyKWgYSjwXWI9Z+fI2s4Z/IEFIjdrqreniGFh093vpMLlhTEil6Zu8uHqGBkwLLZI9NJVKCZqX
Fq2wqYDrVl0rg1pCJ1XTnCzCeWviJYXESzyz0RiqydLSoLpl7nrgoEGHNvL3GFFNbr9fXtrac5W5
BDcd6dlPT+U/wKw/7so3MEvOYz+fPJpwJ7gUSq8jpcIT1irUTQMcKEnIDtFeCxqm0QUJdfbx77Wm
/Od7yEuI9Tmdm6r+9gv4n8UmtWMhIMQiWOeWMtG9m/ypYAKQU/Din7K/zpYTB9kE2VDQEdXVaNFb
tQELkZseGEwPNZjXFihOAW+h1uRPHmh2zp3cGTujvbSSDx49DvlKGrsbHKloLVe6MrZgnumCbre6
vFhCwdYkvbeKPZIwtlAn37w2vq/LrnQnMMTw5wJwa0A2ohZ+idZsw5BgtnnshWsIvJfrveNBZD0h
KbCj954PBQsLMb5T7fAJ5z95i3apLEqqUBnuIhrdhL5g0AOlBlEsZrygFGPv80yECHboYCFoq2fl
9HrrDS4ZIGbMThHdfWdCq1/ETrtsEy03QhtZ+eb5ru5SJ9DTw2vjGf6K+Yub6PkB1YOuDOM8IJnK
6nX6TaP98AzmKYfRp/KpXh9fs4Vs0hA4MP70YPPYBby74EloM3RMJ5ktzCOTBO6nOTUm5uwU9g7Q
n+941uuDqhOWMS4b9mMp2pguNJomruVVvZCOzXWE8ABq3hUNiNnuiR45QysZWaJZbMm++sQOE06C
nRmjlD/u4aAYfhxbs1vm+8IZLzrLsxSwUry9DCZpsZubY5uelW2T04YaGMK4cfIohRuDxDwDOTIa
G87JeDfIOGUzJLdei/lyk8XEjs3Iki40Vqig5omRbNLTyI2MxoFtuI/Xz+OTYPvPJzrpfXWUrC00
28Nzgea5WL0sKkBEcdMlbj4rfl1uCqcGKVhvgoK5nfbe67xBkRm/52DjyMGpHLKjgDn6mzqHx/9E
cIHaAidFqKwL6KDzkJbssO4pyaT5YxOuEhevLjNdPAy0ndv+rd3KBygazYK12H7Gy9h57lW7NMai
lpxnmjrwcQmuAnyzORHT06zh5Z6uH8ZIe+uxoxhZ7Bz2cyPhqz33Re11Uz+6Cy2ErE24NVspHIoN
0QT946MlP0AfwBv/scdj7YEzxODyjcj3zz2+CWZyWadBgbv6VynkyyLjWWPv3tUfUUB7PN1OBA9M
fGTM4k3U3cTpJpBwYerGWzVcMWAWotXkgcO8WO/G/sTCP24+woMnRckub6T+PSOgvX9SxD9zV2Lq
82xezoi0kTbOvpJ4UQLuSE/UBPWy6JGWpM4UTadU4+QU8+RSFROIgDleuK0RDnoZe8IDSid9zkSo
sFQuGZGDjL/GdlOupn6y8sUKLaW3yEFkK+TAvkKfHcWHetwt6klnZEoOHA3nAR7To2Y1vyJHfcjb
pJzOJaiZjfpRYDjy8jrXB8BF8HFOpOb4emEqWeRLJXovmzv5m3X71BSqTlh4RtpHi7G8SgXZrLLA
yuOcfg7RYj7RxRb0rOelYk79zOZS/3RePXpndLQCyUat1KAuy4iL4zkL08VkRMjpIHCagoM+L2KO
GOmZ2u2r1ksFmfOjM5tINSYTfplQG3kvLh9iPe+KzmlxMpLKmRs0cyErjFCY6bXwOUEePYzQaxWr
tvCD9OJBVCE7NRcJAPheMbF8OTY33r55yXuxqy0SJ9bJc7yWEG5mKp4FDUTyh7+ZFo3+78NE/Ont
+3aWtVXfZKWfVquUVcWJxeZxpCCbrdhWTIn4I0EbfQLGKPgk2FBa/335/wswfq+phoxLqil4uxhw
/fn2RyS1t690Wq/Yc/VrZhpnN9RdwAsNMYahrsZatWit6NxbEvt4iePYXl2Uy9UKzIC/ro3uCvPS
ktndz7JmVDpwtua6pdXoO1lzv87u2XANoDfTcN1zbrgQFLSre75eXbe1rp0eL2tjrK0m/HSirVbX
FX+nTqKNLY4RfU/fpz9t1cjNwqDauzVWZSxNFZYUWFqqabpmUm2YpXbJ+DWcG1v74sDd39oPfaID
Vmlbz5KcPWr4iWk6n594RxqD/vWlfZYL0aZyNQFG1tlnOpccgsk4WGb6J0M5p4Hjaa7xYOHHwuFf
1jnbp7le6/MD/AtDMBoAjYcBqEEnQEuiub413L1/P6MBi/72hBQ8hyVp2J8wA/n2hF6BUhWJLNNz
lIuyMqOnSUCJig0Rphz/vtLfXgdMG9FQwGGRh6HbZHhZ/6ewqcPk+RjFCol8ZK82i6bH3BmynQ27
PT7OcAJh4mZP30ZfeBNPDMqE+WjbuvBx8HYnAxKGFw6YXruuf6nkZ9nwMwYpIqJBsIdm3s/O0M1b
/COe83lN7omeP03v/d/f4T9oo1Oc1gZfWgU0Tla/Qfv5mOE/cXVYeF6xpBxFbuh4VEQl3kWLdgSU
La8DfK0uQ8r6RvbM/AzGNIgQA1NCAg7j74c19i328fco+H8/0XdfRjXKkvEsqdK1Gq3zGbhJjVWb
Uuoe+Z9p0f/C9yaufsV5d36IZwx72N9uQafssDHwmw43IkEln7Qz/n2j5P94r0hFpK2B0Az/6num
UISI8JmOu8kucCjO1JakZT05NRXDsslHkDkzwQBGIb7BewPE7t2aEPXAGrdLGU35EfO5LtCk0h2P
t+Oxgd02Y61x+BUMEAD2OHC3vuQt2j+h+OGD/9eWiTASid5wZDPR/nZgj4tHM40qEozh/XjowBnw
mjEw/1JG9OtODemNMxNjl6eyrHfCD1cfOr5vq5HNkjoBqhc377tyPZFFkTFvJbpYuQlk2TAagjPE
pKYLbmQ9NuMfWsD//rY8pEG0h8r7u/9I24WM80fNyJUaI8w2Mb6W0WLWDoJIEtJQP5PSxyS/PYGD
JWliCCUkIxxGf2TsDSfRX9+cDCpUD3hQ/OV/nj2mOeoVhB3jz2qqq2QJWTUpS71RfrQfIMHxMTvT
DMv4XzKx1hGf1iMNYCcPsM810x6LHb1IDPCiCg+wkBlvgJmTokuePnbmr5u0lPAhNyY/RRooyn98
8LEEJjJ8bgX84M9dLSjFad2kvrRtA7TPeCmJwAV0iMr+MdCUvIVQwABex08qjSETPDlm6CwCMwQI
w6zCemiAZ8JILyur5QBslWsBxDieXQosdZ4HoXxYZUsSfMECoI6B2/U+wdBiGX0Jqu51BO06srqE
wluoP7yM/6FpnI55HaGZTERYPd9FYDDEYiUYvx77KDJhT8qETu1gwQnz6DL+YhhMB8cOXsxguaFd
n4sjDd8NPDcSUCj8/vV6ASPkKOrp0yH2PPZM+MTep0oWXztIwE08D27Ztj8DFv579/lbfc0KFhWY
gPhbTaez73UHxpa9NI6nrBjQ3Kol2iLvbTFBJYVFekk81osUBnI/RyMEQ57TKvSr8W5Sdqu+8ylp
sSVQyLuXZz98sL+o/sPnmo4Hvgkj0dF3Isf0EQh9p3j+us12FeZQhE8j4Zo6WDr0P+W2/M6n+WNJ
fbvYt7NKVBq5E0hzXTNkMJuFuguPr233/nST3cxN30SjXdbH/igv5ct0m34EB4Dh5+lhS87QXT6c
5Pq5fdig0/MBgKNTtLLN1PVcjAFW0J3uT+tplavShhC78PbR5nGIT6OP16r4oUT5m1z25xf5visK
eTzzh7/XMVHW5V4SLrJnc/vS1E5y5LLh6RH/IJX5+6D/fU2cGUXysmZ/WfoJgpCJeGz7a5+chUbB
rsEupN1IepMDgjk4hSZxZWAr4iGk8FtT+OgorqlHpr7twbpp9Vckm9MZsuMYzEKJV+Non8WO+tz9
8Kr/tf98+6DfqiqhmY1pvXjVuTmPwhr0+v6Dw2sVsGX7OROjHKyVLRO+tfh8amFfkff6w+1CNvx9
G4SIRkwihxY0c5JWv3UaUlZNmqyrRtseXCl30LHkBdnB+rPTxl/ZZaySOWEgeM/h3w3ucYbfb3x6
n2WL0AXd0e/tRYaUWw2CCxZgsZY3ZMTiiSB91G8VPh1IY45iAwtANYn1hFYooxGCmKW9JM2zUwcH
LAZ3D0Dxk8QP4M4d9rNa0+riBxvT9MhIHKi5JYYl0fj310eTaYziJWhTSCVR4FcGU3E8NThvnrh7
FNh/DY4ssHmHnQ2dwfOGzwARgQUZF1rxi9x64+k6DxwmsNso9KbEJgeakccUuNMZa4lj3KkMTtAI
fCw3uLonashgMyu7vGinNahWwV6EFiIaKW32JygRv78fLaCeN4op8J0701eGIUSOqjI8cdLVQEe5
0YBN7h9vGTbqN0y0EmaEKiNrtEpTC1v1uThwFlKb7DDxjrYEffUBn6K319VnWPWJ2PwzB3+xsMSZ
1ziAPWm45wk35cTZzjysY8qCtQKB4UzYxoMdCq8SRB/+k0qF9kv8DJhJPbbdki72pxX/V/FIec3K
o7zGGA1HrG87V98Jvp/0vNNCZU/RazwQIBIZvyjCn1aP+Ffdgf0aruaYbsHrpUUdltf/NCVlOYuT
mpzJVWmpq/YzgdU0+2zePbt1FBNN+TLady+w15HO8MKYorTu+It3RSeER8s0MALj60VZX1veLl/O
rulRBhKvzNwAiDUkffUxSMF7QFMJAXiLZLzQQ4MkLQuXlyPMN50WVIfMQceDh4VmvzTYBceZ3UGZ
SJaRAzAO341u8a08i0B2dKo6KCLYWsdbQIuET9N7tRwZCEV1QmdRzMMjS4xwEdtjY/ITxf5vNs+3
O/atY3z6itcpo7Ja5Ux6eqYzv7Jf8iZFoo1r/44qTJ+4ofE8DUKKbWjEh3TTfqnnfvncV2eB6gx4
f1djNbKHh9gueU8lceHv+2uI5t0OvpJz+Un4NrIRmnlg751iT+YvCyoePJbqDfuI5cghJXDkqF+z
xCwxo6JTduMP2CrY2nVvlE8JMvoDwH0pGB1uc656nk3n1V6meLnMLgnEfS3c4J7nn8IP/rBVr/v6
dP6AdtI5JXmIV7ySQTHPeabjQbd4WsEiX0mFHt+STQHlgTzWm9jO8xuObLk2ZWZuJxvxxDGOxeFr
Aa3kmK9bW3E989/b/e+w6j8Ode6+KhENO/gTInCR/nxfZ8/Rs8t7P1xHv17L8DjZSKkuQjt6GcjW
kl9Tz2ytF6h6bTXI/pjqoFfYigZWrPTRkJwmm/Fn6mnhEdcQPfjIrs1nGBne/AEgMdaB75YP8P9u
4x2iRPtkJqCxoRiPJUJk5VAPv8eCoNRp2CHgS6LNPb3fgOF8Mvwz8LmEYnfCo1gXD6jBtZH2/sC9
7gRn1mdEvewxrYIh8yQ9Vf/R0WJozP66MzTmQ1gT//uOZFSzUn1JRSy6SeQ+kXfg4CxkC8xk+io1
llP5jHTj3w/j720Kr1/ouERbYmiBd8Cfz0LOpCDxenR+gXKH5jfQSSYQnz+S5/HfF/q9C/353f64
0m/q4//sUmIUqkri1bKbdCaBwBFa9hA6zdgjO5LRK7WQVz23MwSGz6fBPdKUR70K8NMUcVpmv+5V
Oxbf8+lDFyfrrJFhMin7PEXBJwTWE0vc8auGMNoIdJpY+Y8YzZctBgSvdRuQKUlu+7+/0LBHfP8+
kJnxIGKPl/CJ+fPOlUoXTmWxVtxSWBHXCdMrt0ev6Q+LBb/fv68D85EmZoZ2hCjHYff/3/umVOJj
ltevNeZl7bZGOinr1XlqPyzO3hJec4CBlD5ilAX97xeeCeMvmpqEEfdR2Y0idk+oBGuw8aVaGo8b
EKVDzdDBW7mpb60rHQtBE4DVJ6StmayNr9kF3m9/geX8gtAhaKjMxFCX3vh1rTvbj7PL06ZbGl9e
x5dRTEzVn4/XT6eo9XjwhA5WxLlM7ObKsHQ1mlfL6I147YHB9xYdQI8IL4EdHCm2ZGN8u2J0R/Bw
Na8eRmdAx8FpKTJHV8jQt/i9WXbQ3li7w4lyzd5k34kY7CIZTjFiJeCLflSLLVSxIztYKev8oalm
ugxX7aZd+0cFPtV+1pjBaQIPazeRf2iF/m6ckWfBSh3gYUz6iXv789mMR3kg1RirYOzeGdjKEXPq
PLLYegSd0xGEN3m+iQB9YQe/A6o0mHGeb2rxoY2y2Ji0txC/xDHqsilzm7hFudt8ZuWI9D4auOpY
ZJuReBGoWGbC02rE97RnL8c5ZkyZltfm+K2ML/0ksQlihp78UCbzqoFbwyAxj65P2MmT7P3fL/1/
1Bp/fuPvpbo8ax9CX4QbwnewhsPsa19UGyL7CgXiBEOy8RlfJOkne/L/OLGHiObRaCRNhiDE7zXO
SBihPa/idN36JtbN2TksoUWtJvj04XlY6tHtQ3k+9BoH5soaMbeLXagYgbga9+YYh6nSzWZWJOhi
aJMBkdbzyU+ZCeL/Pbj+3BI42KjExhIyK7Jfvm0JqGfrWgnCajWbp054TI8zqznx4crUYGOlsK/u
2N7Tr+dvNFQq3ANO2YlRwE5ItAavgE8AO1Y4mUrUDplnVojCey2+8k8WNMAwtdZ6tI4Fjf+jGJdm
RjaPQWTh5dBJfCQf8hvag+xjtg1okcYDJzqCPIbT8L2ZT2+QSH033TwrIziILsQeUPpdAMPwFt2F
1HzhNhY7rPMIwqyUOuXluYJ01coDC1CeWgrkQWrA8DNqMMBaRT5eRvZMXaDlKMZrJdm/xo46hes3
R5fv9wups/PM5NtnuzH/5WkELx2d5gMy0JJcDUpHUv9URUeR8TAdEVWFqj/nD/CvxJ7AxFxUawKN
mN1xADKUXSoaDKd5zW2S7XwDNH6GCviVvsVfdDPM5XAizBDE72fX2mgt2RGs0hotQoyJB03DaB2t
pak+kXVswEOyByRt1OHERycycAycx5kOjShaJrrFfOyA4K0U+/xY97zZbV6v8d4GdRH41fAp7WEG
+lacWwuizUpZBctgCaeolnXxGmzz5UgYSKPhMXmvpaH0Jr1jIQ+2GLBI7PScmjDLbEFX+alycHQR
aPVY9It0qskX+vHsLg+gkz6SEGqc2bBTZLCDpZvVz6Em3cT56wlD6bWRmtVjJycO9M94itqXoEqN
AzRK9Emow2HMXc+avvknaStjyYIrj/76CHH0pxX4eHALncpfRKfo7t9B6WrYBkRtPiyIAo9qk93B
A4d+9AbJk3VWaKn1XKQbcDzeHtQyt0G9fokT57njsikqiUOh6u3ce2vnmPxg9WmHlnh5LioaCD4v
f4QdG5xjjBZOs4/m1qwmcwej7vmIB7jsHfV9huF+dSu0fJPt5LkCwyZb5DQVvJl4/2svi3BGGDnM
QqfkKg2HU5EMHFNuV99zizTxMmwHu+cOJumoMSs0IcPVcvpZtEKwq+/VrlvjsZWnmnLixUA0m2NH
BSNxosNkbbCcwLHUN9CdIXTld4CaY+mV4DDNjHGq1XAk4aoJg17oJejEnk+S+RiosHRfm/6jOD0X
s4dFec5TUzubj8dU6CXyFbBk5w7cwk/hgq4NMgK3ZyOs6wsewNxxf+ff+APbeXjoLyHzuxU/lAox
ZfTRBJNa6QF71W7FHzK+NCca/vGSDxx+zkqiMjCYAQT4AAzoXfSyGX3dVMvh20FIukxDamtt5n5M
LLL7LE5YGE4L1FJQXc1k12vVqrp1t2iu3tNt/VWspfdKnI+YEhyjSMMZX641LDzV2MymhnAVh31k
ek9rlv4qhdoi2Rln7xi6F6+GUdmhgXr6Fr91ZvpV7Nnx+iP8RhV3ZubyRrr1eK5OsZL4Zr7OfVIw
v2x5BiafsmmHO9d/tBfcQdPc5r4yc+nGRrqZZCY3MsgXPLu21mcBRo2aRNbvVEtOsz0rCTamF5ps
cF7DpjrnDZ9CywxdVq4/Nmby3MfhDCd5z6ga0qlMDwa5r7OBvWYgOnpIfsnIGN25xRMelvE6sEX2
tG7D3wixXJJGXSXTihWeqIvRmb0q2KJeZxdRbTKktorJOomQ75QOd8F62IJZQ4zUXlic6uN1LGIz
27q4RCtQbnA/WXRLnJKxRYPLs3zovr0VGclKTnEVb8UVk2WQFunw4H4Tw4YTPsCHyXhJCyE1HJOr
sqms6ZJ17S1HB/AWZYNuGLU8Nv+xnikGBuneWw0aYqRzf1sdn9dq2zmTc+dk1vhe4uqcE21gF4Ci
7SpflLfY9C7pLtjN3sb4MHJbdtKlbLUQT1Z4DCeFd38xfh8dy52XGuKqicDINHyvz+K5O4qrgqWy
ey1aqDq3Ck4NHMqrf30ys4eeiqcVt+mTcSdbKCQpZY0U4t7fiE5evFwBbl27wHl9PbW6ZXWA3bOe
4a4GrY6X40s09VALd96e7nuLW1NilQTP6RnGqvcMptepm5ITMFpmb8V2fCYSY3x+bJXNax0dK1Ce
PDYwIOaI2EhWtdEfB7xl3OaSruFnr7vrbDfQfDxNcCT0GTMV5W1rjWy8RwAH9IkR7kLzsQnohqOt
vMi27M3rYptZCp7T83CFH/T8DB0fI7uJMTPSFewlyRiY1J9P/YXnNB4lNKacM2ZmjTTEoXZkxXq+
hwi6a1yIO7UlzAGqgBW6OWkDI7dzRx8AXykbsVXNA4R09O8g2DjY6vkCr832FvMTrzmomv048Ci1
ZcjQhWYf+MSVlpO752YbfANcWhSeB2vwJLLSOKR2ESqezVrSRDM2H2+I6q3HW3GcLJgwGeEcVfoG
055d9yEY8luFYRAm2NP1vHGFr+pjKCyygUgNXn5IuIB6SQ4ANbfyVh1UF4e7EVVFo4UYl7+051v/
7r8lR8Ig+lNiifeR299fi/5eHOrTa077RkDHfDovDqVNps6K2j4ZCJHeXvDnrzumFPxMN7P6+/NQ
3tEEwjMO7g+c+IFNV8FJiHVlohVjaPI6gQoQbsb36C1dT+4RBxL6RbSFY2PqGf2dPHDsSm4DU6/F
oNXoWy3hpPgsX+YUV2JqEMR28ORxnmFhntKYuErSKpl8o9fQGw+KkiakFoxl9cIb12yar4HHreji
uTim+8iqT8EOq3I3vNNrhFBAvTXMpeembcycU6jVG7bzXbt6PeYkWUzeJ7+fRkGWyJ75f+Oo8xk+
NdDn8CfWKmchGdw1OG33xxUpd8YrTy48nPD0CT0uxl7zNpqXdmL074EbuMICEaapuGi3iYdsdHBS
0Lh7dEhPz8GMEwCVJUw1mPr661YJ+mu2TG/Rpr57l/KWQ1h8LZ7XxCoOsztPMHQVQuWQgfAWEFli
Vh/0ExTQKASqQ7KNzfZUE+dwKeDAfJTEdLd6PTbqW/QZfeYgjHMiFXh0PLGcMRXobPjVEnF0Ic9o
EVnBbXRRLmhT1Ys3Gm4NmwUk+Orgfzb8pp18ShfeR3ZgeOjEq/wknhDgl/brlq8iXso7j/FU36qv
ct/eVE9DDj6y2vVIGx0l3GCenz3fOT0RzzSYj/ob5qYYA91f94eF6Y/puf152GLiHWhx+7S5+NSi
GuSd/oDCTcoIg6CKv1hmLBaQc0mrjjyU+jx9LrMtH5E1t5k1+HXyVpjFhjvLV2Ljvgyvx9zDPsm3
asDVlGEFUDkh7JNFZYysC3fKxMzJeGyaiwDU95HkNibJvLvSvL9DQrQyC2s+fmk4R6k9NLsS9uIy
jEc4j/PUDu4zo/Xnk6+KRx3c6f2aubypzNdSdEoroO8gVH2OJiU5N2BVZj+cWVZriQ717CrAvH5X
x7qMOk6Ea1+D4x6Jc9kEZsRadlUYkFD2zUF/zWnMUKI1Zhz2nTmgx2Nc+qEs89ahHrI9k0WIJRF6
t49+akrrxzmGdy3dvNVsM11c/d3LIKpg47uzTeig13lOtH6r+AD0sH/ru+zMeDbJpnMfmxEVHByY
t+ojunT7buetYML8u3f9a3A5wI5T5PLMgWURDdqfzXovKfTKElk9afJWyYUhj5yG/qukSFor5fbf
F/uLtfbHxTDR/vNiZchHqNMUfCVdP8I1KtVh0xGtf19FGuC5vzrO//edmMb+eZnIVwQMuavWjZK1
ryz811nhcdRMbgaXa9CDqFsQCkdm116YLSa4BHTF3i9+5TUmay1k64iUw4a6Iz5lUWgpLOkwkg8/
fMoB0P0/nJ3XcuNalm2/CBHw5pUACHqJlNcLQlIq4b0j8PV3QNVGyVQk43ZUd1XFOVkHJAjsvfZa
c4558SmNud+L7QIVHa2sPz9l05Tg486puCt0vKlnAixMcPuFemzxu4QUv5OxmFMNdFhhkSmv++G1
p50DLS3MXav+7KXm0Ywx+fKr5dAvs2ZZnK+1paGaX/mYF92cMUz7VI0h68hJ65gSKL2cbU5sDnEp
OoxLQy5NZk0HeE2GzAExQGO4o6FrrwveemtJky6AAttmj4TDhNUznuFTGr+fZ0qa8arFhwG1p4xJ
UXjwgY4VnM77pcbuljTJRjP5grirp479L04P0MoDwa+X9J4WGeEfQ1nt5Fh0WlJdI7l47mN1J56P
JIPydNV26L8VKv1v4goV/XEoJ9fnBZ/Ck0a7yULEKnPkg2yin20BC5RMM3sGbwTju+TLrt4/DqKd
dOBPd5BBO04vJnxz9cbkgKCGXlCen1toqD1Lx3yJDLtbOG7PUezU5r40AKdpyHBpWWvn+S/Fbp/l
Hq1Tb/JvgkHaZJz9TFTVZ0bPhrmZEsmO/O44qCGeJ4QwKmarLyA61XNC0B3O+5F2/zkgE7iBCaC4
ORcR0WpY9BYmZTyBG2TO6WqJdBuYBVU8gHxwIb6C8GeQISXwSUt4+SUxfrm+qzkOnv2HKSMyCOp6
OLs71fNCGD/1sVmphBPk6u/GPKjiqwEItBe5eoKsK/ZVx+fTxAxhiIKVj+SsBXh7NJKtg9JRjX0K
J4n/6ARCvIB9zB8kAjEUj75DVsb9uYQD2exFreEIJ9ulkqzaFEdCEnpicxxVCoz6ReRj1cH0Tnba
pgu1JR2Y5l1iJmoF/lNdHEW9fZz01qbTOROXyoQ+hlF7QJUGZDNx1W4CWuQSJ9jc922hkFYkEDth
yf9CZRNgsg5vK9HIhbYWEVORKWLQ2kiLqB3RI7X2+4QlguNT3BAqSl4PIARsaXIgrgr6HVL0QtiI
nQMNqTmKdObKyj3+vbJWYQSOoihdhZO3P+IBg0A5Vdqxa8ZdLsNZbMA8RG+Z/jCZCm8GGtn68yw8
WvQ1Wo5V0C3qonHbvtuGTezC5t0Y3HVR7slwWZaqIzfBKkJZnExn1xSytSCyw2f+VmfVGgAppTkO
Zkv+mOn3PHV1gDJAXJrFkwlSP/Ux5xXjpsCJ+O81zfpxTZsRt2SzqLAvLxb4IZG00c8TaTdW401I
ArcJiUpNIFZIdvvAHNuSELAnq3AjSagJVoTG9mNOw8w4IWFYGg6JWigJio05tIc4106p3izTLiQL
zrDrSrqXRplIgOi+aIot/f9fQ9sf8qq6FSvzWOW5M+Bci7XXTNwW5+fC6G8Ti0epor4oQ0IY9NSZ
4uhUipCr9X1RPeSNviwE4KxqTLPWpBlj2FHrH/yA/vrnRE1fzBBNP1xV5pMO7Yi+dCqdN7TWtG46
xgYn6CHdBmXh0p611STc+4O4KEAJWXh8QgA0nFUVKIU17V+trn9rXYT/R+/g/2vPYRSrjlGUAA/H
tZilv7LKv21ljUlEtu7sZioeAvRjHYeFppCvbP3a38MaBUY81C3G45omGRc70FANxVnOAvGWRhzT
Elz0jHArOtapzdFdzrca1Qkyj5vmrQF9SMQkvlxlQwvP6FGgLMRPBEYcp9uFqnDwHl+CvQakIInd
6YAMw5SIYCGO0kXHN5prsO6iI2ROadnl+FBmm+QXZX1xqy/jV4iV3NjiKd47wjWR0dfM6WKjhVsF
JmOWuvHv80P7bVZkhmNX9F10PvrZVlNPHekj0roCdZc5kHN8eHVvJZUidhLpMI4YrbFuL40b1syF
PjgokwlvM7Yk0KuvdJxphGkOPaLJulcfuE2EXshul+KuX6Uk/Dz2rHumuTg/j5vGjQ60dcl2p76k
VwWOd8UM23AhxN/Gb0gwe5kn8E5ABl5aix4ErP4ZWTw+B4J1Ac9Vj21InApbLncSnWaAJBrdJpbw
chNXd2LsJeGaWMYUbVeKLZgeHfAet0aNqG86AmnOHoBSo6G9WrtydZyiNSOARmV/WBiq6YTvbXTf
lm73ks1VX4zyatxrbLf9g6LdWemhVva0KZCeiNURWzXAIKC9nJ/1jcxPW3S/lYFpmrXopt15MBfZ
8ClHS1/1qGRNzgNn/lEVe+X06JNiCwdV2ZmM61EXirc8Dib68O6jEUj/WOSegEVkAURSG9ZTjk37
rkMUHCz1p65fmu/NrwG3VAefbTk2TgMFSL3jAD4N3r+XsL8RlyxcpKVrKAw1/lO8mOU0mjIW2VRY
lBrLpMPZGNBsKLcUEwOu55SRG2ZtE2kh/pRxFuEEkTuY9//+FH9X5SraTNyqIs+KKisXFey5bBQ1
6w3OOPp73n1J4vRNzzF1hJuQXJum/r1qczXElBiLCAYgx+3PF8SKpHYYZAHyr42YG7Fg/JQhGVj2
JGwxkJmltuLh318QCvJfdSUyaG4xujIdyeRl+Tv2bS8J5zPYVDd4NG56TH8G7lNtkfzuXAvjh+rl
63430v4xPdHGLbgRN7PyxvfogdwmJ9gs/G9I+lmQ6LQuVibvyY10o+5JXLwN3qc75a7/qFO72Ujr
eunvsQ64DIYR+wy27jEL4V972R5tGTUNjY87c98DY6BHwP+3zvbXuHj49Yt/LldAMIVB9mZ5T1sP
Unb2RIAPFg5kEOws2JZtHDcOiwZnxIq2lO5aq3HjYOzEi7I+fWJQdDzpEO1bJg/3xOI5TO4pnNY3
wVu6tjCtwHRYtMiL/qM9QsGJ8/OepYLLvYb2zatsC4vYWS/fo8XytP78RH6zxE1vh4w78uW0OEG2
dmOasYnL2RUrSsgfoFfjBK89TcSeRu0Mzh9cYTHfs3Q92nSiFnh5Fwy6uY5o39C9sdNd8ShjvWMM
vYzXWG3m9htOUO7biIuTgD23c3Vvvn9M4TwVF2e61j3gIif8WAvVq9GunKmBlxon7IJUDBZRvDKR
RzAEIntz7d+eVyTheTP4vd0Cb9r7Ox0P5CKxTSfz/F9yvCBtonwnDfApejDpAj7BNgj29epzVroE
tI4/4CZ7t0DSELI4VEO3+m22n55Q9GW0dOjDufevo616OAuXMKJmwzI4H/VFvo3oM5+5IQyJuFXM
i27OT8GnrixoPpegcwHqrFuWy9lEGjvxDfrZ7emDFsgC9ctI9wrDv+27qWfgYj2GC+LNBjqYwLw2
4tO4QiGzeKP57vh42xWPKO39U+liVaTHKa/Ulbrl/IB6htQ0ZE7nE61snXuLAYa7oLnZzrzrN9hU
HUJu1sZrgIJJ2beb82YiVFDyIDLsODzgpoYJ/jwsgbe5ohMv3gC80RuBFrJOH1HjbNRF5RA68psk
oOUL8lW+z3yP42Ww+ET5aD91ziw+IyNvF+zUm/lfw1IhrQReky3ilepdCZzP7Ocm65C8EmvDMG1J
7cVXFaH7iI7MX5193rJD8wy1wtF3A+f3g+Y1S20zx5CV2zyb/T6MQdd0oJcpd4BkwhUKeUyl5Bvi
hJpfu9RG9onECOkbATm06Xz7l7UrVkzpliTgIXhCfgb8J15zYkeUN/A+ag6CRfxTjLfwySqIvDiI
boZts1XWkNyXOq0a+B2e6BXbaqWsR09b+661hv2wonV7i5CKVEQIhnv6x/xT6M3yd1J7g5B0gWQU
ezoOBCBQExKNwLZF/iLtV0w1pE46eES4EaMjO/ziXrwfVzkqDwscnLyd3al2j9kYhspWWBPxc88S
4nZb+YR4x2PmDXENl7Z88+8F9W+Z7p/L6cUxXdCaYsyEXju0TB3K1YA4FXxIwikLJNfYe4p01U8/
F/N/1lV/XvJipxyiWoGKGzGORj1pOgEBY0h+DTdi3AvoR/ZExhDitebO30UrV5XYrEQJ7QNx5H9u
VsO56Xp1irUD7jILJDh0Hm2Z4RlFPRiudMaXt1MF88QLYg+Ys/grit1hpiU7AfqnexmvA3AcUv44
tw5XdtIfdGOz0gFbgmiJeCsuPpvZ+JMxdoK5zYa3vNqo4baKTsa4uWrv+SKrXd7771e6uPdqHpdW
I0nlQbtpl/JBukveRk/5mFj1u0dx46OqcKWl6ObUr9Vbf3/uF2Ce94WLtvlGccwXdJdHgqapzxaZ
mzxwNF7ou5AJ3J14Z94jnfTibjmvGSEqYGFRU9O9aXDd7uiYD/G9jqTJnQcmtyp9WP8p+zDnIUe8
0WaP7FUJ4Hzj/vq6kDTIhsFrSLLenz9628bC2PUDiqrCPfsQCD/N/Kmla97/SjuOH8yyqVMDmvFT
8k4K6r/fLVhcV65/USE1qtSa1lT1B4Bx5Y48Sdt8aDYEFm2HY7UlymcdHcbNtvRir6NMaZ/TNb1m
lEDgNDgt3dS7+p6kdOoZnTZ05kZHDVccO3rKpBuZCiMWW90UB5yEi+Ct3kkMo9EV3BQbZUXXKRuA
vDKahs183xym++rYfKLeQ9RVrqWdsg0ekn3qpPf6htA+4AjgZhb9Fvb3bbbrIdrNQdDyTboVb4Ak
pY/5GyMgu2T5JyxnTgEfWcs/7iWyduEV8VCwZodb7RNLIVgDmJeH9K7CjL5Ci3XK9tG+3ILNZcz2
DkXItV6jvX5r/oIrZU8bY5+z0bMno9M8gGbYxs+Iup6iY7/NPtWXsLFH9HXVvgAZYaPWCO+Sz/aJ
qFRwb6ArGBDt7nuH3jOAgwW24b10+ow2iBVgQ+yhU7nsYneCK7/UBA++sNef342TdTi/c+ixTv0T
bK5VveJ2MNhZkPO0M73mML7q+A4e/Jdmr8yqALYm5jAVTIf4SbyZD0OETNvy7VyewXY41UyKb5Dr
ix/+jXCMdg37ObvgHgXJnUlfkHFA8USaaSIu7iQIByIB1Yw99vz+++ypWr61v2ukSuv4VEL2yZZn
Lz2RbtM5YBo22iMso9fwFZXSVtiJFHmOvPrtn+o9INYN1PlkiebGFj00gaZFPhpSHEqOQ20fMaae
8g9tweuO6B+rrHojeWAqVoApABbn7KzDNmEamjkqe2GEtZmT36L1EPlrdugl7z1vCKHBMwhvj/jI
BcJYrLotJD4wPOVxWKeuwBYVeqwgheX4D0xYFy+lO1cf6dvMcoGnh3W52hZuR4oSc/XHkImFtbuT
P4RjeSDjk7nf5E5u5jCnnB4s5xZZ+wHoHwWFyKKrUwuZq9/Wjk7PSd2KWzZeIA/zDdHWvwFKQRlk
Bpu68Z5autkIGP5XJjJ+YTcw6ZmVxvKNzAlhd3Zrm0/tdBv/7MrH5pEtZwMhd2WtkH2iREdAlgIR
ibbU4QvzIabIcODfUWXLXjFPd2+tRwXdAupxYF84C106HztmMuorMS24Ianor+rsf1xLaEgQfqLQ
f1Hng9G3dsTUVGrUDGf9UNL8LPETN6M3tQu8f2gAfKI+UNbU8ZXJCzCnn5awb5e9GPT4etaTumSp
B21GWXIWIpPT4fWhjp/PQuUt1CbOBO1ujr+TnHd05KL7Li1wOeTOO+r/xeypL2yUJhwcKv5wwf/P
wpaIv/MBp48iWaI0pSi1md4uXg5Pt/eN/V7Yp3bx4u5wM1CNjrxK5KY6xQ6pG64I1Gs2+ZZ2A7mF
Cd/iIXF++9x6Z/Wb6homFKygO98+bvEdORzJKMAeeOt+42j7Oh09Hyn+ygMIH/5CBt1mcJfP24fD
y9sdagM+xrh4/PduoPx9XDY5zpInB6IdQrd0sffGgo4afSAJM3g8G+uOk4D2nIj7gKNKXe+r+kHW
AdqRhR386ntih/L+cUy2aB3bEkSS9Bkyl0g8JfXiWRD0qvafgjpLER7TwvWhUdJAWZfdldbs33Zy
coh0iedCRYbJZOlyCz2LiVlXkXFogzc5RzETvRaInRCDcKATftUyYS/mUprW5XgGt0giEGPRx1H3
LOWQZfvk/58sP38gGhwGL8LMjr3wApVxMUakRlhbgxlGYnCQpmOeADZV5Dda7Xq7mYRw60/F3b9/
P/mnChLmNm5si56srFzciSax6lzIMuNAEJUM8412Eklw5PicKCAt8346/+LXMzgUGZ7Ck6m50+AS
x61LdjDi7BrW8/QiWYr6HmRIejUs7sfPx6ejf04DSr3kROnakNVd3VaHfJ3eC889GlCBnqDtmQt1
l65SXDAvV5qk8yN7WV/RbvqfS150gq2qVMwhmcxt2ltE29wMNWnS5YpoGfvfNx+L8ZVLzd/+2/IX
B1BSOsOoDhUFakPrzO5+g7LSkODNlQ4EDfJWDv27zm6snVBwrUmE2mruOG8ji3bLPAZF85dfhVnk
oqnofQBRKoB9LEpUUv3BI6TIS1YIKreMXezPbl/YH+NS3J2kdx5kOgHIMv11doxv+m36TptB4+iZ
45TJ1slt9tLc5K75jOJnxb7tEZXhMNjzt/2DVththRpKoNtN6lBs48LicH0w7QEx7BJ5HuUbBbB2
a/yKPQx16YN86lhslSVwsRUzQNlLd/S7TjK94eadGBHjymuu/fRLMswXARbRy6Or/+ftVaq8DMvA
Mg41crC28bLopm72vkXn263bjal4AmFjhbkVybo5a7M21oJkKrBlguSgh5b6D2eebQrFgXZWs2sw
U5dHI1pXs+cx2fBSaPq9pW26+GDI61R8kYG2TquEarVdAYKMeuo4OnDSabIe0/5GUA6phWh7Dp9t
pxuhfTNRNeU3JpgpQTvg4LPb+spj9uM7brK5ajD/DA3q2p+3oVGs5jyqubmlwDmnxcYPbTVVmftZ
i6FmztYtCVqpkRJ3Fjiu0Rur3+XwmwObOAHrfDaLN6M+hUy9iRvpMjJO449R/BjBo115H36qBjB8
zQFACpYJ42IVTGNNMMIk1g8Cg7nM1gKiCW5bBMatI+kU2YhQldW/ryn/tIF9v+ZFBSKEWkt2jm8c
CjR8pme1XoXNDrseICE0eMGKPa1EpNnep91qUvbx76LZGAhQYqAEew7TNfDCdv3vT/W3GZz9gImh
JamiDFjr0icQT4FS94Mi7PV4U/TEN+GeRYUMnarmnc9Qro1UgsEVUMaXx/xy6ft+2Yv1aMpVPy6s
ytwSaS5OsjP7rI2mOyBWQD4yiwhKegZWRuI28nGdKfhQfFTAkLHJNWe6hEOx6QPrVU21TSOtKmkl
N/hJ2wAyK7vYhEbLtQaQWpCoiuSxlW26oc06ioaTFY2nWu/InHITM3PM8E0u1ZPpp3B8NTeNy0c9
k3+pFhRXtscrt/vHh+Db7b6oYsohkccpqKcDyj43vyVObT4TLobd3E3Lr1ztp2Y/CT/zdMEic/iv
EVw0SLnZ9Cy4MoxvpNEacW5PBul78aa6OvH7aYshixqmqTE/R19b0LctRhd4q1TJ0A++uq2a24Au
tekVE/N0m5+zr+6y/lg1NzH8QHIhaL5HoIlXuXat5v5hLSZQl8hLTbIAiajKn4uQJQznUso7Ex7a
XQL1VtyMhacIGQvqG1/firF/I3jo07W8g+8z7XIKxx5U8ZWf+s+CglEW9R7qLp1bIeHlvzxxyHWW
Z1LdV0exURa5od9ZxvicMNeumImq0206+auOdz62gk1zm0ich/K03BTDgNxIu/Zp5HkL+t837r8+
DlMtEs80fd6j/rwtWuJrQypb5VGtP2qkdyJ+dCt+HdEuKLwkeBVJPzwjG4nsDpM6Aapb0t8XuWKu
Ul66dmKGjPC0hfQRTdVSz27iLAQIh5eh31YIFetBoGqjhB3dFDmXURWbc5Qx10fo05VLLWSnz6VX
cdSdPHIV8ivSCvNHn63CjPKzp6ndhsd0An7bLstinanTUo86YrSOSsx53n/ID+H51ezXgQg89Ry6
lSFuQs2ii8A0Stl2enJDSaLQB2ZNzfF2+o8K6i6x5mUHGoDmYVFU9aYi2HLiEMAZNJJiB6rbIjKK
Z934jOWtXnpNeKO0lSt07zI3QQhAj1e2rn+08G/qofBSCyx6RKFel48GoA9kkYZxw9nSS+o50kvA
vchvieerEmFk6+UGYkvmN9j/Ae/G9ENzhiOPqZw9JGbnijrqe9rwCvpiFOBK5eVh8Khb7wlJ1eXW
mCh2Zi39NYCY9OMD+u2JuFiLLCnqZIscyKOZeWWBXDznUBq9CBKdteyokDegLnsk/9rvQTGcHBMm
qaqLpLsylLygy/znyaS5qFisVZpGuMafT2ZmaGGVxnPQXuAYdW9nBjYR2iZjsEzHrdT91kP43MxI
ffVTlemqwag4S6sRRf4EZG8yyH3ghv/79f1zNfvvD0Vku2bO+XfqvJB/W806P2ytyffL+eYMyIW6
Ad2R3RFKUSXXMDY/XkuSWLVM1RD1SzUogjMplUWtPKKTSJFU8SPE8Vpt7s+k2P37a/25JfzX1/qf
SxniRYUWqUoAhk0vj1F3Cmne9cK2tg59+GwgMA/VKz/txbHjvy9HjpUCDYtT58UjNkiFbGQFP+1Q
/oqt9lD44zKGNlOd25XOKbjTm5XYSieCVmUFblk8bYqyAioPYyVRbEK9FzH7hFY+pP2d2DEDzt2u
phRCKCQpmIB1sAJS+RARD/rvGyXN28TleqkBFzIsNk/iIC7WS0sdhkKQeADaIben4AF4zVK2FOSA
6J/lbZ+ji2fBIRcQiCZkr1Jaq9XVpNE/64X/voH/+ykubmAeD2Ka9nyKpN1FY3tsqt/t8CqxozRi
ZSME5UQN6PujLojeba+8A3/upP+5OFu5SDS8rolkxf/5DviRmMYFLLxjaj201spn6sYC1/TXJFFf
XZA/7jWPBtZlilDyzqA5XawAvlkglTrz9cjstCX1Pa5eQhxyWnle+Hhs5H0d/WrpbUf5lfL3z/kd
35ALk1SDGBvhDW/5xTkg1msRoyzax2KqEPyxtljvgvjRJW4Ic6hP05UVXrnkX2/gxSUvjgFGKk1f
tuVjMrrMhzLt3rJeAvNBm455//Lvh/hCk/1f38+ULCTP3Fz5a+n9tooJlq50ilk3x0rY9R0ByAOd
2wa9np2HqYuT2W0yUiVywdGx81ltBFe5tBUU95DhhuQ1YyDBUVSq0B7n4P0lwTm3DIDJkfj3J/1r
CZzvyrcPOv9Q3z6opEiRLwqEdueqy4Zgx88CTjW24Em7cqWLE89f90S+WAKlSJZbXembY9y4hdW5
CtuvefTBBYdbq0dxAjzs2tT274Xwz+/3VZ19+36prnZBUfD9TOgEAIdJsaKB3x/M+OO8CsePqEYe
YqE00wWS1sp+XcbEyT5IDQbpg1y6Z5UQNbepPB8DtervlFuiD1L9yr3564W/+JQXL3wkyYVU+R2B
vqbNB83wH7byc0u40r9/7b+3/K8LIbKiz2aJpAb++XObkpz06hw+rfu9F9QKKRSih3VQJ1kzGg0S
0l9M4hdj2fJEdO9ZiFvxGRWeawB8CrPt6JeeGFpXTqXaT0+hbgJwJcKQcfJlLpCS1YlV4EM49nL9
2QYo4Hz0iWgpu+m+oMwruhaJOOkzKbErsboU/Je2H7ZFJ659UnwV9d3XMPsUx0blD4kt/FcN10y0
IubOUKkHmbQZ+gchjtP5VTDMu2RcCvV7oiP9sc7gg1dzWTzKv6Lg3aehkzE7KajKqAs7bXgTJvN4
bio3kaJTY9xJEtCjgsDg9o1HN5Lbu3R0BiZ0IjyYKfgV8pZKeeX9+7f7af36do8uezy9rNSU1zkJ
8gia89Kcn16j5BCRjYtJDpxWuVJEfCEfL3cHgzrMQC2n66J2sTbkUZ4MVSoTee0qH9HBgvwEdN9R
j3iKRBzBDEmQJORruElAicTfJX3Kk/U+fCJM/5Wi3PyU75sPn5ZUjfeV3tscggE7R4OTFi3kD/8O
+BccyVspXRi/YZ33tEhLt76Gj/6qdv7xRfSLpz4Rw7jIKr5IGoCvXSSP5ZowF0w/lYsDGIsvMygL
03FgnyUbF3dkumbrlPg8Kkdh0gznN3Ma6Gx3xtE6Msi14RG5R7I7Qux7NDuoliDSPeAk025xQeVe
cjeoa1QDEDqiazjqvyskXmKDVrmlzIRR+TLhQ9YDfrGuq4+RaWvGWuVYNFZLC/UFNjrb8PuZkTc8
lUQhGtd2tp9Wqu/Xvngm/ECMqnTg2h0zf3q+Ir9nYC0jKE3/ftx/rE2+Xcm6+NFKITX6vD7XRyO7
OZtMcHR0GVLmzfB5eOTytix2cou8bLiCBvvpRaOJaskWkhZV/5LMftsymGQG+XmaeOzPNxxCxBmG
dZOoqOYBsub/l4vpFHtEZDBf0C6+5RTm0qhO3E8fRXzqpnyhWPRkf0npHSjrf9/Tn5bZeYgHPmXe
ApSLEkiWS0RGUdgcw85LomOOf3JaR+q70V+50I/7DO1opl0K6FLVvCifqybEFtFZ9VFHVFc/FGK/
iBJEgVG411FJG2WzDKF/9IF0ME2kI2gaY/MkcpoIguRG6NRtWiWY9Jb/vgE/vjrMoNn6ZLIkTePi
cNGeRRLqZVYCla4r8HKVJDQI8kLoxMmKIUDRb0PCXMrlXN4X/pW504/3/9vVL+6KH05WV+d6TbF1
SshDR5aBsWrBr/1/uZQmqtB8tdmZIn1JfL49xJmgyUFu5PWxZfpQuIK5VMyDzFIsXflOF/Phr7KO
yyClppVA7+9y764ixVfUuqiPmYTeJd2kZKhpPtb5BhPJfc8O0bN7hw0OmDJ2dHFwiGlvznda8z6f
MzDUKjllL4TR2KsUhinVA/v5FKQux0Bca0xrWnDV8fhbq05VjBn12lcA4X955qTo+PYdLvfWQND1
kWTP+qgQwWWmPbzjZaC1T3H4lqOXUVhw/HYCUEfI8vCu8WwM030kQvIb9Y+x+gjDbBGzZeQV8tbp
qJ6ru544Co5v+nRMQAPSp/r6M3Tu5n9g1nZ2Jz2c8QYNTzVBcEEPwYhigz3Sf6yU+A3RH38SbzAR
6CLaD1ppGieFallPYAL04cFSyxX//KY+dDIWqN5ESmXSYSZdS+np73UJwgUgXqJ6bwzhOgx6WxgQ
jluiO0j1oabZlI3KLz0et1nAmyn1y4CmjlkPro9HtzPpHz/r5ZZ/qJNPjP7C5mRI2Uou+aoyfWVT
XyTgc8LgoaZrMNLCDFr8dMxrexmkx9lY9oW5Fst4o0YkYoYYIDLC0syjpQnb2DivVV1f0JMgNmt0
2rEmUqVZZ7LuVtZ7KN6feXAK7G3nAbFj8zB16kYJY0/p71rSOsboZoofuxm+AvWLAYMY7/K2+s2J
HW2cdZLi5tCY6Sqiq6NNbxbsr1LqFp007s2zFwkEmaLoClA0mSIAaggfiHeCftu3OLHLwzTH7inL
4cnsACFESLN6knZVzDDih6mRZ0h/pBVwWuauhBO/PXOs6M8EJj9nBRbx+WYMwkdR42yioGl1+ELK
yV+KCXV927txT82GLmtS6eGG9NVau5JvU+2QGcwee6iS3ToKdmXwrLBKQNpapHRaI8RGfWDY7On4
tcg6lL0y8xIZN4wGlrrYdVW+4/r7VhsWafkqVT1myRvNPBmt29bFxgJ00qUIX2QCkDHlDwNWQWMt
oWyS6aCYoBpYiFMuqcnRyrrVYO70ielq6enKMvzDFosBi2QoGNKsUF9HxW+rU8vIFisWFp1R1ddy
X610MkGFmJOV9aBQVukmGk1AMz3TOToUNwU4jNAYl1I/LM3OOAYW6UUYcaiPrrSfvnaAi1pxnl/g
01Al9BqXbupYEvN6isbqKHTYYSw/e+qqgWH3bBSNRdSPquwFnekosbk6A+cFbrmurJeK9ykVJtDA
SCaDiKcjgsq9bs1jKxjo9NckKYOgRxOnCCfNkjdWRRBlXX+avHzzIbRvMNYIuF19rBE+mMsbyT9k
peiOfuLk9PHb4lGAZCFwSIMNRZId0JtpUaDkS89Y2Ik+aIxpbZ77W/qzEpKWQJTdKn5VuoMPcEtp
IgdTnUssGC43iQxDYEPQdAeodSq990R3+yBaSvz6UqbsxxyScfIBcu1dM90eO5bJmai63oL6q903
L73f7vdFCwqn7CBlA4YrUnTWZY/tgj6kLmR2NZhQLBSbAKCVPmHNYFARp5EbDCGGro//wxM554aI
KJzkeXr158G40hu9MaS6Ohq8tNX0yozFtWTQsCp5KpA+KhZpFWF50tAm+Ry65xxBpa6mq4D5gDTk
62D8CLThWr0yl9OXT6NMqgE1iamLnJD//Fj8WH3b+hlPY/QQhppdmbibJcIx6XzmIueQmPjO+ozW
KtyIAJGkoMctR4B9izKcmxfnNVQjcGvQVhdTey3uYC5Y/v54QI5N+lzWXyorq+ySSlH4eLq+Vaej
MNyMwcPV/flLYvavy1y0R4ZqzJO24jLUrYa5EqkmFRas89A4wqOkA9XpDXsMDr7J4MqyCYuvK0BC
8Qd9myvPif7XOO+rPwHDgOqRHMlLOZxe+t3U+gO/CGnQCItnAzp9OdhsC54Eq19Y70Hq9JhjQQJA
swDScyMQEoLcU7N1yTXNZRms2MksMnGEZQzHcLKnjBkLFm2gd3ZOkjguSqTstZN2m3haYo2c/wCH
bg7RGfWPozSugQ9bdjDmovWFrma6Y+yIkDaIIURXpttUI1XPfGYVTvAU3AlSG1Ut4Ks5ioLIkvJJ
xmMlbCeOtOFS7t0yWgaB3fR7/nuNeq9wBoqx3MbCyf+lMYQ+u2duGNuKhOz6vJBhGMePsB/XnHsB
vOBSZI6Enq90R8mVUM0SVoTTXuWlgfjggRmRVOQ3bgF7i2vzkSU7rxb8+RbjOLp22G0csfDGKW7Q
rQLikjBtgl9m4bnPLK9HpyG4I+wU1j3dpWtAk7oktpy4rcjzAfeWNgVWks3QIUypBpincjVx4Odl
oJ90bCRb+couDWMXlfGU25wwImtJ2yYrr2wkl9Kv/xTGWP5MS54HGcZldEzaZgWIA54Uo/V68gbR
OagzriwQ7ZDkD1J61QWvZlFiqHd4fCK0F5HL35L4W50zELyFaLVfkkDcwwpU0aEAm7BDOBSoM+R9
V9BGdXV4EyJUIYf/uULsb+eVoWMF7qTY6sCYmDh31CQLJJezWYzHi0FCvNBl28J1H9tJ7855vYML
W/CMKQrOmrxkihvwAz2m0p78vL7YRoA2DcSCQKUq0l6T2VTCTDrnreMLAOc7rwVAkzBEIldvXYVU
qUc/wfzvVZyuQvc82SGdqtnBdH5g6QofYFee0d9gDyrd+b+/BLh4F5T/2P0VhVh52EVYHcx3gbnv
6BAOrJwd2EmF4ExABdHM39XyerwP/CVCRStYsbX54KDOV174r97Q5dqjypaFkJQgS+VySMrrLoS1
XDCsHe2zuVbwicJ03NXCBjzIplTdKXBgSda32aribgEQnN+eEo18sND7tSxts+SQBOsAvhH4zXKn
9u6Aa2SOjFsw55CtdQH1n1I49ypQg7HDtE2+9++DHVFSZHaCGaMXRZ7dYKuVZ0nLQIXt7f0/ws5r
t3E028JPRIA53IpJyVm2LN8Qsmwz58ynPx9rDjDT1Y0uYFCTqm2J/MPea6/QGS7sTHplljrJ6V+h
fmec/nDYrefq37471vXMqukhrd/Pum6ejEgP6vqpsj6xJt6Yw6U2kEImjVeXxwZGgiBu42nelWQ2
z1xD//77/6Fdhr2hWrIoke76NyX7GAWZ1mhZvc4mJsTzkbIbMRsTX1Tz8u+/6VdE7X+/KTg4+iWy
SlUGjiZz2N/zg4JlMoU+m7q7ucN5oXuPpGPWbtPsTVLW6s2k0UMbh096HDnctXZrUHyWmVchfFg0
cE+KklmPbGvajfNxmR9jMjeLBfTcW+Jiq9LoavMEUFjaMqLvP3z6FST626dfrbtRiOmUC2sV8T/l
tFB1YyKMdXdnQdjs0CmpAlR3EmCaqd9aspsrN5GtJZcfOiW9Ob1L47eI9NCI3svgzhRfpvqzFvbK
PP/hDf4G4v3nuZLKRCWNMzLhBL/VL0NYm8kgDsWJaLx4i+Ymcs6IRV8q+98fwS/o6i+PQOPnQ/de
6yRAO31dS//zCMy6kHB5aYN7rd5VwYNZPpYCta63aNsc7UZ1wAKG/5A/dSdLwsxlHy0HcJFOfUim
Z63nXhpXz11SNzucpfUDa7symBO6innM5q1oPme116HMwIZ23MUm3cqncmJi8u/f429KN4YfhLWo
hrJyEizD+O2BLTShclXTtslkaCrfoXQXYfmW3omRJyRgkU5EZuNc4B1Dtl15Pyd71PojsqZ67fRW
F5RNLG8V8T5CMg7lhgCXag9DJtFDGkg8VId9SOuNeXCyXUp65B1GdzQ4Atqm+hDpWNccotyV4p2A
BxmWh3jHWriNfsTph4Cpqq5NayD91L4Vtp48cOoI0kGRtlpwP2tAWSQgGq+VfoAi22N4rT7oCglW
8E69PzLH/1p8srbWR8U1S6dmsMTM3155OIthJFpVfBTzvU7YSpbtS+Mjyv/QrEKg/cv2+s9FrssW
fHHRgkj3+zC3qBRmU3LKOD6/LPJ3FmVOM70Y1Z1R3jXiQQ/IEHgZun2ve5n6OsifpvE4NC5J00q+
e+zHp076tNKHOdsRkSq6Vbct2m1TXgLVMyW/OuJZ3QEFqhN+Fz8NSfBMtGgoqqOmbksSA63hcWl8
o38sp70iXiv5im8+1lSq8JiODh08twOHDKfUqOwD1P313sDqEzEawwoyjVqnTj113Hfqbhp/EOJh
R7u6bWEJiimpbMuK1ykuWkNq0IKesfTYDySllimSUxAWJ8e6nWnPd4YquncoOBXAIsstP2JXYFbX
OzWewISSiRul8SmKWyTZOOr1DpVMq3h4CyWjXzxa46OBE+lCkjO0tSinqV4+BXmbjrRXNn9igBwR
5jp6EionypZltdplKqNGfCEnAV0KnDzac7QOJc+SfnY1OE45UxMyrR00HbgBp90Djq9t5fHRAnhl
/H3dXzDkacmHptKx53E7R9sB1pi+mlFTXPOAEKnwfzLaSTai6RSKU3K5bg0kNcuLltvTl4k3x+jm
pstFjp3scIYsBZdbRZ4e3OvKJaYVLF28f+AW4IyihIc+2+IjE5ICT7kgHxvJMYo1jCb+jK//qcsy
wphMO9AgqK0/SMGqnhSgL+U4wupDL0n9TQEw79jIjbUdYreJXWPLIgIa0U1Hw3YBEp+B/Ndd1F3R
+OPsJ3g/1i6fPgA0Lf0F+ggSdVTobPwCddkutZy0siuUbpRSmJjojkjfIm4sFQNGZzhpHql1PFzW
GERkc7QHZmJkMAc4wdgNoyY6mtnFD8VU3RlbQM0t261SYYjoaKrXaIcOLb+6SmvCdlcsbmtuhcJX
QUviO7wtSQhOMh9flcSiYNyX0dHSbbwhlRKzmce8v48139RhsHuWdBCmvar5Cu9Sg//gmURw9DcA
DCnz09BZ2o2KhrGxcUdb7vR3VHKYailo6NHaURZZ5ANAYV7/6zrCw8AYdx8sJG4tQUAVMbuY9AKf
IPltDr3xxgKkIA5e1sjo0MOUasLMdPmuNCdOvFr3w84WPxPsn0cETS5/WoozhE4Lhzj2W8Sk7F8B
Z3dbpxFCD/oWQsLEOBYJYb/mKEm8Z40Jg92hqa83wFwFJFmEmORtVls8NNXKFRK30JzR3JPri38U
ogXBJQ1DmFyp8fTZCyOf5ybj0irYPTbhuq3hvDDZpUFclzcjLEH0urxYOOcJ+wmLPFyIOnfR+QcP
Bn8qoO0eHp1taufEdPcHiWwg6yhVHj9QuluUg5QdGILgksoQm4G/NG3JVBrL3WjsYaPTt/FxobBM
i19YboPttnQgqzqIt92D8Q7Iy2y4rVC0GQ5ECRTKAOpSaP+yEyWfCQdaHOSohtQjU593IqAy5Jdo
5Uw7uRao6qwNOUBg1f1xbl2ZHoaJ8VXYjx1uPmtYTXZgAfFTSux2TDcViLL5ZXFvA43Ntd+NmxIf
M2yFgXZLwuWBQhK7PhdH/LF+zNfgKf7EyA21GukmELfc/iRononX+2zrJxO/jkEijfyOtyRa29Tc
0+7I90lPYDstLF4Q+ns4e43hlGvM1j7uObzum+Z1VHByhX+aPpCaFiSZ2za+uTzLOlfnU1apm35A
ZEued3tc0zl690LPiVnUll6q111VczXAgghzbI3ghKeQVoaIZU4AkI7EqeVuUyWHSPgWh69GfPv3
muMfpx864SVcbzqEaeO38jFKexETxgKu25v2br3nJMENdwbq9x71NO+i++ZJir3X4LXyh3rnt3zV
/79b//u7f59TifmsjlKaV0/DTXmBoJMiTtGhotkQUcsVenbyU/mwLkHy2xOUPHhrO1wSeOR16JfG
Qx6sF1x2wOBAwW0QNL2w6SwZNTXFsxDszOhsGL4g+F362Oebf390ygoL/rfs/P+Pb/ySspC2ir3l
X8vORco1cRHG6mm9holxKCpC1za5RdzDhi+BYTlJxFkJYLNpL1NLsq1Dj5jVfipsDdFufmTiS8xd
ONJN2Eb/0D90lbekfombC9bTil8q20T8w8hOXovI3z41aYBQC1XiZKS/6RPiRZHnrGfWUA2Iybjs
FYjmsYDEGvBZALJaCIxaGdfKzCk437qucS0sJ3tk0tKAnzdBcmngVevkdkJq1E6uigQfB5zyT/z5
f1ogsAAMSRZhBwGy/DYgL4K8MQtLZnHmrireVeJjSKk5ObHlztm9Gu103WuRcKCrXRATvcgSbTQM
UbsdbZppvWCk5fYYu/T7mqmB2WFYC70bvM1uI7+nXo2fcevC0ncFVfBh/KNI7Rdh4PfHDU2DADjy
SYgc/A1bbqqMgdnCGm+UL5HwAeNJWUVjOG8Gc4Ax3jGpxyNT/xkDj0DgEKY/+8NC/SU5+dtnQBsC
BRmZJUzjvy7UtMYZD/8tCMGTmwWYIXpA+fNddaLioAaJiKmGiL4aq3GdH3NpX+Y+4SMt2vHajtFO
NDam/bLs95PTy/76AlBWg2ngUwVkIXkmyRbyWcT8VzqYHL/Rd4Wn6WRTkQmvEobC4M9vvXZUQP8k
xpLn/lHE8u8GpKjumuvcbcVgJ1u3tj2FiqOEBMkSV/CHTlmiL/iHtc9hR6qqoQDn/NrR/9MoQhsW
LEGcqqf2J9WBZ23xrflKSPGgo4dlXEZ3Mm7qp+KSXcw3rDYBX/U3TC3Lp+6RTPd3QlmiU7MzDhTg
kDUayHpO8r7WW2/yN1Cw+F29dC8d5hTt/YAzDUML+qAPukpCNMDfEnPjUSgDBmiIx78iTL+v3Vd0
EW7xlVfCrxOv2WU1+lgzK4qH4jx9VqfsJP5Ix/E1+5redSLM9uGb6MOEnjAUbx/FZCd2x2HYmG/C
maVP5Z1WHiV7ed8TmsL/DnKnYQEBw32NuhXW6dmGKe0AdyuSkeSTC0prh8PbhoDVO/MDK7FbjvcA
RTDeUMyni000Eeq7mRg7EflYHtS7mIzBbjedWspHkujjDYV9cpFugd89kA/yqhzi7+FzwoEC3SpK
y1v73D8N5/I1eTd/RH3Dw2VDWg/BHcYF/V79KI4Mn6aH8Ic6ublx1ojP5Xm6JaGv//C0y2WzDIwm
N9VlvsqMqSJHWX0WASPt6SYhlUHDX9vQSsiqIDomBFPD1/GHTybcpFv6hvNx+IM1cvxSkWfyjj38
Dc/1kHuXr4nvH1GcCzTBjfGd3pIDfqdY3uF4yPCWP0/Ka/AJtIK3dyyRRdk9lV+jvC5r4qkWzLnf
uqfhFfvwUNqMD+0XPxNT8voinsZT/jU8R4CYeAaw6SjfwwPpwRxCuMln+K8R54A3fOka1/YFHLz5
Vo/jBiUm6ZRYqfbzxrjgr/6afMeflA3qB1GF1+hCo6V/50yanyHexdeQj1+RC8hazW4ixqgxigni
Pog2DCmw1ufZ4feg2FhqXHirK2PtSQHU4xeuOQ3oip6WS31OvtccvPi6zid7RpTOIjOPpRYECEbW
Wz2B7saX9bp96/BbAsq8rs+Hh5DhWLuW3FO9or3A8/kFo/stVhcnFtJyS4JNSKvLN6qhUqwDjfI5
ucnfJmUHOAIdCdrzW489vH7WP7PvcU/wcYZv9SZ4Dc8auvCI6CPhsfMp+l5LXNeSo7Arvem1uFN2
2bG/Ng8LJmq0kelT+cwSYTySHswrmagiKqdXhozPs4ua83EgSOZD4PWt16/NQVCdWF7Vl/JZfYav
3XkebfGr+9TEjQQv8DUM122DgSmr8H5Nav2a31i7qLGj92LHPlxe9A/jtrosx/gDb/jUfJ32p63X
MRAEVOlE2w0Gr5CdcaE24DjILtkjAS6/tgcxLpQNRKTgG0x6UQoZBkrkC8ELh+lh9X/GpbS3p8fy
nJ7JFroVX2Se6D9K6NY4tKFdJvThC34P05bP5pg/8xt5uuu2+mGInbwTZvKxRqp8NMS2VrAC18y0
lHkDsWO8kZ18Vd7Da/HYksbiDJ+IDZZPPqL1mbwY8DkYBWO96fS35Fx9auf8iOUMng+YyrCP0JdH
mwdOPp5piqryHW884vYIINqQKqVfgMLVLwsSzUf9Pj2PqqN/1Zi8XLIH5SA8m1+Y9TmKR+rRVtlL
P+Kt5JV8yV8Vn58FwndD/QFthOjWTRhsaOHWHs9wSFKdNM9oNsn92jRAOeU+UtYQdUim1XPzRPTl
DxC78iF8lxA18VbOsXLaSPjPr8abm/ibsZZ8ElbPvewz/W4+pfv+hngM00s9JnZhI7+H+Eix+ng7
XwzDMK844bi1lE5s8BE2wYkh2QxsQGbo1Tzyb9UhkvykPkeKE+wSRrVsur73JSgzuIBAncUUjT8L
m8egdg53I3M5Ape6xSEu6ZP4rWrwrOYlkt10dDGbDcjsWZy0P07D/bqR38K39iqyVF5xKOo5jl/G
N+mmrwxgsqM2/QeA3/gaH4ovCCOcmRwCCLs61cYajUtgZTRYG+lofE7Ifj+JUyLEr8FdldwtEqhw
i/wFkuicPsI2Lm1s2YnRIbCGJB1jWeECZH2s4REjFMmmUYixPzkHF0ZIoAT8i5Wj4zf5C4jJCXuF
ObPihbTqcGk3QCe8gQyvI23TX0IG6HiT8YrWdGByzDZzRp8M14bnDylmfdfwhMcTzXTwOb9AoDDI
3rrAB5+fU85djZC8jcb3xEIR5Aj23oyXOSl7iCV51TbzIxpEDtQUaPdaEXKztuR0mcMbqStXET8v
Jk143jKpjW2RJ/jVnxK3+oAa0axhw9Pr+Ck/C6f6obmHK+k3V0jAq9U0ycXEJqUwqjYJhzXZHZcO
z0XTJui4pijIHSGyWafxhWQc8IrwVjyF7yY3CZrun0b5yBdPbZyeKOvhjltVR+MRiscJA21lvmgG
hxXFEM30hA/8uKmx/+ltiqicqB0+aUSrM+wJysT6nCZ8co3eaROPnjRAb4wbJnw7DDctu7hfLHt5
q3Qn5rAkb+paRj4e5dJ1eF6u1ZUfiZSb01FZtxdDKBDk4YOeW6ftDlwtXJ/e8E3vib0tLS5p98Gm
pE9g8UFGI3oHD4sX8d7EvmjgjlmPout8NbAlrRfIz+slpF45ZSxqkGtzoepZ8BLGVilaoS2BIJmN
dbYOwY9RblqQzfXMam7k3YGLgLCgB2F2vDCLBKv5iZ/T/XRuP0h5w4ECB/pzfjaO2JJ895/Jrnyz
QoscnmX1gOIiF6h82k3U4Oy8Wh4F0PM34Eza93plvfGR/OKNTV6/zw/l0fRyc1Oam17boU4dPiaA
KsK13/uX+UxWirX+Q/0jF3/3utzJ78KVZat9zMmGIl6+ZGR14RzmaXfDWb8Yd8Aa1sxWWf8lvguv
0UP7bR6tJ5VUbC9kGD3wPnHlY5fZWAXTOOHWbVJCvuZvrLZqyy/KOxu7XZJWGOmI4oYcF5a5cYxB
VCsHAGW9uT8BmxjLSd/NE965r8IR2Oc8+IjMtyAk2+xJuuOFKteaZpSDCGHXK/wygopOf2iD/wrF
/2qDVyTeZESoSAYzmN+6i0TIgiqtqyfxI87Z7G7GMcwZjdkkIV0cLrcJb6rHGG/GV3j3SFx1EoRg
o0KYP9NMFp/z14IqAL5NRHidE00ORzxbivqLQipnxMpTOCev//65ZfEfRoz0ATJ8ehjBqAh/a806
uZKTWJLKp0xydNzLAvauPciOCIp1rx1E3DcDeyKPjlioI5k+qWuQEbcQM7Sz0mMgbkfA1Z4zdoN3
DAdPpa51MlxXuXJMzaeHwWch6fyeHMfFTnGUa/0621Xgy7CbGKfkLkvZGkGpPCXCBXs3D55CBVng
FU1YuwsnnD+Vaqtix976ggpcTMvoasFDTbbKYM8WLsZuL4DIEQbrVfnrmNxFc+cWijugBrB28ptO
25bvS2W/tLu6XUXPq6+DzlniqYDnqUPbjhYiCrzE8hIoE4JDtJ0OJ6RyTVxBZ1A9B+Q0hqwSOoXl
SNpeQ2XO38HmrDnI0X0wnDWFd8x+GJvQRoBPffuThO/Tm9z7erOFrDRoHkd6QXGT28Z3U3lwQXro
Gy3cFTBcR0ucJdyLDB5AVUn4mZ4MeGeL5U4SdMiDKGDyfYxjd52Ada5gOHpyVJf7kq0X+gU2L2Tb
k4iL8KSwQ4gP5Gk2TthuhWadLySQT19N2VHwszWBIPkVT/LoNWg9GEGYjGLctF69MzkypnjFBxaF
UA6/Mki8QP1h6xwPdGTfcFraswkFxXAwV28nSgVbxtUudw0ZsIFftAYkQb4zGbBA3+CSv4yWs/zJ
G/SfyOwG3Tz5wyb2N/LvM8/CGEe9iASi+8xXE+w+hgXSarSq1asmXXSsx43XZLajBONxLMqxXvlD
O62v2+N3VMFAu4BIVdJF6df2+p9mOplHURMqs3yKxZ2KPrfSKobNJ7wdi9LuqcsTotBKrtf5ecGx
dNAXO+9FZ2ZP1wNe7xiZWtan3Ee+wY6bp48S+hLgRxlRLhFdEnPKjbp8r5ChjkGBhMYlelttBVY0
auX6pquduxB6M+fGlOJWS1nBYpK0Q4n3TSilz30ogJ3j3th3e6UiezQ0Tw2LujfR9OJf1FvODB9W
LjGb4nxaxc25NvqIFT9YDvLKHw71XVkuD11GR2/9UWls/Tbz/fvp+Rv+GqRxUMsZp2dNBnq7l4K7
KvNMuExkCSwsIUd/ru4G4g+NTZpsLWy6rA2CmBk/PYWXDkJDM7GA4GHozBfEeYk5mNtRaFoOaTpy
vAswkoTSBZHoF+1mhFOiOTRQt6G3k0flWO/prIWXNHfgYGvscgocnskzR/i+idcaa6wYnTkEBMyC
24pbwlNzTyywvXX0FM9OpwhdPjGWS2m2J5bXugUU6tgFKHb8s5AzxWjwa8nsytiWNHBUKVgpzrCP
3YW8P4aGGFFM/lhsZbws6eg6jiSUPZTKvmbtQFJjXCR1n86JgBgofjks9mwnxY5Zb5j/LcSEVAy9
XEhgkurnvR1JrqDeDepDRYBo+zALftV4FpYvJKUssDqdyFx7ArobhhrdhhIXbIZeKOd9oykinpcJ
VUi0pGO9A8swCNS/Jc4dTtvQ4Zroa18l1IJBEqGluEwSxUuzbfg1vcUzDNaegSMQNJ+ogYS9afcR
EMkLBpLtW7cTygdRgVD0yki4n9z0wGCdWhxKn4XZAjpg7Gql7RgczfpqaA+TuiMSdH3RUOZoKnJH
oStv8O5xp4ysEb+eXTQGlEXWe8+Vyz1fO1O1xlpJj4TV3Nq39n56kc70q0xkua/EZZcwvfPj0Wka
B6YEn89vmVlRIo4uR3FI0k1IHpqyFZirnAWoJBaxvc5oeTIz2ISsgEOdPliQ0ghhhD4HNa13iGda
6wzZZtumxUZme+FkWtsF5z28BG7/60iNCRpx+iCJZAB6JM4w3JiPJYHFCKxmN/8pvYSUHFL30IEL
m0pyxplpqgtmRQwFCgJuDJgZVumhZjFCb8HdFFuQ5DkOfCnej7ETkLkCe3LcqURKmsfZJKOBGm3I
XmYqzzq6BGbLWED1rLTzV8mRhVvoxIR4hBufNnR3DXNZFWzDOAVIJqT+ks4PeX2YIgN+FqlIrbm3
inxbJbUXxxWFNYlWqfA4Vyyh3Jfk0c7eTdqweHGmGEiNrygl+DWfu4D+n57EsN4LGRM2TuUAuwU5
oSnrFK4N2ixIJoUZMFv+FKIjCl1ZODfGVSuvSfhT9bW7Gkb0Am7uLDsxeUE1Cz/zNcWLG4OXdqi8
gElZ39+CXPKHmXgvFI+TxKAQUbEC2TwV/TRJjiYTNMXAel/9UUFYhuZlHO5EZWFSGCPnUyGlZ+44
0VcO1HbAbvpDRaqwJb1ltQmT0BRcqwjJGRoFr+VB9hALNTJ4F/YfJhqzlrnFvAu07ajzCnvl3Vom
pBhErXwaKDEswDhjeWrpFuMe7uZrDfVcPTL1McLpq+/wA5PBSgtym7Bo37cFlp3NQ56/tfVrVPe+
hX1uBq7VmoRhtjspeBq0rUrtxbNgbt6Ij2lN4V/FGcFRr1I1kmsCML34IxTbKHlRReUhw8g9h2pq
YUi81A91u22HyVdFCUAz5MipkkdR7D4QBEJ/HWzTgCkTZKc26bZ5fa+X7SHJZX8k7SZvRy+KfVya
23SCCMb+V+7ToENsEjnzXLlSC9HgmNGXqmV0SDUwXGOInhOIPAwhs4VZm73WMQwiDSeGeUa7d2JP
J5FLKRhTY/DS2ZZcg7073zcl/VT1qWcBV6TAy6HmzKVd0Yf2chKy0ZXmeN8bh5S2UVtusEkG3aIt
gbRmLYjBnuK62y6t4qh6sZ00mgyd7lhlHJ+7WbPlP0C9e1gglrYFIQBqvO3nU8dQaIF7AWGq7AQn
Fqnkk4jaMId6ATdXYwZeWuhomsYt8uIZWxtwG6quStjqxUsuPci0xJVanOLagrQLpBOeRhIcRF+f
73v4j7PCxFFKKXHXrGu/RegTlYCJKL8t9muHZ0qdP+lq7I3gT5yvlnHVNbqN7CMjgyjnEmqX60Bd
bQwQZcNjmFZOio9Cjd3QgtpGzMzPQoFfwnC5mOdDOPRbgfItgyWAiyDsEw5Azqk6WNwQnfmALIvo
zyYxjhRSq1ApAhtZZEpC9kSsLLB68/2qShDCp6mMPiSYVfMCFZW3ulYaAromLNJtjhuXsXoJIraE
eKy0T+sPkRHWS0p2n3aDVzPhFumZ+3G/isozA3i/Iz8HNTJD/CbSHpsKpDZPfeKZnIxzyA5NkiXC
Q5nOziqzkznKFuLPhf5sYGa4LvSwVbfhLDs1mz27QDICaIlcjFUOxKJtOiKPGWck1UmkvlrUeyOd
tn1hetH8hLUJO1UpmOjMXDqAQIa+6+BS99B3Y+AKDYAJb5guFV2dDaIF2Kv7GphOYMgEqaCL4giX
Gw9pIg7I0VaMHPFdfBzxLZeZbW/ohYkJvcgv4ldKUQJ5GVIKs8RTIDr8JeC1CgbMO1wUWEnxPvMm
7a4MnyETi8dEweLMUXPoxhQemwye+YXsHMWE2Edv7GhPjStlTji4LM0+9QbRzzTPEnftfBitXWKR
R7rFdw40frgr4ROQtW6uSW4URoRwgmsA4gPVkL02vGYgeNjZ2azwgSXa0Bq55Dxo86YjL+4KToUy
MMGMeuWXuHLIzJoZqgvtoiIeXrFNwSPMzaA7MO0WAjhnFiyDFfdv7pcr6a6MAubczi+mDEsdvR4V
xuYVAMLkCJo82g+UQfNC8QKhfzPkqNdonBzR2igLBAFnoezCqhLHaTAR1RVlB0Y4kCawin4FWO7v
IpgOjA2Ejf5V3Kfv9bH47Ch9UPCDC3xEbCYYHdCR95O2XessmFP7UnSb3ItlH+MfBi2D5tLjJry5
3p9i0C1vGV7nAR/fhlR7etNw3XRc7JxnvHumxwwAQMGQ0UU2my0kkKWyUT4CwkIggl0OG4bnlwcb
8Jr4fTSZf9gayZMfRrjTJVv+TC/Gjy4DwhpPwhXY8FFa8GVwcE7num2iFe8lFOREZi+nyn9wOSHd
0TpKJPpBNieqj4qC12qh3SIpHBUjyjcnHXBVsXFvYKnwF0BQMlB8H8tCiwX9MUMggHfzk7T0fs49
MFp+AkMpCrei3buFdwVRJpCxI8+wXEllVv+SUVhSxOnb+V1+AL0mTs/KfVYYtmVTASXFqU2/hwD3
Kyo+qBB8+P1r+WF9QsZlkStIM8A1z+YbRChKZeShkIxEDNw4Ujdl40RMtFaCpx+f1M6fuL8jylcG
sG4DESWzOyB6xrMKSeLjA44xOlQt6rHvlNk3pWvhskF0ERTZFXTKN0Z1OLh+GOCxPdpjVj9t+0b5
JrJ2PhTyXdi7vYJ3O38R/HN5KU7AxuA3VAkdek9qX4htDJdqjhdMNJ0yX/UG84gxNPeBQ09H0iQY
CbUa/8ta1qCoAhfNHLN048/iu3utv8BzanxtqOiSdQWYwopphalNaHFJOhpLhJFT43A86a8dCSgo
YUWsTfEo43t7LSATRGzITfqGUdeEixsSR/7rDyuW9gN3UQXrMNKU4k0Dtsm4nyEDPkbXmU0y290t
12hIMGjI2fQoHzhi2Cmf4gfT0JiJb8NfVU4AyEDB5Qunp6FuZMhyN4NwVW64TXmbcECj02QtJvbI
RJC4VVY+gADXDAwyvGaobQd71Z4QiN7YQg3qD4qOdtXhDQBP8jfjYIMUvhDcjlQPfrDhMH3gGBSA
b411XKG+hF91jB8zmh2qEhuZA3YLWOl23Ils38atFHttlBCjEuV4ptARP0TfIED5Jt8pX7CfeIYM
zoYLV4l4vxCdYcCsYordrVtaIdyZVpIWHSyzJ5tK2E600ROSqk39QxNRgk+iOvyKPgBG2Qkc3TC0
crBzwqQ6mxHgGLvZvAMdAbNhB9MB6EQnMd9khg9qdxquDfpfXgGY8gdbUboDcDdodSUfgR2jU6j9
prrNwl1/pk8EBUIa1Mee+CmeUSPDjatlDkAHRZFyS754QxhbRIigLjFAr8YTdhegWZtLql6dKLwq
3sraDkjVuvCFvfItPczMLJeN+ta8iN8wVSOAXIoeidE+A/cZgxj83kmfep6+EvAl8rfe52/yKsRv
xvDFF5zbYdNmmBjaSD2ir/ZaM7XoNyzs9C2+aqf2HM2+RNSF5kt03pJn9C45qAjwosgZf0qk45yh
nJ6NwwVtsoZB5ML3kVTZTTWAL0GQhq2CktNLCZqK4WPYGXEQ5wyKnM1qR2hdQGDLANmZjoAtMxrB
Q75Egs37Xi6WZvfw8r5nykRi2znNQ7cz/XV0ODpMIdc9kXkUCDGpU2wYfFfc6EifukLLob01IPR8
Gi/BDz+4+TIIpwrXz8NgNHhNz3O+NvIFBtQDYdDCO/bun9lNgzBDZ4sUFhCg4UnQ1ovXHrtFnIcB
ODGTvMB0aD55zqy3hq/wNZzqZ0aPYGuMQ+nloBe9ZA9soggTOqKziQ1EUPQh67+oyQzT03VOe4Ze
wgPPbL7wwGVCR2DaOI6A2LZkk/CiORjazfjM56Vh6b6CN34Rbu4QAHDIb47hfbXvgH5s7oYkZAhl
i6XTwXnBGbtyhmnlYDLQyCYX3iVcU5ElXRIsuOnXQzCjUoNeBIqIH4GOiakTmuvoiZfSy3so3PBG
wE9YYwGlJLcISl6id+eN+KSQwdR8cMMz089JRlkPFssOCre9Wj2opMsXof4cqR2woFigz3KRUA05
oMUiaAycTnzAmfWi55DX24HE4Gdm5/pHRPUrM0aHabiBHYKZxCV4y1HjuPxdXh1MtI5Sr/cFhqJc
kFeCWOX6a6acxmIEWD3wtYixkKMJd3B6VFqMCsyNIJ3mWzzFLzr9WeSyLM3r/N1fyzdePzPllpdG
kALXYriJbjNcb+xu0JORR/vCy64/AA6mDskS9OAN0ZFhtI0pL4AWfjX7fDZzV2HOma+X3MJMJnUC
eOC5XYGw9+jLFOLmI9iPvHjqP0YvjPIgB5bX7r3diytrMybQNgOtd9CewdgSCKer6cD8cvQCy+te
sw9iOJibwlxmXiLZ5bm4tdeGHhZatuww75doUoh4WNbfW/K434MPdg3DPGrbnBOIfJ1fV5nkMsbR
by6TwLtL96Y+lO+IC4kro/bbTtv5e76XL92PstgM3QooUUSYCE79RTjQY/tj3ucvVIn5Fyc35V/C
oCzzlGwvTI6Ug8VcYmBqwOrInVWXuEd4x00JdkWSKGk1zRkHhZ6hf+tRSmadl1rbTnRV+dZaWwNm
JNh54ETcwKQmV74qeNni0kEPopso3tz4SrnNI6p/7gKvThwTKIpM9nS7kOe7nK1sN8RPc3vmM1HG
UKXReFbMQi04s1DAVtVe2ZBtR132mBTfOgR2cTsjYxR3inHo8j0E6bLGM2U98xeoRk7+VeCUhoUc
q1un+PWF1K9HegJP5nuTUM3cGcVcbafx8zQ/BFykVfZCTGy4DszybtfhFWP6srEj8Ttv72r1GG25
MqnFu7Wk3fKQ+fw8puWDG1Zi27SAvshgthx/jGaS1CcjE2GcpLj4+wLID05nvUbNExF9vYiwwZd5
muluivxueWE0guX34o2WzZpYhzGWmwREXZPz4jekIAKjMnakiBN31F8t5cO4GRYSm7l8bZPpHWP3
xpEwxq7sNU66t2dpX8weVBlqH2aXmeytRF5WcIDSFGuwlVjOMJrAz+W6rl5qyWfypF4YB0uws1tw
UD9S/DBgnHEopJ2ZexTS2h5GDf10Rjv41KS7VV6pORxcY0e95pGTyaJhn/kmXQstDeT1aEcDAfAC
81yWjjQoQOxgFIrKweJ0qSuTCzBxzDlpehGsY6/j33+MSne1Dhi5zv1Ywb0FlzNqHLAwn3tZR3wY
bsXVfWStZcrHXrjDq5tZMyGnau5x+w814MAuS//EV/01P/x9zqAj6tJXdjKeV7+polTyrlXDGmAv
Ms6lQAp2C2AJCqQeJInDZVB/YNMh7JDmo0UiUntIo30LLXu8W+r9nL8NGnoar6r9JLChI8zfweis
ff7sTxYW/sR/QE7YInjpSBGnsGdVL0d5fODISLCGrx/U7DFQDkPg99l5SY+djmrVkaW7svqOhIcs
ItbeiYebJh6rCxiJIT5X1c7U7mPhLYamWr9yVCbpw1RtOcQRhwTyXd69BfGdeM1NpuvvcX2wSB8p
t1p/r+K4AB/SdJrIl2DVIOLq7Pa5e+yWgwksSoKf5KqK2wHuI4PInILwPoz52gd6Bkv+P8rOa7dx
bVvTT0SAOdwyKwdLTjeCI3MUJZF8+v5YB929ymXYOHtjpUqiyMk5x/jHH8IKfNSDZyySNn9+LvpZ
2Xjl6ELLOBF7Uk8kGeBcJBwFqmhkp+P6ms6AimgfTw+69lxdtplyLC8bsw2In4U0oRR/2tSr35lU
ja4weDdzNp59IIpTgThiVucLiGTqq1xhcu7qpDF1i+sQnNQwpfLj6Mf1+xQU2n0rr/hsit6rFNwY
uqrMpkKZTKNu1902GKQUZ6eO7hr8rLMNwoueqaj53Ghh3a5x4SebQk99isZSOWjSrNPvOJFT0oC5
Zdr6mt+zJ53yJSq1iDBm3dfPs+ytAgSaOiYKzSukE7Yq3BM+UCacKAuM7WDMM9nro9ntsi5XKNX1
1/yIZbYrMaWvdT4Q89tx35ZgyXdoUcs0aIeglRdVe6elaym7b7W7yphbv2ajTJOfr+veQOkmy7qO
KlX+Qi8vc2aqV0OsdmZD84X5wbDWu+WZ5kofnm/JTlA3o3ln9C9C+dEolwA4oE1WApEK5cswvN+i
p58H5mQTfHNF2Gf90duZ8Jm/XFF2vXaF3hfVLs2OVi/u/1hqawYFD+cWU5CIUBWw/iGDyJfoPv4v
bnUdVyWMWWN20rE0xUMJjFZHj4p1zbyjl5WFYSUwTT2Jw6plDjL9Bt18VK/DvGHejC6PIQ+ryACy
yGB8DdLipkFRAovRLkSf33JekQzqFCLPN3jOzAEYSMlqcKG0ioFKFeMzz1/M/E2gscfoL4LfdcID
oBGPtXKfgFRZojw73Vfm43BjaIIteh+tVSud7LLyugqyqaMz5HVHtHzHXD8fnuTqsayPArjdbQW4
n6uvFaYLURcYFkqmG5i7hZTjpiCihOJ1W2davlQrylYABEs8XvG3Mm/2pSA9Uj6qaQfWYwCNwQzG
/Cc2T5jEXvEDOHbMB07VuzqdmxJzezJrbhBIuvtM4bYyEcIKBCziuj9XmChkMIUqFG/gKZI+w863
iPhNGZVNAQCQvSUVWXXMT88T2C0+UoBx4dh2xGiIDOWgwz7IbhbKQg4kMbxYcNcu1kzR87BUMEzQ
YI2Bx0u9+SSzA+fQCE7qDaEezOJ4PHSMcyLztTAp389PBe3xaeJ5XNY1HfSlQUWWUjMzniZ9ZzWi
eBgIkBcQ406z41PCSEAAO+1jOmE9OwEHAw40HWBlIACDNBVwHLCriiaNRCPQpG6bpRe4WxmGMDAz
Tqc54s5AykuX3gx3+RMmDy1uXrWlLE/dbWakMwu4WGu3ZvyUcZoTSTFvIVNr1eOZSIqniIFYh+0Q
sd5tX3jKJbY1Wr023kjnKhzK/dCMMyNDVjzRmOLMHbt1WVFuieubJK0Kg/0K2FUrMhdQqmVQcIGF
oNfNVmFjhnOUnz1Rfc0w6cKzC1sxJoSHhjHSKCmUecKsrQChz0pQFvDmBoaVrZrha4CeRZTpksdP
xtYQfavenIsGRbBEzHFPlm90h3tuMVifWNaWE3klGSCZEMwciW5L45waVATYQAldQTh70QI2PCSQ
tS8zpiPQB6zqqdIOJtjxGVhuVzHqSLGbYpKi8xbg1Gtc1ldgeBydvJqZRgk6ikNzpX9aOFp0luBx
R4VxHZ9oOAyBcMNXncKUiiuRmzDNUN4Y9Oe3CgC0A8JgQDiN7KupGEI8XH+qEAuv0NhK0AEMehNh
DkY+oeiVkjPwxUgCo4NWQATH+ZnUdkpFprZ9IL7lKvZ2t/Fh8mztxpdI5MiAVHKCAz+NWqSHiUQw
3RM0/fK5t83TYRqfnQFXUDy01bY8vSPgE3lJupPImuZmJ/tbM3KQgen0uzwGKle5MXoLIJ8OMDlS
9IJo5GCDK4prSY2LaZ1MGv2QN/Oi6Fw1Gl3LF4t6nafngzo2oaQZSDNxinJFICgAdiGu/WkqVAwP
KWtF5kf1qPF7FvNppLdSD/GwkaN9Y73yopSMZoDJNNzk2AiUuJ9Nr/r0Z6RRDYQNoMJLU0xuJiUM
aziCBfwBrWEYiB5YBY9JWB+C7HC3Xsx6nrSAQazun48H6dvjAYKDhFp6Ci+Vv8hMrsRSnK8mUrJb
Gt6kXQxJF+F51q7l6zIzmHLNOmUmmU+ndxNwTwg72jPNvXYzvfPL7uFSrOt8Y1rLvNgoUYTtPwTp
u0R/6Cs0pbj5htNsjxAKfGzaIMG+TPaMYoWzDeDBVUP5My9uECUdGD5YSZWQMB/GwR3yfZrMzqWP
n6uqMD1FgO1AQ8W0QdZIaWSKw1DAy+4w6mkQ+xcLQ5ilCBuNpQE9oJ9z3Cd+OgRnKonaFcAEt7fL
vGXhKYvSeOi0uxJXNyKc+8NwujCWeBJ5e4x6WcGtrp+y86rU16I+lwgGx9qN8C3TL7OFKoO2xHO9
Dn5+Dso3tDYTWy18xHR1cln7IpqixugTqW+rHZoOOvZhPS5OlY8BDAAFW/tEG+lYKowlHSlkpYDa
Pef3Jn3uA9o6vfLbix9j98NGAkCl+Hk/u9Z7/bbtlIWs4jwcdDjorMFR6HJ+vnbtmwqDa0dKR3Eh
W1iIUoH8h1M0DAN+eGbFtQf6HFqogIbDGccFWVHpmaBOl7NVM2ep7MoMrVjZnDm6nyYu8z2Y6Dpu
aSH+3qG6OfkS0cgoy9mILLvUGFbYKJbBIWGz8k5QM2IeDYipX9GwuV3lyXSbitcqPjClEH+iM00e
2jdIaPEvT0j6hjH517f8wpjU6zbrR0qLXdLt5fqjQYpez/pxH0XzuPxMpcmWIV6cN0xCMbsptE2W
rX6+0diA/lvLcQ1wx1RMFPB4/kJ+7BlO67lKLQfGjyigmrjhU4wMuganuR/Z1YjOfKLS0nFoQheA
oxMx8+OEtsHQLZftO8YAZ4NDHkj4mJ9dptURgDw4hOmm6OtuLjTtM/7IC4GQ1hqEyUXvWiJQOlNZ
QdrGGcqnBBi65a0MSmF+dSl8bicvxivpTA/v9H8CXDEIGq1JVGHu0vm4srbCHauCD0evBI8ERA1y
mXJaAVHxB47wl8iHh+XMSfF6+6SDapE96KQf8ktd+UUG1QyUKGgvc4QtOCYhcrH4T9B5YAXGXAnY
gcvoAEGTwkSuYfSPh5ZjMiMn+hyC2KexgcuJEF+7zkGSsE/CVgufP/HOeL7AG6Y4XWO2gchKXKF+
ovcbMEM4RNhmdh64p3wcnk/3Z8b+piNmc/B7eOsgCldIXIC1gM0MT+HqVgvpDcwTxgwYYP7GtZ2Q
tstul/tCQ8I3Yx2ClV0jCjpC/cAGocF3TsXiJXwOruKFPeiRzhiu9W3FHJUBM8N+DbgsNF5hsgCv
Ms+mkZYYf631Ax4oMYgV2DrUiNxOujlNIoR2GTrCZ//Z3ieId/hPQG0kZLnPrzkvswPd4cjtyZ0o
dhvq+U15j44Cnnk1Ux+t08PJPEbpESYm0zGJ17DwGAzKRM4CFOauBUWdveZVrG0YT0/iU4OCgKlQ
OaOoM+EPQzIBGmf6ArsBHhQa9Wkm4dZI5Im7Vec9jY4DYfXyzFe6pZBgQopStAdZFrTIvYB3YVgL
U/7y8KGCQKJdgQ1VrJSd8tkUTs7w9h5+avOGhEP6rF+Y0TZ0DbgFIFUAfIdWO8W7e5ABGQKB/5QO
SgQ1myY4Zkzp49Jskvp3Uzhn4UIAGGyTYpk0NAsebH245SVIQ38QKl9KPUiOvAnRE54ul9o9v/dB
H8iPGeoonMtAokZHOPs4KpnoU5HUMbmEWBzhFrDkjEc0SfsODHlFScrSQ1xY+WaF2ZCrLTFs6B+G
d30z3ifb4S29Z750YVkzEc0wquJue/DKK+wMzbl182idsW6rhAn6lGX4gbP6o21sfoxUuIyRLD4X
FMmaEwkAXPZtZJTgwfMaQWz//NYC0po+cXnX+gUujd2/sIOmUB5QCWxr0+WQl0bSRrEVAXEjGI49
d8ISuPxTG2LKEDH8YFJ8zybMrIjP5lON7c8b3XfokSnCSocmi0chpjF/nygSVWfZF3G1Gz6LPQor
k4kzGxl6KExvdDTjoWL5LfA6fg50WxNppGgJgGzYsB7TfnVqA3p8sIJBDcE0+1sIXIAu4fTyy4V+
uyH/50K/HArxRb1alXhCK2I6Yy3aoxKF1/oxuVVIcVJpUxnpTqpaSAZsbiNzmNx6SXgp4BASo6Gp
c1Fu3JTBrkEnLZ8kOC68p10lPueDHt4I0okhuqgtNqV4y8qg3wJuwj9/CekbTrCJkYCsi8oULaN+
QQiusWnFqcWpUrsMkzhU6PjgQHKU7i7Q3KBL9uw4Ni5Lv7D5tW+kvaakIMPXRawoiZj5+znL2pj0
kpBxptIrj3bczBjliqVb9Cs2AGAwU16gyAfvZRo38YquQX0L9HzbdXeG8VzLr4n0aGQHCHA1FkjM
dSa38vmp3TWFL1DzrGB9mmrAZCHJHIPNJZljgScYi9Zc9LnX1KE+LKsqHMlLTeYYmcs47qSLUgh/
vseyOn2VL8AQX9WguLMsTVS0LyulVZUxriWh3EGI8xQ7W4/u4EShEWJNZmOL4uEs7Ao4f3k57pSv
nOdB9iwt8FFelEhzm+dspywOUPgP1R5dl0uFtG6nUaWw6ZbVOt3qAbQfx7BpMmyYkPYr6ixP8dst
xpTtNhkDoIPkOXcZGAVKaDAQVD9KVHzJXFpIIRMBl8AuJ/XhA3iql4XJIgvR5Z/mxd6cM0NkFow6
DTFbjrYZYeW2ehFXZLNtk3090+cTIwgu8uRWCOjTvlp7SA4GdfOSIhWRFYklNuns6KRc4x6eqq04
R3EJs3xm+vS0fry4HYZlur8srYDJ+JztnNjtnRQMfuWmoeljoLfOPdxs7G7VcdJivT8XXcZPDD7s
y+YalKStE1IZSkdohOOxncshhe88u0s2jLrNUA8bn7/7lKG25kCt9HAO4t9h8hIZnzwykbDXx9RG
D2DnnkLAe7fTjriwvGToXdjNe1sOQ4TXwRCyjd5sEumtWbTJj0hF7EsIYdGzaCTRGkSbmx25KXVP
/ksZ+qcf+2cdqUj/DTJICfr48rKObaeTAMrWCD2Z8S0KXTaFuvRV5lmiK/IcI2AK20AnNqcOAPvh
2Ik4he60VbmXsIIA8cDhAgRGc351Q1O+faP/c3lfcH+I+FKkWVweIznozV3m46JUQKRAdsgJCoaN
V3fhW5ZPRpY00NW4TYq9osclSnPEaYk6vYxd7ynKPOJomsyN3eEAoQBSA/zkn99L5buqnkDX/3c7
v1TUg0ICejKk1e4KteC8bJtDfJ7BmJfyZcMET8c20ZMx3q4wrfQJgALCufJuXuaUT4zganzUzx6e
QUAIkujQ6UPRFC7QPh3h6sHpkRRM1klYZADlZR3HrPPzF/juAMJNTVUV8IhpL/17B21Pp0JQ83O5
axnRgZbPqgGpMDzVIWTwOPW0P3+e9t0NkzXDwIWEwQ4mwn9/oHa7EktWVeUOhjac2t6CGw/Ax6ab
JStDhglUM3y4Fts0RrNfq4mb34gxvzxdJzaFQQ2OYUcCNwtBrkJnn52XCiTbklKwpTcAXJZUWDLq
wRKH/RlHtnSgisZIQDovJqvrnLxJCUJEw1BbGkjh5aClrRTPrxHbVPEx3nyG+yVVVoElxeR3D+Va
4HUYqgc8SonO2g/0ndp1I9dhzF8/359vnwf0OVnB/tIiG/rv21OOp+sgYM2zq3AJyD+mzAgNi1j5
WEej18YzkXndz5841UJfNwSZOBIN63MRP8kvG0LUNbWZS2m5U/AqMR5PNW9az9jKgCYy+/mjvvMd
shRM/FAuKUBF6te3Ox+b6tLU5e48195a4aU39viZCRRWWMEZ6DSAK/a19kSlymWQafDL53+z+CxN
1wn5k/gfBq9/310cK8eiaLpiJ8Uaag7D0TXDGWXw7OSB8UZ/W1vxUyO3uzNTdMKhRs0fC47/kYC8
X2qX77RclsagB6NTqlTCNP6+lnM6RGN25loEKWZezplS7m5ZUGQfqHzqQIIy3IcN7VdNPNfZ9H+5
Fd88dkvDbtIkEwy3na8WUPp5GHX4y8WOvMhBO+STttqCIJEzUco7lJllTIXc+rhErUdRe8yLdd/l
JKQcLu3Flc+uYZ0PP1+T8k2NYyGO0mVTRZ/JMvn7luT5icT2Iip2LI38Jh4vzAp488wieiHJAP67
28tm0Jmbq/HWMhOt/Z44mYv8WKcdlF/mB6xaJVI9RayXJQTPqpbhkGcAebWrydARu3QrSCC/L6Ri
zJkP/PwF5OmZfXmXyM1SyL9RDBaZ9qUehXDej9gw5VTC5EWRIOZldHdnD8XUWWf2gHq/WQnr0yFZ
Wist0D4Z3jd0lIgWaeWtIKbe+PmSpO+es24ySmSkCDz4tW40Y63WTp2cT683S/yK83/NMD+L13H0
PjBMlm7mSrnAksZ+IR8DdgP6IeONnETA8Bzb8p8vyPzmhCdmCWdlVITAfX8A5f+gfUovqYPV9/lk
79RG9Lt3ueaBzRgyxIowAcSunQgSYAbTlL4nFOpAY4pPbiIsPtMWJmkG/TXkOjgXToQASXawfS3H
pVaFMoAn9niksY1uTVl1Dm9Y9oorbE4TFfrfzGQubjFr9y/RArrJgF5Wc3XN47vq2qyhf+dXdqF8
9TEiSIpJgi99rptXFVbl67DLPoe58ZbXPjQq8CahQ/fDES0orgilQPUxUGKUSKZ0DFEQN3Phlx1M
nvb/v1cY2QCY6/J/wsZ17cv5EOejJDdjwuO8xL6edq4OxiFFhj8JjW7j7BqtJWunGSgezAOph7du
r+EulogHGReFa1uFVXyvn05bU8u4rx90UGGLZOHGqO7nBy1J0+v69VolhV6FObao/GOHPmYKYpxu
yHbqmYZFX8TX7jnGEEoEtLngchrlxb58l4x0lWso8WPIdjGCvIblKVSiQ2ItZgcUnAP0X6zJEmHd
MVsrLxPPl1+ekF+MZaXBRKxNiLYg6nn6IyLEElK8Th/9mxAWQhgJ4RU8Qq+fKSIqNAyFKnsfEln3
126FlVNvIr3kI9msoaQdejlGeICJM5nTJOLCbdPk58GKQ7XU/Esa9Ig5rhJ6IPm0PSXP+psQxc4F
iH3aLK/Iuczs5UIAVmL0DHCw1sWnKbne1XOquhiq4JSjPDCU4qHEmblVRwZDKgZMCsV2LaKfizZl
gjpz2BGBAPMQX1STslYe1EC1IpyJ4XPJ7SzlwgWIo1E0ZTwxmEPMMcLcgGjXtqvrSfaqWA4HZKVy
DrUME712OY0DmTwMcbHVzdsv2YHfVMJQBBQeM52FKkv6l7OV+Iwz87Frtus3Sajggmc3yJRtviqv
7EXF4iXHWGfbg8Zgx/BaBFiNPl739TrFluK8ndot8fX8kIJlvFevzOTaD2NKLHLa3wYO3y5MmWpX
VHQLZzT1y0sk9loed3mb7yp90SiLnEkcmVY8Fg1bzVmvPCZ9ZKfGw60C3YTK/POLIf+7A0oi1vKK
NdXcGvDF38ecZdXxIPVqBhlvee6vCzTlCYBZjdUQDfMkCxTQyQ8iYxB9ZsmH/PZ6FlY3RYdNTEvB
nO2MgrCbVTBIfw0m/WZOgf27QWsIA0Vmj/lyc9quUAQqB3CnydQBf0azmEX64pwDoqhMWxBwU3vL
VuNmhIROFlQs5PQdMUJdv/58p6R/CwKuBY+JP0OLKXTk7zt16y+GJZ3kdNfgzk0UyETcGC1fbTFQ
QfAkwli8LszfQtv+ND1fNi6V/RXzCMukQ/laEmMqPpzz+JzuqBBjtJ2c91sMiyxlFhH4MjiZuIri
ftli5MAIWCm85jRse1pOqdsapM6XmebWSF80VQ7Ty+Ao1nHKJJXlGvSxPsTF5b6JoyD7o8IyEGmX
KDXjuiGigrfzN83+NyWApDHw0TSZhCOZdM+/76JR5KqZZH1K4M5dEsEtrDY6rOgEn9x4I3cMaqDY
kBt0mjrNYlypw+IsX6HNPsnI5g0r+6Xn/CYrkIWv0HOKPF5ZFL9sFUk6FnGpnuIdFpqxuKb6mA4n
VR+3ZTXTrENnfNbcL+u8n5Jt6sYKkn5d0phKMSIl6f6i1r8QDs1vzlUMMiVDkxXs5LWvq14yhrNZ
GoawReRytYLIZOy7YFaTlRAE7fLNqlYm5xjc20W9AxzvCL/YwvNEDH7B5RckR3IZUEaX/VBvmUfh
7zxaZJfZw319CvDBmfduu7HgFTCDmTePxHUs2cJDbGDnKohZ7Op38qENhT2mtAS3HTtUVEYgQ4Dx
6t1bvHnrd5PSiLlZOzubQf5SMBrCCRX9ZBlEBfyUSXiCGPoWL+jjc4ypejffo13+7en926Jyl8g0
VPCh4JbJX5q4U1vmJiJnjYcF769bNsoBYNmTtJZyCnkzLg5RMSMuor4Q36FE6H4wOGEOJXiyvr91
sZ/r/q/MuT/90v9/aaHMiYCmss7KYk83/wkeiGK5sCohypciTRQhSCPmrG1Hd3VUEGbI5YZu2+mV
VRNXgYBzXSyvJFzGha0KZbtCJsBMuI2MMLl4YzyPahRpI8zB9x5IB3W9YPTuIO4soScBiPFwv4qh
IljuWepgvT//rza+6cvQ/ZBtgHcn6UPyH+D7P0WyNqZazWygPABvOb0tznrn+Fks7n/5mL9X/b8f
M1Vw//kYU++Sy5DdysO4kTbJix68Rl4SJMvlCFXCbe3yt7UzrY2/H9Lf3+vL2rkVxq3Gi6M84Hpn
3z7gbAadd3NlF75aqLm/NRvTRvL14wiYBgiScUI1vs4HLlGdlKUwFEteY6gEekJ1Pjv9Rr74sp/9
z20kHcpSSRnVprbm79uodNUlsVpuIzVagG+GYR+SQANEdYDHHWneenhf2gn5mNYvYbLSn574769o
0AlgbGqZmgRs9OWIzDuxP5XNuVzqvdu/N/P6aZypL7e1smQ0LIHcI6NyZQ8u/L7ad4d6K95Pgh7F
xzzBB94/TCA/VDRP4y/RO6Eu4l9pVTVfhSVy3uuOwp+iLId1spCRTq0VV3fyN8yJ3NP9rSGZ2x6e
OQjnpYsZjQMBx1UWqYukwJn+QtDtMrq037biDOd8W3LwlrNxUJ8QdCfb9l7vib7sW0FD/TPr7qvD
9ENIaqFdebLPoDGxhc9Jabq+riHCE4m21e7jheaML6KrOYgg4U0wDuafonuZIVuwsyds0TD6BImH
MGarIQI3l38+QNs/Tv+thuWcvy/kBXxBZ/q5dkXG0SJx0128G+zYS+4QvLswp31Uyk69yjbig7iY
/p3IGH4+9WAC/1IZfsHHpoXE+y5ReBEIYpm69eWk1nQrP5kFr4e0KZcWo5jGKT6ARZ3eEYI8xNMm
+I2X8vdu/ucjDbpwIjXwfqDS+rJ2JRVuoHaWsVkSgyqf1wIn2ZFtko2xzLz29PHLlvN3Sfc/n6fo
08sIuZkX5gvs1ZvXPrkRn3egO55hyeS8XXzRh9Hj//xBfzrhLy+GgesxoAeTDjaALx8kDk2XqnnW
r27o6oyx3CtNv7Ci/enyIWI8Z0QbE6+6AfxXJ+iB2IK2u6tlybc0PPg7OTSobW/SXTxg8o4Bi3RR
ME416OHQ8kYwPrvtCP0j4zwu8QET3b5lit/AyJVu0HdpHIDIRvy07g1lpUmAG0I1U9TG65lPKvyh
ugYJuZ+Jxq5X3ur2uS5SrN3exvISnk/oNXIoKuQfMQn4+cZ8GbH83ycA0CZB2JPI7/17t8qs3lLq
viNLu1xDcFGZh3pt7uDlRSDySkIUCSFxRi9U3B6w1D5hdMNA61V7HteY7eTY5NKZPSFuawnHYUZ3
m3K9fjVu/sN0/+f5GYCj5DSpYB5f+hCpbqUmyqRiicUgek3lreeVfh+Ol13ROif/9Hb9FJ7TF/Wt
ezm96W/xR/ZgPamvP9+sb94O+HSiqMqqTltrfVlE+skyr6bGAYLkMEMxmgZRuVQ+6+fb4Gq/2nt9
827oGv/H95zsGU2fGsf/HseG1oyioJcHAkFn7NhOgEXhNrXf//dfivBGApqAKmnzvnxMrURmN0Yl
X2pcZbjCiuH14sXnfZI/J5um+gUUxRDwa5lh6GxsuKiwt0mUjn8IgP/5Xg23sDemgF4NnzuqiiVF
dvaibITFaYXhnZcshtXZGSrYNXaMceO7QptnX2fdUtsob9VnzV6YLG7r0zzZEw+7TBYxjmFIA7z0
TTq0G3BgaEAY/YItrM9nR3s6h51782In270a+PUOXrvVmYgLnr6N70COsw/sRNJNtWscrLtniLcQ
QDcvw+f5RUIPbls+mBMpjWirDsiPLvcoFat1EXbbEi3wIndUDgOUiSn7MVHLOOVi2fxo+LznIC/z
ywpTkE/8EOF5sXYZ3dScQBxnWG0bG8au0br1NVj0jvJo3MH+Kpf10tiMMDR85VHbaPZn5V53mY8J
xdtplUfBiG0XE/5lxw9lbrFBBLSFUTXP9uOy24orzFFcfZ6E5XvhnfcjvM53BAmv5xXMqzjAKDZa
tHene4mAGr/eqJ45h0zknRfCctwgWp2IP7pHnPVMuFPnt/vLWjxyTy1fWcB3RTy5SI7a2loXx+LY
LeLNdSGt0e++RniA0ATBErKxX3HPAaBsb7cbmqgHY1+spNeTi8/YM2NYfdM76oyg5tdriC5JdY11
Mi+O5gy+1rKzQTO39Fgzaf0hhSklQ+8Mj7iyhjCcqlU2Hw+3QHm1PPgAd8mhvP8gBNNWFmKDXLgK
mqB57sNxcpYsnM7bw7ReGosmiN09Fj4utmoOccM7CF6YVF+9LUN2B0PlbnsLYgQktrSI5uqT+VR8
KBJUtMl2x7zZ4BwiPClU4dcQqt4DSZjd4tBQIYEPuvUdpnHz+g5Z7h6zX20/7vWZPlMPzaMKDW8X
v1DDbODVkgaBUSEwnDo1eTMyX1aNmwTK3vLyDWyN5LlAM2nHd8VRUQPsPnrH3Fp7bpltBKOD9g8i
owt1THvoQxXzclrIjzHkd/KxeNtBi8AUxJHvuI9zeVahPvS1wJhTwQ82EmUXkixPpQr0bf6KNeJp
mQXc1WSe3llr3jOeFjZOVRDfpVyMdz6enuR+DiDMMVetEBu02Pz2S3i1WC/F/oTsfWTPzZyx3SwJ
Gh5w9zrxCrdwnec4sri0fNUxO2JrvdTw7HCxhMZrGAaEiKGBjRFxFohb5KEH/uAxLOZ4fa2LVXZM
/SKI/SpyXpP9qxLu+7m1A+R1zqs+5LqQZu7SDYktSziB82EFTOwBBG1QShXLYavt1ffzo7gplspc
mYMUC7qLL5x+B6NkbSAktYHy1DvIh2gIK4rFJMAlxCvXzRK/DVwt3MHtOVk4rnf97kGZx2t9Y8IV
PvmXGy0YPIhTyIBJ89TNFeyf0KNd/5m/0II3brtQ3bN/w3TlGpavzP8X1ZFjMzlCNtyIptcv+KI7
4moWmJvOz6sm0PaxK+wVXqa3PSUzrnNU3ztsUuwx5HG0D+0Cld7Fv/JoHk9L/sWRn3pQ8wAChi1v
CcA9vym5e3Hrl3SfPaUUszf7Xt41HlbprzLRGHbxUHT2HdJ1G3bnqvDLXfNweyWBlbr2qaK6TXzZ
lhP7+JlCfaG4wR3XO0r38P9gn8Cjdofl6VH7zMNhhoY8+DzPHrBPgYBoC6vrJ8bKb73NSpoNqGWZ
bjnjWr1TM1/DTQj6TckJrewokbboWgzs1IHE1me/DtkrIPU4YGm++ajN9c1bMe9DGCj25fDEiP95
dI7mvvOrsPNhO81kv9oKwWnzBLl4Y/q3ZbNkLtgccHgmVI0lgPWObX1GT8sAk22DVVHM8Nca3MKt
/OYg2mWALR3ZVDQFVGteOTu/DI4Vmk6+3j6cl/39ZcY25sCM9dGgr/Q1I2FfXtQrjFpFegVxIX3Q
GzjDHmqqi97SRe8TYF4bFLbyJMzyXenwzm9AYwL8YZzOHea1eyd54pLkpABfNRtfrg2EBshCfIJj
uO/Ud3eXOTg3PYXlwvJ9VLjFcIh0+0l86I6AE7MISuBm+sh0rnxgTsTkfGPCISI8aWkhVVzGh2Jf
hBg0PZ+Arnh7cYB3hEP8YTBR3572yabi91eedifcnUH5QgYV7uRgOLs5z8UztndO+m7Z92AlASCS
B8fLN/ew5l7zQPABAhfyXnChEQbEz3LvCv9TDBCBs3YuD7lzc865fR+v+rd3OKAz0X5vPIyug3e+
NVbMfB/u0bz3FXuAsCUv9ZBhrPeJadyj9FYvm3s8xx6ztfBmBihNfYKakO2i6Id5EQfHyL2QSWyD
/QXXgPRZPcTpwlED7hOMKX31Hk9qBWZwzuOV475lBRc+liwzhD0BNgOeCIx/ZBG5l5eru8MhZW+G
zVOzvR3Od8KsW9XT7efW38L1tDCULU8uKIMUfpdO32dsCxuy+PSBYTOr3M/7qzvcYyY5L9aFTbMI
izfsdnWQ0hKeHnB96VfITds5fLPzbEkpDStZcBCPzDAtod3lxFkD9ru5Y9yxOPKwXmMz+RBmbk9z
mz0ho2RtaJt3keVXercZec9uD0pChLAdbcjX+qzth9pT1pjTcZEX38RqC++gQLq5H+wsXuJlgbLC
UMnGZ8nLtnl4O3Q7MsZWDEp98odc4j+hDHo7WMhrdXHiTT95jZc6n7mDA7xfu+9dsJODRexNj5cd
4fwJBUsPFNWTHjV7Kj+0e7pil6e6oQPwrBm5bpQl0/uRL69uv9SWUA6fo/AcXDckTt7vPtUF7yBO
7uJDdpcGqNPmmX9bDDaY1sVmTIfcQntySPjl52DAXRbxHCmmX3nKFgnzs77C4/SNukny0S1o/iOf
FBhPV1bIySGtzcVZZfbJ++tA7g3qZRRma8QH+ILIeHvPSBPwcaQLHhXehRvNP0/LMY/agR0PdLX0
TPT7dP6QohG5LG9XtoF0jqMDb4OLB3fQ+Ori+sHqstOtCu2gmdb8ZQFojcHpUrPrlTB7H5xijZuj
Oy/e0e0f5UU6z71pX7Fcg3QPtpGP+njFtztxB3u+bvkQr7Xnx/ElZQGQt5Kz40IChEYY2/O7I2x+
550v6oT8XOKvccmbmdsCgImNNiGIe3RIL5wXmxi1OOcgXrF4fB0KysKVtWmXGKjkM3PFvrONXDWs
58XdbWHujW3Gd7p68T5+uSzhEn+kz3Apy0D/s5WxJ0JoBxbBYjM8c/UFwEf3QTiq/Zas3nCrumP+
6pISyZYrvk3YXRdgSMAVyC6FiQvddnKbSZfl8rRS+A7T7knY4qJwP1OojxgYQpqUvGGJ7GSh2Ax5
2ZYSFpAcSI/tjDod/cTq8eSkH/kqnQvueYFG5fke0xeyIO0bgtlXgYg0uAATW9LaMuecQmusg74e
preY1198KHcWWmFWtra5PmLksNm1cDJ0YHhEpzQhgAL6M2uPPJFLSDHOfvKs7lCO+vTk2EhcWEw4
UxGOYoFUrMqgev0/pJ1pk6potoV/kRGMAl8RxBE11Zy+EDkiIMg8/fr7kNV9+xwzI43bt6srTtSp
rAMKvOx377WeRXp4QfE25ZanYaRMeSSxjRA0wox4UjA/ZLV4kuef6YIPjXrPxhfGx4JdxAj6MQzM
+9xpzNPRmInzghzEye44fGzZlBx5c9+ZZjhjoz0ZWC/DWwFd6eTyirYtG1bb2kX44LAMEBhwYz9I
IBUbyz/32l8bNI00OEnXBk3Q1TZ3UNEbRaNn3L/oaw7DhqJ8bxzinO5gjc5INZwUj7TnqGUIZt4L
L+0832izZj1IjBOL3ZsTU/4rdrZrXGpvSzRbUzHvAvO1UcxgR1h97IQkZHhPVHPTaP0U3gGMncAJ
hWS8wd63CDeQ9Cnt6sXYwrgBaPJVeEpnwj7mZX9XP0QUa/F8T5gxpbO/qmf+UXRjhx+l0Mhnb8GB
gZGtY0VZjRy0G9G2W4Gz2xisSopzOgiL0VLesItaf9LZALM1pUp8SRfnHTS4I3lgXE5sX/E+WTTz
BbYmtlj89JwSYS0RijjRX+sPvExdZgML+MDjqEC4NrEyTrlteL/dldZ5202Wu2hTzU6rZsJyBZDm
iYv71j8qO4JbyynRh2T+8Cebxmy8g1yzCJc6S4s/DW+YvcY/brpps40ZsdFBGV81hpvSMLo6DXU3
OU+NYo5ZypPBPM8CWC6A5jOwJGTGyABz16Ax4grFwyxKFwQOawiRxms5Y9S21b29MF56hRskc424
aR9o8Kbr4crvs/yoXeb6eFWxf4dQSjwVDE2kNFQi9bI+b/ve8dNNVC4K5S5ne+2RnQuJdjCkwFqK
QqsZObW4GEWztN1xSdLLcpB4RctRvT41s/FlTojw760P8e/ZO72koRVBq1wXxtqgMbu609WLL2kj
Yay6fAdCN49EJ/GcurDSaD2ohsZLTD/J2b5x1Ouxx/VRhznFHw0QUVAzEA5cizqb5d6i8yFfgMyE
dWNmwrLTXj3RIm2aT0zi5u/H/lv/9c8HRuPH/1SsAwjB/j50IJzrBAd15YL67lcjlFSxgxw2FG9M
UL8NQYbP+OeBrnrXo76pA++Ujd0YJ1rymJRLnnqpgXxJlDX7/QDM/kRN7hoZygASGzcq9lW1HcKu
q1tX+af1jPbymLGPrn0XGQfGxRtrfSMxAz1NRTGDO9tAqCLIoTndnXlPoTOOmdt34H7SupjK2s7X
EtxMQJU99T0ubTUgi02oiXhQnN8vyJXK8V9XhFa+IUkSv8hXHffSCFWj7yXFLbVZFdtRMh/HriLg
PbnTO1NKXeyUdeGcikNWzTrKjfLOax7Go3lc2yA76+Yt73eZMVeSocqMkNBZkvbqj5bn0lFuCdyv
BGf/OltNoJUukjOvfD1Qf9y6ndIqXT6WU/c0r0ltCqfGXboMnHhN6AztEGRxbJ096iR/cqRUpzvB
O8SGwHVLtfMt8P3rBtOY0UuEcuv6l6zmjzMZ5CHnisTElUg5jPwOT9cAqbhHL5O20zHW0hSVyjIP
N2N10P9VEBhLJyysXLLT5h5mWZTdi8Whk4HCEMuLFfz00jMtOx19yaqoyuZeA6OkCK2aplfZQU66
x1J1U8R3pT/693f6n09ydQeE8VlI9ZGsun5sq+0SDbwK4aa3fHE6Zn+ULiF/xdCvbo1DtesG89dX
qCuKPmgIZV2/av1fjBZBVD3OXX0tfHYTthmU4g4YoPWYKuzi0j/cxjMmAfHL6T0Dio140jOTQ769
LC4Tui4TiGiremJMypVgY+6hkyTPYgdb/udlBSY3kCyDP4jpIS7PXXJPlhYRxlvZlj+SZ/hd0iqg
nJO3l9lpnr+NZty0UDFMDDHW7vfH7B8dwnVRQ91C7iMYKcTmVwuSUBsVJHgtdZW1jo5n6+20ylSe
NXMTO0wlJwK7FQhel08go+Tw0L9FhJ3OgxkT0ynQ2l04h25jvnYTdU/xhoX2M2A6uvBn4tTb0fCF
sYmJwxotKTOZ1OlP6AUWr1g1TGwG7PsCO5nGrjbDiUaV8lTfP8S7+KjdgdBflovmqXgi0WfjNrPA
cnn97lrg2zw/n6xV0Zl3EfGBcJ7woc3oXRU+mBRcu7a+vxhmaXfMTBuLtAM8SFSNNLcYPZF3xFgd
0gEdDPlJfa9ml9d6NMdbDGWEzfWtMF/1SsX+dSvz9kKwLQ2CHuFLe/THQ3nRSuEUe8R/LpvJjtZC
a02B1DMBZ3bJbi1fhXMSEGzD7NFN1dYw02QXZ74+842ZG/4vTB6X+/2n9c6G+nl9L0wkLoxmjp38
UZxrZjK/mMuFbkpTepBmSidrP1sOf7phAhQ039mScWUdYQJZmH9OrR1O7KGTQwtGd5Zf+6fz5JOd
1PD7I2t3Dz/AbhaKQ5+ItjuI2SlEFau0QM7yF8/C5J1NOD+8t2v7nwNXLHCeKZg0dhp2KbXl0ecm
FnPCfjh07pf7l6cj/45byGT7y4d85pcph2G7PewjqCHZNYPQnwt0vFp7+ChP8BvNbBW6I0edfEIg
+fpJCAgOSxtmPog9bF0qO0aVgQiEzTgHN/k5fiVo0J4tUvOFth1tE6u6LzmesBAr/rPxGs3qtGIL
M+z3h3YP0zlaYepCZIjMUJ0uRG5K5oLvZrg0YGr2ePOmujM4CcnAo1y+8Ek0LqNh4pmaXMyOD4E7
n8s4/D5kYvP19fl5Hi22b1vchpMVdEnrDY2n+WS/PdCNoJwGvUmP4m0b8tZoGSxApLdwLfJtS4uO
a4w6yWJDwd+GPbY01hbY5jYYgClsXBOkn9O9+QwHIJOik7o47WzkYrgvH+pZzJzA4zf/ZTd0IChM
IdE7ge1ZH6Bzp8A8pyeciAhoaYn5C3DsX0fwHd/GFs1TTcr0BCTP9mHwFTYsUYKlOQgsJ81K558v
q4fMcra0WK2GHktDlxVXM/+aH5imNm1ibohBcwD7nx3wS283q2qlPCYuVFrz4QHMM/fQ8Fdu2rZt
OK5LnxJnmKW/+2u+poft2Fxt74jKmwAOnAzKiMR0F4B9vhYP3XwYmqOGQ3PUrPkRhLRz2NPcki37
bg41FW3JfOEAQ8rZ0V24TyltA7bUs4od5T9/oUFnP/n+eWNlHWrkq4WVZ54ZPrNkqqzrt4jRqEEf
1xp8E4LNJchrS6hQcb/ohghm+MF8x+Wi9RFtO2RyUN9I0ubGKfxQ1aKhRT9LqY5xSRo2P38sO91J
ysdq1wwb1rGjTYnJss/QcD36uR73NsncPs8K3T2G6v/NoVnsVAwemkIJ9/ehY/88HrdJrLlsH5QT
FElHPOjqQ9M6cXq8qFsJ+S7eLUZ2movrEBwpsQU3vwHth+0dDrr/nMZVXV9cTkHVM8Uf3m47sNLm
7KsvIe99Rpq0a2F3X2y2W6b/ojvRMpips+xDf6JJbzFHWYgzER9vy8kt26X0rj+ly5xZ/pqRyTF/
5b0+qSeyc+KNvqWx31kKC4NVfkhLemRA32gQz1yHbIMEMc2omWQbnOV0z5yhX6XbxDZY8o058k/1
31+f+Op9Lkt1XmVSqbuyEQJA3fTFLJS2AcxtWr/iXS4fz8ETu1MSzS7VOm03yohN9z693COpbckh
0eBDvYBfO/dzXfkY8VmUHZC0VnzMxLcxLurCVRjy5yBa6xGhAOKib6dp6Br6x39xD7Etl2VDQbiF
s+Dve6iC4pOkfnUBkmRVGoshTAcHoUX5UGpEDDHOIkh4Wq6TNcCaWx6Sb5IxqsBBd/vvo4+HKvGP
h0dt4QIkNRuN+i3jtT3GTs4cZShnGkIZ9qOl/pw+nuajmfiurFscFfcMuJE+box9voIYo20CN59D
u1+Q3jBpZ8WaTPl3ljLTn/H+4a3hv+QrGjuM84qP9oHx5ZwlehPWU8acSbQ+vcqgzsE2UUHSwqfc
HFKeFwRGSI/kY9jkYzw1m25V29risur2lDYkNFQAyLjTHn6/FsZQbF+vZqosDGpkWl+0Bf7+Ntos
O43acXGhJhYf0ZhQqszbefOMFP/0ZExxFgHlRGqAnGCfBFPGoUyGe8+C4198FI64RMBPPanPGUi/
XtYEV1iGzcDQcNEZlK/9nWdJ82arOjVTdMZ9j8HCsEcv5b0ADfcOyzrz3QXjAZ6ltTHvSFB5bl2P
VQxdKZaeWfcaTbM9KI8GBMW0eWAfaEFXmLFpIPBJG7Zc6kFxFRSVbGC38rbyB9+RdMPfcaUi/6fS
UxVhMO6KQDW0K9WIHJOEI6Lncs/pUy4syQ1KBCcO7muiWYtN260bAs1LyjuurV9hi+d9Km+0hgSX
W+rYH9op+EvwKEggr1AxXW1j4i7OojCoWIL5rjtXlxwjtYLIQbOklw7kJ/xdNBt8PLzpjXaKqPzQ
QULIog+WBKRlCHSv7pcircfACOVlC3c0BDInJHNZH83UKF/TZBMloiVSZXdKawLZ/Gmq6geB3NzO
+4xLYyWfOKmLuBi3oaUX42iiZPJ70xww3XeFGerZodcCSNoeySCn91EXrBXC6FADIwQbLdsUyQlB
D3CkW9n/1PMh60g8Ku16YEj2yWgVV5WlygODObNiUIcSb2YO16snJ1SqSZ3VdtMIk/qE8yV4D9IV
nvCJElIUi8H81L0qAFCJkTst+waE7rEJ2nux/xgOEgm5m2n5NMOSJEqUoV7tVBXR75fPk7GtQT9K
NHPrsDQF/bkrdULBmQxHxkLsdW7SEoiG79Tn1un4gF2E2sSpE414EeiYyEh8aSCjaU9NdWIhgDs4
mge41TzyocLLqm2K13PrXliIEpwnGQaAgKJD1XChGDufnz+TeqKHu/RD0tS3APX2iXbGBOjoIkog
IbJwtMY24NkYfquoS7RIQA3Q+J0rGNZVsMYFbbfMK7SODI+zqRjtVvSFrX6xRMIyTjBj+vD8qIZU
YgoQcTUlk2Vkn+AONII2U3zZ+n1h+iaAG5bpP2+0q4WpT4IzHTVJWha6e2KLermDUjhuj636mYp0
XHqiTWhlBN6HVtDKCklju/PIUgpbHsBcMFuWKumyAHMdSu+jUjd/Pz/xpwrkz/O7ajBfEjEPffVk
uEm69pPPSBUsEUkUlTZg4vPkIlAKw+zTGN2TPH8eGzjpK+fGSQxP2/XqrWFtpZmig467Xr2ljtw6
7xwqbjECuPDK/ZCjMigoB5lU9SQCcUvCaY6npYHs6GQRE8zgiPDBG+fx05ehjRX4N7KoY0K4Wh2r
+JLkqZexJLUbqgb4dKeGjz6vEBFU04AbRJ93xaxTZ6I09YPp74eXfmjssBL95/DXHaULX9CISvmg
H5WFshviW2rzudqxyGzHIdoefVV/EoVqgMNgaKodfj/+N+Ey9yoWT1WV8RcNDbqroljNpW6cVoW0
VMsFQvskUGxfeJR6qNGMv0BRmixdpky4ltIl0zMEUT+FMOXdSdX41n35wwL917lcLdBNGY1C/9Jp
LpBegMT094NmlniTQlrJJONcbOUyq2+Cm4en8epGZEERdNpN3IaievVOEgtRCS5Fl9EnRdr4mGzL
Q2Dnr8myJ+PeWFwO+pQe6VS6u/HN//AAgD7SwC4h/ueXq1Vi7Gm5IaS4n6No35ZOSXOb4CHcU005
JRq+IFBRWAf5eizzE3eCtpC12x3Nn+4/mYXV4CkUMHYLw+PxR0npa32vt1mEaA2Q/hxpZglpyKQS
OOeLy0f6AJDxRGgQHZxFirkKxTBRtQuP5T+4sSJ8bf2uLsSwK2JPqEgCctOrR+GsjKKuGcOMI67P
TMKhvYqYTz6Eo42slmD5oJfnBIGUpGsN6jTdMCWGtwkYkmLY5cAcTgC+NTQLz4hNFWbs4IeimJEm
aRgjbNa/X8Gvfv/1Cas4OETAjAri36v7dUzQYlFkcrYLXKJVgCDpNsNEeBBTbQSQ3IZV5ZNToC/y
fiUgvhvZxLIIEzYyxTyo0L+MXAnR7PJScHrjCdl757ObHvfdXXXjVL8t+RRcsFtEHnZGZxr/9Pdl
zs5JXciFrLhezHQHX6TJ3mvs3XXttEB2tA6KIVlN22oJrNkba9y3AvTr4DoeBUE2VDihV0ts3pzF
syCJiluXC3oOecN0cd8rc53xI8dvl3Qdcthf9QLoHaM0UbGafOnfmt/89CXIGuQOYDmAc/Sv7v4f
93qtBWXWdKLnnnUMqUsf34TsCNK0q20xtXGrCCC16juQFAnJqsGNOZt0PdvSVUEwYGTIHBkg2Bfj
84/Da5e2Ks9qN3aZzspkB+XDXRKTt5pUi0pCYKWjy5QXVTaChSRPcpF5SJ/OUpU8HSjpo+zsEj08
D0qwTuuyu0vl5zoHdqe/hfD8pIbkq8qgrvnI2ju1ePr9Zr8i8w3qApHXNe8IXtUaG67h0/1x9oFR
J3pzKcp1jzVfgXInDizFy9IfW16NqCL8jKL7qCEaZ9QSXbhRus7WOoIMYAr772cYbmkhg3SapyNS
MMV40gdDGUegXl8Rp0FSRHx3bs7OubR+P/Nvr7ivM0cIwSSBQIpv4vwu4feqUwB2VEJQftFQkXYk
yEGeIgRwlCAEoMFg+M+XBtvw+am5rC+iClE0LRZZL95ohnwbIQ1nI2O+HBrvvHWuh2Gp0AE1gNqz
kkCN0Q9uLVkFB24J/qzRbB8OxKOHavAWwef6LffPYRXe8PiFDAZxf1++ohTbOLtoEbtWW5aOQ8bd
eVHnz7pya581LNN/ropfR/oCGvPE82K5qi6NRlSTlvfYink+SZHo24kBVoTnUH0ORHkxjnYGnrBR
Hlmj6P5EKNbvl/v6tTocHs2Ewoucyka57tDISTAu8pEark7eukgWuEib+HnU7H4/yhWQ95/HgYIB
2Q1eKJ7lq6qhK7NxeK4wrdYK2cr+8zgq78aMcbyxbwlGNxnuK39MggXyZwIR2DFOlBgS2OhQQ4aq
k4z9W0NnBFOqrN74CtTrmhaeIs5JepwCdlT8G1dFnZKOUs45iFgv7EtzzLX5ObmYfpYCm3glqzpX
3uS3k/zJZDVUB+Inzomg24xr385AGCu9N42ZAzY94z0sszEU1ovQbyrFX19CgB3jwsJpPwmz8bZU
sGFlz32l2xliOnhnBliNS0AJ3VO7ERI22moA8muwwt255ZKAPrg8NF1oRzmDpogQ6jOQ1Mrs4O77
3C5yGC5iWoEC4R83RRXfxl4GLj0BYxmcC2oMgFJ/PwdR0fSyUpzUve+SqjWVLX99fhEwsrmpsxvd
WPLF64r2+mhXNV540mOdXay6x2yNNC5dMhnYCdhJq6Uxu3FHfnvu+GQSgEnqEXnoTV7dkac+lDyq
FZLhjtpbMAuRP9pkEwpTuqLiJLRJTfz9iN+eNANqiKHwqGOyoqly9aCrNZdYCKTcjemojcpl3G/7
065Vt78f5lv5wJco46RmrVSkwSt7tXRVbRE2qSYnh2KIh5vhG8GGEDBaWej2p2ee3IFQatx4a2hf
w5C/1jEOizIG4JnOBxzL19dOqfWAuyjH8IMGkGkjuVuP8b22z3k3kyIHeVkkp2PWPnYoQhHpvq1r
BOpMxecUqPYYXTSQOouAyI3vZvbJKafemsYGomqJ+Q4vvMf8TVkra+L95mO7QnU6UCsbwtiX4Uya
ndccVjIZswsOBCxjHwKbQjPHiMB4KhgJHsS9sJDfsBue4d49DjfV6QNrKyDuZkfIsFEOyvR9+Whs
5I20axaX+4x0eaAXa1yKk8zVyI8t57KVTOt5/hWvBrdblifjHeNURoUoiCcdqvBy5RMiR9I703BS
AphVLnJrtNE/C3QQpv5Bmvek2hXYG+oZcggLF/IUsPeEfvFeXeabYFnl93E0R/sBIZue/0pyCOWZ
Ghtt2i+jyyT7KCIrak11Vrglg8avZD3vuUPIzqB3cdqWyP4hy1nMVrFGE1C7r47JpnLoqqkPEh4w
aCYnu8Jx/5gziMchxqCPQfplOXazmeJKgKC6h+BV3Z/n3nMGms8wxWG0fT6Iq3yDiegZAHVzbA/e
p4R9Z1FPtY3u4PpaELXGNdS39RIzjqCYfFD3/CSumrvmhSohoZ/D8JUOIBywl9GmQGnxSfJlyJAm
IwvIVJcZnhEsPygsHU51iDlkL/9mvIXvskU8DoJN0cKxzWyVMZyTbsb3EUp6otPIoitmGbZtpP6b
8kHaErNQEOOHo5FdhH3B7oPfBIxUjo/ITfYnq18k96M11TQ2vLsctY+xFndGb0br/LV/bR+qj+7Y
3EmT04GCq15x2ZxmzdN7YpAcMATesjgnZrFON5zalAuDYER0Lgd/ix5Eh4xBQMGQmWCW8WAL6o7i
UnjK72lOEAtH6PSyJDSRTjweOAap7Me29FNkhtSH4i5+hgt3dz5om3auLhGWJU/wwADXxY5iiS51
YgcYNJgar9UxfqYNRotvQAtyyAubO+Ty593TUbWKWbJWlulHupORIsdb+T6/Kw6lKwCxIC+FSE6T
ZK87adUdpOnTx6B9+QDCQIiG+aQz+h3+JlzAfEJ+RaYkI3YFL03OQDaeDj6i1hmsHprz4uNQj1FG
16YD+3X9zq/OZP/5edwP2nvEzFZ2yF+8RzbH1crbVKtsnhfTkzBTO1ukvcwDsOqmgG6taH4257AE
cCZEW1Li6juPLIohUdD4HDmwCsvi9SFUH1PGj1vjpXiS19Vb9jhay4vwXrWJ51ufl6O1wkP5VjIC
f+C7BxLmRkd/p92pzJVbJ9iQxiqAFkFQWzxyuZCyfJ5PE7JvZabfjL5Fu1z4qM/HiKpRgmfIRSfj
sU2zlT9TecciXI1gokzauwwVM6GbHnuQoYbn7nkIsQ+1d/ZlJXK2CHafCezeqp+jdermyHGBn/uF
peqT9EXenZf+genjlt8k0YlLFwJGbK2on5LRTMIiCtZp+dFs/AbvkZXz7BbmCPYvu4XZ+JWcyGoL
aZxLqeECAv6GZCa0cWrM4mm0IbduRtrNstgbizoBKZxt+qMUT4DDcw/6EsKci4VUXueQZvXQETZy
jJgGUbbo6M/VkVl4VrBXlrSHj+FzAcwqtfFqC6+0tdfqRzOPt6MFdgaCStgil2Z5jDa4pcnxrZax
OPH3A06gPOaO8qA/iGuMI0e6pNJMeog36U5/GKMF76aVJbwNxir7s52GB98VFuFc2KlzDY17R3j1
4ukpXACnnpJTOPVfxrvoXnEG4bnndvxB2JJ2+XN9LB1I8OZ2vPdml3lvl2thlju506+r/e5RRrct
oFVJ3/xPlj2Ee82uk+YK8q9ZvJTnl6XB8XwrmgrLaD+4PX5/M39rdA9vZsCEFFJUAhLkqb+Lqb4h
canVwsz1CHNUpKccuHP03AL76+nBV8uOcVZO/rd6miZ0Zdr6g4yCiniAUdAvGuEhiNdZsKFRHwjv
rdHeqE9+qvXYtkILw7gsfYdQtWlSK3lG4VCjkRGtet6bb6KDKWR+thPcJ79/Gz8VezoMIkqUoZ0r
fU1v/9gh63VcFZkQXg6q2YMMChYIaibjWbB5//1AQ71zVZjooFDZF1CVwIe6qruyNoqrOjNSNyOe
vaU3Gj8inDm9SSfi+PLjBdTz7wf88ZNhLhjr46EQ+rZ5FLQoHugPl0NtQU1y/OctYhF8Z4PX5785
FOQwQxkuGH76v2+pMUb6rAk5VDPpUJTVK5G7fxNjZ2luFcxDQXz9PTIkE2j6wu1FFPL3ocpIyC5B
wKGIbd8ibQJ9jugI+3J08J/SyY2r9tPdOGi5aW3SMJQIzPn7cEITRKOmMZLDcuwkxByLVmtCmtih
YkIHeKs4/95nYOeNbpx2hwwpT74+XNLRhfASDpch/jpNXpE4WhleIJSSKEdvXLXhq/r7q5QBkaDZ
pkYfxrpXHT5ZPqWp117iw71mrqeHOwxtE6edrI6fu91/cYswrKBjLxvoQ3kSrr7IcaTmoTzuk0O4
aqgH4Uw65BQi6SJo+/++hPx9LOXvi3ZSTpmWihyLSSSVLaDKQZjGK8nbENKHAfH3L1L+pjFn3yaL
A51r4L5CF7k64Cg/G0JiVJk7PsIfX4Mb35xWQ7EskHo8I1Z5h/n1eJpjsbXDFUIhiMwlBszRlPwe
cZPz28XCmNFugQ+QvqEsIO18f5p3juC2G2N2meEuFufGzH8YLUfsQqU1S/W+3ZRPVPXT+qlYIDrl
X7J5iUxtZcw6R94Xi3YjkuXMXmTn33u05Z/zR2GXPxJTvO+YW4322I9WMgYiBXhD5rRLkADbeM0I
S5/r83qZQxUQ0DO62p2/9g74yJ8CR9qqroITPZ/JLl0J6tXzg3fwDnoylZ6CyRbB3VyZd0/qXbcd
z33Hm0lz2aUOdlS32eLcnocPwpy7Ggdyiu6wXuirzOqZmfEySWfebEuyF7aldKZYjLAnCdS2ZJbO
aF9My0UyK/GF/+vf8qcUlmJ5M39lPAv73iGpcTA8rXqH/8I+PSQzInCA7VBdzseWCP0qwPI0/B2t
vJkMe0vYqM/tDiu9WU2JqMLUZJZLw0ZeA8Sgfnl5YjZtUfyZbx/O22B+2pKogglbxwLvvBmTN2lO
zjDyLXQlk2QZTPIZobQT9GgOsTvueCVVGKkisgUJVGIUSjJ6MaSh6zPjKQeuNDshOvIRjeqT0Upw
1MNoaqyGvc+wj8K4CqSrWiK9gnwRvY5triv2PSQB85QtTj7VVidntLyA4hjb+VScD7dd/TT8HGbO
g7bCasfPcjfd6oh+X4eHW35YGjH5APW8WoebKmvyQr5krtKt2/QgZmupWknBrEYjzSjEW9T9JlJ8
s1T34HN/f+C+zQT+ed7+c/Cr5kJ3icuuT5WMLwkvggpFq9L3NV7gs46vCbNYfDqcxYPmJ1Mjiayq
TE34QL+fxLfJwNVJXNOnizI0EqPwUjfIwdvlXMEMZdeQPUjr/1yzxSP8LVDMWvcwQHwkJzfW73X9
wx+wytwBIRGXY22eFBqiAopjGu017I+Tt+97sl7RNPkj59RtS3Hfi/vfT/6H9gyXj7cnkyXaQDRE
/14ik75OjQ7ViutT5pNjjykI7n/fPEiZU4zZkvmfHgSKRDgKwlbJYS4alh/cXUjwCYIb6+fPl3MY
qTLKh5JjXL2ILukFiVE7UvbVRFhkbrAbYBh2umzR/9bHbnk+FrfKiB/efTRbeR0hrAXkZlxVLOe+
FPtCYsW+SAehJzllzUrZ6K5hrE/KRxY/+C0hqpNMmxGprnr+xD8/j4UcJdqtN6P6vSPHmfCp0Xpp
Erax4Un7owIN8r4WgiLX3YCV/7LM2bC0sESabWesSm+nBx81OJyMTNFmYIGcDiLYlbpD2FSzDEkL
okXl9EmkX54iHe/OkH3AWgiLKseq7fWThOS3YE2ANeHtwSSQIrw4hpUohz67C7R1RDfiJLIgndVZ
0yVO3tMlaF7OsV0p5MrOhRziBb6ozHvz6mlPXOflJWUT3IQ8bjIdGe/t93vz+9CKt+mfX8hVtxcx
mFefCo3ZfipPdKJcyFMw1RSFbAapJvJsmZDxhlSUU3inVeRd0dDPkIbh8xuFiyC4y2MrIaI0JWRL
PUeEoJJ+Rg5lpdDhSMFeFKKd9agfA0Ag7Fl/P/3hzrmqqmSIppBNmWboJBr8fTlHUSxnWRfrbqc+
wp4zG+r9Uw1DokAetkjZ8v1+vG8D7WEd+vOAV7dyQOkRasMBRemeqI15mcpbMT7PFRjBQfpSRrkd
ZjFZ9sWkF45KnU0UubWw8BBDSL6Pmtpdtz37tXWB5dQXb7W3UsmdQ3SNs0h3276eJqFihTmpOQK5
iR3zBzpkA8udILPfP8w3OcHXhxkLEI+BchFwOjwsfzwMHuOnU3VKMuja27H8eDltRuVBwYceVHel
ggOIFZJ5JnKsTdgTbD2PsHRw2njO1EWUP6bRXhfNUUW7U/5EP8n9nt24wF+xFddXWCE/01AYqSqq
evX28b1Ozi7kHbhyITnM3hMfTqHWohk45l0010bRglZzpcbE9ZldfSRRpAvnDfxwTe/vR5XT5zlc
usgqqgMOThOpnK2M6GR1JB6d6XMZ6rLXc88Uk4/zGdMG+FQ9k6a9Bg8IyIsj0ACSlNYxGPM0Gj0E
eqcp4goBcWoXHLAPJ82u14RliBLoxgX6PhyRZQItAaaOBabxX2v5HxdI6MJT7tNZcKuY80BQwuDM
lhCDMh8GUQmtspwIoUtHSknnSWL17ZB1N4awAcLpMm29WXRLqvBDR+Pvc7p65KpKuzTdKVH27aOE
KIN2jCM/sl6QuEnkzSxACxwxSaMAAwX2Xj7Xu5CW1or0qRuq3a9dzLdb449v5+pZlAhHq+Kuu7h5
fqbpx5xcRh/hMXoLO3KIknujRGgenRi9Z+E8ADBej54i9Ylc3ZSc6CFDuMTLw/s4W+jKexkSX2rY
3gXkBKj58jhSgFOqSH3QDZRn3aVZGO3L3BEyKGXEyhqj9D4f4XjLTpO+k+/7BhaFTsBhsqx7fxGK
3fIUqssifQ6qsxPo88zDK8wvKu8UHIybi1JibaPXfIYLAJBKUbhNmRZq6XFMo4i6YVp5FzsPCvv/
d2MpV1+dVqRxhFa+d6HARXjnHkZIrNfFM43u3JaP2sJnCvF2dlG2qpNkDfHDOq+DW8rCHxegP+5v
5erh7kbCOcb1enGTCshatkM4DAVv5E3E8EVWY2cqIncpQa3RWYWWf+6ndMVoLlmXU7LTx3e1rhAh
1C918jPqkGDp8dbz2htLkPhTzfDHWV7XnkQYJl2q8GVF7kkmpZPcUYLg83CSYX0DY4N4X1r6ma2L
k2Bzy4b4TX42LNLD2octCb4gr7q/F2kxQZPUl1nippVoqsiQgwbFaYxFT4HI5cObs5tTbDe1beTe
PCclmlss17cXoO2qr069eushLzgrWH8l8cYKxTv0hzfwIBQSdWRTBq+Rv0+vKOSKnk0tufRmO7vN
5jwMzUvs7avOInugF4cpUhTOc0ZqoMOInJIOMjvEzzReGaCtSIclbBofVbXJFpVCHPmdMD+3YMCw
NgunYUir1tPw0RAn1UCLG+nTXNno4vzcTTSoFdpzqzopG9bYZXTFnJMSxUvMEouBWEIzJ9uTFamH
XkwAQmghnlZk06AAB33/dF6iJ+GUCluSid0yQ/RO6ZTM+x4NeGyNaZZbMa0Cgj9TmIELpSZ22moi
YKZWH2IxlsuNKjljqjpD3AgVwm207kR5O/15Hm3SgGdHFug77PGLqZha44Pfrwhyp68foV4vbfg2
eYVVfu1dZlzfIl1ovu2lEwFGSm0Hmb1W30VIiSEc/knycWMZuHXxrp6/UkaD0ehV73J9sIWAxVBH
1smbktXEvml8yD+5PJJpABGfpms2SvIBtGwxqZiNTrntSUtC+to//X5aPzRTueX/954yhKstSlSM
0P7Vp9ytwoVKL9wgMK+n3i7KTY1Bq0YAZejMm/39SeluPO3a8Dx9e6sQI60qSOAAbF8tjULAPvvk
palbRSfmeBBxyVYPQwCcgcTgz0hJxPkMz8895Bhll5fJJM0WZ1x6IYO3yySERlXQWhkRStOhZQQu
NLIukj9JRLBq0U4cGdssP4rJrjSmYp/B14F41x7BSzAX/OiIBSaFyTqHi6z9H9LOa7d1LEvDT0SA
OdxKonKwbMvphnBkzplPPx/dF23rCBZmBuiurjqu9iY3d1jhD+omBrgPcbTvtjrh4yAoyzSB01AX
n50XrlT0qT0U93RvlSlE6Fk2L9Eq8st65pcYegpbgCJtECxhZLVTUAoTxfHXqSF+ZOJT7KMNRapR
wa/WgnSfC/co0uIfpU18y1+OuPbCdK8ot3yHlH/N7tmKG4bMqOKQFSev1S9PnXL5sHmVpYB8ULjp
8LeuJnFo94hjR0fEIlsKe7iQUq6i5PbpLElQTPRzKG4BdG5XOBJ3sKjIXEmVUGYquCpuwBjJ7vZa
FmuMmdAfj26dRctakPeqk1X9ProRDp6CsTW9aHA7aGh68pQGeWh3KGgv3aNs4wI677PJgODcivZg
A/cMBapiI6Psjc1DuE6RafzoErB8W6wS4WUYoi3DqzYX5VPtYvpsN/UXHDJ9DjvKp5RFzcmamf4B
yLlm7QYXV6ebYEVLf4RJwDJLFoI1KfUJcq9iPxlgKuIYuOyCRQRFDYBhMolphdQzQ5jg4CrDlYZe
G+2utXgupfrUuEVL/PbJOYeKR16PY7GRF3tXUXmKY9suKuVFdd4k61r9/vLVg3AxeFGkRtRzwF7g
dTyF7qh38o7sCXIbjctJPp27k9vvKiEKpVTYO7qDGRLpMADRtBprv3+fVvKlIF0TJewFqdGBX1V+
34DJUCsA1XmMfvrUT3OehP7z4f5z9QgNGl1s++70gPDdtYrYOS1ijAt+DntWBo/DSvH72BrfXlw3
yITum62xlG3hdkHNtn2KV/q7Olfn8cFaXXVa/fudaR/+fufS6LoySsp8HwGsyTiSCvkrDx5zSvFB
tI7gBsf6U9me8myK+WZfwBrU3jq/vveDl9hwHkeMXGFMm5FhlF75IMh8X9ipGsoNoHFH14JzcF9f
ErGl0IvgD5dr5U66Qxvv5I9FeQtGP9h3CKGb0kY18st58R+k97HWNP4l/yKlcV6MO/9VQlo53CdU
Fu9RGC5f9S/+p3/YVff1a3pb3I8QlIk5TPNbqUHAWT2pr9By+LP61nzVmom4Ex7Vz/JFeLTeqCRp
iJvRE7gxKLCM0qlwvFbBV/1M/Uezy+f+Q8XgBKGGW4RWsUPBynuUxPBJNR/Hk+8kf+BRhLzxvntN
b4ZXBT1Q90beYrNertzn4rV56GflPQEFWAKpn8jv7n3zpb/T7+++1KfenzgHJJoBsDyhHwZa5aNc
mUvxPimma8WOn8UtBLQPB9XCepOcCrQ8j0A9ltqzM5X33klEHPDkHoJdufRO+h4NsJ2xlZ7zpbU0
7sXNh3ybXslQLtZMf37Ds9O26ALXhxaY7UOKTTUuxO1OFhAiNXKcyI5lclJAJCPm3uKQFnFPLKX2
qBCIyyfDu4ZRvBQmcTtiIisjxUIv9Pdqz41aHcxE1e+S9/iBYrPBPHaLEmwGegngndAlRZTtg8IJ
JLv/PSv/e6f/d/jz1mHk65klh1Gxz3rUv3PrGL6KNTd0SaigWbbiPLf9TQNFLcxk1MK7m3pIbFF/
j1Vlo2j3mnxNruhiDeDHhChnRx61vCqo9JyP4+5k4mYjbIiCkHmViQkVb2oFsTrpvTszPlSqOBEo
e8vBW6ESykUYkVe+nZMMpG47SyTKp/KL2H/21deVg/lSJDf6QnFKglKk/fr7sxFYBYoaaurdhpNZ
xFD8BcAKzVACN6CR2+HhhOLK19fHtRblxfj158BnISROn2bdeYqKGvtEe2pWwaxa5k/K0VqA111d
ecvxqD0PS34M9t1U/1EjMpx4KN2At5RftEO0LVb5bbsLj+4LEQeU9BsUyP2tsKtn1rpf5XfBsX/M
H68WRuVLF//Pxzi7EaKw6HTdJUl2XoQDtqt4igHhrF9kd5XvNBvMt1KgnPSdSORIHzecwTeNOzeA
IeJcT4kI0JqTrt3Hv+fnXxj6eE+yaS0AuBpQ77OI08rG2mdgqHfmizTPng0o/dmj+eHcc2wDPgs/
kB1b+HdIYGaT+NrJcXFW6NiZpMe6iNTY7yVoeV2lWp6cAHgRDkKBgD5XgzIbxVwgCs+xcgfE6KM3
KqyuFVfG9/pnXfwY+mwRFhmmVU1aZHurWkCbC9GgRqMoHlmiEKfl7OqBfe1dzyZ60K3MzSM53+Mc
GiiQzKbIQvb6rAQvOhvowUfToLRNQPPoZfI3KGtrE0IHPZs6ASKiZjYtEb4eluCGO2vSF/M4/QB/
sjQUYZoU6NvNghV/0YQ51o+gevhVQY9R6FLXNoowj9FqC5Zlb7vuzgNc29v8xh654pP7AKHAB2wY
z+SjsUKGbCcC8kVvHRTfW/IWPYofBTc33trDpMgWA+pAqR3B+v4YCTnitKXXSM5Z8AcKopvKAcBo
AWKL2xHBmmf9o31eGCeZ6h69z2DCP7eYgwEnAT8YJ9CXZt6jOaNFfetWMyEZnd35lQ2wwnHQIbWl
fF5kWIMj4EpLc6IivnM09tmjep/ZNPDbif9JhU6/aZ81eq8oPmMbLs3wURPnoyS5RCNmouwNTCcO
MhCnPaBCjIdqlKZt0JY01gQwzSqOqAez22jJohOXWbQEfWjGcyWZhYi9CtPAXytw7KAt8cvpZszy
dGn5mwbCWzyp0XenJ4EfKPrtVy+Ui/Gk8b1BLfboOYC9lBM3DAPaKkZcznqJ1MF409Rh4Yi7HkW3
8fMhhoKCw7yHEua50qy3jJWTPwUghYuyRt0jXOToo0vxW6m9ZKARrxwjl55QF2HAGpqG6KhxtpPJ
aYym70NWt8AXPLjGBmqIwoowVkYxx+gehC9xyP9z1LNNbGSCp8QOoyJ0inSpMrccIBgpZOtZ1EGg
5Ptde9FLwfOPFzXHifhxn/iyKzluViTAy/SFCc7BAOMOos1GuuFgHnCmRgbn79f8R3dijHAgZKCz
Rsyuwvv6PWYtFPAyzEIeRQMlvHr2hW/L1JZkuw/tinYTsE8YiHheVHtPnIl3zspVx0KeQMUKagHd
20mH4LW4VF6BQhsUD8GH0JEVpr05dxDkamzk1mnpFOosgzhukxUnWIJoV97k4tX/803OIqM0HtQ8
bzv17il8xVwxuKF689g/EYm/ho9/z5p08Uv9mLXx5z++lBcnbdFAZrsTlkj7vGCM0qusDqDHi2oh
ipOv7pQtrn2ri1n3jzc8x1YORu16eZfLezxdUCEHTY7CbmIn8dyi7wRjT7bN1jZUBCrttqPsNcWu
oqElGs9r9vYwF/0ZLeZUW8n6wlGnjnTtG1y6+YBhUjOHJ63849YrKtTFQkFS71oIFFgsAK4izXz1
8UGRbs07yEzuYi+/h/IIvMZR+XoV5CLIAi4lMiow/P6tireaZAYG0eed+mIcxDVORM5CRzTR3/nT
YS1A/4qn4pVg42Jt7eegZ4dF37q1Epccoi6b1uDSfwTY+5D5WyfZW2h7RJmw8oyPIagnIb7FTYGa
loI7TcgUxNakpmctC0hFRbf5gGdhuY4KZ2YK64pcEr1bdxQDrwSYtl/E/hMlfY1ApzjyqSWcXFzn
Il8K33++zlk8kSi+bpQNBxHarDNS8KmEY043fR2l3o9/b6XvIPA8WMItDI1Hqgn/YmrlMnXrRBrG
79WuMxi68TQDJw+8DyMadPCpyK1L4pRo1kNQcGzCkb6dZR/CvkFZDOg7zXJMij7EQ/2U5ROH0Bvw
+igEH7waRBO3RrIqNhNcWWgfADal8IepTbGshiVyQsK6uS2vrIaLXasfr3ReicvyRnKMgF0wxl3y
TDBfFWMZqFs4OgPwaxju6A8ikxbb6LIKIyBmYhpXLpOLDb6fD3GWFaBjF0WBUKt30pNxAPn4kN3k
0+hRXiVf2pGYBZnYE9M3ej2gXD7z1giS48IjTtJryB/9UhL/81HOTkvHE1pF1mlUEQgihSV+4V/l
aTZgDchUQmmPRleoqA2TocGenQ66LbiLTp45A02RqWnaDR7Gwczw5hadLYyREI6T5vyNTg8Jpy9p
Yn5kgMxc2rez/L2WZv4wd6vlIK4wZ+WC8p+BxCDOnLhTUZhmNAbChVXPepg1wyjdEUSLHqiNM+2w
3sAHA/iRPwu9SUbvgF9AT+slrK58oIulsp+zcpYjpwggC71VUuQxVpS2s/ehsHNlEQRz5kBxN2mO
ZptdouJmHA3zGIc3JgZL5b2WvOAHWPuAQ8SnrtrU3mOuzPGvTnPq9GVrSwDtiEnBuxBfm8kkhWgR
TUJlW9crHfF5YBadvFAxZ0s3RmI7wrNTbjR9mzUrHdXoKMebaKNk8572JvSZ+I16smq+t/UiwEML
Wqy+lJNlra3SYWsoe1db/H0kXMwbEUKAC4vyCLInZzMTFzRHrLAY9h5eMck+QU105VXTWn3s61VY
LQo7wlfJmjgoz+CCMjewPzBsbSaK1+6zSyvXgKZt4vw72s+fHYSOFYpK2gjpvkZ9XtoJ+Tpu1I2R
rgdKiWZ2cqJ00yfPSnnSEfGPfGPa6lCOPcR9q9a+Mi2Xys5IDmMhDp1FR6Lyd9AhyZ3jxm6V3GOS
NcqN3mzTmfr48fcoF5vecBtQDRlPZNrev0cB1OEXCJkXe9nZBinSuMI8aO+kmpuqDuySglF8OxjP
gYQwsL/38vcAmQWZrUXHmVJrgTxKPkL7Pv9+Lkr6DHx+UYzaoHAUVBbF989/xFxNmZqyJ3npvlOm
NFlic7wTMJ0ZcGs5Hsp9/+XhJRFNhg/lXT5KH9is1G/msduGL+EyX9Jryx+TJxG8HH44X0Tv9Vqa
B3fIMVO+e6B/oyKbH86qdNW/eoEt1OyfZQLpjLT2MbgR3gZxAgYAzaxBniKdEmmrJgUFteGqdrA+
cGbIltPbpiluyFRHbR0VbGxlwHXgV4TbcjMHoOfAEF5U3taRFyV0KWhkCIabUyThwRhiiyM/qK/N
Id5pW3SKNxZSNwLed1NXm9GFNJbpp8Ug6PABlAa3PczGHyPODIv6pflCHg177u5LWRQb55lO8r5F
MQ/WyIPx4D9BZrIRbdqODEnCMdpmy2Kb3SuzHCR7hKzujJJ4CJghX8gYiWKzVEzSCjTTjN5ZnYzZ
sYYlFFSzbIKapApG1gB8aPdoSPd2XS8AhJH4SuZUhfX7qjm29iIfZHQbYZV+9FQg195D5U58Ioqx
EoLI6USAyYf0Gf1G3N+4x1PTBi1hGraDk9qHxY0PWKBFZGmeqxMItdGdI0zQ9wiQuFvpdy1IWuq/
lI/e3XfYRY/886P6OOzKO3CtGM20c3+KXCQVuHQeQXouVs022lJZWAUnjjIIeGD7tBPW9W/DJzpS
4CpR8waG1+IZ1hxRhHgqtybGVPJeX7ZzdNHgMMRf8Zc5rU404OXH8lG4QcmNSwVdRe8lNSeGivQc
QjoTTt0UGwu+/AQTq/sBBeWX6Cg8J3BrwmnVYQwwqT4T/vgze2kwqaT4v+PUx1ynX3tb+Tb86o/i
rQrO+y18tD7yR/etebY+qAMoH/KODo/KnYlt1SkC/Y4k2cj1o13ZcgE8atLE+Uxp2H6qj/FDMWfB
+/Bf34SP8k5fwsRuzXn0RHOS3ox8i+EM8dbfW/a7/vnXjj0/x4XWKepaLfaCNiq+N7ZQHDFaSrDa
7DAAPPUGetoOjnLJDlNg0ZtfGf9CGAtRawTtAzoe1dx+H2Vi0jh5n5DCd1SMalxxTc+xOz/ZpY36
7vpPLq1grUJdW7QOrQqGsDaN1yvPMEb+Z3OAML5KfXbsUirSmbZRLWaGlFl+sVewAHOAVr1Xwqsm
7vVwlXqPWXqkwe5JCx9pzt5yyOIOYOMU22oBtPrXPsiF9OxbEQGIBehi3Rwn7McR6sdZGNZOVO7b
YJ0CCaqnBjRwzj2V1QSHwZ9ryboI7mo/mRTiSvZmSn/SnLvmQS82eOZemZsLhR2QSxqAkzFdRF3t
9+PkRRZHtJiJk+HOezfWqOPqb4cv0J1vxrXBLtyeSPaDtR1JWXi1nF3lfeC0biJB5JALc5PKz2MN
qUROJDmVLuQFASXUdOexi/4vL/nfca2zcX09CaRGyZP7WTx5GU0prenjyTsKs7/HuRRk//f90Eo7
W2jpoEaVFOoSihCKa7/QPoVsMVQrCZcvZY7KC+6QOV3YlQEo0662AecgrrPazIO406E+S8gyyd66
tfFFo3NLjJ1i3bZDM4l1CAkdfvLWWKsE0+ooh2oA0Lx1Pspumm9D7YF6pvZJ7xntNaRZUSvYDNVM
7G0kaJ6RLFVAgPlzBxjNJHyUcIjrr7y+fCE6oEBIBinq9MT57++1ZCZZEPluKu8t6NulPWAHUFGF
RsFAbakKA6Xq1ln9hZpW8hhv68p2nUWyTry1w21krDHFKK/V87RL5w/KdfTAiKaQFjtb367XFUmq
hv0+/9LjUZMC6UT51AAxQlpp0b70n1m10bJ1xRfBcV6F1pW6i3Q7glRYnaS3mT3c0oyuAEMjtoAR
GCKqxWZs7T8hE2USBRewreaQ6+WlI5NabkUTiVw489OyATw2Lbf63D2AQqme/15vACzOTjYg6qPW
FiRVaVxu52I1buYYuUNFYxfK/aITXgC0razMQuVVgjCBWrpXvhqg5wpDty2SMeGt815lbkatDaZB
SiKqvjd5MkLMZgXI3yAXp2L6UCC+A7F2k/X6PNScrYvkON46ri9NQiNA//Ml7EEwSA+dfFfEYGU9
sjhNn2A0s65J1WrwVm23jSqkSpDNSJp8YZr+XB8mdaFMMrxozRAnBh+qi2LMY1DqJKO0FWpcZ/0v
P8EsBd6/R+RrAmSOZ67Wz9D/rFKTdpG0kwgHezkeLdP6Gm2NQLJ1uq6NRVSCYkGlbM1j7TRL0SVt
RbgujJudhDuu2VRoU2Oo4JY3TFbAxau1/pqy7GIIYSH2U2+gOBBJd1KazmolmzjEaTIyZm3BhmsR
b2KZRAKxUb8IeUIBgxq3AJ9I59nFzs1ySfbQBjGiaY5U50ABToXxDl8tWrUtoe20+uiRjZc0EPwA
swHRNZYwFZxy4pi8jK7ZnfYgMxsR7UNg7qJ5MrpTKlQTJfaXMM6mJI8O/W0nP3huwTSiuBJXMxn4
twfuU9CPuXnKrc+gfTWMjVjvPfe+bfBjdd66zH00HXejFk+dm9+n7qxvPiv3VnSVaddKxI8BzKMp
K9f1n8NqJaTVNAfPZ4QAM3T5OSj1g2RibpWNKd/CE+niSHeOsxO0GSrBdDQLD0dH7bNDSKhAg0S3
fDRAqD3mzaSYtEq+ipN0nlB4FBppqUfpXBb8o0j6wK097TBsaml8RYA2ipLXr3qLwJKthH5JiS68
UH4a+U2hob/dATQ/hDGri1aR3BG/NkRWILySUR5Efkr9d13sgC3OnfQrB8/hCIgp1gAAs1UY0ady
6EqFX7JU2PhJsbyEeSU8tqBxY6Y6BHKS0GOzNCgduB+LIh6ImnarwMKgJpHmhzK7r4BF5pTpU0yI
fMV2cdnJ3ssKJzvvVh0+ZWiAWvSQZV8pUFwt+BIsfWNaNqW0Vphp8jEMcPCgZNwm9z1K6QWnc+5m
y67ugLTNneg2zHCSa01CMrS2oo1GiFh4+zB/RbXLI0SPuofSeNSp8Rvmu6e/5NI2RSuwuDXaCBRC
vDaSZuZZdmvNdFAGQvIcBvdDiRAMcF1zuBvyhz57ikJIxBYegC1mXZo+Td2XPCvu6wRHlewzaQ9N
OCsscB11t80p5XX1vRsASyYD+fss+6dmPB5lSEAidatQvCYy+n15xBCx1NLqwm1SHD3wLd5rG9ip
8hn7+qy2VkSMeXU0hJs2Wwv6SdVerox/HpswPiLxyFUg/CiLiCf8Hl8YikRws/FzAGIbKbnvHXa+
1nJ5ZZzzgGu0UpMk8CxoGIwMxLP4DxXvturbOtmOSakAgkraaWxcY94pu0C+L5w7kyztamfm/G7+
z7AqzMeRJ4Zm1e/X05WhynK8Ce4fOlx5h9mAZpE7eW/nZKf16kpB+ZsT8DPi/h4NHzTaWaoh/aOo
6JrC4A16HG8L4pYH8YsOhPGeUlKj5vn9n+C5fHFwmP9MgYWRBz2r99aL7trlkzOX36GxYSvvcKI8
iIfkcTiGH+1h+Kw+pZP10N+RPL1Zz/Fj9SSO9QbyMwBao2+j9aHd//255LGg8+tNNEVSCdRZnEQ1
iHf8nrekT1U3jod0C4mFA+VVcPJVGE8kF40nIrs4uukskmmJXqhqZU+ZlMCdgtMSWpsWdVpV7bhy
0BSqwjvDJeg1MGlvTHvw9K3ahs9FX16Jwv7dSDwxugA6Qv7orhDa/37iPAuhoYpZuK1h+1oFEupr
P3yrsmHW1Q/igFDvsPBlipHOCtXDINgX0e3fk3aeb4njqDB9LRxcNAPzhd9PYLWJ6ia16m8RLy/N
Gy+3w27B1pXwvfYf/h7r3xDo92DnQWc1BGQUTaYdazqhiJHhNwFfIrapyGT9LFmG29hdtNuM7g3+
s/R7rCvZxT9V/v+8rkKYMGrX6rr6+3UDqWsasc76+83TyyGZrVar988IKahsYk9Py+nRtD/Ca2P+
E/iB5TGowQHTJ6GCQPl7zM6CdmIMirfFXTAGBCDoiPnDBU+Onf4iFv5Wacz7FD/cLH10llhUTlIu
kD5bS+KXi1N9unIIEUvslqRuojsruS3RZ9rnJjrWOsd8m03//k7/gOaYpZ9PrJxVTsO+zkLDFKzR
XEd0n+Jqi2Mm1qMmnGdAGdEWixcBZ8bIvzfTnZRuxP4ucB5hRw24kSjzCvJldbjq2fhPG/n7uUaG
IVVdhHfPuWBhHUQKEZV70PJVY7yj+YvfEbW3jknaQjP0wxexwcEFeOEyDe917Qpe9+KXJPuWKG1r
FwwtVaEz5K72Kf2vYdc12JcpRy65/tpA/7TEvt9UG70p0S0kGTpbM23TqlkV1N4h9R+rLp+L0tGS
P0tdQUlzE/XeJFY9u9cRjAL3QAcCUqAfu3tTOJlspivL4eJrY0kIL56OI8fE7wWcqLmQeEoRca7i
beJpW0tu7MJJpyLQBqHx10LazeRAs8WGEJc1LetTUwomjhHCIdiZ7ks75NMk9G6avN2EsWin0Ol7
52BE1dGr3RvDoFTq1qtEc671Fsfz6+xOIO2Ceol8qj7qUv9+dklxhRDJI//QdrAMgi83Uha5a61q
Q9rpEHT7PJpJtok5VO8cY/RJhlufEmSNRITS5tPSVdYtnvdCFs//nlVFvvhkeMESyyAzdX7Lk4O4
vlNZwj4ubgvtXQyWnA96/jAA7BZTgPnqtiT5R/qFIGu4k8Q9MvoGpLDiyRRekvxdzzBXEPWpp6YT
jXoM1OMJgm5WuqBF13nLMphm6p2jrnAV/vvZLy5P1IFAPYOvwJT07N6SUetN6y70DpgZG6jNmf1M
aNZ9uNEDChrJWw+kiza+6tuxQOI2nHx3I3U7yb3S5fgHxDLuk58Pcv55LUXMNSkR9mmwxD+5KWeA
cegreCQ9xkwTV7jPKM7tldcfX+98UYGsshD2QZCJbP73ovIGLpjG09yDE3+xQQ267wG9CrTQoU3V
BSpvKN6Q4kbGKP98vVA77v6/xh/j1h91ydRrzaFsOnOfU7wa5k5+Qr14konhpGk+eASAfLy606Gn
FN43yWul7IVkm12DcfzTePyefYJj2rKjMtu3YsOP5xgg4FuZEwujED1HMlLvAY2gAgbFE+s2lhYm
fTfp5NU3bb2C45WZexk3CHfjoJolX1mUl3b6GC9/X+5jBPh7Uiq5F0CU+/42QBmxwDI7n2nsDBpg
GS1I4TNNH/9eBpeOxZ8Dnh2LtVK7utRIwr7IZ/oAfPyAu7JpHbLm+e+BLs+zwWU+4s5UgqjfrxbK
ldUG6hi17A6He3eyuH1f2NPp3WjCeSUk/aef+f1Nf4x1Bs0p3L7IQyXyt7J89GVxnmTC3EPAVKJd
RhGo9nGLkDmQTkabLwqKPUq0MCzKG/TNKn/vginxQMP5FrKn/hUe/YVglY4mAgMjvRidhbPd7tX4
Gw0DMy6nD+pwEFvbdFZIH1if+VW15wvJxK+xzr5uWchi6JOgIbs9a5HQDeKZZp3Q4NaB/jqyu8dx
qVGheFZfOvvfixZVLN0Gp78//cU1ZqIMCDgMnXL17CnEyhxkP5CFvUaupW86fdHq28R40q+BcL5j
p7MzhS1MuqGpyPVp+tmZNji6JLVaQnupHztlfvYQuYug3ejyysiOyFX0kFsaengA0bSjp9zysw7t
rggR0Qf8JzJ9LcQbudkoEYVYCID6lo8D6qAIAA6RSGIt30KyMO+E1La0tQwvWdtxUlGbw4+HEpcg
7oBa1CSdTbWVczsoXtr6SwmvQlUvZQG4hvGWqGxzUJzz4HQzagfHKCnou68tPDtJtD8doYN3WExn
LWVKNyonjQdp/zTE5dSoBdsyP/g32yJGHWULK3bM0cRUoVdA0d4x53G4EMamINYItLuTXJoQMS06
M1qKwUMof3UDyhckmPAr3e5I/6ikPRxTxqQeO+uioyKEkwQs8EBpVtJ2XfSlkfflFCrRP1ZPhJpN
Olaw2XPQySVUvOBOBulaJpNoSmDqlriXAe8heUGSvtfN1xqWIa6UDNE0pyb4zLCiMfydl0u2Wu56
+pujUbGWLeUOPYiVYyqTKE9mVafS6jyqJTXwSnlLcJGSuwmmHhIsDco6hLucpC6A7ij8dIqj4n8q
Tj8JJWvqVAOEo4fU/DTDEwkk+79VEKHuj5K1dQFAJAVOvvJxcFEE/jCTkgIDNbZAXpr4ewM44P+Z
lTGapzs3pVCJJ18BJZmqWEKZ73+9sahgIdIyegVJOHj8PlIlQS90K+mjrVGtdaSLq/arARIQfPJ+
f4/0D+uSE5UqlWZao8ondYmzE1XTU4HSQRRtQ3HhCiNWy3HnI0jcL6mfz3L54OAd3y4d2u5o8gs7
sQeggwkk5V1VeQ21BV9dS640+L6j9vMNj/on/HW6EgiPngURkYpXhxEwA27xqTn+EwKwj7KGWENH
whmgP+glFB0ehiFZW8nDmJ92kKMUPjyhXpl+DQ0AsaCcVgIsgG6XDVDvi68i7G+0ce1k2UKov/z4
VoiyVSVaZASILcZ4m5grOTmGDRBbpduNmYHuFVvBxzgjCldtGs1NOVx3AbgBHwniIDxONeFmXN+x
8tmleMqwxaJwroDs9BJKy586O8UdnOXf3026EKCbCkB/MP6GTlXp7NYdIMMMjdZ521paSM2CDzsP
GEn3NqVnI1sxBA+ScZNgZsrG/3vsC8c+Q8P2MShcU5U5W51NlTSC5fXUQyL0utAY5yjwbKYLAZ+/
R7oQSv4c6TvA/hHCZZHVlF3tIHsYrRqsE8S5khG+23+PcnEPUOoyKc9ZJgbl41z/GCbIjFpORSrG
UPnTbDGupkRqZqb8QgiNXldRHWtgqkW9N+obvV07+f2IeNZRfRaelbSznSKBq+dPJe8a8vPbw+R8
I/x4tu9n//FsvVbpNS7GAEhy+C+7NH0N4DCYAHHUSpwGoAs1+SQbD5m4knB1ahvUpnZNMoAiItTV
oTfW5bUKzMUFoIsa6qEjh+M8wbIGV3FCWfwOZkVlkRrmtAurnSZlz4r+YgXeCuosYDo92fWbhNaZ
g48Pp3q+c7hEVPMrak9aAe4TmlownMabRclEOxIWFhdCiD/Y3x/4QmRmKqO7AutVwxTqLCFsi6EV
upTKyODddvUalCleKb51Iiyinf33WBfnBlyCrAFUIUY7W0u5lQhNm4rJuDmC+mh2aNO9MBG8698D
XcouSc//O9LZW+W+m4Gsi7xDo73lFcF9+QC6nLCmwpYBq6sxq41sFCr+HvcfePx4Y+BBhgQjL0np
8CyV8dUidw1XQxM+x+/cR9eI6IPyfNy/ZqDojPe6uU2HRYqLIuLX4TOiOiP4e02yKYRLV97SKIid
Y4S8OnIO5ZYiTBy/mEVGjXtrNcOUbm0S4MM5zAPxGKnaRMuPHpH93+/xj2Lf93sQvFq4TKH+/F1G
+LGzIifQQ2NAPhHwjAB1sX2Oww36DxbXOUIhIW4EGAJE+8hHMakogMg9+i1Ue5AmWxJYFb353DYc
W2hnw7Dowg39MhqZ06y9pxr598NeKi4iDAQWghWFgpFxdk1LTSk7atX6W46jzHjpFYy0i8eyRsxG
K6COgGFdq85cjIxFwDWWgRmmpa4D0Pv7QS61MX49yJjo/pg1Q9CsUCg9BxiWHUFkUnYUYGlYgDWk
o9lsMbMMSbNVNO7wdfyKuq3cgZBzXvnMeCzAX8VEtqj2irhQla0stWtVUK7swQvJ9reKEtNFl4rO
+O9ntJSsROQx9g4yIP0qvzcarGM34yGJcPxo1HSljnepJG2S+BoAw2Rk6s953ErUc6Q7ubbvS/JM
AH9qjkPaJ/jReuHENEV9EzUzpiU+Bo05LRUMeLUXepKK0qI6VVAx7R+MbGtx8wzCR3BFLebiUcFZ
QI3xG21rnKWmZi8Oei9X0baSSzCGVDtfCF1N/yHoXsYYPUymU6O7cuqqYwhyfnX9HHX8+Y+lopdZ
Zyq1aW18YavlS9HIpmkXT8SczlWRzQaYZIlpHAJIm1EXzaNEnZcavBC/qO1IJLxO2hu97ibV0Nuy
vDfdWyVCly6b6fS5FVJALuC+AaVcoONMuoD5b12lS7lEkxkOhAwAL05xV5CmIVTYMAAHH6kjMEzN
fIyEFWdrNOkpbcmdhWQXXe1UXIzRxoTVIju1ZAz5fk+AWrgpXs6xs/eDOy87cCg2eQXw4tg6r8hC
4YE6DeCYUx37e5NeCpvAldOjBdEDD/QsW27bCDx4SNgkKCgLYvtT7Fj2TvPw9zAXYxPkby2FMBAq
57dI7I8PbCVQ2LIg5yYoQUHO9CmBdNuu2GuIxznpCUvbUrOJleX0yXlL/C+Btm1VTkZD5L8f5VJh
iAfhTmKaVQRpz6aamXbTQWv8bVq9NiitDq23VONh6hVrV82WRoJ6WfXlYo+VWAgRkiooi849OmzR
pV8fqxiUmY6GWHtt613aBD8fbIwXfsyRlBV96vmisMfxN3Fv+2FpopVsLaVhq6XrtDxwHFrpTaKs
c6oTiN8MV2pmF4Mf+HOkUthRcgD8foDeDOVGQUV2W3g2AWTHDUGar2nPo1WpCq3w7y9xqRxoKjSh
VEkBJgtU92w82S27MML6UnxxvSf6BKG0SqqplD+GWKdqInj6VYuCOFK93aZVV634Jmq7WlnCfOM2
+ftpLkVjWGTQwh75g+zB3w+TB4EbRwWRXyXseHnNOPLRCfvIjv4e6NIsq99+b9/Et/M0Wh0Ct61a
x9sm9ZiOBblNUSQbXkjYLeHKwXqpU80GHs3l/jPY2VsZad12UUEHtAfjkyxcaZfT4qLaF671fIUI
YKcsjf/h7Lx6G0fCNf2LCDCHW2XJkmzZlrvbN4R6xmbOmb9+n/JZnLFprQUsMBh4QrvIYoUvvMHY
UfBVkUooltQfvebh/29y/3sMZ/KlO3ko1Fhr/L1UHqgjedYLk9shN0aG/fPssk75UNO7RFeFAQzg
CWwXJ/EPKEPHCSot2CfjcKdlrylGAto7mIBB3Y2VgwrXC7WbbnyW8uZBGps/9dAu+rzZI8k8SwwQ
/LpzMgxo9+2loHmvJdJ9T3ZPc9R2u6ckzFFE9KC/vxi28Q/LBj3YF7vNnmvtTEWhzbq7ztvwij4F
VhlpFl1E9oaC790/DSLDSo06sagfRMlSVN7QdIH7KFqShXXK+53Lv1aAug0z0wTR5RCuoZB7V2Kw
akT3ycDwyVMOrEXbu5m8tDJvJcpZ5mudy6ssQVGVKm/TvaSFA5TMnifcfdoYr8O7zEjnxfDm8atx
2KzNdzoMUlQte2k1DsqCvaUN9iLvog1CrwgPhKsQHaVaUfeyMc6YPtErTooz22OA7tPWh9BWVkX+
UgO2rIOdAJ9wVcnqubY1IKrv3sDqSg9B0UFBLjdMGRVHwEedfFKQ6lOldtvI5sWzUIcJlAUypEIs
zSnfrHXUOgtZIZ2XFuYt3NXVuqkO9ZCKhAzFy5qctE3UGGapRTklIwtAJKBIg1S9aZaFFzyB0LuT
fGgcUQtfou2PFe1pS7c2qdOtBPtU+ieXqp1iKy+BSeFUxq9e/juY1qOT9pAbs2gbeMnlxrK+emoQ
MOpQnE2Cx8kjD3Gum2MPyILifQSlvkDYGzZFbsIHxqLeIxiSrbOZXHTnHOhnm48uUvtcMUH0nXJc
XNv+Rlp5tRgCft9Be05DaX4qRIqfqdGYYxHs+wHgo77Ud/L4KhlY6p1C/Mm1XzE1h7jIAeO+eNVB
ZzFShu0S2D2IN2YXKCultTdvnwHXbtLPeefkIgM6FeQJjj372jrrxcrv13E3z97Dey9cO9LvQvoX
fRAFB3EEFrBhcm5cbPrVI+hT3jsJZ5NC1ZuhNTLq8uwKwKVqIW8NXVTKnfnQYz9og6wvwvVQ58+m
Fr749fAA/GGr9f2dVeSvTfhWKDnFZKaoLZtnt7MPboogZqbjreCg5WQtKJUs61dPC5+DPF7kUrDt
zfFAwLQJlPHUoWfieA/xoJDEuG8Bnc0xwK6Ewt8Y/L2xOEWJ9duRS2qso8xNcXjqrlvK6BOoyhjs
MRlAEzFCKnIZvQ6usUZwJUD9B8sP+mg/j3r1wv5v0I8471O4lKSjrAR2Ews4kie/IgnaBEcXxBFV
/59H+sBzfXs/AhQLoBWFDHNypXhh3rsdcIq9iBc99YAsRsUJV5QH7jCO0kx6Lswbu+tqZvrfmNPg
yHbdCl0QEjEqUUxnIvI9Y0dhLDDfLHBJ5o2w5Hqo8GlA8ZE/zafv+EYEb+t/EHTFXGvm1GV874HL
MpXOHP1ucknzZcbd1w+vFSqsMVZb6MBpt+ot12AZttAkAVGIC5YyBfNx+sXdUFTBvomot4PFpr/F
Y3BjFThDjq9W/9r1uxj6WFshPfI6FsNMYwlQ9f/5y3/T2Pqo/Pz3JFOkn26XRqQjzrKXUHfYUm7Z
9HQHMxs8s1LjnjyKpmpD+VJeNGm5KpxormrxSqPSotAM42q2/VmFhk9mxMvIpumosxP7xJ+nfXbn
88dDz0VYBjPNt58f/Rom8/MkTkvVaciuTDvfvzeTY25U2EcAZoDd03QLPcl2vRbcxTHy2uqsNaV5
GT7IGQTz55+fQiRT33cOuCWMP9BFmfZ9tcy2pNEDzOCBO28Ub06sWwJjN7pbpeb/xyb9b6jJJi3i
omtlg1Iz5aYWP8d+gX8rRJV50S6t/D1wVyl76OfXu3oroxMuqpwkDx+1uE97xu2Txgsj27sXPPEO
cRxlGfaPTfEsm9ubc3k1czUIaWUZ2SXc7idvaGUmvd6q9u9td5nve6979Et9BpCOM99XxqUVGjMQ
S/24qdtHblq/wA+gPBXwWikgUc1Qw3ujuXE4Xmm445aAipCJfjM182k+IztJlKqSbx/L/klxsKas
tlX4YAIZQhvImdnDfYr4oL6K6r8qkuJqvDGTXTagMvWSGTnkmr2ZgsL7W2gYoWxV3L7dg0AijOrz
n8a9D+pdi9gW4de4lKtnI9rWQgFYCGTvlfyl6lalenKyOa7clehqOQvNWnfg6NsbS/nKrc6LWpbg
CvAFaGl9PSBlo/M7oj3prqgvA6rIrfkaAx+nJYlqqLzKc+mMF26vzA2H5zt6Do3m1ILmYWf7XMft
DK5136NxSj/UBNlN/4hfIcNXD+JVYm0c33xM3eRpjWnLvRKN4PrUVaw2W1/3ziZhHZlHye+JdGTT
UeqC1e17xeLnFf392hHeFzrSjcBSwXRPQpe27C3JrE1/7zUXXT250TLpTr12IGFUkt3Qvv883PcN
xHAEkAYzSm1Inlw6uZOlSjGmgWhf1wbom35tAntKz0SI6Pv/PNiHbOfX00hXRAub2J8sn0X79QvG
sts44ag3z79f2tW9v3hGoH+Wz+LZ30dptn3+s0AkEJXp2e98vn86DQCTms2NR7jywmJkETBzJuJR
8/URhtGzutLkEV7D+0cE4O7tbYgrNU6ID95sdulmm2Mw2/uzxSaer8v5yZ9Z2/k//mJ21kIMvDc3
bv0PLsF0Sqj7aSici4L0tEPbhOHYG0bXHJu5/Sr5MxMsMpGGAv/l2GDcx8+Lfgs625kl7+Y6OeIm
peLz3J21X/2mvSukGRYb+S8Z1MX7sIIVN5P/SY8YHS+cpbkwdniHyai2ms3MwjY2WsBgO7QzaTnO
7TuMa587TJ2auXGyXtOXbg9YwJzX6+r+2C69ub8MVj/PP2C+bzcSffBPLzw5RNPMU8zUpK0Qbs01
7Zr93V23xGZzhonSitLzHJE31I/aRTP3t2AS1/e/s9nr8/MKm/RsJn7k3x2M2WFc3NPAnwWz+8N9
t14VMz5jNocQcrS30foNoYJZDfkUK5x5PNv/wngynv2zVxAaTjBm7hbqKtsqc/pG6GTHO30lr9rl
sLBnlHvvknvvftg0m+5Oxyo8u7EIr8RXzAGZG3gOLhNj6o4WDqXsRGNK6FzX6+iX5mmQR9dyslPb
aq5X9wEK6IqM0zaybsAcyken/ofyVIpo4c+f4wPxN1l+FGJR8gYbpmnweL9uB7uoTFLYMOK4gYKH
UbdXm0hVUmdPrUNu0wup+/cRkWVTexiUp8HPXOoDNN3bYOWBh0yT954OSiu5a7tHlpG6Cg4O0YC3
SXYpBXPSgO/OW83xSIOetrIItQwpvIsbe9ahUYfmybyOohsz/D03IU8wOULp8MC8n96JSphnVh1Z
Dm5nlJNOZXJA7BIwUaWdf57AK40DMRKyZ4Yhi861/nUC9UD3ssQvQpF6Odpb2u5KcwdOy1+5SOPI
6wB2JeoQpnLjLL3SZvwy8PQgK1s7aCMv+ji5O1Q9OcADeR1zeFBVUqqTWyMEn+8SDeNn0G+psTPN
N0/Nb5Rtr3QZYRUwx1BSRBDyQcb+FILJvlxolkppEbz5JsHmS21j1vCqHmhr/0IRGbt6tPrscefG
DzQb0uYXejaW9sdqLly61nAvBU+jh0tgAMEx8OdhoizTmx2eK+e+ysMhtYhUv65NQTh1VLuDD7fy
6Ed7JRIeOstG2hQx3lHeEXTzjWUhrpHpvkLvAJwWdVAW4aRc1PVeWBtdZh+BM0fW79B6bx3waKBg
F8Er1d4RzVQJjRXKdTchmFdCCJVg0ALki+UfTZavSzL1xsTMa04XSOpekEJzHUStEBSVKBDaar11
b4lqXQn+WQWfxpycI1FvxWXUhvFeGLkk1Hm5cbodLG+5noPsGyq4COqNvfdNeoFA4sugIvn5tPTc
BAFVWQIQx4pnaW4J6Kg0A6SicpxF5iqWdHTgKOumC2oUlXkYRuRDwQcAPIx1c9aSObcqxbuqnFve
cZAP2kjt0XzJ9fdGOwgMJpl/rRgbz90DhoyDrZyhxdrjLJHUqzFf07QXmCqdChNItyBe9+WvRKbD
nvdnA+ihIicbzoM0hXMZG3+s7mxG2o7Ucw41dWF3WMmhE1GO40zrrWWgNvm8qQ8CmTbQeqViOFZv
HKT2aC1c2Mk/L9JrW4LrB99pA+giIJiv01cYrRy7LVgqMTnaafAEyg6sjZuckub957GunpP47QHy
18Efg+75OljTYAijmhVINHWdDTuZtsvgF6/0t1wAwQHy0E22EaUMPzc3ouRwY3wRyE435OfxJ3Gf
79mV10RcdAFdAYopojSqZQsbJXviaqfF/3pAg0hwI38e+dpVhLwvMT1ZC7f+JGuRDCONg6bK921q
rDHN4Y393F6B90m9GyWrb8I/YkMA9BJgZCCp+rQg3NRFGTelbh/b/IQGYp3fJ1Su/E0nrVX3kFSb
imAiXYRkLuGN+0jstW/z+2losdg+7cXQCCSpcWhkx94j5aqkB8aOsKZ547q5lgTyinSNqXXC3Zu2
DsDtJ1Luqtm+6O2noYxePLrULXmu6pkrbQhR0P5V+c9GJgkzZCRhAwAEVQzORtLWiYLwEXD7ijhk
UFC7BNqsDQuBMwXkIaPegW3eUfUvtED0/BSYAcj1YA7MCPmH7t6I3n31kGEXxMmxClqTU8NeaC5C
p3GN0emt6OzjpP4+qf+97GRSO9WVOcPI0AFDuFyNgTUKxmZblDuqHlujw48nlA+pjMJktY5gT3AE
cXjJbvQOZBzbnHNHE8KGLMqey+tLjnQJqHA7f9fTpaBh0GxNBOGCKyI1oj3iywCo4kXiuiiXr820
WNJfmLv4eEebgSRhuPOMcJnL+UJuD7D0qAMApFoPVA4SlFFitECfOU5acSgqRJTOJm/L+0FBce0Z
QqFBlaTKzBdX/ddKtjYOwFkQzbT2EWKynicHCptcUxE0vm6Ekz+8tY6Kd/DJtKhHdN4yKmXUEzEs
ibxjnuzM5NWn3JF1iGJf0kvWK7880IlJs3P1N7VVt6GLxBBtRe4eXVv/vLGvXbMfeF661Zj/TCOK
uOmGQPJL9wh3DVpDgJ+wua7NU5iAWnaPYgp+HvBKRZHtLRDE/3fEyX0nl42iZ6VtAVLZwouSJW6M
TRjdG/o9unTg21TkN+GODRup21KP+Xn4K0TDr8NPTrLM1aQgSjLrOOh3RFG1tdG8MwnE2m+x7Aq3
DsaKaFeEf4FKhNmDPD64xaEe7zNv2YTHAq2/5r6r19K46bBiqbaFt+xo+bkHV1nkMCh7dHrXTfH0
82Nf6ZJ9eewpPt2gzxNZWPaJXAAMdB2nWx1Eq8+WdT1ISDqqgkq/SSrc7J477NGDX1xHDm6WRYeG
XJ7uR3a41w7rgYJS595Iwa6GTiJQ0ylKiK0+uZlYypZbiRQsLzlbliF73NDWqgohauY9KeFD01Q3
VtLVO8lyFC5iBXvuDzjYp8M66bVCCSwZCER5YpuX5ofIRny6ybS+GmLYdBEEuY90d1Jeqkw9z+pk
9AWoo9ehFZrixsehhbtFeHH9/Kk/0MzfzkugI4xEswhI4ddLyO79dEwKxTqG5S7KYduGF/icbb/u
7GeQFXr4p5S2GoItqnzOiruh/FernglNZnGKe2qA/lkHPOIO80M5u8ds0zdXSX3vOum8T3da8yD0
WbpuV9kvcgBXfVWjnuu+A+eAftQ4azTN9G5tRXeK+uxbJ1Qh8cbW2wc8yLTgIQbOmP0bXvRDaW4a
5BNtzG2r4sVt3l3nl88V5nfPbkNFFQmSm/1rsYq+Tw0MYaCPgokwmZrRCCOtqC33qFjntPntcBh3
ln8P2d0aEGzYFc4fuGMzPdtY0st4k197bXhoYYpMimw66lQFzqgqYIKdagl+rYx3NfOCSHC+gL31
PxVz+JwgYCD6+satDXbtoEYty9DQpmBZTBuVdRNGDV5B4d53ztBzQNmVcY4Zx4uj7xIJJBOeHMpJ
kMxByc3o8MWYXhrc/cDwIkJ7pSBqt2/ES7cealIK9fggbRvqCcfoGl4IBxMegL56SeNdGezk4sZl
dTU0BDjtAP1TgZdOVcMCL7ZKWGd8gHgRWHe9s6nAGWIKzdoeN4O3roJlGi/SmNDw1ge4dtx8Hnty
b7VeGROulJag92rKg57iPr+yt3GwKuS7zH+AZ20Z6GHH/jbJt0SnRX2ELvjz4XAFAgnakAIAOjxQ
RwiSvx4OStBjfdmrGIaUj4oyLiz9LwlWGCw5dKmQBHDWbPcdsCF9egIGkDQbKiZW9boobjnHXDsW
Pz/KZEKGtE9MyVHMY4Qm+bjs5UfwPQG5STznpLrx3le33qf3Fl/n02GPZIiS6FFkQvLWZkM0wqjA
UDFYmp65AOdaOn9qa2X5JWloM3ew+b1ZDbn6/TmTsfK16B1P5S/r3nDcMgQOQjwKt51QlCAcogUi
dTfe9Tvwg2+skcyS/EAln+Lc7L61IOB4eDFmL7FEDRm9NFooRvMGNWmRyzgj5vOke/t52Kt7mZIS
UEpON+jVX2c47PKsCnzVFARuIsE4ndfOH9gdinnHF62cPz8PdzViQB1UN8Wbat+u79yLVFIDSn+Z
AttCrN8AaT+OMg4P19hSACFJuDHm1VX0aczJklWjrk36lEYyWq4ztzvn9hs6Q0O2DKQ3Ts9SOQw+
Qiap4OIBZLsxun7l9qJbI7S6kDFRpwAQV9Eiz/RHB/oyymoI32UBHsbjspTucoRNnD+5ctEqHAkQ
+fesfyowgFLz/zXt/z2ENfnMelrUZZBWjgj4ddSJSXvowhRL1T9KGDVjb8Dt+fOLXz0oPg05ObPU
soC+FzCkhqhohYXZMO6UZqWjiZEOl9tkdfH7plGCDVEMriDoTd2ZxGsAk2t97BJ/j/w7gA+VjoS/
6wx5CQB6NOl140FuvQJou711ry4wx5RxrQOMTE3q6yZygkxN5SY2jzbwSWVNPU4L7yle1+ZC0+9a
Ew/EJRKTkKSQzft5lq+dT8RFwjbTAHxsTz6s26oSGijNR4BgWacWlXOgReBUC3Sqfx7qajbCJcxb
0nahOzb5oq2rx1Ygg34XWOsBKXT1HNBsV8f0MNJ6cawnGWfBasxWo0Hi7V0qQRBPvY0K3WrAyEE0
gUTKHg1/dfVC2PbzA15bcZ+fT3ymT7dFL0mxgcqie6z7u5qzmqCYGJGTrDPXHjWzn0cTp8ZkvYFz
d+j9oJAHS3Uy8/y33LWbKMPr+WXI5kw+fXb5VpP76ihATSHVgIFhfX99pySpfMn0gTNRJ86lZIGP
gASaIR1uZMhX5o628n/jiHvi09zpdtWnhhZmoqAKM1/tTyQ75XAerJ369+eJE7/q28SxHYnkIXV+
s+we5bKVar9L9566lZonGR1pCIRguquTE7yF4403u7JDeDOwhYJHrBjTqluIFk3TKFG4xzWkCXbg
SXNQxPYJ2O7P73XtbmNrYIgGHQY7BHMSrRRxklcU7yIhG+LLj37wp82AR0PXBsfcw0FoXm6Ep1dg
Pbom4AgfNAjEiCafrTZQvrTaOtijgtt12j5XXlLpVcUkLq6MrdXj+iHl/sYqg03XI6VXgpwu+suY
h7MITQHR24CzA9P2xSF4v0lLubZ6Pz2eOTmTJa13htCpaWtjHdK68TzC9LyQf3euswLisvZYzroU
znqcIKRyPGTGCxeDHMcr006WQVrfCrKulNK1D61BENwQNaYc3aiJCjliVx+tEtVMiwMiEBcx5bYE
A8FuWHFUZEgr3/KzubYIP48rgoRP28vrBgI+CayKTk1WjJkjKo/NlLHlqP55GV7bXp+HmlxGZiab
Td7Y4b6XTfSL59tIesNhecaqd7FGuMWJutYdQXKSyMZRFCTppl1kJShNJdPB0gLy972zjIJ0Ai4R
8dWuOYj+RJnOPDnCpAnTAu/955e9uufY1IhXAIrB9mVyCgOGNvt69PEGhfjZ7uAIwKggnFTSd1gF
vQcH6eY+v7qIPo05WdV25bhdSlFiL+EiyMdU61eUgUphDAG0rCrXoftOt762b3xZQ3y66cn5+WUn
F3CmJ7mvGFG0782/1dDPNffAiSapVAa1M3p8Yt934VtiPdhxMJfSrRbjpNFIszBvESND99v4Vcm/
ayPFp+RSRPicD/E8cCSMP7EDRu8a0cFZr6SLRArpK2jrJhmOHWYabYIOBxA5j/ZP7uzg/c1aGvcC
Fdl4CDOahzIDBDLn5Q0/X9CGI55Hy1HL35iJNO/xl8X6eiiW1NrmEU3CG+vgmyeYQGZ9npvJsvcS
xQvltIeDhYRBnoBvH/SlPR5AWQq9FRPDn9EY9p0GvBzVFRKNEJU4BbswS8Y6NL7H2KFpDEFCUYWw
Cx0BLok4UZcU4E0ZjRKmh6TFkc6oXi28ZsRLJqTJCdErRCrovYAn0aUuhI4BjzFk88yDkVzU5mKX
9irDiU2Qd4Tgy2CX29+JjyoOSOnA3QXlcKdAmmljTQPvgOuLdVYoa/FNRYvCb04xR7WSngKXDqAP
EMFeGO0c4cBlDU/cy9PFkJL2K/E28fAaBTmVrv2Uql8SLWRp5wXJvEZccFioD+RbRngBKdfE6rKO
zVm29WXE8gJ9LfFrEeMc/aPZJsiTcDpVjhDqSTxj36qgsao123yW186ixTZ77N9M9j3w0Mchalda
NuJA6ix5hI7qocWMgbbW6FgScpvD3zy0/7GoXdMtaYrTELQ7OrbiJ0k7V0ztkPVHN0c3W8lXplGs
ApzFAphUBvRKTGKsoqyEOKjFIhSaCuNZ8bx9bGZr0351IhAJCGM0uotVXwbr2Uef3XkMvPMoU+E0
zCUU0vXPS+4KWYwVhz7FBxMId6XJMZC2mt40po41TA4l6cWP0aLvXtoPKZhow8G0UCEqcf1XMvvN
LBaVDkKE5+ethdKQWILqOy4mVoLcuPlatbT0w6VSv8blGxuprHZZATEqvN2KvIbi4tl1KEyOcEmf
MhYRNEv8zHMg1dkHc8DJ+QVbodbehCDzlbkWzvHnlKvfvo+0YQ6X+sBHTPRbqbE4nL+dZ+COBDEJ
gQRtEty6WVcgLixDGA8uzOCHcFS2ZPnD8AODjMT14ibh5Or1iJ4FMbtKSXlaZsmK3Ms6V/fuke9q
CQA6au1NAyx667IfJTUVdeSfV4py9cKgSUINk0hUmyLVMllS7W6k6OEqJyXLN630R8oxlYOBgI7c
E1Jcs1pLVkIo6ueRr4YdsHIBDqFH8q1yGtO0gYVm85m7J9UvGOUcl081YutZdiO0uqKlxAuyqj8E
OwgIJpeTFMXy6EkW2WFezrMIEtLBpi6smtKjobz4DQz6AZl0gHRAUEgCDfNtSEnRKMV06dG0Tix8
OwhXqPtWaTS3VA9c9sUt382gWcVtuWlxP0qJarWgnUt5OG+Gs2Rlcx0uZKcZh8CvTmMVI0yD6hJd
Y9HDz7x21dreMmmdVRX+bVx1I7S/tLBGexnn5zK4JDnmkXgc0DfTMUO39BnoxWVfaU9ae3DBaP/8
RagIXFv0LD8MxkWeMKXr1+qYa2lYU1EMZdTAtFPd8jB/uj6YF/673F9QQrPQulbLZYX4s6S/V462
JC3LIxnzhHgp0nzuXJ87WFzHAg2SeNXWT7i8kHiMYG1F1tryx43nSy8NteHI82YF3yKN4q1e2Bkp
O47YBvyyJt6UdnQ3qPLMxtBQwjuxSpVtjMCTVfv/FFmE8BJOVhb2DkM1rzBGMSok7aDidfbCJHII
uYaaRKYVgzxb0i5jvn7j1zMHxLnXdwu5y55VZaW67UOGfLyJ8q0iX5pc+zdGLg31Nk5zzwYGPxRz
NLFi9Y8fpcuGC2t09Y013pnzVuEfrGauhmT2q3aEFgvqCZWLSDafexQ+FQhHrMzZGHmAj85INy9N
C8mwapzH1qEvDg15mNGytjoQBXW/VIIHxzx7gsh6qOsO3/EFRh6mlb4VPTAm+8XgopPbeuWDCbMh
6Ehui9uRu7UMfL3rVYVRxMUafzsPtbesnYMH0Blbkr6wZ1q05y/PNBBIhLqTXahy9mCthM5d0wxY
eKFUlCIZwOcTVF4phOcYvQkea1Se3FKegXzU+T5D9ZbiKik0xWrk7hoZ5gsXRYh1WPDc/QlcB6hD
tx1guTbdB/IdoCYEL4lQoxlxeQMsBpO496AtY48e77zxTcRr/P/C7aIeyLZfNOVF9faOvxE0qAGq
vt9cYvkfPW5g1S4zHc+736qD1Eh8znlQKSqX4g8b6sGM1A3ETKphy8J4S7l9HSSgfBkhIvpyKSIA
+FZk1koAwvTqiBR9q/GFeiIZ66XAd1JMLaFVafaLVjrpVr4FMzE27VqV/4WQJdZQ1ghqcMCLIAPe
S9UamWDHu/S+NjO1ew9FTktC78A5jDmhlHuQveJhhHnWmg8aslWaKS1Ts/ltlgwqARAH02vqZwWi
skwlMtdCpPHjZcB604KD2a6FcOdHjDI4dzExfPcuqGr62C4M3k8nfmvVX+oYztRyJyasS5NZoi5M
C8f7Zm9rxfxjcoDkyPpbw3HlEnxW2kOeQcWUdkCi51q61+iKszIAlo7WA4CSzP7XL3te5W3U3wiy
fBWXheGMHzUacAiumUrxlsftKmmOmYbn3S224DUYrEbtEAEROowoAk6KCEbW6CkKzXBiGqnBbbXf
tR4HtF9EW4yeKsN70FisLCLfynfmgF4j+8zS5SVh/jGmDRra/bzKpaXWsa7CbO1p3gaA3iIzzfvB
OlXccz+folfkH7hs/veR1Y9D9lM+rQ9hMKhWkIq0jwwshB7cpY9lHUNiMmf0RxUnv/O7Fa6Kmkzb
fGXjGjNY3kqsAakleoU6c1NI7goPEnqITBWW/j0/TWuCZa9IQTEG/4PqNBOsteee+UC8l+Fb0iP8
rakH9IIXERtbChde9QT0umGHsiyhg/48SddKesR2ZOUCw4Dz+KTmUGjwIAs/xFD6RXERvVzazUEI
dFIJ0JLxxie5FmoAxhftSdSu4LN9HW0cJH1QFRPN3AYLJ5b3EhAthPLhFqP2as0LBSQwiWCTNUht
X0cyndwKe72J9kOVc3T8CcZzTtAvMqcCFqcKYl/BpKeP9WeSUJpRc4LrjiNYSJFUtU8wIc9NNEKl
wFqOlCt+nvZrWCP4MP8932TelVEJ2jrj+RT/IlsPA5cTcnB9Gr/FgXkq/egpgfZlppiGNO99muxb
Q8XemaM8XinKc2kNQsSMCHZVZN5G1BgKx14RM/wauHxy7BHg73ttsh76t4w2+MAFLcKrm42zqwsI
RApOe/QX1CkQ3NX9ZCy8MtzbqZC9IOdE2UT3j0r+dvOrXo2RVbhjxMc2f5u2b8qkMXzFobnAca7V
yx6kIuHjjPyTQjTilwNnTl+c+/Ty8+e6WkECVoCYsgYEld3ydTlZ6uDLXYDmhwq1rhQZrzsf1JcA
j2KfuKnDVgrfkQwvsZ8HvrphPo076VaMSh73DSi8vYlKFcEyUlleaC0Jkm/C366VYVWh02RTbodG
MDngM08u9XjkQyKekcaPMSg/tV07+o1q9PU3+t9hpqlVHow9ASMiRDQZAw+XcLpeEWo4xir2b6RU
17I4FQU0nRVDdjNVL5aQDKgVK6SeCmDTPcM3AhpKvcr9iBhuHqWGOFOmmern8Sb1W6DzoWkPA64X
/tLsD5RsFgrqZtpF0vZ6eY6yatWipEDl+q6Fdw4QfO4n+B5i4IvzwryJokUXoRfiNzhqx0ill3cC
3drV1UfIUFOug7gIQ3eu/nYo1MXdqQzvYAQA/YwzfSGKShQLjOQxczBvNXFqcBd6iwEll0coYX6R
vhjUoXr3n6F+GOpjI8mUJ9FBkW/sl6sf+dPMT+psqZ8ZtNnGcF8kSx/R49QTsLjISRa4s/y8Q67B
XnAYMRGyJ8FAhWi6RQyzLZ26Dfd6uIOgP8/TbobI2q5KpDtJPSsdtu9FFC8dQE/EUik6U1jKNFS5
j+LdM73FkqFaFjeZU+Ilvy0HYaVBtouuyjRiqpNccfDyQCdIdDO7i9Pc+W4CFO/QEaWq6LNyx8KJ
HxJj4ZXrdFgn3Pg3l+X1q9AU1Qx6aSr1ha9nV+PK9Zi3oFPY2ByalApzIsTQstZ4RVvOs9WlK4dH
HLQXpd57sFrQ+CGup9IBXI36puz9ka3mxslmi93wfXr+eyxxsXyKzrxBTfsoVosjSkDLYV6qs3Q7
yJv02fhdIw+GN7u/ULw1KZ0kHYZLdUm3AYTvjPR+4aeruNg4yfNQ3PWqMG1GCZrCSNXOS+iVzV7e
57jEPXkr48Ffm9asPNQnBSduDEvUhUUGc+x3zkE6aUvwutvkCX7Me/4SPtqz4Nl8Ml6Hfw1S6DnX
83pYDdlMzmYSnbGjMffvuqf0VDw1TyOSf7gcY7+IpugyXd+i8sIwuzZFloyIP5bpMPInfYu2inva
x3AONOVfKSd6xQ+6sp7DVAitIuYSKzO4l5ixPiErgvDxAr/VwcTxO3k2SfAG64gjl1U6v0edJE5e
1t1vUYdu6njjVMkvRIULJLk0jySK2AhVSNEHEe2+PlvzyzFdpbQKvYCsQ40AfUsxmY+8RGZdsHdG
u8dP8qBGOGFHbxk5cTbwY+rPO8J7RcdFMj+CixVZq0ulPDP130neP5YDwNUhwqyLvAo2EPGXENsg
Bcwrd5OUJySjhfoklLxV6r+zFKFZoYgiSgEiGYYpDtByFVv1QohYwdDUSIaEnju/xpdfyfxWpFYx
0PjCLwy+HcpPKKWr5gxbLUpK8tyv0W8sF0HbYXVjLJEUGiR/ZdQPTbgAwZ3x3p3SL2Gn0izh5Brs
YIeJeBsjyhzgNPmR6xC6UrwmmTarpeUdQo1QHgcf+1SUJR4zJ8TeLEQ6lkgeJsGLC09UlkNUSB9T
bVw6hNiiypRTS/K8M8GDz6uRK1XBRfXOoncSqBffwtOxRuOAyzio1k2rv3YNBR7OiVx69JJ2YSIq
ZQWYSmbhqi3aRYD+q5U9SYhcFg06YPrZoy4wePXCpKSjV2eNi9A4WPzDqOorpNzH9mDiTpci1oE3
Hdmn0umzYXi7cUxfOw1N7UP1Dxr4NwmfZpAaGMFQdwD2x8MdsoMO8mzZCpKiHK5zY9Wn69ZB8mUb
RPdlc9/ekqq7FqgCKLNIBwBicB5+PW/GRA/pDeEuVvtoBuknUh1igRpEFzN7EwF59dTFKg5ULgB0
C0/sr8MNKY1cqwDziPiER/0gXcb1H+M5QjMUAh5tUNgmwrlApKK5mcwileYbzSH5I/EXhSqxkpL6
RuJxNfv8/FyTMM8ZumyoWw1LnHxuOXiP7YKBmgjiCxs/3fgBur3wxCmqJ9Jig5JwmPxFEPHGYhB3
8vTs//QQ028hVXohRIQjgUiQuGeQchOVqFzJuL5rSAlDRm/HWg9tPxuH6JApGJz63Y25uIZVAoAh
QjYkgBxrKiul+VbtdWpsH2P7r4VtVMqV3IAblx5r79gN67J9CDtU84NtYjzgpJwZc4iXyapy4DP6
wyaQqR7T+FRui818VHg/T5EDXgN8CA4uCJsLxcyv6yd2TT2xRik/QpmsjJnSr6phrhULRYEJjW3T
MldI6OYBXk7OjDJT7V3CEUzbsx5uy/5u7O/iZG79I+lLD/laDCVpyn383UY08P+Qdl67rStZGn4i
AszhlknJknO8IbbDZo5ifvr56Aamt2XDAmaAk4Duc0okq1at8AfieGnTUuav8WyLD5KrIrnAHGlV
+N0q9YgA9bRSXq3X4wf1FXjaiH78h/msJ3b4Ed7TdkNVmcG9PVMlPGPqq14lj+ZF9lfYW9fZH+ta
vy0vyov8ovKoVnbxfejRrfYCv/MRQF6pLqYmWwhExj7dqO5b5xqreFO7jaetRH/ezitUrLfxRtuC
H/f6bbUr1rXb+enm6Gpe7VrOynTTPc2Riwqa6WV0yGMgk/QCHf6h62iBuxgOz5pf/EHKanVfrCiB
N4ylD8VN4Zn+dEFOE9v4NEy4eC62zURqW/SDt+OFsk1uuovqMFwsV6xdXul+s61vUW3eoR2R4PFR
cGrtYm+5oZ+skOtddTt63TvrKtmbN8dH6y5/rR9F3gyVYeIIihsHZ7but6z3P9sDrhRizwu+bMnA
/8mejLY89lZaF3cQ2BalEXVDanDNG75Kncz+E5HgbeVd6FZnyrdvtPyvC3/LSfDHjIOsE4s75XZy
yB/t2cZseC++S6vZOcR+t5M2Z6LF6QTwc0mGYp8+aozkTkIWwGMBMfGsPiBoKovrY7aq34C3ZSQZ
uTt+9MmZ1PT0qvq63n8UPv55t3GmVcNRkZoDWiVABINqj1jM7890WiCdLrEEyH+WmNug1PEb+Fyi
SO9hNUbKIs3PLPf3hb7xIk5XWh72n5XSEUe+UjWaQ1JdJ4iFltlWI+2pMBkB3IzGn62oABO7+1mB
nKYplKznjD1/flhIfcgoIEpzysM2+vE46oI0HDIVPpH5t5+JFyWwvsFNz1oR/LRZMJoDMwgrbgFw
fX3efkBQTRc5GE+Sm7mh3XjS9j7wzo9rl//QaYCmTyLiOon3MRIZXxfS8J2woqZrD+PR0/dC5htH
BgMSocQO/0od+hgintWE64ARxGz+waPFkD7yBIPFi85yOsXvql1/GxxfjolnZfvm6Ob6zpB8yPPx
H7p9JKZyDFrgWoHLlFl3ROSkg1SIgR0m5JFOGfkmW1t5uE7lJyVO3K4BRmA5o6bejMbrJHjZsQTq
876YhfSjN2POnJApm1PacqsWdhwKW13pnaFOr4Irq0LZ/OIY7PuORkkBryCQ9uE2CFNPMfNdK+Yr
JcUSA4+rSXONUdwM7eDGjbRNitie8umCocH1IPcXDSUAUEZ/wuDvqONCIOuwb9DkAS5kpKl3DGt0
fxRqu0i81pCoUxSutnchoxwWgoPWTx8pPukh2UCO8ClDH01AZj1FRA7VVHP827b3C1DMmrtNkN7P
VUVNYVDgD4iBDvZDdW88a5sz5+i0ubOco38+92nKMlmlFCRxUR8CjZHLChv2kmRldjV+OqCSxIfb
mZ9NlE4rwNNVl1/1z+nNTFNu+jhuD3H10YeZ3fdYED1HQg0mB8FbQdvJjxUCZ/0LEBFzHCjkrkfh
//vsJ7lIE4rdMRiS6TBjq9nxgTsUIHSnyJEerEqcTp/M4VDQVi+n/8t1A9dR+w9k1hJPwlckFGkX
j91wQMjBmUnOksVZW0PAQf3AXGFXAhzUgsoWIrC62aYUpJVFk1wBr6Ff/74Fvmk1/udj/Pe3nDRS
iilWGpyozYOVB6t+BKq+6QCNtXja10DoFuy6AmQ2/ZhjxV1Y3E13nyP+oI+Fo0zoDssgboFbVfX7
KDFLT5+t4rVCnyojfxSNu9K4U8NzTs4/BV+IiZa66IHR2j0peyyrNY5i0jRwd2rY8/jONxszAqS3
zDbMj99f0TcG9+crkvC4BC0EGfHUAbdjBAmYYckObM3G9fcCLxZHda8mHy6LfX3mi3wrZk6WOwV2
5ipK59jDSocRJfnjOig8MXoq2QKxrQiuilMa8oxT4gXZSxLfSscHyXzqbgv1TMIA2eyny+C/z32K
a6k6QRO7VkkPR+tq6jtkzvqX5Ypt086jYJ/FyOnlD6PTXLmCdJCCkAg/Zhov9fAG78iJ07jCRWVy
yuHearayytU1phhFgBBIrssMJYYcYal6sN7UeV/I9iTVnpohSFBXqDwg+PnIQGCgkitnpxXpn9At
EuRnqWCiGV0SHPQmv4glGC7XQSRvtfqlTV8CFbWECX1xVI20Zt4cu8qXQv0wLNN7XdyW+gRc4z5J
EBVFsKvL13kZ2VX4ajaK1zzhKJZDq5NUXOE6wz2WH02cbbHkwp/utu9apLIGJEuTApI33h7ywsHN
tOJQ6D28YNK2EWPqTMHv0Gj2afM+zF7bDc8ZM7rgmdKMxgAQnFh90rX8sUj30yReasPo9FkN7HAV
K71nCQGuY+VfwdR2g5U/x+FNI02IfF/J7QBuSlpVFnCffoQYd5Q61L8kyiAG8kdAiXJpqnAyq3t5
wAhQUS6NwPJErAHgOheHfDq+qszuZejTasa/L6i2VSh+hldqIl1rBZRqhpwrhElt8M1/BFSkAOFJ
d2J2vBDbeJM1vhjQ5leqm8eiMB5Ca161TVu7As3WAg30OfFlWXwQjAojFNNOADtJfKEQq+IyFzaN
fC2rg5MWncvG0JqLOu3wjR0RTOyvJ8jmR6PfGMUAIl37DIBNW9hiu6uHdAVu3EWu5KIb3/R8fmjj
8tDrspcGIEYXtnbwISoNFlccktJbPoUaqr6GShtT7zwfUbqdN8GQonCabMoy3RbSxZFxxRhE7nWi
HtTxDY2EGOCCEjZ+mqXbZRP/Hkt+vPoYTWPtBGybYd/Xqw/oYQVqu5wOR3ZjT7Emphi2BGz97uH3
lT6nd99SOcZ7SNhAOIGE93UpLHGmo4Fp36GbkFJ7Soe1hDRhjp1UZtvTHfT4xpD243CmCPj5QgFM
ATQBOAAKRV/XtZJy6kgsxAMWyYjTMbucNbuqMSWmx1DfC53u68dmp5t/hRJJLdIqixbfRGVZwfuc
Wi+e3vIidwUZgSNtJYnBfdgfUvk+TK8tw6tn+bI7K3D444Xyz49e/vd/UhJZmcMORLSMSst1E+xl
FWGVFeCtILiJ/HDCBdy2ECDHRHx6CGVm5w8IOtfnjP8++x/fvtniK8N8heT7s07952fEZSSbjHum
Q+tPYL0GV2jcZDHg1MlJHqzL7iFdp9t8H6sef8ggdO5ohHIs+8AD9dZPRETQq97AxMMWsFtZAa9J
MEN6N+/zfAP35cwmW0q6bz8YeVD0pmnnaKdVbJFEEG36uTqERro+trnXtyt4prnwoRx0XNP7blrP
hALG+nUz2lZ8Zrf9WAmSAaCcBKJV4Y+vH64zjsvYV8KZSNym9UMY/00m4NL5NfzOBWJ33INYCpDJ
LP8Aufr96b8po37e1Ca+QwZOBgA/TnKnkhttssxkOOiTY0W4C7gD3Jpi+VwGwEUDLfA9ODOhrW1L
2VSlq+v3dbhGSa6O6c5eT5U9KVdz4zc3o+4cSYhVCkh3QEhT8S1qn3M+Hz9vsH9+8ck+V8V8UPSo
7Q95sRMuY2nfbibdVx1lDdQv8qt6lQqro1+HaP+7wh8d7hKgi8u8v1yqK1tfH/VLsjmMPZg6bTVm
F6+TdWd6gbJHMPv31/vTmaRBYkjAtal7T1HmvTTgSGAmzSEj0RiO4MTKbY2rRnZvTM+/L/XjNvp3
rZOghXn4YKGCbxyK92DA/HfVx54W2PpghwygqsuW2dFHHvvG2XmY/MMJ+nflk1pg6IWqVqLBgGyy
muqrtLkKsMTDzD0fHgV5C3AraA9GdmUot78/8zc/j2X3AiQTUTrUGV4oJ3eRiIhcp0eicZDySyPv
fYYnxmVGcqZPdyMd1KNwNTaW3SE8HoE2HmsdpKFg1/T2oyjyQipvpllOPpE9qfWqVLhY6ltLfKI1
feba/DZ4+PytMph9xJVhHnxTRzSkppFaU0IOAcyro2PkkDsmZsmpg155ONoNcILQLhtmR44kbto/
YusxbsrRK00c85yK1DfMzn9+zwJ0W/SIVfWkAJHERmnHZjZo0Ta0Wi/mbpeLl90E5URFVH+NPGU1
PufSmYgj/xRvASX977onl7o0GlXLkH080FiZ1bVqTI4AfyJaV4gSVq5SX2atM/VrssGA5Ezzjir3
7zYK1lPCQIIB6FukUcTQfAmZTfy+o35MOZBDEiGl8RfEg74G46iual1gAnBAU6sMF+Ob0bxL0v0g
XcytL483Ov3otr0083Ozl58/CMIKcOCxxJNPARNNrzRNIhyHQ3uRvSE/1lr+UDpauUZIr+996UjF
sO1MmgrPYbQto3W4Hfu/2nyjVZ4o+fGw0TcGnkTLkc9LP7ps+IZueVwnmj9LK+ZHXbOmf9TIawpz
pEhR5hce4zXNrLG3Z9MuUURb8/e4cxkYqyqKurZ4OwdOFrgtumwYSeYrU7o140P91jwk63alJncq
ImCwTpo/On1+1dNLW1PtBlBysuo3iuAwzoAsqXOJSnaK17dywIQg2Wvv2V6jL1J5ReFAtamGXfAi
NZvgpbauZhR/mWuj0o0oElWFBJROPcgj5mDo9mDujZw8pi6XxXhdfaQVciLnmJGfJJrTtAB1XajH
yGOTCp7cym1rJGVcd/FlDbSh19868alP78OKswIkXTgofW2nBlyGZw2+HEz6gCF/nj9EjZfATlBl
ByNsqbpq8f7sWnmV1Y4kP5ndY4SJqJU5Qd3bQXTmEvgk3Zz8ag0mOAkzzByET04O11Sh+KnJzXgQ
t9oTUnsToovaxYBmvOkpu+gJG8ms8apqPYvUh6s68SgswtiGJ4RJjaygZPFIt6pWV2L1WCJjneys
fq2XdJ89TByYuletP8JZUJ32JY3sszOFH25MTcQMkbvyE898covlWYitAN7iS48fUVS7wwNODx14
JhEqtmNwX3cvga/XL02d2pKJE+TUXAzktrMSUoud6yB8snu+vVBkQ7GHI2wjIn8SD/qwHoMZYZei
2lvRKoky16KtUTzP46GN/mjiTjPWebAzIfNZyW6iTpRXXXInzm+StCAfVFeg31AKoy3NICLjD6OM
nIY7QKOiEy0v4U6a0tKhST3IPuKGNZARWdZJjfG4NTAtl2/K/FnIvaN+04prAci2wn8inNYLwyAv
brBN1gx3XI2TsWCFzIZ4pfhDvc3aRYpyGxAS5kmzUTLBSQysmnITRaGdJftI3Rrp2+8R9KfiiTsT
A4HF7FSj13/yxnBYDI1IIYyNhyy6QWmohbsvbwU8sjIHvdM6vxkVJnhPae/hilAQYrU/mIFdyxkY
VVcHtYMqHtyVCEII21RYl2ZxJs5/+rueflcZPbJF/UFBBe/koMR5oJhlPsSXqMI+LMRIRDknepOu
BikSmXHVAeOEVBi9jyKw49VxIZsR1vC0900knDsI6H6HAL5hD8/iO6rKKEVOsq142r0KZ/op7iBK
OTwCdr9lfMloRzTs8DJ9/f11/5TA85IxktZJ3heVhK+v25rqMIqwYzswa7Zw/Dad6A6GAmQTE3e7
J1g05uwRqFACVkjNNeykaHq61Kxq5oCgCjIfDR1J8HT8YBY5YPuYoh2xKpEiK5yzFl0/bg9lUVpB
DIzM4zQNOjZdlmq9IR2s2gUlxO0AhkZHHrl0CtDgzO/dCJO7ghYddxkanzDP7AZdeBozEe7Bjq46
lIW82wKXl8UV3I6EM7vjG8OS3EhTwOUBvGcy9i1Xm2MtNyoFMGwlXaTKysL3LtxYsMJbrww3enDT
SW7QbrXRzRN/GjhMjD3Uc9yOn1J6tigYStwMVYmZ1tdvm6DoCQwBfSeLpjr89EPYvmcy1Byum1I6
GPTlAAFItqUzlPnz+8b6KR3R9OUNLPrBKGid5Nb9iIR3nmTCQQhdmfJocCxtb6F5iyTLZZ04CFUK
4hmX5FMs0PLemRAuuRd3LzD8rw+MfJIqLMqN5MiABhcG8si5uhZyuEXpAnf7/Rl/PDzM6EGOI81m
UKF9XS+3hKEetFI+QL/ra8TRMS/0k8zXGncYXAWQf2SDqagAAScuHlghfOTeayVINJ4QOMLsAlwL
2cKRJ+cMBu1ado6KZ6IvWOHMxiTX/f0Xfx7n07jFcN8ktgKQoYz4+osFpVbzvKumQ3L0pnu5A5KF
pcFhUA41eLH4rTX9tvMhpnfhdspvZPXKnDE6eTUzhxxQDm/Qve/CHZo+BeDX47pst0a2tYZ1M6xl
qPDJhju1Pl60oOpGXzH/aM06hDhPgZR4Sb9WRD8s1lgugHbZR4YHhhM5YpF5W+/9/qifZhTfHnVR
VdOgFYC2OdkMwlGSBbyOmgMfaBMpzYWCQ3wXTRvakpdD/ZELpT8yyjTwN1Xla/B0OOwUt63wHKDI
bCGzHYuXaoTkeYi78EvS9W5WivshSe8SkcohiAs0YaGM1sjSUWjpEdC+vaUHawiosmm4SZxChluF
gJSp2Ok6OGWIZmWVuFOIYqGAhAKpLvZKBa7ukTETITCiz1U3OI4oZoyOmP2NR8UvgpdS3VvBR4Kw
8R5JBWQK0vAlhIsGU9w6vohkBlIg+wAs6yjDqbDD4Ue8mOs3RXnmzbh9tC+aD5Ex2zJiFIVxHbbA
j/LOPQ5A9bjgM8bKC0BQnLL1iEM9HMBA6s/svp9AJjpNUTI0fMwNGmZfd59mznEYlXN0aRSE5mI1
LWIMRxKv434MFkAmDX4A8GrmV9m2pI4s4tydzkHLfyql+RmUaf+xxDptq7RWLcRapYSXlTuCo7rp
cN4UHWO+gLSAuGP1miaufMfsLxHXASB33+zpitqo00zjxe+7dDlvJ5sU+ytg5MoiqgUL7+sb6Uql
nMxCLu4e2guwyPZoj053kZ578UukP13G4CBYCiEZLfeTs5D3TcUiCsvQZ85YhyvHnvzg6Ww7dPmE
pytZKu19/lw81U5WQmd5yMujUdx1DsMnG9S2TQ0HBGv2pnPX7BJeT9YyFmoSiQAwP+XUg4hRZS2o
CS8vt8P1SwxgaTHOMW1wIfqZTtw30iFXC9ZpSxMO4SoUDE+2riySBkMEMQ9qeptmO+AdVnwXLqUP
rZ54gIGlayv8kuvmTsrfzOSSnNHWavK8TLDZ7SUG1VZwrsz86ZYljlPxK4YsItBycgMNA+OfYeZ1
69cvijvaV9AewcTF7jmwz08jYIMNhBIud4eM88LXnUop0WNo+7mS8mbYlo33mDNfj1vRV/3GQWne
+f1oSD/UcmiEmeghk5ouEgZfV5QgCY8Cp+OucZ/kbXBtbkfwjJK9eqxqJzmo/u323MRoOW6nO2qx
tcdbnKWtUzRIxnu2mpwlQWb65lZ2Zlf27rCm+TMwqLLfSdidv2cec3lxp2saCokSjkoGYn4niOJo
BpbGyLK4M+yAybrsGOsYB6jBx17b19exe46i8VOTCkE0Zm9L11PSTylhqtlOU6rxKYkGkbM/2pjR
2dx3TuqfswL4hsXl3JAHQ98BUEUxdyrz0YezmjdKs5xR3Umv5Y/Uq68jn7LWEZzHP8UWTohrucVL
HdnT7v/wqHR3iRHq8nKRgDvJdzI0cWdBqIo79KdcJuEvpfM2O90Gsc+15Z75kt9j3wIZYx5sIO2w
/NPJhpXCWNLpobBhLdvyX0L7Y3QGonl27mh83zOshA8dx4NRMjzYryuNjWg2sZLnd0yJPfHhJffm
9RWGLH9I6VeC+37mwX5cDqqKtpQzUCVPTmLX9bk6VXHOFhXscnWHosGKzMVNXQC4q4frM8t9v62W
ljxdZYB+KhTUk0tRTjo1qYQELwLdW3xuyj32xSKvNNrGg3/bDs9nFvzp+ZZ3SecLmV/ap19fZwN/
gQnb5y4RnaOD69YaSLMbOpXz0LpA1M80sb/RhDE3Ehl/c3vRO2BbngyhpmOnC1HQ6Aewmgh/CAwG
le6jjzV7tqzbAheiCOEBUyhWEOFXUnpXQLaR6pyKFVOel2BcVeRJUYxkRugUTbpOgoe4K/BlA5AS
AAFtxD0M4WjxEMn3nWk4xyHdRsbZfvf3GA0AiV6NAZCLkveTYPvPuFZkPpUuotUH/Cot1I8iDS2k
+6F+kBN6zd40bo3joZku+/ZCrJ/L/EI3Y2AV6/Dc/Fr+XvvxSz4Jg9SAxNKTb5hZ2qiWQWTQyCgo
9fwBp01BuC7bC0X4UwJ17xDPADCfZZftSLOte5pQqTBGWpbCey25x7gCDiC6+rGje3RZxhNgR80W
hhsBz1TKxzTGMfTpzM77nsIsvxr1PNIEEQGG05OVW+rYLjsP1xAbch5BMfBnB0MU19hMqzOr/RSg
qI31JRFENPx03lUY0ZS3XZbfNf5ykpF7s6GmoGBeOedC1Gft+/Vaw6ABAK2BOuoCK9C+nqnUENp+
SCMIwVq+HdttVBVOHZR2Wh/qYd9ONxg4xCOSJCMZaWw3+nuA0EwU+JLy0aB71ej0LrGA9I+okSnB
nVreDu17oqRuPT8p4vZIG11qN42VO1OFvfRkbkx64gWKm7Lh1tmLIZKCZjDAoLRlLbCKyP79dWIz
yDN8e0a0JE1L1hiyn5LkCyMN8nnkeA6OuqXB5Mw+LCgAs2QPwdaSbeSVA8gKyLYxq3KOiKz1q+y5
ikDauNm7nvMsToiWDrpgh+leez1qh1Fl0uEEyQ68tgykR7Tn1/heZ6sSde+zy1CzlVfUjnaZO64T
X1l3B/QO1tbNVbGDGBj7IBIreBxXkW/hDn0Z79Wr0VYd1ZN2vZ1ulD2/6Rn0l1tvJTvjHgZX54gg
jZwZHJiDcauXO4942dmWIwXIKfj5vmK2uNMvmHXKOEk85b2trCAGWvezc4TdMbm5CxrPZia0V7Z4
6Hl01WzzUDl/HGVrrWQ7sEvZPkLw6B/b9dGly+3fx36LBuezeANPzAmd/C47FDYGzA60B5sGzuRH
a+mjWhku2/U2ozlqd7vUjXaFt5wO4S5C+t1On7JDYNf+33JnuSz0plz3HqnacftOe9CZSW2ateqm
G/EtsLn0n4U77RkTSNd4T/bFR+p3m5bEx7hSNoFHQzD3NQe+6TKmc6DUGPZkPzP3sg/Zfb+PPMut
3kxv2EW2uhZcbWO57aopneExNW0Uxar71Jdd/mXZjm/5U3Ww6/RDUM4YxCrb7mm+7tx60/OTF0Fw
e15NT+Jl87fcYAR++VcnGdKpJXzgjY7kc7evGtdcKT4nY0Wtv6nX03X8OD+bN/ntwMOktypjNB7G
1ffSrbIJffbUHaoFMESiTWcLbraNdrOXHKTGFq6hxNSMQ1eaY61IFbjfmCn48g7dI5tOzGYEo2KX
D9oTEvRO4PXkEnQnW3fwencnEyaAA3rAFMHeVReNH+2Js2DYXOsd8NJwnaxuhw24JRf3rlcOoYf3
ExqLm+5M/vNpmfzbwTvJmQdVmWcxq5RDh9B2hS+aF5gOcio9XUY3nd2+35gdBoJrnDuPYGMHF+4+
tCoxt43OC0v3iOA7feoK+qSHYonRekLum4MHXY+2Q8ULbD1LX2XVOhduSpnRpyPqfqUDRN3MFpS+
Fc2UQsbUad1EYMS36LvVa9XaZ3hiJBhoenlxGTf7UTdB/uxngNyhZNck+OA4IUVCAOgdLEP0altr
K14XFZViNybT6rUeIEm5/FpsHuDodThgntPQUX+MXAbJnAZzHEGyk+jcp2kuSmOSXybdbWu+1EOP
c5XBdfiQTG9yDLzXuDDKnma+Gyx+ro/DlPuVtk3H26pcgWXKjZUiXhY4FOZO1l9k8b6u10O1kbvV
KFyh6DyONiomjbAerW2j3hiiL+rbSD8UzX2obULtsmIwqLuhsrHiN1yOROtMM/ibYuqSZC0CjeD/
kIVHIPbrDZQ3glDPTUyS5bSMZ7bVleIKj8ar9hi/1KvmUtzHu/bO/KvEtr4dHmRvvF1uYGCvK8OZ
t8L16ClO4WncxrKP9VNyU9wsLs85eS/WqAZn33gWmD67UKRNykPZbo+27DarcwnxT/c2E0TJkFG3
R2zyZLs3JZV52k5LEQW1VHY0/wOgyYW1rbbnlvopoVsyfXoqeFRKp72xrm7SWmrJvSsTuJZkF+7x
uhmYFexURLsroAN2YSFX6ljPIryT5kLV1lV+Tm4eH8cfrtZ/f8dJOmdgc4XvL1N7C5+Z3BNVf0Zt
rQET6UTHdQTNeDGecsXHapVfzreQ1aHAAA5H9ykEdUZL9jXzcbQQkVSlwUybt1mpaLq9j7nTNJ5R
Qap3kIwQNRejDbEDaUYnGCS2ZySMhpCUc/ML0GlHeISYnXR2g26UAaaAubxtUqsOzkwZO0Cx8rsC
lRiXMe042620tnS/xNZ9XGejV6DZsWpklIi8xnAjwRPQLKFaM5wucxJW4n5B9vSuvjZeiSjHD8ZW
PfMB/P4MG5QE+RFhAzUwxQ5zJ/8cClapC/sGxM0fmpLjR4hsH117fkOCOZgXv0oAHjMXWEMuOPLR
6ZoVkswzQRySB/53sZe+oVeHbN0w2ePdcEQj1Z+SzdxsUn0nVPs59fvCYZVYRtcN+TM7W5CpDnK4
TXdG5uMTB3EayQHLoJhFiQ4r9mTcqyh9FkVtzjeko2TetxNGTxsLQ/GyBNC4FtrHAu4FcKxip8ot
toErsV4L44uJdoDoqZZ9FA9E/Tk+6MX6TH73U5BkMAoXDCwB8+iTIKnDbJfKWNcPQorQHbp9Vo45
K/PvomKgeEQ7z1T8UQIXOOqXVcqxqMRXQZcZ5sZmC2Ms3ei98h4H0a3V6cB+Uph4H/GIXVBd3kZM
VSuzv9D5v/XzoHldWHhWCb8kirgekMVl1unONPvNROfSNYHUtFeVqJ1JY3868fCNiJPgEwAOnbRI
DC2KA6pi2PkWTt33qeXiNNXJTDPMc+jeH2YyKnol/7vWaUtP7umQ9KbeHEZOQ5NAzY3zVTLBhoj3
jXBXMgiRxXhT8QOO2KALvCHUAgdgpb0Gr4KOg4zhElPLQcEM8j5Fq2NhpQnS/cQRHukVdG3qyvAd
jlblCOJ7Ze7DanRS6SM2NxHkgD8VPLzG0gB7MPscsCJkQpRBo+tIgRV4wcngz+Bn4QzcqgxEkF7O
ImUnjb2bgMGEMWogS2LoR8dqCcS9TODwCqBPcqLvovjjWGlumuk7EU4xIh634TR6jNf3WS5eD0Bn
aiROFHh/fYlQNlSJAmEG4EtNrQLzIWpZI1Ix2IhUi+f3VNR+/lYcXzQx3ciZ6re8ld83+U8HEH8z
5lFo45MOnGYCsziljSWV+d0DMHznEi1F926zQTWaBFW3L+xneCT2LVAUWz3XU/+h7cLUA2Uq8bMN
+XkH/NM8kJsSY8hpTu/UPezK5MKyh5ub3gngfRd/Ta7T99+f9YfzDAaHJpYM1JM29nIS/lnPHMIE
BYs4OBiyyzZn8JRHO4atv6+yXMYnEY3WH5ZdWDoxStROVrEqQVfHoQFgPO8p/nT5Bc9gVJSz+qqf
735f64ceOTX2P4udZAbRVAaBVVLR7/bJ1aVkS7ZNFeYddD+xb/+eebJvcmlkVCQh9I4tgG2LjfvX
F2hNo2QEtbjkIYOHnrWbO7qtOYk3nNmVn32Pby/xn5VOglJyjC0UyCPtID2pD/lD9dRe4CRUxKuq
AkJvdzfMoCmqrrWL7mZ8JUaEL9Ne2om13d33d/pD/XJk2BnBsrIRfQSO+co/UW/pt/KdDrwZxGFo
d8/qbfYwXci7AgsMu/oTzTZ/H9RluC3emSK8Wh9tnvmjoYj8KADjtJxzR7pF3uKWLSsf0Nvwq+vq
OnytCEVwmNBZvgEYLrd2pNrd63h55oP/0Bv99xOcUuMWmSu90WkYLbM1v3RoaNmTK9rnSqwfJkt8
a/o2WF+rMiOmJUH757BINBiNPoJwTR7ilXa+zR0oTnuTwt46t4vlH44MawACR2pQUvSTfaVUZjBJ
Me1snAq2EzsLqrSDpNUN2iGOcmZvfbbhT/cWnTbsvNHEW0SYvj5ZqcxjbFSEgdB8aplhgf98SaWH
XHIbaTNU+2NgywgeCOdE/348rACX6JcudQlduK8L054ss14eU2aj8qq6IPVzygO6uT5WUVAOSrQ7
vPsK2ZEzT6wu/+HvT/zfhdWvC0tFB6AujDL6VKAdH9AJ6TftZvbF1exr8FSvwHX4kq1fad64BaDk
QnveNa8anTo7blfg/pz6EubDRpm4QFcEUEAKN9G2uhbc9BFGXuOf2eZLavXtF+OupJlEa6SyTn5x
UKqRlsN0OwQUb8YL7nth/rDMAo7ibrLWTfoIhrcJ3VbeWd1LDcx2vjnzE356aVj6WDBrMPfiEHx9
aWiYRbOQsylrr/ebjeGjEM+tSP3uGFtCwZmPxM33wzMzgWD7M/OUibNfF1SKRlKzipJnvgzIJxq7
/pu9I8qrvAUP42u6g0l5YygOPnbmy3gZvOD7fjD31lVxD/OVztV8lV2MT+mfYF8f8NI+EsjsIrJn
ZE3+gJPrS7t+GBuXOBo9z5uiRfklkRxVsAmVCJLSq6wxjaGCpSJIbfNdvw1o52R/pYd40+7yvbqZ
H45X9XN9W93LzLXtrrfNN7Vx5SdatNLgWiBTBS+ZnYolAIriRXlXvI43KbPTp/ouvDje4RHbvCAs
3rz0B+Oh3zf30r64hlib3xI6qVaItHQFpxvp6vfP+dOtvLCzcIcD9vHNy7GLJXEUlNQ6JOZaE0Hf
0ZD1hXQ91EgEbn5f6+cv+c9iJ/Es7zKplPIWNMB8qUlXkobDdLpDHzeqHsSws0XxDS3oM4v+kMcT
OlEUQk8FZNfpVHc+gvgaUi7niTk5PVyPuLIJ1uJmumw8volzfDyuoay////WtU6qJKU1MjMseLO6
8VRColWPFC7rHEhriR5EuBHLfajTT93HRy9vr4XyqlWeQCJH58y+foAXYYW1YC7xI8JKxjo5QELe
h2MSqs2hPQL02ic4krTahwovDZgkvqEPfZXQBIgcaV6V+kajK0D76ayEyPJ1T2MXjhYW7A8Dsvyp
FKoqFIGS6Y140OlbF6D/gaVGYK2TcKFJYH6QecoMNnDCQW+fjCLQedGu49egZk7i/v51PoPG6Y8B
/ynjQQk6A5+Nr0FlqLW4q4ZUOUQZrVo8RmxN8JPAbmIPyGwOoQkFqNEVOb0zoq1uaaJKCCDPCUH+
dr6AYLziYJOwTDBSaOzrIVzTcR2OvqR5OAbU6Q5t4Lz2NdOXIFvOoOk3/0PYeTWnrmxb+BepSlni
FSVENI7YL5Qjyjny6+/XXvfWPdtn1XZRrAUYFFqt7p5jjjkGQu/UYpbTnTk9Dd2bnjwk5eYi35j1
fQLcjHF57C5sd6BsA4qh03wRDS7kwNBJezqxtmztZX92ogcEZZQkgFOMPQ3wqL4gZvRs2Zvn26I7
gI0q8aadtot+lf4W/H+vOf6t4X7MQCJOIF0mpwf05Cgwf622iNTvsUvYDUhTCD1tsKY9XUhqkYHB
JmVZrssjGls7DYEarGluqNR1r9JWeSk2jWfeUY3QeNlyO5AuwQ9j1wTdC+iNshx2zGlv8lP0Mj6h
NMXaelN9AjBSkw9OQ7DbfepvvJGfcJlKHqLP38Yr7W+zLV0EtzZqOKHb/Fht99ZCNwu9Tg/npoPj
fz/T3kWD7YN26Isjxo2N4qNhb2nb0iBBUwFgzR8o6ZvT/TC9lxSDdPO7kQWWXLktWZDMPmnTq2Jt
9AsVFtrjdQpteo9t3l6sQ6q8TRIiWvnG0p7+vbf/paCPOm8IbuRUqcYFFf1nb49ROF+kXTzuF3hk
3Ayh7llPwyZ7W+zh4Db20kxcuENGUOwXMDNCuyF7I6+MUIXr/hz/avz2txn9Pw/nRx+ikkHKUmXO
t/IXuC289P5V/RpitLUM1IReKeJvlot36T36iM4ByPpz9IFKXnOab43n/kt2Lrfz63BjvRHING/q
s3mvPl/39Ul6uR7nE0VsytkrXq2v+NlRdhgOAha+z/fdMX4uUHBYMm9/2KcFsp+v3bG5te/Vu+rV
uh+P6Jfhu1c/Kc//3vw08V+Gvv844Z+jjR1FRmOmJilQxc2/uhM2oPxbPtVv4jUrkOnUfw0nRuL3
y6N8y6IleinfqtP5RaMZqFixv6KT9KQ+DAdMFI7DzcVaRu/yAzFgS+MVH8MNVWdkRjOqPBBpBYzX
l/YzqdELUI2QLVgWT+pz8Va82R+KhaCDo1ZL5TZ7Kp5M7GaeqrduefbbU/+u3k+wbl8pYbh+Na/2
Kf24vkpf+fN4GO/sN/SJ3iqQpwPmiI84l413yuP5dH2V789PMJXUN71bUr8Uw+9Ol/KbwJQ+o5fi
s/kUPKZflqJ/m9kXgsNkwvaAyPTj9mxqcjXNRDdqcw80FDMX3M/bCFbxb2jsXzos/Fyx6qXAUrW+
Z9j/CPrqcsCeDdbdUdhivFs1QHtQhOltd6cmiOx/DM320rj76sV+63Gqca+2p+9/Xfz/pRf94yh+
gBrxqOrV3JDusI/JtoNLpfjt8rNGZMc9k479ldr4t7OGBwclh0UD8dmPFczZXMSRshiL+85VHVhb
iBg6FE85v40H38H5jzkFrsf/7+jHhYwy6Ny2mXW7vNjjmOB2BYJDQ4bjUOuORkoNJjnAqQoS6nqv
fdCO5ACb+3NJVloXlhUoXDOL6NdAPX9G1Wome1CYSIJr+ZIgSbLvWvw4slOteyUlbWmiY/x27K93
FdMUESDOseQ/1Qtm36CvnRkOM+t8Q15l0XKwo2O1QILP6NGjXTXnhw7dyDkhxXFzBY6PxuM1gqAN
W9+W1M20GLfWtJMi/abM8YXJX2vz5ZfR5C+zEq0Fhm6bmAL8VwWJWlwn+yJxWYAHwxMxGD3h3g6L
jVI5V/JwmfMbIina/7+uD7sUiUOBhf5YQCZG3pazXOXbzA7qjLqnoUSbk+JHsuTkuYuU6qYm+OU0
/9L7ODvSsIR9wJI/udlNN6lD0wLhdbBbYyg5A2eHHMqvkM5fqjtFGRDQnYFfNF7ZP/o5OrQ5LlDn
dq9T7tA+TDm48pcRP8DPpJCWvJQzdQErZjzS4YebbajGR1F9qKt0WMNXpdqfO8ONbe1z1D10qRDe
zlydjOCMlXuLiwGlDWQ/eukZHXsS79DOeDaLyavayokQXM3Khykrflnk/imj/HHhuGBCQxJFMRbz
Py5cKcG2lnFh2hpgKrKjOjX0JrJXINrQGlzjgIqDKx0EjQEhPje6YTXrgiPWy/nrsk/3i2WzVSj/
B4FxN8gIAW+K6jc7SG+N0+wpfv/YhDCCA8U3Z4aj9PbMS/FB+cqyOcjCLER96b2JUTsvQFYUXzsV
4fk40GfFMVhs+uVwj4ukQxoPGAGpoFXHpbZ2gg2z2KHM6lIns8Ood/YlSCII66EBCwaGMNANmtVB
56G25Uze5InPi0est9zW7RmrRgg3o195jTc5M7xF8fngDI4g9bKK54kXFrAwrCDQQmhV7F+8vjoQ
jaDmaIJ984y8Wjjtk02yUTzZlbcRhI+O26xxIi85xm7hFI69T3bJrt0kv46Nf8MbRRUEaTahj2v9
rPuU8KuTW2MqcfU5ZkbknBvszDzcrTRKVqTxAc5BNOHn9fDvt99fbnmDPDfFEaT4kDH4sWJsG3uK
CmnxPbfK+ZqiMUzEsL+6yjuNos2h+WVU+xv1kx2SxEermpTLT8Zk28yZKVU4R5Zf8av03r9Gz/qX
LkgI6uN0Nz+wTCEjLNYv0ev0ZZ/O76m0RNghe82fEaf/FCsTlHekDzCS5LexSCxIf95HaLkI5i0B
LMSQf66fGTsuVn/O8y1Zd8pYF+8tSsgvHAzQxet8mL7m3JFn17j/94vwt4svxngYB4yBQkH6n/u9
VlZpRBlDvXZXLu8lJ0YoePQpNnekX5DFH9ebIYIKBjjMRDssb6hk+OeeWFd0kVIsLseFHXQfkc+Y
MboYPxK5/Cpm9LNo5L929uO0xijPYKdbl+NlRmtgj2xHqga5um7CeY/eYcUaM1+22DS8SLqvnnqL
wtBl8mlPv2KL/7yufw7EonWpMmB2038EInqnm4nStoKZXoQnsiVLSFGuSpLo8Zcr+ZceZCoAbeQU
MRVjDv1n+07F+RxpzDJbKEyqehS5WkOfliY10mX0ZXXrcjxe9E8jpRApxwTODClg++UYqML+5/mS
oNI5CtRdwMFsi371z6OwpqlbmFLW7wZiHT0PmiZbSzAyJAgbKqGfTTA4uQXlqBmIZGKQ6qw0B8I2
+tj2crgkDomD4DJTnT1owXyF0fwRoxSu4LIe1qXimFBWyabvrCnFjJDCR5gVU9MGWqsGqVIsbRge
peTZ3W1pjW49SsGUl5vzjELe+ZhPxtYAH6vJPqiw45DU0WGdpQZmRzVVnzLTg5k4JMudxVBvGsX0
ajT0O/Wxv6avzdY0Si+OGY1RTzdIGneYoFkrO8N0t3XtLsYW4euqXDdqilNi0Xhj+ZHW79cIEmxB
NSY6hWuV7V0G283neKPzi/hMKq8Fx1Ajpseh2JO0RYBOWhpmH2jdyYQ5dx5n17I+ez31ugs70tZp
+RG37AfrBWb1fYtNrzrjr9XEq/pSL83yJhOqTilejnniXhUZGZbBq8vPOMGI0xidWDB04GYjXuL4
kwEfYLSXdXNeppOF8QevGfzPV9ISSrK/xr23KKjvNi4rSM5uld1W0q7sPylAofGKlSw9taqysiyo
7vPkthK2u5NGMmd86dzG0jZnqbttALOo/qzLQLqgMqJIzkBe8HJFIEE5uxEuoSa6t11VYGaRuXFh
OmZymhBp7/TG08a7SR2X/VczRq48UAr7TkH/oGJmKR0bpBVlnARbzWR1fRcJkcdU7MWvNDcZa18S
rj/lqp0WjkRlrEXulCrwRu39Ynw04vuufswgzzbbHBitlWE9DdBy5BsdCD8qwMQ6YUqiBPU5C2wY
iQUiJ1NaISIA6ckcfDPSvDg7+zqqN2nQFccr1mPbgTAgG1nCGrxQJtRQ8leYf6ilQac5+/PEIIj6
hJq0m/MAegXzI7sWTpQwLraP3ZkI/Ny4FpzY2JQQ1fD1bHVJchiVidsqSahG4Zg+mlfPwsQ1yXQc
VaBAXCCBJhSdd8J04HVh7+yGUtSDAqoE1ORI8WWnQt0u0tua9aA8ovFgS4ElLR476QHtSmv+1MvO
LRFeCkUHuqqSX7Uw7lAM7oW9KJ1lBFjtkke5/8yk0km0xzjft7h4QH7nGs3IjlFYnaWRK27ovl4E
GkTrRKICqSVzkQQX+SQEEpctnDChNxVPbzr3Q+MSnk3cLWO5j9vH0UQZuN5ggi5PnDT00lVnraZp
o5zS2YOig/4kpd64rc+2j8lFCmf0UB2vlN0utjP13U/l6M6YodZOTQEbvOJhfeHCdR7876Fxrxo3
j0OJoD67nTAdcMrEwbMjf6SKAX8Aiboe/4IJSeVU3TpR3UVD93Ia2R131tVt7rhNMDzNFv6Iuyj+
6yz6wkvhLiS/Xl3vdCQIG6SYHajmU0kNzas+bnOI+BOoEkTaZVTeJ9mjpLZuJzRDSQ5K2oDMF9oV
L4mIDEZUW5Jilw6vNuIaSjZturHwxvzUVuF5Qc2qXDgLhfvBYOi83qktkWEEh9qd8szFvgueK96v
AzKlYZa2Dgg+BpsH4+yP0UgdRtjLqqtNsjco6lIuAO0qM0QHentO8DrXVyWw0QDCo5kvJoPgAA8q
fuzGE4IHEPu3lvoJT9CJcDKoqy9Lh8BSh4wYenU7NXBssyyUsNBpJlxtbofLYw4BWh/QOW1KP1l8
XM3SuSy0rZK/XBaja85QwzNKRxKC7Yu1UYe3ND17MnBanORBPja4M7QHEw8/ZYEf/Jt9HZBzUVBI
UZeLC/1R5rIzjjfDUgeQayOn4obSrGl9jdT9uRxCGCpMFfLyLL+k+QIBWLzO+WZSIudVbXoUR+Ms
jKZij5kxvMvarxu439Po5Dl1enXqS9auzx+vswV7GON6fvhspvq+60/FoGBx+z5Vpd/W+36ArcBY
GjcUlISDbIT5aCGUBJUyHQ8RDQnqgVPt2a+Z+BbXzBvjVWbBMR1egPi1Gjb68JjhvDCcN4VO8G82
TmuNTATED5cpiJBxyKh8r88rBViuN9ol9IQl+o3uBfxhpDxgEtMg8875I5o79xxvu3476DaKS08X
a7UNJ+yBiNy8qEIiIp42ZQtNXrqjwyAt8SQXz2b8Nqcvhu1W8LPMK+X5j8BSFsX2fXlTFo/z8Al6
AhpfBXWByOAUxtLFiyuG8URCzvyBlZUVoTt4Md2Re7puTucGYdbpEGs1U0w4zkCxCLlZMo4HF3iR
kyOVpqPPQDGYHakZBmeMqXHyeC1OY71Sqy3s7lp/ZBlP7yVcZzTS2q0KImjOtQuxAORlb7JJE2vb
/IHMcqBWoUTvWnSZoygvWfmpzQ81Au7asl6sJ+P5IiMI8mEX24QFd56jjLu7mng4Q06SdcI42fBH
GtogH4A8vd8oWwjUPeiNcY4O5bwadHWlNty5HXHkeQysVnULqjWaFpK+nbh28jxmpzHfib+j9NU1
yHyx1lRhZssIc+nnzssjplcmBCMp1kZrrCePZKJnagTKCphxumc2GC1SxXf9yMd7jeZupvOS9Tbq
3bY/DY/Si8IiydJ2KTdIsjCZApQdfi8tojHXK0IYEew26Tin2yjFKPClkSJXIRF9NSEbYnl9Plb1
J22FenILxGnaqBrPh6poUcsNuugRBM/FZXCZykGtHya52eHM1I+F0y/A0SioyB71nm5y3py1Mz66
70r0lbLAY+GCoPRyQGYfSqHCsmjMcWxWT9lCdksrfiL+1WofK8jAug6bpgPfiJep4ushWCk6FweF
AaAZJvdSGcuYpNiMokVaqvd4iy8wGtafZZZ2hXk3a5V3xua37RjF36POduc+LK/MZ6a2kzV0c0Zf
rO8wh4Hne5deIrwaLkuECB2z/0KGsNI9meyPdjsaJLwQdhhQu+6Yz1QFxlp3wlviGodTpjAVRYx6
XzQmSsQ5ZA7r4dpet12+v5qUkMAiydqrIyFTbY6De51kJzVQ/EUBTW53qWZve/vQsfIdB68yEEw1
lGVPejjFyVhMDef2hoJ3cPWBBQPubAsyQ83dAllzmxQV1KCjnagrlD9gR0oMa1nyWQ2GM+hr6ZK7
jWo9ngvtWKmsOSzkUKy3rm+wMlwsUeLIGc4r+Jc6Tu6NBZqX4veVwbdubSddLO61TF9hB+8gowhe
GQ7S/N61F28xXV+TBfVDDRBNfFmm/bwjonfyKqfY8OL26aOeS7Bw3xXzqJE8bK5vacdsoF3c8UzV
JBCCjp83a8c+vcAowSbMChoJOSMDOay8W0nmaZYjt2NxnsuRl8be3A9OcZ5FWeBemew7ORnDAtWW
tkd30MCsHdZkfFnL5Vsto4hSvSrYxHSnpPB0w2Mdsr0klNcxwbeW6cFAcEqr2ml4PrTUuOVwHtJq
WFbDdaswvs2bGP1JhINHSdnriyIcF8jjV2e4QmjX6vJXN36yTkT2YNlYxw7PUlYtFlOOiXeQFNme
atSbdChuTAmt6Bwd8bZtPmLraz4zBs9PitbuW0zY5yh/VnvDxakP4RnAonjVs6Um3o8TEwrKM3Fe
b6T+req05XlR3UWIkrGQqJFKig3EL3PbHQmeuh69Knyfy+K+Sm4yzcfElcSevbxonYPnA/HGZ1Ft
TeujQglH1p4KGa7O5NvtKqVwwlDW1aKkQhVO/HArBjjEfx01hwYdI5NTvRo9owdWNJMMS+pafmSg
4EZGxNV/pgz6FkWuzDNxXK2keN2KrpbssUDzm6PSgf/Z0Vapi7vETp+0HBlhsmUj6Jb0IKPbkLas
c7WH82S4nWL4ZZvcXFsfsY7v3l9ZrzW3u37eSmXqj7q8iWUVIaeTzUKN3WfXh3beot+eq7fZlHuX
y75lpVxXzQc11H6ZbK32HeN4R7Y/kXnZydPoNsVLUZzO9meqfc7nlSnf5GblGRdkqPuXHG+60hbz
Abz8qfYTBUBCnXZXEq4YSAvPVgzYl0ST4SCu0eVEMawDti+GjtxEz5EJuNJu5K5f6+cDFpSNtlhF
QxMkENdz6cWqqY3Sxl0Fdwsdor5uvYziQjWCvwm81MVfpvqQCzaPcRCDaEwOQpL1ZSRLLAhbrME7
UcumRttLmi+T5LHtGO2o/4nuW/NlIeq/UF5updgTM6GhVW4P0bLT3+oIV5NiJbU3MUzsJj3O1+uq
jvCYgobQLlZZ9lhN6b4c64fhQdapUAOYVZQeW5UD6490OCkDsg+a4cwsUQyqtcQOaCOYCfVSjvZG
+shqdZiPSfmOsjrG60h/sfwWSTLS8kOrbXspSLlpLhFzMKZUqd/N6yxX/MXAhykZ4OodUTxkuGL4
bjWrl9odagLk0s3P1+AyYPagPqhnEoL911k/Ow2yYdfiWVcJwlBnb1gkyNRgXOFJWPI2UVkPWpE/
jaOLK274C7zxl/SYKQzbjW9pA8gd/wQ3NLNsrkoNWEZ/6PwFhZv6R+pMt8rRXH6RVf8NnPtvSMcA
z4EKCpACs+ZnHZVs1NGi0LsSdmaznXjs+r3mCj+qgoDoVl7+RoX7gdGB3rBDKv/5n6yP+ZNB3VaU
2lYmO0QRYx2va/cZOVLvtwrlv7C0EChj/BAKCoIR/gMUk65pdRnLvry/+lc39oQkDulil8TLL/Cb
Cnj6T0DK5jwQhSCtBPAIz+JnihHDgKyMI22i8hoZWAr+0i9MqHhtv3R+uSoxMmr8RwlGpukpoeT/
+RoymmvxFOmFdD9/RZSoVsG8WoTKexVq/jkwfMOHcCJhjOGmHl4xYcwjDy381mTfWud4rdlL6Cn+
gk96bqy1FvS+9cCKFhM3w7uEIiPAosU3vGplkoEPh1UbJH7uVTdvU5iu5R31U57YEdYw7mWVs5vr
6rpS3srADsEZNsWbeS9+jRbrymJLuDOwXY1/xbP14zANMVQ49L6BHRxiS+HMKw2El0PdInCPKVzl
XTkujifInizM5SwveqISPjC+PxfGceJYq1V5Ood1kHsQlziiy6oKqxDORBFWW9FS8to6YG1AtiNQ
g3nd+fqf3EwAXheFKL8GZhC/6mvYlWZgsYReWgfWCgd5rQZRqPOT8078y5iVbTt/XMt8nG3Fc1xH
4fAeg1EF+lFaRaF4srQPsm36hWSim3AM83peQwwX301C7cDLLLy+R6G40EkoryvqHMJim4XfL6pt
Ig6e2vF9EUqHKpy/4r261pslNOgvqsYCcXpF2Gwb8ZMgC6pA8iW/9CI2rh04TrYMBBMkoTjyC7qt
CTs21/o6u7cD6yR+WWKxO36Jk5nX9kvE7kUbiSclLscoNGGSgjfoAfoRbEgcuXjIa3Gc+vrKig9d
GhwybqRDs7369aN0ACITO1UDmQYQnTVig2qg06b4FIqTxEIgwESob2gv0U7zuvzK6cHdu7kT7xPO
faTVpdV3e7ElTiCmHaptQS5N5NPEg5MJ4r24tDhBB/YOcmPmcIi0tLnDiYNbiRCHayHOD6lPT1yy
nu2K9+O6OcEg4PBMbjOuKY21/fOn7wP43giNshPbtbnw2ZYixz20AwrJd+K+E89qO/jfr2gOE972
6XoSV0j0IEhh35cGedKDeBb8oGGr4oYVZ/LnX9GqMw0AF1B0SeWQbKtTFMoBnsxf5weV/0Xv7bni
4rQLGt1kMzpXUVx30Tfjr55fiqFDNDlnzFmJs1UOc2AcCnZp74ot3TmhE3NoyHDTaOIiiuMXB0RP
ow+KPludGn9mK0po0namFwUQqhlxRGtqfFad1MCG9lGEov+pHJvoVRGPDkSJi3zs/Hhfbbttwxg0
hA2PKpS9eKXBk8ZGigvIHcZ5XG5BnEQbSQfRhb5PS6VvX25luMuXPc3DeWe0L93nbl5rhyg06EDf
495RDc4743DZczrkaKl7pRNwaejpBl1t5Iy5GZF72M10sChU7kSDXJ4WK+1eC1uIilzucoUPLW3G
23W0Pb/Kx5bWZCXHPkUP0dkLThPcVbQDFe3ds3IQLduvaY9Tv1bubHprR8tEYenZEB4YRkQHFhcP
uXqecnB+EF1NHEXCSKGxAXE51MCkub87344OuBPjvbQiNuTgSRJkS9HpxjXuX6JP6lBdqH4Q2wiV
w/epcXfQ0tNCWM/NHLUY2wTnm1/Zzp+eV9MA2fLUe/HeOoiRS15fXsVgJYY/tBjpE/ZO3Pf0BA5U
HIK4yuJAxKFE9kpvUEq56ZNVmbvdFq3aS4OB882kCei121H9SoZaC3JE+IkmtHUJuzd2KRrtZa8g
xYzjFNxMysU3lOCOHlnyrepR/X5Fkq27N/z6VvVUT/PFh+f1ea0xZtdUG6SreNXdYC/myrvCN56U
lbLSVplPvTFmpZmvMAmhMEbxDVNNHcAm5Ymq+0YPuxVhukfxjqswnVRezFQjJjUtQN2CZxqO+JGK
hPg1MMOYZxoM/GbBpHJhQhIPMVGNvrLOb3BR3aTOe4zqg68eWj+It+TR19KLN+D/gNjGunfRu5h9
KoG33lKZnbH33olALY/DQOI8P2l175j1alkstdLLknV+escxwHphqriJA4qIQXA65zZbhlDSUOof
VpIXUTsFdOPc5kEY3V3A84Hsb5TEWUbuGXx3iShjkLzFnQsQZezJI0AbcCMXFN+x3c/L7jZ5muNg
jG+0BEuoz2H5acebaXm+iQZ/iPxEfl0M7yUUBag5CmEriiAXtCyToHki+dKr+629TQyQWFxhvTS8
0VCvu3ua/TzcZsvnzgMcON8E75RMCurAvFi378Wyh4GwJFJRe+f6NboZNIblfLDgJh3ulVX1dgm6
dbeO7z3ruDgiH2AF0A+NL8xXHSnIb5bSer3vPxaPLFwdwonlfFe6HNng2H59I7uvqGW9RivAaSxa
a97Q5q2rXJcIOAM5rrlV0PRgkYK3/TJDxZqSBNsfmk0ibbI3/X667t57X3lRQ/Df5+wJZKraIOaI
A3pPLl9+bSd/yNz6hP+PeYgdKjqvwTL+PN9MTzhzsQSkVG/Y/EnBj89gPQalpoi2OhMZwRwgBC7h
DRDl5WbwyhBmIfwJSBSsmjQn2z9rvAYH5jNzAOZHe4MBOTDulXCD7xBGcchtSNbhiur3h+m5+RtJ
NnPh2rcsOo9SeHGRFJFuzo52064+MEJ0RxA9d1xVzrxiS8uHMURaZPs8vi8QvSE888ZkeTvfxBcP
x6AtbyggBerxTKS/XfUd6XjsIFj+1du6cQcv3z6hRrwLnlhr1aFypEiDi4Q2IxQSZY22v/wcuZ/3
bWBskaa9z/cM36DvzTa99QH+EIuzKAyqP4GjpuX9xSN+THzjLVGdg/QWe2/6g07xVuUf7kl4oeXy
5OOB43Kv6C5JvsL1+9soWb4hgzx7qlPdk70ISXKK+X4zbMcAW3o864P0GB8vXkZdFpI07e4wPmgr
VGGop12+Jad8RcbtxnT624Si+AvCDvWt5msd803HLGRsF854Y2ZO76L4cqcd8Q8Gv8pmr1v2pzPy
Abqf4GhERnB2Z7hw7/LFhW3gvoMpfxdhocAJKXRtBM/Ja3SrT5vRvdgreykFFZPhY729Ot6zHrlw
M5ZT7dBNge+to4cx8tNwDefMSbdLsuua21uB2jlnWDrVTgJvoJx5ddkt9Q/LGVZjtXyaHMNjJ/ve
LV6fF8FS4aZCRUvQbwxIOTKiMTcGYffwOPOy/FC4jVgeumIxj4IAXB/Sa185e15Sc4OSU780js28
1I6Ts9hJO/PQuueVDZoHK9W3AFGc5JUsjXddIyqQh/JdmTk262CfKubaTV6zVxjF+ImheLH0OBLP
Xj4rNYJ5DoexHI4yjs41KktLa6376c3++qj6Vw4Otrf3egGtp/N3LTWhEkcIsp551W19A0rk1DeK
p/A/wKg7PORu6Wde7lqfpQsxwtOgHKkuPgF85+pJgfj5+b28KbzSJU15EM/y+xvkV/g+7/zEa4Kc
rRhOhlJN54jXuU9m7KivUHENpJBcCavmYgczNxhX2U4Ko3WB+E3u4hbIHhVP9xHNd6UgWuGfxB4S
tqC67SHzoC+seLriW7MrvteHf76reMNjHWK8+n2kYhviO2149epQXBjz3QjqrQh50lBZE3ABGTMx
5VsxSQG+4Ix99s8rHa1ShahGxDzNqmFCEpGUiKemTbybVtMmZ8pj8vtEleQl87uDxtxY+ekaGNnn
BvOvK77FnJljwq2H1ZMdind/pskyUDYlM6nsYZS1Vvhe7E0bMt0pQVscUEjr9cyQIlQTBzcSH0KF
tgKLl9d170/HlknUeKFn+IwsDA+zX7MaCACAxSRhBMid7sQZibMovrCJ5o7JiezqbR7W2zK031Uk
LGsaTTSQ+n3xVDfz7CfRyDmXL1uz5gi6QHSEJlBXFeGNeEBx4rW8aoLUl3mVveR+6aZ+wWcpkpi5
K6/E511QeOcn0Wmu311LXC7RiUo6wbxJvCoQ3SBnG6nfBMkaaSa2KfYlr9TvLYjPqiBaQ4efV+OG
zW4ovkBpSV6JP3WoRKaHIkCpeCOFiEeF1Q6g+IF+9MK3EI8Sh0shBzsRm6a3r3OfYn/vT9/MXbT8
6S6BRgcXN0C00n0pKAnPR7/cfrcw0W8c8jrElu67HUD1woxuL85K98ftldd8xk1ETocnSzU/24qO
VgTUsXN24kxluvy84UzCIug5FcHS61ftBgp3gO8EC+B+Zd3wF6od6lXCZxZLfbHsbVf1SoAOZPvC
iO8ZYc+JJkG9Mb0ZOALyyUqgE+KV5GshjJqan+RvRmjwA/FxuxE/rFdHqqmY6Rp/wfISTIOHCCh6
ti/54svp0/fXOSaDPUSBCEPEPsRx/PlXEovxVTUuxZ9YQnMIAhMh0uHnIm4Rm5dZr0t+dhKxX/m9
xBYBQHYS8RGl4qzs8adk3U+cHGS7JChX5t4IaZANNSrs2AoRWvqOC1hVs+TWX8T3M767CJuAqkS6
BOLeIWMG4waa25zfdzMS1gmc5c+NJ243ad8BgxQsV2uWq2IBO63sMA9acAYRcXU+js+1QQb//06T
huX0p2fzu2lELGd6Ik4xPZpk1/I3+0Hhl5cvcZ4l7+uV+LRczbffjURsIv6vVwQ5G9hDK/EUl32k
m4tbQHQci1tRjEA9tQ4CWBErZLEqth60F7H+jd4sT3olAXJhBILhxO0vfV9zrjXXnZDwXmySHMUi
lHgsRGdZZVv5+2rUdKYkWHyIK1IQLYrjlHxxjO16vq03bsQFEr1GfIGLRdAoYiX+fREQlwg3OV2X
P4vO+KdtF1ukMGmFeoO5B+Gb6FlGqGDw1zi0EGwpPhIdT5y6eBURrNLfvH9HV2E6/gLV/eCOXYx0
1i6mOt3Da1nL4BQj0dNlb4IdIdTRA7n063ad00ocFFfqWd+1IA8CBBFd9/xQ0p1FD5yD6p2e+30m
on/RgltxTuI8RdkhrbXiRqEp6k1pEKyKuJAYGTU/VrRPFwbphrAlD6DcEwgCO+3sBxE9Qq4LiAmj
kConAbTwF1pXBMZAUbmXEfPxBRACSKYgRQJ7ifijQFuSEEDmD/Ai3hBAnwE/xAYLoA8wFeCygndi
c+Jz8RQognhk4eATtxOIr9UvnTp9UsJgRPaD+fAnlB2BKMS1BmIgABXwAZGfOzCzDRuBHHJuHKlo
Vg6D7+ZfNC/HT8HTmnhYnIDALPAX5mRB6x7EXS0QAnndAcsIdEugERl42BWhAIGPoO/4JfjWLNh8
kmt2cA7kR43yV4NZUXPFXChmUSg/Qbda6ncjk5EYKMWdHXkOyL+jeHsNmUCBmKrfKOnifwfoinhR
RJvZW7O53gpgk8KQQOauslgviPtO3Ci217/1zBlMNNx5BlsRU6O43yrCSDHLtjzETHsJBdApJtRL
KEBR8Ul70hj+xX0qfqWsR78O65Clk5+G35Dn9/SQMq0uAt0vuafLIMe+vQ1QYQvPHF1KB+lWeii6
yiVQmdsvodjHBNDbfIkpGeeWtZjYU6YdMUGn94tATB8tk0gdZnsDCW+sbX1qd8Wpa8z04usZFo58
XzzFWSlM7xrHL7Yeh+O7EiDfI06BMPwoTk8sJQbWAmJZceHgW4Hmhv07bCeCdBag4nyqVbahVYnc
G0+9o11Wi4d4e9leQmR8BFYsMOkz6rvVSnu5hBcw6mFdrK6BQKyRXffNrXp/9sWoJZBhJRjWoiHF
AGcEYkkmZsSGyejfR4VvZdT/IEb/L34vDGcozBeSBP/MuVzGYrpOUzs9nHZklEL8T7ft7bTV/oew
81pOXY2W9RNRBUIS0q2yENlE31CO5CSiePrzNcx9zlpe+0yXy56eNhYKfxijR3cPyp0h7IRwGljE
z8R9MOXit+/vWkDJGQcWjAKQRyBxJ+LdRN+Fl/xi2PYohvzlzH5aKh1Pp+mmcA+3QdV7ChcQFI4N
0KU65S08QnCuQnsAAYA5Qpf7uDTep1HUi7feiML0Wyl/IByjVr3stcIwboRvRUo8vgmO6ZY4fzLx
B0n38++386cP1PN2wkrGR95FsPmT773cU2Mu40E4GF4imH8hRpcPw0uE661ZAr0TpIiaJ1KObX+W
rDsmFYh1Z7nnbltJyTulboSydDk+v+66tdEy6MVxi2w8RP1IolL133LviqOm4b2Vg3s4I0tH6u0j
wOU1eY9GTB65uh2RThOYTcmsFcuDP5SD+rZn4zu6TJTGA/b9Wgz6z1B6eKrQo4ybYCEPf7QM+4fG
7lS5nLezWWnbq+wms/XLAU3W9btcxjaRLlFp4bxUbhkUvxMepFmZIJ76Y3dVHRbrt+MSkznkNebL
vr206iVq54ZBDkXzmXlzdxvNZtnMfaXFWGHdKYV3LAAh1NT2Bic6NqzDL5PiYTv4z6H3dIdhMjg4
dfAcf0yKq3Vzl8fDbN8qtsMrSUBpULESSqr+BtzgTBmebOOEX1vTXcNQSG4ozyhjX5HCW7T/WP9G
7TelTvh5PupObxsmojE0Hf+epCvHmJnn3Kj2x/BVUvJbLwraKXXc0DRbX/YE+zV12JDMyfOcIJ4m
H5049JN53Sk+Zpi5Lv19kEefSZJ7+CV8T6k5Tv1f/QF+WBvSF8pwcAvGhYpCIa2sfty2Ex3Ga7Pa
0m2djIaFG1/pi8ZcqOvHl81LCd23vWqeoc7O3V9kpJUfhdz/vPEPdcdi5p4qi8LEsyiHz5bWaklt
mi6qUe3oVxbpfJlujsl9FlFpN7BuzX+JrGr/n1lv0oNEvZ3xVfn38ykq292tVL7cBrQ6e2iiKB/3
15+bngMsvOxsWhfDq2ntqkYFG3hpPKUOYVAV2Ael5OrDZEteo2sMX8/zCFlH2HR+0TYp2kbm4JZe
+vfGFNjVW+UfFL285WTXQkRJ9aqMdMusz0Vg2XfKkO6u4fhahOM1vFPnPe/jOETRp77dt83v7efB
e18UQXs+eX+/TCMXP8b2IiuH8PLf4KJbkRDs49vyHJZDKL9hwQREnxPfaIS28M6Of9hll4Caxfh1
/nld+K/NK684QIkjRLGADqnLbLxbJbBYljFwKVj6rt81aDMhbUyOUfFt7drcCBdxmjmUKQutBN4X
XloKgYoXXtOplx2Uba9udOwevVe7Pm5mWYlR+42nhlffBYP13XtbeuVjfOrdsWHxncz/zr9e6gM7
egNfAs6iV0Bl7p8cHxE59IXT+7xXuLFVYg3ML5icmqU6JpRgmJg00OqePAsT5E0ADb21H7ZgP3Vg
tBGbhfVpkbUwAh3Mq8h1SLtfcEjFW9ev7ybzbJ7tTokT1XER9j67m13w+T2Lkhf006C+RWAsgCZN
fEa91qn3VsLJnvep+iFxVye9eQtUl15t1D9VPECPfq/n4grlQEP3T0ncm4V3L+ofvKjMzdh4K4z6
aWdIP7o4M+KmWYdoFr3Xorbawsw8wjYbfMwAw157d8sbAdmPwgldPYyotVgE5U30Vi9vveR7O5gF
XbM1zcHtPHpV0amsT6elbgnP5GDOrXb8rDmmMfm0NDqfe9dweUxPt2y/amzz5qnhFqNi2trdAvxm
57FBB8L2YhfT8f26aF7fDD+vdMxva8awPKWvOy8Yw54Ks8qku/KyjNjCAsDwlh2q++e4hPRi2i6f
eztG7BVO2jSuEuL5Uxsx4S1933NxCOGRMfIcU9pXY2Z6mL9Uiu/zLSUP+Lg18PmZ0KC1Bsdscrn4
jMfaxl8kxVvx5kAXHec00QXrVX1/k+Qdw/Yu/UoAr36RQPuuNDaAvqjROttONTq0MC5OTduDLm/4
Tn05OeGo/XbAKy08tqbf+z41wLt3b1z6zdcrnmF7ZhZhCGvwAjw3RfUAzd77mqr3BxETVvcBiPq0
r+JGeWK1UCEUE6Ls9OJZjIF9UtuNgEyzrwNZYLrAd7VR8ynCVP1rAC6pcE/MhiVbfxHs5UhkEMji
PeEgeLyHe29pE9Fu+rR993Z9nJfzIVB4WgTL1qIj1N6I7DGcpj6s33454jDrZJ7s0lIM2GcEi8/L
UIArYoESbtmtpfdWiiv+qgPsG1b82jd1ilJMlJCVg1NrTcyAZVN6DTbpRKrKNyT0Pi8x4Mgc02O6
6Vj1ytBoyFGYRIHiUCAQtQooNPucjqfj2xCVENe06Zz7uz6T4/JWBGHJ6G5OYW06RQr+MTumFcpw
qzOXgHic+M2MkOTVT35962fsXRv4BtjiXgLT6FeWg1XLctLdGxD+vWXY2Zb4HjgJRSpddtHRr7zu
J7xWr7Xtccog3edzOQP8vZTVt8jwwmMf4LbKdC7PsrdbaxdcX1Z0VMRBvIy1uusfIncHn9YDnZsA
hFqcezW8Qks5fZTqi2pQKbcr63ptNl7f3lwCHWvzcrygXmd9Ql1KeMYiEE0RujpYn0GWAvCi2OvT
TohgTfdGX/cA1d62V26c4bJ/1g7+nkfBw5hRbaFNZaTSy567efwEgKaO9BSt3gfffw9af5qL/Ala
/+/29VO5eTitD+Z6er4NsnnVH7/WiKe99jmOGKyNRg19rgfTbu/59bmXBH9/78qjkdM/Y5sHgQhv
gj97Z+WHaZ1jnVz3Op3e+pD/TtG5jgOz8CWxLJSrK28GGCCDpvT8qmwegolJCkwudwyXFg99ik/q
B7tNJbnf4K4C6c6DWha/sx7Gxg46OKMy7+VGDMHzXmmW6pSxDtO0VD+1WtaemgJ7a3c/XMEuepB2
QLaVEVb4pKUsyZ/gTCVwBKwAFys+b3y9CHqub6MadJ1qYPva0/cpxWHoAII8hC9sQR70sU/dscXr
HDL+XNQZqAKQBMAbSPWBABIrUiavw+KUQIuWx7utv3eNe335hnSYNFDnp2yZ2i64tnJqIWGCrKkM
/klOz2TXqhXrCvT7Sh1oW474wPxBNTQbu+jcMUGhVTQQBDj/EuB1zI4AN0K2gCV7FSAcJKMXkLy/
P2xYYT8C2cfDdvFerEIVq9LY69+BUtlYXZyjsdwAgJggQkgl8bPyqeorvLHaJ1oCbFqESzxiKql0
tR6vseV5OwxxuZ/1YFZGBEI3w9u95VqqMVbzYfEQ+wZFKJN/XDxoVmH6/LbE3jK8vm0764mirl2r
0mCFv7PEpXivlFb+IkSOi/XjpkEhqUFUfXEBgOyu26b62JyPV9k1vnu3rA81GENO3Ko5x2pwjYsv
mqbs4gUZ2+5108WsKbl7ywC10mawZcUNV+i6CXnCUsgIeV19zV9KLQv1CcT1e2CWsCN0AmeP9oeC
2RY4zHrFgIqK4G3Uf0879/rFJzajnmFO4M2u4soOGZlf6jmpxYm3LtmqeckqGL3j/9mjTn8fIQEQ
Nsv70oFQnhr81eprNUAWgSsMtoeTNzsqfc/oq9gxGxSWexbzeRWMP6vU4MqMCkx7qW2d/MG1TxmB
6KV4QV7gZJjCEP50y3H3JQ9PrPu3V8obzVrMHuMtIILyZZ05vEXLSW7Nc+dC70MvH5jv+SuKOeMd
yv/r+vX0VdDvC4tx7xVzSO/NYG1bBOsm219WeNPeNHT8sw+SB6iwa7CXS9hPHaKc3ahFbAfocmrp
S8F7bl72zW1zP5i1Z3OaUpjJpblvgr97wFVZLVh9y79gZwer+q55KtMGhIEBawUQLHhZx9NwFhUE
k6DJW5y/WWMphbYMz5tH9FWO8FHK5D4wBSBqyY/FGRwz6PcNeA6QF4jc0FSzcdBWgoeNDUGjVY6u
nuNP5HKATTuEw9bNx1kYwzD2EoN6BbY5uAAuUCTXuQQzm/kv6wF1uy5aKt9IzGTW5p3obkGXnubl
Vfd3wy13aTbBvcMFEb3HaMmTbc4oIY9U1liMyr84Fjs/U7cfE7PyY2K65mpnbYvara/Kg8BOse/E
jTJFBYMHZUVmKGyORSpj7aOEx9gGrBLlscbuXvk2xxtQPyBR1kXqBpH4fTqG4FIL4oud1sLS8El3
RPsS7im6N6GgAAq6HADTGLqVlNJz5j7qNNR4EhcyQalxZyHaJbcJ2Prg19T6lxXpJ+fYnh5394sB
yjTM0ESD2BT+skMYcfAXvVnP9RDLeStCNZfVAiLty83rfX1AECa4oMPbQNEQdhOTcuAQ2zGBSAGS
q5f80vIBX/a/r5w/OyWc9purNd3ntwFTJDW7VMpf1osBzDdQ7go9Cu1gMdRuM08V/Sz94dWv0bX3
+xREva8eq5WH4YEHfvD6vvD6r2X/HEKjJF1VTEX8ApDmvDrxMTyuSTYsb+iHmKnCtyDanMz6548b
U3KyapzCSathexO/nrzU8f0KWi3Wh+6w6iUJycQwK1jOp/T3m3Ys+IzH5LihLXv7ZNAcy6sQodFa
ZXweskQ3juuErtzOKrkYQW2N+i8xvg3YHSvodkdoEZ2akx7fqoTb9+h6bjiE1vEC6wpUIAf/aE6Q
gq5mEZbXFTfdtMhELOqEx36J6u08dAq6rfLS89BhxyAPcLE7KfOu1/CORzat5VNy4o7hk9DEdyPg
HKooKUyQdk6RVLh3WzXs72XfnEPjIOM6+u+IU9KaF2RoiaKkm8GUeiSzlQBNtjte0pvyiFSW0miI
CeEpXZJavK9CDNv8i1iEUMtuwbUlh5aK6SNExCvt6O3haLfn/qsL6xKuql9tmOxr9KshU5kOYYKs
MuTYr/3exu90RiMaJ9UBL0/h0fDuMCPmrE5X8tcjdBiZqBz7s8/F5NQ68mzcxD4iNPWunzsSwT41
ZFyH8691/VaN2QtyLwwbvQ4acTY4ZzirCYII6V7tx2sv7vWQDHgraC/O2/5T4hHPGh3p0HEgi1sC
1nXL4T29OoFx82pRpWFxHdeQCwyNejNq9r9ieAAskXQF4jBs6O3zx53wjI6+hb+BtpMoyDkGMLNG
6Liz9e31um3TTIBtRl4vpldr2l5+Da70KsHvZdIqggnNQeBmyfbFNOl8gj/NdQDfgwJ/Af8JUWpQ
pZEPPnQUDckeU1CJzxqCPzd+O9GZiCSD3kBo/6iSY9Q62EHlgWxOq3JKDpCbT+G65cxFD7GojaMI
ZiO06ieSJTwsGMH+Dv15uTV3glWRHfdtNHYknZ+1wtt15kfv0M+3IdSjAjtSKBMW8+MeQqTJba/M
YHLj/S04Lfx5MeA0aHtHkse5AA0hQupcZ62ccmmZnZF8hEIoDXrDwcsLGLXgb/nsCPgLaCVVD+lh
ZXujXqf35YHzDWbgFqtN41ZJHExvCGqiA51L699QrbrdLlNy2P38hCrml9ko4eP6FiHoMr1FTFGU
aQXJSLfyAfBDa9vAjquud4muMDGJyTxaLqcb8JwxRbDgFg2ppbBW2LEl8nRgxkGQDPzkJcGf3eun
Hisj/EPsdgNaE3kDBvmGB0qlhjRik3LB3EU9v2s0besi9iwzpLwwEwvP/rjBhJOxD3nQJI7T9s5r
p72PY3CM8rAA2IZodAzykO2YjziMYQd+dNhwG2Gdv2gNSJcamgsTxxsxS3gGkHvwIfW+P39Zka2f
mOPPHfMH5re6VIvbeT/fDIiUWV7u6T3dJPuKtwmLVi1x3pCdOSBUX6hvNxuvaBUtChb1HQgZd4C8
mgslKi/odbNMSvE1NejKmLcqbxeWic9bc/FRpcISrqIKnVO8/WuRrQcFF0L1PvhNxmH/ci3GD2+T
teXOZ855sRmcFY5D5ieNOfa2n3BZMzeaDuGzxrs6S9momlnJ9mVPlBZPO/ds+XLPds1Ns9RbDaad
aUDfc3KpRR99cHRpGRi5Edqsghwbx12kAIdeVPBE8vqluX0lesNfc2BQ3Zey7mVK+fi3ngVP26Ef
+SVCZBNglmatePD8iGz264N1vC2Me2PBPuAifshP6cYEbcLicIdz3BI1fGdahXC2aS5slqYaWoz8
9FlbNwoK3icjdUqX+h2b2LzWWxdZnpqH1v1yCE6k55DQVnWLjkLX8itHKlB3s81Vb4fOZr5tW8to
ev4o2fH5TE81uze90we8aRz86XpUqgSrlUG94NXdLuo2JL5D/3jqGbPu2Spimj97Jr02jr0T5Gc7
K+ZNc4OwAKTXNbx53jToOo1s/1bdo/5FbFngh81vVud3+7BscFJLvGsdkuFa4Bzf2QKPZbwDQKMg
Zi6ssldGSUwRHwiGP5xvIb45A7oS+CvbYqJNo9qsVSu/L6mQWuNjMcpxLbmu3kzct2u9zQKfLtwu
9n3zdIjOoFEmmNadVj4VAIsp10knePdQDe9XlmNAqVrg6vpaV/h6i4sPe869m8F2Z7NuzcnUMIAs
1Sjqt2ZWbwY8hZfN7phwRHygjgSY0w7PbuVGGLLNSWi263SH0v0IEGpBJrx47mE2sradIxITMzgh
VqQBEhvU/U5/ao+k6I4ByO1liapsf+htF2x2eNqs2NdvbzQi5ajncjk7u1X+fTGnh7S2DWlj+sGK
bOQzn6vgpLmC2ia+zNlh4Y6czj3rMDy779vTZuzcKh4H2d9ptfJyv8ec+OGAFi81jY8jbG3EC3NC
HXxL8RK4G6/UXONbjc7Z2L/LIaR1v3YXh9zbQPhHMcv1mKXgtOxsr+EJ45r5+bdWC7a8oP42J34U
aszNbuYuV6drX3KeUhWajlhNpUSUJAgfSDiebAfpgpQKSN8gAoXAGCQSoyXpwLFLBzroQDD2kj3h
vVjt1ZG4e4cYzvvoEK/CKvwEcfrAzQP4feirjiQQ6wje3rtedx2swkvb9o3w3N3CbUCP1RRfXmnG
Lp7VlWQ41AfU59CCcFCLKw8m2TwsMnZ4SE8r0jmx4agQ1Pf8L4+XUNR2pFM7uHnipF2Gyi5EC9ik
Oz4EoYgU8GjfyPf6EAEBU0BauR9S/c0hzd/0c/H8BN0Z/IzeV3D8xFMTY68MglKD4vMbS8f67dH8
KGWZR2Oaz539tS8ClWhWT/mWRDtOnDfcD9QGsE+kOjCwQte9lajtyD2XlEDgFIzMtPoNTNyrhIR5
N26AAXNTPCmLiwInjVYRgTlgz28IT+V/0wP+a7n9sS1erutasZkern2NojKjRtQW8aDN+PithPIh
S4HPI6GLaDDQYV5FiHuS26QYPE1K0W1ygK8nEpVQKX01YyQ5HdJ6xoY+niPpOjgznrZwYp73Yhsd
AGQ0FreMN41Q4Wr0/4yNF9E7CkD1KrSQXf+Q2mPRR0RNkaavoKfkQAwyETXwZVo+4lNROsx+nth9
k80th81qpwIBxWCCmP+QbJygPoPS4ND7fp3MoIdU+cSLFzLHIj5cCXEOYw4aX8ciz2gUgrkEDuNJ
1IllqBGMsWQK3QbyjUhju2T2Xu3nkIV0V/Q1l7AFjqJ+q7vxpJfpIR7B72qpyfrMkNSH6G3wOuEB
PciOidX/O4r3Q8QqtPifT7j2I1iYrdeLaWXNhjrHGWdoQPxf+li9PRrF+dh1/P3dnP+w1mirpbZ9
ck7EJ/hhPfsPVoGzK84ulgrT/nAczby0iUXjMNt5VJSifrM5fj1SlyF/em9H84DfZs2oH0XNcfDa
PnpRSjUtJs3xB+FkNGpBmAB2C6FI3MM3gkLS9xYKBL/lf7cGwS8R4s+ifY0TNx3brNJ72zZppftv
rHNRvU9X1vFEFM3CODW82z64nulpjZXYPqUV5t/vk/EfBIe348HQox3Rr4NhyL/frpjfneXhau9o
HlgKlmWWhMvCtzdsK5VxPsMDbkkZkkol/hXIQMqLhX/fgHmtzxhW5P6CdrEr/LJui/5+/p2X3GB5
+W3cKNL6167zOEP601TLZRz7aj+Wtsu0Vsz2Tu3Sx/jpXgnO3yvcWstY4O6dN3rS4Oiy+i65WE83
z6tkvp9hmBDf2y7ybHJyqiXH0GrnOMkTrKSYj6LeoeVABlBDyRaQBsPQd7NjouBI6IDUpOv1dJJn
X6XdKN+mxZVgz79ssn0R2vQ1W5JzmhXPz0O70nAOY1RSdxejRFocxasZrT5CcI9iFuYH35nG8QZj
r3jmY/dWShwDB+XWGWD17pUmVRn2zrPBnW6a/hWuFEUlSgo+7ho5ImOM2kq+xTn91uwHKff/Dl3R
mhyuTdnFW/TfT9xZyOLzXNz6KptQbxjvxxLvSTepTeOpJJTsTlprZML23n+oElmMF63Sy76xG5Jz
oiDhJWg4KVdMkdU96KCtLdLIaXOdumcUetApUeFp+6f6AmvR6T71o1reZ+glxWUQi3LaXcBkLNEG
BDkjpFIIATrOQxwsZEpkWcAh1LwEEKghN0Phg6rx0DS1AVegDW2gi0z28Uc6b33+0aii6dV76J1r
7Ucg8iHK5Zq21NpEbh/Lxyk/5JT5+PCtQ+rQi9YCmgL6QpptNcriiD6pljqQNLG6avFLy/XV8PDt
IjZ87lp68ys/5w7opYUuo0ELezA23kOXIVm0mK0P1iqXAUWbm6MISb2yz/zJU8QMBEo0X592UX1S
4pIyU+d8hf8Bs5YX4fXFcXUYGjLon6e+W7/gR5y6rkOiUZ0TBAwpJUWM5U10Pc8iGdb0bcgkkGGl
sixzqw1ge/rtPDXd2mIrjAuaUbzo9BTo6Rz0VteHWlR3UWNGRFyxVA0U1KXEfpX4E4yRg+qVChWP
smeQfFRc1zKi5GesUkDNdQb6uv9AvQo4WX4Vv5796+NcXwJwEW9QXArFDeb9I6j5ALrTt1KyyRSA
svFLn/qBvJTiLVx7xNAcHT4tlBIYqeJii/vuJs7gyZifx0+t75NsD2c+3EDTh3NcipybxzE5nhBt
EZvRyCq4hX9ee7CVoXJ/KsgQv5sgI9vBNUlqfUTokJePz/PFAHP2DkGdFyg+Rih7g66tixZbX9z2
XXiZ6C9FmwabZ/YJstZlbz/g8vNOm0znxAbO+/B6WOC8gtdLECDWvzwRjOad5YZ3qXHFm+xYVw1u
3thkZEXjMkb0ODPt4PXrtdzgtU+xVFJdfSAPjqp9nYuOK/mDRBFOi3II71RZejod/eLwh1RPb2+I
7yKiSztxRPAgNcUT9i/gnnPavF4nJkK3zmn7oRu9y3YhxoxLXYWKholLEoYSg589AxF9raZyeRCF
XRxiFRaPmcX31oP7nkfVjh06RFcMhqKnS9L7iPmumEaPgf7njVq6Gun8nJ4eEA4snBIvyiOzdUzM
lk7r6g9L3HKdp272Mi4hcj4kLgPbDt20hmhCvxNPX+T1x43mPfQMFU+VEUbM5vDvS9E1I6RHCLSg
jgpOWRX9F5nsIxYs3TxxfGdpWR8vVoj8VbTdbYKL3nx07y1i+7PSk8bpPEH3pvjPgDhcGupfaXHL
nzMsHsove0ysAQ/RUrlpFX2B9XnM8irzSOf5pNIrzs3NQEKV+0RXrAszmELVvoQFeihSVDzGt5vs
xxrMV4a3RutsBHbI/5m40OM1HTQrJRHXVBbdXxvBMkVXzfL3oI2tWrOevjtR34F/A/2rxqcBcC02
jBK2amODyOo6WEez+qx+T8TLnqYzrJ0ofvPPJgYMeNSC7tmdWvgtuWfzuafoXKLmGxz1FTzqPdmX
hYEHtvxkc7dEmzU6Z4XEc5Ro0hRtKUZrUKJJgW+uNG4T3Ac2FKsjPG1xy6/E0xKXQZ+GvcTNvfdM
tGHXifJCPaFppNvNcfEDMwPjUWyaQSC/A17GiyZV0NSBS356CNKklzZTm8De1E+paD1FCdYfovYs
3idWqxZWWxZB/6POxZFtcdDjPMPFEZdxDmbTPuzCIfWxiNHRuq0Ftwapm37Fv/pqIpXm+E1SCWw+
plH+IIErxwBmIb3YQv5mjMDDr4UGr6jxG/1faYb9uefARgeRLxrYfQbPPLugOuW9GVq8eBZD5Bpt
s1ljmxwfNH798T50GjrULMZie4t9iVhHLpU5nZPV04Ogw4gyqW20QL2wZYPHmpFxolVAU3cx0nKi
EXWaoHOqS5HCJO5rzEngoYVPGIECDW0hmlPSXbA1arvSRqUD8oLu5YOByELGkqW/1Rx0E6O5GGnp
3iX6alDBfa42UladMfZkb9CLtV8oyWaJ4f2Yzc8V6Q9TAUGR8kb2v1eFPQqD2LAG+jPzlYX/ca5G
y01mI2YKu+F6rOt77EzMi5ytp+AKdH2n6IKZyY4MVbu3rs3lYxcaUE7yCP6RrgVvEJlOKNjBq7he
Y7KQdQZYRYFcMGkatr+oOwySBU8FGzbE2hpIsEhKwwUdy8QoOaLjlgzAwgZmmz1WCB7UvbfOKi0e
WfZYNxgRSjetkN7QYN9IKoPDh/QJ1G3Sp8biVl81/qxXiIAlT5BkoZwePtx7V2hJOdUilDNh8mQ+
UuZ6yjQIF+gwH1Mh0xjSwNA80u81BWRAoAEquYUGviaHJo2mjYaijSHGw5ClFvCMF1ig8KD/kFxu
PGgMzx5qH602GhVs9cCsD4BJkQMlXJZffWUZZm1RO0bpPXIWBs2VE0uGzfrJKfUljJhxOpJEIJtg
mkvvtYCtAcTG/54fbvOpCtk0KvGqIW1Irftk74gTg/oECcdDpqG7zkzQBxZBPCDdpAOYX3Spo13l
sBaKDP1aZB9RaFiswQbsNhQgVKCzVBvE+eMYHSc1qED70OjYnDRLQvP0fmEdmKYX3MSAYbRa8oOM
KcuKN2e5euhD3lUBr7BCQPnj5p64/VonZk09pvzd1uFYK/R7fteyuSusUowDFDqNfZYa6Y4mZ2EF
nZvGwHF8YV10mwWwghhCEq0KXlA9vlLP154kMhCAGqUmSkz0JpV4M9YN3WIpYH8ytPqzWAMR1S6Y
kcQ/IhbpbuzwKkVOn6OrhxTRfjCjOBRKbNBWZOf3uohScjyCgARJtSEJsD6FMT2/Q7TCs3Cb1cLX
sF2kF/67SN1XPZYZ/xOd6lLnMrj/lzpMAB4WBCuUMbq45bdepQenh65zr9IwFemunrF+oF/vw1Nd
z1R/oAsBcUF6qkPrYUnCyyPMOVsJkTBJrpc/IIfx5G68r27erb5omFyeNL63ut2+oOjZNFYNnvSH
2UbW1J3TDJLTv9Wtrm4ODc2plbX1eudFFyp3ggpEq1l/x31epUzL1D4ji5ZXR/FBPOFhY9lFts4b
LNLlkAvpVmKzLX3UU1TEPeJMNX43vLHTlkxZ985A5MI56U1LKN7v/GjTeNwr7iHnpZsiVtr58eS5
Xk7joJPhOWilwQ69obGhPzw0FoZ4blI7oeXu4qDFw94haHbaUnPXujzKxnWsKMjlUSy49XPO1WXo
VODD6UFvh3roGlSHhvFBGwWu6/mIWOwIjrRmKTLSaNfcsl4lY1o0jmMZZz0f+fOcF6kNreLPG+np
1Lp2+wY/8rHCcV9IoDmpK49P4i5d2PMkFKaBo/Fzq4sT83Nmc+VddFvcNZwehpqqGmiarLyQNZIU
nIfNmzShA76UGXoKGXRmBgHdnoVSg+IxoyKFeEUb1l/zCl9Xi6Em+AY21haawJY9jSK9tjjz8VEO
hYM7bKe5tmbCOxb4gNkg/p1k5PoqyNGK79/P2alz08uujF+dhe4LwPbrEXj6NlyH9CwKl/XtqwTP
BoE1wTNxcOt/NMwE1eyV86bD7qwUQvtmhb1ZkTPGG1YgzfJRCj4Y5qmCKqUBV+J8YuLOkb8Q30/h
uP6uIKWavv0diILI9xPnkSWc+/9wCVUb/4HYnbbFZbp2DKNfW8HOaFyRPbTPQ/w8oahQ11p32EdX
tDBj9/DvmRvtXu1VAr+6llzeaQ032g3L4e0MDcfKsJFet/cweO3oyOQy8UIX8EPRaIYl8wCd0O2j
+rHub4Np1675eT+H9z60CUryxplqW2P9dR2dJodvTmJVJLTTRl2KkYOJBW8wq+PpnL9Yre2b6VUz
I6zBoqPb6xbTC/9E0YpTpqXmJttR8x4UaFqK0J0u/Tt4yCnEybmMg24e4iNrcCnQ8U/1q/uWDxdX
zzYCt36excUlNkHcD61yHqzVkyGp1EIE5nQyGP1y2/+3wkG5XKFHEG1A/ov/bXYr47RcOUXj6IDH
nnquG0+tFn2zNotBbdo6Vrza7psi1KLyG/JY+w+wByL8z7f+8cDv5dy277vrrb/9eAJPp+iRwbLV
K2GZteiZBxZPGpEApaCUpV0C4ZRwC1symA/BOkRW3EUQHtqyARwZ9dPZVwh5+gChiXN+rLhLZLRL
uqgrtFZotECPyYZOZJJnj+hkZKellkJ0Ii+5QrB7tkwCMcXaWpeYa/y7Z/dnqyeouUN+4ViP8CNb
DWiqp40RxxSlBosYeyFZAS6arv91Ik1A9cF/rZbzCO9rbObPhMJpzOIl7jMKVNjkWfhYq0MJUdmI
tapqL5KCVkzepxHFlTV/9WfF09rApjS2KDlhK9GwMXpYh7mU+tn864rhgcpNyqXnaPalwgYPASpQ
oneAoIGTHoHZND49XPVYnADeQGuSAj2wCmNXpr9ME8SfFu1YjL5ZsvxU1ndDiHhrTFnd9jD1ZnLh
4vGUSEattOsGi0gHkCuFahWqqRlQIFULgwgKmwZyKvJgcGUqbptZsCF3KxLoj3yd18/JtFXqyH8A
KRpqcC1mRPM9qcT/Pv6r1f9l2fnXKBRc+o9l53Kar/L9xaTy9MBqVDkxXwHaWBEeiTC679cTmGG5
7j585ZS8nKKnJlzDVgkzkBseg3diNyV0itcYH+tRMSHlezcx4OYnCpYZORnu3DKfYiCg9Tgx+jQ6
Tpm+e46UVUzXxjtG0Iq8v8gLvkSNpKaZTRlvfyJGAt4pI0p7yKw+x2SBBHpH2XNWv5FT7x5lPZVM
VeJTMWsd9K2RqluV5KC635cqsMfuHQ4uwzSeA15hwTPn1zRThIqCnTZ5PNSTnoWrZpVP2odC39ni
UA+Dx65bEbKYBPkpQ0GUzSeJ3Xh4Ye64IiXqipnuvUPgNunnRUSiXbiIbt/6SiAxRS2icWtQRnWJ
D2oa5ZTW2NG+jQ9FpDBDZbGiD1oWYLLDNxTh0vu3hNnlCEm2PZZU9QQ1GK1zpKLlkYNJuI4sSxRR
N3Y+nA+UK1iiaHZs8CjBPeqhV1/G50xlsGPGKEvyE9sgw7ePq/PSN15JCR/J7DOfBKH6vMBL6sup
Q5CV/vDMgXJsTg7tvfZM4Sat6gXjEP3q/33AvxBiRjNbvD8klNev9QkRAaCKjiIcUcP8WZ9DGCI7
B0FZB+FWfzZsHKiBqjQHfqu/Ppg6P2osVTYBi44+LmSX2o+awHZqXZf0ZiVSDgMg/w0NVu55UHBr
EUPd+2Z48+bDk52xV5nLV4oXezyDit7f56L9H7KqQ43HRQxpGKjKHesHv+BWqdAqenXbNg54NkB/
cNvzzuGtNq6y+06sBvK+bnlA6ZaPDTLnzetuQE1q/75/Z8bsR9PJ/BCuvujMeXpfDGx5eWilh9aV
D0PY2jn06mXdyBw6vbcvzdvAzsxReZQzO+h1AhPDCWf7wJ3Mdz5dbrYDFrA6spzkt5rbfyOdf1/n
Qxf6jyVneTWv+7xAIXchVrjPMRlntm8q/qbCbnt7LZtfC3q9ruk3Zh+i6zTY7X7b9Wly9d9o65/L
XuXHsrfNLyU6v5RvNJMELWQFU9lDtRhqLB8u5p2wWPjUuqctV2n5c/MVZIM7qswzcOeI6cKCJWnX
7m4bbtul2jOlypMTrj3qJQ+nRqH/1EF4+YKyycMp1ao8LGGf4GI10j6EfWJEl2jaWV7IG4jJv5Wj
T5NczoJKDLRnYnjI4gaYWL+9ax1juaovqdijr0AnX4EvUovQgbL8bduHeAH4KH6DavrlpsVqVX58
ILVhcskghm0SYxt9Z7fmj+qHyhtUeFjO0ZGgwIGOIIAdow6RWXy9gRHavOCKpL6uaBgslSIAyH8D
CBtsS6UZ2YGuWrRJfKsSvdT4lNOj+HFTxD6qkVHGwur0AMK8GDmD9aOipPJWwX2V9QghDUUz2YKq
XiQP2FliAn3AmcUJS6v+if2AzirK/J/7DmQFPEe1GLNO42l7AJZaDFUz4pRwbRFkdW/nkdU/qL7B
QuSAKoP8B/gU4XKUHbAwcli86GfYVOiAVEKRgDnSRj6vG8kG2oxILKW0eHwqKTgLTqe2IbDYBlDL
MS9RlelZftKY0qe8SjS2VC5UAKeQTKDY89/rtwpgqkwImFb5S5oteXI+b8w2rQRXNixjIHx5VscA
rMkuBzqr4SAMucYOJW/Y87dANhUPEQox4v6HOiIMHPRcq3K2bU5xP1J1QeWDan8LvPccndrYFM2Y
dejsKt/pICrdzYYC0DWQKXc1tmOXlV44YcEtJZTioHNuRO3zaYIi+JHuTGMmCjdfJ0Em8bj9dqtE
jCtAS/ggRwSgzHSgZxXmUYE6TVxuspHQSHkbL5sqsTAHkY1WkzN7+Z6N10X/u8PnRMA46OwjdLAJ
O2dxFfTZ7gv9UrwqfMN4QAF0zxSec/6QLO2B3RDQgkA9DiBovrmAjGJCUQN4ZjVlstXvLJ8yZHtm
tFXKFYL4LnVHQIVSffiNFCnkOaIkXqjlKREUKQBKQDUxAN8t8a0GusDiRAfbgpeVhoAPrzeg6wvR
CE40XIDAcsBzZvoDXWya/dIbLifhtaNCiGAaFUNmj/e6PsAahcbnaN4y28IChA89YB1OsYK6WYCZ
MMmc86m2dOqK1QHvBRc+op5TMv0stexOil9ray3Bk4InBe2XbPmwrpKrnBFWJF1m9uUUrI9Dhbs1
7LFl0KsWvCrKmv+HtDNtalsNtvUvUpXm4avlCY+YMfDFRbJBs2Vbs379fdrOqUMMheveW+zsJASQ
9Erqt3v16rU2gmWLPvY5CRYpXoh5aNHznkUfSFkchoKRizLvqady6vPy1Qgi8feNtu41vlqeQaSA
/rbd7JXoWkkplJ+6nxKF6IOBa5MeiLgYEl68yOeHuuAlFKS9v5W0IT/Jj8lTqK5oA/F5weHzU7dO
ojaiXeNwLa0N1oKE9bTirL50Jvj1IC0ouaP8y6pkZEfWbY9MTfeyn8aI/5zvawRGLVBkSyaKPusp
++QmGq/ySZ3Rru3CRuoVmJpHSBRruBsCTEujS2qdMwwj0Fs6l+dI1M1FhR2oAyxPYDqphkSOT2CY
nkLnBIBx1+Vzgu9pk9tyUPwxQGi0jUxcClYe8FDQuQAZyX+dUT3ByAQpS27YUhvgHQEeE3AkhAjP
KJjUUfIYV3+ouP54CO3sR/mfExcLlEfUC/XxjhkJbaSQT0q+2oLLSBqL28IpIzVmuHxNrJmQs3dS
3lDuGCPLD6c0scDCdDRUwun/lEDFWkdjkRmwXwImcuzTL3steTBqR5RG7Zv8JAVtRhOFJixb2BPT
t/qDP52ohDUSevIvYNZkzMWiQGBQztLkOPqiXR3G53xXpPJyJkAF/pIMGziTYkzGt72ZCZ0McRjO
st40N3j/kUCnq3hV87s6PIxrumlSrGXjBr1JOXdtJAoxPWqP4Z2oQ+2hO/KTOD6IFXCbgVSSYMrB
Q7HY3XmzcGqzDgeQq+hBZk4t0D85E/k/4WhmzXYrhHQfTqXguIfmLTvMWY8KShvdvWquSLdY/oKk
C/vszynnWVzkn8z3XxDicoItqQq7yfH5YxfoTsLV0ndqZth98z7KvlDSHjqREsmRJHDLZ2EFvEuT
giYszZ5wodZD+QcprInqvNOUwoZPS4gUAvQUvotkDy4pgIbsF9RWyK34GkHFxKjAYcBXHzEATCGu
jkQfIBsJl1VYrNImpQIksJ9zIImctDMldk92v2upCk+1IdnA73O8k3dZHlzBxU9INaChgNrnD4G/
BZiWt0d+F7xU+hY4Lk4Rv6NHSINaIMl+0mmoWUlMltgrDQX5NFFh8Cz7SkuLQ94LKeQEFZZnAaz3
LbupP5RXjKYEqD9Bz9KH2tMiEaSin4VvyjKDyMhTOZaCCfvkSf8iu/G5nPIAH9N3hPYokUhDEGpE
p5DS6dzXprwSHICU6dTTrgakbPBA2D1l6WnfEWBlJ/35IfHUC/vUE3fxE1J1Oe0X7FvHM/JY3Crg
DMAY2L53k4A9XWL+OeeTpIaSRcT5txaVCxJGNDMlc/PWJBMIsDCnvwAEFj258wg3XHkYSaLgLinC
OcuGmSPJESQd0iRhGp35QdCtJG+STEqSR0kxUSvne+RPLqrwwlSS7KqD9yTfjpMBP1MSGDkNyeHl
R0lm5txLOiKfFXF/4Q/JYU5HjzgIgumn05K855yHhjVy86LeKMeiUSuHk3+VkxceFNdUnPI3DchN
flIm0vSyNvWf4x+BnKQjKpmTJHsgrSTW/Hc+d2ttDRoqiPPlsi5kcSJaZ40TkIhkJum78UzONzXG
NSCe5GdnopUjSvinMXhx/jiNnrwxKx8xbAc5gaEamp/wteOV+0fKCR5Xnl/5kBYeHW7er/1cnnwC
K1NB0iMoP+RhlvDOdOkfCfDS/ZEAexavlf8TcPkbw8Y3uElJz+P4Iaj9Gb3Q+NKY2V75pnNXRd4P
uiAI4XB8yWE4+oPAiNLwkK6qCeIo77e09gTPYRwbOTsmQEAr/4etLEKaDKyRKcXjw/KAki0s5g3D
mXyf6OfSsvhFk+hN50rbD2lLSI4nTR71XtqA/Z38Wa6Hk+LlS1egKaduHxspFj/Ah1yttBf6mbIR
7EQEh2WzsAjtAqHwO1Hi3KmQNo+09uRipcUjlJechhFbLJ+Xr5WdWbZcuWbZ9dUXwbjqOZOY0vPg
yiWaFOSA/Uz/JYDPCBr9H4UOrLRtOg4g/SmBRAsMqX3phluQHBBCmXoBiZp8tKdOqISmc8NZpoul
PEz4YrmtcsrxGzvOibwvagfSMZPtXy5U2kRyYwVFkt1c2CJ8vSPAL2csDdYTmCbklVu62aezlgo0
WWbcpYRkWRqw56ZrwNXKqsv65WQWB1KBM0Qrm508fQLfnnNUWZGInLgNTpoukn6RhqHiL+wKTMG4
q5sAkx+ZqARHfvmbsZ4qX1gjXKLcdcGp5SfJPnC+XGI190xgNLkgOeK59yVLKh1puVtCI5CzkM8I
vHZeZp7oD4+7LcshG7TAzHIlsmvo9/LTack8yp5yumdPUkEItYBuJuegPMl+dO5u6w8qEob0P1kP
aexBXMKnj96YnKpcpWxWGmW4gQxz+aCPGNY4bUVycpJX6eMjwwem6FYP7RPZXTSs643IJIu2MDPS
pAIeRDRUh5e7CQWqdwImhADIVv1HeBf2EsqIjQin8OSEjiH1qRTqAu1hhqH78kcp/k7lH7PiJ9Tv
tAVF5JPQVARn01cQyhay8wDKkTqLTq1s75IXSDATtxn584k8MpL9R/J3lDlPG0Q+tdBPO8y1Gzhr
UP+YQpcvkBxB9hDh5HNU8nTZ4vh9aUFcwQrlRF/xpijkys+GEIlG37hAB4jsX92EC6m0pf0myKBQ
8yTdP53jQ3XC37OPs9eLTd0oH5SlNNDkEFKry3ckz9IINO/AJAWqF2lZvoxtWM4hnhi32q0sGxYJ
cN2KWYZ2xPwwgiTnDMoXieXnUlWuQPqIGsS8fB6BHORzj5l7WD5QFX/egC3zGlp1wQE/KpV12KqV
bMCy+kxOyUp1/FHOSP4vrDWWHhBBKhxh2J4BCNkGa3YhgRIElpCdSz4nLVnxFlJnzIqDYYtUQclG
wqQXCq0yDQM1AvUHmeWRVF0ChXAX9kQHCTUC6ctjzd+W9QllkvkkZh1PiuMyOyK6LDLXJPNIW2RK
g5nLVM00QKbnWb7SAK3SqC+3k8PqeCN0OjGJEemE7E2AEUHUSRpPm+F+vL+Xnym65cKPk9ggVZSE
SYuzq2iNnvBzqXOkRyyxM/0t5Z0ChU7CrqAFQq7b3sgp5VDt2lMrQHZYSjzmGXkZheoVzMCVkCAR
aEG+iED7NweVHUtqPrn2LVG8pBKUQ5yZQQJEID0iPQp+oCALEtoEE5AOg6yVfO95pxO6m1SfEs1O
teWKOMZX8FU0aIfxs3zTkS3jf9od51aHfIMckM6JIAZSscpOqjwV5K9y/hKtggmTCCPi8IKqkn0f
KfflmWRyLvMSKk6JWWfm3zmGHqfNi0jZnnc5tP9IZonoTPygcEWXKh7JXI2QiZHJpoyjT8v+BjkL
XVY6eSy03AcaE3wtkvsiAMWDQ6CVT6pj1LWosmRwR6qpaByhJEprS6bRuql0yM5a50yg8d0yh1ZO
UG3nz8yjDYt7fiKlWLEWEfXuN+05wiBKPJBlixMPTqx4pEwRwEzns3KWNPIhtxIpRa0bWG8lfTSJ
YvK6yy8ZQ5MOw6m3Ru//dGlsSnxawgoMgYUEEBn3Sp4lQQ9hGEvcTH9JA0xaXpKIyVMqv7Y8p94v
qWFQ4UkJyunImzBML0WlmAbIhRO0ud7qt+CtErbkkO5KTsEdQVqAXADvWbobJ6LB4jCPnrs7yejl
dP7SqfmmmskJwqF8nyPXSpnAzzmJrmOVSlEhYe8swS5cBcnWRXddLlpwkNNBuBKJ/lJRgoxcKRjs
L0M1F0XlxQwPXvR/i8oTT3BCfKHgi4kPlckG3xMioBDI9Jn5pA3VkUNfLufd0u8R/+XVleeUol4S
M+mIyfChbM5BxvwR2+MiHUVjpknTSYHSskR1ueUH9F2Esy5sb9jlNB2vXNWpJfC1VHZNjYEhRpTM
i5ZBZ3WJ4nlOJyPRZXPft/OgHTWMm/OQH18Z6D2PvPpJuVTs26uEAe37ZYWjgMWzansMsPzbqs2y
OnWM3miYXDmN/xHM7YlMpIidlhij4akGWiaM73wk8xLQOtmZ87k1lB39TAWVFRJepuzekNSpMqU1
Jyi/bB/MhdwEGiV6Nqom6rK8zyeDcwB3byDqnqIaHf0M+DmZVRNj6CKnOpXK3qJGESvAgm6rfIg4
l4CFsrHIjxMe9HG+n2a/SKB+SYrkPZ5LbynE1T/IXUg2LXmbACUOH1v0NEWfQtJUSZDwkrhxfzmA
SfKhTDAul8SZRMmbqUMBcEBoTo8IAUW4ABI+dARy+mWOVYKEscN9/CqcgHDy8xatfZHxlfk+9dPN
uRiYr11F3dm6LX10aYofRjA467GLZNeZjCGkckH2pcGhTlBNF7qATKoID1R2ZDE+y2hZ/M9ACZFM
G6S/JARJEFIWvPAPuLHBLj/n+bLheCMwRuFS7H7/rafwEpEM9cTXg8QpuKMkoPtphW4FAAbb14Mk
sjoJ6h77d9nD2cciqNPSY3JG8bPsRfIz5P/y02TvEjBcbpTUUHJ3ZPUF6IuB44R4LrPEEtXOcVIS
LYmVklnKvAL6svCWf17yb3OiTwt+kRPFWCHbqW51i30wDCkt7cEOAsHuLmJoD8IhkhE/Hw9C0Hc9
w/89onYR1rTc3tImVpsHyXZlVEA+JE+F8DwB65J9Qe7oDuH5JZCFyOefWzzCFRfbRmFB4560QgOE
Kv1wlxL30DuFASdqL5QlcB/ZeKUIEZahlCFSXcMZZOHBZrkBzFFgoUXeJXlGS4ai0QnMl9wj6lB0
GoXHKZTHHrRJii9wUYazY0KmTAuIQwTZMBJRh6lMSwivRKjkV5ZKl8X/Eiv/d6kupTGS3DgevUaT
t0GaUWezSwFa6BwU0JlAOizQFgk5LpYCEs6kQyQ56+lNoINYwdVk0bDzXCBWJ5lgjwTBpEYnUD57
3nQZaaTnGj7Y4CbQpEg3JdkKSE4KnvQSRapf8gfB9eUtkedb3pN2c0ZDTsD4CdWQDFcqfxebu6k5
FhiEwELAOZMppDQUnO/Mu5Disf6Qv0toks8hxEUw0hgeR6OEKCSGLWIsEyKvdi3WfCPOQQNdN1xP
5cN27MsHsapDXd0d1d2ikBiCilOLjlAy7W/a/6CtoJgwOLxmo2aiY8ktG208doeMPaAnI3JUHZIp
Iouu+QcQfcnMcFNDPU8QcgOdXxEgOjJ3gxSGH2KEG6POQr6+R+fIO02Mmy0ys4R9bB2pNdq1Ncye
6QDPdYRvbu0VTvNJOaAvCjFwRX6ztFcFpsBzmbAW9TmU56L77QqrZQshuzsbggdJz6MAdyhV0eWV
2fTDpHrUBjd67u/v8xY6Y7IpHrV5ttnd55t8E1ZYzO1xAutav3s0OeH76rFo/eKxWBbLYPPAl0In
JwMfFkMR4JMmgo1w6PY+fap+KY/mPdJCR7o12a/sl/K063zvEeGrkN/0++aPswnvlBmKVCCxSD7K
x2Nwn6yT9fFRnavzepmJsVT56ibsLgyFjNvlYS20imKtPaYYvMzcaXYfvqaP8aN7Z98l6oBLvdNe
vAfRoVOuAflfUq5/HwnjgjuSdFZl9Faa3/Xmn+Ipfdm+ZPXIOjyjnbFW4fOgaf2kr+1ibS2j5FV3
lqmzMHdP3aZ3n669/JfvPqeCqbFtQKgx2CjlVD/RO7Z741jkRuTO3V2HOgfOZ0iIGP271f12ApgR
BczEqp30sE7sMpr3yXH88xl8CT4g2J6hOgaq7zq50sWofRnZdmgUab9IkVJD6jScWs4G+RO78PPt
8OdjXbpGI6KOsDwqOSrm1I7F0P2/V5vUdYFX+6G7LfuVVs/a+jaq3IHj3SrB89ZG5QgcNrwmReJ9
2Yo8VdNtVXy44Sx9MUzYKvXh2G9TFeYllgi89L8xI/eOGyRponLR4cSBqg2+xodAiLsI2+xP3pz7
/5JZYg5id6CREKgj79mqsarEUwe/uHGqrDXQof3afSphcpbzI1irxhL6bK7YfSqpj+pJhgpV5Ctb
GMnIgaYNEBcKj7uZwiBIwOCSu8r7oYP7wtrzBsnUK3wU57pV0g5a63UPhlvdusEUqdCdny/j/agj
AQF2ojJIBuVtxbztA+rVSfcQu7MG5nE4zZSnrpkyJRJH40Cd49Lo4qbhQH6mkhxr7WAXoN2FdDAT
6iMiTIisZDnvtn5jLh3khX7vNtYjKuTlq+Mu8rX6EBRD+09l+JY9PKKjhwuEPXS9pa37pT6FZG9W
Yi+XECXJkPi5Qo1CesB0xzFA1IShgNodKtvRjuwtnZnu5OA89v0S74xoOy4dv03mB2tSV2vuP1Qf
C1IVmmlWMqwbUiZ7YS2rcqQkI70ec+pN4gd48L23xWD7fDQHBdPMGy0eheyGszqaJolvmtPGeGy8
TU0j1Bsfl+4Y6770Ma2nm6b0m+d+56fHV2d3JedxhYP8zz5+es54wPFPcE10Gf59ugMvcoIoURkE
XGar3dpV0DMaHZba/EAwbp+1ebWUv3H3wvQhybmQkcM+hIx4t8xn+WO8Vla7Z3eReXQYgtu9PegW
+iKFrjZrJ+5zuWx2A32+mwW39vo4N28BlRfpk7dpFmhgHfB2M3gC7nmk5tCLEDuYx61v3Kh3LaFM
tD3XZP6Lw73HtqPMI8LNvATwW7Rr6ffH8bCYXXvdJZD+uyKaZzgIaniebVqme1GEeU7UeNouCZbG
WvMG281emXX6DGlGhsjSmfYrf9M99rulcB+2y3Chp0PEJjlZD19feE+Zf1ilt/AKb5z5YRkiqLux
ps7UfNsyO33TPEH5Y59a0cjJ8LoM75PHaKndlbN4FWez/GH/JDtYtHDv+9nxqVocV3tQ/UWMaMU6
/NguvLvqMMAgZBksj3OZ+9xO7bUX+qh4N4vottgObHea3gW3Lid/r236SfjU8EdWbROvWPZFhMTh
rEXyox2Yc31+UIfVmof897X83f4apjUPwQ3LMBzdQ+3jgnRpWPphn6SHdpkN8kExKHzbLwaiatSt
cGr6xaeXxWDdD+4exiLj9xveRPDfn3cE01f+n4UfDO/xafEhM/rPEzE1bYa8+ui5uIP9YJqizt8M
HmdLFY/VuYKh6g6N8I9rehKnzezycfh0EcZF+Ddz3a7SbdEuUZ4koUHUdr7ORmherlV//t+sGjzF
/myx+tihETyYm7MnC/FQlLcH6Ky83y6eGaBjWBpxQA+9S+o96P4RWne42yJWyNQYmQ/i+2ipRn46
eEYZj4uD8+mrgxYhP7T3kURHUniILLD/yxk8PT5udv6HmJX4sX/l2f8aDDRqXE1DhsQztS+PvhYd
bbczq37xqlV+W/vQ0ayp1g9j5BS2BPjx8V0v/Erzy2vL7Hx7aMl4daAPw1Ll3z/lFEGh6nXTBd2y
mrG5rJV6Yr/hTN28HpiE/uO+kZKiGBjEmHMEI2UVjKy5N0Y6NI7HwXI73DOcoN57S3etO9NqsYMf
0k4y0ULe+uEGWeKVduNu6mF0dxyGm5RBoggCCJqpqx3Smm8pbqDMgCRrM0GSLxrWk+A2pLGavyTD
Lf52W58AxOawVBZXlvxL591jyU2Ev0llVALPRfyNe7sv6rbq54ZxhzYd9jC2dRuutQzxw6TYxNnv
nw/4paj2SJhch0xGVR3LPL2zn9b5sFfbox0fECzRsOjx8/1E0x+znX84Lm37tZv+3x/N0lzb44g6
+drF1R0PidMdTB25duroFroHKYCTz5Q9k2x7baz377Hy/vMhv5jeOFyhjV6fYUK1dvWTpPOnK9zF
XpJvjThfpOXMinbLSF9uk1ETj9r6MbTsaWfBWIGXXGTL3W6HLdHGqjY/n4Mle8S/QUO3bcszNNV0
eKBdiYyfz2EbNJWpavmiVTal+6ik3mgbG8t87/jJxk3y96BRP1RsK7bprNTsAcYfUf2qpw7+EUwn
KFhhB7MDIiWtsTwm+4mtdqNer4dtuun7bLQv33fNo5WxmIE7bPfFbRu3gyJKkAk0x23SjkL+bas9
dqXvta9o74X20IuzUVAzMGYFY7UJFkoxqu1Xo3pP+seaZCSdWJi468lG3W101InDvrpSw5xoJBfL
4jrAmq7tWrqHcNW/y1KBiO72nckLu4xvXVLH8W4drukACx/ugd3pxp5GzJ4t7WvM+6/3458DX0SX
uFSP8S5HzZCdvAMIVf0tK15dUQvX9O8OY0guRQB1jZMy0afb3vSpo+dZ3S86bVYVf5RgoiIu1Q2z
YuYhJ4sz9FwzZrF7BY05pSSf19VVKRUI2Dhy6UJ6v3jcyrRv3UB1qwfpz1p/trCxRJVIaN5C0JYm
nDCy4HVDjZTGYAq6UoDTo1SBqAA9JuGlCsH2/AGO8i5SFNL9Anh7wRcIRCpwbnSmcMsPkWpDCxhf
25N9spCZZFoEH9p1f5qEikciViFjVlix/qYhi8YN8A8SA6P+RaBD/EuvlIRfwPvzGrBnGQ4LwD34
99lqS1OvwqLKVge19dUooIHgjZSAFy/hVJtkmDbvYfBI9NH2SIGnr1YV/6fuadsAQfz8+n89FzH8
YgDUk9hneyedyU/PQduZu8AyDtt5m4VjxfxI0pCSwR24EeYl4ZsBeVNfHcN4kQRA7nE30MO3IKOh
1l5DrS8D0cl67NOZXK6KXjhuHITeKk+HYY5op4uwUIFDREp5l74CvOya9w7OiYcimmNWo7wnWe3Q
Cv2/BjBcTfTNdNX1bBslNucCwKiPhWVUkafP8cEgnVj3FcUXZBcXxZj4vvHCYRNXw4bY1yq6n5cv
WaoOEuPgK+B9au6XRUaSi6OE8ucY4JXjHa/UQl/mNeUR0kUxjP6LrWqXqV6vtXbvAXfIiOAGw67y
OIySqdvf2PCn9QEaMR2Ss9kIqamdAtWr6vwSux/Hp7cXPTPTQ22O0DcmZ8UQnXUqaPcwyPU5rHMP
8L+ch2vU2HSG42Kox4E+Lufps7ZFLndeIJO2myapjyIdLl0H/LKMhwpj8kWevB4WBzDNmW76yKw6
WEZ5I/YMrbozdqMYxfp7Oq8a3O58TKXpNVJEpb569B0qd5gVV2LpF2jicpkunqn9cdsrRHINsFtZ
U5LBj8tRbvUe8cjKdsUgox8FvMiYaj0wIQXqOHwMzaddInYmcOdQwe3v+ecQ5JWGcTjSsYJNFnzR
wWUtpriffOgiQo6/2KKjS4H0uzM8YtYExDFq2r9LmjS+4UjLgixxvFXHYTZaZN04OA4dx69wQPpA
GiFmk4mePW4hHWcCXQB0fiQU/wmwG4mGVodyg99kvqbeRC/OzGIsM5014aihk+JOLaT+uR7Tt57y
coOGuTMIqpGFXhiuYkumlX+OG5e52WlhdeKFCrKG6O3FwlqJYiia16DZj8F782h35qDczeL9e2m+
2M17G1/ZN75MxV0e8CI9SzO9DDunyFZHPfSPPUhFQWefeJlrGE7xzhkFqtyaO0pMGtsO+qiH14P9
X2+bw2YbTfsEBW5Smigyx8EeG5j9488LggHOxY56OkOXvNgibACGXWzcx6rOesUJ9wsESfxs8OTc
l8NyiCGBn1L2NSNhQjrY3zhnZwAKqeNa6kzbx0xgqAhQPgkYDoV0QfGFtjBGZOEwGB34m/hE4iY4
xKvSBzgECkeom/GSyEeaCE31HtFu8D6U1YvhYVj7FXZVKDkPoiX/OpSRaXPdjRHix3FUpf1Y4kOK
ARimeMS3kUe9VvkNfhLNSHxNG//jfvaR+k8VVwK/2g+EJ8FHOJuq/RBYiMHgTcB3yff9vI623MjL
BMF2DY/U34B8pF4kCGrQ6Nuy8BALxZ1BRPMdNAacX+VCnILU0S9qWWfwinYoDnXbZT/eP4iFQz9c
s5i/Xw8DfK8eWqrVcvAM1o5+fzfMEa1/lkbugYHu7LZ9Km7eHiuE5UEX/A4zm/nmyuuhqVJrX16G
49iAM7ToSfEvavFdUrVBTV8QEWCyG0yyU9pIwR1titlR/O9oKpRQkkiQabIKZUooXn/1wmjd6RN3
KcpeO7pIQjw/TP7K4/J9Mmws1EeIj0sZp7Ng3ApL1xrXNE+lryqUHgVOGV8qn6ggX8r4LTzSmYxC
uFPnjWFXQkU80pYyTCC/aBONjXdpFtGehjIiLJEjVjb6VAbIr+32l9CVvC2f10fy0095h+lUqdl5
8W5ltfMWacFyWSpzc3sXm6/RduowbYUMT+7nFYNQ49p83u4ndTPp1St5vn6ZB8t5uJppERogU7iX
vYrAKXs1tNz6gaTCbF/RdK/etIdiwm6P5hPt6JKxsHJChA79k9F1OKL0CZjJfbnmWftFDfR0LoCc
qL/alhQf/65JERhb20q6bFUe+xvN2SJKAe0sYhdpX+uWNq/20qu0dHOsIVBMzTSkt+v38OjOQ4Kf
3gCmJ5tUf8i2N9q+9ZMUMlrySlyWGHlUHuJi4irvnYIA+rbxUxTJdPm+/v3Q7uadkwy7NL5SVX8X
Fel9mNKGgamiXl5TpCX8YC/XhIu+OtjjPXtjNAzVsfqYzHbYd0HMqhb1nfdhjjVcPLMBTpdeM6pu
8xD5k5+Di/7NtvXP2VzsInZtZapSmdWi1d9Lph9Me6gmKIIMSbdTpgL0BJNCmgpK/6ZYB+YEBhXi
o6U1MEH/K55RUhqdYVZYoNvsBobqPnpKjkjzG8mQrVkJZiraJrZ1zQPh1EW9CCcOssAOIAHtLDLT
fx+NXnNVO3HC8jH4CFDN3Y6Y9e3H69w/zqudX3pDdKUYAfSzl3KzX3oMz/+8ct+8rhiMazR5Hexx
9UvF6DyIUrdwnXRlG9FoCxC+xcMLhEQJGNBurmASumyVF1cria3lgUmA81++lJphF1s3L5D1xWIT
k5w/TJ0zX/BkIRZzXyb+VoF4zsPDG7r3nZkT+dgvVplf3eTBUGUCVL2SSH73GH8+I/MinDdufzg2
YZitot1Hn+djy3sMmQ+RpCNgP3R2DIjF6GmEzgQtmRB2XfZuE0VKCJ6kG1l/p0R/BNaolBeLpHj/
uGvzK0/3qSz5Z9k0Dcty9hzNxZzPPMlrfIqpVoe/dFfp3UqMXTDP60YWRL4j3lANKDbuB5ABsbjx
23m8hvO6SObkHetuVD0xWUnpHQ+lyU4HToR7xj3mtDG6eNoQwz4FUByZZgrtIwQRHGpG5Wt3g9np
Ymvgebm/A9PPXgKsLhf7WTT8z8BRpcRS155abx0Yp4o3Wry8+lp82WXlil3XtQETNEe/pHa4oX5U
S63Z3kVP0ZMzjkiYtlNRhzLn2f3Pb8Bp+uxidW22cgdXdPoEPJr/voKOvY/3VZbZq8PeRze9L2kx
znWIGcFsb89oT269GQX/wC1u6Lmp3U19mDbHK/vVN77mNLMdQwO08YgIlzBlkVe5YwWW9xDe9ONi
Ramhv7cuqpV/RtFL2OMOyMvZrnwY4FdC+Rd1Fuku6zpomAZcqar6RVVsW2G5q1oFJ+u+vjcjbjie
VHs7fFOz/VzZvZo2vlIpBG+1Q0hJ3RwSe9jY+lhzQMO996oiZFnN8IhZ87bZjeqIgivCQa5/zAyG
69t0ZCavu8D2a2RatmYyOFRlMWgbbxTp6TRIsmUOBf/nu/r1xZaWOds/fTTDtCzrIg8pCyMPymPe
3TYpAx/7W+e4sWnqRluVFvNrGlFC3Wk48yK/Y9xk1U2QvrqUbS7WbB9h+xulpoFl1yhHLLX0ptcP
V87vG3yG86OiMBwePh462dE+vdORqWdNvKu72zZbd9rkkE8UhkQOz0Fwk/TwOBpQUxy7J+7hpc9/
99Va5yX8eY0uaQWOapkGId/SQe00XoCLYk/vlVDrzT5eZLDKYPKEs4bp3QyTDVylo1ljv1r4I105
qOxon163vwd1DI/y3HXME6vr04XvIR11dYZjjpIx8+OAL1czU1/myciGrQghq0jvwl3pVwcMcF77
w389s9hKs3GXATZkZG0/n491Ud5dns8l4qI4cVcnHUBYBW5p0TVrEFDar+uCmr7JFjpzkNT4PdV8
crxzbGos41FlBNDSybT0AaY3rfPiWI5v9NpN5GGgns4jlWQckdodQfXY+2FGV5kfmvpRpwACArEz
ANi9FB6kmXJRBLg5x9UgsZtxhMIqwiRm2WGHoOXsfuXygDedhfmOwhx+iIN6OHJoLGUNsmXM+ndX
us/uRTvovCBiBQAOpVvO5ZZYFdnOPGoqyKCNQk8TjWPzKWYEJWOAz0gecQmY5PhauzXul0hcxnu/
as3BrsJMEI5tsQmtwLf3S6d5T7c7jP+AR1CbBEtAGLFVN8b+HSsEtNtmgQ0vjBtuspHuLWJM/+ja
j9lxExgIbDELo/b7kYmTgF4z59RA5d2ZA62AsbGO4GS/hiX8eXu962/c1NfBd6vNTQa4Y2Fo1jOA
nSa+AnaiByVUjWIa6MuueqrLYXoYGC9a6Y62VQHZxBh4iYfxw8b0qtfCuwm2+5tIrR6VHXu7Mje8
Zm1qxP5+//rzo3eRe/1daJM6hWYn0Ln+bwjYx2jx5EUaIgC5OR5wlQWdL2JGse1Ru70S5C8S5C/H
unjVu2CnZn0fYhKpLOueySd7WeM2rwJASFRXhn29/PnqLjsRfw/pOKrJh25egq2hVR+PQXBwVzsQ
wMz51SEQXL/oTgsshmIfWVRbvIaBnyRX0szvj4zGEawsfrnWBTcr0vrysFdqGq7BKFdkO6/QcGGe
o5w42kzJhjrM6eamuNa8viw6z5fsmZbwtOkB6heFXmo1peqGXrgOcwTH235gg74eO2/oOoR1L/Yd
491ylrqBplf1GCf5sMzyaZ3da9F/W6scHaGz7yeHyBrudu6wBpFt7OxapiGP1WUARojKNJmnJiV1
Lh67Riu6Qx4X8F2UUex86OBtB/QYtzdWPtURSsJXq33NenvAEMDPj8R3D6GhSs0IpxRb8YsqLcwq
NS5qHsKj+5gh+8hDWHrGiFBQGI821GFe3p+PaH4XzD4f8iK3cel+NJiiuavOnCvZS7W93eNkeXhK
tEmJraTp3msuPqYPXQ8CNvIUPxvl+7fAWxjlqrVmdX7bNPeW/ZA7T3rrb53n4viWYEjPAFSF0HiO
BbZ2a6k3AVOa3ToBpVPvO+dVKddXH+tTdfT1xlECkBmDJFyaimiGuY9jr4gXlrYbGWZxE+1xmMo/
7Gy1t6EQbLFOJTdVM4bgVsYOZ7+8Hnn7SbX3xl1PgYtrSLDoC2YWdsd5XUT+sXvsU4aWajgNQTaU
UFCZvCpW4Tv0NjJem9amKeJCkMaXpDWmsbGdhdGfmuTk5zt1Kdh1eneobhzLQpSMgvQiDScouc0h
Nxm/ZHCLV0G71SOYFoiQ4e4Lo4h5AnbEyI+cu//PI188lnl8VLOqzONFcPAJj1x0eQSp/9gWr101
qpNZ0Ux4QAMFKlD89P90cPJUajvonaf05FM6lCTx1km1XbwooXlry7ZbBBul+nAgfIx7dWkWuMIi
TNrrzbUFv6ix/i74/x754rKd1qit5riNFx5ibVpbznTjMGzVZUSachhV1ZO1fS3dpxy3zCvX/F0K
eGov/L3mi5ey18kN1SJGDBSrRn2h46YIfG1SurraotjNumRekYjmKMWp2nOD00d0hHnqFkOSZvoi
bwfv5edT+jYy0SjVpfHmuKds/dNd0BKXdm7dJ4vApfbd3TWQMwzj6BMPLeW2xnMJ2G7y8zEvC8+/
N+B/D3pxA0ytydptqcHY2z25TNTuPnTy4PytKNUBv4XFytkf/XRlbuEiLZWbHoa7u7/atf722k2y
cTYDi2364m6kbZDWnEW0TuLZ3ioGUfZfkb/DyqmRXFEUeoXbdJUGSCOov+Scjs5KL5Yt/ohugwv0
sR8W6OrVuTX+eX1OrOYv8e7Ticlj9OmmJE0TlpURoNGWUyLsMZwwAz/WdrwnGyrHgdfGYxVF4DwJ
hn37Ttrn7ZKnABKx1b1syfw8q/V1J6Mj+GoUj3nfXXuQZT//eoa8tZplw7S5nJFIqnC3zdRdtAiq
N2CjWZQcJ8HeHiS0IBMC6D5/hsy9UI6PzfbROmQ3R1jTEmVV5tx+Xi25S19OhRoeHRWTd+uyjNGP
Xd0XnYmyVb4Ktovt9qPWUBm+UfK3nw+kfRs3Ph3pIlAfGq/LlJRWqoI0x9GncHMVxr4c3AeqUYvP
YcWUlIV9VXr385G/vURyB7gEoJVfXlIW1jY7RaFy9JAfmNnpYWSH+KU5CGPhnvbzwb5NIg0X8EAg
KEu3ZRk+PX3HNkmMrWvFC6lPG3MAvZ+nP+Tmxc5m3796xevpIaxVX7X6K3fz6tH1f49uNerOyfpt
tHDKmau/mtG7lyAFwnS0vjwAX1tcPG9hcZykypW49P0y/++FX5QKMXVJuK1zxGcwD4s2XC3G3bq6
0q1rz+z3EfDTGl88Ssc0KWzwUmrvej9Uso0FLrQ/zNQq8ovqFZ4MqOgNxYmzB3IjJOfZRjHjUWBA
JWLdr9zxb9/mT2dzkb0fai+0TAqHVZEfh4fyt5PVA4eN50hQtFp73hb3bXLwO+2wLI/RNGSczgLR
Uvcz20yvnIzE/i+v86dzudgbLH1b7JW0gZAevuVbBu+35Vzfber2SrX/XfA3oSiSccE3sS7bmbnT
WE67B40B/YhR9WuwuM7+D2nntds4l23rJyLAHG4ZlCzJlnPphnBV2cxRzE9/PrpxetsqwcLZB/jR
2L2720skV5hrzBGEG0HdsZKDUV+0U3tlX78IO30d82xuV4U0hqI211v+gxAtyh4e+rzCYIHOSgcx
2UR69hjHf3/+vpeqDlXWuGdbM7neOrsVVtUkBrXfwpaXD0H5pmv9fSntfGlydDCG3lCv7CCX1tHM
cJ11SjMH6mxyj3KenSJN4RNiVSftxGQ/fS7fvrzyDc/ppp+FBCqBmb4L20s7byJFUl3KqSDhJI/v
yUC9nr3I0d+II0AhqBknIdnVq7mua4JNre5n5PXnV3vxUf/nB3x+8a97ZaX6SRj4yTYSqZQPRr6D
6xoBpl19Vn1+a+cL48uzfl4jvgyV9aYVi0MEOhWHgf3gR7HXgUFLyPdO/c3Y388bQ5IXZEGCaeq2
DHR7yl4qSEJap5Hx3Kys7q/EL9SPUa0uixMC9cFyA9IhVUILRuIgYbG6g3Kv5bhMAMVwjnNBksSP
boxXQzPWUKk2QnEXUoNIg29bhbhrBfF+Kv5GZMVZ+uGEPNFKUPCob1VLoveoEWEOY0NHnxuSyJxa
jlL+bWKEUyBoiBDFVVKItiEbG0VLvV7BzGyAJgoG+fOHUi9+KQ2LvllPwBl6dqqVNf8vqekJ3yie
J7rdfvAQ6QjZpRJxzempqUjS7JJ9Z2l/JkvcDqp80yn9IoSoVFuBE2XYRcHu0kMvCnCf1Jtda3ae
cuodIF1bqkA0aAPUY2NPheQA/E3jsZhe1PBXKULZ0Bs7SX4ViKC6oHV8rIvaDAiq6+gasAZBd9Mo
hqfYrgU19JQAprSYLE/TlaV5adfjigEFeNbUwRL4frp2p0lrjKLGorZag4JQxViSp2RreuxQ8K/e
Li7tPF+HO9vM85Y9VowJf9caNHKbtB1swzgAsp/o9nOz/PkbX9xfvw43z4EvS0QQxZNVT2O8ncJ7
iznfF95gHvTsjVazLci5yy12aLvlz8Mql6CWr8Oeletd2AzlWEnJlh6qoWfLUTvkUuemkA6pIWQf
YZCkO2VCiwPlbigeNMN0y+rBbB3TXGtBdQQI0k0uXho6thkX1o6hCOFLPq37fF8nhgt1mvIESZtb
TFZ+ZVKc9+I/t1F9BiAMTTY18xMY//reGsKCeyJSHm8W7u36Xb6zU9v29g8wvf5e03hdnhL/M9bZ
4dAOkSkKCjtmVx2QR2KqPlYmWuUleL7E+/n521xa9TOtFMAPJFY+p7AhNWhbzTeTbSJtpG4paWw6
HuiC2H38PNA5ne8/7/DLSGdTPQmlMMkmtX282SWwvDDZtx+9+2PsdvZe8e6Xov3w84gXa8j53q5r
Kqetdd5P6jKt77qgJ6i12UQpVx7Bk4LnkV27z9+GiFBILBRHEqqUpQ/FMAie5guKIUiOnFbXlt78
eOen09cfM288X6ZQ2eZWXo2gOVX5jFJWS8VZ+Qo9pseBJrPrFyWDZAJ3PZPouo+jQwF/tab75Hb/
8ytQRQPyygr30vMNwG/bkeu+sS/KEnH2s47ofVwb+m+145Ch4VHKT014U3eBLWbYb/mJQ4E94g7a
3vTZc1o1XoTaMi6BQ4fcyWPfrtXXvL7r0adir1hupOY+w9wst+7K3rfj4iY394n8XCcPjf9SQbYJ
6A2bNfrr32Ws2qIsIgX5LZt/g/5Z9AEX7XriLgXRIobGqn2cTvfTKYfn+aKBdXFSCOZzFj+01W2F
kgBlo0gg9s8T52LjTwep16HxUTl9ysG+fCupkE9tpBXRdij1B7NINo2/k2FWhxva2wZypH43JG9+
rNtW+wJHjYVTVQI714qJFcmD6yN84YbP7UhCX0mTnFuhr8K+zmGIN7Ao0s7L/XhtQUAqTPjtJyg2
WeecAGotZXQj9NLpSLX0q6tw81A3VEs5Orc88cJkYs+7k4y7GccAOPeKBEvyvl7J7ZvA31LzaziQ
dXGTmHlI8NQkQLCz/TsvirDR4DZuDaVdCidrEYKkhM1jmBGWJO7KHrAe24Zhk6IYaI3cteAonxob
sapNDLzdaFgUQIKeb289rjGDuMjSDa9QrFQo4R9RUXlFzLVV5pHBeAlwGvTj2MdOQ6fOECyniX2n
obRQq+esTZ2OtpwvqM7Qvxt0Sk9Jga4bHaeMeKrbpQms9eA4M+RCY9OgqPKzxlbGwK3afsaEHACh
UxZ5p+AjD3tHTXVkSpsAIN9cT2SC65xRMXSF4bcfvFn1e0VyMXWLqbwDFuW0IuZfmeSSY/F/B/mT
Mf3S/Vua10vOKbqUoAEJZpaKgcxYNz9XcxhuTgBnxoiVbDntB0XH/5ppPTzVYbG83ry+eIqwwFXT
mgGZzwCKL1M40UY9TKSKBMHoHoGZgM0Z1WkUeUyhKfr984I5p6j8Z2+HAm2qFt0H5D7fNzdDKMva
ajizYvkjlSRaBcjdYa2BAIUWxh713LCPiPukZTCooiPlH4m/ps6e/8sWeb2S8XzlJ12as4YIZ2Um
rgD/nB03Ul9nhhFkxr7CqFtc5+1rkz3W0v0JWbyyP/0qm/umepaq/YBfUrf31bUArtFcaXVePPUM
CSoHPTVUG59klC/foaOnNUNJ2ZbfQoHbeYSsuXK3rbJV2yJOl4ZdS45Or4X7vOiIG6ltuVUR3yvb
QKkJZS/9Dcp8tDlOoeY3xtU+2MX3JKNq1Q36bub5p8unKGgSKcXvHi8ceXmKkWbfAqyMwxUx6bWB
zu4XSauYlVYnFIFTyOFGzynEOSH3uGmfROvKFn7ptEXT+d+nUr5PyElp4hyo1dqLpOYQ/OWvFXkn
Nnc/T7JLlwVuXlyr8UNTaJh+HyXP6kmwmiC6FcrXuY2d3NAHE41ngXARwb0uHp3hj/PT26AXhAAI
Rpr4WWd/mUyF1AjRlAEqa6E9qSebuiY2dr2q2XPHPnjDFoJxs2pjXeNnXnzSLyOffTxV8ON8MuRo
LhNBPREC0wijUoS8obKnXGOaXBwO0iu0O4h+9Om/v9hUbhPo4swVOSG76aMvn8vwF8lCNF1i7B2v
jncRVIXP8n8H/FQVfXmzk2H2vSiE/l7FOr99rYuDSKlRGwsdaXz5PEDeKZJHzTXL5c9T6OKqQPSA
mwNcaV2cP/mXgQPZ7MTYOEVbDsQwP1Txb4jwlH4zgPzzSBff6ZeRzt6pVUmjf5pKf7+T9FVp3LfE
GoYLa7QT/6lur1nEXDp/6Df897nOtt8ykSel1MRyL6YfXVI6fVs4ap9w4HUwrw2vaKGbToldF9Kq
zVq3m1S7DD/MTENknDhjnS5mBXHSv//8Fi7/LhN2G9Q/0zx3BwprUVAjKeRcJMDa2s6kIEvdhdZd
ZhwrGFY/j/aJOf2zYnUNnoEqKjSvz16DH0twm6qwRjT10cDCr+udAZXZzJ3IetejJ8jMHbmgVWFX
pZ0UV+C/i6wT2Nv/Hf5sg2oyedBOYx1ti5lTgfYPkf9Kw9ejJ6Yp2sSJv7PauX1uruToo9A0EI6d
KUH+bY9thu4HSQYFg6y+90T+DAchvdrOuPhBvvzE+T//sgDScpTSjgb6dqygFJQbywpcjZqBPbQZ
fmtaHthSXq2ySHSnfdo/GfG+aW1zepqbZVIqusYoX+vwaBePDx0OoqgY87+cbXeVEddQq9loVcAG
Qf7bpOpzCNXYGjahJtvDKSOlR/YmzXJKxbdzdfKMuFu0Te10pnGb9G9z0UrnbTWlcGbqjU+iskAH
A2uust/rTWeHxb4b/oztIcVCsRXeh4RrZ0Swm9bavanYWQNtDUCtSFO3V1Q+F667behUrcW1SHZL
MV/Uie9VVoGREDY1AxUMZTZRQ3JWew0Ep5JsF9WHrJkvYLPbqnJl77r86f7nLZ0dsnVsBSZwTrI1
a/wkazz+BahJhHtxezOz1IWaeWU5XdwtYcaiR5CRlJ+fC4WVQ1dNY/xn8ueO5n8evAFhSXJji8F7
yq+omML8Aur4Ln5XxCPUoXmepP7H/+cvOVvYdZ5qYlVlwt5ApYkW0hWDV2uQF0p8m8avRgwNP3dj
/8Hq0HGWlmPmR0N4NnFkwirpqhLxEvRtfHkvZ+u81cqsDIcg3JrS5pSAU0q7zjxo2rETNzNLRXwW
pAP4ZQtTX0Tbe+1suQgsQmvjH0x1oIaeTYVQsuJiHCVrT3pwpPyiPpjoSmGpP9yb6l+KkoJMvyuf
YP6b53srzBgNPp1IeX2+SLW07lO/0cLtFHj6eEyFTZjdUxIJ3YamaH766O+4Z7Rp70KK/XnsSzP/
69Bnj5u1p9qvhIhyqH+LJnxodkkkOvTFkANBh/p5sEuT/utgZ4BgaPh6qg2tv5f0aCZcBMWWiUWL
t4MJ8/NQ514Nnxe5r2OdTWvBKrS6i+eLXJ16k164grYuS0zYoOb5dyjDBdj7ZuvN3IkkPm0CGbNe
MX6mf2V1b522sDS0o+UbViANDoCcfM7oN44oaIsUIzGFtaiNmCONrTNOL2z3XcM9eFfptX0nB7Nf
X3gTFsYilGjpkmU/Ppkgc1aowP8+zOjJjAJLUCSqsD+c0tYTGnwSy6VWj24TNnYgI4jqnnP4B8oh
Ge5rQ72Vo+hxRPHOLFST3EsV5Lbwi6UETSZ6rkTyYhxtrRTi5yZtjlXfuVyT3KZsbk3w+C4GGTWx
49HQ4fnPo2g9GHRurPAudiwChK58gYuTmhaMAsrMxf3sJt3rUqQZLV1XmkqD8qHBjIaQjWj8ICQk
vV9rEMqXTjqMUkEJ6PRa1Arfj9+pkZIpr2fKZ4Lvl/CuC/sp/D2/6YS2SxEqthnE9nxjjr0RJz7w
v9qLsCK6qQR3LgqmZdm6Wr/umswxy5dAO7bduyg//fxaLhZSX3/nWZkQhVrfS2pm7hUMRtXAvBs1
baecBETg0Bv31RjZZYZZJsIYOX4YitwtOCx//hHG/DL+2XFUVVHQ3vHPefGocucSBr+MtjMcJVjw
yWlkYm2ASUXrKcA7LVMwlfwdXUHuuLyXdh8JJ7cYN9l0ovfVfcIhGknmHZznoX1uAEqyYRlBjAfx
onlYqqIblL/CIETmkDl1XK9mNImSzJTvxM7hencKbsJAdpKANEyePuTw7433GAu6chuwbrDRmTUb
AaXLYKY29G0/P44awnEQLzH35uWC9JXTWR+I9TCm9Qzb+VCvT79PCqHqwRvofyl6cfP31H/4YvSQ
xvtErLwyPS0bGG8RtPzI+N8c7iZ9N13BAgr96NkhFulqULQCxIZM0beJeojVJwBBWSWdVXgcfJ+I
97cZQIqUZKvA+arNuxy8U4aMxz6RsVR//twXuz4ozSzLYj/QwdG+rw1raMwJjRL2x0J257PFCXNd
loDeiXNTk8qwwM7WEFwRC0qxOGKOAPPGq63SqUR6y8rTZG0E7PeC5AqWcrGv//WnnZ0JghkpAZuS
ucfGiQvMHzHdyGRf9He6f591B6aFpN+k6dpK90lynzRXVoJ0qaP3dfyzc6JPhE5qRA7AShxdQFlR
+JCpxZnAMOlBdPBrGoL62qhz2X2+/nAks2DB44Uin4tExSrzq2zSkN7IhxnkZZJk46YObEVc5jhj
+E95/Z5lVybmpfP366hnW08zKOap0ORwOzTLML6v9R1Toc+O6TXU49JebCmKjpxThjZ4rhEQp6AW
E7kXkBjOzwWm01prUbsCSV5k6VkoS0BqNaa2cvY8kWToqYQMYe/mUbRWu2OdVk5HrIPQP+UYZgzV
U9n9cn9eTJcqpi+DfrLxv1zzokQ6qdPYcBOFyZy8gR75nROXHyxi/dq199pYZ9VZG+V+mzVdvVfl
Qz6ijfRdtMs67rDBE/zlnx/s4i7x9cnOlqIxDqY+yJa/h2wPehSXvyb/AMosFcc4+jUzletmsq1o
LYQyNIfBlaoY653NXBEnPubxeDiPGFr//LMuTlqU1AgCYETi0/197yqSUB6sVPdxw921uvqXWnwU
F0kQvl/Feq4NdbZv632aKGlhRdtT5hnBft4Y+bYWbqRJdOWpLq4QA++ymYnNQXz2VFVWK2WiSuW+
6J+S5COuEagUB4run1/eBaiMQ17D2xxEDg3+2QrRTbUdrPliCyiXB8calR2HMNuaRCg5Ja2CFd3P
I154MFXh4qRikDY/2dkkaq0uM6IKuAwexhgcmvhQo8Horyz9C19KpRWBonn2jIYsezYpss5SJyhM
8/7pn577YYPZRiMde/PKlnnpfODMRMOJKw7wuHV2dNLnl5TQKNM9WVFheYsNhd/ulHox1NvpzTQW
c53y8xu8BOF+G/Ls4fpYbqZJHrJ9Zz7p2q+xzB70bKBzeEiFuzCC5VLZnYRVszSuU+WqavfSnNER
E8sSXX4ZI67v77Zmd6NFAL3hNXfX97n9chvZd+/LF2HdOpvePjxfedwLJ7CKyzjMDY2JQw/p+3h9
kAhmLSXVPkcQKleGY8UjvmSVzdNy01fN9ez24cMq+Hngz6l4dggzsKKhEMPkBoz3+8BhWChFofrl
PjQHt5riJdSeGysB2RjDcZ1XNPT6vXQ6fVTBtDOVAa3Rca5vY9H3/KBg6WJVZGRLocYU8k9irDPf
v+sVPB77aZeXupuPpHz6GpTEyTNjwYuk3DllT1hh+pXpjcO7WYxOhCq2RCreUq8igJkbsfyU1ATn
nFRI0KLlVdG0+vnZOYR5uH8eniNzXqxcmc41Ob0cD7mYysU+FRLXOnlYVSgPMAqPwd56iJ5BfeyG
UOr+KPxRtrFo6+mD7oOE5eEiCDU7Ufu7PgofDfHOx3v6Rgk8sYhwO5phRkiYMswI2zyePnLfHiMH
FgBoYweiB8a0ZDft34bOjgEPS7vCshjeILbPkaPI3IkdkkIL3T5Nzmw8mzlq5k7kA8tuBKdAtiGy
1oTwWN5YgDG6pewZ3WIiS0XyzGEpKCuJQHs6ZVsJz8WX9EHwcNuoaZtXXnYgfef+9IoBx29rh+Px
rvl9X/6OJQefZ90hwBtpiPMymyD/0v+Kt/gRrat3H6dgyYEvmXw6vkcb7ItICNPEp/YXrT8mZ/cx
CCMt/XWunTxFCdZjQIif2j2rgWJLIhc5dNZ2f2dsfLG3KzFetQQN5Yl7GvF/LJ8KAyowyCMeqbQK
RDKZOnIhYzgT9lTiu+E7Yxte22Yurjt9diphmc8W+N+nv+HL9akvhmibY4AqW6NDMThWO8gDgE0l
8QzQUa432C+OauIDASVRMv65ikSidBIVxceOlLDnjgvRTZYJdtj/aYcbFZ1oaDjT1Rb6Jw/5bLbD
CsMNEXtsTt3z2Y5PZaiaXZdsJTN08tByIRNk0FMGjJd14siRVkCo8ll7ygk+7RQ5WazgPngTMr3q
TPTA5LLkfQZz9MZCqkUypPogoz+cVYliX9xgRrmOIfNxI54F2fThFnp+D2PYPsWJ52NpZ0L3YSmE
SbUwksepsXWMB064hOcKjIyx9OThALGYC0iLWVRZgck89fhqJZ3dmvAK5e1sUiEDYpyKxQwmBUPv
ClK/nOk7WeC7M8QfI94HjMqlyDXq2i7GCY2X76XQwcxy5/cHs9yGJlZuTMnIHOlk+Q4yQHmsoPEk
dqvshH56oq6d/xj/DlbjLEoQo9/qCMMnWaos3gg+y0ydBwPDQmGuJqKDn82CkYyfVWiVg6Cslt5m
vSUSaJqAQ4rR7bCbWWl+DdsqxCwgelMI9QmHBWw67IFzz7eILsSdaGYjh9zr+9B0NCw96aZBTcHC
w0n5T1LZWMhCtZ1b7cjYSLrmj6bKM9wiUPxZBxWRQAKCPkMNfj65yWkpYoBltM2ik47YEYu0YmOL
MXTNjvR3Mziy8Or490xF1o3RHlAn9oeZpBv7H/UQuyG0mtkpqRvWRu+pKeZr2UrxSYwo3lIVVWq0
P5W4B6dgStaiS2THvC9z4XMvn1sIkVLdD8FHzDMlkuVUCXTsU2ELQ4nS81oBdulWpLGEJIN+hoVL
7nz3/HJBqXMjb9NZgaxLs+lEMlsUM8sC2Moe36XByEAI3oXgypFy6UT5Nu5ZpVSDzeH5LBT7IclW
TSDeCzK5D7n2zLHZF9NGNGZTzhgI8ugTYiE2gt1NGerwXdweIo45M9JdKXH6YddMg1cVw1MhW7xu
ZdFT7RjJ5EwWbiUFAl7lL/MKoZk7+4RpJ8qDcHDMUwlRa7wViJNLi2Zb9/GmKg96SMpk8Fz41cKU
3oUWQ8XyuRu0V1W+04cqtJVIPOa18hBHhJfHxutcU+lG7wYkM/uD9fLz0ft5+f1nL+JuDP9MBn8z
zmpydqCwjuTxs1FuxFC4ZsI0c43vZHVOJ5depWIgU/QHJYZDb2HOOcKZyQ4QjeQJuKtjuyYaJDqZ
GHkcgtMefMZn8ZpzCIh25QYx/5qffu3ZKRE0yinIJD3elhbqiiUIuQWTjbZUQSsEvt7PL+dCXc8c
+u+7OQeN66TO67qBw4NJUVTe0INqjRXMIuwsfh7oQpFL5cSZMDNZ8VA4e6zRUFAk+7gY1PI2EfaR
9ArhhUZXQBYSaSrX3NIvvUV8FrnEgvdQap4NF4eVmPlFUfAWN9yQoaon/kdw2gGDx/GVLsulR5NE
jH9FiacAgzxb/xy8adx0WO7nR1FaDHABxBHJg7mWhkMRl8viyoy+UEpyBaOPOU9puKbzkf9lw0GU
I9TF1JWznyoO66XwJAzHU3HlJnYehTZ3dBhG0+F2w+7GXv/7MC32ylYM02I7n3cVsVHo2OVKWQ4o
KoKKeESOVB9WZ/iBwBtxF8fArGQc88QOlXqJZe4TdawgQ1EuPhpTWEXWI8L0m8aSPbU52R1tlXyo
YayFV7bGc0P2//x0rDJw6uDOyj3n+0/vTiI84zHnRoe6phOA3Qx3kAa8t8gGMWJXGgcvwcMcsxQY
mYYzCnjBnuQlOxQYllWNK9m07n5eAZd/FB64sxMzPOpzUnlIiRblJ4AsSU8XpU9rrJE9GV7CsA3q
HIn0Gw4aTl7fhwUZ55zLp9Abu4+pAR4+VPqVz3tx1oIXzlZouIMZZ6eW7iu+0lRque/HnRa+RZjy
gnZJoaMge+LLROq1RszFNQl+MDveYthxrglXtJNQmHpe7pV6E6rvSSXh67xOSN7uNiJx2ppoN6fU
MWtsijDps9Z6R2BSvYyDD6VdD8L65+9x6QUgLVFBg3FoA9L8Pkf0XI21xPSFGxq/SFIDYXTwNXDw
RhwJZg377VWU9l9sA5YkMxIMWuYegFXX9yEpvNEp4lm7q13Rae5iDHuJNFhVC+HKtv6vrQfGW9j/
4O83twJZA99HEk9N3Uq1JjyWlm3cYvgt+15DGu0f+SODZL3oQjt+8DEfPkwrFqmyy5/rTXNvHbIt
/dCBiMM9kqpHbFuqOzWy28dumZPkLqz1/VW7xH9uKPxW3IpIPvtkzHz6cH7ZzmQzHFL6c+pjYr8S
nbOT7Nv72Yd46zzF9upwuIb3qP9MxHlAOgEY4sHmgg7y/eX0Ri31RixndwlmnJqd0lEO6cq4beVQ
2lb4nM/EHId7cnCyldA1uN+OvyaaBSAVsR0/c3WEXN9gso1Xl0mT2cm22iGTaaDZJUJ86OKI/hSn
o6Z2y6f4aN21LzF9HW6m5HLhti1C5nGUx59n9L879uyLhM38TBiWsUM+++oojc2gFqb+NnieHiNi
KeV7AqCBdJ7zNWIgZ1hpvqv3GFp7wbuU48zmxPdiuzEFqPJ4Edp1NMc9hUvV+H89/tmSSXEAEgWB
Bdibj7Qv3zjKpjYxtGq6UYk+rp97hTL5t9nhlJ+70rQZr7Yq/mm4zgPiuwHiy9GMG933Aa3Sqrj2
B8NNrt3TXq2l0a7LxDkZmu2TwFy/yP7tyKclKTEBhghQTaqKc1KvYF7/8tv5HRzRssJZDeZ23gns
rTg6+bhBbnXLS3zyU0OSWgwc/zE7k5frrBtdrX6p0L0kNRME+33Jy0DhKIrUazke/1bC/JjZhB30
DeILa+77S8mjxDiR5KE9vrrH3Rxt/bi4v7cNx7M9h2ShFTHfq5v2yqe/sNo0gzbCvOA+//X7oKbe
d3WmqdEW0At2DzPBVZvZ/ka3crbaK/RRJFr8vW8FNKab7OrzMpgBj/MvP5nJmFdiPT725NuyGH0v
aLZ6Bkzk6D3EKluxnsYP7Y9BWANsRadiY0tX1WkBBGa0TjF5U+gBIA7goARU4Ts5LibJ7QnaDMmW
cLCRF9VF4XvaQ4rCxnB0MlRVLpgbstWQf5AO0LVLpeB6sKYcUv60n1EC7YfyWr1l9+pb80Ayh/LS
Dw4mE0ARY79OEpdiqtZuJx0uKa6q2VNBRZLcZOOySrxCtdv2NiRYblwmmjtJzuS7SXKXyx7kWHnc
5JWnkJMrOICa1VOluYbkILQqS7cjCBQ2poAacGOR2leuSpm4QtP2+xXmOCjkUcvzTzHQYQJvcGUs
7IjjDnDp253IW02cGlbY4OiJR5Gianu93wXThv++nCyF7m7AduymYPm8jurG3zTkcIujExM9uO7W
c0xwsrtV8GHXnYyzJlywx+4jb7hpViX2sOZjOr8AhwS+Sl7kpk0IHHVAujBWpMjBkIhvK3gJ+MH+
CW7mbflvJ9vFff23fx7fYOZor11hZ6ZTbwf3xP5m3h2BR73f8B9Wt3noho+4TK1xz1+p68L5LTrs
9zlBvABGdreySB67bb0jqRurHH8c0s1g8Dzpu5M3uLnLDupIpHu/kmg9LIoPg8f4LXgWjvl43y7S
wp2IdzOPR8Hzt4+V17UcYI50H+2KncAwJ+8Yusnydni9nW6OrXcbHNPb3B3c6VUms2vOjBvc4HkX
eM1N4VAQuz7/u2yDYrxz1QOqpg22rQShDwuChBu34ldhvrvy3WAp3JN05MCA3uF4biOXu5EXd+Gf
yBNw8pc2nT28pLeCM//h9HbOEatcbZnbur0lZXmv3jUvE2dQaMsI6eY/cXMrboaF6MEjldwKvPX9
5BL7cSjvgpvb9CF7D5bF6wKN3QAqTEZiZ/8ptklhB2vTTZ6KXVe4pDr/Tl0RD2ACLxfDKnWPJ8/c
vU42s+8FmMlN3jq3Xhf3w2P9q3uICGjnzwyeteFPEVhAWMEycoxjQr7madkepG3+2HICE8JJ+sEu
vBU8g8jffo0IbBuRrBT9xRdHXuiv+h9yo5cjvHvEXqvyt4w0C7/n+5AgYyJDRdzttRttNa2GF+YY
c9pMbnquaE/qMw0587nfyUz+DbEbb/FdshJ3ZMPdtftsg78xwfDBoVg2br4l8YDMheQJMO2+exi2
qpcdfdf8q92HbvsUHIJ3ygP+0e+Y6S7Q4xvJ5O8mUXn9AlTKTXflsnHGLZSj6DF8g6Elknvt8RDR
I3xu5eCv8K99t3hIjNJuh2Wz9y36Xw7iyXRfPr9YWHh3DhnPrnrzlq2Heq44MDKTF91efIzuOMKS
xyR0c8xVeLGiLa3f4vvgl8yHcuplvRPd7JFgenkBK20j3FV4Vbq13boh6Kdm8792iR80vViwhW1w
K77Enn9TrbVN4HQ7xUEGtZ/DoQGH2NPc6MEikxuVv+kFi/CI2UX5FIbr4LVFj7hWX62DQNUor8ZV
u8KuMXzKd80uvqGJtsEQ/Clb0L+2niPF5a/emavgj09AcfmkkjggfKhbEQd6fu+v4SiTaLqnZzOx
ZHI7+NPcE4pqhl4z30ud6BdUFSJl3NrrXXHbP6qr9DCKBLDapJAd1d8ZgStLzZmeG4f4FXfsbOl5
2A0AWCvjma5TfZS3WeTSy2CxrGKElvd4kVYRAj4buR9zS34lVdsOPVSm29NN/xIeev7mQd4StDa8
8TM03g8Zh8QmbDQsrodlvanvT90yXpWHNENZide1cVrU+sKSdjRoT2TeSOs0f2jJTcAcJlzWg2vK
tqVsAm0LzA20ppbrilRWy6unZUKU9W0+0KrD9dRRmluDVFJYkaSp1Q+GYsfvpnob4meWExHjJpOr
348IZZ3kI3g59X+S5LXTnAih7q9TtJCLVUZG43u66u7zDTG1LpIjp/ImKtaF/66id7ajfb9Bhqc8
Rr+H3gaTDR7G3/CDGZ0qduhJsTydIHduyn4Vle4wbnCV00UbS8AAmh/i1mkJiNjDnDQBeKE14SDy
SHRsX6668n54V8KV1q/wXzftfMNnuOOlexmZG4C9G3ncCp0HRYtH63q7ppdz5fqrzvfbf8qEuV4W
NRQdpn52/zVVJNX5lE+Pc/4KcUfp9nlQ7JtXsGn05cP6NvKIBlmqd+9sSqzy93y1JAh2L2ySu33/
aL7+enp6WPnO8881/IVqaQ75o2+icivlpvy9WgqjjoZ+NAzbRnHEdE0qEMlJau0G+WKUvJ/H+peV
SKkESsbzk1qHsPvsClyZldEWeSI8ujvjdXJ3nyEt7m6XBfatcjPnzXR4wBs3tzvXbW+eb3a7Yr/j
Va0Le3EMavt2HYdkfiYOvJR3297m9j62H+SXh423hU7/q34mpX1fv23Gxw1HzY0pkaASDvZh9b94
a1znwMRmg3f8N87eWlf4WaV1w5boR1I5kvJmDDZq7enKts2uUCE+S/bzmcMr06FZob0CXPw+mCDU
UgATI3xK9vEv4cH6ZTrKH3iQ4V+Zq+OjcBOQrQmI7J1oD/0VOeR/V8oDzs2Iwdl81ujlB8PGUYb7
OETLZbPTNulbUtr5ITzqiFYIW4kRHTvahq1qOtLtNp4JuEh38j1Owz6azmuExUuzjq48kjmFe7j6
qUX9cj2zwlMnGbUm31aZl7RvKLOhWeU9R6OxtpIr006bX9A/L5C8BpAX6DgQSr6/QAQ5YQyhWKRx
4EIVDsTVSJuK/G2jWYnPRbTLSodwOWDUwVVwuiEuI6U768QPOMlIj5n6cOrX2JCa0Z1ULeVhJfbe
KC0mio8C9qKjwpYqcJjeBK/GL+X99NJQSHAivuiEHYkPvb82k9tGf8nok2kP8sps92N3l1JJX/OE
+QdeZ4EZMAAhPIA4IBL8/qSilAtDVp+mGzNaDSHWFeNmELnffRjF/c9r+R80i7wPbj0gi7hCsQrm
X/LlC04ZBpj/h7AzW24Ua7r2FREhJBBwyozQPFsnClu2xCiQmLn6/8Hfyd/VHW9FO6prkC2x2eTO
XLlyrWfetPOws74Kiuqr+U5MFGSnlAH1X+7gf1wWb0ZwQjOP2dU/40b5atsXXVYFyexPdG7ocsI4
DEZ/5zX+YoJ/bBVFHCDuX6IKQ4H/vKxR23YxAoztqumNMfYheGy29eIp7mLcQ6XBEIgTFDMF8yl9
95LxpnIWp1slW13RC8xTmNQcdGPs0jojbT5GwnYyPrSdWbwW72E4wG6f7ui6KJ9+/RDpdP0oeahn
8jGZnCe0h6bCgrErhgofr1mtzUuQsAD05OlpgDjnvluqI4RVtg9l1oReoHzViASkI4fupiZRHDoM
NU0MLfbEZEerI42t9LoQW3Pa2QiVRU/KkkeuT6frrnW00ezVntIJvIfSeHXx3wDB/wDZFI452EU8
5UP34J8LmWZt+Xw91XbfGE8qInkVLqez6yby3nMJW03yWvuBL+Z4FXooSuqh12V6P5tY1ZzUzxmZ
97+aOg0IzJ+39v//RH9g9N2k1qLm3SdzFROftE91MR6tXgppSn8Q+Gwdahl5ZocBbx99SsVmxDBc
/ped/Hvdf3wKFTYGvVJwIrCiP56bMZNHSig/2z0ReY6fE65qkp555fKA7Ivxv59R6T8uGSwKN2iC
LOHvlzXx/z2knZQF6fMaCPujmemXwXxMsJDmp+SjowI5JjUos6bzwrRSCjhrORvr7hNDtW//Us5B
FI3H8mhuOv8eOfLH33CafzPDSTpQpRyG+XFbZVTun1tEUqtqmk7YIkCi3sjqrKnxcwvMNfMx25F+
/99r8e+u+R/v9schEFZSmzwzZXi3LxzlH/pJ1WuHgbu/LLr4X4AQOcHglEWjk9ndPzZaH7/eU22s
tfupM2gkOM2sstQZsm27wTK2MXKzsp5rRAovVcY1vxxBHznwNkOz9HrcvVDZ0RtDdTTs01q3dS+K
np/FW3EUuHWoOeIjw7S38/ZiN5xd3mZjiOeRk5vKTnVQIRRtCb81eCGV9X2n+Wk+zLddD9a1drwR
8O8DmsKoDaSAsi9dB+5T/4lM+RTOYgfXN1A6hi+W3SKmB2Q8NtAZTHL/dXMOTpL+OVNXn5GVOIlB
rbXsZ4LTf8bnx22wAJ9YwkaybwpOfyAncCRiM+djmBL1H+oJh2BTO4FfzNs7RgHKrFgL/LGlUmJA
n//TomtWeCgvm1pHT6v47jw6AKZi/k236teX5M+HkNRDpUE/HUDbP3YefOPRQ4rJQ4+LM8xA8Goc
+8yF7+MHH+hT/04X4GwHxpfytQcwqw6Z4awdYxabs8NyZH8w+GI037tdR2b5v7fpbxvsz48GXo3z
MV0U5rD/yCzzPmtqqSpHq9Hx4auLqTMAQs5jLvt9oMvo9L1NWiwjN7lT1OMqFd6YG10yahZsMlyT
BE0vQBBXJC5TL95rRu+VY32kmlFsx7gelTs6xWBewZd2yA7jQbVDl0rODDdfTNbFmoorvHUBdkkd
4JsKmokIjPGszRpaJIhBbMI7WkPKMxIHrUHsvN7L5q+Sqr9uPf9eBZVmOvxF7G/+eISeRZhkYSgL
q5ZrzfyX6Miq03XWSLYnwqwo563q9N9UnpOnAQqGujKGP8wNK/AX9Umuh8gdhro66wQrpxCfWOOT
MlcvtWiKpSkDV+JrWcEFMF/+aCZMjOfYHCnmxOaE5LWVmUydnvEs1Xq+HVBRjJNGQBgYC7+cKbiR
TZ5cfvbH8Pyq8BPRX6CPsh2OzbFowikZi7py6VC8eDoy0ORbx5mYFk7xNjvRDAUd3Aix3XJWfqqi
PhIZknbkwFbn5AmFWYEP4JlZ0smp71TQz+NjXXiJdV3G3BGQpUDfwkiM7dvs4L8NvzT41SwNWU93
+PyCrkxtAb2Sxnpxa3kS/xbfhrX/171Bd1FDJwY5kT8lp0oGNYRgpAqr7D44+R4BldH6xoG4yfW6
Q69aJynSFIsU6H8/G7/E5H+9s0T+N4ViQXbxx2NbiSXm5EP5OKiy/RaFq6nh9bqXGunCqxz5NDlt
g9V2W1IbLmnmzZLLa+ViEGoyVqbvHiv3Lz4U8n9U9bRyqWcpLpjCF//YqK8meObRpMUQdCHNMv0r
dlf4wuwfOmw8/acH9c02eyA9/eF+eZHpOb2j72OLF/zM55+Nl94OuaEy2rlKLAXrVM5fQutkXemd
879X7786QwMRdFCCpkuFmOs/j9voqpZ1JE2ue8E9L/D2fNoP3dNPH3QTTJCFv6zMb27xx80ifg1K
hDL3CyG3f74dvmdi04VCdHgd1Xs8A38iXb6hOKzqkWDAD2OmRJdRDfC178zCBHoJsi5xjD1swe0S
r3VLF1WDdTq7eu8dhex6hA2tA9xotB7aNYfMAfl8OKlXLzoXz9gFqitXu9P0/ChaEO9E47lQHIJb
aU3dhxn9SEthnR/kb20e2+I6XD2wdcbn2Jha1wvNUp4t1QYarfajL3n9tzNH/O3v/3tBBqsCBHEG
b/t/Lkg0Dt5585SDgyjq5fmxhG7ZZjpxLUgNVJZOpTk4OlriuTJkhEw9ySgc7DXHxmMLj7G2xZ34
8VrGb2PUG+Ue08HfXkSSGtjTP43Awxhjakz07qenMRHotC+8OrGBdSTMQ/NlaoXuy6lPofWYpfOn
qzmSp1xwZTYkEUxYtJCIsx5eb+Hw7op3Jrq8yb2x+614kiBq61c79SRL8hobpZR9f+SQfnyzcY0Q
qbkQm+gtkl2xUX8jjnE1W2Mym65Cu9Of7pNMq9kHrvOaPRwkA5vvN9il4nCA4Ya3fJmJ09lTtyCI
JcZ7OfImyMz5uaXewChCuzX6e7xHinc91uUDDG1MhBGg8BsXc78Bucjsav80Jg3Gv9W3sEmO4xfQ
7PCPamf2H3/z7f6vvFUjZYVXISE+C4ngnzcyiLK2TSWlnqfxrFHMEvA58SNRH5erSDGxHAy2Qu9k
Yww7DTH622P8H+GXdx/0aiSJWuHPWlhgjPw9UuJmThdKaF96XCBkh59uNTE6/ohNKazhYk7iJaj0
YOS/BOHpcHX/3MYgeARgrhxmOdH4n1cvT1pQnUdZHMCLcFG8Ts30qO2a+1Bdzif21HjarV8crmtM
y/Xt0HESaK9p6Cz6oh46ud/qkQ0Io6tmorMbUyO3Sqj++mADTBdQv8tr8F27NDd03mxhxt7EC7lz
oXZtpna5eR/S3YMXuMpfatbxv4O5iAgbsN6EnrWm/RKq/r9yqRmPs2eRaZO9aa8kw97zqFAkweDy
HL3yDrsNm226/Eug/H3u/1zQMc51A3+C0fY/HXH6SdvlshoVh/T4njOcobfzYinSTTRbWlfMO+on
5OkMsOFwrTkyRsmRDv7wm2QvExfv5k1V6yOTRN/+a402+s81oZE+Vqkk/60K95CnRZIrIarKtrZK
9v1gFmfV0E4grR9LD6HI2dTR9IV9df7PQRwr+pH18JEJshg68WDbB/tk33yiw3i9T0kYJrN0S8db
sbUzFPRzhvv4iE2DDJ8nmtkIA3EI6F53Hp+TTygvc3VV8KbWizJCc57b0VhX6GPZ2Nta1x29pWdv
VGNTtcP1+/j4bo/h94ixE2xFiYzzt3Ho78qsflGuBK5hHSK/JqZ+lT/tYbSnn/uXPfRbtP7rbg5s
H3C4QfnsDwBJjeX6GpTq+zBZlaGu3LLla1l6qSNiiP48tkODbzaewceYN3a0zEwGLDFIt3LdGMGD
AVecPezYk+xw9bfIIf3fFMS/PpwESWsMNWaouv/57EZyc80n4eu5f9ugxcd6PrZSl5zYrM32Jot6
a1f3x1LYTYC0PzPVqO7lebqhW94Z6qGa9avwONpIsq9UyInqvG5XzeoPaRveO4cFNyZecJCpII3x
F0LAqtWv+N7le6wXn9oZ7oCT2AGt7NE9+s7Xgp7NZJ++GnNRc9ltnIkfb1LrdWkgBcRW8UPD+Lq+
roPVY/NchQP9WVfX6vd0Pf2AOeilmaEpevEzOUE/dxT/vUffCCXz4BtRDiqYGUX+ciHrhRssmllt
oxg7h18l3XsdCVOzPQV0yfndJvhJnKmFduysoa/PsJKe0IovDLoyhJnzUTVUY7wlNfHee/VTdjUb
KVA65vKKitvix5qRB9xqqsYx4AcJlddsnvN4KVJBPofIh4OzuX+agXHpTXu/t/cv+tU092evZbC7
7sfr8TpjadJZ7PYDUc9UaPMX+r7XW5c2NilAZ40d2azc6KB9K55qDZ7sUB7S43UjzdJlYqprbYkh
ubE6l6ZgRzRMkF2wEE0zVO+H2EsQjvYjI3R/y3+YDhPz66vXA1uwYofu8FaZU2ql8LbeHqlFd3+E
hnBO3XyVgEIgJAurdrxk3nshLRJP2MXbct/QIX+7D0J66Ih6thwdyzWDLR7AJiEexsVpMIIPTPTR
uDn9vPXqteLn9vDvGfNVklefGGrxRut1ugi3EztYJ3vsfW1lZEwU6G4Iy+rRvTozg6V9QoebMjb1
lf7EP6nzWIzWoSN9aEtwZ39yaWfve3Mbr/rNdP70p/MH/5GUFDfkqrYqn+pqQLiYoIOC6EvLKK7B
F6aq8EBiuskY+F1iJnQZhPmRY0N6zYXMQ5RVPKWH/DT6EMduKtrXZpaSPD1mBRkqZBM6m6I9FX7L
H3VfksHKHPs28rC8BZrAbanXCL20Rsbbke7mNpkvs53s4jW7mAZMbyLyX9Y2EuqYHHxNvkaVSbHJ
bmADx9YDDkzm8sH6UwyVYwCDkGQrmkXVQuY1rpKeRHbf2Lhb4bUbAblMEYyx6aPIylajpsUWAke0
nqkJfTSFeaM3hOPCBEQYvYw3fpCqOxUXGQ4Z6Sz6kDmyLfyIJHCbsVEdtJM8H+e+2Nth4uU0lwsT
AwC59ccqc+ADWfExmfXYjBwZuqpUQxyiylKxa0+2Hy7Y1+sF6Wwz7YiD1xRBESdLTbLR+BOTMsIL
40kimw5LakPWhhdPN9VbbxNq2Qx9CuetLbJie43we7CuI6eULPSTgvl4tKnCUyLYtTbDEUGZd5vi
rXdwK+OZiGLPw6xvmV/M3vzsTodHVT9MXKBGF5rL99JmBpXdT69iE0IdKef5vCnm77fLp3mOqQj0
8b2ec5b5YWsIucW8Ib+5RiZ42CG9PCv9GenvfbadzloTqTRXc2s7N7GZsTIwl5CtmfIgBrxLYZUD
ncZo4Nuo32OPMSZ9bCLEweEVGt1ELzuzAkC4ySDh1IuTrepd1y+4KPHmaee2bCv6QKcNRyT9T3fQ
PdATrA6M+ktBotVpqBK1LQLYE7RVTv2y39ykbzGF6G68v1of9s9u8lU54ryeT2eq854Lq8l5fIdp
uq022ey5Y9+zU2lPeYqlHcbe25W3/MDebGm100Y/YW7rj9bNuhMHkmlX6W94VMCEX9o2PJT+Y5H4
D0dePv3xbrob75RFAVVI3Ye1NfJ6p7BDb7pCdeyxRhVpqa7UVbR8Uym8Z/3sakenyZWpS19ojvDA
KsYzP16/A5g8N3wKWDylfjtBTHhw/0rjAXkUDcLaRM0m2sae7FR24jfr6BQa0UDqgixmKEuKEWN4
a3WVH4t5M5chGr8309MYXCRw82Nnqzu1hCAk4ZHROjyF9GT4fmLD++2gGK42hmBB6nHp36wgCnlD
cRR/JK4AtELBqVihkx60dKjwr9/R6emnc2GBPIUpLCYzhZm0bEjGI2Kr5jMNKm+h53z1p9eCKVUo
aHxu8+WxE1jb0pVaR6pdiWGFWIeaD2GXML5pdXyKGFmdQb0j6pVfOPRqS5gZfu9oh4G1gNq5L275
9NFX8hXYkQ1ZTvYRSlwJW235uDwugzz1buLm9pQmpssUs5UtMocIMg8XKhlJZEc7EYLcg8USLnGo
x3OMjK9z3Hm1C94d9ypkOHVZH8V78rpNBVvOoc3pcqyjx84aQL8Cj24cCUv2AU1Ijdt0NT3XeG4a
mTvxKj+064GfMhM2QuoHJ70hcSXVy8wAIaurAVeJk+asrpL7eMdvNXbPm6L4rmwYQloUt3rmqOur
SR4gunxyak3JjJYtfIl5rpf3V6iXCUwmkuJNOA/IkvFP0Zel8dyg42V2pgY40J1FA5IA3B2HFi2o
8/Qs3Zg6eN4hIxeaLnxe3dJn8JeeaQPNEQbby5w4ykL2h0X7QSrQUZwUi94YxtcV4lp14GA1QNgp
qPecjo46nkOZSs1s90uZgWBjHFgCL7kzMI389xNu1blfsp2awXaLDbqQPI4/E7/lkSetx5GlIBar
5y5twc57CZ68xZKpZY7Fv+5rv/Tp2sww+3aHsCrPEzPaacuWFs68epkvtjHXxwMQ6bQD49Js1hOG
o6/21aayn2zKe3fTLtUNQ4sDN7j46D6aD6f7qCjUWB/GldEUa+eiosuUO45CEBKAkpGr/y4+yhkr
sZlC7PEg1H6KXAWGrtNv3kxiNZfJiUYa89McrtcPaKOcei8Ul5h0E43iks3SVk+eJGnxTDtVC+1r
lJESYYgJRnAf0fzgmNmAWvjk/8zpQQHBp6VNbWG6xU1xfMyhq+3eH+rnxCz36ZYjygYPQWSdjcOM
HyUvjKmElPo9TwjJmt0so7N00Hxx3rWm8nDiLXVHsg/w3tygjL+p6L70la7seroiUOtRR7r6Epew
hDAmzCeeOJD064/2Q2TWkNn1r+AwGeqtiTdZ8X78DKczIB9tGivZPz+iKQRjlO4Vm6ypn6fb0K0u
HTlpeeKgB8MiX5FzSwSZveQviwRDO8Hvw8KEsVwGe00SkKsnYv6GXW4wZLNfCuPq2EbqRaFniCOl
xvTzSrRQDWqvmCwB6Pk7/+avsI2r99haf2hke2x+s52/5zSAHm5qNcvWS9bdkdyQPqtmVUPaYDwW
3cfbfy2Y4WUrl5aMVBuMM2Vx4y5z4t7gM4xD7pj1Jk/Y9vccXxs6RMFD7+btkSqq6W0c5tXALD+l
M8F8eAhjT7sAZD9Ta8rtmqnB704eezmjB6vgmM7LkTN9W/XIAesWl2xz9zc1a9ZPPyjXAcy5Rby4
frxPj8N4rT5tNnObW9Pam+RW2M3UhwsJGUpwskpnzWF0CM4QJvcPP/oOvoUbTOp4i9ooJE5VHNJt
+C6PGQ/vZXIaH9RPDQJmbXSqKc4ZW/U667XU/Hpdr3AJ9aXjdZZ8yCpaaLr6A7v4qhdPfAq8qeiE
vYFT2kMk77EacZb1LhPBQN6Tm3wmucn3+Xe6FQj2n9XTIckJl0piVBYNBuokJPtiVNc43fGAeZMA
yRlZdnWU7tzU7rOm4TmdTWfBvqcDNbIAzR6uxLg1+7g4TnjO+X4rnNU+Pszsi0skrJJwW0QtWaWl
nRUJQ0ZTzFeT0nqQkBO7gvWrOTCQLccjvRBnx27zvjXtit3+7NZj2hy+mrrSaP++xZKdVnb78aYh
0ZrvsTH6YRpLG+kwr1k19/0B/fUSIxCxKjQ4d05WbUErRfImjjAeCsypZuEmnL1gqhYvxL0HWnl2
eJ/Cwwgrq86kFSB8qnt1XtxgnFbo5KJZ+LCLl9duOEAUK4cDp5nCJ50M7v91Hx8eF6ZEpAYHLGQR
rSmpqa0tqU0Wqkk43OPYERAtn75MaiFun1/jpwGr2EXGFaYnk+OR+7r1y+iUR4xUQY2GEMwpuIk3
xaL38f10YFsbUKmBMYct3XmqvcudyMrMx4ficKASUm50boirk2WtGKKCwzDj6RYxE/2+BS6GFI6S
GR40egzJioZQRjRdoLXLB839N+5a27evLNPDy+l90FFrS0qgGEpihRBd59plSCUKD3DaGbmjryf0
2GjWeWBaxzHTPXdG2ou5dOYI/XzVxtR+rZnOWJZHPCZ6mkEdTVGkDoeBH+Hy/NQ29V2U9XFrF6Uj
Ts3qxkPFIBWPHy4Fyst+PSyA0Ob2e1X9RnQQY4BrQCJh9aYG6jJ18jmsw/iH4D1dh4sHKBMiF4uS
cxB4iWWdU+WLNwhu7HqmuuCWaLOU4ImE4Dlcvj3BrfzsK/WpgIkaXj7Hl37e5MbYac+tHcEpsONj
kjGeyqmvXxeoDgD+UIw0n9WxOL6O9V5j1rg16nyopjTNLES7ipacGt3PUBPlRpuYXQmz1CzOykVk
Ui8gKTfoH8tH0M4HgyskYpHRrSFpzcvlc0t7M3I41TjMMAV/7lAJI9yFOiBSexxDTrpUu3oT+emu
YvxYTzbiMf/soReHIJTX7+EMhH/KOlJGvLh5Oi7o09N72RXudVUckpX29f6uv+u19CHteNGDlKjj
DNXxChjeifA8+HGY79Ycfk85gVbJtRmqhp7UBDo5+g4TrBP0HkoA2TCt1F1yozxLIRynnIsyeUdw
5DtJwAIY2ADzitnPkD5gVh6GX/TRLeMNIwt+id7K/cl5Xemv+3tYZ526nV/foIi0kVa0FjIXoYLp
yJCmlEXd2G2wJyPKy7qISAGzV1DUONJ+OCtpFIOpcPVv0UARL4y9nkZmpRO51MoMA5eqYHxswWKH
w8kQmOCC6N/oj8bEBKjXIEBDzEQgBlMVXfzuzz2zL5x5m9CNnE1Oi5qvVs922Sq2tbkZI6zBh5nX
3iu3i0MzU75jZaOtFFu8qRd6I3w991fObKi+ZWlO3XDF3Hz7MFP0gwZpBz35KC4k2bN+oreiLrxM
yrf3ub/ViivTioUwwecJ8GbB8seaXF1Ma5CXVlpbU5iBcVsWkZd54jlrTHrGEmbJIyuP7XHqZf4b
Cj5npmg9KS3gYFSmFplvZT5S9MEaj5bD+jkPbriuKaiLfNVefKphWyIPRIsXKjHMLZl5UqNkP8Fv
L80JCBlSrBLMjgeOnIUf0N3IEKW1EIKWBBwtTOYJwsYrYWUNQvMYJIAEjbdFZiaRqdVW9dW4YFbD
hAwwaecwUZlWCyIMLL/HE9Myv1dseeyNtW2UmRIhsjTTh/uceGW5FhR7oKKB5aiLuHSg6+XPYwmt
bWKiAXotnEk0y2I7DZcYo09xt3vP1ZdLitm19nTqxm80ki+xthi9TC31I8l+pz6cVzF14ZY+WYXK
riasi8mc3ftqDVnpXcwd4WmSTE56vavdMrdyaRGN3Tz1Jpx6LGwzFMIBysepGyDIXZo5Mo2hGVyN
l2Q+IwOBNi5IwBfZKAO74bXxoh67JTsZa0Om2bKTwpTD208UNsxpFKxHk/WkWIey8cx3E8V+NvNC
cMYTPfH5ppTjOfWK7KDAwwyX1H4I9ySvGdGGZlu1UGkjsZPgsAj29eXFE6MCGkClfCg9bdLw+Ido
lkGr1GWE8mqW/feYI5G6EQFg0fJ6gnIX21wylwB6U2wfP9VZGJK/fhG/varx30hda6uKsrbNb89s
Wcq+kDgqlWR9iQWnba2OjhfZ/suXJtss/UCr/Vrue+jzT/f99scjXyODmAwpeFXor/GOFQgwYUz9
ovYVTreUsgrO4bvYiuFJ7NziZdb57jo2Egg10UENDyofcWrKLaL6G65WEudRZeN5SfwcU9rGNi8r
1C9qLI4nufceiY2sc5ccSiKPcp4qbiZvKyqgh1M/FlF8EqNTRQYgbYtumSneVJs9451UOmp06fr1
uF8L4j7TVqNi1khbARrla5MB/Y43XeUwQYIxVIGPeDF7oZ0EPU4zx5mdEqJiNxrPatVouwtD0+pr
f1WdhpGp+1NDoN7po1lCKF8kBKHcKK9WDKAkhB4/j5VOJLvj9gV2GDkgbe/QVhULVVTOedmKlhB7
A0gwZgkCsWv2kZ9v1JNyjGnExLSh7ZDow9Q0ofdtRb0hj1w4FQndUdgY48oIZesFhw+wBadHFHtk
qxmt1c4ugF3ILzXnPfKipdy7mMI+ZXYU6usWI7xNqL92196sNJu2P/MX6dURUnOSOeOU/NeOOYAL
sLKFQIX4cF6UsrhV0kfrDHRlA3oEnBQQXxpT7qy8N3A7oOXBmZNM7YlKgED9bzaeOqk2gwD6LG3c
OvupDZ1HfA4f/5oAGFgKQ6GylZFQyrYcz94KMYak0khV71W48nj2zPxe9UUwcVF/VRaXXmtWUDO5
zIq6CN2O0L2yIxTMXmbxHUICI/jT3AutrreDcBFOrR6JE1KcqS1X82nJj/BiYfWazIPCfozNurCf
hZ2PPDXYviNPEGeNaHLPU0htkI4SU2ZYPbHIb0QawggpIHfUWvnVIlN7dqhouRk/ECQhgLZjaGTl
BvMuX4PwDt0Glr2zqPOzxMBSK8asiPHo+3TVW41HFpdavBOmoHUzh5pL0L1OGXgxhBFwnzWJDSHV
J1CMQlvC15cZrrENbUFQdOy0HtRTGomt9QDfXgaUaqid9cNWKbxcz+/pWlwklxrlNU4XZjs5Yt8L
beSV5OeBEd0ZxarvXeuTeDxopkH4i1hgN1O9is7ZmdgpfA5oSrTsbq99fwEFo8nHxHf4Lf6UYMk0
+O2RfiK52ODpDfkmNpLYyn/kw4T8EEnnzmYgnG67hEVpYlDBE52U3Og3/T0kO0fF7X4FXJRsnjZm
t+7hd7KUbgA8wSclYORqsNnx1Ht95NueDuwo1NP91K/8x73UON3hUb0jc0RTdqLHyCYk5njJqSh/
4NY+p+ViTejwqzthMzaFeftRf5AWjO+KGy9AwpY0/n5paYZYGdGewaTDMK81l+7Vp3JLGXgaau6J
3vji7H3M7OCQ3d/kZ+vqkHxE34t0qcyjWWgnP6n/2EZ71WH0kgb0iKwGyGOi95RDU+N+hdJfm+H2
AnkaOhiqdniogA2R42H59jT4et6CPchzzmOemIGmkxTsmgsHrHSEeQccXX+Q6OTAgi5Df2tY20SK
1ynxumO07pzc2RTrSDfKxehUnrkmSTWCOWnp1Rcp/wzVrr4mN8Ys/cKizrKKzxYEWJg9Yu9ZmKps
03WpZriBgxeVQIfsYR5m0l6qnk9Uut2Imj5nwhcY4J5+Mpdze131bI02j/86auBXdKJ4V+iVmPbe
MgacgEfVkMTLQKar7o3AR1bSnSlOM8f6wwu8bEDra/PphYme3/JbfVPREUNz+2mR6aVwz6hAA0/b
Kx+Brjj0QVAOVHmmzfrAgvYrKtr2MVTH3f+NN9PLbTEtNhHCSu8oG5BLPTrr8bbHtSkIZNEmKogA
/TkQLEIPlSGUQ1Km5kbVYSHMcArxxygVEoh99HAF2chW8ieVrizosQK6ZDTIJ+4ouUPhNCVrGZIv
O+tobBjI8UXlTEotjf5ZxgE64zKiG5Cn0s+RnHo8UFLbKIxhjo/TTStc8hLTD5REzfi5HgWnrgCt
yC91ey5Gn21wTML1JLg9VFsau1Hkx+pGifwkdq6ZJ05suXWF1lC/RsvHsr9NmRJ+YZIzC150xTo3
/Ih+mk15FvajS3V8XcBzmK1ObhTqE3/yBaL7IjEsyXuNEZN1BMjefhdU/Raz3Bl2GHD6py6VuRRt
8tqFzVNJbjMyq9ASUFjEInD4MppdKUGL4ZceyByJAeAB2oaRwTdg4RJ+x7tkHkI9owSdDhKMeM7S
N1ElWyTvDc1IsVjrJzRGmHqyHoT0PMwxWLqmS79pfCAwBKgP3WskfwEZXmYkmh2ynRMSRmYODVAz
rAdLamEEed5G/3BxRSTWBezbZbkNP94/ERJWvjKXFg9YPe1R8F5gBN/yDqNOPXfiU/47RZ3Qh7pa
zLBXn2yqsZMfpqUuPA38fGLRqMCPxhuW51qgjWLzcBaMc6v2ozfLbJhOy6Gls1mIxqoe3lLNfi7u
OWbE3+F+CrwH8AfpWPnWcmYZiV8EQJm4Y1TwKSfL8uu6SneKaI+4jbVuN1Rqg7zRMJvHXw0UrJ/X
F8rHEfjk+n1WL1iLrjMLZSeAdNZnmJj+jOmQVxaFCpcipU4Rc3Da6WhBcVWSqjplZJW1e009YeQn
kcUco1xboeSWZFbECruPcJWzu8hoREP6ul6eMKE7Hy4T4mkpOA4vylwh8sn9R1eTNVYLo4/XLQP6
MmegKaEIcO4PKeWYbGCFzfql8+grM6c4I+iB/9hPZpr3dAbQQV6LQMQjvUZ08qf9oHCmSkGsj4Ud
ZAYaM1HcOsELaJAceByLE6Ue1tJ7pIunBNLLayik7O5z/CJFxqRR7z+Qkbjik4qUQIiWjgVA2lyt
AOrVmSCcLPDRaKljHhhl6fFZ/oiMwqf957V0RFHn4++Sysxc7dy1OpgEQx+b9oc7qGX2q9PpNNMr
pSACSs6GmjJMrRrOHnk+N1nUY9pRsAJo5YNb5GYgD8TZGGlRxkuTxfPWbV+7zuM88tsb3UnKzXjo
ia2kTw1SHJnAd/FD+wvoSnERIqWcRNi0hWQ21hlILQnFlVHvmDisT+LXL00Pv10OhYI87ulHJRi5
m40dvL8T6kjY+/ATToQtdSvRvS458W1EXthXNbU1o0ELbVnwsHHifdaufKZSZ8gIHuMs8vqdegn2
jEFG6wYgc6jhDdqr7Cs0U+n0tns8clYYACtz1js+AV2/z8TbZF3TIrh+A3pd1+lF+X+kndeO29iW
hp+IAHO4FaOonCrdEBXFHEVR1NPPRw8waJcN18UA3af7tO2iRG7uvda//rC2TvddvMkWmPrzgvsN
gmX+SlCxkWebU2+98zb0j8qzdEgeo5P+AEZC38O4GQqZSqO6uAXZKy8+Lyi7B4pCbJ75SB3oU8b+
MOOUhX/egEctI7+FnD+6zBfnTQhuEAO9YUENxK14ECngKNCXQ2GWiZoAzIGt+cb/WEvZtjx8SLEf
oWDcNA/9l5bbXA0rWfXUfYJ3DqfudDVmvUrkxCyvJ//YPHZJOb/BFEl2ENgBUuTn6yLdcgbqHCYv
8l5ki6Guzzzw1glkdYtFscAeYJGsOTLQIMFW1KbRZosgUqDukHk9KaFtERtK1NZP509MM6USFMYj
C7U5r6b7IM/6O5PBaWpAX8+GyZEj3+dcNrk5veACNTTiahgcNXJ57jU/UZ1FmIOSIn91VVpaA+Pd
+/v5ocUwkpsPXZo+P58ecU0+LOJLbhK4DhsU6GNuD4CZqMvvlG0zuMQSZSmj4bsD3G82ttx5fedB
7BwLauy5wliuCxVzc4GbDrnd5utcJa/Qwx4yKwl1KgJwpymchEULDF8sBN3VRQ6URZn64m1JZkSl
8/AeriXInuDnqnNT4bG796uLMr8iatvFY18aSG3k9s6iN5ToWr2iVGB13knKbe2UQrD3YrDbozw4
F/QcLE+2nXiuhyDosrkuezTkfgOBXwrL3mcdia/XjGNwxjx9skf4FJ54/+7vnEbZlyXbmAhFFNXM
yavASN2Wy98huAMEpQyAa+8O0b2yUzBdBNvk8d1m7ZQa1bK1MS59JmEE8itUB5zhbEB47s3lHatM
4Idr0DDOhWzFjGAubKQnSlcl8/TW1g1vjL2s8a10YdZuDwbM6UVXDPAUMYiYtf1u1HeNMr/i4HDZ
mupqaA7DZR1Xy9JYJsDFlfWc3PeV5Kp4VhgzGR/ai3NWvTuIKe1TcozKIJPdqAFs8xKSBVKb0rIF
/lpklVOQE8HOTZwJhePLFS4vM74KU36HB6P0K1ULb/x7BO67BTkxvVwIymtA6PUkwud5Kpp9u/nX
yrtyJKvzG2q25Nlg2aWuRpBhHbLd5uaSHGIueRcwM5juMrV2pvkFJnmYuKy5baS8UkGmn8VjUvic
9wXfhOQSNmXJvqqOZLga9bU6KzVH5Ua+pL3TVUHPDg7kA6WgRASw1dL3qN/Goy+pj1choEjgIBWc
jo6BSvX5vEnimVk55j7eITiWH3kESqBAU9rxCwMo9UCn52d1CI7GbeLb6qnNyYloQ7sGFPjDG96a
Zwg0NhFJVeIV0GgiR1EfVfmUdIcBzUZnc4Io6aLv7BE6eGVjOj52drSOYk+vXcqmuN9QIeYrCXK4
saRniHvHLLhhhCbP6s8erxqWNW3hMJlp8c1yoLFHFd+I1u8bkkOCpl9bwl5sHy/Is2uvrpc5izit
X8v6dQQVLN6utAP35EPJ1jp0J27hJ1goN44r4G7AL/Lx2k9OyRsDdYgWOODgDrpJX+pPkQMHUjgR
zih1MMO4v7Z744GTfcRl5BPYZnPZNZ64xJpn3T4YO8Zw+UMBiTsN2pB7BcbNffWU1+Z4+xot5p28
njOdfSaMgvw+N61VU69Ux1pfF+Z2W74q4e31to72/QwLdNRHxkTPcUQQOSyC8fRIkR4Z8xYFG6FS
R2ODntPRns+Wd2O8rrjnbTJn3GbDxYECztG/Rh+2alfqugvlHbDOFsFwQPu6Vv3K7RclQRezBSKn
ORagAYSh+WTMMQQD7O7SHhftiViRAJTSbh6Fjx77gxKeJBMotDIw/WZnx1agU0C1co3nfPoIXJoS
1479fhbA5vFIInezQ9X4YLvaMXsD5RUW0kfyljzetjr+zI/dhf3sF6ZdINFrnyjpaFdFboEyh0q3
ok5Stur+/IbXO1WO0yKp2XEflkxJV+xQBRUpMrXpg9myg6PdvF/20y/al8lQTp99bi8ugRZbAuj9
aVX51SaMkMVR88DI7/xqdd7BMzAnCdemXgnP1rZ7FNem2zNeaaiiRb/jjuQvrJnrSXaKebTBWtJF
+3CKoV1YkB0ufj+Hjv+aOEyrZq1z9cxVCjF4tpZszb8xvn/eDW+x+9w5y5utbdnJBU+At/SCa44O
5fD2njze+ZpNMCBVhMfFaH5wz2tj9vSSOhsogvD/ANTJK/eNDw516hDsWl7SlzOuLOIPFqfSnyx3
5JMmKROGjjIfVfvvTFWjGMYxtqLhCNaAdhWVFzI9+iB3277iMPUDa1f6U62MMaOo4Fqu4ZdoKd9U
d8O5KwurMYYjG6IPvcOZ5LCaDWX5B/2vMmmUvlNwNVFHMYQyBlr1N36wcs+0Ur4YwjFdPhXrFYR5
CFhh++F5MPuA89kKUeD65aLzwAfeARAOqJcQ7A1BtrEx/g7HGfY2H8IPNPQ/9fwSBnaKhMOrOOka
vtH6rU5oB0vWpjtAZXNSnecDYMFP4oW/fnuZNB/yfND+Kt80SLeyVpS6qYZlPa4xJ51JTJPb0mO2
X4OFUhwp2IEG67PwGnfvIIfR2w8iqF8xtn/cf8xQLVUzZGQU3550FRlqAwtaOCqzJ91fvWjeC5Xu
fnX1Kob0iNrgUWw81W2g/24uy5dV6XifNw5YZeZHAOez8+pzvz++Hef3xZz5nD0/+nvDnj0/r211
ybMaAvsxm2+xGgzQN9xtXjcVv0vXX59sN7H3hb31fddkVz1dXwKWWG5/UJNVgbp6qN4s50CdYdtf
aTMLxNkhsJzg4faDZ91flzteCv93E7550ZR1JWvFTRiOV8p33io+oQSB6ez8pB/49UD/vN2KQfil
Sm608U2yp9SWGvf9MEn2HtTd00Rs9jab1IN/5kNZ2rB92p+GvS2hifju2g4+ACaU2Y/7ybRf/PE5
cEA1CKyR0N1/U6MlxlW9iB2qmY5eAVKH9niRTtBvFXNafB1AU+cMjMUsD+PtsT+BK0jSD6+Y/Dct
BS+9MakDcCIxv21qdVtdC6nMb8cHpjAeCplFAfcaANAFnHS0VeuOnmTn7hgYW7hH2vGHxf+n6wrv
uE6eDprayaz6+9q/Vfq9Tnj7OASJs6f0bT66ym+QihYQ0DBPglzglvSlgxf1wExHVESHJvtBQvRr
j/v+MHTZwn+VLcD6Ixu366NBvwtyvC2Vfa0H1nVxbZkhbjF6q6ArApBEn8PVZRaaR4ta9YUHFSzr
Fua3PUMBJgXEJ6rlXM+fhCgQY097zd7EdEdF98MN+9umiOmIhYECTg2knv9+CkmXsssVQxxYvf3X
RNOBkj2LN8lKWcubzqFqoALJkWz2C+n5/3ntb+/oWc/jsRhu0rEPn1YvHMBIRulI/NkSc7Qg2NU/
nIF/03Vh5CJP3ky4Fqjq79/Vyi+CWdzHfKncHi0wEaYRJmw+TEGz5IeF+NOlvm0KXarEfXvJsmUn
daumeY2VDUFZcZ25VnP+4WtJfztyTFxIMN7FnRO/od+/lyEVcZl0bXfSECwpMqoKCi/NxYLuNTu2
SPotR5r/+9mZf72mPhlcTTbDaLp+v+aF9G2jScz4NGVkQS3RScaxu1dI7tWXdSheSciF5gAx1IEW
j3Qdtp85uDfoZMa7ubsClUMkC3XFJ3/q/nF9Aq8CKoLMUQT3N6iXCWAYA+lSDsqv5Ei3Gc2aIwO1
qrAHR35ScufOgIiZuW48MIXGxb8j7CSy+36ureDtzWpsJyjqG7f97C4LmiQokFAcxEfZpOsRPDE0
DhBFhgXQGinQK+tD3Jsv2sfw1jz2P1Zf06n/fT/AEpyAP8OYAhO+PSIr12KcwYt2e6HBEgg6GBTF
kwxGEkAgCsw9NYmwKCBBl56u3PXm7t/PSzf/Vm5auFdzbYoT5dev/0f5F5d3dciTa3cql6iQSS4S
3s2H2xF+TUdO+obhkjjb8ME6SDRQrn2A55kaQi9xexiGom3NrLe4n8HXC/hPK9inp8TdRpt9FUY+
zB/kQfPSMx9iO9lNehtoVq4SNCtihlyYQ07qFDsYHQUsX6794sP7TGa4b7jRNj+Uh+aTcF9bCvfC
jDEGhH5rkYXQCRRUR5ANuUmH27Z4JAbmVGOWiBhiBhHDiYzZAyID6mfdL+diOLiUmL4cothY9Pbq
7sH6RYsz0ssxaF2cg7sno929bIjEWdLNvwP/mavbE8ycpeEwJl9UTm0zX5/p9AitB7SKVrucv7zd
5jjLJDsjsveoX9C8wAb25HDiiDGUoEdBJeqjUfUZw7vZAst7gI87dqYKiicyYL2LxwgDQUVFCLg9
rscHhKPIjUc3WyNxJaUJDdWBgEQBFjFhyJvJvPTqxcuPYmPuu4Al41qeeKopKTGrhUYZHydwUpqD
wJywSZXt9qAg8HbwJcBiM3NfaECh6L0wMXeYRuZLTGhOmrPSYZjx4ZtPeBtAvw3WH0wmPJxS7PJR
nYWtf1riuhHeHkVv6kDjEDfDfPacreBfOAzHUbhtkd28d/irFCcd6ZeENS0earAWn0N8EFP0nAuV
P+G0n5mXAiUUjjSNZnGln6MOWMcuU/U5o/bZ7S0Jz+7nEuAmhKv4eT5I9ilh7quFVngDH16V8IzC
q2+81vhoQle0C6+elAUumOXs8qKh4h6X6aI7XCGXvaYB5IIXpNMHMyjX6QsXdqvj1S04XebVE5Od
coY/N5zfE8gnrWT9cEoxKKhnLmQEvkrkII3AmeJQea8TnfD9jHxsEvqup6FoiGvozKJ7QapgPyK9
2PFZuCQ0MMTY06UntVYQBfeF7lRP5Vc2pxBxwjMUic7BhhQioItKA3fPlNnsrJ+F3K4vvGKAEnAD
RTYxmUeeebDqarcOU98dN5CR3Hfd0algu/nXoVmGuR00S4DJoxnN7qc0PG+M+Vr33ssH6A4btkrv
GZ2Nd2Ec5E9IiaHO9ADTzOsKQRckyIXEmorcGnVPPZfBJiYzBuYRkCBJGKM/uDjAme8PYTXn/laz
6knfnJGjlF/m7PlsP2e+37rllw6BxtHCfn5/ybwP5l1ums6edpfddQVoA5K0yg7UFbPzoQvGPa+A
Y/B2ps/tnNgs2V2A8JGyY+Owwud6xZh0Q0RYwp0BD0NVvRDmZzSN6k55Z6paz1/QjvJu0iY6/Rv8
O+4G1qU8GsC8J5x0nIrRW+w+RKvuoT7G28VH4WF0F2T1ZBril35kzhga8bOnH2wiXtJDyEzM3NBe
57YxG3ARXadHhuhOv0ndYUKGbKabs0Vul0jq4lnua/Oc5vzh39vz/4pmvx8Q/92ev9UmmR7rZp5n
3Uk6gE185VsYeOgvUsec49fMiJ5Joz9tNcVKeXsyHDZoe6Usq1DBFjd/q2yYdOAdg71g1OW1887W
ljFQFJD6GQWs4t08NtLZx/h4YWeiIhD4u8BRmUnHTDpajzeEEQj8bSIiUQHOrgvmh8zGr7axRwhj
c+c8ycUf+SieOttyO4QeGDG3b7Q3x5td2Pdg38+BNQPETKA3e5WfBG7Ju4uNAmNmOK7wOUxX+LBY
U/CZTgz/+sXpEdVjycDgTQcNpTPnDamWtAizcnZI7ftzzluFi/x2dK62Oo/mxhpYyOUQ8nkR/Xbd
uoZ9C5l77Eg44I3k+266IF9BAHe6QOBVMm28hOyn84LWzNW28Wr0v5byAWtbr1kSJxBEbm9D6kWj
/cGJgtfMeXpJvk4FPwgaK5v6JJzIHv/9zKXpkf75yDWJVgkrPv27EZ8h9TcxbrPy1I+wCs6BsdeP
uH42uF8x63wx3yEHaFT/4g/NyS+o548Ly8j/sdEX8en4VncP0c1MilSe+KgwNjHRo0ETqR1tY467
OTbNyaJ44UCboY9z4dSxZU277NWFhjAjRXRdnz7+fS+Uv96L/3ykb6jJNRLrpNei9oSUcPLc4URc
wGg5VrseiVgWop5FkdSvm/A2ezR8fXMJe+eybvqZulSX3TEPIhFcnSW0/alrUP9aOf3ns02//p/K
SY7SvNdk3AvSuRXAAnCIx9ug0QEvvC6F2Rv2D1Mlg208ygVOpivGIOkr29ps9OCJ2JXTLKlzpxNi
NnhU5cFppJmylmSiHP99H//iwCJNNnOGYqkUeX/4O9y7Mh2zGG1+/zUCR+sv5RJ2VpA+p0cSKa0D
A6LHeCm958cEqZXqTl7yDJw485oV9Dn/jEg78+8hx5FHULNTLoCOfdUxfPyT6dmHBX4j/C6kVwfo
HDgSaFitnI9aKIXRBr+0MH4x18KS83ouzH/qOpS/wQt4qepgeBgLApr+/iiMXlC6KhbvR9XvyeNA
GRzIbOK9i8QEuuGrhKAUmZ5PEWQXFD8cWdGsflGgrEEwjwPrAVLpfNz/+67LvzKI/3ijsO20phAi
YkK+dUPGWDSlmJCCGS8Nr4dB56VLnOqYxZthEWDtHijrO97Sb9KiDKJD7DRrpvA0PM0DNK9T81jO
2avm6jr5yh4av7f1dTnnD6CVgapBjMpefmVSQeWdstPNmRnusNHaWpj+p4crGz90defMlMOkEF+p
74hSMcOeLLYIEZ1f2aPD6c1BaRmU+86Bcyo4wo5S8rJpTtkOl0z8B4R9suPPG/tybQLF19ht35kn
fYqPMA5BBqMD+zQ684BkyRVkFffqRxspwEEee6ULI0UMZxlCvwxPLbbw8UZ+zh9EJ324ID257Kgi
9A3q0yMDH0uFMjNQ6ShE9fTO/VGwIw/6EfKrmQ6JTB4xB/oaGcpcViYiWdIiSBYNBExRQP0pAyF4
ARQrPnkz9juu6SUo9kRxs5kUIdZAIt0dFDfb8MyXOVNnxEbU9E8VamiJWFfOA+xM8SovGFiEN8Ch
Q7zLyEb4AYX8C7hiAPCrtOakyAO6/75claxvEk3NxMWAIz9Jghi7Inm30qcEriWPIOl/GCpof2nL
f7viN9xBTuKoJ7BzWDRNx8yHrIPcbYi8Q4vHR3Hj29cFBQnOiVcNQUWKg0JLGaz7SkJKBcP6l5E4
DMHX0VzF45umEnkoPepESDL3z/XhCYdVghM6pqm0Nt2+bXCGy3Knaf1BCztWYjqIviQ9iJlqR1xG
uGLaj8+ekL6Bx0I/agOlJ5KCJxQre8vi4I+wisDBXi699rZrUba1dyoLrfsJsfjztP3tznzrwFsr
0xIpabFhxqUCA49AdAC1fjha/wY7g7lLWKPQ5QPFfDvH6jottaq6MdxjuII9ngHlQzpg/nxrLpPY
amjMedL9NHOYtr1v289vV51O1/+cUIJyLQSBhBZCsLIA6NdFtb4fF0g6Z//e6f4Cr/52oW/LC8C3
GUyrFlcjvahgI4AMsXL4AUSensS/vs23J9Wr58rIOgXCpRxGmasgSmsIBmD5/PvLSNPD+O+FLGtK
McKpTAWo/tPFtDSvyt3M++pYQxVFReFU/vvFNQAfM+enqdhfL6YqU1SxKDOE+j4VExO5UMWCiyGG
lF+JvpzNHwW04234A9Qjfccep6+FK6uOAyswkPELuvvPajBSTRiLy6U64pqFqA1gIMHQBSuiV8LQ
VWKvbVFzy/3F/uHC+vdlyIV1BdNCA69sYCbpW10py/U9vl/K6/qCkEwMk2ouNE8lbo99txRh9RlS
5mstDHAGD+VcUTDd6CNHz7o5BqZTBkoPqyaOvNoklEKLkGIEQ/IlxjD3khwTWQvii8zuccacaaTm
UhtGGCJamvgUVcfHDsqLAh+buYJ+exzUD2sXqW1gGCleK5GtGrl3ZyxQKtCT1WNyudpR23kS8+2x
npciOM0IyZF5wK2fG8VGGPBGDqCQ/HvV/WHxON0lVhxzWIVkeizif39ZrzwxMr2q61pJT7CH211P
LLmyG7sXFaJEkznq+RB1L2Z9KgiTVZVHIYKQq20LGC6XExm9goTIfaera00OZGkrxZ9pSx0MVaTp
DwJ+g4b2aChwKuAvWu2GBFmtOl3OCQy1Q3H7TKvTD9/oL+8R34iEhV+uYn+E0I9ZypIzm+va6Hyp
QNwOd016a9oTLUYir87SStQWo7pI691FD3o5qPIQWxZJPqX9p4TiqT4l9cvFerSEbYQzXlG8pNpz
pmyzyyMJ82MDKZhwp/yH9fp9s/6V2EV25BSihtMdtdvvT6KLO5UYrUtJwz+SJOS+gyZQQ/zU20w/
5j/bzK/LyBpGkcwjNUYs316Ly9XUL51aYa7QmCgsYJQb0rs8ynjOag+pDmxdXLbZnXCKEo6c9tIL
N9fsCGDKW7eLca8Wddca1m1zkPBU7eMxyBDs1gR8V+fhYYxfkjvtI9i2fk39O7Jr2UKZgwx0oJq6
vEa66f37gUMc+MtX+uVSikOfiXnttwNH1aMkviWXYgmBy0ZLspJxBn1ZtI4D5WX2AXrKP3a4RS0g
EwLdosK2jZkxA8S0B/5ttdm8HXEIxTQID6fp7wI6BkmdjneflZ40e4MkB07br/BwAb7ED2KDsH42
Jz/JvuIxs8YKxIcjbt9QIENkYyQgerQmaDKYKoZ4jeHqG8hL0cHsFo7O5LoX41ILbAzB0/7AH6H8
4cX+PoaZnrOFaSvG2AYpI3Rgvy8nObMiKS/78ggJcVe9mqExOVx9omeODijM2Hls7YeiRvq1p35b
XL9d9Ntucpe1a9lchPtWmgiYpX9+SHBzDhUwIGi81NEg8aKPyLlAiJF7ApiX4bTL8Yukr/ZY1Av1
q+Q0gM5lBOAQ4hc8VE6NMkaBjyKj/gDRI5iseREYFABJ05M8wrzNP2CtVj6dxc1A64Nq/U1ZJDzQ
vfBEQDzfffrT7fN93z1FwW3f16vLl24hngqL4/1uI99BHxbB24SIAuB6d3MR1SrCEFd7RvUSXB74
9bNq3wVXRlzwdX1Vl8n7GYIolombzLl+lj6xQpqf0xnIy4Eo8p35ZOHM50SP1QFBageet1N/KLC/
H65/PORvxYkcy7JWS4a0RfBhNU+EJ/QZGW26/VLs8LqQj2I7JxebvPq63iqf5Q9JKX/bsyxFZr6P
OSaVy3eLVbPKijQ6y+MuWV8gDU9izhaJ/BO5S7fQCv79on+f8v36toqM6a9kMr0ii/n3JZ0JEQb7
o9GtxLFby32KWAA5N1KIFFLreKGBLCCWpimuKB1MM0SJlQafX9zF5eaCsqhrLWbvnZs1l2BQBl6B
mLcRpp1BPkOdLy3xIBQ5LMWGhAfQ/GuoX1cmo7+iR8kmPwsjpphFahc0CvLY+NHFsaJFKZ+uKk5j
GHNU4lo2fJJKsCZT8IhVMQcVBM0V8ncjxMZDGvfEqDX9syaFED4FTJPgWmdkP5nYG9260VGuR818
yu/CS58IwXkgQ+lcu3JG4CgcZZWkrhTJnUGXSorEvRSX1pnhar+0svdqBKk/m3aOZZhSyMR1pEwD
4GmLb4r808KbTonvL7qiWKJkTXkkdBe/P4qoz5W8p7o6Ih/GOJdxmj0BTfiY0Q//+7HjsfrDxabG
9j8lpByL+V0fWeXCJo38OnZ784Ag4IzJ+uAjaEOKQLRLAKEWdFLG+ngyKCFQb2Jsl1tuyfkRKniV
bkRrobUuviJXa18bAb8F68/kgCkCRg8cfogELndERx7roru9NgimX5Ps8c6BoS/AARnXte8Q0WVW
RzkuDKRr4hCgIiDvJT0N+NLouJSdS/o5Kw1EZN4YxZkAV/UFzLZHQjS/jqSALYUkQJCcML6B1Hc+
1feXonqutHcFOI9ouSnqERzh84LFBfyQ1/zyBslzipCoPiFtyTDw79sE3W6yLrXVPAa6hnn8mVO+
GsvS2inaKhI9YY+BCqF5KJgSBMBY0dlFSpdPEJzDCEpCCgStkYPNS9/Ec5BQ0Q0PCmKUG2k2exOf
lhEvklmzAhMfFERPt9K2cr+pljiK3MlcQxvrWqRlAVsM+7Gb38mYg2tcsLRVTnuL6h7qZ42cbqUJ
n3G60EfCKR/klLyUF/Z+7b1e4tv4pRzbOGiHuf7YiR/1PdS7hdAHEKjPjpCiHAAVL55gW8vru/hp
op75uJGSJi/ghXvlskJ84MK/NsufFt7fCgtq4v9b5d/pKImRJlYPErykpA2KHDs7A3ZBjA5EPNcn
HC7VDlgr9ZljawI8ZYZoz4QNd62XVSF/wSM+mwye0IJ2T4VheqbESLulzh5rJJMYr/Sme0kOlZHz
8QsnveYucdkSBlbM7lFyKIekbr0I7RAj8gyZSiex09wg9Kvmc3eTw5iKLEedYSavcIKzS+KcG9RN
xC5dd/3WFN7kWLMzYA/FlwTEmiL+XXLqjM0YIq21vnT9Qxc/qvvjeG/dHtnyOSmfSx00Rh9sPcG+
USpCgW6pFKrPUbs+FCBWVQ/RuJM++6p39RgbqxShmoSRlqHNjMdoypTBvKOPHxQpzMjgvSbyl35v
UHvimd/fn9sOFQt6s6sRHbW2WxpD8qYUiL5VVldcHnOkjyWqsB/2kb9UvtSGMq01Xaioq9/g2lru
7mKrs2d1rnCo54jd7DOxJNsm95D5eh//vtxfNy1NnnpQUddg1f6+ad2tpDHPopwvbwiTKr/KXB37
wyJENPzvC2nfEIpfx6IOwRPiFM0ansG/X6nvU1mX0xHgWy0DFJftHVPs2if1/DxCcehezjhsQc2c
adYJkoxjXDQg2rUkb7t2xPgpVMWvoRwdfqfO9EUACBZwxmtwdZE/z5qFpzVv60xCU1bQCDAVlvfd
zVqc5W2Kb2IejobikGCfiL5afl2aZlKmYQ1ZD6sMHsF9RM+0y6XcIQtoHqMIzm8vd+4IL250N+xr
SR1ehz/clG9d4P/eFDzDRYlWZyqCv90U4D5tvJgJVmphurxjGSDOMwT4k3w16F7yZY8gOD+2NCYS
8bOeCkyuYWMDXEWBSfRHLdDQHHJxjy+EmHnnbo5a/46wr3TkwTsjwkdpwVsMXtid7qu7bfSv520Z
3jCoHI7K5HKAjENfIJHrMS1SAhGF5/bf3xLGDl/j+zmsT/xCQ5Hh136nWXZS21tNoSa7GEl2fVzw
Bo01wR0zcEwM3XLNbaUpswONC3IfvM0uyO3OKKv0/d08mbfNVd0XZ0gB8Sot7Bsj8GyOhKk+Ul3H
H9ndHbPgfLfPWWBJPC102XgkTDJi5OiIN+rKrnEoQkhkBpbKrSXK0jPv+Ow/N9W2SufZ+JKSw136
jbFoSp+qOu1WY3ZI8GpocJ9ZQIfUjUVVrzOMm7/uUWg0u7I5jvnhel9Hl71orVHCZiQQ609Ku9Ix
CoPLdTuMl2WCJ5/hK9EKNHjATC1aF/X6fN+cq88IF2NIKjp/aqH0foeOjSpPCAtpfrn6rfrQypjV
Ue7TliKKsyuYKghuniwm60zPEGpiuTDOLvjmD05zn/MbO21xOVN52Go678lvZh7Ja3SxgY/mwDIJ
R7bk6Pgu0bwUNgj2+NmtZG4oqnemxb2ntThIcgBbZdD1zkiCW2/fmXkJ7rCPQv4PMkvsUZ9LWDhk
mKPhkrnFe25or4SJROWAsmxmXHzh4iOcVZqVCYdAWkVwb6JTJIel9VZf3GqdQiMKreREgTuM8+hT
qDbXS9BinGd4kTTngmp2uBjzpgWPn5XNJjKdaWV0AOd2fgEYo2yye2QApotVTjNAl3PvKV4yYF7Y
CLhUFOrEDJrWjQhcjqwpqOKnEgRN2VnJvih8WXdqZdmOi+5VxTLCcODWNexOsIHyXSvsDYEPJsa2
Sr0YrRJUfU8SescIbUgrhIkYSLeFWm85zxScp9DDM+VsUfC76NjldhLxI52uvmK4LpqXypOST/qQ
15a4AHXI47AzQhE5jrgs9I2cHbVkW9Vufgvv1amQA8X082MGDYukHnHeNWsDHFwOL/jAKIeS74aQ
8FzNi3qOErgiDe6ZHB4JvoAVaNayrD1B8khMxeD2SbraCdM93Rm7V1leJVKgEcLLABiqEDG+pRuL
WxE27RWjh75YVOjdIF5F/NSZqgRd7hBQDk2RCcStmTsm6slkXeWrFoWXhD2So5HOlmPgNsxRPJ3V
ua76FLmga4PsGsigqlC8vXdMUSjgYg+9NncnVxn/+irrsvOvx/JjpK+mO+aQHraSGtzqQKCX5jRC
dGh6ijJP4GXgi4wfnJ76SCC1R/TyorQ4M+y+Bh24puoP6hrTVKsKrtG0iq/JRkzfwdYkYSHWS6N8
0hme8WnHy4vUPSby08XaWfnREOyueIdIpjZ7S/cFBn/x213eKueFjLWxGeTi2vJS9fXeLa7qphkC
CfGFcFmogxu3bq7TjXt8PAmGNL4U2bHs15frFl+8PgnrDi8lr2o8fhTuy2pjx9dw2JsJj9Km4iV4
XZcWOt5+YzjWnjV8ZRDGDD8VnCkSXcIyPXN0bWojZMr3Gf9Bo0/kN0nYSepOx6wKuJ9uy3JyxObv
xUBp/BJLO7UJSmuyPMK/CUOfe+E3k8R5Ecu7AV5MFEZ464jbiobzvlblJXYg13Q+mHOxejbqB7Hc
jPKyZ++VnDqZR9DHsD9NQ/xDz4hTyvVYPN/hwRQfeKicTSR93mSmUvrxfuCYR/boiy1WJw52SV1v
j52LM12UuJaFMZyXndhrRAkfMafLFgxuic/MyRa/O+C1GewKBLW9H8Uujv0DJMuofm7GQy6Heelf
ILiRbocl2Rm0Fz+KM3JdoGwxMTHIRg9Vv7cqRxmvpV7tkup4059L8dXUOMwFX2oOLKIOCmLjZorH
jTTR7CIrgZAA4S1bY7Cdm94IOvaRt56O3U/nSFl4NRxM94BhLOHRMJ6M4ZVz1WCvJfhL93MsKfFJ
RzF42RTZsdBXvcLkdHWz0Ji7cOev7do8L6iry2QVpaczPDTsiDKBzUQ3yaZaRe0uUVzlRrS00fBd
8OvZDVAvLwupeKus3SA8N+WqHych5KOMat9oljHBiYITK6vmvG6iOfTdpvDEizsQjVB4ZYlBkdOp
yKhdTVoVF7dkExvdRvCUwYHth7M5EtHJ98FFJI2CVsGeJHK59zg4me/XPKiS6e02NV+5Bmd1k+E9
ET3L5ZNZ7PJQHR96cdkbGwFnkIZKnsIsxhKD2bZwSLRPQ8eKbrCIsyF0KnsZ6QGu9UMlLy/d/tat
b7ykFOkyoPfGNF6RHZ7F2wy3HMFw8DrkISPeTUQnJgSRAwupL2xTQqUkr04JPguVYcUGaCkHqX4d
ELyrgaUdLvjIGngE7BPDv+wM5jiFI2tuZ/lDtGEtTdUR8e5xgKXSFLzFycJKwfQEp4cotFQvjtYt
4a/Za5uHQhYq/8PZeTU1rnVb9BepSjm8ynLOmOgXFTSgnLN+/TfEU7cPF6pudZ3EAWwrbK291pxj
ckvVyzBc5zBcKkg7HgwDihZ2HOCnyKegfcsK7l1VdyH5Zw2MzVrzn41kI9FsGZqNYGwT602pFgrE
qomutKp5MpPZBhsYoNYTtC/ltQGAwehu25mwaRZ+vG07mGiYn+a9uxrSXwpP+buKbDK96GTdKdZ/
5l003OuhFVSC7Wf5zno+hu/3TxCIghl42KmN7KESLJfxQcSHNCk+Oeu/bXR+ews3XcG61EepcXkL
GtrJK7ogWzzl85fBrsg3H1a/bHS+psi3Nejfn/im1B6VNKtxupDAC6IVZc/LFCmA5R9uN14sUCf4
UzESMs8wF+1jOduCnVqI7L14ImLOJDH+/Gsm5Hfl/9/v6aY/Jaldlsl9EtEdYOhYb+pmC2S/K68t
EBn1eZQ3yNsZEP268fi2Jcq0kRGUZimSZt7sxvJujPACVUDq9uoSIjHWh3bGamKbs5+Lf/m/+z5J
JPKSSDiNDR5zl3+3OHka5qoamNEuVSFWTvdw5i0kqbBl+Vw2KL3gpjDZFORroAEz1oZ1Hqj36RMj
WSBc87imrIg+ZGS5cdKtPFoT0+asAMVXZCM5yqzKvyXKfTerwQg1WaF0kcmPdatN6pUyYhQ5jucC
se8ue3WVjeRvc5ZcMTFAb87V7FDpZxk8V09RQsYgEbGVvqlUPBGSHzCmeuksR52nJsjr+fhWjk6r
PEhVPU8eBOXYZXfmsKH3Da+iWo7lpWuOtFIkwy6IrGge26G2pfDSg4/vEGZ5DIyiba7RV72v2SPU
qEyWwx8J3tcW+zZxAaKTKbbyCsgNqlfP9gNmeuKUZMjQ8XHtVx2yGMt4wYawxwMeKE5HByM8KB3m
ZvqIESPuFQAsV1npkATPNdLWY+otUGBkrhOZi6mB6FRIzKujrgNz43lJJbMIgEuHv6wMXw2rf29V
jr3OyB8vrDlJw/69ZOK8SuS4Cd19OBk9ojG1jbJfScPFq6HgJ3Qf2ysNAUk7R622GnnnZtEvUhZw
Rb1vINYUPOUy2n9aUy964Ng/X9KSdTO0Z9suibLKsF63RFVCq/TvG8z7Kop8LXB3cbhLqgTLmcaO
wl+JTXPv5hIWNWExFf1x8zamQI7S7pAnqIJJypAzD1CjZIuwP3PjUTIf4ozwU5E6TwfGV3C5q2wl
uw7pWgJPsoexkwmgg8WIbSqa7tIRtIsCcVjW3L0mxsc0FpYwTooMILzEzkp1/1Qw8HIl2gkGXWit
mnV0Zf26h/+AOrWOIWVIJNMTHIHmwo7oIYTdvkz+VGhFXeafJun14wFXZG+E4PDo/YtQhDQgETVd
/pDea/hcAxQNkTrD8inYP9ZBOo8J2RQZONBU9drOsXrfzkzvFKGm0ryTGtWzSqxWckmtmlOHdqJh
Z3SefHCEXulksFJKYD1eBPKepIp7JmPlO9l3hKNA3y3fgpDt2bxkYSzXIY/Uep7bbbqsvCXAQHHs
YYLQ2VQ8R87vM8K0QfnU3WPNwLy/qtUcobijg4QpUVi5HmGyBGqWiZ17R7cH/w3bUNDaTThWG8vq
HMzwQb0aKmYoTR5vImo1JYesYXZOEoYnEVoH6E0TBGnSyk9G6rhswSWtXJdUWlJB/hWoK3OaT9ci
SblChUfPbJcpdSpLoZJM0ICPHPQKx3xoVQAfHDQo+B0WOwgmuY62mq5PKSaLIC0OQ93dEftmS3Vz
JwTjfU510YpYn9gKDotE0VZ6C+UeHEgVOOOg7BQLUFXQXZSI1L4OQ5n54BZHL6WEBzakwpP45Z5Q
p6Hp7U371z2h3fQttVgthkyxcPtIO0YbgDqhPMM/MNjfzb03q5wLfxICIbgCTviimF5gP7OeVMp0
1bpA8RxP08YeFBpkTq4eYe+pT5YPgMp261mwVJQVoYJzAnii/CEunyL2vKFDp0Mp6BVuiGalk5iA
V4F1Oe9CJ/d2Jd4UA/rUISsXUrWyymWN9qpd59iN8FCBZoJsAvYrmxkEuJ6aaylDLaqJf1Uhqj3W
T4Y6+U1k1W4Du1ce0v7atPOenyaaGUAW3vRqM77STxYFeOSMRQydSJnpcR1I8/5BOw3qx5jthGg+
uE52Ehcl4UV3kr9X8gnzIqEpfeNDXgeyJtmp8sMHpCg8Slx1CT8inmwXSBaaZmmq9LntyFxpp3ap
zI2HXj6DuWnPobmt4a1Uc9NcK2ySKJP7hzJlybaNR1cgK2n585n+ml/enmhlMsQxcpjSBm+m51Xi
Rm5ZxvEuq4NF53aOG5JaQxMu1D8MBZ4TnCMe8WV9FpQPL6KGTz8V6yNXSlvSEienK5K6dDoD/r1j
HMHkXEPkkWT6XaCkjhqXz72i0IFmEpxeM5idUnaVPYw2hOUaJRNPfBVZdyqji183MJiwK2nnuIj3
ta9txqaZ1eJwX4MPl1x5wYPEabqlVZGDoOyHhmIzNGZ6Aba6YIAT80DpoHElV9cf5mZxrqWrbraP
UXkvRIQgfVhFvZNd0pZoR0vlKXNBOXe8JdNf5JHu0NS2NZ73Px/jbxQKkvj3Mb4pmrS4Hg2/pTzL
d8PGso/0f+cTv+XyS1X8bXX29wvdVMWD1YqDVyrNLmrphQ1MbXtWXFl6FUTygGA2GdDO9J7EKv/Q
j7sO2lOQkEVmzro028SKwOALOIM5z62PiNrMFEZbBnPeaQ9Rgk0iPJrK9eeD8115IKE9Qi+nYwyl
df7v09dIuzZj5FXu5YE0m2vHOD9PzgZY/3GpwNBGEQuXTn0v6517jKMPJfgYngp8q65xVeJlpTz8
/IZu4RFTOSCJpgEfRLVUCSf/v2/IqlhtdR/x4OQEgRmALEcgKZI1A3vmsEin6JvA0X+Zbuv/3T38
U4Vo0///a+CslwRl6yorbg/rlk1otBT7jS+SI+P6mzTfjKND5AGIUnqN6rHONjIzr+4JVnKEl69Z
Ru0cDm58zIjrrGfqcODeysJrzLhz0pr73gpKasRd6gxb86nCEffHe6KpPiyBFTbS2QsWfsGY7dCK
B/yOxTLeVRNI552FKZFmRTEfzoLDmJRWSJKsfz7oX5/udhmSNRleiMnohOjRfz+94jWjmaqDf1aE
a00Y0giGGoBvNE+HXRUuzfdIsGmIGTDIoQsme9cEJ7pkZafBhGC7lxkyzHT8oRmN8Zn74rZzwV8o
ALroFANcweTGDDFcxF80qwTaZbGgqaJr88jaZOVS69jlr0rNEbw1M/2ehMZsXYbLrn30Wdej30Qs
NzLir5pTsQiAxw1tIYy/+by+og2R4CPbISQtp1AhOc5PsBuL17Zblmk/S2ukHFzq7TmvcyZBe986
Cfmizt4a+HbpbwO9b7aQrFGWwfYIRTDarZur3k8lMRU7NtTVfPLDsTDMusXDwG755zP9dfvcnum/
X+hml6yJXig1o6Lu3IDYkTGltwUYQ8pOjfVpTp1DqEOMK4I7PS6XJpONoGH3BEqmVJvViP61x8ZT
bKQyWsrsgTLxOQ7vS0veCOHMrPT70G/vBPQrY2usKxEiITFAopMzRXCJoVAyyE2gt3WzXtcDLKuA
iPuRsfd46cKd33sIrTdWSFLCe5+/Syjl/HeRJTKW9ka1lYcYFdlheA5kHswkCGRU4MAgZZeLC+hI
TARhfJSMx9iPKP7WDWw3UXptkWHwiJmb6SNdrFJ3FDZqmpnOxxFytReupOi3Z47838Hzv+fzZlNT
NF6dNAHnE4vjMCvX+bp2QAYyYcOjhTv6aOxt/YJwwkFye2HQCGXt5zP93crOfortOO4+k7bEzTWe
DoZR5G07ngijYWrzlP6RLuKGJR3/ND5GyPNTolT1oh+Nc3NvbsvFz2/ga9x9c6lJrObKJAVHkHg7
jy3LXB/7tkp2rrbNq3XRAmpoUGaK5rYVzm1AA5/oj4iFsuXhr3moFmL4jv0+BPeud/dmM1Ff1YUW
zDMkUA2YAA2+rN4Ptt5ZXz8cmPeIrT0VGF1v1/5jh2U/ZEzHxq+t94I8gW8xF6bXGgi3R94GJlrg
SESJ8FVXWojGKUng1RLk0PZ3Y3UyRxIefSSFgZhuaVyQJsA1R3KO95DKKGreG/NdU5nUKOpCZEqg
Bcx9YPR1yFmMWlq1UT93tbWBUKkOrN+WrW8eUhI0F/BR7OkN6XarrMey2jS1kt63RDJ8IRRYKSYX
KnqZcgpl+6V0+m4fIiE7ASqEtUyTvy7zv56Kg2uMiNISj67/H0Zu5NTQvqdR9CmsIoRK7dyfu/Re
2X0/j4v43eVA9PeVtWPskqi2F25l1JEsHIJFttTSXMcJHGtO6gHZ2yzdkNchU5cHWHlBJCBKwokb
O60510IyIR0zWP18SX5XCkpciJN6jVRv3bott/M4zryhSHEmYErgZqTqt5/APy5/78h+u4czFB1/
K15Injb/PlOHoRdQLsveOUTmoqEh0lMyhi7quM7QGytnNsjuRiGtHc+Zpd9BL+lX1WJoZkW5L1SP
nZIOgpA1GFf7NUo2DSGi2VYeV6W7b0snqBbI05TgQXnOA2PrqS/MZ7gteu+BrHmSq3v3q7T0P5EN
Fbu2gO920l8l4WgybAsWPKKN6mLJcxkcEHOWaB+XOAK1WWA9VtZnZ8z1bME4uJMXNZGftlnNix0T
lm5T+Y/GckzRdizjZfOmZ5thRTWo5XdKu3cFYiK4HXiK/mm0RyXeTK0zoM/5I7ZDzBGPQBEneEW0
ifJlO+4AE9k1DnhHyT/4+CfzJQLdGq0ajgwq/Zb9e3HKtPkJeDugXMeyVjFw9QzE3z586hyf6JNZ
zZA6Z7KrRrY3PlqNQ3uiIrzlozHwMRBpumoZuDBxlfPlSKdj/O10f/V4bxY72HaSip1ZNPjrZsFv
U1nWPb8Oz4zBtaOSoW323xnnDwQWcJogGBhOS45GSlw9D62v7l+/FO71Ay501jA6nyTodJ/5CVpw
dPU0h1GtrjpMMkkQ1boPLVjkXKYQySuOyNI3F8aBPWPAlAkhejcDPUOgAx4/hvdEId6Fn0ivGNWU
d8m72+Ce7nZM14pFuQf+DKAzjBgGT5xvXpx9sh856XUE5g0vhI4rCW/X9EohhOLDZDxIVEb4y+Ii
fTM34SFJY1I0kfhqmnxzN4ptZZRCbaAHtEVE/MIRUvp6wjVMCnkizWaTZp/ZJWgBy35LVmggN+Ls
eDRI2MD7TK/X9p0RJEg0QxWO2bY/Y04l6y84hyBC/ijLfpN+Agqx+9m46fnnOBtn0kxe2ALMfXNC
x4GRWz6daNCxEAC5IDt4RvbHBBh5IGJysD873k9nz153pn24NLT0UVdsmfgRSU2/4pjTZsihVQIT
srWTOTMIH4pnnz5Kf0pfYiqnny/+H+sYR06jW4rdV0EZ/e/aYkRxmWSVlR3M9EC/xuSW9vxNnazp
VZKS0rlrYcCmJP5SPX5pfP9zlf/1ujfVYzW4ud4kTXhGDpOfIEyfm49k4zF/uBCkVT+GK9rH2/gM
gjN6+42tpn9dED+9/M1NFiW+LraSme6AKkEIYa7KRNb27ylhGQTfdzh387V359/rS/OMII2cwCnk
ezJwTHmiATnszWG8h0bhjOwtFwAIZ9BcnfRClRAuvHO2ZK0mrxWb8yLmD2kfF+MpdroJkBPj7CYj
7Zqdy4v1hF+EVM3JNcIGjd9T0E8L+Y0BX5miWplbY/ZVQXwadrieTCoDQp3pLVb23Z8n1eZaY07K
VVKCOVDtj49+myFFCx3ck3OQG/jNJidlYIsP96C/8TsqTnNW5+UL0jXYRtYCsOO4jlYp0aCEdtJh
IaeyugtW7drdIKAZXr1V91qv3c+RJ8PXf8Tv3nR/QwjM7CP5ZTxFbBTPHKOR/TWwZ45UNdNn2B6c
wn4jRH3Kkg8djgb8JJe/+Ce+S/4cppxbQtQWpmM6REp+cWtQCHCvsUYtQevMyJy4Q7D99TtRU30d
KOzSEb80dIrl9GvRkFPAwJPn+IEacSwsnaTu4KqmwGOCGnBf82CcCWf6hnzX9HaMeW/fF/b9bict
leUJmBNAp+mXwPJmPMNqOaP1wkE1ObTQOECH0LZyKEQm/7nt3VPw8e/Avu6mtUEHPcSkh7GO/fSE
rpl/JaqSPxDV7fAgAkwA22+fcD5xQiAs8PtemV2xRnnc+JdDfACwyY8vph8llPiOFQZALtS6mXlg
tQfyBhceLvMn9ha7X2ozOtlO8j7OiV+lk4mnkK9DAJpFx5RCBK4+HQ6QMPancYI3NeUkaGvoXFMe
ybaxJw4uv3qOg96Jjv4Z5/hCfiNmZebOjHd25rwwoCKe8tAS4I8spvgAOt92dBy208tMS5OGTWm5
XL4wX5nx4suHl5d+iYF++iTNmkGG0/EBp+992T1Vi93rq2h/vk9mqpZ2NKJfrFSKHc7AAO/pEkOk
8Rzr9PXG53CInFeSkYk9Nb9+I20P1sHpaE2Hgdwgns8MPpzQ5ttepnuA2JItHN+VzOt7LNHTwgzt
x37YHA4vm/fHevFOBQVbB3DTG1rCBaaPc8SviQmXnKbNZNTiuCIWyN4t706p/Tr9B+NnXh8UG69V
7iMnAckyfTMDGP7Izuv0LU/TO31BLkuywAWFhDN9DxqbNap7DkN0nL4CgJ3fM/0m0gidfClv5QnT
MtPw6k5PK5c/ROK8o185GA4HY+Fd0r1wmj4zrJxfHp3qtL7/ZyGEo0tJPi3/t04vtUtbpXYTrAwc
FcYzjPbGVt23obutjR5PSO/oElW5+YEQkaissud5RbRJwYCzNThv3RV5MUIWZ9TmFtWQ4s9L0V01
1tRqnHkqI7DJCjHSbSMGETNR2X48mbAgdGqEtHNSjBdSckk6RoMYukhwythvo6ksUAWNRnTo3ugG
W6hpfq7gZUP95qP/va29efRJVj2UmWSMJ/dBiBb1M0Vw9UhjILiLXs29taOQUiAqzaU/5bPwHr0N
bDWCbfBmEn1jm1yq+/BBu89QQcMpwjBy1i7sAJ+FbXDUt/7WXIlPGlR9j6xIlgAo1SQuRp/xGrsa
6Th8DQFlzHpBkz2Y4oI14NCklZETxkQGnZXNcox4jfRgmtntxJirkcm009eqkX6vTZku0YxA70+n
B7sYdFoZ9rvtUSbeUyJmW+8RCLYLl43f8KfMbAkEFYN7ah4CC2grIrgh3rOyuzudrcNbi2TLWqC3
Gx4qihyEc8BJgLy/JdK24S5mpcK8xGEBukDEBIFU0pJ23AShH+YVAQOTBs26Zqg/3c14KKm5AHWx
+r2FjJO4pebjQTqIa9IZF+bJ3CHEaT89BK/cc2R44uwjenXfAdj/ADln3TWWrcBio45fEsZDtpoy
T7zlAIuML0N0CRHEBOuCdJK7+tXaVKf0XD4oVEvENW+ZIG5laGSv0aJjoAQ5BU+eptvZu7wStz3Q
DISUwZwgBfRdl3LhPUqnft6ws7QlAolQnF2KY3fMwJ0Fa4bYvIx0lg4GDWvqfjgkBDreyyfpau5M
hwflOV3TbFh7a/MiXZEvLnGyZMf4bOG0ISfeznFWvbo8YwpbNCdQFx0EZkTxefwI/oiOmPLdojz3
WIGu2kc9A4R/ce+qpwGxD83/D3+PhNrQdr/cBt/uN/6+DW4qsaAcBMuM4m5fY7QgF8ojxVZO13LX
7aRo2LnM2XSGrmnUE50B9QOxAvpib4jIGZDzzRCDAAwrInDSeZAVR7XxNgzDpcpxUSTETIV8i6hJ
oX+MdPMkmuKi0PWdaWBMr+lYRZlKUuCj0aBCCZKnUbrzPSBb3bNM/pra5CcxMx5qWjkWIrXIpU8y
KX3j+pRCmRRLEP1I8sFFNOzSIoZzZTOTdUyaY7kolfAukIZl0bDmktBZMpXMNOFBcR/kZRGQgKTu
UnNTWwDcilXgUbQQ/lS5oOzdEPCKt9Bd6igo13Q37c4gDM57FpuDmvcgPzHvxttEhoORK47MM1Fu
ntmpdlmDsvTgm+eUCTtDnJk4idEInGn9e8lC01NDv+8wvSfa0spNRySeu83h8nW7pjoP5CPlnHEz
e5YRcoNHdmRR2agtWuCMLUBbzFpmyW2yEaHAkQZDIJ7IR08+WwSLxHdE0lzY4ep1vF5a6+Z7KAqc
JvCimuO1xt4jWKYwQ1YfNrVFOJeaj5LkK5m8ZGL3VDxjsWzNJA3QGlqBJN5q7pElIZ1iczLoNYOO
zIa+H0qVwn0wrJ1ndUtBJreBd9hom7JVt6nyPHLHDkVGguncm7QsobCQq+fIeA+tfutilC3xh3uD
ujSyXQu+qb5rFinj+bGul6LPwFX4zMZ2VnM+WjNwgJA7GY8YQijp+0gIh9Vgq1Q7U6/Asrx5dYkT
hUctp86osU3R563kP0P5NASYDcRilagPZpJtRYOWqQp1RzJIIrrSeqbPEZE8etBzwJ46ubuqvGg1
HnF8vvwxkmmZeEfLDBdy8ehFcGiGiyg/6zpZ9jGFQ64yoMH8YShzVaQH2/Lsri6LsaC0NfTZKHkr
XUV5DL6gw8s0KMa+gAjQYN1uyk2e8tSsM7o4vgNa30bF2oXwTpL8HNJ7lLirRDTyHfqe2LBW04kS
qlc3vIoGO1WaG4axpWlRJ4foGOtoa/JnryX2OXzqx5WJ2HRA6JjsDTmYJzFS4Hw98jg3y7NBNz4z
ypXU0Fw0ZszCu4DqBjfWz4vLLW/sazry99pys83SJN8aqxANgSLZIcEAxBFRQihkfk8pyNi6xVlw
0Kfc9EU2Lfm0+rI9lTnUhbf0aTz4j8F6XPrqIv0sJLLS7f5cLRg9m5eIIsufM9pMinn3RuAWvgvU
smH3iyTz242qCotYgjAHBl+6qRJGsMFCBFv6vl10RHGXu+yTdGzvzoWQalkEb7MhAH5C3gGgFeGX
zrf0TesPS6vILAeygyzpN42NphuMMvFa6zxsYpIzSdqcD3il+8UrvgwZSbvtJFtK+o+fT5z0jZRK
xqE/Wd2+5kg3QsRo8Py06Q15hy/LD+a9eTaDR3R/ijA3aWKEOOJ/fsXvLhW84MguZQlAnfI1Vv2r
Qew1jaa0o5rsfFXYi53JaKzcVL2wkbKXAZ1yGos4QD68EORRtaziVw3ofhEsZVy8OVImfBe0m3rr
vtfAPk3zNvQFsa8T8L0R4gKdxnzET/Q4omwRahQk2rOCA8kAWAF3wusGsorYO4aAd3MGiTEJnvlL
I5mLX+rOLyjKTcUtK6qmWjowdbouN4e2SoNMSLJY2QnytGnG+FtJuHCfApqsLCPzVtuZ5SmRj1Z8
bJJTbRxj9ngRULIZWWF4lXGIu0SroqNT1j1sX5COcr/UibhzjA2te3YWylyX5wkpNDSUwpeGyKZi
o0XTTLTsZ1VKkr0mPGbwBYxNqF8apBa6sRFo0EkzP3okPqc7/3x6v+uXywB1LJORA3NS+eY2YrUJ
+qH15F0eBWsx2Vje1W32Ya+jWOTC3tXJH1Su3S/XsTEtMP852H+97E1xI3Rel7qJ2u7keN4xBFeb
V8U/DBw8FhuUrMVj25FBn33WhDoO1kxVlqH1EIyMgR6qASsEcDNlmzP+0frPMSILqTxL9UzwNnVA
lnO9aN10aQSPxGQJybnV2NSjgMzm/J1hkza2jld9evRatSpxjKCcmy1KuZaEJJkW5WTolbt5Ye26
lIoewwjXJ7HJ5UMYbhgnOQqVroczTPrAKSmSJCuS2NTxKq3az9z0ajbsxBAWFqvcUNH4n81hN5Rb
NgKJjJmDjYYar/x+L2OFlvrz75rcr3Hyfw8w1E9Rh0cPP50T8NdtO2ilqI65ru76QdnUKNyw6VCG
NdpMxuumaZ+iVj/Wg+V0PF0HPKZVsxvrbYeFycc7m6XZumWGkJjMdVCfub31GE52yYbtyeDk2O58
QVjCSCA3TuFA0FBBdOVORZ8cb2XlOc7o8kbhImuZl7WPP1+21nQz3nw8evHkn9Bfpr1sTHO0vz6e
noVFbtXI/kRx71UPfYA7qXntjQog8SMbQCYUxRQplPAkUK/RgFEG0/0wjvMgNRd13i+mKSKG2twd
ZgnDRH/8wEnK2ouVhQkmW6dyzf8WNM3upKVak1jU95PXymcnLnO8XNaIViWrXPzkyqzrsxWS+8l2
r9GGQy+SSajYpukuLV9mVRzAzdGLS16VsT6oAO1ZCl2LfU/Nb2nqXatAtyZxlbdtrGVi1Foc+FxH
qDT6rRW+X+wc99bQginC8a3U9Y4QdE6yXSXmXu/5Zw2QZ6nLU8QsGHK/tCP0sEXLp4utuSGSUDIq
T+0wzAVNnlMNLxUiwaq0+OV5oSj/PTMaQgdlGpNglzBvzowod3XXKUNH4m5iOmAUMIXpH+2acaag
zuXP4gO/G2wcmrXrdgVvcqOulaU/ItiSOIAc93He4Fp9rd7TTfcW4WALlvlviCwKhe/ep2ZZEilC
looq498rKHaHWh2yhOT0hREfzcnHgdc1PRfX3jp73tNQvPL3pl+hhDGH+2ZZxhhlDhigFNER3HNV
3InKIojnNX61iCfGg/xQGmCoHElfuvlCY8Pev+jFK2uq8II9D7mqoL4S1KAQeoYIJnyv43tysCUm
NcLMhGUR4eYidlqaa8UTGBK/vEjVdsDfKL8W2Wv6pobOSLWDWmcSeTolHGHAYsQek7a2NtRlRJ7p
lMGycd8z5SmoHZADzQ6HDjZwItO1VUs/IznoHYpMJ9J5HDvEy/rAK4dNZyK4sHvNeS/eMDbAG6+X
XnPRc2fkE08bRNLXVogvGrpe4SGNl92RfQ75jLRoNxlKoF1dTGOm5Ikg5Uv96a+E4b7SXuWC+heH
4yq9Es42yovM2yEGqrL1IGx1dW2qa7Sd2ZsJVTM+CyeyEoJ6qxg7DfqFdsTARWgnk8x2r8b7zGI3
jiCJtBJUbLTo9I17GNwttE90lCbLN/Jv6ozyqaOVjVdw2I2qw1eM9E7LGTiR4hWSmfbzaqR907Gi
IAO0NjXrFMW8qQYzNa81uU70nRBXPKfOYetSDr5K2g4b90xusUGlh0YBITrSGDnE/nL0dq3t+ubb
IPf3pdufBrYpOqyYijw8PQQ1otDTdU+TiDNSO/bg2D/Z6UZ4spUuQgnxabAtMEC50q0y1EMzfPTt
UcxwDLp0qoCNyN2zgidPjva0yIgmLbt07so0NFz6eYT21EZ2n/lkX3fuTGJTZyFQ+/m4fFcl/3Nc
9H/vsaAWDGNiEu6b7moaFxF2SzVumvDRqiqbMI3ep7umAHjKAhRIF0hkDC3fNLQEP78RWf7ubpdU
jDvTbgHp943cuovcuO+9TNol5KPoDx77gkJMHYO1PqWvRknBTtOZpCT6APML3ZNClDDnhFVu6cXG
TAmZy0THkRVYycVlYG4lH+64gvaf2XyLv1alVRdEfzyNAQEMUJUfSmrGq1hxPLM9hTrGOCU+ZbjU
B1fEpKttig7/SHfvVcq7EozHiuTDypynUXNuUEkjCW7xM7fICv0ifQgDnACThpbcTwkTs2Le90Gx
GMf0VMbKtsFpE5c0GY1sM4bRWoDSIr01PSKNyN8YoTUPm4h+v6aPCHRo5tHAZtUVo7PVy7spJt5S
VoV/diaHUR+vEzbBXcbUnX1+Wz+NRrhowPeHzUaCp69H3dLAbsgER7zmyGO84Oyj0EF/yHcThYVm
ctDuJY3ugymuczoBmj/gmFTxyAg2wKQe19pYLCZQhKsSDj2YW7VXF+V4lZHvlGmHH5oGxaTlwtfn
jsdOVPdhGCN7X1cAsCA8RaRBwO3++jv/LtLsldxTmRqfZqysDHdtYUY31bOAcmwQ1o3bOrL6URvE
mwa44LnaYvdaFTw8YzAYIZrAihpdjDaVOaz1yPXtlgj0UJjS1fz7HLMxDhlIONiQ9Uka22ZMJzzQ
RMc4XGc1KZqEl8TXMRzWY6gsVAqKPAleGk6gGBULmNmEh+OMRSVlhTvlZXJn1Zy22g9WKkSjyLtC
JMPDJnMkdZCE3nhXYlp/Yv8Z2sAJUee6yXMrbwXa9lnvznslcUw3m8sFc6D6GGBoSnVtH4nRSwJ6
XqPh3F6z1jpQt6IAXcqcOr+9WoV7ULjGA1FG2jPsQ8613C6t5COIKCJS/1LLzRE8015+ShN30bPd
pR+erzVYCIbCqJMny8+36BdV7Kai04iHArmtQFZRb8U0YddLrpT06k7RuBFZEGL1LcTmkYXxIuyo
koFycXwM8kNJFHHN5FgiWHBr0elbYeE14WtNfz3D3Wwaexhmy9A85UFEQEp6CaDAdQgUI2MZkInr
t9OTFuKDwsXwZLIF0eo/MZdFZj4YwYdZZxDB6l8eEsp3DwlqVV1SoZ3JkLz/XQwVVepaTfPMXTLu
JV9cqUJ1mnbNRikuFR2LfMYsrrYOcv0YtWwaWT80MSGhNGTcVIwrcbjmAl/WuIgeGuFl0MdVFV1D
Ofsz+v45VmliBunZIuRAAygU0LPhWXXpR9VOJKZjgCW8Mrv8ctq++VTQWLEqoh4ja/I2jS3EUBOi
lSlgdIBiqeyiklYdSgE/u9O6cx9uBTZw2bahygqgVdUPrbWBGOUF+2E07NI8+/7R892ZPDDmZ4rO
QGLgeZXB1J66+SdVX1PpKjV8EvxKYfNHSf6k0S/acOmbopVPgdtSsaD1wrT999ykjY8rq5PSezYC
GGs30evRs/8kOwkTxmZgUPrzUfs/Xm8qO00L16R8UyS7WS4UcV6m9+Ga6IjZRIsO9sbsafLV+pvo
l5f7Ssr6z73Fq6BGUyGoGtNJ/Gu3pGVKg5EOAkU6HoSWVxStY2e2K/xdahj+AXb0UrXaVh3IOfLC
vZJoK2WknsQek3QqKlyW75iHt9Amz2ZdvkeD4JTkfg+lY/Lkq/cFrKsGibURtxtPNu5+Plzfv39O
j6yZoJ5M9aaOaOqAbdNQJLuse9AfR+Gt9Oc9/QGxvk7iztGDripdZP8Axzl2iR7XX3iOsF13Wfmz
mA0TMzEUK6HmJNoxxjxKVnG/yaUJ7xL2y5/frvbN1QS1yVLZ9ZKFSmLav4e7L8rAG/yq2/c6k+MB
X0ft2jJd6rGRXwm9UU5WWEE3u8uK7iCn6kow/lTdW1ZTkAjM7xBaN7W1CqAbJB3MmZqhoIkDR9tX
fU2vGAMOJHm/pO0dP+b5jlZxHjt68IjRMAg+Qxlvq6IitCb52a9mNJcBeuR3YtuBT3i1ymJVl/7J
8w864n1+WK5p4/kds94Fk6NZrcvEoP8WCfJd65K4CEUGUIsTVDdv7jF1CHI5rIr/EXZeS25bXbd9
IlQhh1siEMzswE43qFYH5Jzx9GdA/7n43HZJlkplWVaDTQJ7r73WnGMWjwcy5f1xe/+sexVwwT+/
+f/V0PqdPksfD5nevzqzTZtmad7zKI97wjReVldJuOsg/QPctv9yrbWu//lcqWu+7tqFYFn/8UFb
Q73Ilawsx4azTz67fWXdmVPyKmvU9K+BKrig+Qkk/y7NSd9UrflqaK8Z5bwo/O0M8l9icI3o2RVR
QD9cM9eb8n+ecUU1oqgU0/AOKTjoHQGEnHArrBt+MbN4gOMkVx9gdOtNoB9L5b4TQluYGmCGbxQC
uGaZhP353fkv8Z+m6cjSeWgtnS3vn6+oKPspk8dyOmbQfhA0MShEHFxuGOGcTMPl4Ko/kjudHNsd
Oc/8obDaB0U0oGRai4e0/8txZN1gf35arCEm+DBcR8wH/vl6xNIKRWns5CN12WDt2EyHZoWiQTn7
83fOweK/LoUXExUyMu5/dd+afq5MM23Eo0p3bWRAWEsn/H5Rf2dW38j51nMHB4tAPZUDc5IEz3Dl
rzp5vXuqNYSS4XukytsepSgNUKUsnBku89r91pEWK7U9YyxChT6F3zQ545ZK2eIkI9yi4mYu64Bw
/pUpi9tJ7cNqCTSD79zkbygiGDE4qHTRkSeE7ZulnegD5mqOyZljRYseMix1dwrvltJVKv6f6a4w
3ibRK3q/yO/yaStH+wq+jL7cBgAr9Me0ct+i2l8PH6loubypiXAFFNipKjHsy6Y1b1P/1MMd4Emg
6y8aN72/E8tbD5jNeFJaYGojAlfaB8tNivYR59sW8+mYngZeKXH0CVTFIL9Lxy9U/b3ggAUpe+gy
lm12jwkAnWxblO+i7FfARtSocqtJshPEGlOEFEG+k4btb9/kuG9Mzg8na3qbosimjgoGDI2/Dwg0
h9vITWncqu1Joi4T65NOv86Ar2M36ko+J3GdP24t5fe+IjGyFbVTSQ9alG90r/9yE601wM/blZ48
vg6MctDgfmzaRjJNMHrhilL40Qg39K+i3q9nLBXTDd+0OFPocWBdujejuv3l4uuO+q+L4ysxNNwl
5M38aB/Hg1jUlA3Fo3rXOagpdqmdPNeOOx4+532/WYPL/nxFRPP/dUltTTi2LKZbP0dqUSJqY6Zp
2XFVUi4OKCn0lPSevFWsyGcJ3IJYDfY8D56WQ7IhQS0CCZ6kHnIE/YA2s8W8VPuwBLYyaYbRVvCW
B0A+AMPl7fJCfo+nb8kh+QjPgzMi5uptPP4OFhSSy9Zfgag6MU4B0W++1vC2xF5VcDNXMzxO5neV
Z5JvsKonqZv4QZIZ2VYysyH9SXLSA486CesL80gir1v+4ujq2/gdSOPyMe8HT76Tt6O9om1Zo8uD
ad8l26fav+sRVm2cFNmdYx1/68zo79n1IeAV4NEniI0JJqK0VSCYkZppOOa9hRYPoZpHsNgzB88t
nhaXqWO1BVm3tXbCa0ReHuJxftf71utIBDbgVf46UJALXwoMKw8QwWVk1Lgw4135frlK9KBI7DOY
JyIfXU1q0DCcVQxqkPGDLvMcHMVX8TV5Nvmv6DeJ4l7/NN8K95GHCuCaf6Fs9fhxibAhhShqV5kt
woTfmlf0/CYSz1WAvSpREXHs10zK7hd+w9WH+Zrbj9JhVezGm/XXX6t2FV+ik58RMTmr2Day65Ak
LN50Wzn+34cAxZKguGnzJT8Sg81SuCFnYbOy3lX77QXSlb3eMPW9xD2FlZ6gaIDCeENKdOQRUleU
qJBsVllw5+s781HfVb8GMod0VOf86Y2oGBejNV9lfl+v21zXD709ry9IcVbpMVp0vk/egZvgrpFW
fLeo1BHZk2O0EuSX89fXx+vtVjoJBQ/WNhSQs7NKSTV71Sq2j5MLWd5ef02QrLZH6GQoJIXtKl88
DsiIaU78ljsSgruvmSgWtDTEp+VcO1sQxG72lDyh5vmQL7033UGr92oas7gtLpoLbgGB17ZyJRIV
R691OpeG6DbdzS8z0lcua+sPnQtR2Jv498GdvdkzYIAioMUHxQ8yhonkWsW3i/36fnuPNjei0DaS
LXrkLvHVsPnzv/I3icLUbPXYkOd5G95ojtvzg3SagONje7a1J2EPyYLsvZHLcrT9rQO17jq3d0QP
IgS/nxmWVmfhbmKgvb4H+gaqC98+An/+3VyVnAFBgQ3STQBm/KhsTvT8uDX//7erIJY8Dj7n9R4W
7RLp+GzX3OWlW/IrM8NXY1dss7tofaw8XK+/nwRABu7gqSdAanfDmqX6UDmrAHZ9QlbF5xpnyJNi
m4hV+EGaI7/98yr4n0Uy2SY6bVMZEZHxo0lg5OYIPTzrzwBmG1hYvR08RglNWssFTpZoz0Px/udL
/mfj5X8v+aMsCmLck6klF4/MyEgvQVSO3ueIdMkGC4rzbPaQivJQmUflBAcdPS7VGl4IwLDb9Dx5
B80GVf388C5e3v9muP9dk/3ch8Df0ljH04Vp/EdVm4udFCNwkq61S9zce+a8hZNtWl/y4Ocsw6LT
vDZHtJRm7gvotA5B5DHWShimsLqnh8wb6adWMGBOWs0beq5vKkceXwKzoDjEJjD/iq+ItXNPFxxF
Q7k80FshifNRR3SpXPv2+ue3mxf+732OUGtSkgE9sbH+HqD9T6Ge9nreZUk/nhYRgJ4EAXteZz++
FRp3oYXHZ4iu+qS4nS5hNK+eJrojoCzTgK2AqVk2kfJk9XRUKidTLPpbi91pPMTCJRVv40zznzmQ
WH/PDJZaffCkGB1d9FBk8lasCCwYYkjVKAkKbB3yfOqLYa+WbCr48rjT3IaQtXmOrhEqYxUzp9ZA
cTOX6B6f9WM49rjHpB77eHGnI+U33EVkzIJfB5NwJa0GT9uAj54rX2jddFqdKA6htlDuSmTi5K/W
JddFFMqRW1ffOXzovim8Pq3v85hdZmq3BZjennovwjaoTy9GzSS1aB15PkygjCzxBdHcMl7qvt+X
AmP8RbKZvNhtClRGwoqD4CQBE1XQbZ7DfVg9Gsj5Ro/DlzPSb7UUr2DgkYDeCAbmad18G2rxrpk0
W0u+l1w5TcaAqKW7KwiZqOPjQipu5Ac5aoSE8Dfxuhgg5UckCO89aQBz0IJRCp1lYepqjsdKiv1E
f1mqAL/pzZBeBmZXaXkMFDwKM+0l2nNl+Etg2FYmgHRowXQ6xMkIVpQcXntm7t3wKNObVsnymqQX
gpSknmxVyR3oiMVU+YZAC1TDtX/upA/+u7EqUFIaib1xrpUEdSRFvPjcBndcm+avLaX1S7KAzQso
HpVgY8AeFcfA7XivyBJYkCKM6PCOWoPWTePTwdC3DB+Yaz004ttKwvwfDBTFZ8KW5on+mxORljQj
a8vfKo52wC4gdertTicmOXkK5EvVsXTkR1W7VNG3XntK42rJE2JH4hHC+SBH+CXEl7GbSVrwjMYE
cgq5VUu40EMssWcL0B41h152r2jeMGFFLR7//CRK/1HjrsdBEzsyp0EQLTyo//MgGkE/yZI4SUd5
FXxzIlOi9wSKpOVVPe7Io9GdB9hOinU1ii2jiiI/tMvkdn8Tdf1OYf2xyK0e0tVXyMycf/75QqoV
ENNly3Jqwbc39cDiNNYE6eXYZfE02h1nO0GGujB2TCnIj6YZZKEXz+BbB9MuAv1GXufRYoVr0p0c
CdBgWr+J+YzGYbGHiaFgGW0nCFMpCQk0U+n6LPgJuVJRIllEYc8A3U6m4kTymm94Ka6i8L4Kr7P8
XNHhA0MH/zhOOFlG96pEJABo2nSo0Ye0Kw3flrEctuhWJ+kk6xdLg2EETSeWvsoY+gv3oLH6wueH
d4jyjCNGvTvw/iMKeAiMFXjfgCYCklbUcL1o7w+lZWvyvG1QZkwt541NNaVfRQ8rhwE2vBxxY1W5
m1cc76hZRegTSsoq95oiOLDUcwv/hZVQEI+BKu+VPrmpoewHYXrpVAQd6l9s2/9qdZiSZKxdcOaL
QDboUv7zE5RVsvEEcQhOOtl/dJF9GuEn8kkeYKSWb7io7PAUI1jnDSXTEsYmtbtwDJ+Xzz/f0/9q
PKwvhD68LmoynkFezj9fSNtbuT4P0tp40G9d2r6HmepX+ikaR5tn0s0D9ZADu1gkVEnRhVA/R+6l
g7EEvkqfIC2HvaFC3ou7VzUcP+KpOUpKdezlFhxv+Kk02otU9I9yXHoV4NFp9pOWVHhLvQbx8iJm
zJJIuI40KG7KdE3K4hc0DLfrMtZ+wu9CBFw5JaMUg47I7gotfjek5z+/B/9XJP3v87S+CTrzFIPt
FSSe+ONNiKdi1TMyJpOF8jpU0z6r3kbYR0x+s49YYrqofTUj9fCMTnc2PBHbcBmAKh45GNA4nYFL
cGBoIXTgtsTcnaHU6YGpzizGRpChhupe9XhyxParmNeObOpH7WlCbJ4b2Tm5JgU05jo6NEbnCmLl
Ml1wA7weYRNsqO+cuuQQFslHGX56cjInkqbm2i60xNOU74IMI/CboIWJB8EGoigdCsnKbVrqFIwT
kcwRZ3wQ5GmT6ZMr4D6YssSrShZ19le4NTJAHVOCFGc9mdDq1OWLODAiIj60+FgS+zAv8CNZUhL2
PKux9RostdPLyCNMPiLoYW3qeVXA6LUj3dsqT7UcI9lGXRtRatVl6VltcCqC2tE7Dl6CtBcXEA/z
Wxf1n8s6x9xMCEPaePYnIuVSeMwmUOxIuMY9QQOk4qX0r5eKjSG3JYYIhQwNtrDXrFBLZPQwHFhi
KJG8rl5OQ4l/b2OhTayI2OuwtsQSum/xrPeNK2rK3iiuo/ZrVui1szMxxLAFNd8s5VetIkPHVR3m
40bAglNEz8Lks605LLh7SbrR/HCa6olH2zXze0XxE8Q1vfQ0IMixUDJHbLytCLavA9DFqL8ikapB
baMag6/m2VlSeQsMokqT5RqqjIWFwS2IcIccoe9g44Gzlliam79pn3+WkOsNbon0VplVmatc9Z9P
ecSoNAlTGPE9y93ScaTKGnvS/HJ5l4xmm5atrXDHSrWniZeS2b5Az1kuHbP82yv52aT6/UokzWLI
QUaF9XNwtshFU4603M9I2hjKVCXDRhSRy74rySdAoBzezYW6aYVXk13qzw/6T03H72szeURqRm4U
cLV/vgtSM5bJklTKqXxKruk+8Zj8AJVCqu7++ULq717bjxXFlMUVkUHgpcII6p+XiqUlmkxBEynv
jk2Ik6GAd7LPiB3usUtsauNhKjzZ8FrIkXHhh/l2MnYDq8o6YDspJHmzc+qH3rT5WcibDIn8i/RC
CEOSvqVQGYtt3H4EqT/028q8IcYvQtIV6JtPB6nZ5cJRx/6MJxjdNF9Z7L02eBQtT429fgyo1+8r
60nC0dEiKCmcWseBtpzJW5tk/GP9aQj8orhUqtsGrhI600v2WH3mqO84b6Q39UqbtH6xbjoBU8/y
ZwnP6tfyHPUIJimu4XfvYcdiNSHJoeJEOttdfE8sBGk/BtB9FP9wKMvDKD8a1oWsBrPLaPzuQbXM
QNXxNbe88JO+2LhumHnG8Uqr7+v3iFWy9CP1vWm2A+SD4hdYQqhTaXrglMfPmtAvczO3b5XlAWzU
mq0a+fGylQAP+m1mbIrhqifXQvwVkdJW+oF0GCS4/RQF7yUpw3iMhK9B8cEdZdkJyiGik5Hq2nBl
9i/pVxn5i7bVUIDI0kEISJf7Egqf3DCNz1GS/UH2Wb84LGKXkzgFn+qT0jzIgxsYboc9r9P3SbGL
47PF4QPvNq0q/DIc4QqbBBydNltnIxO23qNvsWXAQeJCsf+dKGovbrO5FSf6cJ6E6PNZeY3C/Ziw
9nJo22skGFIEJxd5cfipW48FXToJnsOhluyQrlT7zGcvqTQosJ7FjRfxtWXSLbc9p/LuTJIHkQTQ
OtaRZ+2q6q7HmPyqY/MsN+ZN5ixJ8125ybGnx15bvMiya2hAUkkDd2MddZIjPkq3TMOB4xa2kDgY
tkzA3xNicEQ6eJc2w9PgwnwnHe5gnQuAQ3Q/aY6Wx3iy0WcD9x8uWNqLTR/7TGhlBk6UAji2yA2V
D6lOSAS+v/1EDhGGcXOPqWsNqkAMyLxS3ETqToI4Vdg4HNrSMzjZx48hQBq6W4HfJBwLbVnAJZQ+
dgu1KqZMfc9Pk1y1fn4Z55eWnS2t34LpJepI/Vw/oqFl+GXzsw06PIzHLDyF6Id4TKmVcasIWGF0
Tph8fBkN4MWWl+ce/o2yz2fCReHSOtrojOy9oXoMs2NRPFAT4L6w9ANgl4jKOHkIGndm3hZcFPp2
TxWw/JEBtUjdeql4RgK3zbyemj7L4M/thBLbV7ObyNZJfZUGpYbjZ8Tv9WiOD6PyOTd8s7touSBi
mbg2nvacbAJSFJBZQ1akWeHEryNcLlJAWE+Ylvg6ITXYANOasd4hbg9m+NqbUOC3kvkU9J5qeol2
Jo6ioL+H5LTXTotxbJT5S1albRqTI9Ac1oMH0JHSK6Y9bJVG8FvG6612EqdjKaF1dZ2k9DRUiFZ7
ibtzw6hHWP4S1PxzZscaD1dqtWXomKEp5/658EaRCl53LJSTadra4GXf0zdVViZ7f17h/30ZeaVs
EB/FdSAl/mgztXmolgU+slOForuNccn3dzrvu3kt8Tz9+VrrXvHPvYSdhEwn01Q0ABjGuqX+77Fz
XkSp4cB3bPdJ9sY0jdUCF0EgOGhW/3ypf++Q9MzwdGg0nHQJBMs/LxWGoygBgVZOoIbNJ+lXhMg3
2wQXfLTS33K71Z/WJBN/kEQ1QiY0o3Dlt+blf74vxvFmF3edfODATdFD6kJEOwbfdjGQuFAwK0gH
x6wKFI8h6EWOcr3qMltT4m4zlqcqusOAulHlaza+l+HHYN7NKJrG5ImweI06J4vnS6rNJGG1dk22
nn43RzT+xcI1q9gx+88m+bCi7zh7XMwctRCVcj9s//yGEp38s2vw+9uE42cY4ODhZv1Qks5zia8i
6ZYjBv1LiagjNU1ojldD5+HjrDMVwl3QDIewX4Oo1JtwKcf3RO7woI9sTanXFwyqrNGWYtSCRJ5K
oVsTNYoPnO7bqKVsIOmunKKrIianU10d+uS7j74zKeKohnpkJA0BkUjUe0GLO9Bcz1s1sr6a5slM
EKUGAZe3qxN7P2zHs2D65XDRSCtQhPexFt5KmBey9VRMykVALmzNGK/GpHO65lE2H3r9ziprOoVw
HEzZ51x7v/YTha48LqXgB4qO2XGk27oGcUYT017O2WVMXZxPB3nE/JjEjL16QGnKsVj68xhaD7J5
VTThRPsMXL0Ep3k4NGQMqsomxDARpNW1mrDw5K/5c6i3dwhsD6yPfiYp+z4Dt1nHPsetayWOnyGc
c029lyjXy/WbxkcqDCLYoGHtegWEinBrsIgXjUpv62FF48bsM1IxHTT6FaFcHTOdhs60teKrrh5a
RbQrOXxYSOpJMHnqWu/mZDPyCiaIef2L3L2LcOnE+DnGlqrKw0MjmvagfKO/fFcE/ZC1MiEonLgT
7T2aLPJpbjpQeAbyWz390sx3bhPpRld6OWrSUzbTfRl4JSoMVLsZ8wLMLykpyGXlx6XG+oQuK2Fz
6AhgVsWbPJEoIVYAOE9p/hlD122egviuDU9tdR+iDwjVF8X6QGS9qQQOV7SyzDF0xRoLrfmidyFQ
BDwqHCeNzwiDZCE395GeIkAfjqk+vGjjc7dcU6O9xthaxy7a6NWDYArIgCtyeGAEtMDyE3+N9gkA
2h6WyZl5xFpq0w7csvrRg6FA/AcBfhvh00imF8niKEQfMZLiZwKokZjuRUHZZnFxi4vGNrC3VPQG
aXtP3FpqzqBKC50E2nOTCq64UJHmFqkjIrFEycvQp4dm7daH3mi8SMHJABgqpt11id/zJvaFAt5A
KcUHxDh2AQAEQHUbcNJj80OWY6yP2nLtGmijoq/pDfxBP7N2PZXaClkoO38arbMgXlUrOqMe2+Xd
hwB/bG7O01hjN/4FF94eyp3SP9AmdgQeA20qXPrYjgzHeYgI+oqZz+QUMlPiLqtPdgKhmSmnvmsI
H11wIofXmGWNI0EsU24abKtZBZi54gRgMAI0SZPR613YHDPUHWh8PHl5R5Mtnur5kXABgPQDesgw
c1hkneFjLj5riNBNgC0gPyuthk5bpzVMRkoIvEG/N3SiU6jWGvWyBNy+1dNqtxf1uzBKH9IYVQM5
lpM4oMnooYfnfmp1njyP207YJhEhn2XpF8Ebq9gGTt9i1k6XfA9m8LSCD0cAI2tP1liYjmFzXIrS
DU1SD0bPkMvduFL3562VHoYeW6Pe8z0uu3nE3NkPHESIbSDvSRuxhyi7EPd0VFKUIvwwQVoTehdv
l1x6yuV8Y1ZwK+QvDjcxBFCplJ2Mkb9k7XsMTrl1kJPnpr5FuIaWcTemD+v9K4bIvLt3E4uoVtZO
bD0sQ+S2dBKb4n008g3p9GbB6FdST3KZv6CdZj1WPVQ6haTfDXL7nUvxUbZqx8KVk6TaPo9beo2P
Wv7VIMOJ8ysvsZhpaGL+aqyPCqX5/G3Kp0ZBw2JAlFGzwwShyUy3eQPoJi72lZg7Id2TOZGRTvKo
gPQw1iqYxAwMpyicDeMzaCe8/qKDqeshTmK/UsedNE5+KmCxXsgbE+pDacWcI0EPFdIq1rQLyjiZ
3LyEpNEJRRABSG3tWskbhb5B2xY3zmjcBqn320V5jZVya7KcmbBHEuNYKcrBLLVDEbyT1LbTFV9m
1LJmOT1WunBC4LYJUOaMPFjjhJWPh1c8CtFtyoWdwX0fBxA9RPIXoBphLhJhzaQGfvsI9ThAxEJd
/BQQCzuenp+rFjFeMHixhGuAMVVJTKSoUNwutKribakjymxrBGG7yfiwWBmSBlS8SLhfuhu7DxEd
t5V6itHcD7NymJqXZoy3bShBSXzOaqbEpMbFGR7M/FEbyaVt59OUQ0rsDkjzeMpYUiuXNpHbzPct
McFRl26jgD1uXICTk5qBaoTOV18c4zDcidXNGniweYpeivlccBCRUOHHJc0tg1EakVxDfpObzleY
wrWJdFC18H4h2W+I6l+h6V7GBR8Y7XGo34sBmBDGhNCEdqVYz9JqBmuNJ6kgAs/kQ5S2Ai5pPWfY
KqtHKl0leZjT6yK1b1r53MgLm5S/qbrJaWombBTiDRhTab4MgWEAe8Ruyr4SSpoj8tEUcXiUPfCQ
jAcA7j7kdPvM+tTtYbq/ggGemmddY74Rnxs9upuqGvlSf01bhdQqHvvZdBu+qqbd5KrbmmAKMuES
hUhhyMkMaUGO5BFOlicBNUhq2qn8z9mobotuPAxZfhII2mrxL2Z0hoPHPrJ205STWpbvFxofdXUc
ZOJwCaUbXLUIPL1J6TR2rkyfpMgNsihbiA2xI2X4uZBpZatwnAWOvgsX1ieMa8FZouTJpmxvon8N
022YchMG45MRw92OIsesOSVY1amFHjJ3fPo1fgkRgduZAcBJxanapWc51dyg/EVIeHVRq/ux6i5j
7bfdyyRBoAy3MTJJHOpythwXZImTxtg7epQFzp1rUHgQUJ0g8OnmSz7tsuJMOF8PLiYZXLk/s9eH
ymSX53V+W2MRGV+jyhOLJ3aiZHouO6a8uBzCvvLktVOURrCCWNyI6UvOURPZAZ1YtW2cvGKXEqEK
WYbfVt6k+jNG0eyXbCGEmTkhz3cjQZ9s7z0CPKHdBsoVsK5TMIZV4mI3yMu+DdHNtQS31TBvlCkl
K5ieLyPDOKTpEbo6SQONdaDzdY0HUAqcRyprfiQvI8wY77XM9p6X9Z1ctio8xESj7c/Qn3o9I0vH
0CrQuJepBdRZPlQT+5ZqDyOjs+pbyCbK1gcjO8Q60K9Wvk8fZ5LhGBvOtYUQipa7pdqSnrpBJLpR
lHipoLuNRtVBAgbBE9nI6hnTVa6PeaTsODnZohbspwLbMb1WBboxmsg8hBYozbznsj1xPF+YlwnY
rVmfEFsNcXQ0IHnkJZov0PZKC8NEcWvelljgbtFbyDG0odON1NPWCRt8+l9i9ZYK00EUmrPAW9uD
jFoQnMjI7oqrGX6EzKIRNVp8s/OrHKtfiZ76fF+dQg/PJtdPJqVv0YtNNyibmtIOpM9RHktmxcQn
XLnPhuVkyp9Ch2jRIMmzehEjjMljcc7xeGU6/X8FUyyxoMv7wBBWfYDcpS1bGhydEwpbYKRU7hTn
ankr1fxUieqzVPh9Jn5HlojLst4vqeyrBKlz385xfGKBcIvuZPHewTdQEBAtZ3GkEKAWLVg2c22V
qXKQl9oXUQEslmd+TdZGN15T8wIqfkL5TxEKon4podTrbN0X4xKOv/DgSDxHJhYcjjDDBK5Tp/Fh
kEFtbqLwkMhPWXgti3mrsAZiz5GL26TuyrciiVx1VveoPI4oCoLqKan9Ze69MD1LAgFMHI8zijWs
MQcmmQ8A7knVBENGnstKflGsW+GMGSF41XhIQ0JGyazWnmvrK5PD49SwazKml0NY6Jq6rZS3MuET
sRQ2rOBgVobTaBS5bKIh1nxTeyhJECnll6UhAaN8WQxA0VTicQeVAtuRajhR9L0Cc8KXOi5OpHpA
nsye6IKzoSf2AoS3qTi+cQSuC444n7AVmA8EqKWE0emna97CfES4YBgHwTr2uJLmInLZEzHIAZEQ
bjMHJeMgN2TFg33oLRpt1BCDQRSmSWMOPUKtDbci/+4Ci+2MTDpRsg0C1yNswWZMWlU1OvFE4uF3
SqZnkB4zyrRm+GWG71OLhGK6pEhAynybsWVPIHdU2AcxJ4nqNlWV18SE7jSnrPycuL/KbDi2JAOG
8cEQEpezz0YPt2NzKrGZ5wahim2+jTPQg8y6RgK2CqEnYtBb74Q5uxBNzZ5/Bnij0uyNGzQ2raNG
QDAs7axkhTcsfIySu2Y1AoqiFzUuz0XPxNmVs3qLf1LFLQ3VaB6tvcZqRwIHrS0MDlRtSHQoEZXx
OaPfvUjzwZLv+GiyoWUwKW0H62jCqoeU0i1gq1XLn9MA4MO+jPOdZe5NQXVILnezRvk09GCrx9QZ
+niShOBW3E3IqA0eXBR4qXVlMPRKGeSNZEZouvoAusmtRN1fvjS59XON0bo2tMyqQVAROGlUiWcy
zM8RKw4a5aFaIqLJxMSuqGMzDS5SjtcR90lL5dMC4oqhbSft6M3Q93qk8cKyfBqpb2rF4bc9surv
1SzytRYpiDpBZks3daNeZUIVciE8jWK2NatbIxzn9ftVsFk1n5MAIDCM7Hxl2GH/vA1xf9QTcaeX
5bWWUnZ/jbksrzGvq2sMabCjH9NhF9eD+CDM4alHFlPSuB2hYmQDEFY1mn1llk6KmvgTge7jywDg
xGorJn2qF3ftk6Ull16Tj8HQOx0gqXHe5HHgKXnj1qRshOMriy7JqZYY7gVshV34AkTg1JRf7UT3
dJJ4yqTnNkdBIOCKRRrIrVmz93N5ujy0cEf9ZNER0MoPASnMPJ9bwFkBr7xie0Sv3Zhu3T4YFkgu
lqESvUoJoFUgv0tFw1DhJdQi/OwtM0XlKM10uo38pmvEzTZp81ZR42Q8yQm5erDh/WIJSah6IxS6
hpFWatG+hJhECDtNZtyFGouhAitjoV8iDqchfpQlksUIvmowWkQdDZhE8pQl2YZD90AQj9PogR1T
TFXh5EpDR9YO0Gig9y3czNB8bZqj1SAOlhNXtoxtk1+XFmheX+w/88rYYiLcpGBSumGEnm44Ss7m
MSz3gjS/JhquZEl9sBJoFN2vPjDfWh1Namoam1Brqg2n5KOF58dqQNzV+dk0CRvLjUtZZiQEy8+q
ERwihEiW5JtYlkdrPlssoPTTOFpSbXAtKZN9ckm3DZ5zAR9+Mid+IpA3Wm4y6nqsP24Tv8a0SKQE
EbeOpUEM9qlMMmnBBxPQ5xkncvSQEIEZUbgSS7SrsdqGhvwx5pTwxDzPKfXcnIqOtqzMEeNeMZhv
jCxeIdVnvLfIxJ4N09a1FcUV72Ur2Jqa4PeifA4tco2DCouDflMnAAEAtaaefDgjt3PW/nTsgX+5
sZH4tDI5m1CaLp8691BDkyatBs9qGlul6y1GA3ilYxMbfmTJT+I8nZhJTcpeIPRM3KQMglK6C12e
OkbNV1aTDD0acVqScrHEk1bsCVazJiftOeIC79EyApd00JpQYoPcn8pt0b7x68gorXiay57ZRoYT
GrWNIpzmZtw1s7Lr0ugFZhA66r49y9FCvypDBc+sqIZKCZxt0nPvXgTSLk3UBMHoDgsBq+ayXWTN
Fgy6Nl0Jfx45fTqv9YY1gH6tsZg3R8Ws7NYyLq1YfBPZRJdnhTeEUo80oyNitSXoPGFZEOdtL35q
qCPhEJhW7ycE/lbGiCyPXpQ1bUuGR53kWhHxPbknWPJrJSMR1l8k6TLBhtMi8Dw6wXKPQsOTMvxC
QeAZiYkbGnKlgJ52KPdad18E5jUVu50hv5QKoWisxrF1SUzDk4qPYES2mJhbXNm7+GOcrqPkkk+e
5ce8e2pmQs+6F306Frnld4jN4NGM+rSbkLhI4R4LoDPnpcOpVUdTqEPr4zPQ6GKo8q4QD6oQui1K
vDx+kYSTPJTkpYd+MdLGYsSRRBJyC9nTy8yTZvUgxuKjCgugvSRKeu77dFdhVU8ziwfzIVibbyh2
Yxp2MqvXEIHsgKWvs3BhwTMhlNPJmIv+MBN4GauDM2TjNRYR1H/OBmI7BBNT9DEWnyqwwF4qiYbW
KbtC38K3Lqf3Rlu6yRI6isFfrwtYfv+PsDNbTlzb0vUTKUJ9cytAIDDGYLCd3CjSNlbf93r6+qZ3
nTjnrF1Re61MOxGNhJqpMf/xNxmwmXKc02kbWYM3WenHSL0+zCHlKdJ7XbnqyVnLkr/zOO6KDtRZ
xbKRYU10Gh3UnQ1sUDFMqDia6hGEMhr64wjbbTwLNXqHr6JaiR7ku6qvDAAItzku+kzr69teziZs
yy7Unot5YHRY1mlhACYDNwK0fszCRWBQCctECEGbqwhhXC/imlbOA70+2co2sXPBq4JmnY24xQDX
F/qkge2QMmtbKEx/kf+A08EDU3yLfqGtejNZgX1V4I2BR6XNlSm3cNJgjUPqbeLJSwgqQE+vtw7X
vUgU1xD0NC5+UFPdbQYgjhSgPUhelso4WXr1NuyyNtzldJ2zSiDpEL2dFNVAU55yyuxIPS6Y5fch
fjTWsDXwxRWi8iS2npgvZbiUNbqxqSCKG2KU+WPEV0ux3QYqhpi/mXL6XMTSsR4IMGzk4T3WhlVk
9TdHirZFk5wH88uxJG+Ee4pYKnRn6O61Q0NVuqCTNgNvUCtqQuZTC/cGOfGmttyWlDNVegyhxhWc
j1SXrpNA859vVjGcImLMJSickoT1U6RtDM/7VNYn79PLoaid0FfUricefvLbk9zjCGWkO7cyp9M2
dr3FxSidSarr+f7Vv1598Zu/IYKL6wXNQ+iKJy5AgMgpeMRzi8vPesVLeTvvSNb89sMNT4Qurwr5
5fO2aO1eL9j7X1iGysQddr47uReem1z/4l7ylc/L+Pnw3Yv44bk8uHi8xff9eiue5X/WHayv7pVV
8I+Hx9TP5V7hulfWHru+96/Nv17FNl58nj6I7RdLfU98pyubJ97Dk6xWbBdPu7yQP55Y9rs+sWms
SnwIb7wSmOhlp2WXnOIzO4ndUa7YIcC0BAv8vlms6uJffL4dm37hp9hX4gefLrzYr/lWrMdlw/61
SOwa8enCIR4rHvHNLsKynQ8SG4c1uudfyq34FjxYdkJVI2Q0V/Ys2+DHYhfzZTgKfCafemIPuAX6
qWU9+fIRV/sT2OGFQ82f8FC7dwQyx2PpHh3OA3qfTBOPhY8b8qHw6m15lJ6x1K3eHw/2y+C6F5za
XbHJrrTa+i5LOVzuw5dWFx5KfE++7uPy4Fs/8pU4gI8HB+7xII1hc+H4snvW7E5v2rFbOere5cpu
9tlaj02vb9NB2ri8VXzdfOXyXt/3rHdzdTydPONwPYkDpvzupOvvrnz4X5wpnEYXbOjFq8V72V+c
HHzw7zl0eVzEBl7YNHFAOFc3bJ84OqxFCHX8ZH15bMWbuRROl+uWjbleti4245yTmMC6j4jjwWaK
N235yydyzv9+wu9ZQvKVOK4XcVR5GZ+8EQ9ZdsGOaCWOIavmIvg/72ExC9giPxCXj8/WsWMuD04k
ceDEF/o9uTlBtuXq8rszx3MuJeeYNMaoexUpRxjW7ORl3ExQF6bklHR00oonq2YWhM3dyRzOLRKe
Qq7XBRZV0oIRNThsH+BeGx7tHIYA97Eu7zWqcVxNiu6Sm9qTTPdk0C+jlTw1zO5GQOgFUYiVF35N
Egm+3Ks1ge7JxjD9zBdRNxLe4gqAdtiui1zec/NMlLdOnrh9WHjP5GstRIFTAb4xEM4i3MWU4Hcs
3HdWAvowk9QtZ4byFhN7eB/a9IhqmjINdYfp+EHceUWsHSvaHfJkrVW2yqDPlxuFnw64B0onE+52
hYNzzUw+AVEt5H2SU+2356xHz1e8atXll6cQYfjcQBqkxjUxBpej9RiPa225L2a+aqYe/wIHMmvw
vGQ/1ghxsMExHxrI9LdR5BWmbNNtrADY6J91OYyoFllU+trrxEiM+IP3o7y7UAVDW36M+lcmsMAF
qswk0Ttq1joKvyhpD2NovBUa2rAepLasvKAXs7CrQuycGamrkVJKxksczQaW7GkI5xG0OG0mz5am
T2vB1CXQXoNlPvLK4xLkh6WBJCOV7yOztQbtS6R8aWXzHA+pl5kIXORgbe5NDBEWE+4naeBYiEBk
H1WyP5m5y3rglUvnRvYORteYx3j31i6qCJC5Z8vwi/SiMh0jOIuK84HE/GmixyV6TXN7oYr31Ykk
Zkn7TOfL0qIGUho6SkBDQbS29EtbwxppNH9Z3kz7oEGgiyiYIjeEAZF/STmGj51ORHaw6rEqGZTO
T2vbw2QxlymFHPOFQCQ1VbaGRNWrIVQ3/CrT1gmVXj3tELxs8sHZ6sZ8tEBxambdyYz3moKzt/wO
/5RzNvPDgZ52HLtYWyawM3NzHXJxRFr9FJgKXjP5sTZtX6VlNea9b079WjPXVnLtB1nHKQ/LpOQZ
3samgGI0tK8VmGTDJLZMXmzSDAcmkWqrbvrunOKQn8znwnnShz2t8L3dJxuL5q1sP0/SUyb0PckF
AP8pVGE7DKAimrmrDehLcgH7J4YABO2hTClesuF7auJ7C1nNlnYD4H8h8LnqeWnGgzrsuvaAP/iL
GrcvsmVsQ8V5Uhfj2MRYrTcVilT84IoFX7blZghxtmJcnGna0PjahjWp8A5wgUC/BPK1mPSXMbhW
O5WrvQhP2QQHiQlmXUoHmTNG4KQWQH+PDx0mkSU265PaCCNxstuQIesWZim12MX6OxucVvY5aSI/
6OptDoqaqBuNh73W/Y0H7dXRqqMeHSznJcOzyGAIU8LgJcKMM570A2UVAUboTXuDg0sPSuq3BgW7
GhLq0TJxN429Wp218i0wja3SVceMtKpFco4zr6aQJhU52QS4PWcNqXzRcCgNRL7mcgwwwnNU65kp
0mtSqytn1q4hhtG1tWpnJIESEw0b2vKkvAyV9ia8NoJ0lenMWmcVyhWZJlp7NE3npvPYiE2vHLvV
NJB677VE7Ca6+sRU/FhBBs3MaGPMiAXTD532ioriJq1bT3bmk5R92tEfWHhJYOA/AC1nzlepobmN
Wrm9DMNcXU/Lfbb3Pbhil0sYTFNBVghfc/UlbQx2s6XdSvnbwb1BVXsCvo71grFivNbitxLMD0S1
kagFN4K1NSA7Jl+21z4780D01jy/q3Ox0hyGxofN1F7Yc9MJxlfuETavRvDVJZo7T+8GZNXKPtTY
khvLn1rCk05YEP6C/59YWWfVszAEj4J3p8qovp3nNINOQu/RQNbhbDiDXEvm+zNazfOqVQIXQw13
RuTVOJpfS+m2BpxrCoJ32HbbPlaAhwbZwj1ZqMurFpWbcwbkWzF2t0W6HS0CLenHMC+bnRajTugo
JLB2iGWhFCXxa0Oag6CMW/ZH7Nw7FGhgd6t+QuTaBTsz2ypLA/2TqRu0+9gwVkpOjb58pY+xRlgK
PzMZD1H4nSjaaujPrb2HrGFDLmmicxPmFwHGBpHUu84jELAmp+z0i0QAAuCj2NiKO4XzDp3786Rr
3nAPPuXFkyboeJRc9heGsgQeLqDErMVTtD/Q9wbDY1ie8n1DFdTv8wDzTm/6278suCffUWthArMT
YTDB5af9bD9DlOL2JUCVGt2SIwTj0f1pd3icJ669SbbOlekGcFeMxOFFeamQqapHMk2JJ36iM4++
bjWdaNKsosfPT7Y9axvyDP4inu8/45NYCdPVjXVF6brRL0L7ql8g1NP8LGMPp4Wt9qd57BnmNrEn
vchYRZqfrz+gV1uRUvNDHsV2fwNW3XXwmoVSmPwW/g8OTKVd1PWjupG435baeuKs63X8IqZjA9xq
QAUdFuUtQrWIFlMxBqIg1Y0TL3vS4N0wxvGfIQrPqY1MBEVlenaI1CZlQ8m5CClAdOsn5gbIJNct
OsYUJARBcMzSDmoUGHfZPyXDOSTcY+aySokYN88SOw+wfZdAk4XmqiFFSpf8qITY4ehPnT4fW5jL
Mlbwlbp8Rvq40dTx2dF0bh/JUWf4zCb6pml2qJzknNEXqBr7S24hpHMvlOhYZcQpBAzH/EXUQOMh
no4ldoJGZK+zEg6U1f/BNdCdRVckofeFaCip5nUJ18CijAPstrb43GMTSdd3+qOMyj6N6ckNIFdh
4o2CsyowqgDS6TxsKi3zCZa5IEhopWwnZz2G8lwby4chEXDRRl6WDWssuL2YBl4RkzBRZmcbbpCC
iT/2q5ZFKVemcDsJ7IEEFuvtFlzRrbjBGxbd8BjWyJc+Z96CoMVmtmjj7G+EGDWoBLYGiIpivGes
VwmzV+tU5ck+i3+kxvnu2/plmLvryHxUhiuNteXOyDs8PhZy3PEpMgf9WocW6MU615fWZdDEzBK+
T5Y9migH2HUOuW4oNCGAsmEVCze9hjZTFiSbvs9u8kwTBYsIvoqD70wJh74mm88EhO1p4PS2DYRA
O8FU9lZlYxsSeXUwerZ6ImYjCiGQNybEl/ZCpwoJzB9ZMj8GPPpoH6z08mOaTBpM9Vby85b+Oxo0
CVJERFzQ9ICTNjkE8WnlaQxlSswJHhaGxOG3BQC3LHxPTZLXmGnLA+Sk1rTfmqXxaY721qaVCWs1
XqV5eJbg3xsBKgpt/Mjfi6IkhSVPLzXfNk3zY5ucLSLUQ1AZK8o+wjVulZCpgGoSZ5eqwrYcXxQj
PzTV9KdSZC/DlEWiyO6h84a4p0rGSzLTnFw2Dlz0uUD9ec5IYcglYN+i3OUVjdKe0QGYd06JgwrZ
74n5HZeYbgQ/Yf+S5dgpQZwDxbglqP4EOUeNwdDzgS75DJYc4SStHYIeuGXKPkrAf83e4LvnzlAZ
utp8q2FSlzK+AWgdxNmQlmQHA+bkZeQXS+zH6RmRn6o0eDR2hO5cpuB71kcoPRq0mE1oejlWzlwA
yITT4YdxfQi3bUIOdyJ8hhOqGJtJEe5LtvSsWkg2jA9jOtdyhngXJnr9QVGmah8W9JGamBOUuJgh
pUxH8is9TitoXiYb1VaFFyCn1JsR/VRMjie/Vge/7dCG6Tjp4tdaK6+xmn4qyWGel5DbXs0YPDDI
phrNI/NWhPQn1hmaAtRledZsUhJCxulTinDRf8iLBMPQ/OiJgFySlxmfv3LgugBPW0Zng3e1SmUu
FfD+IVUxVFmjRUMeOnlHdBDRG3OGfoyIKOcRQ4KqjktFeDrNdAq9zylentA22+0vuQxKaMa9Bw9Q
fcy3MHwcR1w67D5aRBZOmQPSLXFkVbuFWLWQuYENf3VLfxN48bdJkz38GDfhKCmzsVUH/dmp9f2E
+gBKRJ3T8tX1UxKUey2INkBdW72nJWkUUQV7LX6SyKHlgqT7GtyS/gwl1R212yLfZZUjvHyiCVNF
NOb8FEMyxfJtY0XmLRvHjS2Z6yoiC7GcntELT1LwVkvO+2IYxyiZD3AQVk7EXJ1V0lIb1NXQ+Ki8
iHDZpn2TQDNEktczmDHqz/K4xw3/NEOO7zPFXXcRQ3Bw47hn4MIG9yEKss8uY04iASTSkmbWSEtV
wkYDmTBsBzLvFvVegxXaWXhIZfU/qKoM4Rv2D4o4vPf/yzH+h69Yh7162ZKo/YJad/rAG0CLNlm/
qfpNh3l97gXLJvmj29CgN/Cra5Iac9SDFGPuEBAhtc8Wf/yqctc5viTcdD8JiJIJJKXpAQqLcJsG
LqXvgxQVNUVTuAlPG2umGBIOSIPsJx1+mpvWAY9lTH0ukv/kgWD8D3x7BU8jFZq4qpkQqf9/YvpU
mFXT9Vn+rI7MD6GkhH8N6zuW4JRg+zVR9tAl17GTjBtAKf4GsBVVyqxcGkrOY+aJ0l6nTlKY4wwx
Es4x+ijnlNbHc199j2FDvY5rpINSB6toyofHUmfrjFAe6dlerJWNQXLWIZYm6H3Uzm13W1QHozRn
VS74EstoNHqY0vtUBgCRzi0hUVI8bLMGxLsjrz6hTUkoMOMk7Lau2tX4miVQlmoYZtHsTgW2WLte
b3dLROK7BFhdcgprjxp7a6TuKJN1CmDJtYZoVdfZoXu1ZOZ0Y3ZQ7H6n99m2HvAOloGAiy3nDpM2
xs4YiHPGQA0z2WJ8AKU3puYl6TkIKygVt0b27UT1JS3cFy0yIaNeWyXpQxUjtGki2lohVwGZUBBK
JojIsk1GSydvSNjDG1qa4lMPf3sYHot87LpbSUtMGqlLvufkLXPWNCkrg7Bj2j4oZf2FXqVF3uUi
vThFul/6H8PCGKJoPaNatmNyIzG4b0AcNFNIa/xRIwZGSv+Oo0XvYz6m2b3varSa6EeqW2JFzPmi
2McgrB/zVVte8vZeh7hFZ+sJStVUP5Ti0cnxurTN14VbfCRvJyzGih3mth0DTThs7eXFyEy4cn/w
dSgGShYYyYTgBoKNHH4b5bzTl3RNN9Yp841obFDn0BwvPBQIha2cJJRA5KthP1bPKabGwyWyop1e
HHl+CIF/5iPjrFIdLWPaLYBxFayqorlFw11uZ6649q5UCHjQw1rRuOmxZYA+sisz+Tjbfxzka3O0
LTtmFFrlOfFxIIBXqWjn1kiaDjwHC0KvyNtza9V5kSRMVbURIjyaYWKiOPoPES1BHgsI2hFvXxl/
k7K4y3jopBx1s19jCVem6L0NtzKwpxhukXXrbQ1aIxFRw9EaTyGTniYSHAsLGkrNPUW2fR2/Jnpb
DZONto7eyCTw5t3c/QdTM+3XEvGfQxuGZgYuB6ppKL9D3/+rEqmTOAmLRn5JUK3OTGepT9eo0eNk
NXhL704Yco4HmAZQe7iVc8ZzZZmES+YuncKF2wm1vENMG5F985kmlQ74DaWAOcTKvsjJrvvgkkyu
hme8Z8yrHY+zOHrtH9Up7O/zLanWXQe8QvyMizRN3wBuomDERZSYiE/jRXoKbgxGAOK5O75bV/ww
ISiBPULUBcv86GnfwuKlrjmhgwwwz5xd/WdCJEmheTc+64vzIdAxx+8c3+np/OzqZ+vQwAkBAb3i
Z4Z+wWGGDIsZZaZbwEB4HiMCctzhQzbc8k3/oftyM97Lfm3+dbj3/CxXtjfGKkt6s272d6C5qh+h
4pg3It4PVbhC/jYpS6QnQM32pb/Sg2oSf3Ur2QPKkGUBFyLBrW5w8+uIvQs3PAjX4Rqp2YyojMHS
4TIaEJMm1BCrUXFhHxFN0N+HU2O7Dq4xI7RaIqSFgaTgi5yxAgvX8BebQ3rk2qteoSE61P5v5lv3
On1mp+ak/tXrVfBjHcpzfFf/ZO/STbrXT0+4A9so5E7Gucu3ypmuIAmDy7mFInVv2bev5bsCz2mT
TOvyGuK71aF9d5vnGmdekMXGLVCSDkLhPJ6Y2cntq4Arp9Vwx11qD7AL7grzBRqzjjGK6tUUZ2gf
aaHZq05dU4sjhwo7V8FDCL8pbTemq5AzsIOCv9LooX0x6ajOM8ZkF8ITc6zx32RE3YBe3kwuZOlu
QnAXV7pDehhJovwjfzNMqmghT84Z43PI2lQ6GL1kkJ1p2wC//lmYBEs0qEwFJtshpKYBXrO94rP+
YJqnPY/xC6oo4n5nqNbrhdsHqXJwjyDYdyuBrF1BYbCldmN4oi/cBKYf7OefWOjZ7/k1epOO1t4+
II4rT/ZH82Z+VM/qsNLxWzuxMyx/+aNB7gfhIegb77Lv+RI9olvjlYcSEiUVIrQt+QC4DrcOiwTu
bcGhvvbqOv0KT+UnPpYwZ0oOTAWvC8CUN8CZJLgPXHGD0UwrQsvJjnGr5D8I5v7NoUpIrjDU1QlW
sHTFdv6hmMOMojTNIJdf4BuHl5jOwStVgL6f34L9eOkUN/pSuUTd7I/8F++BdD/sUE+vu8VnGGbi
Tjgfpz7n0HzVNs4PjfHmMjzHH9qf9pCwC/53jZgpxIL/NsTpMh4TBvIwVf5H9TYu2O/3eSI/RfKP
piGX4Z7SXmbMFQaZ20KaraF/r7OWreNm3YarIRyxtJQ3xSAfg+YxFupexqZkwWRduPpP+d1sJpjW
JsSKlKBKukcxYhiS/Wzq0hBR6MysFE2Q+i1XuCfW/VoZEr/Jcj+J6cOURzXT6f8yxuHmhrtHmex1
SJGh3e16os4ra6VLkP7mDKzliMXSj4wsqxj3M22mwARVhY6cM2EmQmRGZoIPJ8b5yMr/9x33b5Fu
4jibmmbqGKigV3T+seMMppGq3qOyF77Jaq1jqrFuoRFTyCBO/iJeTJh3DDACo9LHgmS/RIQnY+ZW
3SIcRIUZ5og9xP++VRh8/E8H1NS4CyoYqgAu/MNoIKkzJc81cjejItgOEfr5wZldQ1Aba5M7VS74
WE6O3bz2UTxxV8sl+d6HH6Dnzi6UyQFy+u+emIbxUU7rgHCQajY3ajx6i/yAIYk6400l9ctOUk8p
GwY+3PkjboX2pcyh775Fla8wSg801ZiytuRhGXK51ULsLUJCYecB2OqKlmfMP+QkfzaWzIcZF+TA
xFEOx33CQHO6iD9Bd5J75MMGmELD7XaUtKe6yFawk8dlJqJguFmJjJY+fhsy1FMpPQarVb28hHsF
CRupLuEhj3y+hfZ7VVxVNd00UPHLMTvWQiuUS++ORX+t1aOLAYuy+kCR0qU0sbhnJvZXYzUbkkdO
IbYfnuetP4/iJ/g2/IO1d+LPnSUsuPNb89TV8X48la43b7wjLzh6RxYdPZ4UD9bene41/+AV/Fl7
5bNYaO7bv/ZMGu8KIPh45JX//R/kMq4dl8eeSjS7fxefwHOnTH+Kvvmg8pklfHzni0+lKX7nPzb0
eHdEl5z38f/vuu8em3fnoXg5v0/s7Oyb35rKVzlCprh7jhvu+BDhIHqk166u7sEekoW+Oi5rVnsS
bpSsgefFqpiSsQK+KKOvC2fQ4/0Ka6ZPz03X5ZnTUXLFxhD87X5GqxO77pOVfXpsCB3yaOV5Ct1r
1s0znndq3U/v0+df0DC8q/h98iirVqf7ybtfmXn8UkDEy0+SexIrYahaiX9Hq/vnnSVsLY/UDZCt
+HX/feeneDnh8SeFw8USHt1Vsdm8R9188kzr3jWO4ZF/66v//nzHu6NzdCf/RD8/3121tffJk+lB
cdnQmI8zV1h+surPa8sWfWoQVdJNu+JR7J5O7QoT1tjlKwj/Vb4HL/L8E0vEV+MLin/T7WQHQOy4
er/LfcECgbci+BGCweJfYQ+wN+i0//6k5y/IFJ7o3/M2mCC8TBA+6MNvoF4INojo0IsOPsvo4fNT
dPlZIpgw0VrwLcqHaNuzSDiaClLBhpfQub+yPFm7gujxr3ddeKN4N+SH388j5woyCVwAsd5fdgI8
C0gnsAEmwZXhRgbpBa6IWCdrYNt5wIfwATz41z9Cnt7yGRAqtu4KggZfziX2tvwrEUnGRFFOPiNY
9AkY4Yy+6wFley0DAsxB9VFF0MfSxlumB6/UjLNEzhha7FxQpodkVy9E1SBwC65Z+xNp8pNKMGqf
vORleDFJE3OwdenmES1wuSWOzzU7oQb9M83ZfiIyhlb0CB1PxkA6rRYRY+Q16FKk9AjHecgemYXT
9MhZQXUs13fVesF7rS0hYI9ApNNgP6OqJXIAkwkdzUMES62Jn4pYTFDVWz7Jp8WSV4OyDTosQnTR
qiRXxnhPmGzRXskiUlQyYcHR/SwG3oVVu1nw9rHzg0x11Fm2Z41fI6lptMOwHVMdZMHUbbr0McQG
g1jxVg880YX0bBoPxvUmmi+NXuDlhLlEoum70Or+xAbwRNV1hwBgaSKj1pRJ8J6oVtCYrawgeqdT
32SvoypD4QMRY+JBtyoFu7YpUHYlBAA7duOZ2Ho1eeqAvzRNQXHZY5togWlrW6BmRDI0ifTA12Os
oCl9rIRE5nxCtKJK9OKxojHlXQycQIsEibiintL6ZKMwbiAqxbiB0/qW8mqjjcxUg9G4hH1zaGI4
0/YPgfDcAnA+SCb9ueypAa0YWiVjQp/vBgwU7XB5mk2iMQknF31hI29IIK6IxeueI2BaHZVrHsWe
Y3/28UeP9quYoz2uYK9hNp4DsNQxl7aQHb2K25GFBFi/L+0TyVNr4XJltymTpgaTB/sZW6Y/bdoi
Cke+GyhgvjLebfiazES4KKHfjNpKVZzNUvqL1pGKPW3a4quY33wmudSoUNQdczNY+RscWk8Zs00a
h7ehPcGxpgtI+9E8gxsSb0Q3Ml/rIy2fJtzP3EstoKUI+/JKQQ8A+laXI2ozfHlGuFYAVWXnJdEn
eIuXTvVrCP0mmcgit7VvVaIkRiWfovw0gWc5IWhwqOXstRwVkpSeiPtyM1K6bc7AwgSDCt5SA0Ed
PjHJ/MhA183puIxUBN+h5mxKRUhXMLK7z+qryaGeAZUH4gOnSPos6J/PaEgb3ERSOSJUG80n/pAj
ocYKRsyIgPMAo3umzwNlO84zmhz4LTiCWfdiBjeoNJOi5ymuv8Yez4EToj00DHH+JtGQn+mwJLq4
ogC5y89ZpLxnaHXVzO8t2mFtOR9Up/8w5Eusc5ojjjSZwWfY/BBz846i0u1GXOcs2e9jQroRVs+z
p+DmVVs3vSeMTg9eEgj9MnaspnOSO3uFGJQu4HHY904H95LZoPVaxoiNlw+66b+uLBqli6R1XhAX
aKlLuiTvGkIxlKhuQvN6hgxARII7zfqui3D/RlmJa5dY1HDqDNUXmmA1e+nzv2a0N9N+ow7yn6Gf
r0b6Os2ocJMRpFE5Vj1KP3TYskYI2BLdlg4uUqm6XYpgpnB2scE+qpL8KdbkQxCk2zbCIMjGwllY
XJQ9ZBK8kQ0u/RiR/mh6iGK9frE2CqIpZtByii9PeWw2PWaTSQskEVlbEy8bR8sow+vXiYzyACRa
bgm8a5IBZ3NIAhkKAwYGKPXL3kxUj+TWDx31eEkiVQLeban1SUsl8gGejfpBIPzFCmjrdXF9aTTz
njdXiet26FxLcnZc62cbU0cTtEITQ1xpPWP6KQsCj3mj9W9XxnbW0q2mot9EfJ8EL+WMAymoWmys
RnwoZcjDc8s0MbXdHP1KZZNcgPQXcZupAQPOSDIjMtKo2XeKhJveXRG8BhXQhFBwIoDKxhbKJV2B
9AC/esK4rknqpx6GdJDdFbPcDsqxLe+hgY0i1mKLY20qq95o7EjT1RZME9LgLSZENQzOWvHacsmP
MnCy0niYH/rj9B5izGNKDvP6GFVz8xTkLbl8gunLDEe5zyOKCW4/VY0YUH0yclzmkGnWzng01ZsU
MiDjqJA4xTFWJVfXPzKM5BWMdyc31vN93T6HmF1JKXEuFGvtvipvEbdYWkpaT2yYTGjc0PndlKwN
K94CkHJNvsx08ix6C+q8bMyq2jbVDYX7Uncn9JmroHnnjnWyW4KSAAGyfZhyjXYqklTwh2Q4WSHd
v0DbGXG4jpS33qYdKQSHXFZGFJ16DMAcQW1LrSetj7wgUrx25jwEaVVmuBrl3zKxtoHECYP0U9W7
Z5tYNlSYsBHq0wTJeHDyk4xp3kjHGpuDZ1lXNrKDV++oP0cRAAcfU5YEn5Xv4bsVfM0yttCo5Ey4
gB0OVmGMdkUYDLZ+BKt0tGiSG9a+MdaZDExAe9kOa9R9ULVGmnyF5HUd9lSge3aIPDI69hgdmAY8
BnAngpLcUte3qvOVpGSbYM+lyPca1gFPmngtBWR4mv0f7VBVDgQamgJZ7eeE59hxDPivXwlaWg0s
r2RStCI4z/lbpm0GBEtQq7GZwm7JtUsgA9NZ2xE0gFh5LRx6vjkQF7ZgOcb6Joz3ms6XHb2ZE7pq
VBGA2L7lRKsYNHbJ1S0aMBP2QJ2Zaymvz3LybSbfTYhGur8ZU7DuZZoyM3fIRYV9Nj91qUOjijm5
s644ycJexfkMn20IDKUi4WMxgs4RWB8p27GhWDHpiiwPYWK81Ayok7I1e2aYFeQ7wD2L9kPDrUQG
6ddgGxoRMzaQ5QaGTIDxQTxA64KvMsxPyOxWWqqvzJlLnzpERbvSl2QcaB96dquEsBJOTADhg0TG
bVH92AHerKm27sxhVTEFlx11BUBHVG1TXehVIVvUvDH4XPIcXOtr1Alpc2JOk7PNhZJzuZLjoba0
36lnpEOLS0M+5htYXFX2omv5oa5TP2mHfQ4/SGvi0xw+KdYmhBxXXzhRCb8I/QHDa5ssW8PRX/sa
ALPFdcSps5nLHQgP6Dgh6FORQd0jwmbUyos6+6kGwM1ILGferAXEDdLggLTW1+REQaTv4O1hDGGF
L6oN/JZcU23mzKe7WxfqTiPrGF8AGEXHRqKNi6BHVrPXmvZLSEc7oq8S0VcPtXidD4E/aeNN0LWI
PvJKK75gYj2auXCdmEkBnfDTVkJAKvPbxiN6RI8qtples6FqB0Ui9qb2LFS+A6raEKyzoZYxTTrK
IMvjDKuoUc4WYuBcIf0CtHuowMPl6yLUBNRgXawQ/XmM0cNJ7T1Mr1Nwz+CudWqwT4LgtiRYRCLW
Jh0vz6z1CHtSzNcZ1CokEySTTwvCEny5Ef38GDIEJxuRLI3Umes8hZE2B7uWPmxN/aQ0MOyW4bg0
mG2DUtpAUzNsFNKfsHPK+eZM8vEyiCiHlxQT0rWTAiwCIFLW7Wz5tcwuFRpsGLCePUb73oyPjWJx
HKxtSFOlVoZVP5d+lhMsWavrMVdOTm3BxW14D6xaM/2GcYPeNN0sXf7S9rBFVfZvJ3+AyQ6B9q+T
faHLViybgkqq1tGQcFvPm4K4R4hxhuyZXM8LabwhhL1C1Z/zNt3JcBPn1i/buw6HhG6x9hpDYBVb
ZIA+Z6mfpvcsV4Ch6ExSFyW0souw2Cwhhn0NHuMlvvKWK8ca2elPeBls+sF6l2MKXquh8yQxKcEr
Uv9JCcR0JdPYDFXyagx3HaZP8N5U3Tlv4SSfOkc59XQnyuXLpvdvjAA6pMhTZimLuXcMznsGTJJd
/YyNq1J1VRWQkHpsdgcFJz710HLWSBlEXPaBLB2niaqMRtiA5EzVmZLi9N5inVzmDmw5msjT8DTi
FmRVpC1YwT6vYFOQiDmNDDj11uruRROCy1W72DFp2IMWwL8ZZKybNegtpAzBwMLfq2VMbw15M0I6
Mhs8ATAD7FoMAWEui6li6NhUyvJRVI4BRUKaCe5JtFbrYj1V0pP2X4Sd147jWBZlv4gArUi+iqRE
eS9FxAsRlt57fv0s5cwAVdmJypcGuqo7IiRR9x6z99rP61GZeOhF1tLYwXEkVdE2g1iooZnt/WCp
q1+DgUaEt9wbN1pSWDMB+k71jAzmfaKfi0QYyzOBJCR+KAnlPmYhlTsXlKmFWQ35C3uNKVy33hbp
wJwZVfZWDeGNCdkZBPdTeopOmoNfTXpiiExHhCyiphXvlnSoa+3t2QMNKCR4hUzq3gvmSdOqLUhq
3vrSdiR8c8/ENxnuGlPV9j51+7TdqQ2qRgnMgAJ8JRVxhWt5dBmaHkwiUhVZXoYm1bhYQZ0zg2KT
T4sg3dfpW2msUD3ivPawiQox8ZBBdhLGApUojUREJ9UvSK9sI+zAYuAQU2yLyGRUMOwjKyYYNoOi
4HBurSrdiuglgkylJs8hFrHZCO+mCbWFzqCq6j1njjR6nwL9cltJXMkEwZaiHbCnENp+jd1xWcfe
AqCxbSii03SC1QW4noJykYffSW3sm/G7LXtmt+qmi/gJLM2C6hGMiDxTvOQTzz/ZCyNcfS0sVx0D
gQb0uy9zKs+o2rhQ0ibgJslWPhyPby1jR9ndm+yoov4QTLbDPrKnZjopfCA1elIz3w65483cVoM7
LGp70d/Tw6ywtYvrDr5Il6RrvQR3FcHZyNI9Iu4TpQE2V7Zk05uE/yD2m0UebbUWar26bJ+aiQ7d
qc4GJMjsxhP1uWaEG45LXOLGtoif798cy4QpvQXl+WlO75Vm3hbtq5ejjOVhixFwKWQORJ8lEt0Q
rHE/uikT2Q5Kp2nyv7+r8HXSHTv0jkmFn6cL03wUxUQ4BMG95h0P5HNKUOfkusWbiFmyaFIqwDzx
vlP2WSY7AoI12UuNVogKRzrrxWVI2C/Kq6Rn9IuK2s9kuw03vcxnc0Fj93wQesNNKGEKGh6tZtE3
a5yGMsYYF5V+ChE1NtLzC8h4i2NNQIj/7AK8HhnKECJwyxZPWEVGN4EKZcAW70OXX1XBPetXCoGx
nag4EcfbaD41UPVNrbVlLamL6IzflK/0t/7FXOBd+TQv6Nxnt4GdhqG/6XJ040vMFqufowPnQLYC
ATAp4pUmZ5HfSmsJYZ3ukRkAt9uTU9SkneNOlbR+Og+g2NgFq1VuLvo2/u79BOSk4MI0+2WnyYSN
F3wZUDOm3HtS62Q+4BZkhT33KOrKE8sGsWEd98xjcyQB8wks0IwlYBO4de07jWbwdrqafDdYB9YJ
5A8xJP2XRfMMI2WJDVNBc0xIlMamrhA/p0RECj2CRYD7FDfdhs9qYkdTm4hPuYL0Ae8jdK9+fAZn
dEyOlPDim9NerVEuzCReTCRvG0E+9ROGmzxbDpWJ03b8aQfTrXCO9HJzDhvNGQlylJrRGYdkY3b5
QQxVd6hNsC+FrUXVeiIUUDNaHrtfkZQxlgyGR8BapwOzhZhKKJuwdm8SpXJFk+oaD7xJxT5TBKC6
1bUa9vFM3iWqtI1lTIclhpukjUA7sFzQXgr9fWSG16Zf8QgQEAXaWBl29aT/t6z583vbKasoptKD
57hR2nU4cgrCw0N5goBXlyvM2+xtAwi0nTSH+tfSsRlKcx67T9PE2IMfpZqye9atijK+JqZyMgNU
xQZZH6KAOf80xeQ/04n58UMfOstH9y4a18nceaPryauZTkeQfbFV2w0iIrIoYQpiiJi22A7Ll372
ktWHbNjpVBksz+uV2DPiy7PZSa2QWkZPnmrB0kU8tVmyYHbh6aU9iLb/4w38Tbrw0DuqU0T/I0YR
bC2D/DRz5rjMm23nFU7Hb1YYmRrYJiruuxlMoVJlUCgIqyEYDp3xU7SepTLJqKo3kiVflIaGeOQy
B13zJCFVVMTIDQW0Hcrgsp0bocRzezVNz9OKTBgjL7xmcJIyUsBA604zmUFKLPUXjYvWy7trXHFn
msH1v5dk0p8Ua+AwQbVC3pdk9bcIi4C8Do9hlbJrf/zztCI+a29s82t1J+dY/8s+WPqTemym6TNT
n7EpRG/3b/VYJ0UMBKoenyrFwKUwryh2kJLC5cM9oy+NRfMmkPkZuEluKccpQzAS/OVvMP8XwS5L
5CuQFwwHVINR+++/wU+iLlWKGejEffkukfcNgAsJSXI0fmDpTC/eT3FVaLfoe344JuoZjRg68zmA
mXtKkwcCAOMAiPnOipC5TwcGGh7QBJl6jzmsJb7rLkEYGe3yA0uToq40z44H8lFsBaEH8mQL7ZZ/
rZAovtMptAx3UKLkc4+34FR9FJeUr95mchu8Hww2+1eBLS+te4nwHpWdhW6WDXhmZ4MzdGgDLdxg
0AhV/kqwcTEmQLuc7LCAOjMnwsAnrasnCAFX/Jw7GbMzFi5IPn/NVH1K/37fnuumpIsiJF7pf6ju
auIRgdXNxC3Bl14YvAF2cvNqEXu8WjpgsTmA+ybfk0T3yS1D4YKFxprUv1F6pT9xXk1dMURd1tAq
ir+xc2Nf/X/I95JfXFJmdKmT8ZxFS1bNAQ7KzDLJNDD3hY6zoP7L1ln7w85ZFkVVVyRR4vFSfnu+
VDMdmZ1D20s8daUEGsCadtGLygpZqFX/FPKTzSpjZokP+i/6K4MemkO1xb4XVt/AeFTEbsU4oYgF
r1Y87V/fQHfscRphppcXmVtKb28Tu+vIrA3QzeGh6+VbMKQYum4q7L2mmL15fpaiGWmvai0cGkpv
EcUQKkxcVTgInwN68DDCVJ/xieGmIi1IHI+ZJ9EojPpbnBaLrgyc2Uwi7zx1/vvU0f+AHEZeIZHi
Y86U2Uz/7TOa6ijVg0yfjpM5V0/pD2zQAyTYbXou92Qr3c0X+QcACAO8o/Y5fIbv1So76i/IMp7r
346++j14Zfkg3vv3SWbdNC9J9Wv3ijsP7Mqpbf2kLEnJQ+ZDiu9hdkiRIGHeWcXXgK8cSkySdH5Y
C0jjHLQQU83ct7s3ZgDTbcBpvpM3nPHpX5jYf6A6y2jnniFxoJ3N39MfigiD2QjCa4cOrscMep+h
57pqP401ff/3G/wrLua3L+O/ftVvJ63JgqxLn/htVFi78M38RcIvMBdZ0VlYNbfgu3Z7fe4//vv3
yn96+hVVUkEpIbcwf6kI/6EShFhZ5iWQl13vgC1BGQie2CacYNHNDfIVvSOGiUVvz0i39CxhFdrv
2V++gNKvPOrfX7uiQwUXUaVo/1fJ+I+/QZqNA1nC/A3TYfbDQIEuBZzQFVyf057rtwwygoFRBzv6
Nd60twTF/1v/nV3iTX6OPvUHCCg0luUb/aH4LXNenobr+M4HxlzOjVSsP3MfqrUxbx4I9MkL01Ho
u+YeE0G8HK6wsR+0kvzel8jtH7EtLEG5uUy49tBSEXKj3xttcyUu0hWJSzSqxDQCqV0qZJ9skEUL
e/9WONo6PCZ7IkwcYccWw1wiIlqAAHHMk3RKNmRnPjKXRcZVexvO9at0alf9h1DMZ+dyk61Zjm2q
W//IXe2onovv4RtMxbfyqlzUk3JQjsl3tzM20Tk4o0uKYje7R256EV7NVxxlj2AnbOW9eup/Etxb
Z++kHzAQ4fqyza/sxX/vXuRTh9sUFOc2WGKPSW59My/W9RW41C6jG9yxiEQlLT/UzW1YthcWVUvf
7jfjBp0sDrjzX5478U/frX9+6L9JzUZlYibVNfKxfC+Ob6lTrsMZjt2VoTwiZnk5aGvojuE+a3/C
8Bh0P3J3GtgU8xUUW9b2UHfHwdW25Ye4BNiNChfzV3TC1R4vxSV6UMCDgDdd+QdlsIJWMP5Jvoy7
dgWYBNwtx5DNDnIjkumqLp99gXpSl9KFCYxg8nZg8F3y2FSwjx30g9+EFsA/oU4QNwNpE5MTlnRM
GCSYKyw023jj7VXGDS4kc8Pkp0DsFTOEew4t25QS4D74r+rTdQyGMR8Wnkg26dCCG2bqSXkxfs4C
YChP4ui0k0aLanXOxvxVPMnLfpx3n2K6yUdH3zInfyAdrKtHp17IBPKW1UFyCQ6T12SPUei/Yj2H
mDOPBKc9cDT6WGtEJ8FvI3W70eWt1a6wwDCz3et1cAtb9rjaG3ZbbIw9XhJH5Bdu4dGFe9Obl4RU
ueysEjy83HPvDTPu9Lse17TKLJ05l21sJkX4qZPdWtBq8EOeM9k1uT2gwTwnBErWb7tskXWkU1j4
wfaKsOxZOGYr4j6J/XiQ/VlYeMw+ArSRIvDrjS5tMCa2G+mLe42bnx3OanZWuh3B5cnLfz+Jf3sO
fzNIeGKmhH7KwYv5i8JRhLxAKuE+Onsb4S9ujNkfaneZKlplcK489Xe//S4lMUTW0zHpZD9U0OgG
WBAzx38rtsERGWJ+B00ILeEuv8dnQI7SvN7lO1IFl968sdDAWcY1e2jOzM426kp3lF352YHY3Gns
cqV9uNpWVnNLyIat7WFtXCbk2efnWtIiGspGYZDdvPMkzEOMou5/v4vGH4pJWcOiqDyrOJlS/d9V
eg6TLzGKtt/kBUVv955pq8SQN9XTcGbw0kjHSzQPOxZ2Lg2WUtGha8CEykJTUc6pwVgQXS38fJX3
RaGh5FpalmzAShzQuveiGKETpWgNGkZMDL5aCZ5xu08R8/UaCFaE/lLwTsZDB6l/0HQYGM1a0z/J
ztqGTGxpMCyyvbZCrLCZnE5hgDLEvDWltK7LkvKC6Q1/lz9+VONp1qwLinE/+JTkkxDfha7+gnNG
fszGC6NFnZ/8galyZRfAmqT4wyvaZa2I+9qDbKXrW9lHVQOVUae7oG3IoUwas5hp8bEK/FON42b0
CaHgVXoxR0KQ/kXfqf3x0zBNNJQq4XSa8ezr/nmj9lIrS2HV7qBMOCQtTlui0o7CnH0T4RDz4FDv
iJ11vXWCNo1thg0jY+sdzHX4muzNU0qFZg0sjOe1HR7Zgrvhxdgj3SFHWMYizWzTBj0xbJW5+eWd
Y1tsLK5N+2/1l/6svX+vDKjJ///rMH+LgBBTzMQZDM9dM5CKxzhihybZjLZqvhlY7WHzA52h2ZB9
cRswFImy3WQuktLxsBr3loy0YT87KPuYBOoIpN28XMbr8BQTuI2EDJzpsMoW/qlxm3W90B3DLtxu
jdXEEd6qBLmpFe2ZCezxpXF+ojwQnhPBeXEmqKa5+xzDIc5OoAm4HOcAx4LBNQNXlNiDwYqzopmV
+KSFWX2ANMX+72/cn7SysmEi5P1VNxq/vpH/+IzDVKmDoUQCgS+CUUR2ha6hHNp1y9L/RDWOF+HA
I2rupbdmbe78q7TkpCDx8qrtMldfs5PAH1Avnnp52db2bDU7laQLDmXMifP8Vd5D2Ig/shfxjYvm
v/966Xm9//7JmqJqEq3GGB4l8r+fUF2UczIYzOxMppqg/gisIdMdI1ZzWqXFrpOXxFzm6rv2t8ID
kfP//GZFUURTNFRTMQl//u2kMjxtKgJZx4S48l3Nxbi2CHfNB0XcKf1ODumbCvvBx9o57xaiJVGE
opakSyf1kged9G0CY4EFXGA7ON22vNf36YUElZ/2rq6HLUA9CM0IEdWjvpf24qFZN2vcYttiIx69
q0G99yofC64+5In1Dm5rSYAY5tY5VL4tmnoPujxcm22z5Z8ix5zcAB0CkiTWh3OoeQMmVfAwOdLB
+XjDJOW2e6pbPnzWheFZWZioNgG8noYHO7sBuBSbO1KILukOe5c9LCC9P4WitZUsINQjpXymrlcX
yZU2RFjslT0BEhHKgm/hXC+1TXlih5wd8t3kplaxQUf/7W29r8FF+8TD1bgZZrr58BG+KY943Z5I
ft6T/Psl/+ifjDtFRtOOt+5WUmj7o5U6wKo+yUW6DGt/mxNVvszuhkm9j26O7ar9dCKiUflim82q
XVgqpGxUNiAhgs1sNmwmnffn8DOBZfgUTiiFyhZFpI0ZHCsbdByuCAFZZb9D/oCjMvKtDMRC7/BG
El6PBcfWgDIgr16xh/kVzjUvKJYc+kfy2ivHufXuyWPY4tvZLkB7goBg3rrspQEdcKiIVvOagfpg
6IwKCyXKwbyE+9Ypna+S/CerdqUjBJliLq3qtXTMP2B5bDBNcd5nvmU8JmIagrm8CdbU1xijMIxk
VkGe+xkaxU+75ofukp24oXBUH9Eps7zndpsa3x0Z3DvmanSrXfDG/xWEAj8pteVtvxXWI4q8eblg
eL5K6DkkMuYf0a79EF7Zq7OJ4T+Tb5/5tK1joGHCyjf8LzXA/1ZSiiqroqwohso2R/6thRX0HAm8
Qlhj+owt5jMJXKkkzhdvc7DzKAbbv/g/nrfYv88QfqEGjV3XVdwqv9s/TEJ3pk7jF+IVxEGa+dCl
TiizcCn+92kli/97XGFW0FUOKkNmECr+NiQK5DEtWtWUjmxpO2Ple84govi7MOOflXfClQ1EFszO
hKMw8DSrXwhgam0BPBWRh1UnDzw8JjKjbE9GJVGDibAmQyFbZddZvAq9PfZ9MVrHSB7UFwbXMpsR
1L0Q+Vcs/BGT4LYkmOyFf84XyqgX6V25DDwjjFzR2co2d/l9/Fbqy+w7OyrqV/D6pi2QyGHTHx3I
MjyQxrDt0vdxeMMSyNCKWIbcmQF1rSyGpd1WBUpcjY+sceBGdwSCYhJUVoj5ZFpT5OucIg/mf2qz
Cx6J7JTtATNaROhBQ5nZByi2sx1D9JLmSP0UCF2lv/xAxQYAergxuCnRcqGL6qpL+lwfoWqhdYow
Pu567bPfDju52U/aKRhPzZuZ0wUsWVC2q5jjtg/fMadJlsT2gjASf4nGhZqYnQ7CywRz5cJkfe2K
AmXZcrZlzr+rEQOwo1jPOOQQWaLXWk7qOpIOJa6wfTktqhMmR8yf45WhmSPx58xLXgwaa5X37ekG
ozHzF4qEZmxTtsth9hJjDpuyvddcBcKCYL0eBVAX1cHwt90pBlAmLUtS9RBqVFsqbEL1YLn+ZV4j
Pa+qPzz2/3wWf9sAjE0vQ7HSorP/w6yGpde8AsvjhkDiqFnQDD9VLPNohXpOEY9yvK6p4HrAbeOL
GdyhyXWfo2F5S0atqXbRC7dJtunkqD4e1Qt9ZsJqUNoK0OwQarXnQiWMGI0YKurpIITbWbpR6Pqu
fProT6qzIN81lpIojefGG4hkb+MroGCByCzCp67VpvkrXoLgjAhGXUMnhdUfLz+N1jE0y1CRoR/9
6MvT0LTgIXx6PgmylF4a/XPIX3VKF6TANJuZo1r+BljZBL+JDY1EQk29IxuTe3cp5g4ORDyGdXRA
1jDvTzNi+8CkIxUACBK/6e0yx+tVb9HYVMJOSBCMW4DQcpOf4vQs8+SDZjSAug5JC98aPYMAkW6C
K4z2dSHmn9ML39HBWCInroKjxI1ItAY/W+ELhsJXOfi6nayYgJZIgYV8vrzyT00aZHOnu1SeQNw7
bWl+CPJZ/J4QvNvtjnhg2u8wcTexROSGvknvMvjfJUSgPal/qKj0gDXuHMcVyRZWv/RulLkDkoon
Ukcl+PNsXOEOGMdwY9z4QkmKw6Cndpr45iPpCM55iwWXsharE2qdRftDaNc4kSmGFvtG1LR6z0Da
kwCvw0OzOT2XeveoosISPst9ETodquJdo9hoOCvZqlbqjmtHJOBbZ7axMF1VYywBvgqy/FJeC8jb
CvjTjXpnPIJ/sV9XHnlzDisXf3Kk6IYsHNXwsICQU9kGkY7MHOO5x/gFigvYkrlKrEDt8L7xJxo/
ErKa6K2AzHZnCBFctIWRbWgQUZwwal4VpCrm6HcQezXGCvq099ZRCMhLDVjYOWlZ9tkdtlEXZb66
8Q8Y6eSdiOmTKR0j/pXa2+EPRe50yYwVRrzJcFtnGvbqEkHtHY0IVmTk/dAbza3mAd0icAj1ZAp2
fQfkoNjySLcVuhOrEjiUnnmzgHp1Y6XpH5hf23El//BoMWjSXVBIDXufT3F2yrIzXuo4Xssifs5d
5q/STaev2g1aZtiG62Q12c2XfvDe4vgyS5yBqbOxKB8cKSVDzBfULlwyOUIotz8BjBt1K3cVzWob
kiZXCvFBCZRJn+3zhYgfdt+C910j6heXo/nIsz24IHnbBiRuzmueK14jLJa991ZoNDINCc5EVZj7
WlpnOnGhxS6969qZdzd7aT9E8eyZtkaqhbqofyLvPXlaPjAxcKg3drLs6z0qh7S/A4DO2aOc+C/8
dCdABtWZPSkdn6JIvqU6h7TRopNqkdbUxb4WDzz/mP7I1EKGBlcpnA92iLSRiAHVUZRPnOEBkG+J
idaa12EgdwRgIcx78mIr5EPcyWGyVgu+njbhu/5sTi1OdtqWAiTnbyitFn+2WvMxpW8xIwkAKP56
esAXr0o3l3chg+4EZt2XIn832pmok8JcGZOD8qWiZUdyoGtumZLQiwV8dh46rCAUkUOaz2UNiFS2
jK7Sonf8xH2eYOmWx9k7JVS+3L12SS+4lYfTyJV7B3a3UEl01yxPtFARcwNT976zqGTxxXRBcEGl
coygaw+2UJ84p4fxniqhAzVGqa4Ju+Zmq0W3gi8w50ztE02H0NupfIRvc3WPqdE7Pdsbf+0jhoco
L20wbabrwUVhqiK+D77VAZ7PlmF7f+NPG4e1JL8bnNs4GgRe4cQtDmo24u0NvzXMS412APTMilTu
rpNxyqM9/7PB5buLjE1jc9+ku2b69OCuid5dyl6GYIOqFkNYGe87xsv5Cos7vyEljavnTLD4BQij
ZMjhDQvQaWlIxAYwqS/tESgYSiE/+0hPBFWpNINQKwTjPLALGG8qrKI5JRdvZiB7rgeIomFB1Fyf
dBDM8UhSB6J7UZrPTWlPvDJPU8Cb53ZU+eNNkY5mzANbCytcOhYl6sIjeHzSP8NiY/TvprGK9LPB
LC6mhgqDkxm9E7ilMOURnCjmSGb9O5ttBJSszPAMZXR9ebAEllbYteVsOWs+JvW7QY+RNMGikhtS
+kY7UDC+d5qtHxhGJfnrjKauVUBHdobdyqdCJpxpTc9U8HMqhfDGaMuf+UwGIoPm8TKKu6R+oTlv
1kP8FukfEc2GtE2gRZpQC/s55mY9mCPNJpslLn4mvsqNeeB7nHMp+Of8B67AtYYnYhcrUiUiHosp
2uaeo1Zg075DThIevxGfOZkXI2PuIH81pW3E0r+XXr3dTEAsWn3QFsPVLyo3nnGn1SQjMOtoaybs
jK9lYdtXzIc+byYC9S3XvrhWvYcBkBN0CnFCVoDEpI8eRK7PVa2AvoEzYqeEA/E3xzjyF4N4Hz7r
aKVctLhHiMPFtDf5DZX4U68nfGFq81PrC5DnZFRNBQQ0AopZitqteey1TTVsMEgwWoQFy03OkcH8
v3RLxS0hRs+2Q4m2mZgqNuxz/65mXxLrR2Ph9UxPNKtIQeAvRaz+xUNkAIlg6wmzIU8SKxzazZsw
wGwEozsdKIp8DP2SLSRX0APpSn6lEGXSeQuLY6BuBy7CenLu/d2UbRx2M6ceT+oMnqzTaYyNmCMF
6MYPeIsJejqVT94m3p4VZ8fg7bxlzIkR31idagvYGYIVbtCGLRI+wB369eS1Keb4Xjplm4Zgp4tj
zajXEriYOscf1ol5TZ9pGJgT5hilVsUrZUA/WUHFv3XLciHeixVOtUncQ90wuN4BXVisZjv1i6am
hC0wyI0jSIgHgbtvggYhroDO+J2AkkpYzG4eysNluMhdAZiJcjYQdxdz8AYY/hjzp2d1R8ou3ncI
le09Z/gEEaB1RFK8MVflhFYwsUA0vBQWKryAk7/nydenxfDMm7BR5BzRmPuU1kwsXhTMgws/WtUA
CNdC7ZaDg/fOrBxS0HlZ1nRJ8c0C0EFAOa/7oyDzTLGq7ieoGq66BG95LcJ7FKyxtPcnwVgWmlVu
OC2b2vXrj3QzNvuCOaFO8W6n00GfuQDkqsjOPjmbc4elE1cIF8Ei2EZ0XBfcE74tXQyAOHbKVqpY
DqyJ8ue7gvAwX0IEImSIApKOe5ytVLIXBkfbZoAmjul5FN1AWCcJH2dDQnW8JiIr82nMUTbC1Nef
l7ZcLuFIUqLExQbUwInKj6hEwk7OYXzliR0I0PuhO+ySBTxSou3z0daOqUYTsim+2+BVqdb5bC10
F2AO1LBFc5CO4YMzyZ9sgDVR7LSWckWMFykk+bDruvNoNczooRyUFqVkrLjkV0vZWc5tAsTbU9ot
dOMeYantHaYS4rIt7hQ5wLyCY4WgkfqmdiM+uIUmfTMXg4m2Rh8gU8yxc9OQcCdHD0So8WjBZ4ln
3EEELxlYKlbwZSJvHQwPsMVa/eqny5ZJK+/Zc/IrLpHQQdQomEuaX6pxxRsk5DsIlSyfuLblO5/P
vtdfA+hFeIxKu4OGBOgan91Rg/KUwru2ckcQbOI0aWbIElZXaNmMvcpXXXwfDoa05DHMH+YqMLbC
AAyJqGgL7CRzMnJhCcos5sxmLHT4HC+G26/q2SkODtSGntPPTXcC5TKSY4rdn5rgtVK27c/ztTQH
khCeB/SGnM/Znh6l3/Tu892jM6bW8tyku+AO7Z6BEg4+DuZz0yvVZt0w1ROWArMlPEHkQUrzlMWi
+T201ypEoOtO+h1dehEdpZp2e9k1h1n8gp/CNdlmzIIF/z+wIQ+ukLS7s/jzPbsmy/BXcMdZly+Q
GuscLYNYQ+E7jzmLdKTke6VzcwBJtHvb6qaTHEj1MDgqKt3zUC5iW012qFi8nA+SZ0R99w+UTVRL
MdL8cUE0TLEi4z7/qOjtdrQKidV+Ju7NZLXQ2sYGRVT/rL4B9lgycCGKRLyo4Kjv4xk8j5rYXvU8
peP3gQy2zxgw17p2wncV66VNvhgicNKqCN2zim9cEN7DXwQ3nS8H8qEZwSiVI4BD1V9rUmUszS6h
051obKJ1YOEsgYywoOIbvCWpo6NTnsJTpTmIJ0vw4CttS/+gYTghRxconkO/QCzWnI3qrcTwaLVn
+g9iQMI9KUX8i7z8Cq6UnhfGMIrTssuqjkzkEKXEh/6i/2i3cJHdGiKQxUXpaLQiyHkwWY22upup
jDCc8R5uJro2qp51eU1XjcUziv9nq1oKIdwsdU1Sbp2SpbWxH5qdR2AIs1Dkr8gbk7mSv/HV1YsD
K2PxXfwx26Xv4aPYkzVWLiqT8LhDRHgNBUXjBNuYvUhvXGaIKFpLeMpPLQJp5pzyhB9HWFePBtZx
177r0rYdicY6RsI68lPLCN1IWJFCxIEwEzazZoP+vXyk4ZWeR0m3kupgBSswbirzUF8T3hvT/ovE
C5OK4aoetwAG0WVA4id+TchbGF447hhCBtwZ81AiVO6tI+mveJxyvh2wkNNzm6006UuOXlRtXak2
1rjy8ZyC8rWR6FpYdLRwV4Z1ZsYWQopBOJMEx1BpqeZrtumBeR+iZY2glYb5g/PnmD4QgJZ9Pf+Z
EYDYvo76FS05EdQg4HEELSZkfwTDeBb95UXVlgYsAYFIL2ymxkIIjyPiwigZ8FUsBBIbCeNhd6KD
bmOZhrY1K24eaidcpb75yt/FBTCDLwVqCPscl1DnpMz0dUyPMh2deqAV5ByPmDhfUuo28Gwr4dhD
3RzWZufGmNyZpQgWRjY0gckpFvEiYJC/MimHO1hvjWYVkGniyFA7HySe8W9jO3nLu4WXrtTc7uCn
fI6ngmWUtFUWIOcjfQXZJHXaYokZ/DkbDGhZJ9doz4IrvqXtHMmHD6CMDUbrcKPFmKjhhWHfUTmg
Ubl/Uy1uCBxiWEBQ5lVH/k0juczejI1pRzeuRV2Gc0P9iq6cenP1ko5uA860WCBbAKesAAmyvcTW
Qtuc1cv+Gavk/XT5tjSumE7lfB2q/iKMrkO0V/dI8RjssAqWIqeINiHqOsX/avqT5n1zrk1EURqL
noUbEotdF5PEZTf9rhLXM2Pe7RKnOPnFWkfUETmoRgsWhurKRpCJVBbOEqoH8aPPXJ/iL48OvN4s
spPv8CW0I+3IB1LC8PTqI25b38asoU8v6BqMfN2qO8+RdE73V59jWiOGIjiUGjqpG2s13irAY/5P
ApMD6/Sq3HB5NNlC3UVIGRqbG4lOII5wzTIT+fCmUxYzS0mIBI0uZUFmsPr0q71AizVtFWtGe2zb
Y4o7khjzjUgh6klr3nbu/BTvB5/F+GwbxMyhCawZXeQb6aVPn/LY8g5Kj5lE9wKedlzrL5rhKgNj
l6cqGqmDt8f3Pb34JCVOu8A8dKrTF/dZtNIPnBltfZbKHTzw9IdgX824peUdiX8g7v0cNwpg3Y2a
uNjiiqOYXzK8PEwj/aUs7WZEqXJwsfEPI9b68/6cs/hgZMGOEawRSJ1m6WUbZjHYocrZpjdeMOMR
limVp4pEcmXOy4Y3h+WcTFzIxGyktXsMU2aBN2XiKF1i5DSvCQynFV/BMgYebU+fUWPTavS4j4or
naToDC8yz5oCPWuRo7jlHO0dhK2cMcuBxuVh1NtYWjP7aQjofs8wyQerDpKAiC9pmUyXGpHhD/C5
l0768hw8Cv6FyRw4rtHaFVBKF8FitmIBNkLDT6kcqVEWqUBuAF0G67r5R7WCNdddoe1hIY2+GEes
S24rsK35QWUubggPSSfDHmVWEi8zY4uRQ1oxuiUGFyg7obSW7+oMQSQkIs+tN9CLlNbgq59cfdhU
sy9q6+zaIKNUn5VzMO6xmpB6TiQFahCkD9Kt2Jl2O7MZYMq34vKR7lBvP9fjM6sDWjmt+TRNhoY8
pMOG/SMPQWGeceiWzOkYyeZVZbcBIVRfMjv2irodKL7DCIrBMoJsVlhchumSJbH+glHUCp/igvcO
q5wNgw83BGko9Kpp/hO/G2+MpakVUWPXPxoQNXMAk0s3Vb90ypeCT83AXvOo2zOPG4xeNtstUIh4
O3bv5IbRHdRhthjoqX966dqvB+FkDi/MPCaV76wd9veQ4bfMepDXoZ3L0BpTF3m4aF70cZ8wv832
xKomsy2mZDk/BuGZ7xC3Fs2yqB4Kn7oLnsRyCC89FffEScuOLfqekrNAWMuPeqeFlaGMkh1/YrzM
WpYBSmTFbnmSzwiXQgLXiFBw9PQQ7pVt1B/1xabl4DRyp90Irg6d6enSqu0GNQFiBY0Pu2BQ+iIv
zYPMuczQq9N/YgVo34K96bw8YVmN42V8KzgHNymwmg1DApxTHcZgxzReZ1QjcbgvmqOJxPCW012B
uHZ7ZQPmBcTq/+HovJYbxbYw/ESqIoNuiUI52+obynIgiJwEPP18TNW56DPjHtsS2nutP5oZQ756
iBaPVvUE5H0ky5GKfpKkreiJlVtOmypet8tvA3VruDGGlSSjgV/zMYGeRsITYLFKZHgejY+4nVxG
mQRFvGogt4zYAWHS6T1MIUlI13Z08fgm9uZvQZMrTyWaJnqY0y0+MwFElW9jTtv+ysxBgvb4Wkkj
onwrZ6ViKs9h0czF9/sLcmhV4HtMzGe44nmLGNhMlA6Lywva4l7wtUSYSGf43GDN+PgUP4C6NlCx
rEoq6Th//Q+J9h31GlSwKgjb7JpnF8XduliHSzwrILtcHhxdPCNYCyqSQvyUdlAalMj+xXmuzNW5
52XhVHShTD2mNDI2/MBsrrKVHYv/edVN0LP8FSZNDzWgyePVVLRp05U7WnUKDEl0yC2aGkeL0CkJ
G/GMF60uPlLhMeTrptfdRP03yvu6+jDyBUK8o8atNcGeEqRKkJetO5gJjMYTtJWQnonviV9PNB8c
RIABjEKgzEbwK3J/5dS3aUZFIAFOdAR8T4D9YPwsRGqVudw2Mmk9iaei3xsXfyL33yg3tkC636Kk
jQ9/23RW+H8VtFiq/6u8N7N6TDhHklqxvBE6Iruzk4KkwHjd5eYjlD5zV8TkfIclQNunLC+ABwIg
GjTB5eUhpzDVD3nD60LZDQbelKPKyyWHG+4WEvV7Cf8BaJXUnS89AQCD41Inv6GFe/GGH7c9Dj7X
RF4fmsmrQMjXY4Yy4V5Olwoprf6rxSuUP1Fn6pvUZc2lm5pk9NWroLZvr4/fdKbWgtvDE0SfPUbm
pSuP30x6hPuYL8y9roirEFc5QodZREF1XSEdNIIbNjSPsFWWt3Ct44rLLZgHjsmgJ/zIWlKknTxD
P00wVtr494t4rRru3NKXIYdENuLU+Mw1LyQNMFwX+TYZtwKXEmIbxRYeUw2iika12feoLeYCKL+J
Vkv9msYHeu7fBEduluJN1NYpFTg9MJQZ7nijo+wTFTrow3OBpeUoPUhdwp8yZ9TfS/JAnOhBB6iw
yn/YoO5NvMoowtmAUBNh2vQ7pXc60VVie/KWAym65uSNx3I1fegM3vq6FC1Qo/ej0lYDIb/KTk+9
5eIzcI8ZkTN4qDgTsS5naOY647ef/OhefOq7tvf0wOc3Wjj9ZtoERzhvMg4Ue9Htp5WioEihYA1q
Cd/UhgiJZWN6JfmxNiU1AAkuZfIMQKhYCGCN1B3p5zuZ4ABW3farMQ7V55tjjNIch5Rdl3hGLA7B
o1ypAfItItoLquldAqkInVKusddRBWMaZEYwdLl5Y78kn/KqhjluVXnp4gqVPWzwDjbhmjpResQ7
BJQY2eLWo0/TIGaf1RkuDH0Zuaz8cHrpER0p3KszyNhcsw2j+xHx256X5yymxYlbLj4W9b9WPoCo
v+SP6fytQytoMYbcU/gbx1v0cw4kAyAej6CxFks7Jf/HbAYeFFRoi+oSuEqxG04qgbKfC4QaWgGa
tgI/Nn0kOc/3/GoZ1wIlGwmMG4S++WuXRfabh0IOtk1xwyQwh0sbB3pHOYn7zORtRHscbGvFzwED
zrEG4u8XHssf/6t+CaJC9BX8NAsMffPz4RQtNfFmsIr2ZWNNHVRN94tHEQU279mcE0a3T7Pp5UM5
nQlSekHDhxAwxiPsOSxd5Vg/MxAvsd03TC8jVe/zByhvNhkfDEHchjuK4ZaZCeC+1K7gzuSq0J6l
21SNK8K90f2X7ijgd6jxql3dYItyR3DdMX+0xl5ndNdHWswuJMK+kNZ88aWx1byeGo2STkCjAOz2
SvMBqhXFbjpfnB4cv3WJyWozexVVKt28hL2mvyrpuWeJxmxbsrwh50iJ1ZFJgX2+JXdi6GLGuiXa
4X2OxUN0beMbQYwgXK8vwTqUR43+L1bo36JFVhhbXvFdkKlCUq78r6RwiWxp/TrQSjT5FfGwEOgP
4SP1gKON7meZ2PFnS5sAE0BKzJcd+mS+UQ8KjyLlFlk/QfCv+haF3BbQL7y2yCTGH4Fthdax67hc
vzoI+dNAPJSHsqLi8BpOxAAwfs4d5nQxnmSqdhZc6D3UnoxtypGuAnLrcJUIpyD96lq4bb6C0woN
xQsFY6ruUD/q7ptiZ5vKKgLM+BqUsPgaDN4EHKZnhj4I7JRD4rvY5oAqqocmDVpatppvWYdnJJDA
kcV1BKBc0zpb6CtBkbC6Om13Jj2403479ZdrMqp/lidkGtc3kSfaJds2WJz0G+a+aukRZMTXks4m
cpRj7mwXjrVc9xm5RraWvh11ab1ej4XGfMiC4OFakCb7QleVBGdr9nsD8cBZJbhmXtryzzL5a3f6
6/iXM0Fao3bX6xvrMaGaBMi5tM5mx3dFgx516CfiJOTsEqiYK6zqWAhuV3EuyfwyVhd4cG25bWXf
+nuXXUi+ex1kqz2/soAFcl2DlIJAEEJnpul+oussQPWg7uV41Z/Ha7pKVjiLzyTgi2A41bXSvg1s
ZIGc+zogO8FaLQzKGmpSg90sjpnhj6xe2GRMcuqVb6V8CNM+CNb05ZBSc1yU9wUhgrT+fHWE8Djx
lXTaXFx126i8C9K2TtcUECKhCzepegpVZ3AC+jZMUlBQ68FiqTUyh9HXqPK6L1AzkVQXHFu4YdEW
859S9LPgK6+4LEwx3GlMA3NAjoXOumWILL0Wy2RMdTqN4gRDHyK2OXAHvXkW2ves9RJoXVfWokhy
rCMjdK6RAH0XmtcRHjzLPzwdjVTWUC1gOp3+rfKELUgdL1GfKPAaUfJR1J/v/lLZDca4Vwj/Nfe3
V6tS3Qics2bgjstdUrsBxybJ5PEWIBOSGdDyWx6d+KdcL4YTVjqqbAm9K46pRE4163FUXqrWFn5e
PO0SqA7abRa0hI9jdACpEB46eOS8BxAP0XJvkl2D954cotxNhq0+2hUOf1g8Ld5QDpd+6N09Ma4Z
R2FESEgHKfbVUfXWkIHPKSehMCm2vYxs2F04tcY+2PEzgP7K1JbwSSeCIQQ36pFqhr9NsmGuVsNH
j56/YdhuyaOamk3XZ0jFYermwcO4/sbDJ+ip/hVKpHR/KZvmGSVECO04xW5m1a4VZasO1ChfXkif
R6LJlfwU5yfAXBn9swSsQWWWq0i2MF0CemYylxVWA56/hu06ACQqHHywb8UOHuyH8xlpLv6wovYn
tFgP4Ye4RN7snm/3RUIBKujRTRBo0hiRfoVvn5QNZjFE9ntWzF1t7Jdf3eJ7y3oAdOhpn4sT0BVH
mzS4ZUrxEd6RVRNvhpV+HnWiATYJKdKppYS2vtgSuxK1t6E6ktCnArkK2+6okMVsDrPtL6q2kY4p
b1u//Aav/a7KHmKywiFqkAKAAOdPzZxmOiLHqpTDMlghqxguonGQgm3MkiR9QS9V9UeyDrOrTPB/
fpfLrwKRWWhJ3Gj8bLHXfGQoe5VDGq2o8kFOuvQToqE279JJoDnIQRnWLNsZw35IAkvEIvMvnXN9
SAj8t+ADxA0D4YNazmOAJYykwyxpvFaskcyH0eJWP4ali0hhvBuBQxQYP9xbv8bFShLxLEHr73EM
k7xOHVgvf8Q1Vsh0R0FMRe4uUxB512Ltx6LX616lrnXoNURYqNejzUK/i8VNk3dEY60HwlwQBYYk
UdGpEKa/AxcuOV/6flTc1oCfSI6wH8AcELheSAw6QFJhuES6v9CKuAReUpbWWuojuA1AEYBVCGtL
6r/QRPuADu3y3PbXqHChWSBPK/WfLJSIS2wyGzRm2cSZjc3fc0Y6cLH1Zq+zYYsaZ/SaHjjUeR9y
yp2wslKramq8HMrqtXTHC+NvDDhrJjvklr10QW/Rjd/E0HUXUkKbq4S3H4lXNgv3qi15ETo/9zya
8WWb5kCwYva6Ap7Nmlubsr6lSvECBMuRLgcryf1U8ybhabz2i8ASyeVipEtssdujbXwFv7J+GmXA
NntR7sW/nIz/1OaMEbZIXAC3Iw9sVE+P6vuRleYyx2mxy6fDa5pj/m/yG4AUYAwR1WDXqpv+aTbT
y7bHpoCkYhtJ6wIantPMC69KsGvg8eDQCfpHGCL7Bu63S7lX2GGPWefFo7tctxMfzmq9/DUMPyo2
3XfcrAc8P+WHbFylY978yRjP2ff48QXF1o5D5MYDUnrNeRERkG2W8r/8I+324gcNLnSnMwgIdeix
ZQzJ21Tfe6zvLbH3ms0PM3qL89BsKMRE8xF7lXzpGeh+WbbVlcZO+XL1ZhNU/5Q5yIkeTC5kTd92
CGDA3p8kjnEpRXbEil0/GxhXTlWKURKHz82cVUi2hp8tDjGaAuAZnV5w+68/7/mAN3DjJLFVq/pP
YkVfa/W1d+hEGc4iw1VzTHiWvOGMLjyr+K3oOmGqHT6WqBz2qKToY7lYBLQAo/wRkAKlW6wiXIBO
7C/qfefKf+8YZnnN76YszmArwRGQnVUDGz9k36UQmB8g9+kGtAEiO+kpZbthXEepw7bk5et09FC8
gYYLUIzENflTsX2/72RT5KJLB/hAQw3WEfm+2FCKOf+6JkW+FNpywZ4zUpEC3P5ES+6zcNMRQ4ZT
RLXVLwLuGvwaYJaB9T5qlzerwyOoV6Ny7l43tdjrr8vI0AgAW3M4D2wnrNqUp2jhRUPq0TE7w9Fb
qEXg/Kk8j+Pfp8/iUdXHiiQh3J2qRcL4e0ewY6rcEqohC2znf/KGN/QrQAAMaBYis0lcaMLqi9TH
3u3B6dHmKfvmzVZBqK5bJ9C7+5mVFj1dsgRlZwzOC1/OJ/o5ndGUekokCTBCW1yZkBCh8i9kSrz4
0wcrbYn/dQZ00h29woNo5aCEAA6l23xXxop0kgRPCmU5iO27q1aa+t5AKWjN2wNpn3udnzrCpgEk
v7iAdQC88itmhKo8yBqpu82UHPLsNGfEGj7hwHi+etoje5LRcLPI7gsPZyn8qvp5UV8N4zhqH6zJ
GD5SEnlpzRJXmfYgq71Ob/UA2YuhEwVcbEWqpXLx+6BG0XLV/X/siaMrjP+Q6cjhuddXee/BzS0o
rAdcR1qYroFmlcUWHhIkuBG9aVbSvFYRV4T02xEk2a4UgiWQDFloCKf3JYBzBoQR1bshoCXFmmn+
G/8Ajl93uDj0XerhPScK5kxRiFm+U1A81q6D/Jg5qsKGukXYQDeDfIByCD9IaV5saSUyF+MxRAth
F474k8nQD/b0A8K+4VsvzKk9wm1suvucylZvo3rX/AbGVpdX04YA5YltvSJug3U9dZTpBHTWIETp
TOAfdHRRuFlGZyncCcQBnbgMUnm7HBky1vWLIBn80sRb5WCd2QtitF2LPCZeTlSe8YVuXzfLS3PS
SZ1PKQzRv8tmpcnXhXAk2XRkQLQzxt6uIzr/L6cRRDjwj9AIZiFy7N0k32f5I1yYcSGRYE79EODf
+u38IBL5XtkVgsv8b/xDEyuJpwS91pqgReSB+lZmJtBsXu0ZHW5cVJpEwPE+pbRDeQp2t8XWSFZE
3OTvS6qv6Ex0qoUzlvuQRWbM1q+NxGelGLjZs/E0Tigz2U35OL7ffvuRoTOd0fVqt3x2vASSYxjo
fjyKXcL6JiR0BqI9sfrKa7tfbD1xc6ifAesj+f34P/pTYPcfgJESaUxt5Yiap+QIZWlNxhjipDxq
/dyUgpjsI2ObaA86ZBvnCtscpYYD9ByFwQRwjp8Lda02Gy7GQNw0BSwcyenAeZzbHVkK8d9bQx6i
YjSNQ59cXLOgmmax4Hvdh5/m9n6vsh2x6pSTtvvstzWuLeQs2GK2uxIL5Xb6viHSb0VwVEh+tMIe
OJGnxV6twMe/kFG0pSeOPgUpoV3Ftzd7RZl8kJFjlLtH9zmxB7xd2h0llh6tuMY+e+vQbAdW9BiR
6BpXK3FQlfRbJiv+oOICxAIEiM79v9jJ3mLEqY+5bVoFl4KssHUPBFH/TUwHQW9nS+jv2OLv5oHT
z6Pn7OMxiQvkBg6Xh3eAVYVKLQPjBQGHEiewr6G3m9hrwtqvPmVCW8adKCEP7rjVOuQTKciAG5T/
XgoEEpHgCV4xi1CC+F8+2fpNGl1ty8uRbigI1Wws9sUmfa2r5S6V0AfOLgtEiWwonL7GDVhRXG6m
giQ3E0mzhGtj+9Fh4C1hqyikBJXcGheiRoaAlcuv1GdpXAxAd6fAlShSZpsC/7WByXUJrE/dD1VE
jU18ZBbfdIKXKluDd08uNdSspEW3TAs8vQtcjdtl9pQRdFfwWk+0FRMdkm/AQUNKqjFCqwTYkuYp
YWml1qy4FcL7NiKMr2E8E4p7OJsbnFDE/nUvGo5SKoveBSmZPy3BjJZOjC4StmVzlAWauRxyWOGm
5F3zAC4QTx8MOkW7jjEykfIR6M+y+tZm4wX6HYZ4Yl9GFGciL2vCstNI+0V0LZm6sNCnBOf1l1K4
aui4ow7bjH5XwYSbkAl26QZYUkWgtfc2l/2ASo+cwZUaavpZj9P0rIdvVbwZIp6RAwF41BhQDIbI
FaJtXHMXieBsRMknLoqI1x6BbLvlilbpZTiEJ9D7btceCWS+Y8DjhcdnTHAtDsEW6YbfffVb5ABY
ege7mxXevGvYYexwXeOhcxsvW6cuwHS4Wn4jzFDHC659Sq1JxpubdfIzroLzQCE4acxc1my/JuMJ
/rw3ACtJq7MjAFGBYdll9cnVjIVnn/KouLoy+whJKvAkNvPwSzk1a01eFc4KMvV9bw9smfwwGz6k
m7HkvTHzzmtbpOpmjejQLz7JV2EQVTNfFq5gbYQQeuOm6JmH1guQ3KD2jWiv+QJSL/TOCO6nkqK0
A2AYA9aAQoiSj2OEEXBBdghgFt9OUE/TiICBYqV18pkXvvpMw3sjr0lpGmxh/R4OCNVFV7x21Aku
rPYHT0Y4/87FDkiEPB3VlpYbNof3R5BBlDrcT6KreYW+CfcR8d0mJs3xDyaJ3lTkh7qngAaDY/Jg
Mp/+dkgmdlzr1IW4yWe/lVM+3lskaRMNDdzcZvKZhevMo0nJXcJWJma2EX3NSxmdYP0GG8272G8i
xTaszinMlHmaBZ8TnwyHDB3h7P+jRe34pIKcmESQVzNU3f67czAOQENmVCsWG21aTZ8VNok2+Zeh
dzT5b0OnBdycncn+4QqvtVC7y0vDRC7jyZ72ovIra/gR+IJS2M+92ePXeO+JlNLeByIKZFVmWv+Z
zdwOSPuJhGhU9TFjQWQPbEfydqz3Wr2PGYPS/+cREe0937xduKx2Oe/yHv6cOhuqwvMtf+w1p2wR
G5lkEfDRhuoL9jA3KJ+Kv95NJrdvqQr+V3LJd9zIJc/lwJ4T4oAIiGPv3rddiOmweNtBs+XBbHBF
/Huda+Mp992Kf6bwUbXqeCvGCMk4OkKU1OIRdrlUoVWRwk44fvnVUTe0odM/8Cy0FGXx1WH+u1MN
T47PEeRN8JVxXUI3pcMmytyYJi6ua8FHT/aX+oVBvACox77iyFx+Rj9vcaeMCKJpWxlMbSv9gM/w
RHZEli3sMCNoH1EW4D/b5SElYJV6OpkOCRLGbjmlQKCJ3S07hQjYly7a2S76WKCd7N6EzLIx2OUh
xnF4A/dqoafQxpHOgBJ2nI6d/Ctnm0R15X9Z//E+GqzosSd3eAS5i1jjVsoFN1kueBJwUX2BTeCC
Vlp7YAfLEqQc9nI8D4Qq6Y42rNka8xQuncc+eQJ6x/GP+FTgxaIVgTZd4tWkl5BqEoMWPRUNGGdL
g2ZafSe56JS8qJni9Pl9EAQb5HfiSStIUm/O2svNxr0hN9wjq7A8AcjOpYnT8G+Z/oken3UdvW2q
kfWsrd6oGNRgC/SbQTyG5FpV0Yu0zWvX2nL3Ww1r9BNdsZ3QlWks5dksMCAs3JcDD0uURhlG/Vj0
bjiujRjMkbOtc7XDpH2mEN+aK33S2AS/wJ0QzflZSJ9hkvNPuXeINAyZms0OBjzp/pbBRlPsqfYo
MX7v3pXp13ACBAClqAkkTwrd9+sIQgKiiKYhFEHjicn8p2J2I9JEdOTCRh95k6LLG2KpKJ5EnY4J
1gYDyYIX1Qd4xHDzHuxm+GqDgLQpTBmyV7+Ip88djJOWMa2WMjnbiFN0HZnFaUlcgNCgFRXJowqZ
ldfsR3mgbVT1p5JqV2X4D7qblK5obBGB9hUOHBa110dQPw2oyNf29dVym4sdng+JgHuGf7QA4998
jQLPoKWLkJyIWBrpuu6slsTNEOiUStdhieZhPFSY2wDWk17eNDUSGqh24fQG68W6osGFc2ibBlI+
Te/4SHAh9DupR3yN5JiqkI0Ouoq9Mz3m+NBODTYWtB7SfYgYLUs+0rkjkIReItLbk1GCJSvdBmTp
1bdk+U8aVgYlgYVDtSydr+sXrdj1uprDhRfQg+9PCnx5//ZogDqZ1cHWM6sHQQ9z21iTPPUiNdKe
twT1EBf35u+1z330p/UhT74MvH+53V9USqnfewQxaNhGiEaEScMHM1eiEvd7gMXfjpNbaps0/wHj
xUQToJ6f5FXaHYMO0oxZjZDXjI0BQaZOl4zFz0mIA+/pAxatHFf0Z2wgEUs7WmmH4rNJvzJYwdTF
kJounCp/pF+iNViZ/TqW1V8rHNLJabaT6C36GzpXCY7Ur7VNTzor67UVonWSKDvnGUbqwWQjTn6c
bGv4rAh0KEEHlBPhhjxNZHvg3gSmx06TUzH7FDqno6LClA6Maeq5fCqDF8LJK3b2W1SIqX6N4aSQ
7SExv1N/yI3XpWdm0nfv109tcR456O6LOUoITp1C7S+ArwwmfhB2oPN1xjtAwzGCX+uFARfyKGS0
IreAQnG2bV5vKiuZIjAgMrMK329Yux6IvBXXo+BCKkWc44MX70aKUHq33gAu1MNWW/5ogZv/LXbJ
l8Zt0j2TfU4gMwvr1hC5rgdXE0AupQuqBroRNsJ0Tv41P7TzSKBm5ldXr6LMG2jDc0hgaH7RLJlp
bYFP+mVwaQBV0AEzauwF5jMs8I9lb+f1JiNPYFiTO2u+L2W5xV+2JKCp3HfglrqtLNYiibMJsnbx
pNV+0/jD8FXLp6gKXbUUMYdSJIkSeqd8l0VIWgd9GwhWPtbvuW0DxiTjzBXVz1qLL7WBRJmxq1Em
V8MTZBRXvcpQMLWePjYneUotzsiSfz7SRPktgkqysUZAZE32HGovHp5p4y2TR4j2/JdaEsElX2Ja
iavwFF2ii9b72e4fFRRv0snYvp7Dx4I9W0o8YJDIeKhnkd5S2XztdAdWerQRkf3kTwAhSny1B88g
H0AzuLYlJm9cyc6wWXbHFtPALXg/RurLvdepwTJVUt8Y/Lxmhch3lp/h1kUrvjXLX1Hwqs8lHCLU
NDnsE2Yc8oC7mzF3/ZjaUSydmXU+h5b+u7BFOGkodUvrQdWewfBRztxaFRzeKDJGlyIExJDtWjoM
OK1mTo2BMbnIkBrZZ0tmria+PD5mwUW7xM2n2n6NhyRfFTQHo9+EHpIHVDuIPaUG3d3McvTZX8yj
kssKOst9hLHUEjpLOyDlU5wXU0wC+BLd+EMDPow4zNczLxoPo4vorJ6fewgkqFWmnEYjUze3UuFm
UD+EacV/jfTDRwdukwF+ATcJ09SZ0oVFe1vuw/l155M2v6HzFcj8z4cl51GkzxACQDdb5L1SMq6J
WSdO6idANgPQ3N9H2B/gOaxzDLr4k4BtovYPcZE+SRuRGFsFhXi8J2LASmG8SysPd3my6jnNOCR7
1s/DAi9CXvCtUmMVi9u+xGSy0W+LmxHdCGkl6fwDsCXP9yCEaXF/vWmyILhMvC5CUC+Hi1jdEVm3
LHjbk/SzRcaNNyV5xuG6fCYB0kuE024q39SUOIWnfp50U1fXncovSPT1dYLvCfE1EgzojbwwhKzX
BzleWiqmeG2lMm5wUAOcNqtcXEsLMpZwYWkPxAW94vXUqo2fqg4A8ak3R5hybd4blo6C0Tnmjbbj
6qR1BB5OJwX2NSiur4L2WFQz6IZ3Bsm9SIWRvAEE5imtUleYqqw7EOtX/EosNjfKcxUey2X1kUzP
Tt+CsuMIlkkOZliTfVI3hxWfqA/5dSWpPVV8+HOBxwh9sbrnEEYWU/iGZGqmVTvaNrBHw+E/XFT+
Yjh0lS3vk2QW6cTRHdlDTHfREdsCqYjWecSCBAygUCSGDp9UE6Ktu2SjHJXrmB3Ai8g7WWJ5M0Nf
35PBE2/T+/ILLzRmhpWLpIfNF7TmXZ0yn5BBuuhD8zf7fHOsHghlseq/fYXybHHnVjAkeuIJPbB0
9O/RjRtW33ckTI+s+lSgzG82gTUTMq9/kfb5xQWt35J9I0G8/LX7BP3WoWhs5j6dfIoNk269QQ1g
RV+csC2ilBOJYTSYTZYHdJ/ub6Un2Wayl/GCUYvM/RT66N8uJXCWF3zc2Z6xb3NlckgPAxkvm4ZU
IRzeyMJbL/Y/Mvx+8XYqnNcnhUOYpvBw7QfkDjZsvMVaEhEEbY8X2dK4Jcp9W2/HAxmLiH+WqZen
fyXYkEVjNndSCJIIfe8cI/FUoX0/wdY1m58YQsCt12WGad8Z3+sQTgEfKIWuAJCCz2QZbIfNt0p3
hpvSv8z+xn/c+e6+uSaoSnAsagS4HFqyGkvy3+ONjj7uoOv2g+4Ci+CeRwjNa6PVadDKWB80blBi
9SLEg84ZSPDmHBgHPT5N1rBTuXdbVvZZ4cKzinJHyA+qtRcQbJgLLIYhpIHzlkijdhi8Mu583HfM
5NZ2EftQQDly7fwHHjRJ/GWyiu6AzySE77pt8rUcd+qcpr3cbx/0CvLs+0PuAUNy/qlkeDgRzpFP
QnLeBns08GpPDAthXrwuIdSsqXzz7uizOIXyFE8ZgGnvxtzfddF3Q2qPPwiHqJ54FchjYa7L2kM1
CU5/jfF0HJANy4EzB2rhq38miPaAfU7o3+gU6J/9R0Ac9VkaPM3nfNARM0EC8hKEW6P2RSw2NF0w
UH5bX3MKXOszLGdL/wVjgGsZaAcrNa8RVbu8w6HFR+IB7KIgP151hWtspz1kfQDYfiprc7tAwzHD
mhbMGF1sIwCao8/tsHuENcJhOZi/5PuDQ50jImXhy+/geIaPvUXx22f39mJgXxd27ta2bsXnsetW
Kso3wSH1GfFQYD4GT4ZF7ywu1lXgZI+W8fo8Ybk8wHiHPwRi7KYzZBGHyteRHIjEEf8FiCD9peOR
APeBiIlycYsHGQS3XIXY2Ela0YgRpVN7h7jK2L78KnepkAKHYsyUrsrC1AA5G7N+vrzu0bgNYKXL
CYTnmB/+BICN9InmEFQu29K06EiHwtuQcsalxMiFkE31UgdmEMfP5PBuxoNFXikyz11gWvtctyKn
Nhz8TVyGKXj5BQCo5THt7HBXfzXX9BScjWbeFFAXRSvjO/tB+mE1l44wPwQojkHhgtkJ6xTx40Wy
HWZ23YOA+cpf662SWgsP35Cl6X585bPFhIkfnNlOp2cK9bzkphyiuGIyv6MiezQxcTTcnGbXrl/a
z7AHtsLlp3ogmDyqyX7QEeOAq2+lxO29Yd9q7ju2Rz87xs2KYiATVqFUQevsCEG3QW2HDRNmsF2a
A+46Kx5M1s1A2/b8PhxR46wtK/FYElBhveSzXhHharerRXtMxK++vfF5IfK6c7Lumg0bXkdtlZ7q
txM5arRGaLRUGPKJxwM3AlDstiI2E4s8fzIQnBGHQesE7dqYNZvF7/LGLxxcmdKiQ/lndGbytddG
d5+e1Vt9QpxUPfikwbWhGBDXAtQnSXPzCulwgOe9XW15a1j9Af0HclFYnfZc+wo16uDGIH5IsgPB
ZnqM6USYw4IR1HP1sBhyfExsGNLVbD71M8IzCjhIHFH3QB7UnqAcUjyNhG2ugVnYbCZP4gHmxx4d
xsLrOrvOVzgMO3v5x7ofo1nhTEWPzYcn+ayVQ6uWOMx87qNm8Yse/vVbER1ALhppQPLutdUNC/mO
CFYNI4C04MElCKlAachE4gml6jeEXrwZjFdAyTzO9GLItRtjT1adBmEJogy2XmTsx3pptY3bSfc3
vtg5tMEXfopt0UFeuA2itEvldnbsC+IlU44c7wgjqSKx+LEZYizy1yxMa/0eTa8IJmIXn8b36FuJ
eRFWLB+Ibq9Mn6xunduBQ6zaO50CzOv1zAmXdwTdhI0tkp1m7NDO8hgXyzMsxMhZS3Zuycm0SvZS
aCN2yiobmW0qXPmbMofz1Lrj6LLJ8Isyfiqca1G0K+8se7odUDGkfDKtWYO4qq5obtCjmeMxgJt7
w9x40SUm8AvByYIgQ0eAsD6H/hg6OQ6tFRIiNfkU4ytvGDvFEhF3Ml+ZxA/P3DIYGji5u5e2BIei
rDDTfWV4bLxsimRQuCl2zU/9K0BGifCIxh6GJ/4KoohoaR1ZVVhGSZZZ9QUHm9Gv5wf7G0R2NcKg
FtiJba7DYbTDfwwbkKjQHdWafxEaL6pqLgPymeXmrPkt7PpVelAeixrnkVlkxtHISMwfwD4gNC6m
Q8fDB34MlKp8Rnswkq8fogyIXxptEikxnJLx5r8P1bMZUeFYy0fswiyY6YpKPdxz5sVw8h3O1dQS
zNbL/CI2vz2hwkaxTUFRHJgvVMXNVn9jhwHj5tjtrblMjnw4W/xXO9t36k777huhBFnR5M9jk9XX
wHc8d0xArO2sJfl9q/HNSO2cdp9gUyYHDwPZaUkFnYI7fgtRtDzJ6wX2Ba9GFdgyOE1E6sFW97a0
Af31xJ2IceeLqACs3iqdfnOYeOUytjuv2zCbUm3UOduMEeBuILR0NSKC9O2L5w6E4PR+uWiUqTQx
Dsj5nfqcPYkejqzCTTiiUCjbS056iop4QdbtP6ihbJt9YsVTHuFRk0lIMuUNZ5B8ghyjdpFjxcc4
QNHm5kWAJkwLlkHDlUKHuNjJzmzQfLSPlc/sq3tE76NJ8oMNkIdcWsFm+WhbXgdtA4UPTcnNO19R
BvtJtRpdtJ+TYSMWqMwf6Vw1m8VaXjiknUa8BBv1vJDQvlo6udmsbiB5BAmrDio7MlZMYvw6f1oP
p8Q17LNiY0hzMVfIP+zbZDC5BCTZC3dp41ztUQngILe0fYw329VOAhq9e7kmpYYJjqCJCzIQ5SBd
oTc+MrTkKHBhXSInaZ8vf5lBTa4Ev3RQk9gN9XE/CV78LyTKrLcbGCnTRJ37H0fntaQouEXhJ6KK
KHIrGXMON5RttwQVVDJPPx9TdS7OOTPTrfCHvddegZCsl1WgJGAS9UxPbfAZ2S8ngyEO7TT7U7Ig
3ehMMqASugxPmen6LXJZCMY+viYQsrmSr5A03QSuI8YzsSv/jlNGyfwBT62h+MY7hpoeoU1+JTwi
no5A78ZsChN6Q7ykNDIe8+bMeoWiUmzfLpNbup1FOqdCBspdhlx0lmT3wfMKoqVKE8JwGLyKhMpR
4k36q0og4KDVnGR/oyPHqicU9A10IffKEv0ogidikTJ0ZbyENC2IqN/ulD68sPIH8FqZDXcnGmj+
1YNCG3Y5SoVhRak+BEkwVDwqaZjrQIUAyNjJ7S/auk6995jVgcsnGbyQD1XBp88dzeh4FEyWhA30
OGQCd9H6CFbfesIfVKNUnGwkdPCz7OGRhAU/q/sFvWJwb3rc3g4Up2pJLY0PAbiD0zJyaPkosL9y
Mlx8KJpcVIZho+JAdgFUqk1mUvC+IOLad854y+0DPNjegVYJvVPBAEz5a/fVFaiLi4T5A6Ni3ao0
LCcnb9bdCCbkJPYgBDUrlFQDM7pxV+MDWM+CGCoLmimEpAEfww5kImNzwGpz7GbWH8qAP7B2Py/z
Zea3mXj6bkb8AkZ1Rm51K84i3Fs6S3QigjOHYjcCcHfxyaOUvRarfMyPBxJuHKZFeIi48eSI98pw
XZ6qbMa5/ekcGD1OjYspHwDucOTxkAUKLmoc8jHxrEPnjja5g6K0/dRzbtAmdMk0WiSjm3pqYcM5
4xsVFKeXK1x0puXlmJkANhtTQBBDZJ1tERlT0ACDScBa4/sQ60etimcFIlRIE/AO2X2QyvEtkq56
5RDB/CfhhUdJzaTZRSdmfY8ZIAAgCiYakDTFP2Xxrg9CfnwRpzNnrCs2A0M/hNXwhghVmfj8QQw7
f9tlx/AHEiMOY3prv16w5MHM5g3SH5cLbEAeOFUpLpIZ9677+Zy638ZSv/azJz/O0tc5HgtjcwYc
MnZAbNp+uNnRD4z/XmOYXAOSKSAShKVTnCgfAYnfkLMlAmXq+YfwtjxoVvU9Bj7vJgTgtRTx5gcV
G6Fco0khWj2m7RMZBNqgW3DRCU0FymRPHE+YW4ysLwR4h2qfKI/vffTGFovW1FIJWVD8OmiYejQW
24BxvvBX2tHvizwYXN5MhSuKz0KVFnqsUvp/eM1AsU76NTFxiqfFTt3BxEDwMjGGi0d3Z4yYVIuT
gxsjxB9EdzunggWFan1y7FYx9QeuhwzfhvCwySqnSc1mnAsPRCf4PaKo0/gQLbjIqQYrfQ3U8Swx
x2j4bJQVHNzEoD6t6oZdL0oDDiqQkPqIQsXPa5tubVtYs9b8zCSYw7HigSsAHlOc6PwKymac/1ja
agBWnDAyI9012ktPDOZ8yvy4JaMcWMns3cQEQ44dQNQHky3JBsqMJRsbJS5ALogvpJFRM+Ud8D1T
ntGXtNqvBdyrYJXAlFecNh+GaMzMVCcaBo4fqyTpbVGb4u8HKAykq/bp3EYzqBR0nwYG6ulzy2fs
16PZsB6uBHmHsCV0n7kYdROnSiJ4fXxGg1lPxytxtEICljvUQFC2GSKiAUkid5bEto5aihZbOLAh
H/uCmbAtUArhqnuNe5KKkRnRP9G16VfIMOObMWf9lzBHSPl2w2W96EKHuOItiE63ksBSsQWpITlC
FuIpTDoE1dTHcygTR05cBDospUHkEkj37uXYnBSsRgy60VZHFjAaaREtDcGt5sYUfB7rUMrTp10M
7QQpB8xQ/GWAR4ixCruRmRxmwU0D5cYZRXDasMWayKQL2/hsNsoGNj46MnKehT+2XDbk51HZd/O+
n6fRnKFiDuqPFxe2WhAyIEzAFqdeiIY5Qp6QLm+x0VqK9PddOHxQgdDbSVPwAm3Tx06mzovMbGA6
4GUwk7plIThhNXkyZuYmgUYTZYUb5ZRBhATJfGuovNHYpxswG27QN2MwaqHYRB8AMagGOUaJyYHP
RBQlQ3VoUZGB81dXtH9PrEHonnIQjxCdo0ULPUrtr9e7nIPt6AQYSaIkT+qLrl+yOFLbg/oym92x
O1FBtdBsGvweqxudAxcKEds0oqidDjBjY+wn76DV8g23QXSY/IUppwfV1+ckXKGOv82BxooAFCgh
lP6DMVuAD/ojOj7h0qi/tPxMb+/Z8V07JU+Hm4Hv7Wb3qDhxM796x+BDJD4wV0atfkAcsULtx/ku
34aqgnO5dGlr+vub9XBKD9pFujTPq/w7QLhQXOsdRJ0PZpnJ7IEfNHB25o0RSBjXmsSM+cN991Zf
W8pcBv/S4bIS0Q7BPzULMoAYcD/NVfyjLx4BHupf4EHIYwNR1EKyRoGALvF/xhXHZrVFgNB4mg8H
gsrz/N5/XTjdfCwtQA50ocioudHCgKEDul60d0iUz0NjS01BQ70Mfzfxsfa6CwNy2v5geM03Kr0C
r1dgWmAShm+ay8rrTgV2KC763v0n9lTgj/CX9hPaBqs020S38c97L4+C0aajIk12lH/8MFZY+LHa
bNo5xHRjA8RtDVJLjhvV+7ENwqU+oKvUr3/ZtAzgFIGkLUe7CD99V7c/s+9CA+eZgUe+zeb02aVT
UbY7f5Fbwj0eQ3XfDPqm3qvox4pNRGcMWBLSzgLtwlqKpyxRTQrY8ZkxhQFchibUqjEyFMxMViwu
NinYRnwvqHfxDgk3ABooenE8/tiY1f1whr00IurMflEyWbaAs7/Tv34jJUcZ58+UHmiDhnL+mecb
go3N3BVX8OS680CEEsFwaCInR/E0gLOMwqZkwlN37w08+qzP4C2q2rHPNHADqFdGkHED2NG/4oln
NDx1Fi4FNCTBTe4SmdmiFyL50mwa1HJ+/3bJH4duB7mZ4v4O5seVaHSmIMwK48q+hp7X8VPgiFPX
ovCJF1wE7YhLcJl36KqmRbYhrIcysJixDaSNqq4otCmzNBicdrj8rFBqKZTga4YFovCbHtWdfhnd
kHP1d2av/KMYdixfyknvnNeU1zHtOZFv0IIpZgG71Es2rRy6k0TfAOK913BLtk9X9eQZ+iNMCc7h
y9ETj5ownioBMi1uZ+wUoSMA0bFgNg9zNRRXI49Gerx6BeoH26D8Uk//4HXCph/KJ6D/xoS3Lfvd
Sr/A6QZpKB7OB0S9gjxsVgCVA/iOD8qkD7icGsxzOROO5RuuSYX1zCVdlj/4x1O/ozPl/hNvMwHY
8cASYaThoCWEfewjjS1uZIPCuht9bcgfbXKEHNirDnBvxwzDhl0s0YKqN2kRDoxxhkGjHb9RcjHU
fjmSCXpjPqACBhBJwKWS3WtXLwg0eAfNLPHHq+cSN9H5B3raX2TY4/PzuR6tBqxiOE8fXJ/szn68
g4V9rs7jLWYDnxvgliy4dYdek7oSBIT1U7GcXOUSf+GKge+iaKc0Ym3PsR/A5D47K6xIG25HvBS4
sSmBIr8Zu8Ozjm7oBJzyZRH6wbJiH1dFAKrJ4nhR1x3Z3oxGxFWCL9hwgI5mpUfhgzZ7lfgZDI49
18/z/6nFG6GzcD8zWbFhvdD5q0zvw8IW7gS3fdCu7w1f3STIH3fauRogCBihDPeYSN+T1Ss/g05T
zcfEzkKcnFYzWOdvdVfE9oPHigsyCZq/yZlTAOekbckklknGpj8ApixGL4fYXEzunwvSZwbK6XAm
fWBJrDlFSUVtJKstNtkL37rJ6PclTbVFv05BkmCQSYC3QIgAWLNSng/ZHeNFJM9ARPPK5x5mkJ+y
10EyBXfkiT/0ykT3/mSXLHhv2t6myo52DATiw4BcMwccg/7om2pAtDSXx41Yley1sYuEYjhdMbeD
UUt2huw+3su2X4plgId39oLfOyyncBFxdXOgEwp0pFDngOD8gZJMs8dpJ3HlQNMbuw0SeC6pryfs
o/rIf4V7xBnAqCIBjytNucEV1fjNGMxgF4l9joSj1Bi11en1UFyOQfxj5IXGxCS9o2/izkr9CI3d
NaHPOmvB6FS/rHw2A4EssXaU0nmdrnvhlP1IuAsUi6oNWuQIP0Vk8bEYMpAQku6MuJkIiv/YhyG6
TasRoF58wT/5tAyv2ELHBG2MQxFmJT9Psj0mW2GVrg365qHAJdYpXyBKN4TZaLyscTf+Do/lvMCL
LiELsjXZ7SQ8ciCS9YTrs9rh60MP6ImPC/MbyLBaOpdcFwhvwsSbMd481L3HSg8kjVaheFFyUryB
rJtJ6QudzbJ7UpPDJU6Y30mvv7G6oVwZGUuh52RiUD7ib9f5X3uHktLiZpCiRTUWMtcPf2F4fBy7
XMDjDypsuii2SbZrkFSr+frRBM8cu4BFu8Zze7TVXMiCTqw5ocT3qVHZGMfEZwmSOGRSQTdUCFU2
dGxAYuUdhJ2f2JZXHQZa/erooJbi54TY/Tnewm/qok38dcA9KUQ3LFjtouuLUDbdbhmBWTNvAGL5
Qh5MLJHJI6V7NCOQjdREA9o3/Yp4Tp0YE0pxCjccJICmjWj0MdXJ92SEs17DoxvVPRs+CpCuqDvG
J7X3atYVpJvOalbd8k0j02LKGBPVfX18fTh5RPbMnpP2zWBkOvoGN4bujbap8CJrHZ7VG3AABu5N
XhJK9NSCWD9XRpCVM3b+B4o3JhjgG2A3dPjS5u89TNi1jbqCBgBbQDyrqTARskOk/LFZ637+xbKf
aQcIAB8XNstwpmlY61AleKDqXKQ46yABTSF/eeDAfcm42pV3T9CpW2m3jy0QB6o/qNvEwZaLTzot
+wFaKRJXa5dYGgjfDQIQPBE7yK1D/c9EG4HNB1M1vMautEzl+1Dyl6Q7PXgrfU0joX8dLtSOwPQF
KcOA+6cnMEqMVHyKG+fgCccEFLo6k5r+QXTqidsVXFvTHFr3ULxHrIXuMYvGrC54Q3jYNJT6FnwS
IglQcZjdUshgQUx4zyBFr5FHN6Jk0yfFCj5+YGvwwHnUJyK1qTpl4UJrD96ZrDorHTkIK/GMxnGO
Fd2pf0L9sGOdTFXYs90E+c6i2pK9l5y4wYQF91dtzyDHhzOeucyUBaeNi/GwPqWXwGUQZ0nryGhU
Cz/nPz79xwZo5RVduZc5BAc05Yv0A+UsFl5Q85/X1i7gRXQG3052v0/CqtjSuNLhHviZaplLUDZN
C6gZ2iwMsULKjck78lOun2egX3P5B8yr2qp472ALHPny9OFsdR0bSQkPBiC6EBvWcaA0+Gwsxz+G
AVWBAYpGbUesyZKfPBJvr3YVGt7re252Mk5P6e9TnQYPZ4yHkYEYgtfP9DJhm14NcU7+Tx0ch5vN
KRftfLsd/wjNmS/O9fSA5JfoLrNldXiy9J+ouRmDMWH83hnnaJNGvxnQjHFkGKzYU7/UiLjDD8TV
hvGRNFfGVh3fxf6vEZFh0YCQHofnYP2TyPwI0oowmTffOFWgf3jj3Evx5tImiycytJLEVpvFR5/z
edjxPSLUJ0fLDG0bHoMIpSaq+pMg+GZRwP0rjzIvvv/T+6sIAlzsJCzWevN/740lE4p73YqeF3C8
tPcbOJNv8lsx1aqvujg3XKCSMK4mwSLFWTt05NAv11ijaAu5n+nfFTo9RKk9g5zK4u0YLoe6cu/w
B0OphpmfZj6WcDItDdjHV66PpWFNJd7xazPaSMpJVM2m9JGALuN+HT6u4PNqua1TkHQWUmOr0Ux7
+m1xgPBRMPgcP8zxax0YESSmrfj2X/X0PZ5qY6xqWM2M2LgM4RoUVkZJyf8zjK1fObnpMxE2Tj/X
S1quyK5OdPv5e2dki6pzPoWv/d1LzZyme2yI0eDDrsPH/6UfSvncdYsXri4H7a79lXvOASi52Gus
0IRkRyGcVupKyxO7zH5V+V6mRzneROH+mf8FISPPhpAHnfFNCMXSqkKc0/zyaRsryW+ZTptP2I28
YvArHCoJCfuuniJRhOLkabN+M9cb4QG9xhtP8wvv4YygPW0Y5ZJXqEHFYFWT68MTrxzObBsZEMoe
RT8xjgMy8cB8ITYQWTITmDPuEdkXpuGVGJ7hydq2+7xYv/GGwuMBBTd+pK9icuNgLmaV7lFqP68h
UtqQ5B00O26H0DkymSyg+EcbOFpjmBobA0ejDbHyAsh2Efrm7+DZBFa0lewzVANmZ6xX2RIg09NV
vudKY+U7XlUFkZx+k7E8s/yxV19pHIjeQT/X4Okvoqm4oJrg8UGe36LOxlIld15bJadBhiBh6TCt
/spwMTivAiC9zjWe019PQSGDRZbOATJ+AUESe+vIA+th8tUJRYEUWKweP6zLAnJ1u61IvUe406zf
4jRJj53BvNnsmOyBaaH/KuANgDhqnq4N6UGIrp+br3B85qsa8UUNtzPBo3gBHUW8kZ+H3QPEVQxF
4dExrsPM2cKZ9XmionljXs4fdvCCsSH/41cQhwcfCvhuWb+8u+LXGtfo0FBBieAo4y9C3ctcZqju
QhSuPWZL7SLdKxDXmAWarFAwvdfAnj/payVu8AlmyDb2Xr8wkacdYlcQSHEa7kvrQmc8Ng9YQzLj
UQbpmZ38vBlezgoQmGxVwzi80h8EOYQ9DxGujrMrf220bgDNYI0mTvmeNVNq7KmGsXayfOIfS3Kn
/4xZ2WjlQB6YJrCu9s0PWc7p/CBU62JKSVysrg8LOjWjBb++81jiveBYD7JEcuv1tbM/zDNJnFp+
MwI4/iNdMTzhl/e0Xyh7JrSUoyAHt9NWiQoY22+e780IRcJUXjwZ0K+aiYFG+utq1qjDUQERDyIQ
HB5SPGpWyFFwEF6DlzLfXyLSs984/brNVKo9AzsVz/gjDJG5bu1CaAPgnNeWfm48pM3zaheF8Lwn
jJumDBszMFBqNY8MTlnaM7A9MEbJRDtGQJM4BrQkf5wsY4U4kEXnkfAJl5mlODBh8BaDuhUjE3jD
/QXNV90xZijoENRlijU7LzZdPLC5mrAtj9SYy7q0hDO0qAh/WQ3DK46sEpTc0YUJxvP4OTRP/MXT
gzxEdnnGrOIMecPrgbli5RIVqjkeT9R2sK9AhZBgU6YRqv6CwiLY7csaw2iwxl6GbzH6UdIBCMGU
rXbeeHLsMDPuffIny6c3kL1oTfEodZ5kEeUOJwckv4jP6cG6PurMeZi4RO1UdxsL8mpKIXfQry/j
/BVcdbNvfPEmXJJ4RofWaDZL+RPj3T+Dd0dahoO5tfYiIQe6sPVy8rFPxyUiqZ5CaCyqLROsEQQ/
SKa3t+KMfiQD/wYQweKWHoBrHztK4rh0VGHJpRChRhm5b0juX3zYiAcBMoUEWXsSgxJTSKZNvHwC
eisUYDaCXjbM+4btZkrKSlB5xQ/xHl+nhLWI4GNUTFN8q7DDjcA62l38QCeI7cN0DBZIRAzkFXXI
YNH2uPA8AIYKP/YAJXgx04ZfDMlVCRqmWXglnx/xLJKQI5zU+cf+WsKsrmfxCOoIdRgzmkA46yDc
Tw4ENkxm9qvsRDYMnb+ObbxAXht/os8IJ+aUgsTNIn448iyP4CGj7aVcWVWimyNFB0ziMGFo6mur
eFZlQ9bMKZ1h6M+/xFQNpBQ6LucnR8MNpFI6iOEqazC/YAOEwYi9kf9q5DHi79lEazU/fsT1Kzw2
5XWE9OX1hw5Cdd+z9DEr6E3Gc5kzlPp6ZRBHSl3Ciry8nts2DMr2KGoIT8zpMAb+OmhbSzaYtuID
RM5zj8vER50no0BOpQmUDXABdewJwkK2sC8h86HkKFwLECQUS12oc42hV+9W02hs4mg4kRec8l3t
CPU6JpKl6Py3dE9Qfxr40I9sQ7l98bqLvBzndmMz7vcjW1p12ozaFhIlrIZp5sofSJA6rlxxFDxx
02ox7P0gsD9E92p4EAGeGt0RI9yYwTW2GYTkobS7FOVf2NMS2s8IsTMxG4vvA7uKVV5hNtLNlNpP
EBKKQ3qdCq7Fuue7lo8VKjPcDsrcqfGoMT6XCs6KCsu2DwgC1QUXx9wiooCL1ypj0QLvRTr8KNxl
MCQpdaQF2lhu34i55DQlA4OiPcZ9eQWjB15Pznr9I1CYWXKhuXDC6moJLyOpVpwMhrp445iGLyQP
+qY1lnEflL0Q1vIl31SFWw/c/G48fuAHb5dO2escKoBTWKhe8tH8i6CxWrCLtdrv8qClQoMokV9T
nBggemFV2yjX7viE9UIlEcWuDoWQEQ+SIqQkny2B7H+Nupf5yj3Zi4bgCe89ccfa80cr1UkPQ/67
jyhnRg03HbxgpiXI/rogh1uGTtPwMoIK8HB5W9UqQT/P93AkfMXAb/no2pwFQwblJQNpQTjhh9iZ
mFa7atKAOUnkyC2gMYhUM+cfJT/sMahMOwpusXIfJyrk4ocyQ8wxc062csEN/DMuF1m+MaLfZMsh
VUzzH5mxMvfCu/Uht73q1RsTyLz/HbeHh+ala9I/1O1LvGVwI3XYmFb32MXPm/S8xS+KmF3R/6YX
0oOoK5hPHb3vH4VF+LZqxcklLg/0CThZK+tvf44qRM71TyvNaSYlt6iCkQCDeF3lHmk3wnKgAiJs
PIpPMh6ukL5YAD3EpL/CUwbj7A+3pcWtyobjHmB7kKjXYGNNe2nFIixo46eUSTnz5BdyIV+6QEfS
sEYtJlnBbFse/cJKaeHV035M4KYWZ8aIZTkb52tggUdltdNBDjE4xQFuyPh6DDNa2I6hTc53YjHi
hbv8f+7aXtoK0gs2vU/ZVwvknm7Obm4QYfkQIktmMTYJwXm65hBdK7ptzESm0dN4ZMZ/o8UQ6sWj
bX7ZOkVPLTXwY7AO0VZcq9BpauYrIXq4A5sv9jlNOUgRZ35gXUCSm5bVVI1RKFzT1dtHXBnbI5wP
DRMmrzYdY6JKJtqvhgTRJfHGmKDbNmn/21NSmCmIhdVj01xMiNOg65y08OtWRuSFeaCt0nSRf7a/
WJpzI1dEhqe7TrTTwQqhPTWiJ0OodnPIGNVQeWJdoVSIu1wF2ndEr015JztSDtPajjB+Uuxm/piP
zwi3ogplN7kgpyJza4IgnrCAMXQGD7domzRAfBJWFyq01FXthw+XkAMgDDiI2/eQCfENvRfexQFK
/Su5KKpXY5BPMNYrm7b42xV2QflM3kqDiSyMxLI5cks8ig33AOyiEnHtEB2T0TNIlSf96gzZEb1C
a0h+PhrJPR/xt4TVBcJqZHtRQVrwQvmEEzyAOO+DetCUtSHu4HGqnjP0De9rtczmImTR/DpaeFJ8
I8i8hkiJnSUcnHt2yuLNWNkpgJ4FHIogSreE8MTCpeo9TFK05NrqvziW/KCULn+b7vJM9h8R9GMa
ptsIeWi6fHM8NQfoV9Sf2DQp8I9h1jDQZt6Q0fj7RKnQZ4IQKXbIGcHohDBWvIzVGcuEqiD14Oa8
HWwDGRwn4MoezEKJdwjjfMZbwD9EQgqjr8T0oCj7ZpGBeONKQo4IryPe58cSMmcMf8N+/PDvQDQt
UEEmrl/GBzbKTtJwW1o4Rh+ZI/8R3neT1SG6ojCOpDkQBBh1FzXdZjMCsLopIwhH/PzoxiRs9zGH
qmEjf3uuiwcsT/rSidVNh7Ya5wKGYOk+pdf+4r+7ZgWIzVBs02PykJ/aqhYmU1qXCDH1XlcQM0ze
t3yqMLdlNcuhqYh/cNe4h2gG3OozoidyCGmJ+gvmILIrxLP06TRr2hVs/h/Epu3wan5kHK1m9aNZ
EvqSVYWluUWZgtlTOlmj5sox1qZ8NOEZRjjaDbkAjWiG2pTwMy13inb5VaTJWLoKiqWM56GMhfiJ
ulpV51TBKpoUnMGtlkNFqP3nfIyhP5UOWRQ4Fj0D40At3Ew8ek7e9xbr/wqAay4vknof8wt2pWWp
6CPnmW6n898q0B0Voi2m6ASnQYKhek3N2MJyN+foXGtURb21IxEUnksyj/E0Vc2utVCYvhyeGurT
x8IZr3VsU2G2FS6JUKEKe4jinoYqge/IlzHqI0FzrJNoocm0fO9J7asHA/LSh8qu/84fVyGbHASH
CBUevScs09uDEGN8x73xZXyBo0UV/GZJoQibVBC0qYAZ6jzwBXHjv2k678/KhDNJnavu169/xfcm
xIj0rxitNHKFnti/BO+UIYlVqjMiErEHyQ95uSkOFUFwO6znlfdawR2JMcqLNh0XdyLXABDRFLv9
Ukqt+oxigSyu+asOHehyo/QUURQlpDCzfJoAf4Nq1awNjwYZvMudkimhMhZ426PPtH1f8HMrrqTr
YOiEWtzVVuOPIzRuR2IEXufUmRPp1sBGP2QD2cJldROjoBEi/OWpzd7n9BwGasBeUZnmUeXqjkAi
IgnqHnNVRoujfR/ORTeDroX595rKLUznj3A6rJOm3Bc/b0byaXiXK+zQLo/mphNIQotCcs8ii+7t
PuRmdzqShFpoajZVZ5UuEw08zkwKMhq4J3HQoEzDD2ZF1CCyW0T3OlocyO1HcFo6Vm9cbqtRkIx3
SrkkauYh7j7CKaFiA6OmrvikqJe41myorB/j3KIwzamn5p02Z5pBfcm98iyC4oeyjXwQiDALi2QE
WNzo2MQT62Lb9w6BOb1lDGg+V4dDKEdOv/6xceAxVhmdCB3FJFy8xzMt5uM+fx4ypjCPE74CKZL6
0Nl+53y7ZuhKVypH5JvtQbfdfTffeRv79LT06+pQqlm/0MZH2Gr/vR+LQ4ZOlpL5WXNNeGtOF6z+
RguF/CIUEEztsFy0okVOmHx5SqE4MmeDAogukZAL5uobufMxZEIWbGpj6zlXofjS4gfQOIdep7Za
xCkauO4JrS7tcqtM3xH9s/XLMUkYA97CV6Xy+i+SezOG54hG4/T19Vu3ofkH4p5xG4PlcGOnMVCj
DROfA6R20bnLHPmSk+sWuxSjaQkCLAEtzMewX7HbiFXFkV0g/0B30kHBhP2lLDoYJdIpqldiUPra
Scrp/hUmYhWeXETFENSCDwY/rkEJvZNS7j+BE5SIpjwhct3Cp1yBPSNjp8Hk1HmP3SmuUwQ8FcEr
n76hvpC+K3stJNCEvmpw3xBuuDQ9+1VjkIKdFfPm4WvAqb2j0iYxTsRb+RSHRISRZEwKQ7Ipw+BN
ZTKyjFlUO4A6qkfjbLZsVv3K5cODpdJufkFgq35GcIwm+PQuClOp6DOE1ub2eLA7jHhpIPHxIvw6
+sdSg0RfiHeyBj53Li46egPc+4Dwvf8lAbYjbgYfAXxMs9vjUMG3m3F+/9F3sMwJBRFNomYmORnO
7sVxMBND+F4wKg92I/i3/pTXgrt3PwNtErhqwH8Kqu+1suPKk35hZmanOl/mPJ7662IMp5XuA69p
XyHh2+FifW0ib1eyKzzy7OD+0KYTByDev7OQ/yHNDGrXzvscnhLJjVZNA4UF4ETHImchM1Y9JFcC
PL7E33ymQDhuO1zs9NJioMMnG8wr5IBwEKWCDmoSJMU5gr4AQif+EK0DJ2glaDYC9xMpKmP4Z83s
A9DfMNeBF8Y4AEx+zEjdEjtm/stXGuiR3WULRYDGDmAM65KwSlmbllgYEITwkT0xDzqgWtnlm2B6
qpIECML5KDfv2UmoaGcI1JAPPUSoXVjNHByAqOcb2nkr26sSojxs48yBaMIp+qD1hpoKRvPmcDa5
4ZNtRXFkfk7613mc40DZpYCLFERQhInLmUrqolunflaZoNKMxy1M6tMyyLFG0238J0uGfZ6+7QlC
ZcBlox3OLt9bhLXxF7cBQkS2MlMbcNYLfA43Yc7rkvY28GR8kZAPffGl60ULzcQT9hjBOsjUX9BZ
S2vqKQIYCqobnDSHLh5w6vODk6XHQcBeDC844pFCp6N/Bk0EraolDKWdMg7CZgmyXIXmcB5HXtVu
ug6AhEJoyIvBZR/eDmaCKbMxelj/83HDEqsS6/v3ZVDlkb/5QZ8/QS05Q2EOCtytuWJVfSjU0iAb
Uf/AdYec01Z2x+Ho8ke54jcicJABrUkf3FUwfFmTLUM3cmHlx2NX//ifQ5dgnmLciGHE+YtNNcEl
nbWJDUKApAUbnsiA9ezHuJdRTw01A2YORhFQfXWmpWKRNzGWypbkSAP57/G9fzBPGCtgjoAAukOu
ISAO1jDDC8O8wI3EMydbAb2kYXoACjFRfLpVQltz5gU2Nm0S5RRH+gKzCt3qfjCDBqVPHXJ8cU8a
yj8VDcmMU786qENpQ3EXJSibtjgLUvek0fQNEF2BGsIL9NNzuuwAd8gnaRqSh+ip7OwXs6/eS2it
YSuSLzjhxH0xd85wVHCSa9Y6VTETpgZjWaDJz1xZgjWxiRpTRSrptLFNPu1GxLJYWj3EIWqamwdH
mLE0uYf/VSRkuQOpwYPuWGCFbLcfT3xvszEe/K60JauyIUFukDT0JTxw8/v1XkCyrTLjy1Fr9Kgt
4ws5TZb68sSXRbGGdQwni+T+J/93UH9b9jZmL5hRuRS/H8HUfnH0oWz+vHzrt4GzbnFPMS1kBFi6
WWxxrheHfBJmVnEvATWReNH+IEQd6uvkfQwNfI54nZY6xQ6lma6NzKlwgsDNxIzuYLMMFY3zgT9v
SEDnpljDptMtMAvyslKygmZsDWkpgawz2IWoAENCJCpFvTCmelE5KnaneFKF4Jvm1uGYBwLUzthW
VUGCJC8hSZubBYpWNo1XwsQZnHkKmzkOx7/mSATPgGuykHRf3GD7xHUPEPdwVMUT2yVvX3lh42CV
qfPdYRdl/ECXgs9SeY/1B6+knSRcq473T8SG/TzF/Yk6iXNFIgbHNLYS46uxy0/B4lHgsCMUiLcA
xMBpEI/tkEgNUgo+fk/oGLV6bGInCJ0URG+jr+JuyIAU4yVoKs+XdpS3y8ywOorVipWNqh7rdUc6
R7kHqEPFRNU2epyg4nQI8eYU33Fjo71MwbeSIfkL5LX6YcNXttSY3z17sxmKiLL2GFFEcMgHZZ4t
G1ZxvIO+6xmevNyWA1bSfy401/e3m2wTCu4Hl8okccSd0FwBJo1orstBZlv8q7rbIfZQbOJ7wMQ1
lEAjdOkED0+G/Co4tW9H2H3wt6aT0YJcmLLrv+D/LtdekwV8WSvcPHEe2kpQmtkD+P2VFoNOfgjW
EPGe2axi1w4JTKe4OpE2SuboS0FdTk6h/+kYsG0J5OTS1RjNIn68DdBux2R2yOAGs8FS7YGK1Kcl
nX5swRIXAKaBusf3KN8wb+Ih2D7SiWot4jSDvATXLVofgyrPAxShLF4L6FEKS4Wxdw4xUZsmJ2OF
NyY95v3y/w5LFoAbuMXkOLo+Jz/z2pf/EuYyB3b4hdztut3xGgd5svNYCg+7OEZ8FCdl1GBM5rjO
wGbozN5J1DU+yCbKlBAo0aGcFYNuneDsB1lYPsdDNLgvRnNw3SLddupcghjOJPS5LzRfwK6Ssc3L
gtr6yfy49ftVCD6Pwt8XGX/hRQuuPmWvAuDMGxhGfCB67kcw1FkSONUuZGoBzenWP6YG2dkYiFpP
3P0KD/Liq5syw3m2mEeY38sIcweEfKvYvUtcLBJkcXJO8Un/KhtwJHLQ1d8u6PBYIyOMwK3b5/VH
fG5UOJzN9Drxx+N58T+/qkn+cvmzgTmNN27u9Yr/pq6LA78hxAlK2HfRfufE8MiK09CQn+EV01Zc
CQfSSJpS8Y/AoH1azf0waNib0eTxwwk4wtLv1C6VblUyWf1hExCVyu4cP12+OVAUU26om69Jt1EK
O4Q1hoyeYc2kC7CsH7qxC23EF59hpBh7hbblr9JXr7f5I9ofqA1YETPeseolRSO1jYx3fO9X8rIx
LObhwmtG2w1ribZM+0fZeSw3rm1p+lUq7rgRDW8qunoAT29EqwmDMgRAACQIEvbp+8OpyU1lRWb0
RCevpCuAMHuvtX4HS2cDTgDyToSEC1YtMUrjZ6dthPU3sPLotE0uFkYZn9TEPBHZ6AEzGaGCBR99
QrcOgQy7QHhee3gAJrmskEjWiuKUI8w89zcX29zTTkA+dveZzCihYvrK5HbU0inxONW7jtWb5pOC
2RPHQF4f1tEUTYueLQoVLiJTDJpYxsdcBTzSkqGOPZBFVg1mrBAMQsAUIiZW0sMV3zHKQxbDtcVf
8brJ5MsNVmpH9ci22NmEW9YJScV2D1YWx0CmbPduWznyuVfX3TjnhTrHU/y7GcxoNY2QQ0Fp6+cM
M+bBDQPySsFMeJdZe02b9NXWYkd5GRsu9QmDHgYtrnyfjqDOwIqCPNqopJ+Dk4PICQ5Vj02oTmbM
Inx2mkDCxzVcIE0clWGzzM5oO4EfPFb0XnFNsgR8RusnCec2XywtwrXZNx0sDs8w1NG9ctmXOOKV
U8xOYNHRpaMyPS0yHq2elXnJpkpN1CKQU/FvygO5PrfCWO5BKLDUIp6YCTKxXsUOL0ZcfjGXO80q
ikLqLtL7Hthv3SdUxuSSUfoIjxH7m46FILaz7PiPWQFHztDDB/a9/GArhLysxYHdBPHilDUaTM++
h5Y8N+dU9Xhs0rikb9RldbWKVe9kvkVlAhNy+3gtwWs6uuR2WQ4GZ4vsJvqCgfnGWIp3QkIOLDhm
NSge2RBLfPMWretLAFgHK6Guyq9wt3ywH7zriLLkj8FwyIiKhovoZwimNAIE94TG9bAGXtB/DoYr
m35X7053PNwH9aX2rezyUX/y4vNtbkKASm3QgzroWaFtMpZrn3oB4CVB4D+BwEA0awyizwQYYkfE
hBfaQOTia2M449hrqO3uHsVY127hNY3k99LYsf3kkasScls6UCdqIrHTJe4WdEI6Ww3pEzBvVBom
GXXXkDCpoqwNYtltdkykjcUDOwqu+KhAFBkUCNnxn499BXUpUzJ0o5C5DPd1YNmSGL/AjUWY9QrR
Nho76PMTbZGKIUMfZuOERvZV6MorPNdAI2UTS6FxBCb0XGpfYjobBvsnn4XRfavBkXmlKVhCxXHy
rypcnZx+wPmhy49VEqnWp2xMgD3bKIWII3wyyarN7d18U94o5K0egbstng5KtSqr8Fp7X5CXFins
mmFK31TbnlQ6Yk7MOQNl9tz6u/4+Ofg0KwScExFhW8e6G0sYWRpHjKlv45Mzybb3dgfgfuW+HVFQ
JZ8gXTRfEYr5Jzr+oPp4ZR9UNPS03LP7pBR3TFikjB7+rB7keI0oTIFbALLEdC9yG0odTKdEAgIY
R0NejitXnhvTGBPzHNfJubhGOUpjTHlSn8JuRf4GT7nssCiaAigwaiwfuhXbGtaJLNPac4Ths1qt
i/iswUpmWYq3T8ptoAarGjZTASMH0qNqB2gHa/1l0c+VzFfJdljUCiYcDn3j876/0etRYtHKn9ai
Bn/FByCCaxzkF5av5Azh6mJ8CgtxPGEJN7aZtdDLKSd3ygIZ6jOdCR9xFZq6W8Rrurg8PdA5Wccu
dIotjooQpAo3xCLcQIr6La7E11q8jjSG+zHR6xuqpeGxvqQ+sNQJF0G0Az0erHt4PBCyalYlSiBg
8usraJByb+7mkQJPgEnd4qxPekG5IASaq0olmZEG5kjtpG6Cu6d9gX09FXztnvMrSwk1JbgqdqjM
rXioAWQtCnyfNh45JnqeMybf9LIUnfSUE9NTqQ7Us1BPgS+emH2TlGRxYoOJLM1K1XMbQNOmUk7V
OAPG7DKynOzykBElRcmhuMS6wTgqFuiZc4KU+Q0GmfNmpX1VEzpYcQLj1730rxlt0cejxJxq1pF7
47K7aIiIR13HtkxfRpkE54B3vgTsr2F/Q7Uk9sbtHHnFuFxGA05EtbJITbAw8hCOLFTK6GYurCm8
7Rz/avpRwhivnoWXA3PsemzdaIaofJxur4EuY5WaTqkVX1MKGJJ2+XpvuILMEAaogJWZDjlnrtRM
S+uiKHNZDiWmZ8X9Rek2Kg1Yxdth+ChSmqxQ0qf+baVsI6Ch+yX/zGT/xl1ueEhm3CiVbZ7hyIIi
ttwYIFqaTwoyiMcdNjab4UFZxMAl3SxitTQvGvsYdTtKgXjZGccSmvlXUw6hkrcZb6NJrDFOSydQ
X9xWIx6LGuh1bKkbNq+b91Cd8twBbGvQAt9OREIA14IdXh2XFA4sZfhU4WPRPpibLfUivC8GtgTU
i8sVK0JE/xQL5sVMxh0pveqXOXtgsW25HSjBBo5cgmoGu4U3AwBEi8ZhyJJxHVfRNKlW+KlAAbni
6YfWBx/VkFcBfxGHmbfxVSHPSsAuYEWSZ+Gr4XVWoXWtZ730heOEMWICVQR3jRFF7L/UN4pOKCY5
3ZhHLUuifB2NEh91UDLpXnODRfnaBew9VraWji84XUmBmxO33k7ia5h9i+kqK6bPKzCbi5z9EwFZ
RIuClxSG5lADY2QQ+xPW6R96ChmO94qAU+UdClHRjMCUGz3Q66VWz6QkHfYpSPga2a6QL3k+hXWi
oIApEASMOHn2rmGsiPlkM7lbrga5xqu06ZVcTJexGJPUvegjYeQEeM0UQhad18w4E+L0pQCmfD5j
V/6Ebtg8PfWzFZYmQC2GJDSQvE6Pg1TMLOwYYuf12JhIIK/RvI6RUIclRFPo+u/DePTlJm+pi0uA
MbO0fd2GjM1MwzcIBWFWlIYRC+EySeDbMLNxtYddxjPlm1Cn++YRL3pgPFLmYQzvuF4G2o+hnF62
Bp00o+gBdANuA8xzQNskn2aGdRPR3owJWxUfVUgAjMGNFU9DJAOJQQeowaeQa1Jo5vVc5+3mD227
ds34LVfOFWWftgS8TJKFWl+0aqDC+wIZz0suPlYQ6GKP0QdF43PMciAnxwonku6gs6qEWGZlCWEG
jJ7GpmHHks+8ooKPT9o0i0K+YG+yXGHD7DKVQyDDE9XjW2+tdX3MGmuMr+MXnqy30Nic1sRUSPCY
xpCSx1zv05leMtkDITKA35oo8lzzg/h0hCy7G6PwCTyIShvjrVu4gPGA+Kf5gKB8SCNyogHfr1ji
m34zwafveh1f34UlAQo3ZV7mLRYsEQA4smBWDsp71HBpfrDUvUEBJFyDHm8AstGLSWVxZ1tX28JD
ooXrdkoGuuezU6rEuBKsFzmMAxrbCv/1H//7//6fz/Y/o+/78p510f32H7eKtNHk9nr+178M61//
Ufz3t0df//Uv0zQlRTUkVbFMWTEVyRL5+ed5ndwiflv6X4821c3eMl4rJqTZFCEQFmtIdV4Hsjdf
MSxZ5OyvQCHwLGTeAMmonLEoEFTMpDLGqmxwXSZpXkc/9MT9nVo4gBrNDAkXkpWqboTi2OMsq2HS
N7hTYquFL9LAsIcWCdaEt5/5Cq4Y1+LQeV2epjoySrx7TtB7c9qlCfHiNjop7YyR/D2scBQj9mxa
7E4h8v7K+jYwCMEJpN522rrl76avA/QRtlYGE/XxzxdLMv5yseQfF+v5yNPTtX+uGhootES4jhwt
VpctfiRYbsO9tw3ycjvqTrufIeG+ac6fT0E2/8dTMExFlSVZ0sThfv7b/eor8xaLakSexIVwkBL7
tMRXzLXINOXjhmHjyGCwBC7do0w7ym88cB3BXZ/pQdLcHlALIgIZNcpyYOAQDXn9lL7+fIam/ucz
lH4+UfrTLHWxuw54ZVOyE7g9vF+IwWDm4KaEGB+gr5WHzngD1OqRXJgjy3/ORsyy2HHL/RM6aTQW
qdSTetXCzCu08WmKlevjSpw5GQJQ7FmCQdHJPsDKGzPC/AB7COcocbBfupU+uQHANiUgHUvb6AUV
GpcRT98z96/u43hmStsrDr5scZOXb6GoyKAXnWx1XbgUSAw90w/zOmO6AQscZhUMEH0euVccDSW/
HgKK5hByUYdLz8Wfr546PEK/vI+aZhmKqEuGpWmSov14xCpL1J91KTQbc3VaiZfbFEgtmu+u9rn2
tqltkhFhR2u4AqPExlPlnaAi1LqBdGk9qKshQy6XoUEQIT3Fwd6vpvlIcy7VXx5D6W+nqfz6GMZJ
eousWrtvSOi6MH30N9+Nb63i9fkvj5Oi/bwgpqpIsmzqpqjrhiwOj9u/PfClLkf5o+3kzc617PfZ
Tgwms5mvuDwuxloffbdMgxzb8cbhm3VcdTbSi4s7+fNdkX/7uMNJaIphSayRsqqrP06itJ7do3rJ
m9lh1rsL3w9S57P0lkePBmgVgh3/5YDDH/zlMTBVVVE0Q9c5oCSaPw4oFvcmkzVd2giTyd0eyDX+
QrI3kb3W3WWAoPzovZy3cLX7y3H/hw9qiIZoirIoarIoSb9+UDER1FNm1fImtd1FudjEi3WQ2cF0
Ph8zQkKccTG91V+urvTbHmSq1vBB2YNkzZTMHytGKfSt1kZytqEAneK5a33e54w2Q8G5hcgOYXgi
oECiCK0DzN38y7Os/raqc3hDlA3NsHRVlpUfS6rRGqlSRdxcgry9Bm7StnTda2IfXDOY+Txj6I0I
iIjs0dpeB0tkjLupN5dtz/vE3iY4opaaH72xs9op9v//7fj3U1N/3A6hIwRGTxNlwzNPcpg9Qn/7
HUxtb74NYy90/3Yr5OEP/njuOKAuWYqlmCLP+q/3v3s0j+5qxcqmcCdw3Ubkfdv+w/GDPtiTn+eV
dvj2t4fu922VG2CqomTplmTohv7joGKlp3nbCPUGSbu9IRXJ/bA8pOFB5Y+p3xFSnLy/rWDy/7Cu
/HLQHyvYs3iWYnwV5U0XHGaG/57Y/ih2R0EZcmPnuNmOHXrnyV/qLXV4ln9eYFNTLFWk8uIdGx7G
f1vOslrqZCu5KpvdYQavAHjUsBuiQ957V7BHvOCtvZRHAQLPqcea9gXUaoeovs/O9m3yt9v9z178
69lolH2yKRmappuW/GNxzfj8j6wnVYle23s4+FCSckJZnP3lHZN+K1v4zIbKIbjDosRL/uvHbtUI
k+/rvds8PB7lES6rLN9eMOVTdfZk9ZfX5rcSZLjChqIbyrCKUt/+erRMUsuiMqVuMzk8vYM/u7k+
R1wzk5yIo2B/PIYd47fVCkTF//OhDe23xWwoqFVzWE2G1ftngWZlmnY3s1Rc4iDN4GSkLGDKYnd6
btbqVrzAzywPp2+Y8vG2RfBrgzQMIBFWyaUNPwN8K24njF/a6T1Q5i3Jyj7jTOmzusiGWxLH9tHt
RcO+zVBVQAaeXkeFtYDDUEGz+W91FZq3C0IEJitPwrVegEV29PGCgavZNLvq++PSDoKwNwYDPTcb
lqyE2hhoG4cRux0UIqd36Y2xiFV6jKohrdwvTD1hsjCPXIBqwAJBZn/Hd2DHiTLEvYEXvwOml7Wd
ti7MHuDZ7jkQKKoZfXpzPC3BSuEhMuNnrh9tXx91SL2G69ESDTAsZAkx47u1h7OoYl8Dx3lImGH6
HuF8TZiI5cBSun11/6TitAjdcKCxtWm3A6FLLhBNroKPeo4Z7iI5v6b3tWDZ+eU6BcmFZwW1JEVG
AXKY2MJbdTmlY6UbJjIHiisGl22JacdABjA+Eaj1zOeOiYXNjg8hCXoXZEeCgTB076egOfn46sL7
W71u8PCZgOFl4JLuYkIPeGAjBb5gPym+0QO81q/YBToHdMDMkp92d0dB2c+gLplBaRDxiNllwNVb
PO1wU64lTx9AGsSvXDOoD4P3KU1Q09jfpNHTkquEzqBTQ1pWEKrDmNsGbsB7gycn9UsoyhZRp7YG
10S3bxuYC+YlD+8runksLLj80N7xfWlB5R/b+oOztnAz6tBMrbGJIKISpsUlPZZYIBO1cYbqTjoE
bQ17cH5CzGaM0ehhuvhw8Jwgj1rACrH0EYri0Gxhe5GjMY2mkN0+nxZ2LhWgG5b6ottlU4UyeqN0
lKxl+GDOZ2AphWe1se0DmY8DcQsRmGCjGMcb6QUv5cVsF3U9/v0TrMww4CUMuIQtSn4hsG9jFzyo
IbMjCS24AXg6GKFl/ZBzc0t8A7YIjMTCy+XJC+lq6+h8n2w9gfyhwfavPrn8O0nnyVjZd9jkThT0
WCsucGHM4oOQO+WXDjz68rrzs8caBbqEW7uahD6W2JmQUKenFJgQKYijoQQGkSW3qXIkbIwJ653n
jzO3vKTx2VtbHK2u4EiYxPBKUcJj7J+7pzeuLXpkDYflZ4grQSt4MfAzI0c0k9zH7K3HGaqDWklg
kofTihwF6MKtbmiHM5K2uKs9A1zBTqGBYKEFT+WA1x5mHiKc9E390UuDdWuE7xCkgyO5gqeN9d7m
cH9s/bMWR8pFz530iPuyEGieAhEFFQCWdAA6hS0uZNJTNwXJMu9XWJkRDlfcNlfmKw8SExasYl/g
djY2Ai8wZjxJde6DTSo9zskJPLD3m1e+v1YmnpgYpQITwkePsXIBGSGS2iGpKJZmNb+7JPauYAo7
Uz9gbma6wzg3xmRuUpAWPrmtXt8M+bQ3Jl9QVICEWG7uk2gBwFRuE8EdSBNH5jZMZLChhhljEd74
OhhT/A8fM3kmfL1mxIwt+iP/R4BL8s0Yt5JPDESh4wXJp8MEFunhAEAOaAcqPP42LvjwH18gy5oQ
KAzQQWgaD4iNuXLDKwRWs2remi/p+7WiCWVd/uCHAGEDBo9Y60NZ3pGS2o8P8cPc1zjwTtA51LMM
3rsjISHG56f2WJEhvSLG4a8OUg8Bys6Q7KzBif5CxK2cbzBbaJ/xyqrYGtxrC2bgcMUGqzjdJ758
3kCPgosPCecTU30Jdox5QUulvCsz3iBSDkTQtI35SQlt7BIoxpt2x7OGJU6PVc6y3pkhuCB68rtk
I0CCknTbCngAYtIEVIKsZi+CFtwxhWeL4GHmgS8ALbiWZE2FMS5htjZsG3Dm5AugNqFtYuY+MGcB
hcZH2y0/gbylLzYiLnz8Lcg4vdmo5+Qgu04Tw80v/Rc7It7UKWmcdv7J/OY6FjbMpOKgCLIxcvAZ
+u6NDgEENfVzRLM+GDq1rsEPLUfl+W1deXotHYlBJ/dgWeDNA3LzVkAB4LZ4XBbcTRDHo7rSAq4l
xIPiXZ4gcua4XP12DnnuZNrRQdryoWHIuQbz0YfN10gdCQpmPWj2ueBwa5EdTGW/m15JkrKzbbH9
cxmh/FYvDVUENZlsWbKq8I9fK5jnXZLuotVcV4x0VipW2VEA44wZ4QEg86Z5gu3e/GR1OqZbeSmt
nkfcr8Rls1Te9YX+1ga8E+K0HGN8cGmm+kI+xAyWGQr8Qw/687n+1j5JqqxSQmoWQkmLNvnXU6V6
l+XHzYjmULTyZDbDpPiVB0xC/3yYf1rPX2rVH8f5cUmM6JQXz4rj8JZfkau0LOtJH+Qtrk4z1Rzl
ipsQd1oJxz8fWDaHVuDnkRnGmJqq6ZTs2o9PWLe9aV6LtHlLKCcyZBo2dVhBFXKB8qynYfX0oZ/B
JbktoVHDjQHLZioCxA/fFgNUtqiNseGRN2uXgoX6SL8UG4gTxfSFzuwAZBjoQTnVyep2EdlRGFD9
QLhkU74oy3RvvlO/wD+BiptDX8CkJ/NNNlO6szWUlJVIVUDp8VpUO6ocKXNQA+weO+wBvq6gP9+Q
Q5fymQqG4RFMjYOIUIe5Lr5aGEgN3Dmsk4Ie7LTBFYPsCGK/B44lpCvoOxaKN6bSEGLYpS9Qjs37
PzZ/mD2zcCG9BgeoPcZzFTaMl/KSYCWmTUqkcVCNYUBs6ktxJqshIF6JWAVo0+4VdflEmXDKykRY
s0CRuIHpLaN/HIhTv8YKgXKVy3xR33Bj5/U1qOOGBBPMGtkcWdwK2ibJha4Bm7I6KO8lWxDuUIsn
CkGMxFHqkTQg4wrWuLgnFufTgZlx5JESwmH4K4YBec5jP8Lo3ORgeIizybM/WP94U4DWv2HVh4Uh
x7I0cFJiPLwH4uaE0QBzb2Aa+/6Rf8jrbPv4MLcWmAvKV4Z1e3TYxMXBlIWtvKiWA0MDDvQnVDcW
V+we6m/jCO4Qr6q3/vsFhQ5ribf8WK5eLQpSW95joQZwxILD2oJpDDJG+SB/lmeRU4Gmf2GlLy6Y
7VyyfbaP16e9idTbFvfsH+Ie5T/3AZCTi0U0WTNQTepPdUbQbrU/feAooJxBe6IvPNXZpVkXWHFb
Ch88eNnYo7+NMH6bKPDamppomPxHMbWfDa/1wHus71smWeEORpntY77hjPDCC6aBly7HWyd0//zC
/t7VSoyuTJovydIMyfhnpPhvPXZqddrDEK10fs/GNyuwXqM26eBSzqTuXdFweLpjnviXnvOfweyv
i4Qm03NKuiIzQKPJ/XUZbPTrw9ILIZo/IameCKhem90Wkq6hvtUsVCd8DOg2imvtl2J9zPV2XbYd
iEqN1sIadj6RIAANfqWAUzZLRdKR3gT7Pq3wLJv1hQzUFk108GhTuL8ZWrV4pWEGcaW90kw0zv32
/mRLy036qaeS4/qmhaWaTG41zYm10cU7toLvlI8Sbq8oBLqRKC6jB29PtW+wjlDl0Z9vwz971G9X
xBIVVRGZ6Wjij2Uz0/O7YGlmOjfofkqb0d64ZdLfzbrB8/ZBw4Ov3rGYGDNplWCNeVrcp8ZM86Q1
aU4uumZP2Km4QNWMOjEe3pHI6GGJ5n6RMOPB1htXYyEUg27c8F9m+nPreFsNL85X+vHnj/L7bsy9
tRTDsERNFHG0/vXeEt1t3vWmyDfPSzXHYYtFDOnOZ9385WVRfn9ZNIZCog6uYxmGrv0Y+8ZGL+XJ
44UKiRQb5ese4xgP427QpB7VCHef2fO6tMqg7qemOTWTWdWOBMqP27ukBWIyL+WjrH8p+WB2/4pW
YnEkxe4pnMETcpYIqcXY0/zLky/9NqtmMv7vJ/1jY67iUyJVLzPCltgTi9tbdw9StSD0UnfwC2qw
viQuUIRkpbbODdl23ctEAHh/vkX675DEP6dhaLJsqZqqqD8et/h5FUrVSLL5QK+couAUPUggGhsl
/HzEIdYy/s62EO8ZaCS4zyDe9Wni1W26NoCRLt0uPrSEOSfr+y4/q6t2QULbvWFgAszLaEH5KrCX
OSBTcstgeARpb8fZwlyaSLC63fUrH8sOrOxJNa+2DUyNbB4nwbOaPnBFIcXyviaZKh3fEKW/0yRC
zFQo67/QL6JHSKDuQHqTA52IqkMOZh70MfCVA000VpGShDEkVWUjENFshgXa6hZlO7Isp+oJbkKl
N02iVZlOCeJtMXlh/PH0RXlVPtA3Buz0tYGPrQ8Zmj+ofJ2Q4CFEs4lrZcMXw7gkUmSCyBptJ4Mf
bDD2Q0tyFIjgwovBrUaZp07uC3VCVLaD6QrabHMt+GjgAEC6CSa0kR0+x7Qg42LaBcqC6p6BBDTB
Rb7DInDUeeKgwbA+1R3Di+wrD19vxgRrgUUG9sd9gHbkGj5FUKD56hJPKCKiXBjnZ/blaKN+NpQG
Lvlsq9ST7BeDaURbTue0PlzwwBzXowVEYo8JgPcCLcG+HSodnvUHkgvX6F9c+GOGnYTPeTLRoJvZ
r/0VFKmak03gGeHgR3tdSGEySSda2E/70XNWzcpFvMAMcFwccwRx4fP79gYkzrIlwP+a30J1UTuC
ZzmkLDKn8qhJbWxDl8TzMkeNwA1okG3dhiXF/8YzwpXGVCXiiMbZihB12MTf8RRiLbC4j40JsY7h
zRecpwvdajO0yDNs6aIv+j1MWQC+29vgslTjP8zMrWezdh/QujDc1YZG3IJDhxmgi0okOC1JNJ8Y
88fsFOgchMGZ2zqfyw9tkniJdxplb9jRc94biqNFP8lnZFAj3XAYRZ3gaEIWYkowzISm5c5cZHNp
px9On/2Yjwv6lBKvqaxwTJbf2G/u4/vKIECcjpp83TcMZhVGfR+vD+K+JirJO7hdegjvts8tgHUU
pghjYBvMEp9tB21vO4VCHeTOzccPZ95u6tF1Q0o2rtFwWse9fxupTu9OdguRBtZ+eIRRzRNPZ4sw
ScsbDH5FF0nU6B5ACA0FEnzaAIdZkMHn8YVF4J6QCBwaEyZ4RKOUgodxXX8bbIHi+szgqe6G4u/5
aa3Vu0O6Y/NdHRGX+PJSfGs+s4uyFpfYDXnAqb60UlZoFC5MQyhHzWURkuCHNwenke1uYfrdAcmf
zbfmIM1vmJvaUudiRPtiEQKFbl3lfMV7miLSwDZ98niGAsnkuV9Lq5Y5K7ocYQhi2ubql5wQomIE
xMGqkfd8ehHuD+hWaS0+GblhaSu71gibMYoKHa83BjAari0vT9eDRF9k2U667jAdxMxYUhHiMySI
ec2MGk+1XBroQ30En8i/6XOjJ552+tBHej+Vm6Xa7bA/ImiJJomp8C5XMGmwKU4xR5X9CuOhw4MS
k74X+53jc8m04rGsqVZonUnclOJxgZqk8fKH98BGC/p2bjf4qpINZUt/a85+7800RVIp+DSLEsMQ
f+yYTdU0SlLrbD7S+Ea+dmpVngAvUSfZS5VnDwRq5buBTSnVED2PhgTdPI3uKu9cP9jASM2mTGDN
OtZ3jtzhTrLGnzcmdqHfIQHOUZc5TWMABPQf52ilrXEqr4980/G4PZY3thx1VYj7q/YdqZNSYT+6
Mc9AjtOXDXl4MI9iRk/Xr/K20dKtVAUNyk/YzolZ2FK9lwaXYdwRqfcfA/+05xGgL4NcWOWT6L4b
4tFj5NSjJDo20ra9reXXXBAoOFdpPTeFWVe4aU2ItVNvsQfS7lNTXOfNV2Gt76z+BRZ5FYYko1Ep
LWvccrXDK1vH5KMgItHJ16GZa7JRbI3bHD/w8V3btPJaLs9JP66pMhp1oqnfcXTOVMaRyneXf92S
bd6917wOTwLZxHqtRhutGt/6SQLZHV41nIVnAIkFgIDcF3KiMnUrkbtGxpmfavs049+T3vItDR3d
OL2RjD64c3NT73Z1bgmwHvH3yueIbQ9HEnjlZErVSPqZ6+PLHqKpA1ZRDuoqRb6jYED7Wt8v93OP
fBkh8nlg/MM1fpmjUpiZqzxxIpy3nZQh+Jiw+hv6citQkEtCmZ5mG/ECpAMGcosCdSWQ6zGX2jdg
BLHHJ44UG3y6MbUTzEVa8ezD6b4fhXhNV22y/SsnesPWf0YzJiam1+mrGgDmEcZs2mqgRVtRXEEe
l9t1TpFwBQ9FFm5dnvvqNceOTcF4wHLbJqgJvUxGfUM8+JrB6BV5DRc8vX8xKE0KyPJrwZy1zBC1
OzcUwGIg7zeoSs2jBK3yDYUIHw35AwVDw6DZghS5QoklYG0iJPP0JQMo0BImC4CmChiA5Z7AgsQp
ZbLJ1iIC6/YNoZdWjpG4JCYaP1wUSD4OHtLgS4Ngga8aDo7aqv1kTE5FwwVjdt6Yc9xKHtweiyi3
Jc5jCo3uAqyKK1HLe10eaG8ZQgXcvzDVNx1VZ/K+udZvyut4s9YYUmGowDeb6z66zythSvh7iXfL
1dzp5SRuA+Xl9BwI7iqudE/mkXbSO4pftHifX8oRYi6+xSditsYRSnC4fsE05HHhMWkt+PdBL5Kb
Qi+dsrXGxUb6PKmHwqBZQ4qc2WyrM2V4y6K10fqS/P1s37vbxDiNJcyu8QcGJGHiI0Rn4/peP1bR
8yOj+VJXCBMYQ9fT7JDMhWRaTmOGGVNtwWC15PlIQmzPkADfnf5bT+l6jFU1Ld/vBd+kddwk1zFR
5yzk2BBmJ9dkJjuu1cWJMUW+Jco5H5bAqSBMaDg7i5VF+CbG+VEQRvfA3uBD02cpSnUcIdQlf6Ji
D0DjgW9gtdSAoD+ess9W/oL2eR91SG7Q7NzoSIGFkQ2hfTtLG5AT9vemIsDCpH+UMcu5uSlrlEuW
Ltll2Ydq7fL3K4jYd8UknzqpXnE6L/bKOqQy5rUG0En0kERSQC8jXsTZDGZX3U4prEBo7vdzqYaW
wlToRbkFZpLndoXDC3WTzywNtve4XEiE9ShUWMU4TQOzBSDUFiq+zPosQl/uqcK3ZGLEgNaN39Kb
UFUmarnla/7eKh91gfv3VAuxQYkcwRzTVfE7RkuyJpMtLaifjohOqpc+GpJ7Jb5/FT8fq7ieP4rz
IGRxngxNaj8/7cRmc7oxaO/XtbytXgveH6VnBo1fPsoUbJvmMcpC7XnJBjhIycP2tsN4/lV+NPg/
nzx6cUWYCs+1OEo6fHPQQym3HQw2sEDTfTQAqb6MTR4jL2PX8+7jSsssjx8uGoAYgVtJFcNUKIPZ
zyJSjUhgzTzcdMmWLfZMwF8omEWHQVvZfkggU/d6n1rrZFO8N6OTz8Bu368tElZJbRpod6TWWO4p
mRTlmw4DV2BojvhRw9t3KiMdArt8MGYnTCIJFGmrW5f2hMHt5/W6OjHqag4EbU1znLvn7ZohWy2O
K2OkEEL8HA9RC2XYCuxl0VmMXCz2K2sWz5Pja9eTJuRnS0n1MDybnzBDcaDyYcrV6VgautKqoVbt
PIy9QdQgnhMX8TRGkUzsg4p+RxrH8urOJpqwqKEO5BfaN6Vxm2kujBv1s49m110/VlbMA6Xnh3Ad
pyVrF/ssYwhyB/x0RIX4TLYCNWUx45SjeFvBxKbg5ZTQzWJp+HKyW0j2RMHZoMVhVWnGRFw+mglO
39Tjr3KinQ4Cx6lJT1ip2/y93stLoZwbTlyzwy4xsk7z8w3SsC7vY4JhTpP7basocPFX/NuKFuoX
cbWPx/sVs3OUzLmHMJDgza5Y9brbvi4mClbZocDNozHQnPAOgjokMQuTmBh6BEOENUIsaWaa6cc8
y6LHfPdNPs3kL0BkcaBDWk+wYMo2FRV9PSvwd2lQR2N8u+uwArymOQZzVNriQQAuMniKW+3c9t9m
uuxPx2fjAXvn+pJXGTy7J7f4PmU0Id0x0oqmNwlj+HgM3Z5VozI95REQJt4roXYLY6ZQNVxtGYvV
Rl1m5gZBoPyaJZL/EsGpJJ9Ih3vyBdOThSojkZ5kOHWIJpg9dOeEjJpg1eg1dCDKF2tYhxPTa6kN
E1eM0wgM06BU42e56lsK4qNJLHozik+ugqlmcOtRUdqkT8SIol5uAfT3og72TeYm5jy7Yb6GI9pA
NE15zcSx8l4AfIvw4BGhNu9DwgIalpo7IQTguCkc/mIWE0DxqIJK8Qg/Z+qiY2raDkl/1jcAHZNl
YF6T5Gq0SknIdxrF6ylgDljAU9xQ57Q4tZJdQWgo4x18EqfpY4xLXrrA3knz+wXQ50VmoS8BTGEG
2CUOtNDk7gw3nGxVr3LmQRCuh2VWuRFVaKbvZGNYHJV5IsYi6g7TU7lGcDMqcQkAPkFb4A+gLJT7
p49fU0t3ZA3foZCH1n9AZUKGCc+vgKaA3IkUrHtAK5VNgrHAvsDdvbBlEjUZsXuvKa6XLD7hA481
+vsl5vugIaPoU2HmbgznQrdRo/BXBhbEdSGOJFQ/1AXY7jL6Uw9JS3MpkLEozbARzJpRChbSekNh
SrY6hJUncQm+/l5+Ih3DVrPFWUIfkSwQPfYIwctPKOvtaVEPLt78K502WAhLuI0s5FmLFwuOJljf
M1htCWmluk0pc+yEV89J99WeqfwT00ZH20p4O07iNSuCMpY3LCtY+T5IN4M1c+ApUYEaQobkDHOp
dwhfeH/tpTgw6v9H2nntto5lafiJBDCHW0ZlWbIcbwRHUhSDKGY9/Xx0N7ps2iNhprvQdQp1TnmT
mzus8AcIc1ahetCP6ddAky6wjURugBP3/TRyEN+LVqcncUN6xz7GR1HHkKBC8XPSiRN9hjcBOXyE
lzhmIxB2D+M9hzFlXUAXHDgcEAFuNdJYT5dKg7AIDKdNlcGAjBngpQqXSbHN1fkoHgvEocHMaGeh
tGiCmxHa9yqCBEjuuiyFg/DQCUuWIZK453vl8aksvDLw9PpLVlWho+TCXmkmtcHasarb0VP2Kt4e
5xJCQeedl2y6TwhtT4q4zI4TcQdC38/2r6QQGoOkz4Yyr3vJ+bmJhBr7O0EmwVGlhXCGvEMEqqyD
w0Y0bSTKD4InondMO7dGQc9TJbpcvWNQuC6J6vjPpUVQLLpioReeDHYmql/pvhx2r8eQLibqWDq9
7iOapJygpEll8jCKH/LulseGcYOxArrjlTrZUUcRqZ1uj+AVisJHQD9/QudOsoG5sL4TpEzftbcy
tN1qS9YCgCDCzwf7jXTRFLemhgXCVg0+c80PTYKJbRHMZXN+0m9Qe9ZpKBEF0TJBhBBTJ9k/n+5b
1VPFiYmvyy3rhDazNkNA+KTZKMOw89Gxp8LmtlNNcovX6L7IPHpMICAAE+SIgu9uO766DoGFbTJC
smLe4EWPqrs1n8+f5kswuOASp8upvRyDTbTH/G/trMezyEYh25r1fyMwgkgIasYiHJl0NpQEazZT
LU4rC6EGp7Jm77Pxerz+/DReaRlZd+hqT5ELaJz45AmUs3LHR5zZ9vl/6T6klmtP7ektQ9021th0
3mEejeLN0VyM9FUbUSgAT9QsjGB+RpsVdcPpqA++cNsyssdI2cbdiwJe7QMjrER4OO4eFVbDec+Z
mo7cmM7TPjEIJTm+lmnFpwMcJRYvSbri8yAeVqKCQIejIApwdIw5uoeRutFgu4iQo5HiChJAad2T
mfmmOBa5wAunUt/qepJxJSiQN3fqY1ffCdEiCNfGvVw4Yf6UBOtd/dKAhIqSAAoB3MNirZbTpF1r
3KeHBO8ndP1UpBGFCAe4qnH3PcSBWh+Pl3IMnwBFjTLE2uXlvtzErIOUf9NgZip+xoLojPaGJSNh
JPU9P+o+qYlXIgGlwrkxkkQrqO73zbOw32YpqBzYhEJO3qvPtV61RMdPHj2x9xRknNKmVgZWIeY/
7uihSPz56rAWD2976jGyCFwM24FRdFMe7iX5Lu074nxWKniq8ZgYaygerOLi9Iq8eZw+NSpM+4Aa
HWYjzVutPESHt+rk69oNSZMaIeiylSLC13EVL4t4Imb4VK9JKAWI5hQcpGhdw887P6pITapomRDr
vCO1NMKvMI1uqGRBezZSLEoeouop2z8pPXdw9xSqt8fDjdGNo2adnVC7pHYRfOjBB6hDs57V4mfQ
bQ58scuVl7/KLooomZpuADil3fCza1PLp9NZLSTkmSkWBzh4WvkbfhUnZKotpbgymPxXF0ShAqWB
2hdkY0ikOp6rvDIC+pzwlGW7B/cq9mKVrwt7w0rbYoKX2RZGna77RFYWWUtzig8WfEr44NcA9X8V
xRRNFHRRMaF0DSEZcVEk50MRxrfoihh+/HYUrBDDM/rYwBWRvlPfmytNoD86ZPL3EQdzvTOFRN2Z
QXwLDAgBi+Ruz6Jd0ry+2iMTf+NN1B7SCxlDASTzC0GNYEiSBNFZBBPvPCv2KvMhgPi2Mb5OhxD/
mEjVgGZF35oFpMuDxp9u1Pmx3GWU4bgK6cTZhsNdQLF6Ob89+ZeXq/zHYIaqyQowbNlUQS7/XK9N
XYmZqsHkrQXytWCnvMslZ0AYZvNTHjumBAdBxABKV+4WKUyIHcatpkG3F20pGvij6uw3xFYhYlqK
4QXHHNoVxfFm7+RtCyFRW5yrci7mGCmAlthFu1mqdVtFvm81SJF4uTeAAy6/0x+gHebu2zsNSp97
Td/Jo6OUrai+SJLXYtLYoLhhB0/U3wBZhd7lAaVf+Pr+Y5nseOmrXWsOBpQ7iS9WxB3bcLFYhLa3
tTZv/ty1XyJrzPV3Zbi/vhlNf9YH256u4+Cb5ZKmZvroCNL8frYqrC2uRx8b8CHjuc8dvXfWa/Hm
2pi/NkCPbjcE0EiyKQqyOqDLjNRWk7sKCgEGc/RDHsEceavXyWbv3wT+g8jLJlvRtiVrPH6/1+4u
v/HvLQEMSlL6DcHIEiD7n6s0HZ2FJtnriBht0YOAg3WaUQ52OgdhYauY6dsr4/06V/uhgJdpdMUl
Bh3gKgS1NPVQgKLQO1WQcNLKqmdUfVzTfyl97PuuLVmJF/gBWxgM2P/+d/RI0RQaBL2M6T1O6skr
6SAhkYRgHRIBV/a81DelLw02WD+xUAvBSE9YPzPdWsDw2W5ba2IBzrTn7nzJ9fA5g+J85R2la5M6
2CWSEZ0lddcPu8gYNnXoHtgTnKldiEzT29Aar9fr+ytf8td9PJjYQYO+NdRIL0dwQGYODL7NBENQ
3YVsczt25Kub5M+vyAqVJSB7kNkGbygEZmWgCdrBs3lGJG5LM3bDZ4Q69fIytp338MqXVP+CQUBu
ETXGA3yk/uryBF28i5rmsK1cjbrQBnCA5ibLGsPOSeJmaG5aBR3letstigWKRQJ2M9Mi6EsoyRnB
Ptt4Sd/RbwJwiqkWDdsbQJ+ACXUkHIpH8YtdkU6wrCg+m0/IF+Q/lPflzR6YeEUcjWIgUnXtioZ+
8FIjYc2dIU7O7w1eevOTI98iKwoe6SBgCNRfy9VYn2TuzjY2yQojY0t+QwgbjQOQCHCiUFC/12+F
KY+PYBRHTEtvZVNtElzNEEVwNOTibyl0UgcVj27wYdwUfr4YueVUmeg2+DKXCrOVbBUa0pmPaJib
O+Q3QI4WhUcVzpcmBVBFqmLRWHhXblIvvO094DV0ijC9R1of/AHElWlyB4KdejPF6gNc18qHUOK3
FBz2buj14KDW/jI5D9CauWXsu4oG081oufe10pZ9rK6O9zwINsD9H95P1MXIphBxHiMYhaiffZhK
d+DybcMS73poQ4uDIFVK3H5tCPekI665mEJLeMXbyELG5lH91GMr3tT30BkkYM22Nm79yI3v7lCG
gh/xqa8Rs8Dm+rEkBwHxPePGxT7PphExxsvay2D53OkLio167IYPu7Fm3YGqtpEQp90xoWxbfsYv
sq8vyIE8RFcn2LLaiOvRVKc2UYFWfJR90Z4GaI1JlsGzhg+U9fAiKCClzNC6mFc3giN44f1hctjW
9/gQ+RpSipY5rVbIr5DIHWgfj3zqpPV97DYzqkt+Dl/4ZH3mLnZCH+ZEvrnLJjCMbGmxrlbNe8eM
JD48npG7G1ePWLW5wNcn9O7fKKQif4gCg/4+vrtRIQF4Tw0oklvtTfEEPhySO904Xkzj5alXpMZP
Kx+Tj9pP9K94M5x1kFCO1+1CmI/8zil9eshMP+mBrTlPO0pKDcgS2bqlBDON16RX0kwbo1U0xu6Y
/1x9Lyt+edGZFvpuCFqdvBoxT0QobOyRxkc/dCN/99JAnKJcTuVzjKCT00ya+QNylXbF8+Oxx1PF
9hTzS9wssBhxW48OUdl/Ggz6PqEmAHahh8yPR63VjuBeYTWAV9x6t8DkVLDV7Wi+fxBXkf1pjBE6
Z19Rs0eE7LGycHn1TKdwj5N8o0y76ej2NGdDubs7QuZurT3fh252Y37uHlU7B8Hdi4JePff/wJeZ
kgDJluCIqEXrj+hvd5tiRsY5LomOHp0VeJntZPMBu5fg6LYPniP78omv/BGMmfCXZU0ziVmIyH4O
d5BU+aDszWRJH5BGrUaYgL7D+ogkJWoEhd3cUTujm4DEn2TgH2Ihxx2NSJW9KBtTuqb/EX82jyTl
GQU9FO7o5mp0DlB2c2XJQ1KsPPQ64di/oCUi1PiOOpiN4Nl0+UX+iip5AxGCMn8BLRtc053aRk3d
R5WLhbPS7NVkM4GFvSztccdVeSXA+82HBkT6r9DOgIitDEOs6hg2pqIJygYS8hjtqeZFfFQ+mo/y
9fiKqBj67iinol5LMgJNTLBQ+h1deWNR+BWZAJw1RAkGpSrprJjBbZ3k0dEQ62y3GM3YRS5lm3oC
jojO5/rsdC+UksHBhZb8UDT4JqIRB76nfqAZZRpe2RvBO/hFHz4SzLIQGoUcZlF0QAadJjo5zWlW
iu4ZdhJwjBuq9x86cpYrNAMpu3Hs3u3DqYp8zgL7ZwAuzRy7pFKH3OPSj0EZnO4UtdSVBmVlJS7A
MHfzAhO4eJqBDpLvwr5La40ae3QT3lGjdcwj3Tg7mfWWvPwDjBuYLfp2tM32nkELBU+AO/3mTJ/j
CVXWrh8i0m5AkKD9Cmnl5mpt4o/ESCfRk0RNoWSgKvogiM+rXSaIO0WYJR3dJBXzUG2hhDNai4DE
M8pPe31R5H7xf19b0EpETYWgSnBEYD3YkkEyCgoxTbcnr3KV6QqZXxuwv2M4Ny73mwsyyXoZ+acr
EecfmGxdl3RMKcEdw2zRB1H1aX8IM7nKepMAggNE/ouUKvqi2c9EQohKzpxKY6Uj63Nl6/6uTPwc
eLB1d42uxoaQQJScwinEGCLeJkv50VgDg57snHyR3CELtO7Aee2pfgbwqbpJ9W7eYOewTK5Mv/4r
dxMBwqu6bohMgyYND2ApOWfQsEthXsCTklQkO5H5L04YsJkSBWsS+YRaMzC20XNk3vX/tM+mWv2c
i+uCmK8+JmNFR1fzzK3T3CUBqpzhy1HBxhr8QLPTZxl+RVQpZZqANeLsJzpVdztsGE9xN1emMiCi
MkLaEOx4BOCmQHQ9eDYqynKHsQwJBOGZ8elwmJTHXvg9wLLcQJcuf6CeipoiTd9IJQDdnX0jAVqI
MNBJRkUyAU6OzOdZpRbczGPotSLlY914UFBkDHnetDbQTlefUiyTqxpqn+yzzuehCGBwR7PgCO1C
jbDlTpCo6a4xeOTf95Cpwz/XFdmgNqcPs/SiEI91rcrRShKeEuPxVEFJA4xaookW6S8m5k86FE6j
5SiF29waxKn437W0u7oEX2EVFHYVeFpGqRopihPSZPidGRECeAcCJ0q0xVt8mJ2NFQYPmPwVyuLy
Iv4jtzCBjckmcHmuUbLhn7tWOilRvDsnKXIrAlBIxMXHxmTvY7tCSBffRb62uTzi7wxR/D6iPKSx
a3KhK/tdnC01ujLHfBKTGugddAbto0MC66gnM6kywBkRdxXhRDSe0P7sGcU7BdU9gEBIyHd0fxEq
FDWgIOIBKfgDzgMg76SudS8/7lck8SOP/vm4X8fPt8AmynYjcyee4i2PCWqRa0o3LQIrOE+wpEpA
s5WdbPauuoTCM2/X8Wv9uv+QbqR3Ed3bG+hCZ9w+rPRVXgJ8zbYn7TZZNQ9Qr0jIdKgbV85D6Xck
9mN+v+6H7w+sVfFeTIp4e3xEZXwbvlefLei0ziXk8bCcholECpH15F7krVxtHH3I75cnTepLNZcm
bXAmB41o1GUxQh5y9ywZ+Nqxv7UdHNfSywJP2R+9lXSAdH+npwsRQMspSvwGZfwY728pRmGOZCDZ
TVLtJkiExQFuevaKtNqpbYAsXItd1b9njD2MQIwmal9H67cZk4/pWZbycLSmJ7vtxQoAeFfrqF7u
gslhvc/s0TJt3+TmXcmfaTeVhCHdBl94xQk6b9pMANvhGEvP6FFCyG1R1RCPxUngqKDr8HHOnHLd
e4DeQ1udNXtARtYOvOGTTIguL2SMEnNAJ5PLn+CPUK9fBv+81CAgF2K9Sw8VoZ7xDDOwncfz4hPt
Zh2bSzT3rBARhNiuJDLHQ2wnb9pM64kIlx9C+VWY+do8/3mIof7OXkN8yUxGu3U1lUDrWIlb39bA
9taofeaFtRph/OOfE0+Bl3jvJXc7Wt2bMuNMADwD+OgsjTmPUnv0oVhf5HXwL7kfozyFtZm71Dwg
RYi1lbMOxa3yMKO5iZfACIsbBC02zdUYZ3Dcw74SdUkj7ehzHJNi+s/TslD2wWknH4VFMCvA6R/6
TJIUHpOhK8HFYOKGA33lP9+WZHpQwiCIc2HBnhnDjnSkSeNUq8PD5Q803Ki/xhkc/4f8aLRplipU
zhLruZeu3r5OEIm5cWnQHi13ejddf86uxCpDzZZfow6Oh3xXVd0u351n9e7g7DhAR+F5ZexBanQN
nijPI7qb+zbx5NFjY94J2sTIqc1qxbwgktME9CmLpXlurtxMgwjq11MNCntRexJTTRfPs4NESW0G
DFFFeoFKhHqNcNy/37fj8ddIg2XEbZUUZ7X/upipOPWEkMmBJv92XryvL3/gIXdpONSwpJ8f62NX
ZMfz7Ng8tLuXtPH25r18vA/P81O2lA/+Cd07wCTV8vLAg+D417iDhdUUIb0mSWpnEnolmV+1U+bz
zAnf+eI1MathCvCvwSiQQtFSBHLoQedAjhJZyFPmE78RNubePc6o3c1PfnZt5Q4utl8jDeoOQZyN
gnifdjMpld2EDO4sa+4on4YgsI/q3tl3EXikJVg7gF8pLmKheaNkRzcD5Vnlt5fneBhKDZ9meEo0
YhQUZVD3/ZpHdfVIwX1V2BM4zzcnd84GXoLnMK9Kef25T/6ZbWXwaU9GTQnbZLYhikH+kSbdPLly
Lv15/OmqKIpwG1DoG2zFsETqiN9rZxTUYNlVqTvqrfHQvYcjjyj1ldP29xtJEHoV6JekkYL0FeV/
O20N8ZCY+ahoZyfEjUB2J93UQDT3+ImG7eVP9nv9/BxpsH4SXTuaVa1Ai4K2lkBT2IBIyrUrUf3v
zfdzlMH50sqxfGpEVmkOpIs8QpvKsr+r/F4m/Hzl1LzyRsM1OMr3sVAkTTsD57LrpqXi1/jsAs/4
rybuS2rv2yfKUqNK9KRsZ8gekd3zeTi1Mu3KyTwUQWVH/Zg5ZVDE0CNjryUd+l6df794XniH2SpF
n68dT5BOs+YQtZbIgnsCiKVJY71fOV6kvmTw82L4Ofzgw8lJohV6GHYLfDJcmAsIYObLelveJNNk
3N0FLlY9mAncUBhbGILTF6SzWTa+PNW/N9+PhxheGfKuEtNjXTHVAvhBpFeQpRWOL124SfEASJFr
N6PP/27IwZGiKY2s7aUIgkTpx6dxLN93nQ+0OQU897Qv/MujXdkean89f1tL4Xln5uVIkxbaHeai
QY2WEmWSlFzo/wgU+vdyoq6L0IqM8ObgvXbqLupGuSHMxN2iy9w0VMcy9cqK3N8IOqdr7qNG9y6/
HeiAv1aRBqzEpMCqoyvy8/12elOf5Br8U+nIOLckD2SoJDUltMe9m/vknTapsovo2Gw/DsZYWzmt
84gyEM0s2brf2ehg0SFILMFGYNpBgMRtJ5TzfKqGPp5c/tHjkh1LLv1Dp9igquSlT2CQ+ZntRPUE
SJg14WQzhRPsIoXvGK46wQfI1vhn3NJ9BWq9OVZX+EBN5Edkpeyyf4LQ3ia2NfmY+JCy7NMr3FZY
ChA8+RVyt01vfoZrpANrxEXxFzpqZm+3YB6X7S0wrANvcnZwNORFDBtt3SfE/qcdvZbOxnjv66/E
3oS8EHnxcXKk6hyMO9wCFJjMuausKdYCk6usT3IPLxzT7sNTJGUy7nEZEC1vb70+9wDIRwye6d6Y
9GAomnihvQevENrPnf2o+Yo9sl5fwYtCFF5tX/fWIrdWeF6Dj39YPo38l5e7JVKfH8h00/U6LEJw
B/3DZbTk0Jfn18D6eEsthNYsNsDDzRxLLZpoqFU7Ly8P/b9GjxcUZWy9afySc9MjRWJVDu1aEhJx
qq9rGMEIHtPBU5i53MERCMTn3rasmxtU/vnOCbVZBLKs1y0mZ/ybTTlOeIyPnbPdFM4SoKh1W9ov
kgekbFsBFaX4wo95e3h4QxSJH/Wg2x+6bX9AeeSHbc/8gQeuZhdjNVaX7NAbdgIGgqlLL7S23sDk
WjX/KXV+r3SBjzFqL9aY2f5DbE1kuO69UiU0cSvz+0/+hrmjNb97829CBzcgF77H16OjQU3jEzrX
Ldps1DTAmfPsOd9YgKXN5On2Tf+CiW3CnT1A3z34I1jC/WvzooHlfzxwsFhPKMdNTlbu3WVOuk5d
lTZs65J5MtGtK0NO16dY3fiSZ04Jcd71qXwvzQWmOrDvaJK+oEJmxSCbu1vZBSU9l+bK3BhrWJzZ
x/XuAVbFQpu1i2JVrM6LdJpOtV5ybAExk65u4nRWTHqFHClABfsWM20L53eIy7XTYKJ09mjN9Chb
SrcsZhhrENDPWP4aU9nDVdkN5zTunQ63DupMsavxoc6biMajMjYOlIBnRzAsDQ1ZGvEuiYwDu8Xt
TVvu36FI05JUncsHz7Dz8K/T7tu504cK385VUT13TbDvmlkDXFqPXupmhKSXT+Av7TA9eWyiDeJN
WGJeHvePMJgL69u4g6DqXMrdqNJLcQHzmGwKpTnTkzhSFDv0juPdeGdRHVxVc1of6Mt3fuDFJO3m
lWtziNMcvv6w8KYh73EUky9t0MXjc2a9Gvfxmxc5lrWJLbrz83Y6f2qcqYvciHUrzFBIW611kNOX
p2NYdPn1HIPr7aSVh3Mh8hwKh9UjTqQAP56P3ivnvs+O7GUMR5sPZKZ9eeGTJOAsyJmSgwXXTVtY
VY7rYsAzvYUeAsnNLtHAWp5vIGVkV2qrX8IZv8Kdfz6cOAjzozbXy0hpe0hdY88Atj5To2wBDYFZ
2VsV5wOICqe4y8FJhcAyEKmmN0qn374VXkMrtChe0o9bCSjLgTuIzbkwu0VraD1bX55T8cqV+vX7
35Z2fAQMPFKCbrH7MNZcbxP6xTNZR7Ny9Bzc4L7uKMv9w5VBf1ebfqxrcbCfckhUkmEcRDhFr4n0
TFZSSMsafrLZ3MmxH+M2V9RXVo94bdDBZiraDGye3p37QBs/5SrGJzdxqt1GlNZScHfO0ew4v155
0z9Dzn8WwldN+9v0loWW1ZlyRO6jvi0h8HYFRqrQPuV9YpPAnI8PTSlaaRh5IrSdcCYdgT0cb8P8
3lDdM2KmSqIsGkQLLz9X/64X1udXuP7tsZJgBAZzRxoaGT52YnyA3LinHFWmm8sDXXv/QdxfdW23
Czvqiq3XJ9Uh1SB9igbrlTx3iHAeHg3DRFeX5EgEU9rOcmPZaiNMo2YiCKjs6J/yB5S7kVVT3Brz
hDh6bFDD0wracWspq9YFxF3qGJdfewj5/PU8g/jYPNHOS8+NuMDDgeO6Jv7bf8mZyDZu7MByLo8n
XZnnYbvO1JO0lU8lNs5l6eryvXGE11LLbl49G2bkivTouuPJU+D6xGXunGcntEPAlIjINbagZmrJ
y83Ia+RPoAb54e3YF9CBbp0f9sDZRhmSvMDXJDgXbdtdmay/jyAVzDhqiBS6BmtEKE61sD+SAat7
UGz+fu8W5ZWi3f+yPv4zxjD1C8s4CMvDQaSlDa/qxUmW2RItMHC4Zzt8EW3jrY80r2JV+8/8e5/9
M+xgGWSZxuZPRWmhWgQ+ziuwSgQoiIM3JpI1GPARykIrnJJxX2v+DNtl/16C/4wt/Qxamq4xA7WJ
RLbeaIW6UWXvHdAa8/IGb4RljpxcmvrICJ+RHDYeAcUB9ri8KpV+iEuv31cFvh0zEaMnurhvZnLb
+mbdOiVIS4UeaKLoNp6TVbXzR8FKll4M3bD39XONAEP3cUDDIFEEJ0ByugWDQENRPABigrcD4xE+
NlJwMP3mpo6r1KIefSrFAgyXUzXS5ICNV7OHL4QitCxE0xyCUFNVdtS2nt4uzYPk1OenuL12AvVX
1qVXHdz4x6QR27yk0qbk97Wx5k4hu79+rlwbpt9L32a0SSqUaCJUWhQfyjJdDY1MYbvppXbwkwWQ
h0vYlej3yvYc6qoGximoYw1W4g6futGnGU8r40oU8vd19M9SHVzNSgn2olTidpZIPpPXdhtGaTtf
6V4vr8hr7zKogiVKeW7zgqMmB47xVWlD8uzyEH9X2nBdMXSlpxINj5pjmhWSuofIeXo87S08yNVV
EiJE0bg6kkMkgbV1E75ot8fZcXwm8KESRPdcBEMpQEoGPIviy5UI/ive/LU6vz3T4BxK5TgZjTqY
kz2ip5pSoLBxGnPwCpnuxmc7hnZxeRb+PnC/jTg4ffZhranNQTrPxGMHrgWFdv1T99rbUQ0xWgfN
HHlneHdtmDvFKbVk1UBEQp0dsmS9Q4XqiBDnlSf68zACwgU+j0L4L3jGGa79IYuq/kouSURFr50j
eXa3GyPGSrB9ZQL+3Kj/jPYVjX7bqLJRtWDezfOsHE0P2eYYLs5Q/esri+2PhiORtG6YKjEMPecv
r7JvwxiVJnZa3Z+CiLodltS9ZgjjLBP7DeGoEzZPomt4aP1DQr8ynX/WGv8ZedgBD4+lHNT6WVo8
vi5eZWe73Wz8Bzewc+8Wz7JrH+/aaIMTohopXSKojDZ7rJaCe6BO0lJ92dtPaFbgUxUDFY7998vv
+LVVf20bXN5MkFAIZWmDRTyqpVTdBadmVu40V48Aee83pwCt8ryGU4YdQehLJy+LJlAXDg+huBS6
9bmYmUoxUTn75VGE5AGSQS2FtGiptETy9y1okA5B+30BlL4PwfZreDy+cfqQNVrv9b1S46aXKVYO
plI6f2SYvO6PsVOj855BA5PQiohg/TfoNFXyS16uwwZJw/S5kW6MU2rjF3Z5Fv6c+m+TMLjEG1Wu
j0FQi4sCscaCKe9PjOq/HKR/iG/rmE+QChBsMLs3/F7usfMFGWqsg+JYofiXX+grGbj0WQcBp6TV
XSDvKaukpoXhBfTvw33j76iopagatnioFigiFrY8O4wbP/Swwx7XgGTRRBY/YUjnkAiurvB+Gn8/
FETGHoEhg737OQN5ne3LUN0LiwoGTL40qa+MKAwjGJg89dWdaynD3ymKKYHuk0DVSsMSfqoLJ/24
oxuSJTOirBr1ih1Oc41kJesq3YjxuAeOp4tafC6wZbj8DRTlzwPy2/CD9427s6IGQtDM6IK6LKyl
aR2WCDM5xGkWCC7+rluUdjYfHygrUUouKEQXNlSfr8JhQwX+xJ/tgdYmPtQt9ys/wYJW4fW/EvHZ
fUUbwax+0boZ1x0ik37yEXoF1X7sK15jjxqre3BDJ/vgJ1PjhcJiAcGeoh5IvZayG4V3ikuUfL3Y
eZUYnTja7Z+4pSB+9opobB58mKSBgce6vVsCgcIOvPQaKDPZmhp/Nk6WAeTtV0QSD4yBiwbfFRNl
AMSZ/7bBQRSKnsL7g1G86ev8APvtfLnz+6qx4NZz861mReq3hdvrdGIMj7GTboneY0ftFECyv1/y
W/b+vqAhABnJjyf9hPblZsQcvir4OQOG0GL6/gIKkCx008Y1gTo+Omv8HwUOQsnOranEQgpY03U3
/P5tY6f/QVse998/q0C1s+BTkMG4/qav6X+8bSBvuqIfWzcaxUBIQUQwyCTAhOnbXNxBRwu5hCn4
MF+d9uX7fE7OYb3gpeCmroujhPVG0uqfqJ0jXAxZmAYAjKz5wxt8XBepB3hISB+TP3cejQEq2ZIn
85Nae3mavjzhZbEWPCTKKXOH1gtiJNT9WheZdesz8/jto3UHb9z++hv2r/wjNxRrJJ6gnuacQXUX
vLZBg0O0ELyhNN0QRRtu4I3QrU2cxEsown2pR07B9LsY4WAt2HmVo05r3o7nn2wnK4XP2M9h3zvh
ECHCQMBr8rrduA80CKy9zy+KBUkJxk1fBoisaS8U2/HgJYyecBqXOoX3HVnhyOfmhnvFCH7jPOyY
QKQuHfuptyq8Q0KGp1IeQmteOQ+t3TKbEARcGjoP1MTty1v17xjj207td/K3szkqZb0WO2IMpGq/
9kUyft36dHpEm05BwMOv/3+n4bcxB/d9LZ+TRN81zaw9uYWO6D1XqWkQO9NgPCixo+1rwipafZUO
I/o5PJeeHB2vHFJ/1/0pwMscy5oAp/bnm2d5Q+RVF4SM3qygqxS4/o26xkTDujzF/dv8Ovu/jTM4
C88dWZ0SATUQ0MMgxNAW1EMV866MXy8PZPY/6dJIys83OjahLqVm2MyC5fkRrCI6D2LPhlbHxeKw
gQT5dlgePXmWTYPxcYJuI7bxOMwf7WOI6NIMJSD0LfMnVHxK4pB6nJJ5Np50ug8W7bQd47Fwozn+
btIfoury3DfGzrS1PvqmTArfTRufnouVeG/67VRZ9YxBeGRrdQ0B0Mu8bkwUNzZwhC7Xe/RyIVK6
ruzXL5qHkta4uBHvxfvyJduG6Nm+RxDgrlVN/gx2wIwDuIIwbgqDL56njYF8vCz0X4J8l1AEfA6Z
Yr7fpOcrccifNbtvYw2++tGsT2IZRZgGU3bf0wzW1zHWy9cWl9w/8+9v/s87Db55qwl1rej6bl5N
47mxSOcQOZYmF2S+yjE8Q1lwIULwaazjOJ2lnZX05uTIFq/jZYQi0QuoYHrmOY7Vu+VesHYfVyG9
f5TJ4BvLeGdKiFRIw1yiSCNlr4bx10w4uylW5vA3uUq8PXTcyztgCB/uy2I/xhqkwpqiqYdMTLqZ
btGFNKnJRxpKrjSR62cSNUV3D6fnY/22Q1wMqgWFHMSh5BbwMzw8/HPPKLdcfqQ/1sGPJxqsuSrK
T0oVHeSFmTsGYGDFgWVbvnTb6K6NrowlX5vqwWIwi8o45rt6xGLQFqNb6oLGIpybXwLkfdyZF9bu
Xh9LByddoYSzPM7KaTuNljqe6uZ0NC3etbEyi+/CK8iuq9+lL918u2XqHEaPoWT4dj527vNkBQH6
5kwHeWnfrsfX9sRf5Ykfcz6408wgMtNWjMWZFMuu8MLZbDP2JEXD6mTsbYEAAJavmfuAg2ThGbCj
2qAgNoo+D6XhHsTUu7wG/qrQSIIoYyfeOxgr+uAwiHNkdwylbmfi7fkWLe8VdE16zSiYQg1H4Wxb
zVR8tK7Waf5cfN/GHawHVYnVcqSrUKD1pXGqJyCUCuPB6MVeNeTX2RapG+kLKdkg+kKZvMcOGq0t
FGvMaSnH6nZ6OM6vTMZfucmP2RgshkoOdKk9UOZsAbQI084/OaNVtsROJ3kxnndrnAPi8QEZf6AR
nxIhfHybTLOlMjUSJ1+W74rLyS0BIbmTAb7MFDu5j+Y94OdE2WlkH/wegfMwSSblPaRvSt+pT+96
owIe6MbQGgiosP35AJ2yTpftMrs5+QYd2QzGuLbCTG5UIh0iYi5H6FlPdVulveKd/XraQyqC3sgN
xjWc52aq36Ix6eer1G28o3u6f0l7YDLoNpjj0qSelm44zm+112bcXMNo/dXx/DGLg0V+0JTgeEyF
ZnYgo01dLBCC4q5FpVLPHnaSc9ZqD/Ln5W8n/RHL/Bi0X3Df9rHclJJaHPl0yf35EbVffaVC225a
zLc0ovloqRHe1/a2R0A9hMuYnAHdQLQ4xyMn9Lsrd+xfwev3xxleLfpBSZUw5nHE1W4d31T3ypQU
y2X4Hj4kPBbzZFtiXduML8/DV2w4uHV/DDy4Z7I2KrRRR7mxQqzeaifyjJgIrBfa9q3V3F4DafwV
q/4Yb7BlpIO5N+oDHUeCx0991vcb62mfLpCiOlfe7cqhYQwWllxJUlAntLVabuvD7PUAhElY9Fnm
gbZWn5AoXrs8SG7gXAvQvjqZl+a1X3/f1tc5FfeHuJ9XbX2et/P9DAV0W1tqdx2ANRzGgs3JMVeh
3ZDnIoCBO85aO5F0Fo6O/df/MHZey5GjyZJ+IphBi1sgE6kVNXkDI4tFaI2Eevr9wGN7mp2dy9wZ
m7ZpqyIB/DLCw8N9DbtsHx4RloQoc6sGdP1WoQ8dQSrDlOk+/Pe76cNZqyi3+jsUgbVDuB+35138
+B1ZtetgX26TvbAudgRRwg38DH9zfvd/xuXHsy/mpPSlQfQyVcYirNs2MuQ94EQTD8RAPOJhhkq2
iDQup3xLyNOeNXRC4bti5Gll9UwWhnk80NpbgzjV++YMalmc6UvTMVyVDvVdJUuzCkAyUTFZ7FH3
zidwQJJIy7N4FjTUNTAG08NHqV10Oj0B1n0rYHaC619ivJ2VU6R2jlbI7tigA9ghQ1uM8zDSjh2M
mABxkULYFLTb9rtx6jKNjD+DhkIhuq7R4FYW9hv0GFfoAo4x4hVq3tuCh2Ak0YpFr0KmnIxoRDyG
nRb65lKthJVQV4jNZotuRO8CTexeptaIcIKKiqLQ54tKftFlJiJ7DvB6aeJnmq/wizinTy2d3mmF
/NaDkStuhtubUgn2GVGOgZ8/Y7Sr9ndSDEpZWTa6nkY92fcqMv1eMn+srH0P2o/1qCck8lp5I4Iz
rx6wPyb6AirtEykdpdZrNwJdfaYrSouiWWIL7FiusWxWooPs+ptw7530dfRp/YmY+4GGXJs1OcKv
A+3BTUScB6sp7Is/8g/hUwJI8qAKdqt+533kQB2lS/ceITjapNqrUO5CzAu0rWUdcDsTuRarngbP
/Qin4qPWt+jHyOelKu8FlJnreUixF912ZRmBknRPIQzDbJNi/mjMEiAgWuUXwaZ6Or8kLXL0zYsm
LnPhNJRrTbl1Uk2x8y+7Qrs4LQSj91TBI4OfCl/4QLn/w8NA1945rwrn93PxWqYli/9MjXYxNTR5
nod8ECdpqoPb3X2E85UJYzO6v1totW04WxrPkDjDrvNw/+XdfS7lu8+n6lYoeX2BoLwnQpP+r3eG
qocpAplwsye24mgRsnQooWu7c4ZGViw71NhsOo5mUo4ypqWiwd3assr2qZKFbsqbAf+Tm61h8vXA
gE7y//talweU2IdhGjA40oEAiLNlhldbsHp52e1q23Xv0kXuL73Zyn1R3zaui7PQw0F6eHhAZ2t3
hzub5jl/LWc4UuxwyVKf/6zgQtLt+74DeYNae0IThmPIeeCeRUHD1hr7IXOlDRJAB0yQFtUGftOm
Rx/JR1tyo85TXH0iF2lhFkXzTCcEj5IgKX3DxTu0lY7l4iGeu5brxut4/RDcNx+9nTzb2WZcPKPS
PhGPhyMC4rlLspIhsfb8rCyAI3H+BnTM7vavI4I80RNEZsmhFHdvPgOMirO5s5jfxevtApH9h8W0
KuaoyWCt4mPFNosgSk9Czs5XR10W011hRs2JCNOmsgYJ0EeNqI3m3jz0kNfxlWUXuMFCU/acz5Hz
uQxs0qaF526BEufr0I3ewhn49P29+nwvrPx7k+mFV8Y/AnN7+v9wdL9GKmQf/DPVF7tu8MLonKvs
OtRPAM0Exz8FBxndomgZHpCicYSHW3n9rUV/sfX8orWGtpf/h6LbdIuCUNOEw44dcn2DTCRfP1T+
9/OMiWn4IwQRfPkc0pzGBmuhs+CWXM2IvZCpbTCd6lxtPJpw+5q2Qg4c60YFla7OexRTCvthsMxq
ad5BIFayP9FA+eBJsZ5+P4eup0+qSNM3Dj9EI9MH/HhBP6rOiBl53UPnSK48L9yJq97N5vWqWUy1
pBuPu4opTK6RPE8ESboI+VGoLyQE5bpNmu/9jhJEXhGJzeJduvJETKYTRMHUeYxW+u8PvlbIwzny
fx9sXnxnbiZhnKaSCs2WU4RuD/jAyPw/vK38+crWdvPnfFXY+2SONNawRHdodvr9Da6uuh8vcBHw
1WUYWEWS9hvSZthrOj7HAi7k7evNouX1PfXjUReJeoZCzVnoI287IAU6QgSXNsFBqJz6j0CDy7uO
I+zOnFuftzKoS73F/wHMfjz44tzOzkOqhF0gbZSQwntgvqJwuUiNAgdpVMGnUAzkzhGDVVQuAdBM
+U/jj/MAQoeg5LYvHs9RsWz6dEt5Y9kj257qj/JG0xEjwL0miW8JqF4j4MgqCiOKBrg6+UL+e/Ub
up8ZST+qD+IC1UQodyknfuDaK2O+mH83nyAIjlTY/cnc3+JTfzNnLwMOVabhEuK+pZrfAPyPrdcb
4ijTZBbsrHvhUH0qm3qXr8N9ftctxudqIx5AVw/+sVjLDS0WcupUu2TyBfh9XV6Fk1RlsveyUFhV
jIvss8W7TNZ8Y0JUY/qXCNU33qzYSNAzSljl5v5mxebaIfDziRfrczAHyyhanki+uyzwKK0RiItf
cD2/XSuf9vV/BvnH113MsNJCvCrrTNzESnEoRGrCvemUiJhAHqNPszTxS1HTOSfDqk71uQricmN8
p439yxtcwgp9aFZSkbPxz2PsmtnfCqHh6H5IukVmnYqKdm3kKKH/OAZe9BLe9oH/fOMVpoT+t1e4
mOKk8bosyGJ50yvpLMS7TY6e0W5pMHBQinsVWnkV4U9V0O2f0h2RRc7Yn7IcbXixu3EDXIq9fZ8R
tAKy1iY9Tyzb/r3lzvq5s+SOG6AblgZGZiiWh52tGG+FVjlyQcNd+NlW90gKzUvlT2i8qbgLw4Kw
tRS1zvipV3zebiEVwo2NIE+n039H6X/f7HIjVKbi1XKvIKLV3NUNxm6w3XsZ/vdge83HkKTz3ksX
hhc6ARbCkooTphEsZTw4BlGzq0JeG9prUYszQXa9Il6II58AQpyk/szTkNTMNZtx/X1ub43npXCL
XzRdYwSSsJWQQzwExxb4KDzlOx//JAxLPMyChm35Km/8g7cXtrcoPxCcrgzbj5v1UppdwyU5kGo6
nnIyeAmyXm3uYbZK2amqWqfGh53eid74W2KX3IfWjJbvgCQ7jtQp3hqL96B9OxeUUOqdZwmur6Ov
5RTnN1ylN4Emu/r4aE5piDYgjbNEPadG2rRkrwTZ43cxxmqXkFLozrVYuGJ/ojeCpogE5RnqoqpH
oo2eFC/AoptNeY6QFba4QAbqWJ/f6zK1Pe7iBndOiL+zGDhbLbfNAcaspbk93i8T2aqlESCLYF+C
hOQyHBQFFas2ep2CN3XhJ5HTNRQjS2HVvBeMw9iZGxFBJywEfIyXi6jBX5ZCVXCXWgAMUeYYqN4R
N5IK7+LuHZigxUnHC59zUaMDAaRKLp1Ordwyws9XiJwJjIXwrInNvZ88CWbktNke8tNIrEiDmcWv
07Jd7cMEEhIsLjCgHf8Kg4peI/0L1aIw/9L178j9Lk0TWzLsyDJnefxEU40lS46Vaw42XI5Or3NJ
KCriLEOriTEeSacmTkxPi5QKteyhgiZdDH8LpbJF7TzvPIuSO34jA9wNKoQqtTEeMP2tyqQfM6Rc
cDxX0cqMXlpVw9LlQfWxWz0fhjOS1gp+gUo3H5u3KgXq6ScVdjv2/VnY4zah6E4iK4sQ3KkekT9p
7mQP0R7CGIDFjW5BtihFrI/02aDQ6Bt+GvFfLdrnaj4XByRqhxluDYtIKRFiI94alPVQqqsg/miE
3cQVD3W89s74bW3jGG1F6+RnIgH4kyU8JiymHD8OunFCRi/exx2sp2Iu6zsZ4f38vYmPDYRxARMi
7SnGGgjVJKV1vepRrTgxNFehJi1gR/rEeQLWlaeeGzX63BIcs1LmeB/H1V5qzttRIyUjd9MQIxq8
p0CZaf6mge8ueTiyGW8CCdhgvtf5ySs5rVPcdBF0S/RxPcjruAG4zN8RHggTfVuIg5NQbNFLZK2z
ZpnrMBC/mX/oK4QeLrJYfcT7IPKm+XKmBRFOo88a8jnm+s7/Hih8L1cB/w6VfhF5xVrUgACg1TfN
Y4IKZEfaay7OyYfQHg00Bcf6xcyPffUcl4/sM6vcyfEyY0EptCF6TT85ddyBbbw2ZrmqDRocii8d
z9+hChYSoFNFI6wgL+WxPZkY5wQi1qx1tqkxNsFxNav+Kq0/Hwxllq9U3hy0cZ6J5ULNEZHCMdag
TACVfzp+plkuZZpY0VlqQmvl4ww9rZhafo4L+DNYvXGyjCE+wP4hM9nHYFDncKQ/4G36e12+6wJ9
c05Vd6j6pXyuWIsjrh54SANnxv6bEQAUTB0GpNPGusJV3T9P3QJFY9pTgCpxhysvIYRadAPtolDm
wTncxq1nF6n5JASnIhgOldE7Nfs7ZLNh03IvRzGqz75jGm9Vl7qa1x4zflerv+YxxnI1Ck91hI3e
MEvB37oI36XkT9NgRhgjlButYSjeuAxv5RDWRciQxuciq0TBQtaQBhishe6lxlbwVMaH8FMCHved
AMBWm2mfOEn+fqddDUl/XilTUPcjMj7r/ViwI7xttI331atiPXQcLlsdM7qVvhGOloJ62OyW5sN1
TP6f9MW6iBWFhMtf95ruIf6KsGbKobeArzwWm3A7CeJvFae+R9H01teK1+Lhfz4X9ZV/f26h9LCH
SkHepFW5zCJkVSuoS1TRNaYXMS4QYmGji2dH8UyypXmEdzEKpI4VWfOOG4hKThtRBO5qO9OVWTvc
T20sdBZsqqi1W9mz9bQ5Zkq5SXpaq1sFpfJuEad7LGUUCGbSeVkn5VYzol3Xl4cA8H/ASjpCuk5t
bRHpTKmmKVUUZ1LWHEs822R0cTuzuoukOw1VbqGkjZwDNAgfOik++OyrCEM58S5BY9dDftULFr6E
GmsWzeo6P3hiZeNoLwonzRo2EiiHGQRzMXj1S6zU4thJSrha2FbJcLly2nFE662juSzIDp78YPl/
zyYCnth5pjiMCo6ux6s+0+dDU7rEuY41uSX5pyL8StI/IwFZoHKuBbEj6g/j5BUdyTMtTNdjfV4Z
5i2TjN8TffN7tn8s3q6Xsz4z8m+y7FlanMN1LCwISOpblibTcryMV38um4tdYo2c+IPGcn1qt3SP
rLYSAuvejSLttxDIf58CZMB/VAVm278XZx7l8WiaQr8JFarm+LBFA2UZ8KsqiDfnPF+e20eaJQlB
iucwheYZW7sqaO8UNEwUOquCUsf9E1vGqtyqebvO5HQzqUQ1DfcgLVZVrbtWOroizk9hWtSIWONy
y+/nXEuxLJwiaAP4Mm4QuWcp+3q31qMkslsPYDOSMEwGJR8s2Sk6eStF2jyNjBccxSLLWEdJ4Ax1
iF9gQnvXzvL//H5SXUeqEWn6v6MzJX8/JttUq9GqhJCcAbUEtEorboko1pxIC20NpVi/GKFLoe9P
nJMVa6td6+prosBn7T4D482vPw35EOHeDTDGlsAFQ8cVNeWqrVScEKNlJ4SO3g03jvfra/Sf177I
wINUMfVIDsTdRHQoNojV38y8/x9gkKmLGO6Y8CIvTrXEj7quFyUoBeas3tenNsKCmKLXQpQOfk75
zEgdCnglbPoufcdh9xzc+eEi8xvH9A6Gfq9bD3BsEpy4otlNHtmUZv53Wf/zdhfLuo+lrtBaRsA7
WctJeSWGz++f4um03xUbBfRDfvZEmn1uEYqu50v/PPli2yZBQMpU0lDd9XN2DeaNUnJj017FtUQT
YN3UJZp+LmFWSzojuaOkCnjzqkhdCVYw9gJIcuhrKdm1aCBocyxr0Qsev5q/IuJO87xxQskZdNvE
2Jb/788Qj3trsYDUpkoCc/D71rnOQvjnHS8R2VoifquNTtzk5PROnM5aZbDdtlhHxVeZn+Rs5d39
/siriNuPYTEvlr01nq1E6s7KQ2o/vexGGmzf0KWZtB4pu6gv+7nj3OSPXeteoMPvf+fiUur9rNUm
GVkHRw+6IgXrl+IFepZJ+LsOEMsu95juxHZzHyJ0sjk/Umi692Cr/o3uFQRf4oW31Tu02oOP5AsG
jI+mS/lAkejLtNv3fh9otvpcYYR3KBbGq6Jh8XnjrLi6U368/0VUJAqloHTYskw6dK2wnrLuaAPJ
VaymI/X3GbrOQ/rnYZeHhhnIo99kbEvMIWhqqOlKKDbmn3Zxqwh0TTDl57RcBridJxaxgTbsw9Nu
1xwQJ7JXRwsPOZNCWDxbL7MF5o+3dEmuft8P9Mu4QL+wQ1ToX6+kDSkDOWikokIOouD/qUnaY39P
J6tctze22rXT/udDL2ZQq/LAbCpB2lTdcwK1upxoyjoZ4y1RsavXIcAe7nEm5lniJZ7eNUFLwxti
JhuKLIJ9UJYjvhQoFlE21lBemtPIAIHD+fpKdlPhcv5541OvYXgUkND8V5EIEL9D/B/3cWQpYZSP
PnrJSzpRnGBza91862heXhw/n3Axg0lZKWE8oIKCkfxJ+DNuR30uYQKH0BIZ29xY12S6LvFJdPQ3
mL2riFJ5B3gL0bJFUYFW7Kdv5R20d7gDKdiC3K1uUryuTfmPt/zu+P8xDnIbj9DZlHGT1fPE30dA
jwnUEzH+GCB34KWeWk893CvrMbVOJpmqEu9DIq0m3OhadWNSri6LH2/zTYb48TbC0OSFVbDXZpOe
2u4tO7YZglULY37cbuf77uE9sNexe3+PUOfpVmsGgP6Vu/7n4y+CNMkXhPNZUb8jcj31n4vQc4Lc
cCcwT8nEdd90n2JCCGrQhhDNrTZgzLCX9nWnqYGOKnE+hPK6N/B7N8m/Sa4UzOBNrJfzlo7AsHKA
3oZiL1T34fgod/WO1gxdSBZNUyB4h6Cm9WqkB90A0ZTlpVa3x6h6mPxCYTFl2VIIYHEr72qeLUE7
ZbDFLowdgdw/EZVTWgLkdMkxM4iRJmcOFWfyEoxUQwqOBKny0SZLFIeSqpKQlp/pNs1wdDH2Kjbf
cQ0j/701+5l4FuxEGR/5+2Bz+q4S0XHvQbTkk1kUJxnBD0hRcnWs+ie0ar3oI/d928MhREXRdfBg
hqqGnWT6VgapGjXITUGxS/pkPRrZ3bmAZQAvrI/bY0+dxYo+2mYXgHAU7bossXqiewqMWmoK26IE
CmF+rKjpbVsBx3SGvJKfkduZVG84GE1CYBOMAXC1qj6ahsUJgYo4pspPkzJEPrC5RwuoXXIMklyV
GiJk5DpF5qyeAzEjwzmad6a5kQE1/Syf63+Fkgww8lwECuxOIoUOcW2KITnlEb7zEQnHuzL+PXPJ
otuVlXD6NzHDTDeEVvkOeHZPIU6Q3utFor13oxOPWNn2gSu11mNXytCfe1sW85VeUdIDhKP25PQl
sKm1K4JTOBZoqqLdjsZ4BYDSa6sw2TRaPFOpgytAmg0DoXnv55ToAJia+ifuDvVakaEOC/F8aGvc
0xnO7qsTG1dQsrklK4fSExfiV4ZLuFYvRvg4ISOLSYidWTTUxKdKJMIP7zSEoYg2I1+2y9SYnwW0
RCYuGu/saxiVCcMaNL4AbGaUv3RYM16CBJVoxzoyQ9GdjmtXJmHlAM6cL8LyjF9tv2KljMVMiQ+T
LBA/29ODGnXCS5K9JIMHu6W02Tlwnj/OrWlH/OyExyM96YztJ+A10zth+36/m+DtylJnAm9dyY/9
sGzUep6Bh+f9sip9t2/ZAbi5qHI+i8GeWdtOrn6V1jsNUIPgRhmUHPlUh+9d+tYzfkVZrMDbzoxq
ptE8hJNb1wfzWjJmU3jJgNdEZGhIdeN9GzojTp4FcKksRW8SJbKpWjNhz4lo4gAHXE4q2dKc3WOl
5eFdI9RYc3xhQ7PyUMnRQ9FtQRiQRhfsDEwGpH/A2aITCsQ8/47ncTd46QxC3nYMdy14Zi+f/P6+
6WYWv63voeA2lePB/ZrK4ViVbmTQ37OE+U5wZwTe3GiKmVGlc62AjSpD7cmFVSTn8zbFwy63zWSi
jLy3AwgSoy52qN+B19SILiJnJn2QHNm6/zZ9dpVPDnWJ0/Bbi6GYTb+RiyCO3s00mY0ssaAOgUwJ
vfhTv97pmuBM89bCYZneavxioNPsTZjKqDGwaJ8uzzllVYD94l0lBZbxABHrU9Gq3xBlK0VrKl/T
CHiUP6Y/baZYtv9qDKjAVjvNXCoph3aY++WchSgSxk7eqvEE6BIaGekHOkytUIBgkySTVetF66aG
vEhbcdMEuksWutHG8iAXBzlIDm1V7MtSW5iheqjq850nR/Mi1A4RDfShNC6kJpuB9k41V8Ss6LB3
JLNfaqGw4BBW2Qmq7IpZNc/oDwbFiM7K4uz3rsZqDcd8qVGNKj20MmUOTfnMYSnZopSuW42VLvyt
jHHmFYYzhNZRGLKFwjHBFtG6yq2oMIdg+KIXrHRfu/s+Y5kxRfsSfM0RsTlnA2cpxoH92VZk4TCY
UMIF7PyGallr5ct0/2heto0CfekV/VfSLke1gf7VRI8BHnCa4VIGGQ15Ozkd5fWw73N9ptTtviiz
WcSpBc4ctr5DsPl7+H4Nkfp50V7kV63XBWLcEn11dLXGSw8CHqzTZXAjvb32GLxmTFWc7MJU/YJm
khpjShRjyDvlEEy2jyPufWdbjyHusDF+/6SrxKGfD5sirR+xS09AmaTnTnsY7zskZJkHw3Z3hYuI
xZ2/+Kva9lb6ejXvt1Pi4KCR5Xw+/f4K+rX45ecrXIScaacnWYc82gM2koeGGGpXPhl2u8U13VVc
nR4kSD7yHboaq6Mx/7NVTs+vnuK8PmvRcmFCIfWWdFw/vwqnOZVp+n8xPqJgZ3MpR3QCxweIf7rz
qXqQCUcGdDOw6ZZoR2i3oO5pAVwGz5hKw/BCvQuf14sv8fssOYdeKW0Ea80tr0R3tNJRsuUIL8x2
aXG+k1MCjNTxM82kHoHp72P5LVXwnzeQMK6QyU8U/vfv6TSKsR7PArx7YRltPTSm/f0Zx9Byh5lG
Y+dv8SldC6Eb78SV+FLp9vhePpgH7kDrhCyH+1667SI8RLt0Q5R2Xndo+EY7caPvqSP//qpXqXnq
j1e9gKjSPExjq2OwRNwhspWQP2ThVsUf0Zj32loKV8izi8A02Y4g8PdnX0sffj5a/vcoWWmOWEx0
Hjb0Akyif/FcSpcR7V3DDbFx6Woerkr4F5qioaKZfxGcm1pQeWYRMyGEL0eThpfB4eATTyp9ONZy
pBIMMXTPf+/i9/Q98mxNtotj49kpygSH+A55OrqT4339FO6Th0Hc5e/W/fgiHIKt/67vmhcPraD3
9mV88ffyKYdIvK2kmbdrkS62bG/dLbqdf+qYXWxRj9ZeSHbRQbiLDpngnB+VzTnmXpkJ+4oyUL6N
j+WxdJUn31tR1yjR3CWQem+yzbN3ZqPtcmFdonP9EjwlT3RGqCg2biYWBpw2eU0MK1dkg9VTq2+0
k/DocdIvhTel4Tfnn+rWgiSKbjFmz5v8wXSLtbxRXvONslKqdWR9/T7JVxHan0N/cVwj5JKaQ1rQ
g3Kfbal+RgiBb7JPyy0O5a6R58Jds8mW/lY6nbdmBBuMYBVYdBMfokfp+PvLSNcOuZ8vM8GmP87Z
SBaKTO1xBeiqJ3mg6mlxqHGrAlXI7WLM4NBAS1DVxyi/+/3R37r5/zkT0DUBsJAlE7z034/OdK9v
WjXChwjxYXmmmjMZ4+B0JaIQXrhpO5cQAlHpJ3GInJBHbF6QowqRecDmNZoLIqfVxhxcL3NLwe5I
zJJlJczDzhHbeTzpyc2ZVL3ZRP7aCvctuhLdXDCQXGpw7dzVuIy9VDIpjV2adqC4wufv33c1/VZ/
fN/FqWsEmuB7HizHzeZttyOYmOHYnC7sO3u7pW92rdFtXzj3HbbUvz/5Ghqj4l2Ba7yuAkVfHLbn
blTDps36jQL0ma05tczqlNyav+tHyI/HXB6UgwClJ80U7sdgpaHj4r647goB8WfiN1oI9/Ya/9Xf
P+1aDPLz06ZP/7FchdBQo+aMPBxZ9xhQ9kqR79plLFgfupCq/yXG+v2JNwbzG9z+8UTDzEtP8OER
QnbSOa2CDSe/Yt3YDDe+63usfzxF45uGKKB6Cek/+Zr4FIPwV6o+uu7+LOwmXsXvX3W11v9jIL9Z
eT8eCPs09MZCjh7kwCm2b+3xiCa8eGjm4TH+jG839V+92v5ZLN+lkx/Pi2txyOq8kTa1gEcZlJi0
9+eZMGNI4Sr51p0moa4SkKTuVPIeCVQElw2yklhOnLC4v/H51449TSKURcvAkkEt/72OzqoX1r1Q
ixufOjqnAJhIOJ7wYLKB58pg3gAENXe9v/z9udOWvzzyNBlrBCACmP+XOHvVesm5lTEMnRSOWwe0
AxsWMXgHDRSL59+fdW3Efz7rIpiAYW32Wm1BwaW5rNiDX3Cmk5mj3fz7g5SrT8JmwjQ4cVT5El3v
z/Qn0eowPIQBoTqy3y8jKwrpktnbgzap/BPi4X4gRvaxWNrUfAJU4fb3CNOf8CIPMBs+YZpwa4Vf
nWKNDkEFQFrV1YtrVtHaVO0aCijQtXQQMhzYqcPh8idIJwHBmOiLkdCExe+DcbWrWPvx2IuVhYNJ
7cVJQedruZIbN9yoKr1bMwlJMnT1eyRei94xb8kZXzs/fj714lysE3SsUzQBtlGzbpTpW0WqVxWO
9nZP7NzfmPKrM/7jI6c//7GbIesw3Q03DAQ7EmyYFmgCM5w3m9KuZS4/vutb/+/Hg9RSFCFAULXl
lKdhCNjoxnRdWSWKjluxJNKKoInmxSUddlExGGEgbgiG5xYAZPsZlB99ugm+ZP2T8ydi7m4EXSoE
jv8eBIqO77asm4qpcQb9ewADHFuEsIj6h2qGF4ir3YuLdKMd8qV0H+yk13xezPQ7wZVP4lo/CUvN
9hYiOqVwJr/Og1N+YaE7x5Ca9ukQkSyVLjti99S2tnSR2spG4DauXDA9/S1fGoWt7hHsrdfiaVhX
M20l34mL1i2f6P4QKPWFO8sOjvTYQhsa7wP+ZUsDGDpakiu+KUeps7WOZsDua3TjpWHLiyR2/S9k
yBy8WNbNRzYpldJb4wRH697ceY/Zi7r/UlG1HB/Ry3EnZxMTKwnRAfrsVzQ8rds/k9pyMJMwMgzc
cUNnqVu/V+CEyIq9629e44LO3uuUa0/xU7UNEP6w1bdo5T02f8Y/hjQDU9rm80aFaOgEO1q8AnuG
Ag7qECImGqr7GW2VP8FWHGYlrjIwUumpowwSOcpnljlVZOuP5u4d7qjtvekLf/nhzXy8OkJb/TJR
KquXiTYvHtIlOQ9Vgvtzx23lFAeYw7Ss2XnpqGtx3hzQBbrj36U/1tn2n+Sd/xx/pI19MlPkwmJI
okdsuuNn6ais6nX5FTnNo08PIHDCHn8xp3eb7cO4eUte0O9GDy5f0EeJp8hiYc2Tj2B2XkjbfF9t
w/f4q7FsHtLOMIx5N9cWXY+CDU9+EQMxzrWjNlMOeDbZ9cKFto0JBEH8TASZCPlb53n4NB5YIRQ6
Fz1+J7Kj/JGwO8gdPXNyTFOKFQYma/21eM427fqO1O5uUpaDYe/mmH/U9mgLcw8VJNXpnnTkPtpX
DXeH9vkNBhhk5RnQN7p+5jz8GBYIWrOuYFAvJLTxSj6rRrtNe2ldAyo8qylY1GttNtgViIiFkJv3
aMykVy+bmTSI6jNx4b/DFT+pizSc7ILsanPH3CDYJq87x9zr+2GB3JctbR52wUL4NFEa9B77PyOs
4HtWNcwdfW3QSz0iGofO3h1ypIt4na6NZbUKkVaytXt1p97JBq3XMyHbClthwzjCLNYOrHQEQcbP
9CNgl/SYyQSzDm2dvb4qlv6cUJPR8ecNaPSq+MAAHh+6yUmHNr6Vda8uvLVI1+x3xsvXWEt5odgI
CqDTxYjgwLxBy+l/HHcGh5TZ1de6c34TnmXnRb3rTt4jP7LjWw7inQzylTnaqnGTVec5HAgLAm3W
Eu+7VXfT8aCusyNyJ/sPhAZPBdiUPWn7Tbpb8ObTTcmn9K+es8Zw3jZmDSp0K4vDg4xqTglOcLNt
8mAcFAnVRMr+GAbhCukqDyWKe0jwzurdZC/Uzf13lCQ4Jz5yiLAz/TjpDoKFsl0Wb9JymKfv8oJA
YzihqUxERZfL1lzT1VK/C4czTGBeTjqI+/6VHTjNFqvi3TtB0YrfmTTEnHDgZkJzx1VP+mJgyptN
7khoPTabBwXxSOk+onMeY5+/D+0kD3wSFwXmUnCY4UegQcPzFmdkJoLFG+3FOytHQv8jvOvdM3p7
2e68MR1xYd1T49sEu5yvKzDSSA7QvmbkL4spFeueg7+sJvQup+PVAosw7LeRJS4A+0H3P9RYJS3k
jtEOT1gE45QwtS6XmFDVTxhRzcJ1eBqpiOlOvG4PzQru5Ll79KZ2QCcJ5tILaD1DA7KCqhtlyM6Z
9j38Ppa2docltdus0r1mTSuMAaB6/1VhyJDbiLyVlS1jbcU/T/pJeVG/8nfphT8ShznqAe2L/2Qt
1bvzBx0Keb2pzdf2tcCUJmK5FJNi5x9/LyzTTfphvFq5G7v5zHwRZ82CAhq0uCdlTr1mZ+75gY7z
+sH/sB7MfcQ2Je05Rav+aC25aDimzTXqnzO6XsqZca+84Azy1c/uUJdDxxMNmS2LYI5jF+tJXgt/
Aq4miXEUOD+UPe5KSBz0LlxE5lB2PlIn/yMtyu0f2ig25zfxUXcgoHwiMj5jKJbnRXjSirl3TNz2
2D0pjHDzgXsUv4QiLicmbFb0M9GK2FBEn3c4c6XseX26BUtWLnWwde8mx+pYrrtH+nMeM3zJ4FYj
NhRs9cUGPx6A5eTY7WXnZK7VeUeifj5pm8iNOYPXyXJ/HJcWbk9oS30kIJRUz5vluEQ4L5NgKXcK
wNgKH2Nr1zv+LnkeIObfabtxbTzGW/FPj/aQMM+DtRjjRGoneCElx+Ye5aa2cQoF+6RF+5nTzkJT
Hg2wpQsfCVwZIkOvzIZs1otu8Qor2HwvFVqmCZ0XIM/8VKHPMwqhii2+F59DP9OTZdKs0Cm0I85J
f1N5trkQKzt68Jc55C57ItRXu6ZeKeJRF3f6uEzp44gp+MFstsfD+NofglX6NFSgI8kLl6W+N17N
vbaCjf5Wr7GZgTBZ1ptolzmvnUuICSwVMoBPmKhhaBb/H87OY8dxbGuz79LjFkBvBj2hJ+VdyEyI
sBRJOZKiEZ/+X8zbQFfFDWQAjUpkFbIiJZpz9tnmM9YHAhbu9gNl3pfl2VYpAOj0udi/YaXijoKz
nTvlp344RTVxKVG8GhTV8RRWX1p0ccuQfmL1RTMIZRI8RZNVEuiBGOhvw7Zgjn5MWaKT/EVdSyiq
mmePReAa9JIJiny55l9mjSP5z2UbjdbD6fwEZ0ltV/H/92WowXM30CldlSfrLFqXi5XthU80CHiV
uWJljSc1Gwk6yxCdGYVV3pJxrpy5iWj3i9G4jQbYpFsElzehtIvg7D/HHPD8Suc1MgHIbuhWLNjq
Rg3rt9OW2A1PBQnoSA7NxX16Orbj0YQkDAe6pJ8nONt89fsrM0QSgek5BE08LlYXhHoeAccN2mL9
zJiYbrOjQ6octMVFsQyVa2OK4HSHh1fgTTGJfT1gS5ZrFFoun7rOsUu6MlH87m49ROeJ59J+FMBb
cRJciuh7OgbOd3/+nofek61Fw5uJXxvVVlbCDEbDaNw4p0WPZ9qCFCBCSpfQ2Xg5fhz1Ss9tfAQ5
htJXrLHD0eYWtEsFtNGqX5SevoZWYq5P4WNo0sfTkjMAmB1qk2dP95oGdVK6i26XWMROgqjf+6h9
uC3p1z0EP7Aa5HKRZcUpynSfi9wXLRlfwAkX7ybTftVFxvruDoZrsleqrtC7zab1bzYbEo9RSyFD
uW2b8ZO3uW52TCPHXQbpkkPk9C7enXQMzSmnz9Ete5/6KA7KElWwWyhGoTjpJ1fvNNdX0qJdxJ60
6OJxiTMyS36r2DJKLuFoj1shmCqMjK1bamP6FwBa5c5GboJQREcCNHKV4a8DsyltcaaW444TnDeG
zPHJKt8b4HUjSw5uvr7Kj02QbBNEdTskWuFX+NmsQ6e3PZx3MQS2FfPI+1ofP3AL5Jhr3c2f5LC/
UEsDwOfUQ13j7ISy92TvZIfM0QFUrK8oIoM7IAMkoqzOWIlw9oKaMmmQYlhY+JkDCWFZFNYjuAZw
o3a3fTk+jxlpGCfL3DYoB5PiuTVf+ZKv9Hd8HO302IyTaeKfXsovjUqitncEt/WDhPpwyWbZPbqg
nY96csfyMD5zNz0WUb16o3d7X58PZPe7q6dsP8pthnFcEkivgxRVOq0Po1eyvbsFHTjIc+sOr8e6
fgA5CM9huTfXjwkKIstiycj+I2Ybc5S6mtMtP0l9WcfDWunHJxs3yGA4dY9oH/FyqhngjSF6PD9B
PN0P/eSBNaM0bODuXXcubxXFwNm5O8bKRMR7Y1AnkWFQrKM1sq6s7IMo6kOr9LqwIe15THTrJfEu
3lAGGcj2DObDRqg52gRhnwGZMUhoGBMjTJd5dJ9fHdM7vXfheaEHeZTBrBwbmj16WOnxhqfKtCqs
N9OCh32aJLsLWKW92UbMYJqDsrqj1DO9MdlCDu+dvCq4RKJjzIwYBbxr9NxVu8ubeRhNNGRC09ch
zFHAbeMFuxwYD5rVBlkqeQplDflxkEaSe13cF/2EdbdQLV5kZ3maO5QH8M13xiQdwh1Pa8jvF0Zo
uvmk+9L2p+AUGDxNpEFYDyz3ZlP7XXClSnDzqA9upH0oEo2ljbJW5omfbGN8k1iv+HDerGuImBQn
IUNPBBxx4qRCoSHhaLOKCpQEAPJYiGfixGmtLBqc6CRU386cFwIEoNG+C7Uv46Va3laUKDi/Umu+
mB930saKRKF/e2PwhMtiMlUcgoIlWblHguvwHq4DxO2KWPO8mgIyohZSZkPpCUFszCsLTwxZTigx
cdBbFHwvwgGwRKgv0zCdVDz7eT5RXUCFbymet8n4MjP8Epd0ecxJREY6CMQJ+3yzuBCcQCMNAUgO
qJGQtxHf4hAgUESM6ZGpFtCvOa9v0wsZXhFh6xNm7QA4XmK5sSPlfxFR3CPHxF1u5D7QP1jE1vYT
LV6KjJx4oi5zEFaWaV+m4tj0AHWGYpAZVs6PtweEct7SbnjDLitQJJ5erKqBMSrZCniZFWkBTXl1
URNSJfsStYr1JJAZiPCcMOHLuLzHpHJHdAxQFiMBxep+om8rh81oVV7HlL0JCltwDf/hvCxHPk9f
Q5ZWY8XFvukNIrCmK4Wxh4IgfQHU87wOLYVm3QWs+HQ7lPWEPnR+blDsnGynharbITJ+nTWrzsXb
ZfI8pH7tXSZFihBOaedIM9JP8qqwjO7Weaz61eS8kpxzdPFQ245kv3rPyE7CklqdG22tnmJic3ef
rHYL9e8xnyosTi8EFGPDIAu11mHsHhogrJw1IKP5Za/N4QjaZz863F1IIiQEpVtiqzmBbLdTnBL9
Q4Vv0yhiVtoYk5uZ5FVOgo63aJ/dcioIuEHl781sQP/A48QedHFObYWCeSMw3ERkLSWnRrGe2ohY
WvscZmjuFSHIG19Zt4uGxCheIOl0Pw/GpogizUlax+bsvnsu0FBH2rK0J+j+skDJBSQWJsp0ITIt
C+VdXcYo1zHq+NBLlr8564NqG2MzysegMkKZO+S4PU2CI+fuItki/c72SHBULUJowiHVW7zpVqOt
6uMzakG+5J6rQ6Jzwkof15MdwzF6WlKIqqyl43GAASKDVMiUYT3B2t5hkbEgKR8bh1xs3hGljSWJ
V9S9nzb5Cpn+aXIk06imw35BIZZGkhVvzpA0Z824eUs+RxiDhvWWE2hvEAS16O6xaZCrQ7p4UuAs
27iVpxFNC4qH9KVl/RY+2Y+J0vQtzBcNovLSmGzKmd2/BA/WBHpLo4+vO3/9GvRLfSpPtUmKW08V
fhW72U6e6mi6c2z7pskJfllRWUypCRBamwKvJH5ri82+GJc0Md5O83IH4gctUGWjTdBsOuhuP5On
CQo98Ohm6ljetSsES2dnsrn/1IqJ9aYtUp4KJsCpJTuIVlHdNN4oEA8C3ZBjS3EtBnLQBEhcXSzR
F6MirDeXTR8loe5vl6UnW26yoVfkqdG6pXKnrWUdCnoLNWLzoKj8K0KkzcuJZdSwbmIv4f1etsbD
0WdQch/4KCwIf16zgbo4gtCHZS1PEME/RL87Ug0ZMuG49Qy2hbSRfYKefR2bx9JlhX5yXhJlu00H
OXxLKBkk6IZcVF2prmKBaUURFPkFNAAubNa1ioAWCRfpPcamiRPBIbm+9G47P7vQZnOPuWrI8m7f
+8HYVhuLiOXrU91G50zZQAAWj/W7MK/2t0m3FBY3qsKZCj19+LB5wg5tnXdtUbKWtoZjTIbdJ3nq
sghphiwkSwW/XY37obH2paHApTva+ImqZStan/Nu1S4kcEmiVb3DIB3nn/cd8ndIJ9JWOGMwoSzO
49iDN195qt+8oH8SRgfVTSYyLIT/nCRYiEj73WJ4jTBBvNoz/Ww1SEmxlJGJw3KCxAbt/5j9E7vn
5dm9ryRPRFy29lR3kNi8Vt5zf35taYS8dC8nHoCxxystops8w1wyEvEBa15iHieLDuJ1kPjp1GCl
GR5PPz2mUR9Ws2YCE8tLpxQDp/V1Lo7P83qKQQU2BaERkpvyv1ZGmG91V3eFjN/6pZa40kfR2p/J
1Ah7dOMLJt/zy5Kkgzo2XWbzfCqRY8LtJYQgISB93J+OuU1DcwlA1thrRGTZ7qeymyxkV/084b+U
hkOefALQBC9u0dD5OE+RJsg/NXYRuEaOZXncBGWAa5xPG4RUHMUHOYzpkImrR6SjNIUISu28D9kE
OYuf+6ylSrb6JQbo0nsz2BRM4/1toeKz1ZDjiuzRbJ0SMiVyvrm0Z6ssRn7NJkO797598LYwoiCE
dTw6Xmwgji9THgIx9/XsdGQnG8HOX65UVp2DkPafvjhaK3PZGwKO+MYajiq8VOJDtdUW+qwL7mu6
c4BO3wQ6n6uEUzF35XE5xx57cSd9s/bgjSQ/9qlqwHcHdGmozZOBQnTL2T99iNoN5X29vZ+sZlzZ
WBANDLeYxkQclqTb3Bcqh8P6qWl8KAtjg3p0kETxpjrccSFZvqdbxTlbr8/x1Y6ulrDmgDBf0zDZ
5JPRC0gHVKAXyZQ45xMg6VgbAIzt867kwYbSQZ49AKlON/jmeNRRZCtxgrYqY7Yo0jgC7/YJOXlE
ZyUHiOwWVQeLw3I+nG2jsNp1fP4H3XL6Iq4Z9RhmzyWu0yTfHZ6uArSw5VB9zs3pQHu98N+1B6Vl
epvKgehcEFG6HbO5OSt39HzpFdKqwRv9RqrQoaqwMonswjsH+dXLW8JgtWcVrERSEDqtc43T4K0L
jI/nolumk0EBuAyeizMxBHHWnORLs4aNQ8d4FSUf6IziAtKv461sBYJ3Rq9yOCZz55DyrO/jflbx
0jHRxnYjCK4cQtL6QQ1P6+iQEIyUec3680fTCg4vW2GBkB/wkKlhLXjEvuJcJqeX4Sgxp9x00ONh
lUUP2/RrR0EsApEIi53Hc19IIY6dtuQp4Iq09WhaTyTnBj12px/uNyK7EH1cp6epxkWABBYRwvWV
eeO+Zsdq/ZjK9qJwbqZ1/0J/j5eT8DK6P1WhMo4JpEV4f0HSWvWfc/DyMQcjh/4UfPablvnpFrJD
PImDgiCJazjyhNX4sm53xc7cjD5U0jmVGtjW8ShyO3tCd4/5xMjZosBI2kTXgKWCMkkUv2PjTYKe
76qoXWrb0kseZOx06Inn962+uLylO31izK7Ty7rK8RbRl4YlLxWKgF5zzGO97/100npPhyiO24u5
rD1pnYfAqtyzn79d/QZB2BBNi7m0HI31Dc0S9BCxJDdD2pIjX588V+JCZDQzU3CAGVGDofXtwRr/
ahDnpqr+c570dmkxRIndkXdn4EAud59mkYlyHtSID3zoMV+hRzsR18aWRiaAy12yztfXY3nM9/1L
59ZeBVPIBjhUHzBTLREZyAKoBsORdn0VowZJdwuNf+4By9/gtXRzEEOEdBIueBvvJXsupRaqkaCU
Mt+cGaNQoGfQ8uYu85sBEt1JKfd9jGdoReeoX3GK4lHl0IOMLgTmdBCd5AfaN7O1M4w3/KERUQ5V
gNMHIxcbYu8+A10dXDzrP9s9n8RreZmw6WNy/5piCmnMkohrzpLovu7fLttHsCtChkEOK8UZYSB/
fhGc22HEUc8bp2oYdt/TayciCwGd68XgExaz4NC+sLGSfX+cHWU+mgLBttTBsfy1mlzd1JPbYbaY
vxkztEmofiRvWKX1Lp6tWTiz2iORDAbDAZkT+c0cMu26ts5vOLZuOXsKq97daclonN3Fm0j+uTJx
ZwMjndt6axkrbVbv0vVzd9JsOozJIFYTjj7MzdO6eXcfWX1p3dN+1o4yK6MNBG5G9BLJZcaGHkXm
6wtlRkWvrIwreq0jqnS0HKY4M/TrPeUjDmJmgGQOBTZNMWnK1wX8CIXnH2OoYv6wQUjNyy/5RPLN
UW5XQfqmrcyQRThACR8nW3g3fVyTguuUPh/P3tYvbPjSvV9YPhcyYzMqo0FEDJx/iw791Rr0lHyB
zVD6OQ5C3TDrui8f25Ke9G7Lq4BjQPFqk1WYEVrzY/PzvDxFgNYXAhWX6Jhv90XntPYJQUjg8OXW
eEOxaXH7UDmEP0YcMJUw6+mXnKi55Y3cbuty2Sa+ngfNDSDN0zNuBwNbrNkDJCemTWcPYEtZeY94
dhXhzI/cRggTgJ2to4q+lFGE6I5wm9e1D5xSiafKbX46R6Mb2LkgNf3uNi5GkZxMZWQzaevmkaS4
sTk3b7OYQ63yUFUtaZVchnpMgm1r05Or9nFQHwSm0/OyTsJCAwjNpyRg/+GEvOTXuZR7hb6Ndb+h
zUe3bTjh4gO8FPrrHMMao9JpSg+DWUCU+8ZmBPeFXotJQg1YioqtXEu3CTW3/FYtn9ObT2QezYaW
IClg/Z493W7lk/nPkuXlSHs8j0Itc9RdPbt/nA5N+JySmI/1ce7SPZU6qh0hRBkvGuKAuKq9ZNO+
87v/mU7pUi1p5zMIFEL1eKkJ44bDVMF/jHU7CR9f55c77ankk976MdufaZ48iOpgEzlJCw8bSySW
kYLjNHY19pz68vBzjgRMxEku6L4dUu9xNN7uy+yI1mxBD2ChbsyJsco+c/zm6DAuk329aZZZhAqt
PRpXgblgzd2P9fpE94Rij9SC9KS3uzzMe+9JY6YKlXexde6q93haACOrveKM7Oqz8Ltdh+PBWHcP
gpWuiW5UZo8A1ICFQjyR4TIfWpOln6C+Yga1tY6thysqlEarY8pAkLFIQAVCXY8SyBLhKDA/LloL
c1OlQtHCxOdcmPFwXHl6fvlM0TnMvAHcitKsP3QahoOhHd/JIfLUuoSmzxAOEMPt6xzSL3E4qL4u
3sMX3pI5gwjn8U5hJEFkscsvzlEGIqzsBUCDiAhEqbi407sbY+Xgw8CghoXPZ1Xh4crQbKNYrylp
w8gh2ea0Gw4Rdtv0OmVQiKUZLkm8gojkdXsPclgFdJBceXGy6nAoCWjg26OIQ92wum01T2QHdKnV
r85cNbWq9bC33Z+YPqIYuVgfNTPUzDHD+7SYc+qVx84XJjeHXX4QOK5XAtEA4XanT6jJpDDZsrQ4
gJSgnF45Lg6cfLZp0aa1XuTDectKkFaEuOYQw+Wl10CE8QmXN5QSFnVgkD2Bwaa1qszI4DT01rft
bhy7TDOH2JHPGbr4bTvJdzUM6z/RhPhXcdxM07cHTWkpwlCItjsrjMbQDQYVYmYSwrD0kUl5C3Yj
tS++G+L4aXjVTj3U6rHVIsnYoJjLoCq8NZ6pLkZUIEmEiECGN3C9+Bq1dq4Ez4a1axtM/9tArB0U
ZirDumXek3prZJuqk2mOKO+7ftmYrkKLDYkj8A/UEZKdMKvPiQ3vdTM7H+UcyAcUJVco/Qp6lDYV
KvvOZENdX+DftUGjWF0SlgrznWVlekplP9pphQrXFXqhk322d5cZB6iQjJ2OFEMblS3jIA81JVR/
RtKsBq7WRl0c3EfWrfbKdHyJbXLioZd5nqYeaR2s0kOxaw7t8jzJLWGlE+2PF6t/V5a9aImCxzHD
5P/yXME6LTP3cdueGzdlzn8HQlJjuAdAGY4UjasHejsWImQ59KvdY9r5+QfdUgc6kXUnO+CwIYHL
ptlUDgt6tvdQ8NUNUJZmuFynwQ3mM5lLbwUbmLsV3iAlbKCaj4c0kNNyCX7Jbse88OunuqiwK51e
vtQ52Lx+r+NwcdlxV0h74dWIaSO2eDrTYIdzlVG42yzJzJDm57hdqGH/0UY0DFkWIb1calacybzz
lJPmtDQXVXDd92vmz6KrGJt299zBchEmF2DrX+ma5rV6KCBem1bri1j7MpWdizX7C5XsItu0hpes
heAZstHQnu7nN4A8owM9XU5mNm8wCk9T/BAg3jTDtH4KvWtRTgtYNcp8yJmZqrIRqiDZjXAERKFr
uCYFhqOnjK8+Keu2gpIuzYA/xL3FK07flNnZhyVKiMnf6Ln/Aiv7AY8nawqYdkGX4RB9h0TebrrS
CBLE47omr+PQOxV7xLVsvHpgtD5vtFZR9xDKiy3gVgX8tZYkBv6vqFCr/bJPGJ/ff0fTiX9kPr8B
ULkuVRE0rkwXpW+4s1aR+kuqmd14DDjEovnlgCmb6ta+cfZ71ZrSxrbw3aKBTUebGb81FwdAJ8gj
ZukSbXQgGtaRNzH8M5/OTWt+3PNZQD35c37xWerwI2+xfzzZb/NwMz/OvfDT9z8XleMv/MXVWjAt
pYJCI8veKZtFY/kn55M/xHLXfseCJkAsj4Nzcphtoy1i7NHhMDuRhlszYUIbE3VHVPvsGUWyZNEk
Y4WUVnRA4SB1vvj9ZC2Xy6/lS+3uX5wPUnp7TUWyXK+dv7/kPyDhbw8TP2dNNBVd1ATsB/8N4uuq
pC+eSdeOTfndJHnXr3ZXyszBSEglaWu01I/CYiTcTn6uCtalucCFXJXmzX4W5wBtUq9BwimOV1fp
9cHwu9ANctpR8Bw43kSpc7YfDM46k4JVyf2BsarJoE260VGT1CDT6LPVdmLSUBHLyXnEvqgfh1s1
cgWRzr2Bqt2uRgX/SlGSQCT+++3/ZNyjIWAOrUzDDVf7zt+oR032jK9pj0QVZyrkoU5+KQo7Q1Vd
SiO5okEAkV1lt7G+0/PNe2gGfPvloyAZotP0yDhxm/iXy5J+wKb+47L071Qz9dwYclNBr2kml6Cb
tH4T3g/DrHZofOlTepaj4V/z08xcUi+PMQ5DUwJImTZDEeIXo6w/hjLf14iBftegjPEHb//vNZLW
tZLV9Wg0SWaggfLV9WKf6ihbxECFxPF1fomKqJoNvhfNREC0dYNOZT29zvvdoB5+H3fReVaHBY5j
M8kgaJCPVBv5FVG3ebG+y2NhPFz639+s8gPqFkHqQSte4nc4g/++6KLHoz0rinr+wLZXfEmyMNnh
KSJm2/ZLykti00zsxypjh86/aZM+Hl/VY317Pctbs5s8H1MDXQNzbnBbxe5ZRY0815/TrJiI/b5B
j8wMWiCm7VdXH9srxNrFlT8fLTN6Afo8ZrYvho/cz3T37/f1R4bk28v41319I70pSZNnxVWVpjj0
cheR4nvz+aazaL+03vlpvar219+/Uh5iwF++Uvv2lcWtvSf6IEMEWAoBtzI41aR24Er2R8H1wMaf
vM9PgiBV4HF3O+NYe7dw4mUU+Fp/RPbdDn6JWj9JTCIVI6gYD8iaiNfHt5d7EytNSVoJw5VB6ycP
lNfnrPVH2FGRWdGnh/cl/cbn/SlYDAI1Aw4fxLMiDEvu/XWVXpPq//wv8X+bxJ+rdq67SQWaUHc6
pl+bBiUyMj1AQ7uTghixpVWR+XQpYYDIk8TCTinjXxgY4k/Ia1MRTEFQVJ1A8e1CCjHP1VzVME4V
ZigzjLToDFaaUxC6SV2OcwFgRfab99NPKHNTNSBByCC+te8KWDi8JZdkZHRjHEtPQCpvR1DzDXLE
yAEhuKeBi0ZNFhWYv6++nzYy5E5dUA0D4jZssH8/dcM43ZrioqobwC8vujWaH0XHW113PoOBcB/j
yDCPw5Xxkdo+lLSJLVkRlkKTWWLbazx7XexMlsvbL9vwhwA9nBmaBucPQ1H5W3TRUPRtNNNMJ0I3
T8+7M0antFFUIAGx9gtP4adlp0J81geSoWZq6jeiQnU73UpkwrOJmE5G5dQ0kfB6qu9KRpVaXbwk
7qIHg7LkIuIY+LQRwfQetBLSeqaqh6Tc1ZXinLLmV5Lx8OC/hQWVyEoKaGIaqRvDgvnHdqhMHcL+
6NRBYLRPIgIW2N/djkggY+PIsV9LL3HtQ2cTzy862gcSJcbfl8aPT0bk5BZFRRbl/9oHFcoVUpxB
/CRJkONXsYL9tJXvSBt4JfA4BFe4Dk52H82xDjvJIsLV2ZJbAZWU3E4hlvxyQT9ESpQRdZXLEXXy
o2+sxUwt0yuPK53cO1xamK4j7lMwr1XRjymQSoXF210YN7TkjafNtafDKB2bPtum4Pn/fi3mD6Q/
FZ9PROkHbxaEJv/9ejItvZ5uJ/YNHcR9YYUe6O/O2rxh6f41Vb0jkFEgQYJ9hOgk2EBZXypwXpOx
tgXX+l64gP9PjlxQq9zInD3FtVZIxMA9YtpRvBsPe7cD2+Hrtk8XEGoUXV/r7K2YCu3OXwv31V0/
ab0vE4NephkGW9uluT+pJofEfobtJrNouAYff7/pPw/425pkOaiiiqw/xsr6txfQ92V80qRykP9N
Z6p3NrAUtsreebyVu/suoSeSjR9b6tVzEvaH4VZ/uYDhLPyvC8DJWxREvJD/a7PWWXnr2qeSYQui
RMTlsI2AStIrrHHuHACikAjCgtkkiD1Xdi/eKCx+OR5+knDUZFMRDVWnPoIZ9O8335vtqRudTLBC
DRK5l8xpVM2t8eF8NozMycSN59mqAUgoAK9PdO5GRXSu9RBFEw89uUFFBtFTvHKdkiHCZaGjptJK
tLt1gPvdQWQelufLvKgnxaP5JbDKP0SVf168+G3ZXgu9x6FXhHE8nQJySsEPhrVPknHbJpaf2pZ7
MP0ZhdQ2WOobzM12XJwV/HLqSL9dxrcAP0K6Vr6YPcxDc5HTqYSN1l8Mu4ImUo+qtzgf+U9azxeh
drru49p3jtyNEG6ZpYzXbo7IuP1cv420fJu2zarQsHW+LdUeLXjjEv59zYnDtXxfc4ogCrxuiczk
OxFUQX68uhq5MB104WgVhy3CqFewb5KDAMNvK/yHGKf989u+0/SQmRXVnBeE/M9Qc0/xfprzflZ+
4ViIERxmr9HX2V6+/P0ufzhxEREWTUMc/G7U75WaUBW5UJR9N84Mf5Dw0jp/0HSCTferFo3x4y3K
qkIMJ5qY+rA4/nGyYfcjPytUxCGnpLM7dc0DIaqRLY+TMWr0wFk3cdQBbZCpzsCIMnYbX5YgxBD9
6cOEMdO4BgA0eb6ogQQmFNCbME11qwUduVMW2e4CLGTYVxHzzsllcVsMntd1FWazyyZJnXLFUW4u
6ONFxtKYGp758gcuNAE7GeqFJQDcWZxnOYj0sA6N4CK5uLnFq3R+Pd776B7d5gyPtn9//n823n+t
sn88lOGh/eOhmPcuHfXIKowpxa8AC6SprvqiSoOqUKKR5hmYC2gnOqa/5t0/pLu8+v/3Or6tuNv1
pNxVrHCmR3l88pC2cobZHfrmv2wk44cjk9xe1akqSGjYT/++xfTSNSMMSoGXYhQJ1QkakSO8DG6W
Ep3sJ5DloUsEz7oQkMahw1Tzhy8FnesWSDzC7zRTz5NRIM/bqPE0f0Atvn0yTPHV2UOY6U06vgPv
66PsJZ6Plgp30jDG7JAaQCcKEEPrXCPGjUv6xYxGwNwHyM1e7Yd9cU7M9JCwAvEw/GDNfBTUGBPl
X97yD+xuzOnR/SXdFFVN/x73TKksJFx/JgnV3BlofQw7CWZDwazedO/j53s+YY5/XrXrZqCe/f3r
fwy7yD1wdHJ266rwLfqL0n1ESyaVxiaZ7EPoBuWsSaMJA9lcKoo9PiI3BSAP9RVyvMidvOSGP4iL
9elXoaT7Rz4Tq61QGGGNfJrQlgvhpIw5cOysbfy/X+yPcVeVRJT9DcEk4ftWhepCe76L+UmetgPG
OUf6fkC6Vu9IuyjMbeaMjH8LvsP9f9+Eg3E79HtDwnfs21fWze2RSU/sDUwobQsRmBoYpCncrmI6
ml0mCBFMskCjo5IpVjxrjpd1TEfo7/f9UyRWZVJ/XhESWuq3dsA1zjr5KSDVJQPoBzM1k5zfvJ9/
bDmpCsW9QRfQ1NVvwQZPN0HpKoEswNnHPiGvc+oKctabaJVX2Aw3+361NvPTOrEWn64F+rVEj9MR
GHNR9K1LXwDgY0V48jWzbRD8f5xFqmJQcGD+ZojStydwO1+xZTYp7RmXRFiWABpyusXfn/JPG1GF
Nk4OqeiKoX570xcEqGjGtTiqYXd4xpIH5SGxoQYGK21IMzX7pWEm/xT8oMNzX7gTieQS/w5+ai1k
t1Z5yJtxNtkDxHxCejLXT/v2MqXins9XG2VkffqVN9H2NbJ79qH/kqPYotAGmGQ7y7/f/0+rTNO4
IFJYKm1leD7/OG660+P2yM9/nN6a0LSlPSiJX0qkn455jQahxjKjm/J9M8Va1pcPqRLHdLSRVZDi
6a9P9XuMGAKDToSgbaLoskDP6t+3kTdyZ6hlddvAo3JxHACUvMoxbt2CCvol72f8wYf9Izr8+TLa
2Lom0fCkYzC84n88s7TDD402OkIZ5nSQOu2zIswBeCPd6hrGIBSIotS59NMy9cS7/n5PXodC1dSH
3WUu+lHty2WM5E5sDS3Sh/jVXF/lmxomBmcVpqPaZdbjeqE/ohzjpGtTAgFnnHY/H5750zo/n7aC
viIgCawT6JFCiD3RxUeKdH6/pK8FM1HpFrutwQg8g+xI58x4IoV1XinX66EiRZK7x0oZdBx7Y54B
oEJfyTI7zWsQDi9zqPrxyUtP7QQJHbcVjlfUvWUYxdLyqp4iUZ12wjKt0NfNyAwFgKAPRrbnEWPW
NEgbzU5LYB+SOEtUGVXMaHRZ6hWkvzuk1OpY3DsvbpfX0fYB+wD5TTvWcKF6qB6bMajS5KtVQBR0
eGJjvT0YHnV1vh5uWrp+1Uxp0+JFyHCXMM528zx7VazNuhY7MRk64v3STXXAapdG29Il0a/NYvSA
DyZd3fhUUIGBAtDNpSoWjnmJQzHDVxudxdsD2m57Cfo2G+4SJSRE+/27wlAQ2KwCg7+baqNPdKic
5HRHyxfY6lZTO0fqr279uK4kJqmd6J0MpqJmsdZlYHlBCkYiexpu9dzWIuLC+GuoSmf18hcvuIA1
1T+iGwp2fGN3Uzyz6gHOBNmzcOUMr7PTPZTyq5tQOaq3QbVg+axOlRVXzIClrzg1+AJ6AgagDgRk
3swTAB/8Mj2lpyRGC7W/Ygx+wZovk0ORJCNFLvZKWOvFMDdLBCyXcflZx0i6PcWoFJADOHWOnsJ8
uZn2TUVc9dx6VR3jHgU7pkd0NL+G+lsLz764MP1HUxT94IsQb+lO7bO4xfkKEPHjRQd4nseMmVTg
4Pz38NhECfvEOCw6zT8nx6uWzUvVT+h7XOt6m8Nr7DUFNdrlQxbcM5az5a1nLsQn3/y7XI8FOXYH
rcymVl/PV+j3JxieynOSXnVflpYm+LAHNBpE0RSShCdF9LNFWBcivYLE56uRoMlwZoBrmuLN6o1+
FpfaWuqWIxgWbXmU7w2jKfuSb+PLUpO2I4DG6gWShJ75D0XbCGogMK5oCM3xFX2/DqJHjYINg/qK
cfhZUads4eqBACwbTbsb3iPP6EvPGo1iVlMdQ8It6yGMe3pRw53q9yTCyYd9Cf2emkcTaz9TUjv+
v/u1ghQoGWenJeeqeNg6KhIFOOky1z5MCcCJcGivr0ICyi55uepHAV3oWwYcjn2WSrottsVUoW8/
3Mfj5ZIijtT9D2fntdy4uXXbJ0IVcrglEpNIUQwKNyxF5Jzx9Geg/V94t13uqrPl9na31CSI8IW1
5hxzFSOy0igph9c6oJ4OEqD5LsKfKeVZQWjRU2PMwnNRyk68PMAtKg/+opqIbi2I+6k/aSkGiJ7R
J0g3MVOyBISDZ3iEd9BVXiqlj6NaIPa2XCGd3eWq9jEx9eRY1A2OgpAXSbvtPL2VCJWiluHHsqv2
XQvGXW68t2VODlDn1BbjGSNh0p7n0mNlape9yVqcsDAJBrOcvOgcXqziWh3jDy2v7UzC3TRewxqV
zJy5TWs5UfZk5aU/I1OYyEkWpUMUETM0ki2nYtaSe2+WUZ/KGlKVU6oJbtzxsCKXaLTBE/ufxvxK
4697sR7n2Rk7zEPTG+igVZEJ9tyhLBG8TprdQHlP8GoPKaGszTUnroMEtnkqkGsAESgybwp9nWsn
4aliflqPwY+Yn+g7OuEkOobweNc2qpGuR4EcnnpyzC5zavNxqC5ZqT9b9XeauPcSbQMPbFVghgqw
wuSQq5NgzU5N7THxNSZxda44Sgcj95t25I00R+47ohA/WwPXiWSsrODJ6kJwvKXTtBRJrGw3xYYT
TZYTdvk5jeLdQPiNgfQwR1czmQ4ZxXuxeVexR0ZN54jLQwFZRgGBTN9DI3suArZc5pOrhBpnh/HT
E2fRFjT5WNzDc9W9BY1Geasin6rb8ex3yumeS1ByrgHjhAnpNku+g0SHCyssc12dGE59r05Dgaw+
K23wxgXoNmlv1p2tYlPQiieJKPWsuj92+eAGJWahXnbJLVrlya3PkU7e65UcXE1T2Q4l6YwTKjbj
DmhZIho0GjYjY1Xwrog/AfNnmWrXZd5cHtlOeBFSag7GvqyvEoFUZYXqHZGqIaboHpCM6MQWMfLW
YXmKpGGzJAAFuJQTlIb69zShUB9PcXRLjJQrAg10OBl8Qo27lMWgM1nsYg3sUCnHbI4AnupV1kDs
HHBLdkS4qKYdKk+KzKzQgw3BYTHLh5xBWCli3xxBngQDMUO7+yReuWMbKdnyyBhzh7ls8Ko7FmcD
dkuVQNz5lvLesbgXlzOzvDtRQquB8O5AwbsJjKQQjH2Cdo1vF2JKpGyyspLCzRvGehWvsJH5ZjgC
cZaf6umaGW/NSE1EQdwVZk4AVSI7xBNeI/QoMT8fzWgIU2TaPeCb3E+j/EuM6svyx7H8M3UK6Zoi
yGZU0nHt1/DMLJgeouATGOta5rwpJNL7EKNX2yirPDNEnjQlTj7gN0vU9yStDj12pKjdCGlhC1hK
QumYlB0ixngnxIjOg/xkMcClVexLOqoffdyp2VrJmrU2kDFVym7QopNpMyeXLZdkwrjSNjoTbWIh
W79/S6P5sQx1TKB9KPxh/btsIX5fLtLRN+gjSrQ1f+dGtUrSxUk+Jvsont0m2hrJSWa4bsH+w6Me
zJOi/mFTI6n/tkTlLTVdUpAVqb8KAH9boiZyFUZG2RaExjc3U3AleVU9UZKODjSR9qRYklcdoYde
SDP9fnANUKtQkhg04A48YyBDbk9dmu+g7XG7bcbWd51/L4LIepW6gUNJZosTl4SbblPQeqhcaCUm
i9mNgYMMGAXZG+hH16gNQeahrbxJXrFlMLGYXV4i91t4mH3lkKCLl56jLQGxKBGRlrK1l9z5ubku
tJU3AytrlKwqDL89+mbMM7AbQsg4iY+Nft0+l2vhilzlfm5YfhuO+km9uHVH8DSb/gedp+xINxK8
yLO1Q8ueKO0Nmwob4OC0t24zbdLCTcoVpTxwB7bm/Cl7l4zuf158U5HZ9pCvRc3r93pqJMtDlQjD
eIJyi7OhPEziupM2oRnalWgXrGOHp7RZZwy4QNSJHNXaDUsUBjy48sUGRXuIPtzWv7Udow9+ZEp/
rqoRGMCAtkqggaS4Grqdta5VloxOccjwwOjpJjW+iuGJCN+6RjPppr1vtsDRN1q51t/bTbMEmFFM
sTsdMD9rxB1PnHJnCCfFkmBkWwX/8C5XBwapOvPIIcsxRRFMY0wO7tHsuxQcCBia6W2axGnvjlp6
CLFDyWUoHDR7wEzCrQbM5j17oUxfwNTA1NQ4CV4N64DOGQ9ewZPqzQeAAOlRDLaVxUKWDcVmnJeU
zq73tXHVmshYxYjlJpcyQbfYfEjcbjv5gGqfbJZNupVDHM0OjtvSm6G9wnyv2De48fqdAej5Sd40
n9Kyzdp0tNCppOjcAEgrQ3f6GNbT3Uuwnc20MTcF9IZofQe786qjxQs3pfF436nNen7DRHIIFZ6K
CIfDC3cWM37U2wpLM7Sip+ZM7OY8uSp0J8hr7VlU1oP+ECjrLPKG4/vMoulFsbeSq4tOpvkUMjAL
C9969r6YnSDsbBRqbSsD2z5r2dHPxEc435sRhNU6Mq8FPs1tcqwLb8yO0ngo1sU589R9Za4H3Cys
CJNy20NqApm/0nSn/pERWOMUua96nw3EfFUL4jiZi0/axiBl5OW/ywgULn5rjyy7YqpIKAbRidCX
E3/bFbexVM7TaC7dTp47eGDwYuAmyQs/4JNbne4m5X0gWTM0lsFFLuQx1YDNgq/klDBbYjt+YClj
dyDPGHNcdle8Cp3TAtPgUicG3IWJizxViFUKJeHpl8hwMRWq/OBIn4RtxMKSpATgFe8CJCEQYXwN
PkwyfBIqZn4BA9nA1/h/78vAxUgH+MIXT6On+qpPMvEbgTAcDWyHgZo03lJeX/lMLyz8+FHwWYDR
9K3iLc593YZ5gMl3ednlBeTT8pEqt/0kv2JHeZlBa3QWOgU9XayzqAScxv8LlVWBRxs962ycYey5
k9+zWsCrVDwb1PpCN3HM3TtGvMXyjh1PX1NwQ7mY8prDr6r5Qs2JjZEhevk4o1ehZOzcHEzgcnJ1
3/TzzfJrJNKD3zBEq9u7j4t6o29N/gCSwgtcOYZWNPs2QmHK7V/Q6Wj1oYIWnAgIFpm9XASakWAg
Gk4pMwWfaCnKp5ykgKPJmU6WxKgbiCkOS/cLFKDir2I+6xfwDq0j2qyiuaqjB1RwtbxhvxB5eIHl
befPnu9Cx+POqPdITTmTXC4JxtdluQOW1oDKRQgd89HCHUWP6MC/sSn1z3fHgtVjYfizQAfwXVwV
hBrsDQYYaYuNnVpxxPcWT5VxCL4hotjz6uND8xaV6nKvkjH3fbl88D/kh7+SsOASP2uu5i4yJ331
qbmfKE8L/lqIGwLNOdAMvBNbrJ6oT4Gb89e09XJFFUe9LTfdcpYorHMjqja4GCavv/oc6cX0Ads4
C/RKgTc3ckuyf+L7BXfCgikRfyCJ8IhIfFfy4Fh5ksPwz+lDf/XEAIMpFBgGj8bycDQrGWZfQMVL
4hkwmSZldzj8utFfIKLDTl/kuBn8F211u912p6/1zSE+UJG4iDB3CJp+VHmlAYc+cIf/u6cyCFfS
PgPNtRCCsq0nwSDx4OL9es4+4KlwOOmjbN+3XJWD6Cp7nKt8aMjtdqBhbtU5ExJ6MRhx0Zrnd8Rd
irOWOB+VC6nJ+OrvizWWB2j5QOPSTnW0l+E2uSIkjeWVeM+Ht5lviG6ELbR6mvcpaBL5vd+YrJHh
bBh0RFW3BBbDLtFP3MYfz4oDTA1Sm+Ish9AfsZ1wGtjJuPQNonXAF/HxhDI4f/1EsWVmcT5AWjqS
d/f5SH55qTfVO8rCTbCOnuBa8lzX0Nnc5RKiCEWY7ioeISAcPAq0TfDEvg603oalu8FTgUeAJwJJ
O86LBZqw+FQW/03N7W+eUozGVFpWHBg34XLdPqgC+NAWtxqzfuzPmJoQtqPF52vBeU7+bnlSAPbw
tdjRIurv+LyYi9Zfvx45kesXPi7sA5U7BbMTr5463cNySmDqeCn3W4Y9eUF3MKsBeGreci/1wKjx
M8t1xqN8Wv4k9crz8lPlWfvQnrGTu9Kz9Fz5EBj8yk89aSeRKGtXPltGNNRb6nUgTZItGt4PKnH+
zH8nbORs4wOT8/Ld/Mx/ZKeUW4l6Cf7mnMd6uqbO8uLT93KgHCq/nwD5//WnlKl+HexyOGQtekQb
PDfsVPz4yC8Q70Q+j3bhV6TaYhmWPjgYLz5LYGlgzfgzTyM/ufiNtsou2ZLkB4fjmJzSMxCU4lqQ
JRCE2yDkZ/liUCkqHqHqm18+ixhazQUfIjlVD/NuJA7Mxh5iY0IG4cnZ4szdE9gJiZvy69eJ3ZWv
i/eezE638JnOQ69/Hj/MV+Ap7t1hmGJgMh2DkQMlu20sFBFsm0h+MHeKGzaAfLF6OCzfrRzCyu3F
TypDErB8+Bb8ZIPotHV7zEcdxvgeaEBH1LroyYuf0lFuhNVjKC2c4Ti+DZgUR6xKuZu8sPx1VX5K
9KrNkrL0pHqKK2HUoqh6wKToEEDk5m7luSRG7/snvJ275bX4fyYqD4e9XT9JrsyLSw+sXZZ4M7ht
1aXbqN5fX/27zIsb2+hL9qKv9n0kwYQ0ZUQRJLRjfRIhJ2h+9zLAOyBrGedq84KHC5JFttE/Ra+/
4dsgmw/vteWb/EH+bvAX8J56GLCXjz158qd5xuV6q/Z0SXG/+q79CTDlkTRUHFkivxavnLguyfnA
1rJJ8WqFIFGwVe+gqW2FTf4QHJNjdBzWxBoey4fyIf/O+Xe8rb8TEIeUzDNaw1gueDm89XjeRQcR
Nm4AjJCIHXNOwq8/c+I1hIpbSFpgiM9bgrQRrwVf93QPvfUvtVG30T2Fn2DbsQ5e28hWbsvLjjfV
C9es6dyC8yX4qvfXueLyLGa49n2+iVwpy4++Zizdy6WRncX7x5E4ios6SHa4TI4K1YUjWo4Jlzk+
c9bfmBywqtkKX2Ry84M1/aLl5ECtcZnDaFMCZBhwl07cLprdH4YjGciu/ox6zDOfutVp95XS+RZ5
Xaoch+WVlsMTYTksd9rEZbT8+6fM73G17yus5ryU/ddNUD6N79Ernrev5Wi5Ubz6SQR5MfL+0WXy
xJfytlxwxW9dYCk8C9OjwbSMaZ/euuYfltsZZy3WWdAznA1OFd5saC0ma5JlJFxWBLqvrBgAsfhg
8iGNsH7AMMvFq3113bEcrjzrO3d7v4JYSUSxl7sslHFlZ17Jz2UeBiLYNu3C5sFom/EzBOjymZfB
dFlRDstmmLm4xk84sMZavrrVl8VaLDoHx/Ct9H/W2zXn6LxsNxQuD4tqB2/TdlqH/BLX9Zv53Pq9
X/DmbGGGY+WJPAgNj8u0N7lDFgkKT6Rj/XpmSUN32eNw4LfqteAix9xM4ztaPm4hxHv8TnqXnWGz
3H6Ka926R6ZQGK5cC9EzeGZGd3aLR/nXSDBtRoBE6stCsLH84lJcFrrxcojKN/T0ZXjQuD2Wv/rX
L7yMDC88kY7x0DDIpAeTxeZySgLIAOsJ3PrX+rzdLsqJV/PXKpSyFbbIRSWxsGNj7hUIENiqqJBh
WeQ8OmxJbd1bZj2mKzt4Hh+/OG+ELnW8YLi6Urrlb+ZMaH/YgvzrBkRRFFj5CsqKX5L+v9U8dEke
4qwlxay0yNTy9PdU82XFNc/9T4BdEsuh8SedwNKB/q20Y9LWpHlMaYdG/W/d0661sr6SeEtl8tJ6
I6BfUcmNs0XdNt/HzR3DOX46YCYAcODGGAQG4N3x2sqbGbcuo7kXmj8ck/KbduGvfZhmoNM1NZ0E
p9+0HXkeDVkTa9NJ63cabrdkV/zELVuUhBmosNVpNcMmLj4mPKHDugABw84h28ovQmXjsqRORtVd
xfTNMgVyUOlUH/LHwrb8nP8odlf+rTyCt0zRUB6ZovR7b3gY1aQbKja74V6YDxS/s3kBKGqhs1Q3
qEV0dkJRjoU/tWHGvMltKVlRJYG5pdop6C+JWrRN/cGQ3BRMOBjGr5liVbXC9S4GdkcgDjDM28im
S3AJTlXvh/vgEDOIpaBXl38QDUalT4NCeO4xyT4ZDSJ/IJ0OZVxKvBEUQv6BzsP2IHZwCKuQiajb
PIqfMov+D8oWWkDE3kp5zr7zHeUo4YSXnbrNub7hc55dlbpTemrlHUlrPDCs/79HdTWYq2BYsWlP
XilY4WPo7lhN7TpxDLZPzHOMVbXdALZ87zC3gtMUVt2HMqyUi0o3RSGAZyWxD37WrlW5mkBemIT9
+QQVVkvcJqeDF3WEkwkR+IKL9k9SNVn95xMnE2COeAKFDAKV3zMquohoS6OLxFMsMThTVa/g+wAI
S784+TGefBOGyE0imIsii5u80TZftZUrBmtx2HTAWSpgYnYGrpvKhXSsv+6CG+pPy3ZAqR/kku2q
5JdMdPG1hTGd+VOFIpFIlQUTe2ckNF64O+LBJ5AbqoBt3iTuZaIrWnKnFM2t8JqbGyGGEdT8WNR1
pPzSQxaMH0JWv8Y6Y60cORMmuIfK15b6+E6WdtG0ToSfEoGdasD5Yw2oDuuqL22tf5yZk0xqdFSg
WGAMLIUA6unHCPTPuOwvRVrBsF36h7g/TDTfooex3g3yYQYH/D1QkchQdfsqa7Nr/NPW+2ncSvUu
L9Z4+crpSSvPsvtmBWzwGlt4EhXnvtYrB5ucpe40keWTlrrtjtstoLjmiV9Ds21rr6vXmrobDXai
YfxsWKRy4tHG+kvjCKJHfhj0r5xVb5VuB6eTVwAYqI1TV3QLmDSD8aTPj1TiBNIAkk1jZcBj12Hr
NQ3gai+mVN0/NMGeM/WcwV2zqw+j8PT5U6N+DMRAe7DyfaduLHNP9CQhQvFDW/gS+HYGXWHVGnud
7nqymBSBJqr+RGVTgpxeOGinKdjxD7Y6XX+4g1gHhyx7nQilK/nMAfymk9OdDe5qX6PjRN4r2V55
ejDCM0GQ056np6cmkqNTpMoRrokcbaZ9JtFQdYvsIaDd8KmCvR5Xanwyxz0Pjgz88E8y5mWc/995
gAfB0ixT0dGgIKHk+3+bepQpv8/aLMNAqdfZoaXOvjbRJ7PR7MDZKzmAJ6n05Yuk0TVbVS+l23AV
flQqfO3b/VDFthasSfV7+sOUuCho/+u4lgf4b8elx2OYZKGaXzSonYBp/ME9ovRwg82yFFwCF/77
DeXftD5MPsuJQBTPyZBwEf0mp8K5ddeQrkwnslkLeoKNy2Z9alZTuLY+kodaANEasFmi/CTbMRaH
wC4hBA8rvPsFDItLSQvYFZB4N38QXv0mdPp1ZKqs4L9VRRPB8W+6qwnVDarHLN/TaaRh3uZbGspD
etKGPxiJ/vUc4FpSLZRrmJO05aL87aRX49zfc+bgff8ZN8s8lr8qHznU+HAVfH/Ph/xjPFlv40/5
rtzak/lhoO94bT7ib+vLuPz39ZD+Ob/Ki3EId8KiUyJP8X+PpRkkorcaPb9MNnnX2wtkxS33nP0n
Fdm/zQRklGgWCjJcQr/aIH/7zH0fZ0FdiBpWhcjrlUe9/AwnqA2wF0wdrBKzazqE7t1oaEVBvDUC
atP1VyyLNyMQbfqDqwYplNgz8RPtNIXWxpDgIkN4qmgDhoVkh01+jPpiIexHBb20XZXXuywLHCvB
KqkBvMLcE0WJqzDJkGi0SgsCw6fe71cJ8APqDiPzY8Xg9z1Gkq2lh5mNDrXyAJJsuGOTMMOYgBxl
0AyaCuZ4y6QFXB8aI/eCjoaWwqZBgASMy4hwctuyiBvhGCNl35bjVQJUPSnXnJnLqgP//+NCYr7S
uJx0kXT9tye5T4LQjAUj2aNRTFoaM4gitjQTIU1lSDD64ToWf1hQ/3rN30cPXcbThMdH4ur+VtFX
5jQwAnVuHxrhOQouykpF9tr0+44gZ7WYvAZUTAp6lPnjjo4igRBdUszqPiPhXHOR87WlXHttz+Im
weuifQ+NuCkSmXb8sYmAFVsD+oj3uvmORyZ4TIcZ/Cw5XA/jS19+9uFLEU9eEBwkrbdNJFvIN0Cd
UuB4kJNji4R/TCPHMLQHnXCyEX+oKXtJTtEyjFxt1mxQH+pAvlxDLbtENZUSCwiSMugpb/zxbP3b
HKDLFv/gWl0Cgv73URtVZZIAOYynRNiH9TrPgONocGuqk2ZSBRx3ffomlCccrZ30MOXntl/VoInc
qfYmySfcnvoh+Q8CFeVuT384Cc/CfaVMOxHcbLmeLJc61rieYlJ29hnBwoHD6lTTWT18W6rX3x+T
jJCeyZV+ikufrqX8OXlFDSIPHhFWqy5jufyNQoSkyHoTCq7RX4m3Tm+VzI7YdFRQ8qhIdoBC2j+Z
5PDB8eF/v5VASciWupjl0J3/78nJOj2Wol6Dpu5Z+i0Od+O+QD0D275h5w0FLzxJYIyE0AFo0Odv
8ojccQ6dfhhxPLCHSveBehHSPeI/2cfiGLMSlz0dvnYHhGRjlFcG8rF21XqPaARBP7DC4gk8yYK+
wTSZIUe43TU/zj7uDXIymoQUV+NDabgmjDPEDLkdUHWuHYXCuwIYkjMFCkBfD8Wn1mzp19JClaW1
xgzlmF8tvMjyFHWXTj0w5DVASRK4UM1DRE2GFBb9aABVTi8zxb9hE/N2kSviRaH+J9NYlbS1NX/S
98O1mFLBW3RkhEu6KK27VxZvFj3dBLynX2o7A7wUSQ+5J0luoj/mUH/a7NTnp0S9qOUhFs8FXHmk
WCaFyJQkHfU8sUsQirWYc4t84OKpyeQgP2l0tTu0y7ax+8rVdXt6Cy0+M60p7UVT7Eo5NfdDl64D
isT9dO7RkCHOEzceCQfmO3LTLNyOqH8snIjxTn6VgzWJfAy5sbnt7xuBDnS3Kms/rs9671bjEkVR
HWLDT0xnvrBPu7MklvOnoD0KkquVvqZv0Uh2AnPk5Bbmhi2WQdqvlF3l4aibbp1eKtCZb8ALZe0Z
arhwyFmmE7IbMLE+D4jp5gdEisqP1V8pR1nnlEK3jiqO7ZDJMnqrdhtl/AS915bbSretDjkiMCDx
pWCflh4H6PUdkdu5LXf7VEH0ts7WKvi55KkjpIOW5OApqh1NjnjWDKeJV624Yk+vfurkH4buMNOQ
dU3VNsBEJZf4EDzOwUmBkUamRlraV4pYHbwaY0GYouVT6KFEnnYl/Dk/UEq9VtN3IEksxX1jfMdu
YUmb4Xy/O+1AxJgjik9CfHemQgI3hu4h99qIvQu5HB3GYx+R4Aitr6WF5BbsQegqw6t+5+FP5kNd
UQziT7VtS43PNp/V58z0Egyzzgyv9Wh0bk0lHc9JvLBmpm37K88lb9SVEn5jUg1ok3Bn0GqjDPbM
0ajJRSk8i+Zgt6zY8EGpBwnBYoXEZsQ7cDOw06AdMXcxSvLsLYuyVUkOzHt/CiHlnZH0tG/imqoC
mfIaEoPwSQAjZ25SWoMaTAtf7Z4pMGd0gKiMT9/lhCjy0Pbr+0HogPOR+FLuIwvJL0UJJCkCCRvA
iMSVBBVvnapnnZbMuRXBeVubCMNi+krdS5h8mEm06QU4kW2/0UWixdpjnLglzfKOx0mPvSE4gLSj
Rl7EV+aH8qZMR+Mk1N7Icap2yzaVNkGBDIByXPkqz+d6GxnkOh+GPzq+/1lVktlDKAjZ8RSL/zAa
Sk1q9K2l5JcaFu3C6gefRl+y+VSPC8J6WP332uKf+iRZpDimqhbafEP/vYiV5eVsDHKTXxhmN1D1
ENY8L63m/34X6d+WiOjlTTwWKrUy67elqDRm5GjqfKrKXdqCGFo0V19t0Z6QkPLf7yX/6b1+W4KL
904L+7KYTuRMYS1s3VSBR7YaHmT4Z+1OAZC/VHxc7b051oo3XXKazIRtOflIvA4a0D98ePnf1uF/
//C/GW1QJGdTM4I1qa2tVp6kEbl3tPi8qV0R41MGJfo9Kkgl2p2ofojzZlchtEWintfXUD2r0AhG
YSMPIrK4PyzerX8pGS53gKXIzM2GCnvmf2fnsiq6cZrk9kHsM/bwg5d1YrgyoAWFrKN1NfaLWTve
uyezjyD3peuuKHfpFDplqD+PEU9mDnBGKXj0t2F6UlBZatcsBuYGsQx1c6fvSqoKd+U0SNdQuAkl
K6GrRT1sIJs7u2XAy6yWApb6Vtx3RSqvR+XTmF8UZGuBeWp6ZdUSmAb8QKBqUxbQZ1kJ5jpxVte8
B91oZO59XneKb0XhO45if4wLtC80UY3ImVl+pfdjUO/HgFwk2qz85REZGnzbfDxUAY8Xa3dRBRKN
LCqQyecieqw0BQcJz4BJdKL0Pr9N+UX9qoRPWd53JkWpSfQC5QjMbXyODH+OEMYdGCesTU8yW0bV
x00tHBhWu4LDdG2qTdRv+X7Q7oKoXOWMvSbxcqlbWYd+PkcZaw5IaNqimjalL3UmzYBBr9e1Z0Ng
JHeFCeCKwucGMQtx4HnQIaDC8JNwjpgVargsZJMZA1UWb/myUSDTj0y1+VEelFWjwiDMkTxRUiyl
Q6tzZdAzqQUdl9iE7ytvU8wRyd0kimzdhbzNvDdE1xjYbgmnWniewExVCEnvnWln5jYlIsL0B+GU
MpNjIamia1w+Sha0Fhr5AbqqH8t8NRg6OX8FbpX4vWvZ4fcvefguEyNVtE+iduril3iZ+5HTRmRg
4Dobsm+z8KPwJysPKBu9qIncSLzGzUWB4J3NkS1jz0XxreUDB8kATXBPd05Rxzf9wWJefBp64lMh
h6WxVwzfWU7rFCFI9NpTTG2V/cyOGx2Th+jeTpFr9QXFsx6IfrCLMv/+MZcIVrAJy8AjNfrtJj6c
yALXP13mkJJa19hj/GnUrHWi2WawCMKVKXKbvmP7otrRfenskHRlInlrPna5audsXoL23TA+wqJY
KdDluhck9QnZKUA9h+jFQh2gnPJEYO0FF7vjyirHML7Jxmm5zKKGDTcvtvDBOCyaNncuV92uUxM3
ZEY/a/QHZRPWAJKusxR72A72Si3uNGbDStlWqqNbx2Zu9noenipFo01Ru+lliGiUlZdpQLIjvt0t
NtqcnUTbKOHg9Ml9G47tuboTt9DJ3AwvLUmUMyBt6JztmyqQoMYuvlDc3JDAl6le3saP4zjtZ7T0
Sig8yn22mfRzNbEYL8lyGbHrByF78Zd7fRhYn2itXxNrlakJ+6WLtJg1JC/WeW6lh0qje0XNpKkR
qsogOBFHxZrqS8N3KHGfCNopd4ilXi1byYmbvRN8uXkZelAgEGv3BX4fw9iO436eqUYHLzplcZEi
RFsHqJuQZqh3V15Jw4eW3tRu26l0ze6ZK7C2bML8caYq22HPkHp0Tmy6uLPjhLIlSm6l/ho5glx7
NcL1NHyO6XijPOgWwoN+f2vRB4jm98x4Ulb7WTllPRIlXG/1SpKO/bxseM6ZxeJ3V97JE6rhOvPg
Z+aDlXyWDIP4dgIimABALnDW4RYLz9a4KeQWx8WTln9IluBUwaE2vDbL7abYZ3HiNQVN31Bxmhon
SNVtevisGPeHBnBq+jJmPArFnvLuzNMudooN7snGTmSH/XfTvmQsi3K6kwPRKLz6ZOyLUvBrMlDi
x6L4KCWqeDU2eEWxB6v3VGyhuk7EUXeI0Hrej/10SsWXJrjdufuq/E3hptENZAujF0ao5NK3u7jP
y4NlnNkoo3veBMtDWIduLr6F5a5JkUwx9V7V/mWoc7ua2eTQeRH6TWaewubzdVpl7fmun0TlPbA+
lZr6rn4dxp+ccMFowDBGxffevg9N5EjJo1Q9GOz6Z3FY8QxY2Wszfnc6zenmMGubHqc4nyDsXrQa
Cc6SqxK/iT1rcrjMcv2i66RaVKBHCX4EAxx1Z6lDovuiGnYRiqs+Rf1W4YRFRDoPrz9DRbc5REac
ul21GSkdDf06EsV1pdLyc4owd5kMxoRNaX4r6RvMCuHh2cs09Ay4xyiAophoXjJeYnYt4WfRi7bR
O9yyEpsR2v3mp5KfY/aO44TOX3FExY06sqKt3L4n1poayqieZyZbHFOjCOeUihYjdYnJo+w2I76K
ibJCWG4b66hzo22bEj/z/VRlTyOQS0k/5QrtXWVR0vuCMfhl6HQGN0/1GDRIXMIfs1V8BM4PoXyr
xOMycJpy5I3J/ay34DCaYNfStZDbN/RGBAJX5PkuygqGNUU6WvGZyLBMDGls1XZUXMLgZYwvIf6T
sFhRYbLr9Dxx6qV+dGLBT+UfUSzxN1JzazTm6B85I/18NweWK4XYj9EHw8s0pn3VF87UiXZIjoLg
D3N8mKLeR/2+ERtf19a1eDQL0s70aAc3ZBW3ESOGsdqrGc5a8gUrYTeTYE9aR4Pmx8joFT4zGgsW
WXoWNry5dAJJd4EIYdZyylZZccrSCluN3Q20HhZ3jXhf6eyJ9WJYNTILlepJCcj4ymuvHJBspcNL
PqCKNhRWeSNeQGUrNQH5Tu+mxsolb/w4RQFneoZe2ynPRj4wSoYW6FG2bfWLMZ9GTCKjou5ich+5
qixt5gQqSN+sjeBzmD8M5SAaZ3m4peVXgbhidgcBsciMpg93pRGm6z7/ESkJwPZgekpscZA2OVtC
/HwR8PEZA4rBHNabzjQ+pzoWSAqdwMI5Y8cBS02HLH8KP00TqbL8FAyZ3YiDI5neVCn2PTRXg4WB
Y7GwBBcrueRmtBPzV414F226u/l98aYBb4np5rCQohxBRacLGVIiNBhKi8IjeGsidKfxlYMfG7TD
/HBzvzJ+dhIpR2q7Yt91Xzp7Xzz2eXdfw4da6azgjOQnBOsd1zb1fYexqc2ptpnUZUkiNavVXdo3
EYUDdIl3Notz/xmpPVlMYH9ZOEgciYmzXz9FVAR1fF4VmbzTc21CkngVdIRb8rkvMQixWWBfmfZk
GMRrEyKrHhJVQW07Ht406XoXX8z3AOJRqV7FmSqPWe5itoYDH3lelnbthYtZS6Av62nVKOSiEQeQ
IUyoRmqe12G6LZPAmN/Z9NfuxIp40Pcl6X6T2FJ02M4MZ1qOasjAG7sxJm+0vgXQdOkuxC9nEteX
r/tEZZpcTyZhjT0sC87slIfORDxj8BLMGyW6KdSY5pWKdCb/rIrMGRIJUx7N9Xo/m0s5EZJ5dpbq
w0RPuUd0v5zjSsR5MTMeZIVn0r5u4kNFi1zqQM6bSEnUQ917PIAxRqnx/3F2XsttY9sW/SJUIYdX
AiSYJUqi0gtKtmXknPH1d2ydF1utsqru0em225YNEGGHteYc00LDHfm5BLS4X1vpL6l764qA4tVN
p4+radpNxXucPBYmgpvwzYkgjuIv0B9bBYF4hQglO5SEvlKo7axdU111MungLZvTsWKgVpA+sTKy
1iPFC4fcEarMg3L/7/2j81Ub68/K9+f9Y9GHphorVL4Nw7XEkocyVN6Ath6gbEmvOlD8QSWfBBno
+BxNT8WxEn2+UzHs9ce06rCzvNgKhqnikCYPttW6CZE1QKJTkCZTiLlNGL2kSx9Tu6FraoznVNv3
Kp7Uncp2R6PWpWkKcwcF9eot6uU12x/u5tOcPS6YPAMT096D3vXrirKWxOufq9R1eMBZ7ESK7nKP
UpbeWknrc9ybY+ZHKUlyMqY6zVss66CrjTtaAONqPMb5jW517pAE65DITTnrt6Fz7Wp2RZq8z8ts
rxX2JgtxEYW6J8c2j6J8dor3cq7pH/9Y9EtlDfh//Mw8B6TOVjmlmxk3+xjdFMqzVs2ewXReWvE3
TYrPvJyPvt6ft+rTznoqYtsIxVa/Q1CJao1Pz8wesG76n7TxHjPIv5+Oj77H52I29BYObck2QLxP
fZFZawZJrsLxpEdkVrAezJerEtYbpi7NSDZxfpbrZ6Xg7mWabxCDqMu/HRNNhulLWJcX40lci4nN
XYsUIt8M5zztVwwnpr1RaFT9+3S/7AGahgU5RbQnoM78vbuHi2AFGauhh2VT3P4QLhMFQH3zXQ/w
y+PYBocQ10TD7PT3cUpzboq6q9KTwdturGf9XpnNlTa8K8nJJEsYK2tqfccC/KJ4ZaiGIuO91TFY
fS5eTWYSFNVIYUUFkBCM18Q6BQmzMSGZbKQ1gwG2/KbB+9UhQabAidQtTH0fmqY/ep0wEcIxHBvy
68gDE+FVgbZiS6Ee5y2z1jc376P28ulhM/482idpwSAFaqhJoX2s0+Ql0HmPSBimT5QpzcpS3it6
bb12sgcMJjnVcQDPhhJ6ZTXv2jnzJA1sTvKuaq9TfcGtr0nms0MfM2zBptb1XYy7NE0zlCbtdR7R
/bVXy268dJJd04nQSqhuhHM/IHZNQbqkTJCarOgmLUjwwVxrlPRVovnY5ICqh0stJGYoX4rmPaJQ
UUr0BpfrQHF47E6024vptVUMz0lqNyNCSb1VYRLUDHUBKWbtSe7ZsQWsa9njJnslyF+jKb7JM/SF
o5f0b8Hkm9ZxoKc1jMyhduHnTrHWWWsnPyftJE3ztoh13+yfu+6aOwhMweVXnJOcKycrff9Yszf7
KKlchcWVYYN8QjDmkBEgWdp9NREkgG8tQSEiGYxrSbIFBkWFS8aUztFatX9sHKrEEyG8KYbt+H2A
sTHmOGyzU03ojPOeOFxH6uXwEIW9NmDJ2uDfr/USeZfCVMWHwW47xphcCv1os2Oz9PktNkp3wD8W
T9ZdXO1jWtcVPdVs2kuz5nZSgIVd8wM+k7SY3zxj6lcPtKPZqoxug5dX+TRA6Jpa2GFfG0drgjyN
vuZX7DhbLYj8bA5PyrxLhthFYDRo7K3k3DcZo1LUVBhePShJmHz3aQA7nEgT5UYKhm0V348jYBKG
QEUiw7PTVwr9ItKLFOO7qfoL3xmyA04cjBGMGfAvfw87g5ZpYzmq2RGf407YnxSsGcI50OIAiTBv
OasJn1m3Qcm4znbqvtkZG+vD1mHcEADPf8trBeMMYcjbZleeEUrMq+Q2uk0eYhMQboH37h4PpnQT
XGBOn2Rwcf1vvFTExe9MvyZZl86FX2GnlVCLh8QKEHmDqWzeN5vIFz8ndmzHan1n7MqtRihCu418
3Hj823YrT/eXzSbcYlbhCw+JsLmyQHYDog2YkD3Jy97jTYhDBwcJriAWYJhu5Edjg3cHC4JwXvCB
97gjMCGQf/mqbQms8o2DiJlDkLpLfhpEHDcv1Wb0lx0dtUP3C6Q8F4Ic+Df6PPFqfBNXIj9XJH5X
R2FFKnbC1SKu3WF0H+EdYMBDjrmabgiKRZItrjWrYsxtwnGHU/gx2wkHl8a1FfYfdS3hjbrVvAq7
DaUI/B/o1g54LI8qadzyejrWmLtwfG6EEUtYx+S9xAJ5o180Av/WHYfUbh3sypLn3ArPsbCOCXMg
Hhp8G2R1E5tj7qCiYhT7gbJW+Ia45wQPH/rzchTeIioiF/NNx2RFLjwXq8AZ1LoGpyDsO8J3RKLk
w+KVb+LComPEoYKGZNv7hER/+ItMkVTd+x1ZzcaxeRFOLOH7wweEhtnyuC3Cz4hlii6N+LoR5ygs
hf1asOnEPyz2xjX2Jf6gsCrmmJrytbVpV/xfwUt2d+u/hytGRa/gKZhP+Jc5SXEi1D75yogJvUm8
CqFh4gkjnniuIYLwRXYfBp1EWGA+nnrhS4lJ44wv4o+Jv1KYjVChrh5excVmIOdXyNbg7yAGCOMo
L0q+59sw4XS4fzgH4t7/9+9qM2CpSg+mK5NNPJ/E5cMvtIGx4VtPZBTwnbR8xU/4TMy31KXAh+Vr
Q9jHuO3iahqH+VR/mOcCL8cEgw3mF2Xyte2J/yZDBN2khI3Ovg3Q2JC+mbvTIVxPoC4fIumgIGAf
tqZH/BqKiuMt4TSrn+zPiROLXeXCWnM9XQxG2VVF6CsG450wjag3k5utnl7WiNuF6YTMZrLb62N4
m5xREkoNcYXSBbtxco4BPKqQ1KHnH419e1T2Gl/KPj9i2d9RMdtLJ5tvJoX1KKT89U7dWHyHhUml
56v9ufjRE5JKbCtAa0hp14lGqrb9hqbOveLXR5HLJ5FHizAf8yARsiJzkCAkbe/4wjoyXIQHp79B
E77Jdy8smvYI46h8YMUZ/P6+88VXH63ED5AJ8T4IU0vmN375YQoRbh+T/eFbx/y7QvO+EV/hCymc
22LtQsm7t3H+6DhzQLjdjQ+q1++Ex6DfLXgOHDRhsMY+fsDDQm9qn2BUIWZvr2L5OQqvCipmPrX6
8fn5NCw+9t0bnIy7Za39VvltyRdmnxZ3kvB1xFcizz3h8mjWT2CycPGskVfhfKCeVW6Cp4GPQp/n
XT80OHTw6SCIPvTYd4rTjAqXLmdM0hmUVz987l7/dwXyTblpXnMcF/0NP/PjjfNSEHibY+5AdbDu
rsLmkb0m68kPPwws+NuJtETthTGhYHjGksDQOrrNJl/lYqi9YRyjA6kRDojj98oaxZewR/vV+7xN
9glOkWRdclgOef+/H0th3caMoeKSkoHwgxtwueeEssIk0Anb5d5uY/dp2pNqm+5K9ChkUoZkP9F6
slxjrSDJhdSDeYOI0gcuNleXfExMKvTO/cx3cENPmEBb3lAVEynntw7WbNEZVirsz8jbsHqJUyuI
Q5wPLHczVlgHYkBZtBxExpN8Fh+HiBBmF0pwKz4L3y4uH8Udai7JWt6mG/HHCxK7UpwxPGiXkp9V
opkxb+P7im8nLInfKL0rN5rcV1/YnUBo+AHu3ZppLfHHbeGTxvNhybF2WPU5f/FrFSM7JyScOs5O
nNE3y+Iv+qkmSjgFKSfoOk3+JLYaDbjBbDjIJ7SuRXPpRt+sX+OJoSe9lpKXGq8sef9fx4Q6zhoD
Yt5nIGMqz+pU1HZ9RjyONCnRkJpvLLKXgHYiloYUan0jpxUbyU9rf5P9hWPLwPkI4vm00QQV2BWU
RfKjIwAumBfJx1BORfrd1RQ7s/8eR2cRBaFPwCr4/T92NGCNh0xJxI5mutGex3P+DqiBOrO5QjyC
mbDw55Vn7b65nmLn8p+j6ggLsdDQeP7Azv9x1FCfzYb6e/HQbYbeVZgKc4Kfi8foLln9/n8dyxY6
WIt0BfPTIhG6vTOUdV3gvjVd7J4rUjTopmJxT79ZTSuiNvSfjwXZEUeEQX/ysw0pT7Q5nfKSfPaZ
J+UoL37PXGetY93Ta9DVD6QrlruuJ/zErcLv6iFfPTKKA7oUfjPkl8860aAsJiXuCvUY1sSZ+R0x
x9lVCr/ZAmv//ZBs8W1N45k0NIJzPl1PLamSUE6a6mSojxqIEl1joGnYIMrEFdIXnuTa2wSd/Co7
14napIRPlV6X1OD+shy/JVShrGx2VMSZkkKdZb8t81DLuScbEz3vwnrJFaLlJM3aVMOLUh0rXDxO
ficNNCbt36r8zSvwhUAR0SZZAuwk2G2jvPn7FdD70cjqJV5uqdjNjHGR50gn3Edm7WIkMVK2nWtZ
WqvVuS/vaBFZJI9FnpltEFMWeP1mOsprCZ/6LSqsAP0hwuXh17+fYuO/bwzIezY7FjhUFdTlp6ue
Z7Yyy/JUEVGHlW6G+2B77bIv4fsUkHFVqCTHviJnfHnWx+5m0NsbU6+3FONcw+7ceT5PzUbUrpdu
IUlz09KBQaxKiROZlGHe1Oqxs50nCcZ5oupbWYUcgsJg3WvveYBQZ4f5wdVauhlOA++wRrPmh7YM
C1gmlLt7kgaW5vZMUujoi5uptY+Teqjn0k2W+LvhQ3zYv98zJFKyIRxuvL2yJga1P4YPM1+KugpU
+VaBHvdCCLe+Cyk4btB0yTBPMHbvrZfmO7HUf1W+HBWpjIWYVQX380nIOo4TV6iPzdMgI9UBq2JC
xijXQXNZ+snlevz7ln9RVON4/M82DMvSrc8DV21oSxyHffnwGFyKWyw9MKnLB+G3/PeBvigCcCBy
LHgDLLTe6qdnS9Zze6zVqDop6tGk9+Ukd1O7TZVL0u3KuyAmn6uGllSP8ymPy9uS93EMsQuWxt7q
WJg0KBFSfd1bbBEHthyYPtL5Lteu82EkzmpG2dRkP1VHeyywxv375P+X1PX3w6CyDhARHFQgRVjM
3w9DFOVjNBOfcswtqNCzdW4l+oG67Y1zvLWkH5Q1fpS4zPrsXPCsiyqxfQMXK0QoSP19baHvdWRo
EiX2JlmtVnmEGCa+VLwcMXFbwkBZhICJiqcwH0+D9hg08MbQ9gzoj0BtrUZKDHq1jhAWlNRFLOik
DBSS4ZpsrKRiFyp0taZXk3p8kaLSHGs3yH/LAXKQDFOE5Ze0fgQANrOJwZXaKwkn3kBHCClRo+VP
2UKju1B+KeVMbTva1SNofOtZtPvHCVVWQDw6VX9V24wdYeqNgIKSH3Y7fVDOeHmj2HOyaG0dKhqN
tdzs+uC3BYSw4c7Qw7JZRo4EUjopNlAClwtYlkBDy7l1Vco6mrxcOnljxvW+MK0bjdxquZtfwgjI
UFD3T4P0moTTjtfUlTFUqOYlpG4YQQTTNGFuzK8RntwmokeIKFvkOjiBB2zuSWm5EDa7vxZ+WL/L
zNyNlXd5eGiz2F3U60wSeriZJ3OVdT/LMPNKKV9NZnepOMumxD+uhOcQIUNS7ivOXS9t8sBpj8qn
ABZAP1NMQ3a9jh11ZecJlsrgqNqIxXQHxLy+A/B3rez6fUAqGKadn5es14Ws4aLYP+fmvVZ6V8qu
YXzJa5KsHfTbGHqwjXa3ZbipIl87to6b/Wqgh5gCoF3FHv2Z8a1BXuNmtzM/kR9LttzLejlOR+s5
+wWo5UidKVwVt6DtjtVDfqZSnr2UdwYK/p8LBaz2zXxk7jExk94s0Hv2KNPoxPIIo3RZNukWaCEB
cc0gClQP5GLSkYrTnS09yciMSwvtCQ/2TT96NTo8eS/jxFP6B6GAld5T1MkdHV7hP1Zg+DgbrY59
hQkFFl5ITqeQzwWp7qYmhov2Z9ci+b1M+g+z71ZtxlYqgFjTYKg2Uz+d4AnTBInjEaVNIm6ihSas
am/novCcNvfga6Ps19dpgCuRyZLsGL+aU7+Zy+NYjH6s7lJ6stqImb109qNCeUyL9np0n9sD8BoF
IJfCc42MKelDegk64jxsCk7sJkZ4VJjeCuqPGIkeInsy0GJ1N5qFakdrDma4wAyByBES2GVoW9Ms
16rOpjowXNwGdnMOEB6INYlcp5vQuq0EmnHumDqCel9bob+k4EvtZNON4CbQCkZj9CIvqjt168jQ
9knZ7KX4hw0kOBMtHGNv6Fgr8a42+kRxZJ3nvzPYsvqgb8Mk54ioxxcYKo2yjfEhpXpyldLIS0k+
Ie2uU5EZ2c+j3LmRzva6tWBcgppC1pRn7bUlZjdV3xkIvQpL2TAp21A175cAVXoUb3Q9OTvBfRqQ
OEuotoElNKdZl3DbJuV1pjVY8J0JYPMa73QwANtC4jJnO1nf1gbhxiZgEPPeBl8cOuhzGOYGAuZL
vCMLr2jA0wdRjHBJJio3hbU88exLYe5JjkVOnroZLFRBgZUzaICmXoWVvAmki4wJUJsC+Iwm1i8P
NaTe+jxfKyRpHt6Qs5bvJEQdiS6t6Ob48mS7Rpcck8mrI0iD0uBVPAgJyv2q/JnAx6vmzpMC5ZBO
8H2iCmzW8FQY7JR1e5cCs65HKkTZA6Xh7SyUDUhK45Gk4wiNWCVf7KTYWn20g355nNr2eciqdalG
P1uCjBeEIsMIrUt570fp3qKz2L4mZfqQIqgYMTV0AJALqDZyOf2yclZf4Sbp1AcNRU7KRNDFYLxQ
F9CuHR2HeOkzSj9neU4qUFgMvdHYY2VG+IfqpFRvpTl8XnCTTGgBwoBlTD8/63qPvACQkjwg0E93
fYvlAG1B0b6a/eNcvYd6uskmCzFLtKoXWhhM2lqhewgEII/X3oStrdRhT+Bxb1Rwj43Gm8hsEgZU
CYsOzefdgPQzVcqbJhq3dpVsR11bLW25Su1EoMq3tgNPpwDROEebZBjPmRxv8qS5qLiP7YJ9fWwd
EX9pNkBuCnMDFe+BJoAiY6jzFXZ0JUg8hU/h6FQTciRSzDCdweyrKG9yTfZuToe0e1myxa1HmWrJ
PT0InwcOy/81ZqZQUWVLGO91WtJV4rflT8xJvXVZAhJB4bogmK4k1FG8PVacuaoZn8He+k3YuAMz
c0IPx4nDtRNhPiRmPMJ8MozUhzPkLcVzH09uGuknltmMl9oqRMATddkhzjhl9dBrP7TwNzRPr2E5
GdqdV5oaTScLBxCe6IY19GYEO2gySfZEdeDfn8vHxjraut/JGWJf6tDW0WKNpMhAa9X8EC7DQ1+a
t1MfH9G35ZZxjwTHRWm1L5A71IjvZgSdNWR0wGGz488VtVKkgJEB9Ge8tPZrrHGz5eQoTtjOnrMF
Wnbc71tQqyBuaDJlc7qtUqqow4hhqXuwZ6zezv0I5lW3XoVqsTGnh1rXLqW80aMGoY7oWNebFmPN
XD5PE8rnYKanYxxCvaejmbpm8VyVxzbvfWs8jWTSxkP9GOeSJ1fNtmyoKpbENYUJjEjJT28SWu8S
xg4ksQM178g+1LF5sPPnvrsPSYI2kl9L2N62druN6xK6JPtCsBk2vWGNW2MmbKdkYrGTamUEEeuT
zWScUwuyn21idxlF67zdWXF9bI3YjaBBhMY3tZ7/rvJV9rWqqamkmwH6/1QQgbnbKdrYLCe7EKa0
tyK9M6ZjEB9Dmwkvff738vWjJPB59SpCPohUsylq2erfq1dLGca6zCAdp1GLMJKkZ1SHBCO5AY41
hYfLiPAxVJc2vwqmuhOf9AQwGiN0l7yHkrpPpPdvTum/G3wSIWyTcVyjysY1+PuUMlXS66DpUgwL
LEHKcm+ZvCr27PZxifybNah2mqIITjzWqTjzlSRye/vXt5WGr8oposuuONgWyMz4cFv/sc2TVCZL
C6nWMYI1YOORYsXVopq6Ai+vWpB7xkV0+ocFBho954igqvCb6tEXTwMxMAqYEtli5/exLf/jFESA
RWdGznzSxsIthasg+dEkN2oHo7ESxPDlm/3MV6IWW1Y1W6eEZIh0rL+vfikpXVz3ZfHwPK+HW3IJ
Vu8vVG6Lb+tiX9xmAm5sC9+Azi7640T++GiOnLFzCovyrIDMmBS3iJGeUoOv0p0y/I7HPYZREOU5
SLdKeV6CjpSCb961z/GSQsHz1zl8evrzKJxrJRmLc6rsJeqpna1vmqDdOCWqw/D3MEa+odF5OvcN
6jA0bdp0CiBGZ1jSuitbGPb739xx7b+VFpX6FigHUV+ms/xpP9n3Q1ISTpcew6R7CZY3mU6w3M43
8kjXqnkPEjpgcHbDGekdutw6fWwTEQRClT5BCkl9SlLYvizh/imTMs/skgdB2p7At9tLqrg6Ak8w
5xLSGMfKxAcIFH0T66n37/cYCw+Pyt9jy9/7evEE/HGHQ2dKJrmoQKPBSLdsWEQsfODjoJ9mjTqP
7akF6t1ohqdRv8ORkS77Li6OCcBBTCJdt1/uSzAjmClWjSCZ6+ZxMSiEHaPW3CjWKaS1Wxj2GitG
pP5gy50wXYP0RfNGqvtAcz3JXefeuTcv9F08ArzouMh38KXBRr1lJ+koHUO4BEQ4Rjta3OAPg49+
h4Cnwg+94Ybf2qC55jWwy4NK33TYDTsBkhzPrPzQd57LO9GRlR+bB+kZauM22AsebOcdHi3vUO2W
o6BAYjIFJ92SNG/7gvsZ+NFtflY26AN2WFix9Tqu4k9wQwe3WJFhWayensrTssVZST893zqbH9OD
k7vhoT3rjxZyAX7kNNT1DFH5g8d5VmjxImK+nWFE0ggHe3sS3yJQnGwZvPFR2Sie6Pyq7uupdz3i
U1f1eTrm5/I8L65DDBNaj7v4LnsQQEpyVEEegc6ELPWs8QvDsMI43j/2j+Wb9XOBXopYZRTggU4a
3YpFZMn+TV8eIFB4g/GbooC/5GIhZt4OVvyc9PFDEsMxTbMfEnUaHdGP6kQb2O8Xf6DHaqVIpirZ
w5GzdSxMy2zwYzZwpjY+mmXy1NfOOg4FOR24ctxu9BEsjcQyIH1QVNqCPcnNrHjwzCJ1IboL1Waz
bev4xxD1F6l80qbqTmNrmTGOqkqMBjbFEx+f1Aycnd5TqMCAqFFptZFiJyxbWRJ0g7JfqugcqGu9
M1eTLq8WViBqTg2K/d7QU6+Ywq3VUXdJ83UexU95oZ+UJHOn6nFAjwavPlybCcTyQT41whCB70e4
vCQQ2qWz0esbpO+aMx6nnqUUNUQbQohR1aiJiGELlX2Vb1XDz+zUDeoJutQERj9Gio/bX1V+oGqy
C8W1UDyVM9UCNnj/fpFVMQp+fo9BZZA8SdIseU2fRqQgtzUnNx3t2Oi8wxMUCOqN0kBVwLBdS+tp
tuP4QXDE+pqikj09TSaD5niEnl9uohxBeArNsZ55HPAbGKe+1r8pVupiUfDpHHURlg0Ih8qo/DGq
/jHWjKz/hnGQjBMryFWYZiLLBqVQ7pK4gHi+Y0uM5SEx6CmzcQ3U14l6DsAfClCsQKNAuzZZftLD
R6NDeJ02e5tbM7KdRqCc6AgDrHk1VrRwzOFikfsx4bmzjBfHARdPXkGvZuuh+dUTxsMuw1Tumq7b
LM5MYoW97u1sS5HTV3uW7jwkQ/Ma9mw52Qn++05Z/23B0EnTDKrSNl1C+nZ/j7hp6TiJlQXmSeEm
odwIf3VoqRMDIC7LbwlIA0WCJHtsQA4kcY/03g/a2zoTxmdsOIlwbVloj5C2KT5ivdWkXS2qS8nZ
rs7TcoRh01mvGERKRqPxp2Oe4u5xAucWW9S/u+OSHyV62CU+Lkei3sUWe6Aks7jhckCPi/703rEO
Q3HOJliw01HLfzX1I2+oYnpW9hzTzmmdbQo1ioEty11Fv5kp7CJW5vsLiPDVQ10SUEG4Lf2BKcYj
wpKo/Fmye00KZZPm36yP1S9K/To9XpnODFzx/6QlRnrQsSLJ0jvQD5SRtL1oJ8lb/KkNIcrWq5G6
6KbRIAYvtwEWP5GuQnHvt52xXibaYi11Hgiof9/nr0rznBXRSgZhbqyfPi3Sxii0enWpjFOZsZ+E
hQ++jrpl2u4cbZODtacJ8q3eme7vFy/Zn4f9NKFXuI1Sc5FERNhJresbw+lcnWAeHTVJBzurx3yh
ooopUbWFqAUmx2/s6xwihaJbhQOmV/O1iSIpasaHDkZiqVh4NgENa5MfG6+tFbh6yiibZb5F6paM
dns2sKSV07pJil2qIJ+UPbv6TYzLU4/rN5RROZXtNUFMIFjz1IPaOPG04veg+/mo7/OaALFheczq
dV3PnrS0u4hkqya/tmTZtDXirxwlkxy5zzTzxbpvbB5b7IhyHCMF86Mm3CjtVWFjqXfQ+Wx1S4xL
2+VUSWDELrbXtfuAzUBhUEAaL5ENKp/Sc68CL+/2tgbkwJK3anyZqsQbYwDVegxv7SN9RjUZyUm3
Mut9aEZPXWXsopxUH6Jlhbm1oeBJpycNaHsAL10sz8yr3Vi/xwVlJmBwSsYbEMgHJYgp0qTaLqag
2JUOxS1fqc1bhegqccllSF86bPIW46kFxI/6EKbrlTyXB5Uwldl5VOnlBUDEJBa3TQ8lK+hIY6Ne
RmVCHGmuydluX6eYF6BTXCc8ivS0qdpPFViP7OI0F3HH9RYNFpalqpVdw7lmyuJ3E/tH0pGUTt2N
TrOReC3IwiFNZ7U026XfV6A8RFHMsQhY0U+qBsqb+w1m0q8YVcROr2AFV9ykueyTsJOZM1JQ5pGq
JApnNWhvhVFvKucyzb/mXPDeE63eIDjmtKTXCMmL+S5l+tbAMindWlO5Dlla5Gxi6552abpTp2VH
ck3FbeoEPw0nlUh7chbtJaS/GZKzNnZoZoOS6ZjAlDYKPV19B37liwAkEcA0wWTihVwnZOZNuoHG
69oZzX3gQHNlEDRJ1BhM/UCTzc1zLpa8YvNFk+rGakhnMKzXLLJxfVI914KdnYYv5YQhTKZQk2dU
9SN37vZVwdBtqS9j+5zPmMjqmdVRGr/x8RLW+Yboy8qvCpLBRnupCReqEnutBvyU2hPclbj5QfyW
qgOUkWrM2GDHTfSDsnKYKaGnzG9lq+5ikDFK3/kkZWVwJdW4AImyr8ZTZ0ieiC5KUVKqFbFOqWDH
qJeU5MGoik4QJFX1CiHTSLcNyW09iTc1mjqdSyhJHawScM8IxXoMPVMKV0hfVnJtgL7CuNPGH7t5
LYahnU/rqb6CJfDCATK7gipJ6Q8DdShxtaO1bFan/89wCoVAZqPtWNrHJPDH4iFo6nayGP1PI2DU
8LZBwiDYXL+pxWDVJbZOdjP7+M1BvxxMKfXQ06U1RQ3m77m6YB5PlHSkpmhttYHGl48v1GEh194n
NzMatqwAMLlSD+WPRDs0ogkKTHxEQ/bNiXyxTROrBl1HtEH/1f40mbRpvIRBEHSnoSUebEcGm1xY
rG4vwuQpC+88zZnm2COy/ObIXywsdWGcEHYGAxOFWM78cd0VYrBqvCjGCRDFLto1Sr3qyVTqaYIm
5a9MbBLl21xF/2xcGvubqZ2P9sV0hpcG7RHxnWRtfroDcahGWjsvximywwPOhbRqzzHRp/1RLX6G
zWOlHpNm/DEk467M7M0ikdoodau0VbaZZv6ckCc41jFjzF2KFzt/ENZ74BIF23GjlugQPtjo8VOE
Jw4iwpB2K3ewi9+S1o/tx4geko31v13eaDmtQzgBIVk8rUMF32JJpekoZo8lU4vV+iKPsnZmXKUk
SfI4/C85kq1dtm8jkukddpgdiMo5RgtvUP1Vjon5LuuXNDFPdvKLyLtVttiM2PilgcYu7yZmPozD
y3IeyOZLlyvuLqZjV58Yc7WrE/xojNcArIMpIjFHKq+WwfjO0AnrVs/Rt5dESczvsEKwHLAD6ISH
ji608KPgzstA3inpq1Vf9P53Ytz1FSXz3vDKMSIPrt/L026hK0CIohmvnfzZjtmtJxR0hwWjofy7
aMgI4qVPA4mR+j2i21i8RNJ1qNRtPtFtdI4pYDh8g4xeoq1dKpSokRYTgBqSHz51Xp4Yu3GBUIcu
ZapoE87TKTZ/RJConKT0VFYXRfE8SyDHD7DkOiCgM/Cv0ga9EyybNlueNBgJ6JA2IJipjNbbrO3P
kVilDqiTI9VNaQZFEkGc80RsGr5WdqBdQecta1BJE9hXsdK26Z9gF1kFd0NP8xyJd4WjFy5dldyN
1DJR8GQGcAdesJm51mmIq8h7YA+0WMipkzGx2NW0K3I83Sz4rIaeB4ghg+6xehuwvaKZaWfp1iHl
NuwyP4Pv1OY49H8VFK+SJPUkK1wP5b4c2aUpRGwD22KETvemshfgj768NqWnqLMfjVjwqBRJ7S0T
QTBBT8ASr6v3dvRLVW4sHM26smvMVz0xNiOrpjFcboMWaliAZrMGeMcqv011j4cntHZyAJfLuTig
DRPnlVfKNG7gBMf9McxvF/OdnNGKbqn15IQQG97yBj4TqJUmPjtsdIvuUDvXlg2UYwAWpr2vvPa0
ARAcj4/pQCGlPlPGWunVm6K/Zi3EYn3xyJqV1dYzUuwt0FhtGDHT9Djp70IsFkWHMX1EnmDraFqr
XWoMR0XCOoTetDyDLMBQLL2mtxaNgYUsj6TzBHxARmRB06KE6qz09X4MK6LU6Kgs9QuV25sE579k
Q3hBHi0iMitbrGNfMDZJyAt0asRdHd01AIO1jOpUdR7m4GjGibsY9spvi2us/pbor09NvqMRa/W7
aDSY9/2oltF7/pzBLS/Zi1PTJmKbb2vX1sLb+LoUj+D31PbZwDZt0hyjE+IGBVUROGn7BKVD3Sre
3JIKNOt3kRHyMIzs2DHJ9dxrlkJR/DJKG2zV28ZpLzqxD9NuWJ7T/vdM+yExzuBNmhQi/XoZjrMU
rwUyQiruUolJazRY9Kh+Hr0F4ALrkPEho4arw0smgrTH3h2MI4oISAvqc8rLDusHMDB8F+NJTW5I
ZHSzkoyihSiOrttKuXrIBowwrXPRZhXVhrYe4uRogLIBiLIbWGl0S7COaIRO+sdO4ayUj6VEnpk+
UkppfdZp3jIeuU5pbmykRXfz9k3PR1fsZZMKWi9AzdgMf2g5dOfKn2m6wpVwpnEbmihqgxh4yGrq
cZDIxBEU88YIfhgsldX0tnBoQdPHa6PGZeZYGdOdApQSpsKUEbLjNGsDrvRswkheXhONCgkou9QE
8haeOjpHndFdSfNcjTPxJQmKHKnmT2d3Et7nLn+yJAgzI+NXlD2YCKaFTbuIN6r8MwFmsaCBCyCR
DtRYjDLY5NGqcejCqxM0adAgoQq/pM/uFctYs2F4kObXObiR7R9pCkQolorfCMt2sSY6JsgY42cT
5UUzErDQOIdc/MWBdCuoF11Nb7jRH7QJg5E++lM/PZj9sFb+j7MzXW5U2dL2FRHBLPjLKDTPkv2H
8CRAAjFICNDV90Pt831dpe0od3ecOhW1bdkMmbly5Vrv0MtupJEXIVOYlHHACdAUkRN6nEZCdnIo
5gbRDfB4BBUhE8epKNhSVwxFSRjL+LXgNex18objLJxm6owJ9386uaGOHe1p+YBYViFo0lhihT59
etTOkiuGcIZx60z6TFnD2+uiOIZCnV7HDI7mMbxDK097pbweQIhStO7C1x70/rqae9Xo4oM6ymBD
HzrYwFIvKkW1OF5I1dU7dxHH5GRCb51IgIgKL+AsIbJyIfld3AyU+qIMECltwWrT6rhdmqPq5ovj
hka8DB0ZkIrB7HqEgi3Gsd8ehEA7jU/GsNU+ZVGbq9l1LJ1BLUYC3USZvtlg2bWCHzbpWCOSZBXB
RZddCs01DhdtSH3+GD2+hNqwyg3ruqsxQW4xqBBmigINvj7bdcRGbCDniFEt72nR3ppXqUXKvNvE
59kV7docoPYDxluHys0VsXiq7fV91KLrAnjFD39VZkDba7w0BGYNCujiw60562QV9GoFbTpzPBCG
NzQjZYwJsfxShzcQhrrfUTtr3ZiQizJYzW+1Oa01oX9dnPwk9MhdkAqA9EEF9BWZ6ZCd8YNjPyR+
lTxeJl455RBD3lxgzuPX+BGPatLtOQzdA0A1tfEGR2Wn7k8blB+4If1uXSf5zaZXHVF257hbObMK
vb9PEF4caNCbBPy46JFFd1dXA6kZXsWP8sQ5EKbvLai426o9u4hcWQ8199NaW0ZUFFSgWGFjDKlM
PrTLUOJjZ4RitOggoq4iQdABfCeXt+nlZk7y1vyhlPpdlRJ8NEBBmdqNqD8BR0n5u1wFITFFiKoV
170W9QkT9ROe1T9c6bvTBfVaka6MjreB0qfev6XW50gv7kIbnyaN5N9um659kcnJkMVOESdBq/6H
Tpr8XbMHGT+ZfJqn0GiY/nlBs4jlNqs1aSkRCOOtkewTdNkRvnstkMoM6Y7iruohhViDocuRRxpS
ExJx8EitixmIqJuKZD5+aMDrpOrtII95aby8nFzqcRkPy9MCZFeESRWKHjrFZBddbzG3DWMCpAsM
cA6Tp0Qlsb8WAfuE8wAcs9DTadAOhjEKRZRE5aHRug1ORJCv4KpdvTK3q3d1rrwSX5GKOZqph47H
9eVk2GjgGRLICI4izhUvvoblFTw20p0+tC0CqmvcK34JoVMbbkZOozn11wPPJR5pSyOjuqEVjQgJ
BDw7G7gCkkcnPGWnZ/4OXSweqsyntnzDBw8OG2d3OmGaV+EtBg2Icy69BXQ4o1EKVwftF+r/HWa8
EwnWz6zKaDZY6R6mL5GL8ICGXMmbRfeBBMEFE5MXVvKRk9dvsADhVwOuUR4UTXu2OE19vh3vAF1j
CQf6ARdEE11Sx2BdKD4YauIStMjXDhBZZxmSw4quYTuO45UsOUh+suNWIGceqMQC7/AeOCqElrbt
HcsHrqpScRnpyjDLA7X2QizUbjZZA8HohisBc72/ZScp3BJfA5pLiD9A+34E/X9GTiL5yZGEOZKp
I9qDgcuvlGqr+myoivE5yaXGhI5/Dnk1whjDAVN+FeyydHEZ/uF82s/Z56aCpiJLyBmdDvWzfa4c
47jeDIpsIue7y+VVaNQglZC20V7v5deDwpSOyxjlS/GyRM49Kt971+cf7uGbkKEhXAw4A8lBahP9
Ifa3hWw+QjKn6HSaKNGqqunZ1T7FRFHhrNFLzFxf7xXaUbgacQySTDBgUXAx3sxuZJ4jNzQ2f7+d
XxHq6ZX8cTtP8JSTauaoLZbiItyJ27xx9Zun7kKfOp6GglQBFe2tCxeou8jkE6oLiDRGbevcURw1
AjTp000nzPR4Cgzz4wjE/2w/mLgYIWGz3iLJNpFL+jekBfPWBGL1endUV242yReU+t7DYoGwVaOQ
1ZNXJ9RLWGaAJuW6tETEpIWsB4iGNprorbIcPF4rLL4xXgEjVdjqu9jsqp9kElBF/fcs+f2VPDfs
zwbZipmFp2VBq1T1TaaldEBvBbt5L17guv04XPH6pR2Dk7zLjL2WPvKgpPt8/GTVtVOogfGl++nL
Dfs6wbnspdyFw4cjOkUfc4dXjvCeXtC2Am8g+YPrsC03mDzortQc0quTtG+ZOdZ3mH4/xNmlmF9P
rJXrULQzfSzJuxZ7XwQW87cOImDIKdwajKkjpN1nA70xDxQD9XTE53xjQU6VKmgkIrGLZVeIbEon
WUY4b91TMRPjtzJ7FZVjHE3DIvOi+1IQsSEZmu3qcp3F5yXadXrwSKf39yh7B3p2xo0EMvG+qL12
mV3mqFKhCKyuSRzPbEuksjBbQJ35WTQUUBlHeWih+QqOTn59w7m+py2xIdMPLi/z1Nznd1ejRxuC
Rge4N8pQAMZrpISj+xLvB4AehgZSTupK3qS3lXqn6IpUJ6BPfEiSAC8UTEzUg/CmBpRnTNHt5tTK
NdG/A1w7jfgwv75xrovcocuLBwo0x5H2GIFpiwky6gRU360dcbg7mfRCnUGzzB8rek6EM07dhx5D
ULoHXI8LtEXxTO+mJurReYBlOMf6x0Ly5LfzuIZbL2zqzjkjcSVClVrrI6wadPDqBOB8Hge9pJdT
wpykXGyMBGct66MO8wqrxnqlhNDggNZlWr9eb+N7js6fR3rYaa85eLokMGaQMQs/x6zXTtHQRv4e
V0j4p8XtRU3pYQ2ju0e+ykEHqT/2KCsbi91k1+BIBwo+RhMDNI7f+fn+dvb71fSReCmulJTL6cUI
kxs0clwqmdnYHpgvJGEX3s/97LYDtv5xibAsCfcWz7PJ3ZxpxwH2zhw7g+y2yIqRGU8oegFz13/o
AX/XFdN6lp0MR9LoQXRPobLRqgdoSbzHoKifoHiT+7lgjv2fCpffxWS8t1B8wNZDMgZPQRDZosuj
iwY5uYnPmS9HXaaFaheI8vbv4fb7R/rvKxlPDd1WoiFzVpt8csdrDh9d3Y4Ho4LDNfIGN++MOIH6
w6b3TQsZYtP/fzajrxb/tt8M5Ooala2e0+jltILG7S6vlmj2/f3BviG9qZpuGgjnmCTDlH//vIwi
3vPBbdDJC7TpApyAE2AoJbnQBNmx9o5n2aZ5iWMPaB/akWQ4KYe9mNoM8w1GBUm/EkjyTF6J5JTB
3+/tGwgcLZeeFgrmTpMRWvrz3kSBk2KkUb49BZKDnSdIWOwEOdtjpvrDpfrxe95OB5C5VOCOJn2A
p7ctd0bbFVpz6q1hyGbvNE1w1kAzXr8hiv7VFCNEwn+46DdHAwhdHD7ABwB/+7Wf/TbCdVye8qSi
sAJPk2yCajRmWWLyzgR+0Ls6/UQk+2VB9K+HBAeOdYiqgWl+msTiQMtiJcWeG8wE8o4UupIVZ3QU
YOkFUW9AJBkFrwGV9Zqn90XsEFrrCg45GnGa8+/IvWVuG66vgLfaWa1AZTdoofoRWgSvxqxZtuZc
XbZzoP9SNORg2BOHBj8lYt8O1W9P0SeLv722ChOvOtOUBFTRirI78tkGQtLolKSjUAAf8voQfpiI
2ncjZai8NXC5RLXnBkXFEkmyG5DtKulmaQZYj8N4OoozWmj1qEc7wU4M1DMQJjg69Iwb5k/UUG5M
3ijQ5PRSIA/Jb5dOC8r4GCEahNUrvJyUg9MLPQT6jV/VFW6a2ryo5WAOwtoRIEuFt9Y2qLtEDTtJ
Q4qXUNc/o9eGy/SJbva5V9T+Qmupa78GPQRW0/3bqlcXUu/gAAbNkHz4DGdC6BCygIdzywboFqVO
dRk97j+17/q4/jS/dE3SZdzgWEniM05X7mT9eooSuEgTTllWELlw4+zOoz+KiecPK/bbixG3AGeK
MmpjT4GL4stFkI20l6y/O3Dx31G6Qu4jv6MwUXrJD9FY+iYcs5nRo4LNrfUS+X/OusH9/OBQweXA
2s0xT3mh46GjvPJFsYZcyL5uwnFvePl/eUqCX39hdtPnGHFrQ1GXcy7bLcUR9iA+aB70RWpnyyt1
f7jYd8/Y6+j1MVfFc+DplUogsoT6cm6nGBLgEq9m3So/RZO0EBamgTJpSgqavKZpu1DVd0iw3gDr
yqKUx5Wt6vP/3c0MxEEPnjJElV0JINUzLFmJS5rqWMZMGV00bMyZ8YlQl7qhWIQ5qTEDMeqQ24o/
zKund/DPZTEONXRJFfsiyp/jXMmh3Ci3Szt+dDMicquNCmmKSczfn+4XVO+3pfLPZVAhgG8LgALK
65+XQZ5XvOuFIY3VchefxFEV34KC/t+9j74XjiYcG0KJamz+CQIfv6nSbgoFU0xSHPUtVDMcKD+k
E1qPERoh3U/74VNi9ev2TJH760tkOpvUn7eXC4Kap2Apx9iEiDL9qimMpTT5H+hO9NH6+UXgTQa+
mu4zrdR+mf8WzUsjT09qF4vjgQHnC9tBhJ/ao56/ccFr8qaccHih07Dj3NjIVFdoF/19KJ6az/88
KgRy1jRDIYpPN5DnZzQKdF0aC+YI8Ve07ZVhwoIudRymliXdkr9f79uhN3+74NPQZ48HcJqUYkaN
Lq7uCviohMJXR5SvgGBc5JRCF1BXX1RsTFPiTw0HSmNzr1+UxwEWBJvqWgpXf78p5dsB/+2mnpa+
IaidVFzbel4E9ZtwQPwJXCBsvc8bSjEkJpyNHw4EKEaIVnrxLoFfj0bSqvYex3oNqyuhbHX3cDSg
DKS81O+ZAVjeptvzgMdlUXrouon4010/pQL/GTtSKDQtFYU09s/JoxT1OS6NptscHPwQrAdaU7od
RCNOz6315Vuu+0LzzLqM8Heu/GNq98Y1yx+cH7+dQOjBDHrohMEs/vMm6mv0UPVEl6dGYYN5pXmM
thXCWhDWfjrvmE8QkX8e+LdrPUWnGp8WLTTv3QYrCMi+QGFH587FzfIIkWCOJypwJGsOSEiwN/Qh
0jnGAfhqVGiizsmeF0CTbZTvX5H/hSfmbBjl1f19hfsq2mO4pPJNKJutFY2i6RcliDE267NRL4H4
lS6py6fj8J1fG3GO3UKRnWASb/E/d93s18OzM7q1+JGX89gq7PXlqx5ex5/JO3NA9H6Yr/2q/FfY
+O1F9N//LWwYJ2BWCFhqvIjpuHM94X2TckL4ogWCHLS1B7q/HQ2XQ3H1OWRMcKweIh33+fe7eE4K
/hkOrReAJXwht/K8amgMgdF6YHpNza2sG08IEYm7apPyzaBCE5eg8ZrTi4HVsGhevYZC7iO8T28o
/zch7KX0h9fy3eaF2SS+k+yY9PD6PPa3t1JXWhPSLMTBLax8eIFaid9ZoJyqH67zjNj5z4MP2KBV
hHSIm39eqGQW1k3RqZudczBNayrb75nbC8ydnMiyfGXqWrNq9gZuh+mxjpzdD0H7Vyr5r/GHlff/
buBp5bfmyQB4gOyHKVN8hjEpKvhXoJBIMet6m5nXiwOVvIIZEKswh5NV3B5NpQAYOA2vGMleibTJ
/oqHYp0KQxHAFbyFm0lLHHyXdH7/+0SRvx0YHc0WBXCXCYL/z/el3sv4JuYPdTPeTaeHuSdZm2wr
uIG/992ZZttrCjskjzBV/n7hfgL+6zX9dt2ncSpOeqlnaFYxIbaF3qcytbH8+yWeKwj/zAUmP0mM
IQ0Qzvnz2Yz6EqtJ1z8bqZrnDYapt1nFTuCvNHeBNb1to2J5jM/WcPzD+vs28iKRTwJFimL867wh
ZWgOXUs0JLGkX6H5THiaQ8Vf/P0Jtf4J/vUWkaiCpabx/1/n6t+WVShC4tLli7ZRrN30gKCNc6hH
zuvr6+bsBmGAhsMeT9fFHkFwdzay7fGucDKrG43NIfvNen2y3JluTej9XCzb7SPmj5JT34/Cb/f4
FBDP9W1wOpuZsjGHu7u3G1ivKEjON5n9dbZNW3c+UutF9U7W6DhcLnd/f0G/cJl/e0FPcRBafZQp
zeNGadgq6AvfqKuHpOiRA69DmEuTwkvYBfwLJIHauslzvVto14niKgANQyrL1nn/91v6JVj7t1t6
mvnSpYgHUdnU82Z5CooAM6Ktyur2TAziIUc5NNDovyFNj0LJCAYtKJOfjhJPVYN/FgYwI/Wfwpr+
tFmjfN3KWkli0PQ6+Sj4OgKdT0f80N6ojfz9eZU+gvzreYn9vXYv9mq/tH1+m6NJDtvkIQvIIdwV
Lz8dU0AWV6QctKxxs4s+OaN9nOqW+nall5HniDHIb496YKnUiXHcjcyV0PFWDi2NnMEDKH1ynuZZ
GeT40hv53sTKFOOU5BYNFQFAV3unBtpMTVz37hhRSObq78/z3ZpD2anvsw3kga49q/lgMC3j1xzd
5wN5p9Yr/NvExA4fvMVl2LyUxdYQVpUIIAi3y1MDamIqpdMKX/V01crbDCq+CuJPjlL7rKHHta60
sdBsdcJ/4tFKUOSxkQe1DjABDCKCEFRoqr2SvxmDZa5sw+6ja74otLeU7kHk58Pw4ZxG6JDVw0Sd
h+dpeKNH4xQn9+/P/c2cGUgUZDmC64YpP8+ZVm7kwSNt5CkMd4DHNj5PgTpp/cL++3W+28F5sRSz
JCg11DSeonYh11J6alNtU492h+zt7kwhJG42/krY7YE52S+GNduO7OMwtH9KmKU+Fj3N1QEaU5DK
TUSmsMf+c8eoCqR8jPTeYAPY2e89Ksk/Tz/g8CPGYF1/igS/HuVvl3sKBXWbt9A/zt3mLn2C/kQS
PSs+Sggw0xJAf+iWFfgH6zyjBXP7CNHw77xmdAFKKaMhYYWin2OaRT0WHRgULR6ugU3M+LzrkcAX
HyESoKJlMZMF93RH/VYalytQPCQYbBMs+3hhyD6aMY/gtEYT6w1wlTLkgNLtmNvv12lDK6FwvOhs
bUL0XyyVDtwJw1gL9Kf+UuwzyUva0X1ITy7F2USnKO3exkD+NHNc9EiMsbHBwJae77H5EANcN0fy
UsEzMg0Mv/C0cWudEI8pXJ8NMsd79AJQDWyt3xxOt4m5LGVHQJVpdyGfd+sj+sAH1ZVmYKdhY5rl
biKvVcmq0EpH9TvZ1qrrUty8Cz1WAlMilAGWUJ6Ja1UKFtN6oJr7sJWjgIY7VssgoBH0tUEKYe8R
GaSIDxtjT5C6j9c73XsLRwDRimVPNLxS3ha9Ia/f4lWmDPm7kMb0uB6DXXn9oQDzCwbzt0nxlCoP
rmflwolXniLUjgx0+YWklLFgWFDbBfyADBdysH9fc9I32dhAQRSSqS8jsmY8TcQWCRcU4tJsIhZ2
JsJAroFfKDoyolswYa54Qm5HoqDmPXQEcTNaLgae5x1kQfw9/n4vvzLO5+f//V6eEmhMHXWEURJt
Uzjj8TS35iU+suTuA9el4WzbI3v481H5uQPRb4mo5rHsdUmSFM5Mf678WLkk2kVN2k2aULVV0a5G
zNyKljgoPKyDPqtt00qd+/4V/jRk7IG91y0I6EN1DZvGytbh+D4t0aHdmgEWM3bqR3Ns5n7YS7+N
TxoIKoqOjBWH+j/vUm/jWwSEA6hHu6eteKpnCkzTe7k+g6sTJOjuO5zo6ZhQlAPN8/eR+W4HoN7L
3kcNFsbjU3AcVNcmjPJantKe9tCEmuB7YAFU+mGjocv3TfpsSFRXDVGXqKEoT1tAnt8e5+qqd6S1
aMlRRcgGDjS8xrkpCLvHj1m+yy4+oC74b71YMppkkPJ+aSY/qE0p9ilQT0NgIsZ0B8YLsbgeTIRA
FN41NAlt5T4uqFyOd8JkjCiwnQB6t5dmQN2W0gJKazYmvseh4BxpUxe2/i5aw+W6GS/j7U77lIIW
V6DxDoCnn1uvJbaO9S6ZHeiMNfb49oK0Er8OzPomtMfX0Y4ZhTKJWwLJsq4utLQr1Hsa0McMS1sk
1QjdVkeZBDoiU+8S4Bim8qV6Na8E5/0RzF9JXBEaGk3L2eu8WaX4Ilnm+LaeG2+gZTFgxHEHAj8N
nkp2TEvtafkh+nw9Tg66GiS9gTUtd2gJhFTqE3a2cgV2Hlg8dPH+5+1odQinh8yaPrzXVyHv+f9n
cVhMpEMv+K+r3t1BM6kGuRCOMkscdfYgQoPUm2IxmVsVZwpoR4cd7OXrEVCcr58CUIW8EGrVjZ1R
DbIjcUk/5DqqHLm3EEAQ3QQKkez4DySgUOSykefnctHbBWBe5pcZLrzlEA9UdkbFSmJPhFN98Whw
naHB8K5uHw1uU/ySHg6R4EcwPA+w/mb1Cd4p97BzkjyEflwk8sbj+8eune+wAkV72h0s8D7jjmBK
aQgN8XsFX3Oay/AT5aLlQAiy/TLytEV735TvYPfeP48q44aMmdaPK4etdtELdWtrBrxwPp3rfrmW
x/GIMLBed8PjUFkAsB+Op/Uxt8aOY6+xnabe93ZZVdZoebE/4+kJt4Lu7oxBqn1qweAFOQCMo1DW
cZDs8jFfwC6eu40FLkQ6QGRWkOJwqm5hiBveTIbe3srsFpyoYG8fQEziVblzpoN+zO8OQ/X2iFMn
mUU9XgobrttEHZnKUUFqcHSf6HCOGOdk2HS8XmDdpHVQGWyQvLbwQcPPvSHl907/iE/pPlgV/85H
eh8CZZzwNRhvwWXC9HorYX+651kWzpiC7YSUwhjhuVnwIeGD23cp3bok9sjT3ekb8Dxk/rPGHRwa
5COwd1CPvVZEalWTrnMFxEdm5WxgpUEaYN2w61LrRk8Y1rDmMrepZJLq5G8qC/7tHrs5dt0m4Ej7
skGtMHYAnZxC1BSdaBXNbp48RcDSM0ZNCmJMn6KatQynl+CGxiE1yStlKEtf4viKoUx5NOf1Gy8S
QqyEl6RhV5NkVtUQ4RnMfKzPJIA64dSc80PcFaJPejqqwt7oFSo6P2gQAh7DjGggpLbiXZwS5DST
bIhxFp4RuwrMf2AuON081pcDkQiSKRwy1hZMthhUUC/yaelkgOR/zGNGCJD2MjkihMGa0GorxNYn
clUYs2wzunOlPc6/dxLLvvJOVf+GZRxr4ZdJzgnz8g66DMbxtgDusx0XE0BBoI8YBFSSEHljEca5
BfO3vMyo22L2J0lWuK28cHvWxpRxby/ygFMbjFGrriYX1s3Zk7OhwvhfRp1I78cHp9RdF0gXqjIg
KfcECE93tc8yR24Gr9DhnSlAjEbcbsVHDSjSF1spLNNxQP1gK+0iF+c/XrAnGX0OrAFsFaviYIy1
slvuyjcdhx/kogP1671xURMbHi+vF3/gRO+dXw7RX0j2uN4EkIVd1NnKTTNvv7rSreeoxk3I6bZZ
EB6q2XWCbkY6u41UB1HioJg1wd3P5vGIgVpfx5EnDyvMeKyQmmzonthCBvPC6Xyo0rPrTB+Fy3DU
uJWnfFYelPRe2jI9POZ3jzVhgc9+7Lk93ihzpTw2o9BGnH/KDuQJzsmGdYaah6Puiy9zsTT4NehV
uaepCGYFswDRSWeqPAECPR4hfeMN8f8ex37phtN2jr5+BM2ParXIysl39YhUNHIknC0q79w42Vh5
MVbNGEWupHRP2Cv0TeYkJFUEY+nFq9w5ntDEF9blbvCRBuq0GTEbEpbbR/TeIqoSUGLwpFHrXlyO
B/DD7RI4XOunI3hlwos+O78XN0danLaDoHDiSTrJ3lBZPVzf0LmcZ6N2LKPosC195vkmBiWdouiC
e7hTLfQRyxQSGHsgP+nDydEBd8PiWEnrm8DifCxaXASX56M2Z6lhBxvcUiCSvWFJQ1MPtw59ZM61
ubE1QITKdjniLMD7Q0qQnYuTh2TfRHSgrWx5n6N9g2NKbSe6d5uAsMuu3r3fYJEltQmCkJmmaCCx
xSpeNL5P8h2pAhuPIW2uSCZhdocsZ73lnd4+iLTQLfB1ZQgL+yE56OCCDx9wJJSH8mt1aD9YZJEY
NB1ufxZ7FiJ5yI6izWvL0zQZX2HNsKdPWWHtHGVTzuTwm7N3REjRWXx8wkWCr0Z0v9Nb/RhMHp8d
MN0P3B5OVvZ+f4knSedeJuKx9a4jZaG9NIj/3izhM3vnFQ5Ab0OynMkIb1rSB6fENFDWgOnDJehj
B3+KdWGPIFOno2QdL1N39sCKxFifoGvZyAZEi8fOkC38ONRxtb300hxsG9795EIDLRmiuch7AUpl
zMpxbY3MJaTnNz2xjKG+p6twdmPE9zFdiO14po2il4tLIBhfhxWpgmkR+Aj70VuEYw/K+a8Ph3jI
mFqRS6uutF9PUx4nH3f2HFxu/noeK552IAHqn8Pwk6Ha+8pUPY4T2v1ef8l9zG98GI+bOyKuq2iu
IsboCt75SKInrPsyGlygyIYUp9Hc23NCwReJQ3I/03cIIl4EDzDsCxNn2P5nUkCu10D8vxFlAf/j
6V7jOu4MPhtOzz2U7LKNt817wvrEAiOzCx31WBvq2AJb0Tk0rxviwp6Y+OEwYfQNW/wI54A8wnn8
pr2ChLQGbziSXT+z0Dd9fX49XHBdQTLPNkeyU/iM0JZjZm5Y0Rx6VfqV1zPtPlQlF9RyOFMW8dQg
rzq76Ng3Q3GPoB5nz8GCocdbXHrJkUSMLOJf9ZFXnvywUKTqP0dzEwoheYtII9Tq4GmTa33oWDVJ
UxSWyYYBrSEPhSTLKyqvQ/OQDEkglw+T3CvZXZIJCVdF9oRoCMBr6/H5mN+qITsMMpiBuBN3N5md
mi2E0fpnwhNLUH88tmdP2aC15aduttC9wt5VzqPvwogj/fX6CIqJ9nGebQWMWm4GAkXWZXfedFh4
QIqSgiKxr5Qprh66Aw1m2BNxUlATdKA0gTpIrBD3dN4u1KIPfaIAuki2TA/aW1iyB5YaiPO7fT2E
awGZLsTvPyDUpTPRKb0M65r6UDvH3tbqSHz3ssndVoN2eBsjEbWWeucTwY3XVxuzYwSuZlWgTLTx
aa6/XPZygOgW3RkCAHY8CDDcj4+jVln5pDhqU3FxGaZjnVQn0PmF8H3LkYpX1OMA2RkDUVYCMHSn
cjkrNz3CeXIOKPTw7jYiBg8jZKWmhOyhMBqgLOoQXSg8nTtrx65emSMFIDbZ72dYcZp4zHtuPygM
9oHCNT/z4WOuzC+9cWWfUyMaCsS2gY9vQ6EivT2y7YuzBrbJO2lCchomx+xIuNA+BvOc3uzx8sHX
+SETWRiETvwusxTgPMocYh9cYQ68sXM9EjjpYjzm0oJqOInqJEXDHkjTWPAUzc728c25HPBJh6Wr
LwmixO8bgwT+C0QAJ5qXFhvw2GuYi76wVlTCAsyzARbvFLq7IQriENk4OeCqlZX2NFoJH+fE1hsO
LQR8QHtAisl2QdjMiJCPF3KLoB7lQN/pVdwPok/e02fzTvxVWztIq2CsSc2JhPkbJbCVaNc7kWzV
wEGsRhrtvtEmtzlnsi9zf2XTqJf3NTj7S+9Oxs5hV+/RlN3d/oj8dKxa5JxWglEOltFuc8DG8xXm
ybY+ueqiIzGPhuIJ/t3wLtKc1k94gsNbvNoUylD3oFb2UOc4m6q5xxbV3iy+gpAh6QKlfkjm6JhL
iZdPz1uNOsM7IkH3oRmhfuLolNnQYKH+Q6mX4g8WiyqLA1UpT0u8kgT6jMmyl4LqxjLs7NbxsMC4
rPLvJiqINmAdVBHRF89e0WrRcP4929p7VbrAI5T3C6rLnHGbYcgTGL1TzLVG6tgpwXGd3byeR3Qe
KrRELdhPYJepz4VBUTiP2xiS5w3xufUZJ/lNxbMyPSU7x9Bor+yFq92cfXJe7k+6WRQQT2vlPbcv
7ENYa7VsdzYLNgeLsbi/8/CgN8APxjf7urz2isSkOnbHMZ1W+d2KX67wabEE3SA8jnquD0sS2rdp
3b3iw5yYi3irw8azbgeUIEnLo5mBzwE6dlAMRhvEihlkbVYMpSWck8mdKuKBMNIem4O+DoenvcGS
PW9F1TE4ml0sGFmoJsjIgaHu5YBfRHytWlDbFw7VRroGemcVE6VCI5upFQdYzkVW7EtBnxNBkMaC
RkV2eYXt0N4MCM/jclgPw5WyyIfphOh5TS0MzvGAM7Gi5VeFyyqo7hbajRx+qiAFjzhDJ2ZsfCor
XJrGaq9dgyHTa6F6FapGSLx9QuHqFuY23skfbdyTzxpKAyMi5+VNP1Ap5Yw1qlivUDM4mAXq+nJE
XEedR7IlHoiKSLhkgXTUTSuDcboEfg9/1N/j/Eswtk5v+jqbhOvijVC1MibGpiGvPdmr0DO3SQBv
zORET4qTcNHq7S1dPexsgmb2oLDPE4MTzsUrOLftb+OktBbm9Dw5M9+X9QBFdSgDFtowhOkrKefq
skcyhQ0R3hYgTCynwnUSnAa/OGgvmWaHG2kFseSO6KaNiroPfW9yH8lzHg3gKXoafrvUJ0CPZpfh
9QPDT1/xk4AWu9e8nPYdkgqfl7D3ChDDoXzxBKzskBPu/w1tH4Kn35B5DTCEtk6Sm16GFKwBkFO8
5isoHagLCbSQCWsZ6piV3V2hZ9E6GQbbN/TTLZh6/A1lLzv5KHSg8J+i+3pzqn1KlSCzTCB68Owp
k1jRV/Wu852xmY/CyWClAAt4Z7lrzLCpDLMVjQ6AS8SGwiIOcLZARTkfJVPdvg21ZC7nXvLFXrVP
vnI/0KFNQXLiApFqkfkmSIEYSOQ4t322JXTc3/kmAeO+H1yC8OR/YVz30pJDc7WtMLu900XjD+Oj
vxgnt8BzXbCUgYVXPXcBS/IRglWZkHN9ipSxUDUQ+k/wsJXhhZtb4TbQE8fyy+My7HJkUEfyC7EK
jo56QYvZ5un407U+4S6ZF1ilnWbX3Lu9h59K7gxij+ZBwdt6OFxab0HWIbJoDTCv5n0hhEbD4IbK
sgM1CPW5h+Gxx5vhGP9zvsvzxtkhWmLFBKoIuwTEG1CvplG2Mgd9C+G2J7ryDXTq4srn37GB3oob
o83Z2gm1Itkj+PBFdIKlu3ea9/8kXGFlGLH7cI6AF4kGudV/dkt8vZbWqYT86KWCzWkEImf7flWt
svAIzXyI7JWgSeTlg/0fo/9HhPMgO/k0317W9JAUEb0aD90wfvD6hU8D4TotHMSp4jUR/UHCvX3s
uxJ7edRGLHQXrl+EXpQ1iJ1f17NPKEVK7hoFA40tSjzPCK8XmEfErDMNHo9/3PRpjkDFmsfkKn3o
xzkRaBy2e3dP6ztZCBzy9xVf8nxI5Gc/4MG5fb5+K912zMP0N8XKYofAWvs8u+TBlYnXoXzwWn7h
wZjjsxpkbf8b4nX+xYs5f1HtsDOfKVsxnJQSTy6V4VE3xeNyZYDV5QKmJ73Hc0x0Dfc+ZjLSVBPc
xwrJzzH83qm+Q04XehUeoVfaLLYQoh1o1Vuos9mS8tO0HT6QZUBLj9k++gJDZ1jK/jwCRaa8/9qU
+uidvLKjsccyjjku8mtWAWvPXJ2/mJRMzWrf7lX8Tl6YHdyqGghvhIL0vW/3W2B02Iqsy/EcdIdw
bszryWlFAyl5CXvWaknkeq3nWoKsjCeMDFyxNTzt1vdXiO7dHn876ATdXoROtE0EuyaZeo/m6fTK
eCKUstAjhF2A+C34WIEUujy+bPszlHNlXq7PHACgKQYJ9nkh372wgRjoOn0JC3hkA05+9T6dDgIF
EhXntD0f6ogQyGbQo/oS9zngjn7moYzgDwDhru9nRx6rCNxyKJ7z3fhV3ceuPC6WxTSfq8iU7sXC
Sc/oVPTHnPMavsAoQtR/n82zuThuVeu+AiH42Mqmp/8XaWe25CgWNOknwgwQ6y0ghEBoV243slxZ
hRAgAXr6+eiL+StVmtLYjPVFd3VVJds5cSI8PNyRql8pXuzv55QszkYMKFBQVAE234FvMOiGy/hb
AmSAdmNknzYosB8WheqU3zKeAJ01eBRyXdL0zOZq8RsN8HglP1fRVFgmKDe/KR8CaOl+XkyQkGNg
qePrfyleIhDq7OPGnKqCFa8uDHN70QuCsB9iUL0Vq9gXn/sALgddAgO1WoaGc+z+LjvtA/kC7WMf
nL/OS3xaRuN3ZUbStSjm0nu6VilW8BRsJpf5cStjVXjEHxLblPD48UMB6ZgZXp2XMTI/QMNgEY66
Lj4WlDskMg1GFHbt8MXsaj6kPvD3wgQwW9rEs85l668kAGiVP9hYryjJ4K45Jki5/Qv7zeaRWSuL
GG9QhhK16ZmoSSrolpuE2eAhEg3Wp3uH1fnU2T0Gh6dN6lPn8l+xZ3jN02XMp2fDxQvOCyd666zP
/WzvrKH8W+WTZvXujn5FZG3eExttHAfpYivzj0iyW8Xi9LY9QrWERbyK/OxkXTxpDbtifpqc1/Gr
NMOEe3mdie/VEumJmULL9zC5BswukAbTxbVEzEpPMxBY13DIWX3UauhEjJ4PSBUCpFsH7+iPPAnp
OkZuOSaZUVpqCDPDXnA4msgi2ZKHb20pv5o1j0myHYVdQCq8n6YfyUyeSuCEgbaMdpXX+Y0vTyHN
lR/s1/2rCmkrf8JlCCh8GU0Yapk2XB8F/DHp9H7JvKc57pfi0phFk2jHc9kU5lMyyWFotAN4+jq/
6jttcXaRnUmmeyhR5C3S6vyiOdcPvkcVEKOxOZrIW3Igj4NPHWMQ1zsjIIxZHtQvwndtWj317Eu0
NUNys3kyYeD7h7xF2NVu8dytT47osnKm6dN1pRaO8HTxmJCcia/dcOwjjpR+5M/yK79O7eRbXRu4
yzDk6pCGXq6OjFaGfwivH2iGtpDG5CmJQunJr8aWad+ABxGnCBh7gz8wfS2AtvSznhwm5pozS/lO
Xdx5+SUSiCIZACF6w2Acn9k7v51sTGkjC5VmHTvcLqgC3Qa1aSap9a0462zw/9lkfrSqPsoAsYKV
/pG84ffb7q4BZyZjjCFqf+dwMC2mTiKEI4+wEuasJG7mAjwrhhJIt8yJ6CPHjXSr220uy//8m/EV
mpL6Rtg4a/hJR57q6p+HOcx9EJXKUjeAY4ndvl+3h7UIMLlN1ki5vjdbxUeQYNNN2yeF9pkrvnP5
wHQvMwMlatRDFqBtPis1SALDx9JqnPkmDsPHHbkXJVm+GQoNzr0oG8NhOE0i2BJOA6dxkbq8dbIn
3jMKiN/HkJcr0OQhqwr206H0YaSPQgoJpo9BPwYGMrpKUwqY4TMNqg/8Yk41bnM5u3umHstWyUpT
2BqHN04wtCYkweb0O+O34qMCC7jQLHkzxau7OK0jr32POKFeMu/ypTxhLg9B8QTCOXrJsF3KvAbM
uIT7g0lxGybBHl0hQsWIZmiIyXKg8g4NwFAqLbaqFAxftAouwZXfSYIKe2wwS+e8axbt94jOjkZv
bzCxFKdsvBWcs53y1B2gPGAwzS5ullhwXeQBHMjtC2re/fwwPj9dpv0br27J0g6OE/IuuwUpTrbZ
1/XdeEHcGQePyXVeBeVHilnyTFxQHGAKT/kBbRWxdtAM+Cq0VOmVy9OI87Xwhly9d69zAGIAoMMM
eb3nhi7Wer898noCYUwqRkayU+fq+OIjQuyfqBCUBdPermaZoTk5bslUBxTBUtHSXKVzbZHQR1oI
3+dPcDkFXgiaGfjeGtPDhJUFFIR1/BAZC9TBLFhuWBYvKPCs6KtEwpkR8S3uiVtAPsEvRXvwDE4Q
T5fpBbnSEUEFBypuDaZH2+XFeMF5GPcPnOcbfM11eFvMsVn01v7bT5DZiJwcnAgfW8WcA+eA5+Ly
uKSP+t4z7f8O7ooUH8Lgr0fX8JSLdVxmwODTCrkeS57l2AmRAaBCz13HOAij3fVi4CJ8JP1IvfNU
dk4bBhzncZDPj8tmjujBa742J+V7Mz8tcyyAi9pqngAhF7LDXSNkW4LxYU00p5R5O30eafSg9lG4
x5fzKwqupTcUIM51LW6I7iVkC8ZtWVZXqi3RiZaNXbwZrvZCjwE7YEqcJZjTvDtbA13CNWfprvbL
l8o9B2QnE2XS+3hj4wGNOB4Jye7MYO4GW2raE21jxf5xwUBkv0W+El2nCwoMBxRdB5ANlZAWQX5c
0gwUgS0wt/3L5Uk/sFNtfEmfWkAz1Kn+m6Yr3o9TgU43QNs2icdgcmcH6NUnfvyUGPqNwbnNt8Iz
IGrsoR+RPM0A4hY5Z2XvkujS5XLV9cXjAIo3JI6DkfdoTgtnLtkHbKaveD8Xk4Nj+t2Qs+GWhCXr
yW2nAN4XetC27BjPja362bQm6M8zFxmTd/kln5frAhc9uhMMHeClOu2dkv8m7fGuYYtDN/Anp7t3
fWIdHafRNtpSBVdjv/4oMM3mBHmnaqJHBbY9UX3xReYfXsRAX4qYfXnPpoOnszw9OaOVsTnS6aCV
SVN2wST0JMJLnPcwyee8mngunm19NeLluGWQzPov9BLmLHMKtIYgiMhCYNpgDzTHrNlcxou5nUZf
/Hlt0fjdqgjOlH40MpwRcBj8u3G5zteHJXuO5VV/5k/5ewPbBJVFzaKGnmOQW1vISTRrJHmGut4T
B7BcWmUzMIduQGFy4Iur3y+AK+IncXP+3Hs8zvJi0xR8uoTUu0tcP59yn1cx2wfVWpx1Tz0pGnt/
BZaQ2Pyk/WK/ibK349kmDqir4yx9j8Fq0HL8ycCOMLCbmIAttPEwT0RlnX4SAeJTfGl0JxdDMrvi
CQhaRIqOH9E6RCzWS8ox+YOSFHr7wCV17LRY119tDAkvP9UTf6yH7CBb6Bg42KUNb5V2H85ei3Re
Dbv97Az/Y5bIVoTY39WrX/KfE54KO5jFxKQxf0SjZnBP09yT7PMLPo/10LZMtgxxx6hE4vzAnRJV
QZj5CSJrnk+TLM2VzBgRpI6DUz5JAO/xuOElv2fNmN7EYXuAy3Emx1XZZKS2E2lsXYjQBDDejkZ0
u6z7GRFHdGJxgnOX3lmjneKVfk5VIzjVLlmor4DL6mu6Gzy7w35o9DzTnYip4tYKcC5EAAi6wbF3
POFNHFLZjon3pRGT/JBSYUDp8/oI+8dl9ySsZFeRretTu62XwsTA+rz0L6Tf9XC3YE1rw1U8OcDj
2B3uhT65hmO8xq+d63cBkOeYr1kGt8nK3y7f5e70oazVpTnc3tBqM2faem8TTOiH8480ideQ+cbD
259Gy/2n7GSvUB+PFtfD4ewneWVecFbMo228Zj+x7V61QARY9aCyhsL0tCn9/fN5WaxZZZc5ejBE
+n6aMqJhw/rYdWNzlQaiFwf7wHgGh6dRVQ2KZROiGbyv/eKK5PyMXhFbmDEXCjbqF3LihSyP5WfE
NoiiWOb5YPs0l8fxEAjzN/EDBu2kfi7td8Ui2J8W1Q6tIjT8Uj9fKR+yJ4U9DQPElr67UPMaanbG
pZ4NMIUF4ZOxaz6mxv+a8auhKNJf43H5xpCelQ4VQ4YQWgS/42pdUVZE/hDWsccJmJTTocU1VjyE
AvsPPnIeYrsOUEuuz5s48Xq8w6Y0IMtQQM+Q7+BUyj75q8pH6iMg+0SLmIpm6AxmS3nWY8PnncDE
/GKO6CQLUAYnZiYZcZal9HOSrWZs2snOgDhGLgR+bcVO6Z0/83RKVJA/q6fka0+bmJwIxN3JQ15Q
GnJmuwkSOF8dsoG7bofKFPKg0LJYeo68INKti3dAQdBFMg9hPx6pgByWxNizhOkTv8H4CkyiCkqo
RnvXhEM4+mFlSk/Hr3nJSPw4XWuxExd8xOMWew0YxvH7s547s4lu16+CnfjUEutJu9RtIIF6zIJf
T0RqDm/2+jqG8vT1/i6dbL+yugnZ2mqD+9sKZ6I1fQ8Y2TZzTkt6IVx8vGIqDVhn995u+9kcDZ7x
/Oj4G1JHjOvjYXhtcGpD0xh1lh9AgLO3wq8DDtPe/jJ2A29KW5Wf6fQFkZ8XI6Sr8/xUQmjAkMw2
vX4Cg1ihpf50+Fi1wfkj2XD2sjwvNP6ElJ4jE/piYOJ633oJiUXmVBx0m9Nm87Ofs7lrL5/gSRh4
8dsPS5eFYdF1/GFV/GSOd1k3NqN03k+0UZfXpbw+Pf8cVf7CppyU9g+CbIDFcCfQEFWsFaacVtNa
P4yZAJy/MXi3Ez0e7eNH9vxuPud09/upz/9qP9iCOPEm7g+VPpLk54Cf2GDQElu+MqtEm1dyXHCX
OQwL56cN6PXsdMH6uqQw+1pPGbgVqMxAa3Ehm3zF39diXYvWTzH5MTGBdjfny/JHQIt45q1OjbVi
SfBCEb1Rp7RI04npnAAP7I7qzDZbvw5qxHVQtWlBGF0iYphG3sog3owumP+QBjgo2OhTBByXXwfT
GayAhClU4/7DnCXZKs9QhKZzSsv/66uw6cTv9PfNzwpB+3yyYuws93lfCSwN5Dk9Xg9EQ6R2JqIz
rvzhpRf2yvnSH8iJ36FvYjGPThkyEQO3/obh2hzx4MyuebcdfdKushq/dyFpu8KDCbzRHQ79r+vc
cFRHTXQdRX3Xb5+UyVtYvF5RTHUQxO82fbh1J+vx5HX0My+u1gjmBpQTxE432cLzAtSx/k1Y/ZvV
PIInq+k43Y9Q4pFunvici9VVlZiYb4SwaeYdZH518u9LyAMV9TdbeaTipGKglyKPcJW5oaqekkhv
pKvEjJkTvn0sppFFsJiYzJdZNkkz5FIPiOQBE1f6e7yYq+K3YzJarKswaH/zgOVeQ9ptpF2BvfDr
HLeILwCeVMBktf/vB7zzDv+8knZD+jUSqdUks+kCtfGFlsRZpuo6vv/7In8PIQ6Pg7S8qenSSNdu
BpVR2LkoyJEOUBBnXTZHOPf/ZiDw7x3w+zI3Y0+9Xu3PmWJ2gS7/7DH9ApIpM+yRcYQEc2rdtn4w
5CgPP/Gv1cEzaQxgq2iB3KzARji3Wp1cpLCF3SptyDUnHVxIsFmHDiTogU6W3tmSLZPHoLf9gEt/
/73+z+VvRwmOF70UFBMAp6fHZWOnYuY+9lj//noEkXuPCVFbREkUS8pbDapsf+0zLRUp6F6eSsHF
jYLIOfRp6SuxLbLxej9dg4jAMbXW0ynAEU4FY5K45y15loQSF13u1KFzQb2JO5R/sPek68slhQcZ
Hva3NOsG9IpOVJosDjY/jCnxRf09/HnaWQeaBPTAqmfDQYb/u3tmG7pTZlkTH4TK+tTH1qwgKZjP
d93E+xlIf8y0bvvI8la95XUT36bGnFfW++GTChMIm9EHd3d6rSzsTnb52Pc2gvO1graIwPZ3awl4
xJCkoAdP4utewva/g/LrC5LEJDo6w5YfbRHhwjuGg18+OupSeqXzUMy+6iCffNUebGgkXSFK6Jzd
jyLf/bD0xxe5Weq1XGsGEiLK1nlx3sJ2spWepxMKPMMa+zs/cbKFs3oUlf5m7bO9/rjmTSi8HHsj
6xr5GojlvGxJXpJALSiCJnvNb9UHcUn6+5j5fbWbrXW59vUhF89SOFqwrGZIjtpoK9hVToKXoX73
YI0/eribUy09iIcuTnQaDomXHefdgSqVlpGGymnJ1JLK0BT5+mjOuKLRzVvAuwKl2VhlVGgECbt/
atUHokby3d3N0Aqmn5hUmupN1Eza9mxU5/NA2XFeDLjEtEHYbsgbucs9eMRM+TQW2mJWWmOb4/XB
C7kb2v64+s0Ku7RXpY4vhhjWDFpZUViOwVcgvaHGY0vTBxcbPuZfcfSPi90sLUPMj1KX6pxCo7V+
XWJ3jK+j1r+mtNr32P+RAJeXT0UGyDk9NaNVewzPwEpXcMA+fqD/I99feToaDyrJBerJvw/fGOf4
s1jw3gNGGxjtgG7PlFJtuQwpmfYStWIL5hrD896jcH43ziKPhgASIzgclr+vLI/yuBMM4mwmTpDe
ejpYL8U0hB5F6wURTUf/mEar9dr4Ij4ipkHvJ/4MQ07st8UH1s2TNfA11KZ3wJw3yBSZO37NthgZ
gysBXBXZtLSGmX8vcknc40lxnj4Rox5Nm91dt388xc1WUk31pEbx/hp0+m5PTxmkkHZ5X/4/RQgD
o2AJ8RM0qm5Ov/xQHEbXFKxnRDPi8p/m18gvIXhDI3IeHbXS3W+D+JukM54lovvy+9vEanHpY2Ti
B7mghGGNGOf1vp9U9dk1adnGcii0oaYixN9/cLu2Sav937vk/sL84xZulkcuJHGDfZkUmp66QKrN
NnZnf5ghHPINmCzFR/2JjD3FGhLRhMnHYmR3oySDaUPGzWT0rczHRY3k06FNRfKdzKMf4PSzxwJr
dyoMQr9piJhNiqaOvd3vV51nUZvLJzagE0iw4C0nbMcvmD5/Mj4UftBHtaYA2stnORo/gyu+Mi7s
Pf37XSt3I9If93CjmzE6aJfuVI6E2T5MZ+Yi3h7mhzmjIIwqZN7BHwWn0JwrpaUs90tkIJ7Spfhz
0izcxWdJ0IZ1GG9g/0yTmcLkxnWeLAHsU5g7kw7mB8ilZ7hH+DhBsogWaVg9lG/7eyr/9zu8yesb
Me6lk5n0AQok0mVCapiazzqOfOWuE8cXrGaPE/OCEjr986XSrf/9+v4TdPwroP/x+m52S9uqdRL1
5CelEzqhQi9xP6WHZpvrdSpak8bizJqn1qYJEweEIFgxNNERUf99G7fuzkx9/n4LNyFiX6V1H0uo
iSlFUDWrtiqcSwFYDDKtMFrW0uW7yNtYcyu4Yln6nkPpL5h06mfVZYUH6LgVH2VR8r3aDp8xVUa5
B9evW/nAJBHTA2mFzOjrW/VKK8oWx1kwXZo24JQ1FiaNLUPQHsqFBwFEuRfDzBFWAMy/c+XbiJnk
rdaRZ3RBL/snqJA5WLXShRcoKqjU9PTwm5bh/5jRp+OiEpcovdVqNkaByqNk68Sw73RXKfRnDEbQ
Ud7t6yxUZN2WSwWDDkxYCgmDjp+qX10vB/csU3udYGFUMsQ7nWE4ZTb4KbakEBXzJlB4imondKJ9
lUe2mh4Reege1C7qvYiFY63K6C/2Yrp4swKa+NDWCMUwG9+s0WRYHcXeM0jqsAPzq+ro1yI2SsWn
qr3oSbcyer8T/MM13472glt1AKzX/Y+ISUE+Sl8wvw0PrT4/K9dw36Wvubm6pAUWPrCl8ysd0Gw/
q/IGRV5hwoivrYLsRmXPoyWefEj8rIgDUXpOWuhOqra+SvqPsN80fYWE/sg/7+Nplypeqkfw0GQ/
rygk68P8UiDiP4JXZFzGae8nOmOgxVo7nfGs7byHW/fe6W0ixChphohs0F+gSqelcqUBqsTp+kgD
27jYVb/jtHu0GO9eyBSBOQZY5a/j+3ptkk68iso2s16CMDR8CJFy4XwgEX+ibWNBRmcWcbudTicz
e4+qk/U+zt9fx+/vonNlKsKiO4t6NfgeHCSUnr4eoEvynRCqIaFi4MJiKLps3GTA57bJ0qjqrkF5
nWcxrJ3T2SoT6eNIf/cAm+6ahmegbEPP3E7/FruVGS3iQVSG7Ru1ElwT8yNpEUqnYV1LjCjTBImP
squZz11nPMha/8tKbyLur7u9SQ5S7Xi4Vri5DAE/Tmk6ygtBoUUPTUHU4/GFmcmzsj73KbS159J4
6WPsHRlP09WlbhYPtp10p3r4dTc3OaBSV5h5Fu1/wIiDfeciXaAFZHVv0UJ/8J3+W5F/PTkSfIYh
EVYNRf6dLhyTLsU2KerD8uU8FhaMqnqnb3kKjWsBKXTJrKiLSwejfg8Ol7vr44/rDr//h/DN6WAc
LnJPOsaom3P0pWBQnW18MDTm5mVA7EeJ9Z1YpgGhaRpI5CC3c/OgpZAgbXA5dUHWvhfmqiSupsxl
lbaoXy1dePR8dzaopsgiZ5Qy6IT+N8X/x/MdCywpokwmRzmv9YhCDDpAt8+cc/Yc64MsZ9Qyh4P0
yJ7WgjJaI1hN1/8IMnAsH62nIV25/cZ/3stNGI+Ol6rutew6u5a0q6XnGoq90tIWgf0p0Lm2KgZT
kDrJlz0zQ1mQ1oPbSmH/+5PfSQoRBJKRyZEQLEdA9eaLp1lUnfaYWyEPcBF83kKcbpQaK4QHz3uv
9v91pZv9c4xHYr4vkDYb9CVD03IhQhXu1ZquG2symUvj99GYXtPGCR7JM9zLmUA0QRwGOSA+/U3q
ptR7ITl25PjGxHSzzlM/hDkeV1OohjY9G0td5iHsU+SLIvdRciTdy/3BthWwVJMjW7zN/ZtmlCht
lbGpFidp0keh9Bmt5Z+eyYejlW7T5RXLDEjQq/4NXZu9u1/uv05481ADpoPM5POeJo+TylCEC0/Z
ylOdmy88tNVhcwnzAiMdsMcRVe+yW1ccIqHcWPJHW9tiQP/m6OHMwFxttJADk24RhCJ1iS/oCyk0
84zIitH9hoIeilPYEdh882I66EdDb5Aj2lfg286gOwD30hyncY3A1be8TJ+ZYiAe1U7hIWeFpghy
lT5ttBjubUQP0fwSttrcmDdhTTspWZzxOAoSp5sIzmg7TKYbayllXs+iUW/O9vhWP6qmhx10u8P+
fPE3OyzrzCo/9CeJcmeP/pYTb+NlsaVocZJJ7dJgoTcK72JdcBAzrfYoiN+5POsNUymThACh65ua
74w6jXCKBWGGTMBlxvSAC2liXAWTcsyFSY0HkaajW4Xm8pHa/726mmuTJHLWKzgA3zx6WlZ5bijH
0bZySERCoJX15Jtu8GzA1VZfj8QD78RVIHt0eAboQgMo+R1FklIujawZwjg17dmnc0XkzPtHH/RO
sBo6AyZ9F1WlOXGzjw8H+XhRWzndMsLOcOKcQXq/Tx1zLK1OM+PFt9NVsqifWWn/DpJ3vyTp0uBo
PJL+ArGqKBcKlELZq1PFTqytOY62UGmm/39XuQmQONnqIyXtB7EaegZOYoN30U5/BLTf68QBAero
n6MviU/Bzceqiz4rLoUhhz0y0FByv8QrABvOYDUUA3zv3X8/1uhOUjFIo3G8yEMqc2v2hA66mCad
1geAILa2B9nB58gQI2Z99taBOUa9Z5xVfzPRpZMy2AppjAu41vpaT6aXps3uZAzWeY0x0wojFOU9
E0AK1pfHta5X/vU08ulpBk9FV3mXmnaccKnGhzT7Ms57SEkqEjzG+GSWT2f98P9wqNECNMlgKMsH
rbnfCz+XDvtEyAft1tYOnYXqbadmatPt0e2Jbdk0yvvnKoRo8FCv8955qtMWV8TBzGO4hd+XPhec
p6KGSGXw4ob9fLtgj0+XJW3cV8ke2xVn6c/Zo6f/EDe8U+7rI+AymQ71iD1/kzMoppAbqdgykmws
EL93zQgae4TF6ZKa0U7afHylhuli7UFEvbf9FaTkVdYuerz/VTd/ZG9NKp3qtAX6IMoINYrm/iBn
jnRB9uiz3klLkUoEsaM7hB3ObZ2UxK2yP18P/bZMZgLjmtFYVlw06uoaknG8YR0fej9lSgIa6t6O
JMbzIeE3uouE/3s/bbFsVBGzyKIZMEIdHJ7/vaXubWGCAVqOOkKtlAg3yy5S9qaEp3y/BVCfd9Ny
W69yN/tKsBivH8S+/8O1iLmU0MR39eZrC3lXp5hPQ4oDloUQT8Ng4FQm7iN3x/+g1pvz2sQ6R8Ls
AgGt0a0EbSv01/Rw7KRg0K6vmLEz1akYM/SfiNOoC4cGFka7O1X7Pgul36ZXvxQuO5lZPljrIkL/
aX6GEpwTPUcX3M0jWms4Wcvn59HhO32iGRs38/Mpcy8tmQqanhlj1HDQakWFjft2RpQK1VeSfvzB
68l/JUA9qfJud2hOH8n14HQl96TLUxP332ifjCkSxNQkGImPFPWGGPz7VaDsNgLioTmNUO4tKp10
lZIoHWfBdZY7MtpZrmCjnjkv5/Wy8CPn8vrvFWX+HaR/XfC2M8cqS4pY2keh4B1/jJX0cn7K1jD6
kQnYoVkvte7Jj4LTPF62vjgfTUdozZiLZpt5o0AKDqsDvzv6lBawxulszkyv9dESANKP1sm6m8nj
j2ojYqAVYHm22C/L4FRujzMh7Pz9RlqpIW+WkRN9rIz4txrCPBVWsGZLv/SzhcFY1q4MmfSC7AfM
XBXjFPw52eq+6bfT7OXMJMWmx3ZPscrQWMehMBMedA+1v3Mc3hA7YDBJGWLQzbGZHzEz7OVzHELD
WFxm3aytLcTJ/aNvvCfBdYbOk/6prYyVukDx5ilivgNe1YLp91OxloJzmLLw4C8uTmG+QIRlFiOH
tc1mxVoJWKr56vBJ/RVw0uXrSkPu5ORCuiJDXGDDNWUMup8Ng3wQYENTnyVMvZWhvjw8eMw7EBGP
idGYIuE+g2PIzXbXm1G9VyVONNhBi8V2fXn+XmbkjYU1933v50uYARk9COx3OlH0hEVEHE3SRwlw
8/dZZki83H4k9YGcbgbVcRMr4hNKDE07qbRQHCzYU8y296i0vWv4IMnv/17+d/JlbkDl8iP8XgeT
rN83IJ/kWsxb+jMjmjP7N2TlqFG3rrWkUEimcBDmc9vx/n3RO5EVVxRJNmk7kR4hZfn7om2maWez
Q2YYILdUfjJlxamChjB21XaB+FffPj3UAv77DOWaaL3jW8VjAgT+vuaxr8T8rMUkY+17fGImFxqP
FPJC49GDGPboSjfpbFd1ZlucVFTlR0/ZcW0mDKyHGIE0yYMl+x9h7TZYqpwXEgASBY9+c6XjKdWv
ZX1oAwNzZGRExNGiA+Ztuol8slMm8tWFfJ2YWHCV5rvOCqJp1HTxRCzfkzOT6O2PDo6ZtFB/wPcP
55cSaT5u9ghtEtV/odrlaBLJ7EA4l+l1V6d7+8p09b+Xw/C1/3oKmH+UUCouANoQof/IbuRDXO1V
4SwFlTI+lpOLUvilxsAiR06G0yR92Ux1/31J+d43AhH539e82ezt4ZyJGMBGYb/Kt4iF0eSLwioA
VNjsfVKsYttND0zMSetk1iArtaie2tlgpzjVUyr4R/jjnUaSMli4DbtC1sTRrTdtPDrGYtXoIiVQ
M+suiDyex0jwATnoyDUIu5gxl+MXPpS+GOzXj4x6aBn9/Q0kgh89WrbkSLplhdV1dDSblLwKsfmB
qxC+CIt0SR9t/vJysALUaQzV4QBLEFYtXbmz1NKZTpO3mT3Px5XNTDFz2p4WNOsTAHFNrajOOCU8
eF/Isr9JVi44V2vbfZCKbCC3W9oXHnHr70/dtiZlbj0zqdpw0KdPw7zPOF4jFTZ/72Dil7q9ywB9
y0lv/TCl/cMId2FjEdMD9XS7TXAeNNe1scfQDxYj3uB/cEaa598L5g4kj9D0Hy/opoEQt6lxPO5H
yLDb/XiYq8xdjELgIUKjObk0xaCOPao37q2KkUi9L8tDyCIv+r0zmr5R9b1+ZkxQuE40xrfq7Fnm
FoT9rtezeXb4UAZb1uRLVsSxmb5cyOn0aNtUKGgInbdHdipNaRyodKlE4eE7uSOPj43xSJGpqCXW
rnkDYvNOiHSKjHwf4u/7TsTH2q1VfF4YgIzkiXqYRXkoQdK+jmvVvZgLKd3J2XSfBfXlQzqNqxiP
+cSKzm/S8e1McJKKFXbMHH6prFq54SdJZG1TBWtijFxjmOVYxIqQzPPk1YTgWpyMXdkTuVLm4yAx
ygYTHNANR99gd6cUTVLkdhDTPIzzrsdk76m4QDpsvy9Ua0W761LESYT4B6vEOn8fHPIOZBtRvesw
akTrrwuELFTR5sb6BikCCZU1wc1r1zw4R5qtgl0h+JU5zAsYKLWpWFwW6xJNmYuLskB5LhDVmZjF
OkIs2xCwQ7S7g39hTlxfXZtXRNbAtWV0uhsJKfGZ2bmmsTggVHM4goODgFY1ewp9r7ZT0CbRUbuI
vKyH2nud5/23Ajk+wbKkjEzvEivO6Yo7ajndP/IfuHdYj0iItOELYyCn3XzkSO0KeRTX1yDLn1Xe
aEpLWTGfTFhdB+a1TocdZ9vDjsWdKp86WxFR7VdMCCS3OUISFRF5UTzYZTgvtNffavvgT6fAC7BD
x2O6Mpa/aS179Yguci8lGpES4dOHV4eCHcnvXVfq56zt5aO6Va3gRbTDhQBLb2BkWkMuyIil9ygh
uvuwI2paEzYO7Xzx5pJngepTbk7X7YtqvUhu+IGmHvPbMHAnJg9cz179YVrlx6M1+vXvyHZHw38g
qZEEDqEfguJNBqgpR21fXnncIMCPeBBIMK3QlSxglelanU+WnQ1L7jybR/bG/glW/778nYP419Vv
nlzt+loTrj0TrL2Xs2uLE87N205GGunBle7wbHlQ7N8liZaIAT7z+7uK1UCGkvdDkzoMF5iTwbVy
pwnv18BQpeHpmEH5evr38/33U2+yG66q03XWzBHQxc32kfTyepauxyvr+OrybQULlQd7P8y0jhn9
tR98ztGQufzrejdnxhXLDRhvLCWHU9yYhMbPm7LbXj1rYiHM1DqlZe92HoNAG2xckAWfv4uW7Tx4
13eoGsO7/p+nvnnXoDdphqdaG2SaPh6hwGTUn+qejOo0WulnZtiL/BzEhjGGQTOpSfNESfxGELQ2
kkWrokvQjzDKYBJM6xWrNSDiI95fpulWNRcienKnAomvGlVbZKSb+OScD0+yUHjy2YAEg1eN3KPj
Z8gS8iuS1dTpTMV9Mt9UFBi1ILjXDMFEEw68bnrC5YIA3THZVYfGGSX9oj3kPj/Ijk3jWdEYX+uu
iXvQsol2HK32Gep0p8usOsh2pegPgH5MR+99PgTVKVBIT0kJfy/SU6JV4jXt0tlpj6tN2bpmE9PZ
ajf7BF3uNnKlJvoW1UtQuFLfvqeSMAOoRAIN4eeinxanylPPlaeITFLv0/AivB+N574Vgrbo3bRj
Ip78tQxZffRZj7WVmV8K+vRQ+7PvfCROtHor5J4MofTYu5F4thJ0YRrBpy1qSK09QuBX6Bz41cg6
GWgGQqrHNnxfiY7CH66bnWRe/bxM3UgxVsc09pt8AXoAPPdiXNdmkVn6ubNPKHU2+kw6asvrJZuq
MCuU6BiW+h7RMG2QWTq04T6eZVXIWKh5mDYXKA+yYUf4rndH8bmI9stIJbXsau+CgEOGVPGpXphX
hIxWZbM6Rn5nbBVBeM3KN5rKVRQtOuRIJdN8zwFTzl09STLGIKuEuWP01QDe9KviCBEyEDry3djm
VpcfGQVSzRyLMX08pZjKCTJuaepHB9RRL26VMKxOi1y4RK7CsKNy0excRn8bFYGS3mZMfwtahnos
103MFANE5wTlotO3ynDycSEnV6ttX5TLZi/sKuOAdrURB8PfEIpufOAahOXnAwiYwbxxVS5i8UWJ
aED+L87Oc7dxNdu2TySAOfxlEJWDLcc/hCNJiTmJ5NOfQffF7bJsWDgHvbHRu6pczF9Ya84x4dwl
wjR4E0V0ZdHLRBWn1jRpMetG8CCK28rnoPsMjH19SEaGH3urvB+WIbhN1t5k8WCgl9dl9pZFN1VA
io+/OSMeHoYF/+UWgDfyFkRUkvHBsJZWTbseerdNJxQZlXgWTI7W+At+8IztL47YogB+5vGGWXUP
ln94kqpuFfe5bLUlqrKgXuu4S33Td/4eXH+RJjLMmKLKP4ZJjepimEn8WmyPxnEgwE+/7R5TgNoG
ntO75KbdndxkDeVNmfvT5jEVPcylw2fkY0qxJ4bdgHa4XwDpnKxowxYz7dk8XDm58eCXIzGxfuiv
EB6xq7s4uT5K0zSoWMEsx0aFsE5cHGeYa240x7NWLkrXWzyctwscK87t+/7/NPOgTCTFj4K5wo36
PpRERimzjI6H5dHw+II7tOX0Ri3mKFBf5MB/lsUDkSqRqG7Ok2GG82MCvfrvm8D29be7YIxhHSgA
DMJBv5+FNNG1SpDL4XA/mdXTxzM4iBFm725hEp0cYJTw3KxhPgFAPzgDXvzZtt4dUafUdv5E2os4
A3+HNcW3+HVcw1RE2X2pzKPFBqh7t9oWiy1UtcNk83GGADj1WKRtgI9+ENC1cp8yGK6n+QoPPni5
0noib9u6M6MFvImFy+uQzNnguxNGRNTH+uJl0Xq3Ma6h99GmOrqP1rfp4jZyZnd3L8V8szCWwMj3
Es5PVGGATSHKYQXWz2M3Xz9cWT181VYv3yGNdbA2RmLLhnLxDPNKy/NzFo+YV9AQ83I6AAVSnQlr
U9U6zTrc0iC0byYr3O5e5mr34So9sOMzt9FN42m2jvX9uAtXZ0hCbHiW2hMJi3u9d5gVlw23i3X0
bfY4uQm3yVybAY3u2cm9dfegXHDmyzahRTPC8LgNDYAIGUbGeTkCyoJbmWCGa5qRn+2n0f2JupNr
Vek5XyyWjEbSjk02AJFsPY0NE4gZv3KFdK80m6vmkC8X7eXN1TUORu8Fg+blB6pEudYO+TAsdfm+
F4qZfAxnOrubhJfU1JK7sFWdjjWICUrb7OYDCfVVnaz6WsbmbhyOCZkFgbII0ydfc0rcyb4Bt9Fk
332rRsX8XEFFTsEgNnudGvmQx3YhPUD1ovec8etScHfWTa9t+22pE+6WDXbLJB/7BkFp/ZNy8hcd
q6BWBVujkpyhcid83esLaS5VlSdl+nQSmTsci4xCEP/2BawJxLiVfuUjHkujP+6TMeajy6bINmX8
/X8KdMKA6jZL6n7ZQeswIUbRJ6JKmJ6uvO2/bjUpcxiSKdFlJZPx+4FOQUO12JCPh2AzQZ8Co8jY
ii4kgWtj8y8dN/5+Aykc4/JoN744UihUZ01JhG4VoYCpQLAj+pm88++4nE+4ylx5F0X4C/S0ywF5
dDmTgkcTQAehLSxmyC3WZiZ0+9wSe7DbI0wXelok2wHRfOa6rEAwtB94IOe9uS1qN4fpgNctJtuB
ID14fehhSlr7ptWRp5fUj8OL5ISs31j9mDk01Sv1q193ef9e8MWXNcmGrMviim3Bo/BZc4GHzpmy
zQRR9gHU0mEnYJjW8DlCDmo66Ol6D+51+vds8NvnjRQMPYQyrm2Vi7uun00t6xU1Wunwo4Beqr2d
M4jxfmc3GXi4/8PRSBT9MtLTULzYCdXC0E3arulWp2Heam6ZL4xiVlSEDhB24f19rF9XIjTmCXzi
neJ7uygoRzVmmknLLtohmzV8L1dn13lMPpfr58hC5/emP69QmcQb1z5a9mzv/H34X24s+oBxXyuo
Y63koqEySaNJUaBPXjHPJ0DFUwmIbbSNJU8/M+NP0iuX+9temgMi/BjFNMgwxm39P0OCphrxYIpd
sFINryo2CM4cQKbG6b5iwRjT8qDxcWrUZ4E0hVp8Zg+RIroZ+wpKlTzEnol/+Kj28KR2QRDYAXhA
Yiv+vim/2E6Vbyd50R4xhq72oyAMV1qPV2bDGxeddlUCI5b88WYxwEmJMCWK1/Xwv2zCmcIktCLE
9JLAePHqKdqpPoUtm/4TORNYU+wx+oHNf/UyBR43w1M9wIcjVPVN9h6elDfX290Ezze8KJb79BI9
LcCCFu4t23Ssx1fuyteK62I45+SIFIWEIKDcuRjO5aAohjQvum1n4kuM5+w/QHfdSdmOee/8Ut2E
b7ky6+I990XM3Q7HO9iSmVjcDs3OJBzzKWZRDUt5NuzlkKiKRoU0xxYSb+0X8UmH95yheAKj6ilv
ZWCx0QLNSW3aNp+JB51YFWTOdlbH60m1BMLJp1/tzjPNbZiDnRHzUeADADcWYyRyqPWTIuOKLiyY
qexqDz4R8TRE7ThjC+4g6zT5N+y/2iGlIwDkGu0mwvT4USxP8lyL9qfX6EjqJ7kHAaQUulk3jAYf
/c2VG/vjoX/VeBQ+B+ABoDsuPsJQO9HjTYB2ZOoYBVQAehDmKlSuWrfGWAEAgXa/9NMrr7k8jprf
nuf3434NTf98i0VuKq3g58LhfrmmXPksO4fCPmRjAvuNMr/ZPViuMHWJABnpJeexU+Etr43sXxPm
5Umw0RlTY/Ga/BAOaSfxqEpD2LEwFWzZSRaKEx2AoVv78/7KfR6nqr8ONf7+P9ebTCiQm0LQHSZb
ELpAiuIHgLrOGZEv6Tr230f70Rjj5hrjqK6Quk114KIeo2VCIQS1cD7oIB1jR3cHu7TOs2utnp9C
AIMEPZGp0UTbxlbpYqHPKqIqc98/jwt7MtU2QDfBYrm7+AVHm3xfLq7p33+xWjA6mopoIN9AeXC5
dw51QYgn1anbBqkTiQepujlxJLixp7eJ8aRBDCzAQGRQorTdUeGtiW4r1YuaHfKEv+/xl6vj2xNl
e8o7g5KUCEH5x0I8KWXf6EVToftI/ZscCudZsV/R18wC6zV8e73pluhJ0PLu+h1oSc16Mj3K0cMa
1yGgooeRwhPfsWerZrpzpcn+m4yds4PdorMi1TAQXUztaR5PjnEhKls8CPFOySg2WoRzDK5Zuwzr
CaoNmRwQp65Z2tsDdMaxjO5rY9jCGVWPbBMXjdciDt2ogrMqaJYquTXJCABReamIaDyI/bRdJB/S
B5EJEYZkw6pQPWleoTo0XqGDR/0iRLOf2QKSzmdll74iEa13GXAv0IjAoR8hZSIRCr24X1NoVcNF
F7snkv+IMACdd0LnbjwEt0JmdWuRRKJt/JJuWJbW2/oVTmEKU51q1h6GtLmisJYt/ef+hZwFc8kw
y+CZPVCVPd/0n7JpablDPUdHoMZkT3lwtObkL+YH7MIEXHd9S87bcVuCWiIcpHAzMJKFZTLbr+OP
jnQZh5Z68EQqMgZaZLEBgv3iygrltxUR9d2xPclc92MwPh4jSS/VRAC85hrCok7WsGDPimgJxTqD
E/L3Gyz+GPt5g/mQdIWGEcLJywVYVylic6z7YBXFD8Gibjasvhr/vu0/T/2ipmTceG0ROHhqasM1
4n3bPf59BiiYL4fFr1MwRD4j1CA/RpCqGwbl1EbDYRklbkJ6peS7ZI9x+IwogLXkCXxbJNCcxzg6
v7d7XDbOkkQ5UtAIr3D8j301uxeemby85XPLumXbzqckrRyoGZL/e4hh1BLVsfVLa72dx878I1jf
kJlgbafPxGKQk2OR0dTb1EkXbC4o0Fiv8G0R57azzsqXu7R33rDGftxk9nS6fdbfHgt3iQPi5b6x
ZuHHu+mA+YJFNrLkYlAGgMkdYugf+8/1dprejn/TTnd3KwIwdh705w8kqMSwHJhob76M5MiPg8VB
v5HOnNXAL22hfN9spxQ86WWd7m4OyWx6ekaIcHOj48p95wc7zm269e9pOWgWPhTi3BcDP+7PE3vn
y47m6AKhtieP0EDdGsEl8ZL0ClJWtpsncuk7B/FpzhbQVRfug9zbc+p7c+8Q3nKY160O2cFhD6DX
FtU/QN4fH+krvp83cNeLh7K3Hryd9F5bY8oRDF4q09k2tSoHEdTUW3UR8NDjPQI7W9xk/ozG0So8
PUY0KmSvtYtHesDEtzVT0NgOIEt5D1m3VaZn9Lj8J2EhBnWIN2De0OiAhqbltFs8CIbXNzZ5e4ZV
vuRWOLuD1wnutYU4V9t3YMxRUaCxoB+2NzYsxyoifTYThjK3JGluMjt3q06GKDsb09qm5gEBhrRJ
lgRtghC26qN1L8tORq7gcuzs3KQmbXEojMKe+nPjvisbhg1/9vcH8PsH/9/X/2KU1srEn8TnDodb
zxoPD4GxD/wX9h4t6Qjqle/9t7ocCwIRIfh/BGUXRyu1KK/DcxLdARS4NQnd3pE8TGAssEwG2Km0
OOMwylzCtoIXaSFOuf4xILOdp6ykk2U9jed8RucXeTUmJiNVKFlYkJ6y1qCgj3OBsc1d1etcCQKv
YK0mKGFpiADNQdvrvaT3ypQs+3eo9jZ8WsEhWt6+m+zvgml15b7+1EWO8b4IQClg0yTWLoFfUji6
Eah5jWXs0+aZF1or7O10Pm+tlbd5wrlbQNe1bmfLKzPvV4v/27LAkHFrAARB9o5CUrjYZLa6n060
dDhuiPxOUSYDlO2nMfCByTIjDyleaCSW04g6xY5aQ/qmg9Ilz0L9rJSKNW8HfyYec7d9mPjxpjSg
VMXgkZvYM8QTcXrsNAzxFi9830EYV8YNiwSWk5ZAOQjzbAhnfTpNjWhaFSptDxK9GlRIWuzIAWHo
wXmtq09mU2/79DGQ0q3QEfIkZ/RTCPEJk40kvHRlYgdy6A2tm4DGrapX2fwsVLhUGoxtxSetJQT7
glU/PnZzgx8MyQzSn5qsdEQSmIIinP/9kYjGuI68vKfjdKhAFlTxBV5s/qqjdm7QPqIn0xW7KUBf
tbdslO0+v6ccS14UsJHmDr3A3FAeB5l2F2nVMvfTF8xdpov015Y1ZauwK+b+oLpjjVTsUB6LgELZ
JyoieQ4m1BKDISSdn5LNpNwHEXmoAsVU8Nth0drnxNxpVfxQdeX8HCmOGSY7vRc/5ErbFi2BJHJ4
e9OeTa9SooVCxoRSq08dfdBKXkX8p1Rgqz9CHj2pdpE/NVBctJmcLTQhYMlxYMDWtaejQn2tK+w+
Uoh+fR6fWl+6pKVboZAciG5NwI9pRrwEK6ec5/FkpTNwjp7Y7K4sko0ovCJtWppJ8Vq3ye6UagTd
wGP3iVtVmIJUBnPlbiLN8uz+FOAoOj5LRBpKtXLXn+R9Wcv8kUWflK8CgV9Fe3w89gDnKc4b4oPZ
s/jJbg2NV8k8FNoTncY08eLP8/FObDQE93DNRNHW+mKuyCYPhS9gkhTgmQf6dOaslro5WnE+Hvdo
mm55NEhEjICTDhreRxF4nOhZQX/c5EbsTYTCLQZ15gcTYmRU/pA+D/XwvafLWWiiN/jJLCT3DB3a
TtPzaX8cnmS5usnxENF4s2MT6ed+VJFJYHiHDtE2TT+zyW4G9bw1BZaF1U5KZbjU+nl+rhu7Tmn+
DfBXfbdqM7LfNHnfTQjOLXNSO8JNOfHKtKJ61LlVAP2AuMH+6cy6KCTXVc2n4Sl1amJ+y2tFwXHM
uHj/JWVkMrFawzt0KZkNzvlERedIa1k40Evyow8BinW5PgnvVz61H+sxysvsGxSszjQAURxzJv9s
UytJyHs2WeE2ix50+jHlBtWajBBMEB+SYVdnH3RrfZbVGL4T8e7vo8u/Xuc/R7/YT2q+nopq6oek
mLH5qD4AKNpChWaStPQGKnYIaLeo86muE4rgm27XiU4oPhjn5wbarxFsRQBdeg415WiQDkgUA+yu
WiPqvMjtPs0AVgS2EZa7Sly9ha3i1Md2rWaf/USzKoTEWbJI2wdFuMuUKyy1n4oabixMLYzzugTT
69JzGRdBG2p1HiIEuU8IshB2bb4tkkUG/5luPPe2mazhCutkeowm9tPh73v7y4zICUho5TFEKphM
L56s2qjw80Tubc9YnqAPrCL4ZUfZmigV7q+FfnouAJX7cLGPYLE1oB+Rpi1FpoJx4DDoQJ90gMrS
Uy4+1z2LRyKuxre9G+4EqbjCkv3ldFEV6/CX4Btwul827X9exGSi1WUTmx2769ESy8xN5htqIMu1
7u7+44q9coN+KZp8O+LFDZIngVj1E6M7VKX12DqCTWurDt3n58OBkpSzO80fAjLAWc3QdsitjnS6
hT1zrpzF+Ip//9S5bkPCeYmbTZIv92RwTyZCk3IWXLXgjiuW+Y1iPZSApuzFzPlsrHf1yjF/fnUI
JPkfXz5VDHi23795mgBdVbYB3jmxvQPegYGI3LRU3J9S9f7vy/vlUCq1NoUGFs4rRuHvh0prBhhZ
zFFuZG9F8Z6EM5+sCQymsnL795F++eAoo2uswDDBKawLLgpuBfw37vAZJfxkLbLEx1jG5J4phz4k
hoGgs1wm/7l5zY+ELobV/tzqz+EgiZZ2VfHxy5ulsSbEw0GVdXybv1/1RNWGo9BxKh2ZpORNBv6q
QJyO6Xrc1IsMOtcskT+bkoby1SHU0CkiwlYvbvRJ0kNTzqXJptPpXpg9GeprMZxG+lsanmyBcC9A
SNnpyij3VVW6eHuphSGcoOWqICK5OKwsTcKTGRcCy26WMxZ72Dny+Zsbb4W8IUVzb0PD34Oz/vth
/2wUUvBUYcJRERQFGVvS9ztci6rAYx2P6/Dhrv2FZiezg5e+fqju7smwQJTjhprBR0cFtL+y5P+x
iRtL2Zj2BZrMqoa/9/vB43Opl+2QZZsm8Y7NnmxVQ/xow/U5p4pxZYr8WQC9ONjFKBU1mZDJTZGt
kipwu6CxCJfW03U4NeLXrsL82lId0yMMj2slaVwdjTdIXk4lUogW9yGG/33rfy/kYwFVBXZZJlWk
71ffKpOqKeqsO2DAcKYFdZXB2qqrg0wZ9Lg9iKDyUAMDwr9ddGT1KdbtCKz++yR+Gh3Gu/Lfk7gU
IOanuK+Lmi5GDwp+pe3Rns8+xkCWAe3H4DKvvVzvSf3awpBGgBRfmcEr9v3K66KUS2zHTBjuMFVs
0l6d/6B3TOea2fZn6/LrAv97rIsXvJ+0ghHSDefDeqaONVKJ8aFUUyDgdzPbdBzCmq/c019f638u
72IArVopqaSQywNks2l3+dbMHWZ8cl2IiiMNRJvmtkOAYPh89XGOd+5yGAE09P/v7EWhQs7TcxOc
zPNhrc/CKelvXn1zfjja14j1v60yeG/+e6DLqS8Ljtj60nG2FT4O83r28R8yIBWMcawCUvqu3VyZ
A3/tOv2nBEMfmpHy4uqOVGNBOtB1eqTQR4SiR0Aw9JbzrJpddSb/spygCyCMbSDUSQiyvr+jRS3F
ftXTCfI95QN0nptZ/SKeohndw4qZnd5OV8aDn66A8U0dC8r/r6F4cURdzVkEj+MB1EV7Pj/hyzSn
c6vFlLoiLd0mgHK2P9pXVzFfIIyLl+ZbM+riwGGW6ac+pBl1XkhnRza9YKY/9hsoqNnJO32Iioc8
VELsOmWL2hOfJ74o7zUySodoksQh3emuXJPF5PH/Fv0MQPfYyr39jGSrvitPzkRx4mdzvpDPNrAe
BQCfJWwkOgp0mdj+LUTjvrvGVBtH8x/XJAk6JQ8MVcKljWWYpEKitzw+coA3OQVI52NEwZEkQo+D
NIynq4bi8av+64gX84ufp1Gp9NzF8jG6bx0sUkcFPiRB0Dt97U+1J2WHvq1005d2Ewmgiia792sJ
D79Ncii3/nvZ41v9z+K/P6ZxHxXy+XAv2USjYo0LXfqL1isBlsJdMH8S19AOr9EpfzrDxnamiiBF
5Guho3nxBpWNmA5adT4DjkElRVDm4JgUwjOCNc1ncd/TGD66qg3bd4ZU6spw+9uNpzZrKDQU2Ste
mil9oTnVca5XW7laK+knEP2hXY80pMo7TT5qEI+tvNbOH+m11rT8y0BPzfK/R76YwVEBaUcjNigt
LCXC7ZGZuOt1i7jV92B9D6ONiPSlt9L9spWXFglvuoeZaYkHw/6EWX/lVvw2hHBCJnkaY1QDO8Dv
j7+IC4OFMc8hd0CHAOIPpymoX21FUBQTH21dlPfOV6aBhxrjIM7P9nFNXjrI0itPZXzkl5/DP6dy
ubabyGfhlOTD+RB85nPFlQVcVeWMEgyJyO4m/8i2JNL8fcxfFtEqph5zlGVRC5G+Vlz/vP35IMTH
qB1EaFDOmjliXFNha7LearcjSM3b2IuFsyf97u/j/rJn+H7c8Q3957gnFK5qmfejaoDl8zpAk0xy
+tR3rxHexuf3/aZyICR12viUqWtdjDF6RMta95kiQFY3lk7fSriVtk/Slanol4n2+3EuhhFzyLVM
qmR8BGLkNcUmCdNpn7mJKblppTkpA7ymfQSJ5spJcsUUI/92kewGpLHiM+r4Lu7m0BQREMqIWX7y
FswKLMSPKPoMy3jpVhpxdWjPaL+orvCmHQoP0/RT6hyoqtMZO7lgVR1xUW4wMajtFlUV9WMSocuN
MY2fg+m1B/LLoweCClCBjTkTDcysi0d/PsllNT6R0plsg9lBp86RHNgq/f2K/bwnHIZWrwzUAPuD
fvFAuqGUglLlMAVJMnCXqmlOePHmmkrkZ5WBw6BfE7BijhkOF1cziScQ9FMtPEiL1/hWeyNF/sri
ePwbvr/BbPhGyTdQSom9/cURWtTFnRFW9fZMF1GR1kkouPgAk+ra+DO+JX8daLzUf75JQ6+HUzfI
4cFY56t6Vc7LuT+XPX8b7NRF+b/fvgMzkFXEBypmQ/XynT0zEYhnpZCZCSazxCIGDA/rVHSmN5N7
RrzdypWmBJU4R+/6Fu7nbgoV1sgRGjN6GBMu3g3wxnJw1oGK0I6EDt18dAV8MZGI3JsiuolZwpEp
h6Hq7zfylzd/PCz1HljvzIH6xViUp61eHeVCWHdOR54LgHC7WSmjKuvakX6+ldiRIUAbtGBN8YeC
UYkSBBdHAFiA893wvT1gGHd8R9hJb/7beVWQVoh7w7k2vf/85jgstSeIoRqsv6/Z5p83SNbSsu+D
rh+RofAqLCID6jqy8uOWHmyib/3h5u9b+vPb4IDI6UQZeCbVoItt8akWe78Mc3raqau22NyXMGKv
yu6lX94X2DPQp7B4j1Wfi8VacTybtWjAgLl31hNrOj0ElndzstkQ47HGcry8Mpv8slc0xsq5NBaJ
RxrtxXXlatmQ99CC2qEeHY7N5LHfZ+3eXNu+s0/b2Ptc3v99K3+pa3BMg0b2KHplVXrxdurAb3Oh
KgXUmJV1zvTxbkr+Wjr3biTJMy2Ibaj6Q1uTFolPSDeApqSGfZLiWYUCNSgN9+8z+u22U8lkcUYm
2Je7/vuApJ5CxiSpHDl2axYm85DEpfnDE/cAGOx+dq229qU//T4A0klH9qvy0TAwCOPi9Z/XNzGL
NoxqjtfY9+slyej3/ct6DoJ2JS5WYBjcp0VgjxF3n/u9c+X2/9KPgumsYDKXRnnoDxZichYKtIZt
s/X72Ql+3dHT81mBqve8MP1pqHwm4UPpP0lKYUmKaInqc59N9eE1Uh76aNkRxkvCr+TFrQNt4Cy5
frzKdajuBAIvuuymOG71yWd+esM/3KNZbt3w6BXSlbnqiwH1/RbCSTbB7nMVXyW677fQP5XBWemz
ZqudLA1cxIMs28dHgcqzbCvPmDU/jRv60tkSjaQOQQzcA1p8q+jsVPWkdj20UwVUA4yI1JaO+DOd
8F5EOOe/NoJFqnRYWaYn9dO8Z02sTf1N+ZUhahAXZEz/fv1+WVVhpUGdzkgNG57Z4vu1SH1/LmhU
11vxtpzYvWbDpBfeED4pzpm2er/QJu9keYmZw29ox6Usul3uGWdEe7b0EXCVj1I5Y1oxURMq8z6b
VbmL+uVUL6t03p3wUAWofsg2bl2MsgyUWAOKa9P6L0t8RLlgC74GFPioF9N6FmIpb84VX1E9XT4O
03V0I9nbjmYPNvuV29NvI0l783K1v3S510OsyyaXNSk6f9BLysXnxFd2yrKAVkRa7iGWnMtnX/4w
cbUk60bx/n5YP4qW48EANLCcpDI/Npe+PyxZKzOlCQGqTBpPOEV21mFzRm/fCsgJ8s/UL21Demww
z1lauy8rzTJk9FtVijBemLWkQSvRrlaetKazGsG0JfKLdZU81cS4cqo/vnTmD4BmtBmhxRHn8/X7
/wwzAbty7YRgYxfCNUEJqN3E2mclL2J2vjWKhbOt3shHO1jcFOuSsApjoadOnriluRnSz9B3/Rn9
6fI0h9By2g3dS24sY9WKP4zqRV/lpHramrbQ/KUeXTl1ZJLcxn+/b85dBBo8SgNYjOryOCH/c+5h
j8rFj0JhDw9QylxauyESl0MiLlLjrnLjiGoVUasISoOZ0FvCAsU28XhzgmXKx6xjuZUuk9FERib2
PEMj6KaP0YAmrjyih5M+ITvxXaCgLUPPbOy0caWBbCcrEOc9ErFGnQb5Jsje28wqVTTEvQU7z1ce
1HxxFPBoKqd7TYCupNmn06YgSso+k8Jdb1B524hbyM5WJCSCWu00MhE1Tv9uILSYPIoLTXWrw0km
1882QBBa0ROx2UeqM+pNpbrtDfIo0dWsOsZdYVoySg21f35q79tipyZuELpmyPgLa+lRM7dq7/bS
StUdWehsMt5T965gd+s7UuRMpJx0kB0xStn/sjk0Phy+NXYjUKWRb1wsa41OYPHpF8kq9Ndq5PZc
7XEA5BMvFOWuSfJrb8M4AF6+DDIf+Mi31aEbXTYKkr5XIrM6rbraC3kUsMmC6q7W1g1u2iC0K/Uj
h3V0Xoc807+/98uV5nipwOpwJ6p8Qqp+cWj1WLWFhudybHMWlMukhfCZL/XcS0ONHMxrV8qKebx5
lxeL4xY7kCFJunSZrWIqSW0WYpUdJA+e0JRXtPjsKhfnFFltnmCzwn7r3o+P+bZ7PbnnTfzezUep
LxYiS3sK4cUQbbYJbkpW/h2qVOrx7jBDIeXxLnPz1Gl/r0/zubEHezz1F9AD1qXju6y25vJ2mGY3
iFIJwOpd2ZHcR3VOIKOrLUQnWlQQt47zFHll5xxb23zsVinq4gnKgvO+fju7/Ytgq5Y8p8a1kBZ9
6mqJYyxGy3N+0AisjCu7fEDPu/fxbwg7H4ml6hq5lQ5O91CRavZALVslbu32+Bii8X/P2bvw9XnG
vkSCTE1s0U17V53V835B6+9+4gQOtIb5PVpTaaEtZCdAIn2oV71bedk6vhVn52fzNVv4C05YpPDU
rEmacjtLd4/Oh7BNHoP1QD1UszP7DfEdrYTp2zA/5C6x29bEGv9C1Y2XMnRdOJuaDQByH2y41Psk
sULY9jd4331PnwluuVIWXP+02R+pexR3J+77x7AAyuBR40YkjCLYzpfG6kyo/VI72+mDLNjCu7+K
1mbugq1wRrR98zEsjSPpnPltx6rLyhQLb1z52r7WJE2ldrTmLq4a2P3IwH0nWH3AF5wZK+G2pALx
YL5IO1CD7okOAHLjyp7QIbg7cqas7xz+6rmKCv6AkFy0WW5ErvzQgraSoUq5E3WmDksp85DtBpmH
9YXI98rSSaO4TxYYFOaJ5J1ZZDEoRVZNNnm3NAyyImwfknw8i07zYHBz8y6H6dh4WWwBnq+JCQjW
Z3AQDXRUfPImAk4vShwltOPQiftpQ2Do+XZ4E8RFlWCtdtXaQ8CORL59bIQ1KrYceSL273zfl1Oh
nPLDSOdxk6ZAOhOWFvNMmcaNzTaQBsItzjJ1KxpeoTvJcV7KdDKQR9vRi/CZdA5z4Ev4Ltxr9wqO
iXIhHqhOV5kXpVg0xsmggotPAohiy6AKFk01HQlqbxqkEGGeSg4UxuI0S0N3aOwT9op5jnd4yiqe
N8tYxAcWAvJIECe0A4fruNzKWyt7wf4RatV4W/z0oy72/jAvawwKdjMCDNyw8WJ/jRUgQDaoz5th
bmT3k2ilHWfFaWGepmLtcYVchsKOqVpxzbJoydpdzrGFaQNmR7VPmElY0mIc7jwUUT1Fzw31m/84
9PKPoxvYrZvNgflMa3plqU3U6p7Ibjt44oJtY6M+NUsUZvQoiGtAZjY9L3w43rlN/PlqsorX0VRH
vO6Grs+ffQfqsRiP0eARSBFEZ05v3fv7yn3H/27Jn9WcTVxyW8NQZzexRCvqtC6/ZWdEC53o2qUr
/Aq8BJNtNGsdygi3OYdVbV6T4pCjoq+Z22lR9JZBUh2ZkaXzacxuj3ZFJo1w020zt3iQs2l+V4NE
IOWrsHEC0ME5stg8rRJiPNGDzqhnH73oNn2u96en+mWC3WcqOc2c7WW0e4iXuQt+Yjqs2/XEKZal
I9nqMoPr0Cz199xJ7s+fgjfcaht1Yhmb3GlcwWPXg6GAZ7tLj5Y+hWh36J/5Oatx012yUTxx23vm
fIwnzsl+EG+NdUoHppyrIBERfa4BIwmb8rHDBa58pgeF1OtDVNh8M0PgjralaH769PkmW3tA74vq
2gKbc26m1JLqab4iz+EAYtTwgk3D0EOtzoUFfNPc9HfYxXRlHtGGRS0sTlkZVYGdb2OnWPPhuRk4
itop6EGIlvHpezy9m4xFe+swY7xG1vPpXvCMTeloi/gp36ZOOcfQ6QguhCeSz8+2YOfvPuXdzNZd
cTOf3HIrJlsRM21Cqzm+V1gOVajpEy/zMn5Gt14rD3G9ozCaSi5hf+vsLmBi8oK5uMCZ9JQ+9Dv/
UD+ID4Jm5wB77Eq3/fvOt2pSjYVx2KG4bPi3DUEjwwyGYdl4ZUluq/QkVhj5PZgMyQufnol6MrEn
29jfpoylnyrzp+7w5gSFLaKPxPlhm4EbbDhnvrzhMdikcz7Wye2YkWF4iWEfG0/xctLZauiHVkIm
o7rkj0bmbZpuM9+NmIHgX5tWxYupLtvAPRN/RuuSmTG05e2JYZgODytrAVmUoz6xAeUf7LE4NyrB
Is2qDkAxOjEtecyzuHTqqTzH9SVOrLNvT56wd0zl7QRDR+/lb+0jO9zTPe4gNrvCRqOeRsKhz2gX
rhjv9J2BrZV57ym1BaRIDGBuN12WtmrfTqbjq9J/anuTOuB9Pjdhvrz5++S+exu2hWvs41XvJa/y
e+ITPxLOJQ/Ycckrin6zWahvw+PxMDxirlNYAZA4eFDoNZMU7TakH0zJE/FQTBJK+lrcKR8CrPDy
cNrodBgbO8FdhwXDYaaID0m2bDiLx45MOsbEx2bB/UP6rb5Bz7yJZkRtEwLzcv6MV8d55TIsRvfl
o7EnokZ+VDwM0uq2JizGJXLKIhHMqxYnsjg/eQTjiPE/JJ1Xk+LKEoR/ERHy5lVeQgg/MPNCwCwj
IYOQA8Gvv5/OjXNiY3cMpunuysrKyqq8yjPjhmX6Mzjwf/nu/adEt7OxGEVLUkHTtoqVwq+0yWIh
MnyZGhDzhy2B4TNdpC4Hyww192u4DMzfppEe8+tk9MYlLuPfTSAlQ2D+U9FRb8eVkiiJ+O9kF57A
TWMwtDtNaMhJbt7Lkq17eNso/mfZMt7yHZmBHmehuTR/mf3Cu5WXKcFtqeLX8putRE+IJNTXthkY
LldFwoNF2kJ1uK46HFQr733RLh3Bubc/P8Z8tiq2dwYZvsLevznZvvfebMA3yA4z3LiZp15nWCIN
/utZqCUItjWXwYCRFhhB7v4beV9vJmpWluDjFbZ6xJJ/Y+1Fp/Nzr5gPe+ZOAcg0Zr36CAyaxTMQ
59m22mNVVD6c8YIy3ryH95k9+fVBLsd1gpsKrRXanzn4w1d6bmPAUEq/JfkWVEkTpIf0oEr2tIwy
I6a8qe3mTjUWKnr7VSdgRX6yYHpZhesQcwP3t3UHxCp3pDZLcTkLpKhItL9P5haaRbZN606Egr7E
DrdcCbjqCb7C3creDfMFSbiTr4bz6Gl+fU6DZ9id08RYvNaIvD2cTH7L1cvPertyn7E8HXx68N5T
5yg75Pk78Gq4ebGTLS3th3a8canuRJoUmCZkhhk2OJYYmv9qV/FxlA9M5uhpEQrEACU5pNdFojdN
sJ9P+6nY/U77k7lgGvYiktuT//GAAtmq2oxhHdUs7SmWE/rvlXD4rnJHoItPdPJv3CYDOhGy3ypQ
NEv6uPWN1MoTB39snUz+GsotM6tTcEgMXRfcYxpe6WMY/tCCYhdUOm2HnUkwPtaghPEWvwS/E/z0
DZc0136kdRfRf2+PyCcXWYhH6R/Z88etUg/mTCJLRSDytJTWA4cQAtw71mx2tiagejVbDc3EY1eB
758EAeA5NhPU1acboXTerub3mM9rC6J4RufiLakTPruoCrBP3mk+RhyRkvSeYPdsgvpqOI+gD6q9
uZHC+9yQ6Ut8zNOILyRpNNtIK30z0y3x8DywolOscm4uycwT+zJwrxzrUAKT7oUbRqbeOjU5IvP9
lhFXSWF50Yg1awYK7gh9Cs0ohtW0NvGSabNy6svNTh/sF/OmKqfhaEqWaS4Bpnec8Zu1JO5MvGRM
a66pc6V0hjyoWu+l0lvopZ9goDvlFr6bC3ypzqRe8ofvNVOkTPqY5GCgOdj06sZ9BXJYu2UsHjNb
hVT8OqkHbiJE6lYV4bmLHOO6WuWeengvinm9wWkbeaFEt2PuPEPaXo4smP/YNV/F+fOLoS+BpkM7
QGP429H/ZZPflekL3GT6SqGwtScC8fz3xioBW0HtzSiplYl+ls8iMTZz73JUmeGsTic7XmzX1GHT
9XSFUJqy8N96Yf1oVUc1EbYPFpliaTxbVysmcy2KJQKhfGFg+MUc1eRkdwF9G19vg3tMAIjT2/M3
kO11HjfnQOLaOmbp3TTv/vFSzasgU4uYBIy/6K2jAABYstabBTpThj4krJwgZii9l5Xd2CCq8OGZ
1pTrvVySWX8M0oWeVKRz7A9feVmnXUrcsQwH7Uzp9GGBCSMBaBYY3/X+FmU2B09wa/ZNxTx3McKz
2WHEPA2363pNYI85T/NpExHD3SevoKBwixWIM+K5XfDrEWBJCslQ6fxXvoYOv2erWbd4DZ8/bEYM
Q6kzNbZSRL1sy4xT5oQVlvRjkHcRjOn3PgEKbAB72TojiclfWdnF6PQK0KkKTIQwTRTSn24q9mxK
EGxB+NGEoK+8C5bNHzYpBk+caAas/Z4ym1t+bBZCgRvyShF39Z1bv/6SSsf4wSdT14LMQN/umrQm
IQ0jocDY7Y0DR5BhEvY6aGDrai6tX5HYulhwvNcGfcCqPQtoSva6eTMnxNGoC6TGjeVoLIj/QWn3
3lC54lJLNJqJ+SjsLJYWjLucV05JXa+bD/z5WLf+NH+SiO7dGckxXQgtps9TdAc1wcgMhDwh+ixp
R/2oNv6QnJhMnN8O3Kjj8oUEctecoPMmTtqoHf7UeWkr3B093ZlicH59B3f3dKQRkIAhrRvimhCI
V1LNLyZ0GF7uYupoE/AT7u7bH13VduYK/6Uw2EEvCenuSbdQjeMnaWvH58dWvHdYeamjhgykY5qJ
hNc18enEbAB4EGnRcTxfG5MNtKnPZfz66xrUapk9BoV7BxI/d1qEsw8TMO/7k/1aExo51wV30BXo
Hl2Axra5SHeSJ5e0+14/lnZ+fbWIXNk+sW4/D7UvcNGvCG43S4GEpWElNo+aPc6BzmzMO7jro7i9
Zzr7lkQNcZ6d29MaV2jzCu9vsDVf4ryk69oGWrCU9Pwmbya8TYZdTmU/MEbvg8JXg26hBkXQnRmk
bvCJwiN1FAVohjm/iJyypfknmCUc+MEcM0dzH84t0XkWLDCOry/R6x0pqQ8z577IyRZuSeeaaOTu
dhbekjasXAwQYFVF0FGDU04/cieVvr6TEj02wWt86Md8Q2szIePpiUeu2+Huv2YH0yo9DLvcJx+0
GPIpBC3vsnWEqPuC8hW53XFPIQ8ANICt9tnPHeiW7dLNjHOfOeb+aS1lD2zwCDtr8/I+WBv8tdA7
pjXbfjyG7aX+h7QGi/ufhiXJnGxgAkzhqp7oTahtCmB3T3Ahxhgp7HxNsX1mtQyG1KJ7SJsWnuDv
hy1uxRVBci5Z9tuZBEuinc1FjC4YEBJ/bRlTuHgxJu3pmHgLqdYfrj24slnQhFfdaVwhwtBn2jwl
11QxoL5723XweQYqVFmGjrVw6UPl9qVmA54lrZ5SMygbn5G8TnVpecxL46d7LX4EGCgg4QN2no01
W946fdPibU9OxtOeBEj0loyeWfx70K5uevm/GQzgBVCLzMzEH6hz0vDGgkBL6QGcm3uDf2MJPgHE
m20w3rUPJlmWayyfEdYRAEpPn3d+Gk0pG7xa5vTEB7ayziidGYjwEUkI6/D51L33QqnJ/UTAUWr9
Xi+oVeERi2h1i/moJOZylw7M1ChYItfwiVld8zfJWBuz6LvOzr2pIyrHZ5fVAPeU7PE0qBNm8djN
b3bhxrfkO1hRWT8dndCvB3hYOLiJuWVYJ7DxaxZychKQbCLt+IvXLtCDRcm8sbJmLqMXV3dnRtqa
efJc9SCDeHswkzCAPY+II9JZP94R3zVzplpand0swBtY4Nt16GMtwFSxORm238+Vb+Mbhq2D3VTc
Bz16czEezuJx9PpvzANXH09bcM97FAd8bAcspt1xQeHeGmJExZO9GGYFZU02bcC0tfGl9kW26sn5
lZa/5HrRZFD9JEkuSLTJJz+2jGQwdx4iG0lgC8+ZZ7L7xHow7PPljKCcbt8wLYN1wehAcOnzmv1W
Bj2mFHFdJtvpgw87V5x7PSDnO9AF7MkegjWuOs1/xEb0CbuEAH7f6W3Y/Rk/n98JDaoe/BXnzZsl
N84VcLNN/dcf1/vEuJbfRtSc084DgdiQNZbkneGuEbdCVvplSAoJT0L6fU6/NFcNmTXJtcnRRCwy
YoFRzyFYLMDcc5m6SkizbWQS/LPVtF1VuswJxq+IpE7nLviEYuo+bnv+Oeohgqv7MSd/wWTDgc7m
P3NbnYev/mkvROfjgAkj1eOqy8L2qC5B4C8Xygagy1FjvAdu0xhn5tgB3OYzskEjme0QQrt3h87L
175HoczOOuCFARpkR9/pEbe5adwm6OaYPYQ4o9pm/Kd5rf1H17o/uNtmlwKNa7dlyChd8B7PNwHk
54GHhGDkWU72iZDnUEIPRwfXGe8TGE4fUZfyC//jg9v5jYG4W4bpeXpxqqeSiU2UuewP3gZCfdGG
mn8Pp9StXogX2JLzpUMxkn64Ycsoc/99+DwgJKKCGPdigxFRvNIzN+DonXRumNLg31lm3EkCkiDw
V7cGdQaaI+JmMbNP8MPlVp2PYfZNM7H+C3vZx4rd/DxXpkSeZQaD++I0pcAzya1cj9EQNiDLpZuS
XTVV5HvH8Mvv+mfGs9Q8y+iI8Rg2m45mcqvan/69OfNBGg+/FNmlLX/lqn8xfJlJ7FwQjum10wdw
PkWfHQuIQDX/y/5mZxwLMT2j+GILxLdt+ZuRzQMe1sqe1lMfDv3uFa65hSdjUEefOeIRGucOo+hq
+9wuKBncLpkPm0m0E/Ap6ngnqBdHhllr/tiFavzmAhNcJIvzyde2CMSA+kACc7WRXJ4X8TgcC8yN
3S4eiyEQfDjYEqRrVckJLLy4BSdfIlFV2QJTJaVyZ5spUeHsESdzroXB/cSV9Y9HIGhciNkLyLPN
y5VhwsmbyU2mSOlBVLqsf/b9oODx9l+REEHf+NMEBhb5l/dVnIUIAKpNBAL4YGJkmfO6xbqbHE1c
8Z79GTNKeQd/t4SPBK52+mDanYE7x5mhZdZPuwP0TIP1huuwALrNDlCaw88I0wA2p6E2BF0PDl6j
tV9F4wHH2p1+fMTjrxkQr04VPKnqCH71dQ8Hw7mvajqPE+HuysfeuZE7zXMftnyBXMtpvBs/CYFa
OdVGOHOHrVdVPN1wVVCs7yTB2QqmYlra/d03bMl/hMRq9ssNO7M8/lD+aSJ9LlHxysPP0tzhIHek
DCD/crdB3rd4DSRVQCED8o2h2dBWxHFoJXjYhR6qYQ+CYihTH0KHUEnSvT4mKz9ZMGNPWImSUYbc
AZYx7/07C6oCN7SIHpM183M4h1y3eAnsRTaXd19OmYm6aS+fADE3TOx0239I6tWk2huhsJRC4x9F
r+oqBoqbBtXXm8sFeRFedI9Lca33xVp2vBHCWWNHUWfDpgRzGpd/2TjL86OPYJz35GJBGzJgR18V
UB9dcoogVZyaTXOKGH2yJG5aT3e0N4TeuempjEmmwz+GenX01QwOezJNa3yyIjAbl33YrkxefuFK
NjzoBBo+F+aK8BInygRMsgfcs/gccfueUR97cnwSOX7u/vN6ViJ4dyIuPoqTP6xI+uwJ1yYyInbf
UaeBL0B5gwQ6yWlcK3GQ7d1bMh5r9vOapIDCB/mkT6WB+g+zF3blP+HcJDPTqpN2d4EBUUZH2I+g
gptbXMl8KNytKUNlN7clDmCEk4xPOuEtDdUFG/cv3cD58Jra+P01hjfThtZIcUuHasic3zxRamv2
9/r3in8NJ+U88pZX2WtiWORYK5y2XtTvcNg30ScWY+0LQ/hc46Mi9u6kLzbcRXZmv9yzvjyv98+g
cdq/0TacxqdwwWxCRz8yBZOoBxdqeiCWMxv8A00GFOY6/Rn+KL7ewz7Ujyo0+ZNmk/ZLnmDODnoU
2ELl0ljfQ/IHAMD07X6CWosBYLd+eBUbGU8nL52npYNZQrHGN362SRfTtTGbF38N+SH0bBHhaj6x
7hOkZYDVL7IGKnzPQ+Zd1niqyOAaJbqka4Hqp25PQBmuKq4SkhtbTi4NGYrp3SBh8CZYn7hr7jFa
YFsMYHrXs2W3ligb+B+wMvEygCXsOJW87GjYU27Qg8eW/NzCJ8YncwrS6LZ4ks4wjvU9WrR5TCgT
KBDoc6iuznt9wfRyburN6Y8q3H+pDduVbfskdiNJYdRxcvrB3JlzLy65KMXDeDBW90POzcjCzX5v
SfXVcqN/VsLPENEfyu1HUcR5RlqcYpjlPY7ysovIwIGh7/3skm8BVSFCbVZpxSKvzQq8WP/0q+e/
dsWULDsNXmRdp/20ds06dSew2OOeBUux5SlJk3cV2JfK43na2buJzCbPj9Xw7T+dHlSD277zXKXu
jd4Wq5/r9vUifGX2EZYAuoCCTKRzHcB8hJx3TmuQur86F1ydMAbZrRenf/8BrTUIi9cwHVwMslx2
AEOGDgvt52230MzQ9EqUrwivkTKBlvDlM5mAMQBwcVRR7dP+85v9k75uqfV6Ou2yYnN0XLSFr4Th
yacoEEE1UKyy3khLp0AFzgYISxDHDkUSeOLRm578SeWmcfDIXs1cXsG/SWswvdBi3weUo1ydoM9O
d0ZEX2lQsv6neEkyxF14cpRvgvjwR1EA/MGyJycQBqqiGBu98KexvcdvHuJxFhG0faysJsxNJ4ED
TfhLyi5Z7w9F+BNuYG9e0gPWgR5sGAWrXExs+3JqM5h3gbyiMAACQ+8GA43DKE5dUDqbUraOOoDT
5JBNW/5JRH+G+ty4HpkLz5fhGoG1WJQhklb2IuVx04W550jwRXlh8NQX9diGj2+dXXfbpy6peSgx
fIlPrlwZa84dLyynRNZY2XJx+3oQ9YjZg98wgg0xAqgJjgnns5+C/C4xwLeMSfN70oDpG+SLQRW8
J7LFNfzprIkHMA1+61F5ssrehf/NVgIVGHtqrSh4Gyq1emeuXR6Lf1k4uID40BCXjeYoV8WEEr6w
VTq26HSzv744ccZPGWZwSl7ldnuofr++FsFzOey5WjYfrAJ4td2+4wdEZ1j0K2200RNljYPfDcnC
Ht8YCRVCb2EdxP1bdv67cJqfF50cwX3b/2u3KRMroDNA2IvHkpZxzpHwdfeeaihfSmeckXlrIWIF
2Wu3MhgFFG1zQOzyT3UZFnBbWKKO5AEd3KWdf8SJ6Z21NsngPustjd40ECqSEW7siWS1sPg2E3h3
JJJwvPLTO33fRbsk+3hY/FmlkZp5mIMjn5B1q3mGKpMVAZDAtxu93M2i8IVvTBLB/Msibm7oH+w0
fC9TH99EfrZ+uqhCXwCB3OGFFYoz1o5aWdN5PnBAjGEhrEzX+L6tBWL7Kewbv9hPYxRorNsLjDeB
BRQ9A7PdmiPA4R399sBgcNo120t5aQfPRPyMAg9KZ+KqMZk6OafYcOo96Fi+sL201ePw/q6w4UuB
/spqlpTLF5OozP3Hp4IoWBg7SSuWSLGMkPJpaISPuRJqKxgkMnw+jWltTFrKirmoI1tz8ndmPQu7
3Y5qqF/SYvJJ93ChspDcFKbbV7upHTqSsi2mQj1EEGemXGol6fc4zAd8jsAD9SU/wYKDuO6LUiRB
zjCAUFDO5bhnsTTC+/tzWmMBgwc36/jDvHRdO9f3X1Ff6v1OKq7vU9w+iBwVBen3QnaEaoWh56th
SZzPLmuXvew8Be9E6lqhl3A/fNkMtLNyPlWR2gdC7ykV9VManaZDrqpf8tMXaVZ/MANXFVc32a9x
8vlYrf6vL/cdvrRcd5LfPC8Gfg0kV+MZDhp1x/3pjyqCOoe/nx5Jpc9bCetN4CT1upwigP0+U2d3
umRIpCugbEKJADn35Ghf5pZpw4pLPpxmtDG1GIY5qBUfXcBEORRbXR4KZPt8HRlM8sl8GZgE2nis
5ME3iV4qkmUM2/7aGnDSYXSGFZp//8cEF6+/ueifcoyKlYh8Cw3OgxoS2fHD7f/ulugbrJor/2Jd
99gJX2Jl87bEIZKN4NO75dPumlUKn5C5ihCKTOZR3fvJAhtTSFcZ5cNiIISpnL5dANafsXnb3PDC
4ZsZatQrr1RlLAurk/ki0FiJS83tOkvJ1lOmZcwpcfGcFaBX8t+pN2PUMPxfT53bq9Em3m9u9YxL
2TEre4ByYYbuahQTDMJMW0dillr3x1SPocg/kPFe2IZaFkivoPgxmdm3hiLD0aO9eRqglvk31DIm
KblXnb5uzNx4uAVTVrvtB6hU8Cmt0sJvAK9ukwWfy5WiQFesOAAyFlnz+8N54HyqOs3DIye4/ciX
ezEVZGb1BGCgezOr2yuYXr++G9y+Ua4NOI/ZeMbyZ9u4nKBcDdULvmpIqXpKBZ/IQMRF79IM+W50
+/jv2sZw7P1ijqJ131IvRXiXjvZ44KX0SkC2Wkte91qUrd/fPEYZjKzqK2EW87h9rnLZVQZHe3hl
v30RRHq7BmXK81HzxTTW9WhAmHYl/RIfjgJkJ0uEM+FHytWEkV4YYrhp6aPikri0f58c3MdGyyKJ
252RSeiM6epObb75YkYiLF1vTQ/DM5XLx52qgsP/aEZyyR5+HoKjkcyVX6Dil5YIWmI8vJ6aU/X7
fIT1+kGuqUCQfvgSlCXTpkaGRVq3EnOdqUrCbZA+7Od9bdR2XnynqtUOW+E65tTMojvT1nCqxFOi
cHppM5LEYHqlJ3njGDTpAnAk2yTCpdxC7xL7NC/NsZ1DQmZnx5fs0SzCA2o4t+cIQDDRdA3ehflj
GtGTVatWd+XyZIw6niHGa6PcnXFbvxfGLdKMlTgcanJ6Rjal0rKjkklSe49e8uKGsa68SsmBn8z3
NOBrquhTbORi07Tk/K+7UwjuqwOSpUmqrosqaKjO0ujYOTq5R307Dm0yG6kec6Xn1V6WVsXw+1IQ
HQs4KD/tu34tM6T4CFNiGe5gbG1d4vVwB77RFDQo9aUfztUHQ8XOEVIcbWjejzVkeOrugYU334Wd
F5enEw5gDcUoIs5I5f3+I2b+I11pImUF9IWvC/8YGIGVrTXNy/TrUIYFTZqCp5J5PH1sr8rvvF9r
8Kbd7m0ecR4ca2oiz4h3K5i2jP3wEOTlRs7Q9a1afVl81ildXCpuuVZvet3Aq/EG5fDs5gTWD6Gx
jsfmkHe23CfM0OzyOZFJPdlG76iKX6qLVnSH4bvLk4FOEyjC2itVnwOuim6J+pKNTxQ82chITqqN
X+yLmHkPzE0zC2aIVBp/oF7SHLTcmW3Uxqce8HhEWbGTtYjO0gqzL6wE5MYXGyRvrv5wp3hIifBl
twwHyZ32Q03b+5B8iXYFs0QIL7m+Z9ajszvz65QnWp6cbr/jw5VGH1/ncVhJ6TVHP8Y9Uttm7egp
93BSPPbDZKvoSajARK+48n303SfZKp5BB/2H7did9qUg25rKkvEit1fwfq0RYAlpoCGmKLFXiLDH
lLv5R1mqL3Za7vd10LMeb19RkspwKXnzm5C5fFF5raX63FfHWgNzfX65USpSRcMFyagURHDs/2yY
1cqbVM1vWaGUxuZ++3qJxzNJGbUkJRSB4YyVKlzutiGL0rGG0pnQHXwkVHnLVJzpzuJfmFxrxaTr
UWM4ZKNwxIB3wAQ45I5zpKMQ+yp64h8VoLU1D/olX7LZU0vCHmiqq9u3HPUkzchetvwc9EPpMVEw
3Qs3v5tG4bhpGplqJL+dBkiDVubBfvQa+ljpqVnxOAygiNQAXnIluZRuA2klb/g4bnsTRkW2zE1x
nZFYlhQBmJG10v5p4WwDuSJsr1OSNjsDoL5hUFt75DnQQSG5Au9Q36ujp+KfZn49RmodVWzF2utS
huNFtzc/fzh9s5FBoYynK3S3gZqAO1pgrvHO3V5knvfiUzsCjJzoChDhFGNv8rbOk/4+4Uph9DtI
l3vQc5/rdTSgqXi6HznQ+YQflGSH+pw/oq6OM36AU9Od/gTEcuz1T84duQY0vV9291pzEtgC7NPH
E6qWdfl/pcqgCY6Cdcw1SwyuyMFUl9zG7ZdgYRo2UNuR0+4mVfOvYglHjpSjPEg82RhokGNmgLif
+cwVwvxN2ccIT9/dFZOWGc1aPm+IFwzcnhzN4aD3IlIFDgHAnwoVR3lg86x4oE9U/MwOUMLbNEDX
9STdBO6rAbJXFIX8NluXl0x+fREk73V9XUVQPzVG4D8FPRoi6KHYpXNkQ2dIWRRe6bk6g6/QaN+X
19KaMRghc5NxTea+I9uYhNfPaBINMqnMe3LuLc0yz52H//zadOtfw8k9MWjnT7v4Lna3+DrOlRV8
UQSrYYkY975/05hGdDSnDNc6IEVnKsYNOSV7fY2L55jMwlcIJ5nhvFyHI7K3EEJ1eVt2SyFubzYT
g1f08TBao0FS9/ekMCaCSA/PeRt8/Fs4umNyo2f5E5HVUzB7ezhaPNiajSM+7BlOwaPbo4O9Jye2
Mj+DPe7Pu1rO9ESSXfG9GMbkpIVKvWgKjx+Xwps4H5F6rrjDlJXwr23nG0WL73Iwiu5pMnZ5rcrc
Fr5Pu9tVFl1zc8K8g6PzzeI/lbD6QRBDyza1PC648fBmvtEckyPv9vMCvvZxukkDOVAvALJ/KhbJ
3udAfh8Iq5ayYsPcN7LSqGaLzEhVr9wzm87T6Ms2jl3YhP7DGyZHbnLr1oJMFOP+hLYcrhltDr9R
Xds5nJRNBh6QEv6c/nEoWJUbiVy6vm/TNVenEtKNADK1bkH/74XoLPXZzr56QVcYkH09+AXAP8VI
qJYTHKe5oUQ5JYvRePkceLeoGuxTNKyb6Lau9nrQ7CssnHg5SH9ob3P1SENk40irxvlEwjbdKyHZ
0/lxAD57/GiELzxPI0bp6uWVpJi8z9nmFlEkZPN2vMvGb6lG/eKV+JUnv+ledw2nc8y1spwE+icq
era+0afyAL8EhA9JTHN+6zPvFtr1hcqWQIOULbVPZIknrw9UEjcoq/8KeOmVAxsQozguj0tO5fEU
EclwDsCjG5txOAeaKlxxM32yzs0nR9QelhGPG/EHV/H+L93dbGmV/mjoxsiEdbdVJzpmoSCk6iMM
rJPZVGveGuH9Uvjm5n6he2BazOKniGYuJtfCKo1f3uOsIzj+/rh4ijH2Z35nKl3qPpfkVdL+vj19
91gNMIFiBfVNUKNUzOPAGuKk+S+H5pnZnII9jJ9zD17HlPx+PPRzIZSTWXJajRStpsKWstV+X94J
L1uLK0/bydRgFjeueomMDdZJgeum4hTcwvKriJld6Q0+4A2+DlqJarUUFmHn0ELBHEnK3Fh5JjXJ
kw8CakK40AUdSAlqCefCxNBkBtvJLEOAKjwmWNI8ZA6kj6vP1bmOvox3uBi+J5Hj9LYFHnmgMfHY
xJ2jQNaPfP4Yhdxs5Qy14cmx5IpWs28WCMge2NjYKsWays29ii0yBrr7OzgzOpJidU2wOe3KOYeU
3UBTS3+ZRpUf7pTR3lnEcobpPpsIuu5asYP2IpcpezowE7KEZ2DagOCldOyc7pu/bXWbmEZcDR5u
yxRTaqOo5OLR1v/06OmyLN4Q6j5zQEN2nm1On6HdUlHlR8a1njDqiSFXwMmtsTWWsz3LRq3x/DrW
sv0+NqSiGP/A/Mk2XXFU7t7L3qXfteMvFF2TYVcctUDyuADjKgRRfUOPWUntpaL1XdhM15t2g6si
anAB2xQ8B8Q5KepRzCm5CgUe2vAgYJgTni1bOFCmaCTG8XQko4v0PWX5Iwrt0so3xaoKW6R8CYXl
a7+gk0t0039VfPKM8JcQWscDzlCCdfepfmyNRNrsgcFb/c3cSAiVSYacQZaT5ePNjIqNllkPFG/g
dvXwM4oQmVV472D/vfqIKMIaR/C6FeM2KQmA7ynHIlNxXsFUO6PdaiduS79yKEpYY9TFnfde3ULV
P/9l/onHYk1nEZ0SG9XZUhlDptjzAb14p7VThKIf93br0zlInwXzCVlT9KPomGD6XZXohkg4rFbj
H5cJQp+cw5Wu+8tBcKCHNg+qXnLIsDfb/NOOL65N3Vb9fENGBkHLTCb7j+F4buXp/suDrfJEt/Ho
IiAYn5mqWc7cIQZsb2UcLdBM4l7fhXv0v3PhMFCmo9QNeUEp++5L8x4dS5bkZ4mesGW2ab8kRwmE
C8uBHfe/jCF5f2Q8tH+KxC/VUraCaKkC8jG7lEOhn0A7JZJJv3BEaRBnlClMD7YaVltBuWmEKPV+
IIUD7skNc01UDqGIRj3gamPMGOjuH4BLeXFBcuzi2Z79ShtGd6yOwre4oZETAizOD2QCSGBgsHNu
G32v+1nSrT6u4CnWfQ4NMmkgV2i/G9sICuZkll/iHxHAbuftxdgVC7S9nhJLgdTZe2IDGgsE5XYK
9CKxs9rIsHwajaCexU0/J15MTSzbfC3w8ZPu05FFKzjdJwK03YKGcOt57fcrSsoHoBsyFmZhtfYs
RHupOELcLFNvrU78tWqtW1+b339QmMF132OZUUXCvNqeEpoCMjfjp3YA5fW0127fuZuvTUf+h8SI
x0S/g3+QP00mFxDa0avjF8thXi6q5biXgtvvEHbsz6T+R0tS3NK7klmPxbiQaOtpfXLa7Z1DJUcF
oywETzrSF+QIgUJrgIoAwgCK3W1em5/vX/MzV2kRYmSZOtglo4GHi3W+IDp9EDeNeT+jbxCOjaXg
oL5DoJU648sSX3QITOIoTwDOHmarck130pqCLcyOr8yffDCiXwGQPgv1CrA702kjR3VY70xfnFxl
xv3pkK9nLxuJlCvanWTN1jKjNmLd1xeQr1YZYUrmZXuBNRgyF4owkKPZ+u3k84f/mvd7cJrHdbSk
rYIKdAVcgJbgvdCnGct2+6MV9ntHVxlXUB8xQftERxEm9AMaBeortuzzGxvqVMGTrjyekTnQwnwW
DtuMzgb+B+WghxLIO0hg2BiziNYvr3LGa4Gf7jz/KV3wJEqJjz/EGlO9GeeT/+zRjjvf1Ly9fJ16
4PnktjlRFoIFtJ4/D990PrQ1fZ82uvNYnDu0WoX/e265NMaFMEfIS/HVQNY3fMne/Obk617ymi2V
6xXdzrclbVTVYRaUC+kiuxMeftqsnGO4jyMH4UpKnbBL49vqfnfHP4UwCai+HTO6pHKq3wNdPvd4
Rj3eZAts0CzTdQRMBb348ndxkdHgcTOA3zCEMzY9dftreeVz0uDpYtxPpmqyQyHxFSiH2oFvcYl9
zE5GrenPKO23PwIby6QtAklHYd/X+c99IV+l+BXnic6nR3K2l9lkk14BLUKQuenxmUC1OTIz9850
omEEpVLQU+1qx8Bb/xEJTv8/ls6sWVVtS8K/yAhbkFf63gaxezFsligiAoKIv/5+c58bFVV1YndL
Yc7R5MjMgRId1ofPZMD6asVx4Nbr2hCBnD7NlH1BP3hv0KUjLHB6l56TkBf+qHLMAu5P2LMiGKHx
OOT3x2+kbOPl48TBHcNQ2pDP8g+6aTaFD6D3u6y2A+khlS4fF2mLyDc9SlHic67U2hrq9bFaK261
nEgkG72ldleH2NzAyuWzFMjHegwug759JyWhvkRxF33g0TMGZqsyKAo6rK/2YqmUYrKjvP7rbyTU
nH8SV4CtyMCILR3BDAubPmeAKbCMJemz1vq1NliXb/2gshB43XP7hVOiWUGsDmGzU8fwWxBWAMce
GHOP2B6GzSMqu3kVPnK+ynv++eiZrGGD9tM6bDP9PgKP2c37gDGtUkUvlrcuvjEvX04I2esxc80f
O+SN4R0+jv6u7YNiHSbGmEo98Xg6BUg4IgzogrA0f1r/Zii4TGJoQiyiLpxq5difKqeOdLOS3ovB
seJr3PUcH1/aAzaZkWGn9kE9JBYlaEMJDQ7L2JqB0JtphCFyM0ZmCMSeJr+IG0ctwkTNphwWT1wm
EEPu6v2tt/DjcPcgU7Hgg1v6EytQOPsNH/2m55BR7lqf99mBYcSgI2M2GRcYXOm3ZR4OrtPzkydq
SPzqStoC0frJhbqopOG48PfT5XSkNdSkNKCw8pd9Mw/55Wbk35rTAAErErnD7PGIq7f57KJDZ45H
awzrWe6n53178rCxw779tNtyYiHRhLpYXG7Ncsq48BBRq3ypxMdp3Bxm924zzJDz6CyVoLf6cl7v
B02BbVaEWTEvSo3fVn72Y6hjPCSNhNYeh3HKuJT/+Kj3+/JRLXK6h6d+gGRWgaS65Hb5YQ/LFXpW
1KiH2eEb9aA+IIBm5/1I+0oere0QVRXdLf+BYmmM+tadoHXITH7Ib/0sqC0G10TwB334Csn8fouZ
5a9+zHkVFGK53w3A5FiPoU7hMDwXP6/ajJaZ132iEdsz8vm7Z3Zv3MCjaTcfjWm/sEDo7Xuy9qrs
Ud9SPvqzZoYAoK3dnpby9KavRU4rPjbYAsLvltv32BigRoF2lHvNG187I0PmWcz734gdTS+gkYHV
ZWbVM3hdI4jFb4dzofQMmfH2Pfj9DE5UxUo2hSmQOrwxyWBex1I3teDovma9CXiOP3nNv3yJLnwp
s0Ni1IixtgllZKOy+WPyVoespjFFK9iLk5d6T40CdvQ+uent+UYpGjxxpVBfGFfvH2QbhyMUg1oB
rwBk9FM+NSPmHwwSutzKPtikC+P4cgB/E+fMdQPJGYXgl1ZtJA60ISfV33uhAH9adJ+Ioxh2+uJH
LsYjrX9++L2/xKG8XI7c0gfXgUPXmKNlbgM9xt0s21QbSgh7nGnvLZ936h8uwKWvPyC+mz6X1J6F
A5DKrio62SSosXe2Qb8IGGPz4Sj7R4b1jfF0yMkJGe6ATSXY8CLjEo7P+XpgAdIEafRXGNIM6zYE
eOTM7tQjTD7Fl2K7QouPRTmvjj+IyFQZ34c7oMo/cr9+BhDMe37YJrXBixB5YbrpHKj8gPhRATsw
qvbJuZw9ekIpzCYlVqcUuVh+N9ihe8mt31glTbcMcXKUAtQeNu8axg+lv0SlM7VzSlrKFT7SU28c
LuCCiU2qToKCRoEV69Z5l2h1kLN9njjjMzY+mF9aIUaiUOSZ07Gb82Z8rRd5vLbQPpl8o85kdXSH
bBMkmFl4rb4iPpT2naValHpvsBBwLQPEBLZxD8xC/HOdNw2/u4Pm3uws5F43PnNYIwtokCjApehj
NA5ccf4Zoc0CNbJSFb5WckRRoItUKuwX3kby0lneV5mpnyrwA9/U9A99V3FehiZ1x2LYJ+MNT7k7
Ml6XCYGtF3xcmTMIYEXr/wvbcw1qQm8xga7RWTkP2eyTQVlwhSNwjViUvYh/T5P+RW3931Fh1Hrl
aUTYnqAlfW/y+Gm+IVAJr1j2w+E7fzMQG/b99+yhK9Dzv6bkCvLeDa3cINXpVSg9Zkk02qE3kwxs
WFfwc4ImUZFalJDZqNySCAe8bDE9tdF7Tmog7pf+F+kFaUVrP1oGYR3neX3k5uFEO2wOagdm83Jk
yporNABO2/qHF0qAunCcsEeF9XlSgZFxfk6QXqdM0thnhz9+6uYB6tuec3MLq9JKgD4Kqu9fMnvX
arMhXaf77x+tYg/DgqWoXhkH7IZOeX6Dp/IaVWk5Xb7tDK1IhTrisfygli10ofvMXLLZFgMEXh+l
kD8OpkHPpsKZZ0GWLzmi0oGtmCm9+8Oo/hRaQtF601s/LtlUJ4Xe+VK38OeC46TXxOERrIdbxZ3a
jZPah81Q3/0WAGkIWmjztAI4FYLtaTJvvWxP0cDLZ/mRy0dXrtNtz+Iy7mkEjNH6tcqPachUNBjA
/I2/BpnDrReNk4VP52BLKworTndqULjT3g52cqvexuoEQsIsd+W1BIvwWKyr64c+h9YDyNAd86ka
8INF4oDTzqhlZnTu1O40Ml+BVXQ3fXymeTZzGy4G4BAdV4E0n1oNOeVkx3iif0qxsBdG9jcDZTAF
bbrnPh0oYB/6eJPtv8Fje9gMJnqKtrWkXcDVZtlRsCWUqhH/4v5Ag4tW4e3cvLzS7hiRWMVTf33U
xk+2fn/+Oh+QCUAWrPR0rWBDgC56O4GIs62ujCHcAbAVQVnWqPMpYp1ewB/aVRq4BQxd+m275J+U
LYRrrLvSKQSiESDF2GQU4BEipoo+VNBm5FZhyV+YwM2Js1wyJotF6d+9PaXV/vuV10w6oVnev2e/
feXSHMxvy9Ins4AaAFdIBNQ3PUsTDXtgH7Irwmn50Pi3hpuc+ve+EvBCYTUnKBduZituSUh7v8Qm
ewnAKN98GcNEE9ycFQt4wgVFKdWHTmEdU3q2fKPkOoSRDLkVpxf6TgRUPV8K+ewBNCjhjtCidOAm
pFp5au1XhBbUzJa8Zp6mVuwTTXb7gKuAQDBv/pXe1GDl6j2XvJdoTODF7DIrwSMhDdKgigniMhpR
xoXRLyY2ribXt08rDtCWHd+Ocn067Rb+vvHSv0ajt8D86m7IR02i2+IXc3oZR3ijP4AcKsKcsQcQ
zWFbsiYtTP4OK2lVGD/3a0z6s68hongG5sLEevM+9XzvRiFeLe5maknL4cCYUIbP+jZIKfz5XI1z
rW614fKRarQy393gYL/6UGtfGwwWivPUwDLjdRpcXh6S/Na2CR/JbEJU1mTAi6nanLoN44gnlQF9
RvhZ/mLwAqNvo1wjGQUf8uhrlR1/LmmvQ+NO8CAtPaPenGvWY+y7QcxpvVayW/IqCEsy2+bsLxdk
e0dpToJb1HGzgUa7aryDdoVXsnyxNe+tcYmIIYef3nktR4oshNvbwyxn9H4xDThMLe0T87FGccLW
szWf8cDZmTGwbR15rDdet6EBKcjVHC5AjXi4qZnaseXOyhd5t2jAAnGJubkfKAE9mhX1iU36rAQy
U6yW3dnT6KBOTYoNjf5fgXIQKpck4rgRThm7JzDh/+S/Sfyt5v3VHc0zAPlZk+9aFSJB7Zs/wCTo
mguCtcZEHIyPjZrWQIvv+sh5b0YOM7S17NK1BexwFdY5M2yCVP6CrwAbMffS0uPX6C2gqM0ELeph
fege6fwx6QN7sAfESUkdLBqzIMqWKCKFOra3qwLJu3mv1S2UrURLUbCVHhloNP/sOAj8bAhVSwRh
PJdTB6sJ3fzvODIy97/vlrmj+MFjPywTjPRi8AaCIac8i2UnOZHOSJAcD0og/g84Akcvfmx6DsgI
sTj9e5g/kuVqCkf4p4rK3KU48fh1DAfuIcK8R8gNDSdzwIxIDsHjD2BcjX4AMmVzqFkxpg8Gi15w
mH3ALs1RPDYbn3A3PU+s0YJGl/ZmSEKtUKaRKD0GU9bA7baAkMAfjVP22V5NXwtKugU8N+671t8M
HQup14FY0aJo4ysOvfHmG2bL6pj/2NypFdeMac9C2KUc8ModLNrtk7jjUqdSKEzPYxARBU1Dvn3x
ZQrra3UMXQYErSnN+wWJpP81hZRcnt8MWOlYwkw58yBMX5CxqUY2pSqRLaAh/a6PvUz7RWgz9IKd
0rk2RVM4cKZEKyjai4cpMjB+X1CA+OP8KFaZdtqWe+gNPQn8ryeypKks6OVDvHUwhEGJa743d6Es
5KcAGnImcjSPbw8qjDegme5vk1VHlWyOV/mp/ICzt3OGdkRnOqBe8AKI7fRJTEmpfmDFATn/y8KY
Q+rSEnl8ZZEe/CNIBCRkbOaAZqQTENETWtwysxO8HBxD2v7cljJi6L1nU7rI6ezuQIHQvn/vGRll
9Vw9HH7oh0RqpFeBa9LR8zFLUIolta/1A/hLqAWrbUpPEjyAownXaYCsdQiGFJE8Sas4eprSiWrL
6+nj5dudUoM8QBnxreEOvAp3mgUdOMVfWiyBIlJZk/+mXK6vXo5Fk80RokulDQXXfzSwEkyokSVd
KYimUdj3GMyW4QbDXgWknw7aOGyOE+u1BREATK3B0X5GtQCgo1TNmHer3zN7On8zFCotRTSKgoFT
4t5jK3OIU0DdyCaHQs96CBWHMjG1cgtA5B4RcHfQpM59S+Dz+fZm3WLgLyqnMeS2+QtkU6fzT42e
foH5K4uwmkLXosqZwmGAt2h8Fvctrgc/gG0kWWgix2eC8YOiS3Y3YDMhUxVK3+GmVTtrouM6a4wM
8h5IOTQVG+H0Q5V1nMyEBT/1ciEoZHoFecKmTqwoYiYWATgPcl5z+6ZgYMn3AGDkh62zliWzx0if
QLS764+7kVVzV1m/ZOt7txNFnb7158Rv7wbK/AYUZTum8H4xqFYsMSZAIqbFt2UCApWx1RXRC8y9
j5WUO1ARNlj3ceW5a+yreTqTTivWNVMvRPXzwVQHvRonVp25/Zv+APP8wE/wgA0GrQ5GcgsTws5W
mg0jZo1mh1c5/Nu5FAG4m5JKhMMm1Sfx7J4mSmlGi4B4apxZnfc0KQbzsL/t9MduugViECCc2F5Q
HAkqEzEkkECqBK7/0OpaZdaLPIG5z8+QqAJLUi7lZk0J+s84JfzhuhL9uK/YJR4HACQDo7YS8+bL
ek8fEN6q9ZPkUG0qWHd0zHJANKRnfc6II7Sm2bpgHyoXF1oE5XzfPiyZbFCGTrcJ8KM85zxN2HFA
9MECRAiT+Rq0HPonYCBiKytqBK31GSzxvhvCw0yJ+gvJ+M6SDWeSOggmRMQH8cRpRkmAFE+oVrh3
UtjhkYefOMcS7JMWIpW0nMqVcdxmSkU80us3Dk4MHwjBfDEIjHoak/37J2DB5oSkHp/QwqY4/XUq
+FItgEoYPMD1vMEXw5232Z9LvhD8Yqng5KQ0YucXCDIPRwwAh9ShXU976owTvG6o87oPZ3F5USd2
5qfjQmhAJu3ZuOHbqbVIVMV53/GGAL++13x9W9Pa8JLPpXPfVe6EjnCW0G6JaZuEWTg2NxgR3YwP
SRWmMc0pSircA5Hr1udtIxxCBsTRLJAgO0YT2rPlfSZttHfEOk3Qwfsl/xmH2VghpjVmYiHnROiA
HIIB4FQlCsW8NLMX3NHpasebW8e/+LF97hqfISFcU/N7HZp9f2zSwBxB0aTZb4FihdHicDPEXAzw
lVc/ga+E5IBBFVPZ9ZQnCEhSG0cx/FN2FZVFjZGcWm6JYQ2AwMMcMbqePU3Rj/esh0mbRPBq6AcZ
3+EcMnJUEH2zaQRFgH58PUWu3+gureOCR67L1g8/iRdB4zKcQeOCxKywVVVnqbzo9x9m6zFMhBJF
BvsQudkL6H3iMaR0Sv23XwHXU6bRe5OeF0BqJb/UIvru47nIbI6OAHX/iQFE0Nn2XadUu58P3tsB
rqKQ/DKAKMW45I5Dm0/eakhdes/q+1OiHF9vzst3J0Hpj6N03Wy5Ljr1a3+T72kQr42frwUbBnx9
JTs9hzNiKi7gphhl1DY0KEbOPQPeLKgSTrFMl+Ev0siLmFSblxcY/3iZn9N/0jKRbibEfIYQEaer
1d+rQnttOHs6twvvHnwltTygpKceT92Cy4zwFIj6qX/WY5nZcx3UWh4y31F4tYIIMmbbtgRtZBL0
gq9hxAkddmkLQ4op1R2cVv1niPkeg22TTA4mkRs0Q6EYDExBNzJUg2K2OeKIvQhmor6ownQJWDpk
DwS/x98RGM6RdT/edJXbb6LueDvgRTiSdwBfo9WlHmLajFCR5eDWAanlAzcoDgQjPaGU4YodC/++
VmwGKSiaHzN6+nHKZAGvII/ZXk0F1Vs8nLs/Xo3e+DP3qT0iHj3Mmr9G739I7/ScBqJUxJCufJnQ
dvPuxDwGOelSoRaKgV7dn3bkQOE7lOijuHXwrVAl1k/1lpApCibMEpOaOmjBNShfaeDleYGwuAH3
9MGP/B/gP3l4SiVRWFQa3gi10P/DF7KuqXUI3vBDGSCbygxRpoUP2GYyZwo2VX8BsCx/DWhnjl+d
MYirJfDpg2F4qoqWJJ6yo01Um/WaHtaksHUfemrXR0GrqV1cUnFJYJAXU49Qj0MBYdBcrtLlwMVl
Sv9saluOq41ivM8MfecFwo9u/tOEjQ0Bx74FwERJp96sPOhOQ9gEv3UW8uOhVPPCOPLqDXkDot2J
/hKNFyAGA0HAKuxIWi9l1n4weiYWRcJvj2nnfry5n380m6XeXXgJ6m3ff+kAfTicpnEet6fey+QB
tZsKlO6mTjC4aAnWs9QFgSCYv1ckVAJ1DtxcMeGBmVbDG5wPrAf3sdF6gMMw76I7JBZYed18YsAp
K+DdjZaKlvjpVfJZco0c3mXaRALPj7clydHjc6/Iq9uGoyWCv3SGduEwRQHrpxJjOzNw+0/bcceU
xYf5E6CATRfq9UF92tU/kIbp6ki7E8Xexo2ynaIdihB0VVWMyHmllO/Mwp0Gin5wsDmIakleoobV
f4w3Ry6TLjn4P/4p81fgoLz10mEjNP0SLTioklhzjZcVczBXoJSYgaibgSWCOWHBxHLFwgYFg0p8
llHCzqa8AWakNJRiAMPYrtYMcBef9hv0YYVQnfNzLfGZaciw6yna5zXKNgwD6Qwe6jrV+GW87tQL
teviGlH6eVjipwG4F7fHJVXtKLtTw3U7PRSl4WLRqGs6KdW7Mn5kBkv4dsCr+gBQzJ3BYwXqLruK
lTHLwZn+2BCzB1ecmdUmigsQrtRNVW6esrgtG0aWbx/CsLrjGsY39Wrb6/UU8fZDtbMYEiv/U6I9
SxhXQhEg0rpXgFzjWtLGJBQxXOIhrBioqCRQ7jfqZ7gjnQ3fkNWhWRiGotxsVT62fb3TXN7cxeVC
2Tsr7btgbPBvUWlqMcRoIsbTPGzIW4KhqPP/3ShsdcO9YsNlLPBiITHS0Guph3hDe68a55iFhcqD
iYCjLn01bnHDBH1/OVSNljTL1iMapbs2CSV9o/ruTcXqq1P5okMqgErd5UeoYTvo/fTaJFEqvfn5
74ss7kUuf2p/ojhkmud/3Y/bmkbnh/59xUcKp3YGV+ABagWGydwffIficqy+TVpDC+4dA0duSuGJ
v4/3pi2oAhr9fR+mkaSGRs8NQ16MFjbzzPjGYEx6u0q0mPo0VY8hLZjD9yo5EnHfH+r483PMwcIo
JEo9x6crROKgnhvdn6phlEEYBdgF+VpQEoKAaRO08rwT4V5EBfCghxVuiccpP7zh2Dfmz5rTIuwO
kA/G/mQdMynxj0fYwBZP598neOs8zaM4dW44hd0TutdFwUsg3bj8p5Bo9g1F3XoLVDYaANHN5gkv
2NiJA6MqqzrtbO5+/zDy47XFPyN8ObuYFyis/VTeOLWTuutMBi93P1P9nZHafR2ulU1TjViTG4EZ
jeeRlwywdK4JCYUZdGSQNDbW8i/VnflmF460Iw4Q4j7VOB5e+GNeFO9Ci5nTxz6ffT+OWnxw8DAS
p9nm5OYUz08QHjAe7pt7ZCs2GVE7auychSSnzv8ekBnnzJDYmEZLrWhnXzXCjj8y9WI74tNwXzPr
spaCQ6AvEt01Nhs/NOLrFW/V1JmoZFH4FKGrLTAPwzck1Xo+kAD2UWrB5G5W68Tlh3qFKKPGvADN
gDTB9TVCO75C1MIggBk+LJsMKzrqe+2C+2wjQHXn8E8HT0GtjldzcC335XMIBtrRzWmuQm5xYpYe
zwEZgGW7nMm5v6vUKLbX42C7famzmWO+1PVl0dlR6J85Bu6TFNzgsIRCEWVva2yFQJlNIXd1fzph
IoCAH+GvDpgM99abYH5XmwGbIkt1S0y7LC7KfDJfXGrzvh4BnAFfmCBOSGRxmIF3Jusgwc6EqCer
+4nJ1p6P/9XZnuBC6uXfHVupj60XYNsEpsctkIwezBCCZ4+TIuID2APHBVEtUOEcH0g9ibgagg7E
gRInPyEVZtrlqW5n5iqd/XAikW3qEn7gBBEqrlDAoY22lVXJrZwRlKBltvrgDyNHqV/oE/1mPaAp
jLH8EntgqTVau2WCBaLPiMPyGMVpEsJ+BlX4E6jexdbgxNUgtFCiXR9jgk7grt9gJEzrCszOoAlo
PR2wLYHCc4/ERXzOqDqw6h/SauaMVMgdJgRa3h3I8xogmM6OhuHpiBVu1CecB2o3KKhniHhUoa5t
04PiX8r/WsxHcCLmJF/7KsgLkFmo2SNVJ/ZGrOkcqRd+E/YJXZhXqTGTbfqijkWZDAL5DJKTH7QS
aPBuThWvp+rdOzzyUTjDi9SyI3BbDpK+iLiogkmaQSegdnQFdWYuWqjRguYLXd9hwFiWMSxxVmIo
cbeegJhfG5OTVMfDwyvM4Z+5gm+vzqF9LYQK+cPC1rnhc/01f0MWNifGwYe7BtdHhKccDGszn2Nk
G0h6BUkAVixKz5itPX5og4FAS+FwQ/ebf3ciTEShIZ4V7rZQNrmHxL1cg3tR8iB3mdqfcU2QDODW
9KUyR4vBP61xu0PW32ARLYUiB8fHkebThvNnxdOeWy9t5VgbWDC6oblX6J+aHLHO5uqGtUFt4fi+
qH/ekDJ3JCGAYZNHX6kQaaaqZl+SK2dGJXeVNp/Qhd7MV8NjxOjPNg9tedMpkmqsqnfsa1s02oIo
IhJp1HAGRHKqtLFX0G4NjOjmdqdOjcinBwHtK3rkhiJtKftjRU6GdQJQeMPemu4AwuSQUc7Loc66
Ox9+RAH3v1ruOFNgGRJOJHL40M48bMbtH0qmjRHb9jgUnRlxk03BVtlTrZAvzcHSjuHx6JLTrxcC
+5rXbe09j7KlUaOItWLs5wbjMj07hj7DTeQ40q4B6acAx/9GvrZdsJjVa3AF9qhT7EUQKMiwWY2K
h0ZLmBeWDeBxM8zEOLUQynBa7jTMOVBnMHdu1NeGWnlRBHVw2EgbPFqAFafmcaDRdPvaMSID38KN
9eFM/80LruJPc+nPQNs9jgb+2Dx4VITq5q51nEEKXn2zOc/xJiP6qOcNi8ap4Pt6zKy73Swu7ABX
F7bmimQrwuyZrk4W3IbwtxRZl8pW3R2PMcDcaE7QYXtTwNO3rpe33WIVo+nbmWC7r0xZ3WLdcOTB
XS5MlB2KJ5ELuVmXdeasvQXoBpgnbDGipchgHX5KfZeYylghwHUcsRWHiHPh3rdxWBL7G53TNtS1
q44NF3AjGw6QqKlrbJzwiMIVWTzSf+8S0jLab0qMxeJjjhe1iNTiixEsji6hwrlcWlU3NjvDFXzI
p+rZHOCYSmDC9M296F4fF/6fiQnKWYj4B6SEwscVCKongKGBAe5SFo3ZzYXNYNXwPEekcIhTxb+I
BgnIjyk52Q3DQXh64ojJfN1FzgaEj8MQBlnKG5BzCwMU/sb5c+3tpQSlqMoYU5AEMKJdFCNNnt2P
d7AN4X2cYWw9NjE5DhjiAkDSLPesD23zjSr4Zn+hNDR2vpX1O9U55uY6Ax8sXW/z0Xky+82GywH3
HQH8GIfpB0NqInC6pMZZoFh0h35mJOZolwA1g+Cm0FGbjaCMSqwppTvnVtLngWLSieIgyDYJ7DvL
K87pNKUDgeRiKnlYwlakJjTefgprnVvRqWt5JnU01RemW0Dn5mRebpjXeSMjB95lvYDXR1dk3SG3
svUdM6/BOVn2mT7x5c8pIFIFFKu2hHxAPC4Z7jAkeJsAQTON4ySCbIfhDgW/gOCZTfIYKmitI0Pa
ZBbNBS5zy8kc32hfHDhwSqwdqSZcMLAASZ7+DW8J66DExFEi8rB9xOysjOQiWAsTeLYFEGkA/R+u
DKbUhBhQKuCJHjc2xf55TIVSnsjZ2JF+DDp6LrwNeMDVZp7J3mqOBGs12sUg+uh4QXq189uO4fpE
eaZh19lfysgJUMrxT6JbTLQ31AUGRyFUcgN6KwP8Y8+687sWENdstIDWNWK+lPKZNhTdvBnBgIdz
Q6pH9YxTxgBRFnx3XAbpVJjCA2+NA8qMiL0GMvbd25+woIIZf5H/0Re+IJhfq/d1U/BwRo5oBr9Y
cHk5dpg06RMGmCeYpEwVP38MvdPH+lV7+JwBl/8wnIBjsmhPDMSLsfgK1EMDMyEwCdQxl7U+iX3i
tHwwGrQ/KrkxYajWRsaEqbN1TpwK9NqHUhWwyVD/QS1hYKWOIlnMdTS0dZcvdqtgp+UqW/6ugqLD
v4qgH2qILWykWkD8yZz2GpuUzOGQDGa/OQel8W5fPBjUDjOvnv1h3wfh5qANdgXnLGgZhvW9Q5jJ
/qCnPgZ4AtYfaOBUxGsoha2PQXxCMzvZ5ZawARXW0BWWoHBMAu6WxrTYrjkDCku2mQ7QIpdGgZ2A
cLVV1PXjVGLUPsSLCjoN9CaxqpiFOmZJ1YctrUCcIAu3il7vbtZ0mdzN3OpvSswu2L3A9Yv62FkE
ySz/ExOLgmKQs+4zE9cihrHPGTMAULJxRPkLwYdIFJMpKOX7MB2/xxRSyCv6CC3cbT+VwdJgcPH3
kuh9+rZ4RFslxgcvmxk+NKz64Ul3s8EegtVKFdLU6yS55oU5RVIRKH+SKdqVYs8pgV3TZ9iWzInk
eypTkDFbfMosGG+gcnk3kY3td0SWIns8AvABQjGz6wDCKvwWojqBDcdL2Mr01JzwoZmph0vLIM2c
UuMzEmfzCsQBsaGCM70mbt/PqScGBm/ns3wDGTNKiw/eN+hUnPAYEA7tT/A0FaCBHsbilVnCCppA
t6+om4FNbbjvoF5MixjD3IENfkbcbTK+0ofSRPTavE5Vwm7KTC4o/daCCyGBa9Es8p+aoEBEH9Lc
BBtyQQg6eHRrZrdlqqgeuR68QGEpdqcSx1PC4oPMmBU5TNNoq6kXiF3HphJmQj5+mn4F3Oc8sGSD
ChAwY6TMprUszSc045cunepAcbiWS6I0tBJW3m+bVQIoQDRNLEmBua/lVyWo1wyaAeHRczOSLc+9
PZwRQa7nXVPEDaNxTQmNbtEplplx171az+YdGRLYmbkbO6pcnMP0O2SF7/5L5//SytknLFfwMfq+
y0N32xOkB8UpAnjadMuQ2z6C6ZNZEk793PTDkt+EcsVs+K/d5EE9pgF92xP9juRvJYzuS6s/NXu4
qzL690kmy4kgqezH+z42+1Kg7KhL1ALUWnEntNFp2Nv3z8C1AHGNYn1bHR0YDM7+GBqvOCEOLELo
AQ90OcsvVvRr6gIFvVDtQvzXMxoHpIUcYpAdciTqIaq8Yy+o/gESoyDDVkFDJ1xBRgecrhDjQVAX
WbCzCfzInYbn/CoG3CJXCKi2je5QCSCQHBtHIQD/rMybXkbLDmcZAUKn+yQCf6XfpFEbubGyQwWM
sEe2QLdl53r8GCOQt6EOYZIaFSjXfpEO7car4rFdL8bofW5rGEZoImDI6IimBigRSSSJWBBxKiwW
A3IQZD2VqZXwJQLOQr7A+3uuh7iiUXXhbzD7BwKeCleMGqk6KEjuAM6XSq/NF0D2Y1YsUtnsXWuL
kZjxW0seU0M4UyKp14zkJw6+hC6LKeYpqiI29GjfdeN89go1HxKnEc562JXjL65+ATGB4XVcKjzy
C5kQcw8qNQb+Cxa34A1MSUhTO5gRmT3oVpxuiyRYeorf34/D1q5iKuIaCixJP+A8ybsh5CMBXhTu
50ebn9Qakikci9YDwocHZf3OlOwtcsaY8NaHe5rMMV82CKs+FxBEt6DUwCYaYoUWQ6VzxhFjItgH
Wo0Jw45PAQIMoLqYmvw9cKphBE1ZopN7+Qf1jhYGkc5/8zFou6tac2EtAqmXuzHMInID3TTL52Cq
IJgVXJUNngDUp2FrldbUETQ45er/kZn1v03rs6MHSA24DhS1dAqwuH508IecdgA3VjzQrOA/yO4G
YO+RMfU63vCA8/9yYOB64vu8fGXB5JCraz90D140PdaBW1f8NTylw/K2ry0Byz+iwiKv1kvZfTrp
+mdJDjuvmJeMIEyBTdJJQGEBHQOK5dVXxxTnHDTNVKi0A0DFgMM2P5RZ0IOKX8zMH/rlowNXUCUJ
oVCj8oogzDyZK3HSANNe87d/O2JJQXTJjo2J/A9nLSyx97+FGLigASKWy0GL0A5ML+4g7ZKk1oA8
f1RR9ErLESK5Xyg5TzLEBm7XuXW+e0oDbJU/VgO2KPQ5dNW0JvdzjUkxtLkPreeUh1OFuSsSVYS3
EY9CDKelqPeHVEpRh+fGxFlIe4A1zpFb8yV5vec6gFNy4rNDYQFrqCUImtX6iNqFuVPulpfnfOAq
+2n0WCEe1TkSg6DYt7YgpKA6geJDY5fMMAR1X3OGBU/OBLUNUCPkFTOz+aXDdiRI+wQuJRgSO2ju
FmNkyk3KZyjUr/X5crKF1u/FtK3dPGn1vyo6KXgqKesv5uwl/aKuYsrM835Hj+07IstbYEiAhi/A
ix6EsiqBSDghclwGl/+mX5U7hEucMLqT7O++penpBWO2HWWka9yshSAOoHze91x8+lal0+MRoFWB
1OB/rx98qc409BcSo77+mAB4kDVuhSmR390MHrZxI1A8TDZEOUw50eOI6ouWDPIw/Y9F9XktMTNh
oNuRI0XqqUJQ0gd5hcrrthh6LItlicvsVkGgxhkcAil/uFgyqqBGEDU2eyfdMjpKFHBgofnmZyna
z+7ghaobyWwu8DHolgq3BBkXlp24m1oP6Fy3YAKf7OXEKQ90AuWI/hOiAOMHnVmz+QAKsA4rmXTA
c6OibxcC6RCMgrAQRF/qAyoIPNbAqqYnSAofI37OeNfcdzEtEbDGYP7yKlMo93b4EjlgRx7FDNeq
oejO6CFeJ1gtqNn80bIwxPxd2Obb+BISqqcg2T+g5/80TgOQeA4sEEZygvnqvNYVNWAe85ktkYgF
axzJmNFXrx/zZSRMAShI5mc0+bDaWQpC2BfUzpdxLZDNooLjXOBQj6gxR2aQA1TJX2b7fe9mpFT8
eBFbsgrQyQdhatARqOFNoIJFaZoQSe8MUMd7oeWKnys2upGUvjOeEv3U28PgkyfGSNT+QsYo9Wzz
XQjWNCoF72AzMRE/+kbXhsQs7lMx1yxyUl88PUilW/FRmUtPxcyRPumZ+E+qG5hV6C/NfI9vB9/1
4JUXpEj91Xiq9ogvb9E+CAolf/D4W0xn0MILb8iYLTemVIRP85MbYYmyrOdCQq7k7QFRBtvKEAG9
oKkg+uX8QJRRoJd6h6kls3YIIYisS3gC4xcpOUixn4S61nwPgQfeekX8EwvIhh4eToReIEywzKdj
tD6SRsG9Ix3LP6fVBQQ4WWAzj0OgpLesA3iJgf1HWyax8HRwsPRCJy+HN/2OJ6YgMuLUFRZMorKn
/vBJEKeJAXfIIay7GMk49yCxBtyfDqZa9z/Szqw3lXRL03/l6Fx3qGMeSl19wQwGDDZg7JsQBhNz
BDEPv76fz6cvMp1be0vdpapSamdugyO+Ya13vQOHZj5h2avUkSkyZhvTYwSxNGQnZ9yDWh5MrkdG
p0tCTWDIl2sUAIz0/WeRDSh9gXZx5iY7mziM+A4yyfHGViDOY6Zf7RpmEPqAaCnx2fWsIY5nydfG
RpeVtbR3Lj4Y2KZhbexgKjFPpi1kQ6SOXHDOFNuKpcbY79Ahs1oysjwhtDknS7qPdTsp7taHqfKN
643xOXw6L7in4ZqgfIrtK+KAbPxuMTPhJA6wo/eO2Rjz/XH3mT7by28dBbaQOPhgSoJhC2YtBwfb
GOQ3b+o77Jipd6jugqyHeHffddM8mJsHzBM+m6f0U1y6YktwRPsf7GXAVGWLjZ/LT+P/1TCUn/gn
RrLqNeNnKS+PT7gP4wszJ9H50QLjZM/cRNQ/w84B2hDgoapDQ7EwGPEFL87bhNXoC6Le/j+hajCf
iGLeUOU56z0SNy4BEWNBGBN4JfAALRRALLpUinl3dA3AHeVrfCHyFZ9mF0EOTLZ9yKCSATkIL1XC
hT7hhR0JNRbEpt/7GtMacQa50Oquwh0BX3zqBnQD8HUosYyrNkK20lOYAGVCNtxxol/gJU/qN456
9ixF6TMyCCBXMk5wVQXqA3lnEOZzHU+3DIfe8AnlUcBs3oekb9BycJAgnWYEQWT2InvuF7g8IU7B
4GWgEFDfIDCrPDPzWK+c58eyWTc7YUwKkED/xWFPdlMx07ceA7eLDLDR8BuIsrCYDVdKBxwzJt8D
WWa6316+BN9wxZweIGp0i0DrHceZsLOM8az/oEt5zgC43GcRLRFM4EB+Shw5+ClNMNucKrhqykyX
IIlSedGF29j0qrxRxLLz6sNHcC3k0APhqd80VG5pd1oCjf9nykUzw+EefEJIGwk/BrGO9pD+CiLY
Fvje4EGqr/j/fLI505kkau81iQE6ox/eFlVUciNvCPTKJaWqv+D9zTqo4PSgEdleCJacVu8VrDIR
XkDi16zBaFeQfox3Jr/yNj73L0DHrB6forWfd1y88fhIDUtrtvWYCkIAw3XgKAizDIdunOoCftvK
S8axtPsczILcLPFC+MRFCaMscsjmQ+jAJPxqbbsFxM95zyySFNHX/AypQVD+GABaMqbx1NcsTGgM
5ArPWZsPKq13eQRGx7sGJGVbQ3MX3TJQo/7SEpEVnw2mKvd3XZuUHp0xvCYq04u1r2C0BmP3fQc2
iG+Esw4oEsRm6bsFhnftXBXv6WmCIhbmNWXPjVd4eZA9cG9ZPNW8Xacvzsob7w1QcJr+yXBiXgNe
zi+1hGIxPiUX8EbWUsqlBVqo7Wh6wk2KGBdUlrknTacoBUW3n71i/M7N1zOIE3SrdHw/ySvB9aSu
WdlP2phpEfoY/iVkmn1wJ0IUR3hguFG2ay6U1E/dPOev1WObVchEGR4sC7NfAXfC1ryQQkbhLtQj
SBrhdKHYekzuW/364IVae/FCvckR/HzfwHah5+2xqiDHb8nNQnD7mwL8wyzKZQ6GuIypLA5KuJQT
hrUTtENzr4oYHCQb/DUwARjtCKfGX/orAj7GGsL7pl3TG5mzfI0BDjrh/dYFTcUGDv5UNNkzVFyT
F7SnzHyhep8OsKq47ua3Y79U6DYKwApYDls8xL0K3uMpnjqngVnP4btIwlreOUtXJtkwSPwRZrRs
A08oIJjw8FfZExfcnZDJQFkdu88AIOrGBXZ4d44lLaWA+HsoBigLdJjydGRQq4BOwT8gfNGblisB
d6jMjowpxmDkmQHIdB85Iugv+lVlRoMZldCJn07mqj2147uN85JQDPfLaCIdpNkjoj7i0ZEdQY9F
89adKOY52oTuDiAY5QnYUH1on8tdvMhfmZVi9htj7HXwdjDYN6IIyxYdtclT914+tU/fxxNT6LmC
Xnh0Eb+n94oi/CnwgWb5r5Vd/ulvIBhU/AIcd+YTdwQ8e2pqFqozFyeVtlcdUIeE200khyCaGHtY
eeIMs0nOA3T9BBsagTSIyjQd7WiceLewvmYKVCfsSDjrMQlaEXeJtozjahUCbupztHXwo+P5dle+
c5s8W0ftI7+qB2OvCCUFUrCWk1JgC0xOqMTJGGT4ygalGmRNCioOdHjm+e9wVNjJ4q7ipVEhwI2d
CxqAkLe3n/ZL/+nDl4T8gwWK9g6eNQ4hszdsKwxiQkLZWU+o+9eIgtfpZU02IBHFFcM810NRVIzu
zqu+jzjXxqu3YI0my79EB+hF9SHfOWyJDll6fetfEbJjUSFsZVYiEZKYqmtMzTLfU2OFSD1XqIhg
UBZ3QBOAMXGguF+MQaprRTw10yK+rwzfD4SIWw6m5Nmaf8Pg1ORs3BbjZdLAwDTsIyERe+ijU+2u
MiwED13qd/Fv9/ZTCGLnrGFnrojz4AIYvesc/fN4m54CcJM77TcEOApxQh2W8jznrhnd7IU96tnr
jAV5S9zm0Ks2NvWd8JBgR54KaC2MP61ngkqJlTJ5AWtybZstqkY6o73I9SOaEywHPTpAUUHakze5
MAPWob61xJ2wrTmB6TCIbb1aWHI4I4KvjGed6NZ0yRuuR68wfTQATKBbNOJYskNgydFNUiMgYYCs
xytWngU2LUoNA1UaSC5r7ogohaEozE8W+weDY3pyQYmX5zfcjSdv6Rt+LkIn1+IoQRgzlK925RFr
g95niuSNmQ2dBP1mNRPnZgM/j7udYZm+N5yR9yImOeAasxbOWT9JV5d2BhGWO4p7ipmRcy2APnGn
KJ+EZFTMZhSYfZiXMK+tKSrxfiFdCo8lZjSUN90p45we3gcxG2VvjdWjyunuTVSV9EIOAPxORKrG
DVR3hRpOcBwM+Bp0aNlzwxYiowU6hz01qWO+E2zChdix35oWMiNQ+NEmCtgYbJ4CTFBBxJVC6SAO
r8mNMgDZt+AYsngYNnCT6atThiBOxFjZqzNoIqQHzFmoGwFSBUBn47zlQQRg/Nxz0CdYcWEjcBPA
kwA18s2XsChq15jZfeGysIOnx0yRkWgwu4Vs4RD8RBnvQM6x13Lg2B+80a7gfKfPuv1neAVJekK7
g0EWnyimUMkFasea1o7b0nx6BfIC3pndacSRLt4z9GkUMsQz+ssTvshiznVa5+rEMvCpGKHMllbd
/CZWFlo7ZVXcHTRB6IaBsjHxz9Hivh5jmJ9MNMWLFOSW7M1ZHkV7S5YE80cuoH6y82do/FFncNwb
CIxR8WLOP0KM2rNhbySmPPsg0GJZosWf6TPjDrVjJDzoiU6P6ZbFaowxG5x9zySZcp1F4f7lYAC3
uQpLEBVqqICH2rMAX2+C38JwZ8OBsDZWoGaThl00T27x9A5QQG0Q8pvd7fEeGJ9XvU9GBVt2nCyG
WTtmzQNkQjdCdArPmdZIoOWclUxyRAEILsEuNUY9KdrcbVVB4Y8FEQuFugwTzQ15L9xTkBJdfPvv
QoHYUa+MBkxQgmfGfivx3/rzie+QW0fFCAWFLppze/7VzuHz0iN6S/MZLE4MFO8hSxITJCmexEhG
o127VLD4+6DHIOl9hKIVzvH4GfL8zry5NxbIAUbJ/HgnspOuYk79aFf8SPqQkTRjuKQztj0ODPXo
eNVZy81YL8VqQ3EPM4MrdGac6wt2j8QdaAzUbxi0TMQo8x3dJRViw+VSA1mpTE6/FbpilINqhOac
n9gykro5Cyi2rLJowtHUEHoDS0Q7i40NDD7lauaXZiz1eKlfhRCjE2lu2CfB6nNga4sJejbBj5Fb
qeQnVejkkq19N2bkf4u6g5ZzFt1ybOlW/2nZzIjTissLiiYZJqS4IA5bcBFdeeDp/NRM4I3wxsMX
7r7HyHhRlwD2JzgvRw/0ouF4IbB8/Ca9+K/E0pyDkXCurzwKBE57yCej/nLoYESCBdAAj8j00Ild
ge2Iig6IzaCSQz48uz8mIMk8YRYuZ90d6SEHhLaTt/KcvKVz9MLgCs8f7sTk+0oSvDhm6EzEBb+9
R8iwjZ6PvHwUTyxYPA+o9ZmMzvOTc7ZxO5yd+M9XDWBUcUIPg4IUigvlKHTx13L6ifQfwMthLPDN
vqdC5eBYktoDkYoNRtUyZl7EEyY7oeWGJz1HDPDr+TO5YxMKLK6DaP0ewsSq1+8Y05+rKRKxnccD
2Ykyjnk5uNRthbiWH13iAiaCHOwV+RkC/SIWBMnZNw4voVpBvgiXRf0Qr10BpsVDHiaQULlVM+XK
8WEicxQYE8GBk1ggS5Rq6WJHmgqCAGOjzRvcI07WPMUnrh2dab2m2Z2eG70TWB+UtEt4EbwwwSnt
mNq5LzX36om74/O4w9mQ1js5WHcLti96Ya5Vmc4OiTCzYdtgHoy7+FZo+kt2NLUOW9pfgmqPP3WC
nERrgSpmJsNrNZ+JVR19CQgnpwR5R6gypbYHuhG72f2saQ8ZoonzdnLr6Llv8tjheW5Pr4gMiA7E
U4jTWRK3HIp2awd8Tu4RmRDF6ETjH7/kZLOyYxY1NJTys8ZZgTnJWL6fjsxRuPcpsVcB/UY+vTHx
O0cHMRXsFxYcGo4iEm3wueaS6F+hDNCLLMb4joHuuy8wY7k6bym0LsFkFGioCFTEbGHdvpD5xl+D
RQp+CykjXnL4gSXo3O4d3w4UlF4Xc4kxtYuLS29FcyuG4OJhAaQ0XDOcyWI1RLybEsTVo9OqwVFB
/8Y2xQqXdzbjb5uEA8fM4dnrIAYxf3gjzDsTlAgxSwS77ifIYqY+FnhsSFDYG8tegJq+sLVqJ1wZ
Kll24/7eUwt+t8YqpYCxss+wMKbS4gaAyJce3Rpg94LXwU8uiSCC/vCWT4UwhUX2ZUC6RFC5/g6r
NibyvnxSnsWdzyukqsY5GfIAN0iy9bbhEqxDyBL4HGcFmm+tiq0MykI7Qp/UTPbEcvM8EFwzoJiY
q5oZKRFJOUwgLlSeA+M/GLyUIPa0uGZP8jxiOietuQPFsA4nnFcb2iKWTujV/IPzKmJtkNO8V5ds
px1T8feZqYnIpTDkMOb6IdC5oPD1pxfnLrGmBd+kmrREma11yqOQfDNnUi7EfI+88gk3wEv8shXG
bNDNQFRFOOtjLegIFxGTBJQ14nl9x3sueJUczJAfpIMiugbOaqa9CIZE2Uig6pwcI4IZxbRYlHPq
hKg5Gkt5+iEwlj0WJyhvxVeOTgVppoRupJ8hGWOyyPPDiMbnfnGnzLY58kzYxnzFi+hK4nk9Fkch
nJxtPD9mSwiAzsL+gOCA0INI7kn0SU+G14jFTYJC9kn9MGoELCYxj/WFNPmL+8FjcuAJDc+lNfI+
uRGKq4SFNumbJ/2u41Z56q58A+/tQbOFvpbR6bq45kQR5oT8JKfWwDZi5H4ZDBXwHWAM727hsuDM
RsoTxb45kLZqoBbEPGDnzyk+FfoeeMz8JIqKJaq+V22pKTOIvmvvYr2Wq/LJaPdiXPIx1t+qj8cL
p3p0hVekosIEJk1gujMVZYTlviLOpF2LWS0qtTQVKCzUKawBys+T/WEeU2bJ4AX4vxU8JWvnM4ip
saIa++i0g1llT3NGr/IEFTLuIA6U0HMRL2saJkbHCA0D5I54zM76q7FRD8D1N3cHPG0t5JMwXcVq
bdatmGeazzJFIqzec3xXr8ytxAl9T4N1ZoyktfVu7dg0c+VsEiws6lr/BbYZ1qHlGueqDPPrO5Ya
7S5HCHq0uabeDPyJWgIhlyZkN9BtzRpZ8jilvw92TCd5+Yg0p/LE2pO5wHWaAjo2FFhAH3yYtGyO
9lsOVCAwF/BA0cs8FrSc9jq/2q8FLRB9jBiJIAillI7m1eitpwu8GlvhAt1i79UiPVDm/KcIQKDc
o29+nCwUa6sEYPYVKgUiZFDk74ES9OTo2VxoF/wIyll4Mj60ubESMlUVLx7Ufah30xVWEPpbD1kP
7tI3Ncv9dN94Y/DZEVCJ4Zs3E8/JR8jOxJ4Vy6uEFryKPp0FHjJrsnZf8fRDfRHOS/KYxZBc3wy3
EjbRrJyavoh/Nq6Ck1ZsqLZbihgQQVR8VLmLowECMKufuy8BYiBdoAi4C/IMo0uuQ2UvrGO6ae1z
TIuDWXqOtu4mwU1uJqLSNHiL1Sx5ij6DTx0RttBRxQt1Rhn63eaHFHyRgDjByLkcRGoixznNMhAT
pT4m8pccz7F5shD1IWqrAAOO9s14T56Q3D5VmINTanwwF8gZO4YnhizgOhj+LeEszOo3hMUcTMyK
wWQkeBQFeB/8e51INOx3ZyrAXHyuKAMPj4mIOnosZSomWrW1trSWAXeDYO2dOLd5V+60mBH8yD0I
13Cf40hA115scL+BFaAJNBVzWUzTuQsUMHTOMiHGlEdv2PwwKoBKuKBemIlflJP4HGCT9XxCVykU
buoTovWQwoQBGAgYJxQNej2G+5mNNjHBTHCNxWQwEI2NOKw4P3FTIW9VFFsJUClzOB61BrsOPmc7
YVFDR6PkERkNzdo/+BjHvVrP8j6EWiFMk7JPjeMA7yAxgBCmLw38lnO4QJErRq67ZnotFtVCqKyF
DxQYOcpkAVgDUb3a6JiwfIQWtuwR/bBuKCL40sJmXVxTGSZSwWv79sAvMrmqBBbrsxJUYHQt+Tb6
+PBF7gI+l5A7RBA04QCw7lhD/IY3MScESCfEeHrP6Hq59MfMCwRAgQQZrTKbE3Euf6qsQuo1ltRR
sIk4P18E8EpDhqFPcUSAOmcQSZvwwABIuiFRQv7Ox5DAJLqAfDFIIzxaSmTGUOgFDQ25nIJRAc09
ErIN8uc1nDOAaX9h0NEHwMrmvGJmCHPJudVQdpp5eWCgbwuXJRFMi7hllF1sBqpiMyafOT4qsMkx
OgITaUfoN5bphjVb7PNd/IJJm3s1sJvbIkHid/a2EVViyLuMoIkxv+7pctFOwBZ0lrC6+4VJLW2+
hF9YHfG6wToqxpxIQ0CR1JnNGf2RcKYIRp785rMFpElFCDd2CNidvVIYzrK1t4u37bIWh23NNXnn
9VGiwV4X0JW8YrDCEm5mFfcZ3xgFLuRqZCJEXTIbWRLujsMIZfoRbiOa0PjrsUk/MvA9DS44gqDH
+Pbvf/3P//2/rt1/eV/ZLot7L0v/ldbJLgvSqvzvf6vav//1+M8fL2///W/bUmRDMW1FNXXblm3+
mX9/vbwEqcd/rfwPrQxjxZO1cJ0rm6Grps9JwPYtsKqbGxxPQbaS6rnkR4s4Ri7jLi1rnz5oCT1n
qvn6wozpJTy6RVt/whCptPdxN//9V1R+8RVV2XQM1XFUXZcN4+9fUamktG1zI1wTIVkG9qQOv2IX
y/OmWlkGmOkAGCvnMzdfeaRI6OD4WX36w3cQj+HHY1Jly9RlxbZU2dZ/PKYsax5R1GfhWi5fzEKZ
u6k77ZsHUQOA4WRFxUO1kHCX1woRzPGYVR0LamhuunyLCpanff/9F7J++X0cW7Ns3XBUUzyzv7w2
I3GKRx5n8brBzz7d2N28TT5g9IZ/fPqy84eP0v/+UbYdlllkRUBde/VYf+n38lP+ND+onMuvOJ8m
H85byf/VX9kH41sWLffpV/+Vc+J8GZ8ElVR49EPD/6hf9JN8Nw7ZW3FWTw1BJKQhvB8eHLHks4KY
EFzAlO5T/AwmPtg4c5q8FfzrbtSJP8V0nx8nfTT77igfcEQ9YTnwyuXdvyqn4ZIzt62O7qf5ab/B
crYOxbn97F+8N+sA0u+9dxdYLC+CbfLFoMr81N/cz+RVEMnZ8P1ns69f+08NThdzV3b9O6Ra+ZN/
9fs3p9p/eJ4/l7PcSVIjdYgvATimff3p6pui8GdGjqj59Gj6sZdbpzq7O6U5dkrCvgYdp1hnbBfD
OPNWD3dYS224dJN9QCaF30/rhwS0pas7dNA7mJu//8K/fP+2acmO5WiGo/94/2VXmlUQhOE6iVeD
mk4b+FYQF/124pWbSAPECv+w41XlF49IUXTFsQxbV21NfKW/rO5eGSQ7kxwyg83qySc+Fin1oALB
9elK8XH/H7jHTWacPBWL7ZVKx9QKn/O0WZcEuFjd3KpWiUYEdU22pfQRs0N//1AU+VdfUefoNDRL
dyzr54GgBoX9kL1sHXsverexYNYX+kdqPTUkVJqb3ubzvdnvP/RXK0d1VNu0VVWzZVV8p788lnqo
7SrTapBEiF8tumy0d+Yqi452+lEWf3gJzq9egqaYjirLumwa5o/3bqtlbHVqZ286Eno7baq124ey
U4uLzW71jyl3WJaCFLK9y9aeldibzXRqVcmVxoXnjR8+RW/LMCxdu8ZME86r3qEemFz2AbljtEBE
NHXhVSHDOT5EDF/1x0aRKPodzH89hrjDUY9LkeYooyAwIatbkA65T32+QSxj7ZDaC6nkkNA2jaUv
HA9e48DY3AmfIK25EeVX2J/0ohtFlkcGlnNVmUMgQXGo7x5MZwP5tUc6rvSYrJvKWOuYHYZotxW4
aLhOVOs+2HAETzPKvkfaT+rWJwQP1nHjjiXFpLp7jA6Fj21YtJAymAqIJPPEgHK6VHsQm+yeDPfc
+cMy+NXZr2mWoRm2rZm2/GMZ5IWkmZEfEH6JjI7Id4P4NYADIlpQ1vx+xf3y7v3rZ4lF8pcl5xlN
4RuFjLzEAbLN7l6w76BiW3sXwp1/UtK7SrKwfNONj7Bd/f7Df3XwaKZi2JYly/y2Pw5KTza81jEf
6bZMnXGEQqho74UKgaLcPCz4TyYDZ+//4TN1TdZkS7Es1VJ+fKYuN71XFVm0BgoqCH1QNzzetBzn
xUaCRBJNfv8rar+qbXQesK4phqLIzo+TrjCKtJZSPTvQ0QA4UckwQWR/PA7WLB97hL8nqOHX3r5Y
CAgbAQMoM3Zw0woTe8GioQ6dFF/h+PffyxTH19/rHds28LtWVE1TbcP+scbcXC4ih6e0iSLaZv/S
WV8hR2pLQiNIW7eXA7aieozM4FkJ9kZykbsvXZ5LDZV/cfTkjxK0opLJgLfYMowUbWNWx5dHsicS
j1SvMsfAMtnnyB0yYdV45KBQ5HBVuOQ7xHs1B125kMiFWTby6Fye8s8lZLaG9F4WQgkaxcQRoYAN
VV7Kx4EUTbyKXJJcAyA17zVhUY+BIJk+nnI0Bg5C4pYxYG0BOA2HLr38/oH982i2HUVRLVPjYTmG
LP79X/ZJVBiRm9iOudH8izsw+2lFqp0qw1MpvqjLfv9pYhX+eDvcwyabQlMVRTHUv3+aU1qqIQ98
mmJhDpOrKzm5OgGGib//GOWfJw2/i2FyAehcwlwDf/8cPaqbpm/YDaGavys+FDryFAPTRrc2r3R/
zNE6drh/+4LmKIgXtZ4jK4MIIBNjV37wLJI6+cOWUcQv9/OX/+uX+nEklfQKZti2wRqIT1X3TrHn
H2KFTsvfy2RD6JvOpSFRzUnr/uGz//Q8fjz3Ota6rGtbchM7mLDRybBIx/soAHWDz98/+n+efX9/
8j/qezN4hGojP3jyNXMARmTVXvVXdTvPUmmauEs1/8N1/4uTnk80TU1RabH43x8nUaTlXWk7bbyO
ZELx5jGHDCZqj4uTEvU7AxWAV487WEeUU739/S+r/LPUEJ/tWKwyix5PFc/9L7tHj/2iNswsWRdd
MdX0r7DedyWzIhdyY33qrXKWa0elxF9o/4dP/q6Zfq4m03Q0RzHZjf84gPVBKkyl8KxdSl+RzhLr
oPabQhsTD9qrIBE57QHm5TI0yGDpF+cs2+rZ1kunVr5v6nFlLzIb1qviTqRml0DyauDmAauF6dJt
FgGzLpWhHMaHqFQM8sEZiWG4cIMtDr69hsXsGV+dvNEaPsqed/JcV7elE411JoTDxBmuRFwSiC2n
s0BaGVP9oGB8hNu8b/B2kIEw7ZL4wHnarV3lCae+6uQvAnceYmOyz42LVs1qkQGBwnZSEL237PMF
0/iW4AGmjdE0R6KrLTRUKYxHDcavqwxDwS/MKb14LAwWnZSuC1cy3COCRaxPLenjAQ9xNygzc3hR
nq25ac4bbBPkGS61xQeZEj4kdWn9hzclzpqfL8rWbdlUVQ4kevC/r5Fa0z1DiiqYR+1RVzdB8+Gq
eBtnKxewAhJywn6P/7A8ftGr2Q6giO7Y3IO26fyo8pW8e6RBmkZrH7utPps30iZviZf8YhlI7f5B
lSD6ErNKlo86XnFL0qDpxENpT03+1QUF+hWsZYbnqC/n3GUJQtxGWQiUwKpEZ3wU6MDvn9T3bvnH
k/rLl/6xm6RQllPpUXwfkC35gt6F/RT2XzJgZIAsRe3GteRgHfql+1u+lDitNaYf9dF0jrK59LuN
BzeBthT9dPbSIduxBInAP2Zy9Icv6/w4Um3ZMejzVPE/luhrfnQZSlTYqdyX+sYqHSKpyYSAbNKR
k1nBvBtglTK6Vwd4Uv61ElEKaEJqhrSA/1JxtrRqbLeQO6t0MmiToL24OIrxB0SiOxQeD6Uikxlm
R4RgQJ6q8NC0ZJNoV98hFOBcGc/xA10+K9xHvRC7n1Z48Osz9I34pvRXr3ssEuMqm3i9hS/JjmJt
ZgJUGPVH5kD2aUiqRuCY0c646jSP3hP09PHukX8F6mmQzq76ERXsfkjv9nFArmBtTTCNKmSgpTKv
ZYdFboYyAqpaI5qltfc45Ba4LTxYR515SUT085db4ZppvLkRNrGtATWxfrZ9ZRLT/ql4AFrTHDZ8
g+INpli6e3DYNPXy92vqZ7v7j9f0YyO4lVsphVOKOlX0GhO49sE6R0r1p47DEi/8L6v3H5/0Y/UG
bmvkZW+iq9SnRQIfr3wxQgZZ0Ws2fPReNPYb5IYJ4QxB/1RpTJD6YaKkw6SQ9EVB66gM+vjR8j1Z
t210CpOprsLNjc693syk4cVoToYJsy615gAsldTtVKWdPppmHMTGzEcQwnkvaXuXLEInh0/c6JzD
5sQe8HXXlInEEDh5yVLm9g6F3uNSZ86o1pE1ifAcyUemIm+rSCeMAmnNcPatZWIzvHHh9iSI8qpl
J+PHoRwKzwC8RnRzTn1j2uMfzom2jtSQASuK3IJCqqg/SpUQFMCw/88X+uM4zR+15vSybm78B5m9
xB0W/tZXxiZmQZV5aOtzH8K0/vrDp/4oXH++XO1HQem0khPojmlvQ4k3ACHTIplYgmePZ4lDydzd
nOyW01UXlTY3e+yT2nf5Ma3M/g8Nzs+S4/9+E0d2dM4c3bZ+FFhJHqhuUdJc0tyIrsV3mZBxnNPX
NsW4cYPnJP1oiRnO/tBhGr868eirbM1WFABcXTyjvxQ78SBVSZxWGbEzsOKGYysTlI0EvPWhOYb+
ZGjSlcTKUpX6tVKIYZJsQhbxCBm8nZc5i4Dd3Tqs5lkiv5rhoZVfteCkRsskwofW0+BexJ65CvR0
XqpIQPkRUXiKw0XrPhdlP6rsiUM7NBjNQpaYqHXrEEA/JbDEqgkYRXGBnteSHztbSbZDH6xND45X
k89NN5gOvrPoEjgiWvhcycW2TbA7l1r/Jjvt4w9rVPvVUaBSl1m67Gim9bPN6VNXywa7zDZKC/PA
RS0atWPJZjwJ6j2EGUiRM1Xcx6zg4rVivNah0tb0Xd0jH+tWOi3ZmFq+d6N1lh6afGBZEQmfWzMH
N1PglU9HiZeZOtVSqG5tOW67AgfOc24W8yxWxt4jmIakf/1hE/zp1/qx9LyusdUskKVNYhFKmaag
zfFHgoOl3KA7CyHuJotGsVYDCSNe8O6yES1bmmp/PAR4kL/akH99xD+u3yhqixBsWdqo+tnAfk+y
UIepqIHw21a5q8rHkyajpUd7hXQ3ip8QUNnqNDCQe1nTB1lKqspXq6upEwyjxCTC3CgYPmIgBkW6
s2+tjW1iY87T0Jj7Kum66k3FAEWBsVYUxz5yZp2JnQeTUTJRiT1inN3dA+gP2sDYxMcqpt/GFfBb
3C0TM2WfgisYClXveQhxe4DBXGMwEFrEj0GM6o+pNhvCbVuoo5IJpB+eyoYoYoUZs4NuWogEC4U4
Z+wT7ehdI9YscQ5luVUDRsigzOREe/6pLa9mLSy+n5J25iGy8i597oyNol477bWAfhBcTbkfm+pX
b6Oy0puFyZdSc3c8lBW2maf+sXYwL+7lc24gpja8czQgBlf3DQLOMp81GbSarwT6DjOiYeTWxy5i
4Csc1jt7InXhTJbHLY85c9Caq9j+h7tBouXmxguauy3Zk6YhgpJopnYrh2+t/NibITTAbl+41MXu
uZNhfdfPQ3NtkvMjGSYGfjcWjsPGh2xdDB6x4dPSKdaTAg9awxa5ISc+SC/dsE65rEp6TDNInprm
FJHOVScWNEMykvyT5uyt9EPu0Uz12iy0JNzMbXVDdzxyjKtdGtOw4uKuXkIL0hr2pwoJLcp0kN9j
dpXlvVfUZaqLMibN9zW+Z72CRKdtFqGlTCzfmuneuZfwO9GNcaq0FNTn9nEpFRTiBdYDMjYImTGW
zKvWnBL+uu9gw2pBs9SWweOSZZ8uq0vi6n4EkJyK5dC8F+qqxFLGVE6ScknI8wkTbeIZ/abUVPxj
3mmuZWMfA9pWZbq3W/sdBKPAsL/tiORmkblIcLON2QJ5QsbEZy8D8cwvBb6bEhTKbhec0+SUNe6s
hdxqZrscl9cYdZuHhpD7PtX7kdLi1a2OfKPbSEk5N6imVf9eF9hZmCjmERTEITC5rfjMZ/Vxo96t
ZON1KMwfpyEkOSQwZolpzJOKvJPiSUb/aKB6CYdt7hIGQB6ZC6GL/s6B3wgDJndw0M97gvWo+At/
0rCkvWoymIcIwiyniwJ4HnR8QTo31efyizoie7qJS3qarHNF13o7VQZ/VsEGirWb3E4oWDYteZ2y
ET/JVOEZQWAdMYdeeVbY15lR3zOixPjBtr9TvOrJwBLroQWTZJhZAP4qBGAsdDxU/2zoFi+7fF6G
xQIcRTaQz7HwTAkfOjMlWcHVTo2EdTzEISleJOUwrwZ9lFHcaSbO1RDL0pdUg3xkG3OdOBWtKGaK
x6ge76NBR03WPVVEwSjdxgy9jV/VB83bJzaBXIM0MVXvFtbGKigOkkA1mDMkjLfSsmJhtG95Dbij
osaL3vzIhpnlUaFXAyvcQyGXQCkl1zB3g4ssIbRW4RSm8tjI4CVXy1auLmUYTLPAmPo1dvDd3s5e
WkaZTuCQJnJTireHw/apo01a4D/SzLTaegHYn6oP6CHoj2OmFnEszSwNmmUKhSnXDw1KCO2x0TP1
YHIDTl0/GQ3pidnzRKv5zXnEdgYx0HygtLbSkFLB3eQcNMpHn22eZbmdqtmFP1erc/hgjGbcO5M2
C0qVX4ZPYYK5Wx9OGm8TJMeSXyWVUfN1ZBJUMDJ9iCEDnRK5vsOb5L07zbXo8Pcg3MzLz3IvTxt1
1VLzqtZH6MC9r21Ol5em+iiJWFCaeLztM2lhu599Sj1uY/3TMNPF86btTh5uTDKZu7G86Kr14+HN
Wp8z7+E8megDlPJuVGu5pvAPYRx5xAiy1CxYTFqzDFg2lqdPFMWc1tDSHlDpnXYVlc24r59MY6Mo
z2ohjWPlHCPQdJBv+O6LqmEgROxIqM3sOrhz4I1lqKkh0yVpHBYwO5Obp62VcGmpSNgRUaXvIQyZ
IkeCSKiqxEOLLKiK8X5wXrVGJViT9B1u9CGvx1qtL4f0jBzBCiTiPUxSH2mysdnIe1x+Isgd3Yvn
MJjKtSef5J+H3k8yhwzd9tSX5NgH7ZxYgKbVpoMEta7HvcRA4mZol855zwj7UzEgLYL3xECCI+cr
JX+NcnJ1vK++Do+hV7z47SyIrDE+QQ8bSkSy+j+cndlu20i0rp+IAKficCtRomZLluXphkgcm/M8
8+nPx2zgnG51EGOfiw6CJG1KZLFqrX/9wyCG9whcJxmH9aDKN6UK3d4rXb05zCOsRsMcQ2Fk5j/n
DNwj0Kc8Nxda+2o1niP7ySYp0NXGrqLMTQycQ8s+6zmjVspCDbjL77M3uRveGjQPVU+ygu+Yjf+W
aMaLGUeXGQCDUQwtoPauhsTLQfmbxegXi2Miv/rVc9g891nDAbox89fy1ik/swnqG0dJ4F3GAaYU
m6fB9HvSmDJEnFchfJ301Qs04kNRL+OB0p5pG6OkczMv2Uj8xUgN6HmfuvZR6aj1A6dIbdzYgEUW
noWIq4dshF+rhJxPJre99peWHRzNalMFz0bwapbw1xhkDo3pUqLiNgb90CfsIj1XIlr7cuPq5Wyv
dBxbloBqLBWBntdAuKT5R6/9pcUNyzg/x363TJtLhyqn7Yhdyz7q9lk3MDHN0hM/ytEEjlEBy7jV
gVrEoSIthZfDadnME4mNPN3FWvNimrCxepy2MzphDvqSfy633c4WCD7i4ZfOWDzo4j3z0ptfYQlc
Qa5C16iD6KiI0ohjlX4oY3grJLzCyK0ysGDXF2U9awAlTuGfQjNWfk8UWoUmx4PHVUBYjQqnAD4s
OFh7LGzlWDoKshaM+KGhDEibgM5Bc2TqAyn9YReRk+SYQOgXVfCzlV0r9pUB4S0IXS2Xn6py2AeF
tA1t9DpDuNY6GxcAHBCRhpYJb0OkO9pUL0UpO3b7pkvJu1dcdQiDc6QVc9j2YPpn2z+nHbGBpefa
TMkmfrjChjR48J+zYhkP2DnAPbOhKPgm9Fq72EhiJSlwraqTZx04ErzaWlYalorXmBpz7JQbLlxW
QRMm2LxqnEds+GH2tZXgUBqIwCztpMToQem+lMrat7zCFY1ILYgxb0S46vu3qA/PmqpTxduLsSWC
l6a/yOSaD1a/eoN61E2y4z1rb7XFrQ6I8lP7LyvL1mNMWIBG/1WKW2SRFGIgamGcpfsQ2oFg60HZ
mKXEnyE/EOYc8eW5oECE7PrG4ESGfvRk8aCxUeRWAm0kd3X5yR5QNkRkBKkLr9RleBTZKWhLN079
B0+5FQyRaXnBt7PB2EUNRScyE4mobgUQGwZYL9BpTsj1e+EUnu4Ome/AlmvYZsbKBD642Eq2lUSw
D5XeGVs2Zhxymua1gUlsychIE6rWnmTCBt+XEEy7lM7CnFFlcjHyPjlpvv6gpuIcje0u6qyl7E1Q
4wShDvF2VJOnIe4xT5LBcWyVGCMStJfKyFZQatY+mHC3SDP5oAztSQWGVex63U3tJlfxr0yZT2Xa
oanMByZK66wZMLowHbVHyJB3xw4ireI/1zfTpgKf2tcqTxwVhndv/EgVf5UbvB/ye5ukq1GhpKpu
aouLvm3uG2mpbSKvvmZd9+D7OQxLsqElWMO9ekpiHKLCZj8l/d7oWtgSWP+ziUEjBezVrS+F91Zm
ZOYpCuQxizjBi6zTewF1RmQupaHsGM24BJ0NMusU54fU35Wgr09BsTc8WkXNEaiw57Vn0B3wlNa9
OQIpmWc5pxhlBDHqGVlfJJDY/a1gO+/LS6EfZf3T8t9DOd61mjdHIRWyDCE7D4/CbJ6nhIzLMXGt
Ce57c6sKIrGM5FEd8pFgoukrjieuiGrDQ7vqcafUeCnBJk2lraQjoIqwNipVsgkUSFNBSeeoYh7F
fqT1P9KEqUQi3BoDx4yRkhH47lRX732KuojH4VVI9oOvOFul6bDqYYGoGfPEBMdG7GCsBucJW+A7
Wbx0B9Mr9zE6urBRNkOQXdrUf8lt49Dp9rOoMVlJ4At3lIUmN7ItLEfkmWMzLNBUCOh4peTt1wxw
ty2OXmpCDZJhwJWhpRBETxG02BWAAsjzDRy+sLfJwulpKuoFkzPHK3Byk6/DaayjlTaUGyPk4Ilb
1mdzNZP8jQieKtsPDS/l8wpJuLFwDx/6YvHhvriLxSdmCh/nA38Wbt0Dts+w3JPFy8vixT1g98mv
h7P7cj6cXw7u/Eu2ICJvWPLHszvvyl1Bpd3OdtDnw8fvv3D5qw7T+DN2XUs3xREYV0qnIhL6ylrz
TDf6kq/ZRnlUSduTHi3nE7YOfGnvgdAm9FQw/pF5In9cVHsfebvL7MLBvM1trjaORcd4N22QfBxn
6We45LOicEMPX64bl76eGOzZBrGGwY79CPziaC/tmJ0h9myhv+IkgLPnldQ56/ABb2d6pMQKwWQ+
TMxS5ywP5V0xlxoRkcyZfvRoR3/ov2rYt7pjEjeDlQH+IywMTOYBT3mpDfI0aFVXbYTHc7YXK/6x
yz9N8VYlD4Za0mtlDjF8SAiXzrJXL/K3Ac+axa9FeB0VpJbTKZcTFXdFJFSCrwUHrxnp60CjctYd
HzNJ7ZxF7Luze0MR77wM8Ww2TnvdC9bz0EnIvwKoNoN2LCYGYD5iRXlYMFt8CicsKORxr5fwp5MX
pYWe3KqrQTkqjHyYsKQ9FiQeadvdWw6jEfLU2iqHrQG7RRXwjDuGSRCJ5B6JXYGONqUoC1jJsPMj
4Ilhgs9Mmx0303Jgf1UMbQfVgJILwCBbqwgww+GoeHgYNPGjlWmuNkxvaeBDUIVhMrWu7qU7GHWC
12BkvFoW1CP9KnG0ql63kFb9gk3ZQCAqxeTkMdUcs1URySvowXWACxcfSnjvGVrFgpcqflNDQhIw
Qq3ZEHQJm8DhvU250fSx/fRrrjpC2e26bBsz75KlU16oe3+0sItlEALeEPS6qwUMRCJYGtZXa/Hq
ys3O0LDtgtjG+WzKRHhNshNUH21znO9sm6LqzeHsV/uZCTIfNGG/C/mbnpzqSSOqPv9qpTcYO5J9
qrh9o7emSFr4IaoP6s2wwXxd9lZTK0OdjYn6XXRW73Z17Ja9SeZ46vaZsW0Js+szx6vUB6ujW0Zb
lC4aUPsaaqjdpYdm8A4BiI0Ea13r1nOdHxjBS5tBVJ7ERZWQSQzaWkk4tEfVFcqXBw5jwlgNEdU1
/sbSbtjpAunk2H0mAgVX7x3yJl11NaGfHhKW3l+1WFyZPcMdoEGP/X6Q9JUWnxr/V42sbK2Z2IyT
aETPXoYv4CCMJBlOJUxo/KcYmpsu8EmlvtCX9Yg3YYUvnIK3Q/M4MSKbaMmY+McKNmMKUsGUCqGQ
H0fdxL8DCT3wylzONSAjZrMpdX9XkyEYCX7YvLNr+L0p28peh2io+vQ50exlMhdjhQL8kC41QmR0
pBEJGQTtqSOiNThzHVeCploC+emYvo43g6ljVfEpGXkoTOL66dWmzi2pyhVEDsnW0q7DRO1enzLj
KLB98CJXqBxrLYoA/eKZz5n/oUf7XrlK8WEQx8Z4bYptg9TRePURqTZMv0lzTq1jlKE7hrRsXIMI
7WOvOwN8HYsiEXKgkMXSpvTL4H11CEAmaeVJrgcW1TAyCvvKsUWx1byLxM4XZ+4gLanqzk37nFFC
yJgG2T97ZZV1Tjs+DuKqm1hc+j/8mHGfTJxrG9akoCtOXc7HibaPlVvESc9MCI6UmTylYEFJ4Orc
4kTvD4X6lsQvIwiLuDbYOnuMIZsUuA+YSjsE8UmR5UXZ5ofIeMpGzki2Btlg//RPHkBKlX+OISdG
Hzi+YjBUyjEFQO3bK5tg+DkwS53L4ilzQxOVp/0zN545xNdjjlETvS4cmoeUWYyaHk3xpNCgVdvc
Bn4aYQuoezNztAzTPzwnqRrb/EdschpUzZNeyeRTOr7pjuB8k/pqifTTZLgkbHnpkfauDN4qzgUx
9RNmz9qiGo2tauLfjx5MSd1peK865CjGL2lId9aAjVuZsrmTHDf9CNg7imAehMIShwOhIbJBr1YR
42YptEQxdLNw47cgoc3NMN/kgX2vI0mA1xUccSzbFdQ/Rsu4eHHvv9LSOxWpcQ6Shz5rl2EYXybp
rat2jf7cIS0JvJtNQzH0+G0bLe6I2rJu+NZgdxDiJGQkrekvK44oWWT4g6Xb+XWRsHDA2mm0gAPy
kLb0lIJjJThVbLrqpeH3xfgwaHi1SeS3p59DfA0x49IpsKbiWhqBk3MGevoLazyd4+ujHBnXPmbf
kUAifYA4gZKvG+I9Q+Y2evbmaQejCi+wFsUENZsXM0n3mlLAmEU9OiIYth+4AUF7sqMfLNiBjj6o
Q0fimK5R+njXKnsXhoNwKGDDKfJ9WF0Sn1xabPJgAzX2h1Y+WbQRafMxSf16ftwqAT1B8zV6R7sj
p5MTPOlNUPj3zFN2RTXtrbg6a3q6FCK/Ne1Bnr4kamp/H5bq1pI9Nx6eM9DYAhKNneMDEH/lLWJV
maC+ul4qE3GNU+rU2btVM66txI1/hXksgn36pamcO7t+6fWU1eO1Kh49SC3j8NliHAG+VIH4puNX
p5C8EFMr6FqDYTubONzEqqV7D18GudhEhf0qUwwHQlqVqU3j1DldZV10lTgrxT76MrCDZD0a+Fyz
vEa83IMCeRpJesROKuVe42hLBsNpmeV00+sovzVBezTnAQa0tMKirGcbTvEJ73AoD5J2VcnBxkuM
dR0aBI1j1WtxpM4EW4qdzN9OMQp/49MamPCncPubjeXvbVbFTDyuGqpNhBJGpjkW/+8wbCvdd6qx
XClV5ehd9SvnZxURtkFKC9TaOKrfPIQi4CSZzqaffOZjuJWLcel52a43cVAxx4uMWDHwrEWnYo4l
UBuI1FUrxckiC/lUDkbVM8/Qi2EB1x3GH/kb6UcEiSJR1qXRMaDna1XdvjPgI5kVBGjlSdhvtrYx
+eINJVRvyY5ucZZxRqjdtpxeTZVK2xww0hdLq3wqOnPhSRjfQKLp8YVNGQCLFGwQ4H4IHBUoe5oI
lsasqJa/VEaVYgSgTLFPU85DkpzaYSfD5/jViJ2kAhRnOKaqHgZT0u/mKBqlaWF1nPdmc9KzwpFC
eS1htq/8KoJ3xoN6eExF5A4mgWOStre65NgN3n4KsUUtkR6QX6QX9Jw/lf6gxZh7dy/sKzDUmXak
HcwUFJABgZlSva4tUiH9bC+R7xNOriRkd6ifI96OaUQMKb9nvrSTiIhtk2Sl0AEV9rgpjV+j/gzN
5IoiJodwZpSAmHL2GNTBeZjHxQFcWf/RbHQyShvJkbN4L8VYwYOZSq8VTmMBhh3VISIVKDrl9DsJ
Ibd8/KjeVyZvZlqvtYJdyceUM0hoxkcCG0Fwe4rOwGrWRsaHq3zQq+2MLOWatdOEjmCfnVsClxyR
fOaw78vVGFfrTD+O8XvfUavV46G0rFX/qmDFNfObYGl7eb2msV+0HJaR99K3SJTnO0f7W9f8wPo9
kaJNSYmR7owC5T3U3oKlO8MOciJ2Hd1lDdKrqD+m7rNRip8mg+0yUY++njpKQfAFYkF1uKgaDY9V
HagYzfHBw/zfG3CISNOfVqtQZ2HtPGF8yakfI/aWLkWeutWI5XYebr3snVD2GDPkGnM6jeKDa6h2
cPEiks4kxdXCHC7v6GoUDlK8b7J9ymKcDIwlkKQl3dFvDgbYq1XZD1p5i9Q9ruiw43zPAYo2Rodd
p4vK9yI++12wleDnGIiQrUKKl6mPI9cIRBabjiX7mziFI5gxBulit6UjzUsVkFvHrBM1bN/TwmoS
rn8A8f22H7wvo0XeqbEHlHjyBv22ju2DHSrbJDcPQ5a6jSVvJyCZLIXpF/MaifLYeuLUeiptCP8B
bcJmxhy6VlybOqjPOesdGNOSoiKxcYx47s+Dd/8tzfFEtlTmpnH3KBpyx7r8qsYYTozBNuCRGAoo
7DIcGKOkl8RM3/MWfWeJwa7VbJU82unCww63JAcy9EAM6md5aA8lfLMk3cklolOqPw+3NN+8GW2z
piKS+tvgc17EKlhu7srJTVTiMuFmKkfd82CSwGnhdZzHWzWZHtM4vQTEdM8cCs6sOEGDQm9nAavE
KGam7thX42EEWZOnddN6P5F0bHLoYV0UQXfUKHWskZCXqV8NE+rXWKI+w1dEl9+jDDvRKngqUWcV
TUPmuRXdVP9Gx0DvOVBi7QK/cgWHgMRdi2MsopqfMua2uR1vg6jDOWosrt7A0MMet81jRvqgPqw8
rg5rsU4pSp5VvPri1QgEPQy3Wv2sM+lslLAKfWT4KUCg1R6b5jKSVsD7lUbhj56BueXm+gQ626d4
dFfRW+BDBrOUvQjiZz1j6UuBz+S6NZxUhVjURZ6TjaA4MS1lptUnfbiGdbub0KxISQ8UW9VOIfWO
1w9soDjdpS9a964jN2Jt2ChkNPHUmGKhifjZtPAJKKOdjHutQHsvc4yZ2oNokV9zFC9zHVsTicgB
K5B8LAxmJhz8jcXI5hxg98qMykltXCgzlQcU9hCpre429uOTb4ATGD0C/TxqDspoLIu2uxVN9GjU
4pWq9KMM2MyFSpTlFHz4mQoZXLyXlMPTIzuzkkwnxWBMUHvnPFLdBhMJs/gJtbFS22uSK79LBclI
wdHi1ymI16aSnfxSe5wXWxdPh7DAO8GHf1AQ07VPK+0wGDja2Cc0cjuz3zQo+WPsFAVJ7fDcq3Pw
1eXv/hB+gJJux3rcFkJ+0Ev5SEoQMbIGswjZ3zOFCuXhqyVPvGVsakfYxZFmDwcoaZ8sE8y7ZYbb
hfveE6BxUDM9Hw/EyV4NTH43aTQ9wxYMPsP2axLeAsY2aBnDSI8EruG1VOFlaFirFy5TaQN3PtvD
xMR8zqPXMjGWLYZgybT4wRyz16FTxjFbOq6TbCPddOlZh5BEKdaSn4mYLjN+Nqo9Xg8DPs3dMih9
F6qNW+sUxnH5EnMYhuW06SvpQG+0kEbfMQaQKN7vlIZqZqz43SmpvDVrJMm21qgvB9m7mnb+lVA+
5sQXz/WFXkCt8y4t6ud+PFh8dOQN82hHp6UaiSXoKb0rpMZJOJ2NkMll0a+D4LnIo3Mx9DdJnPI0
2w6EKNFCYq/LhcNpWJqE9tRk1jF7g1iiQB3JlXf0jMuIwQtn2qLMsRMAPhBF8KmMzbbsw3U3vrQj
xZw3IGkbKciEdMxSbSnZhDVM6oPfPqc+rgrGq95Ji7yEJ2Rj7KdIt7jMl16ZYCqsI6APm2SZey/T
eIppWnXYJwb7I0NryChrHk6tbFTvpRz5spG6BrNyxko/8eSghUY49Ea3srr4xg8P0Y8UOOZAA6E+
yzF+kTH+jvp4ERqgKuBsOe9Ijb9SOs0ZdGktSJjOavsx5rQvOrFM+8KVoXh3Gv3d1YunjSoV58So
LsFU//QDFAY1ZhU1ER7Wr27EnSVOnI70a59MOViPcSevelGs6uKp07EPx7nOfFX0Gsdh/Eojtlih
7u14XNNHAlNFTsHCicuPHAVmyxosDXVZWZ3TT6sjEEe4m6uMISnWSYSvoGw9DKm0tj1pkSXBKrXt
rU/DJnP7CsV88K1+5cXG0kgU+A3Qe46aQnW4NEY2i+YcNVitjk7Em4pSArLo0Gxt6XVg1Gr+rGPG
lN2rYkzrkjGG1X+E8OAmnbQM0nlwQlLXRko1D0RMBHzTvZvTa8zrU3kjxBOIvurVxs3AHz/t5DGM
YyfoLvw5qMaqL1ooDWCe1CdzBW+UWLbBbxC9tUwjoDiP9BkFpylDIxD2OZWxuoFzwMbN6lYG8WZk
5kmucaeGuCIIMVJhFA/dI2BFWhCuA3BWJsOhyamZAYrEeDEAwnVKsOp9oAmPoRO3Ne2+RRXckgXQ
0tt0BF1mvyL/VcuuIETwVoZ8OozTm6lBTVGXbQzA24EU9hZDCXZMYM8M134zd0NGHz7QyxAMW7Ce
rNpM6CcHtXCn6ZTm88vspDETOLITApCAYNlV8LAJcfTXFUAKZbakDD9znaFS9vANY07+jjJ3x5mU
PdBDdeYY2aVTqJ9ZOq4MnA019ec4vQdi6fNQRgr4SLHXGRMefSzWZlDMROiGnrkuQCYoXWZCuVWr
nIL9VctZhzqks/A91I8xj0+iBxwpNRMy6yprodrYYBmOGp7S6KuAHtWb3VUJMQcuIrx6zGUAFg1p
C3YEth3yYzwew34+xQ4zsbspACY9KBFibXb1VS/Mqw8NJ+jTcyEqN17ZAsPIef/Tb6DhIyhpKSbO
l11lnvLIXgUwXEZAnFRQzkX5ig6K7EGIMHK49gFlx/GsQ8WOYeBlN11XnMgztl2yz4i2tgBqMcOM
zoH0GfH/6e2XpTqVBgIa365xWp6yzF+NcJZhVK7GDKZLLC+T7LNgbIi5OhWNjc8BfdtMc/7mYX73
LO+o5EjK2Hn7KT2VBiT8Y1buUow57H0h9r5Es732MfyJV4Gyl8Qhk9y/X/5e0vGb+KuiLAcag1Kq
yHfsyy4CxlYiPTkY6QkyCaAxgBnD9OKhPY36E6O1cCEOCruEW5lzxEb7lKQbfW6rFol3hoLYK8vs
KGWwbHc9FsN//3x/Jr2qsHINWVc0/V4RqvYG738cyhfez9nn66X5wOFqi2nWg+J4b8VLRe8AxLdj
/5NNPKfVJ/XXb1umUSflDsjXCa8MaAMadaf8mX7VEMCs9d8/5b0y8H/u4v/9lOJegywbeePpQyOO
huxWBp7/yKZLU8fb+YeqrRvxWcgHDXwrb6xHa4TYNqP/2WVQcJsNip1aG9+QhZU/Lqt/fKI7WeA0
+BlU4Ch+nDgnVBd1OPu3SUoZZxKT0tahgbJ2yc38Zj3fKfV+3wlL1ixVGKwqw1T/TeeWxVSamTJl
JwlYopzepfQiBHPN93zuFXBs/Y5Arnx3xflO/INAPjZ2GjIUiQ5l8yNroaJMJM6VbAzlMjMA0LML
8syO3EfprDGRKaLU9Yxntceei79i4qRPEdDhN7z2ewHhf27E3R7dSKLg7sjqcagYzwQ3U/2iR8Gh
gL5oYtpKv2Fi4q4Nq0YiyUBco+4blYo13+t77YhlCttSZFPWdH2+c/+4M5HFSFjXouLYjuO6/Upi
bDKBFAE/Tb262DnnGkBqZRA1m0P00YxNK/tMHsyfUpbvBvVTDppNT4DnGNAbhxABYRAlHuSH3HqM
qAP17FMz9FsZj495qu44R9ZY5CXDvhtJmSBoKyQqJ/6pmJAPu6cWcldp1K5sRiu7md6GwdwKj1zh
ovZ/CBhbAGlgt2myr4S6yxkLeaQ3jt1VCqcXWxWfUc8W421KSzhGxiBKN/epAYyXMRUbxYOXkh44
TQcIJNvGGNc287ouRrU44O9dVE9MIle117uWsUsZdvqF4oy6B1MbLyzs5xB4upCWEA/8fXO411T+
z0r4f49B3Kk8RGQPJSgXCZwXpnQDLCuq+YblwIQi2XcaIyXjWCN+gT1W2y54FTMU6t+p4yPXjAgW
efz098/0RwHTP5aGuH9NizCw87IUR3MsViW7UYwR98SsW9t59q6IP1LrF+Xg36/6R3q9bduGaSD4
0A3t7qq20voG0zjjaMzdCMZQ8asIEkc28NiE1TMZiLuwncSfz49A0gP4IqtSv2h6gzoM6kzw2uLA
mpPFPB1a/7GUjaXWwJ0eKV/Hm54+dB2JpeawVdWfDRt9SCNlTFfdv/X6zGs4tDjdzGR9fisLqkR1
XVPdad51AlfpvK8e2effv/Ofnj7ngYYaXpFV7T+icaNO9ba1M/OoqAcl7x+y0T5ldrMKK30pISKg
HlE90FzhHxPpVeW49cwv32I8BLbLnHLlt+VSK6knR6JfC+U7+cV8wN9tEv/6fHcHhTmqQ6unKJ8i
+5Zq1bVCVE0ABHOBXhWUiQPcI+zUqa08sQ31gYH8N1vlnVnA/H786xPcrQphdtooTC052drnYLyX
yWMHtgEPCwHQd0ZRfzqpBfuNzZZo6+x+d+UWRGGY4fpExDaj+36yHKb/daGsZt+cuPgaSMvyYfBC
kZGUy4zUCvBIpQ2Xdc703NwH6eM3C+QP59e/PtGdwi/Nh6JI+pi8e29lVD9BfoLkIEhdIm2Bw2Hb
6JvOumj9R4RJIqY/S2pv/UE6zmMH40OaaHhcJkAmxheQOlwVTtpb027+/inNPy0ThQelook3FSTH
/z5L6Furxg/7+kIRNvmuX+wnyI3oGcp1GWyBNOyS9A3atmXWQOFzVWZwjgxLNlrPWU6ESUjse6sE
lvdzykcFj+5X1RuWNRDsDWYzslMWa5hDWOVo+Hh8WUxXpZ0db8rQ0SFD4K03OoK2FEdHaJJXQqu8
ZG1Lq9beBsY6QNjdQXNxY26FtYQYkv+C61RhHJ06HDpsMz5uvPrsZepLe1+94dgq/B14wN/v1J8q
VsZgmFuoxuxgYt4d/Cj6i8KeuFNz2lqNHGxjHXus7tLHChxvXTxlvwz0ZwsaVtc8qWd9K1bdDgUO
cb9oSMNz9QNzGQvBzi/qBKDPbx7l7739/o1XMefAxQiYTTfuFpw2mlIiG0N9KfHKspaaz3AW5svK
hwWCxbe3anSQ1zVsjY7f1CufpxOseubi9tLI2KmX2BYq0GJIO15FkhM9yPjtuZJ3iPH07bYzKdjO
VzGW2PAFzE3L95w2Lcak3gJFnuuziGe9w8qy1xzR88W7NWlNoJUwrP/+NObX+f67aijkEczpqi3M
u++aCsMCDLVxa8OkLl5ZEWBg8i6wSPn/uI6tWwobPTRk7e46cPkGoUlcB8oeLCdAaZbl9/4M82Z8
/3X4Hgoke0xojN+72z8qOk2zC9Vm4nrA6YPLzLSrKL5E0jkMV4xEMPxrYAz9/aupfxDF4a1iYklB
GalwfN+9+pWCOksk2aNETDknVoGk20Hyo2UP+ctMPqH7hr3whtNdSmht6BjFE1xWFVWaBrbgJv3c
N4LgTOIKoevvn+5PylUDp0Zdx5BAxnVG/fenM6upz3QrQAjVLLE5y6ll8vqc5q5o1zrW+ioGET5s
9m/6nD9VUAYltSFMeS6kftf//3gUUlhHAyLd3751PI08Iim6mJY4QmHCUEFPn2dT31rd/C6R/rkC
FJ6AYejU86Zm0hLfHdeUSUIvsuT315VLsTOmGz5UE0P1pjR/GkwfhN9iR5e7UVS9KOIodJLYzNTR
7Q+7TrfxaKwsKCQpluHFp45+3lZH3njeVHz31gY6kOwjp5kOas2NK3NRkQ+eJP35749tfh/+8zXw
kzJ5AXUYJndPzYrD2PMRMRyK1uUEznFDtW+e5HDm//1C9xvAfL94+RVdYNmn6Obd4s1ro9OCWgkP
MWigp+57ewcWtYj7z//tdVSeBnUe3lzz1n+3AaSRJMuFVmaH2bEwyo6d7lJUwYI5/v06/1nvVJFs
3DoOpTSPMoZn/17vqQ7LyDBE/tRgKaytSaWHCqu+TkRhXP5+qXszVNrG2TwIRzVKNFOzfveX/1ji
ng0BJ5YL/6RwII0VSUi4jOc+tjC294HJBwOLrw7AGEFJ1ZnbWJKcfDTXHUBZeEvEMcYVGP6A6mOJ
37xaOKZGLbGcrfzNHnBfQN5/zrl2+cfn7NRwjCxZx4FheueA0gTI4w6cMC933xsD3W/BXIwbbxmC
F5BGRr5buWqjJ0rdjMpBmSIo8esoeVc612ylZYD6op8JZsik/Rffj77bcu4rxd+XxvgNbMViv7vv
5/tajb1mwn8KdNQoaigwOIF6N82o17+1+tN07aQ3DTDJ79LN0OdLRUPKeTL9YFnH+NVOzDH6bqf7
1jfH371x27xUVGU2hOVQorxW718zwGA7Ft74NJHEpD28mov3tbLYbn2sy0O3W3jrZP8Sbl8Ob6fl
8nr9hUF4RHzAd/4pf1gJpoZtkQmywkF171eX5IjEQyDuA8Pj+UXkyGduPra0giEiudXfX5D/nAF8
639d7u5bd4ZhhlY9pQcGhr52mUjjhAxCdof2LKtLfMy/6yZ/+w//e9/kiuybmM0JFWDnrrhEAaDk
bTLBtGBLN5ndC2VaSbi+ebC1JOU2GIWj93MeIWwrzG2GrncaRuFak289/lmEYunvN+E/De58EyxY
L7otuOl4Zf377dPUvkdNUoxPz8+vE4bnDzz3R3vprnrnRK7EcvPdtvTfLZ02GrcInTJLgCPc7YCB
Wgj0wD5pF7RwmuYoyDtL5TILxSeUPAPKPazWoAkvba1eqPnnpD0XKQKN+pb3l6SdGjjVuxGpIMzA
4MRcGgfHvT3kqxGVHLLUb16O+/qJU0Ge75AiZBO/0nvUQ67SzIbcmxyU+kJ/qVtbzOD+1w+Bk8cU
gsJQt2VxXwUNfhVLVhnHh0mtFrVxQfPKUOYy4bePZHzpWyDgVGAxajRd2qtk1fnvs1m1EG+jCJd+
duPkxcECZp/i/v2z/feon9F7bfZmxplZuX9cOktQaitORszMSkQs0fH3U3novG88sez/vv1ciZcC
3Fmb94C717HqI7NJh9Y4sT/WfbnBoWr0v0KKfYOuuiH4sBgQiI/5sgdyVboAeke0ihVta1TmEwCt
sG8FUdEBXgRzbJ8HBsGsoJ6QbWBtow2ObvRstSmzr34tGw3mcCRbMJSfVGiPVJoh0T51Q0JPVkDr
WUnQlSRY/d2QrS1M5u3QWsblWTMerZlcGbakNmSbqCOdz3gZkidFsU4hniT+cLRxfy3GTw4ypX/2
ekLyRkKsylpeDCPx5Ax3e3MWJ8seLfixqRGySnMWsjo94CqwKqnaDI3eXLuFjGPNDsxLVKQNN/Dh
YamqaUEZ+H9IO4/lxpUsDT8RIuDNlt5TlESppA1CZQTvPZ5+vtSiW6IYYsxMRHfUXdS9AIFE5jn/
+U22SOq9rzm/1IhEq5oiHkvPKMkYFXQCOTvZyqaNrA+XicCAI6CeLItDDhF2RGct1+o0ZRZ6s8+5
dDzmONGEASgIDYCDpl56nVa4XaS9lpsHjMX8ai+Xzt2xddA55XC8oC1kh4YcJ6aG41urpzOlP1vR
v6lCfOWIXioJ4jXYfmfe+Mq+YfritrgdLIBp7QWG+XWrMxupxvcC/7OKTd7QaVmVfaMvrWBfdvtY
fW+0PebzMwm5U8gTb7Jw9fO3dGXrUyj8DBoerC5V4wLRN3PX7Fj5DOdIFMRTidFCrTTEo9zYsq5U
mfxSrNR1HY4/9ezFhaTSd5VKL9mzaoQ/6KUZn6V7di8zIF7w1QNRNV+x3P75513bKj5dVbs4Spo8
kLRYTWLR3lZkO1VTLX2nK7gJOX4bj328Scpkk7kInnaX52gddQqymdY+5OUsSWdJcqery1b9M+DG
wHSIy9YWAmSaOmF6VJB2G6o3yrlrP9ZW8JLQ2LBEkf11Mek4m2FfgMNkDcM42OfFpgvnQbVP/fef
n+qVokFTPl/p4mXGbZzYYStnj+g8CTWDOD+HF7UEs5u+qKth2zyI3LOfL3ptpdIccxhx6HH6iTL6
U00+IAPI6sYMd5CoMATv4xOOzL1346d9LPiv9ZB4eqqGWyX9Fz3e18uoqV4GXD6ARbt3sL+I0cLX
1SYz9b+Fhj7BaxCP4Q0DdXYcSKSAyeejqa0KMZHaN1UIW554t/2AA+QgOTP0r1ZWTOUIvlVNMgp+
CN4fUT8m+d5s8S7EANN+zKrXKLWmo1JOVTSk1FWcqAksH8WGa4bVLmNmQLCU+kSltCihVkC30Hqy
3xHD6oxihcfWiLWLhUUO9FLfuYsHZRUrcE8xcKySfaR7N6rVa+sNNNJyLAeXL3zTvz4qb+iCPEXB
umMiKtDuoRTQqYzyLdFvNKnfGxXeiuNQilCmKcblyw/hkZEIoUU7AJk6OLCB2PmZEexQ7Pmak+rG
bnXll6kyjT7wHljft6pfC0MDZ0opFH0ROJ8M3gMGk2Ff5gGQ/byuP4qIixVH9IWNCzfVrvYN3vWa
ym3qsvN3Rn4CuUhVZR0Z0kRr30tZu0/8h8q6G6M3LJNQ389w4HVDbdKjbE42dbssoZHaNcFl3VsG
tTB01FVtQ8AbRtKfygV6+EMdGKg8obI4iK+fbPwKwjuhhHGhocT9nSvbmAHQdJcV/qPDmg0Z08pQ
lxeB+S+18IAqUSj4yzKw2dledbyGSu1xQJfhZdQcyNizVL5nR9W0eivAnVrCqz++901IXgjCFNgy
ctzcuRGZpcaL1TunvsGjMx83jVncW8SajLC6jX0bJRuHyVWMmDt12xvF3LUTSJXxGQVRtTUVT/Cv
y7VtUr+PmiHaoa/UWr4QpIEMRbx/mnHysB91mqWGzVXS3NhSLg2VRe3x5cIX34lVm1Vqt3qykxHu
+ynrdi8RogcX7JmXG1gLxCdjjmvLjbP96irm0/xo7XR+9NcfrOsyvjKmGexg+qmojUf1DCamVOeb
IKL4BZdLGPsX6AcOZmfyR8TJp705SkfHqiTtA6xG76ETDvlgP7b+/ib6du03IdyjOcQtVgUm/fqb
giJXzEHTPkBSmZRDLkXiQVBB4bqF9KsCePn2q/BMpSwCITcurVObFrGm5gNTF8MEV7FgXLGRVwWm
GBYylKXgTRLBaExNbZ6CREEISnuMA5YJJ2F1QsiDG47E2r/F8Lr6tC1KNh30Eeeji4VsJH0dFS3P
wHCcaULdxneMc3UDUgQpuNPXP29QV9cvFSJsLkfm2V/On6o4cDM1RYzhMoXzN+NIaHOxCZl6E4sT
mf9K+y6uXtEOe+p4YyO+ViCrjFk0XYP+I+r3r++7CXqtMNLBPOgInaW5bk6QYzvJibGuniSTKlm0
3bxm1oUFziRR//cnHBN2gCjmybblXIY3tZoEZIl/yY4KgNUWxEsUOQWf702fbPEtXq61z1e6eKdp
K4dJbTOH4cRB4o0rZsBgLN7o6r5AY6HIWPu/QzjCXFKObpl1fhTf364uljnPGWzhcobt6X1c6kVC
mqk+b5KDZcHGG124MzT7MLlHylXfmjUoJwxjousHeKERDa/tMaCJlT2+PtrC6EtkmQfh4dOhF2W8
b3s7qammbfzkNQcta+YN9tk/r81r2wGO6v+58YvHJtej68mujCQZoi9ULX8DOsnpZd/axPXvKC1n
xqcrXWzike56aSOHwU4YXzCXOw0VhknI5+FoL+1o5TbByqx9Vml7P8zzPj3gy3IoO8KfmVt34b8+
yZd4BzAnJUyBOEB8DoYXPSHtEVWWgSWoq4R7ztfGrGeiB84ZaifSWce4y4r9U4TGfTTxD0jPilkd
qtE5CGGTdxN5vba70JFSYAMwifHj1y9u8BVjpPBgzTdT4TsA/5rPnFqbVAokPj+/v6vf9+eriT34
08nhR42smD75J4i91XNsoaRhXwlIXh6g2U4li+zceJkhFegj4f+0/fn639iq4mzWVIfpF+lnOiTD
r9dXgi5RS5szMsCDDitFetEGx8V+I2Hw7uOm2IF3JgEaAELHWgxNGhULnDsnn+fOIxR+qf6d2f8Q
ZJUYbViUba2vLayYUTQFsbAg90vcjUFqzOIWCnjtRelsSxrZbdSp5sXxLlVajPJDDXc5E3V35/LF
0e+xR+DWbt2cR1+pwAku+O/VLjbiOshQegduQo7dCVQLHLxnRwT2TPgGGvM194Ib37b5/fwl6oNX
wtcN1MkJ8PXdJG04ENFlRLtIP8H6DAnFqV4NBZwJL1clA/trF0r7zoEQ8Qll0UrDYxinWj10IfxA
M1ItNOfBNuXEzu9CH+Gjfia+IqZnq8HULKHHq5c+2WX9qSn4H7J3HArL/J+xGVMbXSsOIPh9wgSj
dau6pdmYiNlggHRnGe0WygIFXYRLel/VvTvyOMujJ4rZFBVXj0QraMhx+Z36MCPfMgOthh4etXYV
p/Hy1jIWQMbXHVw8K9owGjFqsMsQMVlFVqIraYzdMoGP2JsVWn9Oghr7XqzYdTLlO+kknk3wD2x5
1unGUVGKNY46mxRRq7+yq25VDTrO3OYOWWUL98VSpbWCoUJvV0tSuMziKRjPFo+A8VSmnAZVOqil
i6wj4iTAHZ5RRWaiPrMRpMnvZY1NpSnhHsSHUQN5MDYaMF2K4pMIEyF5CuW9RHofxanXTwif6cKn
vF14kxbVRkg6DV+QiP/TEe/qIKeOOPyVeqs0IihJDf4gyTg4ZrD3x39pHqAYzKZWYaw786Xr5WmV
L5wg3Q6ZhdEnqhAMBUaA6UycYPhOib89ys+6Jy10WPKagr8YxoC1twxM0qHxGtDgP4QRCTtoxASG
OqbyvLZ1vP2Af+NNWZ/gV2LZeuqGo45MNDmYZCOG5Ipq90pIXHd3SsY/XfPH9rBUaDde+q5YVPp0
qzhOtwwVIFwo6pmznarKZjHaOjk84VtKeTMaUI+I3cH5IazwjzBXZLBFfNWsdik11nmYzqMEjwSF
dORmZTbOUu27WQNNQmJIGfMfC9OVeHQxj9HEwj3RLJxolg2QfBZuccCb1H26yTigC3h4EojfwHtu
XIecIEj5NnYQjYbs0EiQTstYZHlLJ0eWBs1YoBxifVcNCtCEMOb0VLXWfiCpoSBAahrJ0bFEZKiE
4MaKidil/iOlpONKBS5cnr6rC5UKGohM8w6tgSgyjHAKOQs/mTFbx20zV62/HTOwGl5Cm2s74VPj
jeY8VKNTSaaRn3erADQa/Ce2oN0pmBbgOROmb41HTFhrrmpkN5kT/PKEPtruCdYeAFTH3+UQrF66
1NtnNsYVvbkc6mSFrhMxCB6sAmR1CxRuOEOSDIUvF151Q4WEFTeemmYjtYmQQvjKbospfjAXdMYw
3OR0c63yquEEg+Pl2gTAAT+WcBZqzWRT5oULZ575NjRkXdpY6sZRN/yz12wkti52+HUZEg3bEEQD
yd/r3+H/41N7dpQaR1mcRtyVwcg8p+0vFRy40pXpv+DUUNRbt4fd2hLdmbTo6VhBmv2uN2+tdDJk
aZ5Z9Q2ixRWkE3KKatoCRhd/XJ4ERhd69VBnolSNsHfE0aieZPkywQg1cd8BO51Mm9tWP8NDEvZd
Cqh8J3dPP295388jYjkNTSBPEH8ZhH09HNLScsNO8+KHkgBbqKR8BQsspse9d9TzG9vrFeiAi0GS
sgXX2DY+TqpPVYpSNoMT+H78oP1pnCkny32XA/+RVoxHl3kYX37+bd8IUgoQOcUmKUHEQtmAnV9/
XOP1NrQMbTy1d4azoCbHSWliAu5R702MRXp0sbGS/pi4i8RzrMH7VfIgzZpn/58T3GFpCZHiRiek
fK82vt7SxVvvqhZfDDNKDx/bYOUsBKzDaSL2wBE3GpsPg72dRjScNURXMcLw+RpyqV5EGCdyhoI6
DNatxKgrzSn3JaaAEEoMEV3z9VFZeWQ3Qxr4D+Ov4L1HagufGD+AeIYL2wHVWlMTkv3z67m29Hgt
DMwVG/TzkjDDaZoEHirlQ5Iso2KqmgtiyAJrnpQnE9LprdHJBwvj4mwXaWRUX0wiaUTFq/m8+lwj
RHVQ9tCKp/B2m2Vhgv8Bk00MDmmU8C6kjWWYLOodZiZxNdtXeD0Qg/635a9AEt8Fycp6LvrHxBSE
X/ahauE101jd1NGzUf7xxucE+Vr2jvBKXXa77JGtuZ0k6aLoFiRtcqY7wTJB2B7+/vlRXn19vDZZ
llVdI5rqYlkZDvLo1IlQi521cm3Zv2Xs04o5U0pG6WF7Hw84QZADOfv5umJ3uHykny97WVrGroGV
uBqJxp6+kSOW0hnkvbiV8vmNHi4+5c9XutincAy3h65wk4Pj3YsKxg1QdjIjZXZeNVhUwh+VvAIX
Zjw0sPVhpAp0n6k96cfJzGBAkKHd/fnHXwG2uCdHtsSgQ1C/Lh56a6lK7MfF8LitZ/v9opo8LuvJ
Mp7s5ofNw+q0vbFVX907DIBtABROPtW++Eaj2mhdF2c7xkW/9sXkcX2/1ifLw2Gz4mI//7aPpuDy
zZqQWUXDAKnqQ9z16WMJzSLHHFvFRkB57yt7h/FHa0LrRjzm6zivp1tGrH63YSTd4K0RLbt+U0hr
/Avd+rFy3kXSDZVTi12Y/ZAnGLCD+kvlHZMNBKUJU5aoRkIaI0VCrwgSiIwUHlAmlzeW6BUGFHNS
BqZEp7G3kQ749bP3fHVE1F7ZByamZiw/WMKudSpUt32zoXQsdMwb4UeXq3xcx/ovO3gKmmNkPAzh
k8MoANXcNCqHme7fDdFiIC2CDXt4sOtT1PSTnDo4lNIzI9cYXxC6lptYLYSRK5+ZaQm8XQas1S75
E3z3Q2aGfnoIZW+SUhFI7UYcFj2Ptw44KPz4TjgeCjOCejHq43wspXkw5PeShQdf0UMfpXxI/dVo
zL3Mm+deu+GTHSIwAkryRNkI5jW1TsDfizSEesQrtPUCZkhUKOSpvwpfE/5aT3HnuCnOGtSoA0El
BsVSHeLIJAjP8IldbyvYP2R+47mai9hotYSbiNCM9aKaLuYg46ZWxxmN1jEMmr1pvMx6TaHWqw6x
Y8IHw06SmxmoRua2RqQeAzvRLVXY23ox6rX6EJKzPDQuyUXM8mzl5Pvhn5zwLY3dtsVW0TI9Glt7
buR41mNCl1LSYVSoCU84nNkov2W5edZgatmdOpVNeU1y+2PrmC8qI8AgYNvHMS6DLSDBLUlhgcA9
0iFUdpqwINqXRT0LMiA5O1yOtjAFCldpd8qdvXg+VWEBRA0HJcmec55BmLQLfUh+4cX2ZoTWIq/W
OnjXEC7EalesEn07zlUESDDvkwt7Y2STHh8TsZdFrrs2sRmKFDBTng5t0qhZ9CgnD0d9jd2vw6DS
D+8H214W1L60lg7vbwwrvBqR1ZGHUw7/PMJMgZtFx0OFKZF9p/fqrvKTuR3/1jFiVtHVGOEmxhRG
6Z2lxX/CLs0n3XFXtXau7WEt4z4A73SC398yOlPJLepEgUBTbAQHAQJCFd/HBKj4mvpoC+1+mK+r
+K1P15mmTQc/O+VMNBvnvcAfJKTDs7X0IHrTPn5XEmfa4XkZuM0qpwzvfpV2NVV5BgzHMRCD0f7e
BOU5rl2PF4ktVN8u62ChMHEy5o0frD0YfZi4RiwMGoaEoDGSkfp83Bk0d8gq6Kp5gN0ZWFOZ1s29
qxt4z3F3xmLE0kYmm9hJlrmLsAWmA5PAjTEkczqSNOL/SrmN9HCupDyZZLZRjXWUnloTXK0s3iRO
IuTCYZAsg9xe9vIpLJ6YproUtqKRwby6DDAZ90BGaG4mip0vbWObO8cmxtzK0u5c3kcTod5I9i6N
ACvJwY4JniwV3ypamEDHcfQvT50HnDxmdYbfQb7JtWpTpPJCtLe94rxE7juAbaw6fxtME5GFrTxX
O3a285gM2ZHxgnBeaDwcbdy+PcoarqIgga0fzd2wWMTQnsTmIpjyHcalAbaGr3bYL2M+sRtHy7US
GIIuZwokZoN/+LohQ8eyghRLh0OgnDr2TH2UNl0cn2pCbuj+u/Ytj41z0aLEBhUyDG+RhPK09d5H
QbIq8OfzH8Gb5Cp8ktyXvngx9U1aW9OqpSxANZjjyB54+arU+p1YYFitCVunkXa8FR9Lbp6Zn4ZA
IbzfPrx1Sn9HuDlvPv28i0oFQCQdCMyAK4OHD8fbPDbRfs1Kb4JDoBLPy26FVcrPz/TqI3UYOKhw
a8Xs8OsjZXdxSseosh3DV64YVGc3w+vnhBWgyfr4+WJX2zh8CSDHQN6m2LoopLPezqMotOIdUS5O
DC8CUP4VLTdWxv0TvNsPBf1wq3m8AmMKN4T/XFW0E58qEiXIMJXXe/d+fLCaSbpL3tyn8IGkD1xw
dcgg3i03D1EYXJZAny5oXZRbKJZl37Mj69ClBzXZjMyLUEhPYav2VrKowuLB1f5547/SUxepX06T
op743a3A2ys0Xmo+3dA0tDSamLp//d1e4jeSXkAP0dWT2t3jMtv6GOBClkHmQ2yj4RBKZb6CSck2
6Jr3WOhAUxRYlb1JAFCw7mf7XYbgVj+vg6vttUUmHXenWEg4Lt5ICB5o2pET4TH46obPpXTMlGNt
Lrt2rZFtOcxMJrdgv0O31x/H8ZRmi4aBT3eHs01t/dKIuV736DlHjroZpcbPt3e1aoKHjLwXshOc
l4v356cNHjmlThJCjWMNFjRZBYS1G0gt05H3ylONiRp20jcuK3qey2WDCMxCDAChR7sUZOZtUSdZ
6bm4o6xCe9lQpjkrAVGSj1Th6U6m0pasKTdZpDH2PNhF3vpSBKzx7Q4sVTfR1QHO6xc7UB8HiiTn
AP41PiUkAaTWaxzVnMZAZMY+h45d9QCtyFUtyFJ+gkHiTQb+tR2JUa8miKIqe8QF9KLYgdLjYPUR
7krlV96RCjjW8QZuKDpiZr+AnclQTMrxlSa1QsaYb8ZyHvdTpTj/H94IOjBkRgAcMJEv7sWPYsvr
kjY6CMZZCHiOb/8qUrN5GoRTQnLtnNCm4Mny5V0XdU9JM+xSA2txCuDAOt24mW+2GKKTdVR0e4LN
wqzh4qsxByy4jDowD3kUPElt8NwpEUUIo6763ONOHYL/9QFwcveu4QSWawfLxkm9Ix6pXdp1dVeS
xMRusSI956Vytefab0+ibsUKcZcTR/veyMPaH5SZaRjY7kYLhzkBvbI4C1X5va+LlVo2Kx67ZOJN
pHPJnIlNQRWsPQn8mnBSzuGYXJVYcoi2Hyeeb2DsT2ArMQhpLOPTeCLwuquoUvSz7OeQfXEjavp2
VY2n0b/Xa4a7azVn1A/9GbfSKD8pHdbcHM9tU97VhnwmNhPfTmvjGTNXSv+V2vhoE/LhxfVCXuc2
YXiY6ZeZjUW8s8jKcjMU5Wbq9YiIC8d90B1MXBDJytk8GzAXE5LwsiVAjD8jLZ5TBg5YxQqUm8Li
Waw1MQ4mC4PKYooDpxsYB6Y6M6Isjp2ZLlqc1DsakQQ3VK81p4Ks3FXuNhj6FYXWyp1U1IcTIy5+
3VgS175XgUxBDlENVHdiR/l0so21bpNKAwbrP7Y7XvzUuo/MVfg0LQkdJYZ3wgb28yWvfZ0ERgPB
WlDXEWd+vSJ2kF0TekG8owWmlmSYR2FsEMRZLm1a3p8vBuHvyoYkVD8m+4CmQwj9ermod0K5zwAT
2OR5J/iQaHGwZpoyUUsM4YulghGdS0KDRa6VSECylr371mV3SFo70r4yOkoSkLHD+w0CFGT1tC1W
LaFj9rjUwBWIhupArt1lbkCJlh4Ga2vmf43sWFsu4WDKrKTyDs5ZRgenGwtb32CpIplLfrqP6ET1
MdomwaQJl8qhq/e2+142wO5AoJGzHlwEpDgTDiUmTGzg/OnR7SajNcswpmfow1gypM0IcKVSOryF
UvS/yyE+a8QcKOl7mrwTFzOLGLAMbUbvDsfCZK0TiCQxZtKWlv4rNLRFCxKCV/Q07F8p3eABdXQi
AegDW6NMt18HG2JP12Tt1nR1EYoGLAbJgykWQTm/SSn4IKt8PUVgoCHWgtKu2pZ+WaanoxK6o0ww
wQhpx53b9lRRsOqfem/FOI1ezdeIkLWjgrXcQ3Y2CYaqJvHv8HclIjJMHCNxRpg1d5U+1c5wigof
VtdEufOOwD+I3+5Rv95YZqLIvbxhqE2YPpuCZnZZlvYuhr3VyGfUzkjKeB4giCyJVTr1c+lU4XE4
kyfSX0ztuhvn7YdQ5tuFGZ2IkFwE2cbF96tFVYS2pNBOjC7faIYT8hfRVzMznrH++l0ATCwsu2d4
4goXsa1UHPVzfsQhCwvvEjYSddvmxb/H3l7Z1/lvF83iRH8eVoY28ffeA5m4GDooBJg0/ISggBc3
mTVbzAFvcpiucNKRTspgZYaMNQqk5K/fah3GrtUZivcgL7E/b2fuuke4sUtmD802fI2O+Co+m3Pj
xssT/9XLRwhBUMiDwBy5/terRppbgaQagSAmg1AAXUNHxFZXUNJ+XibG972PH/jfS310N59221Kp
UrmDUHRoyvoMP3kRY0Shjf90EUoC/EVjnqLi1ooZSgpRQGsJA7nurWRKO+QOLTOVo4eVknQCNZox
0VejcIdX8FTjGCVkijCCpcCi9ZbZ50hEn2uoczSom4Ax7Z+YjMnMZszfZx/pSYorbYshMqARCz13
fdeNxkpgCtj2CnCxUN66YW8HK/iC07z0lnZJ+mJFXkMUL/DNWg/YeLSWtpbKs27cEtZ874G+PqyL
0imTbJeJSZkeGIXGMuGECKM+Bu5yu8+Doxrc5Z6/FuUcBJL6XOi3buD72ShuwAQpwKEWAuPFt1XF
odpLnebeyycm7sUbvokP7ku6Gjj+3Yn7HO/Hu58XyJUC7eslL5rpFmdjvLQaxETJ3JdBIoejKWfr
JPyTQqvIqycFw7jAOdNx9QjZeHWdtO1IIzOKZBFRZGnaQD7TrYV7pZ/hvjSgf5B/trlLgXNgGqoX
5wnvQj0BAKcGWCRn2lup7HXISySxB7e4u/r3phshjqLSRDATRGku1senjwUujNnIQTPQry0VbWoM
D40KZfVfDJBVayD3RAR5E4b3OVuWPKO0dLKNMswgMtbE3/J5QPTABSNeqOmjXPxK7GVpLFrtFKdL
rfmdK6ui2lfKR0DT73hpWPMRF5ImIpf5xZSRP07I5/v5/X4Q1C/3ms+/6WJJNbbWcfDl4wlKg99O
sE7z70RA6TG8SxEZjrvy5dc4q8K1/N6u0an2E76/cOb6hBkuR6oX5rWTLiFv5uklzbdlMR2n+Mj+
wReNaM1uiwvOz3eMVcGV7RHlBnJNNNwyh8zX12DmfdH3wzCK0WU989eeSV89T7b+mfRKZLJ2/qTY
fxLI6QU1o8s9r4d0lt4hQFdidqwZFQ3BOu+8wsSe6dAorF/2+FoWj+o7IZT8GwRC1UefCmwVrlnQ
GxKCAmFtnsN/sA+mvCAJwW2P2Pgosyi868nhIwBw4VrRZPKSA8Nj4B5vBmyoyOulrMmwC8YQ6F9p
bcPg5Er7XugfV4G0CVXa4kdlad0Hc7ea6UdSp1L0FNuM+ajmzKM/UnSwMvQ6KwXjT8JSH3Lcle+D
ZE8qgUZko2gqYK71S++W45U4Zi6XBpNhKANCPg689fU5az0uAsnISNqJF0TxkCVukDsLkFFDiN1B
dbrxYr8XxtQLn64nPr9Pn5fU+rFXp1WwK+WnQN0zcXJNEHH4VaV5QnIGJXcCB3fAwfX/eeWLjb0b
u0Br61w7tTPyOYAocVGPp9omx4JvruHN+vLzBRka3ni2F1sJ0xAlK1TXPaTqJOtnSjNV/CVuDTXK
79WQPnfBlJwdxzh34Z3L2OG3fdfAjjTXvAUvm1flNMIbu3nAt7PrjqCPXTsj16ghgcx9sruXuH7Q
A0DW5rkoDwph9IF3VIqjJeFBr9AsHxL9pTfmgbk4ltjQukAyCGrPihMd8ZycDJm6KcGdByjEEjV1
rpYQD8n0lTb4vPXOOiq2TbzKtFMlH5XhwVFnVrQD/PKHh7BAeSZMYnHh6fx9BTEQZw3QXpYQTjs4
LdOzWjPll0V7UwCALFucx5NVYm+BriZW+djGZ0861Opk4F8fX0mg7YopbU06LnoI5BQoykSGzj5T
ami0C5n7elFgOxmYaeOhOe/irdNsI3nTaUQJHxyUQ/1TiHNXgjHvwbeSSW8epfrBICJX3aZk/pTy
fUic3RD8NezHRFpmHS5dBaKLeUzssT/simYd8NzNamP2D523LZVjMNC4rW3vEKrpRPV+jwR3wDmb
2KRKJwcjeLeiv5iBke4ELa5LzlZBUnN/1zstKOQhtW2eqIEH8RoD3dbcEuGTq2R2LHrl2GZzOWcD
WmYOwqydJq9V7+BhcNv+1mOYxFtoXnkOJ/25aidqtUqcc+S/Sd4+dR9UYqIrAocOkb8N47nuwbyc
vDP3O3fGGilSqG0b96S7jO9mMhkg+WYoYSiu0VjrRHnmd9K4ZqcaNsTb9hgy92vDmXfNVldnYipq
bK1mbSOP03dhvs25s2CYK3ioD8YfLfmnRCtpONYgeSKyy8Z/SdJa2IO/i/yUSiIB6ncKgFzODTzH
0mJpGacu2Pb9Ss5WXXiMoydOjYH6Aj9JzNKYVYnB0Vx7G6Ol0a3homaYdPT7Or6z7U1uzspioSOb
cdZjz0wXA/NZHi+V8RGNWNEti+QxsY5+P1dogQLONaIfzPGZHbhNDko7h5GeJ8dauw9MNONPUsDA
Uv4tjfkkyH7l3b4nILQg/4QfNbe8hd+Qnrfo2nMcvvrlOnSOUbUL7IMnnytipokPa8M7h0TAYYll
WDbOimqqa2s337Q4G8ytW+qza/UgfCFICWiEYZNdFGdZObSm6rfRLqXvJx9vxvpnwBkLOq1xyiGq
lo+OvA/CFwAgS/r38y52BYxnwxYkAiSUAtC4uDz2g4WVqxV2DvYe5RtkUiQ8ghpqS8qUrR7DrROl
ca/LU9KBtuKVZ94bGEEjW6tCsqbFUE90x1uQYXj4+d6uuCx8vbeLzi0N8QIctFw5Wd4siyezdpav
7TdsATwC4SdKU03SI6RW/1hli/hvaq/Zjdx8p7ZzsoOW8YLsJ52Jyloig6sljXzuGqQ8TdaYyZFg
saWRdyfkLM2kZ63agl5oW1qZ1l0G2mP4OMoP8Z258dspPKfuHEpLyPrgS97Mfa3/Wv7CBoA8y8qE
Z9VYazLRsanLie2dDYtq57iHYHgmhsQGw2G3KOQHN1wQZ0b2hwOBgVDjJw2LQQ6pbpFANB//muma
8SmBN0z9Z5ELYkn2JckoGJnVzfrGo71Wf3167R8mjJ/O6TZXuqImTQLW/r40kjuY1jMPUrBscXn5
XWv5fFvyhhE5N82Tr5Yrk0EQ42pMKN5HuVpLfNNt7t7Z2ok8HRh+8g5tkoh/qXA19/5EAS7sykHA
uBXlUAJggZolzFdO+lpZIk8lmcjhEyZmQhka5vKmyMYprhPT3j6FrTfNVHfTZDKmlFCe+jcimqtg
4wFvNiMSV9hRsffKTLDUX5kSG9WwHAlpThvhQxHXxYE/XIHG9/pEZ8Q91jhkhU8icclkCxzp+WBu
3klDPMO1ZOZYw2qwNFw3tE1fngsgnYwka9dUV4FKe4jN1sjottUlTF1fLSwrgLAw1xXwNdvrDfzl
Q0D4rWrDEwGhuY7PyiWintqhTVoO2WCETnKE2upSecSBFvo3TsWzHkZHhHIIs4JFuyV1RiMmWb3r
HuJxEz1gHV9u5YGMhBuIxvWi3fjPbaG3/1rcGVoRkaQhWQcDh3Rh1DW89uiPgRBAOMgvmfsAhjaq
4crOMMehf4NkZYCQJwXkWJjrivtbpliC0p9brx1M6lzWlyg4tKhZIcEokmDmuv596aQLiV4MwkwV
9DOQfvRRGgROZrQTQduQaM5Sn4YtPeQOftJ9thCkJkNb5uOra1t/fQv3m0Ud6EuEoVMFM8whYBCT
udTjMOcYFnV/dWdFGgRYppJmf/2IVC6YtCvdvFeyh6GTpqNLEM5vMYN/d22EEkn79DHSSWeWXO1Q
+qXZW4/BeVSUMIhECk46Sb23ofot5h8C+G0Z74+WRM79Hwg9lBAPIIZj9W+sX1UUkeHwAiAjIpBK
f5iIPlvy328aFyjXkKhPb0256A5dOe44fqLhFK5bBXycfPbZQGwLm6fhMgCewy9SnQl9TTaLfhXF
prnVFFw94lCk6roKOK9cWifkUdLhNyBnuy75Z1O9RPY6ratlKyF8I393NDZGSz5YLJMAly15yNA0
ft7vrj8EEAaABmYEOFp+XbqkXBOw6WnxDnSLEQGUAiuOUIZshZuV754KEF3ug/k3Od0iqtoM8kkb
3WnxsIw4im/cjmiDLj9wE/UojwNLQhDWr7fTen2hDT18IexHBN8Nd44tH4BhnSDTTElwkzoQMmsW
0DAmg3PrhXyoY3+6/sXJWo0hAL6UjSd9aRPRtNGjZ99eo92RjrZMOCYsrH4lYRtdPqb6U4+b7LMn
b3xRXU+HeEOJMgaT1Pgb3nkkgU+UAa49myH+xfoxf46I0JUn5TH81RysY+/fG84Eiro0PBAST3T6
UzJX5Pvc3ybxHOsfkvMif1MZMyV7lSbRarT2fQoEaC6t3xgo9smeeEdyQTRnUSoTh2N+oZ4ZZWgP
WYaP7z6TJjJkN+Kv8mWXYiUw8Z+wqzH/fGzck1ZZ5tYMhP9vUJ+8ajYwBJw7Jw8/gadgDaZPTFnp
PTqb6jHdVjMyOqOHPFr5ByKbSEV/BAOj8MEk2P4z2lNMNmJnSqBeVz+4aBz+lM6c0DbjgHDl4GAF
ITyS48Xwi6Sv8kAAZ3WUWUgIoJYWewDisGxRPI7zOawt5wDKAWEKs4W1vo3NWWZCNp2wYYD0H/Pm
2Gc7+2A8Wn+jajpsPdRZK6qtIDyG0R+fhWns06Ws75xx3osSmmHozP1tqnMvOcnxPsLIeOL9D2fn
1pwq0HXrX2QVCAjeNmcVz0k0N1SSlYB4PgDqr99P+3773RGtsOurdbNqXay26e55GHPMMWldOo8a
uxd9DOoKApV+J+Uwy4ZaEnDSiJr9fbWfsFPBNn9d7QrwnbUaDe2CetFInVy9HOLh0t0t59dPtMgZ
9k4yU7p57rTOYfm9VLvI3qQl42x/EmqxuLlXuQvVJrVh3A1fJR8uCuaxBesTwYNoz4/N4O/f+8Q6
yvYN4EC0vCA9V5L4o5I2GkpyIrCLX07rqGm+gv22aZw/5+7fK/1Hf6zy6lSriXZnE3KJYVbp1XC4
1dWifV71jjRilMwAKOBjEmZk+FUYd1cmkzKAaDWMV59LhmUaWcNTknEZR4trH8E4KnTwJylWtxpe
YVGaIy25otUFy/d49hqL4HQJtTUyHSTkDAUmhWBSN3P1eFlnwtgzSkppuNA8TadCuEiFsgiau0uw
gFB/IGhCMWxHkZCuExzlewrrKW64zfWEMdFSyOzK8J3jZWo1u5n53sA6JtJ6UwFMps1ynsQrd0HH
kmLCUSdpWI2t0qLveVRQbMyJ1NcIiWSbL/3YSczNa/uchsfLTDNSPzl1Lkfmxln0mK+nObOicxXv
+oK672XtlWsG4rXDleJuixYDc6iDbce6/iKVcBh8hRjhCn7klyRF6vDCGFtbNKEB0AS3949nyvvM
BEHsnBFrbZSfQQmS0i0YGdymczBqKsP44Cz2TguD1y6Sab4ZLdtgevrab2Rwn2DuKoVMhT7S9vBA
OKYzNs/sGMuvwzWzdSM4HVB1aDAEDgLjS7s1jPVgvd2DEhabtYtkWyy2hz0ZVTJsHjXk00+YR8mo
zaxYqTPqDyE9qHYThjuNsQrAdrUEDiG6cdZyKjdLVSYsjaO9g4a5WH/ke3xMpw2sYaCM8Pelfswf
WVVDdRGRUh4RkzvuPVly0pd6voYWc5uCAs93F60ShrUbVA3ieVPzaaHVbnGZrP+2UE2NaJLlHymH
XZsdhG/EtY6x+PCjaNjWEK3F3VPpRZii8qi1q5WqxS6/TDUxo5NhqgovHJ7El+v2P16C0evf3+Ch
vnJbTsd26JqJEkA1vknNpLlrLg+XaW7PnPfBVXwPh67ov9h2XRfDQ4/df5ai4wc1MUOhB+D+c1vN
fMNkUKOYpqFUwKQDxokdY/ymeLq3cld+Whc4VQHk24Kmig4sbf+mVd3bNddhoma0aHQj5zMMv79i
z3cRVh2NnGPn7+/4QL+TaxkopEH4pGjaurWL/EpKm2pDL+MmRqa01yJ63zhQaQv3u2Frfd/tTKBJ
X4KfrMMB1qIwVTdwW5p+HGa2IrUEJ/P+u+Y7ukOOFzpfZrPBNNRDqyfY5ShYfv77e5MPPS9yJVlT
h6dCKwoDse5XWit76rIHLktpR3j+6V6I3Bu6pj/v2Lbt1LCznh1fS5HSaFCz4OJU9qVtt3miF+2C
DhvFXnSvAUpQQeFvaoyPIZ/5b9d225VG55sFB5qotnIv42OjaZ6OfL+T9xq9M2zQi6IuNV9sjsjC
o9ttBNdTdB7OnFnkRdOrCJmNKL5Xn22mSjtL+9r333o70c9Qcd3Y//6NgosYWTu3FN2aL/L8ACCe
yrojLr9KJlzG63Jz3G0vU4cGp0Ei/O+2LQ97Y09W9qhOJ9iQO3/4MgYCzrqcBfKgLqWr6qZsK5vL
dDWbnb0ZXPQO3U6F867b3jQsxDkIF6L9iX4xbTunTzFe2L2e1nkbMvazdHq0XtmJ97PiyW2dQAl+
Rlbq5SKza4xYq5qS3E6wRftiE/nyFj/1/l5uGsd1k4HHxfTkMMcL2T5NWOgmZzYz8uzcBWUQqa/R
Ysw/wVITcFKYaiEOb6mzRuLv2mXW/NjsU+Ciepg7X41xu9+cN+zYSdwU/T8mNfjxLBaZuIj0HSFd
hm3aNO87qESIVkTrQS+uARCfWsvWrz3JPf8yKBDzSQUPcTG1/HTOBHLnbb6YZ8Kx/KApagLJp07n
92KVJ7DNL/qhgCo/7c5mqhdtnGn49dUTZ66WEoxqVlMfhEtv5yXDVtiXhNvtynJ0ZrSalHnO04Oz
CVXH7KpO7luvrYureVtbcbPBJaIS3V/0L5TElm7S+SRn24+NWdMu+6W77KaD9if5FsoVoRJR7c/H
W5vqz0B7o4t4/W5BDfR0JIYcU+y7oHX2aUpO5ymEVnDCbM1B6dVOPeZGjRYBbeb+wYU+hgI0UeoW
uEQcXFApx3g9fzBmxW3P4ZeTW4rG6OAq3sYmpifs2gl0sI5QiR2G1UfL+b6ndKmSLx01usB16+tf
yRyAMLj+xDCIDiNYc6dRcyuW8+x7OUnmra7y+beJfkhh+LQAfUiWSdkySIyVpwB/WEsTc42F6F7s
6NMLw7U9nWIspN2iHdK1hOn3js6ctsgg8UZdQPG/f8Kzm0tjLxI0BpodMNErAEEzZQj6dbk7T4Ha
LPwEgJgUOAf2CpZT2hO7nbJmyYfmz9uufy1ZieSypKmc1IT7q4nXaLYVMpAJx+rYJ2b6wTh2azoy
HyR+qgtWfNN+zTS21po9Nv2t8PbRwk98rdOH+Rp0tzXv5VlscfdBrXtTsGqV9O+o7M7pvs8Gn+PU
ISqchif04mlvdTvBj1mKfzVbfH6Tfn3TirNvp0clPjRZ9TXKQkePkIHzBmI89FvCZ2K5PfRhsguA
CrvjBI1ekDjw+epckFbNDG4fGqYR+q+opaHqe7/39tk6rVfmlTZvcfzIpoXHZKVD7zQo3k4B0r5N
Q1Ij4q1HOhS4WadzCcq3QKezUfcpQqAObZOk/qtT8n9mwRBoQKOIEVmIEd6GQvyyzvsVgwuO2koj
NgEi5o83GMswvbB7gg7gIKg5jYeC/X++w/9bsHLDrW1xPZ/MxmZwOntXy29uuk3aKveuknbWUOFo
YyoCBZrTsZhuqddDeT35cdMpaB2cGWckPqm3hnvDtxrdbdK7XnwjgdjmFnHNZX1ofr/9UJO+aKl0
TzZXef2bJmDlwkrKKV3EAN0Y254i4J57SyifNY7/+cugs4FsCSqOenumv46hbOlHPaXFdTpzosFg
IaaJSD0Ck6U9/HJ7pWPbHcIPpE/qhHsfQNnbNn+tXEnT9A1aIOeFybxGWvRKl9qKIL9GRmPz5p9t
KvE29YBEaDWW7oZ4V0IyWknQb2QyGyJS1eay0ypf7PfN1nZqiE9gAr/pQme0p8PdB5whNKOIrv42
509vHjAvKqOIMCMgXDlQhl9np6VsdHcwrHxlL9x1zSAMv5TQdwWJxv5t7U1s4s+6pZ+aIPOGDCAj
rj2S7Habw+pyzhWGJkQzxd4L5QNVKoErS9xEfA2HPc64jxfutbyXCQo6YsMghde6w5b2tfrNf/+M
SrhytRrLzDgTXkouszUEKb4ppNR8Z+mZH1fBptAKAAhpVqy8El9Ta7uXVp4YmwJML1IiL8TU9ty5
22m/dmptivzdDysiNWNauiFVZyr72sTn1olsryCdu9hXr3Rp1uhk3hrxBpE6qVO4sWAWa8SgGgKc
TCBdJdpOzbaf+m4GHBHxwfIi06hY+BUaeIVG6+n06CqdXai8IgnztgiSMQ2NDbHzFLs9aHWOQn3b
OOC+jPHpJB9n5yiMYD+GCE/0t5JMIpFOl68HbxsYk/1PFtKJ0lUH5G+vzU7hMbWiQ3ekPtq7Dq0K
/45By6UD1z07TfcwMLw4tTex2E1bfmuUuzrQxPbFCBhzgOw5bWPuzjGGO4ep8F+vm5Mrx0922t7+
PfO+hvCRJrvJwl366hgUbbgaFAz/C61OQbjYFrGvu2VUvpjevg+1Ep8do5crzt1TF1kuIjHV3s4t
sXfO473zQQDRfUElabqg/hscvdyj28IYrcM0WNNqaFOzKz3mZ9mtz87VtibLKeFk8XEYX9CGMdxN
99rRYCt7zG961b8oMfYTK1Ah+duqS61ASR2js3ttJm72oc8uvRMNvgJ2VE9xNHfxL87ttl82nc0Y
5tmg7NLw0pgz5Dxz8/DQNzuay3QD7zrPxc4/R+U06zYD2D2rznEIhNO//qgudOhu2W1MrXF7Co2l
5rI8u7GQPTRmVQFYPajXGmu081om+e9rI3BmmzB6H4S+4QKOuTvR2chUuOZ+Pku5Jb/kv0tWzJ/Z
MmIqAiyZ2933gTc9i7Efktl+TEpRt9YzE/B7rYqT1/XknOdnjDtS6f7MFEfxtQlyB3n9mg/5fFcm
044NWKww/Cs1xTPMjOxcsKtudLG9aOVM/b3Tm3c6k59apZSnh/ZrrUpKop1pbUhzbTvVfdXbjyD5
AposQ8PeuAuv7dS5yKexGZqO/91bxaAcS9pOmNohkwFSP3zW+6fHoa3EG92XRKs2Bvbve/nABpfR
wO8lK5bUOjHE4nhgiycn9jXn+2wbHfqH6sPhZ66I+oApO5CZTWlVvmU7K9bNq7GUAU/hdA/O680l
f17FYHB1Bitn4H9BAW5txU4Id++47svkJwCIqnPND+q6tx23AY5VxgzR1lvJDtZarGTbonG+RQXe
ORxMz29noY2/ToKcpGPYwSR2g53P0IS2E3TrGtCfRiWMDVUhYIN6NrXK+mdL2aqbDYdsiO5WlC4T
lZaBN1WD8XBhDy1RuH33pSmITEbBqDb8f3KlDWhnTH2jd0UqWOFZf8Wdrata5Cu5ukTNI89jOoDr
jb/eTgiXccHk3mvhc/l/Vrz17zVvGM6vNS11t4oPq9uOo0gVg3DcsPnY1AU6HQaF/fv7Sj8Q8zlg
5LHpSpTycBxzJRzZLJTrukxv4PmAyyXGDTdUe3uqEaB8wzMvibCkP7FJdXIROAtnlL/VIUXNJ9A2
MQHra9SEdMWspNlGsV8fUS+VOej7HgxDFZ9xZ+CJhT9k+X6/GEttJ7Qz6x70DTR/+NpIR/DWQLwp
st6f8G6ZqRvletgO4oOHKBkyL2oTOtg2FXE5PjZzupOazimhBaz1T2+8FjAtl5fEhVbmJ+s9Mwk+
rgvFbqazzfX7OoWIuDG/j5T34fLQ4hjsdjNlkwjTGuwQfElbk0YRMX9XR25UWUKf3c4NdNh11HrU
omTQcrOzRv2pseme9uzWeF+tgDUvLRjNG3tpNp2r1RQHuAH73WVwKXM7TtbImk8PSKCUXXJodIHs
I5XQjfWT7N121j1r3i7ttFvukcbgc9PBUWAqD8bV09qpMBcMmUd3hI5yUZ6+t5eetu0lqyBV+mUb
5dDs32oxiM9HW0loT17uXTW92JgsDwVnlOTsdQuS9Er16aWyaUtqX5bOd7G/OtZ26TWX6Hiue9Zp
trPgGB0+6Rq2QbPsc6naqgJT7dC9tFAtQsVhv3or4iuaTt0GrOn8PNHz7lUdFefhlpJkI44ZwAnL
j4ix9a1BMTu8IX6MXO5ObI6Z0NdIYrSO1Df7J3NOzbalf6fZmt5NRvOWUD/zmXJAi3XBoCkVhSTN
zc3Mu3K4F9i85fJjA+uBsczET1aTURPWqH017PgySZXgsBtm1trWrx6H5Gz0WUKj9X7a3vdKpRdT
8F5CDVxuYE+eu1YLSfFWRn/OoL2bKOdJQ+pk03R4oIElR/9EgaWHCk4qdsuJqgy2u9xBAnnVntBV
1kZHdivZgLvP0+n1AM+xtS+Erm/QYl2JRvkBGbq96pbX7uk6/dsGPAvNibGQu2ACspyaVvE2+gns
NpXAE+lXW0RMWHc88eWXszfVdtE54+Wp4d9rPotMwA147FR8EOPUKt47NeNjFp9Ys0vGtwkvrncS
vZboWeLisGYNrvLQYSnN3O/lKp57oy+OaaqzXGk7nrcQgAffhtsbtcN/o7939sx+g8pC4tIBZimo
3FuUw9raWGUCZHjxFx8b59t0YQa97uy/V3lqMn8tY1Qiu/buvM20S7IdNPTxvs14A6+5G1uNQF2i
jegkpuDmpJ+nS0ATc6mJfGMzDSU7Cq0cX6H89rN2dMoFak/ayZEEVEQxz3VdXzcIuGpdJT5NpZuJ
Fw+tPeYpTleXkq9+gBHq4MJZ7gs3bu8A3wUH/z4Asg7RI9rbIvzye26v34GvIQLb9cUWLPn7JN7m
ZqfnCtjn4uK5pOWu+LBH/9qOM+nY/d5b6fUKEgI7qAnTn7lG9CIA2XWmS1P2rYTpZbE95Axt0qbo
/p2GoE7F1bmKq2if+Lmhvwt8t3dx+sbLBIg9FT+0ko6ChRd0r8N/Th7U3KtnJXzmzvJkmpomp1lU
LlZyUDbnND6X061rvbTejwEf00NbPmiF5/F5LTDDvWHLW3jHbm2sLbOfykGCG1i3Ei3obLWmf8yb
RnE1V9dp14uO4jOkZwOWb4GD/vryQd82UeL8WP1RfZQvP/L9ykCvhk4VVKZmD+MdVvraMteLxZVI
2PLf35mnmbjfie+/EZi4HaAgvvgPkW9daPAEc2xT/tZU5At1GYpXTv981pirSUqDgSKzAHsLl3Yh
gMLcj06Hqa3Byq4rNzSfbfb3mpVoZLlJ17tye9ssAb/ZHYdjfzjkWcwp0AmbEsc/p7b8+ySRYqdM
zjA0SwV8q1qs5jGJrau+uZJIrQUH3LKPNjC372OM++7Wq0Wknhj/uxWrxis5LFbFuc11WorIY+CO
HQpEPOEbujafdVTzkOs2WC2WlWv2fd6tNcwQmSJxvDcetm1SmN5bzw6QYqG8W2OepcusXltGcFn0
6jJ4QKneHnWRqRlKgRqJtzdAC11sbX8MfmHTbSYmwb9uXW769O5gGWANKChWNZXK3SlW/3fFtXBk
nrQIBjsv9OJQ+AubXE21+/2DXUSpGNUmSpr+ZLu/F69kEWiCbNTt5XagXCH4E4MwRJPBRr7Q/uZD
o0Tp6OJN4sggt8Ra/Vz8e2291Hz1x7SZgijTopi7AJWBifD8zF+5U7xcXpdlzPs5D7oR5UH4C7nP
Vf7W6bTy38qvHmkb2HnnJ8hFImu7NT/gyQNGaxvfD0WBn6BVjMYiSRJl3aZe9Fp4F3sGjB5SqGAC
iVD7nMFy2rcDu2tO6cGpcQ/PLjlGqg15XapQmVYFwAK/L/W9lajTbrdwKFYOpmNhukOxEfB+CeJe
X//e67Mzv1uwstdLgtJY65ypUz3iymEjp/vvaZnYshTtL23DHeKx4QzZbtyFyUmE3RhOcqHNM/vf
3z/lce8UoCgcSPkvqaxTFUVrWIf1FpqlhpOgbjFe+ERdEADwTCUcjj2HXacp/kiluF/SqsRfm7ix
X+cWS548TOYg/B7Hvbev/geJspOLg/f3Dh/rQSxH/RFBdSlFoLYqzr99vRx0ZRHjjaKGONqIY9jj
nWgSAgX1DkHG3nfGCwCCUgEarPDpVPzu/TM6LRBxV08YL7p4RdR0wSDGhwDnZ8MMn0xGP691l1fe
lcqKKCkgN0E2gLbzQ4EPH2xkhowvujPMcyLgeaRO+P3t93y708HxJc7oX91zfaw6s0caCimNQD/T
0R283+hyVZ61di6/atPvRpY/84pwUPrTMFTHw97F4+3MO4h+8X4azqg+xnjwEgYBBrElo09MfNBN
NuWXvWI+Jaq2CfYqcnCD4XRrjzMFR5jYnUniBSPDqRPaeHJvWfI2pVxnQrlWFey5Fm19udXT69SR
db4GYAsh9o3C9YKRqPvCD21ibbnDX8tV7u1muTFSVWG5bjR7J+/iaM9dCG0U9QDzKTgF7Xn9qo8X
WNWkJSC5NNsM26usqrQaJmsSuzm8TVa94n5Z07XdDOcLL/R/tU+UtqA6IXkHvbZyk5S1aZ0uxvI6
fZXOD9ZcIlrh9xvWd96f8GFN57UWnXx8NOwSjRbZy0BGYFUMsLIumll+Sq4yrIk81QkHYeyEQ2a3
DqGLyGHzm5v9S/3g9W9z9IgYcKy/l64EG0zQ0BiiydK6NBEgs9NMPlqx66p9fGy/82LLB/P3qrew
8N5K3K9aiTIQg15s4iNWIu/sXaqnM77zePg9/g7PAfWatd3C9RBwIEgNgYW4GYTanXR+ZNxM+2u4
onotQUSmwNQ5fnm+1Z920zpEnV6FE1H5IGW63abGQZWFFt5USMnP3jtDCWiAoLyqYa27f7JgS+Fz
MN1dJw1pSdPyy3Qg59s6bjVOIJqRkYWJ649hj/tzF2dvj0ZKDU/xxnS536BFE7aCuiXwLPCGfHK/
1rsiFrwsYkWdvgKEM9cdYtK38Ilp7A5vyiamq4vaH8B3A0/HG2aAlmx8qUbt6bWRt1ZHS5l2X2X5
g4CGkBL+lT/vd+Ttqn3DD0luZcHKFg/Mxr40T3JBTAZC4X64HHmi5cCT7xC3p+7kJ5dFlpb7971+
hEkqC1f87a59Ka+rNFeQRwyW4kD0xlh3Ju9lU6Uz03cIoo+77/uP99RWp5Lft0Y4hIS/8To8Om7h
9o6zodpvwOlniNGlcFsGIht0mwZGZiNqCFllbPV6PhQK1e4seATucVC8pKKzHb6UE/4CbccJkoGC
TkUr+ln5pcj8khkDdZjVQ3iO0KJCDUlyd0EwqonmZn8qTvtjrGAkSVHepZ2ULN4x37jnnslPPgjM
Yx5pXFfefczmWRofS3lBwd8r1TqStTEaxqbMb9m8502pTYacbzj0ARFgk9HQFtQa6Mc0l0V5Mzq4
Kh0ejIK7fzNaqu2ShAmgXCjeC5UVolIBaNEOUeEVdTb5yXthNc1C31vOq7gFO79e6O66SU+ZsuLr
dk0xA1iDJYV5pM3janN9O84Pl+vvm3tTlK1YBQJFneGDTORl1nTF7Z227dhcZ3LNme4XX9Sy41E3
YmTzOz5hFn0eIZAD4hmuab+tXltCJ88X/tTz3meGiKJQUlW/3gr7bUdxBE0jkYf9wBllvS5eus5/
PLNhiAXiK3Waj5DZqzzwsskccQusY9p1vGg9mq79cHgIcBJ4yj1p8b+6I5EeuPp5pCyiVEfUyEcr
XqFI0uRgnXOVQLpFksRMMHoLKGGSHX99Hz1d0P7pLEO3Mwq6dTmRjHEe1tZJh2l5AoWo8m3yVUNv
7Q02q7G2zIY9SeBPBwayNIEpmT/+uAAYAMHcOja0zmtBK8O+xmc/iTeBLCkqmDTmoBVQTc1OWeu0
iA+UM/FTkpyM3L34giwIpAWzoh3WB9WPnhGoH3VsAk+JZ1V1u5SNrixzhRW71strJPs8uGY44wOF
THDiug0+xvAsZ7YhNKGFgCR35VKtmC5xOK4kTpiGElwKvXNA9jL+HsJad114qrX3WF6bytEyRh4j
Rn8IWctNG/PXS4/jdvtIaxmpPjkL3v8M8zva2uHW/va/ele7f+i8nCNkFhrOT+33fcShKRb/Wr36
5q1WvNztTqcmdqYtYCMQfYyFSycy7WSpsOtSw2fHCQorp7WR45vVHOlqpqZ5kb0w3Zmjeu+eKsJQ
7IJNIKCtpaIMmN9V46hu3qD6geHLSNCZ3jys6r3hTi/n1vp0kcFOI3g1xa7H3dXdENme6XSgecqr
N1i4soSkO/TAkMh8aAtbmb4oYkL7Vy1FW16hv35OBdbSG/riulrJn4PVnMWSig4Tw+xi4DP4e+Ol
jRm91emXX1kXNB4Qoi5IeYKx0O9mcdnIU5m/VK2GXE8X88xAGigpMtmQXUkE/C2HTrtOZ+HBvqgz
YM8OHuhUb0E8kbKolV3nuyQ7m9pJcmAieCes5psu8PtLQGdf7VypZ8/492oV+OzaOGzL2FIUqB6O
7KdYR37blpuzeUc/I6fGNdzqm9UzRaJdzmEDawEqvr9iWZYCPFzYnTOTTV5UJAlJkhfSY0GL0phI
gVie5GWUoEUs6OD4Zzr/my/cNqj5El4jc2lUvnBzXZS5sqaZcTY79N7fj3Y4NunsAvb/AFlyRnVl
pEeir+SZsBpZBF1cCOXfb7qpLgn3Ey4ydPoJI4IWJI8FcwDtyNtgpeW7Hr71ED6YInQYzUtn/kG7
XVDbcqg/OW2uFSRc+M7SN1V+yG61vnKZl8p05xwciRR/Dsgh5ZMKOQcy99b0a4izkMVv899oY3ea
otnrBJOVXVeafuYhuQZtYpK2xTW/RZG/rPkiUZL0ui4u/BZqotGAmImL7gOe9l5A9/4XubtFTUKh
qCYb/ZFAvz+ERb7aH9bHgwI4ws5nvGXeFuiI3Zt/dMhvat3Vk4dMfyfN1wiJyCaKyjVrn9U43il7
gkTCrh05ezj8kqk5JzuK67DgW1xTeVhMVCTJgGcMj/0h4DCXqaWkpjLFMU5XmKmBEoWUbbuZ01BI
lEXDFOPMCf1xrze3X5C3t32e+llAaNuJl747pNMm7SBK+r2RDZddel7I+1Z2qz+adBKKnc6IFsml
6NKM83c4/QQtw8ndhiZwORXwufujSeNDslHjTJlCX448zQFI4GRM25337BcbY+CMauzQY9kIFrqu
UDNqwbWV0jP3S6rJabs6wdCRFLdoF0aULGQtfsFHmb+VjnsQHZncd+vcunxh1WMC8WXAGrRCWWG9
X3ehF/nSOrXPUzxsPKLdidhQiD5tpT2/6BBMyKdXs1njiSOVMPN/F63ggoZxQqyeaeDEaj1caW5H
5NoD1RkYwfRkiTFBW08yR1NZp+NHBONxshTjQrz5vT7mgBGP9BpdMMfljQ9X91GexOy/f1+Vrttu
bhFCkh8FF0tYtY2uYjPJHJHPh7J+Z59smmuZGJXZQd79yesgl1vTzsOhaGTImGeQpWqDra61Yu16
ThUQRQZxik9w/93beKwG4bjtkrqKF5uYcjL52byMRhRqX+sSymcpGsxumaqD+UAZqRjm/HRKkLxO
btFelNpQLj1An4JaP4MZKPZPRrU38Uk0fbdkxR4mZqHkhkmSlqQ2CgK3hGH8ZcDz2OKEF3S/8OSD
NPqHJobN8JKaN1+3fCUQuB4X21xvs2MATTjaeGFs1jQOfRr/wMjpCVk7wSR1g67h/L30sxjkbueV
N7gpcnWjWrHsz+1G9F+IvXiH4BrGDVleIrhLJMDn9jeAyZvRDUbdd826/v9HKhMm6KbdoJC2gWNX
MqjyWpzi9o6f0SXvB0JoddBYkmkFdYIWIOo6nM9p2hAnmzy55smpTz+/FI74n8Urof65gPff3GL/
XmViThgWii9cr/sRBHXfW16k6utiJjJUZhnRUtypmLy9XpyVXM+nXup0uj9/H+aztKxFAIsGMDmv
9ID3//uhkZ6znSHd+uy9LT4lx83vqbZGEGPXuvQnSN7dYpUj07cn/XBWT2SghE+DMhqgD4ZzXUu+
FlacoG0ySc9iwuxO8VN7Zk/MpAmKB9QFcGoC59xv1dw04EcrqSSFz1L7MwzJgFwf3/zi/NRuVX63
yqnhFknwAbgsKlmVC5IXu8wyjuT3RC+DtSsRDEg5Ph7ZnoAayprC3yf5LAqAk02oLFurmaVd2Z7s
BmxsFGpJ1EIHgJWJ+NZy75t4lPCMAM0YahlUOv/vZZ9ZA6rLEEABFthqNXAycu4sws1XvioAIiyZ
cMrSxScJCaVf2EAyGdrxp+Eg80U5v1uHWT27w0C0lDOk/5FT7u4PNkny1l5tFk24k9xiGvlDquqc
rPR7P04NclO7WuU9qlfGn+qnktXghL7fukp5/bfHj6dJ6tZ7lv0gPYLCIPAJU8pudvBXoL865c3m
EXwc7w71kUBflm3QNHihinXLpAWaAyqtHAtv7QUUG8S/ukN+lmxAHaSXGSMkMcnKw4Ub3squJVwv
6eluWTw8r70zP8DMcUZ1Le3PEHAkl4glCPBIdKt51sU65FLYVyZ8UUREQYp5Em7vhTB6Uvt9H+0r
QT/UCKKXpsacrUr0nJmbzNjGyNYsxSsaOZ+feZQ5FoJ2drgbbG3w/vEX/D3SjlSsIij+xPd+5zig
Isxl/vs1PSk48GMwUQwGh0KBe7m/ysb2kpmnhoStJJoAXyPCq4e8JPpW/N7HgVCm1TfDfVCXQzwa
x/uFK35gY8RWcsaiAXJTBng/O++w4GfgVVP/Pyw7mXi97OmjozD6WrPrp0fwa9eV60W/TEGFQnaT
MJx78ClRZpz4EAEDiWZ0qEFIMnltcfLRRt/vuWKjV9o6vZhNPvZrl2V5V6yHSrvv9224dpldy/6R
+7h3CixIDZzeLFBt6kn3p9topofG+Uw5CTr5jHeEC5I0CsLUQCGrrYtRtWcbbJnQf6GJgKTrlduU
n9RS0TLe0VqYwnNSez/aTa5iCtPKtH1BYc99gWPV3Xr2TwCuThaf117pJ5umJ13nuUL1U8gZ7zet
Ncx9GSccLhX/KOJahYPxmEY0QkSyREnQqblNzxaEzCZdARUtrVo+0a7tpGncoHUckrTQn6Hnh28E
5FDaqDk7Nes9ub1Sy1hnAhdv9oEOtCq2+1Yqa9xdHYw1Iv/4XHd4tHxlH1SgU/iaC32QHKRm4cdk
GFwEwqCloW6uMnHk/stmDCrSzfJ6K65HVEWn43FzLmuTNKADP5JqdREgFX+v+sQfsSpYEOPGmD0F
VnK/6ildXRcHDSBf+oLI+1QD4htcPiJE45XA35PxIqvik3xI0mjt8co4pvKIDAKqNm2FTL7iYt+v
v2T2Y2y0rmTjkgTcsr2jL0kkBFd2f++BdxBeObW7fnLIMDTacAp4TaS6FQxgv0z50ElbhjkHADcv
+uRrU03nkMcIQXXwFkh8fH3Ljju4FMtB6m6I8dafuTjXTLt9gqnDeKNkRFcplQ0+xP0XuGpHVHb3
MmaXWkzqG4WUIYQRLjdNRV4p6LmrCS5vDr760X8vWbVcy2yxNUzAOClgd/6S9gShr0OIXqZoFOJz
xRGQdEOg0R3/6EghIWZgbYTitQaykaXf+ZgsnZ/8MydCMsLR33fysd8TfPj3z5N35leMJMsuVpLv
roChs1kULYMF0DgHBBYPnac3759AAQAgoHTWPcInjvNu6Qr0wOhwMzEWe2Y6YN6aNvZN+u1pPPwm
/IVSJWFxWj5H5rxNr6uUBPt777cmiurRkB6CezB0iy6synvQjylzAa8AEYzl8NMQPGDXM4Q+utiS
zgsJE1bt0v5iYKus9bTpPhnSXBRI5nxfOjoZMNaYxCcxchsFwLZGPM4QSQgU9+ex2+ws6whiJB26
Yg9a9gAwxtf8XuejQ9Rk1Kz3BAtgPSZNUDRHepCum/v11HMS51u53mtU4FnX47249D2p8rR33gQi
CDtBhPzCZgnZ6up+T98j+APxOaqH8J0qJ7BVc/h0MScAffvozrx3jZqM8CFWycY0MMEmFunvU3+6
Yw4cDFbDuSI0dL/jxTrOWq38ok4PHnlB7MsuY2Y+ItEBEoGru4T9ftv//9AEfRaigrvgyEm4FEL0
yrfeo7RzMtZceD3irmEFEjqrQzGGYrUI575qz7lV1D7qHpp8w3f3HOIaczyQIYWqbWlK5U7FzO3M
zByU84B1N9HzKGRvtecroewUAGWcv0hGQh3OpFaCKEk4UmCu0YtG0UMC3vdfOmnE6vJAmhvl6PgU
g3Unc04IW66RuYjqSl1VfSSCB8o5tDbiYpALpSHjfrF901yvV7ma9S7KKM4OjJzotMtv5v9mjaFx
/Mk2/m5n582rG6svf9+oKqv5P0tTLidWJEiDnHO/NH01q4Vx2KGTV6giM5r0Fvux7P5rfacMUV1c
XxgInaevDfXlytye/WbjGCc6A3GIWsdSM3E8MPyJ0UnWZBsvxHG5sxGSWh3fjXRhl6uRaqJ5gPjJ
afGvyNy/f/zz78aHg7iLFs/D5ciN1iZZlQUSwVnn3PhABT9Po7TsXBQ5Z8RuW3RyHKNL+n4sf/5e
umL/b5+NZ2iRrKGFqVZbdijRHVuFivR1c+UW1tpZM0wF+X/OK21GreS9VTfosRKJ/M+CsjUSv6Pz
GO7PSW9e1o0sbqx7perHSzfbdphYWztT9kZ2/vXcqstUiwrqYaEzrvKi99OpSe9l3wyKwX50mBxS
kUeXl73NQ/DyUfuNqVhbRsmhaqPQAU8Pudgt7bUukLFp9K3Cpf0xQTYfPsQbp9A6OeilfyIy3dRE
9lnOz6N8zpiVZCEYnPG1xVS/Hl43r40Ryvunj7K36Z8+mvSa/5w+io/1v81Yez101JfVCMH5BZ3T
Tff4ZsyZBGb+0+bxxVE1sXwz/hn/rjtxnqvDyxohb3HC6fxD5iw2PQNfQGcrsykaNFbb/GOC/fg/
nF1Xb+tIl/xFBJjDK4OobMm2HPRC2NcS2Ww2UzP/+i16F/vZtCBiF5iBcTF33Ox0+oQ6VY/KF/uU
H+cAt9MOjD/LOLHTltRnJXQO4m1X+aG8q1pfqP2m2g3dpVZ2Jg5Lla4rDmEudHGLZuZIFAUDCLnc
P6XS6JX/2U6gm74pF+HFTrx2ue+TFDSoyRaaqbQgkLVxcx45nbKTzZUJxn8Q9Msf9wcd3717Y07m
npSw5XUwQJrC9NMSShR+0DihehHCGX7lG6uM9BTINhQZtQAQ0E9sVxcbPRPLKIMWrCNBVkZzle0A
gezYy/V1CF2WL43iZkJDyU3opu9nXuO/V3IcHqgAFJBRiJ2mXmvIzsJ0EjpqDsFii83IBN7zcsbV
+2tqMMxYBRiREIj4Jjc/DWuTdFVKtxqsqAo9a6F1MZZOvMrUFixYcbb7v+7gOCIwagj2NHQSTZxb
HSiD3CxH40ZBiBt5EBrCW2QIh/kt/HtAfw81rvEPF17iSVdFBBeFpl6c7vJmjYcmhWpqAWqudQu1
zvrl/uTGj/99PH+POHHblESI5UIt2Vbix1QnTkp2BEz79weRbp4NXUS9Ablx8LZNjmZcykVokYZt
uXDI6KtsuKPM1JMGHfNuG2mKLRX+EB77+qoHqwxq3B+QiZn5hpsz/fENk4PDVD3nRSsk2zjyeh9a
Af0VrMayz6iHwwOVqV52+dNTeVG+7o9888T+Z+Cp1RmGRkgDKaKj9au2NISilgtl929798nTmfvx
195gQ3+MNrE3Wm3yeOgZNrSCjsnRhJRWba0UcJH9/1YUxh3wGxFVj2kSJMljAx6yFm9ZdpDMxzKw
fDUDeXRKQRjy2YG/qn8Hg0oMKrbMjYsVSyqHKcOM23NzeS0JyG0w6qKIN7meIgd3Sygb453xW8hl
QBWhq1/ieC3Kp0yFETre387vLMf0yoDaAHh48BvA+ZissKr2nZhWMduCcLl7qo/Cq/oCnhEVbQbW
q4o2AjCRvIMWRX+J38v3+K09R2/8XEHqRv2A1A0DOcxFQVfrY3c0zqC1OVcQ1ngvP/Xn6IW886/u
zJ+ac34uCzu5JJeqsNNzczFBBANxxtSun+rD+J/wh8ouL/Kr+klTOy9sECZfm2N8jj35nH3en/QN
3xJZW1VHjUtG8hZ6wxPLhKrhWOoj26708HhXyknhu64GEISs4X310MLrI2jhbTt9LrS8dXF/Dj1Z
7zo29KqHZN2WD+iKRjO0ApZF4d/9CY4W6M+m/pjfJOYIy0xtmwaOP+HXNvZSukpTX9Z8lq1yY+bE
TlvAcGXGFDhY+/Fegrd/GrcmAnKHqZKBlkOOHHM4gm9IKddBsoY3JEdreEYQ11UgU4WHDZ6RAhGz
EEo6+aVKIFeS7wjxoJ6OcMIEYeHMOtx6ghA6AOBmaCryCJMHoayLkFuqMBzNE3Sb9zjjUrHjpgPJ
JFcMlsEBmrQ02hV0RSCwmrjgFo7gDV/4APGadbcqfLTOaKDrSf/1J0Xfpe9QikuoMz5k+rn4J5xI
v1DVC62W0AYrFldIhFUjaTkihmUN2SS//xeKB2h1ZnyVBPvgLXSUDz3YCJAP8/tyJ9BVBdh9czJR
nFho0rJDi2J7KHfENd51CFDJIBuPIPfY+aAg7965NROEI+V547DA5ulAOAOWDyTg78vQyWLD5VCR
DxrIrULXeHiLnpN/dMfzU5W7AMkl2irMPmnoSLW+KGDj6+xDT5AuHFzox9Bj6BnQ31mS2jGOTAEU
3DEzW15E+1I80vCRCn4bLEHnVOWvPFxqg1sNbhRuS81vpdy2kiOhnnrQt9vmqr8Vrqk7wNyAB5Qv
xJPg6bndK4fkFQ19XsjPgVtu8tjpjhVaGDri8WhpxU4KmhsXlmcAOfKSXaDjRDQb+Gy6lKD9BTk7
1ESktyh0lYdBsAsw/Tu96BktxFk/ObOp4OXQ5om9YtniO7fDsCnyzbAF/OUUnjLQaeXj7zY0W3/W
hzcxhjg1LOASOn411PRK5aEZIIh6Ko3aUcL3QX0gsZ9/hn6IHu23xmOSLSPDIDkGeaH4OyJovwK+
L0SbDtu+/0xbB2EN2FYDu9jiNS03gn5sEqww2kLE1iYq5LJ0KCkvTOguBI4wavisOhFL6lPL7mPI
V8iO2C4jATTRq+aTITNn6LaYPLJ1AzM9GGtGXUHyMmOrQtyXLsrAkbCFtiiA5MuFqT8ZzEm/9MLW
PjN1H4aOthSW4l4g0BJFknNkkmCWg4uhOrVvVlBU4HsILQvpqQY1mOpH0gIyVAYeEUhfemq2rV4D
V6kgGvxW4P3IzUWbbsUneCrb7pSeE3SuxYf8LJZuybzSWPQGhMH8sFik8OgzF+z8WDUqvB9Nwzak
hYQGfkisLPUHSV3wdNHFzx19xgao7kiWmjcPvbqMuWoH+zayGwMsE+YWvLatYbgBBCH4E83ANuRK
oldrB1K5JVhXTS8PXKi0nzvL067Zytj1X2q9FLR1+1jsoQQXvmjGqmMOZOq7t/RNqp8RiwpefcHA
jz2UB6AZBhKjMfJ00o2gnOKFANmAZyFeSut3ALaf2SK3Xhh5j47kTTIdEfreAJ2GcNNW4kMurWOo
RKKsUPho2as2dbjWcteC+LqICkSn+mX9AuHDAosVgR1UIl6hLbjuSqSy+bIhh1A5w/kz2Sa3vnS2
gdegqeAI34XgmhNcuMCh6Vbw8gdI87l4rBVuR4bLQVG7MJ8qT+z3XfdgeSnE2poVSIUcWoPYrnUI
HWwi9/tcBd91+K/OjmT7Ci2vKPuns3c1i90APUuqnTJX5W8p2hTjsTjQQIQZtBc43G9h/CiDGM3V
skWcCnYGjW7YMVnyBBVnLK/tJH5hoh3tzNKJyZ40gt0btoTqQwEFNQb1XhOUDWKJfpL8JIFnKPsQ
c0/OvTx9bDdJu8yETfBoFj6F5g70ovLixMEA3+CsRTXay5Qnzh2IO0vkXwU1R3udALsNhvjoq6oe
ZIi7EQlKd3h1snWWranwZpmRnSkPZbPSvurQFjnU3WBImliwdcXvxVOVHUsL72nqlOqhUP20OPNN
09odeelhp9GfAllGp4dxKjWnNnB3VcNWlBbaZIbTbtR6cY1PxSuQOzhp0gIK1MJX1/kQG+MtciVf
oVQ6FTl0Q+Mk8SaCW7Xs8Kn4re+kfxT4/yPEReu/ATYl5Lng2/62+2bcammsUrYdRW01+D/Qsgxr
GIbL/Ud4CjX5dhAAsQe6F23x6FQe08A/4kC4BjQPh1zfZeRVsBAeRQtj8BTdhZgzHrsVAzjsSydX
C3vQuq1yIpDQjq5iDnrEtzr7otZcheWbRmLqIKE/G+VOE7QP4Mr5/UldrYImRa+y5xfopjoAZCRg
af5XeSf6EDzen/7tsXRAXlDZA9n31KWvGdjDKFFjRNww8AjwZXJkqeFESLVWzCcJgFRy74VgY5O6
YyEdJRyk+99wK4xCEhp1BR3OLmoav6eLt1/Iq0GPt0Y16mFm7XHoz5ng4jm6P9A0tf691z9Hmiws
zZUuh4ebQbjhc/eJfs/a/UiduerQTZ/l5zCTI2UNgLCzuGbbrADVJXwI0ByBKTFkg0dh8dqe7lTk
qCkVNpBIrAdrY5iIMprMKfGIVwYY08AXqRevWrO6vwK3vKmfXzYJ4PSeMrWMC4a35yOIrnqv2rUi
QklyrRpffcNw6LXF/SFvePs4yejaAU4OtD/TUpmeRKgf5zmkGplXl04fXsvRfB2RvZ8Vp72R+xhr
CaICih0LvbOTyMnKNSrxAalqJkHI2ocfLHUnUZtJUmk3DiwqjVAMAoALt1OdrGJJslZOCkjg5m8N
uN65DUp4yNtA1po8Stuw3PeJZ6GXmHVPXe/qsZd8jqx3qFQNDuQBXDQQ458P5A2XewmgFMDa8If2
AWBUtAoC7nSNvOsI4EfyQnA56Pze7+/JrYugGECqIIWJziokFH5fOdoFQ5MJJN5C0xlP2S5JkcY8
NeBTJ6cmu0bNOakoTOFMYujG8YOEIBrJkEEAR8M04BGTShn6RM3QODLqJxSnAzw/wDRnZjfer4n9
xDDQIgXREkqV08qdhU5XQ+yaZNuDh7+yrnV2RYFv3elnAgFzIdBQOthx0XIgoYh41zFSfzaT+XeJ
0dmLyhaauFEiAnJ8EtxFVouYxgC1LKJ4tT5ZFXDrw5nl17Y5yoPkZuVKBGQhb2dO55/7hpy7he41
rO4oNvhdyP3xnomlZYQBq1AA+M4eEIQRsKisPIbDBWHs/aW+MRgQ6aD2wErLI4Hm73PUtZ3WSlmR
bAXJLkv44PBZkT3B+wHBXTpH1Pk3mIfQ38/hJhdPaXQlAfMkcHutAwQ+GuIW4FIfu9DsbWCD+GKz
vD+/KaLtW1rw54ijxfmxmjykxaB1CttCY3o/JqWV6KNkJLG1XnJN4QDMtTPwwqVB7oRw2WIdEV0p
r1oPhM2ig/SCHu+FEgS88b4KCp+NblTCi2U00A9Bql4S9hTm4Y6K5Rb1ShzIF6OeMfo3Nwkw7f/B
T+mTVevrKKCEdWSLhDqqBcjDIvEBefc2m09U/rnh4w79GGuyXnUOKvIhl75z3LTNnUrDdMmuK1MX
+t/IK3DVv79F38WOX7d9MuTkohWcF3pWIV02ejA65GtHWVi0CK2s8oiGZHeQD2bBoXa71jvLjYpD
FbWljfz5jBsz7dH477MCBblv4g54MuM+/DgrISdS3WRKtM25B4PKpAQEt4cAWeGk+5KaEHHHuQCF
dneCULDTpMOowCuIbwmKck0649h93/M/y/Lja8ad+vE1BdciM4+hIwnOuw65AkhCPV6Ux0eQG66v
oEEFv6C9fnr6+prZjj9JrXE7/jPud2Hwx7hiHeRg8MRpQ22qz3yk2WoGiu3OVxD18tq1sAi5d3/Q
KQfu99LDd0c3FnxY9G9OjrjSdlGdNUH/bC2L0gYiZ7FA7+Tl0ceThuYc6jwH7sV0Dzpx/xWucBp1
IdE/CXXMiOzb0rn/ObcuHKpYIzkdWB7RNfh76ZuEhI1GWbIV+YeeehFNVzy4COpz0SIgnavP37KK
JgKFEbA/vjVTqKCG+KwyrCh54MJW71M7xfFWLTQitb6SNTZEGpZpszbCjQDABFkWUKaOdp3uF8kj
KblftwLyDrqLPKorCpVXxof7y/E3oQ0Z0x8fOGUdiwOxNhIh+E5oZ8lalVFt0+wY0uQV0BKdHyjb
MNDXarpjxvn+2De24tfQk/QhNXViyDUcHRUZsPpjqNcof6GkSK3TrHdzcywDTSEgCgdEauoW9gUZ
TNDbYCzRV+VjxHek2wlQzAnKY05nzN4NQzse9P8dbGJoM7NjUO0O2QPosevsAs86lDeNvArzhxZb
K8wkYtU/PhX20EIKHZcMJWfwx/0+0zRLOE10lW4ruXD0JEaSRPY06xTyfdlbblGeKulK2w9uHoLs
A4IAvsQgU22k+0QpXc6trZqcURfTk8qDG6LjjMIJK9M152v4TwtBOJnChbBHC1q3Eh5auCtWYjmV
AuNRg6SVll4afqgchE91BKH3bJOaXtjR954YvqC/3D83N88smsFR3xvpNYxpP1WYN9lg1WmyhRw7
7HOnOAWqe6WTgywUxGw4y+KShJjYjO24sa+ahOqahF4UVN2/y7s/zGcU1zFv66x4yGPwbDntoyF6
uCwyCHnjRdPNjDa+jdNHAjNE9A+ZTpBeTQKmMhYLK4zlaGtKa9hrSduh1t5lPpub1t80C54F0M6M
5nBczWlln1WirDe62cP1H5snoZQE2iek6IAeHxlZ5vCK05ae7xdhxP+PWQUd8LLJzCSpKS1mojYr
BAuITijlqoOY1DUoHPUCH6HGO3zsGCoD+mmA5FTlMepwJMyNxcxBunFx0CH3nw+ZWCCTjVSA0MTe
opSH3Eqtq5tC3Qcu1H9QcYG2AlYcFVSFQj4hugrxXJVpNATTLUaf0Uj8A6QkNvr3xWVDFoD6XqOj
96d2O5S5gBNrwuv9ac6NMnmA8y4BerBCTc+q1gS+MKxsOujubCF8/D33ZjN+x4/rYaGlEykKzMZU
jxgjj46zSDSQPcwMMvEoAxqGkWrFyXgrsuiohih6RMQbsmzVoeKkBDsSry1SbTLZj9hHHn6Y5aXP
K7tFFl9QNVcrO9toX/KicOpwcIbQM4m+Rj4rNa0FScCjkg9OM0iOjOiMKdkeUUVarFmBOy+tiYjU
SIWK2yOspBvKR7hMNIU+QoH0QTLYiXwNKSpcWr0rE+LI/LEtLjVqLxx/KmoEIlXqlnnu10Nmx5Qf
mJiuVbF5BcYzkXKvycDmxUunHdSjGq8r2h7M7rN5Z612DCDYpm5ypi5MlbuR9pALz0imxDs14Yu+
RcpffDFzvgE42tYkTA/DKiTxCyo8h/HwpKIOmCl8KXX9qqsAhOKGWzBoI/f5Msw/OrVaV9I/Je32
DAQBamC5DS2cVr4EUolvvQgCWeFwDpgeIvw1ZQ4dwkNjSB4JdthtAHS4+TU+qrkRrY1YQ5neSdIl
l8IRezGmsDK0nSJzqUC7pc6M96g+haR1LVYfQMzpaAV7NGrI8+F5KbO1lB6HSl/QLnNHkEiEaVmM
+RhDtQI3lnWXtwfVXNVN69LhQAW+UIad5CPF57J8mWfiClO10+Fz/CZEOmmSOfD9oDsX4AlMBwdm
d9El9WM/QPA5PaaISKzBQuXjGgP8k/aWownRLtFUt2zMw4BYHeQadqt121J9t7DUY16w77H9egyE
Yqr8i6R8mVCUWHLdIRg8EMHGaEH2W62v4ZOa1weRp2eikpnH4js9c+/yTfxaHF5SD3VcbAPL9MFC
tKBAumelssDxrdXQYdpejOQXLrEFEHFIxrlCtmrLbsUNlDBD1ZO5sixyDQmXZJ/V7T8xZLhN5qEQ
lTXha1oB1bAv+kXTBotIlA5FUCwC+bUSja0c7fXQRwo6zh6H2HCyDvKXCnsUA3Hbajj3WbASQ+rn
FXfy3Hwoq+55QDnlvpn7my7HM/bTmk6iqjRriNz1arrN/1mA/gV2MNaTnfgh+VTx3YOXMDvtnLqa
Cy7HJPjftQcsbsTCWIYxMXxhXqe1yRLk6RNgqDq36BNX799xXFJtUUW93YpwklAYVYdLoZxmpn3b
7P5n9IlFDLvebEDHgxQ9/DaENEggdMGpRIARfcBC8vocIfkBUKRXVSdI4DrILXTF3FeMT+WfNUCd
QJNNEPXI37wpP4y/FJFcFpiBABt51uxcMwV6V8QZ6hdAyhpll6Fu1XVrUZkJIv5C1cddB6UsPO6x
900bl+fHwIkmEElLEUuDLnK3SNAFYOAnONwPjQ1oPlrQILaxBCXpcY4L5vaB+zH0ZN8B9db4UCl0
q5SW3aC6y+kyy31NO4uU2WM+k+TPmeohxsBjW5E5Qt1bHqIyqtoBeoFu+2nKtjJrvDWVhqm/7VTn
ExCVpYRuJ3YaCcAc0Lk5mXuqTgSSa8lpOasXcXN4EDMip48mZXCQ/V75eBhyTkSgNHHss+GcBKu+
+4Yvw2W6f8ZveTA4UyaUhSEyB5713yPpnRo0YkXT7WD2NkJU1ERaYK5YMTPOlL3m2zP9OdDkMFHI
SYmkEscVxSkq7PzwybzVIl48PrbvoMSWXVAZhYsvd7leQ0gY5E7znK83lxXdAyBkBlfeHyU7Qygb
9B3232Ex8K84UAjDGcWNnslG38zOoVgyikPjXxCK/F7WOFNFrpYgkONevlJG1nF/cCqPPG/3xP2/
7+AIxkbS3cRPcWKb1bQlAKIjRCWijzqiSV5CvgPe6/4of5HtMAbou0BKH8EFmucnr2Aug4cliYV4
O7qEeeGMkIrwAucDyOEG+KMeqH9pxvTdSC0gwQ71G/Bloig8XUWdSXFnMJ5sq4r4kbk0US9E04ea
9F4Ka2vNAdzHMzi1tKD4GptugS8HUcHvXaOJAMMz8HgbI0/yHRTOevLy7TEAL0ctCBxif0gXjCG3
ujBNt4biZPyDkJ0Fpn/zMaAb9iYGtgIwmuBljY9WD8AEi/yhjvY8XTXA5KwSnxLPoC6KDQlASGzu
uR2P5d8FADRPGkUX/ihJ4cQyqQqjZAvIXJZ6VuRZYLL+iPFBzOmfpXbGt7p9qsaqGFjLgZbSJmFi
oRbg3UiAdyiy/ZjATjPVFnu/EdfWAOf7HNNrNxe03XxcIHWNvCHKgNiFic0DKX+K+CRMtlTbQMFq
MUiXoD0VHbpC5FPd+il8WqELFnpyNuhlQIFz5i7dskM/P2A8Iz8eVkFtYhYPyJQGna2jLOfmh+JY
AHzgVIErcFuEsuUhf4QWYSi4ZoiLNvMF5jjFPxuNFA9yIGi2RsPK7y+QDaoOWjngpDPNH6zK68kS
Neo02gBLadXRAjF7ky+RS+0yG30QSQZInJ1C4zJCnavdc7heSZBvNGUELnCCJ/jDMM8N3NOB4vkQ
W8+Uz0Q5yvQ1MMKVWJ0vagdNFHMlSZ2j4gE3ubxSWLuH/RUaarf6ueLr2CqB6wT1snqC4L0NXntb
Bm5Myxs37XKnASzZKle55vXiTuxCt851u22cnjmyem0yBKsi6lNuX7pm+9oxtwA86Ir+8SQD4AEw
jyDNnTI5hMDo4Vx1wtmCQKgULhOAlSTjhOtOC8Abxbnc+JQ67fv505GmBpeVDhs9xdskUiklgzCM
esjgRUIJ7xmEwCv/MKCI53w41+uX+3X/lN00nj9GnBwyq1J7TlujfEBeFvWvIikXgE7ZaGw0ieH2
wEbeH+87n/33TP1nihOfrYHTElt9PLLXgCbMt1CofABh4ai2EYI4FT+ewevY2Rc2kt4fkAMDzwxU
MECB5Xhbe+TbGTbgxUKP6X7tgubRTk+5f70ek13gbeb4JL47QiafOzb2jmgrBY/MNFUmF8xqh76h
W6oeMzF06YcZRyuIjp4CuXREPXBKnKTK8FFQ4wPdSbWxUoGpAxxd6r4UwNoso3LRR2pHUunm1vBU
pZbNLeqYylNnh0sBYM8WiYIwWkfGuuwrG5wZSKnifyBeJh2FZk1YukS7J0dudfxFnBh2QWPEvJpj
CSerUR7HAMPUCsAEUxc3qhKcEIed0QsuQIBGBPyQc9WN1ZOg7hpS2ij3l6TcKkbhofrNsgFKtx+Z
scoHYFmlD03fhAdtOEXnQEdmkMtHNUXmICujU5oEl0wOvFrGKZFDr6XFImIoX7LPPDEcEioPEcl8
sbnm8czZuZW3/LUZE3sUalmmdwnAUHG17uo11lhHRiC8qla3sWrmaiEQz8Tpk9pGHg81DMKstZJ8
ppXmtKrla+zj/mm+nQmHSBj6AuCBo/3kt4XsYTR7qxToVuAe3KpaQZ+jmSwNAzCGRa06KpDfcewn
9MJn485xtn+OJjSXAVEB/y3Y+3+PHRdDRvRwQLoPLxFKC4q2GzKvoUD3oJwaoNaLJxKmMcXbcH/a
U5qD0U4hAf+foSdWg4thltVSG28rpN+VBM2fDbM5aOmr8FVVHpJ6VZQKwN9LoNOfs+E5RRqpqpD3
AzqzbZ4Uky6U5NIhvQuCwoCscP41vLDUdDIWLOTQcHjyAQxrHAKlS609VSgwz69Z/ZpBdpSPPa0m
UMlZ5aSN5XXludMgKonWlpLKDsmf7k/3FlxlrDegoxEsv6OG5e+VNtumEqkFI6Cg9xqB/ZhLxEVK
ceQsdR3n175B023M10Hu3x/6hg8wameidAliV0BmlN8jx1UIdakWvm2CbBD6tWiHbCIadRzdON4f
6dYkfw01OU5R2OgSFxBM4yEvFaeJPDRuIw2rK65UbUPoEJm2OEudedOXRN4A7YwgT/7TgtKrjV7I
CZ6DcgEe1/MCPCGP4gr6MCCKhMicOzPJm371j+Hk3+vZ10xSqwphkCjuBjMZ09WAoaTG2ax3kvhR
WLvczJ1sJZZrNMvD1eiamaBPuxVLj0IKUCzTRunkyZa2ndhqkVbTbY0egchAywSMd23CFRmA8d4F
uMyKBdJHqvmN3tsyoPtBXjoAJYp6uaBCAqTAaUzuWlLj8pA4ca/6tYleJM7RdoAytoJuVG0ly8Qx
Ol/lu4iDsgDMqFy7ID26yFjigqDK5lFt47/Cm8m7DckPDMeZgwRfCNVl1m9663M81iEg4e0ZhQSU
Ygb1LQ28LjyCBdxWY2dMA9/foG/9mIlRQ8cwylKoyRhIqUwCyMgs+koSKjL2gTLD+gwRwTWkWVhM
9NKY+6VQPqc19bNwnRRsVenHrAFIjSFuTtcm/MICRQAWta4G7gH9nJHCCyDhnYlQxC58xPJxtele
rX9ivq876Kg7CQTLzcQlNbo2GtcCxwJcvkSTx0KsmJ0joXeiCK1BYWwPrZ0PHuljr2G62xBf7z7v
T/8vOhbx88/pT8L0Xo0aLU0bVFCFszKUttU4cnqFgz0ST2jh2IiF0IOiD8qA49sXqEoegR0Z+AWQ
Ua1FnXIOgHzrifv5SdPgC32MLC3jFsZPvMryMStPZn4FcuW/wapILiqA78Y5dfEF91dDvn1V/vcw
THOalNDGIMp4GIxTBlCG9U+t2KqsjlpluckKu5ntTKD0C42jV2OLNF8YGbbArrm6G3cXSzU2Y+Pw
ZuwqSMpCLzzoeyXwku5/6S3jCbYLSGpAXlkaC+O/7QoDAzBaBeAHdJatPABTKccRoGw+YvNYSaGc
fVQR8Myl5W7FqAaaBdHpDng4qDbG5+NHiBjBvDQk6JOtFT4alWabBbxjIOxIcw6EzqbkJYcHGZdv
bVfYEj+hFfX+xG+8TwCvIPM5dtxrKGL//oAatGB5L4DqA/wX8H9YvwaAGR3Us2DKW7kyZBvwChvI
QoLcdOJplVEipWmFrBxqhnXhxBAOUTyh2Udo38FhELxW8wpIk7arPFrW5uL+PG+ESb9Gn7wbljIQ
IgwB/R+gNkE8DvQUwAB5CVs8l1cef9vECMKXBFgLGgugMZgm6yyLDTXQ+Oh9QSeZaKZLwZKXIcry
vRy4egRgugw2hUhga6bJfiLWDv6eKaVeUl7qAq1CKF++FqnlDdU5sSDRw8+1OJOUuXE3f37jFMpG
UoOFloDcQJ1azoDi51BQF8wAhTRXpL+FHQReHeEXulDghU2zz1UlJnVt4ZQzIVrQqvEjvh/LlSL5
RH9XaXpM8Hnk4c0DoYwcl94Q17ASSDXW10qLZu76rSOPplQ43UiFoyljchTiRo3TKsjjB3TSl9Jj
Ly5CzTMLtB5v75+5m+EOmAxxEtAfAPVU9fflqkCJoAtAFj2kaMWUgkdLrJdmUC4KdN+Z9FgKG/gu
Bo5FXGgbDbuPWrIkoysXIOr4IStMVE3nYMZ/2T1GvNqPj5q4/nmI5B8bdLKlNdx9GjtKK7k6Il6x
O8La4RUOStVDVVhJfDwOoomq73r2abhl+XA9EIcYKL2MNCO/1yZLNKYHDbBrZs+9pusdtIv7Btur
eDTzMPcMvNlDjRC13VF8XDsCEFTJu79DN/BIPwF0Uxg7o0XNNaNKHvphyS10CxAvoVj7cxxwp26Q
q5yLvG7ZoR9owWlvQh2XWsAAhXho5aOifKEmZMflE5eewLrmYdPvz+/WZv+KCSbPGpiOh7qhESgG
agGF6Z1cu5H0SGGA9LIHAiCxdeuEFvAej5uAiqPReiNg1yzMmZW+5RdCbx7qRQaAOig1Tu6C0XXa
kHaALHWsQXde6lZ1vAfv/7pR6/eo9EW1fosr4uUduiaZ4Uay4vMAvdz6i6pTFIGHR3gDcTk4eKAQ
uxWRhxxXBMBBqWQIYZ+V5kqBfarQ25eJgEIHInoITUdv13q1TkXNoSMiAS52b+WHUOxtkcg+qDG3
adU5IHegw07j72Ya2RpSwYqW2U2e2CGQzff3ZMr+OMbev1ZicvKjRE9qLQHKB0mnkPd2VQcOldZV
FS2s8Bw3nZty3TGwN8CwmiWYfgxX1y86e5RbFQECuqXDvSRekUChpLd7DkBKHm6oVtgAg24F/AWx
zp6RgwXgHr7wEEsbvkQc6oSohiGNEY+Nw8J7jnTsEL9E0osSACirVMv7E73lU41ZZ7z5aCUCt95k
oo3GkkzLYwKU4ejKF9kiVZbYxB46nny82Fp9NOvrzKg3AtJfo06PfMV1pRzQBcaTAP3naN3Qa6Bn
DFdR/NI8JEjAGcGV6eHMCb/xrPwad+JJgYs4iDqixCNmVdY3gbZXiSuLe3WW0PuG1RopQ0AuB5ZO
MCxMPKmecCsxcxQ2WIuc+lqiuTdCtNoVp5usvI7pxTENaZBdUXeuQnWg8lu3BOVD2q9NPXb4pgMg
7/6635z+j4+apPaiOCZN16VsmysvItkJ2grhOLiGIjZHnyrfyJv9mv/kATcT9OF18oChrF2i6rYF
QZA+XnXojBbYMW1eotgJ0FHcBK0L5jegoSqbsAEpNeILvUvQmhbYbZVuSaB46KC6vxDyN9pz4v39
+r5pgoDlNVAFjG7V2CS2HKSOaeE+0jZzgC9CvjZBK7TsIDcsorm5Pzct+BBUSJzLVy5lXvWm1+EK
KU8bDEfcUFAHgbMqAHY4mBu57RZBqy8SC4ykcbnkrZ/o0QYHGwlbiMav4MyiMNwLyosQ13bYkgXc
eqomD3pbiCBvu6bEr0WP5tcQbEV1RFclIuMkfJQlv5aPoKL0aivbSZkAjNo+rD8kii9Qr/kA6g61
3ki0d7QeNIUtYDpxv4TclIMgHjY2BHUMQhUg5IwFsmrEOmkDsn+1aGv6ZTykRmIsmtpaND38Wytw
kBFTM39sIRljPb2JFwmwa8KYlNM79HPrNlakZ902kI5NlLqACTqK1LyO800Hb8yVs0JcJNTwJdBW
wBV3kva/ODvTnsiRdG3/Ikvel69pOzdIIKmCruKLRU+D9333r3+voKUz4MqXlEYaHU2f6qlIh8MR
T9zPvTz13UkNZVdjyaesdUuatguTxf9b64t0M9QDunSEcpF80kNk6EV5yEH+tNbczEGHQePsZXLh
JSwafWn/DhDlZ7wxoPOt+dNybhaeJK1O9BDjVhL+NX181wKyYDO3E085K/17n+HCArIK/pBC/VOn
s6mfJ/sMA3zIFT8df+dQ3Ezl59TsqXHZguVcJyr4FaJCqE/7AI8BHHToELKSx7P4LaJHpsTyKXU0
bwiH+9iMd1Wq+E6de9RGM14RnbzLpL8S6S/0fun0WLDT5fgWha/p8jf+x66D10fveCUtAqnBUjh5
5nRJQF5aSm0YIdPS4xegEFycPwd9uBvS1E2IhM0VPDS4l5vBizNwJFl7RSGqtHuJ1B89boXySKiA
onHRucueKt3yg0Vz4b/rHGGSHvkqnNBKj5/HfNy2Q7Et0/whmOvj2IUblFsuC9iNcb+IaFKG/Lv8
MAsXRj5t8OU3HRX+BNWQg0sq2+diUtzW0Xy5j+mkyviV6HjSVdsYKKvuzi1GMUWw+U2f0cF8I3R+
z4qvRKBz/Xudd26dDPcSWBJcIgGtNzQ4c15UHDavovMRT8ULJEC3k04RyxmPwWk4y1nqTdm24/A1
iHje21QwDq3PQt2OvTiJZePUZrOb95Qe1ouopaLK3CPS0qCA9ma8N6LKMxsMSOMQv4nCg+KV5eSZ
NWc1k/7uutHHAGtvGdGVM+lPvzRRa3zalVdVF14V5tAMen4rBA1K9DoqYM87lmGIS6S1CCyqqiTK
qE4IFsilxhd2w05SUgl/vy1ePh8gq9Nq0al/VoeW3M3zXBRtfhsXApdmoYuvja9yDq5JZK8NtTqK
cqU1lNAuk1vkOBCPoZJQ5AaVH5dX2E6XeP9M738fanUSWWPRTEXY4L8UvoIEb3AQxdSvGFjv9tY2
m9/dXN9KdndLV3hbKQKqjfkoFOs5XuI7rcu3+gLFMqLvJWvXaB4Xrhr8OIcYF3yULeMDF/yELeXS
GNlF31EIfWjTQY03iSU2alECBcPz9+/3EuPly3CrpZZIw1iFMl5UFUxl/HMwb/4Rd26wHJZfwfA4
Waes9aafPKatePBbQmIpDL9buOm5te6bKjs/zO2dIe2+/2WX61AhOhFEPzhwq/O4t6wqnyM7xoLB
VZpD96PVcMGAvr+JzUfeVXSTjIfvx7xYoiFHoFNByxnL46+320VKHGKgqIYM5dmWBrfSn0vGc8By
MEUoqt1VzOkSyELMNS4EsGhJbVtrUIIhrYpGa6k65J3DloanSJ/Nr/GYuBWFAqcUfsc0nhzO2ymm
bJTGg5nfTdp7k/zdUDN+PwOizP6jCIJEBrsRfJFUza8zgO8ymwqSAdFYlds3vnfuMLH+9P0ol9/t
p2FW77YgnDadImot9lKqKYleuZLgCpk8U4K08Ws3jx60bgymr5R5F9/wp4FXy92ZeQlZgElqnb7X
yd7WvRKPpexV/08+uNJ4ZQ1f/JY/jWZ8nc3KqSsz0jVud63QuRi0pzshPe5N3JyujPWxFX/36sSr
/bRxYKPRzf2MAWsuhS5bmiW7VJ0AdA2NimcYJcG1xaJde77V96KXSoWTNvBsSTmSg/A7ycbp1K00
4x5G20QdaKQ1SEvwqYrnilLeL3A+q/CDq5RpU9vCpk136Qi6QdlT5s7bEg55nLulE+DxA65fa4cp
8e30lx45nhxF22D+J5nPkgSbI3xatB2NCFdNfipBuIEvewVtvfaA4s8/zSlau1Iuwi4TxgWAfklo
u8rwDu7JdjBwa7/yWVy8BH9aL2L1fhrOctJWaWMHtmjhx90zfhEbA+ZZfEpS33mY9Bsai98PKd7Q
N4vGWR2FaoR4ae5AsDLdbft7DU367MvDNlKuiDXX8RT/4if/fTZntTzT2emCSJsFftLdDB6wmdW/
T/pB0wI/lpdfVoqpn6G6eZg8aOq/1S2GAFxPPSWaj2U/b8cPjPmZ6sOShtsUJVMirjbRkT2KMzqK
A9ce1Cs74qUOCPai/7clOutFritN2gpCov5S4C0YbFBc9m/5myEW8sYA5Iz89BeMz6W6NrSY/e/e
zmr5OanezDJxWDjhnxgVhUNtcZ+ju6xz02qBAcMd9OjZOGZWemXp/3/2EygQ2Nfgx/Kxh39ajKrs
ZN0iZVQG1mudgEbgEMw9HctJmlszdFA7P1Pz/y/rEboplTOqzA8Z3KdBtWpwOmlgPQ72rlz8CiGx
uW+yfV553w8kltufU/vfgVZbc1vIZWLTO7nNVMRiuWDzlv0Ooe+Vd3jxAwM8/QgmAUkVr/jTA6Wg
F5XeGvFtgdQy5UImOnWIxuT6ypesXhtpfaZWrWY2ownBwZ/yAgfNo2kZXDb5pKP+HAa3i95u7LHe
6ZNxypdfQ2PifAE9QYFwWCGbw7iTjpUJSmDF8mHGf5EmKHbhu5T7PQqYTVNzV374/j1c3GE/xL6O
xhv/AKA/zU8SmyYiMux77WK30FxM6bX7bb5VVXe+1k281FPH7gk+M7UdJjxrmnxTSVBDZLg2EOmq
xlPUTfCs4AlZIAF3DcsDmp46jwbL98+oiqrij8X233HX8V+d1CpdFaNEDUIH+4f4SasDF4kmnW0Y
ELc2xGK5VwShF8rTtoXlYIB6t/WLiVEQTZbZUPfTjHkT10HLyI+61jyh9oO+ckrHt+9/7MXvXkWV
C1CJXxFA5dcVW0/paOoqzYfonzrMb6jJytjywYXoLBkZvA5uxNE1fuq/QV3rORKoM3J+7LIQJ38d
FhlRSCVhZbeES7pNDz4R5X6l3Cmo13rWYjoAnympW8InSabyqPftvh70mwaTS/5sU4GTDJHhperk
GlMMLefntPwVGL8kaklpwGllces8vnFyZ5NotVsjihRYZxe7kDnqBOoKJ67+hvafRx5z3Hc7GO7w
7MMXRWZt1EfAlt6cvLJ8HfPlTYcCF2IgSi+g6V/S5q92CfwRkA8ZkNiblVxYUNc1oQ80w2Ay58VL
Ub7qWMTyQW7RZgqS0KA3O7M/684TfCKSIY7OsOwrDTyOI1/5DZIsRo7jntOv3Cnq01IqPmCAAc5h
ObkH+gK9z9xAegIc3ckglTT+ZuxGubgKKQhYgSWIilBo8q7/CdznT5RRUNyg0VtuDdk7Kq1N3MSH
McdgucXo1UbGkfdwtadzFdvsH6q7QPQOEX4m2qa2uo2KQeUw3jrDi13ZG5t3JIwRNCwXly47WdNm
bO5FEZ/Qr1LS1k341mqtcuelOlWmekjzs6ac7bDbGNId734XlwdnQSNTY+woV39FRX/I4B8p1v0k
2cO1D/JSofV5sa2uOXgr43GoUZhT11VQNq0hdAe5gFVLahQzKWcbx65dNZBuYhkI17Z3k3mMELUy
nUbVPaixBHBGr6cBL1OuXEMvQuUqAUMWRBKYLWvuj2NPZitNRXmrD6o70Aex/QXj9BmFzaBC/6f1
JWfz1k7uUqTt1AKZNbgDpqxZtsccWgOVy9PRT0z27jjZBrVypTi4WPmTk0Oyiyw8/dcSPCUtYIMJ
bb2VM47wd57MjYlVtpK/OCo5CWqOoz+HXnko+7dQK7AORKE3jtslw7qcRCUA2NBnyRsCpVVYjPHw
ahTzIZX5NsMdm01gKW6t7nU8SOvluUoikN1/ItUUmKIa5vsm1/bJ7PjxJHFozFdewiVOGM49IkUY
d3vMKFcbUq8PrbWMICNzjpNs8CMOfijxbU9zIjnMEh1nN8lOjf0j0c79chdI2zDgV28SWp3ZEdTx
+235kqPOl5+zWrJmPlSVnMD9NYWHQTdvkEGpc7oVyJQoz/iAKUbDu9ButuN0HEJz8zikyc2cOz4M
RNGgD2wyX5DkhuGTuSyH62LYS0UV3haaieMRm/h63eZ9lSmJTiLAiEQofMRbLktHL5IS4ajTys80
gEN78njNooHNaavrT0IpPtMH+H66FOPSTd/kNCElEccj3VzNl2xkcpfMZnPfH6Vt78KuHWMXTu0+
28ZHaaN5hTeeoCbuUj/0O0L6eq/28HU5BId8V7rtiVihbepP/PvKTX7KtmxiXrYttvWu2Zc7Wt5Q
OXdJgfiUbsgDvJQfy43Bv11sURzvSzfa/kdz04O+iXfTBqNfF6G/TzvFD7yY6NF8l+8ct/cqf3Jn
b/b4H7v9r+KVT3Yrb+VNvp1vspfwPjtnR/MxOjof0dG4Au7Hv3DxvdMO6V+FG3r/NJsf4s8jv9sh
MNx37nvojhvw+827Kmwc+33qRYfudvB64iiDTekFfnmf+ZUrn00/OhSHgJTXZBd70oHj7KQctJ+O
N++uBShfqk8/vxD16wE/WYsahDM2bPgQASUDdDULdDlvmK7gu5cIPB9CF8QBgsGzZgVKSt6PZaR9
CHQt9T1fTvQNYuMFk/1BZkKUFw5XUsLxerA8qxNkPc5MO30iG4sK+PuVeOmx6fjidIf5lg2r7Otj
m3moI5UUFMX+qPEliOeWDxY735JcuQJcBBM/j7Va8ymcgVCP6RvAUZjGzA+1YxLsogDRmuOq2W4Y
7+bouGAfLbg5cuR2C7bk47iZy8ULnPzKnf9iKUkRCW2QQ4JkslUpiat0kQRaz4tQz1Ih+UbtW45H
y0KwaKlWOD0Fpfn7Cf+4mK4rSdrrWAiRnK3/QY6c9Kq1xhr7YOirSvI0yFtjekv7c0ZTDDY12w7J
PRFmt9+P+y/t84+BIe1ClgQ+JSHg66tu876plgFjRsS+ecFlK7+zwheHVqKDETcVvZIVp05+iygn
EX1N1lG3b6sqPiSTeTMXdxAuLGv+JanyKQINgXatKI0vUjYyO3J1PDdkafih67+ziPpkvKG7hQFU
sPzsZwpFNtONXt+02b6fWfCvS+PBMzESPzRPaEPpBk6YUinbPEFTeZSbvZ4+JtlwrHTF0xv2taK6
a41sZ6G4CwJM38vBU6kkjHL8jUmSyy9OKDWCwcSx7UzNGvfSvVLSDGzPar1PESVhQSaeT1RSWXZe
dBkE0McVQVJvI2kT0ZmrfbiKZOs52BEOG9O80ew9OHM7n2mYxvzepqTjihu9OxMugQ2wVWKJj5H9
Fqsidg0QCG5JOcuHfzAnmZy1CtnEE7RzLtXw3VAQwDES/F/9SZrfxNdG8hkWBeEO5DFWvcb2uFvq
xsHInjuYRnNiuzZii6Z6y8NjgEdpjh9+tRHixOfQfGyg5ldkrCnhLjUfBa0Tn7apPgay42d1RtzN
u0NoQu5R9re137yZxVlpn7tuiwtIrrqKhcfLsamDHZkFNv4tyREEOBf95fkGfiu5BJRLzYPaHiSL
xDik202j+osT+PinDBjAKHXj6pxa4U0gIU+r3djZYbBh8CDTTVrvsSGwS7r6W5L2LIvNP38xjBk/
jEcRy5Lilt1jHWMEftCGeLt6E0b+E1SuRpXPXWp7Uj17LbEatp4e8QUGAhH3Fl+e7vP8HEwQquE6
8tEGwaM23fL0QdegcCahYFDOeW64ag73TH3v9N8jmDptiw3nusK8T7qyV8GDu9Z4uBrEc3F34Vv7
v89ttdslSWtyoOAqG3V+it1bdpebD9CD9eAUqg+jfe679+8/8Ut7OTRAakKh+7LWkvesDJXQLNIP
iwJ8lsrxxENGygGCzvcDXQQdP4+0ejZLq+a2MkDW9RRvkx1rPplnwWzP2xcBExBRA8mTTwS3OgkK
2YSv6fc/4UNPv97NoEYR6oh5ICL/FfgYLDzo9BFIn5PqMHjGpji8iDhdMl7y3Vu8e+gQgyruq+wd
idT9fTz+GDfXhEoXIRtOcNUEHgKSWHcBq0WdZKSe6X0fPNSatJMVaaOCuzp0AA34Hk3mmoHtR5Hi
zu2P/JrJwSXCK34DpiC96jbM61XVkncY7sUzeXO0Yws+2g44Rsf0XzWhH4p/bnao/2KoKxH+WUpT
PddXFYeXbqv4DeKMYZM/Bzb69VyRQI2WosYGJKCy7HdyfjSVGw0DT/vJUA5L/XTVwPbPhY6pAxjM
h8MKicKrEeMgVIpF5yRbGh9v3hJZ8rRT9berzhV/3hi+DrRaZJoVBTXmWMlt8NTf2Q/xz+mK7uvC
MmYEYZNjs5YN2v5fJy+HytLallRAGNW81v7hkM1p3KtB5Cn139GCgwJNqjH5BzudjVQ8WxiEDfq9
gubPpvYPig28f7zv7yDEldM/FZZS/3JvQ5MySrkdTRn8pdzAlnfLsAKVhzi1xFcuowKN/votiofA
YYn/S+bhmhQwxAZ3JofGNKcgpsEB8ZlXq2axkv8Yg0UGuV5Y26zVD3mkz6mD2Pk2f+/+M2i3c7ZX
SHMKfM2NHFePvLhwk2tg48UH+++g6+q4M0J1KiRon5i+a9MPK7jXmnNb3eBWX46+qnv4Z20k9SVU
n//ltkt4cn2/0V36CYqO4ENDSiQg6K8LZEjKQu5DLtZYZ2cBjKSnq/46f4LcAKqfhhA/4RPI3VqV
bnYdU1t1v6RgI2n7Nn2BZGg4ftBtv3+cCzumQG81zcDzGL3OWhs9hjokpZZLuGYf2Cqs7viv9zOt
B3UUBC/bTmAYHuururGLj2kCriPWFWH0q/p3VsKaoIgKX52jsWn9k+yeuAsffj7ah7e3+fcGT6ru
cX8kl2i3Pz//L4/9afDViVkEajAvlDBYYQCbI1E66NavUTtpEAHhzrawxbIXmJZE334/8oXOpgo9
iusNwSimyjbz9e1WXaXjfEuXLpAecuph8zwahhsVT1DVkDMiESK5yHqNp3TfaNPGIfQt5/onG8aO
NAe/kg9C1I8Ft4JHnwg3ofzKWi7gASiB+CvqI9yuwrwWpXoB4fr6w1cdo0RXu2ySQk3cyNP4F+3G
e6nMfExKb6QcmrmotA15P+OE2BSQFCmKA22jZs1jNJQ3cj4lm3R6TlLdo0X//aReXMXisPtwFyI+
Y7VtV1bYzUEkiGfljYIJNHhF5VUGgOthsglY9hrOX9gb12y7L2gvmJRPA6+OvqwPOqeduD3qNFoW
a9ni7ZMhSw0xE8vrLQg87SJNIOdUwRMcQ3GXlQruH5Rh/8sk2IAm+AzwNX+8wE/7RqCM8axIciwo
00imsS63eHh+AiyZxiYXR38TbsUNFoWO9/3YYn7Xp4FGl0wTNjzEiaymYXGK0QSw/2A+cPOLhfWL
cxBsyO/HuTzfnwYSON6nZyzkSdD+oQKJJAO5hSKKT8ZAdp4ev5Hs+TBp6RGvxShvQFctty/qraAr
m0621+orWM2lDQyfAWYcBBPi2WqfHiJFxp0blNdE/mzBaAbtF7tlymNbxm9ouVceXpwt61mm4yjE
VBR3/yYNfnr4OA47/IBBqkAM8MJFFiCi0wWvOuFA5PIKfWcwfwuIf8F7Krfwch3P3/+IS7Uedmum
ML/Bb2W9a0+GXgYjWKkwIMBGES4+amfI6A58w/9hJM4lmaHEQKtv2hh0bUllwepp/BmRGJf5OP1b
bc8Tz/b9UBfc98lm/DTWav1iMK/XslPOPxvv+Vd1O7vP2v3NL2eD503sHw6HnXL3n/4/u8Hf/WX4
O/f1uN+HW+P3ef/97/iYvT/esIEBHIx6W8XR5uvy1o1yCGud3/HseS+Hbelu3rAo9HHXef/nn2vQ
18WjSMcFDr4B9lG0Lr6OFipzKpmjWE/9KyBNMZlb0/id4JgkzqG4Gg45YU9WDr1IgdUvH4eIoELs
KfEXNDRuVjFwPUwjp/+hqLIv1/iYqdNtn+GLy6WH7IBiBPoRSYRXzu8LeD0v7NNPX52ikhWafTCi
LGyVnebsmrrc1HqOVW2C5Auk0o5PoikLcXaTjWASbITZjAaVVdoWhVemzy0bcDa9JNpvDfANTa5p
09lL8LWdzoW+sFmrewPmGd6oJkKaiX1GBM5nfjdNB5qzMg+fBofBIkvX+I0Ky0HLbYATktKIzrrJ
Hvtw2miiV4UNGMkpdJ3ezXY3yQgchKu+sZUMl3+Q6f4OkNZA/PRr5OUL6ObXeVod2orc2xnprSna
wCMl3WSFWw1WeFT7cAvlXPIX6yHGvF6WX79fyhfLhc9vaLWUzXlAtTAhOo9peZcbpVQRcYweoTKY
6D7hDBHnUBIa6T6V3qBMoQNV9txPAVtDtnbIutaED+5VM/GrM7LaVlAnDrOaQuUx5q1ivAoZ0/I+
DVtw7lYlXNX5ZVpH81rGy6UD8vNsrDaYIZOb2oBvKYi7c+nPiUCzr0YqfIiN/9g/Pn0W4sj6dEJo
nZPmWLjAgmYxk8umnCNE6TYiiyWcTilWgFB2t3GZ7KQhPCHW3KEXSOLWL5pz1xUuODnor0Gh1h9Q
vRAzMeiTCwPAzZZTC5gxDE/s9yahAZlpbyvj1FnL7djPWNgKuhLBrXwBUnRWjRNyo4JPYiZ4s8qz
/agjgEweMrm9bWrdM6XlKC39YWyLnRPWrp3MSI+whYrpJtEGvpZ0fvm9O+zx2Ndgh7iGRSY1K5pu
FBlCNjoBDPCkJ9qPmOU8AwJS7MvtWaevfx14FFvR+p0YxLkhjpRtsidWH0LXoBqUijS9HaRzqJ5r
PACn82S91aOIa64H/FOpUNQW/8Crn/+lsfHaJI3B0TlO1nDGPBla6zg4fRatj5JMkBEBBBCICeAz
AfW1tzDNKIslTPO+3wAuVUcmY2IHASCnf7yPT0txDrJmWFqo6gwgPJjAPgEho2yHaueqSONSVcIR
xiUW1wmqk1Up5kSDWs8WV2bRuMXbvD2DQHEWbYr0ylXj4kjAHYYCzE/Vtzp4JpQ2TtGqxe2sHuv0
mfB4rNmE1aGu7b6fQE3szeuFg2sIzBNQa0rr1UNJyrhYbWN8NIhmzqg0JfrlRaj5F/iU+WK5AemM
c3g2Qw5uDEzyUtAs8RIjPTs7GoIuQS+BkJEsjXzQGUX7nQ7qVmD8XUdLb8GVIzsKcsqE8stgnxaq
EVoOUJC+f5aLF7TPz7LadbvQrMxYm0Coadp4NbyZWizGcHJzolmL3TRvbMmtpCuLEIOqK5O42njV
HnawamPkZDdkWI/mY8HRPRjbWEOiR6FO6WMNEZwRSaajgqXk1Hg5AnQlQsF+NqW3dmtLCZfKp7p/
GdXcr9NdyuZapGJxZfsGb6No3gWpg5U+ph7L25LR+wn/Et74ldXcxoyZmNoxDeQH8RvyhHIleYry
bWfvMe/X7uaZLowyE9xrb/XwOWnCrZm/Cm8EfBmIooFKroaTaPBxwchxFZKQLtINJ4cJbxMn7x4o
wlSYz7Bg1ESgF9pZS/MdEhL6PO+sLY8+gFS8aLjBmqgiubVPmuHBr6AdJYKT0n6X8VdxlXc7ZVfq
dP5aWoiGp2bPyZAdx2TaDKy5mtglLdMhEEWucD0p5Icoa91QfpFpNMmj7RWL5YlmZjVzB+qOmP9U
0MQMbD2Vrap5pZF7gfZmyDt66uSG06woCfsxjEcuM/Sb2kwY9M3AB42XGH4y4oHo5QpP68M7rY3H
klLM7rvtYsyHAfBVx5ORnlQxbGkp3+RGe2dIMG/IK8WbSRhe0PgbCrhZ0V2GG5cS/MJ8jlKRBClY
qwQ2LyOaJPlRSIclTd0NXe7l46uhxZuluDcSa1sWSJdS07MJQmzNhySnMZu4KuzxdEZiGEEJo26e
A2OLI443xtoBObrc5BsDNiDkASLT4gIch7WG6aNwVLWCA7IA5qQojWdy5dxYHbaS0AvxFUBQcEfy
U4Vckwt7Gk1ugdlpFJZ07m6XUts0p3SGpRvEx6KdMBH696KnaRB59iIVueHhggJ/SQh1kUR7EZyo
zp9sJz1IKRHpiC+c8Ql7+o04xmlxRxbBG8ZbYSsvcH3y4tcy7sPlhnCXcQyh+JEgfWrK974+1Wm/
SebQiyr1ESv92cy2TSmBZRgP5mR5UUc0bLdbsJdVEniH2pPQ+MoIMyvSu/AGS8w3i2a0sDjIYRgu
MUnXj33yVrYvBmm9enRXq8+xbHjlcEyb31VEPMixYatitQzjCz7O3Ddr82cruxYNLsOkboh3sM4O
emBuCl+TmesTvIyKeGME0HU90O95IXJDogIhP5hYc8Vtgswb5dFtp+fMlE6Cq+xYM+G2dM6nFx1N
tvivDtnjbO2jA5cSGmcc7lr8DeWyBJJ7YYPEIRsmfUS8KbR2dLJh8ZSEbGow24QUWcxkfjbm33l4
14R0fmjNvuqZvJ1Jn5JwTOQDVjJ/zoTr1TCkcB3tm0glkhFVoTkgcRm5FujjTQb7dAxYj4J8GL3z
qSu4VqEFz8lhz55CzbNUPFwWHy7KPJPR292Jm0jUBDdLwNfmVD/F4oQ/3MvytrBO5FQJ71MZ1mLn
QA/USqzrfOJ9VCOnScULU4g6RLctT08ttkGwY/xePo5omjvnMbaJj4puIoe52pWlh/Ve40A5xt7+
peVeqDahm1bjxsItMucvM1NoNItXGPiwqvo2giJAeShwy5ELVsrlsLTfhJVwMd4M2sJX94YLMclj
XMPA+eC4Ulva814sWTg4S3mTq2S59MUO9owIaTDy4YiBx17jC465OUwzHIAIpaaKr8fjZDwJFFVj
gp2wdcvMJNayP4Tb2G4PFodQOpNNUr5JtYC+s/gZ9VrJCaEoXqKU6PqhZAkbsyLcjsbTpBuYPE9e
tsR7XgQqEqeIb4H6MofVhfFcPu6rwY+s2y7b5jp9nug5JaeG6WspgVpZOdBcR1KGXBrS7DLd2ggk
NKwA+0CONoA4cTt5Taue5C5ybaNySeWN4DlobHvdVB/oWCY2DmINserNQ6y2P69bWn8UhX/WHdhY
imw2pAirIxOqdOtMPTekQDh+qh4HVoGrba/eWxY6KuNEBVIDJ2o7HWtoHRLGSc9Tv4zeIvM+yzSv
D156AAROqzKJbszglFT4gfw98NeNbIJPnYT/yrKDASl3bktMdvVkNjdd8vB90XHx6KckhNoj0xBe
g5J9qujDKPA5dYJCv6PAv9qQvNDwpbo2DRSgH0b661tF04zRiEywEM7DOc2+6lXkdy5t86HlDzk/
0B8VKfea1sU0cSN0+d8/5Z/MRfEL8NqxDFA5DN4ogD7V2d0QqErelhxOGOxwteRNJOWxMdgipYcg
P2fXEMCLhT0IM0nrxPQCHn0dsCjrcZZFj5sPhtKE0oIiUjYP0XQCxvgfHu7TWCuEquoK4G4k5eg9
6LUeOywYlukNSj07cwqmc717fnHRfBpxVd9rM0YHilMRl3umAuwivwe8qTY4BlEscA+unrG1odaC
tA6nXhn/l7dpG44qsjcJS1hd4Cv8Q7I6hDMC6MYhUad+dVOlB+eNi8xwtRd18YbBWHAWoC7TNvj6
KqOkxlpcJJuHbE6Lz31pno9K5+aNW+AjvxyN/Fc13y/1XfCjwe20Qvnux0hfzYdw8fKDY/7QH0ur
vzIJl28Ln37XCrWKQjVF4UJTssEIQkQzgZQ1NFB6DPL6RNul6VOynE0gg7yEYHE1j1Qsq/UOaCEi
t1UchW1rbeCFLbIlDxPflIIICgHC3sG2r5VkL4s0BNeggdpJ1OcCFAnehHekbbzDAjq1OuZq/HnT
EBjsG0mxR8boj7J2bYYutQLYoSG5EJKtEnTx9c1plS3RlWeGoHPxYYyZuWnyJ6d/N8Wtzzpjzrpt
lJPgXbW0CxfudwUOM99/nRcxFRtbS9rhKtzZNelH1nD16FQFkyLlyPBl9K7AQLL2oHsLZp/935rx
00nL/2FT+Dzqqgckp90cT7L88ewAKvjxb4hvKkFZHTibQKw5AvErT3ppl4XbhMhJsJuIh/4638NS
qErfiV4P5qrmUa0ekhb6hkr23QmKorav42IjhztTdwtIXpIfEe0n38/h7XVM9+Jv0WVDh+dk0Xta
3aXbRSIVWWk+Zt3E+8fGbThpZEiAhzE+a2PiOca9bvtzIeO14HA+Y8bJLa5zQSA3M94+mjb6+Jl8
P0cXlyRAk62C9mAGsPpo1ZLl0GM5chtS6oZ4thWSduU1XJA1wCwz+M9HKjEH79fX0DSdoWSqgZP7
viGstXq3ur3SfmQBiuzswnwiVgr3PXcq9qr+gBkCOq9SL132ao6oejh2zq+GMp3S7funv8Av5KfR
EkNDIEJX1qkQvZOEuZ0F2X28HDDrcEfcouXliPNkFCAXUoIt5X6JfOH7cS9OCZ/eh9W7YHut4MXc
sduGiYK/DKvUxFkn5Hqg4/a78KLnxdxHKek0NDuEZZgRmkf2LliZy+gTDE9ZjepKXEXPvfwmqIEO
Qreuns5XfuWlHRXdDzYROvYVf5xro5yVsxzEy8/nXyeirQ/4gmzsg+NW+9g1N0/z5kf+t+U12++H
vQTWQVCy8Wang/iHqgMu8iDNBvDn4FQ7Gle5+g4GZlrXU+MvlA0In0EEKTaZ7XWtaddaEk4yzofo
nqFbwtm9Kr6/0EIAuNbwM4ROCslyteVXmaZVHZESt51zgEdYGLtEPRnV0/dTdvFBPo2y2ugsKn2j
khllkE6QrHEJxpj5+yEuLVlQJUB4Ch0A+XUF6USpLY8qzJ9n8/TLe7nf3oeb3WF+eNgsx9+z5+/P
y4/vh1x/nTbjUbDqCCrQGwF8re408VjbRaMvmYBtAdLaZYE437gZjQBu8DHm7GobHIz8qph3tQT/
HRh/FBVRGI0He3VYZeUwyFYBNXeG326FqEi4ASNY9Uz13YAkwE0OxzOBkci9taGyxQ9yjqxt1WBe
aT3RHAursxXcYWkHvyDapHh32cC++qjf4fuoL9dyGlfL7N8fbNHch02kirSxr1vsJNdtk4YC3VGP
YbYjrK6Unopr8Vzr9uAfw6wOMS1rA3VQ5Qx8lHs70LMDFNAHjqvgpO5UXgmAGCe2xwRU5V+WUZ6E
hReHO11ULbPvZytxlQHsUVevHDLWaq8SP43HRwTG5Ya+jbN6ZW1UF0FhVdJdnBzkRUiPNHLd/czB
rf9sBw+adcptWaQSLOSpCi8z6SVHYVdWm1n+7chbszzYgIColcJ4m4w3kYVJ2ONg3tryTyO7HfO/
lukfAoQAN3exute6M/1oo/2ry0+a89tuX5T0Z1v3EOIP8mztcvUfu0hc3PDq8HV07o30Rx/fWDD0
9X9s5x78VNdeQUH6St7U5ntrA/3/lOxbKP95juvtDSZA6m2teQta8HLfXeWC/rlkLGpNboRcIejB
rC/BqlWrY6C26GMPXXdWuslrc+dXh4FbgxubsAocsT+NkB7iFWkDhOr9g5mmIAdJz8eQeN9/7B9H
3qfyHYKoAngBw85hg7EpSb4u4Sqohzzs0+KO/Aju/ubwkg4TqMzTiOildpBUtAu1AJVq0XtB85b0
Z1zEpltJKQCxS1fgk7P5UILJ21G86ZfENRIoRsheMnnZp1h3cDnwQv41s06OKL/t2sHfON1kUkbC
6wAKeqpgFPTpri8LkfHcRvo2N58GMznC7yA06x95HA+cuUYCVVVYg4OXOAeh6hbhWLj1gkIlGsye
hOL+HAQTLATQr10ho0ZE7Vpx2BengVxno3gnMhlUMnQj2kPwBYEMN0aHKrE8D0S5fj+7awrWv7Or
mWzeCI6JyFhtEH2cyFbCRnejLgQSBeGhCcJthfCjlGhj4jA4i7ZEQS9KxNsExuKPkJ+lDEZ8eM1n
d1UKf/wWct+hQ1n4cKlrCpYcDHSv/h9l77XctrKF6z4RqpDDLRKTGCRRVrhBWbKMnDOefn/wOqf2
NO2yai/aXp6WRAQ2ukf/4w9KjQ1A5+CaBNjPyvjQ9BcG2kqT/Pel3yZ//TocZTcFBXMEEr2bxdFc
RCOvTY1YLPfleI7tXfr0kG4+O9t2TvstgkjwrfbLBNFbns7/d1hajuuRMQm9qXrHNq86RezzkyiU
B7Kq3dFS7aoHN+YS9eVJ6RmcbecGAItDUZyqOV0bVuSe2pIe3teL5vZx74WEdYTRdm0BJlTnsXVe
evE+RFK3EGFSjfdd8rkOnX/ftBu46I+Tv5nodSVDCJ8mq1XvKq06zvOGJa5Z3RqOvflVnbl+AreP
PrDU/3+rrBtwKozzVAmkclrDXs+SfYUZaG8uut2Wtrd3tlvB/YF7wxePxK8hf3NUPPjA4EAL2CTe
kuGjutfSMVfzk/K4MF+YAOpO8La8ZNf+1GEGO2Fg5SQx6dnO8lBHbknjKsaf0xZTB/s8kVXiU/kK
O7sts9Y7T7cIPY5K+gQS15vRWiOVEGsZX4D1zifrLrnYr2TBAjJk1ywPEFdPDSHrQk50uPwUxLIj
8AQJyMNXK+1CT09WeirZRiS68WiM2cayoscukr+Yr2/lS+uJEqIJ2AzoRSbp7dZJM1OsCIbIOGXL
o9BsBzdyRWlw2v7YJLu+2WEsYVbuEG279lzEX8lO/6jQ1qNjnMAMAlfqj3zXwOpMNvZpfcobaVuH
0b1SRtuBJySNjkMVHLgllABGsre65SiDfRcJ+qo23tbNct+BaavRl8DKOkxvBhTnZLCdREwk4Yr/
+wo2tZ0UaSZb/AwADHynjn6aQu2gHepydnjQLYEDWTL+/ajeKoL/90H857A3VfKQTWmkNW1+iouf
xRKRY0+nuKAnyxiopHlXBIRaiLoTKIWDbNY1YrhsagpGOgDT5Y9y+DQ30RdP118mkN/uxc1qLkVC
rVfQIE5ztjixmrmahsdyDPeViase919SPP56QG497Q+0TH/QIoc1RFy2YnTRwuqjRVwKbBlkohSf
qvHFhPXXWy7xUavwVtih/Gow/Ae+D/JwGucky04a6zt6nQaP2YWYeBh7tGCJdhLSI9lBfU+2WrIH
63cGDCZC4wdEuYGM+i9GwF8W1JUhRUYeubEscTcDTxoSS1qga52CdA9TaWRvYuJOMQs7ngG6+QYm
BsNGrB0LODyr6KzhuS6/ZbNbA7HEWn5IrOmLYfkLzLx9GpBirVboOou9eVtxDGOKoX5d3q120Rjs
mLjr4tewXyTMS6pdNBq7OJC9ZFECVw1FArNAn8Z2dokgUWi/TQk93J00R9coje15qLjLH3UtwVR4
mbv8omENXerLtZaWvWK012rRD6Uh2HMi+P++v3+ba9jvsg/E5Au86GZKFnSrzWe9zE60+gz8GqLV
uJY9Nq3ifx/oz89RVgydrHe48ipY4c06OBmT2OWlCU9evgdzKrlI437VHkilY6Tel3v6WxNipg6Z
aEWmb6QHEB1vB86owLuYRDgDaN2hpMvE0XnDcGrS3l3XlOmHFPkgT0P5oVEjr+A5aRW2Diej6L/A
F/6ynsj0M2RkCLhSseG/mcZWfDKIxFWUIW6S5HvJglaWzzgqUKmvkQvZ9NBmorf2ogtIcUsJE+P7
v+8/cVJ/TOEchkKRABqYysQ+/T6FQyou60mrqhN4ilPGLdr1jb7s4rrsHVEbWXEjB3p0MSjnpJfu
jJ1VPqHNUPPoqrJe68JdE4meJASXMpYfKsgxeWTSN4aJEwyumS7OupvBJJ+ZWPn1W4eSnUjiXq2d
INb2wXI/FgTGbSGzkUp4XeNHIaNIo3wfxp8KFAfIFF1BZnHBfYATJA7LSRHEOw2bpT48QMrg8cYh
tG+JYMuCU1tPTjBZngj/vm4Bhlb/Tvovg/hQhnBLjuDQS3FQlFdjeWrb0dMAPpe2gs6QuECxafea
GIZTVpXdth652fAHusdBEndN9hMnlMpdJEd4UEp3CRy1cKBOZyLG46CWdFpceKT8o/4jEm1+rVGW
fKW1x0s2f3SYpiN+MJeLFW+zihjWWXpHDENIQk3EJlyCRi4QKCYEm092HuxCSCZJ9ZkIhqfDQw7q
fZJZtiEVNpWKG8KJIGQOfvKQHop08OB3rJXx1LMhw2isZkPfTd6AL3pbz5CAMDpIn6wUo5qoXh29
0JpEae8kqXCY8XCldBqGDFnSz0StmNF1l8Zss3qXktayEj/FyWuXyVPG3JGIeY1CxQfcoS++VudY
UIit4CQI8wiv5FHGrcewW4btF2N2nUd/n2eJtweQI+iRfd3/TNf+sxaNkjoapipE505eI81xMYKV
ZVaiG5frs9vjhtJIvV3Qule+G9NeC+Ivpvo/l97fz+D2ydUr0mPVJTq35WdWOEOPoOcYGx9legU+
+eJyvzrY+vX/Xq6aKyR4gQ7rEk093aZ1MNHt1ZVgT0/UL0lkFSx3TRfRaf+Z4yeRIuX8AP0Tk0vZ
gykCyf/f5/TXUwI9XsNqLfJUbk5pCgykhxP+hl27R10DORkmYN7jy/jtazPvrw52U1gV+pzFQqP0
V8WG3eHk28z9KaHYv0vsh4fM9t8D96Oys+2302zbGAB9tZ3+S+3Dp/1/r/Z2kdKkwMSDHmPcormP
5eNK11uiBywg1pKXVWNewwsICFOIHgg3HdnfxLhL7VNuvGlfWdveMjnWBYycEBm9NFUGHjQ3d2M2
EJZnFvzwyprc1fyyao5S+K3RNulngakYucuJtNc4x7LQXDLM/v3J/wVW4fgY/xD3Amb1h/Vnr2oV
ZniMRqKJSc0Tr1SfRtP6TW6eLI6fkJZgkrnQRcey3q85R+QVh1jfxnD+/n0ufx0Y/zmVm6VrFJdB
wswVPK/fw7yTcshTkEBhO8Xfsi+d29d3+2PWoQ+wKp6RPd+GhEVTqadqx9HS/nsC6isFx3HCXFQ5
T8Ghr3MMBkEnVr7Y2tukr/bt31f7l1KJdoopY8uI1OwPyb/STLog12W1GupMVb7tYOTP2ngesIYU
MzhftW0ar/8+5t/KJS6VLiFVLRSlW6FXLxWCloZaf83t94WAU/y9HJxe3zP7BIFxe8zJSPziU2X3
/5c7rWik9OmayiXf1kWjFswi01l4Ne/LEzv7b+Zx3sv3BE/ujcd5P+/Tb/M+OBpncV/dWWdahbtl
l26Hc75lutvK3+DUMTiDfXsyfGOrbNO36TnYpcfqYDzFO1Sn++5bfAkv1fdyl16Dj/RK7soOW6lT
eLE24SW/1rvkQdsre2mvnq2jeF7us0O11U7xcXoO9+ZuEmkLVtti2/qI6++kjXUMzuVu3A1P4dm6
BKfgoX3WH5SLtS232s481c/TJfikUXW2toKvn6KjgMeF3Wz6L3CCX6jx7Tgl3pA5Au4/r5utUSFX
Xd4kdX4yJ1tSHDHdqrnXYtM2OKsrOXRx3QaPK0unwbMzcAi/WQI3pA8vbFXM4J6Ln4FkJ4FDg55y
ZhDJBLaVmRrDmXUP9vs0bkfBibWdrh/D0df7SzNcw/KLLd4vX6l/XccNIDepZdotWDWfmpdY8zGp
Du7H73gWZY/tZz/awauAqAA7KgLpyVGjWlrs7ocxMDXbI1q3x/KJCG/1KUvsurVzQswnd0BIEPsy
vq+kz2guv6ZD61tA2pcFgmcPIc6ucSenTHpIaso4e9Jc8HfYtnfpVVccBUdCxe4WUoRIJuHHoKCq
z2hSVIMHgWBg13KlmN4ZBa6tetFRJztnceHzFfdBaZvn5Ul4zZ///ZD+r1Hwx62iBWTQd7UAYm7K
kTzM27qTx4pdZLEBO3XCiuDCoL+PynNMpo3wXUE8AQK7WkwJ2QwVHIZYFe0ajcdE9leDLKrxXBPs
5q7SfqjyUYFkpWHk2k7bEU12NldYHeabpLpXoP6Pl8W6j+FUFkIKhK4SuXNUpcbH33NXyzOlbXgE
JX7tlfsRKkdTn+VJ2UH/Wz1/1h36J8umQvLqUh/LiTzR1L23pgH1+Weq7K0KNnLkDETS9blnfWbo
0sUK4/0PqtcJjv9qz9QqTyk2ZIq4oUYd48wbxMylNaFGNmwelRbJOP8s0tVwwJmDAy55BmavcjR5
1UiVBIamRJY3qoId6Bif/qTcvwzzcwbq2qnFzsCuHzWcLa3s3YQw0uwyi0iitGSjYQwFG7fUexcm
kVk9JQaFcravydCyatg1qp8Apa6FOHJhxBFEidDXEfTELXqo3RTnQyHt4SEqMuOYQZm6SKrmiIAD
umVSoyLFpCUW+vBEGrowsBdLgtMUaDvLE8R0z+St25m/jp7ColOOT/RrhJbweuEeSlcxjSv85eph
5key5VqIvXU2Yh07t/wnnOVVNttUuqN35WWaLmEY+gZmw7EXy/EOgNOdw+4B6Cphl1CY+WbtKoVl
ecKC8C5VBicy3gYR76RheKcz6UsN+Uq6RQ/F0YeK8Exc4+XBjXW2tYhZ51J352/k/SK+09ZBNSc6
9rm1H84V5HYcfmn+YO1BwX6suYg8DK8WnI8sTbaamrqB1NNDEnfT4pLcBwN6rp8Gksnn0WvU/GDG
OIc2b3oj7YcBC/68vCAh8/tc84MSOwW45tMcbAsVJdH4akJ7ndLv1STsrPCSjmeZGPpedyxBwF0W
o37gmA6tBaCFHcE2GaCRZ6wBa3CSqPlzovmQG5gX5o1mjO4itHctO+RoQSfSRpumeJyy7TAHd1NY
3xkFUoJwLwuDl0LB0h6aMbhjPXRXg8jmrWaOCUIgeB0Kf0nSVqncq2Xo9CGRGrG8C0rCm/rPAOUI
mtjBZFRjlUv7LkUGOMmP63PRNPGWDSJvKNaqD99/nD/lbczwR5XuZUn/nmMUIhA/GJrBI2QGAFCN
pKtpt46smDeUis/17LNSua6NvEBJ8GbbWDzURetweAzkZ3qfSjy4mfYqpUi6xjVKDV1RuK+YAyQ8
WvsIMVFX3gX8rDPVnyooWAF4giOMMbw1qHR6puj1hCfpzVBHxmx04PuaDLWOGmzQ/8slCNhqXRdc
kyEiAxIEgWUq8DM6hl0t+ck634zjRog+V/S25O6Bx9thjOtpcprynYAinFjPgz7PHhggwsVUrJyc
h2UYiJXjw5ikSzzjhNfjNLoOn1jxKe5pJ/BBCKRjwbEPEUowDti1Qt2UlmyjRLs+wCzsgltdMjY+
7X747ngPkjHhrG1OE2lLv0T7Nn8B6oGHCeGyRl2Ab1I1G74Qlk64fIbTvBPVHAnEvFUz01kqgV6o
8Kj2g5tkkT9INMd64a6bjz3doJC2uzbsQj4sMXjt9aOo5AdUidoivkm4hVnMPljTQRx3B+0SdbOH
FGJfMcdUlQ4fV3citUU9YD6mAtBJm7nkqLiUtgcThneJmIeBrSJzMlScGr+ynKBE/FsN958l6WaH
OIr5DG5Nk69HVEJEpLPMyTGPsWB4yvRPZVBe1tXGQl8xxdIxRQaGYf4ezUmjfCJIElZJBrBMmwz4
in/Xq085qk65hMMpydB1YnrNRLEFz3qd7zrr1KVkekrbqOTTbO7ncrYjniTU5B3kR/MzTSgAgFVY
z+xB+pg1a2cyPKtg8Mb6A2rtnZBXmtPl4TExGrvWXmq5Z/w9ZOh3TOMQ6q9Sa0p2KbLxS48iebWJ
O0aMvKyyU204mOFLPn/vlhCO50NWn+GdkzLmpGPvqI6QY3DxQ2KmXe6TZsAtdSuoGf/GlxRgNusb
vInK04fnLNlizgKd2jDWycLusDlUfLlI/UrNefB2VvPYU4jT46r30vhTK7fqAJcemRhO7J4478zc
W7UrdGCg2b81CdIdVxxooV7waOpabA3d5IymPO985rZaxxrKWxZXmx/laYcwBLR8VwlYJ+JHk/CY
3k+Iq4q59lfVphZYj+XAY4hlR8JgnbL7FtQtHFRwIO0+xDjYRFGAeWLyJvD9ZVD7Mo5jIOP7GG+b
VGvfAcbJQ0A0T/wID3x+YG7TeU4zVGnIN2rpAjAlw7oIsQ/R2u9RWvliVB6gh276jnYXOL/MeC5V
Innk/IBg16TNw+M7qC9i9KMMq72pMZtaOh0KpE3wN7DcarPsMezpE2X3or5sFaqVsYKCypWsmjfJ
5EEufFmY7zSNh38UWz8yy1MxWLQ+XbNpYSiXzQ81flBnC5a9+kMEVxSkCqyOwMMI0sUcj95amtD1
qMTY7Sa8+KsCLdeERWfiEcPhdFSw90Y84Z7E2OFO1tpxVhRKTdwnptgNh81AMKQh/EAmBa421/dS
mNAG3QShvhYCiNUgbSTay8UKsoOcPWG7G7fHXzM4VkZC7kmLYLfNcV0CciP8mBXdGYuFUlawPBaO
rH9aOt21hGErRYvb9P2OdOJRYp3NAsRa4xqXASlQQbi3yp4UEo+kKKR4c+i7K0a8qwN6DuG5rzoP
zoNtsdhK/asSfzNY/APEpcN8xIW7KKV9GVQ+PYOY+gFWCZk2q9VSAv47T59LfirECs+uU2Fc1PZ7
SRLsse0eq+FoFcQpuhMW8YYrTBa+qkCxBjaii24PcfSZNzFKQ8NZYlprQkb8UnFKxJ+zNnzPTOmq
Fl1sjyYjVvBFkAoMfzbV1L7LeX1ZtGg7SOpBrMfvQ5x76gpcZqor8TZ6es9catDz+HeBLsl/mQyh
9NEaktiTmbd04KITajMeUoxzofTlP1f73PEzx+8+Cl5ZfpXhjZTMqRwdxHr/PrT61aFvdlGCiVl4
JtfWCULYgDIl5eG7K4KzWn+ruh3RQ0H4EbUA1/OHuGxgdgGp2JG5p+VTJochuaYUcOmhTd/pqw7B
c6p8g6SI/PMpCR6N/k4X3stmLy937ehr7J/7yxhfrRAktHCaaN1muhU5CmF7+veF/f2eQlgEEpEk
lPQ3e54pziyxMMTozphOgHJyfB9m3wZw0aC+wlhAcVenGJjcm8MXOMzfUCdETLpqAU9Apri5o7NS
dm0daGQooJttnNSkwaitNhlIKb9mDkm3oQS/AD+8b/Bgo2UF6e9mPy8pfdWQjAQS0jHicz/qtyi4
5oT5zo0wbGcXkmyn+qUooCJohtdVpW9FXlhdKs3LjYNIdkfU29azaoETecH4WobPYvQ4nyXxznyq
0CHADwg2YX5ii8ziYgnvI1vmQn1ol7PaPaTDezC9yuG+LdU9mcBB8F1Yy54VZidB0Zp3Stzuau1H
Un0LJVemmDLHfZ48kWgY6FvZYAduPbGqJlVsm6F7V9NE6e+6wKMXIyqebh3pBjXJcyQdI2nTSoc6
8ZaWDsMWA47IOtG7nbSD0X0XAq+Ld1Xva9V+Sc9Z6PbJD5bA0Muq57T1hp/Jcm7Kz7jbTtk3M/H7
aNOa20rwcjAXhSzf4iBJmDl7bekaAveFoLytguGacU2jeSW4oPlzW3YZSXawoswpg+usZQ7ps+tI
xvq6bt5FkdTyndTfQ1JvcoqYNUwxurT559KULJEEO0ZfjLm/4nCo5+CcwF5kMNy0lq1Myrq4KKwT
RM9U2mXB0zRekuhOjLZteSetKSdvqUoRQ3DuftJOnbAlj+SLR+4vvcLV5kG3VMRGioEvIPPcfzoR
RW4uat4Kw5EaANHx6KjSq5WyxZXY+RHNsABJRrLqTbOfEgcM8c5b9OK0hCZTuMXuzbr2yr4lZWXu
P2pN2AYmnuDsd+6HkM81k3edK1fSNiSJDNGUNdhsQON1AzcEThcahLMg7VrysxqnLsm5dsm+2kwF
X8tfDT3aYbRpCcu3Ln0g/M0TYDDF+Nyp4bVkk4f9wXuSWK6A9ZMxDA9Sf8LdUKqizTgz93ewHAFH
NOL4LM8oWGimN4PmWYk9H8Q+PyxTn9xgLdhkgwTXEv4guQJm6JfI/BuhYZp7KFnYU/JjxHFrJcre
mN0gOA666OYmBM/RyUBnRLRHh0I/9rJgI34p2oeJCAfTpHegqk6CIV/LZqWJRXdYN0OgWVK2RTzs
NorshNoCbpP6hojsuTTc2IQyBsZU6b4YEAN9VrNhq/fs//xlIV0o+zbOTz2a5rH9kLNLLBTIpAtH
rmRaZh/ZgNqqyJxaOMZR69KMditS8mrLx07urgw2ecOTY72nOXUS24aZz1GdC1yqSMB4mQq03tXJ
UnByEBb8B6atXF3H6s1IdEdpDbJPwNEK5v++8lN+TNA63+gju+dh0mbKKkv7FpWgdcYPU3ilFcyU
QmYE2zpJE3YhzNVGMy5fjOE/UXxah1BGyAE1icq6dbOv6jSYI2D0EzP82jSQmZfIIPKwEEIeCqKE
3p30JF8TPifashUS/i/O4M/1Q8XaR4eHLMMR+cP1tpKVVGkEuv6YztjARujcdYzpc28GwcdVAsHE
UP7EYkr6LNgsqffK/EqSsxTcUZ/8+1z+bCnQzDAAHEQib6BD3KyhSSIOpHRNVEgNqU77pDjqFcYK
DrpFiFtfevLd6vBYyn4/3s2mMKitMigI2bl+E51ld243n8+BXe2TLzRO64r4OxxKwC79MRWXR3Qo
t8zfpBRzcYwFymTjB5gjHg4vy1cd0L80KYC0EKPiq2iYtOLWwus/c6G69Bl8OILp1kTjckXViK7B
vWCyQIPbJyCU1RKgJ4ouV3VnpUcHXyDkf1kUfj+Fdaz/5xTieJzH2BBRmVEXc3RyclZfhCg4ArIF
uHFQaBraWxuyN2zulUE7rO5wq1++NH0xkv52O7CjVlGv48/LfblZGkaBCVvIuB0i3r9BQ2twKSgc
gZhKVKcgWERVrH406wYgUJVziwwTVKhNl6/uyl8+fQNNyKpBMjScj24oRWrWjFBahuKqHrEnsRO3
eyTg2YaDYptbYYP6jnyZ/+fnCKiD4v5XV9b4Fd3ynw9iaFpxCAwuHgMFIG8A7qT9SSsSyl+JnVHy
RYfsl4Tq9wFOOxpxIQNQRM16q2cNi8nA0AXPqnR8ogTtkByryxN2WYgm94OhQrzGsyfHiuGdDz4Q
nqb5V9zh0L9meBoUfUuUrkT3ON6vdhT/vhl/e8qh6lAjiNTlnN1NrULuYTYHZmqsBrxw8xTcJFbQ
NvyJVKDN0Rfk97iXWcNXE+s6xH6/K8iXRPFXdAJRiLd6mEVaisIYG4w+UJGMjaNg8RGpjh4Tu15G
7sRqfI4s4P36IdQkl+reMXCNE+q7If2qXvtz28XORGRuUC1IZtJtC7PWtQpRn1LQN1386W5xLX+x
P7JT/Jq7XzdM/7zwVVywemNin8Ym4fd5oE/lrJ/ivr8Tm/cEE4B4OJfTTl6epHybt6MtsdAYuUIg
2Vd6YxSDfxybvRD2Ymgl1wfullJepoY5Y4sasP8j6lgMHsbZM4KPhJ6YkfpLGh4rzJIwRNhokMgr
FbcTsYUCaZwD4zGdAm8Jw73RnpmzvaJundGLwv7QBUBPBsYwgW12Cwl86S7QTdrdOTsHTIq0I2UZ
DSIJrzC4grEn2edza5/f3mTnOJxxcvMrn+6SHbmfpvsA/el4TdxNZT/JdmJ/N9eIB/v9vd+095Jd
7sG5HTYuXn+iJ8LfY5u16do61yvDxtZ3D+yP3eu5Pi42iSX86NX338/+p73B6YUZJravkfPOER4e
BO8hcq9Iq8/TIXdyxziZLt3VPfCObbqXz+qQOtyHbWdLJ8pdm4a0Y3kmh/kwnI9ny7ls0o3gdc+C
MzidtwHetbkEfoi8rc/pQKCWiHkPlxbbzVmyaW7vVa9wCZ957s7UaCjAxrf3CQWeV/mqZ2wB2uzl
ShfYW2iT0yutXovX9Spzjx/2MJCyEx+Eyi78d8GueeFw/ubvHj4HG99NO7Shm79Jvy6UlDV7OHzG
+8UmyXMT82fo4eLLbVlfsbdwgiVn+uuuTVuaqs5wiFz8ura5s/709aGjjfPeftaba7wvnfopnZx4
Px3Kz2Ub7+M97QN7Okyc0y++gfPwUG64F/xL6YDg2fkmtD9BB/ONiTqXW7zel9zZPKTOw+cq12UB
dPnAYg4Wep+fFzvinahE3XwDtZNzlezdBHNo/d6QC0hcKCpu5r5fc+895tO88r/WOWvb9/WfM346
5vqI2aGju77r547L2MUEqdWMkIqvXzkTDhmyzMTe1S/c91Uoaj/sOJp/2LoH3y3tN8F+P5N06r+T
GHSg1HNpNtvL3Xt4IKlXwX/wOUo1uusSUjOaYhEdoxo6XQmjm25yGZcuROAGKBIHgbwEsykU+XsW
dHZDx0Fkna/3zVzRNHxEVr2vsNXKDMO3Shbc0XRKeeXt4aTYuYB9bNPwLBvObJNFkXgwmJLAhtLa
8sehyqA9bND9aXO6pVPCTSHWKKiBBuG9JLJCpzhwBekurS4aNmvNTOp5qjqZelni7ysmb+xUFKuK
TgO++lDWB59ATpm2haAaCEgVkvP43GIRNJZWh9y5WiA5+NGZE1Jrei93KnuI1ltWJyX5eR+zVRs+
+gokPAYFFQVPFYvtKLok/a4OPWqg+EFk2SFt+Jq2yyhdgbnBPvJq08uVbSjsyyIGW3fXyGjOml1n
+UZ+koyPQaiOSC7sZb6bww+rCw8hrntB09NYMF6YGHLp1BW123SGLePyOtJb0qZ0H7aaky+Sm3UY
aZMMpQp+fhcAlVd551mS9j7g/FS+1GuUXkUkcdb5RSzfEwGVZhwGp77Arcafwdg6faRsQkv2ClO5
EmhkF3Vw7rR5dbNzapHd50iQaCwdEgPbsjR7LAvso8TJ8uMl2Kiltmkr8WGoTmXGNrvKjhFeqpsm
mAKai6DBNM4X8lQ3dbcZW5z/dDeOT2K/Ff1YZQwRvZ0VPR5YbEaqF6nGYnDQNqhffPNBgeyQQZ7M
2UHOCrshs/QLUXKH+JuUy27XivfaQudJCWiA6XamJLuqZYaT+8iRp9pvjNCVC5hx2q4I2fgpjcOa
PI+mJyEkTihDciR39fgRaucBfkpnJJskjx9JyfL+XZSg7/zbQsVajIc0+xDx19f/U6OVRVVEaoE3
XfGC5b7b+fIm/S7uAQ0eSb7cZ7vF114md/YkH79RZ/ZGL9tlu+Bt4DuLO30z+cVO3Yt75WP9/vB7
sst/qhveIbbljbCtXrCy82uiB6uX0rO207nzxQ167Q3wAP/Om8S2vjE3Eu8zvKib1kOMi3vPrvX0
Tc/B+NDclljH5WI68kOyCTzj1fRMp3cIt/XXl7mR9/om2+mbYmdu+p/yfvKVj4JTTy7rW6u89M3A
dy6+8tJ7g9+8tF7DxUZ3ABRu7XUuuLpffwvu6eaSqc3pvEi+6BEi46CPYfZnJdgz927rzQKuNmwF
FicWMSAuoh5jFqWVAMb07KZe8wiB+dfC+b9USel9TZ4EjDvXMLGJU1pn3JooynUWXefS1Eu9yBcc
wdMv0BMIpvzfW6q2cSRRkoVR3gkcACrKU+zVxFGuP1EQaomQwq9Y3tbpGuqFE7jlEaBa8IyT5a1v
9KF5RB5vnu90t3+N3puctxNfIQTy6mymCKIqhz3t7a3yNp87+zLYxJS4DzlvtU7V0zPc70dSZV28
su31i7mjXiSK631NhGblaR49JD/5qbrLpvJ6v3bhX99BJeKsi4PphqwHoddy3uuVsrbeSXeKqzsF
0zxG3k+hx8k+rEt9cFUeOGV+Enth/t9w5HPvS/eNxwbSq93erzz5UfNmWiw2v7iW+UJNf6EFtf6U
fBEv62VZjnmBa0l5oV/SIy1GXuqF1VBwdtf3s+qo3rvqiB5xc/760igHpit0gR/hVv2m+ZKLJ59P
G8onuWWjbOenwpd+/S3YTQdWXF7BjhV9u/C3cJ9vhq2504kS5fXK3931aqgvmRrDjbprtjF/Gl5D
iaPuSKbDqpKhws8uB+mQ+em+4AwSejtweHEO8NsjLaZ99evw1nu8RwJ6TAQHCT2+pXy94EcoNQ7g
RZQKx+j8v/NYz2wg7G0b7Lr3dKPv6GY5tat52kPyTAgpt3D05xdjI79Ym8mLf1Sn6hQ64lXGFb10
1xdJ7NvEa+6bt5z/AhF2kBY+GN8VL/Na7JM8J3e7jfqc+4mHAeoTcSHb+X1+LzZYfm76bcLvlle/
ZQq1dtau30afGV+KPgPHcE3nID7onuEmG2M3dva4TY7ZcT4UR5Nkpl11FA9kZgq7aD8f5u2ajdpt
uk3OcellecvbcE96Ht1cV+F8Fa++yO7EFUhHxYkv4q/z7RzZVf16F7y0O2tT81vZCxvZH4hQswdv
zV6Fg+tUIonsXPZ47glH7Tbr5WD9tFn/xKxwB3fc2JEa6Eabcqt70wVfJMCwZ4wNvIPpuPTfrsYP
jaXK1tz4nSmJa1J26gO2rExUIJWGqxG1yssLnIJX6je8e+pHHl7xz/Ujt/nXf+Pcda7um/16+0Nu
d+lXm/W2ciPCgjtEr4gI5TWsNTsiMN/ood0feo5ImutGuCbc+XkrP0f79Xatt6rwOmc5SkcWei6m
P9PX9sRtxOGq+8zj8+MzzDkZvv88b8dDf7B27Ts0I2uHryFKU2fA5c8LvGwjvNIv8dtnVp8NGuSv
NqZ/bgZVNsLsz9gIAaDrN4hE3bAFbeNlwglsn/Xw1TzhBVveykDQjJ/Zqfs2X9P0q6P+ycD4/ajr
1/+z4BVUX7iw9MUVtpq3MBPBlSeC183dH/9eW3+pPH/feHMknQ2vgYs2KTM31zfLUq1MiAXuaLa6
nTW4Q1b6ql7Ycxd7Zrw4hdb6CuC3ODONRS9RzWejPfQWzTptJSR26HRGN16Ui1GMPsC+ZygiTKHS
C3Owye+moH+B2Py1HAA+4QMhj5yd6805k51mLnKaixfl0erpAPv1CSZddIlpEl2Tz+KoPjR3zRoj
/BAd4+8NuJYz4+npDJ/tFsdNLXKjwSml3fB/ODvT3ra5q4v+IgKch68kRQ2WZMlz/IVwHJvzPPPX
v4sp8DZRDAsoihZB+zSSONx77jl7r/3AALCn0EVH8NMwbRrpNBbyHzV/vGWBfsDPcw62U+pMt8gY
77t39T6hmn6vTryZsupUW/G9eW94Z28LbaUzfqLw36dQNyCLnMznPHFRTtB+hzVf8tQ8mndX7p+y
dGQubiBMjEXVviAp8M78/agII8lXodaKJ4ix5HcVFMwOekEeVOmdE8eAIOaJ0eCb1KNbsMPYjn8N
nwCoy9C1UsfqGEs67Ul9hOYUJL9mDtIfYPabnGmiY4WcWOzmrZXdSrfLU32rf1DWx6UtPbCD18iQ
vPEXCRbIdTJmqA6HifRd/VAY+C3XVXeqI6TgsUeSbFvvAsO46syXykzE/o7Q4X2xizfxickvHQSa
W/c+/A4PDQzbCfektVELknLNivbYFR6GcVhzS/wGQ+w3Feq0LWcrOb8R3usH4ydCEbZbRnhIGQAq
ixKsVHsuHVSyznDi4BU+a0xq3hWGhS/Br5Jz8Kl7IMkpROZoh8ca1cxTyr86tzMf88w17w0kPOqd
ibiYZkfKKcieKmRDi6S6jpyAowensVcL0UZ60FoXHSLKJpP+AB0UjmKfCsF4tn8f3s0r9afpO6yW
/YGE1RYZd2E35M1ySQisAAfMjSBf9RU6b/tZPmGYMR1OKbcm8x/UjB/U2yoqjo/5UfvQ3gDCYCYi
vz79TLbtajyC2qpKW6ci4hngGA5MOLYnFH2r/FX/WT/qCktzaNU2CICwQm/tkjrGaS/m8yU7wPzA
FYCSTqHPtj842q/5FyHN3eymo4MrQyQnQ3eMH8yuvn+A/6UmYQT78/m9mGPkYyJk9VTlOISm1UGy
Pxq3c0P7WnoU/dyvXhT4YOD7NRz48jJQ+WNNnYZk1qqhzegYmhu6/iPG50QCZ14fJ4n3tazjzZQx
2PbZ8oXGU/tXHz9M18/8Y4G3cHlLQ9yQTraVJPNWIWRMqYK7UPxUmI9qHJLrSXwMi2klGohe58Ht
h5MoI2w2oy3omr2hRweUrJvMkt9by3fb1nyqlUcZlhoyKkWGUiZ8ZNjfg3Ejll6tMo0DR4QGCksl
tvxOUTk2ymu5X4dRj2ZwyZ5pNgxwbXUrCOOpGnovokdcRO8D80cfkQpSoQkbH9qe+mO2hl8qLBVF
/YDSkPlPxKVk8qtW7DoCO8LqlyzLm5qTTmBsUg4Qv/8zH/ZKqx9Uv9hkWbMxbUV4Rnu0kuIG6N8H
5hUl+rBKZU3myV0Wijtj2PRis8k62iX+fUe3x2+0zRTgRu2o/qf+bMXZKkjB1qQm7jMn6zECQK8U
Q1YkqNJzmd7ARicbmGYeUCR/m0sHfB4MIJbsYcWaqE7xcS4UnEfDCLYLrno8o8klXXeYOW8ohIsA
pTV6ptOWazK21LIOXVZP6A61RfiEEtVd4raXKcZk0j3cT22/2nCer63Jnk1E1udinDcdpHa/1v+H
Rx7Xu75QKEyFwmI57v7xJALcbMpA0vIHZj72Tzpr2361jDauETx/Kwsu9gZMT4xTRHmBuV1u7nFU
R8IUi+1BTdJDPE8vJe+0jI9ANIuDuSAMefmTgj77CF6nFJBT0KpDpOmXvmvSM0oM7bbkGR85jLXh
3jJmV+C1CdLTADteHLeW9lFp4qYTyHTH17po/WnrmT+LoIO0JRHu7jtV2rkV3Qu/Z2EyKO81KjYU
HIIwEC6Yn7oy9OjOZPraGjaA6UhUK1w5exGmh7nqt1BpHhSMLqUOK7vZ1oPJ2gXpe3qu8/cMNwyZ
fHanMjMwFwb/7ZX1aRnEfXcNL4ZjEyw1vyvl6RwJ6HVWGVj8zEN0nlEm0U3RvCxyNf1oxW5dXSl0
voDyIFRSMerBSliKs4sysKjTCPmckRGtgpxABMg9ryJCfcOZoREl6LImtUnuijl12lzcduKWtAdz
wMatuxgQFPYhshILeowp0O8xR/UzKF7WMzsypM8lOrznpeQt66+RYb4acP713Zfr+sdDXjaTETUB
D/nokUNrCzQVrDt/P69BMUZe9ZyvA/eq2/OLoTiwUnC1CvhUJsgXF0wzpwIZ+jifwA3f0RO9iRbb
m/9graR18LDqnzICDKytsYX6f+1tU7/6cCDHOiMVmIOoBP7+xfIQ4NxSF2tIq7mpVf2q+46ECjH4
0DPTmyvTUeQ24xmOEVV13bNOnIIRoX6k1err93pw14jMPShQYyXxAkm479BIjlqzImSJZfEYZf46
6Su3VaC+5x+5qNqjiTiGPmxLf5YdyTF//3k7kPgwQqUQAAIGYKRF/8PqGS6gPAMwtWs05D/6u7ar
ZGPdRhLq5c+i86/07a5dj4s3Z+iGmLRIADM+k85oN/GwonZNm1cjJ6HaEav196/qF6NVYOF/3ICL
WVoKMSzrcn1gl32fqsELIutGaV76vmadOZbkcbPCV2LjmhjlJ+MtBqFUKq+D/JEHo/2mBze6RtfC
iJCtv3//3X7buP5eRpitIzwErQUnSVcvXgdFiUqj8Jlu4jydt/CmJXZGs/yMdgbt+HJNWxrlY08S
TE4lxuEqecTVQOV15XssZ6N/vgdQNQnxI7mH5sVNMdKgJqyuKx4M2/+UmH69D+6092+ernzOvy1b
TZS4GWgiGegjsvr7ZWiqZDTqbm4IhSOvwVbX5i4jegA/P0poWt2gn2zVYwAoQjm8Ruf74lVcPh3a
kmVYSBsudZckl8el0k5sfIinB1V8MaLuoEX+jYoAzpiRrVFUT8VxLkAt0fDmjZyYuUfRp8JUwpdf
O0YgjRa4w+RKyr6W9lon2b0pk1XAeAwgU40va8o+4+gjMBDc4yDW7vvkZa6UlWzRsymtQ1IzLxmi
taChXMhJY4t+spcgvsxEpy6VJ+LZV0p1EiJj00XhjUnNGZjelfsgLvXzxQ1fqgzUrkzYUSxdlL29
0dZyLfXDXvNfm/JpkbgsFecci2yhr3msrQP8aWVw7JHER/NjG70NNYkhQ2pX+W7SOjfKag9bB/i7
ED1IjSKY3BvoLmX9SMepakjk4VTGoa1UWO4o0yQDSnjh1mq5LsHzye2rVLzOeerq/E1lHkM5muxA
D9aiz+k0LL2W4J3c/BBMhZMTng28mLFpR62PFg1r27Ab+yVgdsAxhOEvnD+WsC/izcgZkzEG8gKT
aVQPnPaKExkuFNq3NY9YHHjidBPPjySZDPiDljgNcd7GpnHUBsSqCculsFoKywnriaSdxZolqtWQ
Jmp4qfjraXCoh8iynCW4kYAbtT8KnK/VKGIqNDnwM9qMmqdFNMf5OWt0J1FH6iOSNbSoWDXqK9SX
+nrA4BdvsWouImYT4jvl3cVqovmd3iuDvEgUzF3oPNyNDsZFW7hSgHy1aoECVMggxzNvIVP4+y2u
Y8MStHQUT4hjx/p8SE+0+Xq7bG+GU7+bHRmxaLtV5lV990ic37Vn96tHVyP5QlR4mQ3jorXRz4ZS
q0q9dMFy9xaB4+oHcV70Na98zhdrFb/yv59zsXFX5HB1WWD2e6al4s6MN8MnwTUGpNN4PfzINyP6
vmA9vy75Gte4fl9o4WEJcgAWaWexVF3+SDVJ8sTXk+aABbZvtw2iyhYTjkpgt0/k2qIVVxhN07tJ
apyj+TUFiql+9TD9+Q0ufr6iDjy8Q9/gA3WTMtsGZrct4m0jFj9MvWEk4kcfKcdby89cbSxXKT0Q
npZNyqRIjCUmk+LPgPCaOjexge75EV0l2Hm07vSXpJh3lciEFz2pOTPhVapVnfmOvuQh4Wucs5Uo
TmslE/FzEek0WV4tqZ5Eh2fIiQGKTYqXAac9lh9ZQpTSaC4rBudmNEGYHQPrVbTIgsrCwemnY6e9
YFPC6k0ff0zcpHhnj3iUlHoVDNqtNFREi4Hs4jRo+itRPZcNJVT2ZEWnIuTkUyerTCl+ltRvPmfc
mGZKOSpuLHdroXgdwtmLEmlT0tIqGn8ViD0pYMnNLDA+V4AJpAxA42NV0YmJs9BrRX2nT/Mx576p
GLQSVTrHrURwV+1q1nnipB7grqVrp9BBKwy7y1sSiNPb3IgGVj3/UETSi9BbLlr3Xk1/zIqxFhPt
pVSsXZvqD5JW/wiHcxkWK7G5D8NPohYDxl4BFd3Ika0XXqd4icQU1jE2h3GgJaYiQankB20Un8LW
Il4OBbDp09polPMMOABNjjO8DT5b3aT4nlIBYO3G6rbPldOcLb1CqdpGremZrXZTk/CW1+m9WIlk
ENARTeSbifbWMCmwHCI6iMMQcfb7CNhKq1F2EDbSN3/XCtHWWLh9y1qOdxsERL9l4ewNTjO0ewGL
SlFQKUWdF4S0DwclvZO5xTFpYJWubKeKQLb5VLT+XpZ2Fg9lgatBUp5as/Yxpw37EHesyVMciQxw
teIsc4Ls92mrOLo+kpxFKFD+rjHfFnrqcghiPmPSstsYFiiCSHMKkx5l8eKLGjxj8NE1NZoudNtx
OgaGjnmD7VN/yc16Ncuxl/YZmV1+6o3UFoV2Iyh3g2TwOFPS1YNb4OScqDG6MXfbZFq1XPkW6Xde
9ysfAbMCDmsx7S7XRQqPai9hSJ3v6deti6mFR9C8DdGmm5WNGtKbpWmnIIbPNeM1CX5FEo7nnjEz
R+uZI8EUvk90ZjOd8C8sXFBPMHbJD43xjJ687dAkGDKf/DzmtO5T2Zt5Wurq5yAztSnk6p20NXrC
2cnUcdMKvSOpt9KDQLlQi5nb44S1jtgr10NKC13o3RKlv9a0P7KuoZMa3mtBjdUd7Uu3V4PYSVG/
J2ZLWIJAjYumIWPyi1CfwivJaKeahLDRLZMg+DbEpfkkJkaMOsPmDB9pPceNq/d04U2C17BrmEH/
qMQKS02C/CRbheY+jDAkWkusn0j8wNMESLnyOXHdKoZyDPWADnZ6r7TvJSAg9IyvkMXeqyJz4ioK
HINDkYV1svoojPyBumiTzbFnKIdSbnFGwmBGKjVabjIy3XxrRMnJxNjDc7WShmZnzi8lSTWZb7jz
TDUvTqva5Cbk22oSHT9Y4sgQmAG3MvW9at611WMjoZeQ3JHO1ZLJ+pmZ5l6Ji401MRu2wD2YPY4/
GGeEtgkLf8zA7oIHPJzufOQoDRkDPhe9leK1mMMdWMoO6khQZr0jpyImIuyNRoO4f/DkIdt0yHUz
HERaZ+6Q6B1KjIcdTBiavSPmHcQcPUyMJS2uhH9KL2Bu96AHWKyZgUyigJePzMcW+YGGooSQrrK+
j4tkHYs0h3XltsrMfZtJvGLZY5JNNLvD7hDqzY6/h99y6LWYEbsPQx39aAcvOTggSbwJ/BCWuau1
aB6Kt7mB9aiVN8iCnSpAshLJ+HgQOWllelI7bSNBFe+CuyFMvCZr1hKOoIi0WepFD5PCjYhfqUyJ
trby1XLMbbvpwbDAM1Y5M43kZhhIrgHeaNEHiYMPSU23WlztrAJZxJwxxQzPrfIw9saxknXan9Z6
HuN1Xe9nUDGFMOMv9+1QrVYJcInRYPsKs/TQlfErn/rJYA0zuHWKx3odpjMixxm/8bFPdjNKLHab
/kiIp0ub82CyboLvWBnz/Yw5pImOspRvaxMwZwGGyFpZk+al8YM0dZ4eFicpEw+JKXtiL9opvfi4
u5HLz4zKJGf/Y6Eb7iusogkWy3561ZZZ/tRurcw6qwZDZmWvle8hTzLPN2xeesNnI0dXySyhyOqV
IOCNhcTRf1bCBFIAIUgWnkkGjSTzQJLPqsn7sxloj7mSbyjdT5rVEV/AVN4HK+DfTvd0cJ08b0+i
uqqidw0AvZ6IXjsq3iCvxPK+k0ZXJIhc5cQjd/dT/hIF/N4zpI1uW9uBA73d9u1mKzklRbet7LRd
s2ceQpaMbe2snbDDkevIduvkq0fq2x26KNvgn+KsDNGcREX9hZd0Vdpv0pO8iAPc8hzaol0j5N+Y
HnWUh6ZM2A17Yc36bod3A7N1jhf2I9Rd/jCvTP5rZYf8ar385dUv3WOV5288xpvly5VH4qEca6fw
Nbr7RYTQbbst3JkBYtC45jLbmfso2uoNfkKEB6xCt6VD1gBzcEQGNmI0N7MN5EMG/xnjkmJqtdZu
IUHY8aGzmSF5L0+RlzufGv/gk+B1NgiQm8QNV4zN7U9cgzY/aSNuKA3lTeFB/+MX9sgfOKtOW3Wv
8G150reqzSQ8cJc5PuNQO2KOn68H/rQM1Jdfg5oMYULwI/z9y+o7oqh3j8KO47nHm2Evn1Q66gal
lz25XNN59bhDNMGvYThvT/yNnwyIbtnhZ8QrSKJ4V09EFD35/BtA5LE++qQmWpoX4CzrZUaF1cw0
EmIBomAMSBkbgtx6OofQAuGkZvWbjkn+kD6gX9MDdAcxYZSR3SqomUAIlNFJn2MaCDqau484ZqsJ
NrNv7bW4dTopWvs9TWowQroMtrH/TFLpWrN+OUpdnp//rI4vjkDkRQZ5onEI6T2kW+4tHkt0PNQL
XFWY2s73ZxH5SjFuXhTjSRgCOZY42Um3qL1cEnRQgOQOJbLNRroq1tqRQfM9+bPclWtnAUKz//21
9KkMA0iZTrDBJRywpXGY9F3XHwb5gWtqqzVjnoRENPoh0sxcFns3ZVEyKCtO5ikCUlk6xMFentZ1
/9FpJQjNkZ4z2mRsGzACJgEP/V24jaQHyo9Q3Q/JU2V40oj13s3uWh9nnX9rxIlHiJfdBk8GfIuS
ukWswIPUwUZk0JSArqHnYgRvurID8F83JdRSnWB5WxZIROz2mvBelTeCBVpE5rBBelpJB1QguEKw
k34/TLhkecAxjYsLkXMdzKKtjzvBQjJJmJYSFByvlnr82SS6czTtbBf6jx0CrYLeuZl6HeLP8UkM
WLnCw1BFG5OmAMMHNTuNERQu4WdIFoVgMFiXNUcS8fqZ1jORTCsT9X7DsaB+wfPCMriZgwEbR83W
aoLmfTJGHqdRXinl3aCWq0BCSnw0gruy3Ks+QfepCcd1tsVS2usiJ2EZ3EQNDqLbyyI2wMBN0ZYV
1q7LHhWLThMOCQWVjpBRh1NhScZzNo1rPDA3Y5vbc/SuT/uW35qOj2wP8xI++iLmmVNz+qiC0ZtA
vebySwOZx3TAwTbSM8Zw2l8RAbvTKkalPhQbIX/OZsGt68RLmbt8/xZ8dSjWFAVAIkdivGCXjqRJ
TzLVqiWGB+/h1l839gc8l/PscEp00msf9sUrp8HyZSgMXliRlItXrld8TpAhH6Yxgf49qXCeo1Ns
//r+R/02l1+sJH99zsVKYkzFIM1yh9MXIZNUPlC27MUmPYYdsdOWjI5GtmvtWUyBoS9PsFmu20m+
R3mhFNS+kszzsDYnV0gZ84a0M7HDcDwu0KV1Eh1HUEDvfX6OSQAYwDmZSLX9QXZnDgN+czIJvVUa
/lsMndBben2XzdpabFBTaUhT4vRDG58egm0wHUvYwAm1YSb6p6oLXQI4blGRIy8nLxpHuMCgoeT5
qIXnKB9ckIuuFG7n/qEEhxO9+KwXi2WlzhqiaCGihCuR41Jj4pjFbG4xUA/w32t56xG8CePnf+gb
aaCvaXhKZLOQr8gi98foqcmKQhGEIn8obHGFFtV5/lHuMFVc2xq+enCgGGi0mMGoivqydfzxOYxW
21AHlXKnv+rr6UM41jeIf46g2n5+/+gsX/jyyUGjJfOjEKMZl3lJ6qzGlayQvwazFNepFRxz2L4s
W4Zb6Bhk6iuTlC84hNrSD9OxRtKcQlb09y9TxkmrjDmfTmFIgyTam/ItSw8ovyh9FnrqMRDxwV4b
l5ipHcUxKeXZdJDq9QKmmhY0irEPmIhSvvZO1N8r08MQ3fnNS5s+6/zz6X0XgO+QbGPe9IE3xJ4M
vaLYh81yIF91Sbn6/gr+a9zVDLBpBpkyyPiAsP79g9QUw0I5N/OB8xHjKPQPRgKYmkUTyOJ0bUX5
Hd759w3TZYuqwWQ9gXRvLNvsH09GLQgl4FsUaj7eHevYVadpFVClIExAnQ036WQ8hDGGcrY2r5bZ
eDIXdw8WqfQXx/kRyEK88vOd/8GAJP2c1nO1ISlqosWdJfftrLgVMSz1tpu2HIhsMfsIMwbkq+It
GV0NUbt5UxxH5SNUnzLEm+ktfLrpbEyeKK7lyanxQfVr48WHo5N+ZqSl7zpWvlg4kDvkFungtFro
+LsA8PZN15+jzq1hw/jxzbTkzm2LvcYIUrKe527Cz74Kf1rDXpU8WfbCebB11c3DH7XhNYjlAg45
VOpoT+/mT+wnJDpTEnfQ2G6QkKEi0E+qsopb9sPPoMP6in0b+PUv/4VddxhvFKDA40skuZ2HDku1
3lTlzjTXEKUq/Gjx3gTBHlGG1IcJsdtZKj8FcqwbL208GEVV/YwTo0RGzY2gtBbghIqhS8da726m
G2lcR+PnEhS+VyKH/3eFf8aR9xRXHbFZn2kLUCX71XZO6abyjbA3kLz68qYZYiRhG3w8yTXBwe8k
q4tnZ1HzkfKH4QFmxMWjqgm5NQlyUR31A+I9S7Ircr8Q730aL9zZ+Ed+q9xBPqSfJRBPRv3yHlak
MjmaxskD695Agw/QJ/4T7PlXFqIv1Fo6aFeRpDmIldI/S2vhC0kvRYwPW8619usD+uiXwa3tz+9f
1y8GDzpDK1laFI0Yc39Hu/3xAqmGEOqpomuHWaOVJKZe3zeA9D4D8YEDOM93s4eiO93F4sagNDWD
YlvMmYt1JGBS7iXjFZC38u8Y7a8v9Ltu/+MLtXU1EIU+aocWiaKqvFTlyk85DBWfKC58Gf7byJmZ
wZ+WHGPj0As/cG8vsyhtPiaIrefaiaYXU4/W2aEA5TDK0spsOxcjPCABedUibcJo3oT6D/hL7Zzy
bhMFFmBcqIZNVMPwkQQ6HtdKrd+G+ovHzVRUqNCs9WSGXq6McxBNgiAW1lGaIpl0e5SJ0dlQdx2H
S+RPlk4/bWwd3f/kwGbJJ62N17OO3ULRX5iBuW1fvfUUDGpz0Iii61QJEiVnbxAWuGi1K0vrxU4I
74Bxl4lSWVdM6jXxYiQ0Z3WgZmaeLZkTtbEef4GB6MvTDys6WMGVWfnyov1xZf75rIu6cJBjvxXz
IYXWfVgYjgAKIVRfIwFc+0UXr3stDUVYZYir2NuXaSlw1Sp54sPmqLYJuyG/4ft362Ir/OdnXezt
kxBIZuMHy5hhy+FGlg8wonoZOt17Ev34/rMu3pp/PutCkSFQWJcM1hCCh29CDyRkXE90oFENXk3U
+eo6IvrE5YxRjHPDxXWUIsEHeF7Feya7bXnrE7PAeHii0yDO3hDcpMmVkuISm/D7xyGjIL4HdwD1
38XzYXQZAFfsgHsiAMUMUii1LHsp0awmwVzLBFE4wRSvUV/ime8zev9X2ULL8375jLI8UuiSIan8
R/T6x7IkteVQin6S3sr6jdh8zNN9IK6b+CSPh1q4UQHZDTLUGaAReMSYBNTx6fs7/NVLIlkqSUba
EmWkXug8TDUWdK3iJOPjrWwWPjDcPtN6+P5TLpVw/7nWSz1lLOQEsB1/F1RzFI2d3CnJvk6dYd4x
d1n7Eo09VXEH5eArK8O6Eaedqm87BFK59pCzK5CQmwufRbI1mWGKDmC5OkbDfYzPmdrayvwyh8xd
oqewfvz+63712MuQA6jJlwCe30KlP+5KKM/i5AclYULmm5x/AmLschzXkt0O5bVDyFevM+sgkjPS
0XVQ739fmTGK88CoeAqF4bk2HgNF3JbmYwHs3PRSBVLmExMZWzUeM4pKYVVL5046+cVtgpVQXf8v
v/u/3+XidUcTakW6RLAvOVOc8AjB1YxzT79Ef/3+gy6TFH4/D3/+6mU1+OMKZzoyKcHIcYQGb5W0
kEllbbJzBH7QphRlzcmoJb4rtNys+zTy/MpV/20xuXzvuLUSUnL6ZNJl/Gdq9ZoAyCndM2am7D0v
8pdY/oSVAPYT8Lrwg4GKQYCClp9CmkIRswZ1HBaVC+GEbdKuujb0gljfofLS+B/T+mPRmCxxll1c
P4DPrKbH0tql0RP10ZVddFmZvvn2vxUBf1w9vxmrSTB4aTUDCxwi8yl5E1A3fH+Tvn4y//8aXS4N
lTLp81T62V5ktMqzYMY0usInFe8/yPKrR7yvX7r/ftzFmWsSIosZnxrfxuV5AJg9rBP/U7Z+1t0V
SfDvkui7y6f8/fDN/aiPek8W7Vw9GGO8CsZbS7sLq7PB5E2d1lF9DHFSZNNamm8ya8WwlRttil4i
ncJqr1qbLHrL0fI2mUkbDkc9pZXRunT5/oc7INEHUcjooq17sUOpUqnllRHne16RZWsy0E+jptKw
Qk47QTeu7AW/WTn/XBjKdsDhqIYgLP59YawRwlhIxsm+qRh2gJmErpxKC6AV0DmJj63+DE1GNh4X
1iPgX7XEJBs+IbVKS/EtC7FKdZ//wyVQtKV4ByhkiRf7U0BHNqHkSPd1s0Omxv6UEMDNAIumiZa9
ff9h2nLn/7kAiyeN0z8QMuNiWdKmVKzNlvK0ydb1otlWz1pvV2bPw4DwHYxeh7tTlIlloAmAILLO
vIAwqNm4oyneTYxEAiaGOvlhonVTlfGuVW8HGcTsYsSn89YKTtPe+gywNNq3M+5iHzbxo1QZjsHr
tUhGtVXNUEQSz4U2vBlRARS4t1OiTrIIex65N/oAuJVzo5LbPHHNDNddEWwGtbupfRjqa8vA5Znx
P2v1fy+KubTR/lhtYOonTZe1dJGkHVHJlCl5BSBhNdTBwtaqp/N1meuXK9wfn3lx28t4ik0/CGEE
tlwYw6P3ejAR6xuoYhTW6A4PfyRu8H6M4uT5cNd75VPBEjKOqfv9Q3EZQ/6f34+DRROXBxCr3t+/
P1at1JqX1RYQB+c3qzx01tEobqn0Y/w01a4PQOT6uyxwi2JDdxQ6lB0i4xGBgCEtWV35Pl9emz++
z8VCWUdqO/RCTAoQsqguojfDJFF8pSdWY/SpXuXwKKsfVXE2R4QNsACy83V7wJdvCo0xmXhnHVj5
xRrK3J2uahJltwGTdyY54rFqf+IbZT184gssMWr59JaH92n5eOX3L9f7n5eU9CVSalDdEbPy9/2w
LKrHWWWVohE4D1BrhgOLYid9FvWZk4ncA11eJGXqtczAax98sTqIgin6EaCrfWYA1FncV1DJa0jj
PVAQBUWyrwscFR6t+qMXrxWKX+3GIOKXFrKy2BMu1uY27Ysgaudov6Du+l2SFGvDckHfZlgGAEE5
31/lr3bjPz/u4iILsZCqVs9xbOx2caejSlov5q7vP4SN7It7SZScIXE7DRhWF5e0EazOj3We5VQx
DvN4PzF4a/r3SCgR1w+7UMjsxdIVS08lx08D+MEMbiG4mxg81BmQEJFVGT8ojerusw5XqiCuxVLe
aUQhULUGlnAbaeOqRXmc488Y4SYE3Cd0aZ2quhzZTekxRx2YWqsmFveNpLsaOm48SrAS5nbVVEjo
Vibc6mh5x/TqKYjOGbTN+tg0HvKOuHOkyWuju5cU1v0m6G8GLPMMvQbgTPWLmOWE1ZCQFLwqYFcy
AENqg3MOfYFwHygSwO+nQIcQHCwSjWMjiF75QsogwuwZf7xvD/26NFPAOPfF8KQT8yWBPqLXWczh
sRN3YvLQ6ear2E+OFeOBLA17QAduyqQ8tD8muXLEApOEusubJ3GcnUyGmTRXHspBNPQhS1Xlpnr4
Jo+djdfDk6Ie7Ye+tcR+NfqPUV6vpjHYJsmZQPmqwAUCrTLjKLpLUq81mnMGylOYce4m6SZBEifJ
v1Q2zgBZSz87nU7wSHScsThWyiP7h6I0iLjiO2NBmk/3qfRaBy/oyfKONC8Q/Fq+ihY1evgC097R
06PGZHcZSgzZKdLJQULWGP3o0H7UL6O1Tfv7WP3lBz984aRB/UdPCX+kP1SIhzJswf2TOYB6HUuX
BWFCX1MEDxXKLaM17a45+c2wJrjAHB/kZD1wq5F7WcEvbeGsSp+BejvHT2mFQiwDVKrdR3G8TgZc
bGicOlHdxZwPQl79wmDQ3yrnKvMUcR+LZ7hNWzB9+OwAoeikdBSvlSGsBjrxgehMrCEwm4g4R0cz
zRUj2fsMFSkjXtKK4LIEJvQ1+NAY/SazefIHtKavRjIQQHEn000eDNRpVXNKwod02WfwUisAZ6d9
Ja67qnb1eJsGK+VHJsOtrm2heWX6C1+ZQ4mqHTr8KvFqlD3T2InaQT8QPsK4ElFRVK8NwPXQcn4J
eD5ahH0MlteBIbsBs3mw9AfcsZK0D/lzsW2jku8Xg2Kmu4hypDScTuxuZmBZ4JI4nZJdoMzruuhO
vf7KsEaoyAmZDcI90KypP5beTmM+iiZJTciJ4UloZz3F/1nuhuKNjh2YQ6fN2GQx+bOlWla/nqdX
YJDOaIJtasFXmZ/dUNxWEsRhX1zPA9T/0aUBvqvr5qYWWq9pjbNAtWSQFRCMjVuC5swaHzw/19Gv
zg1ycfSxML2fFpo4Dt4KuX+ZfbYDNzUo1nVCfqg6vVrWPZ/W1qO73HIFgVLOT+li7ZAOP2tEFD1q
MdluwhdVKU4pBodIeur91A2k2U0yJh6Z5UgmTt4uP/otKB2FLRKpTR691A1OcPzoREBBporZW9zx
biLnEz4+A+LAbUpYFb/06dfYH7iLTe3lsAp2JSlHIlru1di89cN2WlaNYEKsfOL8HHM9aGKBgIOt
XOvQomac9eSzr3JKVP8mCT/6RnyIqvQ5JaFVgUNmWOsaN02ULL2v9tbkQEtKiW4IjqbGjqmV6xD3
bqwjz21bCMHWO5JFvfR3IK+r1u5oI2fJdFKqYhsTXGZhTSy5+SqTjZTEl+msJmcj5EEzTbfQ0DLJ
j7jusN1Dlq5iXG9eXMON1l47FtdaEVcWRl8BDHAqwkppd2JaIBTe6eXNyOjS6Nb8z2q0neiJkN2k
M0JgPd3ytlkSb5HXp3c8slk+kRKxoa3EBC5q9+Z0q76i0Ae1XNVEl8LKF3d5eQO1XlXpa96Mkmfq
P2Acis/lcRmfR+WG7S8fWq+2dkXdOtMzLhv8mbQq4bntlJ7mgRCtv98cLx2Yv+tOXL/aMrDRJDbJ
/+PsPHdTSbMufEUlVQ5/yWAwxhgH/pSwDZVzrqv/njqtmfGhkZE+jTSh+/QUFG/Ye+0V/q5zCJTM
ba3QvLVQSxOzVNZYUI5lmL71acgD4Vio3WaUGlhTRJdeOdpV9BoFB4x+xzY/+e+f5mb5ITORN0lM
tqi6/v4wiaM3pWHo/holUenzq2Qriq5hhaDKiaHz/f64m60oLd9/n3dVX/ZY7uVFontrO37tGC5C
V98JzklOXr1IXQAOVISrtaR7J86pN4WH1tl1RjAZ5LD0JMSSsVN+/0g3KyJV0xVVRYpt/GuklaSl
qtW0AdQL/ySpmUzzBS6MO3OLoea5rm+R6/znQdejKizDI2IH7HCboCjJXmAaAQWn4QRBu1izQe/A
Ibd+Wb4RhskmTqb/gsFdTe+IrrO8NacHdZRZcCWPqCtxof5/DUtUXF8k5j/waq+7hiJMnDgtFW9N
azzqYJlE1MvkhfgHI+/HA8z++292s3dDy4JecjDtRST097LVyY1DVedG27gVOEm49wJELn64pmfR
KwJq4lEuPZOj+CkCK/CCIMgcytQdCzK6ASjSqCK6e8PIm+jnz091tbOxVfUdhWTktRxOe+Wii/MB
ZQFiA95gcsRH4EIJtLUrHokvvPNKbo0cGK+AbzM1NIgW/fuV9GpT+E0phduAnNomomrNwo3CVDQs
urUbH1JSOaslwqXnrm03LiYljejO7r6EW9sJLS1NNSpP3HOHj/kDVUicBLGNBdTCYNgmQBav5m7c
N1tXX9z5wkM/fL2ffj7p6gvruOMSGweqjYl/X851dCgJQA3WfdbE9Yk+P7Hae2IIkjsb+dZXpOXB
aB65LrkRVz+zr3lp3kmJvw38lWFt6yE76DhUDprr3jkv5VuN1M9nXfVreDVg552kEcnsCvKYt6DU
FzpZrSGKl4tFpYY0xxI3GOV05KM1zZMufYjuWAVwijYU9UqMXRRUzbY4V9kqku807TdfBTA75+bw
b9c2XMQOJIKbhsk6TJBGQQbUNgYj344G5l7neuv4HBD9/zzq6qbKTSvLvdoM1wGj72FfsanikDya
LpviyJ02mxaPod/X2LV0/c9d/fOhwxr8sZqrutTqyrAYlNobDmyP4KYajVsNw9SUj7FxFKpL6Eoj
O/poFNwu2XpyKUxdg8wvwtwlXJKwLZGkN1V050H7/PvHu3mbYmtAoK+EoBtK5t8fT+gwB0lF3d8K
KQay8HBC/VlKSZ7YuWXKh/JGgrkt/ZfW2xqkYYSwe9s2Qd9rzL2aJhGpk3cH2L15NP/8TFc3fCG3
ol4qAk4POtok70R2KSwKZ6bEXHiwfwoHZQFDV0HDbracF4WJByIfyoYXDwrrE7tn69j+9umdS+Pm
AmI4RML3ILK/hpzTLu9j3Zf/pAv4/smtdhjo4N9TaGcnPtAS/v7j3Lp/hzHjfx539dvYZpt7WZek
677Blth8kppXDWKS7AL+bsD5f3/azY0IKUXURB3nJuMKzK0tzagLyfrz5WKRJI6QtgMqwSP74vcn
3f5e/3vS1T4U1bIXC4muPJF2hvMotzsKRrikVblpzDs/2TXf6J/99+NrXb1EU0gKubOrYN2W805e
CdrS9B9Rw/ctUjLM+P14qXsEzaxK/9xgKlSZxI4Wx4KOxa7v/KDScKFcXzhM0geFNxxo3bw6izHu
EHIUweEwtvFC8Fcy6zVmZ97jI/1epC3HSAmdJ/+Mf3Dtyvfw6uHF/vb4K0wtTptA6BsSCugUlXcb
eWe0CtWDq0vTFBtLFGcZtnHxnRP+5s+tcpVj/48IVbx6qtAkNPqIIdeVNOcElBmQpHEGh2jaayst
8O5UrTc36f8e92do8ePAVQtX6WuNatwvV4G6I6SPwsloaYLmTCPse9jv7ceZwyDKgG4lXS1mIAiY
lT50RYKRs37A2rnBOBMYhpKscH/+cftt/u95V+u51JwyNjs5WnvcFEF6UTDN7hISDhFVyEjXSrQ3
h+F/ZWWx8KxDaeHjC6rpAfnn8Srk70T31rX+h0l/vbKG9B5QaAlS/zVjptTjrGycgQl8cPHnHwvU
rMveIxeQkLkRHXkHGZZh11wcqzv+uo6x5Ck6wS6u3QkgztN7/V5PpHXG0IImqnsIHithugHhk/Ea
H+HsuI8eEdblHxJOqxz/o35kPCrAqyPxVK7Taq6vZhFoTtxLYwcTvRbPpi7CzRZIhgZfyrc5ppap
QMK2+FAT4dh9OdJnX2wz7SEudhaaJyE4aTq8ecLEZ8ZnEX4pwodlrDKUigYKuZ2CR7UwlrIp6cde
u8EbXIt2FfaKU6N6TJoFInkscruNl49fhOd4Uc2UBdNQsrfHRHnK7TjBxZkKy3/CJLf+aIqjqU6g
FOA5bhtUuA+KB28ALcvxhQCM6gziMzNBdabQ64lM7kcmabvaEm6i7CzwgQ/GpN2gz8TwcdTXZEqP
42DsbZgvRAeibhhAvSlMxPJgjBa+flBfGMFMwo9uk++9laUsmo9sLS9B8Rjlom0ZBzudrBLhFcJD
cW42Us1frj+VN9Ub8xOiehm5ePie873yFgrjXFvm2RRVlvUYbr1s7W9FVNyzaBUci2OGH4z1CDQM
OqVN+mWByehK/0hws57Z82bOZ8UWPVkRx8N8sp6JxCmPk53vogQa8bJie9K+kVvwVpLFAHyEV4M5
MiSMpgHco1W9xdV5NBf3eOXNgofoYVg60kOlsiqiVQ58062M/pkZnHeOCKjEblbidUnz+Nnfy0t1
e2ZNvShruO0ghYCG/USpHrE0BpD9rBf5W6ivKgx5XYSVy/BSj7UjYHPaLyxcTvpti0UJBtyj6kUK
R8W63hmv2AA7Y0+YyCNrZ8ECGUG2HilfGLW3IxUueDpx9it3sW/eWpINgrG7M58BqRuseRmXohkZ
yc/h3HiSnkrY2M/fE/JJeN/jibv8Rm+IimNTPC2kJbPfB/M51sdpMCGw/cUcQVuO9uazjEmuOHe2
xku4uSQIG7HmxaDvHUnhykG5bo4IShudv/KR/iY+4FtQBeP8XO2JNfUBcz/DnYpIKFl6rCVn4W4K
WOPxDJMtd9ZUJGUUo3d3QwgYFpiDW/JCGY1bbMOxucEm01UIGhvFq8PeWsifuPIh1hwFTydvFuKb
MsvxSAZ6Agtr5/kpQ4sYuKNk272Z4pockYDWRFpq5gN6gRYFSYWKdpwn0xoYB9YFyGm4Zh3r0lNi
jwKmLdYcOTD//VR86xWZmPOqnlvuhqA0lQIa1UQxyV8pZaMXUmVf/I2/8l6apbwwluJCW5G8UB5C
3uwhHbNHdojL5idzgZT7wZpHk2qNl7E3g2pNFNikw8D8i+bn4G5QT8Ky2wnodw7d7FQfDsk3AdJj
zOuIMXbjiRPPSjBqzHCI9ilfk1mZP5YMNQB3s8ekf7CEafKtugBkMAcHL88Gz6xnS1p6VP4TY1Vf
+JG+4Ha3RyYNnIMT45y9FE+OMo0aLJOLrYYq+sFTRoE46RZSPXW2WrOEuTrIgMb9AVH0pRmpz3aL
flB8SGYg+aP64jyhbxXGXTB2vrToLdgn+3BHdMDLIAa3ZuFKRLLdjsg2yOxJHAzrptxg54D8FKN5
Yx0fnHSVHsQH09j5m/5JUkbCTKoXoNTYUnj2ZGKPLxWu29YdarZ6C5D4eatcYTSKjkRbd5Jw3Rtz
mxz1YsHMUYiPGQMkOfoicEVkgyMbdApz1zEoMotkSVhaFzw22amI/JEmHJJBC1KBYs+1cpo2c8NZ
c5RxIIRQ3DFJlVcZnY5VpU96/kFg48C4EOyOPL10XJI7LyJZ1JFa64a8MlpnnitkD9zTBtwsU39+
1StEQDPTXIhLJ15LDZYg7iP6QJFBXqnY05g0LrmZhxY6ZoTnNvOYITgM2oXjHNTBz9QxOXuU6e9V
+q1+4OcnuqpVjTAsyT11wrVOodHhHKzJXCZYTwxHWnCnTL92q/5TpkPxlUCqoYKa15Vx6fR1moAC
rrtKmbYVdm6okaYmV5vQOFviQyZREMwEXydkhRgW4Rgx9cU8hNpmg54Qv4iJAMgf2HjZC3jAee24
rDA9wRLEb7XnTMHz1DfuNfe33xE6Bg2mMFmwV52qrWeOAesiGCjeudYsiHQe1Rbi1VK2v4YQahGB
ubqyRRQ3MKRbTPugRGFaZUHpsXIkUUI/NjKy2LD5iAoZjxC8UCtUuQkbFNXVAEiYpTGYB91p9252
2axZBghw7sF3r1acWZeBLBkZiGs3DTSEXckjmgcK9NaeJBbOGKo4Ddp5Ya1cAzHDGT/xmYCxv7EL
iT9p/deG4ub3JXetDv1nFUAERgdAMLN43WAXopymui3E6959pjfJU4maVVmV2/5VBPhkJAqjjuyF
gtsGk/zfn36rkic10EIraqqIRa9+TDWLtDDJbYbFFU4dsDWVHcBrzRHe+CdZXOexc6chu1XLo7qB
tcHsxMLv62/wxfETSWSE4w94fiJMNYfM5IcOO3gQ1mL/+7e79SwS+KDKaUOR/sdR9kdbVBm1a2Uh
mgcGVEMTjD6qWXWEZyWYneV3NsatfYHuBEYKOxrC4FXLpyauFHqVGA+U/UhNsY/d2fmO4+ouRnJt
CPhnyRjwURiKkN8JC+vvdwgtIQMqMr11LpyMxpqI6SuvMoxmVnw0ZJjDGIQjp9VmLqo41DkK8v4U
G2zhIZexlXu045mgeJOgXEHqp29zKH8jcgvUPUNnDQDKj14xFGe/itqzBxhuC+a0xTXbxAZIQbcu
Yqgubwt7IvlPvfwgkesYmjyo/cizHhV5N3ZKsjPuYCg3NQoGi0ejr1bw2b6Ca1IuR6vyO2KGe/mc
F2RelPQRDC+cpnxS4t1wWkO3EhhS42iTg6QXL2BkhXKnu7+5Z39+kKtFbHVBn+Ho4A1iGuIFFglk
CgvCJ2N6XqcZoh4oX/OoHdmkYLIEfl/WtzYtAl0RqzUJdci1IlgvjVgKNNhITB+L7qD3O+fPjPop
dTEaS1eZfuemktgtt2AU5CioaGHEK8rVQSFEnSor6RD0KNerjCupElcaVR3WUYQCEN6ewfWxp76C
Xa9vrmS72FgY3MikeAOBdFo3gUE9iVFOpyEO36yxqLNgSJyZTLZa+SCTlI0KLWSU6wtnNcu2g5Hj
QE+SbWU+MJGwDZd7hVQydWaqpHExsvChBjDK+AzB7u3EmcUmrk9kySIQAETtcEOEFaMGzltUW9sw
38mNPndjcQUXyoqbRWjMSt0ZBzmsEMccFXI86VTupWg/hDXLXKOyQ4JH2w1pmmXK34WeYvdQCowx
p7SPxVtmkBYUtzhQ7fgzBmJPKJqKrWwRuKz8oUOVXj3x6Fe7XFNWNQH1CiQuF+s2IduUso6XcJAE
r3KA12RFPWrscvSjsDUMpkAt4K6JalJ0UAHAZerBPGTz0tcYpOcp012CBtijjuFOg6iFCkoj0fNd
bCgSlrhEw1cJvEM/nXah8CCEhLMnH4J/SmKoBUShldpzneMd5bQPIbw9RSQxqisVeu9sFATCwzCc
MdSlQkcSqxsx22RDGCI1SInPex8sOkz+DMSnWhUfa46MLG238dZwY/wx0oVEwwwNsXXdMRZKjzqs
FlusNmEXTfUmfo3peDVsRwXkl4IyGdgS1qCrL+RJLj8beBNJ5iLvHtTi0ECZaLVDVFK21uhfO+pf
clQ6ZR6ELqwqnFWEQwS3s6OVgqdVkfVp189ZAhErnQbWwcTrr1dfHlWIaFDpuOT5UEqkzLqKTN7i
WCpETBjgkuKmLVitwpHcXhI/xpl8dtql67vIk8e9sxHccOH3Y634jvi/ZLTeYiRQuNNeNKgPKRmN
UxtctLCfJK2ySAghaeJTtAngClZW/6gJAqQJEAHw7aQ+6WA2DpEjiOAbKVw20jEppbnFGsYdj5QF
qGsR4xA/tx9kEVlohJFbd/YG/qG4k2i6bDg3XRAv3Hjj5tnYTrtnrNTWDuEOw4nEZe5gV0T/o9Pt
xJuwXDl2cghRQ+dYEkrywepPJekNFEBpQ2pvsTNXViSuvAxoyIbdmxyECl2ybTwEMXaK3uuweTnh
OOcQw42dwb3b3nTtuWGp9rOKw7dEmBwzOebhYY8n4qjBrN7Yh1utnwzwHUPoSS/Lc3iqPL0T42XB
zhoISFkXT/HaatSBZBNhDMGWd6cm/LmIVAw5tS8MgVMN3V3VL8vygC/LJPTe08T7w7BKQuAnZBLo
n9PQGrtONYOPEDbBGEzsz19yhlhcfQ+Tlkzg0cC7EgdrUwlgrd5YABgOZFkI7HMbVovlbHX1c7B5
FtToJWrnWt48+uoB5tmk8s9clFBOssh4kxXCgyvwpISFraozWQg/4GmBwRoiPLa+hvsUnaTUmakJ
qSImQ0W8TIQMYe0u64gis8ixiC9+GkyxSWbHVDRbw/4evnll5WshVxChY/oVLL1qhUf2Kga/wXBx
7JfPnbzmSIAyIAj7BuFFLiVzlz8RCC96boxC9+JyuftYO1nkpuRjThgkviVaWH5DFh4ILuZYBCFv
uLRlpyVGcBW85eUky/aFRc69+tFqJkBEPDW0D8YiXgCfMJ9WQjqRknYWVOnE9vOj3hEukWeLAtI1
5L/hs/ulP3YaHefy0gKijXV50RtPXXRU0TkLGqwtJWDndKvc5PQToie3YemrWJ9F+fMQ3JypR8vF
KbRJpy3GODVGb5HlvgZJNVGaDvkA0SOsXp2cSNGZ8s7p1Fo9XEZqPYMal3NpeA1YTTYVWria3bzQ
SUAgl9j2F1hOpGQheLUGUfOMM9/IUpp1Ib6GFml5Ko5W6UUyj6SwOBVBTDr5D/5ChmQ3rFY93eH9
rab+IlJ9bEBMNOOqmywRCI2bQMFPEasdPPzVngAYOJ7Ingpmn3j3xjTZPX0lDNjhtbfgfnVrbvPe
ZkoDLZS0Od+YyhRtkiOP9PhFZ3WYuD2DuZpkTbXag2vhQbUH5TbAUYk18/J07FYHr5wnQFbdLqt5
EskHCoFgIrZteDk6ovsETp8I4sh3faIK1EmbDNYW1qRM8kWfLC3p0OA1Oey7QFJXgOHQgo0HOwbc
0YqpXLZznOgnjY5lg/KtRN+9YC0o1N7MbKVjz96Qpuxa8Qa5/8KCome57sbsjIUdkuzJNZexE7q8
YaqKLXPgfjoVJp7EzpQnnC7hpynpom6fQmWSYj8k2ac0OCSpDrwEBvEhfiXFriiXobzEx9TApuiD
xauJg+8MVFZ1Nex3jE0mWfeC8+g48vSJCBdPC6HJRv7EDruj5OaTXCEhVMEDNsXurTL2okAMCOHg
fgZ0Qs8ZcFLJaPQ/xOyjB4WVoE9VTOgLDUIoDub5RxyhYSFFWPWDdZxps8wzJk7UruO8XVhBgRrC
HA1Haxh+1P2jlHxgFjjqS3OsyixCFYfIAnQvgOL5WgY+dMbPjF0h2vPI2ArcH1UIha/7jjn7YqMe
qUI/65TBTtCfaAHuxE8hyJsUeQ+21SOsiWHjNQit0nkhe2QR42AbkeujQuIzU24Fd2TSvaYKNU0v
4aokrNGR4pc+GZjRsFCQ9kI0URzSfjTEtJMqNaep08AqhCTArEovghVqD6iCb729+yySGv4AUSip
FE6FwuBwpXnrZ3mdrZS+WRakALW+Ni4km7AlTAKJ7FFNYO2ExKp074IUQtxDtopkJaoxC2meWhmf
OY1dM8ZssQPLwPwv6SAU9xItCtdjmoNH7vK8nAqjqjsYSoiLsPegGBHBLg9C9mLLc6N+6lprnbgE
Dbcz04oxeYG8bZ2D1n1KOmUm8aclPR7bqsPZidkVlrcZRoR2O8l4xT7ugB5Bs2qmkZTKHjGeXMxB
mbrE+JUqiTYrLBiVjvDcA0SWcIBysiea6l0Lw3cjAQY2A3ccuq81XlxdDpCqJ8u6TxZGATwnhYuu
M0Z564wYhE61bNdQpqeuuCilaiYm+dIw8Fn0me0jqdHttzpfqcWjV7gLF5CVMS/FR7KiD3gJg0+r
1QDGlKk18FSeBe0zDrddNktScVMo89Is8fmF8LmHZ9GojwW+krhRU6Vjw6J8NBppN1tZ3LfoWZ2I
1C8N+otrkHAbrxihBTr231k0jRLqXIk1Z3rjuAaBcyY4K0C9F7c1VsNtDC+amRpu4mg9xji1xh3z
KqJ9TP3dJUvN0B4Z5ja8dRWVtlpgK1i4xCtrJGcJ07bZoDFsmRvx7pYlRGBQZKF6YVJnx9LEKLxV
jglxnmws/0SxBkMZ31IKe9DYwb6e/TUkGhXlwQzmkgnwVBH2hicp/xF1303zbdbvZTcPsWPJ5BdB
2trlXKmIiLYGo7F4IYqftfSuYY9bHW0M3xNMH/FOaVjZAk0Hls2TpJlxFzUkTu+LFS4kO2hS3lv7
JO2Tz/xsnfxL+xzFY/VF3Mt7cS8c/Nd+1+7UPXFarA8Jd0F71J7yk3LhiHvpD/pbuatP/aV56ras
b+MivRqv+bP1Wu/aQ/XEzqlP5bPz1eyTj+aleYmKSfDdnlQCsMLRmN3Nxq9P0lRGa3NyPpq9/em9
92dyuN4Gj22quUO11854m710L9LBe1cO2QeSBvOz2kuH8ux9cGYf0nN8zs+EDJJsfS6fmxfvozxV
L9prsbff/GN8ZmXiUJh98m/5u7R3z80nllrZpX1JjijdKCMZV73l78Wn+gwtxvrOPrUPRiTFJ6qH
YUjybX1bOFB+SB/NTvpyv9maB/UgH6qdePGn6uD62BLYNJI//TPmOu0X8W045XkjagDhq7t0lx7T
sq/2y36vTzVGwSPpwovii6KYeGvP5htXkPFCLuRX91x+pO/Oa8mpw+CmHvHPfskkvIWjhIDBT/3T
+KhO8TdYeXMUD+IZB7ut8CnzedJvk5/RA1HjhQQx30P4Bhlpn/iNt8Elu+ApZPDRcKpRcwre4dNZ
X8xwW28UnOhgtOF/qJfmwsOglYffBv8AxR6n81dwIvREeCeQgoNCHoFJ8F/Cl0U+lxdknqVY6w9e
NrwtbujoLbtQFRtf/pM9J9eO7+uRUScM3jj2JSwm4bf/MbgPvnbD3yTHgBv+Mz0yfrNG3ld/sHkp
+hs+ZvZB+SK07cGdD/+Cnf2ev2voW3IYhfhWy65A+qH5KECcjdFQZoa2Bxiha4V33sk1Nc6xqV5V
3Qb98Z+GFj/rCZepuFY5pMXywST9rYimwaDvbrkVMSFw2Lxxkawsz5yqxi6wiVBi5ExxrnT2GN40
dH14o0E1rgJ6ZojZ0ZtJMxKjVRN3TfRhI0IwXHyly4tDHY2UMjVcxsXToaqOQQhsNftqGm0RcrnF
ekXBv0mlXRr204xSivpBCBiW8SKTBqSFXoSCPUqqxdC75tXRwZfbCvHvPQ4kADfN/lggShl2u1SU
OcnkOL1QObqdiqIrm8Y1+bmYflKbo36k2PNWoc9cpKf9NTcC7VkcQijPd0Pz3WS7XldHej5tidMc
BqDRRdFeROYXLil/aghr1aU8yrEl2cVA+AimqI8HXAhjqT/xYF78pDHrApAMIeVJuHL7OPQHK2jk
srkKw29dqrmr/LFiGlM7xbmqh19RjTWbCzxDgN5OIo66oj7GOG4x2e35JY3m7EXPUJeVHidoExny
xszE56DKv7oZcjAPEE/3XkLySnjTvYMRfnWgPxRtde/oVKXObpDR6eExb0W8JrIZrxzeoNORP8Rr
xDimMr8lM1olCGciL5tqyaWhKVPopAc333gRQ1/zGKKH4BMx93gRbhzbJlPuECrsKbWeDj7PJvbH
A+SeWYCFBwWaoMslZibRJs/0V9F9k/2l1O5Bf7ByZSjaUn6JEt74CFyUcyShjqPxars5ajYb5amp
zXJNxEkKl8t+w2070pHLFc48pAF3YEWI5H7/jsUN47hrEgjmcv/Fxa6Iu6aZOKma5/C6cFtET1Jd
oM8OiNLvj7kFLv98jHaF+HaKILoVqDkpJ3RxZUVuyJavbEp3JmBQQ+98o6sBpNa5YuMrBtgmw8YJ
IJJr0IZhgSHtBHvG9Z/JoNrwwGlilqh+BxACPv28YFl7xVf8Qi5LBLIROahbTtjy6Fguz2JM39UF
bp9IJISZTJIz4FN4LLWzQMnaBh+5PAW2KSNipcj6eywoPXwXZNV6wz+WDAQIExw88IBGvGY8qRKN
Igo9lyhgr+0EK6uI53WwjmgFPAfnKvlQu/NIWmhCMzP8neZiZKO1S6ICIECszfoVsdbYzItZheW+
gnu3XE57YIHcOg5wuN0ZK8CTltF66suAMrghKzRVzA8gqgyCpk4hshyiQ7iM6StSCRGYM3VbDmih
nAb8eaE5pL457dzgXUKtN6BCKSsTiHGMod5IUNSnvqZgBJ0Y/F1svgynB2POLCW03Hp2XFigGUaa
KbM/na2qHs28eeHA4tAOUvsdQULt+F+oSZc4jG0yT3mXE1qoaufgh0562NhjBFjidyUDWpaUQ22D
0seZwNNSSNkqzfnvq/TeZriaS2gCThxBg7OjqSP8/DNcgPF7N/zy3ma4mtKaglnQunn+IBgIMgx4
cQAPV2gIa4KZbHdsYoLDZufQ8sKjBHWGwqM6mdFjjD7w9298b7NcDX3shkl8JibR2vJJdvWmTf/i
tLummracquCD+r2hsX7ny1+7nchaUsdmqAdrLhO1CCZVDV8lG3rFx9Z6ERr8E0Eh+op7qxqL7keq
XgImUhbUb/B1yV35uTQrqKhbgmV979u1kYJVJwGrlpmRKA/DHy40+F2wQ60LpMlUzAYS2RZNIFqV
8QB1ZmI/iWRjPkBXA0JTesWDjFW3kU6qjABO89tDDDqs/8h7GmBp2yzgJ0FgGShn+SuAYQtzYUjs
wyKjCVZ26cx6lR8wwxeZG0bRitdsRt8NpJOSgFHNfv/Zbg0GsdBUB54xbOPrAZpuS43B3oAVH09T
Ab3txS0w+x7IkkJu/n/O7h8Pu1quiVF2kavr4VoV55yXIq0CweYe87rwzpP+CAf+dRtBs5WxIBic
muS/rwkn6QUyGKRgrWavmkfX5qNzYECYgS2JiUD7XSPxTZ5TsVxVG05dpaHlNIxxyDx++OZtgBv8
gN6WHBje4/CXe+8TBkpfc4LRhDUiRKxM+PYKIuaLxz73IT1F5CGbVJgLVOTPAapTbVdBWaIMnzXJ
LOnfRQyb7EurD8GvWkEuA1h7lg/uAHq8yYNsmqbxh5uh/K7DuYaNeiMtjTjb+1q//P2Xv6k20rGQ
IUQMq1s0P3+/Ir1I01rJVCgAaF8tk5zebg4Zejjr/8iNBhxYjQeTJy/hpd2L9bs5w9QlEbsnFfcM
/vPv53vIh6TGp2DoxA2WLZJ7ghTNo+FDE7IQh+Um7Y+c8fCxO2jSFsyX39/ArQME1qpoAOJpqM6u
7ne/xuomESklAsLsWI99u5b9I5BXWN8bGw7L7Xo56rKC8TpLEpHVVdVSK3HE9hOYU1srlXoPkagI
rXSY0mJkEoNaIbLTlzogLf5Wv3/NW1v857OvvmbuRL4exTkMbHEFBx7AkNsB5URXrdjlvz/r5jz4
58OuFlVdV07eRxg3KO2+DsciEhIcgjQMCwb59KtnbzMGHAUwD/T7359900zu57OvjpfWrWQRQ/Nw
HYn1RjG3SdyvagwHtIhoI0V9MEV4rCfBD2eRMKe6cOtBm2yBURJbZ0LerK2pxtZ385S5LGhsvnUS
k+E/ZD0JBBaiHi68mF5JJNP+/tlv/0bEm6K9w8Dk+i5zZMGV8tLw15Z+0AjgCejKpCcTwiHnFYyp
O6f+TQ2xDl1dhqcAA0i9WhNNUHSe4Vjw1hPt0d759hbvEDd/c+SZQPtv2ujn50E+pCwnE+QRhH00
4U7ThDuH0J9N/q+NgckibB8J5vi16jBW5dzQc0DkoD90ztKife+QH7aLcPJul6fAW+CCQKCKK60Y
txbK2ZHXbV8Bo08FSrhQefz9h7hVxkBEUxXoBCh6/7y4H0QZhgKF1/dCMPAZUlomSmxTGJpITmjJ
2xFI/f95HpSnwcWaX+OqbCqLjIhqHR5WaM4ZnXfJnN8eoS0dderu7rppXtvC/sOxGihW/zzv+tAt
m0ZOcEpKIMwY25AGpnBPgT/N0xSLCGuiQg4qg21QbwcyG/FXyxSKJAltkCz5DchzAdrBWEX1YQsw
fi0dMhcc9EmcZG78/Pu7MYdVeL04TJXMX3Fg12GQ/vcNIYSyHiRF7q8ZrfY6aIgZbwL6ITqGc04x
nzRke+oOiUgYZ5UrRFKDCVRrwKPmPB3YCDrEDIwkslhbWtWhLZ6jasO8VanbWVpqo2HYb0cYvFtz
R8AkI+6nqDFBCSTuZA5Ko44WtYI3ti2d7UwaKYVFo0fYBUbNvspIxradzxBmMBVT0Bmk0M3VngkY
w1F6MJ2ZjN5OpOIc1Pth/ibGuzanvPAgaQDSmAggpCij/UC5EK74pwZ9vp1B+NOcWWSbWB5so8jC
0jKcaP1umJP1Fix4m4kJKWEDIfIwzBZji1aphekajCN6J4zKhrDzvEunpZwufv9R/tDSfvlRzKtr
O7SztBQ7dOFWMU+ih0FJCSm3MABe60sYL0lbajZ5smMd69o6cgqYzkuLvjdABQGHAoDGvRjVHUbU
rX3LOsF4SsMyE1bU30slE7M21zODcySeCvUKKgOXHAAEtymXnGfc2ba3zuufj5P+fpySUD2JXRSs
Bajy7s6rj0kzkNyk4kBJ//sbv7kLfny1obb4cSQpWFEyW+aIxPG0qD+cZJaHi0Yq71xBfzJg/vXD
/njOFbFJFFwxjEhfox7b4YhTB1PRVKacT+h1YKxXGVlXEEXN4I1Wf1ugENdtyC3GXsdlK9uRmTAz
sTPyknlbeVh1Z7jGnGWFeCKsyzGLmblsFM6XzugGZTdlXlooa36mLjtoHVyaEvbshy26C6NX9wlz
yBLObuWlUyVgLNU0ACIa4ZM4KzGwl079vWzzey/6CsEy6iYTndQN1pJxgDzTtDylHeF38PvvedNk
1ETwzG0PdIoS8O8ftPAiHZIJ3oVe9gpPsSXCVgPCeAQuCvs333kIxJYBdMkorBhj6O+x/dtenadR
AgLdTdP64C0L1WXSq1aQV4hDx/srCx+EgK5tmfXxVnJBReGXKNE978k/krZ/LROob6iGLdlUr9Xr
fZT1ZpgXhFYo4OMwgOYqcGWIBEHcRBro37nsVlwPv7806Rbtzvzx2KviTg71SGsqwDiiUZrkgQjC
Gk8cZp8YFaD/QuRyz8H75nL48cSr26eOq9iwB+l8WlkjhzBrWjaqgOHa+/27ycMO/tcrNWHlQmOF
kX3tca27od4KLn6eGiY4Au4zvkMNliKFKb0F6ny/5gYRIbwjGy0XcVuuZBMGzC4N8umAlrs2OEd5
zF17VrVnLT0Fbn1HV3mzW6Rh/u9nvHr/LY5gtR0P3Zo+Ka25yMAPNzP5wX9DsqCq6xyyvnZIj929
WvXWyU6OrsprQWApXtOkpdYr4053oq0RzIa9+X+knedu41rWbZ+IAHP4KypbwZItu+w/RJXLZs6Z
T38H3cDXNkuwgL7AQfdBn1NNkdzcYa05x6wWFqk4+q6ufiElqJUb69s1T7wsIqwdqyKSzlbp+9cp
VbKXSFnWP2qzX/vjcYPV7G33srXt0+nGInLl/MkujBBkyNcigvfJPFDIzOtJAIAiBFgn21V0DLo3
nYLUzV2tNq5HkxH27VKTY1lUxLpqafDEQU5QLEGH9TehnakynNBLj+HeTU+/VHQ3o3o0zAictfp5
TQaJ5GW2oC74t9wQfp57MFPiSE+1sSZPyrSOqfLeOPfj38sfdJb5mzp/bPPHwHlAA4f2r8rRTsUP
dMKIewSFiDAQcWJKe7t9LTsIdgpRnN5cirRtJNzzb/YOe4fHnz+xK4OI+yeIS7aoB+nKZL1OLScV
Zc8Nj152NENuhdKGD+ePtHh9xRgqUEP+fMUrs4csGmxcVeC0GueJ78MoUontDA0f9xLZhOwrB0LH
Eu+U5jdO3FcH0ZfrTN6sazi+EBNZdKzQ7Pgg+PRHL9wPMdnF+o2z0bVT47d7mnwaaT+YodRyrdjb
W+rfhHp8RCBlX+KRSu4SgdwXOhQdneC8dlZ+uCN4ciXAbigsyrLtDYMYXJoro3pk5ENx0Tk7ipNN
Xyt7ag5t19+1RnoSAxJNfUoc+S7RdMIWHhx/4xngE0cmsYoZ6PeolB77cHpazWLAQg5pNybpb8lJ
Cg+SB0f32NXquXaXQoxruf0bir+i7Dl4Fsi3sS6k33nxkkjPLn5VVKw9aPuXljyvES+J70q7NsCd
iU+69KZSVXAEdW3oZ2SFI5mTonIyPLdImSIZIeLalWZjAK2fRdvCAytIKbBmAchcd54V6l3faHeB
aMyF6lHSyrUbDmeFlDfXI9G5WVeCtS1UXH7swQYztUU1WZtRdE/t3xh7tE62koptI2R3kSXuBJPo
T1aI0NRmFEfM5mwkaGEJgXPjtS8bdqEgf6WZSWsE/8IKzfNA45bSpQTvUtc6KOcA5ofXEXk3tnnH
NrXUD+ve/WjE7aBkW4mXS2QSkJmnyNe3RbCuxJfRMpQwmzCXnvtibaTwJ3PRVtJRXxq2iBOdB+u1
ay69qRzVbniysLWWvgEh0Flg4udJE2rscuakd2U1d1kDWpHGuDqL82hUFN6a+a9sMUgh+e9wmkwS
guT0nqZ56XiGKNqVY4oYlN8HBTmEe5Iz9JMCOE1DvrEfvLaj+nbdcZh/2eAbamnlaoKJJZa2iBOV
dkzSWHB+CtATDHu6zwlmgPjWzHGtVjemrqjMjJLCdm4yRWmuVcWE8QCSw7osb/XBztuFC9OUPFN0
Rs1Wd2Zgn27c7jhJTJeir1edTFhFbxhG79fBLkN/6GxQB9N6h/8hDGPT4edJ+Nq0L0kSfC9tDPSY
2mRkOVOrWonxVZJTom0gtbbdJYD5WUgyBNRXo1v9fMHrz/TLFSdjSGmDVuYkFH0WW8V9XhPU/cYe
votOlXVXNJbNrfolCdhPN658dfQShULiIQQXinrfR1HBqT/wuzE6QfmrHRUsGZyDMXqJQbaOK3t4
p2T2/3nJyYHJ8yrUIkr3SeOW1BIHw4qDXcfzZascRq//qRr+fNHPpfqf8fPlPrXv92npiVQVaUw5
Gyl1VAnzVALGma2TFLG4kjBvaXPff6AjvkhBM1rxSW3VkxImGwGZhBEM+zJFw6zLhGq/xxpzFD/W
sJh3sxKgMPvqBa2d+ziD4UyFp/JF/LVh8Wg2Nw2PV4cnr0sUVZP3Ni1aaFLciOowgA5kLyboyKO1
fVyAfhreytZGhRwmT0111zw7yEgM2+hPUfY7dw61nYqnznv4+cle3fkSaweZDMogZejx536Zh3Sh
6ju3bJJdEvoUI6uNSh+/0r1lisAokS6SjDNfMpdp79wPknAXKBpqpszWhHcNPmv3FqT+Zyfjxu8a
3+g/b/y/v+uz1/fldwVFowWDRuxKG2zTyF870kkqij+RV49MLQyr1BCiJHyqi+BgDP3aLdfhWJVq
Tz//kGtbrS/PR5982yYsIdTRzJe4BSgOcuQFpyoWW5bbny90daP19UqTFaFyKQA2BNzvEvYNCo8d
O2ypyXY62s3AYOH7Ad5Lyk0Y19vGRy7R7dP45Ir9rDazzc+/5tpOFkMs1CuVVh3dwu/DwtccAD6y
SotY2vKFq5QUmubSUB/++TpXHy8ztazKqgEqaPJh566gp2FOD4SLoMKlE4gnE2UPlpSfL3R9krYM
g3AlZaQMTl9kB2ZRpnC6qyT6+q8UsDfUjqn3eCrBZ7Ba8D1RzIuCeKFqrz9f/NryB2NxzL4TDUXR
JntoT0V8rg1Q6tkVSuWJhBuMKGN4luR/3DTWX3ukXy82+aItwVOsRmJnQTzmaJH0t3hT8dbcBHhe
a+bSZQdspZmkCBrW5OXRbVeSqiB9DPJOw9kQqnOB0kzdNsMbnubGMBZZflDTtUyzjU4ugIEbw+ca
L4KfYCqGZDB5SfpkAWxLLc8khRJBOVjHUGhsL07vUo3cFoOmniqlaBGpytcAazx5gWXPdmUSKocI
lTwrQzE0c9H9W4vIXBv6CiJ2NHIj5TRdxsR0cObtgvjZaetNZQ4LStC25ZjLXg1mtHvnVS4t3XI+
RNlBRtc0k5Xm4ujIORXz3siide3cu25/dCDTluyzBSNEG3dr3rj6umG3WZKsKdCBJ+chxStKAT6/
P6ZjMK7ZQdZgqaT7m/uqqycv+cuVJl+QbLqlmxdKsguhJ3reb3AZULY7gCH12i2E2WPCE8XTsyDz
a+XBMorx0CltvnADYZFk/gJbuF4D9oObLfvGs5ML8y7XZ0GGBFQcqZspjQzrXu05Z2G9sfjjdM9T
oMYxTtY69cFGN0uXtlNleZSDqGMMIHzE7qMVfZq/t/AAnx3R6SL09Y4nUzJbycYUe5n6Yy6DH7Hs
0rzL62xjcEhxhArleRWsLfzOTV6ugrC98PSTogcJjo4YJ+hCGA2DzQeaFVSzFRY4d85Rhozv3HvS
ork3rN2WZRZaupzXcx9seJ42l6jfKnj/Ov8SYbfzGuHoJh9oMcQwOLlmtak1ZV6I8QJLWpBiJMMf
Q6PKdm9NW9cQJbJikA9KIIMiStPZWYvkkk2zG+2opOyCJNko4hu9MjF94iNXaBCCc8NTv7AQk0Tr
OBeBEn8EGCzZdoqSe+usNj7u6etQQFeIGAnZOH3W2L/sCdpB1hzFEQAavCnFvMRCUs6ZdEqsOn+j
j0DaZyUS/Vtnl08sxk+XnYwCs/JUz2ubfGcVC7k8Y6oo+uek2BsmWC5bbkmKf1Xro+4+WBbeR/o1
a1MCqT62LC9EAaneekzR/XCalWbBRHqvrF9De9b8PRK5siUR4ZfvvOTiH996NFGUt7PwVp/n2nL+
9clNpsmwdTK6t1pwdBSoCG9V8873OJODGwXjaVby2GlG8PLfNzTZNji5HmZWCd6pMhzyz9EsOxec
KjVEOBK0MjLKpaUuYNu8E6DxyLYqNZz28arM6TxlHvWQmK3PPCmsWYA+W/ZPqk8/nlMx4it9Fzgz
SS0W45GuruZp6Z4sr+HQOpcqfK7hXNUPdfzGYV1bt9kyRe/IlrrCZBrbJXkM2V1tfbRoWunu6wVS
1vfahIxUCyRr4AhNn3LYntQ62gx+W+HuVOyVqPlaxF+mDD1DwiakIUL3trV248ld3YeromKNKgRw
2J+4vS9jO/RqcNiuSNwekys3iBGVQIacXa/32xVXaNsJvtO011EL67iovGNCE7sZHQDBO92c669t
WIBWkuhD+Be14cnKrrtqamYpREUcD+g63XDldpB2KBfBU7q1MxvXjen3NVb6gduz4dQ+JT5fbn1A
3B3zApBfZCe3H6swnr4nFdB2GrtBWBytQLiP29yfN2WfJ62frjvZKOVSV6Uh25fdqI3HICl0D3G5
VDw8jTOoEu07+cOUs1VnSy9oCDaKfjeUy+a3OmBInxGC8PPvuTrbsg3WUIuNuhB18pHGyVBXg5x+
xuwkSKzblDXuzip/MdlivfZ4AqV5KfR2FA7EwCCSJl1RmTNRzMnGjadzfUAqaNdMBEMAcia/RjP6
oOpzkBct1hVzRbqCri0FjSKfbYh74+Jo9wFElT/Kidx1bVgpY1beqk1uTPqf0oJ/3tKX3zGZUuQh
SHRBqWjyxxidqctZfjAejdo+XMuNcDcQ6YP0y2fV4UzvEH6UcGj3KtUO5N+Dgk1sJsTkAcwFc2Wo
l/Q9cqVd0Q536DFVeU/8rM++KV3iTV3TYUN4yF5EjsoFD1lHIK8Nl4j/UyoQdt6/qwhI/LhehOVK
ToTl2BqEdGhc/MjucXj02JFxduKiE5/cBDwHKWmYLriOBNu6VvZg5+ei7y2L2HjpC+wf5pMePCvD
fQDGoojom2enQh9AHNwv1hoa5ZpasxEcSnaosfGqIaDzob4IkMqS9PfPA3Ac75MnreiSjotwlIiJ
0/HXOYpQNq2e7Gp12VlgoCgN2uxDiCJB2aKly58vR7zujQtOXq3lGHFUxYN/1vMl2yCkg+NfGFMX
yPVKAjZrQEULpVq52tJSUSYQhjJrP5LYjsYe9EJ5M351zSx9so6MDcr0NLnAiTYyuCjqGHcV/5ms
Mroijd3/bo7VH6Qorwr2HlvV2UvOA8/u/6qPg0uc4Ux+0V/Ac1Z//Hf/Pd3X+/Q1Obrd7IxiENMl
Dfth7b+ibqH/jJWzsutXlDssF2MLBLQi4L1qlv3p67340t/TQZ7Vu+hMIsmbjHO/ZgO44H0S+mT9
liNb2edvGf6NyB5i5lQslw864JJ0htCqROpWY52dVevulH041owFqUCvi0lXRhhkC6ZNhBAhqfQz
IIbkw9L1F4iEgHg0v8uRUYltsvfmCdMVOXnxovTmobeQ1UVGHFO1tSIESmdDm6XeomSRPoCUHDS7
J1xFoIJou3+wlEn8b+2M+EFFmQ0QuIQZf4NcLDIWPDy2sHfYBV+wSg4vpBl678aL8uiK47+XBIv+
xCCuDVsNZ9G+u1cB0rScDo++8RLK66K+NUvcGEmT9UpU/STRis7fiR8o96n6MiPw/fq9N4tOPw/b
K0ujotMshj4kUnD9PBR/Wa1KrSg8OZY5cWZPHUd4bMBW94qyFNzG7dLylbWRqxnoOUQgu9KnQuLL
1QywEaLIVLcbTx9Ni90r25rhZXTMZBwpOdtSLEmoWdxO9Ru/vn+mgy+XHn/al0sHgtNKqs9yhPQD
FsOCKJ0R1EPtnvgmM9sjf4udjai+E5ZDAGd0q6x+dTqiRSGDuqKeP9WcxIXXJX2ue6M0ycRmQfgy
em0jPMm5SUeGT+lW50DTrsxIrLumbIyiA9H4pHl/uWfNhcuf1xEWHgfWkD38ooDSxbZp2uICxAes
nZS/zlgX4oMU24C/GlJLQJAqBGbBkDziUE1xP1NRPhsP+sE/5uExQBrXQxSw9YO8l091uKkeq/vi
0bqPEThA9HkVq5l3UfSFfLa08XMD3xoEd5ZyP2ZcByCK7Hiw+yeUjIfsHm4v0VbFA4Fx/d6A3LcK
3+Fp/FHvo6U0C+/cP9JfQJ1SS+rbrHz2H5yDO68oC/RPjbyExSFCOrEh22kP1p+EYoi+knbqpb6A
IwrDBWlocXgXRY+KvAhf3TP+8Q/LnDnpCDMuw3uEXNK6PHs+wFpYfXP9Isx1ccE80SXILpfERXiP
w71zNk+AQ1/IYpPulGreS3YnrNnXq4f29Muo8RTb6aHvxnvRg5Vz36lHv54nx9iErnLGqu8Ayjnq
996DOS6Zh3if6FvvQTtEKFZfCFykqpKFtnBQzqzJwhNglkuQrivvRX2pVJifM8GyNWXj8AhfWjIM
Ts3ZfFDR16grgSyMc/UHl6rzdzjH9/EjUy6za3Mo5KVi7KxHZ/gj7K3x+LGquy1eWO9ZPMIS8TRE
Eqvsd3LGQKvBFiYiGOFW6G0F9Rj4SwRr7X180e7yS3Mv6liNloxW9eAe234jHKMXJVjWl6G0M2up
BofgWXeWJQMJ0oU/d+8HoPBb6ZxXVKUwbtm1u/VPkXmyDv0IrnWOwHSV2T2dOvkoYqTb47USj+6j
ZtjKSTgF62wbnUDtGhvmXHXlP4RY53fln84mFyxeGSv5zdhbtIU5m3az4Dl7Hu6CB3zHLvZD26Uf
Ny+EORyHeKsDxNAOZrbM2mUHCkCRIHLd4XQWMTurB/EFkN5j07M5sYv8uQ9mCim45yjdQprAd4NL
ubw3OCxzu7jmdQiyh/IinNOLxhOo52G7rp47H+2S7bxo5+EsHtnBqRFjE1PXXfBk9UceAHQXZ5c0
S+Mg/82eCxEW0EN2yO+zU9Nt69H871QzFCStTYHiCVFyvMvv+4d0DD2L703owardHQrEv5tQmsVH
gk7eGAmw/Px59EcL7P6+622Yncpefyyea2zWLLuPuHYWzWN5So5BaCO2Sp4D7MzmwvCPjmz3MLgt
sM8QK41NVCwjmlEkpVVzCmJROi/4RbQoqhmQGSuFpOxaCwyRZEfKl4wCECeqeYwPc4EzkwPOwhfW
bUN21dohOrYjBXDl/WowUzaU/cn3sysLkzWWeqTCwDIInl5WJp7kRVMvBwX++0zTQXXAR5tF8Sz6
JUCrsNs/kmabB+YXYgWzeQYUul8Xop0vQSh4uOSKtVrZAaQSTOZ/nDvGf/rgH8WjsRUUcpyX0oP1
MDzkfwzg1cEv5iRVf0XNm0pkDqNVhyC8hCVSwSIRl3l1sKjuBTZPR1z4w3yA4IrO6BdsVg24i3eS
+3ZP9WoTZeyk2VRH7po/J57YCKgnPItZv7SKdaXMoLNUF6Sj5UNy5u0Blu6woGKNE85lOqcAg3Fu
EGbsoH9e1T9n9slqx5JOQAPNCGpdU11WL1epKPRaTGTB60hQItMs0ECMN6vxONE47TyvQE2W4gxD
fco3gDUiZ4+jMypu/JRPmuBPv2Vcpb6sQlGpRrXclkCyMWOMyTUdnDDPFeYOIAbUuraUQHzwmDai
J707VUK6U6mP5PlzoSr4LmVbF6DuUyc1eJQmCgsjYMUI7tshWdYZWkqf9E80tZn/pmvKLEWx0/k0
cWuCBXL8h1joiJe9qxxgS9lH42l25XfA+PVtpjZQGBDC+9a2LA6B2T3kDMjUg1XSZutWxfRD9nEz
8gfIzCrFYD4y1FJpk1GsI/dDxtm78pmxlexvxXbCaeXFkGEaYr0Sqg5CUTcjvxXIghKc1YC+gWdw
/+FMQkajQU3hyKX0kT0e9Cp3TDYQbUie5FLPB76DivGuM5FUob9IUoyGNFzE37VgzYX4w3fl+Yhw
86J2aYUW5Tlo7VSXC3XlggDxXlx50eI648jnKsXKRyGXy8JS1S9uuZc5fovlKaxZJsKFHEYLI+9A
j0SYwivc/grfropj5KQQOKpX2ABDYAoUsXoFWa4gwm54GhnAscGsACkRk5uY0JLo3scIVzwP85+H
0bWtDKIASx8pmfzX5PyuxJZZFTGS/cpbjD51d4syHvHkTU+ffq0si3ASM6E4OoumaR9mEIotRAf5
nmRU/2BuYavid2CK1Z7L9whekgmjXyGdMDzho6qEzk4i2IxrWTi/ZwvXVn6Hx3am8FG/FOHB+suU
x5H5lznTfrskZm4RuS7zhfWU3ot37lzZgMDslDuBwvhcPhkP+RI09sb53dR2T7qAutG1PSYw/Rn3
ObQU/xYj4MoBAL/B/93udEuuuEFvSDUPluw/qs8Gr1hLt6w3SdjPmvzyP7xGZCySImqaxmb4+1yg
91Xr61Lo7/rkkEt73iQty5EmCUrj5ytdlSRxnCATio3vmGv4/VI9bopUbEDvk51syqsxr6pv4aFQ
+aDjMyOoBz9QjrAMnt7/dGlKTUzAlkzD4fulq8JSrAHKwGgSloEQ0e+GQeKMn4vzwVc3fjhhDWj0
VnH/atcd/+D/XXnymURWTE/YJHoOd670DtJT6d/DU5P8CggDrRPMC4XMSObYHUEncdmRjasA9cLW
/vkZXDnuyJz0ZE3WkaqKyuQR1G0T9r5AJ3wU4mZGNRshn+xxEAMIdKfHhNibB55rQ/nrNSc3H9e5
aeoj8N1wzwCw8IJzRaenCRdxXrlRXpJv3eGk3CPpDGV1oMTdVC1pigfooUtBP6rJOQ4PtAfMtJ6F
ERRu95FfolUHLzxH9TJKoPyV95a6tpK1Kt5HxXvnwM0ZVsRR+N2H4a0JrFt6rgfl7BZ55JoE/ttr
mVQWzBzoaRHyiOqGtmO7csVXinoeqdXOJuVUp+47gIYD6EiaOVlx4+u//k0iYQZ3TGogFL/vH0ah
tLIk+W2083AJJO5vvOh0QxRlZQz7LM9QDp1QlTWDfGM/9Fnsm+5BaKgrqD8A9Gvi5GWVg1mkWADR
3jcCBXEEVEJGMGA5r0kWKi0OFHRoRfIWvILaIGt0Sio0aKNKnfWhMVc9QIbCk0yCXRpHB9a/mVp0
ttckW6uD7sSuQyFbt/Dbmdb8bapm7lSAHN1sA0WpsZJ5zk5L0oDGWiW6825JXg7rdD/3TfcIQH1V
kuWdNMbSGtobz1y+1iwzyKLE7kLrg7nh+zOPHL1xUQkjNkNFnDdv3MteBcPc4BD1hmXqq+RGKktE
wiXh2Ym2kqTUNgYCX8bgzNFAD39yKN/xjUaQlB2AEchI60tuwU7mH5mdt/l57rj2HX/9xZNRIvBd
iU2CABEcYGnA2ETclqxQHAK38uIb3/HnOjAdGhD7aQmAj8DLMNmeekqpgGDlk1ARGLMWxBTK2Zg1
cCo08W9nnnQLk2T8MhbQk70GJYPM3oiCjV6uRqSC3s/TrFn8D4+A2rWME1BEszSZyuS4QyWmKYS5
FguckaT0sYCAQR1tY83Tz9cav/nJA1AIYwYdqBhjtXwcQF/25wVy50AzctYMGpHByK29Wfi7Mlei
UtLQtUiWaplTTkMsZXpVqxB92GSQPEX5DckbmFe2GVL1elvKc2UPx/XMcekno06eFr6wQKvaAOD1
MOYrI4eeoaxn3EIRzYjAcaDLycU6sA5tlbD9bYCR3XKFXzuBIY2Sqb/ReETbPz71L0+VI1Y5xJ6q
7Fz1V+fsvVJYwPO0Xancl6zDtdZC3j4qRrByoYaqRIIVYrtU2tjOhpefX/A1sZjC6AbqjmqL1X0y
xJuml0uz9Ytd6fXLkefJganuFbvnDaRPn6SKLe9cCJxLDg79xtWvqHq/XX0yAcmK5CWhTDIyhB/e
vEfVrOyway9K4djuCkhTtzd/17qh3y46mUNqt3LMphmUU8oB51dRzFHf+MOCg2+pLdN2Lmq/OHUq
4bJy58UbFdKO5sWcE1j3Rjm0ect+4WzOYpujmsnyLsyI++rZ+H9y2eJwHmbLhvU+nQcWsYfz2FsP
9UGpSVpD4bPAFsHRNebxcqPxoiuIkp/J920wtwKOqUu2B4jUiz9Ou1L0eXAXneO31pyRY0SPXqV6
4CyYYOqSBC/aJ2uwmJG0wD7JgSOkfmfNFXndneV8PkiAW4gUYYKy6Z8jEXDrWZeDj7XVDPb7UiVT
wV8SisVmz8jg6d/Je1h/Dj0ic6emMHhX1TvEOvRsEpxobYZIt9XnUTCPqIqZSyUZCxQBIWfCxmsW
bHXCZ8W74cq5Oj2ADtBMckR0erTfvxU5bzAjc1QdRV/Q9WiHsitgKlKzE6c8F2XOz0PymltRUQgs
USAkjF/pRGXmFEln1b6bnvsKdAwtgbUg7/rsPcqPTXzJOMSqB7hHxqYPxYUF01M9J9ldYdh5c8iT
U+S+gwJOkhtL9bUmtaIqKlYo8A2jbXPyHOQEbOHAucGFBuiz3KzQv4/WVKt9ZytbBAnZAL/pVIy0
IQirPrUnuIg0eXlwTXFD5nntrXz9NdO3YgqcjjhQjL8GdBm7Rbo1zVMt/Jbr++jGce3Kms8CgeSP
hBe0j1OIhgmcUW7CLBrd6GNaOAFf2YKXXyqXm4mX158zZxMRQci46E/vzJEq/KaSt2OwSeWJGFwi
L1XvIMkXJJZkU8CETz/D4ge8Fom46dwPp/5Q/HeruTU7Xlt9VdMiCEWkI8ai9f2dE5GbWVGUeTtT
2kbuaww8i7ow4XsD1fljp+zB3BC5BCpTSp3FyALQb7zna6pT9PKG8RnnDaZisgEIfDFIy1LkcRDw
4SsdjSD4YoRn1HKyDiJtQ1EmQcUlrbsBrHmoz3VqIwqyncbatAAcHGgf1rLksANBjbK3Lx1Hnm5j
0oDtNhw6FiaT085M4M7k6dol9iLId3Gz8mgDpsPf2sqA0kBpQbyg+cqzSwN3JEwMSTOvOjQ7BGCQ
OdWa8i2d0pXN8bdbn3xxasZzsVQ13sUFZGag7AOAkCR5JTeKk/JFbZ8zyZiNJHVYomy+RlilJ861
9lm91Ym99rnx3UvMgzoW5c+39GXD4LVi7scJhRjcloiUUFcAoWDTCVNJ6i7yLXbVtXOBgjdYFwmL
EmXsu98HHkAs3Q8ro38MZ3f75X75GM2D5eNmpc+hGq8WdmU/rDkSzbBw3Jh+r33r3CKVPEOXiOye
tGKLoBYk300+p7mx6Mm0wgDiYx/f8c0uKLcx3d3+5+PSme0tbTK4AVA3MNvjeJTkw9Rn8lTTGxat
a0QatlcQ6JjBmFWm8zYbaENPhkzeVfkcAeqdFIo2OtsFvVNHAHVuzJs02WSDclYiYSf01SGXm2UX
SIRmRWDSkzufQEu9yNaGFK2KAquxkT4OJkXBHMVsKt4opl4d9V9+72TOYSdOJx462+hf08o99b7B
HdPjf15lr/EO0P5ZHPUpv+nmp7zyy4gOYjXUXT/KdriX5lZ69NRVURq2e4+QA34d1czKvfEqrl+T
ch9ruinR/Jjs+0qnHfIwt5IRRhQlNuerVduchAIcv7UZy9mA+R33f7GRjcri0QeFkNcwJ/WFFBaO
HoFMPEq/yMzCmk07MyVXc0vnAM71TdvVeP6bjmoOa4bCYYo1bGr/CFAltw1hMIcx23AgVS6WiO/p
/gYJspaV2SYLUctfssxmW98M4S8ELj+/3GvfMDYJqHNUV9FXTT4rYWDRMAbkFCH1ksZGfQZti1M6
6/VNMM614WoyW4yReprIvu37TJVXgeqHshmNYWw0dxmuxK0iJ/35jq7VTskhYwPKZIhQZHpo7AtH
zjTJCRiu9GXYZHl0nID/UiNj7xNSE0CGQ4WqbzqcLlCnFh1CaJkep9beGsbjFDh9v5juyZJkxtKQ
kn6/ZTUsKMl3LuLJCio+kRD+VpEvFEK0+iLme19/b7XLzR3f1YPi18tOhrHHobViGMdA456aWkM3
evHYfctFb5ORIuERQQIWEa5xUfPFjcd/bSP09drjP/8yW4iiK2RaEVH1CbKNQ5zkoMLzFbcjxgan
zRgMo+HaZgM85tGQfbRmxXC0zc3K7tWj+9dfMtkUdIIgDqEYRuNxhFMzOSIfDACxu4wpZmS0EV2t
jprl4bemFEtMawC+6Z/+/DyunlHQD7MDx0+BiGcySYuJ2aYWdNid9wg2xD2MCwafuQ0/HHkgZ1Ev
PhGVrRcbt5iHKZ3QGTKDFZHCz2RnqLdAvfK1KQcD3eiYEZFST/sphRC1Vm4S2gqXSzQzO/b8vYNT
gqZRI7xkqORCxO1RoM1CAsMMLZvL1lGRiTJNqBdyiBmhaz4JLFr2LrPBq3VEfTHq3/bGk7u6BuAf
gkYCVhB8xeTj0eWy7gaxNA68P94d+FzEXhScmBnHeuYY2XN7sRsHxT9f7JeLjo/vy/DN5DCTZO8/
FxUadsPJFvyApl58mf4dGwH9wiEDC0CIToZJO+tQYMbJuhFOJQkTPw+ez3bov7/Gkgiipbv3j9xZ
aTzZLdrYPGjKWesexG6TSvGSBcJQt+iHC3oVlDqbJF6QFDC6kBUJZguDxnPKVYx4w0WoY2UbUMto
Bgzk24bjrkZgU2l95OHTQDwtt+Oh7q9y2N1ivjWALnJIHZPTOr209V9DdkD9j3mIvEq8Z5tSyvdy
zPAg6dcHaJbQv/U3qrUxxUMnUFTfO3f4cL2VJFAGqImNTw/VcJDdvS6++Oapit6Kpr2xFbq2jtGi
E8ddG+Si6cIdcPqCiDd8ZqaO4ED64exFUU5T6011/8Zp7+rV8J8yNNmiWOpk59u6XaZkgZodZWPu
PCG65XBB1lsSrRC3/TwErs9iGimwrGjo/6ZFldTDSR+38LsxPdCAxO3bcqQAtA4gt4s+OFloHPWQ
OlbllnMwxTl5sP6X+/3yGyYrd1T7qWFlLNUhIx40LilrjWHO2ScI7lYqq+XP9/zpPP1n2Ositzse
pIxp1xEsh9gbIbIXzve2M1yMKMB20c6L+j6n8oZVYakoiHDK575C2ojsVDF/u+RBp84Twvs8Q300
YJu4ZNJWajwyJsxZjkNBdMisENHNIPB6rI6t/hDiHZZFXGrpzivPvvEni1Az6Xuhf438lxLZPV2U
vFornJZbOiWhExJ7A92e2JqMa8tCtrEaw9aQt7jBWSrOdXzyQT+2g/MWBnY6XosUiJ8f0LUzpjVC
OkdesqpNm/21JfmsKGxTXfdE7z1y7qgxeqixfXCDdmXcWNM/t6H/vo//Xm8y3oHZ1kaYD+kj42sr
29G9vlXm2h2WmGVsD6sxBOsQrf0XpDczNC03hoP0OcYn1+dQhueRRGS+g2m4quF4TuJkrXlAyDro
0kJipzxyZAig5BCA0PMuRqgjOtIM0RZr60D8ixOHS7UdyX+EWqYiLiFsnEzirCE6ffui+1uER/Zj
TvobsgmtZV94Z9m0kTPUjW+n3keRjFJ0RB8tx0125/gpDxJN9mydOagPwWgkvQ2hyx7XAbco1xFO
07rf97SGHf5crnE4Mrs7CCpCJBIw81GIiD9TuMs63UsRIBMCxRYxlF/oa6kM1oa1dDx3VqbCXUhp
UMpKcv3OauPYpfjEwm33wW+t9cnuXEaRs3aUbhfVONhwxEdmdKxj/U9d6bYVFrYp9Bs52ivBQRPh
Iihnzs0hPB3HpUVIo2QxcoDSNpsLyltRqqSRSnaNTFBh8WfTYEOHctLRKhovXK1YZfVrYWpc6UFp
iEcVRkR1PWdbR8vtFOcGurrsOUEaiY4O5Ke6reuABfF3r9ezSHgrRYzl1ATX1rL29352L+Q4DkRw
FqPQn+1PzGY8JaYnX+C6G+q1oGs3VghjHKT/DCIOdrSvMDOpn03tLyu7rglNFvU6iBB34br60tI7
fATxmmqdTj6lYZxa33wMOgKrSjIpPItYk36hmh9t8cpa6w8zUQJslezZAriZhCiaEEX5CBmA3n9C
Ck3vbHTjvZTStWNirIhPbCYDjhtJTazMmXWyx2bhxstWpFWCKJI/mRkqYWLvtG5YrUbrqp/iZhAN
1Eq0JNgmj5ucknQ9oIuzRjDmLYaPAJJs1YgfQklNRz1lKCNGkDfApln/J7IC5JCDrRBLGXgaVQhv
ibiqIgzt5mbpWsFEhWVG3dOQ2aRNT3RlWrtBqEvpI1yiuZLMmodyRaIRkZI2itedsc228tqaMw3e
Cct8XdtjBlJrOzfmpytHDpZ8mr8IhBSDs+z3PZsBtrKIZPydgAwoQuGUuk0outL9UkWLigCkfbgQ
5mQbn+WmLChtFO7EYJMmRGrOfGuhdlsxWFDWQx7Ic/95kleu1be/XXOy7OZil1lWEPAoK6JRxeLs
1qR/y5eINGU3lRaeWeyqh9z6f6Sd127kWNaln4gAvbkNmvChkBQKmRtCUobovefTz8f6ZzCVqkQK
mEEDjUZ1ZZJB8pyz99rLLIEbRY5jp0bw9qrLr4LfHZRKu47yta9ICsqKXUUGy0Qw7jBBGCT5BNJj
X5pEya4zrbHxfgjTdg9iT2+ud+pWZiRRkNUD7gdaHHsW4VImzlzhRYcPy8VCNfgg+NMJ6Ahw7SKK
t4UPZHaLkdi9pS7OxX1AQIrApXwDDjKTSRLq1BfSZUBfLeZmc+MeB+LLKgJYCm20l223h/cs9T0h
GIzRuM2Ugf6sv4sBRgXTDZBfykVXZFFY88JkZ3OKTZhPt6Xgi4hp8kc6LGQZWUJHKZlntKnAwCRw
jnChe5VQEggiymBtlAYpY3VPCiyer53IGBBS/Cgh31I9ksSxRZCvS3dYqPo/ObUm5MiCJLblTkTU
AYtNWaZ/ih0jniza9vF8qQv4q8VEOAPuAeI6iuA7CC8cTgRerFDH2yZZWVKYbApcB+PFDT5yWwaF
GHvjrEsOBLqt4cOnnIy96qaTMmwZmGVUv7izWvocig+fON1aj++I9rIzqPKteLOglcpz6S3ehmGg
74SQKWNVYFC9lhFAoQOig8lS31WJulEMeSNHX5PK71i6p5SAaTYdIrJGYpok3PLqHhlFT/kUDCSh
afCJEVFo5ton2wrYTRfXBb2iAQktET0a/d1EIDL+e5BPcJXmIF3ClxH/KBVeJspexUg3f19CkpdY
rzTL1pgdWU3h9gSb1YE9jamDdL+eda8DHFjiipag5KZtvZGhBX5jFs8sVJhbQtjISflDeoAxgz7c
moycinItW2+1f2BRUDA6cptt9Pp1ySeZM31xptYw/KcYE5dcqxNdOlWAm4TymgwVPsR0uFeNFOFX
s5X72Rva5zLrYXC+dZF6zbrZ0SReAnbKOCW00XvDK4naz1AiLEltllRm5Cv+4qXNjS5WdCXpt+WC
URJYKUwkgknbxTxClc9yQGUhRuvlcssRO8L9HTZa+lHLZJYZkqO2hjMhN+Rd9A0nc/IOakcMp7yK
DALnumLDLIOWG/Ptpr8hsDbz1B21jAjMl1yUSIpEthc+M0NMQ2jsBIHwDzKcUCXlOYIMOsJqrqOj
QVmhcCapQ+cFRBGOYm+34VVoRs9eLL9HbkcgH2Ep9FF2ZoH1AyRm/AF/4OyFNsYhbGLh8K3BHlDi
t1oDkL8sbwtq3LL/sFHNiGHJvKnro6S7uSgzKmc4RRc6C8ZqeWSGDBc72uO1PDa7Kd4c656ulCDh
MHlT+zc/b+BYvxrWU1FnxN68L3+27pC5ZNAlyboJTJJmrbclOq6Q0G4MN+TUY4LbM3XeaASeltxb
KJqWmKJ6yVE8ESm8BOQEuOBR/y4HdTsdSXZyOjYJcFKcj5qYYzhERFS4eVDS57Y4UhjgIxqsUPZi
zBi1gt7wA6x8Rq9FjKgM65wn/PfD4p+j9nt1gzUS2DUNExQd+fczsKzzXq/lyTjlBph1NBHdWsGU
DZ+zqV23go9dOwG/8l5GTkt9hrk7IbIYR6JeXrQy4rUVjrmJYM4rld7BGojUPnhsbYMFq+ymhPFg
WwZwOUo0NDUbNA5lfPEjvtm41JKdhwOUhYRopfZ2FH2UhLUu6X+w7SPCaNVtkJwalmXtNx7x63Ur
7LQ68JYVzeaf12c/MbfUugOzOyWfL50qXsNUXvEl7dvrhB3FsXucXcCFcForwz2eOdRFkCmCi0W8
lxFFG9pTfi6WN2sRcbNi+OsUB6CKkjuFFfH3xy0tCOp/HjfNFx8x2C4SyN8ft59bbW8KGh3Rml2T
MtG2nmMPSc6K7uRKQmi46n54xX9iqvJxgE3hMAr9x/qG1YdyaJR1oAlHfK9QGYj2CKtjGD9ENXBC
c0EgUAW0h1SxGN3uTWLj3xULCqRUeDGPLn5NtdcMmiOc+Ig5LgeJ3bw0LR9JvIlRKGTMGTQNoZF6
/uFp/an0hh8EZUlVKZ2+P600kbK69BdiiLE4TeHlvQJ8DVEph80j/DEqKCbigEY/XBcb8D+8J4ZI
KqND01jA4N/f01wF4iyPmn4yzccE9r82+crKVCjEMxFoulPwNiXw03cqY17NRvgZIqTWQ8spilM1
6uuWekRRBDtg+1wYHJVk2MtB3cnhQxEEh1LSNrFSeQQO9KHFHoUVvTqvGkoZi4U2qoMdKr9kJN1a
pT+Lc/pgkXgRxYNdVvnZyOpfy+RHEegSanLkBeK88QEhogC/dR9Su56dFP+oVK9TuQ+zwV1iIhJR
IMCt2k7kirFwJbwPao4TGVXohBOBj5YkF6tthfCvU5LnqXvKrFMYOj3CKikAvI0gGsGj3zc16lBc
CIZFzFfrVFsIwuYZ21a23lm/06z0l1ZdBkNZdzXjAoGVVmb5kdLErVGkZf1dnhlrLUgOGghNbEDz
6D1zcVpOrAP3nREkBnNPRAcWzDlcW87wAmGCqC/5FFNCckq7pE3Oq9zSbYNSZiKrEswyD2kbdc4A
wd9k1nhXtYQOQ5vCxaqBp4mUfPnDFg708nwDHkYPhN+kG2HUopJyhsOzX1XIvAtHWxrN4r1vNQ/D
MDKVidoIIq+uJ6oDgnWCBTSTzKOUnahUckow5D5pNR8EEIHsYYpJXWbWrD6lKvJELdgmqLeV9LkK
h6cmJaecPDmuuJCuxs9CJoxRES51rR5VBCcNSrgKss2AQznQ5y4Lz3MEh/0w4I8UrK3gfZCPhX8I
U9vw7/RdK56C8H7077AN44mv5OGtU3pMZ0I743hLFbZuiA3LNyrDeYu7+8EyLmH+BLFUzd6p6Xl2
EWdll2IO07x9KIn5EGApEOLBORXuP3gIX9BCdk4LAXuy0iYwQifuk0xJlZNKiF9pCdLxhNvc8odi
/SbAlaKoQGKP5GwqMk+gymEYG6F1GpXZS62J55IzBFZXUQXHFqVnYz4n1ccSx1L7bwmuxfM+Gg+K
8sisa1BhYmjMPaCR7FX+QDZkq6Z9V+rdqDwq0cM8PwpTs44CAzpX+5JH6TaayjN1rMyby8Id3j2z
OrtaXCIgirwgnTgvxu1QfWaVR3IK7p/Zr1D7AqXvpGNTgcqwvRGLsWDcDV6Foo71F6hwSRD6UshP
Jl+DTBbwL3HMn/IO30sDYneTbsVsK8bRJo+tFyOLrwngC/cRA5D4LG8kpgGhFETlNGVO+t6aUkps
HlBfg9RieAogTwUFQ9x3QescAPc0Qu1Y6ks/lJCIOKAQoHWH2s0XhNG+otsE35oUaZgURE6NKLYI
3nHUUi1AZtRfCvh+Od0aIAJSenvzTiroZxAsNmZ/7CNewnpJDZSj9n4pfJctrNJ7kilNT7fElQwc
M/Slk6ZYnc8TikeDhxV7fbzkPbNnRSYIQrM2QMhanBjo1PQGfjiivZ61UY+mw8LtM/CJXZjBUpxu
wrDxOYgtdqCOpHDoss7UMd6SYwLFmLOlup3E0go1ZoVpczBiplySRiOaK8P6tFLf1iXk1jmNp+bC
q/L0jjT6tNwkSyCzuB1m+LVLEFUvnbsxY25I1aixs1rbJVxFuNblC4miU+r6AnOKVxEn6PbYCv/k
JVX10+Sz55i7vj/1gl3NE2LZVzXe95IdlZgbB8TthvW2kq7Seu7eUzIcZPnglvQMnj5iKt6r4H/k
GoDwx0G70Ra/bjPZF5A3g7jZjTntNSV+3jwbbYiSdDwxbF1eCNvKzAbt84QntdyMhuJFcuESpCr2
WyloiV0nzg/azNT6qxQoTG6WHvokEZkjRaeaBPuK7WxSxVVMmdE+jNpDXk2neVGmwC1tk87RdTDQ
yqeFRweQdmyu75kyu+pz2tOGCl+EzSyhKZrZf46BbJdysYu0fZ29kgsdz/0/5XdhPfqD4ooUbM0c
wNA/juIy3CIyE5oxbFrE99xlbGUOH/WU72NzK4pHaaqIwwPGrGBf8xAzMpHGiDyU91j+whShQRee
YDncE9w1UonRUuAXMxxN+U3Tb8sU3qihJfkopTHxHGLPz77IMdrWwi4lLag0g31vJLZZ7RtVtitO
qjEzPA1Xx7E7tArC5SFDrSH52SrElRS+paOK5BvntMFJvplMeZ8yocMYoTHkRSWWJ40rNea6q4b9
gFyqTYTLolApjA5tzykoLbfvFZi1EjkBYK8c+FYfv0rAzIVIpodxiwd8XlIiaJGHRIqP+KoPPzPT
88m+WB6vKTfbwbosq8CU1LVUZqv6Po4Vr25lZ8D3Ug6dKtXWlXbT9Rvhn54uflYEz2uMGSDdBcSX
D4MMUeE61mdmntVDMAB5P4nZkylQWeIqU04Ez3YIyPkuhQoxNXpZNQ4dLfhKsd1PuudoPCuIgsb+
IZwvevDGWT8Vjd3rr5p+nv2vnO9LrB/18dYLNZQHW0yPU+SJyUUcw5Uon0NS7bFl6RDz5guLmX8I
NAxMkHBq1PHNgIU8KSyx7tyYDWdaeC8OlP+hjFS28ia9OCYQhXq6gqo1rhJ50nODmj1rHRKk8EEi
s0uGiE1OvfBcdMBZyLEBOtKB00JDhWM9ofNr0qvpn4Zg2MHasxedEV7dAAzl2mDj1aVL6N9hXbkV
hWdsoEISaBiliy1vv90M6bojvxEEhDogaB0LoxmtJQtauqQNUExNmxE813jjzFN/mNrzZAorFaOk
OKtcQX2McEXyEb/3KrZq7N8hRJJWlpitwBgZ0KiTwE3FBdYPpbTpV9L8SCyrLj0JyikfJWwxpn0+
VtuAxGWiXtX5aUa/y+4/YBphMDpv4eEGQ74ig1vFPAVGeFA9Bat+7GFTgaUyP1qieMjfcvXgF5af
QfRmpJ44b9LZq3K6XxwVshSvHSL5KAyG6gsEr2f+HMMPtzSc/nBiQtKr4mSXBns5lbweFwV1yh9h
yfLvDjEOGhwzCRoG0CCVGC+zv0unazBdxACxhb+vsa4bF+fUaUdh0TUiYuXlreO/pBJazBzE8nLO
cmigY3Rp1WOaYmqtsCdq5aqSYpjrD1Xm1OM+j8fn3AS9y22TPzu3j/UwOuzxdEz8En8idpYTNekv
syGsxKRj/wVlDdKdn5kPftat+lWQW4cqlG0pbt28zb6yRj9N3KgMHhcvPg+phHMgS5oBh8SaSuZi
Oy2+7hQJFeFNEV7BMvuwEgrHtpPfVN9ysrK9ED+/SuS3KL3mbAqy0u1BfFgIrdw/D5D/VhWTnES4
WSqfuZUwC8QLYJgRPUgOko/QM2nr8/6qEPqjae25yC3PlEggExCGsyqK+NNsWXqvBooMZhDbfk7t
IUsuFSeILAzbNk9sVREwVjjV3HdmbPrq3Gzr4pQpJ9PfxEBoFBN01dpNnZ7T6hDKG6N9iKhSaoIM
QkR+Em22iUV+D1MxxL1E1JgaWNs2vgVVwijg1vifWV7aTK+8OOy8sTJ3cWnuIHC7Y1F6VLbyXL0G
MhZhU/ket+RPyKRS6/55aLWNHvLCmZtWc+0mBnydbVdvlXk75rOtJYxJmJ8KHBECVLlQ5IzTk61g
ESB5JlPRncmZ13ZAojJoNN4WhWGsxUYCWQVnkXMnHycPCtraFAV7Hmi5LOGqPkIMXI0TPhaKKw3l
KWygJchB/KQr59RvDjXq9IAw3b7DBoGxVRCWjhHCk2ivvVKcJNNyrYyZhInfutbvStoK6h63kwWb
BGNvNGDJXkUZY5FGAUdvvbaR7U7FpULDaBzDrSqwnsRfjZPIv/xo3qpC/WSyAY3Qqdu+36f9ew3K
2vJURGNDzx6tFHbT3rrLDcbBodi4ujSDnyROFonOKkjnlTpjXmLiuS8XS16eK5HPG/T4afi3tqYh
xI54WJQbtUQPCS5vbCYevN+rrjyobo9KPu8VN1tcFsyVqQ6ozoXk2STlT56q7dwJu6LE/iWf6SlH
r4nHfSEpu8gUjk0Xn8RZ2YvKL1/NHAFrENyA6VIfx/Et7D5qHVWMSn3UYSmYhoubQTQ/4+Kls7eY
3UGUFkx51SHwzqr7ruUG8Vjq9lTzYcD54l8s/ZSIz8Ta2JHvRanlVsYvZXzlCIuxHBmawNbVWwRB
BL8RpKtrZDTqlyJmd3U6fKGyPqVihnw5DtdhF7hdZ+fs6yH59UdkA2YMVh6GTFx+9eCzFcnws/Ei
8FcNwTqLe6SYn5nKvms85PqpzT/S4hlZRSzcfDhLin+bAeBJ3OEMtKqQDhHR6uQ76lx5s0/fSmHc
h619aotw7Rt6tJLwZ5OYSBqlto8M+iHLt7shFFeGJjyNUkxed43BsnLhwXuzXHuBYLqZLwBie/gP
O/qc2CJ7Hj8FUbWTa4mXRakTUd4XgJYJ/OJwlG2cFSnZHrHfTTjtdTtMf2WmAh+BQzC+5TUNwbzP
0qekOArSW0+FFug6Bis+g65xSyDsdsIdqcCQRLv6/bg2a6ftPhaCLFTjRZxuwWAdPgq4XIuBYAab
63EmZD4xUhBRaIFwVkI53S4EhWq+zYLgyhTG4rxXBJMVn69i7N6KCRuYWnKsTHP9Ciod/hSWcAs0
eL8Z4+idgiNFULNsWnGVvmIdeK8frcfewo5jRfh4AGkIKs5zqdv4faiL/aA9xq5xTrBkMVw59ELt
Y9QsahrLHl+Ch3rbHhilKC/NlAOEf8nqm8lHqU5bTb4mrFcQrZUv35v1ZwhGgLTSB8vppdK1+3A7
p3uFlqri/G0S2rzAM4RgVdSPI9EFQQD6r5AL5J/mXHVi9VSPx3bEwODajFhwDOpzmz3XGP4xSVA1
GcuqYk0YC352povlI/kznNyYvxjNmwVVt2yapwXvsUY9WLX8BjlU+FEJDylyjBQJhvih0jb7FBda
R0gsmGoqWq6JGFnDcEcyzoQn+E1i+8bXRHScz3FE5oE7c83A7zA6fJ3yayKACtE9tZBeivwm0in4
RokFWbyL3hUWLd4wqwQgMlKJXWrYGluslyh1CnKwhuarKa6xT8ufmbZZyhR52arESEzoeDxINXg+
IGSjdqqDW2ucq+y+JeGHrEcW/cusPArWTQG4ai++UNCtX6eZVjB9EKphRe3PJvuu+e++/9io5IZv
5QQ46VoUz8u/7Z+m4ZfK7K32fwD3/sCBwT90UQKIBmDo90CVaKwyoJqC9W6sJfWWNmvOSAZQavbA
YbLMMv4OJv6BGAgDZcERcZWHb/4NfaWTMIJowsB+SAga+gqw2x3Wk8UC+4ky+icp82+X+kZcVYzO
BE/jUl0/gwkoW8HAiZnZWKzfldjZDMmRa3d83XQptqjfjVFNSXxjzyuHeLuIvKfS7pFc//89gm8z
8KIURmx7INkV6iuiFqV+NOuNVN9mata/X+lPrDcYs0yXcW029P8Q44m9F4fKxGGQRHZIu9j7/SPm
bvE12NHfL1NLmG+Af0p56xWMyvkH0f+LIETF6FBF7QwmCWf2d/Q4VfUA3nQwXwzM3lfO8c3ztv0K
FEK9rNeue3qyN/e/wrXyw6//k9XSb9f99qCDWgfrF8fkYKoeglcz2yX6c6TCzHWKFFceZ3yUVJdF
dj8wgoGJRoqWfMKdVc+ZmmNZ46TKTmaDjny7+OBwp0ynE8DxJnrBpRPrrT5e//2N/Wl5/PtRfQPa
TTULx3Gc/o//DJ8H5EvA0R+FQH9a9wiezMV2hmHX93UIWUhUgYRxEGp2YfCUId2f+ns+Bi5GuaCA
h/39l/2JTc/bsGRLQqZB+sgyC/oXcSiuZ1EWDN6GXl0D/zD0Jrtn7iFsxMeJuJNxKGnuXrueDi68
/v3if6Le/Xbxb9wWPGj8ISLp9gCYqYTv/0PyVErnYjI4Q0jKr2aA0kyk0Z4Jn1liJXACQ30OQxRK
Nv/3z8TsP41z4CKj4pDxGiA18vcHMskaLTtv/JB8FdAvFzLDyspWwju0J+bh6RuSoL8/BvjO/J3/
GrgxM2L9aXh+S9gOiaSl/H5NIy+EvjP4xNNgPVKOxsF6AgmsnuX80H906T53pIPBSeiftVFzZNWj
QZPfUgDf9tF3dSLzrHXnqjsV94XyaOp75aDfpmErQdwMt9LGz+0pWhfHSdkP1b5kpYmusck2kvIR
kEj+oIfH3vgosgh85r0u74v6gf/W8NSTwrP5RncXfEGN0S5x4YkG4xyG9jamHGpl48JySeZt1aR2
2W5SmtnmofzMXwZoOfFjnR8M/8uITvhtZk7J0RpthHEXj5vOejW0Z7VaS9FBMTat9ZGdtM6OlQO+
16K+N+fIk+fN3O/9bB3lroXu/10NjkTTKvUmKSjjdoq18cPHxS1l2oQIQioAL1uuEiduLnr2qYsE
gbyRt0Y5Oo1bggQ72sn6EgFwBy++2FFvPE7ysXkQYagNzbWGvwbN5SQwQuuggsgQc3CXDkh5FKgD
mWoIouSEGT8yVTeKlG/NKdjqQY81DhQ/eSd+Ae3bNzg/gvUcdJDO420UQYOTr770FUhXQ8+WtaV0
g40VZux7YLQUKCcl2/oIudcq0gPTox3wg5uWHZObBCHG2M3gzjerecYPdN6MH7q0n5G9P1cj5+Ul
Af/Xk08m4kG6HhDhgDcJyZNU3kUPFme4+GWBPE25ioyViIz3fLAIbXfFr1FlkBtba3lxHGgVN2Dz
rzWg0q/kWtXVJrXefW3FV7WbPXGXAM5HSGz7zB0UqEQy5VqA/bjmid0BWkHk1pGnupIMSevGFpZr
bnclTT6lhIswdS7LozLsW3K3OqNhqJUSBSNhRLrKP5on0RXuhG6lUCg3q+6pePKFlfwKIe1lHJyh
s+HPMB8acixDPaaHHVF24IO47l0WgsUjF43ytXpffAHVAiyLHVITUllWsH1aPMMFL8gcRkeYGAZ3
5U4FHLtRjEbPApB1tB1V11AcXvgo7fCDBgkgp6yqPfUINO1bjN7eE/G1zV8HFU2JH9hqV7hzdNAx
YDSw6vX5sA0BLrUx4HS90nFhjrrSmalRr3wbe4xSoU5FwU6BvysxkjXcTNhm4h6v+2n00mw9QTPM
A5IqMO1UWy9u36vRwA+ccU4Zeh3zcIVIymRXldFa0OcTxtVzyjMf9paIeJBROf9KM58pi/Lg2HkR
w5N7k64X1CLDOFh9KEaPDFmhfQ9rzCBseeHJwmRaDwEcp/xdOxXZQ1k+FgxFzpbltv5Z7mxBOI/C
uYbMMigY9B4nYxNiLwtlBPIv1SFBnxpdurEZk81Qg5fn61i6N0RY06B87QOTOrV2SuYrC5OoYBY1
OmFbbWpVXdF+zvNGYnSp7IbQpSSwCeDqMMTim8jCh0imj3xSFxIHRPkei7pM6J0eb1Sz4K3GWyN+
HKX7Uswh4i2CyXdiWZfYG9TdBUtUax+qQ+Ef6VZWxhsWgVSRh1p96Zq7Bvw3VjO+X1u91tujvgNp
ra45ZsJvgeYE486o1mjKzfQUHiCdE7N+lzzG844xUcK83PtlbJPorsPfb9WOzyVKa4A61davFOrb
EsLwZWZm3JtbGYmJBw8IAp+8hgiCAImW67iXdwJ0Zmgk+M9X4yXbpdE6CTwmejIj8z44+cor1h+N
27O9+ttAfSCq/XP2kpOmuiwURlyGeez0e3N09TXMcXRodCSaF9r+l/BZBmvjUe8d+CJyvOtDN+53
jKwNK0UfiOiJihp2N4F4PPcXnGfcaA+ggt9rBlT3lBK3hg9lGfDd/GozJ6w/RfMp7Z8EmnO2oNAB
njMPcXuWahD9dm3Gb2gEcHtYi0gHBPHYKZJTYmfj+3iNMX81PwJ5QRzOVnXNyldWGnyebYO7b6J9
ynepwuD0LD3rwz0h1+ILMgjjVJLCXh7wOsgI04p0MkeO2Dr6mHu8jQaG8NMaIHDU9zW71pC+JT6E
91U7b4oOp3aJWfLOZJhdum1yNKpHHGWF5lFAcbGpv3SMAY5y8TqEgxOXp6QE5bHL8NxUa+HVivEY
fIkgyE3pErJ1CurXTjw/W/CciLO9n8DMFz7mOjDXJaaS6lUlFyLfhxh2zecudNrTzCFyKchjyfiF
87yddwHj/xr1K/wLknvdeNPfD/KTWGxN0m3LO8bymuoIEYT+pzReC+GeUUS8CmDix6jOhY+MMRG+
BgQjMHIXEtYIShCEAqUCFXMd16gUtPdBebIgsE/lLmhHZ/qQte0g2D6oI5RJ60J6BDsOTBBgaFz5
B7fLDgM+dMdYuXcD/0Mw90H7aG1lZdNJbgyfGTpCMGAjc8boPzD2UCW7GEPpBwmpSQvzS3lGmUC1
PRYZU/ljfBOkvR9UTo11chrcdfPBGPhtEIqPVA31/NLHe1UDmAftw37yDqanFTwVOn39vG0YHEfX
lBm6eU+RAyd8mJ2gO5fyXsvf08Tr/c+/F17fneb+p+7SSapEb2JqhvrNXkBP66LJ46A+VT3cCCkh
buySJTdDezO7+0UCyEeL75ZtJLfC0p0mvv/hBuQ/FX64DNDow+PBCer3wm8KikjToup/bsAIJ1uO
3cLM14GxJOYkCNJHuyaGII0MogLeR6qFH+7gW7n7vx/B/72D5Q7/Vf9jPRBHoRgTEwt1YpGdMA5B
/YE1BspVgDWcHSwY74Lw8PcLf+t0/nPdbyVvqs9dLQ1DfTISvFuZmFpEQVfGYiNRafhy+K9p94N4
WvlGc+eaBs02jv6GAZke0eHvv7WGy0xEuDLfV9azhX18+ojbl6W52Y4RWXIsnyEXhu0ZAEJd6edB
WBVrmkrBYwSehFCYXXTWwUfR7wMv8G0G6A009fanjmz55b83A9wl9hrW0pJZ4j9N07/eSB+l8SzF
QHeZMe3UsPFU4WCF70Z46IujMuHAKkmQFpgpUon1BGBojKL//nL+sDC4B0IGsZZFeoAT6u9PivLG
h7Mb5xeoz2tjNXuqndm3xolPBDfaP62Cf3qq//zkf13uG/zUCbWelTOm/VnoH2q9dychdjQUmQk6
wNxPvUlYTnz6f0z1DTHctyZb4BCemomIBtPyWr9wilY5VVMBbecGjcKfhJ3fVBvLav4RMwCYlhd5
hm0su1b8oAnYm+FJnuvHwnjM2X+liFM1e+k6PAhPYiI7E3FdoX8/iBeZQ0s5mgKUQrlxFjR0CvBX
D18oy2MV2Nf6pTGWYfxIaSfhGfdhaT4Ul09Ts/tehnxSAuRi6DbdR8lJjfhfHbkgElbhmTMV4T6o
oXnErqK/+AVSGA0EVH+U/ZuJ03JpfhqMZqcEGqrMtAxorn8LiCuT88sA4NF69aBA8z1XsafD8zP4
IpI7gXF6iiJKE/t9H18UohC0IrF7NBZ+QZIetYB8nJWXDlf/Qf00S81OrLs+QjBkOnCWHF92asMT
qWIy8kaE7JNCjSapHj/H+U3QnL7i4BrPs+VDFZepbVFKmM/tnNm6ETm91vwAwUj/3aiAynD+w68W
IQwpvr9/kmk+xGEklcWldiTPegHUt8+zHf3S7PCHPfG78ueffQIjFtliU2YNfFfA5mKt5YRLRwc1
13ZdLHiG9dS9wZGDUxIdQegWphTCBvQHHcP/AI2okXxpCUuzZvAQdEsQjD9GtLmuCGTFaVsMX53Q
/vBM/ruH8kjwCCMr1iK0Q/+O3SR1ootNKN7D9N8RbuEh15shkn1K3esPG8KyNX5fof++1Lets8/m
0jBqhLowPVoU1hgehPkTbZdPedjdZ4lLoWbSErTwZcbyxrGhpD+69P2j/fzbbXzbKJpZm4MibeZ7
6CChuWbMEzZkNsNY3ekJAV0oh9b4ihiBaymHhRguBXuR4WR5CIMDU71X5omQObJj094lyan+yEuX
pUrXFSZLap0ZuCpHr4a6zYPXiZ6DZnO6Q2EidtumOGCCOwkP2KZO5i3pV9HkmaqrvEUaA1HHTN/b
5y59h/07tU6EbZ2LTTnFYXLOWtdHz3oOiMhqPZmB9p1KH8iwuY7sUd0h0RtILb/Exyi2LXx2MnEb
zFthYdRvVYry6FDG6z6+Ghw6xa5QCTYnLcUTuvtpIb+9KtaDGF9Sjq87ziXpsX2xHuGs5J9fJUrR
5qSdhR/OqT+epv/+JBbQ9F/nlGwmUZCkiMbiSXFMw5NF2dGk26zAWBWx5CKBwaKwrm9KmMM0wYgL
rlLCuB4mRPIYQvvL3+r8JkuHGdxXMRoQx9HxkeKnCYJvfG77/k0rn3o0l8aPHjzL2vjbl/QNhYYk
NTRIcuMDYhmJk2VkrvkEhtPd4U5LPOiXIC4ILxVQy7z2J2Pmfwq7/1xeRfeLVhP77e9ul5LW6HKl
JPO9TMqJRmwWpTwfbkR4GQW3cLK8UbAnCJPqtra88DH+CKqXuoVTQyiAeZp+Ge4DH1A7HhpcwLjv
dt19TufAcCcmfyMOkLInMSbS9Pv2o5wO8JWyi1gfR/Co5K2geuBrb3Jv+KxPxasQ/pKqJ+hSEvRE
mbgLeyIQNoBTM68kheLPqbP3CmKy8dqrjv4wweKL96P0GJDA1W+aTfSjM8B/azV8MUy2e9FULPyZ
vm048RBXkxqp+eWIb+Q5WqerHQT+s+7+sLEtx8bvL2KhzqMN05l+LQXi71+xlfdyG/tKfkGWtIp2
6tkChQB+c/GF4z9/v5r1p19lYaKHeSJwL0EBv18NjS7eFZrYHmdxdga/20aaXIGXNdupFU4++jnM
SYCSPsKefBR03SkUFK0ethamqCZsQxghKHx1gcNYH53SZ2aaBC9yG5CISmaYRPtsYBbar0fDuJsL
YUPQ9y4Gphmn2Gsjfx9UH/I6kdVVwLvO1c9Ogm+/JA1GV0F+w558VUCP7CENcIw3dNgWorIQQECn
1sFlNFIPZhjedUG3T1Vy0MaanancJ750ysbQyTDtGIj084s9etN1Ope7IVVueFsQpalo3lCZ/I1f
s3Tf+dkx/l+Undlu28q2Rb+IAPvmVRLVS5bc2y9EEsfse1Jsvv6O8sHFiWnDuncHOMjJ3jG7YrFq
rTnHxIHmsfbStXRXeqgO/LWDZiS7vOBBXqDgdyuURno/bgC0bcrsVVaj25x+TxQik8tOsZDaVZtI
la98Wad2FJYAjoBwMyxg3QEnmaw2YsRsTjwQgShlN23zG0j8rLM4dVghY/9XYBcKkl1JZItP1Q7Z
UE0/CNqmdKdjfXTSOx8qJJ4f/pdM02jJJKOHm0TamNoaKbai7H4eWFOU7Mf5gshzDPaxNsC6yUay
RgEWyUFLlkN6Uzfh2qQGg2WVtQpYzlU13FrEVRYV9TNkgiIDiILwnZwj2cDJXZnz8XIo1KefT0p8
AD6/WnCUsU4blgp0Dnrz58GuKE2SVL4X761miyS8pAwm3AbGq2pc2UHo3x4KcrPJWwVaw5wcKgIb
GYS8K3s6CCZSjD0jgno3CaPWfaS7Oa2Ht+5vimIR9liD3AimOjHCCHIXdvZ7BMARPVQa0bbrGrSL
sQQDPC8wgf0K8gVZg8jF0AzU+aq50IciY0VzC0D0GEWHvV6gTFpDTpCfqABfR6R8nTK4ixjRZVI+
HEg5k5Ho+3pQDQbhd2n/qqpn4aelHcxSnFAMF1OTo0N6vOJjnDbpYXorgJhFOxDgtkGn+vOjIwM7
sDqNb3vXuzhv8PIiq6QsEHbbTscr7G91/7Ez3gB+06bjLEC0tAg7Q+NV2LkHDIE/j6UPktSnwfRx
RvTjZIiMnNLkjDo5CmhfSuMZVLVfPAb1xjZoQm0GRGTkoBUbiMXRuL/QPCHghDWcDjbZWgAebka3
vQ/VU90ybRAIuhjRapF0tBuic1rc/XyeX5bk4jQFp4cnptLKm3y2dGbLIRDzhj0eMJIzBYpJwt+m
EZUE54H78/PxzC8j//MBp5kzJDyFXtJ7w1ke1ihmUK6iWznzGXdAwC8i36V7Vo43Mc7c56Zx05at
72HAmIocyV8V/V1AjVl9bFPydbbdisy0VWzO2SXeNy4FyKVykAxawrhPSD4oz1Z4zmPkdwsjPozl
qkgW8C1wJGb5mp1vrO7RfvakGLkZW0iLjk2EVRXJ3QJPnubax2SeVSLychOj+71RtGuLUvG5ng4T
+uaaWFrBif/Y2v2zKDU9kFVxOSiHUN0kkUV+J42joF9lN2bT3ORhtGsLzPg1oTwSBuGU9L7WnrVl
7daRutDGhoB4zGA9Al9i64pjFTKFhITn2cuSMlBeBAstp/ll9+vy0i/KXaNL62Gw3aE9pTp4CyXe
2rV2S37klV3ptFP/8U7+e2mToRVmyqgkYyxcmcrymTCExYkUvPvepcp97VhfalDg6E3a0SZTAPvf
Kel40Gq1y+hZnexqOTJe+vvY/2u2BxtDHO5gvvsmdXV04j5dHvnK0Y3vjo7t1LZZmGnMQ5NVEnFb
tpr7Y3n09aWoSAKrpENGT81axMhe23nFUwhcNPElLbAMLdqSWrvmzQiEjAXdZekhaIPvZi8HAN1k
XlD5IHPqhYKIt0hNBL1Yd1BXu3uvWVXxWm7WBT7DkcDJtQnKoN708jq114aJi0HkpKvOsrS2Jk0h
G5PwlbltmkItniy3mUUhF8yCQ57s4y0lS+KyU8ojEjYas2yTiH7UENVBwceHRYdInSGIwBkxvooo
MXmGu7UyrixOv1ZYxGmgNgM3YsjYVKcDrMPU6WtNfo9tYv6aLPL5HywCs3j59vOcNYVYius1ZdCu
qNtEIceczOVDWzty6+XlUbMeDJMu5HNns+th/wU/sD324wt9UbpIufFWtsVM8imjVGzwr6wavs7V
rMSx7QLSRPgG2f3zR04Ok9LKGqs8StU51g6htUxZE6D6OzQDXplrht2PYft5blJZnfBGkbSA8mta
VkLRbbbqBXtoprCGfvKI5BrUAS7Xc3aZaToAJ/uyRoQ6swXNoiELVVfXkqau0mRkxnnNCIFNWnMR
OO1NW1+OafioUyqQWMwjZ5xburEEbLewDFYrXrPUZAFdRy9nBcnZ9OV1bUCYeKrmY/mAdffGIhr5
5wc7RVnxYP8zb3CVNtPGdPYNUiv1urR3TvSuUzqiOIPc/NhZR73HPbm/VHQCF/EtOwq7mj1zxW20
CdqNsdZIJqLgeg/iRieEOl3pN2r9zI4V7/eOV7Bud2wcNDQR0Yr2FAGt2dVp5+uXlJOHt8+HWzB5
p9W0QlMd2fNkjRgMf67CmsmidYO70qdXrN1duVPfHAyZpUCcMfLoQE1eAeT1np36wpCErHaV1Wsl
nPWIK7qDQQ9y2Cs7ycXergTopmcqa/rwwSOs1aUVtDXkv8YpZrVVLIjEZDV62dsr/K98jvNlTvhN
Uc6pYfx6//mcP5ZYk/Grsp4Hxg1AGGLl5Jyb8JJGdtIngkhPQApoRYSagF4xQZc+6oD51cyFr30I
UPsQ6nRmJZlxOxVGlZlf5yYGuv3Yx/SjrQ9DkEN26mhReZORbI+uHK06VC5DkqAXQBjz/4yDE4Na
Y0DzD1o1OjOT2bnUdM/M+zoSnm9EWlSqFmLBC/O/WF25w+JHTe6whgSXDCiN8CnZFKubf1Yv5LQU
ih3r+T1GifmyPpOKhjroSXN7qv+zXXvlff1mxqeYpVtgC9hZgFifXJojJ3VCVZ1tU0CbGn0PRBFF
fWBVbzWPtLrJbYDy0pJK9/OFfjP6xQThaCZYLbask5FkxoqVSEPwEbVT+jej8gtQMUaLq3rK78Ys
sy1cPaDMrCemc27uF3rfdEWMmi9G3ESUjnAksbSTTvB1Bt6U7lrp6usSFCElJStZIapINaY3dUyS
vI0KK9uzaxKEooCs+QPkyp9v4ZSfxbAU32pYGRZ5cRZf089jpZPKyiirONunmIkuMlJZ44HICCK6
MbJg6G1gWJpKciMs4IKjOZ5l/q2tRzcWWqQWrRwwPSO6VtkUH83PQ/jzaU2GMF3FVFELkZ6evXeq
QvnwbLZv/99rZxdowSc1yT2wQLRNrr0l18zoSioLgbdxKLAMyH/qV2ajtCcudW2/1C/jO606P35Q
QTkAUALmN0DDyb1rr5A6vd7JqUwWEUmhOXUba/l96Vqzw0GdM4/jb+8Wmntt/v3uUAIVzDRIRYXZ
6PMTr2ut9+2+CPeJRwdu02bOXDWICqZoveLa++YdVTJBqkX8+PP9/rJQ4hqFIpbWObPEl5codjKp
NjomfmAU/RtmBBXbe8Dy+m58dRr9yuQwFYizbeNwpEsAcVYpwE1rb6NsSV5QgbYunN9RBcdan6X5
75qSn2TdW2A6KngweFNsC98bjeHWyVeDUpy8hhgDr5ynYq9JSruJPTst5ZVDscQo9g2fSin5XRKG
RBV27Q9vnSM+9K4UNnPjcWilpeZlV17TL6+DuBbL1vmEiYXuFGujZmZONX7UhMyAnenc91GZXWtY
fpEPi4MgFRBvhEHjclL9KqQ2CRkzxQ32Psp7aHtIm0arY6zaq8oA8Wp9er/58dShqMF87Fe+LJr9
WG1YPfF+p3de9ocWG2YR6F0J2xTHYTXqg3BYAby5c6JTEF0ZiR+z2uTwqix6nYam0Qyebg1zRU6d
joyhW2SWmDHJ6e4bl2ZgnmHfvszUB7yQ+mVtOrii5B2mw4omRrnGWW0CQjA3jJzosqZPVuO+ujYZ
GN/cnH/PbpqpqjntJUpkAgdMtqFe98sciTwn5F7V9J1zkQ9FaqEzSquZHXmLyryJ224hRSAyfG1Z
1zK5WIXbKcWK7Fc0bKeKCq5vPQI2oe8/Z51D+Y2vsgESOQZZmMP41PQUzfOrwsdNwU9ZJ3RLkIXY
WgpPjb7MxVzCqfFwk8Si4AnEJHPVgkdFm5+idB1qh97EOBXQBQiCZe5Za6/rWN2MABXb/c/zyNf1
Bk31f57edAZTtdSABFIme9OjoAgUtHv2UUnYt5l31AYUwgLhM0uvDVrxzZkOGsWSdSr5RFGw4vk8
cV7arLEHTU2hIB8I7eJept4mu9ZS/OZVFyVTNDvULMDPT44Scw+jKs8z0ibc4XIw/dWlv1KX/eZF
Z6jQLeTjzwJRm3xsYmr/WpNFmYgLJi39ArkkXSmNwNI8d8rDlaf13W1jQ8Qlsf7WvphROjuJ68hg
NDsyYJT5xfibt8oOGdsqPatw54ob+EGZurL9VVJ0867zd93l2DnX0p+/NjcYNuyVLD49hsN5iOXk
P8viyLN0ifjP/L6dO7vO7ZfSbMNjnK3KjT5z5vWi3NjLsz1v5+36yj34slKdHHpSimLlGNpenXgH
uXws/RJ5vH3AcDvXCmtVAHMxByjsLUaL8m9oVvOw2VeW6wRgL0ivM5JH5Squ+rs55p+b8dFZ/udm
9IVVVVlnRXsP7AgAhjqoXFx7dvGegS/QBlq/IHRFMpWiITXeNx5ucOMV8JGmPiBTkdE0FioKo+qc
0Ti+IPTtdVZG+hW13beTITRrRDvUwimviOH1z4kCVY8CPlcY6liamq6MN1duwyWhx3jeMlbfIqkC
4jtIDGiiqxRQRgo/xaCJwq4u7ywc4QY1BITk1t+CdALZeAkCUPvCSX526n6BGVgzUQ2Stq6MLnDJ
LEoh5UA9snA0kxNQ53MpOIv495zSP6tgLdA2IUQzI/pTSNJGSdyRlAjbfx0QzGKe3crMjxpsxUZ5
j6lxXtn2T51/YmnDSP7vPZmMZKvzjTb21Pxem1mz35t+gWLFxbFP7thao+2crX4ev99NGKwJgMTR
Smd2mhxPMsBr14GVCL4+d32IAG1vsff+fJSvBUwui0dMaIAlyxRsJwuQFBiuX+mgkv13oVgP9vL8
N6CqebbzD+MKfX44ewCPcWXt/e288O9hxYL5nxHmFHmsS2kORFfdRzayXWdp0G3oenk28H1Xcnyi
VG8uvfBS/SaZDcGOMRuMNzWM12kmIbZZypd3YBkBdb+f78k0uuzjUSOcFNRKBL4U7j+fnBo1nmT5
nnn00RIAArbrN8GFYrVkmM36UiDvUEDujee8l+eyfcrh3ykgv9KZNtK4EfKX4E5vTxlgBVNfhWSj
l9LZCv6akE3V7lpW0sdQmHwkNTZV8P8dtpVQez+fb2RIWjQ0DZJw+kDKq+AV95RUlOysq/lKH38l
6B77AppJDmNNqTDjYIbAoGgrTxc7XNAQjKrfirQv2JHYCLg1o4VH5gJX7/FMxAZdcERAdu1K6j3G
QrU59oNxGGNllwRvFj9IJsoUHu3Pz+HrPllsXP57Xdak1hBniWK3VmIeE/+WdVBh/5WbVylxtlWx
UTzc5KYxI3SF4miuA9ktt0USziNOJ7wEc+KTr57Rd3cakjclYAofigO0/fOd9qW8jDWvS/YINoaT
PLzmRoaOlGnZKlYFrOiEsm1/bKrwKYCdaAIWAK+Tm8bqAjdHw2pFJ1bg7hUQXF37UsT6GgbGQI58
i3Icj9BL097KtXSuKMKql1UOyKxtlvSOVlnwnjAVplcXC99sTqnnKyL+ihgsaOWfL6ruu9irqoRy
hLIlDBqOXNC/C4CJVNGLNesl59ED40HFriNTvPKQrx19MhP4bQAzVQDML1CvZcQvf0E/ojlg54cG
g28A0I9ipFh5ZX79Wl8Ctm+i5uFR6jRvpvu7KFG6YAz0UqzIIIh9RLNgPKMcw3eIchYqovZyZWr5
7iuim1QAiCrQGUnTOE7LsqUwzs1ABG/B5ZNG+mJ6wV1GSsR6HnzSeLByfICLmrpT4ukz6aLPYnZo
V267qDhM5gy26WzWsVAolKAmD330woxLzcK9oIYKqJNOcK+jrUy12NbkJCbm2oDO2mJrGgjjESFL
V5PBPzZVX06C/BgA16zwv2jVZTuyLQt43P1h58yeD9HmeXmzvF/h26F2quyQZM836KL/9rPVae8+
bN+zh/c1pfP9+hzfFavz4sqM8+37LSZRJn8R7jTdbnTx0ElG6mfULw46GFWSlfZy25yaUnZVHFqS
hCMMcF5nC0bSvuqCJQCplFDVPBMuoWGeChNh+ou9XpcfDAxhPFMPBv8FJueoK3DhKX9X8k02tnCQ
ELfoWHfywfV0mPll8bEqKsAZqpa3bgPtSiDpNxeo0LXAom7pFFf5wH1+183UqdTURh/twD5Bbi/I
HQ2WfX1J1Wpm0u03C2Wl9OVSVi5IQ/q5ennJzHeTtnpMgUYyAOE8GtUywjTW1MVSIB4EVLmp4xlr
MrZmUfpL8CFKHMme97sAQWXKVLt4pOB5Yuyq1cpIisXP41n/eDSfx9J/PBcqO0WLwPnJmrUCzZpI
GoYs6C74XUGxJOkclbGjLJR2bq9MhAwtsL65pi4KFS/BgrpD+ijTd6ZL+wtPlAM/rlsURGSYC1iV
I3uSdxR5BmS2ERKkq4/8p2jqyWtdyO8YFdDetZlbsmfMVqJ4hZ+6hsRCwu/SGZf1KPraw2N3xIbO
BMPyABszABv0BYY0F6+cP+czcHnT1NmI3hn13AtLZrCLbPirN4RqzV1+a/8NLTiMCzBpCqAfkHfn
9jzum50Cz4fkM1VkiGv6uvsrsWrTyFxYFt5S9zfSDVmfq8tSp4jMeQwsqmbl42UpH/RHiV0O9j8W
LBLGVTeTMIAD+Z8PZHHLUHrp12H8nStPxS7d1BvmgtXoAoaTl9l7fDJ+Sat02T+EN5mbbds9amlz
lx2RuIrnDlwJLQXLthloF8RqFWAHbW7QjcZU99aDjbgJqXzPkmQ9mrP2bdiUy2CV3/j33kv6oKx9
1+6XkQ2ZnwG1GM3FZVirpmvBy84XCR5h5DHWInVmZokjfAncTcNiTjRcOLdtLLhIvxeKPafdg9oD
jyaWDAVIrOKW+bK9uNbr8Md5qNUZ45NNFFUdJAVO4gokUbTgNkQ38gu+RG6CcHqjddloZ/Vt6OY+
eiVrT/OyeXIge3UbW1oXBI3FuxALLlIZPBb8pRwJTnIk3wHpIXdhVXfk8iz6ccHfVG6Vbb6374vL
Ej9pSlwDLJs/2eNwsvjLv7374c/wpzh6dyPjBVX1g3nSVkg29uZevmlfzD0hNffhvlrLz1m1vAww
xmblfYE47vZyRA/BOH2275xfnP9AOzxalBdXKVdRvuDMnPIuDBfFg7oTVL1de6e92OnMOCkPKg//
SXqRn+zf9cmWZx6pQDTtKEo9KW9VN6srsLyz0V+E78Yb21O4m3Af4aShrZSf6hM4yV3x6pzk32TN
n6U3Cd5ANifDPP6tnNhbp/JsfOvAk8AG55zKldYsdG8ucX/R7t7AOUKcPJMZdohbn9nzGSD1X3x9
zYnFe62eYzCDII+Nn89kLf4esbcekDS8hhjvrW1XunYz03/HsB3RBj1c0HqyQiddy4bUNFduwMm+
sRhjIpZeeijf+bzSZ1aHWH9mvKGJttR59se48R+HW/lW3Q5b+da7JUKi3XpneJivfTtnhkifurP/
u/nj/R1uR5aArOsjlsWgHMRPJIoCcBZNqQSWIGFzysF+0rkAdIvqrqEQiCa8XXCqAXt3qFrxwpfm
GCWLh35FKXvvg6v354ASZTy0C2BgyIJ9zo+sBFx1jK977R7+P8U3/yn5i58/vxvW5u3PE+nXvq0o
zbIe+t95dLKZsOnwEeyTiNAaalNiKnLsGcJMGT9j1MzKyyytF7zcLT2ZS3RlGv/arqDiIMsGPVT6
Fey9Pn+eLm1vJ74GJwINnojGFKDEbM6CSDD9LVYqnXfliF+32f8e0Ziu6MHfDnKt6fQzq7Ocbqkx
OsS22X+u00nEuU8+UP9cmzEt9Sell6dSxbWlXBvvbZ2d9OjOoeMxRKAPPWEMZucCHqWcG+2Dzb/o
enYKwZVK5M/3GLnQ53vcpS1RKaEUiyWobwC4+ChRX1h3SidZXnRXV/hiKfnlwumNi0YUwQTW5IB5
6JUBfx6JCy+khTdYy56GDhxp0s1YaCcS1OTbTLrWwPkqhdV4tnSpqYRSQ2Y4fb5S209zLS3k4X73
/Hq42WwoOP6ZzY/H+Xp9zYzwYUD9cpH/PdZUFdJpY2jUtQHxex7POFy7uoEbuLy15qu96841d/vu
L9aLt5/fVvXrMv7TJRqTZXwZBUlUalzi4nB4lahLbTZ/xVq5mM236/dudr5ywG8Hzz+XOXmWF6fp
w96yaWRCZjDWIVMoReP8GWCyVj+EnTr7+QI/lGtf7isaB8hKJOw50/pUYiZ6o3T6cM9dPdy83sRr
NtHK/c19xANVX1Z/9une7V1Q8uu9e0qfV0dl/qs+Pciz93BxZu7uqnk0V14efz6vadAGNSJuPN5z
qi62qZrTQd06TVAmVRzvmZg9sJTyCmkNO1dE3gYibwCoYfKq9Ge9Pvg0gapr6efTBImPE1CYqvG9
gJxCqP95cFPgaVOFFsBeVeRNY5A4pKK3Ko4OEMe6jP6wsgydalkad7mxTHtO7LEN3ov8pUehmBBj
ZUCP7gPH7aNhMYTaUnJwdLDM96oHMJFVkLlpmJ/LZLwjQf7FG0Jgtl0z91i7y3k4Hy7xMsEvl6fr
ODRX8A83NuoE07deyiI+NGa8rgDye4NBytyT07X3ThKc8zTfX3DnmvKdH4CmguEeQ5XJjmZP2oA2
iwtn69iya0ADQgneFurKMZdqz2Ycdw1pDAfFSbc11ZKxX1hO/BC0e+Inwuy2Jwo9KWQy54tlax9U
a6X1f/ycPnMBbMlPIlcWdThWEpF3yxI1onyX7oJ2G7fldijGXUB8Ztxb1ZUCh6jTTgewogoDrIGO
5UtvqS0CUj3oL+0tCm/oSiBiFOMrw+J6ReO7yQDlCt4kdtOkwE62QHmfOHIpG8Fe0Pg9NbsTwdax
lrqR/tD7mfvBfclJv4DYV6Y7G4jJYF81wYujfLngf85iUrjG/KVpeQSWQK1+ayo5PQnhHcFOaR7C
CEROBeG+28rgmuVTMWJQLxH3+5tMXqtxeuXef1PjUfR/74j4+v9TZo6cxqO/j/whTbaErXUQ0YKM
gJJZQ8y2f2enz/41Wf+3M4MoqqCR4md/ESNKgR/4aZNgTxzcC7EBCTsdovAq2L3xigZmUT62oFaA
IpKWNerYb/srZYyPRtKXR/DPKUyWUUiPvNq0EWmpoKGq8a9d3So0igz4ZJ68diDevEbcbNImDz0G
9ygpl9Hlb9ufJRmg7bKHM95hh2kN9pf9TaTcNqG0KJ33rn4zjJXJooykuZCVqhcW80bZ+t5jny4g
Binm0XuCnT0ryI0rkJ/dVOxkvOAh9S+kqLm9uvCItmdJLhUndZRY7/wtycEYijvPQCIIQnaQAV35
s6whGp4N5+VA7wdZyKIMf6kXCoNzGYm3f05IGZPwa3l3VeHPouJKv/urkJ35Hf8YylHmT8RKk1Es
e5FqJq0XsbmFqYRN+HnMHix22O1KAMyFsh6Wjy+5iRYthubWGZ/Mat8nD7b/rIi9VysvQCql2pJc
hKTYZtZzaQv5ZUTSWonJIVnFUgApwe2KG5la9XhWvLuhdGbkpAFcQs9crC/aOeBmGiO4zfHIOc36
/I/E1qs23ktW4qbfL3XvRBG+UkmKUa+8Pt997IlF0km3hXdpTotFUh9pVAaDZO/RZAQ+Q2+mI8aH
QGEI32Crrnzrv5spudGmZQpVI6CPzy+rWca9GnYcjttD7EtKsVtmC4YS+nK58oZ8N0exIFXQOfNZ
5Dl/PtQYAOwfyHHY66DwvdgFz12N1w/z3Q2k1c9srBDFhUn182Eavs9S2HEYW9kCItBqPouHNng0
nQcSEMZrEptvpztRTuV50ctj2H4+XiY1BWUwvHQOMiI9e+dz00E0xqg+Dq9INHxCg64pX7/RfPGm
UNNGIU/7wJqqGe28HnNT0tK9pbmtc0zabRg8G/Cz8rcCuBdiQpPKqfNbltGtw0FKBLHuwaZOymQI
MyYEnEN2hqTdpwE7gtU4LDTz3JsvJDQg/oJcny7T5pwnN7Xqwmb+eSH3n2b2l8kSMAVLKARYxMZ+
vmnAS6pMJb577xTUA/qb1vL9mUiaquPeVftfplEs6D4RQKJclF+idZaTNwddNwfThtCbrarfUYJL
9OVYHkRwAuvBltiwMNt0zd6q1hmBl6F3R8lxwCcOgzE9U2KHlbPWJF5p6nxMlUQGIKonJiuaF0Sb
aLtkq4yrUmf7291UH7UCo11H5px84y56MV6iDSAcv917I8g1xORQ0mHLkIp8aJJXXXmIM+8p9GC+
QyJREnkjtEjIWSWk2LL+FwdCCNq7IdGSaFW1fpD8XyKhZ4Cdz2JWorap1M5iAJHM4BUKgCKT3E5O
FjQKKvtBtOM16yRV7damZ8/WTnzpkM3EwIgItyehh8lO3BgVv1revdmQWRJXbOrLoGBZKvKuXgsF
4jleNUIi2PViz236dikF5cJXdhT5kvjZkj3XuI1K0pW0La19MuZwc74HcrCJjHjeUsJTgqchIsny
xlZ20D8XvdzNK6oXkUHmHF23SMICva+cO4NUpVS+J7ygpNInp25ysRcDc1pE4XgWIo60N80FIh6Q
sIwgPzvt72x/r5KuwI8Ak2IWG99YQ+ePZJdkSql9F9eRIdzou+fEJKcJ9j56NohxoVDuAudH6BAi
Sojha+CNxPlcQa8XKWNFZc6Gkrt2pldgoqpi783b4Evn4vJRTWeQ2cWDyIfQBWsmeCUUm8dfmmfV
ELng/IxQf3CoULf4+jKHV+aVplkYuh55LsY8b+HdpIT0PEvl6oK1MyueQFFjq+SDmaFzCfo1TzqJ
j5kMtOmXBCqwH+dkNMsgeSmybuWb9J65Xv5NaXAXP3uAZGbivYDdHc7GGvAGm75yFVgGgRsHhybV
pULagR+X2nEGzJsGXtny6ZYpMQzmAmgCVd0HEV8tX+771th5w/sAIZAWH2GleV7jDNiKZleV6ItU
/xUKLCWBuFrEmp9khUx0WQc0eERZ8vZ5OtZIauAZjdefZ4UPOdtPk4L+eVKIlVS3wsEi4rhkIac1
f/S8W3W/8upNbR4N85fVkI+i7WnLsrSHsXM2WvoBkUsX/uNZ6/RCeticgXJzqf8o5c43NgqBFux1
olWlNbP6JUrWdc5y4FR2q3JY6ndE+tmdtki8p44yf+y8OshNS6kn6M9bjNc2kF9NiWKF88+8N1kk
1pV/8Z04wif/UWSr29fhcuOQYDQ6x8HYtzLs8te6W101vn6RF/HJpb9m8Q/CMA3J6eebW0uxVhmd
BTtxtjsYz8XmsEv2z8/h7Ws9vw1nG5KTo9mpfdnv28Vx+7AGlHCznW/dl6dVPD9ddn+bGZTrbTWb
r+8ovb5Fc//3z8//w5r97/MXp8h2Df2NKqNam1K0yOqAMDdyijGnCIJhUf8aF8tVP3/KZuO766qL
7Xxx5VP0xVwnDoqIg1KHgu5E//jS/rNbMe2ExWg+dPfP4Tp1ychNud5x/jDswuUDLrtFtrqWPv+x
BJlcqE7jH4uOUOSzWZo8iz6/yImd9/ctkT3B3BmWv8f1cGLGeuvn6XMtzcbjXnk318OeUg/jce2c
rtxrcYjJKQiNIm5VWuK2Ol1qkxGQaYEtdffm1nsvb9U5cEpCNdzb2cldEfXUrCB2rek/7attc+jW
1yyzX4gR3HdDw5VBnZCeOEXKz/eAGK1YBSLf4Z4c3HL2bGwesZkstTXrkXm0iLeXWePyvj/MbFC/
ZIgsOKk58JaTfVSvaO++rOH+czK66eCvZOgZkzVcVeWXvqs5GdKF9x0Uu5Wzstfp8hrQ5Mv7Lw6k
01+3KPjz8I3pGvhC0O4wGsG9vPJvLxt9Xh7H84t/UpfRursGuRA/bPqMdUfBtQkLAQTAZD4tEdca
3cBVEaNOp/VZ2XcHYo2X+bG/v8WkXs/yk76PdmjNgDSYy2H29vMo+2bFT9cbsZto7JPPMBnnhSV1
MXI6ZCZC4BG70OlE6/qqzvebTcyn40wudMBw1pkJ/hZWVXlCEo95wO3ykVKIl+Xna/r2WDjbNBH3
q+LG+jxuTQs7rhqlH+YOpJhGfZCKlWhfpOWVnsF3d89gahKABAfi/OTu+UoeVFrPGhkqCV85aMTZ
XwEV+vl6vtku4YEQahBkOYiFJ18kM1PKTAG0s7/ATy4eE2/TFyVrx7ND54cNEwunnw/4jQxRHIZS
mUaxRtPlyRFjz7x4XloM983ysDiQooDxavHHfdq7JCi0s6uzrdCH/fsaUDU2TF4B1EYEjSPB+PzE
cL52mSIEL4+Hw+/7+352e9vMZnuq9dn8/T2aX3ntvuuAfDreZGbrs1rRRucyIFp9lueH5eH+/vYy
O4Vz2iDBLHCvSSe/6x46Bv5AnP+ANJjRP19gEZV67skN1U71nW08gwYG0KGrhMNLFItAUWTdQ9qf
LpQmFeuqrOmbdt6n408eaDB4uplRmt7L8oF23sBuTahyemkHMMfWjqm1Z10OHUxYytB5SfqCtqsS
nkVQx1UYyzevzYci04ASK/iHkyk2ivKLRc083kMWWRAXyvIc5kpML/7KOBa3dTKuPh1o8n52/tAR
BxJHJGI5iC6UVzl6rANA6Gzj8gZPtkXbnTjuATj8g8jEFNmUHuX6LhUVUfrRMW5c5DnlQmPLFqJo
DDQVEDfRxEn4+PPZfqPrFFQheiZgo2y6gpOz9ZUgR1NWFPtasjHMNCsRS01mRp7/6iP2vCTbkcU+
1gVp178U45z6v7KILFOzXTAF6KhV4qS5MhV8+e5CHJHRWlM64Rcz3aRW40e00lJPBaz956LfatUm
l4maRau11as1I+V65eEr+ujzIac9Q7nzL54yeki8JddbxbfRqd/nt/7aW+VHVDuXvb+uNv662QQv
9TEAo7rxBCgxvwW0b77bW2+bnYbH6j67j07Qk9Jjcqruk9NlX/8qNtkmPA7v+a9kn7vZJj96q2rD
nvayv+zZx9xqaI724ld9VNAe7f2dsjcftX17DPmdvwt3JU/hSPdd2yuQUzf9xloba/1hOES4FlbN
KV1Dx96kRFGwM1qNm3g3bmCRb9pxVr1ZuJ93l81l4+/qY3Mv/xL/r98o/Pz2SBRKfQscbRUc/RNb
yXLDdtnYllgx5vXGea83KDr2w97Zpm/1JlgHa7LPyILnN4pbb6CY8Iflqb2XtjDEV/mSjOh1sDMA
uBuutrW2l0cJg4n/0u2z2+HjB2HLfxz26Vv81pgzUFEbZ5vdApbdSKvx8fLY7WlgWuKPTtmt4kor
dZkdta1BiMQ5OfLDCOicOdsh5fwAm+Qz8DJHAi4RMEnb5ih+sbTZRGt5r/IrWdvLZG0IJuHM3Jlr
c63vzF2szJJts1LXvG/85qDvxK9ke3lQ1znCcBZ50dk7/vyyff2mqjKZNDiO+cphYJi8a/KoqKU1
4NsaxtJlRu76LSuKWW397sc12WzqtSruN06xz0ecfOOs0W7LLoN5HHTOsh1IJ4EAEz2CpUaobSIZ
EaXPTCQvrH6+1G968KwvdXy2EGhgl00XmW0s0CTViIePJETFfi9YePX2IcySdVgbSyV/FerMtnq0
A0juAc+O+pOun2qFfEn9FR6CF5h3dYTrZnyoyCAfKD9r0jBvzdeccs3Ppys+RZ/nbM5W8N5AYrHL
nH4cMg+X5pAapNVkboNP//9i7/i6Qvx8jMnnGCtak5WJluwd/1ZOXOKqxHe4QlN9paD+ZR/J9Knw
5YWKgZgYj+nkqSMpyay0UZJ9bOonSjt0KurbCEuHieknHvQtDKT5yATUdhayPXMVGK9tPLjULccU
8itKF0pApa9tCYeO6UymfuH+fMO/fo05RcYFez0dysn0hkuyVwO27fN9Hpy96pV1JfWp7NItfj7M
N/dcVchlorZiiv3sZAmiDUZbhPRiBZ6UkJ344JAwH84h5f98nK9vNu1Fav2CsyRYBZM7npRlS3fB
T+76duadmxM1kxD55mPUz83bnw/1sRf8PFZpJ+gKixjUWf9D2Jk2t4lF6/oXUcUM+ooAAZLQZMvD
F8p2bARIzIPg15+HnFv3pJ2udnUncWxFYtjsvde73gEN1Ld9ZHqf7nFcDuMhn0mx9uTmD8JlZWjO
VQwX5qpKtthXmm9a5RDvEqVrI7xJ6+y6FPdxSTTMkfyUq7TEfteDhwmzMi+CvjsXlZ+Y2MVCxg1E
G68Y872rVyN7NWxjFrnVMlEvSCg64u3VFy6BRBqOpTnSWLdSsWT84YH8F3I+9wvYB/o33Hxk0v/c
vA7NKNbXro7C5PZLN1o3H2pr7B/F+BlWxzV5KaW3e43HT+TPdskLvCgiSFrABz8dyN8jlcIcYoeE
Yx6ekN9NNmQEGXmfTkKoYv+mBqyj1UNxw9AGmaLpQJyqKg2gFytEUm+LQ8sjpnQQKC/uf9/3f7ki
3HIDMzx4JhqryLcKUzC7np4SjeSMhAzsIO7bxKxDlAoRtrFmrvkLwjlM/REANxEJKRX46hAnycMP
xzFvvv45/v55HN/6+JOixXXL+27qbtmT5311cVHon3DZGjuHp/hC2+inbtrfzzGfCWFjNlhZKExp
/xwNSnbHl1IkkbOg5zHtxMGRSFVWSQf/oUr77Yrw7ezYCRLkgDx/xp++fZLeDhUzYlGEXYsPo4Gp
mV4ujWhXxlgLydOuie8RanIOI5+CElFOi1iVVE6/HitHGzTiFvOTWREpXxEEIae0lcx9U77GyVfR
4nqjQK+oH40eFsLiivRSOmCBM0QQlWC9/qSl/vtsKGzV36IamHciQoN/XrdUEsoBn6treL040y/h
lEMXvRH8g/LMKQmdui+lxFVMvOtxriV9Czx1QWOEOPfOKnGQBgpSwGXIYfakzi5NpySruOEsHMa3
ltrwX38YXX89bvMRQw9keUAMye3+5xFfL0piGn1VhtpJgdSEqFV8FWi237AkT7JVRt/mquxqzLnG
aS2mii1NDyU/i3/SJP0tz+BIuOozs2wBJvG9lyr3wr0Z+tsdOp/rkvFr7ci3Ra7nuK61b7ETOsid
5WxGO/RS1DAQGc31yfs6XLbn9Ifl5a9KGloZxqV4luBPwaD8dhuVchH3xlBedpm5pM8ixp+3aS9k
XpE95D/Fe/xdEc6mygx+6FE44gB+//MOMO4XXaKWxWzUNOCHNV3tVluV+muXhElPYIeG7hJFGm0v
gY7bYJruAg/kHnb0fsxKRzB/8kj/6ZC+F2dyVlVKPSLWhjrUira2HmPdN7LcBzlszLnLeNASRAgL
8s5oV9LnTIXNGBPoLDtJv+/an4bpv92QP67Rd+u9RbfAmyibSLWSV/GoeFeAPgWhC8KFEhXIov9h
ACh/bVD/eVP07xXxfRorCRevsF5s74Jf3F/Fjki6jqVgSDyRlahTB2dmO3YGTTicRYGtSTuH/d4F
c598rB4F6TExTUfHVWS458vievPMTgku2Jwt9q1+94esXCr9a4+gduzv1k2rNtE4rWLSoCTNpon0
w1lBSlAYTP813X573CWjVNHF3osQIv9r/HZFyERaM4KQBc1Vt+xniQ8iIZ3YOeps5FyYpxPNREuE
Vuz5KlntL4aiSj7aWXb6XTQ4fbrpAuND/cTymn9DBkdKfsfDhSCPX+KWVLwDAYm7+/7yejvJHlIL
FQtnAopf9MK+v7CUCrA0VLRgVv6ZXDCB7T+UkxlKJ+WZHENjQ8tTaJcXanodcPdN2+WbdpOE9O02
5qH7Ip2NGDnjIXq9KMuO67kzX8vrnF3GWb2aXxzy9ePaLtGdAhk81PsqVB1CFS3huX8QndGRA+Qd
s87pTCJevk+82CN2cYm61iJZZWWGnUcjeSMG9e+XCQur+YIsoRsoB5cXIsbZ2wn+4pcKNXefP9/3
0sl8vH3pj8lXExgbCKOr1s2s25q0E7d17x+XB/UADi/s+o0ytwPyvdJbVVj7xID50Wp0TNCKYaWs
EyT2MxvUolIgy8GSiLNZWONyndjdunkaY4v67o2rQleh9TlAdxari8H9WT6wv38SQ+2B8MDb16Kz
uq/bG4aNCKOU5+wIwELiSUs6zvG+6X3AEUeS2V0i/VwR8rCCWRXk/gTwwA7UIYjuuhcdbLc8ZS07
Vai59839IVo9p0tMEuzEOkL3tlP8LfDvsl8fyMVaQuAn02bNDv0pC4rHJMh3dbs1Urcy3NydIy4e
ItMuX7pDVGEN6uRISiZwEtFhibHnX6OjuQt32OYAMDqq7gcsNn9pADWxxxP4Rop9aRnutMFLx0Yf
5s6rRblv/Swkpe509VtbXk2zW2OBK931wQzudr/hOp2joDmSu+5yXnqgLg0ua2W9x05i4UvIq9eZ
xUmkbrpLT9QwXhSUoFAza/8sn4kgX8ZrbdPvhseduI3X5R7KjHiW3IKzl5fgIhaBoqPuXl9ib7L5
uy0ub+d2I9m5Xa0m750Ykk22vh3Vs/pW7xtcOfpl/QJge+7e5KB18bfBjUByp9//YA5zcmUwsoL3
iIIquB36de6W6JfQycyKOYYGD+5dc3qNNOJlf1+j9JtkGxFfBRFZg65hm5MH87H7Wnww5rgm1blw
jF26qRBLtSHhbAoZUvqSlDoER0/Z031v+PnzxT/HdmvTt/IVrmfjQDzZ3N0af8xo1W6oqwPaO/O1
JylQXUr28PiuuIQdW81SYkwrtrqUnZtHDqx1tXNS/nS6jAtLsjv209biiT5v5Avh9QTHYWv65oNx
hN64A1T7jA/1U7Ocnif/srs93l6Vp3Zt7rX3m5eeIm7bvbX6p/jQbC+7HsmhfbVr3AoGj3DEm2q1
7zQqK6ooi6DN4vGak+BO/rxVaXZy0ETCC4F9l+pn9wrkm37U+2SdHTWPrOKnBVKs9cXV95gbfFaf
eCAYLYfaPA6DM35WPMroI9+LT8lSvOpVkAg8sAxP8VqvfSchFBaM1JJ7vYyhmjfz/7Mr8y9tK++G
PUhu+s63OtVeMDX+Fh1iFTZbgb+nF6tvrfs7VEPCCqvHhSPu0reIjWGYvOZreYGdmBWdynW1gaGS
qMvoWZuslnt5d+V2uXjjHScuEjSnMJUdifNGtCfgPmbdHs1fUnhdj8/Fxdaf7295eAnrc/ZA25e9
5/swV6VYDGLBiem1lW7LkI9jQz59qc/SUTwh1cu/2ApOX9dzvALkCOTnOtRbi+YULJmSxSHhOMsE
45JlbRD4gHjKkj9EKJ0YJEH+hhjV0UNfDnggk3I/WguMb3rCoay4X45YBz9f8IWLsIS1lM+IhKv7
ks0+qwLKuLG1YhObWcv0+qN07peaY2DQodvDHppOAr/G0tsVcvK4tGRhqaEgXSAucwdqlzBGrQn9
e/E4UDKSzZksJdj9KREjS0D2WY5W8b43EzFf9isvmG+X4DF8E2JZ9VTtZfIsWYdEn2OWzugHT6xS
1en+Nn2lb/pG9qdwCpE0LSAHRSQtIDVcEnE67wwexNLG+FhGAXgH1bfMX/JtaRg4taxm/jCPzc26
try3NV8nFfmkpZMSzCOR7wVH4IsNHQ2kk7SFBV9bRk83v18x7+MelwsstVYeSuiL86XoDkw/X2Yy
3weCGFmnJ0v7urzBeOp4xngcaQa9CWf09rJb8Hz68SPAMneLBg3PihKkTxF5n/t0VzrNJllJT9mW
qFrPfIL+sL5Br/O4H6C3qRdvjPf2yXzhsVDWPANIFV6n3kqfu8f7EggZkBkY/I1EWqVc3o/Ssdng
VW6ru/rY+Pmp3N2cmzN57Vr0dV8esB00H5JP80GnN1cFeAL5FdyD5rN6VAeeh+azeG1waDsShfRA
pDWu2GpqZTwimZMTctAjgIV4ZfUFHue2SPzdJ6Men72X9l3d03YSDBaiS0iUpbS9IWiVDDtn1Uoc
sSUNdx4rpMZw6Rg9jOV0Hf+CXkxZFjFpfY0SxC5rOdY26l2+rxdWdzKfMDC+vpa4ZFrjAwyRU+zD
DBtRSb5oX/2Wew2v7ffNqB4UHQKkxaPR7TN/cFELcxGD+gl2I7RvTpFR0L7rglWvkQQgtCW+mpjb
lrTa53ijHHhjaFcBfySJJQXTWTuPHAf8aRNeooNLDI/NQifdml3kUtAtsPYCmvS7WeIXSj70MjN/
KzNjXLqt2I53t6d8O33pO93eK+selbOOGf7vj74ghiVzhUA7O3uYbjbBTyqbQ8Vm4BKHlGJaDhMN
fa5i3V/ZtgLz9zDf2XXgbi76uKS0jdtDV7msdBGSnaWXzjja4FkGST5zMnm3nh6JQte7pUZ7u7SG
fhVzITI7ipbm7ERhieUSF2P19fqsvIzv3TsEUqNEfioe08cLapbSNt18a7r99roiV++r/hxPzUl9
n7b567BTzsBFEBAJZ1lCyo8jy0S1+THyzHJTOCDYZadyy5TioaZVyK1+6d7hKsCnR3qqv5L9FGMe
/wE1q0dk2qwXJ31rPBOot25oOd1dcT2uU7/dJ0dUBf1z8aVt4kPvmZsVQugVwJzk35gof0UOElaZ
q0qUaWEjjk3R9zLZJi6akGvMHDFPCTUC4V26JauOnXDqKx+kgiVYDXRWvSAGCx4hu2kT9xrVQskz
sp5kziyUpYtCpva4KuMlbLyIFDASdhigtyWE5yGy8tfsYhXv6I/L1q5T52o44g/AqPE3CAtZQZvJ
bHNwgfSdsz4q1Z1cv6IL2bq5KpVyQAT5bja+ehg5OCZiJOIUQpb5kr9fXfVRe7/skkfxxbS7zrof
CE4NFgeojN6q9JiCtsi87WGju40/PbJ/CqFfrtNH4Zd6LO32oyXXekDnTLC2+5YGilVuOsuUluI6
cn5RLpzSpWgJK+VLxPu9WcPTt9goPyGYNvwfQJO/4DHgYIWIHbr9VO3q7zbQH2Q18yoOWV4NZVjd
bLbyl2IzuyUhFBeo2pxSeSPnsZ1IVluWi1CYViqbhBJrjB/6tn+ni8zHgakq+gScH0AR/gkdqHle
ZyaZf6E53MjVJUWRcijV80CdgsX4MQ2RNwp+UvXYL5hEUJolEQPTobx9SgzCwTgCs6ZEkdSR7OSd
7n0V08dFp0FqJL7RReBpj1PSh017/6Edof1Vh/7zyH+TU/64gsViEvNE77qQLEJntpNw8r2JEbgF
uCzFtvmqfECprt6iL6i2u3Yt+22gnpIt2sJytKbL0li26/gQ2TiwrapheXm/x5b6K19Lr9Iqe2h5
sp3bbkQmj1sDAPb2+tx5xWQbez38Sf/6t48YJwNghB4Sg09SfL51I4zo2opVBXKVWQ37d816xjF1
+/GhWhS1lkMm8U8o+d/tPpXwRG48WjMJm1Zjvr5/XD9tKMwiH6Au4q79vM3CV8l+8B/Ul+PK2ocv
b90+uKB//eljJaQb3wGE+YPJKIEwSK9A+m7ik+UXnolJiR/o0B/ix5ZZa968037Xgywsznie78zt
xafpGlx88yAHzbl8iL3eb0/Nqtk229uhBN4rd/lOekp3bCOOqm+Eol9CvYw8uPp7049frztSmr3i
oNjDtgjUzypYUPVoXn6Kg8gnHXQdecJBC4TV4E+0wMtVvRWf8HTdsZklU2ZuKAdXuubCylgZAc1u
QpvDfDd37uud5F1P1XZa1x5Z6265vQSydw1Uj3S4FXI9R3fneahyTa9d9SvdqwPa78E9qNczY/4U
7e/rxbH2AMVC7ZisSFAxQt1X/U/Tbjk0ZF6ruTTtN5c9RdtosZo8XF4MN/GEnXmItuoBOrgapPuS
6wg/Iaj9hbtYZ1S2iaex0nvxOlv3u4SKuPVLitd+AxAQrdJ9xDtHfrK5hJdjepwJAtHz3Jincx9M
Tn82VqoPJdsrgptTc2vKXbfS1tr6dlC85rVbNStpvXhPghv/YbbkiQRWrxJPdcRzvm+OXG+2jCvK
mXWxvK36dbPV1tNGDvLNuXJQWvnGplprvuZjBLGqXWEdbeXtZZNuSDpbV+vbelypr13QBIuNtlf2
wlxiylt1q5zUrUT2PD/wYMmv4N6EmS9s6QFvIEHYZaCuhSDZX8I0XJzplPGnsFV3id9z4Ztn7aAd
LqG603fFRgpufuFqe/0Is5wDUrf61nzNzhoXdz7ScgOgMyttD7fzje+SxsLfom0cCqfFLgmzUAwW
aLnesrfbG994M3blRg2Kc/y2OCVv5QaDHxO7uNPlgSLZl7ljxo6kOW9xUnYXn1hOX12tSf3ezC/W
PhC/AQ59JG+3c7kBxf1K3uLw4k8fqB/GYPqItthrhIuTGKS/Hwx9OwbzvmIIkCKkfr7h8LfKTjxc
NiRVBdKu8NJN7WonvIY240oC8xqC+U1Enil9i5BuE30KrhgWbErkcAzM7XUz34P5GLtg2rGNuq3V
rbAGuDpIOw7ck05NUD4nX9Lp4l98he+NsJ639+syO19Bj27n7kv6YDVjWR056rurH4STfsg385GD
H53BvfiaPZyxg0pg8hNchGgT8ru5jV7HoPpKWTasnEtwf2YlMrf8Lbla2il65QjZxz5XX7y6fx6D
ub0Y8K3kzMK90ckwA2WMrUl1otodr0ESDuinljQmsrDHMIdMjrOKvsTuzqVfKQ9ZWL2NuOt8qQHB
TPFKZlM/v4wC0KnZ2lN829PTbXVhhWi2lb4XblZyuJwSdmG06az8SQDgTGwTvY3gp7dVS4dG8YvY
u7C+3FBz+aO7eKwauzA8mAROCtN+xb+5CX6fB6Df06FxK1Z4zDlSr8x87JfKI5WiP17tG/nD2mrA
AOVUfw6nxdV6EV0JptOufqunB1SOZWhaLyRGd0vUoZQmmT/NEhJXP0ksaBt20uVgY+V3rTkKFJVz
5zXepGeSNNaO8gSmcMEOCQYf2m48lbFG+aAU1A2v85VlbsK9pYZdplT50le3MYLyjdIhMLaL12yD
qw8fkXrEbrgmu608hIwY783dbKCj7uAJ80JzZ6xvQQ4TnPo0CTA4OIB6PN7XxbbY5idtHa9rfwSM
m2laMKoUzXGN23KHV1P2mfrR683aXh9m01tCH3/Nvzch9zNMZnj1rQHUBJbCjrff4OLksDKDb/JT
9jAzXkfDMbGAqhoHl55ndfl6ezMDeVk+uDKIHP/6dViVs2s9yvgmFJ26X6LSxP3KETWQyOkBX6MP
5gC/lW05KHCqssBM+OhKCGWgzMzptu/i5wNBobw6h3G/YJ+zUp5SF2dT1ctWi7D3KC+v76VBVPmc
qUv/sLi6VeM/LVZ6zR521W0aJoqPwaUwpMh9vuPG8KYs7w5Fxm358kIkp24VG9SrAXgKEIPb2f2Z
Sk5UlqOb+RFQ2LJ3NEQ//PTu3HDtsjTDll3ZDY0A+pYNP5zq027fIsKyHaCgBhGatVjh+5QeK4hb
YGrWql+KtY+psG7TI6PqLrHSctTn9nw11sUD74Cv1v4Fe1o/23OsBpMkflVL4wvN0zL6KPzBHt0r
Q0QK6q/yjHHSEoZXd1v2b4Of7CGBAVH7TMwHgIKQsRPeHm779NhtrjDJ6jNT8oot5zbeFM8YSAfm
Tgr+dyhFnuwr4bSKPBrpm2IjPps74ZAey1DRLdMt9uNGYBHPHpSgDPEZ86hoWdIvHubEzuArDsLK
00wcK3bzEj2z3XjNga8PtL6DcpvsIufQrRebecIrvMpT9gs/fUT9FYXNulkXnhpqvngsGSiBGI6H
LhAPAquUeLyt5zWr3MpQ1oRV+YgR0cvoIffuWZ8ILXJY/Ld5cHPV9bS989V9Ve0yO3OLnUgnA8+p
1Xxk5QGIZT4oFrVXALHCrXb8QkrQzP5hbhlej8kvkJj41zV0MH9+vhz1Zy1Ij8ke465hU4YC91rh
49pVvh2ejP31cd15mIvvL4+H9NF4uWwpgS+fSmrpx8ujemz4MWd42XZrDaSW3oPwoOJotud8n4wX
5aV5En4Rdbo1/OqpWUeheRw86acyyPy2GUQahDMe7HG0Ixq7UOVbl6xIIzG6xgt5E8/A3vJKjGvm
tRcnuaPAdEyBL+xJObdU0mAaWljK7xfpmGMK1e8Tzc6yVSKvq20hr0v8P3k21sNnse3JmJXx18AY
zi62beHn76QfYr8UnSmq0p3+0K8pMLPMxjhIwUqrsCUvL+1kXCUrXMoK0ym2mBfiT0YjVW93uhqm
t60cI/sDiIKUwwfKFBJO63VgxJPdm4dBOGJMdoeRWWM+lzdrsrCzdDXuAeVaDwc/Jn2a9FDIDKzl
xuWU+ICukm5fQ/qe18RTNFsVXiTQ38UGO47x+pDdv9Cr1oOnRnaU7ki8HNaVR79Gd2Tvjp8oIKEz
aNx0fLuEwRqVx6u8plYE9cTrqQKLgQ9gN71Vd3YrWMlL4WICdkeQSNoaKk678dpj/4kL1xopmBB7
+VZobYJzy2XCdqpZi969JSl0thKb4CBg/SCtb3hnuZ1oeYW6G0tngY/ttis8Wd2ZIAzG5Rfjaupp
seuma3a0NpJdmjmUTrcZicGNq2lD3M1u6uqHolr/1uT9azTJ/6xpykRp1D6J5U1OfzHGmTCXiHau
OlIhMx5T8RaWxfhVTaaraPk6GRNboc+hsGMYtbVY32uwYt0uavrj134jRPUSrSQKVaAx8e5N48U3
sMoujewlw1a2UEpPk4U3bSGgytWc0jhAVnzuusJP+8U6zQtSGGl5piUOK/mLLkCyNcqP4p55wwTU
0d9OCjIiq73Lh4Wghjdl4bRJsymJqjV7ISzHzyxLdm3VuPniQU1pDl04GhwHccWMyXFFoI4h7pz8
oaIRLa712pzoZBR436bvclettIxhgu9fAiNgBGy6tZj5NOy8AOKbKyzmw71CsSgNjnh9rIxqHVUB
l8tSx7sToba8XgGmFoyBDHgrvQSxcg+QaGy5xp7J5i8eF2E7BwuAJsE9d9hV56/3CVcs2gAA4BeV
vtR4qC6QdJEVN+2yuhKM1sZbgZRxspwr1djp4JRlo68i5bPqTDQO3W/Jqyj3tl6/EAmliXaKc2EG
YhojXDaqIiyhMWCU4ahg7TPVdKD53eHDMWAnGaVuFPOEmfso1vcZ7nvpeHM1qTqpYObmBVNO4LUG
xbRR74oeosrt8mTU8b4kiIIo8E6GwbLCHluc5B16J9DJbivmlyftPskMX/NA2Bb0M2A+jTxcUTPp
khmgkVLiqz0wXVSeLj9GJS5+Gtvf6vWhU2qT1Gt5Yz7WG7qaRwlMtrcjkkqRJYOmiq7hlu32quyT
/iNu9uotvICDLpWbKz6CK8XYqxohBpu0tFphuXjvrgTYWpB5E3OPI5CEeLTrd4K+BRlP29O9DxHS
cneZSplHs+Io0AaO4qAvg04N+8KrcWO+ePHB1Oa5mPlSvQdGRbu0syWNXA4W53RFjX8/dEmCE/3+
Lj+S8gajs1JOw+JMXHbu6TRj8THsNfx7HYnZM6YPcsWx/2aZCWKKVXQPesnpis2VmiZxYb7GQOfm
g3LzmV4XTtw/SNHyltqp9KipW1471cv7/TiUVkZEMOYfiR33HgGunbEiCSoZnsTMrScv3o/KRjtz
edYMrVy1+oFx6RkU8LgfSu9Axcl7x3pxxzWFWEqmk+Koxd7APr84iiYuKjU8PsU8g/7eh96CRCcr
3jQQuutoaljq+/i2vd3YYKTZPL+q4rHvdnHh99jR905dulf1FOMWNWxbzAGvms1BCPeAn+GGaGKC
yaUQJHfoQoNFWnLj7EEwnEtHUOB7xfNJWjEMN5vWVlV4MV40FdaT7xggXOKTIXjJrhw887ptsoeC
SBx4Y/lyYLv+3rwzC//35Kt+o4H9Nfd+Yzz1XZbKUidqmymjlXx5q3tMD66EJelfg+R1Y8L50npB
ZCA86Mm6SCd/mASnaZtf6YhmX12tom7EJjSzRQPAnuWGHfBYp+7d3Nzl06WE9YBT8HSUD3OdF7Ve
zOoW3c+GDsdcOkikF1aT31Ka628lZXFbMwaNcw/F57/PVf63c0WGifYa439yQ7+dK6lXhBPfJGmD
n81Fi9lnTHT7IIhcO+ah9vU20oGI+g345KnMhPexTjb6C+aMNqu/rH5G+etk7JNFstVvLKBj81HT
wb8q2bEtiY2sp2OpVT8ctDkvfn8Qd37foD8P+i9m9WQOsGVJDPDjIzwb01yyk8DRSBICUWT44HWB
KbE3/04bKiQ2ocAa7hJIRnDRtwtGZPwpSLgQYTqybgRPl9xm1S5e2uxwZ5k3eEF07JIPaf5L/+si
P5p4c/tKtM4lJ8W4Kl2VSPerV5pv7NAwLpnU1Yyf0XyQS2/SbBoRcr836WVETDXlnX3L8FIJ5CtS
l51EpbWK2xYj0qxy4GBWJY5jGL9egkXsqcNZ4g37Q/auasHdcKb7sxR5DSWA7P337f+G3f+/Czln
zhMJpSLC+ucuQzfzUpeHJMfj87EatjDaEMVhNIlpx39/EJDov96z//uob/B8J5dpm44694x50asG
SzjrzS75BHiLXeQAwHkvtPqz1u0WS+G936TdEksLjJsVr8cdbB2H7One40B2sIeQR/86WH1nDShz
3IufeMz0PW4xa82de2apw9P5Kr4QnJdS0H6S1cT021nyg26zzU187EzuvJ14Mn8BIPqLFZ1o7+5R
2V5HZyx5Bb5MO2AIQQ0uqSeRVvqExQgIA9vfOFgwBbIpdRo5vEbLWqPXYjzgcsV+VF3lz/TP5Dda
XgKp1foy6tgArXREdoKtAUFI1Fary0rGw2KLLjISMIN2aGSe0OAAFV+tIcieoPEZwqpBeEYdazz8
yOr7TaX8+yH6/zfkO43w0rERrG99s4nP0mkYl/3z7Ti+If3qlxDd8sTO3qYP/dX4GMPbp/pCTPT0
Xr0aT9GAQXGVL+E0iB/dc/52efv90+G5A98xn6Kn6sV8p+mKNa1psRyZ78pb9Dy9mU+0XH8YVvOo
+a+T+FZ0DUJzV5vCQEUurdIE0cEnclswKBrWGIcUiy02I5W+hY/+dcW3UIKPwPCGLTnorxmy4vgn
lz/13+em/7us88//bEZ0OBxiqSFuRsq8KCv9qCrdYtG6epufbsKVyC4ax+zPr+19JS7CQqPl1B7m
zBxDkFZXDGBqkllj8ebqNFG3WZ+F2ljThFdZBOGH1ZP6K0JGmoc4ctmFDFeynXzz9qqpL1I+kHcL
tXuS/EifgqmonCFu/Q45TQMwr7aF1xaPP9yEb2Lm77OI/m0/J5RZP1WIPDcG68cIN4aZ9brVpAPd
eFFYJizvkfyDgb36rx86i5owmkJI/T3efHEbc+WmUyCpqLoM4Y47usoOEHvllO38JYIVJt/JKq7D
rOrhX2X4SErMLFkDVEDUUNJPz4Yeu7XcUpCObn+5HSpD3bGs1WS2kQNmKbUc1Le7ZeLzFif94wJz
zKprXFVv7VJpPvpFHd7F5nEsjFU8RAdJa97zBHughSZ6nUxogviD/B5Djn8b8H+c9rf2Wr0wp/Y6
FupGNZ51+qi9dr5jhzVWMPxGkWVLstRu3KHUvDTao1KN4az3G+n3GyK27CbW6/C7WFMoy5MsLCUW
sIUSDLK56mnHdzkTc1fD1Jk3m69F9yBfQV/hi10WnLR4cQrZ5QcSca8GqOro3KE/AnVq/as2u45X
UObiV3OMHLVAHio4ClEziTZYZh3btTFQz5+uZUTaKV3O6LKerhxH5TUidao/MefWDhzi1iBsxssT
Dz2w5tRei8XQEohTxXo6tm+ZPf81so1omQFe6ktsqWdq2gT9B+zVjtr1TWNPRa/ZuWm+Xq8EIsda
d3G375J/uRym65NgkpKDJqLpjsnishphEpLEIBQ/+Ad+Twz/34fjjxv2TdNRDENWN2Kt0h+gF2f0
XpyPRzS8g+QXeWRLEGqSm1dIxmPL8UeUpyr8mhRqxgLgfLi/1uDRNaQwRQq6KYjrgzFshPrcc2mS
VvCGKPev9RnjarFBFPyMQ4OVpOzBLyWe/XFuayoujFS1Ri4vjem5Gqcf9su/H7W/JuE/TvHbLuJ+
V+MkL02se0r/nQnKRwM2S5d32Bq4F/viIu2zcPXil2QVAes//xWr+5znwarNr2NrbUYXZtTLm+SI
m+7BtCb88V9K6/EREpl9JRUO5bVNgiI05F+H18barqngnOsKRh2eCaNFPWD9tDv+XqjOYTgKIgyE
swv0GN/VbvnQpHHbEH9W1R/JdLh0IfkDUXKUruesPv33LPo9eP1/BwoZa5JqGPj+/K6a/1g4mrEZ
7ujrZPjcZhIsnjpQWbDvcqNA6F2nIpi3eVgAS5XXw7V3xzhIsL934m0aTm/Gl7Rw7p/K4DcEQowB
pZpAfBZ5Q8R6x1WAPbOiLWPKvfuqTPZQaaoftpLf+Rf4BsmzkZRCxvd8Et+lGxczJrBV15KNVkNk
s6v6k6SuZW98ytczLkrLy3iWkwNRsTaUe+hNmVtOC1hYzbJWnzE2u48wHpBQyELpLnpipBLCZ7pV
Bn+thiuEjanVH4Tuh8P+voH4fdSGLM9mJrJu/nYD+OOqq8nCbBq9STYDW8R+fNJv7zgO3tSLVSsH
nOA0pf9hRvi+5/7+id+2LEVcK02jlWSRQ5Au1lydVPYEaSv+xEmS59rtz+dy/qTZEwYzRjhJaF3/
uRVphHiRyFpB3/kkkLnYPcaa/T+EnWmToszShn8REcgqX9nB3W57+2J0z3QjKIqgIP7690o9z3mf
6TkxE4bdLkhBVWZWVlbed9YfBhUTTv61dFviuJ4EQPsRy/QBCc+joZc96e7TkFXPz7+I9//yi+B9
B95GCUgAq9/8/67T+8u20faPYLr8Yl68Dh5PM2D+fu7NJO++eyNnmtTiLIBv1neiSkD2G0HGx220
9ygQ7x5PXu7/+bJuWN9/9xEFfqhyQL126gwAa/1e6GfdHIbrEhdiDM/MPQgJh9ugjQbmZK+9nkgZ
2z5l10/lb+i4we/rIViB0XJAyFSpYYx+HRyq1XVNWRoU/FXCovTIc2tl29x+AdDzMXzcs3l6TQrL
tSFO/lt58/+x6tdNG7sGt9SAlLXvzhPKt+kvOYx2jTOtsp2vtLhM+2ZpwYDahbusShp/nziOEg7O
D+3AdrferlgcCZHb20+Dxau9r9zr6UNn022TQd33tiVGAsvh8G8lKH+PT/x6pd9k2MiqBvd2txsf
QaeQrX5I4fwdVO9/FoPvOillnm7VnaUqsamZ31opy0LdVRVSQECWwT8O54oxKQc1xUP6vyxZvhsc
aYo4LzQMkONowLZ/HfeiMuytYUJMQzkP+5QWTdRDRk2RPappQuNIGYQ/39p3PhPmFbISYVUboHnw
Nn0nUyoPhbY+5E0xLiTpt1kY1xVkyhTcvABKUboVMv53BvLftZ2ZAKygBijdgSvq25KgqwZOnReU
mD72AKFC4vooVz3EL/eEAccK4XTP4JD/Gzbuf6gVDRMbQrAdKbL7rXsPFulYvW2Aw4JTlhhtFXUF
wf/TCEYsJMfIKboyISK+O0/W5y89H6lUYfpzj/8uTHIJ5KIJKz+2TlYu/5pShrtrzW4DHDwnIunw
vIOh+nnIRpdu8ed2/oftwoKAFrag27VUyMx+bag2rltofiDcpV4flamGtk/JPgepFVozCadOz6YG
JnDxV2Lx76BIhEooI62hATUigvxdqPamvS3aDinWtIV1XW2rL7DgTtF7xXlBnaFN9QnLEfTusiNi
7NiCM1ZwXF6QdMeGe2Z//Uuf/65VXA9XAsqPPDxINH7tivzSF012zNGqYQJBr75+NUoig5Oa5cWu
Tw9/o5D4Tm5i4+CgxnDIWXD6G3AX/drgqbYGpy17AWOK8kIKcCQTKCs/qFduH8O+C6/gk88XKBii
v4y53Mgv85W067DixUfUDRJef21X2Th5r1SYqdMQQKXBqgA0CpsnQCytfNX2k2sFWASQpbr9y1Rp
/6bTNG1LmBDuB2i9vuPgh8rApGnBJKvR0wF4BCsJ6jjlQL168i7D/gk44BVYvt+wkR9lbkJ0lLKj
fuCsnAVgAvc4w7PYB6/FPtKjsRq6qQfb2TDwY7IJVt5Ye3kNtvOcsiVuVO68cfDuPSj+FzvNJPX8
ZdWi/a+e/PftfLMUVVPV27JVoasu3ruGFT+4uvYAdqiuJQhgaV8m++yF3c+GNpWjNPEGq+4UNkYN
yHENHSq7SwDFS1Bj1mulFOGfh1r/HuFgljCETAWjzRRtfU8o6PsdBSLN5ryqfSvqgtO8nm3AgJXv
dTLTyeshLccjs4TskusXKAKT2sNUbJ2RYBueIj1gifkXJYMb5Zv0fb8kEZF/mTZHVZj8dYU6iC0h
t133du2Ok9MVOJWxLI96cM2ad5Ooh9oe41Y7eoQT4q7+sqn2hyVxm4Hq1vb+pWgKQrH1nD27/b7w
dBtsnPZmqG+HjKpw12pVWJ9dp3ka+fM7Zo2CbcH9CmZjmHs2V4JjeelfNck1e99eLknjFRtAQXvM
jA63Eei7IgsL7fKsNksTbmtn3b6eTgRJ9DMl69Xk2B8mPZmdGgwC65bkAp18izdrDT6WDFpCgv25
pxYu0Vfn6+KsvdMFChJFJ/DfJwevyStf6UCWrL+wDMDVFijMJLtMNnBuy156ZbMN9nWu1bDcU//k
UPsqibI5Odtn1i/r+AC2dA319ZayI+dj46pWER1I8BsSP7n0/fhMNUioto8V8BXsLAU81qEzUMh+
ezGtTy3/cpzSN4DqtQX7w7R2iBR8eX1QTRujB256bqiCQ3GXhri5eR14jfnShhA2WtZ51G+78Ukx
5227vgY1pDsOWbKDVLGIylCljkQnhewL9vbLw2NHARly605HwBbQyXRX/qlSdPxMxb0r+VFlBI80
NJDUsd/kpHAoGsHv3bvlHNmu+7qYKypxSzlRY/1YVXaiXCnw8i63r6+hdNs+idU8GVnMRrw76LVQ
vSzW689ye9wRojuO+z6yaZQaL0o9Nc/UCLRxU/m/1x3P3ttAcCameo31Pk8zbVIe10EFda3aV2Gn
VF5BkXDLVt5U0CFipalIjjv3eW1lZ/5U++3VrqNjU/zIShIJrA717y7hhnwmNnkMNlQrbQBUGmcX
35bN4szw26yKhs2bwnhWV3Ym8gApH5fw0TlqAy3Fda42ebRTj8FAJ4QxhLaie8udlUZ5xaJQJ5uB
Pj0OtuS4NIGuHGfN1Qoq4DfNwQDBaQ5ArbJXrOzTIdAx1aEApTbtLMbezozAynvsELts2b5KNyfS
6gcDKnSvu7je7hJz2z+gHjj24fa6KC/T6grRxoV6izZZPPXMWE9OLVhSZzA+6NeoAP1O5blhoGxK
3wrVDvqx8wm68IGnNcAzNHbtgOPvDu/NZuBSICTI4edpqms4uNST4bALO3MF5vFa/NyAs91sn1gE
aMP3Y7m6HCyq1RtUOpwc+ulwu8rtyQ4/uu3BFNXnqNPWwcZcp1v8UZIs9khwWxOnqlaDFnrbHdNJ
0S8qikrn+1MwOHmtUS2vNpUx68tHd4po2IEZcE2BxONnPdxF2uadfSy/PJLjyc7lWXM8ahyU6jG1
sutyYw09EosoHXzUV911+3CCu77pD7FutGGubaLKwTSwHaPvUtMukhYeOn0z068AcFu0c5hNj6TB
KsTs2oJdkDNO6z5jOiihVSxGDnmyxQdLW8jrg83wMNJhMjnbQVfufapZ+Rf8z5PKbNbnfQjNaHi2
Mi8zAebC5dLYeWTuJ1t6plKP4+u1d4vh1d2Svrk/pua5dMtzpLKXctmfprvSjs4kCrKrsa+XordG
OtiR2rhX/XM1GB1aUuaxCoeBx+rVGDzlA0B73ML21PvXHUDyEih/HlgUxs5INi0UI2ajlsTfk+i3
DgLrdMwD5YbbbcY1YUoC5mIjbI7qW6C5g36KmdQvBwIWXktuAXSwGPkSVoJ31pQu7Zr2wsoO4ZV8
gmbYQtJCecVyqu3O0/VmHfbKF1p9zG0377az8rgfnQtovswl7FtddqZ4mNlS7CU5bK+JopHbMBjO
r9TObNVJd/ZI7VFL89kwVjj5rlrWVAwojiF7rUcwba1hhye9fy/V8xP1js+wA+1/GJevTd/E9eaz
GXaRYhlo96KBIguw1BloqKMM/M15SOZrk+4yM7jsx5v2sQfZx8L/oPgFQ2F39vN2a4Tq4GOYHf3C
1gKdFKaqVH2Rnev+3VCzr83a9Nt8XhTGZ8mYgwuZrHEpdkBXQfeM7ZzEDU5GLfWtYbvr/rMFY9xu
TtHhbLxChVfYG8FhOo1Gjy7VOs2hdOyGZPUS1DPITC/JfrInF1Kcmg35pwyqmT+d971U4goIWOFK
IOgrhwaHZMW0Z3/nKAni6juZBW1OF+gUU2HmOq67cGBtRoTh1GubPHTrR7iPWKSlJ2aODJXY13Wy
ad8usPP1ziOEmAw2pUvV7YRqAtEJCaZk0XlAZQCNKcZ2SBekfmlLNqbSpQ0ZOsqx9/NMSCJIXj0P
fipD1V8DSvY0WERVpm4T9ux25BTZl1ld02PfLnr1mjjHPq4zwPVHLT7XKNuBtK9WUV6vXeGZV93r
2OYCpKizrduwqaOvnM9+MKBI0WTQSSxY9L/ZXh4cFM28dr5Jj8vlOuU2ZMvBt/f9o7U/TZxHewAF
v10Gpn+oYCUYbj83lvK6b86BuM4Uv6S25ZoNlLVnkGBghBvLSS0oma6b4j0vrvG1zV4HEigzKbLQ
D+b6QJtbm7V7gA25IcrWsKxmDjjU5ReZNFt097LLP//iIv4W4TN1avLAT68TSmKJL0Gmf/ljhyq/
dCet7lZVYgGHyabldBg5s02Yr9iyIt7uBDaZvkr8MaSwlqvNoY0K8kQND4mU81VH1aJ/7j72n3ry
5yu7LXL/vU6RtREwPJaJqqMOte8BAJt6fZqlcGXgRd6Gi+OT7mcLLToEfVyNT2E9rhLIHEbt88a/
kOftekEbbJNhsJ+wfA1xaaM6aF7sxYGE4MOYZDX2MP/izkLe9Zs7SywG6CIFcqhuBIDx1+6rzvn+
0LbHy6ryJyVphJTKiaju7bhvb0bw1gcHtx7bjgumQghHXkZ4mdTrhYz/Clp3+mItavLMnvaaD2iZ
nH18Dz4jY/RBGSuPoCF8K+hTMB4vIysAA1t4Ty/Hp5P/AqnGwvGfcD/J3gtgs3PVqPBif9Unqwff
f4IfIJIyu9GscRMYLyamO5nMijB8G7yUU8cNdZ8Cj4oHRb+fj2aap/w4uhBwfFjUkyKHAF6XmTN6
BFM8SSwv3M9ns0eHfAeAsmHibtl5yYKDF9avEFz6jx/715nABdAnN9xOJ21YQvxxDSdkwIJYYHYn
KRiSGOhAKNBFYoq8cu0fb930jVF0X4rxwd0n7cvJP6c/KTU5epqsI6AKPybt+IXPJi+at07Nl/ox
TMJNmDxuR0kG6D0JjzTpHNzJwc2Y18gLIb+Yk83MeBa+vLwcg9FkGL3oJAn7I3JAwg5xJnD9Qr0I
LFXhKeOf7At9dS6R69HLFbF6ObidNzoEowWkWB5ZsP5DbCY/FZ9c+nTNNtLDJtgFX3vCydQ/fgDA
FgGaWkNKc6g5ddO7VElUoXKh62efpH2U0eMM6MVTFxxdy3vDO5i8DdxHcHrLJaV2ojCclO+D8MMA
f/EovCm564SzZjLrph/cjYb0aN7mFex59EFNmMlyDMv3lDr2y4v7GJLTDGMLpC+tP3lbR29v0rVQ
TbkV+J1HrmIbh5M34W/ZQYczqNlXMxSuBGYihzj65KmPkKV4Fy0OH+fR3qtXcTxCFB1gIxP/aZT5
C7qj9ZXZG3tmyEzAk37+mO3CR9V7AZOEu/Wleuy5Jm/UgJ9NJvTrwkma0VNLQT5ul2YmG7hcMvdx
WLisPcdAULoACg6yaz3wUQcw2sLFc/rBwByfLoA+CW6+WNHbMJ1Z3keyowRqyK0Zp2Wzj9QiAaxk
v8itzvb+bGnME9ZwMyXY+I87f+l+guDJzt4P9bCg8LcBKIlJ0HXe1QqEixTe6H2QpNG4itf+J+hp
e3qhXYDXmQsLgx7NmbYotepvVp371btx5gXPgwjCgfEPTlEFz8XUNR6CYLH1g6AOAuD/bvOyd9ez
Z1gFGh+fmH2RLGE/MpsX76xBBVP0/Hp6YhedyAXFxSPV3yzHyoT4fA+2hAzcvWtGu3ccCW968lL4
2LxFvPKC2zfs5abBlmI67v4a8Ic7fWdz7kc2D2r3vV2k2/BrYSYL1rgecMI4Hu/dSL+6u1ELJcXr
fvreLtOHmIF5esmmk6fKX3x5qykaYLnT99MyDUD3B2voKJiSvOYcGac0uDzBKwApp9fu0kOynhGs
cdwxTACV++72yfvh0Tv4D+rzVzoUWuUpuaIUzOaJr6f4q13prqZNQlFAsjgy7tn6QSV1S/g/zuMp
PyWjxgPfxhX/jOOHwk3xz9047dAwVwdjk2o+Z6Mydaxi3eeHH6zbAAZt3sd2NPBAlQLH4qp1qVWU
JSx/H8b5I1wpr+x39xRRol47Pxjsoz7sXgDr1GaYz1mQAdl6LUi/dOFpKP01SxU3UMPhQwBGxV88
qSn51K7/sJoG2kv3ov24eg3ThwcHB0Aa6pLu3RRekKlNWr3jTmsoQBzIUl5T7ohg09/q5FLd7fdJ
xhYifJg8HdDx5reYSVaa2qG+7C6rJ23xMpkkj1jAWTghIezqPk0gInoxFuYDDClQuLD9Rm55oKUT
zM9j5kafsMftvoBOgvFGNsfZPLK9T1YHfigFfndAvCMxJDv/cchZz1NMyTv2aZZcXPAa86UyjX5E
481yPo/CwWj5wx2baTAuda8OnqfBLmbf9cLuOesbwuRUG18wkg/7iZMwuGvvGAP02/wl8kaVg9+7
hMixuC5C8Tf8jpu+XDfZ5bjvNyvu+jqp2PLepr3H/PtykGkACEkLg5J5Dd/e4N1ihnkR6/tGAstH
A6w8IpfgI3lMhq+lpy/bG+AvzJSwDuoy+uG8b73PjV8SgKTgPYRcG3+pJnP4wDt/fUb6qYoF9OHw
mL5DpeYyf+QhN43J8ZQ0UAm2ueaCNQg+Uj5/pwJJokFgAoGH+9WNflrB6BK+aBQqOoQ/LSf4s9v0
fVMQZ8S0TZVsA3YkKXz+LapsZ3p9OZ2z3diE3uhsPDsHHMziLzSjvwkkjYhA4pdZOm6pOJX/chp3
dTusNZvNv7NNNs2UZg5wqanJWiILf/GxvsfluSG2ezVaZJ+CLcdvQVbtrNvduilJTklVQGdE8dZt
sHdG6yYw1pR1/Etz33cLJWFDg4DAoFyTDl+tXM6/bu2iHDfduu6342r4ocImpGShQ2RtDYrpzwOl
3fbpfnFw2VxndQNJKFtNUqf+16ZY4Gh5Tub64+BBi9RoCOSXe0wz0NTHLyM6fmmRfLJLgBcKX19k
RcNImOQOxG9x19NhJM+K184PCwIxspVS5trt1Eih4Uvk0actTB/3Rwdc2oh2CQhpfqKH8hC0KXjT
2yuI8uDYiTQI9uoQYMV/fsZcmxKU4wdlgMMdQ1mcXGIWX3gB5LxeoybMkwGT2jm8zV8/yqR416Mu
1G+fncMz3+scBRNS2IQ2ebWXeNk+D/fe+qcd7ChVyFd6pLwREXo587OOH9T48s2YkywO8ERzACRV
pHGZ//k/INU53j2vw/Wen29Zj2hgDllg+xDuj0kQAVaogbpi/R+p8f4NzoroHHfxGUcHzw1+Ay0+
eZrPJBwLPLTnd1h2fl+G21CNhftAx5DGMO8E/fJvHBdwd/+2cviWWvFt5WDoa1J1NqfBnEKaK0Dx
kQrSXkv7VAGWLq8KBkpNtYgM9Wk9rmE/EP6DmuQeeZRTebf56cwuj92kCoVjALM2ydITaFszMPxN
5bfzKszhjhGCO2gCqZU42U4g10m2E+DHozzdza6j9Zw6zpOMxOfLaJi0uPgt/4dJybGXEUiSh206
OLmDkf1RcYoyUDR8bhUirsCgtJX2n6cBC9VxorRR98VCMqnHOJ+Od0oa1mjnaHdKiA+qZNmbeIT+
/me3GqYnqBJPye6nkETK80QSNlM0rwjDJMWrvNcCOeKUmHwCReY4jwEuP8m7+2dyvBxrAvg5JXYo
38hZilfhfpBzkQ7POeTo+/s8tmhZ3tuhtHtv0wzleu7XoPuwGfIcwiMhT6FzkG+4gic5u7THWW+v
pcX7NcixVpotSbS9n1ILbt/cr0l+P0zlrxwH2wdXMYThh1bH90/kvVwZOxayivlaExKpZjWbQ+s9
BF06ZGDrlQ3hgQ1Dn7Ac9KRITfUQl/4aHtx81MA7kS21gH2BFJBJtOlHmrQAED4poYzMGPJzVHHT
Q4RsvfGyZbbkHxecLU/j7VSe0L+PSyEJGA9TljHv7ZydFQaazPmKvTkWV9lyM5fjyimIiVqDMF4Y
IIpHBSaIbAmnwdKZKTMSQ3l1f5ct5XhpTT6Xb+RdjlQrs6LlBPwRmZYzVHzWg9nDDFaIegX5BDQT
M4eHmr5cuHHRCXmKbRQdOfGZhtXq4YoxIutNXrOHEtyN3iE4BKT3o/zOnLrgQJPN1ArLMJtZARWZ
A6v1rlQAedik0GvtJvgtc0ChGAeIboB+vu0vsf5wiAm+jvIZvDcQR02Agjo/GQngwOcR3PXJhqjE
9vkUVnRgDQGJDCU8I8lmzqoGzhIk12FQDIIsJBxOKnDGIgn7hBJ4XP/At9HdbXqOSiS1RoqdZx0K
xALtLIbuBWYeolMgewcxVPhpE4lAZwyR6BzcCowppaRpQEwALD7wwBm+HYjlPYdQpCV1XH2I4pPS
N4W7baZMj6i2MLbI0Vkk5ldsrDzsIKf4yWU0QFbQ9TVqLvIvusGW8W1MCb/gaB6CJi4mGNQJKGnK
kztQe1jBvTvEapqPVlCHFbShgEMYNRVJ34eURYXasY2v3Mg5EuORxSVjX43JMWY85bh8uh8buO63
n8lgUyN30S9lYDf/GX45kED7GJlPi9l6vpnJ/bDDstjMjpPNw5W7pOvoP97CL9N4ylTuyro1f8IE
yoXI32FymOT0HEyU1V4IYh8O3MQhsBAgWmT9jyheQpxtPm642010fbWQKmbJ5Ew3GsH9sriLWPcp
t4i4Xl+0SMR3i36LdmfxXYDhBUE47sfl8d3Cde9iUcQSie1SVyjvCEKdWbYQlZVB58knV8gBd2H/
2TAsMuAy+FXYzg3GR/eRMa8Se4r2tjxFvu7W7fJIrNxASoxgj/UWZUa4fOVZyCi2N0oKqBci3Zfh
yGMCyxHWAaWmfip1TSBLEQ6YLXdnBCKlYBgXwPjgCbE1hKBP4W+ZYwpuuixairOA1oppE3Mmty+t
Hydyfmld5ozLo5hrPA+/4ip0alSKiNE10808w3bli1MMwHteBZafp3ZcU7qcH8ghgLFk5uMh1kQu
FfMhdkKmzRanBZYXdLIZ2Ykzd+Y3nc1m59H90cQWcqvhOd2bHsTSEUawmbcwxcqwdwsZ/obChTAe
BXVUpPsJmG5O18R3f0BsTckMbPK7I3NnCYWHzkzVjq2U+G2GOP9qhLqFXNU/pxb5KnbeEQnaJNnT
fswepty30OmaqIPBsEpXVyDKGBfYOlM4u1BemZNhb72Jt6i6SAHjwYwvSmsHyjRPc+ic2BFi/gcM
Gu2eRdvkW+nOc3iNHEieLFylZmz4zav9BsfefL0Q20+/3uZEsfc6hiZPxS8QBckBpoF9wP3KgZha
XIUQRslfOWsTUgZlvJ4dCXyEedTG67lYKRlTdSWjKoItsgDMTqQfYWGWlPGTWUY8gGEq86lowRDS
q7vRF/WW8SDfNJQR2T5bjI3YFRmdYwyFHeMl9l/0TH6jRWZi+jZUSg1u3jEWDcXm0O0g9fOZiICo
rfNzBwa1mnSESbRIxFpuWMSqHYuTJHZWOhnW2/tdiimU2yHU/N++FJN8ty0y1TL2KzmJEFKJPrYP
4o3d9baYQfCyhbmB7WF3OC8nuGAoeJ5irVAjcbVEgNrRIWK7nZqBgZmwsx2sFzL/sg29rF+P78yd
3OOQue2AtRGfUPa9GTJnJpMdS0rpF+kduUUUIDkGm9usqEU1tkhMmU0pLvNmN8SnggRITIRctkib
qIBoqcwmMpeIVop9uIxyWCAOk2Im7/kUfZXvuOIYoQg6PPrD2FkU0EsN0ibs5oZvAJST+JviXpbG
4+7D8EUI78Ird44XEurUBE+3iUPtLmkE8HOwpRvEWkv3H24yDqBSpCOpmMoGZAHZXsOEBrT7Nlmt
kypUkHOA0hFJ6mNlYVOvC8mG6cQK98GeyrpNAqOI30bgyt5uvBAwhQorCDQoEIZMc7yXo79l9XJE
OQac9hyKmqBKK8O/Lm1WG6JGokAyK+aR+iqv5GHfZsoaZ1tmmyMGQGypXL7Mq//8x3CPgIPLELMh
fDNz4t1WsGFDqjHKLnAB3WZvqJNu400dHIqENYn8lUvUIwhiKC12Y26Z69yVEepB/yD8ArJWgjTJ
HxCnMQPrUS5KnuufcKixPynmAl42PVZXMsbtXCYMeZXH9aNYSsQoKCAxFwdFxl7uQWYCI7i7vaK5
Ng9YzJbtXMyd+BoyCcAyMikexAhscFKut3sX8ReH/e6N3I8TWTlg+Zm7RCPErogTwysEAUzCrBB7
NpNLvU/IJ2yMWKvTyMEEHldiX0UPT/H6J1xwsTgwQziu7QBtRDgr1olHIlJeA41ZNhcB0OmYmu2q
Fh9gMNKBPpBQ8ZyfcYn0m6uTRVtagG8OwbSQL1wiuok1zoVmxHc6+nmyTagtEEOXM4e8BoYRedST
/GH3mT2ob7jW8cHfsxFwYoJQR8p8P1EhCClSeafGFe+qSQbNMtw2IoknkJq7eAsDtfFkq7EDXx3L
1ooCwMSDAxFLlVNu+HGRKlDuyEyD18pJpJjbPjj47UIP4HHjUuAqSjcp8xOzUscR8K+OtjPYSubZ
A58a7jDYBPjQXKHIuhUe/EPYzTgJju+B1K4Da+OaFbD8L29P+bSbtYtNDKczpfFEgQ7hjuchZOue
RHYzJ0UwPG589lrHeiS9vk1k6X1NZcUOTSSLfPlcRkT+54kCeaTIqBx3TTuU65r2P8TV/P+HaK84
qfcjRfnEEVVnzuQflaxvRygrUdAaSwB6zu9CGEZ4LceL02r42gMz3op0Iz6T9/88CUrQx+bt2CoA
S47adnObI+5P9IZv//vZHuuF7QKcL/otKnV/iLDIBDh8pETO8m4R5AT3bw1/95xBoM0vkB6xGDLp
3q3G/Qg5VkRbzrG9/c0Rwv5VjqOS1fOWKZa8U2IjTkACz/rnMNFEg8UsDhPL307sYBtZWKCbcvzH
c5XZQ577jzZmtmLlPxEyRwuXVnREuODhQMfzH8nLki+VqTjfKBIPUTp+BGvD7YV8dJ/V29GWzRx6
CXdRQgj/+JrNW/sgAQCZMlgXxvKN6LSYDVjW3DLY4n/IbHn/f7fl8lc0Xiw9x0H6Lr/cYyzkvLK+
FKNEmRPMivg5YgdYxtAt0jHSaXJV2/QyEv0VDTaDMqo+mINT7m907xbLhz2S33AvhG0vxDIgJ9JH
lrdLCJFhhTC2nEhsNN7nSAa9gEET7sywjAZpnmTMS/rNxcWhv9mw40TWRU2Y0TTmAsS1EQ7dNu3m
MgbiI4hzdB/p2yu6b81a60RwTMSzCkqIGMuHTNaNrBWzWY2qD9iIEAHCn5KDzAi227mUj7RCjQDU
AXw3mRjyZhMbEBR5m6fza4U5E19Lj5y3PDHphSuz513j0Ma0f7lGw7FMyBI1k7PB0MksYqZ56Z3h
C7hpJTVx7sYAwzVE7XfBduj2oz0mRqwVbJ8Dr2xDcXPFSZZHMSFK9gNqtZme7qbQZnNKOfG9gTNN
bWKTabdJzuMDqqGQfavuPJlQ+5C7CU0Ms2yb3K/HCKFPiHk2LtzKgxQacbRfdF/GVlwH0VvsAfPZ
dWoGqKIdPMss381F26VTcTJCUZa7SyEz633uuPu50kdimzZToenbYAKhPsZqcucvVyHNF4MhQiRG
6d6d0pHyGmeGnEl+eUg2kLIdmVB0ygEwPAPSQqjh2flXT6zenTFTRkDsn1yxHdz0kjJUaKi4yITY
0Nb//4t2igNx/yvXzmiKfqONiDVT0NLwa/IqboPKRRzH9CdD9OUkHXxjEOnIRCDOzCFsFwZdm7cu
WO/3Blt877cqYBtMO2Ng7rZNHBgxONaj9N35BW//dqVyHeXkFGPjmHy4VnFrT6hRHl2WYpy3CJiY
dTr/7vFTtBaP4m6+5IzyECUw8TYs/yZ1UcbP7ybvPpL3kILckERzRVLvNlrWCzI+BYR8IvOkxTDd
bOBd3cRsI7H1/ZYl2qNqev90n/TVUBLB79121znpt7vZYvAh4oJGUY6Sj/An/It7ZIUqzoz8FQuV
B4/ilItvK/9l+SR+eDETtzOHnYkAgpUoKzHaVVAcSLvEuN/kT7rzPnhr+Pw3MzMqgVDiBhHu9D7F
nosLgT9PNTWsVRZdp3dH+C6RYrLvIyQzkYG7uUn7ETUIb/0o4ihXDncar8z0EEJmKHZZvM37/CJf
S/tiALawBqJ1LN7uphF1eDnTwedQ23k5LIrIsYyhdLKermfiEh+pgWunZ5wkOzXgpzyyXDN5L7F4
7eE+aV+WDsLRv1IrYeZsPbHua04qD2ZHT9wiANUJO7nyS3FYhOMXJqIbz97NQcFjOC3vRszCRRWX
VeR0E2M3ScwovR2lWchUaKNGqrNhCWC8SO8+rrjgEvEXSREdFNlQovpNTiKcgCUn1CCqFwspJxVS
85vZQU3MdCoGREZJ+kmE8LK8T/klSwElYld7WtchNavtgEWJ+A3SQTot/uNF3HUYgiQ28+W7HpN3
t67YAGztcbybrmfsAkNPN99NeSFej/jmOp6ZuH/i+okZrSNy+1lhy43LlYpsl0Dpl3UTkq0qbI9Y
UBbh96WKLFZEDSCbhx5SDOUAUyU+25EblK4oSF6CYYMp4sy+RkHVXznlESpHmSxkjwM/k/WsOIH/
/CUfdNavKU0gfI64olzX3Tm1PsTxExdVDs5mYlskpiWBTIlwEMuLIX983a1gQRBLc5wfw+PcGDNk
JxZO+LL8qoklFrJ9blhjy1RhEWGlwNYtzlr5JosK8V3lG/kv8bJjbD+aScFn8islVOa6Z82GMyvG
sq1Vj5pTJzh2tTijOiGQic6r4QukEMxj+TFc7tdL4zJW8h8FZKQsiS0Sshf7yHIe97sf7fE9P4+G
OOmtnx/JC0mpfqCp0J7HZf3czWzc4esPyga0FBylrsPhlcIW9PDB3wUFRdShBLw7yEWQvVTcobjw
SkI2degkCrynyfmDKC0Uf0qy+czCe1edYxL32OKewGTFv8/ezWY43n28Ll36k5fsMR3dJ+b+iEtt
W2hEVFfoWoRkcx9B8gVL4V1otA/tA67LyYkfYeaJQ9M8Gbhn/0CNl6eKhPnnU5SHDTUfyKCF7PaN
jNoDO1XN7KFgPSAu/Da8rja3ZUqPDELW8CXjXqR5ePxZLNezM+Sn5s4VNbp79vzMtz4WarydfeUh
khNt927I7tiKFP9RF/cfHfe0Y7iLiNotpi8vJdy9W51dkZLyg3jDEvYHBvxjGOiv7KuTKNXEw8D2
Dx83N0JcCDsZescPx79LjY0U2HPlUd6ZiU2GDUn4UTGBDLF4u8mgndgiQZ9rCg3cHwWE8/eQHuMQ
w4el06bDl4R72BmhWQg8b/G59RKkP6sinvH5Q+G1DRtFwqCwGX7j70TaP+E3lTdK0jzvvPvhSqK8
SjME5mcQBcz5uUy7I5p9lZNJA7vo+Ny5DV1wu6lgc3Qng1fnJyL+qctF8CBhj8wyk5uFkSI2/aql
st1NCY63ftEyd9ZJcOqD+KRvkQt++yFNhgjU/Rw2YXTlVVTL5HY3kfJzF9E+HUbLH1xZzOUghrH9
yvVBVsk3VgCrKe3IMQyLZLdxB7KAJE+qgDqYfAzuhns2XxXEtmAwkcTheLul4gMiB8c7gUbkgLEf
kYed+WJMbmkcR9e7C4KSWJTOwFjsJl1sKrcepSvjDeJ//5hTf9rz29GASOhjevPkds+k81I5CWYB
d9WNcjzic1x9vt1WrDMlqT5Z+N7Xz9QG3LubhU10j/DWLRilBTNg/S8KeWDldDDT58WiXeQUACRf
+1MWw/rT9YmVLYS2GF8mC1nX3jZvbpZRLuzeK5C3MiYFYUL75lQhAdQJmSmEiEV6pONk1X2XU/lL
500ljU1kT0GeTV8l0ShcB45vzwuIbGUlzfNmhXtOQX0dlt7ug+NT7VtW55QrnG6iYTAkUI4wsGsC
6Tv7+OuofpQQi+x8KJClZ0sJQEpkm/1DnredtKTZkul6D2/mRPrkwHyqSqS9Hp9ZcBNW7b2K7fH9
CJpLdSF7XWKNrUBUWMYvm+U8/pkgBsSMWB+QtCuDfJOhmyKcR0J1Ou+Rfblp2QW76QGvoN6DI1JW
BxCdijwo8/US3lzI86xAR+z0xz+nRfwGSRXKAduALEMbOjD+fM+o3eT1pjX1vT43yeI5R3Y8AKgG
pfJ69KB+/Lkt7ffcEtoaqgYFP8jhpb1fMzCyztw1nUpblMm4htekTC+x4p3ykCJiLD5HBTy8Piz6
YeGOz692tFL8s2eQ7rh0kqrws7D8sP/C7UAZThr9lhZCyeihTsqLoOu/4zMHilr32wsVUusssKof
dR9ScN62Y0jghm/qm7ZkKioFY4MqwsJxgO4RsNFVsk//j7Mz3W1b67LtExFg3/xlp16ybMndH8J2
HPaU2DdPfwddF7dyFCMGLpBCfSdxIoki9157rTnH7DCfZa5YbwUe4Hd1dIc7AU9V6QI0Aygsoek8
IslUTj1xAggzpRU3tJwQqQYGt0M7Nto1PpIOhqltWs5ss/OaYJ3IMMw82vdIqWo7cbPAzUFz7JRX
CT1f7E57MNmGQ/ZStSQ5KnLlc+SjDGKz7fGF2NdlNWMaxFX2ZNT2Zw7vPFxjj2DBIYnMg5XXdrsW
eju7JOiGxJtFs/2xQAoJR3JbTpBobPIa8NtBHtftqVplp6qw+z2o8Uy0hxUWUtWrYOMhfoHd1GyT
hKBAQhDJlDZ47OCfu7QBJNT9jvhCgrhrdORcg5UpQ/J0KNpxKqCqdEay9K624JFlIdp7tlqE1Rcb
8dwACtXuZSTeOI78+lczx7VJpf0yotBHiSls5rw3zrkSbjcb61MauuDCmn3bkUAFVWlXjk9mucO9
Jqyv131DlODjlSsUe8o0FyKBuSQ9qz9NbzFMjXspPGbEwOEx2zOP/uG+/8sXqsv/ucVuNFVdVqdK
r+jjXQRJ3eRel4CVmI85AQKamflZ+CiQKYXxIcbYE1n9nVyvNTCTsaUucCGOym/DwMWC2UWs9z+8
N0v+5v7nebTAYBOY8hdzJAvNrGnymPtfckXNLpPleC8c0JKIk2sZq+a5MrjLVorkVuaqTFY1uV0r
Q/BTKJu2pjjx21R504dpEELFBXSGzounrfnevTZkbkr2SPf6t0GcE3455UHjqYLdqy1q0QYKKmx7
RH+Zq5wazB2SFydwQ5C1RWcRR+SqNB0SHsxjzDkIrn7pzOps1g6XdB1C1TsmDnylhSdlPjrE6ITj
DPkF3lV9Ud2F9z2KClIjpF+1F79digW8+taJIiC0TLmUcDGstMgD0EbC9aB41lyz2sVDVC3MWWt1
5U5/lzagKPltKP1OhaiRIwXjosTuXYyXiuipDyMH0AgrvzdYbsX4GvanJ1kbdZxHifn6VEg2oY4x
nTGw+ioIL7s4QOfKmNTPADmnBvQEa3SHh5QWzVOmeClc/DcZhRTzEiy4dzh1iGCwFo0jPgUbbY3S
1loP6Cx693oPi5DSesmt3VCiS7SepmKRb1XyH6ZHHobgEP02FjMWEZXwVkvWprGA8K9heyHq1kF3
TGejeRxGr1gWgXMaCP+71xInKLbKvfEKDxCQb+gGNLoxpxwLNPexne8GuLZzu0jwWggkGKoBMKIq
wdka5vupegjc5B3OuPKK6amrHKjMD029DZh0tPYIB+oAOp4TmPJGliGf7LWbT0Aj9iysetEqfS5E
h5Na6yiTk949oYlG4d3UvpQS2LfhPHjmQ24ATpLNFr4VcKxZMjTH2DJ6p/TlBvqkXKQqqC5OcmyI
Yrw67QpnHUmJ5JEVTsmXK9h54Ey/fnigvtvl2E8tUYS2MHOhbp72fOrGAKo88uEvh0qOvWFwK7fY
7iJrYaDeN3fPAgIXkkv4M5P/kWPOv9jgdE6J6+NdQAD5GqHCzx2fKgQLNHpwlIIQH2ObXNUDDpPY
Qzq/mT0PqPp1LAuivgFKQ+E2+c+o+Q+kWg+evnMB1MyegIgcPLwrQeY9A6VmmsmTG74FZKPiv8Cf
UmImQb6cLj4NrnzirHa9R/yLe5DwIFBS3i226vP+zbPp3yv3auySJSIe7rYQ5bw6cl8yextNTm4t
kN5LRxWV+No7r4ne8JFp42xPxOUTRPhfJE34mu4S9rCzjk8t5wG0uylDULdCJ+jqz+i792Vnt+Ei
POn2C5Lyi7V4ebu464eCyg6puuw+PCyxSTzKu6PDj3NnELB3B7157zxsNnxYi9KRAC072m5mRf8c
4Lhdn9ENp+7y1/Lf37fyl6ML19SM5lE1kf+zvixLfyhYjSGQI7k1B8jXtO+fjSHy23QBKwlaDJec
bo5Jh4k8DTFyaQ0Ta1LVNiEa9Dqv+Fy/ElQSQjNOd3W4LpMF4Y5qAGnaNok1HWwtXA7J47/f83di
SI1SDw8VCfGs/DfAkyYO+9xQi/HMjScozmE3f8uBL+M+tQEret56vsDGDCQ4uj+89t+Kaa6XRQ0o
mqqhA9T5bxHYRNMl0CpemxLd3pGbUrmvhn/wy8XqXnefIBKyK9KuIU5jfhc/SKnV715eF9H/ogTW
ZGBxNy+vDIWcK9pw3oiOuQiXr73nPncvibN5+H118HKlOLd2h9MV99Zk31ebz/zz4tjTwuZuFP34
BRLicR15R+WHKsH89p0ZoowSmlA8+bY67krRkIRqwpL52jukTq2jOwxdVocxKLvDcHWB8Iz/ByKP
jb2MQmmPkWjk2WT++CvZ8lXCZn8maKFy0s2BKYp9TxYna7rFKunWgn1XLD8GKLowC5w7iagr4XhX
eeoBD/PTV+24tS8rLvv56oiivb4eH35Hr83u92yfdgA3AqukY3xSfrG2BD/U4fo3ZQh3hM6qCdta
Nr9oxH88RpGgaGNhStM5ZzHLYWu52RYp9kKxW5BzSwXY9tcKRhZgjz3qCiZn9Sp7s0vrNH5KNHsi
4nNqR07tA96KyIdQGK6oSJ4HwXshDFg/bNUR4TE7pfmxfSp6wmkywVuf4bGwISx/8pHI332ir4KK
+9xUdH1eOP74REand0VWtNHZWpZeamMkfD28rxbS/snaDc7L29uDs/zhwf5ist0cZnQZzo8hSxIK
eOXm4boWY6aXlUVIqYfh4cT9ky5fMeRZD8+dizXwROybfX9ZkNv1gcUrPSNlGHjq8u3keHz1Sw47
S5plnGdoaREKQ6MNlqP5g6FkPujdvM05elIHw4OTU7vlIE1tX5RWH8ZbZXiCgEReyWXaS/nanO7/
vdp8c7j7zwvd7MVSpudlWvNC4nAwwAIQPY2XgVeiNqUV04U/WlS/+2QwhizMtPz6Om7/+aVPVy0N
GjndxnME6zpIH2XdS5kwTpBA2x+K9/nb/OsyQm+EawRHiXX8v3eYBIDRipMMKFyxvlJNjsZ7RYJG
jyHs35fxLyYqXQKqGeBYOvQ5bBrzvf7Hx0prQy0HTY/O7XqDkxQHJMTpgNaI/a47pxMuxQUTtY+n
zP7gPLewty972d+v9WXyqi7pVn2y0Ts/LOXfFVrc6CYUKZMVUzNuvtxLLDeCKefjGbxR+Zt6Ci+V
wk5yuu+Wi8a+a7ynj9jZ2ut2de52ie38sJV9Xd+b68/OT3aQosP8gdv436tySesYBksQnV2qN850
oQEaxu9WWeEMmJTm6j/0VoxIFk/mQ2G/ECCe7Am9dvbtHRa76wJyP9lL23PAwMZ5G+2HGGzvmiCG
0aZ81VY/LA9fj/9fb5iVCLuSwhYs3kC3rKqfv8dhOsu73jF3WuYooZc/NvN5ysTLOq1YFJjvBS/p
DuICJBsmX3cKWc4uzFIYL6a7z13O+tTqtvXS2z+8wf+BSt6+Q4BgILro1CiqeHNJrR5chDAZw/nZ
HT28tAcIIazmjq/4r8+PcWU/RivOLpSsrzLVPIKpfH94P1wWGHP9HRpZ+7nnBIj68/URx/Zxo5zm
npuz2VFdd8t4t1rFtqzak62889FhxMsnDKTbl3breUxX5bvPO2339MIszdk29uf9sGQsuNjKLZ53
b236e7sZ7YXo7/e673g9MYEYzwbvxfRn7yQ9fH+5jojvbXapy+LpH4/R6hGvMzVr++4sicDyl8vA
Of7wMJh/YcznR5TfFSEV8kAYt4vBKNeT2k3qcKemdv5G5kklCTthLE5lRj5Y8WL1uArI3xsW8k6p
PWHwK2sRpbVTAmIeSje3nJlpJHWLwfyEfBw+sccK0z7pKUIEZu/t+zWnuzQ8kk2PJ1OfPqxoxOdT
QRmqXWtwOKcKCSFzdvyO394SXZ0Sq7bVZB3kJJdnUAthylxXcviUDxyE0BuYm6uMLDFcqGgeCq/F
EZUD4YNgfSEnUd4HWM5qJpgdCZgkAUFZIhrQKbqlpW91oDs4MKG5WC6N2RoTFd0JhOBQk1GUTO5E
lh9zn8nmxzRy8egdUFiRXWmsiV3v0UxbHMPtHjj1c6r7SeOFrGsYgx86QhQnt0lIoPHpqZWATOht
Xd2I/lrs0KwhesYMlwLYBrAwyFm7Y0i6Feppwq2gfoTxMRkt/2pETpvxUiEvRCIlKRS7EQK5tsry
3VVfCFeXDKVk+BXEH7H1KHdLSTlcmzswSFpONMY2EYhOoPXvdZgcrEObnK+5Z4q+HviqcNSNM0wg
8o6utgk6Kzj09THPtsObgkOGc711uBQvqvJpXek5XD8uwQFm7nm6/pqsvSJsY5ODM/ijNWmNaeS1
wbozH7rhYMZekh7Ti0834VosSJJSE28wONztruEOKpGSuSSHhbT4+oUJKKBxSES6yK6UrKbu3DNY
TNxGdNTQMxsgSk4UO3rt0QpsoUxX87C//FBe1cjtNaZuPv9QB2XwlQ4h8FbEAMQeJ45KhnhJhLM9
SJ6MyoQmR+dn2kIO1xDEw34Z90uDxeqyLdWHllldkxSrqGCkKQDxG4Cpq0CJmRD8mlTNNbHDxV6X
OtqFL3FBmvRVXw39czNhfb481+MpA9U83efDsRE2JoQy7cEUn+v0sW9cC6YO40BE6CEknQhqxJr+
arrREr9jwNe6NdI9dSVd14HpyT1h2etSfJbMoxG9XI01Xe2GzgtaTHxE1JzDY2cdwfrzGQwTpyM4
IBdeC7fURN6btg/L+2h6rKZtWgFkJGdoE/JH43w928S1Yp/2alxuEmspmEdRu8uUw2ScODy2zOLx
usePfbztGMBj6x/dHLkJaqz2ru+8Jt2NratIb1L3aEr+RXMHUrHgCSVeLKFwWTbtvh3WmbioxoNs
7qZhm6WVR35EB45MWfbKPpV8sWB2nMgjmEjF7xXrMFO3MgIv6Yizj1jvOqIJ6ajtOQGrn8OTBGzo
UdkXLlyN7CEjkhcoQUGm+K5+EVciA0OUMWDNQjs/m78qfvrMqb/7LbwRn/s8IdklkoX5tWWTwTDf
nJPTCF5+RzhWQzfqcphSoG5puhxV00v7cZeVMOy5OYGAIAJUaGhxpKz6gbZ8zoc5VjgmmO2yh93R
rTNoSRIUQ1MI2jvP9y/pdWR6SfzugfgRXfW03/m4qfv+MAcFJCn0GZ12oarS84NtFzuhY1wWOiAk
0C098omAhqRAwI3abJJeWhddtRIndQEDaYDMIVbrpPDiC51W5dwqrdOH2xTuThT6DX77ydbqx/rS
gRCGbXUMyaKlZS5Ny9J6vIRvV2l3jY4kszgNSP46N3gkMOZea7cmL0sUmQ8spYwsZQMb4mSLrOxE
RudLJV6O5G5WFBvGJzKsyu4PuuiGmjPCTwyd9INUggXW2DfjTXmEpecaZ30rb5kWrOTltEs2ytv0
Fsi22tljALnPG2iedyC/HeX3VYUKGTqr6lLbxZL7Zx98pHf6M9eQCx/Q2gZXxdyS8eRDckU+sBIv
KrsmyX6c9NF/bZGs4P+oNwUjYd0rSYUsWQimMwtXcN+NbCMHwXDryTeYJzBHqa9uLhUrWqZlA6Sh
t+lAwjyehyEixct4RzRcYzNSkAXbBFko0n+yCU2TFbvnfnMAEm9kUqhZQ5f1XX3X0O0+hR8xs5rP
ULKrz2xn7puzutHfwZEyntXu1MXFnNbJcHW0UbVTsH7manq/cpmJ4rLHg7LTtxWqruhB2DXI7V7o
34OCyl/Qjj9an825TJ34WYDQ8sY1TH8FH+UpvdrtQS8XlQCIkE5mHiE15gkd0GPgoQDrFPTlOq0f
SOsKYtYYe5QgWdoKtylxRLXDNh2w+wKwQZOVuKLoTHSAx7mBCFWGkQ1vVSPciy586/LUsdqR2MNh
WXsX3oPfrGUV8V38sxeHh5XlsT+Xg90DKWXmNdg1bbruzkJzUMRvnfq7tmqmAjh3aT5MTjFpJzI9
7AllWwF8QhpQQMnsjWXma91SufjIMtpi2as7WXhuk8obeXoj5T5Pny7yURQeyH+yRMm9SpMbKJUr
M3lR6lfVPEYd0Q+ho5HgRlAqSWq0IBAVhFyDjliIRUDbUS+8iAjXTFpEzIRpHSYPAjHMZc+sQVPf
QZzRqI4muz4wQgAxWYNaMF5CrnTp6pdlobmNRHwdp11wAkRlTFef6sKs3UbZ9MUuuFCWLJXhlGCe
Q0WHGRx0j3pQBDJoyKBbNZf7iV/9SgRKUDlV6DT8PPlrqE5NxJmLstnopafXGzM9asa2ntyoY89Z
dHVHG9r/9wntu5aeDi+aUAcqexH86H/PIr2kDVIsckIjuPi12xrLyV7df0572zMWHtOE8xHszqP4
0wn0lslK1amLePjpp83YAOOmyRFWglb31TidH+PfxMhjLrXs/vH1xOjPleyhwW9x6kNHmu+lFvbj
nPIDJoXDEVAe98SYZbHNV9sQLJNlz6CYmfdQrgJb9c8UmTPEgYA7keQQgSbU8fdcYIeuaIC+QLKk
/XCik76DBMxgZobB8tc4+KYzavRNedE41wGYurokfXlz2j2RPA5bnpMiNbEbn//wWlBTpf3Opuec
wAhB9PhYxM7i8xOI7vt8FHl+LBFoIc9yN7lN1050mAYDFuKvnCIXngxmGtM1genfPW0BrMztKEw6
zgvzVo4aLVCLwXn6+Eydu85Z3N8zXem5AqNNterRqDxXNgHN4FacNc+7HfzYo/kLzP311f5xKW4O
i7LYykqu6SPRvHeC/DtOn3qESSbuF0zzrKRm27p9fDbCXQmj3FxP5Tkp3v59W0s3o1NTnDvFujEf
rmf6unxzf126qOhaLS5OlMo+yeSc65+YSTnWD9+8enMjf70QcGGDUydRaJZ480JSNJbRZHYyR6a7
QCcZkbrlvpCfR4kv2vDHDtd2tQXXVaegTI0zmRALpX7WzF+JacwJknnC4Prylg8MThCkW5RV47FX
1ip4Z816vTAFU8R1kL1khQWi5bGqKjeu5JVCk9/qe3fIMfBd0KMHEMvMwDPSHw7Xt4Fu//cjarJC
3AeI4tt2hTFoaphUUA5NiIWW+TkmTGq0qyMTSxIWD41MgBKViIoCTq9GVxIhRapsHcpHMFH5qNbK
6hGjR/sk4a3qRML2ewsbIlcp6C1nLKsf2k6aqLNq/dEO+Ostz3/+R99prNJJEapIPeajV6NLlxao
CgFjst4z7WLcS9dFS51BxVXO/uEpSEZBo6AXPQXrcd9gZvn6AbH29d4lbFeEQXyxR5ISP0E+BgwC
URpwYL7nJ7pq/onYBDZjp6JX3reDy0E2IYFp3/M3FjVjz1V1mFbBmh2WvNhGcR6ZlhMbh3xyQxzV
mRXOKFb3DIkFkWYQ9aIzYYZWlhQpCJYpOiG4Zoe5WoZeewovnklyY+1y8K1HT5fWarE5jLBVNwL7
Nu1r4d4K3KJhUOSqhjdyuqgY9K0iDRKxOxLLCckWWQegJOoGEJ/yObuueZnkIX/Tcy8R532fQRSF
S4LEGuKpvsn0tdxwRIN3exK8Rl/rA81Jt8JUPicm343G9rohLJX/L1IVdifK1/bCyZHxNsrRuU52
KKiG8EVQDnmy1xFOJvRwOxAW6fWc9Y9Bx3H+nuRW8lrJZiWSPr76Vekx+IZKGqebOnUhLTTGmt9R
Ij9oTxwLo3FbcjJD/8OOfFkb2k7R17wPTkGNvtMCV7gsJ31BCHH7GZJXXC8Sckb0A6Vvox1MRHLa
zhwWOp4gDlxz0ceNsopKtny7fVEGr6cUV++MapOxwsp+SXBsA+uVkpHBm7qqAoJivZjYnWo1H/oN
jVxUO6K8IT5Wc9L3qrjPkoVJGnjkywEFsD8x19fsmKxJyxYMh78kwOWY9oIJh9WbTA8CcJEtBp5x
6gzkjLLXm4SxuqVKhiB1yQJjhpg7/UR565allwMT1efqWuFfmFYVwD9GPgZBzZwi7ehNqrhP7Unz
a/FOjTxLYuDuc5hC/kDFM+wN0rkiT2HESqQhPniQe8FGwKGnrDRWoMGbRvoRXo8+MvZGyeagWNX3
KYyuk6X5qAnykqLaiaRV2nA4sCsOO6EjXt2ih9Nvx4/xA3V/A/UbuRR6f7RpHK+JxbpuQQL3kUuw
tXTdTLpPm6iPXSV1m88sROu0VemPGLaOqQ606xzpfUH89Wlw6xJDi+B1TdL4mO3GEgH7WoSdCqKQ
amFYSJJPO7R8p/QVCTnplqqyHKf7MpvHX+jlrOjX1HkmeyDyQmlDgGNp+kPrMfTW41VBeyPnEVoP
V5QAvsU+vEuahcFJUtnr0cHQvV53i9Tn4RdMxJwswTaUb45wSr20xvn3pWpV6xtW7OGlQRtCJoa6
UBKXvFzZctsvyUkDEYJgL/wCCIixwEgbQdmPl3VjbLOOgPKlNLhokVLFVoQlqc5oviruh/UYOAP2
LzoKzGLhK4suYbvmxQujg0w/MiLQhTc3S2Z6bcObNgDFh25TcDYtltNli/CcT46VCBVq89mSJcYZ
mjVhhqRdOGngx0Y8eCzIM5VtdIsZ7BIkSJwifumv+Rsr6Xzh3qXYKQ8BOu4eTYKvEqsqLGvAG7Rb
Cmwue2tcZwNZco4i+1xgxG5N6s/oapCtJE9G/tzsY1BIw4K01csP27P0/fb8v3vXTXnbBZc6CIq0
OFVwFQ/4ed2PzJ48oht+2HPmocHfO45JAAuFrazftlEBYhnK1Fz6XVmERyXi7pUgVxPsZil+oFaL
3Op/qKG/rXHQXs3awzkSQ7/Z5HItCy5BZJR7ni8dFH0Mlh2OrquRMIwiHXL+T+Eb315Oxt+0jFU+
pHGrUZHbUSsGo7mcopP6+53O20JbRPcIDqhz/13BfVVotxfU0pm0KwSzzWyx/27hnR6k0yTyUvJi
8rPT+CY+MgbxrZzxAkpJX/sNf5cMOfux2KINstsVx03H9P79Nr6/yH+8jZvBghbFZiPJvA3OmWus
C3gWPwavXV1/GG3eCmq/ShbLmD+rrBJAdxtBF7VlJNRNVJx6Kn7VqR0g0Q6qgQvjgJ8iMaT54v11
cU2Rm4fYGMX84vb9UR/V0VWrB44sJxr6H9Izmgb4pA6bx2L6XdzL9q//n6v4x+vdfJmTdonypB0v
J1D6eEojHzcrJgf6Nj9dxu8Kf1K+/t8nu/m+aquwukS7XmCeqg7w2cy+cgn7HxMDyZr5+xrOqSKq
wT0qGcqXLuOPa8i8PB2kRku3hqqyt8qruW2v5L0XWAjWL3TfE4KB0xHuCSQjhgKKCoo92w1J5vfl
sW+zbddA6RjSnarla1E0nKlh875kbqqydusEBl9HW4n2QbaerjiPQCIKZukQJpU2Fzrwn0rAI1Af
G/JZpGZw6zR9UpXqKAjMUMISZltly0aP7pC+ndEcMtaExhxXxJ3sh1bc0b4ROmtDKO3IhKzXjoHK
eaSg52EhRGbzEKXR2/PJn9XwkagMyvuXFHcUEG4t7VzFVO1h/os0spL2PETIGS84b6Wlnr2ONF2b
rLkjJkALFd/oLg4CGlpbhqNLn4SsXCiNLbKcifhZGRYW/ZhvjPuv2/HPBxFnWt45ieqLNBznKCdy
FkgbRz3WJSvCCobO8Cx2o1zqOeaLWznNvJjdNW0HO0QbaUFCnzOBesqMhHbWVVL8KUAMLvQO62KR
uU3T+GVHiiUdqxATEPHCSy1P0R532yxihpOgpFaah2xE7lirq+KqQKfPaFuDkGFOFsWw64bLoheP
7bqRgZFy8Ilq2vd81z88P988r4aIwAeFwHykvcV/N41qtF0SFqfOl9cAOyDFxd6nsSCi1c8RuP8k
KrpVp82r0X9e8GZvSZNLXQstq1G0Ishg2bhgwNBXKQ4gM9R+hnMhPAELvbBv7JfKaRbAc033chY8
+rsfDGtskeDsfbMQXOsH5ZykfPfg/XExbvZ0tQ5K69JwMfTd4A8sybBssLfGtD+mHSD/ny7+dw+6
JIoKPQ3SeRiS/ncnIuZZqzKhuJxSxJSXN0BQdmfPzU/owDQTf9j4vtsIjD9f7gZtWSRiSLhxxY7j
I6YcPcnOHfyj9HlyV3D/fWOp313LP15MvelbWWMeXLNIrndiq69E+jSC/gHZP26wEkYLRS5WrSUs
WmYxQ3xfoDcuLfIJLBIVHqZ822ZsVswAU9Kgmqy140KisNtOw0fL+ISegNiSX8SAtE0TV+vDVSai
sL4Ydk+ET9vJWD45sbSp6JfpSzVxGqLN3InP4pi7sanTCflBLvbddv7nxf1q5/yxaNMTkssx5+J2
ruoU7mfnKA6IHf+HsfptpNPX8/PndZ3vqT9eJxZFXQlqaTymyfKaEZLhBcUmAUci7oRmWZgfieyE
1iZL+MhOipgTAoi+HvuFEjwxV2WQRYbN+HppPN16j0v44oQTobpYxsmxVxf/vgsInv3mkSJaW1bp
lZE08BX5+sfbNfS+lytC/o6FtJWvzvhoviUf0hNHXHoJlyeOUxT3xq+qcLrn6zMo6DKZi/UaVDsH
+8blaFuAzD+1n+nrPO0qHI2cKqB056uAJNwZBbs0uQv2AoMazHDj4pLuJ2M9dL7K+h0v6tpD1q3j
rUXDS9+9t6PGFqFj+jpoy+kjaA6avu6vZw7hhbLKcRzPExXiFF203WybibRgYnNhwddc3oGZLMix
yBlGJx6RtBMTXJ6iJ4jTKl9354wdG4kjly5noSc5dFDb08mg828gtS9dhjAtNvDOMZDgi24ib6TG
lbT5+JMxS81IlUcs0dA/JajLYhTic3JsBYczOimLJu2JzGO6R2QJIR4lVH163OImlr2AWiS0RwCb
a3VhgDkf7BTBqO5cTa+O/cHwEsAK+Wzcku/zytcYtCbzrypxOcQxsvn3Vw8r97uvHu0kNZNF2NxX
yf/HVy9edKmsdG08WhUteLKBwLbvTDqOV2cgYjzU7eqje25bXNdYvKelqtmStej1TUrnCwgqmezK
VmH9RYELc13YqLpXMPZG7Hnu9ReGzsxVJ33NDMiig8Feeg5TW3li/o2D4rEJ6OoLjwZHRLuU3OBw
wZPB17DbhiuQ2M3FDdxAog2xJAwcu1DLrQXnsdpcCQNLXlo8Fk0wm32ejOQ+Ct4HYUQKQjMjxnrl
K7jBCTjHalWa+9SwhW3W7+i7lQzPSARQ7wrr1/VZOwSMVe/Nz+ZKB+iedWrg20xczBktbshuiXJg
HEj/4u7Kl4GyJglklBbCQwaxEa+F4NXyetjKhTs8TNWC3hBDc6Kl0JJYxdqI/DHZ0NMbQbjF6wT1
AQA/prNWtavLOwskux7sjYSKxFqo+FXEaPCuveV24l0YBEhIiNFSq+UQn4VgHV5+hYaLolfFZpWW
jpLdV8reSjzMzUsVJGfGNKnwYf5JnPYjTobdeRg2bbSbcDgxz24pj1p7GB6jB4VvqD+NeFWCTSOe
Q/lXDLEYGoq1E9QNIKDZnLEEhDDh+2/1cxmQneSQedhheYbDW1beJT2IslOJB0QXZSfZUnM/T6Db
t7IGeSDWErlRawlww7yuu3nxrl3X7bCS3gnq1OqNKPGAbjLLb/FbJIe6W116HE2+Wfj0m9VV12AA
UcKdIq5iZStqXtp1Tkhj8sg0//qWm0SCeUHmV8emZ0bm5bAXdUd+kmiZxgtGyBWmMwUHTBq8V9oL
A/kmOqphtsDIbzB2lpTjIO9KmfmIlT52sFnOUd7Y7EZD9NTxHV3qoxlyr7wl3NATuSXL1OUns/6Q
tkibQoeRcrK4pp7S7/JDiJfXYJV2JrCKghsyb8xjt6JRHDzXfM9Y7Xrlk6XKGtD9OXLwNhX7RPMv
yiNjYRgIjcM5QpAXEuYY+rIL2uYP/eW1oWh+p6MWX5foNE1Qu6+lsVY051I+DNezoDzp6UnGDxmD
EMCvtKqT06X1/71UfF+YSHPqt6Ri+DJvBjt1JU1EwwXSTumep2TbP/b1hyQ+xYx1UrtSybYV1g39
6pb8sH+/9HfNAFam/33pm+3Ukkex0WpO4dKhQ5EsuSlOQQYszNWQtzPeQSp0YHr6/ETqweuWOpwM
ln+/h9u51v9s6X+8h7mU+mOhHJQiLoJU7nYj0om6J/WqgSOSBzguWae7s9Rf/QZyooY+Oq7poyak
c4luNp3DYvXv9/LdSOY/1+PmlHsZ5LFPVK5Hv06IEdAjJ2X+54b2x0dI84BWo/0ZrkwU2ACBmBGO
UBRwYv1UN8yX/aaN8J+3cXNKCMU2NQS6XlTG8np6Llanj5hAaWU9wDX790f+vnKbCxSVswnI/JsW
QqM1mSCNtCywRTEXPTERgPRzpfPzwwvp3+6ITPMsBuMynaf5z//4ouuxjQk8FuWjvhuzWRMRyegA
3WQ7+27BHcDnYdxxxFSV0zVBL9E4WeNcYMyJ7hgyX3b0qz+mBAy55FmamW08UZcQS5m90PLtVX/E
hIttdsV/Kf0m5ERXLSOYJrE94QdXnZKaGN/tKaeD+BuiPSOh/5lK6L/pyarMhWi2HuvHGGkDxrUS
QzGqdK96ZwwTvFwf+Ieuz0OLwsKWPubMPgZNT/WwageHco7QqzJ0GLBcPoG6c5wnjK3mfnVxQtS6
QxZXk7Pu28ETHdw4splDYraLt+H5Svs8sXPDq19wFLNJEOX2izaB2vsqmolHZmK81XoXKPZ1w78Q
3WdMtDb9FrJKAw9TnScWYuuMJC0d5Of4gc4+U0wZ/F7s9RaiwHkQoAh3debT7+CtWZVfNovyA2sj
s0eKMYvl3rIx5CG4Yc4QzHOCAsWscsbamxHxRRscImjrap3HVOR6LlGgYYVOfliRKIz+vvcJ5jVF
hTBifmk3J6dOkepOJbWOPZzzNyvgpXhUgt2cojf/V5UXJCIOpBtCLq7oQiXz/Ippy0XASby36HYY
yVkV80OUaouO8M6SNq4xopOidowUmuHaqxoyS+jXV3zKtOb1fZZje2uPFm2QiP5ORPvHaPEtwu6q
7wfQU6hdQ30OMvudyjnJuju5MPcilbqVxAzgHkVtd2HupKLUy8+C8RpP56I6atKjwA7aLCV1sC9U
PXPmaGuJaHGuDhGFXqxn+wthmzFphkRPXiIkr4Y9RooXXyHTIvSpYiSDZPjII3PhMFlJCuti99rp
F6c34lU5sFjX7UrOAR2QAGgMI1/7bxWrYJtab1IfHGuNaXn4GRQ+wsQhkdCHZocc921stkw36bmQ
kzMFhoNItiHfcayWMlNZsjL/D2XntSO5lW3bLyJAb16DZDC8Sx8vRFp67/n1d0T1PS0pVacSpwGp
IUhVFRnc3HvtteYc09Wn8o40Y6Q1vaPVSGtnjNAExK0U8l6QjOVMDQsTAUiTOUUtUJ6cBUSVFr20
Wof7M389ZCVZP/VDTkMqRJ5YxqbbV5+iwS/MUsfHVRuFSKiqLxOrMcLBVcAvDjDyahYSok44k1dX
+ckuG63F7VeQkbHMm36r8EeGhvyACFNpUOLOAVqVSF5NTc1oBkCTQCEST4cSp26UnG8P2Iy4zdw8
Elgl9eFT4htNLaSUIZsO4nof/eLtocvTjwf8bza+fyzpbwe8HCpyhiinOmT0UZJrRG9PHf0dboWn
kgs7gbSZioRM/qyK/BQzURQMjXTO2yA63vARDZRjP2zGv3vLUAiRaMjFVLJ+9YL+thebrY4VUJSq
QzNfxWhm/7KldN+Poy23mybwlNSzitGOwumH417790BHU0yyr2WTeYepfQ806YQ8i4q51s+i95xc
pN1MMNInOy4cRPRuezn1wudh33jSFrXSbf5tuOJLvq2AXnLLpGHzolVLeZ1KLviu+26ZAeETYPks
yHl6iN7nh3qfkRVruqR4Rv6NQJNyy6YzDoTsonwwQTzhpoP7tJV/Ghz9pv2Pj0M2dJpofKXmLzXT
375VK03VuG/H7NC0EjV+IBcMF7ncNNJSjpMnkYMi7wrSejVH6r+a9LXmbmMo2lEn4b0kHK5WrwbN
ZSE7336dFkHQw/kv6+RAauTuLvzB6aenRNpk3VfDYFvaBzSbsR0Bt0ARnwE2FFZmKjujso8n2R51
wSs7uIw1zBYzc2URbqNg2RmpyE3GpcQSX3X6sDOldBjxbkiFV4YGXnv2AhF/vHFKIiDnHLbSjIYa
yFQ5X2+vjSKBssSOSPle8ELleXkYK75T8Qt7bWhm2L8j+9ZuVoNxW6frjTCc25vgm9+u9pkThssc
/eCsfNWoJpU5517fISjgZlpvavGxSieb26Sqeg0d+urx1r6/9dsboeAq8WrRNLbG9lgV+iZlD9YP
nYCuR+LVDmCFh/m6jWkj99Za7K2jCuxASost0wY7hv4mhT/0pX7X6eHRM02zLDR/KsK/fxY3YpjO
QdebzX5qAMQwom2IxeZxFRwbeXAqtLsm6S6DsQ3RiStgLZG5x0NzlEoAQEq+JvfTNfr6oe/kdS50
O0qyZT5MLOHirCJT9f3nmCjhm95XwUFueTHqX7EblrLWe2VQXLRSWM2WV6HQFDTzQi8h68RPCQyW
YTopNEpOeZN7X1Ug1EOaTU1iLnWYuSAKfWM5P9VhddZlpO0FEVj6k17kTjrs4r58JQL3kAfhSVSk
hRJLjkAaDsHUOFhsTRx3Wekv6R2pOVkSzcBUlualqD2PTbw2jORs6qsgpD5JrhkmLOHc1Mzky8so
CQ9Klp7mXuDE8+1QqPBfhRezgTJDA6RGOlOG6kob9X2viM/EBRFH4Hst6eQCQcnA7kXwJ6V0bkp5
LYcJw+5YX7ZVuxqV4iVSFjH3ftYG1KJsJcbROYheivpiIt4h7nkrm9choSqi8iv5xFVnXFpIJlVM
3Hl0msv26BfzygoRHgb9tSnzzUDpZ1QKrxv81eRayD2dOdG0jqaXS/Ce1NtkaDXifQhmimmGRU2F
lkGdbXmcdhGRa4HO1dv4off6uw3VshiWEROL4tP6dn/qclnUI3PihpQRjb1HUB9xe8m9kllTufnz
ufHNv8ldjVWOn8mQmFFLyEz/ucq7OW3UKlTUfZVNl4hWllJ51ryPaBXIfAW3yZVY/XAb0m83kH/e
hpiKY4vXRAssEKfSP//QuA71IatiY2/V3UFgGDhwGfa7/e1nxONUKJ9qUNozYIwu2tQRPDnukozJ
EqogATtFIdAkiWJHls+ST0J3R+frphfLPRXpnzV8DsmGIrPKNyLR9TMi97HcCP2mVXGKZHulZgen
Oul44dIZDGSD7RpOkGBSwDx36mNNKzVKr2h8GCXRZBNcPyptX4Ab8JJUk5vFTGcHzDOUNHV66aPC
/pqHe051NHSk0rFYIkzPilX9cNb+7jxi7I35FbYAIVvqt8flG2qvaXqWXDhLjj6bjq3b0pbe72Aj
v9ExOVYowX4q4W+/6/fnJTHVQSkKx0r5XlvUmhqWZd0r+07AqSg8QYaRec8X3VijvcZKlgd20fJO
io6qbepOXRQhEqta++nH/+mDfLvaNkk4CKamqftQ3RVwNGaR3jg0GY6gHvpLNN5FFnBgSlSFFIxx
XUN4Y9aY+6H759fme4Th7b1R//6VfHsQgSr1gToK8UWntS6TEr3GQFbZyegGbvKgKy5XFQXcfdxe
TERNeBw0DxnPnz/Fr8f9rwej0pKWeTIyRux/vkhlmunqxBtx6a1N+y6UZw088iR6+uPgcY1uFmvR
5Srcw8UtFuVJgudaQYtZwPrs7mfJu/EouuVYYdbfqUhWUUGBX52WXDo4chaTvgoPzRFtWgXPcbhR
IAXAVbktRF7102zl13TwTz/Mtx6JUgQjrSPG2gmNOe0z4wn6r3Uk0JgNXBTCgmYslLJchNJ7DUqr
i7/qkZwO+tqBINpCoWIDZ8zNiZi0JHKhf5mLZyUhbDZ9n43P3qeMALOQ7FJTulojswpuKloRPPqZ
6Pm4HyZl3IgYl4aEjf2nTpT0HVfwnyXzt4f1vVtS5rlmlFm59zO09UR0t+XkmoWxSkpIjcPX0L4X
GGeHCd1c5iH5x3R4ytiecNqI1WdQoueDWT9IyroU9lZy7IWz4ENJqqSJsuqZ0ZloPqGMoFQB1YAp
QmHSqGrPM3mgeU4zZNZWjU+doFQUpBm0hn5H1PjjqKyCMrmvKvCs1qcRWE6okR3QqYiWk2VW9qtJ
CN/b/itrzPf6rRADe7Sy5Rw0e2WItmZebwcxXkpoJvs2cCfWYErDBzCKyxRtxQD9xSLiXqbbkffB
rjTAUgXHHAcb74zgmSTYlh1YN+FzLA91cdcPyArIjwjeZOuhz1h9hmWXo2iPQ+Dh3AoMktFfanwj
JWa0ysLCpUJOw0rQfWb1JVA9PwKBpRwTsdpNabLWB3nR529mr3rzjLMrRoecBecsLI5SbGJDfeyV
Q8N10RwedXo6qZJ4sZm/ah1X2KDgry9KWy4uP97abkf5v9c8Gag3uQJzxW9rIp8To2wDQ95TRS9l
IBqJTAkk3RFw7kUoGcX+Pm8u0C+8Lob0aU2Umf9Xetr/X5j0jFXgAxb/989dZK4SzM7zTQw84ffG
R1slvN5ISd5EYYMCWg2/2F0XMg5Uc+JVhAZKPZzpn6p1TeadrtDIDayzmv5QJ0i/KU5UCvP/frBv
OwJB5Frdh76+5zBP5a9OxJDW2IYiPg5xuqoVYOZQvhnFcWfRtGlV0mdru3YXKKQVz/s83VjJDxu/
dvsz//3E/vpM355YEulVFYmtuZ8EUMqi6k7wfeLsQ8nRtQA5ayhGptkVp5fZf20kvLoDy346mHLk
6OPjPDo9jaBx3ZcDocoMSkN8uIDmZzJJUPP20NeKcj4Mn8bcYnM+0BLBo7aYdYx0Pli0tLETEaIZ
kJpEa11hPuYUT0M44J1Pms9gZHqyUP33bMSHLj5l6oPF+5rphN1V3KwDEme4lnc1V8/m9Ofj6Kev
5pv8o1OKyggxtDBA4zoZbnXzmMFkmtPLn/8c5bYg//QMvgk/NGXIxVAYzL1S3nfZh6G3bmMe5PzG
WiQpWXmIib6TP/x5djMDxXeT0aylkztdpoBtngoBPX1NUzkqc2eazlXBqVIMnsghnbxXIVDx9s7Q
7o2BrZihCUAz+kiZuZHiHzoMv5E/UEf8tcT1b7dMRWl9qatUfR91r1bs22nSOQlj0k5y58wOQEkb
RJFlM1jdDol42bpppi6z8CKEeDOzi5C8mmFpq77nhy8z7MZxDFwfFTRI3u6pTmqEIyNDveOIfqT5
SVn7v5zZ/30b9G9XFavqi6KpeEONFDhd8owcxmhWQf6usur1Hkd4wEsAnVXZmHgRVAmTBnt6+jga
IHq9oD/4AvX4otV5E/Ae4c+OiY0SCWHIPxKmB7nwHIqoh8TWabpNU97Lxr6Q32sr9wJk3AWOiSma
V39eYL+ZYPFUNEYouqazKX6vqzJT6bLayNOdKO5La++r+wyBYUCz16QNKWnnvn9AyIfuhH58ITi9
btr8R3/+FL/GhP9a5lBXEBFzz6IR8c99WUvL1BiyntSyALgc5a6pVpi35xBenWobI37XbNUJTOwj
xwg+2A/dKm6ZI18GvDjoK2XjsepqZxDVs1pfJZMwo/ggJjpjQU0el8W4jlU4iyIc3GDZhYYjSA1M
CW4u4lo2H/vifeyiS5sBwKKq8PM3xRjsXHGm2L9K/h3GapH+TkTntqtWYnnOG/AOhKANOytCEXEq
63Rp6XQ0xnRn0ahuVcQrw7Tz5WorACwN89Oob5sMhXuOwzx+tbKnAHdIGz2Xue6M5s7MySIMatCc
BDsl1r5PIAdE4yGaMZhUT1U+O7GW/3Du/Ebkc3v8//PFg5375xc/VnSESiVNLvPdvMSFNGcgeQJP
jGz1tWfaX1ysyvNPWgdPFVdxE6zAvOrxwSrQYp6PaDh6OP32cALmGIr7EO5SuvMx2A1uvxdAahzD
iYPVTj2N9AZhq2FuUvdx8jiiy1ZvChpFoP3z6v9weP2msaBKGC8tU6M8hZ34z5+rnmWpKLsgvzUW
9BuRBj2P0qAkaRLv1lBXuF//eQ3/ZhTOV/nXH2l++yr7oPCbqe1ug8+OlDbZbpi4qotsXa1rO/jh
PkQf5HcnAyJ/kXKKdq347XQu56oQhXE2zhG+ZDw58gIHRSwsGm1RM9urj9B/AzCKDQq8jYWVrFgx
yVvPTwJl4e5NvGJRw+Msb3IQoY2jTY8FRpE36xShD2loFK3kN/zMXCtJSRBtbNo2NXywzE/acZhu
ya/7HpbnRCDETidYxdjCKLZ8wj3DlzTcWqHD3YKbmSmtfLZlC5vHxuiR07gTVxNzn4CTn9das5uI
9UGLrTM12Cic1aPTnWemmyr+Gzvk31QnfURIioNq9gLI5xiYcMnX93N9M93R8cOYlNgTqrElMIKM
/gB0AEzYEB6EDdd4rP2nlgBs8SR+FFdz/YmvCVZi9KEx2/Gs/kEMoRwAII8ZHPcXQVuaZGxL+xZX
3WH0aNOYb+FVcPR6h0/rCZAZyNXPyXJA0EBznj+6lVwiuB1qm67hYqt7QbNIT9BjGQ4HAI138DTB
2a7oqI0MMu9rL5W3FnM/d2h5k0BUW/Eztz+pOE33Qm7Xm94VECM+9w+BQ/Thzb+OokYB2vkYVsua
RvAWhnTwJiSQ7aE9JwcMcHz7gA+mylUzrgDLP69u/bZ6/7VD/225fXuhUC307HGdfp6Lc/480aFi
GFuT7bKalxZcchmOCR4F5sjpSfplzsMr2I47H4dzsgVZO2mUZjYzzMJr3+o3/6MbFumXbnrhk4kl
tJhjJ6G6e04vorVOXubPedh3w6nxlxHO92AXo6vZltZiPmY0W4fFRpK2KbDsmBseEm7tyIErxrb5
k7/lN3JY3uu//eTfziZL9gMhs3rkRfc1yR1eKyyl595fWEcWvHEnIVZ76QHgZnbE+/4KA5h22YYC
NsHouDQAZtBioKxlH7wfXbFa9V9o7qVpFYFyA8z7zEQiSvYKF/p8seF8OzU/Kfp+Xa7+8PR+CSn+
NtxRzdIXCz819imqxzoT3DoV+avBsqV7Io35INC9xu/Rnwm8GZd0kt18fhQjze36ayWTpUhbUKnv
c6oQv9UuSdg5YWRtZGbWtbEsYg8YkWQu4+K9F+87htNxwCA/Xo1AdtoZRLLW0GhE5lgeJO6Yfmzr
E3baKVjP0tUI3xWSweE4J+PjrfYPOIoEtKIjzKcu2JcdBH6yhYJtT4OkUGLOWWsp1hKgFcMeWtzS
Ei9hhUrtoaWta/Q40MKDFA52EVCVvzDQAT9xX8u7Cui5P41uW10qQbC7n9TE8u9fFA2ZCOgELoTf
6kQjmDPm7Ih+6MymDY7Xc4U2LLgWCZBS1Jpa4XVcY24+DO5zVeVvYdnzvX9qGDw04TMf4FZ3JYJR
5YczUfv34PS2kv/6aN9uv0GRyR0cV20fGuuR66WoxihPL9PASIQdpsaMDRXkHCq7mcCJfC8Vrmqu
h/ylEOTlJKE25ZGVEklIxBJXTf5iauyxmrEVzXAbmeNCxeSLZVGYXykZlfxLD64l+1VInduxURrG
thrDtRB9Grq6zSUD+wq6gi3ezQ68sNAYm6mrNgN0qSTDLN4j6i3aHzqr6m+vVH/7Fr73M81uQME6
6OdwZ9E0AoI1oVzYZoewh4t0LglkJGuO5ror3qXSplAus+6w9/0C1ykYCsghTxfFzs4zN3y9BXwy
/0uc9BziE6FHPW5mtFY0sq7ytM5wbqIw/fNm/L9sSX89yFtt8LfXObLMFh6oqe9bpm8Wzsw6u7bK
lxVeBune4kPFvTuiTPWFxr6VbZX4pGWeMeOZRad6Trh5IaPXefTaB6aaaa0biOM0kN7PQbCVEByj
P6KSDrdS8gFDu2xfBQVJyB06/JpQGAUlUuoF7fNAVLrxwzI1fv8GmSq9HpML43eq76R1cqHplb4X
gleh2vRUGy1jMovgzX0o6ziOomWGNUHupBsUQ9fWVTtT8ViOJI8L7kvLfsqfauwI/Be0wfDJt/6h
QGekGHtfQ8KCs8fXgMzROxNAW6cMOYrMeLIqda2bZIIoJfe1EPc2uS7FOUOOehvWpGXiKA1TSNzR
jXjQAnTe6dcQPuYiTNzkKkkjxlv21jg8C/ILw+a8lbwYH1c+HY20um/Mj7EglnBUWO+PaXOtyQnQ
cSp38UYLGruP641JQ9pnQOlX+g8F6n/muP8+Bf76Yr+VjG2qq4JaSco+DNzbKDc/MmXZpq2rFfsA
SgTTv56ZIyNEHUBjjzopDo1lT9SNr5s4lWFyTS+MyYpQdZJIcc0BIUP+rCpMQOU3tcYvLDw2Flqi
0H8P6f/MIIQM6RLVhzkZXFHLHb/6LA3Uc9GyQBdlXIMGm7G0riGblhIj1uFGgkgg1ZmOVPHblpMz
QOyr8I1Y0nVOTqNKW0e8V9N4mcXn6KnDeKL6h95qbVVPsd0/sLmJ/WuUgMW2KLjKtRQvgwqaD5ca
5FmLIaNADy4zlCDtMA6hHYI4KEt66ubzkD7mmN0L9L6iAQ3tIYoeU6gdUtO6U6Cswwn8un6Vmtda
eIpAAM6QtSUsMjXWgxqLQ6ceVFB0sbaXmQ0ZU7Po29lR/HKt1/1qqKRlRp60mK1yejN9SVmeWOgC
LjdYhqLsutKrhl1gnil6fc6r7nGkQ2xdY0oDA7FvjQEmRUSapU/Su9TFh6Hx3QbVYU9sff4cIK0y
sQkoI8ByGQ5IXdoC8pxRJvsjlMEpEVwaEiAf4tvyl1W51obaKS1yHMMvbXgoGA3kQ79IoV75IBD1
RRWpXhCIBwPZeoPwUXi//VyF0u7mqd5EokXfq0PGTV4Dsi+7U8ZjmHauyKYTp4+6/D4HbLDxPRMB
Z0Yl2Ed0SLqv3h8pP4J9UhxkaFFtDEZuYQBhEAtxN8zR0veTZTWWp1wHM4U0MndaanIwiNl57DhF
XAkULhZCg2PdIUcEf4iSuYFqk2TZPurpMrE80NQ5UPr6hntjVpn1pEoAeFr6xkpvPct3WVxSvhKJ
UaD1iuZFNHlNn6HHLMwgtfOS4IznDtrrnaQ1ihsUxefMZcjM05WJsiVHbR9YpoMAf+reLa4SMp3z
RBJhBdwQbQcVpXslaKukEfF4onqnzSmJvFgyOjn1aay63VDlTp/m6yGcaBOUewC8SykCLMBVIais
FTPfw9SCrJaa+3Letd0jE1143tmtk4qIU5PcuhhAbPKsNTALZuBgLlXAngK18vdSIOwlI/UmmJLB
qqd5IpX1a6IOrj4UELwEp0FMCjV95v1WFVKaZtwp5Q16aEecxlLEWpEBNzQn/VZdn6LqKrVfLTWU
AKFPIq8hnpCxcnNq0h1CAtdXlKOYU9CKM34FNKmZSfSmlH4IBQMN8hz6oj8MWoV4bHKKCY7F2G7m
cHysNebiRUpFDB1jGnKvqYtNH7V2ZBzBbZWBjx4uBKf4lcSM+6hXlESwdbBjrS86Ibi2aWb0USPI
UDPPEoplJ9ObBoIThgy36+E8p15h6Zt8bPYa88B0OkzgeRqm72Da1AIQBWLXkXiIUQqe+lm+mJkC
3at1swkOZZfdG/Bi/Bt3l7DGJEBxFPs9uExYqH4hrHOQLBNZqtT2VVls5Ck/1Bge4pkoCf5Vo7GQ
QTYGwcE0cc6RSBfRkGINic2rTAUkluF6sOKjEN00xC9KNFJuVYQajtK+zt51mG9Kd03K3DZUUrBT
y/X13sk6bBTtu5W81+LWYFAfSOKzyY4Vdxg00msm3VfQMUw0cgEiA7REVL34roxFqRBPowq22mNH
QaUMa9TVYwAZ4spIn3T/Os2HyKj2Pa3NCeiG1l3jmZiqcasVEteaaBlE3P2NO9N6M3psDoc5DnYZ
eEqk/n0CE4ZIGjG6E6jgKnmX+F6TPkzTgX683Ri9a1G5JyBgav+5khWnj1ZWYb4HCqh1RMFj1jKO
I0lvRkrZni2q5hJFUgk/b2LVJC25huU64YCWCAQPQYHID4r4owH/t0Mr468T89vdL5ol6IqRrO05
HpQGHXcmLgbRdGpr2VRrUUFeb6K+5tkaPRAbcHlt+RP14Dsw+z9Dq78+xK/G+t+qPeiEjSxVQXCe
S/xJO2NczuXeEgGSzC/hdOq0BRk1NC/Dm+QQNosRlIsA7bMnMeeKjnP5JHM4wujNPJlCNZ73KVeT
18mxZu6idEZmd/QQihAV1r8E2lUZ+x9q7l/3y39VHsg1+R/iG/7+z4I15ewMwp6CNUL3BNEAXYuL
Tc6Hh4bXcoY1RLhKrv7QJEN7+Psrz38foPJNf9MMgpHRq5XO8hkpR0dslIvT9EYNpboJKAYIc3Yi
yUZQTdtXWcC21O875ATFpk6HxRHEDv20e39P00F4CUD2odo+hfsRW5vTamtSsJfATRY0qFQuxg7a
T7KGVI9+DK0O3zmetBViiOw1sRzybL1ibw3LUbBnstE0nCuKg5IC186+X6O2IQtLyhfJho8nrdqQ
cJql/Gh0C+kYv8DeNK/dPsDlAgCCPotdnuab5azHZOaaXvpeAZBczyl4YxcLlb4VtHecYwWHT/IC
CwkKr9mvumo9K6v4DnoPx/7sydNJ8F2k+gqu7mQVhZdu8GL1mHkgstD9l+gihZVasK+OIMi2ZF69
IRzg2yqsXZcj55vJXUJmbd1soeZJo2jE02hkD/WpYa4UXzT9y6TXSDXoTDBa6TG3m0x9iZ/hWeVv
YKkckeDtyZnz9Ug+b7IN2fSVZyFhA6aCWU1fnKhOqHpIH9qncaU8NcSSF6knUOTcyhI7XZIAVuiO
SQItKsp0GG9fvq6ewC0caXpiII6xI8CFtVZd7gQ9W9QSLoo1CQzc85VeDUvljlmUDIg+sDuMXMD8
cSkG6TYz3VxZAbXSxAclubcssle4zvq7PqPh+BB+oHUMpLWi2rpufxrqKgGna2xa0sKHU3lHLyPt
P/T7aqd3T2O64q7my49D8tA+HqYltFKck3Z2nzHooPXPPxXWRWkOabSGHtX6doziL9Y3nXJI4R9O
xrKUX3vrBVHYE37EW5SyJEHdukbBp1E4/JzLFuTbmgYDrCupASKas6iYINCFlbfCUzKtgVhnog32
Jrct5mxLfzxzjhv8Nm/gsqKHKmDpO52xlgjQu8KimlErS+M7tVboBOONPkZYHMZaOcChclTMMxJ7
q3VVoN83/u/CZFED6KZEIbfOE67aGYiWPZ/b7djYGZ4+u7KFw5yBPueS/66jxqFMlqETE4RlF3uo
XgrDn8stH56A5nv91D61W94JnIvY+jVb5u/r/q0lBOsBOGSxsg7RZoi35glQWGS6vCMjge6ihbcW
OCsg3LFYhbSiBbQ+GD5RTzEh3RXkvDZ3zS1AWjiEWHAx3SLbtqsFZdw5OqfHjm8pZJyxFKgjQIF9
Wm4IXGEv9jcq8M0VA9Cgh7/Igkv3c7FKwI0eYooSGlZUqtSl4zlSlvG4nDSnR692LdOz9sYgXCqd
ZnDLfolzFXgyMT/wxZt9vLwRYWFURNBWD0zAzRMHS99RgFMx16gVyBdrW9cq1kJJCLLwouC0kLY0
7OGn6w9sH7wPfWhzSLZ3erQpomdGA7JrYSFStyGWpWAbayvDX4gCBYyNDbO0lgVsLG0fGW4WfMAz
ryVm/R+QoOs3TfNmOgmDugg29G/N2PVPRDuW/JefMC1mG0X2fY3nW2AzBdqU0DCv71K9pvNmw5Gb
UmXBKkmHZQw7bS7W+ki7otTdgtcoh/mLhcOWsudJY674UcSOfi9BnulWDMd68nynhT4uISdbwtOI
OqusceHWJA4umnVcHXrE2nlHgfrYpwh/PFX5GNTLdItGzB8QpEvtoay9oMaPtao2WnyunmssukNq
x8xFZGd6luRj4W86OtkKpZA37Azu39U5xSFcf91smKx5NEUL9S4C/4fA5jmwvISYM20pmHfNqRgO
U4gHepk2C0O+r9SPEkN2DNfx3Fkon0kkGxhhexo2z2EJDrHUcVbBlodKOjm7aVcvUhoUx+yteurE
hbWDk7WTSKp5q+DhEOq14KuQ7Jj4Yna80y1wDI3nJxHCL4gg4SpgK3rI7QyTubAwgGctBu6uW4bo
TJR32jFfR68oIci9O4T3srhXnv2H4Ivji3A+M4aQDOI2Vt0Ucynxqqje1sopepPl9S1JD3iYAmz4
gq8CBStuj/dWw5l7Rx8XhAqCOYfj+yVbG1/jnmb2sPZNz8g/eChycK1fTdNL5uWUPpTR88TpUKpb
fwoWEcR5iVbbIuxe0JTGn3DFIIMk/LwMFYx0tE28g9bdwLKiwA4cc5uB6lrxDYwe/vPSWMnnxkWE
ogLa3xjW0Voo8o4wPiu+JsEeLq50kuKTBhBg0b9kXFSkhaUAplsVwJXZc2S+bggFPd7nKjmXMElk
mC+qE+OvnTxcSqIXkg9+y0pd1hP5rUQmzs1VLLioeZPiao+5cJJ3Y4AwHkUMYGynPRc1zd5NfTBR
pfLfkOMcisyvjmO5xO1P/SCzxdTEbd9D9a9jPCpLoXwdIshnHq4aecNZSn4lEb07WiPPIS5z6SHg
ku7o+Im3wzpj0nBREJ05ykM/En9LG0zYNoXDhV8jsjexlpKkYSJYDKTCgrf5vH0kAoOVbQ7VZz3g
fXKLN569eTHAa1R3FF0zAWJ3QemIt6UGDZfarCYWmJzrdFO9VKzeO+2lpcupWOy0D7GHc44uZ1rj
ttohkbQil6hjYXtbo57ykmNs4SQZIRYvDN3GdC8LjnEDYSeO+Ea4ArxbFcbOI87JR8sRYFEf+73J
zwhWAl8YyzkpNll4ZIiVet1TUAFCR9DphZ+G+Vhe84Mbb3tdWoi+rRDgTgtOccF5r/jzrBOtPr9d
uIilAH9hNiycFor6Df09plvxSVgR5407Kd5L66l6Ui1Sldu99aU/w/V2S8TzTOK6tVYub8DpvUUn
zKue+Bn4p2zbfGD5ApedTpvxRNck8FqEH8raIkMh4zruxMw3Vyj2itIV5VUvfFhAU6xlgrnuln+p
HgZlxdNK0NE3V21YAVE2DOzxjwGqg3jJAhefxGWm2ukBm2MzHYB7wOPdoXtsPoDwEbRqoQjcNAa5
wZwM3UGkQcWSKR65lebsKxy8DGyCB041BWqBp3LuD3ZpnBTlDryhMtjCKTxP/n0F2gIFFjunkN1h
QfmkO8OyAdgqoXtl99EYg25vrW7BMUV7eAu3pEmSiQDzYDmTaOGWm5AjYdnda1fMjbXduwV+TCJM
7szgYmUncyhvjH14TcOLThplZnMCMeSNMfFMp2FJ96IdHD4mDyc/178SUxfQNwiIsAt0ZSv82kCM
9Q//ni5ZsDFgOYvCi/EyUsO6wWF8J06CyXe1sl5qARDCVmJzsG6e++CInaRQXPXN4MmRsUtae7mC
v6Uxi3QgBTwQ12RKrsLq3dWf+Vm/YIxvRO9LfX5Q4hXMTtnGgVUBa+V7OvrSQ+9fwlXJ/Hnmvtva
8+GAJpxzCmpxy0RgYiFQGI8OB7fSuxnz4VXKimKGZYeiO+dvAeoRa60uk/thyQhwtL3OWAU7ybJ9
Y5GcpA0mPjZVfSExBv6AerVpd1gz4G5uiq/2ihVIdOXJZTYH0nHFb1uxW2xaj4cAm0Xd+67OBe4a
CJuO8AxSgdeJameoKreszWTJOVvS39jiM6o9zubMSQ9MW/GXiS4jAU9CV7pQzzPx15j5tvW4bxqP
l+6BE73WTuaCkTsWboMxpuHmD7Md4tV02oeMYtMtMHXZ/oW+gllugrugcHqHrlC+NqqVRr6E0/Yv
qZusoxP0z1p4x2oV0CRingKyowPbN9GiXYykAsHxUA6qcS6ZDMHzLAh79JczZ91Jqx4wc7Ke6Uma
b0mJPsrNifz4aLD/IO32hP4WHb4WXptli50GsYD0ymVtfGAw2A6LONmCoHkVzUVC4D0zdtpXHCU1
w2OFWgGpP43Sm+Guxg/t0fSseMEIguO657XVLr3SlZLxTjDkcYI33hsOpqR6n9UP07BbY0Xzirzj
PS9ZHKwaeVUb/E6E7i5r4TErVmLwkn5yfACpf/l/nJ3XjqvYFq6fyBI53JKdYyXfWBWxAQNOpKc/
H9VH2lW4tDg60m5pa6l7TQNzjjnCH05ygE7ZpR5edPoIWMxYyRDwmm6p52lynWrLwcaYgSAQveI2
0l6l+CPhuO7ZxIswGh/tE5KxmKPqdiU5STZvL3lkPcKvK263pgOFK3y8XVBc2WT8/oda86E9H4yX
GIxI6O+HOGeENJDRksbhc7c8xkP64qdt9I6pRYle6dHGwkm3zTU+arYkTpV4tL+4SShbymqHvsdb
+BKtqsRF3/NwHQ+IlRUS9kF7FXwU4EWiGTYCpdU8qMooAUYIA/uJHfW52zkNAlkqAjgWwfoUvVQL
9slrbd9YxjYn/LFVeI+3eJPNLwuuvQOPTNv0Mm9wfbAbdx/a/E912NGc/BHXlYasRa7ayTRx1YuH
wIeYeTLkqtl+luyeag/14vM6vn6FpqdMc+fmniGi9fQ2/mYmGPBQFVlVZUFue0g/2jOauD+Wxh6m
1+lcTlTpYNWAp03VlYoV3Kx9NC+S8/xsbgfhLCRL1XbYpsiT/IyMNJOI0nwmnENOJDV4F+DYQgY+
AO1EVznJZ5jznN7L03NYmBasZDnD9fo4Aa9lV80kktGhqW2dmBKudMZ16VaiDg2LdBLqtNGEMyD3
5b9Hj6LRjkfvWjmGKquCDFEU473fj6tewxvMkwE4SKAEJqBXNTq/SycdGR7mBNcI85095CSSqKun
09/Tdu45nkk0bDN5Ht3sSwTYF0RWebzhwEAJk+vknbDxkmdB/NDOo6tg2pqMynV68zQUqvcH2R4w
obsQ61IchM4oH2VXFGdina7oeyKBqUSbSNNwh8LhtSAxfzsAZRfZ0Mfz4pxujQsqPBpU+JBeXXxw
JZQbMv3GPzPhKtJOR9KwjD4bfBxlRy5Ce6eCLk1O3o6/ENsrN2/BP8zkZGV+1ZbSDStzRJvEA/7J
zc4dJLg0MUvIcXIv93RRK9RyVZQ2GPxciM8KwsLQuIwUXapodqy/dPAu7OTmKDm7y4VkeFbVZwdx
0/lB12CHZfMof29RDbA1vbOiIh8Bzf2Egw5SC/lugNZ26Gnk1OLzaTC9wdpPx4mAZDXTKQm8eqMs
c9WTLs/tBELRK0e90fajciyr2bkVEqLZF+3RN7pGYoDQtPQYN61bNxLVaEzKB8JuKjJ4aXSOEKgA
XtEgaUaqstQsOhhXSL2xc9MuW72h7kzq5aDy46pwNKOeN/RDLwWNMIVWSPloXvK5dCs2J4O4wx2j
Jo9JcnZOIuwh4TgdJAcnIuTmU8RcZgJt6YozUTCIbAf/TAFuxxnfV/8oqanrICyz4GYkr4lMoyyL
+Bcwj/92epZsg+QkRQC5zCJvvw8OxSI99cH01bbf+6/N35mg6nCjK+F60JEHokwXqRbjSR0u8Vti
2sxvzau9mxazjDL8dt6j8oNJTLiKboKbXv1GXZ8UFMdygBRiasc1aKXLu7rf1Mr6quYMOe0zimkV
hmMtOeYQiPp7gv35hStZ+xTMh9Nh1mC7UkgoGRXM7NF/GJgBZNArCXEWvVZAwdRonNFegCfGRJza
8Dw53L4OaDWfGQFS8h9A1Gfl3t1jvHTJIw9acE/X9W/2z48I0YGKZQdDioVdpUwLlTSYj336Ojbb
fTSwshtQVpn5MCoiFS4cEk0dDQF3JAN5oArpIHwMG4F/Zz85EMLAiaZH2RaBlvw7jH2Dzf/1ITuN
/SxXIv0cXtLZ5XIcqlo8EYxW26xyLwwBz8ZhWpeZDZSHtijUnuNleiNnDK8w9XGrKSTBX6rH1zIa
7pKrc74uj1jN6PIC9LsfvdUqavpxGoiNiY9dS67FgEw+6quKwknQH5JKcY7VU6sScVE/5QbELfLt
DY2fvIELc+DkVi0TzNYBHJRnYJYwuKLRAbOkKgufDylzr9zwsriiHTet04jJW2kXVJv1udrGN9TZ
BEx+riDWohHqHj2v7u8LAEitJuMsDPL09wWwlzie1wHqH6mCvlCE+lWJ01Ske2jaMjWsLX03lKqW
PX6DcE835UbNw0dnWl6fSODU+EUSodE0i2PWoFny0P43hUCPpvVikFDOAN15ejjQQj8yHq2SJU5V
CEHackbZQJ4BsEjnHVRN9ngr49WA4ChBg6mEaFjD60to9O9JhSn6i6UgQkVH8J3rzFKzjwbIJsTi
AhaEfoBLL04jIKMyqq1RlAZmUW2Utm+CPsuAkq0wEM5u5yyAva91HPz7Rf7NcDX+9yI7s4kYvdJL
61Q8q85uCU63QangdAYyqlxGsHgFBr3yhVecJJQM00IBRUu+2qqE/PuH/Ifyvj8N//slnfGMmjaX
OMXOZHbUKSaaID88XrFlWLDD0mqWSF5QqgAHnoB9ZQduXomWnbFFRUWP9gyIFb+8gONUANfvG2QR
gDsXYCQ0dGkQO7uAfzHkERGMXQ5X0TGPy736ddIvtljskZYHGoepsW6AapiJ2uomjArpsd0Fajk+
1hMCNBLH8mJwe6ItP6mSS3Cm+ZzBLDRe9ZBZugmZpMDwbS9vuB38a5nS4b29psw69vHbrYY2i+Sk
AE+Zv1gVTG//Qk801p/PEeMETXordSquZYJ0DiNeNZ+qWCscaWbX5jfIIHdzmu/Hk3vVUfxuZ6UM
+XR0HYU3ZqFjpWm7wJaiTOqjPo45CVo6F94lyCokJt7ggva6nvoaVbh/GoBiBHgAb2l6vtKixDDz
ItHuFQ9QpdTx4XR+GlSCHWYn4LI4X5LQZkfA25OM+mpwMV1O0y0/cQWjKVLGWFiyQ7DY0uEHZLln
MtAVhoWI9eFgKokXt4F9WZBTmtnrDiLVOcX9rmzAYCxMWjUcI5wAoNwgSi/gsRbnT4fz2mjeUBji
vygP8kiupkd9S0vazjIEfxorY5iGVPM+WAi3jRiWfttujvOvcwymk5btzii9k6jjggLC+eDGyel5
nz7IbNsIMBdev9f45XJ5uJHDF1cIH63gjsa95JfG8nxYSft1Kr8pyCLF9cGLBULY2XJosGAw1ww+
RaY+kQCY8HkA+XIvN6hsco9qkV3tSUYOT8YgIxXV0hdBoJ3BWzLE6zsOTW+DmtwRwfh9OoM6qeAa
WEgIkcpFwJ8KQBdT/RUjsBxXd+soG3O4aevG9PSwXh5UWneVwvim1mYleg76wEWZxr4csKt062Iq
hG6kxd45eVHNB5O4yApHCV40Oyo+Lq9SOrpFn3UabrFX5upF5Rtuj+m2gt5Qve1j+YowCgoIR2k7
yI5vZXEZy1ntMsE9wMdS900AGcYfVucrWB/MN+IShQQKq1oCV5IAGN6pJ8OWIhn3h3SSJuZIi6UN
3P6YKiqphfcCg80UFExead5eTEeZULqiGAYN3+WYrUJaZI0zuH2lCicAHvng2WQ/5DUt2jMDE1QZ
To/oGR0a8l866Rf9BRiudfxouVbh7ATJGM0GhZTkuPPJyFAljHX6YVOTjPc2o+pKwq/j+UlQ0fs+
FZvbGFC1xVmyZYZuuRIUuNFdIDhdgGMQIgp5EzJRPBdrM9kvUz1GHKUunzISUhQ0cyxBjOxVxTki
P+GVdNKvQxF0I9XIUTGCIx23k3KmlbyqUiajp4ixzcNFvbkD2cAzlD3MX1AlCTYoSPU0CRCoMQT/
9Kz7Mdpie7FwBjI/WaW2B7+i4eBTSyj2MmuT4nfjekKYFx097D9U5SETVFsFe1LfkNAkAz+ADCmM
pSF91fSGLogp8Nb3y4Zs4HpsHI1D2xRfEVPaGDyIkti7M94jXPYPO8wrFRxxKO+bVJtFyuyIkcwU
91eiRYW36Q0nOnEQLwSaFkjfDMX96HZ71BEZPB5VWwuTIanduIoeQzlaXGSyiBYESk6pwv8+nHL2
zjUHkD6ASw5l/4LVHCZU80OJdtd57174iiUGImeaLFfUpLCnoSeK/gd8Zj9Vply8gnw80F0SZvnp
6J6bLWyLHU4jUk37dz+YmVr2KKf0ctPahJp8G7a/WiGu5isVDgr6W5ZouIfSoPlWB+DPRQG7EIat
cUNLCsJygUOJkueU6Y0VHwew3prvcCeiMkaeMb4WwLl9rR7Y5/ODKqE+xjURj4vLfmoafASTCgcW
m8Z/zQUi4Hd0RKqhKvN5K7YWsrPV+Do/mCjU5qiOEkh1uju6LfbzgbowVloCpqYqdAR0SG1yV1Za
yY+xLBwH5eZovaGF5E8i60sf9tmp38k+/rdMq5Ghg63QxQ6c2UwvNSWZFqHKLo3QaoIMos9hOJVu
46RO5OXBYYjY9jOSra/yyPQFR7LOfuQPehgiYlv4/0wivn+IJgIwxwJB5cP9zgsNMdKLU80PwYcU
nwVmvYxwn5CCJ0zMBYYiUFXcqCcb/Rbk6K4KZl3GI0yWFeRCfq9a7UsBLrROCEKFKnoQd1NNRHz1
NJKRjKoRzVkiT5WAUEWZ+tzDnvt+t3eLI71PLoyijPLNrvvZ+mniVFMFNZxRQVC1qqSxnzr6AKkE
LKm2B7lf7BYUxPHu+IRlgi1ow3M5TdCf7svg/nj3+o8f0nn39Um8FohhHjetsBaCkKCgSZ7J4AZv
V1qeTNSugD69Ip42wPMBSJ5AfduqBnTSByN6hQYsMqplrOOJgk8y1+6Uo5dPj28Azs4l42pEtLmR
XXRN5RCEm82MkkKWdnWVeTl9LtExkcyFDaLacPt4+n8/4rfq/K93jclcK+wGlkeAu/+NGv/5ruta
EME7xsAqzcbK4/AdXI9Xqbu1vts9KbfPqDx5JsJzkroPzPLoJzE59c48ESNQ8Rh8KEBGkhv0nAaI
9c1MZ3vtZp3IH1Xz1oKNJwMEdG+TSMoem9RkklQJI6XCnIpp7+mmMcrD2wZ2Q24MaH3Gu2dTSdZR
jIIxDFBkuUC8Asv891Pf8b8NnroVooFNooOH7x6qPb7IOToF4Uab7paKm8/lsRgcsJw9gYEpAsWR
p/JS9HfexYsn1SgbNu51mk8Pc0aT491MWykzfSLNbqOsp3q5q/L5MVB1NR0/xRahZnS2XHOIclne
ZfVm/DydTkXLCy1ruPOAt9qTSRCwl/D/0Xo2utRtwLQHHekGNgCiUTBXO93H/UlK9VLKxY20HT/n
w+k0dd6aYGjm7nBgf6ruxMI9eKQwwcDts8b8J3Scx39/E7Gthn7tRGSOZXagSQXMz+n6I6hhosax
oqCSbdPrX2WjzPbBlm1yOIQ97VbpLqiylqIgXCUImFbqcud5o51cJwm524a8D4x1BKSSyYvdbAAg
AtW0K9BiO2+3FkIHBdXj8Mqc13ij6J7VK8ZPL0bPMfxesPPwkizx4iGdqoYmdIrWrIxKo5bD8ttE
07QYTGA8Opiubg/hSBue/NYFgxH/CJqZi5IObfvcXibDL46cJVtf2Tr3IxsmqNPr8nP/WUxJpSEB
CVeFQf4tsfEjQOiameZHic/SUlWvQ2579x2SWiA5X31vQWyf8vdb+LXWNwns51oh7qJVwd1+9m6j
LYTuBTHCAfZlf/Rstvb++tdKnfddn5rbMTR437qle8Jn6KLcPDotMIVrD1jP172/0BSeCw8vmZ2m
S4LUWa0skPooI7Xd2qARhzc/Xra+58BC/MyrHvajndv3Lu8TmM6aneaDcKxRQU1PIrzpx+nYO1mw
lDeNZemu5Z9dyzV9exQslVlfbJXaZm3n1arIHuLPRlzFna199T8+YrLPL4Mq1quN40yn3nyT8Rk/
j7Y/ebLckWTZtbUOgpu1lHpyljtAL71RXWCfMjFCTNT4DjA/FlZzLRnEknLbjJ2D++ytnlDm9iJH
GU6fV9w3i4MdpNaazCl0xuRNe/8ltd01vCv4xcuy54q538vfvwZhCxJVAQGGToip0mIwKCIx5ZsX
DOEu9oLSe0Oy2qeWfh/MOit1uueJ2RxRqgWSPo4mVKzLzNru7fnJp509HeIfZLmzy+b15NnrgxP0
daWV7tdm8TZ7aGOEzi7v5Mlo1F/lnZi12+xo4bNhPU+3c+sT2MN7Yb8I3mj9RUwa96bFd2VAuy42
uaTniqqaeuf1Fpl+Moo6rDYQkRzFRXfayjZXO/f7KoH7XIGVUFYyDHa0wH3RWWmPyqJ8adhW7Kpp
4rihVVij0JpymBaR5abOu2g/fqguFmu6s7OfNde+tmPUx8d/x6zvieevg9X5IZ3vfMqFCoFWvjMa
+NZzZk3n080wmwKW9oYDd3Vtz7U/M6wHZWKDggk+DHfc8xvEP7e1LMNLRxieRrXa+RFJc1JiuoHi
BgwYNtvPurXdzos5LyNcDvfYzYVuM06czSF447qA+QyGzJrnL3MAxSUMg5EaXFGgpp+8Dtmf4Ffc
T8Wx3MZuLdDBpiA5YI3MT/rQ9ky1RxiKf4ybjw8nqK3gQbIespdZY8NoONovgzMRBYjH3rJTFAT2
7vp1T+0NPskWrC/eAHBd1f6g/v9aLxFVWCX2hcjTdwDv1D6QLIZZKxmYrLMdNbHzTg7ZgFwjScWN
U3jPWIuerefaxsPiYzzmLBICfUZ9Pr15jP9wQ0mt4dCXhv4L+I/R+vowKocjFxQatcDQDsaDPiHa
u7sORWWVhBInCfSHyXd/B+QsPR3ht0jtXSe4xxF2tQ6DboA/DBC8w7rvwEj3IeHXekZnknHa7Y8C
TKuKODyFImZ5w81uMeTUPPkvo8xZr0uADIxK+27Zu0zl13PeOS2W9U4YHOKqvWUlu1iHbuijUGIl
gRBwv/akzHcZM4tpoioR+EzuObnzzZWjUSfqngQCKhw4qgWNmtYTs+eZ7m/xzjKdbydl9XVfXgeI
ytrNBEpJAI4JjkIIJQAPpxf/dT8CDxxEZBK7t9K6ehDs/J5D/8cFo7RqocRaZLpVEpjfG2gnVEJS
M23DmDO0PsbH0c4Z4qzrPgXrFVFvaVrOqLYm69B56RGXpSC7u18U1hRNTJMkE+XcztrXU3mRBzLp
J6M4Z/8hjQSfhD38YuxJe1bynyE4eYcAMPO28apJcYGph7wQqLtZ7QZM+aahR/9vpXo5yT0SGhqz
nmk8WihOOALBeSOrzSVbQVHGhZX3DK663KIQ2zCqGB0CYyRP1ICa8Ml0F/FIU53rorxY1zWs3Mu0
cVTvYO0W+AO5zFutxiuGamC+he4n6tjULoULSMFh5JH5pmts8qeK2Cg8pHOg8oQ+W3EAz8N7Cq5B
E8ACAZ35ErtFAAvNwxHLvw2PL2Zl40U9wf7ZB1dqQUjZEjHhZNjAyZ8lbzBidGoP7NNnBbIPvJCt
rsLP1h2QqZ02aXxxtLMK/AH3I31hrG5vObUchm8T2W8XgLa0PFA+nNYCsDIrfYhcJEEmMeYizE6Y
gLgVcHTBQf///YRPamq9gpRldv50QUfGRURug3VE7iobwzlOrxbDECtyzRdErulOoTe3JqyvlGc8
pV3kdEHIye6Vdlm4aUZ4NgQyeEyGjy4W1JQwuynEH09ZlXy6FO9XAQbNaDBVLM3ZLfjLg88qyPx3
Y244mI674NUd3J8B3uXTMjA3qX8FGWK95m44Kb32TNZcAsYq98VPxHdng+FxXgewVEa75zb6YZfm
l0v2kjCTXy60TEfh3tq5pxZJN67Hobf35Y9svHMBKvonHdA4uBTPDHSnHLPaVAoiKgamVuAmWmQZ
v11b6Yv6DYBgkC8r4OWg2GfKKnRSrjuvL9n+Iyf4fTw6A/f8IutRGn+nXxd3PG2Tgje8TYKN8fJ5
HtMSnwEKnUyi2QxqlvVwcL6cj+IFXfjefPevqN9KPwqKwEnFlvl3kBDlSzRI5V25ET2MxkRrhR7R
LW1tdWlQ3xxgmJcgd/6dEt23KQmPdINxxjHxq0Ft/feiIYLlyu1CdCAU2MWmISyt/NqRaMbe5n20
xT/iIG7BrTEo/QmFkrgT83dH0yySC+Xp1Bwj3zUENwggKp2XD4QReBnZ9OKhucVcwM4Ma9+ayro2
ZGCctWBO1EC6YLf9+w182wX+Tgp//6bOGzDOaqVdb2ZFPjZFmdCGnD10PF9xfCtyMtv69F1wR5Lz
6pCSBj2phdLmvnerE5pbkXsgemansB00WSUqAyj14jx+rbiYTPCpRE7/c3ueiND2qiBytgV8Kuzb
SW/kUels0IwiXD3Jj/jJgG5nvmfdJrAsnTPnEW6a2/gvX8XLv1/UfXtJZZuQnClm21bmLvu9VWDA
ZwxYjiU+zOhmPsNlslSXomEIpti9BP9erX3rnfdC9xx1MUWQ4UN1s+RKwrdEOHMYpNHON8fvL7dN
n9/6N8fybg1TQngdm3CFIvP3AzWxpqp5xJd3yDm3mTU/BvMVCvcWKpaLZOyHw8nMXY9S+4s0GFNE
B+w/VUlvc+M+E1J1rmhDoPzTJCyaf/+OAx5m+iVSSfemz5UzVycHy6Ms4pu+pu46cHr23B/LUeMr
GqLzOu2ybpyRT2ms5ldeLWOBDdgnm9YosPnY+/cX/O7JdF4vnui0RTWeS0bu7vdjZYUuns6GwmNJ
y7Pz/Dw/WZvh6vPJd4svd2Q7PTvmTqoW1XFTY9aBkC87RlA6R4kx/6HGMKiikE4o4+fbofWZZCPN
ccv1+hEFoNVHuex5xvvkql3TEFVFpQPMHvr9jHp9uKZ77dAmVwoymPjfMoJ18IR2FqK7qPD5FUc5
98ZhjdzQNLGzniT6vjH2/dD/+wGd6HWAn7wHr8k58Wsb3YcR8QKXyav1Ltvp8rjeu0zDd31J9R9R
i0sDiJEGsJh0ttOzEIxYi0+JKG2cqeGHQeW87W1vaK1U13evrjs7W69ne5T6H0FPJq22Z/JuU/1Y
uf1lP1pUsrK7DpILz1vbO78Y6kE2azbCxUL3GuYardXrU+hfnvWp6uPoRcl0esBR1YLa0pZrnjQO
14PFa0mdbC6uU6zPJzvk7pjCuekkn2CyQU5zW1/pUfdlGqJwd/DYoZJqtONQlfjZdemRBgMQunGT
zc/CkxCt9+RN0B3LypWOqJkZ8C4N2C6U13sAVvHk3PJLMnq4xrMY8aenuRbOk0bFgAwgGQN0nRzk
ADcmijfgMUocZq/ouYWX7fU4jgev2W573OMQq32lp88B5p3oIaajwXV4MxZZvojTWYJH5XHclE+l
jioF0uXeLgmK00Yn4dLfs2yuQ/HZkQSXSQY38jM+FlZ1+pAkNL5dEQUILRCBqZ0FG5HAmxFcsNy9
DkHg7E6OUYyaI0ZpQ/5QxuyaIxmP8x1WkVgzz8wccKWt75dy+aDtxnV7tT8qu02y98R8lGjTUF6b
xpN8fo9EOKnGOM0n5+tWxkRRW+ikQsZ1BMIpKuaEAluMUM2v5gWqi5Iy7znidzuu/WoIpVOlkiCh
R/t7x9WFEF+5i6TNWKdB523n3nC18Cfk7bYdBD0B5U6MGJWzb6w+niCigSFIJ4hValSocc3Jyh1n
O30bXNkf1sYa+r4/mRjvE1rO++36uEa6zwmWfVfDfeeB5ZnqYbREca5rQidmn7XzUQc2XpMMjZme
UY0NxWC10t0nSxxxrO0gXH/crJ4b6f6q+F5WlxUgSALTm07qq6lSfaqBGG7Ghr9lZve2IpQc7CcS
L9dem8PE/ugJJPdjwnZJFZ+edoipyN+ogR+BJNfqIt3t0poQlo02tDqIFQd74r6GfNXb+GOp9iSa
4l8biZcr4UgqGBLt9c5GqrQ6NY2o4t7Nh4CeHc2R7Ycz3bp/79j7O+H70f63UOcjKqlRXKoCWUFo
VrZ+QDsC12K7NWVXJlf3hVEcXdZ/r2m2X+hXXO6s2bkRpDiUjXDQSMTlOdh5QbNIZoVAsiEyWQX1
/SaZRw4Zv7VaCEPLcit3FtprmMvO2V6PZi8WzT28EaZiEFpDizskhS75Ork4LzN7tLcC2o/Z09dy
5LrW5NMf2AbF9WIxsV5m7ihlviUBY6F1uRU/287lRzJd9ny/P48mKTDFkmxIovCNwf+xY0IT+kso
8YjO1PG81IMPbq1WoW9NZrM13dO2KRc8MJpZOh+9LcH2/d29X2SwTRkyjynrnRyxTCKC3CGvSW6c
qefNV4cp1RHdpMXEnc1G/821kWWga/rvL/v32SSFa696MKddWHVWymWeCISE22jMc1/s4UpzFu8T
uOcje8TYR+5Z8TtpuntWnVMiSjRdQXP/PijX1NyBCGwn+IfH52dpdLSeIV6jaeZtsVPZfGqLd91d
PBnrJ6bLhU3D3n2wA5L0CPjQR2+B2J7Lf/2czrlVQyOp9IiQTDd2O9Xs+cZ69/2R+zBaM5rpedty
z2Kds0uleFTzgsVia+rMmRZb8zkABkITBcGrq9q2HXq9q95VW+3pJWdGTpbEWet2AYqTeUT7ilWv
HtMn2aEnd/IZRqz82G7HXylhGNqrNOYlm8Pl8t8PfV+IdZbvbO5QlLNLIe/aAkj05iYNsBd1HLvD
4QoRFt9/erkUFtEiCUZSgBQrM8hyvNy5PVfC95Sh+6HRmsf3CyQPku+dn6FCUEsuRtxeCVPFnvMD
fMKUbY8OXl+x8udF+2Ot7h6vc/Fo3iqun3bqZ66n04s9H7bnGWpG+7GZZUSr2cN6uTR76qT78TJv
++fSnf2cqPKhQYmLA21zpLnkRcYpoc+E+TxeLRYuATdYD4ZcgB///s7SX5ubMML9ril0uozOC2a2
P7hkcH7+C2KM0wEvj2m6ft+8k5dy8mqvnaXUp5R85xTVJlU/1u22wOsdWpbm+ftltyEMRNBg5jPt
syYPS2PVs43+DJg/V+u8X+E02J1VhdWIF/PSH65M27deRwHgf1K2f7/S3kfrxIvqqgK01Fis9sE7
zTdIxXCT8mR24fdGpzvVqvZFcjaYJUi4xilSJzIrzeXURDIpTOmqngBc2Qpf1XfBRUwgCElpXtB1
2o2ODJPPb3CUcrd0HmiWz6lCyZcrOxwWruKdPCVoXOnZHCmTxj45+Til6f3QprT64uAZY/6fVzJn
/Pe7kv+6Q+n1iG29zo/vbr/icD4yg2kz+an8Pt0Px4Wz3QIsmL15icde9K1m5U8K9yX8eIFx6UZW
sE7t5bJvzvbn4f/xQ7r7USihTN10fogzns5FC4DHcLWakPRgC8bZc3j03mu83Qi/gxtNV0aYbfOO
9PM7Bv/IXs7aNatOscSuRCTQeoa+b3miQ82uOE9PCGQRcGzJ6ok1f7zy36t2tqfRmFUun9tVC0+3
whnRZm8Phxv/MB3Y/vtkUjskdA1jRpehSTt0Ly00Yvr6NPdD97bl/OPp28j04+nLOt9hz3tu2waC
/bZzFMt9Of8/IEn63nKbJv9Y57CXYki8PK9sPQMwmM9JF3g4352INnnseu30JAx3LG9AFb+erJN4
Hy4lBNrqvxXJDA9WG1QDfGssLMXaZHvxPnC13Pp8erJnIxfBhNGTSxnJFfqF5xmO1zQ2xWFkQw7/
93n7Y5v//mmdytnYR/pgcKC33TaMUa5jYLc157KnewkDu93k5ek0kYHhoWcylG3VPnh9J+2P785H
VyVcvQB+M7jvvB21xrJHTQC5iPP94ja7TdPxE2rsoCqcvvCi3N9u7VrwUnHVZJxtdL59LJ8SVRt8
AzvIWLdxMNVGnmZ7x88hAyVrNVzEpFLuZGR/HebB6OF1cn0ku1h/fZlOMO498PfR7vfP6Ty6UA4k
LbqBqSjt8VbizXtD5uzW6v3db1PJUcX9UFtjp+dG+uP6+71u56sPdsrxhupetXlkmPY2n3sb/911
DcsmRw/GPat9o6N+h7Xfq3UasIdzXKWanNSb/cR53or0TJDls2+PpuWdF4z6GTJbW8GNFpQO5NKb
IQUTWgfzCYoHk2RFS6MilRcN2/RnbsWMz16HXm19JXbQ13L4o675/Vs7vVrk0aRCM9kgj1zV2ykt
08Y6TTfneWN5q8r6JBQvnsDxzHJMJKbUxihLfe0fHpdnr+dktt/gX2+tk4hluZbvjgJ7g4mD8DWn
p3XyN0OUjt3F5DKhW+cCiqANEgS137N0z7bs3n1mva/rs34WvrMjxd6IwWbvWKudZ010n1wbPO6b
s7z11rH34wHj19vvTtp2hqZe45pnRsCVxMXzMntlLRbWy2S2HvXty75TYHYuvuhUn6VBwWqPY2/6
5g0BLJk2IPA28Fp9XXH5/tr5/Wyd6y3WbqdwP+Cl3lo82dQDp4FWYMLRW71PnuiXVJbP4qPrtLZy
+yuZ9qb2bVJ7t6NgerRdAkDoQuccGnIlHy9o6m32JpW6ao2HUN7scIpm9/j9iePvjtbBR1/f8M/n
/rFq50Rdst2hhvEtA+i7vj9Pvc1wyOAOzUCedmZTPPWd4T8uFO40BpOtXwVof63zpgfKrYn2MXca
bkCvGrfsAZkl+7o62z2R7Y8GpUa3GWdO2pMI03YR9ueTJl/LPG5TFm0UBtGzidDyOLNxF6MSrnwD
VD2VMkWFMjvzC44gl3rOantj/f6o/ASZf6jZGE9/X/A/shmhGdxOUR7xUSekFm/z4X5u4e3p0L4D
V7jerZYHwVr2fNS/XrGi4rqtgbmTDBb+nUNlxdXU94KWbZC08nGsAAGEQd3olTlCT4by3eTtPOCP
peAy/F7qYIrXsL5RPTnzeeoNFRK13HoI1GHfM93nBhoL6dgD4/CpQ1P4vdBZwAXCFPUCBOFb5MyR
HfPbeT45jzPY9GU9f/RTfq/WuYKvZ1U4hQpl2tkztpove8qjKjmH4LxQD6D1L0johkBd5VE+K17T
VTaMhxBWLcnLHOoyK15H473bt5v+CMC/f1UnRCBn35zQP68302fvbUMmMlxMXgiIlFh9b+AeaNL2
GCj08OwTIXB2QdWXLGxupyvt0vCxeAdSvYWP02L3h/7kZTefDWK+9IP9texrEv+V8/5auPPqq7K+
qmnFh0Y+ym2t1g7A13Yvegj+SrNqEFW7dhyMK5fuoIpJnYftj9u3sb8L8e7G/vn8nXc9SAdpHGbf
7eI2DfO2G4/OEu3y2eua/vS/48Qfkw1YCpgKtc2BluzXyXzLYl/I0lXOeGgJN/TQSqyKev/gPPYs
1B797mP9XKhzjJIqi49N8V9rhVYwGQsjANd1R23J/P/R+P39WJ1vCX9aaU5tu+pRtabkj17LBXgX
mf092LazRPS170X+uW91YoQqKoA+BLWTNhzOhxQ+IUsOgnGLSgEzMUw8bztu5uNnzZ8+j5fj5TqG
hcCA7hmVodp+jL8QJAE5uZ3O56QZBe00f0jJQeQEMbfcVNSBnyU8SzqL+divWuiiFjxN3BeZaWJ7
K9/sx2kOZGIQHC2Vv+vqIfl7hCS3/Ahs+xWYNTkzdeNTYz9lzxPBc2eFb1szmbp2hjPYwVsGy96g
+UcO1ZJUAV2bkGgFoduVbmqzPBkNXzsyqVPabcz9vvJ3gbT2X1xmHj2v/55DRg7IiEVr+5NAZLqj
3lNuXFSlZEHgptb/5Q6uVgd7Rc9Q8R3vzfPzAGCQS5C0v5hCt5B656P39LYbq7PNf/2OzumtMiEp
z4N2m+NH/pX9H87OtEt1XOnSv8hr2Waw+SrPmBmS6QuLTGYzY2zg1/cjqrsrMXT67brn3rq1qs5J
WVIoFIrYewdVPFIJrujs/YeXWIPayfaIqBpffrebc1F9ijpQl4GtAeNG18vZNNFVeaxLSYWhbZLg
9aZ8uPY8JiyrHYs8x/HJTb2MljH3XclMtcqe0a6W6knaZNAJYiG8PcWls1P78vNepx8cCEeLaj3k
UOrbWSpKEuu3aBMfbzwClg3y3hNI6OgZ5RjSh6wshlSkdkXFTKWinQlhHvvT+q6fTvfefojuLQkv
2Fu8rdi0EbuWN6kPaVmGk12psNkSzJKMvSC1sqtszutb74DA/hGV3zXKp/axREsBNIe48OeoLITn
olVx0/odsru7apq9bXilBx1K29apdvu6Rc7+BNIU+fAzq683DY9E7ADckgnChHYpoGe+dtQIqkmd
riCRHSIQmqdj9qEE8zqTTEBP9zB1GUUYBOYwhPeB0Xsn25GOKs/S318svFUw8YqEMekktl9DsqiQ
FJV7QrUH11LHuT+4T3gOypcvnJn8fIzchOyh/j1e5jYhpD3eY3myIqAV42YT/W7RO1m9zo/AKqp2
6vvdHY49xxY/RSRllScEFZcCFb5sjJve/s8ZC2VGkgQh9cToq+OVGq0WVE0ygPSphJKce7jfzxqP
Ug2lYMOAaAbm4XWB95pC25xoopMIsqWGZtoorO0LtcyHNTqKe22kWU619EWaY0/Sm9yzP/s7XPjg
zPgC2G0mpCKVskXmsXbe72NjH20epDnwZJL0Aa42klAap1HtttNwa53CPLt63+fXQYuv0y6byjbe
nxkUs2p+9x7+phmQ3DGspxut7lwCXnSw22gb5Q398Tn8a74Zk76k21O01eV8hzyGiXi5LtUu3rta
bVO2lUTn/7LCBcCkPIUN2UHldbLa9pAUlvvdQxq1K+MPYDQ+yQbmCoPMT9navEm+P6VkruPflG5m
yHJxjUDZlVwH1Xi6jqWNM3srsystx0n6kNnodqcT1rTzJvvBOb2OnDEnVNmPGtIC+2akjgnTEBmt
oGextW4GrJMi8jPLsqOXA0VqNER0VFL7k5hmmvRZW0P7V+IdahenHH7PO79JprV+pUAyV83mvlYm
8W5XwMZtWKtu71AHwD+b+C1nQNZlJar2Ipyt8pQ9PgRnL+M+3wS/cgPXMylEExUI0stAFeqAdjrE
nR4MNRKH7XZO5P8hMH4dTnrzX8MV4v19s1syzbtHcv3h2mNXkZ5MBFB/RGtXo5JIVOb75Uaewb1f
FK9DZwwuLifXgvLPCssq4Y4eUHSAZ66cK/mEvGys2XaYc7DeB5UYbeqUUGfBFT9ZC7/muz8mq83h
hpVLIN4YCiCPD5DM1A+mlMlSkXdLvHst0wAJp1G3IOfyltcqHM3dVb9Ehd7QpoTrybKogPpNUTQo
217tKMiU05ABht7xf5DGfydhkOcBesIlJdV6MOfX7VUehqkogFNkAtOsS+GOvd3sLasdEsOUzxp3
oHJTECg47dyEU/EdmPc6eOZm3qEcuYorW9ym7dZlqhYoxLzT65CjoC7rkSqogkLkP4s25B/D7ucR
kz9cVK9fkAngSqvKPVLiNV/Au8MNDl7H+/Fkko0hZ3lZ0w+FKnJ5RAMl+s8DRixnLuZSBBjicGc0
0rSqVZeQprXTM9HGpmFL7/si6ISmOw+ekD1QEoKH4nnaoKMyFdp7AFUYmqIfol0JEDQ3cSM3+iVK
AltQltlGxDwIzJ4SBb/sfmmgRXctRY9ef+jaELFc+XqV7/x01NoK0WZYKQW/IW7JO+dv8QpDG7Ch
wINC1qy8QW8jZQ/WtyjZ4ZyBcw2hWg4BlIWAgQel9s0q1amUJ47D4/+ylHXqvE+QriQ7ewQPJJy/
ACU6WzUo7MkeKYcn1GxsevXmoxf0RGR5juJ90a0OAYK8t8M7OV/O+teQmUvthgrEIyrIIXe8M59g
oI5idW4h8bAnbpw/WS/jF96OCt7MCJQa3Ykv/yGWyHxJJnCqnB/qvXjmS+xh/SSaotdZ2R2sj/X2
Kcq12zku9i2QqMBFQ5tLK6GYY5hG5tg/SCFu4AZJPCfJnZX1vQzR6mm1BrUqrJ+lDd/T6eYM+v4y
lIOimMPjE60auM+vjq4QGyg0PZkTzUQeMBHMa1xcNtmMpZvj1J/FiIw5wSgi/AZTjgBbFtCWrtKD
WSzIw0RAOOYKocrYCZAlugn5S7Jk5zKFpnmDuWc0JN0RZDsYlDY3DDLM4cU3HfrpeCbq9ib3/FX4
OEJC5/Ys74b/vDIsN61gyMFU1Mz2P+76OTGM58knGx/MOwC0alO+JY8z8x66yD0wYPJT2OCqK2dC
pvK6oDwU+Eq9EEg/DpdL3Qt+ZCKRZ6bv51bi3+7W1/EMedf/8mlnXgTL44OZhbBl6gXeQIEoSDGD
3ZfMLgmvmoy/fP/yPTuF/TyXIpctawOoIUGkg8OAT81ELxfMYxPfC3g1m6ozago8qjuksSQqhYdY
FQmbU1498uMKM6D2D9OTvMTrjDkB8QV2Cit8EEOSZ0hWOx2cKOl+K/UXeYm79zwSK4zwFdw5nXcI
pLbX8bTlxLypjyvjyernPyAY7tBBg4iByyrnXL0/qRkMcgYUDWhtvK0zG6rdCsoSDUXK52G9WB1+
61MJ4YINOXASp7EbVVH3IlDJiYHfwVSZYTNbSUvkbUmb8Niqk7JweVWGB09WWZE6tjyKKbhoiSfp
riWAob240t+9n3tBS6+Ytaffc88sdVl7aLEpPwIQWZ1884Gscof33nNwXl0yPsuZ+Mft/T1mxpzW
lfiqmMmeJzXdGsdsL8ltAhNuJInX6IY5+/vpTnzZ34yTPpcontCZlvGIRCWFQR6bZrNHLEA4WKuR
9XaqYEXu5MtInOTZ13tAykZXNIivkMDBv2frKaviqhLvNTk+gXD9u7e3KeeTzAfZ9fzlzXnyyLKH
310crS7/BZft9xdLe5GbJvsQkFUq5BX5FFUe6Mza79Ik3W0K/3yLy0u7KasKPa/lOaOp/yU5Dwwd
zv6/72aDTBXVb8JA8qhqxsrSSwXZ4uhCrdAGvdNsEpdydZG4aTS2VF/uz/xJzpjy1L5aNmPK5xac
VRLg2eBLv0Zcl3FJCvMM7QeoDdBCsmzHpehUC053beemyN7jvdchM9NMDOrr2z1DEnxtUNnCylyE
bYpiUKvJTHE7T6fwg2lD9dfAvsogl6Rx5u47roo0nVUIcuvhqlUHpEZDLyFxYfKtc2+hunGr1jDv
B+hXihyRTeclUkd2eO/kLPf7rciXlFSqO0/RnydM/detqG/PxXi1LDN30pLjTasO/RpiEGlykFkX
ecJ29ld7bYez3AtZPnCyOw2njNAPIo1ZeV5fv4Y+VSaARiiCPFOx9OoRY8NtNkXwowaFOrnBL1BI
siyNM7vmefH3t17F0IAASBkYHZmHpyLDr8Fj47TTrupZsgyoKPHCCTr7EHKf0+iSLbNnl5wM0Tvs
LDNg5gQr6yTex0sNcSWbzl07ALC609wiNQDwqjMv87gq2j8kUEA+N5zpKnQAPV/CxdLdfy1yffk7
XjXzNRnfOindje3+wN35aKLxFJ9B7Mm151NKDcQOiIkp8Wnkpi92rUGuo1tp+ajzoMDSOLm+tZj9
l0MIpwvOuIZCGc2DMl90MtVThFy+jlBxygOoTnxEts4hvyPIO3wREuYZYEkuecYAiTvhApKXBpWa
DSBMqUh0ilgEYrIxvZyXJ9hkIYew2hE8QQzLWwd7IUVHFO4Zp0oSYJhax9rdCo9I75EsrzYAFH9t
yUsoLZz/JfcbP9npyzdmoo37fXPX0vShoQyyE7Y7dgO3VQ5aRI7cPL7/2Ig8p//BAaOBoSNiCvUV
1FMmCzIxksNZf0h8vs2lhx4aHr9iochGno32hlYuJfOdkEKq6feImUzI5IJe5tFkjvDMvpuyBOR1
BqgsompIWcLPxQg/bSmz8QxYJs8le4KbT0DSr8N/S0rFm7K+yZrIk/FDV+KVHbQg1ImGKrqLSrDw
Z8VOO8fXvqc25Dz/HTazsklUxg89Yp66tkybPgigUAoglRl5nf2AHhIW8RtcW1XK7p2+K7S3s2ga
LHI+4+MGQ/EFHkjYTEWfY/Fr9kDwkyuHX97qTfhOJ6sTSDkIxPZoGhC2c2MXeX1mV5thimW9YHK4
s6t9vhwelVV5q7K9Y1w84AjIbJhvo0Gm2GrnXizPH/jXgJl1Pl8AYhYPTFAGqmvnAH2ubNcs2Np7
r2LnIeWeD9W34SCjIh1Sob6WrW+Zp9PxULkyP7o7irNd36M7PKk2A8DmYGpPVkAe6wDEqPD8xdNI
si+eDAFzZBbEfEIiAO8PzY3CdFWVIoCI35+gvUw5dsWmGDmNqVQHjOtcB6lYef//kb1Bvu3fGWTu
pmWlEKWlyknFIuTDmI8jpd/xnKkM87o+Kba/TfDTZfgyYMbZ780JHKetCfy4Xh+DkuUotAMSDY4F
uR18Fs/UvWRc1qrVM2JglAm7WyA2Rs53fHQEPBzL7BvcWtiGr0dhla522jFdScQuQb7uuBt3Oe4Q
bbYoZFhVyQpnN1LkqnMjkA/PCxb919gZK31sK1Ai9tQWjvbJQe90PLw6CQZLHEQDXTvo7byOOkqk
uk9o9lregFhUt/1N9cZluPcWBn4x96veaYn4YlmmRQWH0FR93ke/nANNmyJVTS4yWSUf8QFgn05H
8NxyBiyI5eMe8nIjb4l/ukRhDTIHjkQ/SjWvmxAd7isSUVifxOPvbfzD1b2Ba2r41myWm3Z6d8Kv
o2Uum2S5MpLJmqgzZL0Bdl07AboDAQxyTwyAUjlnAQWqump34baaVt5Rk5N5dRYMT2qdchKVWjzi
62QPZ21SXl+LrG9dVoddMClGY85We+WexIZzxUpEU1vLu9bfvbAcGFlP4J9aER3N14GLSnwuX1bX
Z8D7jccpB7E/l/tKcLf1FrP+LJff8H7RvA6Zmas22ZoxBqX23F4P/fuVi0ig12HE7goiudjMyVIo
Nf9v3/IhLUTiHtAyoAeokTReeJ3odamap2IJhEf/5MgSlgu8Q3RgOrneaGRNIbeFuQ+6DyHM66CZ
MK0cR+fC9sSxwYYl/m+uNDpzZHgg8aJbhf/IU9T8BzGSsaSXeWZerYfENG+PG8dmJ0hoVgSKVRQL
j3jNytp9yDD2hhuXrtw8kPqbr715ueahv9iC5QH+4iYqW9QLjjEByLwlXz5fBPhxPbLRHlxcDr68
m2fnjejPFlVn35iIqm6jPMINdMdCF3tuI/saLrpSPBgFWJzDYnajheZSgHFQ3BkdBqwwb94fkpqs
NPl06A0ASsjdv27v4xYXK+o6ATAkwYGQiYhPSUMZyJSQkvC53/Ne67lDZq5HfXk7ry+KKi/4uzck
aKIoAo5XUvKlMopkOPwXG/41yYxLvJ+uq+XhYuASw6EEdPSW7Y4pAf8O+a6vJz+T+zBn0A9+WANq
C05HJydA6et1ZZHcvcUP+sVIsgzrit9f1kkwkSyG/pT73pOLljXf36NlprhPdgo9DY7qs9T9ZEwG
PLoia1KrUeBmTY2g3S/ZOXOUc3gbVeq8QfyVslmZ2FeL9HV8iTk0VLjt1IET1Au8tTepefheyi3c
+YLqWt6w0rm+DYvJojiN/yWR97q0Rrn8UE5nmapWPTSv9wGburddpENuBFpqMKAI4Ex3Nlznax4J
6glz/Gvw7IkprRPjlLDSYV3mbfFON1RaqXoVrXpSa3Lluj36zKEzgcIQ7wDEzp1YUsAovFXLfqMB
8lirjjhdXQh5MhRqSzZ2CZzj37vzISTidfBrmTIu7XJ+PB577SAPGo67YJet3qkOZKxNtIw0+Hzp
tQBSwZFufH2Rb93zq9227FUdvVcrjUU3P1L9aDC/Pilz9lEKWymPpHAFhaBbvXoEqT6qz5tmo67W
mx1ZUJmf7Ean0baOXzS0FDNEcCYWEupBnrjP8+L6ax8z53O7vGhnY418cUyUuLWXTmQNSrwX5Ivg
7434eJ1hqDTFQP+F+lx2KOP0qKjbJ3GBK3T8Hcgo8EfmACY82Sir5MSAT9G197n9O2DGG5xVI6qk
EY1M0up1UTwL7Wzvd67Wu3ioF491OnTWzMVtZoRIcariWiJlVTsrtfgs4rtfGR/ialLVVEdrm1ca
ZVqrkKaOE6vYuRnedo2WZ0WsgqN9Nhx6lNNY16DxtOYsS94jqRt2XlL1nWND3eL38mVire2ERyLN
w/CkLhwbAd5fODBviWdl+TZnr+Tx/WvpMlHWakK0vl6Wrj3T+05ErwlmVqo9FWwqmzVgUhYyxQXR
qO7beUPnzjPjTdNbWefh+EyickylgAklEU8Q9PxP8ggfbwzAjSpgdd5NZsaJauvrbh2VUtJEkh1h
o4EEFc71YHGRqLNwWw2JjNh959jm/2OW/46b8Z8Jb7SIJrukCYfu3RmTH4euCj9YFyQA7byq7Tv9
QRoPyemi7NUAXjZz9grm5Qb4hCsK9gfvQrRI699SK136wJ0VXEdFLFi0pHLKqEbpTZZWF5UZ8Vh7
9mjlGNfHNTfAstP7Q6M7RsYjTzaHg3LZ4nMQFGuiMitQbTgIHkx0oLb9xtEahhPRXvSreSmCd8F0
uQzA0IjmJJupnNnttLh/mI81qw4DR5YmuC97tGWg/nSjmSdRbdAzQrcDmb/mnHoN6+B2F8vmbFWf
8GjnEm2HedfTs+D3dtJ+fVLGEJapppDBS/gk+iMkNrYAurfJplCK630fZ3s75Ri48k5AuJh2JUaV
IkYXKe5FF6aOw6IZQDs6ZmsOoIeIQxbG9dBHZ2jia224pLx5ISaH7Vvq3XIUFD+72F9fn9nKUqRd
CuvSXWIZC1cYS4etGD5ZS2AbS8IQpkdSUlahjt2OJGWj0UAJyDF/ao66pWnXpVb7h5lJDQDDl1WS
/xL20tyBo0ZdRntr4vYwrhvtGBNoX55qY15zLFNDbLXQoQwaPM4LoJC4fnLisw85AWzt33EztrZd
K2W6kqBPQZs++xEsncQ6BSXLCP4+TR+gA9Km/x0nY0DH1eq+O6TSg0lZxyIwYcTfReTQ/sTrdLSG
8AbPDBhS0qCe6PzRvkATzHPbH293zjNJHhNuEUXu12j0WDmuT/tHfAc0bNcN4SJ+E4iflneFG+lZ
DRv4rjP7e+ofnSi0RHjM+DSe5Zmpl4/n4zK9Meaw3pMwDbItew5AF1R03vzeEeISNoD5ULuAvofU
0Ov8JuZyW9SljiVvcXez4llBBov0NlmHvZWH4/z4OgSeh4vCVwPRy4yGwuTxVCowM3uIkg+useOZ
NUpnUo+wrUlV/VyCIgX4D5c+8EiablO/4LhkBr3rlYeRbrn00X4iC7jjrySRyZ2NDU7MjeO8oqvN
1qpvmk00G2fDtUPNigYSIoYFQlvtRi2e2PVZONREM1SpXI1Br7jNiT30h0s3vAhZdQ03EGN6h6/m
bBE2O62d5UQeugLuVQyNgLqlO6sQfNNYzunUlvxsmTm++QTq9dgn49BRPaL2YbM/K7AuXB7N2DZQ
BlwBHj85q6+ZwafvrX4YzL/nkSV9aQlmOyDAA1rAWsDaWYqfOjRu94oWmqSo1tDdN4j8byyIdz8C
MuBeynSeuNGZImFm7ZLUlKmqVTe2lwhukru8jpoJUdCP5vcJjWL7blHpbWkoiC9Ff0jlc1706Eoy
LA0LADxuuPVvlV4o9fowmINJ/L5YvRLv4Z3whxUWxmJ57W80dHpX5wrF1mmHY1sVIU0WyMYqou77
E6vWJvd0lAKUGv+0XL2IDqrU9lrE/lhzT0A8747qlK3hylKdpaNaqcdrjJ50DNMedr5pHYjVIi/v
PKQuUGsPDLZ/sws1lZQkKH9YDwLfqIjeoMJfx2vxU/YkUrYXPtwCjXFWtKyxK1ARnFnRWlm1RudB
PIg4Z2drI/V2sG78piY/hC5bhh3WF6Z3kvNCaNhWg5vVMkXrYRWdtlzUCZqlgPPcQQMGDQ6DFR/A
B7tAnde8i92gckXtCq3vWq3TGczrEiy/huRzFWPPG0didqCYUG+PEXffiPYY+BtxcL1OrwFaujUT
++JsakVi1HI1/J44TbcvyyMbr1wPNWRJU8usKmSYgN74LnNXWBtaejsHNiT89gLUCvl3RYvF5vri
z457MBe9Bp/MSvvYtzU8wbYdErRYy+oc7wNquNnE+rcWOBrFQnq92pmveUjVeSILu3+izDnh4DZX
VupcAZ4X/Hl9ZQ97D9qG0IwAmyMKusH2lbUdCj0Gxg/luhkMlyTNE0HZ+MZoa2dip+6y5e6krlan
0XPaDavsfjmLVtez5inVdvE9p32SLWrflFxGmv3g72gY2VPdkoclQgI4gSyb217Hpc25FbZdOyR7
y1KuLN7wM3Z1pjoj1wlGqHiVRS3o1Pnz1U7iH0WgsDNF8QDr2LTHmK4/69+CdViwO0chEP2i1vq0
6BMGP291ykKrU+X/CtIxCADCapK1R0GvEw+qg9KqHbCrTTcR000VhIqon9orcDnjHus3iuzU1gVC
MrR/cWrUjVJBL8IHrUtG3Wof2e8jOdCbu5CvE/KhCp83mC5Mzv8aCv5WTFPfCBot+r14LSTtLO/r
gThvZGnW4qdB1nFV7Rw8xJKwQUQRZP64wUK3VmJQbSPC4TYeuKFNV+sUxfcAjgSLlYSoi9ESEU/R
aV3tM/qdonFArgO9WxyBYtfuWBJPQ2sou4ps6Ht2cGbwreU90fD9YRuqNaemUaJfTJm0w50/t8A2
vJJT5ocF05UoIeIbg1kxaC5zcyq2YY1S4VwgbSiYFR1+LBwefUpqX33L6nMA6K11FaPQojsLChdR
30kFKafRER02Nqz+EAO/QZs/o/MjeeIX9vfi7tnEreheEIS0Sp2tWBSZwsJP2KKfxJkSCp8omtjd
E26TFi64wBJDT/v9VKoY3cUIJqlYfM3chWz7sjCd6s+oc7HmI9xzmS5lnMBGF8/jfD2sTqtXQUxl
OmFCJzFIHMzx5+uMy7ame4+rYXEgqYtJMHit2lhc+V3yXunSyHnu8A6w64q9tBsjWv+KFvUrLGCg
iqB2nJdHKxz1F8xD+VBF7M5v3FlAszFaFESzEoxD2GqBs3YHp69Ho+YNph0i5D5P+cZYdto6iLAi
ZooY0grHOlWR1XEnrKNin0L0rfqwrMj/kK7wh2uBSz6F/tmHHBsJZ7Fn/SZCNOZ41eDO37SrbWRc
yS0Jrwiph4Y+w3A0XVSZVYMvro2a7JX7sM7ggs+YZ2NbnWDEO27VKwYoRgv0iiBScqX08G92AzoC
qXE+hvS4YEvbfM58hROCj7XjT34hQNlod2qj3lQ4syktjUQvosfL+YsZ2w5p7CrlqHpNWrMV+iRa
ClY3mLryz3p3MUPq3GK52rImqfpbz5uGvZUY0sRIFij96sqe1hZzBk18eR3Oq4o1Yk+7LcUeuL0y
i7cUg/HKHsALXNm1vcX2UGuNrCrYpz27UnM7c1iK01oqZsOA6+OI3gCTXYl2weq1YITfyLMXRR1V
rwQyxMUueN2rWEiVRHQfSMUNEo7CEBAdQ4+s2shPranpPJo0WE0pMrHhETEJJ23g96EzgGqXCAef
44YeS3tWEm0aKIlw9LNkoEbEb1U4dqndUh3+7LTXm4/ddGj9DCjbeft+LGoEqmcXyMb1+8TWhyT/
z16xMaMwavHYqsIgiEWvJHoSnbvGoJcYm2PaB1pW8ZzGuYXgrwdnp3kMmhWLkshgwZhnh+SnbD2A
rDGK3WBDpEoMJmRxxlYeV5KoL3FNHcU6+pGlBj/cB9Pu/Mtp00zc4uzbxFD+vMvh2HrdcO3SIOtk
z1vd/rSAU+ycafiEmxjusd4pLaTs7gTQxyFG62E2baAHZ5LZnNCRqSDGkAO4U+4dv4w8WdU/W+BT
WlLFSp4y8uWjgPB9sBT4SRsz6Towmh191CI7yNU8NcilV/E7i0bbxHIq9tRvW7VWtc1xN+zhVtq0
xXtaeit+MJebrBiprvRstdrip4pcHWvnOZOJVeK7SLWuMN2EKPMH2YXWjfuq49W6MExXxGHHbwe3
RHWR88ZqXy2aelU3qKAecfPWoPf948yr7X5V/oRVU8Gz3HyRhva5bvI9ZJzx5432cMVx6XkuVupI
bafvAx+J0Y5Wgphx4Vief8QhLabyg/lInObI2lhDzqN9tas1SKe2L+/kSHyXSKqneKiZbQjWgZDN
6s9Q4xiPuekqI9l+i38rGViB7Cho32NmGXtKcJbN4DyxdPXOTOeeOOY+xJ6Ug2xC4XcUn3mSr0vF
5fWaklwejodd4pmyA6Y86H/74+9R74QPs8Zbe1REd+JkjW8i7Fg3n4jCBqomiBQiq5GSUVhQhrK8
gnMPt3UMi5awFPToQCnQtLFxSPORKuY0Jmr//aQrf0qNw9MCMFCAsUU15fWZtdcLk01yJUNDRWP4
FGbZUM+WHPMxCinJCGj6kAQJScFtzHYHqOLum6w89gzCMNioohVT0TK8hzMlaw7wqtsupBwu7P9i
cQoAUlNr6Oc8RT8/2H59dybXfN3TO1wxqTLo9SGoj2+gjoWGVMPnzucg5lFqcsfLZIOpNq3jU4FX
P+tUhxwMH5xdq4HqgfaB/8vJV76zOHn+SmAb7ZRAGbzl7JILyvkl8MU9KWpt1++OVLclZu5u7ELj
WZKOml0LBjyYmrxMygdkz+vgMqH4Cz+iRPfbbh8zuEQ7yfK71Jii+N/rXYHa8fciDjsx/h0SLQKL
1QXnDVzWuEtokksm/JhL/b0UGRPdaMaqcKzwNdRtn6wbSrdRm6ej0ggqzo3GrRRynR+Z56KoVC3R
tuurTYJJM5w8ML2cePasw/yBBQatqgS79nVh9ERdU0sikzoMGn8fRP3jj4ZChtYJkL7yM2/5a81T
/VFCrW0PwA6cfrPo7LmBiHh/nFrpmYCUbe7bhzychTwmbxP6NWpmbS9HtXC/7RUVs7abx6PokfgM
EBH2ILwTDeliR4tURFVlyTDH9XxgqWFlv8bOHOGlfjqm9/RBg3VKYRdgwoVGgZxDVDftnylgi8ae
9EGZbXb/Xup3iUd5tn4NnNnFw3V33ysJvqMvaTe0f+hwP7VljCdqaJfyKn6CeBaSf1NZ23+P/vlk
g9yEBkKXXjb71YZ2MXDgaDKRpYHhU0YEqfGelKuPaMUBytEZjcBwkEL2F/koiE/uHg7K/x08U2cq
KnRMPmzYb1mZBdBjk7KhIDsAMAUzlMTaxe+vvDxn9tG2f42ayVWmy9OxeKiADbZ5aVNNAxxMzl8i
SCkCW/RQadub3Eb3T32lN9sGlgYxkd7QtH9/XehT+VKKd6XVvVckI6Aj0v0PZBMVph0PpLI9uPIm
K0lsBH2ALaLxcNb/e68L8u7/6xMye50aB/N6jfkE2G3y1ghgCkShS3cCyKJA0x2G5gEio8Cur7MF
7UXe2ssh/vqEzI6jAGTSBGtFvUPxubsg48gmyM2b4P5CDnKQ2iMeOrJ9TNfPMfVn54W/xs7su7Fc
gURZg44M6b9061boNwuiSXTE0R/AKFz3amUXxJE6aCvgIDdev5Lj3zSZQv3jC7ISuQ/FvD6KEXJO
O7HsLMFTlXhSxFte9EtbzXHhny4qXS0AW/vfXjzjTIvpeoIcPYcLKWCycrrzvbf3ZGdWNug15OFl
S/S9GNGFlM7TrDcuHbU3WfLL2/QPx/zlSzKmv7uV17Fx3EicoElKsamIogMWlYw9nANAYid3x+OA
h+gsl9T4IalN3xPYGGV+gRWXvuDXPaboN5qVqhd51jd2gJMhaHQYUkLLGDAXS6Z9MHDZaEXDpwHL
p6Xm64Bb7XCNgP8+j7ndE0ko2GTigK6fGwR+AFf9HurZUe/X3Na7m7lPljFnqU6Clnb3c/hlAOeo
Z+HDgNPk7eOnxSzQTNYoa+CbK1nW+YE+SelmspQa+BeHl0T9+xl28miuUXgBi/Af2pZV6Gigg6Om
IAGt+xmn/Jrj5ZIe748r19PB4T2FDLgUdy7XuCLoXEMh1G8T4eXpARWlQWbOKfoBGkw62NVciplH
VCmitHSMJZacmuwwXNUIOkmE8zwq4jAOJD1BYByGg05n1ZV1IJw2xFwlWMDbgaXbJJkEYjHPfz+B
0n99VsaYzT3CBqULnzW0E14ZBP1cloS9NVT/q5BV82SnPhUXsWK0P+HU0yPKyKzDDapsYVdi9ftS
nAfgAOd3jK31SmQHSBlL2KeQouYqHYS6jpRaBz2AhsjfF5f+cT9+fUdm4pVKmpyL6dPSh816U/2S
7x3J3kRztfqlkljBe6FN9Pewn+5LVHpkDc5Ae4sOG69nOaFzUmJs6V5k40AJFW4zjYTJz6NBrqrY
JJErAf0W1Fxe8lQh7A2v+9wjAMonY40YPsISBPoqPHjwuZlru3RU77flUkMM+mTv0p1YRbXdcgiE
VKxppLw8zPUtkqzHMDb8ycPXJj2T7Vn11I23XyXinnwnp15Ju9OH+yT4V2s9PJRax6h+Ok6jYqjc
uzulsYzKonjql05BUalF2+AYh7eKn8TV86E32YWFwsCI6xO1XZhMH/fu+eTd1/2kMC1tXP3yc43d
7XGoaLUr/Yu3Tpy6j7WzV93N2Tkp4qSG8cbSaUkBIfPkaofwpN+EVnKvMZqXN7V9ufqFXcDvmdBy
/e4caqW9HdEn3art6C5/oKl8UK5462O7aAbJql5QA11t3BV7//DOaX2S9svJvFxsVuh3e3CMqHqI
nfIhUEt+onulNau0DLerINbDe1Kd7NwocpVl9UE/89RbHps3tX7VhGn2rrooX1XvaIyW+uCuutFS
fu5h1eJTI20+SfyVvY9DTVna5UO9vP7iZ+mkx4vBhltta+snr6h6ml5nsPOmpWgD00qugXIfVtK2
ktTL2+by0DYOHn8iitoPs/Y4WPdd+6R1dsfqxBzxD4tG3dy204JfLKO33vnbnt8K5tKQ0N42CyX4
3iCBssEXWkzrrXoxw/RccJV70VkX1vZ2g43o1euq7Bpm7OiHDVCv/VjfdYqVhxef+kWVVgrRJajo
WNuhvO8UL/X4lsNlfWJvfvs2vg0QK64eI0dcIuvo0+vjsU25BsJDUbWPKSDy/dG/pXSmxxomnlEw
7MTQxRI7Xy1v1jFFveSh03h+VT+WLNqfrreLo74PJtFd6FigNmmnu3mlSMchlYO6pkesrgldq+m3
weHRMrRIqF214JwT2rH2ja23VRrJ3b8X5uedsyzXQPSKayXy1vQw1yudfVRNl634eAC4kniFTWyZ
m5MXmZ3d6Wo/DoW6WoysdOUd7hrKcZTFzMg1T6ow2ev7PcjZyA8eAelcKQtaAknJdr46pk18qtyW
+tqoXahPkVC+P9z1dmWZ17uIC1/7i3XZdibLqW4G2u1LW7d3SIMiJeopaZ6LlCaT2TZo3iayK8US
YpRPF/rrflYv53Ki6yu1pq1VZ7d5OAlnW1X9aHNzNspEJKlrqIPlrb6MWtL9UH9PvZVhT/SlMDom
yfrIFJM4tSubZfNY1jdiWZmniVGdrICG7e+19eYg0qswlFZyBWdwV2qLSC82SrHZ3N5Al6z341hz
90Ypb42zQSsaf7zVIH1A+5CON3NYlHhyXaG8EjUAI1qbSz293CylvHS3US86cmhbpjY3l95JxZD2
7W354CppNVbE31ttvG21VEsA4kI8SX/RQhYtFyOcU05LxainFay07FZ+Ss2DKhK3vKON7EHsJ6IC
9sE3olr90reHQemnrnQP/VJzU2nivnfTMCnOJ3exW4qmOb8Vp7w+gvtxCkuws0ckJ7bRNVz7Ba2q
l2ZnpXWzqjfrTPsaNRGXchApVjFxTyT+VxSq7qZYD9Xe8ij2jcojqGxFdHJUn1YszXLJv56d29LC
fcRpziq8X4GaKtkD9N+R/6dmGyxHMa7hcb2nPd3TqwV0QiTZ6GRNqnFt01O6urV11w7tSO3zMJXi
7NaVeM30Vpbm38KoqoCOiEnqbNyKU64Z9bs7vVPLw1O4uquKLalig/9tHEC+DYpQ7WVv3XsQSSf9
7iGk/SgRBgXb77wG8fqbkT3nRbIb6QbZDiJjZKf1w9iC79oQ3sa1CGTG1kWgDDyJ4Z+sW5hSaW0V
m2az4qm26m/qtxbQ49lJ1o3+tjMtG9ujSoJ8clmnywfa3FrWzozb9bzSEhPtZEDghqseymK1EZc0
MArN4v7rsWxv9nc3OQnj+PX30E9s2IsPkUNLmJMcFwZOJspcVZT9+XwsaW2lu5ue1/+Ls/NqTp1J
1/YvokpZcKpIBts4LJ+oHBWQUAIJ+PX7as/+aoygrNrfrHnnZOpdjaTup59wB0t9MBnatXb1oQzt
5OydD/bQtE+S35RO2tplYI9UJ5asIJgdQdfEVg6sdXH8LF6URba3JFP8y5Bdt7K9S9yysoLUGR29
Q4VXtXeM3EHktPfta75FI9kZHDwU1NPAjX/ijARkpHGPZ6cq3R27PbcPDXHNGTUO+UFeWNq4CG3p
GavKcqPeH2V7kDuG5khMTA9jvfRqzdUGXh05emSntbVdH9+UnVVsXaSVWWJgWiOsXB+NeYOr/Ed6
X+HmbYUHS6n85jW5Kz1VY6DUxzeSxTu8escUMhwdCNNmN07HQaRXx3QgPEfehY58jnuVTc/DOzBn
/ft7XqXNYivR4CJwcWCFD/Pl7TQaBGZtNFq+UjInNqxY3xhH4sfJUsEPpXdb0604xkN/70pHrx5M
zrEHGrThvZxPfnryTRSFk3HVTAxqjvM44Cbxd+FYV7waY4XTPFTcwcGqtJ7fjcTTjZeElLLwEEQl
RjXFGfl1mZ2zg9YmjZGvguxzgFlpanxui6coqe1j/W/HcaBIsNoMRCfUFmVk62HitOFD3qzO+nGe
x5lb1QxYM93KCS4jzVJQ3C5GgJLyeGGS0hrFfayo7jneOXlZkVVul7Ke2mEUOPqRYb7CnU1GGlek
Hvd1/CE3MGY0pIjIUJUhY+78U6p2/hDUYTmIrdHJtIf10Er1cZG/5LJsGZlqx+bIUmqd4WY6cirj
36AGdWWsts23nCzbwG+kg5NLI4qHpdlAEt8B1TPcQbzOjoo18neHvTU6jpNDxedYyUM3zNxj9JBU
ud2mnjGs/dGZ6cphhvSerZ0T50DmrmYUxVpm50liV0lkGxySRismeurG8ueB1LwdftbV5qQxFiYF
Pp1iK4o+6zTx0uHucRB9xcbBjmNsJsp4GZbBuBodvEi1FTm3RvvC3ksAiaKvSn3WjJcm/Bo4Rltb
hhT5BeSNZMA0dYTHSZSjkj49NIl1rE92JDNNR8k3f9idI3sQxZYuP2Rq2rNxrupyseHRPaBTIXE3
XanxZcFZaeUh1JYZZPeDvxF6BB9CcJz5o+gm9yRdVz2mznpdi1l9OyyaUcR6KlbCkutZk9j25yi+
2X09ph/ucDduUPtzkLmdyO9ER/PXkRhkdV2ElRqvImO80xHGkvxR4smneabPWnlxJKeu1ge6A43T
cFm9Ber0FE53Bz+Q3Lxchsgs7TxVsWRzUiBKEcdWfX4Mos+h8pzHj9nutDzmXMPqvCkTaztY7MIN
H3C/Va1Q7r3jRFp89TAKBE/ac2R33bZOWsu5vMPAa1O6Qp0FDe0a1gNky++aoWlPu/m62hI7YsT0
TFg9kSN3mhaFPtDMvMbAjma7UKGkZYFkhGg9xgg3P/0ddK/GV4wkhQ+RSoaoobRviGbhrw/VFFkd
xoO03VQf2yfDf0fMy9+NS2fouOZCvjvbkJTAX5RZz+b/6aBevlT0TBF6EDkyGsNSZ4co57QxhonW
Yj86UTUQt6H1sZ08K15oy490RHp6QTcfFDFX3BBklG6xc758UH2/K/Yky+FmuFse5Gk9tKXjXTL6
N1LG7T9d9VXVjysnkB0NwOfB2ULRStZZskma8d+v/Ho38eCshAsRNiaokVz+kELH0CBJQvhlNt7W
xuTgBPSw+zrYV2188WF/L9N5v3GZGVK5M440/ZAkBKYEyxJMrz9cZwJwNLgXyjZ04d62wuAK8mL2
zPBiMXvqu9dvpIj8EtphqLcNmTb/XJ+/tlge6mcTYZ128ySBYMoX28UWVB/tt3as95CEfhhJV7vq
11qdnpcybKpyL7FW6VZoWewJc8LbYoSpMJ41xb0ExPjvz3k1nPl50VjEoCfDsf1PG+7X42mHUiq1
E0vWAlYNhtcEtdUC9dnBS/17rZ9suvN4Q2o68BR0bFHs6GziYMuNFR41OotQzkFTCHl3i24Y2nvM
Cqb07/t6qFfTLyIQLUQE4lS4wkhcdrZrchrkw9GZSQj6y4q7iQG2JkNQrMgYMPgT9GhaJc5BZgAm
kKBi2vz3Q98IiKKiVhgzq+pIiEFdHpiTmaWjEU6NTL/wz2Z2cE+EEuIYsH7g9v+92hWCAfE51P6E
Ag2j3iFqwJerqckuatuK1V5eqjm2HBMPxg9asPRs3SnXMiy7vhPyMwC5+Kw/9kKEJlVYDV1xso19
kILMQefKeVFfzA9Sj4n3XvviuJomeDPYxqDI3xRnoFkPJTM3aG59zy3iQec3oAmMMQdCk0xNpE72
bZyPp52UoQilM6QR823MT3zM32GD20SHnntHEdumu5ymEYfR3ENH0uyEp7QOzGNSCwEqxV54KBCj
cugDrXSnQk/+aTTvo+Jcnx0hM0WRipgYQxplJDomv87pOa92kVKchKI82BTBgADoKrjEzL6WyRjl
/l7Qj/KDd7l4TPru4J4onSQUYvUfQNavRZNRpCntlltO233klfV00q2CBFtxvIMbfit+oVh7dHVe
VHM8ssyx/tJW1vZtN6HAMb1h4wS0yFW7lv3glTQ0fI61BY3KMzXnW5k55kr9ODrl/a6wIsOtz9aI
qPC9eqLeCXS6s/8ohNPP86ag7fiWTc+zwX2R2Nqk3q9oqhUDm9y3gDlxjxaYlZ6d/X55fE4/1PfI
Lt/o8R5kL0rvjrtJ9phNT2/ldPvoH76iVYNF9H0UWcUqakmzmW3Jr+dl+KjOkPYYRtYRrDtlxltj
RxAycnu7tXSvakj57kvneEfpCwyrjf39fp19lXb9GlKJe7LsGyvZTyorWb0HvgqscGQfPB3HjImy
qv8N3GZrJ97AblUoNgWF6PHumYJAvaNAVvbMUu6S95IqXLKqcYIXkXVKPfWufBm9mTzXIQSyOAIi
W2495cAgwdpOVOjddjzyq7f0Xn4q18ujj1kSqKuCMpF+GT2Bz8xjSkLlO/B2Qzvcuxr9Fd0tpvHz
ObWjuRGt2so+li/Z8b4+OfqnuQZHtl0lIVqZpXd09Uf97ObOFkwqXSMaXa/tszqwImYKtnx29/fG
83JP3/qrPTvn1pK/viNf3VCGGI+7eG3Us2TLv1ml+Ia4Jf5uNLPxDRkHNInHx507nGUrbRwGlmId
Ei929rqTrQbpRH4sGW5JIyeU7eG9UbgZDICV+q+g8ir8uFcS4Celv9rqQP1UtH1wY9E7J1qJ1MOp
CvUjeevslIIWtvCWfMXC60VQhl4ygftG1HQOfKOav6I7VrNvYle2oPwV3gbNB//Ddw8bBQN4N57M
5/lkjiIF7gvmmNwFS+TDF8Jclntypsyql6Cgn+fg7kEFC2SnME0qrLflmzBKRtdn6aonSKzTB0Rv
uPTvEGmgrgKU+kHJc/KYPi4rhvlgxQFt1JnVC9q47goIDIWOypHCiAIJ/8t40wTnII+bugUh1eLC
NYScZoBuViY4/wz80yRx7/6+um5clGLFH6kspn0ApC5XjHdVW+6GVUuEI348RY0dzqTHElK6gYFz
O1E8dtCk/oT207P0dTgX+j+YNHBD041ERf1y6TRokl0Vm8fNK5TKReJNwN1RV34z3Mag8O/n/Ama
3Z2GbhWDZeRThInq5WJZU5w0oyAL2loOHogOeuKbe3Bv7I16Mu01zKJVzF/4x4LDTgZSb0stOzYj
tjZMjDXIIwd9NBoMlppbKtpd9XcMgP1lMLLCHXfn4vAmc7sgISvPqtXGgoMtSFiWS6sGwGcOesrd
EIATD8YHzn0CSvOIrNxiSo7hG1YdunN/ubQl69PmMLQfKH/CFfBciA7uvIKN4f5rPUC7ob10JZr5
VrwO7WisoE3qfB7s2ez88SIf7Nfz/BW05fvYsZe7nbNc4lWxHdPHFnP/77vI/+wrJ280psGp/ffT
dHt4eW62x9oYCqQSSujf+dLbCAAoimboPbnJvaBrP4QP457spYueIQcHwzAU8iBQiRF+v9wRuRlq
o/IQiD5/udTcEv7Z0Pt7191ohbKG+C8mzEz25U7+oAepPmi32XGTogGQPkSrHaoeB3c9fT68JzhM
6/bfCyo3H2oI/dxkUCYS8MuHqrbNeTsK2OZPM8KooKwyjAwtFcB6QHLmzgd3/6ZMPYG3eg93cE17
SvQrALV4q9Tm0KQF0lT+mTH9Sl5C2lajKCWig+BwBIDifSVw8yzPxp1D8LORp3tAhi8fQ9S2k7EN
WqrnLfx4z3TPHqccTVwxsQRYfPkW1KPenIstPwLkima/No7hGyeuksVxUlspUKnJF4kyuFN3Q02L
5sEGXYZ1DeXP/wdXyq5X5QP7LX++Qxl9/Ogu61ioWO755SgIboU62Li1Hno2pHyV3/LuBApIVL3Y
4P4EzF/vLjXK4FiiUU9VKChpENkqVwbt04c5urUtKY9otZFND1mqsy23uVzEw23Z0tSDb+3sJ4Sd
BkD7UvFUt6d1cWNHXqzVOWaNqkaVelIihJF1L5zKfjQe9c1PxffsfG/WQIZbQmMe2GvnecLRKQvj
mHJa0Ep3KICqM0QQrI/C2vv7xwKqbs8xu3FPj+jGcHshQctl3SlwR6PhLgX/IBolJpQ9CAobX79f
IztOxKosytuxuhZOeX0r3+jHoh73a+VOhnAexXLVZmztlfElfH1gwYH9t93Hx7Ek9TzmzX0itPMN
GRNhZhSdc1RKo+LcaPhQ65Cr0386rHjoRVY0PjmZl0z7Rq836mgeTiUhUInIEtYYl+dWyvE3Yd7D
nZlZr5RbkNc96i3oYgDPTs6bbk/RVes5dleIL0LWxaqd3XMKm0AEs+Nm8RrO9pP3Cd5ZNkYjKMed
rAe6FSOYFVySf+8hWms3du3vp+3kP6OkMPUyZNdWXjJRveIzcwsEAo7eaaq8mrF/8k+24D7nj8BF
ZFeG63u//TpRZACX1+C+DiGGGXb2FawDR0vcwTJAffOf6WoP2qpwR8sIjaFifWRkvoggG5/tIvQs
RhnaWz5NIFlqEOXiz38bsEmcltLRfcOrpuFacbSZMhtNIj+xI8qQ5Xq4Bi8dWHs7fVWceiK72cbI
LdklTaauShkRj5wGetvBOb0MLWVeeu2DK4dWMC/cISPtrZfmdj2WJ42zn48oRBsno4FZ3VHYjA+2
uSqfsqVufcMi/Hd+TaYRtGLVkqbDu8rR7nOGWfbwEZNZCKme4RqvARIRTvXVV5DcyhJBl3Ceaahw
hXapKPtGOZzqmusTE7fMJQ1hukJgpJGONlOy6KMbaTci/sV63a1XDwdqEIskce/Nzi+l29rcm8gF
vb/Gsb14qd0FYo3PlKXbyb8MNHHhRk+GdfzGuZqX9OD8vSdvpWLY6qi4sJNDQIvrNHSqXVBsJZEl
P+nWUyZwiAshPzoxoQyD4canW9gG3jn/Z1nMnzNoIuZCYx/MWNdNLt8B0gmHnPzcRVcWbsrXF0h5
obVKH6mvGNCUWyeP74t1HZ4ktK8u4wzdUs5dTVw7uKonj3f/dl483VJokQbeHeHENnbtbSf6HeoH
xIDQqWDWD5x8/F3dKXCb52tygdgLXPYotNLAlmD49wI2bm4OcZvRUzRAd3cumeMoPCvBnvpIGPXQ
17M12hk+Vnq2DV0F3ELfdrxVDNIs/e+K3cul5LIbpWI74iKCQgSREAB76xB6kSb7e6/dqv1ZjGSH
/hoCybr4SL+yHTkxmzgfsddeZkIjTLM39NaI9sy8f9Ixn7ixX74FM1Kx8WfiU6T8/Qtun/Zfv0AE
6F+/QN/tpXYn7tIXxmalFc7on2IWDcfQVVEsx4G0Z0Fxf3XzFPr9GCYiXk9DvnO8QqlQ6uFR3DQv
Q3/1vkVCZWL9K+dzxLFt+gqLuz7a3o15MZfbryU7ESY8yFtZO5OpANyvLSrJ7BHK4DywHjnKJLPZ
c0+lfWu2wYq0aSnuadMancPFeE7LlH3QAP8IprJ1/wGfToYY3Zfl33w0ijeaFhhooZbUuT+bYLDf
HTXxaJwPtIORmF0j+EpFL2zwvmd9++Xm8WD2jpQcdn+GqndSWaMNsgN+tc1GA4OLNI7plfYIwQqS
zb0VeMXzs6FYJeJXg8kpgND99+65mfoh/SrAtLLK4Kiz/Bl8ghGL5XW0PCN7i43TbASjjBesYv6X
eYU/Wp/ee0fZt+LQ73U77/kQKHFYHomWmaVCiM6Fus7Qo+H59/Nd0QPFHSBAw7SCOB8gTi+Po1k0
w2yPHuSmcdq3WTQ9WCLtzNx42i4OpdXAuj26QwVFhZMHNsYTXrIHhFC29ChTuxfGJE7/5WEVaHxS
UbIBpHy704YdiI7RYKi3m9F478RjlDBmI/d5/qHSY4ncwP376W9sLrh6TNTF0RFTwU5sGEUhmDhV
yskGjbvdRAOBsz4jmYSIDO0dedq4hhd+7p8Up/F7q4rr+fLl4p0ooTDC22/zszBNybnSmON8aRvf
JemB6zA7+X8/6/VYBcyAwvnBvAYUHt5knS9dn7Vze2J2hTiiN0LBjYYtuh6u9e+NC/+77167EegF
D5I3i1mtPOSbXq43SNoAQOfPrAzZqU3qoHhDVsckkiTK6Z1TiU/V3Tm/l+s8XpbFmok3rng8D20r
UDpnK1jD/vvAEUJh1269B2J9v7n4jZB4+aCdI3Q8BScljcSLpeuIpvqCvouDvsXuh236Df6u79Be
BwdWxOKHSpgjMvopIX/doVqcJSKlUAgOi+aBtnz0sGHwKOidY+VZYqD93XeLXmdvLGmSJDJz1ICD
d77mEOaEoSbiIYU6PpBMG1p+I9TF8T2wbPLTXpzhjRpRrAkRDRFAmuXdxDgEF10miviki4XuZcvA
X1EdhPgBaA4mevu3Kb5SCMrfoQbz92H5aVZd7ab/Lt2dCRzbQpVLQ843g3HD4POwrO1mvB8X7skz
PG0cTZOe43mjdQ283hCje4ba+lV3Q9qbbSPvSDxpC79sl3QREeBC9WJGDzp/ZR/Dc3nUEeoXYlc4
nqYMRtDaRjV357ez9v27WlAYakh70SvreRsiBe2+DfSssT2jp8pl3Mka45Ma5IMD84qnwarYyPNJ
amleC3ld6dvZt7aZAdaOIQWpDDCny6BRDo9temzYZmitC3trAgdhUQQpwC/o1mIs0/NsIi50n422
JRNfGPKs2Ikb+0qXq0PeKJsXHMSRC2uetX+gbYREUuiY6+ixZ71bUf/3ep1okUtZbCg583SMfReI
PwpeNJvZxjMHEaW/F7sZg7ndTcIw6GuixeXr3LenXS3tWexJMOFXCXkESipootqPjE+tsdMXJm68
TTBikEdFUxA+bmfB7eD/PZ3zYq4YpNVvAoaHOeHsePfh/lvS0wEVIbThqC3+fthblzmZr4AxEhuv
GUaylMa1FvMlxcNKduBDX6WCFiy+paCc9+ycWxfqxXqd5EEp9JNxOAnr2hdvRcV+X0mWcNcU5PZw
taM78/n/FZguFu0ckDQ+Fko+ktON4Q+n57nqqLDWYjsGnSa7uQeWuC9PuRWGL5bsfFM83WVzcOA5
txYXHGYAsQhGkUNDDLgNHvNUUekCKYeeF3yjY0BbHkw7O0nwB7TOs5qHvXowMryIW5vaGN7Exkit
dwMZNxAWd8dn1PseQ2s9gicqM7hjDr2sllM5pYYN7TGC+s4W7ocdmDQT+uFOtw7Xxc/rvJc0LVv1
VIrD9WJar/ieI+6BzMHc/kcd+zj+e3f3rtaJG9LukB+OhcDhOIIMjvXkO0NJEDF4jQJuzZ77ov5P
P70TGXk+ZloIpyvk452oX+6LCOl0YnEBRZrbaIJ4HhLVc7pgqC499Tyf+P1/rdZJMBrtiKeWzOnF
W3NVPAhRWNAogYOGgKgu3eUYtAbYgO/w4TshGe+7ea7zR64cnKRMYbSEpEKn8dPqSZlqOmheMNeY
LA0sZFJQlPxCMv2Z+e049jC/7glZNyaHP+oN8O1FSX3lKHoolP3hHAL0ZkUsNbgLJBup8q/YntPy
F5ZSQMiAwKxN1E/PhdXz0q+kaTqYQa0TwvZJke60Cswg1a2/8E7LVf2IqBU5HWYeS0Be1jzExQsi
/kmwvsPnno9+nVhcYBa7vpGjY6oUaQGGD/49Yu2oonKE+NgAQIRexMOs7xRd376XC3ZOkVqewlBN
eOAZ0iSvr8e5Yr9nYw+I0r3urnnaNYxF/gy9hzGICN7630/8g0q82OZMrgRrhv4i7W6lO92JZPoq
hUlOqwq6PSD19829sWYSmjzwzzPAGnUqOt9kczCOsIaWlunL37/h+mBj2ANOU9jY8juYW19mBbtd
VpVNysEejV9eNTRoqQR9xtTV05Jbsq/xe31/sJygTuBjSUl7JR0uNXEY7EXGs7WeYHi6JwEEmdx/
faxjW3c/UIxH0AJyf18Au0ZWi4XJV4EBABZlfnf5nGGhpGZaElKE4blmT4S0BNaVm8n2K7dzf3KP
voD9ePzJKzllQ/vum1Pec4tdpwniV+g0M0iLqL67XXYTp+RAUo8EbpRIF95W0DnwzDEsQ5wzZJDu
ZvLk//6FKdHIhRiWMkX7aQP/KhDjnRZp5o6bU1gHLYTBwMSa7K2Dx9miWuv1Pb8OJEDYBbtbZvwP
9MLobKmtQhodlaaQKpGQHpzVTBS8Hx3s8xhhUWFIyDyFO5qxaYR0G0p9415Mi8gHLs8WP0KEbwTj
+U+X3jVqo32uxaFKWYzEFwRRlNuE/wVOH/spXgrT6RQhCTKBu94XfhXIxPP/Wrpzew2D7UEval64
UNFAetHCIYlBFukR1szwTscPn32h7KpU6iypXe7u8zFpjb0xIP082QukFCeoek3WsJLoTCKbgVxG
fw/pqvHQWbNzopD5qdKdWNPBFmrBeSJu+DYoJeG52xs4bq42NOFoi+OjdXsOo2EWh7uW7zl7WW3H
AgSMJgj5NSpOYzER6ytexEe62j+/1uu80ei0N895yiaGPoTqp7tAU4kNBPSLxlU0nob0yXorphs7
x5RkzqipUoAymLn8jDqWJe2wiFTCw8FFLgunFA/JmWfaRzKfsa9quaYJMGOVAP9hPgDb/AqTR7p3
UEKJ9Zg2RhMy1wWGvt6kmAWo0044pGtX8lyG75gQju8+ew0eb7zki/U7N3B4PNDTOo/+cwHSKkMg
eDycACAmGtKGTO1vYVHaW8SIb9f5thfLisTgV0RsEkk9p7UhNCYzYJ4vJWK0UBTt+9MaWWFetYuw
DY3X7xkQ1J5oLB7pj7WHnU9MEladQ9wJRQGFCj8q0eF4hesiBlnQCN188s8NXoTWEa2sntvnmk11
+bm7jSxVilp5u2dtWoWSvcILXNjIMOMlxfrWnZ4n7XnLw07JAJ5jKw/EkwpU4avmvgP1uocwQCIp
ixXtEOkkxJPcz56Fb4QKmoQAmrHvQGjEED/s1+c1ihr9zJD4u0AfwBOyVTHzZOTHmaHePfVNha7H
qAKoQDMMrSwmfRSnl8tpVV4dhiUwxpbL7nCnuDssIKSnrLK/kP9eFrW1RsrGegMC/lBZcwTeH2Ov
pS+bOVuEm3uSymviVufndArlykDKKoxUxhgOeHJPQjSI5wcX4oyeUiShe172rZAlxvg/eiBA2jqX
/dA874NIETfPgpcNtYkY6TOxdlXQO05vHnc9o+Lx6F6hHSOmNNRml287aXalbuzIV2dCj5UFocUl
nj/Rl/7zM4SqqbhgBxOhLtfn33RVL4iloYwx7hSA0q6ijlqoxSkuGf9lECNaf9I6qr3r273XGMTO
Kp3g1ErVITyOTvmGhuDOoeTEs2hnmz2n87qpfblMF9uQqmmYmOUxp7l6cIdTTDTANxgIlkswJx72
fl/cE6egG/d+vbyu4YxRZvVpp43Ey8utoLR33tdzPffrH48LjWywnnwc7bcCXUJ1PXISFxFnt2ev
ir3412/oRKRyFDNhEx3Qk7/gUl+9blAUxjppMkQpsEXynH27LMgnDlaj2z319fVoqPPGOzu3zPO0
DGpZNG1WSBkDtXCt+/n/Dk0esMvpk2LUbgVCEMjAMql3CImdraS32SDew86jokdDAa3XI/l38AkE
QTDUmCEsBP4eqhgYn/odMHDpuf8QlGeEM0Nqb4QxQd8nuPWTACcjGaGTw0k/x/tXbB5F5jYPjj8j
9IF1wicD0V/BXQ4m1XhvvW3xnBE+Hu27QpOlbwPcPFs/ns4/lkcgpC+DR1UpWrRr9JzLN53sJgoO
OetgdZj3bfYbxcd/vKP/d53Oi6+CWDobEtNc5hav7ZIriJkNUVi0ruqJsBlEWggZ+b/393XTmx32
6/F+Hv/Xy2316Kik+5/YyJyKnpWQCrCFF+v3rCeX+MkVumdJU8gc4bNCCBx1zlK8rZphq3PrDWbx
k+HqEwpaGZxj8yC5CHO9RhOoVz70JYwCjOkWsplXuyV4rYObL9M1cfsueah9xDUKJPUdvCVqoBvr
6D7bqE/FW/RWY2s02fp0dad64R7H5jJCax8ZwrObvJUTM7Ue0dlej+b4HPhbL1lk74lf+LkjOeo0
VizhW2Is0Wiqx8ceK7zr/uvPi/7vw3eOchKfUkoD8aJnHlfQj8QqKEVBSbTGDLT7PB1/Rl1/ve1O
ShONsF9PTRGt3cDP7xHCATuaz6XVvPZcOGX3xn1v/nYrU/39hTt5TWlUWpOUmrghABL5CCg9PAV3
4XiHd6zpZdPIC8iW/a9nc2r6QjRp5+/vUnCjPbtaPNtfz95JaBQ1PjeDhJ02a111Xk4PwGoBy04U
a+tUd8X04e/1bnXEAD5zjvgfocTYWQ8Ft0zeakh0O84ipNcttBxc9/gfe/P+Af7NhA3oPH6dqkzb
oNv33CeqWgQyIfF1H1nnsUFvRoAbncJPH/uMea+xYezc34t1IqC5q8ITIMOca1j+8QDG9c0uLMUa
TPqm2Ld6fRdrdaJglpOFx+j2QZA+2UL7WbQXSddoKsP5U6w3uhMwhxlZ9HzBWzvmP01NhhVwhzux
qdlRuat1TK8AfALYFuRqwAlwPgUZHDkbu7eyEn9jZ4/CY6KnR28RIFx3zwT5YZCcTnxDE4J/6qC2
NATOje5Ygi1Zz9PduEKh9QPa4VMOud07T7enEInijFt95jnvQs+cSwysPE6h3wz9e+L8rQ0DERKq
t0ray5/OR9TOwXZwGoE9M8G85UthS4VupKcwEu/LSW/l9r/WuhLZkNK6wmOUt/gSqc6qPFvNejuN
VsZavy/cfxWp4eBz4CwrHen0ctIsjTEUiOd0EeL9pE56XvN1wjqUTIC/GnA/1FiNTvhrBie5GsUk
rCI15pM+BgkZcjMOfbXxBm4xm2tjZCNByc3CFXqrtmKdxsayZgf4PT/l+otf/pROREpDtUVpQXzx
180Kcu0aF1j7DUzuXV9H5kZZQMoC9xVdDI4Oss+XGdKxldOsyKKW+CCxkTF2qsZrVPIqC4JzX6f0
RkOC1Tg4bGWaeoh2X66mFU2kNAEEDMk2EWR90t7CmWx9PO+W+We+zhxphgzb+tQ36rqx0S7X7dzf
+20oQVCjaIXlawu4+zsG5ZN44X+tCRIEJ9oTWCDgzdXzJa+rZT4U6bgQFRAKA50vqWu7Awf7JEKi
986IWDAs9y5rio5p3765cXbFtgDaDXuIctnsnl01D6WgLI6bPTyUxAvW+CuNXQSyfHn994PdaIKI
qQ68oZ8RPXXy5ZcsDocmCveEXNFSowftlcR54SwR0ltDf74YQz50E2uJAdX4wZwI14W/f4J4mMsQ
zC+gBWNAKTBV9u/lL5DzNEHGjIc93ZVPSCGg6GL6w4+e7OBGJsYyQ+hKgCaB23VB8xEB+aAmxKhZ
PM6n2ymGSrR08HNTflzVoqk5KXti8I2LdIgqKJKRuHlj1SqJXfUrr98dBrFR7RKVlo6w5DHpWYqh
tOxYYOXVhWbND45LR9omQs56aplr0LN2uXjny7Z1UiRpajR82QF/0FlyIEEEjkADF3ixbZ3gPnT6
brkbpRrLiiPCOwbHboiY+OuZ2+PATLeCm6WDG4IoyitWeURhh/v3vrmRzDP+pJkE3gva4FUHa3dW
zKwydz9KNS+w0vFLmNybzBYYCIa4Y/SREH4Qmd2dCqdEgOc09HG6bdgyKpRDO+Rm2VrKtEEDVMZ/
pXiG3lWvcLb8+/FuRnROP7kCDVFiQCcI6HpqxtCKBGi9dRscPeVxMTMw1pTtBv/1wO0Tkr/5QkHt
iRYZ0tP/8R7+9enCIA6lND+cwIpgD+wtJqC+iHTu85FhPkz/vx/wRr4OEv/Xcp1gPhwY+4F8ROht
y3QTtdgf7iA2BcvHR9sZO33myTdmuKwnbDaw4iYUdCUzTmQFSX6qhfv1u+KuEEUBOS2wXkDLWJI9
Uz+nvTbRN8oEsSxTY0DbQHC6YIFg1zaFWZO5F44OZRiZFfejdexH3JF6XuiNzAekrSS0MVE3YpR5
efRCjTbCgEfkxL9Q1b9mY7AY9wjO+OgpkbADnWZi+9lX5N7eN4RVVJg5kODFL9dN1e0e1TGMsJ+e
GI2A2xNwwS9KTNGXc5f/d1A6kc1kxIf6J+AL6CSX6wWnNBwGDTbfM/AudFs92g18SqEaBWhr+nB3
1xfVuJD4O7tnXyiOoTlKZ+5Kb4XaQR62gVmsBjNUAZTvLSap91pph9RjkaXOUtXSI0cxnZHuVrF7
QEvwJf4yQYToc1JROKQvxuLwpONBW9L3Hk70vaXPj5ORV020J+mxgcD5ZeAzIzmZ7jT4X4aTlizV
O/i7VQaDcOipfuYfn8NpOQ2myhSv7LvznqBQD12kHeG05Ee7HLrbvZOtkeCt7UyzSt2R8aksLfVZ
R/NzFt5lj/l0+KA+hVhoL06Vs7uXXtQlskQmg8p59B3Mm71VTtsnpbSlp9AAC39+3m3ypSxZ/IVb
ZSZxl6j2trFzw1Wz6WjwoJZrqR4nJwd1dRMn1LN/eog34WTwen6L/5lPR4y6ENTB7/b++K3DD4yd
xHBOLSrdfnZYKvn0mLh5Yssf+kvyI9G0P9hbDEC/pbsitqr57ksID1VW+3L0s5Wx1BYILGsL9Z/2
Pkis4BHR19F7s1JfdqgeKQilWulangwftZObvcXjaILO8MAbzOT1YByI3gCiSnbgNbN6kT5QpSyz
8e6jaS09cdAnHA9UVIttdXL8VzdehADxIvAwMA1bW/rQM+f4hPn42dGxO62tIWyB+ySw2sUpdEpc
yUr7tLfPZ3uQTIot3sLbZZrP1cHRKtuvKP4Mt32nXoTJq52JDyNnD8wbjIHL06A1R2NfyIQ1VfAW
cmFyd0/aNicZFu1KimZhrDjuqdWvcZ0IgDDw5sDTo5Zg5l0uaxZbuRwIBTMhbyoEhZAuZ7JzcHU8
NekdCgQJipoemc7grV23suVbyxN6Ks64dO+c3eI7ekzsz79D4K3C5OJXdZJJdbuT6yaj6j3ZzP1H
sxoDTZHyaNYRBDG1/UoMKupZb+y98RVUBVNMOuSEeLLZy9cRn4C4bpMh2BkPS9nXFRg4kWihJFoB
Iw2dXr2QW4nWxYqdD9Cew+O+EaQvlLS9LZb3X4XVTnIQ4X+/01v39MVCnXcaHaQsi1K+9Isjk/RQ
/kzokTybAiT9PZ711QO3LkwwDbxM0CJUtN3rZFhWo1MiMvWTLblbdz/+GpFEGthP4f3es417F+t8
N6AwxckoeIuZpTwhvz/xoecHMP6HmF31rWb+BwnSOa0XD9f5alVA3ysKkPg+2NTO42IiTcM3zR9A
J23t7RtCyu3TAD+jYNEAbtzxDnR6x/qIs617CKO/Z67yRoAbnqxmcp4Mpyh9ndxwFt9rKKd/5N8h
Bu1ecKehYZdOUEzaIe9sN7VrVB6S08fzclBNhtvxIPUG56WUPRyBYZ/t/E0N/WEyaV6Oe//8cX7R
pibvofZQmD+U9iFzahDZqZds4to6LIl2j/t1arj7wE9HHyUBPnLqN2Kv/IKeeE0QTC0FLfzG568Z
mo7y3SCrLnMLSt/ZPZfm4a2VJjIKxPkM4bIy95PCiiUbvez4bEmpRRNpPz/mlmE60UbFgPk7qRyl
sswP7fvEbxrZBRUrh9m0gqnxzW/MljvN5v+W/cPTdtysR2jijXyuaDNy6yHh2h6hKv+RbrbNfX2P
7t6s/Wp21hbJfKt9LKc1qnD/mGmc0IOv7IYrL0HOIXNUT3uTFub7cZKs942Vfh6WDD/qLZR3xL7l
eYv2xekpRnuqfkSJP5sGT+ZzCSKG0eiX/ixjwf5VPJSL4xgN7/OsjcYVZhri0t60W+e0ddLDbNi6
mfKibgE2FrNwXo9s1IElt/0fns6ryVUtycK/iAgZEOgVDwLkXb0QUhk8EiAJpF/f3z7d0XFn5t45
p0qCbTJXrjQreiOhwODygtngRvdBucJsmqCseRz+c5IYSebGitnevX7QtXR7ndKBz3zQwUsa+/lx
io8jp+5wN6vpQplYiuKNBmPOvO3Poe+XTctn6qMDwkQymiRm43aWtCwQVMjYx3dvMtXq9mHGRPxV
Fe58Ky0ZraD9PTVT1sz+UF1mH0aa67dLsbmJ2Riz39u6C7u9pllDrb+/0prR/oirUFyhzYzyu2B/
r9miwCjjcZVgysyOhv6HgQ4IRB8MskV6ZX2wMh3QvHDYOpfZKRMzcStrfs1QNn+ReJSt/Gfwbl/K
gtMy+S2sUfj6qVdciiFlartecUJrSzrNnwatBhmuKHyGKMM4yUL+a5nYM8XvM+sGdYFRWCCbLee6
mK/YzYy6MJq73cY7GYnykZkxjSMxPs9F/l0o+mjPqIPfejlp9Hasp4lZDRbLrhwRHkCPm6e1pRM3
Tv3uonKKVsomlfYSR/iP8wwC5K+4FSOSa5nRHJ5/8ZfkNi7jumOjB57cGKCfwZzNvQIvGvtkbuD2
mWAYpg5aRWZsCM35t5/uYkeDnebtnCq6RW1wQKGbdbba0xMBjBmWY1i2tuxo1MPmjPAZ7BmfAJgE
mqNJYsXhyEfN3qiDliElUb2aOX+1UxqKXlFlM19JXmyl3u2gfquSX0Uy+hwJwyinCyDWokGyge77
MZ8/WZdeucvPqp0Q1bwoiOIVH96tNaagWtHiwXgwJj8z0nquI2BE63cy8gZUrBlLbt0O8+/0541W
fMpE+2XrPbhgssF4FfdjZp2NKMEjtRTslK4uGLUUtKtXkEXSFlDnYhpb86kZWsq976IsegF7PpHz
9Tq9/4DZHOBgHHyCdPWGeJBWeTizksPTeNltcIuYZPdyhMg6mc0DKttG5sx27ZEhY9vnlzQWDeIo
T3w9QQ2Lx0I1EgZayIjNDi6iSttE0eXfYiHp9U+5m9LS0l3QnvKRjDInXhNOFxp1aZk10cy3Zr6C
+TL31OXoTznJDlOS3Q6Bkpc98vl2Gu27v9prg8aSw/sJtHviQBAmSkvZSTOdARnW02rJd1NxBozN
ovtO2NqTYiuuCCLin+lmWtFfDUUYkGaF6za1VWENmYkyQhPV3gNPUkQNfdAA1SUZQedhZ1EpPmbY
NnT/TLYSa64siGLSOxlfbPQ32llOdekNpp36N/EUpAgRM6Cy8c62lsvr08o97tYYxfmM0CtsTVR3
w+5P41S9bLGZM1Z1wuS0fFlYDM6JOQP27dB6nTFeoD1jTnfZMfX6tzU+MV9VrAYTc7z5Ujlxlgpm
1CD3wXIpy8nbqoN4PTJEfVZqZ8ZkuSGeOclcOJLL5JqVUNvGZhWCyv3uFNsaDXJzOz/X5sf96PWq
3mKmaAicXvOtpH/sWEQPM+cDyVkYRGGoBdNlvPtEqB4c+VXyJPllSsHoNJqtHhS6fOW9nSM8w/+M
dTSM4sJCUm2KxVCNfm69B3fKdrQWHql4mykDMFMH/zXv1k2EsWM6YY8dinKv8yebXOLmlmJV216/
WdwiX7Hv525z32F2ZR+BJqtzpsdqPSzYnVXlNBipTJcqo9vIf93lFdR08r91JOCm2xbEDYD4YRYQ
+zPxi2iKypverTtCRdUqqJAvOdPaQYX/W2nrz3drT6Jh1byNjvd2k2jW6rLzdG9uztSiKeI8E0td
NAnGrHPGoPg6yD1aAA1R6JGrOBm9/isMcirFfnIuj59ItTQC2pSBS7zllP+4OZpZu933yy+vWZgu
C0YmfcsUpZacNOJdTZ8R4dZcotpO7fo4j+gReg5GSXbcy8/DLj91iXHfvqNxrBeb+8TEEeeVMfn7
BJVbuEpqaYyxte5e+cMs+5m66DpmOGtvgwVsARAXaYkbEPctDWL8tENcNDck43rLGBJUevi4TYzt
ZOavLyxFjIeYuoyrjWLub0+E3G3aXbkDRaWG8g3quF0wXx/yrpR22QCFxB8hXrH4HCt/HLRokOyA
Kk8QkscptZXrcJ1vZM6aOz3W9nAsnNgbLxRkXV8Uk1xRrZkyxnfQ6+XNefBfv6IfuNo3v8oV56La
z8PHvPnqov2Rme5URMnlVRq5l+8Gb/Awx0Ftlyg9OfXiQ3Pxm9bB94khVFHrJl7+90iNttVnwbQ1
FPEUzIBfK4uJBSWR6zdf6riajcPBLu9mhlkzlDAJMic1nyEjEwx5O9nKOyVikz0evbe63zrVlSuE
xXhuq2jpIeH3PZ5Z7dRUXk5/c5S5l3A3y6D7WMBRbf2wkyM91ydpW770eF0HadCLTJExfuJiUu9J
CWkq611szqIJ0Xxx4FO/lKU4vbLVhfH5+dt8dZvmcpCjEXh0agsCtDh8bJADFc+19z7w17X5PGRc
HM2JfaYyN4lQGPKEfC5lYSaziXX2Z3G309NgKqRSUvuaGuk288X8kYLRXleF6zMHi6tUEad2fp2d
k/XNf+16IKISyJyxESV2gyeK38Df2LuamSW5vUqj1TyBUn9GQ2WIhmpsHNyeeircJ/dmbIOrqwiA
8vLikqMzmBqADpGW4E4J4n2FmiIZAQCrO3Z3WOfFL4ODdVxr7HdOfr75gO7NDEey60LtV1ngo/TV
d3kuMW7fH7yxGhWJMXWfEeDwo4c3pzYnB/U08zO3Gaz7agiEiZe5JyIfKMMXjfXm0F/eh9GFuGNb
uJozNhV8rea8vOea2MKdmQ9dxZ63y2bzeLhrII7+CeonyQM+ezFdOG970zgbJptaq8wSofXM4PUK
genkv9jH891pUEYvCZUsdVGsnTQCF1gaS9NxCXrKjOS7Pb0m6+fvaGbky9iL76gIYnlHIfuXLF6Q
YsBXxjhuYh+Rvw0bt66sx4646PseizIkq2cZG5+F/4dCDFEQMZDU6TYsHHDvtwKv6indjuPgsZzf
zYZ0oZO55ZO3uUWjyzSQD6/VsBu27VlOjDn+J3aAF7v0pw36v7tXr1TONNM/9dg5JObbeFvFgjHe
xvfLmFvU4Vn16uM9w8YJD3O9xitcOyBmgp7Ov76zWv8t9uWycTIrc1ethU6ZsSntmEbfJDe6NVpY
LVOz0K1PfDzibrR/7j9eEw3QBDnjhAmk3pacGaOQ+Go3BFxdW2ZrVJ/dKdYN87hz6j0bfY7qAsUn
Xpo5Uuwoi/dlajoKk9dm5HyiDG/ejux2ddto8FaVUZ5fP+3yNujTO2umXhv/zst9KAvqL2MT+VD3
E4Qafp9NHfO98CRikswEwMeTvcyPyZXY5hCSV6ZsJowCvdtzHIUQq5rp7eW7wivPNLO4JO7o8nSy
deN/KSwjbuUA1N6yoZWeLRIXe5lIVna4m0RCrmQXB+2LEPPNxLto8vf2MReYgpl/0niCa7c3Z9bb
wAQw8FelJQhTdZ79VstkyQdXqoEn5uxx13xV01VOMRcjX+EJD2i2UVNXuUBRmrkFpim5x4xulxkS
eMU3Zcj0MorvGEe3qwJCBp0uq2jE6R5IuDQGsnUMiMeUBb3Ave7juOOUmyru34JWBOtODDQTecwl
RyNMLBCDjrbRgrA2HC/G9sdbpsb1swNas9i3Dcp3vEHDrZ3joOmRtR+Yhw9b/P0CkbzorhPichP+
ijCDDiTxw5xlwEy7wOIw6m6GUWLWj9HzrWK0ReH2Tk0nT26m/8iumAxf9u9BGkOxxdDvCqRDq/Wa
s44hELgnA4W32/lRVGKr7mT/Wl7FmMoCSSoCJPgGCQnwqVtwQP/LoQn7xsqDRcFeX2/8ifjFMS4F
i0cP5tNqNlcCXgbP87R8W2pPer5Y3RA16sOBqBer/OQR6Tl/UL703bqx+VjiUXnBnMdPrOuE9xZw
B/kit9Mfy2b9dFQWaMox/CxSe3okXM+RE0iY2pjBC82FKeffA7BtsAaMI78HGxC+iCMZgYRhBwSy
huqJ2U98jiBePt6VJRUX30h32QYKno1lw89k9oyn0/F/X6aoe2LjeqeBTib99v9/RpREPTD46OiK
cMUmrGVhxjyWqLJJWaYGFwvfYDw4P3yM0+OZsFqEYGggSnwrQS4Gkf+1xKlI7JgoBeZcf276aGLh
p0eX65xfLqxurRz5tz9FylucHJ57jz6THtO8JelX8Z2AX0ONYtBxtYb0INl74x0BoxRJFNgTTpTx
OXYgoo/NKv47T6yLWVBG/IAa5XVZJwGoUdrjSKLOZ3+M2SkTwdymBJteY/P7vfyGHjfiNQcSk/vw
OgL0aq/xtZqZhA8MgMhNaqfepDQXTCIMP+oL2LynI4BFas78DkOBOvdO5uv7PUu6e4eV+w4bDiX/
sHWd9bKnTLsUdwRPvsiXHzxvZzyW7fYZVr/M6gRY4WwRqtrHZmfNXXFbhNiNxNcpkWRRvmBxLHmb
lwG+CXtTpjWJv6VmGTkyduROupGoPSqPogSgQyVhzgtIB0Aevrq3NCIaEckoRCqD+dqNLhhcovzE
Q8dVHNMUTwk/QsmJONUpYCnnFIMU7N6Sjetjy+XnBDBsy+yD+sN1HDhX7Btl83wFOYMsFA8qDgxC
b7u3B5/nKPSKPbg2TXhbC4P/ssQ3vEIyH7QsTK07oxNVLzZSZ04Z1x7aRp/sandg2ZFxYDhStlTN
z1mzxKik9yLVQa7oHY2Zu5WkernviGVl/Xts7Gcm0F2M49LvTmWXzoRiXwSzxa0UVPmd37wzwXRu
lgiExLZYozdjw5ARIrLku9G+IxP94tljfpTm28SkYs57Mt9Lgqng1PmoFup1OPeerogKewN7qyuH
mXvnE4F/THcoTGpPeYt4zotkgbrm/h7uXOlQfBv+7bv4oRrYFPvXkG4TVz21R6uWwKgQ+5lixCCz
rgVXjZwq414cNLN5/pjVEJcqD+emRFcCabl/b9JexjwyWxUxt5IzpHF3NJPhsEaHYep5nvT3qc9N
tA7ZVmqR/WE9Y/N4755bcYxZAzJOkyMvuclMydSi1GpJ/yP2uh4bgyHOhECeXCsO34yvuHGyU76G
qGjVHlWOnLgBY5YZgM3dkfgTmbszsWWbhWFqLqOfwsSMrdiA1yFOvFNyo20atydIvl3F5HGk/Lja
4qx97JZZXCMWdea2/CYvoMvbeQgpLMbaGTGQitoEiKU9a01xamKnFrKYEgvCZByxb3FUOvn+rcdk
KsRhbvXWmKBtxCrwI/++iGA8N5RVzY6p57mprBD3JM/w5mXFyUNqk6/eIwfKUgSJMVmI4yH6V0e8
6NNMVl0wHJiZz+OhFqJfWg7gMduqfGLL708yvrgPnrTZDj5HkPW6hdJGQr/C/Fy1Xn8dJZSc9fY4
Z4ljOmMvCZaeXC8iI2Hpc8pMaafytO1v/ZvY+V41iM+4k9wvIWGCr7AK58EvSuwZdeccbY7nVeJg
PPgHN2qKO4UVXkjwDsJ05g5rJz63gDKQcXkqjE9vZFeSiLsEaaLEptvFIU+op2zXfIWACYtJVh+J
dCPfi0OUcm87c8Z+K+sOk9oEnRnvCqYyz3mN1EpscUhjKw9rCrE17KfwaBkv2ZhNAHDTL+gTcPvG
fKBkiqqd/S3IeGr+H0Ms8BgNhjuL3WBvhesRxvvjy/o0IqQ0JnzCzdyj386hfHqXJ4d8+N9RF/9+
6N/TSCJgj81hQW/JJg5a+jhzaD4aKzm+H2uIGluiMEI5F0dW2N4z+Nj7rBu2t7c7s+SpZTo+pj17
O1tcjsO6ZaJiwau/bY3nvTtMbuHohMrqjcxgREhh3+kVYKSyNceyhy8OQGH2i8qszHZT2Si1GPzk
2JOZocy0kDwsju/NbZHYg6zHC9md2R9L+mKh/l78GCNjnp4wOmPvYU+/S+MGEwKlqrdWfbiwSL0h
7WYts2jPaFUn3i2QHOgT/W9Ox0FqqZAeqTfVfea3Y5fei2aBjIseY6lXMsf4ZT1P8ba+3A+c7VuA
9bc4iFBGn9h4dAtyx9Zsi2/Z8Ecafz31e3u0fGATHuHoSiEkZhgaRCX5KNuN+bQjnhROji4p9hRa
mLHuoxOC3Nj+j0AzVvELhydtvtFuQMRmmrj7sfENUnakw2xHXoQZQRyO76mT6+QNLMXcIneL64J+
0uMNOw0ON87zjvflerwhGW9XyXtucxfDd8lK+32qWnM0ZUL+NHraKrltxXr4b1ty+mX7xTGk+USY
9cq0GvPjaD8v4zwz71TJQMpgoKxy0dmDmMakOAWEMgoxoqg43as448MNG6zxbg8sRGeqzts8K1YR
qF8CEUgGsb2XrDWTSFMUI+ul8zexZ/xVzVjVDxdDtaDxrdvPw6i2WBFbAMaPkzmYTF9y6DDheiH9
Bg8wtqEk3Tii+ECvWY1iR1WC+fMwle+KUvFmOexLJnBoi7e3+qey+I2akH33AaH2Q98h9GsM/vtU
7IpVXXoTFIwzfp+Y3IcMqHSh9ENH08+f8LJj9gOfgPcfrG439Uf21H8d4pt+9qgGea4hT8Emfr2V
Im0lLltx7oNWM1E5+pmzaT9PJn9nnPLPSsypni1Qe4L7n/hjyFIorh/JbP3SH/YPhyqCxQ8k26Hy
pqxium71Jmi8tz3GfgrjwjgksT/uSGCPlGP30gdu9tifceGc3H64E2+8HvsjOO5iKXnTVe3U/mgx
Yl37E9eNqAa086caBT/d1rp2B2sL03HXA+EOj6mbcYOWjdfYt2X9a93dmA3/zfyKASMNuseFUcEk
2WtVF9zL4a8EmbDiYFk31mdLTQemrKbn/4ZepTkJx6TVfLmyk14fwbfbORSaWcVMqNHVQi+CW9AF
tNnSDBRNtlMOzdsbnGbVex8jJn/B3AlY7u8J5CL9Rkgo1lGxmmpG59VW60+C2UKzm5+UidL+jJjE
F6Lgt23TMIGdGer0qaX2fAOt+pusi/29M2YccezGrrIfxus3WUYfY8rE6vi78tQwIYdhja3zL1wP
83ycQGJC4SvEytpPU7bhPqhQFXgMYStdfJ1Q/WZnnoxdBYkhOuF0/NxzVfMHFJcuBo7dzX67T3e+
W6fsQx4aQJw5lUDGzXvuRshWUSNvpmE6OFKAxpVe1ahtve25/6CEfTM4tNd5b5Km7vH2/V5hZuj4
e4Sv8LG5jB3MYLBPoHUnX8PK1fQOWuduqOs77ndufqY0UvlPOz8UE54VxWGfaVr7t9P+gYzpGVUd
MgWggkr/QcVrRabGeNOR5beWcMfnP1CccUiiE4KoGvbyg2yX/15+nCfj7HPRB05qgHJLYAheMBhW
D7JNkNvmx354HORJ8DCoEwedtH+DJQpB0xAlF8ayD9YkuDsQWaBqj0J9JwmZJeOU7G1pFbhG1cRQ
GRLbmUbZSvJpGzIeUYm7o2QWfQrsZY1PH/bkr5lJUgk4SYj1lX+V+3KGL9eIVaHQ7Lfx84gK8+H0
KGGuRC5LZuDYPo4Ur3Qqk/P4tV3FXrGH0ut7gEOtr+BufOIaiwQG77aVrG8LmBWli8JMtm9atwg8
NAAVt84dmfhCzHuLTy+dJ5cUAYBw4uaKXrpphAUo3ccG42n+Sb5mF/YBMtBwMTjkn6EZlGviz7xj
unl6kvPBkHe4VhoTzMkiMcoNG4nvnyxfFoLbhkaexH8ulcObneqNewDtXr2MCcI0u9lJ+Wshw33V
l3HBT33kyG8jOzytFPYjSMMMVRT3UXAq6dMkQX0s91QkvV9ImWUmKznia0WIc3MGF6OLlRY4kru9
eAqjGuvYYKv2p8iL4eSb40gvzkHM0w50K/4J6grrRitZ9OSJ37p6zvVjw6dcasYMv52Ew0/Vz/w8
S2jAOEuhUA5Cf4FgS/tCRj6E2/MV8x7mVkGJkBZl23I9YjCdYs7dhMRZw5idGf2JSGEvJJsMSu9y
wfYN1rG3x/iJ1L67T3vsn0ujOM6i1iaN9tN7AFfzhnMfseUYcrcZg+rjbdoTxfiaRQlZwNfio7nY
+JrdmCAewY6lCJ1qY+yNvhbR5DsBP85IjXZWQRx0szXQ4oyy+StHLZqvMnu2GC2yAlDb/HREX3u8
oD/RJxyQqSEzmKJzM7Nbzdx0UVqgo6jcgIotLRFqK1/Y8217aHZo6zk9HSlAciB2zmoqpn9WncSY
fYhm1rNru8ZAd8BSzVUIg6a+fHpmenkYUvx/25vq3WjQP2u87zeGly6c1+J1nCmkOaf/VIYnZuvM
mQYm3CZA7DBYc/9+GTGrfzf3IWjAIeQ4iaCL9dh9HXEJaHwDu+7QGD+fvXrAMZh3H/9ic3rydV3o
s+NtWZlNZql+GnWn/PAAetxYZMAj0ckEXzVNDfl0zxitgA3V55FsHokyw3TRQB9eSK59jRbEMrAO
kMnB06teeve2s518KrzG/CUc0EzVyA9pNIjWemzJzRuZRunLx/vMUM+zzdj7bKUgD0cL7Zidbj/V
6n6RWhs7993hF6uwafQqVME1mi7hxCHB9g+M9iX3C/Dfm3NMCiWc7WQgZMr4lJdFYOrcrxlgOV6+
53oSTB2AUkA9osI3xxggAdeHA1bK2HzgEMBfiqEQu0cfaN8H1moCcCz1O2G6CKHvRrmfuLLbNvxc
F9wPJXKYMmBDMUZsS7uv7EsNLn5YYvRDZcoUcjKuNgOfqGaVmsTH30Ji981+VGiZgcBNFSZMNOJP
LYIhomqQHpsj29K6xTZ42qmOHgyt2MlL6Wu2ZJ87k1lOx4GJFulaYRkHQyZMmaFMk9mIHJ7i7ynh
HQxE5qDqNAWTNd+J9wEl386y/WIBE9pfKFVlZPsUMwyXJ+z52LrT5wDmSJhcr3K4NGJi/Pg5PrUH
QxPlR24F83So3frI4He9tB4hW73rg8kJR99/D4peU4riP3M+k0iPWOLcgWswOGWU7d6yNdIcVuF2
WyrExvD+nK1/8pKKFk0VPeEoxdZDtj8ITpb2rbST1JyTwQ/K3P/AoJGuptHrYcoML91ubutk0a6o
/cHctZwE8vsKGcapi+hu5mdQrPsxnBjZz4YaoVv4QHlgiuxw4ShRf9fHEf1sQerebKXUQYPI/pnz
UEBn1mFiNt7oNPrWsN41tQmtFW8hOSy+WeWQ7EsqdrlGXYDMpPQGgFQnFeawN+bRrbDqpQL1lcBc
3sIJ+pWdIUUNKp2JP1BEhIqN2Z82sIB/w26yr6HkHx3KNgJWq87Te64EwTDBogRFWO0frsyJByKb
kytHjIaMm3nbzg+I2FGV9SdV5pxSCiSgNslPvJx8f1Ijf1tP/CWZjUK/pasHGQKI59rOiXCPyb7g
aNCLn9vPvSpqn6c1ZF0KeGzMaoLp2Kh2d+FT+BMFHT3qsODEuUyqRT7bmcAwYa5dKokh2qWrAp9G
iOSI6h4YEUv2Hi71xcH35hPkshGjSerebfhZXP/ZIbEDf1piozOr+sc7DtaTwscKfgFYUYEln14C
Ab6qiFSlw+jp3VVdXrHw1W++zRAugbMeS+aITYWhhy50Gng45tT/qO5IM0eJ0a5y8wUjPLf78H4W
1B8xeaD6q955bjIyGguqkag9qJexqWx4ZgqmyDecpwtypTOI5Zc9cQRBW9qkxu6eii/GjpMXnJ+o
h1FP4Lrt1CQr/wpIWb/hX1/HJ2kd5Tg7KAtSw/TPYTk272hERhrUW350GatJvNsis1ID3ytnfCUc
heGot4P70tV1SwN+wciaUoN2l7nAot8T/2N3HNKXM7tqdrVKVg+aIO9uY6aR4n8Or+j1lbpTH1Nx
I4uzrJ7GZ/2868nYHke4kR5S76pECVUbsTm3anfM1WdqdKAt+qDMhBH+ll4mnoYf/owcrmM8xpXN
grlINENzimIAbVt5HWD3ZU3XiYcpgMuBHTfLg/w9+Hf35VJaLkUyfUK50D8aR4QGzgjuIwnvx0el
3znYowDvBHHmgNPEUdOEEf4qlg+jjnoY14n+YkAJdHa5LyjACVoHqZkIG2p3Lwz+zJWPmv0RdEpB
bDGjASScuR+q6IxiR3y8LQcvo3gbchqMPJypBCfTsC2WE8Lh1UDQTx1+bMYQkKuRidKsPzGVwozQ
BHk4+MA3KGASUa+15iiOn+bjizCGkoMJ8Qp19vboVO2Gi2y3DQDe/5Gd5rBQxPN2y/nMAJVhfCE9
aJw6KPrc04gUpzapMpvymtXcozSMPNMCOGSIANHqtnxntkxsCELqsFqgSXPMjnIIoYX11khLi0KX
kGqPhbS6O9OGkky9DbnWgjHxHr/TPZ+xrsGrknvIlv2V4vprP9I7YJqBlyCgo5W9MOFkrEYkKuAi
bhM9v4zsbpUzXID8YG9QdF+Tlz1wjufbt6PAALxddVWSflj0bv71MN5m4c3fRhUMSDEQQBIw4ZvK
Da+OqSS9sued/m68qaiZuE4JqkioUQznPhJj/JsuLghueRWIvDwqEBEo/NrytXRvgJHbFthlvf2c
SFRej4i5WKfVgCiN+fMyqQKinC6xb1teizkHTgfRXmOiBeUysqnPH/QSX3lbnRX/flDDmal5o9U8
mqMeSuUm0sKjIxj2s8FeMZn/s5+5CRkuQMPAxB3J75jWxJ17m91Pgh8CJlE0yjx34gqbw7kZiP7J
CPmTpYht3uBAvAK8yHM3/asrfrekZVb184g78/ITZ0aXhFu7uNhV7J5ZLfvxm7sRqW76LwwA0wuX
Xf7WBNAGV+hpSsRB00K/b4aDopox5RM0G0Ixk1sbk+bF892tWcB9HqDBo7YzlLFB8YjMYQCBUJHq
SiK8NuLjGwggcnCiPZBEdogO2kXcKI4Sx+4dJKv3aR6KkRGlD3pJ/WYpMUFi6nwYz31+EwJrsKp3
XfGncB35fuQqxviQwpj7ik/jB3F/TQwnX580soqqxnuvz8hKiSEkpAxsgh07DaXVlFCb3AXoAPWb
h1M6t0V2zcOcIg2qOCqEp/Jdcmn4Qii707DqSUi8rEluTN5gzjFENaGykjnqDmwOKt9W9pRxeDAo
1ORxxxKTSMN7W6I6kNxwOIZXDd/HYpmcALg3QmHit6BGEY58580nVJG5lN6wVGALzrdjHkreaz+1
HhEcEXH97cqUeUSGiVmg9A1193RHbm0pxiPkpCWEB/NcDDpxSfLUnE7+SIY2FlHn7Not8dYsLbiZ
IwFMJPPqzOYCNcpwMqDAaTD+w17Olv03wPxJkDn+fYUjGE5BwlODEmbb9hfEBcdq9J7grUhRtL9z
QnPjcVJMeG4Pmn1T+8RVAGCQbkwsyTfdvJy8islSUcXVmdClqjf0UIa9O3Ebu9xI61swXuMB5iG/
AHadmxW5D4l0wIO6bNm5Q2WmFrXG3s3rbdT0yu2KepDVgMZCSdqKeIoh9SrWRzEfJIRKp3ET/B+E
IeE7pTx4RXgjStz5RhHo3On8gecgSA3ZfLB+Qx6F3SXaupNM6mge6aiIHEw8qtEckd82fxSq+crg
s1UDxRP8cpEQzIq6r96i+ly2pq5sfOzp9rOUAnIExLA5YQm/Sr3W7V+xIQPeQnnxsYrdyHxSCLmY
oxoDWQYlWfBmqdtRafB0K0aiYmE453cnOb32Db5+ka1EFPMk98LNAJ335kNkQDay+3c4FWKSWnig
hclj+ICbXShp3I2+iuv03BOROW1hvkA1SxUzBIFuq/70thglzgdyZrYdeaoVe4+RPltRSrfP4MwL
AM/gZ87cehljf4qRVFczjqy0Gvd6uiaMIbCc6d9YgF5nQi5Rk5oAu77BL97cl2CH/WolUhGq3wR9
AHtY2Ext0utNY8+OrDGNl28/u3yWsSFMc6jC2OARnepmym+2u+L9EpJQCQZb8YhdU5/aEhLTy3Y/
P3cE3cMyD5JLdRjGZh5UCyr8d8xXOEq1IJb80rrIJ62Fy8mJn+QTcJkwu/D2dydKD4pD+iyiHYy8
nm/SLiRy+kr4tp8ByVS41Yk5hIpmDrgueB9SFH/Nj+a2lC8/oJwomn6RRPiBNnoaKSdDTOvrqYJa
bX+US+3/cSx8U5w64WX7Q0+KziEaCEeRChdUbBsK4FzN7rz9hP4Pu3zYzaq2cIAbGXaMHRLTXUYu
vGjYwSe8eY3+SsLJE09K2pXqOCTtL/+yGsvEWKlMW4fbHog2c/fhoC5/vp0G/D+5y6W2SROX6nLL
gEh/MEMShmdTeLMx0A2NUOwjTAp5SEiKCZ4W2usV9rsHqEaUzOBoSdsJ5ldGbE8jm6Ws1B9lRwH5
Vl6QGxLa1WQ+kF+8mxMniSi+M8dhx/TGn5mzfm6Fl9fWhxEZHN6Ke3cP7h4VKguJetJ0/UTCHg+m
2drRSOA0QdMQqnhXs6VcZ2ZBRgOAenO2LKbGxxcJlfZXOncutxjxeQaN97Qurxvom572Q30+xUTl
Vr4oMUQ1ReQPHXssNTqY67YUB5EGpt14/4gel3RzC542OVTZoWIcAHH3tSOFdlbrylAWhP40bRAm
i5kmS5Jei8Qpwc7Ta/VbOaTQL+Jn8q/J8YP7cptF/luHA/VmX5+ZoUDiv+3efpuKcf8S/m0B4EkZ
qLOvrc8h68ybF5NDFQS8HPDOHlF8thunhvSlrAWMbTfMsUphm8fQENzf0oVat2t36ghLdWeO/3w1
Oj64cR3YHhP1QB80WeGWO0+zx2Hu8pnW/a0T+rWH5PzM0A0tv7otVLMHayLydqklunXH1sca83OV
MQpIxVF+sXhECa5z05NReFIGv5mxcD8TiAEYkZfz6exKc8fA4P8wdl67sWNZmn6VRF4Pq+nNoKuA
oQnvpZBCuiFCjt57Pv18cbq60ZmdmJqLAuqkXJDc3Hut361yOwj7CEKt3KrUJKgxxIWEkMxAd7kQ
Ub7SIEKo4SU/FM8GUdb1z9A50alZP+gcypod3svtg9cr7bmGDyhONaK++8AUpiMSg2W8Zsexi3lb
4l+Yv0iDfpHZ7X44Xj7pak/WUsH4D463HK/CGsaDjXXjHyDOF9cGlgy3brSwToC2dvtD5wYTLZK8
/KFf8PzYV/oCb1rLYKvrZqewVXAiwsy9UsNaJ22NHn4H/skSlRc8GhgZj5E+ZwadxntjDXHYbbV1
B2DFCam62pd+ndE9fSCapg8W7Qq9ysF4rhc9XoNfGWcl81IHEExpocDFSbDImEBbYOScu5QhjV+x
luLztMUe+gTYCvhdYiLAdUWrhXjcuQZHjnZQVfkjW9B87FPwWo2DRNjTj/GEtRdjI5yJbYKKG3BX
PfTUDylAaD8NXHFyvLYeimfwYUjFmXXKGnBYWG+Rm+4P0vLtcZSujef5K7/hIGBIYL2bOI7Ug3aK
2R1fqXfUwNaeG0SQ7xn7MzNaPnxHPqTOZDswQo+xR8SjR8fUO7yWHlPFqVHPD3hOdlePAlk7ycye
BXylK7xz45/kD4qa/FxvipOxYcwtn/QhNSkriOaLQp926RF38XK70ltAMaSwJevPLG4mUMqLEgEL
L3YERcmqtuslMhSDEir60NZ0V2u2JulENbaky+I55+fsCOkHFZQ9AXkfmlO7j4589aNdpAC0FGTp
Pjv2V5POtlgDJZUv/OL4MWXc2lMdNbeWF0Z+HMWUxazbzQMqfFRdrvmJXgVtDZsF3Wu3ntYqi9va
fd0pxkG9YxsLAg4LZum6xRFtB+alpbqyXlTTTs8sunI/rExPogRJoMWENecBJTlxgFhulhyUTpE4
T/dmJ1EOsa4pQDovf37hDLVO+kGs0e4Ia3bxzeNKmg9lrTyDx8NAsXews9OrHik1q20G9LoXoMJM
Ut4hJ3Dt+xft9OvMcpvNdOlZxzRmqJhudeqolHErxBxHba175sGg6jsEHxbD67f5Z7ad31gUOsu6
WFTmM/9ZGpfg3XcEP/PgPKqQ9rt4nEW+JyzaRYZe0oKotGCj+MEZtUe44cVNjrV+aj74gObFpD5s
HBojNnZDcyzilUy71FyqIekanwUqOtrTh6QIocQxf9ccwwQlIDGXq9pZO+Er31+r5xow/ZH1+rgd
vI3JjJ/NzoG69h0vL4wEteUl/Da+ig8/e+iXxI/CjS8axYdGBUoPicIChczaQl1Af+qVOxT400bY
Wl/Nq8Ld0J5iSkSBN68+F0+16QHqXqhiPoYVf4KptDwE7BjSqfrAIM7R3MmeuO24GJjj5l84TeW/
iBD6g/PzTzZaTUilWVJIaDLYbnK8Oi3n68b8lZ9JWUMvyqkI5WFCh9Ci/8tAkb8KT+ID6GT9kNok
/Y9grLr1TSFv8PG+mEzqeG/I33Wbq30JlsuRhEvJ2xRrh4dy9r3Vy79K3/iLlB8yhjSF8ZT6w6b+
yFf4vF+iPGj+/rv0v5Qy7s0ywGeLUO+iwjC9Fm+i/S/s38pf3WNGVxkW8V/MizAeLu3/9lfEOtEE
WSQBA0Kid80rrX9qb7HTqt5iTQgYYH12ewRTjD+Uk1Zif+4gDh1n5f7+27/9498/x/8dfBen//Dz
/pZ32amI8pYL+MuH/d8/yJ8uV63MTu1Usk1q92Ufnt6JCbdPu+Vbsfbu5NT+v/+a9Fc3l2kkzATW
cWqb2p9Mxe00lJM2EYhBj4Uf7THc6fnir3imDoHkg/0vco3+0mWvPkLzsP6rRNr9KXKg7BNJ7CWu
jjF3Bvzq4iPbfO5gzZ2Dd31iysyv6/u3P9zO5tft/SzKqY6CsP3TP//xf7qmre9pdM9/s7v6+979
Vvz89tTe26hpo8/m3x+/7L9++B9//Ce/659/y7239z/8w8vbqJ0wG9TT5bvp0vY/H/LjO/9/v/jb
96/f8jyV33///bPo8vbx24KoyH//55fWX6wRkdv0X4vo8fv/+cXDPePnLkV2z6P7//iJ73vT8sPW
3wzRYOa9pDFGV/yV+D98//qK+LdH3pvK2HGmzogkLv3+W17Ubfj331WTL2mabhiGRdyr+MjEaoru
15eUv+mM734MxOVtZG6B9vt/Xvk/l/d/PIC/Xu5kHJh/DJ8xSJQl9UAkDZPRpHxG6U+vXtiMg+wz
9M9JMqlxm86k3VGCYy/62rqqsl2WSB7h7iAkFqgkAbTYJPW9Pyepo0x9tTQDGdBGY364mVTuOIfb
rsuElSZnb3KszYtBmDhYtKrBnqvqdpY0HLTB/FplvvESmZa1zsfXpsIITlCL6WFYJqUKslZ+UQzq
wzzXRG8OPidZa+x5TAFE5HRjpSLS6AKLSDM3HoOlSIhIGqAFCU1fJRGlbPScUJP1LA/Wes602hsZ
6usMKh4BOb1kRsVZLYELyr3ojjFAajbWbp8NSED13ut5NtvM8p2oRzefKBnOrKZd5Al+6bqINr4Y
EqXcy09TqCjuEBqq1wUUMzOc6dgAB9Tt6PWNeGHe0TIOA82p9Gp2OiMx3IoeZZRe0yYCqRprE0OZ
aXlK0kuOUvuIEQ2LWmoWbH1Who0ldqOrxNrSyPiGOSkm2zLTj2AY23MpFKu8sjAPGPFFyhlDVwxQ
WboUuKMEfKLQGoU6ur60y/fzIspRLxpNspOiqnKGSAIH9cn67SW3a8zXUtSDRaZHXprBKvm6rzuh
P+1EM2Ec8SaU1W43FeSzRKbi9ZNIskN+GMP6Q4pYPKlmIIls1KeuVkWnnQysllP/1so/WmEBxCjd
OSmwu0bqtIowtbVoCOtWwgU44MmbgSEkY5oXTfUxEkrkTFI6e5b1ndQ4k7WhRBFkvI2lAkonY9FW
NFCFusIJZ2bQ+KV4q0arRRgRwUKqpVP3JCC0sgkkMyprRpmqzkBGvytnKLNHQVmLeh/aJHUDMNMP
qHjto2TexyMkpVmX94AhrPZUNcmqLeiEmuTO5CrqRx3tQVZAl/kG6Tzdl9wlmhurLToLeHwjnJgJ
KO2EUrL2JuXnnOX+olVG1fUjGZ63itVtkLRvg+83q7k3L0NGlqY/0iKlPSq8VkQOYBC2G/V4PBkI
SyiRiGq8dYNRRgMqGmS0q7QcRLC6c5pyn8rWTlWd2IY+2wQ9pZvSWHbkT7nbM97M7kJSFYwSdcaU
507fjrRyY+q7Upgs5qrD8N342aKqRneK28gWJ8w4hg8JmgpMWR1k2Zu6/iZ3HZxBp8rOUH1IQgAK
LJoQp1p673PRTYSR0rwZ0K12mNdHSV9YyXwzOzDd2ujZGWrlVWwU9hHjmsyhvB6K9lpyZ0MhQxBc
9qBlaXQah+rdL29ki70NIu6iALDGnxKkWRjt0xzBfVQBGaaR5J7zUaHUf05j8Kb0VsmaQG1LvERS
qqvASKNVkJ0razHVufLip5iW5pyMBOLonGmMS0+1hkOdtSh1AzQNhYAZ1Lw3sd7i8UfGFanduumh
R5uBgrK0th1Vbj+X8zrppIUgKT4MtfxeNjEP3CbHp9jM8uhaYx5vo3gtkoLi9KaG74obN+YF8ula
eR6EEhuJHrFfVupN0tTjPIDNszOvYmHsF6VGMZsF7Hljrzp1ReJDYaCY7AUMbb2+mjDHGgp+ycbQ
PoMZbDnKC3xCwXAeeoKKch8RTTRBHYw5z6tH3Gi1lrkYlf4iJXO/SnuMVW0qvkQy746kWqGjRBXw
WDLtxba6l2o0rgaJYL5EHN2hLbAChROMtRRttdinh66x4WgzMkmzaV3GUrrl4NMeTUK2GMzWLQNI
pzKC9O6JcJItlpRqRN2uEj9z3VA3GWNg7CyyXNXXAFRTLVllSIrnHq1jl94IJNuP3Sy5khl+6XUJ
3W6FHVp43J5WqrNqJaiA3Eg9KmJb7LPSbeWoOzelJB9CEy1mg0LAHDILD141notJQegyTKA0WcM2
L2VkNfRrPh8hMQHq9XAKDddUssybMm5gbGXRsjCCyZ0M8SmMjNfYL8VdUwbirhWMM0OSpZUlj8JS
qJoPrS70Q2L6cOJ9d5tnDIKBrw+Or6SAqrN0U9pEXRohDjUpqHd99xykLcDCjHOzFQM3oc7E+cxn
ajWwDWkIkVr2XbPS9YnuW7BwJgoT6y4v8QhLeXcKMA2rHMBiHVzDSsmeq1wwPEFAq02Apj3GdblI
kgCZXSara4tV3WYcPUqQmLspm59Jhi32NDN2X2PdEC3VOChV/ZooU7CftXHgvQSM18J+ZalDyfn1
KuZxsEkl7FfGGB50Ew6+Ts9SnUDytNO8UicSCyI9ftM0QBamLQjgEM4smMo+6nWkbLP6NkTBO6V9
iWMvtJaBV+iZ4jVz0lwVs96JyRgdOk10U5G0g7y8q8pzMaWD3U6ytAg1dvumBPwbqzlDFF6Hq3he
yFVlLlSlz67qnO1IrIp7qDTRSbpUXedpgiJX//TDEVCJEoXZlQlionps10MtkjtTxuGl5T1fCTXu
6rab1u0ca4vaqGB75ZDxdLI+vhtwXN3ItIRq7u+BgSVXq6JkL3d4LJlPPSytBjQ8rsPuVtTaeUhM
3L6iCvJXWIc+D+LXPPQm0wdNiKJ8R4g13BkzS11pfLXoKe9msqmDubo1UPBRN/urMhQKt1WU8FSJ
4b7Uq/zI0NHMblotXf36Z5OJ3CnBQJBdiMha6gqVCduN2xcxxqwSylr3ldIzdTYtqw+s7TBMAVL+
5s1q/X4XiiOTox//Ty3g1jSFxyfWEmkVPvfK9GV1mecBDmtic6RRe0pasXQEEVmnptbPkVyPTi6E
CLB0xS2UuEK80HBSEGO9sFKFfwqBGHh1Zd7lINwUg0wOziywNPxiUPG+R+reABKNZG1VBeKj6kIK
ZaX+uZI3TUNKjVI2x7lp1fX4qLuE4NCrBXRFVve22GXaop2DlV4ICOw7q8ANmrN9CzF69K5yS8Fo
bJEyb13N6BysdNjqivVa1VjEW1RNKhJ2dUKOXuCo9oundszdbJIXuZBeM3YtO1L00K1kGbkRPb4K
v1jG1mDLhnYjYhCQUE1tTe3fKv0mmfpJrgpnAJBQ/MjxE99H8lUTTaHpzwyU0ZdN2to5Zb8Xx0dL
ex+Famcibc6lfJf1k5tn0Lyzm4yAkAgLZsFwJHZzg9KslLGxKPjgAmyzTG+0hV5CBY7/wFCg8QWl
4Ha3HcNwzOo1zKEUU036FpsErqKaV1YmAwgpPiRXlCwk43nI76GJjsUM9p00YnGS+11fJZvJTDcU
cjs/MJxSx2VaEnrXDausMpdVBR/A3t72xqoycVkLty7UV41lLfI5XI6JsGhKzcmEClh+nCg0270h
tD1PjSCuMebK9B4tQdo7c1qN9jTP0BhFDoRHMTyHn3oFFUBujybhqS6Qt7akNETIVgjny0KY3Oqj
ygInAg8ordNAON8UQY71CFJH2AwT/HdQIOgzIVhJQueSsuc9Nk41lz0oBm5Oq7qBhVolAjrSx5XA
FUoZn0shHqOYXAN6tJwKqhPD7XSAh84UnWzukAGjQIssFQ10q6yKvvnUxs9YInFkBF+lap+pNESk
LFkHMRCd9OyexpXdUI/VMStwQB4+QimOXHBk2n1Q25bc74n0tQtptMtydsI8ex/lc2bRb/hmTH0m
4sXV22M76OqyKa6GOCMiLZOVWFynfNeEqGpQKfqK7PUaQh0B1f10yhoJ/10ARzNARIXY5ethWqng
cWJNkkppHCpEHlWNCNKwXvQxfk9i5RynERKoFkyQWrHRiZtKM0jCrEqoz6vWaTRrw0OUFj3ONII8
PfGz4k/UYnhQO3ws8leriLwIt1xGINJatiZ35FghGawU/OvAh3XkBCVqgGJcNryYEzSEEWCypLaZ
UT9X0jLsiqWuDU4zyqHXy5pTtybo8bgN1dhfKcjb2kfFHXBQ0jKOG4mmQbBagSQKdFnZI4clbvqV
X4QiEWaDM1vT6CUmtVWVTDuj1TwhfK0760lW57NR42MoWoQsLZVEZe6j5yoOj5oBfVTpWeCyv657
XbrOWgCzOc3cs0Z+CmkUrSEx7FibLulcflh+KLl+YkIdjECbgpnFxwgWo6wzN5xHkdQssiZbvTyL
w/Q+5Klql2p6FtrsIjSC7tRh9aJPFFwd1XEPt9AHkRNaIta5RoXeDgCSzd4zku6YiohpUn07dfI9
1uq9Mc63GJEH54mjpErodZV8q8kOu5Fv/tgRZluZmsSVJmgtQU7fy0q8yULW4HuwAoFLRKY0xrAM
cmumnlpE0KyWeMwAi/NSHpw+oH5X43kVddHkVQWSxjz7odljsfEaxmMrL1Nf+fTrSl8WefBVN/pS
fywzox7RslocXy23x2pxPwW1fw0ia95aevnRZk27HsPsJ6yE+zxJBMaUlURnJnqxpGRrVdBQAfsp
m4le7OQ2o0KbcsJHBWVjlaObSOUqbDXhPCUWwkdBQJ4o6OKKFn22dRmdyjhpqOKp8046O7xMQkRH
hEZa5q5ak/lTZQkjVJg97VW5thiNZuYNd7LUJJJh1BmzEHWgH3py0YPaNdoR8YivnpMoOWcG20xl
oH/JDXPh5zINR4o5urQESsSDKkmmk6ft4OYVfl1dPUoDEpZMywDM46F1/CxFBRmS9JKNmHQnDVFE
RQBGkR9DXso2vpkVNBrMHvqpEE7sQfPzbiXKq5WBuKjB3vQVtwwlW17L2M7GCeUYb4N0D9tDF5E/
t+SAmfm6VT6N9OSDlThBiOBAxf7wVKAuMja1ni8EOFo/+m6q+zh9Bdim1WPdnaZxk0y3Pl9X12I8
++ZOIhSCCA5df2oiis3gvZ5/ZKOy1RZ5VoYAtw5cKkHbErYB3UqJQU8OUNRzXEbDW6xvxPootPd0
OvZNivjVsIviOe4muuBVVzhcYphctOy90DkIMRgLh4WMIGN+Dbt1i3U1vQkQthECJ0hi02odoYdE
9S8Te3aiAjfQlTsisYTZd/iI5KULDXif8uI5SF4z/6mTVLcW0B8PZJhbt9jca8XKjF4S/8cXPoOA
jVJ+HcBuDB3TD6cPr4pdBeuasIDZU9C+WK3djB8+fzbnfhcoVcaNMJzL2CtVb1Y9q91o5moIb2r+
mhqX/RhsBdWJ1G2urRWk0GFu2TmJSOXw8ihTwnih7TrdNoxVaKwMsqs1E32df5hmTwu2WYtwfrik
CURJfItgq3rFp61T7BY/orRI1X0jsIdypq9ifzsT45i8xNlgd4NqL8RytoUh5GfuWZA6QhM61vDT
i7t6RI1mrUeU9VXjVhDWln+vlE2nLDjex2rZa5tGS2wzQJ5cRl6NLEZaaDWuJ40Ygu5kLNIO/GUp
y5tueg+6e91UHF6EXEpnk9yn6mVSeI/NhqJiG0R7dbyb3a5pvyL52GaaE0uQS/LCqh29dWq2mHzb
Q/KoI51EiZRzuLfQ2IP10WOCkYk6HnRk6bcqvo6ASo+X+S2ULo2JoEJC6xARDjWdNZwYVEbgIqRU
vmjJWxrs/PTDRy9MjVQ8XAvVhzF6eb70lZ05b2f5VrJoeywZRMOYWwnCLCALrfkQs52Oojs5lMAL
/tlPYOz5yLOK0stJMFyQdMRHFU5BoxEHDDWKXUneCNpWJPViYOOyS5l85u3Y3/xkyf6pt24BFbn3
2W+zZUfvMBPqk7zHlL3qsgi+NWAeEc02WrdMP3XKtiQMKtha6pekfsUCLvUeyY+1jBGroZKGRyPz
eNgY/VdGskqJMrozz9WQunX9lHSo4GYYTEK6lNdBuJTDj24SPYhPSuyOTfBEa14lWDZIM6JxNSlU
fBXqs/EdvXrvlbXcHgV9ozQcFoN5yEhiKbW7GG1GGTuYgC1uNJ3S+pUsip1jRlYfkOvXFCffQFPX
VYugkJZqf+V7suAojScNG53gcbJbiIC74qWL1hzZ/gAUyUmmRYRDcI1WVdqPwqoXD0PwbGVXwbiQ
XipaBwMZj/BulGToUeZJQAhm/ilXTxIscnYuKNlH82QUl0a5Ki3JlJTbSJisKlnlCYLv8tWyNrxk
QUEDvzCyZ9l/aYSfcPy22q0gYwXwmgEEwG2nkx++CsolVy+/2sDO1dOfxjpN1JnRSevPdbkbrV1h
HC0k6BO1+ndlnCX11MI9T6tRcSySSIhGQM7ZUKb617Ta581GALfeGvo1mY5JuuLvDZknkbTlr2pl
sNOAcl7flPMtSM6zfPCzwxBvQFCHfCvT/5VZ41QZW9hOHDBZccytRBxE2b2Xy+2E4rPVlnLuDgio
0gV3mQ0wmnObP21qlNsjyXom5K26k/y9VfOza206dPlWSBaGeqllYWGi4UUPU0b3rjpl+rbk9qnS
ucgw/Wnt3kI5ae2tcp+Vp6Q6tJ3HBYrdJW1WprTkivTpmme7fjgJ0VsLxRF/xlVNCXNWldNUnl81
sKGAfZgELWIH5XuJPKY/s9FM2TE1D318y6LtPF0q9bUpdwKyw3ZBTukwr+Pwqg+7gkOsB5rKvo3g
MllP7DFZtsmQeYbblkS38l5oitNr7PZsr4FFkWdbMbDTdp6fSiF4yrnbTfVVBYvHhgz/XdASiq9m
9yHh9gzKb31ep7zUCD2E6SlF+0lar3bICnqfpQQpTRqzuiHXtg2WYBTO3MJTrKf4ICcfuQTb4/Lp
rfop8CrtoCanLHuZ+mTBndLLhd8ds5GwnCglSS128+l7CF674KjmT5m0lgss9PQ/qrwEtjRKl8aP
25iFWBeAOvIZ1wwXFUdvJgJpdoclVgaxWJbRRYl2knKx5MZWMM/315qiWYhBvsfXLtlkmJ6qzwon
ZfOcRmjZjw2imSB5gEv2oOGrCdluBmVVTl+J7or5pxo8R9lrG6IDZOG0FpFR1YF3BBi+CFY+AR7j
whqPGeBhPCa2lOw5lJVhwfpxgXmHoAVw3HLXtYSgunUZXSV6/Ny6d+1lbtyodBJGsswXzi/uTKs6
ZvbEU5kHgpGklRpuzH4v+du89LLoc0D7GIDbWdNHW2Kr4Xzm3Jyqqzmek+FoUo1zSTyCufCm/inN
JltAUaLus2CjThs/XU9o3zlyWL/FjbMvJj5i1pdkaDbpahJeNeVbCpaW8MgcK2vPwBYoLYz2R6Nj
ldpDmzyPClEF+W3e1s1Th2jE8IqS1/FX9OXSl468dEG2UsyVL66L6d6bq1TeaQgrTHJ6P3zqTKKJ
zaNh7VV9yx8VcOghxC932vQp0fi325kANZSIwjFAl8UmGgv80qfUX4KoUbHL6YH1qgD71YsRNGRC
kIIJvL+ynabWx5xcY20XP15uY5nry1bbDxQmKdqOvF8Q10tNNUSjLXO8JvkT9YYifgzjJq2WAwtC
XJroIRMs1n1GUHB0LT3y7tWZdDDkddFVLpEKjrT+tJEBsD8aFINXHXMgXAqrgcJaVQDR9rW6HpQn
IdMdHUi2JkJamlQnzWGXQmyT5c7CcKubDt/H8zLkwjH6U6Mi0SYMs18nmKdGPGB3vRags54Mf0dr
nsTLmcJ5cFLjnezWyuBjyUgjs89euA4Ny6/EkrHIcd8U4BdN5mrZZcB1Le1UUB5pORA+N6KTEV6n
4d7zWIiVjpFpYaTrT10JNzSKRB9uWt1rmsUwXLPR1ZtPEVtvu+5ETw8cSBDgtGk6D+VCFDl2om/N
2KcD8Yr6EnKQVaz4z2mxKgaH/jYVlxFCfwSQgUBEZPMzk040LlsWlExjGLKvFR5Jl6HmKc2tR00f
r0lmnuASa3/fYQUM9jLBONISZCQP3CJYd/646qjfANG6vUhJF7qRvPTntT/vTZRBqmc0uNz2lnhp
stQ2+nAD69ItH4Az3solvyuv9lYLtajfKtSE8j4Ulql+NNJzgBYsWCWJl2Hf8KurkO+7cT8mb7Vh
2KG6EvtV03vA9nYUn2LlGi9S7NDTVtyYy7heTykb/VOpfWTRq15fiuIkzque8GHRU8xNQWYj2rRi
ORlbQ7vMVAoykPZTSVNYbIoudQmD74RVQyglPXVLDzIDVsXx25Cc4uapQDyj4Pg2bEHY9gS4RK7S
LVXeA5Xi+KIY9ybbStkuIT4WXlLO1nnr5t06VoAXYjsdLFuhox/m4zi+ZumT3N015TMs31tYwUTF
d5+vtBJe7lTru6bZpZiqfpT5KdZfRCJFZRH4Jv6pREcFwFOf9eo0Rpc0vfrlwWx3RU1giI1fQtnp
lDXxzmwv0Xzs1W+i54g8DKvN1Hu69KRKXzH2tG7/0AT58fKRG2SSR2uTISa7U7hvd76+TZS3ErNp
vPPFfRp5Pp6k4TQPP81ANpPKTo2OySLWDMkXaZMkuhfbIrp7MiSuQuv9IpUODsgWo8b4Qusmi9se
YwACrDwCmRb4tYFNSnX4gqzVHpTXWYscmiZHFW9Eu/IdLmAP9OBaJzB2PkS4FWnPImkTQMdary0K
r9qN8OlqR3NAcMNFZNLNIqHcuo1480YqnlWanjMVb+H4abBDRsJLW9wUUngN671SlqxzMd/W+bGK
b4Gwa2f6lORHsfaleBqnRd9twCp87IDWStGPjKq0JzwF6UCSNEpDjesiz1Shn1ql4yIdcKTtfHDh
+b0zuEfsnrl1VcSTKe0jlgwxstRfDbZvY0urAq4/HztUhRPnet9Wrk+CdOaSYR/pC71dNOOe0l17
muBCJPJAemSNNFIyciJy+1QQ1+61E14iCceNmLgFWW6T/53RCdTxMzc8G57lgNdwWxLgTjSdWh3K
gc64/B7JqtWZM5JKJ1l+lsN9oT6TrhoYC1XdBOo22fjjs8YZn4k3XskmPYQweQHawuzFIpOjwh7V
PpnBTwbBk8eaLQ9vE+BxPJwS7dClUGYNgmmU5CNyty4GPyouSRjaaUro+wa6PdgC7U7ko3XyWxv6
zrsWXYksDxCPW05VeAKOPXOXWnTpXJbC2VEnYPJUxDla7vnG/g+Cvfwg/I6DlvzBAjE7VhuC6zro
ZvXL10VSb5DtypsZZyDbUXAKiz0PSw1W8+TO4bOQQ7Ri+ci+OwFNOtraqT4SI2dXvUfal1fgAHSK
lJo49dh/yXBsAET7BaR//FoaK4VxAI+Ktlml1jVrSOgjmkfhf371rWcv1CNFcSm1vRhtW+Fmg4tD
uu8fwPUmFi9GZtlg0S51Do2qM83nbKAED39EDoGxqL10yHdWD26rnwpzxyk6mm9ze5pJFBOvlrIW
PMvJoFTF5FQZ3MkZs/FCWoieiIMajAliw1GZM5H0976rYKEB44E42/E19/fa+KSVb1rrhR3oEd1X
fMq6t6CfvEz4aiIchnLsGtMOIu+xdGqEmrhvMZGm8unRAWUjRCtadetWxtitBsNO2kViuVa1UeI3
MT0xZ0AePjT/IzKRUiuYi+npG1VY9jrcR3wx8ne5OvTuhwyNpXl0yOOt8j1NWBr6bhp3UnGVAVaa
t2livI4o7EQGEflLSmgq0VJdz+bzLHlFca+1pUho8nAQ9COuUGxZ6y5dRcE5oMYoa9IstIXmWxvW
lVBxf1etvpH7c9n+xM2PYjyJQMo9chkTdtWoaTeIOg5fi+hFGr4mHkXDCSw6Qxh4SX1v5HUJszBy
K1aS9GLObzMAGFWEK2kgxtmbYKyt6hykryXroJAFcHR37h3tVwENPQgUZuUbTbg9cDGVxIwiKLxw
khb1PHsBasJ8I2ETITdt/r8snddu60i2hp+IAHO4VaRysmVbN4Rl2cw58+n7q42+OMBgTk/blsiq
tf6o8dbziggm6pWARzveVineGsJO/F3AEIPv0SSrN7iN1ofkYC96etUqHV3bejPCe5gcYnObYzfJ
cE3fg/pipY+iYtvfGaZrl+w8rm1/jSZ4Lk4vzk/FA9QAplNvtsTyLV9kY5U57qQ+RwyWBmeeDnqj
kjkkAhMH72TNnFljuRxZGfdoSBlC1vQcRWeYXZU7QJmzNxTqu6U/jBELZXiX8d8WW4OJA7/7NOOl
ChVpltmu1izN5ANwbTTelGlfFdtCoq2D1g/Ii64UM5eprkAkeV+VH7CTYVUnixpFFFbxfEuZHDlB
vO8rExKfsZKT3njTqkPvgfcX/La4uuKNJq3KPznaVu0GiZharq3k2Um/Yx+B81x9GsgtOAEtkmdq
9x5RJKWPD4NLpThSWVIVLuMrUFBEJu6It70Ggoaos4otm0Opnjx1bRm/tfZF1UmGJD96z8mcJ1cp
Wpj9TxU/Gy9ZhsGJ/dHkVSAyG4PRHoBQfo9Kl7FUctx6vGTepU/dOvhMxp2P3yr6dopuVlCt2q9O
9nDwkqPjvYUGRNNMVT/Fe+9AOnJUHVi06z/TXMRk+FNC4JGkgjsj2w8E7GjzCOOKSoAxhA7MtRpR
9dVuFWK1cbyCQXqLLHPZVSZrlbcbL6dI4z2XcbvUOiFhJVR7/dAi/BKJvlI4liQi80yeQWebk+Ie
HAxfdqlDmvnaV4ZvaRkDIes7fXwTUimJ0UYRhzhhORZOJnsr91Q2cQ1P2NjFHvDBg12j5i7Y8xrH
7XADTzcnfliEQJW7Wjv93WX7i5pJgsrARJuzjl2rcisW5ZSwlQHoK541+r0ctZWUIAD3QCWnR2I9
DXIFUuViOuemBGTsbj0xeGyyG57Omhih4R5E8Asp1uvhovu/LSKwHm+DpvEr80N4UXt8fo12svg4
ycYODIZqYjm4Auk7nlf2dZhuhGYs9PKnnxMnHGMT7lYo2wn4ATySQFF1Ctus+VhzhUOrqApuJJiw
QXvlGgDEJsUzre9Lc4Uq0UYTzhTmlXhCLGz9vrmk4oVzrXBDPPg1O3IdIWFhWIs1wn3Im+V7Xw6L
qLxY6otMpfnQHEiJAg9ARdS9JeLlhlpoBuhrDLojQ9GqUc7FePNpflk+S9n1HKaKAmS/rZDBsfuT
Uod6PHJ7zSQfY5pX2bll75efUn/v0kMiQAATl1r/puTLIuA5ncMVL/TA5sLBL9a0TF/p3Bge4YDe
sIB2iD4cwk0q9ST+nJgNhDx6VB2peVRqksXJb5UJ2FcOtbjQG6Zd78NwTqVeL+082ufplkaC6lC0
n3xUZgeOr29VGh0c+5oUnw5VywbxIC1vxzxsSOhrfxtMOen4qQc7RFsSaxA/vpNZq2cmfnH9NUm3
tjrZxrdBDvD46wc24M5LX6mzqb2mzjOVvq2q4p9n18B6Io2bsnWbHeEXHVFjfKIO+DXb9tLwNv1S
mUl0Tzi4vBr9TxluMWEKwLeOvWHGGtULH0OZLB1lXo5rr3MNgeUr3xKPRJbgcSluBI+lxHEsyvU4
EeSA+ZgNpHKnYRXiXqj3LT1v480Kr355rNWD7H9CAvShC9raFNuMJLxq57MbdNVOz1YihrlkW3W9
DRMjCzsXo8xt4hOfQrRG3iFdoHRAG2+D/0Quz3gIf0suAgUAYfMe4JlzQuKSEppDgKTL9NwhPitx
sabMFhK2f0Dm0KfrmzHdxKG6pNwh2gbr3NXzrcgViqZ171y08U13rJlREcSlXGXAiyR8qSnwX7+O
SaUJvwv1iCwWBGRqhbzrS/9OqGBYc99rc3ua2aQn0guSD3Cm0Q6DdBy5nrS3DWp36JYo79GbXpyD
8UOcPh1dEflO+HFlTPzWZ8IpPsS4yruYJ6BEFPs2EGbKq4IJC7RqbWFCLUBsV95yGremR5i5zB1C
xs9w0qx1VzOWG9iOmFFRq216iz19FpGLpi6rk0MHQ7GJYzD2az686dKfp908766Ne83cmi1Syb8R
e3H+Y4YPTcHT2gOjfCTJn0cw3Hj8zWYoBYAcAOAc48BOyYzhD2BUX2H2zDBpa90vMlDCnEPkwGvo
DH7zHEdcGF0cEJYgVZdFGywyfLN19gdyxKwv6adeRnM3G1g0tyL/OQwPLZHPAKUy/BypGvJRAhYy
SP4H18lE2rgPCTqwKmfej1//ygRdyadRuwyptKx5VEpud4NmgtI7G+aToBY4wx0Ax7wnfRB+s2bh
Rd2yAB4FusO87Rdu+pUTuzV+6MSg001V2bAsxV9V6FC3qzb7rLKrMXxO1clrVjYyBE15qYidpNIF
Es442COSn/W3knyrIL/IyAQDaB9FIr3DqtacjIsG8I/g7LEACEAfROJht0C7OBtONiMygZtFn85b
cgAn+JjOYaTPDiGxnd5uyA+JEGjUaCd8m1XtZrd3QgHWfontOFz1L+d3wFivNJyXQLARVEL7mSUL
D7VUv5azc6f9yDhKp4aUnuyspktO0fbb5grrgP4rFXtdlS/zWl3UAGST9FTaz8a6MvFWLCPBUp4E
eQKicZWkRUACin032eq1jlHKWGt8gU2xj01Cj3DLoZISQZmTYm5KimeKtyQjSMJkUJGBnPKMCUMA
xuSB9bUreb+hcfDDDcJ4nggF2SnOX72ZpdbZQcXMk9rdOGoHrizFOdm8tB4eIOJ/w3OUXdvBIUBp
nuhLio8UfnxyK2Dha8g4/QsKCOnN4O85x3JCdvKlxlkVbgppH4uITgzhMmEE2saUqPkgxlpdSQ2R
XHjcoOc9zhLGhoHUgEG+DQvSt1DmojlbB5s024hA3No8tPUuYGXSfvTqKZRmMqqltuU2UgBDB8oB
YDzJG1j4HybhFOIXV0BPeoH9wvkFBl49MT+n7cKqCLZk1/W5aiR0hRHaEq2qtmWGdU9uWXzeUuVR
xwqx74gBY1exnon+6/XXGIOyvtbzR2HJK304tvrSC/elc+h7NEFXAZjIqbNpUlbriJjm8r1KP9NM
ADirCqsny1L60Vqv1vopuqesLjr1IMIEc3I8FvQGUIkwJwqLr2ZpzTmmRXxRGzdMGhaHacd224Y/
enBP28v1o4suOo6EeC1yiBh1JpY8M94mmCJTcjV6RukGDNa+NZpw3bosPemFW8EG3su47RqFg0QL
5wOERSr9xLC8qLM4cJ1mKeLPjZZvmyqXlP/SapZgPXRpoYteI2yFNkKOwPmLYVd8QwR/ePQFnMqC
wD7oFAWeu1BuWQi2vjXg2rFNKwc/PcJ3AFZ3LAv80LnDvARZRy8LFI5Eb8JneLVsAlKBP0g6mKP/
nvmAjgQjhBeL4cLr+oWKgSFk2pMJIWhWKlchOoh+n+oOcO7ZB+yc1piMUeh2+dGjtTY39+pXyYwY
oH200NEnTzJ++HjDiNDHcK2QGkDgYDm9ecmPPIT7wUcWkV2l5gzyNQ/9TXMbob4Zbrkm7ctASQRa
UhLzx7mivMzmHq05fZsjoSQMBpzPOvkZ8aog5sQ3nqV/5R9m2vKepbSbmpPi3LOUnUnl0CCNQ2c7
pZ/P08FVuOaJGAd9kFcFkQIIQ6KegSRcdnK7KhoigLXPxPq1atBAWYSHzEMSSfoFiHH6BHCeRY9S
xH6zdfJqVNlC6V0vPNUItp3JWOcI6yvCtVLO1YBfquL/THD0ceRP03Uu+7mjvefen+5rqO/d3jm0
o2DFOFjSlkwgVMb2OvjrrSUKAFHuZ5aocYhiXgOtCZwn+P3/glHvaIIo6Von/e3fhQrZmLkOFSo8
Z/nwoxXE8CtbO9sVNJ3wELd/gf4gZ8rQTqzoordvzS9dHlJqLZBJVf63Yr0jhUSz5pNbzRecu35J
F0M/zdMWHzR7vIpBPtpahNPxMJEPeHMcju2ECyC8hsEhnk6iCaSqPtPkFxx7ISHXgCeH1qdAQT9p
ZKifZeYI0C/0iQ4qEl9bpxFOez5VP/9jix0gGsSF0oNpiyBgJA28DUl3SCNnVvg/lkxv8LRJ3QSB
q4foZikRC+X/2r4LM7pm4jLG3cDezdNEt2HE0NVZZE/PHuM/rg5lTQxXu4iMzQRSJiXNUtJ5E/EC
NU8LGpwI2qVjk/sDTIowa7Dg3FbDwgdpJaezuytNcQpjZ5Y7Kqbb774gnJAghuAoMaJYXIMEsixH
NjEcxaQscM2Y5FtFuGwQpy8kOl7Ax+qJ/G3/s1Uv4fgo85eKfaUdHqb8VmFTAtG3FmZ1ZGrzsmsI
T9ohChDgm6lBBrDZydm3L7lNjfI43JsUjKR/nfI1ojhOfW+O0AzQ+q/mEUhJQW7Lh88KA5ylyp86
f54x7VCwIk/U+IQR8APaaTN5LhsAd2AySfdhvMbyQ+3CWZ1uiCAdCcO7mxoytdqGw3lhUaqctRHA
7B961Cd812W7gvLwlYWefhX2UWSLWtbbQNq4p9+k7FMNtxNmexkzvi2S8QwkUteBc5lVKMcDAww/
D3nv20s+nAQirIbIVblzDP+u0rYiBT9d+m1BQAx+sZCIlknyNz4pTmSBuI1flrUNx4NqvE3eUytO
yXgT/2pHetggDBlyoMGOeQgRyQZXp4hEdx+zOZKqWWJe2RL0ge11oWo71JGm8qlDr0ORxv7fEH49
YWrNjbJCmseykapbLoBNgwTEACFKaJiq3UFeIBGuNG+pcUShMMibR+UB0EEd5VRSEeWvuhUQgcA7
RujgIV5lIFiSHuLEereyO7vALCU+AyOGS292vEbUDi/FSLyRJPI+7TmSZmSra3mbbXroeGcr/pTA
WqWQHFnw3aJqfNQw1JNM9o72alGIWcFjYhMfO5IHvQ86yqtVHX8ofL8YjRBoJwELzk6ixdLPVxgE
pob6niQ/5U09r+pjNzxH1umR8inCCflNl1yGAeUZAzJQmKgMzhJqYRyXQESpuuN/1Q0/HZITsQgl
BUGz3Au+eRZXt9EdH8jjdBjyuH/G1d3Pz7V8YvnW41cgMXJE92C6susrwddQ3RIkSwK+aNMrnKSE
2wgbECF1NSycs0rQ2lMPSAJRv2WHg8uWMP9zidccCdytZUcWWv9jVB1NIkxh0gv9mgJs2dLWQ7eV
QG0J/IcL8A85Yt4CCa5eX331UkNpKpzM3TsMW0UnHXdL7UjuE7jSYCLgTex1op97HO5KBogKKiuj
OVvaxEwTWUfbb31U6N1oL7pN2NaAGL75pipyrmoioGDNm6gAPgfGO1y8TPRWwaCZHivprRzlOc+b
N2wzMhC1QzOePGbF+lOWz7J0ylj+MvLLE2LyUDA7J1HQERYXtXW9SZvn5aYB4oHNnUXVWlSRwH8I
rInO1RCWNMVthLtpQD2u/qnkr1PB8VVKV5RRFp/zMF7jBhO19aZZKxP5MpQDcEdo78ryaMobHdop
17MFknvV4siQmUOmWzfexPmop2ux2wUOSRFYdsJdEZ0tfZGMFAS39PkxyVc7icjxdK3SNVsfGITK
4hpToZ6htuC9Uwbgnw/LPIXGzUKyGsekoYR3zSY+RZtZQJJn36bqDBrRn0MQiRkK3dkQP2JUKjSz
lOEmES/WpxJSQ2Avy2nR4iwjl6HTVo6994lTDF6Negst1ptzFD0kjHJpQ+MJx5pNxh0y4VnkA+2V
XwECHo4In7q7B9EWLRDGwnBW+boleBJNe3ay6NTMdmDcgsPALiGeMrRYYB5LUbxHwSpISbGTkn1F
SzKpVTDIcfViC+SJjxwe9/AHl1gQrFrnpBiI4CKG0HlHlxe5UeQPxxnwBw0b6QLrrKNvm8wdnWDV
6x89BJP9FkRv0bBvhmtuuil1gNYMnmlAbobUxdlgxgmv2bQy1UvEfz+lFNW24TyM3VhnY4/2Te22
E4HO45LfBb29aLvCXjHYm8HZSM8CKJu2ju7OFI/iZmbQBSKSUTsQdM4OZ0zAgBngR5VCMLp6WFfF
gQsfKxGN6WEr4SsYsKTZ4qmnIgeB/GxoCLYg4aHa1cbO4QAxcE194yvDiLttSab0JWANm4yLCn3i
alBAt6c/Cgnh/kPnWvF6VY3JhoM8orj14ZFfMVp1bjT81hdFMRjS9Tnbdpz/RY7Qc8SENqmr0SIk
mxOooo0YdoVtTJTCeoSwUHIKJmoB6SvpQfQqwYiHGWVjiG0FwdWzXi7hYqK9Ij288jmaX2NBY0zc
Li1PnTU1YBsimnvMxFcENbYMqGCLLXICHRLVyLKyG3l8R2Nw9ZLU4O5lyVib9hyuWG94cTvX3HTE
zDKfEHM2Lovh5oxsANnRDDcj7KvylTCfQVtrbB4TU2ILwCqdAlXjGlwF6R7TmKa+xyxD01XrXhEn
jFFsxcpnJrsBIKJHg6mFSNuJI4pqIGa+f0R2QfyoNFA35zBqIMhmsgjxaw3dh6+sKybCmz8It9ks
x5/fw8qVMgmwztKMdjVDBBSd2CuKifmHgSQhfr2Dz5a/lHqb5men+hQDV/HiiGvCr8hiybbZ/TJe
eQHDDwtOYWiNoSdLnjipGqbcp86nKDFC8Oqx3qEmkusH8SfzwFo/w3jNPYSiS7RcI+Fp8LkN29qj
95BhtvLOkQRpQa6qioXnqXu/CCRwUVrQmEcRVMsFLiDr+dOCJZHLiOYnHrV6X5nPihbLUv3SYsjx
DXRX3115DNpkPT6y9lZTFoc0tc+vEdqrBA1/zcEJMTXXKNQlOngRBLSj1UCtV0Ec2TaOBsTm2jm3
EB+yflgN6qunOs5paldNocRJ7X3Zlus65nJkNAtpn5IwCtNb59HvipLm3zFXv5cqtBoop/A/L3iZ
FcN17Fcob4Ps4hE/CtueIeQX74ljowxiRSLzNvkZyQ9HRx3qt5riqpHvkUQSk05Zkm21pV8sjZBu
HuyylGGp7wOpVinMmjhOJxCgphbCEDb2sXmEMB7DPJy2gvDOvXvBAyGNqKcKeFX+dl4bVHTLAdQH
DiFot33xR9s7PIQcEKFzHlD3GPxO/VuLfsS588LW2Te7T6ldw+INlAobkCVxgNFa0J2z4U3l6Aua
d1v//h6BqoO5TpnjUpn72h91IaCyOQasoz/7KVlS6wAiuq9JdZrnpO5ckkBokWUF9I8c2ebdbx8N
UhJz4ANFfO7w5yQtTRjeDzT+1J0rAoaLZUJLc/ZqPSrSCuT27dN2NirTLfObUuvz5pskT3+j8VZ8
hEjuMYf+KpBQhecvLRt0hdeBx0v65Mwpx1nVupF2jAjkIdqz3/b5kaVS2zMrcLe+NBMK9FKJ22/X
UWIi3wT7H7py6cMygBr2FwhM2aFnkZYayUyXfYXI0NjGnCQ6/38Sam3eISHWAGQqNr7bUgtAHh/E
YM8L7IQACrh/oVDmUvworWyhmSA22lLqtpx5unm0ybxqqpPQNgw1j2p/d6gvId2TpgaIPG6VqcOU
xM/njVhRHIRWaBWyTICV0pkuhcJQAchIfLfsMpwC+ijVziC+VvcetvI3ZexjazQcs8k/oEIDcUmp
BNRJ4W7cftw20z7Ga90nxy4QA0gWoor8rMtNLK1jjiQRc+2w9pe3Bj9behGsi5QBcNpItuB9PlAF
lMWxxCNYdt8AboZFEtsHgFofsW/qK8RUvM12AffVr8UhHzmcP8jutVadaQDl2SYbiYA6Z9Omibcl
36H6m5B/LIl0cuC0JjuH8i5BrWV+wUTPumbH1BZeqlxZBFXMTgU9j4TfT2xW1Qsf2hDR8s1tOroC
tfHauxyg0FAEYbJCrBDUC40qohYywccuiMKJW8i39k4Oocbp/BEj0e1v5gi3t2ANqDuWJw/dIoSd
cPoduZQnZFwSxcWgJ6xixDeOi250K6Q06kVT1ib1p6RtL5m6xOyHurxfSv4eOlSc+uhdK3KcNDCg
7lpMOyve1zLLHcPheOwIuGRfB1aWYXeBm6TkKequ4ubDoiLJJmV9bhpE2w83tMMA/yo2oaT9NP/U
jD1509B3Ad84LUyuATKocI1npJ8R6YrHWR6oYm+uFcG+fXGw63UdLQceMa4+zE2G9SdcEtIxVvn9
2TZqePAsRJ8TQNnZ50R9BvaFR3JQN2Q2rG2oMZ2MD31mg2J8WEsiO/p9yGIoQ47GF3GecnF1iBX6
v6CgW51GRYXCQYknSZ4dFMjhGm6m0F6S821Xd8dx2f1y/ieZ2yik+DbfHRJ74OOAjdfIf9sVQR9k
pgEdAn2g0veAEbEFdJ7N8W5jVfvBf7mGXWQ9GZfca+1e6OLadK0hb+jC6lDnPxqyCGKzW2BL7SEg
+zZ6M/mpXod6/MrRT64IwtkcfLoH+8SoIBgI+RpUySpVu1Wsopr1BfgyiSj1IDvKDopN8DUj2xjG
SQtyvEFIe8hjU8sXHCNnMGXmJv/GDMhQHgqUAlyy1ruDmIsCEwb1ZBeFv75zUZVxRoVHqZ1bxzWn
nUeP0w/7Rfvjy7uYGPu1zc8AzJs467DTe3ELjBrOwIiZddFtVgx5TIx9LC9E1AKmPUDuf7AfWAq7
VtNuWeFmBBKIZbVGSeoUb3X+O94r9ZyXqx7ykmdBWZrhQpkOBlr/+rNCtaneLZo/+uQKilF56I6+
08OYf4uqeEOD0I8XWDMHCrARkHs/jkPyHmQonBguD07tX5tsXPtN5WuKEoQqks12DCEqsdYzn8W7
CHk7AzNzgf1vrDLkM2K1U8UTJklblQT+jqfi3daqs90cxnO8RtWpb+o1tdjTThR29sqBmcFTsMaT
IGm7XUkMnXwnB4EwiQd/m9wdPKIx7ZUBXpgTYcGyHXwH7bNRHv/Qaee9QbRGuogIVrcwi/Bwl+GZ
UqO52jt7ci04vy4m73SmHBWJYlBGjaE4lQhemZkYEozkNHjAkhVKx+SNuygGGkoVbx6AABOeM6u0
RADeEjY3IenqUZ0oxiF9hA6rPL4LAAykM6IAGD2paPgpaMYRGD/42wZTQC1qcRbhhJvg5RTfofM1
Rlt25SS89jSrSkcBKPGfnIq2KkbOZg+lnLdAf/o8AsipDkw3mJX3Y3Ntsq882+WujMhhHfyqIdQv
Z863rbmdh+Im+gnbo5S9g3GUxmr8HsNPgzG1/MqH954NWDDVQtcZ9t9INThuNMRpgPnlh0Lusr9v
vYlQwpIKBdt5/dv9QeRj6S+kILQzobB4+FCoM1SBfddULHZwKKL2NiJvlZdfusTyRSoOY+wy4JkI
1I5e9yUZDzUdoNbHWWB7BDO/IuMhpfnN6V95C0VIr0FXCY65l/7EZJiGL7k51b8Mu1BqLTt4Fr13
AFFSf2u5pyfjimZYJ0jF3HrhUVNPcrcL0y/iTVDTDGs9OKrmUsb9PFE9YYZn2APugaQh4OPUa1+C
PKlpIwgYu02LlkOm6JCCK44WOz6E8voPlXRDaKOBVh9ZBjXsXG4l1I7P61chGmqJC7QBSVNWPCGw
m+zvWn5jm7EMojjWPYgTmsBiQU6Gj2NI6+5j8FIVoQnHX/NR6kcn24jhZ8guQgSG3KjrtmNwMVEn
N9K3M+6SUp416TuNCoiX8fF0011ivNfrkcRSpm5rX3cfNdH90dVJjslkAI3y5vVX4EUcAlDCri6t
xBHAyOjA2lTlenhSr11Q6jEASezL4E/qzwOJgKj79FMZn326q3q36FZRzliyT8Yl3FDqICfoRmJT
gfGhkJY03gDeKfU+7JHbeCu/OU0yE+7esq+teQuDvzC691AJLfIu4EsekYoyZocVV+efg1s+ppRk
DEteIf5wv3x1zRLGngPju0ag2KaczuV5osqUFunoYmpnSX7XofYsxPFCcZvUNxJrAQCoBUc6xTLk
xO81isZYu/j0UNuuNa7KJRcJLPkthlhho24KXAfERWu3ZmSIiJ9h94pb1OVnWAC0TqxtA+Y3o1Jg
h/9Mye3qnYLoGZyXqmti+vMvsabL9dWzbq/PwSR1cwlcYTyqELi5/UXLNqKzuGBjHNR9yvUeSd/x
8J0fYflDjXF7/izMH0EhWWA4E7SXlSEPqCi6BhwVtsWWsIPQ2WlCarEk6SRHi1PtsuSzKj5aTJb5
e8dXoynv5yL4snJ72YOxq8za7V9rWOI5V0iXCtYWe6fYntY1s0yzB2KqVkR4ItZG08rh5Ps83fR0
+b+iTwx6u0IXjTIZQyHmluYv4L3WGUAa553daQgYwZ+4ZqwWSFtBaCGM8sXDIUzApjq+xGI7qkcp
vDglzD1ngQCbewTh26Y+F/Ghpi4u3wbUGTZcAMMabMOMlyP2uYKrRWAkeu/idRAEObpNgaxoomc9
xs+PMqnpt6RZLoRMg0KGuL7JaryYqm/ZXLY1gZeBfi4zlOXvScRsk+ByTwHBt/7wNuYceRh1BPXT
lgx0YIPqQowYUIUokiu0Ysxseu5K1IDkV6N62BUli+lLYbm1np0J82v9aA0k9UwrNmB4EVSUL3HC
4wibAsoJDg4Yc4CSBuQt1FDFuKX5HK2nBligxiTISkTKa0gq78CuXI7Iacs5s2/5LpbrDm5kyB5+
r8HN0QnFP2CafI2wwpW+h9mlO5nmOJ1BfYb90dJXerlRImfeYZAIQ8wK9R8bAlKUmVKmdK9TqcAv
QjjhrDbnUvVh6/TFRLvpyd8vYAeHC4VdWw5FQzpHaMVaMTNOqnMmwqRtX7n83lWfmbQtGjcguQIY
E3kf/KhJMsPKac2Zxvw9ZAfTJ7GSdnBonpajoSp4qSBx5ArsHXFGhUtRku+jdzZpnq0Yd+K9IW3b
EusKkhq8hSvZZBmZC/jCv/ncEx03Zd2tRy4L0f5cD5c0eokd2OIUtEnbUCCGPf7mpH0NwEaxsuj6
h8R0CeOsaBsE2762CmhbWGMKB1n3Tv8UFtM5ZCwlaMYGn0aMJGtfNfiO9waVmpERRb0DtJOVB3Ob
IzrKyBpuIGaICOsRp1s2wAn5ZpNtbJMJtXeF/kRVOJY/u6ZdsVMuyMSp+ItrIuD+jQFOtYm8dQtx
7Ju3SN4LSWER97CYGUrzk6ddg/Hkpw/DmUfTNpYkhmUOpzlkNTJSwo0rkvBmmCPULWVhoyA5FqZM
av1PZaJYqUkhkQmqJ7XTaCnhxrEQX5rxCjKWg6gG1qXVbuHst2P6x0WNbAjcaFW6wWbQz0nxXnq7
2Dmi1OSjJw8H4288dAJoEFLuySNoNvm0aH/Xf4hEnZDt0faeL8PGNZOV+pOw2VGTNabYXRYmASDU
cEJGFyhD+6ul7bVuHcQJOnHCa4nxqrQ9an808th3Ggu6jOtWozyLpSkEeKX3jdSVDMIo85u1qpBO
3qF55RjflsWdryJwuLU5X6phnpbIYkfgnOFeogDii4Z+WEI0McCwCgL59yJ3ub063KJ9deoXCE6o
irAg+xY9NB7eLHYpyAHXX3fdb1+8h6wftjkv0rfIQh5uXBAn4/1dRGy8vjifmKorYuBzduUlazZp
E4BYIG2IDBnce3hZ7THQwwZx1DXasi/f7PHDJNhRJt98+k2DXcaktaTeJH+NTYkwj6c1A1FgxJZj
4IHZB2ErpZqvmqByxfNls4qGRb6x7WnDs7Zo1aOaX6BERC9rlG3sL5QV4kDzSj7ZW8/apE6ngpAP
6iaaVVDgJi4+4+4kzlcP5R9xjvNfCT2Fnnx7ym8ccSYFKD/qA5+eiOZP471ZuQaMUBCcEEERvKwV
UMEdavtumVjWrFOuWoWfc7ha+UazLxgTKqwOvk7W4jUb4P0gQawbElzSxTj6oy2RSUSyfY4NVxce
7kXikPQo8H9Rz8Anl2ku7/jSZsIWx6BdHfEBwj5z9QFzwBcIXFDn1i0P6npaWeNZWsk4upap9aUm
f7DzZvRBnICPXF/WL3bnhhQYJyioqORwiD43lx7XR5Eqy7GmxHNkRkBOWchkl7+CMVt1eAgRV+rS
S3f+wvzdJxKBm5/PVYtWBL/NRm0bo7lRWs7M/hazoWImnqhtYWrUwkcyZ2Spzy+0ZXnFCkJF7nCt
YLKFoCsZjoAXLQKR5pXTlFHsxRfRlDj1dJUQHdJhSmeZAhz+SB6GbB4KBz1XdxhxXscZjn2imzJU
ywmm6WmXcwYGnCxwrdWS6Bcxg2Wx2584YTA1edP9i94a9F6z7wDlGpcoZXjIldGVR4W9cDjhS9tZ
dFLKCZDMN4OwdlOsWoLF+18Kqt14IBWQ4HWNjUZ9070tb7n0zdMWMJw7wysBd3EAvAKAXLuof7wJ
WLsmXoi3PiBnSdhGCNWq2EOQjH5JMWc82f/FcQIJ6Bpr5vcfKLilOZcR1KMwrEAZE3QORt2Ez8YS
DlM7vde+yCdygDKwxvCq15OQzUMdIozDDrk2vWzdWRc9I90Qf5rlzX8IekNtIwhL8zLEn4MgSzhr
BXxb4Y9J9iPfYj5886zz6gJ2mDuYGhNWr+IKT2i60V2NTtPsO3v6Fphe88dlxUMULuuILkFbnWuo
VGLMm+MA1sGEqtaf5nic1v6mVj9EA/VkHASQUSZrb82tC78nREIKmT4tioyYK9GRELZwddn2LRS/
BHd9RhQcmKm38qqHKsGyaGguSdypMG6dWx+di/0XNwQ0aH8+kGN8t6KzaMMl0M/jskD4Yc/eK+8o
6gCN9ls3nsD2MxXsEXJtgWRZ5VNwiJ9X6Fvs+XX4/sg/xN/nikMjQFoKkcWw0Wi//Cc8d3jB4D01
a2uHu8EAquxBxdTHqJ1TqXVzy0LxUK97tUQat6sD5DlnYMMFe/FcsTlKA9SJtCWbU7LRCpTzPByd
nc1MJm+9fNe/O/NHOKvN8CPD7McnI8PpJ+Kk4PW8Fw43e45IiNUMjIMUV35TB6C3vnToifJ8J06C
yiIJiYaNfm6PT7Xnk4ixxVuPrJK4gVEs6U8pPjsGuf9HKd0X8p+Vv2kizgi60/+My9dQ0bWb8OwG
uzo91+z1LJ8klJRbI37LUty/6zHfMzIDUIcy6yifY4oWPeYVBsrhfX8vCwozL63xY/MvPk7TZkJB
kCgC9KJ7KKa1Q0zAM1qoNIYsbkd+hHBNKRwtlFwWu2zjrf3kNgVXgnwihMrNzusuiSbAVfJkg4l8
AtjDkoAHZD2iYNJqMQRxA9QBnYJIFIuJXgD4sRJOIDpKBkn+WHr8OllaVslBOa5tWXJF3peBIt/k
uOBP8CTyEnra53gaG1KuBjj+hmFeZrjK5z+2QMm520ISxMT7Aws2orVF0FXSrwSFyI03V5CYEJHE
EPZlUelSI9jLEkqSeEcmJ1siq61EtVOosIvcSYUzqk9P+Wq1bV6dIer14opjxnK+4sTi50urMWLx
6IKZJs8duM9m5f9H0nntOG5kYfiJCDCH21bOWWr1DSF1YM6ZT++vxsAaWHt3xj0SWXXOH9ku3bTF
fDZMbAgmt3vgJgQ4BpH7YpMlzQqEkYnxgH+4wObMz+xhbg6ggVX1apjSP423MQLJ7UsUtxkkXaRS
EbjVGlq+2FhYg8yCijaW6xGr0DqnQxDOeDIYOxNpGxxPpS7zcBvJK0Oak/Qr30djSV4vCe5Y9rji
qpM+fllIQeNlSueSpm4JHhTLESbjgagUxJ21P7faeuUEZ71CNFbDpC9jfsSOixPXLFz3rBM/i8yR
z3BntyCgqOLbPMbcO23tJ+uesB5kfMtiHlYp7O2lp5Qvo8RnbL5W0oX4qe5uu3scml1AROYw6Rz0
3jQPOCZafzWfaXEzRbs7s0CCgPhdKmg0LA9T2VvpxauR/vLwChyeZscWLYcHUG4gFVRgYoEMZl29
cy2E5fsufqk2EyfxnxWYDXZNoaqyGGzL4ZfZlK+RfRdi13zlKQuXtpMM/hAVV3sbALHQJVOfXb6P
+MsPUcqAxLbzxtrG7V9eXFTUHuRj8WyR9dnn0yOXNyFNqNcJdmTUgoU1pxmSD2nh4IVE5cO3jzeI
OY3wkqXq0izDt08EhW7TrpzhGH31+AU/3l36h+kdJOGn5Hca2ps1XMTXUZr3Ltjl8DB0JpYLXcVm
tk6HbQToqwn9KVwjif2TiOO0JOw3bLkQs0dJcpLEHYUxEjlgGsy1B3kT4jhVpDWcs0OOC9HZ4Mj3
1MAHsm9cmE4PTzy51gVmuXxFpmmuvAONscLZSPKrbL8bDfQxLZEokdhbWdymVMtYSEhRRHr+t02e
GNck0pRLLK7jeqMWZ1fdFenFRUjgEvglKFmPq7Zjr0hnhASitTPMX4BWLz8DZOjc9PFMc/akwCLb
ElmPxof8PdgvNklqRA+JC+D3bQ6fofoy5HpqlA8N5oCAHGDJYdtSfWGAjgSIVwXs6eV/4jsNpAfZ
k5MemwfBQ5ioVxzPfBE1rU7AnzgqEpZ5Y6kH86QAv/20pc/c+TP1DadCJj1cdBVWLn8M6YNPRqpr
TDggFO0xC/dmzjdfs9FEZJIsolk4DwligJLR0M6jzAm8nWatLOOd1S+d2SX3z6ME4EAczhSAC1xc
QpTYkK46nhU2DW0A3AzRPoZXO93ynwgYKESP2DIx2NpDDTXeW2rTqQ01LB8cZmrRF1StIvZfcBlr
3GetxhIToZT/CRKU4yg6mB9iexcjOIvrDSwDyT8poGMotQhG6IKT+UfMa2p7ETImDvhA50DbafXV
Mv4CGAe/PkGyuB6xYEgJ7WPQbX335FU3rGgA3jOXNcfMJf69bHbuk8w7oUgBWYSY4CqIspfb7nxz
pzXHEiAo+YnINB2WVclYWdtTraLYQfm1p0SWuj8INKlHYWgMcpQ5hPyEAhJA7mwc0EuKjbetVGxU
mPtSpJk1guejSnRWIX1plfZRWp+98RzHcmWY1Nlo4yy10YfEVyK8MQRMgcyTAv86Sj42CjThqXGu
fBXDQbWNS7Bq8u1zInJ8XoZodCDXfvPgzzGuanmV3ZvzN1A9Bcciioo/YJY6Af85NDEhSMNBxrHx
cW6JhH0DcBTr0ANZdCgys3ciBiPA0wCxJuLDjJ9WnZraGpdEyC79oZtbiGrJ/RTqdau9a+NZNR7C
zzdyYqn1N9YssbCzD4fJl+S//eHeDVi1NhKibV4OHkoVdXBlp0wEOMmw3juXoMKZtOv7kzWEk6Tr
JjfYuuCvQiNa3ePglJYBuRkvPSHs6YMWp/5CXDhiEEx9S+Kt3T/UjKSTEq9oQpoN17S+yOUXwAJz
2HzUAMMWHRL7TP4MuJyHm7Gp7VPBFa2h2sODiHKdi1k61GdVfvjVjx1t/XSGRnfbdYugFcihNzOn
UnnxnRO/i0y0RaF/IDb5UBEA4Gs0ghPZ21MbZ4nbQZuXXE0rRV13JJaj0SUVC7sG99lE4a5+kbHt
7+Vu75KRYsEEQoQjkJjb3WeFZ5OLStzLoAVItOZyuo1jcnc5zwj49H5Uqwc8x5jHu9GbJ4IEvY+j
jgBW2mgPkoJKF7PXW6bnKt/nOe8OwLr0bdWfo3MDPa3hWmw2sJ6yaDAWF+T/HienDiCxK7F1jLeh
WEnDslWvCWa2sPwwKCyoaIdzvTMz07R6ovMicJMwr2zhzITKY1TOA6ZKYHa1diaK2k4dyP7UgBbe
2eoGc7Mefefq22KZKJA+8m9NyR7D5q8SYRPOiCCUKfGrViiZ2nwTSlSIAoNhplWWWYxWndPSoI4B
MaD43rXAmWj63AhWbvqsGudjcLylBYolBL+1y1clzfjgxNiVETkgvOaIGaSHwKxwO3zYUA+6uxef
hKc+E2uTjQRMwvoPuyygkbZ7Vib5m4xelrNxzS1f7+Af8T6gVS5RqoVovWt4CVsiwo6ubuQWUr6X
olnT3y3ULWS0f0Tu8wZ1nZ5olZsodMvnh1Rl2TqIP0AYPDQZQdoUole5QYkRHgyzwZGBsMXqv/tl
AHzEMo809gicPIlIaiykY4VnA3W8Quj4mM98G36B7X8ajacYNucIBqd53NkOD0jykgyCE6uJnDwT
/ZyQGWuQHuXp32m11/LLqH/5SNhUNHHNjYEKLYj0Sdxb0E0ZhIJ6rvOCF7T8UnI4ApBQlKARrekQ
32zwostIdEflN9fONb7+kAoxJmKMSBGN2QC4FU16zRHm6kbU7odhvCt5l+InrrcDdbzsDkNxV9E6
irtW5WFMNRS2BtJ1oOoWbh1tAso4DtMCqXdIszVN7GjCgwXFFAwNkMzEAsLe+JuQ3rv4kshgtZOX
Y4eEE3GSD1TYosKq3C+HIlXeXGBbtHZT4g78Yq3rFyFckYNP8dk6Heaj8loHLyfBHwhkVxI7MyXR
lZv9a8jfirVuCL6J36W67IdVENyG7pFUn1L6G9bv1OAWgm8YypXF7RRSceUdUFPhPtrUxSMDn6aP
4d+2qKgkdu+6gtxi5mPu9qw4knzolT82nta0vo5gSSzvg04bXPv2lENWbAx9AJ39ivRni7ZJbt5y
tgFw4AJPg2dpursWqYi/lsHjQ33LyY1m9bewZ2OAiXRuEY6oLn2x/R8rCsW6m23MMpvAgewUJ0tb
dOvlh0j/a2RzYmMl/KbssrlZM2NGnp8gf13/p+tPiD1H8ZFa69a5FhhbaHwAXXnxnBUFkmRr4Qbs
jXwM1VqAQwY6CRo7WLI0f46eYhBPO6qB4hGiLB/ifZWuzVww3u3wEC8i1o8BHBMDs0IaFRuIDnhr
vUMeCEm5FzCtrf7DNzPK+wZFjWej2lPxSMyVQtxgGzXbackiHA+yds+li4a3IWI+Ro4BuzRXCEc0
ZsnWMD6z9BmPO0vbYSgso8+EIyy3T6huyF5dMDHo6sK0EBgd23rZ98fcQrngzKP8RgVCihKCtbwi
c/t/KxYECYd9Eq8F/l9zPOnGXDS+RLSPUG3/ZWcET1pfQgaJkrQx54ilOopLiHSiNxupHlZnJiZn
GyqXsiN46FmVPHZCJyq4SI6v2WiwrrBGVGG9VLOf3nznaJsjwLdZNkuaY095LhCDuRROvvBLw32M
25coXXchxMmRv+vbhdQunBaikRQNlMW5d6yRQDH9fFuf0cbTNsLRr9TcG0J3t7LlpacuO/0jLRea
/KYew6mPAUnYqHYI2J3LNg0ktwxeBWH5R4n+Bag8VJe/zPo1JiVxSMPjWe1v5l3I3QdyC2QYHO6G
ILvYFoJU2IpqXt2tahUCsXnzVD1bxgGnRvzOiCCRQcQBoArvH7Lp2P/rDsAh5QMZt+g074O6MFSG
FHaGeVN+JchvieXu9xC1rbqmgQCGY4VAFykDvNMkZzS90fgz0YulRoNmuembX0Y4hKQgu/ywQXqO
Q7SYHYDFLaRlr+auMr1gDtZERsY+SL65HvzkapH8I/3LXIm6LWwrmqoQvFdZjORoXT2ZGtRhYkIO
Wz0uzecAmmGRca2UJ8RTCZ3NsohTlaKtM2eJqa2dRURj2Nqs4nQ8en9luxfiABIhkGvzOf27ng4C
AwvTp0X3gvA0jYTzGtjekqfRgURhucbyOe6S+pzmV9cg4Oq7LkWA1T5HpG6C2lU62TtvOz9qSKtp
1KY/yN8DaibRCoeNH5AudqgpItU4/jmEMCbh4s0X8kumIAj5hiMSHwj/oRYCBPBKGkDc/+TuxmYS
p5ChBEWSuXZqSJ+eXA/YaSa7FJXKrgxIJBKYCK8/WkV8tHye89E89MQLoTzNzVXWbi2foLebw1RA
ykDOFOeoXAWQ/do+48GmX7JbA/Dn6PcasDEd4EysM3GvL4Ls3EQZ7sh4OlYPosTc5C0e6IJGj1gD
2JqRlmjHx6YiJc5PgfgXIm3QAU4TWazlgEmk2noFMMRRMz+d6s1LP/ExK8F1c0DWiEM15atsMAUs
mubPw2TNsORMxxrFMkoHXLeCTU29i8an4zvHXlkNc33ueNjlM7RD9cyz7r/fMv9/NsO4+9GFVoOu
wLL7ceHAUElOW5RznbzpnDXp0yFNTgmiauens/7Ez2CSaeEW3qSqTlUGzEiFJwNaMUXzmH2LvbMh
NKy9hmCVkvoiR1nOt/jTySJSB7JyHF45bTHop166jYQ5W9p9iNeed0KjaMs7TRNOaiARbxOIlouF
7q3B7XrlVjf32HlUDuLTSybvPXeVBzsL8HBSEiG3QsH2UWc/Edf3WJ0LfaZrv1b6l2rEM9DZM6/r
r7C4OfFbda6038685kRjw2SYa5QRP2VYBaFzNNE1WH3KtJVhWn00zU4jvCbYWCFr6Rx3nZveWrAB
pRTd8cx+PBpELkw866hRd++tOp9QzSmi5SnBL5yyWFlGb9aASYH5+/VaZybQ6oXxDeVKZg0aQ9KA
hGHcnPEiWN9AQKC5qHLoCzB3ln2tknPcfQfDMVN/ukBd1dW5LjUoZeKAKOHRrVfcbcd0X8HUxtx6
IxRBrlzli4n+IVn9uzphxryLSL5KzIeB3rBfEiTNI70n5EwrL3a2bVkfSiefE3hDSBYwsthT1OZb
x7AxPET2S90tqvZQxyeZILBsKwOBAmbZUwPrR+iB6XFWuqkIXzYYvngpkwX3dUiv6rAdK/S2MQnH
vFLgZjIxWHuOAJMZDGFFcPaNPw4FMlMsuqj9H9f75TRAUPc7ItLoAXUZVFzskPpvy8w8gh52EI+R
+iRtwICGrComu24TRetmXGEumAR/cYWI6NG6UFrffbVSIOvwwXezHHme/oj5jfXjELylZKNyWHRE
DPaXFgSlkJlmiVrQkd066Y/kHnNjXo3IkSC/tsLrqmLaKVatxH1tcWbv/8mopCvo0SQtyN6cN/FG
9Va2dFcNemIWWDVWEa4vAzVHwwsUnwj50xoU8yKU9jQGB1rLxXYlMjzwmQonQCcT1relRyvdBgOh
ogvkkTMSJ9L20WF1r9KNpWyJiivznZWfmg8yCdEiEA+TX9XqDOufYzm30JtPw2TOHYpOqu72fXgY
uF/khoIcZkeIatLuPhsmxqy4VtXnwDxfna3y7HCJauqS7MAEkC5CoyOAqkI6G+qNfiCr2Qd+OUn6
Z6tzYI3f0PwitLtGLYM8324rnHBr0tvNFfB31z5pWJjgUkiB+gAmcAeyEmrFybm4A/6CZYhAuG9P
lvtn67sRfXTeIe7jxJL9/sPPD2o1zzXECcxdSz3cOM3R6bdkaw4Q7+S3g2ZG7SPyOO+qvc0ir9Ix
0dIuC1qfpzXyoYemraRsneh74cAey4U6S2bYnoVmwdtLaB1CISpgv4jmSbogHV34ZrT+YQGzRkRQ
TJDEZKDOZB13m9FcOubSTI9KsQuRaklHkw2OLu/obhhfynBOpFXqbAzyuyoAUqWaS35BGhQ99fzZ
YErAvxgJJ6n5pXAKWO5T8GXE9aJOtdLPoDsQ0vGhJbuxWEeYSmK0O6zes0472a9/H+BwwVI7o/8v
dHeyc+naF0kvXDGSu0NanSrI+5AypxS9Q4VGF+FnDnlxZKyclftQnFeA1KUiFplXgpOxm1sGHr2N
5/+IxLmSZIBsneKBdLRPr5IX6LmddVWjjCL73LEm+axJDn51zivhFjLXDVaOQX3o1GDbv8hmpjWC
QAu5tzhV9PoADWKHrLVTZmTSq4ix1XrQdBzLCoGItDC5KI7XvQZRfq55YcxtYt/zRx+TnkrpsMJ+
IROxx7ftk6Xj00fSIGBxeSx7nbQMDCcpf2tt7X7t9z+dXYBO46BhZ8ViBqlSkskpLNTJprL3Y488
fMpUGvFUuQu0P7iS+HdrTAiwG4F68ZSNzsJtG0eTciuh50MoQzouP2/mE2tAsdOkNdeKuU4AHFLg
sQbcLO/oJyOOkOLzZJXhdrO34hitnBkF21Pjsx4eYbOyWY/6K1mRsUSkvQGtpEEDjAPH4475JQF/
Q+sfl0TWnyAaJpwvsrXNaXuYojxuracrFnUSoKCfZg5pyDK5shvtrAb3FH+Qhe0OljE4kto3BPu8
mVf2HQ0NsnteRyytznBWgivp0g64qeq7+1x9ibIWTqCGUYUsgQawlPCnpD9JzV6O7uhVpz44MzFT
0QZZaWAeq4k/xzJuYDA3JoO79OopSJ0/r5e2vvdZu5c63cPRgZk9IXKjQWwso4QRt0RLuqaDh44r
Qm8IT8ThijjasH0kwsQ+PiHNtIBIB6Yx+4EMnTuqiY+68YgzXiULOXB0iOMrQgoyfVUiQF1CCayt
L4iLCBqeVCqGZMKE/+mFqEmfRPumnoNYseUlMWaCuefee41Q3v3QLImBilA0deXS2unZzpre2A/t
j3GWEcAIV4JZhvqcRRuBBa8J1dAY1rN1619tJO+SM+1cWpW+EBmGEwDJ4CR2eTRlKsCsui8NoPJ7
jfTBW0La5f1WTPk4USXeNt54Hs6xXUvDhphaHkaNTD3y0wxref+iKpBcR7lDnH2M20UmErZIJXJu
cTIX7r/83GVwRStujfcvn8ToXEGGeHWIzCbX9l9gH3JdQm0hIi3kM5lMpPbM74/kLWBl9Qx7kmLx
zwi2l219ZnIzGlpNlQHd7/YHq+Sc3DyWZ57J1qF2btlGJyiTh0Y+OMszIkbyIjzjkfGG+ON3FFKs
J3wOpHzihnOnWb8b/HVcsj0LSJYkpfZQWYgfFlpPMBLZIVTVED2Ptx53tdIs+GOTSNMlj4Ei8HiD
BN0l5sBe2gidzDPOkUlVw7htPTTyJIIn2joggNigpHIPkQEeL6v7sALphRPJiPRIc5KU+QOAEMeo
/DuG+2FaI4cR8CQSlS5ajMlnSuCdU22CYS0MyEoxE2Zm1d7k1SnQ1hwyuYO4kwgbHtfyVuHP1TcJ
Q7pMfSUF3ObasdjTUA8MbFZQ+xxVanuiiyMfzlkTTkYPLlIEU0BGSAbnBaL5/6XRCiMR315PwihB
6vlMuuNSbsvFeCUp0kNlmvaXUieuxNsF9bt3Fq1wzMI/eu80mSv5wUzWlMNgkcRvikT9OuZTAby4
yVRixld3UfzoIDUJKlCVhUJvJsseu6JBFJUQ8w/KtTE+hRcr/MpQfdvjSWxzVrAXLeVKu/OQWXmU
gty9YjUqS9u99fcU0FU6SO6lLDaWs5WNRRhicyYcsx4QXJxjoeb2wWDCx51gAZj/XvsOnKMJ0RxZ
z3DhL0g6HIOfQuJoy8xJL/3FZPply6IhzhFhcJXj3nPOqbzRO7oD2eKI293Lw8qh/5xQiEFo/RQa
0987PoaaubQqj8QeZsOpoMun1w9hvJOR2OpHxC9xUX+ABIjrN9RWvLxF8UU/DV91BGHgUUIl4sV8
ntZuJnyVWfVKqB1UGfo5NYlDyxAYgPYWDIZetqhZYIV+UjpUCD2ki/gDNiQJJPJisB8eVaYB1ks1
QcJCKmK0RIDelGgbh6URzSX1rgMFUIIigJdiayElYxGy8Dn6K/rkPmqWQJRnbcBd1j50n0R49xBm
C40c197BAoFtT0HuRsAgeGIbc0PZB3NKUl72kKJoYnOIAkyK4AKBJHGfJ9gpg2EBNcZVCoKzaIIl
vcFaecLe3LPR2+WbHD6hhLcvo5hVWmhS4yx0zL3zLVbsblWQ31F96U03S7FrvnlL3FPbbNpkp2g3
YRsGsfWijdmvVZ345ym9K2P9qxefjfn2UDtkiG2VigRmoA+jmA/6zDA/B8hUou98dSHWtsA4C/eS
Xkwlb1c6e+jtRYXyGFqHmAIxJyv2qVM+Ae8ttAEeaXyQwByhxT0z5l36W3Q3BqL4wqQb1uSeCl1v
EPzVyjlw78nvGB7eNBF3c3Sb6fibtaw1Qs66CSlvSFchn5dMHRWwm9as82RSObjAZMjqNcFUJEKC
RGT2ceTShgakarO9sx2D2ZnJgayRiABNNDtyeqCjZB7zkPbVWXZ3pPsJTRcZa8zR/LIA8cocBJYu
Dh41vgoxymkqr9hOpEMBQ+eYZQwU7VDKj1R61s4VB7MB8KBeUv9ZEdpqXtEZNOIGDnCWo49e6zYt
Dzc5WjUCGjBR09anuFinSGeILdaZqod3ViFCdabwS95vR9+KRZQjeh4hDScijqHH4n+iZrQPOXLg
qEnRgh8nT8sL9mLekKM3hD/ZH6hWuxUg/4yOhwFMq9km2qIAYVYZOr8rf63nSGXRdsVL2B/H2BEu
+VEXa+FXhL0WiDYrvnkqieBQQkKLtbtWrupG5CYb8bxN+IHoGPkrpzbps+oq9l6miB/xdgzr/IfE
dqOhP3KVE8zZwcreUkXEakIEWNdaJVT3ankqHBpkHPexB4gcZtlEZSM3yRDuHBHAhYprHq1YFVxU
iyz0wVHW9mrN65aS8rm1CYEAuvCNnTBMR9WXeMyjGb+86GYsP2QjqxkkBpGL4MflgRh3AW5qwZmC
ArbYWjs6hOBmTAEaAgeSrASzEGq/an1OOhYdKGxES/5qmm+DdG9YB4yLVMXePFg55plJW7BySXh+
LZYV0q/L4C5p+9pFm9hBq3/p8SL1IKcCjFAUXhPRIOlIkUDklO1gwrkAehXpT0sOkroFktOCm2+c
s2hpqutCulQZ2oq1gdKF5Eh7bScIfbQZuDJuRc6MKtzk7e/A/JuE+7hFCZ6yjlqvMuKQLlY9NUG0
lYkNS1NeZZISI/OMufosSrRaCFPStvRgwF7i3kuzeKkKXCd12Cv0YNAuHc7IcFOaRErlJR/iNOu8
a2nY+0oK/5qy+KK5hLvKS/WpISnHcRSuI2bFJJX/NN05+sl4T2QCqEqFkAbwfDVEP+ZLm5qLuMxX
1D3vFWs56Nm7G7862iRtvlytp5fLk/YmWfJjZj6qhHg0v13Y4Dl+4W0yMu7DJNmVTJKB3ECpKjf0
4pMGFz8xMd3ZRklK7CrSQvxvaUTvBibLgvQLd9x2vsplig2k0JcOZErT8sCVEYfmMGe1nqP/n6iB
ttv5fbNv5WZvOcrCy+1zpyYyhEvD+TvL0QZqvoRuBkNoG539flxIik7cqLOQI8ZNqT+ocJFIMuzM
IZnImre1Oe/Zs0TWZsdZU8r1j62HUA3WyXIEt8MuEdN/jvDNQTc2JNnKCvCLEvKHzNwHdTLzc6GS
FDuQRWf2hC/2szAjTcYaFtmIzoXuWddGekW0pOuVi3yEAYaKqtU3h7HUdksloXNQG9adLO1iP93m
bUBx2LiMkQk2CB8Uj3sTFmFIOrrXHF4qpD9qMm9ybdGwcxYEvAY6u3EWHcfEvrUOVo/WNI752O38
MF8YHsG+6JGtWJn2hajNyVnoRrSGMcJHaWcGaz3hiWDCSvC9sYI5yWeM+6T3+r2HKYi0za1BhoAc
FbPaIlOU3EdBY2ShcqocYtjoKKOeeB7xGgV+se14NBhMCNBT6bQsFmFmYTwjlohoe3KL561NkBb0
xajQXC9EQCVdNAo3pYLn2263iv6S5PdIoEouzp4fxSLAxqKCoCJPq4L0BDF1mSh0LsCISQnSlkjH
p/sjxpIY2YoBr98fQx+0HGopRG3oG6xJKAMjG6LcgPYjtRHeQgc31sO9E3/m7FWDw+ZM0Ua/l2r0
DxRDjibpNERr1RidDQBVE5p4GNGJ1WQ+J9E0bNhweuJdodXzRJ+odFPYxIUN3Nkq44bzctAuFbSD
KUgJOwQK4t+js2HlztNl2G/yZuZHyoeB4YoT2JPZjdk0g3HujpshfhZjNecHnVGzOYsN5HUjg277
o9dgSsAk4cG2tm6wSXF9AKYyKU+RJmkV3Drnh4VfoRfbqH/1jaWl0AEGc0ltPRPhVzueGbqT6J7j
8W3oIAssRHZgE8jQAqmben6yqGh3sPlEYrweMR0AHy5AmSvbIR47CyHCsNIJcPOSWYW2UwcIkRL5
BqLYcCyKj3cUuTZUIUhk4Fuoqy2djw3tvPjhAhbaOON80B4tHUadkF/yG+Ymo0rIHiokLTFtgxBj
NJoMHpJ37B4DM1VD3t6A/Zrrus2mXifN1AC9rdvPUyR4I14BK13mPvRjBbzGUokwO0eiEAxMJUQD
qejZU4XAVEyUCSFQrZjUeJRK5FroBUgQQPPQ8pnr6VIj1Ct3o61eKrOkHNg2WOAABmeFeSlzeLDg
NyP42ATDUHnCRbqXUSfTETo3ExWQDnt0xQfI4U58YTmcg5rNmE1EsYDdkJlmNGc4SB1ytOsWKXYW
CcY+8zL6q/pPT142VmKRTlGp4MGQlWJihb9X4kfZEjmrbcjwupJcX7EJEwjEiJh+SwFIMRC50nGJ
gWjnFaOhhQ6sH6qZR9xe/aqTjUUAWg/eVcHNydzaGT+rRhCJJlvLrpU/7LBGWRFOMGPhasp4U+oS
Fe1Xq7x9jyzRhI/51Nm0mLJKVjO1xxYyUg7QqZu4/KxNXGHQCF397txH2+8d/xY7h1y7Z+quCj6V
4klohV3epHjHw6+xXio9U4rBwgLMjzQhV5kHK2IG2D9qVoKev8/6eVPpXBlIKHp37bQu9NSP3hED
3P02iNYEgiowETm8x9wzucUDhJ/ylPKlJNGxL2D01Vdqgz3Eyi0PiXclcwSrxTQkScFNMRtklBIg
28hIEe/lb5FqAZlpmDuFRKnBIux44Ba9pTmivoDv7j12R8v8SlBDx6M7E+YPRw/QlbwNElX+fPXa
NArJFmBuPmAsiUk1LscgeAUVqD2VUFQbpH9dg3jSRO2gPCuMBjnBIcqvEv3ZoFL5V4oMNGSZu8rJ
G5cCVwDtkCcpOiglmV7PAFW1MOGp5yAkdh3znlJm00glmC35WI04QotXq9/M/son0eEFgTImWi6S
KOQKJqmx7uWTl18TinQJPwo3VMAqJj1CvIGw3jQeZasBeEj2FwnMbHRUokNLotZHo37KCuu/NPch
BGO+I8IvLPY4DYdaUS0M9GyDNkkCd2LDBNRMoX5BfrRMiYiUkyOGgVTms8BRWcMWGPYn/wihH9Yn
85VwyvQZU4u90Hjo/0mxY7R+mMw1buzG9ueaZ25S9l3Dyqc+UJxLkm0UV/BKJEb2X24rogHjjxoe
WAVUYClEMEwpIoQ2f3kDTQRutuyzYhmVU9EfwiJiwbgjqzgAVUkRZSp7nRo21oxkSd8bqdFELH9Y
CftDt6PnZkBC2c2zNT7HMZmTzSwmdvXGr5SyWTEczXDrBWeJeD007c1Gxr2Iq0fPVplDbt8tLn9G
4l4lYj8bYApDuYqHPMm/SmwpHj9y5vT8JdGsS4IIfDgVsgGoU8yWGybjMkQdhK5CZXuKZaL0AxTq
+k0Li6nWHnU3m2vKWdJvEu2SmvpW3KuZvBXvCVU+mum/o6fycYKbjO1IoXJ0T3X/yo1nWu4byyP/
yKBog/XwV+MEyU5BStXbn+rvdRpJxWuZJr+ydVOtd9VvVPeQEz5jbVKEMIoGuvgbl/l8UO9RtJXC
VcHnW3kzLbDnpoYmQvlrAb/dB1lnhMKW7obPMrC3oAnQdpAx9UZ2tlTx4Luv7E2J3TK5FOKaDV46
e9+gXZX8mSSIbP/4MzvDNtMvvCHD+JlxzabDd4eQLym+CPqNowsKw5FcTHmv2xUF3bQlqyurv1XM
AQnth5Wm72yIFDD/WuFEfMpcPyHO9tI5yg0Y1c4tzmbznRbLorcx+LK3BJj4KI1PR659mKkiv6m+
xRtzS7PHMBAH1V2M+iwmBEVGizvPsG8qxzRKpqa/VZVza1xqMJSY3OJza9JutrbnqrcP27PK8D5s
woJdbk9DOr+2sFcd0Rbj0QcfcdWLZj/LXJkY3KlxdMDQBp/oyHCBh5LTq7wM/neSvJRkCafZ6OcE
fTfLujEe1HqFA09TNzJtIUq4ceUBU+2iaB6BjNhxG0dHO1tb7tkHeCPVrnM3JVRlu8+LuV4RvrBu
jLPWILKUb6N57dAvKOmeFPSSldFWAG+qQ4Zhhw/eVR51uq7yXaw8g3Ev9xedg6AJbjwyCscA/ufC
+VUdY6uMiNm4McUfR2MXrdJ3C61rRVdAE2LYA+9Pau/A8sqwC0KI04+cWARGMk/bmpB1mBchUTwM
h2CXXXbNlSv1QghgD2aIBQnf4XiUiIUUpMXVtFc1YJC+jfH6hvPcga4wtnDbQ/OZwMh3OH7YbIXe
lbkxWrjGgf9SRkfZuZpAsbYBRJlyoiNNiI9GebPMvV+SOXTyi03io+Jf9SOSyCXherZ/9JEvUhnh
aIfQsKeuzBS+4JKDFrdQ/fak5XfdyYzfBDvEfKNZgy6PLpc+Z9bi9GwvFGHn6W9MvmbxE3H9JTvf
C2YNigXbt6aKe3f1ZVuiQZkXWJacl1S+B+81hg/TxpsqbZ3kyHYwXTCB+GQbl5ylmfaTc9fYeLB6
1DRVhpanC2cB7FbmvYyefmhGPdpw0HZm8X7w6alnA42gH3zlFfn3rH2Y5i0fIGBmZTrDDOQOm7rd
qvGXDjufHjz/bPB70LINoKA2O729ytwr4TeHY2VMVQ9PwiSAliJGrz7k+g6ApQIpxkCIzBRBwitB
QWm7ZwcCrXLPocL8RO6GelHdH5kvILvxRBTJWW/4Qv9ysDJEjHz1GiJdYm6btY6w3OOpPdr9xnNf
erXOFfCx7Gvwvmt5YXTA3/mu6/chdTHtKgwP5BmzwNvdko46zNUc8NGveJuaY9XsPHWrlp/s2DKJ
nmH4kMjfZIzSte+2uYfyokA1Ca3hbOIMhngVqHee1Tj/rsoVsrzepnM0+ciQIFEsgZOEVmPAk3uA
2UYh1k45FTgnE87ilmxI4mxJap+Y5DwnpIcBhU4ZC3Pb+4+j81huHNmC6BchAgVb2Da9EWUoQ2mD
kAUK3hTs18/BLHrevHFik0TVNZknV4mUzKp+lwdsGR5UmlnhXeKeCrHjaOuc14oMAPSLbv7XsMZX
ZEzSAa5QooDW4ZVV4kgYcmQcTI9pF4pUThM5HNv+HR+EnplxHUNxZngY4KpOopvFjJsK+F87YBXm
1zw66y7JV3TUZKoeZEfgqP3rLIEK1DQD2r4Ufq0pF5U9J6rvP8riyWWwUB3j5Hlp03ixffNFlxrB
c5eMYZfCqEcx6jfkZYSor85F9mvjSOoZ/yqMha56HqYb7V1J+ZM8JPkjQW1FuK3rxfSQR2y1zzK9
OtlvJ1jvm++j812533X5VyPoL1ZiIFXwGA8/XjquMLgu/WFn/CyZhzl9WN9cHesNLlhLFWIwzI+f
MKwyRv+wTYSbeEnJksoOoTzm+hC2oMx2gkAfH3jVbpzJhn/S6VVKht23OLhkrw25C1AVTRh3SOyo
5Iu/LLh2KH2rb25RfvND9FTCwQFUszBmIRk/VExFFMvEMy/X87ZADQih9HjiKOz+8dDE9RvPQGbf
GxizyteJuV62t9z9VBCO+qyisw8TmhqlOTb8SU2W7ubFwRrb3nEdU3804MYR4ZKNDpmMT6fGkcCG
hn3UPzZ40DcsUoLUjj9J/OeEARHnxOSjXDm45EuiTtMVsA/jYE+4KDgYs6hijdJyIfDITEjhlX/b
O9W0caYEPUjw0efzW+BZr5XZMGRiWWnNnzLsF9bho+QSsFA4d3lxmfiVXfRrytRN+c5db2MbHSTY
oOTY2jaPbImY4ztsXCqI6eCmMOKCMT/ksj55I7VBVZ5DVPS5ZEssgekZiL6RAoygKsusefD88OFc
dfm5c/3FjbWJzcJFv+M9JL6Dco58K34J+r0EUoBWlrXP0r2dt6dxsM+DkeKh+zfLcDtP1dZgSBn4
CQhDVJQxhJD4Noa0KD5mQLQFOFp3rqt3eU8IRVMRX+2KddU/QSDbz358EWH02MruUY8QOIKJlvus
82sEVLr/1MF86SmOdAxIIDU3HaVpV43HWn2YKAbyiboWvlNn7QqV3eVEstcF2hQX4TChbl5/H3LW
C5p1s79iEKj8+yka9zmjPR0DEUFqNbHUsWEAJfrTLB8X+a7CBZOSGlek1r+aJaJhPafNBAdsekuT
AufOfO7QcIgR06Q+B/OLyqL1XBCNVJLIQ55X6kwrs9KokqdDm371uMIY2aRkSmD12/NRbssMo0q4
WOPK7wgYMu1ohX0l/XMZhpAJCtXKQl4X7VJ+UF4SUkujOwFRx0i8diyEXYDrjX7aBuSXeUR+ubSG
LsVYhdDRt3AtI6toyZvpa6D8/oZsZs4jPmhmsRZ1YziCngjrmR0uAUR66K+mgf2vyzh3Wm94wuTW
509GM+9KRVJZF51tMR1l213xJ87leEaeeTaziQdK3BeFfqQB3jmk1OGswTUKKWIkpx5+Qpk8mWT7
1dJ4y6bhaujfUar94Lsv4HVdOT1ZUXbqq2jvkKOlMfbqzD7XTvNs1MmvkRF35S3y3nY4By/+WH3W
AzG93vCVtMW1Enx3qEux+Q+yexiM8TIIcSm8+RKnSIw5JXVMzB6bsMBbbML29N3Cd+pINlo0+OYG
4UNBClJWZ59tU3GIsLYYiWSgoJHXADLYSIuOZK4PngQ0sdplSQ5r2S/UTdesju4AnX0yIdgII/8g
6RVz/3pQ6fMUm3+ZbQP+SvtLG/yNYrj20nksHRcSbb/2nHk/kPxduMM6MMd7HGaoIkxoY7aDEI/y
oudF573LTgEVdIkE1FXpOuQ7PXgG+Fn/HcUDTp780w7PwGXYbrmLBMaBjNkGRDcJeCXGm6XqK6E2
MKHtcx7V1y7AfJY71q2c0v5k3UPd5zaty1s0zA026u/RmH7GgWAUBIqHGuzcmSszYCofMD7Muu5f
Uy/lBiKdrCScrU6lOofh/OKrnOyGST0SgIiwyXD+laT6xhpH3MAJWtQE7NrsWwW2HCJpdnBork6z
T6heVnPFqsZxm2OV3GxCqgKE9YAHyGtRe2nFe2cOj7ZsDs0EuRfaCpJPXSUni5a2y1B9oT/JJet2
mR/n2CXdaIDW5+w96BSBedeTNhXauO9gkFSsR1BX8Q7tZKsO5ZCs5wqnvW4ezQnjeBIDPolWOEsO
vj2cvQhWvmmsw9h7V0C5sjBfqYHnjOxbc2h3jdcRmYlDuO3pwpKzomGbVHkEq/MkCHDny7+ZfSzJ
jkCG+lw73X7qsD515lEkb2PPl1s04mnuxnczbsn5oNVO4ntTiO8akW5xkmGIshCIcD1u6qw7LFIA
xvIdbxpzR7LXAMiP6acXsVx32HckzUNUNcdezd8zCQk84w+B4x3GjrtyQbB53NBOtS76HrsS3njU
MCKf71qDz9udz05sntzIOnU+dA8FXZ8CwWe77yQfA7SrDMZSjkwlnqixPUg/w7mrkkudqOMAcnIU
SG5BI2AdDKvpbmTYGLt6b0/d1oigNbnlLoEQkOvgQleDP+sQGfVl+b89oNS+SkgRHlhxqIvbhfea
nXwzzptMGgz5xkObtGiE9HFmBSiZetag8ImM3wJVIopUeCsNaj+LxIPVANa5j8tjFm9D+0J8Mn+M
nQP8h757sEraaOYs+kIWaAP2SKnvakSfB+58Cn5a+61Z2sj8szR2fnirzBfffcRbI+LnUQmGwAAt
wnPD/LupvxTjqCjtGbIz2PLedeOtM4YH00PMORbDmqyFsfIhdQSxgLPKAhNSFjZgU+CgCB7wz3bB
ceBgj9RHZz8s8Ho3ZIZiHh1cXn3xukw2o+ApoF+wQWuM7UOvlxfkMBmtSV5tG/Bn/mfEYauZnbNh
p8GOO3IOYZnY6lHjHqMq0hP69jvSs/DkUwedY4InIsDZTg2CON22xgc/hOyF+FUWzxUXT4Xf1idm
V68CLkmnDRCTn/Pp0a83nbmfaWepfDUJ207zmoo9H0ebHY3wXkSfjfNn2cjLn33ns3aunk3vCr3X
RLlrXy31w/c9jyBef+RgLSP/DaYbvqO5RTN23qqFJHdXAiWsY7UG0d+NTMuYzXtbZOOYYExWxGl6
GVF5uTH0cQYFBQYGwyeNpavI/eMBD4x/XgeXED+KhsKhfWjrWLMHUnXn7JZ4TJD++I0wAgoMxrFH
66UHHWlxjck7I3sumR3LHkOIwhc3gGxuF3/0rSVs1KJA4rKul1kbU2F3/rIBYVZM1IjscYjxMeSH
nyJGY1+UR0icwmb1lcQjx3K6jktvkxHE07Ce84yMjOpgEz6MNgu5NNirqcOMhyacNxddKYkLPEXs
c0Zd7Nww2yZ6cc42W4/5tezpF6YD0g8S0VgQk82R4uC1wxuoZVIfQMIWQIqjI9jkkQl7mNhokfQq
8gjQwPYePA3yN865FE22YZB3HEbJbjSydHrh7U+2CnFbR3xWuRfZo2G9hEnOjuIzT35N6yY6GoqH
cDyQrRtsE44K6V0S+VG5wIGib2d6kPk9vhNWiBTycwWVWH0taDcLS1t3N3YPBTuYifXV//02nZzM
3yP1bxCvBbC/mW6ph4OQ1a9FhOv7RhmVy5/IfPMseCIvKUe1uHY9WxiNp9/LaZGQmg+vnn/2+Rji
sD15xk+miRN+jdPHmbaZoIzZfuHpkPIUG49qfo5gUzNAyazPlKVDNN+iEvsrnGq2+pw0q8RzV1yo
zMzZPBs3wqAQo1/jHHeTASXkNrKUlQj7eByDz640t3Mq8HA9N+hkmux3JJ2lFxy66s/NXRZ/rL4n
AyPnynAIqmJGWmXP6OA1ihfX+0gyXtocAdEkz4qhbPeb+hDukXawzsTugph+rXS2Zoe3Lb3gadLZ
bvkqdXG9WRhkWmwiao1l9NbKau9GaBhHCF+iJw8WaFKK+hRhrLWZrXjDVAmzTIyNB/ufVWyCyjoE
BqmD6HlHjytVdOvJDY8x06ZwcE5jWm089qmVAdCMHFQvYCTpDNuEK3iAiOskI0kg/LV2seEfRW3e
DdHwOLKNy1weFszPOQmeY5we6JlJLyLLqZesrK9Rwnk5OxflVHuBfMMIUc1TYvgi3koz3/KqyRwv
tmVDrTzUuyLxNrPMEL6I90rBOqlHgsMh38ndNLiXqMGrVcZsQBYBBCuZ6CWCaiFThHqMfQfUH5QH
6ypKNrq+unFKKiOpdjGaG7WNZ7Z82JVDF4UdAt+MBto0DWiD6dbit5CMPOF2eKqLeyWLMxZokCO1
sfXm4JV/dYDuSagonlNvNZuoAiy4IBZErDqFfU3MFaQQ14EKBwghB8g0W+iBRw5g5JEZC6NyYNWG
BafKNnCLVi1cMHcZPet6XVLiUJvF+jySAJMUw0WreZOj8igSyHcR2/9erAc9bYYhPBpMgNDmCuBS
DT9vHPy9AuHpZt1OTj5QT1bstnnfMUubw3wTrBryS5zQ2Rhy2kwB+ep02R6QShqcjVsN+2nA9oIi
Qwdq24OONJG6Kt9CvDTjwrnzPJTr7L5LUG+RlruaSRAji0m+JCI55rXc05d0Zrn2O6LfDP/WtsHa
ZDBJnc4vgir4miT7cW6PsST/czUbZ4+GzqOsSlk+TsxAAsA/JrVkRHD678AkyEFxMiwW5T8jfTMr
pk7puB7wxaY++yGMioHCDtd/1TBpqnvItJIdnO2tymVFnXYIi9nvEtEWpze/JqD4Q7Hcn3CK+t29
0715bInK8NB6T6n77RgfPT1/alLNiMcmvSZ4dzHnn1yRbu3HOLqLypQt4dzzmtpL5RrPKmkOzGfK
TUoSddGqu6U1rKp5HeDXGQlJKZ9sgDL9Nkvue5AKmXq3xudGfPnZnd3/usV+VG+msU3sZ0mCZ7FL
zYem+c7lYRm7T+VwMOnkbOOcDGsQ5qF4DSEG149ul25yklVE/Z2yM1MawZ387MR5MR1F4NJRgJry
qxhQhD8FbDRcVIahs0hOopXuyk3gE7r+HtvuamCUl7KbG9xvc/FmYmDaOnl3VAa+OUVB+RqYL60h
VvwPwHtYEe7OCdAsYUtwH+sCD2J+8gTZC6jjaAM96JOUJJ7AIWi2hBeRFN4QYcwWbPkxeY55wp9Y
TwY0GMvEe68U+nO7J2f9agcPUwJjn+JSA/vGgcgGAimW6eU/HbtxYbcHzRFqpC6rebXN2Eb2eI2M
SyvQ+A36GDWksCSwDaKIAS7cfViRJWSMxtLrBv+eM7IO814K7sM26Ni/tztRzLsxsDfDaKJNHbdV
1V4N+yPkmPYZvIIpV8GwsoME9Ve7C2p723vh2g7VVmhn3ady21c1muwPe6ItgYsTBJdWvYRW/G8O
HrLSR6rvQ/kctw3eA1OGHKo2vofsW3cY3lJePqu8saUOBK3uDIT5EEud3Zep88Bo2Jwy3vCl1MDu
QcbeEBCcgoq4RkbKJhfcJKx6sklorAt0Lnk87fKQoX30XiB3SpBVRM6bhVYYlVVN+tlcl/tJB+BR
3M2YwmdCbaFm8h2nkcB2xPeYXauabDMSNcjpzS1EWwWGdTZXJWv4gOOxN5lMa1QofyMV6EDq0XKe
JHCrR3a/+N+WNXvTT9zCr5oNUSFZs7jzpp3C1Vi1xP5hpOTFacwWHRmTGVtnhaLFOlkZjzLltbGK
Lf4CVx2t6C5Vr1WC+g0jB+WdNk59D07op2JDVloYb/I/S1N6i/e56whPitYozZaBarXtG/+fQwc+
j0TXGWpf+fOGO4tcoLOG2+2RNFpF3bkZ5Em2WCysbqcIzphy0KFOJVhusIfJzn0akwTV9VwC8z3I
uXekIDlTZ3eyjqUo7iy/vVe8cDriJqHX8932IXOczymv7yqgYLO4dwRsGJ9H459V44tYLno3M7Zz
xzXTMippxks2dLuqI1cpE5coiK91L14X55GtEDlaiTrJjIfCrLCFEFFvXZYnQCTWvp/MH/K778Iy
Amcm94058aBpGF8emDV18QTUu7I+DrP3MDt3YRB/zWl5DRlM5Ub7xryOyXMJiV+DlAi7H5CNsW6v
WemgoAA4x081xPS9DAY73V3SAL5SsvACmktEfHX2EnRAtgJ0y9lLHiQbH1tUmoyvXdmCOaFaGW4Z
0JbWcA7ZxI4cRRSyKsyF6bQto/beiitE6ll74gE698JDZ+JwpiFJdsW7QIix2AyM5t302V25A6Tb
+SSq9MAgFQUWovWgeVAevabLDTY1zV1DI6oSsuy87NY7DeKMyP5pZb11o+jNidzXUAxPIbu4wHwm
AOAp402aDFBbAfO0f2pneZwrkuaRgNfvAU2DdpiSZd7JnfCBJenObHjVZXNxxfI9oOwsxHMZIIYR
00tgEOcyWrRNlcre/DnZSYfK2HP+hqg8mFm9FYPaNkP4NJb+Kz/2mjrRxUYRFdWIBQe0m0YGqy6n
2Pe84T4IsOl1lPJsvB4b1XLqoPqNMBw2FeRFpNyx/R23JIc15Ab5xrnK5FZWjzD815I8iJSHLWHP
2dbt2YeKRae+bM2qpwj1+MQWze5qvMRP9jw+zAlWMex8RoOKfMGbxoTJIyBiGJ9kwE5YUfbccMJS
d2U/35DCUZ9Pd3zz0SbeTOzOGeNN1pabiRT5zqWZm/1rioDCtBJwrukdPuqtBKjoFdc8ync4y41o
umlECknsbNG4suglVz5snmfG+F1E9KVlnac0uHM1k7iOKXF5CmcCwwcYptAVPbCi3ojwx+ZYrO2v
mWZOYM4KB/OvMbONGNx90tunKbVfssjcup17qCq2nmS0AvpHebDNVfQstL6gg/iLSmdtx/qg4cb7
w7bn69YToQ6jPdPxoUYpEqPNSkgXS61sO7v6K9ZyO/hPSPzWfZ1dGmobVZ6noGBBxMKDqSzM8oOP
lWtyI8ah+UPZk01Qhy/TWBhrCpL7wTuLQBAZrwD/CJo2plem11EykyWNLtoe84tM2sex3BMjC0dy
DI1LXgAJtRGkfEk57m2e3znHaQh8Q7E1lkTjplz2xYzEZRbnesAW15kIed0TPuw3t/P/xj+fYFNL
Mo9y7tiMCugXTPhWjrxvBu9pWuyb2v1dpmtWGp4s9gt1XD/Us382Q/NSmhNWzGmnR0BcHsnYZf+w
iAdquqrBmGFCFw+ygK5XgKRypLG1vXYvqvYhGoAyYM4WQaa3NCP/WoABIgqBFPpQGe2tBk0gpv4E
Trjz53XvyLeywQoasr8p03bFTALl27yRl6JAdi2pVyPMCfhWUgddlK6uAUo1laM2QFto39y+2Y5k
HnBbse5LvFUqu2PPDhqGvZhSsDUBoee4ONKAjXgXPnU1XUTSDes6n84jKyES3z9rTU5ce5JFvneD
9myP/SGzoTMzs+zd5NzESDM7wtzlXT3i0TuLGH1Swf5qcAnIqQ7agOrLpWMoVD8ec3xtrchTz/H1
lVyCZB5UrAt0py/ha4ZgMZm+uyrfVlOwAiVnj3qfz+U2RTs1KYeoKwlbwAYzYa36xtuaZr+twK+X
Lh98zq4rbHemg/ilHNc5BP583NFMHlpSdzUzfo+Y75aOHB/muSaYyqQrqzEslOm7DzqxxQAExlR+
1BKK+81ISjoptBECRXIUr/mItyrzmP7l63AxTqL4q1sNbuF9JJshXBM9H+DX01BqJzDjS9VdMdgk
OWqgEXWZKrgLcQFXnWJOYi+SNUTY9aduUGUh31I0tTbprIXCsVHBdpwZg7GZVxhsBc1RTn71HOOg
7pPtm2/D1TG5sHUA86bGOoh8FZEkNQORKd99cy5YdMv4Y0q+2vnWLyOiHIyhh9EHnh+/zc/C6NYl
RS5XFy69kn1juZU2tk7vZLKGUo1kPsPA3XRRZz9bKt4b4tHySOprlIamTYEY24KUnc4i9zlfwgaJ
aCi7GR9CQAcmHFhflVH1h6LF0RcoZEBuB8Tag7U/lje/kfHasanX47d89r7sRL9nIGHWwlRrf8bw
q62an59EH7aVUHoV4l41ZPz4MkVRKuGfDAavFvCRlSLmaB3r0auBnOWSYU0JaK7mt1CmLmWgjyC7
MFNINHl1EbV+aCFBRrVCtNsV/lbrsxFyhVnOKFd+jsrTIFC1n5etSsaXLHbgpcxKVtuC+BE7E9Ze
gTsJ6opTTSD6lik6zMQpEvbFlJ2jK+K9x+VDGirFJITfMEqJW0RaNXqDz2g7Xbd+2J5LzIWW75Dc
iZXZ8J2vevBBtY4EOYbZs/DJrDDS7hto37rPvG0qrI20MCszYFpJGoRCIRvwfrx+gYModeZJWijI
HkDbKtxbMTwu6l+szWTSywAxrPrQfnGfVsZz6riAdiJ6/vIcD/qcuPU+GyqqaA8hQTtPZ4l/K876
A2+s2CY5NY8zPkjtX5MihNBhhT0ouuQaxPGjL/JNmuPVnz2bVl2brEsQB+D5BzSJEHAwkDMISVjc
uKBHCR5QHvyQSPmHCE+zJXBs1Fre5Sk4LA3K3iRwY7AYW1tujCpw+UNRJKxMfQAF0cgdYiLqdRN5
bDrWqnF1tUb3z/YeSeQAzmi4RP9ED7MJdzzx3npibC0Puj+vPLlqK4fHNH6OOZEJbJLLXeFARrNj
viRR/WwnFTYUd9w5GQ+X3Q4nw+/tXVCclE7yU96FO+kzRs59eqwoM4f9mEfnugK9olSIbHwtuTdX
YwTnMzGB4hcZgWBzlm3FFAP6UDbg97Df6AafomRSvbInp9s1PEX1knjkNl9R56ebKJ4XDXq+T92F
XgP9cbTmeT3NeDS9ReVELpfo1LDVhTFuZDX+DHX+rS0iOTzR0qIzxbcY05vJS0Pq9yGbJYFcmf0b
gqWsPZbVXcjO1m7zo1kjEvOZH9ayvhNpzVK9g4arUgBdqa+hheGkkCwEVvYrJfRPpEscLOmMvEF8
FgMS7aFaJwWztyZyv9uqGjYNSEjT5W3q4GsNkErETOZiTjxFm2cW3JsU7WjA/t1L3nEnP89+Z2FU
z+mfCEIzZ9bckwjfXYQA5Rx9NzmK1tQmqS5BvB3k+a3qE29vq/BclCzSPOBZ9QR4sfG9fciKZd0X
NHS241xNCHPs+naCbNHKB6zPGG3eV9r8RbkxZ8/1jHBoisAvjmq2qYfnixyY6bT9gLtWUAsRKZSr
TzeD0TqEz70FMzdmvSlKRJa9iDZjTKiHwXPvaO8rsfpT0pBEUMwuUYoYJ6z6bwjDv0kwDxipC1SF
eK5OaUtRDhSRgpXsX1parbVvIscPzI+Qac84IulJLGvtTIua2sK4rOzgWNvgzoXhvwdw83qINK1z
TSXNhO2Gv5w1ORcWg4r2ycVrIvrpR9i1AdqEeEGoWZYPKoILLAvNmY1IRk0SvAwtT0YxfiQeNuNk
JhdWOP5dWT2njKe8pBdIvvk4HJ/xn7ErqYr/Sd9b2WUEiN8kWthoCFkTRhGeI2xqNkQ5ubDY5jJn
5ZMNtz6oNy4wqzA3aNjQTneRRWVTary3fYWmoq2pFp6CtDz5DqDrlhjuJFWgbHrUs2Hpo0UatmPh
sNCcEsATs30eJXQLq4rvXedd2eAAwhDkaLjouiWxERASElDUwuHdqCFg+P74pO3qbDuWua5nwkzZ
brU+FBuLFbCk6c+y+o017X0uS6DAoXGwQGoHnXMqecc5OZk5tVl47fnywPyEymrYODjctl7P/noM
qeA9g/1Zoe4sw5mJVHms/38naifZWI19TDvmRm1DWFqnEXm4xkONrC6j7GJ+imehy7F3jfQ2vnQ7
9KBPNTOGDPEMFraOoBcX7+FQ431fKqFUu69Bi7gz6A8iqvCdIn9vIqZeotFPmcDs01oUK3kzw2QC
14PoSjjluxNHbNHGCFNdqmijGqhfhA5Nsz7YqrXXhcHJXuOqc6eQRGxGL0aB9GaQH0mLSHE0C1b1
rlOjAbnrZwJBLBkwljcgziFBjnpciCa07uV9JIR+7aECa73mqUXvA2eJzZITlLcibNiC2Qzo4ofG
N39ZDlxl0xCwGGyJ9kW8Hww5elBcdJ7H6e4LlIOhH+0Vm5yyJYcszYl2UE135LnErBhjSGsXos5o
QcGACzglBermPpBrFAAvmanPQrtgi4gE4aw+Ooh/adZuBY8p27F0FSuyPqrWbDamScywVj9uT2rB
ZNX0fOB42b7Vq4Z5cW24e544NmUjX/VwBEPes/fPkoi1A4YmqzQ2Zerz9x2Bhg/dWz0RZxQ038hq
may2cBxTSLlxmb72FlNaw8Nj6NI/+VGIpJfZUM/jw4zmycmKbN1jfqUAL1fDgLEoSLqIbYS4ghEt
fWWu3CbICChmrliQTYtiESV1wqC+tiriLUUAQGLuN3gMpzA317r7cYuQItDpby6nVN3CsenY87iN
cy0Q+fd2Aah86r3NpEtYCPIxGv0lYHyGNtCzrc6QbMSteUtsKiNHDClCaJR5HYpa6u55YxX6hnEu
dRKoD170aFetw0GGfCmN/ZPXsf0NWY11c9qs+JJiyu4viclI23JdfNuWC2YrOxLDgNmQhVZvtHej
5f6EM/uH3v01ptZk3zoy/c8Ykzmeu6+yQz5AkNftd2UgUJmDhbFPp9KZN8SvM3tAN8h2hiffKBig
xim+iU5OWK6hXkQ6BQz3kDNNVXBRzWNm1ksGCGCouMM3NPTjcwV7wEnZdOMiJ3bISubV06zTDM9n
iI3QQUbrqvjFlXa092xmlqoPvF3SZiy1ejwQQe0cQq7UswE1LsuTd7twH6bGJO66/olbrkwjtfhv
6C9VVi7ftBnqiHqpCjGdm+IhKkM+DZM5TTfCVvMlRCla1j4qMVdZERGZ2CRMxUJkLhTzQFCYYxkR
6wtXQEw1xwGxmXJmwJa2p8FyXtowB8Tj4O1VhVkstSLfGzbwSddW+BdHPOlT+eEnSwhjzp7BwkMB
cZdxuhk92Vb1xt5l8ijnjAQOT9+4DBTDx0zaIa4B8WyFzDvrdLzEvSRWJrSdTT+kd2mjGVtJdW+l
I14s6q5IsXfImhZ4RtcRBMN8ujI/yKJQq9KzKp7LEVfV0PxgXkQdO2M1MkN7k/qxPoaZ91hp/Vn2
KZM21Hu7FllD33l0ZaP34PtIiIeyxBZFGxJkUuzCjgrOZNpWcag7JRm+OomW2YZB+KqWyzUK+G4M
1KvbxT++raet2ZznFItQR6H8z2PBTIcDaEq7PJEMA/KOZrLRd8Zc3Y+Gj7vVTuXaSghkC6GLtHSI
SZgzIxowNdktE4Y0QIM7HT1bk9gjAuYt0rxPTQp4O4K3WtBANxnqSMyBoSpY7UXdnjScdWobkFwE
fW9nEas8JKsKmfZKjPbXaHesSTEaBDNtppHYm6rtj+DaP604wGjdsIJKCzhrJhcK1iHHpv3UixSu
IXvAiSoTeKD3HDrou1Us/8lWYgms5nxtGZvCn259/GXU+Xth1O86YVgQBjhZStXeZBxhbtN8/FHr
vAj3OSmge0N7JS7Q5zwa9Eak1t9M6cpjzI2QGM0qJu1UjzAMU20HSGnyXabKfd62kA5xGWD9LA08
cGYgthNZ0lge/7Ux9I3wrhoauK2wOZe/P5SUicgMCe04D0swnnaYlKcI89agpcMAmm9bGYdkUVrE
izY5DnHruEt9PTNVrhaDe9e2H0Suf/tomMxZnkSfrYfObdCrUYwwXll3PRGWsqRCngZxHSMW5KS4
Mzv4dlwpgGvx6vLgy8tHYgknQiljhQSIgSRcDKJt1VLyMkdkyUTugC/uW2l/oKT8qub66pndNmG+
tMqGR8PuF3VkCxqwfCtGEAYxe602mpENZEsfOGKQtgV53RpmitK7DnAD6pJ2ADeZJzhJvGEbRLA8
JmUQG96xgPVBLXXWmSS3AURlndD6xT0ttBWzLm4TDW1NIDVxDlZS+ThRinxTGLy9foKvOZXOXhjc
IsNgjaTPRnvZSQTXpo1PSsrtXOGMQ/R1G/PiKy6ZN80NSxIkk2+ybLGcOTtjTAj7lAErD2aOqgj3
//9zWkUbYp6fytx8tiPrmQ3GNwb1U+dSWVs2bWFe/N8l7eO44G1mF9kv+e4WjEoz+Ys6776trwmD
AgA1fMmmub/Vxvxb2KhiTCyKYfoyDvQ+TqNfShtHd0FZ1s7sgtJHq3ZIB8w+SpIdZV2ugxkmQMGE
oMtdNCWBu9MQZXP+6/+85SfbBnQok9tkYhtCOMbMsGghraTpuhIG/a017KRBzIBtY8FLAjQHpslp
xb/FvOqrjZ3vHDWrUvEtzgPItVd3wMfpeJm3Dlxkd6XCPVkhM+TiYvnLspOjoOlktK7j9sPDXlbE
+IdrG1lm7PXfQ2W8tEES78q3LkxGstfOeAE+vXimxWyBtNSsDeKSEVQUDzAVg/SXFA9rUc1Yit6H
GforPes+RQCJxCl1KP9WXYe1E4DGyen7aAPgFSyQ7xAQb5Yk956xE/72On5UjnnUaYe5mwKmdKEV
WF3r4ERGNJSOQbTJPa6WeKM9Ui99zAhVGOzrgMalGmS+cV0ubn/5Smn3Gd/uvRUO7Trv+cwCqV/s
HgHZ7H+bhmux3YI4zlnlTv9Rd2bNbSNpuv4rFb4+8CQSSCwnpjpixJ3ULsuWdIOwNuz7jl9/HtDu
sqzqck3P1ZwIm0GQoEACicxveZeHxodLqqDrLfyGQ7L6JEhBpedGTHI5tnp6KPvmLnVvU9/cx1m2
SMCpjVbEajcklAEhhef0QJMsH1dTSSaeDMVrW9l3ur+tPOOSb3SIfQiKgwWwDYVi6tfhOh8HQo+W
Ek0f6y8GbqReQ39vcvN96I5zFRI5NK2zt4YNOCruUU2fCAZbwx+WtkeQbHQE24Hv0Y8aliW6pqZt
3VW9iZqqYeZLVqSB9r6kj8nSRV+PObfuxoXBV6I+7PsrrOg/KUERk17nrY+aD1YoI32OGcmnkrvG
oThSDXlPf7pyF2kXMuKbUVuW5OxToXvAF/pnqTHXVT7J0DCNW6tA8rGyGW1tQeZvWrQ42+CgEmKP
IXTKE18kBb9+jsD0dRFon4VLHJgFBamMbmwb1c8qHaA6POxpaM1ECyrLMJf1/HWqAHOkqU4yr+pP
VgycCMDANh+MM5dJHcYkZ6b0OHOWkUD1S1cT9i1IiPYodBYOhfMEGZ+UimhZhs6mQANzKGBOJWo9
oOZgBOIyMwGKF56GXtKAWWXboJNSoCVbCHovjRpXQ4VbLLGgHmYrOyg8gIUPSX07KcL+ODZgzElE
Dwwoq7BBudcUPdQsRVS/RkUjq3IAC9zThZnv9QGT58YHe6TV9o7UeumnDMfEpBbSR+gVBT4Vo76h
W0QpDk7ELPnmOwAYs7H/7Ejb3hck+3ZEfZoSeTSBdLWg0tdtFp3VnXbdMI9t4qH8apS023Sbv6us
Nj8MtPPryOB6iZyIVR9vfDvPd+5gH8o2nwHWF1ku7H1IA3Ohcv0wBsxVReBXW+LDrVbhCe1nFHmF
p5Eq4AKV+KjTqtG011PN9GUkw70rwLZadhmcuLnjUMCHhgbwd6Uibo9Qonact2h39IxMWl7iAr2D
aDlkEM4qFwuLvH+eCkK9xisvWw1SU0xbM3fwesyxm8li8Hhh29R7s1VXztjlNxlgNJr4LS2sc3Id
lPUFcsheAMuj2TDjjyuRYSo2FffUtgizDIeaDSH6OEHzFAl8RhZ8rAurExA3XNHihjKUQz7r3CtP
P1cjnwqUTqJc2YsckMIC+syWkiSM1nUXYJoxiLIFVkKxaCoGcFwKV8uYBH0Igq1UFgJ9urivA0MD
WdDuJ696yWbsQrSzIzLNLEHq1w5noc6eKMk48XJJNDN6qBIU3crjrjTiXWyx7Ui0xNHkqFbg+Zm/
8BItY/OLDlKz1bjNRKhG+rXtK/WcCQwXso9MtRmgaDc9bfDWdXp9nRb5tkmN5ymfsAVMmeFdbeXH
9rVIcXExh1mqMRBPfYNQUt4bZ70O3FfPXjy/6BfDgD6yAelQIvSo9JDGzwgYNiAjLvU8weu22BTK
ARob1zQ9s/CQIAOCjDKMmsK2PymVl5vYHJbolPjbmggZwIj7GnOnrSb/3oiqbOt38fyVSZNJta4K
36A12pvRJm8M/MExeADapcllHaT41BpaujUswG5lMySLAgE2h7Ixzr6EyqPzBLEq63RUc5zkiVGF
RNjUMfdn02L0TcTnFSQ4n2xP73sQ93XKTV8zuVQ1CH7ubKyAOvgeAwmzpgaQtiQraFiDcfNSpDti
qiknTkUMY2QjhgBBXEP7LtZe3DyIltwo7ILPU9BV2xBbLkXtpLYp0oZecZbCowtKYLL+BKxgHMd+
0Zc45sTap2SgeuPUpbFl7aEfqGcrH+vwKo2ms9DUYc370x69lxVsCnxRM/cpcj4PJQrUlgC7Ufjx
pR92n9LRQcUql7RfQPNmNvPSlM3wzCT9WujVWRfSkdFThk0pI+RQsqsgAdMu3ZlKHxi3jRVtBmP8
3GbWU6qTL3kxiExzoGePFlOLWU0fMTDpgaQTsnWKZm4AZAD006vwUEpPDRxYbCAdrjvMVLs2XEY0
6ja+e8+U2Sx0Ui+oNBSn2ixeuE51rwbWb0Mx1de6dRc0Qj+UNng8WYOYD+VX1qr1YCLgqUw0BOKg
AEsFZC7RgvvSJ/KKu7Xh1Pkyd5e9Aj5pkcbmFYE25rgOK5nbY38ToL7lI66oVfQLAgfx9nltgRGz
Nmnj44R6CJN23E5kYQv23qkMEGbKfIK2h3oFhph0CLH0GUjwoQG/PN6WltduIu7VE6ctd7HyqAW6
ZL+wJS8z27rVE6tZqSmm5xiYq8BHN6bVMF+1Aa43/hStXPQ5hsBD/tEy6e757XWcgEKFgjHkI6qY
9vNgUIKt3XxdKUgbo+99GgKF01LCQmO2wUsha0W9Utv3vocNfQRBBlvDoPJYrUeKH/GA9aYkskat
nlSuaik7utcyJS31moSzH4D06ayx3JTDqefaPSu6QALfdDBiS51VW85dvCrxNuNE4WzM4FQ4cVpu
PbHq8vFsdOH05Zm5s2Tb7xA6uejE52bKcEHvMoD4OQsIZCxKAHa+RipIFdxRFUadNeZUSB48DQjY
lkn5SoMxWhm+tlW9RAPYpbZKPmRuyR1gZlMsDkN1ZdcoLxSQAODXg6ccLwKztPagKLvdNFYvEagP
tEwTbTn25HaBfksFtgJh2TAjEAt3jcLLUCy9McTxwgpWRd+AX8eH2NBsj32SyylvunUIsttGuKlx
OZ+Ax7C06LOVEehf0qDIVnQdNdtyMfKrrwcs1moUZnDFwBnbBoU6Jc1LSNSz1+3uSsOlY1kl7l3s
eY9+XUWnRoNXhG8H3i7UChRQAMolJoZo8OlA8eXM8IGk9mnp/npKckpDHQl6nTyBXUCeVErkG8yh
3FqO+xz31i7idmReqi96vGpakSDnqYGjp8VhL1v3kJocQzrqEDiomqgxNOgw2ogeaQL5t6nSVkEa
f3JGiVj9iCR1HjxVHbC+LO6QHeNuT4RyEREfdlZ1CMzevxwm2NkT0SxAvIR1Cp8gP6bf7MOESfPs
wuxFuhwCCpcefIB9NTTwB1nBJJUsqHwjogmg13o0EjZ2h6h3U5hb2+nSpQLBlZjoP0jpITqUUaSm
NmHZqLRaRQWplIYojKj43tIJIsxW9kvLroe1keZ31VM4uRvfgMNSw9LtumKVjteTG4YrB2D5UnI2
nRhNBT/EL87PwuVUAF9iQf7Kff8V47CYqHp4GU0T/yYNftBEf9nVteI00AhSNRQhYhpAsZzOs8pe
Nk9Vooy1supPZpSdTvA7p5bWOnQm+oM4i5mPOjTRlVPHqHJrw/U4nTk1+WJeTojfJYCZBvDWOgKM
ua8bNy5ZvRlg6qAidRq3JJih2Z81Goq4xgzJHhUwatLKBo9nYsUWSBslTFsuZt0QTT6nc2Uboh4y
O8ljBBscsANydCz8M/IYpGgANtNtqMJkEfCr2jKsLZlG4MLucuty2jPLbyOblir1USpiKruqpXFW
TgbhZw8SY85hEhCYUORI5fNSTssALVVTHy7hXt2bys6ZAwO45apA+a4CM9ij7e5yYvK626WePnJP
XyYtkPdJg0DTeCa6qR4w9QYx0xkmJqLKQyxwWJex1QAgDfZgXJFz9nIK6roDa6CvkHsHwe36mPWY
QN5bj/OW6nEGU75CMzTSkV5ESTBWTA8g5jCjCfN6HVVMH/1UU5lwUqYLj/4nPLu1UYGfKksqnk1A
IIo2LcBP0uhi6PEPBCVm65W/GYvmNi5RaILu2S3Timd9LW8r+iZBXWerzs7ONQTjllW0KoGoLYFV
h4AtWI5CN61PRbDGf9g/7VCXZuaqQDS2qKRVlHa0cFP4zD6ulfbbKGguzM5mmsoskJOW88nzU0Ds
DaWRtkS2ZayG01ja09YSNHdhImsnH377j3/85388Df/Xf8kv84RGY1b/4z/ZfoJMWIU+sMOfN//x
KU/5d/zMH/u82+UsfKryOn9tfrnX5iU//5q+1O93mr/NH3+Zo3//dsuvzdefNlasJM141b4gX/VS
t0lz/Bb8jnnP/+6bv70c/8qnsXj5/cPTnF3Mf80P8+zD97d2z79/0GkuGsdT9e1MzUf4/vb8E37/
cGizr3UQVr/t6uRr9vwvPvvytW74Q6b1UbnCcS1LWKapDP3Db/3Lt3fUR8N1hSGVS5ZGa/jDb6x9
TfD7B9P8qHTbMGyb920pLevDb3XeHt8yPlr8Ed3RDUOZpivlh3+ehZ+u5o+r+1vWgncLs6b+/YNy
nQ+/Fd+u+vwzkRZ0DZdI0DBRO4J9KPh6xdPX6zDz2V3/P2XuWBLZnuqWDtQ18p4CPk4jM2cT+DZh
apQ8WSp61NwB+Ak3HMgUxKmoikPMgIlR9Ga+EURRjjQXZuTe1AETtamNm9Bos33mNXtAZjmJz7Do
TTgBCZn1ydSPNw396rUfdbS53QcOQ2XYPdEmwJ6ZRtMvnoBCuZ1A06Q8lTWK6iZwLUy8PlNThi9R
4TWv6eWudQV6ZA3pKADnkx4IbZqCUxvr5lavcFh1a+45vWFpr7OClAmpRzJeYgKkHaz2SkOaE00z
hHiz2OU7P8QePDBKzFejg5NYr8df5/+Afg59hqJbZDCbFyXQ3zqcqNC7LiHcedqxb2oBJRpahaEL
3XQn+QKTtt6ktNjXogZz6xGH9BVxYT8hixXRPtSjEh2t/FPmPuMYHi6mPDig61syW3zRXdL5GPeU
6cn1sweE/YDZOcDWAyuH3cmXgPzCIpk86qNx5VC8rQnQu2DtBt4+ncLH0EabChzdqeuJzybJxYlW
Yy6RTyj9TY9wi1FaAVnqJqeaQKlIVWCTWrr5FrEeFXRaMhOpNqy4s47wBxyC+VyBbaIO5xQnVoGm
Rw0DGwUDRDtKc06lEc914lfpePt2CKaFaKplGplIPmf5s5ZSAQ1V/GgaBLXKI/EIcuoN3RlYdVat
mV3hyPAiNTVknQA4tXX06KWgzMl1ONhjiGwsnQIdsUoc+yr72u4AgLWxvc3qKx1e1kqahbkRiFxV
VMBXpQ3ZEBAwbSUgT6ZPYTvsdNB9tKYyZUwLO4lek0AAel8FDgIOYyfnnuJlZ3af8yl/9CV4u3Ya
v0g9Q9HNZfSV9OIpnaTmOnDoN6KY1cYlY83C7KtEP4EX6iR7QFnrIZYBnkokxSJ90ips06s7JEpp
kvN+TcndqfGeGaubbPRB2jYFnUw+HTTy2e+uybK0FsPzTnvSQz1fqqG67hKdAdWciWZyWJ4digvB
c6trBwAckeo/U5HE15zeSpuFz5pF9ZIG04MmC0rXYGOpDkS4PMv6vKfMvKpZi8dGYQbX9M/KSqZ1
ppmfw3n9dEeoPUW5y9uhWXUVFvB+5pzbtbGNE6890UPohlYVPwuGnVnSsaMciLa9Oy384rIlKlrQ
Kzy1tPGzHK6J0eBExdGrZ2p7vPXowWvqRrMAXMfBkhmTUv54l4r8EkAd7Q15n0AFXQMNp6maBFsa
iI/DCAMNxft62/mbvOLK6HuCEP3Uo5a4LT7rA9qMk8JeWgz2Ra8hvtVqGXKU9ZlL3Zv40q+XJW1V
qCWoYVSSK+kb6L25pl9vVM2XkETGK3sUOw1hKH4nWZdd7isCjwMQ6IcoTqONlfXjVpQGZTO3XZko
iZ7kQPLCqb0rerWRIYysyTW2PuaSOaD7QgfiFfioztq44ToAOgmJzWUxMAA8LjzNV8g7SKhlN0hF
vkZlfQcaCQUlPO0VKMSsWwG465eel5y2Odo6kUwfjSm9jtHwL1Lviyu7Z9MERB+aBt0IG/3letZI
lAOhOl8uKydMM+AoBQR7VhI+2pmPbJS2D6riJrX6ey0wljBNTvSRom/YXTVZ/CxzBQpQv4Lm8DyJ
qzxPfEiuebyOnfIyJpopChvkGkoeY52267HqdyZaSTTI6mUu4V+2Rrut8x7N/mxCXhtUfUgwnCWj
hvAOiIO0QmwqktD6EW6ONWTJphScZ3siK5AOg+YvDT+7qUYmVC1Fn1PuyO/WatSvRjO+p/qzMjpE
Azv+HqSDlRNmr+h0cJVZkmaa2wY1DwpB9dAtlBY9GqE4NY1sZ9jcJ8CBmPWiAUXgtD/ThvTCAdaG
KJ1AyTzLtzaqZuXUXYclSBaQWBs54GkB8eKuTfmmXg5YToNrEBRAK/qKljKvuk1PfaYEdGFXLgjj
EZY2kPU1ChkjPcIUJcjodHKZVAc1j3+ncmicQqP1U9r+SYDlkdnoCBovW5vKh59UTD+cyLIDTH3P
jIBsYZZduTEnr1BIt6Q2U24YJacVFXaqHBGrlIPobG01y/RU92P0rfznyPVhows6SbVRX2jcVFlQ
3nlDdhkz6UHP+TwpmCvmlc98XAiAzF4dPdCQpq2TOLuysRU/qAB9I/DPNmByvEBjDekzgl7wtPAV
IZiN62GBExSnut2C/5y+GAhSrQBYRxcTtVqbuMGIq25HZ8I0KYqiWHmdMBltoBvQILyGFFmj0MWX
n1cgKSaq8tr0OQFoldiji6apOBMp4npysDdcNjrBDpcg84bPQH03gZITup3Bcxf2Z13XXwaFxP0o
xcnVYoHsuAKQIUmrTH9ceTWzLwRR3DLoHND7OAmofrto+vYRpHA9oYDiFfeZ1XxmZQjo/VR3seM/
ijh/IBkWtGttT1xxpvyljJtopafhtio44bFlLQOaw7rBxyh0wrQkZSccIGlKGlKA1L7PhcQkMxyx
l4jdz3mICkPk5GJZjApTUbQJGy2DYTyk6cYRFTLsZnMwwkatyvZWzTYNseNCccr4+jGTuSX1mjY9
DRuzYrZKKlLlxFZLXdeMnQhRRLRa0hy0RbCLLO1Tw6I5PEoaLszFCJBL7jd/QkwINSI4Md60VyQT
S7L9J6EzumKlYDJr/Sk0VnECgVNnKbVeodye/fvZxX8vdfjLvf4X5g7OLxOHk6+ouf2LrGH+1LeU
QdNt66NpudJwpKNL9c+E4dvrjuUqwzaUoXRFWvA9YxAfpZCSdAEOmALZLEwC/e8pg/iooysreEsq
mw6DMtW/kzNYfIE3KYPpAsjmSzCpYEmslG6Kn1MGsylSYY/SuIbX4E1nlX0r1IGJeMKTzd4Kqu4x
KlVI3GDiUxqbcLzqh22vbur6FhOH/nId+acTfo3J7GVPM8st9lF5U9o7VByb8VHA8wNdSP38RMgb
iCZJe4vghmm+iJiuqXhwCcNcqgOL/tQuKT0G9FvGQ11cVMNtPx78+ko5kL/3FN6oLCfxMtUWPNdc
SpsYT9i05BCElROTbIgWB2mMIcr/Qd78l2P2bbr7j7/c63/hyHZ/lRH/V+bnyde3iTC7fxvR0vxI
esl8LRzddmxd8M73JFj/aDlS2K6hK0aUMu0/hrRmzumxJYQA1Onq5FLyjyGt6c5HoMIG6vu669iG
4HP/RhpsiHnM/kiDlY1Og63T/tJN0xYOCfHPY1rzG00gPvSo6yrIN0DEas3B+Q2czOvoua22pNAZ
lvUL+NmB4mKYpBK554QQ4LUpRJYOJ8RmShJWhyqHHFYNlmAVHwdJrtH7+phku3oyUDVRJRo2/iLu
k+g2qGMJgh2uQFBF5XawweeNK7dsy9B68XN9gk6eGBZVJhbPWktMqE9hV9/HTjdEl2md+O6NSZSI
w3jDUVHcjEDZmSAiw3DUHvrJt6Ay9ZFptwfiQrv8SnMMlcewHJtqO06O9PeIPWUzE1FAS7tvaDlR
1tN7bSZ+aoOYjHs6IXTeksyoo30oy4Lf6OlDP+s/15W5GauSWDimBzmgeIH81rol0KXcGKammAAx
K8mVONGcIAeJl8IVPLcmLWaFprHcoXTk0tZItr5pD7hzD5XhHurBpgMmWrP4ZDUk9jDvbN2HsZAO
s4K67EoALBEpGbwKeBnoHZlK9qgwBpFO+w9ZGalTtElHj6ijsjSNtnlYonZz1oASdtqnsO/q5kya
cqzBMCapaI0T30csBWlCZOqmgyfpJS1sdOrMK6/UZYS0soCN6SFR529N09dYwesGqZnRxAsDLwYz
OdPSSpP4c5iqhmnjR9KpMLcOdYy/wOqB/y7HmV4ARDgM9lEdQiyoUi7OXZSKSZ76qYDObtezrgJi
FA0J72h2DqWNMVHBQR/rYFhPcnIGiGYEGovBQsZvjQThjJY0hhYWkRPUKeWXdryTTeU+2ITrdwMk
pnxZuE5HVbXOyXwgI40SI4OwtQnYQ+r1gRpQps57rcV8tK6RXuQ+RpufEktpLVDtAzsmHcMcSWkk
lm9Db3vmpwz39WCt4gTAuk1UYx96yLMgOmhl0xQOtHbYjfkYoosldJTBwtQOX6nUtxpXRQ9KSJxZ
qS1F606YsgChAcMoY2DrY+8pE13QIgMWkefmJ7+il7Ro9J65XpsQnF6oqYqHk942ui8jnJ0GUMww
hactdJdZS9pAiGNorZI0wkvNlz6twJyYlUarH2ZL/Fq5fYCfV6ymB6OZKfoSLj1+NQp85TovpJnP
DhW+Z0fcc31f9FDYaIJ7hNGAhpC7FR0MYE8HYhrHlgsfFkfgjjjNDqx+GSWh6C60KkaD1e4C4vqc
YeJ/yv1yZtnWibB2HcQ+bc91m+xNE9Mh+iSDyQe4URkKdUkSEk077+MA8BttZ5eaUQtLB3gdYBg8
LzZu4AfUDCorNHBKTCIH6yLVi0zhrIYUpo9j5ug+5lwnMMYpXh761k1ofZ7IEfPXVRSNJbal3JXj
MsM5SyyKdDRy9Lv7hC5saCNTR46cFTPpYgJ5zo3XJ+OZF4AwvYvNWFh7NTYO7RoK+IhS1KGXhvtO
E4AuI5o9QLYM1D1wpCoyrPhip3LRf8wmeH19EkqIL2ZZCnymSsDwAIfrKCFhLBXApXWU2KG190eB
IN4CsOMsoK4SSu/o8XpJc10o1BQe+zoeCO/p4BVhSUE9pt97Qp85wVqVGZRS3wDYSdvaEHoRdzGM
ItZeKy3sDJuTjMS5hGBQA56anKKObq2MOf1rO1SaR0tjlqqJ4wJfSENldGLR0AJf+xpOlkJXs8/p
uDyJtgzgnWtOn7ufwyHwET4oa7chS6yScrYY7VX4WkaweIHHAwNFYNSCV9taOcYM9mjQo810Ko+X
FHwr996suDGfM9cWHvoMhWt9FcxqJQBYB74TCgWzcG+vCmyFwsHK5VZmel99ViRZCPsrOYMViiSp
8hvmP4qflRCwZ06GaEoQ8OjiepalGjNA5xig6FZzDsbFm25SVm7akpFV9+bKEo4yHwM3N6zzvCut
IKsOLtUIPBuSgHLvuKxrCebrnHallp3R3LdnRTrNAmedIJLT8rPJkmDllV2daZ/eRBSX3xbkt/Vq
SuI/LdOG5cxRgpSCpr7S5btqtRXVva+Z8kJpfWa9BrpZ21vXzyf34t89jmtIohVhCTA5hM0/hwON
OWL8FPl4FAQLyaysmodfH+D4Td8GHIb18xHmuvyburtLiWuwQ1TYJWCuZXleUkJ9qW+d+9kjDkDK
sttED9YjgF70yrisC8b0txj1W8PiX5xMfQ5q3n8HhQam7dKZIPiZA/0332FofSdKVX7uv3obY8ld
P6K39KV7FLtuRXdxDwjk4DwZK8DJs2v5r8+A/qdraetKGq5uSgkt6k8h15QleJwE2Rk6K9beWOJJ
s2oOFsbk8XOzCJc+xoZ/c0TixZ9/789H1N8lLiA5Ss3W0jNQ4bv6Nj9zV8XK/4Tr9ya4jb/8zcHI
xd4dzKD3IwwaSa4zh6o/n9xc5q3mpO0ZYknIDO0F7o64qtzMhrtQ2Psl5urr8RBsfn3Yf3VUm4Hr
Ssey6O6+O2qI97coZH6W4VEXjp9yhXkGsKHg8OvD/JwCKpsEVKdbpIjq57xSvBs5keei+VHkZ4aL
0itTa438MsqRvz6I/ufrZdCcUjpZgFQQ5d4F5U1jRCKO0Fo8rXbRXbjC4O2U6uMivMs29t8Mx/ej
kcaDNd8C3JakyXTefr5cRoKoauvZuNTDJ6F6OKP/f/1z3l+a4xFc2mngGDmIIt9/e7fRmgvG0bF2
gagu4xhXzBTIQRXtey/d/fpI/+q34A6gXMumfeiY83l9c1/XNckLBVEYVZIQCYIpiALnb2ZIfZ5q
304e889xYBiReunU6/40eWSp0C3D3ummhw1TgsNUR1Wz0DwkewWZQHZh2+lpmoRXIz5XyRBsf/0j
3w/B4/FtYdvopzFAnHdLwSQ7R2TEPJGFO4JR1/FN2uUWSm+KJe/Xh/rTQPx2LGjn0jIQ6zbfDcSh
N4cOrPcOyOMS/OEJgmOIYi3ynbWN0Uv7m3tYzmPtp1NrSiD/uuDWos5jve/Jpoh5lCb2JVlP+FIt
nB6uR7QyY/qNB803kvjAXVnMIP5mGiGpgoyqMiBZfly5V1nWTsawBKSJVJvyOtwIWxFh+1mr1BhP
4cbW7auQ5G/U64ftmCdhP/sjaGJEJnvGGZr14EMVSCsVnUOts5CNCEc6LGiChXrfXs88HgWPv03l
49+c6D+NXGVb9L3nrrjlCNamn0eum1E9cBu0cu+KHeIlJ90jjN4NmrAbjOHX7lJ9u+u/Awguv53U
d3iGd5t/XYD5qUxzUbxkN0318tKcfS3+PwAwuJw6gB5/gV7Y8EOy97iF+SP/rEDqH02d/BdVegoj
wpjviG8FG82WH6m3CN2xdMomDNQfRUjH+DgvDcJWXDvLMgVvfa9BKvej7YBaAAdhOqZh/1sVSPdd
4CIpkFJLmv+QKQgCrXkYvZnguM1H1qSoP6PxndR+eRgLozhMMupWrQY7OStn0bzji8cHAcgNscJ5
pyBri8OPzxxf6+c3fux9fFag3ChrRJmRdy62uaCEkA8ZKF4DGt3h21MQwuKAiiCiBVChERqYN7VC
HGxNsedx+83Tbx+COKsteuXB1yyxhbESaJ6OwPbq+KBU0AEdnbfRrW/xS0GiChnT8ZDEuYAtUOPD
p4UYoQDmQbBw3rFsjDHfZ5SSdzKwtu//TpP1ioMN1r01peMmrsIc+QGM7TpIV6chIi69E7pkbmwd
H2TToW7w7d2iQO167M3qVINxcNxRzFsFrPfv+6gyXKNZNhxUMdK8lNZpJLoz4dPyaKeoePDM6GKE
Xf8JTpt1sG2gyU2t5w9WOzzYeRRdk0RWm0FDzQP55/Sg9ahsJGrhhml6OL5Clp7t3wz37/f920SC
wfzzJMsYYrW3dYYP6xSuYO/GkM06UbusbWdWLAdsK4CqxPND3c4d4gTEJZrcWbs/vnPcPD4L02mE
tIfYAXdBsT8+yEQU+wTxCkQt5hffPD1uuzm6vc4QNqvUH8Q5UhTAb5KL40Pb68gQ0uXroabseqmc
vdO0KMdE4Wna+zYWABiNZj5gPvLhpYl3mjMI9RDhEAQ6QNxVYx9vqSiodetZ2a0lJ+xK2q9jE5ub
III346eA2GScOqfK6ZxTTyiIXH9sHl/LsgLFyUJ+OW79ePPHvhQ90DnxQBj36HFmdjquFaD2vYSI
sheKWgadwn9u622Pfv1x+9tbx728Gu/RDrj4912Nef8fHzo+e7NP46bJrpmtJjTLvKhrLKxpcC+5
680LWtWRjfFA3Gwiipgz6WvYRZ2A4TvI4AJY8otV6dUVQFLolJMX8rplHX48pHaEGuMfr9k2tKBw
rIfF8bV+Yq3rgiIFUthNaoEjw0PW+jE3a+ftm8hEjWp+QHihWniI5qBa4RQrO7Pjq2BMohXr53hF
u4w2RBh/h+T9Zdp2DN/ehAezbg0BApOzaTqGUs671LGjkOsNykjO0IhDQRg5lI1COwyQ7sqCaoJe
RfTg98V4ExeTti16TAmoZGFNZ2l4QBlfy0Tm56rLoCHU89MJqsN2QpTw22tusbHDSr/R9St/DCv0
TDK1HIXwFp6FnBjoraDbQ0nn6VAa+iqTkCiGSl2XVdKcwUoLUIr27+okPc/MvlsPetT4AKFM/yxM
Z/JKG54dtxigv76pj2n5+zNDGZ91Adldbut397QxlpDpnATM0ojKm6sFp9C4IUqjENYcH/F/KU5B
tRRIU86vHp/6nfElRiUBsHBBYSxHncTWTAzvxrBFj799jEPsugYUIIfcYhrTYLZrqFH6E1qqMVFW
4o7aPtUKbV9ZKY2t49OBHEMh/sirtSdw9z7u9e3pmx2MrOsXcqSQN0zDQnOa6jwfI2y+KDfSCJYR
3rChOrR12a3phIB9oBylEDzxbzMK89vAfYnLAWj/gBzUKYoTcPKOT0PRolxcCGxd8wBhrAplxF+f
bvdd00SatK0B/ak5JFac8XcD0YuaCMeO3t0LCDN0vKXc/3gohPZ9c8hz8O0/to/7dMcX3+3+bc/j
izA/1uGgZ9sfuxyfvfszY5sb3w5a82XfHqWobMz/GsNYWYnWnFKsh9MVl8TRbSegSbd0L3u9YF7V
07Tb16C0lEYasTy+EyFgDCrOCZPvOw0a3vO2FeKyMr92/PT8YJZF8/0zP95p0HXcaoV1AbWaP2P/
8REt0lyE7jD4RZgEiHUNtBFxCSg8x21rfvG4yS2J2TLKZJQ3p+ZWJvkeOTeIfaMmT+hhUHBPQrVz
dCi/SGrIL8dnx9fg00MLBDbRheNFaxmrsolc0CK9uRV9dHHc0uZF4PisDlGY+Jtx8X5pZVzQ7SNv
lxYsajH37d6GZ4OrfA86kL3vqxEV1amXl36H+Iif1DGqwZlxeXxNn3DEMIwWrCBkc0R6DFh01LQJ
eFRZnLdIbAO1J7iatxqYH8Au56e5mQenNTFN1vkFJXKJb0fuv6Ztq+3b0gflND9LlOeqRVEb3Jo/
vwPEj5s0UmijB8G00zEXAFMBSXwZSMgurtM75qKC9bXHI8XeWy3xyKgN7NTlwK4qdx+nE5mYVdCq
Qh4GdkIEMmje/PFQDc7bzeMbxA7uoQp3U7sTHaqHKIIXeHk7S3Q2htMkNzK+0vy0GWOw6DQfLxB+
b5nCDT/Yq/mdTGCFVejmQzV40QaPii+qcL1D7E3eIfV8C3GXP7aH8f9xdmbLceNaFv0iRhCc+Srl
PGuwXPYLw3ZVcZ5JcPj6XoR8LVt1uxzdfkAkQGZamckEgXPOXrv+fuRtDP8ENoq2j+LZm1dAbPMS
1ONIDj7IH2yzj57kGEA51C04N5axr6TBxFPXxJ///SJxl4vg57nadgTztEPWiNwvTKz3wThziocx
IIDQO21GEiLro2Y9RY2/LdsBopNhkpRDxXQaqzS8b8v50pEOfqFC2D62JIiY0ekmbtdvO8+Z1q9H
ixpD6Eiv9yMRKortMYFB9NU8znV0YEYtLqqn9ZK50a9eVI/0T/s42VW4hu9krNWYatjbrKeynC5u
ja7qHqV806BYyNkS/G+9trCah3ppOHvQR/+mD+ZKToDt83Ab9W70lZKHcC26AUOaMBUPpJCQVppt
9NXThz+zodMec6N4jor45Awd2kBYuP5sjzfVBFY6YQkxfwJs0x3exp3CsBc4dwySQiTrf/+uTONd
7IoAOJl7IlQOuXZBgOzdjbUzyWgYupj3VTpV68A3chKcHhOseqhFFQ+5y4PyL+NgjfYbkt/SVWPv
T6eqz2nRXVQFclOYUmVIFvH9SeqZ6jVg3rgsAltuhMvOw5p1czfPKYilZZuixlSTD/Hwve9EcXtC
fWXuYkq03k5R4+bb81RfHYYjYMLNT19PLuamPWmUdR8C2IxJ0LagYA2kmVnjM91Kfmuqq44Qh03P
U/a36tSV2V7apVFdLfMtRIDDzdQj0i3LC70dTHs32OTjQIn0jye8PZ/NJD4BTYLuYzmqDry9wGSg
ObeJ+GzUAZTIcNcppz+U0jBXDaxLKoQHcqOx96mUlX9tOuGi7f9bjaKtac5uXFH9uJwU5360hTiW
b1S3sVBq+Sl4kwks7CEfDPdmjAjf56bWt5LFrQalT7prSh2yxYbbvalzgC9RaFxEB8cq3bOXLWYo
Rir6vTYY19euOtKhDzw3SzN3iIligL+IJvt1UPj6STUg+XS8BoVL8XNPPdGQo/NMRHNPWHuAcBnU
50IvmzMV87FcDTlgAMlWc62OqKYrWc1TUMyZ4yScrV26n1/HJtNtdsKgOJskLchxfBxmgXn2PJUC
25x45XEDflS9yoG2xHvuT6qbgaZZBXUU7lQ3YOLaArnQgcTxVKP/FNRDdrVKB2a1OVCZXXke6y6L
rdUMlh9b6+ImdW0Z7KzXc3LRFjd14Kfz8GzS8kU8m2uYI1VQrJzI017YL4GjiKFeqK4vUXVLFmY7
1UUuwsITxchZddnfwzWVw94fwJply+1BNbWaz9u8jJESPPdi5o4BWeTRRBo0vyB2XVNsgDdWXAv7
aA5FSX1xb7ugqTxMBmMdA56ZSuzCba79MHxvQHqlJByv74bdfK+PtXEZfz17rD4aNdsO9fxsGA6R
hhPVZCTu2dBM95yIQ2Lxk8qsoeMCWobUwbDop1VTopiL3M79friMMq4ynmKRT3o97/vQcs6UaA8L
E4e1w3im4HV4bUIcOs8w4wZysNnfRkzMk+thH8+Cd256PvhmbkkkPIUbr4xqvjV9i1o7FfqjavSx
BaHbDDN2hIwFg1Vfe26Tbd3pOdafokMjO7Xr0vaBho6hs6mRhe8tNAtU7D7HnRX8VfTdX7bFXklA
q1y7YwNbPhEFKEdv2hh2OT+hzPmjTwtIhVl7VY3s2HUQdF+c6ZDIqzG+PHYiS/N2QI2po+qARcnL
T88oC6p+kPmX6RfDB/VWt05ogkKPsD60BiwlXASR20wXB/gxX2JSQKcIZ96L7jblZREUtvroHK3S
rMwV9iCvYzgeOMcyxhB9pU5ezuuX81QPzPX35+Mk6N/9+92JrNOvSwmSUVSPWaSKwLbphvv+7qTZ
EA2aeAg2I2DDO3Yr1ccyrI5p1JWPfSvdpwCFYJI75UfqCaYThejmXTvijFx0TghctYANKqN6S4gt
XlvLx816+2MchmAmCHvBL/jPmN+U1j5aPm01lCyPCif7GMMaBLMtX4+p4R/PUa8zLF+dGvoxzmdi
7d9O/THumAMWFepLN9tpl2kQ94kndgcb16I7Xc/LRy+VxaMv4T/AmEuRsdJVB5As3CQ38JPpOcVj
Bavgks76TvXUWW3epduksKm5/vFCc0TJcQoqfq9OCYoUUaLnbHU/rY+qkWFfH5Gi18cehDd4XTtf
qQPwQ2pcHYIoRjjG2XnkzEz35Tqy9OjJ8mJKPlpb7KksoTvn5qmLpheEqCw7xyk37lDYir06We/w
XTF0L7mjVhvpEpYlDyzygwe7T/1VJeaJan/Gkt4IHtykp5wnrW3EznTVgQGgaZ/mzVU9K4/GlJ0C
QmK3zjaDhGAlA7956Ju+PlWYlHbCYRX3o6sOdssZsOVezwht6vTvk/90SwQ7D+o0NQRZ4mq1Vfsw
slJrXJGyC0b4AWzCb1aihMyHJWbC5Uhx4Pn1UGtZ3w+pwaaoxnKrBtthfpb6/DlLJqe6IMcPjgu6
ekbXfJB90/4mUGIuO/OfFt8kpane1XHpWZJ3glD/rzu0ykZZDg1C4vJtzxub93J0fzTRrJ17UvOH
PDT9C5zQ4L5zw2vbYQiWZ5kDh9/FKnCxzSgdE3FTN/5lSgxENMpToI8gq73vcomfYeZmK0MjXuJX
EI0K4lon3+yRU+fw/IMh2KLQER8JFWM47l6DzlRk3fEBvO74EIZfhrmqbtXMtghtTPmbBOL78AUf
As6auk41iTBY8i76y5+3qTZ/gVtSX70x2wo+QOPNBew1gluQF/qDbiJOLwpiCklpzYTZchPaFTCX
Ue/PsipYZTnj1s1652BEpnMYXY9SaJwEpJdORx/lCdL9Sm4Bxu1te/bWmnRgSo3BcEiQXR3CpLBA
LcB8ccr0A1CraT8b4V8gqKhcq0r/lNX6JwD5GWBmF0djr0VRPxmASVvvUQgC+qRbXVIXJwI91q6F
PHdniKMEvXpF6PRoFRp1Mobm7d2s+CNKavNKudAHhJzjoXVRuglrhg0/Zqcs6jrK7yrjWlGjuccZ
/HMtx/nsDu58tpcmIMgBUQAKlsF26K5oA+0jrBu+XFaOhzpowj9IGm5lz1xrsoe7zen0SQ0PjSW2
plF7lFTxJGJxE5oNYzznk1Z8TPstSiTtY58E3oaNx07CJ0MaOt9pkIQyU0MQlrnumv1U8pv95/st
DVMepfAUn1iEKCx2oO9yukgn27INpg6XG4Axg+dOx+lH44CQv5/Byt9nRrgIllrctGJu1BSJjWdj
dItzOdzVjgYr6UdjRC5f3eh/q2qrOsJ3TwFwBS9dOvHxZnV0mQMtvHimCC+N9dsktQpu/vyb9hx+
0ZRHYVfLrZD42K+XM06/cCEpkNw089gjdjKSs2oizM1Jx+ArwoXmbNTYmPbh0QeOrfXA06jyaoDA
9cGmobr5yZQRzl0VPt+tnz8R/RhOU4HBqFcniEWo8QUy57vnd2t5J0/+Zt0bbIU2oz3qPfxcMvkn
XiHehUWEd1GPkOdryOeRpKmuagpo2fcIftw1ylieGiUzdgbDzDwx2NFl+NZCc9QI9083Fnneka8k
fIBGWGLLjQFvjWXhk9WNbEC5aKSQ+b43SzaoweSkK/VQNdK3sJeKwSm9jS0rCmoGi8T+zZZZ1Yv8
+m0QFHV8iwnMQSjhvvs2AiOh+s/M2s1M5dPVzR4TDI9Oeeonr03lSygk86K+An70IDvPP7nVeMiX
N4cfFXK0WS+BglFjhLiLrazl4c4dO7hUusGLgZr66HVxi+eMww86iIc1GLKjnlTzTs/RNSx0E2nC
V5uSFSxYd+WNWb5N7BHn9QSJNB5UqD29WlDwC84QspJ/KaEy7SLRfe1CzTRfx9QBu/FW0u/7k+pp
ogxWaY1smghGuw6TtodCbBjnDPeFtavX2LNwqzvNeYFDMLCYLk+xHc2G+L4R1nQu8hnjlnR4HE1U
nyw6QY1OVnwaatk/dlUPCjRq7kY9JS2Rd8a6KQrrrhN4jMqJ6nR4oAPknQiCg99JfZtOPbGsZLkm
0Rl++vfV5X/5WZE41T1KXGwS2vb7iiqgttbgl22zCb16mywRPBE6lHm3S4BP9bscDAvzzHONDnw3
pMkRUeDC5YxQkbpvDyMjaQ5qsPIQnVhUl6+0JKoPpVXVB/VINRgIu5vAm88hYm8q55dTtC6ytz6J
6MmiWs2pjF3YcKudln3AjDnNtQlySUQXM+F8woZ+aUZBAc5QAhyvcQPP0LfGhoOetkN+Da1WntAJ
y1Pk0qiu06w7Y3IOSH/y41sDVLfbV6FF+kcD6RGYstv7MA9RWJuH2hAmeVLYxS5f+GDkJd5IAjdJ
o7J/c7923y/ziT6xuOeG7THPeQASfp3grM7StZoSafICRnzow5l4hR3gLtZHuBhoXvgQmNQjJ5Qd
7mLfac8aQJnQdtILOKbsorUgZ1p4AmtnJnt0pwabKMsuZY7XcDJIm2p4YGAUgUtIuJR2d+AD0LkL
D6a3sKsTedL4UPd8osIrnI0EoXntlsbNRXVZoo59WJ77pi7P+RxOx8Jw62vVZyvBXf3ZqKfh2XTj
A0wOHI17p8DwhXB1ucSoexWUxkoU7TLO4NpBjdYZF5PpxJQtJP7VmhqctguB1SYEHjXkRxnsejF+
bAwSYxhActqIW8JKZiYzwtJ9O/nH811WDMABesTrdlfe8kR/Ffb9rznKf6yt+K4oDtSpENFti/3Z
uwVm5Ft9Qp06vnsLvJM6xQA3Cmt47jFX2Gu1jnPH0k3C8AwXcKeiQUwVxlqbwu7OacACR7Z1gLpv
Hwyztg8ad6bD6H9iZet/bapurSNVeULXrO1ULlY1eYS+eTRR6McOYQ/qHvxHKBr+MZPt10iP9+2k
l3tcuOR+rNjILgUbaWFuWClSRs3XwoIGfqeGs5JDlfjBi7QWgmwvD76b/dwUaUf6821QnQMZeo+i
b97Gy/oRhQxp0qVR3bexNB/QQL/13w5nXfp31Fb9PhpBEiUj9zSnK7tN5scd0hn8fA0LC6u+ExK7
5XglUi4DNwaQV7KtWntRomPdiLeg2qWwvQw2BJen+9phpSf0xNm7lMxdtG7+gyBPcc/CxN3rlSce
nRSwdVn8pshZOP/lJ8sGA+cmqn5cx3ifCeqbKZvczus3OU4o9/DfzF3nEgRf16Z3zG0I2YCPMFti
owIXccb5Ou/Zqsv6m1ojl17cbBIvfsZhZDiIMhqZ9gCl5e30WCaL1fJUA0nFKBeBfLPMoqqBK9lv
3Dr9RKBovHQVH2E6iv5c+CCXshn9r7t8nYMeHzKA21YHM3hBa0rgFydgut8b1c3NAZwRIvWoHdrT
5EDv4aZ6g3SEATN4RLQAWfYIFACTBN2K7ybNFIcM9eM6m42vHXqoNXFL4EgJ83Gz6qrB34esShE8
4SBM+TpfBDU7zGAZsvODs+wnukGEh3AWh3hUjkIS486cmprAxjeP9N4hzDx9FQYiB8KEpHGUi9ih
KJ+9KCqPGoukU2Pq6el1nIzJliLN8D7A0R47mGVxtuxzRaxRc9Tk+w5yYY5JBTFvvzeonjL1duuU
gPU73Wg20jGLY9e1ZOLYsJ5FERonKTOcpvpkg4tctOV63OehHxyK0G03knjmnSfy4sAfWPDNBMgN
/AkeJiuSmLve0UrDDiMItwOHu/QlUoh908UEzNz2Oaq1z1pQVmfVa2Ys6CtoAhhz4PCjsfrZQuur
kBp5BIYxOAC40jZPxCahYwineZpxUsWiN/HutZkECuWTTzra8WYM66fQifP7LmrnvW/KaYMvzko0
Wn0wlyZmn3JQXfwgHuIikufJzL6MjSEuRep2z130Qspx2nChJndak8ywBewJLSvbAKi5cxQ5CFlC
DLJVU+Lq8Ztlpaoaf7es9NHwoh0AO0YG7V3WLGnLKi+iod14IxcseqjpYFnWeNDL+vsjNUYoCnpY
PPjrPj04oZ889X1+Ypr2V9c5XH5n6TzvCmzXjp6TAW6h0KnCjfUM6yMMkaWgiDWOs+w6xDrWoVrK
ZQAW4pJaFs/2zCJB2Owg3YHKmsZdaGjVDhXnfG1KKk0DB1coIM/5b1YA5ruaX/Zs3Pdtl380rKqX
sMZPdX8EtTFk9Ox247QTBgzW/DhR63TQl6ZZirVUNxyvruzNfdqGp3asgQJ2xhZkMmYlrldsw47c
Zmlk/jla9uyjK/2z6oq5i/BewnvW0M1jMRroMmvsM92GZWxXgNhMIMtYejI/x+74hGUDTvOzHZ9S
NhpkUgh2oHzR773f5NMXRNQv0Rr1tpF1A35iCcSX/+vb7qDC51KaGDW0mFc5szVgU4zYLXGbvywI
OzaU1pzSn21ioeCg7EXgDEfjLs2sWUzyxsem8IaztWxfo0z/KgJWT1iaTTCapMAIxvA+zHiG3OUj
P1kWBYduWUIKWO2nPHS+JCJOtsaStFaZ65Dc9G/epfUux6i+XJc8I2JgdMC2kp3/9OW6BYxDg79h
U0Mm3pqZFV/spakn6W7RQX1tgrTHphL3lVAyTamuAC6dl555qcpGv+f6Do+hDrSmL4aHwRj6SxKa
2i53BZ8SmcO9P8PPLtvOu6qGkoOjbVUeazCGqn4K9m6F8DLO6vzjgF943HT+xeyRrgUNBQPRXCcf
BjZil1m/AiZh0/GlIxX4ErVesibjxU11sUgTFf91kxMch5NOSaD5m5j3f7skyMIKLghzkVO/nwdK
MwstdGfdBm/C6JoXYfXaGAG4R5x3cI7rPXmohqi9a/zG2S4UyJJQSlWE+O2N8By9zPHvvTzBF9mU
3s3qU+/GQUql2hNFXAE4LFHfgNE0t4T0BSVefCuWXYIL6f/wkj/U3NenbQmShcUEsPB/33m9r3Nb
Lgjfpv54idAs9eDv4nOiHqnr8yrmE+J4W+oB8CsB7rmgrQ37vuuz5qSaJAQkwN6/2ryNDWmNjRS4
8ftwyLOjOfpi7XlsXyaiqWfs8qgRJhwn42Bb5xdq9tCbxk6zkMT9+FyNBj+AeN4E8VidyA/4d4Mx
ijXGYfJihFONlVyBP3c4pKdmMTge3X5xhPArPPqAkRnSMT5EYbYr0/oSWsEa/qL9//i9+A4f8sKU
QyRvvoswlCkOT+Pkt9hu8knIbjJOVinSdVsLXLFwgACqSBbSH/GEd53wYo+dseuC/GPqupGOULJH
JWCCE4QUdAUagaWV4OZy12XShpqOY6AG4Suv3PzZHr+VSeU+jVQiLbccsdxtZgnmoY/FhzYNxyPS
427nCW0fRO26njL8KQtIYW4kxa0Yxk9JDfWKBMY3SxSbofSsv2RaXmojcT5Xbsn+9lNIfbAL9/x3
gb53agouI2rFfegYAgyfyzL019lzrgq9amwiMTIEO5NNubtxW+iZtpFeSzcc8A6oH6I0ZQlkGeW+
yUswk6b+J+8RtxMRBBRQjdbJauG0D+W4hWEaXSLsZC4V6XzckP4eqNI7FW0vdxHv4T53QeXP2aCv
EUVqFw+p8ubffxrvEBwU3PGehEmoj5nSIOf17kZIpjJujBmbb1zXrPvO8sC1iJzSMds8IfH2DmUK
cZxY26lrZUAg3v7e4AUA8dyO9hTxk/3INQyJm3q6NW1snDVKjvGbhB3gn94ar7fXpIkxP5aCdNBp
MNP+mETheIqbGqMg9XDSq/E0LM08NOh/45H0EZug3jbPWgnqckkZIXbPDrLqEX6H/dkmOrXTAq1H
vdy6mM2UePs0VkmOdVNUDQUepVuvfSJdwKxMeRQtmd+gG5a3CmltKS/UAjdftcLU9lFuRpdUE1gR
1CR8IwGW1qD8/LVp+uib0AFP//vXYC433l9XY8t1hYDR8jxkVu+/hp4ieARPUbtZeAvjKs0pe27Q
D1+rrDH38hvA8D8it0HH3RnahXre4KD13on4lXmM+vEsqV7ez9zu9q49fZ0J1ZxUM/541BNcuqv1
2l3byKkPc0hEU+uTE0p9WP/NtGjwk7OeT/0Z4h/WNAXhdhAWOMnUD//+bp3/8m6plMcMHCwlSRO1
2fvpBm3lEU47ExfzYELRg1uB5st3hxMAwXQTHqciwAbAz/+ewuhhKrZ2Th4tqVE6TlwJ2gybKGn6
XdREI4mS/aCV+WV2HLnpjL7cU0i3DmSJmUju9FtSvgTXhvGjm2AJHtU5sP+yae5nKf2tby4IC9eh
VlfqKXt7GlJd3b1ZZ1hrhRqFh0vTS8vfuKX77GN1dVZNGU7V2avq8zRP1Z0wK1jBQzddzWna5LJJ
H8OKOWvw5C0FdLcrSHmsymXP4PjY4WH9+iIM0OnxXFZsNQ25dyJwbMIp4yV2in9FTaA6DZLqN1ea
9c8lIAE3c/nQyVNR1GH8OolVEXtQawjgEw/Gjhh8dNRnfLMjVCpTCejKbwXJKAcNphirb53ryWts
mveV421gN+QfixmDsLpEQd9W7pfKLM1lgUdaTeIOPiN4CLwlJ4eZlm/XVKwG0zpEEbaXFLDFgQWS
19+bk0j20YRDntPr/YGy8HuQiObO1kYsRrs7oEU+9XLUdkHm4KPRMCxuHIjfY/Tt/34pLpl+l5oG
xIegkn79OAwMUqqqypuN5ZA1smHnNXn/JbVqudaMKT1kuncKA0BkIoBj4oyet/V8L3lyWtmfmtZf
hbhy11aZIhGoIxwiVOGk45xan/30PMMKHXDyqCun/GDPI3yT3A9Xoy5XYTF97UjE7NSNkPR3dnD1
7RRP5sE1ywcfIYbDPjlpwHi31t5Ms9s09IKdJBlwhDHttsYwvmozzCwCg0zZsr4aJvNzgB3PRsW7
5BL0qsc031qjdgbPYR6oXQHLjY/2nV/jdgDBa9qWA5FyRHpontzJe2ycwHuEH98Sb2PJjNHLNOF7
GEP9+vcP317WXe9mPahPQlC0ucx77xcefpWALfO1emNEFanNMX90w+bPfLSzY9xjt1dGrrHBzr05
WyLW92agH5vMggvo2tYd8Z34Zjc4EsDFo/BsW9WYiGfUHO6wChl2cTqTavPqP+wOmyTuZzOZzk/U
mZvAMqeNLKyvOarmcxrqNwoW4xWEdoD7UfixId18kJkLL06r+hy7ZWiokMTZJoaEDz0SrWHNvT//
ao2gQ1S8w01Fe/Km0D/OhXyCqCFOPkESqB/G1gpybIqWRuHTF4IvLpuEZ/7941Qf17uPE424bpKR
ZwXKRPXrtUzKta/JwvPT7hw2lKS81j1Yi76v53stZR8S19pfo1d/KjEeZAWe8AlLt9sQG5ZbahLO
xuA/xykGkA0QbsJAL2GWkHae5QMev+lG8PwnK2gquDXrlhXfKmia4I+cjcVdOdfs3TGbNsUYcbfm
So+70bnWaXvuTBmem1DwrcrqW9wkv9OQL4uUX944yXdfoHAlSwZ16f3CjF9TWY2S68iZsasqpv44
DrW5r/vs3NVxvAHJBNBv8DHNmQbnZCLJ45bn6STpY5wgR1ivdleZT+n0PI/gCGu9ynddaN66dNDv
hslHSDdk45kiKAdzKIAeThBtRjfLrnXRVBdqujcJ6QEKJ3Fsn0CG7HXm045cBzRaph/KE6Zv/IfG
xxEToAYXJUpwxm9t4z7owIvgbU+UlqSxXEfwKJ5y6LiLpqnAD/xg5S5SKX8zzbi4GXW0DsaSTRd8
oxjgerJvPF8SeyqfmyXOTZGFdQDV1/wmYuL9I2LC7tBx1c/VsZl63u2hjGluE6k52Sb02e9btX+u
EKOcnZ6lVTA0FTa9dFmZCKKpiBPOM+bQZ+NBDetJZ1DotpyhmsBuM9A3xbB+HfPYVFWsHu9jOylw
ttUxkNAwkzUzWTyoMerY9RXOk8BM8T8794JqiJVmKVuBrts7fTGDfjUKjOUC/ZsVHuyyJ1RXS+vm
ZybEoNAGvsFm9E7vdDSKA8X36lE/ztfUw5TkbdwwAyz3VH9y2r8NaQ3XiVvIXVHm+VPETmrT5Zp/
6IKwO0d2hKWmPcuXIuy/ll2b7ht0h9GNLQT3r7iZqLKf+rVmJu7LJGXPKoZwT5MH7svsSQDV0mjP
MhrLUznZL16jm6SaoIBmmjseitkhYEAN4dmz7APoJUFYQZbnFFl+uuVbqjaJTxbOIQmLwxXZo99M
KuKfgUKXHJkjXFtfxI3me5GYVRWVZjp5vJkmKzpD19rIrs4+mn3e7EZNczcT9/VPTv3BzKvmi+/k
M4mOJthXmTU/a3Fwa02z+WK1i48TALezkc+XaiSpFySRvzbL1n8ca7eAe9QPnwg3Pk9NmFJpWvNN
Z0jTsVa4hFLYn6mx9u5i3QhxZsqodNT86ijsbkWoqnqKEuts5XF9UT0U5eXWx7Z65Q8ltaU+830v
I1xrqfBdpziT4ekDj1QQLt9xVYfrxMhQQVbhM4Ef88PSY7uUnkVL5XONGYEU6VdvdLzTa28QPZHP
gA9lOaiN0j/qZoO329IdPGJGdY7YvJjMm49kLmBV9MXuI3kN0X6yuvUqWIEL7T+vNOegE4U/TUuD
6TTbEuhjd+Yw6SdoOzoAzvnOm3uD6rzce2jNAZ2Ya8vPWqwdMSa0/+5BJTip5n012SPfYbKG0T3k
hjVl4dOpC4hMWUEfb11rfP90UueWenqU9P5XKGzizsuDDGdLBx8+N0bmlxbhrYljKk8pcjk5fhHu
DYpJD8Psj0fmdICq/oi6jZLUtd1axgO/9QyOR199yGzsD/J+Kj9RxvItoobtGzqRPZcDWOGeP15r
MXwBE0X+qXH+Cpwav2XRnKhL/Zq3EXplMLLjIRbNSMKOR+mPR2PY6r9ZjQjnH/t7dOUEQQD1cDfx
/fdCEpwRZulaerDu62BY2ZEN/Dk23W2etsHFooyEYs8YIrPDKomLhVDQKqP6iALiR3XK4EzRvq69
57Ym7PvW1EsXQkN7oEoIyPl/DkZgno921Hw/V3UNIw4QfC/nqP7b2UMFQsgTbbd6d0CvfCSsIeUo
3VIwpqrGVGPF/c/dt7FMC41D1T9LwvY1kDt8JUh1f8GDIwFFG6cbCdPrU1l1Nw+/lEfNzZqLY4GA
VuM28b57MxcTZd3heKkmbnJhIaSzKZvpz0GaB9R2BkJCrqlvAG3LrdqEq2bonbFlVcumnHrT8a5q
jXadLd1xRPoct6ytlshyh6byPqcmYYUpRWMf0hEfXpmGBINUbeRksXmY2OG1m8JrxR1M/JfS8AuM
MKB6BV2pnRf0LZGp7lENdWLw1lOHK21SCWMrJ8s/hYO5g0VsfA4wi7hP9Vrc2AG2u5bwwt5sanGV
SYpvNYiMI+rNL1GRt7s61l906TrsDPUKAxOromLP4f6cdfF4H4UxRSpxmn/Lm2evL60vXYf/QDAA
+5OIqNeJWRLPY3mK7M0c+HlBACY3h4Ot2bVH1ehLnSP2rSPcONdoj/Bzvh9xi27ZbC59mUWHIY7K
nXqKaDB97nPktfyd/n2FKdy9OTpmdQEwb53qlST87m86k9uu43g1YeQ8A1+qu2C/7sBeu8fXhyIa
CiphUTLkCUeclIi2OvzTOephhgt7hBEJ4fDRwnNQDdpjYvzmV/nP248nTApLibiZAFpY2P66qOVe
GRttqPtrKrbnNca0bMVm2eIBOoYrvTA8knbEH2dcNG9UmOVUDPJooKjdCAwwcGDE8RCjCnZpUm1K
t6mmsWCIK2KFc8DSWD00wzDC/ckYCdfCnT+oQfUIU0NmYNvFPyjbsisjt7k0pV2c+ITDJz3BrjIK
bONFR9QFXk6ONwFd7DeVttBwvWUz+tM612JacpfyUiEEKzCCkb9+FuzyRnPwYchTuAW/uSLJNIuv
YRPbD6+NGMQ2hKd0n1hmin12ILRVaoEL8PweYzlrsFlrhla+ez1ONOilHRrj+PYSDfdYIHTuVQ1Z
EOuptvXMnajKa9IK62BGRnu1l6YlPnbN8xqIZGsdSjvsXod+jGOfu4xno82E9v1cNTaZctfLWOxj
EQVXw278a68X7j1wb+wXlu7bgUnD9kKTGolow78aaWnvsQx+0qVJDHFp8FM2oOsXCaUqy0MLwkB9
N079TWspoVBjqU60MLlpeGd8wnwSnnpQ6DvVLXP/XuN38cK7rk+FAUtz5k7wyTegZbP7JYWBOd2L
LJOV0bTRJ2Ospl01RjpluLzaWCMDcP7Up6h70oyuexp1dyUNY8Sxjp7naNh227pO7pAzjDDvbpFd
rdVBNVRIA1eesS/2aszF6fVIPRf1+csTXps8euiG3D2r/8CetHxr+i3yxOWMwLHqp3nVBOC68LHM
oXsbcb1VLxZHiXmeBpsyQM5kdbx2qsa6ebb2eUbmd9IS3X7Si2TYhKhPV0MbOk/OaDXXTIyHpiT2
eI+c5Mt/O1c9Fbb51xlQL1tFuWwKcgODkP5Rn/vkT6KcHyx/il9COx42NkL1Q+OmyY3CuvJencF7
lGKwvmHpZaYOkac8925zNs67VrPmnerGZgkYoZiyrw5I3Hbwur8CkXwdnTl9KR05rwsS9adqafhD
5rU6QL311wRS0X6IQ7DpaYxbo8hwxdAgXFDDUstVOsuMOa5PHwMZp4+sxD4WQRkcVY+6U3nrUXmH
obgfUtyefG9+0Hs7f0Kztdc6y/xIapugdDG796qrp0RtHXxYKF+ILuBA6qMlmV5uHhzLA2YvdfL3
yB8poE09ZZim3hNtcHaq26Vte6wA8VNm1GBGir/MZQzd5sJGklACAV08LgtrpbpGWrM1yakWUT8p
9UOkuEhs3dHCgJUNRkT5zq/9CAn4tkc/hxn0f363OCaY68b2rJWX20dcUe0bd3Djw9JzwFHc7EI3
P1AZ8nrMaApTHasQir0e6ybz//A89Zr68ir/9rzlf1f/w4//T/1lKM+qq+70X2b70euL6iushGw1
N6V9jqGTACvITVz5Yutz5w7YWuviWwhEluWK593wF44PQSzkJtAd838YO6/lxnGuXV8Rq5jDqbIs
S3IOfcLqMMMI5nz1+yHksTz99fy1DwZFLCzAbo1MglhveEHj8k5m1EP+yzHK6mkoFcSHS2sEsBpG
j3obZwuZkXvdDTZy6ZtpTtbaKKrnKeqBbpodVaoKGxSsS7p7K8E5qADc+WZOzQsPEDRv33w3r4OF
ainP9tDZbxQb1aUSDsN9rFh433liOshl7Nb1L8uUZqhdl4E2zTLH6zJ5Ndfi1ArXPVSGl/no/h9r
eRXIJPkruUr+Mv8NsVat8JogYvYNdmoYR1TIHsOEv3/5l0z9lCqfXcHNyqxHPcaTyHfYGi1yjkAW
keeFt2UUG88VrzYYyqofXTkqu7UzuDPDsdtnHpY0uOByhmGNarqcZl+XClfVXVHmzYNscLE1eo7P
PFAQyM89WtyfbuwRll5QKOZjhQjIIwYJC7X084fe86PHKhLvcadP37t6bHlJSdQ7rwpxiq/xf5ED
SR/xKqcrL1MXiV1uD8kW2qP31no8DueZphKxP+p5ieH1+nihtmkWGsOlOp/sfFDjPuNsSVRunj1P
L8mA4wR6YfVjt2yUONshvcCdXImhVCK38V1Rlb8LDCkfFA/Tx3Dq0Q7gy4K7ZowJcJ88K3MT90D9
XSN7tP2YnlUekV/0zzKhzWBh1GEcHOVgPpYhOCu3upFdRcmqVa9vkxxNllq/4/lFeSBQ7Z9KCn8p
NLTvWTYUoIBrTByr0jaxmbaqbzFG3pmd2D8t3nnBN3TGfahX1d43YW8BHs6f9TjDrIIMOxweDNGA
orS752mKkKlqI/0bWsgfV4Gl/C1DnxcyK8RT89tn6HJxTszaPk/CDZ8Hk1MrJ4AiVxS4DmYc6ptz
F5Cksc0niS1ti9emxXDQwv5nn5hYQFpozWVNhYK5y9llV848QkxPcI6kpp7p+KFiyGGf1CKgkgLX
UMA6bqoj3k4fTRHn0MG05nCNpwYfuMy4xmqs4m0Vz81OuDPN93N+1AtlWyTq39xWfA7eaXhZ0ta9
2lYrxWo+YorfKrvMaQHHzylywOMpf1TTcH8Nyasi+dGLQjtTaPMumZntv2BPGgDKdV6RFvZuPF9/
c63Qxoeah0eR5v5dBENtmanY+Q0UUBG8hsC+bmIgpnJYJqa6gxxO2RULvTBNZSFcpT5GfrKjjO1d
lqGEz7YvbUyOIk5YpLd3aPHCSqOnz730Xz09Fr0c86ykvVO1uL6nZlPfd+PJndhkJooOlcjGTeRc
Gh1eMFlrLdoeHtOsu30nmxpZyYNvebfqpC6rwliataM9BagDP1iotdtzr3BajRuw2DnhoN/JXhBi
ijNUJc/EeTBzcnuVemm6lV3dgdCAGnG4yrTy3Q94hyotkWyhDwxPha78bStF9StPOJvSu/qdwxyb
auqk3Hq1wP1S4Q0Su5zkXQ8y6kqkVl72V6sI68ntHGWTRom9d6OyufOUGYqSBdmvbItHd7wyNUPf
6F7S3zi1vg2pmwMonrulbmwxGh+OUV4NR3kVDiP0pM9kRMRr60YT4GgUnjUyBVDKxixH51Dxin0q
5sbvRLbO1cJeyuMEGZNXWdm6yMNFl5OIa1wOWmb4MiTqsO9q3+K9bj6suK405qFykrHLANWD60pj
G5ibMrT0DbX97yIf/L9GLVvwamf9nPjouPuL+JGyskMdPXRviszBZ80Eu9YNGOh9TmoyLIf5cv70
BfgmOclFXm7TAm5Yc0f6ZVSq/hLnOULo2HRFaYxrE4W3VW6a45tXsAOOUqyG/5Cmz2ni32n9EBq8
7cNSn+MOCqE3og1eLQ1nnhCng5fJAH3CCWv/s4x9HHpbjhG1sl75CQ5yg48WTpwMwSs37WjVFoYF
M9CNt45qTQdQc+lhyFAos6aocaHFuu1dXKZ30XwUrBY4gAWN/QMzcJyN3TR+HHRl3KD50x1MVbS3
elHykl8Z1RMoAWBeSVj/CqXNSFn/bQf1qxrm+mufp+2qE1F4jmNT2djZsIsxYt1kpT5+c62fKmVH
6lZavhtjfwCalY/f4uKXDKOb/lsYpliwQLS+eUBfv14rNhZnmq9mb1WqnmCKVRyr2eI+GKLnQrfE
m4eX6TbQu2Aju2jHFCCWleHUia58BuK9krO7QD59tGhVl1n25uEtsPS6OD90iZE91BHHPli0Aq2P
C+M1N/vt5NTqI3Jm4r5R+geLStJrBPN7HxUtqsxO9qyB+uLchNqiyDihMDnFNKEaavE5yjFnyEz9
L9mrq641F1mXdkeDwx0ZuzboqyRnJbQQUaLSI+POHJJxzkVm18FNiUn4WDY3+IOPbzjcBdyoX4x6
GG/LtIFVNIfbAJtCPZ8ain39+JaMP/8za/Kdj7Wi8aehhcpLhivB0qiwm9c5qb8PHDfcSu8/RA/4
AUWQAuIE/7i59AEw48xcQjdR0Om/L/3MuY/GagMqRTthnubcd0arnfumXcqxbEIlwZmmW8WZiq3G
6/OhsbvmkPVGvuUBOt41YQvQiL/SF1+zOIEoc++n3UdAy3y+7rxBYkBdOT8FVapFV+9QyRHPVTwo
q0jNc5gqAeLcTl3sJvZrd/bUxitL9OlbqqkvEPLMv+PibPHKvcj8WF32GXjITNeavZKr/3M1fo7+
Z57SmW8Ik9WPUdm+tvZUPnQi1o9h7ofLQYdslcWolDUiNREwL5J7Y3T/Sij6vI/6SKEnVceD38bB
86h5e5lvu6a9NmrX5i/HzN8bClNOEAABowqPB3O/Ac3hPrZ5f4Kxux6sMXkZp0i5MaOoWtXT5OCl
1fzEX6G6hwph8Uj0poWBdft73/YZnCQ3PaY+JEb2wvc4XTrvPPHEml912jc6RFi9/GmGivnOKTWy
+qchbfjf4Qd4PRqGgxTeHJsb34jMQ+CXSEvRk4O2VX9c1QU1gKi20p2MXbSK0mhqtqKpsTSYp1zn
yck6BoU6rPciBYVnFmN9uDbcc5r/7mqNUx+muZEzUPS39hPe48KLfrp9rx75L312LXQQEaJKDuPc
rTITC0W9cndyNMDyfR1NI/XIedRCxGpTVWa2ll3djN2dq7j2MrSz9JlPPkbgJjHYHc0rzz8DStHP
S6/sW5RJkoNMHS2wyMFcQZkz0ywUzwm160AvrI2P4eHKHFoQ+aLDTIbb+U52MTMNj62Vv8iePmek
FtilrvXUg4x5YZ3uM8wN8SabIfyWUW8qCkx3lxllG26o7qfrqNL0heUl6jlS7QfTj7w30Xv2MuDL
f+cIXGxjpZ2pYq1+rEdsNjPw88/4KBTsSfPpF+6L0A/5qwFr92U6m7HpDtmXj+mKx1ce0kyxtrQI
bFLFn5cShdYteAYEuwCWvegdTohBlChLa+4CxzI3QYLDuBw1KmtYxVYw7eRoZyrOoko1OPdzclE3
b3kWVmd9yIaXAdWfwqxBeJeG98SmdNGrvAHC7Ct3E1DTEwQYHEFm2R6thFstfPw8bfaCr3HplEsg
c+VBjk5hsQtQj31EEqF60DkSkOEo0rSbMOFNU04KgiyDdqvAtJyXzBFDg9vWrYN0SB9wP6BipCgU
4OYjJ9lM02ublcOD7AwiG5AEcPudfAENivEjP7JCUcHxfB0ibECtJHzsQ71UqB474d7zAnUd4Sxi
QAK2zFMPjOs2A7n+JabwGII2rDdLmW3ygZ70uZEDFRip2xqjFxnXulI91IA8+jLMnobGOrVt454q
o8meggKV9cwfva0cLNUp3qfD7Lwzj46JsPad7WLc1/bxAXokRsFK/ji1VnyQIaXNPq5k7Nr1PbfJ
L9Nk8E9T4F6qO4rsfLWrJz3qtfcqaQpQshhqQs7Q3gOtO3SxXTyFQ6ZCnJyaZRZG2nsbwE8sR3VE
9sn379NceZXTNW/ABTKxa96hOLTOMWdZFk2cHpJJN17VxF73hZ4+UXUx7sZkepYPc2eM9J2W5Jwp
z1lyklvbyUGO/u8kmSWAN0ezOh680w94QjvDkq5deSXBC/JKD4NkZ2sawBOgDFaZ8y29Jv/fc39b
6gKGmH/udXmcb5J1Iepy4XWgdaysU6vLpTu4ExBJ1NsmUeh7m6dhtPJl8DL0ZQIC6PEyK7tmJYOy
mXpzyo+XBUH79tssdx+KAluieAxwjrQQqlzUEUJ4i9Hr1ZMI3enkeiWOsOnAsZf4CMl4bebjzg7y
n9f4ZWrY8jePW1G9MRoBs71oi/4EpU125FTHCGd+M3KCsPf4YZg6fqxMZeB7qyUgmebQZT1DR/t2
DPSHKAm4kzd8XxJPSU7UIbAanbURR984XnpyQDZVU+7hbxlw5si9xh3IlLhYm7+o3sY7U65xTbH5
cLHKQ8Phy4+Ql3XrdytMzyOU9v5Z8DKbdxpQsUajLy59+RM6KG6nOrMfehv7rxYwzVpW+WS9L6m9
c+w7aLfOtUDDKQMs/4L7ay0Q+FuxlpOaMNXweW6dMwfQ4rcJzTxdrmH3ZrEGClmvr4t8/hQ7ZjMT
c1sd832sqXgOFV5zLFP/LQI3vbv08qw9Gnpkoi0wj0YOX588YdV6HpEx2Qg4kMNiUgViHaoulkY2
fB2W2eU8BRFZdxvFyrfLqjImV5ApUeiWhzCNAWp+/mB5KUdrczQWULqcdYMQgGk47SGcfytf8VVA
JJyOgGylscbx72Lk6+Gh2nE0TNfssDZlAFiji0+cW0JSYETGbEdA7ZB9hG9nFBRqhJegHP9YPEIN
auLVVyb2QfIC8RdcLmjaRxyZbiHuNiffTYvHBptZFCBmzYFMAD3siqcJp66Hy+DgQE/w1WADAyh/
bKysv0MEdCUH5WJ+n7dL6qyo986ruUkYIBqcvMhBOclXIN4q1RvWZ/lOVrUwDeCwD+LU+1jb3f63
ilZXW5e4zL2evn/mf1mj+Sf3miavPuPXg3gZF65zWVv2Lr+HDuGwFeeoFPEtm7DqXp7C9HZ9/4fQ
5LoR5ZyuvpepUGPvZUj25MkNr69/mijXkit/ThQdjLA/rCWX+cy6Li9TLau8LP/vtcDLRrf/DsmJ
cq3Pf1A3Gd/cct5TzmdMn2GZKXuf/4I/rPdfn8Yf1vrDP+q/PqBuUJEusMPvdpdvrcYxz0qDhLXv
ZWJjB2awlhtIpbO8+yT7S47JiJUr5tIOewfILdvRLqnyYz6OT7I3Uad6rLIxRhAjbC871JJjv7Vo
wnDJ03jpc7p3LDhMHxaK2gzdSs/gYSR8G+WI5BxdBpoGRTi2rTzMZHraaP/MRFN+2lA2KhcymM0j
7gBobNI6uBC2ekw1GwfGxrt3wogG+sFOEaWOgN8/sSFlT18UmljLFDkABNtAzRw4+2XaPNf08kPh
FeNRhkKX08IyixZ6o7v3cpLe8CaB6MGPa2hAzm4TlYG9lDE5s60F2pxJ4W6uscl88AOwfm6QnWU5
ypzGJ9mTparPnhxTajQB5kxZOpp7ZaZnGHxT1PrMvJS4uvShAUApYIOn3fgtwlFxVSqTe9CAtfOO
ET2lnfc1nsQJ+qRTcgTAFp9qoeI1qcAfCfCaO8lGTcLkchU0ebOGGYrP1jz6ZWDuFlXE7tsyv/8W
l13gfcCHw2T1x3Xn6V6tL+uOPyn5i1zSgrQ7KJQ0cwoWAhyup95MuGPecI8e7TV8z38uZTSOhaIv
ZVbUKJONcgwTLlGZEBgVJqDgBXb8C93tMC8VyZgTuByq1LG56sBpHGRTp6l3GAGrtrC7/wlmQuG8
Bea83zVqv48ybtygUyK2U8Hk5aAl1R7E0By9jMlVLpepjzp22PS7hreFU1XASuihQZdGFTsrUU3t
tg2dEiuq2rG3iSN+wY/sd5fhoUHbTgnVY5djarUdAnxC3SDw1pfhpkz841QdCoSe9cVl/dIz16Yx
OPxBwsDL9T7a+E6XgplGkVvGIK9+XGEXN9aLXE3ekri3dlWlhTtdzTnWCYQwOQvrwzOMajCxUNCu
obBwwnNZDU9tNlp7mTUIhwmdCknC7GfGEh6Lhd2scWlolircllNQ8xy0jKC9NGaauYsadguF+n8N
yGRXU46JHaU3OoJ/2kLGPD03kS3ZyzVk5LpabdnQtlzzpcf1eI+N+7NSq7Cr5ibIFRxXC2f8oUeK
v/0Sk5fViGRtMiRL2fM+p8mukrvgX+pcWbY1G2iHM2lJBYdCGRwT0wsA/8IMvzYyTY8RA/533GmE
teYu2y7txq0oGW41qS8tsLhYq2zX1vYsMC0HMYu9DPIJjAsnqL+n9bi81C90HAvOc/dS6pBdfDm/
dlFx+Nr9ba7PqIZ/yaLh7/uG2t70SLFYX5aijXeqEU6Pui60g8MzeiFHZaxP60OCM8xZhoLJNtdq
YyOi4jM/DI323PXl/poveoBkbazmYEhZsje9BnAsr0hN925xgK8tbA58TqJ08pPt498O6Izj42Cg
ex2Yr+RoGgAytifqZSs53AWxWMUyOOf8Pu/fCybUo5ahPky450WKsdHM1HPBFTRgzIc2WV/6gVWO
56nYRZolkH+bU8CafqTI4o+VucHaQJZpqSHBxMmYUv8Me9fdlHFY38ajUV2aYHYKBUE1wnjqQ87q
rHKh26X5OmWZs0l0t98ALTVefWiQC7PGedeNenXvunG1SF1Og2I9MCnfptYJm1MxKzhEP4JZVTov
KH1PbrKLAqXe9rqZPHn+z/8PdOSfUlpj6Dew57+rNvphoJSsmpef33eI+oQVS2FcMFJyKycbis9f
4lQVxGrC3eEmy71jbLvFdxT8VIzIteRZQxt6BQjF5rtTDlt9rPAYSuvswGHfuG1q3ThrwtdXwqe0
2nWzAkdliO9Uo09hrD+pSHHct5UGBy1rrI08mbd9k7JI2/lHzRn6V+fu8raOtvmxtxFTlG/pck7D
n90mml/tr3PyQulf3RMnYtNC6wr/FKdiurUiNCNQZuyQ4enqR5UT/7lzaYzyUYmCeq4mMF4G+nLU
K0g5HIvfVAH8hwQX6MA1mvsOWVFK5PlO/qIxR92oQYTWUv5K5oAgct2Z6V52LYRG5KRoTJvHwih2
MozyzsckjXfu2zZO0DhNdesQGsNr2LjBwxjl4UNpddOmxHVoJWOyiVItRu3ZSHbXGNILN4Y3uEc5
K3ZRqwQGsL4u5AOt3OlBqCNLzuKy0d1QW1UFD5prrEnVv6fOo0QYFLiAdIFYlwIZCc7tINJDgAtu
ZZ+Dd7TzYgpoY5tFiJnPSY4pEBa5JhlFBFUOFZ71lyQ1DHL+OOZ8mRkKHsU5mwtvJYZvtVG0h97s
+nDtRclBdrGV4f3GbJ/hloB2F2V2Jxsf69g7YYg1hzn9UYamympugqG/xyC3tI52llubEJybi/3u
Kqm1XWThwCDCSt9AFRq/Oe4zMlPpe5GlyY5Dyo9wFj+3Tsvdr4Ig76icjArtAZJ+y7dO9ff23O1a
xT2By9zJjKY7NxXUl0bXCjylh47f/bcGicedlXTrPgu2bbdxnNr4y+5fGu79nHFO2dnPquybnQUC
kTj9VlWGbD1of6mDUR1lo7CHvVyFXhBhcCdm0cK0OfQpSDiEKL/ecCuP83I8kjZx1cVws/3lOOt8
IGXIRjWF/gEUeZtlSr8sUbRdy8HCNAD9qpHWIvc07WVMCeyZ/BLBg3Hhadw6LSZ0OGB9a93KWPqd
x2+qV8ED1ZhfeaCY3waPPSQS1PhKiQzAQITWk5wQq62HPVSKfG5rgtYKGhWDJ++Y9gX1/M/uWAeU
8NM6vozGclR2rUI5XrqfyRGlyfugjwMEZ4K/cjXycG7ogzVsMe2p9c3wMMbZtEBYVXtyaye/81Rn
LweDllBQt4tiaOwHGRJJ9Ks0suQoe26DljtTDlmqRiuHOynFMTtQN2Gb5rcO3r7pSl7CaJzU1Dhc
RoO4w3EpUnkwJDyyhyq2YUckGQib8rvcn+uA/ZbdHK86RM5TkNV4y/d8Dj5quZlsw4ajodgvoqUc
yvB17dm+TrcpsnhL/vbafRNE8CZ9US/tTng/KPkvNK21f3k1BjimYeeUrEqKm5+5GcU40NWGK3MB
GJvPhcohZVY3t9lcQwfItOcApftG8QColj92d2qRwEjMXH9nx759rk0K1Gmfdfc+RNKjASprIfFV
hq13Rz1DMLbxO+NZduVoI3T90sUsOVwMtVEeow6kRKkn1UaJbPQS2l67nzgOxEQqyn7mfn1jGb7x
+qcMbLwRaZy6jPoD5+Np/8oHMPP26chGnodbugjwYABR/tuAPEAftBc5iU1SaFzW0cPwY4IVUe9s
7FhBNXIuD1c8fS0LMhDkhccumzaIWhmvJtQYKLYYx8RzVxngcyFA6VD2/jrJMIT3WDfql0kD3jRK
Wp2LWUvZqlFP9myQQ4knulVozXLLZVD9b19J624l5/SzchWHpHjdzzEpZCVj13VwAgjgjJKCyGkK
+qs2T0Wt+jdhmQ1nD10we1EGLVC2vD8qBbHLgFIY2JTeXib5vdufe8MJb4d02kUhNuvrcai1fe2F
7w0MwGhtaMqwrRL43zL5Ms/GKmRttMgjypVBqfHTXCptK/gw4VrE43CW6bIJWu1lEAh2pqqAxczH
If+Rqho5TAKvJrvyH2l0wllopiMuMZks82RMfgQyGfnTj7zL5yn7xjzv+lld58kpcq3sB9RoBfpt
dGvqlX0btpp9G4wjB7XXvrzScztfRO5YbmR3CET5kRMtB4HiONu6bg/G41E1SmpHJtj6kz03qRIq
K4Gm8nKUIzIomxrQDbZGnrGtsqQ/VXjJni6zDee9QIVxiZEc3hOqHr1V7V2NMi0AyUo9Tg2fvwxP
FKHXdVG6lyxO8Z/bJFUoA07KgxqkB5nVxUWGzrI6LqrKLVZhl9bLybaNOzsU5l1Xexp0YF6955A5
h2S88sS2r9P2KOOyKRA8WXrD0GypCkNTjdppg+0FgsF1leBmOPDVRpHh/hpLBlHfi7mRsRqL+a1M
kU2CYfvSTXwkedygtE+zU+BTGTXowmm1itrwoB+McLDWXpz3L2NqvpS5Yf8qUuhJ2PG9/2dq0dsv
Cp5hv3gF5Qy3+UgN8D//sqoInO5lTs3nVav/XbVoeg9ryXxpgXq40yFIrxxs59dlkbM3nWP5GDU7
hLRHijH/xJBNqI8jLobGnCHTZBOVAzRQpTiVtu/cGSIMDkOePAyT4WziBO/OFNb4EW9y7ViX5TQu
5KU39t7SULNmVbX+P0GBOM5Rpo8xmEfOAoatzJaxL7PbWQkg9rRDPVJZA4g9r5vOhO5O0zdUdbSD
zZHSB3bUsW5zB8GoIehuVBcxfSg/2QMsPp+yhuYtZVcOaLo6LVqjKPYyxh4ne0i1A6+H9b0zd1CG
QPMbg4yFHJNZaeBpK71NlbVMkQNCVR401eMWNP8oL0eqEXXszfWnY9c6brUh6S8/XU7yTThEedCM
u+tPR2B70WtYS6te+BT2+nSUTWWCl1mUgHvLYXZmmAd0PgT+VzizUxSiwZfuOATqZUpcK/bOm8JH
/E/VY21jJAmVEJlAAzsyZIKmcBpOsrFbbzhFOXUCnDM5DvtX3C6DtRolDi6DnEXK47wsNrsDtEFj
IU/+Ir/tDr7g2W0EcXo7KKF9q8/3IchY1peun3XeyomwtZQpf8q7xirKDfo0y9DMy8mmm69cmFLY
qtkn/D76hcUhFWIedvgY9lF+25TDt8s5xXxYMc0ZARuFGxn7zIDGHT56gdfso1AgJ4eNwZ2ZGWLh
hWL6VjbAgHVNT09pUyu7slMaFzIpJ+MLEJr4fRqOe3S8v2SnHiCkyyvXttMzqs8bPLjy22tIXk15
/HdXhsbut7jbl+1S8Y17SOZgt2HhUJcsuF/2/aYACXTWgYbNNs9ia3tVuayQktikVmLd2UFv3XlI
U21M4ZVLBFvxqnRxVbj1S+Tn5xTZACSM8dvpt3oaQMYxUNbTC95hpY9kNFuDGHEE86Iz9m2ql8ZK
w9ripJIsYzItBCmJO0PpLuVRWtdU9j7y66ffT9yi8tuk8i2PkYR8AKyBTGQ96S94zPrLHsfhe2/W
PkWRPztCfkWtya+DrapWcH4mXtCFaf0auZ/OW47m9tqINGhvQfp5+iauz65vqAc5yP5U3UQ6kh6o
/N50cxP4Nf8b5aU9osEpr4RIdZDusySnHB6Rvtg4qXhxerzAUY+sD3WFqADwxcz+uPSqd6q+uAPM
hjJYlwbbqOzxouHz0ro6eXHbwN66keFtDU6Qn10tPTtV0P3wCl5TRZ0MdyUGrwffxf7CgXn8I1jL
8QA5t5UzNdYhp+BAtQlFSlAKPSRKCyXn5j3rxu7g9Zx182Qk1Nn1x+A1zVcGGKlhUi9lynUAQnYx
qe1NqkTxwfVRfQBVGB+uXRmz5wF5JRvhT4AhgBBzPBoZzSqX/d+S+qm690WVHThKCR78NPpLHdEM
lb1pftuHSYFp+XQvI33XqYco9t7k0CUp5kUvHut0dZ0TGVm47KuAQ615VdnEWr2nZh6dZE+1Pfvk
a/nmuhAcGWeHUdarcOptQyXzXM2NvLLmDR31LPMy4A4+bOgpeQP7pnNQV9nnyAydM65szR6yElI7
/5o+4oG1crIR69g59zLdNYy7EBXxm4/VHPwYoxgMiBFg1lpGeCqs8hqbEn/2vVLG6cMGS3GF9qVL
QelpQOwvyjB5cgNzWmXqLzNWtVtBMek4ccY5rXI311YWD7K1hOR4teWfsmn8II3NNBHXd1+n0E+P
Ca/gW+57M88DPnTS5mwS6/yH7MkmddCJXMjL0e9Ah+khVgCucrymyKtYDwWeqRMCxRqGpeVUv5lK
Yz2mo7sYK9e4t+deF6bOEjEIYGBzt2oUC9fU/ph1Q71EzafcCLYQMdh23FJ58nn7yrLo10IByGx3
p8hsnPshiJxzyf31kuzxEnZwk+RnIgeTyLnnJSTF8Kt87PzoJXFwcVqoSQu6AJlsqZc9zj2pjS3V
tDO+BfApMkHZBY1lvsrB6jJN5ohQ/eO0WU3byXzefC19X/q6x4tuA2zer3TEJudL3VRA6WfW7mtM
Dst0R+N27GWevpLZsvED0O2XPrp1nMe0OduGeTHZOFBlQE5Qv8Ao7SZy2uToQjfZOSMQuLlnKEkC
ToGrYG5GKhg8vwaqPyF8T8QBCF4TO45Xv3RjFLCgpMcOoMx/5ckZGVJXPOm4OZaObx2UfHbnmjAA
hqIEscjcKKE53GJaPtzqWsg37rObhZmSAXq14wXwyO6S6M3DMgcFZNECF/5njuWb1jodMbFoVERd
F3JJ/JVKv8zPmNB450ZXn2zEO25sjHbOshnrGKVGPdmDSOR/uIx1psATruW58CVYe/pTyKnQDYpa
f54L9nalIOSQRKe4VovVBDfj2QkzpDIw+vKtSnmGU3vsWmu6K4qMfcsY+cC1BOKRUCjtXtgoZKX1
PTIm1b4c+nzbOrH2VBX6L5kBE/FAGU28hcLr1rgpGAdbhDUnDbZj7irfq3d/lDW5KJx0swhKRU0x
Wzggx7+IosiRLzIotlNz3B56PD/+nTjFyL+UXoysAXWcbdxYP5RZrUQ27qxUcu3Kq65uYStgE/1b
/JrrwcneYlr9Q4YiztiphUsFlM/ldL0H8okqsIxnfn+qhxYv5brQ7ho4was695O17EJB0+4E7jaQ
MMvv15C8qoYRJ3J2xyFWa5je5BOfN+CVbSF89U6moNfBLYC3u6XsygFV8EhwFWMlFzdGsRV4BgPz
y5R9FMd31mxfj/XScCrdDOTd3HBjS1bYA2srtWwKfSGHZaIxFjfZgNJi6ATfxjDBPUx6sDpuuVO9
kZMqLPfG2YG1lJZ7QvgdzKQZujeE1nDbFuFbTVXpaIGOffKLMFgZUy92ZTx1T9Ew2ttcONlKjmbY
Ehz11P8uB0tuj7eaEn3XUKw564odn8256Xkp4/ZvF8gK/TMgr4ZqzHbxyN+27HoTVn3yKhwU+3bi
eSoXwZsH+L5cqp3CLV4P4S3oAuvYxm9FNgYHF12Xgz038upPsT+lDGkLszCeVv/31KFF1yHT9bV0
P7gaI1y78urikyCHZZ/z6w+vBPF5dR0QatVhQKyhdDWPXteK1RHdNBfB43AwLLyGVDffh10Omg0l
5eWgToI9mxUru3YqxQElbnGQV9M8glXXxnTAcHuaXa80Feex0mkRG8iyVD/BNJsP5ESVOLd4U+DT
V2QPozY+KRQQ3xNHM9Z9MvNWe7ocxi/a1Csh2nXBAS2cZIVDk/eQTda2QS/oUM1NLLKx2Mu+1avI
D7V6v4l6Pdo7siuTtND20cCd8y+XVZ29GHYy7jWtpNaXFj51+D5xgBtgyMOuBsmFshaYtlr+YZh7
MnTNk12rtdKlYnfFoRDuvi6s9gXAYrdToplgVJvduw7m3WUj8r0HBbpu1EqZJUGMBz73nx5uIN9F
k/OsCIf0jlrTQs3q8G5yfIj2qp5lSyQ5plUQxLeXqmkzV0hluTPO2f4PqH7JnowHvKIt4Czly9pw
tKVhI7IbJP74mKv1dICvi4K16r3F0ZCcgXRYhxGr6wWmWM0LhwsR5dtAUIOlmyDjsqlggYCBT82l
5Y7GJpUsLFWFOpmJZifG0D/JmLwSQnsNTA/T1BBQsTM/eqy5KU3PPVv+8JKKPru5xnGu7G8V393K
BFRm+333/yg7r+W4jW0NPxGqkMPtRM4Mg2RLVrhBecs2cs54+vNhgRLosbxrn5uu7hV6RhQJdK/w
/zr8dmateO8Dn6LCGPR7AoXBsHObAQ7Lpam2jcIEcgDlCw3lL0Bymc5hLiP7UYNGgCyDP594YYQH
gRguC6PeqSENTNbc6h8nn9oMWW7avnfbR1mKVpZqS7dNV9hJ/Bc9FBVdE7n/YCn6fAhzmjpdNxuA
zchjGCtp+Swi4z9j5NYvWt4ln/qHcZiLT7ZmKkeVYzKv1m+zQ/2QIE9QnEo/kjmfNmiKlmTAVR+o
Kx+mAHQLuMlKGAhhAHG81loRMNJgALguiOHaFQSMsK4tjp3DDN0DKBlWyvMvCM13Y+yFtOPSLR5Y
ZfSRei2AdhdZEAQjCNTftTITWeErdEA4tD4meuHzY9aH/TTO48mFwg1UsQDGzzqcIxgWFdbuH70J
dVRozjW0aq1+aTvt5PsmRMMiy+hdakF/8urVRoSapemXHsM7+VA7ID1ChFdVux7y2LOxwAiUzfwe
/E6gG/1MharJCZ8oHkqOAazweyVIoye7Uciaq4YWXdskIsCY1/0pz9T01zkv7J1KfuI/nhIdfcDD
/vIc46kdvZg6A9PkFcInVC5N5+Qm24eYJOJTrBfpvm/D/AC9PAyqZVJa54nMjslB+TqlERVk9vLu
c/mNuNLZDtG2Oz0PbpY/TJGRzMOOHp6BW5apvMRtq7yMTvg5ymOIZ5aVyMM8sa8xN1f48Qp4QT0r
/oVihgRESrjqtZEamrmp+mQfuR8MMGze1Xn/HKiW9hBWMM0mVs3lWaZvhrD4lHvcmzfRNHPypFzM
WVobbpBlzy9NyLPFjZXhbKlRFx9Dd3rfgAVxjRetmHC3IsCnhtQkdNQ5t65zgYHimRDopJIcC1Va
N+YPYBORTGtPPCyV92ag+O+hfaIkRNe+ykrkWRWZIK46/h4SCX81s/qx36tV3p/Frq8a/6Wnt5mH
ufuracGrGYeZdjInv/wcT92pIMP+n1ABQd+OzPlZ8bz6ie5hZS/X+6R3dwm/jV+aBa7dgOXo2qVZ
d6P35HOgQD2UmaPxexGrl0ZSp+kMADTIkH+0UUp2yq+C37TY1A4TZT0vSWd1D3NfmjBwRuAlj8bH
xjSB8RLySwhj4mtLpcduzRV4E5Gw+3W/6BVzyc0kCXEw8ad82T6Ws59dJO8caemzy63klmsJLxa7
8/VzXZNe6pwIbDJ3DK5rukkL9F9tOpEvbdXZzsEGkulsVDa0KdVA6Z42ZAcYKaGf5EBGlLEtKNjU
jc9mbFwGJYv/6A2CXG2QJR9qJZjOAQWZlyyeg0NpcbkQvgOTADMncchlrrKWWU4+9VUoaxmgco6P
1PO8VDScT4Xp1mvhlFmqxUHR4viQjws+1+S+ALPkAw7Zt1RFjMl8HZZBZjJ4BsTJdhz2u5UvttII
WnbQ3AiN60Dv1sr92jY8yHNnwa0DuGAUlIIfss1MvES+7EGpgEupYHcqlyNM1sENpQpNlKxlWNeh
3cAymbTfhKCjAhci3+kL5tVK2MFx5KrzA3wV8qO3r37V87ObIDuk2mU6pJAfHMwpHF76uhngm2IG
yQQ3f6NTjiILKhV+g1ydJrCmo+G8GYq1Fxbf8ibJL3dyIk1Pldmb58Cb3xV2+bXR8pbLcWB8dMr8
azEmEZwxwkDoQQoUB+MZcE39heyYdVDCyPhAPQFVEOBbnYdeU09BF8MyQ37hq8xyGsnX2SYrN5nR
AGlnKXDLdqX23kvG58Cum0+eT66/d+A2kyVgLDDXJjFwapnVfKKIYsEGzfpnWRo+RVGJ+5vXZuUL
Abw/xKc2bJ5htWsfxAg4xhhmHh53smy07teMgvtQL5XndtTjd/GkZpRJNJ9lJUPe5D6VgIb5ECi9
d81d07umy+CRU+TF0p9pUiCBT5jr5MXlUniiaR/MhbzJNdJkL9o8VK3nPFDfy2p1eE7dpv8Qellx
hK5sgLpEs951lOScMrqdJz98ocjoSVFj71xT2f9SLoM+R+GDRnPmbrS7xNoR9CxfDDUeL02vfham
CRFVueddUs34aldpcZjMCGDLrKoo71OH51TTHhsS+L+KqPcnYERdN7x6bRpRTvJI30iiH121aq4y
AHNvn7lLA5OSx1e3Lj8NtdqfqBJqVpB6kAUAqZ+yj3mpedduwa2XgRdXdwxAwee58V1W1vAMl4l+
Ead58RRlifuQ+f9wJ11SH4hFck2OYbhsYziNZXBVCrl2VTg3u4z/cOAb0FD1BhOr0wWoVgMRO0Q3
e536Sekn6CwYh3wQL7iEfsfuuVP0Ab3SLtD1Q9ZAYiY3jLmJqv5RLh9yz5iNyuVJZPe7qSWuVmbJ
LrLy6V3l1DT95ToBb5vG4R0U1OGTVeYP7eRE8I77/ad65kS0phKLmaZhK1WMTzaHl9AsrY85beAv
k678KWJ1JhBIuYRxnM1xOmp5GB/UJYafg/b1QLPoF0jJKa8Jf9CAiwKuqi9iJnKhApeZKEFl/iKr
SZIBy7ApgUHZB1P7ABHncKU1eri2QfA607rx7dLrByL0cfSLW8+OB18ApUUQdXwO66m6pH4/vSv7
D+Swejh/lhOdHVEeNlczr9/J5W1mNx+aMgeGmsBjfYmrgFRkYQynjqIc3kxmfKVN9UL9QXAbQBLd
tbACvys6/7NLo+VnKiWnM00p/OG1XgSWv97uYIoIaU1M2t8qSjrIm0af3cKbbmMYthQu4+WBU3Do
XQpppyj8YECEdJj0sb/NY0HOa5mpy7DJtmVa516529b4u2au72b9Y9nk7UuilCWv+yr71oywmZrT
+JVgVnwsLJdiGzXhYMeffNopJsdWCg7iJug/JC2VdV0GIt6qhfj2l8z2dqIUkTZEz0lqZc8+RUxw
qlpxXZ1pcs/r94rbtjvdACzQHUiRyuBQVwh1sMNnTtVfMZWq3yhc+9Co7fCxKCi7GWOnPTu6UV/9
BXarjP+YXTv5LXa8gNfevNTJVMYnY+6Gc2bk3rHV4ujoAWB36GcneFcXhwZKwBe78RJSZvaknRKl
zffdlIXvnC5HqPbxp2pUCsJ4OMigpaZyhVDg/fIfmR/zmHdZXedXb089nRL+AgxjcR6y9veAIqOb
Vpvnxl1+rSWFJcMPxSy//aX/PcsVc8C6zXhIamtO1fqhd60/1rd92ZTf+JzkMmjUqNHY8fdllV/b
ymwAb8zpanaU2nqylkFmiRtaT96UqQfgZ6x9OszpvBPhZti72UMdUmUp8jcmHtDPZ2on/1Bj3QJc
mK3emPQamPy1nemnTROYZFDGmUdsm87djuAz4LVj+TAW8LbLyugntzisCsPEZiHebqjouvDAjx8n
9dyu9JbUU0N62YHOEYNhLEKQp5iC9DQ+jtHjuhJFZE6fAMmgdAv4Lo75Sfdnkdwcu6r/CJ2aoFPs
jL84gzacfT+yLpPpFi8+D68DkMXhV8NpLuKTxtX7pKz4ewNuN/WTP6tu6kmU+/0vieH+kRNLuYnI
Irr67NruRVYTJBS/+DYwQE1vRcdqbOL3EKFSh6u+1+veP2rkZw+ytDlV7hTDSC7RwisfPXFAt94n
y3wccuWmteZZGf1jZtTRpyGenavVDPzVl3239wLNupIzhpTFHEMw7RROql0FZUpS3XqtJv+auC8+
kBJXr+jza9nWJwvk7oufQTChan550QAf3Bc93NvAmEDrAaTr5D00dvTbZDr1MVuSmtTPtlDOuc5C
WB61VNb4UBctlygZ5uWGtC03WdC8TGUSrjptsfpX0zv3yiOnWYZLPCW8eYrz7HiKyxOcAFhynGIz
f4znsHiUWV4Y5PBlTX1Z8cjder45OcRsmPmtR9Xgplx9QaS/aJby+0AHfR8k37Sh1Sjun5KXoHKj
Wx2CItpmdv6JYssXuQUAs/fZ4VftYxTnFLgGsX8BiKB9rGFqOmjp1H+aAp7uIM1VT/6k9J9yK9h1
/WB/7IHqe+n66YtYGWbjPcQOKHSytLhUH1zaeS6y7BOKhxytfD85LV2Mk7dakW6tT3YbwpUFYFlM
1PFit2b8nFdBdFTmwvrIoYyaz3LM/xyrD7wyrb/cePpY1W79uY7APVPKLF291VE1LoRv4meOma/e
tR6lPKeDYvHOUsAJIntnzuWnJM/iDzQrQyefxdaptnghZTOoovQu/6fsaP53qt561sCcfEqAyKag
DkXDX6SaB8XX2VJNUDrL+uq4tfcwjgndUamuH6rJ7F/SrlfOC3otAYCkfLSTQj15FIi8zzzfgBFX
9z85Sf2NKqzqz5Cy9xWdZ1TJbXVGdDWCaYFVKTgj2/U03PrRGW4KNygSwfNFVha1WyAOB2Vc7Tab
db3qMiMZb6JqNA3omRCAAFmuRrKLX4KP0Awwnvg93OAy8NcUPtvji+JG+ZMsNnFIacJzOIMu0WSu
fr5TiDHsZ/ph9Cpn7y5bOlaVqWSjovBSJ3EPtbHeRsaet8kTnJLWb0ERN49RQMfORBzyt9Soqgfb
6AGaXbQekF7HMp69s2ijtnZ3Ac+Jm2gbx4WQyNXfNV5HejoskofE4ZemhOA2afQQQPlTawHKQ2lQ
6By9lm7SPMn7x6CsnzwAroJ9Z5T6i+9RClJF7ztNiwh2MCSgZMSgWz6vVrlVvic46NyivKF5e1aA
xVQaI76IsfhyCQK4vzXN07aLQRLrOPS6fbCh+Ah4FIX5Ga6Jck8GsH0i10r90RJimofUPULTXh99
gAx+deCqfTcF/ZH0Pbh9k0UGLB1c/SLGCle9q6GColcCX/jolzRQg5fxR+tU4WXrt5CT8iI3bX72
It8Ozz/k2dDVNy92H0wYL24yzE1IGucny8CMdS49brZb7azWAPxoMZy36RvHTRi7pX6k2i7byeZq
AXpLBZvFYcsgcK2y9/EYZ/stBXFP3/zztdhLtmJNZshazcwL3ffupYgC0r6QXO6GhTzL6hqvPk+j
0+60gWIVjVzuk59otHvJVIyS3RjkOpXFdXqzuejR7f0KqBf8plNf9A/8PFDhRxp2LEh7gGA7bQB6
m6fIaNifT8XIH64oarWGB9ArtEvBafeli5yPUr1VJw2vB8tcV6L7sRLdYillX6CmrpbS/fnDso4y
+0iFhXeUnlwInx6mJhpfpP/WSIfq5BmhdxClnWXZL4BiiW4dFrJXQwcuVVp1bb+HK9eOfhWl+CQO
FEe5Z+Y3uNW+8nD9tUsMhcL+5nXgaEeQvHkSca74tko8WlN3sd82JzHTCwOoIdGDNjycWoi3OToB
Vv73gMz9+k2ARlSyzpdQTi+U32/0MqXdw3/FSLdaIMYIRVXgVYIoT14qtrjORJoNuEyf3eC2Ipoi
Uy/KSFCp01KaS/rbae0WtBUy7hCT1voCP/4DQEighLaluWARbQhEikYxVZqEzl5MxJhqNp+aQX86
SFu3AdfaO8P8trbnyUotv21d2pLfCYo/VmxC69VaWrb/5n8nYY+1/092JK3QaS4wGGrvniKndSht
MByKFZh1SeQ+9ZDQ5kGaXTf5UFndvBv0bjgZajLuNuNtA23ZZfElfpJRQfF949zr3J2pEuXMnMx/
hjag3JPNosl7WebtSDHmMsu8SX2o7eRPOt1gEhBZCuo9tcIhXKpBNCQwpoTBc9CZ6i8pvFs7LvHg
9leJ9ku9KEK1eqyXlVi45qQf0twHCGtxkIGUxq7syGX3Y+ru67Qf1yCI3egfkwBe8qIMSyoOMr0/
qpVRHVwVXu8dtTpgJXr1hSQFId5CH0+9X1GYJdg065SfTbwi2wi8zT2KjQjvkG4E3sammWlfdDSq
tfugpB8LXMiWB0thLBiJ31ezO9vDwQloIgjJOK7PlbQxj1wtras8Qn4G5+nFU7tvKcg8yEPn7hkk
spkU04MPl5usMC0fOpvygunghHqye4MDKt7z9M6gYulRrH+2KUi32i6Zem99VjbyQBTDZAETpSvg
CsLRE6Sy9OQ5yfNWYL+IikW0xtCXZagMybOaASjpR3FLe3zSPk5t88ea39Py+aHTdOtF0nsm75ID
qITcxXPqnEmjeC/zUo+UTdSp5dpHkWxi2+y8U0zvAOhImMqQtdPvs6q4ZynAT5b/exVOj6MspXBf
ZjKs5flpUBH9h3/8jQzyxo+1YkIT7AblM8hhHARsfv9lGRbpaQ36/1iuOQKHdthzoI6AMbb8r02m
Ev8igxWaDegisDSkC5GeyGwadUyvTp5lFRqw+dJ7fKGRwn/2ijHmb4WGco7AArzJa1+9GQYtWfJL
9WPppJ1/6AGD2sPsHb7IYExB9JIEhIQLR7dOd4o8DbNTaJD3ulMMoJ8QwiCL8WMnhe6lnTdC+CXx
KQlo2U17JeE+X2WVSRxA4lguipgEzKUYvqW6Xz3JQGSlXmeyDNTuW6FQDnMnl2VmqtUTbOw0wg1U
bv/Mv56KeD8lRHQoGwr2yzHkm+ND6jKm05cMrpmjpoP5RPN1+k5z8v/ZwvUhnCms4V0ZuJD+mdSn
wP3Tn/qmHa6+ru7KvKXXKx5TUuw1GKPmgpsgg1Vbxq1urYNKd8MqEjlgsT1+dJbXmlI+rsvNzS6t
z35n0ODydzdtwV0ANz6h4NNSj5vDZleYQXkcyGbsRSuKRnPfuRROXjbI1mKwyVJn8XVFdl2WVuVH
1/VJJJCtwYLvyrV1VWTSYCYy0fqeCexvufdg0KCKsYJTNNSfarvVnuqsNabdXIEuBgbuHqoLZItC
B3t12sla67XwnI3QUVc9weOD6GULU1WNfe3GdBQujjKMRRpNC9zN53Aual4jbCaKdcd1Xe41DjBH
oxq9i9aOwS+2639wyyH9UpgQLOrjWFBBFaVfJoiHNZItxCGj+JFnITlaiAJOmVqm56oImn3RjsoN
Whf70wwA+gKeCTKuAlyx8Vtn5u9Hh8JUPYrhFkir+eLmVbQTmQx+qLbvTKBpWyAFVrlm+9+8gSSh
GGhTe3At16IBhTCSK7GkIqRRayEH32QyI/BPLEkKWmVtLYa+a70a3lW63jmLseyqEyy8wE14lnBd
vgXopuz3oR9jmqUJNItSQniy/K5bo32bRar9PlaUtov5JhZHdLLfpvvnfoOak0sw8rNmuq+BUYmO
yjJRnSg4yNRvnZPf+OFlpBS1Om1h1J/5bVpLdd+6WWPC7UXUbW3Q4iZT34zGo0v+Y1fWLtF9WlPr
x2kZwD+oH6OyRChrMyGuQB1mcRIbUW+GslwHW4HwLDROIzFTgtoMelBE6wxo8X/I/le7MICbnYPp
WbYLWveP2bHcExUt2VPXcHDYyVQGk0LCQssgYbO97GmTy0xkM/TvVysLHkR07y8mbWQD30/6koQc
n7H5ymyQj+Q4tUtjU71Z3DlIhYFd507zoTJSrgqUBgJhwozCFa/YyVQGsgpgrAAeXCzaTf5TY9nG
WwrIRL3t+q8yHVr6nRpRC7cZi694FIaWXa3+G4dQVdkDeTPfoJHbcRPtr7qUgMHkPt/SUpvLi0zF
Ructf7AqKnDqAXIFWnBT9baqIQbb0UBbHJem7Ksz+Ma10rW3Q/H3pWjvZJub7CImd7K0g2zRijPQ
iZbPUH06yXc/+8xta8WtiyPYBcPOWVAwLMV4CDIQ16vWzZ+p8ligFJZ6sWrWV8Vb2WLTNdZD04wu
IKCL2SKSnWS2KLVwBEkH0qQ+IQQ09B6B6cRuowWJNrlVsd68TtNgnIHCLpdcoxHSQ9rAttuqwIur
ygR8f1goGmU7ucN1exyns22k/wFlGo1Rc1K2luHVsgkVmorC+rj6iN4xc5CdF8Q8+X5KNNu09bQ2
MDP//OKiBR3RBhiUf5EM5rRgjpgUVlDPj2Zdb//ibcd7TarE2S6mHvgEYnV7qxsHONoBlm+ZxaWi
lztZr1ORznZslrvNHt7HP1orTk+iFflqIut6gIxiv06X3elXaG+jG1+maYyusEgHh8D1q8O4hDz6
0aOJUJEYR63pEA2TyBNNV/eAGi4REFmC1jhd3JSj+CIvIrpJQM48Vtpg3bbB8i2q1fvkE8UwwflO
/q9LStytm7iKiYd/SAHb6r/JFc8BP0KnS3aYE2CxI7Pnd8Cx6nNd95TT6iHMV/S9e4eIn+DhjVAj
9fCQmoCMiw3kUfGLsQw6ucWnYKy4fi6sWYvIVlz1FiT5eX2eu5VFvoiM0357bAPH1azPfJGtbwOZ
erRSHqZYifd3L4e54DKnFX11EPZ2gw8AD6Cydx5Z4Su4UCOHinkk5wOtu8V5MT/ImqoCd1d0SXyM
F7XI3qjFfFSD8pzG41fR5g3VKyVoooLNlC+gTTKjrhNeOaB5QGiaoZ/cg7XIh2hOkXBqotVnJ2Yy
CKITvWT53jX18JAqGpWgdIRA2aEpwU1ms64HN/JbC3jponkzLdw8psxXvMRBCcxm16i0a8cOzQ7m
0jixwM2sM5HNWeRfR9rM7+Th4rB5laOR0USWghv/d4WYbL4TuRHyAn153D5ssMr4gSbkr1Lz06hL
Gs4ePkt9EI0uAxxci0wt5s9iMUvN0A+7f5XJBuFSZURM982e4jCloHtMWgzHFXBoHPvmD606DYAW
qn9JlzQMKf6pT4b5pIZl9NkHwWFXakSXCTzkFA+EhyZP4s9KEJjXsGtsYgGx8rEvPnnpwkTA5WEZ
Q45H/jLQh/Cn2qTGUVarjUNe0dqLYBtscZQ1if5X700tsnXzzUZJfHf9mE0Wg8dwVmjmF5FVt5p/
XD8W0ks1361zUaZK1z9M0P4qpQMBWeB12s1YQsQykwG2n68w8MwnkQ928d3ujcs/pj+cVntxtf6+
7/Yxb2zkE1vP+kqqijLa5eu82funLqv32AUBLYq/6g7FV4oyfshrPXgKydHt3Uwvv4CbQwLd1qxH
c8ztDzRZP4g89xX61d3RPUDYQy3Q1wFaE7qGKax2uLAvyCrlFz9231UuwLjAOTTPagVbsMjtpoPz
txyGm9X8mjpGclDyWL3K4EL2eY2ycch292tRbZabOgHk49Vns1n32NZi7hjR+Lrx5r5tGWyf+8a8
SgJ3H9LBsA/00YGtJXbp9zTyQ2A3FqjlyGQoJ9u5Dm7VwRS5CGUts3rRyCzU4LS69xGNDGbbAdOx
rf99S7GBmYVqIpVwyea3feq2zZtPla9yZ7OqZ9vrLyTe4Ajt9Gtq6/rV5Kpl7GXaqrqdwRZYONlq
IFb5YiX6bSmzSlX0q8xkWP3E2tfGg9k1xoO4iagBcIOr8A8XETqNVVNlB6+hShGmp4SEnJZBZlKJ
KbPCqrTrtlytSync3Hx82WPV3dtu+8lW23Jzd2bjXPV1QN019aGbWaDbZPEds99PlNMUu4FoKam4
oYlufqyUAH33WnSzl0GEWjRWxQ7UW1D2RaATTT7lZv/1jefmQ52O8Wq47v9m55IuxRulKQYlLuPn
NiC11TjVO/6ciyd6iounrOY1udvWOX+kxA0j5bTJ3tjIDrD1rDuIiSclGjKVYfYpluWp4sOAwgek
TfcnfL/V2W2b9ImsHo1CSxOgLHttntsDScf0yah524/ZRRbaIpkcl+Ot2NHundGLaCggIJcTx2TU
KmVVoG3q7q4t1OJpjAhVD9Zo7bcvLrP128t3WcIXbmo8bl/2zZf3c0op46i19m+EU1NV3SHPztMw
6Y86JD9NPg5VeaKP1j+Q/ZxuWd1BmCtTGSiInm7FJpS1aHZlbIy3zejOR5arI5jY02ooQsMIymr3
xv2N9G6T1T/QOkIyav9ZB7rxbCw9PclMjYYM5lI0aAEDtCpKIeOsATB6IxTDdpHdKTaZmGz7h6l2
bGe6CkrHzSmWYLDr+XWgFzmAkHxZE+qfaVqCwtqvsmK1mbKe0o3NHKDK8dDaWrLX5Zz209Ma/XwB
T/OJhpvlnCfHuK77G0TntqQZzroQvLfNhyGH4qImhQO7tp/wu2DjLdNgaDka9iUwp3mdrjbEMBNo
Rr9by2x1MYH3bnaLdZPGr9b3O0ZZVcINTcul2LhJVtHxt2wJ0PRIE1770bM7GsNyjZLYqAZIOOid
GXrR0guf566b93pKh2logKa6S7JifuynwLJORFpaArUmzRWBDff8COPcY9aFWKl1S6py6H9bNxFN
m1vdNTfGBSWSjeUzRFFmX0zQdgAMW3aJFpa+Ka0usT0CcLAMvWckVMZRud1AstDuRPhmqjWdhtSn
c0ZTic4vPkVRvHon3MQABuwt6AQWoTE+c9zTbmImylf/xW37UBPetIc2SG7itPqL9d32fQtGNOwG
JwoFyaZnc6lfocDljfL3gWSCfq0tCK5FUWXud+v/7iJaKqBM3jris85luzc7rdIxMW+202tnY3mQ
F2nLg71ZnvGyltk2bDJH3gCiWX02lbVsNHmlSw1QttvkP9tGZP+DyZuP+9k2bgrK6tAlf4nyjfHP
pz/b4t5TlbeZSOshhed+6FJ+mb7/YP79B/XmI4eaTtncLZ1dnoK4Qudzd7Ug1EhBLgROwv4x0IeC
cFuL5dQTNtnJVNxFHenA+6/byVrUMts+Ytvnzb53nyg2d7K7j9K60jlZNQgPy/fcvsK/fqSYrF9Q
XN58+vZx67//7qMaMvVgDKiNGUQ7QzGrB0iK7Zu9xBtmdewvtjUAHsFqG4xIoz1K1mLc/vBQ+wjN
3/1Wa3UmDH9a9atErByjX3cP9Lyod1wSqAHxtei4/ioHGqcfmcpQLIeTahl0+R2R9SxHpE1PnV14
1FOIx+/3KNqoCU8irbXCsvebk8zWnWTTN/v3FMDYsGDtjcqhljAmOyVDZWuvs/8u06oQ4E2xMUb/
f3L5X7e+s7tb/r++5Z3v3XLbSoXDbx9Fqnqw4+BEoJt2Z7UHHCuzeFsATl0A05bvqAAGQduL6Y2X
qdgkYFM9zIP3YU4Avdr1U0pKe3GWwbYgE24aYJ822boruegepirdPcheSuDoEBjJJzT5X4Sk8kMe
QfawnB5laJbz3VoJzDGspg5H/1Nk3aKoYs48B8v6D8dm6xYbEQ25xDS3Rl97ie3Wc++TRQIjYlGK
hSoB3gYMk0cbhZiJQmaCrCxef99ybSP+oRi6fD4bQ/YNfBQCusugJWpzahr7M7D/8OAoOYFdUZT5
0EcnaTJYpYYSpquP6P3q5leQHHWVEf5KvFW5jEo/LdDCoEeFlnNOQLU4A5iUPXYErB4DpSImmWY7
iu34XRaZaOmqezUR2aoeHC85+oOt78TGmxRoV7fNxGdbiuM8l/9pktQ9iTxRCUJ1BkXeQ+xQoWh4
afdskS7ryrm8qYCuP7tUkj2LPGiG/lEBrftOLkrVciFki6Cf2hxqp7e0BapVPzQ0nBxWw2VTx7Ku
ahCCCPz3nNGWLrrLI8nSNUG5peYLYF7yS5vtlm66287K8he4CNtz2JfVDarm6qZ032ejHYAWBRnS
B7vK/JNoxW4zeSNrOQa70Agbo2bSz9ooJ13v/XWptoH1Igq7aDKQxPPpJMtNYVTmZUj14HETqU48
P7pQOpIW3SWF5l4lACYzGSRQ5S3RKpltiju7wHRnAD4XQ7G5c9m22XblgBKSAAxLmgykndxwlfIk
fMwD0FlPpa0BYDRADK/7AFJQdvfSVXpKxCEfTkrnmdekokBHL2i/2slUBjg6qEv9MYgh1Uivss2v
qCGWqesx3IssV8iK7Tb1the91d81sg/1B8W1jC41r4CbDP5SlmC76etSZLqh16dimP7SJsOqgVHD
RBSb3c9kP9z+u+36iYS9ecEunwt1XXfwmsg9Cax7kJXtY5kH32Ql6O90pbzY4PmBUAnue8btkZu4
Gq5A8QlNCO/odl+9xT7QqB5VFWu8ikNVxdGliluwSRJ7/jWd4bVz0vIMhV3y3qef9iXydeLhdCh9
Aa/W2DdBw9eCT+ejWwMNMOTalyRxp1NvglIlZtwMdkUx1p/Mpu2oszpoVg/d9o9+HUk0F9FE4FKE
Q2h8zyW/SStTLxwc1Eyt9mL0RvOPKfeci9/YwcWCaOVRBuPHTNeaqN1RMA2Ha0DZxaLQBr1NwaX6
MXWyFsKB0lX3LVgm7S6ouWq+0cs0pB/iCqn7PtStsN2JrApmTqdirla8/EQ406G+0zutBHiAfVYb
tUvnizXUFXXuMBM+eZVHJUqk87u64F3lvR2dqPKxV4Arka2AV4mV+o+0DYhIhjvQK7pEYvh2aX99
g5D1/9nUJYGsHlot/L33Msq3zGH4mLdpcat8L4SccJnKUNv8Vb9ZJ31X3MiZtXs4j6lK/2EoClmW
PhBNKf0Ka7+InQ4efYJL1wgFRzHtb9XvilVZ3qVcQPHaajTo75p92ELLOFoN80UzWbpDOzaNXY/i
LYNL52lFdf55Frw9MZR9YrAmTxp0pbuVimQWMpNlWBlO5rQh+Ce8JqVD9xho4zntQOiFq2RVy3rl
PhHzV1fZ5QdDitgDqfGdNuW/2NsOOH+pBTaPVo9XGUyr92gvaai1pjAzyfhRLTq7UV8NNlORQZCA
5WazrheSSW0A2Wvdjvq8V2/P0g3zuBr96553H7Et1y8EgOEIzmCnwpQyXHK5Mi/XY5nJMMhlelsn
P9TNcoWu5Sa8qWWWLvvIDFQiLtdT+jsQW8a6v7iJctvqzkuWm0k8Q62gFB1Mo15LcG0pOVD1cr5J
sYHMnCgiqmWbmne21e7pziSZ7P61fMHI9EHZrxu1Sz3D3E3mrolBRouN0OKPWus7MDQW1Vtb+ZTh
izsuqWr5GmIiW2xfY5oyG1icxVmEUwyEaGRGFHfL5iK8+3KGlenHugL5oLby0DiWUQwovAmXxkvW
2O3V9+Jo+EOktAlRW25YdEmadjoeoBBv9eBFdNRldVfN7L3LpDRhn1FGBerN1S8r4ymiBOKpLYHK
KWmMXglcFKojgd5iALQM7FldfxKylkjoXVabLjRCaFV5bA2BBQd1FF/BR95ZhJDLneHozQ2Ohuam
LbNtea8Wm0hLRxidjIgyWpXM3v1zJo77T0ngQHC9PGa2J8ybJ1MmzyPdCsrdpveM8iO49dkZrPTg
ESTt4FFmd8so5Z0bt918TCMfeoXNRmb+QI7xsPl4FLia0wTqB5uuHh1nHvw274Gj3K2cHtp2UK9k
+lRAGlrl3HjmWVYi738oN5nMfrYkTguw26b+mc2dTPbfvsHm+99l69fSOjgdDJUCU8pQYJqUaK4E
ciXMS7kRiCDqs0hkkFhxnN/olJ1X8RYAZhMXUpjnvqipF9Dqq9wSnDSiFRKa7Z0iN4ztLrJdLu7u
Gi2ZwF2ac6h8c5F5c3PZLja1Gxo3Vz2JRAY9ScErA8/NibiI3QXD/4+x6+pyVFe6v4i1EAIEr8Y5
tDtNT3hhTTiHIHKGX/9tFT2Nj++ce78XLamqJLuDjVTatXcYp9UhKyWqdf8l8U4TKEOPbxd8baGY
YUc/eGLln/wB5G3085plj8vyMqxm2/L7Ie9HLNmX3+mHfTFBTbTaGS0EokCmr5+MBHK93twt9aA8
ULdvknMIOpv9IKoBNUUqchClpXng2AdUo/R/W/1CdUGVYXt8zPt5pdAGAe2gAFg0ExrFUXlAZlIp
3E/+Hqf9+Bl6xRq4kZN2PyiMNdla3mxkXiVXGsnaii6J5j/QCNLbxSXsUDvvjuKC6mlxoZ6p8fEI
eWas6ooL1I7f7U7SoViCJTkUlHVPPLlcx9WOkiBOW6Bbe21szkwN8Y37bBoieTSghvTGLH2VVHb7
yozBfwlCHZoKCEqaBBo32vCJpiS9CM5MThwHKjiB7wHfaj9Ua/Ka/rR3WtT752B27FasdsQZTAri
bMc4kUYxyhkwILNl281tBHlaoMDALON3m2UqOZZ51DMsLd+n0nqmka0WXcLuYpkUEPUxnP3dkmbE
jtKESFdJW0aRaZcpAhOMVaIyKwQ5aqZM1PQMovcc4IAtxYLKFPVC1AXVMK6nmhrMK8OW87i5OpEA
XYQblk9QsQ39NvQaDbrZll5+l8HEIC3xlEI9zNo5odNs0wQMh6gsGB+oScCkBCU0iZx3a9Rsp43t
eOpzdgTvuvVm59Uh0P38GVwz+DC0kGKP7DcnCa1rO7E3itEAAzxpYwjB9I5Zb4PjFrvGNACdUitA
/xTA3kbz97qlX4dgkodMXYhQA74qCT4xdtbxHN2Tqaf7mbsQYPjfZ5AjtKZzIUQLzbcPuxF14HS2
kYC09K5CHWOeWRfHxkesAgFFl5j1eiYAoOr+xmj2tm/0ZyIBqBUTQFJmzn5E7RJ4GRUnABlTByTn
poPK+IUZgGeTuOSMQ2cq13eAA0KwPMqB6Ub9gzxRU6ien1SlAQkXSLDaqRZ4zQAgVPlzFBYYXnEH
5DiTgQ2la5xQNdUGa+rGakw9ctcidCDhSEE5jpIyYdrqxkhByxyr7CCMdz/OzOC15lm+W9a9e622
it1DmXJvbGQ+bs24HzejdLEJSQZUQeN7EfdB80Vor7EDh9hXCiwR7vJxTkR3anN+vB/PLrLeTLjp
koumWmysNuBACFc3693Mr0EI//6CPNlYkAoAaNyfbppaPZ4HYXQpwOXwvI//FPPb9t9DTKj0zOv/
9zjXt4BJmV8T9ANr14BGzp/eAi2YMzDP8sR/4bVItkmU8r2NfNfGiSzL03EQBjDPeSgi651SOFRl
Ol2SMRQzgQur6cJ9kpgpolCxR2V61IO4NGqAqCslRylbvLMU4XzkNE8lykMuNGJlFx3wRAJuTDk/
Inhu/jWY/bRGFXd4Wpg4qUc2A2geUPh8uLuyfYkLE+fGrhlPTi7H09SYltf6+6BG5grFSU27oi5r
ootjdtYelMxBdIQqTYPa7ixfV0q1aozq9mhwd0WjpTGVONa/DsmB/0FQZCYdEIaRqokCDwVIDgco
tdYcVfS9ONlZOlyMrgmOqHg+ddg5XvUiDa5JORg7s9dxCPiwUU+DYg1Er8935sxwwg1LQI5ENZVz
pWXe9LaXDqjYncdUjgmlMyAIVQ0nRQ5BvQ1d7NFBTN0efAuYcNxJXwwAE8Fnq7rzGC97sb7dmKWS
Yo5UQwEJNvYiNazDYqIIcpLNKLQCgpU5A/Ls97LkaMomPFdJ8GbH35HvQmWYE7hXPjF/rfk4ebvt
KMBj2+ue7JNmI5Km5aird8WDXqDKayjcM40oLuqieA8SLXcNWjp31wzddCzNBC+wT7UGlwX1VOp4
8mHvlDDL2TCl85AoSQ1y9KzxPcv0odgShuwUFyU7Uc9GaQm+Zc1os9jIESU5/kqSWjKkYtg1hXk0
zcGG/lQNKvSdFrj2YzBBG2Hl5MmbHzrBiWxQVLABNEMFKxJYa2HrbNMRqYqwkaAwfJuhbKqHHJqN
+yLwAgoLHyLUOOKTOIJ64VI5O1w2Q6N7msbP0HL714uimzsiirkZywFq197dTHB2ynWS8wAqd6C1
AAQ5O2uGzLcoU5ZAbvy2kaMCF0QDQD5iqLGiKj9zFgBpMyT7vvf9csV9kECP1GWqaxYc7OsDSA0V
ZquuJxzRqbs0UkG0kEEFTkvF0JCPIAtoXQCEnK43V70TJvhOCGIPe0bu5UmAP/dHw0FdhXvyjzH1
uJtPR3ADYJNYG7/dBRR3ooJb+5Dx+qjpaCQw7SCm0Nr6OOLHO1JvNpKfIskYOhGqXufu3XQKimil
JZ6Ww6ccyy8vF4RbPUeS3q9kf6TLMerRn4V64ce94OL4VxuF5E4Xvt8L3k1Zhn8MXF7+j+6gdlyv
NEsH4F6X7TUBhEoAHU+P/kymWeZiQ92SkHfLH/Qmiv6Y5KkIQvfHMS7/8F9BrpTgeurfANmcknvL
2A4BLsG+6TBHk2OOuZuYyW3tx+LU22kNtQ/oLgQ82AOjPPDPH0NNBlHzrDHzm+FXKNax9BhJRweI
MMFd5BfQdDqqJeZxkIX+bBwjA9S0g0QKx6/xGFzCM/BbVPNYq2IE0aQ53uhic+v05fes8r1mbCF3
jQr3bsUVAf7cLRuIJ9jgJErAZ3igkYbLqvPoSNZBfRtdMsZdIT3h9v568LVyC5rGpMUdZu9rHhV1
Ujkn9TL8+bbWAC28xbGUgi7eheAM8izFvhOiAP8w5FOHoS03oe4MjylzfeTxURKY+QbYxuzxMzEH
97VvoZBO0QkzkPowlLCcq7z4bcM3M2pbW9SDENkwD82fTlMVWyB6++Og6NE61VCPbHfDJUQzsDYq
YjDPUDxqywqLLaiTc1dNbxBCbs9gm4GcpFIcqfsh+hGlzevYmcOrDXa/bdvFwgNjew6+G+1rj2ft
CcSMAATEOdCPsVIIofHSUMz4EWhCZhfUKvHglWUePu10PF6eqCv0KXxCxcEBle+4IFZeV5miqv6F
J3/aVPkOm3juPje2A+k35NHqnBsAO8WV2ILNXm7KEFlrPGpAtTmft2M/WId1inJiOl7TyRybJAiq
v5/P1VF99rknFOBXM5km7QDo4b9sA8xa33EjKfd39ploc4m72z0QrcPdFLK10S5rOOjoBM8Mj+fl
eATvSIFdZDCNoJHISmSjlZXGtjLOfjIuTRqBnWaOnP0UKmi+GM1hLytrTTZaaERlCiRI1XI0poVu
3gN5dKsyvVGHfDGS9009AW2gbi9tBY5uqvq9t9h8M23XDtN0XA3jPA/qL8SAyVMzPZpzY6Xx7KIo
ZsaY4KfYdGJ7oW24w77ZjhvvjNKpzsAeeIaGwmBcfAODUwaHDLADGlVCaGBsKLVsRd1Gy7YaC4aT
AxkbCcDAGaceB+z92BpRE3Om1N0GfU1DP4s6voor0z1FErB6tVuaN064qgJGNR+FJ4G9SW1AXHFj
Uj5SkzhutB0y0IMvtiwHOjcbACPWjSuZjeJzF7rteahBIGJPgbOJoO8BWGxfX5AFrS/koB7ZcJMx
AEPu4FOFiLswoxmGAcIO3a7XkgcoKNq7QJVxRFTL4Sdg8arTZ2z8KizxZ3umJSNutlUsGO3xAcJ/
Oo2ooYXUGmSHbl3npXVrrmvND87goGcTCmxd3D1Y4zPZAATT6gt1/dyG5rnMjnULxSMzRZ6ZGhpW
GahSsAn7Md8UZAJYPnUvUdoNMOHNjOhTBrpiuBlDMto4zuM5lqbRKn024jkKvsZp3Wn+z8S0v6St
ZG9gcC9OpW5GXlhw/a3TB2c3iTLeSKf9ZoLH+py1YPwb2Cfeo2icBgXI3XBf73+iUQ0irWcZF9NW
ND3SzCqcbMGgaaCKiet9oOevNlAvkJ4fITopWbryIRB4oCGpKYKdK11lEXu3EUkEtKnebQtnxJhb
z7kUHZgNGMAvaVCdWsUl2il+OJuoRJcxucnzJ5ubt2UxLyG1nqHu3ug8l4hKlznzkv8+Jk8BrWdh
BAfT6KFCUGsSbMV6sOnKuF7P41KICALX3IZksPI7Gqraenk1LAdZ19i/higCQSlBKPkxpq6lCkhp
TM08rBQD081YhdPwZjrTDHuPEtT1EgchW1TlVP6zr5n6hrW4S5rv6v+JDviTzaTr/CzW9E2d1uWK
EAD3gXY+racKNCCuZUJ9EjfvGXab0EPxqOsqjj6Uz0ChhMaRw7Ojozl82tyEjk5vrl2wxXhNzKDd
IvV+XRaZ+WYjDbUZcXzbViDGegyQ9nuCxEWwSlyAonlVx0/UpP2krUrfNneLTSvDYs0hM7XJxlCs
gS91Iexh+Vcr0kqUuIebxpbalUzUgCOq2YAiAHxrfeBA30EFjyZ7zB1Q9lGw5Wbd3rRdsRq6Ul+B
vKY7FyrbVyfamaV2+8QKkb9NyL6qlGAz9eDbDfUnm0YiS45u5n9KA3tjcms8N7naMN10g8CvgH9u
/VXlOP4RioTTmfESNuzyprOrGgqnYdVrXwfRgnD7w36z4rxW3IKCx6oFING09t06c7wA/8Qm7iOk
/Ja3NceTgV530jT8aRKU9i0xy3u5eWHjAdxkuBOnH255a4kt050Ezybyjf2lGsW4bvXBQMGIBN0N
GRcPVH4Mz6I8Ro+Nb98YfAumyeYR2YjmUNssXIEjnbnAwMFo9/0xS3lzjty8ecThu3msUzyRgCnP
12SjhqfR9FCEYp5UMGw0V0MPMvgA6O/dEteMOkSMgz5cRSBMfVwcy+t82EWa/eN1lEPLgGmqQIyB
guseWf3M/yuDovFLrLFxb4dy2E087D6NjfkKDp70Z9qKPwbE4G22HLBa6pmXDJ39K4hwXQ/WyuDV
NsdoF04BiI/Lnl2FD9m3euD6KkxACWFFKpftIDvVVmGzjdL6B40WOw2pCf0CNRfURXI9Xxe2D6Ik
xevlj6JfV2GqeZpeIUm/8Hy5kLc/OqaFwvh/8H9RBNkmY7waRj4ezDzLPewx4i0lkim5jOocQHQs
iC5NYJ0lUx5G5dGI7TcyLclpVCNnHnM4rsJUrpq8Qe7r17r35nT1IMB4oPJw/6TspGE5VV9VKTeu
Z38zexIN5zKk3t3UxabmVwmIwhbTEAl/F2q4mlUayqkxWUpndz2T/gypbz30fXs/nEl/fGj+UjA9
+sx4ak4s4s90G1EpUd9CYgN1f0MRxfylT3h/iEyUA80XGE2S4IJWw6ZmBGeIDQaYOQOYZaHcJIOT
AwaAz5gEI9Q665IRugrA+Biq8Tm4VLCFB+2xGi7gHxoSDMiq411nl/EZCED9GlogLqxL0KzScBQT
u1Iv6yBhYyG1KYKCXV3VZEXtAoNUjbXrRWEEMmKgXwtgEFCXzPNTXQMOiVLpVz1jwauWDfIhZOUz
vnbD2dRX+UHmUKZDgqvyoi63NxCa78+DDe1FUlcMZQIJrQRYTKXVSHZqJFAIUD/DfhYs6Uee9u2K
R2Z/Grr87b9fGNPF8qgK2cqiCT09z+v1Dc/KoiM4CgiCOmk6rYmkhdhVqJFgHt5hd/olyMsMBRFI
U09piCvmfw5vbBroiQMt42uyUSP7Xm5dpwcputo493Gids9Vv7FQ44uiEmyXyYGbOPfq6l5nhyDy
d2sJGikoUS1NE1UbN7TBdvlhtzQIW5VciUMPkLC+c1S10q5qAecgh0jCZpdpol+5VV9eTdBBb2wB
qJRvyBJE9pEor3GRsG3UZdocQ4GOqMsNqpFHPPpG/XnKksYr22raVOohVhWBfmZRhbqdZUy9dgAm
ue4gvzmR29YNhH/MMYrwZz/ybEvHRSc3GSQU0qhFUS/u2LBlsDyp8s6mYeImgY6JY9W6+1Af1xay
pccg7Icj/+jRkBxk66MG4KVlTO5lyrLCYqNeI6FDpOt/3ZmX+LtX1PtwnN8KzVimLTPAiPz7rdzF
0PBP75FshtPaB726cuniB1WN3rXVCkrMto9D6KB7jOmNB3VLXBhD2+AlzHJ89Q6sWhWhPr2QrTIN
EFVpEvWOtf7ST6BersVYbMmpB1myqjoHnNqanrxIVn9jTTx+d7DhWtUgPbqCm08HDOdspoYOQGfx
YzJbbc9ZH4KN4XfT+0aLqjNUsi026oW8s/eG6f9c7EEhwqtZOO4DsgcQF9sroQVQ8ET+o2Y1/mPT
dxpYQnSGG2GDo1uJYoNnLFsXQWNqKAlJ+72dp2DAUOE0EVKi47nKonNGIWRTinMpPmp97HzK4jTZ
U6p5yURHHzlpy8FXcGeAf0hlpMlOYXEhwdVM4zRXtM1W4FjY3oErdmgSH7WCgBMHepg9UtOA2PfI
k/rNHY10NpHdVAcSE7n6vY+HHEgUQVsApZnsLWF19pjY8XDsM/yGUeGDAkMxVEd8owIuj2rzUzK6
P+KxSHPP7AACXbz5CEmyVjgb4ZfYtkK8GbxOJB28NK7pR7jSRC5usYXqt9+rr4Q80+L1naPO8DSq
Tf+N7P3Aw61ZSgAgPnYdy+4CMjISnMZ1Yq+TErh3iikMMczbk9Fm03byo6/tGKansYRcFlQ1qng1
hMa4CUhUjlwDyTs0SkWuUw0+TmdQVAL1HqsvbFDDPwgFPMiEGYC3OQovUINrg51ylJaPC24WN8Fu
cTsJ9Gzr5FoYoJ2YwJ1hr7ldDKcpLHZWULnQjWuxk3JNq1zbuBIFq6JtTA/5VOyzEefNseWDvdZx
XbAXPUCANMzyUH9gPahHISybbZt+6iBCrOZRYx5aYXUPN+YYyU3AvXuPszw54K8wXvHZDdeg5gRd
gG5dRpb7fwV9jfc/2N98Jx+8uLPw4IC62OqGDpy6xBWeNCBe9i0oDfzRTUYiD+86JPn8QG55lq7F
+M0xi+lNlr6Dq7S0OFi5pj9bRgEKigl8cGOY5J6oI1XP2o4tYFUgA29M/TygJuzcRBFD2sMA976b
4O/dlQ4Is0IAURrbDFYDODG2bpt259JxgIlVjjlGKCN5WrvJj47LkWqCabHTjD/ZoBUHOrkSXAT/
j2B6SXwdrMchLI93b2V5CeppLbCujlH9xeoOwoOhrb1G+rDiYCw8xUOevnJwuW3cOtM3BvCzr5Mb
ROchY9jlGIUN+sZxZSO/9mJfTX0VRcLYa1ogv8SlBkAxBJps3B9tIbF7Y4cacQ+QlJsBOW4mxecp
bSBaW4egEYTQxg4J92qPM/LbPGROk53qCarp8ZT+hMrMKlASMiZgWSr37Z5E1IHxqOATNNPAD7kd
atGe2kF2J4A2urm32CpXz33cR4BpwTCgPrx4JjGKfczrMv47GcD+rmuQ0OKN5b9Ysf0ITbPxW2+w
ck12S9mR7pztUMx9t/s80aBgY+z9qtxVWt1ebHUL3zZadKgNkOKRajzZYn94oggyGeraHmcfbUVO
agK3ezLxHLlfY4T+smlDJ3RU6cNcBD0Y9ERSr+zQ77Z63IChs2zjbDO5qLZGsqq+uKrhc6JQdbsI
FC+t7Z9C7mO23Vf1rkvKv1MOmBI1UvWyKCq2KJXqVqjbAv/z4qaeO2XhJXfvzYniQ61bxfwMmbF8
5eoO25KxsLrycrNUotZP1Pq0HsVQb54dtEN4aaz79QcZhoBVQGNnLlC4I8WzBolShXgId2AcCMCO
rYoY7usZ5qC7egcaQpdoVxaQUaIpWSoB3Q2dg1OCrwuEXGcc0Ngl0ELj0hLbYz211QHZrmtShSYo
tpX7vesHATJk4ImIVPjNHAqKFLzLt6pgR0MUqEEZIwV8+wM6OxJK1i6mesMaMK4teNklhnrUELD2
LuQubl5wifnT0rTM3TwaBl3xDXLDxdZNJYPg6WAmp7kbh22KbFbh4ixd6MLrlGvu1upZd2O1S+4j
Qa4CzL5LTkU+dbtMzx8W038sT66aVp67as0BKthAq6iF5peDwGo8MQaZgt9rp5GwvCCoK2/0teaU
oHSvWIVx0Z6YI5JsS1ZcJgS+53bFsUCR4j4fBqtYkYeam/EcSdZYLRLTehCnnDxs5idvHi/++/k3
S4kW9F+mBgKQQo81sHdCvED6df2gASvzYOCBz1Z+KNuVZQThbvFEKoaGsufXarLEgWZUBX+fS06m
fy1aVFGSb5ntTpp9Qn5/s5jml9LqlO1xHv22OOiVfAvFViHu+SMDKGpFaHRKzC9pAdDU5AikIVQz
fPRK6OGVqzkM0ONyRX4aUy8aQCYQDtF1mbIscxOmXmxIOmRhF/fyDnhTybV0itQj7xxIbhrTOvM7
Wea0Vp94gGDhATehSthlQJCTWvMszAwFTwNpt3Bt+1V9Jtss3qyjpGLfpPGPmFvFzpclu5i9GWxH
4YuDXTnZCw/4T3AbZT+0qleYfhu4W26xY+fHIMxCguw7j8EAhwCoPmNfKBk75UUGRnsXmPxU/zlZ
o/WaAJH43FvRuq4165VMhVGv9RBcrjSSk45UIk8uNBLTMHjc6eSh0iobz+RK22ha7W5aNR0bp+wQ
lJrXYOt/pIe4lFmy0cMWzL1lmL12cWSj+tIGHkc90y0waz5b1hcaUHyU9j8NM7PP9MwfqjDZTAzq
ahSBjDIEAjtjWNFieJ5Cy1a4K9yAF5+5kyEjpEHvDheP1j5CneahK3L/wcw5kgl6b7/Vlv4rH4f+
b/cxl735d9vZ320wHc9zIddSXGMtsG/mMmeY1kK481z8U/orIEKQsVSo5wiXz5veT4PNgno2baAe
cLhOUQZuQEK0rDemm45PNKEZUHceV9Z31sUT0HP5NxCVhT+gjAMyVHeInnAgN/D9EnIweMBRBV/i
utJeQa3IPTbp1QsoP9xTUJh/pb1S0Rji+ks25ubZAWr+RefQzg6R+HyPVTajcVZp25dPSe2UL1ow
IXsAHqwNTWDYPTzGstpYfiO9XPf9jVVM7VmoplfFVLnaSFKPbL6dMW9UpVfkiB0XqgxmMNjNau5T
FO69D2M6FIdlHeota+uhNR4i3BviHRcgfsXlaIdvn8hHqiyJcPSibpd0soF6+lCcaWypYG5kwSpu
a4CT1ZBs/zGHXKgmxS7LQorlZraa0w4dVNoaY0+8e8TDh+qV4EQ9si0sfcxsC0j7iS93dor909Q7
m5l8VbvUUwMi7x7JdBNpI6DfV70scYIy3eBi5G4EtREwZM/jJYZsLExw5Afe6n8xqxH9Wtu6b7gv
9bfQlI8AHdRB+G7qQGqmozwGsYA4nzrPUqPl2jfgI9Nzwp0AcE1bHsEQ+h4htGSn23kpv+vQy1nl
wI1COLGIsbuq7P1yGjESjsQvjT+8dEyBdjUkIELu4P8fn3TItW4NXII+0ic30BokTweWg3Edzrjn
5i6QSQLgH74kDL9nD0DRXDugsGvvYyrFZvh/92TT5If5OwCf450my2SdMxuih1pzzCMjtS7YM2zi
qhO73Jl2rnDcR2p0XoG4q/G/6uPwbuJAvF0Ts1tRAGTBkNjQumbnmhq4uNVMih0gDQNNZjc/5JAx
nFcbfZmARttwcPkFaoLUidoNFTNRyRJVNLmWVWInqK8XE/UoTFAhFI11fI3O1VB6jK+wzg7APRPU
UKDz4w1yyDFO3+BPIhtV10wfjrmchGprbNOMN5UN5eqwz7zSLrOrK4PsCgaL7Nr3kDloAvDQcxG7
5ipXbl6AozzL4h8UhwwtHFpaGSetCQ7LXOqlqj5HOrvFPC8EbeJ1ak3WmVZcXlXT0pcI4ncQB8V7
WOzjlNUrzizgQz8cYefLnZZC1ZBxXTulsnA3gWxSlJVUGpj2YSMHDZeGbOQlGw1brRg9M2hdj2wo
wdKqeRkaV9BJeh8vE0uUbFdNWW//tDTYldpNkTLwtUuAyM3Cbr4Yjh55/pSMr03ktsj1B9ETxwZw
a1euc4FUdgat9wlcJChi2fusuubMF6uCd9ljyKz0EXws2aNd2yeOo/uZ7Ba+bDdQQ4IgF6nZuYql
POA6Co6h+LmZjbKx6k2lAzBG4IgWhTIP8jfyFE975wEFUyPIVIEpVqNCbIDvFLPGCtRbN1E/fScd
lUUz5WZ4p79CnnpCPgY/NbRXUGGeAzkzOesoykbQRUlkIrtiqD1u4bK5Myr9gWzUmMqLt9MJW85m
CsjAhPwAagAQkYIhZLXY5tXUGmWIRKGEaibFArQYeQK3HsgEgQ2Nmql0ZbGtj/FIR20zLrZdjhOA
YxcJ6IRb8wHVTchKBf53FoM6WYuk+bDYJx/oR8mjn2QiJ8VTr5mCH1xNWkwUlhd8K4QNWQWV+kpV
EqwKu2DukQ1/nF0uQQFMTmqWWBq6hfHZyLtfeBBlh6lNc0jz8XWux/IFVFtH0AfY5wD3XGdkart9
zdgjmRY79bRhxD6e4qYUyp6xDU4g8vRBWgKEqJZZ5oiAd3uh8/+1Vl1KVJGC4XatadlpxlNOFoqX
7DH+Upm44goGH2nTLnbSxwF8z4YPlpZRZtljC4rLRylEvqW4YtJxoUxxeWvNcaBFsNa+Nqpc3G8m
jIUdA9944MS4Y8Eo+6Lc+L4PIUZFo7HMI3oM0Po+Sx+1W2+BBHgyMOqrEQwlX4d6bkFOlLUHG18p
BwfCEyhnYuaVmklxZlQc164lrgLXdw6NO98NPRgPZBesNK95ilraFp/ekX/vpabtShM7WNY79TPQ
gM2zbsoKyHPL35GNmkD7NMpAPoFfUIIIbUe/CvpNhUEHslcRHshEvzeyl70fAYY7/Ucs+AXn2B4F
bcDVSxcyGCLdVG1Q7+0q4p8F079AZT1/rAzBXqGKiqxMxz9nVabtUEwP6ZPxse0hemERsTey25eZ
zRsEDckFkIFgNzWQSZmNM/E3hVKThj5uvAeov81+berbY5XVJ8Pi4TmVUIQMUQ/4Jfddax0GUh7y
PIq+lJMCjRfiWTf66Knp5CeKAhLI38UMkso05GU+gaqu7S+dHPBM0hL/IFhmAthSyN28z1abbUCH
LiE2shfaazsmdx7SptxKw2+hKl00+b4MsofM7R/AHg3qc7sErcWyl6yqctK3tBGUEHbdMt3NVssO
spFaVDyvrFGHDCSFAmq3ygLbOvwrwwsRvhATzBIyQjNB60t9JpdZ7H+KJVsHbTq/AN05mNcLZp5E
gxQvH0AxbtVAASLRIx46zsWDBSGaFWRK292YR84DOagpGyn3SDXFc/Ayo1HTwL2JIgxbSepiJWpo
vh+4Dzg+TbXh6YBcojGiDWoGUMBYSEiomaSAKJQ+YlQODHLiZG4HaCWSdR5DDnIr2jE6kK1Mi3fv
PIeiyahDUXeDtBzy9Cq759pRfKiq9Ao2ukk/kq3L4oMwpvB4k6Wbu4ai4exxm7OmQJFHyLrqzouB
Q9xaCq06gO2Hf3Zb9zrkHXvqOiZfRFzM5lLo9bE3BzBpqKhkLG4npYO4ulVqPPlNMU8KtDxaQYAg
TdwdeJQ8hrT6VxSutSu7Nh2QHfbFcxyHr/WkF18hrGVtbOSb95MKs8Z2Bflc/SnAJeOI3e3Amwcp
pm0P1OY3HwzEm15YDFLkTf+WsfHdLkBehSJefV2HlnlsVdOlUHeYe05o3Q6Vo7uz3Q0/Qu6W+n8s
TyG4ra3xkjsr7s0rNbpmm9emwe5M4li1v3ME/FfRlt3DYoZQUnkcKvFKphbZ0Ktd7u8kPGQii12V
WV8WPviZM36JqyolFJIBG7Tjsf+FOOJv6OJpbDRd16yoS4E9E3Ngoz5Vtda1u0lrwif89q0Hc2Je
hKf306BM1IvArR4g6XFdTA6PnvCcgiTlR6jUTdzJSAeZBWWjZoxM18NRJt/SkF6lHHtnk7c8xaVC
lwQeqlurfWuj3Nasj3Vnn7q4zXdO7wSXpRFlGiJT3uKIOEXmryBl+Y5suW3jcEiBVS4/0/UlXVXS
vWZcA1SqVzIEOgE3n+QYNCA5RJOgrhamVtfwGK4L7FXjsgqhKapuPe0RIGQQphzwYYDbnxC5rIW7
qerSBMaaydQ5u6pKwXQ65xxGRQsR4P65zfN9ZtvpFWnU7Eq9cUiS66/FGCR9Onv0yd1NNbDMi4nC
gAL5KSwfuGm1EjUUMTS4cgadEIgclGOZFQXhsIauxbhebPQGZDL226rpAm9ZKlFzddvw935t/exT
C1foFAxgkX2C2Mj+bpH5BzDbFpVsw3ioVeXepKr5HENoD10pUe6eu+Wey87ZF2b92oVAhlITRO6E
TTZhSjvCj5oKWboEjMZhsMM80ZEYYqgFMHP51EN9bg+1Bpw6Y10+kc02EqU6U35xWdIcpTR/5ioU
JSjDRfpyb9Vu/FSHY/zUBaJ9bKo9RFfbALhD2FPhAxUeSy+tO+TMgFjrzBGU6mH+sBSDUNGI5O8+
nz+lUfVml479VFiReCynRzNpmxhQBvzvA8/yaR72fmnvKp5lHsVWfiaeqirga7/o+IaG5EDl7IDr
Uic5cJAtA3yd5Ou8bdmV26AHbtq6gRQDhlpusWtYoHH6dlrXLOFrK4OoDqtB7FGp2onUDziuMW0H
SBY1xh4q3Ye8fwZ21zlEzlRCokkmqbEqo6A+Ads07NlQ7bWkqE/gNwHCx1AHFhpTQ3GNMwzFPOVP
7sWW6k9FilKEBFIgrY+8vo8bs0ug0OVZw957QZQMcLSeloJiBgWp8AKXhy7FVBDmw2lbHIwaEENo
ZH1FaWj4UkTyczC54uiqLZc1SVQHoE5uGnh1sQRvhxV1mRr3JQs8h8t6g6IkeMiIO0nccqkGrE7a
FhpgEqWRv221qf4KNA513JJloUcDAC2BjP8Io2FshrhEj8YEp0IkDgoI368mFnbnNK+6M/WWZrGB
Vi/bRjJFQSQggZmR/A38ATYmQW2detVQT7NbpeRbABOY8ej/CPuuJrd1pdtfxCqAma+ictYEz4xf
WA7bTAADmPnr70LL25rjc766Lyx2A+T21kgk0L2CA9Zgbq8cFHiwrmICcp46eT9QfL+8TTBEpzTU
4rOBvkNXrYgfGBvZpii03F89gFxCOe5EII4QKzDQ1EA6s1k37TP8Tk0J3v0D8eLn6byG6SEAdBp9
QQMaN7+C5Xa25PUswqxKzS1W+MkzNnfRCVjkM3GZGw5/TXROoN0VTVvobmWAnabuISigf1qNTrua
XQtOuDpnSwO49OJE7/3ABIW7D3p+NT0TG+EEEgpQTJ++0oBX9D3cltJN2/iQucu1ZE+C4joos/q0
TJ3ee1bARS9mq4uxmU8MqM+iYLB/HKa08yGPqalUlMS2MV0UnPdouFTlofLjz4fWTqHT9Uj+NUfq
S+be84FvB84FbLR5Lxxv2id1O0OjBuEjB+8OfCIUl3l5aRNQRf7XvEcuV7W1K/1vVeF1p7YsuhMb
J2ynKFYZCuyugvRxMaL7rA94MxcnyM8CU59NoKjHQOioBIdkPBVkkCeAlDlFludsRre8NWm/9oMJ
Fg+p0Tz3WC3AcDIbdpQDStzYo0tdguBWrQSMTk95a8AgyUrhmx10AOEHucPSVZRj9T3CrVHJUZ2B
wAL4r+vForU8sWU8QllxenqUO6hMAeac2ruzdfqrAkJhrQFA48i2k49aTg05FHSX5VBewLUZlk2d
sOUwefgDB2PmrPDeH0JVuuD5GXaxE9JwnpzCj5dRmQpUGJT75GSxeZv7FwpoQgZg9yoH9GKl+hov
+ACqfxqum0lH4jelTxON0PWxRtjYVnt9pKSjIM0r4MO7w15sTfqhdEhy6OLe46byX4ogzveZKTMA
CMB5goN4o2VDfr+W8sIHcMFXL/SSojwvkmmbBvBsYvGATUwdwUcIVe98wqOJzlphfnOsxt4BdBCs
rAB6rWZv5DdYmuK9WEozNOPhK+q2FWAo+Xjjrj3cPKewIP4ozi0PrC14gUNYMFeu/YZJoBHigW+g
8h7tAiPaSzWx0LWDl8CTvQaxf/dtj70XNSQSetPgG5h7iqcozQ/wE+bLAno4S23Kckn0YUqa/gJj
BzDhuOKAqSCXGVZ1yA3wB/qM76QRyfdpBsTIS9z8xFIpbk3s5YvExJoZgiZgrRT2sayZ9enQwsvj
GOFDd2xPHR6DNJfHPOoWcvBq+D7EK3qmBv78i4kIzWP9hKWHIz1bJ3piPh6zfw/r2Sp3z3afL+FV
yjdm7GfnuZT5mc7ogJ0uqCR5H6+YHrUGBRSr6xQbNKPGUznIAetcoLNa+hHm+gdHtpRKgQpn8S66
VIXU7d05OtDBHwEc2tEpPJqhN8/u+VTPiB6DYCFHhzrG+rQbs/eWVS9EK22w3IbZXQ7v1amMNnnX
8wNRUulA+TqygtAHJ3RFuULPpQFwU62d7aoXyo+NNQTLATeR+iY043Gnx01qv1/WLGifnJKD5DnA
gBD+sMZrAoT1MS3KaSF1CBZysC8MyIc2TjajrQGJHUAzRn2gMxvIbQiFZXL1yKWsEMcSLAwoZf6Z
SEk5uuJY29MNaxxvQ4OPPJ3ZDI9LQ4HKjLpcF4I53y8hwuEc8wyEVwaBxKIKFPRucCB2NJ3ht//L
9w2+/iuPb/PQLrASwJGGZNZ9+LlZbB7XPi5JXWs1cjCbiTESTz12MEW5BZJtPFHq0wGSSSeaUfly
e88DU7VEx14tH69afLHQMI6nCsbMeP0ahpD2gtkg/nTMPAxwqLbRGBh+v5gNL1sNGmT9SA1y/OqM
qdo5I3yeIj502wdTkEiGsPv9PUAFchqlAboCZ7+vuDMPKRlE5X/dhgZ8TwpAAfoALkxabcd6qC/T
03EkYR6/Ro0RGH2IeLgenr1Wjr0C75odfNCtQzIH1oHOsNdy1bpCZRVqXGpLORd6Emrt4Ct7n9MX
KT40FDZCImICUs5WKH94izvX8i92ZlVU8AXPoU8SVWl0HutghXqgs4drEL4mxNYk3qZM7XkhGkBI
sWp6ik2z2lr9hI4eYPxwQ00a4A1Tz1orMGt31HaIfMmP91FyQ6WYRv5z3qdOBY0ue72wqb1xB/4M
w69Hyn3x1oN7u+78opSrFqCVCh36E9dG0uQmnfmW2MG/DFBHmhJZcR+yHNBOmiM8mKwtJhvFZ7w2
/+d1tQry5aCgZkl8EeHZ7Um0fHdnhFCIR9HuTh+hEAv03d0zGmDV/5qsr6U7AXu7gC7uYtYlbldM
xZWhuVbPXnmmFB1kWfsr1jpeSCHAefJKZ0MlPs2lfFZaMLaCUpOnmzv0kd0/b/2HoA85U+iGV8YP
+vAfHzuF96n6T+M2UOjxHPS5guh7Al/F0zSV/GWqAc+PDW/eUujBowoeNXO6opBHKgLYaEQ1F2iQ
F8dg+XUYWriHI6IZc13AKzK6cEehfq7S70JUYYk31MfcV8M6FkLs8MedXyIuXmgCBFCwBzPr4GIX
Z6eHRu6jyULNFDrEwGjaAqutR0dlLCSQSHlkrHx7TI5ZUyagwtgAEz7iJIIkedP9pEHDqPFup9O/
45Kuy0pRhCNzFsBxQqfZmYcr2IhVmGRC/JjND45H2U8PD7RFGdUQnHSMGJDqIHmeuQ2kABYoK9qg
ZSLmxyAwyhzPVgFaiAZS98TzwpIqEYazoYgOMRG7HrGt4dkUJmyA5j24QiE1fniP1Xkb2NhE/Hff
iHKPaQMevI++0ZgG8QYC2iDb9EZz7KL5efpjZQ7mQQ/NJwmV+6Ed8hD0QRMFMwXrFT2H/M1Rj4AR
YX7jrBTHQbfY/VnUIWtyuet0aJmlt+FxkEEnHf34tHSccyKbC0Um/3BS099keT5drNhOlpXFq4+x
9U+eERv/FL7azn7hfS1VOoYokhrrAO7UuB/0LivIG29HUPXwCE3TceujPLqoJwf8QUp6M8hHDMuJ
SUaYAwcnd5ly4S+drmuvQJF219rEHqEAtU3yZtUY6Bbo1umnQ5dvRhYZx8rsUc3y3yqevcFwMnvP
2rRH40Vla7xd0vd0Rh94BoTm7MhWfknQ1AQOPX3X2vAHCThXSNOEmLol90GeptEsGLd9bBwc4dtL
Pqc37Mv5ESqI/AgAMKoQLsG1KRGLtN7qOdC2wCP1Pk7zIwhDC2yW4HgTwIVrzo9BLmCBKgYzPUM0
ybB/2ha/NLYZX90SIGeftcUJvpnWa1Whtk+hU7DPIY0+JjM9+REmkZVvsHKcl9Wo2qeKjQM4CzPb
MctonoIBpN7I/kpj0AZsnvIhjiAaF9fu2ZWoQ6VJuYJCaf/iRFZ3iHuAXilMOiO4DdINKUqV07+k
NaQKZjDT0OjqX0YrFWGHh872d9fZ4S6+bH86t3TGa0jppRCTWIGzNB3g6AR6JIibKCcA82XA+M6f
VkUQtYsEjq4nOlRuXZ9QCujDBHKNS8ox/INPkz48Qqfg3q6wjB3laQYN/hWCmvMBB90Ivs24L814
3IPmttBSW88NPri/BiiMZAURT5izjcCRtlUWxoVTnOO0M5cGz+Y3mSToSzrRP54LIz/s1r4HaYxq
XVF2lylPvw52/TLplyCpsDF9VuZVAUvyqVxR7jEAZesdnlLF8Z5nbJWLge+gq8EPs9MCdUyn97hJ
zIPFXECgZ6GlOTBFp+Jam0b+fcnfVw81KNlRLfZ0jc1jsdIU77BsID0BkMPXBpicdQ5kxpbCGE38
PvqIG7PeGswo18Ls0q+5G6+zISm/QOpi2kP4F/sqnS+d+SWejPqcztNGORm/1hHAh7WH5iIzOn41
hMuvDnQDdlPh5Nj9/pujM+yUOxhYXelK5trYG5YMZI68WrYqhsVx1vK9Flz5hnUTCmfQgHu2IHu3
5oArHiHcGB8qWMNurDyvbjL2WFjwol8y0ABD+mCwPLzmSqLD68FxrDY7rFcmH688HcFuRiwDbTM2
k8OYjHu5giYcODlkSEazaLzFnwl84EQu/cxul5204nMnmDqoKIrX6KDEX+rO/nAb0/3p1jNW1L71
Marg91SRKgW/NoHlmp7qRPxD5VWz9Ou2WbVaBE5oMh5nCTRGZGPBZUUfOruPPsczjdNU03TkBgDk
C018XEKD93nOCLd1mSWvgRH8I4y+eBrnlB/GDhsjP8ibb2PTrsfAq94gCVJu42DUtqu2/TGrrzTe
W+BR4l7QwUr79iVW0c3r5ubbDP+AMFfzJiucFsSb+YcLjcu9GGVzIzHNNDd/TJGLGpxSbGM7g4/i
eQpfiSwo/D3FScXeTTPrl5D03OWNSi6z13fRMpi2cwME8j2aWkAzp0K2+Gri8YG3kzqV0/zFZHn0
1I5FcSzhxx0apsXPjT//oGoIHZxc4mtqopL1KJikwmqXFRqo+OAB+NdGwBG5/9Jpq73h6AxP+vIw
Vc8UVFUvdoNjvbYlt18nYUBjvjfTX8Nb66TNr6xjv2o4WXxBwzbB823yT33niH3bzvNGwUnvlnT4
tHieml+HHoA8fREYINsZdhTf8HmUYd3H7s2KEvD2ChPt28qAWa3tN6As+WChz+2ornTw+9Q6FHDc
LoOoCxaUA9EoRdW0rnfN4P+eB+l3Be00SCQ8cjQ5iyTsfmfv+MgX1cCgNc6hvFBLdaWBoWTfZ1UB
Fgb9gJ3TA7ecQXD1OWhAXHAcqYX6WFsv0SV97ZRjLioAerHzSOQlq3NNJpuNLWAayUWqHN0d5kVf
+tb+Ydkl+zWHhV8aX5KOQ50dqtCoCDXNbW4FwOCTPBhO3Nwob7rFpxQ4ZxUaLdCmpjZDM/Fl0AuY
Pma5eYn0IU+M6chR4Auc0nYXNA0yhyjsuegm0jzK3Q8CTeNEOC5+z7j2Plk4Cf5Ph35TDmDSBXaO
PXE+nOuuR8HYBQMNKgx8VxbpEyopv1OPQcXgSe1BSiScrdqAGO+fObxHiZyhTLjpHAmB5Sj/h97S
Tof/Vi3BNKU3OB1yeH8CHeamewp7yEZemWktKKKrahh6bMDj+HxVJSHjaqCAAK3l1N+ABu5tKp4X
uxENpYXnOs0THWZ0ZsKyBraiY6K95wa1zTxh3mgCuupyZ854ArqgGIpQTo4IW1P8vkBM2T9ZBdN5
0060GJyWgPt0Wml5wHvsKgbuq/UB/d75SbY29rseEz+SIQ1BFAA3j7XvCdYReDWJq5nAuQh6cJWJ
QnkL63EdpmjDhXid2+H9R0lOj1L/aGtfrkQBATaY0wNDQT9cTsNVBnnQsbDCaowiULmKn6zDWhN/
bH6eXMHP+LrzMyoI3TpyZ+xBde4+t0jZq+fXV7/h8DjEgwIUTDTQqtK7Vkk1oftqQiL5T87JK7FR
QXwz/bndDCgqv9ktRCE7L/lugd8X2gmzT1CQts5x1UAU0mqS75VvHGpI6YZJ2wZ7o2bYTrAmvUSm
gd/YvMt6ka7wwLHzEG4ocD9yR6hgYcf9JEvUTqPqpnRAGdhnKShm52Dq1qwK4SjAnqxfs2lP/2QW
xAPyxB1eoJydrgP8uMLInuRw5l4BdeDS6tatMchdY0wD9gb2y5wygNMrk6Mq0Q/gb6Tv92pK6kAx
JHZAr70rYaICmix4NP13jP+Rp8gBUMbNPPvo6gLp3FSgYxXtaB9NqKPJILL2lY48bHurJc2h2ZmP
ZaE3f3Pw00V5xqzq/WT2xa4V4Il5BrahtSpXzByhFqXDugPLh87owMSI9VXZ9qGV1+WZRxa0vmcF
Aq7rT1tUlIolD2LrFQ6Tn8M2gazIYzQB/XuVddO3rlf9YvAs68rTzL7KfIwvI5QHHilL5+vaeUah
a9y2wndP3LWS11qua+abr+mQp6+lXDc6gH3q/DT2r01THFwj96/O3Jqvs1HeI7N3zdfCEZ+iP2NG
buUvE1gQJdBTyjK+VFPlXdwB9ReWx299n3R7n/co9OrBocxKiL2k9hqs4u9m57tLwCyNGzjdP5gX
T18d29BVqCE+Ud6t8x95H3zOzwFYf8MYDHiQoXmmP7QiLowngM2XZsLM1yn2IopA3sTORY/9mUlj
OjKxfn1lKIEd58nf9KPHw9bHAigGDu2dbZVq2/e5K6ZDBTVgDI3Tu93mHLIHTgNcPUI0PPK8f5/N
dDzkRT6Hscind9PAlsXncbyxGgMbPLhugF8FhNCB4hnfj0MFE2o4UejxT3FrJi8Cbz8496gPK83L
0+PAgPf4FIIQ8dHGCR6i/5nHjirFywJehfTCQgGuB5t4tlCf+/cl9sg93mLzCGFjrxhDG3ogHyrQ
nhOm+jZAv3HVpZ3aw6LeeE6c8oWWXEk9lCFzXXGGgLUCwDt2FzRgJsZ3OMqyJxef64FFYOxHeg0H
v/RVFlnXdgamsEWp8jR0zu8DB+X+lCnsaEEHmdZCVQb8+ehIk8pDOcXsfgFdqiwsgYymvz9S6bHb
m3N2PNDpY4H06bn76bTOA0wVk/y9jHrMd6AH4zEbHi2x/yHToT+VGRpdMrEzEJNYvK11GIxNDLYL
ahY06qZ+h3Zr8pUGM54VJ3tiWByFxZzBS8yD+5VuEdChJ43LWaHqW8zYfQ7o3C5oJGph9WSnWbKi
sOxbDxhDA4wqm43hYPfZNjZ78Vz6RXK2C3YGjU48B+gKPkd56y1SvC53lHPmpD3Ocf4VzYCl0yT+
0xAAvlj0MCww6sB6c2Wk1h7+LzYUgooPwmo8Aa9hZ+/QLE7hYuLXx5QFW5eXwYUFLvPwWOnrFXCM
MDjWyccBjNbX2DDtZZpBnd8yLO+Ueq0HQELq389EMTMI3+Tecqgd+CnQME0UQ/YuoXEcZnIWxwZC
e4cuNu01mPXNkwMZ0FA4TvbNca2dZ5f2r0j2a2XW5fdJW8kW9chAgbZ6qC4T4IQOucX4rnf660O9
9IFG6bLS2Q5G/8uNyyLLFyODW3bf+Mo9AwySgaaJchsoy/0tmjWIZ65qZz+7863jWBKVcSC29TxD
H0CzWSI8yHIu7AsRWYwgaDbTBFHWB9WFl7A9w7/+kmgyDM0oLBmFdzmHP9ff72abzeavUS9zQeBD
kyx8wHgNjqZYKS21JgjvfWB2+lM8VqsHtJfOakjM3OdSaCRduwX2og/hDwb6DFaLi3RI2bOLMv51
4P3O77LDYJfVl86bm20Ui2Qz+JH97gdeWI+u882N226JdUd8nCEhe4s9pRaQIIrXLip0y0ZXp6gi
RQdfZrukTvrdo3TValEBGqTcI9RzBUoau0eKptEtB8V/KYntH1rZmtdRpbCeg5eLt4g8UBwcEMGc
RRLE9aZxcob1j46DXKkLrFztDXw423vo6+k0UBqy2LbwMFpQzqNL0omb2Ni58edb+DmTOzzOvtNE
+g/SHdrGNXcou749bkr5wrKLvTPHz/d7Uq6fMmhZDBcUReTXpELxAqChn52NdUTvRM6z03bjBusA
sRv7qbyh/xMseJ2qn6zd886pf6BS14F2VzgXC3qlewMKOuCSsf7Vk+prrG+Gjd1xkHP9Hl2MNWmX
kGrJ7Pv1tkWN/KF68kl6m6bg+VsAeYPy3CIBqnoxWBCpvMc0BChfHU5z4GxrMT23+H948tokOpUj
1sueMbMPKCqJ0Cg8eXL8aXxOoDBK+ckEPCRppL2FAhj/wBKg5AWWoMq9qAZFc3q+d/pNcH/qUwxh
mq9pgl/a4xVxfxuUecAPPffvl91zbumuK4dFx0rpNYFh9CFpxpGqGy896Cotncm1a1STgjZMjBKf
G0nLzbNy9sCcvJKgHM2PCpEejQSsTY0vehwedgCU+yt85EaVJcCLilc/2kAEMZRO27CrW5XijKUk
/OA8CLTg74TF35+zYYpDFxy941/5WpjluRRQR9CDNF9UUcwXdOp4EGcKnP4+oOzRWEnb5SGw7Pk5
jZxjbwmzCPO6NYGdq83N6NTBk/I4djGCLe+jFWTllqVTNHhGYVRAN/dp8kBdRHDPVKO9Kn2VrIxv
JO0y6GYEHe7hCLHcu7jcX8M0x7OcBvSHoFz1Buy48f4/JFpUFgoj3tkwfKDEOdShDA8YQ8pJrU9L
Z2ksOtggBfhG6itoMg1QWJRG6EFc5pjXFuAyNNAZWbHM/NQChQR3tjtxmVrXP1a1ZEAVVT9sOfCn
uLPZU86gMupnnrehME6Ue0vAMdJjdLCAzl7DQUYsAdThTyyAlnefQGc3sWd1bBNopKJRKnXrmzJ0
iCIbG/jEm15jtNg4dDAZdK2irOoPRoR1Hp3B21EvBk2YSAZQJA4p6es5dy21R+xy8zs3K8DOqG1j
wvcH/LhyO8CyegefNEBZgAeGqw6aOo8D5f5MSzLgG+yR1yso8c0h69DkIK+0h4canVFOwZCKZUAZ
UIqc18iDjUK/9dzt3PvPjzyrWuDJAcExmIyhlTlP5wE2lV9GQBY4G6IXHxI7TyPqhZNOSxOMT6yR
oDGmwwq07o0/+v3KqACNSiNj2CnNL4bnzBEMUft5Mht/bQuLLetROc9DMRgXN/E2FIH15Tz/5/zE
g8MvzafBWLkRVinBfT5dpOfn+v4UPeZ7c56uZV/C6kZX5Iugq8YFAIM/MJdtKCdtBhkPPWrb4Bgs
OhNgKogH8UXPTMQ09Di4A4hUv5eBpbNvi8JGAyibfpfzaJ36Kb5XBcBnhmipnkrj9yXrDMhPjsY8
9FBb6MoAVFPuXBvi8LGT9Ql2VP8Zt0NS7fCUVouWuxh/zI/6FAtsy3C3lq4ONDxOT7ENISAdjQJ/
p4Uu1ogAHDkqJ9Ru5F1FBo7/LCHKSTmaHLRyXLJxbFeUG31+KgHTu7YtXm+l/4oPqLiNQFlgsWd8
6VgNrOqILyKFbILMt3CnCNxSjCZidCHrNiT7SdoA0E5t9VthXkEMEcv+40NvXtLjr4+BjwsgIvcX
upjWeHrQkTU79pEpNkCuojI/ZhBjHxrIsuszOkSARd9zY8HGTTokp8fg/zn3f03xg3JcJ10uAZAJ
sHbvKpBdUtZsq5SjygUByOPACrXOqyp56mxgtWRQqPdEwbZkbM1/bM0GqiUckYFA3s2Nzzd20pj7
YPAhIsOmj7r34cINJWcoJ1rNS6rqVxbn6feshceYVQT1tYz6+igyQy1pIMLKoWRy+rBg9LBuLLcE
uyVrH1f6NmewWETVTDWs3huOtm9msfxaVO2l9eImhnHIK5iycM8pip+Nydq3JnCzZRKVzVXZLd+M
o8H22A9ASS4x9rEM0FDMChM6wgk7ZAPYkHYDA/A4bYddFcNqqtJstTRnODhWjbcUuGyUo4NoXtoC
zxHwfdCG69obRKXjlUonBTWsFAvwAuI0KxR5/40f47PjAhHm5uOJDUDLeBxPldocRrhhusXGRkvr
PTOrp6kco1sFjWR8of0PSj9mtZB+fDdt9WTMIrq56XROspr9UNDKu7gWC65O+BxFKv4CoaT6ZAbY
69Lun6M2sERzxtmxwRqWgg3zoR3YPwn4n892NKHk0gTjJjNY++oaAfi6ufzxPyZI19ZGqQw1dNT5
jpPwwb4dUMoo+giqBzqkAWuY2FHI4M1gGUzxonFaMazgwVZmzrPspXeCvvxTM3v28+wVzrNb91eL
4ftYkVIUg1HXFqa4CZxv/LxZQEsuAX4MB5tnydFUkQ9B3NFe/jVAIU2hyb3TASpBMfQ9yn1sATBa
u1BLBqlm9PJkHQxF8dKij36ITdTx8tyTL7Ur7eeMhzRGGZmZUPkOMnGknMGSaWVKlaDFh/mPy+93
m1zreYbdhdXJF551/XOarbBuzI990qwhLTbtpN7Q48uWHylPISAJeOTKEQxh8G/6Ra2remNj9ks8
J7sQ9jz2kRvAnd9HPF0SvMeNb90AEqu3lKPrJioTerpiSLEIynTvANVNt6FUMmohPNg2LKu5ABis
NiJI+FVAqJtRiY5AIm5TC/Rmh23iT6uAfF0//PBY14bFBCBLbAO0NKcRX8cJV6+zlX8zgJH6WTXN
AeXP/t0da7mCZJY6ot/YQmogu0YuNpyzzQFGrfP2A1pvAhosHw4Lsu1UoXNGYdok6wxVvS9909oA
poK/lulpUMd8H1JPAHw4OSffaeOQ5oNmamq/tflsgE52A9L/J+VVBbfRzCzYmvMMm/1iBEymmfsd
vC5+nzk6B3nEfgdVwP/fqKPn0V2YY59EbUKkRdezmgKeGFk2QjnvTxUMLPkEMm2PePjegoN5pEyX
AehTuFV8lG1pLYJKtNfSa+0DdjXuMsvd7vuH50XN95ZJf4mdjomlaAlUrgCZnIbtJgA4VRmvELn0
N8JsAdOeWxQqM/9QTO1lQo38SgcnkfbVz+sl99oK9fp/8/iVWViuDsn2kUMJuYbua2+HvTJPlZg+
iNYnRPyWla5zM9FTvAQGh4qupvUFQ1eBRN6be9nPzpswPyhty8bbCtMdVhTqq6Un3Bt2YepSg7n/
6WoP//59UA/qmJvzh1Px5lV4/Rpo7fpjrDJYJuS9uTZEUH0MRXuAOEIMmWobeHcVQ39C57OGt6Fn
oXNNl4PajFItLq8zv/t0OXD0BwgvxC8zb7AqRuGgNDxolrB8k09W/OGr4GALhz030qzORVqDkazz
fWeVy8aKxr3hDfZ7852y0pvkPkABYElhGnmgAAS1dZ7xvYaSCjTFqKIJR03/lFUTJHnxUYdYs/gn
Oc2bRy2TZiiPbZx5AuOB24u69CvoRJpXF0pBB2B73rza1mSIrK8Ovq3emsJWt8Jp1I1SEVK1Ts1e
FS3A+AGMqQM5wRum8hA4CVgMdCrmCA9t3nx8ytHET/H9lLKOzJUf+pNXHpxmXpQ2CBXB7Jo/km7J
hin9kVm1H6bouJ9jyCMdIwlCAGuk89FwCOp3yvxRRt60CND0u7mybQEUapINyFfGS+uGsPlSAAs7
2Q1ouRg7QMCJhGidbxIiilMaO+85Qz0nQyMPAI1k0wVcvposfYIiXvU98KF4HyXBdC3K2j3kLmQo
aQDflgTA22/eKBTYZpo/hDXqLWvxKdAEkZsfnu35z/iHqF2KH+U6a3rjveXd/Q4yatww6uV0ggM0
BGSjWoETq84enrwbwPBBnHdgcbaZKjQVXVkJ+Mro2InRLrzHE7qoG0vH91Ug/M0ASB/BzOtqH/yt
aJ4vA5PiAu4UxwoSbYTHAKAS4pJFHV8o0f8esPNqvgg98NcVNBBHHgYqxSFAh84D3cpPW75U0JzY
CZO/TobhfnBg6JdQvUFBCk2bNxsoGyvtvI9uqNQmG8p0k0rf++gn1ARh3fZFQSB5r9qALSlv1+N7
1UbxU1MX4gzygbtQ1QRemmEMW2bZxhaEtykc/Jq/GF5gnuwo/6Aoap3xmQEOpYfoUFnBER8/uxit
xV8KiO4vyiyAKxhekrvO9Cf9dBxPvPeCg+sD4q6ju94kKAMwpAKv4R7+5zzbMYYTLE7fmmluz+OQ
2ttU81QYyDzvHF/hhVT9cDR1iDZY1AaQmYBXK8j9ERDWOg2IRbNCqareUjgO/i1xPbWGS1u/kcSk
IUw/FFdDbN2HQy/5UG7SEvRDF5qjQJ9hqxFVh4IBD8RQnnsawL2C/L9XnrA15ztspe1tV0fNGc/g
agX0pnhxXPjButYcfW0y4+QFgCYv1LQRVdVcxYQSKCiAIEb2kbrKwK+OQ5U3y9ma0u+R62F9k84f
hs9/r73jJrOu+lOYYvClyoQDHYLP5XGIs3o6Vg7wd+WIz3ccQah3Bb69+tS1fHz1BqHQdC7aBTc7
49aao72LAjBIAwAL3kwXKHRfWd8zqPxKoGmgmm6/dFDnX5nwWDgqI5bHzpyDVZZI7yUQZbEYtXjs
rxEyyv8EKikXpuHCGD0BAGusjC8ijowv4P71+1LgS0QhnGugZThk1prC3Oqg/Z529Rp1ExGaTAwr
I/DTj8zwv8k6i65ZH8xXLyt+WqadfWRtW6881Ni2eGsgRJfI62X2ZuKLDF/72Q7p6mCo/AVUwoZT
5xXdy+j9nt8qq92MVc7WdDln4lLjpfNcDMqEaAqaZu7ThILjU9L39lMPYxmjb9wjRXVcgiYzQySa
QqPDjNG3fbyw+mRHV42DBz1z28dj4d97YL0eLI0WEudT49n3m49wa1CyXptJAqk4e37P5mH6ytLC
CV237I9QEGRP4t/8pPP+n7yeH/nR9HUE2j0c2+n3/A6/ZAFvpD0W62o59i18yWwfmtvWYHzJ8BYJ
E8dODoX+m8Cd7wlt//naqXr6UmHFpbMlRJIuU+Tf/27j1J95gd+wA/WYt85nOQhoJjAAjE9figwa
rKb1ZnIVHbMuBSFJh2kVAfsFzRw4fyNUAegA/8dFnRVpPWfcmi5yOrfEW6T6Xxeh5eE+R9zbFv5k
bHongf5VJo3L/6PuvJrbxtps/Ve6+vqgBzmcmu+7QGBSDpZs36BkWULOGb/+PKB72hLNFk/PXE25
yiUSJDf2xg5vWmv1VaA4Awfg19KQV9EYdy8wn34quzF77OII0oUkSS+yIprP4lSNV00iR5+ssYps
hUT/S6KkdlcKgqflISkSwdBgr+Y/re31c4q7AKUBMXEmOdXPraCuKnd/WVxeC6JBKT8Fd5Eq6yuL
+NbtXA/gSSnw/KZOoydSdgKjbXJZU4n4pRaQpuqyYbwutTzdKIo2UmPfSJdDMci25cc3ZprXV5mh
BFsY7aVNQST1Cmbs0A1LXf6cSEhJiVPzOkgkeI2seJ5ivujLcndHiosdgiCyLXVwEU1NYIaOkY7O
zN6ECNXyMjHgwKs6xC2G/kaT6+IG3j9R626iJO1vFERYr3M/wPVaXi3vxyJyOkrVYqTpG1U063uQ
evV9o7YbyGOq6x9vzdR3C5R0bfcXQxN9PoqsDHd/VTVyHEkxeN1f1MG93H/fX0CsteYHsjO/9bew
iLYPoZQPm0aIjYXbBZGjoQEN0c5PObq2MIRI/g7HQr1V8Yj371tzhrrBGKTUK6rJliILmHva8f5H
vEkUVfEsE+c/X5Zt/+Plj2hVaJKpWz6smbDbjMPgKprv71Jxks5jubW8RB6Fu1bHElErCZx+Jru6
AmFiabHQ1Lr+apkoR0hh8YL8dGE3Jp5zqCpQXEjSo9ALyu0CdTnfv1905fR16vRHK1e1ldEMmTul
Fs5PrH/t0G5ArsxP8Pl7azWgYnKG+VtD/M4iUkRzurPaQLVVQZRvx1hE7j23YPCW2/5MgusLUMny
Z7vQLU8Z8PI2FTq7L/wv+5zVzxTWmxrt/ZVEFFsXwGrn7F/+/PRBhmz/Mls+rMjx2w+/ybDJTQXv
ZNw4e7TbHtBW9rAqLxl0guJCI7gjuMcf+Lf95aAYOjTZF+hbvnzGXD4zSBmCw/qYOERllNkOQ926
2P9XtWgDC4kxevjW/kUs1lze/9lJRrOFMPv6zXs//mzV4ZaofLI9/DEMWhWYQx44+99Oy2m46GNP
WPj7FYh2UFatXvak/fv/5hYl99oMATIo1g+C//37lRl5RRTnlz8/OoRI+ZR5rG/3P7b/QqYQzTVS
rVzt35MblSBqBpU8+H4d7OMyBCwqHzsIT9NQKutP0OD+ipoKc+T+vP7mSzAxa05hNirYwE7Bvm78
s1IMs2vVUjUbaEn/TZfKCwXWiwdBJ/EyQZO1UetO+aSVyfX+Ay2wTttk47728wziGtMX3KZ/DaRG
9mQlMVdjLZPmi0UEnvV5J1Kkttu/1ELVdCQrfi2rKbHLKFY+jWKeXOxf+iyZe2m8IewDVBZpLVeK
8vDLHPiNDSOUfmkoAwyMkXTpgxn7MtSlvmplMVvvXyb9QJYEy0f0kSf9MbhooQRJ0fwY6v2wqjlg
KaJj/jaaY23hyzBVZ7YWEaL9a+5dk+DqGycJ3HIepMhW+IajJxI1/ct7+/8ko0qvgjiZVuFo+fbP
C/tvYNomOzzQ2/37fptrdlfn06rH47nUNW0HcETajcur/Vv7v+YMpaKscPcvomxsLyMCp5f7l0MW
C9uSfND+/R+f+OsiIyOv0FGEyv2v9/Z/7T/MXpe4Vg6x/M/39n+lDXKuAjfiIg2Q2zrkrOt9JaXo
Q21sE5ajDNPIbUu3oot98eWPCyBW5S3px5sFVKm5+yv8TOJpakxJrQXnye+//ce///M/nsf/G7wU
1wWp9SJv/v2fvH4uyqmGjaQ9ePnve0jri2z/nb8+8/4b/16/FJdP2Uvz4Ycuoue6aIrX9vBTy938
9cu0/ufduU/t07sXXt5G7XTTvdTT7UvTpe3+LujH8sn/34u/vex/5X4qX/71+3PR5Whq3L4EUZH/
/uel7fd//S6r5n6gfozT8vt/Xly6+a/f754QZP/tIcqf+bXfnvLvv7Xhy2/r+iV/+h7lL80vP/Xy
1LT/+l3QpT8kSTUVUZQM0bRMVf39t+Hlvy6pumiJumXKqgyftvb7b3lRt+G/fpeUPxRT4RuSbJi6
qWvy7781Rbe/JP+hKTLfsxRLMzTJ0n7/r0F593B/Puzf8i67Lrj9hh/mh8geL3Ng6bSpmIasSMTK
TFnTZAkmS64/P91GebB8+v/Uw5T2pAJiNvTBgZ3tEZIgN0B5rzHHs0gINm1NdZ66a4d0WwjFerCs
9Ztx/POW3t2CcewWlh6Z9EhSdOn9LUD3FcRW01GpfdGfJ959AiDdfVavhIvJ/aQ59dpy5bX05USr
S8d+6biqG5Iq401puvW+1RgIgtYBqHdbd/BkT3GjXbaOnGmlr/RvgRs7H7d3tJPkGE1dMjWmA8/6
7TiPrdW1jTnF7hDUdhTEVy1sLJIgrlT4ugRgMR83t/zcL71705z+vrnO10tda2luIo6VG/CfQLVI
5e3/rJWl028mDzogGto5tGKoVBJUROvhh5Zjw/24meVmP+oMC/VtM4mcZA18StTPQYch9sieQrVi
atE6yWvvv9OUIcoyenO6bhwsBz1uyilP0WtMI7A4TXimLrVmubwTxe8ft7TMr186RQPsDKYkGcbB
2KmVb+TZMiEgFN6gLLEZVuGGIND642Yk9pcP2zkYvHgUIEYXGbxMzMASlJ6VqauEMIxBqdmgFPdt
73t+JG6CefSUTIcw+0YvI49CwxNL4PheY4iGrouaJkrqwRqgFm8w0P1CT/NCWUluc9FujAvEVu38
Jl2fWnDS0QVuqLLIP9NkY3k/a2rAzcS3KNtNiutym3lIX2+T86awE8WBDX2brMwTk0c6uureNLk8
izfrQavjvpsWzMngDJ6leRByr1tbubEuqq2MbrsbuWfdiTX4N6P6s58HoyqmshmFyIIwkZSVOTqp
mznpmbFWPK2jwVPjenTevunjwc7SwgNpJT3Nxdtgo2zMbbIV1vJG256Yt8uu/8v6eNPOwfpIUtmf
BFSaXBLHK4E6GTdyYPR3pE/J1alFcqpPB2sEyh9DM5epggG9gW13PazUVbYyTvTpeDMG0TtRlHUc
7PfTo0dEANj5/kkFm2yXrOeduhI3p5pRji55UxINxQLcIqsH7WRjIRfhUrAe9spXQX0hsojQQecZ
JYEqMmYEes6I+G2HqFiX6ZeeTIxf+F+Npty0gu+wTh2LXHFroUCIA1eNxm7Sn0GeuXKlL9HlsyA0
rmUJISejWTeJ4M5DsMqgoAQ3ag8iLvZ0X1riqZl+9BwwVVKRliZiJxxMiawJiw7fI3ajh87r7+XK
Ge+kTbgCQBWB7Adxb8O/tsovkm8fT8b9Znw4GRlHw1LUH8bX+ycnCZPWhT4jOsk3ZEGol5jteIpX
8TSuRPbRNAQEk8Zu17/ESwoi0Rw/Tdah30V2Ko7fhH5caSXACcR59QIRhNZOfaqeJt0pfVxm9TkK
wNJAylkm8rYYv/mdeR5lyAnExbXWJ2za5XNLCMIIgBG1C5ylA7sPEE5+gAb4viMyEqehZ+jVNqzF
CxOBBFnXQBeGblWDClYUuyKkH+n9jWGEFyiLoYYg2Kjf2aQNAytbZUG+1SfWGdQXwSBsAzwLowNI
AlAJcbUlEBeIFtX8HaDUnhEv7doU7swgug9H0OohimixhNsz29Ygnjo6xCO7wZsHIC3X3+ysbR4J
PZMiducS9ivxWgwQi01XRtk4g/7FgPVYjmHTltVTDR87RWAHlmULTBEm6qFxSq5aCuGqZ0ufPNVJ
Vz4qDde1Jzmy3b4E7pSdmOXLXnMw1dghDJoUVdnUDg9J2aCSf2hpkAprO2aNqebZ7Deb2LpXesQt
++hEg/KRLhq6SlE+e4+uW4cHpWQhlkFeFXzLWrjqdBskqD7ZANqq1DY+J5vqwj+X1hnFF55Z2FQj
aOKm+F47oed7+okj9MjW9e5eDk5QCPPmJm4UFpqCELYPt1Ny+fFaPt4CAWHFghFUPnygCzGVHKGf
6Kbyw5TENrGJEwN67ESmEz+bkN9PVkg5pByGneVE9teqk3jZhb9qXG2nbtIL5cShcszOedfa8njf
LA0oLgQtXFoT1wDEvcyrXoJPlQtbqt1cUdhxqr0ju/C79g4ekTmlaUcB7OKuKSu2ENEFy+TMu/HB
+iqvAidxhW3ymLUnRnXZ3H9ZF28G9cDMGctAjauBZiFFh7+Mva6OVj6hqp66rSy9+HiWyEeniWZK
pKHx11iO70cV3uMaAjsjdhvvQnvuV9K2Oms8fz1cFjfZOt+gb5l9Kr1o3biTW3wvd3Bg3H58D8rR
Li87gWFgL2vWwT0QVm1a6BHoMu6VEJ5RUTGZCHFlyX2h4KLGyRUOy24p6BTX4hw7WvtKge0m1WoX
UkgyyV41dNu+EW/bpWQpjCGy0O2+Ij6cV16IJxpTHy74yFug5TBRe1VluR1WOTZzf9sSr4uDdi0i
uQPgcQsRnPtxD4/Yy4ZumMt+h4luHXr+iTCjHx8sg6ze9NBsdMPZUM0nGjm+HN+0crAce6lNu1Yx
Y1e/gY3rLPDAgdnTqrxctrBm83GX5OMP7WefDh5a1NelOOX0Sa8e+uFByzLQB7It161ddj3wY1KQ
xYYxXtdxtkqR3oVz2hYTilQpTkA319PaJ1ixNlRWU25e2mQf5ngrou85QN0xhr4rq5/FVDqxvqQj
Bve7h3Gwrvs2mFK0tmO3JiBCgfZioFoXzXbI7dNehHzkQH/X2sFylqlvmwWNh9JpNpmQ6Db/Pt4l
GwhdvXilb2tv9OrZFlNncM3VkBEFOmX0H/PWIDSxREPSNbJM+uEtgFknIU6H/a+DFzV27kae4DRu
dz7v/CvAGC4Pwfl4ehyZ8eZiQ5JoZF1TV/5+WwmQ6YbDp0lcpDSpJcgc4uW2GE0nmjky56kzlYkP
UvNLkEs+MFuMUtALyKpSvLR2OyQ2bJ0O3KE7yYM3K3BPOaG/dkuRJU4FOmZK8i9hE5VtSoIKkqeZ
3tUgv5T0kbs7MUN/tYzeN3IwQeV8TC1BxwakFPO2nfA+qC/Kkq8yVl9Sa0i0njpzjnbLMojQUq7A
DnUwiq0aUkcs0WLYxK6gqA6QB2jz+1M71JEgDRamaupEiBXJVMUDz0YMFHmcGpkorGqs9d7c5X17
V2bJxkCTl9yKHfeVo0FD1mutI+JkBaNgN21KpuA+JW0/4Wz5KdSzgoaE6XwzI1CipJY7a+3W0G6g
jCKmq+Ci6a46VqCyAorU2k1RP87Vqx7fz8X9JFwWzQD5uuAWQmkHhrGyqsZByMGR/e9q9tCpgSdE
qZfLw0VDvl0tB0ht7tRWhfg6sXMTgxhWkxqQSqdbdieZ6yk3nV55GcTeGfxyHQzA91PLE9JXNBps
K9fOVCuhBNo6a6YUtvszGN09P6DiBV3UPNWckFybZvUbU66oItXXovVVhW6zSTp3MG9RGXcm7Wke
P+UNuDLfp8SvfLUK2C5ldefngjNJ32qUXuMAOqE0v4BD6buPlO5UFh7C9TD1alTPi2vfmjcIE2t2
KZTfOh2fDc5bgTSjUazDMHJTIXEpANgiWObOs/5g9qFdjKanzYL38f5wxJpjJmjE40XTWKLhBzMh
oBTdJy0du+XnAX+joX3bdHtndmrOK4rl1x83eGxRybRESsHiGD40/glCtvXU4lMvjpVWTV4qfZsi
Dbih6pVogUJjf8qA/PWEZOeTCQOqCokPST4IT6BZJPiDymYRFdY6U7UrMUu8SLiFBM2N/Jz8PKON
0mQZVK5SajsKXru8XE9K4ur5M0TMblpqJ8Z9afO9dbncE0E0UdF0HM2DeyoqUBAg/9lbuvNSQKZo
fkzaS3J2KHcj66y/jtWnjwf+SEzhbZOaeODS+vKYZ0RvYLID825YtatUaLiI0kbm8G3m57m4KmTB
C2BELrrIsYLCietN394U8XRWa6pjQtHfaNkO3hS3TE27Ch7NhGOzmhxdVF0LXKtRa5hunSsE32fJ
sgFZuWJnPJbprYwidINAx6zA0eQLa1g6VKPcRNZVW8qOac2EgGq3Cp7UKbxrTG0dGXDaGWB3DdFN
5tqL/OysqOUVcaad0ZkrapbsuKSmUYWwtQ5tP6tvQjG9R5sJvN0dATFKHZHEzad1meBYlhy4mulA
0boORZGqMh++wQLqcC8ctJXkqw5x83WhpZ7STCc23OWk+PunTSj6/SlsAHpta5WhHygxDhnuID/h
PxxvAcNW3wf4f7Et8iCSESPl5KgqMCnnQGtOnIbSsZWLa/BXEweB2G4WdcQP6ETrmmtQpDacVi4M
gslO8ChMdFqUNM5kO/0qnDzuf3UBmbqKYamqrC15koPVMkYybBuLc1RATKZGdwBVXF97UaWnj9fI
iXaMgyWSJ0pmDjoOUDnByB3aCkVbHdWHJE9OmO3S3tc4nBNLKlBVNIu06mGfULBlK4rzxK3YhkD4
2pksrHN/KV1S7LppP0dCe64GsmdWjVs3L0Vcgd0k6CgtNJ6fKZZWCFfI6oAtb5416udMQDEOwaIs
lRxAbPasEl0uKEpPsnVX+67Unkn6cxKXbjZmdpgS78i1FTyzNmxDtlytCO+CiLrpNI0q2cYLqhkO
N7RDFldOK84R+aCap3C1QHS77ttc5jaartCKAvsMGlceSzdXvqtC4iVac4liy0qaOb7MzEVgYlWN
vidpCPbJd5HxqBjPnfB5NG7T8q6XJuiVVGcYUzugDtWSai9EXBZ5ASSXqsuAOCJSm44CbDv9IjQp
SO/W6Ugwjq3hlIoF4CRah5TwzqoGPQiVamm/MTqFY7WXcxstMAeucFu1XvsgdJRyfi4V+IOiYE25
nRPG0sqHUI+PbuapfSjQ/A6jYiNW8UqdoduwvKEcLscW2zlqNzCsOZaFMmsEH9dkB37qkHyFNYey
cYp/S1V1oeKBG7FzjDG8LmUFyRTpojbBIcdFTMFW7iVh9MkwgHq1sINXZ9H4uSkGdK1u27j1Al22
KUt1wIRvu1iwpyF0a2vhJFXsIFBXqhTs6ox6+bR1gzbeBXBsyZSEqc16ZJRydFwAz3W70PieNo/J
RMX6TMm2ls2fP14sx7acNxP4cLEIoJWp+MwSt9E+T/mTaZ1aIsc2nLcNHOyaXRcMihXRgAEu1CJG
6BShE18rbuOQ5ood6FT12jXvBpcwpSu45gmn5pg1/rb9Az9+Rgwi9Ufat/KrxrwO+sqWuxPRwX0O
4YNt4DABbIpDBLE/jdQB2RCxcfMRqbgJmucS7jAIu+t2S6mRilkmBck6qz+N6NmonNVWvkKc16V4
+ePnesyXwzewKAWRcOZ+7FxvAnxDD3aharilVHsRQBiG2yyO11kWuBHkrFnpxuWrr+4KNsg2OjEe
6jKov4zHm8YPBr2rdCnVrDRxw1GGyksCyVhdpkD4gmq6gUqfkkCfPYc1koUoMoApbXNXFEKv0xEN
Qze3jvrr3lLXiLcB6QHxynGrhNgIXbepK+ixqhBV19qhfNwNxmhXD/DqwqwEWxMQa2sFxZqDLjSK
FN/KjSqoD2KGXSMWdqq2a6kvnTi6kFGX+njQjy0m8kzkHy1VUZXD02CASgM9CVTUg8IDIUN6o/uf
tXC4XIs4CTjAaUFRKEZMgbym3z7uw7H1oqmAc8k1SiaE6O+tnFSSkR7xMRD0YqZU01wgHFh2xYmO
HMkfKPKbdrSDU1rRQrNAEWYJCM+FrTrqU5fYnWpT95jt+k2Jn+VW2xbNg7WYk6ErL9pP3TnUGt4/
LxThTugsd2OZOlCP9z3uhDwxqXXCpJYyUKlPeVNsopYIrX7CvDve5zctHRpfsQ6WqMRtmnawvRdr
zkZ0GJZSjmRXf0PlBw9YcaCMfGie9fPW822Ogq/o6o6x/fFTPrpjkcpA212mc79klWW9aZC1LaCV
d/zJMdfBmXbeOBxSG5K/F/7V/KA58iZfW99PNHzkPKB4Bd/RkkiNUsnyfrQbLa2kJKRh/ZOF8fIK
cHYHbZroTIMNqcrr6BWuaE9QMtp6Zp8KOanaET9SERXTNGVuQBGXyrq3iQ+1xEDVh47zoJORg082
LQGSzv+sW9fUdMNVdU8xFlyOV635TRpqGwATGiaCRyky9bzRejGNfHTxKNd2ojZHngD+E3wqeAKc
srywJBgOVKvZYStSP/UgSaMXCL09Q26WNqItyiUBhObM99OzeIYemlwdLDt21vlbEeuns86mMCRd
7q/Q0HN0PIC4+aJoQJ2H0R4G4FPtWgXpFSXVoywX12Nf7PpS3xHEsGF8GwTTyUsYEKcZvIayFvHH
pEbbhvFXAzXgDjsPKciV1BZQDMY2aS1Etyq3buNLgo82TDZXAGuNzN+pYuONenxRpcKnsQgu4TBy
LdiBLNV/FQk2wRS6KuR4HQf1jV9PtgI8eyNJyZlp1ttwAoWpTI0zR8aTVuXXuVh9b0mckEto77VE
fpkH67URrK0fK8CGKohLoHhVZWo2AqO8SlPlNZzSF6vKvTI0XDOKziSGUDavYYqlCgluDFxbP36t
1cIJJpWEDiB23u7Bc/SGbltQLsXzWT5+R+1Yo3RbmKkqN7GsWXILST6qAm4pnFEHbBtt4VEozEi3
HnY+Om3VyqzBkCjXgXQ1hAnC6DUKS+QaMvScTFy/ct4aDae5UV6GcnwWmHBhTytFIW7vP8xy6aRq
5IbapwmopR8+R31uD4HmdJJynaCUVyCnBQkXdNVw+FMFIb3o3bAdOtNuC3jM1RjGVsshe4X3Hjqm
oF8LKmlj2D4GFUU6rOKegmeKxG/LvFvNhXVTZOb3DBOyTnDHpXMKWW3k01wtUbwCSvFhfKn1z7LY
2FIWrNr2VY3J2Qzp1yjhoehKfAn/HEqKm8G6FtX4wpeBjiameRvE4jrKqa6cpexcluY1UFxHH89h
73KGqHITUfgmt+kOfinwXQxai4SKns2X6NGcNxKUYnMKOw+6ADME1suZrYqf60wi3Pc6Z0TY2h2w
F7vtbifpDF5OW+7vROZyOw0U5RNSMmsXRgTXIOxTyvo2xbkIZgOinHululWyfqOYGj7Cl4nwZBwH
nhmeJ2YJ7wOFRoQkk3rR33T7Md6OkCNX2jpRcq+npDofnuZFZmk8G/PKSRWAHlJFnqxdy7pu59OA
ouvgRJB2pqW5kmWKluoeoAJcSfP3mNMqMB5U48LIzmIUmOKBRspu6/vDbppib7Q0CPJv5OlB7R4m
4s61AvtLZtq5LLr6KC+sGugKLyq1rtZYm7QAeCcip4IgdN2sDKFCoOcTLPPjQDGNsVCzPUvz6EQW
9UzRK2onkMWufaOmfERw/XlyY8OkfAwIoH6rhMWNkBZOnbzOxEbyHoFpwnJlY7ilbt0CsHMDikvM
yfT69qmVKy8wdlL1ksYQhRm5q3dsdspNZzz5ZDTmZ6wm76z1N8jF1JWrgksKdMHJktDV/GdjXg/G
fV1fBoFGwDQBsP4gGgsCMGMbGomT+hC7kpjBowXbJJIsrHt8vux5UMILgHZ2ECGkl93KRYUb1rF0
H8X8rEQ8UoQVqfhSyuexivJWGbF4za3cfiZt4LQwM07TQzLdzeGz0J3r/d2kl16CKkWM6sLIbhQK
q54ZKCtr2fhiFCibaJ+1iYiTwHT2EzfTNqNKgEu7khb9ORU7FQu99YfbIIi9Bj3wvLlKasW1ynKl
i1+EMDur5shGuwV2yZc8o3bJvA4VEyAWUBgqH+T52ReKBwTsgXxN7FNALWA6nJEbXahqGoFyaeZc
V7w2YrBCEgLEXrojNYKUzN0QY9dhNlLa/VmOunVYzpT/1QiGfK/b17D1z/sc+hwjOWGLHclpKQpx
TFE3MV3J/hzYJS1Z67rLgpSgUKDb0SZdmW74qFXr7kvr6at6DUVSTSDxRBT5SKCGA5h0EzkMCVvg
wNRMYlmMNdhhXSltHLEvHD1UMWzvQyk54Q0dMWrftmQeGJvVXI1NvrSkJ7uZY89Q7pXy0wnLZvFk
D5we8uqEw0XYOy3LPLAj4f2XtXAhVFEpe3GUjXX5DBHdfXfN8jz1xI61JZP1wWRFalQ+dDgDve8R
E4pSV7N7t99WDqk6T1tLXn1x6ikdM5jeNnVgMMXhQudQ0hThJ3sscsr1bktBddOEM0Q4YSIfy2QQ
uRaZjajUEeY/CBdEut5GmmIQj/Co1NJWzbrddM+9R+JTwSD1vfS/M5RvJ//BY0NaKYKCjcnfeL2r
OpmX7IL1tJK84qr7MQ3/EUrmqnzJ79gcXtqLp/J/AcLFZNWCBPobgMv9Amd5yr5FT2+hLMt3/kSy
gEkxLHNBshD8ZZ0v9v6fSBZJ/8OUFUMVRbwr5rLOzPqJZAFaIqsWSAtL0Umv/ESyKH+IumKpYJS4
LFqK+U+QLIp4EKqgKpRJZkIQaSkYCr+s2rCfW70ukTQUlfthCGcQ9FiOViWHTiVHcNFKRDSVQPgi
1jUGQLut+2lwsG0FSBuKb3GTPBLIuATLaUKW1n6S1caVemGXUMrJWapFyL60hH/lTagFF4FMwlNJ
gt7WhBxaDtjvQUhTHWhm0bdKL0NbnfLSLloCjZ0Q3WUxZrMMUagVyKJd14qTD+a3UUq/JUniaurw
pKvt98RMsG9Rfqu02M/LK2gFWuseeJriBBr88HCzSuqZGsJ4AaZRvU/0ljw4Htq3TpmsxxAZ5Kuh
6URHS5L8UQ9HvybEKZQ3Qhlb2xLlnC9+q+hXg+9jQaVRy76WCpjrM6qVMHH0UFnlmNeS1WNlWNE0
E6o0ytjta23sYLAfumHxBKLFmgskIJJh5CWWEXwKe0u5tmoUfktzap+CQfPvJGpkIYwlM41koRC3
wQZyLu1zQX3sN8kquUs4g6nxG2N0TJQqWiE9VUMWFlhnWZqgwaAU53Vfj2sDLpErM59R0q1kC+qC
QZi1B4Na+8fIKBVkEIg/S3YIz9W3AJnUy0gWcpi5yuAumIfFELFqVHBVNJWeWqToiLgUM7DOSC+n
s9ASsBWI84qXfTC2VxCa9Wf6WIzuBKwgdwRNiB4LGodU3Qx2ajVBWCwDh7ZGQ0IpGxEBS9Mlt5/U
T7Hkh1sTkdsvg5wYZMHHAbdQV7L5Qm3EbBXWg+AaPSqvBZlX1dY6JLHtEl9vNWBSfCkRHr1uwkZ3
dUPUUDEV+m1f8F8VaDJpAxha/GCgqjjpVeFxICKLepZB8a+mt1eWrIRbdnkEAkQEdXItg0egIQy+
hZETfakgrtFTm/M1XMYmzyksK+gtunmRfU4u4pQaJBRYB6cLm+Rs1uP4SxVNwmOJSC9lOjFVyHnM
qE5FGhJk1h4H+P0fNSnqfTfuYJoQSrjjYNAKrkdTh9UDdjR4zZOiuh4ytXqc4sq489PQ/5Ipk/ZF
If9f2lqs91uLXBZHeWUscrezTP41BaNduGk/jK+GWRuXCtMpQNN2SUJA3TR+Mfu4N5beqIFdwGt6
qYSLlpwuzggOydU1bGroDFuIfUxi23QrDNTBVpWE+WhkIWSaVoJMAhSjl5msh1i7ea8+J2Nn5e5A
RfvDgCb2qi8kkxppA7A5ZQckaLPxdmyU9o6dqPkSInLmaXU5umoMiadZi+EZ5Sk4OnWZX4tKJl91
ZeNfJMUILyLU+ihDq1/ryZivgAEgDd1EbbQb6olAkeHHvnqOnpu6kgZopPPWkHazDONtICLQmkt+
tSm7TtoqMF2t29qYNr6gkCmZyCOM0XA5VWXNdArwsoWiC14EI/qsiunDEJpnWpu9FhWYKcVnlRMg
OINBzJ20ETAqsm9rOep3cqGnu8yKKACvROUODkkG3axitJ1LuB58i/RREVAyMinic+PLyZWaQSre
jYBMJrP0d4nQD66aZt8CKXgJJQuPWEw1Wul6L+ulYq0PqXyr+mTzElW86cQxt9NcLM8rLScgM02V
tUJGerqmdiq103hkeHomKdhntzb6yEvhWnbGdPQR6DWM17CpfTbCuPHenHrXP6y8d3DEI8eIStWU
TvCIXCAgivdhJRjle8SPphsEjJAYWc0bOMVtGM/VVeuwdt0TzS2m8Rtbczm13jV3YJSxUNQhCeab
mqy6U3+ebpXn+RzNssqLXcsjirGjHsVsIEXGbDpdBXeq+QObaRIURGXo7dhbbtmqntFuVSVkw932
nbEtdWVdisUJb2Hp0kddPnBS6iLrQpgbbxTjyu8TRzeDU8/wwB/5ZVAXS/hNygQ/dYILcboZnN5l
j1Kd/AtpeNeiui/5bsafwg1koSfxX6f6tQRM37QaRhMUEOF8E0eeSYZQn60fFu4/sjr/FlP9FlL9
7/9ttil1BG/WzS/o64fopc2fsreW6f4bP0xTSbT+UAEuaKxXw5JAMfyXZUru4w88K0q3dEu0JMNi
IvxpmMpArC0Zm3WxTSlmWNBYf0KszT9wV/D78KCJbi8JlH9imL6fFegn4v2YxJkO/B/anIo5LcZd
bRD/GxNbmJR/5Az//OkDJ3iMSBylZToQmq4uJJOTKUmekTn/+maMj2yFy9r/uU7/+nntwJsvwYz6
hZCPuzY2EF+oJCrtEiQT1VMe2981cLBQLCpK0hGm4J04KRScdQAyi+wqTXxl9XEP3u8DP3twsP6t
Ej2aAWN1pxnduSXBStIqDeKY1R28Cyfa+LtOLG2/We2m3qTEWuhEpwXSSm2p1VJqxaSql8LDj7vx
N1NIW5p+08SYU1dbyQ2MXFNqLKyTlk1eUjiRQfq7Diytvvn1oqdQ/f9xdiXNcetM8hcxgvty7VWk
ZFmSbXm5MOznZ5LghoUgSP76ydbEzLTxCc0YXvuABgtVhaWyMhlApRmoQukxFmF8kAD0nKwJOuTb
PkDbS+d8rsJ8CWU22xaortqjb63RB1yW8j0nvWzjV7OHEtE45fUMBi23t927Eep34iwvTZFPUavw
DEnaUE77tnSB6dn0Nb72NbEcAdlPoE3kMXs4J7jZnR2Jy8jt0Q3L8VaJv/ogdx64O/B8yMA7+aGz
vI+j6+HBWq6B37SHmf8NCl9PSA2kkOccr/SSzckhKjsw90qgxZzgyGd+pnx48jj9KRq57yLrC+5N
adzTO4vUKxFjcmdtAlO8EMD/Jpm1izp6s//EEvfPbeNdMsd73qBlRNcFCaRoPZk5SVn8tkAlAr5+
npy7EF2jmYt7G9RmBH+yZFIt/82Y8t/vJO+kyUugv/OfruaBIG8sSsD4edbS353bnRbQHC8L6kTT
ir+Z/kCz10CE69fWxDOJAp6VF8fOgqOP7UPRdeltuxmW5K1N48rpekp75YE3O4uS5WOgqvuALdv8
2dF2kaCkADsFzpD1RZBRxZ7aMMns1ss2zVxHNyQIlYgMVGbdYKGfFQAUEn27PbQpErXtyZEg6o6c
SGYsgmjEblA2e3bLITii6l9sS+2+tkPNtIJuC1jeMrQLRc/EmfO7uAEl8e0vMHiOf/n9alkLVHlK
SNzKLBIg46MMeuXYRBI6oAQUrZwSDCGnN6pSuhThUuALosKv+0NMJ7SSTQMkMeMcnQhF2eypmuke
74X1z9ufZfBWveJfRioJqY0UCW24oNszEEF2BxwUyf3t8U2fpGURWkuwikDEO2uj5IPCJnIXgvoS
bUpP4Hz8wwNoa4LVdyW6DX/mafFRDWHf5WC4v5Tn6ZG6SoCKz3vgXfuQKw7BZpmG0Ao93/60y6jv
JCu8tf7lEZO9eJEIxJC5M/SreQE5Sdv5Zy6Te3CZ/lTWpbnB/eTTZm07M6yV3shQgRIwxPPUkNVR
TNszULftE7CQS7diPtP4mosrdEIqAb67rAq74NgrvOaFBO94t81lSAGXV+vrAGqsJKql3Q5IWAnD
A4oTHmo6WyDqHeLTtr+4fNhVjA7JSKq5hjMvNHru6fCb9Uu7Z07w6fb4JgNppxW3YTPeeyMBDHE+
Q/i781V5yken/r1p/Dd8+tX8l2ioLQkB6MwB2wFYxnZFv/Y4YrD+G+TpaugqsfMFcgwcra31x7Zv
X+exBpWov5K5DJa5XBevLU/5PFl9QXk2lX50VH2N8igkOY637XIZ5b1I044FKqQMdJLYmCLafYW+
wNeuBsYorlt0ZLGV/zB8gaedDPgEFUmL4ihHW/U57mhG5nCr62tJEA/8hFMaD1kylg+lXA7MRSNV
W6wkIsPa6t0/oCHoMD7yjz/DJDief1eSPHIw5m4LXVfLdGWUXG42SDwoB4oPynGsE7M7D9oSw1pr
scH8bz3AV/4pnbyZBlKILOHnGe/Sbr9WyDdZR3NNtANN2BJcnjHx0NQvtVCHvFoLK4Nn6vDIzok8
t+wshBUT52aeU9enh4WXnwurXTlPmuZ/sdiVZSa80ViELjzr24iA+sT/PtDhTHPv66bgesNlXo1v
ly6fWz4gdKX1sSL9A1ieziR0XyVvvtz+C8PivkEsrv6CuqgHsAl5DbRxexC9HCRx724PbViAtzbQ
q6FHFC9529U8W0ooPKLRgRMUGESLElASLX9u/4lp/lreD8KoQYUPLuR43o8SYhyk56fbQxtW9w2p
fjX/XuUo3cUFbgtgZa1HAuTXS2WtHL5Mg2s5jaKmC85B2N1aHitQ1RUF2mnEeLw9dZNVtKwWiwhc
oRSOg6n/Zh2aMuI5+GfT2LZ2kpsVZPwgUcEzggL0Lp7CX4KWh9tjG6xia9ks9ouoYg1YHqLZPaMo
dJyn7n5Zxv3t4S/XjXc2K73xOBTUwespiOaB733Ji+BBoX+hp2jtQdX1wkt7+29MX3EJiCvHgT64
M9EId8EJRMr2rlbgL9jTfkzQ0wOo4VrTguFjLv9+9S+WSyvR8IBnUG74M9rzV9V8vz1/Q+DaF6+6
GjkBIhQYa6yCoCHkNGhf7GRIwKI5fqx4vRIABhe1tcAtRG8P0+AgALry3g6aT/Motp143qATV/NX
S+KTpEXmD0vook68QdIBlf9t41xc8T0f0gK3J9PSTrnFssp6aqs7NqAcPX6Zmlc2/ahRm7/9Lybr
aAHcAg9ZLBXOhFOxgCZ3rNnOou7rlsEDvf0XRwYpQonEBgqMoxvfBXzt1e39aQOV8rfniGSx6oRj
5FDRQwBcYRM8356zRh7wP+95QDP/PTRl3Sx79JNlcQf586A64k70VECacNeXMVrZ230enSDT0Hqf
qPROTEHUKop2LjQhb8/g/aj+D7ChPXp2EU5KZE3kT0eXj4X8QSWM+ZrLIPpy+0/eD70AdLd/hx56
hKIQyPQMCJWd9BwEnoMKsAU+s/8fHc3/GVKL7lbY8USThGUcKOgAvKwjjl2jXLsJm8ykxXUtkPIG
N2aZzf4d+ixQX8bi323G0e4a9hIKu18wc19AK9OvgaC2zn49H2KQP9z+C5MDa9HtQ98o6PqIZwPz
0ckzAzrP+BrtqmlwLahxJVW9qHATs5OpTQtZuaCRrcZNV41A51vEU2+C/o6L4W0Q7+T/EudHDXru
TXaJtcC23HFSJXpwMxA3Hf2mPw3WtBJXBqvEWmDXJBrQ7oPABpX5uXT6x6CeV15NDb54gfddb2Q1
5B3VREMGjWhn10PuS/B91z5tM4kWqo4qZFQy2FsoF4rB/Ny57soeY8gC8cVUVxsYYLOFZ1cwSTV+
Yeye+nzfT8B7R2tteSbDaEFqQwMQQLKAZXle7BNQGSv2YY6aTZtXEGtxyvyuqQeIk0FnLd7zooam
oFy5cZmcRYvPiigGJQMPEwffwEvUhpC1g6jKyugms2gB6tSzAnWXj9ToO48ziY+A/3wWkIm67THv
Hz9RvP97WaNJlEsh8czmTWMU76Vtub/myfHozp+i5Le98A4qE2/Qptt/aPge/QW5G6sGMnULy0K0
IpbhD9L9adAKcXtww1Lo9UFBi4bUEXwIGK1vSGxHn+TbDiiRlm04hIxqCYWVbADQMPbFL4ZOnZVp
X4z9n+e34I2o5Cq26pzNrJ8Vjs2F99oN4BvBy+GXho2fwbfww6nED2+prX0JCO0mO0VaEmLSsUIe
VyzrOc2KscoaQNduD23IE9Fl3a++ZSaXAjD0hDOnsM+l1dzZC5RPuX1KqnCl7GdwoUhLRS1HU5as
HaQi98MQ+Xdh04HsxDrd/gDT6FoewjOhjEiBOwwI95NpF0ZD+9FFVWXnEBcEu9v+REtHqof60TQI
lo2VBR2LBKSws/8pAFJzZRkMkRDpSYn7dmAlNZZhIRdWYCilgckqOGybvpaUOORAcq+lCGLnAuK0
wY8EmC2IXOTKIhi8SO/+9uUyoccH0cYSICMZBJF75xEyXGjwZM3KRxhMFGoRjWem2h0XHH3Y1Nru
QeUFq87dQtGRtclKoXaKkO0MCbYWi4yL5X6AShNr0LMpPt0e3TT9i+muAs3KRRQuBIG2JOjFqZyP
kKZd2XNM1tdiOJeUFHNCsKNN3hky5lH/GOPRwHXy4+25G2Ls0q1wPXcUixNFBninsGx07MVHJTww
5/Qbh9dCeLIc7hZ2yzMVgByli3xA+l3KqyObRfXv7U8wmV+LYFKVJMibmaJBsSk+024e78USBxtH
18I3dvOkhWgPy2gd/mMF4tkCSnXFLU0z14IXXDGhK50G6TNMftEqfhg5yA82WUUHroEfxOpVAKdU
U/hvPeR76kq6cWwtXu0Rmnd+iFWlrA3bI4Qt8+oIbRWxPN+evMHtdfxPIqE7YTkKu6I3pV48eACq
B9nA2Seo0m5zzbeW+quoZUOsOjdB5gT52J2M6VeIhZ97YX29/QmGtQ20pFBZXjM7IEbKULd4XIIg
68Nl5XHMYB0dCtd74CwsnQKPHW17H8zuoXclOFriTI5rNzrDYTTQ0kLp1aGVU86zxHZq9rigzZLd
KaeDou/idpV9bqCD7oKkhFjTylcF7x+9dBDLuIjZAwgEl0iwrBPczHYRlBWj0duWpS8SR9eZLhcQ
yK27gUErrXyyGP8Z8c2nXW1/scE3X3a0x4rE4Z1bF5+j0ls5Yhn8SIevhAA+sgFVmCyO2HHofTSo
eC+bXFRHrQzQaaNogWEZWiXQUIJaQ6LWLteGaevkrrKgXhM3sEil2B8FmdYD4WDKuT1xg6sE7t9L
aRHCh1FcKoMROP1Yi64EGMbzSHy4/QemCNOTfmKpxIVmetZCZRQwoXvKwXsRql8gpN/0QA9O67+/
gYDltB0pXorzmUMNvl2qIS3DmD3d/gKD/XWAY+O3EyBhETKoWzxVnfrYQeru9tAaS/L/vhH62tQb
X4h+hPJtJkV+sNw5laKEazYgUyu/WNX0STkU7B3OJzQq4V3CW0NZvZWt37md6TAhHCT8brk8HVTh
lI7UBwVAGQM9masjWvVA7oPH97vObSWoHOJHgORPCUHb1aX5wBPT/RKQY1slP3gjDmCGfbQqlJI6
cWiW7rfTiwfbW75DYPzObdS+T0owjojzPC/3aPM+3TbdJde89wFaDvKnOYhUh1chUsld4UT4kAdH
fXfR9NOAjUWRlf3T9D9aPqqY60DCBZt/EjWgrQUtWWedmy7+UHNQkdQErZcV+G+3fZS20/lOHvqj
h40UL90xIPLxqaKQQRmx7UFlHfS4X2VCVs7DBrfWsUgMpDLS4zbLLAYO+JJ9HBPr++3PMCSVNyWZ
q/OAXAanKyIMPdv2oYOs5+TYT4MotiVbnSGoifkY4pmeZnEtX5PGeXbHtTxuyFaeng7V7Kkhx1tL
ghYIXvHPLfG/WDI+WMnay7fpL7SEOImmHj15OZDldrlTZZISBarFxH0aICp8ewFMa6ulFeHWtZNw
pKxhqs4Am6aNZOdNQ+tAm74ScTRBGjcLl4u4cv84BmzlWGFwGx1iMy1iIMSpcfuAvjP0mauPqpsO
JSlWQtlgFR1fM8SoZiULpu7j/u058hgXawVv09S1wLWGoaRxjMDljD9xYe0TkEn2EBDdZvTL314F
VExnz108bBOetL+Uvv2whGsCJgZ3fFOsuBq6T0bk6rGlWZPHP0Y0HZdl8BhP5HPf+6+3Z28yjnZz
HSYXxCWXK8go8rNXcXD60PJuWqIVvzF9gha0QdCziyYbnoWwHZ2Cfhp+5EKhe7tr7ee4ttekbUz+
o0WukwfoyeLYckrRpWqUj6FPt53YdcB864E3HX1ENOuZ9xAXoOtwgy9e7n+8vQKGmeug+TGYRsid
YxMLA1ocuBvkIDCLgtPt0Q03HB2y6dMpHMbSRUaj8vPYM1AGlcexYufJggxD7a9RfRv8SMdv4pzk
eBUJaBbK7tMcFx9r6p2b1l5BM5iGv7jXVSSUUvUlkB4MmJj6d9uKB1D07gUkw3a3zWRwUx0BFkmX
xIWCm0aVvC/k9KIg5IEb1BESwsfbf2Fa58vvV58QWc3Yd5cncGuCBkntHtrYWVlkw3P+W/vP1dAE
vXWzxfHuxy0OotZxeiABVMJK65kDh+30zl0Bstyh2AbJC3RQmMohV1WDtiCr8YbccQn+MusOfJBH
xsQaptNwtns7lV99UydkIPICaZUEwV0TWndkrH5EuTwUavmWWEuIE3d1uL00Ju/StuSwculiS6y+
1YkzDauXBCzmLCxXtmVDDOpgsRG8HGNS4eAinOJg18W3AQdG8JF/KDzr2SnGbTGi48YKqHSEgUSh
i6hEgap2krt6Bk9X1G58ENOhY1VjlfnYC5rlYBMCI96PAMLwKxFoCA9bi3Bl56RZSmABF96PkGKw
w3o4JG4BCc3bi/z+H4CC5u/482YJzd0QDlX0SBtWIuK9QKVz010dQu5/j94k3TKCVBr1g3I6TnZ+
JFP+AgaZL9smr23TwlPgAAstHL/U/MXJizMgE6/bhtZ2aO66bgeEJM/wsrOrXQ8ozzWVVJPJtU2Z
xCjbLD5e3Wu8nz5Gg8d2+I41rIchZ+v6ysnk+nkJwYpMQNq2BhiKD95L7JM7svCVrd+QhHQQoGrL
IcRug1dxBdmvZU6dNrofSlkcYpXEO9+tH1jpbLsY6GDAsgmiJcdpI7Mb74MvpwxCACveaTKVvsZs
8KymiWGqEpIxXrlkbgNuF04/wLHKlQ3OkEV1iYV88kHmEU00i3hzjIJl7xTiNBdrjwqm4bUk3UEL
DsIzQAOiG+wUyfY3Lq8xaqTLyknV5KyXzfVqw1micbDiHjaSEKmx2vaxIu3d7RB7f+rAH/09NOoq
VtCxBG/wlfPNK5I/bjk+zKG3VvczTf2y8VxNvQhnif4N7MdhEpT7pQNdP6dluOI8ptG1zMztJWhm
m/BsdKYMVbon17Z+3jaMaWhtTROLQji0UbA5lBfQBfHvYEVfbw9tsLmOBJt4G+JUAm8kg7MDf+De
baxj7a1M/P2A8nUoWDOwpWuGAivqzK+ia57iyr5HCfAjqkOv2z5AW1TH7utpcLFfobr4u/bKOzWA
HNUNT7eHN5heh4Vx1NChtoyX68RrUc0tXoo4WLkRazT2//Ny6utkii4jzAWg8nIZq+tfcT+QYzKC
/dhZOJAmtiv2Yz2CoYvyx5yMzqGZCfoSGQRzpS/Pt7/P8HwLRsK/g8LBNTNBZyeDsBaE95T1M5TO
C4qF94SRMyiZQNpq/2B+/+ECnVp6/9vt/zV5hrZTg77B9dsRN5XCfS7zz30R7eP2eYQe1u3xL8v/
n2+roBn5+7MiH2LEZEQuKbrxQoE7nJK8fgl9cVo88g8ItdaSiimAtM07KZy55hT+l4TyPFbJQUzg
KHLW3qpMw2uhHxXo60lC+B+oh0NUV3Mav4CDfyX6Daugo8zKTnCgNYHYsS0QHvf2E/Hqcy7Zfehu
e470dXxWHJc5c5DB8Lhty4MrPe+MagS4o1UB8qjZb1cC1WAoHasFEjgKoQlUxvBS8yCEOsq6Sqkl
V8ochjygI7OqBDI0YDlDsaEa9lPUnubQX9n2TENfvuhqW8rtkUSFQATKCaptgkDDdRudDJ52/h4a
5/jOXSZ4TwMKuKhroaIHBZJg5SZlmrgWw60bFB0FhWJWJWDitlsQ/zaVv40HwI+0CE4cJETaIUOg
4XXPQ/cewKaVzGtyey1m8YbaoNkP9eyFJaH/o43G5Qf02Ozx1W9wF5lt3+MrechgIx1XMFl0apYR
dYTRXcr7zoWIYN1CUvN2ljM5vZYdcm/KQSmAFUgoeRpUBL5Afqq9VQ0ow/g63KtMQkBc8wTPVa53
rGKSAiP50Pr5wwzS57Gcn13bO9S5+gCVuP1QLp/KoLr3l+IRmoCHhsTPtz/TYEQdEZb7zeAuDqol
kT1Cs0k+gB9gZWiDK+hYMGx/Mu/Bhpi1ECZIvOW+dNxscpzXqOaHbbO//PVVfEdDJaE7jEWKo6TA
zW7+NKA0us0DdDm1oiwTMLr6fUbtct90IX8ZPRJ+zWe1ckAwbKQ6JAxtV60LOk+aWR5Ivd1ZHJK4
eMjt7hygyo5C0PG2lS6H/Hc27FBLJniUqeYZrF1gmIAUlrKd4dkp+7nYgQWLgizTCznZC79sv3Hu
r3FNm1ZfyzFVzgFuGy9gMcWOUUnucM4Gzh2E93LY9G7t62RnAwQai0TixVeN+JjBw8qHDCKat61m
igwtAfQVr3IhUCXrVAg1CduWgAxfWFA3Da/DxhwPHXER6hIZGeP2i/DRetcDv7oSGG+E1++seaBd
+ND1H/IIMKIMPL17ajftjlvV82BZy650gF/18mMNGn8lcexOoKvK7FOhqqxyqg8M8gNjHp7QZPUg
++k5ghDjTPMzZKJScLyuNT8YvF/HbTleqVwe4OY14enWomVaNwcV5js+QMShrVfq2IY0q0O48IxK
VOjg5VNGA/siKPQ8mR/aBcTE6rUuQeeNfek9a1986CoPdYFXkK5K+owv43JuJG1eF+ACDl0NMtMi
r0Bx2Uzw0Qn9nA9AmNKjVfrBL8uKcrxYJ2DcEqG/j/JEQK4EwkmgHGz3tYtVG7oJF5Y2cY9q6r3D
ZHsQUBjHf1u/rM/N2BUpB+wAnMKLfMXLR3FsQVZq76xymA6WmicIfOflIQLZ+x1PrOZ+ke5yCEEj
dpgLu9hPbdXuk7nqU0sA4mM5ctq5LpcnwhsG4tMx2S0N1FmGoC72bEisFAR0w938pqKydMmO44K1
FyMYn+Oq+KeIoUkDwpXhHHGr3EcWdw/xCO2sXkJEY1kkqGVn+o13sr0L/JY/umVDjqWchj26rsv9
RPtyh0rOvMPO6B5bL2+eO67me6hOi4OwWA9NmUSe6qR8JQJSe9wFRS7z3XwvCP3UtWg5tIXPT7aP
v/Jd2Rx8CMPskMn73zFkGPdByYtD38/dXnRBdJ7J+AtqNMtL7uZgwge++x6CA97RY/7vIo5R5edJ
9ThRR7y0wq++0S6h56no3Q8ssMVd1+CfI3uyMlZV9T1ac5Mzif3P7jz+yRmBiBjEnO8Tv6h2E7Po
qbfQ3UOtsdk7vQW5CMHyz1bApqMfegt0Jfx8VxF72AnoNxxmOS6HxUZr5aaMo6PQoBzHm7GgSTpU
P4Xodn2xxvxkCDK9wSUniiZh3idpJ47KvecDFhFSE9umre9eZWhD+fMyOPSYUTzHydJfOaya5u3+
HbbK6wImewztoCfcE5Cb9KC1uMpzZshwOjSspJWPDq8xSfnkfvOp8zyDp+Iicn0Whf0aWEStmMj0
R9pWFQDiXbguS9KqnAC4av6tG/IzD/uPViC/SRa93F4Jg7l0qGHHBPVbZ+kyhVa7zopQIrEfuqpf
uQe+FQvfy6Lacgi1gJS5YXXW15b4BMe3s9iz3NQfuwZBx0HQ3gMi6MjI/c4b17snRTR/d5gcf85l
RA8cUbtiUcPmfyGKvU7oLmvxrAZK7Yzh6eibHy5zt1uQzFfupe+XS30dk1hNavQVkms6Q7ZElG22
9A7EU9FOMpH9XIFw3kv2KJqv3JRMz2E65LdJ+g5CFfg/2eysr/IxbnbdJ/cTBA3Zdyvz/J29ArY0
uIiO/QUh5jBWHH9ELezkwUfhQa0z2Hgk0/nrxtypIDynktQmZfzcBp37gne+4Ptt9zacWHUAcNej
z7gIMbqSP/n4zW5/DglEj6rft4c3uJSOqSS5XLowQpD6Ft8BXREm3YqzGoyu06w5NkRKnQJpzJLn
Bo4TxAwU99tWVKdUCxbgQRqnS9I+pDunOoDQZ5eoFZObbKLd3wiZVDyKPkwjnH/3C2jX9w746Vbs
Yhr9Yq+rU5k/5FYTtSRKcboVh1iCqG0pp2bbyVKHMVZyzAsr4WFqVYE8FmVevESgHbwraV+v1OMM
HqlDGacgssImomHaWqRMA2to7zoLrKmEVcs+zP1tBEq+jmtMmOX6eFsNUpLnuziwjjK39mzc+I6r
E4clHSO0XMYg5V14dPsfYX6O6RofhGmRtb2vgnqMEs4Qpoug0NP4Fao/t+PVEFU6lNHPpe2BcytM
B6SBQx3WTz4NmkMEXevbf2BYXR3QGFl4PewsP4AD5ed2zPeE0HuhxCdJVvK+wTY6pHH2FsKcIghS
6QrceHy0YageTBa3528ykBa8RRdWfrCoIM2VOtGc3gdowOEieLk9vMk8WvQ6MVrL7BrDS6pOZLz3
LyBxiS6fTZV1X4c2qpHQGHgoaFvOICWuZ9x8Yj/6TcGokKj8lIws30E4ZK3h2WQt7RjL3Yg4nUyw
2pOSBzTo9SdbCXCoDNZai6HJYu7f+U7MxBNjiziz3efB/9IUdeqwl6Xj2zKeLq6lFPDPQSeDFBLv
jJW73Er2lf/l9nKbfFWL48JnxFmqOUhnB5TdMZH2ESIWa1d0w+g6xJFGFmpUEqPXS6SOw+LGexu3
oZVIMI2uPbZYKDMIV8FVpzJ46CX52i/+is1NQ1+O/Fd72OCXfilaJIm+79hPay5GiHEKYonTJrPr
tJT1oJiYRidIKyB9T0FTdSfVQfzl9uimI72OalzKOKzs0sLOUv/oywVR5ewqXHUrpCKv/koY37V1
90+cQOecu6kM6z2rrZXt02S7y+9XtoubEagTF3/uOpUPddsQEoFxnax8m2l0LaATFvbEceIgVQWJ
y13rjz64iAF6+3PbdqbxtWhGO3iEfnDup12M8jhQUcUqv5shUejIxgYKQ8zuGzvtVXHEoWU3tSD5
hyoqb6qNfqWF84z+DoWuNxt+BavjVjO5yXGTYXQwI3Xqqelwg05ZTr4szP7E2jWPMSRpHcDYdmVT
U2i6pZWkyJ2Q/XWX5NAm3VoeMv2BFs6hN9IhWuI5Lcd4rxLwgcyt/CGqeOVMYRr/suJXLl+3fIRe
WbmkwwXtUHVVgX9gcXwCbp9sO7TrqLeuJpPrkWhKQxl+CLv2KBJ7ZWiDY+potxnq5iiaL1OKV7v9
4Pt7VlZ79HHtYkbP27xHC9slt2qf5xNmD+rjnZqTz+G0EWVlayHb4c03LvCEmk4BLY8l6/ip9FFb
qSG1dtg2fe1hAr3USWlB0gAv8SDGGppjV+YrIWsyvhayYaIcgc1XpXhWPrrK/0mS4rzY0SN0jb5t
mb2nU971QPkUdpXgLxz+EDfTuZfbOEw8HeGWuxRFUmFBQZnzA7S10zhYDoVcVtzm/cDydN47vOhL
SIOVY+pMX7vmo++7Oyt4um0V09ha0PYgIYWoXy7TBaTWNvDzjlSnZeMDqqfDjok/o6YAWBNcRqkX
hnbhs+DxsOmOAWXNvzNO03vt5JW2TBWPooMb1/XRU2u8ze/vgdDY1AaX2L8rMspUBPXJYu19oZyV
g5XJ6FqshtDzq+K+GFNgaKBSyNIyCpGVh5VgMg2vxenoscIPWA8NxVY0O7/9ByXKrHXY622XMRlG
i1WmJtbMMpQpLhLnYfAPkVrrn3w/DXg6bDFORijrVfDGye+BUi/DGc8BrzX/DCRKvGJ8w/R18GIw
EWfgtiPTNggoyNCbYk+SeDpsMo5OZdcyAnkRe5Jp1VkvC1Gnqg5/bRtaC9UI5C1TYBOZjguUOmiU
xUuzsqQGj9Ehi7OPvswqGLCkZfQE8qtDNZGXMV/TYjANf1mKq5NBQLtR4qIi0wF3hykoTkKi+bNZ
Y4QzDa9FqiDlPCkLs/c59FIhP38HspifE0qMtw1vGl8LV6chObpWqUwTSOKGebz3xgPv1jT8TD6v
RWs3NEMQo7CYWuEdUEpd4pyrGtUmstbdZZq+Fq9u1/hQpFJI8ZU7cmiU0AkuX3moQ6J6OYafblvJ
EFc66HCCaozdJ1KmZAFhM/dOTbdWrjcNrd1xifSTcmnzIU1qukdN9WTztfdB09DaoThfPDq7vQ9t
5CjsXiEZEt77E46v22yihWwYsghblDWkM9SMDnbsg+hm6ueVc4Fp7pcFvwqrqByJhAo9Nlfi7JvY
O9VF9bxt4pe/vBoaivSx8hTMoobw7CUAY4g16LXBHXW50d5vLxJPlkht6H8yqH353nCkMlgJVpNR
tGBdalRqPFUOafgjHo9ev3FYLUojXCMTCvnoFALZ+yAi6STzL7dtffHi/yw9epEWn0lEoirEq0pa
R9+WFkhjMXwkbEH1ZznkItxBxmTlIwym13F/nj+NdtnANsUQ0EM+VTS1R8u5o+PWXKxj+tophAZS
E4mUk+CLz/iHoVQ/QIGydolN3jeWDuyDCCQDU/g8pOiHvWPjOO7qODgkDqAUVv3JRrl+P6v6DEnf
bRUuL9Ri2BXKS0CzKNKpddNa1o+Rx09Rv6YRZ0DqezrUrywjUo1FO6QsDvYd42jT+Bz27t7Gs4uT
fKK2vWsmfgigyW7b3em2zzkX53rH6XT8nzV5UMopCcRvZX4QBRBXjOEpht+JZTiWgZfKatnlMXvo
crbynybv8/7OKeEQ85g0g0iLeNxRr9rbYF2Z522pNtTiPgCPhJsPWKYcGCZeh0dQcR1vG8s0cS32
1TyDzS4kAhAH17+zrSY/MN4Oh6ju1gRWLtvNe8uh5wCrA7IAlDsgXiReptDk8LMTcVPimj0y9+iR
fAx3HkO1YMVchqSjQwDtuVdoUqEw1xJ/BZt9vWuTYc9C8sxKdo4t/jD59iaspKfjAVsQaVvx2Ii0
sxZ6kkyGe5uQbYwiQKf97Va1NUxtyOFWkEKwd0EYqyP06Nc0D0120qK/BHVG6QrO03iydgEwrEfP
F/tmbj4vgV8dWic+xPUan9Nl0He8QAcMAlMAQRCX8TTJswDvuqovwFzwGfxGL7c92fQH2rZeTGzw
0QTMU68ed/0wf+39p9wtD7YfrQBpTP+gBflQVhPv8LSetrN/YE7U7WrQglFKf1dqLdQNe4DODAaQ
2zyQKOZpA1kfq49SEMGfypB3O+Kp3yTBFrA40V7RXK5Ei+FQoUNyVOP01QIO7jQO+b1FycM8rr0F
mIbWIt+LvRiEHT2GnuNDA0VNF3J1t1fbkLd05A2eeLHxAumYeuqbs/j7HJJZS7nGCGWYuA63sacY
+hF2zNLRSQ55OB1EyQ7bJq6FdIiLSmmBJTDldbeTYAXOxWd/+uf24KZ5axE9t/1FjWVhadsXxTfX
bkrQGzX2r9ujm2x++f3q4JxAiSKHZiNLA+9P0da7nlFUctfAdqa5X36/Gj0UocgrgtHHiPeHIUdn
0RDbazVW0+ha7Payt8CtjtGZQ4Dvbe6Kaa3lxDS0+/fECS+LIikaSB607nDw+2I6OiCsO9w2uukM
paMd6aWV1lsASO6B4Z08NF9HaJjwd0CO50nWQIqZ/Zqc6uTPYtsrkk6PV6k2qHJ7IkAPOagr5l2j
XluxtGtK2IbqpadDtpBw8lwAkpdG/8XZdzVZiqNp/5WJvmdWEkjAxs5cAMekd2Wy+obIciAkhBNO
v/57sna+3W6mT56NjJiOyaqsJDmyr3lM91xZ74IV7Eq37XFgQOnV9dPcRUfYDjxDceyGj2Myoo3m
R8v7jo4trCsoIx/WMx4/BvoJBcoru0KdNWe7t+frxGrY4rpKWbt+CmR4nJoRvlpNPh793Ksf3/f0
7QaHZtQIr0Bx5L5IFhknlfz5vidvNjexMugAtp6Ow6rjPQTvaAZmrzkzKieutS2oC/DFPix4MR2X
wKKODRUQmieBuM6FTqgYLqW+s+d4j69v/BeRxhbd1UQDhccnxl0byFHxrtqDbfLAePXh7ZE69fzN
ftfzPDAAMqej7NcPNfP37Rw+tl5cvHN9bkLy2IOHTTtgrHg+xvBOULdjC3olhIWO7/sA22sZlo3B
vMRYmG6cssYbHpmGE0zf6TMVlhOB0hbiVefl5OklHI/W8lvJ7kCzvApol+bzGQTCiSnYQrz6ujXD
avzp6Ok2pVWZvfYywQtO3x6gU++/uaNp2a0eWDTjMQbRg+gLEDuTUV+34ZnXP3FGsM0uHntaT4FY
pyNB81gP1UVD5jPoq1OPfh2xP9yiXEONtWxmbLSou6KG7iAOkr09Kqfy6i2yq0WTlJVlNx392tx3
fPjYqWE31K+7uWi6tAnYy0LrMmtf8b2dfl9n2d/aRMYBGD/D2EzH0i37iLZ3HXVnjtNT62izlada
oTYFnDsWKr1hRaHTMgCyn/fPbw/ZiWNvi+xCrjChUjxNRyHW/TK16bj+PnEUPDzvchZ2B3AxFlZ5
hnZxau43+zo0RDZdqabjPLi0QNhtu/xd+Ad/i/MaegIZHoWpN8W4KxsfWmSd23W9eB8t2N+q2XlT
lbcd0dMxkLO3W6v6clVO7GAf8/3tqTgx1VsZO1g8TdCgqKejK71s8Z4n880v2ZmtcWLkt2gvEtkG
nQg8fPQq2DMoQFvo7u33PlE92SK98p6uXajwaNJ+h/p34kC7eqUydfG3eDgXHZ848LZepv3YwVoF
6lzHCmWzpPbMTQ4IRE/4S0/JmVvn1BhtIvAOnFLeLwZLqCLp2HYZK9cz5/WJQsZWta7ipJgo/jvG
fgnabf/UBFM6edcsYsciMDs3nSstnVpFm7tZBjE6QBZbzHfBviHwOda8+Nzac435UxOx2cKmXgeI
aZdYpQW7HcScDN3DGPqIj85xPU78hi3KqzNNzIbmdRrWMKuQTig+JGFMkqI7B104MUhbtBcZ/aqp
ZkxHjWryuvhHaoercTkHxz31+M3t3AQoj1NAAI6Lp0D4cMk0fBP0XDPk1NM3d3NP48lTdYUrwd0a
EAUD0icLSJJv7+ZTT3/9+z9cz5pNDZs8bzx6QqTO9xPBl2Sa6zMb4cRhscV5ka5fYY+NU7Tt+JJ2
XvgEIuZ+pe6hrNsLQ6Nvb3+MU79ns5fjohKKFvgYcdx/DSPvMZ7dDYu7axgepXxsz8RJp9bq5noO
NSzEGo1fAzMCGj2EbEq68GaJfrz9KU49frOZNS2dIJDbOwZ+k0z8TvNnOV2a6kwodmquN3vZFqXg
dsFKiuo8GWT/qsGSFsO5XfbX5ynbYr5IK8p+MNF4zF+dbyK9DmmtgnNp7F+/PNvCvspICYilIkco
hGjA0mg+hC6+G4JYnlmqp15/s4tfSwvh3OP1Qc4/LM47zAgh357XU+++2cI0ZGwJhUD6wbovfVBm
diwXAInPqX6eev7r3/9hE/ujb6Fg4o/H1gtB749adgPbyw7sbXrOIeXX9f7vSSzbwr9i6yIAoUGF
7obxdRZy17V3ZRuPecrppPMnXdEqOraqn8uDiFgHtnjjQW2gDElR7nNIoCxZLVplL5WnwhJozHjJ
E6vK4FzIdmIGt+3QvIP8RQhVtGNUSIlpLGHRM3bvffpmfZS934C86YMLPnowbnFZ3fbvikTYFv2W
T1xMxizDUZhuVyi1YkjPOm+cGJV4c2ZFE4n6Kh6GI43h/jVz70JB4iR7e2WfevjmxJJ1weHyNg9H
RcbdHKFj5oo+OrNt/jpZYfHmvBKFP5Z13mPJmfLgTI4zUZjrHgSPtCry68jxBlpewa0m5H2ys2yL
iYNsCamBWfsVTsFQQjaNfekq9T7WLNvC4aqqLhUlZjgWmO8LWXXldbFiRzT5NJ+plZ44C7aYuDGe
ocYLeX706z/Kskjioj2o8X1XCNtK+XGNUHOa9YBwU38bF/pYDigzwX/469vr6dTbb06ySXk8r2El
fnRt/cUF/jU3EFNw72suQ3fpzwfl1PhBGTI1HKtOo1LdfoXw4c0cyd373n4ThThXdyoCjedYicjC
06H4poJqF8zkXCx4YrttFfkaUsjFwTPzuEywKQ8C16KDVZwL1k49fbOZx6lrBtth8GfBFrB2DE9G
yt/HnWLRZjeP6KrD8RPvnvPymdj5wu+9w9vjfuLFt2i4iUlXTkHeH0dWZAHie5i0nNlOpx79muH9
4WqNkYNSarFiJu9BVqNOY46W59uv/ddZItvK7ZG51VziLD5C9vxFj0+GDxcorO4LNe0j6QOycY6e
dWJbbZX3JkwoRE70eKziwFzFMG78AVueaE4MHc55CZ0aqc3WpajtEEs4bl8DsdzZDN/yqT1Hqvzr
+J5tRfh8KcZCtwyXb1WnXHyqZgjb6gwSM2Xz8vZsnBqj7eaNOs+4Dr8ij8NPJRPf4ZL3KQy6cx/h
1PM393BhW9oah+fTZbnkzXiAnvAlG9+H9GNbU1SxqKbhEAg5FhSnfjt6sPAq1FcDV493LtfNBq5F
wHoyIwCSs6qTgFffGPhHAesOqhrS0MQNKOXifbOxRc9Zf3a9bIMB1lEAm7yGRZOXUcCO357sE4t1
izMTjVeBao9QMZb6kAsD4VRxpuh5Yp63EDPSLFKs1g3HYP5dgelop6SU72vFsC2SjC/AKUGZZThq
aIjU5hqqRuFy5sVPjclmA1SkVK0I8eyOCH5rwJZCdM7OHaQndvAWMlbFY0R8Ng7HXniqTbRuJuhA
tMN1WK3VBZVlfgMiZPk+EAnbSsYx6MFH7WCH4+BXh6hgN77PH99eO6cmeLMPYt52q+wQrTtdN2lg
m9s8Wu9r6NQkb/+CExOxhYt1fQhnVIuIXQX2YKcpKwx73025RYd5VIOVqPFoeCBcauln9VKfASOd
euvXif/DTZlDVsVN/oQR9+LyJidC7n3tiTMvfiIX2IrIvZICICJNDBIN77Youmf4DX8uRtRRp4he
skZ8Hox6riMbvW83bOFhrg7innadOUJrjbBkjEbFk5oLdW6FnlhGW0NQ7q2m4ro1R8aqSzOw57Cf
92W1fnh7EZ3Yb1sNp9qyvstVNxzXehd0XgI04BVd6xS/NYmmc6XPX/2WvygLbOFhZTXEQ0fr7lh4
UPXT35eyfyxa2Cq3Nm3W+KagVzogwLx9LKIPipodhJezXI9Z2H5da3UdeUFWAZe+njW/OTWumyh2
RbXU9nA3Pw4tPYBWum8L+iAq+85lvtn9zvd4r1q3HGUeRRmjtN0vDTmXT/91BZBtUWSApg/A1q3L
kYGkJul0Oy5VBjrPJ8PPucKe2KdbKFmuYAZEWbcey8E3e9KhVdB50Tl/m1NP35wCkOnr0QfPl2Md
rrZOqGeYTqMyEN/fXtannr8ppZWmkZNG5ejoKT8d52onunMooBPh+FY2r1F0lMirliPy21Ylnm8r
L6uU47ASCfrapc1QUvuhX3NgkCysTH68/ZFOLNitqJ5bSLui37EAAfbC1zzx+k/Lci7rOvXwzaXu
TF0EQB8vxybHpSu/9F0Fjcf3gR5ZsIlpvTWAY0OEIbMTuaJzc4TT10MAc9C3R+bUZG+2crg6r7aS
Lkd4cEiE/UIlcx+fGfZTD99s5CLIGwaw8XIkQ1t9jFCIBFDewAjhzC0enTBXZVtUWVV34J+ruD0a
aAEEH3oalpfRorm9Rn0gb5/mkLLqw1AoKf2EsH7VVWKA5dE04VxgySUIWobeJjnsHsxFUGqCs9uP
mvCxLvM5fjW6G+XlsC6v2MdBT9Xv0NUYo4OOqB/toFnJQdOjtY2um6Ezdq8IPDV2dO5I9xMNdMjo
ksBWDexacSZkroNzSDppKDyCyD7E06FcWu3fFUPrDYeYLc5c2NYpcTO3UZA6vi7LDt3gy6lmwae2
cePXsIyCm/IRl44la7IQIN/3a2PIN1l6zYJGzOiLow9bLUh19fVYYK2PYBE2S+8XmWvRG4L3bBM0
T7Ri00+3QM4ukXPlQDQkw7hezsHQNd99QguLx5SvBcDRl628Au9OR1c1fFvWp3Gai+YJVh/reIQK
SGSux7XTUyomjQy47ODJdN+qNi/uc1cNaqcaEFRTVcRGpLUf52QPFtnKL11eqjJbBhW5BAlo6w6w
xW3vgxCMmB+QKwz9NMZJV6SBUt3noaZ5/gwH9OmLhCETuWA26vJMlighHGRbaZHYRkzjz24CG/C+
AumruZ9hVxxd1PkESWhljdFpODYRSZeZuygRVhizN5UQcJLoc+synXcBh5aBh1poC/Jrt3erDEwq
2eIBH7/YClPnfFgDkNlSivR+DqNjpAXpD3VtCn4oaTyILMbQ5kmJWvm6q3Re5RkfhWtSAkjnbTNN
kdmNwD7iyJgKXRWXA4hG0X5cbQ7cUetHJgMDpJ/SrlvtNeczZ0lnZRsmRU/lVwK9fODEqtBdVw3g
H1nOoLL4xEbt6WM+y2ZMgtjoFnwLD0hpOfKQfg6XJiQY1naSqVeZGB92CKtgv5q+jBJEkxBk5otz
edqYBlxorsKB7TiXgqWmjnzsADEveTpNvVvTxZVFmdiQg7vYmxhrbPCVEllEVDx9WF1YholcADAE
Q5PHPbQ6eRnsWjFad2zJ2rG0rllZ3ZsRTLQEdh7ddAjNjPsmVv1oPnii01YnwIkSfXSU6OaOrnG5
QEAXpJLmRyjjPs4sML7rTmICwS5awMyHxnxZUqD0i/GJRkaJNOqaJczqVYhqD+UoRxLbFyu/4+UM
F85UwbnH7SDVPo9Nonsz6wtT+FG49yBdFV2a2oN2Rh4TAaUdI/H1qsGovBhWocieKNN+1r73JDq6
c7kfoyxAgu4q1FNdfrSRLj7QOSi/OmJb9WzbqNbtrrKLbtRuHqZAP0iRa/MTbUkqdpBVYtGYgDPu
i8vF+pDpTMxU8NKkCsY3LYTNLZljqNdUI71uBQmmg5oF59dRbZWGObMCSQgS5aP7OGivnu4KKIcX
B1mrOv/JihE+BRgOvy6+D7A46zKHstiSqnKYAMatKTAIGljy6TK3HPbR0JyZ+L7GYi+/ONWr7ho3
dVSlAcdSfWp6hVsJnfliffZiUchHoUxudmsJvulNHVaxOtRjz9Se20nNKrXW12AArXwI0NnhClLG
0Cuc/UwikOkO4KDUNaxdKCRL6rYM58QPe6OvUUcuoKAXhYW/Y/DUElnneCxuKs+bX4SJTHfRKJf5
8CKXyQyJtjWVyyODEPSKDW7QogqSMl8T5/d3roAotBwelNfHblfB+vmLhOoKT4URwt4vfsO/z4IM
kANZXakgXmZsdSzYCiOBjAdV6oPU9EkFE+lTQQVLTAdn4TCWcBHIEWk3YaRgXy1r/wD2cKwv+BhK
mDPr6uu4yJt4FnK4KF0QX7Cg49jcS+0PSRzV5gu0xbXey0BRbJLK08/wclcuWSci73g1fMc7qK90
9ctvrCWteWhUJCA56gRM7yDtRsKd5yCxfmllNLoUyTNdM9tWi3rQviLt7VpIyI1bKmif5LnuYG3S
RKK4qRfu72HV+0pMIDfw9UAUFi7CTdcBfHZ7nKvrYMpEWc/Oe7j6Fd2NaXqK0ZtxWaaugiFi0jW0
85MY8lNjUqohj1PjWklgEA+iaWJEM+RpV6yAkPXjWNSXbbD265Wv7NQmxIUjrM7B/I33s98oc4hr
7a0p4xJy66UXgc8TotiwXJLGpzerrxYgNCAsJNIZ2SmHEyZldtdByQvFVknEeDUsBVTmWTA3eEoJ
oyXXx2OZFL5b66QKc59d1IXC6Rjn6A9l3TAUUSqA4o9uZO11WCtuxYAEonJBIopG9F9aN3byOVzL
hic47Hi1b2lfB1k8zqzJBqepSo0f6/5RF450164QQAB4sBJmYPCDI31dEZe/+jjnUbXrvKatEl+H
hcxGp0b/QoLiB9N30BXuPFLmNOUBY+vBYzLK07I1XnXo4NFBkwYUGPI5iMT0heMkb6G93XZL2syG
BtnKcYDcT2XdNDvpTEMvG17n/OCYbgFxnIM5Rf2J0qxkUUiTyLJVp0vZevURINK16hIoH4/1DVnn
cUrrcQIIf+rh9w7R9Nk+yxaM7GvPFpLf0DaKR1hRYIIBcIAg6MsUDtwrM0DiJv+hECiDJLBOiv3D
sjh+HEYESV+s9oc8gcByTWDgUwsJsQ1jDkufB8stnAshShiZdvQzE9EekRJU+Ob7NYfRU1LYGCPK
cyg7PnhmMdWd71gpsNRqPa5pSedZp1PbL/bQQPy0vOxDSLxlAnc+7t6qXZcM55lcnzVg215KKBCm
KVZTDSuSYgI32XRC50f4SOAIRudc+xlAWQW/qPu6n5MuCrDfQmnn/IZPiBdeeczgbPXYS0i/YLxo
X1S7RO6+hgacyLBLyx4CCLVdIUY/tu0VcnaP7XrWA8KEXa4/gSkLQS+OQFBdBLHNx2sd+Gt973Ar
ez+JHYDU4jWvXg2vNJgYXVcHJqE2QDfNed5EL4OBDjHgVgN44Xgb93M0PnrDVOZMYo7DyO1FO2i5
ow5mfndhDeHyvWqwYlDDpm2RSg+OH1Bt9OYqkyB98GTK+fQ7oNYVySpKZLjXchLrIzRe/CCDdLOa
Ujot0BcxEJCWqYxhmbgfw17qpHTz4O10qEZ+tYA4x1Kew7kzU03cxclasoam8ziyJZu7GDOKQKsW
r2iupt+PHg8exnr1l5uuKYbioIPKjIe2tQ5r3qy53VFc43XimCQ8aQt00g6qXnSQ5cquxTNKEgxe
DI2FZVboavKZA4Zr9zLkc7ODw1AJuEKoOgMD3dk2V2EBk4CgrvgVOiiDf4iBoiou1srUwUe2Fks2
+e5usRiQhsEzfswDeztLgKBwvbr6uw+fTbiCGtnCOHJaWDNcWRjKBPscR8StL3TTJY5qRo5eAGfL
PXpAaryUE/TWskoTyzPcZOrJDXSKr5hgc53EzMY0s2vlqt3Cpo6mCAlKuBsgnqp3vkSicAtLHh0e
IsvREa7aoJEHueZ6/V3DMRjyys56/A7ezesEH4B4KeAgbGd20c2h6eHwWjd2H/l+Fdx5TMxR5g3z
+qMzkw/hQOnEEYnKgBN3oSHuvCr2mj5hxpfXPi8IXoDQYF9PDsp5sI6PclBF2lrsFLRP8hQ3jc13
tsUtnMDAKWL7eSgjHLAuCH+wMqQlfJ5tTnZli1MiGQAmq1MSlpbs+FpBNa8e4uCLrnvva94hdkzW
Kmy8dImhnHuVK57H2czH/hqhKDnA7gNr3I3KwncjhEx7mCtglSIrYTxGOkKTmJbhkgR9CQ+BdlwW
dmnyMfxQDvDIu4mWslYpjXQX3xYIuTQ9lLhOvMe8RZ4HR+JuuhdBWL6i26n/WY5KAympanPHtRfY
b6MLlyKJVCBEVuOUJkd05QKI/oGygSBBU7lr86mq4I3ncDT0qP/gVsaWKROAw1mXemj5Ii+sjcZR
OKEbf+HGytepihEpJRHCo8cq0g2D34RSLxyB9HNUqjk+Gl73OtW6nYNDvrL5Zhin/r6ZVeMdcLoP
MDMPX9fZpKc5PBShIEiuoqosDlHTtDPOpKLjt6og03Ab8yAO93Qe1/Uh7nsVvJiiHL4v2CM/UeCD
qcWMVQgXmHUp5rRb/ajNhhzaWoe2B9LzuhtDoQ4+Xj++42Tlt8HS+jgU5eg/kiafX6yTizlMQxgs
CS9RxQSxuC1pZlB3N3vVjqbYa7EgF+HOQVOSSC+k6RrFbr7oXB+ZNJSypR9NLx298ccFngLIm4D2
LeOWt2lRzVjhuDfNq5KAgA5J1miIzCYERixmH6g6GLK+r2O9D30zyNumaHKVQRRPtDtBK5ofCUwq
65vB0tdrC/KQ/lXdM3/94IPZs14A87XSD6zouuF7uQ5r91FqNYQ7mEmJ+YA8gok7hDEm/tlLjrcE
bYf6a1KtixN3go2oOMy6dO1TRVT7lcI0l/2+dML6V17ZhfGXZrXNjDgRCW3KdUXiXVw0ZXAZzgQ3
q27gA5o2HpkhQG4chX6iZwoa3HuxR16QUCK1N12n4l01GNJdQZV+JIcKgEy1Xyqo7L+qK4/dkYxU
9vAvht0SEn9D+9QDG7+CLpoTwQ3tQMo7OrY0w227IMNHTsnrdr86NY8ob4jQwhdXjCqDLanyLmpb
OCiu27L87FzXLVnrxyCcjBbg7pSJgba3EU5JluV+EPLHxRCvTXF32Bn+7rUZ78Ox6nb4Aspsky9q
tc8jSeOfyNT4vDOh5t3RIxGge908Uf24IEOdkTIseXkxaRpyhYLN6tm9DwXa+NnHgSpVguoSArUo
7GuWlHr1f7TwM+8vusZj7qLGQQT1FM/Eck3CoB6maydM+0oYV906/6hmCllBf6naRwunlBdDnY9i
SLmULhl4UH6fyiqqj4EoyEdVBTFLvYnk0BqiK/LiZsQ5gjZh6IDpwK/SWbOQKdwNsHWJPrU9hIov
dMuh5EysX0aHUHkMMVtemOBTBIN3lrTI/qusWkkZylezkiAecKyYJfjds6XiXyPXoXiwTt2IzNg6
NJ1HxRa5QyGGNsmia76e0TU4UZ3dkiTxfqqSeQNOJsxWj2FYd1mHAnk6hIxDIIq196Zx4hDF/jkn
4xMFwi1xsqctbUjdt8cFWVcGdW1odCz2X3DC//i2/Gfxo7n/7x7J8M//wp+/Ne3ay6K0mz/+80NT
43//9foz//Nv/vwT/zz8aG5f6h/D9h/96Wfw3H/93uzFvvzpDztjpV0fxh/9+vhjGLX99Xy84eu/
/L9+828/fj3lw9r++Mdv35rR2NenFbIxv/3rWxff//EbJSjK/8cfn/+vb75+gH/8dmzM97F/Gf7t
R368DPYfv3mR/3eK/edzSsKA0ShEKXv+8d/fiv/ucxLCvodgN4XRK68C+Zwt8UvDvwc0FJRQEQU8
hGL7b38bmvHXt9jf48iPSSyIwOxzQFf//8v9aXr+d7r+Blui+0YaO/zjt18tmP/tdHHOGQ1DIWLG
Iz8QnGzqxkHkgyClhNjH2hxGq9BdkxnjSTkvh2HBPVjEaD1hC9Thfqqa6zzvr6Y4Pwb11WjiO0uq
h3ZUdzj57qRcP5U1Av14upnMQ9xFuwqqGoCLsai6r9W6K5z8PM7Ipvr20RcG7PZxB/T27y11X4J4
2dWq/9pE4yHs3Q6mS/uBDQk1nyQfD7jPcGbxPa/1QywlPJbo3pY/+uVMI+wXJvJPA+JzzFfIowBB
RfhvipkyBDPaBhMqOWvvp2Uf6mt4ACB3bm8lWqffi1dKPtK7RxSFixunjLknIMGmahxugcEIMwrb
pCeuaHyxTM1dadD/YKv3pSL8i3YNT/FE3L04cB7kWEU4cC07EARFVyuhd2G+6GPPizBRUEB6pGpf
lHq+9Mvm2qc//XqdLtDvutfVOF/h/EpXOgSXC9RgFxHkl71al1v0lNhjcKmhxYNs8yIXuPbdK26g
53hzePryHWQMkPbFK8jtU4cSSGuSGLFPtgZ5kCo7jCkQndUVND1lYkdBH5E9ol5ZeTFsHUl846Pr
ygGQv8W7XA9ajamPlPESyknuMh96mfUdxFpc0N+ivAGpygrVyzWcOmRIIHCNuqjvHHUvpRyiaybW
dge3KnUAUIzeTZP7zhfvd1/k9AXX9nPxHBvOr7zuGsXBc4SsX+z+zWwLwYIY2kmEsn8zXB6Ag65L
aBXsUS1q0+VV7VuW6ZirMGlJ7fYgXGZrg6R/YM2XiM19oqr693hc9hYl+ce4CciFaYbUkbm4io33
VOsQ9cBxuC+HAL0pa8Kk692P6fWLRkb2lk4yWdkQP0UzCXa0jrskLBh6QYV4lLDmOOCy7bIBZRYU
V/W+dcJDQmzgdCjrfVP36hCQBpUYR02Ceto5YZRNewcHgg+nMEpx/Pz6v63rRRl1bCKxLA9eBS5i
NBdDZnwkiR4f9l4UoRgdy/gwxSiVy4GKBNj6bz4J5S36ivuqCjXEceEb7hn0ANq1TezCy93E2fA5
KC29HgN6m9f9xx4M9R3AsbCtib5FK4FqTY+VLPo2+8Nx/K8T748nHOOvB/YfmOr4SAE0EFhAINxL
wtDfYjUNXLgC0Rf+HpUoRFHqCd2x+iBldyewDA8OxJcr6hqkdb++rF3TYrmiHbTIPEAbJtKXUHhO
cHTbS29Zit2MGkdSGm9Au4GbPaPrhUB4ERb2DlDQKUH5TScR6oSyiR8CkGyOuiDHsVybjJu7kBVP
s6gLxE/whvDD6bHKfxak8hKm9QfipkNM7UXVy2rXggFnBvKIXIU07CMC5j3srIrLSn/M1w7Gc3AW
StByvWxbOR66uYrSvtBo8PToBVQVAGEVey5c9JWI8KnNVZm2SyMSXS1PZTV/7GUnEth4fJjE97bm
CTSwnnO4SpTjeh3JHOeE/lCF4Q0603KXV8vH4Yfj3pCKjmXI9gOYHvppVxOXVvVsgKT76gddqkxx
jdGrUKQIXNpO5dcCfQGENl6RoWB7i6Dtazk0+6hGMAgniweYh6jrvLD3I2BTkQzoEfklLOUkyqde
8EK6YofcZb6gvv7iorqC1lQrU7uYJqlq2NyGFXLY5bmTI/uaV55M0E3/itbwz6kJX0Qe70qSy7Rz
d62t3WU/etka+tOdGro7WOy85CTP0IQpkpqtyCzmggFSssjUVxHy8ca/ge8gSYm/fGin3NuVevi9
fW0mLWGfRijH770WJaDAfuWBNRd15MD1BzY7gR5PFa5JRK3bBb18Cuo2m7DFrwAG7LKRNQCStJYl
lS+b3VQV0TX8fvJ9VGqZ+GWRMqhRgP+o5yvFenjokhc7lE8md/2lMtS/d31h99NCbgCzeSAF5YkT
DP2EOZtY+dDls4N6vfc8TPRxYo1NABfP7MAPQQC9jFWgKpqTu7p8IMsw7GNrbqNuubd1VySBJQqf
s9MX6+jfROpiNrzY4W+RHyyLBHAIpHSF9UGKAoeT/W5lpw4R6XZLReZ05LlA8dMLr7iI6/04RSTp
nYcftrbKJiEfujAMEz4W676S1cfK6u/GF/+PuvNqchw51/QvggLe3AIg6Fne3iC6qrrgvUkkfv0+
bGnPjlpa9TmxV3tTo5loNYskMvPL1w7Ay5a2j8fuO66SSLaDEbT7po9fLYSafr28kgU1B7WTUT4s
tug9yHCPDTUcatpTrfJj7i03BFpNyAijjXNNJMCv2zlB7UFlpHYVegAiy+IkUSW97eQVH1y/o96I
h3AdvR9LIe50zzrGY51FlfOmFWV9ake5MRtcPUjC1F3tcBtJGw64qg7WVL0rICtDrY6ccsDQ4aTe
2bpulFb5WZOC4g99mfNf8sgdMs0XQw+BBmPtL7GX+l0xgTB5bWAMzUkp1ztzMrkve8OtXrW3mlJ6
gW2ZD7PTUCGzEJSgTHz1V+BWtMS76U1CF0v/0AFMHmWrbeauPyTFrtLG7Ch18L6ppFmO4+8rW+BO
uknDlk28nVJXqGnzF6CqW03orp/q3OWLpqBJIe1vbfGkxjSNjFK+97G8Kxrnqa3SG9eZL+COY+D0
7ZsVlz8WkZKO4/WsatWJ8gGFzAoIU8tk08/atMs8JQ6NCrGDZylnJTb3U9G3WxVk2++T5OwwiUVx
m0VNJ3qeGr2LHLfh4V+SNzPOHwoje090RQfbLvadMba7ZlWfRj1XLsVo3JoQSX5F4YpZyYDQ0dTX
8uTOMcBmbKdqzplUPb61ZLo1PVWjYiw+tGtlbLw4riIVuDPSmbSofHTL0DUGdedd6RU3tv3aSc6d
TQFpPbWjr5Tmuyy3tjm+6BO/epdPX6m13lu6kgRCTd41sTxUhioAhpbaB4FDIpsjd7DUkb2htn2m
O2a4Vg9lHaebRXWOiE8OulyzsEla310wntctRWUeuEMoQCnCTm5WM7tTUudrtFMALhRlXuglA6KR
WRD1ERNZpsIZDANf9Lr0h9jIxYYonImpQz3Hmb036rkP576tw2nMvz0YpsJqPsuuXoJpgjIoVvUB
hcitMrnrtl9BOdS5aXyzUQs/z3FAxePW1D0tqHOnD/nVn1VhvaaGa/q45sW2V50fST2e9Mb7WBdT
+KmiEapZpe7GKxF6GuXwSH9s7nt8gkKjctSwv4ZWPxZqfMq9+R4lqBVAk7FW+87x+zi7s0zBKLTm
+9Zao7jUjLNSvNfNCM3M/LqhHTYDLeMz1clq7LQliJOzUpVib6nmtzItB6pzw1nLg3hlu11V74eL
Ly+uxnOp2h+FoB2MYWQ/Z/wJnY02sVoz6EVhRQyj6Abmtz7bzEmiH+w0vUsojbWddDtYtfDhjp4W
+yQMFl9jdglDcj9HALEfplE+zkYTEsTyTQ7wY243p9lSJtaCuCntmQMBZC526oJVq97O+lcWQzKY
VnICvPoBRQ5DnYBtHTuS7gR5aCxLFELk+C2F3fnGSFLNkI27TrZ77kSLVJ86SHnKYZSHEk1tUNvz
V141+d2cQ6ZVXrCKKvdx7T95VRcH1OemgWi+l1IXNN4KDk6bslzI6sAoETfYSODR84Mfxd2hs4sv
q4ZjyKuHQe4Mp/twuvxRq7JDrU9Mx0ZqhmqxUxxaxb+9VU5s7JS9rK6a+XSDfKtKv5fNih2SP7qx
BeRck56WslUCV7diH03BBjRpPPSsJ8Qoyb1iVCIc68h2bOYyOw0GqlMBmLckxXDGDb0VGkV/9pJP
eL+3ZdSrTeVVFYCvOR7qBfBEz8UWPcu3Xec/uIYHKQs5QGCOo6iIvM4xfbYD1a+T+n5w89B1+BUc
+dnICAByM9adr8xL61e2eHPX5mUo5oeCuDfflPHZUdOXrq8Z+V68vEchM9JAKVr1tmgkEwTiHaMR
m8yaOYEx//u61WwtB7WNoXo5aN70kmny2aHTzE8ymQTeeNBMspPGSp1vkekdVAnorqkcnaZ35UoG
+51sNhG4s0IncLY+qrIN9YSbgLomL4RCl/5sekcoxXTTdwdFvaj9Vb/AUOXU7JcAf0YgFCp4LVML
mnzecwzdw6b8zFFnRXk37YTipKD2xyvwHLhjmQf9pCOLKMUPJctR7ujaY1f0SghBRI1BHGhTtfht
rz6pQpEcudNLaoASw22F+HT1G1m+TFPPb9lN29hI7h1Uhr6UC496c++qtEPU09ku4jKwPYab0Wsk
EFyzj9EMF5n88Bzr1uvWZjuVIPaW7pz1YX2QHsGDeg0yVneJR4qmFc4OW0vvcqpQTby7fmGLW98Q
e/s92Opec7lViarXgrj/NIiN3eWj4PlblogA/HukJ8dlguzHY7UGIhOBro7bdNivWu8EJqR/hMgq
8SnzSjZWnZxHM3skmi20V/1+yK1b+E5jC0EXCsy4YY/kbVcl3AptqpWzrGSic57thOwWpEvokpWi
41m0cLYxrm4SRTsadcq9Ay3VOIzvbjJE65DXkKkpyzwzPhCfJX5fxuiNi/q9dVC6uCSur3NkzS3x
bar9w1Jrd+M65s4wifqwyytYrzzGQjlVyvyiEiIUuEtbBLGzPBRjfIzXNEzxx2dad8ic8klphi+u
S08dOLMfjxldLFhstuTSvhRpyvwp2d8wZIxQ5pDU+m076GfRmC0nD6SVhpUO5pmGuWkZL4q7fOgt
bxyVGRN01v8Mehcd+5o570QxHkotctvu5zxYmJ1szkNRpXz56M77ob+1BuW7tLX3Nc0PWtoHiahf
p1XOvm533P4l5G33WpjFtyu5evfFcBqZm7KBww+P+E8w5OeSax+rXfj5CvGVlNyKIfKMifO3dM+5
g4Erfa3z4WDmKeIip4qKcfws0CE6SnWRdsqe1btopqapQwmwYv/ZtRPI++hlum/N7g/DQVFQZzd1
Nd6BcT00+XtSGjmcvXzIJczwfKnM7N2ZjPfVm7bk8X/ZqfY+jPFrhoSHhIWochU8Irm/DOaP0ql/
LrxF9JQ3EsRlU6kMbYieDvU1VaKQWTDBhfuzMuTbIdY6sp6sO7c11UA666VI9QIx0WgGhjcepZvE
0VjNSaSlNrRWdRiwh2xjJz2rTk9ZWdffVtWw15hV/NbVPso67lFUPjOtOUECXSXbBH+b4P88xusH
vquNVshtvCCEmjmVA2XULzLjfJhT/G/X/URwBQ5cZmDIZN9tCp5vbQy0tDplaYXLBvMiQxWChZxC
7Rhgx8y5UUGLB4nRUmgGLRkqY/bN9e9HPVYD+1Zx6tAUwMo5F8esYU7NNKhkcVsoIkU5lzNc5hFa
NGieqn1qFLLwYY43yDYerUpBplSI78ZZnqcqfeHefZq1jqNdU+9RPfujrTdRUWaPbtE8LIa1dQlg
5DYkDuj53GBtIBTdiTJzS5oM7B3oV65ti5KZH9pFRpnS+cNEm7wVJzC59keV6WgD5ua1k8Wdl9Tz
JpxXdYV608N2grMdnbBWxY9fHzpxmydSsBhKiptWH6fQcscl6Ev7MzPt50nOE5lDvDFuZiGbxTF3
qJFPdDZPzS4PtNdGjV4+Lw362UqxLro9Qt/B2OEFuCNH5XHUkMZQK713R/MhdfWMXKEUiura7day
CipY9oyyeyMxLhVlkdLRDxJojkseOedalT+utn3r6cVNrCtPqsOiqzPJdTyPYuk54TDXNy1dcYGn
PaOnvK9W73OArUV8Nu6GjnA1KW8AsT8wO2vowO4dd7hJ6Hh1+QqsKT5CRgsCDxfXTwZuGt151B4K
2cSBEWsfTW7u1txNfFvlxgZvVAaWUt+5K8ONtbQbWRR39YPTkeaiCaBPUwnmZjlcXw8NTLgW8b2o
k48eyUGbWJslUZqg5JKnJNn3rOd1KGPUSHKcXqRulzvRwvV39dfQG+wxsKtB4WY7j8t05Rbc5b4S
ykDYWqr9TPHIgZ32VOXrB9rFLOBYemgszQ7g0++qdXyeOtTnGu3uhmY/6I71ocGCZutnscLiojFR
Akdm38rqbiZIZwSazWdepG+6WB/hU5tdRS2rmq/BVDm7OI5hvPRgqauLpblPVFZeSpqcjaUIPDf9
7pJ06+LQQIC6d8bGtxIuGJk0Xwhte42XJ7uqhD8q5d06Dcw8oxqh31ArC23AeFpc+1Ag4OJUo65Y
/dno7XeKWo4boTiBYCPxZW9qc9Nh3VadX8cjI9u4tWXC6mv4z/k8n3Qz2yAh5IIz9AXSs/jnbBWu
TxPjw5iLu7zSH4wlW8JpWPSNbkWDbX7YWZMEaaOf0oyjtnOGO9hOFAdcWdykCLLa+EAhcxCDeurN
+VnT9c/YRWtd1MUhe/n10iQdHkrZotQ15MHLxVvRz3WQMg8sH3OtsZCRzOXJfNtothXGk3weEV4E
HTPuVM6v47gcpEznDS3Nu3yQp9GYy6BJ5W6RZR8aMzt/WZ1EbyfBJMxATZyfrsofqYziLnWnIUxl
0TC3vuaO+taP7ocxu1vEQGyac6RL8Q1envkTaAkAicvnlUyhGI2LrFoRVGUtfb1iGTrefOe9ySZD
m613fVD3wN41Ri8zNSykh3YY125zVWy+LU5zSnIGg1aejILdGfEaMZ5p3IZqcocg8M7clC6YUQyz
NY8LuEounQhGOJIZH16fqMPGSnCtIVWaJhukZhI+VDeylcFOUGcuUZ9lA9iIGXmy3kv6P8hUxf8T
H+dGS5g55MUdDW+Xq/I2JkFpGvsNxqMXTKwnO15+mO3oUZpFWatRnbpC3w51IwOhaVuYcURY3k3N
YDQUMtkn4l2Fxd+Zqv5cL0xemqNEHmT7rkOXwj0DySj61VB3YJwMM3vOBp7gfkyqzVQWHpPV0kbj
arpBbWq33N+Mw9rX2slS0y1B0iiZHNsL3dU5ek4D82BNyjOh21w1VueB7dCI+qSZHtdYuy00+QNL
nXvKkmm8xyQAFvTdll76UFWrZFHeliaaYZq8OQeGNN3N3jW5aNFoRjVNCeLr5f40afmplbzd+Jrh
D1JD0OfklTvbpTReNBl3z3JSvlZ0c37apKBxKri5n6ppfZvkW+yidcjAzxzSGd0j5oUudMdU3dZu
1z22Ta3sPKRICMirYDQ65Qfnrp+kVf6VcPpok2nuHcSMRyoYrjvkuU/i/FRmnryvYsU+zW7+4GJJ
g22ipMrbkNSjAZugW85JxPSdtkKIs4ifhZy3sZ7riV/IPMjdUe5EouUH2U+bzPbaD49L+jUJT70H
YXCjhb3smGald5qlBM8sRfrk6iCwy5oZJ1RYYpPedDnsjdCExxVPrHfdrMld5U3dziAI8g5Fj+U7
A170mPNGkX//k1pviVsSJ5N0qfbgVEpE1+H0nLnqDVtL9am6yk5duviAkQyIxtGSbdI190Wqlkc1
FmznnY2EU9btySws7zCAlQO1lKgm+fHrf6Vdr/jcAW2ufFB3SXsRrgrwOsTpejE1TOuq4aBAqO6N
ZqouRSXKm18/HHOuuJJPR68fKjITdNSKldDuUcr1x2HIv7Ok0e8LQ3mbEqs+zcvMvoYLY98bGQ8V
++NZS7WHX//264e00htvTr6JjlCIzePk5EbdHUEWINtU1FRdcv0xtA994hY7VbjDYy2LH7po28jS
lHWfj2PhQyHGdygx0x0SJB5t3ktsWbhEhga6Sk1RL1R6fnZlU+KQ9JKN4tYr/gTBvqC6Q+/j+SA8
B/kbFTEo+9280G/6YhIbRbptAE81H4rk3la2jf7Q14W4VMieN11h9EGaMKQxzfWhK5xlo9BkkHh6
dau43JBWVblvaO9GKKp7Udk05auT219Zn8rIVJg4sdlkx6FDu6hhWYjX4Z6EDuPo9Po73EsAd6Gd
ORvVGxc421CH9TKny+o7+pLvXCkxWTtGs0Hw6p3irI8PGiC3U7TuEYeBt0fVxXiVllsQqYGzrEsv
lAOhVutOcgB+bYnhrZtYD90GgJqFfa9ky5hhl5fjpswaeAS2TOTX8WFcK5LAxbDF2Q123AFEL9Zw
y7MZh6XjbEwtRX6eTu7FWndeo762bmIfbNrzDtM17m+oUi80bPZLrtXuru/kvgMYPcLpu1t6Nh+1
vjaemDp8yxvQ464KdpNEiYPS0ZXLbMlj3hj1TohY3+W6xcOiursVxdZFNc3vaSbccUD4SZtMmm7n
FRxtSpbmYlXdd8o35me6M28BTxnx8k7Sw5Sd1LbIjktR7YUxAs134yUuku5S1koVOklpbirm5LYr
tPvEuv215Lplmc6E3rGZLiDoNiflgV1qT9xAvcmgMXyjKu8Z/7tt2k3rESHfGOJw6nnq0uVcet1W
uqvcNa7pHZIaM1ovlDZS9Do/L1CXEgTzmPQIkUc9fgPMOnikDfitIpyNrB2FDiOMt+A288VrRkQ8
qfI4iP4nn3VzXEXzPNq2tTeXleY5TpI9fQg4iZZT0sbqh1dObytZ95fFiatQW2sZwCgoh6EfoOFc
MHC3AYeMrz/0opTHlOvMJM0UFLZSdjLLi7tfPwqr+tQ4wVe1PqRoOu+8liWg8QA3rdefhJ1vEhpP
/LKwObcW6zB3gdktRGQm7lslVkTSzlO+eDoMv3KT98C0WuacrFgYpyHXpwDrbbrLe1iS2SicrRha
7TZV85tq6S+sCjZ10bjk/6lj0FaeyQDKlruAudAr0fleZky3PB0e8x5WA9u0udHna3EzGOIk5kog
BdDMY6Zk5aHtvUCscxZZy3hSKlhXVVM2s27Ku0yC55oXoVfZN5o6c6j3RaFoG65rTUDx3qGL6/jg
9XOocf/a2pr2mJprz+nPpInnysYWkFaBruNThq/hvhgjRVdG7Ru70WcLaBSZhpgDbtL2Ie/NB93z
M1Rk92o3K1vu+ZSwKGeIh5ui6dNQifNNmrdDqBX0bzd7CFx76zV5G4yDW/sKCsiDyetNJQyoyeMW
OXrVXMxMj7rBy+4bDmNTGixBQzvRVAr8gSzTn+EUuD0QnFnYJEm12uAL6iIORsMi8pa9kwDvOL3F
TjVk0SjK5Lja2i3rroedmvRoSY3y3A7ZewNesaVGTd82+XAbIxf1VUVg/xbjvRYXd9NaHg4jj38o
cu25lKLacFL7MnEebMO46UfaHZJ87PCkcWNMjXCpujrUR8AkEwKK18/3XXeesWcI1qaoChCZqT1U
yrTNy+KAMDLdGCo0MkL7u7UeIMyuAkWnYtR1/GFWj0KdRiZcijyThvubATTcWT9LHbCaAMKDnpQn
HbXGiYvys62opd83M7Cbbhu4j0ooXlO090tVvZeLHRZ96v0kPfXRzBPvxetVGU6USBDtX8ionJZ+
hzUhEGKcsUDY6X1XAhXnyVicqrnuw87Md7Mp+tPQqlM0GEiuTY329GmxN/YE+tklZUieQ7EblUr3
y9msXkQ6Kf7gDp1fxq51kyfqpWoL8+fSSj8DfWuaIn6sy8U45q3nBXkDatLjzDmbJlHTprudGIdh
87zsdV13c0KQj2JqxTHR6u82R7uQ4esKrU5QKjm3P3m7LytugWcxmvctT4rPfLCeLTMGOgU30lpP
32q6Gt86Rgq+aIgFKHo9A7N2ZW2wnywUglbxYO6yJJv3nijADLpR3CF23IyY7i7p0hVnoSinuJLr
2aawnlLtA+ZRum7YyriSzj6sS70ZvHEzrjTTKpMiwqwb7g2HsnnVnSfkgexyQ+5guAByZIZ1Pyuv
+FmUI1MmriGf5byvdOyRwlvmjVzio0w51+aKi8qcz8heY29PgHwD3qbc2RX5TA5yk26mclQggJxw
mIZxi51IGt6Tu4ib2Ru3fU/ivLfEMW4HRlLHULfJKLubJo3zQOFyofXLvDVyd9mos5h80jKzvZRg
1drk/WjTcUMtGeMUQURBXMJHowb3ncX40iB0LdDNHUEEW8+pPm26yvpy2atr8+Daw4+NkjcxV6KU
XldcRTEd8ztH50o9tBxBQqlImmAXBhdMqmhWciaLti2jLlmS4yxdTDPMVyyiLBg03EdmP+R3Tu+y
8c4MSOZS32eSnQkJ+7gDCmUJqqHeD6HpiRd9bIB5zUzbrqlxRgpM3KXavAlw6V2uMW5lLV3ljnFn
L0Zxok3EDdy2t8CXMyvCG8w0gTpWI5p0MTy2NpRTdryl3VU9TGbfY9JIzhPF8FHublp3ybe4FNId
fM+mJ4Bta1YLku4ErDtpm32n9t+uZ5HiMRXvuqMPx1RFt4B+gMm+7x5sE4WuY11P682EUu6Z8OG9
xTzjpwmYvmi5GCfAkRzYCX5m8YSy8lI5NXRI5YZFpUXsyO19bUxNUE8Qdm436feVKqO51NNtttAH
Xg/eqzIX8sFJc0zchXoawEz21zlYfGlec+iK6jpl45yUdcSnc1QwfIZ9BdRgmhM6dBMNUZrfSOA4
YrZRQxurW/qFIBEYTWzopDXKILe2D07W7KjCRpQtSNytPxfs0Lmq3pgAxe7c8uEQdQTKWx/seRhD
abvfc4cNXKcHrfMULjvJLRSTCcmXjSGpOreNjtdKbVzpz1dGVzWTQ1otz99jaSZBa6K9NVuvAR4g
hxVbuPQ1DwpZL9iG2iEo3ppZbuFNpmaMOWZgl1aJIh5PD1yXrFLkSqgdHXOddhhJvaCx0oro2Oxu
aOA4h3ZCsmwtXdCPVs0ytt7zLnujDGYIgQ7jk+HUz4o6It8Bjwa8wQXP/bNQ1b0JtRaplRLFwzr4
k3C+ez2DiFeti1i5KAMWYG3lyf3JPjTvmUCd0HRieuayW9LT77IZMMKI66dkmA3UhBnbagk2qHWP
IOtA5Xr1NTDQ4Hx1QiGHOydWrwg02NVo6HaIw3QXA1RsnBkSqtEZjnO7vU/jedf0qwWQA8RBEzIY
XwJ7oKbNHpta4OSJxtyPHD5NmjkszBmeGFff8iRTVq7rRXiKQ22BthLxY4IidF5QEMys6PDK/xYd
jT9dGeIvSsKuQYGXL+9VcTYyXIJxhwLdmA2/M3BXNVN+YxvbvojfwTBfMkzAqHweNM1bkHJYx0pt
8WkzFT90Zd9BfwY4Q/qrj1kc4mp6XBYDecjSvVmLDvsdl5GYkEUquOJ2fTav24UsyuDKJcGypjvD
A3XFWeOXWps+xeMYgqq4R6HrczRV7ZeLphIwb2x2fH6v1JZzoi2PHf6JQKtwyXZWFnpxlp7TrDHx
5pt7AOTqmM1VfuhprUIegcp+IbuXoa4PrpfWU9/ykFqakGdbd9OHtRZ3dvyGhVGcmzFYy5wNYkaZ
VWnDJu54RbXb84DBjGASpaIWJErhFGuSr8VNHpRs5L49jr4+xXsMbRjonfINu+0ecWANG5l+ufVu
LKPaHJeb2fzy1OpOjDA9ZBe9dPGLXqoFVGVnbTQlvpMFps8hgWrLUycYe+/kQOwHg4TVMdXltli1
W7jNHKMDYlA1IS57MB4wmZi32fULKWtsv4VGpI7iam+TNVDu6phveMv7zZpDgjAMfqv0PzN97Cmg
ZHjCeEgirl5eJbSJX3pmDHG2hHi07SOqsmRC3Mb+6cKgkgSOfXHxGeWhOIgjYds5zNaKGABMIlWS
e0NdkKDgqsbpcZwS45aQAxqbnQS8JL/Sd3q8+iBMHPBzsR55QPY5Rpl92s57tXOVLYjiiuOYJg0O
/d7pLkEieygbe773gDNB2uNwdlPOq4kxkOpgtqfpoxyQcWYDiowuf4PFoCDaHp+Q24LyV93eWadX
nIgYrkhtUIxPFQBQ4Xq3gVo7I9L8mRkxM0/BfRTUDw5Li8rOQTNo1RfDuy+x97ITqa8Nfnw3xzFj
9OO4GfIOTW5vAumr1OsgcEOS43dqfhnwqTEnmHu7ZiJOV8xcyXxvE8YvWvkqh/Tq6X2VTfLZrXw8
TqN9AyG9i0nTN44sy6N3qyJGsxpbf11cJQ+FU3Yor3SV7BzDOWfqcOgGKwn4Kwcc/ROcZd1eSJyg
SdTGL5nm4CIGFlauzyfNXJ8G0SyMlypodwn/XAw/WjtXbzqMvn7vLqDnOJu53cWINNrqy21V7264
qvNYjuiZAYOQaMZb1VA+J5Xx3HY8JdJ1FcHeoCF21rQvR+j3Lfabi2tiBIsbDMQLg1ao01wSXHPk
gjFfxTktlJu5j629zCam27kC5kTqrBGouVEQ31w9gf05mYC8Uu+O7d/YZaaaPljeTANrDxKqoCs1
TNR0marwGQ0t++2S37T9+BNT91thaJdCR8+iLuZGbblVKIP5ifWlp6mt52L9Zujx8giDHnO/2rp1
5uES7ahIpOcGL5u24GoqjUMtVCPkiH/gipPdTrX+OtiCgNK5Qw2UFc7N6hX3vdV0N2V2wHFHm2pl
N5v0WhhM5CUisHb8aNJ+3TbCe5GOSv6B3q6R0Bdum2iRSFjoNpPpdmGtVYd8ND4IROn8ROlN34Fx
PlBKeMwwUgcGxqGC9RMhwX7IyJeIVqdYI6hc4bqHlhuv5c7yBTVXgGX1D+Fqv6V4/dL9aiYXX5Vz
0NNV9Zoi9JcMN7tZ7JKRijmMdL6yWI6KztcQC3elKNekREQau9W4jgYK1Mu0qFtRLLul5JKZ5IW7
0XNOJunJV9B+7aRBhHrqNPuUIwx/jwT6h32FY18mTf2bT+a3f/3v2GbO2WffDM33+Ltv5p+sNv8f
mWv063f2fzfXPExfP/7JjPPrz//dWWO4f8MGbnkYE1zXwluDe+bvxhpd+5uruUBKlm1Ynstt+r98
Nbr+N13VDFwdusZKt6+R1f/w1bh/s11UJR5/qebx2Nj6/8RXo199M//HWODo/P0IzXUeDM8EuP09
BL0YuAHmwIy+ekDAwT8zL5j3dZhGs0+5IH77Z3RRMpI3amQFReiIwPmD8v1XLc5/+h2uVrC/PP9S
l7We2bx28VxVYbKro2prnHF3b7J9sl2D8tJESeT9oU1C+2eH2b++9d+WnQQ6B5fnZafD+tnvr6/a
1EH9gmhpI/bqTji+Ev3lsfjH8vmryF+7/p3/+lY91TJcF77n90q0hBRIIlF4TRGAroVlmB28i7NZ
Ai3o/e4BU8LmTx/vP2c3/u+3+V8vafzmnGIySL0y5SXN7bgfthh0t2ak74bdf35r+jUW7D+8td8N
GTg3GQ8HXmcMxcaI/W6LODUoNu3tEOSRHSJAifDxrZvs0Y4kHT0+mof//Dv81iT5j/d69cewnDRL
937PwSO+ZC6vT3O6L/dLaG7yG+ZLf/2mgjGsg/wPCWm/GoX+5T2TcqAZto7P7fcWnXIESjQ7Xm/Y
lGCKm+yAtrj0RQjMjTk3jP/0gv/2+TEx2xF47bne7+HVMSTEXLQt0t8T2P/J3Cw7eXtr+1qgnatI
7O6+/vCJsjv967dqqbprWY7hGL/H85F+4ChM7Laf74cfejAE9c28mwMRVsya2/wPR+G/WZLXXej6
BnXdsn43f1Z0fa39wDwcew9KvoZJV4X/+Q396RWuRte/7DWxhmJSXCfuq+rKBU3PF/H+n1/i33xH
vAm02qbh2Tggf9tXBHaoRV95ifxqDLC4xGrQMnaT/T++zm+hjDjkSVajfsOf7PIyLM09MutHe+j+
EMX6796OhrnT8QzdsL3fT4hE9bQl7lBCpFCgZG/l+xxLXUBm2B92kH+3IZusWpuEKUcznN83x9jp
aGariGzL9xktKn4aqXXAzdrayEgNC9Th/tRtZ+UPu4bOOfv7M/7X1/19h6yo03ZGjO2+frdEONzc
9/9F2pnuSG4sWfqJCHBf/pKx515ZpVr+EFVSifseXJ9+Pk/NtCIY7GDfHuBKuICAtHCnubm52bFz
6p3yEj1bu+St+AICzzyShR2BPWgn9LaNk+YxMr9ZiyYLgZqfYcq2peqGKs+DF6SIKhA4fkagaMdm
lDdwtnn1+KcJ5ZtfDSeGBpxuZc+Fu88C2JXN2XHojbG3ulh83CLmZVPuHPXRgbNEdKdh6Nue1RUV
pDWDYhMuzt9UNpYtKyxySGkxo/UT2fvQfs39d8WutumaZJQI+P/9+oAmX5trugSythZzIyN1Rfgt
SuFjzMQ8XEJV+rwii6gs3IG6YpkMQsu2rWrzoy9FmQLXAf21+Cju2u5hGjcDwbLYjIcxXEkmlkKZ
6piOyWi0CthqFmecc9q3Z8rftGcm2QXaDfXeQNf9fjT7UEScb6EG9MUBtUaiOqc0nrhPnVpcOUob
Q3WTGh2vqyrXPgRtvIl20C6CmvvgRIIfUEySKXXJ49Ke9H1bq/4fWqoGT3TCDU9Ph+ZzNMQaOmTj
+Pv+D106Ppe/U2zXhWfldpSqUVyzHRThrSz8lZ+1v/Na2wWx/tQzLZ4Pwc5o1qK9spBBMxn/7/7M
PkOg8fo9R9htttlzSRJ5dgfPOumrGdaH+OXtl9BAldK9UZyPDOxihWXma1nTMlNy3hR/6CfmL8Zn
9Uv/xIyoJ4OH3jafm9fhSdtGu1Wm6eVV/mtb5AkXtsOiAcIrZoT0ffMMV8se6LQnner9Wh65dN1o
8r+GRLC+MGTmqDZ3lRicoT7kt09D2YCu3t73lcWDyrSvakG5B6JrrjjUxByUyMKpRbI6fG7250O/
Iz99Y+pgJWdbOqYXppxZCIqTKsjzjgxqTCMU1D4NkGn+b1YDcQMZqGnZpjFLe82gLI2+xwV7D03N
58oLN/UhO0KOeAhXeAeWUmxdUxVep+SfULnN2IF9Rcm03ibrKLbTztgph+4heqIK+E3fyYfmQV4L
qUsXhqbquu6QTKnKPCmAds+wPiK4um+3cCl8Rv90G2zprYusF6TBPttUr7Gb7NZ03f6bpf6X6Xle
APMTmEoIrdzxRCvsCMbc69x2M/yBtQ3l6rXPuOgpmsIqKWjafMdr12e2Qka7jduDiZo3Rq328U7y
HK/dTH/QUnWDzRoJ/uLewiIhShO6pc4l0qXSkpR85HZMpfo3QNC/piD81oXGq0610K0kddzksA/e
99bFA65RbwDNgDKJPHOgAByqAtU3CLSo2Nvac6K9OjAd3zcyq6l9vAR17cLKLF7pUNNkRYcVdW+f
GEY8w1mzB5e4h0LBHTf2LvwksrjsXXpNn6qVJGfZus6Ev2FToNHm7xgAprLE/CI4mw3d/efkoQNE
/HZ+CXfMmL4NfzjDhlIzLd79H+NhTbht+ca+sD5L6hIYQ6P4/HFP9FtAqvlmcpHj3tpH4CIeHKDe
eZ+9O69rlYal5zCP4X+XPUvuIMhsVSPFsPl2PoJhA7buifQn+6veW69r3rt0XHQq/7Bi8AbR5pEh
96FZHhO8Nzebd5htN2cwIvfdaMlXL0zMIwBEkBJMIJiAl9EleWG28pvVf79vRFm0ouIsHEHZxG2v
zz11QNRBeqyo+5wWl+fv2z3t+4P25PywX4Ztug1Pq3F8KV3SL4zO0iWtzJnjywluNKT/LmkhPQ0v
YIX35S44nWWXlplbBHvrVD5TO9mtPfSX18x347EHtc/NS7/TuzNtVtYsrqzpkeFRiOXiHfiT7URX
3c1JLQB8bu9v9aLLmBRdbUcxRRXleqe74Qy1Ji17hLJ8tzjTflDXJH0XUwsKGBYPOb4lIe7aRgDo
k5bhx+nrNjFcHQ/5V2OvbcEH5N7q1b+8on+tzYoAVjgqYZ6QXUjAPx79feglP5IvDOS78k45WfTw
V4s0y9/uYoWzdKMA5y9pKiukZnyCUuBXAI6Xjyd8xtkb3gAqo/DWXGZxpdTDqYaLuD5/h1DDdgpY
X3FYw95aTcCcsr/y1lk8iBcmZmci7tE7G0WqFgDzcYPeaV+SqvU/WWoITO++Ky7dvdy5/7WcmZto
4JDlTMeWQge97QmSqsoY3AMcnV6mf+r+f7dv5ijdpCTxWHMhJkn0bgcdY3aDPK1s4NJz+3JRM89A
tAffFyX1rizdyLK9bvwhV3iEQTWDWav7W7jsiBd7OLvo0jjxp0gUJ+uNv28+KYfzg/IpZjCKt8m4
Ad37y39GKXfFqtip+TPscpGzIAIGHMGlCKvAFzhv1T5vvPTslgdjH5BSBC/qAVjkd3tNAnfxXodM
EAI2k3+AJVxHljElm4K65Z+YGXce04GZ7AG4f0C7msQUHl6e17HLRP35ae1dtnhfXBifJVRDCP4Z
ei9x6IMDqdQxOZq7eGutfVPxd25298LO7DI0oC7VaotFNtuRDkm0Zb5cfE8eZ160gVLi/tdc/JiU
UGDHNgyZlsH1nsK+YKeOqNioTcl7qY8SBmHDEYxpCrdL58jjH/cN3oYxCzI9isPMd6oUiGcG+QU6
MtqsL0nqvZ5+T0Cf/H9ZsGYPThBo5bkfRXgmn2gnl9melWN+uwbz4z1GDxI1XdoQ15tWVFXpx4K4
BTjBacyHQxiuuMGSBUN2HPj+IMSgJXBtYQqydkJIgTKhz+CVbku/4JNfSe7WbMw8GqosKzOEp0H/
emiDVwXa7/tfYqm7Sjr87zJmzpzXRV9kJYcGDJtbHo1v+WvOBLobbDt3+yezgjCY8hrJdvEP6fi/
SXYMSB3p3UDTQun+eg9lM2AIrRUnFvSrmdPGdc6ow68scXEX/7Uy97YprIU+CFa6P8ujtkneYHLy
YvCJrvnoyB5wks9q5zKPs4Xe40WBOwYC4Z3shquNzqU+sn6x4LkYp533qtSJ61sUdabH0Evf/WO8
kYgfFgmYfnaRfFttAoptnAesS6szN5pgKgxtGavxMThoB1FICg//g6xrKTBe2pn5UjwYUx2Ljfaf
zNP4NDy0O/9l3MAW6znHtVrEUiZ0aUx89YsqnOWECMOMGLMnRml8+1CCwNMha7vvPYsllks7sywI
ApuqTAfsWC/xK7QyXuaFXyHLcdWN/ms9XV5blrgNLpaFLoUDkEfsodlvkeDY90rH5IDy6T9flmFa
ukVeblOXm+eqgcp4aSwqOdKhPCYHtFr38qv6TkrOU645aH/dt7dwBmEoM2AO5KTzpppHS1ka6snE
nAU1jtOcGSlb089dKmnwPqVSqmiKzv01+1IDs7FO5Qsk6TGa3PNj+9P40zzVr8qDuTH20riVnhSP
prDKPQ0Zz+v9FS5c04bFm43NdD5ahNcfTsqCkBlPB2lsncZUCuO+um2CVwN0231DC6eZmg0FOJsW
pFjTtSFgkC1wWQylPTxJJgxS0HaAutumIfC97lNUAsqV2819q0uPRsOm5U31hCSOZuu1WS1Mp24U
ZnvIPyD2+W5BXJvniieVMMrB6dB1qmcHgJC77hAO6Yr9pYvqyv4sk87CjJ0PwGhOL+PJ+LMn/zky
u/sgyrvGJ+Ot/27A8eFm37snuO23xUrBbMGBbYvGp6FSiiQnmi2/0LS6n+hB827g0J+Pdh+593d4
wYHoqxr0sHWdmcx5RU5BIsVAYMpylT7dMk/DMEJ2rErFNY01FUnxY2cXAuce2DCwEP32oWoVsKbI
zKa6dci0u2R4KbqGsv2rVIB6p5/vr2vBX21ICHmPyCA08Jxrxyk0KbCaxLSY6vsxyJAHwd0eJaCl
k2iPNt1OhcjzrMj7+1YXv5dj88VA2jDZNwsGiayGE5EUajb1mKffikxZ+VxLpUQbVl5bUywaNEBP
rtdl2pBidE0HvS00mHCEvTth/eZXv+VyOKrMI3WF/6Tp5c+pUpjB+VO31qqLC+9zSvAmWboGQ6ip
zpaY1mU39LGGw0zm9kwqDzEOw+9IfhkdJIVwVQutqm5lYxcuKAdgH3VAilMi2l4vm6GVsjobsEhU
DUykcEfZ0GEYjOrf/34Lp4Eyis6lofDwAWtwbcaPtcCA0NF2M/xnA3OGVzFSItgEz1K5ElsW2pbQ
inP0PpwFuOEscTGU3DmXqi9wdtpLDiwrOTQ/klOwtbbam1a76ruzRyPsl/2c/Lq/zNvdhEVXtWHK
NvBG2Muvl4mInZWqukWNRQN4r0KKgI49g04rzrpoBkdlpIluPG2NazMw9ocJSE/KEFA6Qhs+wi/X
QR9yfzELjWZLB6zB1cvj33bmUCwqprU/WVBxB4nuWVKyj5LqVOSaq0/6E/cFBE+BJyG3h4TK7r7t
28Ng8Y4RnGQ6DUbQQNcrPNd5OxgRLCpT6+wcho5sqT5VXbHRtYThycZlSnSlTXTrouKdDLSB00B0
m3uNxPqVEepMRpeY/T6LaUi0u5zO/KGnGLy/voUvePkon78czCIeELrEWGAVELUwBfjmwwd538jS
Qbiyol7vYtIX6IPVWBHvE53CDQSKxQNERqKNGuy55cfwE76jbeNt/zDlK4d+IcmAKps2A0Vp86Nl
cm3fKKQ8LdADZL6GqEIn4peURo3XTOh95pH0o26ao+CFQxjn21lDHt6MVrBkt/eG+AUO7Bc2qRWV
rOtfoMm6JSOAw2OxKD2r/CuFLer+Ji99yUsLsz2OJuifJ9EUMkfnCEurl475Ic2i7X0zC1g1VgIo
kp60KRo0s9Ciwhos+R17Kb4lPEJbxeXQH7R9+fMfdJiykgGLP3idVVwbnGVoYWMxJCBG96UofICp
19MUZ89kfthI0K6EK0F76fQxt8QKZRNs6/weQlyhhQ9cJ9t3GLlv1L+h5tmUdvHgy4y43N/LpZWx
lwLVrgqhidn9gPxsnsSthc57/DUdoF6xM4iVPrUphMP52m20kOlaxqU14aIXT0DY/KJkqrE2nuBF
D1/9MoAgcNMxY3MITqLbbsnHmtKm8sKMLHfFP633tRt4IaIaBopg5BgOsFp9dhJU1CzrNLB5Z6ga
Cl90/KNXuGk3JSIFmfV3I3+5v8m3eSKBFE9lcICjT83uetmNreT9eUB/1SztUnDpPIZB8O40+h4V
01PeqKdap4g9Jv3P+4YXPOkj2Kig4gwO/uzrFnLd9905EqO2JcTG6YBQsh7VjJ5Pk2dCzbJyVS3a
45YEAW5ookx5vdAYYnWtn1goA0Gv+lmBLiP9DJLlIUuDw3++NJ5qtJ6ZeVcB/l2bsosQ9d5SIb0o
J6hHWsU8QswUvKWBqp7isak+/cf2QNyQ4zsat98NcsJkjhvOSsYSGlTCgOR5sjN5KuP2jbl2Jm/D
qJhXIYlVNZsBlPlrH+xEEVYO78FSYiDYfpT7r2avrhz8JSMUwlGzQFfsdv+kCNooxEsAFVuyp8Hr
oJbfVWnlablQFQQrf2FlFjjjeHIamBIM1/9ivSg7E8Jg6pO57Fpb8504oHmxq/9Kn7Kv97/WQnfq
2vDME+0SCtFSx7DyIjqzkJpup4fuYYTdA7ge0mS0Gt7X+ie3N+yV0Y/wdxHerGxqqxYVRTdvT1L7
e4Aq/P6yVj7aHIRoNeh+TmSI7jnaSEDO4uKTpq1s3ZoN9fpg6aYcxHWKDTulvAnvSK6/dZG1kg/d
3jvXWzWLTOqknrVOOAZCk25f7CF186z+EIyvtv/5/qZ97Mr17X1ta3brwHIvp5DDEe7hRITsis4W
pHQv9mv5Fe6Q/CE/iPGq4r3Y6Q/jV4Rm0/3azXd741z/BLHpF54hA9tLyobTZibvhf/HGB3hi6VD
4an9LjFWEr0FTP21NRGmL6wp2tnxswFrYtCJo33+nB3kbVZ5zrf+GYJGL9p3Jzix9sVr9BflGOVn
9C3ZrbVAFlLe658xC9G5VqlBVop9f2QcyBPlLMcbdybbbBzvf+O1QPOhWHOx5EwpS79usdVs9VN9
/AGRDqquT/pr5zl7GKu+hFv165rVjzrEPc+aRRlApY7TjWw0PAissHFRQNk0HqLer9GTRKX2BM/j
Rvo73o4HmFt/+k/qU/M1pQp9f/mLgUdUhql5iULeLKFBjllPU/JJGJVzoDUIPetrNeiF3I2vyWQQ
3W9gu0xVXjvVFBhcV2KH48fp27gdjuMTghADSDqKpMrWAmyGHilaBm5Lg2lwaa32D2uZ20Lqf/0r
Zq59rsEzKSKuN9tug7AIEh9fIILyzluoht675/XZuoVq2LXJmRsjbpf25DriNCk7RIg3CtwxpKrK
tt4br2s317JPXezz7MpUbFiV9Ubs83F4zLb5S3FKv7dP00P0xSi2DKe7iqe65y8oAm39LTTo8T7d
QxE1rh+qxah18VNm7m0WHQRBIz/lvOk2k3DsL3BUo8aovpZbEshdeHJeAxp836OXNTzjwjWEIAiV
I5Gg6Or8YRL7kV8nGUfL0h5b6ZAjICDRvbx/btaMzG6GJNGRu9RU9lpDQWObOL878/2+iaXIdLWQ
2bnR8yTvzICFpEzIu8634Qhn7MZ6dqBoJB36BIHmg/xQ/LJWrr2FG/bK7uykqKNWR6XYQJRDXI1/
H/z8sYIBqV0Lg2u7ODsghZnUZleyiw00iVn1M29TF1a6+/u4EOKuljM7Fk3gw0MkblDENj0z5JIe
//MgemVh5u0oftpoq2NBCB1o0efC/H1/CUsh9NLCXGOM0NU4PuoWrv4WvyIF/uW8UcixdswMgN8r
Ry/+GT+ff/ZHkPVesBk/3bd/+zpzrszPbgm1lrq6Ep4YNYRsbSuZb5r6vWpXkv5FdwB+CR6KJycz
HtcXhYaqc2JOUAPV+qfaf5OzAt2a3f2lrNj4KNdeXPe6A4F0zn66NawWBjSGxedyertvY9Hj/l3H
R3pzYaNXGz1Ay8JAvRpiRVjwo3hNZ3XpbrEUupg6lXKGPOe9ajnvg8EZRrjID2CP62O2FZ7gV2QN
UOvt1oLqQsufxx7BVDN0enE3Y46VnEZaVmHvnypouoFmxn51uLulfbaDo20Njb8UhS4Nzo5tosjo
ngmDlRlsLM3fBuarDou9kwbbQrNWUEWL+6kyGAOOWxd0HjMXj8zECaUEc33yVUWPXFKTPW0yypKf
pYjO1bn9QuFvVyg+JVjohRLoXO97zVLWi34g7AKUmBhKn4PaGI9vTX/ENYfyc3kUM2n+wS7pzxev
APE3K9bEa2yWgV5am4Pk0QfJ7KHGWsN8Du3qeBNu1Hdrj+IzkkyreJvFDb5Y3ZxoQDonPHDFwZPr
nUDchJvIK//mIhOTDf8DWNHa+sR/vziEVV6dQ+ssDnp9FMeDJ3zrap+ajbqjdriOjV869PCEWOAs
BHJs3gyXnEzy04xDr8F6LVObb5uVhGAhdNFY1ZidYN4YNLX47xcrUqB2ZqQ7taj69xse839YE/Ke
5qivvLAXoj31TfBnQATp5czzdbuCt9eSabp3hnGICgjg5PYAkbjrjGsIho9i25UXQpwjnh8si6mi
G0yilGoyPD3Uc4x3Bgo2zC6j8RFw0Wwlr95+fCoY34xhM/xc5y24DWoz67MYkyVVqJxpJIOOoamD
tggQPwHCR0H3c7JrH9a606sGZzccVHGN2ZkYFFFUe1Q/XiDIvz7qO0Hi5qUrn/K2eXW1Qmc+Sd21
WTJkjJJ9vDOdb9MjSmEZRK47e9Nsxs00ueWnbp//sH6v3xk3EXxmexZSC1Ma84BHJ51PyHW73xPp
pNSPmwIVMlhg18LnzYEX5kCegm8QcJx5l8rXVb+h1/p/axfbXIAatwJDKEBp7UrKt/glaW/ypjUQ
4Li5DxNETKU+DoC6BhuBoAxOA9Son2FrFc+bcg+N1s+ViK3NIzYLvDQ581Zm06QxDTFZbxpjdz4q
h8yLqCS78XPOuE+9X63DLH3BS4szd018szLsCItK6oWvTMUglBf/GZzyX503bCEW2pXZSVCYBDtz
u7Lapc9JC5kvqatAqOaQLnicS9qR0C9T+tqH3+vvAhIaYbbpvPW3+k1sZW/psIDFw9QtoRKax12p
xVQUS71+JAt9DiOkcZRgJfu8xePN7Ihb5CKG53Zsh4OCk+pvhbGDO79+ND3FzfaIv/1Q33skX/aj
6ipbiondfp2tYm2dszukdPRejUZhHzZBBT2uxDw/6JWzUkhcPB6X+ynumIt1xq2ZIc3LfuaPlBH1
bbFPvNStHlWBsuW6X52evLl+Zxs7e0raFgRz1cTClBcIvRu38YJtxmRTFm4UT8NTUQdeyxnFgZtf
XpeLnB3I0uzTtBebyWtspz1C16cdugMTXXAXvT1+h7V1/3f6m4bBWrvg5oZmsdQ2wBwhPq2CDbje
3TwCUmzAT4tmk+Dr85PMk9tx9JRG/aTI8UrgWdpasFRAjhT6vDejcSqCqZAOV6CKze40xHCM9efv
90/7momZuygxmLGyx8Q5SN9BJNXuIKXyyg2xtGuUhABogU0BWiTi64VP2qUOr4SEEUSXTkoXIi6Z
/gFYJXONvBzWbt6F2AkgjDcaWQ1wwrm1JPMLqB9lMREjatjFqSuOmbHJfncQTQzb8aiWm8x2R8Wj
Dbh6HBbWemV9FmdCExZeuvb/0IcplAjiXVidOjEhKojSNM//Gp5/dMYmWCXEWTr7pmzZOhMgqi3f
eKdOy7GWJwV/eaqPgi1tOggw/+RFf6HavV17KCoLMY2pTQWDJACw68++q+83RZHRRv+gb7HD05S+
mUdBdqVspy8tMjk/YnU3+ptVdo2FK0q800T+yi15g05VExuNYxRn+MTFT1jLdsgXvlmMUsIz8LD6
SReu/ytrs2gzoP7c1JDfE20YYPsW76xnfVMd823+lJ4QNtvcP5JLV5UJUyEcNQKiihdfH5dm9HUJ
PQhQ9z+GyE3/Gp/y9+JL9KS+UrE/5Tbkd2cm8dG3hLiXiYOV03r7YORwEHCQEQKRL7rn1/YVbRir
NJH+weoIEVoexGJeLvur+r6erC4cGKxpED7C4qTfTOmZcWMnjQ8aUG7+lPpTmH/upXAH2uFwf1uX
nPXSjvCpiyDU9lGUtBN2ivAtkf4qtNdYWyl43kYeQV8G+6SYrweHN/twZa6iSMcTDsR9Obi5ar7Q
x2Rdzd5yeOLI7RoiQPzB63uQQ0fRwqaHBChm/vTN1Fqd/AgR4V7LXhLf/znoqueXw6Gvo+NQSQjW
/6pBON7fydsvhlUACKbOACD41NmNTzAPfAttLOQbyicDvblRdz41qnXU++7XfVO3H03XmPM3dSA4
guNj9pJRhNZ3LFmOqyQ/mvzXgKpkmq31yW7vQIwwKiH4NUARzyEw51HNh7Y1HLdoz8jZRm4SrCUs
t56BCYuSIXK3PODn3b7BT3y5OqPlUqA4UyMh0Bn+oUQsUK1HLwj+qrMCscvf4JDcQHNcqFQ2Kf9f
tT81vb6vpt95l6wA5BaiN7/JVuD5BVIFQGb2GQsQ4iEE5MBjtvZ+3HZHC5yxmErX9tmrAUWSi4z5
SqH5ttSmXhudxdK0cXSKGhitN9af1q7Yj6/ZMfDyU7R+HYrBzfnpuFzg7Dj2aabo7YAtHclD14Ko
wX7Mf3ZwFq3OOAs/nJviy1JGUyzIDObQptHU2yZpSstlQnLbTRNk6s2xLPiSbeypWbzPQWZUlQ1x
eeBNarryLW/xEmyrA+k9/xPA44/M4CK4+T40Imcwjx8JMQgneqz76neVuLBZP/N284zT+GjpbvKt
e4o2qRc/Jl//85PKnQQTIRUyYHOzS6O2Sbq0FoUaRJLVGvJzB8rSFRvKQuQRVJFYEDgrMvHrGA4f
P1eIxZRDt6smz9ilu/NBFBoP0W+GuEiueOEkbiG7qy+OhRhxadkQvnaxwUXWdMZQgCXL/rD30yNE
+r8SUBmSJ2iwJMQwt2sEBEvn88rkLPb5EPODtGGxNSUrawcrDVIVpHMIR3rDU7KTjs5xrU62vEwG
SUiu6DbM/bj182GS/MFyZdQ3VSXwNGttGHohpLOsf03MIkBWMgljBJhIeTwVYUNxE33UNezfmpWZ
p/B6O1taOtL21+K9DIF5rn4nvG/vO/1Cxk1L5t/FzOFjcZtVAIVYDAp836Zv1q4SpElv5p9ovTDW
t9o7WFnW/B6ph6iTyx572nscbM19dBDdgwqlss/+ASWunequZ2hLTkFTHygsyEaO3WwvUVUOx8qa
OHWThdgHgynJ9/v7eNtmxdl4GIJ5ZQJFTPVdHy9Fy3U9STABddgbFFSfWg/pjY39s33KfqPJrey7
bCN/U3fZpnxy1gddl+6lqx8gIs/F+R5TOTY7G39BJ2HTPGcnQRHRw5T2P5hMXrgsrmzNLl67j41B
q7E1YsvaNV8YsnHDZ22LWPtaxFz8dhcbOzttfqzD6i82VsCdBB9x+xuJelEq/YY9Otba5/ufcjFs
XX7Kmbdoo2oHhsbq0O0rXN3LN/E7qprfmMMR4fmte/pfvXyBN+mMFfCPSgY329JKdqSUxFtcDMrO
2e2mQ4IUr5sdVZhEmUG7v8alUyiG+bhoxdTifH7YyZ0Q9TGUHUuTB36CIJD6XDurw97iR8+SCh0j
BvUf3RBPsWufzLRAstOJKaJqdBHNOahfQFyG31QkGU4iygSfK91D9l3O3XK1BL3gOAJjLPDTDJ7w
72vjOrxMmTO01EliVDbH89Goft7fxaXbHBMQe5gGQms3gwxtWFmmNvYoLsNpZYFa/SuFR59GOjLP
9WbY5tvgZXpNH+2VZ9ot2FJMSCEH8A/hFG+167VJPuqIjT7a7rADWcpw4rH17L26dRQvCT9KJt1W
3oxUbH5km+aousl7+ZavEvkvuNE//gq9nWgszi74qrOkYowh75L9Z10udmflm2OvedGiEYEbYFiI
t838Rq/bTjPzxEHQezx7SpC5UqYcen1l+mzpImTa7l8zszgTR2czZIqJb1l6Sb3Lj+pWXIUxgmXA
d5njl9cvwyUX5dQzCG1TWrwZOc36KNfVFpsACx+rPz7qQFvKFc/aSYXNaL2GfztSKPoiisBTigFN
5oivHedclEWE8C5pPDdv+2Qex53KlUvcXnsn3dacri3N9tMvIqO0MiwFz0L4oDr5x/9XyEt26yCB
hcSaZq8jXqgy4P95/FTQ66rQSOZJ35K8b/QRfCVkSUbyRo1bKd1qYhxke//8fwAdruPbR2hhNFNA
dm6O4TkyfF+vS5/vF76eI/JcaB63yemXE7m7dJN55l/0onM3exJoFwEWjb7/hECHQeJ9RWTPXtZA
uQulL34Sv4R5YvKQ24E7OxsIVPwkkQakrxAYnvRXkVc17wHPpvsbcBvfr43NKlIIVulyrGKskr6m
BkTIQ+iFSDBGXQ08d21AdOmI8nUpEzF/Y/FMnUX0rLYkyRpiByUsa0eOD6+nI++VojlG/e9STQ4m
ClmyciyjdyuASDVoPF1dq7Us7LBu0+qjroiMCgQcs9iLEHMg1wHeFR7Nk2hPnU85IhdiamzdrUWu
ce1hOqUxQgSTTRQ05xc1yqWUbZMGt/7gFxdcM8r2vF/rCi3EWFsXyA1HJtW6mf7r0E9XJ3qbPDby
g9R+a4LhIYM+5767LIQ7MeTObSmbogE1Cz5AOOCTVhBh19LpmKKq3SrlypFcupKxAYeUghqDRgn6
OsBBpKZV/TBQUPT6v8vHDkQbCmJvxb48NIUbpqcaKl+E3syva8/dpT3kE5FWIRdHgJ2ljdLYxE5R
jw4gdMoUVeSWoYKU09pU+K0ZJtDYOwOogigqzsz0dWxB6If64znqt7YkIc/be1Kqb+5/q4WjbQmu
B4ViH52ReZ+wz0qYFxG0cc34VBZPRl55yqj8HKpxn5jZ5/vGFs7UP3ITlF+Yc6P8cv3V2LHYaCuq
pI76msK82Jm/lbP/1lj+F6WLIO9sgN+mW61xkLHVvmhdtrv/C8RtdH3OBCUy7XuoexyVdV3/gHg6
m1LYcajP5/BxQmpMKlFVDDTzVVbGt3MfH7W2W7kil74k3R+bcULGB25KblofGoDMfK6p8qdTgZRo
cleOqpVDt/QhSZ3QkEISlH7MbGs15JFDecJfBsdE7jM7Aqbbl7L/1HfVJk7W7sTFTynaLuKQ8yHn
ZbRg8s1GOvMpRfNStPDCTfBF2QuoZ/N1jbF76bM50EmJ0/7BHHD92bLCz9IR9KMLo8XWzvwv6CNm
uo0I83MT/Az8YnvfTW4jGN2kC3uzC69pTLNlHo5P5hQPeQpbT+evHLyFCHZtY/bB2NmqbelFUwkd
k0PXeoJ9Udqqn8fUs18iko3PorAdf1mFQd2Wm68ti9VflBCUc5WG5xCHjKL4Vy4xy6QZj0ZVu+qQ
ulH2XUqUndyWCCivcMzfJm/XhsVJuTSstfUk5XzGqKfjw8Er0J5W0MD0De/+B1w8DQZnTYXMnoti
dgX1RS5J3Yh3FhYnbTyHG3OUtuOYe9IU7fr27/vmFo/4hblZEhxRK/SpPNH9OYfbiIakjSJsdl6x
spAYif37d1Wz6BVUUiXr6ceZm86wdULR+zztcRX0uJ0TarSr1HsLB4ErDgSLmGWn/zJ7+aW9qgWV
jAW7M7zACZ6s4bz2uhZ/YxaTiY38ea47gWueeQXkd+EUjtgQuU/9UuxFEo28+UO8Osv2cTnfsyU8
9MIDIQCFf+eMrW6XfDI9UX2ZnqMvsMhkj8UPB1juK3LhXu2mwC9qWFeg5ofq/Yf0bhzzp+k92K0V
shcqinzRi+XPXNUIEKvyK35SvctGhOlSXqSIOAcn61P2xT6qr2IzSsdLD+E2/e17a9J1C757ZX/m
u2HqV5Mm7LfJcfQdxNVf5HSVomQhgoO7ICmEqAttjvnrPhmV4CPokK+pkEvbOrysKMnZG/ml3wn6
vIyBLy5GhHbXG2wfE5rzz87kokkxxaEyPG/HlGfTz/ok8V39R7utj/2TZuwNhRLjOWHuDKVNwXDN
6PbORActcfMn63u9B31j/KzhYJQOgZDAONyPGbfjhgBRL37UvFMT+1KkDCk/SkzSTtygEZMS/I5+
Ex7MQ773n7XjismFsEjvGNImWcxa8tq4dv9erdAQqAL2YV8f/dotH43d+BTvAPj9VUCQcxadKQz3
gbvKS790zKFpYxgF+DuJ7czP7axyar8JGY44Zc8gGg/OJ6EuAmXoV22ty7gUti5tzXy6KyWtgQuH
rT0VB3OvReALkXjPN8CbAFAyxODZ4H+KY7GTNsZrulcPybvxM9qtQnIW/J48U7YE5J/XynzH9cZp
8yIqPt7p/Ia96aUbmJ58FBvUP8ut/Cqg5NS7dDf9Iq008xdCC61HUwysCA1aSqTXnzu0+zFUHN7t
mtt6xksWcvYkN9n6ktsigJZ43cnYUnuOH+CTN3+tefjtV0C2BhUSB8o0WBfnyfaIdLEVqrALDsFP
Ofjbqv7z+1AwkFAA+bjibx6B3aA4FsJcPvqifr2rEeYSwhQh2EoL5Dp0gKtDTkzZzG4rGrq8nUU5
GCywTRPoek/bXI6UQB0/69MoUpcAhecMkERsfDP0yvbS2MgYG/O7aiwPZhkUzq+qHHulcXWp9Ftm
lXqnlB67so+ztyTWSyNxgduqyinoVSt87csuih8zKLGSv9GoadLz1kRD24dYWt0UzdQ0L4VWhtqD
Znd0PLVz1tfuWVaD4ns3dY3Wem3bpk3r+jaq4SF8XpU0obhdT635Oay6Cu72oIpjuX608yywfgcy
T01EKfKpKesf+rlHHGY7yMVoPWV9YKrxtsoyWwk9JHCzDt3uUtMQItZ4Iebqrk/1ptP2RWi1xTao
fU1J3uOBUaly00pR3hNL/RhZVG+wtRR2vWBobPNX4IfxCClAMebNedcTsBLroKZTGHmFI8X6T1/2
A5TcUwmgzj4L40jbcjW1KC5axlhU8QZ2Ed/4MgUDUd2Vktg6JSbcV+n27I9qvZESQWW9GdByCxKP
ZMySn6R0MNud0w+tUXu2lQz5+zktSYHdODlnQ+0WfmpFh6yJk/JvDbxgsWnbsg0dZBghYIToNSub
zGttySxbD8UmRLA3oeWX+d+ZXNvld+kcIYo2MArm/BorfuZLY0Vn7eGsJHIL1Mq0g+qIGN5IpSI5
97ZcuYaa29rPLB20ot00rdkx/l1rqIqPboLmHPqARlUk8bZuhjqCNz0ZHFjGGrb5czpJqjFsSj+q
HdNzJjvqCsTweqX9HEmBNjwWYZZD/KOfVb37TBAYJ+Og1LYh/Tg7nWa85r1WJH8m0ZSZD10llUHM
X9E79RiUkXaudhB0N+FjeNa1TPM6sDA2ykhtHvs/DAsGiN2gTcOA1muq9/ansJL8/EuuOGnypW/0
qIi9MVZyaS918pQ92KmWUx+1KZ20D7jyYGypGWv+Y1uC1/zDqNWOPe0brKWu3dqp/5ZZsUltr7eU
4bkaap1ErUh8fZNYsS4kW/4Pc1e2I7mRJH9lMe8USAZPYGeAZQSvZN6Vdb4QdfII3jf59WtsaaXu
nK6umXlaQIDUncpkJhnh4W5ubma0xYZD+7p3ixjFN82mREoDeRQ040lpK145OmzECzBIWi6GJSsI
ePXHpSpqLEMeR0oLc/tUO0xN07FIEENyry39iCaLGhUCNCDrWG4MD5PiGdnxmZtLaQ1R23R+XMdZ
FlHsV0m+4QuYdgpe0bNkR5qh6KEsm4xN4UKAscK6L0MJ/pKhiPxjV8hFjNF69JWLLQarVshjAdNv
BCV9KKaJploUylSSx3p051bNBGuaONG8UM+KRqaIFlX33ERNlQmESSmeH5WV0MwcvCDX26xqkmEV
gZvmsbViRa+kFxNI2cL9IhWiVdc9S+IGcnS1NFcJHUsxQlNrEcoh0fIHVarazheaYpxEuB/osdLE
Fy1KY0BUAWmhegxJgE5X+IdMlEiXIeE+TNND3dRp/TJoiyyexrEGkY/Heq6oFEYiI1qPbVqI0i5O
JIVjuKeoc8VvR601XIEoJLrvjKxdNrWmCgKiidiPNBcKAYaDEqaSaDUMM0bKMqGT6pQaobjIkC1a
IGYIeolQyimeQygX5QPQgEx5L2uSiAQIC9SU8CvDMK8e297sxHM1LkkoUhGbTHhNjDaJHJIBlGms
vh2F4ZKmgA3rRSDFjcwbItvx3IRg2HWFkWVPNSlVLV/BIqHbNVOaZXd627dQDJ4yQ+1Aslfm2ev6
Pp7PEKfUeMaKbMJ1LTK0RZwFtc6NrsfSbmrjTYn1WXoAJX/sRwvLo5m8aukm+VmIVHXxUiVXYQlW
EmPHYy2f3AWCpfVdAUHVbqdHA1lm91te+G+5v/9r1u6H6h1hsXl/73bP1bUJ/Hq917KamwS6FXCX
/+P67Ll7/uEPdtEl3Xzq35v5/N5itP4f/413Ru/l+n/+qy/+1/u3T7nM1fvf//Za9kW3flqUlMXf
/njJf/v73zB4tTIofuHwXjXPXTb/l99mz8Vb+5P3/u72jv75b8iXv5HVTdzpNZn53e0drfXf0IjR
kdSuo9aQtPjT7R2vAOkU8SZEMUxlqqi9/nB7135DHbQ6wKPuhQQFbBH/Hbf3q36fsBLMkWfBxvPH
bKSJRzLMSq/7pNm0avEayhr8ZkJEYkBxkABSqnJjjoc+Mtl3d+n4e+30veH5Wij/VVH9dcErZCwv
iyGTW3nyF5GwejBducc5ZizJXTJXL7++xhXe8ddF1lLiuypdhCJonInRDAzzDPlophQYhlQ1aLLA
X2F6CY3YGhI5aMgCUZqGdl1hKeFX5OErhPOvq18x6DItl2Y4rQm+mI5umXOWhQItmwVhJWd6dQQE
AyVvhAYeU2HKt0X+VWX4Y6n055XVK3yHmEJiFrXQ+oKhuAY6TiBHq4NkRdGMhtdwHGs90MGSboSa
htOX0+U/prZ/XfYqpeWoCDHEV5f+PNnmod9nh+4+jmlxVx7Lr1RRfqyH/rrGVSkiSLHcQY809IuB
sEoxmWTijGsOERzz+hKoA/+qs/HZ6lGvMJ5kHkVz7Q35owYG5Ay00RgsEso42JNjpkKuJFzcbT4E
fXFRScvyvLG/WLifPcArKEtbhClepLHzlQxEMPHYjZj1aCIvaUUoSaD/3uKOKkFtQMtX+0pae10d
P9mS6lqGfbdbDHMSSlFfOp/LolWNJiPihLxLcdECZMoUuuECsh3Y2f/hj7yKOYMqzgYo4oZfPVQ3
ybsAoaSJQpg1vG92YW4tX67Lz+7mVazhYZMahJPaXxlMJbnkEsRmZvPb8lkQ0SLQb4TeQSJ0K34Z
4D67m1exBxYAXdurVflt9cQErT2pO/azdFuvixbBaEr5C6YWvoAs1lPpp0/vKtpIY25GmNqVffjO
W3pnwk4r8fQuxNj+kB71EvypkLB8kC0D/52Is/XFY/wR//tzR15jYhDTrGs+ibLfrwtTlC1dMlmj
ylYoP8VhYpVDSNvmKZEkK8SGGbrqmCey+22Y8cu1+02I+SeLV7mOPdqEsCAPoY8cUwQND1b3tJ8N
NppAf5dwgVKgFbXZfTaKQZjXxC7VaLPEKhXalqkKJEbaShLttkA6OowWxkqsGAIOiShayIIFt48G
06+T+pwmrImgi9RH8rAZDSlxciWx66RhiPY9q+XsIAgit0YBOrhyJ22RnbXQNsXoXzukVmPQNIvu
9TmxO3G+TSPJnxIjdjD6vVZH82NSxIcWvIi0yyBJHinHSVJ3c6EyI81qh+S6ZdQLmwsr1fV8Hw8F
E9Kc5Ul8A2qxF0kt5AolSOnpvHbmVIGMc6Lui1I+mAV8sqqXyHiSui/IUJ+sceUqGPdxJA4qL0Jf
CuuXdY2jCmUJwQET6uij60GJ5dA15KuIsUaGnz3kq4icAhjOFFhL+SFowPWDaUYvhiCyKemPOnSr
4sXutOo8GzsDhe86n4+A9kW+8tlpcE0mURoDcISYh35duLiWCrn6Cot8PQ+ssjzHA+qJBPUrmItp
5IFJ9dWFPzlVlauwvJBJzqdICH1NKY8F7yFUZMBqgLC4MpiZVoEC0VD1VJTnLzb0Z3f5Ki6jTgf+
ozawQvIr09xkbXMrdLG33uW0jGwu7IYmO6oSziBNDhZoIvu/vvInZ7tyFadnoegxUgICwWCYARRc
mJgMQWsKOOPmoMKf1wP+15f6LOG9llcuxTEzuiyR/XIWj3Eobgz1osC8po/aW0ODy6oGQka3WDJo
BF9ccv0ZP1u9VxF6WtqmQANc8oewCwR45ITj2TBh7hVzu5OkIEE0DGf9ECJpU/FV+Kx/FaRl45OL
k3ULf3e4K+2skSxBMjMNAR9NL8wqx8DhkJZdbkmTCWy3FO+UDCGK825bxBx6yOYhb9BJafbFMgVw
oPWzOnysSLklIFbH3CXgrdUgqwudJ2uO0TqcbOrWKaFZvyAUueBFgnASS47QhTTuB2uWvRnJtswX
AIqIsuKEKOvFeLJhSOupp4UWU1MuaAwz1PFMlmCsXpTsWCH9id1hcBvTLwwvEr1J95bGgzi0ONml
h6goJK6GVEWIrTkMZv5A5P2YB6ECOPXcyxdzuq+Uj065y4sbaXA5cQf9Y+g8vfUHiNqrjii5OffE
3JWm9Uu3sdNMrjR4wuDF8ChTfRVE2cqBq52VwqotlDJLqOQtKPRIsYd0onoheCkhB970l1RutqRM
8bOWvRTxAKYdfm8ST5trO4I2HEnQN+xNf4hYPNT7aeb+kpIbrencfvZFcdkrxj3RboeycBMgAlmE
MxTbvauUIM1UJzYTNzamNylKoYY+35hZXFstMT6EQjrPrXGrdHtoQfsk0y4mKXYFyV87Mw70ZDpL
yogJzdifW82Os4ZFuWLFMaeSKdjS3L6OguGYFUiIbcOqtHheRBg1G0l8SozZnZcZMUe5zWGNtdQF
TVLcDKGFm1RqiFsx5pe01n04I6jZe4yOuQI0pK2f2vAjibymdzKTZcOMiUAy7uLesFMVbO5SXeys
GK1y1Lw6QrkyoXO7FEzlxmYkABKFys7l5TjXIjXawQLo3VvR7Krapk6ywKiMkxQ3XtFNdt0TZtaJ
DcQaYqCWEMve0JY32VQc0gFuu+iPQA7OD81yhFxLONXrrTmgWrp0/J7wObIWEJeZ3htIldIzoJXX
Cla1USE65lL5utL7WdXutEy05zRFO0if9nNivCvydNNXu1oBF0HEpil5M1I913bD7Mlishkj5Qz2
466ftRtMIL4Yy2QtvGMwyvGAAjqzqm47QLvzseaCndbqaRDHrWwA9140fxR74FiSS8BkFsLSh3Aa
DXXD0+JjPos2uuGB0dVB2nM7lh/RH8D+nU7AJiML/dgwhYcgHL+fFbN1ohi1LmB9Ij4gslpc12mR
HGHk8NUZ/VmguUrEpNlslFLue7+e/aWdPKMGr1Ro7CQ2GKhc7vKRpyHtQqRU0JUHs+7X0fVbuvmT
6Hrdo9LDbFH0lgy+QXIaRuEu6rDB88EpU3FP0DDJ24wqbWf11b5V0aPMb8IxZBESPlG7qWcsLbQ0
9KhmMPOiYgWMr4PUf9HZA0SJy9BLoRgZSdA0IuixGinlkGpTiktbPIoi0o+3ZASfPlSdUVJwRnLs
S8ENy5wOSNGmvrV7II6jeYqGY1Wcud5bK/Vdv+TjQn99C+RPMBVylR4t8bDwYYi4TyA9KRdBiGF9
+VKIjzhhLBX1lDH1NoB7oMzQhZiPralSEzmrqAmwgDz1ky8WFJ5GVqFVOPwSBjbaFqnUPq81+xTz
6IvD1/zsi16Vt4qkxJC65tBKm4kf4xDWhY4BQ3aL5qFTzqK5bxZImSRg1ssnqOmuLSafF91WDjsn
H3XaQEK4r46JvBviYMQik4NMrDd1hdscNzTj6F4pkC59IB2W20tfV7TO4AAsomNS6yi9NNpifCXi
BdPCwomxxdshZosqWmWN4VzBbuGdq6EBt0aMurzkkZ1ASz8nrSWS1yz/WEsAyPvQBESdduKUY+pW
miHep0BioxFpiDgFkF0Yn6QIfXl5W6lAsgVwAwksGbloyc2Jd34W+3J6WFnH2sIBDGEVCuBpFMm2
vJ+qzillwzHMiCVpTdHxQzOkdQp8fCNDuy/M7ChHz6Z7LIAQ5/pFwemtTC86gm6/NF8sq29025/t
rKsEVNCLiPBWav10a6SSWxaL6Gaydpy70o049G+4r3Y3fXoXgT5UT491fFLzAX0Nhc1aby89mipd
e1H6yDGyII1YyxPapN+KrM2ozzdqDdG1OqZR0+xIyO2eC1DU7elshm7Km4PJi22alAyhz8o1Gdom
sH80BhYbMyNzT1vgeCMYGAXYifWweEoNzyENQtNZvuGm7nEZzMUc56pawGS9tNMksqUiYqBRWzLS
kV9vv2+t+J/dp+u8OWykymjDxlezx7CVKa+1HQ7vQBwWS4k6LzPQgUrMk9wrb5WQXHrRjdFPlPHg
eJTtSVP7g1afpMZXsMzTWTgsWgmfPX7bxsq9nLe+FnV238lMUEqqmZyqxaoINESoSR61ttlCqDNA
N8MjMlgo2XOPuUETZ+kScTbNgmukoh1jNc6FcBCy+lCNGpp0aD7WDQWH0JPmJ6UEjrU01jCVttZN
u0rv/TmpvKQL3TwXbBH/rkXNHhrNFeOepXf1mNraWjGXNyFku4ZGpfiTpsPLQISupWqwqQFPIfwq
eFzxHv/EG8h68HyXyZYRyP4mSeNNUmvMMBvk6e2pBzRnhBBe7A6TgL/ODLeKVFa35i0IwBZyLisD
/lLPpvs1YPaNbvyzJ36F8SzzEKJpKcGZNzVbBC8SiPOhnUsJQB0covnSv5As22b6eEH67ZPlpvMj
bgRqKSH+CpZZd6fGggAiJYvMmVpztogjIlz+AntjH1D1BpprNMyQfRrdeSnLdENq8E5Mb1T9jn8x
JvZZbXst0KlD/17vxkzz61AJwjl+IJFrVBrrJKoobEi1oOiiOww3BOUUaERgS9d/xTv+7OLXPHgO
g77EaAa0HgByzpLM6sIIysp8zpU+iGvZKuYhIHNkrw/QTLMA7AALZo1fbNvPKsFrVf6skDRBbiLd
T3P9gOGcgMDqLuz5MUyBW5ewJV5Rq1E9LmV69+tQ8QluIl/hJg0XTFGCoq4voaAt0AAxjONa0a8g
RoakZIxFK1P/w6f7LV34bsOIiditM87ET7X6VkNUVsPMqdQ3OTYD1bjkScVKMNiVuDkK6hzo8RKg
ifrFWf9JTX89XzHU6OWTTFZ9bQQYl2vu0u9nTWUpfmbLQ1euv8ST1/PoJ7tRvjqn5GGZ46VDhVjP
B2mECL6R34r4jeudFXrBbT5aEGsmKcUh2RIG2T+cAEhK0y+J0Z9gsN/GML+70wV6ix0hi+FznJO5
rLB0JlTiHUw+BVbjHned5MqZQUckHRxf69fL6TPsd+0cfh8Ss2yQmhHjnT7cIZHSP6x7tw7voFCD
1GYJJNx6rcDkR8WPdfnl/f7s0V5FPxOdeIyciKY/9X1JAcm1xZ0xAxJIgfoJKpykJC9LkWyaLO2h
5Ggopyl6GMPuqSfpEd7jFmkUFoGL8evb8NmuusJXMvTse7VHVV1l8nM4RDYMCoJEVF0ezkj3xaAR
5gCCiF9VOp8Ac99Urb572jXJ0RkdKtMf5fTFQDst1+B5OH6LVwaBl0eisrK8T74c0fjsOX+TYP3u
iq0aRapgYIWr2DmJIjJZrRgZH8LIAN22PY4zYOLqodZdUYj+s1glXcWqPO7VaRRMAbn6EESLGqTo
APXYwWtYNAo9ENGAk3De/vohfhaOvx373/3GXpWzrOGK4EcA/daAUWKfTgvBuT0HUHuzQgWGlq3E
VDX8/Zr/Fn3hUub455qR8D0h4R+fMhz+H/IWVrGCz0kL/1NEfZJlz9+zFdZ3/E5VEDT5t9ViFnz9
VfFuHaX8P66CoJHfFBiHIdGCDDWUcHUEhaJsuvjvf5OM36CGAII2TEh1UcFA2J9kBbwkrfxViMtC
NAh+0v8OVwGf9EOgx1AlRpKhHQ0BBByXOgjJP4Y9CR0W0HAihY20wBAYeDG9LRkvRuRU9UM6BQVy
VVBv4MIG1weQa7rtiPGbPL8RbVQfJGHzVKJF4+T5pgNUUhgfE7RQS/OogYmY4X2Yk6OxtM/JqTF8
E/Co4szwHFRsoUN2n0L7aDNMropya0TrMsEob0ihINsyJbupGn9eFaYHoJTApGJ8t9BVg9JdACA+
AGrk03PTu0lui+omqWC+Y9DkA1JfAzM2VYLPtlA4Iaie0l1KB4y6QWLIoN12YRII77kn44XmNXlu
2Ay7KNPpN5mbAhaihV+fhQddgtrGbM8u2HZU7WEJZzVvJt4VD9b4zL2MRRC+Xj1iphNccR5Cf35E
gXvJgoku9nypGb+U28bWjv1rmNhTuQf230j2CHFsWH1PGKGyBJqhvT8ychKhQvi2dNYoO4m5rYdD
JrL6FjjgEggvK1s5sQ2GMo0DA2b1oyAfYHH2MDNoAUSqHXJnUfwRhrXEGcSt1HggLs3Ro0F7u0NT
CwNNHER/wrLUQU4smG5uT15nqYkPNbFshiO4K+l0fCUfw374APerbTyAXsDaWLVPCGsqhuzDgaLv
pWponljFTXRr3NWn1FEKOnJHnaF/kNnoCQ92l7ryYBWFm7WB8L7Q7hljRUriChxCLBtxon372lLU
m5gwMQOJf3AgJAIwP0hggpUdM04xekXO821/gp3VGfOWPVBQ33BmaVsCQao+FtzypNkpsdvJJ5lV
bhptOglI4L4SBWsEwTtFMccMq7yUkLRytYQtFUwCrAnOl9u68bTidolp0tNyrXscYAqDasXCkTxJ
dCiAAl6U1tago5Q7ahFZUe4oqHw6J7Ob2sqM7aIBC4MG+JS4KTpmmp8mXsLq0msATkOgm8A3qHRS
DxLaRzBb+UNyMN3Zzw8LFG6rk3QHqfRxoM2peFe2gl8eQEYgjLPkRjb9hqan9tIB44fcROaoT1Jj
kVO7LbcDlFEUpzAZ31aZlV+i1UPEwRl2bHRoaJaH6c640ZzuVg6piF49S/cGi7Y1odoRiG1u+OGr
ZMe2iRQOm0KxzPd6dAp3IXspBxn6FlhmawaTgM30XWA8/p4+fs9T+jGp+D3WrOPBqqzr4j8b0Ndj
NkOLDHTJ1F+X4zpYrThfS+Vc6Zr9cR0ILoDxDvEKWFL/GNPmtjanRU7XmCbctHCppfmp3BUBd9W9
cAdKOgaFV98N3OoDRvqO6Ui1rwqFHxPoP74D9KkxSg622T/NzUdq2oEQnSis2EqOgp2W0M6W6OM6
ss6+nlm/qvz+uB4qEAwYrCIl1yOnkVEjtzBxvXHD5Q2w2dV/UbAVKwGc8Uqgwf3V7PUVJ+ufL3lV
K6jDAB/E9ZKpv2hnHfI5CjN6KKpJCYXt6L9wRVhw/uS40gwdA7w4TVdj9R8frapgYFJNa9DQXAFA
1kLDcs8RVpddVKLXKtsNUBx3YWbLkrPGodVCnMLR4HyOHbyMN3lox7pdKcfFntzYjpjsrufXXnhL
31ObX7Jz7RSbbje4YrBKgYwbCCABySxcqALjKXKKeIjtDl4x4P+j3DoYoll0L9ECM3ki0a2QnbP5
IR/fcvIcT5duAnhtnofhPs5YKdtV5KWp3ZbHB7Rw4KDQWtJ9q7AkByR+GsHw4uV7X75NzYMk3onx
iFm/uyUF/wwUAKj2+NJCI1pmB9l0IICWsBBtTnh2qT1FhRRprG3e1ChI0fwLuaXBrrxPJkwkYuIB
yP1UPkrpU6TgK0EFY9yqCr5CcRaiDY6Q1rDi3IPRBpjwoPQ78gScD8fimNtytGshB9heOESDxobO
sMoRNpoWpLrHlsg2CtfEnERCtealAOZr6BVNFHCvh9oqwdEzbyalBX0acy1Db81GREMw+ZeutASp
ZcOEFgGxuHEy6g0Hh6Szl4mWOYYELEjVkwUCNIDbrB4tTUOyMP/7ocZoJrjlQIe7jk7veWw1T5BJ
zNx+syDCffQYmYrP6bI3HwGzsR5z9I2XtZ4o0pEmeJbdZoTgS2/HwMrHDRkCXXLqgEMwaRCeBxiR
QdadewkgQJz6OIesqd3wmlYFFZWnt3DaVuU5EgIls9uKDs500FzEGdCclZx1ECTJbY3bKVP4fRjv
um6DlklKl3ZjwImS9tXdbLdns9px0e1YkVPzlUuehLEgCQoD+KvVMqphjd+7wll+1Gjq5F7iYTy5
DuIdup57wavBuITsqJO9gwzjJ+f8o3w2wWdYKTeb0Z62sJLGAvHqHEPhimA30OK9V9nkLIO1SmjU
NAFej72iOq1rPFYXNOIArTEw65eLdBOfeoh/9XAxhhxA3r+I021mbhbTq8hW713RHnfA22HHbVd+
96C/irYekH6DRpBquGNQ2lAp22I6IcLijLzuVXIgUdJA+Oa86rWorR/ezhQImQzXREsHSQjpJc1u
VlxWPS8smT1sMIUuw16AGFiFJqQt5yyNzzU6eisBzZK9kM4YLNKpJGBSbihekwGSIMSkNQxqCta4
rQcxMb5NCJ5iXjoYscvP867HnEZvy+KuGTHsl7ZexVn5uMrj9Fb30JLbjBYFRUpKEBzOyyO6zetg
GvST47O2y25DLKHfTfJaxerSZyJva8GGBg24k7Ct6VxTZCpWU2GBNw4Ml7bzIRP8dvbxbDSwmN56
OogSC7k3D7fKwLoH8anGmBS8GvAIEFaai1QfIhHNrt2sB21NG7RcBohOhYXdirZcBaQ6GMK9lt5P
upvEVh49Dr2n9M6gb4XCgqJCEjugpM60gQFd7WNLr3CJnYuPzV0C7hUyBsxiULnBgkcYxeZNgF2B
pP9Rh3YhQCzHB4cAH8VfimjNIwFc26jElwt/rj+S83TRRSw+a8wsVWLmK2b60ku+r96WGExcmsaP
dYmsisEGGOupgSoBsqg71UFHnAdVTufcriEtl261guncIYiyuCG6oxeU34S21FtcctEYIjdJTYfX
/mO2q4S1swW/nrKxIlhoV1QTtukaApTEmhLI/oi7sQiU4liUhGbhM1/ZH4hdizWDeVm8NQ9T/jgO
z7ruGbA0gnQtsSAKZPYHpMm5VcNWCepTYACcFBydujdqbG1r0nbPbdAqtccexi84TuGr09LwYyI0
FvciRKNqtMOwZ0DVZSVtAvMWjeVBcQiMf4Z9Bs3tyNIjN73Ud/hR3Xb1DkWvUFe8BIQLQgXQqNE1
w4kyWvITx5FDKxkqhnowcCpi6rpxdMMlTneEHzXMyUa+qcxdrzoyVe6U/KZqWbgcMGPSnvDgZ1uj
aL416XoYaM9ZYjeL06lo15wzqIJLDPEKAvZRtw/VnbZsI8Uz7IY7bXIAV8EShDMhe2LFs7PMRwk2
DHzDkepr4xMGcxLouEgHVHp8YkZhozpSdFqOjBmJj8eiFgiUusS0imJvARFdB0IYpq0gOjmmNE5Z
CLy+UZBTO8rIzOJAHFPBbWRjbelCkCybJT0UhlU8Zum57c9Z+6BNti644hOYwiR5AkNkeqpoSLD3
iWZ3zHB1Z34H7RzgTZ5hCr8Co9jYdkCDedDiXMyc3KCCaYk2j33Y77VBDv3V4aGucfiqqSOpH2lj
L4oXg9kNnk5pEYhIORWneUMLcY8+dB8fRJyTmDh6m1cd8F0p2Ji+KWcqBjoziW0i7QlWKVcFgsjj
s5F52p1kNTGKYYtsTcgZ2vFj/IY6uPFBGcXtSVpr8Bdj3ULZW+XEb+M+vtQJ1trit6fsRqDzo1mh
4sJ8aBJvwseYqbZcOhyaRCNDsde0jpEiwT93/IJe1VqYe7WLFTtbcchK7UjMS8oPentjVNs6cwvj
3ESoi/aKcFzqnVEep8YDCwdrQnjDqdPfo6HrmK8R/L0o2vVzD/JlsgNKhmNEzXIowOxl6dJqq6hs
643o0KgBsgeCgcfFiQeqz05o3vd2nd9MoDLmmFizDPPG7N0+37RUCiChjgCsNszEXkAYHAycPPPT
ACuM6m0YLAnAPcBPrBlsOwZ4AJFIwzQl2radBSChK7FnrTh1hTjoWNr6ufwYJSjOuV00bj6AL+OC
04dDzcB9BBkM8rAwFIH+IcX5yXK3HhEVWJuCII0ijmKcQEMruIBzi50vELN6TntXz5xUA/xhaVpp
6ehO12fVI46Q4KSrsQcnP+1RSVZ2WVuhMzqlv5xhIZRsRTxkJL5IAVBpxXcaC/3e0Vh2B55QejAe
F9gasMabAjhOro6qQMxtqEph2Ljaj1CDE57yS8/C2O6Z4sAz2lUNukoIYtbLRivehTaezZnAiM8d
UFq7Z36JcNqdDT8LxtcGqqOQJbxrnrFt7URmZgN1QCs9o8w7k/Vy+HpIDBo6volIHD3NkQMESa84
jzggNuPDZHe2bgs74DRY53ZjC27LRKd1cn99AdqKaLjD0BmdpPaCFUH1Tck6N7yBXvUHSni7+JD9
2bgF1OLiiUIPxsKSJBR3sqfVfUJ565kzTbZht1nkix7eZ7CTA+GJoFQ5KuKxabFvLYXc8g7JIeh8
tgnogdAy3Zo4bXUL5CogKB08xtLMwu2GQKBROECM5ttoIxCXTLBZRZN4zBDdqspqYwg3wIEeozfi
LtYgmAEeUFRSfbHK2RmkDSdUPbXyB/R/ICoB6ZzX6WU5ya1dtZjaA4TEN4O51wl35Jua7DmS0Mk4
pdVmMp1xdhUYbifoydtEtedsgwQei6fsHPE9ZoOlDwziTVrtT4tfZhT4E9yQhsQXdMu0Zc0zLI7A
dz++Az/CdKDoJ7o/2SB65zktQqpY6GEvOAiBx7R2ga/RbgEaIB+OoPq6ePIj+NabyRsoYDMJhEsc
2Zo3jgGJYgqtxsgSZm8q341yN1aXZbxtw13a7YkaAHypJGpsI0yjCs1N1wXZ8hrLL91L+Y6pThe9
lUR/kYFPyYDKkrPeP5tI+qOuRvcbhDGQDdP+lhRvc3HoKysssPXRgk/vdVQIArwBcYaomxAJARG2
xoiFvhg3pqtsxXoniG6pFL7Gn6D6PwBtmQEQeQtY3TgWoFMI57oQhjWbZj50OLxFCMSg3aPvFppO
MB3UnP7Y7KoNdyDHs+0POCKg9gfoBuFyejH3xgU+5wqdimM03YT4EVjbRNo0dwqUJLHTSOUoW1Qm
GrLE4X+pO4/lutEsWz8RKuDN9MAd72jFCYKkRHjv8fT9QdV9W6nKLnUPb0QOMphM8hD4zd5rL3M3
HxboKrYwOtA+4nD1yMYAgC3NG33Lh41WOu2J5DVwkQNWra+6w5LhdnhbsIqMd+1PBGHTe4utUlDT
YCdupW/Mregke9C3J4ApD4qkk/lTyCtzKU4jHNCu4q48GmfzOo4b7bBGgqmOcq8QY7vSWfP5OBMG
5aU/ZHvNHhlORG4zOYWLf3HuwCkAEJJI2MLMu6w2pvTVO9kdqQCRsprornaH40O8o2qvAE1djF4T
Vw6chVP9qtZbFdwn2Qe2cSzeyhcF5Xa5rZePJdzN6U0WDs20T4jU8qs48Axusc5e+Ik53fEuf4H+
1Cf3AH0/ITRw/PgTvzgUNvM2XpxRRnRC0ezK0TuGGY0/DW5MaWHcpPQcljdFfUwRqYbYDCl003h4
96NFn/iRitcAhhARlvCwyehsCvDRW6Z8m6eXXnXFz+GZE6kB+yrdjqx3agjFNbRDitEAI/Wq8o3G
WwDAzF1vQEd1hi/T2BXtvZaOaucj4ZhpZtKHgp8dRVxW04IYl+ODIg+ahtiaFBIHjUtPoAyzC85K
NqE3vuB4KBQ26ABXr3QAxl56F7uU4kcrPYXNSxd9Re17JAx8F93tY6DfU+2H1n00oONa8hI1nsUl
F9n66FMM5j9yqLkepiKcDS1tL4iCzaU18ITjb6riwO1FdV4pOyFzi5oR/tHqvMmWX614K48PP0md
71JDPp51iEmbB+rL3juSEMVt6tMC7Weve1aoqQ+1w8LeCZxe++BzNLaq/iHdq5fRy7jBN+24qcm8
gr5GZlN5LiAXP4MwW72nBHaeHADWIwhQMAVyYSfUXpeeltLR+60RuOboN64V2YHlQ1hNBNfs/Ea+
TNWDEd+qykU11ndObP0gpHc2L4HyvWoym9NuxI1YT48YQcAOBIBdfPhyTs46Ms9wTXtzu8K39QsX
fNm4afiRi6C3i7hvQhmidcRY3dxYpbtULpf3ep0bd/0i2ZA4YAByWmIgewRZj96x97dXoy4cZfbZ
vOkOVFjTi2C3jiDtuZuhmq0r2gGmhaUWbdDuFVNMf6zacKCKpfMr9jce2178XWk4KsZ4E3mWPbjG
PuZfHYN/BZWnySKger9acM9ci/DE8gxkXN6s0O9XM79x9eX28tQqx7T3y0e7aY+y6hbSXmeG3oUb
qB85Qq3cjmx0jT6vgJNTtPaMYLh7rMJBAeMC2bCP12fVURdypK6AyHjg8ZusjYE5vKtvQUtc8wM6
6OBCDl+dFpOnllbkUfHX4PoMCKbfvDNfGJyJ+7i+yluy1R4tx/zgRrOFH5xam/X5EzVxFfrjxAB6
gzEM/Vaw0Qu7pg5AsX8HnFeQs/mj9YREyc5MFwMGiMOfJvYp2bvkBi+Vu6YpaBAGHOkN0d28eEq6
DatLHB4EsGb+uJACsCL9sJRo6e3wCqotPw77+RXZyT1yhWsb+goXGl0l2Dlwz2Jz6N1ELKhcJeb8
5f2Nn2r2h0npTwrFf/Md/oll/oor/samFBTE90pXqqA3BJse5f1wXOcQJe+HDnSbeeHNcpEvttRk
3rJfIyNR5zy0L3nyB5Bc+zvkGPWyzEzONLEgXSHQX4a3i6L3y1AAcQJfzjYtHZsEfCEi7sDVvP5k
HFiGdwwgWj6aVPtDcWWpS6z84g3jKgIE1h5yfAYhPWCRhchgE17ANgBEYa6eZb7Y+JLfH3svOStc
e2ui7/S/sXrS/8rh+M+n+t9/ivYbmwABwlKpPX9KQYm6l2/VDqopkyd6LZcycbccFm/1eo881Qku
6ywg8NZc7DXzjF5+I+7WJbs6wK+AxXTVduFucDUqgoCvrmMP+QJUwR/f2d0Ta5y9oH+MW+O4JjD3
dGB/DEb+WwD6lz/pt9kCbg9dZo4/AegVWR62iv+/mWH8Zkj1z0eH6wSe0Yaii/+SHlxJcdtPCdwO
XqUr8ic6EKgpp34mlmSb/gLJyPn345mf5J7fN8Gvv/M37rMq4kkjruC6uMeoOoQU+zCqm3JPKztc
S64ZeNzPjOE4CWkYbByaVpx1X9Dm63yePwW2aX+lNv/nM8Cn0yBWFH9c/TdKjjlUvRnGM2D/qf4C
D2wUW/FyV6GDeqGOZ9VH6TZ6LjieFkd5MXeqxMlacCFwZje2Cjr6RdcRPibvwqne5R6VwWuXX6wH
fKMVro5dazAU2Ii+8Zkc1a3g6AAlGJJsmJy9oWXCzka2QZDKF2Zpf9roDPL/ZpjBZAgCAN7G1r94
MgVlWo6liYy1Vb2eCoPe43P6NnzKnHWKW1Cl4EF3WQcMEOielUPgEFZ5YI6xUw7TBlQLYtBHbtiU
QyhKPsQMet89SKjdXSHHbIZeVH6ETGPcwQXGVxmJ7lEXmw06SwbvSbcW3cWheKdRE3uG1LkPz/dm
bOtTTpfKTa/dA8bAT9LH6E/bZTsd073lqg+avF3O+Sm/FSkmaeYRWSg+Vg7XP73wNTlTX2k3Stk5
t8cdxTaXAlkjDNwSl55mJ27LI2IV19rlHyLV8jloQWKzHSXXSP3c+ANEp2oNqaXknO3KIaF79icm
Bq6y57/bA7/tQcAnLDgjD7hwc47D2hOG3P2IIWb0kkTr8A7PhhM9xV7qoeS9ad9QOFUn4RRt188B
zaDILyIEgOozFjeJHz6oJCx/+/d7Svm7I/CXd/xzDfxymgdxlg5dvPom+OOzaOuueoNEuOXFOukm
/lpTtFuwtdEVOM95a/K36HmCz0BOyyZiHMNdfcye/rj2/u6SMTRZ1zWMXTRL/O2+m2vsc7qVXTd5
GXbNgEfmurieYapS30ynP7tXwmn5u+X+y+/87XgxAmlckl5SHayj0mfd7YE2ox2M671xLbehaVsP
pGwzc/rqds3n2maElStImxXJbuwps8d5E9xLV1PdEVaD4az40ArYraPO7Moo3wWJDR7H63wdJad6
xkWPYW96m094ynymbyBtdIzmQ/dMm2+4eQ91I7iAJ4DHgTx51NHapvX0o3pl8+Sn9KZeCYqGdFw6
00G+ouFKru258mo7/UETB/LuM5qxey98nAGtJL+4F91GYQON/mojWN+mA8yMxFGOYI9wGnqqcJTI
31oveNCP+rdlZxxWDFN6aQ79+0rIaD0RR6UDjHLRM73wak2bOvSHPV0/SJMu40WpfAxceN0mvHUv
1OvLefZWEGqngfas1SCIzYlb0Rm2sI+pKr3uXvnCEXhXd2NnOKG9dfqv9Dl1VjIEAPE6S3Fpda79
QY1/rrjSy3zpGgSu4FVnDAvYFyJul3ugS0fn5D1jEOqGXmI32PKOUF9R9fiU1R7Ab3/EJs3TmDxu
9Nf5CIb+0YF3X1dChLVv+Ano7NJLSHtc+KWbPysXqNgAWwB+p/I5fA5O2WPvKhvrCmBwsHbRUfXV
ffilcX65GhK3l5JhdnyBCurl5+LI7kVIuJawQNmnP465/27ZmmRqQsTUTAqz37bKks5iXUcmpzRV
mMoiC2HiUDmHzPKR9zjVn7KuFPXvLr5ff+VvO0WUrbzuRn7l0LwW5JNme2AoI9hnqm0NnBOIdb4D
u8yVNyu+NT8ExQ8UDjKRn7NEtrHkxPtEtsfFDcRHni93ZvweTLCnqkejdvQ9PddTd1AiuI+4Ydl4
04ylI3cbhuO7RXFT3JWkjcIw8pvQb0a3e5y+y8/KK669bXwC2ylncOhNtqdBDrGvJDLa8qIHbFGf
s0uzZQjEPuwBfBcSwQ7iyDQjPtBNr4vDjWMblBmSFQizO7/HH0qyUXQGBcJRf+vAkjfAulHnq2/m
aX3ejMUcfrpyFJ/LOzNAwk2nV8njxssI4k43EajUId+zW5l6bJV5RfiwaulmWgeusHn2IL3gQyVK
iBXjahOuCtrzjEQNBd2mY58JUH/cXnPLa0OO+Ao/0hxXH8XD/DSWPGviHfequbWWS3rKOEKSF/qS
QXf4uR27h+Zn8QXLHg0gj7OovgiaT3unbXlfu/wsQL5/XCPRoTbFi12e14MeOogfH4uXebTZwTHc
O8jqkis3blaBgm07gpAWB6EkfK0CataRY6X/1MJN8hUbbv9Zf1L/l6CKnFOFcDCQ+eB+6EB5B1zN
NzqcIQs0lSHGjpOwfJ0bWAxc95iOTQ49rSiD3HTpJnuDPgWnAFxX+5I3+SV6G6bNWbf8Oj3SEa9M
GfF7exLO+SuzFybno8MEAmVoif0ffd9LAWcQK8tPyQagWi1aC1w17fQjPKv7iC58nZ1GP7oUJMuX
kEoz+2dKhJeZaA98Igb9u7U6EJycsPHOzm7jNnyZngfU22dRdEQu9ovowdXxzLvErK3GTG/kYRfb
KXHKLYSta30O6dFChLYuSq+EU/7J+r4WFMoFKKNNLkO4Vav9Yrq55U2pC6ph2ioGYBfAOtKC/pTr
+NN28vc6mlwHMozxY1/TMv/awZWiJBsjfolOzXRcoIE5mF/Lq+KpTzFl0rTL9+ZO8qVt6PKHeNBx
qcambMOL673RSShPYHu7xjua23plNlBlOV3i/CQR/KE8+deTZg0YhWJKBgA+tD/v7F/Kk66prBzj
NuqAT9MP9pYX7Nd2rHKh6rmLD1BU+3cmul+j0wNwlJ8rNjCCwDK5OOXOuCVIGC7H4DVOREJG80e/
mT99wN8IP0OQTElSwxnTNvOMd+rgBPvWD5yGHcJy5rGRSObXH3+skNbm4q8vUTd1XZY49UUSkH6X
1GQ11VEV8mSMh/CuedLWdIa9+rqmRQrOn5bMT7XKv/ltv6uHchMzmTzntw1etxP3+h21Ei2KPTnt
QjgmbK7YFVzr3WKre9P7xEWvwa51Cp86au1z//SJVvLx3/z9KymYlUGA3293UJwaM3pM2F3Lg/Wg
fQrI/66MLscv5s4waAdvhLrxOXiLB42g21Gvu9Ou8XR/DZ7keXnKA0XGvQs21WN9X7ks4Vu1hSn7
3HvUHdaecQL00uUsw+6AsSjcwmM+v6yUNQF+UQWBdsXpAtp8+JmgvSvV8VFy1zphedAeWHh70CRx
nYw9BLbp/vudof1r4Q55UDINAz6dQsbRb9d+iuhjVCru4BjCMnxgVXSFLbP0XeFp+NC8lH7sGmdt
qx3r87o4aqd7nvbSl+Uiwb1EHgej4muueSEPkKLaOjGb2zO429EdzTSb5lmD/mmfpmuyK1/Gbf2n
0JKfXu2/rSnoj+s5RBqcrv+eWlIY04J8EmnICiHUrvE9/urgBCnX6TO4R7tqt+w6Dz63Px1XljOq
v0Pt00H/nFW96JRx3QaKrV0e8ycEzdJBu0vsPEjHVHIv6QmhvEe1e2NMlxJQ4FGaKZvimHuxo94N
0MfUKX4AAN/Dh/wPMR6K/K+9s2nCnodOalEpyT/lhL8cXETn6nWo1wyk98hjj2PhEvnm96VP4um2
ATekjgAmoQjv75W5TY7VDhpouqm8AGtiA+AJioXXvjWP/XbwcrrUx/ZJgzG0Vp2BP5/7d9S0xQ7E
zVXfMKjcyHvzNDjYG4FrbpRXgZYhusp76djhQEsbZx1G40Bgb/UIdeekvIIkhED9gV/7sV89EF28
G7xwm7vpfd3N+T10FIbn8m3t/XSqpWTXi5eVjUiaFXYesNBNXwXjW6C82YOt7yCMQxTiDTpV7Zq7
3MUvySuuwzUQd5XDuyV3bgObCz+LwIm+qV/mifnG4kQrjmznz+mdusD9eZQwdlrBq2W7vs+1N6m2
xm1xlydKn/BanRmvhvvQN1YWd/USPEh2LHqCbwBvvxl+F3pBb8OtQK+5kb1mP91UOgmTzDufIuNz
7SAJ4xsrzuiFjVw/LMAwLrRQuz8qp6pwu0Pjjo70HDPyVmzLD+2MOft6L7Z28lr7xJM6UAo21b13
0HlattJ6ml29Fb2zMi0kCI0fxtPs2SteoLzPkEZsYyfDzRYcqEyHliRAHbaRE7jqNrhP/rS3fLhZ
u/pRPZQduOLsmB6cQYabEWb+jLQ+TBdeWGKrxwjLh6dp3z9FnnIOHqgSMgqtjfnKqWRG7jouN73s
reCoY4YA39XVeqc7UKI58TXHngE7CFs6GZXH1mjOw0lwULTnEI0Sm4ARMu3WHTm/rDj6/0Mo/08K
nP9RXvMXEc7/bwai6xn9PwtxoL2W+Uf8/qsQZ/0//kuIo/+DOB6JfAcVF1BMyqkk/mkaKpjSPzjl
VR1JDSblhF5w1/2XEEf5B9gruSUS/6yunuDB/+kaKqj/kLE0NS1LtsAm+cn/JykOH+KvJQctpmap
0vrbOM5kSfw9KKVN2zjJgzh1xGaUL3E+xJGxTyIlzvJbVBVNIMCAk4SpcPGrbo2HthpGdSsHQqOd
pVSYmA6Gw0Wq6q9lGXaKMXwl3RQKt0mz6KnyKhiYdg86ChkFtqE29cLsIbQ25rtqSXS1ShCIxS4N
i0LGMyWW5cxbJLHCAqYN09ktlK4bHosoCRdHxipies7NEWcrO0gkDHMHs4TqUKdWV9paIurw2KZM
g7OqVVl26JcYq5S4kMLm3kSgT1AjZHxU5GIIADRKsa++sOeNKfyVGKHKGKUYE3UEx/TMPIcqc4Me
F4X7UCULI4Mi6e5iylOAgmHVGZHQ+Yj/kCIwXc0zI2/dsBS5lUCcBtmXrJ4eNVoIFLXLukd1k6aW
xL5uah1f1jSZhH0whpEFYXLQs12kFhTj0VAFlRtkYRnYPd4K5YaCqG94kkMhUn9OQoryaK4Wwina
LuvCfZKNSXJOOmtenssoFePwUyS66M3AcBvAddCBSzBdFm5ajf/lppxKU8AxvWjfK7LY+UpfkhK7
USJxgNIsZIb5FkZoBTe1PIzBG8LqmEZxatVp9voWN/dXdZbijLNWw1+pU9WUinAomYcjzo3zbaZG
rexElio0qISmcnlpdCWRXCwlLKa6RScAnFiEOMJPssR2uWdBKYW+JXcihMZRrL+hex4UvBDnUovc
Qh1yxY3UvIncVipl7DSiTum2YNghVIZkVhMuvIxPf85aE1PPXBKD7EAyOy1MPi+YNfTKIqREqIXR
sE/VsFXdJcxjiqJpSdT9oEf1eFPVejIP8qxIGSJ5Q4lOvbrMMBySAmGsiOf7Tm1zqd6GVkEGm1Jp
vbhZxGL+GjsTamLekWGk7dpArRlOJB2chrGN4cDX5jIu90Jrdb4pFZuGCSsag2uV90Hv9kJm6kcM
hoR5p+TsC6fVUm3FEJt5nIdNPPSicSQQ1YBWUakT/htLBUvIqvDV8FJTn7kaVkfvd9QvQfUhVU1d
OtIwxPVhwTFbcpdB6CH0tlUQvIdCaZWPQrAkiddZcRPCqyull14Ixv41aiV54BJiAQw3bRHN5HMO
FIuRazvKTPhGy4rtIsToeDe2y6gdNK0ED50FiwTQzTLXsBxaURsB4oj9y26pGWGSUnRYXVyFZRLg
YbUx30N1aBF0rteFBfE6F4FHqj5PUrT0hQGJqpMlyLNy0BAoIC6TJcJ/6/Oy6jZtb+othuzBPFL/
DEF6T8N2RlyWiYjL+jZAUqRmxAc4cjnVyUsYYeLRphXPLleH7DmsiFlwp6BAe6MURg+jRjI6mF2m
2cwHXR+m4X3JzUSBd5EVtWtJrQDZUjanL9NkAx+jBEd9R5fbnhF5N68iWrOfA/aQbKW54UcSy9EV
Fdz1vYH8gOqbnM5NhW4tm8O9aEymuMNWvcu+TVNSSQ4GRXl8CDUJwx81DVktZVFRZsWGKtYfvahM
4WPeES0Ay0U1W1gWY17Af84mqW/u+VJV7afRmOYj4ZwZzUuhhwecjjCk1JJKewmyoZfssFLzcNcW
ejs7Up1ZK12tGQe310XBQBWimpy1VSV8SyMVqaLYdDq2Nx3QnYgFvz+kWn23OGqA0pYg6WxNDctu
k3ViQ7WrD/Ihj4RsdDm3mtiR0jbFVjeM2k1VDeZBkeUC/t0EsUsTldzNjEz6Hqnq/KFNjRiDaFUM
vbsIrnYitCMis1B2ceeYUIMp6HqiscI3BMQsCVpsXwMdC4s+VYITCWatgZ9K1ZGLnMopOG4adu17
NqgmFC5ZnBanUVXoBLFctunWIBov3S6D2pIm2sjijKAm1BNs2JR+lb43QQAgZwpGNez1Mc6KbRBo
+tuYyzItohZZWbhl3TX1V1fHwvzUVlneQcXQWsKiEmZledc9mUzsQtm6hiKgeCIdSOKrbbFg1sBO
gpUuP061ea8NFYuxgePPkMA/E3WMvUkTDPiKGPTrbSVuRVWIt2GpE6abD3DE+lDaVKX22hXaFTs5
n9SMW8JZCPWURSOIy+CMwaLzPqBrJEV3ElTpCIcaivOsjDszLC5GKT03afSgSdSt0pz9GOPpVi/w
lRcNQHXQ2x/hJLyHun5JFG6mHJgwmpVuL7UtXjWqbB4JClFfFLlAN1NIw77J0m0xRNHBVDAW0mqF
ayUzUc/U0DbGlk5GEdKHsbIOZgJfTerowBsWuKtNXfgqaiFR1ryTKiw6H128sc+qnDG9XDJjYItS
uBZVih5kZGQ2SnpESFTQAfxG1fdQy1Eb4bW8ydgd7pDq77GQwoKd2tI12Pz8ZCt1oj7nHhMXggLN
qrvMEWy4PCvO8zRP2POE8b2MY/wPsezIsoA+WZhehVmC7ANHdMyhOce4SI68a58Ny4RWi96tspYu
UT5BRC3HdoMUDVM8o7Q8kRCLH10ypZclHr+MeWIeLM6J3WfGXsiju7zk1kmfhtsgrwEUZaH4aT/N
flOuoHBVvWdlqt7naIyehRwCcxfhEVBOqfY6d0J6KJYSql7RqVulKNH/SsXH3MBgNar+uAh4Y7VS
ThuqSBgOdmgHMJtKP9pBPGUY2ZhSfu4Wjs2iLhNvCKraFgg0cK3ZfI/SEKvhAtRSXhrYyUp+MMIl
cVerDZwZSruzsnI7QWiU+/jKoxuPKmuqHEG78ef6kbMTNqNUbRsMHrsme24W+aOMaoxeISLLbXaK
tWWPe77mWCmU0jrCgk1ukl2nFfBqi2sKFbUPjU+1a3etOAC7E8NmBRNE28mLgHDlKMrfEyFttmMU
fif/Q9oUU67549QyC5ut1wEHbNa05Bsj+thQKaECol8zQrwr8ehJR3N0OAbu1N8PqaQctKo5tuFq
LhE08F3M9jCBEWc9Zyi4pIAZLWOfLhqAfYRU3ApYJe+NoWIIhY5N96VCrL3KCi0ygOIS+96kfQHs
HB5CpRN/WEUUPJC93Sf2pDT6bkhKejspmDtu7UJKn/qqo0oimtTLy8TEfVaRooOlTOoxmClRh6bv
3/uhmp6M2EzvfEt2NTsTzL3SolOEKy8Dxol0k3Awf1SGGG8ViqxtMcNx6vMlfB2IwDkTWAKpWSr0
L6xS0mtX9B0JiHWNbLHu4QFnvSQx428GSCxL376WEQ6c2zJDtn+ahgpuWJgFzNJDeSlbe0zmpfGy
hgge/NvD9iMXqEpt1Uq72jF1IcxctZmHB22OGGtWQ2fMO7bh0DlDn2FRqA1xgQOS3k/aW5nFRndM
OkmHFt+q5bd4FvT+h5mJseHXJbY+YNhzWISVTcyugOGbZIUmrnxSeIuzljeN0xvyEDlNzWkTz1MM
pXLsxVsv9s2pMBrxeY6bjpugUvfiXENDSOvGJF0m6RYdaUgbwAaE60J1ldEROQu1JehM23foopue
x6CGWZ1RIcmdtZ2oa7De7gPpoxT0l8SUChfTSEzjdKtP6FL6yyjMrqB30WZR+g6dVV85bNnpiUyh
9JCNRbVN2g4Hx5r5kTRWggejWrc1nau4TBVsSIISd/gkgezbT4+ZoUb3aWrqaxHOyiEOZ42DWEx2
zQCPtxdf8T0C66jlGBPPFjxWVZ67RntTs0q/yEb5kJem9BbJVbPHO4XruWtKPDfqcSsJwg+rnvTL
Ig3v5WJ8jEM7ueTSzPskjkn01sXionV5d8irIfdbtuwpks2W65QRlTVm41M1Y83dLWXsUWHkX4uV
zR6HOGzpHPkX6zJbO4leulVLom07tQc4URvhTkchuqM1kHFH/0TpmJuOalUpDPaZoo62RxT2bUhJ
ydhMzrkiWmGnT4p4opDDoasuDFsN1VNWI4OtDWNAkBdAgGxMCTNHsYwerUIsD1pf4RPRpeS5FVV2
MvWg5t4Zv9edBfZhTkxwi2DaWQUCnVLpnjkZsK0dAVbW6yKY+jO5Nd+NGn6nYm017AOGmYkfRlf3
UFF+SLP6rdCGh14CmpTXjCPKvomsL+tbF6hw16t4FZ/1lpvVmropkIvIisY9L1jIlppyrxucMyN2
j0ys6KuJ0N0KsX6eKuXcCN0ztd+M3SWqjSl8Sqp2ixkhdJROPwl6+t7L7ataUDYkonQJVPlo8cVO
GnaFiPxRYjIYSJCrdezk95qk2XWVcbHIKrM/Qsk8Mx1Xv9rHYui/z2ILWjlWJyqvUzOLxMrEFAF4
+CmQZtUvq0R+Yo76yC2J0Z2s71IIRUw+GdQO+N1tOpNTNFT8KiIDZ4y1XcPUtwtjDGb4HACl9JxW
B1VXCNCoqOVnJC2113eYAQZcI7ah0yOGMWdgosfKJk4ZLEghH1qYZCRy3fSmTMRcGLgVpGOMArZq
nuJQf+paxDTlHGd2V/aPQZf7fcp0WhG7yi8mY9h1kUVgJ0fsrhqzW7dMTpN2zAa5HVypCbwqwVEu
FpKzNcB1wvR0spshsaBGC5D78vk5Sfqj2DXI8vCvzjuBLg+bIOhL2WPT1TdRbyEIkAy/mcdCdjWx
/rQUkEGYnDfSyGxpEh/VxLoOWbKXo/aiahbCULQEYxGHt6pBEJCMRbeVU86fRBaALTC3AmHJsHhS
C9Vu2wa9dyKTDJTlvXHMklbnJ60TbFGfj5jqoKDSCqbcfYRbZRYfh9zkS2Q/270gnsm0vqhzu1Om
gk9jNqqtzXQro2gerFLzVBHb42yO8x0ZIpYt06IFWQ4HSTKetdoqMWRh/A4l4V4a43EIs9Oc5tBh
JGWbKOEz6m1XFGSGP0v6BmxwarX5JRvapzmtRzciScrBRIqgxdzccuZVyB5jZLp9kDFMnOB1FYtg
4/GFOIDjBZbNWGxqNVg9OLuxOFUzoEGaBY9DOWVulRdPklAd81CxbqpEdsjc8yPrTGa+ruKA3IdW
eRRFodpRx9V+LY3Msnqjf6ZaJdG1bhKYN5bZ7Jp2qBCE1SpTFEucFE9bhhR6Z5fDJ07IRgvtZWyC
DzL7hl2UdlLoadVMOlcnV8F716er/2pYEaAmKhq3olakgwhZrZ4mNDtECVhxMNyFJJAxdW/RHSsY
hpKLMz3GJpsoiOcvgZfmzyJyhVBR50uuq4HXC0NrgTTNzAhiSKteqGY4W5dDu9X0Lv/KJHQtHUjG
rhNrei5d6v1I7tl/crygTu9CPYavo9KobXqaU9KyeM3CMkYIgs0B9XUWIP5bxCDX9tZiJcohzdP2
pMpC/5pLelNi0ylxZMsG2MbOkiyUOFZsHQBvRuuUSVm4K7IxZUdZhHHsijxAErMo7UVsZfGyyIF1
jbB3iu9VMrXTLusW5bjEaoR3yFKA0OeN7NfhJJ4TiYoGpUkckuBREI7ipCBdIAWzhForVQ6UELCC
4m76igKjcGmrpG26lBLgIRaLDhlbAscBcg5BSG6asMzHWMofa0VeDpWshc9ZjnY2UJP4EjZi+yA1
4a1csJWMzSe5aZtdKVOuzvpqYhIHj1GyeLxvOmkdHD/B/KYW8I1XJ4gakyk95XlyC8L63HdKbCt9
e1V7iXG5Zu6mRD6rU+6lJUkUhoj+sdW+Zyi0JHqDoUFTN8GY6KaGjAq8phO9fGny5FJJRemaZjzb
EoiZo+dIMeQ6R6uNBy2rDOmfqOsYDxDxSyfqyEYvIh5PTz1RZRtDT741Q3zED63DnHq1LUr7rT6X
Jz219oKhuUIzmcgbh9lrMhDFHJ/sm6pFTAfKIXWkkDQMVbRwTSgDJj8mfUOiQkLtGkPBukPCJIbO
4KIVMh57wAo4P8wYMMWNyqdTdakCtys7p7b67EiaPd1uLopnQYRfL6fDabDo0wTQYh4L9kdpJPh6
Vh7RuzCqHx4UAgzDsLo1coCjgiDgkKESZlyP6J9i4SAH7ZNSdbBulhSSJSahaJVRdOuqGu8qXcHm
Pgjw9a8Y9+gChLjlpR1r5v9T8Jgo3L+q3L0KjfAf7J1Jj9zI2p3/iuE9L0hGBIMEbC9yrJxqLqmk
TaBKA+d55q/3k7oX+NR1P7fwwRsv3ItCdwuqzGRyiDjvOc+5S1IMahUqC5lpOk8L290nVFCyzOtu
ewIWXmqIMkzTHdLsezlwPmtzq6P8IZncLabofTjPj9koQU4X1QCXl/s6SNuD07vvluWekIrxwXrW
mxPQxRG7C/CdpKSMib1wCXZy1ufZmy9diMk88j9PIw6fMCMY4QIWyDaN2x7gJ++Z8YYr1y62iY9v
qS2TgzGOu9Z6vMwy+umG7TFfpkuW1A+tUg/cdh60Fb6E1KcqlR1LNIBQsABJ8/mudtNinyzsTGbd
/BzomFsHYvjEd0se0+fR7pPFIqKBevx59pOHejYV8GuLfiIaQpfofujK71U5bK2J0GfMvGusb9qy
RJrlu1UCbE6ZQ8twozUQO1YczaNLQociBHgZ4uAi4Etom6Mrn7JYNSupMIwsqXc/FtYtSt1FQ2On
3Db/llr2a+ZFd+lc3/RtwINavXDPbzdt2TJunDrMHaP/ueqp3va7cO3mg43YqsncsL1jNzJTomgs
Qfll6u47po/hQIImjXjAVo6uPrUdcrtT4jisGhaLdfXCEbzzk+HYL/2686ebpLRPwcCKqjaEzrxs
58uKUFe9lRLtZHF8LIc1nV7TbCPvifhzThHsKiyqcBeEeHfKJjqgLq5GVb618UjQa3wJfbFfkvI9
m5tbJDEyjv23eCYkBRr6OSXm3SySNF11lzTirqZ9kQfftEEg3KQWKAJTf0285CEjSkOf51uYd296
VFC9FUFg6UbXBVy7F3QXAlCO99lQ33VR9FlXMXwpCLpTUYc3Udn8KMGHb69qO8sZbKg5gbyCpE88
Be9Ta967VO3qMHoWbfDGB01OXjjdxi0n5nWlZJtzZHpKZ23yyxagtEwKUnXwL5RbPRdusB+monyj
ljA49nncrNrrmsUdHS7NpHiY0tZsgrjib6sp2g4LrS4G+cN1YVCN866wcKrZcbZzTfWceu0nWY7X
aHm97LT2vuuKfFLf5pQ9NqrcSSt8RP35Vlj+ZbQci32bvi44l1NsnEvj11eAVfWgUIvWc93fdHTF
rWbVP/QRbaRtGT534/DKpRrdxFWw92v32Y+zQ79kZPoma9xFehnIMhXteFR2kLyHHSZGd+kiAOAp
Fa5UAfkpX0kuLr2piCM7tntkmoIkwMiI9ZBNgCuI029ywBM7sE1+9UNLHebKYdEvzCLPHvLyE/Oa
5VGW83IRWd9uotZDbJDG75+suMeRHlXTOfdsUHCoWd16rCtZsToxA3Nue/rSZXl4Q81WdwqWyfnS
NLJ5Q1Z5H+oZWUVfRZchwjwpFU/xCD/qOORmbeb4vslcYmOt9ewPoqAdlYywVtlaC2ykY99f/LHW
N2xE71Rlo9n3QH0W21lWQa5qCpEYkVsaZTjRmAlcrlID6DbxyEZDgiIWkLTDii3Bg0zl0RHNE3M/
TlPaLEAepeI+ph54hS5qM3Wqsw2HC0Nk7U2rFE19lVOEuUKRfbRKkvNlVm+Cxf88Q+Dk4KdfvUS/
l6yP132UKtKzQ82o0XwOYYpkftmSALSndy/Wr3PkW6+qLfcMkpqtLZebvLMfjeO8N7X4HuEZCChj
2wiNUiCH9PM8Tfa6YlyySWq3XFWGpbbDlOOgrpvQyWJ/3sR8fdMgDlm/POvI8tAKu9cutc46dO/a
wbntanemdqP1bmikCtZFCEnI46EOdwH+nxUTl/PYaTlFddJkKEsr4UZfL69oF3e5bt4y236KVU2R
YF++L94M6qEZbqCxPplpIT/dotxPIjtEwjtgQjlOc02sZGINkxsbth5CxbaX8GpiBZqEyoB5ryVv
H63kXtI3vJ6nCumMCdJXu7lKDIWWu9rNFb2ocXH2RQ91YRrrQxa60ZOoxvhpKhY6wF0uetcfpzu/
g1m96irp/vA4kSHd+MkdYyPA7W3jlYpJJmluQyPz01C74a3TWyVNP1SsMvtxLW6gss5+MKu7Qpss
Y78vBWfLPFdXVZ+7mZ/V472XRQoJu3e3AvvZp9CKxbnzowjQlOCcp/G0cnY8fL1bhSpLfr0EndV5
eIrGJQIxP6U5e+1soqxLJmOGwn7lygvIUW3ssYCiYGWLkIU6U8Zd/+BO/YRIv9RdxT1C6Ar1EL1j
ldnztcOrQeas2UHlU5D8bIKYh7go8M6LtnikfqQ4i6HUR1FSgRMEVv7THUV4Gpy5fjBO4OEFjVNy
/5lTyOoyD77F1xT5z6kfTod0KeiuE9F4pGdLbdMusF8QzkS34Q7ovIq0t9dZBZEd8am47dySZIkz
jDdGlO3ekU1zKh1mZW1YaDKfQS42pqq8Xa7n5N6iwLdZJapzMbCarn/JRSk+edc9V+sDTGKEymaB
dCkCgqXi22Gs5EH2HYli34tPiFc2jRdMo0AmDNXOX1j2pnabHNTodMRAajfZDKXPM50+63btVSY7
GCu01pbrA0ak9AFy4ByJn3TVliSys476DtkF6dbpQtbii8qC8tHJ2pl8DBcQ3bosxVB7XhzmNT7e
2TH+6gx29KlUXbrNGTxUG4anKELpuHwPmbjC0MrEQ3EVdnMnJLibCkLOGQPOOkjsS5JPLWtZ32eN
ItWdm+jxvvGWhJaPqgSpYaN87eZ+ovmqVQ23Pl89UjiJN9ZgONNuC+pkDHy6H6xUj0fqKcMbZ+pu
ChpJUigD6HUrnAvJJmIWmT2qulb5znRpQmQ0HIof1PI5300bjMc51OkPKTxD0qEw7VeDEvFpECnu
666s5bIalti/VJmInFVWL8lXp0inr0VEgc6W5UynTt4cWO1O5kEzwc5KuJZ5A2waVgNNyQNqUc5C
fK6akYCcaByeE3oQZuvUyJuIkMucefehjrgXeCZsxpuljFjo1bZx9GF2xxsVX+XCSqZAStPIjU/K
lMELvQJuuZllJvBTFDxwtn1pWgs/3hx4O93/mgcXIyupsevSfdb3M8ZXEXQUMgcIgKtWFRKfP/VY
9ioNRpahzcyEb5XPqiSgR9c8JCcXVIUz+UAsOzl07wiwbUqpYsuUpu+CLkDDdetXnCs8YWIVEtE1
VTY1u84NhX/M/Cq6jR0ef5tYD3sUYO3c6NlKlkeMKNezKaoAeuXgu0mGucjH38vCYkLpUzW94HHr
+2kX5j0qqgolW1n+EO+G8JqrDGUWVpS9EancOpIH9Kalv5tAnk1xySnikeszZlJ5ffGG0I8v5YQO
/KZUmqnLWPbTdGlTVXxpkx4oiKncjNmI0zuYhsNaDcBD8m1eT13JoMUEP9xiVj/7ecB8mgx9kUHv
m/IHPxqsfN0iFq2TBg/E2vLLBc0EtwhtP23nV3tld8VANDpMy607oiEd+sDufkjLZcRhL/YMAjVa
XswYzKDQKsaogYTpOndp/C2fZF9tqy6gBXuVFeIangmC+dHpWFDblIj1p94V/jeGHDPGy0j3MMWM
wYBDu4xv4xQ36SUMhuVnl05s+j0aduprowfPXju3tL+NpgxMq2Uz54Ak18cRIYW8OstxdqfzcLWM
7Fl549JmaxaxGU38Vpz6skUt4xxSM2QTqbE8eIFZprO0+lI/6cFoazPC2Lqr0DMIpoVYKsBaZWFz
18ciFASjaTFb6x6BZz8MuE7OTWcF6tSneXWvJ7OQRHCdU8djdmSH1U/pU8Kar7m4VEKyoFksF9uO
R5XUmsHbCL1VFT5+pMmuag5nAh0LLxTGkVEG3Ikdj4XClpp2kYM8sxw4urhqgNAkrfUtqmxbnCvM
OSgfzoCcVJo6+T4tmiBl5wEH81XCB61L/2GwSgwkOHW8AYtNGgGajypkyDQOGCvltgmwH8/j9IQ1
qA3Zds3JC61Trv8wh2P2nqilpWFCR1H9nGN8cHadB84lsdsQokfCos18yjx3yi9O1MYkd/ktEwOz
CMA6zTOCpppqKPIv2rougaQVhWTQdOsjULutN39WjYIxY/tjpFGqk8Zb6yyKPrHWFQT5ragOH7zC
Xb6PNR1pcDoM9puOUrxX2GdMTmcDLh6cYtO/O/WSp+s4j9AMu1HL5q4Ks+En488khYPAb9xWAU1T
K8fR4tPi5gB8Jl3zMK1QM2iFiQdr+mEzRap3Ie4a4OjBAGvGjnxPc4FFcJyKIIHAm7nJ/FPmuB0O
osmkvy2rbABbNVNGdtJ2WYAzGiu8VIVKZLYbgi4iF5Mn7qdBgt/f11LDEdauMm8RIm//VWHSaI+V
lbjUrCWq5j6uGxIgHcsdBGMrt85sy+OCpiGaM1fBoNvHYmjs27k09EXHoUXvZzs3UBDmPsNnw82c
LTV2lexmwgy1425IoMseBpqSUjdhEj6zL2Stlwt19uoJI2sc2Vl7zEQYAIBTDbdPhhtMKbpMO4z7
mekXmz6RTOMVpUzTzgx13X9mhum/GQaN6KpO5n5z88D6bFJVDZtgziQbfU4OJgJVIPNdOUyNekDx
EFDf1HyllZlWy3MyWs2dTKoiWccx7azMsGXjrjtrnNSBO20nTl3ABmIzYjFrN10RqppnXLkY8lEe
8Vku3i46l8IILGWTIsIU8genvHEAdqb1nF6h3T44O79qxzvWdBNBvVZg9IoLK2tOXbWgkjlVCQGt
bUQanVvkEYoXfa/7ls91me+K2oTtus1modYzgxT4JaIG9hyxRun4NMv4reP8CRDXbPCQbpximIrC
cKr2jknNeyBDa9njgcI7a/WyCXbeYDP2XZKoxrXVTAXrsD4q4/UY5zAFs2hoLnUQC7I8iVJ0owXj
ctfpgVbArM00GBk5NxhNKowo7KBLyuMaN6faDtcMdw6RdLI9LGVHBnzi5aA8m17Pa9rN0O8kqmC7
1mPZDfu2xivGjjtjIBiViHNr6eZVLDFi4xd4Scv5qhtZMyg0XbbOfMwSV1Gf6Mss5GLKvZnuQi1r
2HDBqPrrLcUlbQ2/N/FWv5ld/wxXlkLbJMldhGHSCnhSP4TlHSFjZPJUbKTO7UftowCKusYempbt
DonY7IqQgHPKm1qPqln6P7z+NQ/xW9rg+vqecBWDSCFdbf8KQv9myEdRi5ZZ8fpdXSw7J46GG+3O
eBfsaPrx9x/1P3spaetA+RpPrv7ok11GFoFVVImN4zZQbWw2xxbmtU1KL9Dj37+U8yEGwsdyMfZK
D5Oih9VAXdOhv32sMOZKG5A/eeRDO2I7uppDWJHXepvass9J3yJCpQ3LkZkbYYUcvuptwm1//zY+
pKCu78KHJG0HNjduNvQf3gUr57znChabkND2O60nzbCeUkgxVZ0VDy1bo+UPr3itpPjr18ln9QLt
k4GBwPCRvcBG1cRcH3zM0otWZTL8wAgDiAZ2YtTYD3WIWe/vP+O/f6tCkbEVV94FX+3Hip0mnyJZ
D6PaMCIpNiwPSVlkGHZsPXR/wL382+H0JVUHnhcIT0kBo/uvX6oY8J6NfYen2KECOZr85Lj00ln5
Ibv6Mgusm7//aB/S9hILOSeQdiUNEIGQwYcsVS2iKlFhwfLcp+p1a9UxZrQJne9PhPX/5IW08+uU
DXzi/R+PYTD13PqnkqF9Yw9P+FOj20kOevv3H+cjnITP4/sobS7BG1tqKt7+evz6GaP6FMpkW+QK
CkqZuPvUkSm355ZIODIOnB/yWbyJT3C3zRZXBVkMSSRK+9F1dT4xLNYm/MMZ9CGy9m9v68PXWqSG
DzuoBNh3hBEjxRSw9MDwwsqi521R3SUNwwSOauD+4YT6t+PO/ZavlUtGOI4jfh2w3+4SVcxsX4gU
AEckinNp5uB+jm39h1f5eIVI3w+uSHlGpsw2bf8DTsdGO8gYeDnM0XErNH483ZWsuVZ+Qmb577/i
6zf4++Uv/QBQf2ATieC71h9rpDHiR1aRk0JKatOwtupah4WuANzaW2yZohp6cf2Hj/fxIHLN+0KC
SYERwdESH66SRuBuZ/dOnYTlMClbvLTBtD9VevzD+fvxOCouQtfhaaVdrF00TP719G1t3C9t3Uc7
+sPc5qJKWmqlN9mYe/CcDP88lP8/j/Pfefj+dlZt3rq3//aj6OJuvn3Lf/zP/37upx/5e9k34e+R
nF9/6Z+ZHO8fisfaNXajtK+5ePii/hnJUQRy6L0K+Me9LiyufJJ/JXKU/Q/Y/wFZHI87HAse3sO/
Ejky+IeUHr+LBZC8hjf9/0o3Dvmbv1wEkJB4HPFA4kQhIc0N78N5MmPyC0Uf0prSMs2c2CVu3K5Z
dzmT86muTzFrKyZZGK5ThsY5rohtGVA5OuY3SWPaLStF8JDRgCFvsXAYASTCY/bNMs3nyAEcNqQw
Lym7JPfRZvU6D8ytGRvQufa19Iqnu7WAcQjc7CrUPIwpdHarKcgDEr1VtKi2ZvrSuKSfK/t7WFFA
2UTmdiZaN8JRqIXe+Sr+yejjBFHshnlKuWV729E2jhYg/XfHkOpzHfdAh+9DxUbYi8Z6o8KxAbXW
vrQar83APMGysK8oojCynzdNZu51n98aXDV0ybt3noRVrOPbOAsOumcCKtRNXgyXqaBkZgHy3Blv
y6aEQUUx2GvHhF/6NoU9iXIJ0HwqxLySiwUuNmYuHxdMIEvrMeiVB/Jv3PgWHZ1EHeBZ5i4Ai4LE
IdPd9VS1hBVK/f1X77ofYh7US8R2p5PvoSGJaBs7uEmt8r0fawYaAjtV0IztOlSg+1Oyt+JnFvc7
1JDnYLbfIyHBG3ZwSNz0QUyWWcPjH2tIxj2dG+uBJPTaiuDOL+2IFtmG37MezbOP6Gu1x8nDrhiu
ZT6/sLLAKHRbp5SEBoVk0BpcN963Q4ME5octzIboJwmR9zAMVpFl3Q1NeU7j+pm50LIrnPG5nbxP
dk7faLUYd21pWtjCEF67S8H82HrYJfrunDrL98YUd7GEEJ4BFUeWWLmIM0JzAHNlI7f5bw1Yvu9B
X+L2YcG80foZI993Ns72urfHeufY/ueYYRaSJ4dHV/c9EQXqz/pmrSzOeRrDx0vR5O1qqX356Nuy
w9HVAbRUMyKR6gkUIN1QTQu1A2tTOOqXws6AsqLGk+Ih4+TLZNekI0EA3LIVgsN6IRizqusBdI12
th72N80xt62vTvrq5k2xW7rlk+ML6yYigEdHGjXy8hCOwdY38ZE22HHTKoKhE7SekllW2JWbClmW
vt5h73Jrx4M27peSFHA4dBhm5EuNPXmN1fiTmF3NSY3mkHwrqvlBI8jGQf0ikhkf1NXE3l5ljV59
8vry2R6Mv86FoZEuOPtT+sjO85MLitQfJcJb8zxWZz+CH5l+UyPpA9aV4Q7hLHYkeWGD51+63mUo
2s+M/+A71J/wsSJo4bQhuEB8JgSfYlihRM7wWVl8TbYlsbTWT61TG8bTw6VjTgDmrD8XU31Mnfad
VArojX4Bpo936vq2cSWDBr2mgPt8LYL6S2vEfmJsUke3md3sTD34qyRLv4l8gRaAiXPl+N3X0EmO
HB6mA/Fbig5BCzEPW0Mh0mZm3O/THdIJciXh3GEgZJg3xCw1crjaKLRWWLyoEPeLMWA1B3b8ffJW
psDXskl9KzK4S3kwATVx42Y7a4/rbgnuZNq8Ni5evTZNr49dl1rF9tAtMR2pA2Cabn4NR8aj4ZSe
Swl+spUAfafsLXFiKteT6HPUYvOiObzdBk3/JS0h1TFgzTAaJPlwH8plpywAp4OFl2nQNrYuZofE
8c6zdI/wCLEQBTQXx5bCezFKwhlhdOdYiAUJcRNEwPzKRUVS6b1NgNLCIVFcxxmsOe/qBT3ganf4
n/mrdYm5HKgDdzCl4ogaovFnNzoZHlZ2EqRNnnA8zhtpEGIEHVsVeWpjXfJOx7tumg6YMYCw99a6
8adw1Y6ee9vk3Y2zlHvRtMeiKR96zzmQPukRcUusvtVPzJg3wdV/S6E4yUQLeOzgfyXp9YWF7TvP
nbMBxVpOHTjRcXluFaLMOpx51LSmQmYTcpfS8L4VNnanzlQ3lp1a67Rh6b5ISpzLVp8slJ4VMhvA
u7RIzmuLwQ3usGbwD1HfMcjw7KeCcqfNEOPjwy792WnE3rLC245xnsgxZ1lpsHZaTVsXeOghsO+9
BJnRrw0hIhtmfcQN2Vkwe03PDoYelOrrsLUH9Fok2WusxgwUepWuUgCi3IHMjlbivYdWtb3euVYS
42apfCCQsZn3lgNN2I/L/pabMhO/Oj6zd7wCX5uDoXOgmusFmzSoQovRAjmPiMqzPt5hyc1XVYd3
QgMKcKfiGDXjeCty7R+FyIHh2P6Nj58T7HfZrOG9gAkDw5PkI2zWzKENg9XJxnHm0zU0thpIN9iC
Ojm7px3ar4+9SIm3VlSRhFC7hwfjx/dxMCbHKKq+ML7/nERUktUFxNM6zA5uFfzkUXBrl2T2k/LZ
kB8gL0t2f6K0d+3IARRh8BYW7Z0XR+md6JvkU5mZU2/198qY70viP5Dr2QYLjXgxUXWnT17DGkeG
G5puFffLi85g8M/VYZRMZVm0rEKfJ6mOkpWqxLe4lZCj0mKLaoeFQfWPi+1dx2zLqfAx4DrTXUDh
CGIfJXZt8bPMAGL7WUMHcxwQfWJov8cK/i3RFq3R6QBsfX4reyKmDjHkmyT6SffmK6HgTTJ4jJrF
xGN5uJiAlo6gO5ezNa2mIK9oD2y/BAb4YWHrHt/e+Jj17vnXUvS/tCr/v+mp/EuQfv+jvC5524+V
l/8Pllm6V5LG/zlE/zS8Ze9vzfffV+y//so/V+zC/scVS0vU1A/YpQmPJfM/V+yOzdobnSrwbU8h
Gan/WLH71z+ykUDgXKpAaP7kXwt2Lf/Bf4orZofuZP7gf/0Pjmv4g05oUphl0X7479/L5X5Rlf5j
y8ovh9SjeGeC3YHDLvnDat02igV4WQOm6XhWsAI6/vrhqGnJV3aY0wHmR/0xpmnp6jSWm5mWzds8
H8s7nLjOwQswMs6lxJONzfQWuyB98WTiVOlgPvJfuWzLGxYD9mWYZ6y8GQWuh362H5ZWQGMu8LKL
2hwdezHHcIjEztce3EBvfE6lButEO9u9Gi0CCSR2qeFDoV15cWMdauurdvPy1ilmbr+N2NmOCh5M
D8uiZ8Dt5KHecbEWz0WKBbm8L7RP5lp2l7AvKsovKTOIQuoMGotYqkDhvhe2pjEhaCifiabggBc3
YqZFt+DCaj8q6+JU4oFZN65a1kOUCsIQ7b9+lKGzsYoeAwjRYPygdsJMkvUlwUrym6Kis0aD/6h1
15wSnucnPaTZxk4EtjPXD/8gv37kvIDbY3/oK4l8opBWvOvZ+7v+6jc5/nDV2UhnVIowPisPbNa2
zBqdF6yInTyWxvNfF2+a9grnLKwQu9wbnuEGBEw9DRH5UBaxrc869REHpf1Qqsl+UKkVb+eOnkc/
ck6mluFTjE1p7RVTdBzgPqxnNlNyUNMjqw3rsBQTXxf2mk0XDoyL/OmeFksGMMO76SpGszDxmF0e
GZGP+Px5mCZ57x/CxCdH3fSj3nW2+JSiErcr03rmUGmxtQprLQbqlxzNnT/XA8YUnDrQzXrxYNo7
0tbyPsW76pJQv8f4x909h8I3tlRiDSIu7pXTv/hYqbkz5/uo0tEd2dqGBFpGZqt05de6ze56Ipzn
qSerx7TVferxhTiGkIZf9ti15nzvtnAaskZQXDCTnfG8ULW7UWf9qbbzaeeNLx3D6KPpRHFTsSSf
dI8fSXbg/WuCelhviqc6jN/ZRBInz0tnjSG6o28US3O/+NHGE6M5wYlqrS6+7Zyy2sXMIEDGsZdi
vmofRRHV6zZQikmTkOtfBzqyo+K+rSExeCAatp2DgRlPn2FFPU3RPRkepwz7c++zHfZE9SrAUbA0
S78In8RqbPpkM9ozcFA1RrcX9ucJj1uC/bu68cAaBi2bhOtxnxL2k2ECv67R1KpWDqmkNqTITbU+
D2sCMaSU82Aztbo/MYyfs7m91X0CtSeM3O2kyYkZcVtbbneeXWqBgrQ+dTLWu0wNb00/DIiwgmYp
y6pYQg4Xcv36hPcuH3wby/zwc8kt2EU2AI9xunoOSaCsFDmGXXr9duzO/7Gg+TNJ8jCJkkgzdfVl
CcywGruifLALf8vNjwKKzC1vx46VdGYBE04ZZDLQa9iJlMMzicFLnEaANfNgOVdXen+S43x1w8eQ
YRYtA0Kw9o/nVzxe8ypOzAMsD7359UtdGy7P4AYeOm/XH2xsImveKYZoXZ3HMTb3GHBe6wDXE7m5
G1KC4kWTHmbztp692j9JOzOXyclhDgxmO0ylfffrh9ePOTD4hXrAxZTbulfJ1xjyUdClt3qp2ucq
yliCWFF/kxYExMIGrvxQBZiolsXaEVBgbx8124Kz4AthW4w1wamamu5R5UTMcATGt2Tp9gSkzNkd
R6x04OVHTWvwxMD2rAoM4OxfYjqtqMnAdaA+CxE9Jcl+FEv00FiWww3egIgeJDy2GL2VLHUE+L4C
jp+W/YuqIobc+dmK5HQOrj8QnlOEDlScoAjsMxsRCJU9MCPrMEjcsWBK2sdm4Gi6yl3nC0K4abPy
wg6kvExGtXiwdbKN5ojl4PUMtYKeAEe4YTrs3TW1zB8Da3xcsoFqBbd/4iM5N26sLFhlmNuZuENf
M1l7V2Dz2CLOECzFZgQm5gIJQl309d/qmyEcxtM0FsAsp9GjdJYTHfZKebG7Q9dYP60I/zN7AkZa
kjXonmO9bKRHoYjbL8k9nBGQWHl326UYgpvrD9PY846mybeodhQ8BriGWZ+Gu7Slgbev23r364BM
rLz7XIynTozD7rflyr+WBb8vAyQGg7/IdldCK4M6GTAgZBmCfvhBRxZ54YfzUkF+MuPKsYS+YHes
WNXG1VrpJj+Mk/WSuORKsGAnD4lnPvOoBMNJ5HeTucq+BHU1X6JD6+J2TLNFbQvDQ45588+6SPyb
ynXNrVLJuBkWP9lMBck9dKeNBiTH0r2o6JXyrUsTzdbFq+CHCwAP29Hr+l0F5OfYK/U6JtLa4Ysc
jq7lT/smJuamImfaG1mdoRW5F5xXnJVIFeuK+RL9FM2rj2OEsYZ6OGBypdEy5IpoRBw9cT2le3xY
4FFkc7RS41NW4/jHKQOKZWiKTrrIPlt2jBqSJ/2ORYK3T+qi2YhvVpUWl7kwsAGoSfJwTO2kH3Yb
QfJ80+W4BMJOh89e6LWP8XhNvH3rq9ZwvxMxeOL8pRGK4UAivmAgi18nu9S4k3EINSFWNLumJJOH
CjVKesie3fmuTaPkDqtKvGrnSO6g8iT3IXqbUUT1cdRfsKN1GzRg+6CDlpRK4VbHziehwrmbXFQ+
frK6OjnVRrg7u0a2KPKsv2mN90JAtruVNcN9lfEbEy985z3AC0yTmFhTf5u6UXIq0DORF4CBNOyL
rDJ2AY749y7WuZeYARr/a0QkwoOxw7oS3w/kXqBk08/nIT5tVNB/chN8X7pWZxPHDg7seeKRihI3
mTLbkX85FD0bvTjn8l5kmV1Ug/7T4rPYMKxO9/bRtjvxHPqjs49kj2Uu9cx5GMbvgxkQbazhDhs6
gFxZgaLOCeiaOaEgL5/tYxiKyxJ0tKe0ZfHiWelD7UOATev4nQHxYUpR/txJXQqS2o8OFqRtOmMD
8W2Nj420SThRnRol6TNECMq4O4r5ZjTjJKjBMo7zoc7b8Mxfo8+LDlNb+s4Ju4dzsjBncL7VN0tn
A28MyW46XcGnVUSWkF+djXS4fvwcAAWe0Hwl5ILIc/2xUEHZLUDeEpvCUxWJ567fy9qzUOz0dIwZ
5q8GBLQt3sblbq6q9Mi9JmNv+dSUZoJzlRPckxbUnqYDttaSBsws/HZVbikIEgJeh/Kme2zTNPxE
83QMF0Ozzex8jpjmHvSScDPICzzK2YhNoMvUk71Uj1GTtDCbglv4JstzU6KtJ7hQ9hjRWux3QXiX
x9Tw1JpgoKzKQ7Y0/nOQrPO+mW61k5xyLctbL4nXwzJ89jB3fu3ZfWPtS+VKsvK6r4duF9dqpxvE
HjAr33+ZU86j7vTFSyygkGwGVpU3dgfPxvprBkBElsOGpShS4A9lJvYlvqbb2QFfa+Gl2HgTKkvh
J7cxHsa7KC4C8CgTNTKydjfKqd1tJ7J2E6YT2mjS11/yXFl7QuTtJW0zIMlF6W0qYadn1nvpOecO
YtfmJApeoPUwkhZhH5/D5X9zdWZNbiJdtP1FRDAm8KpZQkOpRtsvhN1uMw8Jyfjr7wJ/93bEfcmQ
3BHVJRUkJ8/Ze+0sgQ+BSwDSkdjPgxlfEbi1eKLDmpBJwyuCWZ8LuCoq3A0CkIlYzjBmSKbWYhRt
PfExhp15KcwoemKWOfsTMsIqoZeiG2n77PXRf3G1y6yI762thiwo4X1plYubmWHypm9qfs9qnm8V
dsRsLNqnmSY3XFP4JKJOe+8LKlwc1u+0DaOt7OjtaTM2X61oPhWyyq0zYMGa9GYkjJVONFAzlLxS
bz/CZL7jQv1j1ilh7b6vb4uRxONRQ7Ua+oTZd2H2p0PRt42GIg/yifhw9EfPWoVHx6jbIJrPDSk+
WyFTGkVOnvjHrICIPVFxX32uAxTW0z+papG41j8WacDFnwgwygAabXRtgjPGSBxaAy5WMc93T/qE
6y731VB+mlViXE36jjcTPz4mxUFsOaywb+XtL8wl7gGWhXHt2HnIgu8xvRKPqLd1t5NeJC56FA+H
LG1/RGb9JLONqODSG4h/G7nQvISIxtZVwbowqRh5kMB57zGwckA/Gggv97MRq6uhFZ9GNJCoiAv8
htxV7LQKEwF7CDZwO34o/1fldkv5o+8lsXFO3tM7lQ7xeOuFpQ41fhi8mIN3mYYcms76ZdF1Q1Mf
4f6ivgowm9zS0A4vRdcRXdU7pElhtK78/k2Vhg8ra9TO9GV7P58utROZl2ZZQMYxxnJoxNtTWV8F
Kp2T5UE36nwbc61uX4pGtvuqsz0i8nykf8YcxyUmEgblIwIpcLIx9xz9Df9aaml7yHoO/7LpzUdX
GHtAbf9aMd3YFJc+AuKqGbnwBJBJI8GbFwPs1mRMCxS+RMDxcyd8z7jNLZCVbhJ0BgVZ4tUyCFiW
Bu51Z0X1nVAfJiepa+78dPiRDDwYag4Wt77wv/k7Y/b144DTK2DAArqiGDko0Pw3s7w+YD8Jg1Y3
XhpN91BQxsat8txXYGskaRSqfalwgB6yscaBsOHOYQs3p4SZRVkeTN8GS6oNSwRxbnnBukwe+GQG
fg/yr4J+kNktLb1LPURQM+25k8dRRJxcs8g85xgKlkzN4qSnCjGjwme7FV43buvUM6/rMpS+d7CF
fNEQJw6dGJkxFDVZzBXM4JwxOy0YtOns68e8mYh0HJP8Xrs9kQn+pF1U4n5O9J1OUYPYuc/7m94b
xaOcpmPY43toGVJs/LjGRdT4zbGcRIt2GIvF0N5qnmVTS2c8hg2kQY09W5oPUxtRxh6wAN6nmPxr
dPph3848kCr3ppGeXLdxdeosmy7kLHUcj207bZmx7mU1jIxdppbebh/v/qvCwyk+lhW2Pn2uxMnS
rOKtrNsr5v1DqlR5r9y0Pam6BXg78oiNZfpRVMOjaTItkA0SzfXEMTnslxlP6rmfvACX+33uvPjk
9f/oWdHdY7LeE/Fdxt8xs5HKMETjvo/S6ENMd6fM727tls8hLuXNqqrvuaYf8uVxZnV+8QZ/KzLI
qYRZxJR4OYMxOKIMmiYGPJDLON0cynSKuWQzLgNT7CvD9j6jWL0Ib7IA366lrFEZ480syb5KGuci
6hkKg03kmUHpAFrXSJ50TLKiH87D4n2th758qzR4fDr9tW3FCExnaHTGW9MGJFzZJ9vNTnYz5jc9
zYubPqlfGXSNYzb2YPJNTJmxVuuB1ZSkvjYYTJPK0exNLie5VdjpDr7ZfDG+Dg/rBtfUMjn3bJ+k
mnhXBxLMyYl5WEU0lluqQIyvmISUS+5VmtBfaDgW4o1sCGhOJWEdZZ/v8bbZ1zGBudyN1fR341x/
eFXmkGhjnnO1SSXoqRiu1ECVnkzoA7Z5Iw0Meo51XwZcURw9NFMwmsN6sVWL8SKJspsCpnKjLP9t
td2AdUL11J54BzAa+5cx8jpmOL9a4IC3sYuqW0lFR+D58uNbgTgUiavxoqO+oj1lFbta5dYpz+Aw
VTpGLdpK1XwNdbcNcvx0ool7jLDcueEc3UoJKMJJT05PWbgumK85+3rzbawwD4uOwD8qPYDUWqau
RY3aroFGd7Tr5LUXA4n2ChFxMmbO3y0NhdlA1EjW4AXnI1psAgcAOPG97aJNZ9j6W66NsG+nJj4W
qfGzH+eWXdXp75zR+ju6dk4PbK+1MXPUCF2ieURmYlfvoY+gmMaC4Pg/lJHORz5IhEm6hUupIUxo
KoutZVnWV73fp/ukcjX+uqF9gA+VbRgKxkCGoNR1Lf/B8UT2YKDlMnZi6FEYyc3yuEe9fiQrxKWE
aLlZq9RlNj+N91IkD2zQaS6/qVnXg6j3CXY33yPJ16/6SH9ybtI3mprIkEzE12RV8Ru+kuSR9c5p
tpnS4L7oz3Ce6lvbJGRy+tU9pSqDyNCUD8rSoCVRs7EtRuhO2zytnlkpcveDM7n6i++lxrGdil9d
XPb/Yi+uL56Q/ySyOJle7h+1Nn4v1Wi8REb4ohU2tg5Ty3YSWcMN1N4ZLklxwUQy3JpceUeMph9F
RL0ldc28lHI0z5HzC3wfJyhcXcw9c+7SoiLkx+2trxzO5cbhqYSxYuy2zlJuGHUubrPmDoc6J3Qi
nprhOqXucajm5tk3RvZSDPKCH8h4dlpCzByNPqyghfYYMe7AdrkxMKDDVfk8ofxBP3jVQv7gV2Ey
hkJmi6CHBKROkugJXiAOZDwxX+Y73XWd5PFc61gBrbmXB6CA0TGy+z/2YLlXaxBEvRqptrWnzr6b
yyLcyiMEhBjbEEhBokXVhYKHA5lZT0FNOCqxAdB8liUP0/7ElOuPrDTswpJ2UTGEKSwqhroLWiUG
gHJda7c57+5JURin2SyhIOV5R07UHIL1/sJvxXNqSmhwDtVnHtZVsC6aA5O/TxLUOhA25sFurusS
htmLGzcNf8iuwsuid1dct+1ZzpV9S4fQunFPnHRzvmuD0g+J0ZY3zANLC9NE4qG5MyVeJY+pAZFF
VpZ2cGMOkZ7eE7MrkBjuGKBk9c7Rib9N1LdR+cURZWNxXQp+bK060LswSV9wMMHIYIpBKrGGTyJu
YfJP1oSKuRnShz54f4bQ0C9du8SPWDOkBKyBr23jMrSea2h36XgJZzPoavdVjVP0pGnW0/nJHUrC
OPnuWT+Xv3aWFd6nr3cYh7ESu1FIrHKb9TjQTPtU1iHHCcO6lZbzr9kL82PCxY3V+8WT7ehsDbC6
dcTpXeixuueQWhHPSO9Qo+LY8uCmBE0JMUnSvD+uf6lYmN+W4u9k4LQ/IGtaZq1mfgt72tymT+sC
9yyyJW02z6M2vU/Y6zhr61AXG+vqqnAm2lze7cQ3lyovPkPe+e6OXfajU5fIgeWi55195ASUBRUE
dPIgbtK+LZ68mz36/jHuxq/aNKxLuSxp1xgH0zbftdkOA23yPNxIaiEtluWFA9ENPWV/1+kg3wzr
dWw4IXGYktfEq+S1NIGT6RgxFF7JAGRDs3HRKONKcBwSw0kObnisWLWd3MPynmkOgIus4ZbQBDT5
5a1qlXtP/C8OY/01jCokSMoAk0zXddNXBD7BzflI8jh6juBg0gVdN/zWknGp68AnalS0m8rI5LtK
vOHVbNTGYftyc1s7J8nkX9Owo2sbQ86MdCXuybJoFALSn+OL0Ugw0nyF62lphEAS6GMDGz2pqwMN
3Ri+QNpfk8Z/+qk3BMMcDYGnVedWM2K8ooSgcGlfylHkPEpZoigrrhL39aYZ4uqwfqhh0ARKlu7f
zPd/GpmVHU0jnq7I0jDsjbU8wKi1nqY9NNt5HqFfFsVl8uPmxStQ0rALzuhVhgez/jdFg/fFMjNC
uJA37eCh+afelEAPo/Qh3co9z6n+MRRR9OI00XyshIKWqemIrCy2Jdou3a2CWXtzyrG7zcZVhqUT
xDHpSLJpH1kcM31oBtKoO5tod51rqYeT/Kl1ZHY60UVmYvxt5ahuRCFeQRXs48guOA0K69NS+PJN
/UzNMr46SU2Tz+Ba5on10BOZvrqU/htrTIA4LPVdapTpubWshZVrfug4XrdGZnNpTyYp0RzR3ATD
ZIuWAuso9CPNkv5Jn9oM/dzDM1qYDFPuEwNl/+vKsbzqfnxwSo65bh3F35hdvmV4QDOoM0cPDMY+
lQ0hLJXVnlNHHZqqDwMAdAD+PS601kmNF7ksuYsTpui+KsQuZy7i6m22jXDPHdxvqzK1jpMjX0BE
OcG6lB1HK5GYYhfbc3PFG0vOC51FuF9CQnlhTNWmlgzWwcrfZThCWCj+PuzWx16JbeLS6xdV1l1Q
1k1GkG3PDLDTT0Oo/dLayjoMRb/ATEZ9x9wouY52NrC9ww+shCgeY5+Xj0Gm0dX2x2NklB88zN2f
Z8Eo7erRbDlGMZmLVad9s10IaqnlzwdPcL6uK+fTyEZyDAVhc6IJA9/P/2Bh6q92d6qxJO0sLnHi
qHyS3XLwlxuv15Nj1bhvFTjj62BBDsWrTk6AyYlVG7T2npDS6IuEP2MHYIgtV1GBh9G3IhriC6zL
+NUOSY2eZtEcHJVGD9wypMKbOVIkuinkD9fzbdKsk2dL/7YuAHkPSeLGQWGnzQ1rpHqFQQZjxI+H
XVOzT2iRM9yLjm8oLjKKszpzA6n5XBOe90xDj7E4rijuGu/pF4RoxqqzjpANolu7lG9umP9JKyzo
kVOG8Bv4QuN8IGURJ0nAwOYiU4rNphJU93iTQagzzN+29It2JuYPb+tx+UA00ed9VHK0Njj6Bi17
ZOCW1j5frjtwiGTaJRE7k5n2y+ixtpFQqS9YYDpsGLYWd1nCSsFSNcb9AEJNb+wgdnW2xmV/XF/5
yyaZJThshxr6pr40X/qh8S9eN9NEdGJUvVrXQBEaGadNgObXt6ZofkZeWR3XU6+OgabbOD1tmlAy
XWxU6l9B53lX4GH/exUnQp6lyIIEzSvDmaVOz20/uvHV/VCWEwZl48FE0fJpO9r1kcwW7cR8F9X9
YNNGTWkjXc20HBA5tf4tTqx/9ZZWKP0f/00zKpAQffbDqsYgbHlUjKPQH93Y5CcVdsmlLv38Vmpo
gifrNdbcawyeKlD0gCnEODY0E72pZMGoGE4NqguyQF7672nuCE5UVB48wMU+K/PoVTAZbGuHFl8W
1FmuAEQnWMkIYjlGzIvf9AFeVwwcBDruLzBeXjvR57ehpZoZsWEpt9Z+HenCWzRx2ZQawqSKvnzl
u+c8hrG3zKbm0rf3uUfLlZ5scnPMMzWfHvCB9GB9FQuLV0b1pzWt8mDMoRPMy5IsIyf4gQ8jrgqC
3kbrMqbCuoTY0i7ja+UpDWqMAG4+R/R6TG1i6otNQB7t0dU5zDT2SxrT3p99WiqGW2U0tCktxtjV
Tp1NTYip3sHgmfhPauTpJP0QpekyXqp65988Vs5xfefSc23j1CXDSKkz+Z/lyTen+UWU89V3ZXrO
PJu0umVBcRuf7CT+xtO6vZXLooA4Cr+mlzm59V53JuddZZ15SG1wyjyd0xtkHv1Ku/vNidHfOphr
rVFl3835JDIOM1XmM6MpQKw7IrsjPdwSJ9BcQ5t36z9RkL+jo3AE+gASHlHwhdfCLbUrIJ2DK9rm
EkOLutp2nZ70yH61aF0xvK6jKVgXhwgEGssGzFwU0ABB0+RFaF19qk9ROmI2TzN5XV+pGJ9xPCcn
5n8xKbFufF1f5fDYjpMwf42aaM4Yr96ZRY/3dfOhD40ONR7DQ2Xm/k1rBp/HsX1d3xn0IraucpId
zlnzonQT1W/c8PSoIrvcNcymA/jrsHvU8tLOyI2Xy34/Le2zfK3kl0XUfkg4QXez7fBzmKwY/IbW
g+9vgBM3xofZzlFgNIX/Zo59c9Q5N+wKF1tTl/QV4ltVXHPp2yg5nEKczYnJhVBeUC4LPiM0yUn6
Ky20ZXiV2IEV2laA52RLn806x1rLL+g2xOblqut3qYroXC6FuwbJAawIg411TLou4TTr12wCME3n
bt031qX2h+6cdc0bjE1qvXJ6jmObfxr0UqZeXqYU3obvZoIQXt+/c5VvVJlVx/Ur8D1R72E0kDgs
DE9sICF3+ylu4IkYkVrgd+4xNYcWJlHtXlGWjsYh0SN97/WR/7d7uLYQ2THdFg0vD/ia3sIo0SsC
oN2HJPO5Rg14Z1mo9tjD4Z/ugTj/ATUgg/+Wth9hn4n+VaKa3FVFNryui+Vp751ngaJ0BwPG4L6f
7P6ZtwMYSMbIaGx9AhpDYhRlQk5DXiOF5p5EQz9tc/qAr56dbL0lBDkWA95sN+2Ry6oWuLYCINNk
7sVF8n4Ab/NN5/949+wx/bs0I940Q4PaE/+wsWr8VA1jUDcaP0oHtr5ppsz+TZI4R9MT6Cfmfq/q
yX5KILg4KHoNqkC9iwRijrlz9O9OgVbCRVV+zTVrr6eCiM6oTPjVLOlcOJrmJdDyYl93NdyqRZOw
LijDqqvGiKy1nDM7pM7UGtGEypuloDH6DR8XP+GCqGpBY71Pod1e7MR+Joo4Wc0yLvlck061vFqX
QZIKonE4Cf1LMrLTREab3huT2aDfT+rQasy85ym+x/EwvGI+Cw+pxxS3dpV5rAamHb5EXJwbGLvH
Ci3/oKb/NX/LMDKwTnkFegcCZKY6P//3cJEo7E75ADLsYy2UorwULzKrXpyoqYOuc8bTOiKyi39L
Twr0vJYJ/W+IGTIRqcJDqgnsGNa1GsN774Kt6WGjDR4Of0DW/iNrNKh9Kchc4HDmwS1EeVwHTJVT
FSc3ZZSr91J7GFQWyXL+KxLc2l5cMhQjUucktaY9zCQ8oeprfifdLwXp6OLnDPxL+nFwLnorsCA7
B5XMvhKJYmzqp+RlHQ3XdXiOyp9WFJZvhZjprztvLvhsUneX7q7Zeb9hTHn3rEBwPXOUepIl1O46
3X927TBfFlfoRrRUTaN164XrBeCGqT+aqdQxfDiAVtYpn0jfDNG3F3rGHATCxqQZSNDBlHTyMjZW
elHupvUmmDZeuJwguFE3rkvPNlk0JKvKKcsEE3RV1/u1XlsXC9YFGYcDHfDZ23mxOSk20ZBu7QQ3
vdAz8veGuNiKONb3FWidc2+qX33qFS92v4ytfS3B5EMJpEnUyp1ByHrb5s+mCH+JVtHiGJhFVR1x
lgPnyVouTScm2T/THpiYV4pHB/F8Yy59iKyLxM0zvv67cvjip4teoa3bOENafKPrQEU6BuB1qezy
qf/qCp8GveDCyJnnHVHOvEL5qDeOFRY8CIW5L3+vk0MbqfiGng9fdtQWAbZVRhtx1Z7HkUm6Mqf+
3IiYZEOgxjcXGib1KcltCV2ePSft4V2vq62chc29zlcxGqPz1k7Vr0lPtJPHyO0YYzX6Ww2YxhSe
DIYuu0KvvjfD2O8drWa0HLvt1crx0tRRNT7GeLyj78ueht39MyZZd6G3lD39TtKeKg3S87oaUp/m
vY6WKj/ASFwp7pfgW0BxyCGih2+62h3fex6M6Nla5e8zCtIloASZul3ofwxDkdQh8f0zjDfhx/r9
v0NnflmJFwXd0sh3cok0STABpyF10enAX9ZXSHcwMkSwAn3sYYuIaV0i6qAgTRDpRX7+bHWwcTbz
ri9aHft5zobApqzfNZqXYrNSQ1B1bh/0Luc3u0+Bf2pmfUOJL2/GsuAWO8ReWZ7xSo2BEZpDgHb2
04ezJLY9ez2RTzxp10U0DZ5w8GPZHgVweKy8pnnRe12RuVtL0Pj2q7LD6VLEZXf6q9mTyH8vIc3G
a5oNh17N4i6sLn5ruzJGJpPJo2r0+llr6CuNvGpPSNa56cpwESclebIbBCeI0CEqI4KYuZU0nT9A
uvbBzNa3gUIATVuK81pCr1dtnSsYx5OY92XGdTF3iHm3kZdBmEn9S2RkZweh/jkfONUoOWz/qkGp
4yFvZsxbEG8BQKrnQCynhyY0/asvuUfowBwnVVhMgHMHJSpCxUWkIQyd6UTVyAHIU4UwX/PZX0gz
Do1sl8sltkRZ7Wf5SQYAcV7G9GyNkalWnUH4WORhc9hmhDbUdG/xaW4TpTyQt/30guTJOEQSpZzZ
VCernjqqyZi+mGtBBu4ZJcWu4W2jglm43pgTDKwU7V2VaYR+SfA7yuw1+DM1J7osay5mzUEJ91ZF
AiYxIH8vNKg+hCnCMdukJlusuRRJckhMBj/xa+cSqdc5bveGFhKv1/yiVZO4TIuQJyWMDAmA590s
tunHgtHJCw0o21h/T0nUukpjvnRhU7+VZjHvxjwstjmhCyAJ3TNGbmqIxo7h9dr6sZlq6kukKiRC
ZxFApH/8zvZfbHxbx54S4azPFN9q5vGSgk0/qy51gG953WvjAEtXjTjpEK7YxxL1OngFcSxafkKk
am8g+Ku3um9REVlmvm/nxkDaRLvXbPRHWTnpAZ1Rt6gqe3Qpy/AcPlXycELtrYsc75FDmNwYJk/P
dQTpqoW07uQEcC17ut+9DxPgutCmfWGyO3qYtbah5hN/IdVLQUbHNkNp+zaQ6bVJAaP0TfQ75Jm4
bYSuv8yFPexrVD5mrJsfUUNEMobY5yD77pV55NFJGpBg+vAez95RmI1x6nrl0c0KxUvTFWQ9j9Rh
dWkTGrkcUsC2HWwOw38/CUdweXeWuw1V5NOJe3XzNdfaWjIt950yJZdwV/7rmOo37ZHNOh5pE9d7
gcVMSZBd62hAmwKM+++rttVgPjPbOQ659dsiJo0nUWg81iUT/GQsp91W6vHveaqM96S2xGttAL9s
yIRRc+u8CRPvIucT7yMRVGp6Y1waIJInBObtlyFJR0eF+qEqNiF3du6aVQfwLFtkbp37mis603Ic
d5nsvB0HKvMjQV8KhKj9MQm9ODEcqj90w38dINb9GnztpdK93yPJPYf1d2ysjh9igEgPTYTRM9ds
xB/mlcboyfLpO6IENfccMeReDGl56zOoP8s92uloQmVkbmuNmcxcDCR3L0I1pEslY4epQVxhfvSl
GR8y3e7urqNOQHO5rxcpb2h0b8hECUkbUbRjKZ44wZY59fQJiEG1b/N++qEx43FjG0tUw/O/bgr0
OhradR9JlRgR+0yF+iJlrTwbftzvIFgIWupVxQZJZV6Ppg8IKRN7mTvEQA2D+zT1DENUKg86fMJP
6ZW3fDCHV8UM7eJpY7a1ugN8evWCtTR6gjzmgOUe2C7UZYQtxueNY3Qqo3zWZv27pznd2CJ+s1wt
3w4hodSGSTSOXyqKFiRpZ0kn9tyJ4ruBsnfrFFp4QCLlPRGQF0GutJ8gewSoTI4P/lCW71oBO7K1
iC4zbSLiqHi2QsMtkUB6IXKq9T/pEXzmdhbCCkZv72QssFa/3JC58QRA/C3kCLJNF4ZFogvsHwQa
vY+GTJ6aF+6mzq0eeCZPY84Xv3HCxj7WA7msmatHwK1IV/WThOl35RHn9vdMwFWJoL3L6UrExvAt
LnE6ILjG2yVbZkJyrk9Tp950S2nHda90BNoMT4vPdoYaQDdMKpTYyX+AUSCMKku1gxO5PKARSxNl
ND9pldRvrdYd/hs9w+NHHpGnDT0s1OTrbViZjjjqC3AfEd2wLTwHYKszYt+uYu9aTkCuNTP5XSZT
sStDgWQpy9MDd+o56UBI//0ZNQTw0XHP8SJ0i+Pua7l5Ts4UJhT7059S6eFDEkjxYCyVbwmmgSKy
/FvNgBDhhnkza088alvfpKgLGCfk/rvL7Imitio+GADN20Hk7vdUfnryOXUvPJTmn7HVlTtC7Grw
b9mrMWk/IO3hzCY57BMt8i5Rc37Jez0LolR7kHGXncx0mK76svRxW5ymxHrjfwYnc8q8bpcVnP2i
dCaAJe3Z0ZcNTWSue8SZCWF5dJ0Xx4cAv1ho1sVZfDTSIdcBYui1pKvCgJqFSad2y+Ps0+cxDyqo
PqbLNzMWJNAgPQKBmaMR95dF94mqRfeECZGWdQQxi1ypWL9XsZW9FxG4LYuRwJ4qsD4N89xubd1w
Xno9/87gSL/gAXJe1oX8u1uZ691JNFdD9T0YRloQACOTrw62K5+wSyAD1OaxS8w48N2phMQHJK9k
G6A8Xsw9XTEe2yxpzmtTJyUVEzNy557yvBEYpkZ5jj0FJxAlqWIEL0PSLtyllJTrUCyT5cnmR+S5
bwYILc1gfaUNuuLQTjctLY5AYhrgir4+XdeFp2aE5RG5zHpsZWDyv1OsNdIfj+CRjx+tR0O3p2gh
H6mcQYERLBahowrtp0WL5bj2qWaik5Y28NvkK/Pc4qS4dlNyVgTAPmJMiZak7KKivi1S8M3gWf/k
vhqDdclS63+viuVVKV36ola/dzUUfqB993aHYirPTEBwhf+iuNFelGEhYZu9Nz/jZlFMj3qUHE+3
TwkWm+kxIx7ZaTJyrvzH9LFOm2h22dRX+ndbTAxyKu3Si3EmLg6Nx7qsb/Xqn3aY2qDGdgQ4smr6
q2VPT33keE7b/LdopiHoR3cIjC4eT25fE8wRzVwLHKCm1oTVvL6vjTckBsD0PIDXmzHqU+a6IFYw
4rUQKq3kKsayWAYePEJcEraSscrAhvnGhnhTN+iXBZWTG6QWR9CCnI5DbUntQvTDw08z8wHb0XxE
NI93IGSxlkeGecx9yelkmYzpQBjuljgpy5sYs7cmAo2HIMfoHoNPl6X9OafKZ6hsqhNYt0+Mhs5J
mK7zJENv1/psUzhmVa2ybwURm8eirX7mjUFksxvVX/AH+T1rz76WNh6VZIiQNjtTdbRbhsPrHGKd
87R28+T8aR1FJxk5xOBCYyZBlxbNDXHmc4jfOlmoxpKx5jLO15dl7f4nYekeSbnCnFemKEb+79L0
ISK6KV9iK3QONcuoYXBQ18JvWN+Yb2hCtGBahXHkN3zLSCY7lqsKQZkRaA14jNuuHC8Se84Rx4p+
WZcKUeClM8sjSmmmioqY82hgCGPr13UZ7U6/qkUKao40cyy4eMor7zYo1q0pUg9pJm/z2rZxhCMM
9S1lmxs7wqnbcrn6vfTOXkqf+P+1RddXWEaQRygIT//frduh2twyo0VFvcwwVtXRuqRT9ieqIxux
dZ69gm+ZT6bFDTYPPmd1r/s55CgFaCq/ob/C/EujOCkxYGeNeNVarT/V/fL3lWqi/atzSiL7fbcW
gP/Vg4BAT5zajfP6KMot7I5hUs/7prF/hTFg5VVYYGriF878Wz/42aUrXcIn/dLcDYtFwuuYaq11
ac8pbGM1cQ1kGWQqCSbFXhEueRz1NL4Am7BO5CBayKOILLIEyItoKFGweSEHpdHRd3ZD6AQtkSc9
JXXXOpEeECFEW3zL7h1IDX5zDyfeEWVX9zund1xjqiCXBhBx4UGfL/gCX9qx869T+KeydWSImht/
mJEzco/Q4ecJvD5wkhozEnqPaBe71sesk4CxvsgSULNlWFJkpXxpzFqH3dhH9tbUIAkbdRTuxgFK
5CYfr7ScBYDcmJyftaq0GUnqFrkGWiaiPeDiCO+O25xGMV2YFmd7BTV4R0YqtAqozH8VId6Cfp/a
MD/O+OJfVeHuacNWp8mdkp3IaoKD16O7Zehqszb6y3AuLxWqLxRG3XBNF9nAuuCFpJtNirHFNIVk
vP5chGQ47RTlLb7VRZfjc/jNeUJpNfdQhoYOGxVnyuV/k48SsoSXajej1IZ3KwZRkG5X19dqrbIV
RsmaVjD5tTq4V41hZFtYbvBM0zk7rzfOes+UDbNrQdbGxq3qKHCWZX01yIj41iV5roUbTtEI3IVk
n+Q0S1/Hv5XWNyN1ceNZ8XSpiNRaBIwjm3Nq8I31/vQjo1GwndCVb3wbrkcSCx8NCMsYWdHOrjOf
QMmyPVQePnm0J959MELvHcjIx+0s4UO+rkuTgJHR3IxzeQN9qGLmTE97lhdrtk/NouRel6jCwpG5
/p3kV1xqWWuXwaCTwzz9v4UEoWCIuh000H/QVxBTVPH7PMK2nbfwPzW2oMZ52FWhXfye7kVGJ/Wa
0UY6Y845xQS5kc7EwHlculTrYsbQQjoDdXKek7in66DIulgfXzpp+DdZZb/pX4tT68jwiQ9Pe+Kt
Pj2lrFFn4oe5DZ1jQWSzi3OBBu289qNJJjb88GZKAnKklyF6x0SzGRM724i59WjUSoxvJK4RxDGC
fx2W/vfavFgGFpn0plOky/LgYBRhthWX/qW1NjklE1oAmt+QWczFica3r/vG3sUA/Lf9gNGAUwyf
214E6+ui06Mcf1Oo6ZD0ZL1HBmnfSaXKTxXhOd7guVf+Xb81sOSvWvkhucbPYSevDBPia7rMvNYl
XN4mnISwFyY9EmLgPEOlDaehnPM9dd2yDTj//B/CzmtJbmTZsl8EMwQC8jW1zixJFl9gbAporfH1
swLF05x7xuzOS1hWNbu7WJmICHffe20ZWI/SJP/WAwb1WmrFrZJD+ew4sbcakC8g35UuwzxbbGu6
cpo9OaeCagjesOr6aWbIsRzKQ6nL70OlWU8uwvNr4sWX5auEn+ysi+B3Lmpw7mkvcR+28q1KMpXE
6Mm9I7HLMH/I1Dx/EVe2ECzqsNsBxC34JU7jP2N5m/hflLWqBd0Xxj3i6HTsFUER7sg9oAMdDRxn
er0fGQ695rpPBLfp3JevqqpRXpka85ztbJf3kjSU4tHOPd1uMe1ljkthJKvbWddxEJ3wEyOhUnfX
YW6mI1voIUQ+vvdrQhuSBrj3iN9155aohuWguDqTnbI1ox/y1femyXB3yw1juXMUUc2oEL05IOHx
7HLOHFIiv1b2xDY815qz08yeXI0RLAb/gLb6YMHlciNHUTWYn9DJIMjL9J+oAjC2Tu19JEFtLQqA
zE3eRz/dAAOneg6yPjpYqZ3wXyzlWgvwn1AzACrl1dSF6PFFYL1owKhIZPM/JOoLftXtSuDKfCwL
bVkPK1Lw1rkRsD/V3Ne850pzTYyiZn2LVdOj+q0VWnZY1GUtiVdGqz2jKAlXTe1nL9IzvuYOEipi
RNu1WWO5xiM/bGd3ZjJYapJYhn6UG92tghPts/A6I27ahsWvOe7sM4Dc4HkgzmYFrL7+3hTOU58m
71aYmgfYLONzTjlLkaSOSSUFMqRR7waQ3VrKZ9ai7n+ilrYIu4zuJMzmhzD2vY1VyukrYJFNIX/j
n7A/eryPOzvtBbF22clsxPyErfmHGbT5kUpmPmudnjx05cLLIOquC8TLj+V7jpucidkwDwUJh9Uq
tGR6Ghu0/1qgb7pkKogfqP2XlGxZ0vqcX/rcMg+lTdgx9GaqlPZ01KjIjbqyrwbzlitkHkg1rTHu
nKopL9Te5WVW+W6h1487GTItKFzyD3BjNtfMfUkqvBedUgtHkl5WOUlu1wGhaX6kr/+a5yrDBIVV
cLRu+fxWx7marr6ZTI8wJ6FP9nwskbwmpwoOLGrqWQPbKxQa+j9Ddzd0zQ0Bk7CIRIPvPZouy1Yr
bD+5YM+7IDrvNlHT1iDJ2IKTbo2tRr92iVRG1EwjjYb7Addjf52R8op/A3QMsuwUW7tRIbfm/RMZ
/kPLYpqmhpI5iLE1meq/0PNePwURaaOmCDnwArqv7YasWOIcC1r+BUOFxEbOjRdKbBua26tlwEQe
n5Jos5/oJkACzwEat5SGS5GY6cMzM2yxI+Huwfix2Nt94ZUrMUz1+hNh4E51SdY0o4FIDRTCRlEo
tExZ6/1kH/IJxiPWtPuR9uIBeAdKVwqhHTzw9JDZHLyVst/rUs82IKHHzfJl19fVfuhq6E4xMMNJ
RBPO0JQRLoyMHLgl8gG7BwPm8XMYFZOlsEqzfRbW2Prc3r1Q/tiXbm04Bv1vtSxeh6JlyjMb8RMU
WRJHl2abjJC+pJjOMfe2rwI21XWKZiJV2jjeQAOpnDVp2ek+L9v3rKPz4mlofuoZh0E/6BYXVran
fLAS0iDZXTdg0M0jzppjVtAjWzXeW9BEZEu1Emi/Y6cgqSX3+6xAtUqXC6q7T3aIm0xnM+qmMyz1
YS0lvJJJaWNCpZJJ/cg81U36Qa6gvltqPN9PEVkVpGUM7n5A5zCOIn+J+jJ/QTOurY0s5a7WGsbL
lEhiLGI92jZd9UvrevO512P9MEZ0RycML8+TzozLkN8iYUTHsPdPhWyjfeB1PzFHkaMlOFqqEtdT
pbfVhQjpX0LwkbCUimRZMvsphadycnUD9TK2ILEZHK1HCMAdjRwM7WRkZOUuHfQc3OueIOvdWE/6
ex17D5QtKQHZU/3kmN6vGh3zTleEFpeH7Jj7ZJoGGtOmjDNx6as7gpoenZw2Rc3NWI4UhAIIsgaO
qDLFtTDjBYeJeKl7YWwk5oJdpaXpe9b4CFXa6Sljz3sEY38c0+a9c5naysFFcKoWE+z7qcI1Vxrc
qomawwiFohYuFM1Q26i+s3HFp7zx3zQTF/H0R0GHjM4xjm2fTufBn97QLPd7Ly7RN/pad+a6na/z
GFfH4tXplZgw8+Mfdti9FFQf5z53LhbX67Uhy1up7pYIm9i4S83cobCF4h4xJGsrkhVwTeN2M78y
8EbX2I8bSaLtGradf4b56iBkIGtCzMgfi9BGeI7l6WjA07jWeHTaqrOdDbCutWH03hakBnL+DCgP
AI8uP3cDQY1jO/32i8mHsx5l/poDn/J7jmLAEKbY26ZjnCKlA0uTGE2a2WSbzEbqU+u4Gkq15BUk
s4wmNISPRqKPU6YHbMQpgykKGrLszJNFtDpqSb1HcOxZO2w/1olWt3WizpJgOZNwRfAaRZMTE6PW
u7+Q8xqnFEEDkX68EhTIx2mh3oz2c9/AvWXYCf26JrSFma9OtwXF/ezZT/Tif4kaC2ul+dOxIKlp
HbZwcEpUAVYjHwaIkJUPk2a3SHyWhdloRd6GHm5pta3jFDxdE5W9geBPcwlCscQGG6BxbXfZTD63
tP5ZbNTcWJMriW7VydDMB5UOOlaUfnyem+Dm2zH1juzSA5XeITZb58kfJutIF7nmlrHry0rumtJ+
8zocYrKKCFIIaz07V6gra0BxjfWPIYJyPwQZrE7dmd6AxDHXVjpMDGXl+fOVv2tlJS+6GuBOavE8
AvNiJKFryB+lvZXpuC8Dwc/BT8o1GQXPymMws4vQZ6AaKdhOtN59p09wEC0jJ7Ao4onmXrK1bes3
U1byC9TwzjOH5F651tEtg0elDQRCq8NcD3HgmbXOE0rkB1M4tr/OJTScuJs/rXRZAuqjQZqBORr3
TlqYb54DLHSVlVZ8IdTkq0OEwbOnlia2TtEM1yWwz5XhRPd+mE28L8whM8qry98ltDvcsHWPRMvJ
zPPfJUUxtaoC5DiaN2fXZekx7V/CqBrvcLFeg0ELcAbG8sl0+Uho+PDgGOpYcehF9jS+T2igHmOI
QNwzdOinJVKl0GdWhwvl2i7dHtXjadSiNelPDVH7Ef1R/lzbPXNoxybLFhfWWXI1Z+JuTscOjfjy
w5c+9MhaLfEMUE/PxK9w9jAnMag9F2NoEW+EJQ6MnnupEDPQtMCR/9z2UPyGBhR7q6xqHqaq7VA1
xPIkTvPUtfKStBbxobbtHT6v3vrIXaStQIsCXDwvVJAwZBw1peGJsRentzrCyesNz4Vh87DA1j8W
mbQ3BbNSFRAGnQDP9mkWncPG0ViHwojm+0IFgH/3jAFHG+LmGkvznWQFcfq7tKSmnDLIlrnl5FcN
+T+aBzG8gSsLtnHfv+Oun1Dw6F+R4g4I3t30EoEFuNWi6ZmNlr8YBblnVFQ1szzX3/UM/z6ARoKy
6JwTfst0w8eP/myCkiRB0/smvvnKwrwsBG24KjseqHtEKngKJmyPLH+lpybdt76v3kmHuoQo73Zp
VDBlN7sI8mksXwZqVC4p8fSVHuTKmOEOpS1KeKvxEnelxWV0Iy5lTSd0H0aOfU6g7dBITRHMqFfM
DomZqn2H7VRo+0SZaVOt1E4iG13khwFIUBEzl1lUg6LwmKUl4NGvpr3JyLNFKcg9oAvDZ4nCcFcG
GJZ04T4s6RHg3BYYEPl4N1ye5mnjMf3FjGOFN1ctyytRvDbE3dxdz7uyf1I0TFb7KPg5DlwWYevk
8Co6o0e0Ro91+SpPDOPKDAlXU6id7MWnrBbc+KiYuNivq8T/OeAIe1W2sFeIR0RkmqTahvIktTZ/
7dsJxGJnvadR/ajKjic7L26THQVYv6x5E+mivBv7pekcRF19K/JHpW64dKKOTECSgy0rulr5gPWx
YKa5SC2dBdaT0J4wGcvUzILgL/bdE+buaEPLB3KbjcAz6ePyQB10c5X7eFnGpHpJeqg2RqEPW6cy
O7SVAxo53oQJ590sAQ948ovXoKR1o1m7/hmU2SE5phNz2xXd7/qpAcBMizYbsX56b4VmFs+6mZW3
KnKwl2H3BNhOLyvwg0Pf8DmsSb65Wk1enVoFkfENk5ZIbk2HLM6/27GffTfr4zSUyX4wYmtFwRdx
IDneobZNvMy07BFf8U4fanO6pZNmHbpO3oqkcVYdzYwdHgu2bDuriMoxCtLQQM+REWb7//QTbmnu
DkjKVGcn7gxwUczJeOBRfAWIwZAbIGGfNKc9poK7rpqdVQI832S3D7cqf3yWtExi+uMsjMciiO7N
KAdP1GXXth5JsqNRtYo1i+ywJMjvrloKXZfXJvs5t+hP8yJDq1difQe5lD3VjijOoAjUSCELLUgF
Of4d6tAJvYQ33sa6gaUc4ytGvMA5BIcr3FQOTna3Gek+TMmXfAwIlkwiUNJcwcxNmc0S1Ud0nlXF
F7PLaIkLBjap/nS/rUCY58n7KVQdQDQDnmdlfB498iJJvg22BIiU4MbYCS7/UTcMHyRpUX79K3JY
9A2fjdLGRnfdFiqCiESn6qpBfcGFOr9C/eIZaC3zrKnzZ1kYVpEthhuw3rpRS5uY1vwFGGB2ibT5
Lev6bi9LOBaFxcDmbrQEoSFQal66mdw5tmmCkAyhna2xfAVs9EfOuVgb5h4DImBBpFymCKLXOaI7
GfffoRSMxG3xBqdgFG6ZUmW2M5fZPiYJCsAXV6s2FP90bf7tN2HIl0wBlZYlznCSOd458Dkl/y51
Y8wbm9qIFPh+kYaEA4WUG+LNyJDRXmqCldTwUrzQGEB1wyc6syEajTYaGewigoTvqM+fOzWFWxY+
p+mlqeMb1xT7YakBqRbayWM0dzINR3ZM09ulsCJv+VT7gma1wymXEsaphsOjqb1L7okwxcS947Z+
6xGyu4vK2YlzmtZB8fPTP4DBXBwDqnfCu9JzrZnJ2dZykpK8MH23A24foTKlFppmXuzYRs7q2Du6
09x20VZvdMbPGL6L4cuQx/pnncv70+350D0iozNBFxcjRvfxrQLBsjOHPj3HikmCTiXCuwQMXWLy
LFZ96m6D0XYPgOL++GYGOgpHQFSQH3EPkqtMdlwdDRhQufZjEqNNTBzWC9X0cXJNdHVyxGje99M1
q7SfQRLnJ2FDtSi5edkBgZFsv+UJMGBv9niNQUl5YXYrNHjbE2p07kZiCB7JvnUENLiU3jMSNIST
QJDt3gMQ3kJ/65igvljW2EI7DK5mVG0xysXXRMuGOz/AcJ8xaO9aDf/H8r0RHcynnI9GEFr/f/kV
ixYdBU21CpTPkk9/vVpqtoSONnHXLPV8TenvnjSZchFNiv5DNGQwcVEczhXe9/OACmDsxT0RsIdC
7JE3Yt7LvZ5F1bWb7Xtheskrpz49zZn4tiTmmj97ZXbrZO2ThdwEOy2G2gBbN2u33AHadV0B7+6z
+aepd+mKbhJSOzWcdMfohnNRf+qozohNEel2dnC9Gxb8+MQbtYsoMYguskZZxlxs3WHrlpL3LOqT
swhIbI7QZFqOw3wB/Tb3kgzyz+B9GYxx3naUpau/5R/YIqw7MQa13sM4V3LAr1O0ZFQdQIc85QiD
kLKriop0UL3tbzjW5YY9yl3P0QhxcamFqh7TWubGpHYqwKGZpbs6xN0m6QuuOyOrtgC3ydlWS1p6
9cXW/R+wp+S+aqOYxFhlWK0ipKEBYEsLSJGH8f9pWdLYOsZ9N543GZHVN7aq/kpE5QqFMyJopo5n
akn3XHA128YG3suYoNhzNTTo/9SrZXEVhWomknsjlJheqsXjc3JIksRBmJane+zlnLkWIvTj5zd7
OX5ehpZrUBSk47lX7So1VZ9EiEcMEtPnKwY+5Ivy9tsOVp9YDTz/OjBmj+QnN3bS+d3NGWUvfw29
6dZTb/mXBRGHAwtiOsoDwhc4uVISd1fG4GMMTcaYN4Xottwfbstilr1+REHwHHlE5E0iMBm/DcFl
WfSR5nef8MFRkzr0IsHZVrMqUy21W3enxDgEamjsBY1+ch2QRSsH6ciG/hH+tz6Yz2NrOcy062kj
mbLyg/QTqgm0mnbpxmAZajY2dj7cR4CZMNDQiDvGlbPxpjE8O2oBTYZzv9EaB+5i9Cpb6JVG18z8
etVLlDxCDZSNtY2+bZ2quhwJtgGxjMFzUbsvka0bG5BZaBj+/YfLK6eFM/15jQ1H48C/1SLRwcg5
Yto4e01yT9q63dPxoM01jGZ6pqPpAHD3s41UNjZLLUORwOaqaEmbJWqJthyvfCDnYw+35JZInC6E
IYPDCSowrzKE7VBhhLXpn70xdnDWNpKiF60OjM1cM/ufHa/bfo79M187C6pLJQQIpfkdOVK9M7A2
8/dnEV2EvY/U952dhz/iQYw+JmTk0DGYOwwEpOQuE2sbSvKFbHPEVPOYfBn6iCpZeYhzLsQWiZjH
dvEWx0F4/jzUxyh8TMosviykDZaXUDnGK3hn+2KKnuY98j4sY1rZzeciTmdoVcGTo5XRfnEzOoos
tbxaHI7aYCcHTEsHBkX2yQVh/LmYWJaxTPloAfirSqn/WdAmANOdxasyGX6eb8shtxx32lyvsdbb
J0E4xmWModYXPK3LV5FCKsxEDQP9aI+J6qwsSp58xpRioyyyymo4LOps3bLV06XZv0eAG4deM4jt
NuhJT9zPH6AAerrk7XQPvDtCsWptQK/ZmiIOL73V0aOx4GWdIHqs/ksQUU2SjwiDrc3fOWlVAA31
QvtbD/Tw6FnTl3DpStT0HXe4jc29AQ95W9ngoQdHyoeMYvMBCThkhEKc1ETgrWACeGyRJtBzFyqG
IfxhKqNTMcric+mV5QktQHnmA8sOyl12A994uixLXc/zYWzrG/tWTE+r5QgsnHNWRMxM6M5sli+H
qtO2OpX3yjXxQcpjIjgkii6rUXtXaXHSUIIp8Cc5BnHZnlGH8qQAWjoZMUitAOAS8nJWuLb/cJ/X
JNn05jAkNDVZhDI9FSJU3comeG6iRkHShivJumQboorezRMCx8qrkl3MKPi1N2ube1KYnXqLhj8i
erma1NOZUqaUNNJ5Wtmru407c2352+NfXuk1grJ5wlP0kaU2ozCZjGcOt/E8KNWSbeXiiDka+4We
cu439xjYATKLDJs/ZsSnBoPIHoQKKZV00GFHgReq4QjilsF+xu/rsHwVOPJpDErJ2DY2r52aMYel
bODzI+ZXb0dhTn9caXGe39ltWzTS8lsQPJNeApjZox94SKoQ5R7csk2duMa+b3rcx+4J7b39XMX0
A9O0+MGRXW2qMv6WFPziN0XFDEy6bK5c5LrnqkCUMb3ADOivaSTHFxKm9HVOy+igd/RONRXYiZW/
egjhkK7Bfgm9ys+uGf3TZdCxjDyIfxnOXoxRAteLEfkFuEl0M5PznncMQMyZcJR2jYR1WA2ZGIo9
uELzCPzpWKie/qxKe1XEnLDu6GuvYwfNfNDjimydqlPXdwLCd6ao2i0antYMp4tLPLdDxTUbVbML
GqO9NS08KNiD2i7vJnFBBxMepi9dO7Zbh6L37qlF0KnDtE34WuP4D87L+EteV+OhcKHqlFG4Cz1r
vg9+U4NPZPgGOTi806FhKUGRlQbhgpbX3AtVE9XwsDncQEQ4HFE3j8HuZs6aN+IVBf/tjoz5OR3X
BRTQ1C4x0UMw3palOV8is7XOwvgyJMyChfoYLCqDRW8wNt3vMIqqo6bbZLUwwNxVLTxnmJD2NRkQ
5jhi12O7ZRLSvjaTkz97YQTok3DwNSKyUxML+PHcBQH2uRHTLHIOltnK51JoaCdtfMNMAeAeqp1u
odUt16qMqp9qGDdeuADb1dJK2R1Gl176bMMDKRleEQTMBZ2vKtE4x1zzsMIIn0KLAlvciYihHRO/
FX1tfqCld1YD1eINXWt7aHu0JlFK9k5RSPtnF30AR3+dhfKho4N+OAISGzHowZaIVnAVpa9hskH0
HFYYp+PJ+IH2U9+XVVDAp5v1u1ebBSTEplkvnSZkf9Fnzym1gnIVOZa7C8Z6H4dmeppnL0IRY7M5
mfhZwT4rRNwi5nJ0K0epN7/q6i+//EJKpenMa5GcpunYzKRGr80EWhsBq5jeF+4cuNKK+Ohylzjt
/fPiBsCCeGTZ0512AiRKzOSQxio06bIQTkXBHZDjkfpVdbCQMe8YPTyB3xiPuBCA8QVpeURO+C1k
bn6nkVttubnpB2HS1qqTmXsihBOxHpm8r5c5X1BUKG0qdy9a7XcUoV7vfa9+sqbQ2fSZPm4sqLqB
LbovPteRhWSXqg7c8ipTbbjKAXFZMhOlWu0PC6TCCD0Crv0BSJK6HfFw7KpoSM9L4bKUMIw+rWNN
JlI6OHQiQ8JsZumS0BRqNIgTnZKTblO+Ah4g1mXLGGWKWoRBY28OSB4dVPFk0gRN8JTBVng4Nhd/
+qwON8rQIgVntk40ch0lTQM6Nvt4mmGtyMyaXtnbzi4IlDX1svsyhWb8pDXDBoiB+xLQPsD76Dgk
KeGfXsBIyxI5H1EQMdlL+i9wgN0DlOuBCSgfxpudHYtCNfIT86NycRUsg/uACp84hiZdBXYM+LYO
t502R9sIMN17adsfVtrM29hR2Tp5MnzSxJhcuWQr8sPWSMUad0bMRvf4MHJft81euy+LWTYeSV9V
vMO96WwGafIRN6H5wV1EWj8YUDGYuV2XV0VSwfwbrLWuCU6T2ZmPWJ+gv3V6PtBMb/BEw+PbdxY0
2oYxl95m5V3XvUcbF5g8GSx/npt1mWOQDeZ5Z5uusdUdLFgE9Q6P92Hw0egUQ3kaF/BkKesPNfK4
zYMQt77tvU05rCzoZGtHNSDxYTfsq4hXFzzTsrhjNxyon8KV1oU/Sz2wd5/nfWhnp/+dn23/zxDN
T3q2ZZjYPywyEnVdpTT+X1GWsUTvO0zCI0STgphExvSOS/818+epw9aMtG9Bki/DUlI10J+gL6Fo
cU9cp62tZ1Q/M1g4J09PW0678NlADHIbBczMwbT5DNso5ol3869NY9ymzrVQg+Xlqesw4KUg1b1B
rBcn4lRjR2Q6wtDIgQiNELM4L4sGhH3jFHW4XsIv5iYTsJbZUMVtyP3+uoR0MB1quMORcLGwCBqu
LQyjJm2TF6ALZKF/bdQ4cQYbdHJgT+7HGdV/WjsP3TyS466foDrjtBwjjfE/W6QxVN8Nql46arZ9
qfDfnnir2jU8rw1verrN9T47Lg+EEC//+7ti/T9Mc7RdJCQ6jiks0+H9+Z/vyuz2pmYAid7KErF6
6vRbFP8ts3aWvBqsXeAzEQXI8Od7AjIoj87gn5Y/4jVhd1f/VpoCqsuSIFq3jWa9EtwGz7QfCWJX
X7ZsM4e418TnP5XO4F6CLA1WurJ4mZOmX2HbP0eS+etmURYHfozSBr0SdHT1zSXIZPkmkvl/v4k1
bUWiO4g8v+aBo9ZGlF02T8tc/u/3ls21VTvs8j1Z9zXOc0b3yx/+++eW7y1/ePleqNvl/ydJ1uCB
/C+KvOVZnpCC7qQndNcw/itM1jSijvuhDPYawN59YoE0Wha34lIdWlqwXQ7yeBwRzADMCl08wRKr
zmLP0v0vUTMMz+oboQzgK7gGWR++UQNEiBDcRQ35fpOcHwLJEExhIJYdcWKtk1ZXe8JQTPrqj1k9
ATUqhePgjn86M9xTf80zl4a//LCBPsWqtmkQNpSVYw1gybbm7Jib6Q960dOzoUfN2sVteOH9DqEZ
9M8emVBAKk3tOcQdAk1yqZkDDeB/ZRSn5Y6Qq8GmjDLgLaEOuahOEFTDkjIY34+rslzkKvJrkZmU
YU0H/LMjMBjEDYw0GBfeRp9oKA1+O96y4kQLBljNxIALoYxLpsP0JQrC9F53DsRQcJtbbgkkmhVF
BXKLQWcCXHth/elBjv0cr9RKV08rV9r8GNnGermKAbdxyOOLiAaJjPkk1BLggoeOZrFDEB+SH9yh
6Pa1Bw/CJgLvFNuwUoLE7jbYUkuYbtt+1h3st7jvhGabd+GKhMBGpIhh099pOkRotlPjwP+0v8/Y
DY+uLn7PODT3eN40JMvRdDc4Wxf/QwRBBmqVPu6ziv4U7cRhX2LIYtAaleDw0JqVFg+Hl8G5Jc2t
uzp5pO3gWSUrqYjE3ZxCy+t07wj+eI8ULzi3bbiJVVNTKrV5lIi9C8JlP1b+uJvzvr4Kr94ahJHd
KqfK9nn4T65VhIgUVnMHPxKvfFoJ9ya8krKzlnHT/YJi+EPmZAlG0EuPkky0O2giRr7oPRtTQKKV
onr45MBR2H6ZSj3eu6pvCESLFmQpKm/dJ8b3oigIo1ST8rKCbFsmxFR0NaNHaRLOV5St9RwU8zIn
9qEqateQ9wtNeFXcQZPdLajQR1s22qVD0XWJvSGlwOe6G44I2eNsIPJjCMF7D4jCp7ahC4vAnjmI
T4ky6Pm8H0QNnCyhB98EEeMtqzu2QTu8kMyJIsF33pn/7yonDy40YmYA7zwAHgXEEtGgeea04Y4k
NrpikteN3+27svg5Z/QQ3f9gepLfn0c3SENw0uFEcEQ+1gjZIkZSjENcm9ARZuDjYRqbU614Vcuy
yCZwoX94s2nv7DGNL5X0eKINe+Uru5u8C96bx8C2TrDRe135vxmXPuzanpk3lHQjbH4N4Ri92h5u
Wy13jbXVBnLv8ldfse9nELLTj0TpWzIEQftZeNUPWjvDeoEptTYBHhEeyy2ixIIMEmjQyJtjsvhK
82ZTuO/IkNLQ6jEqbmR1WU7OZXHsfjwWzDNAYfmnv0sFXiQsiumwdL5SJ+n3AlGwoXQHRJRgGYtp
OGv2hyLZdZTtbWpUd4AL4yaI6mkvaJiufST3axT54a5XTV6/g7PsEDgNs70haMbIIjj0Jk6XUzj8
HJLCeDb716JHcAxYzLiKULyYhPas0CxVfHqYLIKCTDfeQPoJYombU/j9cy+g1yDFu3KKsRT404ZM
tgQ1xCYBGNrvtibf5+9SheKt0OW0s3uBMe7fBdm3BP/n5tiZ/FJuZ9f9iHWM3QfP1LyNawD8wF9F
REtSD/KgM2WdGXIiQh/dFOUy/Nb3OGy6nYGa7LQss8VhMMTUAWOJzzhSGpvIdUIqTJ2hboPZuGZb
oYaFbaa+7GfCr0zslhtc+XmBzWjEgVpMCOoi9z5V8oBXoroUTeGRCtzUh8723WdQYqspzjx4F/GZ
XYl+s9J8MHSWZ8X1y6HZHhv4HxQhsj916lXlIhzCv37QEUuwBcPExq9+C+PwS2Z63b5XQCNTefU7
ppDUY8bH0HnvZgZqqQxpz6JEzC4xbcc9mA79tYvKJ8JVt9ak/QM5uNr602vgBd0+IMKKAXp0tqxJ
Hg3271optDSFcLdD4gdbDJGCmIE4LE26EbO/EbjVwAWNbcRBlxYrkiIi+qFztKtVwIxwBPkPaEls
7HkpuOWyni4OewSM0Ob6FxKW6iaaFJHv53Bf+sNrHZm4VBqO9V7X6qNbG+JCRghCwgQ/Tz6Ir6nw
f0xMspDGkzek5ZKUe9UJ0lL36iaZSh0eoC3UZnsuCnh8Ohv4Ntcad9XCzZznAeA8Gy9BYDWo0ty5
t3XcPuyuYxJuH9IohLUNg3gXMa15QERGG4/iagPKcGAsl7rYBiPrqTPxkNqmOJsVaPpWYPMN8g9E
YVOyJlbkfZkU1+YQ75bBsdVVX8oQHcyc5PWl5Ze1odn4ZwRjtBGbMIPDsribQyc+gkJ8q3Jo+DTk
LyRcT0cvmfe4fTcQ+8PjUjmOZQsHO+CB1QPv4c/0ASFIQXWrcZO0IsOGM7CJEDe1XvabZemT9t2X
XukTaf26+Ok0x3Z2RSF+oMRyjnbW7LH8Tvcqz+QlSk3upyKBDTdgLXAjHPqTP0L8G8i+qICvrTHO
jhuHdvuagZh94k4VbSzNTvdDY0wgOaz0bEJw98j0uw+RCa6dydkuULSjQaiWsI7RoG3AjMWGjD/p
haWKkAri9GgpoeLMTH89qCN64SvT7xoZg5KUnCPdXvxTqWN0KwxUJnes1t3PbCfrPiDWFK51evQZ
3hCOmz2mCfOZbgApG+b0n6rFj7ewpzw6xdWIAk9OofVwB+dn0zKCqozpm6fLW4wxGWxNfyKPgweh
Tx5wtf1D3gegVAmJpkVTHgo64OsYcvZTkYXzKWnzezbO43E2jOA8qiWk7jT0Ob8sXmO9cp9tzxZ7
QSDiEb/b5i83s+mrHxChsec62AfqBM32qNL2OsIzuPv7K0czeEZVImABsWBXDO43207Gi6/6KpWR
M20XGwc7qdeKKz2s+jajmt8UKXr5RcycAaI70M9X4Pa96QECKbskBm6IRrnLuVfKeNAwgcLNWEpC
N4V4lcTFaplpSD36WdMF3QUtU/Ouwi1YWzEpf5b11HdcjSwg0zvUreFa07DluXMRXFx92mfg+L9o
0kFDHRXJWxPmP2FUEgpEyEedOz5mmSbf4j+j56/EMaWNYxK51JeM/ujK7YKTZk3D0WDEj4EAxzvX
dmdjj1J/mnyhbWgj76MmVJQu8qxWLsaEzGmzJy0FEpQFI0qiIjksnCpECLARDWOFGTFCWj7oN1P/
wHjAIMAoLBRytxikghLvNmhZsDqQRg2NmRT1XoJjZ1i6Ln3BDI82+CGhj7Gz4H4Sshf1tKWYfzQW
0UIwHhQUgVlyWgY/NGQ765qbOTckJpCJDUHcrHQsMsR+pLFrvUfCfw4z/9iokWuUz3PNpFVevTxI
Dl6Qf0VTK3cxgZD7Us4vEEHg3sehtR4Z36QVfelGwXtyW+4mj2JlwfTphasrTA85wtxpIbvwuTHB
JeOXt3al6tsztAPinmvfJXwbxI7TQbcT65LZ9cPKLOOgq37igLb65GC6Mw3REw2rfZU8sTuvtv5Z
Eg31FiVhBPNSU3kiibLgoWgNqDqaeKWLPoVoVT/NdJcubZzF6P1IMhur0dr3k773rNG9xoUEAUvf
YYtee0mta+CYDEYCCo1wo01KvEzX57/BnyWwYZ9Cp4++NlV3YmAWbbXE7A9do43rPJthjYy2zpGW
RwDejU3hdIKSGT2h1XRbvxRin3XZmR3MuZpF9YsBAyULgoN1VuP8yHrzd5xL81L1CWW60b/gU6YR
Rbd5Ww2lfHPRY01Uhxcz8/RtLLv/Q9qZ7catbGn6VQ72PU9xHgp1CugkmbNSo6d9Q9jbNud55tP3
F5R7W067rdNdgEAkM6UMMRiMiLXWP/wVT1LoKsiusVqhk6mWZA3hiW3bUi5vQoMFU5WQW4lDZ18K
7aJSDgG6T4iTOogxAYCL3ZxS1amYx8TTsr44a+jGA4YEA7MeIOB5faToPAQUOLMU8yAhF4o2DzSf
occUPtAXpG/KW80EZBQYmBFSU9t11Cse0ILfDlrTb2tAK75kt7XfVzTkLMrs5uj0UJvOh3Ml9G8T
DaS2HIQH7JNipCzewNhFqouMMY2hRb6gxaUkw7Jv5EI+khRdjvhlZcNHDSjhfjSRIqvLKXkEyjV8
oXaHKQW+RHvoG/gVCVq+4UxvBmCuj/kIjh/eWl4Y7yP9CV7gHRIc3opvwOYPyo6WgLugCjcU1UcD
BARo5Hi5kUiFevpgIzUeDMtJxYDdjULtKUZq5QbvoRmxnHTYd7nZUwQOMp8EJiATCAq5OTwaM7mo
EhE1RJ77Tw2SLq7dINYwxlH2mNQwo+QZq2yXqlpy04tD2mKWlyRtCxpeDjcsXtI+cwZkiKba+JQs
Ov8XSfrz0Kr9bk0rWwOS26aEHKguqBOdcOyIEi3eBvYCklMuFx/vb+MyCEl8azKx1cDrakv84DWV
2Z5bgxlXDJO1LoXTWnICGXCrWR/qQY0YT+iHGoJIBAEDwkQIm7AThxDO2U6TjU+UtMnPT1BvlyHF
732OU2szY0AIgkSlYJCGKasUyfuUUrdng6VHtTOn6JIYxVFucasy8rp+1K34LxXvu30+DNrZ6Ic3
qYR7EP9jxx85DlVo89NYOup9HBbbJgPNKyM5ex/APMCz9s4wnGQ7ahRrZQMzCWbo8klbQtuLK/VB
ErJVSYcDWtvpN5BQlFMXJZbwbdv1ESoeuSjdsHd/Swc721YUZiksJN6Cmbv7TIm1BC82Akk3ZXXn
9fzBmTxHc8ZsSofh55VKzfSo7iWTjbBk5+15AFAo2KDrAeuReVtHIVAigShcD6GGvVaIB3ryKA0d
FaRFHe/CDoLxuvdgtQop/YHyWuocHWUOFal/Vk+8KWzniMo7AO24rG5qGwDHYMWOT1oJ35w4VYND
LhwCRJwBF55tsak3HyezE4qHkoKFLgIIR1mEJuurzLnjAqs7qcghOkMlCKV0dAs2BhRsId/lbOg3
8FK0ba9So8cojnSkHYNxK7J7GZX8PcEd2gMNnm7IDnyuRZJ13WlIQn+3XpaTrke4o+fyyUBl4Dbr
HYT5HfVpsSBliXLwWhhWdFy/kkpDh0GgxocYjrmk2U+yDZi0BkrjDSaeP1aayAcEskGawk1eTEGo
ttIPqVX9GZVTei61Jn6n2/HxCwDs7lLZNcFCg9y1rbPR0qR4u+QBqgtG+25dUwoJdWF2VvaDTmFw
sdsTapbpET2F6gFIkwUJE0PH4jQ0aXdjW2+hlxiHqFmanMdxusNhGp+GDJYTC1xwVNShcEcFktd3
yVO1TDvwfeZdpBsEh8YyPoMZ0gRMmSS8wdZNJ2qSlNXWcF5Pgk0vitlBok8HVB1v1wCtK6sP6RIh
FtlM/Q7TpJuOjUUucFiyiD5t3H9nZCdXMTmjR0tybuEKpMowsGEN36xazE0KGHBA9xl7LlxexpYI
gbRU4Tc49W6VPrXvyhIHRxMfTw+IQuaBbCJV5kDsj1kQAmE1aShmj6AzIcYO9cnWX0Q+EfUyh8tr
p4Njv8H6knpMRnp/3QwgzwiapKluegA+sAfsEmXmRvZUJwSVC4wf4lpbGLFfAQXGFZDhH2umgH4g
czdoenMTSKTTumqks7vpzkay0Y/4x7hbf8bj9KlWupmgEHo8bJqPXYvDDkM4wVWPv21NVb5MNgS/
0E4lP+pauHUoIVfS9N6M80MVTdYh/krSJjgZ6HWijolOJipafyUOJjq2TWKrH2UuCLESIBbLjeUM
f9Vaf4gE6qVQzA3U/uqYpFq2DfWvqB4056ksCsmvcym67+T0UzMyiY6sSJvFUsKLAbGnRjwqtc34
pC8Jc5s2IP0/3xYadWC4PgqCPcXMs9YgvSEb0X1bCA4eheBtmqUHM5DwDUEytq7w7O3yofQ6k26r
8WVsiqXZEfkP3iIlx342MKCMp0/8K+qW2NR39AkPlDFqb+SmtDFsznc4iJbIdXWQnOUOX4q40zfR
wRTPqy477Q4fC7ZYazKW7OAxRewL6FGL9+MpqclSxOmM7rSMYEbS3trIobE76rPzxJ7nLDekJeIg
jwmF+dsxQjlw1KkqEm0Pp6LUCen2K41DJxw+sHle3NpAwQ5qxeDbz1hEylQ3aCu/MdpwvtHU8X3g
RGRp6kX1beFuW/b9o6R22V5d+vhQh8FpDYJwZf7slKN0UBpZ9qh54FqOcXc2p9KHCAgYkvL0lA4y
UubrlghAWdySL2s72FmFXS1AU1t7hzPXXR0Mwa5OwYuiTfamVcmNwOb8OttS+84o+3dkVEmGGMay
XURqMdCW2xLQyEFN2QtoQrwXotVydEoFvnJE7Z6SqLOLwQ5c1kPBHVxQ98A1InejpNZup1ZWkctB
kiqTqSiPyvwFjZvkKGW1diEud2EGlTfI2Ch+OfGo5YAHNmE1DqS+2VLItbydhXLtKMGJcagKu00k
sOUmOoyGgCelanhjS/K0R6C7PGeRrvnjrINPFVJQDSiAnS07b1OtG2+kpdjHKjsrDGAwo2+GHH0F
JX3Ic51AMYywrJHhOGcwaLZkWk0i6QerRaxM0mY8IKbGeNzj8PcQBpAl6X7smHIy3DPyyXBesL80
YbuHcQJWiFeFepqsfrysvsNUug9w/xXAcoO8I1Cg9qByo9Mhf4LyRyUfmmSSFKZrRZVgJIOAqJXq
gLXxEypvod9sSadFQPcEaq+4BE4O/qzIq7vMLG9s/GgEpAj7UdVC30lWNC9IVSK8MhnvQzt/Y0OI
3xYLN3YS0M6m6z+uyDNwULtApjAjTHcQTcdJSEKvmJRHd1RBTrpOgiqCAPb7tuo8yUOk72JUKiCJ
ANoHdgsjKYA8VyJ3jpE4wM3jKiLcrSlS7LF28kwEYoDnmZFZBYJWupaj67obShZoUROBCdDIrFgj
6Jn1ACKm2adInnxPx6yvZLPBgikA495Y2CaOFLH2WbPgdJg8ZI5svJ8ZOQnhpTeM3/BoCGpjc51T
yANSqh8T26bwgNmPjFnG0dGNQw/Lwh1LtrFOhybXeqgT7EirAfDximtQnQy/mdCiZion7NEbKYUH
1IzbbDqumQxjUaY9RPVuAz96Qs5nIMg1C1gGVGlWXVHA0FhAtMluLihBMbHeTHHe3pKVNHa6rtzB
BEQf2LYvlTY5F8uOJe7oB9lG3tgghQQcX9dvDEn9JKUQVYo8D5CbkvRH7MXcAoFnD9gFXINaCFSK
wDYVIe4wBU/aIM+Gq2d2tZ3lMbw42AxsiwKF6T58BGzMxsqQ7lMDaE0eLm+FkuBOC1MuRAAFk+QN
lAPUKhwpPbfs/7fOHBRnOxgRY9CH+zRBpnLIeTQWB/N47mK9zfLyz0rwW5DUDI7rq2k4ySs8QZRI
UP+amNuhDaE9eWjZkdxinpohk7nUJxxshkeS8vRyQZkOKNCIzyuO1VMQgzXv4fa1GVoAWqeO55Fn
71gllm8AgB10R971lho0+F4GFpU5+X0zR/mp+/uwwPHkGc4qWFgp3KhnyqhWAIGQZskhYae9xWVK
u8N81XxokmzTgm1ctLK52G1QX9ZXnWJs+hJ2tIP+Yg0IS482gCGMbWDqFcodU2r5jUMCXEfWikg+
aHdYzQQ8VBRQ/qY0LtDHsXDN7xxkgPcqBmaTqqPOgnp6fyg1vCdtxQRINJObi6Mx3U3x+DRC/zuu
h3bE8SPVp7cFQiXbULAL1kNkkretswx8injPEcL3CVvTKEnIa4uJY509FIH+dYz8YhfklMFUGOCf
9DDZ6gGK+7DUCQTY4LkrNHoFSc/oMxHRQsqFL26A+Bhs0D/6o4SqID0s96QQ+zz1UsJx7G2CJN6v
PM1aJO6BpOHzq6Wlh2bvN0Ju12X2ji3qhQ2nTutRnd9EWfexycYW0lFtILFbOJfZAQ/XG+OxkzWD
AQ2VCLRK5DIQRneVmQz1UtmaIzoh62nPCGzaZTgWlY0B6xr6DC4se+OYKmd9SPNjXAWaDj6GWmsX
g+xQxbbv+0GZUjSJ5gz5GGpUk+jzYWVHKrANR0O1dpJuzT03ncy77rCLNLL96HTRgw4lhCLeYhPe
dR91PBZ2U4vjJ4KDlkd5BQU+QYwnRZVfmv4Dt9pXsH6+TYqufqB4/rVoU33XsI4cKRj4ZdhBQ5q4
2gwHGy9xsgJ5l87GLIUgx4OpMR+dFqm8vh5R9I8ligirSU+jxDDLM3hbaTR5ExlNn9VrOCpRm+1W
GkkEo53NdnqY2BGRZaBiXMYyFg+Dc5zWwlmWSDyCSouFkx2fS3Ew+8o3UXI8GAK4Gwrppl7B5pbt
PXwdcs1yooPr0lAkigSFMgjB5ZXYH1ZgW1rU/m/IUrty0o+nZ4ZYrilkwFPWVWHjQZBP221/mGQQ
w31hO1AK9QZHuGm5s8ZYO8WqfNvase0hX4qNnIyIciMwWguaGB5gWdtdtZJWiRB8tqmkZGCSIjU3
bAx3rOqEAKV0mNRxyPeijLNGpL2YHghuWbcjvoZ833hcD0lujkdzGR9qZJ5eFMHYODoulDBQPGJ/
IQnEX6KRmVPK6P2YNx3eFqrhggJZoPJK+mVw8mkbAPf2KwMhM7QOqaYw8rZhBRmpFXLZQC0oIotD
plqDp0ML4bGvdpbYEy4FCvOmRq5uU2njW0i3wRYFzaOpZOGdLQ7o1CG+ES7yvlhI4WXwXz1cdOzb
JDVbl9o27MxJs2571Hw1i3QB8umRH3cgH1a6s43ELFXPlf4cWuMuNecHUy30c5Ivxpb/KNpYE+TN
XFIfQiKyk5OOHKzJoib8brX6WJmoBoLUOH3Wjm8AZN0TO2wiK0zOmE9puyzSHmf05YfNLG7wKA7B
BLgGLYbcx5mBjDEVs5WVo4gsSzOqI+Ui5N4BCRzTJZEOQYbMsdDEHSg83LZ14FBRt4ptofEsUv0o
HgD7RfsiHws3iMx3g9rco2bf4FFwVqmXnVZmOQ7u6Gf0uFraZfA+lmxlu9QAIa0QVjpUxcBG4BOp
PEPUUteDovO/FqVNeWUBP6oKuuQqoBJrQEiel5RGxUOkqmH9MYPanT+HNebBQwzXbVwCZRco492q
t/bdRlq358+ZqK6QMOsRfENW2wh5DNYDgBnmr2mEmduzUviUFmDOZFihpxaYczgVOCFLmgZxQXNO
I9XMk4bLFDVsf3Vd/g52DO2EFFuwxG6wAu/ZY5leUJLHjXhAWMDNBZkDPXuPiBAVGQPIEDGQwFl2
qGcHwKrSoPkzYG3YVoJ/hpDQSFKm3E+thuUbswbZMRvGI0YhUp+ZvqoCo7TqqrsJod3gzoFDrjno
WFPYTDUo05AFtGysGckqv8Ex0trmFaobrt4DxO/QKypwVsyivzJgLEhvxOZlLGP1Gc4W1WDa0hbS
cj1q4V4RRAdJ2sVa/JBZy3A76gYJqVF9oxJSngeTgVEGanjLsH3TBfX7JtSVB9NQCxRzZBPpYbjy
HdgI1w5jbWcsxed5ZrQOOO2CxK7BEs+14HI14U6RmBtW4nTWy7jwyTyl60YkjsLpHEY2xOlR1b3F
6aF2U5r2lwo20oJcGRBdq4IgPkwoIckF6SG9bJZ9YMXbSgfcvx5MMUcZTfFW6UE45G0kLjLn15a4
9anCOecWAZtDEEeH9YybdJ/oyI2tqvixKpTkyJR0C5SHLuOhz6S+ulOkPri1sXwCpQikmnR5hfWi
ywZqIq0LJUVNyAuI5C1yqPkeJ837VWmmU2c8teXSt5CuuNQ9QNmwShAXR2W8GRC4R00xQoyFysUi
9hM6qImTVWunkPz/fpXA0URGd1Km0+9RhbrxE8ZNU01d01CKkNHTVMwfUYVAwPh3mzrbVZABR2oB
ewsLIrfHa6Gfq/Yu0+XPRdg8sc8e8HkOuY4FoSQvsjMcq+v6BPppPrYl2vX9QEa5HhA8y+SUBxs2
RZTq7jiRbyeCCbZEmHSpTlgWRNBVGOqmMh20kX2XxSO6McEwQ0ZHihxAkifZaDCTu4GfHg7ZMU32
paCLpI5M3TUycfbGX/c4WcQAK7FjilrfoeaDVCPT8ivd5Fx1k4niARlsw0HAzFaca/Bl0slIVRuE
ZjIORBu0QL1BwPTWQ24M316tp2wzZ3z5jkyreBGKasV6MEu1Y0oa7pNO5KvbqLo1Bl3fk9hhdpdj
uE7UBFggKlHtKzL0uPWK4QjohLo9/gwJoJo6R+W8ReYnLACO5dLYoCzFYk0hs7+ZZUBqDo4c/hoh
toIAck4UKfnQsWcapGPbJidqVcYTOs+wb0lzM3wdEnhsULo19S1Zgfv7nlPlaxSlKWuKbIjOU01m
82s0sU58qRpJPux08KhADOeLKQ4VweJlMZkyoBXI2/WD0rI+OC3bRVOy2uN66JS0e361nup/f5DZ
C/kNctSeAtX72VccVCmUCtxZ1rf0v/3Gv5+urwCbGd5U5q27nq6HRXxJm+xlSuNHA78U043DKT6t
h0ynfoLIK0uq4MRPQqD5++H7e8ptq0IfXT9SkgxigAL0RJPbB54K6RYlC8tThOrLehqjQWkBhs6O
uYZE4/reenC63D5MSvUn6jsbMyFfnrUSo54qnXLuW9Aw5K1gPuBWUPuSE4eUFc5BiyiC0UAe0mA+
rhbD61urz/B6aBqUwK1UeXf1foRa97MdsapgcoiSJ3iOv99b/3T9iyVp2EeSQfZXSeII5PhRdzJA
eD3Y+klAsNf31k+/n0LHgra9nj+/vPp8PV0P+YLS8frq+XvqsTxkcuYSByY3Nh6gIrvRLJ4MH8Cl
wEihTBxmlQSUt74MVYEOyqidD+Jvvv+OKvTJv5/CyjwMBmnVsBFuNUIfoafEdUbYi5puICMQKk4t
pruWrW8G+jCASpuVy3QmFzOdFWDwLnp2uKyI975/8P00ER9EhjqgGalmx0Syo4uaNRe1LFh0m+i2
ABTE2p6xuVU64lJDH0SVQK6fvUlDsd2T4mWPfWZ8WIQ297NnqXi1nhI8FAgX2rjumZ+Z5Ou7mYQZ
OEaix8JBNQDwcAvadE6QPxGHucsIRYIu2iJUeUJSXt+HCGCc1iKX4bBpFwqFeuQFe/NSgyb0gzDR
vAz/w7tc+DTgEonCjIBxr++RCxtufz9fmNcLkqk4eLIblqFYbOENS/1xQVKwQlCMnOBNyZq7HOGm
r9LtgrDgIxvc8BkjALU5IOLnoReIgfWANifCkTl0c7yP1MDDVO7bJ9VQQ4jCIzHZUgsnp5WaxZ6A
FmTCLCt3Y1spd0jyL7ey+rieqPDzb8Yy8hWR3F4PrahghSJV/X89HWEOb2KNB7xOnybbzL5EGqBA
mPkCgEeVNeoc84JB17dDFYH07dACXN9C8/zb+xqwNrK+1HTyyrw1hWLfSi0jPaRC/iDpFhJTGKcM
VZa8NMB8LCIuduqMl0GGacDv74f2i/uh6wCUbEvXbLYIV/dj1ruE6oxh7GI2m5fcttX7cIQ4mKKj
koG5uV/fihAHOhVG8+77W0kZKPt4AjmZij9qZQvhCXb+rO6UKQeBUFirlgEj7jAt7VEt8nTCq5oP
6lyfei9B93rT6mwXX3zECt1usWKYdkY+Jn6NXBO1e8QpN5HwgnMax/99D+iCWFHCkcZB5vO//hCA
KH4sVVU0x9QcW7nqASdl4ZLtRt8ViHU22Wd5QEdqPdR6lgrLxPnb+fqmlUaYRYDN2thEF1tqABGg
ODl7A8jR2oFLRz9uPY1L6YAcOrZg7KflgGK7cCYsw5hSZr4e7fUNcxoha4dbERECqm5wLlw/ePE7
65svPg9yJ0D8rrD9TiviXQ1ibafn3fghy1OIL5H2JtNV42TdvdJVoiuuugq9MkVXwO/Jqr4yi14w
hwJjThVnMI0dK2RyIPLLHpGSwCFazj6HUaOUSGjTMb0BhTUpGiASBeVJ9FXY8yMAwBJnSWx4LXRe
4dN8ZB/Ipq6gROtkGsRfs8JGeQq9acIcgWfDuNjioM2JwaYiuagT8WY7AeTvjFKAoMSnyn0U28uL
3xTf4OCobbBlvy2y5E0UJeYhyscMA2XeWg8KsIXN73vHFnvpl71jqYpMvkG1HBlXWexVf5zaqg6c
8hAG4MC7IvG/L8zrYjtz7kYSCXfuW7jgV856vv5OFEU51Ybhg5wYwM4tCL/h/CfmcaBdkmV4wpQW
Zdk4ac/rqQEwzNOjKt+tp5XS2IhhgOJdT5VqXi7iiyApDk/rW134cf0y+CK//rIsGV9+GRJy374M
W7DlQlX1fv2eCY9gUa4NuoNKDTe24/YpRix/NzpEE1M9tE+y3AMOrJV3aW2OgCXmS2mYzeP6q31r
p5u0qXHlFr8aJhCJZzUEEiu+KIeyBahP4KXFp/qAwm09qrvnLypUZ2+qTnG3/q5dgc6Nskk5rKfL
NOMbL/eBt54q0oCEA/yn52/SJEt9pAK+fiZTc979/q4719MHM4dlKZouWxpUOlm7uuuiOWuawho7
pgJdZBvAyXpIBHi6leIPHaEBOSowx4A1U8C9uMM/VMBgL2ULbYLBhL6S2ZVvhiggtG6S9zbmYkfI
r6ZbSMveQRfYVBF2B7yM3/gKYlhfDWZLVReHCjUBjZcG2SN4ieF2PaD5M95SztTdQslQwBcfsO0c
bhtx6Nrqr9iqvRhW6qEW9lcNw+oy1vrRIf2HBDVvVWoZs/nWk50l3sMmqbiJJQdFE2s8pzIVZV0A
RL+f1sAGvT6pKrcW9N9nvp4EJXg9VcQruf3QLfWOHkuIQevq7TwYwKOVtvK6annEsKU8D2WtX8Ad
EU10QfOOgLABPEVOMJuw/Kr14R2g4p2QYv9Assfe9pSHdm2Dm9lQAFu0hNuxIw52EZGksmtEjuMR
n8QYDM8mVnGdX5yiI2GArM4Rd59vhyIG4L4Ojv/4a/rP8Et59/zwt//9X5z/VVYzUv1ACX48/e+b
+K8GVP7X7r/En/39a1e/9VTm/Fz/yg9/wRd/a9j72H384cQvqM/P9/2XZn740vZZt347/6L4zX/3
w398Wb/laa6+/OuPv8q+6MS3hXFZ/PHtI7FeqiI2/o+X3//tw8vHnL97U8Tdl8//+F/Nx0//8PMY
79wv7U9//uVj2/3rD8P8JztBGKi2YUHAW+fL8cv6ifJP3bFs5lGVXyC+ZB0itusimjf/KZuOoYq/
gRtMdeiPf7QlAGDxn/3TJMGh2LrjADO1DeeP//Nv/nCnvt+5fyAWfFfGRdf+6w/lx7jWolUbeLdm
WYZmsuSt24YXa10sZw3ZvhFMzRHVxG2+G47ODiuvjeP1r6wcivbDyvHcFsogsgxVXlW4th9XjsJI
I/w7ZN1rfSy84xvdRyjbG/xWugX844JCfiVsf7XFK+5jEqItYS8KYe9N74f7dif5iFMCc91oPhgf
d354MQq+de8P3fkj6fjnSxQZmBfdmZlJGeI2onuNRzLtSFmBqj5mxuNNuSNF61q79PNkk+ZsN/q5
2VneK+0zZF4szj+1b8o/ts8eVWG1pf3Rld3hAHMu8BDW25rb6cu/0b+/vFzypwoDWRN7zB+b02Yj
68k1MXp2aMw/RQd7F+9bN/FAKSrefDtuF1/d159M/7UL/XFD/+1CX7QsOuJFR8cNNFHdpOXRVbZy
/SVylU3o2x7yL4cw+tRsKhf+3isjWP1l975oVYzwF62aE8SpicKsV/oYEOqRazaUHyFsbJS95Lee
fDt8Dd7DkH+jzlvpTe/NXu79f/e7bRkyBkSGpl4NM4e6DcUEkHCtP3mBhGzNh+GWtdmLd93G3DhH
TOLzzaIc+mDX7dr9K6Psxy3gc+ebChROy3QU3BuuumHQltyBKEUq4dxtcbreaOeam0754B1SYhvZ
095AZXzlYf5l579slTnxZeeTSQ/UWhGtHsCNvo92PRef+8k2PiXvi8pjZ+SiBQ2n5i2lx23ho/jz
yjZI+dWwe/k/iM9fDACnzy2s6vgfWn/2lwNB7n66b71oLzPgANHtiINeue5ft0kWQRbTtAUs7cc2
w1SzUGLLDKbowQNovq3d4C47ITD05BzVDckbd/jw+zssuvL7Hv/bDf7epHI1jdRtEbd6WRherINp
tYZNhtLj/6yJq6kD9s3YFIxhT8mzQxq2m1rJb37fxC+nf/PFZVxNEqoZsicDIb/eLVKhfu4m77LN
4iq+vK9PyuF/2N7Vc2F0vVl2He2J2XfyFK++R3LQndzR6+/U/Wuj8bW7dPVAUGundiAGhjxZrg2R
q9Tr1y7pVzPeyy68GvBmV0tqUayXVBxkH4cMN3X1R3VbbrNds32lA3/1eFnExKZs6ACA7KvWwkWy
h2LCcRyJ0cdRCBRISjBv4MlmG6R975A+jjYqekyeFqSfsWQD6JghmJZI5BxxXcWjCjeZqm/f/P4f
+6mn2a6wQ1NZ6EwisHWgvXjsm2nu9Rx5FU9u4j1Rw5+o0j79vom1RvXDM3fVxtXdlPTCzpcYVXZw
bEwt9W7YB+fyPdz+LYhlDwd7X7nVXru/P+3/rlq96nHFUFNLaXsxZHHEvSgn80A2d6dvk6N5eeUK
xfD/6QpZL8ReUzHRAflxIjMWTQs6Z35uS3U1rwIOwPbE3CjufMj+tF65uF/eNVRGLIWo1Wbn+WN7
iAJO4KUUw2tsMPw9ULf2tbn5p8dDdJ/B2LBk3TIRS/ixiTQtxrpsVMMj4fEeu5a9fEc+6Gi41S57
dQVcp92fOvBFa1fzmVzFVgMvhWF4DI7trttjRMLKE7++zjm/uFU6GUPiEwIE2bm6VVamkuNM7eeZ
TNyq+auxpWj3VvOWPf54N1Kz7c/1Nn9sPxmv3Lafp206VedZ0zQiJltfk+svnrbBlPVpSEPTU26X
bbxX9mIPi63XTnMTHxzHazdRrGbX3fqyvavcRhKVwFXB1PAMjH5zp+y7Pb7rh/yxf2Xj9MtefXFh
V71aW+g1wEs2PX0nghHUzLcYl+xeWxeUn7blVx0oPn/RgZPGDIsXpeGBPmOPEt5jzOKXbuzCGDxO
Lor1KtuVwJf2YPpeech/NaG87EzRBy/aBhGsDamytk2BSXWTLZtyb/HBSP0bVyp67Kdbp2kgYklO
aYZ51Vqn2k2eoY3NlcZ75DTKI5frw5bw9c3oYVXrp94IZl/fvNbJv7yXJMLYBpsK8lhXkwtCQnjZ
5RGA8IO4l91+JMj6N67wl4PzRTtXgxNMnhkmlPA8ddcdoEqx4/w3W/plX+qapVMgYIDYV3NZMKey
SQqCK8pcuC9egKmVj8u3i6DdZ4GJizYioOkI1P/f41YxYl+0fTWzSUvVBliPm+zUICNYLsL2+3iH
uas3yl68fa09cXN+GjY2ClQA0CxwWVdrrYHq3FRVqek5sGj0i6U9OfnDKw/Cr9vQKbWQ3HFk+2po
5o4TWeOYPQ9N1DjvLTgYN/Kh8/WtfUr+tO6QRv/0+0Z/NSgNNk+Waoko9Xr/FNWDqiD2LNo0tmhp
+P/mBCNux3X/vWznalCiLG1qiBSbLETxXk555OLnXS5wzA1qA69MKq9d1tW8qQEKbByby4JowLP2
fFnyq/tpkVX7xWVZZMFMBz6UevUEaJi1GjBNxTNdXpxN7h+Awbm9Vz/heO+9HtqpaKhcNcmYV2zT
sEn3KdQnf5pGYIM4UoudaVNIQXixoIps0gzpAsypcguAcNFOX5sl02p3saOU0KXuiz8RxE3fBYGt
34VGA8ukIXjsToltzqq9saBC3MTgs546xAdh30QziHm2zQsMlLlQQCXZdgoWcdYRMmRfPaGzROLf
8FARdP5M7KTDsSJR9V0y2ILtEl6YAUNkG5TAHZrZ6HbUh5KbYErzyZVy1hpUt2VorSS/H6w4eWsO
9smshxFnHNyyVUUHuIgeyhd5kC0/ic0OaxoHBJsRZr4aJsM7PZjLpzxnmoW0P3dna+a6XGeu7Zup
Xw5T2FrQTHFbQqd5qb5KcWL/pahhe3D0ARfTNLjUut1spwUnZntAwrYeka6eGrt1/KpXjUNaKP0D
ZbnoAcbiqQbls6PaCFovbIjfQ2NGHUSZfCcRxrCBHexxxAH/icv4V2yaQOuhbupQCx30kRlRNb+Y
Uep8rKMFAU0lGOoB9zsJnw4K4hJ2rSGFhs0iGxUS7chh7XE3LpF2zpIdKvz5bsrnzF0Uo39nDIG2
CwwLjk+ePaCo3KtQxrS42LaKLVH/qRLD8luk0xxusiZxG0FjH8A7LKdc0efdFBowPrIwDI+IAei7
HvGhLYJ/mbIbxsTaGZplQ3vo4JNNEcrhiPwqPmZMDVblNaLhQX22VKr4PZrZ+Wjp0CcxkLIYFJc4
GyGJCh2HArvhJ4Ybw6LP7D1ass6bbszhzxraOzkzslOMqbnjgpxals2cgqNGRACdzymerXMRhsm7
EthQ4mpjL4E/Luoqgzi+QC2023I5AJbo93poOx4WpQN+wpkO4zdKLnpbgTwYQgmZxAgpmmhCYrVB
rB4RZjPaW0EdYvVDEi7PjeooRwOxaVwnbl3jH4vQNLwHzZKVDRMWmm56SGIbHKRXBHbiUdLN3DlY
0C9FP/Q+g1zcSqxx+YLuukrBrtSDjR0tT2ozo26enZRqdI1ocutS3iZZd5rBz2J6jCJqjg5A9hA1
07mV6q9LEopo1MKxWa0vTZy1btdGwDPC0I2gXKHy6s9O52ZtgLpKcZikwTOtBKdr/bFYZNXvl/hD
oJuN25jazZA5N4OWfRinfkvpuDiqIWZxaT2/H5TxUMTZhqDY7UrL8JXJrrwUeV6lyFylMg4UrOHR
Vp+giT3aqCQsCij8BUyprJUoAS+IUwVWpNLBxrZTVWSXtXPuIANnFpgzII6NQv6IwAoPSbih1jQx
prCOYLh/aYPcL1TtvT6PvooegFb0n9UJ55N+ym6KbhCKKKhSLHAT5IFhb2nzuejlm7HOvpoSxmcm
u1D49Cd11j6HRvqhwPKnKsePGjSjou5cyyw+jpUtXHYbv4SsYDXORsVgqFJG/FfLjTFhy7Ok9q0k
O8RBy3QTKeahzZzd3CNrNOQfgc98sAp9o6oFRdrifhzav+AlbAEuU6K1QUNNCG1A7g3VA3XW/ZRP
XzHw+mRJOBiEXbALchPOaDnfIzP6sciaDsvObDsViorkTnGEiHXbThaWjeFxtDDOGKN9ZLfLBjwF
AVIbbrBLO2AW4Jqz+dbuUOUZrKcyqc4dznio3fkZknIbHbQ23pXwbEZ7hl0kQyKKJDc3AnWbOuU5
R5YaCw5MGDwDKWy3S0wyjWYYH1qnSP10kqOLMSryBhXjfJ8ECDDRUZnSUwWMlZtRibTbPoFsoxVD
utHV+X9zdma7jStdln6hJhDBmbccNNmWJVsebwin7eQ8z3z6/vQXGn3KdZAJ1H2mKYlkROy91/rW
U6NGwPmsqsRpWapbdIKC4JfhTqKkd2sSxbHyAG0DexXEuJS90V43iuhCNxbTvWUPgYn+vhLqQ7Nc
I6u6pT5Ip381bAhVWDLmZpFBkiskjYkKJZu4ztFZJb26GXOPENuT2mV0qZ3sbVEdXO/Z7zbMR7+2
rDxgGrWe4GmroMqcpzTpmiPPV+k5pQHsIMHElmgPwAMrD4/sd0X8nN+S4o0Isv42JdSAIYPqDNUD
g00IC6EYg0msfmWwAITAvvT+Q1Tq69imWCorpTtMiwWFi4JhJHJWFFshsAom2bxTZWV7NRgUFElF
Qqdp9cj58tXrqpLPxUZRlMbTa1DGUrZPasViPBgba2hfI+LPvLiIcjfu43rHN5KuMzoN2Yrg+BhS
u5bIdyjwPqZh4MPWFvkCZaXBIsox7UyFXG4QRD1aI9iqHm2yu3RqtQ+bdp9UsAnHK5vQoW0qPtpo
egvR9nmiNAl8loyOi/Ac9pYdtGihFZLekrLcL4v1lYXGWwE2ooQXrVXdczHZe9I2wS6Sd6vk8jxl
6PnzHu5Rt0H8DvNBnMC6k2WmOkEK3sA1ynY+hUiOyjXe1QOFlYJNJRSxW3f6KwKA/VDLg6Uq3zNR
nq3ssfn3afNSAMX3RwPuAFYrcK6zJIKrV7E/tYcCYEaVoL/s1OAa7UEFCS+oly4HD3/SzADOAAg0
5STWOgBV4tnY89qufir78MHMRh6rEs8F8+/AqmBDEzFD1JcJUGgC+KnzDPdSbFpwX14iVuJCtJMx
YPzMrjFQyJjSHNVhvrGi8plpyyVUYR7kGO7CYv5OjfBTrO0NaOqL0ujlnZ0ruturI/iSOHqcyWWt
SccDyPiRWNYXpCSfVf65m6OWAJh+W5Fz4Dcz9UXlZB4kAJekdN7lnAzTLOXZJ3WZQIGx900bflMT
dhsAmcFiafzmbIJhVd1Kx3BFIzEHZ3p7I5pKdxm9HEaG/X7WdpB6GoYPZmXcNCT6ttA9G9t+Wsfh
pRgRWVjaOzBcy4/TlrPZ8kyQwxYKlPRTjabxGAF8TeaPtrUCVKKtl2gqdjuomWHVI3CQHhRzdKLD
LkIm5loqBgu908kag9CgFd9x/UWDeKPJiKlbA8uaxPCwiw8alJnrviZXHEEJO3VjbR0pj9dYWLcv
SpxcRMBDa7DtNnYTh8PjQERvPYQ3gJrxknw6BbuEwfkTr/RrpBc3QwFkIOrbX8jHg6JJzFeWhV3f
DsSWg4PRI226LrzRBniiHXDknY8rBHDkFSQ5trHqDTLdocW7avofQTCC5BJo+vn4uxgcplMuYMXb
ANbNphgLv9Z1vyzj96Fr9/Fg7hIxq24XJ6oH3niDdMuHUrHJVrhUk2IQuxw/13J+jqv23VoAgESL
fdDsFHjxagAbi+ZdVhpPNVD1uMy8yFBvtSS/tVYYnWvymkzyLAflXSlTgkC0FCXNCAgmGQgQdkJ/
xlymrrDSCkxUMGQREKMUsjcGTnVDG25FZG2hEV+sdLk3DVwMeb5uAaVfGqT3OA+MOWjaAd5Csyd7
kT1Zg8qHp7321ay9Wzrg1ulyoxCJRCAkRULYb+a02Zak1l5NqIXIvDEt2WT7mzZ8XYnIBWG4qUhX
wd6z6TE3NWP1jLiB82O3TLdjiSa8ydJpl2gE0DqcufSrAwqjbSOhyC1YiMzEQVTcdM96BEJC18kq
boek8QQgfFFXYIE0Z5Op8Gxsgs2jcBuRanRN6DolY87jOX7UPCIgXvVkx2+kH6xqjRd0+Elae9Ku
bxM89FOmP0Nw6dzRqB+YznidWR3h1O2WNPwm4HSPhUF17ZahQbe+JWHzPK1iC5LdXxYl92ggk/Xk
lN9rn6x+KibHtzIn6LTuSS7NtwlkM01hz8SALFz8/LeWNiPC1vq7qsovbS/90sbJjNk20KP4MijT
Pinar4YSKlvEDsY8P5hF8KtgEGbihTYUeZdIpDtpfLCAMg5rlbtjaUSockffcoq3rusmrIAEGGVS
/URimrlI3XuXRKCgcbD1kF60g0gOus26FZMJWklojyl062IqVE9ZIYkl2q9myDkmY0NNMm3ywlJ7
NCdU4nmXvi01+ijZ7STaUrfK6jO42a1SzCew74FMbR+d6e80dID/lLMXOmO9Iycg3MgmpUgpzbvC
oVrD4mq7mEoAT9psT3nYnjEZppCvgHcpEpN5RnxuVH93rLNxm+3iiABtIAmegT99SWij2yvZnrry
WxjR71QpHzRnBm6OI8kkXcrC9I0dx/YzPSVxcwoIACURWQmUecByWK0dPJnhflmLxY8XFhsiGmLb
uddlsm60etqWYWXsTOo6P56mo9Y2rZ/E4l5LDVLDlG6HheYtdhoOgIDcoR9whhCgGyHbbEnAJWbI
glOqdeqtnconvTFAO43pqTTEl4HPBhBuucsAQpd2coPTMX6a6mxFN5Z4emUnTxUJw2Gm7NIu/CTa
ZdwZUgUnv040UkDUuOwQeSAyJQH+sO4s1QbTNeovVa7s15Zk9MkMMxT25Q6q0/u4XPE8nSq9oRnO
tdKd9awoeWUvopkfxkF864n6rbVF660Feky1O8RF/KSJ1vE1Mej7yNDaBwiFexryG8aYkbe0nHbJ
ZrcAMGFAx5xuLstudOoH1W62Stzc1lO162HysJFx39fKCnrqi80Cvr0y84cy04etWmTaN0vQPfgN
+hpjuF90GFgjDQ3PEOHV96Nty8T+tFOD6qPYA0HYjn3a7ue63Xbdgik1ZQGKG9tb8hqmtoHgsdCO
cdVf1KR7UVv52K3qK5MEItVH5JD4Da6XvdGEA/8seYCPsgAiX2r4BPFDSmABIc967lWash3NGaUX
0VatJPFGJUlkO2fZcztP4AZy8b1AorslBIDma5i3ntYr30u9gntN0i9YexQa6jYVg+LVRrvNFXO3
UOWwV1tntRXwPatDCE5/auMNvo+NtVxgN92Z1pOOE2oUS1DaH+uC4J6Ah6vl8AQvZWeRmqYLQqOM
ErrEtdJUD6KmFdsRpCkiPqtSeElsrn69nCNdu8+LX6I1wGE5uK2qx848m8ONjgK05C+ZKwfSwkM7
6vOMBJqy+MrA2SO/mPXbUL3BpcH2dwC+4OFk8Ky19goVO4adFr4xPEEXfR6qrUqLoWpPoBJ7FL2z
t8RfQImJtDCfRtJUAdkC+H5MSVkfxlcb2aJuco5qAiecntYlJaemQTQPHmOSuwi02coSNi9nCAj4
A97wNBM58op0Co4aiIX8gfLUH/RTthp+lP0qZh0XA6hsnXUBnB65LkFMsvHVm0tciBt15Qnb/Ktq
zzc2zmJ3afVzCyU5W50ntcQ6UktOqvZCEpoIRj061PZxgfToicSitlk8e2lVUFAUl/BIJww6fXaG
pn+r9VkHEiG8GYtvkzWNn8dNzYRAJ+mOGHSthcnsOHlJe29Mlyk+Vdy4dIZBC5EjvtTEki5Nsc8T
MliLY0eU+0j4ujZYrmFOgd2ZT23zWfWZt44bMRvhc9eDd28UpPV9gDlzakr6Sneq8gbcQtoWKKw9
bkWPmOLIfi+V/Uhdoof3if1OOZpEeBuX+DRbA5UGebwznHgr6cbzqpGEOIcheUuaYbu5mYP2sapL
uwoagEKJ70ks8sQYPawqUJO0q6JTGo/35LdwDpjcNo04FInm3h6Dsp5P8TChQNH0LyYzp1rqe8cc
3GhqvA6sd9xxIILKgmfWtNYHAcxy+V74bFPXbbG1+ASv0VeZt+VEol/7YRcfDtCR3raxCQ+ukquc
SPHT6eQxVOnJUcRpgLs/O3fUyC94VjdxhI4jk5cws247Wh6TfQh71hkdnQonEKJqwJbwHFhW++TY
8UtiVi4wIa8x3xtz9SBdHdcwfojsFk47eaGOeE7Fcp5W8/eohvdjqkDtWiEdgFbwG00eLUFMFbz5
SsAulU38UnZXCgXCCBcP9FdVqUeAl1G5gG5n34mnBPBPGGP7iGm5NhPhfly+LZZtFYMaHnapM9x0
0AK7Jf+1pixdXR7/munQ4Jk5QT6PxCs2xG3kjBeDNpsRH5rS2Nr9Cr2KpFh+Grq++L7D97lvfvca
YeZz5Yaxdcsa62kyGW6d0oSYQVF9xfHBUXe68NBrOE+nYaQfobjUlkG9ZiwB0WZs6k/wOtu5egXe
8Bha0zET9GaK4rdKP6m9Pj42H1OndefSPnmMYECnUcvtUpKTBZBokdMjQlmSjsHbl/IJUtMj6LUX
O0eDOJPdSLTvNXxgeemW5H6JiGFt+DFBfrl92r0bJM66phr9AqX8hYfCHbrpiPmcwOQ8feOufWO7
h8Jauq3WnaIs+iyndXLHeaQpq8wEXk1QGEW07wf098NQRK5i/1LTL11ViMJSnrKyaFzMkisluUmN
ycFc8mfYZ9vncnqVw2+tSCR1fXzC3/vq4Fmkh/hEGexqqTyVpg0dpnIH5Y7e8W/6p/fkrU7zF3Em
yPC7J40ugiXfKxUeQ9ncUdJ/xe3XMj8PRKe6ZHCf51Y+ZxmrpRr/jjNarlAwkcqrcFPzy+w8mOXy
ZoJbAkRg3A/SepPFp7bUFxNDsjv1dLaVGdcJNj/SuV/sFpTbMpgP/UomkeN8OTbJ0+p3FMoIVgtp
6pLOtpU/13AtIoRJsKegSkOrfCxFc9QI2ujMYWv0/ElH0b/Svj7xAt1M5Jro+W+ZAbsxy/qJzAY8
0VV+BO5NFyK9rF356CjhgzIsDxbtJ8H5WbdregMWXT/LiR5xMLDVp6dl5jTah8oB54RXZZKmDP7g
pgYOj5g/G79Vm5IrAbceEsFNu5SWqXUEDUwMLbxWopP1hZDutXpdK3IYOHxRuBRItwb7vskBfCyz
h14uIvMpPON4/SViTuHjGt6Xyn1EUJwc120s0ZaYIki69ThHyn2yxhfHmb8L0CcuRkt/6VtfMZ0L
esYH6NmfeUi4aUgosdogsL/+eOtzqdo7JWFcUMtx1+jFObVn/nef/K4H48AJoiLgngKfdiHviK5+
paHxsOrZhbzmrvjNqBiSHUB9lsIpotyoY2yvS7qJKrrIuv2M9MfiVFI+seGj7Ee7uUBn76/PdTPd
gC506JevkgSWIgbXGWeF10Z97BrpcxgKjyRPV5ft25IAd1mcb3toN51GTLZRgOoVAQeS7QIqElG7
X8dyk9XyJVblVuNj5DMHE5Mm5Fjuc1o9bVp65Bxh8ygCNYu/YUqpoxsu9Lnp6MLFkDWtSZUiYtRG
L4q7j3UMf5md+k4/cJv3PM45dBPkfYc+nzA5OeyPU07gbCc3eZwsG6C7HE/ja/BU54blom4Tw9mU
yYgBI96AhoOIMnMSraKNPZkby7EPoKfuqxVO4trc2Wm6aavYq8Fy2856mmvj3GCXW4uY4OmUXj/n
MOBYT8LKFnbrDCCYE4ODG0+DWe61OKVuaS9xn74pHOZgIiYZlpqS4yGnktqUBEGmB7J4zzjzD3UB
Y5qT15uipxTt3BbRm49RSaS4od1w3WPVrBxJbeUpjzIKDUhSOcO8eX6Oqix7JMUlO+DfOMouYtdT
ekyA6UYr7KOSNodVhT7Q24ecDB1m7+fq+n+bnpNfExufmIVofrT9ORtj8nf1iYhbkId9r27qQdsI
xdhMBMZzwtlgv/eSNdqYQ3ofV9nnVPSvoFVYWyMa/b3mkPQDJnNvcc4JG2dnrNE+LGqvFPZ9Py0X
sw2b7QzCDeXWbW/rPOQxlf+6JVwIwrKUuyVjnGARjL5om/KqttP66/vFN7YCAfBzpNlgLpXilWa9
qTWD5qpIflfacrbrHF+1xgCTKI+gFhbp6A5dR87OYmqvbaNLRVLJWI6HeJmaQLd60N1w2z0NkL0r
TeVuqcdfyhT1vmpYKAO08d1sW+QeynNdsx3WMXHbItmHVfTd2ZBTGVURwtAVmxmzEo9sQaUy9Cp0
l7HFMLsw2dPg+dYEigfwVMQNZdcpNJSJ01wKM0l7WSvI/VPFTCuFnWQihZgGuZfl/Ng0RJmmQ7cD
V347rsnihqOTuAASP5d4nnzmGTthrJ+RFpe0QBLCSuo90VObcqpxJMF8hUg5dcs9iBctqJzr7kyo
qFOzgecMemgMdFQx4/qhzIQO9XE8+CWwUX8u10dByC6d0wF7Rmpfei3F0l2Re5JCbueNXr1R6gUZ
mPY5Szjr1nV9UifD2V+RXfu8mryazpKwyUbuymWrDCQjRFLe9anD9CKmOUp0ObtntVGufWg10XZD
aDceFWVQdES3EUvosaJsyaHYNsU0EIVQQHiq5c0qVQiFzSkmqIexb0M2/dJn5Dqsv4shfdNgP1Z2
/lX0QCNNI7yPNO1YKsu6rdoQwU7RMiIwaWOo+jVlJW6ooMI7tFIy6Bb90vFfo5W1I1d5muULWXRn
W4z4oOcSdhKcuM5aWi/G8m6YEEaHnNlQpXPuo9G+WVUWOIDn3xpwnNzC0Dyb4+s82EA3OKJ3IXvT
kDEMIf91CduA3y6wNfMoCd92If3gcSbqAiW+38XWs5nOh4jpOgt9AeOVvv31UX8DETd5lKcnAg6H
pyllNpFZhmsXHNFLy6BCLpMaK/QYPyh9S5UfFZQEGqgDGWlGygxuLY92blTkahlbJ1rmbcrKxOHU
1SBMucy8b7pETh5DgdRHFbAy+AOLM8Wrc9bYynNlvFUaWmWyU9wr3FPyxGdkCFoNmSSIZs+JPlnP
fccbbWANI/K9eirCttzW0iDJehpJSE7bu4kiryVGQpvqAPHCturtb6AcTHbiX32kfGc0p7OeIJSp
oWdj+YCkEOjGm8xMPvHU7mVlXvFtbJLqsJdLH5QaGB0dfqs5j0Ffs5OUQCiIrNT2ON8vqnSIeUAv
nVJkakvQO0bix2Ppd7moPdCpqgcOz58ahkBRpj+NS0l8LcMqvHyPlswnt5O16tUT08w8G+dvQniW
z1FnQtQ53N5Rgx3P0MkPHWBxnaN4pmgvpcKbqPE4iYXK35SPRWHtbL3dO13HcC0sqIVHGOnWC3fn
pKThl1EwCUoTIJSxQUJEU4onkB/OJoeqXiZrfVwSyhhQSMTvFvPspsgrfH1RX1crTn2gYuFbqGib
PCV1K5OlF2eqRZ9cfcAZDXOuCDmSYlhyjnao2C9dIjj2hWo9IkmsO+0C2IyoTsSzxPuhSRkxDBer
9FawVRtwTb95h8kqWEi7sECGbielSxnMRup5NbLy0DIxKGXly2WuoU5nFw18IulXsFqEqNwYn8is
WAD1p5uE6s5jQPcWd0kWmNoau8RMcPaoeSRDM6dbuDCbnrX6DoSjs1fLyOcxDtakDtS63mmRFo5u
J+ito7N6ybPmNZG9dp2acKw35lNtZ8c51H7FSKQ2iVFSkKIxMGn6lJbGBJ37qC3zHWd7mgAt84by
YZmrs1UNEBpVJkU5QKO7iAgIbJzTaeHUtm0mat6JWI5CgTywhAPBQRShSYmjM5ylh0fSJhrBurMd
EhEG5csCEKxxJ1ZNv0FFr7pzHXY0OboHMqsGOFj1fVKXRKvLkSQjbfgdRhzZibyjNTfi9xmIChF9
GrkkBe9bBXoNDtEgQizMvQFWuBqE6IoIFkUxi5eq5ydhaRGEk/NIKiX9Op08qSCdqfZHA3jG1EMs
pASUvO79L0OjsQa/Tf0Vi+FTwIpyB2v6HFsiTo3MJNo0/SicCNBxdMPDuW+S6LVW4juCxm6rGKax
UcyBvcZsunFfBbkx0PQw9rbZfdnhEO9L3UQamYYv4WSpXicYGE3ylm7cegTHGnnQGI+ENi03vcoc
eUZU4dbMKl7WfpoDmds389SCGSxfEwtZkS9VM2SaVxGe6XTDiyR1njFn9ZUSqunZmnYPd9Ax2GKI
okMpsgMRPkBb55RNk56OQBJiOiQlWYiWNpu2ytOYxcC6QVZ4VjbP2zZU1f1o5GDq2695FJ6mzhEj
OhIpnLIbvWKBX2whMcy5D/n8allxybK7kqhTO7on7Phutvv7WSFT140SkqdYh24rIte8mUEkioMr
q7mZA7Vvn2rJcUsSVt+PDYwv3julvSttfS9ZcINx0V/aMbuFZaXz5E4PfI+gEjx/oK+O8RALiBDt
mUYwMd3UEiIr0aBy8CiVMb+QwHQ2e+MWqNxjOk+vLJTe7EzpLoxV+ndMTbM43qkjHcK0oSOc92iI
apUhQhQ7T7lQqf4j2qiWGZCz7S4kW8hyOA1rdIzXtjk0nOqihep6oKRMaZzwVw6VVF/kLEGVqUzL
syj2x7Rgb5cdrS2yzE3deW4xJcMRr55MqOCIsqKbxEpuWptW6JIku2xUX9ZwDUq92TVpdWjp5UpF
Cco1ZP2sOgMkCWFDjj22L1OvHOw0d1xbyttxkBm1Z4MSp532cqAVV/QkRkhBDgl6o0hDPGXrXDxt
xOAXs9XyuPIFFlt/6xUo9lUyTFurTuZbRRLeJejY0EEaLDC0Q9aHhK1kypkcg9K3ZlpAJQqtksSp
xMsatT9GCE22Bf58xY0Eh8ohIipXs/rBV4A38Y5Zr01Ot1QkJsFns4qHJKfqCFP6StnyAWzytiDB
KCqid4WRSQ6/u0O0IxGPEkM5jgTwRg9aDDtDXhJ2vsmu36FmvqyJTZHSG09ttZ4dZ7zrm/6mpghV
6nOSAAXTjVdLzJ/s9DvdKDd6/CoVe7NkRJJwmw8lXaNrjO5ExlTNSWo0lkBI3ufpVqNR1KFbsZdp
F6IG8cpUeR7UeMtg3U/X/DanTVw69v1aqEQl8uhlpkV0A6O+XnzWOnlFQ/JYRswLGNFBzO+6YLz2
0VJtXxd9oMB+XAGFxK9rpByvp4esGu502qh7B3cCM9vlbGnnfCQyUGgkK1Wj8z3b6SPIHsSfEupb
WwSJutQoI5hikLsqVbv2WuC5xTpYtxoDNm+1mPGt2tsgW9VVTcaERf6qxTHrGnEwFXyIPPsa0leL
SVh51EG+w41Znmltwd1xHT4VxbGnzj16J7DR6ahs5OwgC6Kj6bwm+jN9Nwi9xSEfUQfYihda43PZ
JVPQkEniqvYzC/yWjJEsKJZ633QAJruloJvwAhv1ywxJpwbIzic+iLmnrgH7EefuYnZ+lDNyF50A
QlLSN+9JtFMPSrrcVRblb5RfHDIbVwXZYAM4qTI+FRactJasXiSdjzpCua0aYqWwCKxt5uUDOOlD
E/arN09PQx4yVETIJqN7u6o9LWfWW6YPdhqtN4PW5recS5kPNwppLrVj3mUlQyIZvaMI+J4N2fpr
wvRhqgvdzQzllmnnl8jYA/smb3Yr+g4rwjjViqm5CSNhb/IoHTYjkj+3a8U7OK578MSc0iUhplWt
MBNcESLS+vOEgoBizcJxr7Qa7wGtfaNL3lNy5pBHBl1mbWjTQVgNGSrP03xuioVpYHEBzLAl+fFB
ja8ZZyvZP0PTehFI8sEGlyzyyqdTykKbT8fOmu9pLXKGzZxbtkxgBrr9YkPlyO3xrS6Zsqiog6Js
EoA2++Qkqty8qH00fSBxHR/NeHoGJJ17CZmc7ojSbj+JfmBCxVmbx5tSoWZMPKy929nFc8PE0p/a
nonA+BDK6ogIczq0xXBKeo4615J/NcpH5rn0p+WEQkahbnTLaNS/uup8TX7rQLO7SxGjEuxfyVHb
GGkDmU3fgjifXnSgF59QckGzN/E5K3G3OWuv2DSZZvvQGsQsiWQ8xqh2mViYB21mFQ+rk0priSVK
5enkfRBtTYvdMZi0szaOVQY5LY+d9C0vpnYXO6SzkL6leojBbvuoJqhxAfvmcLwmM5GWrUXFNXSu
SPNip1cmseOz6mxVy4YbLFvms0arMIlTNmuooZSAkF+EjH5i65Eu3rwpyZbaJKnxbgoGi1FCpIUV
qSgnKiemPC102goMB2J0GZkrrEXzABt3R8kBdldqHFvcSYc8W1ozfU+7sW7NUsk2izpCsx1DCpKE
6GMNhSpD2+VEaHnASfEmV/pHxHbHjHxFYsvHDxF2yd3Qz6c1RPZRJtajqtTLPYkZ4n4FgwA2zoq3
DNNrf5BkFavRy2Q6QVj0G5a9L3pX6yYPx+fIYZIXpZ/wrMnLyzmSTehE4Z4u7/lk256llkzslbjc
tgkD/WKwz+j5iGNXOD6QWXnTXFm467RRk6TY6KaFvlmmoInLAhUgwFUk1H7rJF9A12ZfCFCmSkID
tQUk7Iq6pmxLB2xbSXtRRX4enfEj0sEB47a11Eyj4AlFMBEjwZEf7bRtDJdxjPl6YwSRuFBav9Ix
Kslwb5ANtakKI9pEvDi3dpx8JP8JzFUiayMT41ovh2hEu4Gsozl/EuXyq5usY+Esv6raGWng6HiI
B17ssVCFGy+lA04aGXlh9NaW6JGIdnN6Lfls9Lu9fBEFu28l2vd4jp+GlMs7MRO5cnIOOLdGvDZT
doaNRBmENtlFCz4iztM+7JK+FU0Et1tN8On9WSXZ9w5vi+P1LT1G0Zgf/OMPhL7v6SCeuhmuZGrY
N2PdPgJ+ZWSrckQ27OUGye8eLTxRtdWeLDLivpJbPe/Ga+ejCVZZZUQ3MWlpO4M84TDjLJG8VjFR
9ORjMOgCKIdOlZaHNN7mvr7MuviNMrfH7gz2ou6/5qmu6pti7EpCehzsN86ZP7pOhsdYnoh7Wq4V
yp9jXykK279QmB3RPeEIZYnvfA7VLvb+Tx7KXAypqaPb0MqToS8PDOrfRY3+R9fMCwDm+j5TmjNG
2GdOZSIoVKTUBem5zA1zmyE3NoBBaeLbqlButE4DIrrS2Qe0eDcv0o+U+jpwwRFnOw6xUP2pi2jb
1Iw1WTyHXyIHxp9EHStonf6anZAwWGRPZQLisJqvuSbDF7DehK2s14KIwZYXWe30ZoVlXTMAryMy
90gg7d0/u1TkTz8HDLYrN4DuAf5SnJk/rDEpYRHjNCfEvmz07Xire8O22RZbK6gDzEZkVeB3FTtn
7/+NIfDT4PGfCyOWICWd+Zkqf/h+qJEHcOcOG7ExgLHFgGr/zcL803v38xI/fGGD3ax1fL3EFc3Q
POgBha7f7hD9ucgbApYFj6STE5Ozy19+1Z+Go/+6MswLSKUCD9APl0w3oj4YBb/qzfVHhWS8DfeB
dTcHmkdrLMi3w19sOfKnDejnFX/4DNli5rxvIxW7UfHQHK4EiGFTXTi5BdFfYS7/+vUAvKtg+0HX
aj/uXYYGvCLACG2uXUHrtpdjGpq7qIr9P/+Of7vOjxuYR70F9BaB5JBS8fdLtl0JcERWVf2vfr5/
fKMfLiolU0t6DVyp7HZVZPuhFL4oTOrct0IZ8H4cdeRCKj3XOfmdw2b/8xf91yf1H5f/8byUZLcz
YOXyTn4uojckpF43A8tkGFO8FfRE/3y56/35p2fsPw/LPy7342HBpk2oC2h1H0sjYgH8JE9/vsC/
eKlYVv5xhR/LCu1nbV5HnhDr/gpfiPeEwlPVBPYB9sPs1jfatrstvP8ynK8HdS8P7bHYgKvGVvNX
N9n/dHb9t0+j/2BoyBoDS1XwaWol3ymaivYZS0VKeqJn6UyYsvQvkMu//MD6D/faAsobxQk/cEVJ
tDana0P0z7/wv7/w//8X1q8Lwj/MvTJ2ptiMr9/pdfGi3bAN/enNftQ3/dbxq92fr/Yfu90fnhhd
++9XW4wKdFnNF0r3HJR9RmsB8ickYTt2C9zM6XN7g5p68GVAqUW67c3fTL7ybzfxx6KDT0MULVKg
//Cc9A/iZ0/ml3hkBGQcZJAGClQGEmVfV+0vP/XfbuaPVaixSJsZquuz3DcbNOt+XQV//nn/s9n9
/HnZAoUGFEplO/zxuix6p2RVmqp+SMPKJZM4CH0MuL61Renij3d/5xb924rzjytqP16JSZi2mifs
UKa8xHPnSwhKCUQPEitA1e3iot/++TteV9A/fEXtxyvRoXnSSFdTUXYS1Gxuu/i5QR08rOpfbte/
Xui6KZkW1ALr54Uots01Zbrq6+ZNGkL5Gs9jBNNCefjzF/r3mwYqDtOoDa7tp+GdNogDNb2ifguM
1/VWDxqPQK7AfMSlF4xPyd+t2f92WINZ8P+uaP24aXRumNkNNQcXn6SwwhsJkONEc5vsyk3qY5rz
lXVvvlq/YyoFlw+w//NXvj7p/+MeAu11BI8o9qEfqwDwWCCJDvewXh6X9VWrT7P+8udLqD9N9te9
SUW4Ywn82prQf+xNXWQMCwFsqi+7qaRVoI2Nb3ajgVw2XJCRFioVHQFvkZ7Pn3ZiF9t8zcXLEqek
aHWG/T6uvdiSkAKvIgUCx7A+Y53S4gZ6IOE9RnqQTKnz/81T94+P/eMNxsAIP97mYyvxBzq/o4G1
Nyc2ESfxX1BK/3k1/y9p17VcOY4sv4gRNAAJvpI8Rt51q80LQ+pp0XvPr78JzW6LwuEleqWXmYlQ
xNSpYiFRAKoyT76CRRkzDU7+KpbsIx6VEjOEPk+VNN2eYdAGtREofO7SoB++jkaugc49nq2Dmg/W
XkGP0X0wqBnEGEh7XqHx3W27ilzgSgZ92XZX7Zo5wBBQW2BePFP1r7SYfYwF1Ji0NXPktM1lUosA
8sUFmiRGrY6Pmo0ZNggWJ16TpOS3Ege4bTWtikqiesKJ+JoNDITJBKiIh14BNTKrGM0wIHzfUb7n
4ETEc45ruBiO2EvJvfS17LZNqmJ9vcLH+z2usZLasmPINIME9traj0deQjeXgfs38+YaXysnX9EG
YRu4D0DsIsJURitcNxsj9wyasgwHw+N8BFffmeE/GO5fUdWtO/hmkv99UTKAzclP2AyT8y//0N9g
TNkBYkChz0X7iZQsbQ0sDBUQzJNUxdvle2tFHzXGnGoapnt/Kea5Gt0b4902WKxB/dKEkB1VEKDt
R8Nz9oBrNjahpMOIoaHhnnloHrdNnXBC8Uxc2hKCpxbmxHsgeHakZ2hqPmsOoYc56x+WG+EwSV3z
GJ6HkrW+WuUZ2IvhhAqCUTH/rQotbOGk8wo6vOUkneg6vtFcTjUX7GWnkP/Hxzdrgo9o6K0NH8sD
zT1ousTgyUEf8NJbBdGPztCeywzyW3joCEPyE7JPtyZeUPFeXXp4fD+kmHZDQz6G930ZWdVa3iKF
KDoTVL7r8Mpwkbckr1MonvgamJ2GneLk4D1ioCGyDmxfXoWSOmV1YS6tCRvQNM/oMebWoIcG5jgM
4ngj6DvoIT6WBzmR5Qmn4GtiLbwTdg6i/9ce946AGjXZsfiWeThqvlBgT1rcp27pbafz6srRQT7P
mWtBIi2snEQD5EPAHCf4HN3ZSl6HXtFgnjwc8TpIgub7trm1wsUAEYpObcIYiHbff0G8PaOhEUgI
sIuOoAMAnQy65aTnvNXtYmlH+HaWmmtzzs/RnG3JfuaMf/Sg7eqfipSA9P/5bm8+Cd8t6CMCXR0c
Czj/JJqck2MLZQtQLBGHT5Oj4cGFsK2cD2x9Nfyxawu42lpq3E8afOTMVQTNLXtMBLqaO173cFO6
K/JMEPepRUhtIVM6s8MrGD87j3ttP5DzfN8f692M4Y3zv/iAMucEBNKnooHGGZzj1tLg8V9r4w56
7jUYx+XRXF0IhspLDNCqayK2WGlcolEJ92bdOQOoV/fl5YwLCzCZHsqXqXOVA/onbhqJStbq3riw
KuQpGFfQHxeGKOQD3/WLh8CIj3p+3F50Jxx1r8jCj0AYKsbR0hLK9b5CewLeXDRQA6HN/CI5EPBt
6uA6lp3NV5f3wpBwNG9CdLZg9koDWQ/Gj0CmhnmTfbaXHT/Wd8OFHR7WxUZQTQBnY4CdZoeNIHNB
V/J66lH3M+gn5XCynhxvAeR/X9gbIZIb2ZjD89TD5Jrn7BxnZNBwKS7exTzswh779hcEXBwMT1bc
wksRLLsBbH8EXk4uRGKO7ACJUK86QF97V3ntLr5v3RYrXUbEtR5dquH2zzKhiEGE6KZYIhS1geZp
UQU2E+VSydsdFAbPIJn9BFZ+z5+ZYzAQ5OcA7zQ6mvYg2SdWXV/8BCHgVUWiGZ2A2JbM5jFu2Jdg
hhJ8Fx+MzLwmZfZte4Wc5i0I31FTYJZDxW22eE1XaHMH4UN79rLwLuwwSDZVnq09a8Wtye4jDJsh
rd1tkyeEgMTgNrEeqY4bK1t8GqCQX4xojalmzvKJTHbN2Mu+auhOYpf2Xe207nTRHJU9Y18M61IK
56fIA/NQDcGrC06OJx/ZYn040kaZvX4fHPub4mpCd1PqcI7m6Ri7yUt8yK+kVk9h/b1V4bs2TNFo
iZ4lOK3tiZvuMQ4HVgKXACWa1pHaO71E4PaQwwZ0dkyVCZuW1lpmVuOsA0AaL/M9O+PIh47EvZR/
+/QYB0v4nkABYoKtTKgCVDw7Nu0YqCjQtT3dp/vQQ+/h5b+uWbfKfjt9VjP2zRwVN/+aQIMnhjno
wh868NIaB+UgR1qZGSF+TRKAzYvie1mdddTQcOLUCZqLdKOF+GevgcrIxsxbWKIXsilyyeX5ChDx
mAKEsD6Ihuu197BroT8R8lUUtA4e9HbdBo31Lr/cqs4gu606MtLRlSun9/YEwI0GNcBzP+w1O3xD
8FBc88iSG3vHCQKhtPY07xhuHMBRdY/WRkkpvnLgeG9eKAZi6K4UTQnz9IbiXq+4T875lTrkiDll
/V9cI/L4vd9g3hsUcraI0ZveQUQcq9FgKCLzvQ/qbwdTZg4GD4pLND04oDCSl8yn8P7OsFi6Wn2l
TSAJAaPDnX+FETjitre4YLpCJ6V+mz6mT/530ARcsHvlcnvZrKLeW0aJRSwmXSpSqjA8gq/aZLhA
GnG+0/pPfkpbKF9HzO34FE2zOH9kI+7+FEACJ0ns9mhcOtbYufOv0vxZBdeFc0KZZ+VTTKCLClKE
l2lngWsy+l15tHZA4gF+0Ox5O5QrZ6z3H1Eo9lrQ5mStwdPVUV2sGaf4Snfov8P+UUnK5JUr9ve2
hJIEMnKKEXMkoE6FaenIaHaqOz2We7T9eINGrvod2tV2bLft42q6YG/Ucf+sWSfkk3GL6dSGabNn
9+AltL+gIxO9h7GzbWXVOxytdJuAL9fAEeQ9zjWFmcQRSyG07mC4eXyqzoNzawcGMcgHpZeYL4Vu
hnRrXNuwlkaFFMU9TlxWNoxysAvdDK0CUAoGur5+wmfZ0WAV3Zb2xOykUaKC+J/fYM2Fg9sFTtHL
9SFiup88jDedyRYET0AR3pYWhQSd+lKnIHtAHduUJdrQ+rtUAbHV9sdbg7KlESEzc7VLpyHP8O3o
M4HIVf4j0I8d5szQXehum1otGZe2hP1wLMAxYxlwCHj9K/wHUnc79PSeK9ftBdTmv4f39jk7pnfB
QyU5QfKd5ySSBhjbwfaJ47GI1zRvFUxPwckGuqVgNQG9rIUbAHR192AKcYp4whi2FUjAenX/R0X+
x6ywLqo4NPRshtl+jyGGC36Lk1yizAH7cH6QCcms3ONA8GxhTVgQttXpaHeHtfS7fleeGR7qcRCz
OZiC5sTVHNew9Mcf2x91DWJAyaBBwwCvXNQWNn1MdWHwPMCjCjqBx1v0LkIWCEx3N81Qy7o91j1E
bYo7I5WAmFvY7xUV4xGshS2MwGh7w7PBAMZyTBHj8Jy/WAcM3ObEU8PuGO1lxdWqn39sW+IrAARx
bKhMhritMkBxhcZXr9L9DhRPstsOQVcUz4U4WIFCmt/3Y7pENcUqLtfrIdISzVP6NveGwu/3U4jJ
FcAv2ATbPD8aRlQdQXyrnLd1OFyA2jQHN6RdXk2ElheaH/GhcIzy5kkTHdKgrNxWCTvQYXSYyYMc
rIsBULAeNODDtdDrigbEyTwEFv+flgz6O7TpL+tayS9n1jaXEUmGM6UHpc8c5+3e7ywwZGFCDxQl
Pjhm0X1yu51Sq6uVEqhfo6NOPRFAsOMafb8NQo2Wf7IHD1N7oaMl8mvWm/5ZCA6qcwNdvMdWHUsJ
TqyD/MK0sIaaAeM5cfVvhk070w0M85HfS3a/0NjsKbr5+Bf3FRwGTtBpYVTYWTJtGGw9jjQvqfgZ
0p6PDV407d5A97tyKPhIQjZD2DltWwgXR5cMdHgyaOY2Tn4Do1BRY3gU114Ds7ghqkoCBUDfUF+3
cBRDYEsHwxCugPmqKq9kgLy6tdk2jpkWw7z3yckohRhhiJkrNIqH4N1qd5kW7razSF9zCcsHOnm4
OOT/gssLl3qM5EdTCpf4BQU/fQU/MUnhYDTjkH7T7gy0pPC7AhA7XhlfEOJ9cCMrUtYyGa+GaCDD
fRPQUVjK0O+ry8qaQTef0uq6jTGBhX7mcR+AzGFnYFYEzEnNfMtw6Sj7oGt4tTQt4DLm2qysmycV
5VH1WIX9b+KGbnwDeiMuGBcWLwE6KnPpDepKH66NWpMr2pgUF2A6/12LqHc1tVEjog8WOuJnpPN0
6Pv8y3huawefd3Psbc+8q/fVRXkl68U90fPi2Lm0LlQYfdFUQe3DOpfdgIKnV31t2A4yoEZzkdcP
DOczdOjxn6Eem2c1uinoASLL+XQuK95W429pYF/XDRO8+UIcaJV0gaLV2I0NE0OrlWsnZx3YsbeT
fDXBGBQHoB8EsiaRnL8BrVnoYz7Gq2j8TIMWI3rjuV12x0yx70H2t6vK8Z9tk2tLlyxMCiHWW/CW
6QwmI/NL4/80RhkWrUZuYUBYNJWKAXo/GHBZ3Vgg8cowdA+WzODrthtrdwevT3i4nKEWmDXe52kZ
oO1pZjg9TyD969GnCpZSB8Otjtaffc6SUMZHASOYcZrQkktDkEdGqD9/MLUBjZaswU/mk5BzoJMa
pjiBJbA6gZT5uw7yA037QYxJcmhY/0Q83/4NnpADGAlX0JOO4I1G5pmpBfp6jJVCiHo7cjIzQibk
IOBB6xT8aTHiQX3Tm9Ubv1Y+aUVAysZMEiVtYaU2TBCXgQqtH5wklNTJsm8j1K7g+Yv7iMJKo3xj
U4bC8TaGUG9MZEHjQRF38kVim8LNquaPZjAMMyChuGAvFXiQsuY7xLwdMJd/6vOIx34lCOY27GBp
MJtzhVYXFdTMxlJ92DYjc0ioyarYKEqSInJTAGHsBmxIys8kuY/SG7V72TYl+UimAAoEg8dxYyKv
FftX1zOHFD/5LKeKCbNtQ5LMNgVMAKEDpvAChE7D3V2dVW6l/k5ac/85KwIeaOCWA70WIpeCEAHs
rGiTB7+SHe22zaxWzcuU42Fd7Pm9WkQ4iMCOCqFoB52CP2iY/eomDO4ytrfGeUdAEDd1zJvT/imc
oRNig++/SjVJh43s+4mAYaGSnkv8EDq/GCAZJNpj236di8nb9lhmR4AMw7eTueOQYYArcqifSpAU
kvaOkg+chJaBFUADxCB6VuSw04DXLmqLi3rGfD5GlSejcWY8TYPIZNsz/n/cQA+xM7fKS3WebawA
Wt7V2dc0bncWqdxIRxtVhRHX5ALc2ZLb0fWK4s9uYgmFOssVG4TT8DLA+bQzbScFZei2W5IPZgkY
Ug9do4BymK+EAgHESHfzXGtHFWOH24ZWFzaumPA0CeU1Kh46MPGa99mM6mhWzkkYYXoQXOxhJllx
q+4srAjutEFKzLyAFVA2QcOmgzsgKMDLMjQtt/2RWRIQEeXtOGsWLBW1E7DGA3GhF/m4ZLAkLq0m
wcIlARGbIS3NQYehDLBB5xTDojHENz/nDf96C6BqK98v1BZGBqa6UBTIU9+JrJuyv9u2I3OGR3Vh
h/X90II+BoUYplVbUIyQUnZvK0s0AepqFBRaCIp3QMOTr4CacgQN5HS/7YfMiIBzZtYpVmgiXhNI
DCpI5HRBBpYT2eqUmRFgzm7MyldShEuZoQrpB04ZEaitDN62N+u5TNETouLtionqaYplaiUIpHCv
pINKDKz7HVivfIgHjOD62za17tEfU+KFMygJ7LSOAaOarrgdONKbGtreQ/gRWEMzy388Ep8DFdWP
+4bBo8rMXM3ODhrow0CH5bFEktGS2IkPgqFZBMSseGUEgqz0q11qUDa6CqDy8bnACXgzl4Y+Gz7S
ehzDnT/04N+4wniN5POslpSLuAlgA7UdNhgcbCjexToFzZXzY0gmL2q/4SSz33ZJFjqeKwswMKqs
65JXlwZsbeCqylpXxwB5ZNafDB7/JQtLLGYzaM3gVghiW4jXHEjJQIyefwhF37JOgJ6x7Ko2qpEL
U6+78/gI5iWvJxcxpr4/FzkBfowOciszmPLB6AHal/gpAHvp0DGXDeEnLQkIhL6qsSevu09Xu030
C9P7jt8+tFn2KUO2+IyQQDxPr3XEri1veoqxURB4++ZNUUh6T7aTzhb7omfK4qEaeCqAp7nD/pDR
5xYSVCA42f5G20sJr9zvcw66XT2pQQXjRdGVUYJGpGt3bfU8JF+btJLkt8yWAA5Jl/W+zvO7TmJX
zx9K9NWFYPDHHX30uO3WNoDjUvG9W7TJwdkGcmQvK14UkIAYGiiBMDn9OSsCNIzglG7BLofKN4K8
u/lNy9HdNb5sG5GlAv/7AhWmtgjCcYKREPpko7pX26s2e0iLh20zsogJqFCXjOm1icWaTKCtgIAP
HqRcv6x3nzMjYELuT0amVDAD4nFQJ4LqUsudKCKfNCMAAsM1dqHwm4ChLkCmdteapWtBFfNTzrw2
Pi8+DYhtcoNlSOg2BJMvpxaCgBUFv9O2mdVWF/Jnv4Mo0vsUyOw8SqwS3phacUHAEO2r9d5KlCuo
DnipBeEMK3hI/OaQl9ZXiL/5n/RTAIm4pXZCOOr5wxM4qF0Dp6I2kb15SDJQfMNqMGNX1PzsFRW/
bXLMQKYke9Lny/7keLwIpAALGBn0bYN/sAAFl9H9Ewdftj+VzAf+90VGpCquo/HiCwO9BdmizrOm
Eqyl1Sc/iIAJXVw1s6VjFVU4NtTghpmxitrm57YzEuR5nYRfOIO5ktoOFJ7edPRI85hAFmiyfqn0
ZtuOZF947TtZ2EnjEHR6AdIrUr5RkHk2KLrLDqxf9y2RVXOyDBCAIaxM6OXw4scAhWQzK1dmpkqG
5SQ58NrmuXAnq2cLjH8IWwYCZHB/OVClg0bU/z46hW3tLZfFqwrQhBqRmiAHMq7+0oCgFHrSPhQS
/veJeRtTu3zqFed7ijax9zk9mrOuZGqLc1f2w5h/2RPuA0Frq0yBBOdef7K4PBeWRDIAzFyDbHFq
cFvBohu1zdxBLQ9Vi/vV3AazJR6+7wnGU+Z4vk+q7tlk4x5UVk8liFLRLw9atABU4EN1gODw5dBg
zmQoH8osx70p+7qdsmtLY/lLBUQG/2SSTwwx6en9qECJgIVg8oNAoZpKupDWLUEmV2e2SdCo/z76
wZgprOOlbVBej9q9getfUt0Y0Fb6iEdvdoSNua6akIXoqcaJ+grPWxi3fhnBOk4w0fI5Q0I6JUMQ
mumEQ28JlbTJvmxN7RAX36pa1j25HTkQIL2PHMNwU9aUMDQ23xV6BtXYw5A8qUjfbYfW1jvV/hs5
tP28t6MOUdRhBh1fCH0dE6i0IwbGZXBNb5uRuSNswtnE1MDmyzAFr6yegwa/xhaTfYGmn2R3kVky
3jtkxCRBkwm/lpiinU9Db5qvy5rrBcgu9GShE/ZjNbXsseLLiILy0VL5xIsKOZntwMmM8L8v8Bhi
iwY1MVaD6il3bM5/Ft9zea1tK7Kg8b8vrPSdTuJihJU0g5Xwhz5eh/TLUGiSNFjbLJfZJuBB0hhp
5/PdJVKhtB5D99n4VZmgylcfkunXtk98zZ/i8VtmC5iQJGkfWhQ+xbaPe+o7Sn/7+kMMKSajbUER
923bnCyEAjJg/KE1SgOulZC8UXdqkEKMGL3joSzBJTEU63aInIBNsYFfo/mLjFdd1Llj8agZeJtk
stc1iVNi7a4VU2F13JZN76f0utJjL2D3mNXxtoMnyfLXZtZF/pVValFIrCAvCPSXcRaZ7Rhiri/b
VmTeCNCgouWemRy8LdABTua1qb4wcqnXD9tmZM4IuNDiuUfLOS5AMdopJhxE48z1oVi0bUaWBwIy
sKqbrZ6/jkxJixxH183LTL9Hwe0geyOTOcTjuvg6eglxc8gp4P41yZ0SiJ3nD0nxkXaiBTaIBTum
dyDD4/OwEdNJQdM5pmBlPgQNBk3sYwlirO34ybJBwIcgqI3Mz5ENWUlca4TuFtioi+E2/Mh1ztIx
ARmMogaBJj+J5P5T3rOdCt1fLTI/t4TEwr1qJihCUx4+aJ9M+fNgp3u1NCUALgmaWLeXpaI3Bi8X
LNJAtg16AnUAWvuDXsueF3hUNuD7tdtukXRjlSV1miNqhtnumhgiaKhNIvzzAMEwlNjQFpXRwcmc
E/CBjqAPGxQ4p0IjLskeIdYNGYWLKPqxnXmSlasLABEkkP0EYwTQLsCdcnasIMkAnTKnC59pI5uV
lTklwAQxYqNtSn5n1fA5Q5AUT5ZnVB3k6mSzOBKc0PlPWXwybcCV81Dhk2XFPyPI+jpd3w1WebYd
PZkVHt2FFcMsRz03EL3Eit2Z1l4NWZwyfty2IgubgA5mHJYx4Z2Gvn/r17e92uKO7HckK1L4p97K
cgEbgrqPWB/BmQD8/hqn8J4ljkiSTTyWRrqN92ae1FDxm8MCZFUghwZfcFg9TeYHHuoWSGcIh4nJ
Lxq8PcKWBl2XxgKpu966Bco8CCpuf57VJACJPlMZny0Tjy1lMIOrQUFPBQRSnRBvGSrUdIYhkOwR
MjP6+1zTBgyc+SW4kXzIx1nmox8X+yr5CBwsfBFgp88HyKP2vB+L/kNqcj5CocYe75um3o1JJ1k9
q3m9MCZgT0vLOrdKGNObX9EMEZfoYBYxREOUT4aOh3axTDGpbmWxgcYaEutO0f3Ux9BLg4+UWgtv
uLcLI6B81aeWf5+mguJcAcUMKGw2towEWRY0AXLCFC8/mH5CY818WyYQN8t/DZBmVJtBsr2uwsHC
HwF1RgUKvTXn4tKmRx/Tp5Xte59bOALgQJ67sdoYFkZwVQYxRG7QVZHYsutwScTEQ0oWQ5jaykCD
UZqP7fAC7SKImRxDn0nSWbJATw4oaaX4eQZ3zOJ5bkJnaA6Qn5V8FZkzAgrEtdJ2KlqRwL9eoesY
jP9ZsCfpZWdI7pJlhgQkgJQtBRkDDNH5tpnv9Oi5Ci9Y/3s7BWRWBAjAIGk/9CqsdCOogtsvQVfu
iPqQsS/bdmTfRkCAGTISjaIDAZL03I9SNymhZxxInJEZ4c4uEIBkbakpDRIgK37HBkQyUBkS65Oe
COs/w+BbrXUwQtnXIXww0RvWFZUky2SeCGvfViBirPMtLW5jj4YQ2ENdQ6qPdJzTN4h5naFZBKzU
dWPKoGzvmeU/o/pcVo/KJ7+JeBTpIGAVGQnClWJT1vsfLFEhJ2J/boMRjyLxZFs15VyCuXGrJL8z
61BAIW07hSVLRTyEQDql0Tu+8iE+VBdXuWaghL4b2ePnzAjrvhgqUscDAtbPt1X9NCuQ+7AwMQW9
zG1DkhwTTx7Un0o22/Bnhrh5HGJcE5xduWxWVmaF/32RYnpJSdS2cEcx6XWrtt5U5nd0kr0sy8wI
Sz+uTIzYWcAXbfo2lmBSYeAahVDn50ImrH1Tr4pK4eoUdnhPktsQZO81Rlu2jawW6W+LUhfWPtW7
NrIyUDalkXEe2QaEb+9D61xPki8ZdLck1mSBE2qARMnQepYiC9JUdZUa9A8VWOQjmVOrI+gLqBGP
HjgOxmXK09ow2hcNzIx69MvKsttxzs5DFjwOnXqe6L03kfaWqv4TFCMl1Y5k/YoHkm7KxtZO+cKy
v1LziTXgOc/B+ynNEskHNPT3Kd+a1MZ7JsAo0zD+TQ1ou1ROjpcouzChmivZj2RuCXgBNuL/LGMf
Mmgkeay0F3XQnFjaIyQzRAS3lCJOqwDxMzsoOvZ4qi2v/Oxn3n3g1XmZKQJigICWIiGRkV1127Pa
nQbFgw60BP1k3vC/L3ApMIpksiZ407DrIDvOUN/JtNtClU2o8aicHOrfVrNIhzgmA3rEXsuFiH5R
Bv9YTYMkAyRL2BAAo5vnJDEVoFLlP3RgWyIpwbuNrAdSZkUAig5imYXCjyO5/1xhWAxFENRCP8Ju
QA3OIAfeAQvUCu8/SwTlqBI6ilikFgRpVduF0JBjfOgW9s2KOFwyWZE6kJav0OE+SKAPYD1Y1uM2
jK/Ga2FDuP+Ig6jSAxPxyrgUPOQCx+GpsGVkG6tYs7AiYA3N7aRPI3iiQ8A3p5pbDWe+ajoD3rn0
QNb3uLpoQLIBMnkMVUPj6P3XGQf0D9MBmRZUaLY9t5qXmNzp80eG0tAY/8eMkNDMrCFuysdHo3h0
gvYnpkycepSsGpkvQqYpRJs0nQBm+kh1taBw9PCrjU8FMg3JFst/7gkEvLkjiqWUEI+2wTmN24/g
yphCZxxvRmY4ZfUQDcyFoNnxI5n3J3wiCaNFS7MnBTIvgkZMoQVuDInNBlNonzMjpF6F99ts5qNM
QY2r+FZ1Mu06hTrXthXJZxJ1UqowVvSsRvCGxAfVyFGf452hgCoklozsra/Xt6iJ25tmlNPMYIiq
xXkWARRM43L2P7TvLJKB/4zFvjNPbQwxcp4M8QOrfkN4YKfouUOprLxfR4Y3f3hgF4b6tNN9feLb
KPke1bGD/ht38hOP5D+1UDbwLQueAAxFj9YEk4+W25PmhuYTWnCcqPmxnQrrNeQidgIuVNFc+ZQT
zYVnww58DuAFUR4pmHETsOyMkpFHWfwEfIiaEGy/BeJX4t56tDFyZKdOXE/QUL2dtK/brkniJ7JQ
1m2lpTPPch8XpOMc4d4S0or6J60IWxLaUpNo5IekvIld1Q4dzLg44Pb63JKlAjA0Y6ANUJvEu6BG
dtn4RTWfTTuDpMAkqeFkURNKX4IH27jiQMfC+UK3wx00H4+Y1Ljf/jirJdxb2lEBGUIamoqBxPZo
Bm1rfT6viQyyZSa4p4vFmmkByBkymMjs8gkFnUfC+gPDrYtNlQp4MMahFqf8+kIz+3trji9Ya3zf
DpTsewgokA95YM+8wV8F8X2ggu4LekQK5KC3zUi2BCrAAAvHNpj4yixo4ajkoenVY19d9qZytm1I
5o8AAVCozgabT3ErtHFoCSpaVjmx8nvbigRoRJ6ExJgsnXArRfrSlzesg5zy+NNvzkIZ06QkcCJP
QmPOYxlVsOTjgbE3a5ewJ4N8ofGHbvzfVowpIEBPjD6pOMeEkoFkFjLJOABDG9sNE+tzECASJSRF
Y4VhhFwY8NhDzcjlDRU+hgK3v5EkE0SaBDJC52UqkNkDy9wCMyUM7TzUVA/bZmSpwH/GAgbMwIpt
nW+jVngPtegakksDuw9HLnsvATWZRwIcaF2vjCl/XoC09wPoCq/VqXtRSPahK7NFKgiYYIF6mTY+
7FQTzotW5FITMvaRrN1AltoCJkyWWujQCMY5yC4dfbgy2hRzc2eNbJxNFjYBEmaShkHLiRBIGUJU
GMp85gvEXLbTQOKMeDytpl7BOzBiFtPfZticoyp15ugfXaslaS3JN5HwYJrVxvcDeFMnP0dmgWoz
9koMsvU428flR/q/3zJBpD6Iap1mhF9TFOj3BDlL1U4epKDdlMXedvxkbgl1QTRkSWTwY2qJxqQg
u/aD37NdOMNUOaX0QVBmTKgO2jyhY8Cxrhp/mkrpBB0D+dW3jN0bvewJgmfX6UnSZFB8McBxqwqL
tjOHLCIUBY816DsMOZynarjrC+NQMxN6KS3eVQa730ELWxLR9bR/MyysYjUvk6Dnt/hdHe2JHkOj
Nmlupkn9ECq92RGWMTGLTGc57JRcS9u8jtBZX8WS5bU6hYbzyJ8wCosYc9Z9lvO76CJ/GdFcCEpW
pw5/GsmLDo376Uesg6d0vqjBM7CdmKthhOiSyUAnaWqiIERsNhFat9F/NeIVTMGdA79/KKmsAF9N
yYUZIU04I5aVTehXsiPihHjSIQnql/Z3DLKJuB4lICJzSsiNsGN13HewpueJl9FvuT66TMrtvIqJ
C5+EzJhJo42WDSuVdj6F361xQkUWOSkmsbe/kcyQkBxBaofKSGAo0u6i7JuRgw8bcJj7sjfLVRZZ
LsH1n2wQD32Qnswq0iIb0rNmBrfTU5j/zL3iYIEYET8CExi7f2njP3TJujAsnAPnHnrTr9wwA/kx
64ZD66ePPZMvbOjvS5lJjf2Q8hb4sFN/pI1/lintVUhk736rB6eFGQHq51JtDIOvqLxGf2Gk3Xdd
LWnEeH2iPkHdhQ0B4Y0whyu8/U89b3tHMR4NTCnk1MQ7Nlglwcp6aHcj/hNcBzOqj7B7BvvNvyKH
n/1yfC0uCkRS+aRKG/wUc4KkdhA7Ecix5+BDj4ILjwUAGascI1S8S9mgsdOg09buCT5kJkGOVSA2
bYKtDJMrtn5yn1zGdm/aDWfJVF0Q+zsRhKuzM2OnXsiIXlcvj0wIoIINCbNn4At6H7pppPacpYUK
Dux5r++iHa5g9TOuRwEGzm8yIZw1FIEijKYbBCOHYN5+bw0k+GFv4t0HxGP0h199T6bxUHdgqZDS
7K2tgKUlITt7NqGh029VL8kSh9Dn2v/Iw+nSghC5wjTbzuJfCXfIbqzOO7OkGA0znFbJd9vgK3NG
SDw/HRvSaXBmDL6m0CdobRm8r1uASh8yTregvPv+wyAbo2JCieHpYIGzUm1HfMlFy9qnRysqegBN
SwfDrLAfFgbBPAQEy705wcKsunyfzuGB6QVu9erDdrxWeWaXxoRtMU76ftZtGFMu8svsGg+Z82U0
7sqH4K48htfKuXkRgmPoIryovsQX0KBsbvTWkapq8gnEdxCJXczCTCeIfrnHIvm6NRu1kvXViJtZ
/1CcF27mdvvyupXT+sosCd+PtXk7MAWWtMJmP+oOvH4aNMycRrPyzNEgjHBMErs8m30z3o2TMl/r
xVi9bIf9JIm4uxZ0dCjEdAxQj75PokAdRubrGn7EWHzP6HCB10wJNp5k0asJ1PmWin4BJpaKwTzY
SlPMozfQMnSTufreN8rZZFWIsP4/M8MKxoRlh2v1sDEUdcS8CIauo6Z4ornxgwUJ6p6skOTsevDe
PBPWh94nWk1QooIX1PxpB/ZdE8vmr2XBE1aFSWplbGb4o1bkoaxaF0rph1nVXaWVFAenW5gQOiEf
LUUfcIRGKiRmDYmjuE2PTdSMYO2c+0ucRLUfgxkm50pegO270zEIGCkFmuA7O/72kaT8E1exnNQw
nG9ZCuLa4cSUqfNN2cr6uGXeUqFybBt1zECfMUJJr/cg6+gE2LA5M3t+oGfb7vA0OIEUCJv+ZwGI
rwjZpCBuNUzpEwZwcpAPjJeN/ivWtZ2aWJKcPK0O+GcEzz+XyLDxb8Exu9NNENfBGljKn8huPP4i
jv/r7xRjeEqceLawJZTGdjUQmmFmHJJj9RnXbjX+Trt1daEt7Ag1SIndtJtLffT8n+zQ3jbX0S6E
TAyoPFCsvmrhyF66X+fytlzjP2lZnwZsKsHBNKLIai/D3u3uC8tNPWXXQvhjfFS98rxpPP9Crpgp
/YICJk+hlUW4oQVgopZsv+Qoy7s9PZ881SldKnkcPD27CfkiIGZMxkgJ7VdrjDp4hwgHx55sJ4Oi
tOX2u0ijHlcBj6R6Q9yPkxDbOkHpYmrGCZ87+uPi0SqN0YtH/aCnzc5PoOA0Pm6vvtWVzk3gogJ6
AZr46AXs1/qWRROawiuQ5CgtSb/kg215BBfGnlYHyq5WytzNIqXcKVGWfp0AsrizmRTZ3e5qsJlm
2yazKITPxQefLBunLDVhttlhy8XB/Jjt/LMeYTb0A45hHnVxK3UviQBfHmKgGa/fCco4ZooTbFE1
JmBAydBUd6D7f0VzGm/yoFO6q6Hurkv6D9bwDqFGZ41poYgS30xiRes6W1NGjxWJ9ViZQe/SZn6y
Kk05I5URnFcKUSUYeyqYhTRmBKpfKoRIGWrW9+vVaPs4y/xk8pLa6XZgh4Q2d1a4UGfBSCDOsPpR
LmO/nloLowJIFBkSruFG1fPomP0MoTw+Q255vioPMu3xNQhc+ieAAhrJJju3kcWJbx4TK90XrSSE
vJQ4yRKqMhvio+iJEu/qTSijqEkPC5F+o9k/Itzt1d80e5fgjsAu2r0kKVcdWpgT9ilLx3hOnocT
lBxV19rjyJeaEP9qHYgbcu1PP3aVQirqvIY5bGFV2LH6RK8ylYeRDt8btMYUwUUVyo6Zrw3nW6EU
kjHsIjabFXwjiaPdWJ0zkL1/FV2zwfPvGL1Iz+oz8qqxFF1mXeUkkVNiEi8+jjvIuu9lrCunbOJ8
cWDIRmcEQki2wffxxWY2GNmcqmxCobqb91wyOIJii+02e17w1FeyQ9T6p/1jTmwTa2ZaJHmI+k2Z
OuvSr5J8pxSDrA3gVPvsvVdidxhYHyfMNsOrZlefhYdxn92jW9hT3OFWfWh3qmdeQNvd/QtdsLW6
ZxFPImTRWOZ9PhJYVg+Qtb6srocDLtrJrgHqQDDTOPi/MOUS2+5wU1+lV5pkz15fqW/xFdKr0dKo
h+A16mNaxk6fs/OS9a5P1SOICdGE1R8Umkt6mVerkqXPAtZplT5MRjnC53Pyf6Rd147cRhb9IgLM
4ZW5uydHjV4IeSQxk8Ucvn5PjXY9nBpulywbcIIB367irZvvOT9VJ/eA3BK96ECxdtMXEjsxj7SE
d0rG4hkxWg9SBYFoJoNryJzGo46dtcRTlUm3JbGVFUzwCoKfkbTnVD723YkugQFaVUwE1ExUpCt6
pmnNNLutO3nmzyEY4mPuzI7s98HQOSm4vv6A7ZUq9EYodaybZzpUdSNrBYTql6vfPmCXxQXWta20
NoaUwdfJq8HuhyMbgUx2KVpmJmYJrphGmmP0aPh1oIN7We9CUoLFXHMS0KPZvIG+fXu0kcvYI6sr
tRZg6/TlKv78kHs1KMQFb/JlSg0/R04RKA8cf0O/2Ceb/C7TpOWYzeWmiiEspQiZatAfUm8V7by9
0JafDThYFx8kzcvBFFM78bLB/TMDvBHOODsxFxdiGRAOujHtLnlBqdvOg87Fntrqla7g8q6Yd1rG
Qq2tMrYx1d9Vbhxl+kGKqxJcOf3IMws8QYwtUkdTjS36KbNDf6BAHYM8uVJoeTMCoaRFmdjuNNXB
riFUOJsdLokoPcm578rYJZBxGJmgvH3XCeyvdQAEYFv6KSNXiv/1tTI2qStWrVhKXGuflE6eB42I
se78lOq8YgzvVIz9mRQrViQVp2pdvbUNfw11V/iK8MEu3SXkMWvtOmzdFA1ZAWEdqp8f38a05iL4
AZCJddJaUoT92HDagsS9e/4R7iqLgS4JWG1BcMmWAg309U0A6iH1serlMqksW1pvgRFQheNKOA9+
N9LbyGJuMBZauV9jyDKz3G0EGUQbz+nA8cT7XtGUTGDNmZJosmzyWt3KpUgGalXiUDDt7I3hz7ST
Uz2Al41rsamh+KTtG3nMuwZu1SSNOuThvUWBFkaHZ9WuUJ42Duc/FfdkzMOO2mEQ5AySxGPxvT4m
YD5Vkd2kL9WRXwrYz6RMTdYAZ6miJsBoYAauQVH+9YqLm9Ibw9f8IPtqGPs8AsF95/Muiq0uzlZq
VD19WpMj+WlsJ84cgmUcc4Se8ZPW/5Z/LZIx/6ZYZWuTwWzQtF9FGal2MvAcCzY1klRkyWvd7Gr/
5pCMnkSSHoPUD4eMhm8tNhqwr2X3wP85ryT0q3zWRhMJtyyb4HpgAhYlGRQjL7pfPrXy+7BFExJc
x+G/E8OEKX1SCZoU/1dMF/Th5CehGHJdCVXpT8ex0OoEGa6MVgVj3Xs5k0hLQ4RfnwlFxnvrLkXU
R/NRPXN4evG2z/ZZoIbxSsnQ0TpmfBeQCpohkhB/VZqWhiLIWQ+TPohXktHph5GYorv00oM46IMj
THp6nEaM76ZLnYc9FqqFaOqvpkZ+zNf4Dgpm2cpS61dVC3KMiXQo+5YkdzUhE9G701VHqwwpANPp
k6hbuZ2vme7UpiY4ei80tiWlr+kiJAc1VyQnq5sffaaWXgImcneZZfGYEEm2s3yQQk3Dhuv5L7zr
gEDu87+LYG7eXJII2DfIGC2pvJXU+qbPeXu7uy9iI4LxB5Ne9XnXIGkyRXnxppVInhypQROPJcfL
7daOTQudWV3SUAZjd/irqQYd3YDTJIVPmwudo4TJPZaR7fHn5Op+c0GDPnDTO//8FkEXgMQQKgxv
xBhRqytKArTu2UW7yxGKH3mc+ecl7GYMGxEsCwuxzKJLqL8rF5sW/Su/DMrMe10QuveB5QoXhJsX
7SWCW5mM9Sy6sjSGHMdSDeMln/yiyb4uJpIwFfxrYoyVo5yT/u1KlGREQiJIscE1y8RDxpivU2/O
2JMYcycyheRCEIX6qSiadrUXOZ5Te5qlyMNw+MiRveufgIz8t3DGKMyzskrmaKCFeSH5ie7lXuLT
QnyTBJmdu5PNM0O7rn4rkXl9uQgaHX2BxKQ9IOJ8IH7spY6Z+9piw20EPHu+FwZaEl4HKuGKbLHo
1dViCAOhAOZCZpymWXeA+d62rVOWHU9f9+LojSh2WT8Zq0hJDYgafcWvXOkUuZZjXjcHNbRc3qLV
bhRjIbTFjptJA1lGU7u8kQVVpZVvJQmBAHssA6Uq/GL4q44SJ4oVW5q8KZFv0n7i+Mi9ovtWNOPw
UYya0H23ZpdI00O7Yks36UoTSwQK0j8S+0bBaxjvfsXNYZlHkqyZVBfA+wYg6Ne4u0mjxF6al6jg
ZJi8gzHPYRmHRCEy7rTECq2Q1H6eqzHoDrIXuZQcgP5wjOj+a1Do1jZaJTApTKHA6iMpBpzC7CrX
1nUaokWDwLfBfo7bognGS7323BK4rP+WxqjMBMpPoidov4lWb16peIZ2Cc6F0BqIEpw33rui0CHB
sBDIuyWFidZadajyLEKWp5bP6fhg4a+8XYx946Uquq4gHYL3Y1yQoEyD0CTIupJDddCPik986UTJ
qkcPDK18U/J5pBE1M0zd/U/gJ0gufZEboPLQygroqZVjdIm/ebSZLzwCFwN4M4pj+uUDbazVvQ0m
NN4X3H0Hm1/AfEFTA2iSbOIXtNYjSRpfAANiJmpOnCi8wGLXL6mGaIHjHc19dhav0ciYZ3QapPP0
oHrIwUHkNUEeTC+vBgBH/Ai98OR2UsJbXvtJ2j/lu2jmGUYKxtkFOh2CNm1gXo5uHBY+GmxDZvc1
ujZoXl60gdZzCd/3tfZdMOOcOhPLv+0AwdYIcV0mXWd17SQLCCnOPw96AjYYtzaXS29gUyCc+rg1
yoQOGZAskBrterGgLedl7IaGWyHMG4zGrBgLOp/Uu2awuvDtbhJhV9Iu41AHQOLX5lC6VZDMxyoK
FR4U7L5t25yRKtjmjLMKSJIa8+f4ioqvXayhJjrxxeIr3oKw3tEeOMfd1RpNsQyMo0jowDPmINHX
aixkeKUkuiQH4h9qx3LEwbbzQ4VCE/qymfcbfVlqoj99ynexrFEYm3RC/QKuybDWPogMswiRwmq3
cwsMGyRE5YU1p0Zil+O8ujImNe2+bCNOTrPbQ8Bw5v8O/xYtbC67N0hUtTl+xeRMaIDZMkK5NHYS
vBYjkLxBcPkFol1vuZHJhAHNGitGEekIAxpsRcekwTohQQeFXAhr64+D/nj+C+9YJCzwYFASBl/G
ICETBFilLiDf7Ce3BfeRuwKkOS1DRYhewXGZ2OYwvbbNyOHA2TmjoSN6RJZuiihWMm/ITJXaMpZq
ctM8n2Frzbn3lFEdbBMsMs/qSKJTo2RpcP6kb0rDKJWBAqkuw/BKksi2G9s1VztDTScKOTuo63Rp
aae5lkWQz0+DLZvh2B7kPPMjlcdptvdsDcxzYR8KpT8Df3x8tnKzTnPUQbQaJDfYew7Jc+eKKIIk
x4lbDN7z4R+kMUai0ERBU/o3adNT5c+h6nYYFsGgMWrq1uEPstYP4hgbgQ6CBXpkiGvlm7kA7r+Q
G/9461UVtzLY5g/KGUplDZBRioNbLBer5kbd6HE0ZCfZ+CCFiQTApahG5NdnKq/oxY3H1aE+Gbvj
3OmpHXeFoW+YVAUJP7SCeXngqSZrksaTmy2Aepm/xHHBOc+O8f4ggXH5farreU0lgDP7ts0a2ywe
hFIP61HluF7qw9mnZUqyhSlkC+tkrJuwzCay0l4YAUttOt3SPeaDdQStMMci716ZoUKSgcwTT/nj
MxL7rhwpR5ebT/mNiLGgKiEcEXtDCRj1fJfBPFULJgikQZChajag3OloQn2UPckew74Edpo9+CaS
6vVH/pJzp1voU/l0jxvhzMvNsmkAXBKE03mkNWzDxdd9/izSnmf7cEjmyU55libAkJyw6G+jn1kM
R8CheohD/QprQznwl93S5edKPLnsYMmaKGUBXr/prV9tKBeCRHtjDXrWqD+1mfurTc6tj+w+hPdr
ZS1/lBRTLoo4budJ/vS1vhNg6T3akltbWxyCYvVqdOWqV25Fes+ibLSJHTSxKozm5+B4c8GVKKKC
EBCfJlNTi0mh+jfCh734FF/WxFCmDq+OcuzHJzKRSC81Y5lcpUdT4sbESJKMfVwNU0O6s8ITpM2l
qt7FGmjnfNnlq7C8aws2v4CJYOYWKBJJu06A2QwVbD03HnkLoJq7+ptgd2jWxBfyy+iI/vKQ3RkL
WLGuu+xCcuh98HzTri/c3gdjZddaJHFpilTjlsXOMI5x6ALBSZ0CfSKq5Pz+1P4jfv8EjNmtxSQ2
1wgiYTvWqzRJnCG6Hw1EVsi46NBA2nTuWJ8sHbyT1zNZfr027g/ZS60/6AL9Upv4tVDqpFIq/BDU
kASk7vgl5WS6qKOh6Nu4bWGbyV1pZLaKCcEJW+mdl5gOBvowNfIHSbaB7ipGPDFUqlnsyr0Z95jR
zaQJHKVdfhKyebkF8a9xrGDxglFMJE4VdlcLTdDJiTr61ApbKxkNHDzJYWm0KK/tgeRX2LI6qEPN
3RykGvTJZm8kMTbbVHtjnCyNfm4k1rody9djckW/NG2mTYRgdJVrV/bCdnMjlDHgVakC+nvRYcAT
sMRoa0guMELn0FkYg2DCHa0etJOS8odZXuvXM7Z3idOF58OlN/jXMydnrXnVxq2ugN8WUe3imU9S
H2KFAMO79ZXuzD6go0psL6ROechvNKf3jGPv5Jity2+E1elbhz95T33zuR/EGD9MJelDI+Gjr029
fk9T3brqZlH18t5SA7GMym8rqVdO7LMblKBEjbFb0/q8X4lZf0GJBwiN2vqxM7tr8BL9YxIihL+m
pamyqSF9UVkHVkgpibQCMoZhDJJ6CK1FfCXD4mcpuSJz5c6R8uP81917QGjaANARS6PoDDMali5t
tcxzjsy/kC7TFvUGxQqrTPHOi9m7vY0YNrAvhnnEJg/EdEtxilrt2BDtH5Oz4/YsESCesqqZssXm
uN0SSWsWxZieVczlIBuV7Cbdkn9X6lG6WYc64SYSezbBknRRxWy5BopJ5vJKZcTCXl5jYyhIr+jw
Tx6MzurMXuygOuTwjOuex4EGYhEDO8VofzIuVwDVTFSivI6H2GONh/bXh0Mb8B78m5Fm39dWDuNM
zXEoRKXAxwLbTW73s2xdZnEhB0TvzS/5PC62bszC1TQ08SEXivEgSLN8Mrrke5utsRcXwF9rzFk6
mlase71W9mFdmfcSKuh+VlpSQNIkBl26mVwTeVIDaxq/o7Su3FhE+YpkCTDJmkJsFXtYvrzOi0M6
IcXCAMjINRWwuQnpDcknBBQVqrXowVDhP5uJigAoalBJsfCvbWWBYWIYdUdfFTGYFrVzilYBgP7w
2OjYwpVL4z7Jqtmfprw89G30tSgyNGKaqnGmBBPCvYZO2yK0YHbp15eunGQnisbBzkkHDg7w+wL2
Z+2TH1kz/0W6pD9WAAZI7VEBa4YmGGizxLkx2UrTY35dWyctdeQEKIWtlX8Tmkr2//ELoyoBkFQN
++2iziZNuoU5fQuT69WiXYGn9yDHT/9YgoHWlYyxC0OTVLZt3YL1aMwE+AEpjpZgaJXThIneP0nM
sDCPJRjpbfyMScxSMVtr3cQrFo/L6iRO90ium0c1s3XXvAer6nBhHfvb/D6+xkf5x3Ap1IRshDNO
vrCWfJgWCO/Eazl7RdszlXhYs7umcCODMRqR3jQdqANQ9NR7Wxplp+h5rFt7YcPmGKzHHiK1BkcV
RKTzQy1pQUHqsK2fxFy9SOTTFOnBec3YdSLvR2L91qrHTRQbkNcmj0rx0JPXNOdMWnJujc2w0lWw
1AoNfRd8K3bdLE7JZQbniWDM3ioZ2VxSzVPBEI/i4KDyQEt305Tth6E/YROqN6OulLECEeiCmc7q
Vm4MRCU7DmhDwTxhpJnnM7gi6bfbiASlvTqVDb04dXIETbaX9lGRYzcCBzXWDxypLw4FGYK5iOyJ
mAdRl51cePl3CsIYpyqqkZoL+BFLIduydmWCyQhEeueF7JZft7fLmA6A9ia6THUkO8AnAXQAKbhu
m7YZNon9G+0L3jNjrEUi1EKXJwn85P36pXvKbsZDfy2FiRt9Vxa3PiwgaLZ7p8doNbYDDudP+xmI
4aOt+hR8lJkqDFRdc9NR7OyydcloYwHDqR09s9caOwmqLfrRCa2UWyEoPHKJ8QL3/K/gvBl2SDOJ
I1lZ6ctX1qvCuC2W2/P/f84Vs+vf9aqteklwxdMgeZhqS4O1inwsJsLXTxpQYhq3jGde/41jz9hN
cIzurrFOP2yPwLE+5pjw4QEg7FZwNsqqMdamiyzMWE+4OfNSPU53dB9pDfTvmtd7ur8+ooLvtr52
0DmBOO9ojAVKjETPE2qB1F52EjptOpe2wUvLd6tD29MxVgclgEoTOojpvPxqvch1WwOakZOGGuqd
6o2GyWE6a4B1jsahTGMPDYaIk9vuFPu8FXHeiRnbo2JOxDCpMzTm57W7jzFTOfP4GnnPgLE8KHlo
YiNBhl7o4Zwd0pmrL3slRnQpTUwr0TF2tpsmjHNcF9Y0QV9izW8PmPmEeauyw+z1Dgm4xdT9a3uX
xxg3fc0NXUjntwI5iAuc+K5DVY8WlOYVI7B/pUNAF4/4Y4T/x4y/S2YCJHlexFlTUduMLiWf1hZG
u3NpgwY9WY9XYqFf5lOu8/e1GizTvSKNaizJOKaVzj/UqiwdIMx/KadmwcuY9QstbrzzJm3nYk1R
whwfWpRIuS0mi5PEMa8WC0l+aWrYWZOH2o0jaTlYFVDtz4vasZ4fcgJGLQexIV2rWJO7NAO8U4Tl
UgcoRVlmY0xEPqBOLz4aamXErtrkvFGU3XNiPJvO8qI2zk4PKlMr6EBIRjFDvp3Q1zavah7rOUcE
OzWY6aW1xBFE1Ov1Qi5q8abnYYjuNYpwh38fgyXxyWbAx2bUfAB04XUCzNqpvy7u2+flRbkkT+MT
uatd9Vlwpe888OS3+WNGNz+IZjQFgG/9GMdvokd3vBgPw+1w2V0KV9Vz5GuX0nH2MMxzN9y3GP2U
AI3Cw73mHp5xUpJUCA2hwWPn9Rdqaxffm2N1nSR2HzaZLVzGN8vF8ABoj9lO3YI34kct87nzM75K
rpAiGlE0uUaEsr7ynMX3g7DY9eiffybcY1I928TIXdI2QMfBMbOD8GV+mILhsr4cT8VzcdJu84fu
Yb7Sn4tAf1R5mdob4d25MzLeaWiXuumqtxtunowv6pPxHB/jR4xrTV9Qtb9JToB++DqF4m0d8va/
93ID1JJ0INCgYgDkMObzpplkJrWMan3nmUEUlF7sabGteRaiRfkvi5uM7BhbyLMolCymbi2R+aB6
PA2WUaBNVloW9iaKg1qnJyuxSlufp0OqdJwYecctf5DHfFdZzAAjO0MeyLE8y9SDmEuHs+etPshg
PqAcRfmQLWg60jUlujOUuPGjBHyd0i8u63/e7vggjDXo1ZxLMpp6rp4vupOuMvESxAr2gKocBx2E
d3eM/7cM1IDqGHdX6Kltpj+KqXbOP7vd573RBsbPo2eaIxCl3emEXC45Cae2vWxnL4mih/OS9ga+
t/fGDppV47QCehyiTIQUtCUsE1u8NwLZJQH3Te96JfS/JEmVsC/Eji+k5STMgoBXZUTfiHBCrqup
9+cPxBPB6IHSlEVexvQ8Yu71+VerHoJq5UXxezkKJrfeT8LoQFSPogCyToz8DA54ytK74UqPncaJ
PfXQuNmV9rP7Tu5MjMxxd8n20tsPshntEARzwGY/jojt0BBBiiubl3pCfuZJ75jRcC1X3/Xpumru
gRpqA2DLWdKjUHT2rOEfQQOypCJWSqvQ7GDSlnZ9kQDPJw2Te/5L7CoxWMOwfILSKLDDPrqOesnK
OXn72LMGSFjQqFeZPeirbagcSXs7PSZQc/4WxXwN0kqKXtJpDjqnmBB0dR2qynTsPWuc6pvsrj/+
aH4J40toOEgYjsZILHPAQpo6LSkINjMioObMf82Wd/4G6f/gkwfcCGCOpcrxWIkA0sIkjnQtGNW1
OhnXfTr7cdEEydJwns6+09vIYxULC5Ij0SAPtfzZ13zpIfMFzwQvva/66ZeUWyPZfazvAtne11At
ajRTgWmZe6KIzsJaAd6KG6xRb33mItkd57bTiCmU+FKkcHQgSEFK6qVBbdmLL2EFCpgJvPLP/rcz
sKqAdWDDVBnlaPoZkF0mNj4RqnqlJKMXXFbfrWJ8JnX+kyzoxpxXlr3pTuy/o72BPgT2Pt6+7iZU
G6WOtHqEyzR6o/9J6iHxyYSt8bnS1ZO6tm3YdvromnDLd82KuLQdWt4E+u4H3fwG9eObL9W2G9Wm
Aq4LMY+a1YXCnB3B1sKJXnZNy0YM/Rmbo6JqW0yLDjEGQPsANVIcY2m4iFvC2dzhHYeJYGorikhS
40p15UEjz0N+EYt/nf9s9EY+qSYFLLCwsatqrBGZ51Vp4gYikqI5abkATo4/GQGCZhjIX+F00T1n
ritewWGAhtxbbd2r79AsD6OH3q4P4kUPcCHj+/kj7d/auzjm1pYl1vq4xoalXESK34jVRVIR0IfO
A0/ld9/15mDMI+uqFm/MgqQpfVaagx6kYX7swzEL5fKFQqK0AQ8IZf97vR+OscmjiunYLMYqZ0Fe
VLwuFYXsf3d9jBXuhqEx9QWHqqdvrdjbZRQsE+cT0V/5Wev+PgVbnJ5GYqz6BI0YdbMFcExyUyAF
CU0y3uotGNS7XgiFOON2eXbWGoCQjIF3CZtVEja4Pj7cqtCTuhBxNsDsY744Dyggw3T4jfkgOuny
6YQbSfQ7bkyEVhhd0eUzTVwXT3UQATm5Ix0BWHriTQXs6vtGFPO8MkOOS5LRpeVWP+hqldjist5N
9fp4XjH2E6qNIOZhwYs0dT7i9tRAPwp29hp7uTM6aGzH2HHl4WfwjsU8Ljiw1LQSHMsA6w35tqjA
zB5/nD8S1eVzX4l5TSLYPdJawomMCH+Oug1qJ68fQANSglZy6O0Ui0VjxCOl2c96NjfJvDGM+7QR
WSFXs0dXuuiwgYY5YCc5ySHPYOynChT4ELjtCnAzGU0ssjyupx5vTbO/4JCyDV4Jp7ycbcuTble6
3IfYwJ1CPkLwrnncSGYUE5jVcmeVkCwehye6dDE+W44WZHcUom945kG77HrljThGPYuqJSVggmH3
s0myIznK7TTp1cqONSG2daB6fjuvPfsB60Yio6IyemBV3L5dLQKbn3S+N/qegrKjeZAxzsxFYNg1
mximBd0P9hcxF/bRqEhDCeAI+iSy9gGskLagYhtsCYc+tGKs1nY8V/B/Xvy7QKbOaRG1UQUqkCY2
wxXV08lvDq1d+jEXmmf/Mb4LY4yzMWhGscj0NtWJBGWXqP6SKvlLRwbdwB6qmKyeCbCU3AZQq/6X
0SjcWVLeBTNvBdCPKiEdzqtM970G3tfhmKnqoY6/CYIYFi0P/uX/aND7mZknIqmFnCcZzkwxPLPv
VIPiH1SDoi+9s4QlD8ODHuCzwXuXx7wRQxjFTi5wwAFtFFSwkRDzWBX27fa7COZRtONkNtaEzAPp
sgtK6uupnk9AzXo8//h4n4ox3Ya6tNLyhoCnCF7V5Y6S6jbwX+xOfiFkdqyaN8W4N86N6OH9ZIzV
juRaNKMKlyceNdlFNndh2V/p/nB8FK5AN+gDOPdacoCB1xFAV/FSOp6y6MxefUXz1VLHzdLX2D/8
iqNVxNH9FUrRwfpy/oZ3PyRFtbDgOgCuw7zH0oiUuJlLZB+mac/N92EIu/zhvIx9T7gRwry4RAJ2
tj5CCD0TQIed+Fid6gPdBuHSvuyqDAoliP1UmhQzj42IYyKpoG58GxSn7ErdOjoU31hyWrv3Ipsu
QIwC6LGujfa4cFeX9x4f3enHZogFsG6ZuVC9lMd1aQsqX/KB2eEbmZNobxjhdO8mvifjJbdbvOeE
t0KZC9ZTNTWaFULpBVPU0fWUYH+2vBCC0h9OAofZb8+Ib8UxdzynmjoXNb4nYA3Fg9zE0sUAqAnH
iI3lwtT1ZwW7Bm6FsMBWMcjIyWZ3n8hWPGPf2hqQjaaO02YX5VMcVqgfpZPTH+noBgmUl5wjcO+N
bOUxxi4aR1lfSwzkxhK5iEbjZVmM66mSObe6p7lbMYyx06R8BeQbjlUoGD7RZVCcJI6RSDaZsFZQ
NiCu5zQZdo3dViRj7MiskKEkELkqj7nWeXE1Xyd67whj4in18GXqn+oidsToWsIgZtalp6Zun4Yo
CcADj/Gf2zgqgkToHKE8tuuX82aD85LY9rKwxqSPZfw4q59tDDo7WNkLzovYW5V7Q+D472tl28tk
bPSyRw0Z1l7xlyfQVweH1+zJClDSeuRXc3djrc2FK0yspWmzokQDzqQGio/V78ZBK/fL6gDpCv0q
abLPn2+3h72Vx1gjYg4mwRQ5UoLErp/kxe6eVuzYxk/WlykoMS6P1cDVU12Sh8otHWX5DY+2lyVv
fwNjnKZMG8c6xx03iUMwOBMdlgoZpejXbvGVlyfzjIPC2iYB6LVrjxumi0LZa+GngXGpebotBHIo
Rw5vvmm3L7A9HmONclFPCoPgeNkhBk9BGcyghmg9ug2EBAiwwHfrFEjEbnn9ee5RWbuUYQe9BukH
rD7w08a3RaDulY7q9I76F0C9OdrE1V7GQlVV29SjBYGU9Ym+leJUwa9iAAr8CJp7Xne5x2OMk9C1
ZY4RCFrHSUMUPKCucOPRdYqZq9oVDhkvUOcYHHZuezSNUSbUr+i6jxUMW8cE/Pkz8SSwuZ3UVEal
QUI83rXYlFS1giOBd2vspHbeGEYjdxDxX+4ML9YdEvaedSzRbR3CaP2XWqEyNiZr16yKYjyAyUmv
4pBOwCp3E+15XP7G1C9Vaja52Tw3lbEmapRMQJ3B+XoX6Dqr3TwtXuUWfp8A1P6HAbNiAMYk5MOA
85wlW+FWJW2sigWSaZBF4Qp7yWkaewEXmfU0n8pj4gMFD3p6oHWBVE/dgRve7p8ecIlAAQC5ITu9
piRTioENWskn9ZdKUC6bgZy6aDiJ1rTYCtEK/7zG/h99Ah+Zaaki0F+YN2+lY5ss1X/zkfqOxu4a
0D6toL2iEDy8fOT/eOR3ecyrn+WMxJmMAs/kNE+ULim+NV3VJk+qj+qHv5y4nYv9R/m3RDbjkpWi
TlMJEmmdTv35trKe2RZ2KePvikcCUGJyA3aeTMYQlG2WgTYJMrEM/BCHQ1A/CvCJ6QM9JQmEA69u
xvuOLN3MrE85GaK3e53e+jPxUbn71Z/5re+4HzS/3ypjFZJKS/KEfkc1GBpHpQBcTj4BAGsCT1Lu
Fo8UJo43Tkp97Wfj8C6UMQ7YPDNUpaCfErOfdpIWYS1gDSCPb7Xe4NVAdr8hpoGx7yVhSkNm3O8q
Zlkq0cZdDEQdL5my4lJvFpOTFey++I0U5v1hZaQfih5t5VkjngUsP6z+26n0CvQ4u2kk9/xz552J
eX2NkeZCVMGW90LnN0o32KJamH/kMSQMvAEKHFwrLHDoWvUmESOcCSSWh+kqPZaOSGlgHXL8DaQA
qmmflGIjjVGKVS/6RkigFC3KOeOBWjByohUVhfI6BTxep/2XtpHHRKBLQUas+je//AS5oRUc8ea1
PrzNEgbGw/kvxhXHxp9xjsq/AnHU4UdHQD+c6PGsIAt/63i74bwso5MMfERs+zIqkuZD2UmpSB/2
eDEgiViD5kBj3ZgfcO618qR3WWwKOKylMEYaIII1e/LGQ3o0sJ9Bl2555IP7UfxGEmOQOw08ENIb
Dv5ld1wcJEx+44yirbryK82L6uv4T7CJALKjARMMOaiI7jwUd9M+VEw0R6UU7cNyRN+r7EBvnsXL
H8wsvguBnI9CIiFT605GPbPMnmXtvo4ui/JfimDuDqvG+pwTiCiSym2lyFYwiwzGFI+j6bsuRUah
EmU97CfozMNa+6nNwQQLUwicFe1CBFBc5MZB9ZPyoQiu5raPPIdCP8En27ERyTyuRUkIWY23Di/1
0mOoBN1vdJL3FnYostPfR2N8SWwRUcsobZB2nd+RG6LY7YGiHubOlLnm9+aV5q+ln6AIc4ycJRBP
4+N8KZ9Aw8nxAPtJ3uanMA6nxvJVBX8D83Vc/TRMj5azBsqRYhDymUJ2P6kCKjXR0Az9Ex+dVIyD
YIhAWlRGAGqsWeHFcgLPnRucvIgniHECppzogGmB1SrzNihL5dJq1790i4O5R+/mk7psjsNo6Ci3
RqNRmNpCHb1hMuxs+CF02DOWRzuFRW4ezz8JnjxGPdup6+a1leFIE8NHLc+eCw3T1nXiJNXkrPo6
2L1Se+eF7nuczSkZZRXnWRKjCaccLRsLpeUVIFGcxBcP7eLEIxQVpE8V5/vtZ18boaxarqmgrS0+
YHEBSNew+1q8YhfjTncHrO6BeBSckHMD9GHRFgmKA7x9z93IEpz1KsgaUdUXmZs2VCmvSlnDuqfQ
HeMY6W3UP2MB5gjGAU5Vdl9V30Ux11tMpJTKBR8Vw80YTlhlnyj5owEKal4ctuvKNUWSgTmKqT42
lx7jXs8SDZER5lcAYRgdWm8Ad04EQjhuxrMbx1KQLh0QJqDQYU6lxRFiS5q3Y1H2YvFEr/IBAnmT
O4WdXMkAyaLlicjjrUHtK+tGLqM3VjtPYkur6jSEGLrMJjingeYrwVaybGP7m3tWaks+WYGNSMav
L6Bfi5FVwqglWnpdF4rp1maX+uefIUcKGxv1PUiNywrzieO4dMeut7BnTRLeu9vt3QFu0JJl6Alg
B5nD5EYTNeWMWF25NgPxMj6K10YQO2r4p5H6uyyWNkFVKmI2Ao4EUmbk/l2wPtPcX/5Ca7fVI6/X
um9TNvKYwGVQZsmsDGQ7c+FI9z3SA0zODEHiWp622uUX86H1Vi86/Wq9KpnN1c7dAHfzC2So0iYE
LIF6YI1w/LBqUTAFc9gfrYAcgQ/AsZ/772AjiWZJG0lLVE5xjv7OW5XD+KI7Utg/p4CnG5/oAisO
d149uQIZj5tKndgBS/1/AkHje/wlsAbK+O8I3IvVgHULBiTJlAH4yZhoJRWVsRoBwTL684i6nBQM
xx4A3LQ/uNwMr0BiE+QHgvr4gH4LZYnmRYtvzV325W9/AmPkwPNTiOuEn9Cofv5NdtIT6IRBBu90
bnEF9mJnPGIbyh0vraAGLDiStDHgp017lmH7K1iTNyZra4IJ0hWwKQKkWJnwkLJ2581k3LOqY+YX
Y2eM3mak6VS9SGiOi40eibildLDUJwW5rgXbuopfwcZYRh6l4viNIvDuCTfiGWXOVSVZJrp5Kh7z
1GlX/ZlSuKsu3o5cvyxvTNz8e91zzNtDMxqNmRcQaVaQKhsJIEp1OdVDzCCML/qaDpzI7j+kXdeS
3LqS/CJGkATtK03b8TOyLwxJR6L3Fvz6TYx2z7AxuA1d7YOeJkLZAAuFQpnM/7DDpg5TBr8emJwv
z6tt1KMxtCmrTGrkJnMO0URCc9fvHUQ7TX2mI9KV5GXQbpnseBxICwmiiAdN/rbGhmC1dzoIEzZ5
zHS4pkSH3xsCVrqDbCpyhl3ouCBn7f7s24pi2i0uZ72oLxmDsrS/E/yMUGOaHqjhQWtlv5yyp8FX
oVFtQxQFdfFbWT+qcMBhi85tO1GbRSEV0I09Vo6W3nhv7lkWWOr6xTb87/7y1aZVH8lEDexv+6v+
RnZaUICNxmaCkCXsF1pk8juAncp37gncdqrpoEEFrvLSpog+L3apsOxeUIwoQJMD5NVQxtivyITJ
WdaFSRXkN/7F47wELfUuqTXg2fe9PYEe7Dk9MANGtjS6G5BfMcE1hmRwLB11Fd4+uotsr83owE0+
7QG9wSwBhR/4E/qpA1VjUjvP+Wj1DoKyhWLyVS0OcZmoYGQi7p7UbeQlTW6FCIfXvanS8luSj+Yk
uYVF3xxcf6ChNmzMWPAZDBNxceIS/KoMzj+zbtW6lly7okuQQI0Xs2KGi+4jzjPGmgnuBqXHVGdf
N562tE8JaV4KN/1ME+eoKdkvp1P/AXGsjH1d5C4IuwzAn0jIO0rclhS20zQDhou7zPbMygA9TN8d
O7N/6W1bVqoVlonA560iiYwWIpsfKVWSKNcUlMOCyIrGYDCW5mm2YwxbDaPWD2fLyIyHeRy6gKJD
OwlBKalFPgYISRYUVTveVmC5zjzdylGhN/UolQz1iJwYGMfBVgnhJvMdlWRjJouJD4DR7vrBiF+Q
o90r5dFw7ylNcMBlpBbCkwbdciRk8ZaDFDPntsZ06HtU6TCRitDVWxPUJzEneiLu+Yfqev1xvmfk
6qlMfFpobQZMCvcDeCZ4EiSTJjYlC1hROiO7m2fT8ZDOyUKHbXADVXfDap+QxD0NJQLr6/Gl6DIm
b9D8dEkRU33WGhylJr3pk2el2Bel5CH+elh4f0nQoAbFBpwnqA9e+kuk/lTqjmx5qDVPL4lfP7rn
IiCR3zRB9im9rf3FKw/oDEWAx+hYur0SsL7ptvKK22H2sw/q2R5RJpU1/Ite08SEfB1KKARytNwl
GaeYz50IRoNn9dgmvzQMoaAodKfTH24O6q3rWy30WhDrAkuBaSNRxxmXk5BuhcwujMtWPUfvvihx
JEmcCf01EwT7Xwy+CDtmGlUUHfPubTgFJmLWEJMEnvLN3Dc9Y545yRpFhfazAeTuwm5xzalOAQjZ
rLBwokdtbn7WjhZe3zvh+3m7MO4OtCqC2gwFDljRbhDO7O07NgXSPugHaUghyueA1gZSilDkg6gv
W/PmjbeMLeoJLqyCQsE6MZ0dMaJDE7dlmDnaizvHh7lyb4ahQfdCG9/qWdEF15cr3NXNL+DeYLM6
TFVbYkgaop1hoY1fLNV5Ko1B2mbL7rF3RxOj8RjIRo8vxBAul6ovxpgaE66bZu3Bpd/22eJVSpse
kim1HlynqnejVk7nurA18LC1TnzSIqTVFdq1oTl2q1fYY5zJvrbgqID8k0BDDgTcBkQRL39WlSzt
WBnp+trqX9cgoi+htF14Rb9jjN/FY/9dllmTQfIGtkSgqDezFZJ28YAcaA+XZPTm4fqHFV24Fyvj
Agu9XB0UBgCj7gvIH2q4X7Ln/AN77Wnh+vMP+gZlC2N/31jz7Bp6tbpAbMMxBM/1clzP1nGtQzCq
e5ixOxA7lDF8iOL/i2VyRyhpaGHZIz6g0mip161J4dVxFEbRcgdNuJ0x1btO0R9GNw363JJNHwjD
BnDBIEIEDzXU0rglk54utYkLZ2kKJcA4rRX0q9N5VQmiUjWNTAwjl8c+mneSr8uMhD9OBrhhTN1C
chZ+/hJY0eq0nBSEU5ATcL01KB/Zy4A6+z+kNxNFi1s8bqGqW0Vd0gJPiye/7/5xjAcozyJacg+Z
cVPlNioZOxf5i3yMfTqv+9UAz7/xqGJsb0rT4PryBZbmGBiMthyEkw5imcvVq04Zj30eI1rLDd+Y
rI8d1Z6uQwgXvIHgjJlAL7nOdUDYUAsdrS+J7ezd+vuiSMe5hItB1AKpZPA063zQEqOXaagntpiQ
/mK9cXP9FAWML6SDxk5ZPha+LFcg8vqIwvHQIya4AfgcsV67hbO6iHY7/R+j+BhpN4lMI00CwaeG
oZWlVrrZwt8X/ad62RWN9mj/haAtBv3+XYfLeW/4N/TCpx0CHY3sq/Z+VP6ZwMu65usOjNL+1NTH
61Yh0gtEtxIeyCBUMEyEV5eWVxh6MtYLloWCuQ9GSL9oguL7dMj95KMZ/h6RGVB1/uf/icvFj062
dhTUYqB3CbSd0kPUIA3nZU+7EG/zgwo6sc6+SZBX2skiV+FB2KyYCyatfmgXg8BWFnCJqVUTDHXn
r0Uc2r2svvXaTf/Oq71h8UGCVo1uTShWCfoGkEP1qIp6dgHiXwWN93GILtWvce4h87IrMbjNuGqz
FcEm5Fo+pM9g7AC10+80Vxx0stZ8YWC4+fR8qKBH1jQME36cemIfvv/AlK/RBBXqZynTmNAn4JmG
Ko7rEOO1/WBzlQ5FPWX43ggMx2yfG3Rf1WnQrkZoR/2tHvX70cgPDsitvNKCZEkdEd9AWEVJee6s
sfOuW5/416B5FVp48E8u5/xJPqSxPrLPUk71Xo9XNzConX64jiJsZDAs8DzCtSMfYbGfsVm0krTq
UJl4ExNq5P6oLGk41sZHDO+gwTIjPx0jC9V8QuQyRp+RMM+DcizZpSdLjYhudROuEdTwhOXCuENu
l3k2OY0JJT79VFRG6BS1Fxffq2X1SEo9rSt315cucpZbQO5095Ziz6QHYFSAAr9Wl091o+/sHBz4
14FEz9AtEHeY8dxwKmsGJ72LNhz9m6XcGe16Q7rpNFVx8P/C4m+Amaz1gLQmEkzJepsN3U/INb6M
uhXOaRV5Y5ZI8IS0hMjIqQTlT9b9zH22UYfUwlyijJLdWI/JQ3ro7suv1kNzUO+VR/NUrch/K4F7
MB9kLMG66IRsobkPmEV6pSfEZtcCrRBbY2Lnm3Ua9xklwW91K4zsJB3mL+JjfVROeQKV0D+T9RLb
0tsucJ+YutMyqB1+ipEeXegEYywjWGfJPSg8IRCLtKCkBH5CXlqjmqEaibBsDpIVmRXMYdgh+KXr
sEozkAx15U2XZpmftma/v25Ugo3GhDKLeDGuabzTX+mTNNVLF0W6ZUwCQ8ctLLvi2f5wd9AWgaef
sqfeWqwBCOoJsxGYrScgJ5RzkUgWwqf23dVK1cIBTKzVYT+CWWv8cn2rBIZwsRDunZk3WrY0aEwJ
knT6UCl6F0YjpNPrCRnU/xoJoktv1sCF4/HUZ3M6wxosozlpjvNRXdtzlHffrsMILwhTQzcKBtMJ
gn9uRZGbNdnAvBcbFTPindp7xY5VJ1AdXs+M1fU6oGAHsa43PG5dtWmMRQ/W8SBNMc6gjZjPH0/2
2kkOkzAZjK4eZAYZNZjJ3/Z4x5UOXTScppt1N99pXhIglfbR8kAjjS6+KKykfNXCi2ADyV3pBU2L
OKsAGWPcWe+ot4LbnEar30SfMy2WXDuiGHK7QM4zK45bpGDMg2e2q12PlH45VU80bu91u5M4iNfn
End+HQvZbSYHbTgwk8sooid51fXGAmMkxj+umuxqe/RLpLkCV4X41xzXjU9X5XM1rqA2gvxnZGqo
1Vb7xTbBR46m1KI5j9b4YC/283V7Ev429A7jmaciBf/u9UDBk1H30YQWgw7kqkt0t0Y69GcLehcP
5alXh8yr1tJfGveJ5OV5UvJzQ0loaN0+J/nHDrJ9Hpi8wlRrJVMLoi+EWxPaTMgJu2j5uty1tHPW
0qyQRumLgzEXe2f9PKB5KGokKXrRkdriMLe4ifHWSVEGx4hXiK9OO6sDe677UCu2xAhkKOzvG5Ra
H2IHtDNrYDR3sev4eoF3xDJJ3J4wB+7q0MgAFQN063kdF9qPcQPFdspe7tCRTMMKST10AKK5cTyq
B4ccZblD4cI2iJwHVKx8iDFrRgPNntZ9lIIvpLRqY9fGxu66rcqQOIMoS2tWe7Y2BaWLXaw/W0s1
7sbi8TqMKE3puMSFGhjT/H1H/qXZo02t1aQo2YA+40EFPVDoBIvveM0Tfc7Cv8tTXkByNphoQ6dD
W4uih2tUj8tNfrKO9Q3BdOcOuR4CLbI/aOdiqQjeLbksxawbGB3Q+cTB7HREX9cRJrmPD5BKCpzg
lUDzRxJKB+SYFVzD4qJRXXMrhRJgmfcGRHrTk3PD3srWDkQB0iYFQSAD5d+3hbF4anPWzDx1BqID
zI2rHoRA5KbuBsnAgiAm22LweQEThAK6nQPDiZ7VDDavdjurfprKg7nUYe0wjTOJQxQGG6wfATLU
Brp5+GEPjSi92sU1qwx0N0x6aDmQp9cp+F31U9bZKHYl/4cGWQW+PKKpVZl2QFNPwy7aW35/i95C
z8Johmegf0Y6Gi60R6ROIdoMmQxQjF9+traGZJnWwGHF2m1HS2jMuTt1SsMpQaV0yU90PoNy6aAm
7q5Q3L9xLm/gfCuN3lXQp5oL7G2/HikFN6+h4J6WskUIb7UNDtuEjW1OlhrlxVKybzgWXo4Tfmp2
gw4pkB+Ln/U7ze//6XAmDFm5SwbM+Wm1X5bOmQAMfXsv6fJjQ23fBVPVnGWSvRSev80aOUedLePU
obEYH3L4UYDQOZ1+XXfRolDR3QBw7tJq3V6rbQBUeenT/p++0QNwNnoROYJcPbwOJrx2NmDs75sv
hsbFeG5dZhmLczPQefR0df6erblM60MYdOPOZsS4EBUBddslEomqakinljlktfDSRtuTJLBASK8g
pbrmBy3tIIXMSoCynjWhN9sgc+55hBAWIp9uDWiZe7b7jagYDq0ROaRhYrdebVPPnv+qn9h1wE0N
CWY0HPGtTMZQmElm9itSFHPIFKfpGkF1Wj26+yocoxSpkb+KVjaQ7JRsPiZGFUa9ibBQY0TamJ7W
4qaopKUwUUv2dmHch1xRVk4XqCbDdaaH5j7CDFZ51EL5dxMeapfxVOlQbMZE2+VynBb5jJrdCK0S
xj1YxCsziMwqVEGhfv0UiI1zA8V5Z1tPnbnNAAUd8I8aOLfTsIQ69xioN9NH1scZSz+W6Aq6qKRy
X6uFEHCRtXgCgEgU4tsn1Y8P2iHdG89jkIKSSyqcKvBcF4Dch6tIQ+aBFcJJBckisw3iTDocJzCO
Cwzum6HTEM3VCVtUHcX7TOnaA2KV6mGxneoB2sfZh6Zo3LNR9Mp5Scaigv6p40oePaLPiV+BhxVa
rjCUwY/gOpWCbD5zoeqpeIDc+CkLpu9mGL8Q9I3m99ETm6S5bkICY91Cvps2MSJ42QL3O8Jdv7H+
mRXwiy5ot5tergP9B7v5d3E8JZNjKtbYs8X9fgVpB+NLcxjRXoXixH3hp98leILoFglAkKbaJnic
0bZxeQztIloVLcMVwVrZMaUQ6jWUvcYATAz7WfPzT9fxBDcSpjAgToEQF093vtJe9VafTdRFoq4f
ChB7TqC3guyVXerBdSDRcdCwHDSHgbbjXUOmW4Artaw7GkRKl98rToVR+1UpJXYhRMGEJga7UMN0
37Wp0zpO3KWmwWTnx6lwHS+Bu/P+YilvIDYXzYKsenDiDiAmki1VCZWcSIIgCs8hXY3+SWTNoMfN
C0lYUTu5qJvjhgZHJ0qFHsQCinFneJpPQnqgw8P1JYnKfxeAnCdppt6hOQUgbcCK1eySnXlnaVCM
ZKyIUr8lOr7b5XEXQGZAk9ZqgcZE5Ksg2w3nn/30qIFXNqBBuZsPNfXz/LOs2is8zRtgPjSnDiZF
MgXA6sn1LMyJrmjox88ADQhrR2h+usr++s6KLfLfL8lnUYrIpXWfNsgANHCD0Hkwuk6ihivZTZ5j
CerJdErMFt9uaiA3MsZVqFfECnST4ushTy65v8VLwoCmBU0WVKQ4W7Hj2VZ7CNEHjvWcdT+c+Mv1
LWMujnvgwxbf/n/OOmZnpfWoDvgsZYchd22xg7WbVy8z0f1AjNIJkg4SMNdBhbfYBpVv4QbVb5zV
bk/heBk/NijMgpFNGCI0iY/KPq+gNyi7xkRFve1SX4/lJoZE01/nrhW2UkkwD2qEqp+3aLywfPNc
76tPkwlZNeLP92sORgvps5x9qCsb/eqFNuhxjGxy3QF9LfwMyXk9RBfdfflhOjBNOeV2Ptb33Yca
VBp/ETu7aJc3UHK3Gdcr96xrLaN1IOoIZAP3aP7g2Lmn2rIuXtFdqjkESJCnwlwY90BWYT+GneCT
RrfOvr8rAoxme9MJ5LWP8kyR2Gdv0Niv2exmHzlRly8w2z60QKmM6poSrnfNL3DzNk9yrnqxy8bs
BmoBEHp/12Q/Re7SaTm+Hsu51acaPSNknxwgDCJlPhGe+E1dkgtKQHlsLYvJqobOg2t+jtD2dv30
CS1xA8C5lBGl1C43K3ypsr/NobJpIK+dwU8vjuVRpbqzElXiZcT7h65NjCigxmvyBGolOFYSld2x
83IYnS+r7YRW8Zxk92NieWiPA1fBl3luz84gGxZgDuzdudsgc28RM6s7pyyB7MzFbRunjqes62ld
7LumV73RIAGxte91vkrHp9m5eo9sM+J5VkF6vR83NjqmMd7Pcc5sZgS9KFNTXXxoU7+SYMntRngz
uW9wzK42cND5RjOZkeEzkrrw7IHeVUX8pdTJz6L9q4IFUh2YjWAtc2jn4Y/7sDaxa8FK6SvtsOZ1
LmZtJ38JMZOINuTEIxIbEp2LLSJ35EF6lXUtBFxBLpx+cJy49Azwt0quW9EmbkE4Xzm7tHTnDMtq
nK+1+lKW53UygiqTcZKIuv8u9o/7Wl1ZOGRlQCyH0t6RwIqPBFIGoRUMKEI3CHZj366RUZQtUVQ6
vIDmE2PaQLQ2KmAoO203gS/Ut04sPEuCBvIGg2cji0Pjmz9AFmSKL5C5s5i1sRlZ8euip4B+Iwfn
yKLB+WXYy+axhdHn9ktyblTvyViTBljTTqE7UDrt3XA9FSVekwSVcPpJFu+KIqktIOdWlZUufdNi
W43Zsv1EM3G/j+WNnafPRedWEE+NHq87clHF62I/ueBtIBHGEVDzDdJvKCykHpMnYqJ09Ed2t4bD
H+QCRE9YHezqGL9CV9S7qa/SpINrZQh/2za7qavqR9I5v1I9lyVvxZv5Lw4/4tU5RWQWOnAGfQi7
GmKbDvTK20Z5SatW29E4kTxm/8NeviFyDi1bMmWpMryZ7WfYZuieZ8Mrvi/+jFEAb7nNg+xnK6lF
/QcbfcPkXNripEuTlsA0NW8EO356JofyFkoDhZ/caSFUE2Wtp5LvZ3L+jZYG2j0r9nxx4s/1WB37
wX7IJvfpumWK3Sj6udAHgAGdVxe0uYtMV6lw2SMYVFRwW9C598a+vh2z/GsZzYPEZ/+HbXxD404e
rSo7y0YWen7Fc/oL+IJzH2NH6IxjZ33aJ6dCNu0jvozeILmTh+k81wSHGw1qtX7QMv2sD7ZkjlQI
gR5ZzUBlAUST3KdyknLIKV1p4DofTDBID5mshVNoDBsE7g5Snc6lmg2EEjMDz32hVGEOfr8vejtL
Lx1R9hTD9RjXQjcf+hzYb9lYBHWXqYsIsHLGorC4qBLYQ1FAH50cm3ECCXrXRQeQRj6REcfAldFz
CS0STdBoaTAhgcx3pTRjBnbwFOkHpSwPoOrsvIQYradNDSTMrUniTYTfDgM1xMGaDYjOX662pJYy
2RXMgzbOF6erzlFdBNePmBDiNZZGywgG3bnEWAWCjsJsEO41NXgKaPNYDWjpuY4hfDJjMhpb9huE
W0eemV0Z0QRPxx+/21KGc9l6zf3qKaGJlmr0OYDw62hFfvosfTEzA+fj5y045x3Bp1LPrRL/fnOl
5ms3R/OLNbKp3lSDdlxW2BKeBwTQLkYoMQ1kcyHDkIMu0eywpd1waswPufpgdh+u76gQAvagwyki
GcG/gyYnQf1Rx5qosXOHZ7N4JvR0HUJo6RsILsiKIiOzKFVADhUl32oQ8Htd155mBR8OrkaSDhNa
4QaM27LaJG2VGwCLndKPrM6zoe98fT3CuTzMt2OiEnSxKpT9Lg8TWabYLO0UbspaldPQxsW5d1zT
K5xJO9htGYdTlq8+rcngj2ZVGV7UU+0vOlPxzHn7Fdy2YpUgd41wFNKeeopSe5g49Qh2V7JakdWD
JwKscnhZ4Rbh3b5iI4/juq+crqlXGD7jPnVRlND7QwwVGXlYLqIuwsbaaHVEYsN5N8MVpeVKCsdi
xCfRngTtbd56aHb/VO57TLGC+MXvwCEPEcBpD1mDcwuxrsD+A0YsdqD5A08w044qJwZV3un3oE/M
WDMH3VT5YhhBW7ZM+ySmnjWMIPdD37GXT716tJNmqjxi4lfmxWRBrsOcp5MGvqnj9W/x3rjRiYzd
RomWEZnwhzVem8pObANiWnYbDsvoU/PbdQTB1l9CcFaVjshZzwxiqsfAQS5EoW6Qm2NoVmoYDbW3
DBCgqrOX2QDnafnJzWvPQYt8BlqNBQIskQFRhGTXFyYmlkCwbXT+PN1M0T85cf3rv/V9SK6hO5GY
4O8zMKvPVx6XoUvttcXX0VH8/zW0IFBxsr44Do4Z7VV9KPcturdkY7GCTN8FLF99REU+G3OIC2EU
eN2tQQ4iovh2Oum7AYQLhqS8+t49azrGGFGag+Q1lsi5M3uKDDNyuiko06R7iNvMOmaJ64Z5vLSS
7Xzvpi+huKAVoVeKEZN2CmZLPaK6+iHPqjAZm106LpJQQbwqNuSA8S/cb5wDVUu0XWlg6Q00LQFL
x+JN69eC7q+bh+CwgCuK3ZqsBRNCepdeukMLdRx1WI+iZt6c3iAql+yYcBkbBG4ZcOpdt65YRltZ
XjXM/lLlXqzI+GVEdm7iyDMkEMzwsZtN4yzR4NgDpOsxmVgHmFr0iuKTq3xUiOyhxL7ypcuDFWzA
uBin6muq2No8Bao9jB6x0YXbGsXDaKKboB2+lF0aRs4iu1LZ6+QaKnfH2K06KmuK+nN2NHegaDmY
GOSXDz2ITeJtJzmTUJvUySG0itNUkJ2y9J5TGv/1Iwn7x5StXbRWor7B7d9srbESp+qE+TpQVOI9
u3TV978w7A0Et1lDpfaa0gJCLU9VgkpmI1M1F+7TBoHbpzq3QVI6rlNABuVxnecTSbTD9UUI8o1s
owgbcwc5qMYXYwsS2+gwh6Hpe6ZN19y7xe1CIy/+kN7g6/vOrnicYrBq+zKKcOF52iBzbwha9AmU
hYFsD7VzbzW1M/tmT9ObJFapFw1LpmL2tvjvByEvF8xZhhXNbrQYOMYNJm0WK/G0iJ605tf1fRV6
cbA1ICzFwxZkL5dez7Rb9MUmwxT0UJ4+J0VXH0fDrUsPHe/0WKVJ/vE6oKCSgnXhCauCkBU9QDzv
UlQ31phFPbbTBT9F/91dP2Ok25/pS9wXmFVGuODsy/TcZTJkof99Q+ZzconRW2uD8RfU3MhOrYK0
9MiBSWznuud8Ts5xATbCYo/JE8mS2ad6565QdGNT8hjE4bNJaV/a8ZrCgvpwDgk6GPLpi+1PoRqA
b8o6lVLiHqF/3AByd/MwJ1XdZ3BczWfVdz+XZYihut3YgTjVwb5D4zjy5j4Yfq3h/MwYCSULZkfi
2oK57FLtVKlaK8x246dytE+deqjJJ6sdvT5+quc7I9eCWZk91lwhgRaeVkvDLqsEMxQOZ9BOlCWx
mcHboSmEpSRJsB663I8f24Apqc83BuPtS9E12Eighea1QWZHbZMhitdycvpCm4K8TL26PIAXJJpb
mS0xX/puazcobP0blGIs82kx4GtZs0/xheyYjMVieuZeDaoT2m8eZPThgvQkTixS5Rqa8ZGq4V90
qVGned3ja6K5E0wmx+xzETB6fyvfKSD8zaU8C1JEtgmbRcba6uKxCkTteQzBggvCnuHQQ2sQqY0/
IXtkV+D7TX1bIWc0y1q21ZosiGVtf9nFh6QA2ZUbOhNOyhpSRjIsPSNCQ2Vde2hxQ5DGTx04FIS7
SlQjTFuIizmDmdwlRqV96mOtOGhdqoVjm37Gtfq9SZvIV0D+cU40dQxtO3tZa5p6SR3T3dIv9a0F
OoxD3LTGf/+AxGAkuHxAJIeXPP9kwgSPpVJbH4MMSpoL8gVdW0oMWmDPWwj+eWSOZJ2NERBmY+7z
frqz1Pr5uk8QHMwLCO4C75NczcaKAGJujaccTU4nulCw7yuWjDtRAIWRNAI6Q1CHvucy1LNcHacx
mQIrxSsFE1xF98McDcmeiYLuDQqfOo3jnpC6TlHmKX6ameGtBJLj+rcid/cUzP6zbP5HdDzQBMBY
eUDR9m7SfMiy2kHwgyD1o/nZhsdJ7qsDZAR8ZDVemr1saOt1ZJ4/jhZaGVXQB+Mfn7fILNNqJ4Kn
GBhePkcfKJpbSWA8ziEjmk121RlDulPmR7vV13fTE8Ivy5d2WwkXvfkRnDsvM6NxBwtxyoBpPAPD
EOmjM3tO0AdMzcQ15LyvQuPZIHKu3ZwhmqeyZdvP7Uc17P38MbtX/CYcU3C5WLsySO9NWS+n4Pwh
zU/A+4YJYeddkwcSL/GsWRWevefyI0gp0IeUK16dhaywrQfqQcuQnpQYsCg+sQj4GEEchDfPu+YL
u0hAboKXsG6h3T1+dsGjMxkYgY48Qy88tfveQ3D1uhcQXipbUP3yUnG1aJ3rGtubHZujhim2LFjO
TCovOUSf5FlJQUEWWfLNIpmBbS6xrp8Te2F4047szMjLT/lPmA/BPGfsD7cFytxn7cv1RQq/poG+
aZXYLhwQd5E5IIY1CxuYarGf3NkrFVk/p9BITfAvWwSj2zYfDMxWmkI8DseiabOQVNREDrkOZyhp
SmxEDISEj04wlaS9ygNvti+mRQ4pkwJLQdzaxvWjrhfhZCeSGrZwxyxN05GwRVc7P4w6VsXY9kWG
a1j/Ps2ZZ0ZucP2biA1vA8FF4zEaVDFvBAjGltT7M1rHZvTfLXBew37U/BK0IaEEkxnzOxe6weQi
cD0vLTyzgMmU1Zj3Kj/E+z5ojyDt38nmAoTH+Q2Mn0ltqnlJiwFgWfaUlbcuU+Qebk3oMpi0h5rW
pyrJZQsUuucNJnep62uVuaWJOxBpNAglJP56sI6/e3/UP9CAEVkj5F8wqmaDnxrMnZeHOW3UJaHN
CLrmpYeU7zKqUFibGh9igL3E8IUZY+aJ0aOC6SrkJC+xNCXv53jpxtfnIvt2+QhVjz5g6l1Qqpcx
bAmXtoFjJ2Rz0DBQqHcKAZxKoqAyJijA1m4c0j4/SoxSFPKCRspERyGqNe8y8MTBpKtaGCM0mGfQ
lgxp4O6qXZq/viaG0NilaCN5tiJPPci0tSXQfJg5z02RkBoxYA/29lrxEfHXXut+oPlL3Uyynk2R
U8EkvwFCRjyX3iWsR4xyFdYElpTUMb+6aC/x0AshKZMK3Qr6QiHWw+ao8Nq9/G5uB27jqTKZmbDa
NphE/Ow74+e1dhge8NNP17+eKOjcwnFmsrSa26YMLjJwANwfJFN2qmMFmgJiFnqwe0llVtDmh3Wh
dQT05iqmNPk8djZbtb5YAGQ99mysZbnRDkynmOlfWiAGR2NMCPEbmZWKvBkKAKBnd0E4h57py31t
+tVQMPgxgYZB2+V1qA3PCxhF92i69ccIuktMMTzzqU/y89Bi/KSXfFmB9SAfB6Fk10SDDsqalz8g
UfqxbZd1DKzEPKGmmKBAmD1e/5oyDC4YyitzmVgaPbCT7KWqype1+4tIAcEsGKqgOYZ+er4W1azJ
XKH1Asuo+lPdZrHX9k4GwenhcH0totwwkFjHA/pI9HfSBKWWg0jIwRuygIw9eyvU+wWUlPRzqoCm
gGIsKd8N8Ska5RM7Imd9gc09E2ilmK0eM8eCpCLL7RH0eyB0Zrob5Xdp5Cxw1gR0fHiJoRcd9IPc
PWRQoqNrEt9t6uv5oZ5L80bJFvUmKzvp4NX7lqdXinaQcaMLDkIunB0qDbREsk4ZQdHTPWvrskt1
vErcMhyq6lFL6yMYQL9PenRTWb1sJv21n4oLYC4e7ZyBptaE13mBb8pGG6s+sGsvr1BZ9tqv/VP9
xPQs7Vt1lz8ksRfHQTx6OIo79OIavv0tCWXpGvYZr/0czik4ZaavJZgfg3r+lqCuP7IZnPVupuv+
ujG/7uo1JM7PruoIyvoaSPbz0IflLw1CluUJfdUPdRb0X+KbIWRdgYy/b3pCSuhkPF3/BSITg6al
86r1QcBRful+1MpxMftsIR5oJu1ooV81MI0EzdXmUkp8reBWxkd+g+IiYyeylZWNxgdu/hV02Tvd
nPZr92malodptMPr6xK5vC0Yd3RSrSrJStgFVuK1OQ2ejhzadQhRcYOgOsWqRSjnoRB/uXesvgBh
a8gm9IqDomtpnSAkE3t4MR2avPkAW23onWZWL868fI1LXUYbK3RH2x/AuSOTVPpS9Ph4jJQXc8je
+olxs9ZHRHWfZIdCuKOb1XKWUq5dOtARq63127EpPcbqIdlQdszfnYYNBGchmUKWZVnZhob9x2a3
HNb9gixwBqEKRTq5JLj5L74eZyEYiKSr02Lz2JAUOef7eZccdGksKobBSwIksiy7yvmSLh7nIbMQ
Buvk3Gi/3OyFVg+NngQJpR64sUMb80ySfWS++v0+vmFyXkVBhK/USLTCLiAleUfO6b7ALUXxpJBR
BYptEG2jmoXOI1AGcocgba1UQbT9+2nGXrxZkN8ygbMaCSyZFob4yEFPxHEsy1BRxLw8ctRUlGbu
IoaGBOWhR0tF6PpdgYQZaPZl/efCb4egELS8yLBA+PoSrV/tosxTBQEpTKTfDxBVttBC+hdyGBoI
wP7F4VO8RFlmxdWxKsbkMd9GwQ/lNjk0+/kgaxoVvSMuoLgNTBg17eQAaoBSjIsJyzA6Yvc8lyLW
Le//8pht1sbO/ObBqcyNOanxZg8Z+1cn5dQQW4ZpuqzuisHjd5XmeKwjWq0TCI8SDwq8gdoN9ylu
Uc0knoblKUbp6dri0WTyYiP9fP3MCe/RN3i+3JyVfZtPHeA7cEnWSe+501cDbM7XUcSrhPo048dm
87G8E7Z0pqKB3cyOSJ0SCLFBFi20f7F3ivRoC93IBoxzxxOaBUpXB1i3VNBLHjxwKJxi0E835efZ
nJ6IPd1iOnFyzMyjNJfdBiJ41FcwnIBmwPfMcXo+UDdPRiQfs9by0JXjuenTkN0soOkc7CfwZHio
v3hWPIGCsJJRKQq3mnGt6hoB48a7wz+Zi40RReTKczPfdcgaxO2DmrX+WB6mSgts+9lNtIc8epyc
NpB8ZtFdC2o50DwwsSrQ/V4eGqMfyhb6VMzNaZ+zCKNS7d45Tj7gu28qHjixtJlQFJ1ZrmOD3wct
9OhdvoQcI2XtS80Zg8Vuips0meLEp3Y35/7Ul4PvDkPhjRUkiK4vVbBSEIKyNnbdZOjc9aENw6z3
djwGJbGOGKEG3/gs2U1mptxteAHBRUlJT+aaMghK8GR0VVBvPg714kUjsihwCv9D2nc1yY0rzf4i
RpAE7Sttm/GjcXphSCOJ3nv++ptofXfFRvM0dPY8bMTGakPVAIGqQlVWpjbzOqnqxtHFiw3PYBkt
AQLpq/PNzNJUVrOkRfapyZjFkmflAXym0QMpFu121qPxpQ6mHEQWmEK/r8xyOoTB0qi2NGj9TsgA
HhEMPXsZEiJaciLmmE1Xo3ywm3LIdvHShLchuOsgFN3GC9rWWTP6SmaIftKrmNUPswVAECItsmVK
WebrYp4DHyi2tmEu5SE19fIHyXL4RCmQxlsMrZVvYVp8dlU2fMxaAs4xYU4nwVqCFn89qFuFPQhN
5ju0Bsu7dgE5aqRR+R6N4PorS5jth1Br4oOEd2xs1VMbSJYoBz2iyaAWT92gt/89kg7ChJhKQCsL
t4QtF2l6lBJlNjonwhCOl3UmFOWFpOQAbDfiv6KDLgiDkgCXXLTLtCgoO3AFd46q/Wiyp2p4FZXH
yvyZEVcoPkOJN9a39Rw8M0hvyypYinFWZ/UIg4qfPcR3ulc8F/ugBkxhdns/AI7I9PXFVXa6D9ri
7i8keTfimIKME5h+EZW4i45P2hvtYEw9uB+F4BFEXYVltB1UtCfZu37xT4MQ7LXELAYw2mCbvGz5
5ODJr7Jg6E4tVyCE/Pwx96nOM41mVO285CerW/dybZNJRkhsVGMhwabiC5/0gdFZxNcPxjHmDi5v
geXpLNU/62McqiAYgVBmsEUfZ6GGcpHmz/lzeJR2Gp2aru3AtJpvjTU/45GfWVVsQykWArlcysuN
Z9XZL2FOVTCqo9A1+CXZPn1SMDud3KcQi1W84avgcB8fPGuMRx/LRMqb8WSNttJr0AN3wA9oXnH4
C4FlnjXGuecKSOtMCJRgsl+0my+tvRx/A4SDt38HdTvbSSYuLxM046QO1pJ9AyosLzx0VriPvyxf
+UUo7gVhggiqcZImFjDWuph8/9HcQ2QKyV74o8isaEdLQvId+cK5lbwbwjx5mqlL0IE4fb3sQbJo
2kFRUe39X1AD0xtw4QGoX4WaogLybfpbVt5uwPSViuBMb0gTg+RGtgtnwUNct+Mv7Y+/2FGeQeb6
66pAZFD2U4Pjr6WEfFhrZ8/yXruX7DmHKCZvrn/Lm4LTDGIRYHlHE4w5L4IOlmwl1BFAEoRwo7ei
7knLObFw29OsrDAHJTRieSlNjS4LD4MPycvd0jefiqPpdgdXf5SeclSEssfxTXPlw/RQdxYvWd9e
KF4lRAde56IUJnetqQclFloagyfVAM+TF6nnHM6NFFUxUGlAcqqAmJhFIwydWiLPR4qqS11+g46q
5k/dEN9Wg9BgAGupHGgmThbnRmylj2urjPfEAB1IEmmVDwJN9hJokEiEai/IG+PaaivtJVcwXWpk
dj2/B03zEYXvQ2U4JV6a5iLsmgqZSXKTjVHE+WGXyQn6qoB+oFumYlyFxU21ZZToCf4ziga0OEHr
V4LP1+ugDvT8kp6bYRys1EOxtZiJ6oC9ta+saZQAcw1JALKPQgv8RZYn3og83VHGJOi2gKsDWhKv
XJM5zw0S68qsSyjHlIsKbi/ZNiLxX0ARFVoJkXEtUfzWmHVpePDoSt6jnBkP8HOl6E14pNj/4vCs
rTAOAOysmZwlsCIUFgBQdvqaPFRebQPF+9Qh9KO2KdwqHnTMPC5fw1ZoXNtmtjGvlS7KKIqhdctv
lNGH3FFlDeJmrsDFs10eE4lShmOoADANiIoycSMakkXKMfroNOaeRB8dEJFaAvFqh7Ohl2dDosNu
GPxEVo6OMZtdaMaUjoL4OyhChc5TQEKGrqMze4GVO1rgGE+V8r9aZQ5LrIk5BX8BofisWnTqNHEw
fYJobNE651Qia+NyEGwFq/VKmaNTRmk8halEvTql+8Qj4Kjm4Ir4Tfipjpa6v763vK1lzksV9oWZ
alhkncloaXyVmtq/bmGrpoJepkjHyQFDROXtPOITAgiD0sHEEr8EPg1Tsa2mz7IHGiYu6HprPTqK
4BjvM1EyZjVKwdVlJCg9AgmcVbY4fHQqt2FxGZHOnSPzjca4jCCMCR/cuvW3+ddo4/Udn2rgJoAL
MuT6vihef89f20ZyeG6Z+VhhUnVyOsuqE76GdxKgNZRTLmus8LYFUJZWqZOfXJ+5MdxOrSLGU6k6
vIyZWy5GEPFpl0XF+yl9Irth13v6QTvy8/rt4PaPIZnhi1hMYzASfaaGflfeAUB25R0XOXeZ7mJB
UEyHAgEU+JCjnR/IpclyUk2jCtjmCVbjdZUbY1gHSmX3CdeNXF5pag2MgyLGxoFdYI5/noe1qHWt
6kyfs93tMy9y0K17z280L3FNhzfLtkGIcW6P3pBVgj1FgzYQE1gBxYc1J3nO3bal5KZ+jGwhfsg/
llvREt+KF94r8DIfhDQwqv4KYN0aRkkYhzmj/9pWYao5QPk+KYp+jDXtucqH3XWHcnnFz80wny/o
o6oRmlhDiY0QC4RI74PWvl63cRnZzm0wN40kOgF+LNOcZQhtU192iH4/VbXdpSKvEbS5a2AdpjkP
6i86870kENvIgglTxTzfjIP+VsfRd2AjflxfEc8ME0OHCgXAsISZOjPtpMm8bv5KIBx13crp7jBp
HIb+ZPAtU1QQCiHnp081+6QJgOmiry2g2m3MpcFfxImbz5566PzM76GnageLpeUWr+ixucaVcWYr
Q6NeUKM0oENtjnYuH0cNSjADB0+/5f7XK2Q2UirTpOnxGHLCMXYX7TUu7o2uRRVWAs79+/Xt5C2I
uVGGErQoWFNb2uwpVXOQyOfI1RTY8ocG2lgyJUYF5pu5UPM8GRkpzN9+d7w9DX5BQSeCyBzvsG+0
InGxgA5FJwtzUWA5Oj8f4MpQIj0JUQw7zVxIFi3dpHZGcypvPPKGHzZARrAHUVlUGjSq90Xz5ZU3
NJcsw6xroyFYn5izgel9qr+GB+2hHktLf0NV7OeglDZkgx5iALbpxMtwW9y2x6EQH/9Fdw0/BxLq
ANdL0L9jQ0+JdmUUxRNc5InHJLlvKrezBpcCOlvDu356tiI3ZXInJrr0KLiybEFaA/4ZWewVJ5JT
a5mNLxBRTmXhGb9g3y0QURlfmxCqZISHPdwACGBtANsDG2BiCphtzEIVCu3awiCnjvP0hb5UG1d7
p6TasUM4N3LrUK2tsX3YWB5lMGeZxJkfUcPeF15pa3tyO4HqE8+ePQ8Uw7XH1LB0LcL0K9gxnRrY
LcVtfXplJltAJob54r8o5m6Eo7MFMqe4xg2VyxALTG7qzBL2pYuZk5vRj54NB6/l5tfkAv1z5C6U
OkzGm5/ZZW4rSIvmMJ504gg7w5ddHfyNTwWwl1SOupEPslP5HQ9/sb1WE9KQGB6CT2K8UdQMmTHX
AT5mrDhZ/rOsdvrwPMqNzbkdPENMjC+1KZ9SQcCmYlpIdMmReC2ErqEBYkkziq2JCzXqwuKOnW04
dZQFgf+lk6EodzD5NLgyYg2PCAUhUjUt3VJpGm93VlsCxFVZbo4iLw8CQtdy8SH/2GTlibNQmzIN
3BZOITTg4dERkgewN4JOT5mGQ9UpiRMXAi8Z4Fll7knYtjXCYqHAC4h2e9c9zz9L2/hA/vFrQR8S
fB6BPT8hVgdPvAVvntzVgpkbQ0aQjpoECxbyr7r+qOY8sq2tx9j6M170zsWqx7wBFqfep7GNXmSz
b/0ABLXKhwJsDVo90jeQxnLqvpzDYzIpDuZWEgE8UoqTAKI6KL5UgRsX/WzO3aAX+/K8UAwyBgIu
tTsjQ4+CWW5QjUMdierPuqCyim+J3/Y2FYHIn3mFiM1gRd+Y/98kcx01oJ7rcmwVROrRVW+WnYwm
BHHFN+4FvEQ9w6sA9kCVTsDWcMoZVjkBBGAXpSwRFukLSaJgMpeyy4BR/78ursDQqqbJuM+4J6Ui
yKhM1X1qVcUvLeFMUGye8pUB5jSEXZoJRKMGMCZF+twqeJPV28d8ZYJJdwO0jZO0greKZzf8Vr/O
bntXPeOcYz7iHfAQkC20D/wK9EaWfbZ11HmvvtFYNYkyUyfZhpOlCMdKf2r0xQrS1q7JC+e0b16q
1RqZkNPGEqD2IrZx+fw9CJxPJ1Xi0Rteq6cKKUvg8s775gINTOWCxwJTMCLjoAa1y9W2yuAbpdCa
s9iWzciNI6iUZdA+CGKPs0b6913c6JU95izKgPp3ZkLtOQoAh2VoU9QwvWFBZ/EDzolM69IeBoBR
O8JkAStchLlqYQaIQHGaNvblMZ3tQukeq0SNLMMoJ1ufuh2uxZvUCjdBpN+SQonsoo8/AeH+BKiu
sTW9/QikaQFRfHDTl9FiUUE3OQkOWplk9txnhrUIKPOFZecZBSiokPA2thJmmT1p40ctir9IVI1W
pVb7oYYMKuI6CErUkVT+9d3dvIeAwUL2SkVUZ/G+ZUKEvAmQr/RzDNKBJrUkVZh5TnnzE66sMLe9
LfWwGENYETEoj3Epv3wxfmvVPPGxlZvnc2WMuffmkEexCb5RJxHE21oQIJKs3jVa7s/C/JiIPWdI
dzunXtljLjxEqgnpeiyOYlTHySE3dNytdsxHJbbA2fcXneHNOLAyyVz7sNX1WC4imogBGotnwwCs
73jDd2YbJXAEgpUlJrYJZmSOUofFUVhIe1fcYwQfun2yo73xxiBP5diLi7eyxaSXRTnFpTqdbGHk
+QGzHUsE5XjTBfeiEx2nb9MCflqKJKiPPXdgYGMmni4Vk5GUFxcFLSbnW+QYtMI08RpMTAvsmr26
C/bg28vfgTAr9+ZhaS1+z51rlnGnzdSKWQTucBBYGI/BofX1uxrFwdlKoWaRuSOqyInKeUFsprer
pTIudc6LLOhq2FTlVznaFcU3zNxBYx6vwalwhfHxupPZGII731rm/gdiFmLgG/aiPVDjLhoNt+2L
9oFNxmBt50dfg9AyuU2+/3B4/3xRxhOIo6lPswSzxc10Yx7BZWuBkMSWXvkiNttO548pxgnkstkp
QY3sNq8iPwpvi2WxKeZwbiUrDipeTNx223/MMQ4gNesoKTqsDBShe/JdViwKDsPg6UAJw2SPnhtd
5Fmli7i8oH+sMs4gE0KV9PSoms9ad0NpKsKvhgOcZ7or9xDYfJMd+S8i8n/wsH/sMo6hGwVFiBXY
nQ8nnhUvwMz5cEghH9r4piNycJTbNaA/1+OU8K9SuCZu1akzYY9CmYiTeamvfaHTy2h971C5/99u
x+kYr8yZvS7WY4qzQyvPdKYeA3WVJfe7RLfMlwUDdbnX7zrzqdR5pjnn6LQTK9OlBJ16iELiYsYW
HoIadJdDV9mjM5egsPlIi3v6nucOON7n9LlXRnt5xvAZNToUg10nP+MJoOBIsyKhckd1X9Q8Shfe
ATr54JVFUwzF0hBhkTanFUD8Ii9GLxeMwKDLCT2Zc4A2s/LV+WH8Dkh7szIvYM6cEsyhQw0t+jZX
De/j0cjAXkc6CSmd9Ot0tvotC4VaZiESY3JfgGuU8ueRr7/fg4CjctKcrZOyNsbc/SAU46SKYSyL
k+QBo76ybCcDSXqOk9lypGCEpoV2cFkALn3+fBoA/oQ6A2pbjRjZHcmtTI/BGDyhf/WpAqF0/e5t
rmpljVkVyADnfMD8mUOE+F0m0i04sXNOsN06DXgpSdDnApDAYFUNG6Wcl6LWiDOFs0v00ZGMR65E
3Oa2rYwwET3MJ1UJCAS3Ogy/JGULnSjBqntXiO/zlFdk2dw1GQiaE5n4BaplTsigTSNW1IoQ/p4+
wkLk7BnPAo1Eqws7Eig41wIsEOlu6b+Zxbfr332zOIAJx3+WwByzUeulTp1hAEPbGDbMrPyJzgKG
vnDbfkZ3qA8DI8vrIdE4dXFhV0aZ05bXYgmwIIxWSW6PZuQ0ZWxJzddyulWHowIeVaXgHPDNw7cy
yYTORQh6XW9gMkuEfQbqFPRsfRPEB5z93EoNVvvJNjLGkGRlMcBOaNhNcBtAAsSWUIrQHgAjbWpb
mG2hshdXBnSMV+zftk31ZRUdVLEsY1ctz5KIIjHq7llryQGxyuUlAJvDhKzy+jI3Jh7QaiRoDgMC
jCGr0yTN6lxmKnRcdICr8NYz/OiHDMbUFMHExFRn+V7M9zRnp61iBVyNkiXt9QfeYjc/6OoX0KCw
+gWDVEOFNcYv0A1fCsDOJHyk1dv1ZfJsMM7EgGxSAbEA4hRjB3WCplc9sGdHRyMyuMVo+qq6uBOr
9VBPsFqPIuidZtADqrZ4NifAELwWMUplCY5S/MvUEGVU1asC1S54wIJNJ7MyTbdhZbqINLk0GpU4
holJWX224pzHhrhZG14fGMaRoYkZNDOo2Bx9adxIi+xW1B+A0HXGJHLDQrcmUbPL3sAFiffXvyJv
eYyLS6dsMSNqeijey0ayFJ0nJLZpAfSb9EpAUoPtBy1BbizZQnBOutoyi+jQtbw3x+ZR/GOCbf/E
ZhgncyEj1LRde6hSBaMTYyj4mjJ2/vX94pli3v/6rPQJyWCqUW+kKnFEZbQjUeS4kM1HKVAYUDvF
WPjlnGhbNxlpB2xaF4d2PFY2qT+KVrCVWLPi+msDqWMREVs3wR7fkl/X17j5El9bZ0JQExdlogw4
88l+zA7GYwSZoQOAqc5UYTZ3BmzNFPdlTBtcLsf05k1fLZwJRV0PAMEQI0XRY/09BGkH2u9uS7J3
oRslN5YrP1Yl1B8n45iE/U+9TzkdqM133Tq3ZPwayqcTUXpkex0gHFSSvopB2UQlIVE502zhy/UV
0728cG2r5JJen5V/IYD9y2aBfrCyNJ6ZmU+iFnxR5NCROvMZowOjlfYaJ7HZjlAro4xTE0ehReYE
o8N7F1vAMZFP05LdGOrPGp7qBrGjb5ATmT8xIYB3ZeYnpZX89wpuCJOrH8F4PbWRgnGWsdGGUt7W
w/iByZmn65u7eVtXJpjTFERkqcMZJupIJZah1TfDXDgY7ubdmK1a62otOv3z1VcU6wEzvrTZLh50
L3NKu8E4I8bDbnmRffOVurbEOCBoSzXanKLxQI+nYqdu+ZKDxaFx6SsV5Ho8g5wtZPUdItCrQrkE
K1Py1ir66AC6Y0eUOSfyBHu4cg1YYF0ex71RxjBD26MRgOCypd5Q4SO89sGRpGM87Njei28A2HF8
7fYCweZvIEIBtMScESPI0f5rsaEtbbOAA8a8icjz9XP4H77aP0ZY9r456TvI4sEIrd4M+wLErTFm
whTUFrQjpgsertvjrIkwh2RMlHIC7RrWZFQHvQndIqyBg+KtimeGSTOjIgIYktCz6C2giNVs6Rjs
1bvREz1iy1bymPkl56lCv8blOcGbX5GggySy02d6KZJYTgAVilXyFihCaw1BfqsJwdEcTbAMFyCG
mebbIFE/rm/pZhqj/THMxERFq9EoxsPMGVT5pzRDKVhYeOWT7f38Y4M5iqqkjKkSwUaT1n6qPTRq
6epLa19fyWYzwfhnKSCoPndWtZlnytAic6e8i7o33sKE2lmQi7cX4AOnyRIHjzc2eH3/QIl4brRI
h0UPZxhF0eu5EcxvdcprU26Hbtxgnc62iwpLXtUJ5tKmMc6jomL4cglB/CyrexA7uZjimW1Q8MxA
k3QPWrek+ymYhfcxNLEJWR5x9njzS65+CRPblkEsooTGNj2+KYrbqv5UWk6tbdunrGwwqXuVqlVN
CGyoz+FdcEgPgSPve098X5CYjTvN5RybzRhHYc90jl5GWef8CwpKIZQoFKBEFZgYGkxvily9ExX9
YSijrxnEj6cSohxFby1QH7hu+zQCdXHtV7aZ/RQX8M6EI2w31bJY5RjdpkP5WJBadwSoh1pBVX5U
YZBa86jd9Wa5X9TuUdcXPDrUuy7VP9pe/lLj/W+hROmiS3CUWg0Nc12xMC/nRQkxnKSaPgH6LAHg
bj4WNYU0z9zd9UV/n03GazwZiRN1NURPxvRXokdgzq0hgN68zEZ+N+vLQ1bSX5ZJFhE0IDRDJbGW
3GicLqpKbygVAKjwNObszNaZhxy0gX+AONYh23f+VWRzELLJVGkbYnTTo2QlzmCJz/UeFO+JxZ3g
oteU+RBn5phDkEfmUiiThib9ASJZJw5DA9zujS3uePCirWfImS3mo1dKskyo74Go/j7why+66BDT
W940h07ea5Ah7a2yt6TYTrneirutzOUK0qoyanB/4Amket09fKM12eQQ7USrsHnhekMvAIXs1Udk
gguEFlE/CbBS4zZ+mqHVDCpOCkStdsLk1pkn/SK2CCKF7ETbGmMYKrSEB/3L9Vu25VHOfgYTfxo9
yhdA8ChyTPlFpyuX03SlDHRC+ReozY1YvjbHKmLVlWROeYA9pv1JMEgAECe5f3GOaBpy5cyyBGtK
q0tpCWDeiYpMf/s9ABDcY6AMPLg8Avutp/vZqpikqChSNeuhRAFrqqcecxCld67sJYAF8ELA1jvu
zBY5v/xdAHhrBNAhdtB8Nw2wAHmJYKN37gih1biiJ+lW5dbgyBvCQzS6omHFAAxxxxJlehWvbTHj
hcQQrDtqhR/SAQoL7A5gSqU97CpvBLGDXNrBvnFHp3DDD0rwQvZm+goB4X4HQnz8fyrAl/fcOTi6
+Gu/iXFVQQRl8NbAZ6eolOqB4l+SV8MikHAt7P7IdY08e4y70tOxHyt6icFh5A6BRXWNKnf5Bb1O
S3mL+awkdAHXFsj4qEZpcKjp1//dEm5tIcFho2+KBFQahd/h4c57LfHuLOOpJqQGY9TA5u8hRjqh
T6nveNkiz/+yExZxi9Zfu5z8r2wDOfdMxwrzPVhI/cL/Xz8d25gQtEkT1B6rapzJEaAqvBPc3ku/
oPgBv/e/hxe2RSDkgzSFOpZH1Q3iI60YCLb2bOINjwGSj+t+fQusCPVcDByAf42OyzAJvx5EQdpE
IsJLln/Nquj7uBRWAYn5QThoDVA1Q2TVZPGKtHLlLLKjSLRV41Cbb1Grg2kemRCahV3QOsYwWnGj
O12u+3U42Uotu/Vyk6MsOS+fGXJD6VmkvdiyhjRKa6XJq5xDKjjSnOtr2opVmDDQKT83Mh+Rdepa
PveLXqBGOdrkHXmeU+Lgv07QJiH29BLfp985Bjdum2SCWwHtZnAVQvbl3NdWbaZFY5KoTnA73ZSH
6L7p7gA2QTG08uu35CfkUMwv/wYksDbKXLdyMMogk2LVSYx0L8uLM4wv6rjjLG0jqTtbGhP3xTiA
6J8eqU5qPstI4E3zkUK9BGXZywHY2rLZUYt8XxPtCPQST5yJbhzjxtbWWfENCIZHstxhjacMNrRG
v/4qHY0P+DXMVCpejUFi+bswcktbG0HrzDDzJI1qeUoKAsNl9jNORjARhu4SPlbh/7i/GpMS1Gpa
GmVDv+I+e+ieKedR64Ce5wvfcdJAe20zmYwgaaN6MCEP7ZSYwiND5cQ1h9x/awL7bNuYWF9rVdLH
KlZDqQGCXxKY9TL7Fn7A193qV/Ua3Gd39Q/RgoDK/vpB3WAFotcd3VuQZ+qQYWdCerh0Yzr1WJ0x
YMRw8cq7+A78iqKPOgl+DuWUUGOLZq61kwogQnsUPap9xxu/2fQ+6x/CxHrZMAV9KFPVkR/bX9mD
gsVTvHnf2/We0FELjrvbPKqrhTPORw7ojuDFD9X3/HucqkdQaQDube5FI3m/vsnctTE+h6idPnYm
vq+CaolP9RkjJ7YLfFm0rf9GvHDT/awWx7ifKk7CQdCxuLaQ/CKWbWn+IavYz0zxSuWTSjKPwlOh
9G7TEZ+z2s0L88c4W5mtqiCXlhpHKrtpMH74q9rnLuie7fqTzPcD3j38j7kZSVYmGb9j5gHaES3W
G01vZfkUQx9DmXhedSMbXV8VwvgcsLZ3czthXTQjL35Mz4kjwOssdgrCo1s+89nmPqrgsEY4Brct
yz2EpGAIzFQAQjkaI1eKq35flrrC+1ybF2FlhrkIpAm0SjZhJid47tR1ajVg8mxi0+uF3IYQJBR5
oYsTvkh6fN8DK5gjKc5QD6pDr4q0JzEvOVdz82uuftHFdan6TJwRPJUyAUzoTk+fB4Xjc7feV6CX
UaGUA5ISsIQzR0aptQxVqYAmqLNboGX2izZnA8B4a7d3QRpuIz8GE0H1qs7L6YlDa7mY0QgTC+1S
PjfSdoKOKiuEvzHLCjaa83TIaJSki6De7pjVYGf66EMCzUoFgi0g1rR8XbTALubO61WozVRgikoz
TgF0Y+MhGqSchJgxba4xv6AblKzUwVjrQMvqWCsE2exwKFDive4hNg42zOh0mhVMMJhlOl9oZUSZ
3DVEceT6SNLbvv03EM21BdYFpV0R9BW4X5FZBvUrxWhint+Ru3f6/Ag9Ho8JPZBMinBmjjlLcxJE
cyTBXJj1950C+TY59PXCcHsivkoQggFbonV9D7eQdChUQBEMrPpI1tm2jZDiURC0Bn2qqp+6Fx8S
ye6MRzpyiZLaUekfAjsVuBneiVPnYq0ru8zlxBxymI/gaYDdwanFHSoyezD77hfUZYaTgHXoD7/q
3A7eKd04b1qFeqNL83+Ks8wRbcq2xkMFz7xeeRYW/XvT59+Jln6bSfzLGH9wNpm69AtrUACUZF0y
QA7D+Ma2UUZkfRJd7OT0d+1XmmjSmtqUooLHO0bb5dmVOWZvq3AS1cSEue7/9EXTyYrTu5Q8K/t0
T1HhRLXz5Snujv+uPLCyzVxKecjKDLsAdDj6jgVE12qL5l+zR9xSwJOdVyHYvDMaAiriG/iH2N6H
onZzE0czCm1T+TWoM7fQehvwFEvIpV2ooLZk8FQXN93byiSTYqZtllYmeLydUqsCR8O7zKkCQXTC
ssjd6ydnu464ssWcHE3N6kkXJpQjQkSRJbCjMbQ1qXRz1bAyeXIqCCeRBG3CAKSmZe+3VWMH80sQ
hQeMHt6nGFHspOHQqNJ91bW3Qhl7kSnuOD9zowMFejwo0ukmBrAuuKtVUy0aaRYpu4rkRe9TaeHj
e/HX9JSxER8lmwg4HUrC0X6PUq4o5UbyAfsKurwIBuC6Yjxnaph51BFJc1QCVlDSW11SWb0IJx1n
nE+y1aQ9s8XkbxFRxynsZbpWyKT/qJ4jD3Srtg5/mbn5M1/UYtNHr1fHOKvQINCXrWCRlhNlzUrC
FxHUPECtUh8Sd3YavvQ/+MXjLfjj2VJpBF6BZ3oSj+gqwXBxE0IqpNt9LnZ3x38bb71szgzRK7cy
JEkhKWoRhqb3CRNm0g4ZMcEI3akk/ILZ5IfrB5Z6IdYhr3eUucIkBVghTGBv8DCAtaOU0YqXHHje
cMNT0JQQdDQaSmHAQZ4vq0vbsFFIDISlVIxW38o+aPQeEA0+ri9na/8gTwMZdVQmoafAZlzSOIkQ
CM9pzW10F4f2GqkujogSTexpnPkYrjXmWCANJsM0lEBsQ6qQWoOuEWVT1zHUjSyF/4TZunNn62PO
x1SmNSkMrC8CZUp6RL/X6T2oOZ/QLMgOjhyHtr1EqHHAnYGt4YJLuWxJuxgKDHZ0ar2xe7876mDD
pIymEdDxLrcpsuHCIL5Bc1lK0gTapPOzYhTdkpFEA53OIXjsvPI42tVecYe36ti+y5/1/m+YD7ce
C2C+MMFvjMwTTXUmVQgzFQLsdS87xmxAsaEY81cpKpR7PapRtYmS4aaaB8OLOjG+aSHUbpVCJdtl
KKavTT2Lj9fP8UZWdvZrmD0oE2NShmGUnTiZLOic7UN9X6lfzA7Dy1XNeT5sbvifpbOthQbldkUk
g+xEUWU3WmwZeXnspsaWQct1fV2bfgCMC5AA0wGBORXuVu4tMgKlEUAW5bQRkC2TfFPP7Zesrzis
HFsdTjgaSJoSiE5rBrskI4CSoJQoMl6g82vu5n54ox5kSz7+O2qoM1tMyM2jVFWFFrbAp36zfBIU
2O6o8Ll+F+6hKt9BccCSb/jjIttHFuNylOILWOhTyrTaTPCOtJ0US9hMjHdqdntLOzTDwfQLt7jl
AQC41phon5AomZQI1n7PHmaOgeEYwW3QOAaOA//Oe5lsBV1srC6deKgIUulzR1BXJqa7qcXBo0AO
Y0980w9tecfVN9vI2jTFUABQEcGcSdidXIwp0EGuLaMvOjgTWIRSv7wB8+mRuyaaoTDx9swSs4uR
3kFwLIAlOLWb2Y1siomitKBoUT7yHwXUT1yagzej0kJ4GDAJE/LEqAoqQz71QikWhkB/gi9Ht1GA
0DAHcNJ2hwwsS3NHxjps8PzAmNsAuAIY2vt2f91xbJX0z0ww/lnTxV43hvY35l15pRxz006xeqce
LDq7XdxlLi1EZPvy7bpp3uIYX7yMeZOmLSwnjXlQjXaHkYZf101sJbYg8CfgHsX8iXyhx4RZiqFO
c2wgdLZOUvIhhGfo2xg0VjZtlicH3oXeelGd2WRSv2ZcFHkqYFPxRbBhEDDCEM3WCignVe0XFRUQ
E9XYTD/2c/N9TF80XbCD5lHqnxrowMbcos+mh9FVFRMDwJdKF/W6dhTyMtRa3MJnqjKYYTxe3Au3
i5uAOZ2XZmxForUxJnUzoGQ0oFkjO2bUPqlqdVelk2vUMieQ02PJXkBdAwu2SOnuUQM892F53MVR
nzey08yFGxnKXRKn+yGT/DiYHGlSd+GAR9r107R16dc2masiafUYlEUN7Yl9cIgPzU496Sdyme5p
YLu2NuZiKE2pLYmOtSm+cWgfw/+jpagfsgMXaEf94hVbLBBL74XBFCvYonk9tDWBflDAkDrfKDu+
iNBmlr3aQbZz35fNFDQJrM0Hw4fmBCTRTdRuqCow4g+S3uhfjPRo6BaaFP9AKMj//JyYiRqky4Jv
pt7jZesuu+xNfJ5sqnE97wYeVcPWCaEsSRrB6JYC/qtza6ByVIN2jGWnE/PJB79kaeWxlPhz0e6K
Xus9cKrkjgGxnVmcecdzY3cNUL+Bp5qqllMc9Ln1LK5DpcuKDnlLsw8EA1JwmVWAnGIAXWicWIM+
gWLs4S8wLZfR99wyE31DLY1lNYZlWg8sn7TX8Va4S20afYXpL7jwN1zauUEm/lag4mkxNQ9zeMMY
B0Tgo+RjOMXRjvxgv2kNvEMydtXE+4kFl2NCZRxSKaPWTsLEdibQjBDqZZmroNX8cd3PXPo2A1kF
WIYokR++JnP/QQ83t6I24mEYVMpjK4+iC8Ux0PwUOooxy2h86VPINmZhTHbXLV+GZFjGzPtJte1S
Ia4cKynPIwgaRFKleeqSp1bQlhrHj16+i2AFivco5kHVBppi5+c0arqyJCnWpymo2BogLAS7X3cT
NsGXVG5H5/qatr+eARoNqCZs6DJRPYVG6BL69SRvCaz59jf/1uQmIpJeXklm442E5a3sMZcBn7Rp
6jLF5wPZf/IOXlCgWaLdiMIdF4xw6XDObTH3QAmLSaiDuDsl2Fnupf0NyPbGxY785kZ25ckGITSQ
SpryKqYvEPL5i9LaZbg6/w1MxEdNWIr0BvtLUa/yS0JdOmibwnf+emV6NM7DFbUFBi5UTcDFxYYr
qQyCosXoD2yJr/muf1EEaxwBfewdsOiVH5iDc2vwzMZOZhNgqdMnKjWif5QOpqm5UnQb4G36c/CU
UsEsgN43c5IhPlxjxArbP3mS1z3T+T9QD9lmaGkPnZVZE0AEQDB8R/fJjpBs5cd/EcDPfwKTlNS5
OU66GeF0I6Ri2hEMxuh870NAXf+iTHaZLpxbY1yTLKRKTcywc8iz8RgeCSjOJV/7pOiQv6Cx2wor
f7ZXZ6eVhh5iqssCayeUa21TdE8AKqnSWV5B9MaH/l96JmSTUHpAlgx6cbj8c8+0TEsYqjUMwiTY
QFugQdHoAbgA76H/R9p17Uaua8svEqAcXhW72+0cJrwIE5Vz1tffYs/e22qap+nrebGBMTAlpsXF
FapC2/gGlyh4R8Dhrdk9h6VeDKExGoMYA1b+2rvCD6IyGLsyyHYh8prYLZQxuUbq7cv8HJLauVHY
aXrYAnL0kwciHTkeKgQA35Fb4CFRGzRbl3woeyClKPWvb2do/mgkk8H3Zd9ul/MxUZszzpamTE5j
QoyfTGKngmHkB6G+H36m99zoxtvDcIZH04AtErG+ZNk6D0Ww6KE+ZE5y1IL6AcqX3EJ7xr1yDke5
d5WFqRwt2D4dxKA76Ke65rFJILr1nrPH3JIIJqKvCIU98EXOT4LWaLPSllbn9mnjt0t6ZUjJr8sX
89uXIsazgaDuDUueE2kYAGEIftF+U6q7NP9xGYIRZT/HoA50PjVlvijAIBZEAOfMmjkRJHF6T3RF
UG/ec1kMmCZkMyrqLENX3FoqDYgq6udGcHo4ZvcM3Uk3fSGPnHa6HR7VCRlyLjJz+2+QqSNtpLE5
CQmQ5WuUSDqCnbuI7Xs9TOW7qPt5eNTBXpJplcTiNLcoGMbctrVLXo+kkbS8l0V+4JL8j+e3//lq
Uge8attZ6ufT3EY76PSZv6p7E89VRFZAsbP4oivFe8TaDc3lW2lGXOcM3SSGbhMWHoVOapCa7uBr
fZb88idIOIRxdRM0FO4sb3BNW/Xnmzo8LtHXOv9pfo/8+5+c/fzW3zv/BsoGgNPgn/1MfEt5tqdk
t5b3OqovDlGQ25KDJH3doI8sKA/t/digY41XD8Hwp8+/gfJv1bIWDSU+rTvaDiM7B+ErHvFGILtZ
7wiu5nIG/dbBPAekbJEorzWKfwFIbhA8a1OfeNSqb0XvcTo4ZsmkzNKcl9WQNKdlJpnO3DXGOz27
KoLGHYkWhbYX1Z2QcgNnp2fPhd1Nh+WTSRPzpgLwVWH/eWZW8W8CO7mao81Of13/EqJd6PHml3mP
kZABJCpJiSG1qdIcUeZUB/DoR7tSQXJc3xNK3fkG/FGCy4vVv/XhyXK+wlH7J80rNesFs8PJ8Tu9
sgdL9RLlW5QfqzGxL+8dslhv5/QVi9o6stG1ozhiaGFsvpSN8dCN6JW7jPE/DsQrCLVjCqhcZeG/
l4xyLG/hdJA+1fWZr6PIGxB1oYlLOWkJ2SSLdMD9CUEy2bk8HB4CdYFVQxkJUoyGn9kAKUz7qQbR
wmUEthF7nS/qolpWRRWKHmNQg2SXHRKId6P58+r/H4k+32fU/WShibfVCUzRifdWd6Oq/U2c8qSC
/4eL8Toa6lJqC3kxsg4wpPfvJME83sQ+6L0hpZmNN+/wqNn28D9EOgkrtyAs71sgigfg2dnXf81v
+8yVdWJf8q9YtG2APk+fEydthqKgYNe3EBAonARSGYrXIrrAD2mw7e8rImUe2jTMFtSTk93Rwtof
RrGzLTSzIGsy+cPe+FXXoNrtnmOP60GxfbdXaMpaxFL7z44ZDoNHinHn+hNG7rV2BhEZdNQvh6Zy
pbsluHwg/ofpfwWmLEhT9hIovzBmcsMpZuVIk5/q+/yWkDKRxrbuLrJyR5xu+tkWUr5yD/ORBkom
xUJKBQI+1DLXWV6oi3J6pCU7LDIiKou/HMUdr2+Z/YrZIFHLu2jdrBXzv0in3k4NudMWz/kPBP+J
BXgdFbWeg4AkfkriB+medJL2kDxCKylRDe4fklvu0Ng79xWOWsVFaetojRGKaUmN4hcNmTZSmi/u
ofbpxLsxiA8yl6GZbQxeQakLoZMqWAIZYySxaazdP92y8VXNVej5H6buFYu6GlCXCv5aEViavThk
RodfxPRAihCFGPGBVwbGvIlkTQNtLeTWwL9x7nALxhQWa4kHb1mJXiWia67/dPng8RCoAS21kSdW
ggGhqNiuyoMx825TtnOwGQR12QmmmKkKamtP6xMeiAjhaBPvtbt9R4KNaa43aNSdZ85GLrcS0Lrf
1m5x/ijGId2M2KcrBG2QcekKeYjU9SdHIQo8SERQDaYXbVeLfuaR6hUkfVFPfPuhbAxO9esY6esv
r8bIzIkFWWIH4tW7wrG8FGUy7ur1QXkt3f3VHqH7ta0FUjak+Nft2+taDHdWO+8vI7Bt4mZElE0M
RRDKh2RELSmn/0boCkDY7ynfCn6Ik+y3Nx7xBouyiWofGe2cAqt3DehYRCdVwdjPP02pl12TwggS
prBqv77mBR05p02j7KM4pLAeKhkm6LrgBNpawqOL5UHQJiOKIUZLZnLV0psxLq4knlFiG8HNBFI2
I1UmyVgqQIhB9oL3Eqop6l1yREGJh9fvnpviYRr4DR5lQKJGAuE5iZ9OhxjdputufihQtgyWh2se
FvMC20BR1qPV9UGVMmz1ssGbtxBBmCw96VHtfWi/m2gXBJMbqM/pjdBAIEpSgaPZ8gEUAof+ioSN
2oc+4D02GcVuUKCCQKpMRNM1jQ7py1pa61U2oOBGrNETGNbGHFThKqg2iFoqdECBB/e+E5pqlwpD
7aKxLHkWBq0xnMuDZj16UIck61DLhoQwLQ87zsh6olOSuLWE8aZH8ch7hNmY9w1685CLgiQ36kGp
NWzivFcLE69r8rhCEX+4HArQDZLXSJV+eYc5Zh25LSB1AaxGpaujCkDSww9+Q79FTKz+hlQj+jFy
bx1u1ZzLhUlGQVuxDSgtqG72cr2oFkAF4Xlse3sueycSo6BbFi+NwYsZSrvL68eorkDm9nVi6VrG
MkzmdpxOEwvCM2m9ifId6XwnsaiuHG0LdbAJ0o8cWNabZAtL3Q3z0uTCYmLfkOx11b3UfhF0vljZ
S2hnd+hGCtZv403m817PMmddTw35m3CnJNbahMQAAT5Fo2xtzP3ZtLMb1asCs3TAMFCgtISIJrb6
J1kP5swLZU9bggEkQDhPAWcqyFAvLTplNvq8VtTZwBf9cect0RZOmV/JST6j44xz7zMfZduZp+4S
nKRJTMPTxoZAILJwR8uPfcNLUEiU3Qgeqf+o/GgCsRy36Yxptrbg1C2D7a1FRg7wfI8W3+t2t/io
17PjAzeLxTtK1P2iDMOoJhmQWhc8nhNSE8gGJmghnkZbMD/LiZ2DEia3h59J5yqINPMLFFk+5Haw
lM0awHGeWus/M61DfmVQ8U5Dy8dPwtcUOnXJMcbc6aWMViQpZgNWdbK5DTtE/RBRcZ6OObdBh22P
ITSKzldwx7wpvowksMrUFnnaH43baNeh3Lo1bCWQQZ2ElmkeXSLTl0Sh9X941CEpm3pQa8LXM/8Q
PZDN7qTCPgWj/PpZ4DENMG3EBow6IoJcKGG/YHAkXy4Vjildkxy9gfba3HTnfDfdvqMsgOURbYdI
nY1IrEslJgkIUp8/3Cf3kDxHuA29cZnDs79kBG9szmaE1OkwY6lYlwXTmbeWLemFE0c/5/b5I5Zt
g0IdgDRU2iicgCIG9Z5UKSon9r0/YnY8L4+7JanNr43W2IQkwtZ5w4t2UiMk5936DfsCZWjO2C6v
FvTRMcObe2QZ2rrQSEI039dP2m6EDtnqrC/y7h2pqcv7EaVl51hyqyBcIAGr8Sr45l2AkvnwKN3r
SM3JO8sNH9QHzvCYtuu/pVNptdMsb/UhzbB0hM6LiHNJoRN+UZ/K3wbpFwkmlVfSyvQkN4jkizYT
Og4DSL3ICScZZjTplmD1eNQ6JOF+qKgGWDN7eupfkIzzzciuZ5u7osx7ePMBlIlJwsTKSjJk0myu
v5CujuEzkV6E2NoXHv0N8731etpV2oHvDAUvoBpo4fV4NCC5SAJOzZ5IxZC0NjeezxsdZV1kQxWX
rgGeGBRgZOjA7jOk9oCITeqV6BTl7B+mf7eZTMrAgDlebUaSfOsgRl3CuZMb1e4LUI4SdccyyIsH
NXSGQ3id81j4OYZAFSmzM4xj1mgrsEkrfQGdmsF8aRDvJvtWVG6T7385VsrwSEoLigKycYSdeNA9
UrtbeJAcep56dFvKPsI3qs0nLmS77q9zTBfqNNqwyVhLSOkm2RX0f0jVoOSAueUxzm64+5azj+iQ
umGWUZ/qGCy5paLF7dAlRArPU7TPf39H6I+HR/6+MQvLkiaVkCFaSt5hGKQvl4jNQs0SlNDdp5Xj
HV++F0GzcY6WZLNcpyS5lkNvOdTqXYSlS2ZeqpC7dJStgZ5yM6ioVnN7Hw2hJx16rdiD/MEjBfxD
6qS/uOwWHJN+airazKTRimKKCxKFNAH4BY/QPsFDA108Ldh1kAjiOvvMWwttcmDTQfr9TY9CP48R
mHQ08MKl81VliVjAJRVczuFj7g+QFYmiruKY0Vn+YYLd7kWgED6U9i5Hh3MUhI/kAIg7LhUuD43a
jW2Zg0JwAFqK8vwaAc0f66HZE3oGhKJ5NpQHRm1G1azBJEjA1GDxCrxOIXu/IiBMaGfLIE45U8m8
gDczSe1JQkYelUhkAY7U4WWBEgiBvOOGrlhnTJWxXCZaNfGb/H2zD4VuyppGXeHNWKVEVMMV0AkI
cu+DQyZC822x5l5lWvJtZTUQ6ICejGP2meik2Vq4sAXascn6+UG35m9iH0mVfXlHsR6O6E1EYb1E
iH1oafAwasI51MbOrboo8hbIu6FjIDOuII2Kds9cBJmqVQ/h46wmxdNlaObbfItNLYHWyU0+jROc
Akl2GnHZgzTD7Xv1tpVSGbQlya0cGgeQiVyDSsSPx/ZREeTfhZr9XOT1fg6FuxVRVbsWc87eYN6p
qE/HekHQEaeNckGlbomMTJ/Jc3rx6tru0Nc/I0jS3Zmf+HEC9hZ5RaOOWdV2qrQkC9hZm+H7kA4g
25os1KLCCnxotV+RqDMWJVqsVSmQpHVO3aULB0eVhr0spVczEjFqHl0JylLzjjZxf+j313Y6qYVu
F0hHiBmmk2iYggoeDgMqRhq0pkKWCXUAKLBXSdUyv3eZDOgSMnX6WqMQ9WwBcu+rBxLyytDxQ6r8
TtUAH6F0JocIHL0nkiFNoRzBUaomuUhP9rk/npxBd4V1IakgPF8QcXz+YPB2C0p5gH03jUIWAbSC
yCWqV6D0dTsEqAbHC14t0JLHJ8ZikEedD5TyAuUByTQtA2brrv7swsXGqylGTd/oCNfkjihuLZcr
YcFcztfppTtH+lxeql5TiXu0eFJ0Qyi6ia8rRzeo1sZDgtuOx7qVVLDH4bAR6mX64TLHaSUlK8x3
hub3/olk9X7kL8jCohyXd98yOlEwqaokEzYYU35Try2FplrqrUwiMZI/PcRPDfIpR8OvAki6iJhc
rC/KCMt7qFIonrCXr4Xa5sUSZaY52nwFdVrFLI/6LsJXNL9nV/YGbCdnOlG4iAe05R7bPWEUNZx2
+JY8lQ/QNQi0ffISc8NuBOjN4cW9qWigTkS6mNpjrYSWvYGYDUNDC1uy2IZWciw9e6z/QdCPilVT
KmWGx+uiNNVJcuu6txq7L2eOBWTw2GFlNeiJoqcUJJC0p21YoOe2NBjeGLVBy/Wi2vJz+BspCBJs
iN34e/i4IBvgTk/zs2j5OWwj5xMklsOz/QRqWQsB0iiriU/Aq+23HGRu6MlB/dTZUHD1pcie79GH
EN1J1wuqU3norAfyFpyyw0bSGFrfY57LeLhCIuQO/ewoqgfndzEaXzl+BfPMbiabevznmVEv4oCR
EtdOd/rYjiCMJ9+S9FlfcUkC2d7CBo8y+ui8FiJFw+DIo013cn/sHOXhxFoRgEXzQxVR28mk7H3Z
RfraCRgfqD+eVC86IHV2IBmczH9HOI55RHTJNCxTRzKSbocukloqm0n6Ex6ufxYPIBu5I5ne7Ofk
Lm7h1s/cfjhWuBHvm/8wKY8oQWRM0FFOdwpJTzfoybkmtemKV8Q2tzqSxC7fmJkNGLl0Nh561epr
NQ4AIzIm5T9lc5LXX/OGxZtJ6gSisWPp0hJAqgxuVUUBhX9mG+3gfWT/bwZEHbYI8ptJ2wFnciCj
dUpv/iQLJp8aq7nBL+Zx28BRx21AlYbVroAj2z//0jiVU15paCSov0781AjTBdBBgQG6NE18Q140
NyrYp3o8GjpP+UzyFJkzH7QAZMIoPswdwb88mcwMKpTI/sOjngJDrEQLUsYodH8Br1XyoN9L+84z
EUZAjZT0nYiu4egdcQQdtPlZ99CEdoYCUdQP7tPXL6EOhdgOlVC0+JIeEvNrMs6HKF72igohQoh5
odr721qJxwlymUEXpryANdOCEwpdCV3Rlnx6zG1OSdF3FZh0YXTaz3oget194ukpyHnCWzwOEcYt
vya+Vdu8+efBUrZuWcZKFnTAWlHh4Jk4FmtQCE8C2s0vLzQzRK0akDQlxPTGW0KloSqGpT657hVh
0HGT+/FqPEAvDHJ+aMH52LnZAFLnJperuJ5JxEi7nY8oKYR/J3wlL5PUS2551PvMZOmpG9YyQA2A
WPy5lYtiXUETnUJiOS0hjNvVXnKHWC23tYjt65C+23+QqH3aNeAhnlT4j+r14JH8TehOd8RzbYIW
7HiiP+1RZurlxwnKG9x4C9M+bNApaz5YSqutI8YJ0oUX9RvxrkiIWEYvLlTO+I93ppO6waOM+tJK
M1TiMNoh/l0Wv5p1dS5vTOYJ2ABQ1lyu5V5X0EPtmqXhNH3rmCtIS6HNkmr5/v8PpSFEpSJCIOEZ
QkGZWWal4oTDZuTPc4c+S7321WX2+qL7yB2FomBZgj055bnPt6M+yQ2oWEPSdounzk3ijRBULfal
N/7ib0lW/GEDRheb9sjpQx0FYOV6o+nJTZ5+mcurITpWeXJ/eQrJFNHOhGbKKD2AxAykZqhjFueN
GXdtipyEeDNL0+NaurqRPv4dCHXCJk0trDIByDIehVR5gL5LPxkcENa+gxUEZ70FuRAYjfMVAjn8
OIP3cXA75anNrN9F9qvOZ7s18Ez4yHBekag5M4te6+oxAXF5+lAO+fNYeVmr/eVwqDnLxqgMzRwg
mfLUqDdVmt1NqBYZioe/G4xyPm2rUg1gMAFOo9wPRfds6b7Z8AbDbGPdLg5ldSbIVFamjsUhvSa5
24BU7npY8ZQjV/L8u/thfdMC0U29NHIidEw4xrFX3b8bKWUt2kmMstDEN4wKembBXDuuzU7tOevG
jBJvh0pdk3EjDKFG9iGpnQshnajbuS8gK6bb4zdCsEjyEamGkiZe9o/1Yt4iU++6KupiCRwwoKqt
530jpN6ygo7Jsvy68ZtYcvtycEJL//yRaYVWKtws5a1CspJnSjPMAvpd2ntFHJ+EdT8M8fPfgVBu
VTKBJ1cIYRER2q9C47FVfVEwX/4OhIrfGGIeq0hmYiTLY1PLT11/KGL1r0aCq+T8vBm5lVWdBRC5
eVkX5aFOd4ig/dVI3ogf1wWSI7MCkBIUf2n4GFdXhWA+/c10QZnjfCQQy6urDCRHrjk9J0P/NKd7
NY8/MhJLhuqGCVbINxLLCKc1xbjGAxpDH0Sxe1AiX6m0j9jADQh1ZA2z1mbTBIge3S+68Jharvqx
S3ADQp3OMTcFaWoAUgu34lI9rRFEehuO9WFe5xsQ+pyocjpUaTS4Wv85HqRHbOFelThbmEwH7TPo
kiKiEBf7Vzeo6RLaBE+cBguvioljKcuNPs1Ptax5md5zbDYzVrXFomYtHax5nWsMqDXa1UY2+7ul
DYdUnxans6xPlbTaYmnswyX3qzwlyWzHEuYfl3c6uZ0uDZia1VIQoFElw/pAAPs+rrODVo+89yo5
LW8wFAN9CZoMzQdagFIpkzi1IITljpJb70k57Ppg3lrXs6e9g8uOuYSvaG88TKi/dJUAtFVu7Vb+
pjQvWXavKRzJHObEbWAoT6ku9BT+F4HBfdim3dc8SV8urw3zvtU3GJQZkvomG4QJGE3bR18qqFdc
NZJoeJ2qDTtVyKsnVQ3FQGiapMI/Govf91nmyBXOih2C+NuvEhOsLMY4+uuaor4+G4Wfa92hHury
p7LuZwSAUAaB4Lr5JrUu5yPYe8dxcAejOKyop/OEvveWQnSgII6AtrQE5owmTjOJnMvIzGO0haaO
LJRb174YAD36emsbfhMIjmpXsi26pLiEFz4nB4LezCRvQBTCwfpO953MedapaVzjVYEcYhbN3qSn
Xj98782XKAmGlnd4eHhkH26CPXW6LNVSAG/0Uc/mNtepdj1ZL+FP5GsdBNrcGiVe+Br4fF9EhEoN
jzO/rJisBa5k9DHLCDbp1Ad0UpynkjrgmgqRY5LaYwab4c6p4qzxuFfW6qZsBaLeXjvLtPqX0VnP
RQuktKoqQ3P1zTM4T7NYLoZuQG9dg1KXcVptc1jUXWwOWVC0xeCDd4tbJMXazSBUhOCVBD0Bic40
Vq1SC+rUoMVzV36G1LNXo1FBe+htwXIKtKh9J4lOQpimVH6Zuq3G29MKY5NZhoHYFwZvQCDlfNGH
NO7DsW1IE2i9hyLrLVEs+cMjW93yH+WsqxUM5ioGjLIpRSOfs9lj4qDExZDAzszhtTZ9jvuHaf11
eSGZhWc6iRKDbRD5VDroFad1GUa61LuQq3Yl17hqLR81g0TyovSSx0qHmDUvkMi00RtM2n7KK1hb
V9BvCqVph8a+k39wRsWcuQ0CNXNzNuvikmJUyuPsQ70GpGVev1PuF4gvICNzKjhN3f7LZVjeuKgj
GSliKVohxlXonaeCVkaPncsIzBCsrpvorYM4kKrRwZNOt4pIn0YSFFo8xUWDkvlC2hBIlWDV22Lt
qSIPkzksKE1hI+oabA31SCE6pUmXdL0bvaiHFAkLkD/WXnpjPso+ipAO0yfes5J5eYDJGGdcViwI
0lE+2ACewNIYe/Q+g+YeAVIkTIwbQhAxQeidV+jNkB60MAYSjMIdCeEjaoC5BaHoYYW1Ro2w4WVx
dzubihq5YzeGgda11SECJ93nNF/R0KtaixLUpqAHTblcd4s6+EKWH0xtmW049F7ddt/lRJ3cSdef
jTVMAqs3QP8qF6Lm9JOpHIoVNVuGFte6ExoVtAOF6eHyNmGZZ5KMBJevZcgazSgw9fMKoRFcTgM0
f834d1zsV9DOSbXbabzDzFwry4J6ICQ58IvW5kG2QFF7sSKd1qIDsdxjfTuisAaZz9F5R6MrObr0
Rb+Bs6jXbJqWRV/pgEN2C6oV0D+4y44wI3bvFH7k8+SpecOzKJu/6nIsKzLwSD3pWjjGp3BPiKbV
o/SNT1jJ8pK3o6NMo5nV2TArBYk6FEghRb2C4JShfMU3CFd60oUfaW3aAlKWMkprU1lVDC/eqwf4
C9+669CVghWiI/pOeeHzO7L25haQMpLtEvatNgGwHiZbzRNIxOaOqrlKup9UXpcD4x5AlF4TUaII
xsA3XdFShADgSprKwczff7fi1tzPYq55CE03nDPHehWcYVEO7zoPliYZwJp9qJnIjnYc0JTyKDgP
Hl6I0JOzpevxOXF5xpJVE3UGTBnLUEi1RRoALAeST6hxRcFOS5tI6oEOoyEcudeEGNhyK4+c0Q71
b794ZoBxSZx9BPVg1VJ9hAXER1hN39njIl+VsZq4l+0a6zCeoVCWWlpRayaSoRJmlmRX3MegIW6O
up/51p7HAMg4iwAzUUcCQQ38oI+GkYnL2qF9v1NyVx5vmuIwmpJXdjLnMUG+mjJpZ0DUkUC1niHn
EoD+9MxnJ6KwdzBYE+NxCYeclo0/Ode4FWYROKShSXZQjwh1Rye3q/0cCPyOJvaWeJ0/6kBAThLl
HCWZP/gqRWFrVyTRSNKc1U8i8Md3mE/N2pdGSB+FvogWNTztD9HRC3d8yrzKsQAq5oH4DXI59wUK
XLX71RNTP1JQGe0MGcgceXuHaQ3wCjUhR6JLePxTa6qm2ZAVCarGiSTQ8E09KL5xte4TTwCrWFLZ
0mFxZRM1izavo515SHQd+VD8MCydjuuUdTZa8dCQ+o8wWEtb+QR6pn95K0uuAi3LJ8WL+z88OrIz
zPliJU1LimlEp5KEP/U0KFxWl0/L4MzvYmNnXCNnoNS1PEW6bkU1BpnuI8L/oPjmPRqBoQLRH+IX
I0AjUu9U4KJHxcUHjNB2vNQdbeVTXYwToMnS9k/jLRFTJw4PlKj57RGsYtOzkVJmaNCUfMwXwJHp
za29akLYF+o+0nWkHIT8a9p8WWUb/O+kHSRIUWks7nvlizg1rt7ttOpKb64THd1RPL+Z1YN99mXU
HofogYQIG75MPMCaQIIDlMMBSPj99ppX2sNbbtp0rVk1NmqN6sgyukUPMYRNVm20syXbR2Whu8Wy
1D5nnVnOw3adKfsVq/DYWxn7+rMchMF0Q8QSSRFT8vMP0zD3XcyIKZ3NJ2W9OmOtxZSsdJh8hrD7
Z7Us92l4WxaDk5Zfu2VyLo+QN0Dqzl7LzJrWBniyULpdGNkKmuiHoXAvw3D3CXVry+qgVM0KnDgs
bCjR+aMqO8Vk2XViOLFwj4iPXesgyVmuy4ZXv8y6xXUDYt94vKIwS6YGWSiLVUYqVnEoZaeN1i9R
BLUWQ4TS+Y/L4+QhUcPsmjxKJw1I2SgFofpbDmc7QoRDkUbOwrFn9HVQdOWBmheynuYdTFCLIkm1
xhVWGGNQy91D1vV3YCMybrPIaBAZG23IUFp2WxmcpwPLa9lM7BsZHl1ukb3EcEkNMWmOBgn47h1W
huW1EG0jhDsg2mK8jYIlS1XoOPrZ7wVEaIQQvt11n62gf0eWgjkoyIbiqQDRFhTfnLtIUR+Gi7Ki
vicFH4l09ccV4+vZsu/MDQ51h5hNvBYqaWj60wHTXEMlVAUXGmlnN57iZ154nFUOISFg+d/AqFvE
zLVyXqQTYPoke7lb3ZA67OLXgmr+7waC1qI7/eyv20N2O3x6x4iZp2PzAdRlMYdrU5h/ZpawuSYH
eCaxn6AWNERKYAzkT+07Su1YqNgySH0gkmSCkOp8PZPerGtJLVEcKWk3Rtjv0jg/QLgOKlHlwpPF
Yq7qBk2nYhNavUxa0wFt/IwLQ0MvDGm+gaCm9Rlt2NBq4b26mL7eFpHar2quzFndA5Hw1lZK7ZJ+
n9pr9nFWuOo7uCdYd5RhogqUhHpUiQ5AhkWY6UkfochVVFxDOo79jyEH/4KOWm3tYDWmf9mosu4o
hLJU5DlMxYDk2PkCTkkvK0qJ0y/o0W2h9kcpKx/bTt9fhmENy5QsFJQgF4rnHrVyiZhOXaYWnVt3
qC1t76RJPVorCGyk0hazp1TkZebIdqdfKltAauESbYYBCgFYCeVuRdfOovNIApm3xBaDMjJLqcVy
JGNz1GF/tWqD4qbhfB9W/SdLrvb5YHijZrlylEZ2WRS7zMy+XJ5V5iBl9CaR4DF5R58vXpUh3Bip
GXancT33sm2lvAor1gGQRVzrMtIjRBKOOuBlPU5h1ggtSoTF34TL2HQj6cQlLHmooV04vgyrdHeL
R7dDyX2YQhUAePk+v0N3MtIL0OtVQFoMFiIi8xcmX08CGE5ym+/eQZTGyPuh8hQNt0j+iai9ouZU
E8JikAe9dWspvVEmK0BlB6I63RTbSYGu0UlHptmIjoWhH4yosoL/95LKuBYRLCdZKfn0WtnEEMqx
EMakSOAzJj/A5mnHSLNeRmA9eM4gqCMfm3KdDw0gyPuK9GpGHjJSMwIIhV0ZXrn7w91JlK6qK4R9
DqTV3rhdghFxjcm+/DUMw3D2MdR0yzreXj2yH+5Yoa8v7CcbDuWPFRyLdhF3n03IcHZ59peTTPms
ijCHeTwCVJQr37Ju1FHimFWGHi6Sxpt1pM5NJMWJnM0xsmEHs/DA61fMiMgeyDMSBDtza9dlMMTe
+DImTnPHT7qwjBM+wIT+n2SQGj7KAEIxvhurGgfp32DUuit3BvrPll3MmU7WvXyGRRnCuRuHJV1w
aZFSajRrotQlc2CSnFPg0BUfLu8Zhtk7g6N8LXgWOhpBMLeDvIKvKLE+d43Ou0CYlm87geQrNicx
nBc1jgQMSnnMEQMhBD7lp34BBRT4idzucHlM7PVSERgHbTqoqukkmSzKI7ZL2OKx/6eVmZCnE3JP
vsIV487HzvwPyqAu42WCaLc2ACoJq7t4DA84Dte5Et1fHhLZ4tQVjOJ6zQStA+rK3jQu521cy/Ji
tacHjLTL/qhoc/stmKPZwFDmTC5BQzw3gJE6SCfoordm160k8g40c9NtYChDFYugVlsywPRukh8E
iOT5Q0B0ipTC66ur7qih44oba2SiohLXgPS5hIYzMvjNJpyTplKWUmlP76XylqiRRZ4FduX0Jt7V
QcllrWEu2gaQms1MqGtLagEoQzaB0AYMvnH4WJoRJuh1YNR0dnUeqQrBmSGCpHopobiH0mH0k9Ai
8EsimH7FFo8y+ZXWxo1CJrLzmjLQ7Mzurgjx2RCsR6yjA2rb6s5Am87qIc35yF1IYm7fHAaQ6aqo
nTJhlSlzXDdxk+jTSg5DeCB5lR7s7bqf3/Oj9GxzvMGizHGp6EufrsA6mf6XAq1WqAw7CoFot0Hk
89rIWHtUBlGkCdkfOPd0/fMKDkBkBeTWNZPF2E1oc9jFxZTtL1sT5o2Kpj8d2kJQqUXm/fwojNCp
NSZjJqMSnVlGMU1hHYkGu2UgNgxOggPhiBQDXdtDMZTjNDHnVIaaowhNZtynIrV+apxO07TALTxR
VIIWq6ucEckFF56a3wdxtOeGf8k1Rm+ZLSS1jGqbrCIyrGTAhIkLJ385gF29t0k5ChLHhjePu8uT
zLKlMqo0VMh3gGDaoCBNKZlr/DMuoT53sNZ+2R+HTv5LFOr+LttFgtQoGCQ60HZ3nzLrwawa5/JI
WN2GpJANdTWKaKKqmTrwUiSE0thrrVuELfb9INzqseI3Q3pTLqVvVrEraPlV2+YPAyqKOODMpduA
U3tVm6KoykIs3ej3++m6uq5Gr/1NGuQXPEYd/UHinQ5iL+nNgqsW3bEGDscb2hchs5ZChawdEJGq
AcuYaJelHR1SvxacZby2EAgiG7WdrjVoePMay5neEq4nhXguqCmiawfVxiyVmeAT0fB4QBeQcEOK
3BRPl0C+y83/kZ34dryveNQ9JWSSHusEr4XyQOxIV+bk9AdCxCfb8qeRx9XFOhjb4VHXVSZIeivm
gLOkFxS/9iaSboXM2TYsQ4o4jIq+PZCfwGc/t3B5b+ZtCw4ut1bmX5ViPGoJj5mCTAs9bQY6L0Qw
xKEakTZjiNaPolQiqAxtJL+au7uxaR9zKC4OecfxmFijQaM2hoNaUsSXKdela4u6XoUBceUVsktp
4cwzx46QI0wPZotA7YG1snoxtXpwSS1ovlIfBUW2zfwlmdIHZVLcYR55twBrG5jwaeG6KFgluih4
sWrFiCYgLofyiLzzDYmHzI4d+u2L4hTQUuBVn7BojlBc8wpJTWPWy6lodIA8tamudmM5xC1rvTFH
PZw3+UJQQF1P2a+8pzlrsLhpdeJ4Yqz0Xuk7c0r7AiG0PFyg3245VZ0i5ckj0WZtSUuWca2Q15Zl
UANEsVJuiCEikI1WH6GR7Rrx+myYmY8u4RuOXWZZyS0WtWOiJmnFtiVpTiGvndjISruIULyQKLd1
If6e8hEE/Gq4S8r2VpBMVwdBPuQW3BBZoLFdj4mAWvcOfA8KBAc538ayaNtvo05/WlSaWI/4Nvl+
8gwfSpzJD8LsQJpFZuMYVRxrwypNVnQL9voUkn1DOVz0aq024B1xxyS+6sPvKSgAe0N3TcE6RHUK
IYTYhuyQ3Y6oqcjjoIgiRwpRg1hHnIPMuj1QygGVCR2Vt/giauylpA3SrEmD21vWIdZeBlO+MSQ8
CKALWuFzZjnxC2vex2KN2qfIE3SeLeF+AuUvGEYfz8mET1AD2VGd+jF0f5Dnd/UO7SFy/VOGCzTu
iHMSjq23nUGmVs2VkaikIGk8IrAQJHsheAdpPMMN2eLQUfdx0FPZXP+Pte9akiNJkvyVkX6P3eBk
ZWdFzoMkL05QeAkBCoXgnMfXn3qir5HpGZU+03uCFoxgCkhLZ+bmZmqqsAOUKoqI2hpKjHZPeqpk
ffcvlBJ59pggWUiVcO462KNVt+re/BgqKGe3hMokq3jibXncHEurdjZCJmCVS7GM0ZpDR+ivQltZ
B8GGemTZKzyx3PKecQu+6swcnYCT53hjmUFgtTCXgMtZzzeTcKd3ABuNhc3xBryppLfriaVMiwsr
qGDJP0zpURRcdeJv0oq+dBKv2XELmAt577OhMW7YV4Qsn+naQQ1yL/6M0MqNJ0foqD+S9bxOX4s9
en4iV/5Oq2z5M++eO+IErpwJjXHNpZx3ViQrgKRbFomsyrWUgMSWm8lPAbJ8hj468/QzgyP2y5g0
wMnPYLtJ447UdUVmqyOiJdtyt6NNsmq4toL5eQpEO9GVXac1ni8h1VVuFG0gZcfTbl0+0CB4oIAw
Qz+i1U5WS/PluDESjUbf5paS0wPCfiNzE60LAY8m4ZENbkc0eV8E2aDNbKrJhMfOREtajXUz2Eoo
p24ajwEeg7mQkApKcQez1gqJcz8tbH0NBW7wb6E5SEG98HxDdpHWJrqJts3MEvCiSOuGKLWqHWZQ
jzma78+v10/AQvSBzisFoBIkFUB+yDyholScBzWAP0ZWQc5IlgmFNxdN4jSBZXCP20J6Bp1AkmKB
CgR0IMfn/8kCWsXUBUKlgWoC9PvjprH9zXRbbczdsP47TzW8kZDkRaMt6PjYVJCopKqvxkhkxBvd
tGdHWZt3FLeorDqZUFKBX4QCVcN/NS0c8jPTjLuc+qjPxmn4lUOZ98m23rVAlWS3PDzZUrbmzBKz
XbIpS8fO6GsHB3NEjSm+kwjcSQ5ArLJSOxu09LU9ERuoKJ4rWQqZz2wzvrPXIQ1a0wkeve6F4nAD
14htisEongI73earwk0PvCfpgg84s8o4ULyD8sFSMLdmCVzC/GXORGD8Zzcpb4e5NUmoDiQouUTB
S+fkdDcxfhOauoC1ZcfBgooPYprHwQarEclUcHKH97obP/PGupROPRssE7AJgqhnAZ3iXxWfaiUh
C2e5kyc6macXTvAjAyJej0Hc2Xu4wArxO+87LNFJnn0HJmKTMqvyBbrFBtu6pXXMHD2Dyrr/Thth
jRWFEgIAvG9Xg8jfY7zVZtxTOPu1GYaYAJqNpHLNSkHwPyt/A2oQV1mZqUcfhIKT7fwb7tAXogMM
HfV4mnJFoyYz/ZGQ+XHYdL9Sg2G6L70KbSURGtUm8aaFnH3G8cZL+c8zi8xkC1mVIJaFRVo0FpJ9
g9M8vtLWOCs8BP8/LDIzDGEZQ2xAuY0etd45jjG9peDuP8cYOdn36zfOUjB5OkYWXlRXwMeIcktz
vAAeTzvwzX+n+lFqfZAhaVP8b+0x4XIY6WAQr2GP5ukxp2i3zSGyBNGj6iZDD7fxgzNAzrbRGfff
pb7fga8CKTO0qcTqPkQ5KfugdNR5dRPYoM974lhc9E4oNQJhRG9yls8rBHfXgBYFOqVHi8MquKe6
373bi7ctLKY27kGbY5U6eCaW1K0Tq4xP7PN2amW5+TWxeYCFzFbA4h31xjXpQA8IV5SEZ5M5knGa
FYZQH23+uV1Rm3B/HUqMlW6g+Y0zzsX11BFumsCCQ/mMuXLSpI+7qDl6wOMGouuZPNPZTdQ9HSV3
PXkWmZlV1LDRkwaXHF1P0djRgqTwYED2CYcE6+kUHMezOK0nQ2SmVZfitmoNGJwAoOqK2c5lhaep
uXzwT4wwzg1Sr1nUhcewaHCxX4ZV/9qSyTPCA73G5If/5boxrg16OVOlyMd1E+3J2NF1G18jnMM/
dyfP4hI8Vbd+j5CFVQVVDKyh/Oe6VcoWbWxHi5MnxTgWxgo4B9ClrsLnErSh9InJ3Tp0UMyhNKB8
SUl1UVi6yG43TWPEQN3TrePf53tU0oU9dXxUSEcVyLxDWs2OzHVgyzkBStfhTPpC7Htmn1nkrlT8
pkurXzcYBR9TMUTdQyFtw7G0cEjOLDHLK0RGBrKMo6V0o3jzU+SGjnRPpa36ryGX2XrpbjbwIARZ
hYbaAbBj508z7KUmMou6Bkxr9mggRDsp1E2KIChH3zqXyHNpfKgOwu/IR6pS1p4MHDDcAKpbgYsS
nuJRTvpuWKHjoOkJWuVJWdh/pxyKMt5vq4zrCeI6rWTopDniV+2xBIHoCJuk1egF7YnrgWg/OOu4
cHmdWWR8zzSMOligMU5f3WWTrUMJlybQxs5LJCc3aXTpiGB9491f9HPZk4InKBYUxwSCw+w1XcVt
hF/A50yV7HVWnbhRX0brWun7zRxJ4abW48nmjHbhCWwoEp6jyL8iL8k+8CvfCKsU8QGSku0mSJ3Y
s1zxS7iWNESxvCEuuVxDQWEIvXsKuAFYa+BFUkoQSNLTKNJOUwUSA5ENd+RCOhTt/C5ndEt79tQe
vWdOHvhTISihlMAebTOXxTVV4oAMjpun8HYxoI486PjS5gEq1zhW2iSNxXMFmi+1UCStAA5OiCa+
F75P5uDn9WEt3I4o+IIuWEIroqyz6Fx0mzZJ0APJJTRokhNrYpo8KvulzQjWdQl+BaO4yMO0MD2a
LYAz5jMYuop8l+Po4dK3dcA1XUl3hA8QxqxiPLG51MtLc3him+UiMDIoByszbOfxs9hF70WmIMNV
ra5PInUc7HFDHxrd91Tt2mCOeQoZ0K4ZcAGWYlLYqKS/mdl8V83yNjImmXfMlpYMiwXVoSOKheW4
0cvcDNJKghuz0p0kvkjazzm+qyLfGZsIfGsHrdbIHN+kJRJs8e1sPVaWzgEbLs7ryXdgHEwxdGCZ
FgAQklA1NwPNm6V1P0ycM8cbKT2SJ0cuzWo9ECtYKSLEVIGcRe5QxPq366u3FNoYpxPKnOygGOpg
wN53DLSCrEFoslFndEtSFpXIDjVPLkm0kT36Fq92VC2ALyXLm0/685ORSj5Qc2mOr6CbN8KMnlj/
FUTpzvWB8qaTuf9qIw+rWoYRK56/ypNwr4p/hwHqbC6Zo9DPXdomI2xQIv0wAgFUvml9AnVFKDzo
JGyIv4OCGBqpfNnhs3MspZVA+wTQABpFaO6XQaaaMmQsJA2BcVMjzSDmK9W0xXIiZjK7zQvtP64O
yarYgx/uXpqwrih+U3lS3vW0NNdwBSomg/Y9sPmVYQ5FwRfxUA4CL03R89MU6+ureVT/Y73OqQkm
HM1SAH41aoImVGiSsq5XtfLNcimBEmh/wHaTb8rkhncTLhVajFPDTHQaWWYZptYxCUClmhJ3CLbq
GzpTBcPz5ce4Du0O+II+JJr0HMgeRfFoeEtCoUtsb9QS7PciUZXbStmMYBkBTxHPbyxF6iffkM3D
hG0RIjhA/IO2FHy9Wqj3yM/P+yoTQq8SdNVOZitz5iZtV4Ys7+M0D0jgd3eROr7646xCcKULb7sY
YmmxYjpymneu2rU3vW8qGwG9zG47SwkRwqAnTVnFdlXNkP5SdN9TkSKfCGinAxK2LThwrD63EQnu
CqFtyFwBAlQAJUjGuPc3oD7pnMJQow8hqHW3qUTrRyeJjjlaAg+6cBGeaRJlpDqyeoNOTGWO/5xF
9VjqZYkARvKygEjr6FC7JrEAX1hzU1MXB4BaQwsKiDotYC3ZW6pGZjVpfFjDvb/CfLsCetDwLEPv
2+iaXpWTruXqPl0iEmAV8EPIV2KHgtaBuTEQC+tWJCagUXL7fbyhol7z2nLVR+teh2xu4PGeaheO
mxpE35Sh4zfAopizgODN0trOL5xoTm+AiryphfBQNObz9cO+NJtIzyho57NAlsOGaUqsdWahYTZL
Y1g14108dc51C5fxNEaiKCJFFaBLSz161pMryIqiOjQTALnUlT4RylIDnNA7eBr2sSs4XCDNRTgN
cypKGhBAASQX8ef5jTfPRdZLlVyCKnD2NJBPZrYFMtejTqy4Nja8lo/F8Z0aZEIWLSzmNgzBsBU3
0aYsC4U0U3LXFRIkOsubJBnfyhTZYc10Da1aK1Y72VWXc+KmpXXELlEMES8XDX0NzKj1JtKDFF2g
UjX/BFWy3VjB+/WFXNqRJybYG7DX0kLsG0xsUfY/EXrfjSpe8AK4vq7b+WRC/xqLxqyglCdNGo0Y
C/Un4qEaSWZrrujJDghbAu6bljN1GrN+Uuor3WTAXFiVBNAGMkkP10fEs8A4D7hmXR8iWMhBc5XW
j31Q8w4ZzwT9+ckhqztNy/sOi6Pdlhtp3x1iSGLsIQBK616xC/KieYD0Drk+sMtCFz1sIH4zsfVw
A7D5nbka837WYLb36k0Q20D0QqwF0W3rWtvovXqcDzRkANMdxIcqDuHvolM+tc5cPID1KrPxa6OI
thYR2gGtEkCjKMMOjFp3vOjrEruNAeM/SkEKlIPOhl/iUNRBMfp0b4o2yFZxBwxet/kXFI2W/Nip
JSYKs/Js1NrcKgHojO8K+dA/0XeDAdhd19yLT/ynwmWfFzM2xofAa6Ivr8PYaCOBss+2OhJ1kPNe
5/e8221pu2po30bpBf3kIovABbtWbtUGTMn5e6B9KMMTZ2NezJ6K4MBCERLaiJSgiDqzk/MAvITf
9DKcsvVI+/5AHbF5H+3226+9yNsWdGaYiJmCUREZQg8X6GX2gJtSWffF9OsYoM4LkE0Dusq/080I
O5oEzU0NLPUs1XE8zGUodgAtA0CAyDxzQUR+oHIPFM2eJuTvZDbPDLJuRZejBnrCv7aEhIg82WaH
DEVsKheotoSrUESdLTuTloJ4Bgk/XVc0xmBTt+kgq0eDIrCO6KE86A41164EZOU5u+QicsUuObXG
7BLIE8mJaWHdWtCkbNB7scnX8cvkIOri9+nwhsZ4q8EEg73iHxdvAoo298ZXE56Ssu3GoAvkpI4u
nSPQ7Sq4GgwJyXeEp4z/MGQ8l8waCOG8TQVSBJHuEwutGA9o0ehIkZUBUNPhGJPBH7rvtT7q99PQ
J28obYv7ZJjTx94fk29t4Gtv16d98fCjXE1bpQAQYIkkcrmoSkHXS0ecAYls1PvAaG6vm1iKVTQV
JKg6OtXxaGcWtvf1FsoNMBG0hQsBYDcyEmLy5DUuyxvUY56YYZa0mKCbA9w9PfcdHqzGOnayZ9+j
vcyRV9zyvCb9uLPDwZhjciClP+l6JMOcirfRs18Uw1obmo3uF/Jr0/QV73hcOFGsD94FlB4aQDcw
rJ87UV81QDCCT8fwJjd/61bFs/ZQOYMjgmudpB+8dr3L8Z3ZY18KSaqLgxkJhSMquQP9PjIlPWkj
qHkJnBzH8YI5n8pzU0yMKaJrboT8CpzYKrsBjRxycAWSSemj9dB4kGh2J4gI03wHReyY+JW61N2B
NdHRnH93r55/Feo3Tq6qzCp7yy/xVSTtpejfQD8CBBMnUKOH/dpwmQvKNPU6UgrY8NtonY5+7BSK
svHF8T2vk2+TnH6zxi5wrw9sKZFkgV0cPVdongCWn5lkP44qffBL5KpeJlvxMtQah8KjxVTa76WB
q5RAnYjj+JYydZYG6mgk4NEbgtLj+Xz6UylFU5vTesrsyUgU1mVu53ehHYqg6VDfaJ5As9XKzROS
NK+hcTeteZjlyzcMvO/pl2C8b9KO2TignQlfoneKB0oH1NvJpkJUIPz7dKUaelzpI1sW0SuB7p/z
EecB2PH7UQNpRGKk6zrLpZUSmL5txZD6a9pSvLu+sJcOHAJMCKqwsKhMXLTflLUaBEqtN848Dok9
GwoUxq3S5+WVLt0BPl6nEZyGTsmLttogbeqgNwzKBmKkKMeHdvsImDcwdRQWdBP4IDygHdk+j+rl
8u5E7uDEssIkewcwODRKB8tU2LzflOGxV6B88YmMoqrp8gurl2eFMcmcFRkFx9pIYVK+76BvUGxr
kwJSb+YtVC/hAYlIAmcwOH5h4QY7HynjfMA1L08+urjgB0e0qL1koANctWsDNNe65iJk4NNAL+2e
08llfFGnJpPkjzA5yYDrNzeDwWPj4lmgPz/xqCCO0uU8gQXFyEiaNqRteVcVd+KYM9elYgEyIJwB
YU2T5PNGWvvoJ1FW1WY+CFyq50sHDuIfnDfw/gBKAdqj8yEZZWahnXBA/jEwTHDhZOFB7EqIFrfh
eyTpFWmKuX+NlbDiOPHLQ3humNmXUNOe5sHskVjqpPeAajCFEJyv9NLVAl6XKc8Wsxn1SR0NQeow
yB4p3ElZJ8WXSPuIJF7PPF2c8+vwfFDMFqzSqM9LDbNZ1oBwSvNaa/XDMIacpBy9aS7MgAML3AAS
njRsCG6ZWQyZPIwnjjMPqRJvqvORzKWKbrHpLZSwO6875qX0hCmCvlCHPgTACywTgVAZLbRZ8OzN
9xIIJLIVrY1Vm5YruHzx4qWMmr8NsR4yyqFKFU8wNHrFDaVx6LwcbSW8iPfyJFMzqLuBYMQAiIC5
y0c/F4PIxAMtioBv6b/UUWdfn7JL4ujjSH6bYG5qeSjSNJDH0vG/Wreal3rBQ3ODBgdHu+nBv+E7
AW5u9FWDSj2eSfzgv05rHgJs+Uug9VkxsHBUf+78eOd+EYxiJpaOnjqdS2vFs2PtykdkIzO3OOh3
lCBJQFvtLt1WwDRArhdLyktjLO7Xk2/BxPulAQ1Hs8Si+pMhPjeBVm20DMIDpaL6q0A3zW9KLfOW
+LIngi6ACVUd1DNRz1GYw6jl+TyHgYbUJSle9K0MNjWKEqMg+fobHWri8Lv0FzcWJV9A1QOxIttB
nI75JFdo6wWQCYZx+VUzZ2MtTSblGAIuBRI7F3otpQ8S1jCOsaT5TtRip0y+ZeqNlA12mPC48Jb8
GSUgQbEIqX+8q8+3T2XUuSjVBfyZmj1T3Qq716OKWF2W8jzM0kWkSMjOoB0aeEk2uh6aYTazfCyQ
JKz3loygDNER1cWgGEJzjd4OxU5RD9N3/wI066L8iq0Camn0Y2tUqJutcoi+Ptd5LNEHaXZTev7G
OFjYIKVt8mJPeq2xrvvEElvsqJRAmwL0WKPJkQaeEgJAdUObbv8FflSeLeaKheCkkCcCbCmBo28z
198ILyVkDoA4q1cSLzi6fJpgEpE9FK3jW+ECk5lMUW1M9OnbuMHDsBrX4i3V/KDTOHBdykIoTa0Z
miKKoiIjdXm+Nc1IksGFdnx5yhDaNe/RwuzSopy4macABXwR2F7e/b5w9s4q0sx5yJC7b5MOVU3d
QALBtFa1kTgxuJJVIVuFVcHbLTQwYXbLWR6Icd9iaZp5NiEx8ydighQJOUaD23GV3XI355I5U7UM
HYEgoIrscdemvoIxuYByl7o1UIimUg5Dga4qKvfLfcvSJTofHd6VCsiFLB0SSReaQu0kS/OgG3TD
UEx0hGrSDqCMFCVVCm8dgy03gr90aOcmaaR4EsF3ciHK6FlDt5Y6Vi58gj4QX0+mbVqhY43j0y7D
ThhTVcpQg8o+SsfnxsA/XpuCaEIoZXoMkXrpO2NdyC9JbTxcjzUWjh4s4exhs6A0gUNxbqnNAx0Y
FyTUkGv91TpNkyF4yPqEAj1TzhW0ODDNsABt12iPC+NYRmCyEL1Tc7FqZ2rtTaZFutpcWxLvPXR5
n9KR/TZFt+zJgsVDko19jGOeSQEalPz7Sos4WYcFVwIbaLhVoLiOKIUtGoXTqOSTBO9/FLveJjva
BK4/GSsFzDrCpnjkpZKW1+vEIrMNjTjqetM/HjR6CzR29dGuB/hl5eNv3W7n42OC3QYMFpU1whre
JE60y712LRy6jbjmOpDLG+fcEuOvug5acmULS/O7iL5M8Dx8gENlH677D154t7gxDICAEdzhJrCY
LV/1cLuZqhaOXP4IDMUOI16gtegrQHZMCUXx8mHfCKXQKVGTaLDQ7KP0vYw3fv6Fc3Avox5M2IkN
ZsKCwJTmooSNERxW4L4tERBA7nyEokzpIh++7w8jxOQ94SkKSZ44vFm8hMbRUomko5cKnDcGnnbn
50sfmlqx0gDgC1c/5Pt2j8t0Xd3PwD3pt8pBuYme25YEWMbOOQqiIUngDRtxFx+KdfRTebs+IUtz
fvp1mPmIo7qUKwHHfUpexzb12joisaZw/NellA4dtYwUINBDiowFOB91UqGtQKajpqwd42PqhSGw
IBFiTX8/eDRmib8ad/mB22+55DlPDTPubBprY4yoYUpwJ7vSOt60yPBYD+D0+xrd4aJd5UAabK7P
6tIuQ6rTBC0csPkX7ffzNOgKED6oBERiRXIpgEpaSyxorCQi6WTUd6EdyLn8FishqJSjbk1ZtC8Q
YELaaVGu4vYb7Pgp201ItNLWuSghSkQmwZ2faPDbE+3Quvn4LB1QGrUrj0I6eO/PRQ8Pun4ZJH+o
C6J94Hy9BbOrxqmm26om8lZ0Af6Bi4dAQusmd+OqwNk6cMObpb18apTZy1XTWuLsI9agm0y0KIYl
OkR2TiQb5x11diLjLWPWnM19vH3ZsAotBBpgdwa4jtjN3Uf6VHcd9ljr5O+9Q98ZG2Qg7qqdRvSV
4Ski6SU7WgXjzpTJREJ+jZhu42tfgdnmedH2utbgK+SQ2qTijcrqZnbVnc1vOlk6UbqEjYaKDN4C
bJAV5qg/mTNMBeKb1NyHoUXk4EbJeTVLGqxdDul3zZLZQpOaheVEa5aWCHEgP9RfmrwIbKC6K9Kl
5k2vxzea1v2ogkwjVpboToi8KumF+m1SZaQdI0MlkN9NSGC0MXQOhswZYkGyy3nkPsXol7n2ZZmt
10hAi4f0y4rbfqNvo8nunlu8Mnc+MA/gM7lr7yXTRVpoeuWBpxZSTig7Qh0RGQoREBn2EZGoiZmV
FRakccuNBRkpgh6PlfDcDUhkl250l4OAQ7HrLTg9j+8KH8+3WOMEdYuH7+RbMBEWyKbSwIjwLSzt
AZa76DkYX6571eWDdmKD2RKF0jSRmMMGcA8UMtzYya6+S51sNby1sT3cjXazD2wV7Pmktn0XFBw8
ksalKAivNQqARYSPI3Du2Cal8xWQjmBXQushlwoyzryeloWKBBb0xAYzlWKFSkegwY/RBuijxp/0
EHqUB0GzI9+TAR7j3FeX+pMUIHBikpnZuhprUS9wd9DrsRlJ/ti+TmCflUB3Zd1QZaDkPlmBPw9K
lBki5vGpgnb2ivf4WDzzKtDZKt6paJViYkxxmkA17+PaqMREIbJg7AvJ+ubPEhmL8q0wlV2QGG7q
ZzPn8ly+sE4s03U/efaopWHO0YQDTIUORXf6ahWE4r+aLz4Rtr5Jslvuo2TRk6rohATVL6JqFj4z
J50aah1i0W6b3UB+XdpZtjCS/hWsu9tqD5oTULl2IilK9/pBWvRWJ4aZ28KoDAXKxjTQ7kzQjL33
kGAvEaPoiBzC9XVbi35BE1HBB9YSTdl0yU8mNguMcLRybOaweYLmFdHaB8Pk8TtyjLBFDCuao8Gc
YUQqb/PgTe9XufJ4fRxLi0WR7xQHQRGjzMEP/KT3ywnPn7JXPkQ9D8mgWuu+NdbtIDbOdWNL48HN
p6JvFe8tkQXzV3IU6sUAYyqoM4QnWYXYEg/LvPgmPjFyLEGdrExXz5CSCbALqPRA4gYJMaqVYfu3
NBfU+c7EO90LU4jOR9Q+IUCg46pipnAYmhGqJ03lpNp4UESQrenjQ5MLHvbHL4f2n+/jfwUfxd2v
q7f5n//Gn9+LEjKkAS738z/+z235ATdVf3y0h2/lf9N/+tdfZf7mIXqvi6b42bJ/6+wf4fP/tO98
a7+d/cHN0Ss93Xcf9fTwgQ7/9mgA35T+zX/1h//4OH7K01R+/POP96JD9xE+LYiK/I8/f7T58c8/
JBGu6T9PP//PH958y/Dv1kUe/GNHf3v8Pw8X/+7jW9PiIyT1P1CagoIcwDyqBaLZP/4xfPz6ifIf
QC8CcoOdpyEviSXMi7oN//mHLP+HBgAHdBbwvoBatgqn0RTdnz9CpwLAuZZFc2G0U+P/fb+zlfq9
cv/Iu+wOLZlt888/zm9YAV3A6GimWN9zRyEGIHQP617cZY1hpwFiuuT1ZCb+tHT6yeen6vcn0315
stH7qcnySh7EnQQmv1kXHvREdafB53g6Bvnx+/OZfd0b7WQkSSPugm+dTvofA1h7v3bP9XftIEYk
iUmJAQHv/Rr+W6LDvw0yl5UJQkq5CztxVwWzW9WzrVs/VAutTNn9LOwF6F1F/cf1uftsVZgbOVfQ
gePPMCUEN21zZ6gV5+Y9dwq/x8DcQQVqCXIED7hDndsZhJpY2r3fS0TIxl++4MwVnC47c7f/NsEk
HSLF7IWhwnfPXsZ9ewuX3aikflUVktyl6/IrjeAKW/pxfaYY2NpvcwyyQ4gjfxIhVbfTu2yfzPqq
j6ztYBRrLelvu2Qk2jjayhisMfK3oLEw4nIPUseHHLVwaFhv4iZ7jEHPVLYiqYLq+ziUnC16fvH/
9dVYCT0kvMzeKERxN2rxF8CESIuNKijoptLL1RSYHDOfbBbNPD9oUtpLrV9gwsPwqzq/ijlnJT/7
XMY1BDlIj9IGrsFvUhL2P8fm5fqafTYvjGcIxmJsdRFfuOsULxYLW2nRVR2S1BJXYczpcjE+2eoa
4x+AXJaNIp3FnaZ8mMp8aFuZiGgeG5ODGcYN6QxjmyBBY3RAxA2KLRXpthA1D8yUz1kCepXEsgMT
7dITcI9Sjs7UZtPlJRRQ51ujgk7LULhd14M8WXAjNT/E/uCYJmiN/aFej0iEIPXmWuID8kbYZykZ
y3hfmxpR+tQJ65dxejWFyAVef1skz03ztcRzWevDm0nMbzugaeNxcFrfQKQ43gxjYidQYVU6xR39
fiUFrWsk9apoK3vyd4MirBrMYycVh1TaqcbtHIG6oXorZPSz1tEqjt6zOEMpz3BAOUFa+ftsvcaz
QkD/cH99UT9x92znQT7EWmjOsbhL5mc9f579fR1x9ov82VIy7jCO+zoDYkyEIHNCsjkjVh/+lBrZ
jY0PrW/RD4gXYYWj3SFiU9GuIodemWtuILabKNFWcvZNUyak/4J9W1ZE06DvmMi7zoh3ZqY8+KP8
NQBvw9TxaOVxpZ8kKH6ffMbN5k1QdWWNHd73pWv126zIiB5DuAFE20X9ZZ5Nkqg8MOIxB/Q7HfLb
GuNxcUzHWRJaCPOaQNfEaNjxGyLEX31RAX2usJnSDyk2dlmn3U71cNNnYLrJtE2gGzslAmdTEJC+
BX1mJ74KRf61Qqtz8BwHhQ1Jg9XsQ3eim96Am7V7FB8K2bTjeGspFTHUN7WA5kXbbRJscGgy2hIU
LWuoySFfR/LoKQBUI8+KlTzOdgtK1EB8HKQX35zR7IkMu9SQrOVpM3/mrpiLwEf2c+gyzLncGWDn
HEnLE5djcr1/TTCbfCukdB4zQRJ3hizZk9nZCkIaS/0hxG+FhcJ4affDo1o9tNNNEH+Rmu0AMLgl
IMHeTXaNVF1kvs9J6GRIl3TVsImj+zir7WIG2ZDc8lLSn0yAytwDehErlaFb0w5B8zpQ20MsvF8/
2584bJW5CawoRltbLuP8ZVuz6NzcOCRqRApzq+gRB/T3if9gu+DLIYgja8Bt0wq3UfRD9W91K+dE
PZ/FiizCO4HsfNJM2Bs1aC9o22F8q94p6MWY3djNV5E3vTa8e2f56Kt0dU7C3hKkM3EpwRQgKXYs
NASNv7YugmWhmck8/D1vy3ay6Wne9FIDK+34qgofQvcAX3Z9sZnq0e/dzjivQh/0uQgmBJ+7YUtp
x0oPFG6HCCxOKNZ5FMuXecOOV1WlT5klZ6ky7quC9K0h9iPGIgMergqr3G9dfUqdWn+RxvFQ+zNR
kq918UUZvT6IodJmHfzkJUpae4x8OxKgE6KCvLyvbLQtruQKKs29ttN0305Nw1XixPNzeV3MFpq1
DDsqlG3Q3plZd6tmT2Kckyb71oDPycz2+gxuHsFwI5xf0VMHnZQjL9PIpI5/TyzjoYTeGLPJh4B6
vPcPFnQg4kcYz1TSIjwWfkKkU7xTH4e9vkYvYmruDWFdFevGd8zYBq4i+X59gZmi6F/fQ6G31skW
1cupqaMow4SDAiK9yx4sb94ku2ytrMfduAtckL+tqG5bbw+e7Mn74TY0bAkltXtxna54VP+f3OoK
46/K0E8zcBfOeHpCMm1IvL7vd1L5XUx1+/pIP/GICuO3qnaeBdlPcA2HKyPb9MHj9c/9xB+y0spd
FsU454hHkkjGdnFC7Qv0pIkMsdW54CVJP/vyTPyKmn8LPSd/3qXBe9/s6jnjzMpn3lBhXVRcl4Oc
IV6gxYsE7Vs64LqCXTnoOl9RCV50hXjXZ+oTr86CU4EJR27Kl+ed3oBxKDccOTF2Mq+R8OhUFyIf
hXFViqbVjRJhjoARL4he2gaZXIEYno4aBdQvgeKOvhmPIdjXwcGLNsZtZtfrO5VkG20re70bbNIX
/d3Y5kjyj66C/K91b2yrJ91rQXDNK9B+NguMhwsS0S/ExJrxkkpIV+EBCMo4DYiz65P82XZk/Aqq
hYFaTzVeOqCMMZKnUbzTIsjtApMrDz+u2/hkN7IJ5WhSsg4Sfdgz/ZdByEigR7zt+In/P7qpE3cU
FWndTR38QO0kN+2mO1S4afpt+mDiluFdy5+lJWTGF4Rzn7VmBiutUxEZiFTr5oFeaKD5wW4X9rp7
faI+NUTd3clwyhbPusrSZlye+n16V20tiOYGqwg7C1RXt+0zr6Lx2ZIwDmK06mCsU4xIr2JSW3eN
/m91Af91P8iMfxDkstQ6+sEBhOOHbdAcyuzh+ux8dgce//+T2Um7KRr6AbOjr3S7WhWr8DaFSqgF
MHK9k1bxDR7boPDHsxctjokXHobd314ZxlvIVhMLMd0C8r2+Eg/NStv1O9UZt8mTAA+QP49v10f5
6R5gD3w2W0FbYpTyqt33TxZ6NzPQ9oheexPu8FryuCiMT16abM8vGtebGkD8eTd6hjccdHtywSWy
91fdKgKlU7JRVsld/zA/Q9Kds8M/2XdsW3NSIU6vG5jMgvtR+VoNH9dnje7bBWd+FJ442RptUkY+
qpM4OOlWHUDBWt6mwcTxkUyZ969NfYx2Tz5dHIdKTQtcFdMK5Gj78rF5Dg6qk+1VL79HUoBLjvCJ
Nz72a5wYSgMoCKS9Ou+QNfOBK37wX6xd9Uy5Ecaf+Q26ULJ36YBumEPL2W6f7IHjPX9iMYyGKTda
TFxRpXY4xa44z6RrMlJrjT36jZ02sz3mPHLtz9afcQ9BG/oRNIxwhMXbfnxJQt49ptILa2kHKIzr
7Juqn5sS72zSOhn5MRCItBGLVOQ7BVE15AN5E8QqI37PySuw6fgFLTcELiXBLztdhW6zbtY/Uhv4
K8LTzft08zCeIwujBP8p8055BPB43hRbvA9cw22+6F/6h/JZ5iHiP5tbxnGARTvuKhWGhu3oTYf4
sW5JvUv20lZf58/mQ2rz9B9k+t2XJpuJGpRZqgQlgTesoOuZ3yn722oLBgZPv9MeGsyosbXA/Vr/
X86+a8lSXNv2i4jAm1fhll8rvXkh0gLCSni+/g5yn3tuFXuRxK2H6o7OrkQISVPTjDmGH9/RG/A+
P6wJySyFH/Mya1dnUjMCqbt/BFoO+VX78THDMr9mLlSfvAhs/pYLBiQA5Bvn5QF1HDvFC6wagoVN
NpePNaO8MKG9Pe5H600wkPoqRuAvwVeexugOfYYOoCoCP1xf/smqiTO/I5G4FLTcwGnRQDW9DfqL
lL//26NnnkbGutKoS1gaGiK1ECiuPOzRl7nius94jf7XYs5r70kWWKkYwneXTdF+fwdWFmB7VraT
9gz0mH+fw8KGn8qsf3pLVBFBCGlgNYrQ63VHVrf/9tyZKQHvBsuD3hz3IMAiXDjE0eu/PXhmCgYF
zIrwJPHg8pJn26BeSbss3H7zjjquNBk1IixmHu3TBkQZOVgne/L7Sy89fHbWQThQKdZkv8y+JnIG
tvr4pkjW8CA/N/9/mRJIgkwX0x8XkGjIXWhOLm8WtDuq6XZkpbaQbZq6IVIiuZb2YIUW0UBuqYLc
dTBiEkq3KYTOhG0aggLBgvimtIvjcCWmuHojTholf79Q3MRgBed4ocYCk+B3kCWkjOTNEGaky3O7
EJ9qZfVyWBpsdsLbIlZLdAoOwJ1m0k6IXxXQIY3mW42+dgl469HXs5cU3sCA8CyXdpAQAvI6XjlA
V5cWU50Zgb7lWlSmmGqc7YL0PWyeufD5D7sGj56G/GNZ6wrF1WbakrUi2UGdeVl6GwtrvNnXLyA8
fnb0U2jyQFVF7vcyx25p0dndQopnKEldMMIkza3g/aGDy1XEJ3lo9iLviBiGbqnEDgTkSF0aBESn
XiHFpyIXnJSiKCfoWzVSVr7t9CbX9vXMiIy6VOkZIE77SETVCLSlw5qrs3hkZmakHw2WihyPLtwJ
wVycVJffGZsKJMgp8aONeJBwA2dOeYxX7Pm0Ia5NZuZaqGMBlYxkGnE468M9FQCTLtG5vzaln0j6
2gAzI8MoH3J9sowd9nqs3mgV8N98Q3VQr5vA80WVbynJu5BTALNHN9O+c+NeQjsQivRxZjl192a2
6jYJT3FyVMfMlWvIcaqRz/R6y0TjGLXvXH36fW8vfI05PywXaWVVXTbsBw2sleN9nn1mUm2jeXbF
5C7sHXNmglCzbFiliAOY4Dnp6zehW4GhXM/Pozt6Zm9STSsjAHKHfQMFNsXrDxOLbwRpVMnuHO4+
HYA39pt/uZYmosq/bcAoFUk4QEF5b7St3bafUf0YNP3K+VoyAXMQdZyWvdRTrAJzweO8K7d8G/jm
rrwk0OMwHXbQn81na9dsRzcgbyA7WrkflhZn+vkflk2RtJHzRhr3aKawqanZprzWFXndbcIXmxkN
lmamBPVlLA/6IWICgVNX8wNyKv01Ou3FIWbGw2pVodJTbfpsvSM+yA8od7uiU91JD9bK0iyOMTMX
AuAQA1g5pjFGR3iqbmB43dEdH8b1MaazcMVizFlZLJrUbcKCfj9RwKBwA0JjEaWATCBNADR5e6MC
xw9if6/Z65S7YL7z5Pry/0cg9j/+7QTK+3sTlADf1rwGYqGFkRJeoC3mmnzc/G5frqeA8PTZ+W9o
GWtR18PA+L3XOwrIRwOsUuvu3hJIkqyJklwPTTHOzBq0A2KAIsc4kzU4gxPMgT/l56Bc48hfrw5z
NWrCMDM70Ad1iC0xTcfOoTCVAbLKMUK+uqkX/Ji5WHwnCjGIsbDf8ujSa/Ir09+Ctnr+fTWuQyTw
+rMDz3Xlfw58UBU2M18Elhzi8EbqKhJW4U3BgDFldshPuKFIY1E3gsR1khIqQhDBFIkV524oAeNz
T9PWZvkxlu/L/ma0HowUUkXS/UABfAD8xBDjfU97VwCtegaef2SczmG81c1NI+/SaNhUoXAUeOAN
hgFYQGQHKhyecTe0qi1UDxkui8Co7Uq84eLK5GfKrf9vo88sUq0ZGTehAoItMvjcm/obALyATA4q
iw5zkq0J0gkNTSprDdQ/YOYrB9uYGSgDpOUMEs2oJaqgwTXuwghCklrjpQ3UcpiXRSmgTq/haoF/
wZ4bM2MV9WId5Ay5DFNw83yjDmttUQtugjHzaZK4E3PVEpD4IRMFH8RA9yMJd4CQOSmBu7DPEKlt
b37fpUsLNVcWglpdArpQjFa4zB3QhIKgu/CNW/El8A6HqV+z20RH9v77cAsnbk6aI2RUGtJpW+QS
J/owCZ2i+J2swZKWLvc5tFjJRnDeKJgNWPxcBaQ07Bidza16yfzsKLjWpE1nK27mpUfzNvqCR78m
xTHZvivbb8JT/3m962qZ6zIf+70EXKfKMoLimN3x+1T61gJrxcFbXK1ZeGSltYKoBRnlaa1adH1a
nuIkm0mU+D9EZsDq+XQPdpUVr2VpwWZGjIFatuUqPqg0XgwAFUSm2Fbbrs1nYa/rMzORANiU6Qnm
o99AKfuAbOD71NP40TjNtroMd/1xYiH/fe/91JqvLdHMQgRpCXxp3Qx7g76lcXHQ1Z2SVWBOujf1
h7FQPSvjjswbCMXX9gB6MWYmNtP0bYwe5kJDXSMDP1cEEoNBwqYdvLqPHd3KbmTgwDP+EaWQJs6/
+n6j5ScDLchBScYcumC1aJvV6EDFb2VVoG+2sN1m1kdtpRasC8iuZJXujGEHoYLEiUvRadNXGkh2
xT4bOfTlIbWNIUUnGSdRCiFy6zAMIxmaYlugYddS3hM53kZd4igl94oCzp30VvFTmDR2X7sgo7Az
Q3Nr2pFe3zYQZ+9y6ke8ths8mbX3TLxYSepq7E7UWxKmn0obE96Jt/0geVJY3oRSSZIUogCZQUAZ
RXRB91ggA5Xf2mLMLkrCSSqqTpW8dPFeDhs3Nl3KP5N+cJK8QMn6XAZPQnpp8XUrRI6FRYle6xC0
eZGE3i7rQ57vqlQiclKQtj1oMUCY9W2alugJhWaTAfgjM20lBFgifRi1i1EgR2KC/7JFnjezSB6d
g8G0s1B1E1E7NeZjHJ6wJ4k0Jm5VoaOy2apVbqdpbGdmvTGpbvc6uqxD2Ybci2MUyB5Lj21kXtBL
YaeS8W9xkD67CMZIl2I2pQLM6tAax7h+rtQVV3EhfzSHiQOQz7Qhg7VqE5UkkoiwvPOy8lh0gT3w
yInKbAde3xXHfsGIzNHigZIUaMIY+n2ev2T0qGUDMbqX30/1ggWZk1uZUlyOoMAf9kHck7CAXE5x
P3Bm6x1dMVJLI0w//yNwq5pWTJrpTqnGc8Ve9WTbxW/pWlLgp8J9xSrNMeNyXgtoM4IJ1FCAGmwo
jRABctgUkomhK0BFQ/I7B93QqEbEYFXrUGHKV33spQtzDqGW0jhVkhKjR4doWyEinsIGAYJ8FopN
5Z45mv8CXmUbNZEpFBZWtvbirGeGv1PkBn2SyPPBzjiDG+7ZbbyB3Dz5MGx5W5N2GjGwYXcd3UP7
4madvGXhpp6Lh+RlycHyGw57ZBqdHtJPOsOHFzM772/pkMUr22bJRM81UbjQtCqSSwAK1c9d+CKy
S9BB60ps4R5ohEtoFUof4+b793OwdMZmxqLQ0ZeeU2Rostw3GojHq4UH5N+am7jw0eZw5GZgRQ65
5mFvbWRf8lQ7hUqrdso35SY8KL4MQaXglDwp97/PZopYrxyKOa5YSlJliKZ6nRiXJ7AvbuoY4QIw
e0FSbSIltAdxjSbvp3X02lizaFYv4rpNZZhZQzmYuPcES7JH8ZIzwZbH2iut9647mHFI8vws4rbC
XQdoMqko0MhxbGsDBFzBctGVnthZrtaCjar9NNrgKKAdIFdrn+PyrRrdyQwJig+HLq+837/S9SYF
ExpKf5umXu9zxQRWdW/oH1pfkQqMNlUm281o2nn0bja48UFATEuwCw53cnbWy0/BDO3eGGyaoTdl
TICOY3ukJUlV9U7ZuFkTE1G469OTLm4CtJT8/qoL0dIcDd33gsmtGoU9FUA/AVqUK4ZkKRcxxz6P
ahAW8NGm+EXeBTuYEJfv40MDLvjaLu01raqFC3MOfgYo0kyNDtm7srwvzEMvumZsx6PXS5si2QbF
9t8+08xFjbUwinoNe3EMtoxLpIGH8/uTl7zfOeQ5LCAs0QmYgSG86vzNyImFXjxuvabF1ihu5Nqr
ArRiGh9m8DhAKa8OY7+g7S5Hy0UfZ6e8rU6RhDKIAUlotFpEQfOsCm9BpdtjWrk0AHm5mZ6LDGRL
EI7PLVuVdxF9pNpAGvhWv09jaR/NzFytGn0wCOK4t0QkTQIPdZjfH3y94QISI9PK/3HNB+n//T4Q
ufCRr0D4mOzqvXTqb8uMjKd2B1/YgToTgZDkSQD8UzlzEIv/T0PzYhPjggGfQ5PNSKJCM3l7Tfod
VJ0TlNuwufw+uYWvNgclBzV6fSM2mTjzIy8uwprzBa3u64Z6DkseazFqRgsBPZdkInMQGvLbpHvN
pHOU2koSTujk95x7TbiRgktavt5oJBB3ivkw5LsmhjDtoxS+Kgw0KjK1qUVa/MsYRV9GG5kp2OHw
nXbgHM/e0o7ZaHIC2PSlr20x57YGngrm0zAnCjgcaquA4HvjSLrdcDv8Ltp9zO/1EKFa0LpCScwq
PfbDVyAcTGsX8RtJQyEGPALwR/dlfhTHY6rt6+Gr5ptS9SThRU/u4vEigIrE490zM+NtmBSPlsQu
QpicOzVytSyxdd3ypPqQtRvDSG40uC4V3Q3Mk++5/jJ0Z0qfhsZFM5ZF7zTzteYHrjth+yTew6Ag
0uE2pB48ECa7rVWimWBrRsAm4oDWt3EIaorghB76ke5VwL57L2rOIDDP9CPtdbuGHKWiTjrp6KQK
7AoJ+fC91HKITUJJvL7v6r0qkY65cXnBRxzKA+tuxwbBdXgR87sxP7BgKwqnJN+E2aFk54HdxWyb
pgc9EpxOp6Q3vZ5uZaReqUsB+bS6cyKHZOQPibovlc8ckXFKD2N+17XMYZA5mToSq8/IdJPRViC4
qvXGyaDS8yDlr5H+FCHsq4QbzF9tPn/f3Nex5Sa09P4+uVRORYWVHRz0XeXi8vOzXXrunxJb8YGv
dmtf3WhrwcBSEfUn9/6HmaiGno7xOJX5bZSPMFh6Z7w3X+OT7ljHifHK3Ec7+qq8RP6a0tKC7/Vz
9f0xZNQqVKolBa5dgh4NhqzvgFjYCGNUPCEXV0crH3LBAv3QSPwxTtgpQ2PWEcr6Vuc0Q26r8Xtu
Pv7jKs0yFkU1amJpYJVar90Op2KX7Xp4j5av2HRvboZNfF4T37oO98KOmN0SQhGEY2FiLBGk3NlG
eOp8oLxAmzgRQo4QaQAogkj2QwYhJ30TQ/knc3IXfxBwCM7vE174mnPIWa8oTTgaLTJn5QtXazJx
UYWr8dOS3Z3t+TZUOlaIuM2jQ++hkIUaTABQomV/8b11CzfUxfGzIauMxgqIXzyt6gguXSXTz//Y
JGqGhFfRY+BO3iXWcQxXMhJLpfx52wZDI2kURj32B1oULbjJMSW5OjoMuVQFTmk33HfjhrI7aSRH
ZTwIxougfUigljXFbVQ8hsiyiiI/RTka7YzXVKoeRwHS8hDlYIWvKmtkcEsfYOaiBWLdlbEEcB3Y
U4kWemK4kslYevDsgLAxVihFW+1+ECxSDhkJhjUA4nXGAjg3swMRMyVpeFWPe2GjEQ29CBV5nzCP
gLHuJ948jjz/xNnekc+1zLE0BSFX4qp5+4ap5znUqJCiRMu3Yz1LLfmPe646jccOxs70qnO+W8sx
/YSG14abQsk/NiaUqPL/YCxDIJGxk9yie+WaD4VqwrLRLvP3Ur3EVkl4csb3QOqPOUVwKZAz1cuY
ZNF3IB6HPgEGHF3rI4pHw0c5nHqK0lFHDD0iZXVXlkehOllgax/GwovRbd+miTOk42Hk2VaUI8cw
T0kPBSpR9jv1vRHfo+oyqh5aDY3wrCmnKIabsUatsbBl5g0mli4MUgaG9T1jt2q0R8KQ/G68rvdM
QD59FlnStpcSNcQun7bL1LySQ0kQElTI0ASo9k5IWfBK+K1f2tEusBUUl/8RKPHjoP+xkIqmK0I2
RXSj+FFEF72QVkKghaTCvMdkMFMQzwrBsFc+Bu2pKWzN7PzwXmKaZ6yC/hfM/rzZJG/6UOyqAc6I
CZ90gP+bP7WwFL+vy1IB6CeP98fHifJIESNN7dHqywiPjL3aGbFtlJETYhBmfiEb7QtFjZiLl7bG
FZIlqWNQcNOApPNSl6ClDIXXptJwHME/8PtrLX3Zmeka0WiWoetx2JsG5M8N9Dk/SSPCFziNtNwm
d7+PMuOz+t+i8rzxJOyCRNUkXOsc7SaKV5/5OYZcCtvqXnPOVjqRljIKP57fH584NOW4VDhGAWfv
lu2m2hrcbIgEIRHpCdtVJ2WyvVcM1s8S/zFOLAjjQBN4kspzdTL20kbBn/AmPWdf9JRd4Ohv+qO4
KY/G1nKE+5VvuLA/fxBef4xaKJnOhAKzY259MLyp863dJGgUUuEQyZt0l+Vkjdv/J7dwbYozK9KK
tCmjBlPU+WfQQt1XfzB7FSxJh8RoiW69WMXWokh1I9emRjdmpDt68mX2txqKPCMDLkEUPY2D6rR/
kPWdEqLdpD8Wcm1b1eCn5rNaty64UQSBIasUu11+qvOnUT6NxSUyXBXsKZI/oAe7Su5p9zYUa1Cb
BcM7B/QrhVzqYtigflJnx0ixXNNY68FdWKA5eF9DcRG6fPAbdeUlH9EFgcYdcMD/vvxLdl2crYii
gTe4mp4+2fXeG6ESWRGJJC48JRf4GoCFOgfIW/gD/KfWkK6Wkpe+2cxllUs1rFk8OXgMFNx1bHMj
cn+f1pJZFKcx/9jVcVBofSf/WAbmVqB1jOx+YzomKgmVY5KTBsee22usXAsBmaj8PZohwlEzCuCG
aq9FLTEn6ONPbGkNOb/0oWYeZm8Nqag3mEzWvLfmaQjXkCVL7z030wLnFpMbBA1bzQMy1gXy1U/3
rY1sHvlG2fUYuJC8d/5xUWZOpzn2yH6LyTRcedCe0RntQCfIQ6OtK3vVlpN2UognoKhZueAXAITA
d/+9MFDYGCrFoBNirCL3IQEyB8v+0K1D364bbUAt/x4hbjQujjpGeHwVyLknhxI6f9+/f7DpLf/b
WgIx9vezOzD4jamKZ4uoAYbk6+X0sIaO+qnnXXv27NwHIF+ETFTf7zuttEM6VESX6JspNTbXrUe1
OVbxDeIv1yw6aAwHEPkDFghagqZ5KUEjSCq98Ad6E9F7wQR3VXa0otd+eOuZk7FhrwNBr/WZWw7W
SDpDcEsJ1lptd1oGPHYx1jGR4qiwkw490MWdpeubppA2OoVkTjJ6Slef29QDT8Um5AOY+waFcL3Z
6iFyoBkSeDmSV6PiR4ns9ZF2r6Lxg7Ag1zeFsvaFfhI4177QzDxJTdVntMPXf359vw/dr6fDLiJ3
66zaC34FqjV/L28hQp0zsmJsnefXmNz6vn94+P78fetcd8AQ4P39bLUqLda0EaAto+UM1tlIn1kX
uVH6ruaf4+j/Psp1+4Go4O9RtDpQWMfQdZKXlV+OuVcIAI5QVOX023R4/n2Qxe80s1IxgKVqT7EQ
e+RMSUVGfKsRJmqX2ytfawHOblozy5RIga4mE/Cz0ERouWSeHm9b9OinjuBKdAMVaiJy0LbBx+5x
F04W6t+iG3PeBCBUogZ6ZgGFVKV2Q+u2pPrK3X7dcTDn6H/WdLwX0ey+T4I7szeJqlUkBaPWyrJM
i3zlfMxbAADck3upwYvrkh96gI4YxTm6i+/l8aQP3ndmQe3996GWJjKzVbIxDlHYh+gxNF77HDkf
DU5cH6wpL/4kIK7NZHbSs4BVXR5jg00i4LIfbfHPKTNIVMAfO3B5gCwPMa7q1DuObnbQ43nIUZK3
xCsxxzWu3AVrb87MgTAUfSIEqKgHkP0F9ZETKzd9j241IMc6bD5dp141rKIRlj7qzEKETTHqbQV8
gKzs5G4gqRIRQ3gQBMMe0aKWZZywNPc1SD/TuHfLWnTEoLVz+pgEK+u6dLLNmf1QwHTcVTEsYO08
v5/vby8vJnm4WznUytIMZ3aD076HMDdsYJkHvhYiISE9RgqFYMGzaH31xWAndYVum8jOVc0tG5yO
MSB9ehY0yOiquzHqHKsGXyy6NxXpUTV79NZthe4jp7dJ375YUUASS98HUvvetW9JdQcsgojG7Lhz
67EltDFXQtCf6tl/71DQ7f5taCMA+YOgtLo9VR4VASyBwBsEZuhm5mdrCOCI2nCQPkq9RHLsEAuA
tHro0buE+pG1KxOdNNkblVUgEWjlGeDTkKA7qwZ0QwuULVBRQtGI5aM9oEm/LntfBzFgqZTECu6s
AVlNwU87AUK1ki3Fa00q168oY+45sQR4O0UKMCfgzWN4BAUujjK/COZIdDQTJ8a4Qus2naBrX2/m
R+EuzGWrwUgqf0wj9PDT3P3dMi3u4NnFQTNlyBWNI2aXLpp8R9mLHFQOb3Skp+mRR18CP2aVZPPW
b5RtLN/+Pu7CxTtvG6GRBo4CitAJGsIN6j4aLFN5l1r7zlzttpgMwX9/NXPePDJopl7jhIJ2jXAH
jN3k6+sD3u3D3c3vc7i+Kua8aYRzWqWpYvZ7agXIQd3WwkrlfqEkB9HZv09LEY6xEXQ/bz75/dSB
kwmvAZEGMpY6yd2UnBD8ucP+nyimTIjQ/T0iA6c2BYYGlbIuJWL+1vcPxT9RkuDZ0/f7I5S1wiYu
c2WKmrRbqjzQ/kFnK/7bgoU0ZndAVSYirdMRJDvSWR4bxzRueR46v6/vklP1AxH448WrjHeDJuPa
Rgod6WIKkUNzwt37Hy8PkStsw7NwWcssLc1kbuuzgZethAWo251C7+t0y+SHlXksPXt2xnmc8hpE
zqiVxIIrdgqJckYU8ZGDdGTMW5s3PXSWwPsVq54pfVoMQn15sZPb5lhI44q7tXBa5m0Z1AylmuoI
1UXzWSges+ru99ktPXcev4qxZIUSJieXj7myjbLN78+VIYp43YDMey/UTs2ztMgBzcH5404DrRZc
RIkrHCbxlIT0L+Etqz2mndTAzltSJkRAYNmTqiN66xaVF5oXhUITjlTRRojsMXbVxkmVt4L56SHe
FN2RJTvddAz0Olh+Y9oBtevQT2LPikmr4ocIGwnwINKHFtpBsaHUbSLb0G0h+uTSvg4+o5YI7ybd
V9RpVCI/UJlEsmcNh8y6pyBX+WaaoxlgtXABYoKikHxDP7n6ULi8c/tzJz2XyC4h6Kl9/ZsBIwf8
Hxgfta1CzzT2VLAYZiaphJjUFbebU1cfUtNuBcyOMLgIJZEBUr9QDZheYCSkbXjpm0sOdbrmhAwi
L3ep7jYK98ei8YXRY1TesHuFO9ZNqIgbtQddmVQc2sfh21Baz/gGxFB+rq3OEz5QIy2HQ6rf6mGO
4wCf0tbGYSvxD8NqiVIcSvCzFQfju2Uuo34KWdxLFwIHaFemM26NWzAHMXbR9A9IUG4z2eXg6QWX
7D0LSQqqPuHWzBU/197Ki3zT+JS5OBD8nhaQEyW6BkC+PcpkFEkJZ6V6VaiXIKKCU8FcGU/W75rq
0wQ/euDg9yhwNQDfEkBPslu8WHdCBSZCvTq123uwmEJCtAeNcQXI+DYLXbkjWQoG4a+usxzLeO5x
LBP5ECLnNkJ86TspdyFQeOCf87RPCXI2sS2/V554gEKQcUMNO99YB4kRK3c78EzKx9Gww/amY69J
B86LwxDdtJXPod7IwdlJUtlhuROPLhc23U01kOw29Nr6eQzdNPLB7BC9hGgG4GSMnBEybLf53npi
5plCRQdvwPw8c9Xn/rWNbC643UWrTyY4kdHbIDPs9U3aOUa+lSzHUM9Amyqay1RHewoiUH6zkzq4
Y+YZFineY3S1j+6AIDXZdLdWRGQJHGJIkcjt1uy9OrDB5tlBXvyUAipt2V1q18VW7ze9tQmrxxw7
KNlVmPQt8KcV/wgyp0kImDKsQx2QovhMit0AobpdDHS7M+SPCeo3NRzAxwAqyr1TQLxNPZdsOwYh
YfSmQt7FdChY7DNCEz+HAGXigMu/NR+RPNKekLaPnnWw2zF/yBz6UWHzh7aAPuHRRdG0K/CLODxE
Cs7hDW/sqHJKdhwYQCxOj52j3VoGsWofYCL8pxDeah5QSFFmS9QvJScMPfBl62/pcwKSW2PbGTh+
G/m7AP3HJWsjYib4GiR8st5RPw+5bWg2mssC604f3b7FccIiHLTqvkpdbFcZDE+fRQfxSfC7Eut5
VLaMEbE58umFbQwQPbfSZ1ltxt4PHnnsCQM+fyXtsq90a8S+aNgoESWfU0vncIOlYMEXTotW+zUE
+RQQzNwJMtEbh0sP8bCrEh/2KdiY0ZcOZuoi+uzBsVqBbUIjMUrJsScXDYGYHYvtDrCryBPEk1q9
5gD/Ny7XjqHsg8kABEJm5bPMZmiPsVDFPLHWBk0E9lDXnMvKFtCQg78DeTBYQa9qJjB/ASwpkWMV
lng7jtuqJUbrmFJiV/TQyzfgbtSgx5rdKCa40M5Vty+o29JtchN+UNM2kSBUiKrACvjawWg9vEbZ
7GjoKHyrwdin2xap1r2p2CYq7MyWFcCl0dhDtGEz0JOa+FT/hKwOwtt9C9Qo+neQaWZPHCyaMATV
c6o4zUOfwQLZRgD0ERgfN4oB6m9PBCMUhDvfwGMPQyN+6YMt7Skn0+89tZ/NYwbQ7wgKfBfvZZ3F
o5UemeSOtZ0Pj4ayQb8TfTf2oY8UdOvVCoCIBEZPyB9EUHZ+q4bDzw3ATpxkG1Ug7UdnuFFnc/Q7
FLvkLToX2NnJxgIioLc7KComO9XwM+oP/DxSyLa/ppDvzMkoO+MmkO3hgaGZvLsz+G3W72IBtOtf
eoKoqk6JOVyY9dCiG0DZJ7fCASIE9yCOsfEXE902plsSLuzwnCFAk8u3MT2UGiAGB85d7da8aZ+i
z0Hes37DP8fGxjkHBZvTQRFPCEsyDJqd18jEltjjCidqlKAFC1SQvHFEQ7E7DQ4Mzn5toWZqwbyI
mhtPV0PFiaSA8DjMvSrFYuJF0wZWUOd+ChhfE8NeyD2R5T3nCWmTL4PFJxVltRiuvKbfjKDHV9vA
1lMdd/Bb2vtqHTt1o20AIzhng1OJDkO1waXqHdNPdfwRJ48tPWjhXRDehfUhDm6CzG/QYGUE7tCc
iuKhTE6y6Wfpvh93RXuP694dmdeKDrdcu9FOrXDMhsYOQ7wrTERlHdSxdkbrxFIwueBORG91DyRH
n3+b8ssovcvBi2n6bfAyBC9S853i/xmSLzaFGxftbkgvSeBmxiEyPlR0NZS7QgZCOvyETxKJEGjF
u8kmnD7LzcJzgS7iPgZNHI6VIp4CBONpkTmS+YCShxcKbJPgAjaCrwrIkh5Eug0Amub9GBwTuTxC
FZkkCWBbSb4dm1soauFNO3/sC98CUWPrp+DXyP26TO1C7baqinvkfSggJmAxb2zKO46DkeeIdPr3
Tqi2SM25Nb4zLnyh2klM3Ih97YNEY1vlwE1Zmd2Zmt+L3B5SfcubrwBzR5csMeJzqlh7qe1qYoCN
IjUku4EMmaBq0MfQCRfvlSAhtaCQQNAPVnzR1LMhXlIJ9gaXgCGYoFTJIBCsHktTOEeVsDFr9BsM
9wFykCnFHVQfIHy26VLJEfothyhjRDERcNJm5SfvE7gBqY8akW2OpqOBQX8YwciGGzcMVCeE451r
aE4TOiIBacrT3JOac9sBH4WsBfp3NmXykUqqrVJ9xzhyeMwkHcdSBZldKK+xAGxwWhCjaUkmQ0ow
xDWrMVvhhwRztrI3Nf/Oi85pG9k3TOyYUdnn8U+CzEhlt2rhjsIx0Zt7pYo3VvMa1Wcr39O8Jmom
2bS/C6n5xrISrY8SMUrqpCZ1ZW56ZfKYQK05bm5ElT3FRvs2WAa2j3Dsy1AGkNYEny3sGy6AgDcb
KqZ2HEovcq6gkh0+hopB0h7Tb44Keg2jUPDLLICYLg4bdC7DxEuQfgc0ho+gkMPMm//D2XntOI5s
a/qJCNCbW5KivJRKn3lDpKX3nk8/n2rmoqDTKg3ORaN6N2pLYjBixTK/qXKnGsNNwf9RbmtHrcKl
XvsLIXgpsmrXx4skOczNoyK85+FpSDi8MDLrDJ+2kXtT2lRifWys9SibR0YrC0RweI/PJRs4rZ/k
8CXkmfvhSW+M5eSjlBI0rqa/hhxSOcwXFrxgvRdsXyndOZdAYyfLkA/3VS5UcSkqy7k5yAL8tvN/
kJ6MPy0TaZWYplPCvgwsmmhB8RQp73mN4D8iJiISRcIvgjx2UZ0k4WiM71353WqbsF11Wb1u21MZ
fJV4+/jxQ2EEni6t5/pdkH5Gw9iG5wDY70udT+pzZkvPRriVjH3NzElTngV5cCZlsNX62/I35nwv
U7HSWVGFXWls0v4kwHwoE6doVFuMezudhq8ZMLU/IN0+AiHVJXdATT3ZKOXbFN+pMoUEnHY/++w6
YkSl2sL4O84HOX7upbu+He1BGNwIWbs0GNelQmYYErqsvaHFbhajcDc1T32f2goxz++/0+BQw2SF
XdT3tPrMfQP4VyyQopSYyDGbL87t8djPnSZ5aAt1UYEqS88pIG9gGqNd2z2P8X2GxHm6k1pA5Ntw
jDjy53fREb984PjCc8noWvrAZiYLdvn8POt36viUCG8FdGbhs4iwfdmm9YsuvVW6RAKwryXJq6u3
Abm489RvqvyFj5q7/CPWod116k8ThKssDNYVqya3gj1o5Olky3osbOv2I+gFt6hVu0nRDhOtlcmq
aGHGghprURt2GaCkucoX1VwdLZPuI5MA3ETCdasky0JbW9nRUjpbZAsG0ciZ4Vq2mqUwaI5sDF5E
mEwIHcN5jGjcVxPkDYMD8l7g1BtPi07qvXNkn3BpVof6UKCMjXXLqgCPEoW/ib8NO/jd75P4Gkdb
bXpOFX4baW0TxMug/Mni0zDuR2qUuHHaUcHmaVfFxPOB9YixA5s2A7mP3CZ2gX2pQeSa/O9YpWrU
JLtUP8uEDh4i2UWxabHnsFSo1MNe9l9G9Rgh11Gs4wFmUXZUO8meJExek2OKR5E+bSShOGBLus+E
cVXQHJaH0J1gRBtx6ErFDHpzYrbeVvZcMictmvuSZKprWjrANGPm5LMdq9XYLQypIyXGC8Svdtkw
2LL6ZYGM8aVy0WijXRtvITDJKIpcs8VqRBEWsv8xjb9iDpJM/pKltYXPtanuUfM8KNQsKupMjJc3
bQOGtByduiwcU10OVuwNbetI0ujE6RbNLfjSE1cJ1Bn9pVJCr69Ed/a/dZoAKWlqoXKiyme92uTF
c2eEq5laRKS/UjfFcTiTxtsR76FD6YfLnhKib5k0y5YTlfIi09sH0wix6VE5iLJTUc3O7bCS08rT
03YhkjXumxbipSItTPoNcctokVxhDpd0cq2Qu32KnsIe5SFrk3R7beLQDCP58r4dn6zhYGWrtkHA
OQ7ucG3lqZ4RT8QBgjo/VjxKvUTpd9GMD3AMirwRdpTRAZMEYy2MuRNU5mJkGgdKlYJT8RJhcitV
fe24RzPaHIKqk3JOOS5yZ9K626TGnTDJLlMgv7lTq2StG+2rOhQunis08BKYfY1jdTtlGimqvqZy
SXJUTi2aZoYTDsexR5ie67CjRjbyijqrv2uKbGuwBrKlLIQYzo0+OiLsxHm8H7NwmdYBXy9tetVY
qdW8mclwC+0urKU7VcuXAqhZse02CT7qAQwXrd72ZCFQsoAqV84cjm6VmetRR+I4IzliJqLWlDly
7AIFEIi28RkTqYg0EURX8VdpJDmt0Nx1JplPpe8jI4dhH66smXXqJMfsTaeh2xbkJtUmGCWSkVgC
iVql6FXmG1XKF2MrbIbIfx6H8NUYBrfpU2yBOzyEUlvjRpcKw+4KeR1AOlAnohHIXzQZ0iB1GtTh
krI/FkoJlLfl15XO3BE/Bt9WlBHFOvHZEqrXgeQAUzX6MbPdZgSj10YhTY0yW5KGBSomK+MsD9A9
h0XNiGZbJoIdVuhZCC8p/0XpWzbum0yEqtKl3z63RbRJ0/5NsTbjtE6lF0FQFpqwscZFJafupCtE
lqfGTzZWZzhD+BXTzmgzE+svy81Sa1UgPWEcDYWycEY8VzUXcqJQfuaOlSA5EYi4leL8E4DisnRv
jNAeH6rDRKhRhmbVab0byohcafJqVnI7AJhRTZ6Px1DFXtGyHzMgKZ6N5TkMaCJdsCJhSu0n40vX
6S9Bg0I7Utn+g1ZJjpG2+0wN73B0dE39Na+WZnkOhdUKab5l19AxaibjMUM0EaL+XgmOvC07mAkg
rEZTU8crgedTP0nloYaDKorvBbosQjwWFMXnId23EYEDGBEnhChVyJHX04UVxBSFgoHHrSHH98Ou
lsnrZHPV+8SMKVnkvLVyfsoLcrNm9rThITXlRVB8tfn8QC72IKIS2oyWM4KN1QWW0cOWD3S4Idpi
L3n5uPatDj2N0dGGdWYAkzN2vd8TAi1Hlt8qK1l0Vu9YxuDkEIBDf7TN8dcIgVTSvRL64KuRlV1P
Ly3EvNHCkquVhU0FY2euz9ZwkdcI4ULP9ceY7CASraM/zI5k7eNsJ/naViyontufiurLF1q311Nn
biloRuywk8iVDAUq55uKllguOm3S78qztAaNRss/1fRUk7ZYpUrq+oniFtXgIAy2ilrZ7jTtaITP
oTXZmiTsm1l1yvJQAQ5WPCM/BOg+07i1yEWjZ009zekbE9thui9K3Q61VN7FZeLGkrYZBvVh6pWD
T9GbFOkdUuCQwVo7OWf3s/Re+8mf5L9Ngr2SyGtd7181ZBnkjtmrMAT2yI6USvK08q6KLVBFEeDh
c9DgyHalF6uCp2n9qQe4zTfTLoUDl5HfGv6+CKng4oXUTjt5qB1RSh2tEjeqTLunoCQXhdwboeOp
u143F3rJJTFOdj0brjRQ6CfIXIw6sX84anWxa+jKGvRn5qMYT+ueekexBAB9lSO22imllWClZI95
U2KpV+xE2af3Im1MpTqIqo6e8yyQJRmHmiUagh+LsktKEqfjUinDU2CiBjuvRzokCplbmKf7xqen
SB9CSDYGY1ox75AkoWjwmTTk70P5lHMT4JFtW7K2SIrP+OxCXG5FaZcSD+f07PtJgQ58ztiOzBtV
oJRZeF+GLwqSLXFrOiJmX+Cy7cz4UIpD29OZ1T8aqV6YZIFCSsaiMXe1EK0Rds24LhrB7UxlrXe5
bSiqbTS/I5UXiSmAYKSaBuxN52LZlbsUhYRSeJNlQJxn/7+kd7TywFTSkWiIYuK0JP45SgZZUIi8
Wf2xQtkxhV2awrXSaPvLEHfL2bFUdGiQ3+m0YikW9KhPqh8Rg6lY+68E5dwOXubY7UO/XAY69TMJ
fSclHoNER47S35FGl2o8RxkXd3Mvla0zqO0D/fK0PlY6nfvgxzToPovoSOTyJtLyVdj/yBIdmDBb
GOmvMC9jCz5Mma2VotqEorFCF+eoG7tuIKfBx5VDf+abmlxl+brNM6ejWpEHqMHDvJ/HRW695xLd
CpF+dqmj9kQ/MQqeOlw+tfy9xGFbh8rTxz501cnVhpeCMGeN0YuQvfpxSdS96011lcUxo4aIPOy7
Rp6mJw73r4K+kOm2Csk+IV2T45dG2mpgYLR3TdzLEUU2m8yqikUc6rba9Id5/o380mlUy/UxBRpL
1ZUI0UXs9TT3rDDYiQMXcT4QvQXYl3h3quUml2hK9cOiIsxFWboOSdBSQHxZQwNCZ47Xj24mKaQv
Gn8iO1eJuwwKbdGbXtq8dDN+k+N71iKV6x/LiKl+fsSz2C2iB4Q9aSuFtkh3s2rjndmL0GhI6EWc
MMR+3aoJ0Atqbsp5q02cXmLP+Ggu4l6/TnDDjNVvf/ZXlrk025qmNr/QAK060vu0YhK7CO9MGgNV
S/NA2za6v6nCadPSroxM2WvVdBtXTH/gBGeJ5pVjR4ecrRw2i6IYHcGQVhq2gQqV3wjzXTVre8Cw
clSZ05jRaszUVac/aU3m1nPgtgKBoGzdcVAPYsXsRP0QZoKO0Lm4ySxJhb1GPA+Tht0AGDin79Yo
lR0q8pPcpA968GXSfO2tyCuAjQjcrDUoMzPIXS0n4TN/a+O9bV7j8Fy/pG+5Ei3yAkEKTbNDvqdt
jPssi12xGdZaO2ySxtxnpPoiKmP0ErYVsoBJPlBCxftSBLLkj8vWMvYpuhmysBY6c1P4ilsxCwPu
4xojgrjUr71cMFOgFZ4F/X7OUYAIwmXbtm/iNNK4Tp5C0VooFkWGWuoLra3fW0Phcu5KV6JjkcXj
c96HFHnnWtDoo1WmzpSWKE1lMtQ9EUcjGfu2+LGfg11T9sFyyN4HOV8OcuNNGh6R2JELSWhLQuil
1GKlBLFa3xQT7N1S3sTF1uLqaqVT3u+K/K0f39TmY6hR4QhepRlRQdouOtwsP5M9wcrfYollkWyN
zi3tjVjPF6G/AKOfM9BLDqMmOaX5UYpvEQPcWk3dpE3hBlb0UL+EaR0xdJB5e+aw9ceNBfRMXTVy
RMmiOkZf/nTpsCg4XGgKduq9lWx7un0zhOfHRH3u6YlL1qvaWzjXopMQ5h9FMDqmLtGTDFdTysxK
HKUXDJ0XfVU/RKL4OKJQJUfCndbcSWSfuR4tohYuw3gQpGGnFe0y10/+vJMy0/MT+Tscdmm/zxh9
VVW3t0SzcQa50F1Vq+8CHGeZiD4Zs0bSOP9mWWjYjfRcjv53knccvF52+npyfa4FiwYEpPIxKw4l
rWwrkTfkaSxD5TUURkaCZ136kPbJKtDbQxHSmSbfdDFBpXdOiPYfQyGFAnmnE3FDpVkILVAIrWbu
UDMRa1IOFBMMrabvrQ5eUBcrWT7NjA6t0jPJ03tLrOyhSwA1jU9akOziPv8w4dOPSeeFlrye+PP8
v7H29BR/Xlf82YawBvhTFKjwCSMdJp+2Xm9L3kkb5ZrTd62j+8XzDGQ5NYLPMNbWQk8GSEjrxMSz
AsgudPqRPGLeEX2MpeH6qBYoMuIOJd1/nd43TRCUStwkQA5mi24Z1Kls8kalfkAubNUp9BIZJVK0
eHI53Y/NhoH6GrmB8zTSMiemMePODzugfDVKTdk7MDp9/I3M12D6zBmFNo3ktVq5zGYwp1RfavBR
SKcK6W2rX0ysZT3sLYZBauu7CjQgU/AM/no5/ygM2ax5Qt/a8DTilcBPxzPBzvn3qe7o+eACvM80
w1Gk2c3JPDGAYFSX5bus/e7Tj6irVgqehS2sLKa+Jj22nmI5Mk5KesjDj4CrAtMRO9S/am0iCe8Y
N2UPUuC7wkCWOvrRY28wjytzYZXN4SE01l25pntdMLUZ2nUDeSkYjrVA0iqaL0KEJmywnstVLBvL
TqDxELRuXhkLnfmjFH8NSO5Z48PIVh0RFkjUl0k9qWl3NOV+BRHGTTOkDCIOuMJwI4qfZW4y+5x1
GnG3kJJYtoVStWdGulKgeN28FskEhHTTD9t+ED1xrDe4Yy4JjUJ3NmLuf3ViX9GUq1l6DChauL5i
DQvZKeoeqSFUqvLoy0xwUYrVL6U/14tqDo1OtLbznK/y3iR8ilg4zSeUWiXHquPFiGEjEXtXtMkJ
48/d0CQ7U59XYcQ+7vtVO2yFmtpUi/aZrqylDmceYmQ8UsXP1bJTteWMeCvWwaryLTC+Up6SiVTu
s5E+4S0FDCAkZZckuxYwxNBRax6BUej6SesOFXmAHIxHgQmNwOQvmb/i5sWaXlL/hxsdhOBB7Vdd
CFH5qDHBs/y1nuxyFGEBmtYSxZN0B2hAqpnfVXemcGeCKbPEtdBuxuGU1PugPKjpXgr3kbQXpy9e
kyvWD00XuYUVeFMU34fFex5Mu1mMkaGAWmBN8dtQihhIfunTa6WkNvjJu0KjU1Jli5RpJV0/OoD6
fVUbkMIeInNdhhuxYupLpesNJkY34YNeo7DBlLJK7stRsM9TgnlUbcSuSZofB1o5nbJh3/oWVgvB
vRrflzStreqpNPRT18n3gZQdA3UlDquSv9L2Cquou372i3w/BeSuE7+Sqfhs8tdYOM1MZSwj2Y2o
8WaRugwJJxYMMqHcp+b5reLdrBwEdP+BTXRPSfJd4hk6B3Q0t0NCXVfXa8kQOMFABKqs34QSQJbZ
2MzB6Xw76pnEGDuHmhRbH13RHUe1Jk9u3sf6y6peS0PzMKb0AovJWfWsmw+5lTPO+2zC7DQH1qo5
J1hp7pZzu22yEAtgcyNRRKnqT0EkxIW53RgiOXFmbRrxYFqHPoYjN5CTiChBhyXCJMqjmLeOkWve
4FerIH6xcP4I4pVafhgNGC1N2SSgkYUi++T6Z8rD/F6N8LN2xGWVo3y1j8UH2bzTf43E0991kxFI
4BDlDPpLVJZCupaqVVVsM3FysUSYBprqJMFOXZU0qbY5jzDGd5r/I8fqe5LeN1R28lFEROyZzKSX
PVX8VIA2iNTwsP10ed7Jpc/YhNv6hYs4fpotsD7cMkF8rw123XxVRueU6Uq2Vun0IRmu8BuqXiYc
22TVnlDclE0ycGf+lQC5YHvaOPqR20Ogc5iCUXDi0sPBir8kH03WGJ9ygErswhl6LXfX07Q02bqN
A1o2MPbgZIlsKVraw3qEt8jA43f26aQuhGGVaMpSzWOCNUoddqcu9M9Kke2gdfyHniZLaT1nSBaU
ONsvyKjmctcU/CtwWJpuO+iLYrFlDEoOS76ZYIqp08B7ERJvTs/zdpqYzXvz4SdbOd0AytaSHZ21
jvGe7G+nZwzdD6Zy6sBEIc1QGG4YbbvhKUXKPlmksL1ip5TuBfFubEjkEKQ+BcWmK6ky6JU6UgLZ
AlGz6KUX1kbyyeXNV1dugxfUZiy/g7N0GJ0TsE2OH+JV+2QiPSu+UhIk+qkdThr1dr+QOog9PK/8
NFILkJmL5AKWR3hNilVb7kgtfFASiQOWOjqO70W/nJ/McqEaj6nmRNS8vw2qmrdEJaRrcLcLaKga
Bk3dDcDdpk3/mGwZoQCeSLf6Q3hvbsVPSnf9YN2g1137rjOe8C/8Y0wuRZ7Cd5kNpcBWyG+Af//o
2PwHMlc/f+FfHyxGkVhoEx88bKKDuenvwMv0n+XLdMe++uhPpPCVaEvf/0byXV2zC5RoPhqRzDSX
no8Tr2dsTbNNswxdxmx2uDURY/y98UVXUM36BR0gyCplbBlmbAsBpzGVioToKenMoDHtaYNuJXV0
ClPZy6wf0x8fqokmJI2TEKxLQgsJNCuHSLVv/Jxr+MULTClKVloan597WhaL1ns9Mp1xzv8wFnEP
on26RTW7tlEuAKZ9MuhmUvA+xewQqsvGuMVsufbqtAvegDnr5I1ZhsreXgQwUa/pym/PqjDsSPes
1pDeMAS5slaXiq6RUpuJL6Mn0uOhY6AOrJiHyI/tqrxlOHGFqWxqFyj+SAxaoY+EYWv4xxGwU1dI
SwE9BUwVbVNGNqgHbyhxfYzY2dAqpeVN9VstBrCCI6iQQru3zrrGcnRUA+Gh8mmb1iXttXKnZjew
wn+UB/7jaGoX8YX6aBbDAJhuzC+UWiRTmYzJPmx+/GqRkSZO7xHhDLu7XnsYQMwga0zxx0h7imyz
BHkHN6FS7yVrIUqt+++dfPVXXUQi3kxB08mCafhHJHxz5niDhffI33Fanp07wXkJnHYZbqxbX3nl
LF/qyFY4mzeNCKOO2SxJgIe0NtTy0TVsYKLrdHcWeeXELs+kqua1/aXMsk7mEVyQRyax+PeDX93/
F6FrKOrCqGd+xXPvgsFaztAAAvsOtwOn8ErnRuC6hnTWLgKXMSSSKlj6uN0CurPL9bvsHBkh2aH3
09tfLyrSKNxk7uZA8+vTcr+NG6t8JXBcKsoatZpUQ1RPW5XBYJZmK/xYbuDNr+6Zi6BUQQzP5y48
62gy8LaHs27+G76MhxZkbXyQXYZNdrc11slL/5bdUu+88kSXsrKhRYkc9BNEzAWYX7ch3mbOl26X
9qF1Vrd25zVq2P+Qk41kwdAmA9UUFV6kEi+5UYGm5G49AjcqesoptVhribCrpnjVBeaXBl5WNZJt
6u8Yl5XGopZXBi3T5lunLo7wDJSZZDSSvku5jUTQENkwHgKLTErs0QN8n8mmrHy4C2p5UVURknsF
lYt0Iyf4bzKVqV4ER0OOmXEPYDrK/E1najooANunIHmTO/kzKrX6zzjq36fqWiS+VJmdEi3T04pt
17vIBjj9ihptG7vNMjohsLCRj/4RrXY33leNU2wFz9oVN/bHNarmpWyskqtdLqkRsqtQkhB23Df7
aFOhWTKuwBO6P/0qW6q2yfnWX1oMbqftWa8CIcllugRd/b87d+p59/6VgPU6qj7Iyo/byewdxWhD
p52ZKP17ef+wb/7jDlEvgpYGK1FSNE6eZkw0Qe4BVYvqYweIoIrpO6h0jeO7OX5j4Jrj5Z1/huEn
U0quD/pwZ/hLx1BlfPHpd6rNp6kfzHiTVhbwFkZpOv1lQcdrKlr0EBYl2nL6nWB8KWiL6b1bsHnz
4knz0QHomIm1nyrAmJCRVFq8thE4pZ0lfkbxKTKh2twJ86nruVPCY2S8YJoLQOWnyoaj5W8V9VAx
9Jcl3dYi2Kv+u08fV4q7e92oNqVh2knE6CVdSVP4naQfOJWhMr/MFAZi0/rfS3mNnqdeBGY90rU2
7lAjrUCT0N8A2pq6cSYuouZHnYTFFC6H8Cmfs2VJcaUKo2sF4Y2U6Foou0gfmSQXwgApbDtW+8Bf
DfKtS+384/9rf1xEZrkI1FDI8CzUbAB73GujzYt132pbtL//vXDKlR9/KX6rIr3QDDVk5MB/EYFG
gD4vcoyk5RklCN2zunHVdLWnmszwpsHry9gDcIgi2jpM1la5Etullk4LUQYRhhhwWlTHWFNflKG8
t0S6qql+MnNyaeHHxPZWajJHN4RXi/Yl9erOYNjht7e0yv/7WYxLd0pmdXDsxx5vzHB59nhQWtP+
9zJd++SLvMoIpEhVMmNg5LrP+scM3PS/P/i/02njUhpCt5RiyA192CYgqTOkxgs/RHIDvcpcdP/9
FdJ5H/7PbWRcSkSITNUtFmbYinjexnAjdBFhxXqjxqqrg2eKgWXotcZE6axedyO4XatdL1WNGcIN
+ZxIiBKgN/RaYU3nr/21sfgySSfijbW+FaOv5X7KxZXYN02R1CHf9Hx2dv5kkHIK3a+3wEk8tvWN
VTy/6f+5iKZyke/X+PclWcYhB59hzN9Q91d6Pd5oIFxdrIv9FTVDV1fSOXwtqo8SjZ4K16Joma8G
T/XUXXzyF/Hy39vh2oOct/hfVxrlCZpJJV81EClLhhKtUtjScIMNeEWpzVQu7jQRK81M7DDjopnr
qGR1Z9Ov3P74/5HiufYIF8G+EeS8SUcUDRKbPPz9UyLVH+3W/no7m0XfovpeYxcrF3E90YNG6Bse
pUBYylwiLEX4HR3+gWmMSs9LTfaReLeFIa5ug4uArw9N4Q/nxXt+1tjKR2SG7r9eiLaoNN2ie19J
IC/FObPubI7rZyzeVHsp6tIGSMDqaSieDLH2KvNWLXptJ/yR6P1ro6mxgBBvqoxbVHXO+pEUYyio
O6AMboWY/w6e5qUIZtwHuhiZbOXS7ZzXd7ALewx515U7Ow8gDtxwf1PS9L8vgP9Lff3rYbI6Miyx
oFzB+NBlzOukbrEc7S9Qqa7sJt4txedrj3QRCGQtqIVBlhlhKd3KiuZVVx3HM08MlM3/6vzLF+c/
kcUpNKV83IKd16szRseW9RvyFdf21sXh78Q4VASQWduhKr1EfU2006Q2rpEFKxFMiD/6t/K9a+t0
EQLiVB30MUGLhmsLN5Un+t/QcUIn43i+VGtfGVGOf4EIdlM56L9vUVO+iAbMB/tuaiTO5uSITkR/
oaeh8vFw09n7SiPlT33+1xbT1aIITNAX22cyeAYfNNm/hpGpHbZ858oY1bQnATJXDlAruSlGcyWW
Xmpe6n7g19K5Do+SVTLFjq8/S1W3+Pdeu3JqLoUuZUv0C7Ar6JrpWya/k+L++3OvBco/SgR/rVU5
xRpzR14GlAFPsGcvfwyRMVTXNcJymjMu88UttZ4rO+2PyPFfX4XoWSWjiMszyG+6WYG+upsZAgvw
9P79MNfewOWR1xMzYOJ8XqTXmTm5Mp0JZPf//vBrb+DitCvaVClBg/pbnEoRkHTVLUCD//uz5fNh
+4+c6E8x9tfSBBos0s78f3JK+a50q22zKl1/qS6aZfGEyPR68OaNdIIDhCJ5drzVIr52Nf+5c/76
ZlPHKn2aeCyF619ZKavUK5x7GtJOQ/AHtuEAw9n697e+0DxHsP961IvTr7aDZiXWMG7FBjKdNLkx
4OMx2MUBeMPoJzWwxRYhVDLLaFMqz7xbwBbQFYAikKqDhzktDmPybkEr0xqEBmKE2qOG0lv38uZt
BEIRDsJmlmsGxXtVQAC9zu6gTyySKQVPA9VGMhYmdrLSuXZXsWsZzr7FOWSEQ9J2jpIXmOuBT0lk
B8m/bQflIu2tddQPdsEP6sJdqIDw0IF/zsBgjY+5Q5VevBMA2kwJxhGgAALwpCFSUBOqAr0Qrtqz
qGoPmr3ZpcG0Fv183YE3mQXoIU8WKNLM+i4K3PzEXU6jTIlffP9x6hu7m6kE9YOvRogNfv57t13Z
yeLF3RLGgRglFNrb0n9s4XsJN64S+do2Fs/b+6/NZOg5wKcuQN+s/lIA2ab1aZZBzxvZfZfRN0+r
jdpEbj8FkKANO1AZD0+A4pogelTQIzTPiTTra5yM9L3RmVqpmdcW7bYWw6U5RYtUyY9q9pVAEmyG
1qPeW5wNMnJt1TS7xHwXz3DL8Rt/uT4DcA7drqYCDJqdJO7gBxnFrsp+8RNzSuWAGWMFeZphmAwy
y4KGXDX+ugMj0xpfrYi6o5CsUl7z2BWrxgoAemWw538l3XJaXbBNeBl+jfehIbpq+iEH7yP5v4J1
yDCC3YvOSKnh0OrjOtVAR98VmbZWQ0+dzVVYHcJinY/qW58oKySdQHFlEMSxTj6YuIxIEsByqWge
c7V30bP0emhZfv5mKIu53Mr9i6HJbgFGzyi31uTb3WR4EX4i3W6swrVwRvlCTkymtZJvLDUFlILI
Rzp7sfBYWMJd1uHbznw+xL5ykODzIzgxgt7SFVddlBrSE14A00oa4F8MwaIz30cdpG0N4f9MfKlG
LzUnN8elclLiVdoIQFqrhwSijz9pq6xkyF4qTok1XAfzS6k/+mQvJ3tmapCS/RipkE8lkxYjTEzV
/LXCLxXR9/IMj6b3kcNDt0DgpwCGfBHyVbVsjdJluPVTKjjgmONCjFU778U1pFrXz5VFauQLiS5e
j2JA3nG76xkIHGBZAWq8/egNhX8fzzJCs/j+pVgCQ8LpG+HZqmZHHYuVJR4rdFWC2B3J4UbhIZxS
V5wlL22fAvW+ZQxfT2CS1d+8nNazCABZ750CaW4lzr2sg+kJmHYE0T4n2iJu9MfOANwk8GLEN8GP
Nj4kpjNLutYg56a/cbFvpJNffw/itBQb9FEM8UbeqF2NrxeVD6p/kkQNP6BkD5ZS+JrnL7/8CdEh
DUNhOfQKNAp82MzMLulfGsChKTQXk3X2rpI2OW5smbhpQ9+RE94jOhO5L9GYRyVCZjtYJ6EqAZ3R
H5jfJeWuNuDBy8VyznpY/MzjmkNbb+JB9YYgXWQ1zdceVJEMWc9w0CLdVup2rnBYI7FIyhVqWRsh
QDrXQjRbx0azpTzLDWfqOkdt2AR0cI0RZocGMiXy0qz3cPXyLdkNQ0A43RsSwitV9Bfl9KSBlOmz
j0L+9EEFB8DlenbdvTQ+qNTmYXU3gONJBngWgol5ENyEQvOSJj/OpbYLIszRwXZiyW4HkuX0uWH3
JRKWeK3VkuDocBOnAV2NJj7k02vRmFj3+OsUeyU1aghimhcO+jEE8CxixDQkygNSr4P5KkmMfEYU
rgrF0wHPi2B70+i5APpe1HjOeXEFNb1cdXA20fV2DevdmiGbMDsZStO19Pr/MHZey5EjWbb9lbF+
Rw+kO3Btuh9CS2qR5AuMZJLQyqHx9XcFu2emGJWVHOsyayvLShKBANyPn7P32pBO1KFIStJZe+vo
oh5tMTXY42WXvY55gKtnk1VvQ3EY1UOou/PKtFaFe9G2kLWCJfJdHEvGo66xvPLh61GjOy4e7Ehb
JBkfXI8+tKZbF2V0R6go2bz1Tdyio9HuLae+GTtyHWO5sHsXBzwzg+gq1i/6Gg2VNm064BV91G1j
bQDaU8xVgubI22bFlaeqZeeGuwGWm31hD3iwcP26hrY+2WjEqM0MdRdlFv+Xr5OQnTNGmbq2mnZR
6NnO8OuVI55L/bbEr9UyRwN6pOubtM2WocS7LOz5JBSDBFatAjG7+Gg6f5XVCdQWXmEe28GubjyH
oS25RQGqOj0rVp0T4RN+doxkIdSHD7RUK7yL1PxZlZB7SjRopP6Gw6wIvVmcsiLLdjvRZMeEODeq
65OQsaufmjS7UPq7HG8SXg0No6GmHb24OZYG9rRhmdk/hN4vqu6ldi/zdqOX4iLLu21nlstCH0A8
QCSPNqzH3gAyR8dlLzey4jtIHEbwb3qPNr3/6FS1h8AHK+NV5EccXojYrbmeXDXFm1Yd+xLeMMvK
VCwdBuC6n97prG9J+Ij9f2lqxN3jqsvCOy940eudCKhgDH7YnREgZ+uKjerrFU7ApUg+JGouAXLK
LR66eu+gpipd8TQliEKjeBlmz2GoVvz2TavuMnFa9iRPLxLQxNqW2o7MNWhB48Klikrij6a+IQNp
2cfdrClXjn6dl+wnJr6W986iZ4nJueKV6nMcpo031+GXmJCKW26GuEvStZu/y3yjOhzKqP+n9NXU
yHFlS7CAM04ZEWYRsrGU+Uq3N+uD9HKIDphsBQ43v72bdLIFUQzjA4qx3qQ9Ki3Hu+3kvkbYjg2u
jHA7bqxyWAklji3Kd1n/0NIEAQbSxxzJbA4saQCMIaLDFATvsY1DsH2Ih5IC79FoEAo75Sar+Tjv
xA+ALmuuypMYwfyZDdcD0BY7orOFl7DPNp1xOwT7JMhwXOy8jCNvlG8aFDpyMLbleNvZL3r1Y8SN
MoWvnrDhZjBWycTGBtHPEWOmFcUyaBFLyyuf5FDEzNm1Qg1mgddx0eLpY76PDCgNJp6ZrrlHXIuA
XBbLIgnfU8Paqvo2C37YECkbH3Mlq5zRPI55BqUpWKfF9ObYAYoL+e4a3kxzGiouf9bXPjr+QluY
JnYH+znmpJanSMazcD8G6i3DFTlmGZgMjKUM2l6DvoW3Yo2gA5GLpDTIBU7jwuGeNthBcpVeqU5s
He86tve+Zbwx3FhEdbIX+cqKmIy9Kv3CrB5140m24U0YZ3i280Mh3grEtKlXrVXwVHEFVvXgJSBG
/fzoNQFGVUYt3X1b3jnQjcZcLvtJLIPk9MCW+8FACm4eO/VqdjsX0fVk4qu2WNjjBNvBRYF2fGjv
o+JVCIzXTXqhpjulPeXFtGBKOWM+vJg6VHtHwBSzwSB8thnnqYfx2Ltj49zoaHXFyNosxG6E8jJr
RMcmZ6xi8kEjM1r7+rsdIoeKY0ZBJy43Ghrh3VWJesU8tOqxkwkWhqx0uUcTDX00qdn04Y3Zykzd
WYYGXqB0JI5kbtiUz1C8SEn18x+F82wOwzEC/mQF4V0a0aOpO9pDHfJP/xCU1z64AeGQwdhY2xpd
ZHE0DeeINI0t+/TTct7Y5ocynOUQIzJJniaXQsU3XmVdb3qF+j2udj4OPqfDyJkk2JIfx0JbGT1Q
BweBSs4oIuogRoUYR7R94BCpFr59c0px/+I4r58psYombJMyZAhV8ciG5rSKkjtl+bejHa9rdJWR
kXHLtFUqL6tyOtTVm0xeAlYBMxUkigOc6O5C9JDKNRZSaYsAU0eae0Sao7a+nnBt9dMFmxvq0iet
hanlRPMBCpmWrT09X2LTLYnZswTTWI84I/wKGeA1xZft4i+L5K3X7ZtWbWVILwAyjOe96D6gnqr7
SPMeCeNWGI8qfho4AhXT1om2PZywqCGGne2FN3uMHnxwLV6RXzk4hOPqwSlhMerTLCrwvLGpVlq8
dVt5jBMss6c59sI4Mb0K/KJPpgG8RqKWGua17/IFYLlOFQig8SJmssx61HvlQiGWLtD4qeeJnoLu
rArMjV4BBUr4935wklMDpUqcRasdIp2Btpth0/PXmmkcxi6YlYhupfsxDj9T6yB417TxNlB7B3OL
oxUbywzYzV2cOnIWDUeC27k6aDPFTdyQcZgGqz59DaIfBQ4LzT/kfGq9QvqLoNeuGMqkj7F4ttub
3nu3kAsHRruIHbWOeWlooWklZTZO1ijp95a71gTsM0s/ROlFyoLoZ8Bv3X6BOXxRdjcNLswYibaL
Nysw1xq0kBtZYyTG3gILjhhueWvxRYqUbPAYywgGztG+0vt7LEKy29UuxAASNwfvWR+o9KLXpvMW
9gQCIL52Terpt7TroJc86Pp1GLxa9lH1j36VrNIUhBXrXMtOY0dYpW4IioUJ0zN73JDqswih0MQ4
YLOoYSmTGh5fSP+dl6BnUcFCkgqpxcGSJWhd9zvPNFau8G8izVxGVHz10WU18yyJq1Y/NBmarM7b
mziVm256wSXHgVouZPlQ1M+euNG8WwP9unJLQF32Y1rmz7adYt58SolzE8M1+nWeZJbAnJMzD1od
dNj772yMlZEenbzsOx8XjBWZex9HRaQFt3le4WVqr1tLXEU6fB/PWERmN/eNG+xvM0W17El/3tj3
FtoGfeK/1pODb91iH6nTmwYYCW25UWvo9GT73tYWmmEdE6AjU7nIygervC1DAuFZhU6ZmhuezSo+
5nSj8lvZrtrwWtMezfzg9Bf1dKuQSqSXKr8Nhp0BOth7FMneRUVTvQR4LgHGL0hGKKNDbOBDGG7a
AHuOe+2jJ+y0m7bZVPVlALwr6IobaQf3OYlLsONMXAPwKpxFzkcqQaxYgAkffGJ8qbKzZM2fjOV1
BEAKx1mFDiIz3vxmxA3cjRwMKCO8C6vc2eFa5bxIsCgYEKsK1B/5hcE8SxahcOZu/WgkNTNDc+mh
2nDKeN119b2r1XujFagABLDED87PaVjPFFbwsDIaZJegUhz65BJwouvvMKxheAyp2tqFSXPE9mhJ
1ZQikKE4Bq+qrFl2aGGQlCQBtXLcbUTrbUuVgA7bdQAzyKfU7GUxpIvMWwgZcTLQT6HEcw3piaeW
fot0nnq+pJ2F3iVprtCBI4m6yDzMVRGsg1UzwAimVdawgrhbN9l1GRYxwfh9CjG1zPzwpc5hpoHi
iyn22ttWlKuuTzjjD/imEJLj+0ovo+4+PYlQo60ZLg0gj6YB0gTXiyHcm3IyZgPPU9JS+NBi4+gN
TxO2aE5IETe4LAQOawZiZXgPqmsB42FLZNJVnL6paRuR2ejXSGgeqtw8uG4H8MbaDcGd1pAZK6uV
Dx0kA4porHud22Sr68KPjhZ5ro1z0Y7pkmze5dgzsRTpMupDcujcra0H28zYeHQsphpmRIwD31/3
zpMmwHIb3SLq3+KhuYvQbFpbK3vs5G0EFbP28semsTdpEWxDvzuYHMB/v1n+lcjrPEypkAJIi8s7
VizzLY/HsrurbvzddMi35bZe+mtoKdc4gubGDovPTXHn7YylumgP9VW2yFbfjcT/qp2snykIeqMT
vU2HaO+2zb0IcPpkJjZXzMwTo1fDX+dNPncz8gHc98oHxaHwVSOS7LEV9JW8QsVxU8RERXjBhed/
/P7u/FUhcRpI/KEtqSavwtkoiFYDNBObuIM9zqDBtyPNv/r5Z3MHO3G7rkol01NcQs2k38OQDUcW
Vj5UOt1aQABae2vTK2AMWYO6nxRrevAcjd/USn81xdHPhhOk6RbCN/j6LQNMkYo3Om29wVX4qvOF
jzlc2WJBTxy4n7MyqaerVi2hL9Au5NSifyO++Mv+71lvXxdjoPvlgGzIBLaYc5qt7pqohRrDDjPd
9OWPAKqe5cNubJqNIh29zqtlCkCkZ0/UeqzkKobFlnIILOK5oJ5sm48Jn/zvH4S/6nyf9cZqPzaG
psGZbEUgA6sZLKRvXsBfPwLSO+t855Ohy/GkPhJoVk0wYi3NsBD8yu8v/NejM+md3VgK7DCbkA1S
Yuszv9yHE5MZUjNJo/jmN/yFIJsZ/NeXJPYbpNGOxSdIAhgmOuRSY8e8GWhEcGtE3opM2VWW2etW
9FcGLWZXpev2FCgeWQuwbYu2hPQSW1uwJbNEM9/REm0aOIKMmFYug5PReZGmvsnHdvH7m+KcLu3P
oyR5ngNThcQxtTZ3JcRm3g7WoVbF0mv6LRCjLSnMnN7yZW7fRmP05oQueJJbp7UfvFyuXS/dg8rL
CAIfLGRBLVy/VQKBuTI/gph+b3Ibht5q5ChpEE7mnnaAiG65AttUUzo1cGV8faUstRLpqxyfE4fm
Tg9McUwebNNfk0A2D6Bgs/ZhuLkTfbqMU6gf0/DKtvaYOPdK+/n7+/AXD8d5aM2YYOfF19PvjZQ8
VUr0Ds3AaF6l4fvnL/jPt+H/Be/F1b9uaf3P/+Lf34pyVFEQNmf/+s9j9KaKuvho/uv01/7nP/v6
l/558dJF+Udx/t98+Sv85H//5sVL8/LlX5Z5EzXjdfuuxpv3uk2bzx/PNZ7+y//rH/7H++dPuRvL
93/87a1o8+b00wJWvL/9+4+2P//xN+O0Vf7nH3/+v//w4iXj781V8dJEL3/6G+8vdcNf9v5um8Jz
PM8zbMfRT4EP/fvnn1h/t11XNz2b5BEXgA2H17xQTfiPv9ni747lCsvThSsAd5zm4HXRfv6R+XfL
JdbD023bIN3Ksf7231f25dv532/rP/I2uyqivKm5mq8PhDQNm5RDW/LLbEM64lwHwfhjmDo5+Gia
s2XRga0FHlZyFo2AreSkyHsl4Ja8osMzODHRYm5f7ijokk3cRD+8UgfUb9KbtvIeg5xnfLNNGF+X
Ya7PYevzdI9bgYDBO7cUWJandDW4PoxYLz22bVbttZte0P52Q3tYBjC8wq1o9omUm84EdRWaHCjz
FmpYU38nSP1UOvzvKvKvqzF0w+S7cpgTcu+/VAmy6AfbJ69gZlevhmH8tEKJFZSDhuVBFAtMUa99
dMSYVyGwdRHoHJ3Zzmxq00Va3tdVEe7KMJ9YBzubWIhv1uU/f5mORavBtW1CRHTheGeVVVfAeeh0
ANT+yBxpHIGBgoKO9eAt8UULgjr3l4hEoQNwXFm2afiamvlMWNW2E9T6dmZuijiixTr/w/vw76fu
y1P2VaL0ed+4A6bU2fW4uHMZXD45gJY0hvgw3px50dgLcwiPhh4DDJvktmhTuWVHO3l/h9dpapul
q+HwKpLo0Ps0CVwZLaawSJ7TulrXTVrO/aD7Zhz2qSk6+3J5CSzJ2Y8XQZxL6AA9qKi3qDs5PnNo
8UQ2D0xGKcLqaXAvcmEdDZ7SSzfzNMbzI3De8t601fQjC8y7qSnUNlfNe5G2JRZbo30Cq0G7JQIL
UNFcjnsGg9/c18/+1tk12wZJzY7N4mK75xYp33R0Zo1gm2w7QJtTZC58QKzJ0aQxsLZ0L98WtnbP
wP0e2yXZYWLAFG3HkCOkfdMOGgBRDzc/SMmfQz8Vj0HiX4gYKmfAWdRpBBMnSfSOTO1yobdOi905
w04f5cxtIuZWOUBAyA0GPH/XTxa04RmEt2M4j2q6+sPifRoCc5VGYO+z08xosHJ4yVoLS0zSeRF6
t2ZLkovJstKrfgBpy8RplVVyOLZSu2IhFFsLNtTGaRm1+RqDX0fL1zkZlFQXk78aR7jklhshFR6M
PU/fJujahD5CwCDGBOIbJbUgp0rzV+1QmpdYGyvtNOcuh3CB0A+KtVE0y6RuN36b5XtLI7vJLYtd
Jp2OIYimLkr+011rFXMGxOmm6u1kWwdTv0K6BSGwyeapZpkHQYtJ+ireKy/OVtHJFqIlpdp0mdp5
if5gpJi0NTcNFmEjYz61yfMC1XAe9N4ucBKPggNLiemWr21mQYKwx3c3lf6JDT6saBq1i7Eiyy41
8ofQKQ4J0Ka9bFNn9c1DdapDz58pWtEWy5uO9vL8PVADrfqM2F0cL3Mz79QhdRpKOlvuqAemtT/E
OTeB7IauGKKl5g+w/eEMJh2xHb+/lM9fdXYpgm3OlEKellx5utQ/nspc3JpN1GkzctNaTuo1a+nE
jFmBtltlVlEvbLva+KMuVh0zrEYr91lVM13LvbUeFC9+bDczzaLlneny8nO3EtkAW94SpwGXbc0Q
aAMI1+iN1QSA8brfJ6JH1+jmx8au1IH7/k0pav3q/npCmrblSZ1/zgt1pLVZ4IbAK6eGLHua0Rmp
fqx6q6I3jH0qETXkA5CVfmpWvM0PWpQzVPEK8LOCFcX0JpPwuJ4xx1gOF2Px5HYy2GUpDhKjlR9I
WoNlAA0zHElRyYr4rpp68oaBWPSyckC0Mq4s+hCbWWzdRpCFwPqqb6xkZ8fM05LvCL4wIs1sR0jx
2bH/w1cXhUmV1yfdlsP3xGS3Psa18xRoU7JIuuTOsk2m+vzqTnOOvhNdN5iH+jsQt8+JVmOORN6y
+f3T9KmQ+/o0cUlsPo7DIm/+6SwQdmHX0whGSmaFD2rsHsKSWaPq+7mbRNo8KOkMB32SzXOvR3Cq
0dZ2vS5YDmnJhfXfBUh+uhjOr0cYp2oOoqJLXfH16e58zQmoxYN5gZlxwQXj6wMc9xCEuzD5kftZ
Tz+8AoMHW432HJ5NdypmdcxFJ3RbN5ofvqXIlYfGTdaCpMOZFk03g4qta2WI7YS+ByxYDC02jZfE
b8IfVW4zGzXrnrDYWZRH+gKyrLESA/N507eWoavRW8+vG1Ndp6bPBHnsb3//LXwK+f/0qdlnBXYb
artzryG0Ozl2bsSDwTYeVaeRv+NuPRG1q8YDsemVSU1iXshYd0JZoZF2dJmH003bopzqy3JbJMld
Mzo0+AMb2QevK9kgEe1VGwwJALRs2zrPBgOXzm3sh7Zn5U9CUByJEa5DuwVzTPje8vPjWcOPTjfd
77blP5c7jhCCPZnIMp2l5OyLZfaZA6tDwqJ8+axL4lg4el0OE/z4KNF0jozOkZhAskAqE4zzVL57
FgVjDjVxg9oAhwXkPS6zbZedmLZavHTa4jtJunkqVs++CGlKqZsm5bVFUfv18atVJQKvO0UmOMxG
zXEd6k66TUwGjEB9k0CCo4kiVk3exNx0aVCNw12Qxg/GaVstgmCtFR2IiBjddJ/Y8Kb6eFi25AAV
UpIab7bb3tN+tIX3TeDgL15kybpyWkGJ4D2dD75euR4Qv1sKXuRxmgICYtDLxFHorRlopbTT+/wy
C52jO2VQjCgYeeuBxFiCkrfYWSGCo98/0r+ou7keVxenakTypZ/V3VmUOqbukMDTekyiMvCHq6S3
oQgaZJUkA9CZkBqr1+RdOhA52vTmM0kFaq0Plf+vrZ/mRDnIlPbC1Cx/f3WUfH/6oi1Heo51eueo
Fc97IHkRtm6ilRqvz6MolLW2WpYQ4U5HOaTM/QBdx+X0JKw23EhJuW2gW2KknYXLnjoL2J/z1vpZ
fYmTE1qqhvaLDJHNNObhJdXAvMazuOmz1J8PRV88UFG8tYqIDHBxINwRT5K/6s+TGsR1zVRUQ8cQ
aAzAh+LpZ1kAUNW7YD+lTvAwDO61wx8nRZH+ADN+jaMcaSLAAUZO6cfoJiMRPdZKM8vxCPiLiMjm
UIakXrgkpiilZjW4y42MpLFsPbSGFYrSSoNYGbfmMp7Kp6KBHuH6hbceksjlxDsE3Pnu1Rgib00j
ll+VgEWs0mUxOsN2iABDpiom5ZTpwc7WYcmZAQu12YhD2QUmqC41bsGSXsVd94ZWJmDElDrLguJ4
Yfo9R2kHmJZuRRuk7TU97+pOlkrd+V53DKS3KVV21PNQbthKXVKoBoY0QbeLw/QRhhsRSPWn5Zws
zERe2U0MyWfCMhCXjv7QAyhdiNS+KuHyM9YwzfuEg/hCWt48EW67LNsObYONzMC2mCv7xVCusojY
JT9tXTKw8lVY9f5T2jcLh+exAIS9IWxlaRnets+9eomsstmOQ4+O8lYrne6yUdNryl1fpYCUoyo3
5rkZbfypfHNZae+FjPfmZFAWBuVjz8ME3BJTKwCRjcPjdUvdeN/kxiXkKQPlkn1Myobfa9pkyzUn
FXcn1qXk6JLVer0xpxLllzszSAiLYYFTjRKnU/liy7lhgRz3xS7ZERUBNEQyZQQxOZWkIrfAA4c/
OcDVbHTWTcHBCYmiizxXr9B8Z9VwpYLOhwR+XZ9umls5j7bRPQZOTY4DP9FU8j319XoblMA/fVU3
R6S2V4PBUu6eAL0mZF14ljQZGEShykVF5/ZDsJwQDs6TIA2RijNm0/X+3co83Lus+poVIZeZ9INl
Mwe1Inb5Frv3OK4sehazLkRhM8j+I9DNZTbq/JIMZA0Dkner8s2ZLydOFIPLBLzTgl3Qu9hXJ2Cr
Yp6iz+3p1cTBUOzsznUQ/qK18gzTgfsvwRil6JKpchEiVKS+wTbT4ZMqdRvygbm1jGhV5a3zIBQb
epZMIK1xkTm+XFeq+kjqcKsYAvZx0YFQUYD/pLtNtHa46nLfJhg3bbamBqjBF1H37tgXjh9e5hTa
NM3+p6/2qz7CL0pnx6Ud5NCq0llsz84DvvAxIp7SLgKI+l7n9/OALGLUEdGV6QXWveBzKYlCLIbp
GI0u89uoQQIVlt9V8Z9umq+7pyVo8dimZdJtMf8EK1CeUbAMgfCodcSUA4C2PhyA5RnhE9t/t1Cl
gwfEJ3Al6HJECbJcUy10ZNYxTysnyjK3XysjhhYfmvpct579mFDg39+xXzY1hH46QDmGNF1xKlX+
UIZnonCmyHapMXVkEDBKh02bmsfYT2Gl97JeDTodAUAXGglTIHtTV8CNNN5L5JtaykFC42fP8r4G
KxlZLV4GBuhdQinpG9bKt4fwYIv29fdXfeZi/OwXcQC10BNSF5/+9/WqhROCqMdLM7dLVMVp4Zsb
b2yOdnWoTAnybkTQn8ARWdQBYX1GaG154gCeuUF69ftLkb/YPGlb6ToNXIcG5Ln5aUhzbZQpVZLZ
kg+SDGSkaS7j+LFadFM1LbuRRlXbRChD3cGAQN2XV5EKnQ09K0DvIVIBL21u9dp9Y7lm4OsNj/hT
kFebKr4NneqmdspDafT+moTrtXLMZmk2cb1tSoI1I39aunIIGUciu+irZF9kqLyChHSClogG5dop
rExtRop18zKQXzSLqsC+yDVA8L07faRJYKxGOye1J0XyHwxbXXjqQqQSrHZzVUf4aIJWA7hetP6u
HfC7lK3aERwwbHu7Ayw8gPwNm/RQgEfOmrTYB1n5xhxWbeukcK7r4ZBUOqEi1O33MvC2mFDvFG3w
w+CFCKit8aU0Ea79/muxvg7RPp8Q1+WMadk0PA3gvl+fkKwvC8usJ+2kTPGhU+azFh3fPuuQI8hK
jEveTvRtdrNUEhNRlPcfNjLYwiNfLzUn0sUwBkxA0fe9RQAVGwvrnUyWTrY0BWu7byMxHC4pi+kN
nYoyjNsFM56GJz9jP2pyxwXDNSJWMPdTOcyNvpGLLinzY5sQI2752nd9g1+0wl3P5B+DYYHLE/n1
I/sqTQPENwGIZJcRU2yjKMRTpAf1taJWvgwHOPFNx7gW6C+nQrtNFkUoIJtTURWsQRCvUQEPpuHv
YpMKpXsOSAu/TcIBoTFARkDYF1pWBcsC5TyFXlbsSIdAg8aYb9lxZJzTerWXTMzCbV1hnBO5/qh1
ufFU9Q91YFbfID5+sQzYFv0RmzEHnVnjnE3mhmGSVtEAk3SC9IyAVV8FJeT6wBEtghPiiLTeXrKD
E3FrnQIwEUEhy61vrZFv5/dP3C8OHVyMyXZOW0xSSp8dl7JR6aaqMIKNRRBdky+x4oQyT8s6YjId
0Hqp+41hmheNw3CC6JxFyE66TrX3jKzpb8Yin5/86+5jW8LVXXk6XTIWOTsBebLUkrjgYiYthBaf
WPVGZepmivSd1ZXRlcrec7fkVN+BrXWnHOgnxcHW1sb0IQBnqdrpqTJC7wrkib5HRYaVIDG7WR9Z
4d4LozstoJ+cdpO/62tkSv7kDFewEVsGpAjnklbvIZGQi+aViJ+csFqi3tOvRnbFo9lRqfXkmtQR
WM5ewJw3S2VcNnaAicll2pu190Vt+rvRW5Uqug0s0DkF+Npe+T0KYjNHH9fsfQP5Yss5k4AFd6up
FEYONqlTbIyYcm9DeAGePtnp37SuzD+vLXzT3FqXFUZn+naamf1hz2y1qWvSNmRDPxVFY40sN+dN
W6WndSAPazQzNa70NEQfYQ5iHpGFVHYQXx1B5olunEp4zQ+42+0uG5hEOWFISG6MFvXzxFcCbJ+N
on7Ja59DdAyNXCONKE44lfz+of005Z89J6cpIZ1GeXqLPt+wP3wULMEaDFzQMF64iNCtN01rHAJB
4B/jyiunL6sngpUZVWcbEWIM0QhfwbyaPxSCvcFflUXcbDqNgYynTi+eRX5OFYb+AiMqUcm1+dCx
DGlNDhbeIK9I19THkLrWEzasbz7KnyaVjn2aVRqu5dm8gOfyJdMejKQb+SipQog76tgmEzd29qmV
PLH3J5EXXKoA4XeJhwd3xyJo2+6uFzlNFyYyjp1re9sPH3KlvF1paONMhfGaKBF7F2exjq8oQPmq
mWBUocFYQMUuE4mDoPFxb/z+sxhnCorT9mUzazVd6TJ2tfTz7UuUWpz1LZO6aAACY6ZFMfel/2DX
g7+QcXZlnqxMeSG1VRHJOSfVcTUaCFKbcCASyMijq2T4KePFZLTVs0nvpogDgz0KqquhZ+WMum/Z
JDdYOXLZdEudRDvKBEKARqO9ehe4CZ3UJw22xMzGGorBS9A36xLduTEFT6wXW8HF0OC9LAan2Yxj
tw6ZSrDSmGQ1aJFHUvBlmqXi1ieBZz45dYeEyysWoi1dJLwTrkXtoPymPE61+ex2hbqVoXE7Enmk
eq+6lT6NSSocpdv5hZiG7jAo6SzkxOFqsEdsvxh9sS8s3Kk+5CGnIaB5pxwC3HISsVLXRQdTKn1V
OQ6nf21raXWCdUbHQ7H2b8O4vPI8EmuEpuuE+JUS2A5iwphuQpCPa88FzC8bzoVAx8wVksmJmKAx
IvMK1bHN+MWpmmLhnUa4RHRB3azp1GkBpj97oEQ2J4DzGmODNEfs5zdFvG2inwwtvUXaFP0ltfiK
id3MNyv7WciMtkWS9biPad1HIYJrzXYrAskTfZkHyllg7yLqnO10bB39qU5QBRGwet/qjYNxA2i+
hN9UZ9W969CfGZyh+KZneaag/9cTaUvddVn7aNyLs+pCZi5AlJFFTxqood0Td1xTLfgdOyYyGA5a
7HHSJyHxuqkhrsOyuSsnzd35DgFnSYWzp3J17A48wKlvRWDQ9a0t6QLIrPvZuyHCmCwqt6alFB0b
PFx0OJveG5+j3FqHhg5GPNE5bxfjMhh0ex2kXQZ6NvP2EXMxWvKMnqrUY8cYho8gb+JrA4bPLMZG
tM+0jZKhv7VPGSd6Bh66w4uWEgTUJ0N1YBazk42tHVNOsZDKycEQY7tKAj1/FYTA+4NBJrbflVeN
G5JvGEoC5hpsM1qnaRt/aHaMyB/pY6qjI8pgaci8W5ZRcEeD2rqp2tP9mhpEvbX2NFQo1ZyoV2vV
s8RMSWnvzCj3lnEkkx9j+DSBdVZpNz4LA/eR9LEOhI2KF76P3GhwpmvfzYyDxYDv92vOL5ccR6d2
dA1qKV2e7WpsW3FemyZdwHJ0CF6jS0BepMcCw9y27U4Pdi2fqhAPChGeUZdql+PJo+sXvlhmqVNt
jNSRKzUW27Tj+I1b07ni4ETss+X0qz7SalLK6nJhsZmtnHif9O/m4IDsbvX2m33tFy1NW7icZ0+N
a+ben+rCP+xrCpxxlzHkntV1CnK1iY+RaB7zGJqe7Xss//F0+hacuV+piCYTL9tUtycYvv88Wlp4
7dTgyqSWLL0kq/emJ4tL5aXXrmZu69O30xFrAag9fSF0Ao1XMyVL85QeXLThQovwKqaKmJTGejXZ
Sz8b9950ik9o5Q8twMiXu6wtA/1Sv0/yG6vLSJZz3HXiM9tyssm5CwP4PznpTjnxlhuaugd6Wdk1
Ym21oDLZKjiay6ImCeX3z8EvimpJt9rUT4oam/Hi6cD7h1tnaHaf5a6Noqb3jUOoYy5JJc7WwH3y
qTnX7LE+JtlKsQJ5xbZdWVVwP+rO3e+v41Oa8LU0kS46CxRQtMH5v7N6mtS/2OkLvkKrrZ58ArOB
nof9xYipaKNlXr42a+P/E3YeS5LjWBb9IppRABRb1yI8tMiIDS1EJglqUIL8+jleveqcsalNWWdV
dggnCDy8d++59BskORBqTK/5ewS/p5qzf1omWn2245Gj2T9OzrXBRcmwb9CbD0tDKntuyAm3ZLTP
I5wkCU2+ve28BrxmwVKdDQ9yhVYLZp0mVB2hQrkd9EQ+oEVLQxpv32JkaYjnO9td0KEHIdhuKaPo
WJXiaXTzh/l6XpAKcFvB8d+EHpkyVjzQGaia5zCWNnVT0G+zuCP8OJb+RluE9ZWdZ53GGJP5//9J
/h8aKT7JiEFTcFWThX8P7JFlxCotaUX5VVUdw9c4cM1JYkPquKRzua83ovXWCqO/fVWwZ1N9H3PO
bXWXxudY5P+G1/un9/XXo+XGFlF0cltipf09D6mVH052wKA1G+mwQoeuiR5dogF4QMtAPXDJAiyS
vFlZ9nWERzrEYcSXtMlsj9rFHdQHt7vHRvk/iSZShIohefAW1OiWyM9Ze/VuUQ0wwijis6nKeJ2O
pj3kln/fMlrLh/zk9LN78GtyFwOvJxk8eqwkLs85nSdSrK0bL2TcOVtB+qKsBvtzUX+KyC43omu6
hxKNFYFVxCjJ1C83dpHO/1IB/iP2/e+PiGdF/qcbeO51MPPX6s+UceasbdL1XEmSSxcRn3vHUWdb
OqRylw0jJEbP18OvfFpmn7bhJGhmm+FY6L7dWqlBFyP9VRc0j0nVRXvsRAVpvq2BTkJgqfsZjoXY
M8n2N/0c/uHu7BztIvzyqpDYAmnsB/hRBGcp4obafHgfSIy4jHmQXSLt+IShXqtAZRhwFIF7Idcn
bUV/MUF3RhRUHtJ8LM+xKsvzaM8+nRFiGlRbuo+I++Eecgm/6zOCjrnU7IMEPGgazj+dWMgSGu67
zvPJKnI2npgbutdzvPGdHrdK379DFGgKulO9717xA2Q1OG7/2kjc5Lm/4nSzVpi+InPytN88BApj
cJi8Lq4UJ83Fg2EA8hhVIfL1c7XLUmn2BbdUL3tyQT/E3IfOXHvQCob60ARZe3LzX8nylbXX/ghg
611URfbNf/4R/RtC6f84hEMbtaePfpN9T/yt16pFk0WNO8GhSB7tlF5iWP14tYW/xcFCifFwKibr
vNQpxqCe67uqbohaVqeQ0yrMFpivA1hqWv09kXRDZ54UKTvp4MYPZb3svWRujv9cWsNSEcPudoTf
kLP1L/vNtbnw19ql8+Y69DcYb6ND/e8ThHGgm2sZ01NOo3pPxT8eW5IvAuNWF3WwF3Jj4vBxAAQb
95m5pU9f7UCc1it5SZQwN/yYEbFPEknpUr+jWStvqiz8/pef0v3fP6Xv+HTn0RpEaEf/OufSjt2w
G1guFWlEG98yL8nM7FMPIfyNMpmwViLhi5cKkzitmn3Fm2Sa2Fr3FY3n//+HuX4if31i/vW+h8xW
RhKB5n9/Yr4WxRw1COWZw651BLig+TdRPqziv78JW4l9PVKvLTNP/O0v0GGR1/lAVnK4XEHZlDP9
gcEzwdmqNiuqZYgulRJnr5bJRg0+LyaluY1fkexTFPdOXPyJRh3f5F4S37Q5UouSCBQUVtdc0Kpx
QXE4+4iZfr/yeFVvEqKQ5XjjY/xsFJ1QsiQ0O22DUM+LyY+tpvmb9anOCJFoEk0aLmmjr3yVKTrb
CfZCy2/Gvd3TpVUZfZ7BXobXee7wmjneyR2fCOcdbmZDhmtQ4WqeJu9jEghWnJ7heqWAT0XFp+9x
q4tafgAlYEbHOX5SFpsoOufo4zXvbf/VKDJVmrI5uQvKRa2vBKgE04mevjxtO4equPdQjm2EzMTF
EAHjIfyCl1PGW4lqwyO2+USZlJy99DldOkamjIg3ReS+dgGrK4UKvVGyd4+DZT/Kgvtx2SYXsiy5
oaR9vo9mt7wn8PFBt+LC8IcU+Ha+zBVzqaHP4WmRoBgXMma6zRB7zMPLWE2Qn2aRb9ucnnY95uzf
qk4fE/9E57s5juo8NpG6HUuaodYYP1nGLmHVZHcjE95jHXfWJcgRk2iip7ciF85ZqY6iVvF5wjuK
yTYr+ggkiOcfrKW60HR2zsG0OOfpGkWKWeyUWo19dnUIS8RLpg3XOHnyKJpOLRtwEgprb4Ao8hyn
8t9e37/sYVxIryej59kOz5rpy9+WBTOaahqCJF37vvj05oR8iWX81QaBd6QnCmDmu/fVjE8x9/Yx
ffE1iB/iT+euJslq4XFlV5GpTQezyKz5qmRAIuQG0O+TvNgudUfkUZgBkJbhiQVDwl8f+mvQy99d
gwQCwVDYQ4AR+B1XU9MGe6act2nedLftmJ395VdkjTkaZfyU9ofTl+kxKILyIHr3VgXKPrimvZ3i
qH2wgHftx/pUudK5cb2ekESizEV8smWdnFKS3Aonx4BsgDpMdsa0pZHOXayPQZjGJzHlwznN2UI5
lrFZVpZ7l2XauzNRJhjM3GYtlmw1p/WtE7T17eI2X0klbw13U0a+Rh9zqR8Kb4HwYeZ9AjMtywpe
bQkZpHBkt+dUXmkMmLsGhEkRk2LSEUUgKZwrI9FiMO7t83BDGNYxHulruGR/b4S+GteYx25yAsgP
yrnSrOsLQXFcelsqPtngH00gFMw9jRdGyTaWNjExXmoko0Y53k5N8OiENcpdz4BIovLhajptZAPm
3LR+fCS2cIOzVZI76A5nsBgJIpNzMfklg0eiR1KdVP/SBvHCv8DN/6y76w6NUNCLrrflv/bqQCf9
nGesp0aTi5ORNjbITVs7b50LWmjoYBQt83faMcEN7cZcO2f5VinuKqIMXtEEL2uvU5Qq0XD0poSM
+gk3MOAOt0Zk2CjnO/BGPjuLOMKYONqELFBOUjA8nbUQQswgpk2tTeTWeG17fe/kxMum/k8Vm4c0
Tl6aCsX1MtxzkO0trqzdNJptE0OTa5dlm3npm49pZx2/o1/Mj32hEYwCYvAjlj69afKFumJvzTyF
xMCgngWRHYXT78xk/XQdDSl/YdMAXkYpApPIrph4ZLa1g7V0KAIwDkM6An/x5QP17SpW8yHsyqcp
qIYNXiEXuMVC59zCZzw913H02507mEpdDJslZlaf+fI7mCEl9bCncBtQ/Qvg0Z5GOLV4Xx50WVbl
arSvaY0IdzRzOlrn8mpdPmRN/WTKcWsVMKmcIE536Haun6X92fQ9ye2dS2pq2p/DZ4XSf1eR54Sr
MH/kzjMje/DGtWngiOUxTpaWlIEWVWfqifeubDado81R8jn2jgfGqu4yrvz2x1wscp+QmWprq95q
+dSyODZxg1W0Au82R8R0jRYqCPqFFROobSahG4yFhLIQ3OogO6kKnE7Swv2zMwhwob5xUnIBQ32N
e+XDYWJ7BVJw27Ta0zDRhh9ndCZFkq09BPhTRSds4cjfOI31ix3ofS6jbiXaQqx7w4zP50/5HFAU
QmHKfP+O4cptJuphG2cop0grvM0UTsCcPKF1baV3qWt90io/E9gMOIkvw12uW8nGEL9bx0StI+ce
u3TZ4Iafq+EIM4msEGDG2zEp3hOsykuTn4RWX1aKh2yGHwKe73ce/RFd/sAieY9CftvY2bXRP8kA
ubPqA+8l7ibQYWVZ0UnVP1MXjauO7c5PidkbMRd5foSUqXizvfSQlbi2LXssyOdtMIb792GffTqZ
ddETv+oQ8cEt1vjbx7aeG24yAKTJ0isuXhbVa/q2WMg9FLAqyf9Mbc0HLKqXDHZTkFzcjP86zDpc
R56fwQlL7hIn+4yW+kkBa94EIy29jsfukSEKBIVlI4MHowTfhZJlbULel9zEgE+oFx0ZoqZbvB8X
wldo2vPQuw0CbWh5weQCWKszAk20gGL0kS7VzdIzNwyK+D735DU7kctPeM5tXdMzddDwdhLMNWrd
1SLIDgzghbsoYjWGefZNCzJHsRyCSX4tjCupXwlGTkFcldHAFekOcBrIFmpBbLx0WKv4fdGYQkBA
IY+oevQpJXO9Wn0YB/3RrJ7/eV15gulWB+E6SDPcQb4kWJU3qQqvr7Ia/0QxPI6g5RPvQwRUgaA+
iB9d3T/z8tyyCJNt0DVMkMWwsxLsjErwMCwiwhPdfzaoY4iA+Y3R4potTrWGReV7mRiTIxVr7us+
/JEeud+znwbbBOil75VAvjIoeleKYivzd0sTcjSWjz7GG2TM0afFSxnx+0gqtXWKfWJFDP082CRj
E7Wd2n/yxqrYbov3MuXbGrXs0hzaUJQ7G3gYaj/m2TauckjGauHgYQSJIGeVLAtuQ4IBzYFRZcnE
qz6aXPDLxObT7fgUbbd+C3wy08v209AYXinvzbG6z6ELvTVVOQXj+JPA+WJtz7cVu1VRo5eJCZDF
MTGQcyh+EzNrJPitqijZMJP8yW4w0lbpU1QkTzr0xLro2OVDIJFZFhHdYTU/dmYeSUp/rZYRbJqF
DmGhpkXFdePa6kZX/LZ2wKeeLdwTY0iZnWO96saTaHZQezeh9eA2ZK9PbLflHJSbS1NbLFw7XPhS
a9/V8DrijCWOlnY1oKoQyGx4pPAys7wq1gvdtYKRrMMcyaLVukbhRAZhv6nLesA8xg6/CyLD0KNO
aAUPPN5Y1XuRE8yZ31v1hLfQqhiZLMUT1Jz7RZYkquhYbyx5Zw0Sip6dQnYNiV7JZlhVV0jH3IIR
C813k7cHtHjoT0dIcMvAYnMyfW+F7Z8Wr3pse+XWESPz5uRUCRK8rZmVmgXTU5z3zy0b/mrEFC3i
hsFAzyyH3tC3ioIzhqSd8Ud8U9Iq9ip8awawH0GBoiQdLEzaIE/C2QNv4v7CLwVNEnHputKgUUV+
haLs5igLiDtnzbTAZ5IwISi48QANjsynQ0Ow97hr3ESv5MSvlwYJ0AwmqPnIw0o0qPFOvFltR7/O
zYGDGWSDis00XtaTPeKycTvoWUkynf75B9/L7QognwslylUH5UZI8BzWAE/pmUr6G25yDnCHL5w4
ZIOhJF1RpX+PTYL7bypultQj99JCR9XUy85gLFoxkT9GvTNshUViU19Hf2iDnSab+OmQxdQzHpUW
e0GBdX9V9eGtUw4309JujOwQ+qV3QWy/tzbx3TLoUCmO8p0mHJ3TnI5rADJMtM2blMEvZ8aJgjQ2
ZlIc4pF290M2fNZVmkHPoACM5o4sU8Hi7olbXGg75bZPxz2ioVtHxZ10NevZSQBEhJuqpWHS9wte
DUJpYZiOsXorSpqM8WtY2h+tYTE6SQrxDpx0zNsdzl27ycPmU9BPsuoWow8S1THqftUx4gR7dk6F
MM1KL+W6K9lVmx7976C9t76cP6I0hg04J7+mNnmeZw5/UaVIFHix7djtSMAxPC5aSJND1CpUWRK+
soTOnABzFFjllrsEzbDyEFczDqoWEOnyx89bGKDusnKJOip901EhZWKtfZxpi6vPJp9IS5W42To1
3FmN9kE6IXihHEL7xNudLcCKZkqE2Yt+2ka/25Hpd3F834Won4sl5fIsk7tsqKnmolBs++KxHNt4
y1Xip7CZ9yARHcmz5ZTT5TkYO7mn4HvKBw/pcPu5TJyTBTlFlmhZG50N3lWFL02Pn4jXD2H29In3
vdyMknBSj+nGxEAwz4uN8u8GlTx1Pd6Lei5X6TSlm0QwAcH9s3N7arjaz5565o7rcvjdQFu+HaP0
x51vyo73D1rF3nbZzVgCb36s2dvA22QWSzhnzuSkdruJAwceJVsYQIhwNZeILlinyonekghmsxx9
nirPkOvsKy3XS1WQChwxASQ4g6Rai7onatpjH6E51m7xOUWIMRx+47HMqKqQETAPAYs5c0i4GVCu
iJ+NK3oTZ7Qoc5fGAxkygb1DI0gbetGMSA3kPlU6HFMqOw5Lu+yCLHt0ugI4L2doOFvPFWFJqa6A
b1BVgqwOElw687RPiIC1JiR/HlTS0TXEkH8Lrf94tbJ3Xtmt89lHUw03g1c5yRnKg6i3GWeQxgNK
0Bj2doLV52YTiVlupj6lfmmC5GgmMAQVDZxdoNjR2NBXNFJoFtfio0TUkTIsOrkhCKFYAWTo7Qpk
YTKsnTmiA+A85Bq4qGFUsvWlPHX01LcJeROrhmjZUZT2kcQrqUg9p6N+hQ0luUcslC+bXWf+OLYu
uOf4uxaR9IZLY78tp4+mGQoGsdworXnclSNjblS/RO2O3zpJU4BtOkSPOi2IfFBTmbzaaF+AXkbk
q9P2gAVqPNeue5qGcLrM5gsFYgJwzmUc1EY7x3Gzg2WCTRQH19C55DJyS125M3nGk0as7Iv2V7wU
RFjaYb3uyHt3Fi/9jw4qdh+wSb1FPre5uMgImUySWyezX+mqnXyHDLAhWWjkBETvhumvOStPdksz
wmXRqSJK967Kv0vNoqdvD/jJMStSsKc4aODyV2Ln1vK5Muqnz1JavUt0IyxSkFV30xifir2yiVD2
q/20ND/chO6a3IXzXbZoGw1AMKvtf/EXK4hT8DeH4jkuEnvVId9f+5oVUSPjn2P9y5Sxxf1dPvhJ
CgyyhXQugubSJx2aBR51UJKJHERP1gAayjhsENo/pykG8WHqqEdmtAcuncShHKDiMhCPEuBkKOFi
GNaIhRJ20cUmqy9coEFSVW4rOobsZmmOcQkiYcXL/lyKoF0ndfBhMqSrql8lgKfoIaeXmJFOrQex
kVXJGQH6MSwRkiwS2lhIK9vS03xo4Jqjh/0cI9AbeVV+tHZORXS9wqXG7FVf2uuEdOZSOn+ylG5m
kStNl4vtdgSjLsJd7DAvrEf9p+tTANJ2vkEnCP5mWTuFs1uikA+yLN+qadrgbul3QQgcuIpnwLD6
2GucxjGUO8KxfxVtSsygLBDShNV9Ar5hxwtS7kYhPvoy6rlPUrgsjvM1BLSogjn22DX6fCMwDeCm
St8Wx/zYBgt10UMQGRzEmvpqjmAzQpfiMPFIfvfJDARtDA/lsng89uxd59nBl7leieFp1u2jkcBV
FlIQBzlrhj0B1k7bwLZLINHlTEGSFt8MRNYXLpO+mlB/E3ta+QYYpWuOiVbcp+v+ElRgblUQQ6kb
Ns3A+Zt3/fVCthk98rM7k0NVHXrkxCtnln/aYAHv1WTlRk7eOZfwiwonlPuxMft5nNqDQgwpl/Yh
d/g5xpgGk8UqzWMk5rptJupMy+yzS7Fk9nqEoXoq3US8NlH0e2BprfygHTlAPX6vskoPPDvFFHii
EbUIQsg9uW9QWmJGQ9Bqcxxog1BIeQXa0PDWapzoIqAIAfO36Ry/4d/haXtZcCuv6NPln3ZFXd8C
nZdmMDszc5amdkQUOBQJKyO6fnas7UAXmzjbK7/Ssl4SV0OccKNngAVmHcv5K8s7MGfLqztmxb5H
cQWUFbVpnLZAzdzgNqD8osXNkG6cQfAIGV+G0uVsD7sYMTIw+Kl8IiJsQ1lOfh//Eb5jUbX70QPM
N1HdquyOgWG9rlXnnPXc30bPjsfNyJ2QUtIIP0xCdzuth5ekZlKXeMFZzct6LPrgikKcVykvrW7w
C6cYRw5u2W/AZMJ3UCXy8eWpRKG4mZ35My/Y92xCFRjk5OtCl19ZYalNinbccuhGWqN3CoUBzJep
R93wlcdrWoLJ95k3TPs0QrXlZX8GkQ4bH/Y7gop+E011CcuquUyaizhxgAQgxBz7aMmdOUT0lSTf
SxrNlMOyXLVNApEq+ByDTp1yK/7ouH0eY8Y2wmKXNbWm+9oODxyYH/G1JZHLWnHZkFwSRbunbfnc
V+FXU30uHcVyFS0fUxND4KOum/rk1CIM2A0KyKe391VNgvIyIh4owL9OlFrgp6P4s/L0Wch8WhWi
zomJIC++H/aiUnQkAxh9lnfhUvVS2TMJYYwWE+4gKy6ViasQyHG5TPu7NIjUbnG5kXruOVCW2oH2
QWOWOZeudx5onL36CdoglgkK9DQ4sUHil0voBgaKE8L7ER7EAsRXm7RCgb4o/7axraNoyrsmdr5K
nFx9n/xENaMP0T8IGxpWWGyblOtVr9eT3xHYPGAjmj5qkCxr/gykD9E/c65tiIiFXJV7j2hJep7D
rqyTTyxE896t4mNVWXemDO4bpwVg6oQQPJ36ZqpVSxtmDbfiWmZvlopHDZM8TIJw68TZ16Qaf9Nl
yaUNyrXHeIlz+r434lxOo7gwmbss3C5QL+bHJsrzUwJUvYmTC9Hn0XpYNrKN271nx7dVZC2bLkTs
58UPdlq7K+qhgp9znw3XXae7a+1qPHBKMsYNQoPQJztCslP7IvnF+iq8nVkcbvEa1oLu9EvlmKu1
H2bmIIufMNI/SipWr8OeH6UGn2WFSajrslUYBo/sYV+6mFajeY4rugdlbtP4HVuq9mr4yYrpEpTB
oSn1B50q91aI/CvOxy/61/YhqhjO+K27oATMKbABOjuGu79sKR+bazgB1Xq1jvjol/IdHzdXEGsX
LsM3F89p54rxw22XFtcZ4PuadIhzQbmJNdw95Y1cdqN35VjYf9rr37b74bce/GzXaY9H2iIssZs1
U1o8ir36GAodXORAYkPjtQHGhmrFXMLclKP1MV0BL16AS9Lqe41mvvPXWZ29SvzFAVHmG9/j3bUo
2ioEcntcWMzJ2xCz9ZuVJ2oriRfZFv3GkE+yGxr96dptAcgudHfa9+h4x1sn0pBvLI+XksjU1iVQ
wlU3jqYPZvzhpXdzGmKgYNBLBzYGPJDvqGKUAe8X91Gy8WU3bSGL5Ot4KMy2uKapNMZ9GIfAOmc1
ANXacJx5sfQOZTLnK5MNh7ylY5ylUbVOUmaraEwbdnDDNSrqL+5ccKym1LqWa3ZCW/gKg4X+r/1E
H1xbV2F726lHN2s2wg9ehJWsbdIgJyCQPioqRqJuvVFNgKN86vcJXTAL7dSN7LsbheJvKdkMUJRg
tctGLiyFyR7mCkGanVgIbhg1teVHBB2ZH8LiTA31BrLrewA0Be1d9kWVbZ/k1JqSO73dbybDm+ZI
5zYQ+haydQ/kFoVC7YOEWDDaZAV9Ci6GIFA7ceGXDk9zYgUn19U/xs+KXW+VOHZQ4a8ZudJKSWsa
HQ2xN750v2SxwJVe4aUBXuzajxwVN8vM8BG9pA79h0GoB5Wi4Q6RKFWIJejzbVD4VHQ6mK32zXJq
nWifqWh+jERzDBx2Ys/M5VY7dMpm/JLbOVdc7mLrNshpV2fJ3TyIYmfZUu/StqAPWdXZh6hktm6C
4iW/ioH6HLL6GvAqMSCWg+jSowSU0U6F8oI29ChN8D348a6OynLtLtkXauBH0wuYm7SnOETaGw/f
ANXzo1Nr9B/J2eXkUL2of/fQAhu9zYvxAx9quW1nJnaMGr0bdshtKFuzHnBbWR9uUv9YAUE6mYfA
k+41mWBF1x7CPDt3HheiYfLFNiXtwoVUuigJ2YmAwpJWZ50KZiU9wrmg9E/+kt4VjT4tVCNMQMpp
E4btyevH64dMh0zW5raQzm9vHt4jRaUGrtxfW/Z8oPX+qlg8t26r3prC/+CA8DcMEO9Kj6Oi7XjF
/GXk86GvG0oxrPHB0/nqItTESNRTbTkY4v1XVYwXJCYYf0dRbVt9UV26j7EFOXXOXuDTOBmse10l
L0XwHQv7iuX1mYejdAtKgf5bUkHgG6NfrIDlxNGNPd2FGclog6ysfZbZB5Hgyq1aRF1tYD00I1FJ
Y8d3COf0u57b29HT1j60GWBUHWpppFuEK3gVs7Ch/GN5CO1tK/tMbDrcFYgcXoP7wq/KrerEtO0n
+y2Hh77zy/Crg8JFLcNNf1F8FwMhaE2B9ZuJ7bPvWu4ZpQ4nU95tu0Cgsp7f9QzPm/hQPlrOcQDK
GthJT6qFTfO2DujXFue4jZ5kP9704akRIyUw39u1SkMhX1MSCkx7TrkNEVK1Q/AC3581IQbmyi/a
75/q/CociSVMKAcYzTSpkJ0TGR0TPEahkfhIkFaB+gt2vKenVg7WK8QJ3L6447AdtLoH3eIwGcD/
AVncPkwzMAN7GPRRNhCnGlCh/Jjo+2WlsJ5Rcq5qkdGvxoPRCbfakPxXbBrXepkp2pOokuDQ6mI7
VQ4z74ZzLV+arTC0S9i9Xb4gvP+51HRyOdXGyZ+2OAv3DpsMPnAmoe1uDrGwGyisjs8sTF7RVV6f
nebWT5DlYbYwQ3eOigplWALlYRqv1GG1btMpPtIXvxOpc7E995eqBtiTVmJWjQwerVbfF50YMVYE
BVOZzN5l08LRFpS7yW6sLXvwcXQuWcKu7BB7BTZmnYFxuFjR8la2M1376UNaUXajZrm35yjZkSEP
G32yv1raggfHhBnNSSTeQzqc2OI+kyQHGqrkjRNMG3OdVcT1FepizEcoxvtBz59xpTSsHABpKMBW
finiW0S7dKPAKdd9thuH6M3YHACe9zF0lrVi0GqfmdIf/DKRhxrHXKCXA1S86DT34Xevimc3vJT8
e5/rqqppn5BBskvdhkgNe48c9AgdQ28RW5z7HmVb3u8dZk4Ymekx0zXaMYxNtyK2H+mxk+UQIS4/
iIXKszLh2ffn9GJNy3M0aejeASE9npKc0sSIafVb9k69lqX/pTM/oGRdbnP4qaZtNzU3GpzjvLL4
1CC1e+EfnZYMggU/HcM7+mYux0mITvaABtLet6lPJkC6K4w17Wh0MWHwbQ/hUMYFfL7jeoDdnNb1
hpAYgjiniYO6G/YOsDu8btGyi5sM34QcXiPU5Y8BwPXIzMeuteUtbVEybOjRSLm8uWExUxH6kKE5
n7uZ6hmN1klZBuleU7w0dR7s88J56RftnEe6s1ZN2g/u/B+Re2dVN1jYr+6V3HwstvcVlQNlI0Zq
OBTvaWHGg6DttKpw0vpDJpl5NZ/5jIeVQqthpncssdszQju4DbdJkfjMMarpOQ+tGytrt5EJn6uI
oXHYk4oj6D2AIWNNR5RB8F3ABun0hveLLSdjiG9CN9+ZyHvBE4Ji3v9AI0ETYsyfTMpVpWCx8MEg
GqdocurfoVu+wlogrE7V3rHPh3sOT4bKKdN0HYe3/tBgV4WsYVFDWVm4HgbJthAOx7rMh3Xh0VJ1
c8anfupvpAE7Xf8J0Xjs01YmXGOHbz/L9U1cQ7iCn4dRlJCkYeTOubyYHLw0JHkvZMAtCuxHnmfh
r4DVLegwYNV5HBDZrEXv3Q1N/4EH5h4NDJ4qe6HnNhtGYVyT2zT8sQFjOsFHEdDxxZKxm+vuh/EY
01w8w07r/YrsZljRfvyDz/kmgtJzoAai8+hiq5Fu2KHHPwbGk9vmyk80DIZ94FbrUTT+uprpBTBu
5SDWO/zpL/hDoh0HyCVNymIH0INzL/fvKbjOxCcwbAhdXEpsIEwomAP2M/yy6tq3DRxuL8jwKTZD
ENNjkRwYnYEBSUX2jFMW91x/h3SSLtA/pDH/oaquI2kmldukXOZtoaeXjIJBCVgci6p+NQIpt1MP
Zt24dL7a6GBTRK+WEUuHMDSjsOpsAZaLYwEtIWDsv6aDv0G/sgtH70dlFtls4M6XMn5SzPwwP+n1
Ul+PuhTsuaWadWlm4DGe9ai66OCEJ8XRj2U+J72HmSM3v0NYyncoon9AP6TMx7t9SG8JsfcimQV5
4QeOZQwJ+hoDU1xoZ73z/4Z211p/uoW4B3UNHjDLuuZtnx25D8aEVDn4s3Eaw/oT3EN1XG49Q1k9
t0hBhoJ/XfkvvHV7YpObNQMw+F0m33nery7tnu2BRnSGXnQlasZGZRG8x7ojjTj9U9XavLezgC7P
hV3P4hQn7mffJac+Z0hT1OZTe1AHAwJE9GWhXXMVDGWwSGgKManKkuqjyAwsDqf21mknjt78WFrd
GwK1n5o/r4ty3zGdOvgZRADhOYyi8Gqws9ERnOHB89THg2ma9wIhwNFTTb0qKeGuX0OoKN8nibX3
3fEmcCzsQeLLEROx9kRntbJHQlInm7jn76dZ/qMFfpchTjlbu6c2Ojv8r77F9FsD+LGnfh115AjZ
+2xR99Kk9say6ZSnAbj7MfBg7y4ewaNO8dBayWagy7kGglqtg4VbSxoSpivG7odD7AvlmED2e+3h
MW2QH8iAVmVmbXu4glvpWnsl2343TW/Gn+HLONzMhqXYt/2XN/FeO013Vh7TTBx+yTWn7YkRPoL4
cGO3Y3cDL6VWGS4VW6RrRuJHFS3Pc2l/x9XVgeGE5JdM9mNUWme2Kuo9lb3iuP+Vhd03lpxq39UX
6CRvYxg95APtIhtJ7/9QdmbLkRtpln6VMt2jGnDsY626YARiJ4P7dgNjMpnYV4dje/r5wKnpVlIy
ZbeZrKykZJKMCAD+L+d8h3w+czXLyV2RgImVbrnhirY2GU1kbNgZdbGIaLfYa+VaN9/ZPxlMXcJl
K0Kb3KTghJwchH/FnhPvf7pmP7Cni6XlaRfvXOgAAp/AVMVxGcRzy300WPCE2n2m58zC2Ww6Ug8U
6sULp6+zrW6SdsYkxPIjdvez+ZzG8xFF/3BRaRkLTMe7cQfqaHwMzCwHtoe+WdA0MWxWTRzwfdhx
m3zEtTUqfAbNzipi4jW06R25R2dn6N3CjPQqPLapp3aWLPA2TOh7Qb6LdTRiRyJuxRp5vvg5Pnp3
IrKjYvSYLDNCdtwHeGgEqtsVHrp2ag5Tkd3nRm+zkijZy4XODXl9a1spBmieCYzaJeHVc04Y9lDM
DvXKHEY+wHh+d8gvQ+3MSAAF0No0OpsIopmvMge2REw5BwvbYyL7LR+EvpGpjxqsy1+ANXlcX+Ae
O8CJZmlzy4DSVSnBY4WOpraTOTAKAh1jF50bLTRVtCD1Us8eBlbhzLGMV/ojrUs4rxxuwEHlBx9p
UTC27I2SUn8skrDZcPpfTCPP6qZlFQMghuiFIjvrofnI83fbGfBrsnJ6rU0/Q481u2sUgDWXJ8/z
wUYLK3SGvXnp3fZmNW1DFCN0pnJi6OsgLFAA4QvFkA4xvH2rYpc+d+bSqr0rSrOOfUHub6Q/Xo5O
AyGppWIb/AeoXljPE4LMCXxwzMdG9iifkopfNacnWtxeR1kP3qEZngvcQSuuK+5kpiMXte5cauGs
B5Grx8GoGcsPYzguX8zc1oK6rLZVbtdoGoo12KESSRKCwt5IeBx400oOM9N7yebaafni+onlarRt
WzYbE9vxvHk0/KraUMjBY5sJ4clb5FStk+3Qo3LRC/SUpcNZ0mkMoCyUcG0zldum6q/8EVQqTZax
HgE6IMkuoaF2+SoaTSbFMYd9CNSwYE4YOkh+HJsuKew87iY+20iVH6YWPQ2m91GEtERGx3qqSat7
iVhmjeL3xWG/MOoMVBJP2zip+WzllUN+bhsM2JPZwOvhqvLQjxVQT4KEPThnFvl0OrqmHN890be8
f5FVgeKIydvKsDts7LJHlUhCLAP6gXRJLv9YQ36rNckuEdyDocdjpp8yqprqnMcEorIPs5kl1Le5
ILpq4q6NMe+jz2Ct2vYhkbrNsxuh2IgywdKgRsFGG5gi+ODS3LN5mwi1Yjoh2EpeGGZDuOnM/BoW
SBLUg7lrByaJgr1vyEJ4/fmo9JKB+95PCX+EmR3H9seQyl1vEgKTS4nXaX5i1GKsVPnm5gzUhr5c
Tllyv5w6I8Urczd9awQlu07Ya455GHk8ViarGwCngFgS015jxmddNJwF7deF7pqMG+j4eXRT+dtu
szfRZ9CkETEVKgaXi/Uw5uQ9cplT6DGcv3AQWqHmLesLu6uuiZo9dbE9HVuthyMZoXEw0WSVhLdl
Bcdq1rIZQ++i7bpeMdy1K9QoYt4ycEN6lnT5vjSqpZ5Fid1tUczH5L+gjaPz2LD8T09oows/OyJm
CHf4TO8c5RPomSOQWTLfyp7ExF4m7ZlTnkyqApArAhU4CTmttJ2TCUhRvSlNFW5ExAiKsI81Tjea
cbN50tCu8v4zvaiE/B4b4hWPbA9PeNLXEdo6u3X2peIhMF44CcthCKoJ2R3VZTym5JI2CBU6IVGY
ICYIDCXOU3g5hDC6krjHMKSnGoqGFp4Hmg6UCnKHc0KuyzF6yxFhFRr0QEPRwzKuehbmRJhsSZWW
L4MUj51U6pHkZDTtOnK16mIkZmfdGYKtB1K1AMMnB2cFfwyZ9NqTY3uwNf2mlVl7afmg5uKIJlCw
80ea/iwgilVe3hJxI+UeezH3sv06u+ThaDqTaace75uEpgNgE2+jO15b/ajWpHisgM4RaOmZO/T0
t2KJK044SLeOzHrOBMpwKCBwLEa1hANNTwU5mxeT0d35Q7TuWv/bAqxWWaAPCA5H3SSTOrdBUJK9
1If5Rk+YVMQleY48XA6a5vfUyKoDwexTXRlMWcee74dbmp6CauF+GP1TzvNfKO1+Zvdok//okPSz
zSBdeBUZdD6uMci9Oe0HPQk6XIct9kWWoUBD6f6Qyeypw9RLkJ7Q11lJHHTnlVcahKfI9tloMIem
0I23mhvmLOH3RqS+21ONzGoZ+Nr5Ij0yqu9OMd9E4QijJGuCoRpGEnxmfzXiXfgsb0IfrADcuY78
oeaey3GGlsAop4JhzXHlIKpov7lyevHCc+fQd7UF7qVyPpdt5DMJZK9b5aAASW/qkvgef4exzRvW
ADmdRRwbDFQSMq1mdFUj7GIaS/4tx8eRT920LSuACLmvM+lOxniTuYoaJmQRXYSNhsytOGpa/RIR
Dhg5tK0My6kAOUhZTZFCZjGuKYcHTSY7iwo0mEfkDmFudYfaicOLljW21rcoEnyzXCd79JTWaiKq
Y5JMgrT5wXVyQrKR1TY45jjRxcbuahsMINT4yjA7Ylc4Vxzs0ygmvBvpIucoNBv6QZFQ6RbbvG+K
dYPFdGe2FfeOWXwgtMatnyXvzOHuPQT6CrHepavV52Z0n2nzfkBXRMnD4m8l1IzJcKz1IMlUwAAU
e4DWPBSxcd/FCD+VBRMwL+wbL0lZs6byErVYsjIip6HZYeQrRoZPNsNaYUoC+bgnEujfK97Afps6
6jZhLbQDjvyW+/Z31yEisLSPTTZ8K/NUrgUrahoE7DkGc2jE0W/88u1hRId+QWuPIkLYYH2MH21N
onueFK9OyPjRRdmGbmycr3U/D9ojsw/vXOfJddwzOfMSAHu6lz2HE0rivijA3GtvZgjvv/M5y9J8
Wddm5XWc2va9E5dXmCR+kAIZXdhYQt+g98E3AqhVIn4OBm04zFrtbyMbJRJRKVdNUjyMs97sFcXt
4GjfY2kUq09OFagGJgJJ/To0pnlkGs34VffOmMztYwnBQUtHZ2dZexh6PZpHVpW96PvjkoemzzHg
Lsa9VWqCPQBEgy34NrEJu+WGJ0txRhTi4arf1Klzth2I858e6B6U4NlU3XlAgLTGifRAMCg9aojC
Sl+QmmglAp5aJPe2zv3nNxC2umI2769BMhDL0vJrsBzcuKE57LES18HckZAQ4zoLNIrb2Qudq4VJ
W+USoZznJWths50tCCceQD0ypVY9diZ+tarhtJUjcWaZFDd+KEh4V9lWsITcjGLKNrPzlLkWFDdD
S2AYaovKHy2Hx5QtRKXlwAxMxoI+dpkBuXI72ZUboNZYk6HDNKUm7CKiRyo9Xe4Lkydp0ZYOiQ+M
iVzzKZqEHWBJQkNHz8YWsQ3Q+qf4JeZ5XSfh9pPtVmtFunL5VpTRnO0jXJBVqGfWuk2om4WRxDvm
zUzEsju70K0gh9GzmnoTOUNXnaCcnzpzJKP9TUMUHKACCg+fULOsucri3NtN8XAXM0XZitl1N04L
LyxJdLFHJXqZ6qFOGTaDoG26FGs6Qhp4dS7bXU4hv2mp5OWIkLEcqbwAu5P8TJ3sYk5K0YjVib4X
C7Z+TkyUVx0PubCM0f6Pvg9MkLTNnJ0f/oWLRTp2YePt2YeEUQau6jgT4UAggwSZVwuKf+KJCD4N
SVCWlkH0YtXC1Ej7U6Vrii0Lw7xaOmwSam1nDw5PiGqYA0uk5X3sayvfuG67gXtb+q9JZkC9TCNC
e1oTR7Dx0k+9vvGa+lEBNr/Cpcz0x3OvM8bzyBUvh2Qa7zB7MzyFshNRYjxarnf3yUVvbO8HNN9y
JdjyQhBqTkoITI1AovvR45lAamxgRBhqupaBUhp9z+h/r+aKskAoLpcOolAQDkjzJyPkNKecfQZ/
u8+N9moaAVUiMKWEnuk5MsNifRi36WuSF5eltlTkc+MdvQi5iG/Wu9w0nKdBxitGduGHlY3PWkon
6Zg3lomsRMdGTVSyIc6+KD+KhUvK1BT5/1ioqxZ7QrLYsJn42zu3sMmoJ3ajYYJvUBkc3EX6yBlm
nNEz2ag2Yj+ou/kEYbZ45DfTr5j1bYUAajZ73nPLipZK/YJ9H3stZDjHqqII7DPzsVSutRozEXGT
8SFS7HRXrsS7IK6JhJDXBbbUtVChJCWazGen6MILJobVsYyiDSLVmsngINjnW0QgWaR5oqVFJqZO
mjlgkhi0TUkq7yXrE1Klq1scCv0jFSQMJ7fFbeCUp0GwmG4QhFs1QyH1AO/aOut9QVgF3WI0Ws+N
YnNaQze7qAuX6MfGKR5naa9cO6xuEyRwMq71bSOSfNukvfYYE0nnw9SfUzQEoc7OET8MWz4GOBqh
fo53N2d09apbaiDXh6VQu9bRQKQw0Qm+a4t1wI0LtkZSv+r8IjnHFXqTvuJwGIYq2hXAfq5zRb5u
yFomiGbt1oi0/lLDv7eNxiRf++UpcxGBh5yxpwzaCoJROuEhtPugikoU7poo1sJsbt1ZPM0yuzLK
Jt/0YwPCZrlLfezP10aKDm74kTPEjnxlHCPjwwOqd5So+WaF7tEdTGOd2zjweHS1+wQeAaPJF9Ov
zAMZEUHed95zgSq7Ntho6mVBIGJhfdTl2FyDlsL151paMA4Ehlq9Pd6qlEq6Pw4+c9M619NrhjA4
xbMLow3TA9OocWeTohHqTnqLEORkEMZ1QUOig4zp7yfTOmZ0MtuxZWMKkWglIs14xOmldjmAA8sZ
9C0i6Z3+idUm1MZirYKmo5iDcJreGgTsl/jjq53eJ3YQpyzy+1Z/SSws/8s00bb77CarXHEhYr04
ud2c01ok3cbLomwvoK5QB4XllgasD9I06S99WrGa6OItKyCaU4vFldT7Y++hLO3ofAyh7QbuhZ1A
JN9KZ+3VdroFgC3IQEfFxa23wdyAkC7y6tMnQ661U7XxnJEgiyhHkG6EJjVVHZ9IBNjXc/1S9o9D
PyXXUdFfKQPAPVoYdKqUz6AT+iduhqyFm1GwmRmSBUC1XFxpIhFeVaFxl2nxBgr6Ie2a+sjdt3Na
1e6lxW7ADn3temQDSFDSFJ19xROktMYXM+vPQCAP9EUAnjvIuVpne9xEl+ik5K5iJHlkAP+aZilX
QULGW4qOsnKy1zbUTNbdXE/4Vpj/+tU3VzceQCBxuxb5cztJ+wCYmBGcc+kYzXCJamQMQneZvnUo
wnm0mNdaVr7ogpN8IpvjNHNm7+wpibZp118x/ctOpTeRXOaLw2Q17qmsEIC7zBZVnLRHbVhinrmv
VrBAiL1xkrsszad9MxioTceyPOvfnJkAFWZ40yka2RAxkmLNpuHgqEUf37UtG2YzGW4sS8sObgNA
pbDZcpmSeaNV5hrCAIxTadgwSOx7Kgx16mdkDPE4RJcKqsPWVzheKb6Jc7xQgJvLdPA3ccjY3tdf
m6xgo9Fk43UaevsSm/1jmWGjxAGwHHu4avo6fShMomI/4ewyZ99jioUf5LDoi6a+u2TkEK+KuD7F
7AKIKKY7LrFyZpKAvalyyt1skmaeFt77SNG0Bn6KqcVP/fXgk/UBVrFeI7UHAe3QxkGQfIcVirmD
tkjqKnsb0seUEgvbVWKswEZ+kyaUQxWH5KgzhEV3ElOdm+Qck3LDshXMTp8BIIlk94jr/EKNLnO7
1Lq2fTleqSX1g2BolHgU6y59rZqnlOWvN6JAYfrqTYzoyYXqD8WDyivto9KSQ9KmP3xfKAoSDZFp
0Q0v2sRlFuaHzIOVouSTbPKRBB1WHrBjPnRsFWxJCOcdpiJaa/j2uCu6gFYeaXp152qafZM4IzMS
wTvEjhQvUs8t7r2KDtyrkcXzxvJQg/stk7kkvbetsT9bvAKn6c98evdRy6DI6BSyRxMAnWFftTzV
L4DIfEMJt54wZL5aHNgycr6x5TYetEl+izlr8YY9xdgXnsYxu++b2j/YCNBwFyj26K73zLJ+PRVo
iqArz8/D8v+m2qD1CENF5m0IL9qZdax+/CUkrTxONYo2gmuRqtDf9DPu3XLwsqtI9t+SfKYwnjQ/
UIw7j1YFwRWmyVojyv0VEc4+16rDmA/TMxkgAQPcmVEQ+fZddBcLH2W+ncl95bO+repdFNbFSRdM
5Q2XlIokAgJZ9/ZlxeDyZmb9dtJByzgMahSDxKhkY7gMGh1OXAUNsLUWtblNHTiP77mW2Yg22Z1q
9TIutP1DrSXxvuixrCQHsIyckpKUlZnijvhXkNSiU8804zGqWJPMj6mp9yDNnsMyzw74eqptI2W1
QfF2osvnVReFsRHkcV24bs38nSWNVj4mdh0RBcVDhv0ATrC4e0qj2TgZMG4TKpsqrwg2jyza/brJ
gpmcI53RhNK8fdoM/tEEoouphBCBOLqtpO3cK2RNiLVK0gfKCYCAPx+5V98KzXEPKZLpwkk03sLq
sgj7uy4k+rEJuWM7NQBht8rX2Si9AH9sG07QMBDcTm2hHTQSllCbui7vgqyv8mlrUbDcFAYfh2tB
T0vBFpeMZXZJyYA1SvXLcWbpwEfprs2M5GXNsL+VQiFRmZjGAXi/0I0KO3niYdp1s3utYWZO74k+
sH72SabbxhzWegI3UQP7tyk8llw4dNELxocyM9+5LtjnMvZPhTWtO1kGdha7K6mePAt3KeAmpgz8
JhewUOHeq/iHRyGht6F95fTfBZCJVWpkxQ62NHighDgvXyJBNj1kL2N1rwin2RbO9EC7pm1sTFvr
gQ3KCt4wPl8wy5tpWAQvslmKKeOkorgOBvTu8FxQh1tX5iSn3VyJVyif2F+Ef83xwhjGa9U26rjc
RmN0kcdnzdGVLy6OuytPTAxmi+mQIEdcquB01dgakgbqJMJhNrquJ6hLiNBx4+lFG5I7b1rUFt3I
joxBamEh6ygiJzCdIj90HHZ6OwP3GmDdfh7puctCVOngULpwN+ufLRNlIUqBR2/gIorcMuUiY+Gi
O0zKYoPLdWA8sp0K+W3wwEsw3zx4RnVvhqSA6T0cRebxTNL16MnxaKfguRX3HhUKk7yF7yInEe6S
wpRHVUtxq1eoN1SHwzlG70BLzTOqYouSTNI6TXbKqBSDwEi3sB5TODjAAT4/tlbpbE606q6puE24
dTM6Y3DATqpxSyOfOlbpsDHBO99OOu+dPgIfTRBG4X1bmakqVy0f/Kr19PmOWHD8hPGGMVSPaPBq
1CdyU2v0EUhT4yt0d6wqdHL1hjnWgtjwzuRdLDI6t31obPPCzcKHuG2veA75FuJtmdDkx3Qxq9rR
ELTaocOwmEA1PB7IrrG8+7RNvnmsc1DoyFfTEfWUmVbB1NnaOkTItbVn6Zxknu17Mgm0pjdvWhJM
VvV0mJzUfe9Rg9ntK9vB6XuBu3ohVYBjotSldurgvIfwQ0jWPRmZ1m+a9ilpiu4yJAyQPI+Qg8Zh
wZ+bqLCqrHVuqwX6OYkOrBRGsgkT462bYQglPyA5wbDwjee+68prvY6zXT4a7SLHvFagye8Gl4Ca
eUSz1DClvGyTo2fOAXRJtN9LHSOcAzR845tHpDhEXuMCrZ920y2Pj1Q3mqsmHeSTiziKBKfJvu5j
LhStA9oo5G2WRKyWAZKtwriIrrWoOGhp/lwOefktCcWhzYHh6GN0Y5QMTWrbh3FJlOXSqPw9COnP
iW7I2Q1XJ4hA0DMbn+Fof6APoi1NXBcD54pNHsMf9v1R6VMsxQEAs+pAK5ptIYrzIEDgUGPfCCtM
Ce007DrD2cWE3AS9/zTNOlUkustaeNtWETsUJZPB7s26cgGSXgwL45zza91ReZ9qRBhBJyUnbVMM
v3hF3p8CAlyERI7pCTg0vq+7X2F3mfKNtGIsOent3Sjcs+bjJGHRaQH8WGWjy/CU43uvkZiTa+WG
R3Wy5aU1vp0CydKbKx/2fFgGYkytSyNFExomDBkSxQxfSkiv5Ww+oGExD4jtoIxoo7aNCmGfo75f
kgirJ2izEhMF/6NZrN/NgqfAlFrliRzBg7fvbLO6kUVUHwqT64DYguLIHu7VQ1x5oDNhA9OAU+k7
n8Et7ONocs5tgX/YRHK2Llwruoy1kXQwHRxMU+jfeisf0asiEc1BOO4SfsuDmMTx80sd81XmntzL
Bs8uy9GbNpvGK6TObK0r37me8ZvYiPhPRYT6ygB0Cn0/6OhGjoVdGZeunL0A3lmyAjmvn232UxvP
Kkng8cS+maAKTgol8d9fl+af6NJ8irD4LAGx0FwicX8mdNXMfFJGlMkK6Nl1Z7beLlpS9rCQnLQI
V0RIJuhJeOUWhFa36WJu/dIwF6oi/nFLh/LDmVH1aO9zGNWwIb2R52i2U/j+r0LQ61FCLi2DM7J3
5hgy4fAylNY9Hq5+k6g2XoPrv2t4ZrQm8VWO2aH8l3D+JOo8ay66sy6GLRxC71eM/b+6fD2XnA3d
1qG62V8uX0dOVkrSyvJh45GntKm2c90o8gUmkxOcx+wcM1t1c4sCdPCZfNu0x7949/0lhuQnQJpr
Ay8jI9kyHEHSxhc4LbZJfXCiAcVbm/HwiTQyyFAfkemmPyx6JpSvpzZXJ3ds9aeunx9xXKBQG8cP
XOOPOMP9l8KN30dRO9vFZQdztcFgPQAC3KM2bC66WWBPY7qNMLxYgYuCEqVRgM+aekxE9ebMeGtd
ixzIAY6tRfoJ3k7spzWaNyzlzMWXwk/6R849RBMhqVbpAG6g7H8M9PABJS/RY8xuSgvjH0pACjAl
r1AIXUgnxR0yJGDLxqCZpmFvhhhWFCqtGTvm2m5IA7F9rIBGw8xBMKGjEXNWuNEf8uRlitDSWlg+
V1mKM6fzrScvJpwj4z+H+uKhZ5HWzQyi7Ep7Wz7EigSQC0V9foG+rGYEiRV+wlI+YxPMeAoQ+HAb
UT6CTCGibdbPDPBYGMfsozGB43W1d62Ek6kMWiPWxWGl0wkAjmZy+6CjpZp4AUGRENaqihhhUAgw
rXT8oO81uQYHs4S7viF9TgPZMp2J/eFZ2USLwH1mXl/7gZ4497i9kQxBekmWsGYpi1Ump2jTLdV8
FNUnhK0nTGG3hUEqnowISgUP92x7OICWJwvVdgepCtVgRzXo8bxXHkJOJEEtALyDm+G3d0bm8KkH
qkIU32qhXy8NdSaUB74HfVFouSOXQo+pXXMOsyiv09abWPsMO3t23vQWok/U1+fBJei2LR8tvXlJ
NBx340ConInKP1JDshI2P1fg4kG2W58FdI6ZTljiYoBeU67gzN7J0UA7JxDojsZVUxQjys642NCJ
jsrlrXWmLQz6eoM3CRkjJNfRggjQ2w0LZMWcdiDwAr8GpJ6qiNstC1bU1LDFOWM671ylD3ZbF9tC
EUzC6DEoOpTKquF38/xqvqUVm289Cz/ulKfpgaQ+tJHxfWnz/K1rVFq1pofHRvB5jkyfNuguKjK+
wxGOo4AqlGTbOer9Iz5T7UoInNnWUO1rxy8uo3AuLvv0Jq2Fe+Ci149dZQKAMEzqVCfj8uxGZhpl
wvAljzO2LrYQe9sQ0ZUfc9lnVv2cGmAehopRqLJXy2PU55ACCurwqdJ+5xWSq9patF+AWherHWXe
gEku9c817eQ57t27SqIBCCcH2fWiptAzh5VbLs++hVAgQRQTlKZVHpPIujeNIT6LuPjRT4W393IK
s6grzx1ZUkwg45U9iatMxfU21RzgLHZcbg0DUUQCFGGPjXZxZyPx9oHDOiEk9BLFBfu2yynXif1j
NblhNekEntl/x8aP7KZkmASAXhAT9tEXPWIXZQF5tqTjbTxEBkYJYZ/keKe/EOPUH0sABhAIsBso
OggjYaQC6fpWeowqxtg5CbGYrVBirZxCvA7KNi+BjjxoQ+4dyiRH6hWB1ipiq92jvezqcU8K/HIp
UFR0/dTtPI9SCOFMRM5s+To6bXioUezBSGDgU8xhcl22bN/CxDROuNE9WznsHi0yRovih1Rmsk9y
rV55YXedmvRjKDJo0Jz5Hit8eyxRAWOuHPuXtNq46I7ysJ+u69BBzp3aGAXzLj0mQzddZKoZb3Qv
CjqEE3dAMlSb5pecDg8QFuW1bObbGSYRT8Rur1UzvTAmk8V1zjvohcVl0tcv1BVgRBM7X7t6dNd2
6etcVXAczVdzWY8xr8XVENfrMnX4wIYUSELSkoPRGzlDIsbAn1DIOhsv65qaJSPfZ2TjGbjSAwLY
VE9dY8gbGG3HqeXyLZ04Xacjk1tyGcqVGstsn1TsblEuAtLWbKZRFceKDpFkO0+kZvUOjjQU+PET
huvAtUmo1EfT38ma2XlfA3wqnfSpdAoz0BqXKxqWRJKi1wD0GQelYN6tDagiy8Yr7psljnwZtf79
+buc8X86fU2LdshH7EaI/M/Fz9B5E8HCfYqIG4yJJO8MgHU+4AlpjR22pRsnoQT6/Jn/8T7+n+ij
uv5/317+6z/59/eqntgzxt2Xf/3XfVXwz38uf+e/vubnv/Gv7Ud19VZ8yL/9osvkva1k9aP7+lU/
fWd++r9/u/Vb9/bTvwRll3TTjfpop1vwTnn3+VvwOpav/J/+4T8+Pr/L/VR//P7be6XKbvluUVKV
v/37j/bff//NobT5r8y75dv/+8+WV/n7b8G7evtetV//wseb7H7/TXPtfxq+sHwcnSa5IWCEf/vH
8PH5R77xT0/YSGEM3QItDH37t3+UVdvFv/9m/NOyhUlx5cByosQ1+HhlpZY/0ux/UvRBx12AxJZF
vJn32/9/6T99hP/9kf6jVMV1lZSd/P23nwm09pJ8qhOcQ4ms645FdM7P1xEhH+HUpJLpEMjdkzkN
6abWi3k7kD/4izimL43k8rN8fcl+Fa7hULB/rRitWQw470j+FBAkjszH7YPI8WAV6QK7mhowR8hf
WGvejkYBPMNxf9Sj90J6ZIX8b7j38xzeHov2LkR7lMYKgaKfThxi8jUB3hFKQExJkYxsyNrwBl22
XMe+YE7GYDTFB6p/pEaubv/waf/7Hf3jO/jznfj5qmgmHVS/FHwG1e3P7yDy5pjPisneMOj2Lpn8
MdAZVGUX6bJM7mat+7A5CH6RDfGnz431EVhindbHXkKCvvzUKhoa2+1Ac4X0rRv0j/ZqaIlFqyrH
+9/FD9BfMOrwbNSKrs2l6rpLJ/CHAcCUN3o8topXiPpg0ydC4eKY5p2EY3uaYGkho2P5M1qMG1EH
5hvJRv0wVH78JsjQ+NV19OUNt+k7oETz4n3hwEu3xc+/ziAy+myhwUBnbrFnX07VZjvNS5O01UEZ
Kj+PjJ1/Qez/8kNpb1yHy5amyxRAdb8OQaZBn1M7RquFhNv5mFujO1VW1aD6nJjsjik8Qcyyv/qU
vyQ/AJ5efizx2lxbHg+Irx+z202Dx6pFBLGDmZyNngyUY3jACUWzUxMoWPhKP3qmSfuitqONr2Ex
kH5G1oeOVPkXd/BfvAnMEZerwXAsj39+fuenOCkyw2SUDCS/2sqc7ZmU3vc4bId9OIc4ecT672+u
n7nln6+fB5QQOIt46BGI9fNP7LQlFsZnU8Hqfrh2CQzdzArbVUSyg4VO7lsGUeibkkh7ibnVH//+
p3+5yZZ3nwcjP1Z3uMMd/8tNhih1xLeV0nuows0B3w0DhF9A2UFbemP8i9f6F++uZ3Bxue5ypnMq
/PxadYN9ol3ULtvVZj63mIZOBSStGm31LKriG9O5X13Vf3V9efxIbnFipulmvmQy4v0mbBR5M34X
I/mwbGhqhV2mB01Z/XtZzx4r+KI5qqFHeT2I/MjESgZNX7f3sxk5v5psWH/xjv/0+3y5t3O0mdls
OPpaDgtAtTxVVSqXoRYHEjvECnpcK1Eim+IuKfGPqiWjCFL00lfsywlhy9bInutavyo85BGkHqbU
tlR58XMX0QK0Y/BJJefuyTRUTnL+YZH1nNRvY36nOgyyRr/OjTdL38nQgMFTBZJdQhUW704SrpvS
v6xoIxLzHnMGnJ1w1Q81yBQo0hob2yjqN0Tas2AxWIzme7zJiDblrYPQHtHbtsnkUSfzEhH9OzEu
M9jg6TGrwzcz6fZxmbNYbon7gV9+RpP+fRwB2EhdsBe0MIbIIQQGO8OrDfWJloF5Rg6GlP8AD/VH
YWKGmdMtVtwt2qMzlzbG7+pgFNVeZykyNMbWym/SZQeNXisdi2CmmR77YrMUsCDugy5+UlqIqPFe
1dNqbMc1HNu1An2MrWVjYyeXs1yHTXXm+l0VqLvbnKgXPMF1JW7DaOlr81OPj2Aa82ad5emxomQW
LSHKXM8w+ogwreAFkBtCIO2uxS+azCpgSAkIzq1XbdQ+Im65dsLwNWrfy/HBjD4kNpx2im5UZp7t
Tn/S+AJe2IvXR7B18iIAof+iwKTlamJygy2Z4/cXh7zxmVX33wX355OIeTGHD88ijEX+8qT6wyFo
xWVFXpLhrmXDNlP4uzIuvk+SJFHGNmu7phOMtO+p0I9uCcLQj7cdAtIFzhDSyubiNbI6ZH14ubBg
230J9r0Ihv5W66JjWMWbpL/v1FNlhhukc8TniEMXESXdvaf+0fEZa6oVgTIY804h8a1RUDT9pmYF
2TZHz7okxBuPCzOjYmPq0I/QeBPQTWJ1FjjleqgfCRGuRITCQLIsABaSkJqt/A1Lyh8pk+BZPEQR
LszEs44JVoKtO+F70L3iYxqM98xgMzF66r634/eoaq4UeuqqeonbCHo+gxZMX21ZrlIwShiqzhlc
G5yUJyyIm0nh6nCR8aCmuzRrTK3kjZ0Q37G2U1vUNlBD5gPSb5SZ+CjlQPYBvLQsdb5TVceg/hbO
9ZMaw2DgmkWgUO5KjAJIcbAaeMBvkvA66cRNo+cfml/vxlTb/m+OARKNGTBT9sAQYzJJr/XlwTxl
GgLpIYdsaijEJJWrbtPl9tHTTu3//keZn4z8L9cZQxkKfFZrJnyrL9dZyiJGcWUjz68dEyeEIdeJ
8X9JO6/dyJFt234RAZoImtc0TKs0SvkXQiWp6L0Jkl9/RjYOcLt779uNi/tWQJVKmTQRsdaac0xc
hnalOB8XD/Twd3Gn30XLm8Cq3sq2vUPqboGVPMOrZkanBefSQjxWSoVojzNoBV0JohSPGy6QhQkp
G4vOhuzHpwhPTYZOCQp3fp257XOmNr0FxSXJzEdTQaTFQazPWAodLL4M6eonCvQFbEOasg+GEtjC
VgjZVtNo8BgANPdQ5ZdYONxDZeOxMAG8CLj4BBNYQP+lDp0ClqzRPSb1j+WcsyEGbg8ntsNuAQMh
uzSOb5F221BOd1fkvwJBM+7JWzzZb2X+O4CM2LI1Bm7DCxNvJ5k/dIb2kHvSx4BJXAdrDDJu/CtL
T8YrIo/Q9bAM59rCse+9zn7FS36xi26VzoSym7AzBmnvU7iB+hic6HWsCCA6xV7Ls64eTNFt9ABR
+xy/kib4ZhbhNkiVX7YFCVPRFvz7Y8z2OIUVvMwg+OI/4rMb6pr12aPogtGPtBQznGf8Up1ksBkd
WVJvXoeKDufto9vbDBFrIKox8RhkHgXLUIQ3VDQv9nzQkm3n4efF4fk7AnuSym9D7aIc0CFRavl0
LIlomrtj108Hw+X73HFWNe8k7Z6YBjqWpQsYug+ObHDzgvUkJ8ZsLUGPu3J8EdFZci2tZ7cAGZek
/QpCFHNK7cUM1omGaBMGgInfOrBfq4CIjpHBB4rS7g3xOGQKrBu0hIcKpU+Nf086Dk8Ovehk2Iwi
2RosMfSFmHmzl47ILTZ2ofmh6F+a+ikU1nECTDFF2VMctGx0GBrPs6edJuLsGbfvWoT1QWVvx6yl
7AAKkX2mhYsDiQlHwBnlGjUPs/PbhKZoRBshIuSHaJD4CRvhQoh1GjkwxIBuJ2Jxwi/4hl1pWdOs
te0Th8m7mSvPADL/huO47kh6H7Vn2aPxwz4hsmxLptMyrCzAVt42mgVD3JFASmZoU7BsiIulv4s3
E1/5/ErltAna7yR/45oBKlK+YXwUtfSh0QGKNR9lXVz7yXjIRsgtledLMrBCt+c8/ySNGiHui4am
rMT32gsTUPZjjl9sDOtlCMciMSRexZIGW7vyjOAo8dOJPF2Ohn2nKO0iSfgrD8SsPQweAELnXbO/
6dKTt4ojwV63Ch6Yba6MXl9Fd7svmXgqlApKbPtTzu951i/78KmZHhCTLyQpAQ094aEDaCwlc5px
RWyJlJp/B1jfeSeB6DcVuZauHd482a4UcZKEpZzsFNwTuD7lfOa2DpSGfI4M3+PdSzN+z0b6GurM
D0LJ4kEmZ56erBhHR6TQgvIgMbLsG7DRevgY6JJbk+bQN+k6z47ccPze20H+psnpFKAoSBJtPfR/
kF5XIyMMrjoFv8jWloELXDOrH4HLTyRQrOOhXCt0X4vMQ9nQulC8+lMS2T+guWFCKAAmD4gHt7KL
9tKqnhNDX1V5s6kUfL7RXhNNdOaF/MnqYGeP4SYD4bNQEHuWbSXB1yU4jm3tWHBvE4PgUoy/o9Pf
glCLF4Ucn6YYiQUmavaZl6GmTcnm5c75oZ1rkDRKE3iggRFmtfcvxbv4a1VhW4IuNB4MnHcOaa50
Kf56brFQgisHuxI0xxra2WR3GBZzN0QHmLd9U9AYHlxi17G7JjNIyXsf91iJzL1QHWFgYT35KGmS
vmKBzQ92HRuflYPXwAO5QQWORBy/Yb5OSEJ8L40WROaA0FDxCEoTA6ow1TqSeru0U3IqYAzRVtJR
UcCSZKZaTE277yZ9XMoeNaeBGxeTUjXxUsQIeFI/y2z1inOaJoLKkvKim155KzQZANdUlIV9FsN1
gaXkl2bW/LCA9umyFi2gkH/emI3/UpkwU+UwALGBAEv3b+POvqtHlWY0ylDbD+eQ2fnWEiODFcsu
V3o9M15KSJxE+TdD43blNnRJs8DhNxJc76GOsLHGndOMa9r1QvxLO/iPRsDfjw2eINyL6tGRhD/8
9TaPtIliZ0gozUMwcH3bCp91aF6bYWMt3SJAWewww7LKznrEHmGhxCXxNeiGnwgm8wOUFRvmtOYw
9Gb6reLQ3GN96zfQx7FWBUmvbm3ezf9S8N0/1f/9U5M8+tdPDZ6yox9KyRvkeB86DNopqKhu+hym
QHBwiUWySzJYEYijQpuyu4m1f6nx//MjuLphAfnnrGUi+ry/P38610c1r0KmXBseHKPANiXYKpJh
uSKjQN8zhM+uRm1luDjGFkJwVe3/+bn66xSd19NAw6Dfi34HWKT+9xaDlwH5t8fm3n/15lXX6e4j
iJPyUBegOzXjN0CuYGkQPLL9f/69wiXbzHBI6PbsP6Kc/vS1cy0QIiw1e5XFpnuqXTl8OIIDJ4xk
FtvWFftqjkCEzVK9/X/95r+3tNw4FlpJOvFqntySXCitWBuzbewHzas3NrNy4goqFX3B2Exf/+VX
35+n//O8/XG1pem4wmR8Rt/bvL/kf/7WoaZhBGEh8maSlu4h7tVTZnGhw87PHHsv0ecV3bwzS7hJ
TUJTPV23uXdBHhxH9UKfuvMIx7WnVDKqehnb6YPlkAKgw2IIjE0QlZugOVl9Aa1yD5TFt/P9zFI2
IrqkfN3MAQyIavRtzphzNL+2g/C9uPXJaD94WovQeNqo8TuJr6VGGzU2T14+7bzkPnX3TlPAosj5
ZzbaowF4MbaSg0KZmBSNH1m/ZRQT7eAxzm03qr8nbBg+VVRS1juTPOyFBWNLD1Azun6DQD1NxFGv
mRZmC3yS+7RBqhE7H/Yo6F8br7GJ+FkaixlcJVrX2z/fiT+aWf9wJ/7eT7V62shTSARbUFswonJh
jduJyLW97uj1t22F+BBHDapgw1LaZiOwuKxKn//5U/x1Tf/jcXB0usj3NZ24wb+nsKb4LYvknm+R
WhBdKLyaJYAtk8ZqJdf//Kv+yxeGry1tmriCyYft/O3Rs3FGWYPhOKtKtM0lAVpKeS4klLt6MBtC
zYpCcLet3/Sl0GYRJcT42bMJR/uXney+Uf3lygtTlyYgFvYwnTPB3xY8hoQ96CxaCUxKrIdk6roX
rAsMvd0S42uSFf+y0jCP+o9faKKHoII2PNqpf/z9n166bM5x59TS5ByqTICk1V1npxP5R5DIT5s0
IHeDQk8foiQxN0HYJ9pSx+Uh1rLNyzecAXYIrrYG7pLPj6Zk/Do2aK76/x1v/mW6+edBjs1y+x8f
1eKsxFTNZN5Bk/tv7dDOzWunzNFlj1ZGsJTVgVrUcRt762bsi9tMsNQ3h3V3QzwOg3qnkudGACBe
zKqU5h3/gOGozLAg6PEwxksETaixrNIrXu5oAZBGpH69tg1QA1urwNz2tdMDcUg8wvEswam1GXOP
nGfc3wnllWX9srswfSpEFnzFLfFGVKbmo1s783NShMahKIO4WMKgddKFh6LiEk+hek3DPN5bvdO+
0ko2fEUIMcp8Q5VfWqXIPuhjIZqFQAKBZrZrWNlIhoCTJQ0wavi+i5vrVYzYJDvfN8hXZAfQ3OYD
vq5yOyUqOLVBZfwSLWHcU2sln/gXxLOJiPWxq/AxQ/ns6ATVRPjiDkufSQAq1nVoQdUTtkEMYjy+
lnWKyDlwy3NriGoDmylc21YN7G4CuRwEXADQvFznpacKfPxdXL5FVV48IHPUjqDBiO5KjQTlhltd
O+GVgGzbCG193mJKSJCCXbt4LMTW6Yv0aBTKUf7Mb9eXVLDuLQRMu8mhNKMMG3X9u86sRocoXbXr
EZ2rH3pRdsXV2JzuqOxfrZT5UfRpsauK3HlwNITqpUbdDPaWN7SCNuArK5Irvn9srezKLSP0hbgi
peMZRbdzsG8ghzJFW6UPBXp6ZNlp1BaKfoMRjO+pNYMEWUiSM7vgaBLr/clgKLTezFAawltzbqRJ
m8deoHaFFdXYiowSJ3mpz0g2k7InmZd8+y/P6KsPXdOxzcatpbDUVLb86fq5/mwGWyTLhnz3U9mM
8Yt1t7UuGncGcYtblefQG7ytzXOzMpsSWZcOyzyAMLhuMoX0Oe/17dxa5oOGmXQ/S6fdZZwW1pEp
yESsEES6QZM+2cJsP42oAF3YEo7mGE28kXWfbwc4BuuAqmAf2HZ/9QZczEPtkOjQm8YhAsZNdpPW
Br7EpXW1nDsNZvoSUrOnHXxm/UNC2ACyVpMt5gwjnC1PWZTAscfX7OPUee9NgkZDZ3APoxOWe7uG
XwPrIE5Xmo0UvMBjuUlSt932grwVRrXqaGUZghJO1IybK04i0O/Blnr5hxU1JUkFdvjdet10axOz
wAqjdXCEXMWWmveqWs3jTPZAPGVwAEt7pzd5/5SMpbpAfYi4qnHwApXTPCQ1CLSmUs2xIMQYnEfT
z0+98qpfoxa6REQ4IiNfjyNLuupnazpMPRadlV7puOixTuS+gxyAABqZ+Cm5pI9ZznO26PHTLjrN
Ec/6YFhv2PbcY01Wzq8WGypTo06LEFYBQz4gsTOehpZ/gN1wwNARusYmdzD/W5xFjk6DFizj5Xgs
B73FdkwvcGGF2XRRRWkgraudUxR5uEQy4Y43wY0GS1unRzIV8z1vFQ+wuPe/UER1t2rq2jOxU8Ha
wfe2h1qHSB/1PGopEqYgvJakJX4MjZmdAeYmR8g+2ap3Boh/fxCDQhyZEWnbYLs08arSJCRNoR3w
DZALAymQAYupeigLWILfm8Gh2V1bUg0koFn2QQ/qnKMEdquy6CJQHiFozBIQcZ+mGpV3D3xQORrx
HgamKeLs9JJcHt3FVZymHqMKj6Ttdzlb1jHS3eIYgc94yoIk3KlSK74b+hPp0kPofyy5MfiM8uQl
SO9RigVxvqs0uIsynaoufmUyhwITBaXjwwtXOwheHLliXR5LK6bN0kWhRJg9x09KTuw5Y1s9IJ9o
L43ojH3ChIR5BmG/L7SktR3EXRMQhj3lC5cIOWizeSH3KZFslxE89dmpy/5KleQp3IsN0/nZLl/s
ojpDYMqpQaFRiN5rHtvcxaKF1KJgY0XgrElO/wdELBP8M9OKP5WwnI+aFifqLmas0BcTYf92ZD+Q
nRD2aGYFx8e5mvA9JJU9xrtswHW3CNVdv9pYszgxgOteLP6IJrhRxr5KmvmlM/iUiZzxWwY0fhTN
twmQfEBEOkQImXyh7ZqZ8QbzeKQBju6UdDBsB3E6a/RyA0mDAFSgD+CouOlaUV/cUXXnOqrml9aa
gOaVWP2w3Brq0rvRlCxMzlNcLTDwGzsEnqPhNifuqx/cjRcb6YNOZt9qdsN6l5ghIBPExMsm7iMg
plVDZ8dzUTXWwj1CJjKWKcze49DF7oaQB+fqzkazT2ujQFsr5DrG6fI9R8Hw6LgsnsOAedDTJyDK
s5k+R3ZZPadIz85GOtaEbJcTfdVufOU1ZiyXBPDvLKAo8+C6O7O3HUy1s3hDI1o9mnqjrfp4KE5K
xCAMyVi6N9VC88Xl+wCAs7kyTVOJj560lJWJkZ9GdBUjL4YsdyeQKQO3Nya0lg6VJH05d893vaGq
i4vQtbUxsNWaMU3RxwEGYctQQHlbSmbfTQpYTfwXrOYdO1L6cR/G0aVZCQlJivFhHe/1nli6M17A
ZdE9OomvVy8mxNNBO1rJWbd2hTh67YX+pg5xV1+344XOnz59p/UNC7kdw7aGK7CvGPYg2V+GGsCT
98p6Dtufmqh5OkrhdA76i8hw3j3a8DAc4ygBFFkyWs48pSEWwfknlV/lfKidXRL94qS4VO2462sg
0pAoDLvCA8cEyW5fQ8Hp4aysbknrZtPBrUyiamGO2wJX3X2LXxWe0yKOHtyTaq2rFotlXCfryMqu
ujNBQUMLqZ/S8CPFA86DvXLuBHeL+IvuPMMmISRrSbJTmOzbcFjDDMWAtccvvHYxpNWWsTRNphpN
w+V8M7Pnuyk4u0+8xVZ5J7i33IB0KYG/dCP2UkzFgdK+Zo7Qi8r4iWBNspH+mOIuamTXmoJ1aF5V
RL7BE0s3sAModGiALHwrjiZfPI2iXg0HdEKXGNm5mYU04d+qyPZxRD9YXfMwFs6y53UBPLBUsPhJ
+WZ2yfL0oKv0loNviWyitLg3jZ6/TsG0NI3siCXrkOP8km32CLeAI2R7TeiKzoE6W9p4ID+W/R16
ZMuV5rA+1f0R3OYizT/yuH3K8+Y1wbMO8Hwj9I4feyF/wYI12BxDcCdj9Dub61PRDTybLKhjstH1
k0k60pxat8zrNx6plPi8YDSVKymaNUKkjambK62s/YpclAYv/ovB2SBrCTbvf3ESXbv2d0+slGSs
L+9KW7Wjkwem4zLp4B4Y/EwECQJ6FFmz78HLJYQ0RYo5jYFWWWIf1MJTWGbgotg+itbPs/Qatd2i
q4uTnURPRh46S5jiRyuuL1NlQajSTvp8yCllZy0HAlWuSinJ1CCHGyfOg2AHykJrTQrrV1Tnfk+Y
UUhURsMVq4lHC8ijMVkKY+9iePi7cHO0Rk3f/82pri3oR50xgqTt7AIss61ineg66AbGlI1zmsG3
WCOBkRKENZOQqvr0qDEI2GHS5SyojJf9cC51wnzj4cJHBtv3Giffjv4NzmJDh5YLUPt3A/g8ZpeB
0INsVBsGuOvZq87WfRCAAQAuwxnp8t3EKzbxWD2QekXjcaCCx5eBd8jCkxpn+CHV/VTxTBPi2s1M
P0pnpeuIzt1hq7QbjjEQOjqeiZCRI/RTuDFMAV36qziWyMDYOvomSwHY0zkuwWwYzbyBWLqICUlI
WuhEwd0cglfiZzYgeJRbIrDj6HcfvzjOPqf533PjzEOVHKHDL0X6lk+Uvs8gS/zWXnsFq987GQR+
yVwB/RnQY+ae7AuuC92003temunoaLpP9A/TE/OpA4luEpUYjge4joC7uMQBSR0lMaH2uCTXZxmR
+QKsxlNXk0crSrJlbiV4TK/18JR3L2OMkxPvnmc7CxUwqRfZMTKNbU3oXA6zysSbDaDAV5zvKSrW
7dDANtRo2MIq8j29Y547un5l4xX0iIsl5wgHecYHSYyfMDzbTrwqK0DAEC0mKipOkcsp+51X88LV
DxhzDPfqwXeUmEIVQX3Ft6sfg/5TWr5dPqjwoOErMtyNk+S+3UBeAGhvxnzpEL30NjJi/Cxrz3xz
8zUhfkjgKPtKwx+dC0fVbZ+/DRZoQkJ3X5jHro2CRN6PGnscNgoIkSuQy3H/VoxEnpWYa5Nz7R1S
bxuyHlB/w8BKkvZk1is3ic+le07sJ7ObjrX+qGfv4BkXenQIi9vEJh8qoAkdTGBq1dS5Q5FC7EDw
PJAiaDi/FLBEoitgpLHXSb4IUH2XyZNjEmGAxdd2m1VEfdODaUjeC5T6HtkMHrM+Mw8hE56IUzzQ
wmfQDei565cONOKurpfk35K/d3MibA+PcPwyHU0pbY0aocg9RF1fj4g+ApCupXdytBcNb4VtNIfI
eFLgAXEmcIL5VtZPHppEyHKImVlBuieDCHbyHurhdwPzhCl5A0Jfr6tF5T31Mj4wV1441lvWvARm
7yceJH9tL8J6NQCTUblaeJHp57O77EJrR2rolngGiAnXSURr24luokc/Am/F1Ny1F34VpON6cgfi
YzFmT1n/0ycKI0N8y+PjyGs7VozWoY7BjtgPyuP6kvjnLkc1rbVGR5qilu34HVWKKutzJvVujo7C
POnMQtX0lesACvpFCb9phEqIiRVn0OdM1VWxRJS6s3QIsZcxuCj5nDXgxQBhAKfcWCieXKKxNPdS
MyEPDcNvC3NT4EzMbSCVMfTWUlxAC2HqI/AOeBU+VO410yEiGX9GD/XEmw4JNmNNLM3dKDIkVBbm
tN8xmL2yfO6qN+H+qOBXqYAIO/bCwI6ezQ9MIerRfR6MjwiEoNJptd7vIw47fEha/iTLVyu68x2n
laRBO5TlxoDcUVFBxAAeA8oH9d3bv+8zbTqcZvA55jwuzmNt/q6CN1oy8NiY9ub5tSe13nHCs5lN
a6dKWeskAGhrySl4H8UvifursbxV25tLA3OFgYCo18l6AZunuKIsOb7GNWM2yeoaHJvxd4iDf9Ce
ohw9NOcnoX2L8iNIHvPhSsznAv4BlE7cuiYuuFlbkavnF803Gt4kMjYM8leGtdVQ1DK9TMZn8lo3
HQWK3RJW30NPsw5DRhVHShc6udJjqZJfuvOBLWce7/htxEJeuE4NjkV8HKCM44NZmGvOSptZf3fk
1x2/SWbvKmABMVmW4shel/1jNr9oLSP2nnAfu+GkObY2UhSqlvvZxPA9Omhh/ZjotHkauCD3Sque
p31tX3It8YWt+WM4rubwKcMNiH/yVM8DNYqzVFa5QovybKUjDwSMy/LdaX+arL5mUKdn8NGJBiSN
E0ru7WwyGio88WF4jKiXkGHSvso67GhEdQq1JRkUADzw78knNe91zD5CCVh0vklApfACVvXA6Ylu
RkKEV4kTMbBROZnz2mP4jFJrXzBPyueHsGCLUS99faYagWdgr8EqRtV3UVuvBGC/EafYc+nxGoHn
9pZmm4ODI2QbJkB0G1G/5xFD7Ser3IecMIiC9GYGqQ6MNDYdJnZYmpNDCA8pjG99Bsq8d7yj9L5k
AEVPzPDQvYWqaDpftVluZTnvouTStDuB+z2pGV6a+os3JqehK/2SiKM6Ky/GaC4bcpdUQoJxixIo
Jxe4bznG9wuzGclWJCE5b1aMHP0sCjc5piiiUq4U0X7IQFjF3SGbBHkR7oLQx49Rjn6My2U16PEL
jpYvo36dxrNxP/Z2X2OxV8W3g7RYudpKmDHP4+B8GHcHj/okvXEPYm5D/3BRzfbDFHS7ZDYOpZIc
6KH39U1O1LPaarZ9pL2+UNi94Lis4LGiPejmPS2ofR0NOy/EPwWcNHWPFlYlMy5PWQPrVAG0nEiV
YKKS2QnmNmNvlcEKY+1O5TqChwmDKeAqA9vjwF8THgdwDrnqQqKNzjAeNUD5M7bKtvlVpwF3N92G
1gOd+fWgn5qZe5TyVmvYLxG8OqymyH33dYvEc+CAZsxbGWUrKY/ZRGeLwy6ZMlDovEOWPxK9MpYe
6cfOuhdsYZmuo1K5S9SMPvSTAqJLyTYE1otEkP69q75tjbrEK3P6jJ1OZhcqvs6kWgkbrKul2M4J
r6J50YyvtoMfWftzUqynAXbpZLPmjiw/8yZhLIjmdCnY0E1sB6nlbBBcbjw6Tg0kEGacdLFNklkA
yznxBhrKejLYkfv+zOZ3ymWFacHyI4+fM+1dJ4YVte+xd9SrCOdL7QbEBRjGUZ/Gl8n4QYcD0FCQ
GeRV/QNRjSdalkvH/rBgz+Y5W8jgngdi9voSuzX0+wGICu89J98e9OWrnblyiU8ZTSs7YNy1n3lb
dTBqtJ+ZMtHjBgWN8zzkEsdsOGQLWbAcT477GpbRkzZ/N85LMt0TKmBMJBvVkeoYfOWN/mwag7vI
8lKg2AmMNefITzw78uxiDaOKcMYtLonfeBKfJAEFXfuO1X/d2BD0//DeZ8u6wT6JCZF8Ym+Tlc61
ynCktSlCNgs4/kHey6rKu0Q8osHI12g6iTlZBYepiJ/oX26IqV14sUNDKkMBb5Nj3SREVJjvsrB+
QSvik9H2aQnT4ChzySO594xU32rGhyWdi8Y5YpzjXWuPPtbZeK1owNTRfElR8GShvSxDWMEx2Gyj
2mM2e7Or+F2QRRejhZ49pBxEO65Abr4ailZyCGPEQ+kG+hvL4XdMaAQgoo7HC8RT08P+Vw+y0hDu
zN8xxybZefuiLZlQxmh4P2xn5CGyt3WokxMeQE2sHxpkAUpdoBBfE63e1tZxZMFrDiN4qIi3u5iE
b7v4kGv71IW/XALDCFZDQHW0Ccg2S6BPSKwS6W519Tmihyg4K84s3Gwq14hzNOQQUdT7smN7TtwF
/codcNxvTNjbiRLJHJtDEsQPcW1vqyzau5NLOA7cXLhf1b4oYV66AyCJppzRFil7h2nc58DiB7yZ
aa0Puxyct5fRqHMIhpm02W8c4+y5BpE6PaVuGVnRxnHVsUjIG+LzmrACCyirLnOFOyrxLdLxPnZM
tBejE9OpKaKOhzovfum2adys3INYaYl9naJEp7Na1yt0WRNnrOZsOWn5bYwQd+LI+0QCmpzmqcy+
+4DLnGAvRhXJiMJOu+8S+IrdRM21tbtdbuYWGIy4Us8m2BQfdTOvWW4JGpesBjpJaBszjDV+PIqe
+wEMGv/kZ5RxSeowSIhjmCnrRPwVYp0w8C59qrnvZlqVUGsTScynh9k8MF96rLcOaZlApf2gv8d4
eAFH12HSdlrFwcXKBpSm0b3vzzT/NIms4KsnzS20B+vcOjI5GJUbLHWvvpjxOIFAEN7SKMpbJGgO
8brUCF3iUxMG76ln8nILnTF82CTdIjeIMAVvQHMiWWou7gANZCPrsT6urckpaetE4miZTkDDs3ia
6mKtRMeul84H4j5J1ZooGScUI4sYCbW01Dm13QOR72KdMt/5VXn33lKY7glPfLGHgrclrJjcF+5w
y0LPelYhJxMz6gnwrgdoZAlbrbrHiNEeqcyMwMIMtlSPLNRnEHa03f5mjc1Hkc/f7TzYyznptqkT
PoRJeY5JviqBB17F3E/02CK6wDO4PxmJEBRPspuyCO4zLde3u80EKGpULhqgv7zbCGsG8gB82yPv
G61luk4pNHwjA4Bs9eXSYiULbFB6RmMf1NhQ6xHigIxreKxl9JCyczYquOXCflWlfconchUSsWsS
892wMmhVIXtp3TqsUJa7y7zgmbwA4q0o5bUi+xn0FK9sxySlmSn/dXt67jW4vBFQntXYU2I37WGw
Y5YuAy6tc6rc6qILLVtPYMmWiVtheNY69odxNDZKEVOads132sFfjGPiiUk//u5q/flOwVujqKxW
FVc/J3l569aoe0sP2mhRHr2If+zFmeNXYXx1IveBjG7i3mnFdGl4EOQFLbU4s1ZEayk0VjbNfRzm
N7dJxkPuInHUm8HczVNenTX02suOKnMlXYcmc1EiQCzuj07K5HehNe02vLvsO8JUwgqVN20tVn6G
dhN6q8Sc4nJN51n3U2HE8CkLGngliY2o+xf6UHRfVj8D+dIhMGVUgmOWfI8KEsg2mnTxIj0A66pC
enQtI+XVdyJ0/NEUdUUothL34KZmdicfNFZLg8smx3plDDZVWi6Sn0YfJU2NKKtvjoLjcjSq0doK
ZXhXo4kGskqqkLWmIOjd/fQqqgROWl7orDOsEDR+W3c4t83cr4qQQXdiDcW7iqF54yDAhTBXJbgC
mem+0wwwd4Cuox2d2QLvoI9OHNvS5f0dbCs+uMl917vPB5OPQZL5tkAikm9H915TKyXIWCFqFnuO
la3ussMVg69DKrKeI1n90mTVHsAzrp30ZkgyS5vU7g5V6vEiBOltGvrfdiFWxgTuLLV3cz2ux5RN
LS6Kk2iKI4UtNJDxktqAbWX9WanqIkPtRN7ZgbFZSmRKtGZuvInL0ec2/06QL/YxpVFXh29uNkq6
cMRNeg3NiNwb3kN33g5a9ko+/P1h9aXZroX+Dfvu25bRQeR4f7Qw2nUO0TSRbua+DiEYY0nsgXSH
lu0Q4WHnwFl1pwAAkF3KMKeCsdYyhK0VoDkGDu5Ovw2Z428yLilo8CwQ9ADs7iXppToOtTltLc/9
Sjr5GWP4MStsJiVhMl4DDSgkOI24lChu37tUfI5dvx/B1GIY6j+JAQDkj78VapMzmJQPOSEu1EmA
Td+QXTXNunVc/jdNNhNPd+duE5rDe20aSNQwS7lEpHuwpsmP5yKjsc9wLC6N29RW2rIai69yQqZv
0AgiGWZeZngjfChq54KGJ7rzDnkMyxQsjtqsFq6YqxtQCZhseuJp+9ZzH+a6wYQKIy1pfIET0teC
GEJga9/og5S+QQ7vqg84umRgIJY2TSpUK/2axSI7Q50emaBPm8Y1P5yuJh3SWbsUFw5qkEp3OTtF
fMpe/+U5JEykQf7OseqSuM60wGE84XBwYaSPm2b6SUjxi+6yfNVUx6LxToJ0F/gdO4G6dOXoFUEY
rbEKAqbeaXDyFM91Nzm3WkvOrUIobFYfblxwXjMSibY7aBiq6O2nZuugjduuinC2hbeqM17CJihw
fYUDwM0G/1QFJqIFn3z/ofnDSgC5cjPpWuKWfi3Sahv1cEAgdjXrIA8k1muASI2XnrVh8MMy50K4
wJtMW6x0l9Y0ox6UkYFI3vW4pX9u07oXBwt4r1qaaXOOAjW/WLnZfxPqC3ImqghnLZJd6cJnD9Cl
2SRBhIOzDTrBZDt7Vhx88nE+KPNq9NeARpql6Y8KMA5O57WD5o6O47a+s71rJOnDuQj1bYHrzJn7
w1iwX2VGSH9HIxxskTO98aUS8hbp7A0p6gF2PeQsIwlpK8VYeu2yn85RfEN3jIFKGig00pCKVPt0
gWA/p254HWTxWMWIsj0x+r0RMJTpfXs01thM1oNJRHrKZqf6M2kHH//D0Xkst4ptYfiJqCKHqZAE
yrIkB3lC+TiQc9jA0/dHz/p2n+Nry7D3Wn9kpeT8zXcRJHAxfuJoR44nWIlBP/uEzIv8RS9eORpd
kZTncECWEhmxs5OTwHf0Ql4NcXppqvoQE5tNLviO1kKPiZO2dFKysmEtaH+OZWm/rFC4Ll3JDLjF
wFCS5tIGDsBV+daOMTG1i2PqQD3hvu9UmpOqAy0IzJpVcIhHaq3bbiu385FwfY5YSi4x4km28eyD
YZVXRwOPf0FfRZ7oawPPo4qLO6F4Tya1ZarCrSg9yfxcShE4jZERQguh0rbSV3IezzpcdkFtwCHv
S4Zge0tgIKWKE9IZv2B/NmglUsSXLT8TZxPP71nz7NSHo/lLeC0tU9zVYtqFQkX/4ffMxTqWDDqS
3I6gfapHV9Qj2AkcXPOvLKYVWQluTRtGPl7S8nXgqMudX91EwsiW52BYtMVOtAhe2FCTBfpwPodK
3cpMPppzsa2zpR/7xov6m6LuJBjNJciRApDRxsh8gK5ywOui5qO2n838MmC56Abwr6HCmvLROrhS
6DxnyMBHu7LrH7Umfmh6KeXXkYVSFoQ2JsZeL5u9xGfdtLjjpzudAzb9VE2yGKV2aceA2HzpzsMQ
BRGMwEN0ICkRL2vOvErhQoqBJr8b2qussdEFa2o5++xuWHuzP9Xjzl6sjfUVeTqNhPHSns6lye5J
YpmOtaaw4N0j5lTeqHsb0+PUNSsZTjl9F+qlK8U20/ZDDnWCTz1KPoJUWmfdT8Y4oPUaz8mpin3K
1zc5vENJ4/gUFP40fznyFYLGk0a26N1St2hHexN6T/8rnZ0DhN4Of6QOIuGmFBi3F59KipWUeTKj
QIsHTZaJRShIqf8e7XMS0tfapGs73KWZa4t6rUtAWmBmTFj8ckvxU44IzOxnlPwbTEZ6uN6MAuQM
wyyFPwVEALah4Q4YvcpsoG7INp3IpB41RCEU+kDCjZUTW4SX1YIH6/hJQBNw0Z3K+tngucBdtK7A
ebUYtAj0jeiseVkUiuyIPWY1pJ/qQHFjkW7CaekCB8d2Zgh+vzHPsfGmSX6dEFoJ0euEK5E+WvNN
S88ZsjDzzaYbZuYRY4wZyZnR+eiwKzqCMLhm1fbxXw2k3/G6dxFRYB/F9G/mEFFK8qZqT0v2veOV
5hdpVXtTVngNfAU7hqq9RvqhN8EPIoog+msq0agp4HSJLCR2nTv1EmnpV9J4DoVkZOQb9YmhZ6vk
MtGA1IwOMjhzwqy8TVuNY0BZ1RIa9+6fUvOTUd2JpsvNzQavxYmY211P/KmjoSnZBvIdiYCbmPre
MZ5V+NAq5UVWXaMI19Wsntth2Cg5Bhn1WyaZ17IKn/Jzr7NcTa1XGhI3Fb3juujGE+Zz+iMmDlWi
2eh0HoaTXGNxJUo7Mhc4tt1pTOjIHE9sNCQ0Cz8TcMcjR0c9l4eBghxdFGKXN/VdRQ5icOLU5fKS
E8UbfTI4OZO2i+ibtmErVSpEaKlSre9E1D5QozQxEi4dywG2ZEQjcaS0G8r/GgYPZHdMJ9vFTxdB
309pc83rcp9xiAo82xUWxj6aNrzKGyQfGzLAydtBYWH/W6BvpX23OcWb9hRinrAphi6/ACT3ur1X
OclSZiTVuGaxV2BS6eQva/xURHHXaMgEcdrS57WWm9DTY2urBNNaYoRX8qfDw4mazM3igQgTiocp
8sNB7aEC5Lq2aMzlycxejfbdccZrxbHAh3MhlX6j9nSe5Ut3doSCBR4C1yZxKLCLk0vxOK3t8D+Z
ce2nfw2+zXIMVhFp8cREE5IGQTi256i6QGY04tpZL0b2tPV8U+A7y2w2qHtJmQS9jasGfFsZl/Ap
fp2i2AJXrEPaYMtMWVXqUe3YR96E/JIG9optdCXpu7RFwahrfBvId7/aBPXIhAhTcCnK323vS+nT
nI8jzFlx503Mu4HuXIxc03ufvnXUBjqt5IbxqYNKCoC7aTG0nH+D9M9Z3m846fJdKuytIeFiSl4E
xPdovFrjRkcypWkJ5rlPRc3JtjO20Dm15o0A4Z0WbWTqPVrrpoc9QiRa73c1YV9Fti3JZEYSL5T3
OmvOCadswEkwXecclZj0iXnaFcojkn605q9B/dbGnjW/ZCxW2WD6xQgwodIxVpf0jPb7Fo11ae8R
cqxl68cIdyyH0PxeDZ1eQoF2iPu02msoqTGccxRv5fpWg3gb43eMqqV5LzJrI5GjZjc/wWwfGuBb
AzsRWhsWslVJ6UYCEF7Bvc+QLw8QYMR/EfGIpGZHfATBacjstQX3WrGQKyYBu31xnWJqUGrdbZAu
6/2zhmEwJWNfUJ7NNxUYNzOCdYfk/aNCbZXkvtq+p+lLoJyjDhCr+2djyQdkC2bnmudgVnkY0JUh
9jlLdim3H5pIrwTHsHkHbsZ4QKs5hrxS5U0jTFQz76YtFEjbrYPivS/TWxEl2wkKyM6ozpsEsTNU
3mmc8vemONvaW9Tmq4bqueE6xHuCaVdm/WypxtJumfHWZXQZ/OjRSVlO3e5zzMZzmH7jfvLy8mlS
6EixTaIiyqGJxWS94YYW1NQRHByATpKpPb6KAqFOHnmkIfF5Xpz5zk3iNv25ogYLL81jyWRFUrpP
O3z84Q61gjtQn8oFTQgsv4tWRQZOxgSmZAiLc4qTRP+etWhFmBpZXrA+OU3YmhvKS5k2N3O5MZIG
iz1Jz8wUVYtoHAerLjjUf2jiHLprbp6H/jJI33nqx82v7kxu1VwGy97Iw+esn8rqZs83Ac8LEqxD
QIG7u8k3251r2pMPoMlGxclEjInB0dOtZ0WBZ34hCT1gzzd4ZQ56g1+6Gq4ERa1bmzba6cygoFAV
aHm2si0yit7zU5XuR/NlIM1TzCnrzLZPf6zqtZb3Kp1oyFGKqnnLp89M6req+gLwYcLitfWBLro1
fZ+ET/5I9SmVrVUb7dtAulfNoewdnjUawwq/rNKtvSzRXFWtkWGzW2oEvlo1p2ixe5/hD3LtiMuX
ju9Lo43ukAYUHzvrEVCipco80A8UCHlF/mmrEiW6ixqjWykMzLg2vZnAhdKSeQaSbTDHG9V8LIog
xWuJ85wwYVFSuCEwHcp3PYGg5REY5dDuo5zcBuNqJ1SR/pBiya0qUU6GtLJX2RAbRoQfRx1J0242
Q7VDcct0e69Bz3sCuoHdXRMtfsHoZic3XXvTLSAqc4v7CgU/x0BcQwprHtZXV9iR18msyu9kFu5o
NMFsfLAgLYpqDwyLPfxSjNOaS4c9hBG03jcMrXJUuIPgRW6JxUCHHZJmkgWruTqndJAxog3UKajh
6BKxrVFtuSTdE/qHvOjcgrKazq6XsMO/0x1Y28eYv97In4u3t1dfa7ar+ZM5nKJTYb9ywiYsmeb4
09Mc44R+RCt0jz9auVsWUUAuidmuirSnmZ9WihcWIahUbjC2EV1/otyMnZB5Wk2huAlar6mArunj
Auptc5IjR0Cju0RXrkq3hYzPqvroqTbMg+BiNupHWp5mOd90irbta1xKsbmlGaRrPqWaE1cYB2Pg
q0goHI3AECg2kHgjQobaG2a3K9B0NE1xQPy/jdTWjyTGi6z/SvLxUNPf6xVySZUbzq9cx5EOxmqg
JDTBkjJN28m2+KkDlB1TEhDui8mfnAuBfw21dUDJYJwUyJ3KJSmYpNml38QCBt4kjkEiutO+GkHE
H3CiXd1MQbDWm5ypIq6/bdnSXbq9bzmNTZgH/hJdOY9mUb4gb5MoP7ePgZXdzBz4JMcsPyIIGNVi
K5vklSLLu82FdJpIIimy8iZIadrFs+k7ZuMaSubHvANRma/b2XkTk3MEdbVbzrcYlRUBnJj/L1KE
rnUgngPRFnqreRuOS+K44UKUQQ4KbxR4X/GRFvRKy/khywj+qJVgaxVKxgjm/FpN67VOviVa9tQQ
Ddm09TkuMx8QatfynsSl/o4n6WZkvDttfnUURjOnOUEnk0oQngPK7aO6apfCWy74uWLb0iYSRq1H
HnNOqnzqqF7QWDm/WlvuO5nczGr+7FJxUwZ6awskZrP9jzRMt4NWtnkLNX4ApyIeJ18Zg5cXXNOX
Ln0aOeLNyqV3fBf0NLIyCafUFfaDBvu362hXH/eTyNb5HHoiMtd6qX/J1DIpQbzpzINOVShtNCvO
/AEShClvqWfRXU4YnFykeK/tIVgD8GXqNqOqkv/azbD1qxGGZvEbtI8ZNFyMcGX0uVG/x0rxx80I
QSON11LF2kDaKNI2OuFRuw+o8ri1ps6A3ner6trgqSm9EQoXB6C2krpsFSkbdcjdmhOZzJ/5GLaf
6Bnl6YwexbC/KCuPwr+23ufijRTeqT+3xokUmpJutZnaCr6RRwXEOXnOACLc1l4GwoS8oukvWUcd
2jbtFqJpCwrWFfsoYz6/FRxf4a0ffDV4GxA25heTirOfHJ3a9CLULYJCYfqxfWzbQ4SAhnQIOl3J
NuF8aY0XmxAhvjV7WjHyhDAriE7n6YguBGZvNveAC0G+DbMXoh8E/VfpbhpusvhX1+eQuJtqy1Lo
0FayjtH1m6Q9xPNPpaAgTm90BvDIQpuq6sMiY4FRKOXNJB1YVdbVJ/+KEJwe0z6bd/I5itdC28uR
J0wvZQM26walGw81g/6jcXYqUFq/1phem3dpuGv9l5Z/9xEVcnwBFp1uMydrPaIb5k8YD8V5nQdv
NhlQOe97FTRqZ6J6cpw/VffL0i+0Oyt6nrNEbXPLoBvedcJnq56r/LdpAdGeBfUTgyzRaIeoZlcE
Xz362+QHe0em36eXIAvIY0YsKq4SUsUMtPNLK7ylb4dvaZCpREDiaRCbEI9/dkxrdYEoYKSgzljF
aOs07aaz2iq1CtlJO2a1UTWu6k0i0Legm5sKNy6+9ZyXJjspxh6/aUDr6BtiLGdEWfBVEnPVkUnT
+SAnanmeEn+WdkbG32W/GrmBVwkC/6E7UGDmEhGNXJedlKS8ENlH8cMKJeRqrTR+Jm2jYSPX78RA
EQwTgRsIFrNyDc0gp5+W5TrdWZTqesg/E23RKL/Yoa/Ip1qs0uoniknLGv3W/uHHUpMXKVlX2c4s
d079qbXnXj7LlC5n/F8RbF1dreoUk7Wgmp+gNHb3geGiRCcmAVSfGi5UOANcexFHAekm3BEoD4bZ
RpJ3NGjGUti/L2bxwoUBH4NQV7Mtt3ZOAQP4LzTGQYNy7YsNkbqrWXYAnB91BHHKXGHPOz3f9wlH
Jh0ovOi4HywfGcm83NLVi6GsKSLvYLjJmQAOJgEnp9VXcl5b86mBGzTGfgw3okcsc0vIjmgQ6jSr
kK1EHNX8I+Tom+y9DfEsDrP8ORsPWj4TVByAcqnf0fuKNDOGe++yU+bcMw2RBtMc/xuMJFFPaQIQ
06zJ4ILkCnufQijXIlLL9A19Cx0rZ9Rp7JlyrOBIBTmQ1zEAmSFJXFlHo1cEfxXcaIXYHSmqY34P
NkpwVvTgWU65R66XS8U3gSY4E9dJ91FWzwQ53RwcleGfJMg+n44piiZjeOYKEe5bC5fcctQ4rjn9
zeE2Kk6EuAvtJ2FNGatdKdtrMtw1m4D+RxDTo4yWQ61f5OkeTTzaMeUyIL5q+strPxLx3/zoDOZR
86Cug+9lQPV/oECtiJ8x1C/wQJt91tYGTrJYltWNcZQLALu30qagSMd2BK6TOpiofQL3VyrK7LwG
Daw8c8RM4OuBr2YwzxsyzYAyz038UQ0X65MAoaS79cSxEbjRVIfY9NDeUtkAEnZPtU0CRWutrPyE
vK0Um0Uo2GwVDTXMuWpPuLrWaaqyjPid+KOSc1WfBpbPFC+h3VqbavqeWonbplznUkk1HY1tva92
TCantgI8y0gu+dQpiwR+MUxGxYlziveSK+HdSfZwLdTf5DrvpUk2yZVdWMekOns20hGBNM3YlQaf
iHKKFH8ESGWTtoz3iPloqnwjQWqMxll013T6FyAraklqTft+K0bHS2typvLB5RtDgEh0jS3WNcXA
jS3eZwCyKsm4B3DWoiMaOoDrAQ60MDAHS2TCO9rGDvSL2S2mdkPz7azeW0mGO77f0Aa31ppij+UH
BraWv61aHDKjOjl5RGv1AUOKqH4SuGTECyRJbVCtICZ64F/zW9B/+quALPSVVvuZKe1Sx6Klds5x
+vfbKAweLcopVUG2x0WukDg49o2fY/qVM6Lw6aoKockpVgW+b9yhJ66gMd9UzfgNckqSp2NEmSNa
GgdxFx1b9yyJKMoKKe3TQHMTWlUz7scea4CzVwH2KwMAIjS3nVHAjLxb9MDFnH8pp7dtpifLEnuI
x21RKF6R9rcpeQbyB4KvSwLSkqLAF0nFyNISSCefTEBrJdtpQiBIAHsvb3LQrlMbTixwq0C4zLLo
5D/kwAvnvUTmilBpJYzPoUlklmZvwhb6hOTPwJ21X9bAtM0PMednzntuEtkdyp9y/jPLNgVTEPDo
cGm2FTGNY/2M2I+KMt6mnpDuPEk9WcLTYib/ojz19OoQyt8zw6Njmdw35OsQ3GYuqVyygdzSQsO6
FwpHn0pegfU7JNWrneXbJDV2DD4blcwzTTzVRtnMwGaSQMIID5qy88S5q4MyEZLpVzqSHhlWiWbk
u5GIb7yq/kzcyv/dsU6drQlIFWwcHTsMQi5HvVW6fbPH6r212/1IiFDRy6c2nNeDhUGfotIWbR5J
VUTzbx28D6nwjDD0cSJvpyp3RxKeaoyjMgaQVkt/RzikpGM4JQS8ZDeVlJtRZds4ONb1S1zdcgU9
PZ1ViIkvUdSTkRiREPEV2T3F5J86xUdpIdwUwwFecq8uJkwM8y5nG3FIthmcYUNPM0Or7GvVTJ67
441oKtJUO2SiYfHJcOwqdI86XPSUl+g4hDCnUZ6KQQTgj6Apid1fjgsP/s+d5+CsDWxmmZL8k+IB
+XXu8QcuqfHWRobftzCGndigy0ARStexYPoWD54uq/pFZGiCUNssNEqTIsOSz05/s9VvpaTComC1
dqJgN0W8QORIQBAz4IUuou8Am2+81TV9BaGHO35cVcRPyUzPo4Vtgmz6fxGi9brGwdEQalnAcAFT
Ftgq4LQ75xFYbmg9Cn7n6OqpdwkPWVS8mCm90KzD1NCtlYx6FsYhlc6WfjPJu7mqNhkV5DZMg+UQ
kx66UsCEVjENJOeJsDQpt4h1oklPIAHUXvXmMBn+yIGnsxOmOniCDH0xJsBrMDApHIhAzRXCGWEE
bhPZl2UYVgCdyv7Q6+Aa5ZmPix75LoCs0m31HlbIHM7BIpUnfsGhjE5gyBpC+c0oTdcGU0qDL6m+
ldmb1Tf045X7RNHXWsuTXzUb1ag39VKXoGvPorDuKh18QFcyn8UXRbCIL5n0Qx3MkZZxjuYUaX00
LKl/oZfSlZZJ0UnXoEoSlue0jt4qWd8va6qZnTT1gVmTl6PzdBVCLcB0Oj3juVvHYLw6wNNAz05w
LESy6wdiCJbcAsq0fA0VvhWZ48qIxcbkV5mk1XpgiO16xZvVVzvmv5mG8UgrlgFQBzKkd6Ti+CjI
ATqAskt8D1OtXUWpfcg6QATiHG/sBj+LOFkwPkho3pv6U52ifcWhaDFBAOMzwYa+FcnrsTAe4RLY
QzZrlMRbOyYETGn5hQofizUTsXMiQdk1qKqht4okzWbiv03wGunO7BUqvwY/z2QQcdg70wSH6MjS
nLZ63oEtRM85tVCxWXfFtHw6zfam5Yz8AYpARmC/sceBrrhFWb1QdoZShyYhoPAoIGwrip56Jn+E
Ingli8aNm3jnKOF1ttn15zrEitheWqM/ZtAXNuRYWOenpjKPCsdPGzNzGAgn+a1OUXiS5GQnQI4o
sDgpWnePwBxx83gq8TJyEHlqpFxokvVa1Gx6q+6SUBDJFx2GCuYzYqZo42dm84rl3wG5bSIisNps
TnFB27bVLIreh2zzgiX9SpCeZfRPB8MSkkDfUKD/7HBbQd2NubUydH1l9dcEXyT1fKcpafamGb3G
RXxszNZVWuGBq0FOZUsO7jqU8LWk8zHnRs17v+m4LOMbFZFE5RAui+/dmLwZmndqeL9Et7GxcwVi
8ix6bLjfrkYReHrXHQ3cbWPxDOcI0D5nsMl3sor6wonWA7RIAV9jJtOZP36k+eKh2Oq5JxO3dAxu
A3mrROOmnSXG+hSQM9xbxbmhdS8yg21REdc7t2yTOvJQmlIANOJkp6fWP5KBTkIwX5ZD99CV3ptr
6abX4CnCaD9Ug4NjKgqQQR0fLz1AQA+9jkihijE+TsN31dXDWtIrJmat+OvTgbD2jCpAyGmgMLtC
04Pc2Sr0+Fcrh2oPmKjsMRpLdzmdlJfWWi46AxKANKSTpQGalShRVeukSRLNMQNsJxV+X4WGjobF
vdK+W3mxo8rGW5Zml1hukBA7ZOarEkSj6FkCS2yVmVQ7blVoGIv75kn12xLpOgALMnQ41bdT0i2i
Dg7ypln+swJJdvG6YE+bILikEZRAilJr30EaZeWgu8UARmvOCGPIZbeXiDQbdiv4Z4z1d2ubvpZI
14wJqon6/dQ45ips7fckSc9Aem7UYTS24meYKV4EUd6a0sPGIb4KLCXddCK5TVULDYSF0mqzo9A8
K3jrOio6ih+thuNv1zJ+eS0M14PUkGTt8NyRC4FkwKgZL6bkJCh31PLoc3l8p5HwptJc3ArrGvfw
mCCxKZxNnvwOo7rOx8Z3poda1Vcl7V/a+iuyHqkysm2ggcDMaFFVPPP3qwGDgL036v2UAMGYf4pK
g3W9dSJfNz5zAoWGsn+oyHsV49EqE8PtJhr/Ytqr8b1vuspTE/o7yJCr3b5lPpxnsmKYUa9pTAJi
JTb5UFbMf9Mf6ncgmS9hx/dcOen6PqdalgY30oChtLXuMA8QxlmyURyT1JG74+AGjjchPpbJJpGz
fO8bNMrNa9m8BAMhrh9SpGP4QMSdHTIV+yqhOpXsxhN5AoUbcBZtzQ5ky9JQDv44+VcWP2RehjTc
ScnCLda3QYkuUEcnlTRfrWtpzD0Q0IexIPN0pdjG/PyScQlijkd+LEP/iKx6M7aNZ8mA8YV46AwG
fezAPnDfgm9EcnzCSIW19aUaky+V4yPD5zOmMP+MZsICCnXgHWFwEsKAJkxj83g3mbGQOuPUg62E
0PNa8wNxKjWYPOnTpxVuJ6KNzS+7Phhq4qYNVaugRUH2RpIlnMdOmZm82IaDoKSj2HqTssZLTOzN
oJo9sYMIaPn3HG2DiRe10RAw3kM69gBq/LGAbgmCR5+jN+C8zjPpYDgg05hfqjAkXbk4zrG5p0qJ
LBPUU5xg0yxdchYIBYv2cJCYliP1nkkfgf4+LM6gl3hWQYNBQmI3y/FHEzzfY9JfDmxlrJiBF7fx
1ySKjwZhBHnFEMXPtIyegNmHsIXar+TCs2lo4DUw76MhNh3GqqVqvUvHv9HpcIhpO5aoDV/kGqC6
3uZTA2xWBe/TYP5LuetXvdb9CbY3K5O5EQst3VQLOW7QjRyp/FrPXU/dVTU17qKjUFr5NJA6IJL2
MqGjaBpp78xQeBJu2YFp0JZR4mO9w068WsSmRX4k2vPUlfpdApQYnSV9hpr2oT51RXnOh/aYBINL
zRia+adEfHSdQuVdhfybcToPw2+KWT2f33RQ/t46Ganx0hnhulXpEOsAQleRHrNSpaeWDGCljcCU
vlXURUIw0ZlRBvfc5A8N7LGwsY4P407GNMTbt2bM2loMLwODfw/OQzv3Ziop1mJFcUKVCxZpUIkH
lK8TXy1jvNAqcy80Df4SbNc2C1qZ+ACJeKsV49iUwOgMSRNwA4+t3vR7xEn7cHBQVxXbukOmwDsa
i+Sg6fIHoUkfIXz2gPNCpUSXeohDbceewBZgRSS7JKEXMNzWJW868q4yiXhrfMGKU+YyJZMUXgEw
lCoAYJUKkpFCcF3pga/5YzQBNdUZ3gsp7bDBDvFRWsl76dQvQcOPVJv9W21xi8AyRLBx9gNN7bmK
lxVF64NtYNSJ17KrLqvmmZBYLOpOSnV5/tHTSIrJ9DHSkUzwiFj3bVq6U9prJ0I85LPIm5vZ2W+z
pJ2FVYd+TwQRzcriib1hUeRs7aL4DYsW+HkGc5QYczPy5uVIwDaQSXRRKATxlBp0SRurfyk9W6uh
YYlX5vQmO+N7LvTbaC45BY3mSUSt9nm60SR1PFdjfqWX1+0izXnrFdm5WoX5qqf5d5oAi5BE0sIq
Q/VrlO64ingtQb454ZQRQwz4e/8vSWnDbDGPdZnlo53EcRztAx3PHvp8Ersh/mPMd69oXI8KrFQn
A+zrPPHToeSHQdadN8NNl0Y3hEQDcZWN2FXgN9rOxw5OKM3M4SZloA2l6/Tls+2Kc5h9CQDWbkr2
o0O9nPKSJ5Td5CLwYhtHLKxJLdH1xSTvx2OO6MnwGh3Q0E5zDBEEdiitO6H9ZtlbOZBzjhruqird
1GrsKZVzaBv5VoCVVZH4CJxi2zpf6UAOWdBhfy13TQHlDjalqSNfgrGFf25GcqdE8Dc303cse9Oc
n5YagoEtTasp67lMPHdYDws8bayNbf7IB3J2JeRADVndQ/uDXrnOOJHzdC2sZhsXOhQKYl9JXJSc
AIAokI627hznlmBGBdlfxuyfbIckeEvb2CdP3xXYKiweko6C0cmwWWfkQ4Tdt0BzMNk2zqvIzUgl
iOMSnCA8DPJlya8XRIiD1Lb8NpaYMBMSCTniyP1BP9+m5zzOQ6q/wYYSsCCKraHk4xXBdDzYsPYk
UrXaI6eoLFR+Szlbw6p7ev5dG71XBt1n43wQt7Dtu1MGLTQuPE3wNptEKwBo5hBBKv/cAYka2kuV
hHvy+5c6CgzV0SW1+u0A9E12K9MkSkBD3rUlms+YkSPqmLO+qRoEhq7WXUQidcxvu5JP4Pz1EPjD
EhuNc1QlyJJsJEBjbo7KcSVtGyMESnjIFMW4CvgoRUIPzkdfjcGuyOU9+MGNoqELXeJrAwdXSvRu
3hg77vm0IsxnZs7uULy2RGXjKb/AfKKe5Duj0s+QTyqEzhw4vw7waaHxZvKyJpLkdV1yTbA2p+WH
4OId1YPe55dQhvrW1MMUj3hzCcStQYqNbjPlj7C6SbS6RGO3qunUkNEt2b21j1R7bU+Bb4D5QRlk
4XQYAY4S0IJxIiLH1plvwN+oBk8ALhwmfAbi49DbB6v7U8bfiPWlFNylRLWjuc/pmbKjkDsbiqKg
JlFKjrIGzUzbVNgoe/xC72rMjKdbOI5ZSZZ2KtW5NTHESGjhVa5hdex5lPEfSruxqXekdbbRJwXU
ODOHe8vjJ3ftPaSNoubPm+q5JGwpyCDO2+E9Wr4cNr8En4mVGwQus3KEymV05EtYIAjtKzcNCBij
RHBwoCQM4kcDxVcIGLORlIRFsNaWFjzJXFE1tq2k1A8wLFDyh8BAEIYNaAkRSpA4hezVSg/EvbEd
Ah1ozKnfrfCLWCBIjLcUm3snu3SubhIUVg0fprpsX/jVCMNlxA1dmxS+VvCbIh3DsNWNBWTe8LFk
TPqSNuNMCLZQw3y8jObRrVVrBnHAh2hyO/Ig2npLhyAagN8RpQLBzhvFqlYBomTKwDcquoxZqBwB
UJGQInN8s2A96ubsSJRU1JOXzWIvcOoQLwWK28BgHPE8/gub9hjS9VfTbEqD4K62ow9sfKGrIhee
bbL+1RiuT4DdG+wQ5Na/ZUy0hlz5nWmswhkBXKu4GnKeCHBjJMBhTkk113H2hPafpMu/nZSfTUN9
UOZ2lkV8y+zglYBpVwO3slTs97ryKsXFM1P6dddQdTLpO1n6rrDaYuZh/YCIbPTxaKAdIUeXkM+Y
Ao4eCXkybesIICIEGU4S42UmkgWre8duzsCCa4GEH2JdQ328mSD5Eex8Tl20kBc5unnKpiUhzakf
scZnY2D4haAMUnOTxN0+neSTsdhjiZoiAB1Bof2e9yPuxM+uQMYlWZto8ANM4KL66+17Ix6QvEjo
WgxE6JmJzomVI9BhuMgjgFurmBJZX6jXRWjbIm1MegzDT6ekbTFnoMepHF9kxwG3j4DmFIYqLmN2
iUyhFCJ+4291wz+d6HQ7JscUlY7yVGzqv3nebLRyUb/F3oA+8khpB+TsJxkX61pFflym2ySPT4Io
gTF5K4cajQKztE0NUwQShDBZ5xF1yMV/jewXq+cwRHeI6qZGYOUACFObs7JR61CZ5aMirgBBY5sr
5CCTmsDxwiBBQ9vG1OFOzfcs+2rNs85vEPlU2N0CXsKaKA3Gkuk7EhSYLNUu8ivO2ttcfxfI1Y2a
EDQJt27qTSR8kau+xJl7Em+JvU3zW7y0MVaE9toRhT7xVc2/wFK0bCeHTNRldpDYzibSliN7Qpq3
VzG0yr8x5RZ8ONoSDJHyfIIwzRq8spUfhJBcdtCNrjyMIFgN0a0z/Sj4LYYnNpeZrV7Rzxw0xfyW
wBjRlpA/FQvgggK67mE2bzWZY/HNEDc8GkN7o1aqk7D4Nq+YsRydKxuBBDfdwEKa/1FwA90d275V
IN0BhgKznqpHHr0lA4JXEBukH7rxNRNcPPm9dQRiqopkQxTWEpGkzCdZ1Ym7/4+z89itHNm27RcR
IBlB19X23slsqUPI0nvPr3+DeTt1dA4qgVdAdSqzZDaDESvWmnPMJ4B53kMbI85uXW4SdMPZdFRO
MuwEObq9sjrZ0pipqc6Xw57vPZrxTfGuunsMIK5UHwZu+eTJYNNqTW9uNU/Cmguez0CLCE/1LOHe
EEkin0gYoA4RUO5RkzrmY4KVVKJ0ZRg175Uz5ph1RFmkDeGq5KsNNaKLV7bLdRLdvZJRIrSEvH2h
nDND3AyU8c3RzGeCiUnVXKP+TQ6f7rBpBVrv9RA8OT4S5HqZoEJOhutky/KVTegeYhz/3SFiD+zX
yYiv/YGUCGhTo8N99xoFO9G9Q9IQw1U4LxkvZL632XwT5RpD2FRPNu03B+Z5sFHRb3hMP+FdxfNu
pJvQc73J34LG2ZvoAkOEcYIOh62sVATcAACYIu1qKvwgXJrmpciQsHKUjUzoq0mJpTykyC0NkE/D
pjBWZOQ9xAzZB4rf7KgO0JHg3ZjIBp9rR0O1iO9uBH+XXy3vGz9UiRI64g1Hu8a2pXJrxvXKKtoq
0xaObLK+ae3VxQCL+QigGm13KD8bhjuQdMj+jV7IUEFcY42fsjsUcjeiAtNzGi6CKKulG6pLtaHn
Q1uHsKpJRA/7aUDdakG2VdcN12u7k5thWBv6s6Hth/wWx0eJaTBMuA4sh+QbZb4TPCfdOS+Pnm1D
FNmKgVKXEh8u43ht7LceBrdFkaJvkmKbimyp9AT9EnJ2t4aJhQo7rb0KWiTNV9P+IA1bCrrENtK7
BFspjwoh5aSKiB90PbyJypiLonpqS7kwfWvf02kB87ydtCWshywZ76VpnFJ4GIyoX0phkGSjv00Z
AFKJdoM9IV7qcx9ANnJ5fa4JD8xEUaFjfAdihuqfyTD+sJmiKLz1+0J48yFgG78PPhaZhhLwMtId
9FDRlfUlpgE3ggRMeO2yaDemU51yEU6Hz/TcR48KlfMUrqRxwfeTkFf0QYxPkqZf6wOB1cgA7jaB
t1cYH6Xjvc4/Wg3HUXjLMDtG5avfvlfKJmBwZhRMCY2JSXMa27ti45XQYE/kB51aDLoq4ud+oVok
02b7NvtKUQI5ozkv/RcnLrjav7Tjw6Dnx4woYGhGIB3OOIQsRtZqBPRhn3I4+yPBLySU8LwG8zlJ
N72PUzrZhP1jLe5mo1xCgmASZBCNfEtHTndet0j3iDOz8HIDmdoKxKjy2+xeBVlcNMgAXEVouPdp
/e55fLgYu4K2OugmnDTlgDvV69aiNBlNgpE9B56GzIuGsH3yUbpGjuSgu3s6x0mgcw3gekXgiKXS
gTDqWyHzhWQarJOCRl69Fww7MbWVYw70zylJJaU7QEa1QT5p5b7a9lsZroLoJuA9Z7SdVeNaIAlO
eRJ0zOZehOyFToeyw7nNRZP7GdImy3kSQzTLxLZhEJlMN3DKGgnVXRYJRozmzhhzXnm4Nvgss8yZ
DfIiUMUkeIyg2m/1CB0j7gUr/i6TfOMX7h64+jbSj4ryo4pjxeTR5HaiZUs6G5br8V8cDE3bFIlq
NzGZGfGrQ4v4kN1+wM//UjhLN/cWpXXua8Qz9dLuN7FA9hQumQsi9X/ynHtXFfMkZw/nNyXmcqb3
LW02Z+lPrLwUIa1ev4bCmmkBu2HXzUxc+HVO0QKIoWInLVFMx2YyN4NTbje7luodktVqDKldJGGy
ecYwDWwHNVaf+Q9afoN7tfPqlbB56iUacweTOFYtDHtOPIDtEhs4UbsekJ/i1wvGK+y1k94bWQWG
0kVdR2fytmZD8K5pEC8cGkD2zMcD5SgXDx+moReHnv5R3lxy2H00F4VizDLDXIDFTEmhChG65YGz
iLB6KYx8CyTK3bhjUDBv7HI1lT0Jzc2RLVtiEdCYk5iTx4ZoIOOHog+sVIGZM765pBjGYHQIgh8K
9nDd3/tNvBSasrWFuZDk/8mJQlVoc1zXa1yxjPRGGN1IxyKk9I2+rErlADdqUaA/8Bt37pJPWyLo
JP9J0wLEviieGnWv1veUToEaPgXaRomZ3MZsMzRTKuOjw6Mnq4Lo10Nm8YEJDNOgrhiLa2O4yPB3
dnylzgpXWZHtmoLzfNC/iqI7gd5GcEipHPSXZLDByeBdg/u/82JlYYl8VgE+9LpTzNKSnrKhMtoG
gE7YrtauZm+lu4e8ux68Da5bhgIaRMd6JpXhonfqsk6dWcmDKxJuaaoXZYspt9x0qeecDz3qv8eQ
PhbSnThjwBcIC97TiJAoSF3lCo2VmYowdTTArksp55Ej2aXMHTzhKDulCXC15wPdzMgrX2Nufrsy
s91jS0z8tYmykGgF6T4DhWs/1KywgKKqls8MgLc4V0NtJmEinpIxiKm4JA/GIfiTvTBjmBIPdAMG
34ALmubLMh6+NHbOx7SFD1Cr4wHk0ZdtjQBZbblpI1Y6YeoAkPxpsB+GQfSgKQoZUIHimEf8ZQjo
jEAy81UwelFYU1Qk5WCgyUXWU49I08Og7FAxt+6jnarJqm4m/lYahuwSXZkdLE0ETNp8d9YQfIri
3w22Q10A4IcIvDJVTlEHq8NSJAGkvnBiROtpVS5zXfdOKq3XBzcoFHeyqjtz3/LkSmJWfCVLNEWp
0hv0YPqwuAaKvcyK+JhrBdxwgCR4WYv8DNl8p5EN5fiIjjwT50b0Y4Vsa8vKrs1Znujth53UEF0V
4Q1HO89bpgBpXK0Fed50PCRW7NwbPAg5XBgAiI4RWZbCNVD0C2/NICGBO1VXw7V3hn6FBzK5FlXT
7DL8tScl0aYxW86RH1aFeqR2wmEBYWSh1OmIbibzt2URBwfNHKA1YDBOl7rPZ5WGtjcHjJTfilTw
jIwSMXHqGhd+Y6B/EWAp/GPONGNtZXd2+346DDPkltg9iLga2ozJZdiM5icdVat9sGxJD7mFOC3p
EkQNI6yWYSAHfB9sQ0WFJJt5mfcYGjRfWRYMGv+PmpYLbpuFnb9gb/HnMmncVW9njFwDRz16kpyF
cZDJ1Vdqm1FGlTts/a1xEL6igI2E4UyuWchR2Lg1ANbaqWo4N7bntyhqfeslp7HoPFR2Em54DN6j
6uY2SaRWjBHDsqnhHbWy6uWgOkq78JyEnihEZXMvfR2TU5tGq5IcnnNEx/cvITr6f+W6SHIbHI0+
hKWr/PMrt0FqmP6ikSAP2bv31GJhVmH1NTTNxiOO24nLpSWahcB7WdXJMql84D54pBCUQLc9WNQO
akUdTaZ13ec3IJvPPbq4f08A+e/cDamiAjOlZZm6FPqvnzFJ3dHKWuD6bk03wu0cnGjsUqSSo7QE
dvOX2I3/yjYxVGyiwhEqMfGa0H7lVblj4o02O9AcyZV/idmHN6k6za/Rdiz//TfT5O/YjOl7CU3T
VMsUQjN+ZZuk6mAlODRJLg6ayeqDEXuZjfgGUqjYvIggtgiPjJaJPiVGpy3WN0MhqMYPkoW0pp5z
1tgzU8u8v3wI//WZs9uqpm1xNAMa0J1fn7mGfECtLfKlkgzkI1NiGDb1NYo9LJ3IWP4SwqVN6cT/
Ea3y69tNf/6PpBMxZZBFAb1UuO820Ka0A+fGfoRPahHYxYUtCo92d43I0xPCZvuUEjFzysjg35/I
r9C3KbFU6oYkW8KhCjd+rzViR0rfGFIbD0HucUMiw3oZhlgIC0zcBz3zy2te8bz+/bv+CRn7x+//
59uSza46cBQk8ey/Qsjom9tG6FXOfMQzO2K8NrWVV6ib1HAh8kNCMIuNYXYfSgym3TY2pSse+77e
jt548nrvrk2BhUEDIKBZFqBxuIyuSeSg9XzhPvdoq+lSuuO2yJtXo79pRBEGIf0GY1npEyIODi6t
QUjKJJCSo0BAE9vkvKD6CPRhyWvJMJW5EACoKaTN7JU5kK7eAT4sHxKk/1V2A4KytOpbje48outf
6PnCoImSxRfLmdtddmrjx5rtjbbbPEmYn2jXojlzq96q7rqaHJ5jziTz1NOAJTo5xLUbwhQKGbbE
5ybdaaRpANZsu3NAI7/P8kWv2HMzbzbC3am8JwEeORCRhybb+OaOkQhN6Ca7jExUepUXBUWPpiOS
sgz16qASaUW7z9jL/v1J/l7Jf56kVA12Kltjw/rzxv9jJavQ5W1WLPTUVKcXr6LChbsQLvo8jReK
hIUluyLctVY/ICLUEQZVPZJF4SBKitv6L1vnn83q98L654/za4NhbWhxEqKMRbtn0eeV7bIcmN25
TOI/yjhQFo5NR7BsIN3rNHj2YI3JTEu+kjzUcG4j6C8UbNRAozjefMv9y+f1a5/5v4+LaCeynVRy
g34v/CaiNSubnGmFatB8DAquIHUVI1dQBJmueSvCv7zh4ldU0fQtDUFKkUayH3WCI/5zr4mVQKtk
AhWxL+3ypvvAJlq3V/aZCdu6dg3n5BZOTWZqhpIkUEiQHZ3QhP/j6peIuAW8hMwBraK2UL+E3Oiz
flgqYVsjlbVHKv1yWLVSFPQs4Sj6UUjDVLG7U+rrNAhsWe2qru3Wox/h6astBcQVFFyRT9WCRWWm
dyPyvVQWbzn3cbIyiu+qMDFq9tP2PwwDLeYk/stC+V8fitT4MAhU1Mkgn57TP5ZtE/aUd8IlwMZJ
vJBA8DB+lQbQyzbuyQr1rClm2JUFXGkJvKZtyr8cAdNC/LVQDYk9VuqWYRq8QP/5AwylwoC/mGyL
ZqrtQIlA+FBI2JVlpG7+/R39Fav1ZwHwalq2aRqoPH6vOd02cfJVkTN38EZpCpx8bVQPo4jf65pw
BM9ANBGG4/v/x3f9xyf8601UotE06sS0GMIZ2Ny1ictSu9FCwhpaibSawuRUePwCI9y/f2ep/Y9T
zfjHbyx+Lfmw130pkZUh88rw7GWzUkP+fykGlpsGpi6lGdPROO/vcePQrjmjeXvo8W7A85iZpbIM
YXKwdyZ+PUsrWrt1FF7UTLvIXFT0ZElSL4GbNvYf7ZY7EzXh9vpXg6sjSDK6TEdTZwsOH/XgI6St
4IJH7q0tmdnzrr8YTfUQVupMMWg2TCiR52JISQ3O4dGQh60CLLMkN32yZmirM7UQNf9/MOQnr1Qv
uqzW4cBfjvN8VXObNPx27gkfAt9TW3TLCFOtpy9MejHQj5gAo/oBGvHR+d+VBnBQvEhyNcpHT3n1
6M7H4izsVePdMtTMqXVyKhKmDgGj3wwHOJN9l9kp2QpgleDP0NlWKO3tSX7h9Ju++oELua58XIHF
uLeM4jGx+bGH8rNMwkOS0vgGBSy7Eo0uQz5hVa+0FUHrvKMf36iZsesrfx8JbuUZKRGZzxTZukVw
q+IhvqpR8tASCF31cGI8bRH0OmpWHHk17YQoe40mqbHTbN2spk/RzDWoxhKQt57Zq5GsBdcxtnpt
P5WN9pq28aam02aJimw17rEtFyzzmpsV9OFwricvVm6TIEMfPHsbhklK9mLqX67tMoPYOOBXw5Tr
VLdSsnejeo6Latf0+L4oWwnSWQ3Aq82IQSgzraEKzqVK1nZb0K0isibQwd9ck7rfdBIFeL1syRQC
KlzC3hbALMhDSJG2Z8OOJMiZ5t0JdULp3q9iKpZEm/DMhFDRaoqjR4Nbnp8zkETAYrfljpxKOpId
BLJmxSyxVwe0zmtaizZ/oZMTHS2cB9ZJheFVW39IUDb8/7o2wcFuMvO7I5x6RAdRv1jDh8bDVcun
ENT10G1DYA2OhoFu5TOGsskvSJPPvAUST/9jBDEARH1RDF8OlWuGx9Ya3y0I2wpRaTFtyME48XMr
xi7Bak47FZMlKU1DtHeGT4DQ0bDKVd4xzOVstBRoc+ngC7sJUgiEf8GsO4tDNAwYfboEeQMutAyz
loXbAlRkPgkZ/Z+BXB7R8cQfLTXZR6gfZh05MSS5F1uT+Y1WQaLXHoX8DpTjaF9HuAvOpFuHTsMo
lVmIUu3wFvjepqZdGZVzI3htyF3AllzpIMlPMpup/TVggiJBiuY/ufwZDO0U4KatXfNUg17wlEWP
rGqIN6NCQ59yPVc/u5DGWRF90DSfa4A7nDa9ByCZxxGJH7gioinENKQpqC0rPJz14xiHxCcEs9w/
t4W4D8o+ckleeMy1leJCAq33vvXaD0hXyplpvsNqmSUTTLv7JJMLT0Ix7AocrM4FJ1KRXUozhoG+
tPjqI/4ItDMD2wjIw4emNGZmWCBOQvlNdIjpYni+W/2qicflIKmMxutIQWzbMX6Z10GW87rCjsns
2zcRyNXuTMnwlOEoqIZpPlbRpjMKIh76ZVrdlO/BwqEg5lqCGjr4GNFV90z+NHvHWzctljq4M07x
SUc2n6riMuTHsD5ESKVlTYu8B4nwgp1o7YbjRXHGfWhhIp+XdUouh8OiZgwxOOUqARTj/6Va+h/1
rBSa1B3BSana3Iz+81xu85FUb2rEuaUZDUHhIV3ysJy8KSIIioUdMahWKE+QWyhyO5gUwNh/Pf+O
d85DWFFn2l8qhf95mDk2PQHpSNsSvyoF2RdyaAMqbN1Wu0OKueTJ6OJuJ+wA22OVszi9SF7//Qz9
7zpVF5pO7i+3Q43g31/34ZbSxKHet+cqGNKVO0UXdrX2EarC2AR++/nv340b53//lnxDk5RhLqJY
QX5XqegehoQWkkvYIeOKYFyOPvkOOI0lqH7udxGverOREKORnhUks+9z3XiltN+alNDJgGrZ3dRY
BeCj6SF+VDqLXrKZYPZe2q9zG/Y5TjwTf1KPEyPDV+2iQyjGBUGPmDrI+EDOmO3r4BwjgtdQCOTQ
lTzkW1q28CUW60DfmZMZmsIBe8QgbySksgexe8NWKRh2q4ws7PBbUw4dmG5QxfAWHGT+uHaQ6kT0
D1VJsJCLsBh1hZhGMjiFOWalfvd9aO2ojB3zJ4KtUMfMd1v1qXB5sziZnZhCzb1mFCadELNaXRVF
ua3qcFmo/tzM6pmdTb5L6BF7N34yS4BbjL0tchnZ7cgL5BPM+CTQjQMYCMEAhEyTGQB7dPh0TBiy
5wp0n+SUOqlzOHYLMgwE48x40rrl+PifIBWoisPmywk0aDRT0yWQlhlhDg5ZCQ4f5FZDsqOp2rLl
kEMbDuWimsUEUZWpukgreyOYAYfMg3J/qxr7IPu2iahIsCd6JpYaADP9PvfetfhJw4tOjlgX1Yws
X+DRFN0hNgsercB31E2+KxNKV2F2+1679vUPMWB22CHGiADxaMSHIkIdZikyfxl+TsCWiJPcYbBm
pShYQpRqDDaEyex6oq2f7ASgA1xBG8Jwk4KED5CNMNz0PGTg3T3lqDaUpcAoRgrdwrbYQOUytfs1
OmUgLu8DWm0i+sDiD1SUjX5ME5zp6sr0JkrskuzgWaFdfe8eOIdaxRGFKz1EA9Pxt9v8Z0zOhMnP
bF4zvf8s0ktU+hPyF9fWm24JRMA6GQNL6kTm94B7lp74iv3v1HuXHSssAoOyMrA/hjszrKDUI4PD
cKfyK5MA+FD374P95PYQ24nDaJHWDOIhQwti8BNEEoTpcJKMkAWROGP6rTOQdie/90etvsTmljZ7
bl6C9mQgO4/MGZMz4Oa07R4StwBU9BFQHA+fGq339FZprz2CEd9CU/4uzCcH/1RCKYvzYcT3HNbw
M/IF4kglxF9blhQOTzgmgdacVDwXOEOQfGvgHFZNtgjbZ8tdqfYtRp2F+MiOwPgFh6R6K/Mn1C+l
yZdjdDmNoSsjh6SJPhoVop2g14Rzl/0MxVo3jgBrVUSowbDpedOr8sPtnm1sFfGP7x0znPeWv0AG
4OFYwHWVlM+KEUK9ERBhkBsaD+QEPYTIdMf4PowqGg0iTmA1RxQKttHzn1m4yyp7R4AR2mtBlwPG
kQXSUo/dOTHNqJ/3GXPF0DhY8W2IGaEzkO66lybLIPSfkHbNzaadZV27aMWuSkhcQ53iu7SssKyi
1I+PelOQY3nlAHronENOhVj0yTJHLmfeGb6mik1MHQ5sY5shcsnDx0AzsZ7PNEraQab4TD+k/uYz
YNEzFKrIc6ZoBTLUy3rYdPpODw4VuJg2pkuER44aI040rFbrQnxkVFmuYs70HEt/iqtDRzmADma4
VepCNT6kOFqTmC5cUJPEKK9r48zb9KBm0Dpz3EDKC2x6A+EN43ujelNRzFj+c4WrHJkDLYTV0PxE
PlPvCZ/HxugmkAxfw2pkB4Gj4j5E9Y/LumlIrsnHZw+Z5CTjjA61txdwPWN0JCKFCLuCNKjaR4uv
kaGwVN5VcyP6u1u+kCCOgNIh2YmwU+YX7SodzoV9p+ESihijKVk2SoPns31wEXQKReNZbgJNboPq
TADesmVI01TOzmCO5GhLSyfdg9eVYreDGa+8tuGPgGpf4K1G3Jn3t74/ImLHXAmyxJqb7Rn5MB5R
tl1YHPjXZ5rBxSBjoofXWc2dbd4y0Q8QMeCSluW4rNt606qIBGHl9oGkdIKbDGe8ueqoIkJ1F8Yf
BnwKxuDf0hZoMy5j1x1HROU+SPZmkuqgE5MTVUaFsex8VIySC5hlUn2UbOO2ozxppv7UcInz6+bB
ggzsWndWvO4PJDbSSpSPJbCY0kFmrzCpb1nEvDOj9gPY/lAK/IF9OY1lkeoZB7WG7KBzV6RI0vxo
J0bmiVrLY0PtFkGDZ+YalPGj1idrXHHExu8zvrqKuZXHoLYkDKAEIa+yomNrcYPT60Mz3W3eAd8g
0ZApHasMysqEi3uQJlBLbztM+gXY0g5/zoPkR8PFSOiExb80ZpV5razG5MNqXzQkC23FokYMxl4v
uh/R7z3jM+hh0140d1aHG5ui1vCJL9JXAkej5IRHs5SVGvoiqIoMLbxkr7ZI662TTKDJBjPJTauv
w4WjfKb1XSNpjT6Ab0D9QUEetj9qL2CxMjzmFOIyEHM5Nz8InSvFWZkKA3wmYwQqm7NyUL4UbdXo
yCGvUQVPNkBWdyHRZRzXZv4caSeDN1aY65bAtaksKh579cVqOUS8ozHQqIjHk+t9uRz2wqjwAtFm
cKuz0Mh+BhnYuojoIvxBDQwvdgsdDg5bfdSpG2+8epJzDMlW81KbFRZwLLQISwxNnAcxPHXwX9S3
wcOiVr3kZn22UH3l+rj1wjctzzec6fQ3MPcSY40ds/nxNXYuu0QGlctop7vRoZ1yvdy0+Q4xptS5
mBtQ1QsHX1X7qGjuuUludZxy+YINhRoLtEXDrYLI24cQO3e3KtXzgAkyFrMRdTgm5eQsq2VlbEP2
jSLAHqegSkcAxb3AfUePgrj5h6whIpaho9R4VewgQhO48dVlCtjOWXQIn6JF678A4eeQX/nIldh2
pffq5BdcKctOh9yClNyH8+LHbBruewc8upK486tgW3tPcYZEmW3FyOxNoj1aaYk3M5uF2B7K1H2U
JbCkVlnnGXIqzjDSLrlnvgTW0UAQXeOTyK11pG/oz7juvZcfIj6UwKDHjgOJUFtG0X4I1nBq5uDu
ShF2tqjwpCBFtFoz0qfBRWbiXRu20v+Y/K3Y1XeDmEuj3ajWWij3jimSD2lHo+8aZZSDEotAuqiZ
aubUusgUtkP60/oOTI8CTQvwSy5+KrpEbx4ypscRhiU/IliFXkNLjUr8mhHvHAGIekAyGiMko3li
9uT8RMvaA//lzLOhmIcte4pylvZn19gAZqcFdxz7hd8BuUgzOivcVQlWjl+94DVQfhRIfyHBoc6J
zF6j/nbLp8A7N9MbxXmoVatkkoFAqcZ9+Nk6m8o5ipHOFTIaYjhSNDY2/lm134fBT1ngqtpkxd7t
C96ozcDGbhAqhEE0oPzRB27+qyH0kRVu3NBdtKi1osZ4RzRB3tS3QCiInFKsXD1dg7mFJ4IusvfW
Yvgm3Hg31ukl9EDlaGH3rGUdEotumUQEYZa0wghWrchuXGMlxtyLZVF+jfnaJHZu8Oq9zlmphjik
0P0Ay2LaGe0hV5ZkRCOBrvyvJn5K4kfX/3LzielNSPihC41nGrm7tIifI+oMZ/LjtAhEzRdvuIXF
U1re/JrQtrdBz8hcGRexStFruEt6giOyL93BaILFrYQ5r6lvyUBUG7usIfRFM6GldL5W9p4neG9j
dZGz4TDiAhYGcmNCcylZTktoUlgGd/qoD7aOKnfCGyDELhGaGQ2AAnQRgd/twVTv4mpDmBVOb+Fc
3A6M47jRSBwqB/toUp2pPhrVuDpFfsqveu1hDyfM79T+M7aPevBe+yyz5hHkMorv91Z9r/x8WTRI
XxF/C9O/jtzK6qKcCc2hu3k17LeOVAdF5VHTir1qBnvBMtLPYU4LY57RkziyC/Qpcoalht3QWaGb
KomzhjcTLQ0LuA7ioPcofxT2TIEgK+Y4oCzauOR557DG2DwMgENQEsxZ/OEXz5X1xeA6QLRDtJW+
c7ojiQ+Fe0MP7hFsicY0MffBxFbah6zKfFyjVuNQmxnxTLR31dzrtCbd91jdpdEePQSvkN/Coa5e
GnNb1/fRugKXlOlxoosSCSay1wAIgfpqt3RNzvincutjSG9xdDIAWbCxsRcqz0G24uQ0phDFsy4f
TQ3uxJZXg+ynQF+60SonwXfUEfnt7WIt7Y2KhiXpF7F89XlH1EcUfSR84lcHChNYH+WwqbwMncaK
mAmCF1SxxfHrIb/z/WXG9Jo63UciCScjfgEMGRv3GG5AaV0GvJr6yq0pL+cFLkyNbSRjDeWDMe+q
Z1GSr7bJsemS2NO5L6JZucWxFU+iO0c0Dsdz5S+rBN2nCj13lZrfuniN440Nw4l7mPHNyhbMGwVp
XmxldVegMpoj1CeshGvOrcd6j0S24pJ/UGDnk9csT9j+s0e+JSymfHjQ0MEWNDQJEchZ38ZC9rC9
FjKFio0p9GDDAmKD7Q8ItFykSZzU9REchctxDrqGmov8dGjLnQQ++tLo60Gbp+QBdpu6//GDBQGp
oc31VwvntvNqmhb+utfa3XoJZST+tlUtSYlciYZDiUjbZxMg4tnKD7xIQ76vOM9hxet8h7lfUaYQ
lbzlFi4U8McbNmjlJQRlkilfbrcwxqNbvqnDK3c8rkWNIIlkZ/Y3PLWucWyjtUWnO9pW4dwbL5UK
9uGDLj6Hev/WjTdNPIpgOxEk0l0evyGqjeOV+92wkgD/YRTB5QbyXmtfqU0He2NXzCovVbi1NQX5
HuchgDJud0vXoZ9+J6quIkmIqkMYXPxBPC20L0QzbvTitU9ZPM0OdzqEpDZ+hi0Y+xzEa2Zsg3GD
4pbX63LYj81zyd3aX9oZ7O0/3WOeFM69bj6iHkWeKUz44XcH1p27l6Aj5bKA/jQ30HcS3kCKkYxG
8OIw9SEbvPCCdzUsOG9HXpnZgDWapiQXwIE9zj4EYP7e1O4W6lFabdEqtB+94mYHS5iCqrbOB7wV
CwUxe7pV9QtIssqiuoYCrq+gEcsREepD8yTlnHibIYAHGq11sKVaxDiHwCLzknRkENBKisGj6DMb
VT67SoyuuJ9FlGttfoyHDX6+Ntm5A5lKC21AbTcbyg1gMsM+igS8EfOh8VRON7voxcbliNy672/q
uOLylOuYlv9EdnZgTDGEx09uViwM7epkc0ozE1dgXF/0dBUYF9Mm23iRKNu0owfg7Sr5ZVIDt+/E
J/NpfdTiOSQCsNpRtGbOa5/9kbLqMZHg5CPwuAC9cbVo9xqM7SQAD4Mh8dkKn8qWgoQ75okecEH2
uAqDh+tB2+/Yy1FcTKWoqly459vmIS+esvQgvJMSH10/5kb3FVNi070KrXWRT5eFh5RwTuVMge4H
39JdOTHxAOuQd0h5RLZem+Fc6+gMe/vQXoTo7evuhfkUFo85Wz2hcvBcSbA1m4kPM4KAFJWyKIyX
lhvdsACpJeytJ3n/0W7MAiYkEe6TbkeHjl5fUm6SSTDPKeB/q8XNRzKdPANes4e5DXoFKjJN6Ah0
wII3gNKC9MDQ5F8WR1Fv7WbuNdzs134HNiN/YEwHHoTQEm6QSyVf5UDzqPJQeiXrwn0xPJbSQnJ7
R1NJj13de9pKICDntixXjv2gA8H/LMUxU4cHUDLglMvXDmwIEoKzw2XIWiLv7+Jdb68Zv5V0KfER
xtuuWvTlcxp/OchKuRT0qBmXvrPlHJ/TB4WFYA4XKR99ACfDnYpSsxFk3QFikZpCKqYqNoHz1GMc
1fdG944Bx6TLjQiLVThD2suGlUSHjrtlkG1N/dF0HocMTfQWTWSrvGlybwRPMrtxciTBOuQX4uwo
D077IYiwgm3VN+tcOVXBySguRb5DvQ+8tq9nU61WzkqKIquZ+c0tQPZum9tQ0kCaJdbBKre5dbAd
zJLWLk3uRrTUOMFwjtOexF1qr8mDfmjUE/ZZijIZbQ2O8REBtkRPTr4vYCnnLM3POmTnPk/5wTa+
veHYyUdLLvrJG5x8lKBwjd0ItSxZuVws5L3tbza9yP4yxBjv1jaS8m5BmrXGkinTN9uYV7Qi6xUP
XxYkQ3Fp7j4zOlvU3v1HnBDS+aql73nwFQxvVOJFcsymxbvHWVVC5U5IVQb6KdeuutEqSJLsTsZy
KLeyeOmGuap/JDnhiPGyqp6DYMtEKTM3ob0D8jV5Jt31qDEQontJcBceRiobHLQttx3zzfXgLM/F
eDe0m4uVRON9WQfwuvGr+tqHq6+mvLhu1Sn4fLeM+HrlDW4YACt+Iie/V+auNa+W8jr4n1W0n4Sk
pEDVq1I7WvqSTCLX3KJgGBmzKVuDP22Oo5jr/YqrSPlR+tgGV9LgA55jjh9PePpBnTTMjfBJqd2t
Nq6JtcTcxQgfHfbSyd7bZhM6myGht/3GGIbip7aOpXbPzINeHVUa+LBNAu+RpU6si84ukzJGT9Mr
SeZqjxV3IkwH+UPbrLPiWUxwb9aC5r0hQfD9Y0ffJ87mdSJoW6z6CqtxgjlTkxuH9W9W87SX3P9X
ZcZwOV+NrL3YZHw8M91XU57+H2Vn1ty2smXpv1Jxnhu3kQASCVTUvQ/iTErUSA1+QWjEPM/49f3B
93SXJTvsrqcTPrJFEgAzc++91rd6fd/zImraJ+jW3P6JjLV0OMXu2urufXnI1Eurn8zhoPJnYseX
vtuDDV1M9qYbLi3PB7x/yu0P1gOO7WZHWwl3xnjbUlsr/dK2OVo86l25l0O/8mDDZJyZiQwaToZ2
brgzh2uhPfg9J5KdL05185L6twEnf0C7ZXobp9AX7hsgUmSIoUlzYembIPAJXJEENxLrS2w6qz/C
ZNo4XnGqqc1HiNrbuKAM3zaQx3IakA1ZomAJVm5/sMCaT48TLovcWrcGtTsqgsLGpbBtJKeJeSbC
szSy+JgUIt2evndnPOUR6CYYTwRL0poHW5EtyxpmDNJG7kgpdzTu5jF2jfYYCbOjILaCeTjUTkgb
eNM270l0gzoDrYoKzjDPexMj1m1h7wx9EyU7ryHq8zTFVzhBE1x7RXT0i1dr2qaY39vgpR0+xARP
oVwU4rwo76g/JjqZjUm4wNk0d/d2SNwTYn3DQ0qSFXgPY0PAlS1WQDZciOOFR3V9CYKQfbGXR5JS
O4zIxXmfXFsdUPPljKBjuqpz+DWqG4fBdEQ6EgqH5RCjGl8wdo/7tUYHosgvm3AfICCHmAdDUkMv
x3NFnVJvQrJooUwG24wUBnvF5ARAHxiEvWqPvskOtPH8rY0gC+7BcMVHUjhE6fBV9WMk38KULWTZ
6ktBvJt4qv3rvnsmZ3BlUeiTVpWX12m6zrEhDsVHxKRdaRsf5m9PcxmDW/RE3UAhPDHYDg51fuW0
V76/z/2NC9NOEvPYLefw8Ow+p8M6yxAV7hP4RpYFc5DFPH4oefjVurQPlQPqAcztJupWtDim2joj
4hK3cMUJKN3rxSZzVjADYUUBB8ZOiWXoWylBhuzT6s7lWfScs/lqNSPay+GMpnMhLtr2gQywWxBI
yEdWZnmH/YZ4IwbE94bxLGnumXeNvWfLnIkbGqMuvISc7XhEL2n5B+EG6Qw3w9d3Zn2Q9laT7xOK
AR53/8xP9jgLs/FgEwmXbdPsAKasIodJveCpwxREZ9/hmDrUI25mDjwrF0gaFK1eXpsEreQ9Y5FF
418VEDYEWp8t5jvpEBSytfJDY+4yRo45DySYTsV0x6mOFlLQeQwSOxcIhSwQR1lyMro1Ia1ntf0R
kpM8EPULSkY7t6xykRl7w7moxFbS8+vXenZJg6Zgo2xZmTLzgHS0qs2nCFyQjk7Wu7HotWfhCdpB
mm99U66NiYL5MvSvAzrSwILz4BBj4dNYpPEX0bIkJCvP94T1Yg5agmZ3arhz5KUvBbIVPPEdtVRx
5XEGJTK93ScKLx9WR2tHtC6ZgGe+vG1B+atiDz5wdrvTh+kjkkzB/tAVLZwLPaVSf+9a/t6TQx2b
NacMunqO6KLUD6nHssFmgzvKZyCW+SVtg3bpBh+6OHnT0dIfY3JAFNHciROAjXOWeRishN/igL9t
w1vREiMH6L+K3tsSY7JPSHfbHQNaFFXmbHgkphhuPKAIVYL5vjAJKSmxkCyr8TSal5V/kxsbqrSo
vOex1p1nv93LuYRnvk9V7L8Qu7jwbVa4tuDkjT5MY9vyHvz6SjduBvloGtdt4zMOm7BER0utZrGc
LvHvg2XOwm8+PThPO0wl3/bGx29tXvThY1NekLxcNbexOJThR6NuGlDGDlMXAontdxon3zc67Orw
YdhpyAi3AdfCe9TzO7+6SOq30n1miRhJhAGgiZHVYgh7on9kTrxgti7glZp3xPyQ4BGO7wUkT3Ee
VVh5CsodBWJPsunTFroMqdQLk9HqOwcN7A9LZXyQS5fB7QbqcQaNAkYa1qRVbF0K5NtBS9amfM87
j8xs91qZ9m0+7nQ7OMa5tSmafW9AaEjYR3Qfy1HJaSZ00+6UkhXK7sFtfE09gdG46KBvjE37Mtoe
CpIKeea5CHzIqkbPodGex7JODW4qz3NC6aTwdch4pU1qTNLH3ZWjdeilRuHm+6rr7ENLndHOXvVk
Y7pXJEkR9ZiYPI4WYS0ZgxlJX91ckEJId4sCX5XlO0DEdo/9i02sQXcOXsgijQFWDCSzO5KVGeOH
43KITIu9K1eIdZr1YI9Hq6BLml3WxkYPThoDuiybmSsLx01WkopehfZWTxhNyI8keQ3Q3CfYSqIz
J4H/ATLLDBm0kaTltrSeGvRJCY0yjEVLuwZsp6GoMZHtvAzqMLJWiso9mK2jUx9hVsM2rrVyBYur
pUnmC5qNzKAZDMsRrS3AwoRP6TgPHs4JGbnbKHwNtXrLU7pKJyLZ+bCYvyi+SebL17kpX5qQ45N/
VDmjHbPZNt49g7Zs8b8wIKPXU2j3BWSJAKiEXHXXU/3salv3T3JpMSs1P8tkP8tCvshxAuK49MSj
/+1E2rDKjLHBbwcfLohNACEjPJ4irK1HpfGNSYaAyiuqgE4YdVFvMTnPVv9GVBe/l6v8rN3lTTm2
AiSl2/iIvshLXVdlDkmAzrKrkdx1pluTD5MVGybG8g865S+GGbS7vJRr0hlS0sKjM2t7f9ApW8Rd
xIWVa0s/dDgruI1GKErRf/v9BxKznOfrZUbto+umrpBF618uMxiXCXF4oS07G6/5ui0zzV9UWtrG
m8ESwU3FiO5aIZg+t3UGzURjZ0s9TfwXV4XGH+S7v7i6lm65hiEN01VSzRauHz5ygKc5LAukR+h1
XBiS0wQ9hYy6xLL0sz98bvcXsqNPL/ZF56QDFnOdZs4uGuj7i84lfsY3iXkbiGJ8VZhhozYllgmW
Td407/VYkWnqn3eJvbKhsHidxclqYMLJzFRVagvf8kho6ux3ZJ1sI0IFuh6YSOYTvNQkS+nLvZNy
9uTUNwF9TV8FfalJtrB8X22b7rIniZ/yiSeNu1eb413YhBvp5xub3oObVutez8G+QhGDHSsg4mnm
HVGWtHaPVcQbR1Vft3MTCsuLT+e1ooA3IIpA9rJL0Mt3sSw5oPebTuwaduPZNhpVj9CR+ObjdCNO
SU8BczI4DOH91QThZK69yYyLrppjPR90tJoRJWZQh+shfVQYBKyhXsRUmDYzpkmiReFYWaAwiV6t
Qq5SwuOEiA4asz+b7ARzuArd4MLRaXJxlLddOgjSwpYDBwVf+hJeH0AVqjSGrA7qr9DRVq33bnr6
akjRi9LmpacK5YIZUg5HCFR0wwIx0Lopqm9WMMxHK/oaA0XrQTKjMiRSnObSACa80mtshsj+ewWQ
o0LuaMD+SmfUJeM72JC0QKq4pL3EEMg0Vz7nvyFM31B2rQx1rhP7rk/VfQ4Y+UzTgfgC5JvTCEzg
Kj6ViujtY8X2RdGZXmflcGmIkVsUz2k4KZAA4pDvppAkteesc7ey6mGqpOe1TiOdxqVX9XxMdZWi
eGmS5jlpxTytX1ZdtIJcELSgfrjHBme0Jm2PenNs+gbFGHpAvrkBtprsEb/v0mjDFZLZteBSmY6x
juhKJ5wZANLBbiSRRtwk1VbjEYwZI+YFJ/vZzE94xB++Xr9YvdAPOiiDMf46uvgiXeSE1TlhwUJZ
FZ5D9R2RnVthtISrBkCjmUTDORw2cilH/SbOYCp0DVBIaaG7xzUUr93Rr7eFsuL7378z5fxqlcED
Km1TotbAg/Z5ldGoT3OmdaSbRnLXeowDOvPcHlDr3CMBhUGBYunaoPVAAJ5mofEYsJmbBSmfqPRB
pyRwlsFLE81Qiq1i9FvPUxUTD3CJ5vVBM+51Y+cVwCrGhVvtgrDeGoRYZBUAgRedQ+E0vrgkUKOE
Elm6IQSM/CSYx3P4pTdfJOIqMCEjrtf2dH59rOKcxyisSfSV2TEnUgLFYc1/u27XQYbIiHdoMn3t
85vIVef49qI1lBfJsunstaoYVdD9lvWlJtSao4YHttSkERIj6JlZHGoGZbX6niZ0MwAygmGdIU+U
+nrm4BezDzpEkc3wowQwlst20Qd00ULEPuVwhea8S14qb56+ZsuuYv7bXo05/oIEmYl/7YznZkfO
+wR5gL+UzAkTWPAi/CF5cRBwGvAOFUOwV0Cxestc9DVKhRmv7MFlPwtyiO0m3FSXHtpOjBtiN015
g12czvutwicUUK75T8XgrsrytlSXNYkrYf9hA8bOGbea3jcnLQ4awr8isE6RpZi1wqKxzW1LA3jI
LoAZBibTabICUuslMqhK4C5luXuYR7XQ1H187DQeSNG5MPp1Plxrg9oW7b0DH9WXwzLTtySQpAy6
lQAMpXZdeVHhKEIYw/HAYTLKwGgCyr707YMm8ULjFwzMuY88uvbSFG+BS8U7+VcZA5W8PQWZT9Vq
oaymAEZN3sJPxop1HZTfYirGRB1z7SDibRt8s4DiqJwzrPOtpt1l6WJXS3UTZDfFOELDyjCaerui
viyK6sQd8dJHLVllznXvNgfHXVdccadDJmRfeeiCXKZY6tx9T4A55jFgr2BFqvS2QKDHKuxLrOdY
BtrhZo4ULtDVIMiwYMmjKHNQlzQMCanNGA+4N5FBGT5euug8a5xVjn1qiBrGY2tyBkWEV+4Lmx5l
P5SQ+wjozQfyJ7VYMmwlL2TgHtvBodUFSmd/ZyORsXuwduY8GEo+MEMvUvsmsdGE4rCpEPIJsbbo
YHvJk6F2loErhqbOthFEk5H7koySbzLfl+gSGjrP21lq3mKY0f0Phykwy47ZmSiPbtzpiSbZxNCq
pVxx9KWOOZVIKlO+mdYbmdg7G7g5NS80+zOQJWch0DrBmNTpvUe3rpeWGa6jiqBM+nKtZO+HtVSx
BmALsQ91gpUOvm1f7UK1Dckq1zk/OCVyQoc4MrotDqhqjzXloaNNECEITsRlkb0RML0gU6IaVz66
SPQjQTQQwYrs9WogeFVivslilCHurDql6inuhvI2pcwYjKc2xfjX4gIQ3mUFfjyjWyx5WiX8Mki2
PrpJGT9P+pVF/phngkRv8SBAAFzX/TO2kq6+FB3SIUZQ47IihyCnfZTVNMozdqnHHCGf4EikobVJ
cS87B+Vd9vXNHMkuaGHM6iffgqnSUQUD0Q7tZSz1jVG8VE5MiKFYzt4Z1+O5YgQcpE9xfGUgO0PN
iIel2QYlLLmKIC4GHwBMCR7VU2br5jnGl75zmAQ+qewVQJRm7QjpiAFs+cjZSqYYFbQFEAnstrI9
+EY8h9WfVdqzheKgGg5sSEDh8K3q9P6Dk4lFRBOLIN1YmJKb44ggPVfowPXnUbwIBMZuexGH51m2
FwN+W+SNBg+u2Cdasq3Skq4wbIrJ2gUDwsNyXMdCncKhOibiboaIwsBckbWC9JcOzwjAxEKBCJ/H
8MHgGxUC34+aBhCEYySo6yI+SsRhuDtpnvR8/ZCMoJLh4/j60bThvlR3AfDijqNcssn6g2Ezo5yI
h1oHNOl9hYYLZUCXrKL2bYyYrWA63UOUJTNp8Gk00FplauRsgmwzACu3LBvV+i7VdpZ/1KZTgUY8
tG4IKvRQQNE5xy5m7oIWgtaIiCo/r8pdRXNstIOLBE1Ih8ZAK3yEz0/RkGwxvNTtGYHH9OtgcRB1
v5aGjzHbWIkSyC8sHetUoG0KMub6cG7xq2X9xUQ+lZ9sFbZRboVdHEndofxGvc50u+xIwWvJgnYQ
z0WvKRFBIWcKy0PUzrQ7id704JDTbUpxq2IfWhZ+yIwQlxyd/Ca69KByaBBVDP+165p9WD1GjLKc
+SyKXGsmXiWvTmBsLU7JCb2USOA4mkjZRRAX41ECIsB39oaTyQDBI7fpABZIqa9xWi/IjFjPM4TJ
ctGXGjPjkG1o4VNXjDm7GsxNEbG7IsLR6ZKSup3v/famZnihY+wrmveyPAUGeSPBu+G7W2eq6A08
ifQBPLOmf/TFVW9fNfGjAPvStiTfAYfFG8S4wJ8Rm8jqQuJ6vG7Reccg2AmSAP1+zxaHmmhIV119
S+N4pBEDnSfkflm6ed26xUaZr3HF6EIgnwF4Fu1DDmJVQUBA/NCBxAg8REA8AXZVnUYRLLLyoetO
Jtd7Ml3EBCRhlNvW/7CcQ+h9EMKQJs8BoNgJpnAr2Oiik89BuZkd9DyTGDFjxaC8RTQlrgNDQPy8
yXNc/ojJkpTc0dngQ7pWrkk232fBFB7PzyrxrgRt95qmelIca+6IgRQBdq8XzmeN8yAnUymkQxWS
swnSqDNDyhzmBASKaHqyq8RtAm3cw7g2wHjuoUDjE28Ggs1TEnTm2sYy9oSUn8X6oeb8gyPRGsQ+
iLCv23cuStU5aMEcOb8aPMQyHZaT9pDqLdEw1WyQ5IFgFljsbZlDGggAO9Gsy+4BZBM6ARx0vGlb
HR/ReStf3YhkWTyXBE2I+AX6bV13fKcO03iHEBbo81FPIkwWzQGp1m4MHPBeJIiIcFfG2ovXhazV
/XOfd29Gf545wLGsN3RvKdJ8n6O2QztRXIRsCMO4A/iE+Qv9U1CR/aycl54RD27N1fT2+7P1z3Zj
PM2mbmMbcnWO/V+s1WnXTaXSSw52dkxLKBLOVe0nNRc1i87DaiLgzRf5Ni808w90l59NS3i3jLlh
pOvKMc0v5UbntSVsJ2gVY9Uj4NDZ8GSAPk1WbrLNI9Ne//6T/lze8HoI5GhTKMO0ra81BJ46v06B
Z2TsJHiDdJuuccZi9vuXMfRfvhCViqVsWkBKfmk40aKPrI5UGYKuOejb074g4lIP8A8r54CqCnOu
3Mah99okwdaOxnvbv3aT7sm3mVtJTRxNvVxa/hzc3mGF8t9MQwL+q+lL0L/s2+a6k85NEXYY6+i/
WtaI5BHEo1kpWI7lS41MN67zi4EgWr9NLjU0Ch3lSQ1AwfWLVabNJNd0kcnmNQz4AvvtJiCzxVEE
6GQT7eSOiGMU0BoTdQHIU0u1O0Sg26rnv1U/EEzKdMifp1g3TY7WuHtsWuYtqWe/ZDHjKXaZyQ63
wJ1tgHIkVE5D+BowbudKYHYM2NeSbT1Y92bIEd8mEzC5gou6MaaZ9quusqK5TJsjDe3K9/axE+3Y
xrZ11+9aBOG5ZYFZH+O1wus7RXCKYoNxRnvsjOEWZuxDXUPgm1xOsiNwfWQDzdQelB3RT4jfnBLP
WTcjAhJ32pR6ckw51ZVkTccyx/VI1SSZeUIfq6t3z0iWCc1gA5RTx+LtuVcR/FaDMB6la2dafS8x
Zhl6Aq5sHZf3QalevIk5fhIvbQbdI5V66m0LoX2zRLQlZuouwMTmxYhue4givXteVY9e+6LQMIMU
2ej+Ra7hnYJ2hot7wr/jsXfapE+SRrS24/i2ZajOKhN8JKl9SH2uBCneffCqO0zo3C0JUuchBWZB
jI+WP0xR/BomFXraba6Vh168ehHDlFrfGll4rTFELVS3qtxdw71u6/eR+Nx+PvchQazUiRnSdqL3
UZsG3gkbWMhjCvLYzNqFLE5+89DHipEsOhIbtBwqHLdVT63CuVOAqE3Q12ZG8YiF6lDykLm01OIU
Rpz2+Pvv3M99Qb7aP3zj5m/kD03I0O86VYc1OrI5rUxQx13pemnfd92AnKLHqHkMYXmMq9+/rPXT
4qkAkZJy9X1JmWkdn18363IAAn1oQtlo/Gs9wZTsh3m946wdgcdj/NpFORd0oCb3XFQWplUBHcuT
1ti0WauixRho3Y5eLhmKsWlt3cHJH6ewlYfcaKJ7ZQTZgwwT+z3L84RugaXDLhh7yq5Fo2xxUzgj
YXmWPhwGs29utJTmQ95mmKvytmFv0doAjLIis6qNre5QFO10cPKyOAVB3l4kbUOdVMjqqoHZ9s5a
MHlLWgmM052sRE9lpvrW0RqQdIBQiuu6LVyUsEn25o1V+oc2PRl8XK3PbW0LfJYAe2GC2XC/trXz
WhvasqVP19LOhkQ7u2wWLfNgS2t3Yx4yYx+I2LweKK5AVI4NgS3MQBUnCvQ9bfkaoUnz0HVoWAIb
LMopUxoUREJ7GdFbcaZ1qks0JouYqPkC/XzL+Hd2ppPw3idUZccIhZSDhVxgCjdJhXSJymVLepZt
dW+O04FE0wVLOzC4D8mXYzyvLKTe75qPIa0m8chDDEd6c6DdlEiQJHVU0TeLlFzLIWBcFdWLbKxX
WXYoDXvW4zrjs9s9mPARK4vVZAClaF6ZBCWTWayYvOUkKVcdk5T4xjM6YHXMVU3+N/BcnDXBh4Gz
qqbH6Noh7QHC+ZyVQ5lIjiJYZUFCiT8iUlo33nmhaQdVMghEBWRN3TKfYN91WEzC97jBXYQTSnuL
DNZazIrw8a917WIIHsKyPZ8kvEjscI7BD5DVQrZIgl3TVodKYb+gXa5Md6NcqATiddAeM45SGp0S
L9PuaMIsLTrzEUB6ZIJJli9b0LMFbbrQ6DZBQtoop5yuoHVKV7yr3qbauMlTmq4uKNVqMQX91mvt
BSJ+bE3BIYWHXpeINVCkzGEDWX1S4lvZvBW0zTqb58W4zegg5TGGCPtUwySccrmi4jV5eMQAxw79
hCTP1jFQVYb0u28RbC+C+pi7J3orSXkVzb0dHE0jXe8LO9i3RokLrVoadNg7r7+ox2OtPjS6y6ZO
juo2JLdTL1fK/YYvI8WqEDjUeyygGm16ly3QJKcmpeHozTCO/N4twQtnPgHdz6ZpbTri3rNmWHYS
fDA8WRvxOBIzG3Gk2447loAjHmzO/vH1iFBRAuKsL7pog40oyK+JvVo45TfZ4jabNNYGcTFHWVff
KhyzlbNh2qHZa9nf6uU+pPoI916GxPw4qldakL2FwXC68rStbolvzBQvRFWsa9btrkRTM4um0csb
LS6Dk5pI/+waBqMlKRZUZa5vXgBJ3LeTe7TGj4w+ZF9kl631OFa32kT9NEj8xdGFjeKmVk/SJwU6
www1B/0xWMVly1SEjlTbABIh+8AuBBoCdHJwtzIH5tbWMqGoU9bUKrloQ9RuQQKAC/s0HbXfr+XG
r05toJ5AFbKimz8N1TI/Nao27SDg0NWxUMCycgRWVJ2PvdffCRgrW6Rk7kWczRgvY6YDx0a7bm2h
4WUx+oWVKr7vhduv61iUF/loR88sz5wyRy+6tEa9ZQ9t4hEA8igpwMaiI3ips5x9MXTyT1vTL9ZS
aShl664Brsj+MimbtHwymLeC7pNDvcqnjrrRx7D1+4v2i0mkRUeeuaoDekB37Llv/8PGq5wiMtwR
QKPNc8LMRpmnAU3Z1g1zqBap6UB2b5JV2Vhgd1xc30NUtVelWcnr37+TXxUTjA0s6TDmNYHVfX4j
UdPVLUAoRTJVlF73ZdISb5uCDrN1j70wb/9QTBg/j7ot88cX/HLkGCg8HTee1DLmpMVtl3KTWJO2
SJhMXOhew9ksRVall8jX1dhLrI06MpUU4mo7IwIyIjeRpMElKgoHblFRIyGvNAJX6jlYsdabZRSK
ZvZ25+fAbLX70prEHz7Fr66a4zjcQaFMBrJfrhpj8UJDK+EubU1x5u0U73CuXOD1ZAlKajivf3jF
nwc5NqgOggeFyT4GT+vzfeJCyByFBxNcshDpNZAIsciamnZrU+kP/9NnwjEtw+Djwcu07e+38IeH
UyfKxKdVM9OQCS8tpBkimi/m8WaF0LK0zT/N5X+6nPAoDcMiosXi+KI7Xz5c1xHb05tsN7WW9Hjm
g1JeGEWkX/VjED+ZlWc5KIOR3GAC0XyABOZAt20MjX2YxB1wMx1Za+L2zhMx1Jx7hExKiIpMEf7A
GPvpvKykwNVr27xTobhCn++CmblmZ0XMv2rPS28oOY0bzx/HG2kX+Jbp8F5og6a9/f52iC80V1fw
qkArHcgnalZJfHlVV+pl2PAorpo0IJ+4irXXPAPaukoN3cWmSJqpQZGyaXMNbEFueK+mL8Xx9+/i
53skQclapk3CGuf+r+QSLZVNnRcc2Q3b0y4A1hkozLQbOH/kHpa5+IMi5Ncvpxx93lSo07/0Aoqi
VOjKJrGymnxTekm47+1wWNESIU5XaKvff7jvPZNPR2jFpxMOyFbJs2jaX9QYycwVpqNgIP0dOo5F
1dzRFap6lA7sgq6vbUby+cA5NTQ0hKBqaHpOdePUtcg1M2OXRW71Kt2MaobON51Xu0MmkJVFuPDx
e64BAbo3lT2mGq7koLkcTWaJVZUyvenwPtiTLbEtezpt9DR8mSqCGoOoT/CEQEth985WBONOK8N3
+A0KbAoJmHlqAgmbutPQN+49zs4mXvz+uvy8WnNdbJYCUEFKF3SdPj/wNUG2jBh8exVOKcqkpqRl
TXkzmm89+czXonfxt5YjY68qlRgU8Gsio6vxUbv1WNYMUHuPuZ8/EBBsUNqKOClfrG6WT+dRPktB
NYLxqJqbZO/nIr0WhVkQmdcElkHMRI7k9fef6PNz5VgWG64lJYxAJlcspV+eK00vW9+p2O98ictC
m8p1OubNJq48xHcaTczfv9znw9HPL/dltyuCamgBqxNYTZz2jUh1e9+kXvj0P38V6SLIstnILUd+
2Y4gi7vUKDATtNzBH8tMhZZzo/7wJfmCNf73h1EAB5GQ0Lyz1ZdrNySO03Ux9ODCSbqtpsIX7j4j
qZRGeZ975TYt+Hby6kcEjxzRJFqN0tfSTQXxEi4JhWHCw/QHIdUv7qi00HOZEK8hsn/lPgpfAJov
O2a5hKue7ATwCgmvkSAogxw6ChBX/aHiFvNT/9+rxfcLgUyNSbwlbGhO1pfrnbcoIYD5oQ0MvOkl
nVt8QaBebE3Wt5HFaLgYMuQGdWNtomGKlrFwoyXpFSiDta46/f7m//rdSJopDDF0x3K+vBs7DOlm
GRgm6e1nK5KtrIXf4NbSE9T2jYgJIR90V1yKSAeCVjq1uRIEAZcEQMKUKOm5/mHV+Nzd+fvyuGwU
UgkOuN/VaD+cHwbV115VSO4INRhzlugbx/7+YdQ5TYSm460S1cpl4/jxH77cQs5b4Y93ht4x9Ffo
WkBHkRPqXxpLUaN6wUZqr4auClFGk4Kll7VzLEyZrWAiNYsycsNVPsZkpI0JoTCuXhm7mmYoIzUa
eM9xMJCpVBRQDqcAk6+IHRN1NNj501TUxf1o28ObJxv9vFWmtlZDjy2PiHb7yGAfJVIF14eJF+3A
xrWby2ZU5kE0nYFDhf6po9PBDLAorskt6o/s++0Tqn8XvVde7x2fiagVR2Jbapgf09iIEajTtSTe
UawdIaO1QaJDgZ0L/mM86pgmO07CkWqoVqcmwj9eWpzToOswHEDZkEBehEvvPuTVRIqJnfn3jmYU
9zTfoxOTvnIjs37i11RVUR9DAWRBK4W2M9OhPUyiqoat6zpzhoesBp2tznOAfoyeIkVjHK/ssmy2
QK2iYBuxuTFe191s02XF8Bj7Zr31I9TtCegSBCyGZx2GrIqcTaKT2ROGip1CKL4Rm3gAJzrVrWkh
6mLuu7PGyb9IvADbL5OUmKo6ko/V8GoGRrUDqhGSnWBUCLpAQFQGiuY+UyluXaMyFl5k5Pft6DKR
05VBDGYpcCamxqy/ywfEF0ObSuwL3lgiMstJbs07V6dpmyar3vHQlcB6oVyv9YHoIN+EtYw1x59I
fIzK+FBGJj3EJBzXDZ0kMjLjfguUsd2VRuDcVAndmdxHXiCdQe5rZxyJXnTJf0382WTMsYCRASA1
ZnrpW5G0+jfPiIgE0RQJLkke9Wh+ArlRAymyi8AUdNfjOeygmJr2kkxIQgN6H3zhmFXIHom6xIwz
aDbstdI7+UmCSrrnbNYgXhd5Qz1iOQ8GWR1qEU2BKDda7XoPaRQat+GQqz8sxV/KWofNh8LZYniu
u640OSd+Pi6E7dhl+JIRIAJt6BgTq5GLpUWyACHSN9ADPUaL9iiNj97yrHt0Pwp5+kBoRa4IZ/z9
yjh/2b8sBrZju7prsQ4ZwvhyqEtjQD9xhQon9iFndlHaFWcS3LLFnHuc9mxw5WUFof2y71s8YnXi
Yej+/Vswv24VbMe6JW1DCqpEpMdfhnV9pMnQLzV3lXkO/BR3r4VsSmQ8Y1VOUXbp11M8bOKxhUSg
NrlLBjfMVU8RKPRdvZqv3BB/a4LACtNrEcHnJOWCdAdsrbSkbPtQIGgkhpWlhRgNfCldTlxjejb3
aBVCFU7t/y6C/vfr8J/+e3717ytY/+u/+PNrXoxV6AfNlz/+6yJ8rfI6/2j+a/5n/++vff5H/7os
3rPbpnp/by6ei69/89M/5Pf//frL5+b50x8AwIXNeN2+V+PNe90mzfcX4Z3Of/P/94f/8f79t9yN
xfs//3qlk9/Mv42ZQvbX3z/avf3zL7j0P9ze+ff//cPjc8q/u3gmYjj86R+8P9fNP/8y5T9cKvTv
u56liFngdNS/f/+J8Q+bWDcO0QI5PXJvvhVZXjXBP//S3H+YNk8FRzfOU7QKdZ6fmhHD/DOh/iEM
V7oOuEh2dzRdf/3fj/7pJv33TfuPrE2v8pC6n8/yuYqcT7yUrBwRLM4JID/VvGv/sCsXBEl7cYY7
T42zsDoYfWAH8WiW37Q+r57KoVc2tv8RNrmeOy9OqVOD9InJsvjDRfv7nX16J1yJH76X39+JITg8
UdzRZHPcL+8kDMfaThsM8rKXqFHLdrazT15/w3AkeWMQGd+0vmwxfzAEugb3X996Bray3sxAIqR5
192mEIz+/Vh/eqp/fFvz9fz8vjAfMJFiFXN0zkM/zVFSj0iIyZgQMgwOIyYO1el0bskk3479lDJP
6mv0iB1RhjSqq3U8oXcunb665iiYLvXO0A+M0PJ1OcN7O9us12HctPtYUD/pjG52BesfeKMaQIG0
kGqMOTLlETA53Ikp3LW+IKwSvQM7eNJjBfe1ORnVySkXGYNfhWiPL3ob9WtmWECcyB66NRPNWwdl
iDm3xfx4gnQ/3PaxFu5dgtHowYYKcEGOibqg1CLTDuFaYFiLlPuDeI7POubaMZqjamUeGGtayRlZ
i3XwpPs2iJcmHQ6TjZW/LTEUmSHm3gWSAyBUtknCX8qhfmdWjZkQWhSW/ZnuYi4isG1sv/XhOCTM
FTz9RugeQlXsbAK4noYgtIft/dj6XQKSzGoPrGnDgc0s22B4aXdVjvnXikP7PCFZAxydHL7ppddv
Jr4l16Usidic4dFOQO60x7T0vJvIGpkVWva6rzHDSyNTDxmD77OpmlB8JpPu7mVfZbd5YUNKT3o3
edOnRmzAqxlXuaz+D3tnshw3knXpVynrPdSOyQFsY0IMDM6TtIGJpIh5nvH0/YGZ1UlGssSq6k0v
fss0yzSTUSAQCPfr957zHbW41Ie6RIco/LwG+pblCsMVq++o/uQQI7tKkANzpPGKoNYvumqCaqHr
Y2g+T7Q0GWS0ggFyv8iUkIAqxxtE8ENEpHATGTZazN+ErI3sAtks6jm+fhVaGacqVWofhwGi7Zpx
1ierttG9+MDGWBKGZGllox8NOVoRDKiUiJYmGlC050Tq0ftXvX5cDOx95oMvfMEpPHvrTjFr7w9m
NPHDmBH80ln2sq/9iyZVaoQpvNfqBuUBqhskx7j8WiWU10VZ+GyDsWkq50Yw81dNH3IM+lFkSHZZ
6y+Gyuy7sfumIKYeyBLyIPEoszC/E7kFTNySWrBJh7h6NRnpkWMmVZirZkGM0rZv58TcslOKcz/I
7H0b9hD6HAQC9TLS1QlZZmrpr1plGQDWCG3AeweiJCu1+GjUsnnxHB+9bNNlkDYs1SwedT1GPZTo
SHxNwXwUTXFmnJdimJWHtY6rQINkZSF58yEk0PBcoQPizIbK0VX1tHvx+dLBcClr0lgGi69dLq1h
H4kRBV7cRcW4H0wR/wpE7dzlg0OAuxzU1G1IPUuZ+zUN5tdA63si2a2RIRIzny4LL+qMRKHaapg5
YeaBpdX1TG2pVcfpJfR06cKMjNZ1OPh3UyK9jUzB/iq6B6g7KSqxjtRAznnG4XU15qwCha6dx5TY
K8jZAK5GYzpPYlPbEnCf7Ea6PhVwFEzlpph0SgufzokZRM5ZnRvFlVF3INiEXl1otAl2XWGFV11E
hd8YfAhTXThIZUOrPJb40bdO3jUP6DYAuAUNwtmgx+gijRiFWKpG07naotV0ggjDQK6BW7GbaFo5
WgE4V0BL0hj+0OqQJGd4KXrPIWlY2i1lGohekLmN4C6abpj7Z8/kqFQvQ5n5T5EvKGKGzEcn709D
gduETiiPa4IRqZch/KKiBsC2MnKdVa6yJ29th7K4HGnhAI0p02DFaXB6iiMlOUYj2NQiShmUprZC
XsvokcTVTUb0nSMfMMs4IZMl8/1iN9iTuPNqOL2thqq9NrQKsXGp//D5KzHkOnoDzS0koPMizVMw
vIGK0yFEYI8Ys7UfrSipoc5qOkggxR+1ayXkBIgQNWyo4qQZo6x24viisQTGdbCg6LAzf+zbVTpw
bCRqCxXXghRsCFBGCeyhTMph54xWwmI66n5JpmWC2TJDH0xZl8TaRp/0Yu+Yk71JJ9FdahaOIcs3
Q0nQG2r6UPZM/4MYm+Aqqwrh+l4MdkQDq3zuxWmzLfy6+17Vo/qS6jgMKmI4QC2ahM1VyCmmMdG3
EwkMPQL8Mbp0+FDEUs0yaCNSzWw8V6JFPGsWpfeLrFzELCUbvb1mpQedmuWhCTbATvt7UZkQDnq1
EMyrhzJ9RPo/NdvBrltktoF6Hzu1fh8GcbqPTV95Hv3RZrjshazEWfgaDBWxjNrgQQKphgvH8kIC
kMlMbydvuhhtjhhLiR8DHJeiyefCjGy6rL3GgHrA/1qHFSRWFiTEP2lcDMvGmCBZ1brBe5iWHqhW
J/eQaJK9nXUbndFXz55XYa2aymjAdlRU9KqyBk0WrwFG7TGbMHlUYyT8qzxUddwWtIDQUWfVhP83
ylo8BT5WgEgmWP85z8LhiY1a7AePVFraMc2VXQ6AlEcN7G00hiwasRqnr4njtPfIimyMdYLcoqZE
r7bikD812K51TCShwQ6kNGZ9jJmP3k/m6DAoz5tXnf3serSF/xRTlW7tweEr1CRSTNfI26CokPRy
sAkjgQXeSwtarEwPDgkR6Kfor89kFWvihDvUaNrjunbQ/NJ1Z6kuuPzKa9vMJYxPt+79Pp04oHvk
JtKDMCbXdsb0sqE2uHeqUd4NMoTuyQqqpqtAHVsAidxghb5BNsx0YEFFCYSEKnAS8lwxAEkGNmQk
pf3IkDFRJ2enVOjlgpAFEJIG5rCyKdVbyLnrTu8BpjkN3STK1pumz+NtqthQeNTaL7AGUHVcJLUU
0RrlLGB9pex5MXAjj+clFdGTOkTFTW+QTV4MIXgITzPR/I1ZZrilSS6BYY7ejWhMmASN2RL/SgP/
QZc9/Aurwn68GH3Eukrv5LcpfWlw5iW8pGQc/Y1tQPWyIjv7YfZ5+lSOyfSDFNKASFIlvanDVjNo
JTWoH8K0h4ZTTHurhmiAXj25o0WJ+kMUHptc7jHSpouPAX9Uix+I95tfSkHSAnBbvteaLIZtghj2
tmvpo6PClgRtaq1yr6oBuMEptOT3SRucu5Ru3LnekIzaDh6NxyYlHSEmDFUfB8MlomY2SSaSXkaZ
UhgqoeW7rLPiYPpRcGVahXeHtsl+cUYlx6GfYK0PYv/GsXIVV3bNt89XlQasQWu4qloiz5JllW6S
XK+PfSKrVd/kQlyEUabckdEc+LS7C+PcH+n2kUU/JvdGJWtMFQrqZUVF6IX9VW59XzN3jtXYx4xz
UsVGGkzDE7GozrmZdCRDWmoP2DdA6JP2qkV6bqfvvaIvf6WT3d4UnHpYhTIdyH1gi+56yCyARHWD
PZQ8zemnb0nlEA4FTrysG42t4vnDIewIYMnNBHdiN+ItTUs2OmLQKHYdmwzZrOuztWqVA5zhAHPL
JEZrTUgLar2RxeIQl0RycxxRwGNqQWo/9FUfnFfYs3cMmUY3HwZtxZe6vOBc4R8d4fGlMhlgLs3K
GrZeanm7FDc9eM4GvnTGwuONhvZsdgIliBPZ575VgYHsdHE3GhINDNLbmjWPQI7LRhHVKvWr7MLz
ytjVoJMSLhMa6RVFoXLUhQL1NLHN8yJLQ/jorGDXhNFUBgjiIvilt219iegcAq2oCpgNIKx9Dj2H
xECIGOUT0pcpyHcpooGdSRV4m9DU4kjUFkelqOtzaYzFba4XPkCmwLhsZaBgy81ntx7lU85mVrY3
NunCGx83+zYSBpoWo1VKAG4KLIbczpHtx3ZFiG5JOp2uhU6NsNxujlmUh7dpQmW1ENhfC1qAcrhn
cym2orFx2HYaLVclTgBnFpNxaFoZPxjhNF2iSzcXUyvq88qCoglErpDT0tZLLYVhEJAjGyncKE4k
MfC1VuwjVB7tUGhNOB9f8AlMXjv8Ila2fW7J1E3AmGX6o1VO1aPt63BJPAKzd7ZVMxAzjfQ4tYSP
Vn5MnGHVavdt0zjbCjnDWcWS+eCNQJ3CSJUv1pCFR4NyhyywUbr4Z3EwiNY8DyC6XsQGuHYHdwDy
qzcjazDGrmymeD+ZZXClUFAq6MXGYW2JUVuKOom3jcNrHcfhLH/Lpwx4bdg+d1OVbLPKlgdZyOKx
YDoBNhWESzeYzRpuqbZohDDP40JGB43e3KVV+tDw3873/9Mf+l+apHXzv//ZhPlbf+gHlLSfT/2v
9x2itx/5s0Okf0PvoyNzoOGDyOGvDpFmfkPiY5AT6SASoS/CWOOfHSLV/EY3lagQDViABBRAt+Sf
HSJN+2ZoNI3IcDH5Y8H49p+/3L/RIdJOpif0rpAXWLQ+LNuRgqTDk8ZMacMWdroeFBMHcKxwXjRE
ESUQTRwVYLnIA/uy9foGOoXkgPIzxxJIGKQezeBLRQkFXHJnUKOzXiebYKdOel5fGcKHk2zJYGzc
cYyz0hUxnSq+W1qWilc/N+ti0xUpBEltCGI47yhlYaaO9hivrEQdxK5oFPOyi2LVY8Te0D7wosYn
gYl0uYIyihIAV6RWtmA57WFc60puAGNqAi3cF/QYAEeP6QQ2EvVtCy8An8NZE9BAX02KNylHJloO
Xts+TquDFhAMK6PWho5ZZBBUC9usAJp0KaDr0OZshgkzJvwyTnuI/J0X4+Axu8I0IEF5ZbVTAiUw
Hx2lxxjQYdoiQIhlIN+Xg0I6CL+HqviYt0bByMHXwjsYQoG1DUjrZQeqGh47qpy9SeeITwGDoz+Y
8YFWxB71D/0IodUDqdx28eI0gXldGjqrWlgNmtjZZa7BwhWip2RWchNbQDwSOu93fTCvmmOJKleZ
6qy4SgmI8Q5F2cyY4cFB5cj5l8grUtxMsRq7mJ2rYQllGiVKwS9Rl0VGMruHwGFTouUR80bZKgUc
MhYVb1BXKuSGdlU6pUMAdmU03lMboWVT+pCcKKM4REMVLmhONq2BvS+JPQQViRVUF0NnOYC2EdaY
tyafVnHAU6Cx2CF46Ipbuvjh8F1pppTMKbSo5k4vy6ReM27J8XP5SmA/8YE7GUJNTdBSyDsRRBvD
KKYKcTcQoVXvZ0lccGLQSykWccnF11HJMQiimgi1tQK11193FCYdfHIPUHtVotBzbZ/BxVbmVgTk
NRr04oxjnq7+SHVYeP2q8eA23yql0XYrovHi4JzzjuAsFusOoHAko1phHDJoCv7GSay+cScE7AnE
wdqstfu0t+v8UUpFvAyqzyESzzsskmQhWw1eoagnj2JN0JrbGuXUMmCSXilWlRqo6HTHtqjLmymc
oOzhROr6287wSVzBOtOiaWglMnQBH3/pcByMDplhQOCWdtzXj12hWy+pMHXOK6juugpMYRqTD2Z7
YMFE3QHpGsliohUSzRZgrZjCAiuW5ZT7piSFQaXtxdnCX42GGQwArtO6fQj7LsV4Xyhd8V03esff
+TV3fTCdXsjLLpYpp0h1yirte1LUlf3EC9O8GnXeGIDj2O2I4UHXtRvbsNAeIwPl196BN2Sto8yh
5GyErjYlnhfmXzt/qAblOg6qiWP0wEj7eopztTgbYcBV7uAh4YdBxI/BADP5vnKe9cMZ9WhNqZsN
WTMeQkWvS7KGG9W5LLoeloRV2QBIEsv3qxe/V3PsrkMWZPq6skz/0ci85mdj1B6lR07a3hTqIEkJ
2kgRWlfedTNNKZw4RANnfdwjF5aj4USAIGLYD7taFGbhLIqm7KYZqFtByY0JjDHP7HxMkZ5HHtKh
XE2m7CxCAaRzlMwjMsLwftc9JsopvKcYxPhoSA6Eq4Hxbk7EI8z+2Q4uTbqmdcGkEWYegfWvwaTU
BbZ3FetpRruhvFfCoqrlYmCSnLlJliI07yodrXxtTBG5UGlGM+J/CoFmfBsUzTOLf10IXP9qaXp+
HC3NP/FHHWCa32wEvThqVNVg7jOLFP6YFBnim86YiPQzh0h0tvN3kyJV/cYM0eaHGJsAG7GZJL6v
A4Rg0okf0EJXbGr/SR2gnyhqmFRSpcx/mzMHpjOx+jgpwtYlomkiEIvXdZN1JRBZwDPQmUzrSSmw
6hQ5LZVkH2k3dab+8trm2oAfwBAEZW7WNvAZ8r2abdURnkQze0MqY1qUvfxeZnZC+f0S+5dSTbZh
HNxZczJA420Nqweh6G9yGDojloeR4+lYiSd0ZhsZ5qt3n8cnMyj74zTMVqkwHEhTqkMBxcM+FfzV
hsPZnhnUUq+b185Of6JwPZR6cu153bFpPJeM5JeEJWKhaDVNrLKGXpbhLgvjBwhu2Oy1iY0Mz2zf
ON0sHXEh54xmBSWluOJg7IJz25AfCFi8RhGRrms21ig6CkAkEn9AVdokq4l9Ca6kwYJSTgNK/epq
hISWjeGxZBjTdOk+zUjW7lS3z4pz0Vmv+AhvtbEAWQn8Nhm3VqcerelFJQxVNKgC7QblyVTeFhOj
vrFOgA10VExleKfU81Ar/OE5P8cVPr5VG5eHJo8fWmc45qp5S6wjDYRgGXnyVkOphRU5R8GVzWz1
5ChH8awN92HZqDTsGTi3bXjU0uL77z+ZN9bXu6m9xiAMRRVvnsVHIymIP759tCyZ06khLLfS2Wie
erBqMBT0exJLfC87gtv7y5w5hW92GzPNliJySyPcVThPzGJa6YGxFqm2onaFRugvHTBNY/gU4Aq3
AD1a64EwmrDLLwBmbaKscolhwI6/7WJ3Gwh96/fDWQYA3Kmr4zQZF4rdXf7+Dt94QH+7Q6QAeGrn
kvvNUfFuEmsG+GgxcCpYh/j9AlAAUBRNKpSG1N4AyKXgLK1ACh5BBfhk/V14Ol33M/6daUb18OeJ
7V+OPt+e6YffCJ2EoWFJJSlaqnQ3Pj7zAQfHEDtkEBBgue/R9DT+4KopuGhHJ9xnrFwfup+q3Zrw
qF/Vvl1XXUtMbHiZjfI2B9z7+0ekmax072bENqcalkHWH5Nljejm04BKT+2yWEWUubLaGURLYWBl
hAmPRv5iePl5ECU3qYPlWjUD7E/gf0IHv7vZkHlRmdjGYC0XIbWs18JWF31xHUugNoXDmCit1Z1A
c7wJG+xqWtK7Q6HtqPWGg+pHKQb4BrByAaLEVOofYUklWMhhX80cD5jDO20kFG0KSrkScBsXiYLo
EQXWTTlNC681izX+FBMZBqAaRr1wTSdto4baz2EEliWdw+SZ+V4BBFxP8dFXGnGeMroBxARpM0zt
Kzw2WMJa6YPK7UlqclSg1gYOvthSN3mEy6CVUJpJvIWgrdwacRmc1Wp1FPmshnJ+6tWQUNlOj9rE
fDej6dShfcILmBzJtUiVsgDJGAMYrMRF7tsS3Gsw4DGNVkUXN1vJ9GSRmP12bBLjoYxIYJETrZG6
U+uraCqeiwEFYR/k1aJTrRk0y4qvmX18Gztg5nVsglqlE7R2sDTH2WeY9KxKTzeqPQJFMAJ9W4Wz
rgvrKew1DIhecK+VHBUiXbe3iu5qGvpRR+wBzqU7Iyamz7c2TNm8m7SmHxZPo1wnFczd+smTfnkn
zeFoxvIXtxM0dMF8jizLyixJzqXroQwDmcWmMq4d3RzXcqq+kzhHdM30I3YYKGq9tkEY6C1o7wVz
3sdPXQKPUEvI77xNIunXDT+54H8wizKl6Mp21dZ4ovsYrIKaF6vMlGeTksAW6cRSS1ESa1I9j0oa
Wkn1ombMSMeXyB+fS5xRfi/P1MFy9iLBuZVEbB4qrnC6rhZBT8XWMr07x7vXWiZh5AGkMnAjp8VT
kpQSUFaGlxhKbGt1Oz3XjoFDSzRxtILC37pRq1h1a29XFiQbR1MjlvSMyVYJsfeo2UvK5ByQVHmt
WcNlmk80U9Nq281Mn2QGS6gdrDYupeZEjtX9pswNsTLpD4LmpPdEPbrOJgWhVKnfeVajbchUGMzo
YQgtYPp16y2nmv/L8E/DLBml8oikT4AAI9Osm/ATaSDgloFlLvS6YoZN/OmA0yPKCrluqPeXTfjM
nnSRt4wF4vmmjZGfVxSs9yZksIrme+W3yyjVMTjy0XMiNUZwxPSi4+yFIzdyBsGpnFgu4OrkMBWw
TJdqGx9z06NRARlPtwT7alWdTfYECoAVYjInGOhzZKSVmP9FBXybp/x7qn76oJr699RU7q981iHV
p3/V/4dCqrnc+tfl8ebXy6/qZ/Pr5R83HJl+1f/IX//x9giyX3X48333bP57/iiaVUn3jP2SshRd
HgNgxDt/FM0MGL8h5FSR9WJhQ77zV9HsfJsrO6SIbCCzdWpu3/1ZM9Nxm2URDjsNmhEgGs5/UjKb
J+UkzD/Nmu0j8CLQbNmn5WTcoqNgxlEda6rzZe+Tid4rPSf3DLQjAs67yrcupyIyDyCMzsAkkfAx
GgQL5Np5bjCxDiP9zhzirVSDYyfK80GpcEnL9kyrTf9gJfp0pSjlOdIUfWErPuuaLrFXNN55WsXa
frKCh3xQzatpqzbTlg6Na5MY/OjDdX1qqmB0tUpcOUNPdIJHHr1dEnvKzPi8q0rHrSbKrbECGe7x
B1vmcUSNeXF9Phik0k4/m9gqDiJXp827j/2TKvy0EhIQVKQFQcWiHWqgf5vl3O8qoYgpZAXNBH1T
0kF58BhUBT4j70iH7d75Q34eVT5NKHZMN5goWZkedksPKoWGifYutiLBOT/mzBw0o9uVDLbsiEL6
97+m/lEYZs+/JjWpg8aeX1TnfPTx11QmKwUcXVYXU6ntqKLqSza0+94JHRdR+wP1qu/6QzShS0he
5z8aS6veS7uryA2JVhQN2aXqQ+9yDEQBsp3mhV+1IQAiklH0MF5FJfjIsIdzbFeMqh5UQHYHamMB
Wsmrt+x76aEcxm5RVTJ3YxmU17+/x4/ONm6REyUiGY6YLIDULSdnPseI/vwkopxxUm+SR2klzXAZ
OWOxdJTsfvDDl99f8tS48PZY8Q1boHh5DaQ914DvPn3HyaseVF19USVJQSz1QJMlHY6cXoiY7W18
fSbIAGQAxIsw0mAGfjOGksOW5ru//1XegBPvCmCaXTZnXgyPGMh0nsPJ7ROJagxNlXWXQ8auLj3T
PHSUWgcTpYHWVhs1J5DOHFH9ZYpSb3oR+w9mRHKVQnPJMnrS6vJ8fTsPjK+i1nywDGMefY4ENFj2
hazrddMTOCxyEqXT8TFEmpC3ZNX6axy44ol5+HNvsrXCzSCUU7+wdab0HbLinUb2GPlONuqf5g4R
+LSGhQ6LwO6elZHAnQangRJmymWdQDlX22yPgaBdisE4Q1uvA89VqjO76E1S6ac7UcHbi+RDFmfD
SukM7aonfyeQTKbNqduUw2B88R0/VUBjokYNq/FsJb5f1tuTswXinxKvG7Ij9urh0knC1mXvvqHe
IRxZmDe62o0ro4vGy7ABKSs96ybqnOKiS+GN6XZxxHGZ3Et6p0Q+Osb+bcUSpudBiK2ugpERfteX
JdgIeUbtdUunengYfe9eyGkVKtYSu2h+3nQGc1u/Cx7GOKSmMGT7P3v9vyWahmD97sv2t6HYbRVm
4cvPl3/8zF7+cZs//fTz9zv820//scUrUnxjxmU52MNRYs9/7R87vCK1b5wEDXZ/ncm5ps7n0z/n
Y7TFdBzKuNc5I9LVoVvw5w6vim/YpG11tsVhtJ9dWv/BcEz9KFq2sdeqwL4QBZuUH+Ktafd+sVKH
rGs1vp5LDiZ0XDel662yLYkqa7EazsPNV0z4uc3xbkU6vd6bnPvd4ojHAqoEbaqljfKscmh7qHdB
7mxV79e7j+OTTVj79ErYr5n7zQWMdWJRkHTC/FCaoKmTRXrIdsOZ+Jm8jMfge7mMVs66AzW3MJ7N
H/2quMbIc9Gt9XWwrreMBoOvFuLP7vrd73KyWFiMzY0ORfSyyW5RHK+c8CX2hi9MGepcVpw+W0en
ZuPgRgF0alArtYgZw8RRRf7Qn+WegLxlsrF35np8blfqPX6Mjb3+4imf1BBvn+f7a57cWayB3Y1H
rtnCWF+3a22prfUNUJPn6czakPm65KbHZVQS/7Cod8ORs3v0xdPlm/L3O8djwARa0mCWWFL483dv
1dAVzOGSyFsW8fDLjLozXfMZidkAbKrkGIz1FRXuz7YYbYSWar3XJv081LVXv2nis1htQX6zftNR
JVY1H+gMVPIqmWS7CmztsRvre0rNNY3BG3pGa/gv3aK16Dr2Tvejm4i1bmNE1UE29AtltCSCK41d
nliuBh5N4uflSq35y/wEAjoz8Yi8KqS3aUfQUz6shAIbDhHRUanto67BXiGg3BnN7+iDzzvg1C2Z
mWXQPIWQuufGXwH1KIIPK4JhyWg4QgfKhMtgelO33Aqi9IOjMRBKsvNSr+VKS3VIkKVxkDIm9SIh
HDTqjGtPIEHO2wd/8t1uol/X1PZF1OavhoheBR60QjrfoetfBV71UspKm3umKn2I/NmCRl+rYtO2
zm4w9FdbeM+KkWxHCusgql1Lths9hdoklZtgBB2Bn+CiLAlYhxuNoFojhsoK8SjXBxVAXKBGxzhv
Hvss/Y5Fwg0CkkTLwDVT+96xFbduYUNIJbvSiLgAO/pAyC3S2xI1tUzsGvu1cmYy40el1z/iTT84
7egahdAWaIlJE4Xmv6oNo12DDYcNW8/JcG27ahiV2iOna1QM/gZFJWFvxs6Lox+ZOe5UrVSRffr7
qNPPSzXb6DkttVTBSBfVe+B4pD4O8iLNql+kVuw8a3jRLBaYyoTnFp8jfqgWKAMfYmR5WZFc04Q7
+BmViWfH8Ckrb2lrQPUbK/kBHo6uk11cRhjTFygtNmDEaPulD0aArNKmX9QY144J+lk/JJIsVkjA
DhTApd4w8BJ9Za3bclzngGX7xicVNR52aS3WbYUdIzeSNXONTRHkrl/UJKuN/jqB6ZjwX3oX2nK0
/F+61T7GHWclYZKOLVPSRK2SUSo455+pJJWDwN+nIWxvUSNtIkV9CUWLTi9ca1mzC5rIX5s1IPI8
Tl/GhFFeoYfmKpT6tRo1D7WZ2MCFJua2nbj19bh2Ax0ddJUG9h/1yr9u+n6yIrGlaZoDBUnHEnSy
FlQEYmVMa71ltPP2rRu7/g7B9bJy++2ftdG/vNa8d5+uuDR02d0ZeQEKOj3oibK0YvTWzlI74gmB
c7RovhtXoHcXwVJ/6g7VOrqu1pDT7hD3r4t4LzbBVhyiY779/To8nylOln5qfCxVEv2NoN/9cQGc
yrnvqA6gs/u7HpIkTqjfX+DTJZaj4nxelJ8QhHjWOu7CzFs2K+lWu+qy2pF9aG2Itl9pF6jHnp29
fg/0vHLrL27u9EQ1bzKQQv669skxRkxgOr2Ra9drKM+kD+2d5bCHQQYEbIkTdfX7e31zUJ48zbmw
F1QH2CvpfHx8mn5WqAygfdp7m3FtDyvbVc+Y2xU78NbHYBOuA9brRbsKd8PaMM/E9qvf4LOyzOBU
Tv6CxMVgnxq+kyhSLctKeInP5F6iLl4AgdlO++4+X6Wb9qAWX32+8zP82z3/dcW/FWaqM9Sh5Io0
wD03XefQUJflCv3CMr/IjsoXIJTPPlMcafhqzZkCw2v18RmzHxaa4XO9fgnYcoVbZtVt602+69zM
Vb44rX3+PP+62luj612BYPljmyle7C2Fi6plE6/zO4XKJD1z3MbtH7683ifFp5QqY2ZGfs7fSUqe
k46wTvL57sJzxgJQS7cE0t8R8LcEyYh08Qoi8+bL9+aTdeDDdU++Ka1qDxZj5bdvypIg+E1yIXfN
2nL1JVm6e2tnf1V0fnKA4Io2hxhWBe74pMxWm2RAXcpyS0ztCi2MufV23ZLtyXVemyU6rMvffzk/
e3E+XPCk4vRHXyvaPy6osk+6+oqWxEIuqnoznGsPXxWXp828efHhgEYfiVMS49vTNb4de51wenCO
uCSbllJvO66zTbAx18XDcBUwl1pgq6nOiVP78rR0QqF7O55xxDOZqdoG1KDTzYxpqzU7zJkxXKH6
ITjYb69xeyjP5rO3r26M787SIYd5GTdr6bsRpSfstZalaVqnG2el7754+J992jSleQrA/nDhn3za
JrsuJjxGIsYVwIvmjDHEInVJcZ9YCvm4v36jP1mX0A38dcWTjxvMiTY1Ycc3iRnLZbAsl6nrnxFe
MKzz1b9xvc++ue+vd7IutUCLhzHieiksBpiNj8YaKuRSuyyxW76KDVaVO2XXbp2vFsRPvrp0lEwN
0atloVU5qVsQGGaOBj6ATcdzczK3CYhhsym28Y7EhuvwMQK0/PLF5/lJAUPvl8OPYdDqxyf8cRW2
0qxreo9BVnaGDH5JWiuF9nfCsDfNGgm4S8lpfje/2F/V+Rme7DVYGdEIsD7yz9tq/W41riNFoZKw
vKV/72OtCRfdCp/uQT2kLkGkywJx+4X1Y25BVEtlFX2xZH12z8xMTLhzkHX+tvPkQd8ktuZBIEx+
VM3BEFiGlOvfP9hPr4Hk2WH5IGvu9LmGlYMnveUafgtNaCfLWyIjf3+Jz94XnO//9xLzn797iHZs
TaRvKlyChOz6tSd24P/tAvM9vrsApA+GiZJ7CAC0+HXtttrP31/hk+/aPF6aiTossX+LcTI6C2pE
4SvLYiRR3cGuBcQ0Utr1GDv/zc1gy58FajTiTgtkRm9WlihciiSao+L4PwLR3vz+btRPTh5MoDh0
cE/zCOjkG4zkdeCMyyeCi2lJEvIWAPXCcrVV8XVJ/MlC/OFa87L57sPRkjBAiMy1ho2xV1dzSWq/
kEW3NDacGO/+m133w/VOFgrDb32Hy83lP9v8ih3nV7gcN4qLhmaVPvz+SX7yXny42MmrPWIryRDm
seXikhXDta89JrRbUnn/++t8VhZ+uNDJKy5V+jlZxYWqlY7rM1n4W3UbHi3y1Iw1IDu3fPhqnf/k
a/vhkvO9v/vgvEERCIy4pMbhOmxr3Oi/fn9Xn11hfgcdsg2YQpone7Sn2KSdt4GyVBQPB2y3AqTl
/v4Sn31A7y9xsilHwuoSckQUxHL2yoTHbHNYmjVC7fjFQvr5zVC5m+rMADtF7zTk21VDmijLsCUX
lyyXTP0C0/nZaQ9WyV+XOHkJnElWYS0iVqFc20nfOfiVvc6zZDt03pVSla+TZj61mXcIxm7lSUT4
A25jh5YCeMI5iymvi2NCTMnYa7siT7eAX7543ifAwrc60AbrN2PH6DOYp7ydBhM4UQQ5y9eqf/W3
/ooAt2pR7Vo3PZLgikFl3RzezqXLYVnvUBHRyv6yFP5sgcPLgLTP0chQPSXlFUZXqLkoFL4u1gJP
4rI+VpQncoPN/Isz/9v87KRGmOW6NBvYpYU2yx/ef08wUUCVyLljwnWPVtmEi2Yor5wAIRgqpLAz
biNt2Ig+cOuY6FMJUjGKW6aLNuGe7VgvCTl7NAacxoVMoS40Gt09ualEvQ5q+CSD1SabUkxIyHwD
3U8Iu9LbJtZ4BSHkC93fZ2eWDzdz8opV5gjKqCTyODlznrV1uLfPzKt+ZS7j1dfti89aNbZBP8aG
iAPY8LT4MLLSihyfR6e508Z7VVeo4tbmdfSgXqlLc8lgdZWviqV3nT79fln47Kw0Ky5pEUoGObys
Hz+0SaidWmJ+XHaPttudeeUyPGSrYKNeE+biljtt1R1nJd3my1dzXtROX5d3V3ZOtAy54yeyHbjy
oCTLIlRono87GRTn+Fr/D3vnsVw3lq3pV7nRc1TDA2cKj+PoKVETBOXgvcfT3w/K7EolpU5GdU96
0KHKCiWTJHCAvdde5jd+Okt3Wzlie2L2D91BRLCxBLKCXIVRSl+gFn1Jsvo2b6owkbfSeeehvAHR
7AXkzw/l8DYtOCijsbT7Q/EkT7BGfwoUfz4P7ycF+6H/y0PQMLOhbURX8pckh8CjDPGIs7Y1u4LV
2/Gd7qgWwjrufGrfyT9/u0PpkAHn19CLZOr095fdl2ACmcnvj7x9oueLPj3uNva8qbcRdDkbjYCX
1GwCU6+CvKwvUav6SRYdZzTtuP/z0Ip4gKzzcyWY3wUczIZqrs4QRu6RWrxblSqc15Ie8TY80318
7erpmyiVWLDlwjsVwW93DFUmI1rErHbJ3L9/lA78sVwak2DHr4fz/vAOH2W3POLcZ74gWOBQWHdX
ZOY/C070zrUZIr19awBFgAvtb4z/U96qLzMEKBV9ohOG5rfkRk0dfWjzXnLTRdasCltZzGU6oDhR
rOCFUWMNO63m/Doq4xd16iCoSyBQlXEAp98hZiiAowLb2dBjmjACwUsLRSrkd5FL0lVbEiCTb4oy
vcxt9cmoDdjHU8nIIk7wY0DD6thAOgOcvT1JbVO6KyQgp6lxMChyA4biKrUPps7skm9DlzxagnHq
8WyPs4OrHhJ0XUwdjls6fVlGmEa1rGg+o5A8kDMBVRE02d1NRi4qN2d/OLTF3SRmlHkdFkcwx2Yr
GcXBNVu1CAu0xvCJ1D51OtJyW2Vg+h4vT2UOADJvabVzXHpptsuARlpYMGHD2BIquSNO2BFWDM+C
oVNvlDh50eU4doaNaTOKFc1NB6RStHoGRnYOeMuah7ZyxmkDDTsMz80qYxkyLq89jo5bVIs24Lje
xDQTMmIrNaoG4awwnpWo8LpDXyO6kd2K+vpSmNOKejE31Kf1azaNN10ZndNNxcFrUopbQUqmwlZE
ZVadtCoOiLhWg+4dRtrLaHLA+BQxpq9jXPVytCF1/MIxZ1h1jCtEGvtQDG97NJhogGPC+ngoc0gM
xWLYmr4PeWIVoZRx5K3niMZGEz7IfS1+m3D0KPHyQwnDEK3VGIBamydV3eKwzJcz3klf6y77EuvL
/aKsq4908FcthRu5FFhqpyZWr0M7Js66MvRMhRiSRFI9qTjHT0NK2+CQhBxstqJgAqEwf1D15gPD
SdccFTTVi4eD3MaeIYgC5LbmwZjEj/mCgUVWXTVB2YHTUNabVl6s2sSBrWyTA9DcBck/dcZ4bPrY
liiQKrhaCdFDUkyfiwNUgVTtWbHM++rGvEMF7LrVzWINUgNhNspUD2Pk0yzPz3Ji3Jpm+soUEM+m
IXtMBxzYwKPBoc8npEuRqlok9kcDyg0TCfkhO6gfynJ5RdPkVlZ7yABdfFnE8ZUUFGPfGePBkdka
bVA4JxJms5H4qDdpaHRsggkNEWtZjeek1m8yjdpozWK0xvQPTT0xkq1n28ybwVIM1MbMVUGTC1E7
K10O+NkB1HJjgwILan51W1VfqWHXu4IV6YzK9qnLuGIiQJ/dND5msWUDyO8SlHSHPjWs3ZsETVQV
OdgtW++ruqpslAYu4hJdYfLcLyrOtaUxBJPWecTzCM8m7aZf1Ze8iJkUZ4j6aMrjYZ2Y0isT3rR5
oBZqzo7qviKcFyKOigYBW17dhBtFRcIGKXYJLY4iiV5zVp/VLvRvUvGcIyyqV5VPOxM/UynDgwz9
Gx16r56H3TL5PbZ2yZZ9F1RMDHVA4mU5D05RCq/yoZct2SifzSymKdMzZUY8g8FLMT90axPbCL06
qJKZkLL6w1GOYpi4pfpFaGZG6YJ6zqE/W2j8z/aQd5IFA/da0Gm7iFV7cJW0ChAWOy/r4YO0yPel
Ej0ggAoYA6vTRnUzlBdySR5x7kCARZy6Y760/gFbli4Zv2KccSca7Uum9hlmpMNDE9cIx62nTUhn
DxBNg7lahKnLTDTeOv25RLUA2lKOh1fhQY1cnGFFH8s8PKC4d0WV79odmjN8qEBH6U2e0AvPyObw
+zKv8iYFeqGfcz36IFT0qBTzQznjcYmsZX3cqnUDALdc2XUaEPRx9fQGEVBRJvwrPXbispyjAp51
xNOKpT+txXdZwp0aBPkHzNoYnNWy7rWp6aXy5FSHzcsS6buBVa49De1rF0sIxcoDfKpIyEKzWItj
FKsV42NdcRFXmF0wrq9a3GeYXot3USrelMbBVw79MSo7d41x7zGmDQViXRkB3ucTuIW+tadxBryA
CeUicrhYkoyASC5g2nuQ6s8cRhZI1A8RPPau0X3kbGULSm2Q9+2CNH3/ksyrWzLNLkbDK4b1q2BI
N/CtblSjwJ9H2W7bTnfXDbFYhtMFFVIVRmvmSZ0K13sAY7BhEDWmeGxuknE7lTHZWC+zk0HpqZl0
qfv00yhiyyrVy33XIf2mpebLUhzCWGvZdInxPJvDMY+wtpbrUQQLUdyhMlnj8lwfIOUUTpbVtoFP
g50dDo0tqtJrzOo+tVif4s0EWxadfAVuhMLm7NZ4uhRK29nVNkv4DsELgmkQ4a6lHquF+qSficTo
5kHSy4yHVqEnrUWDbwxb+kFGP8PL2hpYdLekPnY1wWqmtqxW31Jz/tp08RF2xHNR5EcFxi12L2ek
m7zxUN2YUM8i6D45JIMWDEI89nWAgse+vkS4jWbtp+LwSZ9K5WQmxFpFnIknaSxbQrcsD2myNpd2
wUygEuEwHyrQJpLeP6lDd6uKyfqhNmGyiSp9FBStF1tOptj956z6lxYysyYRUQ92L2+YWcTfM7Yt
qZpYhE+zT/n9yiMN8bQjTyb858v80n7YL4MSBcP1HYT/AwDwU7fGKNB72mgn2jx2xIohWsjvTtB+
qarfXONNR2hVRynN9mv0ruRRU/tRmJ4FH9nm03s4tLda99hP/v3zvOkNpYWUL/QXwGQ5k7NemYPa
HOt2fUbAk2Fd+vAeQOzXpuibK75pFTWxtBAgf7yoNDBOiUN1QiUY29nxvYrk958OLAaensgTH95W
JPEEHr8kzebTSR7gIC2Y42Psa77syZb6AcoX2D71XZrhLwXe/hHBzytMCCkWlTe90WYG1t1BgcPq
mBY21HRK4FDDLWPcenuTNghl/XWuAX33N/+8PN8yHP94nz9d+k2XJDXkEqIA8LucGUpzi2yo0x43
iwLAYtt5KCQc10B7bwT7S8Xy5gO/aWfU/ZbG+cIHVn3EFkPFtJD2c5AjcEdH8Oewf5haaw7emxv9
ds8zJsAXFTn8X1B+wyTVJMx8WNWPA2QU3MFVvc5/t5fw203/03XexBbFzJWxgsZJ/6R+ZtjrtP5u
pheMTmQNd6lzCNv3ul2/f6J/fbQ3S0iVyLwag0uaF/Np8Ezc0ikVvMoDoXULZu+j5DeME8bWMp3e
KUO0rzpruyRHJRRu341I+578Wx/hx/v9627erKps7cc2gVvEPurOQ1h4WJQDXVgVa8vs1J4dlNCD
kqE7RyfTjncq4l9aOfvVjR+oaMgb4Kr+HtpTOeMl429hr/Qa7RnfgcZsgykRX+c4fdkW8+6fN9Fv
X/df13uLDanQY9sQLeMoqR6TJrU28/mfL7Bvh18e508XeNNdkBsh7VuFC8SFbK3tx6W9net3Woy/
XIMmAlMnDeqXCsn4bWt2xRBDy0pYk0P+qdRv5flUDg///DF+H2x+OnPffI4sFXDHJnu0o8oIBK3j
dBc6wIbtHOMCWH8v2xmxwtLuW7DdMY4o0ya8bmZ6mjtICuKgU1WK2y319Tsr5vd39tMTfrNjjRGb
gClhBrFPp3BNzl6Wx4xYOFiTiyQJUjBh7aXvop/fve6bbavImzwJK0tVsw436am41bzRhxlF0w29
nMckKOE+v4uJ+HUa8Pcd8oNl/lNWko7I1YwZH1f1B6DOVvV1nzbqzuhMz1Do7BxFX4s5hdOe45ce
EYaH/KZHi+0dyMKPg+2fFvabc6BYYd+1Ggu7d01fd3uQ3+3ROMfXyO9utZDhFo62Nv0mRC7BQGrX
gRVw1DpL8E2vu0OJwtpjyXiTOu/xDH7tTv54Rj9oksCTGDL/PYoMlRDT9+cZdU4WSjiqhlCSuzDq
rPQ6nSekwgMFexvri8qIdnhOFQsFgOeSAcKr9L0P0fOz+3c6pr/s0Te39CYVyqU0l5R9lS7mZ8O4
KJNBJ+O9k2Rfcr++E2wqAHMAyHrbTVyrPpnLnIvs2WSNousVWUrXkBzUBezYNR31QRwB9XXA33Qr
ptg4N3di8N4h+rugKuEiuA+LDHrEb3bGxvlRbV0CbAfYyi4GUpnvrL7fZns/X+LNKVVEcrQMEp/U
vBSlHQc62CA8dNkFc+LuyND3oSO/Uix4hT9f882KV40B5YCRDT8ACl2R5ggyL3LoOX6MPsa2GuQP
2eW95OC3KTT44h2ApgDxfQu6KvNMjg8t7AbkFxyqSPa6HOKqAa7g3Wv9Lpf9+Vpv1mhxUCK107mW
eEyDlgWT+kDLGPC9V1n9OhPbHyUGiZoGwhaLlTePspnRcax3SGYWJrc73pQy84iQPhuvejen+P1i
+elqb4ossxA5Hc0fAFAE29KN4UhGKfJlAFV2Vb3aay7vYiZ+l8hAPd2tWkxd/gXmpI15NiwLsOXD
g+mLruoqQeEJ7n42NNbwvD13duLWp9z653P6R1H6NgT8fN03GyPDFEAX9+uux/Ial9bqLt7sxqfc
TTzlqtAL8XsHU/rnxIXg4Rf+Mb8tXOF9bOjvggDgV2KAgavoL9VztvVIAwk0KXs38vF0Xp93PD4N
vR2Qv3yCH5xb7w2Of7tFQbMBFwCCwyDsTZZSDE1bIMX+B3S6v0d+iZiw+aNTh+imnHLn4Ly7a37/
Qf+65pv8Q++7fkjlHaCe2Ngooi7uHLw9AUltlTjh1F7ivpel/64aUtGRAdNEJ+SXYhcmfZnRodmT
gDjoea6z939cDe1qXsjV7Dzit5G8aZqDOe/A/9meOeAR6Dgh+srBLfhoyBFk3zsmf0XlEBlwLNmJ
BogOQKP/+9Fdjc1ELKwB6BHvpgm0a3raAsOta0CfMY0o988uxf/Xdv0fB6RVwaL9FEF+obI+fKvy
13z8r7AvILP2/9NJX/ExGV7T/7obq6+vf+O1/vvX/SlfIav/gtJK9wOdCIgwu+rVn/IVsvIvoEeK
wlAecVcqk39zW5GFZbWKyCBBOuU821fUn+RW/hNarTRv9g7OH8oW/wG59Y9S8a9IKCD99MOAaLcf
+hk8om2zaqRThh95mJ7aY38VboRAsXD9RUnhIh/3f1Wv5hUDOBI+D7BIsB6lh06xpJvojgQRJHd1
WT+sQUTsLF28tPz0KJNL9sfsnL8WIf6gymEHCDeh6o+nzI2dxdNtyUPixcH41NWPU5i7U6DaI39f
HNlvnPw+gpXZ+ssJESy7DdpT76q24E4nxUlCIVjJlMGfBV24uoMn+uqxZV9nzuoKXh3ox+YhPkJ9
d/Jr7+PpOV4kpwkbr/E0j0APV9CSPMUZAtURLjMGpqllnvOLEbRX+Wjc6H57hf7q6KHqbMfimoZT
0HglsaPwVFcIxqN5rO+iW+FaPNBdudaXMkAaM+jcFJT3Tn6JXeGCiZsdhUxqDcMqL8lNYTLyoBNg
5U/R7ajO1vK5PA6h6uYuFQgBo7e+hW7vRN4j5Edb8nXAirIbfddtnivwZv3HbaiuFPAbaLUoDj7v
Vg0E2RVvo/NyRFXbz6lqej7Z6O9wEjR8ws1V/O4Er9XvAv2lO9EV8dByd5Rjfjbc2TP8PERe7haD
eX5qvi/vEm/zD3c4GPSh6SXAb7Du8cvjqFq5P4GLwRbAmWhvRFZ2TI7Z0fSU7xJHY/5V/nL4NAQ1
99E7nTU+2jE9EKCd9uRihneePf2mDjHMptpEjj8QPUDNwXg27qKb9bw6rSN6+IfYldU6DAbvxXP5
dXtuZTRdoe7bMsTKye6ujMFd7apcD5c+zB+ap8ptwwXE+WBroeHgxOSlt8kJ+VuSdS3M6H5JUA6y
i3rRnMKPlDAZnYbRx4Nxa4TMFHjaKbyP3Nvy2+qYOpqT+akjflCD5iifIL2EpbM6MjdrusMXbG/4
IwbqfXlSdnw7OnmSbV7Ve+mWlehHburh3M4+Efna1/FUPEm36Wf2D9+Z3Rnh6qe9pR9VyDvpzZ4H
Z2f5WJz1S30y77OLwQ7ozuR6R6QcTu+dGcqPJPh3W/3NcT/Xo1zrdStdVo6nKWEXDg6SaXYP28+w
Gu6hc75/H/y9DEdgK2zCzUFKz11J4YVHXJ6s3i1fk9vZLmzREpyBVAkxchqqz/TDvdGa7Z3TfED4
NpCcLmSHeTkoUYNm8hfUVV1WkZ0AiJXgFRkwi0zet8IqZ2oXH3dA+8IfVI9t0yn9JajvALoHgqs7
iKv4YJO+lUyWjKPW2/03XFefpmA45X7+BK93CVJ/vWmCw17T06k/3Qu2YQvPyDTytSGIXhJPD4uT
GuZ25NRP5kt8QcnlGqdnk7V00eG052Ecyo/bvXaPyr83HY1LaQRxOB3jc3HarpHXe+qN5iv1rcl3
72MADMoui6/ZEst72feDN9mmxeDf+j5ahf36UlhfKqLCzF5gHuVAyjsOjmJ9/Z7x83hCOvv3Upbt
1b9VgnKT3D7UjvM5CyYf58qLeW2DwVscjWwCNrPkzC7yV7BHKtXCrYf1KJziD6w4UGqvuiWGKcBm
3dpv7isx/Kz6vJSLcKrOm4fVgovrsjueDreFrfFv+XXzaKG65r2KVZF/YDnIvuxrjuEgs+YwPnQr
SqkqFG7W435dBOQ+xzd6bGGjEXPJzN3zNbYAfd7a3dMrEW5TTmEiOzsMKHUKW3cxhYAxIZFVM3Sl
y5N7szVbnbf6I0dND/4Kt0Lre8yJQNXmAk1wqlAj+4Sfewgzvgsx3/s2AN3zaLzEUB2AAnzs+O0a
vB2BE2gHG8GoJXM0nOjeCEcLZ09fCBp+SXJsnnYU6E8H/+0f2+Vnszg0f/6eyv51ZO6F4U89pdlI
c6p4U7y0rn7ZOMpqJlGCNZAsMyEUeCeds3mdg9qPE/MoR9s4J7yJirMKLWq+KjgPOQfQ6Gr8NeVp
PLeWBoGytL5WlHSjVcOKjeDfgSqgdC2YTIynkW04eJO3b1ncZmjffaKV5E8eR7Ml0MSKXepd1ljn
FbO1L5v9kOQ/OOgIUgqP7sRP4z3gdaF5jAhUnWcSynHjZQuLn8ZjEe6/sA901phol9fFw9LMTgia
LR2rHs2CbjmZ/uiiQGXvX2IFve7ruWeAUfPvqO6F+T32XWHr1sGBJSFzmSycwd5DKeeXIxMfZiwW
hmo/PkhGojCxuim4HNMpoDeOLpwAX72YZNGG1T6PfDqwFLbOh2FpXXloHOKKR/Tik7M3PBBEj/x+
niuiqnbk6q7oDx4Wqa7klFCSUtQdyCqO/D4eN2tKuC2esJByW25p/c5rsdFvtNfPKLLHDxGOMk/9
qWXtqP7m6Dy5gvJXD0veMzIYxM7Fq3idB5bpwUvYs1ByZNv0ARyTq7DQHdFlZMjGWW3MGbj7P57Z
aLHB/NiLOTsK2i47qlVkI+QETo2lbIQVR9C+lPH85OdoRHGRis+AbLt2lqx9ZsXEk4+zp0oD5NYV
ZiQ/xIUinwfEdwjWvvTqYH94Vbh9NC/zceVxwDn0QE955BM+FeYZMNKx3RcqHGXhZn/ThrMGFTHA
YAHHDIsKSpYHbDP4DCsLrrK/59wU9nBWQlQAF/TjWeD3xE2DIPjxkAduPucfVBA5OBSPKd/Ge+Z2
Avk0+HoA0oxTeW9iHgLhRAw6CbczkGi0u7z9WipZ3r5HYicDlr0vTImjYuZGM7vxO90WwoJwycED
ofqPJVGdiU0BvkL+XgaJLLGE4BFByUJ/wCHvAMZbUFdvH7ePSVi7OhJjdIPqAJ3VjqMu8w3WN/3h
1CpYeSKncvv5EGph58nsWdlP4MML7OJ9paZX05ePkycEnRdQ6J0OYR8k/r4dQB+xdxPq9Y3jYCUN
obdG/DFtIUjC4YtKGD6c91hV+Cgbs2T2ZTnzaPHq4oninsIlDFbVLkeyujxRny11Zz7Nd+qVmMa7
Lh3pUjr78264GdXeGZZcl8Mld2beiMJhQo7k0S6xEPnen4ed8j0rn78mIpj+zHuZrxI/vQd+hZ9p
wpGdEBGLFO5q4qBgX5BGi7550b7obF/xDvUHjhgY5E7zKtBOi9nuxAa3fsZ1jqxf5pP0HC4Z7wZb
A543QBU0crBcIJEgf4Wr1jGVq5zGO/A5cU4iEJguuDRnp64hncka5cE64lH5EdvEHyt8AQes+/vJ
s+/WFY3JH1Gm8tmpdGYjukOcm1Z37jUWya4lsLc2Jyty8P6jqzskPEbSnf3U41YmWJimM1koXFr5
ffK1vu6Puj1q3ChWS+5Orjadxj2Qkpt+9hiRYjc3pd+SqCSOQnxq/Q03zEt1U96t3xYq7Z3+Z9D6
W4IuIHKw1SMf0o9/uKIMO52oStyCfYzO67GoCNIS5Ob6WHn4nh3jI2rzK54CVnKznNpLf+m/YQtj
rd7BZygCfRPnofKp8CipAu4FSHRt7yBlFpiVODhF24uVXqiKrALobUzWja14sJFBkdyS52SUFLgs
2B1Z0Z52CdQndH73Px7uAF9B8VIzHJhG73lL4/KCvPUyXpezbu+9ICREXGjfJGpL0JhWz69Hs4aq
JAohQh6uDfDszW1J2bHIDJuTdo1wcLAG/iI+GE+t/oQIjH4mEaOfVi7wX01KCc3XYcqH3CKPxXQO
rv44EUzC4RSF9RPPl4WCD/jNSBVSneTbGV9FLC6e1FAmg1M+qV/NR/UWHA/V4RZkDzG3o7+k3w7X
7qTfwnl1Cw/ATpoz3I9jkN2CK7hdUNLe2tPMPQ8FaaC5sS+4oI+8kkwx5ssR9VJpF9Zk7+PrL0OQ
k0lpPl+wWru3bslNX6tXtMCH1c3P6TlG19ZGvYV2EvqkvH+6BmqL/Y6VhodPmmYl/NhH+SFCQ5V1
wl/qR76ZnG9/vcJe9JGGdeSLim3yDOtwr8MOP94bdtFQ/LNXdTkJn0hPWYBCf44CfDit+BFzADlM
u3Dz8a+yKyd7QVPH+bLwEqMvszN7i/sKQomggJMWTmjMbSjz0NXYG6rgaCnO0JkF+YANmrOnoRNp
N2LmbKqYPW5ayYY5YW5Rc1Feis4BWIgkIcBorwJY3O89YXVomTpbM5Jqj/IXxuxh5ybXTfOW76vX
uRGX27NbTD5gO7sotPFgEWzjCiZX4i6sg48rp3CH46zXevttDOTJWW/FX4v74rrG/t5r3vvbzGRI
NTEZYU3D8YXHg4aLExPWYy9zS0dnP4zUfH92xH3OHF4ca9d+HWyFg5abt/dN03D1Zp+jkXSn3p5s
74sbiJv99D2DnNfY++PaSxAwfdzOSJm3nx7iB4EYpVvTEW8O0ARY8v4RUKyMAMSgGp0mkb9JFAIy
X5M4d/jNnIuoFTno05JJ71mdcAKYSk4tYWrtyU7GmZqTSfE5eOiUoX4FMVz2oKRzI7BOCPJ7Ongg
iU45D02vfawJ/oew8Be/4/Y3F+Qs38nxay83Gh9ADQ5H1tEjBBKOgpbo1z9vHlBcgrLJ2Zu5k28G
DdUGB6m/918GP9nDsLs/ZUoAgjJpwXnCRuV7T8YoeA0XytyZs4XExeIHuGESKS8JGXxcs3DPsU3m
c55sUYGozsKHkckRmm+U2pwwe7kokFX8c/6tvhnt/pl+Y4v0BvRgCkta4pssXUhSyTTLza5oLHGu
u1/JU1ydhhFnSKWASRF4AQaZ1S6cQdHJ/jaJVEgg25j6kZ/tae7mxEFxu+dbgJX3c8FPCHD0p+gl
kZla2030FF2iS3c+3HSh7OIQ40t0OPBg5LSgx0RSPR81ekb9c/G4unEwgLPbKy2diC0S/WnUBOWx
vxQeMjdBxT+6QxBy08tw0sM9Io6e+TDtZRt3OH1YPizWrcEhVPr902ZVN/0le+i/7ceA9LifbyXN
m9zVAsmqOQL6O+O0WF8mNnfJebCHKrxm+bPTzhJOO5XlnDhasCUWJgwcHSkhGKU3xjqJPexF5X6u
mE53EoiGkmMe9e8SiS/9IwcM9h43Kx4ejSWadPuRslFYQvzgYaFSRNm7ejgnUmf0e9Lq7YfSwn6b
gd8A3+S7Fye6Y65CdoPH5Z41W/LzxniOtI6SSEZ7A5EjXo1h7/obgq97NaoM+8dJSD5l4NAMZvZE
nIkQp3MdbsdKuet1BmBWTStrIqIP1kwmTSRfAKcwwuiIuPoDH50wgLS3Oz0LdxsbTXEXhmcppb7G
qT0FHMz+SrxUXDYHdVbqoXzN4Q9hjvpozyNxZyRD3HNsqgU+A5QoWxtuMI25iB+yOxS7kZOEQniZ
2d57EAH6Gdt2SRLWYKdOdmc4nbOvyZm/AwURT+sp9p4yMkWcrq2EML1axd2iIzuCcrgFUpj9TnHN
nsVQhxKQAOPON3uKOJL/7Cme4raip8LYOxYuErH2nhguPLgx5GglliDZyq0TEUjL6OSQ1DXKeS9K
DPYjcmxEKeLYOfpSXOPb2VmISXvLoSTMVGRj701gGEr8bdj+1259MyUt80bLi8Q0LtE36UY9HpAC
I08m33sS77cHHePEy+Rtzp7ImoTGPbWUvOpWuJnpMg8vWpg+aLf1ia7a3falOPP17/nV8Pb5YOma
R5OUJLmJ6B/v2UN0Gx+rh+nUnCRfOW7fa/qbzGXtzUXindechjqJ4XCmgCaNoTQOJ1JiijgPRPBN
Qa6h33Yn42k70t9z+pBD082PNUskPZfnnhLz8sLhSC7piNecgLe5bkXTRb6VX4ZjeeYUIqGVOcsi
Dy8yEnGq0aAPD3dm7MxfIL20YeupEMwON0VIfCeK0z6n86bcyNf+ZISU3u5e4Gf+4Q+4w380uPm/
USL/f1Bk3KCD+b8XGXe7dOi+vf6sNbr/wB/jGFX5F2hokMqyhtneD23QP8cxiv4vVWEYw1CFOR7o
clbs/5IaRWdcFrHgMZTdGAca3L/HMZL8L0XbcQcw4/ZxjWz8J1qjB3kfu/zVozV2HWaUzk0kkXYU
Gf/7e49pgek29V1OrOkRjusNpf/YR0byjAmM6BX44+08MoqS0uAEw6CMSXXSUNBGCEo/mXkifS7g
l75iJa8/4Oqc3VZ6m3zODk12k9f4F6yVONlllWASX4nbxYiV6dbUiuwhAix/SdRMvpdjVUYPfDEG
47GuS04UdCCBqke0+NYZTbEcOcAxoQ2ito9Kr6LYmDW6GcyS0PmRVjSXWSgv85iTOG0i+qg57jnz
2sbuMoytV+fEdGXUnipzpuG1jt/ztIaNpjckGTP2AXiwcLlUM32zxI14wNvXOiyH+65d0nBbIHV0
UiGflWW7wtlD8AsXG66kfeliRbo3xYp+WpaqePbVK4j80sBNbO1sJes4uA2qs0070NoodJpwKxMq
ZFg6O65hiImz2NrjrKXYB8ADSIcKflSvnMFnQEWbkzi1x61Z7LwCPnNo00e921UZcWY9mFNrVyn0
ftXcZneoFfhZykBaVM34IgyaGmxDpdmZ3vTXFaH7MCvbz6rRzI+ikTAggofV2KPUfWi6rrKUbqbR
bmqTtSLt7k/NoNtNW8euMabfOzP7gNnGp3FI3XmA1nPQBY7/voE8C+rY6saS7j3jaGstcUbE/3Dz
YCemFzTiqOnnRA+KXPk0VuNNhjKfPWil33XdZw0dTAg+a5DHi/KAZhUWRIK2XA9KqjykY/y4FSo9
kwivNmvqxARvbNNXE6YYWsUiWXEMqo2xshtBru0awoOti03Ypw1cu1F71LSx9hWppOkmHe7HBrxV
U44fFLn7NMvpVRsHgKtV9KLhlohsaHU4N6NI2dtJX/pYizwebAmVJv9itFPtKEae2ZKZPsTaml2K
NiPNy1ox1LtNf8h66JtOhnFbBrAqoSUdL7QM63n1S71WkG2LDKhGxU5xr8kMM4MUY1JAfDGlvU8a
tb0kYiOGyxrPMMri2utlY/44LnLxocj0QbTQOIDViL51oA0TJ3Y6Nh8kFYadhMcgaqIasxNs5jDM
SD9DkLi0a6M/1Jio29GQTDdJbjxCEYdIlg8vPHMmjkmseWJU12Gz1LCfJ3o9ESDFdqu8Su66Yyoj
Rbm7sB9XYSJvmwzBn1SpHu11LYEOpihsRTrsurXUL7i7vVTwyNQCVVBDrqezUVd+KufXKMVUZlZi
5XsmkV7J4lKGkzq7LdgcZihpLX7fdKkNmJibN0h6lsjWNn3v9EkFErAFZkznwUQZfhcE88tBSF9g
HB9uiFbCpcVt0cMx+eCljVmdMB0yXXXWVLs3C83rmr45RWknh5GETUxZDAwvD1n0tUHJ+zxUpsq5
Con6vGGu67dRvT02TcrUU6wOQVEXWQBZLf20QqrsvVLRmm/rkLHD0ZxgVW4dOnzZtCA5KA29bA9F
1SzQ9oQM+lrWYjCT67IwuIM55YbT67nwwDPHejOelJ0YBimHNxonJv3tfMR4HR+g6VGq6qGCZ6ZN
urPWJuTdaemyc1op+geh26KgS8TyLi/qARacHn8dBCiXZtcbu/HX5C/SYcR9RNAnt8c/2sMssrkp
FuR70naMPS2VxFAaNbLmga5Fo+BjU8t0Eqfk4Ku13D/nrYlvwByptBsSKfJaXgbkuGr+WkfYdGV5
qhPTpMQI8dKMP9cTfo04wE/Ph1mYaNvpWfckNyX2RMUAtVAdsnvs56ZglQ7f2jbVDSsqhzmEcplb
Q9Qj+DceFGdMDIJytX5GIh4Tn0PXpPi9bfNNf1j4iEuHX1U53VaAmL1NaGL0gVf6OhhRO/2hpK9X
C8uN2neDvdTb6I5lot1oSgUUXiwpn1qNyCMUdMPaRLc1ZDvu0o1YMm+9eL825XAXtZsBaXbTQ8LY
iuFR3gdTW8g3iaLEQSfxq9Y1UTAzT/PurpErzUHMqjgvQ9LZdc0BhWEajt/DVvuV2FD3Tzh5ykNM
A0E1hOMqsfqsWM2i/ybtvJrkNpYo/YsQAW9e23dzPDkcki8IWnjv8ev3q9Hdq240trHSfZAiFAwx
uwpZWVmZJ88pNq5WltQB09qHwckIH1I7NT45o8EZ6zIT+hadImo2Gs9yE3hbuWu9IzeghXqM6h81
h0gS+SZTch7z44odeZuoUvnmCHPeWeFAly8tzAe+nffgII6+0hJBCDskTGSWdP5TKGHRtkql31Cj
0xdPEAnRxgAkshbavITsjC6ix4xsI5ef3ajkHvLbpnwq+pbPU3bNa5hpGirQRsgYRhvXP+p+6H8O
tf7DDHzpD1DFfptzXd8jqhHEWxWE3wNTA856tFTtQ2nVtEDgfDh4YRbfe7bvbseGuaBAt0lUXS0+
WIWxsXX3WXai+4JSXyj5u4j5h20vx/EXrc/yQx8i2JZlKfomrsIIs6Pi9ZLfSj+jMCzvVE91Tnbl
wSUxDPJ97Cc6nVo5c/ZtiySb5MhgXzP5qy814wF26OiIKANTXpIivYTIgVVrNDyV353DiO6qDCPr
wdJT42Eo3PRP48mULvQRfSC/4lVrem9hb/o7ScnJlTiXUKfxP8fUKRoGew9FEJaPoebXHT+41pgC
UJKDFMYqcA/0hdH7kzyYg2HyxcV8rxpXihwlL0Wc2OUaQmv7c9v2MbVGbUz3Y+GqG6LVne378aZR
m45kwpe3aWLAMhzrtLY0IpQqhSA6XAXc/dBSH4Kl5kgoYv6qKs09ouHBxiyCfKv0Jgq6bc+UEArJ
warQCkJibdrMVWtVGJ0S1RnI29LgUOuDr+8LzevknZaH/ltvZnIKz5CFArFXaMeOvaKQ3/RVzSBt
atPEyowSTbta/aJ3Wo8OSWMrr07sJsAsaibqUGr4QEoR017CUx6KWuLBqFf2MZH07m7s0UmKkWtk
nwNezBLnTkvaTEzn+h/hXy42We+X0RpBs4golqA+qsn+9yFFCndl1mWnr3XPoFPc9cgvl7EDT3au
a94DqryScqiCwFY+2J3FE7m0JOWT2grhZu7I4hfpni3BspwTmswoQN0wktKUFmnMGDzjZF6TMdsc
Mg5kKy7JW8JslEkeKalxdmilhPqHhR7qUaqD5IuJUlWxUm1LerKS2PyWFsHwFldDwcBqGjH5/w2y
P5CJVpAYd0inlfoO1XllZ6A7ja/6Vfu1VhVKbWzig68VlGCLikKhX5R/PJhV7iMj5ypWraKnFVPn
6se8Mj0Q9KWZP5W+Hn/ObDgKTlKmoBuSKx0jd0kegwqyNKWHJZNY/wkV3/KPqXTllzHsiHroGH+A
SMS5T/zKe8JPTPcFR0uUA5lHKq4j7c2pomzT1qH1uSVR+2bgEF/CSok+emDPPPSj+5i8WC7uDCkC
HVMNyjEuk/qDZyTDthiHttsU5Rh9NXsbiBOq9og2SyZD4a3e0+zsHcsnZDpd/SjBeJKsE81zKSro
XtisDCfuP/u2DSc5vBnyiolq6xAqMDXsELFuwRjoBDFmq2vtR5hnUC9HTp3cD+EQvSpyWPAWDpIi
3uoV991K5YVzN6hD9OjIiaztnSgZ7wuTV9/J6nrjpS8abOpenVFY8v38l5YFHprgqWaTzKbqofcZ
mqpWeTO2yH73dd6ox1bN6+5N5oSYd5xW+ZOtlNWzh0RYu9IimRGQoAnH8h5iYz/duQhOfCtR6G5P
jWL02nfZQpSwXlehhiwqbQnfkh7TwM1+DY3x3fa4dgzHpSxr4vhN7ViPmpnyqPEVxdvYVQ02tNEc
xM0RtY6MrZlAf28xrffJcsJk57W9Le9Vrsl7ZquprueNzohOE2eFxzRUxCy8bJPLAgdVwRsMVXEq
YFsot4WXh6fUS/XPsZGnj0HWcycmveHedfC2MT0/tvR5Y/LeyOuqk6MUzcFsTLDFYdWvtbIOSwaU
igwBiKB70rUBfIDvSusE+pSXDEbpUyy3CMSoReXt4sBG11SXqqM+GsFv1zAT+De1KDzEsDpsS80d
7pAdZ/z+zYMrZZOPbrKGaJznkdx49oPlIb7WWISpMvBLQkBwb5r9XRHJwV0BB8gfP00pXzG5vuHO
BLaFNtPaKYr+xDNpJO2UpBT2kDirvslSoL/IjQE3PrO6EeKLCXmQnqTHsE667xLa9QBlkuSHjUq7
vULwOnwAhWl98Nw8OcacFKB/qWofSQwlROmknqYpr5BtYnQk8pEN0CuxOl4gknQcfD/9MEJf8KsK
Cyq+rR+s2y7K3nQ+ym6M1f7Utj485v1okEtn4a7tlYouiZJVfwojt+6SwowP4aB3JHFWWm/Ji6Vv
kpP5r60dQrSl5ZH9hqY11Wu7zE9uHRsHTzNaYyXFupevx0RPHlIrz785w0DO5Umq8VDYTfStHl1p
I2mwtawkBPkOTaV49w0olWOuJdH3ro+Vfco1ch/JsffAWR2cLVWR/EeoIQYNxFWBWyS1o8/pqPm0
hiOP3pVWKCFiYmr/YvmGlfDfScWYmO63SOU5o8I7IB5gTtaRLfKtJLjrmiQ+dq2PdkEt2Ru3snKY
a1q6jwgCbM0uwq9Tp87XvWHSN3ATcKBu4B+KSpURc5TUT3mGNiBD/LQrHIPqae/RQDLCSL5HohrY
HBi2t3bwzeNgK/7jECj0OA2p/c6ridnTEUnPdEi7jeVazjfeZtQD0QHaFZ0ekask9NlHSanXls1V
wzwmhyirnTezs9pPdZfGG5WftyJq5uvCT4qPPDbUh7QzqT64SRUFmy4ytY96h/7Aqk8ssssscV7k
qCgerMgbPhY8Qvdt37dvUtx1hxCRd6gSs8p8imWhTJagFXlKqQJkP5luYuJHL0nrH3SohdAFIJ07
VX2UuY+q0vgNeqCSIzl3yEDa8qPi2Sq9rqgrUayMjaRAmUI1/ZDi+Wj65gs8LyM6qCZ8brsx9z19
h65vF+8rNeqHrd5ITbFXy7imWRU2fmCtHKczaJBErq8ew1jKmqM/WjGV+NaMnSfJibvvnebW1aOK
TGu2QbYCcWBW7es2OaIG1c6olwl0G27o3g9djoT5WbFuBmB1ia4SFTDg+tx11NosA7zyBNpu805Q
BknVV2HbkoMVdbKpanWB0XDeCITc0PoK2P5ksmZg14Yy0zBSeOuqOSjVz3++CggJIFPVVCqGQgP8
HCtmpK1aSpEFzwkpzTrsFaIQssbH21YU8Tsvy4Uqkw1ULGWETVD/nkA7o5jUDi1WfQWMBQrdVVfQ
mhEd8+hOpr9KwQm9WaCx/8IsskxwcjFZoV0RfrtS0zp1YAJFPFnAXmgSFetiL73oG/uR5Ee/oyt6
bywsdm6t50Yn80ljLqdy4WE0qO9k/2RAwowwye2VvW/YdEPPjUy8z41leJ98sTJgXRro7OK+4D9Q
zwUMMq7RJvxsP9I1YnZO0ANKv8xyCWAoTNz6CRPXGaFGsMOIn6A/Gz+rzwVSGcmJ7JtA4n4CHP5T
ohv9ppOMbZxPt5d/OWP/fvYU1YSXyIayDpKIiTtpYy1JkoO8uV7YO71ptgmwa20ETTQunI+5j8lA
hKinM3hqG5N9HoeshakIHqB42HWo1jXOQYXO+/ZyloxMdhJ1sDqCnksnqVYgLBuC4qeahj3PNXtJ
t1r8VdOPpiM5Kur2OuPlk/V4lUY+3OiwzJUAz+283sVRt4lL8wWeKB5AbfUFjd6X2+tTZr8XlM2o
khGOEeO4jDIhAu9BHvc6zcKO1/9a/t4+lajNM8q25Sm2V7aeedTo9y+ySV6OVv3HU84sTw5jDTt4
2PlYzmxGORT3lTIp1Rnz+1DYj87gGKs+DB5b1f9HA8J/2UWmURO86GLYagICCK3GtzsmalZKeUyg
NIqzrZYvXA6zUfXMiDVpwrRdaDiejBH/Dugt5A7AL++cB2Ob3HUbbSugs6gALXzLmSuJUCoIiRlW
g8hXNFLP0MVV5jgNBSfxLccdCD/KPofxh7N1iKdgVwRFtm5/vW107oCc2xS/6cxmZJlVU+ViofGd
yjgMUi/rNm4WAvfsyuAiYaYSRnnovy+t1JQT/Rwet1XRdA+hlZ/omtxex4Qu/z9uodOJM0x2ENXf
SxON5cWQKrEQQdpjA4Uo1iWPQ7T6gr30Sm4JEdP4UhO3hYD7IQVjs/AL5qI2xL///QWTAGAEJUJh
I79AgOGdH82419xPSfwzs7eVD7CtoNfOSbFOZaXtl8eu5/f4b/OTUJfWTtaGcKyuOpM5fTnPjqHu
FZuFRc76i6CtVVD+QZNm4qNqZFO8iUk3RLxhEGsl5SdpZGhDyJkYf+JDfe9IL0sESXNRTjuzOvFS
M0BTLUmwaqbgdZ3ToN+F8Te3XrIzv4d/r24STQvZDlVVrA5hI2oy/TqOsv3CDs7FzfO1TBwVfiyJ
hB0b9qs8rBwQrl8VvKPaKH8oRIAQAkr+VUDogHSkUGVCDrDgqUurnDhqG3tWEzp4SqM+K4m55k24
YGEySf6f02jA3AYHEWRP0zQC/lWYDkWQFsMK4919BXYJfsxHMZCPFNzCnoofPL16NdRf3vkc6N5P
roQm0uHNhG15ZSAzixpb64AhzvXhFOoBI07S0G8HyaTAc/tTzp6Fv806k0sCDe/Cz0SG340UbPiY
YfnbhyX1tpVZ3z+zMsnIPCgws1Fk2l4UbRQ4WXto//K4XJfOn9uW5r8aI+Hi8SV4sSemZK9Bwggx
khUjnJ8B8W+4947aSw+4UbkPt/n90odTRLi4+nIOBHUQMjsOknSXUbvLY+pvIxZ1EHOUvcPH9iBg
aw4zCAhg56+Lk++z23lmceL8dOwUN+/e1wjAnAGPWmiPwM5CdAbMzExOzNFMqMUueMtsqqadWZ4E
aFizHdvIxVpjOiwrE2Q3cOrNIO0999ADHM0Yw+hA8n8N3m5/2NkDf2Z5cj6SKvzPLhdGuA5LdZ3Z
u//JwlQYDToVfeRFqK+qXt4NwV2am4fbFubS67PdUya+6dJPzv0BC1L7EXkgWoAwffqOs0oMb6tH
5baPh4WwMmHf+E8U+3vf3v/8LDmiiUP/vxSr2jaQWYrpWwDz9k/mRRknipeC5uzNcGZOHJYzc+iu
y5lVY67+2f3xf9lMBKAM++q7iHflwCOVbX2vvaof4Bn5qny9vb0LLvIeGs5sFy4sqpo4FrkOLyBI
D2r4ty1MyIaud3Nyubpjbw5BhQn5pMA0+LlN1uOdWq2sD1SiBd27dWJw5jnaNEf3UWaIZvjxapxU
ivMn4JLMbi2KHM3FAijBLEFeiR7we3Q6W3Qr1wSlhELTmHvVT2eQ7J2bewH1dDkHjhCVSzfGrEEV
HSmKWojpTHmHAvhV65Ka16rU/ng5LePRXo9k3YOTL9wac3eTfmZJ/JKzpemJT4WebhvEYx9siVxY
u496d+GTzh6QcyuTYNpWkAjAasANCJyanjENSqYYvE/A3J+lxaLT0pomAdTQM6kGs0UWWP0oxpMb
gyhdIkwSv3h6IZ2vaBIqg8yrpDTGhkTZhy6ZNzCD5oK6DfXNYFlLR37u2OkQ8/OMVQ3nqnqXqHlg
lCFFA1tKlXtblZxtPOryFowgqJUalsVHQxplUPZ+erTtjLmmroICGAJ19NWasDoEoMW2qWW3C8/s
2SewLiqwKspnUNNMdsKJPBoeoj4DITfTkNE2ZcA7XNcMHPGOWRnmuvthPSlPt6PE7An52+o0p7Lh
aY5DYZXi7LoOUqaN3kY73PTuUqFvydLkQpHqum6TgfqFGlPV83amk51Kh7nWZEnoctandKG6TW6l
Q7dzeRaNsXdVx+3AchTNp1aymk3R2DtFq+ydWTHE4Mb67l/s4pnFyekPbacpTVEV0hmvMhrjY29D
8qGX+6EvXm6bmqgv/hXWeXQjpEQ1zblSuDBsSQOcSHVNMNtlxAByGvOX/xjco6fywduiQstYSPvQ
PUYbbzf+ag7Vj+zjUiY5+zX//hXaJBeP/bGgrkAoj5x4E5WMzpppRt8q2EYlDanba36v5V1FiTNr
E98J3KKTYrHm4Tk9BofmWbxuIuac/BcBNZeZYsiZSa0W+Ctn0+WzvdbUS0/KuzrzM0PYZYo7OYTk
B/k2fBDTVYwSMW96e52zAdcCi2oCk9auFD+U3kqBKPDASbucObrGtdZDaAybKjTD7W1Ts4FQiM6Z
hqaJh+PlyuyEXiZtSKrBrucijdE4d54D+fjSjTVnx2BGQWc9EMZOo1rUAwxHZIQWQg4kebS2aH+t
Grd9hsr1GCR+u04t+anV88cISFfSaPu267aofXzxYlQubi/6PWmd+JEqGlC0ey2K7lN6N3CZUiP3
rFrM9PYM3ngn5QHSse3/B2ndzMe8sDWJCW01AmMYsCUoqsZx1zz3H2hjb9MXhW7CzmZoJXpc6hPN
bPeF0UmCAKhRM8YRo0H9Lcx+Br6/cBRnzj39L3ScaFjoijoVBC1jDWmQBgOKsy+jfBsXwdoymZC1
gwVLM1HccByM0BkRgP/JfSgZtDuDutFXfYXClnpo6xj4FhM4RviWeEs0znOvxXNz04tQN0q9cTLM
CUaY4nv+qXykB2UjG8w7FfrYX4J+I97/i9rQhdnJOYxNL62cBrNyP5xMXf8GcD1YcvuZj3ZhZBLG
nMbwEQTAiKiUMnX8apNjhLC9iJuiXps/oo9VvQJbtKS9NfMNicqyglAeJYerhL9UWqOPqpYXlhKt
AWWt+wRmfolxPRnpIKB8t8/3zJHDHBrp4n3BXMlkM5WhrUvZwJzvHFP11ZMfxuDz/2ZispWDDCYj
ELlF2ATpNu+TZFsNgEf73E8WQrQq7tBJtGI5liymZ2DUm06m+HDOjVbGctS99+LeM6/PdGDwjOwE
8qflXrFWqEszx5V4d4jTBB+bQ7aQlM6EE1PhdrAQAKLL9n4vn71qTK/vUBoQ3y83GGkOSu0YKFGz
cM3OfjbAQO9JuWZPj57Rh4lW+uSglgyCL8mi351qI+Oo6/vbH2/mHMBUinOIuSJICsUPOVuOLoeu
Wsicg8qGaqeQqXw1uYneD3N/xrBEgz9TQbmwJn7NmbVwjAcGi7AGvnMbf4Ld460dP2TP0K/ByYVq
pDZS5nOZ+97Ji6IKs3tqWXBqglS4ln1FO0Mp1aRi0jw01F0Vo4ZWm226SVNpieV77lbFPUlXkJm1
DEebXDq+likheDTq276hntR80D8odu0eajj5N5LuhIesdRlTj5LyPqdfBUimhX7Cd8aFmtXcojVV
pctNmnxNr8wwT+IVncz1HtqrQj40KqpHSy3uuTNxbmTyKkYielQ7zgyqI1/BJKlZuhCu57z03MDk
4ussjy9qsJ1AYZ98lTI6MlcHH5jiyrCLBS8Vf9k0xqjiQAjpadUUpIznTiq58TDQr8RYnsPS7aZb
x3I2ehA8RqhaFqWsrtG2/+GCtVpIDd+bkFemkcUgshmUoqcpKHMEgVPJBimoN/5REdlagZvcRErz
lI4etarGpPLQlV8NxYq3Tup/4HXxHAy6u6915asex9xcgA2R1ckCHpTuQ+BnzQkAJkQBZgdvSuBD
1FI190HubVPf0BimCSCgdotyifV57p4DRgXI2dAoAsmTT0YR0balkddQSVaJZPRwD3xlXUNh4DCI
eqeta+byBVmp+XA7ok1EAt9fg1Bd/tfytBCsVjIRuv+PZbDiMBk9B6imQHshyC7CD+bOfzB30Sa9
55ZaMC7u0+sv+LfxyX2rVmqPrJ14BNKcdE/NHikvKB6MtXowX27bmt1h0B6kQEDUjGnp0LBDOS0z
Tl0dQMIQSCtIPDcGwghN/VCZ9b9IJFSV0rCsq8ymThMJl0xGMseeQmVsHPOm/4DY1zfZThbuo7l4
hf87NOZklX2auA2KoIyw1Fx8DkKEEKlYyprJs+qxdFx9wVFmz7l4g/EP9a9pHxk3yYwwJajIp+Ih
OpUHQczb3i+2e2aXdGZHRM+zS6+w7BzSCBG8PghGIWYCd+6n6DfknuvoCbmDjf+qHW+7xtwrnVrP
32sTv+ncZphZQS/WJmjRkJhs0Oz75nYcgpoWk+zfhSczWfD9WX88szm53J1Ec8Y4x+bo9neBof82
VYDdIPpDp7xHpexfpEgqBSZIaB2hLDU5aZKherkfU4jo3PjoOdqTJg2nyjGUhWXN3+WQnyumwIoh
c3y5l6Nm+2WgFgTlI+QaTJVSXxbsMtxC5esSvnDuKlVFE1mFa12hYXxpzE85Ge6AMfCvIDXy6hew
82LJPebu03MrE/cwUFF1hrAEOMXEv7puj8qn6FT81h6Me9faJ0fKuftaWqX9v/lmZ6ubuEiU5I4n
Kayu6NVNFg6nUea9Zea72+6/tInCU8+8fxhaQw1NzFjSd92jGtjGCxbmzjTvfRvpBiBvfxEan1lo
4h5Jg0hUpp2YtlyjPzNAdMwrWv+3lzLX3wBN9N8E7v1FdGYptrW+JXMH0wd3xQDJIoTC0ZphdGAM
0LIvwU/+H/ZoSFmmM6NLkbR1zzArr7l2Fz3oW6i3tgMMRoIOhPm/pdXNPQg0iKf/r7WJQ1RFVccj
CHmshcObKqcr5Cu9A7MvULJ3X3J7XclPjcfw+YNQioCIaCGznHOV8x8wcRXavYFVmfyAtIEeuVSC
j46VvS18wyUjk/xYkzMlNQ2MlNCLjChvQqioweIjrbudtNfRg4cBb8Gmio9PE5HzhU2i1qAEVi8l
2AyPevZBNI7R41qF6Tb4Ndwti3HNLlGUGSDyR+VvGiS5zq0wT3kWu34BM6JJJ651lYXMfNYIiEvA
dSiqaVPdbKlrQ8NtMZIp0j7Sxp0f7xe2TST3V9tGa5ROGF1Dy5zcKtybLqT3mMizlffiQSAcvAre
LfuLDKVK/U+1wP/KVrUzg+I7np3vKvGVlGFogENQyx6h5oOXKVgnd9kxe1r+TO+34nR9tH2RDhTa
bM60ya6ZkZV5qAmv1G/uvf08QsKUPNtf3bv6Q/YqlImsU/0H9ip4goJHCYajhfLJbHwRQhskeQjO
WNN6s60CgzbFW7HfuUiuwlUO1SCgT1Lk+rdzXDx7c+fg3N4kwmhJQGXDwh48wLBFppAJunfInILu
kdA+uu0+4i+b7K6FlAUtBHQokQmfPB29kvnBaCQFyqrkMdCTu6RvPgSD98sfqoXANYeUslQbqDeU
BADlp3L1SezWfZhywGFfg4yzWuf9b4jiIWXLdkn1Btvr/dLlMHPrWcgEqAqdNizqk2BZS5VbKAFv
AMOEKa/+5jb6jjHShZLFzCm/sDKJlgkzW0kYYWWoKnvVot+971LLW0Lrzlw9F2YmATI3WqdU/4Kt
txtrB+GJ86ajDURych/A4QUJk79qPpXPg3WCEHbh8y0sclrItCu/sZOURXat+5uCv7dJQbX+q51k
sMggRRYzQJexxbXMEYIGjEAGsUVHflWWS+d53iX+NjEJX77blW0uIPh5A32hayO1DJDUVJausyU7
k5PVM70GoQPe/j5j1Gwib+16pwguSRXi/dFct2DVQcg/LKUoc0ea/I7Un6r99XDT4GaI1JgssC+e
rbZcjfLPSn2pEHC/HTrmFkjRh0yPwrLC97r8VjqKVSkC0xCuuRDBArs11GeG1Hb/wooD2sjmpr6e
maqDNtbUltUUTQUjw+sAA1+npAtW5p6f3KB/mxGbenapyZEXaLUoX8snAdAOKfQyKUR3JTvGB7PY
5q//ovl+YXGyfW3vdW5HJWxVp+WL6eeM62p7JVVXvWEvZCFzHnG+uEl8KpyqNjxoIFZSCClb7wzj
k114wYMn2dUqc5bQDXMomIulTQKVxpigZMRiadxg6Vf1VUAaJLSAvaMiOAWj7XD4F01T0QkHq++Y
TCZOqz2g8BITrSTWmMQbW6lWdvvPLxP6JxqxyQHicw1JySqkuBkSp0RRvhbGsFKYZrG6L7f9/TrM
YkSMCZDMkTdO4cR9PDLvKuWQbcbFpyaGfDRtFy4S4VmXd/6liUkEZAJ4MLuiNFZlANGw9OyVMFNb
R6oRm8ZNV7fXcx0lMGbJjuIgL2drsvjzs4MFm0cI90nAYJM8bqxQWZkB+Mx2+8+twD0H5gLkhQ2r
3KUVya0dd9AqA4qBX9Zw5zHmDsfbbRszmSg6zBY4RNyLOb/pqFEde7KlD+RK3XqE95PZTRgAmBt9
Lr4xjHB0tg2dvAQQC408syZKrd0HOG1u/4qZLEp4hUNxh7kZFWe/XOpQdNwqkiiiAn8oIXEAYxuc
PEEtKibXWg050n9+uC5tTu4yIlNrtYkCYAD2u4cxd82X0INr5vbSZvxSBZVgCRQ9g8zTRLvqASxU
Lr0E1RopgejGcUikQ2xbb73eP0SRu4QsnfFNujDM//F2mpkdc6okQkyb/Cn1s6Nnhl9qi2LF0mT2
9ZSVybivKEQz4Ej1ZdojYdhQTHmxez4aMYMJ63mwlR7ARQtRUyGcKVI3SB+6xxgSW3+11F+4Cv8T
+xOPKWO98TLRURtH6Gi5qOFrWdeieADLz+1PuLjWiacUjkRruMKW0aiMwdb7Uf0zhDzZwucYuhwv
eE4Df6tAuNbCpAINwhY95q2nm7SByu0YMngdJSvZTHehHS9cg9f3ktiI994ODWrDfu/DnMUiPYm7
rBJ9sgopFx18750KZW688X7bdwYaTWDeQKAthKbZ3T8zOglNSWAbUTpgNIo/enmzNkck/OKfI0rc
t/de/EUXYV2szhTNDnIl1Zp2B2xXcoIGBed3gMj/le1TD0u34NUpfTdDAY+mkOVcQXq6xsg6zSIK
wq+0lsOPyfi9N7+FKmpQnra7vaSrA4otS4PLmo+l0F2ZeFNXwr5TAbNbWQ3CNHK6a4U4WbA0oLdk
RtzJZ34xqCbsoK0wIzMIFUA3/pTK3/63pYjfcGZD75U0rj2brBxW0CBT16FdrY0x3tw2c53IsmUU
SoTQuWbjdpO0MkzVtmpoia3Gn8336jmDHr9eGc8KU4YlnO1LfZurdEVgE6CAAZqk2fZV67n3GzNu
QA6uAAZ33+IhVj9b/vDz9qJmjVjMalsgZUW57nLvVLlQbd3Ds5s87U48D70PctFEC9fPjBfQPUf4
kua4ptvTB24Z+3kcNexcFx6M4bOnfTbDhQh09YKHOYMzCpObEDW8gi7aZZ0ESiYS4xzuRFM6MTKh
xfCDcwcxrnnqwmh/e+uuo484N1w7dLSpoWmTrUt0v8jloKKOqlBIbaKdZyCTpGibPlxoTl5/JHDa
Bm1zoczINMAETKy0dsGDlLWVAvHQ+F8g81lYzJwJsOCQ/fKyReJxEg5C2QiyIKfyGFgDzHDwjFvW
QsQR+3EZRHGyMxPiJ5wdUyXrKjk2MdEHxlpvvuuojSRQSBRQUanZ9vbHucYrUmQ+tzYJCk5XDBAj
YK07lQgQfhKZAex3n8K36K64c1dRDmWF0Pm6bffa0y/NCqc5W2QPGW82CLMRyZbtxWtlUNcR6rm3
zVx/LhIrGxAPdxLoJWuyuqYInaZ3c1YXpf02qEr42m1rCQQ9c6sj50pTldqsBf30lM2haTUo01sG
ELOY4Tbo2jqYQQuJV2Cg8IpHByBLN7pcQhyfZTtdCh/t7ldHS8N2IBaDdPcfr1qEYMr9JkcOnPLl
5qYjPEmWGdAgku8YjdgodrzkNleYQpMVn5mYbKzXlWleMAGz0iUAM3zDQRoOlepRUrI+w4y2Vxwk
gtP63m4+/2+Lm3hOXgKchJGST5p7KwkSZaTSF7zmOkayOAKxwTA1EX8Kw2lzW7P6zidi2YgqMcqt
uc49VHa8VlHhgGGWDG7B5PV5ECZt2ocmryrZnoSusM+a0hP7Gcj3QwVHnvvol99v79zsshxOswjC
tjrtivZppFgOQ9dgDRptm3j5TwsgoVlnqB/chy6kU07TLgSz64zQQDkXVJ84GbCiT4J/yVMkaPuC
mkhToE2Trro+f/RyQbWLVpWDJg6UyHKvLJh9xytdBlFh19BNXjvMBUyZK1LJ6gOI0fmEmvEwAuBq
ByQQ9Ze8/liDxy545qQptP9KuXBBCPe7Mow4MNGGJzqX+eXZA1nnVk6ZUNuFa3lfOBmyi/CBb0qt
rbe+pbQLjnON7oWaAyTTfw1OTuLYe3ZNyBEvCg1ZD2evNHtBn4Ei1l10hJIwttf9H/NL/JL8+kvT
+p/H8stfMDmR41hVRenzC4A6rTv1Y2N+NLulmZbrHthknRNPggp7rFpGrih9CAkYeiknZEJp6auo
fSz1pK7xK8IauvbgLsCiatOWZh1WXtAaGRG9eZWsn7GOaPAwrnvNXo3QAKdKjq7tL7l7cMd64Yte
exDlI6pIqmHQEtOm+ZICU7wRO5qxCmI53bq8OY5mb/YvCRz7u9BL/IVanNCxnrisGAADXU91G4y2
PN1ZWXDYtTpUK8jHVujN0IxWzJOsb3Qd5TP/YwqD3oqbrUfaVT9690zYAIx1n4JvoKt3Az1eBHyr
9RA/q7D7wWWGqmVGBYhCAnpP2sfBWtiimc9jEsfEMMA7um6ajieBJgcuygGEk6GG3tdxkF0Ka/ln
rUgyThGqK4ekAjZvX75Xte9dqDr/+JK9/AliV88yGD2Cri/p+AlGbW30xIP/cgH4cy0pgaCETJOS
IU5obeHVuzSR9rYZpplpcLSVnfIpzVf6q37S1+nOPjLNiRZNsmlj5Lzg8ESJZmCSDQGl25fGdQDn
N4jsRiabgPRrEl7KsdaLusc53Mys91lJUlM0A3P8koccohvYx0jmO0upS71bVfzDbfMzh0FQ8UFt
TmZPLJ+YN8q6Qg0AmL3GdNDR9/pm15jgyRRPaTZNLvULX3Xm8cpIL1ck221x8KdvCLlR6tKHXpgS
RvW9dY5CsZvxuV1avINp/kVTk49MCRDgISdecAJefuSK95jgRDZ585nw2KeMJmnWEt3gdR7MuxXx
eU2nDCigUZdGCDVhYI2kF7JWHmVNe0ybYSGMzOwcNpixEuVvE4zhpHEK0rUe7VwkZqf6Tt2OYGdQ
Rj8MQjcNBSTleNszrh1TmCPpZshRTJWIPz87f3Xel42kcNFaOZeqniEQOMowNPWSvtNT9SRH0TGP
6rtw6KOF8CMC4uUdj2k8RAHsDgnetCYE80AdqCl6zpLLZHcVKelhRA/io9E03b7vy2w/FP4SDHB2
vQ5daRRumOWZOmaoN1YCwbEocxQ76FG3ePBLYJKNShGww1aNnuw4+J0Fydvtjb4u95ss98zy5MNS
N+rhIGCndXTI0QDbB89/gdLtL2J+VQj+LVi8PvWXFifu6lphSYcNi+6r0yB3imLURoNmBSUcop0Y
m0X0ap/9CH4sGL6+CoVhrl8KFgS86d1reZVaUonHh71kb4TwXwMWD99SW4vhX1VIVxtfZeSn+zEa
LmrAfnHqBqrFErOxK83s7x1XAvXnJ/267Jsvfmk/UZYsFy6GmfemyKYNWkD8i5nGyReBGpF5Rw1f
SKWd0u3jo4FKafTaqocOxWdUjGEQHQ4DgjndguvPBZJzy5MvYwQykj8tlu2+WWs+Oijpl9vfYCah
vVzc5NYb2qitChkTsEMnaLMC79pba79elWiCMSu3qrn6hDAkkuKbBtHn2/avX2KX5icJvGLmuTvo
+F4LwR7JMwr2rVJIuypwFvZyJqXFlGMDexIYCcaaL0NYEzm9JBfCze+VHT6+Q3sA2CjE+KhILh6q
uah1Zm36/GtSJfDsDGv1FwuJPx9593zXf+KZDsWdVa5UBCR36sF5Khbu8DmfIXlgPscSBK22OO1n
kRpmjiqIbd6dHsBl4FmralwYnJmLjecWJhmsCwF8XiW8DULQ5qLv0Oz8Q7KzjrddY8mMiB5nC4Gl
uUHG6N2MADlGSLTqyG4vwTLes9fp/XK+nIlf9HHUN3WBnWI7It8b7wIJ/F1N5hWijijkAqWN8dR2
4DZ29dLY2Ez/jC75359retFkpq/7XoP16tSgjVntw2oNgYj1oNMl1HdxsgpPaD8zoVTvijfr/5B2
XrtyG1u3fiICzOGW7LiywlLYN4Qky8w58+nPVzLO1mo20dzyb9iGAcOeXcWqWTOMOcbH23u8tfgl
RE9ptdL/9S2VD13oCd/vnxH4Gd+Xn1tkYkWoWz5KZxnCrY3Pu5JVXK584dzqNG76OWDl+lH/ezja
aPsWqDOa99sQ6jUv83aTF04ujUKnQXGKq199UpK/0/Qo51uvhPi5N47Rsgw41wEtpQgb7a4RNFiC
UtN67DlAPTyWWw366xEywoS3S1qE6mahJUbY/Nq9CMns+Tsqx7vkaByDc1Yg89ntnLvsAKZzKnbm
6+1TsxYw2Eyp6sov6MWvFPfNzexiNWjLnthzVGtUkpuuOKDH8LUwUA9rTCvZeCNWH2AGGWgNkqEz
37II2h1I7lNfxl70qUaQoPIGIdZNTx1ZbklI4UC9J9TkNzd51Ze+Mbx4+fPcUdtcwbDQNjIOxhfR
PBa4f3h7c+UYv1f20/1WDrh6WGmq2IYoiuhLtj+p06LKyvmySEq49ET2nfQ6IV14+xuuWXH4hDQk
IC66wiiMPPxdE1B1tQfl2BXSTkf1MHa2StcrR4VuAOyWOjkl4BWxw2+OSsMEaC6NvEbWiJBXZAwk
XYo0PCS9hGRwlKkb4O1Ve6DCKFfAu3qVp0zjZKRFz7ImU3+pKnkXVOMR1RC3CoONuHnNFNIVqMKQ
EtGHXxwOe2buVtOI//qqvovRgtGTs1aFsAn9vP2pVsJkao7UVomQGQM0FnsIeSb9KSU2XL1h4CrI
pRPV8dC1Y+OIv3lEdKphYtbINta30qxC7scElkYmy6Dv1SxDl0355HRobD4A+z/L+wSV+vzesJju
GQ72F8S9va7xtugnVk4mRRiFnjYL5tgs9tXXHbvtLMz2KEA4DqJvzccwfrm9pys3mzoAw5sskEuw
zGflapLCGtifW6vyp04aEP5R8S3/xgjjcJqBryTqvDz8ZVo6pYZQHOTt2g5NCsBjmx9JPF2LZ4eF
/LaxeNoqyHiYT8KGfhzRBUT4S/cEEXe1ax5Qr5oaBNG3QqaVk+8w+YrjoFx7TWaVBnZMIdbQ3HF6
sePYDQzmuVvTDdQ/bjHTOf9taMlXRZpc8gjyleBCea8E7UvV5xvB7Nppg8MCxAlNZjGrsPhGxaRZ
JQfRnfVIfrYZLTtOlp5SXcij/e3jsJaBgJ7WQGrAZUQeuQicy3FM5Q4UvGu+mxmy5eWioNs8iLGx
f0HbKFAH0KkwdU3OylZdLiyOm6a2WlNzCzX7AumXy2t+KFLZG8t545yvFaOomeoOAyW2QDksFtZN
tpx1PbZgqHnnHxs33TlPzaFnkBdBl20ScXFxlodeg3WS3BiBe0Avl2vrpa6Nk27QXCsqnYceWrO7
QCoQEWTMsftuBhp9GWo6J0325XeDPYXvw2Y2ISNVUbmthLbRxpddu4UMWlLGACnMOVpsdo/EmASY
XNzC6DSC9dnZcFWP++E8fdC/p96fd9qBrFAyVSnMgJJaIlMd2PgaI2LDUwcRO0mZmgOUROb328ta
uxsaFTdTpWRJkLDY5jKa/AylT8019Nn+Upm1fceLQL0mGKpiYwvXbOHrCWqZvMKxLHbQkpyqT318
ihbM7+S+uZvUlAq8kXz98zVRx6EAQDwCXmrhk83JaacOfgt3ahEJzJSy3rVdmzxMZr1RWllbEeKu
FBzgCuAlW6zIriC9UPMGAos5Bzr+IwIHnchb1dEtK8JXvwmwRm73jJgYVwGt5Sjm1ZSzvSVt8aes
mmGKi1oduA5AlZdmENsuwqhs8cR6jhx07E7Ti4l6wJ9/HEAA/7WyiHRmzWoHzWHLLMV+YKrlh5bq
Tylydf/CjAldpyjoqQRWl4uxi9SyKi6OywyiB53eiZrJeQi2+N3XnkmK8wgOAf9iQGdRwLCRomvg
s+b6aP5LW/ieZPffkIB9SMrueHtFq6Yc6tQADuB3u4LEmDSDTQdTaG99rjREHxMzaD3FHx6GZtzf
NraWj9HBBFnK67/SM6UEPyLXxDuGylidMJfcqPtc60vwBki/uXMclMgO6eOjRmn2Ae7gcBd31bc5
D/TXEg0KB0L/xm9dOjTBTh5VbeNNX9sNGquGAAiJFuvi5kkoOmgjXSe3Tqy/GLz4j9ZNP4ao+HsE
GHR7L9buBbhLQ6A8SDeWT/oYSIhxG2x8Nwz/iWb/tao6350dZQtoLc7k8smzcVrocBE7XHVB8lou
w2oaWZOi0Ip7Uov3ff3Q5AWw3A23v2qKqryN99Igolq4/ThWojmbAsD/kfQitcNXGj0/TDl4MvmS
h7BoDff2Jq4ZRPNEFc6fqdvl94osKIQ6RdIo7Ge7tCCjChXyUqhItHtzs+O/1mEh86XFK3A58HYu
fJkU10lbAp4kWpn+zkzXKtzGiw/2DtXr9K6mvR79OUko0RiRsiLGqJE70xfPTlZoxSRlLDHMbQhX
J/pJxiEb2o2reX0cyXxF1CcSAjhQxU6/eQ3UdFKSDMlbhOjqpxbSY6I+nzdBqrdc9XUCZdO5VPFs
suhV2wvnpkWG2UkGEY8ttd+jDHb5ftjCZqzbAJ0LeF9ATBexudPbThxnvNXGMJn7DAqonQSCesNb
XJ8+VkIHFeQZPg1UxmLPCq2eTJFByXreB8hUOOEj/GDDt1Hp6qeOhvKhsadkw+ralxIcixRgKPRg
+NKqMiDW5zc4jswJZhIp7SdSrwhkwLqy4aLW1sdDJ2Db0Lxd0VzlPjGIpgsXFYReHB0j4ynqKy+d
MxRYN9LqVVui8iLKPUy4iFW/OX/V6HeDomCraIPXzqnvakMJd8jwHrMBuaHIqYeN1a3ANigwQesA
M6AKBnM5QUyQXKBj2mvUXZVD6DmfpxSpY3fa2+9QmN4hcb23vOSI9MG+iHYRnxm94aP5Ly6eGBKE
D1E8OktyCd1ppFpHccvVS+dkNwVDncEum4eNKvPqqRE+RJS3xJD75f5Sqh8quRKvQNAr3iSP9YNZ
z0wYlfn48bZTFl7+8sFhX2H/JH79lWctDmgdNVqkxpMmqFUhffDP0Zk55uNWl2f1xLwxs3CMVdXk
gZ3wVmehLO/V2GaUbrJS8BkjRTtd/YDu6ZZfWbUpgCAO6arO6bncxbzOIrhPiV8iOMNOYERjz4+C
yk1qs2dqx27cUSne397ONV9GKEL5jhAagM1iO5MU3id8PwekmtoDTrnwRhXN6ttWVjJxvtobM4vt
DIYgtWUYeX7h9vrz9CoYt006OfG9ehJsdrftXZcmRXVXR7IMhgqDUszlTsZ6PcNPg4cGIuy1venG
jr2LdJX2JoOf6ntD+3zb4PoC31hceJhACWSlbLAo39WZ9w/wZbwbGMQ0D/k7WGo2VrhStGGJgp6D
6hBwkGU01NXoMachB1S6b3fBqTuaZ/ncMMAHO8dmW2f1fv82tiQGlKwps7VS+M+h/VpnJuyKrfaU
KP2G11yp7bIakSoQlNBJWuZzjKPMrV+SbgueazBuCG4TdbnZkXa/7aFe74X75t4YNms317G5MAwZ
GowmAuYm/v2bF8If6ywLM+KGqPUfM6l5V4/Tk8ho3Kb1P2wclhVjgqGMJVIDu6bqq4qplxITHyYg
fRlK54cRzAa3QbBFQbT/IdzL7lZ1dOUbvjVqLKKWOZF6apr46GjM3KzvmcR5tvWNi77inS+MLNyJ
VNIviwZWVmeI19p3oTyi75yezaD+PmvVkYbMEzSPG1ZXgN7UE39v6LKiHUuVH082a0vP1VNH6//H
7BFobnMObW3iwkUPzphnto4hcOs/fKS/d/JPIMiCiX3GbYNJ+l/IvlbPC4mcQ88PdP5VGS+hCuQr
vOJ+X8N1JBUfDKSyPW1QS6R00x//5njC4cpwAGn01eheqDqDThWKk/J3/oAC3M6AykmrvV72VAve
ELAHh/RId0ffeidWt5cWLo0yEYQu6wW2X7Wx3uPUpmwMYOZs43Ndz9EZzeutNtnKw8fdYxwacDVl
veWeOkk/zJHPixRFw1NqpJ9qrdjYyLXLwCXXoSWhiG9cRfCNMxJHZKL6KhAU/ytS5Fe+sQiJSKl+
21m8dm3kz/AlYEfQLEb7vnXlnza4ROPU9Du1cuND5Anyyq59bFPktuA7AsvhmhuhxNopFZx+KtVS
QOvLsiztBSgslURz4wAd+C7excq0o3W450B7G0d07eu9sbV0ZlM4mHrSYEvolsTqU+Igd2fvaE4f
5sirhmOh7bfpB1bQDcQTv5doLNxbguIDXWLM9gftIEGxlL3m9HL39f3oZcShenaoZc+X3e5zJn7A
JnxLGFh+6rc/YBFHqUqpTVnND6AYsevPwtUxyeMN520A0toWw5ZBKQLHSjS6KLcUYavR2ioJMALj
ce7qXRAEu43PuLYcukEwjNDpB60oIuK3r246J3aQUPH8ZznNsT8h9AqkXT1tkcmuuRZmXkVGRseA
/szCVBj6jVEJp+abj000PxWafA9qeOMSrEUw9CQESZsMMPmqaOSMahJqmci4uPTw+SegUfbl95I8
bzzW9s48Daf8ixx7W9XjtYiQlrhwarDTUZMTO/BmMycnz6JcVKnTlLSzIJcA7wPHpqSNyee4bdr/
8GjA5GxV1q5hbtYd6/hn0gb+BxXazw3Aw0ox1r74NYuAyihku1HAcbn5g4AZRndieDXeq2dgtTti
g30lu02x0z5uHKmV78yuo31Oc5spTGdxpJzCpCBDMQrWummvjrt4cCOoLSDyfajd5kPpeNWztEnH
uXJZBOknOQfTOteNtsDiTtoyUmO98ZeWV7shso+3F7biXcUsAry9vFfX6nNNMCvqNPSGW0aj9LmR
LOWHNIDslbRZPythvcVFsLIiaIyoGXBpuDW/vu+b01TVUdc1zQSnaAy9TDPW5n3WVOZG5LZqBfi+
wlgJ0y3LEutUFpMlMdjmhm1Tf6xmvT4lXTicbu/dSjooYGHkt2LukRrF5c3I01AazXAEqRKNhRco
qBbEfq89tE1lu6oT1ifmE+nu+NYWI/7aVwMSLuYtSJ+uFJdnqx78TpVwb93wI1T67KDEzCdpM1g4
e5I2Lt3K2Sdwwp3SqqLfvawgW2MT6Slys/QnY0+nrCbZ2SG1N6ys5boXZsRHfXM0MpQ8a6nFzPij
34HyO4hBgHovPU7oPm4n8yuFcfvC3sKxyajN1H6Hvd6/iz6VZ8Gt6x8C6xR/E2J2/8vwwUro9k8i
yugvdZFldj00KUTIfmC6PLftK8T4GSx2U72Tyz59Cn3TfoVhJtuNQaud5KHZCk5Xjg39bUp2IpSi
HbxIM+AIclBmI/m0rTF1ldL6gvZT6caN/z00lI2ZnbVTA5qKyj615usXS1WyLuq5mm6VjopbDfGr
UUyvmZlshMMrd90G3kC1F2UDqpGLF5gCtjSXzEi4GRnia6X5xbn3peRw+66vroYimmCZEPOTy7uu
l7XVa3w5U8mNPVVI7bHT6d3HzqRsRKFrC+KdFOPhKOtQ/by8B1ZqtKXs5IYLsu/FGfoP9NjOt1ez
Fk4AkvltQ5yUN3dNdvowsDNo2MKH/of+mMRefhaUxNaT7R+mr8pRPaDhft5i+F87gGKcigYiHRtm
7y7NlkwylVZR4beYddl1dXU0jVxzHb35FITa7vYi1z6Z0ACzKNjJtPYW+9j5jj3qKkDCxo8hDq3i
z3ZufmeWauOgry6KB5oU2jExtwgN7LmBGkToVRvDPeW6O82k5iJHnt+EG59tbUWEzCAsgG9dd0XD
cYxLHbkHbmyR7q0oe+kk9tHRmo2tW1sSiTpFYcA9PDKLrZNUP6sKn/nTSan+Diz9S95UPsA3fR+V
W2dxbVH0rlXOu0IrYTlvNNhBn9oj3HZ1D22UZnS01Z1XE8C3++fngdgRp08ljgmshaMwh7is6NAb
rtrkzi7TZkiHi7m4z8pi68X8lWEsEio6CWyf+Bu+aXEmUqcs89gf/pmu1XbFcQ4P8uD6I9NG08FA
K3pCJc70VIgDWjfbnGEWa7myj3y6OP5AMpYfMAu6Zhpi7A9ev9M/lWwqFAnvrMA1i4PkCcG4Yqc3
HixDme1GiRdtyvytTDyABnrzGxY+Rkp0BJcifoMQnDE/iZkW4yjdNc/btPVr5/WtqcV2+1VYVJJY
bp98lKX6RWOE3rJT4K7lRsy3GjXQbGZdVMzgmVnUOxOQd3Mlvqz1LB0G7x/5kOhVCdDAFSqNbeV2
GzZXV/fG5OLtafK4yGsTk+1caC6perEDpq88wPRRnCVj+M/te7JW9gQM8XuJi2pAlea11hrYi8/F
+47kWdQCipftuufKS0f4SjMaj0avYXn17UmdkhjycbecpPZ5zPLsQcsc/8+dGdJNdLpFIwr2uMXh
mOt4bmubYFkJtObk59W8c/Sw2Fe+3J7qBI6Z2/u38rkgGqf9TE0A2OsSrmmg2G60KfYKp55cG9FE
tzKzR/j/HwqJCOK2tRX3CSJaUSwxqslfC69W9uGgR+B9XVj4zIdY0vtD17TGSc2gkrhtamV6C2gC
IHWKcIChqAdcPt8J/NgpECQh9gdnwINyUs0HCTkbFJXCp/KboGqI4O32wkfja/S30m3YX1sqvBUc
a4STGG5cRA8w+WYWVR1O4/wyl+ZeZmyXeYt/saFvrYhD+yY0yvRJ64IZK339pRwbdy5j1x/+ur2V
ayf/rRGx1DdG6mpoa0AYxAwVvBblHnTSxqnf2qyF9x1AnBVErEy8AL0J0qei/doZ84aRlWeGqBsA
BARYotS2OBA9bFAZBG3sFfP/Xm8m0rNf1+k3hLT1x3Lye0+v0vghU1p5H9T9Fgn52hphj2D6kzdW
5dJd7qLVl+ZQyJDvVmr2PGvZkbksz9a2IpS1Cy1UA1mhYcNttPhYZTKK9Sh8LEo+1t4YHA/BgYPR
xJ9vn4rV9QBZoXChEXQtD3huKymAXbZTqsoPTU22nUqlF+ewnN82pPyqgCwCBEeAyZkIYaaHxO9y
69rayduiM6iajcMUe1KBb9yBppKVXRC3k+dEk3qelCJ4qkJV+tC0rewFmdXdx/UYPtmtJdcuCMHi
PDoFQB44+BR1Dy54/KtuR/sF5Lj6xZ58qXBDYyifY1tFQ7JozJNdyumXyCmpYPKkoWpv6tK4T+JJ
ea/Oih27RVVl3yo9UUG3ZKm1V7qquyuTKHiyY0nZj+0o7QMF8nczm+zPvtlYP+141B4rJYssT4q0
9AX6w4ggZ0joqIXxPH6yEzPpXK0Y/Ze4VvNThkTwl9SQqUP5o+2/TGU/7yUIRlM3Qza8gUot17W9
HpvRezBYyUEr0vhuKIvosVVD6f04ls7ZSOPWVdLOOpZ+nJNhJGn7V2Hn+Ue8ZNS6gzzCqkeNyH7R
W9n55qSdco5VvcndLh6CV0RGrEelmXmEWMVDNUbR/RQYBf+2gloJMu7oTkXA6yz5nf23X5mzO3VT
8d1Pw+ku7gYEOS1cftlpqleYfD6jkqVd3jn5vZ7IzX1Y58zUlv6AIHjjEBAxfLc3C/uDNg2oj3UI
qsDY2X+RmE36JJsDfEAq7cauEKMGFCmyaqfk7ebo6Nohp6ZJ/E1XnAL94uTZfTyWUUR6q82d/hBb
8vyzc/rUC4J23Aicrr0shTnKDzQbSd0p3l4e8jga+DwKRIDKTP0IUZNB/377Iq0tBjggRRWBbbsq
6My5mTpTz2L0srnP9fChtay92qsfbpv55WKW15Vok9kHVHav6d/baaqVOQWKGqRuMe3Lc7aPD2O5
Dz+I6IzBp1166vdoLzCh5EaeGGVujyp9/9fke7Gxq2vu8O1vUS93lasSRXPFbyEJfaQ+vU/Dz13w
Vzlu0Y+tGoJyE+/Fn2Txl4aoECtRITLDMEM0Myws6T6Y5eEMhTJMiM7w98Ymi+fiapPf2FscFxIH
E3pM7A1QJ7fAtp/tu/J5dM2z9FrCd/EOKTZYz3aiTR3HTKirx+YuPobH279jrTgj6qz/Xfdig+GP
61VJ43cIHEfoafc4l/Gzfa73/T76K6DJEeS0shGIv234+rowigLQDnFQZWUUEQAxDFc15YWqke5q
wUqmSRu5hYi1L7cYxL5GF0sMDqF/sojFzSSG2rnlRqrS5y75wWMAYXTk6tC8++oW8G2lryqsIRol
gGi83YuHO1RgOVXlgUdOZMFwYQ/drhohulJ/+mfLkw/hvcSYdeemyc76uoWluvYNWIcdkOWCPLoS
e1GS0LfyibX6qctEK12jv/pwi9txfY1vrCwOi+xb1gBJkaDoA3a6R4hidtX8MPSPQtpV8cyD86ge
xJGtoH2Otor24g4uPyhQDhUkAqCjq+pNNEZNUYSELKQfUexlqhx+jjM7uOsrbX7fqIN1DhQ1PMpT
rX7IoKTXPN8PtuqKK1k54yCIZYNsFih+e3Gu8gRtMz23BLtCcNJyV/2Zf00PDh4xfepn15S84Hmz
a34d/V4atS/9U1Qaypz1GLU+9A/OdyV0h/fTY3jQnmznk+PB6oPyUxx8yCTPGvbRJnxupRnKD2Cu
CwkoQDzUvi9/QJ4mPVkaPyBEO4Ynwf8aoZQkOqHK3n6edqKJsYVg3TS6WLWuVk01VhgVBw4SjQ9Z
t0v1kx5DFDB6OiwvgZK4wfPWdbp+DS4Xu4gbKiASY8bkkds4RXUMR4sJ7ajSmGiyqs+hL9ep+6fu
EIPkYPASUJ+4mnLM5KmV+hqDs+0z9XNSwy0097XDvbQglvwmC0zDMIZh1IRapjFy2lABJCzh1//b
KhZnxEjHIa0sbDh6QD0scVUmGm+bWP0ybzZqcSKyKENlTWxUmHePjjGdy/KsmOhGKmnyx7WVyx1b
HIJIadOMEAnxTT17nR35LlLu66mxOBTyvzLFbAmlDoYAlzArPVSnLATC4hZ+/6iZ37iErj05sIuP
G+/uCsRCrOq3KXFO3pyDpDVVRiIwJeqJdA7KQ3/qveKc/aW8bo9Kr506IUEi8GMyNLiLMKfUhrox
W/aQzOB5DsKXyQoOt0/ElonFo1RNpjbbISaaUtlXUX03R9X+X5jgq7ACZGsYo73cM+Tt0XsfKFLm
ZjR/LGlQnO00JjC8bWbV3cEO+f/tLINQP22CQWuwI9/156D05MfqKGan0qf6Kb4fH+VT8FxtvKpr
kQNEDYALUAXQQBMu1ib7pmPnJKeW4QSPXdfB4JUn+p6mSLPRvFoJNunGqXCIWLREYGZanL2pDjQ/
mAfhzjX4oHrVm77Rej8Gd0Kffdhpr2V02sa8raALEfRUhNgQrPpkUAu/pIxqMU9OT+loPIjeo/G9
OIY7a2+l++zBOrbOrvtSncEZHJW/wgfja7I1r7p2RunRMFwC3QhMI4sDpFeFWac5LVDVSSzXbKRn
Ox02cCi/VrEMj94Y0RcpTDFLBe01ZvzG1JM+mI/+5E3ZfvgbLlxkq/VdVr1LrJN4r8ujtds4uhsr
XA5d1U0KaCVmhbiV8XMNeRkj2V74zU69MkcPpvWiwxZcbO0tIOIQWpT4mCvkTQqDWZxXNF3BonzJ
ivh5RnpQkyUsj/O/eNpskSmhcMR4y7J94Gd8PkkiX1GCyjyWsROeAfqqf93exrXLSCAPYhEnwEO5
OCdqFqlJUpCNjVUynp22S3ZFOXXneWy2eA5WTdFYAudHOZOR7ct7nxdVms4S1YRaj7tTOpf956ZM
8vsot/ONisKqKWILpiIEDGAJBRmjIZxjUVBQ5AAmttH8GmdVsq8ta2uUd9USiAm6PDT9YYa5XBSo
s8xUhwBnRmHt0BkUvBChL5NDO1bFv4jZaPYb6MtBOkKdZPGxHDt0cjknqYuD1jhnoWHt5WxboWBl
TYoMIArEJ5kl4xaXa2p8IF2ayYcSfOEI3vTNR4rCxik7Vjv5ENc/mx6mRfiCNkovmtishT+hFMJW
km3RoVu+evUQRlI3Z4BdgqR/kCJHvdMhvdFsGPBHVD7dsDCryM0mnUHfKpSfjbKRTgUkq9/VPIIK
Ui6DkmyU4RfdiREut4bmSzZXwBdDq/KKoLFftLgLnjsjCT/Kc52f1AjFQamplN0cZaYtZjZpa0nz
EHjjmMi9F/R6dC4LbfI69npLVnfFobxd8fL97TM/GhWbrabcOrgTYsk71Q6+KfX40ozW4N2+7OJ8
LPeX2jRNLOSYBT7x8sMWemBP88S1qABgfKsrW92BjMphr0yd7BgnMgBTi7ZTa+bWnaH30mbn/roI
BaOKEIWizbYy4FkYWZ8GI7FmfwhODIYXP+v73mseikOQePUR7s7j7SWvvVFgwsBE4AUIc67WbDWR
MsydaPdKz/POjB6rJ0jWOcwRJZIg2jvobVNw+pgctsS21qIrgUfTCTzo6l3NhJQ2qFdDlLr+GcxK
d+NDfki4RcaxOdde+m47/F2Lti9sLtKVqLQiqYxY73SXfvxnpM78gEAeoIzhtPUeblpbeCRFjeRQ
CbDGhGz4EnqVFx5aNx8YqTN4fzcf/TXX9HtHr9gDx9HRaeZgjwm3XXuWfuj74uiQmVtH4w5KpMM2
caAqdmx5a4hTbSE3T0PfWrxbqWYU2tgTrwp3GJ2yd85TuU8+Kt+NJ7oSd/H3jGBHgrG7PM1M2xF3
7FRo1XwPnr+RCG8Trb0S+UBq8/sHLT6xH/ozLTt+kFBoFdyJib0HA1bfa0cofr321dF381bjeAXA
So+BO4tUDxBBKi+XziNP1bAYUlKFup2070U8B4+JGQXHOE+Sp6YuqAMquRVSJEFU6EvVSvXzUHbl
T5PG1gFhj+mTDfRiIxVbDfB5LWjDcr3IJxZvlWMnqVUImaLwYWS8JNsXr7TRojuBAhKBZ9PCeYo8
6kbYtLYb1FzBfwoeD+Jr4ejeJLVt0ElZYVWCIRSIwMsYuulzdBwZRqy+6vfhuy0hwk2D4lC8Mahk
1ZiXDgbT8/hgf1N/CmI469U6QglaH7fLbyuH7GKBi42ttcgJZbVGEQw+aSUPmCjdyj7FxVlcLGTd
6ZbRghO9n8XFsnpqHWkCZmQyzc5TM+mV+U7xTJNRy9G5b7VmI99ds4hEHMgtQjZYURYPoCwFViil
WCynInhU8nJ6Z/lp5tVqW+wTAjwCgFxPPt1+g1a2ElitKJbzDJATLqxqvhn3oYFOQaJzY9xC0+Dn
teUtsd61I3JhZ5FYy0PUzrKMnf4QzXuhZCOIyxoaEIUrmFC2X5uV8AWvCECCzgqUc9riUDaFk6tj
LyDXaWUcpL442FF6X5T1px79ot3tbVzx/dD3QymjIPoAIZD4MW9uQEyeIkWTbbizY32zJL9ym7r5
GHdRvHFK1r4X5DVwgVK2Ik9ZnEtJqrI4CFvTreF8cn1rfLJT4/TniwHmo0K8aNCUWvoPOeo734D1
zdUT41vWRM+SXn4L6y2OibXWAQ0DMY9CUxN+l8U1hqPVSuyhNIFjmvbTIFFlZpJRtt+PqGbd6TFT
jWhMdbTgItP2qnyUvbowi5OZO0HvWuqk3I2zrh9nJrr/vA5kiBEWIKSoggE/ufyetoQ8SRrgurk2
6efQrpwvhj/rMXIB83y8vd1rF9+hFAJhg+C5Wqa5ReInABjgB4qRkPNyi67c3ERfjMZ8jMMKmgpU
FTdO0cpxhQ1GE0JWDLNeYVDSUJeU0ojQvfTb8dyMiE8giQBwbpLKevg3xgTrDdspVMMWe9m3Stim
DbXv2HqsZSHf85/B2Erg16I9Klq/rSwczKApoP9SrAgtZMF5aT/Mnu0a8Avk3masJ/5vi+fhwtri
iVWjNDWtEmv6sT0Pj4XXu+knG09WI5whfbx9QNac54W1hSuL/da2hxxr4yF4X71vPLSdPwqyDfOg
/Nz2nKun481WLu4lLJdjoQ2YC9qHvC6/Tiiea1a+UeVfq0PStiRaI+ZiuHEJYUM6LpyVGDP3QCus
ZxXkk9sw2wfbxlmMjbLAvf4QIYOknuLjnztsEJuUQQHhMZCzLPj4o5nHU4LxtPsyhX/5yKZmRrSR
065u5Bsji7C0EIKfuTBSNuY9KtX/MUNokZp2q9Cz8ihcLGaR6ViK31GVwE7vv4Yq3U+Ku7eP4O2V
gO259Ie93ip+LWOhQJSmy5tdF38J5GnDyvpB/++GUfu7NGMykBg0Qqil86Knmr4q4hkv/gHJhHO6
D6Ci3v/flrVwGu2Yxoi9YC8reEwVKiod4iDxn8dYfB7m6MGV/KInuFxVXeZhFhmEqnTrD86kG25a
WFto5JVXhGFI7CDIwdDXchy6yju0emdi4nB6YgbhpAwT5yBzQyncAco73N641S8FIS4PFhw5TFss
HCDc53U9IuJFyJ+910481+3O/6ihQ2Ae+kd47eo/f5HFlLfOYIeQZ1rWFxs9k9B4dcDHxfoxN53P
YVCcevXPgaAQH/JQgWmAsxNcw+W3Qr+hrhmjgjrZbu4U33gph/a19/UNNM7KjSW+cJgQIcWAHGNx
Y7V0Kue8I2OSpcbTspPBVODtL7RqAezLry4dg/iLQFFV69kIHJEf+XR0LNVPTkbaW3/+VQyS/f9a
WXi4vOxipRFPRRbG6rmjAnqGrztzg0guNpzp2nuBLVHHRq+OCvDi0+hR2+l6RUxWfpGenefwJT0D
g/gqpI3tXb1vVDd8Sj8lH5sz/7TfTHJX8okL84sQf+4CyAWYAnOTTyXaZ9Dtwr5sIp4Sj0hgtHsR
aySHaFNTeWWahzD8zboXX7IAXzFGOoZrTbtvo+HZZp6a/+J9kyuHCnrTdgpf4iaRPF+a3GIMNk7S
yvDB5Q9YfORotsdCd/gB8jv1MavhjNoFT4whIAQS7uAeGt93P0zrDNvRPjk4u82RLuFLFsEWeQg9
LZJxilxLPEDMUEc02h3Qg2DXPqBw5PrnNnD9D+nfyJ7sp1OVbSx57fKoQrUPbCngpmUGpExWUsdK
i7rDFHkp2VYz9RtPz0q9m6nu3ybET3iTMbZh1yiDhIn+8I+4kVAdUk9bL9zqx3trZ3FrlDy12kDD
TnzWDhHwcrC4T5VHfcaLn/rPFvVJeSdVbju6zLAHm8xtq1tJ/k1bSJzh5VaOelLqqUFAokfJvC90
vd+lWm8eb3u7tVySZOa3mcV2+hkdIz371Uwfd/5ddafVx/BgUXvVD9nOSI5U2na3bYqdWx5LZo2Q
+ULXAQ6ZRbCiqb3t2xPUZnDSNVAPIHUejkFz6gP/zwebxKAHdLwCcGFfVWnaaYQGWYKubR5q58Ea
nK+dLUegRRXFze0o3ljZmqvTFEsFKQ7T/FVkHhiK5BsZj/s0VCd77jxHg+By4sxM727v4aolBoug
pBGsMctXqmsKO5pSFlZm8rMifZFMpACTbuerm9rR4nMsP5cm+Gq50TDNLyt6UWz6ZQxkn4iFD0U3
gOXsxdxgdGg2XsXV00h7lXlXcmyWtrh0Zk0B1tcA8zf7aa98bI6F57y3AIf7bvecfXBeNhGRaz4S
uBTMPoKU4op81bHLUocP7h8+RtVr0BCEktTh/Ks79Jvl+y3HshJvwrr7X4PL7uDgtHWqDxjU9O9z
Yrx29s8e1Vpq9Hem/u32KVmLNoW2BMV0AAfXdKSTWtB39glmoGo+6EheiRyx3iu0VcK7zo0+37b3
qySxPCtv7S28iaXPoWplhDWQKDQWnQzVS/ZJ5RZ3ZN4P87tJodn8T7Lv7/GZjJzcb33SNffy9jcs
zlAiKZHuB/yG1L9r5wcIC7zM35pVWyubXOzsIqqRu0AMjLCzzX7ciX6Nv1PeJ2f9IJ+c3fhye1/F
tt3a1kUkU/mWPDbiM7ZZvKvNcjc2G3H12qaJqh2YUab1r5gHLHPuEzsWmlaFE+5Cq71rDOkU95t8
7GvH34RIh8o5zuTqWbPquGVYUeQ/ivzJqNXPjp6/t1LnR5NEf1dNcry9c6vfiUoJmFiHdtJVxc7J
GOMaYoYKhzvrR3SqaOpxGyZXQ9NlG0u0euHgD0FzCmQaBZrFl2LmdWg7JhV+9cKDEZjKqaApbR01
eBHvrAKb/+a8vzW5iDITwA6Nzh/wgsamB6ao8eTc+k81xRveeS3yAnsmmgICBff/qPuy5bpxLctf
qch3ZJHg3FH3PnA4syRrsCT7hSHbMkmABDhPX98Lsu8tiTptprOjI6ozMjJtHx+BADFs7L2GZeqH
6HUNHWcgVQgdh0dm2/KIVJRxKHiTRvU86ts0hirjZApg4Lp8Tcn/3JGHaiCKBBAnQHFwseJmD5UQ
XaL5gdUbWSLP1X7ypjKYvTUS1rmWoDWiQ6kI3kbvIBUJScH4ihETyc7tfKR3t6UDwN0Yj5tqSleu
Z+dWngsyKK60CkKx1D1IG29AzAA6gtvRItCzzNsXel9DenX6G8kogCaxvjWAMZWW/9vQGRnF2LMG
BzBazuodNbp6A2M5cTl79er+eG7LwkEOMjlunOo4f9sWVfJjBgGMUDs0l6QMq5eK/hC6KKyHMHTd
5ttV4MK5sxy5FYrdH7pgoAS9bbMoKTivGpB8ig2FsxyxShFkgGaogmp58ftCenB6wGtTFFtVO18c
NMQeIdrHUTw3gLe9HGNWfJwEQwpnivkaMejM2lPcfGzNNnr2jrYMHfGiaDWgfDLmlbiL8DQsdB7l
mRGyQruNwZn0uVc89am3surPLAZgJJBoxsIDrHw5qFM9iKmRGXJvetn6WeF9A5ZsBhyEjGFJ47WX
SM8cEBBXQFVHQdXeF7e8UmNjpTRwoHhaBEP6WN0gM6vIBiZiiXTzNds7W7YbTiLqn6a7dCf7gH/K
b4pvw16g0LVdS2CcWaC4piB4AvVYofQWWzqyXX1PO1d5TLq+k1AMNIFlgyaztYTB2aGG9glwXNCH
Asr27fzl1WDbeQeo3CwA1JR5/NnT2ZfSaz81U7NWNj/bLVhmK7czgCqXzG3c+WrJBBZoXAAiBk4U
j0pdFpsGUcDm14fwmb1ACUmrKhOiC2QJ3/ar4JZFmqICHhUz+IMDn9cds4ZsxbDh3MRBWKE4XRAa
QqrrbSvAoRDSQ8gClXHcGnIN2iPpXg4WhKT1ofObNdfHc73CWQgqEzxP3/PRpxmaeY7UkDh22gAg
Nd8e7389bufmAwotDoo8qCi/IwPqczNbTB0DHeWbRrcn1BrjRzdvbirhbP9GW9B3gJA3BfRlWWzk
grSi40h3WILc9k764NBB+g5JMig5GvFKnuhsz1CzBfMNe9q7UCIGrpYpFxa48rCDlRSf3HL6Vls1
hGSrfGUDOzfRkQZUcCLoDyLIfTsvqt5iszairbZNLqfY3edOfWvVzcdfD6AKsxYxOq7iAEKq4j9y
rYttIm/mAiImOpop62/FWGCvFH0o4b85JgByTUNR+kKTD79u9RwcEWBeyGGjUILU+7J3HcSbXZvH
iKeln11O9+qCTiLtNoMbt3UAleX274jg4829alOtjFcpuDJtofOYeCjy5wMU2w3txrbSe89gJPp1
785NE7AFkUmB4gNIH4sl3fduZRaNUgShyWGmZlTkrU/cPByGaaWqem41v25KPcqrPo0Z1ZpKRdEp
LXo/68mxFKu+ZucbUaRTF6vMXYrJ1V1XIt9gIac46T4xP1swtvj1iJ2b7EAmQO/GNDAHl2AoSWiZ
zFkC7KbV9yFJTFh+lT2AEaAGrqzhs00pqVfldIiwfLGu8HKspomxroyOXdQMOmGddQV5+5Vt/Vwz
wORBKxHYfyDKFkGdHAeYlOFDbOvpFtAknB/GfR//vl0SHNOUaRoSTy5Acove2HzUez3LoWdvjVeE
pyevTtewFmem84viMjBIkDfCKfV2jpHUGAQw7KjKZmaxs7Wq1HyTiCYLJm6Nu5rw+cuvp8O5FsGz
hSKvZShuwSLit1PSGpMGVyuvGvZFM32TsbcHdd0NGpGtJCnOvCjMN1Db1EtSYhlveycBA9B7Bidp
25nTKw2K1grkr+91OWgrh9XZpoBOA7wJ4f47JlbWy6kxchxWUI6FTieySIzeljrd/Hr0zixXhPcQ
HUV4j+zg0vJybvIpkWWDUiDkUvzJcA+OW82/v2LVVUypxYPZ/y7zktAC+uIvWIfkkuaFT92D5dz/
fkdQNFUS5nC2eCcH5NYkifsOHSn66VMxe4+NoGvx5LnBAhIS6CgEsO9hmI6W1FQqCIIle98yckhg
5CtDdbYJiCPgHxhi4Wb+doaxrOaFqWIUu+6fuSVudL1eIxeqn7E4xh33VRvqGV6dA0SYuZky1cb1
TH1nM+94oG+nTXnZ7RX77G8UQ6AuDVCiEn14jyPtR1YB64L2ILQLe5d5utAGco0IY2UKqPBj2S8o
TkG1Tjkcg734tl90zGdKlIWfoY+3FmtuWImuefkXdx7uGmtaoxGeeVe4MyITBmkO4CuWmXyiWdUP
+3pVzf/m5lN9WRtm50aFMekPU6Z0e2Y22jsbWIQwhxKub7OmmEHxJcmeTkk3gg5U55+pYyfRr5fD
u+0DzjZKcQGOZCgNvSOtdWUBdXgH95Em7h+1bLwx5XBlsOLwm81g71ACfpipahtZIku8prebMcOQ
S8/dgpN7IRI5+0O15pB9Di/vKj4sKNmKE7N8t4hwW9HOSA9PEA3BjZzepyLoLsCGOVlbM/PJ9+Gb
XvnrfM0zxwuCToUFcxBzvKtCQeadTbQDcwM6WCDGFUic4SZEYW7blSiN5lW++/WQnqvKInSycWcA
WxP548U09pw+a3mOFhkcPlrhe8d5uFTQt/kGxS8wftJdczXRqOU+zCfEdjW+OrOO3jwAfbuO8iEG
NVjgAXhXXdV6xndNykigJcrVTpRG1GjtN+bxxwmmd7hyQMe0LOpH1nuY76lJUfPIv+aM7bsEqFge
y4ca0huZRpnfDHYadTQVft7nddhNKZxDTFdABtUzL/Wpv888Eeat8aR13Uc2JRH2ySduzJcGTx5G
gKh8q0Qz8Ckk0NCjh7hnn3Dzf2pdLRS5PGqNvPG6fC8cK+hM2LclFf1K9fzeFJq+FXOewTPE9Pyk
w62v5fpHo8ACpaN5r4IUX+jpVTevaRG/G1AsRmW2bgPKjLqYs0hfZ1QmdgWdXsT1Wc4gf8+0nZlI
dz9bTV34uVFQQJj5GvXl3B6AXRcSm8DWQtVrMZFaakKxUYEo57IJ4ikPgWkLWu23uYDonVqbMGAD
UhOEsbfTxRq7PnVjXM8mTn1vOIxe4+sIWqABvhKOLzOEFKALxEKuAUlNtRGoDr86uGwTkqsd/E19
j1wXst/PElq94uMsJ18b6CZlz025hp17B7FRjcIfEwg9HF+A8C9GEQ6jpLShNPjCmEmOKt9a7lRt
OI3clQva8n69bGqx8LhRxl2ZoKnO0wKIPgWWwQ/5AKCrUR26ur+ZkzWoybnLNRI7UApy4UILTsTi
7SWlHFM0C3h3MG/yJky/mRELIQvIIuPC2/aXnh0MD4W28ipfcgWLwxp0FoADITl1Rog+zqxyoirb
q8hgZpCjIj0nfmNhIQQc8OzYV+pIkxa0IjDnldbfrQycVUCcgJ+OvqMuvoiypJfZpQTK3dcg4oVU
kd+XqU/Gx5Wd/NzZgSMYix8nF06PxdShbVqZtQkepXGVxr4eOrvskFyYIFzx/RC2l+3nYVdFa0pl
a60uZ5HF9NzL0Wo16lce16A9dcsootXGWYmAzg6j4kBADt9QbpVv12NdDWOb5biJi7naE7O462i1
Z5a1ErCei7MQ16EkhxSQUs5+28w0tSwXqs4CXxL3Sc/sKcjAub759ds61xkUO5BS0HFXeeexWLvC
K5gGfXMoa+LQrXVtb2oZP5ApL8JfN3W2QxBIVQlwVByWaMU0qbqcJWjKshq/hjRYkw8rTZybBNAq
AGNEOZGANP12zNoJQpFcgwqDNzU4gwUKVJI9p4Z+zWX68W90x0FSVXG0wRpZvJ8uVUKaFrpTpdd5
9xyjsPF/1cDSAIznuHMPSno+N091M/rQFA1+3cKZl4/EKSDLQPzjpF6G8naXWSadgegwuT+l9KpO
2h3ldPvrVpb7O+JwCPvgOIHuAm4O7uKlTGp65Q7YPK4VbxD7AXP3iUw8LNv8ImP5FrNy5URZ9mt5
oixaRHihlRnBrdiyE19DyFP2N3q5Fmi8C1mXzagJ/+pgrqtKtJnEwTUduiFsYEOVb6BeMH3WdzZU
eQBHY4nPPxR3FIEcUAnrvjEvSeDX58nyEdRIvHqEWWN9n/Z4BGUFpcAqJOoDsSkuzE/ut8wMtT08
eZ5ArUXzaZQH9UY7eiGw3NeO7ms3cZQ/mpeI8le9yM4FLa/jB7VSXz3YVDo17dVtm+Tjbjborppc
wPNSwK4meZXJOPCS8Waup5UdYK3dxcE+ckeHEhvaVdcIgIN3w0aPzN2a8txyL1uO+yK2NeELG88p
mmkQPtsx91cNnd6FCssmFvtLqjcx5rBq4tBvhggOYzoEGJTNF8DGgb1jNwleqgj038z2qXaRGYO2
Kzy13/ui1CmMKWWKGgDhPcDLpLMjDjFO+AsnafTrneEdqOalLWzTqjiFk3RZm/IqpZ+oahxDMIb8
BnzwgAT5sQmhVhjGif+7ORm0hxzJCxFciWAuCVbMrLjnqdcGGeuvhUweG1JUyNSy/UrHlgfRS0Oo
BIDSAA9mHElvpz9GDmbTJQp87JTdaMEw+woZbobpTZqAunP4+Fccnc5tSEgB/rvVpR8EqmQVMzla
VRqjJPP5E7RME8SXoMdxaEBa0MmeAW8un5TAxHRcG97lTr/otbOI/JqK9S4TaF/7TOKPQvRbp26D
ujy6zRwKr105WM4OMhKGUMRTnoDL+n2v2cANOSNWiMeCTIKxPX5y44+ZyzYrr1MdGIttFgk26P7i
eAK0+WWtvtrNoEo9olyFjgGBEmm2LyCKh0nkT8oMt76AEMrKyXz2VSLhjoKCEnp6l9hF1b3SKl1N
oH2yG3D4C995SFH5s7YJdBOJ3x6qvbnrtdLnG8LDKvW9/Rpk49z6VJXPfz/FYhcfGHDPmYYRzvfW
xuxCvQkUSd3ZprvuQ34YHox2Zf9+gUIsh/p1k4sNXNOHepQxOl5FSDzZ23hrhM5x3sXbfp+DirZJ
wxb2Juym+XaQIJfA8zD3x6iD4+GayidVd4ZfPctilwcsLS/IqCbYFFX3AKukpW892qDXxCHyyH7s
j9+JE2Qn++Rdx752Zx+dwV/DiJ67i795C4vNJI5LWrd8VnMh29HnH2sZgKvM146r6rXn1vCr8TcW
hSVZVi2g02hs3NiH5ntOfXmpOKhuKHbTYwEfvEgPrEDz10Us3kE61f7xuu3F/mF3aVuWOdqG4hCs
X3HgKX0aa0tP0KlfZ/WuDayxuDPi5uXNZYr2zG3+QYTjroy0jQ61LOjSrJwIa8O6CEl54zgpVTtI
K7SINg6Er2wo/Uz9d6/1rvtcM/yxXyWav8tzLEd0GaLWubQqB82a2ykSSZgdlUnzGLCndIeI8KCP
fn2xquKkJuQv1s1SkqzuiR6/vMfsO6N+A3UL6ifHq2obY/OgjwaoKBv9u/WdhtlfOeXfkQ2WvV5s
W12d2k0m8V7l9/TOBClc0cPRtGsEc+6rsGl9Mq31ebFvtQkYqIbat8ytUjfkW/Dv/oZl8Y+uAfOs
NAbxv8U8sks+17mOrokGDcwVrO7X6n1nbk9Yhf/dxGLOyInzKmEKVjPediyJxuQxnbWVA46qfeTN
HMGhgpMNirYoJdnvKgxV7zhmOUD+pA71DThlCDDDEcQvXF5etL7cDd8U+3zG6+Kb9QP2XQC/aH6x
tRdpzVzioXmnfUiFCPq+XQsazjUBfhdYVihmA169uJt5TWvP+ZCrHioiARSA9t5lf+QBnDA29KgP
wRoM4f1yR69eN7mY+BM363buX5rswNCwwceMPyXbOYD+NuyQYgg/rB2S72OERZuLiV/yZmjsCm3a
F/wJSh0vt9Cg9bV6Z+MdxsHqebg2sIt3R6ws1i0d724I7DRIqe8eOmwtcIAfQkyZSy3km7U9TY3c
crq+HtnFGUwqSFehwANlFoP5DjfgbQKfi4rBL2/tLZ5tCjgiIMaVO+Cy6GcBAT/JHuGs9PiOV3CP
cRJr8rOs31jJmnTx+xgHrw8ZcAdqadDAfce7LpxMpzVBx8Qp3SrlOy2qQ3tLA2Snr1SsldShcSkz
xFg0JHvY8+zWtFPf79dvn2HJnDIh2pan7su0FXv7uxEqKtpUvnjYlVvxed2k79wUQlUeNhIeBfFh
eXXooLhLvRxjDKO+0Mw/CZQVX+4M//l1/F/Js/zwY240//wv/P4rNFbrDBpDi9/+8yL7WstGfm//
S33t33/t7Zf+eVU+i9u2fn5uL57K5d9880X8/J/th0/t05vfREg1tdN191xPN89Nl7cvjeBJ1d/8
qx/+x/PLT7mbyud//PFVdqJVPy3JpPjj50f7b//4A0fDq+uT+vk/P7x8KvC9U/b8NW2fRdM+Z++/
9/zUtP/4w/sTQCl4tmFXBGUIACZsGsPzj0/gY+jqSD1APh/oAiVSJWTdpv/4w3T+BDIEnAMAjV0K
vDbCtUZ2Pz/SFIwWEo0USwb3tD/+1f83b+q/39x/iK74IDPRNngaFWe+WuxIVcIrU4kAwWELG/gS
MtZpg2drdQXhMVqgXGtPzbFzjI1JMwD0xXXvosA7xG23mUqjiUwtCQsQPeAuVXd+a1Zj1IwSXHAa
uHPkAOMWTJ4bsCEXvlY63t4oQ+wgbZgx1O6lnLTNLBtzy2ECStvkS5aLndf1kVskdUDN7JQYyM8W
tnXl2XwIeQyX5Jaf+hnFG6Dtd4k3GyEEoQ6iKB5GC7L6rEfWGLydAxxuS3+2hgtSCe1YaIOzSyxU
jJtmk+leCmIp5dfMdYH3dPQQ3Gt3IwD/u0kK+d2NzY0OL1nf6JsP0H6CqGuRQyZxJnPQxuaw73ry
pcq1O8tpsxtOnX3JgHLCZR0XcUuUgSshBsuHrevm5tVUISGfcluGuhw/eAdCACZyteEFw937hsGy
Lfg4g+91GojsIK74hKHQX5KdReQpE+N4McG8AnqkPz2Of2ul3skC/y4X35tF+9cW8/ZZqmXQLH/U
/8R1rE6W//zXOnm3jm+7OhPoypulr77yYwkTy/gTYqkwfUdJEVGcYeFI/LGGieX+iQPFxQpWUiia
qz76uYjtP4FWMOB8q+D1qA1q/72I9T9R4ganG3QMzVIuLr+zhlGHebOIUfd3oNQG8RdQ9pTc8zIZ
lUDvw4ahp+uPdsWkX5Zlt0GkYje+RTxW+a5I4r1kRnzN57K+nqRTbk1haL3fkqoN4H9XXkkydADc
9G5S+qnmjCddoZsaXkG8KE/p3mRVd4VyFgtGI+/DYTTHfWUUyY7ns/PFZHpyX82s/2RCcWQ/Fx58
41ra7mUcx981j+shzSd+1Ecd7Ay3SjdVZ/a4kcnMuyj0qgyqrJyxdochlMAiXEOYUMktA9C4iR1Y
sQY9bupHB+Djg5PZ7DPFKZUFbi8ruMZ1brOtEm+4YqldBSVYVSTQvW68SWuTRkkG9AUkqh3fHDvR
+0NuYrWOsQ2CRZOfjNkBSFYgSofU29BF4MMOx2lM9TLUClAfWW/CjdKakFH0WIwQTGQdhmus3Lt0
bMwjrN6qSwYPOC9kcoRUcEeGGhoodRaYqZ5+ZHRuKygXO30fzKRwnCB3a/MLCDkjKuNyTvVNZ9u8
3CeN0xG/16a8Qk1czPzajDNsSi1CoiIykzYu/IEaVWRVs1ZA9dmRt4bejNuyKfqveo77Z0XtPBCZ
I6KBxX1oFBJGLbM+7Fht1tsOboJXta1NgdaLBFJshhFCiwbCrC2HzZ5mJNcdg0hVjX3pAcrL9R4t
MR9WBfM94ErmF2gDEu7rHUxAJ8TCR600rYu0MFHiZqAteW5iPMAhROy9oRp8Bk+rAJASyFZPOCF3
jhxdn6QgS1RCH0JhJMUuH6pE92nvdUGKQueFJQbtRpvdTPp9MoElJqELyH3pzuTQOpzU4C1p1pbN
wA14FXMvZ8aLraSJDNxxgpy2XnYKJjQf09wQh6bg4nNdxdX3YbThREXG6TAa+nztoTp7rQ8G7AAo
My603hwCsIezQBQ2ssgVzF0/tJVsr1HoKwKs/TqInRpOq6JKXb8pRhFR5MwwAozvhVEZ14be8vvY
nWHvRyTJt6TVjM+Io3kkOwNoi1bLDl3BvU3utsMpNQr7NpG8PHBaIYnceUSEiaNPH7xOZCeznO2T
6c7jNw5p+mAk9RQV7TxeNVwXkD+Z573IXWdXshHADXtsSDB6rN2bHcsfc2O2w2lIhhBsTeQRtVYm
x2aYvMgGy/VkeTCGFKnnHGtCASKovaI4EMdJLiyzqh9SR8uR35vEdJw723yobFF9o3CgvSEAHO4h
RzPfNkMlvyjZy40Hh8kQmuwQXuddbITAzZKIto691R1Rnmwt13dz6XIdjquutWmceLrvjMIoTmBs
TfeZrk23MRnZVVrpDg5pj3cA/4DS+lm3+uJDnbnat3ZInIs4zYYxKkknUT9p8uSRCBlLBCMcqwLl
Xickem+JcKiwt0C9vL2yxpqB/wBhkEDJPYFZYiuB1Y70doKNw+THyZytbQbt1UsU6xO21SH4kUZD
58HMrxqZ3DdNo31KEq29cntjqIK6K1yBq9dg14HRW/h1n1eqLG7xbN8YcQ15mjKHJP0grWGnxVri
btIaBFzfiUl9D8dC846YelWHoB92fAdIhJMcJi+d5gOmq30Nk8+S3CZ5WZJND4/D68opvWuq1e4n
rekymISOEyERMZI0FAkYduGgUfmxy7zic8cY7k9ly+smQB08m0Pa62b5dWzhESXyWUsw2W2oa94W
1CObuK+vNTsd/KSoik/ULDqozXpVeWvGwob6p20VIGLrc3pXDhl5kqOdbDXexMGMGAfzI8F79T5X
Y2lGuHg8mR25GWKoJPRNGj/0QjegU98YyDIKm+7xJPWz1AZ+zNK0O6Zj/CQKN5ryGA85f5hsvm2Z
zo5DDkGclBiXCbMvUkKOc2uX+4klOfcF6twlLMUAF2JecUNaEm8ka59oZXuRgBz/LmPkniXsk97l
VejNjG2mutE3AlNlEzdiuCaC17txtJ2bgs70CB3fm87JjajWhXnSUSQD9pDbG2aUZgX+ItO1QFSU
XHYmmbaYJ3Bbli52tgI0jhaKOTXSfDNqhTC6nIYPdhp/tvM6DmxzAKvV07MNLZtyRyYyhXUlv3Iw
nwCkhGgpGCbDtvaS4XI2MQ/GmgIOZgJ4OmXzsIll2fkUxckrECndI3AN+S7h7sx9gJD2LR83cq53
+TiGzVjczyb8BWYptiTjJxsTYxypP8MR5GTNQD9O+QWVw0WCLf9Gn2ocarbbgiDJ2xMzpl3cNRfQ
cxv3qZfuSFIcnck6dV266yfnYiLiQ1YBcWe6HbAMbnuE0OClU9vpUc9qhPg4j0OKzkcElG/F6A1l
TbYjc5PjAH/XlNbfi3T4IE22d8148nt9nIJc63dJUZ6spN6a2Bo+F+1E4O/EOx86b2VgJBhqP9NE
Te9NmTsmZi8dsYOMWY8IotWLBwBoNRHNccWnbU6rJAmbHhbZfjlq2jbL07zHMp5dA0TA2YDzYKfV
OFlzl2Y4mK1E7LIqS041R+HSLyjMmuCp0OP+4FBWfnHrsr8TfTfZ4SCaZjiN84ClB15oc1lZJHNC
zxbuY1aYVlQK5oZdgyPeL+1cVCEQILzxmTFY2wHKe1Fru3h06CyzDwPE0piPO1MH8RCmo5ajVcKL
3JmRq7G1oNSd2J17IQxkVofUG296j+AqwofZuIRpxHxnAh99TYqczUHXefIB5VEbkrFIrfgF7kzb
wTZrGAe0NKrLuDh1rUxPBodjg14nyYNdOvG9x3L+oWROnWxzwx0OBs2sg2wNmYakbJsPY26Ab1p2
8ydbUmM7TDN7LnPhwSqYaOzTPFfklmtFgSoclA3tC6vGDhVIAGAfoN2SNj6QV0AHYS5nSTTBSPgG
hO5BBm3ujfKLbkxxEumV1ZwcntnfYw2gukAywE4vjIy4d/VAmAwbBK0t1nbcwKnH0ngeaS34YLu4
tLl3l/JBFliyTqXDcMNhn+c0mdkNfJWxQ9uJGGVAa226SjoO+1lIPaSQx/e06hS35vCVlxw3x6oa
a18fcp2AEdPwKwA2sn1MMafDAduaCGyj0B6GFKxfQN+4fIDnhbwUtJOej/KG+2DAeRsU5461VzSJ
i53bxnI/2x1+LHEyLkPKqHYxaBb5POutd+rjPn2yB1j0BVmTIAPTx8K7qOQM/fIS3b0zBzPZUqdD
5r617UvQm4wLI+3SJ6qnY9jVXXsF/pojgiQlOmZO3HsfRlLwq7pPs/3cFEMTQCUq3RttTiPUdgGU
r632KktKgBJ1iq9nuXxoR6lBMgdQ5TIarBrdk1DIf5gnfNOsbTzNaEt+1Uy5jWpGnkrq87SH4W1d
ePc4VZswwc4OMf8Ur4+2Or0CNjf5SqF1vy8MPYW3gptnTUi4mgxlEs8PwikaEZJBlt5TzECFivrc
yO1tBWpz7WfGMD/0uYc6feGYha/bfXo3N2Q6taVhh7YYRCA1WltBOdBnrH0ZpGWafGs0d7wC2qKN
TyYuKT4ppvIGqrLkwGF1ExpmLT6UCKV3sp7baCTU2docilZhFqtoDEYthzKraWQalbWvzZhsEn12
bmdv5j9Bzb916f5rN+r/79JjuOBCcwp5q//z3fr41OGqw99crf/9tR/3a8f9EzxS7FOAFsK04EUx
68f1Gp+YFtgg2FtdaJGZClzy83Zt0D8hNKIkSKGkB9lOle39mSIzcL1GuQWKFspRBpQS93eu17iX
v7leE+DNIQIOuexFVSN2mDPIZoq3ST5cNDb2eAh29kHa5194n28Tam97E5euHoK1mbPPAFzo7OKg
52SfuqkWAa2WHhIq9Z2T0ywULufMh63Nds4bnw4FPY65pAF+ERmNeLSN7rZO3ZOj11tekbuR1sUF
rNnTwOFXAxFTlA5p4JpTYLg31Eq/jXYsfMvp8GfNR87E16ow9gnkFsIxZfKEgbu0dYjTsRq5e7fG
4QT5eL9Oq01iOEfWEaj+QVE2ZInNQm0G8sKb3CDN88hrke5vkuaZ1OWNlw9biFD7bsnhgVBmx2Fo
H/pkvoone1el3xwvC4jQaAQRx9sZshote4zT711TbGeck0Nq0cAZs4dMv6oMq4zMrn+y4lYPNPkR
9/NvFhtGAOHpta7N0aT4MLJhdxyiRxe1xbXDCGLXlNQkapIcogiiVJTJ9rOe9do+a6UeTXS4L0rr
cnaM4QBQePnoTBPk4wvWb9uirj/3LAt6eD2GvK1reN1lskEkadkoESXgHEB0iEYM0Ts24MrUEc3B
jmke9OoSmqb4i3pzV/ChgSi9ucmqoTp2s5TPU5yVHwtCs4+2nNlOl9oJJTAnbIdObl9WzP+DHeR8
cu9/YEYO9L1f7Rp3mAN593rTePnCj/0CbDsscCBsNZSpXm8X4Ir/qXg42EigEww+B1J4P7cLYv1p
I8+uLHqUcRgyeSgn/9wviPcnSDvQRkGgB8EGA+CIf6UK/0JKfQHtUFwL+HeAeYOkIHRLvaWagchN
h6QAhd9CffPAq7Typ4Zfkr44SlNc1JNxQVPnyrW3XplBgsU1H+oWyoevhuvnU71O7C8sy348BSh7
+AdIE0gJLWqVsTsg9J8667Yt3DIsCpDC7UvdTR+mqTGjsmkKyDmwJ9yIcNmlPWCW0I8VVRuCZ+sb
OdyrNeOCT9rXrJShgOF0oBXeHTUYrgxTcwKTK0yaPQL6wELUMGVib/HJuxNpdkSEkAVxqQcIYNYs
MN6CS166BfanUmFR4tOQdMRe/QqeBh4mczNNi29dWQEcCiMmf8gkFmlr30E7uAplXwBUY+bVjzX4
psb1ekDNt7VKtGwoNS2wQcFCx4tdYvpZl/Yw7Zuru7qyLk2mnfjw5NDyFq4ufjxaB+gUdL7ONhkv
b2bmBsUIVSUCE26fU3YtLeMEScWwaFD6kJl2lHV5j0Qa/Jh6G1gNA+NJdCPI8m7w69y90/rqJpbm
xSirm1mnp1jQjSO+AGt8lw6WCMBbPKDshBgIRnMUCkqeBmEv+hAn1j6z8XNRrZ98O8s/lV1zKnvX
nzp3DVW/YG2qQYEulgm9KojigLe1BH+ypiy8FGHyHemrIGlgRS6n4oSMdViA99Ya7JiX8GSYqscR
VaVGK76ak6kOtUPTzVu76raDOycrgIu357V6KFVWg7AopihelKYqoq/mCLwo7UZanXHnIoFIhKh9
4QEMo7VxtWkABfXECo54IRn5o0WKyrILwSeoB3hq7rxqseZaMkzUMu46s4sM70Jr3Ae7Y98lreCp
xixohSniiUnKQ5009rZL2gdeIPycaT8F4nLUyOcczqy+yzTYIRR818+SBYMBrqTXlmvj87Yk/ONx
ISaLzVD5r/yoJ7x63NHzRDXZtXmXxeQOcg5VMNMPnTVjA2B2H4wCWV+gQHcu6ShyrRsYTSG/WvSd
P9WjG+ZaSQLXwy2+y0C/Rra7cPDHcsJ/mvh2qIpHM+m8aM7aOOozFx4uY/bIsHZ9K/vf5H3ZcuQ4
luWv9A8wjSS4vpL03V1y1x7xAgtJEQAIggQB7l8/h6qs6systiqrl7Gx6Zc0Cy0pdyeWe889S2IP
VcI2pgvY1o3LOfcmdmwTfkA1/lg3Sb0VhMHSmywuaNnq5I7J2zz3D1PN31dgTsXdS9tRsyW28gsm
Xr1YA7kKFZj/qX8YrZozr6vFrjfJsxp/shLgo60r9DAT7KqdmaB5sYANTHWtjICYoCI/l07yY6jp
BU/pObbQigERNtsxiBR8LozMqlhgRo8QozxNWS46j+XKrBiv2oVkevrXZ/eXbOy/h7Lr84HmGtbT
yO9aXSb/ql4bBFkqymb/aezLd1xwH6RFcFiVHHi4IkHNiy9wiogmPLix3Q2KICvGO5WN88Qc72xd
7+xqfXYq/gvE2tOs2bZpvLxCJppQr2LcA33ewRUTEsslQ2ObAnHytjbwP1Ci3lg/P9aLf46C5Rvg
kGwYbb11e1jVCy84T8+upQ1S7tDPffzrt43B858Kbbzv1R0FczYIQFea1F9Jioo1oy9Hzp8rVP6A
rJ+JJcdJjZ/LMlW7oBffFiR2jERhWJG8GgCkUP/qPl8mtZ+bOgFxJOvsuZR50yuTa7CVslqRoXD5
py97P3cBUW7IUniVGje0au6S2B4xwHqVQzrBSr18iltYHIUuGt3WtI8wr96W1Rjlw0TyWdduUfE+
3XZtDF8QyHkVr7ztgBghsOybsBhwIS4JxLH0gxIMPyaD7/DFNMBtSSaoxiWMW9jxR3ADPd5kTVSu
P9UWtL7TQZnuYC4Gw6qYnroRf6JpAln02IRIL1687agwGIrPbEKt7csw3rutGwB1c54sRtkIBJW5
D+FZEfYYXrs18fJu7nvEC3h7OpYbHgFPgeHrkPepRxFIj6k4GAt3iRVsa4Emo/n2+X3nDBefqmeG
mvcQy+6t60EPcGoQscGNE1lfRTQPbPChGJDM2bPL1rlnmFD5ISrzssF7M5HoMr/rk51W4blSPlqY
FOeI5d1n5fWsiK2XFCCa11ky8BLzp85mc+xsvJoDjS3nfi+Vh0+m77dRDOgRwQyAFyFl3Teul3uA
fg+B7hRAwtLknq2SYhbPmD69zWw6QRaDiTx6gaIDC5JOrIG72bAc1DQwgLbwi480+AJOvDxU5Cn0
6IT/TzcdmdUbNorpoDoHTAdyA9lgyko1IMwWHjdVrA9CTiGCZxuWj4kF14EZDh3tAnpbOW0dwJ9x
1yJj2u/3NkRvJsh8r8b29d/sk7XG+dPxsPpsouvFAYFaFiT9P982AV3q2JeDeZZz9Z1yk8dxpa9y
WUezkAckPKAIkfLdbJIhcgpUipZqeK/0lrq12vSLQVeUvFdhoDak/KjruT54yfTvPGG+CqJ/eplo
5qGJAyQG0cufX2bZNWHN49A8symAa4uf3oAl35LBqTdTSaJcOcn93EC6Smd/lxr3MgDazKRw580U
w2OCGZHNWr76NHzAZ9wCZy3rjeBkh/Y1zEepeO6UPM1GFxcPYeZ5rDGe5AFMe3xAhYVJpcpTNRgw
NcyQyaWPMQRq+BGo42s40Z9VHQybxhtf/cA8YBm9CIBOuYV7gJ7AFDEuPHYjUr1EpXMeaT/uvx7k
f9TW/c8N2//fbAwUQn9Y8f/Exnj50YmPH/V/4Rqd/9QBrr/2ewfoAxcCaQmTQFwaaAVRcP0NMfLw
HZh4wCAG4eRQk6A2/L0DDLzfUhc0DSxG3DIeWeNU/86pWr+F+nWNw8VtC37Bf9IAfqXL//fCj+GB
BIEpgl2QVvPFN/xLNdhpx2cjxsxZ6vLM9DcR3Gj3gyIXMO4KC22Bu4unR2hrynR/v1VAWMS9T9gG
5IIChgDAMvWWYFTppKBumKe6fSH6JZyf+fjsLne8vfYgFJS7tK0zOJbhNJ6TW9R8JPEdm84xfQi9
x/+7C/X/Qfwh/JegZd5YUP0esAz/uADX3/mdEZT4vwGXDF3AEDCOQDOPb/3OCEri39zUX8Xy4Psh
QPQfC9DzfvNBwkHVvXptAoPA7/y+AMPfQMBDMwubQPSYWKT/yfrz/9ypruseOwxtKglBTYIN3Nof
/aG8d9TSu9WcQiyFHMyzI7fRoLyTG0RnYmwBA8h5o6tkhLdjwuE8AXNRa6In7lh2HubxghszOAAJ
u/qOM++J6F9nEE7yKNFJIdVtCpO5qOd2V8+je6rd5J4tkfMWf/5hz/8PAAY4TP/0PsCdwgUHyST2
M87kv/T6UdNWlrcYZ+nR3YQUQdyu9eYCJQ7dT6N/rX0RHBmDZXdHk0uHyeqm9aZyM9rqrXSHcNfh
6K90w46hSo8w//DRbHgppqYRKiW/+iV9pz1VFHxudHC54DYswNQ8pal4c0qM/GBBvllmNlwUX85l
Y+UedevJZY+eUAlgSiAlZaTqe9FjPtEOLqoO9AplXyV5Hzl+3nS93CVDjf5zeBfS/GrD7oMTNA9h
xT7hG/HWw30EsC4rEd0D3GDm831SebeYMOe+DgeSzUnzHjSBfXOS4Tl8SyMn+uEsDkY68EQCawE5
fatVkR+Mm7ZP2nMS6NxE70RGZMtF5RUXIJou2NRzlHXews5jJJ9FS14aLvGXS3db9ku5BQx6mmlq
NqpvIEVKnDyFCR6NMcy16byRwTjmfIx3qQB3sQ7lvm2XJ8TosSKoG4DSw7CXi9pENp3ynrVNltpK
FkBxNpiOoa1tZrEdSiVz0vPXLllEoWEZl3lT9MOgpiSNzws9yQ/EWMT75NB3EGXh5VziMYH9J/Bm
biVazlk+kLPfqV1PNcorPzz1TrPkcHi9Jym9AoaBCwfQBrBhZlMw8AYwz0sx0NReljiizfweZ6rm
+j5c+i6L57Hb9dwUqenPlspnG6szgmpo7A/naHTcgoyvy+hgGg8/3szF6B4jR1IWum/ibFBaZGMn
IBlMQBrXsFzbQJY6bynhaDk9vIWgY7lTDWlOqVfl4Bvc6NJ8kx1A8lAn1SUqg70j6yv3+jQnDnij
ie66PACO5am+PwhF0eOOIc/44KpjGGLSldZRLqk4In8NwRAppqDGU8O9mE2UhZD4otUVVxADttaR
BuWS7nbNQNpvUeducZOWRVjTuCB8IAUov1suVb0NFnT8ZdT8HH31LJ2mfel+hRyCopRcCVrHmUIR
iJhBoFsYKmf+7DabGAwkmSWCYuLhqfq48HZYNm4z1Me+Vy5AqQospHRGFzPRLOymdMlNNdoNMeEv
4VF+amHYBGeLc4KnXCDPFdTh4GLBM74zhsWH2oIX3N7TUcjdPJNzs4hvXoCpKXzlhPWeKem+R/6d
A6psOahC1uQpMtVljjAInQ/jcDILF3kfRn3Gy+Ci/WUNOgpB75/TbdybF4RR/NCB+2x1/QmPF5b1
+mbLYY/2/s339dX29pl1MGHWFUgnFT1Ude3lpWujPanwh2N82gaXMshue9ANsA3SAa3ASmyJYhSM
BRywsAbSG1hQmRERTq7QgwFFd5Equk0C4xRcB7vYR25ag4EngndyEcDiCnNznFT+qw+QK3OIfbBL
D6Ckrj9iNmcdAkfb+sUo5zZO31vj1xnQxW0q7bEBtVnVNF8pVpBvgFUyuWWce17z0PBqFy8ebKmw
C6eaeoeGm50LhDh3+RLnVL0xgo3L/eSDqe9cg6BCNc9L/5tAKwNvMES6+y4GWF29R9DxNVKYn/iG
bmjf7qfKO6m23FsZfB/AL1Mw4+dWdxtqyp0jkV1ER4izZdnt48g+TU48IOZxmmBq3yMsLsL5k0Uz
/ND7aQvuwrJtKv0OnskZFJIGDyx+HydYD+B6ykddgyueBO+uGb+j1vtoVHmKDRhCtvG9XEaSberQ
wM7M9S8RD68O7e+IqPW2AVcBPZn91roINW17hfgWvtBNiVOomR0CdsvQ7o3tkiIqd0ug2ZNv6wdH
JcCywOlbe8ngAAdMcqgCaNEamBZvSy26HZKI8yVAD1mJRoFz4BtoHrsJQEvc4cfaJGfSAQqjkUHd
dAv+4jg8xg0ukXi26Vmmtc3YxHGnMp7redl4g0Kv0vTxBmRedWB8BhoGYst3fwzeOqRYPDYS5oKY
PEHp7iyfsoQ1rmckfxQgtu5cONvvlzhobsBTnKxpKdlGljEQBL2jAgfkJv0KhFM9HRK3UtsY76ZS
mt/XC6QEK443axAuAHVirtg96cS7YjORs6QLLM1mclWM71WrvZtOesgGcLIDIRjIkZkQ9DRKyCsc
D8+tWcSRENvu4i44c+p0PyqauNlanTzxtI6LEJSeYjCpKKzU4z2a+j6TSSO/M1NWubOo+dIPmhQi
qNN8YGLYMGSj34eakC3W8HCpYDO3Byt/OXl9glQzmZaZl1D5wCTE44n2+DtkCjwLGnd40JW7HJVr
uw2LI1WA2OEcBfXv+kSZh9ozNXaq87SA5riMdHmZ6VJBRekmd1PgANoE1rSz1dUJTXcVIxydDWZN
ey8q20ukxH03NOxaiiSPqfIekFMRF9O4OBtafi5J497E0voP0BrWqSnBSOAQVlfa3qt2XvK258tm
bDk/mkQ8+EzwDXHFWMTGM7d4rbx0TSHVVbcAouETOCka6ypp7tUCoAveFrsBDN8XV7PCmWOAI21Q
TEHSHWCjZHB8l2g2Yug2pL1Voyg4EjpN+1yD2ndQLba3raH1KoVNNt00bhuZUNyuEjCCkhs/Hp6c
EeJko++wUJONU6nzQpMVTIlxKw5yycvOVtsuGf1cD+eVwYev9NiCoJnUfcKLxKOPZq73fEn3mEID
Ma4c3L93UWvBWYODVST3HPFc7hCrfA6EKpIEYwLRbdD5x7u5+YaE6e0YJZu0BWE67Ocd3hNsCUl6
CPk6x7bxSpS+hlN5aGOYLqVNn9c+KObzWIG8S+N3wDJnGIZemO+9JxrVZKo/a/B583igVSHbBhJh
YrIy7La1W6G6AhU7q33M6nn/Ce7Qkg2gnsCbMoI63hEAFCQH46gVKkOdA2lAmUedf+mC6qUfBpx4
5aMna5hC+ChF+m7MZRmwPEWSeNbbGLR0tuk9c+dpeB61E5iTg/uuW/IrkG2VaYCAWRRUB6zRp5YP
KB2TsTDT8NSJch8sGl5ZU9YYzjMi+C4pbV47IbyNHK5gngijI9dJ9qxLH7pAPCoNcng5CZZrR+Vs
JEefJzD0qsGNdd1POthPSfw6B5u6yYK6vMxe/ENH8BFyfIwfQFzwTq39vsBjbCnvp/qnov3NYHyV
mzh+VgRkg1LuG2aSgrF524NGmU9R+RG3loH0Fz8tPmrdZvbyqTObXjcvVQDeLkIbXicnvIEYtzdz
+zpjnJRxCsv3mf2IH1qvge+EiNIdBgk/6mF6BDx6aM2Lr8sPARIR3uj0hHbn3jbzPXZtB4Qb5s2X
0PbXcsQVKFkJv9slrvIIY8me7VMJHDud5DqSGHy4wr26VogNbwjck2h50+X94LYvS5zu+govt249
eOAL38tIuew9p8O/jCrzJZrBIgLzM6i6HbpElF4SxbIs3ZuGS2qO0N8XXUaoDwYYZ4zd/BAF4a2c
8SKHdNuacBs6xqwV+ZEE9ogKTwARTuDkSPFKvCgiR52mmzCWvyhocDkSXMEHB09RHeLREHiVqh8N
/CowsQWHqp71AQeg50fbaV1OQYIviJh/zG0FrRLDDNJLnsg8LVchcesrB82JGcAjdFt5QeWIq633
nO1kzy6SLW7jwGAOYJJo5SnDWQiJFKgPTPLakYFtLEU+TNCQ/TKqDaYvKycjbc/SdfsbHFQv3MVT
ozp4q1gTHWYSLkDuevImnWWnVP0qqkVfxnrorjokrw2ogA19raQHAjp8BKE4xT/pSL2Nj8YkVvzA
B1jBwh120Biq9sUcB9MdQE0MfVp6ozXtj6lCrHYknRSYLbV5L2vwdXWAuUXktoVBD3BjsH+74VwF
W9EKcCX9+WcU0WEXzuzMYr+/OGOAZIUYyTdj+whv5gqqkkPqjSrn/XWMmX10Abw+pQ+TkZ/QWcq7
WabOM9y0n/y46XZaJq+sjZqj8Sf8R5U/66qm+3EUsC+CQAePtgn2oerLh6+vDZwUCUTfoFyCkRcE
5ZaA1VqkNNinJdGgAK4HSrOcSbWAjZu+RohC3YNRpy5Jk9zHi70NASLHMEbMWjV+w3QCV+QS7dhC
AQk7i/stkomXIbmhv/NR8pp5bIqEp3QTIq2yj0R91itxP5686tAuw1gQu0XQ8huIlNFlNBw5e6Pz
2sq+35SDRrNB0n0PeUPknk3dIY0PlNlCO6WXf1VHmB7gIFYyOGHgjds5nO7moMpn3otdTe3DGmwC
pRu2uOxiAkOIcxSNYge3G4I1CuVFMBws9+BOWfOnUm8aJcW2Y+ourrrpOtMBY7i+oQVCwSBtWH+1
rnVdlP0vv+UM99hDY5XYubFDDq5fXzRP++1XtSZAOTrgocfU/8C+Q5KArqKtxUR/y2R9wdAV1qZ1
fZ19Jx88Od1wdtZ5u0i7nSsEGWXxoqailLF6IuJFsmk31KW60NpD8ajA+KZNYj9bXceZY8E8MgG3
JzkgnhOrp1buDR9GUsDhCkQvPsmtjOYSUisfUzgnIodhTNb8JYxiTODewyH1Pl0LTXA10UHNBiME
iDNAalc0awk862zgQK8pdL3vKZxRE4fEG6RYsGIovTfQUvATtW/yoUzSHaRWiIWc1XuNRI+mDU/c
wVZc+1UVJza3sPS96/ApTlrQMwZB9xCKek+eUvgr5RYpcMtx7tmwpfO1Yul18IfhRAOEiC0tnmxn
dl+PfpxrhYgVPRdJaz7rReit4hLjLOmpQnQcpSQ1YidwAizBHG37DtJNqfHe//YcCYoBNcXyhEgd
CLErEOp8i5oHlTCDnCpnySC2zMTXry8nUWBzkHtvXjph/kWwvpJUDoU3SJWVVE+FqMJxp2eKNgqE
3An6r7CMy21E6l/zAI/ceolgFDWBAEfVdOcvVXqGsufDimAsXOfJhBgLDbgo2xRtSeVGG8Ja/rc1
Z+Eef+hQnYckoKCmdkuB4rDa6D6ZNpFeuv1YTeVaKgB7aif+OEJ7mC8zcCnFhxeHaJQILbzolI9q
sAohjQ1oUUvRnco56HPitfFlaOcjd5Z215OuO4TLQK/x2hpMqv4AHIn5rtT1jqB0dqmFVhYFQwg4
YH1eh3hoSvD/0VK3KXnRDY+Po1ftBxTpOQNppJYME/XK7C2SXp7mFIIaL15znUNnhyTdAfoul9zF
X1szbqDG5S50T6YMDl9HguJ+eTKIrmBdVz1G6ldL0+T8tclBnTkbouS5BDAWQi5+bYP0VRvAZo7u
H7nG/jchl7mZVLidRz5cpmWCvQ6B9CcNOo3TwYsOjlP//Hr9IfXszRHhRqm3ZkLPI2IBik3QP8Y8
dc79undgNo9A1xrHUjOlQT5RjtcZwvWk8dA6OxMiUKi2ADjBAhDpAp7K6BxNE27AmXEvJXG3wunK
8wQ1VltA5UMOpk+WjJuFAAbCh6jc9L2ymBdOZVj4oUnvcYQrlAN9cGpAhmchLKxdOxxb2m+GOLD7
ManQbesboZC6uHT+7LrAPWu2QeOR5LqSyZ0bNHrXIWk69y176FpX7MIlegQTVkEMgoM3WQrlVN7B
Uv3x9dljnb0iZJjcqqVduzMK4XAkrn47ovlMi4TO4GWAZgE2wHwHDugvHiTN1l2XQdArsnfB0MTL
s/GhTUDsSNvmUkGl5qKIvpFl2dSgFyW4aDeQc9S7sFq6OzrJJ5BXVdaIuS+s1kjYatXO622dO6yD
14Y3TXjO/gIZlDwjcCC9ooFGJ9Ls414AbljP7YA3pyThaNfCjhUTZUEu0t7kbknDfGEYV/jWRczp
Qk/Etx04qvQgE9SiHXgkHzo4JOSOcFqeU9d4mAeWoJVXOOHB226xqwGStfD/VxMkmTPshCGaxvBu
nE+t7jjAXwKPyCYEwreeEiiw9Dc5BCeoOWsE1ov0XC2/KkNA5grZW1t14x69F2RjUIYX8YwMLrfp
BCixQ53XI3QMYydh7DmRH4RW9h5qrKwzPjsjn2TfAa+8+Qw9pzNdv871qos3BhkisDGrNei/YtiB
7t7lXw/0a8c4qKvLUT64hqa7eYBDKHHLZ+ICn2SmPjGX11cP91Ch100W9ukZLupykyoUpMBdg8Mi
pvtQWqyDob/VFvPOtvT3YQr+i0ujsPC4A1EvatPdSN0uIwP8/1TNRoAJxCDHkPebsIowIOXCnsc+
3PDOhfOX9Qg6X+EmmzYpWfG1G1U/4MaNwKJ1ynoPjHDISVljJOCp92Se5Mar+nYj5Khf/fhI3dlk
QWfLx/Ed+W3whK9j/kTJD68LoVMuPXuAXOVbPGp77HCRZhOHGAl4Fw52LHAxEZxffWx2A9PvsAvw
LqvMGhoeQLEp8Jf1PPKXGO7S6P3/9ok6/Yi5AOi3m6+Swin7ccfmJAW9F5pNPYX2+PVGEuiZd9ic
99Aa2G+8m4Cnpr7Z4GZixVg13rE0AsALhgan1gHwJgKXP7ZY/1h+jT5OI6sPDj5J6J9Mc9dBpLMt
KW4KhziHqVySk4orL84qE8GVZkR7SEP/V1ir6dLWyXhp0rHaLmBT5UMUgOnAepIDIgMjCTxvGBO4
D442FwmocTBkPBu2dvho7/PSuP4eywjPR9hXKu30lB7oemaxwLu2TbHatN/xGIcJAJl7AVLocWbL
A5GAqdbiZQqib2jUe3C/4aPgao7p9zibG46EA2V+f+XjE9PEfQFkBgUn/CiyEGEBWWXL+UOOP8Fk
gbdOq91rHSH7iaXOi9TlkoEI4TYPfEbEmhf2dA+C2Hc2ykI4w3T1yxadcwSAGckYC/jZKNy8pt2V
nuAX8U4geL0D4RqlTuzAVzZo1bF2gc6kvS5zimihbQUo/pgSVAYIPM0pzrrvEHrlNNSIeafA/yNv
rraeSKtiacf6TpmN9FrvHIb1ZwUCHBTkcLERnCZgB+G1rPcGibXYxbzaVmrCkwLPqDQmyiPw7orA
8Bdj/EI6l0Z4+tY5+knFK3Veju7BheFrpqWHPzKGMInTUE8Bawe4LBp+qgNh9p3t778KzxlBticM
UFAJLKjzIue77eq7Bphy8bXMa87Sc7oWj05QmoPDgK8mjn4pE2jqJKMdGCflHqrl9qOscK3Hvn8G
xk+fG63ucMBBBtmgeSNOXMxE0jeA70D0wYsjgwHPyI63GpiUArx/AoXqg4+pcxBuinbYa1JYlpeo
N5gPqLb1whPuXZO1i0L6RBgAwEyi5SCCLr6VWgJMbKK7gbwOqelutJGfbMR4xnolIIW1xPBSRp7D
Fn8MAMD1C0PtHAjBRTrsnLFO0R978a5Xqx/IAtzYJcMmpvWDSsezE4Zqq/rp3hvQR9OWvX4dzV2r
gZlAJX5mAP4yHVqGJ7lp/dheEBEGd4CqQn89ifugDaYr2H3jrl1lEqqMM9ihBxfMEwbg4iUkDrPX
5K0uj1+vTIcseElH+8hGdmUANU+ihII4kdAmjCz/KpUk8k6qIGWXbhusayX4jtnbebJLCkqrxpSJ
zyeZYhiyxFpf1QAff4jGrqPE3AvqKDTmQbVrgnm6dgLpDDbE5EW1bbhTvitwkeodYOWLWrpPGS1x
9lVvjU20iZ1W3IG0NoIljNbV1id0emRbOViXg6U7RXqQ7+ipl0ZtwwDofji6sA7zEcgAbqoFYMn1
PhlfIldHIHilPgTottmOVRrubQyjSRluGPiPrWfOX8U7LJPC7ZRsoHZhuzCcIRym6mQsJ+gK7S/S
LP6+D+IHEZj20NZiLgIRDrtJQC1PDT3FvrsZRZ9sPYCCeUfss3UAZ+D4wBh03WuOB3khppQgpbVQ
EX/V8BjiwX5iVRqe56jrD6aE+jV0qk00eOELQb9cIH7Q7PvwO9Cc8LlZZxNGAlfzh7g9DGiGdpXH
qkOCYq9P2HRIlewvgdsGIKRjE1g5PKLbJwevHW9BM98ciMy+jSHa+IFXSLCJfQiGRbPBXc/3fWlg
NeO9fZW4vAMgO8x3RIPU3Pghtst6aDXwVDjVOZYNidp/F0T3F5O41acXBrpwooPSyPeRf/MXttTC
YPUuhyTeeEsIjbI3XQ3GBmEkbjyaw+KrFmUkvZdQARZqhEylXi/kYS1ivl6ju7ZpvgNl54T5FdBI
cowWkD879TBiLPW/nhECrsYfGAr/xEq6/jR/0qN8/fjvbJAo+Q18D5AVQO8A+chdxRh/Z4N4v4Fp
5KNpBy08COH68g8+iOP+Bn76lwsMCCQIh1z5JX+XpHjJb6BvwKUMFCJwnKAo+U8oIWQ1r/kDZxBW
efC5Bp0YTjV4DR5qpD9zQro+ZC5sRAboeB0aQ1FLAMdeeDAS/9EvETHA4LTrlOpEp7odP22KZOaP
EX4EmC5aBMiqIxT2lTSoZerJhSJeRsBsnA7vp5B6mZc+97iH1KtWrGFYWTjHzNkkJhyjT744gZiy
AUgnaHjuwkCGhbx9eHVog6Ewq/loCj7j/3LnyaWRzikWTtXBTEFYSEkyaibwVTE2AJG59wFjwWU6
slX8OVpXJC+paZoWJjKikrZovKYPH9ZY4PRlDKDfTbOU1a38oWqc2L9UiKHbWwL5J6kzgtEaGFoB
ho/23Sa1gVmGLnXTuivpuZS3keipUtep7N2JvEA9rt0JI37u6DfEDjv8gwsMVWDk5PAEJ0JccfBm
vdGVQPw4K73LlOgGETYB3GDC+LJYHveQjsiRPlJfg8GZNUOXyBXjBzqZ2VLbaircce7YW+i4wfwM
5SGJXmseQPh6ATBZ6V+NHbr6iuJt7h87b+qmfEAKSfpMV+otu6+Yv0S8wAAjKiXSmrhPMC6N0mm+
d11TG7RPCEAcQRSBveb3CIN4d72c06l8m2ED02+hSqrd5zCCU903MXGgcAWKLAPBYMtFeofJU2B3
8+INiBlt46A+zMlo+18AREnzEECME56iefbjexDwOfBN+LWw1qLO8qfoUiYlpSbz5RLCka6rpyV8
kEIQsZV1607Azxzys16pRpi6OGykr2JCEaWzvjMDO3ep5RANexhI+rsQbM2yxSyowSR9x0D+8E61
6ajzDWXVvNbzOuQggyMWtcB8KOkvA0xGAf4oLfsKpkiV7xdVXfo35HzBM0EiP1hnCbQD/UaA5IvJ
QT0x/uJyGk9b2Xsl9MmKoga+LIGq9LHDrG4+RJ2jugJZ9QGoSWmKwGE3gnfNkS2kFrlNOYExet2F
4ZODHCVvD5eVPv0Byx4rXhMfvepzyUYNqbOceIL6wYCIUpCGLR00PNXYIQ5jcehKSEE84XjBnTet
nTAXXrWcUHUBU+M67tilivgCTJV0Tb3H4gv5vvW1Se5SpwRcmWl35G7uuJIHGD7AkLGop67CnAbD
4j73qwqaTQbVA9QAlRmr+ylcyLAjQooGU4U2SHblMDPvvJA2+D/snddy3Fiyrt9l36MD3twCBZSh
pyiR1A1CjvDe4+nPB6p3qwjVsEZ9eWLHzPREzISUtQzWypX5m2ibdQALDm3XVP62VQx1+JT74DF3
fBZpfSGkajp+i7Vybij9im13acLaCmxBmzow+vAnZx9QPnTwO8TRFFpBfarWUGHRZlHpQCX1kAEL
ERfsVFYXY06xwvepQsoWGMnaBOfgTLUw1j/gb8vZ1QTJPCehCi0eHf1sEYpik47cgln3mXQ5DmVq
JXaAL6rijQFQAkfrdP1bjdYbULC61e70YJoq8FZJN4y3ZdFNSzLMsTV8KcmAVNnWtbZAU4MPvd2F
va8Z20SsmsqbhzZPP4dRFRbfhqiPlhpYRZcpqEzaUNC0pG6vD2oJ03dOZDVE0tyXjfHTOEgQyIao
kQ/FQP5ourkplqiKdm0bT5kDh3/itDF1udzO6DoNdEcHBUSorgYWXXL6ddZm0Is4eTaLWvK/64Of
az8mGtNxeIU3WAw3Xg/GNA83TTiKenKr6mNdU2qN5tqouw1iOk0KQ0pCOm8fkpsNHqYBjXZvWC1N
4iZrtZA3byha4YtcA5YTbEWfexpUut4vsBPZCFHRqvUgmjN77ueEalqFT8hV2RileC/FnUmroMz0
xNWjgQNVkIwZf4Ve6ihFczh1UlPQLs/BbNgYA3Hc2IlhCTi4c5cI+exolQ4ka05JgZdAgmFel+BD
eGpkY23e+MiJmVTNdfQOWCBFDR8QE9Gtnj5n1VWHNI0ioIHwxMv6wxBXfdNc5T33SO2mlRU0za6O
uBiujIgK4i299GmoXQnwN3xMuaWo/dmnRiLsfGBplADo89ErN8HkqRd+GkNbQJ296WJlBGsOaEfa
BqU80e+yEPFo0Qsaeo1ytpomhniX0M6uZMoXqqFsBllLUtUZxjkIbzjPGR6NxXkWnjkgQ9MdrbKy
3BFOlu+U8CSK3dTXWfYjHVFMjWyNugQ2b0ZKZQVYTRblycyLQy+ZXMWMBdrDet4POhZ5GYehYtdD
POaIxzfUz7aRGu/AHDYIoabKGPd2JliIOoOiSgda3mBNIh1km9Xk8zamVB98FAHpGBvWLEnAQTQy
fQTmLTAeETuqQ7rEQQkQhF9QBrCUVIRyu894t6lm6EQa+hFcKs2Q2jht5/q9MvejvBMMNZ72XRwp
ypcyFgZS7lZKBrpdYzc81FkXTpssnVQyErKkCjUhnybUpwiFsAm+KSoYEjq4oZioP7iRo/4hTVpR
3xT8Gb5cWSzCcUBmMUvbbFPoYdKAdTJm09hqMvxVyUVoxOizbWJ0iDlxr3dX0pDgobfHjGpQhE0Y
BGn4bdklNLkCUoxaA9altSoSUoo8tUvN0sjj7zIgdeNSqspZRKJG1+MAOxwLeZDC5XfXkvwz8/6P
PNSVXcJiS4uJuAxSDxg7FL415bKF/clXbyEvkBi3UtHfI8LHbpVDcWv5vFyk2IgOsWR5pC17iglO
6euNJyV04v3Y6AGd1PKuLFRjM0hBf1Em0y6CPjLWf6ju+/pLoXHh2EwWuxhvrXJOS29rVRUq0Y0C
sbmQUCHcgIpJn4UgBYVH8SS4O8rIT2CGF2DzL+D9Yg0tI3OLkgRai1h66otO4hHwOWzknMQwHt0e
mO9eAvtSso0FtO6ogVvbjO7M9cLCOmchuIqLMJ0GQFmGVQ7mX5HWhNMMmHJO7l+5sRLWd1kEsHoj
UBG8KapQuK3iAEryCFYmPLMX3gKk9Z9xZbJveII6AJOVOnRVCCi3hnrttnC4PPIByQPgqHoixVRb
oursvj+/J+NpaCczRBGm3gpYLndaX3ZBI2y0JpWo6E71bWVK8604yiMmdH36Z+v5c3xko5T1aFuy
j96u5zyWlmBqrYBcayjf6xMEVYo/5DIopqWXZdNKXtlRen9/lMtL+2gX/R0VIi8G0LLEe+ltVCBj
KnzRoHHzYs5Irsf4fuqk6rK0KnP7fqiVovjrCiJ5YuCczAtvIbS/jSWjPtTliV9DSuyQBuqavSSK
dB6aH5M+Pih158DKdYw8Q0An6dEA778WoHHseQLT8vpb/oiN9P+pTM3CgPjPCjVXX9LomObxSpj4
+bJX/4JaBEkaT3CSB0taiN9/P+whGmGLDPuDus0r04OP72+mkaz9BVxY1BFjVWGhQ0b/510viX+x
3Cbvadrw/EPU/uRZjy/Pm72K4zotQQwSRAwGKDzABXy7f0wQSehcNZ7ajKIGOEMaBTfT4tS/rYzI
Cu59iyfuvcHLoHEHIdOL7xlaYPk+6oUxvFPGUqbZrNEwBdbZyePnKI+ByQwWmg4bY/B7d1Jls9tF
EF6tQ90n8eDp4EtMMvXCly6UmUbnU4LuVEPxVp2qzmn5aJvUMakoJ99NZDergB6NHolkiIFZJx5W
uUP0CJK9R6whbQL/IpijCoO2LgUbL6HXxMvEihP9oY3DJtgalf9pSKRx2zY+SHVF+tqMceNvRkgF
yXU8DOn0Ymhy0cCSDYZ82I0Kkp5AtOj9Se4wGzE5ta8Io+pRuG2Di9ZCie0zTlgLGkGcS+GJBlGP
6mckFfN0VQAMjmgzlehZPRcNja4nBcE/y4mNKTI/TroY9NcZeonJZefnab0dJ1UJbk2e0NIW2FOs
PAJZMGbFyQBexZ9mEkV/Z1RgXr5mpZyou0wLuvxLmHTWdNkVml5/AnGTyxdJCCn9sxEX0vShN5nr
CiaxnmBlRxaSoRNgBPAv7KjTUukHRFNQ9hDyG6u+TpEBzRc4G5jvwBGlpM3aLcK2CJMi8CXNibKU
fgE/0kGIE3FPvhPJ33TDN0iszCEQqv0M0k28mdHfHkJ64kLc4mLIdUa/pIYr3m8b0/IpZvBAbgvF
znMDBkY3y74BFb/vyAuNrqfHHM8Z6gbO4pXQPvRjl4jXMKhiGYmuujGT70pHqZpekGhF6bWoTIWV
eyYko9pDl5ROpBZ1ktVLTqnEwTRTodbYyHaFob0v8zpLeEZpmTYXt2Ilx9pebTU5BD+nR/NDVlKD
+Dq2FaX9jaolIxXmyArzGg5DUuU3Ao/q+NGvDSW/q2DKSodugKuzl0Y4vKhVTMaYfNDkoS/vu9aq
DW9oO6oqFA+sAY3YSAy1S72MEWSwG3mY+ps6Eobx2jDHrnR9Kdf7lySQFZAJYhhHWuL4Al1nqbeN
ooumpkaJUi+muNvmISqgHdASc4j04InydS0Ft6i96WlzqZCeplPgKBEdKwmxWUGQ2uGml/MsN2a0
n+JQETeV1teh+IGESG7EcT+lyOK5qq+TU5dZOQVf6YHq/pdAKgKURYp4QvlSL+joDPGsQzcakhE4
aWuW3mDAflEdk1UZv9AwQflJVhOxABqKymBzMOtaHe4iKWODbAZgmwB/mgB5Gbsci7pgMEjDu+mE
c9iPFCRM69VVFGYfJAAMwGnNDNnLhyTOxtlNzbmwtmmKOOVLAHDOeiolsCsvaESIwo0xBUnnAS9P
sys9SOUEpDXlIJCKJQJ2X82qarWrya+D7iZFw9P82PFgUR6QkZbHgVKJgnoferSlcEXVSo4/oLvO
ljFHhFQvJb8fxO+8vwrIvWmRxP0BSa4y2mBoWPVXSaTSj5LgacRXSTlKAv1hQeT0m+D4XJBUlika
8DxbNygvVxDmckHmrYjcLYhTJIOb3YxcaNk7MObU5j6fBZRz5bYWpkezkSLzRmpR5n2sinAwP8SN
CjTRrvQMlTtOPbGPkDYU0F/VqFVg3zl0U3ltZKLZ7RPQyM3VZHH83rRQ4esvSpDrwoWAGAHQKqPN
VOFKFprZuFQGUxh3tJp9g44fCji3ddhkMTjmoSmDu7Dpeiqm8dT7H82wsKqtbEHl80SUUPVdEqem
uokK4KxukAr5wKh4D13zmUzZvqMTQl8sFvJxoMFDcepJE4canEjMu3InUdacbg3QTvEFuAJDu870
YUg+o6Nl+N2iuFk0N32cd5FDRhM3+9yoY2FTyYms3Yx6iqZfTw1K2yI7mF11QxocZkXJ0XTum9hU
rlS9r7RDqilze0ElAOycoCmlcQNaMwh2ZZ9HHN5tIAnjYZijKPmZ9f5fYvQ/SIu8lxjtm/rLj/RN
arT8gZ+pkYKg1iJ1ZSGiwT8k9Z/USFmyJniSpEY6pEpV/tXyUJS/yGGQ56FJovEYXv7Q3x0PGREu
8hg0lsiEedlafyTCpZJIHWfxMGDJwJDk4d9LYk3Et5lRGShJVU1t7QRKXaibsvaTFwB/yX2sC+LT
0OdoaAutNeIqCngeuFVilfcqmn9fUK1spK0EnTK0W8HqbnEWQzK9NqXrSFD7rzw++j39536nNUCa
piQblc2c6ZEnkKoZdi4F0o5rvTngZG3haVy2xUXQaHPppmAGn+dQRyAU4pFablJawktnpG1k1y+E
qvD6pC13MR4Szx3v3ci1rLZHK13xLbzM/WljVVJC1SLVdkM8hLdFYEI4SjpgliBUniXkymEvhM2+
Eqf2S5T7aHdEUhiGmwhzigvZDMRDPxTFpUpLqF56mqHhlNmofatHgW52JFGvd2bTotbdZAj02J1m
lM0VrAUwR+VcdN1WmArpJpFByyKn4A/9j7IBiArpTCkztxRqHoQdLYO931i5BNYMYXmUp1OwUbkh
GcVtr+QAOOOyU8H+laoCMFThwKdTmye5PSpz6E5xOx2aNqKM6ouRI/PuvKP7Cxi/LUx/MysNJ2Rs
Id/bxlb+JM+m/wzPo4FvT/F6tDtRL1xrEg0mN0+mW56Ko+W0DSAk2zeb5LtV+hGjrblwG11pCpul
414HbSDAjZyh1uM/gOJyZopKZmNdEGgOD2z9HoJsdNPhIrTjIg6v4zpD3pd87zGVldYzgl5E5kq2
HuKWwaJZPP3oA4gidmsZ0yV6/NEmEFIwl1pclh7ecZz6hS4/w12xLuGx1vdoNOYtCq6I0VhNXXr5
zFxuhjhWnxFAXtpZ6g8/KMR79M+zrSkAp21kYb7pceG6C2kAYogQC+N2mOkn2fEkt5dCK0QfSLie
W0GcdmouWS71w+5HWfjfJeArV+JYaXfQVsOHisQEVk0LY3NKi/veRxXRR+QYMQNlpHiUDbLb+tAY
iwnTBlDuEF8l5TsfYW4nFO+hsfX0GnpUzFS1/QR+HlvWDH/boQaYX5PoAcc3SK/r8DHmQgKqTzVP
Ty64nuKN3oTXUYogi6n4CtDq7sOkCQ99SicrIVex+Q4gvvRQdXoT6CxSw9Y+qRA8BzKuw+gDD1aa
EfUJRUGUTUa+RazmR7UR601JcdUpNPNrCMJpg+At1NCpRxBqbr4m8fyN2ynhk5qRh2oC444qLTYA
mvVA+nwRl9YDnyEFeFF+jrVmggA8o1jDurollTVHl2lUULY7SAB5AT3QUGnHCOhxW3NhSoCQtYCO
Fk+vr3Ij0Gk2wCjzQ9lYgeJWoj8+zCOcxDiKPrapNrpNDVOybxJkrDr0fxvLyD2IPIENfNygDUYN
vmgrZFPEONvl2WDYU7bwa+mxOugXR1em7LeOUlTVvSL65QUwrsTja5A2eVEJTis2lNgVSqNypN9Q
zi2udYBgj52IiUYBDwwsTPQURvHgpCWiLL2RCYk75eJnJSGPbeehs3HTIjdLNIhrZq5pFEyH8ltc
d11jVzHtWUTx2BhdJXBEKjloqQ79sCAwnielGOzFCvma7oGx8VUUqeQ5mL/5CKU74WQNro6Ej2cI
eXOZtO0LxY5wI8GQuBpzsd/wvsg8ZD51j8ZBe5CUYnIbFMH4sujMbnXMiK8bPel2WaunV51iUiJf
9sfBrwz/O/mhD45UWJKRsNYeIWt0QInQb6PUEzcu+dhIMyT8aC1KYqSqxq6Q+rmD5M3nFI4UVNNK
wwqJv9gWoTLPUuG7Qlg0l2kqlHehFj0ISgIBixZbCplNsHT07CtR4U00pJeVKpchTNpQf8z6MbmQ
Byu40Oa5cTKauW6ijKjXADj6iL9J5cgJf8UcpAbPgAkXXDSKkQRAxT1DbNHOmii9wFsl+lzGZo7g
9yhNW9WPwzveZWO4Cws/bekrY2lTAg1J1Pmb0osq8liSVtx3wKoSp5GBdP3gqaEDvTFuR6WNPMuf
goNOO43eEG0MmhmKI8lBaoNAriF2jclj1JQI9iR4P8lIiOPmADztUiH3sy7kUKGpngmtZo8S3gMj
dXbrkLayjBy7qX+zCEyjXU5RfoqlYVZulEEO4Fop5HA8mjFz6jWUne4hVExX1STIWK/IuTYJ7kg3
OsQyQ8zjCvUDOSq2EtDJmE4LEKAN34alObEWWfdZpeQZHPRQCz/1faJyMsl9J0qDTYEN2XSxnXCu
0MtKmh0Ug3io9BmIf103+xgCioaG2FHqdKI2/ZvzGwkJmQ2VTCSOFVofpD7HxWlB67tqSmjGL85z
8XNxN15o18U3MGB7mDfuhNHMHxUylxSIIrjI4mIipqFEs0qBssJSJKFXRqewmsYdB1BpYBFnmIGU
bs6M7m0haomlqTBDLEphImCW9ehqvH40Y0CVTt0aT3h07WA67/8bp+KVvOprJAOa/6I7TXZpLDqu
x/PY4skTK8ymg+2BV3rjLth3Gx/vTL7/zTmDQun3NFJjzyInRD0P/Iy6mkN/VAeVWuvIuBSv3Jjb
4AI5Z3c+9Ae4yHjTDxd/bEXNXL6JuSrqiYOVx6FJTPMzanCc/nZyt7gw4xtCTwwj2XNm5que0s85
PR4lWf7xnHZSqsl0KYCSeJK3GOfC9d+AfXPyr62retlm2EV75OScciudU3QF5HRUbv899qqJUQjK
3ATYyjgiOoZJgxp79unPN+ebCV01ovwQtxc4vssijhvVabbmfvDQoTw0Z764VT3/52B0ZOdR9+GZ
g0bV24ns45r6Wl+OTuNONJLx4vKybelGt3kb20yfc97edfnxv9oVv4dcDS7QaKknMyGnQ7RD34Gh
6R5E9TNDk0+t09HQ9JXqnMy1UhctcZbzS7Abx4c41No4uLjod+tO5WRbZEscNGw7G8Y96NdNepch
TiHa/+qz5JkIeNuk3Uc9/e08I8wHMF+sl3mWvMWlfPiSe8nW+mw4lMiczIOV2p2ZgVNHwVHMtXVn
ktEkll9j+rIns565ggLkoHtndutygL1dUPTJSF8MGgXspLXvsVQpwdT5yLwjleKRVqNm8zVxvkHW
RSiHri+p8Bmx6JXS0rKH3oZc1v6ocToAzE8DDjpCamCBsC8DVYCjLhbotnCnfZ4KW4G+bk+76syk
njhg34ZeHbBhY7Uj1+USGuEDt9jiNtE89S7AkW20SR7xK7+S9u9P8e8r+Tbm6oA1YXZQhydmZDxZ
5mMC3qs7s4rLX/HbIjKxqm6A+eTafzujahMPY2BYk2OJmw7xbyzkquskuXp/IL9/kwyEi5AGO3rj
5vqGx5StHZAUm9BSfByND1V75lo/NVGyhKKdqlgSWjSru7ZRxArQmY9nT4sqtQBIakAB9cwWOBdk
tfl481ZavkxV6Pt4p+kQO3RHqD6/P1Un8gZdl5HlQ1mXKoj4egce7fEyhmYBLQaD6G37VO+77XK7
yTfDZtjHB9N9P9qp5ddUBaE3pBbQL1uNSZqFLhDwzXPwXkMVbLoQBuFxnkMudOXh/VDSkjiut9px
rGV+jwYm+m2NyBMsPHUb7LSLZKtsR1ITaiubs1/rqbPpONbqy5mDPsK/jFh46qA8a+fkXzhhOeMn
3ftvrOZPrtpxwFVmgstPLbXqMri7ycXL8aC52lZyluGdN7Y/t2rm25k0g6mhVk6wfG68VlI/tkb6
ObDGg4+n2/urtnz/60XT6TSb2Pxy2q8hI1MGRJYOhMixl113236HLMZluzXOnHRLffb3OIjlU1jl
8YVExNshZf00ksLWolNv+g1MWafampsh3CP5ttW2M7gDTtnuMXTPuYifvFO4wyi+WqhtUvF9GzkZ
50lXjVZkW+Lu2FT49tj5Bh1xfANcXpX+NxhW+LSbsLzOTO6pY/E49God5RoXKL8hdAb6RvhmDOc+
uXMBVrPaIluLbR4BSIG8nozSST/0O+nO5JqUVButI/dsjv77Cwsvh1/zuc6/fKlMLBiqy3zKDvnX
lbF8Ca54ce7sOvnNmRLABQVNSirUq5Ub1cpojSLjM7iUncZGGsMFJuxMG8mND+GZK+xEysyj+ija
arFibN8DUIrL8dVfIsbzFU1ehEc21d6/QP/FhBt1+f63d2L1cJA0KAKC0cBibHVg5kNdjoIJi6BE
9qrsvmiV9ucb8E2E1TGZ+QuCdiZCQAUtsRD8eHp/CKdm7U2E1RrhTtcneg0LsvdER3Rhrg2O5WK8
tcWB9qP2/HfG/X9NsP+Rl5PrP6ODPhQZ+KAvx12w1z/xswumSX+p7F0+EpOyEawD9tJPgJAq/sXJ
J9PN0nG+A5rDLvwbH4QQ7NKRkkRpqZQY/OF/umCC9BdZCn/fIgMro90KKekPvGiWb+fXLUODjb+e
PpiJDYYpYV6yOqdqUCic/xLykRLGe5qBGYiw4Odh+4x4o6W9dMhVoTnznHh7jf4dVeLxKyN1q72C
po4TEj2Xx9BXiYqqujhv0MmEnhjvhjrJGqq3wpmPbQFh/T5KclQNFzBS4fV5VagDMzkTr3+aXiA4
LiiSGvNjR9mhvuYhe+bb7b1Z2F2EvLgd36se3A7v3An99lj5e9hHP2N1kNE6qrNomWyLa13HBQWi
5tHOu/25cG88aE4NVFmYZlTacMRaLadc5FIbFERoFvnE4l4O5zMRVmf/34P4FUJZvfLTypzNLljm
8pt1Yx66Lc1GDE8vw518EWz0+/cHtHr9/R5uVRRFik1tzBkSFmjLzIkv9btgp+z6XePFn5TQmV1a
Wu7ZC055fx7XPhNGhA9y/jNq+lDepmQl+veG2kVyW3jTTnp+f5Qnv4ejOV1+zlGC3tW0WrHEg0wf
fTTKA1bZ1PBvY/Fcdn7yaz+Ks2zQozh6bPb1NBEnyEHxx3SX0P4x4ceXAvD5QLONSdq9P7STe/4o
5OoqbSUkkmnwhnZXqZXkIVniK3Ycy0Bk/k0g2JCqgaMWhZ+3Y1N1qANDzb4sLdBL1pgZThsZj+8H
+Q+7/1eU1Sec4RiHTTJR2s2MoICtuuOut/uDckie/ouUbpmd345nUqz/HdT6e+6lWu/b5WN76iPb
fJnwT90114kLY8cLsHin+Mpv+Xiulve6wdeBLQTMcSaBLsxR8nY2y1ybNahBob0845ZXgXAhHybX
3CLGsVneWc3LuJk3idt+pZ25ya+nW2rDLkYcd4iI38leecAS49yT4dRmgiegGjyLgI68nvNH+zcM
i74uYcHZg9pjGf84qGcSv1XW9PO4AdTNg8TAqckQ5bfjnlqDl508oP7n+VvcekOvvhi+gblzgo73
ZIh/yZnLSTr1UR6HXE21JjaIKqJqZeeX7SUNXPWj8VVrNkjl8VIfvPYLCMvq2YSFljjn6xAr78rX
Eb8aZPL2IwegGPV2xEYsN1ACCE8/cis8xbfWTX0Zfk/EXQ/mwas/zBf429vtS/+puU2v+xd0SHR7
rCiiJk/l9tzRe2I23vyc1RFFT84Ps5AlTqXWwYnXsAIvaZ7kFg+WERsc5eb9L3oxdVh/YrBCcAqk
hgjHes2WUREdqgecZvmiQS9Ujuqo6DS/RNfJLq830X20w8Il9iwH4qtmI07UjpuF/GVDa36YP8l2
5p2vM5zKWI5/lbG6ZWVzrqBOT8uqzJ7xJNU79TBeLjV0wdUvUToYX+YXhCOvUddwnJR/vT8tJw6e
N/FX164cFlKCDjHHdo2oHjX6DjX5BZT4fphT39ubOKvvzUyNsUERL7Sh0N35BwzoHURhb9IvdGld
0gn3TLwTJ8ibeKvdnmQR/eqGcclbVvuluc43eB/tlzNM9rreEXfnkr5TGQytHhqSNHdN7JJWF1MU
xgC2e4YYX+aXwk16q3kojbkQR5xEtinZ+7a8O3dSnjpV3kRdX1RhGsX5ElXdht+1m/B7/j3+jhai
p+6/gbhBThr4dn3fbs/3m07O8dGAV5dWDR0PHQFCQ7jfQJaGN33//jIuU7a6nRgcMk4aPUmN19Xb
MysqBPRvWiKIw3zVpZ8Ei0JAjzLMtNHic4nFqTv/TbTVApahhL5yRzRkf/eim3s4TG/Uh2IPRu/z
ufPv9BdxNLbVwg1JgexaTLRlh2aA5r3gADrxk4VyioNNoHM24ons8834Vus1Au+YxISI8d6gjePb
2IQhbJZsW3vyFCAVTvnZ7+12ez7BOb1V/lnIdccsV3PFCpaFLOT+QuzFC0O9fn+rrIrfr/cbFo8S
aYwGG4fn39u9Ms0aYmgDIZauZEtVv9/xALSz23/70R3FWp1mOe50eTMSq3FnD0HRe7Te097WX7DG
cxG1mpB5tGX8BXT6dBhL7M6MdTm9fvsujuKvTjcVUYrGeh3rQT281nId81ZzEUH6Itqhe/Zxtozn
vXiry9ovxBBOOOPV74prldZca6u28lLbyz49myidHp0mg+oAIaOvW7ohz2UdfQAQnGSgPFyWxzsS
cwcw/DXYjtQpN2fm82RuoP4Tcb09Q6sZYE0RkUPUhxlD/ueUD8hTRBcSfW19o92FyR74neJg311u
/TPX1cnP4yj+au8qGiqofsBtlU6VbeQ/LP/TmREu3/bvK0jaZy36MpaxOm2mvIrGeNmxCFTcJNfm
nbUz78RPdAG4h5Eor2209LfIVIibf71ff0VfnTywMtIqkonee9WX6CLdCE5Ce570Cps3ttBZVMDp
LfRPQHOVVqHrgD9vugR84qjjXVVdYcLhIL1MdfmydtKrP+s0/O/x8yviagkNVZnkWSSiBpMd5YbY
7YfuTA67OGO/t4rm6tyBTmzFSNwt+1Q30VpG8d0WvmW7VLaxZREPopteIhR/n+2MD4Nb7/Pb8iHR
7J/5VkIiUmcb5BaRjHaV0jEyN0x3iXzbnsWInN7Qv2ZjdUBFNZ58iNVRAesqOxi+hnJx5pM5nW5p
siTRWUcYeo3HAt68SOISYpxjzBSAzFImqgxscchGzOQlQEqoVMWNifAPtLNr6AFYJe+NSrEbrXLe
/75Ojvfox6wSldAf5g4ZJVYfbxIl+dBbZx6s5wKschPNt3SkvQngz8lHQdMvgUHa749h1af7ewsf
DWJ1RuRtjsRpvgwi2IDaNV/82cGqbt5ZTmoD/ECdcQK46Ta39dkr7dz4VicEpD3YrRmxa/VHwsNH
PDN/J985v8amrQ4EzerEaXi9MYdy46Pbo6Femh3en8GTh+xRkNUZUIp1RhQGsfTfc6/fLdiyens2
519+7G+H+VGc1TGAoWwzZjVx5FbBPornex9CCxc2vvRBiRCfRgBajTPbim/fH+CqifzbFlmXi0CO
lk297HOUuHV0vt0q21S4ppH2WG71JH5DdgL8fQNHzpF35zLYk8cfHKNXJ2ScFZdFPioL9WY0p/jt
kIZYgJ/GTP3WqCG0Q8RLy/7M+XJqQ0q45oF2gUksK6sTLNflDCmFZS3lGEHHzqY8dybEqT1JQ3yp
CeFH+Zt+h9LBZIU9RwiwXSVC++oLYq3/YsWOgqwLDHE26QAnCIJT5OjJDoUneAI3AnwHIF3GdkzJ
ye1w126Tm3Mb9eQcoi1Lc9VcRCJWp2Jft1EKTpBSLdZZloZ1hH+u5XPy0KKGRw/tVXdvjZGL0kJQ
rWWdYDTIh3EDzYF0MTawFnKMu2IvL+ka3fnJOHNcnhzcUeDl/z/ajLgkSDi+ENgsc2BjEpjZSGv3
Z5bvVCIjmbJuyuDHfm/0pKLhC7A5l/rQ4KLNgu+0p28GL/refE/vUB4+V8Y4dYbJFpch/4HLty4T
tjytlFwnFcXwuYKdYYWo2ESz+Aj9g2cNPoH8b23nFm0TeprfjGcOavlVDObN6UYVmtbnq/slfdNX
fcyjifUTSCV+jZVhO6BMtx11lIsjZzGuMQZoWTOXECQJARtHc9prft83j4vSIW7L2QD1fe5q7MJQ
4rPELwku4vvMQILfC4y6nBzBCnqevEEwjlRGVL2DTBuJWCWLhTCnHowT+RlHKxTC6wI+j4X+eZgq
qDKrjRAAgeCej1WnCDEVXxgzUZAj8RQk8Is2lhFC593EooCk7QahGMuepB5PorIYFjI82K8rucSF
BGlCOZ7x4LPqIZcqLxySGZEto55HnK4rpOHjcaPB8i4FJ+OE1wdkfWVlMBx1tib+CzxSzANlhgJS
S86ymKhmBxhddD/kRu0mOI1c5JYdt/g+GTYk4gwhoKFviuZirtDZjyFi6T4XBG1qiElOEdeYd9uB
bxR9YAeI+9E49c3Jiie7k/2QNxHwVFz3nKHCLTnDXRohH/wm5BzDDQhdSGA7o4A65A5m0SzeoTWe
QQjJZG2WL/RSKXEpoTzWfa2TOtLdMcHwr7YNM9PLazOG1fPVRwVZ3Fdjlnb32RQlgE/ToC1EDwXA
OfOg55NRY/GIiwXK0FaM8H4uh2n7uQJYIe67QpVpso44ftfPZYf0OY3fsrrB3UnSdmUaSjqrPQA/
ikhLLVsqssxy2UtV/YgBol7ex4Yexd+jKYbRppR6Hm+qCNIBTu5tWrgTIJ8XK51r+QXBh1x9Lvu+
b5+HQccdIJ2QpnFmsbMg0TSmOHwUQ33AGnDEqOWu68ZKvWzMqpmummKMeWmV+jzhDor0Qos16GDk
+nfKiWO4X9BK2g5Zy7L6NEyGgci5FIhZC5muCP32IkJ96EsRDMZLawkCrkFjJ2aXeREhmBkrqjBe
B4mWqZ4Z4Bh8C+F+nA7tgG2Q7hR5mRh7vg0zn3FY1xbpzd5Uq9RTJCir1wY65v7dpCnTkIOWiuvp
kORFjrByVqNFdwGHSTCAHFmljJIf5tlW7wlYIWlflRjt0AJT+8FUXCuu2v5BRWtEfgD8IhZ3lWB2
xTYYJGWbY2Oe4DmfoBk+z7Pvu1Fb+3rrcXgm8nVVQkrdK9riKiRnqlk+SQmbER2OMHoYedbe+kVu
4oig58kWE24qn7ZQIdZ4XRhI+R3qoZ53VaPj0DaNpTJ1LiKRqqltFMzF8slBt9EvOxvxHlGGmGjF
NHpVK8u8CMqu7jRzM0uOGneGuWsnSQ1u8kphr8gxyFcPJ6UMkbdOs8YuuFAznHA5ktOw0LxSQq7i
Wc+HiIZkkhkZLUlcieTwLq5VSfghwuaNsZ7s0uRzgSB7e4GzRx9+g3Mc+58nABlBvBfkaCitSyXp
G7HZSgMnVXLXIVM/THcDOq3acKlC8a/LD5PVKshvclxAnXPmeoiwW7Ks/0falzXHjRxb/xXHvMMX
+/LFtR+wNrrZZFNcROkFwRX7vuPXf6eac63uapilsT3hmFFIVKK2rKzMk+dwHRAWFTgw0EAMMmmt
lu87DQxii9+hBbu578H0xc13dTnJlTmAbA3ljRpczPINHmvo0PQA/J6TahsU8zQjrlvk8i3N0cHd
4/kEjdjCXmSZ5yubl6GZcg8e6E7YB5khFkQGVMcZR3sopBm6DV5mjXy3tBUHFmcZUooaKpigJxbL
7qaOEzEI9lFR53ijYwK1qGe8xVZDAoRUaJ7BAQWVEhWGR3U1iCA6J7mO0Sk/BhsVHngNhDvBnWyi
xcoa79igD6p15jM2ltDQCxiQgiubTluBcQYcIRXMAuj1LKK+BLLK0ou91p4cxZr23aP0nF0r6JxR
RjN9YQQKJOY/uzVBB3dinU5h5RUYMvOSWN+CwtFKnWlTOd3jZ36FlaJbCxJOjVEzHA8tV6gGCY49
ZFr3ULpBp4m8Y1WnV9/4gOaByU0RFTDIUa/eTFEgJXvMWr0GkdX4rdd8B4wHQR1/g1yOkznBt/8k
kQPuNhAjI/iR8F/ncR2agtEoLQHI0HVPIZq5CxZH3FrYf2qAChzDMY6BsydIieC7HN5LoGuvB0Y2
fC04PbVBvuEkhmqhYZobPLHRlz9GXr/K0ev59Y5jDYMK7nmITX2ayCHjIahOhH9Bi/NrI6vlrdOB
UDsA1DfgXiOTRc7yFHlgt4QiRAXQ07P8CCSxjXot+kqfwIeToSXOZW3BtSenJAMAC5pFlBVoRBla
vYNJIhk3HsSkcSIcEMFZOihIM51nTOjqmp2YotIvaZBBt42U03IheBqM8B43G+M5wRoNOdcn24Jb
0IBu9DABxsRNiB75RcBVxddWlnpfL9zFYBDEy+BJk7RPjkBqk0c96FTT1MC8Afeq1psZ4idfW7gs
1xEThCYf3a2kOEjt8X5GqiVUNVImAIJBc4VNtYt93Zyv4PSYmD6qaxfunTJH7XddhwwMel5JzWd0
QAeI5FjqQLfNUiILOsGIKKzinZXxuNz/lFVq/2da24ppC6vF1fgYFw4I1yQ7vc1vuxew9/pVbTmQ
JWpxo6MbjLn7L4uUxLwqAmWIrlcJLQrnG4avQIQ9gr0bc1xchd8GeGDdDjb80+LU7m/coeTvO7vF
KHvUtuFnAWn0GvbGyAoByRj3CWoFAYFAFd8AgWAmqi+82NEgunNUAKAuq4bA2ed4EmF+QfpyhQjM
NKCTpS+MR+3qaQBUDeE5ipMXFS2uq6AUVOA0VMpkiiF0D/Nbxmm4KGEdB/IvExf3/1wiGCcHrv6Y
PzJuz0OBHXwwvrDhLHCgSdYAjeXCayD4iioau2rHGOKxPHviWppSUuoEHGsofUBDtNmOESPCWTMA
DlmkQtCDxgO1f74Vx2UR2ipGWgASqddq1WyDgZG+XfUopyYoDwxSc6kzEpgw7ipfdpYNaLPNyUk2
ohm7rOZuqo3206GcWqOcMZSK9BS9YZ+pnQUSvdfTQfW6e+OJTwHaNDMbenJWejVZkHjrnOgbVFrr
AeUNi9+xMnWsodNJF0Cjck2MyMfcRIfFD7fZjgRYAkKs2GWFWBfXEPbqychpeJ+A1IxQ5TA2xLHf
BGBdeZPaK2PqGMfuMl1NGSJB88mmHEIl08MgIHFq/whaiGpxmzcSNaj27ELnJ9Ht4tt4//wbOXqy
HWlPpqAPE3S84P68gL6PbdDlYBwm10X/CB12J3MrgEpGT//Ru2Nszrb2WN2S3OTXjmD1mJzYpYZc
GGInjAHsgm0eBOWHome0T7IGRl0JEPuoqrCAGEc4PUst2ghQE4LKN7TAzEZkdJ0eM/pfzSIZ7ckC
llD+Uguwk2ABudfhMEEoCOqxpqzY0AiINXPaqDa62NwRvA9SDQ1P4APGzfAgLu5Uu9UD65xcPHzI
hkLgLCCHh3YhOuZoa5I+IbMbtep3vr4qG93NliuovthaiAxkzHsd88GwuqQGwinwqImEQft8Egw+
B/FJD6O12vh6z18jUmwY0dTaPQjKLeJaiWoNPbC6ayHO2uOkcJC0AvMqUnyFPQcMH74aT5yaoYKo
GKK/Q9TBDBix9BzMCD1aHqGf6yaQEc1dAnJkNj6SHU/vIejdKBrgQSsZbZAzDAMqLcTP9k70hlTw
tjNbe3hc9rHNehmvhomn1qgdm/CDWGo8rLWOOJvNgI5AAiqdLHhvlN7vcfd6LLj/qp87NUqFwtBq
mEq1hdHObq6CzDReJkRq2q7c6/a0hUwA2j4TJ3uHTtvma3ezvqIns0utqIEwH7XV43ghpSI6pKt0
2uKm8kMLlHs2y7+tnUCwr4BsGSHAZXJH6oMwzgzYQ2bTz50BWY70wAYwrN7Op3ZoP9r3WlnrsIPn
C4hsDNlB8hj+Bw/QYLJRsFvgeganiq3hW/AEpVSttrRH+ak8FFs2+8yl00VrsIY2KvLaAV8rlXDh
JnC8Qi8Cz6nwqeAbwCpEx4in20L0q4CxpJfuBraIgpUqASck0w0WioHWUjgKNI8gwbiB5F9uRtBH
Z9xTKxvn3AwVbMno+AlLBWZ0cOs9o3FxJ+wMBxh8lHAcsJzbLN/NGhflRuVkIsJcZA6zHDyDkaXq
McOLXgY2p2MCz9O5p4aiMIHikqlDMaLooXnRgix1Nwkha/ZYlqgNAZ7gSILsK/AgmaNIQLSn1/Em
vkWXm+qg8jK75PxB8YEJPqDl6fAOPh8jdTDACrkMM7Q84GvQ9TxBUsOMSpzG0REfIa8sm4alPahm
RoAALmRAW1P8zlrKyxQvPgJNG+RtSmimaDgHyicpUvRgF1NuOl97Ba+37MRbzgKJlgBufIe8cf6z
U4hcOc4hHBD6KSk3m8jQyAJnIF7DkLXX5x/QzDWGB0gDjpAU/9qvXt7HZIC/TFFuVcyTWppEmOLQ
DYKEuyWErlQ8/HdGqCcVxFxHrZJgJEkeCm0fR98W5e5rE2uHDiAKhC1o4AP7ABUtCkU1tqkCE1ov
5D/BZtW6IIAXWSgH8tec3/GYLpAn4OGgitIFC1DQG1GOAhjJU1Q+6jrjNcE1apbmNdiK0GtlnoPV
BfplkX5vN6MEGktiMcObTOfeIT9uxTVj9tZOOch/0B5sQJjt4hFRFbmRAe2DBUqjH4KSW1w2okIF
VfCQ9VS6wBSRE6UgQgIWhdcu6CEgVDIoaktMATXYelD39jiv2rJbXi6T+kdLkg6VEsKLRadU+wY8
foWGmeO9xS0Ow11mB2jku9Ys/YZHHm3p7fCGGZet7hDll1XquhGGHJzfxnGHlM9Eu+gWEBgogeEp
Jlj9m96ZhVcyblLmUKkrJwF1ME4FjI4WqJT0D/EB6SznVb4zbpvn+S61Db9lJTFWT9yvgdLsEGJe
txruOTxRfARkWmzmDpyV3dvZc/gmwTNyTNa4dZMa+vR0GUzQNC5L7lDoHcH/aUJe6XoCsWwTP33t
RlajBXQD/ssE5Q9DLY5baDjiuF2hQRL86qkTghxCAOE/GG5+h3CGNSjKOfYLnp5agHkMOxGt5G3I
a7cZwA0MR7/yYMDBA6Pg0ddDOYjykHKnIoOewUMWswtGdFDptEj95BZkJh45FYlWoLOcvww4J2fw
xCgZ/Mm7OleMcQl5GEWvuhnnr5wyWV+v2KrrOrFA3ZUZQLugEoYFuLXnSfE1jj+oamTNGSvzefm+
Ox8LtTXaoQV8YIElUiIS0KoaOhBa2ENewBk3kv/fDYvaFYCq1BFRsQflG6K7anKk5jsU7Rx0XDMm
cD3GOZlBymM1YakiqQJTDTouais5jHvSgxwCNF9bMdKCywf47ezCi1kscKt3GyjZQRQE8BC2yvnu
WJJKC0TobIADHK0Q/a7jPXVg5T9Xz9eJESqO5MHubIgxjGQg3B3xMjcGRjT+b47Wr3FQR0uFTGpZ
pTAxWs3VlFspkKqFo+2WTWqBWDvdlMaGHRms7nwAD8CzaoCLWKLO1ixkiNmOZ0sOzCh95sY3tZuh
q8kIetZWCSBYqDyiUQb0rtQJAxKsVzNdxD3KZxBDr0SLD8XAhBhXxJjItaUCuz+y7jKPFxJNLjfB
5Q9SDEu6JNpBcZOjivH1sRLJUtAB3KkJ6hB3+oCqOzLQpr6v/HYj3SiZS84yKfCGgxncSKCR9rM7
zgnBRA2eMbCM7ceXvLS//hDWUKnzPYyaIDY1viPOxsLkwOk4AIzIGO36yv2aT+pkjyEU4CSycjWa
btVpM4GLTo//Op4fJ9fA+x3kc1gYyD6fH2MeskCzkMJM97S4kSU6Avb9gO79xin9LWneCm2FMX+r
XuvUKJng05sFaK8iAPYJymzmgBeicNWAMRvcpzKyJQaYZO+JYXbibX3hfg2WOg0C149lEcFuFC7m
OCAXXDEiK7L0l1v0lwVqi/aQ8FHVAL1EoIbXPLEd0sxTpPFeBaMNhH6FXZmAQdH9ej9etjVSi0ht
SEGqIKqTYFxqapKiVOAbEGKylG3hFB7HegWs+a7T1aN2Zl+jiQVAV4wxxnWqPXGZFaGPOXWa79wj
utFncAZdJ+ATVFidBeLa7KIoBooiCeBYOsldDeEw5BFmV74lzLyZvbzEHjSmzPwHz7zFVw8gqABA
/ghqVfAFnW9SMUvaNA9xtQaasBP4sDHlUbgqZDADMZZv1a+dWKI2DVB5kdARGnR9z1uLrQB6H9mp
1TjRBrT6DutSXY2TQSkFpDgm8ZJ9OxbaVgX1MEk/T5BP7q7mR0LfGnvKrahtVNFmd8OunrwTk2Rl
T068PgBJPBOTqECDCjfqbrN8YLiV1azT6bgoX8b1bZloxC/zW673otxqnxtM336wq3vCJYjCD0S2
3IX343kXon+anXlmzi3l2oSoG9qcDDTy28fyGyELMixgMJ7RMwkWKeZasiaW2qXQ8BbG5nMt0d8D
MkrVCh0Ot1/2XKKQaR6TpNbXG3bVJkn7osYF7jFaLEdDI+qU5NivnIwiiXCt6vf/nQHqQFStPo0i
yaHh0ipMSG3bkPTVGceONQrKaYaRWkAAHEbQ+VI6khKX+K/y/euRrLlmkMELYJJFzoQQNJ9vfHlJ
lbkhViCkvrxBLu2gL4MN7Hm5m0Z92QdV2ZnDqHoDZIIilU9foCneOoyvILuAupbOvoLMxcnxE1ro
mffkK2Rvxo7ILPEDAs42oYmf8XDIXYiw/AbeYy23Absy8F0GRLWBWKTsliKekBVOQ78F6/AzOJLm
6xHNno52XdvyUxODNqZ4Z7Wn/JtJh89GgK0rPE1jmoUJos8MZmWvfjZ2gU9IZ8FZQvBXzDTzivdG
6RbceyA9RrKZTlUZXLX0ALl9Pi2h9t4vCGU4uBreHUroayCvyER8sWxSV/CgQINIJmEGwZmFaHjn
LdhEA/xoi0cWKH7Dygasr+XJOKk8VdkUQC5xR5vGDZpPkJdzof2I9On02ICm9bcqeSyrdKaqTmel
aIjVxg5u62s9tTkAbZzPsSr8zeDNm8CaGM+mf2NWhyArNFPB/kwd26DNxELKsYPSjwpMTPV1vkm3
E5pc1TuxIRzQDmSDGGkDplHqlHaQJZVEYjTxpVfjVS4cHFJXcyBR+IF2H25LBss6LCtuUITuI2h3
EVTpeCOeH9GcCyEtSIzmKucZhgM9I0Z4yrJA3f1jW6tZEACeW+vFRikOAh/YX/u3lYj0bAzUaiVJ
mWYKecRwaMkZouuem5zZ2BQCA2qyvkInk0WtkDILNSgDYIjwh0Ac7ke9TYAtqYEuEcCKUPfAgLGK
2WsZCiBJwA0K4B7peqOu+CSYE+DNcASMOyRrwf98jSKolYKh05Nw6CCOVlgSI9ReXbMTm9QNrEoJ
/CeU4EwpR59HpFgtd//1mq3gEUBdasi4HURdRoqC8idcLs/SQFohEp9/JJwhhGci3Kb7ygGb1iH8
oYMjvNgzI6a1zUKUZ0C1jn6Bi8RV2I9BliwjwAGWIFmTHe5Gr32HgpIVXdf39Y14NXipy3LZaxMK
Um38TyPVUfqdLeRiE3/GATUQcy300DnG5lyzgAQxKORxC0GrhzoEEEduQ6NCV6O6BFdZJW/EOWSE
TGvRLbTjgU4ltTr0flJrJhmQZu5jIGHzxxgvMKf1CEwuuuZFWznG0yySjtVB/TJI13DxskVvKTE4
BC/Q+DSF5D+ZNRBlQ2hJQZKMRoxC23SCvDIMJEQ6S07NVpwY/u/fzNovG/RtzakD3AZszFsVEblh
gVMDKavOCXpCyY1iC8tnrMV7aKkGHkxAC86FnKUBZhPQ58IioMsWP90rw4OuPjMOMMsI5SO4TtOg
wAgjWm9OkYPrSlbN/nbZoX3P1qCGpj9Fu9wOXWb+aHVXnAyPCt0RyspFTgDv7YfgImeLx547mJVT
Eshkdb3so1vWNbnq+k+nlFrEfhZHTm+ITQetruFmTM2mMKXvuo+execQAoYvDWgJbZa/IvqnF7H7
qWHqzLVCWagxWUv5tn5urwGuh8pmYkZIihfgHYot8PIAub2Y/U3ktLxZgrRnOmgHVnWUsdxHcfnT
N0QS8SiQ4juy6U6tr4LpMP8nSWRQAcgSqtloLBfo1xJX6XXXcfBhHJTGC6SyetZ0rt6mpybI3jod
hpzpWRWS6fS4zIXKwGf+WL/LWre4lpz0LrDEv9ppBfqGU5vUDQ6q0rKeI9jsSvFt7kZ/KBrv69O4
vjq/Zo46jJA758ZQw8x1arOJmvYePZ8/EzF3vjbDnD7q6FV6wvULmb55O2fgFDGVT1kPjVzag1ce
UIncsg7fvzkDv0ZHHT4OBZocKGoAlm9RIx/szp/u8eypAlNGh3mNBDKgxij1zk8Nmk4MD2SYkm4v
D+wUMnMCqOPYGAVIdgJ8inQ34CUgeoQ00rBaN3vWKjBw/hbbGRkf/X7XDLAYIQYEkTf9HOFSTc6n
GZVt9SfKzHhGD/fKE3h3PYJPsKTbZSRSWo9oIb9B56j/9Zqvbq0T49SJSfNoETI0VJiQ/YG4d2gZ
U+ooOau8s2ZGB7RYJ+z4gBZS8UsGAXMdEsJwsA0ItuVbXnyLVZYR6i4mKBnIqADhoaLmhoQEHUxD
2DlpqlDlkbnWb8PWjDek0IeO3+iolse+ipkWqZNZtr2RxbzCm+GzFtxU9yTVakAScEGjMZjlAQq1
v14vaouSMYrwnjoy1yhEARFOPemaAt3pUgvKZX2vQ/2DQAX0Q+9m10T3sALmjeVUj3mcX/vz0iL1
xBuqZonqERZHC212SCoXkd3hSOq2YMcIdjpTBfjdCu5jf3bjA9IFwFtVzJGvfAeJCsDHIwJ6B/lF
ClvZSdkwGXNd45IGAmSxCzv9FJtLH/iH2NG+qXcL1IDmwozvAmeYQG5hMaf//MImk4F8lw66Mfwf
3cH0Rm61kk+kNIDY9BFrkDuxk3qhRyhC+Rdm+un82BytgbkERE+AgKH4SgtVLXmvqxEPSWrhdcTr
EMknG/vLSnIvvzJuCf8Dljx64HnWTbAyTPgjApaSwLJ0cVfPiVwBJZaVoPYwh2nXoYus20i3Er9f
nAR1J1ZMex70fQ701B7thhZQukcT7PWjaGnJvsNwGQeH+O7zbYwXNjRCQX+Ieo+hU0c1Ao2LmLQJ
0DUOdDSdwR5wWtE+4st2+i7bgIE1wIymN8ZBzZkqhVT54nOAaIYFsI5ohFw8rmRBhAKxzlcoXyRv
kNQDPB8MyMY15HwzdJhFj8IH+GgIu6VmL2Bf69j04+cAv+MnkEhFRBMnti4+4jw4itoy6Hi5qBAc
db60i+zBzH3VTbbMbXuxmgARYvvIBK1OuJ+oa1Q0lioD/YZyBGPW14svgFe72RFZBf5e3/0GpJDc
H2eLC70PEJCIYBRHVg9MCOdj09I6BZa159DiMYCtnnjFaQPFbBt9LF60ZYGALgaoQs6P9FsCorsi
G7R0ddZMiBRMeehMAexBAUvO7wgfPRsRTODgQXIJ/0LATFzDSSgLiICeLiAFRYf2YvOlCE11BVwk
HW/YkYRTmdd5bUYcbwXd5CWTzDguF54H4AQZrAuQLsVxgXDwuXm+bbqkXDQdfIaSuUAhveFGc5FY
KQCq7RCbUoUijiyCHEyEOPEFPLgJoVxU8j3IeSCqK+gmooMfikP8eErybUbFGBfFAk96ZMATA6NE
IxFvZ1qWVRHVhleLOMNtFtw2oHf+4NFN8Zp+A1h/sIXIjheQvio7Ah/OvvN+6qMXKo488OB36ab5
NjwjGc4EE9OX28VnURt4KhIuKxJ8VgZl5l3nzg5SCXARXnEX9kjDQPL3KoJO+WO2AeJrX3/nfOZa
kNDhZMvhG7AAqo5/SEELgtHnaz4P2aTKXYGd9jg6mrtsQo9/IlnIvx44kSscTgKkd8Duo8hIdI9O
t3fIy/GgSgqKNk/Ca4M+ntzDu1d74Pacl6F/hmelt4h7Px0c3C6QMGBRw3EiOpyUQSXPayhFS3g7
VHrglArqZJwuA5NryH6TdZnDuG4oFyHS9qjrZgpxhJYO9gZ3sMdsQ4SwIZ2mEB5N/Wm4Te3gOn5h
GKXc4IVR6gGnpFXKaa0s4o5DMkpza88A0mBGdEgqOOz8BXWnXtijnm550qJADRl7nN5w00IgaHRl
9zdOB+WNPu1ACARVP3A/IlA43y1x1qSA/QtkXLonA/prXPfuYi8+UCJH0ofRJuF26pLIpN32Dm83
1m88VekTclzUk++gwhQpBdMfLgU0l9gamtyB3drmQJtmgpW1VrgvNuH9cg1szmwiHNwE0HCRzLoz
WeJPVL4KpVaymU++g9rM0KTvgIY4fkfgQSvCgwBzYBc7xZvt2pWszjPslIWMo3px/88qbiNNhn4Y
0Pvnq1ClzQQuSREA8k3/0fnDnfEkb5VX0EiB/VP7NnzvzM4Jf0zIFsh3tZ9sgKkPn4CLYJyt8wfz
n98B4StIUEO35kL7qlOMOdBS+I6p3bRTBlaDwZG1nwsyhLWsm4nRMvIvK2cZTXfIiZPoAjqB4vnA
g7mdapVbRDPhfhYxmFYLZnS6cnJhAoxDuKEkIAmouU3lFO0rC07SaC1uDor1CcJX9dXkkAg/ZHap
rhyoM3PUdbOA6A+qVzCnVEZ8NZSDvNPLoXblQBru/rpTOrUlU3FnGwLePiAGgJNIVFB6ZFDn7py0
9ePA5G0CBWQ9WVd8/ZlF+iLrB5kIvYt4AepWHEiIj5LtCK2tTGfh5cjSU9cKGiU10g+Gd7ekUltD
i9u2HhGVYt0mW4NGDPB58w0RHl+m32i0oOMlcvLP7FGeMJLbZkCWikxm9EZ2CV7fRFokOfa7sdLC
FKXZ8aidmaMc3gCG06oIMLzWSYIbwmlM3vujYIeZOwSI0wT4Gs0H40ffmLcim5aC3FhfzS/l6YJU
mcqgxgd09p/q7iOSgd1GhioPyisbzZfMwor2rAifOdHU/S13cQuyn+PC4qnogz+OKKBPWNj+Zt5E
DA8jrm3Z031E3dxxGoPmLMS6xrqVck7zVPWW0IKg0lzu02sjs3QwSBQuKQn0szvbjWEpKA0se3F2
o+fJQSDFzLhQVdzL1aecEqeDsnhoMAcCFAPG58KG6ztirxe4+MoZ0HhDtHtYk7HmnE7ngnJO4EoU
67SHWbHgdsCiPmkqKiDiqLKAIIzDS1Mj60vIVTGQGWYnTs6iAPFa+U3sFcJ3RXuUpM6aZMlTM87h
2ocmmjcMx7h2rZyMU6PcVJ+gmAy+IBJNRPdCY5foxLkNnWoH4JY7X+lAbjG1mBnnSaP8VSAloMdM
YJNfbsTgHXq3ZhoA4pAoVp4J5tcjXLmoQYSI/hGNgKYv8OdyXs5KLeqY315AYbyIy5uy5DxZGw6S
VCbbPpuRUZe716/Nru0fGZVsdAWJ0PqiU6QY05DLIaIj0HvfFslwM5bt9yVOHr82szY6PCmgmgfU
MvRVqW061mmW1CWP0aXVXaiWV1GEt1OXiJtR0bxsAuuCUfbO10bX1g9t5cigg0cKdwF1JI0lBwOv
gLGBLtqbWjCT51mABCzWsRAgcpW1b18bXJtMZAGACYcWC0kGnsc+Q5D28lCi5hJFQ+zOPTrZIY5+
COTm5WtDq3fNUWn6CFsGuu/cErp40kXTEGUhls0dwY0TP8eLG29DgkSLjDsooQEFp8wOeZOSRNnX
H7A+tcjs/mmfuusyIYpnscV6AjKgI9chXLcKt5fbxQdprZeVLDdHFw+Od/npgKmp1btYzjoBA5a9
BSV20E2RriSxNIOn3xO1p3ozPh36qUXqUutbIVbAYE2mOL4OC7vpt/zjZ04ZJFOSpXFOfg+W57+M
arw0TV1wQyONVdxgdocnJFzSRyLQROTY9GYjWKXNRk+vedfTsVInRR7DbjFAim1qTQ024dTuBpUh
WL5qQoDQiAAaAqSyKGc69Hmm5CkeRGqaPXOC+C1F+9XXm3I1MFBObFCnou/FETTBsEFUC/sa3bz8
z6lzsvqmaUHIeyUCLYbkiWznvoBcoCMML1jFuNsMSFu1kFEE3xz6bdg519XjcvJh1HEBs7KYjGBv
N5ul9coY+J1JyRxer/eDJj4oE0ssYSXXgNQNHBAgBGgapxWPYxkzMctIqMTpxyK+TYVhSi1INsaP
NBB+lk3wiCuIESGsLvBRuxpVJ+SVKRevjUkqxDOcX94WtswHD93IszpE1iI/RQeRDR60vIis77nb
K0VQcE7DiMdK3v9sdcVUxuIO9DfmYMzW15tp1ZefmKKOfxQWCdoXiKleug2F0je0wZuKwf/azKqb
IchaBRlWUiajXnxVh2r2AB5H8mq4l63mZsFTHfnUzuQhM5eElgR+l//sUXtqloqnEqVKuFkhqxVC
BEjeC2BPrxZWBpmuwB7d9qkZ6tSraccN9QQzBCcq2LWV/oxSS4e6FIGJlm7PpsVc2yOnJiknELcL
2MQXmJzF23xGimtszAis9FP+7eulW9vw6CRFfgcFx8uOwVFN4yxGf4aZjJzLAQRiiEzmGpYNynE0
S9HEEDwguyPwuoP8nqmAeAHqBI3vkbd5EU8K1kN2beefjos6ZK2Kukkzw2bUhHuxXRAsAUhWMhNz
rLFRJ6wLhpqbatgZrfK5663OR+fjvtoJ6GRLwN8IbUUmAdeaIz4dG3WzzmjZhTgEbJKSdHWYr/ls
l70SPR7Fyw/C84SyxkN5J6Kk6H29WyiOrM9L/dQ0dccGo1o3SnxcSkCX+Q2/lcz0ewaaQ/W9BOkK
KqykM0s2hcZUM1crvOUxrkx1w76O1p3OydalfDW4BmqQhx6/RXDB15+HbiNeQ18hdsjZFKGJgHe0
n8yQr2dNxOqyi3gJwH+TvhRqCdQElZuuwPkMFbC+yZyryKy31OoOPjFBTTUXdGMrgxHILMtsI0SJ
XbatB6WWzx7X/3md/l/4Xh4+UyvtP/8Xv34tq7mJw6ijfvnPffzalG350f0v+bF//bHzH/rnTfVe
3HXN+3u3f67oP3n2g/j7/7RvP3fPZ79wii7u5tv+vZm/vbd91h2N4EvJn/zd3/zb+/FvuZ+r93/8
8Vr2RUf+tjAuiz/+/C3/7R9/kN6d/zn96//8vevnHD9mPVfvf3t8b97e6Z95f267f/zBieLfVQW4
aOSdoUiDiA8LML5//pbydySiwR0GenCirUhUaiGc0kX/+EPQ/o6yGvDv6KfDj4oyLou27I+/Jf9d
h48luHEBr0hcK3/839edLdOvZftb0ecHRFJd+48/oGdzlikDwlkESRAQDlCrQt8e5IfP44gsQk0a
yeXnfC42aQJ5LK1G2XaaxrceUjDqnHhQYN30YbdFFA5ZF+Bk1Oy25X+KwMkMAEjP0eLMFdju5kdc
cGaXv1RIgej1S5A9RcNOF34YUBpr+dJLdNB61T+L8lZuX8DiYHXKjVq/Znxtd+PkhuVjOvvDALUd
pffa6VsDwENeX8/BDijtbSXV4Bsv2vukbB6KVnbyZN7FOeH9QVJRUF2hF12lUCxwX+P+nk2p51w5
hrRKqJnLrDuphqzu/CC0nKX2AFEoiVnWEN7J4y1y+HafvhZj6nG8U1eKOzb5Ng6ijQI4ghD9WMrS
VMuHhI98JTwIkDCqtNFTotgLdMOsq9zTND9aNLz5YndpQbZd129V10IMZsIjtNb9cNgswuTEeeCE
eWaFy2At0ksSEBL/4nVqD+J0KxUjdGMiX9DewnbyjZgz5Ubwyq4ALdp3JdX3Df/al8jnQQIj4A6A
rYCutTBr4SrpdacYMsPU43pTjQpEfLynTn/DY2Y3L3sJyNxUceYycOHsTL4GuD3ozS54LXPRVjOE
qQHYNNTC7vHsUSLRQ6XEbBdAh5Am5SAR238v49hSpdqPW6wyH3l1VlkT7sJUMGx5VCD4F97U4beK
fxaWVw0Eh1Fo2Fw7+ICCmUT2RZv46z4Kn/qyHqwimtxOKqw6+ogX1Rarxp0m3Ue63FpQ1M0VKxZU
K4UCTcWF34KE32TzvEOX+Y+Mk1xZjf0+RlEgK5xIfx90zVsqv+uTXZIbLhQ1zETbcVXtSFB24jvD
jmNQvwLusEQNSPZuYukwJHjjZYEzFYvFV4Y7VDKYYXW3rXJL4d4T/XtTcGa4fCSG4iFhY6Ex5UUt
8k0MuR49Crc5v+ux1bL+zYiBoVs6G+86Lw1eQmwDHWpA+WYqOvAKcN6MlRe5yoboNjA6uWBCbggC
MdFoYy/c5eiI3HQLNDkhRGV1RmXPMdCAeQuSKdUBhREISID2CcAIHGuHTJ9uRn56Cod4W4PRpZ1L
h+P7XV9sWw2Iwgw940KHCk3vl42xndQJRBgf9SDcFRN/BY2swpSL2i34dtO0/JUqveec4Bj591Cv
kbowzGWIcPQUpPoEKL0k9hgmPzkeFJbgP3SlTv6uatng5H21GTnR0vnJhn6O6KqVeoj0KbHKVn7g
5tbCnnjph/ZOnHtX4g9i3Gz63tjpoAMIA+icACnecIotK/FTXdZ2y88+V4IRB9o2S1BlZh1CbhMC
O6M58cF9kbavSdWwRDWohD3xf8B8Eu43NP5IBJ937v/aXGm4NplegVIEfQDJVRvXlWN4pWv4NaOx
hCrA/mkMD8OjX4cGHBVPivkkJ006v37WvbsNNrAd+MstMVc86I64YYV558/fS4tUZJmAwL7ikvlV
4wJz7HJzhKzCGCQOH6CKxo+gWQxMyKgz0g/UY+fSLBXZ1GMl8YkxvbZIyE0+oVbSQjOFji52vCV/
J+6L8UhlDZQKdOqeS6H8RKa2A4VtDEiBgOlk1ZCp5NvlwKhwsWmSYFTkGduFt2YHst0/U+sVrB4o
SHI+Kz5kWaP7K2JV6fHP/Dq5CUBjyPThZt6G9xBvMwGn3LNSmefB4sXgDOos1DNEyHisWgQ16TIJ
nURIvKzPGOH/+pH7dQoM6iW8DEM2tM38mvjZIT/WInt7vIKfNtnUm8c8yK9K4OWYqPimlbMSNDkz
duLoKG6+WWwOKL/A5h6TH7lD4MClB5XJ0JusyakPS2rOPMRHrCI1mfLr4nHBzr8GvXjQxECvHHrD
gcg+9zaiXhQ5iJKee2lbgBFYTtSHhHtRs/epRRYgGi2SMSpBqpbzma2KEB0DTboq7dvwrihaC+KE
VjfWdi8vaIfJtlWdwQlLe1CjOKnyxovhVdLwd3m/g9abHWgymM+1W0VOPVUrLV1dzEou/Bi6akmg
bxBTJPEV1wFRlCoWpxk2VAwHsd6rQfqQZzuh2C4hPqFsoHvHb3qlvVK0zsoiSNrw2bsSh9d9W/nI
MWz6UjKTSvEAvjAHGXSuVYqydmhKxgS1uKshgjKZZmfBfho/lOhGk971XHcXoOiyQ4iLruHzA+4M
uKXWC5HMgmKrk48fAfjLinr0xWQy9f6xUeBEul27eAD12EJTm4mIOFDIzESSAC6PnEpsNlO72Ho7
IZx4zHhk/EXR6trM1QvUyGZ9o/bQzgMrVAuknIFAKcB1qs4ecGV2PX9L1cmfwuFKkbnbaZFdtemt
qAIjPprm2uYq156z9EVMEVBwoCGX6m2ny64I0lrOyNwy+Wi70TWy0QR1i6dJD1r0TSpuQ/EuNIrN
ot1ykLMBI5dZofbeVegT7n6mA+5CrbAKLrPlKYUcUWgu41Udo+sBfpKXzKw6hMohbVElQrFRBvqQ
ADyl/0/ZlzVJa3NJ/yIixA63bEXt1VW93xBdvQACBAiBBL9+smYcM37a/bnf78oRtqMpQEjnZObJ
bNeDqz3OWRchuTo0+mZtzl9d9ezmeSiwNhDu2HkHi3mwtwcx4LMQf/7QDl1iocgVg1zPrQokYYmQ
eqhpArmTn1nO8Su8yOLHim24fs+XLLYn5A0IvEU/ym2eatm017sitMH80QrTUj0PG8WjuXlcsjzW
hR7aqlwZZO2L7dRdkEQT66UVS57tPaQtlbDA10c8McweTK+8OFb4LTlBHa2tCXmdmbfKyWWA99mi
8phT2F1aZFsyIx7h8TlQLA18HTOpAwGAwNZUUIDZojVEUxVfmY6WGoilsw0YDTfviysTqr6EfGVd
sSb+mlpm0PXvreeFNE9ELeJJiLhV0FhXJEbo4sputZh5YwghbdhUJw/RpVQgDSVnAc33uXzxHKRs
uG7Qj++wdgn05onzq9VDbDmi/fCdEPGI+EKeNLwbE4onewl4UaW60mAPdh1aN9QnPRDFzsW94amE
HVAWuPijpofzhlslJYZ3nNkIteZe60WoMw0lKbxHwe5r8KzATAOqoyVs8k1Ju1CbrPXovWWOH8j2
MmOQpbZQ4Be+xIbxIooiJi4PxsFHzLkeZM4jUg1TA9uJ25hJ16WFj2RUYwgyH1Z35tY1Xxf3Y9Sy
jY4C3rCwA2Cak+mYStFg76RGteuXDu/A/+w1eldb9qmmTqDbXbKoeV1o/slyUjxDDHJvMKYeyBl+
69OdNY9h0yBnAVxg148RkQOmterIbZ/14QqhMOx51jmHYgNiBiXeDL9a9d2w87q9UWD7keWKYqG2
WH2lkce55kbaPCdi6ZNGyjirjJjlaB7LtdTupXHw+o0E4Dl4qDpUfyjai2MCYSunFNRDYAEPsc0m
QGccDtPL3GBAZXTTnppwABuwgoxdk3fwhM7vLeTu9R1mqnQ/wOhOOPYNXsHOLdxg0MQKyVjBRO4R
7EBNOxxhDj4SGjF5Iuyr9LejpcVY7gHPPeQtQX8Bb/imuHNmRAkQL6rY0dBYiDxiuI9NaTG+TZoK
x3I5NASu8a0fetSK3AJwA7KKSyQANnasvEuXD4ipn6DzhkGai8ESx8CSrwLBUt3FxCumERjY+WLU
o5GMgVEjd9b21gZmCRbnqyUy0trTcHuUe8UODBQ05KzpWMyBKDOknRahZ3SBbb517Us1k4R7a28i
wYz0HO6hL7XGqDBM1I4PClujgiRW9gRJxlZg9X3EKSKn+s8a3+A4sah2WaB8EfeyXivt2mA+d2FZ
6EHxWHlYpQxW2AYcisu0GY7QUfRWj28ZkW1FHVXFxZpumzBmbK+d3QUeenEPa8jvhmBysN0i/RYd
QlIVTz3ymzt8nNpEQ1EgLqlDX6/tBb6hanhrMzcq8leANWlTQGPY38NlcbCNOHP9s0lfhz6DrjcP
ph55pMW46siFmR16vRKV0LGFnd/S1re9ekW5TExrC9UpNCBjoKFbGucn5d7XCJ7VPkjfxlZRh7qf
RbTNgsHssKjGdeeiq4XphQb4A3NmNn3STRF1I/4r2ucqO7PhVHRO6OTL2pSHAmtSn5wgKz5ujt7C
v+sHikLaTqtbW+bsPEuFhgYjYuQ5ty4abH9r82pVjS+8ykNbZ5FZHgnNYn+RaVtfePYuszJwsfnY
dRtxHQFB2QnzLQFXRy276uPXgB0U4nq0iEgwQljuMtBomHHXuHtMHAYmH1cl4MoAYnloVM/WfD8V
08odEa2Ed42v3WEsciYZVZoXdC6YRfizQB25pj07+Mun1WIv8b249E66u9LsLi6LLOlxfBTU2cwW
YN4MBnXmo7LgQmziX7c8bryjtzwvC+K48xpLZWcDltAp5vMqmPr2Xtg7F0qWDXRfoZ7JqGT+rvKu
lfFUuX0we29zfeD5wVXPJkywwTIFsKwOODCBTBf4rg+YNAhyio24fR4Ha9vPOBi9d1714Sj9IIO4
XxHsl+BRMwZNtI1EY2+JBA7nhYkYqvgA41ABsz/U4q9E7SU6Z6HrJpa/QsXTMmwuAEG4iyEs+GOh
Aow9lHI6ps0UJsRtdIJlhQW57cwjoBo1tGmbvXbWGMvMX3WoEDTSBFR1YT3iUiM+0D51sCbMAatJ
f/UdCUHM2oRrc1e8oMfc5GjEl44DSxGBMeuB4a7tXgv87stv1lmX8pE+NMP9rH8NCIhROWw2zAvD
Nt7DJrDuPyZ9gi/aEZqbyLQ2koiwl/A9FRsT8BkIVSAwNc6QJnRabZO3IM6IFmpgfVqqVsjb2sA+
Zs1MuVvKNrLxoCeew8t363f2pquvfJyDYhKrQjzafRuaXh85+LRL7dhKTAF6T2OZrySS30eGpkfD
eI7cM8A4NSAZrT1K98WW3sof32fbxIcBACq7a1CFicrCcl1rSPittCM3z0aRhxlCk2d7B/nJrF8R
wxt6DEdJ10T1YkSD+0lFF07DEkqtDSZeRlnfRrS0VtIbXgcfO9fYx2quoz4nAEN2HnTb46inXPrn
ssfAv0Wnc7XwY4YiFFvJSnNsgEXNSgNAxbQPIBD4xsXLgoQ4Ne8RYhW49rDJmzPznkm5bRxnQ5FA
ZIknshzmjoWEVGGPU2VRXQT5QFQt7zr/MKcsbA0cvMBBneLs1lVg52YwN68+dr+67SIJf1Wto5i+
q0JiIiUXZ5HAd6rIfsQ5nxtPDOk8FTwCmoXulQDYBU0ApgXxdylAQRV0vrOH92dUtxfZdwFzkFcy
O/vWuWoZAsQNC6gQzjcLQELpQBs7h6Z5gO1b5BR6UANfEF6NB90nsmlRPdJQq1jqz1001PxMb2pI
o48QdJxaGuoCT+Fb/GqRi2KX75W9a/hdWb57SCqjWDkNgCKXDLsBWK5mPDLt3NBspRk86fVx0xTs
riR96EkaFmUVDehU3BwK+hynEDaKCtHSGnVSH3i0/aw3ZqAbQ8zZFLlLF84WQL/6tVjOGrwbG/lk
1++Dz3fcvCNy04oDwYGmCXMF+UmiCjPxKA0tqw4H772FQUDRIly9d16Jja0SioqCoxglrw5la6tA
1TCS2FIytUx89BWyrMkJnGu1fOS4J72142oqEt/NQjIZB21+taUZjH4Z6Tmcf/tlp48j4uresxbx
zmmNqdl5mmB8cKbzl/SzsIaDmFc/I2MxgOdeAEHibqw/DXIeZB4JBjLNeEP6eswwkA2/5GARTkoE
Ag2mq1Tv1PrQUCNqbuwNGMSd9wXNEoNu4DaXjtWX3lPYxVC0VAgmMPCBoWks+s3UnBcd79eZQycb
1oUPKhnxqRPGZp07z9zZxsXP75WOExF1Z94jJRyYaSlBKLY49Omhl/2JtM3Jx/2xkQTl7EARf0XH
EIytAoIM7hN+ew4X8dB86jli68clleNjhtTuXqmosuH3ZVaBX58Jc2KOLE134Cu/zXaZ/j52WtKX
Gk4RLx6bu9H5kNi5K5yODGeK7T9R30A/8ep1x8Hj+L6XSJVW2qsOkpcmUBY8tfoqwdQsGst6halh
lCPA8VEoZORiQ4xQQTONuriEcNp9nVTidmk2siQfx9A2+0DTVLoA3xVkn6EOG+HCiKq/OCx9DtLd
DXIyxcOkYr9bdprLYLP5prTDyFi4DE3YYQceuBZa+pfLG+zAD5J9Vt0STTCfnvrnEScJH7u4w0HX
vJkji2zApCAGyg5ki1FFleuG/nwvqlcXXvN8NnZ162Lba4JhRqpSAUtUPGG9uXTIdLLUfsT0uUIF
S8wpoujUWe7HI6vQz6L4znFLHKvOL+NRVKFmnmSTumgiyp6GZY6mq/yqquJBWF8dVkAl3EBb7NDU
Xk08pV7ApAlkeTddcm9/S+3izqFcQohlkoW/GQ0eCBCWZTnZ4m7EecjdCmyNF8z4ZmELGk/1QaDD
qIfXbHz2zSeFs1I2d+WEhHKAySWtI2NMK0jCWvnW+M4Kjrpm+VDBS50NOgiVc41RCwuwCb8tlwdF
ISNBTd5gGFHTcIqMKtHQ+teFhW8fCDW5zGh1XKFFI1o2DV+wDQC7abI1b6rENJD5M33Z07LzJ2Pl
aG1MGEum0gsKu9wIzFdiQiPwjBevkIEAg4FGIBCzE2uijjTZAnUBsmUfM5Qmpoai2YH/J3+37M3C
Ues7d9TY6UAGRisLGX/FdyTyT2a/w1YiUjxb5RKOsw2L9WLEm1ThLcDed1Jdpo2cgx6NdjMOgeOL
pIMYuC6yjd8+mP3JRVPXZXhz/NMUfUSw5ypnOsFl5QhTqEgNr1r2WiI1ckQW7NShZgMB5KMecIZ1
XqHpcd4GA7I+FGkmxgnBI0ZjjsqT/eYffANn/w0W+4YIFiMdGWYM32rvWtfHbDFTH6WzJuxkrva2
FMnfONq/WNC/s57f0nFvoOCNXgXBirluJCd8F4UZZS7mpe+uN3haTKHoAvi+dLAu9MM5QQ05IhYQ
dUO/wfzs77KcP2n//7k6xqAwooshYB3s758g4FAs0Gl1/LoAcilvPsK/JC3+wOliUBITiMiyh7QA
9mJ/XoA43G4LY7zelB327pZbmSXu6uZj8xtC/U/EGInjaJigfkWJjNyhP69klxhOaoYWfupPMznk
8l5vtd+4hBtF8efiAMl9m/O1YLuM3KZvmGm3LB22cuN6E58aYQH8MfDg3onZ3+cihTQHuh+y0n5Z
Ij+8IzhmAKz14VIK1PvbRUdJ9BlV8RVlVMh0KOun8Zcr/LQIcQn7v1cgFuJ352pT8Z4NdMB93Zgn
WIDA4Rk+Tlm5tSKSkKiISxYM4NHmSJ3+/QP48e5wcxAYYHza+w5DYyoSATPOcG1qzBraWSQr/5e3
BiXDP18bAtBhYQ2gG9Lz78SayVyeOXN/9ScJ+5YlMEt7Lxf51XT+ErJJwR/LQ/3iZieEzrzRrnxw
qNghWDkuFGZCEWkifUvfV7N4ZAYOhUq3ABVb7+OcCvekvFt74WNIsoXquJofTOzMMHEI0ZuGje8f
jXpYOwKKwQXwgwbqyX8X/etoP8tiWlfciW4qhdLhyVDMwEsLvvUgCzW1e9jZhRymb3RRK8k+euy1
gs7RJM1o0czN2EKUNeirrD/nA1DHHKUo7sMoITDQnbVAKIVf8u0C/ItXbuTTt1K/y9t6a4r8WKNR
1KzPcXyRo5MidDIyzWVtyPy8MCzrRR8TrxJXlSGFzcnXttNvG6DjE7XRbzXg+jf+XDz59rwDgr3u
reW9a+VWEx7S2BuQum4ptrOVh1rhbNumDC2gGWVVxW73pFErka3jBgy4DKDXowPe2ODD2hPNWpua
lci8yPFgoordfun8gwWMzSA92PM8HO33pWj2jhzS3ES8gY212ps7Aliu1MfXKUuY3JWopAe05xMQ
Ds6LsGnVppKY9GleOCpn4k6BjiLUUP26MABDmJm4ywo7oZSnU+8CA2F73cj6oNYi5MTeT75/4gD+
J/2+XtA4D3Lng55Bc6okzk+A8nMlVlNr72Ykut7UAi64bZLtFif1atAd6P6b+aJcDVMPF5Gb6TQj
c24UK8OwEo09yaGJdDSiGeYFllwFQ3EVJeZM5uE+rx5yjoaevY/qmeTjVp/bVcsrTIxa07FB0GEi
Zxe8vjz3Azo0X9Ey7HXqhotXqpXq1kx8sZ4f5Tzv8Z2j4eBJ1jVI/PrIKySxdKiqdLLWcjP0Khfy
LKl9aeZDkbFzDeysIN1OThkJDHEZpXlXmhayTpobcx92enuiEIEAZN5kOcEJX2yBg50zc1izbl7Z
U54UGQ1N6Hes0Q86eNVWx8z4QLWd9VsXPiFAusOy+ZDVTtKNq0ODMh+ltxlA/WVZmNdm2M596KOn
Q1pBYBfmo21iGZJpNQxAHAzUi7oh4TmnZRfZPHcS7hKTlcxWFkNP4NNl3YMrqAVKlRbNErCIUr6J
7BOHUgTzCZTj/ODAdZr0Hg8pHXDiUvQqpWw7gAtNtND2rkDDp/Di4C1gBXTyjbjOpovDINsYivJx
tKudI9xkVC+i2jvaprTfdQIz3uJg4EgfaniP5VrqcNQrvcQnpE6a7oaZvy/mO2spUOQ+tfTBrwDT
le7KwaxcYz06oMXH6alz3c1YOXGjlfsl849FjQSYfLrLM576CDRoCHoVb2fl/o4WWQc7RXqyMPBV
LG+ouO91Z0KpjKhFiLO1e60pXxDZDYOGnjxJB4hfq5fmXT9ZGmDaXgANrtauTp8kd+44LSMTshtn
6V5M6qxZ3+773to18JmQ3vTpVfSlrAjDx68ZUW/oPLa6EpPUGrZyv4ajPHoC5OMEc72kPXp2wwbe
5Iq7fz9Afjj3EU6tQ6uN8/Hm2frnua/MErI1ulzbGSKiCcY4i42z6zfxonErH74d/RaMJUyUMZiW
+sdIFprbqte4fbUNHpujAhKK92YrQDIQzxyy8iGvtmzGC/b3g2eskW4KGmjB54eHpjnQNaEFq5BH
DHxUNe0+A27BRz3QqncXapsR7h38vFjtLyf7Dw8Hgj7koOqwogD2960owqtDVzfLa2lvPRjmNCv2
l9wSssn/h2zvxlp/ezD4y7oPZSdUhVDL//n8q4EXnAzG9eZbA05wgE0uie0tiRHadrnlGmCQI7Rg
FnTT81rBFGdtUKT41l6Nc34Z10bKwiEtNr/JTTAb8c9fhprWQ82EIXsYwXwrbmHWBqMQNbzPhZdY
BZJcev5sS+vctPmTXquU5fpmLF/81to6so9Fw/eEVpe65WvdU7ECz9DixAIwScqPygPgVGKSqwIz
1Vzz7iKL5dI1OerAbpgCzOc8tRqgf6q3gd3IF9ecTFA7iAtzx7hF76J5DyzvEIIwQnFmgXN1tj6r
P0zDfhnKFOb+0TR7e1kf2hahoOWhNFDvG85mAfAJrd5edc99o/eArO2Lw481FHetvJLSDBrwSe29
699bRp8umKcR3Uprn735wRvAIbVWiCg4tHkfDGwdVyB/6uWgMf3Su1ad9Fn7BiXUwXHhxGXxVVXh
LGpBULZl0t5YC9qCJIMVHOzuhH8mRrnlJhBWbGfLnB/drFvXnRvlGSTRbAY82azy8dX2xpXrfPUO
S02t35s4nyddAk+9GuPJ8mjo1NPRB49ZlEh9AvBqo+tERHDYzW40C3VqsZm1Q7bTFduJuTxL7zNn
lyIbw1HdIAv9Q5QemtHOiRpFICJ7qug2V/qZG15cgxfiTrz00KeU59q2UpfRQF/ANmTuzoHObhY3
DhL5kI2+L0egBjW4cA7W+lYBgGwoX7vpq6mBjA+HyaGJ6d81uUQs4As01EHBu5W8zYxXeFW6Db4Z
oBsTeH4FyOZPAmONgqazz1amO32KutqpDHKPBqFMFKiE+1A0MGhFu5tb4INfuvyl9B90u9y7IEI6
3T8wAYGBDrnDtKDvq+YtQ71S4Nitag9bubmHxOAOAHk6W9DN+TKA88jB8BX6fDMoFVDGTQ+3NQC0
CeHLcwWOjANTVnRCS503V58VK6FbH9WMJKUc15h1/xX++UevbDelUgDZ5EZjqAr9ejvJO99+Jv4r
r8oiLASinqS2631sej0qE3lfs4+az5Cr8I1X86fFHSNDG9ZcH7Yq95Gp7YiwEQoYmHawOI5jfW/Z
R8Q8rmrpQlhC4o7ld3C/iluJOXC3B4aUUjyi1s9jUr05ICy9dts5LULdwaG2Yg8gP+Ut0uSMcVtR
0C42OReqiS0OZpDweGnzwM2cl8b9UCWYA+oAt9H3gy6emeJhn/FQOEOk9RYPvca69/N3Ocg3y6tB
AYBF5OXeunG0WbUeNCf2EQmpT9CJ6PaR1FCDgnPAw0hwLCWeq+50u36RLohWb4687otgtclO+8BV
BcfGk6BiOvtjkXo4yoWwjrk/nuvcXyv/CxTkV/k+O/iqMSKPclhA9mNaeP0FhZD1vtIfm0ztXLkZ
ZQFlDsAZ0AeWWhntcjJQtdTFmEhiJR3Bs4SGBDlcWLU5CMQpAoEWKzBKNVXQR6LAhIhnEBcOboEP
oAHNLiLQT9QQiUrLgvLmWWZWyuv2pGmR7qsne87PYu5vpemEwhiKkMLBOurPo7lG3lqE6a81dH0A
eE99ZaQO0ZKagcVodJgGWXLDGv2XEKsfpYvAK3AOo5szYQb354nDDXtZVAkN5s7alAg+oBf3MJ8U
hpfysDl2D+P2N63dPxV9ONigyoTtnQu5+3crs8xoFmtSAjIxOzHT/zEJ+j2F6IcS4ybPvynf3Vu7
+q3Rb7iGPN5SR7LCiSEedCh46MJSf7rZKQ+/NMU/Kd90qD8Rd4rSAHmn345tA8KqoqcegBkSugkq
tZsxAwv0sHmZ09/c9P/5/OD0jcsZHrmBTd9BrqbikMvY3nVK+JohSG1MtJX41YLM/AHHwHVukSqI
00Zw4febKuuJWNTwcSjaQFsnw4tKU90BX37WK3z7Hb/YGTCGGfMCnvGQZYd+RhJYuZcsLfNLUyII
ewqswWxCJuW1EH5Q2hyg466cTsz64tWBaBe7fRD433xhp5ZCOgDX066dgoGtuQFpexYImX9MULqF
8PLZmvPVMzVAKU+eeiPmvqLdXTe3kS/g7s8G7K98J8a1DujXLbcD/bKcKWA9tM8QdCtt5db3eXdy
s+1YfeY9DODtg2nrIURNFLrtxgJPiDH9eT4OxZMxg7fkJ58/V6a78Zd2p2h1nOgYG92b0z3OmCq0
kbvcecAbxNHndwzkk6ERdLQXVZy1kUa9XA7dAI3bUEWEkGSwu4jXaDLA3qKV52LdApWVOn3DSZFa
pQw982SW8kmv/AS6ja2R5XZEG9gX6rsJAsF5gogIaVq2coIBIndrtkNJbtwpTevGXdlg8Ti6JSCh
69KkodGCp2gDo31jS7PHwk1a5LMbUIP48BLJNHtt5ElVvdoqD2ZRQ83nxbyojxpOwoYWG44KAQQL
qBKYSiG6L0OJwcFodAc7A51Rleaa5t5uUHBGNlliD8DnKy/VtSqu1TEv1kM1hTNvUlLQVV6BsoJ1
h6XJY4VmF+fdli3urs0p/PQgqaBLahf+Rqhj14wiaD37qaqzB6jm92UFjtk/eR3fNKp9zSBAABm8
cxuiUDLWIpSFGzq3Yx5Yem1BmOZZDGShs5mGCbQvRiDCqjMSXzwIJDK4w/g5zVdXhyWkeaeqS++d
KgMiyxyHpTYGFmnA8AG8KMiuoHhai1jlhhbmeRlIaCWhDwJFdyL9c6NVR9QM95NX7L2MWBBsYESF
3kNmYOcbMkFBApUepZ8U4v1h4IHhDUkxWhdGNjckw8HCLJ0jhDYQBAonYuC5zBYoyvSeDVsrO/bQ
2gzLY5bRg5zmnSDXhmFuhUSIHF3rwoC2wL03p+5kaAq+zY0fUytfZ3AbKzP7gDm4uJTVth6PlSvW
SzavpKuFnjjN4LyWZwM/EKKy1AEfTpgbUAdm/lDpwNdsRYmeQtg+BBoC2jFC8UA9aIa0+sHzxCab
lkeJ8nRDK3kqqb/pRXMq6nENARtDYTHvfa+ImD9eAJslBhCcuSZ7suSP2jgB0eN2iDjWTXkbFxkB
0nHIhQp54iA6Sg4me1TuGZ32xsWcnihJZHbVoSrJfY9BJcpUSMC5qMJIkOu1VSXHYITWdGHGvW3m
ixPt3QjjPhell78dmDfO4s8WDfgdQZoI5PMGmsFvjVBXkalTlXadNwBWXm/UAswjo2LL7lj425zq
T1v93691g9D/5vrpihx3VmtXsrn56YmtTIr0PzBo/e2Wvh1fWs9syb3sStd8PcJyZgrGpF0DIL/7
D0zVbwfvvz2/b4J+Xv71/PyLnsjVtH13gup+Wv0+5PuTyh6dNCKLXTSsALK/lQDmJHWbix6afmOz
IDtWpfp5Cj0kKBjbPGl/GwL56cb+frnbU/7byyr7oRi7sf/vuuaop7dRBSch6W/UzE8VGzJtsAbB
nAAq+M4vsGFqumq43dYMkzH0eCg0ovo24BJ6R5qqh/n6WyDYP3mFW2jy/17S/TbBX89l7wwMlxww
s9+cjeH+32GnHwuov1/g26tiTeVWBl7VbYAGSpYYsECoQtAI/8Fy/+FmHDg/g77wXcf+B5Lh1cvI
bBsVrw+B8idGnH6ZWEFKzj+XuOPAWdT2LRtj89+3iKIjlPp8eG8hZzabI29eQcQCndrS5YJxrrwB
gV8CE3GhufAwbEe9NYN7t1evpoIkJYTsTbdjRKxnnUQ4PaPcP9mwqpaYq9Dfxu6NaXnQE23FyC5H
c+dCPkjovd1/jNV93R1N/enW8LOsjKUzxnzQo0VsPL8/2jpNmwUv0RqgZHxmOVgZu9+VBFN95Wmh
ULx6ZdjCe9ofYGNMSKRT0Mgu/smrdxtcNXRhEPtUjw5V8eT0iabIHl/fni8qphNqGkMcumJnGju5
kADHf9AIvtdvshvoTzOWuKZc9xUqStwfYuY2lttCDgwcFnOLekfiuXxyAJAXUx+aOeTWC8Zx2nvb
6GOvvRa9E8AmZ42adM3BZNtEhl0NgbCDaHfISI1mY1tNLHGSzDX0LkjbhkqiLK6TKMKFsrDORWzS
DsItZ8WgzajxIHRfA/QMSn16g3B+BIpTOG5Y1VpqSmdtNPQE7AvjsZBPdjZipydMXUCmeNObD+gs
jEcCLolg7LRw9laH9GZoFit4ys7QhgyhmHaOOuSkTQjz1ggNRfNNtlYL9AS9Hy3xQmwUbPMMvPjA
DegbDDOavJNRuSso23Wyd/Ivb7gTeGZK3GpOjp8A2cdMzprN0rrvUwLa5TZYoOdHaq7L6tORK3Cu
aFqvlWLhjaDojQtEZoEAGWa0aws4woDTdkDI7SEzvmizbfA3GmfvdshUrfbE+io6M3Dgg54jaEYD
0GLpF1VDjDbsXNZF3vhgmW/z8qngfs9LLLvVLYqtZAnxt0yBDxtWk3gVmUqg+8b/jpn7nsRFbkLe
+kVR2TPzoZLbBVQ8QnFXTj6HlfGp2BnCw67IAw3amwmgQWYAt6nPwn7pbGhWFczmJok2AvOrAuO3
DY9qCKpJ3Z8wDwc19rTvKf803IsB1s3pZdjTLjDx2wuIkTE9YjhRDZzGJUXasA9veKoHhItX+OU8
Kv20Vs+9t8Rts8LqDyQro5wN+25CmgHGfnPobhw8Qngnr4wayhjvqVw+S4sEbN5XxF/9si/+tJO4
BGQyenPLwXf055myYMRAqUa9m0e2y1Z6BMNFD86DbghtCoau3265tub98NtR9vNl0TffhtTBrn6j
ATJI4TAvpt4RQILZ8CXKHrEz9J834wSS5M89PDqfQVCFv134W/jLX1NdcMX/68L+t4PGrdBsaLjf
IfbfIYPN0w4q6GR+ux1vULgbR3CMqLjgIBHajxAB5c81+L3035/6TwcEfNz+90d8O4xqsViqW9S7
7X4J9lko8htc8Mvj/T4oZw6zp2eGeu9j99geDBR3ZtRs2pUWZwk9YBAE7km/y1N+OmSdW1KG5yBy
BQfTt7ea93NvS3CBN3WMA7f4hLx0sQdBTH8Erfj/57r616v8v6t9d/1hzcR6QM/vyowFdrXGBPO6
rtT7v7+rn28KR61OQMsQ57vkYTREa3aaRDVEwlv+iXm9GXOCwl3TzW9zvj8ujL9d61uF11FPn4wW
D7BES9+8iP43+9h/gla3j/z/bubb5157k5owiIqb0RNIR1Zqi7YUKgbEu0RQ3AOSg66MWtCSBtYv
uVW/Psjbzf+tfLW6ttN8DEz/F3fnsR65tWbZJ8L94M2kBxFAIAyDJug5wUeX8B44OMDT14JudVeJ
Uim7pz2SlKlMkgjg4Dd7r50dlJuV9h7teh9ZW8BMZ/e7vkb/q4iEH/S/3NnOj45jimdDqRP52fnx
RbsfrvTH/E4P2usc4zT5IoiAmqfuPR2D5v+iq/rrKuvPX/xHB1Iin3MsTjfFDfucfFk33k7ORTTv
if6tM6355zvUXj+0Hw3Pn37WH49dnoxtL2P5WSrWNnNn5gcMq8Rq2Lpte8jhGEpkt3dbc5vUzFyR
eWjtPmV0z/7Mr9pjYbPFUAd/8BLIGp9Tlu2m/JeJ6l/vL22OyBqFfcuaxbMuNqJMjcmOUdbkaL8o
ebtzXYwIzW3Wz35pPUrmJYWY/Tl7U52HCdlt0xVbZ2bv1T13uDu1PkU+Q0/Wzsz1KTnolcA6DIm5
laiJUhp87btSMNKqSuDIg6qjDDGOSq5vtfH1ny/d3z5v/3WXuD/eBjKaWqc35KcHRA4FJvvX33w2
f/BN//LZ/BEQZTBNJcLjzzc9vTVVZLl8VorwK0YfZf/ZZU8oWNDQ4v9h/pdrN0Vlby0LXXFx144p
T/79YL1p0aPAe1uZlyWSm84Ufj6gNdSqoCCJw41fyiEcnK+St9aAYFlgx+wQ6cdFsW3T655kiZZK
u+vTTS0QTWfqtisfUvEAMSpoMSlrImMZlONB6g8Ne525PSarnFY/qVLz8+4hLWLfm+tDNaIsaGjU
tcIv8cQt/Y2C5XRCIV16+MaOGe6rzPCrgc3HtVY/1uN9It80eVe4j0uHga18/+eP7e8ab1Bva+zW
v6/qj6OkUauxj4blE+MQE3eo/CwkA5T06wGGMXL/2+Pkb59oRG+OCgeVTdKPN/ZYlMhz9OVzXZvP
76T83a8dcR06W/lHVly0plJt3A2zxRBv6M562NM7bKPnJPid197+m7k5VHgkcrajanw/P++pSSxD
Tub7d7Vcp9A1XEOEK7pGEfbRY0BZZs9NulylfXbI9a8OHAuqqRBbedjZVKEjaQVsYeshOse6ypZV
hoqrnPFYBF6WBZhNVoDKZUG03XnmNq7U96pUQ1cUp5HhJqDEx1HafjbXe6mximRCGOTY26Rb7Gzx
1rK2aq1XOSrbVmWsCi12tfsCy7g1GeTn8jU3z3X3pCQRXdlXrr50yXuRfs39sM/z7CrhaEgnZMSc
Ucokz3FlyE3hMI4u1GRb0dFatJRaPfFIdBguUIzb5i7Vs4+xvy6HdC9beVTLPVa441Anu7LssAUM
ftVMXxnIMJd5d62UO22J1K0KXkUd7Rs3y5Hio7qJM4bH2bZtjWvD7X3PyA9LfMrm9M4VT6a9G5Mm
TBlZKwmOD/Sx/bBuDj8VzA2tJzYK9guny/dJ1VzNjfqpaT0qbXreJXR5gvpEXNS8vGYOjrgdCFI4
KEA07dAQmCsjfEsOl3Nf9xlP9sQH69UbdULIlr55GYrcKvabJSWUOlQ5kVkoBqbS7hP8DIk8zjNt
pSx3w/BY98m2thbsgPy1lbNNbP3Aqb5nGw0ngGWIuPKm4irVr63FDnqcUEzLAe7Oe4tTu5v2E+yX
mfXsaDrbOHG3YxMO5bHx2p0o9UCNH1X7oVHppxB9DXTemXmJmdwDTz+MkgUNoYJ59OrkcxA3jKgX
wqzdAFMNziS3wJBfbLEaqOOzWipY6c2gSPfz4GyzKTSW9I7Mvs8Sl+2SqByJKbo17NU9mko0PEs4
poMfcV7VU3qyXdfXY8G+pkUViL2973dD3vnGDPQoP6WW9RU76hV/fRFNJ+F+ZjU3qwH+KSvIHmBf
Y75rJsQdA9qTGvYozKL+oi+PxojUKw7yojmQfMz/mvFmXTDznyS+bU+9kuJJx7PRevphSeL7ZeKt
x6hg6DF3F2ENHtlidpIC9LFvdY8ts9adGixMfdUdRT7tBlazAm2NNpWryfcqKcwgAUGiuBPOjLch
+TDUV6UOh6QKsqTCvC7us7bY8aU9Zgh9EcYkytAX3jQDOPz+bWQZkwOFVof6IKTEBz0fUl2/tl95
83SZtxWRZE9GJOLERiCKaIEfFuM81R8a72iHJXkyPNfavVfT2Ct7BWu+AgqFsZLow0qRhBZpVlBV
ms+U4ZKjojABQJXKsHVcayejzs+NAiS1HeSecph0ILAqyPx/0596Nkv5PAWKaW3bwgmoUsJJRSbn
Sb9WvR2Z3ufWKnaDbTy40XksMZRHttwxkyIojS2Tg59sgqXI7ZyHqqI9iU42m3oAbWLje8v1/OL1
TLiU+cvqLl0NyEGhiebUkMvBE6vjMHs0FCbPtXda/dGyRkrDuGKS71ae7ZYc8UCT7OIGnFgZX/Jm
wLTbTr+g0TBOU08QO06IlX00FfvecYNm8E55jZN6kEE0vYw5UYSD2MRe8oQkjZcph0jO1E13rsdS
bGqt9Hs4DDrqwiaZcY+j4dkU2rIX2JY8RQTqwhYtaa5i81Mp10NhxGlob+PGC4jiZo1nXbCZbyID
VQ5PXoKojTWW3s3s9KF0WIgxGKwMxcNYf9siBx32SrW18WbWP/mLWhCrXQfucNbmp3zdl2hPWQIb
qhI3SfNFDD2EMFhe1IYN/sZs4E+m+SdQC99pn9XmY17us3idirxVnAeukh1nFwUqpxgjm1AhOqD0
rvTqQRHhhGxqzLSHKXc+CnaqXtv+WsAKiOgE63NTc3OV44NnsYrKy8PS3zfisceeOZH2WBi3ItX3
QnlOvIeMdaXJRV1d6oyozEYF0KXu2yXZG0ArPNkHaXdjmEA21DRU8eosFoOgOvMdJneze3EABXSz
6Rerk8q4cbDDepL1axQuwvQ7g5QD/RcUXEVBJjCFHkWLuM7S0rech6b95XqXpVeOCe5920NqNDMe
i4I5umuQqOVyF8HQL4BHpHHsl82Nrn397ydm/iq155SBXaR6GzmfU6TQ2rTwqVf7utN8pQgXRp5T
l23Lat+aDCKaGrem9Tx3z1Pt3EbJ6jY2rnq2xRN7coTI09nsSozwX1AnbtoBKIcTZoiQx5VeEiOr
QtY5sF+kPnMCPbX7wLJjrODXOuNYZcLrPPfKrtdiSk+juFd1c+8hD5fpvKvVM9vWO1GxJi0KnS/G
NwOMpW3eIYJdRzObAJersqCY7FDmFGposgeuHEgP6MHcUTIGfmGfsGrUqSn3bl0FOA+DQnBVrego
DG2vcRwYWoO41wmceWdND3H5lpUc8R60vMQ4WIUwN+mymKDIZMjcmiFQ3H5pFoLEuArNTt8p5Vcm
PpquvsOevO8F++jiIyW7q1wduLXynHKRo0aCiLjNESMZjf0oRbn95/LT+2s1SFGGwAQ9hk2W3M/p
VQnprbOm+pdrKuZGolTXy2kHlF9LGx8yx2WIrUAZLVzPye3AGxarfVB0MfIp6yDAaEquLz/5pTUI
TpoF5ZO5tdEuAk9D2HuDpp1bLVqu9Nz9npzlRp0Tvzb5p0CQzCN/ZqTOC3dKt9i4aMO0XZwKRHvo
GjsBQCPZuZh6s6U5eeol7YyvlrfK2NmPxFzw6WUsAtSDFHagqeTP1bqv69FTAZClUe8i/JnUatQf
O5WZZGxbodm/lnO5Q88f1hlFTo+oK9WfYCzg5lQeZ/02VbpnV/tQpxY2mHE3JREtjrVt1G6X5edp
PvVY67TZfoozedbd8iLqbaGTOr443vVgWayW1JonJUPUSC10w4Uhmq/3jk0qTqPVbWb7s4Ps1g8i
SGwP04LofvFC+0239jf+Jypr6nuHyC8+25+KFCm82ilF/d3/O85s2ZsHrpgMdB+OzW9FPX8dxlDG
q2iHVkMNuas/ekN3Xmx7yuW3EfsW6Ss0FGXIvb7FHO+cCLDc18bW/vSKvbq3L/98C/9NB8XXRhtF
ZAWBGO5Pkw2jE71uXPW7I+ZGfOlrF7NOgNLb+QHPYHrzu67F/OtA5o8kK50YMQ1p9k8ZWKYbfT9p
zrcbU7WO4hCN0Tmx1yQh2AZK3zC/q5miw6OYs0NWavj/x6vJQBwqmU4Mw9YiWEOv77DYjlgM2vQp
MaAygvJo8vlJd4Zzi4h9cYqwI1SFdb3juFA+2Gf5Ob6SRFEex6zrtozWdt48bO22Paqxd0d5se90
Zf/P11f/6wTWJhsafLyHBwwJ2o/5k9Fruia8+NdiUoobpxgEZiF0/C2wJzIWGCrnZieNy+A2OIR4
O9Zpb+MTMoF3fYuieM6p+x1RD5Aq7FulNe7dBMloZT4o67ZE0PBrBgjV9namcf/nb/4H2nidrHK+
oZ8DqM6tof7ca4NmKpNJaX/1wRzk+xam8sDYjIeUOAxJCE/x5pa/5fD9nfGLrtZde2wMdIjPfjTZ
duJ0lp4Zv6pGhl0HVqnFRqvaEKaYVGgItDr7ADthV7nRM4bplfd1163urbZAx3yvIfOymj4cpzJC
sgPch9Ok1BKsuk4aWNLaz2q+46Hfauj1Sm+5ElERdEoTaqOC+7r6Jczik+af93ShH2J39F2Wd5Nj
+m09wOyagDgkYdL38zYirF5Rr2tFbA0OvTIt0M4whx6LwELNtDQPGibQJBtPnomvBaaHtNWnsRzx
eFH8SzM00+9VrlTFqm9BsimWCg5NdHHMCq6CszGqNxtEam/ChtLI/DO0cGwqgFSKb3ROONpX/fDp
WPkH2FJMPCVW6/mIF25TsLFTulu7S4LMoy4B/gAvpgFSQtkdLS69EQy4ueyP9Wx6CNTwXY+qsdPr
jsXwp2T4a7TxWZmynVqL/aT9UrIH1WZmpIaNMLYF6z6AuH7C8rXMbZATb+xhtyTP+PMYHzSjQ141
vqadeLPWpkI+debVIKL9OD/U7k1sqYEeXxKH89Q5EtPmw5E9NC2dbjF+VryL0uiySC00SnpIyqY+
pqzrjUCxR79Epd2IS6q0d2YDCgKumtuMyKU9HVIQH1ujh3P+scQRhhrnoHOwGjahiUCyay0PJmYR
zi7lhmbC6SCt1mW2iyNkeN0qTY/ybTxG4ezlfm2YuyxtL85MJGyMJ2s9sHBftTy1lUtPnzO8dgcw
FyHgB60AvF5NR5KOtr3z3sxwdrP+SkOSxNl7UxnpqWJQhrjXH7tPW39Xi6vKkycVTImeVY+F+FKT
OXCnlxhKRz99NhOFJVupVPpxHQeyZcyk9Jua01Ibe7+S1GA0YrP1OLsI0yGJzI4dwCTmML3uMZ2n
PAoqugD1WOKwavDa9PMxAibTa8bb7ChXYyvP8xRfxw7kl2hobsxiQIP26nT9Llf1bTuadyl0lMx0
0ZTddT1h85Jixou3OtdqNjXweijoyqYBDcOqH22xm1enqOqD1kvu5+W2neJ9GZUbpw7a3D5KNUM8
WO2U7lp0/NyCSR1Nkg4ew5AF1EQgC/Ow4zkPLLBfxhIfO2ahyYiik4Kuj5nfTwwBmH02oJBXGFtN
NeQwMnEi5bFca9i1rCxNjALnKfnStOxI/eQVy1HR8VPMfM6OUu+GmADuArKDqu9a/FsGQtos3sSM
AKSg+Z2/Tc9Grhffk3S8T813VVBvTE8lfhzXGlFW3zud4rcsfhvnM49vXQf3vB6khdP4Mpvuxmm+
LXRnW3ntvasqLyXMiVT9KgiwT7Q3Lb6wCEfQiWlAuVNKl4vEN6TrN6PTnK0MxIpJ7a9bDDg4qTyk
6UiL926UhetxFRsljBjUAYU1BJFw9rp0DnUd7+EMhhq6g0EigoD+W3RYWsf+TVlu7cHedYgpVYNx
cuxunOqSjgoDQjP8zYtjPaH/NO1G0IswhVc8Xp31Vf/nabcERVwluvurITEJ6bB7mEbGojKg3P2t
Y+gvZqn1a62pyuvqWvvLFNTQ+sJq3ejXNMR+7N4UfezL8TeBO38tk1YpHtUZW01Tx5j0Y7UyZ1aG
yJtZzbrStMxt5stn9R6y1mZ+sNnJP/6ORsvy4a/X0GSrifJKt03MYD++ZJdi4LVNDAEmg17kzcqx
r1P0/gtPKOGPe6tH0D8N27pr8BCsBhS99zvrey1qVOrjDD+BGjOmge8Rx11ojQmCxkg7j2Ci8pgX
FMKbMgcQAeqyxfg2TB+cRjtXmltB6nSHwhap87YEYOl0vmQgB2rtWk44MK3XdUI61S9Gfe7Z9Tje
Dol8iL6YWku39oq33Bil/KYB2iqYKAVzNGNkyZervM2ZQS02hk3hezDbmpLpF7ibRVQlzbryGKmv
QwSETKn2ssx8Lg54sToN7cV4bdvqvsrzFykYJEXpp1WN161j3dnRdFeiiHb0ZKc3SQjJ4z5VHXzH
5TEytcDGF1N3YMzrnCDJwinAq6Rb+GEu/1MshtcIxM0mmkBYggIy8co0EZg6BpZ0n5ZJ5K+y+MkQ
KuWbKuLjMl916XuU8spPW4M60tk5ibjSZR3YZrb1xpU8qdCeeccIsIY32dtaRbPNdHWqqZ+YMhnj
jZhiYOz2uWM8sTBhKcSdcVAKklx00t2rM36e2M6f3b7egq8c26+5uE31B+hsUkd+rj+tOvgke6zr
cze4e5M3WV1ap2UBOtaeFO9J1uV+El+LKwLPJrYWZbyN4qotb935w6qKY4HEZ+XR2GhjIKrs66Z7
w9tz41lUyt24HyWSU73cxKVy3a4sKiCK49bWTtZIHCavE8mEqrlVuUUmhjQjIeJ5DC8NjhOK2sbS
rkzoZGlxcOJHF/mOYaHTwYeVPTZWGc7KfaXhEmZGKFYNtcw3UfY9cdxNhX7q7ZLJ3MFK72RyXdKL
1ZcMYArK7zD14A01742Co9ycrjoITr180BaIQtV5Es3OmFFQ0St0eGlUN7mOtdfVhRQ359F4zXHS
5vF3VD23ExZPQaAyI1TdZLgETZyO82UhTmtsYr8yviCcBm7M8Kd4KckoGFQz1EcV5oeHNDun52bh
YkbL7SIZ4dVYn/XsLUWKbhukZMmPZDbDYujw2fBmyQTC7TdpPNr5W9ywvcjH/eI+5rgDMZz6Ro8k
sQZ0hg5JaU8akKEqKu6kFA9NAtfMZDlqNp+FtVDVKFuHICrhZDsT4/mcgxmIcNu74TKzXX1O3edZ
H8IcC7+RGL4j30ykzJFA9GdVG0voyLSmNWwH+R0DnSjMrW9eLQHShy1Sa56sRLmdtP3oPg4M8OkL
HfmlIzSzNApephw2H8dCyEkzYufvC0YOysLGZ/aS17IYbiy72Hb4HhKN4XQT346tE0wdk00s/hMH
i6MAExFHybowQZDPnRJYeXdljsPDUL7ZyXxEJ8wxdlJi6c/6t2mxztOes9m894APU0AHbTH5GmFj
/DDbRgyByy8Z0/Mksn0/mptpeHBYI5PAOGly440KRdpZqLGvAENz5o8BSpUsW8CTL4n1MBu3Y9Vs
M7AOZfSkxk9Suc27ltFetm89fOoguuAggHhwUZd1ENEq503vYBNAusYYxJA723Y292F8WpQLfhby
1t/ySWwMtfHTEZIho+yEQaxlvc7JRQewlrbuCkLgOlmn1m1PdRTpO0evH3VLXPHCWTXmVJkYXywX
EAOXA/ykUyXXBhp7SyEaAv2eJr3DFFOy097UBSRPC54yG1A1GchREpsOwJXdQoS0gEGduz5D/DcH
TWbdVTJ9EYLBTFHelKl6rHH76SkiUQHMnxeNTmKCWi943YqwHQEa4QbJLfOsUP/Myl1joQ5R5Kun
D7fCOo/6uZ7vPf2jigSWO6x7PBitU/o1tchkFkHEgxx1jMnI6UHrFtX6jmHtxGZ7Bepl1Dppbtzl
hnsxBWzfpucxaSivxjiMF4QF7q1T5gyFktulw9CltJuY65xdUouiULK14uzpqnZfmch6K3DAtnYm
Hs/PmyjE6dcOLuVSd1j0KSwN49TkyTbOlIMtM98YPzpZn4oZd7/5vijJ2YzqvVLbO9ldr3JBD2yu
A2/DgYBbcd+UnUsAA28lpsdDapwdVnlYbeNGYLG5auR7Pp6VymJRB+bXzXesOvzCCIuUlFf4y+z6
ZmRuCW8LHQtSY56WmDThhtgG78PTdj3iy6E9qTF0H3vxpxFC8sD2Ec9IVt1bqHZVCM1K+9k0F9vA
+7V8RjwffQZcZFE/4uS6Tm6K7hoiaSyxhWAtnpzPKW53enoouYBzfLtM9WH06rV0xDQiLVhJ5qZ3
2B2hAsaheaiH/q2x8B0m1bPactD2fMuL6foRXtt2UYD0dex2BLVdT93BUtFKHhPK3txZAqV6bO1l
G8vooDbaJs/vnCsWQzg+wpybMdYwHpv5cfLog2vj4GC1SuqZOoKeO53L/VA7+7g3d95UgnO4L6IM
9Hdyo8GW5jQ5p2g0BiW5T/NzOkf7Xi+vs0ju49i4qZXsIAbv7LTx7R9F7X8mBN3+u3z9EUn04z//
1/+fCUX6Wnv+zxFF91M6LN9d8V59/feMoj/+1L9DijT1X5Sp5kpxMnTDc0ymYNMfGUXWvyBIQcjy
dFyYQLPW3/nPiCLTIYfIWulBGn8IHLL+fyKKTOtff4zVXaBQFpR7W/9/iSjSTe3PQ0fkETZTJmQ3
fGvampP0Q99jpD0WMLaguMJY8McQDV00ASwy+LdiHK8X5WMYuJ0HN9IoikAAlGZib5cIUapQr1Pz
IY7r5bpFS7lBvqttNWnpENSms6NfsqFgj1fx2FiaE7DEAR2qul9uJp8WB6e5md7Pwo72sv5MFpTJ
FdXwxhj0l14s9aFrxnDKapDDkqKlbxCpF+qS+WrB2GB0gVLqHaW1yeAYTvi4t4AaUsIvO81aubgF
2x9QsaHSlXJLXi5xyhVpO6nU5U5X9HYrbErsSrltMGkRIDRiMG7nfWsD+ulbPJ1Fem5jLd8JJVd8
a0bTULeg3iZUcyBayscKW9sRbDD+dYggtLoITFqAHUkSd5uTrueYErNh3C3Y0+kBbqY4kgCA8elB
v7/ISP9uWvrVZBxJDzIfRrvUtwZifbthi6pLG71MkX0LU3yW+TQcU/NVya80e9ASjqMVX+MehW2n
95MGWqgRk+mbgMudYTKQs8Avb5T8Y2wbbe+K6UXaTPG6aD64Me4Br+9uhjLjeys4Aq2OTe/YP8ms
fUUcTioCF71v5/g45UxXJxvRG9hZkEQaq9ToWuZZF6gmgTpi4C1o5bjpeJ3Ho3NlOe+pLgxykdL7
uNUjH8HaWXUAs7hpqm45KilWigqSM3RUoAMY0d3pcezQYZkNfCJ1YoqzoGdh7N9feLCArLh0BtZy
k+swNO36FJflWk3ZbjAnHyz8GMBq5oXduATgF53KDIdhaeC403blur0p0MfsENKv1MLkMdKo1oty
4gNPtethGB7Qf2Fe2Jo7K45RY7y0iEM3I8AfkZKj4Had2LRVfe/2AC5L8g+8RDiBqedH+hHidmYV
ml2p9rcKy9mh0E6qDlJRqVMrFBJTe+vEUHUYQTaymuDszNcGsvfWROrfTEbClhQ+bM14LTSmygzE
9NyMoOTVyEqCYaUeWS7ja6/X7zWjqa7bRr3uExK5MtMKapv4r3gy8fgi5k+LnAlGPqU+Ke1wnzvx
nM5scFOywDeJGZNA9OKY8n7BMXMaau8xLwt5Z8XOZ7koBIKD5Z5N6B8GC4F2YLyiG1VHmlYFppFU
jJN0jDtVSd5a5U5fyHweevVJF2WEdWW6p6Ii3qmaTskyMKuFSgnBdthbgwDM1Eu4rWzY6ZnFRMQT
ac4LCx1l3rqC9mw6yIVNXVJqhI6hfeyFTHAk1tVZd8y9BibScQwzcB2Lt3IShxEopruy6j1+KjSc
lk4D2l0U7hytz6ZNKT2Nqo7wZBWrSqW4NmG4y2ukGllIbtUrLfbJzHuxN4fmzsn6b1kOVRC30rhq
rKVB0ZGDejUTbLgQLVmPX2kKFnbutIGfmSq2r+oz1AojJ8AMkbo/6jZGPQtCMQEYeHRDw3CJOqw8
09eMr6bR0VlESX3qexsFpUJX2ZJdvRliGg2pwqXLY6yY7YRj14VhIJ3ow7AL3xPmcPBcYkzM+rqk
4NgTTY3pN0vY+ZNQATmBaxZYIJyBQMtWle8NxAndbWO6/YlsCY6seEHwNSBx6Bibs/RBF9kAB1lS
g6wKtCdl1nwwj0LTz/aujm8SguZ47D0XwUR5s6gp+ClteKtJU/c5elio9AXJ34ID1o1gVvKxzd3F
6mn3q9xg6QRBCET8Xh1pwnOMwgXYDTdCDRe7wNJn2e9sObuUXjBS7cwKtJKpo7GeDRMfG1K5bO+M
xpejYeixixY95RI40ZQcucOSDZlkek0nOJusshxZP5tjdIf/Cn+h0581hG0pKZO5ww/TeV4Xpq52
m6Ylno16hpVXiM73Fuik0rntOo1Vhffd4BMLpQYlXneWd091WMp73dEtExEo1GLUsvK5ivYJvTtD
D7Anc+oeK8bCN8ImKK6rezr9YkUBj0fMOikXP8U6UOR4w5F5JcogQovXY1Q0J4tfACmdBHMPECPr
ULk69hIY/DLRNMu2Vlrq4dTjGM+iY6GchkrNw7mS0FULCPC1KvQ1fKaD2B9xc6eMaRVn8D26SsPq
usAqYodsi84K1X4NhYDVk8QsPXKHhIystb1XYgFnZT7OuHRKDxBYVE1vneKwizaYJrMLH+6R7UCt
9dwra4G/yu/5btYfzQV6POZlV3c0gq7iwZeNBveoH15cZG0ci72vRrx/+0K5wMb5Wp93nZfLXkAN
i1CfgeJJfWVVI0jNfChdomPmGEaMkk++OXtsFIjoo3upD6mZis3ca8h5auOphlO8UWfiVWINLYEN
0c/vDbj3tT/MxlmUfYGChYX4WJqELNTggRnjXzX1jCEhRwCXNbAe7VS8GN0SOh3bCedZ71jKyFXH
0wFzbzvDvZ61eIMNnx+sx8BPqEZ1gL0LF6+y3hdyCeigljCZ1O+ccEYnt33AfpNf50VQRRrzcoIq
QzWN/WhhFpDq01NSu/px1hnfuHr3bbUOwsFy5VBav7JuuGMcvxf8t9cA9l9/o7aGxddMB9q6BNrA
9pGRGS8p8v5GtqBl9pFl0EzqhRyWzoiuazc+qQWyTI2NlB/L6k5qGeI+SCPIJIewUarxYWZoh4dP
gWG4pg043K+jPA7sCAj/QOmg4dbLp9gOR6/c68okdpw1MG8161CyvgundIHhK18Fl6vt84D1GLOx
VUhXoKgrSJcAEd8SFDGpWqgn1ET5QEii8z5x9jDY7HcMU5xCAeY4wbFx1UdkKeyDpvSY9PqI6rEu
eO/ZrPKzKQnLQrtdrLOqZOuLvb1qGaxs3UY/E2t0C6OR0EjvZPSuG069N/N16ogjyjQCMTv7ccGc
Za8vyHLw0D5drKycTpB93jVlYaeSsFx29L1Vqh+Fi9yvW3gPF11NheC8W9UC2L0hBYT3P8JhVR51
d76ydSn37twAUJhbwiNKnmaYvg4bQb3pTxqqO78E1EQggLLFFy9B5tVXrbJfBANweE4dEjvgDpPg
vHdM3vRuiWbLU6H8xWtnLK/4yrc8ixyxDZpzSivzZhmA/aPKzdMeprruoe4tVwIxaQO2M6QXGBYP
QigfY2ROh4EhLNOpItoyu8SYIvrbZjHYXRY2F7/9lY0OWq9GcXfzEut+hXWNmShaeh6/TWfM/Y7k
o2FO8rOXXyUaANC0rinFjekrSZfbwtG+ZmfpUbwSHxAVVYi8HDnPdN+nTX/QyeGI4uLZbJbqOVXE
vQkmiliq9SktEgV56xzaEQvSXBs+NeuP6QdSWeu1ddG6CiZdpaGjKmOY07twpEvbQPEDaz32Fu3K
dtpg5mnYZDr2QDuqGzhcx5o4w8qMH4lmRwBp86cMW8Q4CI19UzCj6XhVmtGbbaq8hHGU+LQ+wawu
BcPUFqdmomc09qOxnUx+TSwm0tCZKZZZjtRt1oE5Qr81Gj7ROQuY6FghxWgZEjeBhDFy33v8eVso
ftXJ00hPqjUTXpHFjrYh3/fKTGt6/HKy9/YaRuqgQbRgMQQLJ+sFKMKlb4rxVI5cIVu4Kmg2Kz4b
03Ia1MK9UxD8lGx8rfxkzholUz2G0pruEm3GvOCgsG3Qq4lSDSJjmfd5ZnyqFIrsvF5cW/n2UHhY
JUAvNa3fNYGKo+urm14tZlgW81WbVB9OayOeVL3bLu7JbZPtuzvaYgeBZggla+jBYoJbkwzD4pqV
/bgc4b/vq9I9LmUc37Ztq7NfrO+Q7bwtuUCy2My8l6aWN2F23RTavSAExXQSBP4xGTLlZM3HhRIc
kGGPLNEmDmGM4/9g78x2I0eyNP0qjbpuJow0kkYCXQOM3OkuufYlpJBuCCkkcd93Pn1/jMzJivAJ
l7riboCpKhSQmZGkk7RjdpZ/OeZEi5T5upSLXV2cVubamfLh2kRThCKpo6LRfe0YveBzrWwbohKg
FmZeF7ZODuQbV3o7gwNKIwUGtm3X0UBXJDR0wFhEsgoL4Tm9xmzSoaurM2B2aCuP6XGoleoMYvBa
BQzAp4HfPkTJxkkrcdQNyVWNJVsBe5zWC7gEXx/ndZnOX2qWUdALROOFuKd/i9fdwhIcFj87iuYj
dLbwFkUX0lX9rgcLmkxVdVyl/lNt1YbX9IzDrf4FC2h7o5X4bw85YK0uRBhBGmQEuE50vc+yN9Fg
RZp0SxM3hO/KPKrpseuI38OWm8Snsk/OerXAY0dG7G2fA2tzLC+2AQiFAWVdhOJYOE0NIBFUtsjk
dtPXIEatbYxGbFXV+NDhxaDmayNl26sRRR5d2KzUiNTN6wiHADzQ9GDTZMVlZitsTWR7ainBr+Ct
W13nM4mJGG7ndn0WTuq+YCXDSUBvmXNmVSaMf2KLdWHM/mNlBhWSQFB7GAMcdRUjkdlnF2emLkcR
now+IlSGfeOI8CHK6F9RuW/KunPWxdjuBLRvSTGZhvrWckZtlabxznaAt/ea823U8EZph3ReUPyn
cZm+akEP4cNicN6i7TPVLPQ6dY6RjTrl5P4SKDIE8KGrvgZRNTbSPxqGKUQCMUTLLzKRZbEqgIEK
GbmCbbLSoHIJiPfIQsa40J1M1hueQKvYaC+xq2EUBzt6GreWNYRrqQGpJgNiJpDGp11tXgJzN3Hc
g8IBoLeOmmSlh4qcqrPfccfgEEjtykvt8KsGGLDOCzyOrHE3pMHVlHNKC/vczt1wDRhhRfMXQT8c
6dIJjMcAlBTtnlSmzSmQvKcku2ncN5yFwhrHN7vp2PEiKo2ynbGzLObXuEmLk9SR5hpBjvCoMy2H
or8/6cQXt5evjSNRB8y3xoy0KkJ+72YyyW0sOZ5R6Vs1pEbsBuhB1AOIEuQJGb1u3BrDBg2Y72TT
SG3dO143+qo2qre6U2HCpdJz00BmofAhrwejVGt9ji/Rl2OeFtwM4xYD4PbcqMxd3muvYCYepebc
dcBoj/Rap/Cn3wMwg4FjFGzKrP02iezZBasAei2PMcNDH/oJNcSrQo+jrROsK8u4gkQJglzbGE19
OnVwEmxN0Jxy36mkMW1pA3uRZUCQChCF2ZW3xOV729hw7iO685oDxCIr5qNAgRnyo+ytEfa3IcoX
38qHtOYL95O8UJQZeWAgvlAvuSmHtbTmdjPM/rvuY4mZxU8V82CnsO9yq/GpQI2TxA5PyBPLTT+A
lK5jsiUNTEUQ+Lo3XzQlz5rYnAZdl16GU3qcRmzBwJTJhLUQgP4QniVMoNORojePvrgOIuYqwqNP
Zuk9DoKhNzLThNaTrmcTKQe7eZINmKzUqM7GrEvWU2Bt6qZL0BGAORgjedjZNrPZTQGSl3+qf+m1
6qk2naugzc9dDQO8WNL5NlplrBnzr5qcoEltw9ok5rc0d8pNJrszeFhXOJIU51POnhC42MiY9L9T
E+Gk13Qq70bNSMBuMQJuEbWaymk9Fw2NFnwxbLYEJPVwaQu7O0wqs3lXp1RFMtC8ITC300T/xUxD
jlOGG8MgmEcymp2d6m5Os4YGeo8AW5lepbZ64th9S+sxoM9kNqvBCqB+0DcvQh1hqroD5oV5YHYS
MpAdK7wIKk07I+0SIHyRSQ5kCuapwaOyWI9ipdm+vopFet+ZIO20bn62fMSOM6mf0Y/aakgQyFJh
L8yYbZe6/W4SfrlLLC0FbB6fKqtqd+1gMl2bM5wH2ye0SKetimYGGpLvr5aR/2j4L3PoX3UTePGy
u60zhq5yZOaTW5BY2iS1kWWUctXHZEq+PqxmBLk14OeUBMH7yPEfZelOJdFN2HQOuGmTuQrlgVnP
JyFn/jpMInagnpaSIeqbavSvfL3zPZD+8VFlFe+S03obv8BvmHe0/YpWImHd+etER+XJqAr3DPYQ
L8m9zGZIUWn3qCYTBTQNNNmsEGzP7+KqnXe4kRoqz9GDO7XbHP5f4g8rcClf5zHHwA7UPHgMmFbT
MLy3mnqac/smFA4Nvu42p9+6pq+jR/NDBn02KRlEmxWAagWkuWidG9evtiayoFdLb+gIWKi1Npxx
q0NUOU9yDp9BNHgW9hB4R2QGJ2MmaAi30nLQlksnF0hY5bHRMf12oWbKNLhLNcxhaMEHu3wQt6Hj
0LUkQ/edyF/7UQHwTWecqcWGftxqgL2GhxB1yaItIUaFdr96pOpHd09BtFvWld6AGGkTBGqFZJCT
MmBWU3ihp3Z8lldAbfMYbTnaWqBdYxYl+p+dG6LQlixIlta0oO+gI5TNovD0OC+X4Skqc34pVqnS
UHA1uvy4FYbh9UuDELqDVw9BtMkgvTKT9xoMH4G7WP7GHZFGK/A2t6BqzbCYdDc6NSBE0KPRzJUe
FPBXQG8ESX6lS8hLTgBOwI3rbTMkpDpBee/41bcstB9mfdiME34uTUiNPoGaYJTACInmvRFhLxP0
5nmRbaLa+Ur7h5FBddNBc9NzIMtVVU70/sJHm4bakdHPN5FeUzkuyY6DYFuBTDQownDQn2ydVtWc
wzYic8BFasZYPWOCnYXya1JdU+Ge57NM7hSg0qEg3QFKynGp3sfRLVdG4HztdP92apRcpxr8lRlL
t8J3wHQpryxHsdaWOTPohNltdrl+HjS2cTmP2VlQYPto9VlwmiFE6NMULVu9OG5j9Z5MIIQqNjTb
aTH0NrWHOWg2vgWeiDIVQm/9Fcrrk9nk4Bmh4PQVwqha/1h1QH7cLN6Mg8NxrFeY1wdqN+b2W9GC
jitr9N4Q8h82UfRFlTP5WXdB2V7Q6gh3dDxxLLKGFNRAiyDx3OxmvWq8mfP4yLRCbOIFne1hKNNV
Wgx0bNl5euSdcV47KlPAIkHo4mmXpjfNmPanQQ8VrQClNHSkKoOJKWEHpnM0Z2SNCggZgbHTy/Cr
3qozWZngAYqdzE+romfBDs6pNsnpq7Bxck3j16p21K1QiPN16EkyVNZuksC113xb2l+xgeYxUCka
aAj4eMgKr/00rs56EykZX0OhVeZxslWDuo965O3ygLPPYUvL56cYfVp6S8NlUJXGKtG7e1s4gpN2
jDg4CHkJNhQDPDpKQoPRTLE4X/blfZWWw3YwwvsmzljeqklurCSALFW/jO8iVBs4EcGxiL6UrszO
8M1gbehlQK3sFJuJDREMJOBN1w43FqJoHF7tqdt1D3Uro51GMegZc7zJ7EF7AGuKHHNreWZQmJtc
Qy9dNnCOFvJ+Ia1+7VuLk9M4LxZkBv0XjRa6GWBykFkYqkTRcwFKiIH/29wg8s/qaC57NKbnqHrK
Cn1N6ys7Kxt9E/XlcSkya1vpfnueXuhUn+ukavprPxsKL0WY+hwNpZUseCWo+DhoLA42IFdKipI5
2nGfyvu6HzaTVZ03s3+C2eVb4o4+hRnrCpczZ53VOoz3AdRw68JhUfEFco4I/oD72eV1S6cnQj5y
AaBYXYrYeZ5hLPKsxGhelviOyel5LHywLlBarMWRaehR141dHLEqibtvleiruh4FJUlzjLXFJqHC
MunWlPoyQ9LxWmtQfMKFcOdTioNxpS8sBHoHKqXHjPGFvbGhHNA8qc67vr1NQ9p8isRBTpg00S+/
N4v6W1Ii6NwVhQS/TYMFNv+Mtyl5SjKWF6XPnjvayb2fTreyz60TK6bFaA/sQZFfgmjIrkscJ1SZ
39WEI1LDBSVmkZc7eVVEl6bIp02JghFIVONLkh7XfQ/iJJvRvUEevG84g3O8qNdu6T/2YD88rffz
VdFnFfCGlZkTTCNZWqTj2S3M12iJYIn7HrseVlBI/K+7DD3vVJ2EnZ9tsce9M7LJxu95fpCqhMHx
nsjyBibTRZ4BBUxIaFY6lMGhfI2Xxp+GSOviz6dEfqPgKll+fgHYZqyMM6NIb8oxe+vtZpODGQAl
7D/qBaDkSDH6lMDFhD3o2IKVd91iqh3NXbtiin3mtHRP3KC/b2zLq1R+bj9SgBjiuPadt06nq0Ch
POU3fWV9q1Bp7zhwECo6ce3pRNnJcRtCOspr85vMvEjamHWBVCY5aMwMMRHzK0t6mgpebE17ybpo
ofZ6UV88+47bAq9wLvTSM11tEXq+6Nr5RYfZhZjbRZHr3VGGcXk6g9yY7Ktxzq8ae2ZDhSAGGyA5
cbRAvxgU5TLTGWTPwk3alwgqW7C1/OUhWzTcpWZxdDj4bcm8nO8h6I19iWZp1lu0sJl6j5BHd0HS
PvZlhVtGH+9an+Yarcrzjh+6FVl8wgDxZMoUcBineRSginYhJUYzTO5Gs7HnaJkNUdlHxQZLHAAd
A1aGRdAc965PGt/ADFa8JUG/7LSunfy0SQKTlr9fQFIo7Z3sIaepBr81W1PNzo5B6IGHrddNVcHI
tm/DAIl73Zk3lazuYoULtT2bF9Ykmo1pwiBVtOWOoPw2W2HaLHy/Oy0QFSBdtY/iWGrbGSATCVFo
ie4ocJJdPY2XUyqvTUFuLMjFTzDJvBrs/nF2oD3j+2uFjU2bB9vMQhIYjYW3HyOV1MKVsC0QrBuU
T1JjJmvDGhjUBxcmOmFToYHJkzqTPkuiliwoPeusuMiFqZ8VMazTIFDdbtJg/joN2Rb9A9SHobSI
kGO+sW8KPU/Wrd7qXhAw9HZj1DRk+0XgxEYyBUdey2Gmj4629uvxGE1v/LwDGJr1GCarfupOAT5M
bEbE08TRcEoyCDq4y+FDCAmfnhWOFyCCxqEPTj42kG4omBwkePL6WD4iAc2egkVihBPgWWD0zBfQ
e0kFQ9dqAA1bOEglUldTxRRAeIc5XvVQEi7cjl1/NLRNgVhJJFI4gzY1flnr2LjbYNciS7yMVl54
MmdGytheHbMojmWqceRp/rmP5SuK9SuTLPvYnDJ9s4AL1Ixbs15UOB931T3ArNswau9mDYV6SIIv
0UOVtUxZpYPm7ziiliaoudPkxTQYDqkSTwI3NB6tBrwX+5QP74uRb1MikW/Yr7r2nhQYZ+PUOhHk
wBrdB+YFMJ21+alrnMBT0sYbqNyGXcBIJ5w36EysraS3rs2x3cpurNdGG2usBnTooqDCtpN0sEul
zjhzeJ2y96JK3ux0/KJzqCNCjjqK/1ySX8wJo0bweBS4Xbwh3ay3ad/cCJ8X3ehxfMIM6D6zy2dr
zjKscrM32+53RQfy0uiMaR1qcuZ5eBpA/F98o6d9HdOFjaoH2jJUuTK4h8B9n8Bc1hLFFoKn1JE/
jieqliE5ZBxicGIqcJwqOBExmgCgDEFEB9llbqD8ZHN8+bp86Ry1SxL7zTVn00tac62FjXNsuEwK
mTo6HdYz5tLun3hv+Zh6wipxCRkXbDN052E0xfFsCYatc7KJC3xGNZqdrQPwuerhxavZvrOwN1jJ
WcWejoTMhOLxMS0o1CJH5iJVZjDUbija4m0xMS6vIHiYecDsv2rRPCx8kGzSOealP/WSENViYLSR
y1jUZAg/gG2vYHAiY/M6MNLfxRnyOOP0rrnVS0HH9qjuyHz7QOjnw4DWYtS9ZYXxVPnklvnSc3XN
nOHgUSXxZaL/8tLl/jWNonPNT8A/lg29Ogb/WCchOtCBjAPDqKMvoQTEig58ckCRBOeFP+zb8euQ
wV2BfvYtUJCmRz0P6CwD3hY5WgnL/5F3pWdNDyx0tIRJKwnAsAJ1ehq34ZsRMr+Z6zKmUDJHr426
J8OCYwVJ7iyC82RE+ptr6OlG+DmCEx1/0OwZ+WmDnpwlLVNZMdBHZ07WesPMuAaZgxOMG0mWz6os
Z2TuP5PNgL6Hmx8U1rPo5JGq/NuwQKk8r0cyk+CilMQrVKTBSu7j1mD/mLrHykbCq6e/1E/3ncqQ
xHaG29ww4+uGD071c9XG+nwzlMWFn6HZaKYVVgPfUZ4FZ45RGUeIvuKFq4IXiLgdlXONXRj50nrG
MHoRNu/hczDE7HJ1YfV9cOoO/EsJLYAisaMrI6A73VsRcCwTIZTIAfIA8vjU0JIHUEXxbqwa1L3s
meG8ohjDAQxrNlPRJ6rdeS1qGa2pu497K71u55lmpy1fhw4prCELuk0L/40ZNQ32EYBrh47CyEZX
gW6OFOjajLfWd5RD9vSgcxQd+XMSHKMCYyBhv9gMsym7iIurjMPEFLepFEzgybFOqobGh9VvYgv/
oZR50iozcGjT9NqgfRIcP6d5HF/W2YM2Xhf0i/Hywso8m159QR8pXeScdHKXrsq+xRPofNxaRB12
Xq+Hqcdg5qrPI2SQFKSKmZlrN9He0TtrFYbRJUGe4goijxqn8DdlKq4rmbdHpcT+p9b6k6KnF8Ma
JaLFYGJSGzzH0eIta9xUmbSPLDPCzEvrc28ucRz10xoHiap/sJZRfoJKgwvxhCx4TE6nqlww0leU
p+9VEUZbN8J7mD43LSqUCtgfQggOrYGiw3yajR2iQ7HfegZgLYX6Tc6exve776sJSxtAdovgxUsm
KRoHlT6BgZPH/oy0/3iR6VN9naCbte1MIciC8ucOTw4Ky+l5dtr0LPYnCRUdsX1UWSut2yEW1DAE
p2GMyzRlvT5Vx6ofnhipJJuuzenZufO5wZkqjHE+UiUjU5xsoAi22XFcmsYmaiFzTs7bWLfmTpdY
jA0Q/5E8hYsSrjMdgRszM08s2L7nTTE/mplFO8DHFKQftPK4yPEb7vs7c+kgR/mZBnAE1PfEeKpl
B0mqnFFptQqago2uZlrm02ZQ9KdT97TQw+iJIo0Gr/UUB5EPMsPGoQHVJYH/DX38y8al9mx76x15
8XMtbUEZ1enZrHJqNEuc9tGFGad4j9EUWrsV9uR6e924Pd83nY47H8kX0IjN6j8LK6vmFgFPUMnA
cjTTfc0ZdkLouWW8C87JfggTZ5sWPd27QcONXcCok3exm5/NwUz3vGexj8sANakftQq4xX92Kp7j
GW1j6JCgOMaUMph6lmUeQV7RtvFAL10TwWO3EHAGhkq2Fr00Ir7NnPTKcFBGgHG9YGqynUoDgDpU
iB1T9aPYUVQ9YUBDeLw2RNrukvxRJHAL/3088F2R8b//WjDE3xj+0Z8P2//1Xz/91f8MMrx9Ky6e
abLvX+qnK4NG/gutvH5un3/6Cy9vo3a67t7q6eat6dI/fwVeYMuf/J/+w/94+36Vu6l8++c/vhVd
3i5XC6Ii/xH3uwgF6FK4pkMeDXsdD9CP0MP/+2V6iz799//EES9CoX/ihg3AwZIJIv5khqEE3iB/
44YBG+s2/8F11KKvKSwIgU3RteE//+H+sQjBqcXk1bUl4gL/Fm54j/6uDIlCgW4IywTBbIJC2WPg
jQGtcCayTwCTgHCaPVMsdAPqQMgZGoMCH2QWdl7Sgfb9BV9Q72SlmwhVJVlZOzdNQoruH8m6T6FV
FU1REwBMYGu1xuKln+AXzdJW3/79ZXlZvuW3bf321p4/l/8PLKlFS/Uw/nwVPv8EPF/+9F/rRf7h
8h9g4pYFOdMQ4Nj/XD+6/MNUaFeIZaUalFl/Lx+Df2LpyAuYywpGdgNFhr+Wj/rDZCRku7Zg+diS
tvy/AztHQeMnBqdiGG2xdlwu6vJflir//Aeh02K2O7PSQXFoxTS6nhP306SO7M41/fOqiboYAC25
z33r6NChZGSXdPfQjB/FaQykgyrXnmL9IgzAfg5HeWgH0XZuq+9amn6g3GzLleiPrATcWCyvY73T
h3uZ01wEY6m1Gv25sdZycWFaOJSBDHQiN7kbxLS4hWhzqvXIhvk2efRRkGgyXf6mpWsP5Lm6+YUe
fWmfN51R6E81ZR3QJX1S7fToK+SsLjXqd9SaIgaT3YVAL8UKVxXNgeE+M9x+fs8A0vVvOS6Wslhn
eWKCGccBerxDDGhsroMKriaKa/hFbUs5Dq9sNLqc14yHe8BKNMMDZpFyrEgkrBja49BV0wzeNqLA
gIo5iP4paqQbgz00x3zcTIXS81sNx7/2Lq6ZS9VHumAOtam7Kq0fcZBz4IQntBPRwomHpOQkmjoN
cGqvMgC1nWmOVDdRpOXDw5ABAwfyHJTh0BwJNAEXGXV0IVAUcxlMoPcD3Q3Ut6agnm7NHIPPpyDV
y+FrHE0qQGZRlNZOTy2VYKepCQFpBgwZvhqGO+RntSrc6kQ5GBzaSClMZfpU+Haq3QaFqtSlxMMU
q0kdPzHFqSuFSt6NBvq87yF0UflNe1JXpNMCE5we84b+Up/6eSZ/DLQ8Hfsn0WldnrxUURXnHcVO
MM/ZwsaXJlkf4Bby8YEVV8Rs/syfEzc1tjTlfTliSTvpMU6k+hDMTwaoosE4tRhstd/CyJQsgjJg
WkQVOtZzkZ1QyLvO+J5k0kyZpeWUKUaw7WbCNnwvs3Gsq3OWYpnRspMh0NRdM5OlMVKyqxESP+y8
1gRGXAvaJHWFcfJqqLWYkiougjzzJqYmQr+Q9JMGlpYfOmRxVmgt7KNs0Ad7W5K8RgN+eGlblEe5
YQ/hcweHY/EurfgaF3JmBHWTqFBnwKKVqXNO39kR2752Rv+lGLq8u7IRBO/wbxzt4lJLzBmyB8pL
+VcjMQCwQxJRHYZrmc72X5MaE/Pjmvc3DMlCZO6r10AInCk9vQZi3tKw5idS2ozVdxsZe7Z6iH55
kjsba+zNxF1ltlNpMboF1YgFVWKNRb+OxzkDj8JqzEEwOI3UJTqUqtDa9tyxJ81/VoMR9Q8Os6CJ
pne+qLqGIJey/891Ij06ef3nP8BqfXTWXD2DNGyff0p4vv8rfx44aklLlFLI4pjfzxvOlT8PHFv8
wZECgActJbCkkAv+PnGk+kMo/p5CpEDH48xFpfavE4fDSInlX3ItziNkBcx/58T5WQlBM7gFrqlS
8qN+PGf0eA4T0MK210esMrcLVsEy0YPQefLDu/iLAfcfOauliPK2+ec/Fjndf8k6/OsGeweZbafd
mPjcQNey+y4pdsVsfqJIfuDS+1LxaKqbRF5meWnErE0ENbAh6oJPBCkOvBljEXD74QROmLUDKyxs
D0fZy9J0TyNZXTjG/MnlfxZ5+vu9fHcf/uHy0+TYTtgHzCTq49H1rwyrW/vVdBZVavPxmz/0AMud
f7hDOMRN4ncQutgeAUSWXjomz83QfXL5Q29/ue0Plw+QjaWLl9memuEmJANcB5ph2Sdyaod+/HLX
H67OzF0bTINl45eYrgaqOKmM/gtgoeqTG5Cy/WpdLjTGn25QAi0HbYccqW+fJkn1kETYOVc8TivP
ikSPVh9/hZ/1/v71nZdE74cHARqNXV3NVxihaolUg2M3fEV9GfUIWvsaJMG8Tz8JiEPPtBfMyiBd
YRRvQoty9V2RozlCjx+eHkoGRmadMK1tp0/en75c9BeB/V09/4cHawIQHs4IM6+pY7xPKkxJNiIx
Nm1x3hcXTXHexd8VLpVmfBIyB1acvldTFcNcN1nJHQN0Go6qejzPzOqTbWqP7vn3d/oumP3D46R1
mqez0TDRM5BUNjW46yW5mdh0ZnI8Zvlt5dOztepFF+7t46Vx6HmWz/jDLf24Q/LWL3gePX+NUxyO
surPw/igV/ehS+/FPrZAiBMuW2Mrkd7PTG9o/E/8Vw5Epr4X97NZ2o0h4CVNJphb1QPMQvhzOJn1
IPjkFod+/fL3f3gxjIzpyE+R5dFBOAlbdVwwvf+9d74X9rNJ43YQoeW5qP2Vaf9QBu1vLs+9SO/7
ELxeChjZzcRwAr4lWTkzXbTf++F7sU01BxVW+CMzDkwPXWcDMuiTbePQ6947omeGGAIpd9OLJ5wY
CNdEDJ9oGS7r7RebxL72EaClCLYnyOtu0FH3oowFNao172WJppoxpPITsaUDj7C0fH5cMaZl9ALn
EzajeHrMcvfMtkzv4xd/6BH2opTGejf5Ipq8ipZ+aDlMbSm1RTxCYGt/7ywVe+EaJlNujR3k2gpr
oa3fd+m6NORnYqGHXs5exAJCtauANiqTofEGWqxXg8z6+OXsGbP8vW2KvVBlKjRXchpNT6FTJLQH
PF7hXFxjAH+VY37UONAuNwmut0pop04V/V6sLc2bH7833qmQqSM0gyMEUMzUuuhRhPn4kQ7sb2Iv
jDM6LxoJJaTpslhVJVIdfhtfpIP7+vH1D32NvUCeZOYCBUawnvZGCO4U6qPsnn/v2nuRbAg7hJ0/
YkhgOqjbxDNzPPDCH1/815kMbcaf33lTD0VZtP3EGLA6ntCChsS5RrMRkZsar4bgmpRg/fGtfh1z
iMD9fKvMxBUCt4LJq/Xsoiu6iwS4nDnaN1XVfXJC/voz0y7++RZ6LM3STerRm40JbT17GlcSstVD
OqbOb0U1fcGfb2HXE6huwJXeIB2kl8zbjNnLxy9o+ZX/975quHshXRdWNSVDN3kGpT2zc30Ts1ot
07xWYBeHWtx9fJ9fL1ZG9D8/Qo8GgNR7dKz8btjqjXHT5OMn33hZNr96hL0QTnwQKZ1bTqieUT5M
tMVh6kgHpiYqUw0CB1ncb9RnO6y+XPZXt9sL69S35qqGwu4ZhnbX1dgVNFvDvbYXFESCFSRsOEYa
mDEKQKRnI2JOOZz133uLeyEfB7VvW2i/e2WUfM3t9FTPIu/3Lr0X8YHjBqmzrLEE1tfaNaHB2CEw
oI+vfiAO90XKfaf0G5917Nm2Q1MNLjPaGasuhE0Ux/3Txzc5sJadvWCXuZE5ScUamxMNemLh5dZX
Lcu2GrIQ41x8EowHdi9nL94DLekRTyJiGn06LjqF45CBVkj0pPmZl4WtdiTT5JO95UDUMAv46XSi
gZdXmsTVIS3brxnyNUdmHX1ihXbo2nuRn+JcUJtq2bcmoPjCd0/mKIk/iclD33u56Y+Jd2/Q8a84
VvteXaIkfwqZdNUltgc19OOP/b0584s4dPbCnjXU+2Gdc4sMckcTIgAB2zhvUXWZyuc+vnFlCpF6
wyIAZQesBB4TTVEzwKiHiiyDQWlCSl38NzS/OC0oPpc/Uw3WRcemoYUWHrLASI1oPbY3Gl4GcVp/
suseevd7e0glZWI6LXoqoZ/fWRxHM7ZoH7+XA/UnY9KfX/0YF6pRQUZGY2hflHi3rDP60Kim3RuI
wSWblP2djenjux3Ye/c9y9Dzs9umSdkMsZXzYXEVxUtvAwvBHNWfgJ1JAd7uk8jbm4n+nxwRr+uf
Hy1EghWxi2T0Ju3BFdpJW/fQyhHkB567fDt8Yo6G+NwZdqJNPRuHmzGcvTQ9qXI8RtJP9rIDH0/t
bTNBYpWaHvGCsxiAIJoS8CQhZnz8Qg9dfG93Ib1GZMkF0trV6j0eW/0ohXT6mxdfovWHqBzaXiWB
hCQoUTw+soP8ucqn69/74XvbSWhU4VCBcKA91d8ZSm1hit98fOnvHYFfhLra203cTsg0RMrq+3fH
6771Xzh0cyiGy5dfvjFrrJjlqkXBaJrux4Uv215r+u3HP+DAKld7W01YWI0KzWbyUtP9EiLKCZ46
3+jucA15ezM4zNLRurX16ZOoWr7Hr553b3vo9alsLWo5z8knYJnirnajVezXJ+4sLj9+pEPrbG+X
qNPMKCOdszK0a3cDyj/cDfPw2fZ/6Op7yYQSbR07PiHShsKly0YZOml59Hun4j4kAttcoNtxhcIf
RL7HIarEY+Vm0fHHb+bAx7b3wju2Rx25FGv0rHZaZVO0toVgGvhVk5YH2XnFyvt0Rzvwoe29aG+l
3sGmsCC6aBBaQxg35XgjyC1qCYbq4+c58C3svaBvaqj29czbkiPqRTLH0Cq6+71L78W8ZsTs9VBJ
PD0CPtwOL5k+/FYfBvHpn7eq0hkbkOhgKYcQeQsLjaemXf/er96LZuSqmE4xdvcQuEdBqey+DL/Z
ATPQDPxphw1GI4BnVkwek1rNMxP46b2lvX38ww9knvZezCainuwEAWkKWB9XrGpt2fdLqbFUbJ1V
I6j6SWp4aFnuha+v0tDoDck5MaSv9gTCHtWqGlOqufrMBPjAqrT2j3I8aGomzTQYsuIREN4xbJtP
AvjQpfcCeJrjUbizzxEat1dNnD+EAGo//gJ7rpd/ZyDWXsCmoo4qSMajZ2v6LpAvhW8e2bW6mGKg
leSNGdIiYLm3druR8e0AgJdUS809YqKvZGATdoYf/5IlxH5xRFh7US1R+Jjigaieo+k2EPG5rSMJ
1Trex5c/9A73IluFFTzmUpu8fLG2yO3bxiw3H1/64Dtc7vlDFmJmJagDgUpHhJKetMxN0WtH44iW
jj94c5Pu6nZ5hdDBSd3NAn14kkkkO3axG57rqBfzSsFGfPJJDz3p3m7Qtxp6ECB7PYRWduA1bhaW
5cdPeujSe5sB8ny6W1ti8qy5f6Bc2dmt+cmvPhCh1t5WUKTCGVxITfDf5TMYv3st1l6g93omsI5P
Do5DS2xvF7Aj2rEqsjkINeN69mErDuhhRqH55bdej7m3BQRzbCaJKA3PKsfT0RHXs/uZZcKBN2/u
bwFRXUbQiNmGA9J+Ug/Nw5Sk/L3vuoD3flzAQIIqsxyNCcpVdO7oxrEWtDcfv5MD79zcC2u7daJC
ZFwapaOvEQqSuLTe9Zn7ya5x6L3shXUUQp1BJs7wRiPKVjbtaOV0D7/305d7/hDWvWikbU4Tw4Fo
+paW82ORqq+IPLx+fPkDK97ci1PXtaNmTJhs1D42DglsGZuBgK6Hjw6Upo/vcej17AVsKnQzNxAF
92CErFu72WWx9smut6yNX+zXCxb0x7dj40czw/+YPBGn8iXq/RUKvscK6LxiU7BM57OoOrSC9qIW
Qz7EFgo63qhW3ZupjXD9vJmLz3r3B55D7gWt3xqJmOl0e4KORdk6twO8mixbG+LEmdztb30HuRe+
SjTjpP6bs29bkhNnun2hjwhxRrcUVdXVZ7dPM75ReDweAeIghADB0/8L75sejSlil31XES0gpUxJ
mSvXCmAsIN3fBDSenJb+cdvQ63e9W6U8GkYoayNZDBjgY0Xd16rpdobeuDj4lu+WQTH3fYG3xikh
Defqu1ODWCjsz4w8RlBSDrrlDjojl+sfsuEPvuXKSqNpNRclmo1KdHWV1Qy14yEsTrPbQb1yKpsd
n9j6KsutoWQzJhVY1Y4x4IAHZ6jRcxH0UFk2qn+S6Jo5ROFED8abvrlVF2a3fZ3l7aAtXXsDceNu
IvdHMiaPUDw/aM8/B2P0/bZHWM6OLphJ6vUaELZQ+kzoiUGltAYZx+CxH9cfseGLNibOBDQ2EUWp
PeEgVA2RL0pL1PGBuN85BqwO8Zuo4lvO3munJC3iLbR0T3Hin5KVjAPsDqAO6gKwVpT9zirY+BIb
IedXHhDaDYwF2bLHeYzQXQVFco3Ffd1SGx9iY+SmKlom4GNxZq8+DvMfRqNVBwxpC0g8SuN+7uTO
czYivA2Ww5GjZ7EP1cdGxO4rz4PlM2gAq9uSKp4VAcAT0xBfYjp0kfdtxvPKvIAeLRA7b78Gqd9M
t7fOzrvgNcu2iTUono80KF+rqb6vdQkJnugyD+NpmIudQLY12ZbLaxLVFRqukdQl+ly6yWk9EtdQ
cro+11vDW77doBPeXVrs5EZDKLcrq/wpKcGL2aPldyeBtjXNlm8PrYqqYi6RX2/FRxXotxE51fT6
62+Nbe3kcSyMG+QNNlhWM/SBOiBAbeROCWtrcMuhB/Rgc1mhMFDl/c825xUOaaDYvenNbdhbMFW9
wyguUwSClGgSbT6vF8frY2+VHWzYG7j5/bmasTYBFX9WIJr29Je6vS/BD0HUy9KdwmX4vps421hD
7uoh7zzBOLxp5wjxyBfmpwJzEonbP6cIRFDXP2fD035VIN6N75Vga0xCfE2fjKAdFP/09VeOgnhS
KdBi7pwJN7ZwGwAHyDyIH+diOXa1+EIovy8ByVcgoer6Orhxzi1fzh2qx1xgQXkd2hPqnC5n34UG
23UzbSzXXzXyd2YCpcPcjyHCKRTkH0gyQDpn76C5ZRzv3zMMFQGFgyxS+2UP5hqv+eIoZ+1COndk
zK6//dYisjwZpB+6HSPEOTQj3SUgc45acgggiX3b8JYvT6TsQFyCNeoReQDHx31MIYTpzzubzYaB
bERcBAXfAlB7ZIAcDVlfMj+FheoPLfTfdWDurn/D1kPW/frdBGvQHRkfCIujGgDKhTgQn+ov4Hc+
5CivX3/ExhoiliujCzusmgaz0EXlX2sth4o9DeGNCbbRcICXotesw9s3q2JWO94ZTHSVODtH8K03
Xx/7zjiuaOa2RSc06GfIn4Xv3AGnswOR2nrz9ZHvho6i0cRl4+L8G4D7sylBeMzQ40NPt9nc2oJb
yEgOYBZC3cyBchoyPQ/gD9159S2rWI7rqBaI4SLE9t6Nh37MP9aMf77+2htRmVgOy+oeApkulkir
a7DCd+5TjjtQGpihzOQ853fccY/XH7U1AZbztjOo/iWlKPKGztkD5bObjHdgqL1peNeGwHWyNVSB
7/s4BeDP6sJivPRFcFeM4Mi7/gG/91zXRr7li1+6AYDhxxJ6tzDbZ4lUdSDLD8i9fr3+iN/PtGsj
33C3cbo8TnA1xEwQBcHdVu3YZ2vo9averX+To84PnQBcbHwDLWA1XKgOdgLn1tjrlL8bOyn9CMUT
LFAJqIcuQOoL6qzrFvl1/vjvCR38LO/H9v4H9fc+UHrNmcYvYD47jCQ8/m8RC5jAPZQU2aDf+NKb
INWUgX467JbQgKnFQxNeHnigzx849D2guARmaa5Av3fuUARToHQS/FlhedQ7JZ7fr290cbx/Ufd/
UiLH4gQw8AiNxcBjDxW5c4ZxZ/SN0+Cv5rX3NvbYGIEPux2PvPpHRd+DvHoo3PA8Qyp+RpEClXmc
CGWy3BSJoa7176+ZweYpK78ejwv9S3YROFTEp+szurFYbEwZBJ+greO08jh1+nEag1Pc7J0xt4a2
Nr7KqGkQrgGEpBGP6B9FHjz6cv2tN2bXxo05Y9FEzCD/TXLnS+L4f+P0twqTTB+vj7/16pYL5bEm
Ttsv8sjiHjAqBm0BNLntNcxtjb7+/s5BIawH3iINw3Skrk8L4xkBZ9P5plen1tZXe430KrBVHU0B
FdAxyapwD/C98d7U2vmAf5GdJggs1JcKUoejBMlvkMxmJ7psjP+r1f+dXQIiulkrSDrmISBWulie
VLiXTtxYMbEVD8DVjg70BH0+Yz0/g+TrKRwgrFMkOwtmYzeywXpehfZpVsONIHzG3miL9mGgK4QX
n+pK0Ztu/W5i2b+PWdcCJi2Py6QLSNz5hfexKmvh7Cyd1TF/E9xtZB2badH0HriEoEXxT62jj6ZD
YoTx8RVFsXsagkzjpjVqo+paWvYBqBTlEXxYIByeQfJW3YbZcG0M3QymHtcT+Ai07J8ahSJr2e0k
LzYm2QbGLePkgumwh/1BPlRJchbl30b+lKrfC/Pr6es3MxBbIbN2eOF2go7HBCV1D1oSxvkb+EaR
fFwL8RQ6ViVuiEnrgMT7DZvuieW0SLlPstKn90iYp6Zt3hSuSKBCvIQQFOXqgr72Inc/U/wVhZBg
5arTGPqfKDQxZNiD0R9M41865v6tIR4dFs43sFCu2Y2kgZR5tTwAEHbM6etNUx9bBx+mQqeFCdFa
08RBNqEAgvK355+uj761L8dW4O4KHmlQ7AZHApbvGDBpNGrR/oyOyzIB/TnYwtBY5Tv94frztqKK
Fclx8GkqsJGGx4WoR+D0v6MN/TIG7T/Xh99acFYsnzk4x5tEhFBWj2gKXabnsEEPwEo4XJlwZ1Vv
RV3rJtAFfidEAqphvsregUKigUhhrndi+oaF/oNlq/0KWhUYvQBdSgRCOAfkVqio7Ez41vDW/b0t
GKgNhxmthPn4OoJ3NlbjgzfsJaQ3bGPj19w+jg1kiiOs/wESLpz+ZHG9dwXbGnyd9XfbHRTbWsiP
493JwC8RlXcgmNk5n24snMhyA8XAIO8LNIX3Pvj4l8/GzSGVVILYLa6T7Pri3Ohrdm0IG0gG9VCP
IG3iI1gYl+JzgS3Vg7B85Y6fB2aeXRX8BZqwKmYHM7CbkvfQnP231cTiGQB3SrANhO6LaOhdWOSf
pobu3O63LGftsWMHgbdJArHoVd5TDW56UvRZgGuKs4cP2nqCdRKBkspIQGoSHSV22Koo/gF/Y+bD
bEhxyR2vW5f/b/YRW4oXPK+RV/fo8kTWNUTvQ3gRZXIciuY5wfEebMVPQ6jLnSC4sY5tqFuI1l0e
sRgP4xAUhTBtWdzo3qHl3hPCeYg7JJZYWLgr62GV8oW1J0K77u/ry3hjOmzEG+abjCAAAu0AG784
C7lEkIlavOq5I3uOvvWI9fd3jp6P4eyFUDoBjz37c1i8LG7VAQzkqVroh+tfsREHV7q2949AP540
ELKMoIknIDAF7cC5e6i6+Hh9+K0pXn9/9wXTnJQl9FCjI1iZ+BEEqh905d1WtnFXUpf3g3OwBg5j
C/NEOXQ3V5Fcz9+D1m/ZxXLnnIDA2wx4cVC5ZqyFLKaIo5ci2KXf2LKM5c0gEa2DpTBo8jfDIYqb
57BubzsqhdbGrMH6XPNiDI/O1D6yBZp3cfF2fT43zGJD03JHsGgBBv/ISgeCHKDeSOchh46ZqndW
zEYEshFqmldVD8ow9JnfQ14V5XtWhq/e0mdt/eap+rZlbyPVIjnMc+BPkC/WrEq9J+0cQMHe7kTR
LStZfhsPxBPTCCtBsTH4AIhDdfLmYr4f81retpsF66PfORab+iSvYsyxMhV6skgFDXT/PHb6020T
bTkuOO+a0QgwgThd8hRW4l4sMWRrnZ1Z3rKQ5boE/bptXUMvoB7as/FW5cPkjixiZzPeOmIElvs6
BZrh0SkA7xLyQpWjUm9m6ozW7Z/17H5b4um5glMIKEGEYNVGgzt0T65bbuMybAPaOM8HXa4uAs1T
0ImRCv0F5Z9DE0FQmT03ArTc1x+05vB+s1cHlpsbx437dsY3Bs6Xtn7BVcUF73auv5oFEmZfXN3k
O0/a+CQb2+aip6TQlcJJP4AOG7SnCxAsa3nUvBMHFQT6AFaFvezfxqZnY9zCRBPoc2Plgf1v+TQx
1bzMXQFtIW6+E8Jvw6pCx+jfDoRd1ZDQARsNiI7fIGh5FE59UxOja+PdXAPEDhw0Ohrqv6C/9sC0
vLs+5xu7hg1u6zvS4mQ+gO8Up8zR40fgI7PbhrY8nqBuWiQLJnmolxbS9GFwkJWzt4S2ZtVy+NZ4
2uuXHCRlSw52fagJm/qtLZKzgMjc9Q/YeoTl8+GczAyqAdHxF3IgHs8jkhSFBiSrU229c2bdCFw2
cs1d+6hZg/NSxPlng5bEQ4JGCjWDzfv6V2w9wPLqsYVIticxDU0EUuS6ZA6qHuX8Yy4c+uOmR9iY
NQiKYvMIQJgFHbExW2anfgp0zw59gHzQ9UdsrFMbtiZb16BHHnPhlnN4YshyvoCZLvzrttEt32XD
GEyDi8VUjnFzIPVjHbbzbfa3oWpsNrnpB4wtWvYDKtgvpsjv6+m2rgrXRqpJr2naguMW6kGeYuX2
bMDrEo47LrBldsuHTeDEK808EuF+ULhgrJSLPKB+yk/XDb+xOG1Kt04GHV4f3eoUfaxQGMwMaB7c
OjhfH37r9S0PjkpRY5uB7bHXQFdTQd9jiubleH30rZe3Ttye1wKgLbEmOxCrHZoyGLJOdequndke
hdTWIyznlQ2eoH8R/7fkEVyoLx0j9zVqzde/YMM+Nk5NQMNtVuG67v28e6F9RT5rMeUfbxs9+feO
WKJPkVYCS3Pxpx+tcC5J5d+2I9qotNKpcCJqQMWoFbhlqwKaF6GE0uNtL75uCO/OwrGRMQ98mCUE
xxM2WzGkU7T8eX3wjVOWjUVTbTVq00LLwS8gVC9nfY+i3qc5Si4LLj5hNL8VE3krm4btTPLGGnIt
H4aWqwdBVSSSmGcubVnfJ/Fwdvwhu/49W2vI/7exqqlwJr/C94Clo8DmpckpHsZh5+W3Rrc8eDJc
9RRKDKAzAXY8WDyglDm7cZ4tBw6qhYmGrzlbHkBmV/CfIXVuXPyW55YmypfIIJfA5vHBBRkmm5ud
C8HGhNp4tNwJh/+3ggZanxwWvyWDd659dttV1iZmqwzlDvPw5mrUT64jA5CEdT8jxbzbzG7j0Dru
S8ivoMk71MuFFrlJ3d1CxS98+W8uMTYSLXTmugaCHvdM3zypefrYBtDBGsgZymcfcOlIaZd8YNBW
wJpana6AHnnqthEuIOEBN6ynaSQ/heyQ4yAX6dWvcMSzVgheLRR8JIMQJ46dUFSqtMx0GbxCcHDv
prKx2Mk64e/ijvE6HiWArxz7AMI+noj1PVVa3baX27xvCRTqi6YBTAZKuGDn6i4Gn389BmytSCsG
5J1AomzB0DjxnRkYOKOiPZf1uAN53rKLFQTcGPBLSPytmvHkaYyqrzGTezvs1thWDCCBFM0Qoyzk
z6V4xMmYHULR7HE9bVwhiBUFcnAK5SCCRlkuEZc+aQBApndY+j9LqNnvuNPvjU9shFvDQ2hxotiM
9hoIpuUh1OoMRR0EwG2+M7+/NxKxIW6GgIHDnzABkvG/uZjUsZhycdO6JDa4bQrypIUaJc6Yic4K
7T8kot0JwlumsTZyWQycg447QA0Fso2pFyUVxAYIFBRTj+Wo+N6y/IlN7TYb1jGvx2NA3csBJG2B
xHchjOz2aF64/ojfZ0xW5vB/hYa2LVUHGn6ww9bq78iZXoIubiFsVVWr5uVP7oWv1x+0ZTLLlTkN
IHfVIzgTNjZvc/4jLqNMqii4cXzLl6tYosrB8CFQSzryLrpA8uiC9bVzutpaqZY7BwFzaj4iDzuN
YkqhFPfcte7320xjObPiLpu1yxHlIvG05F7WDeMZaho37bu/dHbeR//SD6EaF+HVaeedwn4J0qHI
c1AtJTtwzI01ZCPsIHtODcRtsDVCNeKgouglnPtLPBaZHlUIRUV6U7wmNnEbpPm0nlrM8dL4Dy1z
XqOK7vHbbX2E5dLEC0YHWzpUCofpcaLxBRovp5HwX3t9Tfc42zbcIFl/f7cVL1W/EE3wCbLoHkRU
3w/AsCRNvNfbtDW+5c+ey5M+CNaSymieTBl/LGj8wczDbVcYYsPAjKMU6DlgpnGaP4ITO0MK8Z/r
brA1A5YHh4EjO7BBIU1cnaOuADLHfXTjZyic3BfT39efseHGNgAMSk0g65kQUaE9s0K3F0jQDs5O
uN4a3PJjP2ANH+MoOIa0bA6zlxxjJA93duONwW3Ul5t3JmENFo5i+YewYE/xaL5eN8qG4W3UF3IB
QRuqtcIHYV3oGl36MIEQLy0+uyS/a0S+g9nYWJs29kuIGhgTwHqQMPe+0iYrXX2q1bKz3W99heXA
aCzIR6XA9UxaF/nIPK8v4O9f7lkJAkkfSSwQe/Z7J8eth1lurLtulExjqnVlgqznUXxoyNCf9Ey7
FK2wEL8bwja7Pj9bU7/+/i5mOBFpBFntVosOcmD8yUn20vRb32Htyk7TT9AAh8/5yHYvHDL3aLlJ
K0Apas+7G/bpQ7e+wXJuSAh6fjEhWTDk8gnN1M9Lvgda3PoGa2t2DHD3gmLio058XWm4aik/dtX4
uEDwHDpUO+tr6wss724g3KagqonIPTkZMP0PMzahmybYhpBFToura4yzESPgs6q1ilJnHvZa/Dbs
Y9OhVSWLCfXx4ia8cxbnwrs/Ak4emP4Z33aMt0FkIiLjUq73SwIlJx+stulYQl3+unFW//3vxZvY
7GfYgpwYSn7BEf3wEJLvIAL2RTn6ZWE7oOONsGRDyRCxSRTHfnCUNPornJezi6LrEO9x3W0Nb3nv
6FZQNAfF9BGNnBTyy+MzojfUtvti52i69QDLhyGnPfi8DSDswOM3lPROvlsfl4p/u83+lucO4xjl
be8hrlJHZLVkx4GES4qGv7tkiG70AMuHczqOJoKMAWBQaOBs9EszRLf5rY0U016huDe7eH8CKPYy
zC+90TsZs42YYAPDSJ4rP/Fh+ropIUm76k/7uxW8Db+1oWFBMggIba5xTXTqg6/H8WM0uMmzh87m
cwKufWi89t1te7MNEnNG4QIcDSuVtX/IeX3XANNY072SRvJ7J7bJztTIBwjrzjh35WX7RtAufW+i
hl2qXLJsHg3Uf0PFXryh3z2pbkArfgl8vt82e+qAtTKACjbg0YrMaeVDk7uBJMSXgP89l+AZFd9x
uEmlN+4cADdCVWi5OtCgi0h8hUuiJh+9vH5OpuKxW8QLYvuOo9ANQ1rOvoRUmc7HPNVhd6d4D3H3
/PvceMdkKH40Ne4RBMI/mdBYi9f9f2uNW/4/di6hxOCjhih+BivxQ9manX1ja4VbXh9WzCNqAJYd
KuMjSfsG7cm602ify1l4nsrBzWDO7q/bPsTawFEB4WHEgBgUY/gTROMmi6GCdJuVbLzZEgEoX+fA
vBqWHDufP7PpNk0WyDX8+/inDMQYgw6VfAnN+/toYOTgBvVeGXljem2AmXYioSepgmMPKgOopkH1
NE+pzvPjTVa3+dBy8OsLwvsARB5TknYxJMiduN1xuK2XX7fEdydjks8Lrs4AsJCqC55aB2T06Dy7
rceaBJY7t8kMhqEBpmlGsDmMqKshyQ9GqOuG2QgWgeXJvRuVRdGjRF0F6i8f9K4pEcmlacVd2eS3
VaKIDS8jKFLXtMKxe+6jbALsKs3dQu2s+Y1YZAPIQmiyJjlBp0vb0zNdQO2YLD347Vfh8sScnFoV
99LJ5V9BwPe6LbZm3HLiuu/HuvO64BgAih8CRQu11dvOgTZ4TI6ug+QzysoRmNBV7n7hRd2mbF52
QvfGq9t4MVFX3K09VH/9AnzEiWrdw0CaG5MP/4GJGWLGKYZyUxTzQwSdlDjao4jfWKn/gYl1yKQL
4QIl2ulMU/4Y9nXmyCLtIGq1s5a2nmF5ct1NQvAJUJ+6xA06KCjUuOovQnhPUBfea0vdOCn7lkPP
POqoSWIsHqJfxno4D0145jXbu2ltzbDl0k0l4plDGvoIB26eg4YPR4X+tJ2AsTW69+9gBwndwQ+N
i9E9iBKTYnxuO/V2PRhtjW3txEtjSgmaemh/1rO5r5gvU+YFe6f7jX3eJjnrwtwvfYhfHCP1A+Qv
J8IeA+pnuMHlN9bFIb39b+tA/jbiXQccfFKN3+MhRFbG5P3punk2Fo6NEsP9ue6WtgqOLl74bg7n
+GtczOrRiQz9fNsjVtu928qodGqhUHA7TgwaCL7fPsWTd58X8rarig0XkxHkURvWrQ4W30FGNht2
G7I3VB2IjRVjMmkqVCRRpxqbxxGsZh6pTzXslTp0/FpL/8RqeopFlFZN8L0kzefAQA0sd87xWJ4j
lRxVTfZ6rLfmynJyjfOMgIJ5AO2x0aSsqMjJx+04S0Y+3eaJ/0GXjT3XTIngOAy0OJZRVwLMcyOu
mHiWn4vOCEUTjN7UfUZJcFYgODdte2SB/nDbYrPc3dN5O+M/esUXV/86d1ScvRV0L6WyEU5sQdC2
HQSN4IPoACMP+ex/pXKvzX1jaBtaBgVVQ8M18+oy9roOHSd7VElbQ1sHbcppQ3SH7UEbmiWyfOKB
vO2mY+PKcPWMnHBKkARql7u+QpPIJP8Agcas/uCyG3bW5UactTnP2r4euqXTyKLM80PDngZzoehB
zofiOM1fri+dLSOtbvcuTnHe0whs77iA5nH0LQwH/ieponmvI2Vr+PX3d8PPLSOOY0qgion/UA9Q
pi+aaufVN86rNteZQ6Zaijpf3XZ4obNwDz1Ds7SUfrr0ycVM1U/IgbZnQOma7Lq1tmbE8uWm7kIf
uJUAJO9T8GflclIfjGy7OaWVFz/SstZ52om6f73+vI3g9ysX8s58umZj2Y0caZyEv1RUBWmft59G
wImuj7+Rx/nVlf5ufBX50DYtsJOjxZ18MjqfSKZkDCpqqkCucOwmEzppo5a+PYimcW5TASQ2bxTB
YS3sC8c/RiUwFsYffoDk+RDW7gcY83j92zaWng1/a+ea9gWoVo5h1Kh0wMqGQGlyG5U8sdFvpEAT
PXSuEBK96GurtDi4LtvruN16devw4A8Kujac+cdOjWXaRHjryW326D43Jt2GvgFX4RTg5oLLE/8R
vN0vLm0uToVb0hShecHvjsCo7EGCNlawjVUDJb5hVK+fMqtLHkjIe82Hgrl3t02yFV+MaYLGWYVP
dQXqUtEG5g3lYL4DUNiIMLYWaUTDhMqyT0B6xbE76XUimmLpQsD6KgjTx1HpdGlBHVdnYMiJXs1Q
J2onhbu1CKxYQ/rWsCpBfgu8FyFUpwKHPjK36W9rlSA25myhvSYxq+KjL2vv0xCG8sUkwtzSZB1T
/Pt35MelmAunwMTHUX7oebKkvXST9P9/2tfBra3dk9qbOIdvYxbKbM79e8nz8cbBLe+LIodWyYzB
XVp2J+LU3/Uy72Vwfiu2sb76emN+F3Jx53PU6GB0hb2K6eXAl+UFF48PpCYf4h5l7YL/dFh331XV
B40mfr9A7U06oFNRmqQh0gEKSnkid34Mjfzzuj1/FxLWl7JOAWjf7GQOuMCxHdTpV+ex0peSdeQ0
1XOPLW68uOhZ3HGr363s9WmW0/YT+EwKXoVHdLLPgMwn39aOsutfsjW2dWc3rTtXAtC7Y9syqOBx
yNoUmRtId8dS6zTZ5cv13S2v7IXMBXFgKcLVt5Gxpzzysl4mL27jvt32CdZpnvRoiZtHxGdjWHFw
TFeAcqvZy7FufYCVcYtITVvTI2IOTpklpfvqLuNHI4XOlFeXt82CTf8GuggeeA7uPOX40fe9s8fE
TlYPSoKrHX4zBTY+jdNkIXxEbt4JEiMORRLIKnX8yAXQjpAHoUDYoieiMifnzWUGbBTcR8F8KU0n
T97QzXeQr0ruK2dePhdBLO74Qnpw1MTLKxq986zgsXfk0Rh9bmX/50wWde57Xbwss9EPfPLRf16M
44P2k+il8mj7QZTgvCx54qYB1O1fwj4H3IkGZL6PRVI9haOs/whUXZ7dJOcv7TBi/9CFd9BJbc6o
07VPDquWe6CVZRaZsv+gjEBeuimh6IDi6cMyLiDqQlK/nB4HvDW4jtDNklS1ObSRaL66/dI8c4g0
pKKnuKWPMdrqUo4DcH5IuAf9U0HyP5p27ar0o1pAnBNNyGkQg40VgpDsOyuG9kGEEICN4955qYLC
AVmoHu8mpqHtHlF1H5a9SAtP/eMSYEmHWfxgDUqLU2mczPQOOQLNJM6ydMODdLofkbMsfyzV1B6l
7NWB5ou6+KFaUuouDs3yTlYHt5tetCvri0Mb97F03fmkNBRzOkcUr65H+yMFUCbzJvT5Kj8ucbsN
L9C7eDEeJHzQbVYe2nEqU8NbcH017nlOouVEUHr6FkxyOPtd1KZjJcuDboDqVasAMFki8mKAZkAG
nTyUaNXOvLmNM2RuX73S+RiaAKScI/8rj+VfSpTtownFePCacTnHdG6OkUn4XRgmc9bNzKvSqdbQ
sx1ww2QkbKC6GbO7rnNHlHVFn3n9WB4T0/I0HGfZZN2iqlNVzv+480JfvRqXUzAlLchoUA/C2758
BA2UeKnBawj/rMOLijvvQEKC10eGKtX9DBQjRUOQ71ZOlueJOnvRILOgbZdUhOjx9mWPkvuQ55lZ
yi9LAGHMb10xti9NY2SWT/4HN5w18GxlAiU9iHEf/Mqc5bIMJlWe7h6WoWEzEi1tlObtyMGYKYaM
9EV1knOrIOKM0/tJjol/bOJCoKtqbHWS5k6BWxBgF+ILTkILf1zCSCcPwmly/ipmoabMbwnMlsxF
5KXxJPRyX8YNHbMkKWb9WSyVNuhM9AvaZ0uN88qjDN0C8w8A9pnknkcy0emKwcZg1z8IGXt+Vk2i
qU+Vq1Gg4LzofiQ971Iz+ODy9Kau/ooUQGlOFRz7E3d1OZ3GoCrVUcxTU99PYlm+wYbJU7MMSQ0u
stnjKTQdvac+r4LyYVQucdPRS7rX2a/YVwmmmBe416DSIIe4SNrPoIcI+VR+hgDWQrOADDFka73I
dY+6r9Wf7kTLr9BebO6aUrn+YXQHlaSLHCbQe0yedxFVDpXyEXrl84kG7kDuOJMeghJtS5R3QDEY
QhnUDcbkOHI25a9o0VJxypVK/MNsnKlGm2vur9UaT52l7zXBgXlRT48zclgv0AiZXlHvdfu0HiKT
Q3c77uVzgeOlOA/tVKkDD9nopg5gFDXY1aFMk1G/88VHU9JSZKKcWnEagoHLpyqQ1D8VrBe4rC2y
cjPIdKjPXqm9+hQtoTtlCp7UX3Ax4klamzbpv5SqmpcTn5qQPgctZe3XcOnj4giAQNUDxQF+4jIV
ChqA9yZx5+aCXnvvW8vCZPoURL4HWwNhK9mnqo6UeMpz0ePzfdFPbQq29v5vhhTJ9ImXSxc/ct8B
GrSiY/IZja4sfuooK/ghaDuolMoqnJoXX8jCw83WH/lzjyQ8JJwXVLUeBj1Fj2UyCjZAoMpvx6eo
kYn8Com4XqfgH5mXKi3RNk6dVEdDY77OMUmaC50hYAgP7KbFSKC93FY/6mLS9euYDGFzGnqxsPxO
oO9N3mlsA84rdac2mlKvwPSJbIlbiYq/7hq//dZNI8pwaawgzo5IJOZZZSCJq9xPFct9L+MFbrJH
Z6ldsUq1kRAke37sYzlWPM4K1gZfu9jrnqPcE2DDQ/Xihzf3vn+HdwjVh5IHmhx7xtVyCDqnxAZj
BrTMTbqSTzpOXJrNblHxrAfJeJX2wD4iaekS8uLHAYJSHndySlXfDCpLisjPs0qDE+zs9wY8O8BG
NCYVg1v3R9cddZMSr5XgWB8rDGZq1sbga+ux5gCCnOL7Vi6qeFJy8v+YVDSHmOjQ69MZMYPd1Vzm
7nmlNC6zcsiN+lEWvRzuZLksTToWeJ3HKB9b8t20RKpDw7zcQb0YqedX+KooLgr9CfpDA2mt/qD0
LMIMLTBJnDphNPyRi0iRZ91AmvmcBB790pe45cOBje+kwpjwY97No39XTl4M5ZBhJg9zDC3JzPjx
pFANbWacJgjN40PgePF8CGNP88tSVYP/tmhdm5TXQyHTdmDDdIn4or07Hwc5mKb15/6JSdOgiXnh
bXuGsPuQpzySVZwKB5SZD11FZ/fIZVu7b0RqA3QWL/vwBFXGlh8qxyTV6xw0UhxlJMr4EpoYe3jX
zRPgBGXH5UWC6o99YpSS4UiEHwxvsURvTopQTsH80w5d9YkuUUUOBvm+BIxxZmxr7AFrtRG5tWFC
rA6SGi6UozgVshyak/ngyjAdoLhRvUw8TNaj3ajlB98NzV9tiO0lAwn7EGZkUMtbEAaxg+2USvHn
QDWq7gQJHz8rmnx6YrnOgwNNtKmQzvT8+eCTSUJaakRT5Mk0lM5dmgsGug9KnX8CBvoPEM6EWHSp
muEXr2B4Ii3WWFw7/bMPcuP6Aygmh/6uIz39o4iI630tEwecKAfR+Wr6lgw+pVCPALKU/R9H17Ek
qQ4Ev4gIYSWuQHs30+PnQuyskRBIWCHB17/sd90d10KUycrKPLF1VarawHFmMBcpu1htZzliUpYi
ZAf7oYYTG9QYhW+f9cN+8xbGsg3zmnPuoEi29HJbYzWULgWSid/Z4gEXQPWwtxUoHUtfDn0BO1kq
88aONv6DLNeXWyoHjx9RhKcqKyG44INU1Cr5FUftcLGlhkV3mSjFfprUDt0uwQpDewftSazb0k19
sF9ZUg5ZohkZnhd/wIphaLERvAFqh61E5kJi8tjrRoY9eWxA3C3vqY9uZYTGWSeiUhUDZxrUUWai
/lEkopioOrb8VRj+r6dQUfA6QjJAmSQWsoqOYTX7nckHNywTXn2CaHJzWP9Ozmnd8OdEBU1cdFgb
NNkKKX8FFDaxXWHYEFYXT6bU5F6Ab7gQCiOB/RpPWKuMps6vXpLW+m9DhQJpV8Njz9+lXdirq9LQ
dM3UEHFAUpUIhsKyNb1ztXTwtUL8he6LNyqKJAzLaRRmTMb9tgplsGRM2jJBaPMn2mX+3Hs0nyOk
x2tdKfZEQ0mbLYd+kd7WNuXdM9HtSo8WUy4Nkrk/2YtcKC5tQyiOlmOtmG5XZ+24bQiP8dCGfjTj
XUxtjZo/WF2NxJeK4WobJk0ejirk+3atvS6jPQvpUetHHLSdTcw/n9k5zBsDD8dibsbGFmNpWVP0
PQ9gMrJ6tpcZhLrT6Igi2JjiYbTtZ2pZ3asUflPlK2Tkz7j3Y7hLe12qDLYB2ttWiLJRJkwfNOcl
ncKbh2ai3CQVAtFexFNKt1FfA0UC6ABbUhUvPskrDbrNk0H2QSHdm3Hcmrnsk0tj03QqSm+Zhx0O
OfG3RrQyOHSoTdPCxazld0rbXvzG50dQG9DBo4Js4ZOYlRil6SLqSl1CXMwykTfK1nRErmuUhvTh
SMZ9yTsZX8tURm47AGqZTxbbXnxDkWmT/KFho/IKKh6IczMSdIb16/Eeg2WOHrUNB3oMfCg3Qoxa
JgojycZVhy6V2PlGNNc+SICwpP8MITKbvEvICQ57QeZZ0Xxdq1b8tH4spu1aYUKbLWtUvbVAWORm
NIr7VeZTL24KbxV1dUaFMOt8tJ7si8Cl4BXiB9AzVDrC+cAoFcOA/iJKV+SVsv9lhBcEMBSzlLT7
RiJy7FXdyXYjAg8od+gqyzaEVkRs2iaUbr9OUW/OCC21e4Ed0iwKrGYOYa6tljJLw7rp9q1uoSYz
VX3p5TYgPis6uIvMxTSZSL709czaE0u9dNwj6rQg2A1DV9/Whi7xaeZ1N/w1FkezG5teil+aRWNV
jC3a1tvqhqC5p13Kxf/GT2mR9KbdimExn2FfztekDpj5s/as8kFq6kvUhbo1Zu8l1I9gsI61koPz
ESieha+qOV80pA/flGu6/qKgIZji/dPuDDNZh0YGi4mYktiIdm8lcWy8OgZRu3eLXRXvk3lCkpsE
wJoebdpDwjxWjF1ty0eJ++VpkjnN2nTTtOGUZAYcD3GIulgubyNv57FFoTGSTdh4kXemmLybYyg1
YTlWmZlBpSJRf2DHNk6eRtCB5m9foziGv+0010/wsgnpE5YxZovFbXCjedaOPA6QllS7VgDg5Ohy
skzCbKTuXa8yCzX36EOj0xGPChMKq6seKv7Hh8EY+RM3lfGHf0mwotvcmGgl5MkYbfz3vlMUcriJ
sd5bOJhpzcwU4MN13drIAiu5poSZOZrIxf956ElYd8LQZ66XJyBknKPIaGD8pjbYMazaNB+Dbk4L
3oxxkwdyJIBC8f7Vt7TCJnqeWiyfF63hfXAfm6XlJJsRCRuKcorXps3we0jvZ2xulugTpSPvQ5i8
jZH4i4yPmZlNu9FtZ3iP8b3WwXiYZS2SjC1IZV9x6ob0C5EvGO9GVJredUvR1Su3oGGGoKf56irb
V0Xp0+XTlOH0MugGLKwFYKJMUJVnI0Tkf2DKYws3G3kYh4c+Cq9HtfPHDomQBjH+iEEG741skgQS
CdLlCUp+lfvAsW5JbWWTtSvj3qWSkXydA2HnzB+XEFoBczj3N28MfRTNaDbTHI8rCrK27e0Ljf3y
0yUNBDu00pmDBFWU8Si6UEy4bQElDE/tmA3GW+KhF1v7bt2raAhJVvm1OJtZxthbRwSc+w7Vps+S
QxD07WkM0n6f+G16hhuf/pMEaNIRR8EcDmW9pc1MbunUp3eR6vifk2u4j1MIw3hDsPwJvFZvleXh
fYFI3UE77TaPXEAgh9VFXkFDBHfCsOCWe6zXe2z6eL9n7bfH2NXLRRPBQRZr2lu0JD7PEaDHLfTT
+HcKODSbfQS9quvaV9pXMl8V559IWcm7NyHY16irbqAhWZKFI1bESzmJI3OdewlK3x4GuMfeAXyk
uQwCe+yxX/+CNWN/R+MIA0/MP3yQBtvy1FU+PohCasoTQ4a/nRrUoavCYdP4tL5PMgzVSQ2mO/NS
rQhEGOCix3VuV01CYd0KIg+rk/Y4CsyisoZVo60eoipMbvHNFokqZlh11eORrCMolgRad6OaMjZV
IfCimZCmoE0d4gsF1pNy0lXTuIHqYthcJhc+DABKHs1SZbiLGjGhx6JLFsde8yxZ2YGHFQf/qmBM
eGYCC3QxiPvgaYg66jbGYXaddTPsgCE+iXSa8UbHSAFegyZSDCNyOKyI0SEHPRSSN0lUhRUaCgCI
zwoqnrAY4TQfAjxLtDPiLDwS3OIanxP2J9GHh5dWwkM36oEPLDZKIFeGvFTFnc8zAn8QIF1xE9/C
CGkvj0cNnQlPdRPKvW5hwGFiQ44zjNbfDCJjvqJHbIrFevUe8EjDtz36yjNKuHGXitL9ncbpF3DQ
ah/Nrdz0lHQbRqa3tI9v09iUWwmRv6OuYLMmG+mjjYFBDs6uGvIJ/QLNiICaf4EOh95CPa0APMHT
0QfADQO05kWYjLd1DjB09VgNmW7xeCadLYEnuf4THd6TQ3zGWxOYV7665cVfmxeRLBPAk0g8JQLg
Zh2Min85qqYjkD3D8nFoqoJF1XgPq1i94fKoYAMsG1LXJo29HzLMKjeiviLDLDAyoOQRSdZc9agv
vKyfuJ8v6RIcIN3Dm4wCC7q7xW+RPiDuULTSp78gRWQL7LfFdzya4eq1pcOWdRu+GD2LP5ggd9mg
YWuXgFyaLYAXX3yjqxCWdOwLPpwkq9WswEZEJUAnVH6+mHuEWCUhcSsMK2D1h9Y5Fe21CUs0qs68
c6e6Iq2jMq8Hts7Hdlqmj6rFBm1Rwd2kzB+oQW7XmhZuijCg6YFkprD4QR7ZlLx58SCPup9VDRcb
mHNAvK2FvICb/4Ws7IGPz0fB4mfXYmKpBUH/246vSrcn0qgTSdZPHvawDg5CWBON1TEBfrh6wV/H
TZ/jYu4Gyl+m1N1REd+G0h2jGP2vLKHM78/ti+ybC8r2t6hcblyLr3ICHSZM8Hv/byQMWsrGTi/G
xb8e3+zJlqFSSO9Y/WqekTGONEZftwb2s4mhSIuSoS2SZYBYXzPsLBSaUZtO535E8+5NsgiVemya
iuQIpG85VYzQg5NRCkWhOP4KmQI8P8STK7yy29Wtf4Is5nso+EsFA+8MtfK7JOmhHeM/Let8cEPm
thjTdUGkAPKgZx8uFaA8uImfq7BBjuomVbDW7mtUXHln6Lla1gs6/udSzQDHSpGjvTiktiySxss8
uGjCs77aTL7/hy7VOxr+35Wr4FSDQjboxAUI92fJvOPq4/Fi0/Tf1GI4LsK9FxKUK803kOETYPV3
4ocnb8EcUI+vgmM67ykFm4XqGWAgSGrJvqzJv050OZwUynwYvCcyLiLHUOTKSbp34/qCLvACpOmz
TNIfU03fIVFvMiZvALSg384+pgqIvDeF+zp+0NHkUzt3r+no5jxMGvAySjrAr8PHNk+kNpoBSnKi
yqum3dnJ+4aIdpilsvO3SRTwvfPmLAqrU6Qwz5RDmj1MSqGa8lDQTR429d62HCKVrZK8tcECRZ0e
a3ndoYXSNyQMkqeVTZu2jrYD9NHbJj0ZJTaqRdOSSu8AAH4TO7lXotx1BvY2gIIMgq5XZi0bcrD3
ULtErb916AO0XUdEj+FLCZxIk/RHacW+HPuXeFX7GJA9RihpkrmlHfORjsc15tvFtJvZn351EKIm
1CJ8uP99roizSJ/wL4qa6AWFLtRH/QuHr1kHxLI03QcmON80bMUmnMivKgpUZkJ/z3X/jrY3yfrF
bFv8LIKZm88ohG3XnepM8Th3CIGeNOZvnkX50dlXuBOeHJjwEvMeucKVisFkyzK6G8tK7mPRvAxj
/QoL4yHHIobOgqb55cNB0iTYN0i6ZOe8/kqDCju/S3msuP88juaLsfADbKmjZtVbmGJY9vCv8xzd
RYndC1ueeV/VmWDqVHNVcKp2reVbK6rfkB3bJCGqW9xJNIUSM6MKoS/s8rjUe1W6O9w/UGXHZSFa
VgQd+vYYiIit/O+K9H2mFVo0SD7aDG2MzKC5hAa3sm1BuvHN17JGuG5EMazxJ5LAPQ7nLXBylXGw
DQ9uWW+cx3+AyO3gm3AQjl3TxfxLpf81VNXRVeM1cu5G23XNqFh2pdLbAZ4ijMwvaPHxb2LvWXeV
nJzR5/5xoyggzVFwJCmgvvNHHXGIzKstyAQ3+B6+eIneofJ979bkKOVaNCkcRgcKt1rrZejAMccZ
knfSTmiC0jOq8NeH67KEHTa2ZE8+DA1JCJ0oopN/vS/3leftg4bvAXGfW0+8qsAc00UWSdC+rGGy
bTDIxxh240b6DJfi3zSd8OaByNCCNJE5Ej75yI3ZIsSWNzPL4Y79r03XA8rR50bMQY68dq+Nunq8
v5Jl2NOHSr9ZayxseIdgAAiBYHZP0GcDZrtUCZOZjchX7dsnU3ef5cxforXcoBfeV1J9tv1aUK9K
AeSok+uiVyBlF8qHKZNy/jvgvjPr5VXkXpzoPvTCjw1vt4bWh0bSDWfdES0PXrzpYBk59Gl4MQGi
hwjSEsi52gZBVcRBu1trOEh59gm0+ndZjxizkHPgd1h00B6aL/hmIwnBadf4sPrrpmfrlRVgLgDf
IFJHeYjo+3hq4KEfIIK/Kdfh0it0eDI2nxNxzwMPf9mu7rLFWUCW5EhgceaqZudj6qLiGmSk5g5x
h88WAdKl02H2hiIaSrz/+olOuKhUL3cq5lNcY2eErEIi+rJ948oTdtwKDDf2mtOXhdMdHcvv3tib
F6g5G4f+7PXzhQ/NkUT+LXXpFStq13UZfj1u7KiDPBhmsdFrs/Mm4GZ9cGRT+KblBODM8w9NK19A
+rosVjRZrAP4MfsENnWY4vZ+cNCpfg9d+DUxz2Y1iZ9EK5B+q/eU8ncY+l5TZCXnwkIG87UM+GsP
HrOeAliZjRs2z/sahdhjM48VFQoRGKfoW8ynPxWbvvFEXlDoQLp22sKR649thcitmm8dMfsybJ6t
SnerifYrdOSg5JovrT7Dc+e361nuaAQ1I7wYaRudgoWPuTVYa4DZ+mtsS1JwRm7zRH8BHjsMoqw3
4E7usfa2FyX7ahM8euZFGQWMuGkxMkZXh6elh58lEF+P710UdBLm5RTQ6B/0wWFkiaOEacTTEgBm
keqppXoPfZr7uAy5mNb3vvUupnsIdxB1gE9lBrXTMFuGqitiAkaXWV4DKv/Cpw6qlsmZcuCgQdS9
0zQ5QWM+QVcDmz8OGxA3e5c4nd+8BGgD1f+gl3XtmfcVpZjYwQhRNfIn1no/MHeth+7E1/6YBMM2
1vw+N+3fJbT3Uagf0bpXqqBkFFcf/190VXW7tUyOs59cp5neauAN0LjjTzYJkh1kqEUeqPUdjAOe
NS3f9fD2LTDeQPLDU8Wu8mmENzHu6y4d62sf8EMcl2XWk+AbiytbS8okW3V6SYZ5yFrAq3GK0Ust
eCHq9gMB4OLFwY/V9DR5/o8em8Mjghknv9MSLWMyjDdi2LvS0JIowS5IcG4pXFXHiZ3DNUYL1eax
EXchUGKnjxhvAIq2yBkiSYsOmRpI0a6CMS31g4wsdZvhWr+nwi0Z6GH7aZnfIPmDW1j7v1ndBMCd
QeKgtcz6Fv4idY/BlvSG58qhb7IwQUJ3doeQ7Wnp+wQwSrfBYRCExfTbGyUiR+NffSSWyRCAHGP9
5Gl6lHwxGWh8HCUIei2ob58ESuIpSX7XU3z2ZDwdlIcygYVHzJE349CSbI0CBmaWn17YsL5i8v/P
RPr0OC49xjtS1b88G6Qw8OtP42TZ1vnlLztFLvct+WU8fEGmTaQ+RM/Vj2nXN45RAB5Gj8KQooj1
fgELD3+hHId3PGT7cdq+BiSS1FW1nVt/PLasVLu6A+8WOPpRzXhqMPx8rT2x7EPrJyyv5lH/eFU3
i2y2OI8pjTFM79qtniKR6VF98zimued15wTWWQvOpGRBCsVDxXZLuH49AlCilr899ZAxOvk1qQW4
GSYkU5e8aJG8DfA+zwOH4gJTnRT5NP2cwBKZO/1IhzAdDvUFoMwl0ohYyBdVB9YGBVK9cXV0CG1V
P5pRlUnS51gi8bZLTO3vFVxGls9eSv5CFTHZhonWuxLv6TmadZkBukwyiJ162L736B7VPa4DSOQZ
RtbBBvMN7ybFbL4tswCZJe72VDWYgHYJyLKRRPeaBcYsn5xSWcyasu0UzGPuA72/EACs6K5b389A
7FwKLwUth4NxBdvNjr10pt5gIxvrcL2p2vPstEyzAS9iMUN++825hYbFoqqkiCFWu2ZNWqHV9phi
aWZXya+1bVt0NETuMJrwPsaqtdsJNfIhbCgoIjKxaIEiyrc1bBqg+cP6Tbpi604uKwA7oMLfDLP3
V9TbMBTso7jF7FNgVAcOdqQspJR6YvMK6kFxHjsygCwTRX375snFrBhfOaazik/sDjYO3Bng86EL
2CyvR/xdHRhAagnzfnDJeSn7EOyCNrTg4UDwI877iAff0OSWXda4pPxucOPO6KnGU6lYfBihCg54
P1nfeeLPx2bEjC+VEsOkYLosZCDPYq55cJFWcwhowrGHZ108Dl9CRlyfAZaN3kZNEz9WQF43MUfB
MPczAkiky6svqsFkambd9uEPzT716MKkoOAtVUWDjWl2jepZbaQMoyfURWGTN+WSHDAjWW5RGg0b
O5KgB5zTmnu9hOHRmD55hbCOvDgM+S9lrFEn2NQ7xn0ttrj5ddGnhO1CGBplVOKNkAEWisI6TkB/
UHQTWBEcUx/9Q5Uuc84Thh8w1fW278EPyh6Miq2/RMsWRkveVzsHydc0Ev0cN748AqgZlm0ZDC3a
HTffJDVs1/N4Mlm3Yky0NCH/WI1HaeaXJt1NU9ft1RgZoBkYRFnl2CZY5XSYQiVt0QNgghALrTBN
QVMFfbFX04xLrgC4ivM6LzFsxFyzTRe0rmvokizCG58lRrLcq/GeYm23PlYB6/IEDKQ9a5MCw2kJ
eKHfk8Fs4t4ebKRz5wiAHDgHo5Tq26Ku4w5ge/COZqEHsst4VjP/VBlvH9F0Ezr6jOmHj2vBPgD4
v1FSf6gWUzCvf+IDxpRQenlCcXmFgladNSN8AkMDYIcx6F51Pf5poL/9jv5ZonHOu4mq3DbT3avt
+6hSP9fMk7kDA8pj5IJB465T6dkkwC9F5W7GzlA1lO5fSNeLiocqIz3Z4flePZ90l6GszhIx1NXl
BROPnb94NdBlHhQmNXQbdMsh0eFXIwPos/Ld1JHtkoTnAMrcpd9dk0j/VF57cCralq2+6QG8Nd7Q
Z0+4czINcQalebkvoyZnNUAHuvo7i6FTJppm2MLUASSnADNR09YU3UKHRu/BzfNjg2Ji1BtwmOoC
dAxUl32hQ91mtEZq0Dx8b8v17+NTz5bsusH+EOiydQZZGfe0SBmmFCuM0ia9W0dMY0Z/Y4NlJ/zo
CIV0xMpJkdyCCLn25Lio9V9DyKtEhC4aArWHtQd6Dpk9bdxvCyA5W0bzXuPKYNO1fZpAOWxVP2Hq
ZbYuweDOf9jTGI4EbeFsPyGQLppjdgDMfZ7ja7K4LfWCXVPDqstnCJH01k0Lip/4FWz1byKS7yXE
rKWlBIgKQMY+3D7+9tRzO90neOxVeGiC8OpRdAmLABjkWtnl0BY+h7hkI5B7FstLh9PeeYzqbcDI
EXu/AFvVeJ/T9bZycR7Bli4lOuY28pPMBjW74DG/Vj67DtBLzDDexOOB0NY6Y8TSTOmTxXfGTfqy
8viVh+GVMnIvtTz3YiqiqjwgD9YglbgdML8nD6cecp15HsQJRnaCStV2IuJXoLwnUZVwaXTHxyea
KVTWVPpZR+Y29v5XGHhbQ9I3MCcBHQsQqZq5SARmunhIjallQYG2ROWwg1dBpp37AMrFwR4AO7SL
dihyb48TDabuiSX1viv7a1TVf+DOAMraWvjD+DwlK8kMiCCQk/8D0eRiSKsPOs+7VlZ7EoE6OBu+
1UQea+Fy9M97Uz67iH+0DzYL8chv6rN7ZKOCYJ6pq+798ahquBQWYFkVEesKX/0OK+8acH3yg+Ap
oiVBh+T/jvy5ePyHBq7qUoCtrM5AWd+DN7uFSiUKLrpmSA5nEOqLqXR7DBGRnGm/5CU4WIogR4Rj
3pXf+BOfFYS4fO/do+JgCNgwDgAy/PnCH3CpilCHOUcEIB6uuZ6fH3+HToYLiFCbjjU3dEpPPcG9
g2BYncIXdIwxzAB942eBgsfEZBEQ8IBdnEtjThwMkzr1cj6OLx5lJcqmcd05DX3ngLgjrvsmCOat
P5kbknk+zGjuUwCrgN5QoHu7tP2BATh+PlDMTMkwH1J97Sr1L3TB3W9MHqWuEFL/ephHegumIQDI
VzEf+qD83U7ykrj+qIPvyZNP0WD2NSH7ev0VUXtoW4pzxH4ruN9D/OnB+IZO/haT332ZoGNjffeS
MrWHPB0c32CUzjH8e5zC435U1hWrCBUYv/73oNcdaAeQriuRr1r1ZzbNm9ermykfzqp+u0fL+vf/
jwB1vW0Ij8uEGHR7/DjYelct7AvB64QltB/GDRoHz+CiNdJkE8ZujNV/QJvqTrHv5G6Vyd5FGBx7
qTlXo7f88QLB5yNQGdVn3VSBtFRGYYO3blRbk/jLkbjSfCqNE20qhBg/BUUm8UDnger3dhyUhwoN
nJVokusJxU96I3Ov3pnjyYF1S/W3BMm1iMfZfwpmhBFCvQmv+SxsbhC7wMhJEaGX9CkKiQaGDQKv
nyQCxqe++yAcfVLN65tppgX1YCfy2mJCI3sIPy1o9zOR1uUK8QuCQ8EUDwl1SC5r6cQF/M11q0cW
YmApdN65kGHkOA5oeIdqZwONjRohYhDHJGgcaPq+Fj8Zcn9d58NiSrlJWTUeWCV6i3bI/Io7Ou4J
Gap136qS30U5v2qGaTuGtNRkcegBsXuYR8VA8jdiBLV7aaLjFLbJQa71R+sHJRaj1/ZdAFWFESDy
sSw/2NC9EdA6cj3X2wDGoNkS+U9CmjpjICdkfWrrXJk62vui9TOouZMsYRPPaNUn6OTA1mjwG8/w
b71NVpDNNIX9LnVrmAcYxOHaBX97CXGfcAbwgUAeH/Qaerh+rn5K9UoArEK4jBunLpNmrzL0zyYG
n5fBVgCIwNYGg5+F+AszJzE5Db2/U7xaYInK27vWa5Fka/0y96MALwWFN8jPY/KToPorWDM9J+Ew
fQ1GpjlIoA+GL2TqmnH8ByT5uyT6aib1gJLmFJP76INS8p12M8YsiQGC3XXDDtIs6LqC/tPC2QgU
cfaK+0lPTk3VMariJ7fYva8VTsEeSW13jM6H2CPvjHKTaVBkT2ME5JqORucUymmjjF94opr9YlC6
tmnSIWjNTUEsknLV40uJ6v80ZKRIXOu063Vc3jmNPzG9M4Udm8c4zwsPqm7XnUAIypJk/RX6M3De
cKkt7hdopmiTq5OyyHE6wAK+S/jRDXCZ7IyP7LkC3OmBTeerIzoPGocPjeaNL9GazS5sscmzkLco
aW5onuEtTPgvCCA3ucFEZjPArzcDmS/dgLr+PDqHmSt3oCuObYrFY4Y+a5nuHY0bJPBFZZRG53UJ
XjA66zMoMX3zACoAD21a9DrxtorDoyeqL3C2nwOV/IhJd9hX8PMYAiTAjtBzrssKDB9GuIvuf0D0
+j1Q86KbycOIDS0JXpmkiNIO6nSWfYqwB4lrafIpSvEANBh3i7b+GSodXk6q4AXsAYDLFOO2pFcm
Z4BcHuahC4gnOWh49ZmWqMdFPX/6aMjo49Z3VF3ncn5C4foqMe590Eg+FaQFQHhfn6BVf00H/gWh
6BqEWPbpP5bMVtQOgVyOfrteQJqes6oeXkHHrQF2PSx3CWiLXHOBPWpHPwOQeY6glB3RYiTAI5tj
s1QnouftIvoDVnHudb8+x57GIrEdIhDsdHIeU/8vRAAH0KnCFGpaILM3AAgL+qiXprAE6un2g1iC
jYswRBNliucGTkkOgVc81o44tT7FtFpZZhvVBZkdVncHEi0+fbaIS8frq0WQbMOaZyw1E5rXNkf8
PNWBuLYYDWMzLYlB/eeXeJ0+aLMexgZD4E41v+NQ7nSKk5Q1wkhiyWe0LDMWABjma3T9KLkzRRvR
eEvQX2YPeX/LZJgBuj0EPrZyIu+YRCED+tftg0kfSrecx0Huu4idA1Hv1gfzax35uYn5XfvJD2h8
u4YZqC1SN+ByUQRx7x0R/aIZ26WobsZUHcbRw+5y9CxG67YwqZtxawAazAP4on3Z7CeKAR834AKP
Ii0CTp+wyfWGI/0OKgR8UHAKpbrnsjebLo6wBuCDPmJDHNZjImnmowPxqYDmbbl56EfzcnkH6QdJ
xkPt7mRgsraK7xycGvSwITZvQD3K+ez+Ku79wLX1umL4qASvEH9Rf48AN1kAHEJLwBY8+Y+zM1uO
3Mi27K9c03OjGg7AHcC1q3qIeWAEyeDMFxinxDzP+Ppe0K3urmJXptpkJjMpxQwwIgB3P8Pe6wyf
tqoPIxaQKBNHuMx3iPM38FyXsfK3M/4ZDcuuTcx35ekIenvC2T4hKO1f8iF/cvP87CC5oPeRPMbF
9Oo2tCzoadQLG3JQMTQ3ckh4vPAQ5plOGGwvGcBKVe5SlfaupG+ZjW8dBzs7DgeIdRUx/sGCDOSO
t2mp4xK4Suun2bRIiL4Z0q8mts6NzRwyLp9TZOkn7s2AxoQwtSUCGd0rQjifmexwvJZosFfz355R
JVJFDFL3liEAc+DQFrJt/pVEHbWXclauVKuko/baYRtgs6ncauOr6MpP+43WouUd+1XQjMgjop1g
Lp+ORco0xK1uUYl07v3x7MURmzxv09CG4/zmWSoIGqt1PT4zUj0xBlq9PM6dvCBWW09GRvkH1Dnf
zWRmmwnUcyIfY6vfM4IQaYH/WVdPfGTEN2sRZ5t+nv4F3atv6nd/SFZV6pzb2OFZr5a8Cx3xozNT
X8Lq4AGIsKRFVj3eDi3pfvDKfxkWsbuo6XDQazFtgpezYvi1m8drOwpPJrV0kcTvNKepAonhLiYI
a5eIaJ3rDH3FfVErZZAW0YOnxfjStPLS4nCJ+Gaqhvo7LSGhvFn0s8NyxD7HmEZaLSFNY+M9TH5Q
XXqep2vHPbUnF+t9Qx+5pqoyNCZy4Iou5SyLgqddZRuRxWc5jeisCX6n1MNLn7wOevopW+NK55Tk
gqiX17Mtdbbx1/I51R+nyuOcq5ZeEWz6Pj1SXl7MqwDLzYWTfKtqel2B3iyq1i3YPdJFI5ulM/W3
na9v4gEJblBTjS92PBu6le5Qx65yiT6c7mOSRdd1HJ06S110fhFlmSERW/q+V9j/Vq6t3xiZtvOj
bhvFyWay6eAio9TM+MYyoos99NQkMaFz4nNOTavcaSnmFYO/8bSkWEWatsqs9kZZyRPq/72sqiu+
CCTw85hwIqoSv4c9rtuc06NexfrWabHljs8C0MsiRYyhk7BRT8IDoMYjN3xU2cVP+nXfu6tJFDcy
2bZu/To/RJoI1zH1Yt+kRls9h/NUp8DAw9R9zQQXPQOxN+m09pp7bmOEwsXTr/RYrGxolINd3TIZ
cKYYFymWsWjlU25xaQlTXGNrr2/D+lE3nZuurs6qyzCyWFe6Mo49cm/kmPkfS09Yzrsrmvv5CUgG
QFpq6HDpFK8FW5DBBIMZQpYY2iVDjinGSxN7WxuYisXGjNt+1xQMIOjK8c2KuutYtrtkfEpcApAe
3D4PWki0SKMiG08pyy3tOCeF24AVCnbgO5WGeSOfri0iDKNCjManJ4lZJpQXh7xeW2WwmIDQCcPa
OGGD2DbHPDHuhyLd5QA/S4m7slgGZJOpd8r684QQJpjNiaSB84OEz/ISm+Geix56Lb2OY/vBr8cd
UcdCb7xFjVEV0c4hV/qxG6xrW2nD0nLq+7n6B7KeWx8Z8iYOvJXWtYt4rHdpS4hgCCaVX1GOemu6
6Srl7VLgJ6T19jVcRCuY1lk9C6fGe29OrRtd3P+x4GYmayXjZ5sln1q3+hCvND/dOGxSzM/742hy
KMNqNE06xP8pciIXKwDecDavNhx+IAqi6KQv+tglZveXhMu7klLeWG7mF0VNvO0c95iP5joejBMf
oSDu4sa11bjtuU9zawkpx41oWHLup+d2ZAc1RoV+PwcbYUQlVFACYcrKCPpDjt0GItISb+Gz1xeb
0kgPjRZv5w1dD15L38IG8jnfJ3bG03xPmEa7tCmNqyEkFzZXPLnz9jHfYpkPu3B6E1TW599rKzKS
+SUWcyUG6a3rYNi4nClDuZl3FL7hDKFZjAk+Z6BdlsZXYdmsi5FBfdljwDbbQ0Cct+0wDc/oFh/4
uHat0xGGrVsZyyEMr/1WbNgj0rRe6JhiJQcEajwaofLZcT30XSl5S44Upl/Wjrv3XXvplgj/mXxk
DM4mquwVoicyMnMWXu/5NC26sOV8XEZT9CB7zAZuyhYA+nuhcvOUUB4nm9oNtrqb99cChGgblZ/l
JI6VjZyKVqR30QP6//k54sFiD6VYsa1GXLb1Y5x513HEbOh2WM1ffE4fyE3z9fwGYqtY8cgbrViy
M0r+NVXPKpsuZhHuIzqq/N/5dnP4iqxdzSunQpk472MT1Kkx6CnFmAucUEf+Jo4DyjX5Ehb6KbeN
i0WS2EQdBa3sauKbm3jIg+QDBSDthWRBjJDkB+gIG95Cm+DM0CgK25VO9enomISK7g0T9lB7lNwy
hdq16pdF5h36wh2IvWEEp7QNF7iITAq+FQWgLHkLk/6NQRQPTu3+YO/DDqhZ8TKamusIUu0ShTVT
SRWL2fJAc7WK5pPwHKqBcpt3UQAUp6ZmNz8/sf3WGt6zoav7ssHLM3+BdG5Widfpu4xGWjJfMAhI
cUmz7quZsKt57q1lTmcjobwykcVJK2mWUzmyyGb13bwDzz9nQOqD3mVflddnH3qi39j5QIfHesUk
QZ5Q3XViNvN1l7wfr4HO3OSW8aE6cVBazVNhMohHy9pj0vY4pYbP+TGhf/sjltMbvFy+28B57zL9
tsssaneS2rad34H8zDdiyphEZJIxRa52Oz+NNHJvmzS86tLsJY6ml9CqiAyKa58KK0WFDV/i3tf6
tUzdvd2LF1UaZ4w3V5Ub3ekyPtmquddofVv0RRCQafdx3qGHL8Jb4bnjsWCw4QZH76Epymc/Mh/7
2Hj1LfMiEwKBULpb3QDOmloiWBlWz5bjlrdeV96kvXWeVH1lExqQT4C5Lg1+SfcHmTmym3WcYq5x
0poIPxlJW430M2u9V8R0V6Qr0UI0qQ1CTs6KUbq1cUJiNK/7JlfDwkyK6wFGzWTX1wWFAVw6xi3i
PARo7heVDybuUNCGMpMuK8xGCxxnb0IP60WVj9R1iuaMGMtE6J2/srXfG0xiWHM7nmt7LOkxGM+1
YT4QwN8oKS+9k7/7+Qg6KEGXPdlrPvIaPCqGaxs3jnmtcmdTO+G6cwhve+O11CU7DLsZJyi13CL5
rDA7If6pzZUwGHjWN5SBmJMwDcmPTkeoUdaeewSMM7/BBFebwl6dhc2E05dWjaydfi1IGoYmWmt2
WV8lQ/ZW8GXEdXPJrfbC4ExviU7zZl7BtqJt03flMinNp56IoYhJa+aNaN6AadotvJSV08s+X5qW
9mEWs5GOtmNcJm8FgoKqb15DOeTLMK1fBxm+U9nJOLklDYh2VdfyI8sQpTQOvrHKEttaeQ+uXT3S
+d/kFp1tnV1VDtlz3pfQTWptIcb8kFfuLVs8PrSa/VZzL80UnQjOHlXhvfm+Yy5sbTo4TocQWd5R
WzkOSfJcowrKkmxnNvYRSghvnbfiUTfXx/Dg6C8tfavgMQ7cjafHD3mCngupaLQEBYMdM9mH+oTR
bSLAKIzgIkw2Kfhmdwxvy5ZTg/7AQr6+mLp4rTfZc9MY9AqjuzGZvpyw26hoGnda0PUbHHCIdVAX
lovJKUqG7XHCRwGprlY73r6Bf876am1oDP610nN9O+Fy3zT1lGB8YEqz7PxwiYw5pcHfXsohjm8o
ZKCKxlQHMyLrdy4Vnh1u5/BiJyFSsPILszofx+y6J158KqXyP83KTg818gfa2NO0GUqkaKrQr5WV
tlcxxoiFGk10Y77sFkaftUjnSXLdSMQ42TGqijwOt/ilvgaz2XSyfC8L5yLCYV9G8uIFLXYGirpr
ROxpuDAidl9fKcCtQ6JAuUP9c0pH36SNry2l7MIfOGMxAzRedvofSrVTDamWlp5r5Eu/2H4UU0+t
SFULv9SupjS4xeq9HZJ4X5T0AtOzYVVff4mV8n2ElCynpi5kCI4Fe9+B7gxpiuH2f4Ix+QkrxfnG
6kn0JlXcca4Og33G4ugcnmZHsN7r8fuvP8G/Q8oBlHEklJN/4gH5IZOjught6IRgUCja7YY649PA
T+z/Qfn59a/5CRfH+cbcwaVr0jwbYLMPYkl/5KSnyZ8gWX526W/IHVswSCU3509A5QY7um/Aq6nt
1V9749+AO41V53aeAEJOUFwsHCitYvT+GojI+UbayTFmpXoEMEBr6vvacK5z1I+Lv/a+v3F20onu
VNmm1tphpPE2HoJmoRrxZ3QtMX/8fwPB+T4/akKkF4Udiy5OK7pBbmUURJidDf0iGGWZrXGdZE+a
lRodKlaDfLdvpj5dtQpbDC9KUmPTFygU/tpt+j50quysMK9HeCZICBDmFYWxDhE4/Alre14M/+7T
fkNyCTMfA8+OGe9bVmlD9csb78LeGK4MBIvR5td37Cer3f622pu2jKiigSJNnbuM7INiKtYA/d7U
Hn/9C/4dTo6lbn9b6uMYUbYLJpiB1tzDeSF/oQ7gF+968Dmv9oSyw69/00+WpD3//3/aVMqMpIch
rpBDfe+96NMXUTl/xsD8CSvM/rbc28yGJx1wbZK4Pr9MVI4VImjIIVhNilXdqz9ZQT+76d9Wfghy
RkbIL9aBlr1aTrOQZbFnNvufDML52Xf0bfGbrj6aTC5jnihGS/idAHS69i8C6uxvqx+2Tj3EdcaZ
OAd283cU9PLPZhv+5J1/ny81TkLgFJ9dILb2jrS1WQk/sf4CUZGH9Pt4KeR6Q2pKRrvUTHRZwRGu
nuoiU38BWz1f/dtC7sbWFi3QRgJpEZwFXGnws8Wf7BI/+16+LeCgMNue7hkPjNcf59EU5Ka3v15Q
P3novw+VaodJ90LFbATBCPnAqujeqRWFhh6jYClhMGDx+fVv+kk8oL4tXafJy0ITTETggE5PURXm
NPA7hKXkjAs6EBmtvjH7E/7rT7Y89X0tS6EY9BBA4oP8yDQd8dKX2t7SRbicM7lff6Kf3ZZv6xgd
hu4qvZDrxLTLpY0Ev2XC2F/bJNS3Vdz5mJQmZhtDsXQfNaBvmT+dAlfu/9p7/7aO0yHEJGgzHzMP
+6UWdtcWTotfX/on29v3YVOdmkrPdnjnjgg3Oqo4/HsXLao/fn35n3zr38dNVUUeKTkPOIclOyzB
RPn7IMmN1V+7+rd17IyC0aQes9EjytjruRAkykltfn3xnyyB79OlpHQVBj/Y9knf5gWFcU96h0pH
wrIwiwx9Pla1GL2kEoP/35/nf34M/+l/5Tf/HUvUf/8v/vyRF6j9/aD59se/3+cp//zX/Jr/83f+
9RV/337l57f0q/7+l/7lNVz3H7939da8/csf1kz6ahge/1WNl68akckf1+cdzn/z//eH//H1x1Xu
x+Lr998+8jZr5qv5YZ799o8f7T9//w020z996/P1//HD+QP8/tu2DbOvt//nBV9vdfP7b5r9N8pS
roARhKhOSDGPIem//viRkH8zlVIQMDGt8UxnQI4Dfp3xN2VLZejQXBCXSYNX1Hk7/8j+G7pCCTNT
OKaSlk2q878/9r/cmP97o/4jazFuhFlT//6bqZv/+mjj7HQsVynbEvMFXeN7+E6ZPwhjpNvUN8ql
26GvYSNg5GlE1hxwBPsb0enGpgJffefQuwMmE4X7tMGtGtYRJs+MKnutaD9quWhXmVPhFlEU72Ks
uSvE15KRvnWFa9bQ450bde5DUMDtsCZsxwkSnXtQPMZ1WtFWCVWSLEfLKLYA97qdnxfGqaOrNjCF
ta5nXbG+GkxQD2Ujk7Pw0pxieYrlt9Ar1LQOVCXHTznFEzkBGIjC5s4v1UTCU6h1GY26s6iBjz4a
dEvIn2P4XbThnBNSi4GaKhy6zy4u5A89yjoKS75RGxvCZnNakoVA/0qaPIALB1UvSRPcD4GcG3p9
9Gi1qfliD+QNbivia1sExRuop5zWlakP5dpyAtkjvFa4iPH5rRPd8+5x9UXrSqIJR4Db+ZciKiZU
zVNi4g7kox1Lo+p3VZIEjxr8gzOSeuZVw1nzlzlKzQ+z1pJThpqAGogzyHOD6fIlg9W0nFoP/YPZ
UseFuELtOdTsBYhGa8tMSmq0NpZ4tKbaJs/rguaTXj0LWeIc6Vz7AD1uOvR+4B+9whb4UfwRrU4Y
O8Oh9Hrz6DAf/TEY6FvSTJr0fWCOVERgxmwnHkJuhaKKZYScs62Qb6LS6ktvtzSzsxRZYedn1VuA
2PxlgOt21qvcueD0n7nl0bg2/D/Kx1kWvQa+6+K0F+4Vgu8S8ZwX816CNMFUlMl8UdB2vCoEvela
jvW901tylSh036pstGVlxtMy0jXnKULmf1LmpF9hi2vWos+CTaKV7hIZYriNouED+Yd2PeaAEKdQ
eouBVQz5TYPU56viFsf/gFkn61/jsrYOuhl5B9Eb3KjRD4/jiAmVSV5qldJGZbRDSTdAyf4zBeoC
TcngUo40N5OffqVShPceiO113LXddWBWPtQlT6GB9WeNV/zSa+PB6hOUlRmMRcDytJKD+LPD6LZr
coiRZhXMxQFXW+Ve7R0bL+iRHMfq0OQW87EMf+ThGDobUCHW3ujLqcMJiXeEjz6mvXbkIAZjVYTa
sYr74bHw+mHfDQU1cSENY6vautmhHqk2GBmyu9TUZLyNQJmBXfBM58oSFX7A3OhHVDhNhJS+Nbtx
bwRDf6ZcK39ordneZp3foMsMiscAp8YSC3B1DR+g2ARziQ2spXnWDRXutUyzOfWQxsF4pH/RNWxA
fdnNEoCENlile9ZKND4NBYqo1XVrzZVaWvTOxsd5D6m8FOZeRn1KXo6nch0HtoeoWgJGo4CVpXuv
nsZzUwfBbaEmhum1vcCmWqUWRsQAezvMMxcpYYnAXpbSYxPqKOdmblquATfkXzV9LHRTloi0beYh
IevSRNwUKdK5hQtkQl8zl8E5irAYgcGlPX03qFJPrR5bB0ubxrtIZOOyarXyupnwpM3fgDWuXE+r
n8dwjLexHqGFTM36YRjBzPh2Mz0bsYCGRrHvkHXhdKxBs+CkUeD38WB4B7OS0dqs3OK6lr6GsSVE
na/4BLkTRVsn1+tj5RkAJrPSPSp8T08dR80izatx5Q2QU5HSQejzlLGJmDBK8RN0kSgottup6Pa4
W6KtOTnynZ4QYimM+hsNscxmDHPvFnw6mj+WBeF7M14LpIv3cWE1JAq5dhWzLS2ADdmbdt47F4qo
GNxNY5xQ0wY7t8BoN9UAFC0DOxYrxplOba53pyxr3RVGo3jjGnH/rrn44qQVUPOGvhcuZFAS1EGS
eGh8SIoOufgBhaQ6BZ1mymU+slktDeUrdIJ64F2V5eRet8Mo7zhfzaPfwWrlM3XdZRSTseuiVl+j
SbcOMrDbDeZuPHWDgAtZtMX4NoCQAQnmRMYGcpZjbgXAELhXLMCjbujNewbbbi27yH/Ow6gJ1x6w
wduwDQC8amF+7Kaq2k96NtFzj2mbMB4vvMojLbmYlKrXYR+jhC1s4DE4792R1nxD8R6HGcCqJd90
d3GlBrBFAIFguK+JI3HIHf+1KJ0EC9OY0vkLWnd80Wyzua4cV2y7TrO30lSsU1NkOm4rWx+ukibS
DqFOzTvAAe8tUn3qTw3WL6regQu/1ZGl+mHAWSsWmR9371FfTGs7EfmbbtnBq+lF1UfXq+bVKNk+
kcz3YiEyU2eIdFPti9izj2lidtd0epsjKhyaUga2l7cpFkzQoT3YiEWJc/CKiabOu1kV6LehgRk9
VX1vfCC2yXee3mZ3mvCzFWVd81B3hbip6dBaS9sbxV2jTcY+bav6qimD6GjFg4cpNhbpldHZSbpM
rE4gTPI9NvYgvw57t7qMqROf2OyHB/xRzJoPnL4++GWdy9XoqvQD5YDcS4RQ6WoEi3HxHCdqrv3c
z26RvpU3ONG9h9xlNtSiKrLq3jNhryzZRqYdmhCxwUE77oBsMvowsvQYEQc3zkiCHuFnkNnbruhx
Yhvo+kJ3orlL3PM1JDOdRUvtc5km9K3bqfeOk9+275GGqNKh5XYtDNeiq1yKHVkrQz8j8KC16rkM
fmFsmUpttN5OgQ6W3dmBeLayi7BdscnStx0cehYNUqa6tjvIEoJ7E+GFuapSPTcXXa3sFOlOXS3o
KJsXFKyUPqYRThy+bVS6i5ytClJPbE3HcRDt7Yh7dFxEAH7OURmZ+xHc2LaQtnMKtJEzq627dVw6
9OxL5kwe2Wr5O1Wsn/TRcDd1YozrEgXCMgs4qIJM9XsPoF+CE9P2D2UX6guYlXKRaok6ezlGFDrv
1Yvhh+MKFllG0zvD4znq+UHUmr9J/TJ96VJf3Sac5VsQT4h9vNTcMk4mODqji1WOn/DiViSHUTbd
SkvmaVtM1pK4xvT8MbEa8zAVoum2Ria1YJ2UbcYx00z4D7K+tx4dwX/RKJ8lbAO07YUHq/fgyCx9
s2vH2QNoNbZNR2kzikr7gFcUoZdm9/bCcnt7l9WivG00RzsncAkPvtKxf4VJpbah1KIPvPLB2s4s
bRe3bsDX4cdbs4MP46MEXuIVAxKLpnlvspBWke67B9NhP4EaIJ4Ti65VNfns4ZN0x6Xmz5M3m7YY
zoSC08kFfnrKPNtYIsZ2N1hnUXv0WngA4d7DfnLjp0B0Ca1s0KaJg1DIaCe2zlYApXUVEGtkSLc9
tNBlV2rZwU4t59gbfvdglggMaz01V75n63c6ONMTer/uudO8yl2WuZjOGHlQ0XZGtK0c2aJ4dY1n
vWf4pTX6DY1St9Te3RQJlPQINnF5Eb+jRqr9Naye9qpyTLk13JaxZwDrQEhq45hi6Wz7zSRG/8lo
wKMiqHOgC00mLXPCvomKcoY8QgqMO5301StrFbVeqOF3wAFVO19G5OfLvs6yDfMG45XEfPbiEaVs
Kq3V7gdak5cp64M5H661bRn72Gu0vLvRpzwj9nbGK6sCogffQ0MMl8srVOp5jGLbVPFiJpve6rTL
D0SjFEswGZ9BFvrgJvugv0GSbx48utDYDoN0a7oIXhpVEtpZevgm87Bc5XWEvTSyS3XqQr8LAZG7
4+cEiBG3ZtgUMbrVvNqDhUv3g+3jM+/r8SVjbPQSuy5wEsx9bPdud6W7Qt708Plg4Im8ejNLePJ+
oqHG08b61vVTC+1GHmynQhtZ4rpcIfFpSBtm1lwfpRjZkpYKRF2ma9lG9U5VWvjVFug1tFq1G6wh
ZbMwq9b/KPUyQkBfB8jPcx8yEiWFYV3bEz1oUACMuOhb4zowhlsX6RmqzqAOMX/k6UFTqbkAd43N
vSs/dDILuFrXUlqQnFKltoFVe+vACaCYu7V+oK1U/uDpBZswouLGLzPBjluhA2BGqFmm/l0DrP/o
Yc9ci66CY+boRTRy7LjEtCUlac8FWEXaGUwvAtpev4E1kxwl/omZ5evbD5kR9p8ZzDvGA2Haf9bD
DHyCTkh6reil16RVUBwSNxAbB/U5rsDRyT5tWNTuLuhqmlEOIoIH5aEldMJhuG85n24KBWaWaFw9
MTqBh5WM1NqOHswbpgTYDKKvEAgiKxHHNJj8i1cr962yJ2tXCWVuS3uwP1xkFMXStrP56Ievavta
dM5IBU4push0GaGUvKpU168sTXXnxJcQP2fku++05RcV4+QMRZbktoh/pCPKfdc3hjU14hKWWZdd
tCwMtnHmgluic7/FW9UkKPKYnq6NTfNUIVPfS3calrWQALrc6S11C3CSmGlWVhzqQAmNipk0alw1
unUeQvPFLLCzpIA5TQ7hKuy/pOpaWrEzYCjT0T4chIg8eloebXkOeUJBnf732UyEfC6NNmrmCVnt
R0OCeGsktnnUO7B3dagDYagTvLYeGzW0Pa+6SqGtfXRVG55iJQxkE0V/hb1Yv5SmmWVA7RP1aPS6
e4pJqwkp9eLoZk56KubtZdkw+hedLHBCzIVetDcAxmBaymCbj70RYVSr2uGOSenU+epUHz+o5oYr
KpjuTZqyhS+SUaIqs+LcxcBbdfVpquO+IhXwqAE03nRuylojARsjd29qkc56dNxLXuqQyFzsG71W
eYc61nJuaRl+aLkpH6sh9LZGD0UO0BeXGNIKKrRsgDM0RJIGvltgHWEKISi19p0LFQi6n3yxjVye
iQlz1C8gwBkq0Xb5sGyTtuuXeql4QgLb3lWcte9+ZmJjaetifM/8eR+2JiKnRQFyAdOBUYBxKyeg
Wi4haoMFGSLiVvcCt90jV5wVG8OEp6O3mEAEpyqEFh7h3RI3SZqHX8w1wy08JYHzZoM2XPiO9cNP
EpK8YWaOWMmmNRGZUSpvqMFY0aFK7A8mzUdbz+ZhBKIHurMM33qlP/cyw1EHIkWbXofcYEWZGKfK
a3/qf2i691KRuGsS84/AE19G95Gdn5oWv4szkJeOMGxAaV16DzJZq69M19rKjPCqlelT1ZOQJenU
78bUgG1s66s8xsaWztZ5rZs+LdVBZHCmYNXWGMQsYHZyCKqVrTr8hu2h8BQMfT86eW0FxC6yXVLN
Ab0Yuc5VqDsuuSr6lRFWioViexF64wh1R6Ddlm7BE6Z/ASgIt3WRPInWL1BsMlY8HgPszokCWjgh
0SJmeM00PjWQmBC69/QjtEhxADusqniYFuY07T1QuguymFXgy00R69d4cR5soDU9hEnD8jZgeA7t
UAL76rayGPaJWTG3oGTmBxuyggRNBOrFFHVacMphixc3sAYcX8NVgexr1RhJ88cs1/NQ6CC6Ggob
5Dj3DdZxCJvlK33z4b0rsArCmkHVMeRn9n5O4Lqr7pqRYLJtlfM2alawt51ZMJE52anWPLhhFAmh
yEjiTVFmVJgmoHvBkFE/sXGoMnxoCZP3QYBjp5yTGEfb79XWpaK2FF7CKVcCE+6UQLBjg383UHmu
pZ5Yq1zJ8hiS0GxKMAVr5dh3cceB2WCOXPYwF3cGo8fuBxmcxrTr1s0Y1bPDq6asOAWHKByRizCF
+uDq+XTm7v4wkrjCEm5AoAixQIJgdZed61gbigYptJCC8Qr2e0tWvs04UpfmiBwzA/lWt9p7HpTd
XrfKFvLFDO6K0QWlaXpPKWtYME4FF0BZgkZyjE8R6U+C0A3yhGVAfbLHBWIhKFjGkO7ZVc2VLlq1
REyvloMefTQ2zNBaN5/NsH5xUveVUX0YXmyTsgnsyxThEMBjRL1jgA+89PRnR5ikb1VQLBpjvCPk
LzduOUm4fLqEP0JrewocbUeCruB+MpvWDMqzm4TPRBLgYQxaCX0Y4q1wVbx14jxbM6fApVIBzbhw
c6wPycCYD9+8FRV0xjrwX0RZwnVl+k2e9TPTEeIa1JJ4qzQNR4rsnC1TMqtHQ+jtkagpXQaprY6M
ool20aDdkNYlGFTQKoSOeo2VxaMGk+GkBUGzT+D8LCd/yFdjOb2Ay4KEYZ/AUC5D4s1NUBoPXlbS
vsyA2+RpcdeXYKlqNIWWexmlCdhMdbfeBFfA8h6CFsR3Rq6FvHWTINFamM340DXGpUuDZyuq9qE7
fA5tgSklzZ9G3aLoPeJ1C6PoRw/RXmvDWRq7mfruzekRzZrKusaDf8BT9gGYgOEk2rY2doSVK90B
2Go3FZtJe5V2DWat/F7lDbSFodtqCYathq3d17em3S2qWuxkFIPv1TZZEG1GDXMQuTSIP3eRz/pD
i1gM3/SlGsOdIYZT1NDg8M449pe2VUWMSqiuk4ghafR7Rhc3l2Uxc8fhidQj38Zvlj0xypC9Ku+u
AsddJcW7HeiE1cLftoF1rMpmx0GwLSAk9Mpunrxi0laexGOdhpjfVJGKi2qbw+BJGC0jCSTUQU2F
zAGmidyE7WEq5d4iMe3saECn2T1aEiUjJIpu69FgYxYIzjy83rcAuFdjIXaZ8zkF9pFBR4ATyKCX
equ9EkeemCaYrKcIKilsrEd/csHJUcKCb974W68aH73Mf/I8jVkmhC4+2SG+vBZzgMFm21biR1xz
mozynLfFRotdqvL6tC6N8D0e3bXDNsfUZg1QY/HJTI4VqscHZvd80Zl7LQBFs361sxNPfMnt3dBg
p2NSyRQGL7mMEUTCZdDMcDu4rYBjplOGcBB7GhFevn6VkEFPaVQvpJaDrzW6J7dnwgtD1k4uVI9W
Gyj0i5VhJm/4FRYwFZeOFhNJtCV2c7nBufQWRAyNDhFcq85bUCt4G0twEE7zXDMhTCjtQTTc3M7H
lxk6xNgix9dat80DzxZAsKjAuTaM0CtSPL8F4VxFyb5Dsp8N9bto1KOngR8EzH1TW7zAlpbC4Wii
e4Zyb3HWM/ikM18swwCyl9wZ9dwLYiKW468aS6A5F0sjYD/p1r1vH1rM4f2hMoyV4fnXVh7PG0D0
1Q2edRBtcCPz8dr7X6Sd2XLbSpelX6VfABFIZGK6JQjOkqhZ1g3C8oB5nvH09dFVEWVLDqv/7hvf
nBMCCQKZO/de61tGYPDiJ+0WLiJ3BIxXox3J0dph5YTI4R66y1wDtO7k1temURyXKT5UmAsFPjp2
kftiNNe4GjFFD7c5jYUo1jmgtclJLPbDZERXI8DPmKP0GOt7qzK+mJBRR/JZtapK/MXO5k0EwMah
cIB3ciyl+5jqdDfsfD2FsHKHeJfX08qgP9R/t5brMby9uLVGKB7wUckOpznDEYL/vWlST0pbf6xG
0FtaZjsrxEprGwJLQEbRqgEEQptG3+goBcK8vEmhgPXC8mzGGgmH+mOVn1sr27lzsJ5t+NXCF4Kp
krqH+rBh5opplRLuJca2KvStbTdXzsUoyJmUdSBtcKxNQGjidRc7GDn7DeZgTJvXxVg+lBeNd9nh
x8fjOtFjNh4nMycWInugZ8T5rN1KNswAb3zK3kYxj6jduLUs9W2Gq6Ez+8L5csGHK61bdcK4S4zp
aXIxVIrIoxfP1KUjDMbypN76IVvLUhvHifYFSyVhWNrg9Vr8rYVfSBPEb/D6hc4xwZNXsl6GiJ8b
HbQ4ZoOpBPMVnWOIugqjqpvyeDszeQzmlq0Yrw8PpiNe6vACoW2OdaE/9UJtMA95esszQfp13lOh
caacfTneSdncW2nkR/gTaS7fgrmFh1p6Sa2ftJRYSocMWgeqzCoV4ZFhkYfu6NCGPX+mJY96gjuR
OftcH0p6egWmsfsYfvbKpquH1pyrLhXDgbR5XnIXuVvAOaV+JuXodQrN5y4c12aaHjXiT2x6nFGu
sG3Y1XGy+TEmHReStYrje9ibTb7rMPvoZHak0Vk3dvr4tSfBKlRf+paK6zmjESKw2U39XRJehblY
U8j7NSwZ1bAoVOXXlHsYdoArO8iwYXMeA7hq8b62G3o17oMWm29m5D53HKxx9JZbM4lamGrtYziK
+1461/MUPc4GAw4OHwKClzek+jHQsFSV6SnoBFhZ+5t08xMFtl9NybPNFpPzZcG6tz4DsdsLA4pt
d91J6zZcWCjMieiHbFejOe0M7aZZfg79eIyamiilejthn2SCwmKHKEHO9Lmc/JRByWarLW4HMztX
xeLpiaChwgqdi+sFe9GlUkD1fwvSCrj5coGMx0/DDLuWDkPSie96zeHGLfCr1mJT0DrnSzIFzZxd
KBx0IviE7TGAm1HvFcFqbD4UM31xtBtO6nO6mSXiTt1+1tv2bRT1VdXmFiad5n7BotBVYJZNh8iY
acZ5rDEgaafIV1HLCEtuSgroMNc3dbvssU3gbO+8znqGOroUtK9ggaaVwJP83SwAHDj9WuBrsWB3
4lEhHITTXU7bLu6fDVCecZoAi7seyFeU7Xd06T7oz+caQneEUSjgfySvYgSjBiYmfkSEsMYL0hXR
Q9rh4SY0LZTJOR2gspTZm9YFnNeDTVgHDHd4kpKRqYHTzX6uBV/iChIW1hW1lNeMnLf9pK/jMdlY
nNNa3X3SDbxQctqI9sxLt0txQHTsQ1pv3dUO92JJTkUY+0iTrLM+CVp/MjpnVnxTLheve9d+k2ML
TKVlSA3ghAY6DoA1RfsDJxgfTtk50fWapaZ8m0PyclAmQdpAics/2k3UBd87WzyMWr/OWd45+14g
rQSUmLQ7Ry4XxcmtyMXRbI39AqRuIC0pYLDd4+fOI/lNDmAaQJwRdnlwNfNQ5sWV6Mf7sDV83RoI
0K5vQxB/NoEeq3EyH5wGVWky2qAlYMlpdUwsjpVsWsv62s9TAXQemi495a3SQKVgfRCbZBKPWgqm
j1YFuy1kMwWPPeYNswyB0MEy831SJLHPjxbvkeVwdu+0wf1WI8sFOWpdOw6zdBXjA8kW6z6gNKd0
Uxxgl7c2SLEj0lhbTRVE4QnrfMaJuboMCkct2w5tfI+W4Xsc8qPq0cEdx59iIUmToB4HUwMpK9U3
yIg3APGPSTE/Kad8WvBZjKLwhGzuiF5ckyX0mHEedlhsUkH8Y031TjzUmriK1TR1L5p6c1JmSXNy
rVX1Ph3kKYgzjhm4LSb9ybVYeqQGWnj5icFjMwXLzuzrYx+o44AtbhaCs0tIJcgJguK8I9RRpb30
aDP6DEf3VB4cq90lec4xYCQDU1/71WABz0gSWBk01NO2WVtggXS7Xzcj3inCJHYN/CjWoStBcaqu
Z0dbm6xjEpxPDE8adDZ9V066uC/kvdvC0eAsNCbd7lfXf4JxwiZPgxqYG+Um1jG3DA84qfB059sG
gKyZ4wrnebUD7Sqc4UKUw8WitnLb9jp20nVTTuscErEJrrmfs3XUQIuO6Hni2RyJjSwfiq5cNaF1
0sn5Ams2ZbzZBumrQKEDaqNi/pZPLykNfFduL8ajRP82MC0C34vcDzYMmotG3OGn8nJJdcsTtp7s
H23QfcuSx0KdqoSl2DZ9fKWMJc+29R2SpoGLWhFAzwM65I91RxQd0XR9BRSOxOdjDjAuGWeP5C2v
GzYdLaha52nSaX9GHvyhJwurTTDQhSZiAjUMXfK3LHouuUtKP3VjvNOVsXV/JcTmFJxvaphQEOK7
4U2m6B5xD2vyvsp8cgAwuYmbgYBsY664kZumOg1ltx3RZZbpY45SrWk3C9l5pUll6JcE7eH9wkm/
+CKa9y2mIbs21kPLeG0YO+gnrQcAf232gN+TLwsM9lQ9qooEEZaOJsaDyiO2oPwpSFaqXIzfZBld
ulARhbiNYIXJPLf71QIaJCDgncwImJEzk1EGXw7ra5ZpF2cjB4y7LswgX20h4iIzaAw2kNYvutuR
epp6wMsr+0Zn2yLbEyMZ1I6G9A10ClZg7XSH0221n3VzFQEEC61NgUWzK14vs9+xpuIoHrogXjMH
GKkaczzr4c5JDvby0GaP+sITfWXn7c7WsVg+xRWlCuGUvAFFP7Ce+rZiWzsWzdXgbkrtusxICJlX
GoSZIL3p6jNM1r5dK3VjxD7Llc75wnUc5Er8+Pm3BkdRenCr+Dq24NssJRBZiGUkLSTAL4vmMVge
TfnsLESrvkVtdEL9gKZFrTSjXBd6vRbJ5Vj74kZfL1FcHSkmjfVIWuK6qq+imoDDNqKWMY+VdqVN
korgh20TSEswQc58prOXTVRdDcFPU6E5GFPCFVOs7vFKN7Gm11cB3YzJrLwhvu1JiuJQs3IUtNRQ
HVpSO8iBQldytogDHtubWn2nw4eyqvLy4Mbt32TZb8hMuaAr1z2ObzC3B5c7bMtiF6M9zpdgpcRX
Nu1dOYhN7fQr1Q8+uUlrp54JoV2APBj1YeqmvUUG+yWpItcfXJptk5KHjkFhpL2KHAxPlp7NsPGc
4GEGZmDCfjbk9xjwk9W+tO3VMH6ZDZJ8x2yPnRfVVsQa3z6HytwUC4dEoJ6QB9cdwM5q0HlJUz+W
ywGJjidi7VL/gOXpGCTo/hKnmzTudgGMxNpybs2Gn9e0fXoMdHhv0YXAjqK92Pysl/Y08gJ0w7Rj
UoC/fjouGvmcFZU6dHNye4ikVBwFo6Oa5V2jo+tBEQhQdt0DXx+nmp41IAxc1pxt1o4W7bux3Vt2
9TqquxTDqZl/c8OKGX22tTOeGrCVt/3svkGcvUlltm8NtqAB8nEX54SiDE/ZaDNCtp6yCAoek2Wa
/+K6KHjwCNwDv2oWOytqGasRRdJNXo0ictPGjAuYdtNESNezMu8ENQ3ZMdAqmsTDAfyC526rU5gR
LOgVhvFVt0wOjmBiZo7bjLXymrV2WXzEc5VTBesqyAhP7m5mxV9qzHaGTH+hRKqD3blXNZQ42N7D
NzupHiSdegy9expWiBP1CwKRwwlmxiVXKZ30xbOy5GQb4mrU46suDG/JCEAhl6jJJ//lBSXY4zDn
IP7MNzg34C/MnYGjYR7GncYptCeQihCWDYy2NWNkphbUNgWIgsBm5KCZxU83LU/sVPuw1+4yGi2D
iPKzJcAyRgWnRbtha9RC90Vnp/DmrOnO/XChg/bRzwK6zlU1MbxEb7wfl/xJ44DpjaSDJWNDOTQT
VtyMiyAoHcoK/BgY2/UWLmrH6kCrxBC2H6Ci3yZZ80RcDThIGgwAtHNvyMVh1hzqLInGhK6o7aFu
vAUaek8bu4YYn7/kuaSjhC+kdBhFEqd8OwrFqA5ZJPbNzDdm1oSkZTxuWgpigSqyQ8vJ75IQdEDG
CbLeLc96iAJQU/PWtYPvmp7zIooeFHwFx8nUwQEnFs9P5A5yH9LAZAiS2w/CTbJ9OrZvZr8EUBTU
z7iZ4cE7Q+Kp0XyeUnGXzMF11kTnaO6/JPrFZl65a6ex63XQ1kAbDIBdhHkxyrWst7zShrsiP7ph
feCo8B177iWSoTF2iRqgI8o5E54dlk9EYtaH2DI71BeNUbBolcJnsPrFGkihoFXXWah8UrSOxbal
+/wlwTn+CNswpU1r9O4JWiMjJ92prmCJUo9arPp3pN5G8FLYoywnjfY1sLhE0cmr2mFDA/Stn5Ny
K9PmS1JrPX6Z4pzDLZDjKNljzdcpau8Y8hxlYjZ+EPT7VtDcaFHeTeVSrRxr3DA6fcigIVGViIeg
j6FGVQ99Dha7M9PNUBhHjQRKMwsP4IlHfxjUsTS475BwDIqv0BxPEl+cG/QbM9PXHSBHqyXieikv
k3cBq2F87UKCXKKx32FqWAuo0V5BWidHvnPYD29SWueOsdOQa4w1q4NAydaXBJZlPeyJ2J52opf+
GEGCV8yPTIngVm4xW697SPJL5jKEaYpDlXenaqAZiEJypack4+ogKoqZzmKSvZqG9FslsBUDHYNE
zxyccOO+emVcfsg4RNkzBKLMCP2uLYDlCa9W9U+76q8RGJwtOyAZIGCaIrW9NsibCLMPQ8xvtQKR
oII30P73kFmPdip3hQm3Znb3Quo35IKXq4IDjVgSGsaSuGag46C9OCGXftnDaI76LU2yTUJXS5++
jHR7LYQMsxNd60Suc4b42pYQZ/vlGLU5eBoKNIv/NUpv3faH5r6YIXOioi05YBh3eQllpnF8O62/
V11xQ3Hhd5G9s7L6Sk76hlffl0Xys4kmsmjl6wzIfjDMm0hrv4hcF9tu1tdBrLSzjMEC2InBDmaf
6jECpaT3L9CV7o2i3sNM/Rq63QBwBdpTao3VkaaYY6+CrCHqdZ7b2WF2qEpIlaNpE5wJSp2ZbxER
sl4Ky93pi7A3CDD7DfyOrDy5LfyNyNaLx47yy8eiIjsAr737E2kOyATgybwpnbPoZxVNLbVCZWvb
MI2o3dgQKJsjaMy7rhovWWxBh0CBSHHsD4BwW78heGCPhkM8Nimed46cITz3cuTOZUP2SE509aQX
jZ57jgHEtWt644pK0IHCWlvI2pgP+6TRu2STEb2EgE7M4lqDwsQrE4FHM6rUPQXtIGAkyXAhYa8Q
4blOCRE1CyK7DScnh8lpuxudSaTho8KIfnDETq+XxCh+1kYNFA9NlbihdLLZQDtSc3UXSdaIf3xP
pjGRyUVlEMWi1DaXjB5sCRG5Kvrk6ESpfFscQPRup+yXi4gYOOUUT9edRUobTFCHeI3ugnmorZ6u
J9GhXsGk656297zXdYodq4eig649XxPmbe1alcMisJVSBPl2+rMbFw1wiiFfq66QhzBeGHk7zWBB
HnKTgzkxB55r95K8YeX3clDTdhxDnZOQIcsBTzszU6SE9TopnOnNQux9thc7Psw1wc2ejirwa1lT
y8I8TSnlIoRaMKgz2ohDGzAYaQx69HZUXygxsr0r8LHSHLSC70Q7LGdAvRbimryEAuKM5BQCzNEG
gyDqIafm0kyQQNXSDA9xYshjUxZNswvdGVmoO1Y7YQ/DKUWaBCOCdE9d7ouZ40nANI003+RRpARa
ZmqZAaH0tPS1FppZM9AuJW6MkCblhrd6YzTHoivmba67+oYR11ivR2twv9sSTZtVo9zTCjP0Fz7H
sxiIwJ1zUhPRr/YbVAgz2qyi/qECA5AIdoJdMFcNPX07c85SUjg0WUd2HaKZ6cqKbROpHPxg4Szt
XSDL4gGoB9fLI+0mRd5/7Giyncrionex7XCXE/W3taCmE0aH+CsaxHIfiQTKBSq8Q3lhT+t1C9ye
KlTbzqMk/pN4JfDVPSqxxR1uypFQO8WrcKFxx8uhbi+x9aVx29UEmYxObh+bQgwEBBOa7IdyJKba
zKBteRO5tUhfHRVtgFCxx8tYElNHgvBP01AI4TJ9+JHHo3ybHZ1E1NLKc8pkVcx+DSrZ0nR9nccC
bWIQGK+dmk1CXCoTlVJ2GcvWzngg8nPZOqBTnvRydvxKm0CBZWN5qFEK31WIedDS8UCvItRND12h
RWvwLdaRBBD7iaHoVRCAyGykAoEV6fNpBB+xaWxLXCnGsXfcVlo6qUYjR5UW0UVZ7HipqwNU6g3r
B2I/qF49g92lCECawvT3nLKpd0PQmU9aHIu7imO0AT1IV1+UbJGJgJC9r3LjmZAFThNWYXZnSTao
X0Gs3GdiMPamnIl9atswu2OSwzCkGEOa2TZj3LhlcWcfG327wuVDMxVAjId4D2RxFbfU53qouVvV
CYGeeE79Hiumjc69whKZu3q6QV+1/CxZYn0CVmmXIPIBXVjYILaT0r6VEMcoXNvhLWoGAzaSpv/o
66J76CPau4QtJF6S9PVdpDPpGsCzvY6zDqREJ0s3YPxHN9/S4y+hmAcDwEFANhWiSgKgeyf+bpDd
cKg4koVDu9bz7eKmyx1TAfa4MgBFETaj3Mf0yWKG/0MUeKVuIARkGLATWvklzhYm7jhPzGdC5qNd
F4TuK14sEhiFhD5soeS+ITGlO5kEU11pkhFrzBgMvX7XX4tOMCB00NhsyonBYESbRx+GHmFqYdkn
MgD549B3aVjRw6UDO2CggyScmItnNh01pMAu4CGcS79MoNLu4m7SbgRRc5jT6QkSisWgkFuk95cc
SASLvTM9QGwxf7a4C3d1CnJ7CJwQchEPf4oAS8BDnmGW+0ZgRfADewxl6yaJ06eqKesDUxz71o2b
6akkMw2ruFHXe8eYtXvRZ/N+HMgJtdwaQqQxzCgP2nxh4JE6nKmduH4l0FRtJ96pF/qj0LxYD4eM
sZC9JHTKoMTmpt0/hrVuPwVZET93SHzZLGsOIQpwvy8myw+NbBWYA3IxzPjBd3aufi0Rbj2k0lYI
o5r5AO+u2vGDhoyBNYBY9QwNkQcD5yqt9alIU19Sdt+VVdhtgrac4ZO5EQo7Az30qoCjJOntOQXp
qxzcnpsIFJONaphaKxp9lnK6FCbNdbIuk5sIHtAnlsw//aQOikk8cSTNK9w5SpninadXdKYjLL05
TP0iD2bYmhusCI1np2XziedWXpy7/4tj+HUppBc8kQ51raPeu6LjDsOHk1iH0YPUuUsxZnnsQ+th
vawxp6+jdceE2Gve1Hrw2B/WJ80fN+Yh9FC+hJvec8sT0Lrnz1Ah76AY//O5lGSRk0K3nA8u8xJ6
tx1fPhc3fBV5cASPGJa20te+fHYx60/v9H9fTNoStSdpOray393vAKcLSFqYtvUY3NdKNt9SyRsb
qKcoj/MbqpLLccUikBDx326YB7Ia6uiQxRqdMdux/LTjeCkzRX/PvQCg2iHEjGDQ7AxGAq9a9GtN
QvYnRkl6bZ36bpmSoLUJNUTVPZPSvumLaZdo1Bl9q9+wxVlbKYOXWg37tm+Qp8inLkTlM2kKbJRZ
A5MadRa77Ee+TN84PBvPqdWpfZYxfE50bGULEGctLN4akulXzqQdZAuwsil8c7yACeEig3x4tiww
gpkIrhD5x6+GTmJfC6apZSQD7pS30onq7hxhmfRbs/tVT7/qzMB+86v+jzH0//xmBP3b/Ve6oFEL
FlWhavuTdZHrTR5GE0J6w+l3NWjOWz6jWvdDo14qxFCfPPTG3x56ZQiL18gVyjIu799vbI2gEZJt
PjoSp0J9MyPe49gZbQNrQIa2QG5N6Ph6UT90J7eX3YPeRsV6ri34SxMcLZYXxJlNLW7Dwswfwiau
b6aGzSdvEvXd1s1iq2M5Y0Sg0o0q5PSJk/3X+//+pVWGqbsEYZiG6757Xmn8IGzW+fwo7Pxy0RgO
0E3AJNEABxIcGEEUp9sxKZgatUtQ2uvWxhSGFZBiqO/0nxpQNv8//w1tYQtT8KmU8f4dsozZIe7e
PKApSx4tU58nL5lqbRMjfONoX6ny6d8XfG8dZpF0bGnblo2JWCnnHTYgWKbKbGvzMMn4tg3KN1NE
wvv3Jf6yDv9xictz9NtzYpojQ+TSPGDB2qvhiioTtrf65CLib08/ShZXQXGWljTe/ZqmYaVosa1D
/pOOwTk9jo/5tlv1a7UprsOHeo806VA///ubiQv14P0j9PtFL3f3t682EzM3NNI6NB1uVtGnrwwr
X/Oa0HL40J4K43tnTHbM4Gr8G+Hjv6/+1/v62ze+/PffLk5ZL+JEsw6aHa/64m7OHo3mky94WTLe
fz+HJVYKYXJb32+hytC1iTnwwRRPaX2Xtj3Tu9tO6FBrp8+Wk7/dS8ewhc5WxR9WF1jQb1+nRK1P
rYAjZy2Qxa03weK1bFiga8eXkLnACkv4VbqpDssPzsmf1Ap/4kz+e+9yqGyE0A2T1+/d0yOjthFa
Zx9YdqDetXjJ+nKaQOxD599lVgv7FXc08pF5TD8hqfztyXVNV0qDZ9R1xPubXBCWJPogOop769XZ
XuoFzSuOJG2y97TrcV34xZYZEPPFfz8/4i9f+o8Lv3t6MTUJuIsR5usV2bXBbbBVXrYut/GWyIun
lMEX6SYr6ZECt/6M1/WXJ8u1DJvSTNcdgYXzz19bcebRhEyONBIK3avyVDtNZriccLMp/DrNLN/0
IQvO//7KH1c7ljnDdIVj8qg56t1ql+GLCjk6Hk23HM+ai40rJD/p7d8XER9fTGIdIFyzDjlKGu+r
wUjYNhVLd0RAxTmPDhF+5nXsu55aTf6YbxiQJsO6f1s++XbG5eP/8boapsIrKm2TGytpmP55UyOz
hO0/6UfXcmgzNJPN62opHGlwYxkpdLs+s+v92AuqUDqqK2esOqbQQbgeKq3ajuXUkI4Y2l4lWuM2
Sc3piLWp3NQR+3VdwgSFSYyOs8Kye//vm/bhnv366I7BRICiXL1/+xM773NHimOZ454vmV1lWPse
/32Nj+UwF+HUKIRrgfPgIfjz/oxT14mZixjIDXyztZZ935P0S45X+mwQDvsFW0hPWlMBy3vVAF7x
+raoNtXIAWIsCveT7/zh/bt8HEVgiM12Bcvl3Yrn0L1wg0SC2oa9TRYB0fY96a4mAM9d48zkptTN
kO9GRjifrDl/vbJJS9llwTVY1P68EYao5rnr5ZGGk6NDNqVMNHpNeQEF0bELa7pSM2O+ncrzz4BX
5l9+6V/vPKNp23GM92XjmMss6E15tLUeCWZ8PeID2/ImoTZeKL3d+KfE1ovpwnieI0Ielyp/CQBO
1HUPI98kY8IMcOhNOtmxxRudhjejn/aa09wNMTk7rtE+sS8+xEzZaegiCcX5j0JKPQazM3y3BzIr
dVd+JaGOGNXy4tYyxCaAYWpcZlPuFF1PWbTtDYK++Rs0hcOfWoXtuFierR5MFw61VVcWLxhlzoyZ
T7HLUYMTslcilPbmCguSQwx3CkDgJSpRh8MBaT8p9X/V8u/edFM3LcluJQyT+u3PHzDPihYIk3nE
zYro2IlaP1J6f4v92N5E9hBsaYzk6NbjwpNNpq0H6KAjcmXb2M0NoXn9ZYqGIFbb5EFjX4tILvs5
AqH97zfu43NmcSw2DOkYHMU/POGFo1vQwMEjCFfTcKchWllGLdqUIk5vea2QXU6D2X3tKw1d37+v
Lf6yGpo6oew0tC2dAJF3q6HILIb8tnmcmxoPvmsmtyU6rfvUBl9MKUBYEYBmhmfkGtZd3HhDxlSK
cN3ls2XncqH3P5a0aA8r4XBAM96950YZ0aKgNRkVBQfjJCvAOeczqt0qRAG1DIS+mFDY4deLMpp9
ay6mjbGkiK303FjHWppYn5Q7f3sHQQ+ZfBrc3ixBfz4+ZiH02BrsY1oHJ6WY62td9Vi7zubfP8Fn
l7k8Hr+VdEsbNWki7aNFD6nBCp5W2t7Svvz7IvJD5W+Y7LT/+2Xe3V6tsmFZ06tGsF/swCS8LO3U
Xrl1Oq3MWl0rl34Ps12kIq3FnIxzVAp0bzXNzk8AdpJkIMkqE032trJyXHEyZqTS7aMgeXQlLJZW
I+VEDgVO3SJitKeeA6YOCf0tdE7yNewuHTfFQLqNCHczAy1fcRRHXbSAH3YUSgKbCAqkrcv/w+11
HZvWFlJ9qubL7f/t9hqk1E+FcI/ENngaIhaiJTDRf/L0fnyFwYz9dpHL3f/tInkwLFokXU7Jap2P
0zPZmWtgwGuXhj/GvS325E+Af/IvL67NeZwTOSfgS63y5yV7WruOS/da3tB2lS/o7UwE+Cb5ZxHc
3mALhXxLWPmU+4NFiQPo+4iKySSRirb7C+IHZvKnaJN6BBP4hJpeVVvnk4XtL0+2zcoi2Lldjgu/
KrHf7krBuDu2VXpCjUKK0TG1/VF+diL67BrGu9vQECU2DenJ7dqtMUlkE9a+Sz/D8n4oxDnvIFyx
8PPbOnvyu7cn7vQpDtP0JIzoFGXIhPt8h9vZ1zXtKDR9/++X9W8blw0ExAZFZAhFrfrnl0Kwq4Ix
ZMnz66dXuAlMF1vvUhs3fnj2gmyjNo2H9vM//r3YAmzHpeqny0HD48/LGktXJ8YiTlOl+JqUfwd9
ioInFibt//NK79a8MKnjgpnJCen5wJyks5Gn5T2ur8jYfnIvP74nfCnHNVz9Usl9OM3kjauJsTJO
mcrCDgelad+OGKMPNSKXo2Z341nHfLKhmaqvjJoxnRu3WDjRo+8++SQfzu4Gn4QHyKCu5h7r7x6i
mpEmvzpLbNvJnS3r7ItWhfErEnxyziYG8V81AnWvTJVM18swVo9Zm3C4/Pen+Pi+WLrkIXao7R3x
4UnuyBhUo5Qnel3ODsV7QkE4N7vCGLTPvu/HLYdLWYrylcGvdN8/TgUUsGK44HkGpz0iXSXXRXbd
DbjNcoMrA1ku8dT3VuT0h25sS+hierNSOfPCaRxwIMDyRh6qsnWvLy696erTAvHyHv1Zc/AJaZpz
2HVMW73/RWQboW6YphO2363g8IndaQt1bTtdkyi8Lj+7IR9XEQ5tHK2hD/ILcKL/8/1yEoQe5iB4
tQJ0V8RO56+tIcMrl+E3wTRZpZ2i3Jj2k6NQ67KeniyLyCcsm8vZblT4xjlakYXI/HWs0E0NtekQ
W9EyDP/kKbH/9phQL1gXbCLb5offTrVOgVbn5ITRgkhLFWj2DGCynEBQSwvYbHkTbAIQpwO5qqS2
1vxo/TnIhisJrMUjtOm+UEAhpoTEYrrd48aw+2m1VMZbm2I+7lVUbjMIbevC7c5F3W8ljKmVltWb
LHYPxSSfcQRiFa94LibGuwSg4Q7iH6vN3gK1HMxifIui9oyUa1cmeCCkIx4osAFiEShATGm2skW/
K6LhzFjqoY6066rIpxW0KNYBN6BzgzmHgEZjZaBe8wGHHLsBIg7ifntnlNPBnqzpR8/Ry5+VeGMy
U23Tizc5Cvvv00TAdW9jhyvFuFdRtqxtwyARrAqvSHi5U04C3irf6A3pUC1HOZ95zCelzd+eJ/pw
+gWcyd70fpZROWMqdYv12sBOCxZhgQAJOc09uYrs3lRvnV3Sh/YnlcffHg2bSYZtCt4c+31/wB46
tVSOfVJgR56QWPIbw2Z8sIDy/OdXEorDm7IEDRv9Q5/fmYw2NUMyKdQ3ZtwNdMmg8hH2uP/5dsSF
WAQY1MCeet/xIqBMwnGMrkChrTocFFp428WfnEb/ctv+uMa7QkUuZugwXL6yso7SAfe6Ye3D2vrk
m3zo3RkIUX77JpcV7/eSiwThfqmiq9iE9RKWxV01hS//3kF+VR/vVk3ORGwdTEXAqL6HKPNI2GKE
u+ks9Idi49yRc5h0yzbM0UQ56hC6ERi4nhRzCqTROFuhvOkXLBaffI7LHfvwOYTBbgaa+DKc+vO7
AkAqm2W2T8Ytn2MjdkieveD+/64Ta/3loMzpyZImJwgdHO37YhbkSF8HFlZELJ9Jk8deFuu7yOi8
sLyGwsegft3121C/arQDH9eL3XplovAyJBSh+H5kOaIpstXT79l4Hp+Kl4BY0eHRpRLvCCbXHic0
1kg96pY+C02ZnwUEQ0Rn09cmQHedPrc21L8kXffaOZgeo/SrO16X1jWYvAvo25vHGVWl6cUoZl3F
zSfeJsM+9KSxqwbtJkw8c8a/3ATnYWjIbdaIKhr20RL5Q8VZu/9GkOpKqzDqp6UfOsWjzYuOJUpD
2tRtRHo7yRsZPfdiPXYgZP2ejBbE+vRHfVmunf5hKf0qpku9Trdms65vLZL90t2sfkzTmoRfx448
MJl++tMF1EVuTOo16VNTvNEViuSVVV/pke6N36L+PPbIfDeF6y34jpKtk9wGGP7NFaYK/rXFBioQ
n2AedilJ5rcB8cbN1rxSyaMxHDXtxUGyO15HsQ9kIycO1Nza0aoE8mBcaFJeoW/KloSlGFdNdYh0
DOR+I0jGPZvx3s4OSwompsBbearVWSM3tty21t5Mj3K8HYOHpDgUM4Pr3sOCOw3rABdUovucbbOv
ru478Tc81nOHQ+uoYjCIGxNcYHByin0PGKe+Me3nbuEcTGLzQeUoLM+tgxDQDzBrQL/ASz9vmof/
Yu7MlhtHsi37K/cHUI15eOkHkuA8idT8ApMUCsyAwzHj6++i8nZ3hjKsom8/dVoZLcMyVCIJuOP4
OXuvrZuzdqcN8yi7OoAPoT/U27IBprXWxFVysrNOI4oSPKO2X2JfCaHKrNAuW86yQkVhg1eAzbc1
U6QdM5vxv/kaAj1M50X/k6yeotm06sGqtzbZfvkcAdhQz9EYDN59oD+j0h3TjQu/ELqsDU6l9lXn
OZBLj6BHgqNPxIyl4aIYVpN7iknDAqyq98asVPzSI9hhzo9q2szpr4k9z8t84U6Iw6GgIWCKjWUU
fiDHQPeDVoY2nCDOfAG050VLMrxioutAbJTntuGWGMprJjM5UyKixGhOuJvSstYA6Z7bqVoWEAXq
TKyRnePH+jk6tGSxqnYCq3MaKEu0Bftau6U9HSNjmxXNnni8wqlmgWZuJHq6JEWzBBUJyhkuOG73
7FF1i2XQHrEzpNn1i/yUKn6N/n4az/CdFhN4C0fzlfalLLOlBz03q8l/WyMJrNr3APV4yoqcLBbd
uZMbFrfM9qF6Eup5tHbDcDTHiyb2cvBZFKEx9/DU4QQsTnm48ywszZteeTcEUg6a7N46Lu5xmQXh
U17tem0DT4R2ai5/9t0F4SC7R9HhGCO/LSfc6miSfOMRhiqXenWvYL/t6OsEKlmTceFPwS71DkoB
dEKms9YEdjtB6Jxe8wFo3n0UseSWY7e38K+4xExlOswQJL9UEvMA65c9ggu0XiEzesXZdh96OFdl
+xxZ9y2m17Zv5lYMQAhnr8rZWJuCI4eK0sL6vffEgzSveXJKqv2kd+BdTqbynLPBNPmbpHmBMAY1
oPRjnH5t8zRgumw3bnEclSc9vybpQzu+OnLYji5arHHWAHQnsKbhyp4Y/2PvDbKFaVdze1oaJTMB
3QfB6GnHFhWKh5r10KjbViffcM6YQuvnBBZCDVEQ6CXkgk77hPhfhKqRX1HS9f0aZzdMFlzOhTLH
5TnVjHtWWLYB8GhH1MikOsFbR4D2hpmuS2DWDjum3MTQLiX2YtJ6sTQmKYlxEAFG11oE0TECaZNl
3oypHqixdIFdm93UAJWK17BV7SVm6rTb2jjT6kHB0yVXGkK/3qWsNDcivnZo9EqcsKXD5KW4DodQ
6jO1XCTtuMDc1ymocxGYKhBtaM+FLDZ0gRji6vQSdQs8LOCRkUqyjpsXr3rAbk1lJcclzLaZpVbz
ieNEGKCubH1H+TTtVaUuLdx1fO4RGsf47DgbZzpO5iO8LXSwNIW7dpMHviB7WuMc49fvUnzKBBkj
dsR3mfuJhrjavCBccop1Ot7p8TpKL0oImXIRj9tq2PYVxCaTpLl61rNWaGxoq9TGyrJikDAq5Jgt
a3Ov4IKMrkqzGFdqsydplZN6W65xQQCO4OprM1LF0w+r31TuJQ6PqnPS7Qa/w7ZSoAIpePblKiwX
ffVuaon2h/OS+89ShNY1QyqNtWGo3w+SRUnBPfXZAVxLdvFIhH11ooEznp2F3ovnhf0DTjjv2UVn
/ydNx2/qSstyHcumEOJ/37vUqeVynimjwyD5rYY6AqYI3PjOHAL4CP++4vpqc32vuCxPBVCrE6pA
zfVrxRVWoZP2WXxg8LmxnAazSLLthTNvUTna6Qc8cNBu6tLDceAp1DGy9Ym7n93SKfH0zACtzDpn
nFv9gXPJsnf6tSFfaR3O9KFfu+pl9MB/ZzA6G6x/JvRSAx7qCDSthu3DQRQ/NwwX5YrXOsUWyk6s
Ku1z4EQfoWkj8R6tQx6U+65Dniryx5Agbzaf/qKI8mCwJ06Jvc+UhBsd0yDSCWd0DtHNr193cyTj
F87lq5ixmjeQxZ4QrUnU8j538I9Amin3Rd4unKmZ9zl/XaNtPbJVgL5XVPjNCra/u754M6dzb5pL
r/js23YbwsJLu2FmI9Crph55t8XZtzI+tTQ5EfVKt3zaKyGBgymWhz9WyLf8hH/UyJzSTI5Rt9bT
93O8ldlartfRgUh7HGzwV9LAIjmquwRhtVe0D8/M5kV9703uvmccrhPi04qP2q5Z5PZsKrNr2+IB
jhL7GkrSZOpJeKsGSNrGBe3Jbod0Phkh7Jpfls4xs1myOOk953NUBp7JRjfX1GarQvm0sqhalhWP
REvzgxKcI8y3fuLyt6G1SWp04lHuT4VcR+XaEThfvUPp/ZTpOlROMZZNewXbUEIvrSqqtpVjkb8d
nlAr7HqlW3TTIdeWoesDFw0ISC3jZxX3MUBFOIEBsHWDtIXgrERYEXk4t8gk51OwwGsAXlBNAVbM
8LBYPK7gtWTVVpJWLWCjLNrP6LPHuBVtI4KT7VVeBBRUPnxmmKNierBJBKfIJMrTcTdiwrWwUIO5
cgPmOQdXJfrAezY8nyrSBJqJwUDC8F6APnAJ01X8oa0ONzxvYv1QxmPbt4wp5gRwwoWGBhF/5sS6
4r1VcNE+hJBbTL5eo1/Vj8P0ODY/vC5dmZWyMoNHginhQF0yeHlh+q4MHzl6f9p7cyd+0ZWNVfyo
o7cEDkAAR6uxn2mm8FGj6GJjD7ZOfTGzHPSfeJFPyp5nstnO8/YUvTXkGmwLg0EYwL7V1OyMyPcU
no9b7ylRL66Ftp5r5xs1Bl2kwzdNDrc2plKvd2d4iHH6juIQ4VOneqySc1nMBwcne7yGpTvPjJw5
E1XlMqZ6HqHiPhM9MHpQQLxhoRkkBvPYcl84qjC6meM1T9qZ2vP+PF8KbL3GXjH25WuS3gWUwZlo
ZonjcHbAVrwKkzcLnEmkbQpcqmm9sOV6hIvEdsODiZTmXvycqG6rJdCGRR8/YSuWqQpsem1W0bnQ
H9voNHQbtn/wUG8y2YlGnbcFR58c7bJxtTye0HrJxJjc1pwOFg+xvORI05lLA++P7g4bwzvVt9QP
r1kJvfB15xn319FonovpCAeDmi+eO4oxA4E+A3s5113L16S7gVqEzezq9QcXI1muvVT6tpVLEw9g
Dw8Bw+ZjMm0UQPaJAHqr8EiFbhYVNdssT/+h5pKmrrWuIeS2reWrxQ0hOz2H6XjqbcJgMY/m+Vo6
GWwKiAx3VrgfChAWm1671ALi7x67TjxiaxiZTJtn1XxMbmRdvNHAbLHHwwYow12C1WIIlw2ynSKy
N9IQML65C+Oqwv+LHTnFt4MhQz+nea/PgWDPhA5ILybGrsrbeQFOKWqh8BdJe25V6rAEs26b3tzn
OMxYfJjJj0n2NAC/HvTs2I8xLs/9EG6U9iDjVayGW617yswz2NfFrbQZfzopeGGOqKL66YqXUDlE
1GuKDnzg2rXZPJYhleSSUGgrJoak3EQAFngaiWPn7euc2Ofg6lLqDxz0SH3mk5WHglgVyBvdk4K5
PAUtdC5ThpnyB+TFiIhqeAfRsO26l9Z96aprmXyoREBE255PwJnLUrFhbBIMwaq2nuShby6QwrCI
rYg/mQYgDU+T/BFZlNCzvlhp01I4Pw2XixP/6KNrpXwG4WPb36shFga8Y0DbiutIwLj67pkbL9hl
ytrqoSS0BwI1hfKQP7jSz8kWr/YZgBCSd8lFl3IlcDx2QLXxd4ChcDmzbYvsPQ6JUgE7RMzveXIu
E6dQ76fwDnaxw37st9OpMRu/Up4G+4fILOq0cB2E1zQ2QeTtR3GnYcPHTDZP+61XXc2ORugZbh4f
hhDJON14T3nGky40oh9JbC0UnMy5NXIbEEPRJD3K6Me4QW5eUjA3cwirvnNLn4zDVcnNInD2j9TL
ipeitcpnHfnIhdL6uslTjdzn3hB+HVMF2J8lWPqQm1VbNOBTPHFugMZP4ii1VVGsuxo2vLJWoInx
JJ/1x0ocvWRvu9co9A2waEjoYc3lLsaDh/z2k9krav1FT5VvVscuxkvUfAxOsp6saA/WZoZD1+8m
b6lVJxEP2xpElFHfU1Evy1YhCdyaIQ1HMfmYROxfgeEj4dw0kbLHhdsMJ2nQHUnKpUfgh+XUPHkA
7NEeUWlPAxHJ+6UDnaASnBVo8AwgMRD4zzoeQerFFEwG4S3ID2d4zfAW1md7INl92njeNU2p8S/E
UvQgTIKOxgup7Ye2TfGtXaaw4bR0BLmw5cEBLWhvuptQO8e275Vs7g+ZDeFrqQFaUaixuIgPuO/j
YV+UL2YyJ1veFvd4O5N8kf9w5SrfKOaaVgKn/QmAyxn4mixAmK1i8xx065FDTfSUXPPqbhyWoE1m
Fhbg5rm5GDygnEVc35vWPi5tDk5iZhHtDkzxo0EGbYJTu2+YWnez7tNuz4wGooipIVf9Tcgn1Hmj
vnIr8OYaNw22nH3crZUKnhAJCCULde40yFM/4eLyWNrm6l1SPtjDyRRHR8LePeGhRKuLoQfXJqTi
WazeaeNycOoZtrWePaomYCbOcebe6xq3/J0HDjTs3uBCdkQWhc4sM6uFWuzy4GjJO7U6m+z2mb3q
zBX1g/COabyr7KvlXNLyEmS08/LsuSu3eTltMnVchVFyj4IYfiUg+JTCANalnTwQNUnNPC8BixGd
jF5rZofg1JurFa8rDO+Bbc/q5A1G7SxUti5YNEKT2YPJZp7TqoJcNJuUT5DKPGDu9Xoemqca2yEb
jwdvEqbeLsjvDPugORcyhWJtGcs79vohfIHgBwcjrHbkR5HPQVDBAfe+PzUk3cO72KXhvcXNGYi9
K0hZOovxfsq23WfPAaA4K6KbZ4L8+uZZ8qiWcEnBNcQjJjA/zM64dAEAWVe0Em6vbksNvM6Ar5so
7TbDGQddoUu8O9b2po+N8yjvuwiKzLRK2tP0YJSBX0Wg+SK4iURxutpZz5YhzExx8KRYJu7zaPsu
bEhZLUHMZcp5KHdCBOjRICl2GOUgoxReMs8wssaTtc5BtAYVj9B4lmibG7w5rV8GrCwdNT4U15k2
vtXSp9uta35B5C+YnqJeDwzFksxlY0chd87HSw9nR0QPQm40SuYJPUwCrSzV73J6ovj1C/laya1H
gk6VvWbGCYkqSeX7VNwFABk9+ZGZUKcr0nuKOwHtO9+4chdjsinSBbBHT3usxVMDqq86Nq3vCb9M
KYBXDKTkC2TqWR+cQ4he8QrHuppRT+7tatvXayIu82HFjsDzmbqXftfMbD47zE4V6+FsBD459JyU
obP6PUQfgx+mpguGO2mcDY5dxpT5xN3OCCafhck106+V9zK2Sxv5qbdp6B7boCdYJi5E5+lZegsx
vtbaY54uSyJgPJ3uRET3JJ9PJEzFLGOMS9rwZlq8afvAt4pevO/3Ku2qz6HbC04iDtM6ini2XB2o
knfvZD1cSiZp81r79ORuVJahCU8IeGtxdYiSJ6ZCwnVKHilp3WTpQQV3iDDbUtsMzcq8BNNiqrHk
P4CVL+itMqMc/aTyCUqS1b2n++FDk6/q8Zpmc6ficLEZpgvcCDT141PFYkgWdrkHeaNCH1H9ZPIb
VmFDqurc0g7lNYWbcDtAARul4N9IFcch1QV4m1U/bgKNunXRhOsGiT6RXI41cykrkgKxJnFO90LZ
hi5s27PVXW1tyxEBertffNi3pwsg5uA+64+k1RHtkljbODnbydEdt1TOVd/NgToaa686NNpT2J8m
alNWX5xv8ULCpEQ9ghCbntxHmPywYg2r7H2V9PfY1tEFWbukg7bFBPY+LIc3x8XEajYTyQjdXOfL
s6ydd/GolyP3So58Mctq3MD9rve2bfBzGj/qntX1Uyj9gvDzmYpEegKxPOJ9V4HaTO7ZDJFb9s5M
w6CcLCp1IadXLWCQQHOPSJD5pGxT4TfyaNCpMs7SvO+nS64uPDA1Ecrw6JQERzPbuh1ThmVVrKRX
z0wwT8Oqcbmh3yt1a9Ni73eh9PVooTQPmfJY0z7FfM5ifUpg5nlnFWQPeJvwDESEVUE6WdQvi2bd
s0a1TV9fbOUcxlQuK/hrykQuTZ3Np2wTJhdZvAIMXaGoneSVWBAvXAzyzo12t5VSnnt3mXC0rtNN
Ga/dGizYZUx3eX0a6mdKIstaQJK7vYdl1xKBiQt9btynlG7FBQODQWk9xIBF0I0wMQoo/VoJI+wW
WtLNbwX5c0hvVDtmMBssGLSA5KddkVXPXt45fkcgjZ8Ded3qIoKlquslZzfBaERnuIBhZQVo/d2R
Hn2LXmY7Znf8Tvzyf2g2/KYPZXMugTSkapquqt/EDb2jB3VtlaDxFThVSuPb4Q2Kknz8+x7Ub0Ql
NoJMFzTgzVWnGb+2oERMX4rwKRBa6V7VyxWmQj/IrBUHqj90u373gf7+m74ZP3QQdjwlykMf3xpF
/TpPQlgEf9R6/a51yCTd4Usz9Jux5tcPlHmFPlb0Neota5ZGSnoM194yWxDTOEfHdltGbOcf/3dj
zd98RudmvnDRfSFL+f5t5k7QpYbBRRuuZIvNguY5ME//7QvGr/Csm5btJgf6NqUNUZeiDS0PtTUu
NWjwlbajWbautPYPaojfjL5R86h8FOxtzIS//SIjLYwgaouDBXdfejuYxH+4w3/TS7ORwyAks/BC
ESf565Wq+hEdh8okITEYHFXRO3grGN+dxMQ58nhDWvv/cAtyWyBN0hm4/8OBEBeO3vdZctDsSiEo
znXbN5WBLM4YYu3+pHH83coCzIMOnNWFF/zbxzNuzE8ONWQe3fjroR5fQyJK/GS0hB8CvfxDkPpv
bj1k7//n1+m/fpt5QNRL5tJLFsgHZFv0O9jvxsY0zGTz7+/A390YhNKyW9xUAu73nUkvzHQcp/RA
QhJRReGQ7aK+C/5wm//u47AhGdi6MZLb37+9oVbtBPI1/T5gVDyBp+69oLr4+iT/lft7/qvV/i1g
+Nsf/+ch/pBlXf5svqcJ/xJAfBKfxbWRn5/N4U18/5v/P+YOe1y1//G/An7/kTt8fhPt238cP/v/
WP0zgfj2o38lEGuW9S8PIQgWAs/EiXnbTP8KIEYU8y/X1G8qfkMzb//tf2cQK9q/8GyaaKmtGwsB
QRMroy7bWwixomn/sm9aWA+1E5QELNz/nRTi2xb0t/kJBj5WMjsUDXkVTd33WQ1k3VGQrOTuo173
DmrsQLuqk+hi1EDagFDymuiZd6rIi3OG2P1D0v13L6ODj8pl40IliPv99i38uuYcGUUTrLXy4GTZ
p9s7DIMVxd2qiTEtsypL75UMJ2kaK4+mlkOMRlD9hAnxPcQevtCd8cHQpY0ImpextaZVL5VnxW7/
tGC/a21u79OzHfs2SvvStt8W299UTINN87MNguqAnZT0t7GunGWB433fDw5DgMmb1XFhHrWwwW00
7aoBNn4u3Xj1t3vsv1bb31kBXzv6L9cLXd1t/7UNw1Bvlulf30cjhNE5ZqMeDBJKgFEXxblrbYso
BIsgarTK0QT4uLXb4YAK/h0wfn9VcegxLQ0PKvGgMozoYpTesOpCL74LHG2PbP/s6eY29Tj74cow
/6AyNW8b569v2rS4vyz06g7/GN/e9ND0jZrornvQAGNFpJ5w0nPcxg9xjT61zqCtPNmoqyKbKgYD
dB9Eq5ZH+A79wqnKdKH6IUqujeZwzgaZziGS0VHaJhjR6mZp90gLy1xi2PCAsgaGQSQVW+KCurCf
D7JtnsoQAK0yVOU7MMFDp47tRwFLfpTRacq1cssiseBTjEpFJZsse/NUeFmBZCQ3DhEO9TsBL3pm
hZn8a/tk4/t9CPhXOfP9q3H5dtimgU9RqP56PR2XOAZDOsHBzPp4QX4RE4zIQm/cqL0v4Qhyl5H6
2RfN83i72GofBau6NcAaMYQ/1Gao/6mmuF2Nv70lpgyI6BBHY7cEAYjm/9e3RLZVakChaI+l1x1U
UdmPTq5jdDTNcKeOlYR07+ob7KDMochye7LNQceY1Y3M3oIXtcOoKSs1992Exu/XH+O6fCz5/A/h
UF3BaRcfZZlfyxBohNsxvLFA/WOES6OV5ebqA9y3BjxeZY86gJGouzbZYN6lRkXnAkJNSJbKs7QM
2M/uDU0G6UcMQXov3Yx8M+Ci9xADpzdR0BoQhLmM9kCKIvOVjpzkHaJOxBpqUENVyQeaFoqkYxom
vumA7uriXpm5ta2+BJb7CJssZ34PWM/gnQaeho5gupJt6b0ShgYGOOyGR8fOTMLb9WGdTtR5SWXY
FyVXUFP1yr1bifBhBHVfowe+qG2U3P37DcGzvmn4XXyxFs8JBqqUgkjbv+1MbqAOjYPc7hjemiky
jt1lXcn65BW3Lm8tE5folfce3JkWkQRlwb+i7FWMdu0U43MxEFxRV7T12FDEEyPplk4nwXaVWgRr
1M0t3XpH+G0Dp99JRLdzATTSolfoh+eTKP24dVskOxbuSkPiv7fDflfUzU9dbZnBer2FeI0JdArR
ZmaEI7RaJqOFy7Q2cO8lSDzy8mLgohCjjqrEpCk9J1lVbVr5VqEaD00Aoq9NMTsGE/Mbp2H4rRgO
dlu4kHbRRsvGtYx9p1TnvnSDO4N4V7KFmNHJ3tpYpVWfjNtL3u1Dc7hL6lPSGiNhkJPcyzG6wrQc
l6OYbpPAvLs3owa1Bm+jGMrXUu3dla3QMS2muJlHlWbtzAYZDzyl0TfvrLZtziWJp+fq9kIKHRPY
kLalHNGHsaTfo/HJdUu4pvgVT6JRd73ItXU0jCTWEONmzAMMPn4Dt4QIIKE8utIb5kSI5dfOJQyh
Fh5TULsNlk1NOBp/aglwLVcl/y9HIFfJxbHkp2NYHW/OqIkIsqx71B3vWVPbH2PSnJOAHlHRmbel
gT9oxpd482XF5TXJi2RNWE67RiEOKkXxdMIHomI5YP1E/5DLVc2lICWtH0+iHjehPd0VjhlijKNz
FJeJSeRRbR77iH5bjVWXEPSAS45myrWTZBP1ffVilkczTW9xJE+kMxoQGPPhUBVuf6gJKKUlCG92
0swSDyVkZhAyM/LyEE5NhXeepsJZDoSv7x1tlFujse7jMKIxWaXwx8IBuIVSwQQVP7/+xAHIYUgr
y7lwHDQQ7LlkUXHJvl5aYbr0LxQCZ+quXAaFZq2Q+oUv1qAT4DyZ9zfha5USHtrkSok2oi7eZHVL
e7Oyx05BQtQ2TrYcBzEubm51Buvqi4dh4zS6rfXIowjpxdSfB6981co2J3gkjF7UgdA0lluK1DN1
rjlRoLeRZpXuYWP2e4aPzpl4VOeMNI4EMjj3q65GxWkzfDzoBZFVjhkM29iaDN6EQH1bOy8ADleE
d7fzKda1M/7nFtYv/5YQq+uHItLPZZ62ULRxSDZ9JVeZVml7rIwpU1WA30jb0ktfcMxu6wAdSm7P
g3ZqFlEzPDseFzG/ac5VRIs7RRvHnRQhICdBH9KOcrFIA3R7lmC8p+cTc8aBHrlJisiunm4k24R0
dMYQBRN44yUmX/Kn5lVMHyP1mbyBmw883ZhjbpxCiHtbtdXL5SAKdZ+Lm6DyBhNP4uJD0XW6kW2s
XJrBjTdBaciFMXD798J4MOzCmJNghGSUjnjoWP2W50sFNNZkzOgJY+MZpY3KMprmGVEVG77rcs6H
cgms2HhtH/oZqL6NsEsyeZV+WgmETCceOWzVU80oN9WhdCtqvRsb192KlMQhRRrKYxACghL6RMuq
6/dDXo/r4GtbvL18/ZuqDjvuKbGOb/de5RX2rpWIUv6qpivXRhBXed0GcOjSG5kNwdl5tKexp00o
+Mj0LM8B5Zjl3uI9Si7ooH06ccowIaPScY+p0O2VCa1yhluKrrhj30ckdJ7jTn01w9JnVwKcNchp
jpf6BcGpuSPL+z7rav0jE8MzLC9GyrRXNxEpBjNTFdc2qrIH4EUCKC3azk4YYs2E3J6lHdpZHC6W
gYY7E4XvFt4teCA5OV4R/vURvz5nmkbpPBTCZRSV3uuWjJdRpIldpqFtzQQtg4RH5rqMudd0pDb3
aTQ81SrtynQK65Mu43Rvi4qpmTCP9u0F85FEUKcUdLMjHj69qGjxw78r2bRo3ZrihfEko5EgDnda
PjlMedNzC0xyPVCDnknxMM9RNSyaSdYbEZRnNwmJhYj7Y5ik5lEt+3fLI4/Fipkf9S7i6K+XbrjU
sNnRCHoAcy1ZIE2fgo8hqMRLG5dceLtqh6WIE+OBG3g9ZKamMxzrLlk+wp8GGfqe26y5RJGLor31
WI3IupZd9eCI6ZhGjvYwxNmuSEbUhKkRoWpFN8YVVBct93yEa3YfGUwMiij8KVBnNfUwnzyBIkF1
h3OWFO0qjWPyKMSYbaJ4vG9FVx5toyBgzKNRDt832Kh5AR5NtXacTK2dZaf2tm0GBsOusoNmqKAH
10qqb6IJBDFb6IlToPmojDQ6sbtQYw+CUj8uotz+rIhJfGhCw4DO6X4WJubccCzvBOD3k5Frr52s
hrXoY2WRGw1bTl2mu4idb/nXPR8m9cg9E4bndsKGYBSwFpM6Z9RPnE9LwvFDoqXgv2V4He26wJUt
0mscyo8E9eDBVEw8MLR3EYZDlpugNzEpu43ryV5FAiKo7AynuKvjiVNBbqsU+chIG+LkTFcJYGgj
I04bbVi5jRc/61b2YgO2Aw4rFF+vKxvlTlO/Oc30PlDwXBxXVjtLYbKkRcqlTjX1ooUR4FBVRxpS
i3NmIvZU6z7cVQluA42LeRJKGj7wSEKArobouGOXfMwp3ROJnO5dtf7ZokbbRFbnHkl33ZQVh1n4
k+677vTgQqtmrvZ2dBeM8VPnddOljPqX3ssfv755O2UEjDGNOLtbZeeMQ0YaVHoYwtB8696t0a3u
ajNCJiVrZQMk+S13S7Lqp5SgCIo1wii1/TSuI2Cqu3E6aoprnVJdb9YOtcXGMfB0RkVuH8xgq8jU
Onoe8bQLECTNEihw6xdjHeyrhMkBlOxhMY2EoALDtLcR9PSFbhoBohqgeZzvrSuZSW/TYKrD3B3c
jMJPjWfs9GQuFbcU5YJSRzVTh+mxcS8wa+4SgwGPWwfxD9tEuAaEe6MrjsFub6jrmNpmAZ3VqPGw
ITOudXSQJqYOBNZxMnx6UWYsx96U+3oaiaKwjMa3Guuqe6Hx0NZ5dWJnuCqeS6ab6VJD6NSPt5ei
yPy/6iLmtsO2yJM1ERJUxK2rrrUMbBy6odIWw8GKiSs16tsAnrGLBch273jVeM4MDfSDxLnbq616
SkvtuTOVjFkwJgkpHITrnUZsinElhXiiZjPGtWYHp68dnm3WXatN2WygEc6LybVPWSfTi+hpphbQ
RxdJ5JEL1Nn6Q6xlsZ+CBaL60faZ5ECYEdyFlPe5Hx3xkhaqO3csxv0k2rVWugcOT15YTd6P0cJa
1wNAFWCwovcq6y89nL+4sLc8NMONqfBdGa29RujYPDuMzMJMF2/ksJPWTO9p7TTxC9Hx3pLHsUOK
DyoBN+Dz5YjafKts+zuZoXgLNbNfKbbODF8acjaQDX5WBpcDI+rU1KbqtkadGJtUbck3Ke1zEcU/
TL1UH/7aUoUk8fhrVYT6qL4N+v0EGIClVb1oHD3WU1FYPu9zVfMXt5mQPDazKV3XgY6iSfHuIrgx
vauHe4O3PY8tVAq22XhHhd9GJhU/7SqskmKyNsIAhT/WUYWW0VaJMiYc5euFewcogZMES4PogAcT
Umxa3mZ8ikUEc45yvXDc8N4pEChBjrDmlKvxKpjMYGe7WbBzx+A6kQRluMa0pnlTXwgwMzmpE2sV
8tDafb0oESNkQ5JwEhkW1o9COXy9WG3Eb1BC+1WGYccmHpXH1jXTwxSwi6vNi/RG5yAs8ejGI2cI
sBn7tgSnjtn5DvFvhw83FC92PF0L2e/cUHM241jx3m6VmkYHWOqZyqiDAlzeCvDKIGRA9D4hCzzA
IsLJ8L0jEyqiT0NbBcOo+aHjaX5WGP3h62WI1HgpVfZ/UpOx04KiR9Qa5ld8LMevMgDCsLVri2li
2OduTO+HbfwggCu5s2+Hq6SbsLRjl9lGzSUTunbJMlus9E4tyJcxEOSR/ippVhxQTOb1lD1qbk8E
eTe+QqBq/U5e8cLA/hGl9RiN7Dg2RHLcy0X5EI2vX79DyZT62pXnRKTiUpUJHw0ZIueFcRG36XCI
c+L9uJvC89igWhlLsC5tnHYbfbKelL5p99HAy2QITtPSLpZ2kLQ0YFAXcAHylZPyvYLC3yuRM69a
q7yPpapfKqtZ84bsc4Qjr8G7f6dLpvtpY+absh/l3VB7vqM6QObTbq3f7q8pGGssYfq1Tdz8/NXL
s7OxOKeOtuu6JMLPEO6yvrX3puw+iIEv7ivFsMmVASv9daYZb992WeklZ+wCpZOKSUoh7UxVkKT2
oqzf9SFYJ9GW8Np45FBFOo2phnKDQg1xX9N7d5q601B8z0dHlsTW3vBiqT4gJZAcL9LGBu3dj88S
yN+6HZzMd3o44ih2aYKKKM83lqJSnw3aORAyupbZAyVtfgHcMK6JIpKrDgswWZ0IL8DKEEmJ+njt
/CdlZ7Yjt7Ft2y8iwGDP1+z7rL5KeiFkWQ4y2PfN19/BNHCuK3WgwnlwurS9YWexiVix1pxjhhOu
QIEigbIiC6rx7NdEj1QhATVeSr9PqPoR1iTCJTQY462+skESLGMU0bTIGobUPEN8lVeCIssjMCmg
O//zU6OhITSaya43CVvv2kLorxpTfo8pOjYENw17ERjyJe30d+BR0V+pIH3MNzk2jbEWL5maBAD/
8c005PO+lkEcLjp/an/JGsmXyPAKqkHtiHFuwPAIAm8qrR+WJrfxYM8fgzYgcy1Hxz3U6kNyD/a3
P1hc3D+3f37vB0MuphmMDsyBJwMb7XOzTnDEdDO425ep99AUBWOzHcdrVBmE1Nt19IKrIXoxxapI
kGgjM1olKnywnCQwEX14Fkf/aGtPDbehToJHwnS3HuBr0oX0+Xko6+GrhudvA4f5C9O0oukpLKDD
d91FgqtioytUSJCvk2ydADFHXdGsIdEcnrJQ5jpXKDCCgTWzyrvg6PvBr7ys7XWta2hnSrTm7tRQ
HE/1K8xgsSA6ptm0wCOOWiRe/3x977knM/OE6t3xdb4rlgV37r79p+/fGMNg1z1wsSyVy8Hr5clN
kavqE7022u5gAAaLkMZBPeoqQ10ONuJsqmwZih6BSjEnRNvaRkzdxsgm9/znb3fvpbh9O1Z3kxkR
QED/vnvclqFTTYEJ+qzrUHNwwkN3l4fVKlXkNNpEBKx8ZTcbK8J4VAlZY+SrnwoKPb2r1n2rpp3R
t9QhQbOyOhEdZT0qAsVIjSt1YjvLqYk3/ZjoZ0ZSmCEi2guqkB9CnwyABZm3M0fbW/35t7LuOpq3
3woJgKsDJ2GCfAMY/+ea60VdWU3jRBe3q3Cl5np+TrUOZY3JOz9uisQ0F64XiZUTxdY+zR4MjROL
cKanjE40KffjgRZ/uraMeoVBjwN+hA9sQlVwjLTvfVzKs2tW1mpQNo1LT+bHRPeBwI/Rxu9IXpUx
tP+49gX6h7kfkNlbVekYEqFo720QIEXgm8cxJgHLCOTeMY3DnKVTikR8Me65gb7/24s3oHO4vC1w
snST6cDd5ISaN/bTKB+Zz0RADcLhPDrGt74K+pVvVL9iK3IvGD/aucAHy0RQl0XbO8CrenY5E54d
+CYrXdOTfU8KBC7X11snyGn6ceM0za9sMsmYDKf+mor6NRpcA4mkZb6nkVw7dvKc3Y6/dglUlNTP
AS9L8DC3FhmPkyxXaVZ8lFoXH28/NSrOt5pyhwer8I903RG0lZq/GzUCVIoSoIbTuHOMQbBRqZFt
b60EztoR5Zcb6H+lxFwgNPWshV94xo+2YsrQkhwzWCcGI0uhteFLGA0/VGakBzDxZzNI6utEmmQP
QJueHEYa7IXUYbJwD39+KM27kT0PJYQahrUMskCmgH39vBAEXl3qZlOpS53LaSN8nAFMtbYdjWpC
fcJ+mXbGuIsMdh6iPr/JJps9lu1OkbGxNxrWhp5U1lNHe3gbynrCUopcurEdBN5NPl3ZmkY4n5Z+
8ROBfaVvkp+JvbJhOS37LpMPHOMJK4UWsba8BMeIKH+1MsXdrI3OcT6JTLWaviBE3GY9/3n+5t/a
MFhY2GBwaqFj+fxbx6YXQnmhaOlHImFJIQoWU+tYuzGVj1M7fHBWYPCQ9hnno7G+JkVfbGkHir2t
QEUnGrmXU+BGQBhcZxM11ZMsBsyu06hzLK+7pRalZKAbaFmTCWc8XyLd99gNINHsqrnsU3SrjRz1
tzCm7gnYCiEmdnCYdIrOtLfLJTKKv40iada3QXBHOfvnGy9+27CYgpkW0w/XAbrn329YPeZVwWsU
MSVJYQ8WVGEETR7jHseIcO3XnEDNGnzTyXLMB4J8IprM1UswNOfMMSuuWZWee2dumcBYsgIAA1qa
SAoSQnP+/FWN357ReWA3j9JnucGszvl8t5qUxmyIm/BiBRGh4RnebX9onKeBWL+6HQlvjDRzq9SL
1rF010FCLGOXPVkhfoZ0Cn8OhtxSlLqLCCI3xQSVgGmKt5y14SEj9HHThxKxqVsD2iByln6g9gVf
5Xc9AFQVsDGs+xaYUZhQn38FFauM0tGJUV5WxBempK128qPiJuCmMeNNJV4j2reXCpuxH+u49ZUd
kOfZYFMfufYyG6yDcmWHVxmdMiHD6boiF/bPV1rYfI1P78X8NTn7sEXNIPZ7d21chHqXxnxN4W1b
c9K3fpnuvIrUmGhyu2Vjl8Fj79unotDIMcvko6dx4naq8sH2s2g7QgA4aTThvtg6fx8n+4IVYNab
0HSxzPvvhQC8FF4aJJecTMulaER3oQ2Q0+HjOJvPg0q/zHa+HRa4apJnLyYAOaqIMi+KoSGnp9K+
uFLG3TTZnVVOpqODOmOcbAPH/3xD/XQMEqdq04ulcGK6WN2TEYuLGYWcaTPFcmlJYk3i1l3mVnLN
JQpcLUJajQvhaHc0PooykVsZRdWayRLXzgFn3hiRv6lyUlDdMRMcGNZx4RqHKhv6Lyrs3ytA30Ie
gzSGCpJC8DZ//U81MjUOx3GRpBfdm7sw2jpRfrwX8alyHH/DBt1tytTGeFc5j00mWL8Qr6xN51gx
rlRJHeCfQGjbi7VB33j55wfxPryDy2uh40BBhMgLIZl+976k6ZRYlW3Fl2QCbVU3DEL8wLzWmEsK
1DubMUALSPCOuQJvB1lx6qmJmFsvzNh9iKKpvYzkn28tXDxJhBGQlslH65fNgT4SoWxR0uxrhdrT
bN1xwdgJm12A49BU3rhVQX3qGvwSOmlKhzLOry2o3kOUWk8awWurxsEnogxVr2CGO6uqdpujmoyD
V6T6OcdjGvjyLUiLZqMbOiHa+oARm6g0WBdUJa0qiz2hwT2AEafcjlLT1o6DxTVCSLSL4NeiAwnm
plmJq8t/SNpYvPXlO5Pu4nVwvGAVi9pZOnYMMYFIqO89nQIDf3RTldUpjOzo//6oM2NCUDVD7Djd
3CMZQRXqGiqi5OJw4J/z0N8JK1uN7VBsWp8xRks/UsplbLICxKP05xwSJEPFe4cbIzfDJTIIBCke
uynalmHpGnl8oiSjDnbCFX2ydN+C/sZ+UHylQzHupJa354hDpA5qcS6777nunhGmlZurhCxiPdgA
KN23ThESGa7tB7dw8E265cUqg01a1O5ZK7J9asfNvuIBBGljBYDHukdvRUhrOZl7rf8+6GH/Grk/
HXbBfe4RCanXLpScxFyGOgQQYZZfkoPns+PnVXlOkeAYINDFUandvQylUbatD36e/U/wzg36KTCT
7lAgptsImXyr9aq6BFzWlTb126wb7UM6dleDCQ4Zz2a/srv0OVNyn4em2BPjmn7xuv7Ldr3/isDl
EQOiKOIZvTuv8xqRN+Sp9ELLDTf20s04EPN3ryPDL4UqznDM+FmM6ZNTVcc28WAVqFzbdVleYnKF
0pPGWbcqTW8JFG5Ycwqu91gnHkRebwxLmFfXKSBieOmuVE64dalPl8rP/J1MgMCgfk3Ix8x+ZR02
+MljzMe4Ot1zhvQ3oa15b1VarWsyMltXy5+7oCqewwjYzWBh9I3cKjggrkHETwP/6Gn+99gfir1H
btzaUDzb9iinv+Uiychfcxlmgowuo78sMxELZ1T9LvCwl+tk9S1Z0eAAaT0cbvWkPIbkqe0RfavN
ntFe7uxIBjvLLv4mmgM7bpH673XRYmjOJAYI6Bldrk/PsRJYMIuRk6uW4nEQJCim7cloLCQMnOei
oDe+k3Hz0VbDysOd8ISWpnqduKy2ZmPu1fpHUoDqt1G9GIWHvdAkaN3wVPbU1+HB7mKd8GvOMH5P
uow2uumBEDKY00TArUjXjAm97K4kTGVHZDHUIHAzO8BaX1V2dwo6FnYTEYtBOc4mCqvzrrLLc1oJ
aTSYZ98dR5KCa38VJqBRHIlew84fy6JLjwaKHUtZWxRJ5pZpIpmRFH6JTvVR26tSMgvDev9Uy8be
Ob3PemP31YHMM1JkjCcGta9/3pyIE/r8Qt6+ts/OSW8KWTW8h8+bf8PsRpSZO54TuIVYZTlNt71d
g1lwMNMMnrny7RIPvHJownXtSyPUJU6rbDcRQrGozTZ9ibyk2AysqJvJ6+pHtKnf89wYT8MUu9vQ
6DkA9h1ZgDSCYgad14pJkEGe1NoN0pFpsiguFiCOMFP+tZB4F/qMuT8Qx+4kCgEjkkZYZBfcah1d
WDSNYKeiJt5G6aidApftfJ4lI0Kazj74FGYvjFfmD4d05/Xg1syIM0mnl1E2nhgGLHwPRvM3Dda/
HwqibJsApx+zxtuMvuUcApueIqJT59LYmY3FLsUvUu21gp6nsJ3jlBvhNvToMNuWnTDiJ3fUdcJp
64RatUmnDmKCmUcbVSWHaPKsVwHvflFk+ceto3b7QLPwVzcM+YZHND0mWfgTqE68zUyn21hov1Ye
AySqv2La2g7JnJ6vHbuWKPTMtOQ+e+bFtLey060toxvBCys2ZteXD2YrckI/xIeH82ce0P808dMq
JQdaiip4QIz2LaLveLKbzJjFgs3Wt53XTmurU4NpQLOgf0w+XTMmldEyRYk1k8a3nDIQPjAl4t8V
b5OxP8OvbveD8IqjHfT46eywIuzC7PZNPb1NHtbImxxpCgLzMPlgpev2tXbbaH+bnXjtNOdPtkGz
J/bGPerzkFAGbb0UdRjveuiQ58G1iBtM++6gOdy0arLNy+2jVzpd0Dfpp+kbAyhvT1uCzpDblVsL
7wg5jr0ITk3LebRH17lsO4Iys7rPV4PhkW4W1dW783AbQnIZgl0zhf5J13XQV1qAYy4n0NRgXD+E
3V9qmowVOkztmDD/f4AzIF8E0jN8ZqM6RpR+By0r/UXbsG7KqII20sChalE38jo58exPH4+hx8ft
J1GqA0L0hW22IYFuTvisd2927LpfrEq3nsd/NjNeb7qieEHmKDFkyfebmYcW1XCzgFXJ4CwZteGD
49A/G40I5BT07QXmGJ1QoHFE80QBNNUfnI3ZBYpw0c+GwHFakz3o7QoaKCvWWU5tSWOs9YKMwSwY
/4p1JReln/6d5cP3OYY3+JhUqb2ZVRw9MHFZ4kvfxPZr5+JPt5s03SRO91VKoPh9FWPtsnQE+xYj
P44Cn1cx3tq06v3BOkdVnR5tGe3NqOSWuszyg6S8JvYGsHh9jKbOvup22+9Gl1DJLxbTuyPnfLFp
x7DGskOhyr3fAnhGQedouYVf3nWvmcwe3SyzVqwPzabSqmzRJISdIjSiUdjRVVKxPq2yXBGb0UNh
zQv+z6nXjjtCe794EG6Upc8PAvYFbij6eFrlwpu3r/+ckXgla8fIDfs8ZQ1t8sgiLJDB3NPtI61h
kI1Cw/cYK9yfBsAWq36vSQIn3VI+hwmqjtuc25HptvJmdmEo9OUY4Xsex9jfsIRgBC8ukWzKI61w
6IF+uuMxr1fVkJSrRMpyk9YC7n/TkNfJK12o6h8/NR5D9ETsypN2qewx2EBpgktpmD/CFsJM7BfT
i9lHF8ub3Gszav/ENhJ5th2UdXY8nXqzBEEQ9DsnlcHM5/jlZwwsMhMAELkZu0i6zoE89yOGZmGS
6UwCLsIe5EcHboZatAX2czsY0I677jqwEDGGRiRXYy+mLzont/v/+R4QMWfP6N05xEjcH/0NXoEi
myztPA6OeS0LaKteUweIXpx2W7XZr9x2foWmhdkzr3558Cl29XfWwB1TQQo6IZBvlv0HZ9xRBc3O
Lj1IKX74y5rVUd2sjsoNdyBlxn03p0qtvSpbEQrWYv0Xl7zrwp0RRO5apSpe0E2Iz2PAZlub4iCz
ahN2DYfirLU3RjDKTeZKf1t007d6jNzXqazzDXa9K0ZKa9MkTvBgi5yRdFQUhyJjWp/XjXdF827p
yRHD5QftfyRRVRExBsKsauS1eS6NVC3SEaoJwl+a/jGBVFNQ2hu8p29+Gvh7H2t3YvQXNVkHMMUX
K6psrLUDR3Q7UFsRD/vGx0xtVONIrOTcpeBlakL/CbvOs86/4wyhMSEWt31wbLWLh1rtyYsfrnHY
WMtBJ9rdwt+gV4rNHWLOhPNe9o31MiJb+/N6cN+aZT3wBWccWqKQOsjZmdeL/7xzlmpKSe0WXUYa
OAQyl0doXmIbanSeb/ra24c7dCFamZRIU/AJrgxqsmi1fiFbwD5xHpR7wyRMpgy6TTgZjJVV/JP/
rsJs4UJScAW+/ck6DdpMhTE0cyfrbvZHWwYxzpPak5YsV8DXBGfs8kl3inUfddrFl8s8V4R46wCG
Osq9FTCxr5Dg4veqmLAJbIEW8Lf/xQyTTQmiujbJL8TRYhLScjLgqmaVDkgOK5x+KxvV9s4R+NgT
MxYcp4ZNMI6C4qyO3/58PxgKcsE/vYCCLcLBcWxBUrcYyX2+IbbSGYOjHL4YIVSJegi1hUy6YpMw
Njjr494BxA42JvzQhszaELlZraxtZumA1aGZr3SnruHkqH+MJNYPSVoSQBjpUDd0DkoWMAVE6eFT
r+nfkSsJNE5UHR7pAA9Fv8gb5Z+wbcQbkcMXKquqXtVWByOX05zRxmcHdfLBpgRJtJBTOtJS3A8R
pwQlfNZlmyx7s5AbRw/BLiiQJK0CfjiKXm5LNMYLc4yuaTX476hKsl0e2E96VJM+mRXmhoanvexs
bAeWWCgNWb0R0mn0Js3YdybYIr8lwtH00QIEon/ySWQ5qBl/GPi/hN8G757S9I0WXfPYAfjRZ+Kb
jZioLJ3qNWuagcUCiZc+C6GM+aOwGudoJSglo5RyrCVfYyGKkujn+SPKhXZFz4GhwR3K3dA8xZ3q
987U6psCfm8Qd/be8caEYyhAwI7Dbx63+dKw9engN5G9wzIV0i2rP/SAsaHIMBHFwPKWUdy+BGX0
RDh3vriVVbKy8nU2E1Cy1hC0czSLIOyGoWPJqULzm2Mni/qQoMQDY2y5+xK2XSOtB83Wxh9xORQo
4cJx38UxHZYhDq5s5IfKCa9dDw4QF8VXeYn37Vispri6PSyHtCBup8nPD6mIQEn7xlBdxDRsHaca
n4sizFcYAvQ18vx9zbcrowDmiaGPQGzH9LFrpqOdD3C7gu4J/1a2Lrz5zR+nYWNG0tnJ0KkXuVn+
SKQXP3LIa2FdGNGWgMv9n1+y+9Hw/PUJKYB6zR7HTqffLXpGzgGCXmp5SXzKZL/yioOBtCuLg+y5
cCOUgm7kwLiAJlc10/egJDPKDXuTk2L7rRxlCgUSi8GoCvM9Hmk1hkkNZ2UyzPcBdfwiTIaL9GvI
a9MmaydC97y82CFWrU7j//yU5SH/myQ7wOh5vOnndEcwSi9ZEsTXyax3WV9DGkIHvSkxNqRJD8Uo
t/wdGpzgq47/b8XpfEVMDNIU4lhG7yfEbWzjYegFPNgKZUfrQ8JBER+0ZzSH3WOlyqcobDJGcYDD
Mu2n1bXuFzfl1sL/vPDxUPnsR7MN3RG3Dvp/dqLKhVNWIP+58Fd2HlKRnWEmGTFo2CituqPfcAAW
KJZZJVD4O61PKZAmEE3KcVX0sfrwVdF8UZNad8MwHhXM1VyRm7eVZ/7uUZGVX05YOLLLMMpv9Twg
z+rWOCQN8XjNU81q+deABQMrT+sCKG2HFQ0ypbZ5k4tlEOTayReoqJQTe2/EZ/S7MLXNVR+O3lvX
aLNeug134/zHUuseSEWuz8NsyCmbqUcc23SLbHL2lOjtRca6/TwUMPCGPOeEwBGQ/nsEigv0RpNX
+ql05Zs1C9yjsafscni+WEwuWasPm9tPI2P1TS+kuf7zG/W/3DzOb+SvMDTCZk82w+cFAVH3OLGC
FZce9k47jPkh6IKnfjqHY4ryMG52uFydzb/mupY22F4TCXKCWBgXr7Cfu8YavnqgftvXmakxXkNx
Q4Qt6pb7W+eNheHabX2JbzozOer8Z0ZvLZ3OgV7DUiSqwGfwZvtrUVgn6blyN0wufHnakd/+fIX+
lweJAPZ5WaRioM66X3MmkUj65lpz6awIvnfR47wSgE8MPx9XtZ4Pl7zkkCK6EL/J2BinKjeN01hx
zAq08W00egVxqk7SVSua+hqUfydRgBwnD3hMrOFiF+WvPJRqjx4NlcDMo0tsaVwCzxq2NEWDleuk
4VXPw1PSZ/KEj3U8tOCYRGh26xQJ0GVAhEBmfHcYBi9ephgyH8263NUSAMyUi2bVdT7toW7E82oK
agqt9r6oR39/kAydJ4gepU+oEYqkuxYlAYqe31GCXWrtZPXudNb18aetAv0omekcIFvFFJ2HTB1y
K0tOuhLvnWvnyyQt2LRd64vz0L0yDugGTm0HxIeP3JYH6m4YIMPAjV105xc2uJFeNROBqG29LYfo
ZV0WrzGL97oJflptC263CfKF7KyQMPta7C1rQBDdpqcyr1BOTy2IKwNnZBx3424sgvdSSv/QmTQd
//ywmfOj/WktNXgXuYicBwn1oqL8/DpOritQBnBG6dtU3w2zM2uQqCaRmqRMSpelUdTrDj6eYVDc
pKC/gMBA9vawuPgtR07Uhu6hz31giRZYOTkdulmUgswxf6rb6i9FbsvBTv2NzGI6wD0czniQP8zE
fqKYa9ZZbxvroUxwCuIPXLcjjaeRx0uC8PcsA7BmLb9QmdwnKXOrjBn4wq7uQqumyfH5lwZs5vto
aNxLXyP4G8xKnJj+XS2n9g+jVlGu1cElb/3ueJsTt1Cj8O+AVvvRdMrd9XPcaJEyzfHS8qsm1/1I
nS/nML4W6NFQ/4BxuVuMGIdZHrP+6fKv8//fhRBZN+i70b122tS8orvWd9NUvNcyoUlqACO4fchW
OKfI/frg89vexiDaoYVnOpz4QRPcDdWRojde7g7mJcFwv6O9gBfje23mNVWZsA+3rAGilIHkFQKI
vA5ZUyb/mPUkoSWqCXykXn9RiNi/LdoIJR3aBA6hRihQ7ntApBGrGu+nuFDAw9j3ZbMzFchkNwre
yKt2HlsRVUBndZJYAiz2TLqyZPjpBYzssei0J06puB9QSte4+xZNEE57fMn8brnwdi4kvClJnniM
QWAXcbliooOJo0niU0eQSyGhnsm+Psm4caEXQkzNCUfZhgyWOeVqy1tLWMyi1qyMPhoXCePOoECA
sOz1WxbmfBsitmOt7WFeaDlNjaxEMIgr95cmD2oi7JYBwK8GRmGhbOsb6nGPQ5QXf1G4/H6qZX49
9/lYtAi85rH7/DZkKkBhxtt7sdPpoR38R/jnxinQq7l3YZMAHR9EJIxdIYBRsiqBxIzbQ+ohnf/z
YmT9dqI1Z1XxnLJODCuv5d1jBuvcKv3Gti9OoHeHXkMWmpj2QPsKV13ROt6FTpCeQ2orNvj/wiNH
/3wxlLrYJLmmNqZvxVtfIx4cVU+5RExgHPMCj5yTJ/ZRS/12OddQJdrvqe03RTDJs8Woihk7t8mu
K3JUIBIaU/daG0P9mGUMc1KrJoODWsqgpTaWTXLUwzy89szNF/oEftJvJ3qD/rku3OzDnfxTWzfW
doDyt1VwulZ+Etl7C13+F5fL/F/eAM4mpBChE+F6uXeXK+xprHio0y4mx5Q5KnYR+cQ1WOqfqoaH
IF2hkeBizvNV7HeNM7D00mE6dDmMWB71mfowYXJwtcNkN2+mZFgSZ+13Peu/FSL9XnUeNBZkPCvP
m4PP6FTRy935iXpwQ+c9ykgLsbal6t6Q+6Cls6ov3vF7EaSHBpWcrVn5ZIHEYK3+/GhqgrMOAUzB
BV13uik7kPeyN7ZGaP+UQjxOxmgdtARbhi+lwT/Hkqaps513xrFlBxN9x4mXPW3tFdrVAe2yp8+X
LUHPELyDZY6jZkiehx0vSTt+mYwMNSFtyM5rsrUWF8+W0n6ldrjVAlpYHKv6raK9tiHiuyNFgsbj
//kFcGyG9RZ1sefM78Ln3zcuPLt1Jie+JnV/bcGinZXnMnBU3lM4VW9TGnjnAq4/AsD0UHjDDAsx
EXiIiDCgMF5JI+wOaQdacnajDVV19jI3fyULY291wYrVe49WFcU4IsIFY2qcBG07nNBeB/DHmyc7
FKQOGilKfBxpC+orHIUIbleYylFZJNmz3ngFvrUxeagFquW01suPKnhL2B8IMuKyeI23niiXj7k/
mS9ZxymkUnX5hbDh97oFdSgtBex69DUpue6efdnhgU+aNmBHYj7V4X9ekF6XnCrz14jz/qF3SnKH
UnJ5FLjzoYNsmkZVdAyd5mJJ73mCgvXqETUSuOaPJhQm9thBYgsGXm+VJuhj6V+bKu0XdTdjxpux
2eUClmWQT68d/OVWALmoXBqzqnpL6uwvIITf4gSoJpbJdoXc5itlKA1obv+nYs10Gcq7+BhMQtHd
e5BcWDhRYuVDfO1Mvdm6WvIzcHuMScqokQlU43IiHeviWR1wbB3YnDWkOBVmZkqSqH7ZFxxn+owX
wLL77BgGfrafPHEJbWDoOdjFm9W9mOBwWynbadTQKte8/NBbCk6rFsPImY2/2nuYds1i5PhKxFJk
kTCDLxgX8bjotMCB4V/Gz6KEo+s0E1tijZ3eNd9Uzlh5kWjA8w3TefvX0x4GOrzipKivPYyUq19J
uMJjbkHo1H5SyKvrKER4cWyymXTcxY/00odFLv+RCNTYq/mhAN3katKGnY9bmboR3mePy9lMrDVr
3vC9/FXkevGPQQIJCJtiM0Vxc0gkPp4+6M9DpheXpsu/YQDU1mXqVQT2DPpjE8OFIqLFKKYAb/zf
s9CVeY4Vbrqg7V5TPTKI1ujyp1APs4dmck8oJNurheZqT4dkrRVavTPqSK1ZpRFnpxjqU/WA29Z5
60Lbu6omeZMaytwgd951bWBA3gxgHcGh7G/mb6kl4Ypg5fGhDWE9RFlw6e1Q0YZq6r2HFe9qx8Nz
ysB241vMi/7/HWow+O29Tr5orjatw0GpXaThZ1MOs42q7btzr8lfotCDh7L1N1ZfmvuYWmVBjaHj
uzLqJ3ZSyxv1VT222qP3LauL8EcOtsPrcWK5Cs3Mwu2VWJHmM8LjFQfDQw8Hv9ffVoMDGIsRxDuL
+o6Qe4duXVgcb25dSsMwMp+RrmJRN9hCs4I8YXywrNM0hEeqqdsfe7iTA7Mwkmxixo/IcxZTocOf
tMLi4o56vozckGc3J2EiJe9yqdO8/gtL+DbW0uZdSwhPqVRBRoa/Kss8fLx9yLOjSu9BIFmRy8Cf
9jWwhrMnlToEaV8vVGfKfWkE+NoULTvMYcbSZsB3kIVtbKfSKTemtxngBH4r8hKgR1pIIjmK8LFx
0ic7rX5AnEgf03gIrk6SEjFFNEKLWTGpPXjwfZBu+EfaSkx69ewMHXmblXVCcfTsIrL7W6nxMfdS
9T4Vyln3XVfjx9NAN9gER8g8+jW6dffiKi4gGi34E3CbvZlC5NTMGXmziVQoiCrquT6vwixOncLp
p9QU7QsViSXT871ZEZVn1Vl97kv5MIhGWzWZM65Dh6Ba6RYWMoBc7VFdQ8qPxmhY+701XkJB5qQa
neaqeUWG2I2Ag1hT6AVta4W4DG6LgVZVpECi3Mi9xsGwU5NGiNf4LYeIbLfam6Co5Je1TA620V/+
YBfMv/CYOtbMZM/HM4bcdpGPeX+VQ6U2//mJ+eLSqPDJ3a4Ap6cjPewVtiLtI25mLa9RQRzEGH52
J6Z0TKbAWAA57oz+udCdD/TQ+5stuBna+hrLB6qY8QcAAAydzRoJhg2hh0XNnje/GU3fZfbxJiFJ
ctA5mR0sHbPXNkMQ8GKEekqMFc4PstlgbaCN6V9vRwmTvixeVbtelnp/KNImX8VkpH3oPBHLNim2
dptpKztp/JMVD3jm6E2SmMgCwtjpoQL2sC47uoA6T/TD7QPn4mCEzcUoO33vtOOLF8sMBRhZGrPg
W7qPjFnCnaP19qJizXqw9TTZTYgYlpyC8aAWwDs6VJQvefRNCzMs6/T6v8fZ5YZbyVzS51pd+1vT
0p9DWTdPU1SsktaqluXojYueKcyj25k7lLEDfRzhkt9YY9YJo/oUGpIb1QEAZ3q1xVYfvkQpiPFE
6s7PnAe7FSGtaukQZBM6xSHy8wiGlxF9aCIDAQOJb8/sCCuwHz4kHsJqS6u8l4jKaMHyWn9n7d/Y
DtrWeUiTB1a8LrEJ70ct914l/BjLvKZupz2o1sBMWOB3YVt4gCg37OPWwy4bj94WBFtzDDqDM8vk
GLtYOs15LFAB25MzUtT4PwqaTFSP0XRIrEld4G3p4Iba+COunUdqgOkX1oZthi54ZcvSPbvzpAnw
MkLA7FwMVfMkp5LFM0Q2WxoMKOO5wU+02wt0oH8oGTW8o+6AhKhEnmvr3xpPeyDWPtzIaMKyUdnd
C94CdQWOewESd0gdIznfhGCWYkqTB0dwhe0204HEwWSCwqTHxqmh4d4H0UDEJUkesRuYF3cGmRTM
ef7tZHo24IIZJUedGD/e8HKlEWbLuPPH77JjTU0eb7AQ2eaEMRUnzbDP7Kuj5GhDusnMOxODdQx6
m7FVSFvGdApB5Iyo97r6f5yd15LjyLZkvwhmAALylVozdVbWC6xENrRGBMTXzwKq7+0+1WOnbeYF
RpCsLCqE2Nt9OfNF6Y3wCpLuKZnUTcZtSLccTMl8jzbqw70j4i0X3oPdGjaLgzzBnF2tYLxRSI07
B3Oj8aTYGj8jDTTPfuhlBJ/E1THrUbibQWpt8DjLg8FY+2ZqZOVFZTtcoHxdXTMOLlpMQU+vgvZj
BDuPa8OE55+hZHbjxNsbBNqvg9j0N7bLvp6fXPOzrKo92lPxQTyruUHXmV9FBNrh1za8BvcGk7Ki
LNph8V0OhJxGmwRd59quG+2atp12QNL9spxN1hicfv3buPRAMfRFRtKlNt3rREuf0mR4DnI7/Chl
REsGErWRzs6/KKZ2nIemuxWoUtaJKJ9cjH6Pmkd7C7JYcrALWT9pQbSr61bttIB2nywH/07Ylg/a
4CVL8xyTLY4l1hsHqw2iN0MHxmEol7g/0gL+xfq5sIP/Y+05uyqwBOL0oNhi/G78tRh2WjwXsNXp
Tu3ooqTz9teGwaES0BSkHnkYV3cNi8ljFCkTD2ikn6ouaNbEmKMCRZ++IwhHK3HeFdZBpFn0bkR8
OXlGiFnAL2Kiv/IA8Ml6KFierMAqXT2vAZMhYvUyxpa/N/Rkpj2l26Ay5Eshwn5lFcWH09ZEaUZW
7a0DQz0ocplPkd3iDHBm4oz+wgazX4vKKx7TCmgLY5f+3SF0AdP20dOHsFobaTAr3omLGOwUWx1M
JKshQZU+yD5w+ud0FOHHoNvVDuOyta+a0TzYg0Fux3zFNfIa1fTUJ1bYeze3ratnoxPyaeHtVT8i
HRG2+TjU32i6lv9WePZ/3xVQk3CducGqU9A0l8L039phpcxSutosPY0oYXmSEfE3Uc8587IhZsjW
I46zyankkmVqFh+5ac8Izv5bphGYiN6BtAw+p81YI4vCMS5epSnbFSMMUZqNQYuhPOhWb210KeR2
5PKk4rJ2MuI4itx7odd2kU3Wb0kc/++7YeOfej+KoUjWdZYQ9qy8+K1OW+VyVFMBJwsQGULHuU5b
WfLB13xrb6WWcV4OWbgNQhnf9FBY+3wgqI4verylLZF7uOsNNxy/FuVBAClYiZoAMkBEn/5kD6gH
Ea9NKUFqPqGWFtcWuQyjvLrKLbcTl8K6RdaMbJ2gJWqEAI3G9Gns0MMz6wTXNNTpuOujtk36z7of
4I06GCwslp1XI6lXI0zHi9P510mCAGgMOmpiKN2t1HQiOEbHejClJTGuEh5syFdi/oKbVgAkHKfx
2opQkk8rvmFRG2++Hu3TeZLDCpxcuggoF1hYOB7Q8ayCwpeZHMmSPSpFbKpbvFH7DnBajWxyPALD
yoHVkSnH+HtW1etSQ00BBKkrRvMajDQV0CGwDxkpf0/ymxZFzUM46E80zKpNn6ryEIUOEAw17QcF
OQqiVUTSTfmklcYEQckvVnx+42ri62B1IP27R+xCVcvoCczhOmma8hpk7nWx+HtJxHg+ah/IkJlQ
KhSakdgbeaL2sL6Nl8FyQRUFlENpITqLQmKtd1b8RTXtnD/B5UiLZBRl9IziX0E9oBSi18E+7CIW
GP74pYYpkg75l5A1TJdb6YFuerab9Kn5kCTywCNBI6NVNl8in95yqPvW+JcKxeLT/I8B02OPDWPV
AaiIL/MfP15BpHrVljnLEYz7mGz9Y5uR5zUlunq2fdWjAybwz6SPvhk0LEajtZmQab8VXvZtNMrg
02BDooVJcU5tusVC6gxRFtETujJLlgrqS2VWhG3okbWtgSvctam8+shFr7hfEfNmQ7JrRMoUIhIT
OA1rbNxYISJDH4jKCLEB6+OhdUt0mgTEjmW5KSpX+0hQ8km335mRbr62jdfd2yB5luBS0kSPr0YD
jG05WJHbHIn3/GIIyD/0aQgbnRkUC5PiLzrFcp9KSmP738eHf5RDaF2hf7Jn66GDx+V3p2xVW0Ho
lnn7oHlwNuK4t9ZKTe1eb41wS9mmPBjGdpxxIsiVTqKX6tnxyKSI8PGvnIbmJ21Q7WyVXAVWEa2j
iGdMvaWdVMgSaswg9uBWS4+au9aKUTwsBxnJDThMArPcgL30WGyHxjBPXVXdf9a6Wz+6PqpL19S/
d1lzKueqMsp3Iq48djVBUR0wazWPZUXGQT3g9shcF2VtJ9GsetmPlh1TV4t9W2vRuSuS/iJ1W5GP
Wf6bYOF3T6mH159UAoc1pQmT2/7dYW6zUTDDIpMPLOsMLSORYwQ/S87SSvR1sVUYKN9at163ozcd
IoXtOPWqx6WyiBGeyCuj0Q+++LdRXxe/zWe8Ll7UbGuj1DW3dnj8b/NZ0Ekt9fq2fxBu4N3dljYz
z/uhZeGPcRY8LIeoljdst/l1WQ6zEw22TlLKteWYQ7FhPfTkuGa1MesBVyqjhzuN/imWk1gXRfNS
F51zr1M8NZFZelc6I/Ve0+WrO+CbXvA/ZT5dYjNzX7BY2icFKEAkPd1PVYniz6tH5ZgDo9a0t9C3
ybGTbGlQfOZ7QwC9WA5JARoqx0VQ1LNwP++blxydHkOihiFgPqVrXx3MjpVLfAVwOLzOneVjBnV7
rc813L9OowT3OQ3xYUv0QbsqEr1fRV3mIpPytB3EK32rhZ2xK/LvPabbxzjHYMaJVqKLWnEjxLS8
oxdc7CuYMo/K2EHaaFG2KQoIvW086rSJznQPjXNbs6ln48i+rVPwZaQdIXBkm42huz6Eqm6fXFff
lpTPgCOUe3tonpx556x8ySJiEukxqAokhKYvj8JREdHtMYktifbWp+w+PXBEq8ByuldXwsn87+MC
QvDffkHYZ/Gl0zPQ6aE6xu91UiK0WOuDP7iPGbCVldf06b4OY0jLDhphNdTFpoiob9dpeFQk/Vyx
7ZzHmiSatKrMaxv8jMCzbZpU145SAsoEJUhqZ93Pyaf9IRnYnyYNWXTID06VCt4auD3nyQD6bWBE
ATuhgltjkvyX+bek8n36Q4D7aoc87SruvMMCIrKbF8OO+pemUruymrpnCkfVJBgSaKzSVwRDY0n3
6xT07FQz49FI+uJFIzF10NNo01d+v1H69JrxzGOSNYqpF0jwgqbjYq0OOggpIpZcRZiRJ78st3Ta
uCt6kbSmCsMl+HROCYUwt0b6uWcdGT+Ok/jMlIzvWrbqvXiV1qcORuq1D5WzZb20y4M6uIiReMU0
aYZjgp2NRScFXGdA640wW2w0XJA7L1T+utWTa8mO8KetJ/t0elaWogw7khXfZuONIlK0NY04vTXs
mI+lIUE95f2Aek7APpOmfcZlDbYprS+JiXS6i8VZCwr0t4n24hoBtBsRg5kv1d0thb8HH3MQfDLH
3sqKHdZMZy9yz930JkzRsRcoYDym0v/+ezPnLtR/zPTE8dCnp2MJEQmLym8N1IkU5zJrJ1TZ41Ts
+9zfj8zQTEjI4JxtNbPlM0pRKRvLc9kgum3sL5R6gnUYNvGm1xGVBolZb8Mp/17FloWxrv8c8fxe
XEke4v/7q0XBzIiPZxiFweLw/tvw2ppRoiVRMt4Z0EwcGm38PDUHX0uBZIMtJQ3nES0LMYBEtU/z
Ys6A9Eyx6FlIUz+QxWJs2nRsTxYwQ6T962TyDeTdZAMjhY//P16tg+IcVZ2LI8n9XZ8S53YlFV6Z
O4vLgjCzLhuxDYhrktbGC6qgakMbyqYCnD78GqBpiHC5NGO7CoJHmWs+Vn7jBibJYTfQ2c9FmX1N
bP9r4OVsg3Jn+LfR55+6bDp3KGnI4aGbDq7htyZeP415YgSOfsdS9i6DQj37bRGcpE1aNO8z3FhO
HGGkbdrLiM8AYAm4PScd1S4+oVgSX8wovgc5UcKNldXPmkElexS40HSihOklIEBpsOeFU0Z7beZs
69ZIpGdQxA+S6Q5Pyik3ZPnS1klyEelLapKBELW5fOsFRmg979LvKNDObQX/NfWOReTXlz4Z/YfS
qPatlqqzK8vtGHf+tDIIdV/lSsUXv34nIzCBQK0yGkjU/xPVsOyaS3Pw+k8D215US/RprCnTCAyu
iCuu1DvIn9m4guUsTgMkmzUF9pmAWEFP3xUi2Q8GxYMxzeOzGTbjFzRRYRasp9zCbOP696Wg1A3p
QxG7xq6qA8T1BPXcHA/SksA18T0i52iyse2zaVexqz81foiD2XbfoRhvapelNpYQ/2A5fnelkgKz
svIvpgfsafBISe1Zg6wXMGUNao818Al9KHDlQJPnoBzVeSRbjcRsUr0MAzNW5GlvvqMdmsAenmTO
HlmlIOQXKJL1VY5ZdvcKgCfoub8lC3k9cmqGYq+OT3XM5DPpmjwVJhNnSsbds6DFsvfbwF37OP82
FanL6xHR/UNki0veZOO/KT7m5uh/DlizVJVmortoZ353DiA2lVPTuNPdcbMnty71qxrrTYfHch3g
Ad3SPWIQEjoWJZcGTf9K05Awrqj4HP2c5EiQ96//MiohIfnHi3LY7CNnYOFJ1/93YXFfN9YAAkDg
qNVfCOm4G7Cln6b50ERxucOJKjdqIEeUZfqHNUqIymOKDtMIk+tcAW+M5jGDXLysvQOLKwH/+CPD
6HcK2dnKbdgFdVqUfoeJyiZbSWbMTH3Tkv7Vbv2SAnAHQLjNX3U3r48Q3dlyMcUqf1s1Zbfx8MVf
zLTiW9LqNULZdVd1BQMmNabGMMilAxGOkzXeaUq9Zc1gnL1AkZ0MbgpDSXJDzludPYqbOOqbo0xa
taaCStJjfsMiMDVT+CTdh8hDVwKIvn8e4vaPpJXQ3NOS2vlsKLax5G38tNU3Uxk/4QCRl2WdmdkO
qgYdm9hyit9fMJvMC03P2C+mUH5s1slHBY3CI8IiwdabPuvIBjpBt7wP6NPDr8Bpr2O9+B4Y1icX
+5PHNBF1fX2StBZu2J9cQhl1gFBGCkJLCXSJwRbv4Yb1wJNph+2unvs57XxYViQ08c/AsaK7k8sP
Ei/KozB6zvReHjp9+DnrR8nxSMOngJyYg5u8hl12q+hy0UVOiHv0o5Nn5v06Ub540JX/w6qt5LSc
KaNB+T7r4qzc3MbmR50b4c5tcX82XEKHnquYMOo+2Hc9bsAgME4FIaFf2bdvEjPvTilQjV+cVLJt
6AqjZdeq+t45YflqW5U4uQlr2Lzym4uhUyladkRQ+x4m+l18el6yCbq1mnoH5xIjWtZXobOaHBHu
wsnjx8rK9wLEvoEdwJhZT129iWovOfqdbx1SjUrVNBLcEFkN60mMH4+QubajdFAbhbwvkJwQcGNl
bWOXPERz5ouHMV2aQd5tL6l+bdHGLOxPIx9+xXrW044WTYbKKcytQv9xtOQQvQOv2lpC1hhpRmT5
IZmsDX3bFzsB8pDLELw1wxzlIgiweQtPCDmTdWGGPWPZvrhZNzzEvQq2BTGio3RnxnJE+mWOjmoG
qdhL3pxIm7thd+k2dSB2FmwjbVHn51Irw5OOkRhHun/+pGeVPA0wNZ/g3V2dkoLqWGb+hrq1DVYZ
g/gUBsk1YNHPCqQtfqYQrLbD6B5lqLxNQzB1TsH2UETd/OpYpxh1C5wB8NG5w+R3Kkac7mPBnqsM
0T/FsVBzrsMpbXCgLz9u24DT1G/xAQcEB5NE6UL3fRiGvF0NESLwCD7lvrYAwWKqDXM/YnwPh/LW
KEIFxPAck8Ow9QJp3v0kNe/BfCs3p2+tQpPBGmq7RBgs3TXJjxFvhOMee5GbJ7LlaBBJKz+EvpFu
fWXDGIpSkL6Vxn8yuBOUMncFDjF9iiVZCprMkjNmIbjqOa2+rmBThidywcab2pwQXrbeWmORXBO0
YfyMKtqJmgibswCWHybdeOs0JelpRNahnj/6Vo3fMr1OtqWefQ9VkZyXA4y8+NwgA1+3vU5ofNq9
tSAA701vYYvX9WoNQIaMkoJlnkyafju6Nfnwnku8blE/LxKI5aAi/V1GwD0SgrWbhMhrqDxyb7YB
I0Y55JtF8DHJatxJs/pjsO3wOuWNc/W76kO3R/uF/VGzbRK8tkuJ0yazohiqS++64cbPIcKC3XIf
iz4pEESD3FpOU/Bs2mwE0nn3rzGyRRnU4p1wM2OPH3xa+Xp4iPyJMJb5sAhO2q/z/uobXI8t7vn2
j0JPbgLLHRKNvEAPlbg2iRZpd6+NQ8zq9BbkLQslgKug1rUXLVF/QmOjgegmO+KlyFo9B1XVPuMf
M+EEaq0ldvWjb+rBzUnr4JbCpvDijszduUYQRyg9y94Ad0I2xmOjUCTZ1nOjhet8BJxEbYIRo2yG
XzRkbI9r6tPkDVtWuhMVzDXZsYOacic7hy7ME3fq5K4VXrA1su7By536aiiwOlg2XzHYTrccB4yw
m2mvFNs5bxL91s/DfCNcsz0b86FrYv1Y5NbBDl35YgxVvZpiUhuiFtj0SD5nkMTHHKX0pp2BuXZg
fgSGDM9lzLrT78Jv0Tzc9zJQV+QIK2se7juBlb41VLr9pS0T6inEEoCzw6YjjpYYaEjB1jh11Cnb
MIX0p4W4zBXxVWl9foe7+dhnbCoXaUjTRwQWhIhHMOUVDxN4n12pc7mkRewgdGEWy2mreauh7zBC
OuOZ79nYpS4uuYVoTo9al6uY8JzWYeyxsxYDnhO2j8B5ukHvXyA/rkH7qWc00dmRpKB8Jen2rCOR
dVevFPadTiWOPyARy69+QUlgyNBvqXgf6eEvPdopS5/KfKS51HivOdWEQ2eWwx2+KDSY3NP2XlDW
8Gbrk5U5Kb5okzpb052ppPbRWuAZ3aWz+lIFFP+zoDuFocOEXdVRD0PTZ79gBeXNoD+9Seuq2wR1
7t+LqsuvcaHYtU+nRtO6b0lUuCvFmmdn9LXNcNSPt+XQ5iIGL72OyrHAHTmW1yyqyjk91Fs3sdVD
ddXL7S+BCThEXB8hmpz5YFq1u82RU62wu5OcAQts20f+uMHBmOzkiPwJBk+6G7QYcH+PAd/szT+w
V7PcmRA3ZAjBPEOteWftR60328XJFMc6dqZ2a0CfWQH2ee5t5R8UdYV3zJKkFsyqSwNUg+Br2DV9
qw5hU0gsXRRUqbsEm4EqOiHqbAX9P6TJt4+s81uST+BIQL/iuDCj6NDF4IKQvkk3JCdJYdr30iyG
WjKGmzozgaBbNuLsIvueJ6Pa28VIeLtWjlu9j5ML5rO1dNpqJ3B476VhpqelMsc3lR66bqw2S2Rc
LUBRVu3wtelI5GKHv6zC3KZQ90GmJweRxSJY8h0KTaHHZJ2IZ4yUSJD6KVhrXUPXxTSac47LO4kc
OC78Mlc6zLqTb/oPLbVTd0WP6tkoEuRv7GxpTuLCBQwCNR7eZ5TX/pcmq/m06LbOgoLGCdyHppot
vGZirCxGcGEU7tlPLXHOnHvoE7wYI+qrTU+BOtJCmFXzBtNzSViQXc1i8QdZZdUl7Y/FEIxfphax
EfBsSPPzBruP0veWdcFLacxT+kgtK0VZpc0dcGHG3T4E3IT3XZir0nHVzR/VpiqF89MzazLGJwVe
j+EIvq59lCxO12FK2HqkP4UpcfRYoqYH6rjjermIrUn/mqSpXIcEJj0TvH6vxnI8GiZ0ZtQ+JKMH
040vvXvJERef9JGFgyk2oXSj77n23rrZubExaGfEpmfzGq+2zTV1vPhh4Zg0s1gRvIpwad3Xaghu
1cSuf+2gXyGNu61pVxf1ZqGou/T05wrOYxTkV6MmYoyy8Ddr8gZ6ceDIu4zlSJIPyd4Zm2D1V9+p
t3vijqNoWFUz4qcshuhgRY3AyC20sw7+eM8q7BGjVnmc/Nk4pEmmbIoE2bbtVL0yOrc9E+fkHBrH
2S2ZSGlFBHaXpg++KKIXrTd+dEZrYBBhu1m4fQdu2Um29uA2e0I3gkvYjt+XkWOYpQVxP57SmKWx
75wXPaUL5XlFpZ3Z387s6TRYZffYqT2VhmSTdNJ+lzYXGs31cdVpJNd2TEwbH9PcBRfNp6sH/bZU
ozgABbY3GKqTQ5FRSK8MnVHbqqcXqMik3A+J/AzEc4ByfwPy2byHYXgaksD4TPrgSIgf06tudxdJ
rttjIOpshX8xOy2nGaX8s4PtPA+cD8TZ9dtgBtNWOnlxIezWJKqDKXfqFBI0EIC5CaDJgJP3FPga
KZa6eGsztwFuhEaJ5ap8YAuWmAiTdLf3eX2st70YmX2R+i9RWIUvknLxLGrOVdpuEwBDeBJaRU0G
r9uylFoWVXp9SOxU3In3Gh6EKtqjm5pfIwvH+nKYKoI7naa8LAOYxapK2la9FdXUXkdd3WoIVGuj
983HPIYS1cbMImkrby6YCqqJIK0Ij6TuwJtOOiv4HBN+OLLtfvS2Z6/0hEGt1IlGL72BmI1hHJ+W
W1AstT/DoWyAC5esdcR19PxPkIv+MyBPxDCqP/qhHLdL87ynZ905hv02Ki5TEADdqSGYoImleVm2
pZ6pPaBW6vbGaIUHtqfhGYhjcnZKI9ibqSlu1HhQjfa6DxulHI4AzotX3Q5vKYaSb/3UmevWHiEp
2DTdNggaAbUo7ateXugdtM9cX1ethTG9HCaA7Wu9SJstgw4rjDJXx2ksjRe7kR+jORnX2A70e9/j
Z5O2uPZ5ekXWJ47LmZrvMqW00IOUuCiJWV8BVovPYm53Mpz7q7gV0VnP+uzmhd7j0jhtpXUf/Jag
GK8XhwGl20oqZoKSMITjQglo51PAvRfc7DeScPr1InGVtmPQtSn4bjsL322Tyo3oNBf/iq0DA5vy
R9JU6pOdWvFO2QQ7FGgxWtkqe0PzIkOZQD+77wiRMmtUGWXv3sY8HskeHC0c+yMsArcHrdd2M5G7
0clLFC+TV1Rb0XcCUo+I7yzlKRvM32fnxdqj0LNTrhFD6qW+u0LJ56wt0O1on9nw0J62z0nuA0g2
JxyImKpVLcx7U7YYYqT6QV+HrTBx3+TtCIPlWor2kyZHvnNSlV5CivYWWsKliwYcjX4b131ZMzX7
iRufckB8m2kwjI+pib/GgcleNxyNJ4/FBJcAmdG1j8oTvOBVutbdGNnl+3kbsl1gjV/gVl07EGeA
VYb9nEWVgVsERmTqXvKElrxaBTr62mW2RbMysVkmyoQxJVo6nHFl/ciiVW3a1TOKmnjjfESFrN7j
cYjupl189uSuRTnSJHaZKBTJ3ruTFGkeWa4pdlat81S6NSWwtPf3fVQSGForje5orq2X/9O2bRIC
dD9KYLgP2xzZN9FJLuFGoU4HcMoYnGVVrXNUDrflUHXMLUFs7yyFAFZ3hoeO4hjpRxq7V3bdT1rK
hpXpwGNl8Nm1Npegi3DRWvDQDh+PN2pqh8Nh/BrTug+NeHhLiwxXmQvutkR19lzbBSz1Fln9SKzV
IuJvK6SelZvdhkaQaBeW+pdpvhWVzvQlScM7KMM3ornUrwvD8eKRZ61D29eeS1xiZK9Z3daky7Ny
h5SsVKgpc8VLHgBBxDcaLvvUzdHDh3Z+yxGvE+ga+RQx3AreKkvQUHGQjUR1sCwyushsZ5xyAteG
ZKEgqfW3MGg+wBBWlMMHdelq4zMPBDR3NyVdMmi1q6Y3c0oOC2I9zvTqBIOCV9IU4rUiX1fJ9JVl
WrHtnc6j1i206/KvlgN4lHilEVEzX20/u1azX3yiJ/GUMTssO9EpzzN+94coTp8RIDY/SVx+LAUF
lbKFPNQEUXP2ct29FMAeuZynlZxbum6ZeXCgUGFniZy36PFDG+r2LSP0I8J+8+p58alrudSrqXGe
QBYel0L5BPthQ36ovXbM4tMWXletvcL6UknGWZLb7afRu2RYYtC8oWSEKFMXhvNdgW7Dc+LjBmhL
qtPVu5yK9gG9dkUBg9UHnPiWIDTuWw50l52u/NsdY1qJNS6zdLc8c5ifHiXQYnOQt9HY7A2bGvjU
ixHj+eieTL8//jUat7RBNmHJeKeQXyIC74NNXYwheQVpdBZ+EOMjYr1/Bhg4baY5yglThvsA16rd
FuRdbJYV6bI2NbukPRqVjXBrfspyqEZ2VYlrruGP4/fwKzJE4WroKzUF0a1P6viq4hdWWOJSuBJp
mq8/on7WH9uRFkVRivhYznaO0CuNRwpGbyKAL7XclRU5w2VVfnNzlq6AFXQSbB6Cpn5eIAzSQZ5v
VFTulgfHocrAyqHLN1Xvr/hxx3tvzjxYPgviilKmTGQT0jqqWeJMyZzpIiNQcznNg4i1bg/Wpci1
nbKm8pnevn+LcWzJmX26HNrIdbhGBetrcRgnY3xTZu6uRkd0l+VHwhiNLtcwXmjJ2zQtZjQgvv1g
Q5J6tafzHb9nU3dym5CcNuZ1HMY0SSvmXNax2evYaxaq+Z7125zt6NhOs7O7VmyXRzMFpMyU9PNk
qB/pqRlvnhrUjtCkehexRH1L6R5ueEZ0UHzYaIIcGExWexoNvV5VKT/nX4dSQvcuI0xq831kZzzF
uuYe9CFjhRnSGC2yKNroXO37WCnrSUNxqJENfENMdWyiPmlRGDL3JgwepcNkvcgwjNDaQRyTb16L
AjuKxm6bwW4/ux36ZyuogiPriXf4x+Y91nxB0F4zki3q9E9a7b6QwVmRLUxnkzXOTWvT9zCuyOJm
Q3vCT5Z35+W80DSmwczv2WObwSELYatX64jW7qmz0vJUur1JgmK+pqoTFaD3RIHiib+hbIf4zuVm
2UpKKcyOcktF7rtp5MUJX3JOGCSJTKvlPO+N/NedDrNaOvuW/zz/6+l/PWe579e/zojh2w5OS29e
q4sTioziVJAGf1pOcWjwx5ZzOJP+nzdpGHLvX09dHv9153Izmd/ecktv7Hyjd0TbZVTfU75FVZz0
+Q38ujW/3b+dzg9A1vifR//3dHkKtmX+Al1MrNIoY379reXPRI4/Qj6lmyQOLRjB3rbzU2R4fDh/
u7m8/eV8OVTzm+xVw5OI0cxPy500VMEpoBzc/PZGltPlHf/2MS0PEOsjd8RQPlLorU6qzerTUA1l
Bmjpf86DQQPoqg+HbF4rIfSefysUW9a0N9eDX/WHJh/baS0GX26nsvo5TM4nHBbENv46DzCYxxTV
TVF/+IG3p3lyK3yAGFFmn5wkvMlcbIpCFKwbrA/XoYPUFCZx9CVrOQjubl7SLs76N9cMhg1tRI/p
l00YatYPd3SJgvMftMr8iAvjm/Kmp9qMn2vamVsYLh9WNb1l/QuEok9azC/ChK/qRcM6Mxr2TS2N
KpLUNk1Xx5SZCoqmgOIj+HNm92K65jO6nvUUghEo/ex7Iaq3IlLtziv1jW4ab5VlgGvWGnedF3Of
THzzO+fNyzpnlaRnBO4H0XwTlYGBNf+ZBc+ZWQ04U1G5ReHWT+JnKMdPIgDvkHU/SPRENUiLYY3O
5lKgHsxsfZf59i6UcEsp+n0H9CoIaSb+oi4fRKvf8g8cL7c21fee1uBnEQkvLFK7zhEGxsdWX7WN
+5BgTKxrzb0Ioz3UmSs3AzYw0naDg2oMcvfs/EKK614iCdkQCvY1RZ9booc72FX01OQUnNryYhnV
BzjoafrKSh+/jjs8dVodrvLehTMndvNK/4jT8KYI3nOB1DOv02oCkUJF3xLFdgRlt9ZCd+8Z/crT
0RjZUClNGT6Ek3NiY/CkVZ/h0PNgLIOVV5jP7RwbK52nMFEXYgsOhkQjj5YheqUDwGdi5fT1oj/w
c/X4oMosGagLGRfCxR9iHD4ExfCZ5pX2PK9wos58cWY8aORewAqdkq78FMJ8k4IeprlHiXUkV+Nq
20298d61/YioE+CgXm7M4RxkE6qw5MVXyuDF478uKUD6VHi31RB+RUck4RmtoMzTc/MVEiXvkYyY
E7Xx+hBnj2x3qlXeFV9TS33PYWN1uhvtqvZ7Gw1ninEX3S+jnY+KbWOScmnU5iaKTArTkUYVK+ve
y9x4trwhWrtDhWuMn3XdQ2Yo7R3b+o07xR+pndqrHkXRKs4o0TXFfopDem/gH3u3gMxti+3kthvf
TfnYxpeg7ZI1APNuPaRMOvy5GoByjIbagQQ+x1kn3gWqjrXzkFq1bfs5NeGlSRC/ZTDbaIHEd4aI
jRW/oBTYdOim6o4M9YFcdLjSyE4SdQf0WBO5mN2ZvI9MNl3IbzkNLcpETvDpuWODMsika5ji43xf
xqesiifotPMQZyZeOGEsoFxUhSQUeTEj3jIWDmJwoF3OT/p1c7n3b09YxkUkcfE284HeTmZVn5YD
yor61Kbl0dKLbr8Mi8uUtgz8f50ut5b7lkf/b6flOAZ/TiV//TszYk/TCQV0YZ6OfvvHusSH3Zbi
UDugZCppVadmPiynVprjmVnuXM6Xg4yj+oQmZJVLJzlqA/KkVTzP1mODQGW1zNm/zpOhnMMEmYGW
O/96pLPJnKpK+/7b/b/+2HLnaJEP8Lc/9ushKYVDfSEklmb+H3/dObCyZ3B2yrXsm+o00cf/22G5
r/3fBwQwVNwk3a4tumltT3n0I/paqXD6VkU/A4vC0iJUd0iMhH9Daw4wSfMOv7QPdhg/owM+teFa
Ax3d1pge3npXfutd4+5ZGW0uGPEbxxrNI4vfYGW23bCP3f9D3Xn1RpKkV/SvLOY9R+kijbCzgMpb
sujZ/ZIg2ez0LiL9r9fJ6pF2ewbalR6FAQrkkGwWq9JE3O/ecxv6bTHWbhBS04UWeyhE09xSWGsm
hUajLm9KFcFV9EeP7G91J4fO30zWYO+1dBAXp9I2I4EqMmskJlJ8D0An7eMP08scE762ohF7Ks80
WeprpfF9Fju22yLwvzMJd3ZG7j8NQQL8emRPL3VZbnHcjTc1MyGjrLPnKqof2qSJ0IZ4oFnFiKS4
qKreZQORFZXF5+Y1b+QbWaOegXP97ANjYPqhNccZiHgsXMyvcU4TnnRMVtNBlVHFqbXLGszGoTIb
IHzkEE614+yqJlvbtqbObECSi9BUfKnY/pVNToFaNbWnkvHomLxqSizBYVDTjaqEuzP3kIlFsu3s
uN/HyYvKaLZN5qwFZmBnDWmDRoQ5NyAaN1lLjLpLMe9VEFyMc+8z7Zv19TSFbdZibx1CZCdOwPvY
r2kCoY9sqds1gKXZlQ4q3S+l95L7Xzxr3swEotjh3IsX0D7ZMDXixkVUWCtAkxvdiqYHqzZTMC3J
xfKxxQToxghxE0d+Z+z0Uki4m34PWHXsLpEcrBWIHjD4TdwdqLlmgEOt2lWwzrLwWxjV+Y1fgk5O
fIjohmCcqenefRo8BEhN3zsz+ToRJnoBZUoMHOL2yq2jeulT8v7o6MZ3tI3gFEV6dYcLax0nhNUo
MmCawebmtoif8NOSDNX8YWXQnr0dU5dh8MTT7YiK73uYlIupHqdNO1e6ZIDr1g6cYmqVTDglvlSH
mQ91sDhlrp5kqkhutG7QtiLxvWU11nLT6RKwRb5GwaYfjgU7lrcNdcnjFgmvXzVT80mP2LBxHwyC
dZdoMt5Nmp7XV5SPldJQjSGfdYiiyyIB23Wfps3I7ptNM50hTnqmzqXOIxKCGeRnba4YLZx15hnu
t8LxHg1jKULDfxkL+JVVUOBrmUA45hU3v4IePHOkmg4X7rdWx3JnDGO+YPzuoV6X1nZMRpJiESOs
KO4PklsLYWKj38q5iMrr7xIvZWY6B/yC0rvrobXfRj0uiFzTt04I5XBQpXEYnLzf2v1hJnmfy7Aw
z9ePTPLiSwu5agXyb2nQ03WuVRucrx8p4mKnxGetmZDVtTrFvGx+cEHrMpsjO+ERj9lNY9vtqVEj
NT4b0a2cZUYpNG3O+mhrLavsPZ0O9TpwR4TA4aPtp/a5dNsHvZySs15X7Rq9vrxEdlxequC+1JwC
FiH/J7VJVLaeCqldAx5WzpkRt64Jqrh+tbAj1HelKmtn2gPDAjU4CzFF+R2FwkXA28hecy/wVp7i
sM+g0QbxHOgLt3//lGYERCav4aLHQbqyaatYNZW48fzY2zlWaZ7yxDNPkyfRx2SRb67WPUmaq4Ad
uasoDkgTrK1NH7I+7EKdCWH7opnKC5YWa9OVnKc1LRESwtQ+fCi/+BB4tDeQqBA+hN3uM/LedWD6
pyEv/YVqqnNH5yAIZOao/YhIlTmW3Jla9rVjWXsY80EuVI7izPvLtVBnWIvZYRNYYlrrhrLp5OHS
BHjoYOe1fjKSkOmLZDE96SYmmwJjtuFNkPp1x1nWDhHwkRaFFVLjjZXXxYVJhUdi3PVpoKFgvQtr
fctPbaKo48n2LOLwwPEtFandhfJaf+vQFbBh9K3hDUc0dhD5lqIw4m2Mm3GLVZNhXeHrJ7pefn8I
eIeEqIKDmdYlLX1goodG79edMYiHjGS+RQewj+M9b43uUaUUHAtsTkYh3xKiCJtrE2StMpMUnhue
q9wOV6Z02p1ZsxeiP9s/JEPfPYTTWOx9XUXL66ejI91NOCTI6Q3tLBMO05frRyWZzRe8WrxuveBa
C+xnnfc9x1hLccTa8CemKnWeMVoNDEqbPYvrZ2Gf7crLFxVzC+5w0lsanRndlBHPKPMmtcqYHL0j
1ptzWqYVdBB23WLIK/tbv3CU6XwbQINhQLCcO796EmYIrTzCtlIjF6xikwKR2XS0GhqltiwjKNuI
CSFPXJMeIDHmk49PXlFSkmhIx01ubSFQdRv4k+FWXKMaekXPqJJdw+IA14RbOaeQUq4td1VKS+c6
9tSH5DSEpdpRilQc/UEx06nLjInYNKwHw85Xhi39lVdF9tFhVT86mXHSSiVBxtTNpcS8NaYgU0TV
PA4M1I6VPQ4Xjc3FYqzzi5a0wUehsOQ+qQpL/jV6TgzjR7xSOWn+kjWdvRwHv7nN68hmRjz/bUla
PDR+8AiVZNfB1VpKCXhZtmZ965TshDFbVV/M8EG5QDtaOwJdYWULrXWgr6kEgAiY931c8Z6EI34Q
3eH2Yzwzb292TWL7aydz9GOtE+03aCbfaIDStYSLUdH6zoZQHK6GOcCA6s0CJmC2Np8ZtYy2duJU
54RJ/2WUCUW7mtZvtDyiwtgNq5ewm0hHAlbFoQL+BbmYK07f5dsutFt8D5Faadxs8yjWZs4HcfzU
P4le+048WswJH/MuRBmcgwu8Ksw+y8yNHqI6dE9Qz4dFLomQmmllriH0zPSJkiFgk2Emq/ODIWrW
QPNyQbO4+AKdcXAjug/+NbZsgdJPxjGnpFZ5X6tqI1sdw9acPmN4NBx1v/MusvlyXbIUKRYWPyER
2ZhusA9E9sap+X7No9UaftYsjA+iQ2NdxETUF0A14009dyJrDLw3WSeYAV9ra6IO90tBqAbJ6ws0
uB8+bIR6d6k6B2kWeFzMBn2vWzTqFJ6D+u5Ch+wD6xzND9ePFH6HZUC5zuqaDLVMu994BopKo3GH
sucBbIyXaekEDOPXnQJgo8+2KYisH3rxKmfSwDTgm58C80WL4RSYdXTgKkIRROUPt4ReGfeDRKRt
ql2lZkkGnOvJad4UxRVSv8mpQBsXD3HDeYFla6E7eU0bEDc8agDOcxdOMvXjV4vC44WMLes2DpWx
Y+eYLzR6RxYWZd8veSIQSSd9ozOnW10N6+6cnaH2+u766nZzPztNbQenjeqzUv0Sn2BzzyuRLUe4
z2czcG6tOfnewK6SlmkcOcv7bTjLkKXjxD3ezoJXRzM+RWccrr/Vs/EKmXpd0NnDkyhzASLNT4PN
9at+0IhF1c8DMQNB2MqYgdHDaD21FhDCInGtd/hu2+nqxbHCmKXJ7DYqPhqrJvYlM+Mej3uCnoEH
VqouOeY9/AKtp8OoNWqd9gZRZrdWE01rzRFUtDFdUkFnPSldqKObXjT8fVOVCWshcchhc9CizVCx
foga9cJt8dwHWbax6aVdGfP0jr5l/MA+7jOexfVVh+v+PpSEzofEvo9mnZgWZV6q4j4EhXqiXeT2
WjrQi5aczaRTQVPkw7kN2mpL22uGWSOKz8BXe+h0pMDLWv9oI9+7w03QHrLeZj/E6dJ75lcqg43H
TGEwiN34ScyTTCjt00FdT1iMI8XCgY1aYLh7qrXawxWrUaxL3QBgwt5f4UIcTlpDWtzAxdIEmA/L
xDj9+HHcTe2pD8JTPN++ojRv9k45MWs1jWpt9n67GXA8PybDLAlY9SFsJq6NTV3uAxtdKANykeMD
hvkTrdiGsI3TrE+6V4Mj2J8ZLz3jMEZ6ULh8BqrC5k49r3JJE3Z581j4MZ6mmF62LiUSaTC43oez
mI8xiPKoRhgHJXUYTYFurbyiCJaJ62PmSKPPOArahUaf/OpKDEmRghuXU18ETUkHmFAUTcIKGlL2
TllkN9QMQgfow+ptGhlkTGV/l04Vnry0p3XQtr5x9Y2S5C6LHG6zXpkvp7Hq79rYsBb5gJ3RGYzn
xgyCY4tVZZn6frYrXZbyMfVbmDPB9mMyny/98REY1IshpH+bz6i22U+L62mZasfWa6Y3K+i/JEUl
HzQverB9oiJSjflLmdpkotEnza5pV7TWXvrQCy9tENHh4mcUQHelfEi5EB5H74sB/HNBd62BxTGZ
lglQkhP24id9Aku/CrRQPQH2fJ9Pq8fO6NttXuflbrbNjlNztBX3iQoF4lnP0cdUS8mkMaTDbdv1
7oX2c3JK3orMFNP3hrxSUnBf893mPbyHRkVZjQOI/YGoTP4QaeYmaoN05Qdcom1VqbtBql1lkVdx
HPMcpjCXsbdm2zyxx2Xtx3KnZ05y8D3WV/Pm25XZtGRTlZyNck7WlDnD1lzIZemLaQMHsG70J3Me
nFra1O2sedV6vWnIqdwY3Pn38F/tdc8+5aHLBrhxvEe6hnmiDLjCujUebN15TgfNvansbDgEVft8
bXG5PtjKb7YBqdwrGL0VWYzVTmuWo55xN8+n0VpokU7jHU7PGyoBeTcCNiCrnJyoiNhtVxX75Zb2
W8mEHdM0a8upC3EXOFyt4jnZSm+Cu/Oxmy6pg3qb8kq7l9onyK2ItiRE+ArmTpjIXW1H/dob003D
uu6UsLPgcjhkHolI5zGbx/LU5pSEdTMNq3GabBxLBxcHR5HyK3hbFssyLivmKkWdWI+h1+97iLCr
LPHEs+k0hC5av0t3eJHsoz6a9m3HPXRh2tSTDzIKeRlwslwfaruiCkXkS/gu3iGOUVC1itC/UXRg
84zJ+WEv86EGOdWjmaTNxY8slo1M2w4xPbaLmvvfG3PEJazmjWuM3PTmK0lbcWoR7uWezRLCr1m6
2E3ioSSnLAdoVl4j8DqMH3CCwEARaoMZIzkwSIxOJGd4WRT0b60xb+BzZcvSamA+t9zfgWU6Xxpe
LWvlmELsgrqiMHeEB2GnNZbKIEso4vDWfdC9EWG7F7WubgSdUCli6Vowg/Lsyd/VmrMPCqO4kKr/
7Lx85ThNBIssOVue+N6bkF7mW7A/IKiUQTlXKJHjq7vxaKpULVpVixNSzR0e0wHvhCFOXjENC0/J
d6sX/kPONtzz6fCrgtgjeRDmtxri/ypMK7kK5g2LSt47KlFuBhg8caKm10y+9IFLIgzzccyFEDhs
sFPaoWQrcQL1VMhx1XdOtYJugDbu1fVDKYmd8GLlmRscShyyq0Hpyybi3Z48E6B3bK+AKas1at7S
7gt3nQZ5tIYrQkCEZZLbCWPDTQa3hFUuIwN3qT6Y/qZ1K47/usRHTDPFyrLZAKMeIopgCiq4fSzr
jHz4OHRAqWJDrplURVCH8UOQDvQXiSXveK38Q61jJfUliTlGCxN+Ij88N0R+dzb1KqamUUaQaMfQ
R0MY60Ce+54ZxVhxMe7nT2PT+Bdxzj/DrR1ajXWb+zmrOe9PgNMsjSYH9VtQW4GDx5xeAqRsi9Ko
fsJ3hfUsA5TBwWhScyHNesnhJzemv2Px1t3+88gZfVh/Tpx5kEMF9k/j+h9f/4ckrAlS10zouLqN
6uIG25S2dRImx6ne3Ft4TTblvUFuYVkBI45wYkSkC1ztEzH+yTaTgsr1Prm4g7e7fhbqnneo7dRZ
XJMHRTbdBmO2JdaKabWALxo4Y0XYykjfbMwwVuYMO68xBqyNxdnXJ/NbQUUfY00K/UadjochOBUB
g5wR9upzYBkvllaEM8jrNWo6ccpzp6MiiuJxMgv7Ju/tC6NfQXPOvC3Ngk2bhBopUwEhpPbkydJE
tczIl57aSRCT4SrGbeRiW130mCWFOkaF+m4WLHMnwHLHSIzORRtFt1D9EL8jXL4ETP+EelBYkA42
1RDrMRLF1w55K9xfd24Axcp9ojU7zwPMgC6/DVvW4vwRuH3mLYmf3SDklz8eglTsWulSuD7LqaUL
63mU8XNbcaCaYfXA8kxbsJ79RoB0AOdPATdRAG9DPQU0yjp4srNoPedQz3hA7YVIY389eGG60uf7
3Vhr/ocRf0uKel1l+r2pN/LOHZDV9YhgBr0csS5JmKBSaZGJz6P31H3Y98QAWwfpMJPtPvQ1XrzZ
k91bg/aAXtAtciOR52pq5Pn6kRV5JcV8DnaFQavXMvT881j3u4YMf72wE7vYm8VACKdY6sYYfwQk
PhALnJ3JDfc4kA27/xdH9Z9oUBC82R5DPTB80/4TFGUKY6WVJLwvTALox3Uc5p5Bp6Ei5CWaRZ8t
ur5pCUexXClmOInp0LfkGltfr1Bya4pxq3zCh6G9okelJC6ddBvVhjiqUJi7f/5srxXVPydRIeRg
lODdB2vq+3/osGJlGzSTrYOLJJa8wEqUUDslWzBdPARxyKKOBNvFwTY2oyi2bT5apHVKa/UjllCC
mV26bfDqx21/F1WCTOuEi8oTGHu+mlmWnhuDru5MMmF0Jw9HbyEehrE9TCxVbyM8kiSNIdT/cJ52
XfhkDSrb2eBhNy0xm5Vk2bVopEFpmRXc1m5Z7FmXOQ+y4H8jG416rU6+jgRkeBsCITbeGZysegb6
nsX5o+eb1qGsIybhrNcN3X7x46GByTqwLZ2raCBGxSUuYmFRuZAyRVbASU+BLLnDLwvDi96L3tiF
o3gPMEkDn2UryWIzubVzWK7pOzNY++LMWRNWRtEKg9QIR4hd3MIw4YsgOh46KqR4skG4T30CsmFJ
tg2QYb0GZNmt+H3Rpp2oI2UV51ULbAzk68AwLYrY4/TQtH+FLON6/8dLr2t7LBVxIM1lns4fGS9g
80ySNSK8KJIjRjtCCfEifUNwCxXIjjB4VFW8czW32mGEgyg3Juc4s0bW+Pk8C1t5LYBCDQPE+qrd
AiGpVm4nqWtx4vZOU7dSN9q9kUXZMmq9syYa4wXqiUWNYKyOXp1/VWiZuLWFG1xKq41XXubsdW6K
K4SL7sHERXOHyLxMsgoYqgS2clU1O7UqpKzQniMUs7g+x7Y0b1Tc5OuAVjIPOqWJxn+maf3RC0Y2
LIzscRL44cqJKmuLlDqhasHcntULv2uHw48jGTg1k7eo0p8CV8+po53y9TR/OvhuvmUZj44eECRm
AROhfOL8dl/pN9wKXQ+ew0IA1bIpM2SD0++bDHJ+6ONSvz5YKai01p+WvDYAQedn3pCoWPtZVG6v
hNiqqr9HfVrcS9RwViks94d2FqpEaMEpDLTnacqSDTZOf+Pk47gyHJlszTgjd+Z4Hz/Mt2Dzl7Rb
lXtsKGhXZvJtqqNsMUgosYWcA7BhTKlup5o7jtQLA//mCNOEatZSPYVsGnGxH8uyUsu+Evl9n/V3
42Co+zTmpipnCWTG7MRW6B2Z2FDvyT7WSVvSCLlpPoVxuNdweS+Yw2grn/QT4tcSpJJ2hN3H6CKb
Tno6Zc/R+KHTb8Iuwyk3iXgLOt85VmL4njVRxpVCwRgmgPAexzvhZc/gwoZDQz3viUP2BQdfBX8n
zJ/DePx2pXQF2GXdMbpQlZMOd8QY0nUzVd650cQHqieRtWD6UpbsJMO0//2jMo7zSznhVfOoQGGS
U+2aq2eQHnbyFeOd5gerjt3KUnMs5Lf5wQoSf5nFLrx3vyK+Vo/6W20OhDr0gZxvYx6YD7nn62xL
lp29NxIh2UZ5+r4uy+BmGvDkUUFP9AKD/lJX6Wcy+MGujJobNOSBNHH6DXXhy3X9Uha9v8E1g8DF
tCedNbAa1Hyo3DW8GR9zmMh2ibSah1Dl8mRm8n2i5B7PbYFmWWY2qrP1hSl+fQ/AurrXzFoS1R2r
8xBM99wTSLRHwVtoZp/BjBC/PqhxuJEG/ahdW7t3/kgrKlrtjqkPTbw+pFRqWOXOrv3oQYJEXOhs
0jaOO6VMWTxjiUnFwyiyM4pAf4wxMN3XtVzrov0CuHrO1tlYHv3QWRn4j19l8pE5VXbOO3VGNtL2
P06MNvqOtUsQikIwq7WJ6TITuq9+bJ6LiDxG0IPAjWbSOOqe2tc6p0mUfOozxEOEdA77SXiYZj29
boo7h1DpLh4teeIYocMisJZ9neGB1cXzkDQ66QWhbpH6kGNd/T0DxHZv0WIQzshLzRk7usWNR5J2
vHeulV3qKUhuuonzqxXmXRE6+b0faHvXXhmId5/QwRV7jypdNTSDns3hWXVd8cQmGWQHqUMtCFlF
hZBzC/SqI0BVNncBLT5XndsguFmD7sHCI8Bv0ji5hYverHo1ospQILbgIm2uQ7wRKwvE9KnBvEBH
t9FANZqvZgP+GMtmCVU7xetA+qsfELrjqrm5ynSWlrUY59JXIFru0pzzFg6iPFDp4WyGDkO2qMEE
aHwh1eLsrw3q/92nLmTwZKDe314xD14HRYPs35IhCTbrUFsKvaPIJc51mor9nctBcfDcvLmt9OlF
m6yQbm8vAXiVa4vrtw5K+gthDzFH10jLx2TZZJpNmndNoJ4hc97lUBC5/PHeRZQ5ITA/i5x4oxea
1kmmIDxYiLNPdy6Djq+1phOQoYWIX7qi+m64uvq0tO+t3c+1dEZ8gw2O4LANvb/uh4G5q+mhMeP0
i1QJD66dqo3otNkMZxmrTpn1SxMeNKmKV42+cTLfLJXLkBe2tMLvcUWaQHNnosWYU8M3uYhYwxBd
yiy+NILWWmmiJiU1tka2dkdR+cExbmOGt0jrVz5DI1S6dc2CnsXm8s+XdcafACMulSnCgn1jeo6j
ixnx9g87q6D2FFUSuXUb5ZD3Qrt80oLBY7hksAdpGCQm8xzMylHE/CkRd37rkh8gm5rWzz0hwS99
JB+vz+nfPoZ/Dz9L/q4xLAv1t7/y+QedLpKztfnDp397LIke5n+df+a/v+fnn/jb9rO8ecs/1T/9
pnP8Qdyl/N788bt++pf57b8/u9Vb8/bTJxjbY67i7acc7z9VmzXXZ8HfMX/n//aLf/m8/iuPY/X5
2y8fZVs0878Wokn+8vuX9t9++4UV9b/947/++5fmP/K3X/5D5p9F/PaH7/98U81vv9jOr45lQTFi
9ebYNu/mL3/pP69fsX61bdewfNeCyor2zdtflLKJ+CHj1zkiz9sPyoVmtrkVWpXt/CXL+9Wj0dzT
2f8DHqQr75f/el4/vXt/fzf/UrTcBeOiUb/9AhHwpyWkq/N/QG05LIvxbFsEWH8+xqSjKNB222St
DIsARCgHCJqjt/Phra9FjWTF5a608mXuG+PaJAmH0YPhDgML87WOhEY8DfrGcnDZLLV2bO6LGJ55
XccNmphl7c0KAsJC9oP/RNSNxEmq9ZSS5dUwo88c0IOiCu9UoJW3jlXMVoLOiF6zvB12ZKKmU19I
PYQbNE8indb6Dj2ZdGSWpA91l2i7rGbfBWlrep1TXOSTPP9oBCNzt7HJo5sq9/NtaGqOvcwdCc/A
yPEOKTvYdF1eLnAq1Tdhn8M9diSNfYXCBh3J1Dx6bqO/kqvo1roXUfY3WStYFM+Ok+gEZ0qPzkJq
IzAiJsleEBxW7Gmb/h0KpqK91u+HleYN+SXTssRZZnpvzKtoDHGsidadiaGriKt0OU2dwa6pIpOG
IxL+wRi63zWzZ3PMkXLpxtE6NDqNGfWI7hUy7L5osKBvIGZZ7kJ6Xb4xAOLwx8j4TLEz4wDD7iiv
llhL7WC89wR221DPyS1lKRjFxlEl1Ua1+ZrEgXdjJoDAcW6xbN7YFqjKxdTX5qHUg3rLrk8+dtKr
z0nWEH8Q5vg+MTh8yHENbbtBUX5sJDG1XlH2htOQMFUqU9gGlaCBzqy0ei/MXltHHOUYuU311MYU
vPYYVg+uK4qXlEaaS9YgyiwLSyJsS/Q7EErhc+DU3T7uS+uxd/Pw1sHdfIvhfbrD9R3JpaAkfGW7
U/JkaIFxK+xRlOsG5/R3XmfEeKehU5uQUBk9Kk9NEGXc4h55pGBXJoMZWO0E/pc5QQGstHNRGAD3
rEqSISefiONatpV9jywTv7FOyN7I5qh9W9Ucm4xu3J6t6eSvppBkOMSFYXwkMGi9uaFIXmIM+T42
6ER+GGOCeJykEHSYL9Dr0GT6Lhgn2p7YZTcrGqGap7zKxjfTTGGQlH6bL0U7hcfEq/vLYHbTh7Jc
cj6Wy2+2KRy65M44Ipa3hQ8wiepDL46GhtBzM1x66WDCnCK3Yexs9P2Nh5AJz4tq2YVgf3AJ9VoS
wpslaKIgJQwUFUI2HAvRNUury7LLZHsJul0zvfeOHUNUw++xbEU07Fwqxd4yM7D38NX1hHyZZd+b
geF+Sseob2SJCkIvNACKodE2hcj8PZJrupYjK0NTaN5rGETZWiuafgvpLGRZ1LPKW2hJToVzlgdv
faOPzhpCU3AzAjbYUrikXWLmQ68FjPZtheJ7CMfUoaeMy+LOc1hbjoNgaUshdo57Y8gjtpZzS6YX
19VZCV+9BwMF6QSwhnrNFrq7HxPd35qe2x09CwVnAid0UfWoiuVQJv58hE/tQdctEkAQLtGDA1g/
QE2WVq7kOlESkq1Fa9EyrAt/S/NAQn1G1+7iqeCyoUStnqzYBQ3cwBnCucXK14gr5viNWhoARNeT
1lMKRKqIGFFgvrLwk2+GP5QXbFLFQRaOtoceFm8Zd9Gohf0IBwNQ5dMoDN7WbqgUk/pJPkRuZ333
wyECyGK0hxaPP9cYHdqhfGT+QiUExJEF9lWxgkfRrjQT/Z7dVHWivDJZjLmOw9+NzH3LAHiR1KFO
D0fUrnMZwHscEpNf49ebGpPonoQs/TVZbrVb3IVop6VugMv0erboTPIZeBfxVp9ANBadbj8ILx/w
BBnthfCkfsaR1d+osvD2Rs9kEnIPl8ex9d460hn3rOPaW84B/ejrRJFyxJRLXY3DtinC5hxbuf2N
7HO8oeOnegnqtrjoM7+wjkwMG74o5bpA/6AxojAPrLPVQfcHL1rAjnkyMLPvR4PqOiZ1MCuEX8hv
PhHphWP0E2v4POecm4Av4TroD/DFs7VvxTDmQ42ZQpyHhMrNaAu/CxkFrNRaan3/1bMwzzq1NZxL
O4hP7kBinNSbgmOMJ5bYTaFHOnB9F9t4FQCHbRJdO/YdoSrQSCacZ8PZKCmajVMzjOFXq3xp25UB
zQl1ntF/q21K8m70YDCo3XaqF5/tmPhQFNBtwWUlFXdo5UC9Uk6efi2TuB4RLayJd455GmMvM2x0
alvyfp+ISiMZKAttqQ1G8ISxM3aPgTmET6Wrki+9iz/Qcv3uU7Ztfa+3oDOzwTTeHE2fY9m9aecn
nzkRUg+eOctSkACkqd/qmR8eDM0qoMN4Rvk0Wj0Fui6OAbxy1vgQsT/c2QY9Oak+VtUxiEySEkMm
IQcNQ/rGuNI7x3RmLLTJL86dkMbaANoKJ0JnrmIn6EQqELwSk33BPkJjhTvprPEpx8tx9G71KIjW
wSiqp8ZzAVDV6O6I9im4WZIDWxLQBS6VvF1zr5u+MCNpViy03rtcpQtMVcQaQua8a0eG/W7Uiv6s
ea310OcTd+ek9NbcIa21LzV9yampPXZM5AJchxURe1ciny6EaMR9IHP3w6Twge63+ZLelIwqkGKf
Ck7qTcOicMfAy1i1Zk4dalWoJ7zqeCCwbNsrESfGV21oe9gbbjI8JsBl3lRr45wCa57dIfamEKJo
DTqnE8WRmDCLDc+d3MUgp5uwaIylW2r5zpA0703hXM5UxMMXi5joB8B964ZXMF86Qrd2WWa2zBYH
5+I1ujMtkjZib+rXgY8OEo3jLcbfSK6jqM42Anb/u6aRnHSh6TFsp2R2w5XZ2TKlrDE0UoXoNwOE
QE65nYD4uAhEG29494ttrQn/Gdh0QLVR2pwLZn3LbBjaFdkQky2bU91WntF8Fk4qj0Xq5R+N0Gx1
aruxvAuGaMLTbUORy+AdZZHLuS/6rFooCm0YQOT1OeyS/FPTjX4zGW5LC1niZRU3Y4aWkIZd6yYi
db8SFllxYafdy5TH8Z0fmgmBljj+SExvvIkdOOFaw72HuIh3Ku2YMf7UV3LZsSA9ZXHhPtao7Pui
bwfc+KMZLayGrRiQlD55ygF5HUY7Y+dKbvkbf3fORRRN8SZnMXEKo1B8DPCDmAzRtl1aGa4I3RPy
YHVh/i6JN73JxonXLhTHOSdTrYduGG5tKhx2SrJ2GiyTth7L17ybwpTaHKhOvseJz8rVxUpbBJ74
kpXg/JTWZHdGqGvvJE3bp8S0mYe2wpn7Zhxz3BZebAJTTkftqBkVd0hPteODkFn5Hk2deHYCkv3g
i51ILUisjQe0tQxTV15u6WAf7konpAdHJ06+IJeQIhay1f4I/SqbOT/Ti2379ZmygHQNuW18c9Le
pD+9sinHBMl8djzBtNeora//903o/7h5/GlXelt94oWUn5/N+a36f7DNNOfp6v+80XxsZTpvNVXz
9tPu9PpjP/abDvtNxrHMeGD66xivaIf9sd8UJvtNjlrXc21XMLthU/lf+03zV5dtJohg4dEUwobw
7/tN8ath+jr/pBAAeV3xf9lu8kv+sN20AJyYlJFSQyIcYfyxZQUYUm2yBFebiOIhIuFJUHPXaxwt
QMSz/MnY6gmWW6xyQ9MA1eD/3QZKT10IDIzb17KocitkOEwMhSYkOqikZ0QlyySE0tu004HJadaA
BkLTDoNiW9n+c6+g5K4D3Rq7sz/5NvwrXgpaV3VPqjvX6AracIeh1hly/id759EcN5a16f8ye1TA
m80sYDKTSW8kStogJEqC9x6/fh5Q1d1MJD8iqmc3MdG+VcXDe3HNuee8pheHASiM6cvFLyQ9W8Af
vMGPRd0J/mFMprJ9wPgVp0iQohAyrSmTQTqpM86JGIepse+CqtD1WzQLGlQVZwsMia3EPHq/Z2hI
LNyAIlfIIetSMPK7qBX8Bn6c1KIiXGRoAqK8kajTI5DjWjhUuHnNt5OiQDWXIdvS2s5kC0MBE/oE
LWaYkG46hhXYoyIUMUtJ5gLkG7pDQIYTcUAWU7Iq7RPgWljeCC9FDwEAwPJKb8KicErAau0vLp/I
usAbMoNSC9Iz4uLPW4qjyVTlBzCaw3Al5zElNF1YCK8DXnk9DMN+JCWABYT8psptO/lT4GlcsCJE
g6kaL8gkDEyy8Hj+id/s2JFmd8SI97Sby/GT1pdzn9uhJiId6Kc+WouOJmEclHqRWsTZPZRZVE2R
rhH89MgEoWmBk2EAuaURVfypnpNekIYKUZ2+i/YZNkHBdaAjaLArTUTir7A0i5JjkmJU7g5lZKnf
fW3utKdGGAejBRDd15YXZCCur0W07EI7F1s/czqWbuKWrQUupZv1UfuhBJOYHUEDomoDEbSnd9FF
Qno9TXl+U0TzgoYTR0AIVpXgt5d2UYAMPSbH1e2oS7ghiXz+3p4adtnznGSWiKyWDuKM4z+qB/Og
xaOvHcxKbItjWMZI2sIjEqOffTD1AoATw7oqRUN4NGQLMGOfKdHvLJvGyG16hNGuoyLhtkepiIyg
QzkmAsPIz3XGHkehfRPGfQl6p5F4J3WZdY9fhphdqHrhazcdlRMRAcBukTCVE/95VPriIg1NNMU0
P5iMyxg0hrAP40RR9qks0u+zi6RKZi4fkqcbes9l7KYgdh/ShH7WlyiOmh5SlZBMSOSEWL9zcetw
T3kz5aVjRTSy7UwecXcV/KwZcCXDugcymp+UxWMaxNpjPSlT/hn2n9KgxprL/jdBnKjCyNaY5YC1
Bl+6AG6gmkeUWIMcaVx+xKFHqH2kI49RuNPpRWDsBnOIMpo1s28Bne9DMAN+OX/vI8G80FQ5lUCM
WTVtAn0AxOqX4RTSxp502jqGMRW7MEDqYzd1UyXZCVpTz1krQsIfYHvB64/E7Bm8qnmJsoFpkNn3
aX6hWnCXInRn8ca4ptNcJjlcsbZGSjTrDGOn+7Ai9qrKa9xT0mbKr6uZt/Yh9mNMaMxWTil8SD2i
flWG0K9nGbmAaHJthZR8o95obwb+Et8OmxiJcAvwAu97NE5GRdiFvYAkriPNcl8heDv2l7IcayH8
xEZ4aLokPmTiDKWB02hO+AmoVOisKoj2Wq1ep7wikXk2oqs812M2A1Po0FwKdmNtzffU2WWaDHpO
R1ywhPAq6Mz+E3Uo9brrrRFOMtKH7ItkDm6GiHTOd9IKz+6brlLVHDKAQXUfnGtK28XWiqAhHYSp
x+9C19As2+nS5JM0Jvjtqpp+IMtBzbFvi0a5TrXExxNCxVJDtQuk0CIEg2O40LZgyjmiG5k44XUE
Wn6hXEBoDlQxvWhiEyfUBC5DysfqffDEkq4kLtcTsi0Cp7lci80taH3xoLf4EqdIar+UqqUBMIpU
pGAofEYT8BerE3vM+nRab/KMgZ3fRPKTnPXZA/UCqz4QQlgeN137DZJTJ7p4jVJbpGsbRot7suK7
wVCaQDBHLITuxKSf73I5au4wFG16Ljkx/BSSFD/5fQVKBpZWAGxRbb5MXTvRJ9JwPVAoCi31krz5
og5wdh4rQyutRzS405+0wuCS+kDgrmVlML7U0mwIrA2R9qYZz0H3MlVJgQJTaSX9ZZvpwfxLr1Q0
Wow0C79y4PvPkKHTwpkqA51Cuj51405SF97MsrrMvG7BilBK3NCVqK6vpyLWES6tklg6aGC0W5uW
NPsow7cvu7DGSdYvYH/JiwkmpoBSKg8c+rkmA4qZYgEMt0qPc5wxlXaarp40+Ppljx9oonQ7cnHV
HWAnfioxRfmpjOZIXq5YHXxlDq4DZSzjyyzl3RcrHay76XUHo4ApP/BKbx/rwa+vLPSqDhQR9fsl
2xbIcMe+oU4W918q7D92XG/ztV9F5W1vmKiH0yc2j7WUpdcZ965sa0hD7PBhaH+F6Vxci+WUvVjI
Wd37mth90yrodmMiNk9SowgXENR7lPeoNLuS0kz3/IHErWNF+2qw/Ec5SppHc5AL2RlH3FxRiuiv
qzK0fnaJoV5nRc5ZCkq3yX7Vc4nqTpbW/k3Rv/JztJ4bvBoF4YdMUaO8mDj1AtjzZkaZA19v7Ny0
BKmgINR9E+qzNXBHammLY0HeGZZTZDUoLbNHZEYYPDBbaJ4IVSvhJFM1CD7ju9Q/1pkyfTfx42PI
4GMikJIIVOtB9rsdfKE+zNFsCq6Q1jKZgW5R/1NQoWaFBXIvI8Fr4uAs8EyNaFsvPoyGrHMoK5NF
YYgsg/slmtX4yu/a8bLCCcC3tar1dWh4oqV7Up4FtYvaYfnU9SZ233icyAsFIeXUNuJATNGIMynv
j6peOfQxcJzREyFHkbPPqZvqgSJ9MiUtipxAn9LnluOTErVVXGV+Kv0w1daivsnLFuVKK9G0+4W8
3U82dsTqwomzsBUdqmEUn8pE0CkGJ2qtlV+hNVdQiMuAHsBvPzSmZ0n18+e8m0oRZIW5NH9rKru8
/EZely6rNtYuer8c8n2x9MA/hWI7ZHDKh5TH1axMCkoU+YghWDJjgyvPgaFcVuWoB94M8hoaqOb3
iW/XVtS2bqDMPeTUNOT/swFlTXoGHaFHwRJXbmnsX4ZAKlukJ5F+9QKtaSlFq4nR7qgZjmBctazw
H4VIrjuqeEqS7LJgnPRPEiTm8apudDX+ZIZJ+JhNbXcbi7wWbVHt1fTZECRgDb0GS3zP3E/jL8QQ
+sYDMTFMd1DiJcGtxxnRMi1tVIOaqm/6aCkh++4UaUVTIMSfOP6Kup4ROHKHGFchlE8lRajyKuvr
pD9MGXDU2wAtnsZJE4hzl3M+qxkWBHJRvVBAV9uDFDaKhrvfBLXZqdOk037KchppV8UQ9bOH0ar0
qy1y5CyLXETauxhjKz7IbT1PFDcKKXygWJEVLiLd5KOzlCTybrLMXLDVvjLSfRqxCey0SMP8K9R/
IXqE51GZJnJETcx131IPY6ELekLZxROjoOaEN8fZpFWR0EKKiURS1SCG7IlGk+WermKZ/qAKsbWY
5zSjeiXBB+TwxL0pgGPdDM0zfGK/2/daK0r3bVTgWthJlfG5hhNf2mDeM+D4CHD+8FOKEzbk5/pz
NPHaIGHS2FMvFX7b2QWmtJl2MPxGN6/JDyTphsp4awHDK/Ewot+Uxd6bV+bfbcO3bULp1FXCEHGO
lE1FxwtK0UQLFbPTLmHK/Quja9C9RVbYlr35oHnmreRIHr67u3jD/OW07000TdYlLKcM/Og06c8j
8k3fG+Bf1ZizgLmt2mdXXdXW3hCDBNwY1OJ7+R/U5J8wvIhlnrV0P7EXPB0UzyZqGDrGFEZYjlda
M8h3Y6eOhyq2kDbWYB58U8dGOcq9IP6gRzgcMYkvn9U2MMoNLxF5/S7WeETKqkF+xfNb5tc5/V18
FO8nOF6KR33z0ri9jg6jixySi3LtAcSY09vSw/QSPSlO7ZROvEfO3Q09Y2tKTrHcr99ZQtyPp7mh
0GNeA0kTgVZmlQ+a18j5/CMN1OAZjmNfP1sAYi12qD/uTEWoP5lKiXhLDeCAjmpxwAxg/hRp1LTt
VizKR4ReVOu2mYJE5lUslhykmlR/HQtf3viVzyaOtaLyYDJMjYqHoqygr5wksWK0puX5mZjCkRMW
wtpcCCodWmoCqb2xaM52wms8xZJYOURdf6hSnwFqjRrxIFntFcSFrktlnneQrII90rrg82iWuiTv
sIhnfNgFa6KxjBqGi8MBNNWPf59leOs1TB0F0C8QEdzaVhCRRE3pkYeW5Zmc2E+1FrUXRqLmzy0t
qcsynKO7pJmr6p9HNTQZY0Fo8ICA1pMeiX3qI3rne+IgBrvIR5HSAKiKW0CS7ZogbHCemOVkI+rZ
saADkhAlU9RkTWKrrA4hGrIB2H3V9FpAq8mUA6lK4ZN9PKFnO+A1iEnpmo2gwr453YjUNmNd9XmZ
izK9jaRNbZJ7bE+EAm2w8FOe0nnKZ/wzPg777tiw2xNJeYCDrGdUm5gwxBRMz6cPJSXHKdC9jyOc
rZRlYG8iLAN/c6jqpVy1wkiE2Oqt9jmbx/SBvnBvHH0ZfXAnUeYRRBFvQR2ky79rlO/cHmdbVIeq
ItFe4fpA6MJarVG+mK+1Bt+tRFknS73MTCHnbDhrvzOBqiRDIqOGaVGxXJ0D9AKBNuWaSRMPTAYd
u4oELSgideNDrWzq2PCMZjFFxGeZO0oUV7cGJfWSQuJgeehlef3VcIOZjlPfVvvgl/FJt/Pv0Z3m
ZLfdc/FofN26GSnenm53gqsyW0CSREu01l6tfacLkqQsZav5W9w+IiPpjNWlgmbAx5/sDBa0jFLV
AB/pJvucBXm6WiJBTmeY7Zan7vUjquMecABH2Nf77vBxpHdHpC9eb9z2MIVWmzps58bHIN7yEEUx
6UX5vCiKSIAp2HT7Ma7ny4/jvTuy5TDCaoS1eJZcwDKK66ZjH6TA+CAj7una8uJXVU/xpkNcbHG1
lgGcnNDM5Nt4ywS82Xf4g1XoURPPeBw82cMh1RE+j8l9/mjeaTdwSD1UxbnVo0fJ/41E38fD3Yq+
2hY6tadQBsTopRfRAZj9ftpJnnjZbHzFlVfon12BIrG6oNaoCay3X4uMNqUY0SR/UffSTnKRb3bb
S93VbyeGB+7TVW8+Htp5Ukp1Slm+Igmjrkr6aieKgNo6tYy5iq+zG9Ur9uUhuAgfMNTx0n298R3f
OcRojSgGIgvA+JQ1FhOcuoBiTCmg6vMI1t3jHWX748vHQzq/fFCqIMsz2Hg0/8TlkHuzVkJjnOM4
mAWviQdnUtjcxW26CPOk13PpowsSHD8O+M53k+j8LFbBBq0iop9GnEocfRqwtTuEh13BBqC2IHbt
cBc5s2Pazc/O2gVut7Eq3xkngyPZhRuv0W5anS4DHs0+FO0AFsQx9I91VkLN7K5GUDWzJSK6F7ob
41zDHNGHNy2+naWCjKOftVorhtlbOEzF4S5mHyiX2R5GIDshvo/3G5HOF4qssCx5vogcL5a0ioRr
E01iPQ13sJecNH5YHkuGJ5QIVh7Aqihevu/swaGsthF4mbTTg0bGxRuwAacpZt7rLWgs/qnlRL22
8cI72QmdyPMvUFjYy27xGOx85/8y3vKR3y7WMIIkHAjBTr5HTW0nHUYbvcyIe0Lylv1ebnzDZSl+
NL7VTRGl0SB1KfFAz9slxpCqjhFzfFN2BjLO80a0Zav9z9Gg/5yOjqWUxXLGbAqptqe27/rxw8cT
uBVhtVBiuQvHQFhqA2XzpAnTLf4Vzx+HeGct6pyNClc5LzoW5OkgCtzqrJbO1m4oZTD4saPPoZt3
jfdxmBVQfTn9WXpv4sincbp5mgWJohdrPsj3omPshB+RR8W7tXE4pych29PB+vka9W+w992fj7HC
nq/+5//+fxMFIKnspX9n2AuY/QRufhX9mL6/BZu//vV/2v8y7XpyKaiTKCHoWJPyk/60/62/eLSK
y2HPgxm6pMaf/N3+V5S/eDvz3BcX3DBmXP/u/kvWX7SKKfhAJfvzp/+k/S9pqzW/ZAaA11kt/FSR
e3t13XAnoO/QthwS5YSkl5eWuh+Kj6h7C8qUOWKy0MhgqmdtoZA/AC+BbbgXpARh+C8SfmnUGuuI
siZdihZ5hjuMnBT9hzVGaXVh5TEm32MCb1pydNx+pNJOBxHcHNSiLBOwyBCaEgGKBZRtvoxzD37G
BRXVS9exkgwSGe7sNwElCyC2meZWs+LBAp6T20SIJbnfY+Zc8LcMNToW/LUQy+mI1XXkKXEhsX8z
KRlsqYRS41HnMb+B25pluzH1jKM/0sXvmBGUjXoZCGlRuRRcG9SHy1Lr4A1nqFMhzzboCTZIodTP
ZQZrNomps3RqYRj4CphtMHY7tVY6BAZoNKqdDOyzVdTP8CTM9l7seLncBBJ1Yg2MmZ9XJhYjhu4/
a7DPZ93pTBrUslMY8KVk9BR6Lg2PJ3wufBMwXqLUqhSJHmheosd1NXtAFrsYzv2CfZLuQUipZOag
mTs9h9Um10Pktr7VzY8BvRIsZ6I0zIpfcp9o/Qv1tGS6kaoKvQQ3aLocjUqOPEv8XEPgM5XdyKKr
f+WJYnTI5uVBPb70lgl0Y04rBRET2nMJwKMQmwo6FbIxddgVSIWcVwoFe2q2z7loTNYX6LoVzaFp
HJr5LqvlyfwyI+7sS87YSKOh0swrMfeEQtB2wS1MoK55QL14osxqjJV1hWpIi/kEhFcFNc+g0QAS
zm08e/jZCePsNcAxSmxEpT6iEBAnHVpYjh72qo4kVqJY7e8KoFr6KaW/FcxHJCP6McA1vcwgO1h1
aRb+rs5GLXyIJFS1EIkB4kJHpshkzYIib1m5WzcA4pEFA0sffBUiDCsRJMv0Ln8BaKsqv0JEw/Sv
Q6FDgXUxF6clg0wfsiQY3NFYw08aiG9kNI4xSUBibUUaR0TtZNZIiNda1uJyk5iTEiJejKzMFW4p
tMMvBkEeQSRThR2wPCH9HVPtS09aPUn4fEdWKCcuRXerEe7DSJPy4OtsVR3y/XaDnhCGyzizFGBB
7TJMrCm+Q+xzKQvRLB/qBiczKTTyRdw6L9kN4L2hnTeGuPUOWCU+Mk9UIE1Uo5ZSlHhWsmmtQtGa
QIfd6vrXAc2BQ7OvL0NaPBiP/kQ7/LLYuFfXRYAlpCUaPLUlnh1wdJaL903uY+ot6tIp2saNh1SV
m7opyozuMDidYkPWTW/iS/GAxYRjHfRv/demcNmxb878v2+/j2ry/A4c1aZCWst/om6/+h30DF2X
QkNxanCAiYJ52C+v9NEZ8GO3y/1mbfh8mpd4S8pOqZGRL3/+Zsy8feoWNqJuy3t9P3lLfqlJ3oRV
zkV4E16W1+HW62QZwZscbBkhWQXHAKUB3YBBdRoxbq2cTlUErSDvna66GuSfY/MniwAF+D4D6p0Y
OvA5zeBCxI1tnSJ1alAXco0GUFDe1Om9Ck43vd/4Uu/EMCkXGiCJNDaRssol47kFO9AWgNI+aYFH
H9Yb9tl+fpA0vD9s4xjbiYtV2kaCvnr6L7O3yMPAGjdEVsn6adcFePoUWq7Z8UV9kRyzvbK3jvLB
9DZGtyR3p19J44dzocMeQ816PYOtGYOTQX7bpi3oWpL2RAf2B3S0W7+HgkvDa+fDHpJzBJG7eS8V
GtrQXfMHEvo/fsblsXH6S1ABBwdlKPLSoVoPNh9yWqk+QAl0Zj0T9PxIK0IMHie6xTKyUvpgff14
3OcR4e0tWS+UPkWU14szzyIE0oDq2TgK2Gp1YwT6sVdFWzcPgxEhpp1sTPT5KiIgPX1EdmSOS2mV
O9VihtBhnao0ahHR+NLjNipjA/rxqNYJGmU4VXwtcdDwY7uvtpyQJMkkhXzMArwABLudhJrQxyGk
84VpqLKmYkNCVVjhn6fbGuMGSMT1wECO2s56RmzDCXc/us8YLR2jvXbdfpa8di9GO+tu89F6vliN
ZY1ShmYmz7f7rCljlWO2YXdH/z46YNEIJJRSBwi+vVnt1WBrsO8FlMif2YV0FDg6TwfrzypF5FyF
J+P5+8yDyqTuG3f0il1wO8Y2JpUbs7sVcPVMbvh6fpQSUN23F+kOEIFyYVwXF+M+/yRcqVudy/e+
piEv1X1udurv+ipePzdCDzREsUeY4DTOv6jHchc/zqgWQx39HF1MeM7Zw1VAWQ4c5v1WGfCdFWvI
1DwkHhfLK3e1LaxhsgxrJD7cLwdD9NF/3JjRVQT41+xxS5H5iFT8z/oXAwpQoHMAU4Go5PFwlx0w
iqufpYfiCuny79hK4835YyPo8mu/OdAIChqXpia1TVOhfbLaJG2Jya3fMCwAWdrj6MpO5uW70BWc
7iv6GM7gSt64nw7VRn38fLAgxw2+I+BxiWrucgq9ueWnXsoFs2JZysH9aHzVUQ7eGNlqgS4jU1S0
V1WDj3beDkqQJQPRpLImyFuWYUXH+qDb2YW+Q5Z7KzlcnZpn0ZbxvhmPUCt6AbxBtvOX+kpyrWfF
ZdM70CpffFv6jAHeP86UzmKu5rAXS8yJK2LWrrTTyZPEwWntzl0OGf9Gu9PcjSldNVHOAq56DFGu
0VkfXqfU3GuP8051+jvpgNCJXaa2dqxvqJhtjvP9qeUdzzkKznTdusnqmhfwBDilBbCvpftIAaqU
HzbGtiz01UZA/ECCMcDek9EyPv2AXRmnowXIhckEG7ZDV+de8JBy3Ok7/ceSYn8c7531T64piyB8
dZkLd7XvggS96tSXgXXpn1X/usg2ksF3f74pc+0Bbjmv0uoAtjEzhn+ZLU4WFsYdFx8P4LXAvJow
Kt0QihAXEGHtrK5wrRwEnrI4DYlHf8+zzwPnfykd04N4MLZivbPwTmIte/3N7oJfW0RDCSJf3vO6
d2RPxefeFm6CPVqYTnljHiLTti42r/F3ZpG4BkhCTnyePqtDf2g1vcyaTuIMgWL51O3xM/iquuhD
7lBRcZofVrl1bL0b0uToQnCLJr2+2tRC4pdxVTaS3VOBsdFSCg4SfVHNk46ABJTf9M6P2tb8vrPF
lryaUpnEFwVycjq/kzEWemUVkq3ZyKlc5u78nKI4ey3dN1eyWzuQFkhZCuO/GeybuNrqxaLyWTN5
Ii6qbeOX9E5yMSacn+tL6V4Ineapvqef909zpeUYeztabbVyBXVI5Uogqrhv8kv1qHrhbXmQmitx
V7jJ7p++XP7Eoz1LggDM7GyvVzlivEICeW9wzD3eyU7l+G5+yC5yLzxWWwfZ8tuf7ktKr5aoaJBx
LfNsX4ro48lxFLDz6525Vz3eKZBVvd5DA3dzbGer1ViOZHqxnGGwrNZnc6nLdVK3i4eb+C1MHyd1
azRnO58cHrw8JAtVo6S7fo0kU9iYWYHsRbvLL2a3v23hz0uO/1P5BiEbecTv1S38lMYRw93GAbce
myxJ9Jg522hzUbVedw+zrlDhKtGzB4yInd5eHd1mL9z4h+oKxK4u4LJDrrlV/3idsrffj7CmxpTi
AcN/QaTzdC8i1WEU8NyXsP7ev5c/m5+N5+QwH2JncpbXCzoJjrGfrhI3d15GBw3v+KH4iaf8p/SI
xtLGRbU+GpacexGAXdJuMBrrBBGlLIB3Bp3TAqmRxY7UR2gO1d2NyV5fv69h4OwhRLTwUdcnkBrE
kDpLwizZWn7X2KmbOUtXUfL6T8j6b4zq9XY6neWlZ/rveOuTp600bMer13jLjYKtkmv2XneTkCRa
vNT2rafvxEMFvWTvO1W0mw5bt8v5zHLWAoJcmiXGkvGffmjgZ+Cte5Uip6xCFoe0kyYHE5WJjald
p/jsH56hGCRLVC3Iopapf3N59rNao3tdFtwoCmmidJlc4wiDsr+zpIoYkbr5HtgIHYWta+V8B1FO
M7jGTKBSorZeO7WBFDkoRUZINUpx410Lt6U9RA7FRFd2y72IyfJW0/+doCZRF1Iq/R9j/VCUC2Eq
exNPlFq6G4tn/GH/6a3FhJqgIC3ytwXDuq5EQaxAQCiycjv63f3Wj5Kdu9gSSjxDP+lfUJu2E3y0
t4KebxCCgpYFVsA7lKLC6VesJMR+ItHM7eHY/dZ2zd50kdhDmcIOD8nOuJu/biyb9cn7Osr/BDRW
dzP9jUmJMkZJaav5Pj4l3/yf8k9gidFVx6Mw26H7mf5SkIB93oi8MVRjtTHycDYn/pVTWuh5S8W7
6LpB2IY1A6boYD4oP/9pQI54rhfwrTSvEbpeHbnlbOSg5GeWzK6+Mo/JkRq7QcrVe9NVdjsc+tb9
LyJyAIG+WZS5ztBhy5Ujj0ID/Bt03wKiwKsHgQ4bztqx2gkX4sNGQJnlcXLeAT+nLAwYRibqWSar
zTCnRPT32Io6T+EDFRuw9ZLhKk7rCO7W2XZ25qzCrcpReQwZAU1/eAZ5g1FELHg1gutq0L8UgFMw
WN3aHlvjW20P4Gc5DFECGreWjSrvfj60B43bY/y0fSeu4UwKcrfgMnkYgKenY73ejHkRlWjHwiad
UvQ13DrwsD2hIUS7cq9fVBwFS2hMnvYff8azs424NJ7QcpNouVPuOz0E+lZEGEKp2INA3c3ivp//
8T28RKCiTx1x6TqtL6WypNIf1Jg2Vp5+/+eYQZHUXXZ8TF1tM1tdFsLpujyNt3zXN5eTmLRiFENg
4lgzHbyBdsCy2PGGYWMzvZvc8AHlEJcM73LrBf56+3wUenUvouWEAJ3VL1tCdGY3d3Gys6jYmDZd
/0vhbus63Brq8nHfDFUqBTAEA/GQL7NnKqc91NNSpo2X/bamfRxIGzW2NV7mdZlClCN5RdaRO3E1
wiyZprmPibhgxGa3wVjAjTzBeVFfJK/cz7Gr3H28QN/bGTKpDK+BpYVwVnTHXwY9S/S2bLWEwGrr
e2NXOaEbtvZLhIqW8+e42Uqa1xjNZaSAziHZKMviPWsOyQoEwKnHpAcXpav2grfrUb+AieuoV9u7
8J2Vw7OKQjTNPGruZyhUfQwM3EqX1wd6tq6xmw8CN7F5SyoeOPpBcLfS1bO7eKmvvAm4Ok7VSGv6
Ie9SxP9uVb1GnKywg/nWTCtn4/udH9ynkVbnqFQISqWUROp3xY1gHPh8ZBq11yaH+jeuSruSdLje
DbxGNiKfn+DLK3J57IF6Z7SrxYpKXyEkGKnZ0xHnMC/x6HQvBVRhT6ox2tbTRrz1O3kJ9jbeajtO
Ok0aCAPp64ujuZEO9aUOWFM4igfhaiPWWaq/irU6t/1hTq0aZT67fwkeVKdkUvsD9gTCrveWvizS
CNfN5P5XUZdSgPmqrLLKoyBZKwhgNKATUjv5DsE1dLBtdCIHC7gISLrLC+cyvja2Zva91SqD8/1X
3NWZjoLJjKU9cdGvMu8HT3VSt9iTh5eH5AovVeIiXbUPNy7Hd7elvnAIyZLRmV+XcFGd74ysoxId
Xxips3SlsB0+jEfrHn9Miv7/uLCzrJ83Aa1VipwJRVu3EgGx11iGWdIG83dJ7c703ZCU2vqgyxY4
vbFO460+KMzxUS0N4iHO6OD9oR2sh4iTJ9Zt325hSG5mxu8cB0wnIDoIWBrNxVVEZCINC+ZtwnHg
72uM0Bz2CYIQTuvNPAGsu9AOlT0w3IutVOedy8s4Cb1eRbpcLu6G+Da48y78Sk/zegAe5UjcIfFR
v8z38sM/3jBwyBdOKA0pqubWarSKUZXagthaHh5udJBsxEr2pYfVxS49RK51sYlQP6ui02k4Cbka
5YyqKiArdDI0u6f5xhV9LA8Llrrcb1Z5z5fPaazVCVssDUwsikk+XsoLDFxc4QbtI9t/oT/sbKPv
37mUiUdVGUAaucBZJSsJC1WA8rpMZ3BQPy2FSPllYaGIh+558/54d3Rvoi2n0pv0CsxaLdUV0QC9
O/WTdgjdHmBw51ZPNQ3MrXjn2dwyOCCuJFdUk8+uqx5pmbnkw6k1JiySxukDmzytrpKSGnYXxcZz
kMbWQy/I8laStSyK03OA2BRGTXgiNDjXSXqhxcWMxmdC5jq6MQa5wHxUG/EQyqT77Q95fnudhlut
UV8welP1CZfiU4eyhPZF24JgLWnFekTQGSyonghUn1UZA2TmeAW0f5aKwtMNX/SlrHGxscOXE/ks
zsJ8Vq2Fkr0uJ2eyXy/IS+xQr5Zn4nLpt566k//Vsvr/qPH/RXP0zaSfocaP38vvJ6Jxr3/9H9Q4
z4G/Ftk31N3+Rovzh3+9AroWTCUZvEkW9i+xOO0vyrNoM3N+UIZ6/Zv+FieX1b9ECD3oluuk+rzD
5X8CF1/Xgg1+CowkEk94LYDZ1/W8NDELMxxL9WluDDeaIO5IL0HWuYoWHXSsjDTtSqsuS/Ur/x7F
T237if/St9+K7LI0sRIKP8tAYk1AxAhgvJm7uz8r8y36cpVKLb8aUBfe+jynFuTpcj+/OdQSUW76
CLjy09R+izPEjqp8p84HBKKyjeRitcn/jrRsCepfPPxXib+JPIoUBEQK+SoO/NcDatGHSE015+Mh
yaucYonEoDg7SSfgS61fpfVkLfj4SXmaWxkB41o0oIRJpgB2HZEzp5UlDJxLa8iv5DCsr7ELU+4w
QTL20GFlTxwxtSi7pL1U2jh3s2Cu7EwVxN85zAJ9Fwzq7FRBMexHa068AdVR1CQjzS66obXDSka7
PSiSYxGk7WQPpT9sumSdHjEMTwM0t/T5lqbxGV2QIVXa2MvCE2Ah+GbV5RTGBz3HR/hKG6/bRjl8
PJ+rJYISMFwHg44mOBfQEWc9agOBP1kcpPt+VK9rua6Q1Aru9Bb3rCK//zjWO5+OahebEm6FsqCg
TpdjUFd1Ggai8lSX2cEczcu8Tx/KXGJ8tq5u9cKV1T23rBQwnxTyl4mk6L16NgHPz/BErhWUSesR
y2Atuswxh/GStLeOWlvF1yVO4xc40/a1rciB4aCzUV8nLTa2AOnx3p4QSsbPqxeezd4QbgMEHX+w
y3B6tbpph6RBd2E2Znsh1hZuRtKgIn+Yw0YudDCmOL/sJmEQ3ASvjoiamzY8VHlqPSWjr1/gC+pf
ylKnbJTgVhtx+Z50LzjcVLC8NDBWWVppJKWCg+x8V4vpo4pUtyTX32iibBSHOFjf3oSvYSggsmBE
nX+sH0vDUCE8JdXBvTQv6v6tIMIuUQfv4wWzzm9fw/ASlOh+Q5Y/A++M41AB3jCCe1ENpX1RtT/p
504e6BfrLm/yeicqheKgMv+SdGKHBlTSOybmh1uiDms+9p9fhNLmUgGnNS6tSihIfvqo2MvhfayN
wYhotgB2A4tmO0fVIhtjR9OUEpdYA4nt3B+uMOXttsoAq/V89jusztjAwolZylWfvlQafUp7sbrU
U/2n1Pu4J2dA4IQwTq8KOCe5081Ne6eg/n+FJs1wrKfRtD/+Nu8cHFwq/56RNYAnSFWVflxU3iPU
ec0dJ4Y/UkGm7LIlHrJ+CPwZ96v2DSeRelaHlAwNwZtIiR8MeCp220jXen4MUTrbszMF+y43msIz
Sr961mOIOYEhpdCVUPv4eMCrJPPvX+N1Wy0lpnXajHAonrVY3NxlTbjX6wHxMuMS6068qLTycziq
GHi1/o0VVBu74L29xna2RKxZkPtY3+KRHiPDP/aY+SZA2CyluO6lrf28eo/8GRwX6wJRBcq5ZqmX
oxYNiI+J98qIjxjyaGaJzSYC51giOBwqS+bw8XS+P6r/RFxW+5vcZJ7kuR6swLqry+YZycyHHuPH
jU/23mFIpv7vUS1//iaGjAp3bAwRgABoe/0ElPk6NeqNIO9uBESCwbJxt4F1OA1iylMnNI0o3vtG
cOw04xiK6WAjMPsjCrdQ6e8MaDlyF7U69gF4q9NY6H1Z1QBg5n4MM/xBBE+f88/+SOX6449zttaR
DAFwxNVJIY4OwCpOVAlN1EZTd1erA3KI6aRfpnmFTFBifhpUxP/1Xr5nuQRun1XJRi55fuoTHfga
vBAgvtD+VwfdoAhSagghtitBCDt3yC7NGPvi5P9Qdl7LbSPbGn4iVCGHWwQGiaJIZfsGJVk2cs54
+vO15lzMUCqr9sXeHtkUge5eudf6f/qY034P5NZZcepXpyofxsU5awVQpn9f/idtEDTBXM8x+smE
/Kf5giQuxl6vm/IM3v6pSdYfpVQwNkibWZQYcpDKy8MKqtp361Y5vX+ll8wRgWmt0hLg4GDIWS4k
KSc8Au6v5bE511YR3Q5R352yqQwSEwaScNhB1nZUzOTGMdNtXlWvOVXuvy/9k4SJdxDjIlzBiIG1
C5WBDX3Ik7SpzkNZ0yPJjKFrqdmOucfgf34QLD+EEADEIGOXjUrwutSTXQ3S2W7y3CNNCd1SHbnF
bqXvXNUXa0KKeBa5nkAduFjTRKLQa20dnlZT3xoSxb88PHeW2X0jNl8/h20j4qSn9bKoU9WMOQGH
F52rfC69SU7UXV+sgr/T0b/ZvU/W0wDYi0ZE6tWiA1K+FJXOqvTKcYpT6VQvCew2qtF/E0leROti
qo0eQJICRrXFeNvFI0AFjMc6rdWTM7U7MP32clJfl5O8zwoY9qpl+3d5+BxiiefpJjMaFN/xQxen
xM1cYWVg0p6gnLhROmvTronXDdT9WqaWh0IFxM2EtNjx1em7Wvznk/vvs4WN/5ejaPqiVBZ6rU7T
sMS+NsTNxiQPA+ASNMFv1vnFs7imElNLIHchERe2FWThRpGMUj71adhdN5o6A0amO79CJWqepzpv
uXDVYsOf+lXaWkDl+lOSRkcKdnEwq6t5lcpWeqAQIT8MUa8//P31vnq7DyY42cQWcT1xsRPwmlJK
G7NzTYq7LTPYw0i07c2kFM03puYLAaM8AzYVDZr0Q1xGkHBndsYSReGpTeTmMIZStlOsEPIkzWz7
6zVtaGOe5k5/+/sKP6sOOiOQ+Cj8UH299C6FFRYTjLHtKU6y8NqMzcxL5N54/vtTPkUFdHYwe4tM
UxGh/CIW/2+JyqDgGgA3PjUWU6+N0e0ikOOzcNm3BmRnf3/YFztJH73oKQPjmBmgC4cpTYa8xMw6
nzqj/KWX+nu3oKvmGlKumBpIa8p6+CZ8+xQhsL5/PfJyWtTJwB7X6Xs6S3oq+6s83yhp87tT8y3Y
p89tP+7stAtGK/4GQe2r54K8SZMnKT1t7hfaYzpaoyKU2qk1m6OSw3Ab5/NNWk2Nl5hl7paj9KPJ
mG62re/AVr58tEBvRGdBVrnMeZu16+xYkrNzUVfvXJm+EEkHqx1vK232q9Z+0cb6hxEtyzen+4VK
2qCj0EJLhZEe8AtRKid4fWPIBs7m1IMsm8NSYxzKdH76uxB9zrPoRaIRgsYdZhXoo714DjRBemU7
lXxax+Y6WrRtKv+iPOTNYX/bdPfLAFDFfNeX0taEtEKXxm/W+YXKYPppHCLZB7fx0vTIckvTV1pD
xS1oDopOvYHF7S6q+k1X/M9lEtZKlEmrJ2AiDK9diJExdWlsTymgQNhoD/K1Q9PYTK0t9fvfd/Vz
KMmDuGXB1pMdYHX+aweowLR6lkbqGfz0AET9yC2m9qe2yJkrQ8HgwRv5Ez69l78/Vf1qL8UND/wM
ClApn9Qkg5PDMOfuLF/RwfMUAnfsE2Mx+BvPP+om+VFM6+gObdwD529sYOR7K1aHJCkMT8whRG4a
Wz+rbP0DZ0jlT8ye+9TbgiyTt1oBs/cABF2Vj3dNYxzjZD5aC531f1/Dl0tAIqn/CISYS7DJCT2X
bYqt51ixD7m2PpVA5E8xQCMwCf39UZ81W8TcmklGRZOz/dEa8C9jHRlWmYX9HN/N62kOs8BIfpQM
LcbPA/Cw1U3UfYcD+dlgc6OJg2UsDUUjjvuvVBASjwN0cNq5ypbrMWv6INMYZ+6cTgeloluCsay+
mTH8bEWQBIq9VM2JPGjn+u8jlSq1xnSQzFNUVL/mAuSrTtBPRs7+73upfD43kziOwWwNY8Id/MWD
bDu3aggIurO0aNKd1LVXw2Q+zRqIAlIRAEwedFXc3oPA60ljdmjWFc4BqAFsMw8sqO49tR0Pg5N+
Uz774owxbQgSOAp0ll0G522cd6MtFdIpcyoomavMAYgiTyuvr4pqD94I07JFbjyjTetuhD1++82+
XFweEk/jOigQiO5vbmUu9yUvgUTXDbKQIcUjVyVOK/9VmrBbhpSM8rWUg6K3tiDNbEnz/9d6LQ8H
DoOQjt4yiJUugnmA1odE6xz7VDaAI6+ymnmd034HP/jF0f/nKSL0+pcezd1i5EOuTWenq25jB77d
rNrJIzOQs/NN8PjVo5joFICKDCU4lyrbQusDtdySnDU5uSvq8EcawzYH2I2Zfncl84VjpAwBpR+z
29xbyJcOOLeyqBuVITt3i02nvqL/keWFkpgUXS0WQz1QHih6k7tJo27UGXzHOXmkkdH7uwB9sWKu
tpFc2xGtNJfucdQXK5+HkIHndDzL2njUCuNdUka3S9Ld3x912T0jZJXgTlTOqLqDCnJhnxSzsqF3
rfPTYpU7uP6CKao9y36A6bSFRiKXuDUbj/nwujab2FgIoCM3rr8r/3+hstTb4e0Ar0XUPy/fAqR4
w57m5dS3nfoakiDcQMmBPU6S+NRViunLtd5fQf8AjHa8fFds++y6BQQZF85coeIdLuuu1EHUaE2V
FcrZOPHTuN+tyrJn4vO3M6pXXTv+gi/pm0P+6pk09nNpza5zSX2x5DqdLIvb2eEU09ns0ml0VzEn
Bra13+j6rdXkd5D9flfZ/vKhEPRSXedi7hM4QjnIXGLjOk4mTEiBSlcRmEzOul8TxfFNpTW3aqc5
pGVRHPxd0L5wSuQRXE0rYIXQMnXhK1SpghjFBtEmkcPFz5Qw9AdNCrflpHwH//eF+oigFuQVAc39
6RYhG+x8qEllT7URvw5whsMc3D13ujwF6wTT4v+8MPqYBU4J/yfS2/9aQqh4M1XXmJyWIecCsyNU
XEku82u7aqr93x/1lXmiPCOwnpmhpOp08azWkbq4LDXtNCt656lGtx3zfu8k1dW6Gg9TE/2S1+6N
5qZTbvAG6nTfpeV3iB7ipP5buwSPRWYUhaZGByjHC8HF7WRD0Rjrycnt3vYG6Ki31jLGh7KrjKNG
Cc7PtdT6Rl0+l4oN4ne6LkiN6BcFIOm/+2yuqzzAeDGiJkV3L5ldeGjUddrDWqPddk6jB8xCFg9D
McKsk3KXMWYgHEGkNH3j3sX6/r1+IE0F3hTwGwJk5FON0abCqSbEWLdT2+z0ZTpZ4Mu5U99HXrMu
Z2g6nhHOHwl0yf+jqH08WYwfUc4Q4/oXqYzadbh82tpvISsDpzZ+JtS6J03svtnrS139eA67TWme
svynTCark5h6TWbj2KG9dVMLCvpvlnI5vYqtZxdpwxdg3gI7/+I427WfJgBxrNux2Q19KN2YUVpf
G9EApB2kkxtzmBIvUUInWFtGBHq9NY4QrMhnaGXknVNYA2yhg/O2JNny0ujOGExQx8ErtLTzcwQ0
vm9nVnW12JV1LGczDfq+oN7WmLEEx7hkHUdtlPeVIDEClh3Y6zGKnv6urpd26HKJwhj/K0Yywyri
bezp1AxcmkeWXHvj0Ib+LNWTD7vuN2HvJw0Rz6MtzqSLkq54iqv/fV5r9FCBUKG6DXsQIPUWYMN1
O3QAug4trNbqBiLWrZ3094Yc7bPxu565r6RGQEGp2Hfhwi/sgjVF0UCh0/ofpObS9HysUKAPUDtg
WlS/WOEYxe0MgbJ5m6gyjPRW5qrj9GDbxbMUefqoyN9I6ZdLQgnwz1RLQIj5747qZVTas970p2qE
bLeA33EXEkm5zgBBwd+FhUsX8faXhgU2VKbjuRH6PC2Sj3aU6eGynsZpwqrLcpK48DErv6Rhimgf
s2TBXlfnvoX1I6mr+3enDusrsCylG7kaam/lou8Aec/oTtCJP2SLqV43SQd4ziqpR71Jfo1R+lyF
CiBT6Ljb6otzo8kl5NQSLIhjb/aw887NNksrHtgXs9/XML0rQFtQfuvb+SXsLOl60JU2aMHs9CM5
kumZivTfdqPzKwWVBfiTk0DgJrzIdZ82fqgrxmNKDfZgkAHu4E1tt6MsTbs8dsDtm1X5auSDMMAv
ZoAHoBOqSxk/auxkUy9SfrS0pH+UsyWnTWcet6ChwPGTZ+V+oO6xTau48CFZDIPSAta6NuNoE5cN
cGSNlkdbDTX0Y3zZMapT7W7uejv2nHHJN4lpJ0HdGa9L3zZMAmj1IU3lYpsbbXob1RnsYkCv+KuW
RkEmqWmQNEVKHj004nKQEdMmGdxsTHsvSmX5atH66VZaV19VGemjX++wkDP7Wrw0LoRt616jVWTf
OxlXKwN0RRMIzsXiFL7WrYJFHHAzNVKTcxRp+pXVNcrtKs1g5UzG6AJtWQcwidZbWLvpVgZf1jda
G84yKzVuEnkqDjDXKm5UaoBORlmyWaNuuaNUxYiDrC+8MAx0XaFCJR9G0HyCUuVTYLXcsplWqOnW
wjPsqvPKuawezHRctgNQfYEGYw7t3wU9V/6qh8Vrl0qQIkgu/VZeC4f5cqiHnQSLlrJnvkG/T9N+
BqJ6eFHUWP2R0aLilVzduk7caF63dvYmTYtx9tJ1jPdFzeCUWyXLC9WKkCFlbge2YWmFfghxzVtT
GVzRtD2+XIL+i0rUutwOeb1sQqBeT/Oo0/yrLEblrfrkPNCjZf+UB0l/NGBqXYOEC47xXu7SaDdk
kKWJBSyBZsyy4S1DqN3lEPAFvTFRP0+jyauVRPZCJ+o4Br3ZlGnMbgN6uqtH5BI6Op2pgixTntti
rZ9XmWg9aiSrc4cyTV/gctN3QxPpIKCUibxPpzWBL0KVmG5zum041kvl691SPZQF2a6rNF3hFzJj
C5CTz67WKTmkvmgu1ZbOt+Qov27TZgsvOcIT++HENHU+uCkw/7U8AycISzGMuQXJJ5x6FIq7jV5L
ogW1tLcxYBRFfy6WXT5vFAe4B4kbdaBvxD/Myh6fa8YW7HDnLINN9omf5+Vdny3kxHJDfdk0pRLE
zeSPYRpIyyvfpBp7UJxdPmpxnuMCyapMC1a/SbPGBfTV41/K8dgr76SOkfQrHwIjLDd0upbkkFYC
GOtjkb3RWBPQh+DJK43oUrUZlMfCfDTIpZXxh95YnkLZqK7hL4PAjc/3YwW1cXrjFMZhBCQ5YmRP
p+YPsxwQ3tqtmlVwuD6q+lkpdqum+gYV6zV+C0E+jRbTzfqn3nmdMihYsNlFiQJ0mt9rNojMXDrx
94Pyqo2dn5q7Xnc2YZN7ldF5vHcUXnOlAvdzHfn50nuhFHphnQVlKglagG0TRd4snZWQHjBrw/KT
dCFeguuhm6+JEN3F5pznwoVj0KeV1q1aJVibnP9tDDsNMsinxlCTDmVCg6B5RSXNU/h1M5J/D9mw
sSEUdLO6OIawxSMEO4MeOY8i870C+/ApSpObOiorVzYAvg17W3VDLKVLTbd3w4HG1jS6hVZnI6mS
7pJQygQ+7WHM6mOjKTewtW2hNHyXoRhswzz1m7mrXcuRjmpVRy4s9rtEHW7wSruKBSuQbE1VEcST
8pzP+SFRO8tNJ+cuU6ogs4s9mNmmN2GtG9vYjIpxzwBN6WpNfJRGjb5oy3NgjpC14aBLjW/W2XWv
d9fOYv2CdnejGEwOq/Kx4uTFFmqW9GBNha9q0S8NiEI5XfZRDiGE2cBi0IOb3EcHey2PcoMlVJIT
FJR79PZnmJn3mal4MHYGC7zewJ5tlmbj8LaG9paV9TUMho8zJCuG3QaDAQexs2+GHQIlx9WhnxcX
qvhgpFuhF2daQX4oBLht5B14ye5gPnfObdHQoraX6yhIoQil93SD9Knr86C8h/JBA4HTaCpMqOnx
1W25mZfbxZiDJix8q112XIu7mBtvXlACOd2b9qsxT8cKxW7XPIizfsOYqmtFi68Y+zYxvb5tz1MO
TUQyuqutbErzfRqeOoRLg521XCzOEgjXtPfjGWSm8VFRblDF1oYJsp+8ctKuGO13IQuD8Wh2eSsh
rJS+hYym2ZuVITOI/rzYLlMc26HuJneQjRdheLgav2U3KEl9PFtP60dF2upaA4F24lnFArr0eLKg
IRSVoUS5G6TIX/gneyl+SsbkWeDuYGZKbs/4nqwpcQpHTf2BG/ZR47SEYFEvgRA/y9PvTG69uIOG
ZnjSR91f0ht7PWPX2CQ2o7eHXbpWORCnEIJwqm2Grc6V0uPurEHlLBdvKD7iDxbFVlpqOroLhM0o
ysjtAEKetMCk981oNb9rNZr15esZJnPxsbFb4HOOvagDpCP+6OjX+vfaDneIgmz0W7NMRzdSwycM
q41B6eXjIFOZy0j2OecydX5Y9SSkqYN1bSybXZfjWmJ10yaTI/r+oYLzy4LRY8INflSd9F0alKuO
k9Lr35wZTnOj2gQZUq/6qba44lvIbQMJu7ykgGsVtgJWYFhvhJ2UpcU58Oia79WW7ozdlQxA3mXw
1+UuSMdwa47GNdkkFLpqQG/pVoiekAZpeROLTnBsy2Dcrat1sMJqi7oUtqj9zZtwlndrH+2cGOjo
FawtKJGyt6EH6ajYDbLlFd3iddNbplpXRqF5MdtcDS/kdV4JdLlbTR8aU6ol7N106yN3uZ24/HLZ
gsHAjxONq3xlONkIKojE0r4wIq7R0UjkSfxhWveh0oi3SUEpZ2d7KXpsK3OrjavbFs+6AUkpr0DP
FuT1G2izhUwlSeXNSuE7mYR3OsKRtcMBdfZzDURIHkrutLxX/X5mvB4vQ36LPG1FxXOFqJ222rUN
dxzPZEHTmupuHF7zk1gtxlvSbvmB+0tY5h5aNDJOjTNf0SZPznLW5Wsz+5lN13J4oL3sWkoJemxI
XeEl51qZjnJpC7/5h+8ZkTtEG9/Dh2cqr7g4JI3OT19WFTZHOKK3anrI0ZnGnM9LPtwKb7Mi52JX
eA/2iHdiS/nvhRXzCx9bUpYv8Qqv7oYi80F4UzSQ3piNZuxpWtqwkaj/DDMzxmmNXqZkS5PmDaTb
VvPOXY8LvziZf62k4rik8mVUXnlJRwdwKdJ9GwIPkJ6EX+TpJVY2V57kONm1jurzuRVC6wWq3Rrq
ZmE/qwyC4Oy3iE/mJbBQHXvu3CZi+O3Z1m7Fiw3go6esU8hjEYGWwc5SSgtGZRFmA+JTP2qOmfKE
Idqrs7wx5Y7Zm2kvqVymMASGUqMIjpRuRsaWEYKifBImkb/MddAaxt913AIAJt2OGV+rgdCFPJZP
/D/5kudkv5NKRgRhc+deVPy7sBPVIrvZcMauR9S/F0KMfjZf1vWaO4QbNTXPxACxRSi/k9LItTLj
jneJMvmGZO7IerNk3UiyQQtPtVu41CyanlhsB8B+5orvhyIH06TdVMRo/GaVniuD9kOdawcCD/Z+
pSaCP9LsXSjfKwR9c/Ig4j8tb38YVXxVLftY2pTaxikiTyNetxgzzteYjx8Kyx+X7laaFpghdmIp
mj6IXRI2ANkI2SwT0oG+qrfVoL0OCCR6IvQuO6Jc/IcwEV1j34lYSeFUY2N2dW2+RiSEHkMc4RQy
pg7osYaNH13hDhMVXvJ8DdRFO1Mn9Gk2gHi+2axZdsKFxlDqfhgCeLvj7D3MfpuSMPOsH4vKhUNv
vs1aFjBSGPSruhGODjPDHiPEItblq2b5t95ot3Z5DTPcQ7VGgP/vRJzAQj8iW2PDOhXjLN5lKLIH
ZEghlCAMGFXN151FhJBW1Xh9P2yYldzP7dswT8Irzk3qlRCHrU9iT4W28lXcugpIjqNQR4xYTIQp
QsB8DlZrIwJx2dE+DKKILEvZPCRa7KbUgyMbToN+M/0TUwiV195qEK34zhDzxDRSKKlwcoIpak8Q
WXSPUnT/EVMRXaelCLLn4WnOFSHJGG2aGzdrZ1RC+4Umzc1G40D4Sa5IFvkTGvYbsZechvip1nIh
Woa0/hFh3//vE3/0pC9Lo7pihSK9gIhaBMKQTQv1saWPsLadAZGROuOt1qttqg9BJyVu31gbVbLu
xW9ycJqe+Uy2PpjWwD6Ft2NfCLtAgIgfh4CBF0UxxCnE/QB57NifJhtaSXu+Vka6wq3HMP6toMs8
XcQ6TSUfpHU48g9jT+aRdD/NOdyQqTOvNbg4ZYSX/xen2MQ0qMRd9TO3mm0+p1fCaDsE6yPRKKbZ
7exSyLrKDZ6wycgefwgRRjuFTrOrkSpD41mJ/wzN9kqEqmuu/+a9uTe6MofqSUsOeTQcUzO7E5MP
6JaNJ8FYs/tL+4b8oit8nn2Lxj7AKGT4z6beoDt72RAx3kiA3/TJrkuehQRiMDUoRMo0ebOMFjkq
rpf6bsrXK76jkpxf/GEl6ps6F4e4N7bsRWuUD1ifZ/4lkYtgjAYYs5F2OEgjJt7LePf/HiXJl9eV
GWexnqV4rPvmrqEzXtgf/oo3ZQeE/8BC9hHseOsTbkNIIEQv107nC72vTnxItfZN+5OP4QtMSkGZ
867UwvwSeRnXwqfp1hOby/Lw0FIBY3C5SRPpkCp3ZajsHPnXkq/A2HREPDaL3KjyNRN3PhKNqqOe
YfVmyi84WAwKai8kiRDwOlNwNGxAP2yFYzDtBz2dAz7AXI4QzlCufaHKjYiv+eslbrxReeQHbKUI
m/i7EavOSsJFf1kIbKtYJybYR850Y3ZGQBnVd+LffFc2XAmXGZLmGHuM2lJMgZWJCHXE6PVq5LNW
zpavJGz4J7MWrjxc3tBNvkCIVbwEmCii1gSGEf4IMXsWYGjVW9XerZiGLo/daRIfr6YfFVw+PInf
sNuf9jp4mDPh8Cjwf+SNPEoYGdYi4nXLXEU6ymP4bR6JafVwXJyJxkHE4yNXIiIAYnW97qt2vh2X
dS+iL2Ic1tivmZdTSljCe12xxemKZ4ldI9bDDMhHkxCdstdESi6COMfsPWE9hJxyRhTrX4e59ki4
E0Wl+oCZRlmMa35f2A14gVxhRekQFH8bwzQDuQ3pFWjTROK9BkB4KWi/Uq7+nuYW60l+bBXC2LAO
LGPOKtmPpsc6Vu2WGASJEAZ0wdOVJM7pBMIjwA4i5hXSx6aKNfD2aPGiPrA9Ij+rUtMX78YmidDP
qK+Ew2vsSJyfEE+sElFbydbQWS+igxX7J86Weo5wUAIYoAHoDPuzvLGfKrB2Q3UjM4ahUWT4RyTE
4Q/EEDw9clpfRB69kWzVTAz9Thgoaey3vBcbXUMc0JCWC0HGwfBeGTtoVuueZm6SFt0ruFLnBVi9
OHF+hdeQK8gIjANTix6KNCTJoY9TcgeFxjUKvmuAu//n4FLCC760y6ITO8/JpDqx1Ye3EeEsv01t
dYtaaBqo2NrbrG8HPfbEcg3pBvRzIekcMZ8QSTKk327svM1GdU3TlzWO+2RWf2XjMU3rDw8+GERz
jaIcOJ9y7R+7cL0b0jsbP8lQkz81pHLnJcyJyYcreyyEPdApPUVG+pPYBgUQQc9ILit2hXWDo+GJ
XNJI1NKdh9pfJOuGPGcjVi03pPPzxoAC3EzMI8tDVrT1mRxAdVvzmZiNgN2wHyY137BhIkjkgbNB
cS6+B9RK5A3/OF4Z889usElVWDB04dwkpkSoDfMiBopfUkTTEl0OtJUQP1h17QoDJiJSdkIyCWJI
f/h1vliCJ0VAr/LN6KQ+/ppn8yjkjagJexga4RXp4xafNvEmmFZhkCShtPNGaLjQl5A5PpHrGtlP
bm7FNlGXd2l03cFH8UcnmwqV4UYkHyJIYIvz8Sisu8mnxHfEiA1KYM7l+0jjTVbBq6Bad2miUVU6
I2p8I2Nkq2fW6ZMQWAyvOjq+hY9XVYDm2/mjOof6i7fhGcWw+n3v3Lb6vRy+zXEaCE0dW20Ttc1N
RG4vKhts0f+LGMVCprCpYGLYRWnDth5FjtraRAX9AcM3ap3L/tTU06jw3UkUz9gAkTiViUmPpIy9
/RA87VYnH8XY2WwxGsBJjnG2FxVJ8cvWELtCNwZCCR4/S+GbCNKqzs2wLuII8SbIfEv1Ju3vxR9T
ptIvk5mPGlzIRFXdvK/NSMRRzDOZ3CCOhG2l7Qq7F1arqC4sU7M1uGvki4REcMxiubNW3JGFUAi6
R9g4hlmdH4UnrBfgPLMo4E1yBqYqShByCf98FlJSsq/6UZDRYxRAbweUkpWQZ1Xta6xyZz5qO1HH
F7I1YMR4Yr62W7xsp+fvjqV7AAa5hhV5DA54OmmOAk1cRq61JIWw3iYlKiPMgzwbH5Ioad2hT94M
yfjFycOx64usDamzYNvh3pPx9dQn6q6ZVSlb4IBKcxc6KrXX966SrsPQfFgyknXzUQqVA6dgheum
qepNOSvY2/ZQzao3EpV17fJQmo9qb7tqUT0xcCw0YKxuyOzkCp7PcA3sSvot6eF+tkvqO/2VVcav
Iiovi3TjoAHjIN+sGQRU8Zs42jAaT6S5u9LJztNHpHfqMVt4Q2GvwvKlxoRU0R+xARIaI3JJbDOL
wyY56UfVLRmTPVZA7GQKH+ekYcOlahDqhzQLG0xGIvSilHHysr035cEXe/9PSpE4tkiOFoOwJ9PA
w2bIVzHCgJsHER/ZEjCR+D6FoCBe43MXvvXJMxdfrqjXpVM7Qbxr3cnzx8k48XQQ8eEyN+5MtY3c
xHPS+VSoEoQdY+YNgzA4lOUkPRj1MIjiX1FaUm9NzotSu1HzEtWqH2brXu91VyckGzEhEhUBm692
Cuqna3RD1UsY84GAxNKPZbsGilrejAQ5/TJteszESmAuhsZWA/hOPDgGoF9D38p1PzTUrUj0OMq1
nlwb/emo2DV95tGv6Vl1lnohZTs5t26pB0Tk+eWyz3JUXeha2avbgpqrizO02p+x4mwn6qnY5tix
xJ5GFMMqDKI1x3sNKaXxirS7bz1RhaD96qOoIEwZHowBKpdIyetU2avVPhihNVRG9e3j/Yw1GJbI
jyxLhNgrkYC1ZFdCcxyqPKOTiIDRlrsbkQvmmd+U3VGYRmErhDHtwlRcXYygWXhaL5Frd69TP7mT
pbjCYYnVOql8Y3Q220AqXEiSPxtR0ANfi7ajl8IgMCNnhckvIa7CcE/TaQG6p4n+UDjFKKeaelWN
8ybJ5q3UKFfiT7EUZEdBUzCAQqOpGhuM1+Xc3LGnKjXKXnnUtVo8J7Xl38Kgkejb/YnTIuBY6PFY
4W/CDMWi0PJRppAFBEFpelxienoeQ+NhxNddR4pJQwqTvD2OpmdCgd79Zl+n3Y01ap4RkmvMG/Et
OsEMN3rXiA77Elqdrw8PU9WdwUM7cHIl93iMuQZrjDvIWuXRrPLrsDF8KnqbWNIVd5mGkyLpwhZC
zLgj0QzsQj3w45ynQteiMiGE/oVCFU7qrs4JN1QgMX1IVxtRd4yyOlXFpUbNpOkTn8NnpkZ1lREO
YZ6HPktcBiT3YWy5am3QjqdS7GTkelEmV1i0MhpEyUgeqJQgQNof8ancNK6y5GpEw0QFXEnCH6Fh
HnrK6ZNJIxAviDHhaovabr8LC0cQc/7RcE4a/oVMSOOGnx7IU6mp+NB1M9GpkfVjDMJIt7pds7KY
2RZVB+EUrei1oBHAUoHnH6uPMq3wCQB+vGR40UoxTuK6KCdgGwmEDXveDmhglzxxUyUUWs9ikYZV
deiVFs4kvc2sZSu8aWa1bsz8hwiPykFhQG705WYVKxBGxy7065m8Rpx6CErJlNXEJ5SQouYqHq0/
vN1G1d7UPPXaMAqwi6VmbyInhhYC/hdsippjIdAAtY4PBvZFeCzR3cr+YFZL+cnM120T90eM4Q33
CDlWU5nVWybTT7MZXVnTzyo59dVwwzz01uH1OsptenIQpnWWY7fptCvh9tEBChk0VpB3GF6YML07
9OJOjhVmeX/F2Yd6cV/H2l0V27caSM7QGB7W0fLaGoLqSvJEkDPoupvmjqdYoKuz9xFMksD0eA6H
mXHPpaXjrey0p3bsz9GQXaUKelqUfm/bf8byJ9oAKIorIW9JQ6wpc9Vk4SOjHMfN3YiITGg4I4An
P8ZqRyb3ACOHn73V8vJQU5gvuTmopWmLs0uX7mcVvwiNBobdt1d5K0pget8/hLbkcIkyBG0LKwyF
y6E6az1+P2p9KRx8GT7GrOq2IvYppdC35eVRSZpHS55Ax+P+KiUaLCsQ+rSCG/H8B6UA16bOwpXm
qYmXt7Ix6RN4Er8vzoEeYrekRKgByeMuCwSIarQVIVeeNsfU0neqDBHJSiSRacOxs4iwsrxr3Vzh
qpIKcBjXu0nj4s8mqBGeabGPmgFZVpf4qgRJapychyabfRFthIy42iAK9Xr+2As6zqUemLJtnmsc
N3A5BDFK/Jw60N1pc/o2gBidRfKexix/LrTjRJhlGiOlqijQ1eTPlJrbGEM2kJgm2Ts8sAEEpdcw
Bx0bjj7vuA5oaypNUHQxIh0nziabstuQW+AB0VW42SiVIXKdLtr32ug3aJpvU4fUyH3LXL9ZUzga
7TnWcQpcBdTGepWwvY667MM134vnxoxZRqZ0iFp1n9ftBmyTYzyvu3IwKB1XTQYD6Q8ximIv671t
cBO85vKuG/vH2mzfs8Uhni5xhVwKpDppHBgxUgb1QuEE8B+9Nlpr+V3clh7X2kBG9TSHZI9WyrXr
UlwVBdn4Eger0/Jw7E9erHe0R+9FkBOuJi5o4LJXA4Ikr5v3KDVUV4d6020mxZ0nE8Uzxiszm6j2
Ni5g8L6BZ9dwrmsee7YuvWep/iqcYG4okhetziG1l2e1HU4GuBKKE3kO14si1ukNlavN3Oc8PkTX
lvttByS/N+kT/TlER3ALHkv1/yg7r+W2kbVrXxGqkMMpAZAiKYrKkn2CcppGRiOHq/+f9n/wzcgu
u/aumq0ZiyaARvcb11pv/lIl/b3e+zFv1wnzPuDLad0tfiDO1TJ8BtYULpV3t0mUAmZmJO8cgwBa
MimMqK1T7egWFSbfaR5zr3mpxuka9GlYeF/qOYcCT9VRaBxOvMQM1m+3FNv3peyPkuDWw+wZeMvN
1Jne6+CydWR5sOI+4wl4mepsgO4+NIRC0kVQNKnF98Uany03ORlWehBtu8vkjEQ1PD7HV0Ch4Wtf
vU3jtvMWUh2ssFOYYJlE6Bc5Zsavj0aHoqxl5F+HdD6oPT3o/ptjZrFNItVXySHz9U+pmz2lS3ZX
0eLQS+eTmRbv0h9uK2UCiEkLwwVT4OrPauMxcXevPohVKo2C8S5TdsFGq8gwr189bWMochp6lLgr
g8o6Jm4kHC5sMhFDzvsxfc3hr2DSqVNPDUZSrQuJ1Ejc5NKtC/zhrHfbnfp3pOwPWy0VImWja86x
H9vxTuWdyjMEq7Xz/Y1m9PqC0a9n/1lZepdcnaf9kWvLK1AktvcUBrwRFRJpS0oKTVxue1gabTvM
nSmQLlgPztofM5O+FHUJV2hTjPQ5RR69aD5X9tSfMsbWM9q6tsLNEsG9rfWXnqR1SZsvKo0zpPxH
TMF74dWR4AiqRK/0QSCs4jyDcDI3M7IJ/TT4M6uuHWYSiKDmjmaScAz1ikNMEufUV/VTpy/Pedld
8rQ5IE12rLHlIFdAJTUvbumcc+590enO284+D3I/0tgp3O1RfSmvQidw9vrlk6tVF5D7sbKszsBI
Wymepi018GnmdW3qg4YPCEamGo8WWOs1LuwFDPS8082aEdXFyRYeXWytanYtHV4CzeERkBmnN4di
NwIXJmg8cVofwSuY4VBbLZUn90tQl69ZZd/iN0/ERXFDR7e17KO/yUPvjCdlqg1mOIucLoLL4U+Q
y6CIGwObpKI+Tv5us4Ip7PVmBxj2vKBlGKNOJSi9jfXNhGjzobUHNpY5GrfCMOpI8wHbbh1xwbiI
ascxZxvWY3Ncl0QLPXtpLxwReTJKzfs2Vpp1NjzSsi1YwAa6rfV57dN1CQvHLd5HWbtRr5lVRIvC
OJgB4FrPnidaZaN7GL15CS2jQFugKEiY04l52KugAe2W87m1Bj9is3ashsm4gckL6K2qkDqrv8qc
lGR0rfZSgSoMTWm/BKLW6dElP3I9+LLN/fhJ77ryUiIjdPardH5IgMbc2HXVnRaAjLdg0/OHYaAS
5bprEWl5vkTGqNOz7aw6FMWUgLuwhkM7MKZ63jwfWHc284vSjPPGduMpq0Ssz6KjPUgqzkTvsbkr
sr4qo2XlNI5DN4eWlxHno+Z6bH39TeolmMB5KeXBdOQGlHmqM5SAkfiJoRNvt2XKgc4LMV4tkXun
dplzhGVM99gVfRfVS1Jy5mz/bA8JkfO6Vqj5DpP7xWVX7VIXEmObpfZbt7QdPTcnS178ep0edRCY
D74rCuKoWnvMmtTjjVhuZFbOcmskC3poZQ1WP1vTF3aBjNE9YkiHUWk3K9EZdX1GF7lMGQOBTb48
m0PykDptewsIP4n1OvU2Kub68jj6jZPsew0UETAlXz66+jJShbPSFwf8K4rO3CD9ClHddWSnzdG1
N+oSyPLd8y5kNBWMbeqNxNzrne/hS9f6hLJZe5eVJMZGloEH8SUiuzXDxn1DE7HHHFxqguAikspj
erE3jqEHBmGnLw56KnNjHu0pzx9hmUxRQl77nrOhQnBQNNS0trhnlJh522deEGvpOofbmjmoo67z
q3S8+QYsnqjBhwULtZJlKc2d6NF8Gs3CXCnXBfN90QoMqlm6TEU382gADh2NY7lFnZ6mD9TT+vvE
A9xj2uO2ly2kYzH6/gssCaaTyCprjsEmq3bnmonxY5ZZ+VDWjbw3KI2dy9SuYy033rO+bB8smTgo
2s2vhTWAR/RSLTakKWJhbD4YC2pQ4wTcEBp+y9aRtHe8otlX9VCV4Szs9VNu5BMpKYGB5aR0VIOG
+k7rdvvcy7pIX+xth+N3nq3VTO/KGptWckDu29w0TpWTMunTdssng9MbzlXtEIrZMqodbwFMl+gn
a0Q03M2pKGdo2cbZ2nS3YtDXWyazy5hO9oCEzZhfBqiq72CUlz1E36/1sC1nVxLEy1EWkc0bDJdp
0Q+TT17Q6+1y1jd8wKY306FPQWXShjezfjc1c3XJ1mAIW6VbZclJXJa+LQ9OwaHC/gCL1KY02jZh
nfqU9poExA00wC/f/URQru76cS82Jt0zVZgEzdPXaBYDw9o96Rw6SLx7fLv2uFhacIWrVKEPyFR7
Yv2Az2ltnOe2G04V+jVc9ou0rfGYOdoQp960Rfmqe+TD/bSfSz8/DM3Wxg3s9Mgf1x+jqc1RIyzz
ktjl+DgWgv1igc6clt74luDOf9C9EHuJ+NlJL3p/56OoHRlT9qKnwUvRcordqr6pc+nGXlqOF7lK
pMTdhgaM3XLubB+57ySdwL5uLVkZtZO2FgXN4pp2jlObl3Resijp9W5fuKMTToI12JinRf+QHT5j
PXZDV/m3hjOWcbtJ/2yVyUCHd0AEt5kUIt3OKbLMwRxtWhbcCDjdN67NXp5WSqrO0Nhhkq8Uhtnh
tHItl3OLpUCzc4j8hKq26EdO+uBSf0DULd4y0iIg+HrcbIGCMCV1ZLRt84+rU4ypSmbfNBrgbr2u
fBCyKVjBqnKJZhqKWcUKiVirimhtev9MXRjN6ppBK/awtefBXGhm+aCfXdLHuGoxBoXPUPA5NxA/
rhZxFL1G+98Psn1ZAoIXszGgBCPTR0evt3ixylopCC2hcEx5LNcF/HcFsQuI+OjAWKnX52QFDMM8
0PdMLPl+zv3XRrjDO3pX+QvGCFiZngLTcVIznFsOTVOxMfVg6m/K3iTRWXKik5quBW552Wk+8LaU
MtpuyFyo4mDLKA2aVnMd0QMJE5dEfwInfxqdbo026Q03qYcCh1f6/bUaagyH3LYb6ZLug8f6kufm
9MC5B1tddsFzUpY6EbrQn6wMSjB+l5G9TMGK8g0flPnb+pZhaj9txGDAQG0RSQVonoMJlEubdvci
0/SHNLdp7uO22rCwJAFG1/yY2o65KOX0tG1+sM8N6hXJ4IBbKbpgpw9NBg8a1FhTZFNcjkxQc7pF
C9eyKhEgWKzurfFyEPK2WcQdbfxQcy2T4CoYj0rIE8ppMQPQkSksAUSboyobqImvgNETpzUOWzv1
zzliieeitdwHWfUyrjpkPidZBo+CEcIh4Mkc2anNPE2pWwIXGk+WVv6jQTUFK2A2d56Xy6hpPfvY
iGmMloSIe5ytbj+a/XiYQUTdJtsGZmSpx8chd/XYrPA4Q2k2t7qYlyf0cKlbuyvtSs0sSZgJM4QZ
pC9+3hanVp/AXs/O8CkdmzzS+wEoTlozM6eT7lEbtzKsK8O+H+DI7odi7E/WttFQ3VLtJkunFWQR
bK+wtLP1CoCcQv64NmHjTcxRHREJLNsso0dqlQ/oRAFRlA4J3gyccZH6tsua1rkEspwuzjYVT3+m
rvyi52Qr4tG/iCsfiE4W+mWWVwfudcvchUZfd1ZhsQzKi1v6zyjyfrHT6iQsAzM6TH+hhxu/pc0w
JBrmmwGT+SMx0CjzZPTh7kAC9FLCNC0/FBn9RFv3v5udnZ2C2ateG33ujqKpZVRSrNhnOqwQWQzm
RWtd6+XPC/JRufgnuQ0CD4rTaiLiL1NmoL6MY1NU3pXhXQGuIE/3UChGMtphBkfel1Q3EwR0tsWj
Hplk+aPmr+WdyKs0toK12/ccZQqPFLxlZiWRiiEpeS20hmvfPayjlx+0qtJiM5PUcYZM7qwqKF+7
3g+OlFa+zBmD5jSEBv4mtfs7ThtiUYwLRp0Sed8PFESPMouvTXp6z8ECkWIGJY9jgATv/fUw573+
9uel/B3ZUrHgEcxTmtsfieGN0VprserjfdGt/mdpNc1RqzKL/n1bXKuloyk/0sVbpnr+VG11+j8q
o6md/a/L/9z5/6LwtVO5TmhpBFeYdWJXzusZShMgIZqpdvZsFcVfpDuUbMJHChg4eUhO5OwQ3T4Q
zozF5+GKJr0fh7G4na2UxEV0fx2Cpt7Sr5dB6ECR2pAKUUfqX48FnUxkFhrH11QHFUztiIFTO1k8
1sEIYPZupgqatBjYn5jSP7/Q3z/h/11a/f5fl65tt1hFaY33qHNRVvf8z0Zr/E1I9ne7FPlpDxEl
CyLiR41TMTbm3CdchGD9WWs0CEDFY2Fp32Cr/UWl6jcUQZh4VN6Q32E9P0oHbL3ZBAYe7ZoSA7ae
/Kyv44FJHX8jd37UFGEnch2Y8yYair+qNS4ITSe+lfjXEkAAuo40sGzqagEDbUUKKtd8xs3nu2Vr
7zqAXn9+ab9ZTyXOiSgVcQtSwB9Ove8keQfPT9z39aFBXL5cy4e8XZ4bugf/+5UMpC/Q3dIxMR9V
EaCPkQ0Xm7gvVyMEenfuAIRkOZwICo1/vtTvrHSAx4DfbHHKf7lWPayLnHtT3FuuTBG/bDYCx40a
uikDd2fS5w9rOGGxVkKw6iB5xYEkFNETT4stsrSwMI0eZKvfv0t9HsOhmEc6NpV1M1ZefSZv6q9K
YTMOmo3aYkevoWa+MwRNeMo9VU6wDDO0Nt35X+UplewL/9Nhyytxz4+aUBOlsayjYH2/WDqlcD71
fbar5DmdgukvcjO/2///WsRfRhstgjU2e+1/YP3+bvdZnDFGKyutw4+qB1sx116rDykcH1o5JZPa
9OSKKNnVMtu/7InfEIyxGP93qQ/WqRKJOw5aoF1BuOxKb4mSpI6dQCH1QEf8ef8Zv1s65iOgkm8h
vOl9FHBv7Cz1OqfnudzvWdXG6CAqJMgWyEjPZhA8CrJGj9AAwFYBWVrBFDoJ6Lu0+cv5ts1fHQLP
/X+38uG5bepkrd9v/tVPnPLBXbNS0UG1sJpyQESQ1qHybOKAPif9saTugSmAuQ002v5doCNwRFVx
h5ge4zsnN7nYIIcBzgi4v0FjQOI1ieNrmw5/Ys6g0OnKTI4IQs/J21MhJQkmzMmzKEZx49Sps9fs
znzo7MX/mrQ1zBemhO6BqaxRkM/E5lmw7IO2ayOZU0Jv18aLu61Bp6y357AtGsgqJbzBP7+v33gu
FDfwy3hMpjb8opdb5T13b3nXTqrZCQCK3PZvamG/CXcC3wyg8NOpgcyvtsy/vGOfO8Pa6K5zbevD
LCklyPawyRrsyY1OE2GdqvMm/OjPD/a7+P0/V/0Qv+c9RSzqVs7VhDd9HCaaNXA8axD3YJVaPeki
6el5lELKP9ZJSy5iMPT84c938bujp3RFmFJEVR12/38fXY6rmUh07e+npj532vRCHz12KvN9mPKU
Irz+9c/XM34TBKEmZRKgM5s+wGD+94KVNjZJ7xv5vWYLAO6V7aTwPKR/GIxuufQdwlkd1GNvKPww
7WZQybU7Re4k/ypt8jvfHjAkCs+qLMFHvbC0YHxF2TvONQG9D6BZysd8pvDASCr6UHQzaVvqiA6U
fzn2vzNASvobEQ7Etylt/XcFtqBeTLytuBd1IGh2Dkmce87wkucGvOQ/L/evOxvFBh9iI+8W6ZqP
OlM0YeeiHhdyRHAtWrahHNDRXnAui2XdkeV+KZzsglbr3wZV/uo81HU9JbeA/N4vukN2kosK4Zj8
3m/W6zzXR9MjvXLbc2cHj39+xF8NBAJlKO8xGCgwf51eYBuNmhhFVRsW1rBz0LzeuVP9l0DQ+XUh
1ewr16UOECAN9nGz6HVgdJ3hJlerKfy4BakQZulQnnxvhLckkiGcZgylW6cM5yz8zbxBiEhQzwCS
W7YKQF357l1dMcJEzK0fms2nfn52gXxRNLPPg7SnvTfSqndXa4vbougo3nUBvcKmzi6T3yMb4ef0
Nky7BhgBS6ZbRztce10eZjOzbzQ9Bx0kjaiaxy700d+89ab+0jl+8i31629NAhArg097S+YeUGRs
iz2qPaGtvWq+gNQ5gt/RNQffp4Nly6wpj3FPQSgtkMqVt4HH1W3Q5wyJ+JQKBq1AlkpcYJuyiQoJ
X/d/fa2M3lPyvoj6+Q6iNf89JfThKVum7na1ncWmuUcZpw6Wb3++iDKx/8nIPJs6AdJGAcJOBG4f
DH/ZMhmvp+FzzWpDnrK6ad66FZwHei7FZQim7sB8G3fXyOJvkmC/Wn91abSrbPRY0dr9+HxNwmxl
3+rktcpKEqY56gsf5U0a9oo9dZr1jUlIDFhtmr+kTr+cFw/xSMJvUAuIZ9kflQqbLkBbtK/ltbN6
OntSNFGm0xX788r+auc9BNSV2yYpQq/9Y8liLlN2S5eXV1PII6Ox0ET0dlDWsHhtubcb7eq607Oc
0SxxhhuPluNfbuAXE+SpgfEIZnmoNqPc9MHMWuloDoPW1tde5oa+awIXKv6COQZOutlx2gzineZV
AIV+c05BV3j+YSqCkoPrVABDdWQ+aJSCXJfd0RhX55gsRvoX9/vry0BqGUUdNI8dRkF/1GPinirX
HET3MCXFYczsh162r39eCIRs3F9cHUUjfECAZDaCr4y3+O9hmt2tBEFlNQ+Mh4pQbwNp5YcNPczA
E7d1kCI5T4mVmT+I451pkUam0USOnL93m311mvVr1lW3tUF/Nfje8GNE78TNGaRqibu06v+hTn+Q
WQLiMH8lvj72Zn01G3BvMqkpNHe3RpXd97TTd0GwAEOQP4KifSyGYNenJRNZ52NSA/8qm9usGpE/
qeOfN9S2JyOz94k/vm2Mp14hN+9Qr3oUAMRE74b07GNW72bNTTTdQR2EFX+lBsMlOvm9aeW95SxP
Xlq/FpsJnQc0L1S/4qJPpceEma4B8dc+raI6LPb61OvBfkr9d4LbF3ubIwkcMU/7qOrtY70OsW/S
7qTcUMjkppd6qLXNIxv8awlC30nTMtTAAjfT/Hkyu7fSSI8msaMs5TUFYthXRjyXGjBP/S6DrbfV
rYzSsrl6RfXJzrL73IdAUNnejkYfLdh6Dg1CBKTIz4G+PMmkegajdu5M0Fd8HDfkPdJIPU2bfbBB
FLlz92YplS2GUU+spBrn4V91Jjg5MrgrNVBBAApixx262K62T0Aeb4e5efIsTf2GEXrusKgk+27t
5ieR5rdOPd0I1wK/P7/MhrzNvB4Qsg1ePhtuxDZ9zkFf7DYmcB/63AhNOEi+td4t2xQPTf9a5ABd
Mt6wcNI7UNr7OeviDYnrfAneCjiHUb9ND33ghmmQPpiJ866nxsl0m7iDI9v7zUUDFzDr4uA0y9s2
NOeshFeSSDtyQE3qAwonPXiDYv3eS21vggpMp/HY5eMFka6zXfX3Sy32FTygrmYGL3CxQtK+TtYH
YC+xemmaW96KxDtP6XhmY9uDGXvNwjT0cn2q3DIJx9k7+y3sNSQImgbZJZlSTPbhmnkDEDXj4tFG
9DwZM7Gi2yEIDXI9tfazn13ndfy22vJ774jPLvCaNjHfl7b6x4Cwm87e943a1aoae0tQH/MB9Eg3
ZMfJtC8S0LADaqDPk+fAWSjBurFhLS9jN6iiflhus+opsxXaW4S8D90sjw3iBV7vv7csZzOAcZvm
jkg+iZcMCC+YEux8cfI34s1VM69TAyIKnU+tc5ETdEWEEj1sivkTxCePCd+23Lu5T2jiNw+EXFDB
q9umdZ8re7ubsvxhdcgLJfrlbjlFs5eDU2xbZAQ0TRhPTQ401gB6YDXBZyQxROPuhgkAWhms+ZMH
jPxSkOqYa3qvrfp0o2cBhMi5OjXjgkoGYBKzuaiH7CocsYTHw+/m/KIYYRbY5nT7OmvLcdlciZQC
jSxh0m9s71qovV7JDXsJBA0ndhhkAb41ymFTzOUQK2HAFGablczHtlcAOS92xvdUAFt2rbPlPPTe
zE2iO9FFpvyx0ukfIHZ0kHWRnrjQdu4L2A0QFNFQMCv/jn9VttTimJvTBtiH+vTSxovJqGkmT6ib
FQxPRFyUFvkriTOiQNNxYLeqHTG44uwEn3rDjlwv/8YTNon9c/9Ae7dM88Ct6Fg9raXYuJq0lPdK
El5q8tuqrbeDn0WFU8TekD/rdUajCqCpjkBbY2SX1i3iyvUovoqoQrGi7O19mryDh3rv0vqGvHZt
85uiWR+AK+5GwYQM+JpcKG+Ie0ALmN332jEu2/p9K7OTD1xkttqbclZMqZ8EaLWqpsMgnWMNrBg1
FRSu4FlRpbQ2NIomKBp5dz8BD220f1KnCNVy8oyFErPt29g1xtDivFA0Vswjt/dgQTOlEEGKZXXU
S1andNKmg14jiQK12LPEy1APl8pNzuA7w2FMY8P4iuYkyH4HCGW6X7hGB2kFxTqkeIx3lcexiuoH
Sed5LbF5JtKKYuUfLJALYZLpuY9NnR8ynJCDxIOSpeB29b5Fee2N7An9vhmZsm8Gf5IgnuCim1Ob
IiRTfcrhbLqwiPg7wxvaHzEZNt1BvpXRwsJLEFD0QnN4JRoPhffIHEwEnR7UW50CQz23xtyjYHVj
VsZgKw1LH+lCe3C05E7Z8HbCegVom8HXImYRCA4IZ32YVi9HKMU4yMEAEAhWg5k7bGAjLUKr/1G5
CBLo1q4EtOniyPryceDLHCK9pPymtIU13L5roTjMnqEH9ijqJ2ojO/U4Oiye1YNLWdfdBd8eeW33
KlC3F9tXLWO4+VrY3+aeaao9GOW+n+/ztD3aOSOM+BK0QTx0VAqC1+0ritG7brXOcvHODZ0AuINb
5UF6KUMB68Ac5DcOZVQ5CLopdz50xs6azVu3bd8QyorU6fQYQaoX/qnjbBZlxThI/iJguc3D1Tm3
pTY9lJp2MhAUIfWLmsUBdNsgxwN6MJ/3P8+mMhzaKzf008LzyMotjURA4zpEyqzoyiGYTE6n92y8
mEW1UytpUwDkYZoeLOk4Pbc0wC0J+mccd2v+IDisvHd1knvLhgDuAXdJz2q35uxx/MBZQkhqCRRK
cOyAGJ61djhXo3EwoIMbZIyWeg4lIuAccziaxVT+NJYQLaI5wIZyV96WqzvTGTCpOkVB+m1eYYTX
8NbNG3W6DSA80KMoyYEhhY/qIG9GnwxQ2oHlUTZvEOOByuDe4MWC4vrGnewZ1RbMChLwxecIqHvR
6Fkb3I9aEquwvjED7aSsZxV8rwyF6CyPjEL0XP+ovt5d2pugMeOJT6uxt4YhECPKTyZ3kwgIuJw4
r5TfDFaDrCtSO9JN5tjIui9c2xCvLodKfape3Vtr/sG0iIOrjTnr5Z6N0n/g5gfYKDJoQMt8WW3j
IMYHW+1gFGlBloCvK+ROJwUWEvDM5F1p4ROubVDWa3zpRWeDABk8dNUc8fhP6uHURZFkvHJUZnhR
Gc0ODt42rEcz7/Zg16GX1ulxrayjlRX/P8RVj9r1HjosLy0QSzNtQek8GC0kyk5cl018NXka7qc0
HtUGtdxLP8s4H94yQg51demV95UdxMrGWZNkvBDkoKE/q8XhoIetqd1UvEq1HK6RXzobngrjJDXg
dejf/dzb6tD2jZLjMZWa2jPLo7XiuMFOXs1p2LVBdk0bitZO8JwHLvkVIHtdk4jjGLssb37o2xuG
hSWv4OxkYbVWO9v/oo5HhgdQ68aGMgAhUztBg8ahwLxFnkN4g7DbAHlL10bQLI9lX94U5o1VzS/q
eRyYVoA4/1GflP76D8jz89hYkJjgUoztbQtYsFVEkqI8LGt1zvHrDoRfMQaXFpJgZlzTsccspJCj
knvHG5GwKsd7E2hlvU1GVPbJZQ1GWgKoHIsh+EdOFMjbSbzLZn5Tflwb5jc0oNkZjf2kzlGWINxk
oRJh8doli0qwuteBeoZ5Pt+t7Amgj3fMUz7rnncwoGJorhePfXNjdWMe4eAqnPMa5764Qy7pOmpB
OGfQISZYvX1tPbbJ+CULYIy0fYHIJ1prQTBfhyB/ncvpvgmsmKF9J3V1vwLGCVkJrOGd029xQ55i
BSkBiZVBAgDMS2APbyCxFR5HfE9c7Q5o3GObpj9fp74RVhgd7ni+UUumfI87jl/TxfkkmhVxI/7i
GIjnOlivAzOCHI+UaUPZPHfGm9FpZ4VVedA7RerS+ue2KR/Ygo915x0HfXvp53aKJ3e5Z/z3jTJ0
PlbBca19YhXRmJdnIZdLNyVvs5ccRLB9h052YA6vh8oMidFWbbtZXz+lIFNxEzd9IMbdJFf0Ceqr
LoajPaaHuld6C4ASE28/1OWTP8uvQENOQKv2lUzvkqQ9GL31gAho5Frpe4+9Aruxn9tgU68Q3Sfv
WJjBt7lJroJkc81SMHfukWb6obcTNJ9gCwRGcW4LTr8OX15tKcKgcte21B/mCZDQ8qMU1UNjGQf6
vQ233oVGWj5NeaviVMKBYXo1pI8Un2neVXNxVuYSsuinJrefXNE+dnVx93N11oypsBuKPxTOnOls
bpYW6omFBHeOIFPzjv517OrWYfAQvenBMY+VextYdIt50M1y98223emdc4Lsugv0FhJDGtZ+8E8r
2rODu0ZJKbLT4TG38fKdgfim1QnQfeKT2krlqscpW2URzcmt8vNSPwBtoJ25RnYm9xvWtkdvqEVo
IMBXMjs9VmfALj5T1ghViDvxQqS7PontAdNK1dtMjWjKL9X4rYVRzekeF4x9Frp0Zt2VIQDIACiD
YxHPWkiUbjZ/v0T6LFXFKjG8lSWiP5Nx25BEl3XYaTDXBpvQdD8X8KKwNfUKLorbUYaSWApiXejW
Z75U2WHleoeLMiXKl4DQQMOhjIvV/5Jbxt7jzeqTe0kqFHDH+S4YvUM+o0lCBKWnXpz5YgdCL+rR
1FKhl/rMSgaYwUYd8MxEEco5wvcP2FCJTpRLLxKtO0Cb7OpxM1AUTA+BhjoL5U5szE69QrVKjveq
jLI25HfqZ4GIDDgNdYPqywHIqGVJsntmPdwk6TdjIcdXpV6oI8xNhif4lVLvM4H7uuXvytaqqFJ5
6fJRF69qP2hN/sTjkx6ogKYVywX5C/VEvAWbWoMKiTZTi9vSPKgjxx+rMVEemqMd8Bg8PAvK1FXT
kJGyx50wqQ53F8eewlEg47ocHZIGY3itXFRTpmxn4nVYbYR2AVnDDuPYVtkLN0VJ96z8abVQ8CzY
FAi9ED5s5icu+jPkYrEFFLfxS5G+G2w/AlvNmmK9+y7n57xCGp9ZzZ3hHzXUnSRvHCdoB5+U56V7
9TNP4lnVIif2/NPdWSI7aXCZ7X/UHpXJ575XpEzqHGWHj7qxis96V+/m9cvP0H5Qq1MzLHfSOWrG
GenMAzcXbNmOJYUFgFKKHjqYfpUTVsINTeyHCj50ojySLRXhgSlW8n+7hZyQJ+COmD0NC+11SLbb
dqnZwo/qmCjCzTzTkWX9tsKAkjzCMwrgayK+6JGOI2FejlyBNe1/dPJRncxc6Ae2fbe6p5J6e2sv
DxyREb0T4WSwkKZI2Az7GilZrTe2X8dBou/L9D0bpoOaZmtqhxxujZaWUBB4DyybCpvVUbPHd2Ui
S9/eD7mG2oy27/T2MsMpMtS+RSqPT/Ii1Tl1XUexfH7e/MS6UNSmmY0wCw/D5XhE9k63FaHvcL7X
+UQwYBNQKZtE80STdzwT/9+TC1rsAs30j76bXxvisbKAGD++sIlYO5cAVZ35xEAlIZmZaKonEfEV
m142C+Pal1DZHZXbFfRH6Da0yCat8LlV3IGkHwdKbQ6Vc/WAny2B3hrfZbFNp+5rO6UHdWhMnlBl
kD3/zer9TBVz70atkTL26r+DpY3Uo+fbk7AhyVrWzZRxRbICAmz1JepMKmPLllGXk7XSjZUqBGQI
OloEpDS+CLPhTUUpxJooW2OtUD5M9ZvZcc7YSPUVzqyHakpmAUp9gFlspkzSTC8lcbHKhcnzKk++
uA7UNd47C6FOldrfHc9HCr9Hm+eYjMvJmvP7pH4l/7kQjYctlQBHOa0pg0zt7LnNTGo36lI/9xKy
P0qYs0ovFnkqgwhCZWy04aEb0miR+f5nHO8+OpCNoVvsJMa80r6OPsXWOzV2uscjqaCUYWSxWn1m
Y4U+7U5117ObntTvetIiNDO/KGPDrSdFEBaBcciRFqQsrF6/RVq1BuXDFPgotUDTJDDjDHf6HaE1
uRpHkovDb9mzf9SZ4EfOO1J2BV7r2ST+UBZSfUq9ZfVTHdEWbWuq8SYDQQ167zy98mMlYg8qqNER
srOCRt2T68o9m49glM3O042e+9iJJMQOKavWkJ/VkLhn941NrdIcAM0h1nJqjDu+1dKXfYP74k8c
E1PElpngJc8p1kLZPPeVfSe14pCML1hptXA8AVcj696pI2ZT8HM9JQP2RcyPnIE8f0m9Uh0aFx+G
7bSJqMiGOQZUysJFYDfxKsoOaghb6O+61t+NNuAMygjctTqDrt4fQaGo8og5olDI96eWcyNhIlCg
C13GBDo06Lh/LoP56RqMO/eE6e9/FKQerKJ68XJGElrfq+2uXJYyIKO0wOd+kbztVhJrU5fHJ/4/
ms5iOW51i8JPpCoxTG03mu3EyclEFRS1mPX091ud3EkcQ0s/bFybWLczftXHOFIj6p4zEJ0Uj0hK
BSq024QqRxQZT8qGlAMMvkrO4EbzARu0oLCC2zG63F/fVWR3ZvCVtTjlevA58BTztPXunWCiiVOw
s1Fm5fLGR3kxr9CbYDyXhk1JWxxWDEetV3SLnAbToC/KZS+gps3wXPBW+BEVKo8OXjHiqzHtnZz+
i0GRKEJg+GLm9nuDfJeyXyqPIYce4/T8Y3QJ7uNwOmb9n9Ef8Dri98lIn3KUeTfThXchDYaUo6X5
nNIkwsJx6qzhpDuhl9BtG2zg9s5tNfTHjLEfHKIkHIDMane00v8qkTO78yFzo1sHiyXEFGKIUF3v
YjWzMhmsYdHVtlp2Gd7h6lNGhX6gH7ODgBEjy25s1E88HR7CEgxzHJ9qY2pu6pKm0P56NsnxdYm/
5GymdpuXIR0pbk/Lm8b0rpylg+NaGOn2n/hNv6egkL6zqHif7Qy0E9iehcsZPrTp0A7S3HETXE9r
Zjv2wpJ6l6PawEa4mKT/1oFEef1vOEyH7w9gkD3ibn1uqsuD7V8FIYe+JVSz9OmDTL4ypu2/8vCr
9Y7p4ocC2CMt6pOdDi/MhuPn5W0W2yTED1dNyPVzUq213ayya+3jHH61AbSj7IVGGLcUGd33M6Rf
sp3LzxoN5jjmuVreOHXZyCDOtyhF2XySFFJtdMq9F2lSintUoVJD1xdtKsBKkmQzvI1Gw6r5BR4S
81vD/Ywcs+OvUh8MOTmJ+wDozgVWK4W0d6TACZ0TVenyy/WdyXM3U+zTrdS/u2BjLHTvcEJ6T2N/
2V10Tkhi04sxDGFPEelA7+MwezEzBrX11V1MT/qe88VkbJpgTzEVivBPKKYp1rNOPnOLV2QLWJ5v
nyvOLqJRtPRo53//K8kx4i5v2oK0qsx26awei++C58qNysKpRqqMsuqAiGnpX2qxRoSHMbzA+JL5
ZX4Bm5rA6GjcFH71QJUKl1bD8UPnBXe8qhx5o8HctS680x40KkusuTBRgSet8/wIrrC446tpjrLX
UO8J9COx3lG4nwV0AOGmKNG4hd4CITMQir81n5y+fnBMpjmUzckcPnrs1ho5VyQ+wUWUArZQxBwu
aLcBPojm6hhzBCRv49PR501Hb/yIjeozeQwvi5fuJdYNNfs3PqKWPJPmzQDLhlScoqeR0HzQc7BG
+Ykdftc9xWBO0eWnPCSEfgOEJLNvbbJ95dNVC5PCIqaBzj3IHCMtcRfiO0jEsxch94DSjuW/IY3M
0NppkwMlOkzYqIphVwN8CrQksYhXJlTtlGn/KMRZR88qub88/VphJMk4rfB8sKzZL6bOXe4uErTo
7Qq6gzvtdHuUxWdCTSJFnC6oB8Off/HyD6jBzTd2JJ8yA+MHH5i7H+X8xxys4xDCxZA4dC17RC7W
JY7fr2Z4QptrCt7wAYuyPLi0TJaPJCOn6d9l0Zsas4HuuooYlDj9iXYjzjuLE8GRyyvs7yhrQXy2
JgODE4x1r3FymA6ctwBoGQXhkL4FsGRhRXv679y6/ofnP26E7UQxstmx61L61bdMlqjZYkv2wzrS
rtV8AvYUc23uK/ZWqepU6weXyCHIFoQdZV3JpsWCtTnXOnzh13gffZ3J+ON0XPuRboRUudLmgcwu
fN9uxIf+oe1vKWGVS3mT09V0YldalCwuk1ok4aJGgdFMo3TuR5XEXY7ByTHxQrF/h4ncOzHGSHi1
ZYS55tYHTIdIy7DjpqI+oPrkeLGRq7ePeTJkFLlBZ9sl2LmDxnvgphLBaYKzWEwY8Tp6hwL7B3WJ
9Bha95jHLCPGu8Kd1/vgPpFLn/zpxvDeyt0HORHSXfgzZPMdoCc67Nz1V3MpUVwDW1SeMvQrR9Jv
stckHW5AOG7G7MOlZ0hFNyktMlo32QKyQnkmzD1R4SiRAclhgOSMCdD1oyEo8L01Z/eRCUvHkROX
0hvdWe6BFVNA3PhIpm+TE95kkJDwX3+8S6ZPPiW+iLiI1hZcMjfWj4yXNI27mskSkOvVGDDDHedu
rK856qSYyA6o00+9473MRL7D3rzVsiw8mFbWNRZigtD26ClaGX/kDWqXznA59EXwJHNC5uuFbIeN
MSbTEuwcIGuRstxBb9hjsxErYFUG02Goe9wbbXMOCEbIIoeOmE9zx9RcuuLQVvzyVqTFY938Vzo1
fSPpgxZHh6Y1d/6GydzQeAidw18pEUBnVU/qqYSXRT1mZ3RP6cUSBsIRS8lWibcbHeuEAXlpvlwo
xVwjZuEwZwX4R+IIpvNwt1znck8N4rmg6Qte/e7qFWBXmAyQF+PAdPpxsLUn3TY1pDuQiAYnwaC7
tUKJ4g9AaDpc7zqqXUCawwezrJ4vLlFbzISFZILFp0sv59UYPyVVjAp4hFbIF7Ona8PnlRinUDAk
jXx5vpCprFwy1DMUgQqH+6zOO8r5LGYcTwKgyUyYJ7BvF26OjM+9v1UfExuujOQwAlthzmK5stzU
/SPq1srx5kx8UsfXsJbfpk+D6B68EFVmFdhP3Pc/0nWAGyGtcgCYwS2l6TS/lxmEDo6HF9bFf2g2
dieQm6dCnNX6fqEHGv+DTTLrY8ifSS/m09Jf/BQVx4L4z0hrpLWnIxrtxnwsqramUJvQIiYLFOSB
1TUYFeKjeHb2MuyuKJJFByQs+2EvYxccxc7wUIP6KCvcHItd4WEQ58+iUB7F3605YyeubnVL3EB6
QmocxtC3eqwUEpzNTwLZ+nhRctj5iCx1Fo5iEq7Fo+r+nTfSzZEGMDOEDbCv6NB4M1j5Yby8GUON
M0F20/A4kP/CdEGxa052BXbtv803RXXv0RAigCUNTTcBAcVIKYl0zZ3SZS9gMMOM/vANEjM+cess
AFGHXuNfgSY8E3biZqUyEeFUBNGXgww3LkFEw/lYmHwybYsRWc3B43bpEpH0xvTmVv7e5Axk9OjI
UWZXTIb9jPA9DInhosfzuzIgGh6dZJ7R2xv/WNYOkrjDOEQpyPzWyNytfmbp+N0+oZjxu4fkw7rA
FuaA5GQoIs0aQh+/h94Y2BFQdkJOSougD9pPBWcUBTSIbb4Ikhm/j2707FDQPVVfiaKPV4qB+iU1
+V4hiqsPhXuF6YVlf5bh4MJmEKQ7/VeSFyAcY0ueWASH0lT9Iam/DOix4q30icnVPyk0vpmRUjqg
gM1Dl4BB+sJ4Kl2XzGgZnk7ykCTubWhNNBC+hgQhC1GlHSxHpOz1vfanIsnUnvHIAzInOo6Ys5L5
y2jv5Ahc6pDq3u227MadDLiE33HWgx0/AI8oriltFgqsyI0j+5AfiSSTqI/WyyNrl00BzmJedtUF
0IDuLsjwNqIbRvTeQpIIM+konHDSOyWcpJr5BCuK1Tcoq87clGEcRI+iX265Cl8wLJLtW4hgl3ki
QDMdX+Ul2/OjGEaSQXAH8qSNTBrGuTeeqYgVRCc9Tmor35jbcuDQZj9A9hlX9wFLgj+RQhHP1VN7
W81/fA9kfKbLBv12pBzQFQm4i09MTJAG3Rb5/CvStQOgY5yQrGg4kS+cCSwAd0F5Fg/UAfGd7gUa
5rf8/B/BidoVOOVbqDKA4Vyrl/nH37tX515OqSykS0B/GgiHe2Strt/c0aLp74O0HB6sQB7v9Siv
Zn8y5DCutTiRgBvTJYjOps52WFKCLWg1P/iYySIbi7cWZyEnYQDKXXDHxDQm0fwGiAIqhld4z5im
1L19MAn74S+Ls4oI08+MXvuUhEHzaLrVISJumVf07SOM+s+Gdzrnxi+wV4YPatB2omJBbiJalikl
UjyRMgg/rdZ2O5NJ0kApnKsYksOSJaCj41AEdCHMZZdJy2Ayg4TAlnKqNrQSz8O0RMKphZqF/rMp
z+eHMq6AG0XlqAnd4lXYgLtN9icokWdKprLLlPy2aT3nS3YqAmLNhkGjpN8oMJ7iNfj0kFFLCd4/
GUYI52nyvziE5vCLgUggxd/FhPVAEzEOiCWyUNlclGwduhpxCf9sJYPzKprWwQpcmFzDGOggT9az
/Pchv8fOOYBEwQ8t0TNxILuffHAhtAm8ltk0KCL8gv5msCXEowP0JcUnO7yT7hRfXvWK7H49lQz2
GyNyCBn6/X+cupyLCxZdan20OKwbAkOAAEwnbNPn7NkRpVl3uuQ0pN0VDqZ8c4mgaOBO0W2kY6Fh
GfKCVNOtSA1iCNQLMzBILArXFGRg3PO6hDjVZQNwwoPb6vJho7V2in1s7nVPQfzJbB5V54h6Qz3e
yD1E1yDEXaQHW8Xw5F/kkGn9MOk5wdsFHcuex1m1yc2QdKtIAcH74X0cRRJxl2m4s6PhxbWNE/lK
/BQBoWdBfUqTMcp3qWueBg3IYZRxwYLycr6dhw1TejyWdkYr9VdRQFg+8IULoNGl4EjJx3jEyeCQ
AeIU7cbcxl6GfTl+0hZ07Pwhn+JGIpsBQhy2HkXvXil/fSQiggXrCU0S1IkdwrQYHLXyn1qXYXfF
xQ2R4XJ5EZNcjdAqO8oEIpnrRuYmht2NiAyaY/DzHShCgEz7S71sEWq8iiMOAX6KnedtpT83qKOc
UDbv+/AehyqVNSwMaQXrt5mnMXwR2WEENu3pkh56GtjJ8ZGs1O8FPXeDf8+GuU5JIIotG4uOviZj
V2jYIyMV+YQcEeYieR7TuZnGMc9uG58UesZOYGeSBRiUAiMD1ItiOnGNEWM+IX9HAgIcOMK/AivQ
MtEygG5CuSCT+p8VzjaDFcQBjm//BovgI1wlloVoqMgb5C1m5ZKdcBVffNGzaNe8V/7Q4g8PPEKk
yZe5eoC4ue7Z+iwvZPzOBjFFBTWKWP+p+L8bl/co+8TF1KFJ4FHIM/tC7vAhnTA0xGDLg/7uLzl4
DirlYu+v/j/VTtI0UIkWjDkPEKcTloYgWwKuasjfyMyf8ukELshHkzu4gOmyJ0Fg6J6FpvlcOE4a
wWGaQCnRjAvUE5gDBCGN/iqQklSVKtvo9ogEYTcsiGNWbkz+mFKSzgPZlcyAKnXv2LisUPhGXgEg
A1fJKv+dnWIpwo4a37yv8q/yWKKNFGY4XmJW1qNMDj7NEvgY//I6YTZskQu/lazCCOQLIbDRr+6k
QVLeJOtXmY8f6yW9Mg5rQgfRDv+KTMKyCG+eJfm+Bp9yunHxA6gfOcEHdS8o28a7tYzoNcnJsPQ/
QiLItYLhK+1HH02yQiKklHi+ortebl3Eq0LGQEFWGIHWcVeG4GB4X2KrfTjzcIhIJM1hjCxJZpmN
0AJ/AkxcWDIF//kI0txMkpBY02WK73RRUISk19/Viyf1flYs/MDpMVflF0LVE0U3BnaOOzVH8mSu
SN3fj0uP0eR8qH8h0HSc/iN75T/iHrqlnZFAsR/f+t134s+ddxLZ6MLgABgB3P3o0tiVmMQ1yQfs
io+L8Wk1w8g2fjO9efRp5OmsnYdhguVKVIKp5s2mdi/fB5F1P9oOkvfg9O2zMq7MbHu5hjOC4bka
mLRCjl7iTF+kwgbG00F5fwWklinNIobCkSPuqCSjtaiPaH6JG4FRHIILqKwoGAQpBGlFIWMfX6Uq
xd05OH8MvsdnhpHGU/jshCF4WD54e3JikIq/5T0XQUMnyi8yXOFpeevj4nxgYkeX/MxbOBgEFP+a
+NLgsclAQ8Phi48kQQyIbUQkwKG0FMSew6ounsb1meNm/WJomEc2vxaMJQxsjMSSYQuj8EfcM79B
HCui1dL6FFuOl022+UwzK128AgAR++O/ibmcZL474YIZOz3JT2L3gtRk67IeiXmJPcQaNqKsNaiB
/zm0U3cwHzmCKE8fxlgN047KleDtjHc9BKH7WNsJDS6Mk6SeAAbeeI2tefd/dZZHfgQqlEZU5KmC
7qHoBOx3TIcAdd0mujuimIRDpiVWHEohIq10O2xx/XJJ+sO2RTcejfhkW4j9hR/LnLKxkTBrduIn
rgKMVrcsRNZ7JecEr4sDR0rn40lUUDMCAYp0GZCo6mQtgV8SWMMhotnLTZpOBLufhQ142MJbB2RE
dAj6qiaaNuZHxF9hMXYIcOX/DqQzzmfvXyaGODB65jCl/uXfi+U5LVmO/9iXaQJvLXEG6E08y9+G
CKsYkwRvvHXCOwX1pLBJO9bFjtXlPgrzx+BSHpM6udkALIZgoM3ZCn5P41qIL0vP7JQeR/dJZdxf
xp8bzah4Le8QlcmDAWCA1+T4ym37Z9aGJH2MGbE8jOFLPT1vTfEwVt5vxkl/bW0yVpbLufedgzwE
TlAkGQXrN+qvDkVn7QUXeWQc+ORLKpjiAvenwS85BxJUkAdd8ZAL/ZPyifTpcDV+x7l5L57HdQ03
2rtj5xEbqM30anT0dJ8BfIiPgkevFvRejo62yYa4TEkTmdUM0nHoHqm9cT02cQGFaAcqw5iiQMvI
Z3glIK7beL8lcTyQQek0C/hZXexjmwGr4Sd8T10PARIBG4Xxg++IZfRId8MfZNlxpRRtPdU2xTTd
j9xkZodJZjSJbSxeRgFsGJBygWfPXfIBCWcdKDIODbeitwSxC4K7PowIMmwtzZ1QPcNSdpwT7KKP
XMFM6yRLhz/mwagyPBgJ9dYZf4kJ9EFUV4qpLnNHSoc/rfNfFXlxMDLLRYC+RxizyrliOQQi+PzV
QeLrX7kuekQt88eUuZJrJufzOyOvT5y4g6/j2IyCdTk/TGu9HEEG7pVjTUjfkLcdN2DN1wOWcPnr
6bIPLamdPykCjp0NTUo6se3OuR2xmZPsJz8TnGm381mZHMIwkRBSzWQgYSAjH6ATFkaZ8Z3yIuQg
KNAvVxwKFmjKfVtY81c5Y7p3Yx/dMuZoR+Rl8d2PYSUZzfnpkKUhgjQKe4+6muN31DexL8T4NZtN
Z4EykCckWdO3dzNRN8F7IhGhC21wOfYgWeISnzCqRQp7E+Hv/RzXTqAeJvXC1OPxpwm78XQjunpU
iYWjSzdG7k+invNxvfxBiUIs/CrPuWp+yhOoH6Aq54r7IfilUxYqeWeqIDhBhSEXg9EAZOnydCF1
ogr5EkD5PL0wr3GBqnira7oNGj/ZgEIfPJs/zAbaHje/eYsMGb2a+LS8QsUkOXN7CB7gkcX+Yodg
LPNXWWwC2oWgrMOLrtNsmckswRFa88HwsJ0mCs6odGvOstF5ihmczG5lrQ4zW7HIeXdDqpIzTEpp
SiFx4a6Sj/RX2emedXiiyL/2I1fTlud/ASzRvzwOPil4igJ0+aPXQ6RWSpFcxVDjbr4Tv28RHeiv
3ii7ZdHDFScTmNbRKHdhYjeqhUcVyw8lWUD5STi9uwTVhL3pKKFl5lljYKGm+bS4ufPHfRw9ySoY
yPVR2BITU1qzMoC64T44mZLraKgO8AH0PQ0kxoBpmJt/J2mL0OUTPE5u62jH35Sj1TvAwdjhlbIk
uoB+0hgGm3XETzaYCi7dG09vBJb4Nfa2PlIEwyFHAegktGW4nmA5R86f1ABgS02bgU1+VAPQAs1I
IQn20wc4Fzmj2pFUY2s+SchymMot7L4HRSWVzyKu5Q1IZ54eXYzbyXEfuG5F3vLlW5kdwvTXYkQH
IeYjHRcvyTuv5zkl1X6y8aQmMSl5WACwyhff8m6ahRaR/o/6Ur14WIq0oKdj9AMKDfFiQ796BDT5
b0l6zN9HKGZL4wLaL10YF4tR63/UnLot6E0zeWMKhE6uzcY5D9opkIRS0hzVeOLIeCZQLeKlBwuI
KIJB0CJG9A7x+VXQMJaaZBaZvCIrnEEKOgjT5LcyFSiEsJ5pT/u6LsO7Q5kAfVDgfDlttr99Dcrh
oeuip9hlZlGREDskXzEcLy9E/l+2gP7ol9UA06MIbhr8b0UP5zpN/m5n8ZcAeEueyeLOj1KctROd
3HX7SrLTXiIvZ3LfMlOHWVOt50Uz48yyU33JeW63v8Tzu1usz227zjcNGJeyA9rFfMVftzEkvfcB
lzYsabPEkbnM56PhMSN0Xf+u5vllNB6aPvxxCYovbXH52pDvZkx08bOW/2Ir/mQbDOUrL6hDx+yf
nWo7mpP5NNEV/2ZhnAqTj4pvZAVQYNDR/LGjH+durpGORZjuyDY6YbMKqFLMjCvoh/IVZrK6X4s5
PbjrcKHKyrvv2+yAU7CsiLVhHfeMSKRrYuvsGjLUpukjziS58h8QM5+Oc/tZ6vDaoWp5G3yLTNQQ
QYLTBoAE11JCdlhKxpvQKUBOjlFUJs5DerzIeWNQJLcemtShmklwmk33ZaIh31VZ4wILTRT+k8c4
bEA/2xeEh4lw30pyvBhdVNt/WqM5yz0MZ6rmSnDkzAjfCIPN3vwaNut/kYvpYZK2tjDvs+q+ZlRt
dPb0TtxU9zYQ0MbBmak788vsO8B+OHv/FbUNjEnJBOjNNJK6sFIJifTh3DqvDg7SS0gZhXZbhpFq
swYKFZbd2og24emnJKWGEt6e1u6sfSoqmM3Wf+KQfjawHf/IgS/BmJLie09NW9krExv9juTlus5Y
Cl7fnZlgSZz+XhguCfmfnCzC7KI6FK8woQy4dj6X23QP/ylNjAQpaGF7bSlvlsUuW0LYlCRXu3jH
WuWd8Jo5T4I50mLbK745ddlbSVy0xiyZQ/Nyj92zWcGDbed//Ko/BVbzXYnJGy2EQAmLXU41bYvl
FZbkQQX+z0SZhfSfUH5tPF6MT0imgkue0vSzkfnktTGrEymnMNCQB2dS4OWaS1D6F4dOikazL8ka
VJ7G2JCRxeLKZn1kqTTWPtHE/sYGieNbJbUJMxNIr6wLNs7wODoRgNM2u9TIUwoRKeE3J4YaM1QR
PEnaErtHd1YQN1HJmhJl5I6imlmpYu5iQJWHiJpnIiLzst4zOOhpYAJAd/FYlvtetMuLCbYqCE9m
nXzYjbioxJ1BSQiCCQ1Jx+rjQE5AyyBW4TIIWzFCQEYLUTlzZoAAdic0p4ishB3h+AE4NNqmMxuk
36N8TnoD3Q8XsjrQyT4W8dy3X8x4vhPCFGzlL9uiU/Z2qX6Efjwp/Ya8jnOCVv4XSqndaKdwIFoI
Y9iCmXRfhE+CoPu4zJSEj0QI9vQyucmnt4bkHlTtvmP6NVxGKGIiCS21hjd/m+8Ur40H/y72aY2b
xBjva+Vn8MN1ujh6g0DQXUsikWCrbIsFY7rZbTw1d8qsEhGuqo2lRp8jYkXD1PwUhKWD01ddKg0a
n6WHZzeDTEHkhvo7OZnHvkvvcfSg2GNHZ2usIzw75SmEA10agiobxGZjn3z2g/A8UuvIYTCXfuf2
9ScO0mT8cTiMfwwGXGVc3NJOe1K+hMGPMVw+Rm+c+kY/YpIzqws+RHzcEKd3fKXR74n4sc6Ad3hk
agjM6suzUGy9g6nwX6y6egi7+LfblndByYAEUqtPMlhElHHnUW4QH2dILPWPSjbgScrf5Yu+01vM
7cQXfaeTLsrxbXMWxYShTR2HlDAWCJ/Q7fPF7CzzrrK8w/U1pb1b50+JByWxUDzNS9RRdNKMZzd3
b0erObFBk7QDj+wZHql6UNp/nPqYITbUqpLadt/n7r72zrQKEG7dDNVLFo8n5la8Cc6Mw/VenzBM
atVnf6I08xfS3x38g0g13h6ToL/WW+pTYEEH1SLkJdlz2aotyh8qGpMMqvpDyUc6mon2Kmcn6XVJ
aewfHZAQRCwtqe7+mk7aHDNHrtxgDtSqlgA5HIVrKnU9fSxmykHxLkisoVbZT5CdOmmOaMywStLx
J5Tw78R95pSCOuhMHRRc84QdIdND2Rm6U5+BFh0Dr3PSrpkflHkpvWq34R3Jvpeg5wrIKb1TrbwS
VfKmf+tbxnwE3vwyk6oj55E8HRYuLH4mUlPW26PoW6zHqq0pePX65pHSs0dFL0VBl6XZuUW/NxgE
j4Kxcab8cdd4/hcjBORvplPCIMN93RX38USfaQIsGWfZ96cBme6RHSN9RBAJ6eYFdDzHCFLwSfos
/MpypHhMou0yHdG3Jf1jjWr64vnLgSTGnbPwtj7aJd74LGclboDvgZvDxSCrjTb3frrXJbB8KGjw
mKhMLTBPJ/lTNIk7yTXLk2RZiFJlvQjo47tpLETTfAzpzKkoHRHDl7Ago2PAJpSZjR00teU1Lctl
VlMPTkVvsHdZ6TMu6FVImE9V/wfTHbkatsE3mWB/rxFvxjEM4Ymkc20IOXA40t5YvQK0dpkxxHwW
ZsNyzTp/ZjF8Exc00Ga46xW7tkzXxJE/Rdx/sO3dgpzjicL6cSZ8kOyK3o9vzPxRARZIrPD7Xd8Q
VIHPOBD9VHeIoc9p9H59rXud2zaQS8xStPXCv/oaWb7tIoLhGfMdOTTTj3+itlhR1q1vqpi0+uiU
NeXCcIuerL6KekESi4FEPUv2+swp1TPjUyDtDk2hll1VHp7wFf7JFM9L/lvML+yL03BptoPnwC2o
HAIYvW1+Tnw0bhwO1nrt25gkcAbmRT8rRk10I/gh4okPc4fiTIWxuTPcsL+WC2BwjAMH7Jf75XcX
llEkVecr0V6pUhi0rmDabpnTv9Y+kijbJBmjOr+SiA/hzU0NfLf159bSxDmQuYbyFKIUffG+YDCJ
CbYGT8kmBzC/BK/kKhdB+jEWQX+OqvEeteGDcLArlWzKnVTirNLBs5J0jCjj1CPKZpsmIbs8Yu7K
7Lw1SfOCAjat6atzsShWaHANp+oTwxxILZoZn5iQQJVlvxqaU5DjNeMRGtmOEkoW6zFAjBIG4xTU
DTpxThp8HeOCNYjWq10P+l2ZQEmxJ3gJrTEax93Le3cRCEZrGMfLYDCtmr4e4lN6st8nJVMj+z/k
YL2ml+DEvX/4SDexBN3a7wcuWVCtNUcPihi4JaBLN9WnxO3PYxARh6udc8I4jDCzfiYle9timqs4
L/1AA6Vs8ADqkohQTB5a52r2HkPg9TVd60+MuSH/LZt/iJk7byF1LMmnRy1ZrXY8XEyK6qiohjCr
1aGtZIJXWcZM4bnYbXY3uNsjTXIoQwqjhXp453Nb0yw7cWagFpLdB3N8ZWbIzl2Znjsn6e+cpoPf
gSO9oxuTCsx8lzvCSORGxP65I1Lk9dY3Hy0hx9m2M+NAn+3h1lqAbrZ2eaTt77NArfnCXMI8Q4Mm
fjTfRp1GEmwkimKbLFv8zqzhP+MY7DOaSiGIaRm6HpbF+DVGdXATIKr1iQA1yWSKPUELYmKlSeOi
yvvw7P5tNRlqMFDEdGtFDL9g8uZchiQ4m5dPjhGecMVI9AGiytOCQX41EVMzoZJqjv7kdvNwxcnh
qnAp9kVlk5U+kfXeHmfKV2kAyGQDI4zwnNKzuTG4KGMcX1sxJnpNXxMmcNw26fQepYieyrP3OPMH
+rST620nBXD5+kiHQtI4rOJzhdBevXLvknGXTy68iKH8SG3paehy5zbLAgrpibkC2yOTqZAXMNG3
oC4BIBXSjz6mN20xReDjJL4TBaY7BYYridstXXqwB0yKmEC2r2iaDPsVZQ0ILWPOn0ZA6yh4aAcC
0oWrYoGMxzS+/QX5pfwpfaJjnkE2rftgsp8U3SNkOMbJfiMFRVLCpOxe6ePKOwswzAXq0/WXjpt7
AWMjAzj86BSG4Z16iIxu+6XLaQdEWoyBvc4r895i2rePPJ8odkP2FFT9UhkkaUoLvXu5O7azvBBU
6OL6YVPGRnsF05V9vPn7kSoOkDCLyQj9ZjGXc7oafpXnHRTYNJfgIS/Huw1ITnn//RxdrVbh44qn
M0qCu6A4kCsg+RrruHoY8VOxgfBiOIgr1OcbOnoB9/qCYeI2/3XkaxbLCjxEqj3OJJDnrdskR0Cn
hex8Ba3YQxxjSphhRL47Z8tcCfYcbwz+mmxm4zbea5/f1/xK2bJR9eH21o4UuYZUwh5DgCUgcyuP
dBc6BVo4mDzdjRZG/wA7KwiW/chwa4SMYh3m5NFmTfKNIcYKZkAhDXqMM0Pky68WKCUvaKPA0vlr
jNEQaQ/Ouk9AesFuedsVzSYTZ8x3des85mp3kpMF9Df3SJnCBBljpfmkr1gnMa7Ohau28JaUxysa
wn3A5/2jFB7pVFEtpanZT7ChlCEgmJgRGITPXgWjBP70KyWhw3JN9vUYBNNvzKd7OY1S9nTvu/VR
AH68HKSUUBgCrStstq0oadzC3uVdyEmFW/BvjaR8KYz6nK4dc4iQIsX4M2aank/1CmuRqOQPSVri
G064sWgJkRr49RRjIOeJ+rb1/D6R/9v/kXUpF1gurrhM+B4ruOTzFQPAb1M8d922x80n4WFdd03q
PvOjIqqO6WWk25LfgupiuYyrcR8liapxvzA44lx49l3UOd/UEXsfjuP9WtofnTsyfYd5dT7tBszk
U24mPxDLH8Ihhn68Y2Isk2VsRmZlhpPsPar47xzk22S2XzJ7/ebBMz2Zi0wBgPvNP+gzkub9K+30
Am9ny34fENRMivkcD8N5TLLHuqSGW+s2+svnrJhfrYBCXauqnpKxG9+GPrgnA+wD3qEfUV/+F1yY
Bhk4dLbMfsnOm7LhJYhLKo1i+zBfsr0RA+jTCzzx+j/pUtO8bZpZMQKjDzKTwR3tyXMY60MLxRcl
gPUlZdK+DTU1tIGwaw+VDipiUy+O5fq4hPFXWpiXN1m7HGWQGDZtWhrL3i8OYwTToBoGclXMZ+R5
+LkQQ+JtrXUPDYR+cZgATN4YFfSRG/Q2o3mqecO4omA3KIQQbm+4m/TzIY03LKzfQU/TrzrxyGpl
vauRuzfMR3gIqqC8qwrIYAgLcAMD9ePQiyQkJ2mznyR313y6a0LvzLSBW6dr3+lc8eUKCTLQy9l8
ijJKEtPX9VPgZ/1NYBiMT9xsBL76vOWIMOdhbutD6uV7Gpe4N6m3LjSFcZdzPJfmeUbwAqiS3koE
3LXz00TJ2q3DjKW6SVhpTba3GcPdzLUcqoTKi7DehWATtUNkexgTmipFB783znZhP4RR/Vj3l682
7nEb+BQ+e8yMt7wTMNctXcJfuiIERC4XMl77x3R0T/pa1QPwJJ5uGD+E9XLvDFV0a88VhUqgwNNC
sqsdn5eI3P3MORWwcVfR28LH08Vineiy0mDl+hdijWiNDdRjvPj3NLU8BmtLjHycPq/DClwTHj0A
J+q2H8Mw+eJPJo1zurbcOXl7iIP0FzHWp86KT301PKzBdrQcm6BXtNuG7pwOI+eUMABnezKAnTFQ
nhkif+xTeyJfxCAbrUPoBnQodtb70qdPkWe9J6F9H9D8LQ3bdtenNK1xJ+ZohYzskVTWRaYReeUm
g6aQOysogvGjJnLldqR1ju5ySvttv4DRG7CVRbCCEbyPMf3mBlyIkvJo4mWUqQBD1yMz2Wj+HVBm
37vJ6zbFn5vLA3mcfQluEOAuOt0biPJj647EAaZTdqmJRdH+hUFA49mzvTfcbSth7KHL2BynfWSu
4U/LhFanub1nmCF1gun4rU9bphFR0ItZ5TbkaHRpQ4PI+GTlz5MckjY+dslyuyXDVzIO65uJ27BW
8jWnC3OT+/UcMTHHmC9Pnp//QbETVaUkVoEZ62IeSsrczHp9iK2NWfJD9bubk+0Qc1JBmQsaiD+P
rt3e2S5VrU7KfPqWuUvVNP4uyulFpNksxWvU+Mk3ZUErULUQY70tsvbdajKEDlmXg/2T/lnnPM4P
tPGjlNPHUMX9EhFdlsw6lj71W31iuih46/dYmp9blL8zXj5tBDiHOvzUIzizmI4aAxWqGrTUNOAy
dlncM3HvU8KMGwGJ8sEsh2wc0k1lmtHJm1nQhHjXbLeWzLsfB2LmTGo3rJEZrMzQk8VzMZz+rkms
rwL+GVXA1MDUn25t5/JrNp3LXu8uJyu5rRxfO2NMrs3W4ozk+pm0gjq42Lf9mExfmo6qWWcoaS9R
9scp8B4svyY/MXC7vV/TRLsAJ25BsSKMLyBl+rNtznhIi6bfjb53L/FabP6LYk3XyyU+Q6ev28vc
kXmCU+XFl/PC6Jddl8XpPgJziN3uPNK5bufg6t8sNp181uG4uYF3v0y0HQnW+Kd8iXC5WLu4t8d9
bU+fE6YW0+abtLfOADCcuZB6dtE7QAbpytTaOTlNeKbuRsuXZf6ZjeFLXZNz2xUVuC2DdG6lUmoz
fNS1d6ZH0X38JSu2HzR/hYSn9ZiFBTlAoz/fZpNFNVhrDySYxNuvuGNSuGKUo11+FtfPQfWC70Tn
hyl8jgIr2kXO+Cdf65bGIfYcENRnyGFG28TfsuV8O1xOJZO2aEKZ33tZuw+H6TRNgi4HLpAp1GR+
Lj2sxuQW4HCADzsg0Jd9bswaawUccGdfBiCpvosW8zYy4tU7hsFk0VGyc1sFIpmCw+zHNnkONnqo
XFBIZuefiKKDcXC6+87o95EfkogaWoz+Wwf7rsjLz0MXlnc4WCKFfWbwkC0csx+e7Rj/gUOa3Y7x
rzltEUKKdxBfrRWSWgEO17U04mU4NRc6USnBOyG7Q4VwMtnyTEg4WNPwxl1RvDSWArpqs09LGimr
YLlJM+fp0k2v1sQAua55oebnsxFvd0tCn+r/kXQeW5EbURh+Ip2jHLad1BkamrjRYZhBOZVUSk/v
r/DG2AYahapbN/yhHV5baQFbtbaJU2krDSGudTxk/+KMFrkah5cQ8d7r7gfsOLLLux4EEvPsmSkt
QWBlQFdOu/zL9RAQInvNRx8IKmwALU/VNInVWSnuSedlSAsAPTPZ9Fln/RgNpzQpWV0iHyGTZyAx
6maK9KXIaArIKlnFE72QUVVJttxJhzFUVSNMZB7Ssr1oMV4niXVkuvXgRuhmIcsENTGpQR8ZCH4H
b+NYXzEbBJAOMMax9otfHzMBVl5z1xFbu45oO5DZ1yxQ5rI3J9DY90gXchkW6XAj9CN+I+sEZZNK
tslDr9nWS9VZYLLTadcWFkRcJD0DUevw8HedkDu+LCNzGfWscwaPoqrXpd+mu6H2sfksjHiLfutd
4AD93AXg6Tu6HZ3PlFRrZnQfRntrZFaydbVLJArqF7IkYR86VD8L6zm3cqIoQ8OW0r9AImwan/kJ
VMHh31ugvKrHyXh3F/nNddRYxrKJ1nYqH1weJSye8sEwaETpOTInFo4x0bZp0M13gYe3FO2x9e1Z
j3VirOemeSy7IKzAQ/M+KzOn3iQ0DmZxdjQqH2oTs3ssmjksA2rQ6n3gLznLW4cfF/gFlG8kb9m7
LKiKugInADQoS9vYVyP+oFgVsgLCWprh0qFkpSE4mCHTuJTrRjwtZbb3VP0xX9qATNpDY2w3Nt/q
5vkyOdcg0x967IAjDKDzEc0VWlM9NWfpvAb6uM+c4uRrFdyDEq9UR1eG7/a/uSWHxD05Jibiq3qy
MGCUtbcWxstEpOoccZ6DmeCW7GJ32GrwWWPNQOcGoV1zOaXWssP4BlOaeeU0Pa6WSgYWdUFrn6eH
aRDHvJvpkzTfXZDaW12rt4wzH4PODQnOv4+GKxTAnZROaGsQqQswvNpLw6HupI9ROT5n7r6vL46w
tz2poJFjZhcrttS8kjTQk5H0iL4NpyCILHcTNAYrACdmH9/rqPFe9EFjvJH9lWD2Br26NUa7k0j0
rQrraY4m/AWl97eomX965HM6km6k+B5a5g4+qRH3q8PB4rRdtVG8nlvU6MytTUQ3GUerddIvc8hL
aZTEfMJoAUfzSrIBe/mGI/quMTOkZfG4lNTv7pouIDn/ArElR+wVODJq5WjNCuPbHFRh81n6JC1B
SQsnscNmEC8k3Z9UPbDylm2OoW0Q3avMQ9ew+oqHmJarEosUa9akFgy7JSrY8wxVMmSW6XhrNXoR
aOtNHrH22aeJiT3H0MIdYrDBY23zJOx7+jiu9VA0U8VC6pp9lDHB740bE4nPaR6LLe4X771K07zK
OSUaxLolggkd36Y8geTt0RvnzDLrg53YtzLLP2rP2+YI+jnWeMToY9tV9uMyVmEj8bLHdzJ3guMY
5XcTw/hZpOt8bmgtt1vhkWDU+nPS62HcdIfCULDIIXSkvOR6/ISfcQex32QcPKTxLvctFrkSpWip
REEoThwxHV22DrUlTTeYCc0bM8tyMHPgNTxxWHT/VPoGUmeQ3BjrsWwhiFPHr6ekOhTtfLYiu6T6
XaAKj29+4u+wRTw4OegkpaqDTLu2F/R/fcpYrHpp47TdKYal0ge+EzaG+9bMCN0guL8NBv3SM7bb
xmP7XbZuvTMq/Bas/DrGJnV2HnZpDKpU1gxKaUeaJfC7bFiClUcfXPKWoHxtLFe8TzTMUN3+mluB
loG+QaHzLW7LWxcb49oZYMHaXF/f7jPX+UbY+cvmrhjNbzOjPQYy3eqsC60zvlDI/kRMfzsm8U5n
76xmX7uUWIRPvISAabuda6Gdl9cu81BkpA8VlGz7PGYilK4Xo97J3rz5fo/gaAW3mFefTvlLqRn/
hOMeUyWL3rrGI61jNlUUiii7ah3hzSnm97g1MwxIEXEtMZCvC5ijZfIjvK/E0KHoeDOWECBi7Wo8
m358XiIOxalPoEx0AqNhRDrbRwAkNb0tmlEeOMaoIhczg4mAVgzxi9SUm5bja6E5obBg4NXsU20B
GMk25uTf7Q7ESa93JwEQwbNVs4Q3aJslgNbBhcXZ6sWbkecjtTD6wB++XBzsorrs2Dt6C3QhuPVt
dbUS4YeFZV5Na/la4hkd5WTDIklzm/H+nnNoCXoaqxCku4dS095RPQc3+boMGlTtb+ZwO35a3USS
/zEZaPjGk0GUUf9nmVw0jfo/OS9uKkg/8j9sU0NTenwsa2GQ9QJmBkHVfGfeU+/Rr+ekyKwnfkz9
ckxBo4GLI+gUit7mbRedlt2OMQdQV0YSqNPM+Zda0BynwZSrQ1pDa8jqjLBHLwNa9mFAMJDP49wZ
ZbHr7Xxfcprwa+XUKqgkkqIXnblW1MAErDlEuQRXMmlDvMd6GlqTPu6h1F9jAYyY5C2bdoQfzmuJ
Xmbg08/yXjTMaGRNp9/dq5Db0OKGD8JTJMdLASAytkBOh1mwc+VC/7+agdPWpYbkEcNpXxu/DaYj
j4Jvj+QqI0jlKGPQ5x/0icvjr5QTix/0eXRuGey5TAsDsRna6DGdKk4oRkeLtZ15cHxE0Xnrpc1o
dsXZixfZfytqgkDTDxN+rz2utlLqxzkSN1t5aKfGs3CqB2FaBxrHr26p8/nR/GkwIpxctgsjk7P6
K26s35ZmudR5dwvs8sWTwAM4pgwKamwvzQcx8Bw7EhCtzb4Z2KZrH+v1tavL6pAsPKN4WCBZFP3r
nNJBDtpkn1QAwgwNeAWqmT0GhSvPmO4VlrFwyKZm01oZTEeNZMmvps2Msza0SShCPHu1o7mBcxR1
n+1ScrdRGi4CSQJsr9HYHhXVIP/RjNI/NY2Fq3sa/ZQIq8EaY2fktX53LMSTjSJ9gEZAyBLt07Rg
gKxN6yzRjkGUfhiTOuvj9O6NxSOe8V9Mp3eUorw/3EBiJSGk1cAKnFtWU6sHdYd8vMU0qJPJVYU4
J+6+0q46D2BHXWo0a5H/Cvx15yhjwAxqmWb/0k9MtRZAhs1OJtHJasyNOvfV76epjUoautrjEm1d
DwDhyMgiBVyQ9NELyig3MTfbwLGPpi72dBUwj/YQoYck6ZZhKUDTBAHA1mnepK0BylP7UdE3ou3Q
2+7VY4qDbGbYLtORZ7hBX/JzGUsLfjTQl5YpxEw/3Y7PkeZuq0xp6Xp3zOE2SHYe4pJmGdZfCF7K
D7+Rt7pJTgMTWYoVupal+dSK6FEtGbRKj1aqpM76A22MjdqGaeSHjeeQErKQ8eKOY21tk7cVJSgn
M3v9/1lW1d5MO/BuMyksSOtYP8eLCDE1+6vClQfIatGT9UwRoZNL0La7+3I0UCHNs102QsWwuptR
OP4q0eR7tKRfbiI/cDi8tb3LwH489zJasT5QY2gpLMxdVoyItMXga2Nj13GxlFEY61jtDbfxWyOR
GrGmeV8tKcNgqyQaNxQmZE8L5rOG1aMU7IK5dCIrdLPmI8ck3nSw6K6z6ei1xotf61tLJyAHANVm
86Q1JCW6dhtLjDl47FgqdzeP3ex2qKRG9Q+Yp03UlBcvTY/4vdPvlueIDVCTmKgXLUAsWou2bjo+
wJJ0V3lRYJ06xkdAvNIIWaRhG1X1M9kWKAdKjdk+OcQfMwdVbGnnIe+ellHbpkN0yBuYqoP5N9aj
Jx3GCEzW8soA/gJ0CYjT/D7nXagJ96jF1mNKxyFJGtXzUy0BCNNOeTY4pJuGDWpGqC0BmzPnGAkl
/1JwGAhbu0W99k8z25u0intiWJ/qUyQnGEHhaiFjMKP6ugLDrxQHlL5TlyDbN+zpBu+zOaBC8F9A
3AMnYN69UqtjrhiXLt57UiCo4ba3ZibYqGNOa/pjMcsDqFVA6vD4qqnGSg3RMIMpSdrfBylegwzC
q0UjTdcu6gU1s+/QBOtDkdRfOOo1qyUbblM0XnA3/4ySnoprOQ6Rsxqxm04DHD/8ZK3RiSJD22sT
nNRpgY7pv0Ukql3ls4LbvcQhI8sxDPTTMdnmxfykU/AWnjyW2Gg7QnhrI2tvuU4nnGA7R2ihmkwo
e4FWAHh019vHpfbPiUcSGu87ZVC7Nkyd1VYvx9+HZVM/qEXtOTZdWvPFxLDDGJ2XHjdttHebc9sq
FSGmoLAe/M8Bk4mAFKmep1AKXTleLKF61qWuvVhFMWLm3n64YDPx+gzzKSW9BdXFgexoF/KDjMmE
BPKHa0xMZJkpv4RNpeBDzmJt6cb7SFVGqeGAyKeK26gTy+EKxDJtOOUK/XWaHwLjaZnrY0wmR9IW
b/lgPhB9XlX96AWolfSgkhX+bM44J4EisPIgVzuQfPhZcOUXrBZAlETbJaaUfmgpvClZFxYgGUHA
yq+HJ9cvd2mUHYMlRhrQZKiE/pn+o3YRlsZcKuMAECw+KJo7h3xHvYvlR0GWYGvpHx1AyjSx4QRy
BxxA+L8M/TMHrdpDPV4UY29dudGyiFYc84NFhCAdctNpQxGK+7SxVvtB/br+yj9T6p/8DykUv8N9
YUK07tFprKiBe+rBNnd3nPN8fk/g4Sb5saauHvjCf9AHWnMyawp1hXIVScPSVZcJOXApX7n2ljym
o/xQia5HNUSfwnqivN/X+c9gP3TOx7Q88jl+iQPdVG64ANkbWJqUB+Zkf3ncDj0+9RTVryJvR1fV
IZwL8BYkP4FtbHpsEWYD00fjaFN/qEtJB3eTNQh0U+Hl1iknFZ/JafkILjBp+62FZIQ//0kAKPTG
SyZRcPTBow3GdjDlge7cmuSuRNZb9GBapl1kfBXGgyzoHix/KePVomi+qxyjDqt9brHN4/1NJTgl
rh+CfvrGvbOq1K03+U8LNJnvwLjcpI256ngoqjshsemMk2d+gIc5MEXli0sKyRsZKKIk0b7RrA/K
jHXiR+ukR5ewhAlxRyuAMIa8hPZZWgB0JRuCibwIo4k/ywsvaVUM8pWXxqLGFhzA5D97eMurV6ZV
a8mLdGkE5a23rfobuS8/yEuYONJcZeByR2Zu4/fISbn7OXom0qsUksj6+/qrdSc+yEiZEGEQ0IFo
gVQRf3c0j0k79egMuPeAv+6nFpgqEeXDi3ZSqW/s2c/gFtZqDf7esn5ZIMJqANBIOg2AIa1UsNw+
9HIEkIwXhgjH2KuRKL5ks3tK2vFJmwDWcx2N7dxpjDACHD+04TsnzVePcEQtSDz9vzh5B45kg7rG
sdN+Sj8kF+5N2Kv+iTdkJwlaOAFWSOmen5zsb/6ZW1Cd1Z7lrFLVQwdUs3GjjUD2OlObLP1tiQX+
9CoKRtlU2imnbUBF3lTOvqujc6DwKKzUblr78Ehws8Rl5p3lktv0KrvljVXJ9alEyYYU54ygbKkF
WlOeVCwK0HNBDR70o70xF3MjWyUoWqOMqqB/vEl2UuP+5b3hjoFn2evgWadIBkA+IJnkOs2ybr2M
4tD2uop3KutXAZXOjPp17kJyugTBYa4vvKtu8K7FRAneBZuybG686ESvTnyx9QJZyAsv8HfNYpOk
Be13mwc3P2LwpEdfA2WuNs1nXxu3bpTv1Q2auJZrsrypy1Rbl1KLi2CsCOqJRNJaStokVAR20J2q
WH9B/NjuvpYISdFHFvGESliALLENcj0waX9Qt6iIwRLyq1B1joBrsj/Uv4kZSK985XsTORcLiVVR
E9kEzEsVIPk/KrvjU3+fGd9RkfS3oQkEctpBBN78Bq7kB1wUU+bfelOjrddT0XLVai/y6apWguTo
wM5RP66WewBVsSvfFsTL2ZVuUx/4WLWl+C8enYdbH80G1XepnPjS9vlFVjn0BkFi7y2eZExoS0un
+Tgyb2XW47nwaduGhmV+WhBv16IAspRJShxXH8WYzA95Xd6LHKkMz7sGJNcgiX+aOH9MkX0KkZE/
q6DelBWrpxSEB2e8aG4mGB+hPJW3QR9O2tQeEpeH29kmFCbEF8gwH0cruA0xIoQ0EVaVQF/bBFLg
J2g3GBo/FxfpeRGwawqXDzf19NudR1yPvRoK5qAaiAjqBxamaWX2Ifr+gVHKBiEYxbyDr4/Kazbp
NxKRfT5UIarcoWbPu6yft7EJn6SPl8sMJbsEn9XWOBNXAI/biEn9eBIWGeIU09ZMjpibcYY9slKY
Th2bSXuNCpMq9CyJdzMotDqZwCsBkYnOuLaGbad99RatfdsIQqdIN5JlwVs3awaVLueKER01SIUj
i9HScUJbgp0qfQVtADvxafqdJwiiFtN+JEva69L7tEbEucnh8NDgy+lLcPI5tLBH/Z8O7LVm88bP
k2S+R3DvCfIgLDaNbJjUO4jsflcGCH+bcaD9Y9TBRovii9ENoeG9Gon6S8ny5TPPtQf/wH8VVrat
gAv1mRv2bFms+8COQFOzxdZmPVZBdtYg34jGuhousP2WSpk+0BzjIsDCBPy2LfmLPV47rM6O1gbn
YEVnFWT/pgh06jOSyejM5RfDNZndUO0Te3mTpJ7URIQesDC/j8FJ8wvWwyppIJthayxk+AUOpOhX
QCSTR1r3zODP3pyST4+sMPPW16COaAEk5AV4ggIQhJnfqjIOUEB0cLJ0XQdvE0kVN8vvdvWjutwO
yWrLM89yKXaLrzrI2IsEMELqR4sCocp/Eo5QYvOR1eDA+UiLhrLBC2dN/qHhhjaBCQYmoOJMgYmB
fQjKPf7qa7v0adBi1txynDOKZpBQaUeHV1OXU4jj7rrkDClIyTkm0WCAcMAQnrRhJGwG858uRdk7
+dZ51HXBnDJ4izHRUlbgRBWPocP0e/Sw/NSb4q/YvNugR5Z8vnB76mHybP3xnNYc7kUsx1D2QQeE
OLZRGYkQdZXG/IjrWLNOLDsPK3q0+9RM5G5o8jCbrnalb/KmegJAtRXzZSLTLLpm4+WfpBrG7K+H
HLQtTdB5T5uotSzQn8OfoJ1/EjfYsgC5Z5UtxQKwqEwuZLI3tij4AZpmGiM8bRwPOJmRhSdALevZ
A7TLevHi7i/3o9asYd/xvFi5doveljFaq6QZ0SwuLurz1FHTCYtpYbAn1VUnfkOv3M2mrTZZR2tx
NjZ6YbrdhGpTse74VM/j8IhjNDzMp6DzngFfHhVuU5TITPlbr8rPONoCFui35CEddHz28gjPrGXJ
4fbNeDTPmaF459qx3zn7F3B5ulI4zD9iigJb5seOLWBGwxGCCYmevy44j8C0eHcVO3rKpdLSN3P9
wmviA+QCvMFfQsy+1qnDLIOhbCLEuSDbBsF6XGZ4eRP4f27XtOju8lrUm031TUmAtmBsqc8UI6p5
FvLCOPiodZf2OY/6O7Y9FbUEcJ0S3kva++cysO9dvPjbcmzeWVC8TR6dzhajFvA4KDMrvXPaK6dp
LTgtLFWVa/Z1fPI8EBIUnxxBsMsA2NWWBlQ/+ppIFxjb7GXzMjRIrPFcjHfO8oE8XuUNDtdJO9Cc
mcGQcVgI94C4PAxWfzVn3HB0SwUf9NwdtLIr/q6FON74kwiVAHn4GOg/MhJhPzf7JD0yVj4vfXou
2EE9BD6DR0Jxi1C8/Vr3LTqgg8oN1aHiEaIAie4EHm8ATj9M+JpZ+1RQchj2sTNURiBclSQlFAHN
MLylxXgwy2/beudbE8xlFUdVNFER3cv6g3qLvBf1LjAP5F8RXiGpJk3gtllihGk/j46MvuaUrVp6
hwF6YKGXWx1sdSPGB36aR+0PEmFQ/Fhq7173NE0cvGUMvJI6PLOseQOD8FfLgm/9frDz29JQwUDn
cCAJQc5vOhM5j6qAMgsfkUX3YNdv6sqS6cSm7BFm+1Xi1K7DzGnWBRh90i7wFe+6vmS1vKbYC0fz
8Fm41ENtO0JAc6J3s/T+SLL0AuuiXD8mhB5XjH8YUaZmf5JN1qzLAN0Z+iNA34CtVb3KqhLGBXUX
ne2+D1l1o08BylDVtmGC8tQStmHA5HKCJhkY1tEUZCnJcg3GmXYuKGhdD+nm32B6bvj1pHVDdS89
6APbv+fQSWwG6DqBwevf8D6zQUsJYOltfZhbcEaWTxMoL/23eWjvnfRvWZttLP64Hy07f/FC4iY4
qKjYMHi5uKkFjezbMuEjd2gC6c8a6ThN9XBsIdg1YBkZCNoM+FQWE+OQFGfyjA/XSoUVuAHrntas
Dtk6mnKOFPcxHnJay88G2NC0+/YXkJvMyaiEJKkZM4uD4+U79SBI8zIzuebDtXH9aU25CqTKeKRC
1hmpurEdbyH6bbxYhL74VNubXTQJY63iksni44SNcwQEnGufYFOQez91M3wKCui8ykBDLdOpYmsG
VD4MJFmUxSyebHpIcf/cAp8fpn9APkDHDxhrMJoTn6oM4ecsEmtCGpGVxISqK11wF2y6UEU93TeP
mUI4JtEzSYVNhqoKFpA31B3u9JHLo1u5gGojEJM5Xoy4XoI0ebYjABOULuqgWmjgCn4pp11QVK8p
Vc5IxGoE2AlN13kx7s2GEaMiuD16P51wd6IVf9mRMAlVuZfgFq4nwUWmYPCFfuZIKaYuHJk88l3D
jDdJhetF8oy76Fq1IsZo2Fd1tpAtV1v1emeMDVT1XybDhcLGYx9W82HoUAwepzK0FMCOl6bSg6B+
pRJCM9/cj0saGgxgUu//PLCBYQrkCDxlJb1vjYGqqgYGx3zhON0vpIgcjGqXkpobc3Z3tX+j8Tco
7LfUevIYMROh1Hxp5j2oTFtt6ljv4XERxTF5gy5FymFCGyuKkn41Jhrtk66FDuNS4oGwtKPbk48/
4Xj/oBUBLA0BUqcGjZ0fqvpnabS1Z8YhXVxm+6w/qnjuVrO7k5fjxopFCKUGL6AB08OXgLkPQoAj
oT5CuNMov9UR4yTj1rLeyRVJ2jQkk4cK7VhuWlW/2tB/cBcqqUrKd8ak29qLN537RwV/+JISPWG3
Ua1C9Lq4aU4P3pY7GXsSHDhVjNnFU0dk1mz0wkq5ZfOUGiUhCxFvq5XO2aY2ROy/G0G+LrUMfqtz
d8nlIogQDmU++4y7CUHibXmr7BJTB1MIwh7K7kOnTw/zcobF8BzQn1FhiO1kdM5VHbp0ZAIt3sWd
Sfd/CSUCdm78Fmk2JsZpGNPUmeik5gz51QZkBZCoqSWs+jrYtGj6vFNnNB6zlw4u0YgZIP4J5Iqk
uQR6bXJDtYrb0ou3dvMv1bSPASmcojD/Dob1Yi3VsTeX59YqX1qKeB4Fn7yAfSv7BjARHWJA70wC
JWogWvy8KM2MiM5smiuCG+wkE2dM5sPl8NTH7rIyR9wo6PWV1vKRLp/AareSz5fGcJXp3VJbfVi+
wJQ2q5Fga9G98kt0a2KiWyp0FCeZLFrzIYMoopLtyDFXCJvex2x80yfnXwTukgD2zFV65Vdfy+c4
TpEfqMWbSngXJ31QCcmcy7ta/WNhhAA/nwEjdFstmLYsCpXCDg3yQBLXAYTyVXKl1+ZdhWEZP3DK
I3a5Llo4DhyfdA0czb6OIx0mzsOOU73CASDgoaq0ynTMR6+ub7QkJeajzMboMotRMlpseoJ0829I
8UlcHuu0OkT4efocPZ58X2T9CUoIpX7sdzxoVt2AFHYNHNwPrKMfVPSXwP/EzOiWal37NowR6CCj
ORFPSvekz+mVvKAMl14Hnjcd2lIe9VqpZDl/AhsqbTIcPLoJpCPAvSivawQeNgt47p7t2Vb1OYnB
HrUx2zpdbnowvpEp4FqG17E1e3LrVyV1QEmMw2R2pRIqFZ37JJs2Hprdx5rjixl9U2DUysBtaxhs
MpEyfoO8QX4DMJ9G48zEh4fhpNTRRmlcTX151/SUPzyDPx9pRo9i/BQ5aiyjw6A169u1Kk/tHNxT
37EY0gDKFSU0IuXRjnkIKtP4MARiCKOU3k006uhwl4pmD8fVz1tyOHfe6nVBtSliUHB9+TPOmJCT
s5gTlIxx2hmLNDZJU94jsn8jm/6MbvOiCqkGb6EhAL5vRRJSKR16UsUxZJyBshTCDA4wuDazT2az
vNSeCQYczHaBVEjcBFesGesNeLLkoqXLtFJZvpo/iMHZq/Rx7G2grsPNc8BRTDaHn919GtX0B3PE
79qsH2MRbdKah5jniGkMMdh265hHA21QB2nHQlIZ2tDNVU3Y0eFnqoR2g1WDxZrn9Di2mRJpLhC1
IJj2IsDkzmEbTa320WrjsxCCVkBQkYc63RUzaYRstSUKbeGzvwGpoKkO2cn/JfNAoWZ+iyhRvq2B
Q49WVa/mFERYUohHL5h2vdc8yRybEDEt8mRp6abtJiQbqufF1jOQeknwGLVKk2OB+FsZnb2eSyQT
tL596RjX0qQzt6mVXPQ4O7HELpZAd2tJznM6/Ah9/gzS+aSWK3icnRwjQF8JB8iY+lCQpuDBmKKf
JIJCCL7UWxW2tXGnAYgOlvbMwtDXwClcB0vdZzisyAyFbYBzOyetlxUKrAyBXBMQxVx9iMFlgjf7
W/QYwCUt+mfrkuGP2vJl6QVAChtIUTE6/sb1GWG3VfLg+dFXU+CTrmtPDgeJSU5TB5gjNF5wmUuO
Ww/3+WDGr9gDlwhXMBw5GIaIj+t9G9Irs+hKt06Y6Gx8tqKuj2eZwh6K6QUb9hJsDY15euzXzb52
AFokZD5M4t9V+PEW8VzTJIm1gfdqInoJUHNVOMC6aoNH6j7ESFUDdUeTbWSnuWOPoyBQq9h9VN0F
X4iD2eVnI9POLqeh2lN57QFaooaN/ezF0ecHp0SZxYqn9JTXbncCpu09ImSNWhqV7ZKZ8S1wHSjs
IMjjcYYW3XbgCTKF3SxUIgamkIYdg1JAsgPqAo6cDXqRgNJEPKybgW7SwIRMLthyLn70RGVwhtyy
WRaJ6brxFCv0Yu/v6Mu86x4edE16j+f0zbKLn5pIuyqarvm7aFWANrv3OEW2sW08blk9lSol1JFA
WUewo2eY3ECAik1gM/UisQBzdLfViVpk78HInsGjGi20/q4NXQ5gumPwSwzWehcZk+4vw7ijkS1/
cm18nVAL2M+xjlRWjmRAXYNGARNWxO3RU4YZLsOunvqvy6RCrhQbfSRJV2r/Oi+E83mxm1PBMtYw
Bayb/i2Y3NfCpeB2U8bsSVFsmWbdugoMp58jMN97r5mF/rh6oGXesqu1YxVFmCoUxlmX8g3/Lveq
zxWYeQO6v9a8T9rw6WTOW+S3T9GI901QfwWkNTZJlBgqNp6O/twojGvbDT+JbfpwfYbqN+pm+fDO
gTOTsxF6XSfCt0JMzc6hW7n2gvlby7siVM0fH9CxgeGk5TcQAsSuc3GCKa1unwTN2fUX7Nfb0KJE
qavxAQJKiJDQwxzoZ0lnYTJIEtXsp3AOmEB9TLQKgiw+wi44g1LZCIaPegEmo7FMjpyetnKpn1wT
YSdfXurAPHo93nJ98+F4WAX55nhU0aLyHczEgHy3NOk9H6y/bF805BFWko8Ilv5Ply3eusTkAk2D
csVUBbu5kYRmlGjEwu1TXXXAKyVgxyVOt53v310Mn7cVMg7g+ib02Go4TDZxMMXjujUGKnLUiboy
UDMJUJDorutAhZ2eXk+KO9CSChQX5xx3aTVaCQZUf3WIYL7gOIrT7K3I8R5YSJN0qsjV0nJqig4q
i7C2ptTWBpg8hkTPrg/PC2oqPY/bhNRWEUf7OK4eq9zyrhGd5j/ulJ1G27gNoy+geFfDAYRqsjZB
GWF8/Z6RCudtdp+HOdvDKzRPeFZ3x8KDsNRN3oPKFWYdGlIxgKefrRnc+NDcu4yphF8BoGus+jRb
+knr46MEnn+S2XTh3Nz1DJPiaWEOEZ1gOjNvLLZFV27tpSISDbu5MHo4B3QoqUULOzqD+STJLtam
zoYE6kyLGQ3deDTPxiQYDZjGxwhbGG1/AAgknvHZcubnCr7iyk3QdGyDJA37zlHFtojGh3awwaWY
MAuqEUJqm6gR1JT7N6kaYcs0Xc2S9HVKhu6tszoRJtL/cerioyotWgU+2gnIHyYvvtGBnDF0oDCS
jblx4NgAboZc/DM3MWbhcpjC2XLrizvY3QvwZ9r4HLxzPwk+IYh3wEwyDDH15Z8GhiVMvLi8pnOU
PgjDF2SZ9mT0W6+Yl2uUQmmAt0Z49iFLVeaC4lmjzRujHef9EPkIwvcYMwRmdp+8NFvPvQ1WPomR
ZouseCvHRO6bwvdOJW/06NEQA8mUN7eghi9lN8DG7TL9m1qZ+U20rXduBj9/Eh26762lPVpxZe60
vvI3MVbm4FWL4hhX17S1xSoFLr5JBubUBmQex5Q0+WKY2RVEp3U9xWDzA0QObUANRcJctc4tPNZa
ZzW05rMMxprYNb9g5vgywsQD+GB8ljm70PPbw9hlB8Yb7sqtq3dZ92+ku3sP4Q+G790OcNR75WRo
L4ABwmHcdk9awOopIdoeAbE8ZXZAZpttmgAbH0EqHYnmlAzuzaP7PSXNFmDfvU+BbhhQPpG52oui
BVxBj9+lG6bnz430Nr9lYQL9WwUe1bvUhgw7HjZyMXe3slpQ4mw01S7q75NjfbKKTw5EGkS3fNO8
C1PIP+M4HeoJ4w+RWJtWZnXFLHYKffBLeqch7dgAbe+8/B5YDOgN1RvIs2vtDiOiwfii1N4VdT50
Eb2s6vdeae+6qTgZpTYEa03AeRmQJZUcOuind0fXkwm0xoDyG+qy0dabIPLOHn9sJkBIT5fAVRHM
JglI4w44IqyYHShg7dEJFgKxa4OoA44beoHMq+1YAnIzMgomLzNAzyZ5tBubOGHaOqICVHbxPxYe
BIfBX46lWXsXo4QzrUd0BafEzmA7N2XvfZeJx7CgyQodDaymyaHceKlzGf0pAW2F6ZerZwnQLTGz
V3MF8bBGRzvl3ZDy8KcgYjX2/9F0HsutI8sW/SJEwBTcVPSkKIryOhOELLz3+Pq7Uv3epBWtI5Ig
UJWVZht9P8WosS4Dcbr3tippwcLDf/OorA0P4Zkm2QxuDDI++1REKS8iBUyQCkttiOLNBNUQ9fCW
sQsJA2B+3kP+Z6ggLU+jvS58pso9IlfJEHG0NOuZ0dgXrYORqbyWjzQ+pl1XipW5dptO2b8EbLmF
JkZUxldXt642YgTB2JziWmsvllbH+whadLlom8nGHtiHXWklVFlmnt8Vs6HfiO9DmIbHwddPY9W9
uxCbO7rOJDW0nfMyQFS/dtbKAqutu+XVS11ShI663c3jlxQWnM+hW3v+uQ6Sn0U1j4GugLeRS+i2
czNmNfzvOon2Sxd9DqHxNBKG0F2zMQFz2kNOd1Uhv6e5iO9DYbMGG/hh3u56vbtHveAydv5LXAUP
YYmRzLjsBmSN5qF5nbvFJcuvfVrN+R38o7dkgkFSDd0qzmZgvhCNguS7G60VX2KdoZui1cWLjrgM
QFigtL6VIyoIxGeMg49xDO8NDcBmCfcmGZuvurMvvT3deSpHoCc/25Z6peFCwMmN4ZiY2bPloXrZ
Tx8l2mZVIlrA6aNDp06nExlpu6DLkX7hQ7kb5OC7LDA28jMfsLkqZv3ZMYFIeTiSzZZ/BlKK76M1
klSaacA8kMq20wd41+gxLupGryGXdWFxo6LyMQ/VDn2YTdRXO380vlorKXYO7twnKLZ7bSE2lTH8
W8fba2kAXzs9qDGxkOScQa5kPm2SnMkyg03MTZkp8VynGHYMLpwpMtVovt2UFI8oTyUMKyZvWS2U
hKbdryNW2xIvq6Gp9o3ZroGUgzNDHLPVyeyHm6BFAoMjymiTjyzBIMfvghsPTm3oUNT29rWhXI7H
cAOIfWfiQxEr86Dc9MGo502k/xpoExQZqJ95gpRFKcLTRo4Zv565pZEOxd7V75vF4c5yMcZ4yyDz
IS+ytzyjjJrhBaFP2IVwidDBmpN6k8cYgfnMKJrsrJnTZ2aDV86sAcZLtpCZTMsmKwEijpq+meoF
rrS9pYv+ZOIVXQKiY7RPG6a582oOF4DP4gsJa2rYBoligKb6f4Nm3I1T/NCE84Fm0Ckb2r2Tz6QG
wQBDO2CGK2+a+7QHZTcm5SnRUwPaWfw2F4yipjC4MRk6eWECMyGjWVEbj7aeoKldU5Fq+pnR71MV
V2+VFwH+8I4h69tukVyO7B3Vw1aegCqM+0a3gfCrs9LNB4uTLV3S9yha9svkXRpUgDVv2ve+s8my
5ID1Iw6ZiAOY9OhK42vBxxGE58zwK7U4vOMGwjnyCVlMU2qe7r0WHyV3aFdgXbfZwBIZumU7DtGd
CqLv0QpIBRnsrHVres+aZO3GI2Io+ikKnXUcjntmJGi7lOMLbfvTpC/5ZlkQNW4QNFwRfmgG5vVm
oOl4dbADOUS2dmsZELx7+y5Ysvul7G8xOkNTqSWxiodsp0wTZRRFW6PGLb2ymeUV6w7wuV6Ne0UI
nuMSnREjxl+kBZ/b9pCgYXFe7BY9H8MnLjiF9axFHB266rJNr0M67/rsQ83T1bDs19Cz17oePteu
+zXb+s5HTu9I7+MhrKwHrUi9bRgfZltUeQ4WlSLygRoQ8IJkKHgtPKY2iPSKq4BOUWO82Im1NgEL
A4vcqRgP13je2I21Tq3lp52jZWWrC47yxqqsq5WZqMNU9oc08g95j4yZaX+E/oPdRki56Nm16RTj
MNDJxTs6Ct9lp524imXA2rx20P5h+fL/OdDxyUBfhjHSMvVrzRgRGcbOs9L35gRWmWIuTejfRClu
In9XKJvMCyEce+NTVd57pOZ13azsXG00tKstu8DW+DtMKKdRvPhTbptzTjbzvtNyuK1DjkhAvyFr
IlH1UGzxWuAmYfW7uBiRa7I/662paad66g4qNR9TlPhm72XuMFxPXruE1rhZfFeLcSrB5iCcUmf4
7Zg7XQPxN8zFmu8VlyPTBQeEbHPyUEMP0X2lKWok8FT7odnwXXo7wf0hacUJdRfi9IsA2zafFYh4
FFWxBvSNcWV2Pz2ruKqKTZ1T3NvMo9PZQgVOjyCoQbeVmxlbgJmSGqme5pUfekJtFHS7LE3gved3
xkjPbww6lnxYr8KEjm4czzDxhbvK1kOXrpF3Y4q7NA6wvRImCHrhdoQ9vIWNyXehfTYBg7gxQLVf
tw5oDpWE07g9xE6485KqW1tRXZ9VB7svXn7ipTuFCHzKU+4W67Hs3Icor9UpSuZzwljNLYNklbOM
vLh8thv6el1R36eZR8dmShgkpQmta7tSmCoOj3FpfSpwiEXrYOie441YjZN7VRgtMzQGxGDWCmG3
ZY0C03pAd9Cs2x2T2fWowu9WAwlqgXwhTxwq+sQ1JnfBAqHdXavEuw2NhGPSmLF0HnJ/HaMKYDPM
V4NPE6nTgehnR68wHrQqYqLJiLDu2ms12etmjJ6zuHkJE/VdawNZqGFiTwJWWp+C+9bWL0PgZzxv
dTsM0tHtPxYPoAGdCAhyUBdcjmAKhCm3GXwME/Wud07o3EeBe+gC8FKtre27EJ6yVtK8UI+Z68KT
t0gLlD9MN9MISdFWJbsJRa/Yoj3haBD9fAVZz3r26uquzos1x3XOvS43Ts6LcsCGFIbkZI4GZaqG
D2e7JECJFkOx76xNEwHfHfAQW0BOVj3lRMbAK9bUrZkWVxMX3rrRgafjka0p1E+8bDO3SPzlRbq1
kRDt8LOG+28ar7SVo6cwbcqXwK9/e617Ko0M8KTDZSSEjNaxz1HYeltUC89NOxhMl0aO5K44jqgH
g2B5g6tz8sLlHbAb+sDx+E3BcSiX+Zq14bjS++RVJctP6XKf/ci7b/pSVOmN5CnNYx2srVG375ry
ghdkQZ7sCZ/dKnu0tOzeM2OAYc0uRZDmNqH2Mit7U+oMgCNvB6Tn4vQLNcjSIhTPMM9HKIRBj7v0
18Zte0C+Le2nyWE7VO0CkNDb9cCqGINDYbKX7jcGwlIjn4IaUaYiSOMtnhOlv2mT+jdoemtnk0Nk
AcKfWqOtrdpepWQlPOxdpruQO0YPTsqiTnmaHHU7vHYU6YtyvrwuX1sBgE4dud0xWIcu2Dlvmpgp
NNkWxAc0aEbrSc19nhNrA2H12aByQ9F5xpzFXCujOQ1+fk2tfGuDQJesz4azmXjpzk/1s+BqLH9a
/R2eFpikIXo1NER9LNixy4JS1ZhciqV+NU0gbbPVkZ8FSMhjZjVnLA+mb8yTgcW+Fn17tKPgXqHQ
0/olotJp91t7/d6b2vvSBhft0bNYcb7WrMpsH3nmu5h9UPxx4I3kPHVyALBRu4+0e4nKK1FLiuor
pue1ST05pWuBejCWNr8BvRD5bPuWv861T894WdDtItKZTrmJTNHyQp8kDYmyjMEGe8M5feEV8v7e
SEWTYjL1nc9Q+/JDngNAQwojciyqL4T/58M4e2udw0F3bid+A7RwJr5Ei7uJDQ0xFsTT7mr9Tu5e
Z7vcpM/KxjAcg1Pr713r9CrBEBTA2J7ln/gSoX3Pf/P+INvGM0R5+VcuIj2pWpAqbcmYYhAfPq6J
txqNaw65rQDw8W063ikoP40c7UwEqq1Xfp2aaDzaqJnat84YrieYayNPEPOT3oZWW11i7m7qVfh8
4lHEnJq35QIYN1H3ojlWH0rn2Qq+MdWiunsE68WvuLEaB1WqMG6bDw6DGg6cNPpFSp9HIUNM+gvi
+DBt7P6NCw/CdNNpb05wFzvlsZswLim25YQCT7rtTBCOHY1c5MOxQqaHkQj+TfYdf/Tfp80ZSFbu
dsUv5bF06ozIW72c/z7lPIyYi47ViwxyuX6gMsCWdyVZhzQCuCSOBya8csvk0XGlvK2cCfxAyOom
45+Ldni2U5qN5X+QPb7YlCFd79Y/mMfdy4HtD/Nn5wVY/k5Y7T7zYnkhP8T+UNaPLMk0XuXBpfQX
BlzfGh2hDvjHgDr5BK6fp0Dz6FQXPlRu/SjLkYyjJrGWfe3YIdPKbRRDrgXRM8uD4N0VvC0WB191
bEm+zCNvLLLOCZ08yZHimvqOBCgJaS0iac1LIv63dv/zlJT3Kd7kDsiLtAE0zPQzcGjbC/klEuIR
HkcJ78Oiq/z6KBuDz1qozvh8iULyw46voJArtPpyKg9WvKGuIwNN1kgdeqxhiOzpVvHXSUkMIKeR
e6PNtAxAm/DrnrlKtAhw83vIZsBa/coI7uUecslhwuYKPLkh/EbUZuU78qD5PwASshbEml1T9673
L+8Rd+6Ql7ECEe3yyQbTbdEfhLuQcc6RkHHLeNYwkzml8r/3GzkNmrlZkfHeWQQfXpKzNVLMPwJy
K54c90n1b1nyMmgWgH4apwbmIr5Niy1euz49cxk/EeJlKaRcftIktEHsY2WPT7w47+0TP2AcX8tI
h2+KWQiX3ks4gYMpG4JraTE67IKPMjcfWu3tvwccYUNXRaTcvDzkKwl+SpYHL+/Vm27Op2YeGBW9
TEaKTTrxvKo66E48DBZUM8MQazAwqRpgSkA9wujJLTykvJsR+UW24SyBgpmUhYaacR574Px8fYvT
2vE/6vh+CK6px/RmNr90Rbpj6OV9R3QIx4cJMFKVWa8J1FW9BMDuaPNhrno8RXi8A6isAvVLNANz
hDtXlnEb+6hImgMD3WF87wIDpBLBwvyWp1wP3zAwPj2ECXMzIskd3Yth9t5N2gH9zpwS7AvMfabb
tQ56iM5oNDbvKg78td9SjfbNNFLoOf4NGotwKZnKom3zZQf9U+JXd1oO6TYnMXGb5NdoW4byhvfP
zxbEvSr6hX6jfUwqQ6afk7uZSsAC0U9dlo/0zuis5vOlrpjVFvXz2DJonyKz3NVl9lpN1r+O1LKN
+ovrJKcBjy3GEgj6VM3Bns1VXuU4KIaH2WsOcu9mY4bq4xtvdU132zGHk0ky42jAQ/OiuU8dhDNi
5IlkzJ567Rm1hrU3jrsyd59lQ/dWcDZVihxwheJsOO2nRD/Eo/rqA/tfRydVkADrZKhvRXO8IxrF
kT6u2mp8CfPwQZ+Sf3WTHTy4dKSsMY5pWSbR2l7phUXfZALPnlrjKfKNu1g3j6Txj77pPKWLdpGF
ZNDi6L0GJxMtONLnPkhtVATDRdLnKhjWNJDXEivDRD92tYc6UntizPHYa8mDqpCb4O+QUXpAQ+0c
BvW+HauDGyVPoTCrchMNQ9OOrqIVs+jjs1PpT+3IxCwrxjPiEEdJt72AOFrkL5UTX6jiO4bc7T73
w9cC5gDAG6ddxX30QEvUBJlG6edZzWenom8V0YWjV0B7mK3ZYQFSeufUn5/rEG3/fHgK6HgZGUp3
DFs/xskgU+ZiunK41Vq1GRnkFGGNm5B1sZX2apjLZxJngDWgGtgcoain+aJud4Hzg45Qw1MzH+Yq
vY8Iv50XnzNmbIgnQfav9Q/DXn59u74bHQ9E49heZw7WtFV7k903z+kbMnQrG4E3vwlvbbfaeG5z
XNxl5SG2VxYUu7N1Llr1InE7mIBSVfR3mgGqRRrTXGYudeyT8TGq1KFphivsKcDasfq0jPHohPMt
IJsfo89e9MCADIABdF/jeKduw5pCa4poj0aLfjHpKulFcds71dHB3gPmuNpXITFFDxCPJIGMuwMQ
r7ci0q9BoaNB1iCeMR0pYMgerV1Wpa/BUn31VX8JWg1S9kh8NmsQRugND6CSuUudQjPSpqnojQKJ
eBgxqMBD4FRnOGsm1UbuiV5j2r5kZ3u0XkcTQ7la25dTcPQHcjyyhCFcXhfN31l+cM1UfdGS7tTO
OJQhmJV3JJtZg6qKsfOC4TRx8jezhtsfN3GxfHgmfkidFAUMMKLdwkepqn/z4xpOcbxgzB7Si+w3
8hxwyqKtsSLirid3wia7RRKWn3ptAXEQX7ll7zgtyjBpSM+LHSW3yLC1DyZGPeaGQIbtLv5XLeNh
qvrXTvcRSXWLD8Zrt7M+HySZrXLj6IDPitma2HHsEMjbKPJuXDqogt1lMxb2ofNpqLegJ8KhekXg
/8lQ0Ta2y09/1raSdTRRti0dupQDt0UZrzPRIvSZe0iI1uMSIlt6Firk2M8nB8lP9AK1NYPro5e2
T7maHj3bfmiU+VJN/hGmGEpqmGFWNRZzWnlulcJYi1sTOwNdgT7dTxpMTN1Vxyl0V1Vp4WS1WCBy
WdZ+3R0Izog2acWzjbrKlEQHR0/v3TF+Bny1J/j/Mp2FT4SanbvQLCjibTQUJzoNOz9qtRsrmvlX
GgSOPe30NLoAQEa4QLIJSEFrzbTQycqdQ2jxmIh7iL6goAJC9TdM0R5IG7zqac9bY7+VBeUa8VGM
v/PWu8schYYEMyDuYMDnwRRi59lIlwQwXP2AyJEAVlXV7dg3F79Xv4C2d2rIzsqbTlbYbX2fx19F
m4pWsjy9sqFTN/nh1SkZf9i2SO3grcON7iKfOjecdqkIs2ea/qmYbiLip52cycLrvjLvdD/e1Som
nEdgwE1gl00zHqkL3yQhkmQ35RBf2X373i7LBbFLeAFVc/Uqf5s1xaVF6d1y+53X6/tmmnC1zuJJ
Fs1d4iq4kWxGu+g2TgpAJ0BbcCT4IKR7qOlRJ3Z+TOr2sfSWLQQy98azsxfEF/ZwMz49PYDF1hjo
q/U69HiuJHEjGvBF/lZo7ucU0emvLIOwUv9DGutgGt7RGJNNYoLyJ5En09s4losSVYyknUAQZ6qO
eUo+SsBoXMfF1VESM+goc3AGjS7TvG3n4xVCRhqXTA6jFAUROT2McmKcXnGuT6gUGcbBR98MmjrQ
2gSNdl4LwB2Mqd59dkn8T2NbtFOwC4Z8a3jdN7C9g1XRmCclh1kOsSB6Vt4ABwZztyh4GwNUIF1I
6xmAD9ftfwryqloNKCKO3Sf8cCpXvIvkIHCVyVA22clfNmX2EnAUFBVLHzjFfdBjNWyBSqsbeicU
dhCnVPBBAweklP6UojEvK0aCy8K5Ku56kUIVhG4mrbEdQJ77tuk22Fw+VCbRo0nTYx8iPZKAEM/D
yzBGtyCO7uaR0iytbnxODc8DL6zQ2kppuRkxrjth8K9oJizNk0OXpnuJ0ZrqT4XWb0NaDRE1Q9WT
sOdd8uLZybUy83tXaz9qzxK9UoSQrHVpjB9u2P0ag4Uavf05RJjuwf+MvG6d5OTUfpujXLO4+yTN
djhlYSA//BRpcBo8QpCIPREKAFlhLxZsNFf/zPxlG/dwQWNMSUvojknRbhYiYFtrR42+eJS774Mf
vQFXxDW3wIB7fmh4iKFS97NrOGS/8SNKbYcqqN6Ycj7zVDfTOG+mtjouBHx4hMt6xoKLduQ1mmHz
TgO5cOW/uosXMxQlI4hJcscJadNYO5MBbBmA+PCDh43HGtIM9A0K99CitFlROjlzcnCJZtPCaosX
46tyoARQB0BxbT4XF8lFp9nVYXTADHM7Jt3RFVhabZcPSgKFRpONTYGA56OsSJbLtqnoOOrupdOq
g5POt6Ww5VLUtxBabngjn3O/H9UhKDs8XnQ6KNjE3BT+SPM638sh8feEkup9mcB6OfGyC5Oaen+g
a1cZJOw5Tzkho6my+ODFzofWI6iXdT8YE9BCWxDcMl6qvtdugj4HU0dvsF02NPu/Cs0oEc0bsLxG
2tFqA+pN230oIql04RInMyIcRtS+oHJ80r0cLKKBSUthPBr1dFoSDw+0BdMlpOq9aXxxFP1uz8Bk
vHFDmuUt2CemXJFbf2WafW/iisHNefUSxKWqMUWrBDWMzFPb2dS3vXSrcqdkuzLlkDurWZSCaaG9
AeA5OkHxaIthkAYXMhjTE/aye58oounUDs6c442oFzQo4A1M9is8lQd9zH5Nc/jWLI0iovtUiYhz
5LJEsR7g5fVgnJSl/qVTumnRLmtspJMTsSxiR1bUB1hH1SE67u4PfaCXskpOuqvt4rJb9S0p9djm
D7JLltF7WNrsN/anl2Bsn6h/gQzO16I2j/qM9iKdO4fWmBXYF7lI2VUG/FWLxnJbVFta4bS9SJip
CAD2rw0ChRdyfXrypdf+x4CBKMkDBt9qHSp7M1KqzmQkkjFzfLB4G3heI1RhtrqPN+2MZwMrUXlF
dZPlxV0Z4Nm4GA9zU2MX49Agh4ufFvtZT+nmBZeCvpfsgNnMjo7Wo+/rcLpED7WrNi7gYrsAD61Z
IOsa6NfJqW3T10GfmFG1T3+RG59JCQpT1nPk5xdfpe9jPYO4R80woH2vC4be7Rr4oVSmGeRyI7yj
rUCxme1MNqUVxQ8JI+Ie0XGX7Kak1vDq4rECooiG5c42poPmVOfJGC4p6xNxB3eX1+NaSrM0K77z
0FkRJWjYtyf5/umIlA7VjknVX1v2ufMttnG4d9sO15Mlwn8SH9fcu52W4T1X1vug0AaBuh3Ew3lw
6+8qgbGd6e2b3qCJZPl9sVem9qLIYoO2vjBs+Qbw+Ez9umtDRnJort8xilnWkR9tWERPqPx9I8z0
JE8mQqu4cJPnuqc7Q5wgOMOenHfKrV4ajgS9r19bbMrgbUPrJc2hL3edtfEbIekzSfXWT41TzfIo
Y+s8tDp+Js5rafF1NJLpMoPDjli7Nx6Ltj0FU3R2WMGpmez1Xu3maLwbUesNU3h4DShTbg/iaQye
AVhHpvaNhn1Jyt5dIGXv/KbeqXLc2uNyiqziAEL5mvfGWzNx4tUkm25no0qUT6eMASBQbqBGrFX0
HjZdCOkv0G4Nt9ilRrrx/fmWIvJQFM1RPhjVl83A3RD16Qqn0YR+VSfr1lC3Cng/3EBSulA/yPor
kXuTUlmqSvlGcmJOgXcXG7F9E2YVVm/2U9ea22zxthzN554YP1nG2ZpQ0nMga2daJJRf+yvFoy1B
ukfWQIIkMIh392KFWYNxZvCxzO7vMkaHglFyHDq/g3BDKh+3JtxXSHuepBpaUuu+ilCPGkwEq+Lg
TEu0pyMl5/ms5rWYpw4d6ubZGP8OY1xuJKJW2rTxzeYbuuaTdNflHI7YtGi63NTa4wyMMJfWHefk
4LBQnUpqLk4BEzmBqpt2bSBacSFM75gRP9OFDib/fBAbk4Es3ATU31qcR3iedAsODyYN5E+bTlVU
jNcy1l4Td7pIOFnaCE1zd6+6AEZ5e9stcP9YF1LTy7bxRmFRNluD06GzQXblPxZi4vTPFy4SB7u9
nZbfFVmaZwISroH50yyXRu5MwJIH6ljlMc1SfDf69xQp1aozzrPqrgDrcTGE3Uofmhu403L9X6Yv
FwiRlEoN5FX48jMd2CL6q7uqGgaOqVEOpxvmo6um9UnWky0zIGj3BiKPLoK6T39VjguTjyvRqwSM
GJ7Q+M/kS3pjhi890BkJqwK2ovkMM+0+FkqIxJyBBpt2Ww8olAspwjzIx1W0/szuRa5ycSmiWC5y
CqRRfJdPyc4ZR/R5r9iFeWmHbU69Vuh3lemymji7ap51P+rP0gaWbT2VoDSZzZH0HNH2IqbQp0Fk
CgNGpKjpu2YTE4Vopcf6mR7kNFY3Vso+ImZbNFjK/if3vh2YMehfgzNObqrJWIXBj1Zd0+kJHN8a
TUdgwQuD3R5KHgRiO7jjrsiJIDfMpjE7WCbWOV/yTRRCC0SDFfCxs7QDTBJjupLiHvEXBrMIUS16
RaAFxxTwJzdtbky+CgZZLIww0rZ5Mz1Z5ETyd0393nf1yaEgnitcAsL5yKzzRk4QMwzww6blAiqf
R8BftiZWNxzkpEKrFhZJh0ttlqGWkh6krTrmQLxVscZcc9UuzV9iZoc+bmbI8GCmlal32TW6N69L
evZNUJx6RMFllWA7HoTtqUiag/IRRiE1oe8pe0vLeC1jqOURqdOXdPkYBuuSJ9bK7bsDokIggZE1
9OFED/GpG8MVSnl0wH9kpVT5e1W1a1lATTJvSjpjgiAADXYjt47dJzLYqWHwXdHJ49pEdLlr573c
VYMlieK0E8KEw0aGWQeLSu6ZbGsi1g36Jj9y9EqSI9MVH0EZNSMhVaI4wcyKBLdrMTMJvuXTqqL6
4jtJzka31QyHfc1Nlg8Pq08JG8hubUz2t1+Mh0qZBOcAhQPE/Sv3zAvzudkYOO6W5FZTcg7M76Ix
8KCL1kxDxtDYD72G7u1Ijjh1d5KpZn5+6ChUzQD4OG0Qv3vqWLlx1v0lskH3JFuh57DsswmgBP7T
RXDoFzJAliPfgHVPLIjQBGl2Jj10YOOWwSy/b+D8Ndj5Ub3aXfEUdo99U0LpGvHGepSnVnI7AFBu
ZYJDExRJWWgAQAVlWRCPenZ4ngzbTGv5f0+TodJKHpM0DWWNcKYuFEMuLs9xR/sT0Vw2t0RDiwke
9aCsAGv4iFR39hrj0gK4tjGNCfINCyZSaBYDRaglPXcZO7YA/vL8IQIb3r03wUQ+Ym1SHZHVTlsD
JL6TkON17oonI+spNayD7B4JIQzDKp5kBbkHk92VBKbeHYBifMgzbCiAR2C0EJnPRBQoFk9t/iPP
eyQhcwtOquCDYSb/9Tzm/ahLeG+so5Beo+xRUX7n64RYS9Xcm7n8EBuc2mF4kZz9BiDmgrxEDL2J
HEcWr04IkYNGp2vAVCggP+UpyAZl9DLHHdNxJuRsUKYVLhWIiluo0N+Q2W4SewJaSV1J+MlC7cbw
nxItBGbrAD9gdsr0Re5BGh89hfypWElQxUqhJJueA6nGUiqzPlB9O8kHUiOsLZYFPjey5EvqZAla
y2hJJJRDRHaFE6Jop+vukbhNN+oJjy94RvR3+No2DQbZZl11GTl7Kn3Zj7N/IELAf+AEbtltfMko
DHcSJSyQGHo23tWlumUK9Re+SyZvFH6yGrNkJu1pz6zcuGQF6DGIBCB3AR1mQlW6ePdSKrD+5HEn
bQfdCwo2h68c+3ILDOON0BEWwPz5Ejmqp2MEWhKFWOsj5ubXOZ4MEr/YSuy6kgpHDqmon9n9NBtd
hBEHBsUS+WnZb8Vsrq09+L9b9usE3U5ih4wVeXLdk0Qb2WPRAFmcdcpvJR4sUvbiANg9SrQxea8I
7gPvUZPLsnyA7h19jq58+hxE1x0PchsWBLFhYM3KQsk4gDPQMWEBLU0rGUimmDe+wXm6pCTXariq
nL/mGXaWOnjM+ASh8n+rRuIf+8Chly7Pz7CRiAzuJJgEIKSbKLrYAzxNME0erQZpKThecwNZ+FYn
HANxODqt9Z4y07GXj6aXbWFk7QsxK5/dW64/sIDYLjDaikuQe3feWH7/nShGBbvuTXOclW+jvmlD
q4Mi70Xm+S8k2LegR/fqv+BqdZGIOUzrFIc7xIpXdHloLbHdvOkuTS+SzHH2GuGLDxgMBauTbPVo
Hl+7IDkZ3QvBnwtDSmXjoNmdRf0O98u/D5bdLcc4/yx3SPbjUKZ7VtViVTsXDC9SCX9xgLwTEVoD
dXhExDWAjPyNLEZ+pBDmJDXw9Qi8PYgr2tFuktwzFiaQ8daRD0kRM4a5zS4NRvYO9xLzwaNss4Sm
WnWVLSoQADO6JdjwEjYQfBQkgXFlJCLB5cNU2aIb9DPgTOAArJZ8c77yWgkrEpLZJSzVLC6uqgA2
wUouCJzoAGy0HGHFsNr7Pi0kPt/mGQaDc5BqTS7AXsoV24GuBlRzHh0dp2Eod/xKbgrf0DTeAr5r
RUwUe2cJaK769QHEkKK3i3MvZ8BE8CAuywqz/TcFB4/3+lvV3YvYAM9td5KoHk7NXc/hXXJc24QU
Ih71o7+RINywCTT/Rxse9Kx9Uri9QO6881gi8gmBrq04HSUOyXkqnyRfUWPP6/Tdstjd1dq8DfzX
2UbspzGAZz0lYJVsSlOWuTjmxB7mYURgex7/LNhizKVmyAThHN7NM/KKNnKhE4q8IjXGbiRoLgP5
FZ7err+d9UFKiFxjKjtr4V0iW5iNT4CY7eYotkXy6Yj8seY8M/pCuY5JVYrgPe+V6F+8T6q4URJh
JAmRV6jOuG1VdAGUiYGLX6BPg8UsvSlKb+GtbsCzbiaWtAf1p5lGsJQEKhadAa+j6tq1NavnliSg
47Tlgck6tIEJ9G1+J2FUK9DFLL/lsHdtyqBo2ZXU8rLu49C95AEKwax/8GHknf0EGrFoyYtDxu/6
wUrTWzdB4pP9IKE07u0jp4bsWpWFADXIZDy/E8DHjcRI38bGGjM03lRCHdgrOd3gI/4lM2OjLnLA
6Hm57QjnEfmwRJTEiEhfhHR2lqUicbAinZCzVcIFMUk+UGIOz+cveVUpw2qAspLFEhUZWu5lGhXR
Ncx6ejVFsq2R7rCcZi0bqcIeZaLHKatBonEygGZv1p2CdZ3aB1lpGsM4LzZPSw9dN8z/EiMUl1ch
u9fnwEj1pxqiiUfeAaaHfFOyV4mtOVCmkn+Rx8KelwAmH4tCByx21A24cgm5rAhprEwg7LlBerM8
ZXa59XW1rWu0gll00lsl9A8V+8bXj25SYa7mgyCqyVKQzCrUquqZnJXNJY81kNElugMkN8n0rw2A
JgVIerJN0mB5pcLj7Ft88Pr5j5zYcv4sVb6tyMYNFxcVTk3JLQgZf2sx+JnoLwhmqqCfiuWrnb65
7oNcLRCX29L17hOyMyZ9R0lTPJpzEaYYruWua/cqi1WRYNYLJo+5BuWiu9Ya6j6sjsjIn3k/AYZK
6q1h8SKJTUiIkwUFAm0rt4mN3VKdSFSQlNHicJc1yJqWtNRlANLN5VWWQE0Ic618J3mOnHpMKNdY
XElooFi8/vfMhselgtlBmsbxXXtgkiEzu92zxGJ2sHxJPXz5u5hxYkYLH5XoEkafXW8d/j7F7M+S
uvShfSDFycr0PScfdAbG7qzU/49NknPakdoZnbuXYDRRsXcsuB53MHncgYb3/BSsYf3isWGJ2D66
efYzqu5UbEN30jXuoNyqGjHPyP67baU7bye9AuIckAFyOMo54BfLWj6hIRvlQxuhv+Y/f4GQxjNn
gSR0S62eg7BEfhLvPvRi8EiYgmfJUXw/PqaLvw9NYnZjk4WEL42lHSSgm12Cw/Z8ohQFzvAAmeUg
mbMs7HCim8J5i4ru/0g6k63GlSyKfpHWUoT6Ke5tjG3AdBMtyCTV9xHqvr62Xk2KypckyFIomnvP
2Ye3yJSbMB1uWacW1OaN5suierx62Ye0us0yrxamf1p2l3nzHnrGP983wQgb/b7jV00Lo9WPTsv2
aykFja3ibYHLhagZIyRtwYWm9ZK0zCOtSQZQnoDF8SvjdTYcuoqFvuggeoOXdcFgUqxmRCgrUIeY
QSLso60T1Ugl1GPYqT8wzJhDJtZ3HQ7OgyaCCJdFxg/H5W+Wj02SzwD9JhDfYWa8B4LnNNQTuNdA
uU+6nRHnlzX7ag9FdO7C7o5KOHGzJQoO1v4P5SeTk6rPHDZhGSujImMjWb8Por0VcfSYOxZF/RDw
7hIpVJDXAKAsLogUTb9r8vtgUs7tU9IW3WPsYLZK/fqU+KNHci2Ir2nn4PKjvVgm/E7T4OmRgRgE
cl9Xs3PIlxemHGFtdl7A8cHr5tu0KMzmzmlXZiqh7w/M0hJKP+erJQp4yaupv4rCyJHmV1vb/8dq
vqclXlingvlnkJjO++iowj/Y0NSKbYaJcq/5rIzyNDLhVGi4DEgJqzqdn2sDRvdQIYlv/rXEViP9
YgtfUwkEvaBg1bocgCa3+rFsLD+eMSETtWPX3TldvkOuTYxTY/Cz0mx6zlueLYr3axAiKdYOysC8
uTURspxlx6o9gj8hAr4RDY7oUrpvrUBH3wysE5Ur/zkD5pa6JaWvKQJ354px2Aaz8Z3W8J+NoVOg
aqGz2phNkDs/zj6vXDz9DIqy0piMBHG4Kaq5pNq5PjIIOlMR9AdIIz6N8CZHyDab87g3TAA+g8GU
3qnXom7vOijvMzkda3COj0PIQ3Zak4O4Cp6jxfSUUVGHOOd8YBR6FZn7XVTVZzmExdppSw+eK7XS
atpVKn4HdkS6bTYKqmWptfMxtmEUuye6OGRW+jVZ/neyIGXzgOqIm6T9MQFAx1kSiDhJh6+RhtkV
CeOqJXzVLCnUdmIRw+tK9VDiBbBB0qxFXX82c/YGU+eLlsUT2YFUVMz62/CLN3OMJE6i8ZY1+bXK
aF4U3XcwAToUJkVNJ0juQw79IzYTTtFSxrfYKGhDlzzJrLfVg0JLHyGDha85nrPCvOU9q0YiapbG
AbA7nBp7DHLG2QhvrIXN1ZnP/cw2oa7yl7AOHonYAlhjFs+mIiMvbuv6KKW4tXYasUdEy9Prqj0q
h9TEoukueS9eqgT7cCYzDkTgu2dtrWbfztjq+edQyGthFPFptlDDpQq0LNzbWQFJdynUt7EiLRE1
//vUlOItHKnQDhm1PQpHP6XvnmTUkRY2wjcwavsfYA9OW7LXOHQUvczQEcekpB+WNQ5KFB+EV+qv
iXGjbzlbFpMp5IOY5+fFZvhQzqigeqj1FMWfW4NKtmeMr6PlD+zy5lul5/epMCgd4yx8cErOAJ0i
bLOJ6m0fTH+LwDslU4nZJUA7HiPB8P35MdCOwJplUhbsYcMF8U+UqZsc3FujZ3SmS3paZTU9xBvk
/LMgcnqMUzSBZR5ROCjMY1m79Mq0DorLYJP55lXYgwqbdZpEIMpoA3DnugkIPsIT/TLGlclM7ntH
PRUXA+kOHNqJYwlyrSuR5+1qhASBUkQ4a+wsJHPXibOLZ6wGZRHm2xwpGFJxxm0WmDjgHO9v3ZLb
YEgyUoJpQleKZnOtmzDZmrU3LvQM92RpwETcVrBuYNPYyf1mDT3bFoKgipwnYZgfJC1mQLQMlPbD
X1lGd5zwx9iKIf/SeG9ikzO6SRp8ZwUHwDUBVPTy2FQdMSeede6isaSUzqEejANgHi2/WhfCSIqN
/AFnDWk3OdIGI6YsO+cztXRS5EyQfOu26cDlByJD3j+nx6l27KWMMGPNEZpeOBQnfCDBgyUmvS9S
4+qN0OSQJ+aiYjCPJrmgJusoq4lRPcBvwfYeO6dFqFrY5EqOVchijw/f9dipF+ZAbdKaPZbSvrAs
PM2B+mg9ApJk0pOtriivBSkwlVjb062gy75lMlE/BgbndaczjoZVZYht5PXDWzsHmh2XCdsuGV5l
YyU7z2bC40gBAHwAPrCbOrcsmTA0O0pCuMzHCQcHnV6MOr0/Lq6+Kj4YxpjRTPKsaTUlVnYpuopg
Czt0QzAvuLzR5FssrYTaja8zeULAYntobQKgjz03GrsHggRsAj433EgRMHQtucyJlRydMh33ruME
yF8ThDLw/UgdWAV+RGvanrqCil2Tpo8BMHBoB7hK1rUtvrJWgntGf7profxS1NMzRT/DPNo6GWnP
yfhVmZU6JKZp7URczfB0UmedlyS7JpRGD3O9bNVTI3iUWg7hyulK3oWgYCdFRat99Ia0rlFCDPEp
DjNi15ui2tOIpLmWyxJqrFuFr7EnUta1XGKZIOnh2GZWgxykMX8Kr3afa6eLPnrbnX8Cy3TXcw4o
q5QOp8KsT/Zy6tEW1aVr/iRuFn3XwG72LqZKsguMUv6A8AZelE4gqN0c49FIDA58J8skAwnVsNVJ
BbDRJt0pnFFbbRt82+yVoiC7Fs4EcGPoF9ufk9cDaYSThQS0LKooJE/Vp8MeFfJfJcGZFWnRXG1n
4KmNITk8DUP6jIeqee6VjY3EDtLx1qMHRaGUuG+jNrqPiWrxpZIJFX9tWN+qZ2ltLCzv/ohmRETA
zAcXlRY7oX4byK64+ZOe/1QqAq4VdqHLrtSJDoQCsrPUk2YJsGkJcsOQ6UEVifeWgFjkjuXfZhS0
OCYLjlKOItieLMjubZ8+iw5agAFbZ5XEKNL7YX4iy6b7R5ZWBsbbMSK9UoOBe025OLmd2B/kZkyk
R6ZpNrHjcwSDnSQtYLpDZe7LQugNvWK0Lm7Pud9FWQ0ZvZlQdzeaeStrDALYwhALu+p1dplG+SuJ
wlwRN5g897WL8WQsrV9iSUf6bpqS9Fjka+lLbyOH5MuGjrMQyIDEZAtlBb0Eu2qT8AU/Vx71pF6z
P6hRNtLADXvSp0nWyeOd9giz5KbVD16WyvVoVwaM0mB6GrrPoXXfhfrHQ8GF+KwHpDPdsBAqHbx3
LMunpvudcrCLQ/zs6Ta6SM5dJOVyoCSKnBrsOBKLvmiKcBuShEjqFzaBc5o6NzBd67Et1IM0aGSz
x6tF9i5cDU51DKiuffB7MZ6/d4IKWmBfSxb2jbDNg6JnAn07BajFEPxbOC8Nzv39FLtrTupjzyTP
dTJcHnyW/FROByM3tjbSMQGUhZ9KlQAu7D1qSyiA09GmN9069cFUBLf13mM9/VrIKDqqFQEIxp6X
nRLlh9fOb5GeNr5NggR43KJ869k30r3oFxAL4TcNd89xCAPuSEcBPRBBVaC8+9AnONsqonvmbNGW
P5An8R8BDIhrxeEwfZPAvf0QeZAN6NhbGTZl2IqmkYe98DPBrwl+dUyIvOHQrSH9ZpYFHpPasdts
JiiS7OGjbZEu0PjKu6fZRUTTGw/Jg2KEiNLfmrLfSNs8jh45yQw18sB2y5UJK3mJCWOwo/uCl+Ea
fIPEMjvzbhWkQccgbKUCYmCpf7KkPVV734t1iEPpWymmDfHqj7ObcNgOV/wIFAj0H/pNH7kfrts+
E34EqdR6RBq3WiiYIleI1xMoWcNfrm6kXMiXVpLg5DBzka8Ci+thjuNN56ab5Q4uf/5Pfo3LAa5q
yx8tikVm/LP8zBBGRYlDywEu3dLFNvr3Ts9bHVLgBNSikZJx2GW5tTZFZH2U0DFT7lyv7qOF/dKC
LxFMWwNri51AzGCLPnBJMYwhUWBJmk1wQMHNyJo16cVrO6LXUWDEM9/yPDoFMaxkxyZIGaXmdAQf
S0cWTCQHFevVZoHMh4nAG/ajdbOfhuRVVs6hcPzXwuxfPbSiZR58TBHlUODgmB78FuRw14C2jl5S
CS7EDmrqkjavbzs0xyiG7NWMf2Q139kE5NukTYMVLJudJ8JtANciT4+QbggoAOmme4R2WDP0xYAW
0vf+I36WM2AUqr9USuHp2fqtJGi+UrzRYBJZ+99wAe8Bdv7YsX5S80T0Q9+QOQKNQofhuuDxLN+d
ZJeBOZFZ+kTk78YmtidDGz7G0aYbmr+mn8LNGtFCz8AEJGoWxZ27s4tZxeyEe9f/o9xXQoyvns5v
qaNfJcE+3Gqp7Y1wstemKv5y4F11Yr6x1YZCLSCoQS5eHomsdkGyNECanyqpUXNMiB4hGmLpK9Jj
adfPRIruHBcrkemjayp3o0+7yD2MrfVneUQpL5OkLBmiSh9Mb68ttKEzZyB1o6LA+t99IHZcsec4
22TDyOyjrQFLZjWZH5ImEjvEoSKalJxd7svCpF0Yk4zUwVNXRkZNqAyjc6ZS1i8l08S68/kqeHQC
8njU/BQOHAX2YZxWHpwaSIqhaPuBxOSa297aO4ycgNux/HnJjq2JTRoAIRDJi1sFJg2vaaAhczYZ
j0OhBEDlrH5Mq/7Edaes6QmQ/4eRTRCA8BKGh0h0HywRvGkZAQwjnWa1BcR74n4tM4BbgRXHcvDf
+1SVj1n8TAF9q4S1iVS24+Jd5Mx8YWxSITxyGu2e7F6clw/Cf55Uu+GL13rEDc6MVHiPNdpiRTq5
8eIkLWX1LoK+MaDiaq07uGWote0FIBIwF+hbICw3ngYFE9j5uxV+Lh/asjgGeDpZongIoBgHoij5
JQabwhtfB2Usv7MLHSitVH69lGI3/8FG8vFehuZHaTVgASTNJ1EARj0h4K4vLhaA3yJq/6TkjXj5
P3sed4zMNu1ynGz3DNwr/2TyirfcfF2sqwg/noN0Pg6ZsU+9+pu/xRF14G8X21YOItZSiIZkf+Nd
O1NIBnfOztQsHvmWxcRrkxFYtnDgnGtuOeuOpXF5TZJuPLqYzkyGPmxv/k3pkKmXBavMmb7imJ9J
2XUWyfTYj92mm8BjEH+EJJsvPSftVdXTpU3L8RFcq5+NKw/w05JDvPwslX46HFMZQPNGFeogWXsx
gNOLDc9u/RPjEra9M2OlNQu0jN3VA3S7DqvhiivoKek1CUvNdoiCu2PXsIZJjlStHBGItUssgxku
Uzfn0qMch3s8ZceWNgS173f0MUHIN2YGod6L0Xh5qyd0Dm362Re/S9gbeNqVz39tJxhP3X3ImDeL
4W62Hwn3mxuyhKWNwgQqAy0JvOVCrWXsus1r0mCbRJPAfj11zE1rERbBN/PUW0aIWXAc1L8+vhHF
GsGLmE34+EJzD67bbomW7VmK839MiMtD6c16edaplCs//8fCslxmTukP6/SGyCbWAbHJIub69LjM
LaFGek+pbGbZkEGNv/bXyn8CWHEhi4OTdqvlerqJcifsV65JR+m2Rz5Sqk/teosfVnbeOuZD2k1B
3MZjJUAUUYg1ipvb/YJ6Y4EEGWMTN2j7T944fAWQ6phf6J1euYEjFzT42SGDtRta3Xp54loowmax
D/CJuWGgdR4C7yPuuYVk9SDLaAaagh1iYqZPRqnTAopxft3oPjQuIR6opWhsiH/8r4laaQk+iTID
FOdx+c5AztDMAOWyXRgLsQHojVNVzu8eOG+aKcvj+u8J87iWd5ZbNYrbsszL/IcL8IJfOyWPqPkz
ZEu2erbhO9j88kOWV215vCQ0ccT/L1LE4al0Ju/qjfWlZwEv3LsfmXtfPEtJm7nc+nziFryQY6nz
7BK8wP1iu4eBAdb3x/KJw/qKsf+YU3TxIK5lIH/lMtSSzgBuhQZhmvfIzB+kianNFrSlCRLDcE0E
6HaZ7HXar5ZxuFwa96mPyUbIoi2XkJB0xV3iAxSwUnKgp8snXm5tz6h2QZbOMR1voJ+JwyYhFHuR
/P43prgdrPF0nKkKM3S5TGue6TIh2tekC0ZqzQ5PELfOq8Wd4RbMIarPYMeX0r0rx1gz6vnFwbLT
x/K0/BM3oMDdo+IJmm4jGEUxO1mkEVwiD+X/Dyqn0s/qNUKSxQm20Slt43gRw4JW9MKnwnpH1B6T
ZFrhYLWUf+Sld0g/Ds3oMDcISX1kl6z65mvBDKvz10o4vJOQL+SS644D3ZbxLhb+o531GxRvb0xO
y0e2DGZOdSvYnXdZ8uogvsW3ekKYDzU6uZrQ/QfLQn1K15a9wzI9hbIgwI7qbOOekxmABzMKN5Bl
TdBnDOzqv8mgHkzMcTx1Jr1lGhjUTGG6A/C0lF0JOpmza9QQSjlVOOdZUTXu/3Q+p0y3Zhoa24mt
APZDTRMTBxOBi2S4xOvGak+d0Z6tHp4bMW0LSqNjeKuEFlYaXhfwO3eVoWZmDvbdF05Ol+VJcB5y
eBWQqEFU5lzhq2WE80LHHqLQzHsMqewvM7KvrFtfDyxV27op8E2GKBJM/tF2QHA8T+k1dpcx8UPP
6gRoY0XVbserHzCz99zYQITVKiiA4lg2IOThi+mkd+d9ELrWMlN2YfTeThP3yyFit54utU6CtVka
q154xzLGrQe27i3sibGsh7h6U3WTPOlprL5nmGYEkHsdPTVYFBTTw/eB4hFm7F00x6fASp5Du/+7
TAg95hDObHdK8cjHpi2eq88g8ig3tpLCfaHIvBoUCcLx0c1iphGbVkrcP/ZLEvA8grLr7Poss+7X
Dqx245sVGZk0r6i7Sco7jr/xK4UmwQNUV/Q8dMOYwNc06CdtthEqyk4CuXjupoBAO4+OgkcqBsLN
B+n3B/rWb4A5vyn3cEhCwkZ1MqU0sUS2Fu8eimZjSsAWw+FY2aSi/2UPR3Pc47DkU/DMgQ8Z5SOl
2Pdlw4eq4t0yrENJ83j592OKCb/C1gf+nSLWvqUAfxgtdvIi0j9SBEfhWmczltcqUGcK8zsJ+lWw
N8ra+ELWXLjK04CsZRMvv2mJh7ErfCAi1oEod6KFmWCRcPo0wJyLDP/qAAOa6z1P01KVo6GF7g2U
8LpcSgPY2Cwf/pKAY1W4pNeCGiFQxC9fRZWs8yq+8RNMfnUSaB5Sul7ukyCstweppYbT4JtvmvQH
ngtiqXzrswvEzgAyBKq5HHHzReu+nXCyJosRg9N3QmnruSkAf+WGcYfY86cpBLqDrjxRy8FeWiT0
9Mc9NaxdrsmXyOvmVbvxu9uk8A2CE237r7xsQBLpQ1z3mtCA4h7k/B/qDJ+lRwFJ9O059ABydd2V
dLB7Y83XFDNK3YtLqWE+ALH3OMKDx1m1TLoM5gvFnqtLOSuo7HhmQGXFupHWxRvzdattAnEcC8Dn
7HJOI/z9MKHif1gmeAKKyHqyiVQC/eFlFPAUOqIKVW9SOesafVHek9A0urR5GfVAGPTf0VM1M37x
2evgZqoYYQzoxkVpC/BYD84zLM0YU2Oa2YD0ojr8h8kqfATEf7dAowzKpc8SkPIX3jD+HTNTnQdV
bxzsc741gUTQhwC3u+854cmUzuvSxalDpvcq2tdhimi8tp8r7laq+wrbTXcJWgYU6ndKnjFBiZVF
qdX7Lr3ww3eL78ksrpT6tgtINamxoSE6Y7Izw/dRT8+qW2QwmX4KK7ZCVROQOO1KhXydSByJ478R
7q03qcVEs0KaYnec+buLMeKrzYQRsT7G7OTAW6nyIMr65nJSFF0DPafkFS3zk46H8RQayXPeeP/c
rN8VwYIxCEcqrXD+zSS8z44+JLm3S4mvoiUWHGVu3iNrJGHc+5qC4h2w/aOnCkAiSPyNeD90OGR7
2+TcGxdcm+GTzIOWqDUEnGjcXLo40ujauK3/FBD+xPKUDw9its8+7uyZVr+ugJjRSeDU8hYiUqOB
tHXaZL/8vej9U1QRXGN4AgE9mqa8L1Mw19NBmPrUxfIHE/+vbzntjTPioZAoTINWv9uFfXYFt7gy
cQiNSDsa6MkmLGMesvbEDlvTJXGdY8IrnNSQ5yY4D0VmXRLVcWAgIedppOLx5LRezS7E7/EXI3uy
THG3SRV4GK3BQLjGNtPs3D9dRqCJ58s/gV9cdeSRgtMLavatfotRY0Gw7HaeYz95FkBsp0vMGwqV
4YRGwKO6JG6gar67qb6GpAAaPkPUIbIl9+gxVcGZItfZ8qY3v4omRcWc0lds+f8K287GDUVK42u0
Io+Q8TDz32NISYacV6HrnhrIVgl1k5RNE1EvVIt4xbKesUU9zk08Zk90OGO8GxjLxA5cPHtJquFF
dqq3SQUbu5/Xg24k4k+CgxbaYGmvcbrvAu5mYYJNLmMCeAQavFofUn9GrspmW0l4kI0juToVvFB+
vQvbIrJEBx+Wu1AeecgLkCFqquss5ZkS+rbC12TbhMflEkqgz7bjBGWLaIVuUSOPPSnbqukwD3XR
vaQBBPdDP41NqAinDbIcWFj8N7NKjhYT8gP6TaafbMdJSVDtIahJKPIJQs6WSMIoDpDCTmxqCTkR
FhoiTnSlSX3SbnxU/ZyxLO4HraH+AZeg4yN77jCwsK79KMukxjIu6RBmKVBQIxdbBYZF+G9Nd4Tg
BHgVUBiRJkSDOpSTh/MwrKedX/Whu2rmyFz1fpFlu7ylq/8adc2EnLb+bA0NbNtB+aeNaWRTkPYz
seWFUdMo8jzcG53ru7cwz80zBqt5PBNWD2HZmFG5Nj2HAgdFSIwZ1WSraCRO02yCOjUFZ32YFwXG
6npb23ostmGWKgS1bbcfdGntPLg47yjI62+xtGzWiT2za1KT2FDA2ASsgkgNBHAHcP53V/hYcDrL
RlFNegJvG+5ENAy6nv5QvPMeYxkO2w756wEa2/wQqdg9y7j77XLnR9s01LoJZ0xvwKWBQbe0othk
DhUCT1eMb1bRuuc6QAhE/6BfD5D7oJH6FYM2zghP3OB4atcm0MxD6EcDmoE5kT+BDkQHONQNtqhn
/IvnWwhYTUEek9+HGPm8pF8XLck+vNEEvvUtezR00dDemB1jP8OkmGEtCwM/BOfmxo8pB7eNPVTF
2gUlujZRh96mPgUQkEU0Tkh3fpsmzRtWpfJa0iplwY9/gfaTjjpMDXTZqEB9E5ebFhg2PAT2Y5Rg
4eIOiK5HuvRGFDrruQnIQI7XosATphwZU7MhEMnzSZuZkkStHcNCZTpE9qXxIIgnIQUE4UdU/NLE
/5xGF82AZaSPKGbQhQc6ZFHrlxxftNlhQgQuZxM29X5iMPaaSK7BwzYPfR3/EnpN18X2sVoOYHfa
oRR/ZV/UL9Uirhmp0Z6MyMBxgm7Jwr5IMnHuKuZKj2hAN+HVUIEbrGontn7tOQ8Q97AGwlqnK28G
7SFqfOR3wC1WZQlNnzVLk1mSC/uNy59ZX5jxqzktrnVIMBJ5H/4r6Wr+emgsCRRrwGFmqOSpsr2U
Mk4ZN2hcJNRnTwZfTdb0L4xobK5z2u21n3sMpsojJs6bO0qbVvHXCuBLteQqP1D5RORJl8mLtzNC
h6XZ1DeI620F/jHu2w+JXuua263UANzV/GJNYtyU/dNs3ujfUcbx7AxEgiLZaBr8LwOMmgRQqVeD
RQZ8zufbWWaBnbio5DWtXfogFRAe6gDuux9GvDvO2IX0GNqGtkGfsCIJhAEPWfQXOQ9nvwYJCLF0
WJeQ1jZrj7v6MNl5+uLM0/glYbP/CfKY9zUmqg/KjsLHZxAbKrMRY9EokkPXV/khTZJx3zh2uRHJ
gCbcCLvvrKFA2VpIjrKBY33SJskl6ugItixx8GMc9ThPcYZGtEon+0W4kYKtOkKrHpaii9mkyYtp
CHWqGNhQIOb5XCe5y2YZjlPjd38kqF1vLGrS2vq4GrC0uYtviDoqe0L53Dr01EfHC/qnIInjfpen
bl2uorqDIj22Js0QPvM/oxJJuA49n1ylEZjltouH4NkQrf9bdWlxNye1D+VM+XyOqdBLtQmLHOp8
bKTV2mx6E/RFk2rgNyaFB471525EssWeaUEZkoSCm1a3wV3j/ZCoGjtJOXrQmsgMFuk/Rj9MX1rp
ECi2kEDzMuIQ6bBsqqKvERNi4XQi4eyYtsYLeV/Wk+g82iFkPnGq0JRy7Bk6g9t+tXE47CdrFnjW
alqSiROdciFM6khiJE0Ig9cq78b+MY5LtAdTsCwL/WSHm7JBpgwq39vTAIcLXvs82yKjez+l2NTd
yDM5C6bIKAaPs3vsooVvQd84czCeYjpOl3HQ+H7aUq0VsIOd49Gcs3VT4xDAAKv16FxKyA/bvhzx
HjmCRFiHYK0q0+0f0kJoN1c5SuSCTKGE9CyKLgtHvw/K3aAkNRtOZuthcG12x+5ftLIKo3prY/No
bAwsxX9bQP+WGxm9noySgzDtgU5J5Db4T+v69N/vIHgehXYNX9g1gvJUpUXCMSG3qHx3MC/Q2G2N
mN9BBEZys+wp/ZvyXCByl3390ThFvzfbpD96wTJ/kvL7ZA7Jt7K9ij6hi5d+jquLwUxC7UwmnDe9
eDrQI0ieajV750R003PaSuo/M0fbzUz1AqpA3Yk3pHM0GIsSjo52hjvw6vQE5XU6AoKMwVaPBs1T
BOyu1c8XGTgxdZeC/VVg0TwVpKDSubPF2ZvB+BjKcndZOvnXoDLSs6w6sZO0+deS92tF6BJm3hmV
ZJSw2XHNCE2pT4B5oBGGRrbsyBBGqccGKaR/WuTGIcstfN4NvtPeQFo0znDs/iMHEcxdUa9aZLsm
6h7GNxQZmxU5a2pFQkxOf/Y/ftCyVfIszv+9nbtbkdjF1i1qkNRJ7BUQZWnSBwA+aGjQTxOug5ok
g1EYiygh8Y0cvsCM/H1LTCL9vWk+dZrwm6pDgEWxQK/VQLEA4R4Eog4yfcoRbx87DsRjm5V1tm2C
MkhoQCDkQMwYrRj2u2j3nSnI8Qndb+LWqfbVEBH8FF6uL2HSsQMCKp33BXltqBqaIOu3jUVVvOXh
n4bGG89dFgkqgv70zMa32Hp+H22JZkffvvxFuEimZtesPlA7Onunb3ES8SKtBmeWH7yy7tqUQXIw
mtF8qoak28bkRK8HaftkYyI5s6qKToVHPh1SjB4pz5Tm7U+cddlrJvvoM+zIf3Mi7M5+GltMGSI4
xW3SvLkO8kYjlbDjKNkBjpHGPsP5uwpo/WIQnhyQPktJi+E5vpi915+U1/rYjJis9kJM8LyoANL+
11my0Z5twK32q/IFgRUqobJix1rn/S7R7ucCGkZ6sotokiZkHVu1/+R66mNiG/sww4Cp7BYvvQ1+
aaxuQent3UXLZxnffetSM0tYaKrRTp6CVMebOLU/zTD7qhowM0KXH74Az4dg7dWYoS9limJ/mkNR
MR+p5z/nTvauGu8LQvqxs8uzEsmFfPW3knNyy9fBZf12MrUWcnjhqfKPKvJlyCjSSXHyLESCYZ9d
S+nu+ahHzu80ZWPaVkm3m3uTsIOg3o12dC1SVm7fbrCu63sXpJzYJnBDcRzes4kwjBb2fBqNb3YV
/7i5/ypm9bMAqsUc71RvIcb0cJXpAxKaizuUzyVtYABNcCKz+2xGj0uhJIwgraM2Q81wC+fgI++G
M7zvx7kJGczjg6ubp8UsXtnlInLXW8RIpOz20XsWtcclg6CFfYFZl3AFKGxu276UafMUhdWj3/mP
UxhihO1w95MQE1Swq9AdP0iPzYVDBrGKD5NE1M6PQZO1VoJGBymeYR/vkwhXHTqMVWpSFTaml8ap
fzOnemUzgUEpGB+N0rrJtqavH56XuzRGxVUwX+BV1pAn1Mklz2LqmjNtyH2o27+dD7Wvz+pjEkpo
2LhvIHQW5CJrCt5j6qD9rPWZ1/KCcOl7ZCKKa5M1JX5m0opo98Y/aV+ddO3zTtksIMG8X7D6eSqf
8844CGUfHDmjyCOPwE5foPzsxoFIVu0OiHz0iwmGQNnY0BdkJrmyQCmhc09gHjrUiIYOLkXtHYlY
uYUTxRi4TfjcebFjCltCYr4m5xxU0Hgz0+iPIxebZPOh6ugQpGovFPDvyseeVwL7a3l/k5rTqePG
V0UWo6PCS+e4K6NJUcP427aJj2MlTDjCMCwS5x5XFsDu/h22DmnZ/Rl4IXRj91JZ8gXVNHRFauTM
OBmF+/zmk/ay5J84JbtP1KFLE9jChAHK1Fx5xF3Re75acfqmyuErXaLHqug2FvHXoNTFcr1PrELH
tsVgWIm7yvTWkM4RSCabxfo1bYpzTZQ5qx5xlHqzfBgmlZ0mWAEB4A8a+U3Upjs/wo9tGmeFKn+I
httcWRuranc+asTR0vtQiae2dTg79FQXC1B+q0m6n2OTPzP03jM2SvD7eDVJ65Dubua4FLXOeUjy
nT9Nh7gPLmZI6zgarqE7XYcKyBTfb8uC3BvUF5DjDZQi9sinJAYPtjGLeGf/+jJ9nQISk4fYuubI
ollJkQmUXERKLp49QWpa8tnMxt43pUFjHqX5chOYXvJ1U8UvAo0p0Etrs2TvChPYXlz8NfE3ebiI
3Oqr6WP2+/qzrcQ/ZBr/7EZxl6cLSUaI1SpqSgXoZhiZ1otfc6wsl3jE1KQlZey1JJaOjNqyZdg2
zTuNu4tKatYeeyPL4QdvzZalpHvgdg4vKe/4oSnKn5kbWmXmLmm9/66qFwWR8+SjuQx5/FyIvzIP
3z/1YK8yvrSB5Y6c0p7YHrr129id9srjICxKMnyEvLeewJoB/LucfxK0hg+4bzeTb+IG9hSLhHii
s4r+L/tlBA7IpRcQhkX2iZe/mEvQZdfsXHcgOJGHwXXZ5Qhw390VsiUcBBtIpUmusGzPh5sAhViZ
+FxQcNWHvoW+5SKUIULDpxvD4FjP3fQWpom4iXbw8TNSf1iA2nl98S1vN9Vjfw/z6j2R4k2WJq6q
/7F0ZsuR6toW/SIi6BGvzr610739Qrgp04NA9F9/h/a5TyfOrio7IYVYWmvOMbEjtMgVLcmjBAzC
n9NbrgUMokGlLgpx7ioGdJGiMTuW/btAt6cCu3L2Tl3Wv64/B7dFoEDgQGgTdWw1t0SZ6tk2aDht
3CjyJ0QX6fivJN5ry68s0c+g3UicEOu1z1mnauPxuWb6AlE5g/zZNrZ/Lrug3oy1A2+iMZcNwZSS
mKLZ2gditg8BGU+0QZgohi06z9QVzb5JnWZXu9Le+W0MtUd5wYFeSrwnhTrezygQdnEU+OgGPea9
Zp4diN0qt5nv67f9mKM1rBkCocN+jYUad11KuT/1TQkRZiJlXdn+JmAE/JS0oVqFYZ7rqVS5tdMu
2s25i+Qma1qdGf4jfMYEbu7hhwLWstMdwSc3NIZN1ncZe3H6Sx2KnS4ZsmfLIyXhrsEdAATMQXPd
UqF9mi3NLMNr+nUQOFTfPhPjNCBsjrPtQFiIK0pnzcAgRrNexfab8gvIULwndnagb9zMt9UMuOZy
azDgRhjzKtFqN1WQixjLMThiRCdbMbY5yEyl0Z66Eq7AKm8jkPhRmBTePjWEu58LPM2dLdRxynEz
jNFib3tha46z0R1nNy+e4SW1qPBbFE7B2FqvDpQqoswx2jGrC2i3yvwl4/JM7EdJNN2Z/RtByDbv
U+U2Oje7d3J8k3sp3VU17zPmnjwvzXxJo542YAj/nDa1/EGJsZCQxbQUx0C1CEwPxj7sov9Eb2Cs
VPbRj4g3MuZMzSHy8yOyQ4T/xPL5IFfbxzZ5y4zlio2KJfI5i2nnEexKobmS8wWh/51uFZYBrWTG
9PGTX01rA9NP25PRjVIkAdxm2Cs+MP8vcNDTTpuufpg6PPf+XsDRKb1Xi/zuia54V765KYGZJxIR
s4gDnUtaIYHI2Qg+jdDn8kfNT4v7M3LtPvlxREKs4DpsTHyaI4ZJg1RWfk3m70sCIxo+Ap+RsKQe
emlHsCF3qfe/w+TWWMQIXTiu4zbnvU/AN3nBRvPrp4hk/vsP3vLWcnsabq+9AO1N3rjLhflK05q4
p2PYvDtNQmPpR1/3vCD/ovfP7ZotSHL/5a83/POqfNL9YTd9YLKtfx4X1trWburcO30RVVpcGzrf
wg63bZyDlPC23ER+LAIIfYVMVv3uwVLhAR/0gRh35DmvpfnHTQulBD//iOrursYwWasz/xJA3Sod
/S3XKAgy5IL1WjBh/qN68I0LF1EaqA+HeG31+pK45Xw3LQefph70okjTA3/Pd+65K9xL/jDU2kRc
BDDlZ+QYXDaW0ZhGq0mU0vykv2mWF7fOAwdmWDRn+93U0ASx3llzWtjCytRahST/5oyx5q+VFPr8
j0m6kZ6GuLJdsYRYEKD0+G5g96/42tT0b04wNKB91z+CW5vm3xklSF9QK1PV0LBhTyFxK0OOeG8s
fMaeR4e/5+/1h6Fss5aPhYhSU5D7AvDIekFJ4RJDSfqzSTQqEYb2iF7JDPd8xforY4Pe6W+wxDLm
I2YN2SMWOKj8gyzmkYsgyy8AwTn3JNQanJlbGWKu4YeQOfW/O+on87v+mt0ZznAAUsH84z5XyYwy
0KMcuUaC7dlYJlYm9EQcRymPOEuEz81Vslnp5vP6f4vXDn4iNi/+iG+TFcYS0neX70b/Ui6W1cXf
5NliaeSWz9eAldSfQKkABOFf4eIY+tfFRgaxpcpESIjIrH81pvLM0/b/Pw4rw11rh3SRb5gvjnrd
86hY7V8W5TcHHK6q77u8pJ9CLUdvac42el/pe/eob0cLitWTvGOanRTDRe9KguKHyEX+SzblL9Cp
d4PL8W7+5pPHA60e/plqxd4f3hgAcjx79CJn979Vp2+tfj64aC6/sj/5S2YkNvrCY8tCcIhtiHBC
Ulitodno9b+Yp9wINBN561b2b9zu56ptbga90L3LvjgPRLUaRrSerQgtNodDcvn6735ZcMt43R8T
zUOlwl1h1Ae9c5gS55POZkSwYzEQhBrSHvV8SP9FM+u+OClvMcVu+MNNkIboNxYIsv25SPFGN81D
XyQ8y0xZ+5oZenWWXf8WxVTWbGhhZ5AehJREEA2ZxWrXSOMzSLvbLMPXMFCnNuo2bhe+LG5zqiLj
ahDKmy3j38QaWKoS71odPgrFAjedbt9yu5e+XyuSVJAq069Sw1V1E0HQ/VePuIdxP4m/rfyKKvvd
M5jIDvUr9p4fFYaEvzrdWi9zaxlpeM5E7+R7ohk3reKszxVbXocFrTzHvv0wOPJqYIQgJO3icFgb
5fLQuuFD3tgbNbiQvM37SclbxPn0jmTJE2GgGxTKeMEYJv+3AsgccJ3xqO+fTXRxTQBR0/Yvtcuw
EozADgpHoBuvmGKiep2mvn8XD0vJqJ8pHvk5jMBBbRhk3DUk6tGr+BKpcx8nwXcq1CfmtY1k/8Av
d4lj9McuaJU7VeL3o0f3mLgJHVl5dJi8WUWGHqY820VB2Ijamjg+eDqZOyyR46KZ5psagRZ7yt+R
3brzsmRnJo5GuSCVU8Fz0MXkQrFYrFqemW/dD5k4qtbbkKjMJA1nlFOrU9/UtEFC5sx8++UYbrFK
Yn4GsSvFzimxtwLOyskuoJH9GirnUArGP10Yk+oMOyayn6MQIVWTcxhBpcXLI3mQucPEUbbPUQsE
0i0gjgZ+URMb63Ej56dQGf8yzEprwrvZrxvdtEzInKaGTLPpJKd2N2folStXfEUFebDjWP4Y+Ib0
X5vJ8KAG26RGQ5O53CrOfx3okXi0r5B19p1A8DcX5i2j1qC1YKzb2TgDqSdIynmrIJg0hvucKXTT
IwM1xpAmPje0SQdrQOnjze8Bsc3/Xbk/rDNpPiDU3nX6+Wzic0yOKRbcYa1/fWQBJgd/1RTZS5Ai
CZ3Vs5VkkH5ZHanPsDfL7iPEwX1j/BKTRbID2tbeeXeGaFv36gD2DMMbAahm62MTwvXR8IIDyKsg
Ojpe+TwL4y0qy00i9McIjzO2LaBFyc6Lmt2kKAgiHjd9Qblt3LtddrWCeIfw7Row5fRCGJ9B9bBk
9R6j1MURwXXxpoMH4VH04sz56UGKWgNpPlViHE14vgFZowlHbxl7G5NxzpLIfS+rfeE7X25hvKAy
+G1Mb81gTp9lj0zp9n7eX1z/dYF3F2MRqHymbdA2vMHfTkW6lVNRYkfrV7YDurteDjJo/yh3N5Ji
se0QpyrA2VJHVbDWo446TVQXPZlZ/feFJyOYh7TZ1wzCwYN532NYHe2B3CVJ69nr0o/RRm4Ms5CO
o7k2qLMLwTt8UPijaeN/+wbbBQpCK4PvF2JfhNLsmgOTs9HeeaZ5BRVDsy4yT1PpM0GC8J0M8mSH
HCcDnZmGPFB/dkFdGI3Gqq8E5xDC3YAansF90icZEEZZ9zWKgTtTLWvXnW9eiJosbkaEIUEGV6GR
z6VB5610SV0mRpKm4Wz0D5Wb7GUbXu1csrnQOmvQtUM6GbAzYihIQnqN3hTe08LaTzQmQxJIiAeS
77UPQBQX3i53O+QKEFETmrlDGW8Cw3moDcQ7rBwvRXyn1I7eKfi+6erN2YesiufUol2p8nuvqImX
cApyXYXzn++8XfVmvS/ShSk896knPGlGbywL9LOXourQ+DefU8Y8ZPHQEXrhB7YwupCYyYbyMe5v
bWjRkYJJns1A/Uv3IFx1KHBOVkOzauWjyqBq8uud/r007HWh5EGIZ/KFcXLdKXbPen6YW0ygaO58
s7nKJEMTK3d6lbSmx5gjO4GQm6kkVPipv4wIulhjqrNeLgahNx2PjwGmVeAEymr/bSn5Jhzs8X6y
MQU+sqA/E9eNrY9EAR63oWP2MIaIkv9UZtwX9fikZuLD/Jcgklt9G2vCLfqFU4Pb4YXOsXR6HrGd
8abAe14vBZN2Io7Qmw++eZ/xppZWfHT9S1n3V0mwQ0NLyOnolWjOT8hAoGhJQ+Ajmln7hjpv09cm
FAOwORaK9ygp1pVP92foLnTDz4EcT5G84h49RQw/nXY86xw56tkZcQxtc8F5yjPUxkyYr3UXHrir
AK1ZBOnGmEAesFmlC8wuMqfuTJshFi+LOOyugi1ONvA0YnTXks4V8oW2eCwTATCm/JQV4l5N1YyW
Jw3BTNljbVWfLas8Mgz/sIflQSzjY4yOZpKa1mN9lxRJ0ewdmWqdeK+t8qxHL9PDywjJ3snRy110
6vZsFhfCe8+xsq+JjW+WEUoqDV5SvIX0AIN4MZcsNtk8Zd30DpbzbejMd5pAqBjQhhivc0zm+oy2
BuKcx4ZqgPMa0VU5YfcwdOU10o8DM6BNXeS3anr0ckaBqrlzJPlKmQf3QdwRM0IXG5NLmWzwsqMY
+Zf1nGmxTC29uM0TVppGL+ehFC9qoPGE0TJB9YoClnZQiMWqYb6akaLmRdEmRt7qznWKHB6aBrJF
feNb6hMa1BB/bHotrLY8ypi4f3UJQGonAfbqXsOh2vhkcA8jGBnDfCKbd6ekjt1eqLzxlEbjsU3c
1xq+6Dy40IEfA9sGOVdv++LRgQMYQkyx6dSXsHDJdXyGtvuQ4iwLbWNbh9UW5QedcDJQ0wAChj6V
4Jbn64nwTsDxfBocm65byjH6i1V3qLo2udOPTQLiYMrmay5hZPHSjKrXyX6DQcax47B0JJTNy46c
que+M7bmhH6wtMhlRFHIdetKw6Du6nl7tgQBTP+NZYMvBEh30eTsFENcl12gDBnUlRfeqeuu/Rak
b0CKA6SFr56PmCzfssQxw2NUURoUdrjXV2J60d04v8a5t2uQ/SALpE6B/+fXe9uh1RI5e94j/5H7
SGF/9KblmA0lOm/rOACipiYfL1qMpe/zSC1jdflmYNmFCIrumF4TX1WiycHDlAbbgsvH4kavk59Y
2zQpmVc0CCtwkE5Up6zHimtm9YJOPvx3c4dkJ0Gd1EjsPY4bmBTNdbx8l034CWZCoApjEI9DtXaf
08DaZmX9LlEC9Eh9bHY79CEEopGsIeG3LshlxdecN9SJiUI31r2xohXvYXrSR/0+tsnPsBNrrTeb
gj0319bcmaLehiYjaK9aNR4s38wpMiEco8yy2CyTKb45KDsoIcYXJofa4Xunvx2HDFZ7vMSZe+cD
Fa/RaKWNePAjjBzkcRf+pEPzCDTIMcUi80f8XDL1x/UCFcVEQV4s5k9Q+VtsCwKoE+O/yvCJqRi1
+bHQ0RjVjpMNeboOU2kjopIlQOjFZshAa3afGMYrNPBfNVV/mVul5H/4agf8fDMvBY8WzfYs5NEN
IduJwwg+q3CKf30H2lIUJezu8cFx/X8k9XGkNAUaimZjVKBXOaelYvjmW3qME0hBQ8nhNnZxtk0F
HTLLUnShnPqArPCCH3kjsPrBWTGQwwFlSmwEWOOkaCri5Ajj37hCMpFyl8A6HAqj/HZ9WBXCi/aB
YurNeX3egRRCsB7dh4Qbre2w/m4WPOouYRVQL0zayd1jEY73EaT4TaNHTo33SIb5PijGU56RX+4Z
aUQYOSqiIuaAo4I9ruY3L87OOf4gUIQ0Kr1Z7ui+f8D+ex3N1mXbMhteJvNvPow3YwyQ+6hnct9B
5ICiZvAV7HE7rmtlvjQRIsZ2KE6jkRN+kV5813zW2ymThY+qjzdW427RWnIzhpOTx2+Yuo6SDOIg
Li/dCBCmY9JspSRT1+2H06oPJvW7NMv3yur9VcFoUfodQRUUyNQa0Ulz0gKOQW5LSVtXN9lEK7ux
IVYyAa8Vh6ihc644IqEMLRbkovC0pGz++LGQL0P0i/Yybw50uplpWNQV6da3cmLSxX4Q8dWu/I9B
u3xqpLB3DVzotelZA5YM2CKFTSCAVumFzmYQOQw7Dph21AukXO0C58EDsBpXVx/rxRAN8LzE6K9a
TkZJA5yq5/twPYiI1JNGaX+kqYmk3A8Zlyv/aYFynVsd24ZFhn3o9ecmETB1QiCJzqqYg2cbd7U1
ir+KaNgu7El99H5kvxyM2b56qJAyK3737OIxL8IKDInzUySQc1qzuThRsvE407mjWANzf00aRYky
VS50tuIXloE6W/nyLSKO2XkbogXMGhJ7g+pEDbyyw/LVEwYRrpDuipxASaTDHLJpfKXmn2niikQf
wkXE/0xykMawb1ZgJR4l8yuVwkwHExD6LEFSZ97IkP1YPGfaJxXpd+nofTvmtE1i+pr0yYd1IwHQ
NxTGzAXU2mpzcTcq91EgGFkvU8BcLz6xRkGw2TemOUCWU3kyu4ZdhN74uTKBAg2y+0ntRuwSDrhL
QBu+YxIXwP2iZd5MxhY0zCacmuG0+MZatxCY969GzXyxO+8aVuo4lsulb+cnl53dC5t7IdE9DByQ
kCiukhYNbgjRYjTrpzEW+rWoPExcOeHsXvrZh/0n/Nm9C9DE4OUKKwg+7ZBfe9c+ebC56DCSzJeq
Ty/H4tiT/0AIVE8Yq1Ddr90R78YRq+BdH1rBrguzfYzBM01LwE3gorvYEWvHAkewwFMSxkuHRwEl
RFLvOi0mn4h9uFNVCzxBqHNF9dxjRg5r/2rSV0Vle8yj9JSx39WCMNUwGt8isluLvju1bflXe5hw
M9rslMjW/VgzvKSalpl8KVueqhG3u2SmNtf1PqLTvCFJMiOpcwLCwsM1pzOxTmn7UBUeZnHMwX7y
lcvilvKl0vDmCGbhQPLGjrmWOb25ASjfmIeUFywlF2HqvhtD/SGGbWmT88gM4lzbjPSc5NeggM2K
/GJPuPU5jJoF7zfkREdGmSQWy55S1VWAiy1FnoLfOWhOpid/Km4RZkU3V8gebDjO7oIWnahGfXeH
qvjt3Phf4vivKSUTFUPDW8oo2fWlkQScYBjKVd29NXTP2JOByvUY4uZnOy/u09q/xD5OSQrfpvKI
cXKfNQN1yoJXfQUerWwLjJjT4EyHuKcxsGi5aJG7OxI7Tj7kLw76azwG1HvRKfXaL13CxH5xlMAz
S9QDTumjg8v3urjkV+N03uHt2JR9tEmkvdKHY/1cRLq7gy4wqf09cR8bF6CylfarCXMgn6c4kWd2
GhJxcRFZa90v5j0DtPkwlIBIkF+oiXhkk1TWnAmU6BJrldvsoTOPuV/BjWUjSHrOS5wZFhwNuKUe
jcSG7c68WCXvukR2DBfbtM+rbkaJXiBdwPQE/Vh/DnsEANd5aPVI55Q+mCyGb7rGV9nVMV7rmLg9
/IP7EqSVdlSIqrw00JNOY+0/mk1RcThugFdO91QvYhzpHaFit53fjNoCi9EzcKgzdaMX15todLbQ
3Vc26GmvdPcV7RybQ+ySN+NvyCl8hJY1j7xfRJPu+4TiX3Ybs/1N+gb6V89cOdxHaXiw3HELnKIQ
yOdGB6Oxz3FDKpPzp7tqLHmcBUjy7k1XuBTvsLl0VZXAz8tv1hh/+JGzdfjvFfxLJ+pWCwe00eTM
ypjEN+BNVVnMTobvQ58H40Js3Gw4VLa5qcbmI7QxmnFS6cL5vu5he/DTW6+ibEcjvQyoc5yVFcpf
N4Vqp89RraAu032IlGK1wGXAco9/J5HeuvBT15g25VmDwYC+OziKN4xG/A2uhLPVxAmVSexjgH8m
btH11s05nMw//oyoAJvFNjQSaLIDBMVk5yh8iE0ROBYeYJBT1F52l25k7a1LfpH+iWwyx5kdfaAl
kJlM+ixOLSW7ziDLqzJD1tVwjwinXKUKdYkmZ0R2xDB7qgLcHu5rSNLZnaEZqmIBFlpT3gkD568k
Xgu5nnTcbbVY+85Q5zke13mMSZ7TGWeVdL9MkqmxNhqL5DB16YU+5zMeIniH6r9TuT6yYQK/zhyX
Ysm7XGb868W5euZwJlZkDQviSrv/08/wBXBWbK23Be5FEIBatfKtXtfl9GiztNtaoL8xD2qe6O94
NyuPHnooI/S1TEuu/cTaZfaU38FDuirsE8EwXL0BNEKCCjahTzSi7NYripn8nQnoEogFhbHJRk5x
0hM3ZYEhKEPmAMwRSgqYvvr2MucshffqTekOo9mhsIMbfVGK4tR/zLr8AnrvBTjQxmvK1w4wYZmo
gwIgpveRISr2cPB+y1rdzLx64lnipR4RAzYa28xsfuB7ffs2zwWXBd9lxYt2zZ+tEFtsKgTmAG4R
Ov4bU2ejlHfM0Dpw7g06TDQdF0SgiqK46MnvIW76yCNBc79DIBS7NKTxhutdZUCgu+29/xJQ+8dF
8GS1rKzMdO6xjtKM4wHUHZnFlruOnSH2jXOduPf0VagE1N4tx4+uGz7GtD/zUn3XHRqDO6hctSko
bl0/PDrBeEJ/8JcUrHzLyE+VBxMEJO12UZlP0Ge+ahds81x7L/CnloH3L50kOse2/ElsZuBeQpZ6
tPSASV073TAfxh3X3CJhcKAHI9qk6W/f00ELTbYoAl/QOJEtwK5YU7EUfJMLm69ZkBkJhY+Y142q
WDpAs74D6iLMxfg/643Vu+vWqv9hUeOZBL47qPQsnPKMPCmjHGQEx2mHc1k0gf0I1L/MpZxxtb4S
5Bw2prgf1r3n03wCUVu9xabEm8vog7bxwLcUKDJsAhGuKqVNNQOJryk1RRIMW4sTr+BF52XpLirD
Q8tVWewKftWeAgvQjysAM0cAslg9o4KaWDntpUizn8THmB8M9i8mkl3M1mj39B/H+BvdwH7MnQtF
+YqvgCELURJs3UYj35XqETti46DyLqaBBne09d1uS0P+oG9biMr4roqsrWm5/4YqpCDwXKKX8Ea6
wwPDtXvd5tKvvZzDZ8XOm6poExWoA3wGUymOHpNPr++DOWKm6zxyblyErNLXjJViGzbzY5jUp0J6
mLrplcbdzsvDB0t7SEUKPdbpz4mjAA3PPmVjdRnNHp6esUucAVWNuyqtOlojROXwmS0rWTFNGgfC
GaD8AmiMTO/NcNsv3aXP04CzrrWyy+kiEoJyRyf7aZsUSx4EIjbKOmq//bJ8Jng+uFs60PP2uJkt
8Z7TEHQiJG8BOl1GDPC1+OyDMay6JvvRb1mj9z5Y92tkFndLhS+S51SPD5zB3fV9gCBlADTUIYML
Cf919AtmWk7mYLxnRIMFSX6mfgTqCe7XSnyaz1ADxwZwFwGHO53DUUlElFSPJm27gmPNZEVHd0IR
wOvV0ucAuut4bQL8A/DdviFo012maak6ex/MPi2CAVhdZ48Yzim408oDhM2ooBH5xumbvwCBDG/J
R1w9G/3x3GhGLmWg7QIMvWrq6tDP6a9Ro9viNama/Gtw6IZZE3fFbs13Q/nXWCynopX0/pCR5uLa
8PTThWDg69juTmKB0B0Oj+5GQYDBnRqtD5MTf0YjCCHPiYw3Rr7VbUoQreC8WCcTOF2ZABRTwKlt
snO3tcCNZWUNgUHTVmXjE6axD91MdKRt6HdA55pH0zAf4irY1m1DmYFuR+lu3ZivxyLchc74aOGt
z7r5S3TZT1gPX3reBlHj5s/jUQTDE1i1Q4aXuw6LHc6vCcCH3KO91tJ0QBghRguxqReoaAmv07A/
OVl+UmOxxemTwjzEdysOrdm+IR7bE3CHUdMm+cdpjVtVdQ9Z6z3qzSfktcITcRqccFN0AlK5ScxR
wTkxd6c/TqTPQWlDjWOQyI6pn0mfzSWIzXt3lNj+K9Aahe2na2OZj033tTiA9abHkVBcbi71tW+/
jILdKfvKYsAOycg80mhCTJfINdgBLV/XGiO4YhMaKqTiWd6sQEeZjAlyC2dCs4g3Bh/YqTHsm74D
dtcdRjU96VXQaPGdxNpCue+95OFjEMSHjO0kq//U4D+TcLkBDccQPIw2C+WCH2UH1ZYPbli8NWYV
rDsRPs7LcOw6eT+TAMmRaqSbOl+mtD1Mg21xCgnXTkTtSg7SfEcG9LVV9btl/Qi1XJKx+FjoaVRg
pXIm4rYAeW69ywUbhB8fq5qTURR84CoGJV1RgvmOi/rDIpW1h42pJ9DUKhF2Yb+Y9hhImA1XF+D/
L0M+7Oce3R7jgKiZb6MU50gON1QCC8EFahkP/RB6a/Bid21P+RSUaI2s+prN+SWJgcC23zYvi6Z9
jGIfOd1gXmoiNiKRborGOvl99DS33m7yIw5MajNE3m40xwdOEgduJiaR/sGxp7emzXeDJA3cLvYS
873njR/CWza4Uh9sc/pzZvPmYqKWC/WL68R/RMFVyCFIYnTD6zQybWsjcjbDdZwFJz7NSGg2aoeZ
xY40QqT0zhHNqM7dDdh/YnbCsJq+TKup0LPXHw1jxc4c35Rp/MsnNrehSM4d8h2JeeFupp+FnP5a
2ew2dMVezKw8Z52698AiYAyBEweyQjjW0eSmVRLB2JBei6C5REu9bQvxOCfOM2I7ZBTz71wXtziG
kBg1hzYLqercf3js4Sy4HJ3cytoQ60h56zmXsKuP6EpvsTe/ZA7eM+rFsIdq5cjX2YUtx2EfLZKr
sol4gTTZaMFVi/aI6Caav3wJDoKc3DCOlT2cvTKkG6Dix7nPdVaHKu9V7tvHoicnQaFQayksvbp9
Vmipy4jU8SD4L/rj0kSED6IC6d38VWQGhLJlXgdGUq5qMZ2CmRy4pUS/q38AO+up9ktNGmjOtHRn
/lWzlzPCYOEhnDum5rhv2pTkhiLaZEYP9RPZgJruRdRBiumQx4HhbGy4jNiWR6z2U7quW0d71MMX
z56+8rh/Xub+GrTpa9+rh9IRD8CiwzvpzudqbK+TdnMkcMeTYjcmDYxE+sVVDq1xTD7x2tr0VyJ2
l/RNpNOj7MQ/Kft1onT7OMdVbccuXVG+1XWdI7+fSBuQXcVIL+MNU2Tis5rmbVKgkAVircr05BYL
XUj8bHK5zyKiu3Tkuwg+XThSjiu3VGu7egExbpuGjkqo9sR07CZGtiuzXK4sLuJGEG8hDppYbhnH
pUo3jH0XfWG8N6bqZBnL0SroIBi92g5x5myKOawJp+13HD62weRtWDzjXW06ZzXa8Znd7T2wKqzt
E2c1Y7yPgRobcXvC/Ly2GvPYoi3LDH0gj3LKkTK+WgtPlL5xWOJX+unCLaCBYq9KOOcywc/JDx9d
1NWDemr98FlU6sFR7jFOgxfOYvGDW2YLYEK59SL/ycJRiEv9NPTxz9x2P8vo+QgtxFNlYbGznW93
IrfCN36ZjZ4yALPcnvSyJNGpHD3wpEBY9JbaoXC4NhG02NTCG+6RyobRvPnoluXozHm/XjpF2JlQ
V8gwW9u0DuAb5G6p/L3Fi6lfUI0PwJMKgDuSbb53zgLdzFKn6bZp57diyl5GNydzc16ObmSsItDh
zyVdv9XS0e0H+GnBYnZ3saNCBh/AjqAK/05UyLzrqKsQASbO8jlXwb+sgKScuOZvC/LCk8F9aLj3
HTtbmENdjLIPlN2PdYkmRSI4A0WAFWEgt5dZGNqW6FUt6hLa6TErHKI2R/lQNoQoN0b3mqX9sUWb
pB/U3vNOae79dRIGfewloCyzHjOBd1QzQn8M77iDIZCXLDJ30Kd24rjClIJLi67iXosZXThTojX2
PrKeqvVOsx/ubIUwpTX7lVU7+wqIjzWy6wAw2GfdQrmNNXuF5+3Y036q4uI1qMgzdC3GQ4jOOr87
d0Ogs7v6Z5nVr4VTQ+udnzJnuGVhcYbg0qGyzENMeJZ5mIE9Y93FTW2g9SuK9yLwt71Sz1GGgMXv
n+JuLvda8DHZxVmxLO963/83xstP1JUPtbD2ntU9j2wEfgTnUpkbjKOvoh9Pfmg8qzIgH208K88j
bMb5ElmOVgLTcQtAIA52yu+IUfBfTFyemjx2JiyajCImMx0K+Fi+TmbwalgBsOTyN06q/YCP0x2m
DZvLSvHozBAe6QT7fxPLpumSo5WTRQj0ZV3KYUZj60NhdGGQI+vyVnWTokdC81QmjHZtUEqoYmKt
QK84l4xs11Ni/vV+vK4MjyRoG55HbYBeSQ2oCY38dvreg8pqPTDfhXNSuCt3tFwqCfe5CjhuhJLo
Nux8pZtaUHWdl8oPN3lO5wWLDBogGxpPdUtrlwEQO1RCbpw/g7pPLPUwm8Jdhbazw1d4mGdtzo1M
DpLAcsgAPVdJ8MbsgXyVDMeR0702nb9vYhqzUVKjRhUPqh1tdKXedlYt7OBRMqLwn4Y5pKeuBgCR
PUTu6ox/dNk4tGLafkKOY20ny0Q7Ob3NQ/G82GF4N6AGVzbxI3oxWI1xMOzsRtH4rwuL4ySzz8AC
wGyGWNms+6JMz0NFZ0zM9ypicrU0t9IINqIdz5PtfYB3PrSyuTk+p5feA2yQf42R0dP1d55QM7AY
/OHbrv2/WIRXxKVkzufZSVjF2sEtvaO3fJNhde0JHOUVUj20WkZf2DRt8FTwnMBwKNJLOmESpXqi
Lp+3wYiGWaoYvbIcwJEJsU2wDtNQ+CnxRAjHeVTjEKyhi29ZHI9tM+2CHM0DMXVxbn1C1TgB91Ug
UatDEJa3XIxvFro/f8gOTo4cDmMWgJr5aIXNVnoNZPUmeUzlxGWlKOZsBjXSpoyXx9HGf6SVHHX3
bOSIY2fOKIPPFDMLOWMHSl1BIpyTsLh5ZX3M+uKQptVRX4++9TV6HmSdv7jErlYeP0Vt90IkOw03
chH5dKjh9skoftHWWMgB6gv+gL+AUis1qnsCgL/1D6Brc7RkeZx69YsHkDgDml1AtaimnaK65aG9
m8vqXstVGbG/oIN9bsi0YChM1iyX3XQNx3pC85jNl1JAdKn0/bdp5ijICbPZcbv5Pfp+NjIgv2Zi
atb7RQhtiFfR/3F2ZrtxI1kafpVGXzcxJINkkIOZuVDui5Sp1K4bQpJt7vvOp58v5BqgS2W4gLmx
rMxUkoz1xDn/Mk5bCyhmlaTHHosJRCfOSZztIZ4dIsO5nzkmmZmzc73ybKfJczCSejOEayxBEiBl
MHYWire1gkzttZniGCl45oA/+xsMO7YZVBjwvyNJuEjCKECTLyeHljWvM/pAJFffmQ+rDtozPriE
PWOyCeP5WNrioP7Ptvl9cjpsV8tVkjYLyGHfQKydPEChvVffJLH4EaSYuAhdRg9V3jcblrUL6nXT
sg2MpxLFwRfDLW1M3+x+GST98+xFitFxwtsENqz0GxyoATUi2ub62j4DtpDQvcnQXA+EU9DirW8p
Nj4q+RFF5VYmWDDDuRVathlLomW/3iQhNzDp10nPeblBS0tPDmaEQrfZX1t5djZFCnW+2PDFa6+d
oYSHG7evzppubHUltga/cdlKmKwI9yOCOoJOj5JDn1OGtwPzmaDmB4YPqEOg9Fo5J+QdcCkYoRiA
TSVbMb2LhiCe1ejNzMmT4csigAIkJ81wX0A8/rBKNt2ACk6mjQuTkQrM9TgO7iYLw9dZ07YGaUU/
DvZukl6PcXEIoGFSM1qrq8bA1g3bXnUNIHc338XBdOOO8joexvcWXQO0YeOV+oJMJufSGKh2pB8m
w19UEUqiGSbDuXlLVVYRQ6ne6hm8oPxh7Jhrfl6DZgCadNXjHnMFFf3Krr312EW3U+MeUvaDyOqU
si/JNLf7kQx285Ib3VnrzF1LJhUqNFJxJoBINDooeqTuh5HkcDSnvZZWDL0QyTfLiS/JMHtr1XkZ
dJQOH7Q+SdjyQ/NOkFjIQrSrq3GPCEq0GZz8exkjqoI4bGekt+0061tnjN9HphmJ4wXzfz0n1rqL
uuhacxobg7LyjRAWU7IWQYNaUnwyCwQE49cxQIpHxu0O7MhOh7zMblPElwkUBz2YLWHxL2NpI0TF
VgAo7+JF9tsccN43pPGtqOdtAEaPGgvJwbm0MjiwiHDlFBZcGICISyA1AUhxyFEUa8kBXOWA9PTA
25opighdoO0DyuwA6odjIYp7ToDGJi1i/JfV86vvKeGlLygankkEco2gufdCeRwpiGPl7NWroUJ1
pynxNK/nGwcyMqbn31Hz8jdaSE2IHHG8tlBTXaQZ7jKmXnyko0DHua6v6wgvvsRetDNp3AShFfJ6
wNfqSPrAffoK+wi0yHwNsvCsqsWZB7+LWB7UL6odkCcBaZbZ1OyLHLuxlNiJDbUO1wDs0KpKyENH
dU89W+/jGm/DABH+OiOcqdoY/+zJfPclfg8oAnV3nW/hyF44nO0JEJunKKmU/HtMjbIG/b10dXPE
jIitFVhdU2a34HrTleGJZ6i8HCTlLF4aWydnYupI0elTfW7IYm1ckQzwwWNvhaUT25kfjyhiVNEd
biX1IZ9zdjHb89ZWgPaYbDug6H2AGxknlU2vQ2fsdD04cNwfjvms+cCnCnI/NvTPYiDrjK5KvO2H
XBxCJAQJjgpz7YcWZauc+IyMdGJZl2yQWYap7VDdt6ZsF76B9nRiBK9Fq5mruiDz4lXJjQsZ4eJk
IYns3HYSmPzArAZ7PMtR6zb6UCMXb8h0zWkO0YgpAHgxIMg4U1vC1mlqcEnX7ZWT9IhB0LjAH9x4
yYDA4pui56kOTCYdAR3QX2ByOFUgFpC7ybVTOf4iV6bSpP7EMgrQZZ7npNtGWCMt09BD1l2HauCF
gsoq6YLbJs/xSTQMDgHxEF+cNJRoD47FHtm2CFWCbNjOVguh1fCtu7qlap1kUXXBaU+gtAJKQp9h
zLY+BX0xD/25TXJ3QVqhXEw6Ig9sOxS7TbNcx2Prn6Xo6nVsTNlda/TexdayH0i/fPdNmiHLPdo3
aErcqAEaBGgTrbvCzOAjtohHmJFPdRADK1RxoRC02UApoW/7rZlF1sEsu2A7e4lzaHozPg6Z7sFy
cuJF0OXGMsNUct2OQ3SMXEiFxZSHjy103m2dS+gCTgfSuoRvZk0EuWMfdx/kfKdjbNnmjhCWKFIM
yMoZFtUha4xXyCagYetGw1aCbrxKp6m+zpr+2fbJe4ABzHeUpTinlzlMwxwfEZ29ZSn0CoAwJNkd
ZjnxphqCFrHfBv5tiT9JKyodrY4ghTHX6Ae78807z56TR05tUDeo8iFQofdURHJg/UYDfaUoAFF7
UIjRhayRFe5CG2D9jMxAS6V51DTtUAQNcWA+xqcWjulVUOA5riNW/Rj7lXhIC72KQUl6MQp9LKes
G/kedSyOJB3k2NtqwI1nIQA4Pjd62Cw4BV019gzmHjA154oKs7Mxb5ptP057mISnsCjA+OP4lFgI
MrbV2gIQmWYxeAWTnTSxUEomH/NkGuM5zSq42TGpY2PeTJjCaiWlmV63bwLUy1DHlB9OJjdaANgL
Z9aEgKe3aswRcwJpbJAt7ImHKN6yTdy2lfc8t+lL1aPqMBfkEVoJ+gakBaKBdf7hteWPyJmBOmKA
nLgjFAjwW6SvqHGw7WoujlSV/iJSn0exMfedSQA0ZX+NpdHGImfMae0Sd9OLhITqsJp6QX1xjWJl
2um+r6D92zRkJ/11CwbKDSGDYjXplt2PNgpv4zo56kPygEDXc+vLZwT+YK5If4NcL7Ql69ZosCQe
rAyHxGmFRNfRLKdbtKMeLJtsVpqsa6/aj7pzP43t1smCpxDEvzSrZWF0j9WI7PdAJlDm+iWk2EUz
h9qqMFTRB1nO3jZv80Zych/ZEnMyiVeQT/HJq+DgRXH1Ek3EOjrIRq/TVpldAbBA4eQ72nqA+VOY
vYZrYKqUwBwLuhCgBjrOZgPqyKZw4Vfapa2cO68sHt3UO1Q5fEld71+nCi7NELz2BqVJi3r7CKsb
s06sRHP7MAc+ZcUUiGGNbtDVONjE4G21MIsaUW6Ft/eeoqq/uIH20MTGw1T0OCLG16Ktz06LoFpX
kupEHwvyIR6jkwFNAnoo/hIehRzwIPWA2h8WMNh06it3fhPJvHPqmZ3NvEtDc42QCfgdtpssJMuV
ZNe4a2H5CczQ9sQDD/pBwPYwq2JcqMGNc8uzQ4tRRzLucwpHK1SZUrR1/f2sQUOoVQIHXjJuTCl2
wdwQR9bIXJHsJmHoPKRkeh2JR4becBAW75x+zG3RGvd+ZzesO/F9nqDwPUJGXlrjuJzyPF6Sb0Fa
oxSnksptVEzk+UguUZWDp9ublxwKDMpdfo39Caq5I1kaDcUjrMZ+1FO2dn2O10ZmAp7j4mkR6VdN
hSSwOoKbiUsugfxWQ1hRjeNRqSgoRY9N54BJzoCsliEsyvChSFh3lBsj+9Wiktifmzksl+IhjIoz
sp7JlSmNF8diL0LZAuZ8HYilUjsvS8p9ychoy6vy3LrZQx8irJw60HCSAu1KX9rQJZw3Q88xYKgg
DOjQwpTcigRuAGR0FRlgn8lwkNy4GaXG4RISqG/uBuktGIDPKjEeTtaNPVhEQ2N4MIFbtBE43HSc
e8heaPpoIiw3ia0Bcg9YwXIdYzLE9UeXRxEWzNjMfJubty6ehoM+WM1TwolS2MNGqZ2p1CtR1c2g
j+BQs/mSBkm0mODprUKWwsiBaNyieBqZDsxTDTWz1kyXnPUM0mKRs8rGpkMd1+TwlgwvjtvAKEvA
9w1O+zo3KMkmFsziXlmDJeTK6qa7q1jJQVxy5LP4Nv/idgGxgl9D0GONMgFQAU9/NTTPAkNGYQ4G
3Y0ZThSVXDtbZeBM5nhEQxHsAUhsRP2YoMFO9i68MjXcrcF/ITdBZN+eQR7uMxIXuyBB+1i1sGVM
C0HlItfrA9pLpypvMTlO1k07rUZDHGXavYBGY/EYYLz4tYMM0rcQKZcmwixKDO9J2FFtzA50zVOj
BcinExaZwM1bF9nEJlN1gu7Fj6YfGMeF7KbuidXybE/6FrPjH1WCwE0LBxfPmW858OK805Bo7saZ
uhU4sZjjS6V5T4EWvE9huQx18y6pJ3xRtBN1izs5tPvYnDqy/9GwLC0ERMg5Lq1MLDxSsEWV3lvh
cCFfCfavePQVWaNIb6YmONiu846s39IEbAb8r3p2Uv0Qo//iZhMZJLSeZvcOjYHrhpqBTLwNIsGX
rsEQnJzEUu0NPfw1M61Ja8is3lYtgaJfGy+dDd+b+H1HXAY4B7bZSirgUTjrN0FZZzgj8+k63pZh
2SxVHxGaP4KwvmhiWhrG/KhR7B87dMhGYZ8ihaO2jeYY+Pl9MFcXT4bPXS/u7bE75DI7ZqTZ3Dlh
aYdWw3qRY3YKPXRLbHwObfdgttpiTmYoD2yHFVwkZvXKb30eVm3erXdW849FD0AGm+QUPlPSudSB
rdSLvVtQSU+WwHOZxC4aZfq67UFLtf0Z8tb3qtsmjvZese0Edk5hlamRo4nzhrQ/7+G75KKq3IJ2
4h5//mg9RJmKRziSl2KeLlNJ1XT2626ROzGQAA5/BxukgZpvfEORYUHNaTkHeSzcjwrRvFTHuJYC
1ATEqGYqdQalRHZv1GDCO/ViFJeHXrsdU6zVeTIceMf6HRMMCbMdM87IvmmRN0y+K8cSLuGi1soP
JDLUb2Joj2qkjcC0W9Bu3DUk0nUCPaqv34OsWyoZGysPDlbuXWUT6OqL4b1FWrLypluePPfZ8dy3
P76cdrDJ6nAwIb0Icvn9j8agOg92gJAxufAdOBJo+SPMPKWdjUL0Ws3NsH0yVe0wIUVwWxPd8K0J
+X9+jKgexvk33rIQEGvKeJUawx3PNyMzAM2iJlfHx1zWdX6QUGaArInxywmMd7flU3SLADvBbI7p
MF5T35yTaM5yxA3fuW1iUVK53LefetfcZlFOL6TqUXi8mb2zSPAkMretW4Ba3KrGHREi9/Ujv+mN
9136QLhKDWGIs7RQe+FB6AdNnNipKC/eDtO3qij+b1zwgoMIEPeai2Dp16+B23LARlLDhez2zIUc
4rA/7pKvpFMa74TFaWI8yhJ7WJcQHYmJnx0KbSBzvvFp9fvPrqfhQzlt1A/GOZcboSQxYrKpupry
C+05D8iXxveqX7h+DYnQeOzs+Fm1Cx8cWY0FZQuelJrHyu4f6CVJXpCWEjyc2vIVgSlXrTIW0FDZ
SvrppP6cDg4qNeZ+tpSaC/TAz18Yp1p5w/87pzqoXjcghNTuXWubG17VSNCL7s3pegWb3ibtyZ4f
1GVtJ95zpcG/HZAS4ZN8PY/Kbajhpiaheq194Npci4blX56+c574yATUgZ7XQHnyqYFcUifHOz5B
9SuhDlkXZNaTtTOOdzxQGHgbIx7Uo0fo0Beo3/NqPjs79XB8gdr9I3K6/DWFYvVgaHht1GVZNtRF
6sbkqLtOUnPdt7cliq8e9ghQgdS8Vc3Gm72Ilg6GsHQqA1/GFpLNdHwO/REAWPpRsSozgrJqeKL3
uQZjrQXmbmnX3E3ZfWtQA3GRLbkW0dH0lGwlbsQDfj/0ND0a8TVYpi0aVg7bPsrkJh+pE3MDc3FC
7HiZzD4i9/bm80aC/hxAFSmi1yaO9gYraDTcBRXC4YSHUD/9j2lYC/kosaCjcRkENC65ba6NpD4c
Kfx65KNJvjJp1KCI5nrVK6lD+RCxzqgepDl5Cv6S8czzkwTdq/0LXByDRe2g/JnnJlvBgJA2wQLL
jrq8Wl/4Qx6Af2mtgWkiBrb8dp3byS71vvXjtdY98J2qG/gWI/vZNx0lNYQ4aP36tXDe2snb9uB0
5WNIaUUNG9WfIefl2LgEgLMhMGHgHaHIyOvqkbS636kC6R93oPkLkSegsfEExAbKnhaFj9ZIfgc6
fAzQSTQeHRAp6ht5H5DT0puig/q4WpFQUxoJndnuGKNo1qrRC+4lycHCX7jrdhC7Tmfmz2R7Ic91
gzhJ8ECimrHvQnBrnVsU2AsiRxfmXHLDuWqIi88Fu3skhXHFZs1ZFokPhqAAV+y493hmX2ExHnGv
kM4B1YOCUOIyFDKYAXRJl2JZXzBy6kNkUv43siXmecsm3sI9RHU2Jl/+3uo3cWFhAk02nulPB6kf
Zr5N/GzjjPUVY4ZbVXOjyz57y6My1IzN56T/OWnUrkPPs7rxqWAacKdz12rZUwtHhqO6SzjCXE0i
CqvIo9Cdai6j3lSVqEmT50k7zL3QWAwrFXKPm2Q4qpakc9Swd8WJGaICIZ+DO/9lgPIddrNn5Iap
t7D0gx5TD57uJo7h3ARzQQ0pFg2MAdSsYZrwO7taSmDW44hZClBk4sTDevzL6Q3upnp0baYIXd1E
FiqZjGqrOY8KoFXdcD+8MEziKUVGUucshJL2xlVei02ysPM32/6elBAuEARg7eOzav8eQXKwPWNx
upwcSz22ad1K+dAM7zUKnVxQr4Ds6x/cHQNFzvAM8zV7U0PpitdyulNycGWJ61MqJwBHmXo9YEN1
HfvnWhShdAgKumlvIuPiyu6D97ByvvIFwPOowZh5rQ8zwRP6zcBIAmPLkXTbQqgRvGTpLRK+d+ox
uY+ZHBYtDAOGv8rYiLTivagAvySAJUiMYVgNMv56NHagHsmo1/BNCGKzepWawd7TNllrbL3u/ud3
REaF0rp+Rvfv6CnFU+ItNcY9RozaIcz2UU1GowiTlXpES8OSrLtTX1128ZtXOfcVl2RBC4dVbVGb
G3LzhrGmbkdDL4jlgIdl9zB8cI44OjUp53rsRauefAyZHYGm4VC1j5EibccIDWomJhHOjpaK81a1
G90zuiwk4XfbLCgVWRi6uA8IICzzAV9olrjBT25i9BHnvrkpe0k+GA/fsJ4On93JjMEbk9WHB2CA
dQOhCCwgqi3TsKILLfHOwCSgAeu1FmaKhs1Tl6Li6p2m+Brc4EqFkXYDQzHLt53XYjO0dnEkShuc
Boi0ku4W3fgD36PWBL57pHLXNQRCDD5+5RpMLkM2iN1SH6Nb0woCRfOd9yaGCNRrbs0iyuGmGn1b
entfe2ncJyILVh+vMGHdPOCC8rkutyQgWOJUAKcGcOK/Yr51xdbEwypHlCx5Vyua8Y279CpqZLsg
ZYrCkSNed2bUlNkmmG7AvdUYbR21UcNEugrKd89mbTDf1DmxSUNq4nes2LwNzQCSCehG513lIf5o
VrxCtn2ttH1R+CHE8U5qybMhqpAtep0LtS3wF3XablLiEPTe0Lwh0fdJOJmhDsZ7nss0o2EvSV9E
ODcN6OdIcRuNFABt1oyBFAruQT3zjT7gCurSqGx5J9vBf5BZwLDomTC0k5o+9RTBsutu1SaVC9Dx
AMdsmof2L9HoY+CpbU0teTS16taeGyh11Hk3gYbnAzYwyF55PRphdYyIznithsuUQxkFZ3JVAFob
m/lM6w4ZgMluC1dVhX06Cp0WbRvq2Soy63XioJlf1u1rr6+5yZm3PfkAAXwFnQV8p0ApnZI3QBW1
XOCycD9b3a4witPcgXtVB5Ah2GMPpg5TP6M5AJPYJTSLMEAbTD7anAi4ME9EhEl3CjhVQfs0jgAr
QEjQVIJIwnWoW6TRRg1rMMjYpBxVG9SgOwgyaQPDda+mllQHz9ESOqlmFhNE6paQjHMUA4rvV+IA
akeMIJDUnwsgkqwGavduV10zilX8Ed0O7FEV4m7EFJwwKko9o2vgLpCQTG7vULRVSxajiWbjJqwR
54EeyGuZNIcWc3ZGi3poFQAg6ovaHgkoULX8zYgyhXqZANYfmyvGJJ+VWn7AsBrG8oGhxpBXRxwB
TJghUofmSkIxAsEXIbXAnqyjRcaf83d0ByOI2dVQ63SRePjMrLHWqZ4wzJcgslZMapUgULQZNGQo
XSEnLna0MqFKKC9qbqiYzL4N0I4wxgbiNa5qn6uyuoJ2W7fjgw4xVHIq4nF5UU3CiNhH3R1h0mef
MVBpZ94XwaMSJGWZxAUApwy5MiBiNOOupCCll0qQgy0seW2wqpq7R9N8Ea06kan4UbU6A0XF0Zxg
7J9nF75WhQpEt5+91IISnLc5WBruhNWZCbXnsriOb+2xXRsRFBxCvmr87ByTgwpAKkKD1Nn5RgG1
tTqgkf3eTu1yEs1hHBAbU5toZCL9IkL3o5lL6N+uYuORxaviCYdM9KHIDMRVtW/7BKGntKV8X3vo
iMTDtvWKg15Zj0Mc35et+OHOw1PQwkpVvVLiUaGS6Jz4jgnCRZ87Z+giJM1k9Mj3gi/Gm152P4JG
HKkyN3QeO5lr6JRYIaGja0oEZh6sKV+1fkh4NdyTjYb0J6GBJ6I8cGZMr0xWoLaeNiU0V3D8lTI9
wY02hLCUKH/YpaYn90ZvbtPSuiOrfMp7Kv9+/0IZZ1d3Wrv4PEFBPC3C+mEoC46N4xpjrDOCy6TN
0dJFL/sJEVfClnon0vqQadwFCKCdmh5qdOhS33axf3CskbwyaWK1ZRbD/URA31l3KjDkvA0IS547
QbVISzLoCQIr8zZ7UKmYrAfGxfmmBlJMMXbr6Bo1DNwDjJgDB2DNS6/PitK7QpP9lNtlv/CG6hmd
2dsSvz9PnZhrjtxZQPMY8qw6AHA32c3GXDpFuG8YJYPXHDVKblDpYeVg6upM/pUU8ZFt+0pP49fW
Qh02H3ZNjvA62BCWQhMrizhjDWJI980gqVBHCxXQoDd3GaWDFotzNlSRBk5Z5gcvtbKWRc5Y0Vki
DgI9AHRkJacp/YarEW415TMapLA+Zfk4aM5HXcDcoKRyOzfuvTc6GzXW1O0bOfz9zy15Cj4i4s9J
B9nO/vMDEQnYd87SZ2fOa6RwwOh4QPbtLngCf/2g4teiAhcIiS+u6gbNXufQYdsA/vdoabAabTdG
OAflmTF/iGbjvvCmc6tKF54Hf0IBzXpoQUHfnTHfoubQWGDqfQQ8SheCbUP5Lpx6tv0RkmC60tGx
wTsIS6teHGdy0ldViquE3ofX2NqNZ2oa3aZy7Dt1JJ2VpbJIKBpnc6U8ZddIMyChknCszk62CM6d
ItGxbtqso23qbkpULThNBfeYlHBGEUxSp5o39hiWi5JkxhDaT9KLPiR53RXhzMJ1601OksxI2ndf
CzKSk+ZVB5sownlcCIO1dA6W48SMI+kKKow1piF20GL/AUrLa9aggpRMxvrz3IauY96Pa2n2a7V7
De1wyAisPQvpXr3szwWOeVt/1pFpzMOtK+ftLLJXyw/pfXMApDa0UL0owmzyrHOXlaDGKRsSCmnt
o10sXnrgxwCjtuOMQEHcWvupxuYlGN8Cw4Nd7GlIZEcVvrGivEWU/5vdty8Fc7jvkwNA2y2xFBkg
VqSqO6HQAoYFO2onSG/M+A2RnX3LPtI49lntiq7ekEMI7lWh3NDIupb9PkfD72rUvaPnE17Cy2wC
FBlAPUfKuRN9rqtABmzC2aohFVWy9vltc1BrgWSdrhEqUdmDCuRjbGoPbpf8MCBSOYhxYC13ClFh
GzJqOm65C6Vc4dSwDl39R0S6MjM8dI7SvR+gWaHL10RMl1RrXv14Iq2vvwNKISuHwU85YhHqH1oQ
Q8ADfqgRkiTNvdDbU5pbtyKHQFmOR+r4J71B2t8k8wKwMtGygwM50DWjbZgEHEbcjS7NR5NdJVUi
rzaqulCiEVQ4sxfNerUZqJoJLL1DoK8Lir03Vp1/H20YAwbMqgpZKZzrVtrnWbTbj427K4mf1XDV
4apgmHkYPLmVjM+xyD/3S2Cwp2GOb7uGmpuDED7BR17D4a4YWRLc10x80eYxYsjtVn1hXAYfTY8l
VxhcxwpI65UKfIb2iqbaEK34cpj8xTToVN+MJ70jokmhxQiGf8MMc7P+mEXzmqPgTo1tMzaPUWpf
Ylfe57xOSetaZaAqVjKnDFk2wo88qp5Ht9yEdrSmQLVRwSJHKm0xWWT5SL54xoxkc80+r11GyBTS
ptxbohLtZSixj0AJmo0axDLFYtER52AojkBNDing+ysy4+COhLwFxAiSm+Nn5EIyDSr9pLqlib2l
ZutrOxCbHlTAgHberBdPJiJclkB2tyX9XvtrXAAgG4EyTauV8MfPamWYzZuwbnaqz9TgHtnZU2d4
6IdgIZmLhQUSvM8PkhUvBsmronCX3sFDcNUx+ZtOU8Svq6wediOOWWFu7j8bxko2KsAwKvcDXZOl
Foevam0xwU5nibGC5rU0nHmXhPbRww8yZlS4idiTnX8JWbqBoTgkcux126bnKAkRfeyuTWkfcgcO
mB1eDxDHJi1DExkxYEYB0bjrDPfYO5F3ztcm8K4OfqiPYg9TYCcFxXe7XEq2QPWeiny7WdwIDmS6
27AeKyJYvcdDjTma+N/Vg+pDcEDl4XqQ7Z0TRMeiwd+SMy57qFyW0XSvMpkepqN9UGyc0DpODSa8
6lHsknSOHZPsyPdOOb/nvncTBeEunYIzDpZXvWfuypDdb24fReLhietv1YyvJ84cOtLDgEMomFID
dvZ9SLgyJgiAqPQyCgPBFQHEAaOkvYC0kegWEkf8EgfZ2hMjG6e5VPegRxV1UoygjARlqX5TIwYB
IuSlRjA+zquNASR47MQb5ggPWYPn4Bx8T3vtFExA3horfMJxYIuCxF2LKqfpuBlHpv6U9sFzAtil
r5N79Of3rBfb2LWg2WA0htfAOOf38LCvDWnvCgpDavUs/fQ9E9GzndnHspz2MeSUgQ1S5aocJeMV
cSqt5poKIToVJSOkUFXI7kCxHQyqtwSQe+5mjL9qc5OKvMS9Sq6sEjkRNUbV9mQG3dkYQWWwmHsx
FV6WrAioZpiV146SxS4xSWp4UzLICxF9DBhaILy5RBYf9enqgKYWRA8q9XhsyQqqOHqLCMoAVaq/
q1pISOg+RuNmzhT8YjwO3aAO9CEweDdFTbMZ9ikbcuNrJ7WMoj1ADrS2H9vaP6te6Mi21b23CbBF
+exIwUy0YKwB5rlImypIIc19P3j7DHGHukUrDpW/iFU6x/Jerfyl9MHTkIhKRXhsUv0jprOKUG5M
g9oxag+ZKx6KMHyOSRwGluwJmsI9ZL+tsIcPJ5cX3eix3x4PqVsfBEutxf4T8VxBJg4NQkCmBUyH
tX20zQuEdHsVpv4uwWCAUpl/o3KhYWvC28/3IctXYDUntTvYOa7ylsH7bwhsPjgy3PyrmYZMduyY
d1HpsTrPO6jWqGtMi3+FcWomEGbmu2oqqat+C6n///Mf//E///Ux/mfwvTgXTJIi/0feQXuI8rb5
7386//wHUaF6dfftv/8pXUvaJucM4Rm6ELqQHu9/vF2iPODDxr8Q2YijEebKmY7EKyctNfumdrqJ
mzBZcmyjWPz+gob8ckVhO1xPCEu3TV0X3pcrZomFOE8YdWe7n26y3EfyTVtYwHe6IIDEjGSgo1Vr
FtOrroiOZKbQCLSW1YA0LFoFyUSkjRXoMvbjp9/fmfWrG7PVXQn8wk2hbvzfmmK2Wy0ZNNs4V6Ik
qxjpWCDZiFT//iqG8avLQBlA2E53dFf/8vwW+lIZ+Lv5bEEN2ABeC5+dEC0UDRjkAju9BvEyq733
9M+iW1+u9LqxQS5nf9cT7i9uRBqwNzwXa16QNH9+3kjiBCH1qbv1StjNafUD4gColZzcYdlER44x
G+oGl98//i8amUvZliEMz4K2++WisR8Z2PcGAnZnCrgTo79ro3bN699f5VeN7GE04aAaKVmz5Je+
rNwGcrHU2nPCIaNAbUJzHljUr5Veob6uYX4rQShPKN9M/W96+OuUYoB7rm7rOoGJK1zX/nO7Gujw
ptWc6mcz7d7tqL6UbvyO2cSm79rvv3/OX17KMl3mrqHTg19aUwL0yoews87ZbJ8Eh4MsxlibmbyN
Y/Ibv7/YL8aL59oIHEiTa1n6l4vhm0QBWKvjC8/XnrtO8eApxD1T93A30hnknUAoh4Sgg8Lz7y9t
/GrYsGpYhmfYwjEsNan+bW5q9HM3IsF4nuqqpxIyRdBzsGZ34fhzQK2tRR/kQKg6g8OHaaBlMRF5
tVmEHWdEDofgYFQEzHr5+xv7xWLmeaYrddOhZQzzy2TOkS3yrWYQZ8uDfVujYD45n9o28i0aIPKZ
KIT9P67oCN1h3lqua3zpBRkOc+vOeAQ4kcmZ1bou0dQPCuOpTvxLOOHC8vvr/WqIecwj5qpl2rb1
ZTTDUDHmuseCMoKZnuCGXM44DPTE76P/8PtL/bIxPbUcGYwvDMD+3MmmDSd/mKru7EVTu2CLIFuJ
JdKHkVrzWmTtoy4Scf79NdXt//v+J2zJJmSbBlshDye+dCCnKyw9nYEzkz8+eHp9cjXzrGfe+veX
UV/z5TIWqismPcZ6ZH/dW7yulV0O2u5WESCgj6dkZ1MQRfhOjP5dnD/2xt+Mk7/OVvmnK6r3/23G
xHE3hJnJFcu858gxY36Ewx/Vh2E+o9FDTfBvVvZftOSfLvilJQekqHK0J52LqJoLrszYfgYEjZ3f
ln/zaH9dDKRtG54uTN111eb150ejgAbA30jKW6tGjaWWvbYabER6ft9lzl+Ho7TRFWINN21DMs7/
fBnSM0k0uEF1C7s9OYyN8xKOOBmHk9KmC51oa5RhfT3lGijDCbEAqCwB9iWDOT0MURhfAjOQa5ym
k0NrjPWud8ihafkYgsSysW0tsSwYmOBvTjF0z5Whx9duG/WXzBg8kHJkLeOwlPBMWrwdA0Nf+DGk
66TVG9a6VKyrKOYfrQzAQ0O4GyiBoiRJ6OzkhQelCAOtdqi+iUYx2PUW7Hoa5d/DsBOApHX/pPd9
hBOEDupBg+6g6xmaHpktwf5L99qdxgIDIYR9atNArCuvrBtEUTmogPnAaimJtqnQoPu6aVveVtrc
LixENvZhzQEh08V0l3eYTKc6JRwTVSTS8LL7m0n116VJ2rAhLMthMSSS/bLJz1lBPSPhxBX1oK7r
bgYyI/DcxXQ6RUj698NBmH+dwujburaUjm0Ttn1Znap+KIdcJsVtOGHx6ZhNtWgnP1rmgfvdSztn
A/3AWSbZCCze0w0os76uCvHtxsV59ODAQUYdO/DopCo5O1MAt4Mj9lvlx3BK8ohaUhnJUx5Jl7Ov
ZR1GtwlvbAgRCwFudpGjo3NVB8BqplpL7kMLp7YB66eNSwl5Y3OIuPn9E/+1eV0iVIs5wLKle/qX
5s06CCse4sU0Lzo2MQY2gMS6eGN708fvr/TXCc0eagnTYBkmMjS/zDTbb+PZwHjy4sSVvzFmOVDu
75u/GS7ir5chIiMqtE060jDcr5eRfe34lshvAUibMK+nAIiLdLAtp5K98GzUGtnqXKoZfrZMiIo3
oW9WaE+l4wbjxuF6TOT/cnZey5UbyRb9IkTAFoDX472j5wuCbKrhTcEDX38XdF+k0x3N0MxMSKFR
kzioUyYrM/fa9Wms9ezJ6N2KJFlfdjRlYzAE7bWhtQkvwQu2sC+dikGGN+Xeo8izHhuR4ajnu4A+
Y8pDpEK4wyNq+WsoOznXwnr8JJByKXmqxcZwlPxFSTosFf7zKFum6jqOSfig69rdBh1aVRCmoh+v
taa++dw4ppLTf34Eu+UUDZkMnDDvHqHFlZ4it3IupW1TejFoyLOH9z8/4+8I599nKVuyodLPzq2V
mOBuXjZlGA9Dake3oN/HGBVZNTAlrO9yUOxOecM/yqa8k+jwLttow566Gz33m7H8dW3YLAvhmDST
u3gp3n0G0zGSThihhc2RfBFdvQnG9yKgI9VVX/78ur9GDsR4DvdEY4pPfnlS6OZQAeNSvSol1Oyp
rz3X8cUJtGckM/AISvxGnS32uuk3r/jLahGqZbmqAPKmOkKod6slKYRPBXAsrgnoS+5PY3YrrXJc
/vn1fokaeApnjGOZrk0Idh9eWonZmn1K/mIo4c4Dm6yD6Ewl4JsL4e9eRuiElcRf3Dzv58zQT7dx
rGWuXpSrq7CU0QUhqPtdMPnLGTG9DfYjNooFEgjW3Rnho2MOHKPNkD7nyFKxmgCcGnXuIx1xLV0D
VYw7qratFZjytCQMznFqOJ0y5Aa9xzS/NVq1KtMXDenLVNdkx1Xp26GQLpzoQhmeIjT/H3XvqS5N
7m5K51I+5w/Qvjs1rMS09UxFmcZLP+gyIO2GjGaJsS3yjnw+VR8zkBX8ppjuPZLIZXLjHyiy08b5
379ZW+Oc5NKmc1W5mz9NnRI7tap7aQdpL0MIxwvHjpHHy6b4ZhL97tslo6JzdzBILIi7R8EGQgnr
5uVFx7l5qzYy2JA4s+d/fiFdvY8A+HYdg33HJSBUkdD+OyCUFWe4F1chVPOKeGPsQUlN9CVFT6nx
Nc+eZq5qgFVTLBg4db41+h6HHZ9+pEwI5xwqvf9a9Up4ACFPD+k4mmivVJuGEo2yg5/W34zLL7vU
9IEFESz/c032/n9/4ChTap0GaPsStDoqcyRp3oiBNr5jM6Xk/Prz+Gi/fRyXN0HOwxH6/ey33CSj
ngtwlEKZD5VJa5SNogXODbLZT5o+qdPnbn8sRZnsrFzrYEEk3QOQakAmKh0IiNzznTBQk9KgEXr7
HMXr658/4+9mCqMhVHZo3RT3+0Ak6FRA7KNekwA0uqs9Vra2/fMjfjcKDPcUM1Fn4v7w70F3K9/N
yjhyLlqerUOaqR0jvyQhYXvEOvjzs37zOkIlRtOJanT3l/SDN4xmkuSGeckpKm1MMD1Y/Znim/vW
b/ZooYJHsjXiX/2Xk2AEdpArSJovdmzFc1NSpmh9KVAqj/03j/rtC9GxxoVLtU3z/s4FQsUd7YRH
aXBG8E9+aUvjv+9LfP0cOVzEwTPcJ1BwIHfD1OzNi1116qxUrb+8MQW71X8zD343akIIDUKfRkvE
/TwoQxV+RVJm1yqs9L0Cf2mfAGM/ZlPP8p+nwW8eZRMMMQesyWTuftTMzs37SMMtqS77v/wSrgHw
xJWjF19/fs40df8VeXFSs6zJ33NQC3ir/57atS0KNXZL89IU3brw/HpuNV09S/FWGQiF50GRbESo
bGPd/h8G09Y4Ux3LMtjn7+ItaJZ1lsjcuwxTcwAQkddawnxpbKf85knab3Z5YeuaRkJVVUkf3z0q
Us08HDBmufg2pfOF0tO8pvAVXisz4qweHf+9z/vJjdGOn/AEC4A+F9HmzyM9PeRupAWBCogsriLc
bO8+RJtkuDRlNEY5bXeIM6xS4D3DlYg29PlDm0qvf37eb2aQsB3d5WJrqKru3j0Pw5FR2F7pXEwr
zLnXyOdA085N7nwzg373XpCjyVQLLu7afW5cjm6v5HlRXKdWAlKWjvXD9yqaoPFjYX1Yplz++cV+
sxsTpWuG4NW4992fSbQLp4rjue7FLckp0mcVLgrMpF8yjEGXrUSG9+fn/ZJ2Eyr1Bp0pyrq3HTEt
oX+k3YDXKplvR9mVnkO9Kc6sBHSb556eH1E1Nc2b1v/yho6gdqebFrvNXfCT0h1jlalHD12Yy1sP
DuZKO1h57SuSY1baf1feuN+iieQMW3X5D4cc+8Hd88xBbxCVjuIy2AAtvaa8qVnw159H8ZdFeP+Q
KdD+xzCCn4AMOpLiI5zey9a7NnHxGFrdwgxSugQAyYc06FdYvZTe+c/P/s37mbwfcZPOteSX+lzR
lEWlQ264BBmptfbEdeubQPJ+sfFy/3zC3y//j5frLNxxXMMihU+I72EUq7XGqin/41H691O06aKs
WxwJ9zMReD/Xt458GACPZhbp+MLTAfufx4orInlttiouxMb0pv94E7cPdQU7ux7EfKwdcYiNL1xb
8m8Cy/s1zJtY3PQdTFtdgvz7N4nqgg63rID4GuPoSMF6EXcOEJ2oOHWl+GYn1O7vcDxNkIKiPq1O
t+77rbBwMdkwMotMHFnf1Ho0aTsSFR3BRnM2wQHg6GJvu1yD7+LPI9969DNj8edh/c0EIaYj+pnK
0NhU3Z2zdNLmZeC0NHOVPtTI0XtVu+ZQguf8z8+xcXf5O4sh+B7vdn2SwoNhcI89d/iCLaqGbopK
w09SM51u/T88ikT6VGomuWbfvRJMLCPGzNI6m2PjYCIad7e6DI2FEzKi//lR7rQDU2QmNP5lg9L0
xk+CsO8uTYi1eViVa89X352m074Zvt/sUpwo1LH5orgrWMbdVmgLO4QKwcQkDlRniWUforA+ymCX
2IuWHhzT6h90nAriqvkuHf3rLsWjiZDpDaJlgb/9e+UNRZnbRc+5NmAPgqXcEgrEn4fxPtgzHZ4w
Rciu6TqkTu7WttN6+eCatnspaPjzEDmOaA4MP57UPK5xybA1yZRvdsZfVzrPZCRd0sB8h9bdW6Vh
HVqizgjzMH9qM3glHwpdeljffDNHfvMgYQpWFrEVt6e/U8X/2LjCRiiiEwEcEbU36abtrCfH7NSV
N3T6Josa65vBvF/RFlEBkRxJUbJDnJt3g9nXgecASq+BPw9oWJSKnrSGrI9vfbMj/9L5wNcmqGli
Gef+vY3d1f1GKxzV0uoJAgAMRpW5bX2QQLlmoKTA6RWWTUr9MaZNO4c9bHJF+WZop+/on6Hr/38A
mhLoR7CJoe9eNVeUCk8yM7kQCwUoYbJhXwxNhK7RDhZ9n8gJbPtdPlaj/PfrkhAmgwvAiqTs9N9/
LwmqJ43jhqV9rqrSX+QerOxaZsN6pFl0XcSmtygjHyI+VP9jR2l0HphRsS4QDjwTtYlFpRjJNjXp
KijU1lz3TflcZB1QrVw5ySA8y8ZZGb79YiOYCBzzkAvIYVki4I1X2I/YJaAcam301v4sKaTvrLHK
lhisIy0B3rapvbbalkMB5LiNlkoAzGbs+Evl+8CPx3DVaI6Yp61WY8TaTv4vAxUBJaWaJPTb4Bcf
nHp09Ud0v5cq2t4wqvBvK8anvvQ/pg8H3fjmax6OQbVzpCP9obeg/+N30eKWNG6MPNyZvv6WR+JY
t0OzpZ2OiqTXTLCTHNm6Tt2wAd4+S1p6eSuMWw5CuttcqT+TstrQTMh9OXAxIBBJveCEMme24z/U
nnmTVLKIMdyFh05BtM1Lj9NWhSMr/nWrIi1vYWO3yJPa65g1Z+xNK0SCg4sCKz4DXNz5Cp+i16Mn
KxbvngRzUVkrq/IWhWpuizBeAPCgyb6lR7o4FyEO8moK9EFzn4bOgi1VW82y6bpylqvmZ5O6Z1u4
c0PxHsyR+KoJ5WMfRq+NCtLXrPOXIrEQOhMmQ4UWe0OFDOpn6VIHy70w+tpZguL6wPjP/gqQyZhF
faZE9VYZxnugjlvVDyj2Zas4nMgNA2AUKt/z1nN41Fjn6sk2K9ARYmiWUazRY19uM1Xz5ohwAG4n
9Bk4Yh9otQ5+C79aUWz7Zni1fcyZ+NXzKMyfuZ5+xFH71RnDsQOBCuV/35bBQ5Hle8hJ2xhnhiyI
WywacLQQEsBM0w9AvTr3AfXQJgPBnmKUVKIXcxT7kGsuFhzmVhb+IaxNqLIlQCgcAov0XBbxY9nK
FX3Q21Z/oV9i3mTGUsnLrQ9vsLHTlabAjNaDlyQaT90ITUODOFWE+1hN976Hi5ALMhfQo6yr2eTR
gC5tHuWf7EMLLM21EgYGD1NC+Bn4mamtsTTQvshAm4Wo+Kg5q4m/D8zhIktoEY3Y+lG2tDrlZMfF
YsAyxswM4q3iR2Tlb35cA/cDMQuWB4AIXOG0tKNFqf8cQyps+LHWsYkrD2bZRX7A3QDplbhpJTCX
Ksa7axTlXks9tGbiPTcVAPoYwzgoaHSRccGPOtQ7zc3S2Z9BqJGwV6qb7MLX0Aciw7VWm0Mkd5HC
NXx6sXUDDDKsAcMut981ZvM2KMmrAKSvmN5zn+QPJdOmAf9oc4v3zXNg6ZSpnUWrox1V/Q41LkDO
CDUuPblybOdO19DNjzlEgJ+Mlg5fkFo6WEOjRAxdNc+lwayxyv4THDwQAzLS/Hi9FYEPnlXKv6oE
yyphbSO7eujqcVf7zlxORnDYPYFrWbr0AJsSLZ4irzUStCBRz00k5wM7mEoJO5KGN4vLaqcScNZy
XGk1LSReGa7GPJvHab3R3St37n0eRQfNk6fIR8LqheXapWZrG7gXqPF5KAFQkZ722RawlsKgDtHA
ypHVoe8DcHT8hK2/wAqbM1+RljXPaozznIV5wCynC3rhJtbWwlzPyiklthjSej8AqyFV23cpCpRC
LmsUDKUJRj42l9MLuvVXkeJnAfk+hKKnRvVcwWVIqiXzXC519r/ML5ZG5byKDsBjr+H5WE6SYDCx
9mAdogYTeJzQcs26cX/3Y6SmAfmXnv3H+QFKfWejxi6oE5d9jyBKp2F2wILR1upZVaWHIvDWI5Pd
al7HqmMhZzOh4Oybo4ZGiOeyA0qxiR3mAqNkd+FjotXzHqsfdXxBODi9phlep13BMNKFQLmaO5ee
737yY6xVsER+9mQ1BjrSZKGiDzCa54EfTzTseODAtzAO8whxa6R+esWwbscQ+8vOmRX0l89Ugjli
SYpEgLc0LTu6rrUTfDKBIEWUaPNZ7aJemDw7YzxrmewiLX3ry2bnaCX96e2nwaGkJ+aDl1pfmegX
uYKLQi1AtsnwAPn4Ohl1hpG7li01dEw5ptVK4nvu0KhSqEixVPU4tfWHPhQnq92rhrwWpTqHdXtK
wdq4cfGc+Q9FBGprTPBYrREge2m38rtbigng4P2Q+EZ4HIyIsI5a1TuryiEzp7Yjpm2oqcFl5Mas
sMeb5YYzbDZfh7BAmaX5B6+y4WECKLPw/2mE/ayn2r7pWgV5KjauVn6qcu01rg2KM8U6tastXTEv
ueEQRFB2g0ltm8pplOWyqWuayNvztCQCFAPmpHdImMB9l57bPLwhwFibIRFzaFwNzP9mKQ5YnLr9
IklRvIRpueqDk6p9DKyTaVoCHIPnjsSNM1vn5a3w6ucvUR7v4BN8gCTDplpHKFKsw3HAOH5EGaG9
UvdawaaeApHhUmr9RhkizrH4yqH2lHSAXZqKToTwM1XUdVziAAUeVw7K3koSZA7FEjD7rOjfR3rw
jQhKL1znXGCy1qi7FkjtRCS1UFpMkxYGOBJ3Z96x47dS7Oi9QcVd1fXMHxFYpPLSONkJMviiUicP
F2y8IztbN4pyi3Kgu80V3dwycxER5b21Z6ZPn743YzCaeAhhhtBGzpqyes7P+Oy1ff+j0oqzWytH
h2KqrtR7Sh6LIAj2iqSPgu9s+syIEpdmPpzdtH1rBoQNJnDNsFgpOAEMTCGf76cCJ6K4zTnq1U8o
h/Vy6vtNkR/R2EQYU040yhaZWBhsJYNPiT1Tvb1DTLbCr2YOZvXFE5g02Q0ZRNNpd2Mhj9GETbIg
WU/LG1cmQuwUM6vqWCEbUvQAEZynLdC6Ud8K52PloogPHW1d9OgDqmzcDQ4aGA0qQd7r74UWN9u6
ddZmwZlldWBCDc4jBTiBUVSbIOl3Hk2lh6TFW9bIwTVG3JJwtOiWdBova2Q6gvfIm+v0N8dtrza+
3cgjTh6qUpUTDxObwU+TuWUQarAzjZQxwwDVK7nCudkGb9IqVi4Xoul8oqXrIZbmOhDAYKz0NoTO
s4HSaDS942hAYWCUJ8f2zK3O0msvtprxzhab5zhL+DkBoMKzcbGy28MUXOFPuzIzQdBTqLqyiEVx
NrTmUeNUSHV4nJ5z7u2kwDmSDxG5rGgLMREgw+GrajAH9r2PhHgdouILDTRA3/shXjJcQBb06DEM
/B0CLnPe4Vk6b3WyGC7E3zNx6KYXTYAJk+hbYwZZGk95oJ518MOdqDWJimgMd/RYLzYqujvYLx+O
53z1qvqipCHjwm5clQqWOR7F/ACLw64qFiSrwrmXNsBPHO0UVuGJHME+QdaoJ1N9l84i5nMTSByY
jBNOTJiPBexkPeellqG2sjOUO5yqMnqyA8C3ATgL0+k3eRise6Rzdq6e224iN+kEVe0AGKG0q7kz
1Gs91ND7NyIq5rpD5MdehYdV39Fd5D1y+s1Ut8RAPho/wlR9lr7YlnlzUN3uwfSMZY3kGtzN0ols
7HsTS9BOIA8pLJ44hwJUWtPMSCf1vR1xNv9UVAkbhJlbg3zJzH3tZluEiUyoAfzVq8uxFUgMD7SE
4sEVC+5xpnExkTCL0to4lNqLKGAz1+YCFwq62K5WpS3yLNkoTnB0S2WbDgZEHgk4BfylJtiN5DZW
f9DG9B4Y/p7r3ktojo+B164UXHfXSko4AvP44HmI+bwJZ65r8wiGSDGCBcG4yFER8ng4rAWwT3Dn
1EXz4fhk0GwFbG66Kr14bbM+qoYLho+Asw92o4p8DGwDw5fG1q7OewKjBmy6v52+xWmi6anRzrrI
WlL/X/my/tHC0iWHB6U0pFlTuWpRsLBaeRojfAmVfN2l3qpH+oiF2hqC3tyHEKQG4IPibJ27UP8Q
vPQwmfUsZMEm+oNN7Ezme0EdblWCuJ55Do7NVb7uOSSmEZ1++/Q0S8uepK/vbEtac4lEM0HGwVga
2ssQlyhnvwz8zUzkj0Xt4qgSAQvPMBLz4EJYK4XvrGH/k+5XTFvGgM5WcYk1RbEfZIf8I6gxO2iH
Y6DmS0MwWoiOV6HsGc6oeehQWWHiGsf+08AxgTzlGpRJuWa7eWToeffM3Aq3W6imsTHi/OSrHjDp
YmlhsrtoPQPtsQw+eylI/wFhMewnEYIH9RPRz6LY4htIkVM63okDUAcUNY1nVacIe4dTPIZYovje
To4T5ddp91TsOAab2wDas/bGhdTLhRnpS5dIh1BxGefmy1Qe11GTBY4AzV5hJSjmEkXi9He74pLM
xlXHxgre8AZq/Toz6Dg3oxdcmL8oShItARpgVg+s0nBwzmOIjI/Tzzch7jWwyqxr4lvb6RxJWDoa
L9La5Xowis8sbHGvGRgxoi+MRanWrr3OvpUlDMeuXzjMuIHT14keS4W5jAhZhRthF/G2g8wc5OlL
p3GcQDWd3h8GwSpXwmcjoXOnwPc1rs494xPETCE/OzeBgCscr7Xc+sl69EX8FAXDLaiJcchHtNrA
k3AHrmlXwS8bQ3KHJe9lL5qZX/FTQImnbVQm9XSetMlNdYYtadaDCg5m8gXkj0BXNV4iJbtlPXYk
kAqn7YE+7w+zsT9cGh2k72AUAEiVugbObXgpD8A4G7zxukOBsDB0dIgfR2ap5oSnGHBrJuRuhATs
t+ZnnOp4NJK0ckA5WHBcxYhjS0AV1sOByJ7sevD78/WK6zJfCa23ABq9ndb0W8TRZLD9rRHGN1WS
AdBePK89jIMK66C6ZGPqz010tas2rYNdnUoCeG6flRKcZNqyPuO/x3EapNrtABHAHPcrFg6OWvgk
BZfObrakrH/ihw6KItQ3gVs/aIHSzOk48eYFhKrFZAU60gAy7/vhNm1oroD/B458Jghi2DPkpkT/
rFE3wMkC/XwTbEwnAeipPcVRLACz2LvpDtAz5AyTm6UnX0TLVqHCjv52oLsxL8oNq2VRFiB6p1+S
ML0gxRJS2BCqLfncmsN75FKLt5vPoHI3Lt625OsmGqX35GRQNYyG0F0mwc4pw/eg799LKSzWfox+
1L8m7MohRq16lrNXmV9uqC6n75mFPxQoQKx019nRk5/25KyMFdvpfLJEt2WyzXVj4bcB8KRhP3b9
RquAMvI+TEf01Kshylb4hc0nm1TXSNcWXFc03zgXlluzc7jvV9jFst/Fn4WWccsEMNw3q2KUeDtF
O+zxbvaQf7pJPS+No52Pi2KojgMc4KIIdm0zfLqoljkZOawrn6Xpb6bvMDW6Ob7qWqQsWzawzvqY
FrRWwW3WjXjj2i0YDyggLF0GJJpNXwnreaPiwzJO5rZjTMP2lOQD60wsH058J8LBmVFWhxrfblP4
VwTuWAM6X2EwPFmE6kFpLqfwVCNBohD3dgpJldxawxreOh0ry465PwzKcrouKah1B7fdqb22m44q
BkAWwy3EpmHaATv+lUYdeTJJRQr5xuYokaR7YUK3X37qBMgxCJ1dELx6Ay4+Zv80vagaNrjUAjxL
u1MXO9COOj7Ci8MN2ac20mjgkXRsuo3+KhrcLuK6AYw8RLNCOm9mX6Dyb+CTsbuhUJxXKKrUxl10
NVfIJOJF5EXz9BL3NOdKMnlTFe+qAVqntleV0BatCLap0S8HeAoitvEWB2BMLgyfkNdYp2gSvvqQ
EI0hwK9W7EJ7jXJr3igenphQFpg9tVlfhKXjuxc6P60h7OZe5e3ClvuX6T+OVfxMMeQhVNRTbiYv
A0AMUPJwVS2QNoP8ORbNNktCgXI3/anV6RvqS+JLlowm9UlVFJNkZR9NsGwPCvHQNu0Zrc5eQ8VS
K8lR5yVTc9wIxQO+WZnH1ozem0YnOG9u0+k5HVDMk1eRuSfL6T6NTH1OXSVYRGEEz2aEVpn2J3Ps
PvCB28Z9/1wlxroZ+7doSDdDZ5xKflPnO3spe9ArUWABtOoOvqHfSFzRWVxswr45Kt3wnk/6EzZ6
OchdVoN1ioYvLagGrHRILephcTTUeJsP/YWYIJ1lNlfKdiQLWJxRS2wB4599A7Nc3wA7wqDOyRdt
K63f9WaympZoK5RTxnU3luFNFNg/xlGfzSy7YlXzW82Wg8pUCUQMSYjrNK7DSRJt01auo7LdlIrB
PHQRioVlNHfz5ADdYa0wfyT/RrNLrg8FrQltWF1SwodyBELtaUSRVZnD/hmR2ttsMqSudiKxn2tr
wA+kfteV4gLf9LUKhwVr7ysajbdpHaJD2Tcuko9eO45Cvf5/iKR8FAWhdhsQ5aUVegvQRb0LzatR
ij2XrLWVDlul5PbQSRimMnvCSulsue2p0+oH12/eMssDI+feZOodkzr50TBjnTZaTc67AYDGWSr9
ZxA+dPwPSPeDYAHNAk1PDoK9bv1jKquTYwbv5OkBzuOzE3ZHoQ5no0yBZJB7qhyYIYWvfzVu28Mo
0j+aoX5hIr+2XoGZccBva6MOyABrprHGZuZ51adV2h7pHMCQBI8pvcCObjyM6Lxmoxlc0zGBlyi5
ylQm4GRvPe3RkVb+7J32MWPDlcSwEmdk8tUq1Bb3pQ5BjnkUPYz6JumHGdF1TmGfKNKNUUoihdwg
I6+/uVZ2UgrXInxXj+PQ76oRb0eDKBERJkQyB2qiGrUfgdEShYQ9XtIqrLbaxbWtxDANbeLP1JQL
u/IfrMh8tfr8oHFS0PI+VxngWWwjiTCcYNlpEXtF8lOLk7mnc4gEnTAWtSfWajxZRBnnwOXGNvnO
UtQCYo1Lsd1eVYXcrGl5j4lLPbmpsXXHzMuU5S4JywffyuGw+uqj6nuPQyKfWrJUM7s2s7mCS4lt
hT9C21m5fvSFS9RFcEg1+HKw03qPkkRTI7tjObgPuuxbHh08RJM9udSBSWjtygdWAd4Q1MQwAlFH
A2qH6UMeNPtCDvPE5OLWGRiJYI9MXFZVvKiC4y0rrcKgl2vzJsTwbxaO1bGJ49v0xVRTFqAvMUcA
3jNwkfQdm7O6wRMNP5qhJCy2qqdOeHszBbLgjuD909qiMgM6U4/szdi74BcIzQo5eaUrAj+MAVS5
TF4c4m0oMmVBm5e+ZZWRZMzi9yn+UbBNxC1pB0C1hevL/UPHP1kA6eHeil0DCupZU5n+UmloWbfl
MCxd2snnrplA9WzTF8mpRcPVukks2mcwn+A2vo640XoYFthOt+ho3jDD4WZlyVPX5OceLI8jGvhP
7caGASNr50JjzqsZ22+BoZ1yt1wVcb4n5X3ETjEDWCeeCg1mmmie3KK45GbNTYACUal2BdcUO8OO
AjAkX2EeRg8qTe/laJGAob8Tv9kSR3K+gChEsZyiua/kQxuZx7rJjtw7CFkqU1LOC48ySo/NYGyr
ykjnLQOtK/gH6RoBfsiGrxcUxAtOLXKUKqEyBMrUIK5Y2tbkfs4GORl4jzZs/1pb5xKUWwXA02z8
bSyCdaRwdxirQS4yLOqiLvdw0uk2rRr6QH5dd5aN1udUMZ6NBZTHyCR5GhLBT1+SdAscG90bGfhD
hIKpAk44eMlG2kYEvclm7cXtWzu5u/h6hvu19i7iZjc66RYq2NxRyaGE9VWvSFWl5aLtFXYOF19E
SGPGNHyFXGmqvoIg9dr72XtEcyML6JC5+bmtqnca+9dlmjxkUf3MVoiOSk1hmtnOPMKWEhCNcy2n
e0KfnGk735XqAGyy+JpmJMW4Ter6b1ywSR+Ij9GzjlBPHwER7LXEf/Nb9ZnG9GUloxM146eio2LE
ij7UQj2MRXTVxvGkIlsCHIMjq5OegFri2y4TboJV+Vixn4WpcmzKjO5eQqW8wWODewCc0UPV9BNH
B9J0DVKp0PNtPRg/B9i3iiz3PmkLT8v+cvRyafjc0qKKPBy5X2jE4L+AqsqfioS6XGLWgENEummV
ciGTeA3OYZGnLXwsPqOib1Rd3hBzfeRZBKPLtJ4qD2+tVjGXfaY/cMTv/elMlaBudKFtvL+/saj5
JAAl3dxQalSHbOY0RDzSygBZU4/uQd4k/lMi7b96PT7Vmrv1zW7bAXSdNSmw+SotZmMvoKTyx+se
wGo4AE7K/5oCRyz2KkiW2r6w4QGii6sXrSGrORHuDxdeZuS029bWrmBEFkxzcFFRtaswI0bMbp+L
qiYhBaaKkwTwxkUbu2NM7Q+LiIsC0lIoyiGtk+PAB4P3tKQ4v5rmpUaiI82MjdZwwvnYRs9ChSWQ
4kNBt8RtuhwhCV0nffHFHLwUkXaUffKzaHF6kBiyE9sU82pkqxOAxlqZvURDsJ+GQi/iXSpTjhYL
eKQ2LNWRYH7E6qoIqEFlC11vooUC3kiE42cM6XHmi/Khtqn1FdGuxxGyxwY8ApcU888+6J1MK+do
0leq3R7VEJt3L1k7EZgX4LNkeZ/GNthohjaf7solEDVf5s9NVf9I2+AR5daml+VTFfn7qKBv0Hb1
OfT0D0jAeEUYsJwV92cRagfgYoBi2wJLGeCIlqIpaEfyhwI6YloWP1MZEXp2IKz5NmvoaCnH/KBz
Miqkz/WBztzMwoMg6wVEYesnbMgfQZ1+FMD8Z1qhrKTpN0vQFxY40myfjuajo6jGDKfolWNTvG9Q
mioY2KEc+kLf+FpH1TENo+sYUzmXtb22++5BDdV1E2lPniM+xyrt8H2mjQqjkVcbnMLfKeZYjW/T
Oh0pMMzbyFrUbvFokjZvUQRQdpdfvTfVr5rwx/RBZIw7pz5OSf0IP0ylAlYeL7l5foW+TpOC9iDo
ugnyDh213gLjq0nDDhaONs+BpMeCP/2VeurMSIuHmgpXkVcPGI+9+lxJa9mhzyaD3pIjyZVyl8t8
NwTtLlXMK2vkvfDy4jAdumbY0wdhF6CwgoWG+9+iiuMUd/b8q2vLz7E3T/Qg7p26n/vRgHEo6s2y
46iJmh+uyrU/8TAoKSdjY872RVD7O58teYqaA0vt8OQOYD1GFhOk8YixGu8zVpKlkQ5/JZXyo/Ij
vJgyAp5hDDdOWe7SSAeRGt6yKr+2HDUKp0luaY9hnT5GjrfKdHxKdLd9DI0fWgf2Jor8F/wurKVe
Rs8dxf+uCK6iQMSijuNHnGFT7JRUu6uv6bPHkriQIuCljOqDFcY7M8p3dWSdg6RYTmlwghky+FZL
9Dj57+jmGmfaAY7nFOy36UUI+W645bWROqLUdJ2p7RY9N46DgWix1Sy3kdNdYi39MX1iNRd7xezn
5hAfWgWSMNtu2RZHte5+hhZidEwek+caW1AAXi+E5Hx6cMdkU53C+HIylaphSvUeB+zaIKaYVDRU
dqhvhtVJI2TuosDYYuy2zEK0tT7QuFjFS1Jg8peot1zn8qi1eyySWNjZOm2xQ6gH5SSq9l2X4Ior
6z3Wk5vtjOQINJLpTg0cstsohEMqWzNePSSHYHP72YCda0/hC7bMAb/cg0r6IVfDZaaIek4WFB50
5XxNzeMjO46txA/QjQFQjQjs2mWV5VgRZiRhDXZtatBt/uEXI8lIO3pI4MLECfWd0SXMx7xk2k1K
gyVnul+JL9KF4xOohdJ8c1qXn2F7Ix5ZjrpHhbPEMoCvP1BWiUrXDrcLZWheHfLUBlmVeQZCZe47
MPZaBu//aDqP5cbRZQk/ESLgzZbeixTlNwi5hvceT3++0ty76lH3iAR+UzYrswnsrTLoJ5D23zRF
GPyrr0rmIt5WQl8FHqyL44UbZPGKQcaHSqnWDoCYtgWtoA2kT0nzSXKwi2qKuJH6ng6FRLNENUB9
KKQkjrsdMJsg3nC+P3r3holbpyjN190u4/EM1lJyki59lHWWMyklWHSOfApF1C0pImTbyKbcDURq
rJ6kcCZmnDK8S+8hdYJd4qEyOhMsxd2z471rvkX9atqGTbNNgTvo7qdMVo7hjVjtgS8qhn7h0fWc
B2NVALdPm/iihh5adNQPiMqmWjmgKdFGaFTGonwGe0z7amA/IC4QdMpZKixSfGPGUgG6afTFTsMJ
0H6JfDgPMlAhiQ9PkgUNsK2sbA1hcBR6FZAKXumd6vJxgkdb3iowu5dgbCgghqgoDge/vGSVchwn
4yxHrUxzTkHXC9crkiFnjrqf3V3dXQywX9Mr2uhGvkJzmpIKUujYRXQa8Ld+S6YMxwyrxHJAZ6ev
Mu2xq529ST0lhtkYz2GlunymBA9o9T2Y9OYyU9/VGgJVc3/SImoMyaOXJ0/0Ix+DokfMC+WhOf8j
3pdGQ7vxGBPsBptF1mjKdktQH3Pr0I2lw146NC8AhfAsg1ojZrmvyHUM/dzm9UrULrocv6nc7Djc
z9Bewlw/UafcwV/ATDx9tWULEChDds29GpH5kRvVShWBTqOV4yP1Kly344Ab+6yyQ+LvhLYJ+vAC
i+0N6xJ+Z9QUFhEFr7KEW3hnjtPDEFYIsT0LTECBsS9zoHHWVib6FzY5OT8N2bbhoDTDEybsURbK
iUyEfiZ1XUbWNnPz3cSRYOV0K9vxGyoHTp6LJ82tX0Gr8FVysBwSdIbQ70Paoo4B2omKQdcMW1dN
t0Otx7CpJyunh2OcwFKOfjukN6c01tUMq7j6DdNzpiZn7pHjjCuTgkRLQ6bJh1VdfQU64q7/rULR
/PMQrQ1dmD9gjodznV+Z6A9IHb6l1m/YjARDS22fObGE7CyV3bbXvBx/HDWFFWNHv/2ZP0LzQYc1
BdRBRvoyc/RwA4YLh95O+sxJ+SqnMubgcgv49o5aoY9B19Hs5vrzN545/PebygftAwaIawRSVa6B
DgDpnsPEWuFn7areYOI3rVSkSDJkAbTsb0tzAE2prIsVb6oBsCB1oWA+5IryJP69gCSdSv4xAS6S
x9nKo/zM14pfbNPHHmQKz1J43wGqAAy8rDEbLKOUkTlZNC25/wxHRzB+xfNdOjYCanCa3zITIV97
wR0W+y4/2g1iB6iZVvneMP5xCKeaUS/3yWjizQDerHcDxngdKmev4YxAYHJJG/tG7ZvncXnBYHzj
21lVWUlJ9yIPPCmHk9U0o+9c+VRCc2nH+irkHzzCiXZAFZEulLSIZmyMD/RThwF21lDlyUQvKFGQ
ssy0i8wG8yp5ua+m4RZE35WHaqJd/uubY9S+AgldM3h6dkBb8vrckQqspPyt3JocdTAuJf2vPVcY
x3IdIHDPsRcsUOXUVE3okyrBS9F36wyraDrCTIqY0Sv/A/8BIWgvEvSMhEuVO54ptFebBpVi/lHj
bSflg7YvP/D5YjiNyVyKn+DNYT5aM6qx5gzyoA6HNae/ZjnPjMOsvCE6cqOaKfirsdf8+d+h5WbL
82kQUru4dSyYHSfHpAi/0AqOuudc2u7mg9m9Kd68qIYOomKOlBhlcmyzf5fI0bKRHmCP3fzOo4mK
gPuLa5DWM1wsta5tpgZx3jCkyf5JH2RVK9ASz+YuHLWFrAtAkm1KsjdPLymEsRiNiU4BHyEPnDnF
q1fCm4wZ7qniWk0ttsd8kdp+ksP9bdPHYT0yCOn3UTRt+SEjJGE1DeuWUwjWEU6JYfZ2nBcFMIgW
/neFG2yQtNAsrOnUOZvE2VR5t64Muc4sV48wOlssxwMNjvZKxXOTuqAsvXfuhBbdku5ZzqD8khgq
bqX4XtQb6b5TShti/kSXrHsTZJcYoqEB/onZrOIf+QUxB3LElY+Q8Im1E5su74kVQDaCg0gPdKGk
wS73vo34zF0JENgqHzEY/+0fz2oTiWtw63tc1WkeFjpv5KPUKhtUEqyjwGl1JhJEbCjrnZavBeyC
8n+53CH6z2wFoFU+KRjMp97n9nYcS4RYG1BRPB6jn2ujpxAYXsIZQUqpBIGM5rN6GyJp7D0IT07E
f6bLN6qtZHEKbL8Izy/UBFFY4iQq6UH1ZKXBwUYyjlfjCxUP5DeboINhZLdZaKtrUbPq1nreQVA+
R9d2BhWjkmJhUlggrB63gjswxPaTlx3hyEQDHneAQa00OLUDFS2ZLZQ3qIy86Aqkg5wnHHJKJyvh
CHBrOR4xdqpVqTpwmBvbOHOdxqD6kJx/oNPH2rYTmo9iAeWmWbcEcBH8hRqhOOTxcfiF+YQUb5Nk
1boqRcqKrjG48BDUnZ7tCjAAygvvE5PDJaN6iPscOPYFntS19EZldeOJwgD/R3dIhgS+8LOPz8/G
YtXqxrkZSeDLd7H6cmKZPMaKPg5+dmlQL4H/Zt207j4LPr1gE2DlGlIzuUk8+TR7oHc4qQEs5Ejk
lCynpbwUxAgEB2MG0XL9aaE1Mpe//63Gf2/Zlu0FOeYlNkC+LhmObXzm7gN1OAkzaGN5W7E5EuZJ
4pXYiURHfAS5otX81hLyQqEFnYV/oXQZ+qDX2h9W+++C+pc4np8xDvIZeukuVcx9Yj8Cnmiqd8uC
BO5U5uby7ysyUkbCpojjPMf9KkSKlAgox/wEiHLKnU3sn1i3TyX2CePH/fSkYDe9lOMjsZ7kFTDg
oilhHgM5qIV70Cvq1woKcrO3ZitdEBty1eRwcT4TXKO0/+UCczhVNT6qxF5QVyrlpWRl7XlDuHbu
gHP4rQtCH30RWp1e75zn/CZP3elIArB6BXdfvhR3oEPj7JueKIVxDPv53Q1YmvBoBPoWQ51iCszA
+OWMaV1CZ1j9C1e02Qa67b9p+lvcFWsLgJt8pmHkd6Op3uJSvRrsX5kdGCc+ZkBStAIKboocuRKc
lMr+opEF+hKi60UkutxKrrzYbXNPlCdnqBfM+TzUg/3MQc1GXHP0otKw1WFbn6gkcibFTzJgwjbN
C3EPLTV0UwoAZI6cMIk0KvUiQZFYFsIQsW28hB1a+7GBw54ThU4nEwvdrg0hYS+0V9pTj4N+Hmd/
0RO3NZW/MfIH9t2naNRk2jdHowEvpKKSzd1sdzEe3Zx9+s4k21l3wbz8PYtKxHEM+uCdigNl9OSV
WRy4seiEOPm6q4D6q5tJfzV6eEGoFiMu83eDuMPV9Bqhaq9U5g4Z6IOYvgY1qv8sD3eDOz24LPln
RXwcBuY2Gybwo8D1ELRDI35ZshZyfX3L+9c70YNOj5XcBGhmqY/LtCg3VUxJBB53gzA41IebxMAO
5erAsHZqK6eztcxLlYB8reKtOBOXw0RYqXXVST6rnT6s7k1MgBpY27j/QO5JHIqFM62V4JWH1Vsy
esJofksiD3Edaffp0YksYZfJuy99OKt1fgHa9pJTQyGtWXuVv+8E0qCFt0k1hIiV88cT4bMqAQ0S
HbY1baoYwJ+48MBstn75BGhIom6+FSPIDsewU6sbB9iMQcDzVwJHcAOT2Q/jbS4Oo/tWduEDfj4q
Xi1kn+TD+cSUon9U6Uc+S3WKrW8FZx6hgdZ0oTHvQ/gzEldbgXoUNuJyDFGu72kTmQ61Y/l6Kr1n
dBoWkthPhXtKdGCaDIYS5WNhtHHai4nm4/npz4RwOP4MItvqoXXKCEsEhbaYjrb7sUeV0c6vzq1J
hDUVI9Ys/ABrPp3gksZpKdQtoCSn+BK137IisYTlE/GJT/dzpGXE99Cyo1Ia0NdrV3LGGBC400iX
BVNS2uwEdO41JauK7eqTQyt7R39m+vRtTim6Vf+3DGJux6bYhUH+VtXVinUXNAw2FUudoQYqL8Lx
B35PcB2YD5J9QYe2jdVvnyJDLJY2xvMrOhEinYoy3STtzQ+/cZeSp3C2VbJRzBzJAGFRkXxx0APW
g6i666jIIxqoy7bn4wetveuQlTveNwbYvHCn4oVgCBY1dswvKc7V2VvEGzTEjdlOMfXn1oSMHogi
Y3xLv7R2BVMZvCyML3/PxRkDRPjTlNNz5hZnK8/XGhDjseOAezAbgnez/VXUfNS2B7nfIR/r9ehh
nDAwM2X6Tk1OE3k5q1HhOKkl7ErSFSwRxZJvscgs7l8wB/lPRT3770ERwkW2xsPDs5vynY2t7EaV
yJ78VYKlDF3gCrCtxNcR1UIxa/Q8QtrEKjkSaNmIOScJPP7WX73kKgPB+d3sbpDKrRTd3pd6/wtC
PKCyW62TGZZWb6xQs/S7q6vHX2oGeD/NDjMFFmsCtNoyDBOS5ZWV9q6lycHTyyVjGUsG0oFYqZO5
gLgSPKfgBQAUVBFlNpUyrgxZXeLWwYXrJkoKdk23Qe3uuuJcEJV5glhPIRe0rrEpRHol8PMSYFMI
vGpC2KPgFmsp81cWhj0EhGhl6leeVyhR0YRXC5fejEVFiECG8bMGu1ACzIlQFwNcvANVeJvcctVO
xclouXehE2fIWU7jao6ycj8hDTIn4a/ZFQpaUI15bFQa3a2HqU9U7yscsuscjaAGW+Z3nNC9RSU9
OfS2QyCeqGP0PpXT0Fc/FJ8jWVHzXregT+4MpfzCiC1YNg8Wq8LqrzoFQiRH6WuhRfhrx8BzC17s
XqaU2C3KOGnpTYt4pDHoQqqxCFx/Orp0nZZJP1M4AriwqE2d8CbrHSZJrB1cH7c5cn9qc3ioGHwA
HZO9W808HmZQ2z1knX6OLpczG/9yBo43WR68hwHyXbPJzJeFjsBCtacYwJly033GRShzHwDdIUuC
vesQVvAi9LGmzv+wpgzAsNmNyzgVUY5aRY14mj8KXyO1TutlVwWA+lXGYpQpL/kklLryIZ5O8Jre
I2d8UauRhCYOIbY3RKqnEFHO+r3wqdSjiX3Q4fgH2lAJ71eHHmlQMv5Cd28XKa1zTcL84EYBuoUg
9kHGzYxOaDaqXFrMdJQ6umQEzPZTtEd4Ty/LpYpmROYy4xSUwT8bqcqtMUzuQtphlUlHDw1O+qre
sO3q5BJFCvwec3JxB/Wl5b2t0rvqZg/Woirch6kJbjmVkYti5k+UkPfdVO8H8JsbqxsO6HFeTNoi
K8jq9lo1XlQG1S6UU/V1y6ssBxvlpxYbR1nBWVEnvFatLdH8ENwZC5wP86RNp9qipKcVbrhiXr9k
lsJno2fmBZqoRoCwMEhEWzDpkE+uvdAZTp2OZojOWOSKxkdAkaWqjmrj0SlrhppoSEMcKOi9ZdRV
n0pUftOH4PLq0LaaPSWUBMNteMWPNuP7F9qkByvN7/3fiQGQlRo5SbvQ4D/+TMy0eONRS0TQesLS
oc6abV+jlT1lNJGYfzTDTQ5Qf6uHLt1dxzYuXhGr+4j92Pu2Y2y4qKZUuePdmA7RXWmxIsAxabtp
q8oHodfZp9TL7POIYN++9Rp0182D73g7lapukaHtnhNYAQU6qOhlINBQbIyua5fUl77KGDgbwEFb
U5jcwtlYY9xw6CgC0z5JbroFrtaF8ZeyrLsZjalbAUhhcsrpuccWZiPOvVNi0IuOaTu0iUroBkRj
PfpD/KQDqd1UWvaUJiiO5IhpuyoDY2nwUVSNs4iS5J4l+Ge/w94n+mRsG25dbWVIJjXpgoIEEM0G
9XSfxL9k1haay2vXO1R6AGCHFZDeGertwuqukxZfbcW0YEytVknhU2gm9ffD/pSG9r+IiUqTpoBJ
VA4r4X22lbXbVme7Z/IvACQCLNOiEFh0F0ooMQ36KjeYMayZGwT3BZ6P4tGK/vwjsmIvcdBerahf
WQ3mSh9OlFIJNahVMvftZjHiidYmLlyuaaKe7QmezGAaz9k4gjDw8as0T/fyJDUNEaf3Lybweg7L
sh6il8JUAbTG400mbQOdvtlg7VisNyg6wAFhPdWxUJaOV312jALoOrCBInvQo1lhjkcFkRwE19Zu
kDZNt7NnJuugoKgHHx3ja9CwrU1B3efevp5DBtT1IyXXByYh1u6cXmPb/Gf1noyJqXS28/Sqq4O/
KpLYBmyGFn3pKMTUg4XEhg5Yv7swhLfp6GOVpIgUUwLmaq134PEXfSiYaM7C1yh271CKMeFLHWZH
/HtOXKdaGY6z9ccU2cdprbF+Zl4/Tm52K7To0MTOHS58hf/Bo4evF1+KmqUUJrIN5BnoxuQGiS4t
HQ1NIJzVxnJKUJUUaYEU9MCt9MG+ZZH2DkELeiqpg09HD2TTGiA+mL4a17WXZOgBZ//g27npqEJF
dY+iaWBTlFfsZaCU71Guvfeq/ZVCvbeCFee3ocFQDs2myeb3qlQe2kR7NWqqmm7e7gCVAI/tSKkK
55IOLSUoUJoepbG0DRj61TsGILONoXBDJ+2rT1pckg+WILNPsQ2xseW96sg72Ub6Ois5TTwluCPz
dnSqPpCEnqaAPZKPVDSpjda4TP54orX6guP4qpw0WKkTKiiN1X8D0974Q8hpUp6HNAZqRhSBRA8y
3bCwEbICuY1m+0kbh5NmMINt++2jFmqf6lydDTM5o8SEik9ZdMuZGkPfuI9O7r72yoh+YcCptmC8
RMvMS1cpMGjNirZp5LzHozHTlGMMyE7UetGN5odRNDsrapcgGrWFmSVPSUkfva1zddeMgh+MPTSa
SBO6KP+0fS0jXRxXRtZce4swwkzNDhD7uEsn/46YG8WDorEXmQL7rKkPjOzRp0fqSlc8jRp18Ki7
/tXRpxec9VOVINDXktya1vxgqQV5ax0/08EKUBseZeaIBci48oQ5+ZiJaqt+7mAP0Yx53WjUoJnh
TNX40Q3bgyUBYhJ4TPC2BYWKxr7ruXdACu4TbHuyLMemWTglaUgfqgc3TG8qBqYOU5EAP4/xfKpc
93s0KFmij7sLNGUPLqY51UO4R1srWWtK8Ny1w8tUaCj6wY4DBGzgYKrmourjAz1YODKUHUCDiEap
sXImcOUOhKMyKF/myVqE7FJmjBZMjJ5Gy7lVWQ5uYR6GJZrHiFVhxhEd2RV6tyFu39eAx5W+fO+G
cj20JCodA911P9PgggsVVrKfaiAC1VRmjLQ2esyqEhFFg8JlrpwLgzn0Sr26Gl2VNgZn40zxvLT0
amXFzktG5bJvq301IEWZQnjZBkRyEHmvlVx7hLf5WVSFmNoplxmVEQYbfZB2WLnaeNT5ojWDrey1
468nC1hf2DvPzGNvPYTGVp3KZAIzWEwAZ48gVE6lXb9gN3aMjaxBdl5NyseORuEIFbVs1PNll9Sk
bsXBh48BfghaE2q5KpgtCpPmklveV+6MX15VAqjnkgIwu8yJ+1zDh1sP1AJSe1uWDsC/nCkU91mB
VXRuq0clZuhNpCY1xjlEvypTjF3kVI9pz5S4FROzlqJRpR0Vq9i2wLAZ1kcogvKO2POcGZxGAlK5
ow4ne0oJ/exJfXWT6SeZ3MewHA51oF0t9IsqEtSgtl60PNwn6E0W6XDy5/Gpcfk58U6m13O8h6FY
+XN9jqBCb+mWr8wcVakxGo+uHe85mN+ZlazzeLjUjn5Q0v5egS+C62ZVDTrhFyHwJhZlrcDP6cig
lKa6hzyPvqhXLDuHs9urAa1tLAuRO8xgTOAqAhoCJAPMLwFfDyJ1BaoMzTT3WzZEB76INB962lPM
OPGYAhofPlyjQQay33DjT56e+gA53OOsqHQS2rWlVcA0giPdWGJ4ejKRgURi4z4YTE0SStOw0I5G
mFyAbm/D2L/0VLdVrfx2uvGcE4CPOfT4UaK8t5pz8Mh9mJGP13PvH5ohPGqDQ4nI28s/9p0zUuAJ
tyVFCybONrMVbBzA9HUQAxViuKEo2TrjIIdOi51rFU4bUd/KXP1DY5xiaqYnWSx4LSkzcwOr0AYz
lY97Y8hOpolYZUJZg8KD3vp78OiwEifeWz2B2aeOEkOsxvjZwk2gMnKoFM/aQSfMcCoL3cHimVI+
FkkDsRnu1BJFosR6GhG+igHMMqXDgB2d314q+pQE07R+NtJsIwRIrZ1uZMAcgdKVaE9SixVJtbCx
aQ0yLiuT7RQbLEIQ07DXevvilOY20vG+VRosZo1xQxLJdmzBAYK1A9K9Syk1k4/sxLOIDJ/vgyNS
B6oz2A6+I02SD6fS9zqRuoPr12GpqyP7zoBDT649/kSOd+gdu9mM/bwT4buxDglwk0OqNo8pSCuv
L2Qan1qCll0gmGDKjuopqn2Ez0cIKNeqy7mrGmaWUYMkw13J92pIi4lS2Eh2xkRkf3BbBjLsaGl0
xrayIe82CuawvGind+G9rQKfqTP6qoaParEM0addvTa56osc7TiQlRvo9yg/qTQQYFHofWXVCPA1
zMg33dZm8jpfjXmw0diRiZ0RuWk9T59ypNgYT38WC1JxwTqDZi6rXE3ByWlmhoWT1ejC40/hbk6j
O0p8S4MEyraND2tm1dQhv/RMdfsqSngkiZpbLoVvrykB3FCSddCBN8nO0xxwAMdEbsvQE23p3dZD
PDGeVJok9HB1lwloT8fTBgMafS7TUjnhtUOJROcLG/CycFviWXzrVtrTfmrbF8guLJPxXrFzrTFf
bEyoPIRTSy803UOEc5qL8CVqYceJ02eX8NcFFAiB1XJ0Iko49XtV4XLcyQfbYSF+GkEgQbGa4pTB
bCVjwyO8CexaBss+LHJGtHDhhFz4w4QbYP8tOEAYMO1/xlpzwawkFzPqanGEz7SD1rIsXjev03B+
IK84hGZuHzrLBBWDp+Aqvxjk4X2ZPpdSoJ/As5KdhJ36WoIpiiiyqw7N307JHshgX9OZ9cEsD9DC
wn76qyAYr3Y1ZJi+ig2LtyI7R/fhVgcK2qiyDACi46qmGANqXGF0OjSfGXbuoW0pNmFmbzpYImZm
ENgdFW3DbikmYcZkOcydx319rgoFgbMI1gq2iSELBLZhpIDHwWIGyGaLLO0UcAIb3ThWlk0CzwMb
aBwBfII2YBpOLSupomdozc+BF956ZiSHFB1O+k/wiTdkgz58K278kas1CvYXbj63m5EF3a3XzMKF
kGCBF4TaBjKrAy3q3pBUB/AB1fB2JNi2rU0TanvX6D5GNzrGzNwKb4Q732wQKK3569vTwRnSL6Ol
jTmh/jia7WubzgewfQXIN/tZzGQxtgyfaGBTxpOeDCuyZvg5QHJW1jEmBBLpR3EjY/ledNrb6PsL
e4gYYBLh9g6FViHzDu/qqB8ssiMXawLo5NqSxXRSCGw3ZlAfWsvfdoCmzTq6D3Z2TUB+24ijCvAB
A8t7FynkEbZxHUvmNxHotPmwwX71sI5lRwuLAFa2LvPHc+vBIDHSc5kOdewvGoVAoi8PUkYU0VX5
k6zn/qfbmOrXNrLpN1xQlS2Qs4xKb1N60ToEnj3HCXoiPLhR7DX9XcIIJtolbmWKu3weI/Uk+rkE
1LQVPiOGSwz73E8PLVhS9qxhWRyUNmVrRIM8R3av6+o3MaCM5a+C5kPMp/xzApdYA1fWgIMSR45S
O1zzb8ZU/wvaV1oDRM7LhMqaJnOnBHhUtGkn6ciX2IN57LSSkGi8t2n0OcMfOTfu3Qjje5RlO1lp
EbOvKbdWTCozFQKQB2Hc7BgTWjGYdh4BiAYF5XTsRt2DxuXCg0DdjnEMVgZlYbohszLfsC20tBPg
I639GvpH7MpFfNuoZnsmojaVVT2XtfFuuAxXwJajVtMaEopV1oAgC4IVSo07kdA1FYA753ZMj2Zn
7Pyx3Jl0mAMgYH6X3fq6uc5c4Bjdaii6jhPOvCa7CqLi7jn8nDnwoKG9GpsHe34etE+qe0v+8EzU
2LtsnZYTOpS3hm1BEkCUNXPdf/FcZF8Hb1x66GBreubJRP7RRiUQce4d/dvDpPakOFSYHWLDEUFL
zfVPboFepqSkWu0dTK/rReQ+8qEwazQAG1KYTzCHwWtSAY8v6u3cZjSsIFDxk7Vc+zwyzgajh7L7
JVrOw/QAsTU+kIibMWEF8GGCiiOR1l5EQQ0cgo0nks02tYlCx4+IIOiCDrKOKeWPlH8xyKJFtlb0
csdZbth3PMUXLRox4P3aMG+t6YAQLVYZaL6AeAFFvYUV3lgXfAiO1t+OEFdIF8hLLj0NBrA8O3GH
Dc84yWA9DQHOXuRCGNQ3TxrmL+LQchZNvtxv0ILoeGPgDyLga3ChhvgceeNWHjX0hzXzgXJOoJUh
iWSwyzLdddoy38uofeuRTFUUzTCfbJPBrxjRDV3WhyZWtmJmPT48Jeabw/Ccwrwna9NR0BP91sz7
kX0Tp5s706OmuWDm0O/llT0k7gdRUg5eJEryKE6FRGNQVgDTDxY8Pf8i28cfiYuSuX/TBKzBS6sw
HnTmb9/JrF761LOH9gxxdIcaKz5YlKprM1rDorvMYkaP9Z1szJDWvMoZUdQl8RAcLw4ue9/H/krK
j+LGO4x55X3AuPdb1tMS53KoEKJ2UX7ViufJc/7aNAxBYezKOVpO07h0ycDi9kGCPB9gJiF6SYcj
Hb4R+amDf21Pspi9tli3ktBfrjhQllH7lHys6SM4Jqd1hsmoDTSdeDe7NB/AdoUmvYgwAN1brnTa
FaKiK9ckpBA4duna88ILBMVgdgDqCaaI48EBlPgtHEwygC9zBCzBBypetelYoWI2lnJSTOsU0suT
EEdomnOq2r6VwFISLf+irwpgT0EJgtGf+dV2Pwsqm5QqGXU3mQh+4dXdWSadZfjg3S/I2NlzhXoR
ZT1tuvY5xIPcdzcxdybayqn301Fu1K1b5343SDVKLGXiPHv3Gw+X8+mW4a9NiqF/ZEnFdNOSeJXB
O6YTjQ1ErlP9RQ1qY8TBCg7ZzWDQ3ymTo5Iy3d8E40a+OXCh8GjPstwGpXW+rulIjNDW7dFf726G
6W6NlJ671W4VLgoUkVsJ8CWE1bx+32BMY6fH+iN2RE+9pd/mheRwnFDwDiJkXva/KSwRckDzCmh1
hZY78IVxAp7gg6pSl2MsRcYf0Uue5V4qNqU+mBGpCA1ElSpinJnSbvnNEB/PYnpJtK39KaZpC4VM
Od0VJf6UgBOh0I2BpG5kUnNQaMcExiEhCKIPvqrhfFJB0qq4D45lwLAGxBRLTHUOxV+Q95Ax6Eex
TFl3Y7dzEm8SzXU5h2vxGxI9z7MFKK99aQd1XZBKy67mzo6eZ5tOx9CB7h1WqExl3mdYthEV+5pR
bmVb1cHNZUYT5fS9NvnC/4WdyrL+zbTbreV+Sq6SifdM1R3hHBTktI3p2kjOUNpZvWxxgG5eAzaw
zwVJn8NAbQgrzVBmMjTwZz0Muv2DzlCWU+4Y87ynZCTy1C0xgesQilfzriKUsJSOlfF2ZJZr+P1e
UYbR7frUKLThK2Md5uVRfk12zIYKQw2/wMWjrk4HPiFBZl1sc97SOw2gFxIji0bPugYqKL8hJZ48
8DZa7mzElFond2iWOkrfFhG1+AvS3gvd1g6jmjPyMDEi/Gex3fEBbye30gfp5xEWx5X9W9OyFUdg
JdOp8zdysDADuf3DrOUyhoHZlfTRmm6RC4cBkYPhZQ+y551ZLEtCd/RPN5p5i6AOk3SykIlQhv2u
oVd3S4W+ppxICHcWCPF9w1e0TTCjeZntm2LchjpUE5hPRrcirkrGzKqYSBXCbDlj8j31uMc5Jbaz
7rIDNr5hIeZSWwVMQ6CuYxDORmVCQAOMpv2RogT3dySWF1MNi2GhxXsbUI9YEU5ewKbS1daCF1zY
wmIfevsrpADDo/19HzFKSdwllnMmcmfYdtlpn4RNAQQ3tBIWHCfdYvQL4qGcFO0ki5KGf9/OOohg
vYSYuQ+CujOvHoxb4i7k67nwRfctATai6OSQ5d/xgbl7JS880oCzUbn2KHKZ3UVChqB4YVSVwPZS
ksCL71MCxhdk9bHosquE9ZKYtkmxxbjgk/gLDpROTYqIEqBgj0/5f/cnlhiNYzeFCoAXh9V7GTEp
Y+vDBk5hsYL68FtzghPt0U+9Bwnp+DzJYXviygKkEp6KhyqAJU9gaMUViJ+Vx5bbgl/Fh8uRKmZ1
i6vJGclIEnVbcqV0De35cYPtFscqx5OLYcwMHWF1YKoBkjQsVSAucjFdOAvFak78/ZgB/+N2+A3M
JiVMKgDfqP56BFlZ8iUuBnsjSX4DZkBuVljQs9IeIbF/nunci0/jTIuzlaBIImEqMWszfJdvkrPB
7s5EEw6hJo8HickSy+OQF0mMTAzDsZMYhRPF62l2uALTwbtKOUAnPZEvCdjjgYxKdO9ZM9ecNrZq
nhlsf+3h3Q37bt8gqTJCN6E5b2SPzoIjRF4SAf+ftfWYzJe8V578gZFp4DWA+RYKhUrIGkF0fQVV
CrRkXhc07hudaBxlQDlPOJdBvKenLmuWq9FBtQbtDzVHb+lV6rNjdUePdQttdR3hvC3oA5kaY2ae
QYY5Z989WDrzo2eEf3kEOTVd+GHtsP4eYTc8AwbQaXU99kB9jS/D4UvIdzRanxNRu2v3G4BK2Mv+
QWC7mpds815FSaxapBz5WE9fjQCcB8s7CiYruUGTekULC+hpphwlKjSCl7mPzgHa6r417qzaOcQG
w99srNxACWccH4cAJMCrYJwi5iCfBtpm73VcuZk/EFHTpiW8ae9FaR/lgnBF86r7yx4kudEU4FNV
tcYYGV2ybbFUDiESx8JAu1Oe1CKiHeiF+j5axpTAKRgxPkm31PoBnigJkJiEKPvJdVD6urMd2fVC
IKHZtMEmwCApt7qJ4q1jFCt3tu4cIrmzHCnGULYwTZwl0TDbrWrd6hogDV0vNWQWJwpmRsWgXbPU
6tgX5ZLR6c0IJqfmXkMHSseCWDjP9YcQfOjg1LuiMk7wB4FWaMAe5AjZVvVOHG1mRXD1xVtk2ldS
HY4aSluNgb6oI10cJsjwL6hMPzY4gsB3HqjpCDStXHZ9eyqS9Fo10YPEdLaHvotqQIJkX0roawev
fB/1+rGeFEqr0QNZz3vIfXAb7WhXyrMNxE0SYFkFx2g/fb/YNjGRXzUlFwVwlVF+e63z2pbMydtD
9Umt2Vn2WkJ/3q6tdVhqwSqHSaaucemm3QBy7B6sJD0CeFxow0BN0jjlQ3Pi8B5yaFA1U73FVMfR
Czg5SXTAGc4+9KEdZWo5A9KK9Kh4y4HVoeWRPM0UacI4ek26iuRPOUGVBWucsmPS+aAWwV/6LoHv
RKIqkT53JiLLDUKVEhLE3QzArRxnuoSRe81N662bvKeiZpqd7hZEcS8JwGbJ25tp3neF992k+DRz
gtcUmdGF3aM8q6Mps/RzlUkbao+5m9989X88nddy5EjSrJ8IZtDiliyKotZs9g2s2ZyB1hpP/39e
O+fcLGfZLBSQyAzh4eGx/3WIHe06O5ikiXKJNEQcrdm7UTyQg6kNYHHMwrn0CElpYntEK4YrreSC
wFd7B+OCzjdMHHWdC3KdGwNdGd3wmG7/WqX9xhN8lZsJJbQvX0crukHJwD0Fm1oCRBXYss9WxEja
jZFqXecR32yXwcbR4NDUFDEVwEwUrMMKGZl1oCSEd6FbDDklvhfnAncMvhtvQVEE3GekqA4LJh9S
82Nk11e4lQo62AResTohjHB0HWk2EOM2/WUrNCgg388qFrwZ23Pwn58arOi1oZ7AkYavp+wQCR11
BoTZExFAQ57Md8ofKYbiPgT7ySsjgHAF7Y0bpKyn7MhKC7KL60XJa2vdEA5wFVg9gBYkt3ANdRFu
IjAo4pkUIafnhS4aAEyCuRbkrngZgCj4ijr/MVBINOoaQHg4cFEZfgVXXLHxaSThpBekIBhoQuBT
w4luDptmBMlhauSM6NmlLFmDq8tl8gxRV98BaAmkOIXTGEc6Ju7tHV1yuIwx6yl+3kzZOqWHkJqK
N8IcNT54RBUbYDb+hgp1Tka+YLNjRDraJEY8bTgfu/hv3ISol0AKuUJpv+Dvmuy9GY89xjBf7vS2
BMHi4qP9l2IY/Es89J+sO9fXA+lVk5G0+Q8Mb60yhMBSOwM32azLuQgOLDij48a9wL2vb3IbehX6
Yz6tl8cWMRPqmwgwSIuKBLW14Dn8lNGDRXrSdtuBHP6ghecPMrLmheLzpHYRQlLLemOFsNvCJMbm
mZ3T8+2Ka7g+vlr/C6t+BhtUyl9Nf7gKv7QgXwfTjWApdgJvScmKMtAFlyxv63Jv+E3682F2Q15k
WaHsoKuoIDvFnyGPcuaBM1mE4QpAbFg8/FOXvZ9KIRVPynboBaoXlwUDKIFZn6yiv4GkyPRObawZ
8Vx6HDZKGIBSrpP8tv37jHSLBPpoxdMtjUVfxE0lcdOyeUQALAhJkmveEjWIrCGHKbCh0Tkhi3NR
wUZV5MB4uvOx9h60mFO404sSa30HpDcsz2Y+d/VmBCYFRGoiBSOqi/O8765kcFgzukSgJiJe0byr
lJzF5Kcu8FzLds8uVjt8hFn5LOuiuDFnt2eYBUbCvObokLCcCqDlJek4YO97ybGOm2O/osSO0Jcl
yIQnd+v6zDAoRNbPpyAT3cfl1vf341DE50ojmMN5nzD+6wwJjk+WlTa1m3J6p9/woKr25Ee/yjk6
VqFFb5XgbLYSdT6rQmME8irOenCeuLkiLNWRyD4hD+J/K3++p3OiTwO1BfFR7pObFkBDtxB/KT6J
Xbs3Lo4GiRHY8D7djQO9g6FGgPqk+OsSvsYdyAcF+KwsP4ec/NbDo7O5VQjy1/BR+Q+roKCgTeu7
EwoHTafe22cC8ovApQ4Fi9mhzJRUasTwAcK8pbvTmG8qu9xTu2RXWQDnwPPPyzQ81x2wH5iHRMM7
ESHNNMwCPLcmleffoeTaffLi0xVqTugCh4+++9AWL1yodl3AsvJyif9OFO1Q3LzwMXCJbz80FH/T
2bhbYdoiW0dRODr4GXOfWRKf6lEwfjULEDHGrMraG6R+ful7ferpYnga92aRHGBN0wdN/yalQ16o
ILNoAFSi2sCZ4JQqefBd+3UNELgZ+haVj40JCcWO3vrfrluOIG1nrUuktn/aaEmUvnvgnRsW5oTD
1ZEx9BbWNXgZUWOlvfoVs9tvyET00f3eI6gLsYLxpldZ+82dT9bRbt6FPQbTfrLlBO28e8dGdsXI
sGroFBPJ84at/XOkoIUokFJFZGvOBbEQyWArMtqDUoIhddgo7x9It4WXsm9o374WxC5bPkDu0BV5
nep14XAbcYcm7QgAT9x/O+QvBVkNOglyC3AnrmbrqA8MqqyA2fNBGYt5AeRwn8l2QKRcnSTt6sVW
XlfSBzYawSkECWP3IYtlLu+z4D0ZthslSyvhqh8Z/85xcqvAPXLm6w5DG9h/aXzKs+jGrJxv1IMO
xB2A8gY9ZdmBmX26vEiDjGTDk9PwjO6eysQKXDaQxyyNj+KJFFF20+b+jUM35gxGiFI8cl/+pRtA
Cyq6MyU8KtioECPDJIizW2kGQ1NpzSOQ92dnAqG1/9CZcwCI1DFmnvMpnUuQ6Nf2XqSbbD/kCF/v
1tvuPs9IestA+Ln3bwXVeB17KozISdM4nIAzRt6rm2cI1zCoo8iI4d8TjgbMYwSgICdSNrDeIDhD
HX+EGHvQUcL+I1FGZqN0FNxElsoxSIG1n7CcU6zWk2ByD/Lzi/VuURhJWWKlqapA8fcTRkFgSJjR
63qfV8Mhi2nBZcn4x/+ZG0ydnmYD7RXywYYVSIuXUvYvOE5n/n/hDnfEjhvZ6fwXNoa/1eatlztl
fXPfEYnC+yAuYVPIvyjJ1BoTeaSA0kXzTfKIY2x7JAvgVnJaiTVo+johPgIZMATcFjdHdrJYR2RW
rgRZ8H2MK8auDsm/qmA2QXK0SOT5q2E9djPq4fmLSatAb8Yym2nzoXOUPZNSTzTnUHmh6Kg756Dn
7BIgLpKIM51N/DL/JtYN3xxDCOihgyYVEztoBkYRqvgWoA1SgdNJZ+QYg0gWUzm8B2zsrIDfbX8b
mr9AHbETqsL39GasIdr8OPalOrQNoYdF5ooyRfzaJCj2sdwK2ZMdv6JVVS6u/DifQ7rG81s+qWNR
Jq1Ww0Utl3/UeROMzt//9wMXZdE3t1nllR0zVYBNxdqzqGCJrJiwDB2Wubyh59HxAGebCzJPmQcu
Qs4yWM7Fvv38by+Y1ucC9IY7UrVTJ01dKd7zyZqwjWQxTY4SV+XM6zj77HE3Hs8xstzxuNs6Rxcs
v7PoF93y3UYN+i0fTkvSzT/zS+1zMb98gL+ZXlPAGe6FfyAuWkL/umuGBx06fsPvo+yJVzk0TxE5
m01ajtj2eVOcXmtQFAfwcm6e9s+o+bZIvRUaq4xM1ktISYCWgkiyJqwiggKkNWAQBkIQrx1lgmFn
fwNREFWfio1Uabbnyvl3pywCBIBMuPW5xnpF3EO15vKFAn4V6SP1abMFi8y6gmF4KW6VGBNcmcAF
qhcYaAI7lG3CxwnMVsSIBUBmXnqhLabwspuKw2K/caMCjHqKtjpFu6XVmNYA+Axfk3xw0BQXclQV
LHJ1fhDGEgr3y3eMhBLm3bLuQ8LdHWTFy2h7yp4dqDsJ70h3li3xpYJGar6L8h9eZOLZZ4z1ecmB
1BLwKRlTcAk9KA2jyQc2qjS+Z9K01MquuCG5Th15yDhs8zYM7kNmYAhzXUOmdPBxBchJ+61fVVQG
leblVOYs4PUxHW4m/1Sj4lLi5LAqOfRkBezmXQrPRq8Z0gMPRgvGgRF3ZwuLofsBBd8wJfA3IZwA
0mj/JR+81AGxQuh/mLcKdF1bjZPJpmEHrwxMgEB1LitcWf9UM8VTgjhM3z48+/QRCB2Dw33JDdNN
c95OyfkE+M+FWVd2Fbepqu9kl/TS/hQE0juzN/yfsvAO1vq4YQY4U+BcfJmMuU6kLDmI29zTPZ33
8h4cxYVCo9aO3usip8mDmknJLos+KZcnFKEmKqIBsYyqoBxRJInhDPFfdyMG0Sv6Y5Ygf0Ar1CmM
7k6YmOvNkNm284KAWNC6QruKcnsCzQZGlh41X4t/+S/Bh/iJqkQ1cfoAuJXdHz0q+FXBvCq8Mck5
Zte2XJjaZAf1BzOjwemmU97GnneR37CRfSF488ChABm0dbWbBMHwCvYJoKf3Lxh0cl3Sj+WBDleU
d1NaW7H5IpEUo33YV+qgVH57/4/8X/fAq8eMMHQ+Chyhlxgb9IqBo/zrU31SqDmQkLa+Ao8J5ykg
XmbcHJEUwouwLDbBEB8+uSuoIqd9wfnoALPrIHtJZuQxyF/YM/xQWkpt9GLlnWD43an+UpAAfqTH
Iz9TER2iQeXvqKwRIu1IkYJKcM4UhxDtn/mQzuLGvNJTsm5b+mEw2Xgj9auphMnteUz/RfTmuKYf
OlRsJPEqS05EDdbEEUrByXUKqOaJ7VaMVAkB+RqmbuQtWfxwUKRjAmywSip4dmQbcuk4UkaeMAvs
hBeZefVAbtxmHIk9oD2kfzpVs2g5E/asRKxZpltBSxwq1eE5HQa0Txpo0Ro7S2geQ86t2Cnq7DTj
gh/zAxughWIZqHIpslKmzCkEmN/rU+7Q4zP0RcrRTZ8Z7PWz/i/vkr2Pq9XzYLZ1Pgkd5Ur+f3z7
v5q3zs6yEtVWQl4IaHtCV6XVQfk3ANnX2Xd3yOoZtTbMU00JM0dEKmj+AT3ne3Q2qXCH8Q32WuVn
pWP61GqC88IyEAbG32EFqW4TEISkPMQCwJob8R9RWckIhWl6lZ/RN7CPVNXX+UXUBZCxw6BLU3g8
IHh6nXYPSpTkPf+Ljk6hJ5FdR4maKIFdc+KjsCc4Xr4qBJhurP6psF10L9yxYiVMqwxTiWGph+RU
5GexsV8rmbMA+Kx0r7iCyg28rDLrrjAiPiiwdqHoVb7tXwfTr56JDBTvtPN5N85my1cqNcG7Kyoi
ZNFXG4F3jcNgYgYUZxGf9raFKlYBSMJNSdAxmP3oaLjG0V/zywwZvjiuIcIMiOr13mWQ3YvCwTfg
dekOoM9u+sMxFbmOH2YYXTKcKTbpQJqu9qV+ggjyaBfNkx1Y5G/GfQB1tAgiyi5W+ZL0yF6y3/ey
PasteFOQqltzf0+b+W+K1GQ+29S8vOHL3Ujkoz1hSoXxVLr9Y7/mcPHjqxj961OINECCywGx2ql9
qSZ8Q4yBgMx+DyX7VUV5LX9aObdZGNOUml0WQ/IXaBwdVIj6Q99dgiBVh3HJHv00uKn77nGb+2sG
INx3rX/fD/2lKFLlEJNZr8kHJcyPJB1eVCAf6/V2meiM5fuXwPlQLWIsUaWKh7egjP4oA2EO1y1T
r27DaLtLpAiAckrfYwViTxzlyaFlcxqPzVg95L19x2Z/RQiYOVRzwtl2sGOR8SdH/Ossn8znOU5V
67sK+vF6HeGzZUgkFrgyz0yJnVPgh3BKqIHZxY3ywnGO/uD9yd6rC4EuLrX+GuxMtYKw3Kn2ldYF
5CUm4KBGxRyWop9uxYGIu+69IGxI3QzSNElwZnRXkZWQNXJIIj+kK6drnpkAcO3Y0S1+USxaxzeI
TUCWwh4SVeK13nnELrXd/baG9RNNn0xCekWm/cJY6GdjneWG04w2w9m9o5/m6USW7ahg7K79r2xf
6oQwd9BEgMM2jN7RLJqjh3h6X0bMF2yPy5LfrsF050P8OOuQyQUCuSn34X2yvLNu+BGDciZ5PJVV
ID8MsAAm6UgJNbNy98mhaDf7n4px6V0Xs/mK5JU+599Ix35vLrNOEocJivUzBe4PFDgf2wTd0hL/
NQz2Y7b48DjLG4NKYpWuTGMIrZsUDrAimxGDmcJt8cEd8n1XKY5GGPQL8OOCe1VbtSS4GPg/NCbm
V+ne0InaHE+s34WYx/UQmWL8DebHZxUsGjn3sCcDAbDL9/HPYJgkQebwVo9VegCh/FBB1C3QgieO
bGnJHLr1ZKM9eI+Rt397xE3KLIt9vTy5baK4IA8uQDKUY6iWSXDyMpKAimA/u/90QNjl3o7MIVo1
9+0zit0Luk+P615CCpg/5gw1bLBYczXOhTXiDK0ovKjWlwI+w2a/BcNTjxFll8g2ioOS+c0VfkQ2
GCOnoGgqxzvVQEP6GgSpiHifujjNlliREidJmHBZofXcWkZJy6HQgGe1SdKZ3XOmnyVAs+peWPGR
qBlbKzaV8ENSMiefXxSbYcTK4luOUWmb53/EWXs1wCSSrbSa5KnJil+ED2FVKLEeh+XcpQCTczNJ
/WfUJnSWVyIqHDjX4v7Fi6H6TPynlJvb49O4lqDo7gSvYNgVHGzUFTiL25T9y3UUdab9cJSphjOV
DukbJrxPmmssK44EwghCC3LSQo4boCnTHr8V+kUM66EFEvEduogCVyUjcnzsEdW4hx7RlABMbIue
9axULfApACpKIHCx5BgkD/yWe+WNb/Wf3rzT0CdwBFZLahr+TFXT2C576m6hRPZZU/k7kWFQGZyO
ylV4+owDtxIVyB/Giq9ZUKKj00tqX8qMMLP6gA/a17RA2mgtxPGNOUUPQpK8CN0BppRSreAbuuWN
Pn8DyRtB7Jw8Xp+slFhHpwk8zZdVLEeXQn1VQLOenmepcFr3OXTVmnozb6HA9wsUw1dyVZvACE9H
iIY8oyISwsLyOEfrX7oMz0z+dcyaF/YjEOqm3TvVTDYs77wQMReKXx71U4ferBpQTfVq44o3GiDr
qrxaNwhiv6DQpO4ebkf5JeV1lAt6rKOYWCWiTbQVPa1VdTOZ31YXniXIIwui74AaaJ/8GCl5szOE
IikMjNMUVgltzPGDAkRXSl8lRRfg++C9qH8JSFJhWrUVC6gBWwK7JAnfSJpK3iZPzU6s/B9tKIh9
7L+2fYF9ZPrw24nzSEW0Y7Q64Iin6GVA5QhdbSsGUfmjkBZUpoeER3Tktultv/5WTYVk4Fr0VHlT
Pq36FXfFJeVVQvb3Rgcr0UYfFkeWn28V+CQIVUdxhxnigUHzagnKVCXjNsEOpoB4CQOvs27zPOw+
cpU2e//fkQqJdOS6YTn3GepuwNITcP5CaEtmTN0LTi+8aHDuyXnKggn51n+5BHOV8tpkNM43pIUL
v2gvVMCRShL/ONIGt6NXa0Jtg/JSP9oAZRFKlSQiyiXAmQaiuJb+YaX34NqyaiRu3FVpn8yJMlg0
qeQt2DoiEpRxfKGoniTCbJqLJHgH1Q/xeqTjvKMYc0arGNinqii8J87iMLb3YDKq4wsLR5391rbp
F8pgZlHr5lej9UPirVQXwqzuhRRdWx+41dlQLATy569R0TjPvf1SEAOjEs4CZMGAamWDRhLYnD2o
uoJLUYC3xTvT+xc1R7cvQ8+m5o5oD+SA3zjmWwdqwQGA6qEoSgeava4XeSJeoT7UnU6pioZcsAa/
DHrIme2LTik2q3OXF8J+bpjVgP1KXie8A8UT4Wsi2QRueMNc7hR1GfGjtYnMmO4O89zf9hM1Ontu
EC6r17t0Rq4TBsKAU+8hHRIx26t1vWDszLCgXgG9YUO7LK/+ezpVMxYPor//yW0vEINb7599sC55
gzxmzkHmB7fJmxnYU325gJZybMeD6aOuYSz3KitZ0DKmaj5XpOal1W+zbA+DYx2F84z0dTNFJzzR
l2LoIzRrJG8empI90ylQ7YUUtr5UEdIoVQDvhk6jJSiOEzXbve9fdWmt7BJND2MHLDil421nmV99
ED4mNr0bI5JQE9pKKnVEwK9LSc1pCsyf3oMnOoCjqEY2ILK1bj9m0TEAtK+zy2r3/m5usR2WprnP
4OmN/fKShCaZgoumZNBR7rUTtN/7gXkwWc31ioQZqgM1ZBuJ2J65VvVj1G6/6oriuBvIoxBuu3WI
qNN8FIjTNDPKQwNnx3mehgSdMRTVmJgKcfzeDqYPQb5tHAFzJF18lcCWtmwA1nhxvvbCBX6EG4qe
6PaFdMrzFOw/rtG8NbuPNqhpXMsCz4xREOIDn+fSiekkrK08AZ5MkYZDnj7ymzu7RQi+ix9nv/yx
XPuuQBik3PbD4gx/Uf9APWUvIGBhmDj77tWcMdB7QjqFwdRfrVsQeOYePRh2dVYx4RzWmDJI4SVm
gLL9+OzM2xWiQswXVabbwpdIgxe7+/a8Y4U1Qk2zaf5itWcq1PwQpn1iEAkDNKfHsL7FwMkbgltc
JhRzeuIK8Y5oqZIlxGap2CEin4yiDEgMOxfzbKrWKOB3WNpjbZQUj6kub88IgzA0IMANf8dwCkjH
NzaOLoDV0m0ohxacSKWb7a1jrRhJSG1L8/BuRP+PgyxsinHSaG2q/CjgmUGaJDFYIfiYWg/ZYm6E
m1zI8JrMvjlFSMVvRXWiA3OyWS8e/GR7g0u9NW4D+yiSzYZqnuDztvZPEFzRoBLl9MyKb446QZzK
Ne2+ZLnaYySTlkB3zWEmzy85bSG4vgU0wrVRhtqv4bUplmBuBJHP12pwAsFQYMv11Qd8klfupYP/
jlnjZjY+pxqHUmsDyljGmI9IZRjCCy3Jbkw3RBV0YlLJQi3vR/58+kWxP0Y3Ta/Rb2/kd4e1uBFO
p4tFA+0u6wEHg4QagBxPqkoFK4R522Bpuhk8Hea+wS/kl87gQj78xVMKphDbPbVTmibhLc3ZLSTu
eyeGO+MIVYm7lcHLrfXu2jSfYpnoVAQy65+Y7fBAAk9QobYAbnTFb5fTeCUzzNcyZehiDIkigXf9
lm7ljqKkjQ7LHDCAFIdg08q2BfU1wSm7Z4GHpW/1wKo2q6XzZrhE9e2mJ9KOh+JjxHCvCJwxIPPC
7n9KD67rmIz/JhNfq62Ap1BYrNjHB5VAiQhtojm3JdfAWBn3XFfCwOZpwphuWoGR76EGdqv+c26B
twNylbV5e8Hy5xE6NhWsOrKlBC63yzA6woBYfVE53CMP6CEkfzESdMXjIENF2C+ZUxFdV2Tp8HjQ
SSiM4whDmyYqbDT1GlV16nC8FoWDTOUwAK6S2mTMp2xt52ck/VBbph5EnaJzMl4HoX8UryDvqD8Y
xqtyBJccVVXPtW0PCl8I6VR2EQhIls/9XImYIcuEyNG5vszM4i9vqn+avYRnXtPCPP32xoBek/TC
MWk6b5gMBK5HYNGRM8RleBQ/ofP/4MnwQroTFZQCQm+mD54D1rBExogyEE0rTNOEzDssy6e7IVEy
lNepMlPMHcPSrrKRJeRBIwcwJzQKRIHBESAVVxu9x737sK8fCyoyiu5c0vgVShxn3mTYIGOTz8CA
L1RCQtb8TJlE6W8XqpIrRREChx2hLtZAJOKQ0SqF8NSd0Xc6awSKPJjKvtl1Af+WBVJEoZwHLTbj
SiAflUy2uMpQXun9pZij72FTq47P2K/zmKQmIjTzoX5MMGZAuD1CUn7w/2RjsIcNEH4+T0c/pTuB
cg0pi3BByX6ICNUX+EZCnjSoX4uqhV7e5dcBnmqJ9ttohnoHd6+q/SczGH7xU1eNvBGWEzBREB68
4rcdu7QOfJMfn+XBz8D+iCIsRZ7mNzEC9ow1Ji3L6agBU3tSVR+hy5VccCTL2BiZ21fUj7NbXpZs
BQRJ0tUnC52nAi4kRuYUgom5yune8mdu8ryghdtIQxj0tPhAjYWOgTk9gejbI4vbNJ/uuv5SpbEA
K2bbTuWptDPTUBugPg4SfJ/HxsXg0WMIEMdTLSA4C6NIPWDScMdOUEhQR5NOtuwCMje0R+bCYXM0
YUhAkvrVXn9UxwTOCVyqsivEYuI+m4E+nPrSU4oFquch21cwl4R2M2Ke2y1o7hfq7/6M3hzp2X+H
DyK+1GszCzV0b7lZ6FWz0GUaf1RgL8dH/s0mfKsHJkJ2GRSqYJAb5IWyhdr+yQvRJtQ6iJOWUSSd
5xmxR0j96K62Nz4QiJF2GcsPIvYfZ0+dIV4YIkXpX9ds5pxcFOtcpa0KZi0nUjAq30JPOypU79Kb
q1HVx95nNON3DBUS70jgarJ/4+lBgORSgym5GpnfCAnBJm0qIp4cKAGGgNZicCT4esn49j+iNKtG
VXBy0JLNsn/yEfWs5ERyUWkqb8orJQt1lT6KOEWsSeWBOgLAcg/kiW3tGLbHRPLfwX65pOUHAX+t
sQWw1ekWebGoZqiZSEaqdJN7ozxm1CtESWRWyEUHvWTyyM/Wg1AcNgJP2zNJK0XNR2mmwDN5Qz0D
7ovggjWtGxpNOKhYN2pAHqP4kviW30/qkfY/tIdOVq+qgfcQ+/6wWGh54JgunTx470e0hhBNhwGj
+vDMcQgo4jIumvdrXvIZJWstiSAYkMNVjNa54jV7RXHn97jhFbIUnQNojsqTytERxufTca2tD2ad
nZsAi6ngCPoxgxf5g5lasTyPZcJ71IjF5hFCEYXuP3JPYC9OeZRwjnjLHqT1avoLl2bBAw4Wkt0T
Qbzn3dB5fgcx6mkdGMFR0MDBANTc9W9j+7vYfkviUERvOQkb0bQhqM2LxXKwds994r0PfkOiAcjP
HrN7OL+yYIJXthH4ZZQoNi0OHhyjrd0EhqJrGGAI9REOM2+WXQmp+UGBxlo7j9TGxhXpQf+9Bl2p
t5SUAIQAo8+SjOt2oUMidpykIzovBWqT5goHntAurocbXv8l+hwvOWEe3yADIDon70fraiClGTK2
IqDvOGi6W163eIa60YUOw2ofH0M6Wl28FJbsaA/GRz/P31kW3uoqPolHB61Y28jfnOuK8EPbQg85
LvbRGJlShV6pPFg9rMivoXCKzdYS1rX/PIz7w04SIyWVxLTvYN086DrjOhz0exkG2X8BXXJ8gGLp
Mj/Gq/eCywZPME7ijSGh5EDZCsqTOj0U/VKnWE+T5LUOez0+tMCQHYoB2XKHmjZYDsGIjUoonkb6
zhPdgPL6CbPaJTCJ7nKDt2LHZz0RiEU2MUMks/L4z5SZtzsDvwhXysq4AUamN8o6cQXXiAIaXMeA
rZ9Y1Xu30wjbqmOyIHiWfdd7TVBFcTlRBmJuWZHeKsXM8+Vff2gOMyV/CVbv7Fr/U1uCHIPkSJ2s
AsIIu24CVt02kseM4oiHJlA6MZqddo2ECfKKMXoUmKfWe/OYKZICn84eWjZDEpxqguq2YmeeyyWL
BGAb86NNe8Tkrop2FTySGFH4CWmEGODwOYi0T0zAGhBpcM9a629ld4BKAJs0aR93MkaqedO5D2sB
vGNk2jExyDex7ahU2PBuRRWlnjZBQgiN7aHjadWUH86UEb2rLiqZQgrrnPqBy3Gb6e3orPAovhIY
jGq0kORBhCBgNSUjT9h2q2neoZP4NRv7o4XtEG1hnvPkGDnJPwQHAv0ECXWGe120KcMMx2S4prT7
V+1doj3yXg2o2vQJw/0J3t2GvCkrC+Pcq1x6AOCWUH88qO4GWqRSmRd9JQZWAgshipXgR7ijn06d
fqVV/TRtmshIfwynsK6cAyrS4A24SB6aCQhn1ew+CzIg2nGX+HvD/zJtabmdOI7TRIE6/Ju22Cs6
qfHuOtcKFbytuw/n/cRm0OZU5bAi18JyoRV5Kc+lvQ6hoKB7urTjV7pijkIWDctGeZEZXahJ2U0F
mkXr4mQghN2cCiUFkIU6PmfspDyfYuOV8TMOKrE2iUqKZMHqxg9ZP9AJBXq83MlMhVl/2ZTbcQxG
yGnN/cDc67Axf6rFovOXGoU4u7pmi/JDkUOlhjlC/KC6skv5RH8i2N4n3z3dvXdnpsz4ggxDLu1i
xEkQTj1K4CA87dEMFnGA0HT78AOgPy5dNqixQYxT1gs5DkUTIi5CRzavVvxkikiyWzP6XHGBLR48
tOe7hCxS5V5lsr6J7cUTIGQpwKuj2QYXRd9OOh370LoN8CLapo7nPcn0MUPlofQaNSAbyN3Z6Dvr
qyToifcKUQj3Mxi2JTU31aBbWAa4ThlpoXUBEB/gCvN3aRwimShiRtbB8M9Hal5cgeSTDRfk5sVc
1jTU29SPaAsbphtNGXLj6ACgLgc9FdG9MGg9fcpZX+sOkt/7FKMc2aTXS7m92eUAoFLeWYtzf2p2
oBm+j81nVLgAblrromrTB8+2noaof/Wb8HlsrId82jA4Ru6gF5B82KFNixvmykZ3o9iHYxlUBP6Y
zjVvr0CXciT3jOXK6LP3mtFTl0z3QNs+9p6duLpvG/s7L+lzIbcGgu4TAiK3jG4Lr65+5wS5le1c
THEFZXRbr8y0+7X5iNWfZWENRTwNPzjTxhl393fx1+9kI9JDdgHSp4l861S3znEr2ukCma1DZTNd
M+HBjLR4c0f3KyjsN4++XYY1TuxqN7j20yhHf3uPDitqIldO7IZg0AYjcU000K3qNCCpLggHGECI
DHzfERMHRm9TauUl1j1iSR0F34JlR1dv2M4dwzBp7WDztA0hMFNRAYwrgns4s/cUanPYbv6dG84k
IslCYLWi2YaE8GNn47un1QYDBjzIiuZlRJ0X7TnzOremW6O10+/aZci4P05UcABISTCG172GFNT2
MRNUh/azj0rkgso8PoIDsujOtNwbY/1VEs5adVYfrH1+aJ3qvl/GX1NTHvN1+0sm/7PFObMf4Q9c
7eB+Ef3HYeWDZZXd84r61pln+B27sYChgbZYvnjWQ1jY6x8TKTNGOXjPFkGib1ZvlOWkQUBsypa6
aYKtunCCCjKH2V8s9frtE7AVzmyd+2mJGm8b/1l3ot/RJBVwlwbpLi9mji5qbNiAr8lhcrJ6SA3C
Lrop05Lww3tvvJFDuhhHxIc1A52aRxdM7xRAUmI16x8zhuGVICJBy947448fx8rM7zy/embqcvno
uTQjDSmvZ3BSGyVcj7w4mO5NBaseCnFeajpSC/vYl/Gui2BvD8mh6j3UQFHrx94NuLL272CutELA
PM9Kh5Ss6q+NERY2RywMfSgxRfXp8FapqpX/dF37e6/3O9uKv+G70wk5oKE1Lc8I134h+Hsxjw2s
gv0lrxKARgQBh6q6Mjbn02Mabu36vxkT9Oa07Pd2ceI7r2sfRtCRzi/uGlpnvNntYep55UUVOqiS
B9l5ZU1fSUmCaAm3l8as23Tfc7dSGYjWV6suYAUz12sJ10/knV2mJ7gfXsMMVaRjGESU0n1m3iIz
jYDPsEMsmODml+VzWjT+MXZm972Yo+PexHcFBY4Jx94sDHVwysw+RkKUkmB2LpphrGB1j/Ac+oM5
RM2x69Gcmezl2DO+EnEmpBqj4XcIZ8zIiYSqJiFDFl7rT9VxteijS1zmjS5K6vbROXQm/daGnzF9
xMg/5J2yTDX/4s/iRfeF6b/0UfDksZlgwL5ZTNTpIWwbMWQnay6u83H9LiwxNak+MiH2PGfMdh0H
TMLon3xeerLC2AkcIE5CyhRuOnJW0Gxc8zUhbUDDLn4kNnhZ4Q0YMR2L+rNtALVyad/MI1IDjxno
Vm2EZytiVxdryHy/ZYWkYVV4hbJIIGRZxFFOPMOCILKEasGpAQaigAvtefc7uM/M0KAxYGZsI2K6
dzWT7G/3sQEP10dhDlBbc137vIbfPjD7UKhLMMJrYV5SNaWfFmPt+o5aLsjQFTO+zj3urmpC+CKO
/+XOZfQVLC66d3uK1MvmvWdNcpU7DjoDe7odNicpfjOE8BbPD96VmzsD5DZgeb9mP/sFAyXbmG48
CgMNso4b9htpNOup9+A9pt1TvGE1C/smzPcHryKL6B0m2GZ+mD+M+3Zvth663jm8qNBa7fMmsjfI
fNWjP+yPW2Z257Y7BKSU6bsFS9JJpw2ajQFsDHs2ylI4+TOnsUq5pdoiT2nreoGlhUTUsOwGFAA3
eciX8WUJbHoOyrvOLy+mHcgBSdZbBrbfG1NCDoR888GMoaOin0MifuhaxtzGiz/dUPKg/aBiIFlg
+c0haHLuowVQ7zYmunsGqot+gFxxAjvLjKCD8npHABnbiBlbklLMtsqjWRFt9cG/Fl4eKJihRVQ5
3CGlg6B5ABmZu4LOjhTGdEnvaMDkdeNomdG13imMQXeidgACRaxMuDCBUrZUS0KsB2BIwhianTpx
6Q/PUVTc5hTChMSRhp0J7zFniOQAZ/hZujGnq3bZ7+scCstqoqvFtKVlZcJ7SlTRAR1qP2WtfZnE
42dRub9XokvBrKMKYHnrHkjMrg2TqDhtn9pyQmqmp0dwA3Fna8WwH3a+z4pPKiQ2W0/wi4V+q+Wg
RlU/mlZy3fTzo7UWGsRwEp807ZTewPyUJIKVXRdJho7M305Dp40PlTwSxAANpHpYKqV3U+V9iTA2
ki+vBMbk1FrZIKak0tvXU20g4FteOpxW1Sdl22yaV0A0XDuD88mOSTz3fQUEHEhgK4sBvry/Elmm
0iiYF7EQHYYUXCaE/dPHggLMzFzHdozOk8J/8zT/vKkmhhd0T+IFFAT6qqySwHw01goZvPnoPEAk
4BSl8GtC5yhAbUCIpoUu+KKO4TtdUB2neDzRtW36QwjfGN7O5N7pPnO2VwJNwZxrhzKyx0cTp7ux
kAStgGy10j7gJJhiQXBix+lRe3EQlQpPE1CO4CmMqj/sVGKmPbrQdsvA6sOd/sw1u0iy9dqv26sy
XZ9KrI6XTMiutkeE0KVSElJL8srgUFvdZ7F1UFpH2PD7mFwMLsTxEC9OC5vZ3Z36AsbmIiNZXVs8
dJ1e2aByZzKfJxiH2Dmp0iP1kWlEAsBo76YyR1iX3DINLplT/OPlDc4LEtmAyNlAWrxABhtoYSRg
OmlBcE8lbVoW39MTEqQktMTYQnSbeb9VN5lUobUfxvUYzc6tqgT1H2tBA1fcjxbgWVzVyvUpyrN1
lgwUBCO8NGzjAhjavrDX4hw5aib2Rq/q3XLRDSvR1cu88aFq8mMBpNOH6awKtjAHOwgO8JiAiO9T
At6pyp8HhgmXBYVLTHm7ms9xBeWi2P9YjrrDlgtVWfXc3uRcZBaS40g55wip2mWJGndyp89nLWGt
Wz/wDirC+2Ee71OOAGXOK8//ldNEEkO8NPrpsqS+Mf0fZWfW1Diyruu/smJdb8VOSSmldOLscwE2
trEBM0PdKKAGzfOsX3+eZO2LLlcHRF90V1AFyJIyv/yGd6AKdpnelXX4gjT+RaamfRH3P/TEnifk
z76DJw8BR0SgWUBbAabexj2+b2CyU1Rd3KX8yWSP6SXVRubSrqDU7SUKij7gDYYSI0mOphSWvEaF
76lua2v7Tt241msMLbBwhS4MQAErOdCFSO121+jEGhKz8U3SsXG4FWBbmfKOXU1P1KzEzCCGdK1R
5Y8k69519xvU7b2f4ZZNfKOFsrPL9IW87Nq2oguSvV1pGVCWgPUbRopoJY8xAujiCV3z81mwFdT5
wS2p+Qtzjk5GNyUF9pBKVFfVx+xzUfiZYx2BOodb7mfh/2ynCLehtEHzNjq2Y/lNqyAF0fLyH4QD
RMolvqhZPFFpfmsEEKW6OOo/WV8FTXnK5TOrdg56OoOuxW1IWRBPloaK69sACcasg+rxMp6LjY4x
Remz3qSeAJa1VoFhM+n2uEbFoCJ7x5h8O6BRouERGpPT2YIAxjfp5CKoE72wkRPcGVF8o4EyI3du
SgKapK8z2ObKcWguqHkTYCjk5hgdG89l3WxDQlZFxyNSE2MB/PBCmtC8SZNFLFz7kQkeqI72fHbS
bb4gyNnZFr2jsf/gsETyR2rGj5E3XAJCv3TiW7OJf/jjbJwpDxFOpV6BxbvEKN0r0EErVc5TTAep
4OzVKFg9L1C6+U83CehUXYlzm9PhAzoyfP8IJxKsgZw2HYrRzJ7ea6+AvRsfLaN/8tH0QZ77rObA
YU31XUen71aPrghC8ZjgTuTu3SR+pD7WIZDHz+7XUaKEf6u5IpqGlw3eavFB4QY1ke49pRdZa3xX
d6Mh3sybfOAXZr7sXbBYQjzqreJQVVl9c+kbYiVscdPV2XUQ57tZBR94x6AlG8VNl5m5ge0UPkal
N+s7VAZh0HqNMvlrbo0bu8WiLPuuVSb0px8iraWZb+jj6xE0KgxX+FNhEJeu7N4ifF8MQ4tTLqQm
TFwXm+lHYZxpv76ofkBC8M0bh3SlB21uk1/pkBKH4f2UdtcNzWsdGgOCW7PY712ACreID840vTJW
+ECR8ekgJiHqTmO8uNfhQTjThZ2FVzEJgjdD7DOrD9APxFXa4hoyyNGrEX08byq9885UTMFL49nt
sI2oyBEQTKEVqft1NY+8iPETT7qNJ4zb0qWfSwei8l2ApW2ODgOmrAE6zBobONs/R0CfmnASieDC
EBh4orrnRvVK5fkMnD07lzFyS9RRS/kxj+WF8TGWPF6D435KdV4w4QE/GOskmnZayc73nJUG3OmQ
j1QCxK6UvQrBksGNaHFEQd0s6c0bqMQzbwLK1WiGB7x09NNmh8XG8OZGrzoYCCPZmC3iv8pXJNZe
fe/E/QYYDkQndWV39t0gw+ysHJAGdvq7oR1+6DXel/bZHAUXDtNE30UNuMlu6jJCPdl8dWnpUroA
p55uJqe6XFLI+E5CNRbEz31X3lWGt9UDVd1SKic6YXYBVqV2IMs1OxH7xGae5ER/xJr2dmNu7Clc
LeOlPmIagpVurpE60ioF3oiog7e8smss4K96zetHrPrsPEgSgvuzQp6LB/whABiIY6RePdVdOy0E
c8xLXJST7Cq8ZSnjHX3VQh7Vp5EOj1ODxWURXfbKYfiqip9pPiB5zJplaKsvPQUfGzsqhq0+vOc0
uiFy6EaHbRSbEBOxARJGq10IQW124wOgppfEz4/WeNWGCNYY70BItmktOQyfilT+WgQZPE9RdFBS
Mhiu+m6dKEOewUZFECVmsu6DzmEnw3vD2vW+le5Ly14ECMC0n9evvYv0utPzT9dNGM3rmjuFbSJg
unK3oWPvRxvHkW6cyNO18lwOC2KpHiPT2igvOjRxu46T8i7smnWI5THA5kOaeR9SGXYeUQiV5o6p
sO15617A37E3FtYKbRgDzU33wr+1XXM/CvA+iXUu8+RdzlpjNMAIKHsRk6Nt9Oh7aqN4DJKMkW6n
KHkO6N0C29PgXtxABZvI9dJ7YkUMol2LJIvKBFZNSSCzvTn152kI+WekdHLED0kACukatS7WAnGA
Qepkereoq7/y8pccuII7HpkxTw7UKDetb+cWqTiin2GSXQjvmhUQBuWFfm36tMuxRRwhusPWS37g
UYEEbMnnWTatwIGatlDcJpjhGPhDNw96KM6bcsfwEM2JuMtthVmqBRTRRjRtVHsvQV8hdavuViVA
rrrJQt8q61lcyXJlh/1DNgOAr/L8vTPghVTodcjkbmjS17oY94uiV5iKIFGIU2a/5DA8m7N5l3T2
ATjTM8pYj0XP6C4yXDTMB1anEyAXq/PTkJYr4xtYcQzlmwfCPP191m7rojGXUBYXrnffD0iWLHgK
ovUdXLhp325wyDxYcb3sOzd4Az5916bWFSWs/ukAGmuTHcXIus8Qgfeb8DhU9YvZ+ThrhclPfdW5
04I0foDJ/fLo9t7d1HmQk7Jnf1b1RVr5b+2CfoDnP1dRf1NEPqCWyQJRYKd4Sjblu01bKyEBmtBE
0r8w78onp6kpgRPn2W2Ln3nUcHqLFhXcqr4d5vG7myfMuMySJoYBxT4FkzDW8UuuKlTQFt3VAu+n
M5Wpce7GdHiyBSSrEjcBuN3za6u6LYw4HAsK1wdk4rJO/VCCc8ruQ6l2jeg3gUE2HKTfMnSDdQxZ
8BIu4mYjmvFqrMgBpgE6c/pzKCzkDfw71Np3UT0xu8mmfdV592MZvyUGdkNjG2zi1rtVzbAdQor0
rA23TceoVKf68HK46wxxMcP7pkzjaNouB3J8X0xxQj/e4jAtymOJmH9A4Bx9503hd7PSPxtX7nPf
Ju+4+twid34rspHDjH8wPBBHGulTxhsMTABUYlUwzEBAlhk5o6bC2gRUWFy6ewOc8IfCw9ypnWiq
Z3QFEU+rxkPU/oqTb3adIFn/ylGlGs2pt44mUOWsd7apZDIEMJr0WD9yQTzSwiWl7tBoJkJLkxUT
SCZv+ruaHjBLSCrBt4Rquhg5YO1a7rQNpULAQmfnfaKrf7GKircPehwojsqiFS9mRoiLfRVZyUpP
PvVxxmY3W+qYZsCPE9wAszWq7VZ0563T7SakBvTNG8o+LzT8HxK0zrJifgOwW50tW9yG5QMj0Ucr
Z1OEKElETCChkgmmEhHsM36S6uXjJMoXDmXMwjkSR/iXHuRQYf9keGPjnKVzWoajJR3LFjRDvISX
esiyGGplc5SJkLErKN+ETyT5OvaPDjXZR2m3n6kQ2hbBMPgCA6m2xpE6dGT8hmEK21DHJ03atUCQ
6Yo4qvw1DFZGM+lhROLLIs3KYGGOlJZkjSBHmbEteyzc7rIhvNe1le9EK33gJTU5cjMd0hp6U096
2lFOzwpmBzG3LLzXwedFJuNwRJ/9zqF/49a4vZgKDGM93JcpMkD6celn46MTAghebwWysaBXx1jW
iK8DfatpWuX2+KjnXZSks5ddh4zAcED/+QHn8+aDM0TfdTJGcqsrjZakdhTFhVY0AeX6xjF2Izvz
Ww69CQEVhM0LivjUaOgyo6iZmGsnwhEFqQMYOhrBPgVwQ+jbJLG860lpYs4UDbOdY2PlWKj+02EE
k+NmPzHnOO+oXhNiI9PVrQM9Rht8ofWls4ePD0heGKjhF+odV/oTWQQzz59IlREl5cfSftl4FJD6
3+YmACcHL5uv5fRDn78qSe6AWK11Va5fnkFQWLpX3nYNbUnvnG4YNq2j1tK9ageaZdz9gO5jCDki
hABGbiHT/gCAavCZeSH0Er8HYLb0j2kYi23U56OEZZFcBZbDtAl/D/etbGERMm/PAB5SvBxaOmsq
6LEl3DhKPDbLdNdwISgKGy5g2HD0WrSYVYfNGKYyJO8LhCG+bGtzW9pkggHzoFkd0RFIu+MQTPAF
BngWAHdsFFaUCwTXodnAzNcXd7jRnzPx0rgV/SyWNL0xTBqdS3jnTswt4necWFaZBXSmB9sTmxZT
dOCmzXhW0chBq6YnQtnn1BamOf+c1ATdKxbqesn0OmGRdH62HkUqdmOpEMsT6Y0uFxY+vGu3Fw23
27X+VRAmWE3ah6nQ6hQkW8YDJELIp2Qm2YdEl8SoifF5N4uHNsjgq3R7zjKsGjprE+m2CaVwROVH
PtLVcj0qIlRnF5R8DeS7Jg8uls46kG6Tl5T2ZdKiQqOfinCr64SfG7P4YmBz4QEGhOl7z03iLwAS
e63xOnJIzueu2rtZdbuE/reiuxk0hyJynhywP2d+jNd7QpTR2ImkwUCHfdnG6hcWSIfcn9GosO4H
s/tWWc5TXi7aoLixu0tpT4fQNeAkO1dEZBF7t0YnDzoKSwP4sj88Rn59A/5rG2O5pbGoMhkujRmn
6crZd6rZNBKXtKEQJvyg9IF6bB1F0dYrl33EIZub/k1NXMfIyfooqb+BqKnYNbjzgfqx4O5NHjLp
rBhCoU62NP23IucdaGMSn5nh57SG6vI5dgd6g9XBCutnj17PMsXPhc8pXC3dvZfY9NApcUZScl3t
e9X8BPWakQtjdOOpN11GVLghtNPP1p0QkrrFkhN5BWhuS/7UT9PGtkv46Vc0fmj0j864TY20vHBR
TBtHdB2dYFV3ePm0uD1Y7jpJQ4xTrLVtddulkIBPuJU8c5jvS1x5yuiiauOfjTP81D0b22lRTjIf
qOAnQBG86sFDVdDpNlajO7AFLRma+Ry+GCgK9qyhdoFjFQ+GBw09x7ySrioIFks8VCDLkLBCeAgD
l1jsKiF3bu+8NplH4kjDoBjenXQYcHhBGrD2Djr8O8Nwb7So5zQyvwXIv0p0/6jDjCY0b1onvJVE
h0Yml/USnqeWs/fMcRda3T4HNDcxL5jK/jkMpq2OYgpHBBOtmSXH30LmDxihXaHHz1IHtlKF3rfA
6N5KUh3g6PllSYPrDEuu+8KgCT0NctcRtYbevC9gBUaRuNbhSAtQeBrraw6HWsv4VMOxTuzLuY6n
jZWE0aoOs2bTB0F7kcAGQChznyV1AhYtW2fJB1/hmiBGmex3TzKEVtAhkg/rgDEhpKDkF4AVkKO9
SS/ZPIjMxREMrqIC5Dr7d6ErnqMZE6i4xRSkTxfkHpiUkml0pMY6wuSpv6XuvJKl351F5A5FVvKd
ItlGdFxqGn76tSaNcOABhxc5PW41u8BWawBBQyyA9rRXZREex45GKpYW+0ah9dmS4JhVeQlPfBXV
xt4ygUrzg0B6o++YdRyyjGHNlG07e77K22HfRdaRIfG7NUabMGVOGE4IH/BkdfAJOF5ztGQt31rj
NwrneYq32GyuErugM1AAPR+QZU06a+um5maiFWPZwRXcZE0X9Q6NFW10IDIBuNeLsQ9LhLHaeduF
HpqA5iHDeLEv66vBGtBNjjHKbNudRSoDCwbdrMBAP9tLKdizhxwR0LMcWU4bw27bhL8zLAoNkCjL
zpchbxlPMGMKC7BlYUatBO/J30Iaf4KCQIN9GH7h+4GDVGHcuXV8qFHh6IoG0G5dwYkdvYzBzXCP
jCU1bow1rZDVvrZhuYd9/j0p5xf0iUn0lnTYliXqe7CEkc/Og2bV2SwXZdp0ZPwatw3/W+Pnj3Ec
8F92RvkyM0D2kcJOZqoKhLwmqF8GEm5nTTjdYfHqrkNv2DGTjhChsm/GJoOp1z8sSxWuiwKEUzI5
eFO2zS8ioXfeOy11Y23hvgVHkrG5VowtclSRsx5pXCrVjRWPP3B9xw04Qs+pnxGqXAY6oFF8XRnD
VjeuwmWva3YkqmlhlNQfjO3p06x8xsn8u+7kYRb3bZDtba+it5i3NRnjtf5zCJw3o4XLG71EVZbr
Iyoq9nPbvwzOctAq430dwWCBJMXjzKlCOpY1qfVlOFSgidtj1QPcp9nNhTTnJRvb67ob11lIZO8m
48LFlCrESxG6mM0hC0qHTsLg0hNX+QUOk+fkDrpjTaoEJVE7ipNxG5yYCz7MiB2ky0aHfdopgHVI
l+nyu6QDmmehAdRjHV7q7gYdNhvsnx5ODbl7rj2MaezQPaHLwxoiNaFXj8eOnv1hOKgbMfpIANq+
KkBjT0h4Gu+T7ngxXcbtDl38nS7MGe/lRbuNkaDDzAdFlu689rBWoO/MvfQ9xLw7De3li8XId2We
bj9OKTrgDk+lYcZbabIErQMPkBOeNsg1UncmV5zk/J8z6bwlr5v5yx6kl/7FkB15DnxC+IVuDPha
PAwMIgeOGt3UJRGlLm94ojWre5bhhhPUdnYqeq2wljSTmtbnG78hGzGZwRuMHg2cJwT7tJ+dcm5L
QBf6m5AYow418AOaBupyBPH4GwEz45uA6sTfMyszqbD0NgeqpPWHpNF9pE68NIYhFYFC9wd0qDOQ
Rz7jZ2DebvSiAwNKpCVKbNoBsN+Uavmo3L3rSazDtnirec0xSbRokrUuv/Q0oIZFb7VaIIs7/0Cb
FeFBW5jwC3UZ14nxRTYA0tjxigl80wH7TnmgN2Va7yLJPPICAJR+M9Cs4W2YgoRkqVZTTNn4BmUN
ugxa0Gh1aSwY/MQWm0M4Grrc0guQW+jJg+lD6RKNB5Rnv4wgWqE9iVU5MvlBAeb5ke5O1nzTIT/s
kE+PLvnE+C04Yt+BuSYv16WrngTlJC4i4oSARjp8d+LqohseeMq6HNNrjhYAQG1NKmbd1sCRNKNU
twlJ29gCpvENCdEzhS0oyAOdv+nfz2X0vDa+1XUJOq56mmS96vFCQtUW0fk2ym+CaSj5PqwKnXmT
iPOpuO9o6YGVZWQFLzxT3Q7M0QoouTKHtuHRxZ4VyZC8EoW111MJnwPY7s3vcxuseR5jCuJH5qtW
qwQhT80y0p8ija9SBHNMzP70TmdpePH2o2ZHuAT7hypuzzOJIhiEsvHdEo8wHfLeRvNXrnGtgtfE
06Pq0K42NaKGoFPX9Dj1zYFZIlUXlgSMwkyb0Zsu8Gm9a5FV7oF3nbDkWixBeSQaaMnD0FFCbxdy
thJAPdDQEMW+DPO4YtECS5DTz/L6aajQPVIwUo4ZS44uWE5xCMpK/7i+j9zt12G93I2RfVlRovS9
R1hhW+vN5JSPer2MKHLpQW9JKaZzVF2CUc1y5Y+8kr03mtD3oW8yixzZxrpzmEGCdMNxl3+sdILQ
teuP59yNKz6qNToK7DA2zCDvnTA/03/dmSEyvN5djOA630mOgV0Jxj8xtNILu3xk6QA7grJ6jRrD
Wm9LXmkOxrlhMJIXL1DtL0dcLYBWaa3gO5JH1cLCQGoqrnZmRzqUP7OQqXEY+PA7WS4s9DaZLmkv
sGiHytvTg0KHmPQpD9E08HrUH+BfBEUzAVAvEUUod50R4G9kYYxFbSdvgO2cAb7jhH4OrQ9GvC5t
9Go1GweZybIlfFzoNIpLBGa8Qu46pjef/igJZnr5TW7809ILjfLHjq0VSCsAfCgx8MI0gFVoq0n6
b7yX3PBWet/ZvU/2hxgtnFKz8K+6PFzrT2wSvvWazfpiW9NbEQyabBIiyKiGiiAwRDv2iWJwZwnm
GgC0dI2gu0XMe6/0XuySD9hrgb87QBf6kARrCzRW7fsbIrq+OLuWZzj3SHl58aUbaWuFB5OWpwsc
r2scZKaQ1sqm3UirWeqZDDcJm1CvXx67AVYjxCRQmrjDs7D0+ejfJgaNMI26qOVDMqBwHgug7fHt
7LQ3kW8+mbFzOXjgY5QknfJwRBWNuCldBYuyuMzGEPJZ1L47Y5edK0PGqznF4mPujjj/LW/IhT9H
rtqEniKQO9TAGJU0OTziEo05HypjvTwnc0Wjly4R1WnL0LoJMzr4o+s+zFGIVHW1yOFmTBsksJ1o
aDZkOMFhkHhrRUPg7RLLXzRIH8e3f//rv//f//0+/Z/wp+5DzqB8/1X0OVIgRdf+z7+df/8LYKj+
292P//m38qTnAnkUgJfRr7BcX/Hv39/u4iLkm83/EouvQuzZwbGXxV0ZBrthwHMxy4ftP76OK6Sr
HBBe0kJl6ffrVEnepG5aLDd2MkM+nUbaLZmkpE5uPr+Q9+cNeSSZwvWFMh3XObkh+meh1ytf3gxZ
aKBGIswbowL/IHvm8wn54XnXe0yb6OY7XzxL989L+7ZrSdczLVdZpv37PYrMCKMiCK2b1ElYkRjM
k52ntiaOkkZnBzf1lqfP7/bP16eEbSrX9TyerGOe3G3I0DDq+wFFsZCGqWHXaA6lk3u7VGzczy+l
39DvK0VZjiVMyxOepaQwf787AHgGHTNjvGHKZO1brwjtczngeCvnIlsPyC+j4B5XN7IlfRlDi7z+
8w8gxZ+fgA67LW1LSltQ/f7+CbzSrdrZjCxMfFIg537YbJBARABgmAvElQZnbEj5kCFYZDTvmKt2
+0TluHIsnYnys5Aody5RDTUCQcvlewMO6bIZMwn6yTQgvHWOtx6t+FHWZX4beoQ9GDEOFOoWuf7O
7e/mMaopSUlVuyU39ymK6Zg6OG2jqU0eY+8Axsd56VgMJobGvJkwb35wgry7DP18uVhMg2XRkjjQ
SxYJStISbPfnD+ljkZ28JgngltWv2Grm6WsCsCbidlbDTS6ycGOZQ75v2ry/aEbJBKNr7OjWqQUC
FF1Iyf5tcuvqxYrDYFMNbQ4IKJPu5ecfSa/Bv34ioovnWLQMTUe5HiJbv7+2sXW7Kkqa9nqmtfLo
tU32oGIjvw6AR4KYzZCy65EJ+fyifzwHR/godtlSKUcq8UfA8brOjhs36q4mj5mFpyVWpQSZOB49
MBdzr/BjCmoazS3ULmPvhYgs+WJvGM7q809yukUdU/CDAF48vO2VcPW//yXCWkFjKkf0zjH3IqGx
od6DFZvAgWt3uf5nl5KektKVHmazStruaZCVAg2DLMGQLlRxu52HGnAIG2mb12Zz+PxSf8Y6BTqb
F0owN12ok7/flQnppXPHtr+BicahiI/RGYpP6iFvrXjLpNNcf34952/Cj2ubrqd8U1lSyJMLplbX
Nl6o8MebZ8iKVRFl75WyqvuoruEZBCSFtdfi/5Hvck14zxtYMrZth7/QqI3WSsHPc5qsuc4Zq105
Ec2ppYvcXRTS0wiWqP9Rp0WyHktzWXHPaU8h1Ewb0FRys1jMSwMns7dwpmyxqlUc3YQOMoPhAM0v
8EqH/GLqgXr2+X3g2uk1/HtrFYZjD6xGlm+qNscrP88C+B8NBk9FUJesgBHCTdON3itgNzA50wRI
aB7gBFhe9w3V5ncRyuYwIx3XHbp5trQvSvo6OtlVNONyGpLVbTh2HByOUWH+0Zpyfi9Gr/tiCVvy
jy0sFQvFNAEjC8Wp+vvbrvoUKXd/QPoqn/1j4aTtcXYKZw8EDJMsOeOzhzfe6Bxx3P3uFD1jqzbr
LtOq0xpybug81G5Y3ndqci7DSWUHpkFI+YiQWYMhp/nKoN6FmQ4aZw7bBd6EiNZwldwvbuQkFLHY
he2S5Ehf+qxZdXKCdKlh57OK1H0954eyKC+9IXhoW5qYrmKGMA9fHFn6ufw19LEhyQikwx+uw58n
x7OfLm7FgaVuwAGtxqw1MdVdQOWJ4vzz7fE3u8NnbsSetH2HVODkQqXZWF4iHJS0IvzdlZ156Vma
A063UgtpAmep90GWmLe2N6CQymL7IvKYf6ZdrA7PF74QyEAQ7H9fIVgKOnXSc+YlJfA2L6naXW9x
ClX90EAOVRnebLar7hZ6b9tqkDjm4G+Ash5EkskqmjX4NJTph7lKQBJ1aO4tScFIRnn7yI/M988f
15/r2bGhSvK8bE4HIsrJp6USby05tbfpJJtLu2ZWDQI7e/v8Kn8+E59UxSLFpi8sPXHyTKKhblID
kvyNV/omqJS4ooll5HIEm+rZLxQ4aXoWCW9BJ4TZyOcXP1nqHl5ktk1s9pVDsWY6J8lo6jh+m3Ea
AC20mKZUKaO0MKt/pulSr8pmyS+d2ii/OOpNvYH+uuDhrZP4esozPckB7J9cFSfAfgiCxb52s7Ta
+tPgH2XjiweTT7hDahE2YM57ljILoPKjtedGwbyBoWz++ke3z043TU5/m1PQMbnXkw8SOGnot7Tu
72vVAsmZryhN/TBFO2/HSOCLw8m0fr9tfTWSb2ETU1y2uXUSV8a+ysugzq173ugq7kC7Wzuq0SF6
0O2F4Xawdqnx7gxvaP9+fp8nK/l/r2x7gHGlsDj5f1/JReBS2pWTBa5sJgslw4TnI75I/U/CmG+b
loLcAtbF92xIqicPE38eryeZyJAFy2xGSWGCl1uXblVuGeef389pXqEXkM0Kcsma+M8+OWkSJ7EZ
ay5YMRbj81jjsLPY6sJWy3UCBO6L93ZyX97HxWyHwtR3eIDiJAxgH7wkakzFtczR2XJl+thgqRmE
UNU/v6vTzfifC/mCPUEN5amTB8gYsZkxXRUfSj1x/5oF4fchxpop9h5iFX6R+35E+9NdyOInxlFw
c8GT5SjgDJaI0YlrO3Q0hr+KQKGJ7303PbIH72KvvegzaJ2l8yB5CECgwKAOY5DAVvauzbzCSVme
F0LRulFY5flefra406GQxpmlzc0chXCfaYJMisIbz5y/qSy5NJfyh7AlwwB3Bh8QqHG9pPN7tTgg
kc3ipUFpBJGQQasakQDFm8+f8ekm1G9TLxs2IvUh0e/kbY5Mxwy4RtFNJyHhjiVucEPT+JveCzyk
VexEP32klIWTeAeXr2E0ZA0idr5/bY9l/0WucbK49KbxPIsyxHUERc8fJ2KGR6BAOeB+HmYAlq4R
0uUbVkFqWF/smZPVpa9Ewk+FYZuC1spHUP5LhcE5tvTxHFR34CIvlxw4p6CdJxwHuhW8naT6osY8
STa4ns2pRinDRlWKJ/V7zBnBx5mpcos70Z55mtGOLDtl7ZmFYR0TjuiL2/vzQRLHfY++inBd54/U
gv5nEyS2md/1BSiVwfXAsme3ZjZ+EUpNdXJjrCAQcw5HNWvIRG7z5MbcuoyZrHNmVmFYrIPBuWtm
RzxBYDDPjEQO34O0Z4CnuwvgXruV2QTlm5O55gs6YDOMHim3SxAH15PAuwDSS3kxtigJuK6LUHXa
VOt5qa2bPHSHFWj7cDqv5xFzRvi9mmMin4NAGFD8+xgMwJw8ZnM0vIZ9kdF3n3wYY3hpIcQzpZNm
XhgDzPl6ug+QAD+vHA9/WrChxxAv46shhYThj5VzVQz2uIpMcBO4w4T7Fjb+hdmUSD1PgP/OFs9w
L6IxdiF79Yu3tsoA2H2Xxmj8l8tIPTQuiPNSs9A/FvKHncRwpaRRHMqWhi85IZg9eykvK8csaLfU
3Y6Wg43wulhWlowXCEx0gUd/TI7Q8nHUSWv8ubKpuSCLRH0tCapbgFIJykjt+NShLX2OSLx/309y
0eMn1KPDgAF7LdDLAFv404C5G3WIKYjpxrTwlA6EhSW11ghNluPiY3/QlZI5Ghnezl1mHovtgz/0
sZ2swz7d1zSFbsthrO+zfPSemd8sL3blaauoGKe72EZywuQVZG6vftHISu66rDfWTpfHjJtJJxoE
Bi9T4IQRfJapOI5Dg+ReSzvTdapmY2ZMQkDL4jeedcnF3GbA+poOkR2nZahUAqDDIRRGAc2ZbQVK
FMhkN92ES5efl9JWOMcO9LZnpOv8xi63Eo43jBq5zLfIeoi7yDSnF6/u4v2cleGVVylv1+UwIeCn
MyikrbUOQNueFYzALx1PRvvKS8ZVD4N5M9epgctm2Z1DM+rOlrrW+vjorZQNhwSukEjhzoN16com
eXajFEI9soM3xZgPqwQ+9R5rbbH2VYN/Gryp1Qgl7dxv3HwlE5pMFc3rTS1BTrSlMe7S3kOCuudT
QSUH9V5KAxXkrFl3wYIDop/PoCI6BI0NDQ51FxNQsHP8/FhQJ9HxP5vaF5byLUuSFJ4chktbzX02
MsQczXl5ycLGQBGO3i+F/XLlR5kF5rLKQIF24cabMu8Hp3i/Hxuz22NZzjSkWc15A9PFlAJDj02X
1ecCMSUoSNU6bUYAs/k2t220Wzq7uhjryf7uehUogjqvUSypsO0Nu+pQ1alamwuF7ZyisOAy9Dgf
/CW/8kfjHtivfahSr9ukEYzWISxCpsDhdJlOfkAfAQRN38jgAvEI+zypcmhtAbSomaxzi/zs/Ng2
ibrwZzQH52p0d22DTH7boNVTdd2ITAQK8UE4uatFgcWlMqzRRzeKbYIUw+vQSQYVKhRnBjFhZRoz
fesuNcE4atAG8HiM+fxpfpmpBdatV1ZPIibqG4ZlgBhm3Ch9E33ryKh2WY+8dWxX1WMrl+CfnQSe
zQng+TqzMQmZ8rQHBHjLHTDoym+1sYhp1igIDckuspv7L9bM7+n8/16HDoHJO/2bws0Gah6l1ngr
ze7OT6CfZK59Oc7DQVTh1eJAG/7nF+QIt7g7mybLaZ+AlLFqoZ/7x14ildQH172WNPZ7Cdwl6ukZ
q+4f9u/0o6R4UKS+wqGprw/dv+QMUU/IDf3IOwZyvqyE+dxqX2l4CuiN9evP7848bdz/52Lclm4E
u3807o0SdoURS+/Yl2TX+R4v+AqCYNZf5uZTPj4A/kSmef4iTTktJT6uKpXn0QOmIX7atFKlAZJs
MIfjUi44enQbiOGrZvKhkpT/cLrFpZRJvmeajsnqOX2aoQiMoAjG7qjRMlEB+iB3+qNhq+yLpPJv
7knhs0B7l14Lvd6TYJYnHVz+oJTHPhuc8LzJ3BhIUl3spgBsdhg75Vfv7rSJoW+NyaDJVIsqk3bC
7wslU1054mEij7T546tahc6tn3S5xpq02DCqECcQEV/2ThUeqmXGr2synLN2bMr9BDuu4WxhtAmx
J0ghX0vH/SZgBCKPP0Lu+XydnUb6j49qk24z9aMLfpqXmkuWoieJaTzHzoUfWRsUiXcqnSZwhXCl
kkZ+ccG/W9i620UTiXKVftLJ68DJfpISVPld60/VYzh0Nj7ckV3fhQrQ3pndVEuFrH/RbrpGx3Br
mt2nqmmC/ed3fpIi64BFf5bklZa8bVmnpU+exa3ThoZ9pDXzhsvTG9PtN7uKf35+mb9bfZQyMNA9
PVI5zY8ZnoxwCluSJNTOU1VvDM2ENlGLVmYRfhHs//Zi4NY9X1oO81x9z3+JUDXvbewT1zrmPWSn
su9HYEKaqZoBo5qy+Kte7Ukn5eMZMtWku0HbzHVOY/Dklrknwaof+xa7XqQsyNtF13/RSvnqKnq7
/eWu0nEIuh6Lb2xGkNto7nLn6fN3dFrD6KXw19s4aQipIYhrS6X90YnbG6Ye/5+0M9txW0nS8AsN
geRO3mqtvSRVlcv2DeGV+77z6eejG5guUYQIe9A47YvT7VQmMyMjI/4F7XkEFUeMuJzRFIUAZrXJ
zci5vT6uPPe9NIVGtk3hzTCnl7OvJw4ppjocwPfD6weDGW/DjlCbirb4YfResE88B3YNZkOrHPly
WKM22rGyECunsXoeAAakhjgpbgvb1zD58f62afVnbXQb3RrLHGvy6vnia6GJvOIowwP19KXMIPi6
3bNTdS+m2iyknXOfgUekOo7F83V6VJDm4EJLRHwoLeeXrxQ7HX3CVA5vBmzgwrr+3VUyXgi58vX6
Z5iLgToVLYo+7GQxDdd9XUhNA9zvAI121O4+2lmprQag/iuohqcmbJcQJLMj8io36XKCJ5nO1HHV
HqGSYTiQTYxuOEqXfkfKX8VPciSz0+/dNsijLlzuc+trwI2m3DyeWW2yzVMzr/sst8Oj5uOaUmrg
9EzQQIVq7Ya0/wI56BaxtYcujxcGngu1BD/V4LVLBjoNE1lI/hv3hFrLUbOvctUFMCk7cz1IVr5w
pOZOFBc92iE0WGG+TyIgOszo4cm1OCgBD9Gh7EBrDxZ2obJ8UyKmtzCzudBk6iAHFAOcB/iB89PR
2qmmVFarHJyU+1ofBnHbxm67kCrNTmpshhl0Xrg4Jx+udZpBzfEzPPTwxngMvyFIhtuCluU4X0HB
uH4cZudE/8VQ1LEiOO2CtLLfD4PVxwdUL79Vvv4S5u2360NQ8mJhPpZbx7Bi0fYwZJPczzbGKX+M
6Xkjo5nuRYdMQ0IqbjJ7hUoA9s9qLfZSp301Y8veFBlcy1hHDZ8iHmo7Q/89VcbusWrF90ojH4IU
ERies+69Rc6FhOUo5RMkCgwzwJt5CO1zsOoNTX6e151SrnpTAWevpVA6e+nNVMIfcBb8dYkO0E6O
zAz3rgHgfZ7iq9Uob2SH2J1ktQfuBBQgUqTRXdmjYtB7MO7CKn4LJJjAZmBlWy3O3Qcl6DAk9ZIM
y8cc1HdmGHAKLNTLdGAuZuv0a73AZj30W6oNsYdlixmgN2oDpumlCNBchwZfFKn5GlvEz61By9r2
mp+VhN5gq2NknaHJO4gMd0FGBtgef7NG0iwSjDAo4VhTNrXugsjPNnGO7mE3hKNWun0KIJX7XfK5
zYNT5lfGutF9EzTScKfbza+eVPPWzExpJan9T6NJv0Y9NxJiez+jRP6C5sqNixgrnBme4L5WfLZq
D9aAXoyO3eicOJF4B5UHd9DSHw3ZwLodBlhWttkq6BWETdP82cosadUNMP5RrseFx0BctdHFS5ai
2tAPDtoyvCKRkU77vWQr3QZKyej1nICQGAzUw01U42WtoSGVKHddxGq5MrWfzOATsC+eisLETc87
1k7wFke2jj0yThF9AOAXMcVXVbXe0sRG87o15VsIlo9YYgS7EPHSW7XoEFiunWFrNV15m3fJV98X
b9D0h9dB5CNO2X/R9B4P7Oop6Ab/pPeVuB27ZHYmvUqKAlQ1fnTRf1yVpZqu1bI33rLY/yLHcXl0
OjfeyyKMocS4EYJLNtourXVogiBAjE4e4VWI8Hrxj640EXaRjn4BochvgXf6LZMwg1TcOp6abGwb
alKbIjVx/UzOnEiLFxl3L60kS5negl7sO67RuxrFUFkBA45B3q2TZdXWC1JERQpUZhudVsD1UWeu
BrJIwx4fm2QX0wzI0T208+yggNrR6OjvosCM8HIAT1UPzHCh4/4HNjWJOjYCfOR6JvcgLYDzqCNb
lQO8OrEOah4WT16QZ4fBQ8ctTEvvB3Lf8pORwsNI8Xfflr0e4Y2WF+pD0mntY21ibIvahXeXOzEa
3kqKqbiEPk9WWdJda2QZmv7FaJYAR79p9eARaQcJ6rsS74cCclRq4I/BbWE8ZFmP+HXsw15JdHl3
fUXnwvfHyDrJluNAQJauleZYwe5AifG76xfBwleT5wZhJYFR0nbkP5NHnNKCqTAzV8euO32uXPNO
7cxT6fu3Ruq/6xoqJHFmbVpTbJ0eT6IkVJ4rYpDce1sJodWFnzO3iQTVSrqEwIzYS+eftUQnA4XK
WD/4RkV0D0Nlb+uUHOUwWiqnzUwclUFVJY2hSU4D9HwoCrttkwd5dAwqJAHKUKWGDun5+iecnY8x
FtI4hiMg4XwQkg0oh4mtHgal3FVqwZVjvw6J8np9mAvkAZewJT6MM072wyVsOo4V1mgIH1DD/Go4
7UOIbnzoBL8dE03uTNmEefzQ1vAeOIs7CQDe9R8wt5jkGEAeRhAAMNXz8Yc+7dJOUsJjo3q/3ZJ9
4ff/cBysEdw3Iito1E53qtbqYMMlN6HM1I+OfCWK2tdnMbuMjACIgYIZPbdJVDFAlEl94cpHM1Xg
fwbHYLSAsdeRMtocCTSVRyYWZokyL8rrY89Umpgcn1G2VZKoade6UTvUiS0JzQ0vOVJdyFd9273Z
Ko45RfxLUdtPZYn3wPVB5z4bGa+to5oDYHaaIEqo3+Rh6A5HjMnwnraxs8O59B/GUOnOjpVBKq6T
IwCkLh+EmnrHwmugslIzOiLu1L3+/0ZRzjdgjqZKRGaQHFQn2+BvgXLYwlrNHGWKxbzwaPka8mXq
DsJJaU3XhRxmIOnp07miII+RhzToC6dpdqgRRWTp1H64o88nY/iqSdUglA5GkEDh4H94ZxZxdNsm
mlgYamYHcGzZc6AGxiLQ+FM+BI4eO5DE7srk0DVj22PgSal2C/nIzNY+G8M4H6PNszBA6AfCrqF9
KhFHU7hr07Z/zxW9QT8f21Tb/PtKk01V0jBHGNQl7jgHVyZQQjYOeVYoGzsbkJU0C2lh9eZKoPb4
AOcdDszqomcO8rnI8pqPBEH5wem8fUAzSS3qgz9S7S33KS+kZytELsXr9d/XtzzYIxZumgQBNYME
MZb4oUCcL6ybK7lhR15ySGWB40vlqp+CJFPWJGcBhpfhY4UBs/UQVvmT7gdojGhyvo2s4bPbar+U
YVAPOArru0TnuWZUzSh6oVurQRkekvQ37lCa/WXIGgRm3Oe0/TQoAPaMBDlnCI6IakLxMmDuy/cd
VouQSTFfiFo53hQtpjuWj9e37yKhqGJoYLRZvw/1fBSc7aFogUiC/i4hm6w89XIdvyk1lqadF36D
s/zk9oZ9r+sPWRPQKVTg2cpyJmhixO7eg+fzWONjCedCwdJFKK+O3IoHNMijvX2jjxakNKw0sc8b
+ydog36TZvFJGcTAC+Vz4qgIRFVetBFqX6JJYNK2TUsFW/gN/WG8OYejideQhDIqikGbpsRzLUTF
b1XsrB5VWicU+dbKaqQaUKBbj+h6otmq9+9bK4Y36aI61/SIi7pb0YWbofyGaE+AIBfyKbhoJeiQ
0lk33qVOUnk3qZAX9dKDJtd1myyGyt4Ppb1XmOBe8VLojyiBrhoa4e++0tpb4cOpDwsRYUWGbr8u
UAtAMCjYpGhk7yTDyu/dys7WRSBwPIzwtoPW8rWnBv+AZE0MnkwgBZQ5yrqmb/FqoyICb0Zr9nnv
dOs4t+WnXPTtbWqJZqNUSb/tbJrV5J3GlhnEryIGX50L7AIEIoKnQffUrejRqLZyNIN0uFSYLYoW
L4MGBxAPKw3Jh6cXplX1LNdutGvJDlYK7baHQWnFrmwTFM14Xb1UPdUrE+UIxETxzshUH41zXmVs
qlBfq4Pn37VxoB1Qh9F30C2Q6rUwCQLwnT4hp6SsLcnEx6bMy2qdllq06YYY/XtFhcMb2OgLWX1x
54VqtlX6zl3LeVzRXiyxaEqKBDqlFcOJoN2cpci1VpkZ7IiaHny6eOSF490meCeMSk35LohRL0LX
C2YbhPV+02mSs217o/9iU85Y2/TDNkpiFWAD/Hqj1xWSo6hEgwFWXOAOYXKT5hY1XuAk6N5WKpJQ
XCQxmcc6gJm+4XmBOFIKAC3oANrUegyaAhew2xpgN54o6oOVoUssALK81HoOAskHsYZRDdQjR6/v
Sl/+7tix9ibrifFgUipE2x0pp8ZPOJ4g1VbUcpyVXzcqEgR6svcji1FDUZ781gcgCyESiARVRKsP
IDbxAkb8yjU2Fi6HcM27fp1GUofejpb8rClhjzrVwVaWfMTL0iqCDJjgU4Cq9TZTsX8oaJq/CSSb
1oEyxFsZKN4KQCLUgszqkTAqw8faEe0NjiHeU0CYhcGfI+bisxkaF7RBlic2sN3G3XqWDAOhawa2
hYHiBXj2dWJWFbRsASm6blOEYmAuxL6n3biyQ2s/t1A1Q1IJi1OnhAQHMIYHIVJAg4YtTeL/wl5s
2Bi9ra6iwo/I9PgYaZE/yXaTrcWACIcxhPl2ED0ySZWqbTAtQPrZNCo8YbCdoaUHxhgnlm2ain6D
NX20KRL4kGoFSEJYBYJZMaKEeonnKZq46vP/UJ5onDZUkwOAAaP6nYiFfGjuzuVOUrkWAENf9CP0
MojRdJDMQ4UPBf2FFfa9vfiF9wc6nmhYB+FCmifPJS0fR5zc8mlcqXIbAtMp1ApVGAodTnFwYuug
Q4sPrf7Vdb17LHiBPwUHU4ePovM+d0rUd6ytSgi7fjv+SZKml6MC6AU3QLI2fVrQ9dLezzRfRwss
TzVjpQnqVgrl14M2WB3NSBsgNIUfDBCgSXr3ZmcWvCrqaOPq8XDrCrSgjahDIrTMxejcE72A+jBv
bWuQVnIPWsk0uuEW1CXSHGHgVsfrv398akx//h90wphyasqUYuQbQW1kUkLSVBkQmS1sf3x3pwBK
ixX3hxtJv3Noa0UXLIw7+xlJ1emfjNTY6RMID6Shtu1GP0Dy++VJybMkpU96ZC3sz7mnFqdkrIPT
yqd9O3lqKUYVYA1RxDwL5GFn+Shh4DMe41ij2i3eNaJJ4WbH4Ovaptt2oBYe1a5FY6RwhvAfUnsa
2dA3wO6TM07yKKlKrUTgVHXwShvYT12oN06GhtMgsEa6/lmN8SEy/a6QiYB0WoI2w/S79pLTornt
JkcwnzIMNYEhSyOn6PVRGNx0UZXrj4ofSj8LX68+26mUfx28pnodJCOoVr7fI0zZBh3KXoidmYB7
n+1uaDdRApJMEwPeKbHV7NM2QK02qIdn0M14d9m552Itlo8KhoqBh6OES59shRVaBlWy63HY8Vci
lZunvBRDsfP8RnJWJcaxm6xxJfw1s89Ya6S0LT00HIYIXTYpR3ho1QVJlG9aPUZaoaVjE6wJxB5X
qebvSqrbx8YL1KOTjXJP/eC1aHehOpfXaCQkiSvdG1qbnVRJCw4+haFnP0ZWXAJssQv6tN2oTg9O
DPHkoyS7DXa3KBm2PdTmha8y81HGnqECGQaykpi8Ht3Wj5s+6oB5NLZ26/WiQmPBb75kWCHdGbmv
LuCPZiq0wFj+O96Y2H94dbVVoZVBL/QDAfOHi2F3hR8ODQGIun1X/iraYuE5NHeqDaFS2wCnIYAU
nA9oSHUXuLGJPvpoGDxU2qewlTCfbLKFt978QJS6wDpRVJi+Jz2joQNdStYh7IfvWeA+t534FMqo
S1z/Yn9IStNzROfp/waaXDdtrCupjYzVIfAQ+t/LfZ4f7VD3b6xckb9HKPl8zyS7/ZWporz34qa8
96GiPXYk8CuXst8eZPXwxBnrNvghSSsNbei7Lqj6hUr1+CmnvxMmgswtJCu4d01WvvIkR1PSTDoA
ViK/BTSIsNtiWJnbUKpO+Q3ikUkXbvz3HzaUFKdlQi+kPdqpuFf6Oifh9PDxMXH61Sq04AZ/ocU/
Oy++r85mAjAyjd96HMcDWQ3xW3Z/5iI4jcKq17/x3BWoEimpUI3ViekNLmHygpWSYhzotYUrOy1+
IkzxEPsVip85CHXduulMw1sjM7q9PvLsciKwrwKZBeA0rQ1XNal/Z+npMRnyL5QKUazBWsciVV4p
mvQDNsjN3w8I2BJYImIUOkXA8+8XAlGUMaPoj0NUvraasUFrFiHj6qWvpRS5dGWh2z23tHw4RQHo
D1piSpyKzbZNLWCQB1VEP50iPhnucBcgpBH3eA6VdYWbmoFao/AXAtHcysJPUUzV5J8LlFqqtXII
ssA+KA0SiCi0Bk9y6kQbqy6ih1Atvjkt75nrizsXkz6OOYm2lSIPiJ8Z2sHI0k9eZt4iHvUqDc7f
0v8on5HQULDjBDK56a5Bl6BpAKe4Rz1s3XuHZOZWQq1mn2e5g14wxnl5zeO359+ubKDze0VqqvvI
EksTni1Lffwlk+CIP4/mQ8CwDsrIKNXT8ncg9w9FLt7xgzpBSfhRQDykg7ZNHC7+68s9/uXTiAds
GLDkCHz+D2DgQyxqW6OwJXdkSveDfR/pCKDKrWH/yizd+1r3pb1wmc593pHApiNIDglwigoVgjaR
KnjqND4dV9xtPjeuPWyJHtlC8jb3qKIvMHbJRiLglDgb1lGtlHrgHRu5fuit9J0S0Pc8q75mxbAt
CuNTURULiKa5MIugi0URE4TtRQMp1yHZ8GJFJNc0ngE/3OeE8n/4YJxGMGFj++Ei/e2iti2yVEVC
qHbfCqO6A8p060X2u2sZn/9+b/whaqm0V0hEJnEuzwsEqzMnOGqtZD87RhiiKUunL+tHa0bdcRZe
M3PhhlBj2boONIWS+nlcjWPQGZh6UN52v2Eph64ZdhXim6MOW0Q8/2FuPNZUGcrbuCHPx7Li0usj
O/FoKNIx1iWqcxo6tL11F5vR+/Wx5nYi1GbUCMaHxEW3KGyM1qwQOjo6AgCHZyHf0ZR3oTm8Mtv1
kPQ76DsLd9TcVmTra7RxRt74lNJXk9hlfUurINXKO80zb9uRg3B9XgtjmCOW/mPsyO20NbqyQMJH
G9Z5xOWHxN31MebiExuCx62qAFqapqhZVdfCUQUyhA520A70qPsutVcxGhu3YaD8QwuYDIZFo5/I
nTlFCLqu3aOfZrtHQd1sV2Q+3B9aRmh1iCUI+FwkpHtJ75ynrMk9dL561VAqTt2Z4VGR8FaxympX
xtlXOww+XV/BuVNFp1ce4xEpxLQ/1TqAoQBchacU67BON4+yQ2VL4EZUFAqAgXxYSDbntjvfi9cL
86LRMpkYlBwgCkHnHaOkeFMGCBNuk7y3ojg5Yb9WfOvOi+tsYS/OzhKkHrRvWqQQRs5XM1UKd0jj
oj2YKY5svp7l9zHCCU92AVGpjcVwLBQ/vb2+tHOb0yZa2RCz0WeY5rx1riQVaYZ+sKT00UMB2tPE
bW4mW7mR3/52KCqzsvEHZoGizHRRraKJAk8vKEG63p0ppEMQYY8XyzRpHHMhN7rcmedjjR/4w7nu
WjDNsea5x1gN8ItA4/mkGMhNe5EeLIWp2bFAcVLDpvxJJ+B8rERGGhLuJ63gUUDef2+8euXhg9qF
LrKfxarPLISU20MRnTJKD+anUpFPZW3tFOQSaUPhTrYuSjxk9IehC2nt1OsIfRoaUjT+aS0DBoib
J7n8RWQCwrwS/pfIv5P1o5LYcJUyKDAovuLoIWVPyM2P/SP+VsN6jYK3QsazlcL39S95GTVZXY00
gZSEeucUZaJIepDopRBHROX25Ka3tiR/uT7ETErJGLZM0Yr3ENfAuOofvmCm9FXvE5UPVoRp7Qrc
mYVZbKCm26BP1E+134iD1Az1t9SGN1n0XnFT50X+fv1nXJ5JNL1Q62PjAnGjP37+K7iDoiRmlgdZ
NMFdkzf+XpZqbzs4lYvvAeIeg6BPcX3QyzPJoLR5tfFtjdTFpDzY5WVEC0U0B5qMX4SF3k/jHOVC
24NliBaCzuXDDBY7KjawtgSCINPLKY0xdgdf0x4BuMT2T5RF46Teom850BOrk88R+r3XZ3chLAea
YaT58Yin+qlxcM7XVG/wF9NohhyowRpPvkRTCq0eQXuyl3sAtz6KtHFQ1PtAyhArzTGrtemJGepz
rfl0Yzq7qWvcjWJ1nWauxP/bF3gx6GHyhLpzh965oIlqlXgh46OOI6EjfpV1aXwpnbT8Ci5XPEjW
qIYSDXb7grmZv8+UEJyuXmBf4lbKp6YFZBmo3Dqron8B2ej/FoHfHKGZxV9zCZlWn97QwZFT7dv1
xZmLJUio2UTiUVdo+jm0LlIwGpKbI9iYOziDt4WX/gyL+Pc/DGOMMjDELJD1k5AV9hrq+GEI1r3L
fnVZ8N0XOCUl/cJGnpkNajCgjCCQ0n2b3ts93l2y5xbaAcOdO2dId5mDf1fnLUTgmWEoeMGJsLi/
bFWdXJxSSD/NKawBgVCFPkKRV/dDVzU3RUIGfn3hZo7m+O5DzIA9DKx+snAgm2vf16lCtWVanywl
9Xe2q7bvHDKU77vEWzgss1NjblRq2BEXmY8hBDxYt0Zg16MLUXZIbme9d8KseIHTNhdvST0oBZFj
Md60QhMprsy1n4THJEUy1CiU+6akCW0MOmxDY122yBuq+JMMqbbS5XR3fV1n5gnyiPIqwhq8ZKYd
Ea7JQM4HUz+GWveGSv2Nksk/clAP14e5EM4akVRseK5qRlHIKc9jD8xE2wUGgOVZlOGZ0eaU9rAB
f9TTNFtLpeo+db5f3AQG8MWwFBgh09ve1VIFiQp/wo2PocKmiXCTllzuaMPxw1sdhQrU2YthIYeZ
uWX5rbyRaUDbaKxOtnURSHpVt0NyJDyj0R1mz8hqLzz3Z+43erbjXibZ5cE6WY/Esmtsp03z6GVi
pbXFTsXSHVYb2DyThmO+sJ1npzQCxWXERSyhTW62IRRVlDZxdRxNaMb0x8r3C194fLGdV4P4wqDC
R2kosI1ToLYG36DUO4d+l92cwrDe+8TsxMZe0f7SU89gtcElGXeBuiSCOXOVIjky6uLA4aWnM+7x
DxlLA8K3IRiER99bNw2AgxVwJNzsgnLFVsnrhbWc6WiCCiS7QmuBDX1R2vSaNOltP1KOCBTIN50C
WiZQCg/AVQMWrDF7yvCWhGyB1Qz7SGjBg3CxFAh9hKn/YdF1E7jiWNyFEDvZRq5WG27hKxnl3JsG
OW/+QE7e8g/osIdIPwIkrayljvtczBgfubBjWW4S0fP19hPN8SKfjq4foX5iRRoIHA+zoSRbio3j
tvywp/7oyo1QTC4YXp8clvORrLwzVT+qomNbyfu0DO5rZCpCW7z0Ch9XlcIdMkPbAgI27iBPSCps
jdC5UyVp4aKb7LA/oEkODZNFlRMK/OT4lPQTNSOVtWOrS+3eVqJPmDikAIejNTiwp4ABuYLCVdLp
67/7wv8ZGv1qemykbYTO8yWoKUINVaiIA4I9MF0s34XSlGFq44X5Bup8s8oaubjxtLx/ywQIjFIH
knb9R0w++J/fANvVAq2sG5dydzVa0xjODurovhFq+RbKz7boxcK5mhsFfxpNIH5EkXe6yPAr4ZFX
iXHU7eLZTZ3HkDRx1UfBwpU3SSXG2ZBuI9FF/2WkXU82VeQJTMcLKafG4CXb0q68z3mGwwE1e3VX
GGa50IKZmdfZeOPv+RCeMBXSysizzWMvoYET5Di+4To11Jq6sICTIP9nYvS0x2YsyGUu8/OBWqCa
iNL0vA7rajOQ59NhWbi2ZuYCYgTBYVrLFn9MDkKmUzGOsQs6KJn61OtPg5req/JC62jmtLHRbO4q
+psamJHzeTgKqBtPT5NjH5YjnCk2YZ718bp1w9Woty930jYG6nZ9k8+NahDVIJiRy5IQTUbN3FC3
EirWZRo/x6EEKqTQfmSN9DPMm4eyFo9wRZ/NcIkPMP69kxgHeJm8z6JxzO05OeClLmclVHaL6pP+
u/OzPTsWF/Ws/g0e6UeFUO9CMJveX+M+IeGA/GrQmyP3mKwvkDRbLpD3Ppi+davWuP1RMMH1486K
zX1fZnde1vobOzZhIga70V38+krPHEAq9ArP+lGCgN10vtKD5XtA+HkxhE6VbkI8nG5Uta32Zln5
GPOFbfVyfcCpZt5/ZvxhxMm3rXSRi9iJ9EOnYvjpAljByr7C5CFLwR1JAwia+9x7T3WQ0dr7gA3U
9R8wd2w+znjyjeG5isKzOZkdEJvKkDeSH37iUllfH2YmALCwhM7xPkISZvwZHyJNgZ4QNaNGHMNo
cB4rzwWiDkT19voo1tyG/TDK5PM5RetlQctkZHO40Y1HymSjuZNifRstVUds6/XxZreLDchkjDwo
z0y2qx2XNdoKUXeoWpDQZAEPdALbFbv4TWn+krf9Z6fwmgVQCRiB+DP5UkqriliThHWI1eFJ6uRv
kdJggxSqazQO365PbObkm/DPedZSw4eRMdmVuZY0rRQH+sHLUPM3fUBaoZn+aJArWwWWDHViWIrf
48+fBBuT1h+1vZHWfwEP0oWvx3ble2zE8mYs6ldD9AkNEFy9VGBmfuY+D1H7mknaX18czJLSGk9q
EvQLwQZeNpkkD0VxNHTMSQEh++J32izBuy6nRw0H3XQuD7JiqgWTAxCSo7Gs7alsrFFT7AFKxX0p
OS8VRmvkraA45Xuq0/u//ZDnw44n5sO58xJQbjH+FEc9gQwh7Lc2krYUkOlX8NBSdtdHm58k1R0d
lVp2z2SScYlhlt7G7Ylr7K6JehzKcAwE2Xcn0mRnKu1a1PkpDeqFe2P8e8/3zjhLyjxUZOlbaJNz
32WorclqrxzD3PtM8/9XrigPeFTcqp7+rPjxj+vTvDz2DIcFB1cV76wLaZGyRIm9Q9fq5DbF16B2
qq09ZCjDF3dJihf89cEuIyfdJiogNMd5bFB0Pv+CSVdrulPxcJV94KlaTgHSUJe0qqelHoLL+Sjj
r/iwT5qwCeEjOs2ptCJ0sZNdaqs/BrW+UfOkXtlG8YBdzm3u6296P7xcn+Fl1GZsXsiA0yzIsNMC
Jwr2TtjWVXwUfbQGTbzLy3indJ+LNHsnzuw6e7HoMLdRGZPQDV6DvsVkurajxSFQjuiYotHaSM17
r2k/U0M8YnN+ItXf+b53DzPxy/WZTiV6/rPMzJYQDt6YJvb5MpdSJzosSOKjlL+KnicRwDz8guPi
h1Ib3lYf3nUdSzXuyQGLKZrv6zJ99A08MsNvTZ1/pd609IKa2cxjskU3BU0VWnGTm1nPHVCuaCKd
Yq9JvkAwl0/45TwZwM5WUCaD9fUlmDmqBiBB4iDnB3Oqycp3RV10keyKo9Q6W1/61fIy3Lh1u5ah
ZVLH/0vzj3HFz8abTE+0VdL1ZiuOyHVQeIEatSiPO7eCYOaIPmAEaWFMPqqs+R2VjI7ab1SQuMmN
simcEkKhG3krqFfXF3D8wZNYZ1D/I/iAbhozgfMt5DSAtaIgq09hF1grV3U1LO59A4LWoiji7FBj
nZ7bkRL3NAsgF29y24/rU9Z4MbK3eqRjH+ago4SNU7MAUp2JArS5qaEDM+STWZO7IwnDrNYwaDwV
iVOsFcnGVDGjqKzHSbatbOFhGyWFxz5rlkiMc9MkrRofdHw8IsL5ikrolEhqK1enoKyf5MC4yQz7
UMrmXz+2+WasIkR8tAXQaTofBlqaXsoe26Ry/RjPZs3IHkrszb6Z8P731zfJ3Jbk1cYwI+73Qppi
ULPY0aquOuF2AeZejTBvTuKDXaFZM2Q/rg82d6T/nGhUfoAdTl/eShcwXCEXp8IyvouU6iKOQjgM
f2k7rVsHEY6Q1wec+WBjYspwYzXmgh/iw7aMMrrNJ70uMeMzRII+svjE/Wj99Ujjs5vS2igkjrbk
JFplSCXrg0d3Re88FeaD5G5CgcIOHrXDwlCX+/98qPGTfriBQzyi9AKPuGNnYdbrOzda+Ri734bO
eeAZ4y92eS+/Gjhthb7OGIcRSxkX+cN4JixMM5MRmzLgjEbYX2J7KaF5qtWfW79ewDvNDUZrDHQx
9Rlx0WMJCGYV9prpKfWcb2Xn3yRZ873pbESG8CxawXRauGYutwhpNshigDNjm2Qak3OEGarBJnSh
J7Ry8uCbJQU3ZdQulIEvPxrXGHeMQC8BdeMpfkVODFersL46FJmpvqp6aHyhroHWXBWF9xpoqxs8
MGCiGH3xd3AkxkSoluIdLStS0YvaTADTOqqQ4TykBpbdo51BqnVPTV19yXR35+jmHgblX7+UgKyh
jMI7CSsxzM3Ot4wR9kgCq0p5Up2m3hQ9cvPCLmFGaUBbrh/x8WCd33Io6oyIBwoDPD+nL4m8FnqS
mFF+qET8q0/TU5+FL9eHmFLXxyWk1U31nsIuZa5p/Topk9alxyUOAO7QFf4FaXkb9up2tBUPlRtH
+GsEWbeu0qD4ne4rpX8bDTJ9ubq7/kvmJgvWClAJCQRp2ORm6Lwewnha02fVQvUVhUDM0S0C2vVR
LnNepjuWR8FD8/6c3j+G0raiS9PwmJcZeUnSf86K9AGrmHWCLr7rh/exPOy1Ii4XItvlWbQhTsDF
AVSACMO09lMjKoKpXVucEDx3tlXiDBu5tg+xU9sLx/Hi2iOnHhvGo7DyWAuebNBIk5WsCgbpYA+7
XC6ZVLo2k+B2aK399cW8mBMDULIiDePoEWomOcMQVE2b5bZzMEzMaOtIDfaqiqGp7LfK3w+FuO2o
a0OXAxj2JFCXZSzHXqpqBwXbwqNaqxFtFk3+rLlC2V6f1cz6jcLeZHu8UUhAxi304U5AUi2j5WWE
R8k33iNHuTFye2e1zZ76yfv1oS4Ln7yb/6jYwm/ho12ccMMcPIB48kso+1sRyHu3jfapPdxmeCF3
ZvuIXeSW6PqYBvo7UJ1HOGoLGdnFieAngBFTVCoyo7LyZGVpfkihTd3lxcIa2jWBFNl3pabvxxFb
DIPCXSaLhSX+UxM8i2xj2B61Oigxj1I0k51jOai2pHrevvQtGqtVKTCw1kKxNqy42UYRas2AR3xg
TFGyT6XePRSBn79XAFdubNNpN64JBm7hhF5cYxRO4ByS/fJf6AZNAhDsTCVt3aJ8CVoAu1HWjbxj
GPGubTlf/CZxUTcz+5WSO/2SZetF7BsLRTbPJl5PKmygyZaTw8KzIknLXmqzeTFQp0JS72Zhq41L
Olnyj2OokydTgLyMXmME9xLjG+JW2laOpNtI87ags28Us9jlToNzIH/WyG6q5U3raNuiSL5f/x2X
p4uHDb1aLjZK4BcvbR+OoFXqbvmSuQot8PQ7Vh8eII7giDrNwpUybt3plClK4+CBqhLdjMnWDjXh
9FSuMrxvhrUwvGcTV0hnWGqDjwH1Yhg2D4QU8PgXWQgxpM0kpENf8lxqNpI0aLtKT5QbM+KlAVFY
WcVF5C0ExLkjRM7KXqFoBJpjmof4JVAcK8V50gj9+6BJ7qVaPIPZ97dJVLlbct5nESTvGbbacWHt
WsfZx8HQrsHqLdypc7t3zJ7B5FDxvDg4g+e0cpdb2Usg+njV2vWTlecLn3J+jf87hnIelJvakPTQ
szO2TXlyMdLOnQxaenFowuEbHcmFADW7Sz9MaRKfvAaJsA5l3RfHjO4t238tFbEfD0fUFAtP/tnV
Y9eQUkJHv0C34wZc6bEiOJdGUz3iqgOFBKm60/VjN79d/jvMlNBRA8DhESlrJ68P14WQyX1eS+89
UX5pfrFGD3fjI9HRJGsTHpoUBiDd0s313zB7HD/8hEmAtWDaNVKZZy+W0tznuvqs5fraC/qFrfKn
+DM5j7xU6dno9PRs/G7P90qMUWncmV7+Elc0qAd/8B5sJ1Lva51SlKtaJU4oXbBxmg5VI8mQ92Vm
ZuiO4pHex2V135m+tpYwRNs6XUJLm1YPrrJ6tkqD3tmVWqFuLCtyF372ZSZOCCHfR1pvxIReWAU3
/8vZm/bIiXPvw58IiX15y1JbL1XVnXRn8gZlG2MwGLDN9un/F51Hz91FlQrNbzSTKJMoBmMfH59z
LZQikKHbDOh/HTUitNPfbvqM7mto0HNW7g2WmKHXJm753GGfjc2aw9WNRY8HgHI/QJW4py75e0jt
eWlVAnGMsHcIOj1MvrHxW0mijplf7q+FG6s+gDwpgsXc6ELecfmN2OCM6L1BoCR1iRtZGt9WxFwr
kVy/EFqECPBYA3PPdQmEgohI7nGfy1c6eX5ITRi/uRy2P772wPiagNt1+oALMEBnQF3YaNovUxq9
USYR4K1j1VkiSbWmhQCNz0PlFhDoCYCRgM9v9mSb2fSf9xWgV5Afg8skWiRXbKMCaQ2uuaV4pWiM
d/ZXB5Bxh42b+1/sRgSZEV7A1X1cu1HivfxkRoqqNYSL5KtOzRCHeIiF2OdPwFTFBnmzsGcMBe1C
tdf4T99467K17uFHe/ByY+MJsDlAdsLtBszWyydoK9i9GQO+J1fmixrIeaINPC6rZCydrUtFRIIm
oZWWFA3/kU7Tg5bBAVAWUV7YOybYjlewRzLalQvXdVyDgoQBLsZcEphNXi4fq4QGrovaEfZNzr47
XB4cBV7UyNaEfa/7U9gu0BDClR1yu9f3rRTO8w1VHn+1IXMTj9BogmjJnLY3/ZfcH9+FFxxa09mg
tXn/21/vVtzz0LDBjWq2GVlOPIeOBIR92/a1qhR0fDrd+QLJhzVOyfUOwqUVVEAkhRbal8u47bWZ
3QG/076aLYcHcumOUE0xzHzrjjTfwaGV7ztgtDeEgZRw/wVvBF+MjdCHDAYVSDSmLr9hIeBWwC1c
zxtbPHeQqeaDtfNTEqNa/kdZ5g/4JHwPavPEUoTm3Leep6mF4lu6hfnV6/2HuQ5b8zMAcA4GEZLK
ZdpagpmvVN+zV9PYTtCkg5rmrhpxJii6khUssiroTF4iZefv/umq27q2pKldF2cD7uO+1ZWQF4dv
Y+uzY1MQsEbYSta62Cp/B8Rtc6ZxIG9dXuOzlLnNBH2ZE1rVUwILDv8BWnLFs523a3fMxSxeDTX/
/qd3A1XXqVBMxtGJbmLs1eVzNe5k2XobsUbguzmNgL9AAHvGRi7PGb1WeU/0kr14RvN7rvsbZfNG
NLKDuvkfiDusyQqsjOcsrnJW7oDzrqh5xl0qyprhMNogIfSBBDhriPW8XSkR3J5K5CYo8aDQugTc
5/DU1ttU1WdUJ6LA20JYHQIqaQRfhpX1sQg0fz/aXNMFHRiBflkP6ak3ClQfxRkwJT1OKUT8sEhX
4vXN15l1hcEC1rEBFvlhQ/K8cxVqgBpCTtgqWLVqQ4pyi9iy1Nrf38y33gjVTHDJ5sICiLOLZaj7
dql89Oxo0ah91xn1fgxsEd8fZYkZ/Ji4z8MsVnsuAj50LtdPYoC/ZHmAezHUhaCLx8SjgPWe8iHG
iAZzE3x3gzWVlkXg/js45hGvB1IeMAyX7+jB7kGnbcHOhdn4+174U2IOPjuUOlIBz6Z1lAPx+DOH
LN3K7N76lCBSARQK9NJci7wcGf21vsuCvDhn/fCkE/LmVN3DWBsP2aStUY5ujuWjZY+4jBbtMsFr
hGWN1CflORPVQ1lbkKButl7nPMhVy5VbE4o2KajqSF5BCFlkFAXUxFRGen4aVezn27aO0bVHJU4C
JbBm2nVzLFDQUMsF1PQKcia8Cv2BtDTPozR2rLF+WLV6K104K3vloZ6yJ5OsaVPdmklAef//IReL
dRRKNZYxsHNtguPo6XWA69aIfnr7FZ4TK8Hr1pEDCidIfag2wjBnsTjpAEFIlzb0bOnDU4e2BYy7
XoQt/vtKRPKJoIId4OECtfhkRMtMEajaAU1MHaQsn30FwV+DbTgERu9v9hshBbkKJG5mvBIO08VQ
paXVHbeyZrZqaaIR0hphxYOV1tqNM8ZDGXRu+M4NouVJHRCvkjhmGjh/eO1Bg4/9lhiNHQU+uqSW
LIKdZ6Tp7v6bLdOwOZKgSYKW7JyD4Z6xeLW28QKthDH42beE8waVvPFBm5gfOyKFlDhywxhaUdOx
6SxnQ3WiJxalKWSWmxagOtc8OpOeAnte9yt4k1uzAdgCHApsd1bcWNSDdK+3WJBl/Ky8JjGt8QVu
xy/KdcoQnfCT/3+Q2AeTUkcuAX0bKLQsSYetWQrdqwN+Dvr+j531iWjFt/tzfeuVPg0RLJIIaQ1m
EQyKn3N430aO41ZR1+CuX3lVHY9GU70MOD1Xjt6bg4L6iioh1taVXErAemUOGZNnV1eQYE0fbK2J
0dlPvRquQenK1v/IlD9dGD+WExgX2Po4HAA5Wex9ZLZ6MNqVPNuyeCfpsx4Uz1U3vXR98zuoysem
2vhuuZEDhJo5LJ/xw14J6yiKMohhShQN7c9UY7sJQIvQyqsI3sM/IL94lAN/Rc11LzPYOaWPltMd
KDpF8F55dkrMIYjxuvCfR2IdK9Pb0NZFD47JeiUSLG/E/98LYtfMRBn04RbnX112rVPYjJ+h8aM/
WHmuR3bqyhhSI+MWGoDDDnDw92rUjERozgT554EnioEbpISYQkONXlTUIyxX7RHO2oE0H5iX/R8I
acA0Iy8G1RnSe0sIldSgMOHmpXUus1aL3UzRGPLVqI8QUOLur+pllWKekbn256AQApII6lmXGQEx
Zy0jyCuf7XxIOqd6HlQTVXJMfOg5Ix6jrjnyMIf7zAc9bWKHyZNP1MqT+w8yz/xi6c0yTuhwfIBm
liwmn+pZBu+U6uxZsNyusr3pQ0LbqMs+Mn1aICHLosAlu3G1/3tjj6HbYaD+iXNovktfzoCfDQTN
iLw9+91Xt22f0uwP4KrR0Gz8sflz/y1vj4V2PWRmUJpZAroVxI06Adfvc6pJJ8bubiES6qltWsJ5
r3W4HtsdXSV4zqFpObcoHc7LyXOgsrN4Q65NxPHaWp7h+21sGhtWjfoESqmuHk2Lh7DwqJ59l8ye
4l+1YSVu3viwKA9gVNh4z0j9xeAeEB99C4uXs+zdw8T1iFfVP5BbPjQwYqe2/g9VBiRfrTWI6o2p
nq3DIWCJAhyKA4tY1g1+05Y4As95RuS7LMdh0zapBvfGiuRxPto8HIjtreynG6laAJmRWWUNyGR0
qC8XU8dLCPIOU3qCRFO7szJtCGHcaW7TdsDVDMC7zf0FdXM83P5QowQNAazhy/GyEWmqGuG+AgSi
HLvE0Z5EcNTlGsdp/nsWSwgts5m1AkAb4sRinNY2BSzHZn0rA5/QFZPzTYIy+c9Q1msonlt3M5jH
YnvMJUug1xdjcShVehyE1BdcndDxCEzQGmFFGTxxHmgwTPBowmUti7DrpulLVvAy1qtWPA/6FKzp
et1+GHTq8A9azWAmX06waXVeHqAZfGKN3gOyX0C1YBR92Da+lRh2NQGHVlih1dRe5KaCPBmSVdHY
kDU+3417R4DNi0sb8JKo+y1Wlu3DJrlhZoZDgTvHCSi4YOLP4MfD74Cw+lkXdrGZuqZaSeVufXkI
kaO6hjwTVdtFitmISaadhEENFebRb8o9wPh7woO3+wv51nZFbRDwDmxZXAsWJ7MvKQqOBCJttUXC
TuTnlh8t98nrfXhTrCU6ztz+XC5neJoD7YqaIYBNi6BUKtiTQVqfnb0WQtTMbKrIbAuI+g3wPvmF
hCyPiiIjSW85dN8jML/Bfa5OsCDd0AfBLur0zP3mCm4lKel8Fpa9SDet6VFQnVih73WrkTHvJhkz
7ikSNjDASGyvYRt38OSfrOuth6Fuy2hA3vrgQTkVnbep4L+E6CmsBFlQbjuiN22omhInUe/QSBtT
J1Q6U68uiqqRzQpYOvUDPD7GoOaRCyXhQ1GBQQ3R0G6LAsOADBWGiUT2ZWgEfbttHOLuHQmXB6sU
3hZFGHmQ1F3DOd0KSp+X6ryUP5USfU/rsslyyNlk4AfOYWNTOGb7gibIL1HpfHt/6dzcGR4WDSSA
gMheInJg5O1UIPFppzGt3yee7qUjn3m9QZI7hih3/ACKJLk/5K1NMQMAgZX2geK/2hSgDBkWH+hZ
t9oaxpw9+Bi2NrPYnbWSze2hkBpBv2q2y1ns+3QYGhbo9XQqK/tnnpYOOs7BKa+D3/+HV0KdBnhb
IN6u8BGZaaK6UKG2nddmk4iUwtLF1EB+sI1+LQ2fY8Zy+82YXuAnUWS4SrlgQAG59L4xzrWsTp7Q
oyyDPVk5uSdWjhtiV3vCjCOYknvTSbekhKnZ/Ze9pd8C6D6kbmePAttaXlD9vkf7uG6DkxwsiNI4
cjxyu9ThsVmPv5wO7mWd5ozPmVm54ZSXwb9m78DSD/eZpNUbmN6OlX2mmkbfIPmkbU2hl3udQOs9
aiwmV0LwjQIGKuWgbgAOCVzO8taSDlSarLW806QN5Y6ktXhw0arf3Z+T6wgMxZ5Zvg/MDSSoy5hY
WcwygGlqz3IcIVaf803P04cA5YtpKB9XBVau88LL4eaX/hQkPFVqwu309swCoT3kvdzT0d6mOVRi
3WH8kfneo8H5P+4IHdL7L7rsC+LOMw89Kz9g+0JVanHWgFThZ1NOTBC5ysgFA6YvfgPRF+kSSv+/
czhruKSeoe33x73+jHN7HdImqL7O1/l5p39648GAiZLBAmgwKThzpLS3oqBe5d9cB1+MAvFAtB/R
FYSY5uUoDpHCraFtfmZ6ldTCezJ6basX7kHL3JUVc3MokBnnJiQgusvcCMmt36i0g4mY8nX42zqR
TjIewsTrW23QlcGu4yBSQnTRkRoio7+Kg0TjVW/wLsehYh5T3XuQGooGBsTi//tXgmDenO2glnTF
7KVma+Y5zaeTnQPx7E/ugw5Pq/tj3Fr7SHZ0BD8kVFdqSdD1Bj/JAnsYyM0fvSz/VKUuTrY+JKhk
qYgbpI9sK9t22vn+wDfS2bmx4oEv5aB0Df7r5eookGKyyufeyTe0L5XooZWQRkCk5aHeN98a0fGk
QfN4oO7GbuQ300pXNsGNKGOBz4FCAyqWKG4s9t7kmSmiremfqqGJlPzlGvB4GjawG2blWvJ+Y5o/
j7Us2aGlUnhFWronXjkPIp2yUGs72EVZUV8Nh8EIjtxvXmo/2Nyf5Rv7AuOiCgweFZbssmEWdCXE
j42+P1MDbDsXrLdp6Pekk99Hb60seSOo4MQGrBFr6QZpq6gKQilYg2c1NJAYpG11zGWg4vtvdCtk
wovIn8nL0IkC9O5y3XC0343Rhl007pllO4X4iQ0b3r5kqNSVszWFVkSVuWaXfOMLomowlyShzoT2
ziJkarN2gdnCjEW5786U23NTxxR/UIcs7XLGWlO2Rgf4IJNeJiczC8CZ6wYAfaJQePmqjPiGqLQ8
OPnK8/cpzVG0niaQjAFzf04tIWIIS/axbpflV10f9X3HGshGoTsQwU8ueyzqFiojoujgfs6znaO4
u+9wXCdwyiGJaQ5urI25lQwVJFYtg0V9D3ga6/z/bqeNsIyqHvY0oJLYbZcvAmic02u2ME64JB4Q
YQ48z78SpieuqJPGJW8ra2QZoVGwRAsalY+ZrzUXFhfjuWVjZIVpP1ekepJzvc4GczAgh7F4dQgA
KoQkiHMx4LYHgTpYqIY+FK6RxbbBdrosVhbtByH785fEA3k6NiF48CAYgndx+UC9C2wT7Jjap7Ls
H6uiPvCp+1c4Iql4voO6WWJX9he7l3CKIx2B9K1pRBRyoLASRIe0gAmhlaY8ntECXp5+szMr+5HX
/hsopa+oEf+GoOeTEQAn3OjQziot6LThTJdmbcSeBr+jwbcawCabc9DqdFM7xY/C8SDl7sDYfYiQ
b5MQ5O6E12nUUrj/jZB3h4199jXPvS4StfEjZ94aKmrxlYDsm8OS8XE/A6PHWSxvPSe15fpjfYZ7
1LEv7BMf/B8iE2u2s4utuxxnuRrG2fAlH9GSgcUe5uQIsb35pwKIzCD4o2c/UU5YWYCLOufHkMir
wJaF/AioL4sgBXVv4K2Ijy6QkntTvlXON2ghV9Uft3vFL+3xucjXhDyv2PlASqL1htImWs/gnC2T
yS5woM9PdHKkXadODelwetqDGRNMwE5KIGXhvAd+WNU7ECPKqjhTUOAEcYNHdBA0QUOsSPQ0t6Oa
6YAUj5Zc2QfXX3w+HmYJZGglQOhvsS+r0oNn5tBPzwBsyBry6ltr7aRdNlYw9RgDnX7gsOYa4RLy
4mvVxJH0Qhuhgmo166Y9fI27MMjVqeT1jk5iVwYF3DX9TTO4Se37D6NNYZ/nvulu/zPzuthrVJyz
YSUq3Xz5/z3Yx8H2Kemuy4AYWVuMz6qY+NlpWBtDFMQB2bH5j/n9cg4+cq9PQ6UQtnOA/i3PsEWD
6aN9JoO5kr8tTvu/Q8xs89mWCT8sIlqneWauocN2hivWvJvqRiT3N9H1tsWHRKHvw3Preg+ZhcNy
p87KsyjfJ/lc6l2IjQpR50yw0Ov02DFf74+4zEn/vtQMlsTdFhXw5TWiGKQqoZ1anvmQvTCDpQBw
N/t8zOEbAqELx0m7ME2tJw/WvcQNNgF62/cfYZGwzU8wo2RnERgoMmABXx4UWAtOn+elerYYq7+O
0HXdCpRSd1ZfNsmoF6tyvDdm+fOAH9LWn5ZKb1LWkQFLhcAuHslvbYRWWdFQVOm/du08FSRLUHX+
Ebj5/v6rXs/2fPecZxrIZBuF/MUSGnvfn0piG6c8dyJl1KgjbufDGj95o7YDBCmCBmcRAi4AMdo1
mfDrQLEYfjHVgrJWNya8omf1KtR0Umw8R6PwHa3qX0Wdg2jglMzfeZMXVkBONH4QVUYDSYDB0WIY
+7HTaMAzp7VyPelH4FJglll/uz9JV9sMDwncHsAciGkIaIs54kHFYQbYmE9mR7PQqqavIvdXm9H+
/K6f8pO5nIPCOiwT5pYRINqLwKyjrsMyLe+eSsv7p2cm+qyw0Q3bVvwgKdhe2RDjUaIeWvVCeXvN
lztuDKAoNXsvLU45dPxSbme4ddcbqwOsJdNgCIcHj3tYqAKWWu/stn5qJ/1f6KS/dsrAAeC4iZ0O
O79C66JH/Zor49sAll9YmN0G1mG/hSx+VK730nb5S5a7ew8oKlOxDSBzD7y2o2mw1Eb6kDhnQIx7
+m+DEaRA7AlY1Rgppwqprd4nan3vRyMPG592IZvre9Sq3wMVHOAnB5QWrLtLW7wERtqECmzFEBeA
X2zgO0X987wgywkmwUP1wm00VPzO3+UOf56ybFMp8Qra9dMkYU8+oXUaeUR8N3sI/tjCfsEb4s/X
8Fou5WEc3TrUDP2b3ubvVi9oVPXuS9YjmAF4sIHR7pfRnmKcQW5EBH0tS3WEKuT71FYy7DTrTczK
ibgl6PGYUrmBXRPkYWn+e+LDyZH6ySVW1AqAMmyWeLCsJX79SzTFt67w3rWKQeF/klta8WRk9sOk
Q0+gMQ+1REvAktq+R2kyzpVyQ3SZ3GiwisS3i3+Q0KL+BGonxcUxRIoP42UOz2hPow9uqz9M4L9D
k8M20C62Y5hGbzk0QsKgM1noW3XkBbUI57/MqpwZpjLJqKDlI3cobMa1/kWKSAeVMR58/PWpDz9j
mdvJoFoZVoEGt06iH0Gzj7Tum3nsDK1JZElJBLJ2sKWWkYaZKWGaTaU6Vk7evDRwocjCxuHoizlV
ltDc9PZWy7uN7Y3+VuN6u4MKYRBrLliLod275h8IVgxHT0PsR9oMX1CGGTz0Q3VImybAxaiewqDN
9O2E69VTwYuYFfm/jHZPhd3CF9TP1Qtn0Ea+v/OX6QJozPiYgEg6KNXNGt+XJ4FmBij7YlaeJpIV
x8Ap6u+Q85pAah2GlUg8B5H/7X5kf4BzY5yZ1QuRU2ACLocKOMlGGJXLp96o8qSFZ9V2BLj26zD5
wbc+L6ZNAXzRn//0fnPpc4bBoZI2m0JcaYFTNvbMGKEl5VL9WemQxByP6E+93x9lcZ5+jII7NPhK
aI3g3rWIn4hCUJIZOhR5EF0hbxjUcYvliOqqNj7BQa5YOb+XSfg8oIMXQo8Sosiz4cHlXLq0k7Vp
4qo72rp2tqtgANzNxEWOD+XGyU324ufYwgZzqy96gTsJlCIeWoP+JLbb70QGvAtob+VbiSz2MXDN
NarGjQmBVANKsvBTgq7IMj3OYcFtVhVTp9bNv4Mfv9dV+7st600QiJf7c3/Dzxpisx+WTaZnQ85n
MRc9p41mNr5+Un3/XFoQvBH9H+6Pm1w4yDBc82ffywT0nlOga//0DTkKz9gF9XgEZvhnz2EMvvJE
c6HhfysdFBF8nQC4HojsgvUD6ZPLr2M0ncuafihPqV/skMX9E9T0bUinRzfoX6wBHXWoQ0FODNhJ
P6nEsC8msqIl87Fxr54BUmVYJCbO9SWsdVA5PJCYbpwsOaZntJjEv6jO4SxE7IJ8qpiSrgF+osJd
4YtybJTmjcreNGT0n3snoLE5ZUNEzFr75g0Emh6u1x+oV8iozAY3DwsGKNiI4Pk+eUO3MfvSOrbc
qQ4jN4dIdoYLZtU4Du86rXD5wEUNPfSxPOVjLeOOps23wpbDEbwIHsnBaM41Gp4bb2Tjth5EEWeM
B5taTUAedFxTZ783lAihEp7DrNig27YfC/AMugpYT33c91oWPNRQM/46MIvGmpm/jVMRPI7gHkM0
TTNWYtkiYfL/Vlqgxjrri6HCvMhkJOH6gON2eLLVz7R8mZA13V9DNwbADRv4zllTCffYxQCdmVm8
hNnx00S7NiGN5SVNZ685xS2i/9+FiosVeFsAnuAqcLlQgY2dWmRK/JSl7kMxGM4mMHoet0ZRRvff
5/ZIM+0WF3PvChWFszDQKOmsU6D1P6a8+61UunVWxZhv1W0vaoCLebNqzyemaBjcrAHtg60ld/gB
waEKhW781Iz0zQjYvgzoYz7xFfDqFToZsG4gobFQ5wwXbctFJEJJIOiIn6Wwr7f28CkOfUcLR0Wx
wiF8OxVbFHDhkBG7/o8KJrxGucvlsfDXOjrmIs9GzQPq6NBQgHQjKpNXp0MnYbADp+7gyCw3TIvn
Qp1xpkMk2Z7HbOsqgc+AWfiJN/SPSmS7FkkjSIEa9nD5jj+N51TpL1yCQYmixSb4+P9TV33Fb9Rc
7aixEsSXnOy/jwyNEwgNAZl4VW+nlExEaXpwHAEJGfZ4zFmTweawCyg2Iu+foW0dMfQs8ZiqbWYK
Y8/87fyTevPYL1xe+1GLLHuFfW/NC+ZzHP2YS3xU1JNRlMfzXW4RwOr0UfE2PQo0hqtC31o5iWeL
sWaX48sNaKZUoxGNQIl1UodVevBdzgh48jbBtFBA9py1cCOqNnmfbmjzBV5kVSCirFMhoV6IXxZY
A8WGtFXI3d+1piUdX4OYzQvv6iUgvjyHLbBGlgeSXQ9SyspIj4ZLHigkC6MWDkP7kYMMBDw9GOTp
yvmzuPD//Z6fRpzj26cLP4qfVtO4fXp0Ad0ORzJtzKyNKbyx0kocGfO2xTT8KEi1EphvjjurtaE/
gyvmcgsCf9PXmejS4yCzB1ebHguUOkIls7irmi9ON+40MR4rN1+76C8znnmdzPQYyDSg4ozj8PKF
jY5lhNeVdvQdAIp9CqQrmOvIA2ufbW0nG5P7AfXmjpm5EBCMAkzmiuXBRt+DdkivHUuYOm59CyZU
ePM/qVO/1XYwhIRN8hdgwOlBppXa2X6HQgcyX0BQII47EWsjbO6+2pL1P4WnYGNFVLehmeE+sxLO
3U7lt7v7z3zj4yAJ/9DnBUkYd+zLORosbmRcV9oRZ+q5SrWnxgDtHtcmsML5d0O5X3unjHNXrfRg
b4374Z4NQKeDpTH//qfFWAMGVpcu1Y609YKT7ZdO4qR2vjU9YT3WOLLippkqeBzSnqEf0Wbx/fe+
dTAgD4MUI1xeZm3LxYtXNjNAis60o5023001QdWveRzGdD9vBmiVbmGa+ZtxM+4Q2rLJS5TMk1J0
cZ5lKwHtKrGAuA7uDS74jTqoI0t41eD6Qui9nh4hLPIPbG4etcxauZ3cWpoAE8xSL/DoQAazeN28
H8YexkzpscjcPuHUNGI5+n1sgOO4FTBkij2/hakZ8A0Q2CiMTVrlgPtVRvDLLzOygxiJE6JN7YQU
FVjADDs0DZWZ78whReJcd0Fiksle2VE3dvDHoYlHB6fuSoFNyK7ik+Wn2MFa2LdQQAFbAodhhnv6
/fVwIxyj6gu4xaz2BlnhRdqlKIfrtpjwDRxr26Zko43Fv8KEdpWvbTSlVl5sWQKdgzHGQ5QAThsZ
2LLDO7A2LYcR30Ov23govdgl6Q/gFd4ryTdTam3NIE+mqnt1uH9oqLmy7efPvTh9kMciVgFmB1r3
Uv9AL9oK3bkAaRFMfwq7/z5oAy5mq8Ywt6YVLzj/Cx7fFVMR9WzTIIUip86Z22H+O3PoU6vJL5py
/8h+jUB+czgAOyxoO7hzHf0yqli+bNFchJ0hr4LXuoIuWe6e/NLfd1rwxzLrlW7fRxFhOY04YGBu
AKA9sDSLKKaayTRaE1pnyNWlxrmz4RW6L3vaw7HR61t9lxnGGHopy2M2DGwnnMIIhW2RB4hWuwcg
YhU6w529AfOK/SANQDd5pqXHxq6rXV251VshJ3oS/WTu0cRs0Zvr7RBbmCWwFO3j1J/qc6dRI9GZ
70QOGVyYRg1+zKyqDofWah9G4QIcWICTKifU/QgvzC0IiOUDVx6Lsp4gJ0XNNwnsSf1SIzS+wsG2
00QvwTbSDeYfJ1ryfYVg/R19rOKxdpQX6bXmHdCtZhuWI0hq8wVR+SIIoXw3blvhpqGLrCaZ+tSK
Ukv5cS8nc9vXdvOl8uT4ztGZfVAarrClAcMpS8Av06oaLbQLh0dOUECYfrDTUHIEHjrUWlwxUyW1
3cG0mJXVBlOXbwJmid/3I8EVHQlb08dlwZp17oApWYZKz2LK8AH5O6pOgx+z3GYNaPqd0hOBkrCm
8YSW02svnb2t98fZCwzp++tQ0z/3H+TGleHiOebg+OmIbDLoZWkSi9kf3fRRtgyynhkiAxxCVUyY
zyMjc42n0vO0X/dHvhF2MfJcN8Npgf/m6PFpZMWgbhdkvY8ydNpseRegzdFRGTWZhi8Pj73T/fFu
bNsZDjm3FMF+Aon0crzCBMSN1aY4gRwH7XbI7qAyDzW2ylZxh7zp/mg3jlt81xnKM2tNoRN1OVqj
ZXZfeJZ2FNwznmjjF3umBra/P8qNCIuYBwwr5FcgXbqMsMC/lV5dgx/ZQSEKfmrUeITeDoekrv5f
uXofC3YWuAWPea7lLl6oBWQ6q4jITsIlh7aVoGVn7lZ13vf7r3QjZwNV+n/jzDW2T8siUCTD0kO8
4IgRuD5ZIGiTN3N6H6U+36Mt4FDuj3hzC4CP93F3DpC/XI4Io1DlF60WHOHFdppUVcJpXuy8VvtW
tvZLUDSPHVmD8t/8cBCVRAiAzOdVK1hnpdtDW7E7MadB0wF3l0NulP1Bz9ka3PmvnvniAEHZHU04
yMiBsLW8G4FzUVJT6v6xRf6994xSHRD1eOjolf7IS0d+zfJijP0i6J5dt0FjEmpk26ZTXtJnqRE5
YzVFeStVXBEDQqCKuA8TH40nE/CaSAI5nehg3W2tdOiiluTdv9lMejWoU8EV2cq/dhCuKUPupflX
UHhKWHQUXRI0BKagThts8yLYdm2270vQRGy7BaOW0sig9sZkYwE5cZ3sJEO7Bxo9JGqzSYajDrsU
G3yVEO56sI5sOz8cpRhRGJj8x3TUiq3p93RfFV35WBNaRY2tpj0XKezBCgfAFIkUGaMq60Clzc7g
7pFHKjSYnPZKwwnT6y0aa72VNGXQJ5leTEmPuuAbkUG6yz0nixScOQ/dCGFFuDVUD6M2qgcoy5Wn
OnPbQ6rsMmwFyR8Af6KnmnIWV0CPhLwHBMkcevFkp3ab2G6G/G+iX5oAfBhd16wNK71iB1NOIwGE
ptrY45RDpR6kHUvRKeYeaR6JBA2LER2QfjZpoOLoLObplIaFHEHfGfJuYxCz2lC/Z3Ggp1YsikA9
GT7RdsqwMtBxjG474VNu7HQU20bBvrTXNH9fSBdtwqbwY6okh4CAE6BtWWuPBK2kzVi6zabofS8s
eaGFtMzTiGRzEwyyWtsycLKta4nJDS0976KxZlaEbqgb5qQYVpLpqwg7A2tnY0fAfLHml2gKgzcF
OIGUH1O3JF/0lPfvXYBUPvqv0eFvFwmXGtDur7KvkUiroyydjoYjNkU9bQtKdqWkiTu1TyxXR1iI
roTA65NxHhLFWZwbM8pocTI2dlNqVZ7px9F091Va/+PCmMMY6abL6UoesjbU4vi3g7LP8rbSj6hS
ikc6kfqB0aqJtCnPYS1H7ZVD+PqjAWqAfwA3R74OZbrLWCuIQ7vJbShuoaCJ8ucU+u/3v9dVZEWh
CycixBdn2cwr5Rdf6XqqDEmPPPXrsGfyOCvXhZD7WSvVXyUU80ioaQO2i9h6VbpsijzPSsMrjlo7
+ImoOY+QBZew9CT72nWamMy6Yfff7up7YUx7TizAC0Bd4aoq6fEMTqmdecqM3NqmmgIJrulC6QNT
DoL/6/3RbnytD1knNIhR3wLq7/JrdVbmpxyR62xaWA3lBHavszLE1eE71yXRfgaqG6hrbOXLITiV
oldAPpxw1Nuwpif0j2EUP+UgQIffIQtcK5Lf+mqfB5wf6FN+AVIApBE0h51Qy6UoxPawEhJqx9Iy
6oJsc38Cb32uz4Mtrm4csO7B8BkcG1MX96t6n9qgWTpjDce2bK0SeWvlfxrMXfTZxcBF68m0PrVt
x0Lejk2ia2p8aqXMkvvvtdQnB4Rt/mzIXHDnRp9qmQ36AxqPnkRrtXCB/PcN+mihpWBZ7L3ohv/H
2XntyI1kafiJCNCbW6avrKqkVHJdN4TU6mbQe/v0+1HA7qiYRHE1aGCEhjAdSTLixDG/cbHcO8VO
dCyAeiiS5uV1fepjaePlrv8IA/ksuqEQgO4wDKSJPsEKbEo8Nh9rvxguSZxKe8f81CNby227o4P/
3LbNv1E4iod4Usub4/jVRshZ2VJzEj431gg6d7l+3QhdyZwg9YK6f9ST8qPU6YMb58HfstP9KJKt
jsAdCoC3z2gdghCcRMZqy1LGxjUmzsoo9tSmLK/+WNk7s/OTo2FKmJE3qvgu+1jRK5NovovMUS+h
PQ3XrOrGS572lTsyjP1uO6WzB8Xb/KXIbf/ncV5DCYtdMCMB7jq+QpfbQlcDJHDM6iijEmtV0z8b
e3Blv9NJY6RIlQUDbLkHAwu4k0xq/sGIX00a1x1e3ZJdnRpduVoNhYPt6gUzuLg9pvEP2UwQs3ns
qx/FuOWAfDd9nD8IdSWISosGFHJAb4OKkZupHfZA9gI9dg5pVXzTTZhoZoTxZUVJ4Y7xMByjuaqZ
5JNQKnvjfS/hhvOBBNBJQTEfPHqYi4s1SgMrVaU09bTRfnLq0gss65BI1jmp7E80sV5NrX0YMT/R
aTXONUfAdKqze5Bw/hPopEObzn3aLezPfQuS34XpIINmMjT+WURAuCMFfSk/9VTavUNYIbeiInib
nYdJP6lVn7lTN/3V/mIYk82DjN1KCFYuMQzAgR1BDyGjWjZBu6yourKxLGCE2U5KAJQ5jVns3t+M
K4GeydYMAeJp712eClIatDvTxPOjWjlIYqQQAqZ/y5uhO0QoTXx4f73VHQfbhdQFiV/O1+J7I4o8
6gp27p6ulud0lM+xEZ5TLdgPfnDQgwl+Re9cbLX8f3zUtYPHKJ95N8GfWn1xZ4dkiJaOJYqHQsPZ
bqZvtVm/jrg/vf+MK6kBx2lGsgB2soFcvD1UHUPqMUqFTGowfpvwCLJr62ekIlsvqy8aIiuO2Er2
1yI5ieMsyDhP1pY1RdHrbVaKLvhAeX5Q4nzfyuI5J16oSJTv1NTaSOfumh0sNSPiVNTJZpn1xemw
pTYybUEykjfViz0liEHO82Gz/hSH/RcJ5q6tFy9SUh7ef7Wrx5JWB6hLmP0kyouAVWQBxm6VFXud
mn4BIXLBR+XgpBHzsejmV/HHXEGWwh6utIxP4/bVPW/PNy2JX2JuiGEzxpxhiItvG0U1AmahI7yp
Sugek117uZ1WT2A91Ze80MoTl+q4b3SzfNamQHpo5dQ8IH8o/4j1OjuhfmdvHamVbQ06me/O54Az
vTTbsKw4NiU9Cb2gTHZxZvwIWmPvZMmhE9GtUJxT40z7Vuo+Dzb5VVIph0huHmLwLJJTf5qaLbDf
yv7XYW3DUwd5aSNU9nb/K1Nsp1x7kyeD0BC6mxhf2vEBASdXNGDG+409sRIndaxp1Tmho0G6lHqo
yzTOZa2MPVs0D4rafq7RKvnTruj82ZlHgaeYMZPLz14kcT75+KV7qVq+CN/57qcgld/f22ufETQJ
0jFMaEDiLba2OTWtnYWS8Lq6OOVZ/DQAKAFv/en9ZVZCBU/BTQskmjC8nGkbcZLlSjZOXtcnmVtY
2b9BEEeuZbURIk/q52qIo9P7S65tCKowlCtIqnjC+RL6rXSpgFK1Va9OXlsqLRjpJy1VXGnKIA8g
VzvlP+AXv7/iSnyChf6fFRfFUtAZtrDKzPCwzzzGQ/esTCbDnQmSYZxCWxDXeowOcr8lq7hynYLe
dSgsgO/CtlyEh6oImtzXxtCrDHPXOup+iuLbYLcXZvQbGIG1UEgfAiGQWQ9wHl6/fat2Y/uWaMrQ
8/uIRG2i59U2p5yrNBbG45wyZaF1tuFz6k25Qybpv3jHv68/n8vfvqrcNmHMZCuEnzg9xZl9SNv8
QkKzLxoiI3IbSdiqri5vDaPXvi3OABjuEOvg5i+ee7Tiyu7VNvRGO7xWA6NEBOmypHuo82Y/mFng
OqVxNftuI86s7eJ5hkD5iPYGJKy3z1u3aeAnSRp6fWEdrDI4gal/qEP/OCfqZmPdzMn6U1DSDJf5
z5J3Fke6qLo2z0MvE+j8WcgYhWZ+KjrrS26pqBGb1yzTr6ElfXv/+Gw86i+M2W+fVjXzJFZ8HlVE
3GphjS9BfVXAAJdKuMMA9xxa9kbStPZVDfpeyGTPyPvlVzWZmE7kqcIb7BwNwRTZyuh53kVWZh9N
8v6Me6uO0u/vP+nagUVgERAfoAPrrvzQEswPVbsQnlJQZwkQxruoL+VTn5mp6krlgDXg+yuuhXms
BwCVQi7gelyECHA1aZK2hPnSNJ+nUX2Fs/3AFRZsrLOWaSNhgV4M/4DtXr7Rpu2rIk4E+3Vov/v0
3gVqIPP1/6Ll2QMtji95Vd5aS/FKP934musP+Z+1F7HBqeDUB7ime34XXAwt/ReJvR89Gf5/8S65
8+EWIG5y180pwY2ZA1BqryiyJ33KPyLihQhnvQFBWjsOAGxQD0ZnjdCzOPmJqBz+Kgy9BDP4Spu8
EO1S1y+yryPOaZkGC2yqN9ATqxuTEQFccHme/i7W7GmLBEPJ11M69Tg02UMbqKcYFi7JztZNohK5
lkktacf/rrU87nUlj0Gs8bXkqvHAYOzDyD5qVBFNJY6lpOzadvxox/V305IffNjiVVVuRJzV2+z3
3zD/xt9CDnofetggfuwB1n9Sc+Waps1+siwU3k1hQScC7zeFuwLoiF0rX4sWJtX7m2mtLUcM+M9r
WGzaQROTaTGL9tLJPgLoTcQ3YMf8b6AiOKTlM8g3qczHwo93/10vhpKC6MfE5pf8+9s3oHQtiJZB
ZzNPqr2fEhEdGovJWJn2aPWGdbFn0Qyxg7a8QIVIEAtFAvX9d7B2bqmQ6WkTEPkti9Q9c8BmYuQb
epHR71BCggQ3I5p7GtzvL7S2vYF34WPHUojsLBZS02BoCoWaJZGyh7pRTmnR87gxvGltY6nVrfX7
WoutlWTxKJw4I1GpbDRcrafM8a9zgpbl9XMV1P/24Ehl8EdtNly54Taix8o7RcrHoceKpizCT4uA
D48rUa0AnJJo2rOjiT38pouWRhtjxbXHZBIB7xyEHgCKZZQy7TJUIOZmH4Lusz+Ce/oQRnTxYFY1
R0rqE8ZkqCV9CIw/hoygWUtXF7woy+K2vviWk+b3EvYBOTW5TcarF9Wuknx/4/nm17QIUnPtQE4P
e+Ve+rrS0r6PjTT2mrTHlSlLr+jtXbkYTo5efGLIuXGFrezQWcaKyppJJtF/8dkSSS1GJwGikgnz
K1gZRAtNVP3TJ0fqtqRDV56Nu5IWnwb3isp5kdKqld7jEyICL1aiB4VEpMzg1aejeWji4hN9g43L
5R7FZRlURyjuQ25GSGB5zjGBba2+honXlrZ4jZ2x99LByUvA7pb0gqt2j3s4Kiq3QZfH5zrQnMrt
nDL7OrWD8Rm0k445e9hu4Z7nCLv4xnCuEV7jM9N3XZY0DAkLaJUNpIqZ6SaFfXXMhG5c3o89Kwfy
zSrz3/921Qwx4ELkaSUG8NAjrBYAueY39ilKlGCDYbOS1b5Zat5kvy01y7IKOZUDT0/Ds92VJ6MN
v/gp4jFtZn8PHajL0AqOoZp+fP8Z17K/NyvPOc1vK+dKWqWlrQJ7wjil7qNbU8i7tOz3tgSVJv+M
S9EHulnHski/vr/02kecSawz2oq7ZNnHUEzf7+wC1I5e5vI5l2Nr54/On8okzIMD5tfAg2dMOMdz
cWbCWs/kwAaAacWR1/tVtONxj2gWHlXffp7JE7KNhtiAVoNS7odM//N4REZI05xZIvbb+mJ9X47L
dvCzwRs18wJY9DFJpBfkZ244t4T7stiKsmsxAtwl2s4zAPuO+BxPkWz7+Dncmq5QDyBwPun0WXcS
qJ5JU/ei2nIV2lpwmQ6VKMX4dRR6zRTvJtnwdMN8zvLuGjf10QCvunVPz3Pet6d/7mTgbILYAu2p
ZVM5ypOgRiRZePiU7iJI7wkIrPEhs9XXwTbPJIe31iyvRlhtZD33T/pm4Tuid4iVsDafUjhSHQr+
TN9OZvEQ6cCXtjKs+9MB7wYsm4kf5Uy9XmwbYWiZ1Cdp4MmFqp2n0m4efRM9hD89g4je4lAADIfi
Flbm29PviyHVs9iGvxFWtQs3FYOCYtjakispB8twQ1LOzgh2ZxFk6ixIB1MHCpvI0h7hm2OYhRjz
tse4KT+1fnnNoITwPj4aan80jenT+095H8h/X55Y8/YpA8QGkMGthBciPEEG+Kg6WbgzK6Pa2Jr3
YXymZ1H/gaSyOX6L19n3yFEMRmjf1DSEzkG7hx0CE479Av/QDs/gO99/tPvsg5QKXTTOAd7sYATe
PprfRj5C7sXAgCV4yLX6USrTGzaCxx571/eXWrkqyBrRU0EWCseNO2VvUJFVopdq70mRjz0sWtVM
LGK0Lqcgbv4ZkMA4xVKrnLvKsl8QZWBSHZIqbPyKlY85K/rN0Awk6u5yoDIxC1mJ6trz0xeGGS48
GnbXrre/oWy/y22MkeVdG4+PgX4bNNAhzq2Vjx3V6fs/5L7Yn3NockykwinGloV30AhlasKo9nBa
VZ/VVNef4YDbqIHEmaviU7dPJi10iyTfcpGiILiPgHDwZyTGDAG7kzZt4zTRu6k3bs6gYE43Uf2Z
0O13el26va5LbqIY+SfRxpYrpV3yJZS6ES3yslG9EQ89+AAdaid9lxgXO5CbY+TXzT4OJpRz5ZaU
zZedn3JjJEjXIeaXlGO+D+QuugqqsastywLyavoxb+1xr3Z1csktoCiVSPni9I1OxEUHySH+Q2Fb
1N/MMWv3ph9UnjKM9vc2N5IPtoMyVYGtw67R7Ik8FsdwEcbWSenK4slC0f2Yj5W61wXy61kIWtMi
VqGcriofiyTtjv1UtLpLYCvwVWn08whlfmfUofYEVzne9TLqf1Eg4eRl1t0j0iP+a9OLZg9DJNyR
7b7WDWKPdRf/jJOyZpdIyKVkaShfYTOYj4FSR7N7bv+BV5k9ZlHJ3spSfR+rEVY5cd9fiKgQt6by
i9L64SENmuiRl+SjN42YQI3W7ofBMorPlD3+Qw5haie3Y+kGk9q7gxSIi9Pq+Q8psmAoS3XzXPS4
w1RQmk5kRr0b0a37UKkBjxJK0LXw3zoEuKi4gWEPpxFfr+uQKXxv0xfxC+q55hHZuYSuZCudB3Tx
d6GTYcgDeP4Ec3N8CcBqo+hjSOl+4j/2GTK1vJHqrGzLOQhBKkYiYxbEfRuMcLi3/GlorQ++sKC0
MM3ZaYZk/y0J23iOEbHdSNBXOjGg2mcHdhwaQeMswRdjNKjYMWrCM+Gk52n3LKJpr9fiADyGmJu1
3wz7e6qEe7Sqdskm+GMlH4D4xfFDDoNJ3LKgTVtjGqYQ34FCdiKkpivAwEqS7IJylPd0LvyTr2/C
3VcSA8bJAMKwYWHX/KJk/paws1wmFVEUeY0p2bgZZdHOL/OX94PbSpBlESbnIM5nkbFF9kEHLZZ1
tBo8qZAf1FZ+LOMa6pD25Y+XwRxE1XDYRFoEHsnbDaOpTTJ0ooBE0lgBhNVwvDSOqR9KQ2mP7y+1
8q3ALVlcyjOimv3ydinF7KndzCrygjbfycqncagRIzIYzpyDcIuSsPL6KDvmXTEjVxjwvV2sV4YA
WRabrpWBU1qgCQSLHfGUqVtk6bWFZq07VFmooPB9XyxkCUuLx8q8VWN1GIbuJqWm49aN8ff7b2+l
EUCezZU7uxP/Ugx4u1AmRssnqYk81YqPuO/w0oZzNdR7xEhOSvK1AofjE/+uQ/fJieoHB7n/93/C
r82wSPv5CbPxH1sAGNripSqNWpFa8RPGWsncTO2GgyjiCSVhNXIrume7SBXh0R5UKA5R6e99S8/2
mIPUX3royXsfZuqhjLLO0+CSP1QpX8UOA/0pplF78Esqb78cg32TFfZOFwZSXnGE9quq9M9ZL/Jn
+slkjQ3oDCmUzWOmWOVGv2XlcyIgMIdONKVmLvPbt9z2pV1m5ii8qM2LXSzGU5gYj3IajBtZ1Mpp
+H0ha5ERS4nAnYVLw+si9TlJkicxQYBwgieBoL6rmFGzseBa1PrtyazF1RA2pSJ3M2ihasqryLsP
eq5tohTn17PYITP8ggx11uKiPf329ZlGnDkkpMJjc3pVe8ZKcDf/wbx3/C4n8iM+NFp6tmC09O0h
nFsA0mvC8Js/lOZLMbyiMvv+rl39SeCskOmljOMAvf1JehjEnYYVjVdTfuTamO11JzLcYUwuOMMc
B6M5dRHjtmLTcXrlMtYRJ6dSplVIN2ARGtQ+6GDTMLEcZLvc57xvtPciusrcykMnVRvp8MoHZjl8
qzC742ZaXsVAh/xYyBITgSj1L3KRZI9hlW5heFYOCKtYgOVm2cu7DMNP6sbRYjX01Hz8OHXiksbj
S6hsJRZby6hvv5oE3hol0yLyzN5B0q9sRfHiKF3k1WVWvL6/Q1ZeHDQLEFCYflJLLO9AiUmiKI1S
eOjCwI9y4icd9P7+/UXWtiE3LBkDmDiaP4uT4VSmnSB3FXpWmkcf4gJ7E0gxIU14uF9s0WFvqeNA
IjHguFkHWwqZ5tpD/p4ZLl4ohZLZ64Rnzyit/DEdUUVIB8zs897uzoaG5EE3ZglUDzV4ouYbLuUk
UPVOS+vS1d2E6bZGsM5TCw1bO9kNLdWIa0g4TKpqlaq7GAe+fZ4G5gmZ0ew5NpP2lCR9+ATjq4WM
UMuFWyhFcewKZ3yslRLEY5nqM20r32mhVBzMVh6e8Y2sTmagjC9qFs7CjFG+dzp7vFakXGjiyHa0
y+qcBglnTvtWG3n5t9/AwHflZKp2htyirTjU6amqJn9v2xkeU5NrqlwyKmn8GbuW5iS1sfrUmq32
uVLH50ZBlQhk9ekXULA3isepHw9GleNEJPQmPVhdX/ObNqGZa00ZUhTuGXxWwZ8uQ1MU53mQOi3R
EiXMoC8Pbe3/Y2v1VVWo5glMwWxglcblzhLyz0rP/njeRVeUSGEDZSMDXDZL0g4PQasWJlW6+l1g
4n2QBe+v07Xkz3M/AziOBkIbNxDaUG+Pc271mhPkHY18vfzXsgqi/3AGpx76GkoVGxF/Je7S7IWX
ZSNOd6+7XKBxi9hnYtwiUF4IjmbpDgGOb06S/2gdoDHvH+y1gzWzlWmvEeXvuL2BHymF1aXmLbHb
6hBFirq3KtneeIFr6d+bomNRDwQVmMlycELPTPqXSS52iOEfJlH+pSSx43aG9SyU7ByWmI3kumur
0QlI+s0e1T+ek8x9J/QXeWLQKkvNe8cYk762/NDDrmYexXpJs0/77gHxQzQhrX8tPaXPr28JH66E
T9Le2f+YjB5C3OIWDyGh42fUJl6jxo/MyYAwpwI5Wj084n70QQj1SdeiZ2zfDu9/3vuLiPISXuZM
wQPstORd6FbvRwiQJ17Yj/tO+S7X9ZGM5v1F7p+ORVB2A/8GWg0zrbfHo8+DSu7ScvA0s8yvcDGH
h1Ft0x9J3IR7R8g2jgqJ6V8tK8JIT3TRRiBYWR85t5ngTzVP5jv//W8VLV7XMXSavvfqbvyrmvsj
ohzOeTkicNghpWo65zGUHidCyUbSsvJ6KQdBw8/8CfTZFoGhCvSubbtq8PQYARcohsV4jrStM3of
EQCgI1SDEiFVIX+8fT6m1VnidGHvaYH2j6kEx9pOml0bVEhy5Ea88Uyrq/EqQIwxumXC/3a1kd5p
XFdB74UWrt2cjaSQoP5VxoNotnKXlfdH0wU8HG5zpHzLtdLcSpGrNDuvFnJ/VUGmkG+bmoumcr6R
wdxXLDjWML4DUQkm7o5YW3QMXTW09LxJ2N8KUI0OeD+fcfuQD4dG+Bt7cqW1hJ4XQoP0d9iVdyjr
qZkMiOMoy1H1Ti9GZe217q/S1KNbXpT9CfnXZF8nilq7wJafSyAAbiHhO1Yj2rLx6Cvcp/m32Dw0
jmP2nexqkusRfjTYwWoQHdUpV9zc8B98K9g5k32uFOvJcXq09nftLjFcTKkmt3HErXQs1N93ynQy
sv9iT9sQg4nATOEJTotdZg6CyWIfIszBaCM7Vv2+6Jkt/vHtNrOoWYAOG/DEZdw1Y6zGI5THbulk
fVaAR8uRvgFqWzkugKLJvemmM7JZztkiB7p70zGOTYzpqFTavyn63/YQHY0x//h+nF3JuHic39aa
L/PfAl0qFYEuJWHjlU70Q5HjS2yFqasW8qNAJtul3fxUSvZDH1c/lQqvIXvT3uM+Xfi1kSC32ozF
7xqmVtSilp2hEaMDzh0wTU42KRAr0Zx9QWIp4xU9jyfePqRWTWnR6Awu8VOVwFgPhX4o0hrSFigD
t1Gj8FIDJD2qgTWhe9u0G03oleEIX5EalEyBgore2Nsf4ASRE5gdw/68KIJdao4olocfpbTal6I6
MzJ/cpgMj4F9CjrzoaSd0/hW54669Nwp7UcpGrJd3W55GK3EL+D+DKwpwMB3LTuqpqS1jp345i0f
w/xUgcve+RIiG7IlyoPttOjzZVO80U9a2XGMI2nh8jW44fGNefsutKA2fFEYc4O1HB5aZ5zcdlK6
XWFL+jeGM9LZsrPu2KRJ82hPergvKn5Ogfz8xq10f1OA1rYx5kDUAjXJZWeLdFFR/QK5IIZm2nlU
wuAkCmq/jsrtz5dikk0fgrDNQHRZ1ygUTenQAMgKW/nZqaSHKsjPgxZu7LOVJ4IfyKeEwzdfgotX
aynUlEnKMujQpkE0K8iO1Zbc+MrMlQ/42yqLwhmnYAVgLxJzQ91iYpr+JYXSV1oRe3WMD1OrYZoh
XY3e/mqa/af3w9V9rGBp4GYQtOz5LC/Sst70R7Oua2TUDHiIpYF0itVv9QXvw++8COZe0HoZ1i3v
EY1z0NpYIoAMMBVXVhAswEzpFCvJl64ttI2tsbYa03LaYVC0GDwsvpleJqMkqYi3JqV4VMv60caW
paoKlBi32HZr28MBE0jPjyjIoPbtybNaGyipUP1bilC/OybtoVXlH3JhXTa+0p3NHc8zM1yAxzKD
Alm5uIpHPeE44VJ/U+GzAMdu+xOj+dSdWke4So5UnjlQIY3yNQjGn6EokodabiI3lZp/0qj+XkQN
igZt9i0q/E8mmEmnNrpT1/df48B4qhj8IMTnM1IuTraF02XrILCqn5sBuUXV2aHq+YwiyWeFDUlu
godGEbrl1KCJ00CvjGX6B3X0se7MW9SKc5JoLyLCMy4TxqXTUD0fxN6J5L87Bd27in8Z/P7WNeEX
LTC/Br6Mn4gp76wegSV5NP6xzO4xzUvMLIxvlVRfG0f9OnWYjWQSTnD1R6Chp4G3LfUMVlu7QB+7
NplSFI9yPo3ugI7hrh7HY6f2F6NOPsOzPFihw50Uf+yU6cOQSI+klGccgJ9RXvqYopvhBOGPKoXh
gerxzfazLxNY+1FpPHSImILEmb5PCocRt7OH6YlSe3uwx+BY6NpL3fiHyZBGVwTJY0lTFOWEp85O
NSajRcFoHW+tOJi1nhzz2lvGKTHiQ+RYr/nYeiJTH8bQ3OslFJepes0m65JWyhmu8E1DzDUNwSEF
yZXXWblmhLJniQtdH4qDPCWmK0vGv7aRPjR59b2VjEMC+cAGV5x3xoulTOFeEy1eL/GD3einaqTM
KyOUcXyI86qK25k6aa6azTbV5cf52dSguThRg+tbfmxA98t5c8j6TkA2Qo670q3KzQbE7DPG/IcE
VVNZ0rGAb+OLKQVf27D/kDbtD0ChijuqHQqOZTFGbqGP0gEGcbaflCbY1xVyL1pXRoe+ymyc9yL9
mFVc3j52F9CVzbn2JphTJqhuUkvfijCpD8jRSDvbl/y/0n7uugFUcY18VD3d7+R/Euwq8FxJNW2n
pGW4j3zJYdQ+TbVrJxIiWmM9ukAkdCyy7Lgd3KkO5UfVsgXDoL5A0Yr/ZolI0g4z4wn19ep1Ch37
ORx9kbqaEejYos8ABgBWe8lJ1ccg7IJxP5ZJ/ZSTd36U6yk9SIk0uPgbyp80I9KOwIO/ZUwFVX26
1qL/YsbWBfb+vhvlkz/ili2mL4ZZnP0suTVK9tSr4tym4qQW0m6slOsQWseIWyes+psfQgWNhoci
hjnrO8E3dZB2yaTgHyQOoja9qlQfLQ3DzWB4Eo19C7XmM4Kpt5CrJRj7pwC9u3gsH/I6+nv+tk2r
7ANyxE6tv2RZ913ksVcm6ql08tytrelnTKQebVm4aerku6icY0iA5lpZhoVb51JEUtOdFDu+RaN5
tfsBRTJd/RCiFdPqDK6tgTxbryi2TRPvBUd8DwYBbMP5h3kmJloyGkNGR9+jqTi0zuNUKA9Y3aI1
oLxm8vRl9FsOFSZiRtiewlC9Gkr+EAXKXs10rxfyvrHkT0JTTg1APWPUbqMef25y5dlpY7a1Dquz
tjK3qce/lHLCqykonlpVfDETfCICZPU1OX3ULfUJWZ9/bWdiVBOfGX527tCoD7oVffPF9Kj7zd9j
M2IDCOgAW0HPL4KEo5gfBtV8SKTGUzvj6pvZSbHCWcREPCIYkbjzDwxKhUa28gob/Nwn8tkJqtc+
Mo5Tnh+0VB+OkhUBjxll8xNdWtBN+IuV3Q8BYudYp+YOTvW1Lc1XA7s9S6QlLNn+sxijfTzObqfF
SWurY19Uf8dskjasP6Gi+kGO268iUy5RA7UhNv+trf458Z0vgRo8t7yL1B+egiz9WKRDuFMzHxML
uU/dlnGunthPA4AaX5j9zvQnrKu6K8J7v/4/bdFfhGZ+wnftrMnKR+YmtPhr6+Zr1kXlK+6qDpBO
jTRrJ3CY1VvfOrDxDpqeHKdOuib6dNMlcQoK4ERpC+B83Mmmf866JCBQBV9tkp75tVW9VRKIpwtU
tcTVOCCNIr51Upbx3jnmXQZB2anFh7bWcSRuDHknUV7vfOa4bibTC9GymWsG3Pj9m3jlxkfuVKbs
oG8A7XSRLzVNHtp6VNmIsDdXLc5eLak9gBjdaIGuLsMM3jShU+Cmu1hGEbRCstq2brQeSg3clwvK
6/0nWUmTcFn9vyWWdsuWHDF5oL90Q9phl0vFI3KbFz2zz3K0Bee7tyGgIJ2xkry5XwCDRfaSx5Uf
dYjo3ny2/M8S3cgjnr3GdSp0c9cNCLzXeh2eO5GLoypnHWzheLgYsRH/FecQMBVU33dKW3EhV7mc
uIwQpp+4XecviV/HP1O6YNcxMrOzbNIwEvCunxrU+k/tKPIr0l/Ofii78KyMauwFOFrv8AgBw2WO
7anIinKjaLjz9CFZ+70OWg7ecz3l6VBX9sIobG5jEDYPBk3ro1zpxSszhYpJMOItjnDaU5+b9clS
8fFTR2n4YWM3hMNG3h6rWKmvwpKbjXJxZWu9+XGL9NgKrTIeyiSgUYlGaPsBUVI13Wg2r67BCBdM
EaX5nVqNEskF80ZLullWwhDSTF7rUro4+hYt577eptXC1HumjkHJXFaBto2UcNxN0w3QXgwcL/P3
ocw1PzkNI06NtoduN+Xp/YOjzIfvLQKBOZqKIBQDf0hcS/k/hByHQEgp3LxajC7czJ1mRV/Tyv+J
UUV0YqJR7KpotkXrOn0XR1PhZlyLbpCLaF+YCMOLqDf2Wm02LkymbBd2qnVldFwe80re+NwrBR5k
IhJLKnLAXssfq0n14PuhARMhl92OKO9suX6vfQQMOXkntIKA/S9iVRDq09Aw+55jVeNSk9Ah5NLd
ZO6tPcnMU4JfwXDorrtgOuEga40feJaGO25nDQYGhzXGvJmjHwuQbIfM9y23CPX4I1gP3ejNi+Hk
jpsWlv/gTBo3KD6Kn9/fDStPj2k81easvHBvnpYqmCPQIwi8wja90MZhBeXQXa6HXtxOhyFUv/z5
esosOqLJaO7Su35bco6BsOWyEMDcS/GtkOWrEjWPUaHvBchsNes3bomVlw6j5f+WW7IhtMLpq7gC
rJSEBrJMnRHsprDdRJ3PQefuSKGio1MDIJW0tKCrhhRcUsNTRSMqoZPKsaESDYPwbCE/4MpkS5XS
tthbjHRPVUaTav/9/Re79qQIsDEqAop9r9YRDfaklTnN7jm3nIfG292ktU4d0Wpmj7NnkI5ZxN4U
0fpaNQLrJsuBcjBLXCXCOEZRoQ3bvZ9b46nVmv4pQpD6mCTxZ200KTMG8BrvP+vKprXmceCsVon8
7LIh01uD3Ey+Kd3oVx5zVXkwO8rAuJL3ZiZ9wHGw2Uib7j1EGB+hpTdzXRjwGMsZZ4kydTpVo3Ib
UhqTgK11alGKmPhV1sRXeqo/w9iYbWTx/5ORzI8vFIqPcuvv50z5/adf+dKI6hhoqemMBZG/eXuE
kHHO8NdKhIcuZIu+oInFDpY+7y9yfwUiaQggbJ4HEn+XGVzYB4leTBVwhF5/ifLg1AnlA52+jRHW
yjKImjLYYGrEz3UWzxIgo0AJbKJ/Eivys4IJ7SWoNf3Bn0z7n/efSJ/bkG8PKc00uk+/dq9qLd9b
38a+j2KjgTuRlu4TzAohnDW+qyNK/aRJKB+EQNIpopHpfpbjwvneyfVwFYmfXSyzImuvmWphrRJT
tTjK6zzFCF1V7v2zItN0jInwdAebfyI9i56maogOJfis/VSWQHf8cXqunQlcW4YnkTqKAq3vMD2H
EAp2AurTY5vItHjsJnoKq0hiUFVPRzO0xkMQmNO/cZ5EwMPD6FlTi/CTUjjhEdPc8vL+W7rPDhiZ
gcij/pmnI2g/vN1dRZQL9KcMJJV8cempzuLhmEYvHR2PGp8Ui06d+tc8hlaqH4Z2BFe8j8tP1mjt
YvMM+NSlwEBRYGMCdp+TwqXDZ5Zjz5anoliEnsGP/b7rGwYmTv6X1ZaGVztCuQRaUl4HpwPXFKAW
R0ocPeZ2rPwzDXlK98e3rMdSwUI4bGP9guxVhZ9Zq27AaZa7GDslwL4wbZidzIJ8i3fW+6maYa0y
PDMzYhUG5yJB/Px/ODuv3bqRLQ0/EQHmcMuwo3KWbwjLgZksFjOffj72YID2tmGhB+cAatuSarNY
YYU/iLj/zPrw95Nvo/MALdwk+TbJzV/fTj1o2DgolXabxq23G8qpvl5QPF8Td5e42X5op+a/Qv82
JTbOgU0emM7u5a6pFK6Dtp2wDhHGcJjreNrNc/OJcuY2Qb9szW2QDbwCOgjn5ctCdO40WT6pAn56
kua+4uwt+9pDU6vLxBcwUG29++8xPkOyQYkpaY9sFKlfZ3J1QGRuXEL4dp7uWwvmE+g0HVhmb3/f
Ub+9MrppYGuhwAH3NeAp/DpQL6uyToYR+Zi8CIXihk2PHfpg7tM+f5/WxP4k5PmN88VOQUmLIxVN
YCgn22L9VwM3mVK4cWCx7sRoPufOQ7GhEnG/ql22KPqn6Wc1hd/uo+24sLbqPvCR7dL4dUDZLVTI
EguyB6zhsBOt2M/4R39yU/xxFBvBGg1FCBCoFyvfm9BY65UyvzOsOlLUOA2dosyjv7+r34oK26P8
a5DtQ/xr7np9sKp6UuI7OWEjtwASiSkuoI/jfJZ1/HEkB2F5XhPM8ku8TW8jaFnD7birVOXJUq5F
6Tz11tkUnyTzv+8sEEN0xkj0IDz9hrAGqNbL2DGWu1YOwVrFj804BA1q4rgVhb3nMp3pIyzXT8L8
P70tgD3gpTYaJtnFxUTG45DnPcJ8jUhCmb46n2ldfTbAxZsahkyPS4UBknJyQhfGw1lYrfykjvX7
3mX2NoFnpg7c2SXqq9aaqZgrlrauLzsEqEL87VDcG45UKz+FuP1pSaBESnwCDgvxkYtbpJeqjC1n
Xu8WSXm2qPYqxokOlJFMauHf1/mfZg+UEk0/kEMcBxdn0mDaphADQzmV6/fx8JEu02eaXb+fQ3iJ
EqUixLtBLS4z9xGyY14W8cxFbRwoou/wGEX0KSW/ht234MnzWYzwp6cCKUyrkbRga+P/uujg/lR6
0yvznWu0P8u6LyLTa6pQlp5+HopSOZM+9ZvrcRVMnkIPQlvicIRzcWg2c5leZO55TYv1k+jgciKY
AgBCcCs2g6AN7vbrx1otB1UvXW9vBD4gAfLnD3zIM23Z41BiRJvYiO5n3e6/veF/BkUqDcgbnA54
mL8Oats4halO3d4sMwTH2Vn8oTE+Uzn445MB2ScqQ1qacOTXQdRaWY1SMaYbqXb7sqPHMsv6OGfQ
u/pEPBQzpCfdWLRPbrg/nWmUaoB2ETMAdb24ulPM3o1OZsvdUGlfVI8Wp2WEmkmBqEpXgJlJX/oa
ddI9FnEff5/Wyycm8OQeh6RATgR85/KJK8WcFqIylpgKKa8vxp3EQI34/E5Vaeepaf68pPWPvw+6
TeOv0dE/uEUyMf4HYPJiAZlDU+JsOy132ji9pml+jSFN7udC/Qww9zuSY3s8gAf/N9L2+P+6/+zV
lTkU1OXOclcn9Mwpvp8hbh56aoJnr9XV/TrHepjPtK1TM9AFurv/j2dlA1N4tZELuEQ/dPiJ081c
lrt5bY9WZV4v9tL4RveZfP8fXiRBEIESNRs0Oi65Xp7TijFJu/UOdfjaHw3rWYgyXNX4felc7Ikc
7H00KPv/+ek07vztQNiA95cF32qttMlUUBPOoFVcASZs7xPHS09L73ymePKHTQLAdksHWK/AjC72
Jm3PURtjsdx5y2xTR3buBst8NKzsm1kYgeU294qd36djF/39Ef9wCP8y7nbL/WsJSTUFZCGH5Q5L
y++y0w79tlj/PsYfbkqolfYm1UE9hp346xiDbQ8NTbKK6MJZI9XmGLc3nTlFK1NfJMP6yWF6uQEp
tSDQSiEETBwb5HLXC+nVyki0ca0M/ggWgjPmv6JItyFoAFDmBkaPB+rFea2WtYmrapo95tCN94bs
h9sROP8nu+ty1TMK8G6cBpCkIPkxLhZF1tVrVurxdK11y5cKMQB0CpUAf/sysGf5o0sLwLil+x9T
yMtRL84vDCmtubHd8VpM0/dh0Z+sRf1sZ22/499n5D9jbPJfiJnTUrm8Exq7dpzeVaZrRTWjckjP
plM+KNR1VOemUuuvf1+Al5trGw3O+SZxyB6jpvTrAnSUsZudIR2vXcASHeqZvtX7xrotCxq4n0qq
/WH9oUjnEUVschps51+HE0KVmWa0mwj52ITTMms7ESOJQW17Pf79yS63L0+25eEkciABEPq7GKq1
xFqaihiv2bruY66A3umKXP/kHLzcwP+MQlWUc5dIjfjh1wdqdEVrkl4brzvVGG9lihRCi/7O91ID
TeQJL//x96f67WKj78JZQT5C24vA9xLZWmuyVM2isq9Hkd6OSUw/YIWLLUAO6Y3jhd6MWekSjz6y
f7OfGe38SSbx27zy2jiz8GvAghcdiIsnHuY8zzh09etZepyNSg30qlTyb588p365DbZhkI+nWkOZ
6DcOZeY1S970mXU9KunkV0nyc1ph71rjCRnS3YQYsm9r8xgm1XQsPGx6egXwmtiQL3//JL89L2Vd
MhlK5ZsADiW7izfs9Q1Om3F66y3ZC3Cqe4kAzd+H8H7rRwAnZFe4oCVpAqBucbFYZb8kKjip/kaL
tUdwVscsp5ZDN2JChAWGIjyeG08Xfq7avmK1fq1s4J88BlXcna0uvZVriQ1gPewWW7vVhvE+STRi
n59G3h2Epn+VXZX7+JVeNXWXUfhM91ptBGlPFFaEqVXsMRZ9XzvtYc7ltVl5gWuPN9kaPyzLS5eK
oGyWW30antNUfjOp5NojL8VF+KjQdwr+h4MhHhareqzd5qpT48gQ1kGNrzp7okKUoY+K5yPSTFby
LBEpslvt3lpyLGyKe00m5zH+6OM8GuP+oCGjkvHshd0FNfLIdmHd57oVVsjFZ9ocjMp3b872WpMu
gQueqSpS9Fnib0DtQ1MkkQXg2XGxf097cFVbX79S/TXXfFT8tx+21/sxTgKnT48yNsNKnQ7uEAd5
9wJnlDhNuyLYeZ10803NsyvFnSgDa34ZW/fjPJxjaKVV/RJrykGR8ozzV7TGV6W1fLMcu4oQQfNj
y9jbNoIww7sju6hLu2BaXoiW8GvMU78dK0ro2WvtJns7W3ZMqj8j7dQyyZvZlaIWP9RYPHhrfyIr
2I1NFuWmdWgVEebLq4UCDg7Gh7jRgzQxSXn7gzqiQcMTaqZAjdd7hBMZglmcDAOwDuo1zvrFNMGA
9rn22vc/hFKDwVMRD6p3lvFdjMZEdehKmVt4S8trHX+Z2g7BqUoBNdo9Sac9o8AbuvlEYbwLMpah
yttUtCJKuh4Dbhl60AB8L7bPmVkdQdI5Ab9lSG03zIFwbSL4sS53SMccVIkSfIusELW/+2oQp6SK
r5NSC1ZrjurqlokPhrgL9eaL1zq7tVef9absaNk7P4tldf2yfm9Ft1tbCzumhrvK0m/gAN9pa76S
gZrf09neqXX+6A4zhFBh+UujndAw2C2L6evuGNid3Ctq4lvdjBPy+LS6+RG7seMUW5g+Wc9pad9Q
wr/z3PVB6Y1AjGPkOgsiTMOzJc3bqY3fCke+mehdqGrvp2PFagWfN9dYaQDH60VgKWugef3JzdpH
LXaCWU8jXkm6DTvJcLTEjZpVu7zXfbsR2FovoSLrmybvfprin5/I3W6X5PohaZudVYLZKPRwcJkJ
dQYeKXXnyyCTzPdq7zBipRo7cesriuHTxbspHBsrxLIOnbV4RzwoIJs7FBNcZ3ePT/LBXGbLd9pl
B6/kO74/t1I3b52FG8RSr+y518IyNpVoVaudC7y4WteopmHoJofRaG9Xt36KNecqV9IboS2HGq62
owLA0BdWRaIFsnMDjeNoKfkdnRpMnQ3pugJ81j0Jd6WrnEZdBrWLH0QD3o874zhIrLXozAxuG9hQ
rWg4+NtsMalhIj5sxTm6wrkaigQPFXAbLKuiHdmE6SlzugidMpyXkd5K1ftSzjf6kFo4T+tv265X
DYgX4NmSASjs8MXSl4Cq/JRne6sx7L05wnTsu/kRbNShVuxd5dov/TjeGG37PHBy0xmrduaIcFYp
hRqqUn+3gRTnYomaNA5EZgWpt51tlMSHwUr9uRXN0RNdg3xUTp+sGPowse19kQ6tDwPgo6lxr1KG
A2yS04Cz6Ty0QaXjTQsje6XmoCvOVVJKx7dLIw7nOb+xPYna0RzYPQ3qolTdqCdtBvOi3cX9Glj1
CkxPt74C7rvHVl34Vd+svtkRCJie+G7j4RXSoBQndWnfADNh6MQ5VXX5wWryqEzaM/exr5Ryh2rC
kQsdMEwFKlnIY9d3eMBWeLNblbiq5HgEwVH4k5GtHLDt17JO2d+F8iMpvK8ZGuRYB35ka4MmiPrc
Cvu215dD7DWAbzZodq6Y+ymZzJ5a/ro8Qe0lFbFQ+OeVq+EyWcXZU1cl8BSQn7MzTavf1VVzHuGB
g8ZN2XGzXXU+cGDb7202b4+ow5OKhFeoNnXOacnS59Dpxa510gGI8HDdme4jqJ81TBV3fcs1aabB
4hlu4bvdCo5txPLyZ9O05TnT++zJzLRuN4C18dUOVtNUOmLl7rXosbIwZLR6Y/7MvTbgtWyJfY45
6LlQO/uKISCLGJa8shCBeHJqNZZBN6tzAnRObV/Mss3xR1NWuulFepqGsn+2i2763qCar6EXVhQn
otQYUjcpe7zWAFdHDejt0sgEy551+IpYB3h505h3xjgs5zTuh71mTd6xnWfFt/u0eAIw3x/GBYiv
Xy+IysqUo7uDbyQz5ac6A7OVpaZg9pKodgKR0l4e5lR1z0tmeMHYqc4hB1AdraNlrojKteKczhya
k2ja1zzXxUMTofij7vMRFTgXCto3cs0smh1t77EYp8za5XNxzjXzxl0q6Wft8kiUR3e/gYFXetNu
6cTNrHt3E3pabLGTaPUzWX7uUyULF93c91Z3U3jdD8XB081VQa5rmv5TuMMLxTnsinTdjVQtPUnb
/FgzpDw6rXmVs/uzzqdwu3OLOt9jf320NXk/zJ2AUQGtpgXI69phXJtfoUjvM897VJJkN8e59BVd
n1n0o+G3oo4AFRx12UdpXz6UonEjvEM/eoOCdpoP7yZwcL7Xnv1lWm9hNbs+nscPWZbiQFfIL3gZ
Rqra3OLW7vqNMSUhlUfdhxJW+wj53fZptl9XrJbVIX8pPMDL3JXLOFF2NBlB1Y5VOp8nnVemQ8dI
EaGuR3HH0x4mUOCK3t0la/ysOat97hTPCI0VVGXSKDiexk9ygLyZ0cSKNJoyoSZc4rQ2MO06Wmqx
UwaRcyirypWnYLg9a1dtpt+nCyaTHC7cCdGcmEEqCEC3ex7R0qBeZdS3MqpI2CoxYznSIB5Ymfu8
1w65aCOoPvtuanarsZShSAxW7BTmJc9S1Hd1bPh90+7RWXo21grjwBkoANsV2Ocyea9ecisT6unZ
xIftMBqkpu9vv3Gt5JtU7atijPewhqNmqYh0rL3jxbvt70kwt9ClWsbjmPRBkbyLdgjQQow03KBM
fIwK090itDVrgFjCraE/i7Pt+CWz1932ehs39pO2O4xuA0HxR6Kr58XKjuAStmCs4zZShnrf9fN+
VJH17ZPrUaJzzs3VrBm/aqrvpLpGIjeCWXH3sF4aPGDl6+pYfqH/qER66DBIJ5tD9N2b3spB/sRK
DxGv/IdTa8+VMd7x+ba4ftKV0BKOn/SvCt9ReUDCE/DGXHONZgKem0LPuB/b+LBFI/XwQ/WSoPDq
oLa1wBPcqamHsTOZu6q2HyQIJ+F49+MY7wzlhZAgrNsmovX5oi/cd1rz02y2lkZytwVFmbKeYQIZ
bn/Upy9wBopgVjFQlAi/cD6iAAyeztlhB4n51ewLICfYRfWho2XAfAtoQ1V8bk0cjRL7Z11bkbOi
VsZvEA7qitBA/LR7yWdzp43JbrCzE3jA6+0lFF3/JMvp7LrdR7vI9y6pD12tX0/NU9l7iV933l72
47m03LMnDTKhqy3MF0r+Uah25hsANvw2EYUvSRO4oc19y6VMqwZeyRB1jhF5k3WYxfBojVbIXMde
dbS0aT9b66NuyVvFq08GPhLbpM8ecFBt9JO4jrruXqSEFpONwykEF7WhASPDavEA0Kzu4wwfal24
wYbkB2a5S5CvuuF7qOQA0Lm1aR7rHN+ZYwbzlBJMpP7U98dyQK3TEg2WIQhGT261d6Y1zBTLL3Ge
SVY47ZMWWLESbCERXD788r5qsb13FJZmfu2KOExd+Cyx86DKFk/jJErpfTX2+BOV0l2jxBHsVxCW
M3FfX9+Xybvb5HuFNUNt8Kxq882W+iVEUZjeQGMQjZ+zimxDPxC1I3R603AVbVlmn/S36iJPtbrs
yiL1y7Y/bVkoAqf7uUXzLZlvvaaItqN1U+wxOYcbko9aL3Z46d70dXkoR/2p0eb7FG1Sf1rn28VW
vv89fdYvijBIdgBVoStFYQT6+m99KUexdHsVtfG4IKdOONxkH54GqZisQ2lVnxfavs0qUSZSkSDX
2+muWK3qEFvmfKsIw2aedfBRRDXdlbSmYl+tcQXhC7f2o2yN7ApRh+J6tDN5myctxkdZnx4A+epk
fUNmBNJstPui6pT93x/s9+eCWattPRpqc7geXJQeUtOsrCoR6pPTTe1x0ZSvrkWaSNF4TIPR0Jvu
k1rHVmb4pfZIx0ffYAOOplPPuixDTNmkG11tpNxbNTe/23/YRps/9HCwHD9tpATVXZY7s+UoHRxd
Df/+vL+VPreCJ1gWSpEqna7L59XbbMZmQRmvnSX96iz5U6L2P+DTjb43lTd9uXSfVO8unpe9iK8D
ApWA/inkEVv8WtuhcWNgrzAVT9nS7AtOprFf7kb1NHTDvanO+0r/Obpvf3/I38fEaJn7f/s/2JbL
epKS1NqilL37qDpxoMpvbgOfCZ8pJGk4WneipZoyKZ+Azy9RZzzpr6Nu5bZ/NTMKYddqT5T72BbE
sKD/BnFbNQdRvxiIqTrxTUuSm/4czYq02tpZUDsz/amd5k9e8WX98rcPctEeqBw5pUUs3cdioqKU
EM6cDFkHuvlgjd0JRyXFwxx+eP/7pF/UnbcTguqa7UJSB0r0myXVmiVtbsU2SmPWTEIHYz0+jW6R
/ChMbXr6+1i/71od3omORBRHJt2JbQH8a6pNnSRU7Tz1UU8MeGaAMvzZyyHa2G4RuAIm6N/HM/6X
ZP+vfcvjsZIpUurgllTQEBdVfNUae3OiO/iIBdRxdaDdQQaG608eXMA8lkXYElAD6RSv9lC+Gmp+
iIv25HUgqhQr3202sdtfbB5KbkJTpRhOUwPKqo6/Ww1cT887Fn2yVxNSdLFOR0U4+17TrhRhn72q
OWmYKygNrlvOdCpTvfBhZaGQmr4nhne7/YM2o8js0dderCiGxkuOdONZ2U+Km//k+amd7kSnBWms
1G+Lm10BRTzCMYiSlYzB2WqDmxjcEtTKhz2Ip2zO8gD592hSEbe35XptCjdsG+Op6vEq75f83ihE
WGnvavVtKbhdp/FKzcUxy1TVR8cnTHH/VdKf7iquGsXYZcyWY7ehxU+ns/TX2XuwB3vvieIQi2wX
F0yiW0Wg+8POkYFufOnK9To1+ihf1VNZfU0oV8C/i8T8rtFKsQsCMThznhhPWZMGVBWOqvbTSnoq
Ud5B69djXWSnSTUfG46ALNMORiJf9EqPOvG1ipUnIJKHflyCxXWA7HRPpVGfe7j6UHKr2wYJuZ7P
4azPSaFArE6uNWFRGqh2XWr4RvKylkRPhoOadX7K9AaO5jBSh1RvRP+4Fl1AzTnsEyvZK8TAbDyZ
ymupN+Ha6e2VWvO++PQaen6dVPyZgIVP76lTskMLKD5b8mSsClmOnc4+tQM4rE9J7fqWlvgVNUtI
nGtglKYXbJMNymj0iCW9heRt+4t6Mc9zKiJOns4ROx3htjD3lEAntIiz8TbPxjBWZeC2ZsCV0AfE
sqdpXOjdy2toLmeP/KjD2KiY7S8g7E+G9g3ry6DCj37UnAhozg4Q9E5tyFW63Df1Lppa5UYsJSTL
HM6vJ892oZ/srn/uZ/m8qcj5ekWRJ69tdN1dHWNc0o6WLTFZalh7XhA3w56CGHRsVrimY9vrdeOd
vjxss+RUCfYx3us8xEQc38pm3NUi+WZmJVzfbnzrNRHVromcLwqKbnxcJAmhULOfCgWLcBqV7LC0
wrkDEtzdV4k5UAxzXHkNkfp1WjsoSdvUUhaMpsI7NGt90qfi2TUm824sZXvV5Z63IwUUfNz2o7dq
xJoA5p2GoYlPVmeNr2lvzlcyw5dznGL1ZUy8KvaLWF2KR0MFcdasbvygKKYbTjYUUHMUVkT9Kt9D
2zWiwY7lbvByyu2Uf30zU5W3osRoMyn1MWoyw4jSSS7AACVibWapqA/lPMwhCP9mr9iAmgnTe+da
XcAQ7umiYoGds3jS0Jqd8cnu3DysctiLoanmzls9OhSXZT3DYzLr6tmeVso9mcocCGP1jqo1t2EG
GuvKdRpeelPGKGwOQEIeY3SanqWtU8TORFeclwJlRVuYh5Yc3R+X+BGlFn8VY9RtvSWJIfJQSVoJ
Fhr6fWz2QTtoWAp6+aPuJackTW7ati0j4eTfHF00h9xWv1tL9Woq1b4WxUkXSB0XeqQMpPWJ3lPq
tszmnzrmLJ2HQSveG2SrVqOygqzXX138UK/Y9CxAjFkNiBWh0+jYjkCwia8wxt3ZsXqw4ps6MagJ
q/4E3KobnmwCPjkuOwv6MUqm/vYDGpIGnvaQz/ZXRyvBiV+BPA75Ulpm5hNQqH2H+ujO4h/Lobpr
xw7KxymZHmrFQyZgfBNrfkvdm7L7j2Iw9vyjata3fdFTe8ANIFF8k0nH1K6mgtRqvPrkRY4WGttT
SJ08hBK+a+d3Q540xblVchkxXCLMkzprIf+ZLsO3oZl/6I2RodpgW3gHKtDbR9TucHWht5GS0yS4
5iztLk3dZ5zRGmv+PjJtlt2zup/KsmVzAAyXd7jBfRtzoROyO9TCtbAXt9sj0rJEQvOhUkjgHPEN
KG9AINfM/Z3Sfita547nYjYG9TT1FSnzsxo/eFWNLg7MFk3u9WRGpcCW6I62O3yLIqvuAMxer635
IOvsZE1Q2lKczgJzSY0grlryo/rEpyKCyRbxnLjdwaFNVHc6MhsmgkfMSCX08SQSh2P+pGnflq5D
2L1vQ3dVibMcfxjLUDPSnVGuB4s1x4+4Rj76fLtV0LLh61YF334TkZo8rVWNkbD27lTlkT8iA5k9
8D2xoxZBUi27hlqEjSWY71oUI0uHv8QWxSUvkxyfpXPgh+qivKoN26+cHuWXd92Uj2T+hQKxndkZ
pbXni95PuwlbaG152L63ZBUwjl2JF/4xacWRPw1d9UU3SAcRY7DmMxM81OlTjo7DNjJNxaDOvzRt
2yA0cBKruX3SNFNv+ZJMiR7yWdQ5f2+nj4Lwmy9GF+/LmkrTQsg/ICKb6HQFZu0FinLkNkmkdPKk
JO6buzleCM+HG75rDSVyrHYbI+2aK74oo/yoaZmYmDPdCamlLWptIr4bJU6DsVMfLVfsqz47Z9bq
hvqsn0U8viSV9tUaTNfXreoKe9/3LqN8FRfjk0YQpSH978/w4UCrrcEwJV/L1utDpV6NUB+ATUCT
OKm5lfm4JHTESGD4MuQKKAzlkGIg6GRqYBfr+8hN7CceJ6hmUVdxUbvzvPjabq1lqzOs3X6u2ts2
S8hbx24I2g3g4M85FsfEQbOODJGj+y33eOAk6WkwC933yoV5aC0CNqUs9qMuUQXs+kI503WoT6ay
jIsPCbdug9I1Z0gCc9+ELXylLHRjOgPZYgLfhDgLBzy+yT1VPsyZYj7ZK7ACKFyGn/F3QT509xlc
Hz83yxvT6j6qLPta08AKdB0tk7kvvlb68g7Gw/GBvnFuVbGK6q/+XNbqEE7zdEujv/6SecWrC8ka
oCpdgWYzwDWSyQlEoTf7tAaibo+onq4GVahBsYfjAsdhjxsUZd6RUx2PkHhXZEsVplXJ+isXK45g
XGHMYVnFrpJFHiTFtD61cn53M/PJRYGCQrYGcJaYKXksZg55zE6+0Iz/rpj1x6RlH4Qb8RfXE+h1
zIZRLZG2ui6if1LRax+orqCDZ9WhoWcdfULltXDwSantVQlL2MK0yUb51nTee4cXwdsQx5VvqwkR
pU0PbL8s/fUmf6RSNTw2Fi0RBEM64y6e9f4McTU/mTJ9oddPZUYRz1VW6aHCnXI1dZ5HJ26raqsU
L8x8dd7llDjnsU4oOIgiNW5zV0xnMvoSMRg1BzaqGsfFUIYXTRVXlLanN89Mva+tNeTkmbllH10K
8QcAr3h36Pp1qlMD7vSYY8KwkFCeATohJWPlJNx5knQrHTCUm7WUe9kc4IV6qey5lh3KBL5pDWlC
iZ7kZnYsynAJphy7tK2LsOrHbFePFaJIOBWBN+uTzEM1UXdQZ5/7hANWj+cvKGLM8phwS+8xj1N3
Zjcji4EI6hwiIyGv8lV5cqxypc1WjOmLl+eoHYEK5uBZ65fEkeJVuHK8HtvVCmWrtj+GKl/nqCoN
RGTceKgLLlMF1bm0JOIr3DKrrzMjH16RwursQPdk9g0fzvKASAy2O2v6dZrSn1rrfm90Gn7U+dvX
eK3cHmlrVgAQ0uY7OjgEjIbdxlw9VnydLQoMs3QVX6DRzfsSNY4PPk8V1aPl+HrBvanrpRq0s8GF
WvWAEupCzfblijYdHHaX3KlX77O0q+lU5v3gO51T+Xi7cA/lVrBqGXcTEj/fxiSjX0Jmaeq02EQf
WXFCN6F1enoc3uJ7I6dU7PWGH/ftA2rM2dnd6vzasnNdRQ311oQsXyE6gACCChdO2c+L3FU6KAga
J7S19406IpqHLEurKj+q3gyAfOynvokQ3glavfIXayEcwOw3lWlkNOMBDFYA4XoXz8PNjK6tSPPz
2MigkusuLVri97YIxgpVtd5If3gtFdxh5QYw94NbcOsj62uNRBd2f0DNmQYh6oVqhZCmoLpMHlqd
JwM1rFjz+Cbti93kH7FBx3+w0cJcyAmTCbjEeDO13qFvylNuNXtI5s+1GKjiODd6hlgQMem+Vpqb
1U0/Wmyc/b7NH2dvGn3Zex8dLhN5XX0ZGn3P78/oRZlrYLaj4LBRhD4DrjWvUld7g2BGa4/AlU4c
TdUot7Sjsq5PorFecy8+JvwZ0wnIg4Iy3fpSO2VkABdBbCKEWXQ/Tc0BfZdjTRMJl4Bd0lrPxUCn
UDZC7fwFhXAv5gyt5Rjo5URx1aGwO3YfQhqur/XwXdrlPTfpRGzPSTS/z7riWzYOV4NIjkOSo4Qw
L9keDaLxitdBZ8dyp6CfvBvbSGNfmfvj9uG8tPk6pDN2l20j4oMziOWtccefEOXoMRZm87XizvQd
rKjPtjB2CBluElKKJCJlEUAc1hFiV5HWkg6BDcp/I7xOFIsmv1DL2yopTottBIpejTQAIO84gZ7S
xkKhNzAmULzKkr1a9viw0jv3E6PHqkLSrvzgoaeoit19s1ZPo6Yd3XK+cqUbeXl1rOr2kMKtCtRO
eU4qssWxHRGkiVGtRafHWn2jsIIx/7H03isEq2701V6MVqSM1eL36rqn1QxOFA4FLW3K5XK8aSe2
T96KXenO2rd8qVMf6aKgL7rvW0vT4PZziuWgtkUolfmEDfiNMox7G/EmlDaf1XXaNyA3jFXeQ/18
ynDW7NP2aey6KI25azvnZzyKawvgBUK3kfAE4hjyHxTNrQHo3rRaArrkUOTJLV3rqyJtCBQH2FS0
R4S4qdXqOTPk99XqqcOLFTzUcgXF75iu1dFsnJNsQEakA0m5Ss+KDkDU9i5tsPHQ/Q9nZ9LkJpL/
/VdEBPtylQRaa1GpVl8Il90FSbJvCbz650PPZdqecMfzP8yhHR5LIMj85XcdgwfpVbs4JcLXFN+Q
BE6EZRn05gaGvgUINiOdxkNqMup97VvfLQIAdqJa9IcFn1WUN216JEgU/n6BHiG1LJJLYqIPnXKK
ytBGxGWdbhcFh2/04m1Iiq+hV2ofL7N3mM3SDI0hkVHQ1KxCZdKHVuprx6yQkcxI05kndYDOfrAL
e77r4iBjadAjq3Eou1ViRqzG2T1t3bDgG8lVxuYIskyJsY66dniHVHouC3/Ylv3UnZIaO3JdkkNB
nVnnq6e48IOtq/r8pLRuZ0/1m8ht40lUg/mSNnSYZ0tshApvOylssG392F7Q3YE6tGV9cPW8jiwC
TAu/44jJsGvnNWut3EnbCUcmd7DMyFP+c2+y7SxotIosgtijXaGFsR8aDmFN30D4yntVoGXILFKT
kI4YYZ2sLhPjkLrmFfA32XSTJMoMBjkxmqOeezuUiefMg0RrhmznBsW9lbp7dq8a1mbud2PpVRHW
mHnr6lUfTUvfhK1DPLQxnrJyPS7D76+cCyENcjfOzQ/R6h+BV13Tft09ffsivOmGKePYirjDc9Jd
vELYGxaQrZ9aYUlaay7ck1279yKdf7p59U7M0k5a6kzG3z2xK+8VEdTbniLJZn1nVGuhYBmcm907
0dTlr1pcn/3eJGFg8H+YrWBeENw9erTug9EKqUV7oOjtrc+SF5XWXwN1Ji9xSVZXqVgA54FFmlWQ
qL1GCyXvQO3D05CjuTFcPfT6KVI1O5IVHyxPfpth86Rhh2VGul7cq1MjW4aVzNoHRsqJ0fXvyLE9
MXReAlc0hC1dCxWzQzNXSgkJO9yLNv5su5SoSuN9buG8phyqJXH2Ad/f85JzAJg09MmmwqfHCHDX
pCt+3ikKL2ImG3HVlioSVv283nMfH33muVGMRMnxgNtH57UaA9SGGtKd8mgNZVjwMs+pxu6JSENk
t6Vo9pBVn0tZwIgLQuX8gn9k2Sl93lA1+5fi09f/Q6IvHXqgWyOs14XsrsUbQSfxuA/mdpjbXck/
jJt1bzpINWfuPKPcmdPylKhvppo4vfYXqb9OrnvA1yhrA9K62qYc8nVLkgcowFsF8qZUXJrqLkHZ
TM9WstHmgDpA884Y+3Nq1MPGThHLzJZ3onDhebDKp2nWjsDU97jGD8LTN77dUmNoPIuc4ICE4WN9
BJt1AmJ/RVV5P7n2UbOcI8mBGzMetv3SRetvW1TzwWfV8mfoXWfJ0OcV5ZvRDqHJGhqjuSvyZS/S
6iGprMdGHw+Dpm8rQjOMXL8SmRnOFnDf+kusvwrf7xDM/jkjYHIQ063suocZFm8/8rzHdfo+2Z9d
T/rqRBNJqBZ6r2YlDu6M6GLNsRm001K11Cxq0KZms50T47poajtnRZiphvd8LZ8A68YlOnj7wpff
ccvBsnJ2KRfG6mnRtzABXqilSKaGJo/aST4KfrOhNG+Z2fwgaBeZj9Z+1+km3BiaDN2yvreIadsO
k/+I6gSZV3XXJP95tuaqrDa+oUINS3Rcx2HsLUekPXLndurZKVGrkHN3SCzYS5tZr5IZNHUO6Uwm
ZrYzKg6lxpyHC30u5MTtBjDMinEfEQl8lLGp5+FgjfydwTx5o3E3CP2qaUC4oxP7iALqc1t4P0Rf
anvStDZ+cG0nFOnBNO9dJ7vQCX8wRxnOvYw6WVKYoW8Z3p9JC6IEE05a+p+DURxqFZjkXfIszSXS
NZQXMSfceFtY5S41xijjtSpFs29Mea14JowAMHr66hNkzkFDl4sJHGf8sLQRzYRRuu0GKd8VI8Vr
n8TE1jd7l1VbIRLXPPsSc688P2dN6aew42OcxgwTbX7pDefeWYyPFnqs0wgyoxRHrN9l0eF4F7G1
AAFjf/qotavD4ynKodj6vZdu4RLUIM55wQ46imTZw5UWR4n6fgey6pwaY9S2nqt1YWsioUXLSZWH
/o7+ZdnyCrZ2s1t4iIShXQnY3Mo+AIaKiRltXf05qLkg5dfPNg8+7fO7ju1RgbSs8oK4dO5jRMoN
MdqNBlBpevu6VYeW+bkoZ7GZR3en9SKyl/jL0axt48471X9r1vk69hH2uGFW8HOI9p4TGVGhxcXI
5Fn4/oni53sj70+DVjwYeXBJx2kPZPYpAgM8nZNlrn+XEDFEn9IXMU2XLheR0/jbmjdQ1RR/pva+
G3iW6LJAHUbypAfOHLnyZxogONYr7FxCnpyC4U/XZcmDUaeg3vluKsqjRLi6wlBm430U9HJsCyf/
XNLh4DrjIWkLBhAtjKfiYQGu2zR5xcwCuST/0pLxFg/yG/EirPMV6YwsL4l/LHJ5opXzFrjqTNCz
Ch1qCXdsm9tqSqLY5o1bv3FmFzsnC3a2cB4rkZ/hJSONRoIC+U5pDfc+qruec7qLMq1F8qSc9ACA
tO3KONmkPoBEIJQfkTOXhN5Ut4CjdbnVx5IBM2M6JrQsFGawrrgHq2cQSpIHgP69agdz5Vmm7awT
VV7orwb7TWXbkF4QHAO6r053IpCf1/VBtFko5yyGKFN3Ms6OtYrvhrYIjUx8oXx6zmOaUyd7N4Cs
bwh9Ic/AfXKaZh+4RkSrwqEgcrNOxkh0KXJtb2NLYz+Yy9Gwl12Qe6fMYjnuCutOSLimZV4Vk8tN
lq8VdEzaA0bqaPt0p361GbqQsmgIXItThdJ2bIqnJNC3U+p81DGSK9kU4ZgL5g0X7SGsbyfvaJ31
udnaT8vNdv5oHnxl3VnLde76WybdU9AH5Mb3X4Nc3mnRPbN8m6j49ajslzND5mUCJlgfs1Jq3ytl
/FgvRDg28gz1o2AMW7qW7mk0hemb8CdIZdYBD6ou645TVh4mrTlxxtnR6XNl9gD7qOowbYAJMiON
QGoPhYaQSErUOANSmvFjcdo9e2RF40a1S1nMnEYjTrN/RdWOxBubQMLy7dbVN6PjXjYSe31bftXt
9NU24ELahydg+vPGup/GOkrdgG02ecToskXJF6UWG00inwlbqvAyEB/cabdJlQc2mwNuUvQ+XrKG
Q6nQdvtvE7v03NMtRoUOzpAg/mtET+thwMaezZHWy9XG57tMynoxRmCqZqX94/7cs1Sta0gMq0uS
KAgd+bFNluwxDqBNkstdERSvXY2RXsNdESt+QG7ebWiyQwGtpbqmAqlWAK3iEU4WBV1gv8Zay5Zs
ngan501znhWbqqGLH61vZPTwBopbGL8tOrSgWyc+K43xt+6oHX0ykzm89Fm5XVd7d5Lfk9Y4qqVZ
Nn4CmNTb8jACIOxoiLw1iSUYBQ1y2VXI7lFCojUgco25tYb6RF09kvxFf+1de0s2yjVZG6pxhOTb
YGg3xC2ci9m+NtVqnuBksw1K+6Kn8toRkbquU+tq6qkUjFX61zJlP7f77LHOU7mZ2qndTlaMo2NJ
s7DKKnkQXZ6QpgmTZnb2cRpLa5O3wNPaCLyb8Qs7OZp1TwycNftei7jxDDd2Dj0+qmwDKzpuK7c/
UXr0kuqV2M7rRCGZkkwShHY9WUw7+hybndN17+uql6TIfLsxCceRMbhOHU41PC8KV5SN5XKjgWEw
amBEKGK01OiTgY+dntnQ9ed9UrbO1h64Ts0bKman/OK18lxUVqSC8YNq6iRsKzwaQ2MdVmlI3QDJ
avW5sNO/nFEUqIJ9IzTbnAkOjyVb1beuLBlniS/qTNb62ZqsYyXY7p3aumpe9aL3gR42XntMy/hB
Sya4LFOcPZdF0mgEsE0cVb7P/3r31bTK+tQ4ajcpRhzibXNOr6ByW6cuz+OU+iBKVsvWjRxA07R8
1xflhwoAIOrmGhRI7hUJNRvdVy7Tdx6KYHmSTgXtVXwVlXOTfnvm2AwNKLsfwoSJ5Qh/tFP5gDL8
jnJclvvyVRIPpiXxPVDs2VVoGuyFQL+GY+WCH8Eqqsd1QyhrGhcNyrQhju2l4MxUGMPzXCfNc+NZ
SEyRlM71yWTL6Qrn5M5QBSrfBZp9pE71bcLHFwkmPpRWKsWj4nbxs12VH1Y9P7E3qy0tDs0W2TvD
QL4Ed0SZljCLauIXEs9BOzk4ZsRjXDVHYhdOshwQ7cz53peweKOZ3qeyOtJXtpt4FTPbJ8tpfKIH
9UBO2B6ADmMF9Gxpf/SZClGYHDKO1L25piai8UXnHJ9xn9yN5vCDms8Qv8G7kRXviPHu4hpoDinc
uDOIlg7HVJgbL8mebYRs+0nqDidBt0o3VZCjV1s64sXAkT8tvXeehhG5u71q6/Wp/8jdEm34onYQ
At8bV/CcD4cmSasXJH3DiRCLU1k0cBztUEUIoV81k5hkYwXhYZevOp0iPC0oEViW2hDa5B7f1qFD
TxDmMZaAIUfSlMcxb54hs4Nmjd5uyYkOGhuvBCVA1TlATVVu5b/VQjQbwtzFg09uIBVDfsYlWYjB
AMfj43oQJczJz+/r0ShPqT0gPTXB5oFTLciFi13WbB7xxLJqdo9TjBvMMuCNYiSeXTguXaE2MVLg
CgXWIvZt3k+7BVLoPUgcXNKmLK6cuNwIS5W9nwYfhsudFv+vXiyju3G9KnspRcrcbBCqzBHEt3YE
imaRZhv1B3e+OkvDnU8gm/BhLeaPbDNx3D6baIZCK5D5UwOCiA8kaW6LByuRYqE99H7Xfgy66HZa
DKwTt2384lpau6fQnVNFXEyHSSeEvkqVvs9lPl0DvbS+AewAVQYjb3yQlDuRrln0Q/w5JshVWg35
Uzb3x3HSbCbRtsLB5wOfBJMyNrRNiueMh6GE0gKbZqXyNLFZzByCuLE5GJpieWBGUueOzp6zP1qP
fk0dvG56y1NldvWlNLKf5CehcElFfvWCRQ87GxCdFntsf2p8bZUGAJ27OxCYr6zSaJJLlwwMZ/aO
i4t0Men07JkAcY0XKFiPsYXIWe4Gq9+WlVBRYtg54m9z/lllvXuw6ry2N6QZCj8UvINXaiLmU6Zb
yXTDqd339wC0VhyVmDS2SjMYqzPwqIENducigGU/rr7gI4q7KjGWmw91i09rGjiETd1Tt6TeV563
PR4/r/tUC6EUmK2WOrK9JXgQBTsyuoZODbhwdNSQ5paohD4PsZYU53lCeDz6qTi7Ot1QVTxNP9c+
IiPKl1RLdzJIrGPjki4X2cH8NlhWBmftL/15Mc0COCfhEGW1sohSHtKEYczFBzJ677NVuptYM4e7
yVKgdKvTwI9FAy/hJSXVC3p8dGzV1BtYFu3a9wtdnYyHAB69Ox6dMsOCwnM9P8ceIjCIiv6F7E07
tOF5npwE7jILjFhty1K4oS+7W87i6m6zdplOAhXVtdCqYev0tYNo2fEE0ffUKZRFb34ufl1ickiG
XceV3aw4sSlTHvO4zc+NcubzOIwfToV2idSgZNhqTtwykc5VI28CDLfmpUXB462GKkBJbYPcqp9D
OWnmZ7UY3afMEMtSFwGz0Xh6+SKd8S/DS+0IushhHpHubugD1OGp6FHGtlY/vi9T+2OxawgTcucj
vDku9ihgel1TkKnFsqmzJNgWFSPJaDBRFBoAhlJecZBmXj1o9ppoMCbTi2FCfGymVE7nBs/Assn1
wj30cexUW26l91jpMMDjwDJa973YAW7S9tGDUUdG7IxXqgpsbSfixSKGzrMmIR550LRDN9vGNrHb
+olAfXs+K0CJYFcXhYDcIcf7S1Pl+MhZDQCDIcNgHkzomfNLu952YrTeE8QvklGZ72GsToCxhJOW
Va3Zm1rK7OgAUYSZVU0/9EYPaNmKX50RzWfYT6LtII80jhd+4iO7oOGye3EGui0Rc41R0Xd4iMx2
OQ6NVkRVgxkuJWI3bO2g53fpSUWvZfFZ4tlw96YurNAz2gnwsZNh5cX1EfKb0czW9V3QxN6169CR
zp2yPmMT5w0Df0ZGnTTIEduyQXT2fnYLP97SOwdfXZUEaIJhIw6tnjW/614Tyxzein7Jz+5QNFe7
WasTbLd41WB+ESSkcXrTzbh7bmx3DGcDCFHFxGtVGdvlE6dph1WlpDM98eUHbyfH+YJ018Bp1pAK
DhyqD7QNNOP3EiMgi6CBIlbaT11Cpcnkt3hCu6DeGrX12WELvnbl1OiAIUPHkKExzFIzW/wgxqaG
O/HZ+MnozPcV4O62yeaLcPEF53Xvwhhhz80zehdoMM2ABNRP5AYfMgi+iAyAAJXYn9ykrO6kXOzL
aLU/dL+nvsXNpk1uZ1dQ/r8K2rUJzRnSbTtxvKMNeMFQusQHFvf4Ab3DKvcQ1k6rdXnWtSU4Y91A
MpNOdagjbIDvBOH0TIzKwic4S7QpIqy4C77Z8INPaU8Id4m2dcdWEEcqK/uo9A0SrLVSP8PKA6uz
UKFkZMKu7GVELeTD6PYzkjoF7ak0+EoS3jNaUhwHLYGGTanSSv+YrSdQy/ZXUafh7kwbkaOd4N6c
FrujN4crzerma8jjl4mnyK/TyOjN2ySQurlaqJlotFB6OZm8c4FgWtuAHO3Oia1enc6fiV0t6FpB
ruKa7YEn1DtnJW5cQ6ddR8gdiNEbSNiuCVDtu4v4nIbswYgRzNK8TA31DV3Vymf4954+NUw1Osys
m11kATZltuaFeIInD5OK0w+vMP/PmWlVoK4cwEv3rPfZu8sBGgpG35Gq/ajqLFz/AIvjfaWbP1Jl
XdLSDx2qMTyFkK9Y/UiAemm+nPssv7da61X5vEJN/z7004G3Eo7cPo4jlKddVoy4xKK27rAWQPYn
q6TIxWN+QZRf//0VhgExwCLUqdfodoLoblRO5lD9lHUCUersYnJPR0hHVKFG/h/5edNZJBBrl8J9
Ya747Ct24MBzvrShY+QVRRZKXnVloJywnRsdGQG/d2YySYgyRD0EPQdbtmpx6Bh4cmfnB4rPzYTb
zpoDYgfEwWGYKJA6gdY+8tB8y2JASJO6UzQ320wDlOvnd6vUXxeSQXptueIsfckbdRVNCSlthIYY
vw92+3OgAyzppmWfB3QVLkSutc2JAafcmIP+k0XmIKbiqaDdrckWNIbUQCqcz6uqPXVEpGHIUVBx
YprO68foA87udfmrYYsm8nHC9QvJBVR4SN6Zcv5a0urKrmofhsn7tv4tf9F3gyXyHb0bSLus9Ip5
HFoWvEKWY0hyxHYkLpp8gTDogF6L4F46ZZQtAFNNHNn5+KzZE/pro9sWNSTI0JzYPjQ2t/Slb/rL
FLT3pFNx0uziN+KkTiX+Ll/jpOCzegDvVwmVHl37VpT9ne15+7Jgf/WDb9PAyc/3Pjtwx43dMor4
Cmairk6mP5/qcnpd0TyhOJLVnK+auSsPZatHLAjbrqtCreKEB+NgO3G84Um9knlyNtr+LXCwh6UM
jNJG5GylHoXDy3GR/UPbzv2Gbc3ce1TJLiv2QU7VA+nroTk1H21QvCEgtKuUo3Bdv2YOlUKLLd8p
GTpIt7p3hoTX23hIrPLUrN+pW/bkF5x7RL5N4EaBhORfpdxdHv4N01duNA4kcxQFrUZV/Kbrxg0F
wHtgDNp2SiwgtpSVvo7dPAI3CO56G73GmA9PSsZ5OJb+W4KVbQfE9OrN+OADW8MPbmsPuJCazaIt
n6klPj1zag8Kt1Xfr7Ub7c7CELI4/oOizAsZQDYekfJ+SweFqT01L5npovV0c7EZeNOd1vtKagbq
vojfSapLEGZXkay8XROT227quDlTK/6ZI4c6GKk6QPYeCFl/TdDVbaZxht5kIb+zx7TYT3adH6Td
l/jPqFDs3fvKCS4I/wIl2m3TmsOqSCSK9VzS71TW9V6Hy3DjN6KodwuQe8ICZTh+xN8MHXSFFKbu
yrLdDSaOMxsz9/pyeN20Mwmn2DgtqyVBbiEaRxvLn2LRTTLrsxrWjdyEBhBH9vMQkfh+ysgWkDec
aLwuSzTryGZT67Q+3hpkriicy1Q2HI4BR1UfzrKj4wrm2nPoMvqYWXWzysBEqEHgWueF5RlH4BoF
MINvZoXCBLpwUsTwjjrTR5/qGnI7m/ENODYgk4tElAoNCtJ3lIqvIIszv5jmO9v1TphNctd1xqbU
recA0gN9qjz2Tno2tOBSjjgZkVMqYrtl8tbieXQCcjhBnKm32hO/8TRZYIuIRTiwAdRPb04WR5rV
41R8qEzrwVPO58DF2H0FrWISghO/KR+xui4Y7Fvz2IO7J4D0eL42Djxtr7pjGfTRanr0ckBY1hou
regadqjXhAEj8csjHqBVTGylzU4f673Tv07+e0sRWmwQDFj4Ef65TTw7u1xWn3EeKw5ZTTQDb1no
kNd/kKuSaPf9oYWhQyBFcOAj4XEnQ6T2rvLTU+oXxzXtNiC+Z/C0G0bFHTjXWecfkf5ynNLy5pjZ
pdAf2Eu2KHAFKtLO/uC79dXd+uXtUSPrpQ0NN96s924Wy3GsH0zcyhXdMs1o7DIXHfgqyGq1D21K
oa6zqLGDb1ZnvvRF/X3unHuUmxxs+eV4MLitfNL6hK1yabYSa2nowrJrLfIRph/IKJfkC/HaW3qM
0yN9WuC5V3sm8D8tg5X60Kv4y9NpiILNzEEPt+styYshh9fs2p1POVkxT7dGWz6Gwrpac7FXHOVR
MgADt8NDhpyl0t1lR79mt+1G7W5WiA3cF21wd1U276XvX1qtDu2Fd3YZ9EPKDkXb295DKYCzPD4S
m/+ks+/Fszej6FAgx+iKeU2UVhw0KGK/c8ImQNxq6Rs0GAmBCNkukN3HzNPZYOYZhAz7MbiLOyYP
7jgJU3RizWW0YgKjU2znid2+bKvvetBIauCmY8HLM01+pIMgsSVfOes+DWRvQ4sLMLXaOpsrdMU3
GcV4mMbgmuk+Dq9lh0Yc9yzhIPw/CeyV/M4GPFRTvhYcTwxrOSlVnkoIGWLdQ82VUdwUkWFfqSgg
PKNuLjlReuvNDj2sp9OoEywU++LoN2zN61ucYF9RaRplgxZxuNvzAOUNEk5z8s6rH6pr00vNqZhh
8MzJ5H5kehk6Ew+AH/WWdcjb/E7x78iGGBI+e/1e659NCe1h2JwBsyGYLRSbw4NVZseY+2ulclvN
C2hktuOPnTgIoeXBk/XdettNbmYgEmgXzNBT/ZTo3qNbNiT+4d+gvpEIK1s+5Kx3CCDuMjM7DjxQ
ggvQ9Pwp8SGmJCt5xr/EbS0QeVPQFvWK+AdreXe14s5joFP8VEv6s86WcL0P650OtPxk2E+g0jSu
L2tzHdNJD4GLupflbgatF0+u1ew1QFiXb0pU6Gke0hDNHEZa+ddAglKJCEFK59XjBnN6g4BmhE/J
hwjEcbUgrJPX+tnrv+vBVukNzngcRhCJ7dZGacW4dilwJRQFOjgTHADAg3FXFj+tqfpOTCfi7uXA
KE+CDQqu9ItQkNXXH+flSfYKJzR7vF/dE/qtqfS7VOkRmwrCiPfG88P1L6/u5J6/lQiaDPk9G5U8
5CxJbpmseU3CS0LFz8uBPox5swwOZX3ah7oUj4GxQH8h4sPYhRkIDYbN2is2DlruJK/BycHf7psc
Ub/J2l54NAbUbYH4nJ/EVilxHumZo+LJk31BxhPLti1OWszEH3fpcRH1cy0wxteVdm4X842omNBj
Ydf7+YAoEahQv+SlGLl9ZONwMbzm+QWRBiGspItulgZpzjIorB9kYgxL+iKt/HEU6HQ1sBrlGI8a
l0Az/BeBJPssS055n8ycluR8zHDZVwAXYQZasp0L61JNzg0i6JDgQzTnrLwfnOqlIZ5l007qg9rH
uGYd9K8NArTC1b67dXttxhhRJSxiwi32uDoCYMgGGO0jDdeQ9rW9t3Lhb/ohuVoL7rJWhBbesKwd
90yMZLVAqI1l8R57jb1JNfUkx/LqqOSewvMFZEySpFR2b4E3bIaasSswVRhj29nqjoBQY5Y7jFX3
ugTLe4EVZKDuianAvBtV9UGW67bmYFiby5tISkIgfcgbt6vmDyfrbrWHUhF3KKhj355Hr37wYm3f
T+YLh+fQiuczswtcS/uTqj8CGAR2NoiSh8JRZ5MpBXXUzyCRB9du3m1h3zPnP7Y9h+omxdIhk5dk
kbtMsx6Csj+SFL5n4AxtcpTUKh0pJQTThHnaj5v7dXZJEvSqLSwwCmyOUV7XRSB17UOLXwPu/ec4
569UUN71pnggQzAy3OQ514ajEkhvipjAKyp179YYpDUHxK7ZIRSrtj8MUT0YTeQFLXChzSuw1nZf
dF4mKJ3jCiJq/HPFPNDsM8zHvlclXrq83vWu2q/pZEqyWmcEVpE948Bsg/NspNY1myynZFEpJDgk
Ar07JVu5DQzZ435UyJBGF+V1mTwTUHYzS4VYV5INN9AUt+c81GxJiiUeyPYvogb5KRv9luP989XA
m+5WwC35sOpK4m0VyGPqeG+4K89JXxBUM1/ricOms56tB9h/wF7DR2qD1oaiygdvmS69qLeeRh2m
DFATmL3LOhe3zaYSPWWr5BhQSxrQnSpC0ZZ3ta4fOsfjTGbccf6Jcl3r0UYNj5ZNNBuM9WUozMda
Gx9rIij0JQDNtA5F5uxMwm033tjsyDqI7FQ/atMaUAWglfshbPpeI8+SMYICMVJaViA6K649cmrD
pdjCY9sJWD3XR014+aEkAobVdCBTiC8t67A20i9v0TeN+xJ01ZvsDKav8VT08tWW7UtFog50UjRJ
eZeK6VyTj0TpJwksMfMi0VDUu2x6SnE54LxC4l7mAf9Eyxho2OZR8QuVAXzcin96HM0rUtGKoNsP
bo2GuWCd4jFAab/Rg/KmMvcnfbY7TVdiC1B/TNGMu7Xcl5lzCFytilKTLCgbu4pJv2TfmReRIQv/
s6n5N5c8874JUmd5OtgXtd//NFEbiXKbMQ3mW5ZiI4z65keSolBdutt6VWmMCrCt/w+f6eoeURL/
CT/4xbjdwLKk+FzUbUK4Nhc89AkW+OxjEO65SFkbMP8sw7+4t41fgi7xbq9VIWjJ18IVVFK/eLcn
Na7a62W4FdkpMJ4a553rBdJGumV/TW0a8Z9UqNS7IQZLfv3zbf7dq75+OKycTdqDQ+bCP2+zT25U
nhTWcJuc5GbjNMnkgyqd5yGbwz9/ks2/9E+LOimpOm199D2tGcS/fFJud37qBP1wYwTpHzkhUMPb
d/8Sc/D7U0OMJrnfpNi4uvNbKnAnlZM4wJc3bHlGyVSNYXC183W8u5T/1V6DSvjfOrx+zxZwLKrw
XNckrMM3nF9+wDiVsPlqbG8lbfE7q0Idz4kVJWNnLf/2sKx36Ze76JCMyLNieb5PAOs/f69eS4fC
8+K/L9ChnBng4WWOD7Rcm+6RK+01ghp1m1XnWI/2pq3nf/kG/+Ni//EF1gfqv8INMlThY5cKXkPc
RBjP6pt05U31/Mefn5f/8VP+44N+ieaw0ENMGLLa9bVAtrhfMmInaSQuULXUw52e2WHFHPrnD/09
ncJ3eGx0Q7dMk+4F65entGjNMl96rb1JjqWbwUHMiXlCSwuChPQLjc0ltuyeP5YYh//82f/zgm3q
B+hmW3NQfrlgTydHzfG54DTYo1IDvlCPfS2pX7+gD7mf+E8Hwf3/4UNpVTEIP7F5oH653mAQeEWq
/3xoNqbHeMi/lWgVzRHpi4XGTHwzyu5fmlx+X3RYYA2DfF/Su3l3frnSEgjXq/NmeTZNJ/2cLQNH
pq7UcaxKV9s4jVf9y639Hx9oEY8fWCSGG2tF5D8fWjdY8iw1R+e5gV5I+umVwCuCOziCx69/vp+/
r3JkfvzXJ/3yelRuMnWNq5zndKyaQ9YU91pmFP9Sw/E/tgx2RYvmQoBN23b/bj77r5cQVHHR0XXM
zxjZmCGf9NI5F7qIGsfPkDrpW8G1yXlbu1SwUjj2hmt/++cL/X0d8Ah4N012S1pXkAz+85Ymll8o
Z0qBj/WIH6/aSPnQLAyKf/6Y3385PyC90ec3032H9fWfH+NPmB7dpqmfDeLi8KUGiFafYmtWdMwO
/3JJv0TKsxFTw8ErsHY9k3/0a/hRPBts/iAczxhkfdzv8dAc8DZypv9mZTnYiQz/fHG/v/HrB1Ku
Z2LvWMsq/nlxDeQ8mTVp+4z+xPdrhInfkDFvFFJAP7m3MZ1X1eHPH/n788lHBuzCzDg2nXi/vAmF
XQ0xWRLts5n+TLLqDan4v7Xl/P4RAZMb4U8gfB6RXL98RDMVLvIVIlpqL/8ZrwGT5vz0/3sV1M+w
RiMS8j323V/eMtta/h9n57XbuJK26ysiwFzkqSRLloNsOXQ6IToy58yr/5/y2htoUYKInlkDzAAL
cKmKFb7whqyuzKJ80waQzZRB/F0DJvX6IOc7/HQQuV3+OmTN2JlqaaflWzFkD5MdmdvOTCCL6eL1
+kCXFgwwBh0NVfpp6LNtgEcYaWvMQH0UJLxvIZ5JQ//r+iBns3F1Gwkk9KzQJkJgY3aQsJkoDDQi
k3c1rX9Bx4PB4AwqVOH47V8HgnlnaVxMLoJD2nyHlU0NGNLJqne3rHfKpN5V0fSZgvL1Uc7uBZdH
y0UJydHwYzLnPha2NiVa1/YacFflVTHv6Pxsc9teTdaCNPv5up0ONNsFBSoMg96N2tvYfaBt4u85
ZYkGV+mFm07+oZPIzrWYiw4t1NBId+ZW5ZkpPKM1C9Ranc+jZ7xKI8g+3upg5sG50vL45wU8GU4/
3d2RYftTV6DHmcOhDOC03/RhZNzoU0KDR3WWfE7Orjo5O/CqDi8+O33urOcNNnaIXlC8F3WE2kB9
8CHGdI1xgzhHMb13Hg8IIoLX53j+TjIqOb7BHrFtyiizTZ/VKJ2KpsreTSniIz6H3h+/HFjQ5B1h
l5XSZD+UYkBz6k8nPvu0Ia+PLy5sHodzZ7q8kGQ/wjhd5BwF9lGrRPZeJjVMXkQaoHNTIm9oOhk3
miR8aUqw9pLwpVA9svtfjRLma1N0KLiYDu0tSCGFX/TE80gCI2C61V2kJoKaZh7Su5o9/FJgQSEI
n67q3p72YdojDNKYEHF9KrIZTBC7SGiSd+JXrP5S+k8V/A/JrxzU8aHX+52OYApgHyqmAeq3nf1F
owsvAIutNd+ng5PDec/uoaXKSgM5caP7f2p9fOXw/YSJFJv2rWQPSYkkCd6Wnb8ooQ5M6U9J6jvP
Mb5K855VAsnOD+sbjy41DSJ0IRpP+xqXLVyV2kh2gDO/wcWiElz8LAvvOKKukcXePx5n6fzJg+EI
7ihZPZVf7K9LfTCRfEqnWLzaNZaLZQUFEwAPqrkSIH39659d61zoXIR47RDOG8SEp0NVuhcpvk65
Noj95sEVGcLGiW4txIKXRrF5zbHIQMP+LA4Lc1ByVuNE70UXZY/eqMDTj7M/16ciX6DTu8nWTJMQ
TP8Q2HRmLxTWkeCw8qZ8D4XxuaLCb1RolNfU5Mw7q8q/Xh9NP78KMUTSicN0R9VRZ5ytXK+Vlaui
oPIuN1NmObcRsojRj2KgHCdRT67YFDEoqZwbEooeLbyAurz61KErY4FIQwiGVoLriYMP4JYQko7J
JwCXK/DVlPJ5KqweCZDt9Z99ftj51QYNG1Nw4LnlTr93aQwunOM6fx9FbO6r0ZKd1SjeJSO6XNeH
On/9BANxuelgAMif5veaPsEkrmz3VS182IbNN7UXwMtpWCTgK/59LBzDbcI5HRMuZzYWUC0lC93R
fW09a1WkwVMdTQ8GbKzBKhfepPPvjgwnwTCqmLYmy9OnK6ibWgWh23Rfe/Q6oN0hkoZ8VCXlrBDw
UxDi++epUUkhUMFghqxwfkJR4/dpnTXea9h2hyawViDgbiar3dhm/OP6UOebg3FkPISXjBSGnE0t
j6fAIv22Xq0KkHGZNk9olzwZaIovhBGXBhIahVNH6sW69uzJcVHwEmOpG69gMye0B+MnV1dfoXcs
1Wc0+ZNPLwWHuoEwTZNsgl04m5Kmx5USF5bxyve8S0HL862KStlAjr/3EeBxlRrRkuYXGEFIVEuV
mgvz/K9qSSJDQezsCPidkWWZ4bzasKCxhKBTo1Sw5kAHLhXd5reffDPYJvRq5UY5myjysxm1Is/m
BIw75ETknmxoGxAkxaa5ELPM5/UxGLkN1T2CJV6O0zOQ1KONkiuDTVP8s9P3iVo/dL2/+7ft+PEM
Wq40cBK2Aef9dJS6EiItsgCpPMWj/608ebmzrjRjaTfOLipuQe5xnHldBxCEQ1n2dBwrV/3R1YPw
KfLs56moJVPMfSsb+95WrOP1Oc035MdgJreibWEFKzPq08GS1G4RiFSCJwtD8WjSXgGlQcewvR8O
vhUg1RD27GFQgM6G1tnBFguKfzt9Hz+BN4DSCE6xAPBnZyLAHEGpWy14KjPtVkmIkgTQ7VhzF3aJ
nMpfZ+//jSOtaGVge2YhDQVFCfIWA7DKT9uHQcDvzrzQ2zhl793CP0EOD1JcvFKA0r3VY5AuRLZz
OWH5A2wZP2m8d4Ia1GyikYPQiTZZ1RHdp42mPU7NwYSTAL1hHdFBrDtzTaNTz/F/kCIG7/02+aZB
8bj+yWeH5b9fgZehNEMTLPnssHTh4PouS3RAv45wRBrsLLkZGhe2sLAI3TUMH7jq1NkWLioz7dH6
yNH1Y8skJbBZAfIACk/yfUL4xhKAiPAiq6ZDBB6zR2qy7n8gGvYALG4Co1MXR2+Cv2YgB09fNHiK
m9vM+doM+9oKb5QEIdAnnFaMJN5qdOFF0oK0hOWhw1OO9olh3oflkrP67Epj4XiKSJ5x1XXpeM0r
T5imJJKDmRwLPXvJPRO9Xi16A1XY3QyQz5AO2l//UvPC+seIBGbU1XDZ1c9Ohge82wRYWh3aFp8s
NIcwyqq618lA1MGvKRKJ1nh3cttA5FFBlAo26vVfcL5XsJMjFrdckmtdzDtd9KTUlLpVeWhy+HS+
0Xy2+/F7N9HUuz7QPOv8mOrfI8mQ/a8cQ3PUvBPYdxyUAKHjoUFlAOE05xnoc/Be9al+iyGW2OoA
iuPQOpY2XjRt4o+3PcSahfTgfPcyawpkBk8Knbd55TsY2nHsnKI8dGKH2HAk2nfpFOYD+1ma9qU9
5biyw0eJUbr2nU471mhay/r3oR+w4DAx8NFeAz+9BU63kQ5gCGCtCvcgkTqmpm9t2B15+iSCoynK
Bw/Rcx7ahWvq0jenZGvyfNPMOevmELiUU1Y55WHqEFoYAEyEXfdguhADrn/zS8tM9Y5XTuCpioXf
6dydFs5yhLziwUHFOcrCWxwT1tJZz7bIRP6HsTByp3JMnIcb5OlYtlKNmOtQQtHyUrwEWJ4hkpyP
91gURAc1rqp/NSPnsiBEpjaFUS2nZP5hMY0v0Hwx8OMRYwKR1sD/KMiNTe/mA7g95D25qKo3Nxi1
HaV6DNOozW2Syk3WCPsBadJDF4UZJ7u5vhCz1FeeM6ILZM91CvYGC3K6EGroFU0BgOYAlQMbmMCp
9l5n+dvro8ySEjmKDaKdSIloWtZyTkfxcbxBnU5BucZCdymEg7Yi6b5HX/DRTuE9w1FGIERH4+/6
uBeO09/jWurpuKrodXMY0vEwmeHa9n72ya3vmzjP1KABll65C7HTySzntyM+pYk/2dl4SOxQg3wg
henCR+GpUujayqeH0A21T3DBrScrdStUvYQNxxc+wsK0Ly035UEdwygJSphfWB5ylFqC1uOh1/1k
V5AzfRKNlj1lfkJ3UkVoUS0VlIOpNS6Uhs5jKmrvGMyrmOFSqDT10wWHIac5NUJOB12gTtpsfWrk
CaZECZ195MspY99QObj+kS9cULZNYmjyJtJMmy97a6u2lobxdBhN5LE1zHUcPz8AGHMXlvXSQNQL
aKBxMbOXZ5eznThGI6ZpPCDdvtL7x5G6Xgl18fp0LpxIIbs+sipxofZviwo7KD0bDn7kP7Sj+nXC
ee/6EBcmwuuNFTj21XKo2aFHzFd3olRvD1EHIMsTaLTwrtbHHB2i6yNdmoxOqZr6E/7mbLvT/cDW
FgNUu+ZggHd9RzrSXeWel329PsqFl0OANZCnj4BamxcG0iKfWiVw20M3FTBD7J+JhdhBr5TP7Lnr
Q12akMGMDJtnCnPu+dJZo9DrlEg9VLAhzHGXJiFbcsu9cH4FbX2gKTZpCVSY01WLINIpuLvUhwji
HdUXKK5+1axa5Cmg/4Y3jVG1W4eO2v8wN/BLZM26Ke/N02GbAgs4pyprTGIaHIKjEnqRghLK9VEu
fSyTLICUmdcAOPvpKEYAPiHTmv4AUt6Hp4M+FFSb+Laq1F9tGyz1h7VLi0nSTFwBIE1ifmbjTZ0w
0c0oD2Gr4zfuhMbPuhpzkPGx9RhNjQ4C2DO/4/+L+mFuRfkmVi2giVButsqQZV8b1Uu/RNOUrWtt
8hDRdFIApCTlmDoM0qz2n9ZHfm8qJIQ/PJfUSua/V6mSttRGWV1vthAufib9J2PAMGRIF87mPJ2Q
IwF+oMxKvMVensckWG12cdU19muFlAcAKJE9oqW3RcXE9rCtK7dVZz5p4fH6/C6dIDYZXtAYb3MF
zXaZ7ibJ0A9Ve0iM6FYVOXZISGxtrg9y6YajKkNUIwGQxvyYFrhB6DlOCYfGx7kQB65aeTHT7uV/
GIWyHYmzxCDMK0BGDvQmaRKET9FqJVMFWRj7C3fbxZmwd2VF3LLM+Uz0tg9AhCMiZsjzaJGK3JhR
n6HZhT/t9elcOpmUqJkKwhyAJmZRWoGgd1GMnP+60RAE6K1vCapatU5ZywmdJdP3S/sACJMsoNHQ
BPN3ei47XZ8sFP26g+uGIK0by8t/a12+1L+8MClHw/eL80+Hm6796TB5ojYNp78/KDysYJXuqDz6
alKCtVm42C5MiJFoU2KYSIV6jsjy7AC97t7oDnAlpAjj/7IVPkIr0jCNF3VeL2rDsEa6ukf+2ag+
y0RMqMUn2nQL0cHFFePwkLGooDHnjSo+WBUGMEEPlBQ8Hp0SV9mu/j3l0LWkI/E/b7qTiHH2fUq/
V61qcPpDY2GxEsAIUdxVGzZgHrC9fb4+mHZpbswI2ItmUIaaR8YABocMXa/64PiZcTBFEd94bpsf
J9R79hqSINAmfpdSwYun0IJtqoWPcTFVP5IuhYVcD6gpVCqirhpZSxC20ZfrP/DS78NODTizS9EP
PfzT3Tr0doqmEnlpJ5GhvSZ2MLI20rKxxBXl+ljyoj2tfwqaq4asP4I+oy18OlaUCc9patIVATFN
HbAM8s1NLLwdofbnzukWoovzi4zh2L8AaACJ0dM9Hc5IdXjXHhW+zu+sfSr84s4FyHkT6P5SfDt/
2cg3T8bSZzfZgEVIYyJPAlskfNcCCB+xZRyHYHhGF2QbIcG7UosCZpl2j+T8wqvwsYlmC2uT6fN6
C8Ibe15DH0N/CJsxTY92h/kH9JpXzQ71rdFa1cYrEUSlxANbroJ1POFjt54abZM58T1VvQfouYdK
5jGVHj0BuNwpHj21Iih/dQ3qIgpr5Ye4kME1Qg4R7dWkKXK8K9E8MEXcr9AVfTLH/GurIXCWtulL
Vls7A9EVxIKlYL3zNbXEPX30T+FUk4Eq60Z4D9KNE6zuJztJqbaXn1RFFpcC/5g09sYaQQ2nivKl
K817PcvfxNjgh1Wg2IXz8r4CArexYuWLYSv3po5VQ6O/q3C9vbhFTMUo150YdrhkPip9/qgr/juO
DrdjYpMhlwa4kfrNZvOZUHgbRCocBzEIy07uiIwSRLp9f41jxz2p6zEpffRgw/cAuCRaXb+buIAV
otxji3Z//Wic71U42TT/CPRxu6M1drpXYyvxlEa32kdnkC161nWxJv6BrzvdJcQ+ACjYrBK7OH8u
UmswMqN02kdcxvgGmExzCvX+UKmdv/LH4FFW/dMYoT9V5Uvnso0b9M0GK7R7Fz6y6Qx3URPtQ9Lr
PNwV0QH1i41mFRsdgnZVG7dqXr5rTrDwzF0IqHl7AKXxX9J8MT9cVosHCoQ5BKPq7hltSXQ7RyiM
JkwP4PNOc4NSwTqv6O5Vo/8nLqjRt9YbckoPRRUc7SpF56ItylVmYNxgBwtR7fkrLH8dkgrc5RZX
m/y0fxWO4zJLCXvd8YA+EIqB6TONtdfru+P8kj4dQv77v4bAhCeoa0MdD61zQHBZdN+Ila1+AeB9
aSKWDpPGJnEBozx7CmqDCivVwOGA3TUSWunKMha+5Pkup2lhAEkgFKcSehb/D0E1Na3eHUwdcf/u
h6xnjHQRrq/WhcsYEA89X8JKPok2f3MBpFcFzXzt2TJ+ORa+HQmcNjiY4Rr7PRqIP/pGQQV+qbkt
z+jsfJ0MO/tKGphDLzcbiJ153AsUgtwGj5bI2mYICjxOXtfet0VrfHGUQX82vG7xhH/g/me/gBfc
oDtEyOGAxTjdJ0ljZiCT3fbR9IZ9of32IwhsvbKu7O9G/k1Qys/Rscr9EQoa0pQmns7EFxxz14nk
aW/d6jjSJMuEQiqGRwLGAVJJndMeg00vvewZabB1VuRrI0Y5AN4thgE2nED+R82q21BBSjjLfkrP
h8434Bd/l8qh2Xhs8vy7gaQ5zkvr65/bljXV2awd6jB0S2RsQfv9dNbepLW98GPINGnsvoDC5IIe
QRi7daI8j1VlrDV5USAHQW3Q1Yd2lyetf+ixobrTogL7OR5PnAUVs10B9fL2feE3+BFW6ALVtjFi
T9gVxsvYtz8qx2leRabgxD44Wnw/DRg+KhmkeGTEhp9OOnqI0wBQTKI+XXsZA63sQChvUxZNUFiT
9lBqgYshSyWVRUxlixSaudKos/P80H6FUdb9UEzEP9EpSu5G0q+NGGL6a6gtV6shk4Y0fa296J3b
YXgUlO9WM9V3/E5TAlO6DWIZCMK16DB5TUNY5zrdbaexM1CGNPsbOIK4t/VoA13/CsBCzz8DkYcD
Op3r0NDmuenA45NTy7EeXdzJ1/Wg7YouxYYG4TIIcnrlHjUY4ZsBnxYjrN/jLv9lVyjeIvCG/0h9
o4IxFaGjIAiBjp3ddV8iiz9UKlW7SUV3p4qxusfKDMpzh59Jh86lPaAMRiH2MSnUp9wcXtQxbW4g
c7joX9XfUt2G+NzR6yaI2HUB3OlWZbndpMQ20A8VlH6K+2KANp74GOwGSbnR+vgPLmThSi/Hb243
adsqNoa178X9OiBY3pmGEkl9J9zCGvjp5aDCLrURy8J03rNTfm+HUwxU4QDhFmgxUDwdvxEbI9Ko
jrePFRrUrmbdJcL6YUDc3puj7m9qrJ62mH/jEaH4b6KLfymJ+sPtzBfDme5GD0+lEFtHUb376FHt
m7pDuXqM07VAwXzDT0TcP3+q4vpbFsL2rpP4rVYxSfJV6baTNCiJNpHYIOi7q0PkRTP74BT6HoW1
tYMnIjI/3bHSe2UVRtMObM60qxR3P5jJvQqbPHLMY99kPwUu9mFpPmZK9z0Z82nVG86j6kweBiF4
ELjOU5IUz04pDp0yfVF1WrZ9Gr8Kb3guG7EbMBahGnafoy/SheWbl3UHy0lecrQX3Sx7QFdk1zKk
7/jlGgLNzlGloR/O3Y7z1hnG3ujDV8sff7qeBUPf2ZtC4yJy3yNl6m4g3IQ7x0cjoDN0NHSK28jz
Do49ICHv36Sd/VYkUqwMo8uNGkV7xyseMJ392gv69mywduNFTrsrqU+ti7aZiHHGYWf1aM5oNF8L
18Uay8wfW5w7jNCrFpKjC68HLyKgBXidABfmtRC2OoQC4faPvbV1aCzjePMgEFUco2TVKfXOntyv
6JcsXJ6X3kqKyh/ATZJ82Aanl6fpoQJaDnH/mLR6gRGple7H1s/Wael596kmYCtnGWYbqAbeo/IX
fHHKOl8IC84LpqRpyF3LB5tKxvzmCKI4G8mfNTTG3eiIB2TwGFhG+Clvqu6hmyrrQXH6/K71p38k
0hIJU/OmVguymMKQPm8TVnaV5GHYDI+ECLJME2BNt1l8l8/z3pNR5k1BQRox9EndP7Y4aPB/jllb
vyIE/5AYzs5Gn/76VezKPPqvBxHsDAk91XSgPhbo1vlWahBGrXpo+y9xEWoP+CKYJJ5IgWGWhq+N
6udPVu2ru1JLzD9+UCnhPsSPWaqQ2PlXhf7e1kef7zC1IvzZT6LAO3SAVb+NE9FvlUxeDrY6ujt3
sENwIMKs0CpCXsxttQ5t6inZZIj4ri1nRM13ooevGSmmmCZK4WYb9phZWdgjp2X+mQwOp1cwyrG4
aZoI78HBqOxdUVQdUHebtmWCykmX6+lOs8n6ah8FU5QnTAgdpWL+Kl1elNYrxy/MAwihn7vbRH8X
Y35TIUCG2MG0nqKkQ0E2MPAnzPx0jVeb/UpdoP3UB3W1soKgedVRtN5Y6Yh8udrWN6M+6kf0H+pf
Io6COwUfys9J3AKHCtxhbfpa9dpASVt1Gq5Ait9SecvQGwqFE96g24/eeqnbD0rWiwh1wVbfdFh2
vxdjk7+mLsa9AFkUZTsKt9nbGe5XBSVXLDAiw32rPN86Tuga7CclQGTDirqt5rgELkEaf7u+UWbh
OMRKcNrkJsDcAYNZcwp0QVcm0AIveelUgB0tkuwIWyZpv8Q6nF1tH+NQtBYSIAy4fh6WFmlp28GI
4FEJmcNFn94qs2jV4NWYg7NDYuhOqDW6zXW31Nr4QBOcHAXQdq6LNiQIQ9DQHx30vzKnWCTIu0Qi
wwCzwequtu1trjblbWUnqJel/SAOmhi0u3xC+NXsew3LrBatJQfrTToz/jqa6nGLmXq1MbmN1uCh
fnQmMcQ/fwlJ5IfrRZeXFGyWQ4qi7yz4GMYL8o8PVZw9F5r1Ow31m+vDzDI8Ct+G9dGgcEjhZbfi
9LLvY7BUSdQmz36vjw8WBjNbABrl5voo820lR5HoJciEgsR4ztboFI5BnenJc2t/RhUcByJv/HF9
iDla62MmxOfUml2Nx3JemY6T3IJq7mNIZGFUtS1bOJ9fYgyP3exxspAGa/xbi3hej3rQQ0vAodmD
xQWLFAzgJPINyuJnoCkzCUbqI1X9wvW1BmQoui9e9UOLTUR1qncl+3x9trP342y4WYID7CyowWN5
L2PiHs1BKzC/PhDUcSk0zn1bOQtBwdl5BVusq7KxQN0UCswsJhCViotyZiYvkzlsmir9nrtPcI+a
3js0UbVC/KzMFkKAi0PSNePR4kI6q03ZiVYMhZyijXmQjyxYakKJDvboJq5K93sXRA+BEi7oTszx
M3JhJfuDE0fzia73bKJY7UaGogd06gzRbru8Gze4liL/68WPQHXXIMeQ9go/k3HjA4ULzBbnJvMf
j8t/P4LuJHQGlxhodihHM1aF2vAjEGVv11Hb3roYJomwsxYumXms9990YZLKgEdXz+iX3jT1Ls8T
bvGAwWrzDXXAG8edHqgeb40AjWOtnNbolK48daEUb1+6eRxKZLoBBZi9NVvpqg87k7oyQLQE6e8p
xZA7NvTkyagLJG1xkr/HbADDkbgib3cT+6noOkoomfWHOMfF2YOMDRH84ZVy9rDrEkMmQ3b+kDal
+5IFA/baMc6kKPcln8OQ0AqvBUx3YAPfTxkGvJrf4qdjllPyye3bgMZKZW+QN7Y3yOWji94hxS+C
1N4jkRo89WJo1ngO48BmOr/UxOye8TcOUfobxn2gdu6NCvnkJlYaFyMiTMFw+yluDZ0aY9BxAw2Q
WrUVBtOjJOipm7R3PQTPhgaLVhUdQacpNobrv08j0l/QBsyNqaDh6BDvb0SE6hjFdtx2isrfTL2h
7HI37/7xTuGS5mxzg8lg0QLEdPoUtJhfVxms5aNm1eK2HDVkZRFdujWJyza+1+KJlAX2wim/sAvA
h9GikPoROr3Y00HzIIPOPwbqc9oU3+mFCaDuw8LEtEuDgEOT6EILXOu8HksHyjZaNyuOyajgi+Bi
FlPGIdaEHbeZMjYp1WEs7FYo2uDCpirqrWWR8ESto6wxaWxvw3ow1oZei4WDvvTDZvVBysJZjo5l
/Dx5PBsxhMZNCtNw4aidvb6ywA/qnTIrEAvEEU7XOO2Uok5GdIVtwqmtGuMRrTth+DjC7ln4nB8v
+d/RFXgarj6yKDSIqbfOAzsV2peu95iZmB2E3DFUkcUsG8wfnaSWTQy3vVcNvAsNe/xTGNPPwFSz
NcbO2ZOuesY2RYPnobG08BDWZbkNcr/Y+yOlYTMMlXdFiP5WJSa+jVGe3HqtiVt6234zMox2K9FX
67pN3Tel69InR/TNG+QRHxFLmu4ZJhBccEm8KbBc31KxStZhbTsL85cfbDZ9S4AjgLcFLB/G5ulS
I8OWtWgOl89SIt0o6xclShEcNj516RID9mwohB8oyvMYc4vK5+p0KHKI0rIo7j7hUqAclMKZvkEF
j97qJM0eCRzrhX7UfK9alAL4nvI51qEBzcsCY5Jpfaqm4qCMrfGtTNAgS5Ux+vRvgY0cxWL5dBf1
HLBSs/vAqh20et2hPqIBu04CHGoR7jDDYQPOgEAHfvP18eZn47/xBMwp1QHwpM3q465XqBX64CTg
ZJ1On24Hq3uELL0Aa5mzT+huMC/b4kWnrIA+2GxjAL0WISKV3oF0t0B5HM8aCXV23YcqSHBc5nxm
qxT816ZSzOaLHgb2C4YM9Xq0zW7DFg4RGgx4dFCg25YhBWOcBLzbuM3dvavTyNQV1FD7jCdvZTuZ
e9cXAYZ6lqW/Cnhvj54f1/dFmvzRm3h6VqdSvzW01P9s+CEXe2V7Bf7rpvm5sSYbxHsh5f/a0nq0
MSJ9vb7k8+adBF0RZWmsBfsXFvqsCz+IodITIy6OKsj6ew936m08YjOVGw36qbraIMati8cyTs3X
FEv2TYteJwakfvPomeqEGnljbnzcq6hxj/qjUlbdquzU+A7CCe/r9V97YdsLTaqTALgjx5hvkD7q
aq0HrXGshRM/jRMm5pPWObfXR/n4M39fHOwPKDW8Q6BdGM+UAf9fWakdhSjT9qI6VpW1ywwzXamW
9tL01esQYQyHE5dRYP2rRpsI/LJlUQIslfBlmsTCMb/0dQApcqPAJ4KAN+/5IWaQ2r3r24ex6koK
JqPjaevSRs1wlSWpVVO/0fqVbg7ZreCDjTfNpPscnTJ8iLSYb4eDO149dfEp95ESrSyoVojgZt8m
N8m/4udBRfv64p1/IoC3dFtB9xL6nfUQ7cFKoyJ2C7AOwRdftM8ailfXh5gnI2xZAiLA7BZ3rsyE
Tj9PpEWt5sZjcfSNyPzh9RZWJ2GcbopIybZlJqaffonAqWahSdvgdbmQfp0ltx/jg5fmwNjAYue7
kCp/W9p9Uxxx86UJu1P62yZGkaVCZmZYDa6z092jg3WLIGQGYLTwrF2aviybSFEzju48gLLd1KzS
jACqcZpgXUyQjux2oCugH+hxfgsq6amH1mgWqpvrC39x5pQMmDjkXckGOF15xbedIlL74lirVf1Y
mzF2faXm30PGz24VB+c6Avwc5wC93XMlcJ8qYrxpq8zYIH8yLSzEWd7N9HlxUbGCvasRJp/+mlSr
wjavgv6lCsUPzcCcsXefPAU3HdB8iTCO12cv/9zftwIIMRabuBy6G/SYuaqbOQ1JZwW99xL5Kd4C
aCHo1u9Y9RYO0DyUkMOQ24OPNyTldo7vNIuhQYwWcxJMNtfCCL5TP2kbWjUCj+zrMzr7niA2HHBl
wK6lCAUU39MV5K4wA5FWxWsz0Xtu9xalfP2XTmEm1V7x9UFiGN8J1B98rbwJmfL18c/qNIRlDIvA
GFRvnZ9wOnyusAZGFiavhtqxdeg2PqJ/5uJLg+RZJxRt10x4CvR5EC6MfGHm1FMpLdDIAap7Ftq4
9tgOeujgkmfvIbuv4GZ2hX2DcUk5ylY7rVHH3U9aubMMf+EYza9Imq+yrgvmndoYiOdZmNMVbu1V
QvFfYU8/C5+2ceUs4BrP96ocgsobPSPer7OVbQYlnzAGe43cnTnVn+ISWJBYqE+fFyzkRCQh2yBi
YzHn2wdpTjM3I++FZmNiY2sR0Hs0MzTTzd6CrjiUkKfRLyCwmmwSADV/+dcNRJJKnvwBSyUEn22g
ytV6Cv0I3o/pbyx0+ZZWV2+qcR8SHdjOQup2ft/YhNy00GnZcPuK2XTHogZ8Vo/JKx7wuELpt4n9
bapV9icVEEffX5+boZ/dN0RjsCJkc0qON5ucVRDuodmTvuiK233WfaMC0zUaPw18jHfjpGIBP+k2
UFwcJ6YiJDjBZ2ljRn5wB0oBQ/YpmjCqMLC1RvrlHXkC7wY32OEGtYDqpUtEthkgPe5Cu4geBzeL
95ZSBPe5h5tRw2K/8NDYeA469t4ZLGNNhYYAUQ0HZO4zMFs9QJWFit/ZtiXQoWYLi0aWwUx7tsK9
LXptUuzx6MQgHpvcemiJNVZGYf26vrgXB2JRiVCQrmTFTm8egVDuKOqqfUm8eAB5CRSyynXKQxWA
4+tDnV81smHAtDiFQPap65+OVfip6NFx716CTnsoa/dBrY2byXR/+4HYkwDg0Z5t+8rEbr5fdcMA
kMcJF1IeuVdO3y4UKUgXTQJb+VzO5+vneUMCkL9kWfMFAWiCA+29tz8jg7/prPDW4FkbcIO6PvWz
p0xWMekaI3EEfeksFhQd5j1e2atHgrmHWnE+FxZK4ohcpms/tX9cH+zsMWEwKivkwpSnKYvPpmj1
xCSKyIwX8v53w8k3OqUcvU2+YDD7Pmbp56KfFoa8MD9KWDITgQ5+zoSOlCBTkZjjy1pRv0nD1N4h
PO3ekDzgzgWVdmE9zy4gqmWwgPgPam883LMpjlZRoRVUaUcALPjhIG7ZRLcEoXdG+9123q6vp/xj
J1uGMgbyOkQafD6T9tfpts2RiqJiZLQvdocIqlWO7j7lJd56RSFurg91Pi+6UaBeZWkMhdB53ys3
IsUDFwbqPqmywzBRp4oRQ8IoojO3RdHU31QzTNWFg3n+9eSo7BVSX5qe83hOM3I1LGy9Pmo43Gzq
8DPPvkoHGa2d7fX5XRwJ+oTEMRBDzkH8jh3WjlYN5lEr8Tpu07cCxVwweBs1aRce/rODDutRMjX+
/1Ay9vgrdY0wvTNy0y2emyrc4aImI7c17Teb4JF4hxD5h1UsUTb0GbbMJR9jVBZTlUkRy3k6KnJ0
TVmXTnP0a/+LaMrfVnbbBX+sdwtfOaWi7Tdq0c3QUBPkJ0kdsdHT9yHeawm4xZAAUxOevbZa9NkT
Lwl+aTWM9+sf4bybNPuR8iv9tTQp1txmPIj0SF1GPBgJ2D/TzJJ9XiTqLiry4oGS5LjXyXtuBk8V
dJQKfY2Y3VIadX6yTldr9iAoogZERth97AWnOG53KKmvldha2HVnxYOPr+JQ/6TYZYIXno0Tqdkw
BHqTvTQtAGwep2KjuR5OMmHEgzMQ2is4xpIsQrv/k48KOXOcAPpas1niQxYVw5uNJ/LONhX7KfG7
6D7TQKBmqTk9NmWWLckSn68LWRzJCEcEeAzP0ekHyiIRVOT9QDvwGF85vUXLJ/um6d3Sfr10SMh6
aHGAhJSPxulAfl/XYzNa8JtBtKghuorZo2xRuyOeNZhexDh6LNSUzl8n6gVodsEhACN/1kDFVNqM
86Asjo75JdEpGyjIR5YH3UeOGENAZUFe4nwpdVJiCSKAWyNoop7OcPLVwDb6vjmCg9Sso1aTXb0s
nCeZppw+ELqUd6PejeYxNNrZ5xLKWFalWqvPsVJCM8lpAbwHaUEjx14nKJcNmGZTyVn74U/b3Sdl
t9HjeOFQn6VSOvQhZkgRSJKI5iH5MOp6qupO+lxp+p6a0HGSPobXJ3r+6RjDla4ZCCcA25br8Ne9
keAS33fwkI/t1HtvHZ7xAJc66V+ml8qmUAN9VZWV/lK17rRwm58/jKdDz64sSnZkBy2FSKPQnY3i
Z90KJoN3P2RJ96Cj+bPiM/s31+d7vqYmXA5qDwb/QJCczddp67Qaosw+RmXzBy+U7/+OJuCroSDj
yLBYFp/liv+1ojiO6p2fx/WxGyH+qLY8fDFm9ol+G9Do5I0KXGv3r7M6GVPXT8dsfY+ifKH4R6f3
OvQv/W+F/e8X++kYs5WzSwtXswR0wORS/7aSA3Kob6rTLlzs5x9IDgPdBioZScVZOKHYnqfVWXwc
kv+j7jyW69audf0qrt3HPsjh1LEbCCuRFNdilNRBURKFnDOe/n7Qln1IkMV17arbuK7dsIoSJ2Ye
c4w/jDt0bL0A37uPR+vt+fG6idVozQ1y6Xo31ye91b+2lXloRiwwqjNz8t7OWt5gvPUgypJRfD0n
hSz1ml+a9Ulb1nSkboq+851SbGRXbgYMxaJFbr+3nv6Tzv2r2TXeEwck1mUvwQMXIQ80OjlxoiQg
jxE6wh839d4GptQNqZlbDVGd1Tncq22PWnKcnJSoOPg6vAFd8m/hcHsjOHIw3M2ZBt9ZG7hAkJzg
uCKkXkuSNEPuDw08lxNuqOW2JN7eBU01PXzcrXdiKQU6o072bCF0vEm8iGKkxr0yWEez7y+6qML+
ei4PE1znRgs/VVZyG2ZS6aDP4oWi9VSJ/yaLm4iT6AaDDaJpVB3Be62WTtX0XT5bxrFv8pskDx4S
OeQWCiYShyrSGB/3953tAOEKp2Sd9wnqAauNjfwStI1YLk6WjxKd0cKOjKdoF+ho1P3bLYF3ojyp
oSKnEmu+7pdhhNpYaIJx7KQOJxj8eCU/hPqQ5z8+buidhaLwmKQyDt+LFOiqoUTAq9LEtf0odFqz
60Sr2Pswcs4UsN4ZOC5NbUnzIrqDXtPr7sSGiKt7hS8jhIz0NEil+gmsUbBvBwOvu4979LatpUaN
buOCanybDIy0Qu9w5NRPiZZJF4UapHvLrHWvE/12/3FTb0AsLL9fZg9kH4nl3qRwR0mdoHhI+nEg
W4+lVdZ+SyFpOZlpVl4sNvjYAGwJXRM3nT1y3P0l8svxSTaaZl/jOr7LQ+gtSoIH2pkvW6Ku11EZ
X/YLksi9qvAgez3ioxgDWfYL/ShVivw1gQ5ymMWFRmIkzQY5FbceJ9L6fXmBqUFw1JMQYLivxc7H
3/E2xOZsAJxARRktpjfnUIVFaAWvYTglIxHgfIqG28i/1Ftz0SV0JGPfs7w/bvLt/L9uclnxL6KK
jLcJVIrePwqWSEmsHCxIr8njUGFx9nFLbxPfTD8nOsLgRC8K8k+vm5qFpG96JDKPVlFcG8J8Xc+U
vfQ+3ot5vuPE26aicpmVAAa7Sr3/uPVlBlczTF5mcVRh7fHQXzVuKGUvh3MwH0mZEGWr1ejFmYga
EByh2IQAU/X1mVWlvn3gY6bGJa0CGWZa1/uYKmxdN1KoHa1aMz5rmTjujGoEo6wXqgfi1QKX2GhI
5iHdq2UDcgnpMKZokkwAAwOrgLY+KYlTy1K5L3rMl9OoT7BhVXAFrdJ0H0NK84JkjPZMHhjwVkm8
pOuxf9XAJVlqhG1khfWFJtUq8qyh7MYwHPQFmpi7ldL6EPxE4zIh/1La+pAZnpoakjdIk2wnep7f
5xzs8MYD0QmKuP+3T7lFOJAcJ1leuOHr/FVbV1NcYZV4kgHP3SfoQd5QASkvBDPMzjzsloj/9eQj
AsRrh1wLUHR2+uuV11tzXYOfTE8QI+/zosLOeLGlbq2tGDafP15ob68I2tLIby4ylzwmV7deqRtp
npVzehKb6aGVwqtsDnYfN/F2zy5NcP1QzF/S06s3ZKONQ5aNdXojYLx8lP3AAE02jocgMYozZ/bb
bUNTpPoWja7lcl01VcMaTIbKzE6+3HhNY+1j9WcUm88kToVz5be3gS1tkfcmtWjpbw2B8q5UkqYp
EvwW6v0wD19lsXHjtrpWR+VWJvOTNPW/qfFHRESbSxWV5/AiRLuarZYLdRLp5WLs2BRHJJOhBV3l
0w59vd4PvY8n7u35TmswN5bMPi+QdZxJScMXxZanDpBJLQQfI7fYt+OrEk36tLcqGdN0qZswB1G1
z2ZcNmcKGm/3AQcSj3EisuUj1hAu+CQYZg+mdhSlhvSiEn7RG2snlOLnVCU3/nFn365SQj5w0WTc
qS/AHHq96ZD0i+NK9ZWTafa3Y1FhyjzphSNK8c3HDb1dN1y68vK/Rc8XGO7rhgZD8Qd/trDlzlQw
RcXRCr+PmdkdLKGqjl0bGM6QF+KZu/oN3oloBtG45blggvd74y7E/iTv3en6sSQjOxc9upR4rovd
wUy+tu2Mh/JB0O5GMbeFJLrqrKdyOnOsvT1qIBcQuxFbk67h/73ueGn5Ovr6s3mskWDBE2z4OSXn
qifvFOIW5S9ezeD4Wb3roviQmrURVZV2bOd83wbVlyovnoK5OmGifBlUWICrwm5K5G1fSQ9ExRST
pd+Mp//6Pv538Fwc/zqqm3/8D3/+XpRTHWGguvrjP66i73XRFD/b/1n+2b/+2ut/9I+7IuO/9V95
9S/4xb8bdp/ap1d/8PIWVvype66nm+cGssmv384nLn/z//aHf3v+9VvupvL57398LyClL78tiIr8
j98/2v/4+x8AsV6s8uX3//7hp6eMf3f7nD8HT+mbf/H81LR//0OQpD95vVFjAkyFxKC1JAGG579+
ZPypEefIyymqIRSxvJ5zdELCv/8h6X8SgHGcQy+iRq6zkZqi+/UT+U9QLbycSKlKKItbf/yz568m
538n6295lx2LCMPsv/8Bv4WF97/3LZc5xRScJVgxi4bBGzlcKUawJeuiSy2OEviFvMw+t7SM5Hgl
a541UTCAqUP5eFSFBtC6XGJcnMnSQS2T4I7ELPyJUTGCCQrBCFkGhRupI+clVj+JecRDVJnKrV7X
yWaaqn7fVJrgRGjsxI35A+W/0GnGNnU1ucgOVdhEG3SpKiyRFe2gDE10zOKm3ydBaS1kR2X08sCv
fkVhgOrFPCldo7KC753eV609B2G/acF5f9LglD6rXdzs5MrMWxtYp3DXA2F8TKJsvhwjH4bWOKWf
WjnmF0+yspfSQLMbGYiMNI3qveaD5koFjtxxKseLHjuCQyFp034o/OS64yM3UhjrzjjE1pWoRwLF
nkrbaFbeX/lyIm7KcZgOTehXj0bYlz+UfpE80rR+P2aZ6i3munsEBYIdr1NpM1fdeCrjxqKUJSfS
g1LN0dYoFfGrlZjKvo2CeqvL4B7QL2yulDSLL2cJpK6VmbqHbIp1E4aTcC0Yi5UiHmf5IUDiwM3a
zHRHabRwkcfqzNbMWnZyM83hNkFe2EIytC58RR09HGHMXV6hI4E0Q7eFDTpeZmPU3EyqoN6Gdaft
AhOzPDuJW/lLoAnmjSCV8ucU4/pdFCHamfepftm28FMyyBXuhCXY05RqoRf4EOZnyoO7sU6qC6FY
WPlmLTZ7symLm3IyjctCa+vQrprSzJwREEoMKbOzPommXnlqmFdgtAAyO8lgCtcAf9AlV63q0uoa
f1NGfvHdiMPpbmpl+ave9eJ9JSoFVtx1fOHXvhlvqhYI7TD2MQMmSi3E4Ca4ILVRZPuhHjLI5oU+
XcCZrZ7Vqva3LTiTrQUxK3UqXLYIuFvdxJ5dMupmU0yt7ml1k/VuZV4LZK+PtTn2Ka4eot94fRO0
qucLyAkgrW1cIJk2esjVB9+ZXSg7vOAPvVRpTg+90CvQgb5Ac8PfC9UQP8fDNCR2GWXyTdImxVFq
M1UkrdYU8SZP8EcHq9RcFmPoX3aqjuqBXrExU54oZlnmV8Kc+1hpxcouaCF3FEYjblsVQTfNxFY9
ivDwmgyzvdKlwD/V41zvYkEOtsEshrtS76WrEcWQrzoQ5GOsV+IjQkvyton97iqQuuKyj8UW6pNU
H3qsOye7nANtH4dGQZU+qz+lYd/uW18OKYAmY/Mj7kqKJSbchHuTasJNyNZ8SKykVNBAyKxgw34u
RLuvZnlyM1w3eEebvX4RDUWDN0uXR0+kVtRvkZxW48YaysFwxSbrBCfXJ+NK4vu/+l0TR9surSPd
ntRB2edBVaY48mj5s9CZcUGJfRYdaR7Kb1njGz2gnja/0Iwh8TR5DLy0T8KcVEYwfA+AmXkJtx0i
ZTB2ZZvJwSEeunmMGkc+6ffwk8yLFDRMyvqs84dZb9pjgK5wAE/L8BtbnHrtk56Z/i2/VrUcY1Db
u77NdMB/aRBfBWrdYMqn5JWD2m4Xe3kjihue4shKzcawBRoZT44E0sOrW6vxQgSKjgMD8tksG128
nhSDpzguJJ/qRvYvGrVZvNphEaKEkao+YiVSgUBLIYSpbhtsedzymqK/aGerP2UBKB07yWrUKUoY
0M+RGtQHPdfHn7At+xs9FeotG0vbghHC5NHocvhxEVLxtmElauuIHKWDV0rZfNuw4e4bi0eA21SB
6sVyDIg8X3RNVGHK6AhiKaCxe8RiR57yF4KaUX3FWQ2yWzWXpuJCWQ9Tu6BifUBWdJF+y5qLSNOr
L4ZZpsh6mRF5GwkZqKBqklPTVgPCKLLwTePqwB2Ns15oKuXST8vqHnkbHXjsqBLCdqV8PwVZjm8L
EZdjyBHEBmkw/ONQi/VnLUibI7Lc0WUHJfsz0iUtInLSFB+GsMi/+KjZnFhl49dBDhPFFvuqv9VL
KNpZnSzMwSjaUWtJv2UkOT1+d3UjWFmd2mLSy4YrNYPwMEvQI5x8tIbb0sqjLwwU0vbVNNc/JAEY
mihFynNY5sm2XCAC5Rim14WeyxegNs3DbPjdXjWCvnJNM08PcxC1riwXgPFLoXHnNDUuWqOqt0KM
ehykX47lqIZJYltiqOEKOw9P5qSq37shw9ElTLPvQ6lZXpVWJVhJUwtwt4napyqR41PaQFWzkybK
L6GBFpAzmogcwhBOpBNkNBKvlbRFn1Iap5E168+9TdpiuG+qNJogGxIPOFEwm4cIjTrJTZMBMETS
jPgTwnxfsA9xo1LJC1Dwmy092QlQ8W/nvDJTB7HH4Dovs3h087nQvClVxU/SPOYHqcyMn9kQGapn
Waj9YR42n9IBk5yNpiUUe+W+0WSbia0TO26FgvQfdjm3bRxLN2kzsyv8lDcBB4Hq66z5JiBNkgnz
LlcAQ2yQXQnvElmKQcX4wjczbkbdHVA6idx2rLOf7DCeJ5LShF+mqigDB0bMiCVWKKL5JsYFBLNy
aG7EcBz4Fq3WEkfpEvEpldQ5tKlnTsegjvpPXUxOxzF9WC1ENPpRCMR+a/gRAHYdmtyxNyZ9S1kW
mRWxlPuRNaIay91dRjeRHLbKYUqo8J/MmjvwuzklurrLikCCIlxOKFXbkj+Ji28Guf1yFwC6EOwK
vCyJWmVQiuEwF9J4W+dF96jlnXxN5FtTZdXiXagF8e3Ikbdh/1oPViS0n+pSS7FnUIJdb0aoJBQR
YqF9NcnHqvEL5pP4ixhSsTsUCHaG2Mubrko0Z+j8xMM8svJ6nl8VZgPd3Do4A8z6ds7mXt51hj6M
WNr58bPPQ1OzSew1qtPlapxBMekN3VEjHbyQEaCejgkE6HGn1jthZ9aTr3pZN/lfxFEcNmXLA8hT
g6Bzyii3riYpEOWNjCG56SSVYRXuOMbVpRb14sXIqp4R/PLNXYTt131uZpLbtoX/pUyK7DLRpe5L
FceTO/a8+lLEuZFfmoF/uXU+19dt4KsISipMP+f49HPQ5Gl2G+hOP1PFEhBqIGBmt6GN0UEW/oJU
h7AhV5DvRmHIb/ypIWdp5aP4HFB9+xb5Fpb0qtHddmMZbpU+gOnSx4tRvBIpsAlFk61Amq9Axk9O
qim3m5rCG6ooguDqcyjlF2aMC+x41VRFUlwUQGQf4nkgOsKTtxg3fe1r6iYd4+62r8oytKVOER6F
sJ6QgKprP3czEHHZpuq7aV8kaWp6GDVF4b6QguR+KuTw2ojM8Lk30gl1KQMdng2ifNTkrUkZNYeE
BOkrP8qDiFuxlaHoiAiQbOVyDjE4gr7Mdya+zFYCU/HoiyZQhcAo88zTjWkEqCHUkbaPdIrvnqKF
vekZRRvKHg5ChAuxYFBQy8z0QHq1FDdxrwqPVoC+FI6Ry30smjGazNEUjZUjVkrVOtBjpMZFkLq8
RW9LF5F36XTLJnKDsx0juvUwSb2o2SEqrPBl6qhqSR3FkuGZSqL5RFptqtlKGpayC1EXj71wRoAF
K9J4YKcLCu5GBscf1ABZbm0KO+j3mcmoUvWbgiGyfQ7Ea1FpFNVWy5IIBh0auXeMCfT9QZOCnjnL
4gm5unF49rmKAZH3RujxqDBQUOxA7+7FLEDTTmFdDZ4i+YJKkJiTRq6GwP9ikK7ZRyQURkS+5Oyx
mn3x29QJue7KPYGia+BnF7m54NfWHVwNLi6cokLzOZSN8lQKfNigyLPHK4vdpQD74WiXdlPOewnA
vLwZI8KqUo4qr5gt/35urRDVikDQrqZJhJhvNzhmzrZiJcgSlWluGXaXCMY+xIXoclRg8DkKINHr
XvaVywDn0kuc+wihIJpYiUOVhL8ggdnjOJ2MvrHZz4iBjQ3rdtHRYYMKjaoTUI29EWF8IxSx3cUE
8G6ZdkbC80U2t/yj2nBKpit/CHp0lJAUK6JxN0hxdqsLSofZp2iEJo/JegZfTHg55ZodSSgfbnoJ
U5Bt3SnVtT8MoXkxTHVbbXzNrBDnSGoz1ZNP6oSvHXrmohEp18Gs6LbMvYv0g/KNMtjkEhf2XpOq
9ZemRSeuEysI3Qa6EDWxXVyojSMGGqZcadd8rXVNtSvqGhSNef9vjblo3WyOGQ4fVA0I2vxGV7vK
9fOcujHHZ/XcRlbjarmoO4qg95+UoRpcC4GeQ52IYekAi4+v9ECIPyW9bx77Qgg2QzFEipPHKoow
QaRugUerOzkq/aec6gni77p0EY+SnjhVRCwVQTLxjCBTt35IUGyXmOs9pqJfbFpiMDJjgXyfoVN4
YfEIuQ/Hmfwqj9PU2vFEy39YQc9dKyPGtddqq0QSDEMPu6kG9TqbmC9bk/Pmi2zm+TMs4ooYOgmM
e7XTos4rrO5c3fVN2oI0lwyhZ+F/UAdc478SQVYGiIvHPi42/dR7YThsCXJnR0Q/wynb+Qw14nU6
ljSJRa6FiiiV+CWVs87fifS5LVT9pGf+ZWvCoBkRsA0ra9tNiP29SB/9TtK8TMq8zhX+1RbMXUBf
AJSAOqwS+Y2IxOzUiaAEFb0C3TYMFxRfzDM1nVWJ969mDEigWC+Q3n5D6ZaaPkmhoZ7S2s1DN7oh
o+KEm8rNamQB7OZSdOttvP24ayvI5j8bpd5CUp0hXdfZmlrS4HNIpwkKhyMiCLhrttkV+hP2+DP8
GRYu2pR7yeMhUlyebfy9SQRP9K/Gl+z0iwKqbIUgSUvppG61z+R9hqv5IroKLtXrYj9dmrvwEF8R
mYVnUr/v91mRNYSgcDd5s1bBKaYGwfapRnvSliunvIx21ZY0ylXp6TbX/F56qg/zPRoQZxLf73YY
VA7a4BTN0WR43eExDKW+m+XTZCiOWv20igNEF3s4W5R/XT/4Pasv2llW9IuBBZkg8piTTyFiTo4Y
Z9+EMbojkvr58ep5b2OQl/pXd1ZJdKQrRJgHMnJHCOd3hZAgC6jFZ6br3UaAV5jwIBF4WgNUWmm2
hjxQTln/DQqHFTx/3Id3h+rFr1+twUTXOhWhtVNpKIe0qWjAfDBH40wtcFUK+D0jS+1IQp6GZOLq
DJkG+FJVxsvhStpQwN71drcp9sRQtuCewyWsRM7eNia/nn4jLCtrzpUT2d5dei0XeObZ+hLK2pbT
O5KjOeqGh4tyj/LP3cfD+e4Kf9HP1QoXiAUbv1ROmNVcaJ1Xmoc49j2Dw+XjdlYlpLd9XC3xghy0
MTCg0ynu7WCXb3yXCKrxsH3eJBvfmc5Uys51bLXWhZlUiZ4opy4/BgFP6jZxwSLY+ij8Rz3jFsCZ
BkUKamSvZ6/M2AmhoJxaF0fJYCftMgcD4YtpwwVwijbnVGjeH8kX7S09f3lYZFydCu3VrvHdPC1H
Ybvrviynfvs19M419+52ftHaEki8aE1sjGgULOUUxaOtQaGehjMbeuWw8XtlvGhhtaN5f4dpHqin
6CHdK2y2ZjteWJ7hTJ8HV3T1i9IJ3OLc5b1sqVdlGy5PxFHwMdQXhfE1ZnuYEfdWZ/WUkYel4Iej
jN2ameen/VUMkjVSNNs0vgtp5GVGdieF0ZlV87o8/rvTL9pfbQc5z8c0oY6bmM0xDKaDnwabUO28
NrHsvkczIh02A6Wej3fhu5viRaurpTro5HQTel0GxiZOsh2gfLIUoisM7f3HLb0TX4KhAEzHGwj3
j3UM1k0JGcEMoZPaFx+pO+R3sVxOGwwlR7Lf6pQ4qATk7seNLp+/mlRIxjD78NKABbeWp9f1KvbV
zjgp/pg63RSV3iykZGNkaTwTYi5r8qOWVtMn5rqZFoZOEUBIv4Gy6/G2NZLIJaMoPasRfnV1mBlu
FpAs/LiP70whQBjsMWFvi4u4xGo/BnrZK7V5stB1QOszaHBKlO/VzPJwqTlnK/deY4Tt0MV0gyh3
rSLUR0qgTpp1SirFi43voXZPiuignbORem80IdkS3lHeBaqxOmNmxSLpklsnsdfdNJs3qlxsKfjq
Lnp0j3kw3YUDjOaPxxG1svfmcAnqLBENKMBFr0eSbFQzjql5CiE0pVazaZCtyabUkc3mkM/ztvTl
bSlTq6haUreqZPPGvOhH0EDpdPLNZpv4wfWE5zDnYnBpTQ810uZDUW6aIXas6UctKYhva3aO0KyU
FljFPZcWBV4rOgy55jVd4QgRUrLW5yj9UgjfrfqhxCcuLybkVMlJSZHHYNjkvbahJTo94vdJ2Wxq
iHqASh25r+2sVO/0NvocJtRgymSfjU9+3zozZGwxRYO9G3bWWF5XYXg/1cJNVkmbdiSCZQo2Ml9Z
xrotioKtIZgWpiIycuCWwx9i+alCK0SnpGxJTpIbiY0011YKZAffmMQ2k2ywjTp/JJVj8wJ+NHC5
q+KvavAZoOhTI0f4WQdXCOOFqJ3kCLHOLoX0wFZ1yR0TMCrkB7T6AZV/OwvTy15jkBvzW2GNit22
fm6rWrULZdVp0pLsoHSrxvdpP+2MfDhKScjY6BuR2heOijtdb/dZYFwbmY4KOuml3NhWhnEMRN/R
fKYvy6Rj4f/wqa3kYb/VBMnLh9idR7T/mthL6h/GlDBzcnLjJwXZhsrmavDE3vBiv7rq0AyReY8H
410l/zS0zJ5gmgoSX6ppOznYjeheG1+KkO6RdC2+6L6xCWdIvsBh6vrS6J+U8CeuzIJ/XTVUSctd
k0Akxx3QDL+Y5XcekvYUMuFieawUwYtyxaktQMMlFZp5l1Sz3eTmKcsnt0rVG4qIdo8hbFaoh7ZV
NtaMf0vcfU0L8PQ8eH0bVtBWwhGBBLcXSNtB/Cz44E7Ly05pnKhEjl9qiC3L/EauvxjF/CkK/G0g
3VrlsA2Hbt+m/s6U4k1Hto1J+KyAppSpruEqQUQ6lntZra4y6Rsoay8gPQUb8NSMt2by1JHvwuzV
ieuO4pXqkg1yaj92QY3u9ZaUFNdqiWSwin2gxN0ToreskCutukuZJGtD8bYwH6idemGnOVnU7MKl
/COQ5ckl3xnHkRwSmj2mtKvz7kjtzZ3jeCfpPnWO6hKFpD1lgEVeZvT6Mu63EJQDZ1rI3onS0eV+
LjZhFKNoK6bQ63TsZIozmY73bj5OZkBnGhzbN1jPOBQstUuFUy7S4KD13X2XpD3J5SodKHLpYeW1
6IX9B1ffi1Z/mTu8CNNCiZxf2fsnP7aejEq6FNrxlM6cTR+fmu+9izSSHuCKeROZPI5eH5pximx3
HQQ3rTu6spN51VW0/W5sc098PJtueHckX7S1Cgz9QVKLcRJOyc/Ga5c3f2AL38ad5QR3nFPpJ3XT
31A9u67OBIfvhREv+7jEbi/GUu9TlcJhcNMhrC7GO0vDQCSPTmdG8kwr5oKoftHK1Nc1BdLgRjzI
DsJxmIiYdnJYxrP3RDdqtvFhOj+m793oL/q2poZpWGpHJIlJ4UweSfOL4JDcJ87omLboVpv4EGyo
Fp4Zz19o93W0RN4BvgpAQuBaq5jFALQUKmJwk+6zG+zzjsGVv6GKu9E35dZ31Kv06lzi5myTy+X/
YnRLHxc8VQpujNukAmfqRPqGQ9FNN+1OOqRlZHPGOudfS+8O74ueKq+b9bOw8xFYuaGUqDiTLkh2
NGGGGU2U6uWyuP14DZ1rbRWFyvI05eMQ4GxTu6EgkTDg+RknXwMMZ8+8HN57dWqEaLKJChOKiGsq
XjyEVSOP4U3t8kZj4QCK2BmObgvbdluJ9n8wgZwxEkBPDlHU7ddrpm0KOLRBd6PZCCrC2ULearOk
YaiD1Pbgljf6RbIxvY8H9L0Thz7KKrQ1C+vf1UJVUuAfymicYHKFG4qHqEz0xx4TwDyvPveWcEYf
6RendL0xcD0CdA5ZBOOQ1UkTtnPapKJ5GhxclRokZvb5JtvOn/y7/BtlUfGYXhSXkgN/2EFWOfaE
Y3g6d8wui2T9DWifUlGEobA8w18vWVNtLXNozFMqJeIX0LXFXQAQ8JyS15lWrNVpp+EQYRaaeepk
qS2drMkiPK4C/8yAvt/KkiRecN9vWCg+xDs2oHUi23SvhsjNLtCjj5fIitqzvNxfL8zVyYLEHfUd
qb1JZ6DlwF8a1Go/BcNtUgoPYm1sRXnx4fLdM80uv/b1NDE3cK0BH5COhFj0epoUOdeDdEruwn29
TzzpcRgccJm2usk2aumd236rk0USqWuYiyctupJ0d/2Szib0OMBb34atdJWP0U0iiK4MylvTcJk4
07Ply1/0bGkLzSGUD0SyxWitrgYUQyd/igPlFgezX8ufqGkjbCkle9XuTFOr9fGrKRC/RGUSOiSQ
9V8PYhjMqZH16q26jY+iVzlEpsfLrWkXR7winXN53XOtreIXQ+v6JunUW8v4FhCDW58/7s0qhfRX
Z8CqU5iA1/HGlWNEoGrkKLtdssb5db3L9jzSD82ZMXu3Ey9aWX7+4iLt9SmG8areSml+6kLpXp+R
h/64I7+KjesVsKiY/rMnS6j0oo0uNKV0ktTb9nO5HzfBrkZU3ZHcxJsfE+xz3XKnXk+siTyz1V1/
k3Ak1nZ1jRT1mVtuFZO9GdJlW7z4EDlq47LmQ5a3apJftukuH8wzvV3fpH81IpOnEknioDGyOnA1
oa1KVN1ux83k4cvVbbOtcT87pT3Xx8yN3LNc/XMtKqvDF0hjHgaawrKfPKO5WlocjpjKYgB4tbSY
PH48oe82SCZch7VlAdhf32sa8Gw8Eq1bnurzBn26+7FxjMdkW3uTq4dEDOcusXW892tQX7S4puy3
Zj3U8HBvW7fca9f6ob+trkKXJPKGPEhsJ+5gn1ss8rJ/18v2ZZvrI3lW28YQrVvrtt5bjwylE4o8
vm39jtqkJzjyrbGdG7u/Kq8oljp4snrhXY+526O4Ld3h27+Zqv89BsjiKdD7Fz3316vX6kwxR7n8
toipwip1sMN/79t/MrMGSN7lqIaIvupzJE5iYqJQIIHZrdoHqFy11tpyo28nfA7S8IKkz/ckVSGk
j2QmJzSlhnMb6L0jCSzGv75Bft3PMazwIOAbQHUe0Latj/gtuM3Gvx7c6S71krMll3duQyrPePss
Uqhor64HNpbnKsmtW4rQoE9CsjrfIuOmRQno1+j+P+D+XJfP+W1bPz+3V0/l/w8UoOWU+69/Em3e
UIDuOuKkvz3lP/7mPEXfi+Zv+yblT80rTtDyK35zggzpT3GJmaHHwL9ZPNL+xQky5D9VlH5wvAcR
CgF2+dFvTpAs/ck0wvwhb64D2FhknX6TgvgRuQwCR3QxABgsTKJ/fuzxry3/F0frfVaQvFqhC/da
hNUD/ISiIGJ8q13iVxXYt6g1PEEJ7G6+C4DT9V2LFKcPrrPZTk3OaX83V7uh4o6J7kZMD+rh+wyC
Uhf6e0W5g5uxj6DT4luJB0bpNvNz1T8o4dmTc1m8L06xN9+62k1Ch3CyVDSGJx7QZDI2ZATIB8Sf
rEPgJFwO50LL9eXwpsHVbmK4tCKtaLDxLOzpHNmbd7rb4bG2CZzMzZ1z5+KvQ+lNF5GyWCq0POvW
1xHaE1KfNQMWdS7FZ/EnCpd39b7ZgnbV3cbF/XY/XM+H+JP/nWmg3Hjuqni/z//7BevrCVqGWFUg
F70si7w5LO02EOxBvxubO9XftfC5+uqyBSEo1c+Igm+zs3oo738CqxuyGtlJNHlXpyZs4zrQRAPu
zUFrSlslD49rWmOD+bOLtnkIivZxrgVbUK2bRAe+WGq2MDQPLzb2773yEpy1emL/mn1EvSDn8eIF
xLiK9cRaJyLSZ7YGOPLKFD01V+08xjooor4xjO7Hza2xFW/aW4V0oiALKmQq5n4zb0RP2w2qHX2N
tuOh2PdQAGzDxYv26vycr2LJvxrmxiAG4mHzRnx8wggQ7oCG0ED1Y8q+DdrPWr39uHNLpLhe19KL
JlZ9EyI5Ac2uG57VfLYKcUuJwEZwDURk6MXNM+Bwp+nTzceNruyalyQeBTP8fxbpcYqQa2b3LKVi
MneG4dV9t0sBc4KAJ582tV9hVsNI0a3rpv5azZ035iaEIHEPD6ZJH5Ua0FakOnU52I0WbcCd2GQb
/OFuHNUHYdZkF7YpgNluNuyw6DqnadPM0ZrsuzrVe2SGkY1W7/v2+yz5m1ku7byynFHdmH5ti1Lt
wYDZi9Njq/M4Hg//h7Pz6omk2bLoL0opvXlNVw4KU9DQvKQamk7vff76WcVIc6EoUTPzcnWl/kRU
moiMOGfvtaWxbuzMNHfNgHkhlpR7dKtkaaQC0tThZhGEFxEtOFnQf4QouhtVc63S9klr0x7GdN2n
4WEMo3+xhhG/U80LIOOzaxJ4LtypkOINKOtfp2M8dktZ1rLh1eayH2toFuZLMdPSNTsvSgWgAIE9
Riq6o+imimcvbNr1MOY3SR1ukkZF70fMcNzdpQnOFOxuyKuTKr/wrD/OIqdvGN0SIGz0nCE6nRyY
k04PAXyzVtf4VOqObqXKw5PbNTFvrCAlWuZbgm/xtZb7qmmdTv4nLTPxmG/5QEKK9KI2hSsumjM1
B+J4PdpS27Zb/EluNnk77bK4fxzmwBlqjHcqOuXhwmbx3HIjH3U5HzQ5estfb3NkqanQSr3hBelB
Gv9KmPegqi6N12eF8/PEOBWEfkyMz2OdTEc8L3mr9Yw1vInbZqOsI9dy5t42rgdPdsU1oJPXC0Me
/+Tp8yHlAeAKmlrcXyff0mSMUwi9vEVKbxMhvVJXOFBpJ+TvdH/tVPNIh3eq60ubho+azPdxkdiS
QkCR6PTtlaRp6iKNccOp8fvkpsa/KR/z3xbcXTOiJxzuU+kOJkev6hEMAkK7q0bVt2b7Eky5pxEM
HTfSelBr22jnq3GBeC0Gky+Oj0pEv1xYGZgf47lySc9ZLaO5Dkb6oB3idoO0ZxlLhPioLOJOngun
X9reKdpIgFpNYusolr4eydd4OpHFZ/8WnFYxK0lUKnbcS9BQ6MrzqdkRRl6T/9a/dqJ0oWxy7mUA
VgCkAdQGe47TmTPogbD0I41JLbX8clkvYbUtrIoedGzc0Pd0uloGjLbTpE0Vxjs1fBVb9VfImvXz
K/JxuD95VEdqwofUW4GaejIDyMAepKSRAq+v0J8jnCyUf1La3/F9Xtw6SdkQWYHdSuJqMoNt3V2b
/YPelE912z1xykPxoGCmne6lQb4djjZ19VCV/X06Wy9LZXEzw+q+y4vfbQ7vde6yxJlDVSb7wiDD
e77YgDwzob9czskka3sd09jE5cjXxiFY5V7o1cJaYMuKTdiT/h03rdkK5Mcl1OZp4fc4vSGII1KB
zspH9/Sdr3HSREq/BB6KC8IPSTm2SieOY0AY2iGRHpIqurOMfidow4WW8pnjBAwFoiV1kZrsN/F8
0GDq6GJV8HKdjISXWd/+/I6c2ap8+fsn91QQs9BI8EF6kbkZ8odmudHTC9+708bxx92TOJUdtbQU
X0/34GZY4uWvtcAbFs1dFNNT1PdQH5xBb71RmR1rWmwjae1efFLyV8l6//kSz702UJEQ/cEjNL8R
tnEEqqVEBLsXEQsYIeCgU+fW1r84/tMNF+b+udv5eayTE5WkpqSwN2PgpaW0aqrKIzrTz6FJ/3xJ
pzWvj1vKG4nKGhjr92MNhm4oqeYQeCXSoPgpULTnVsP5PS6u2mh+Vr6Lfe00CDqIFJAmP5mHXdW/
TfCMf/4l5y/4f37I6emmtFKp6gRubifpTh/8FbFAtZdYoOcOMDJtCbR9LGagPU52THStpVnreXM6
dfIL6XWpRVtVOhyWkZNk27nXfZ2wnSlmt9HedMG+BRnx84WefYs//YZTmUVVGwaxWqXl9XnjLKru
xdlfU5mcOH1rDcFJIn/EyjuNTKN9Hoz+z8OfXctlA6kcnSDw16fqi6LMpCBNGX4KEJRJRl5j4x+f
1LJ/GMLbzJIdCoPXbJ1fEmXaVFL2UtGjsooksuWxH10MYStdmh1Vhie+1A9yU4NAjCMbrABfRSyw
2vxYl+1ByruHKkl+qT3Wx0HdRwrWMzmJLtzPc7OSYiVOb+1oZzk9k5ptGRrLwPUE433dcXYgtiwI
fhnkzo9wUn6+e2f2ShiC/jPYybQscVYqFo5Oj01qOXlp9dJEd4VwYfJDK/i+J8OrwuxkraM8dfqQ
0lpt5LiVeEix+JgI1fU8pO8L2cAwsLVHC+/CuCyd30ztE2cey24X0cQDaZZHAMuuUNrAaeqOUyqp
I3Yymq4UFCtzSTaTrB+wM3qj9VIW6aNqRftsbN20VJ1Enk1PBdi5Mnoy7/CneYnZuWNd/IVymTbS
rhXLAfqLfugX0sPNTWAG9rCMbjQQeT+nV7B93lvMzmZHJcYY/bRKfXGSEUiNbqnFv6YCuW5dSttR
mj0xeS0DYlhDWw/u5M5c68WE1E/qU7sPFjAuY7ePk+Uqj1OvrfXcHbKx8tR8hPIxKGvAGhgCc28g
9isUoDBiJ7dBMzipflUML5MCvS+Qc1vHz5sgA5XbYlWFkkt4gU8p1o8DboKxbDN53CwY46NkoZzW
7JocTxRkzWoSwRb0h1lZPAFPvjqFI9HE6jE1+DoWZGesbxLtFePgJmyVXVzV3lyppOX8SRry2WrF
ltPGsZaUrWRjm6SudNldFSM8okdPAuKtXI+0fYu9PItbfWgVX8gbYVWrxi3K5gOourd8CQK7Q3xW
AhcyQHkmELPqbPg1lmTZV81ToCe9Qy731JtP3RJNNn+yIpSs2Mdy/2vOkcF2Qg+NcJyfNSvg/6Ty
X4mvf2mWqd0symulBaWb9dpexdVjzzryMkmMuGuStmsCKFm9pD8PUu7ncvtSZWOwbgn4GWsMt2Py
UJeZr7dZZkfikthdo7l1gypSzqbKKY1ARsnaFs7Ua9d9KzlVltzkgeoTZL7JIs5q8C7UaX7ujOlu
UaI9jkXXmEBTdOb1mDVXwZE+I+WrIg7XVVr4EHeJf4yvB125moSmcuvC2iUKNBhrYifa3zVl8yvS
pd/SmN3Gwui3Cn5nxZAxmM5T7hRKv11S5JJGdsTRhBd2J+c2WJ+n7LHT86nvpycdmvQQwuRM2JbY
tY4wXILPwis8ty4cAwxQBYLl/Pi+fRqkJ/hujOcGM3SBM1S7XsS9qA8HK8wOWJXvaqt3ZAIxO+0J
PqePI30DZcNW1MYe9Mwf83GlcZeluXWiJHPNJXaRfF5XskViiGTn8XMG0iFMASZheBy0wrDBXqJE
VoqnKkdsBSbAEYeRMIlS40F1dyTD1sjWzTfYjo6cFLahPylSfYMc1BGkCCbKsaYUDQ5RhqGdTcvV
MEmJDc4Xsy7BFJm4saLlSRFzWyIyREKfVw2liyPdSZTcDatw11jZRtffxPl5HktfU6rjsU84GAba
HdhGUSg/13nldkFT21hfXcEQVnOfeYIUgmHR4u2gZM4QS/s00py66r28UDbAVXc1OCYRZBPsjz1M
fluLw6ulklaYodcQOfym1Cnl5uVemdT3KK3X1IbdUV3H6rsQvJkSlQzsxdI02EqkuhWzpeiyjSpz
eDAunRzOlOmOewbqPPCwkayfVF6DomrZfCrsPYMjiTN06CbZ0fg3rFjeltVoPS3D75+/dWffNRpk
uCY1eiEfHfdP71pEsbfF0B14hfEWG09Tdoiox/w8xqkv82P/CXaNtj2lIdodxx/xaZBSCelVVGz7
YjFhyggaYKvJpcRjSyRyKCksczFzZ/UoAg98BR0/wbHuTMh6rv/rpK1RvMaVyANI/h/nGZiEWH/R
AB3jyr/+sJkzBUwZcpZ6CdxK+9ICvTEvuYz1Y23l9GBNZIfJTGY39q3AO5h1Jw2tyObF0JyQ0muR
WfdtCJENfIoqtwr+5vpNrqXbLOcfCnpAdZ26BcdupQ53qbQG4uE2yR8h0ahoILTpKh8YmwndKFBD
O+wkFvTYzSVtHWuFU1iWR383s5Wx94h6sING82ISQ9pZdjKzXEkiWKuxo+ZLbzbOHjWr+rfgIoj7
m57/dIhv8ixwTAsg1rjFgOSUreLGauGp1SFmhlOqtcXmTqiqLRxEr8uz22mkLpNLGyVX12X30GrQ
3qD/XXqTzr2uxz6ZAgEcJvTp6yoreTdaQ09Msif54S5f441YngDdOdARnHmjPKrg6S6lW56bl+S7
Uc7mNM//nry/PdEaehXOljeqlS3D3I5L4XERHxZk8rOu3k+LvlEE4ULR/kM7dfrecGRjKSAm0OBb
8PXtLPoEpo/OxwY+h4Nku2e/kaUvg7oOkgPx0k9JtY7zsiD1nrdAzXIwCkeYQBePN81mKIbWyfAd
2VMf+3oJBE2q/7VixMcjwgjR73odoWBj2Fp/LxWzPxS9jzqCRxu99Bx8R4MSO+CDnxeDc08QOz3q
UOQH+jenkKDMtYKdJvBw8lyrY7s2mBSZ0V84MJwdRhWP7ZSjNvSjXv1pyYlIk4fqN3LvonsVkuE4
7iXlAjn21JD4sa7RPibG9dgqI4Hz6wMa+0qJa70NPPJqBCF/nIhXtgBwYEOwtQGhdr1XB4Jtq/KF
dBQnmGGn6Sg045TZXKxpi1y46nMv6ucfdLI9aYKmUgORmle4D9cECe9GH4bP7pLU68wBCVyCCV4C
ChHwhJMXs+nMwGzayfLERvKiEYmV0nhGl7OfvjTUmSsCQHw8ycsWcmkgnF8+HSHuR1rOlEiEpnDa
4jEkrMGpi+F3MR1R3MFWA2opI4+9sNKc2egxLkJmjpzApI2TO6mVuaSAbzQ9eVA4Mly1/dPP8+D8
hf1ngJMLS+FSAPNjAHUVrpV1uhp91W9W/aVT5pmJ8PlCTt0DeTVNcx6FlFxc8Hyk/jicCqC1UXlJ
XMGBWuN29+Wm28VO9Wvx5HUr2vFfGHSYsdxLDfYLd/VUNt2aebzUk2F6eQprSEMZc6mKfWmEk7N7
ME2ViaSD5SUhofJZgzT083M7N+m/3NCTl19PamHMU8H0Bl/xCw7eiT/g+7LLleoOXh7YfeM1j7nk
xIeL6oCzE+8/b6V5vPpPq1rXWPmklhGm53pNZWb2LD9xOfSsR44/md+/6fbigcRfyfc/X/Wlt+j4
758GVtFiK1NU8BYJDZ3UVWvpdiP8+3kQ6cKcMI+X/2kURjDzUuThyTpnlzl3yYzzJguR59w4mdxt
BUldq9GAL0O26+BAeAwuMsEujw6/sfQU3GRygCNPnq7S8lJZ6KNHdvI9/vLkT5b7LldyaSy4+z0M
Q9XK7o2lQAhRtrYVD3fW/C9Pjd/m1D0EfblvonJjVMk6i+JNMP1BzrFWKvZmbHb7jmrGLPpTZ+1M
UVwFWbHOOKXBDV4vg+iGLeyueXBxa/CXZ1/PbqR03ixZDoBT9SpJ8SK1/DuroFzDrOIMGsDWUkKH
jJCFKkR1HTXKOsDjoXXDNk+ylcZZPc6MbVA0MN/ui/7XKNzo+OcRyl54hscJ9v0mobji88Am7VS2
MQumNskZ601w3W2sXXoX+SniStVPKWtd1Ah9/Llvw2EFplxH/gzmiK+vTFwpWZ8cS+hSSZu/Al1L
EveiSeDjxHUT3sZLj0szzzyl4OQodfRz0Qtoar6Ll/Q2pw6lDcFNLKR8mTlWU8mI8u5OhPsXdOUz
LKk7GfCSjrA9lNepXGykJluHQXJjjtlOmp5qy3REM71Vp/QtWeCqARsVqTMdtD4EQZ5dEe1ug78H
oZg5ajC4TWOAUp4u7KrO1ZtR/KNKY0tF4fe0axKp40zJki//UT66uBLuXHuwcWGucDTeXCLtnF1l
kWFraOckVLvHl+DTRJ2nqlTHiJ5lEFd3tfk+DuWlk9k5RQH76qMwjg7g8fv/dQxFnU3CwxT6QKXd
tmxr59x4WIj/VSqTNjL2oqJdRbH2IoQDZcNd3C9e1VtXmlDf4WHhwCzt20m/zmb1kcP+LlQ0P5Hh
J3fKjVQQDGHNKyGYXB2lyTIvN7EeH/RFvpaU9KbuDEdLH4tUc7tR2GRU7GeQrgalOgBPO3p7ZBMO
D/LSXQnZQxsvhzHu9kpmufpA+7jV3paheBmsW6iSd4ZCQGOXhXaBU8eMK9ds+PwOFKuaWFWcvHqw
RnVr6CmW7rT7m4YebcvajS1ya4dcbG09ZXhlpqQBAi1oWop20roP2tXRXz500z5usucIWLIszH6g
6jN2byW3wVm8Blrj1zWm2KVxExwG6fwmSogxtOm60YF2V6U7a+z2KygI9bYtg9EpqnIvyZ0ndpBU
Y5WXXnKt6NBXb0IhAJlOVprYXC0zIatoCcZBc9U8uZPCTSBvJ65+tBpoh+mqECuKTPndYgn7JdIO
JNHsq7I+5G13bDFn7pTcZuPsxEK4Ahd/nVZrY1qcOWocg+hsSeOfzGWLPOpGhE8PzpJ5bNidEPJm
B9ZCRXDknqYsdWoQ4X6eFQ7HJXCtmnTyULXbHDdydhXHV4mcr4Quv83a8mDB8bDM38qsbpLc+td0
MutxQu6NdohMTMei7NbifNuW0iOI4MJvl8mblkdT7tkZqT6NpTvTCF8RCe4K01ylReR3QdnbdcWv
iRbwukotrEaJLl7ZG9tWSES3k8xDN+ZQKUuMtlUngtYtPEqjvHivUAmfpXiqbGUorqJkMwbhdZ7+
zeT3mXC3Xp7sGeY5WHcj071iwZMf3wrzex2jwyu9eoFwHFQOVaIUUzRfHmb+rhqEbVknIEwTR8/m
BF94fVj6cgU1E/VPskra2YOvzGlWqY5FRXcB0Yq5az8BDy51CL6a+cesHqqc7GQp3RoJzOiwtzUp
dkKIBULt10TQNUP0IlQrXuxdrjxVCZ/dOnWC9E/d3CGnW6HUsIUYtYW2CyrRK4n2wI3ul8mfnD11
nHeaV9TasxF1v61w2mdd7gk6RcMoXGm1jIJAtyW93wjVoSy4xerbmDbbLK12lNqfwMy/U9x8FKLR
4ZNxVYFFkBNHAItpxcVtHfPD2sKV8+VRS1WA1eEDvQJP17q3lCVDSJNbidtJ4jbF8d5NNP06FjnE
TLjKzUxbtQokXereHfFCo7JtzcqRiMmZyulGKR5EAqbtXq4eo1H0SwmMZ7JTFTDpVAuPmNbADH0F
SHAGfnFpWtmerWg1T/ph0pZDE8738yw4XVG23lQLBdVVeTcF6ibV8XUoup9zH+v0eWylF7ga19o8
OJNGPaxYbhdSJ0cFswIRx0pi3aIr3HRGCrEy8dBheLKWQF4M7kQZ4lpA4VaqSIxJI5c38Krvut9h
Ut8rAQ2+COSJVOt2lqTPtZCtmlDaJgHs9ERdHVd3OL4cBigOKlFxq8XNXV5rW1wpqW215U1nqo+T
8Da26Q6PWO4qYb2tZ+kpa8InvUn2CRGZUq+szHx0h0S7HdXgRpkGJ2oij4itQ9q8zvlsG+L4ABH7
HYbILYhFqN0vJVVo/PY2DuSA7pZGr8+47sLkV6mNq1Ap91q03FLNxHk5+JBaYSRi8rTKv3pmwdRu
15bxOGU90tUBKUsHRFPoExaml7we36Dy01yib8XGoFJ24D7cEHgnMM3Ncuys1Gwc5xoSYEjWdRes
9ZHVtxevFy36G8jBBi2dnbTQVEr0iiPkhp5851K3o2neUaBsBDCzyFqGFK1bHbuq1fjKnHnhTOE7
eZkqGkWW2SEZJJrcfJDB6RJtb/dTQ9k6ZvL2QEKZWU11EKVirVrPSR3sZPMo7FPvhDB5jtu3wmju
ukJ2+0HaaO3rkNeHqBA2CvQhIM82Wx1XSFTaiOHvIePLQwYr/FLwPQNbR6Un5pM9WZZQQY+YjPQG
JiAVxV+JBjn1DHuhpFETnkDkFtTM+neg4KSa0sdjw6uBY9l2f2hAbKPgUc86GGC1O4uzD2aWk/nM
hE/ADsd2pR+KhOWji3wovgCNAzeUladeSt2+mt02VeHxVhsWdDcesbMXj2n13JIsHslgRGaycZfW
y2qmxfUQqm4+K64kVrxKy7ZQzEOZTu/M1CVX1rGl+EGu3AOTvxTwfJJP+SFiJQ+JFxhl47F0fXLk
EmSztzqZZnBYlE4d6je5JjqaRp9QV/byMq3rpbxR63nfG9eNJV5wxJ/baH0e/eTcNS6GkRPOJtCk
fRX6Q9tfKsedq81/ub6TMxezYCQShBGGoSYiwNiFQJccIey9FO9BprBZkAS3GUNP03mDgVJXbO6r
8EUHzp33qBpy+dCM+i9VEC7taj92rV929yRPs6cli0oHcvpNSVW0R7JEHIY+Wie7qwTP7F7gujsS
S5CYDNdqrKysPqc33V9RZaPSDT7XLrPuJsgziChd7ihtt+oEihzW4pgZjWgr6ry6CzZlOPkpzPLa
+iuGkE2WezCFbqDN24QQbWSLvsaHsmI3XxtH+M2fangZoz+9+a/t8l3YNHa6jJTz019pWnlEHNiG
FB6J2rvQXNyJNxa0/AtKlAvYxA8u4g83xTox6bFnVCeVjgoLQvmW9MmDJo4E5LGHdQG0C+tsUOho
Ke1DPGoELkVOZUyPwcDVEsBRSsFay5ASBtU16npYwSJH5q2I+lsizU5rTUcGElwlJmJrHBbLS5TT
qxdrR+luOkulf8Afra6WGuovcJ+cE87yG65vVy9OHobXcaQh7jwk6fF+aLbBzB6AbIHjph8o2MPR
h2W1f8j1QvR6PBMq/xRhEwrTZMNrThDIPETyph23x75k1IV+pYxuQX2la36NbDmWsV+rHOFq+VbU
/8pZZAvdxhiccGLVmQYic0RvactVCW15QG5Xi75sVMAj4nqTLLIjtJVrTSkQX/1GtCY8xGPqtGDO
FkH15XbaK3BXklZZBemEnHSwo8zwomZyspmNiCR6P5+Xv03wr2+4ddKBssq0KgS1O8J83k3phrjr
/8/JkKYbSvwjxk46VUN1RT6JhFDQvHBqE+wgOKqVfhgJHXc6R7joYDlXKfo03KnwiVSYRR8Whksz
NvOCsG74usnSpeTq8+sW0lNZwSGCj+tkFhRmLVsjWG+v/hc9cKQJtuNqvA69nJJm5yX7/Pd4FdzM
bre6hPz89sgUEvI+jXzyyGpJGLQSLbrH3slH7OmVlzSQ58p8rGjAZI9HbDTBX4++udQQyEOUkhdI
LxlJQmT/bYWq2ejx4v/8+p1zvXAx/xnq5JRt9s3MMmGZnnYTrJDHufG15OZ7DUl66sQ9TNHQoYMO
hPuivevsm/Jp6JPSjZYBzmpm7qOwDvcL3xnvv2mfgT/f5FfGPxks8qVnd2nMk6/5oIWRBbIeHn/T
UobB/Vo/qUSD/3xXT3Edx8bQl7t6/Bmf6iPFqDQ5vAT6MOxvD+ZK9IyngXQp27DLverF2xxca5G7
5UMxuc2vIy32f+GfO74mXz4UJ7/i5NNuUPGrggTRHNRI9M/TurMnR9seTc6X2jTnp+ORAkEAu3Hs
uJ1cca7rVR7wMClaaDeoy3xpZ3EgPsw9BerUMVYyB23N01BdB55Zej/f8bMzhlIUjJQPPMrJ8IZQ
TF3PudVbymK/0EZRBd8afk/SJbzN2cn/aTt48tKK5IZIGRsEOhgHU3uYpfrCu/NtAKqmJNhZsJfo
PH0Tr1qaMKe9wH5MA+ppKZWjRe8/36tzI2AoMijc4Sr61laeOmVuNBRnfkKwg1Zfqf3fnweQjmvv
lxcP8RJVSLSn6ChF67T52mZkv5BzHvpxb61kcXRNPA3DVF3ri7oChrcy1PiqE94y6vU/D/2tg6BC
j5foxx7Tor9zO0qtnPVRiyOf/GSv50unrI5dtUu2lo+y8skVfhnnpD04zlqdWT0qXuVGdAQ7eq5X
x17a4gj/iIS7CH4+88i+DHfSLDQyrZetgeHMcHR6eZ/+X+36dHK/3LgPL9+nFYtEFXOqOkZQV/pW
dYZDcdOtO0/1gTb9Fi42Ar9JX0+GO/nCyWWIQC9lOGvujlJMxdPK0dfm8AlrBeFxzaXv3HFe/vDA
TqvJhtGn+pilkW/wwQ6jmwF1nNVYfnoUPZS/l0DxpvwKDKtHxjsFVnAQauL+/HIeF6FvvwGplaiw
EcNUftI/Epse1WPIReMyJSKwQBj6FA3ahQXk3OxT0RVj5lI5tRJy/XUprkuLop7JMN2gXRVqDPCz
dcqy3bVh7Ik6IYM1ZsGO08IYXrjN3y2fx+f6aeyTS+zlsZ9Sosx8dbbeyGTyl3HS7a5Wbfi+V6p8
3fe3Q06AWIXIT0IKHMmqT9yZm6o9EZMt7upZE98oZ0Vu2PTZSinDa6USd5yyHQW4jEEXxsp9rVkL
4E9QtmDYRIizv1ftqk9WhoREpjIeeuSoajCtLHkieRAoqpxrcExk4WEWIpvoMLfuiz+YWexy+WtC
q0yNbY6veMwAc6Q0rxY9xbJmiG4mJX8liSyyKSdmRRQppmZdQ654S7+OQnP29PNL8r0Jyi3EXY3R
k/tIv/H0Fg6NHI5qFPqGPjxGqbgCQE34Ygsjk34ARcei+zVoiy3DimzE/F6si03W30jayEFPc7QZ
0BpnNCN5VRvhwvM99wZrHMkRC5Lj/Y1gTpKiVkWTxMeJkvkCam1UUyKaqwuv8HcswvEeyNLRTkoz
CzPT11eYWJgoNYcpZDVKY4flqLRnb3rQ3zNX2Ne02Y8uSW0lcYIR18W91tizyxb5/36Y+fo7Pqba
p1WxjtQobhs+lVKH5oqss8TPgn8/P/Cz9xQOBfgsnLMk2H69Visq40SSY64VDeSCAznJKjfo3n8e
hdSPM6sPpO3/GedkWei1eewznY0FrlyaLvI1lv5ffRO9LOkM27a4MoSSWXHPFLgKDcEEoprctzRV
6qHzFRU9bgJUtT4Q+ka2HJ7VOXyLyLjs53sjfSfqAplt6Zi9fh1MgZ/Fx9hAUT7EcAyAYv4ujsFQ
ekyoJJFkOx1lbjPn90Ye2d1Y+JMmugNpQ7oSbzMJwhGxdoPJSa6jEdbtqzz3CkzFFviYXkj8qDTs
tmydoqbHYAX7ech99jqO2FJwlJPO0yu8xfxHNampRmsUTmUlbtrJ+9iUrrNGQf+M0tYxO7HZ9NJS
erguUogbZr1S5vmQtd1OzQyWBb0ZbfL8tnVY/W2nGMNC4g6oWFxLMTK3CSmILr4ZzyxU/NGyDJ12
Ki3qJ1H0AAX3QZK6u7ynL03YBYZ1+oqWUf3KkghF9F3V6auorv7wgwp7XoYORrLxmpqGQIpRQQKu
cWN12b6sh9tJmDG2Sg1+whJpt74WxWmVJsMVTqP1EL4jJffySH7XjNAhXnIvWcJWybhLBtym5ZXI
LNybpqtidCj7lEJR4SDXfJIK7XeStV6YWYhxqYaoSdkR8Nl4Cp4BTc+uEjH0ypiwXnpsdVWuw1x8
V+m3tz1yl4BeZfeHbMXXctT9CQe/kOhuFGXPVvN6tAssMf0o+XdiSCs1017UKnQtuaJqldstwTCa
SigjwsR+Ap+c3+c87ZZVO+961A6mZyZkI+CRordmm319bQQa3Pvh2hCQt6NlGuV2VdVvuaXd5fyU
rogdDnjbqQ09hfK7Jum3U1kd0kIBmS8Br9aQkAkLXt8xtmfJWrGlso1OcLKk8aasfs2DCdPmQUVO
pufPwmTYwfB3Dnqq6sIKZqcjC3SkMOiAhNwgZLqV6tIrj1iMSbjBtbSTo/laaqzanisCeRGI60u7
zrtwlUJwtTUx9cNUuQ/QDFECP7TosMQ6dgJjfiuGhdZTPz0Q4eRxLPdFvLWOXhuO0YlOG4T/iITy
pkT4pQrLGyWW32Cg3Qb/hU7LcskUVxNeZQskeC06OajkuM/9Shd2YymvZbJ5kbP5FBGcTJJoUm01
y0njZB1AXpib8qAowtU86jcaychTGPmiRrSwZdo1n5Q6j92gJMRNnjeVTqaplDhdu+DKkbd5NDld
WqyrVrAzqbbFciEN+bqGOiim036hFApWeyWqiZPz1mTzvx53QRXNTKCITVC4ziN9p9K2apWHSmke
iJx5bpX8Ss71R2Rrz62VH4S630Q1Wv148kotX2dsZNKMMnC12DNE8wwRcp5SmW5Lh9XkOW2fpSmm
L9q5MB02WT3SH1XdmL1GNyLmbwXHqFkccENg+vcX8isrErXl7l+l/o2r7JecKVfgd7YiVU4IJbY+
pM7Cw+s5ky1E1SpEDUcB0d1xSe8rWZmm/paYPCr6yzmOqqW9NwILVUIK91skj3N6VbUkdAXuUAfr
PCjw+YC3DECM96PmJdG7oWRbIKJIwTNfJRZMgiCFe0msYncWyrtharwhN6+tigJvl+w1VApVfddT
Vu1CBX2rZayswsTxvkSiU9JaTvRmM3bDahDwsAvltk5gSw+zLyftXZRaN8QwXmfTjVHipc1qzVsa
lAv65EatiYCNdQgt8f2E8MtGc3bVi4Dnsu7CfuLcucaivC+B8zcsTTv5Jo2NrrHVnkk/TLas6048
Whf23Me/cLrn/jzCyW6KmFJTyJYl9AfdWEkPivqMP04vLrL6zhx51c/jnBwIo0HIYHkOdCpoIIyy
6TYU2zvySFn+aNPyTSVjcpfO8Za28ubnb/v3Ih7blM+Dn2yXZiFLyeGUQn9Jlruk6reDSbbEtFcL
crX5ukvCWqzmX8P8Ngo5qIMwhJJu/Bd757UbSZKk61cZzH00QgtgZy9CpGIyKYpFUTcBqgqtdTz9
+YLdO0Mmucwzu7cLNNjoZjI9hLu5udkv9rEE+cIovFEDn2UoJ47inzmoKhniolwCgP3t3x8TG0EB
T2CNvNzS6r2u/42ky7oQeixCBfQZ5g6zSIQbQzrq+QFfB1swwN1APzF2yF27BlTlQL8CI+1o5i3m
vrbmCAMStyg4YDNoKz7QcdO87JQECA09VQhFuG2fmKBfPtr3WdPR/MknqZRmkQ4UgWCHn6Tocc1n
wU+D03586G/hSNzFV8OmOIHb/Qzoeks9/5WuHU0oCaubUpkYuPGwZXwxSndRCsQH1QODUFycKoye
HO9oDmWtpWOiGQNaULRNO5jooEznUZ9uuwaESf6qcRgTBfRxdEKvfxXrxf/yUR+Tw3XOOIM4Ym9j
dgBri+J3HHH4SbJ7YzLPq1lal3W9oWCGG2r2O+vvW8wm8Zdg25fPyhzFrgQ66JDcfL+45K9WNkVF
CBgcxxCHOSpV9NYUm2JscOax6Z9IYGK23RrOWKFiulV62T7IqJFnrrwvgvVi5Se46Ynz0JdHenhK
C3WfVgfevh+XUoz1lmHFLKUp7m7yIHc5G+2CIAV4cBsPzykZio9Tji8PJ5qNylfx8/3Iy+/fnYBI
f6dpVJcInRNDh+xJzcPLQnkIWj9xdbE/+AHENLHaJLW/MoUluAiXAvAyhHo5Lb9GaS1sVAlAQ3Kr
K/FlJ9YvKhjYRgW0V6VXmtm4Y6bcDqJ2GHXUIIfzgfO93wKG82dHa7uzNgYO4Lck1/JVb2gnJDM+
668sC+3dsz1a4dqgd2HZccYD4JdRnA889UF3lavOVRzZljfBhXQqXn8qzDOkibArcnJUea1jYk/S
4AOqjWwWjTd5KEzdlRso7Vt9M7SojH0/f796gUtFXpRpJ6H9czR1xjJpOc9T6RnhP+MdxzK5ypHl
zE6FyiVAHO+07wc6mimN0TdlITFTEuxl5sZp9H2aPg8wrEX5tdUPghieiJFLCPw84sKqY2ku7LqP
c7OD7kJStcxNS0PtR/QUVbg3pRejqDwIaOdxbZ1YDl/lKyZoBEmEwKR90iaJtIx9FCH9VVFf5r7h
+IADv39dXz3F91v50T0VsUyTXaTyoYjps9BLrtCcN5jKttGd2UV3vVQ6o/TvgkyO0oflrt+tcaXt
ZKUyuCsjuGyQ7TLj6sQk/AzmPRriaBYKWlSlWBEzRNNulYCOfpafRYP6TNP6nrKfAc8ZKYz5CsIP
WKjCJfPPTW2XQPSXtHDn7/pBegSu4bQcH3J/uimqfEltnTHLLqYqeoSsZLkz6mJjjFyhWLtTq6++
fzfLRR7Ntw8JzVGvdBTAKic176bwISezmoCSFvLT94MciwUvlfgPoxzNAG1IQNWjrL/yw/InnuMv
tY4asi/hhyM99lgtzUBRxxzPsEKJwP4Hpj2HltuW+MqDdZmDeKNUnOGj4VafAVjUbeP18aUvTasJ
x0gsRC+HOV8pmYn07w401i6Snr+/h8+gqaN7OJpRRdCLdbC87gqUqTtvC6xD5jUgSOu2XJ+KcCdH
O5pcLVR0CwTtkqP1bnBWnZsucXQtu7ToTizPLwLAh5dzFOR6NTbaYAk50zw6TXg7nWzEfJFufBjh
aDvqmqkO8pabGXaslE2MDwkq97t0d9Js5dS9HGWYUzLKeRUykv+T7NpflysQOZ7wU/AohnjyPlmd
6hJ/sRdxbxYrEaMA9LGOcsyizZbmJyMqyq0IP9niyCLllVdSrPl+BsrLKvm8Vv851DEMRYujtBhj
Ypq4E+6HQ/ErX0W/lNjRnvBVT9aNCybfaX74Z7Uz3YnmSn7Kr04btn4dMf51FUe5owhpqpZbpgtS
w44qXOfli4+F2ff3+lV2qC/qnqYmynDbjuEiIQZW7cypypujktioc6hSKGmBFIcvkGmtW6nxatG2
08FIfT+2ukzHo+f8YWz5495RB3KYGxXvUQRS7RvFOUeyQBdtS7mYy/s6I20exY1VxW4Qhq4uSWcT
FZmqMvdFL6L99BvzLUpdF2okrTpj8Eol/xkFoE5qKN1i6XUiRgKNDUyKyuOVUl4Z2AvGlaZTiwc4
avg6oIoilNGV1G79dMBuquuyXeG3HlJ3+0qHI9VLqMWgmqMK1aUIcc8sTduXJzuRZuf7x/HF+/7w
NI5id4f4ZQB7ncZ3eC6oFygHRv3l90N8la9+GOMotmpgZVNlOVZPerMbi3SrTdAN4996Mq2y0LrX
phxpqwq3a/8hlJFTSIorUU03IpnEiUs5dbvL798lDqFq+YJS8PLxC5B3k/Ajd+NVadiAKvdxfWib
1YI1Od0O//oZ0CyREbQkpz3uD8Xg2cS0ZH+BnuBn6xElVEfaAA/dl1iyNtt4UzvD2Un65Zf3+69h
j9tBViMro7IMG9366/FGftVzL8WHp8dgHYFbW8Ct75flKi/fP+cv8lyabf+827f9791jxqdQM+pi
2U3nwFWFcp9OlhtOgMUrdqFpqtfg0U4R+b7YHRgUOA/SA8pncaoijkF4WDJms72/yY1DoUje97f1
5Qi4k1IrB1ZtHh+sp9FA2QhtkJVRoe0b4Jx5yjuXQtNX4endGEfhKUbbdwJZzKFE10qv0g23Sgw7
F2ovUzHLthLPDKjTiY8FSKHQGF/7mo7UPI/nFpIbVCY5V6wqg/Z1/KPphWtBs1yt/BmEv4zEOke+
az8iLZxWgq3Pv1Og/2l/LQkvUWO6MNqomL82fnQRmOJlOZUInsY2+kqOWeorVRn2Kd0ZB0b7K1f3
4qf3IOLgCUYXZmzhUimczUXvqNgzzHkCnyBfzXmzCfRHqZY9hganPJ5nmYl7RRllFwMKT+4cZamb
hyF/fqEMWL3O/kpDK0jNlZsqRizeBMyqvPRBCiUs5SEIdlSUWxVViMkIz4YQbR+5RI9TsGsZZET0
JJb7qYKwIdYHrb0Ta9VO6sdYM2yaMNdqEG85Ezl93XsgYg6aL/1uUhNexWz3SHwi1zZuFB0+UKy0
dqPE971gXiFotvWtcJtaiQxeV4s939fuxqSAyKV6yRTobmaqTkDsjxpkz7L2cSpmSplK8kuq9/Ig
2XIvH8YmLLzU0u+7KFZWdOflh3Eef4tKqXuh3Os2JJiQDqC5BfFwqzTBhRa1Z7klXA+aLDuEUDsy
nw2UhEujty0UZFvzh9wPtJUYtO4ujVq6NDIMWJG0SyDcGPHikjpuKw39JMGEM4oM26K/MZlV5oUo
gYmZuFHhmMZh9ehn2RMco/2oK1s5la9G8xKZgl/aVDqNKa9Vo78xoZtMFNY7ydxomETEExjlPl/T
69r4mOdCYXKLuvGEJN1X5Y+48X+lCYSk/ikwR1cMkDL1LTsTpdVU3AYNQkwabR3NgHVcLh226aJB
fixp9lZyYYXxKuclTF3jGVG/xoHTG+T5LKXsjuvLOV1ot1ZNXj9NXJTWgzHfj4N4NZlwQpTqTC9+
KlnmzGG6Uee2t40A2QfsQ6zirJyibV5arskRQ5sDZ0ijrQDxMJz9gz/cZaywcr7GZvVsFs9DdXYi
6bIz1LUZX0xQXnQ01ob2YUwRAxjR7C3GsgT5vQj19k6LfkmDRpg2m2ct5rnttk64i7w4r5XILXTI
gLGon7cqzTPtUSnuYslfi0l9NVbRqo1TRzH8s2aq7AaoBGCfM7moLgYxwW2lECVb0Wu4ceF9JMea
U+rjBlCKuxjutjBk+vwGPRSv1FJHB86vCdpl3cGPixDe882F9K9dCmZiqxiVZhlqKVL5DBqDjhEW
r7oG1hLynhEeDOGJ9gz97IoulXZXCqKdD7uYRm4pNr8mC4KgIR7AszkyrWHIP+OAV5fk743gtgkE
d8ovW03d1sFzC79SaxonmSOSJw1msXi39KfEtrJrfAH8wG7DYVeom7J7DOIB3+fajkQknrOcD5Em
hcNdWNDz7lk7ctOsQHO61bCW8ZvJDtV4LUbRdhxoW5Bn2EKzFxvabCHGLZb2lASYlon9Lu4avI/L
LWgIlOPQIOzQbhZ2Qqit2iQgVPGM9HZy9ERxlRgwf1jag7VRM/1XopTIER6qbnQkWvxaoqxmuOnf
byxf1bKhQf9rZzlKw8waZGVIeXjlnyePi+99tMZWkYt3Yy9dnzKIPrWPLb9/tz3jUCGP5sweg/qL
ZuJh7p9Isr9MOwyUu0F9gys+NiPL40LtpEgNVhDZGoD7TfbLT07kcl/eBBv9okUJSeCtD/L+JuZY
buICyOYi3JZKN6PUn3grXx3J+N5/DXF03ux7QciHkiHSbbstt5LbnYcr/SbwQsnmh2h3KxQkXerY
EHmyVfCjc+Jtd3eqXHDqTo8OoQADRLnGUnBliOhrdflOKUr3+wn4ZdaBeRyVep389Li+W81KF0YR
82+Y4nU7t5tyMJy4nBxT/9PH8P+MgP5ukKr99z5AXvq3H49p//hS1O+tf5Y/+sv5xzT+0K0F5Iw0
BAIFksl0G16b9h9/FyzxD+ru9LFYTRThgV390/lHUv9QQd/xC+QXVX7yav9y/pGUPyQNQJ5l0QNS
MQf8d4x/0CL+OA81TcNfSNIkKmUYQJt4NX4MG4Y6j8iO6ogS9P5Nq6ZPnGKBJt6Zgn4oMnTfJ61W
bNOQD+3ob3tfPWR9EDt+ZEiOOJd2EqNUn6NsYUHVtMVR8awE+iu1VCeFk2x3QsUmF5etnYbBKtf1
fG3U2HWGQ9KhC4ZQTT3HnWNF3W7QaW/FkSzQ9ANPCbFPh0WapNqLJhkNwCHjMAo+AkGKdSOY/kOu
v8wq7vJNjXad3xs3yy1wEHzOJd2OohwiWARmL9mZUsUHSn5IibENQuWtBfG77A51z94RPr39Tq6C
n+NgbCO/VOzCZyNNkgVrMUABBd9gdGCu0lj3smbukUYdkVdF/BYeu+T2Bd4BqXVjjj1KPMqihVpz
jUO3k8k6l8sa25JDqKRt59m8SXuydV0G4hKiFZebN3KRPMXSjKK4CMZIBOTVzeEv0Z8tZ+5I4qUA
qdIEMVdq1mR17OlqlDyFaFAFEE/txoL4LdRTAEbmlw7p2a6N8CkrW+5aiUkQ+hu0l4Bp0kMttPnZ
z8d9CQW6I1nq3Vatb6oSsvSAcludAqfMs/iXEKm/3/5PZUXPQvFQ9UlmF4p4XzFXsqC/DmbO2pVf
rLuMpEBo4HV1KRC4fNn8D1pnoDIb16rTxtVWrdvWMyUkIQY/wetAvM+sjAzOui60/DAaC+Ckk4DT
glJpEtw7UNSm0OwDehL2QZMnHnI8l0bxzASekclUb8y5u5eyipQ2gwcdDz/rZDCdOn6oTEhyWSPl
tmJhWQeeDBl8hHFNzIrkzHfLFLrNZI3XQTqIzqqV0/pg8uxQ7mmRu9lIlSmsJWVASQ/QbuKn2xwO
9Rk1pcDRSvIdTFBIl5M6OyB6S8FSUC/r+UyOap+zCMg4hCSuB1WzB21eykHNzpo4T4lN+ZQu8z7B
6sseItVcFUWn20ZyrcexcdbHk5tZqm/PCG4CCQKtETZx6KgBqWgSWFtJ47wfl7/FGPBOWgS1pxnq
Q681E00K6QE4VQ7AsUBwJK1hlPe9eolc4g9xyrd1aaF0GsPLT2fpUhPHy3aRt+B9SE5XW/u6xqom
bOASV4CZYWFdaThgg+ODkqgPd6al341thFKGmADreImFaLwIBQ8BQlkMX6B15W6hztu2iR+QTvKB
JWEFBn/bEJJsK6n+9QgKOzPSFTR4pjC6xLmBeECYkbuxgGTcTaqQAr2YxsW2bJ1Aov1q+A9iPlwZ
shn+0KVhOm9KlcP5EJR73jtqx6MmYJuwCGxYox35Ftqrc5Wd5b2yjaJC3fk+1a9ai1Be8FW7zgFq
Zf14kxOJYL/fS3NabEwzwZSzz16GaAAn2hTmWYdCNYCv4OfQapDqEVvNINBueq0HcacOjqLl89po
+2ZTVGSzipasELBHHzUuHtoesaguaG5GxI13WbXgJElMlxeiRbLxAy0S/DQM7awMlHFV9T/0nk0f
jdu7JvF/Gcoa7PhFpKSBYwkE3bbIZduYi4c8ObfiEQWG9MECi+FWgStGY+u287QCSjO4w8i5NNRz
2xz8G3ksVmPhuxZCu+EMJvmnUjUY9aj9UxQUPQcIgpgZB9LK6kIUdjl3myJgMHMEZ1chiqxGFCWs
kiOzWV+rpgJ7uffx2QoVjb+zNp2CtsUgzJQwfVFDrbq6yo3eQF/EQEc0exF75CtyqbppzZRvCyOm
cq/sVD//Gffl4Ehme2VGl4FITbg30LktlKzfdsFrr0dwpwGeIVTQa8qhweDUyWT1t9BQfJUyAUga
IpJQOrdlAyVcyhjdXKRB2tlWjfwWFxV/r0c+ct1V9NDk2q+m1XK31MYKtnCXui2tYdtKo6tSCzOs
PXOwEwh5bsoUA7MOhbrLaBJ8W5xSgkTYMTnZoVbCa5GNa/Ex4XIEeTFkQkkJhbfJLkMLsOdirFFB
SHDRxQocTmbZeGsg0LwbpnQtFcvn5K530KG8DDn8u43cod5dosxkAX2Kld1QoWk/6+Zvutetq6Zm
vtMyHREosy/XGrNIFC8mdfpRVfmzPmwGWa7gG5cbwcyxqAlzrBsi36XsPB/UGffx2ioaQI/4HUmc
ubXamhzSk27VZMM+KHPfjdE6Dkt0ZfTBqRP0bGSr2KXDSylfozTUbjUQ/3sTGZhgSKYfRYP8wyiY
LmbE4brr4HB3kXw9T4PvxD26PvqkF0hTiSuxDE238xcB9fYwicNPfVFZDlNhNZaK4kQBR2G9FUgG
tGbba1l6a6HBufAE2NBss65+qFFB9UnE0BY17eZs6pJfOFyjUinWv+ugBJ7Apq5l8LSbec64GMuT
ewtQsDnG6wQ5vBGAqW9WD3XcnFk1gqXiD60UVkIr5TtOlJtmYWx0nbnuNTZKXY/2N7UeHVAgvpyy
+FyM6GTqWfjQGhyUZ7lYa4Mk7cikt00pXMkRboiC/lKKLQeEJUloVFfAk8cZyyHyCl+iFjGjBR7d
9B4oZmSJKjM45Ciet+KA7QXlmmGcnEZSAXtLOwn9arHhuCG4ang55eZFIlHiyrBsgaPee/6o/Eix
EyPKafuWhUxjIdgi/7OnyNW4PcD5JMSUsK9WfRxZG6usV7MM17IIw70f5uuUGtNSWApUp1Cfx2aQ
1im1ivLQZ+W1rFcl27EuraO43RZyBkEH9QAskrJGWEVRltl+M7tDH5wFen+XqOHs1pJ1P9fKaJfX
dVOxCY8Ie8vTee4v5ZqhGVwf5V+0bkjierZic4Tiim5D26OCLaM2I+1MkVJFbGihEyoFhzB/qJF6
CGFFCTK0CrkYHKNRBbcI4OiY2YPcQtFJWzy9w5KCiFj7+WbqqmQ9ao03Yt+UtoXxOxc3ehO2jjU0
1SVORqLtkza6URJQUoJoZWeCLu612EC06qcp0BXJROJrW5wPcThsJaNCzFxZyZ35EsdLVQ1ykg0c
qJxugly1HEnT6KOIv0Xk/B0ik63lsY+WXahdZKN06OJ5y0K77kr/d1z0d0IGn2tMAJhr1+OAhh4l
NQP5O/kFXbiNQHLm+jUph1a/mpF/NnZ1s+rSsfAkVXUHLUPhiDS27yCVt0lc2JY6XctYdoHepVrK
5jRE2ZNl9kR2JRoQ80cwp63OCiO6G9KgIuOwCOqleV0XKXZm3H+zSlR1wMFA+aWCianFm9rqN6C1
XiSTdN30C2otA7hgUfphTNplGGY3aIOueypJjhktNKkUo6JAyjaD+hOIROtQi0sJw3XsxBDEhxjB
ui6qmRC14k29tSrb+RzJulcrue2Ls2I0XJDbui0IzPwE1VFL5Qt9Y8CJpIRqhTugl8t4XgpNesj0
6jZLMR7l07YVmHfdRdlFD5BsEQ1IzR/zCLfITPaDb2ys9IAy8gUa29E2/KXp9UGgMtZlxqEvC3Mb
m8nP2ky3KfzuVCioSQaduslR57AD/7fht9e12G6KktSqaKhlNlWY7bJUPDc6vT+MeJbYAVv1Tmor
zY2lfi8h9UHuXe3ltEt2SUU1PA2zc16m2+npVZ8N9Q0iIOVa1AiuOJXcW5eo5fg7CIfLxBknvkJY
93VzWzahfj4qAF58Hf16TAOaoPFdRe0pfltyshP6+kwPO0Bn8kqQOhPpJyNyIiSZ7TIytinyPb7K
KSCMEatpOHdYYHtt1lhsC/35gKtLn06IzCOONXGeY6HFjjood0W2NpazgjxEsWMq0zNqHuTnhBgt
5JRlBvSzzEB8koKQ15axGFId9aYRh4/EMHW2xmCpmKP1Ywi9kwmU9n3BXEDorh+At8razPJYND+h
pORrtWgPql8sMb6ws1ihpbAkf0z4xlVbg31wMFb1gGFaX8JrjnTcXWnVyl2CdYeM0ajeX4SUYNlo
I0C6fYj7YW2RXHUWj4noyo1DYGrIN0idxNa8SWj3on2s0RarrDOy1Ffz0JAOCRRRxal6HMPbt89m
I597exJ9BaheokUvRE+zXz8MxXBWhtFTEHCs00u2cMO/ThuOh29/06cC74HPZjqgtmDK2NsqHWEa
GAciKjQRiu+7atCey/w6zY35ClezHbVGBaiL05o9ZuNI551JrUBnxJBFT5eSJy1SKTlPfeeFfSNB
FFCns66FObAcCfwqaK87vr4XJ8XzRRX5f1O4TEc189IyBPTZnddZIjtNk0DfCOafKupwV0Om7jOL
l0DJidciPKpCtjhKaq6stcrPkha4BQ1ATNLpHF8Vr+oLvqrNqY2R2YqB8Mx5AcrAlD69nTdp32zn
5VBlyb//+dz1ybwdQuhLrRRuplYUt4bKnOm7uvVqKYfhgnxfWU9uWU3Djlr4vszzhHPougu78TBp
u0gM5y29uGsUX4bJrM8XKbscMygtrc+VgaN7nGccd3zwV3ikFqi+y9u6Y51Mkm+s0qrWXQ25dxRL
lelQDFjFhZaerGc9CBDLdI2FWRTGwb0+iT5Kh3tt9lE0LxA101FzGmcCZimaW2RUL+YArT+NEzKW
BJy+FFXfpnUMjEmGcpHGT1EzsnrDazQZvcKyboKgOC/k5mWAptkOulcupZNeli+0wUBIjCnD4Y1W
nrFHIdGeCo7u7Nu9U4pMnUbnEvxBzJC9EuBJwYkXWjcqIlyYedRZwFJfnrMpdpWdIDrpNLwLN/TH
ZB8kMEoKwyvM8IIU7UbxWRVBKNyknD4ouxzmnMqDOuRQxAKuSTJ1fsTmQY67wGlv8+7Rl0AnWGF3
qfnorXM8UNir/ButW3buJULQzLihV0WB39RWPDO8GylaxBFoSioGPu2/ZQmJGCo6XZM+GY2+lSt2
0KiKt1FOaOrGkosCKWCTAimZqNGFMLbLszb5LNQbMIZIQNeVtU5GqidmpvZI/ITP4VhsO3hJiPjI
dyIVfzwx1MM0UxYODW2bwTmd4ruUxGWZnMu8FGXutA3ayzjZAFFeLQFRiOdDkGDEUqBcEvgcMmRO
gVpA7UjrqSwtX+UH7bmQscZEMYEzRgx5uxwYuBxDlqhEeQc9Qw8rR2xwKDgt1RdhogGWtr3qdJpC
14hTWKxSHSqXgIC8poBzSlbnsdN3hOwuS58mQ2DPaeaNWXHmzgs2nNCcN0JALCyn+0wqlg4NSnEK
oU5W76s4g0+YEnPfXgemLzGOjDdqpzxWJpe1vIiq0W8k5OF0NDurQrJQV0rxPTDQnAPW+FYyizO+
7u2GpqViNg8qhSs1WUFxO4ABvo5RZ0uzbKcmqpfHd1aVPCpzfZVGI7LmujxvUnMM3MLCl1gDSwvh
VkgJYWQrYkKLE1BH783CtDdGJrE+QkZsLOEmm5hrS4B8C9xjUJGS9c+6QTGoHhFN7lfL63/bAkad
3pEVaKu3j6KGxw5mNpekoxtVbozthB2HK/hDslMbDkaFGPtA35MKxnYebAjnDfsydcllmYwY/mhF
TWM9pGSmGi6tT1hEKfqPPQYWo3Uj+v1jWTYovbEPvSsAX/6JOXrvF61Q630HRVoKqoqEnIwB5YRe
iX4sSqvXRlMGvqqtBJVZM8WbocvODKBlCd6aFnW/vMXiRNuqo3EIY1bXW9EwLf2b5cqEnFZkEtwv
QWB5t+g7v5jtrph2Y15dVrG2rZiEUcesRIdsKWdapYjjDStfC9RDrMjX8qnGz0cw8F93pC0qGhbG
Z/QTPpaIVUG3rBYWNsB6/ZANGfk7lTEtemrhUxZjd68nFBMH2dh+/yiP4Lp/DoyYC5QsbEnp2Rw1
0OQ8jyYOQTzKugLtCqXU1A5LGbiNBU8AzI0y51sUwdTlIC1bftfFUM8i7FMMDvzWg0L6MIlnetTc
hl1rd3L2qi7JTcdqDoNoY9aF23HhGDk/LTnDVLHJFPoJh4Yj+sKfN2JIqg7VE4AJsiQfn6ASq6II
UkZbDTILb7nyZY0PyXjVCJ5uxk9lX18w57dVxPI1YIrS1I6e9CmisEfqoRIdIi6roaxr4GAbF4cl
xCdEYNSW2UCY9ZP0PGvsmQWuscbEHyj/lQiB9SUk8X0NeoVTPlOSBaPEuwxZmm+v7N9qBN0UGf/8
x/I3z0U51VEQtv/5Hx/+6xw7Xbzxfrfffmr9Whwes9fm+EMfvrn5z7dfB6+F+9g+fvgPuNgRkrzd
az1dvzZd+udV/PXJ/99f/u317VtupvL1H39/Zl9ul28LMI153/FZqDD/fZvILbIoj54f879dv5bd
Uxo9H//tX90i3fwDFUSA14uZx9IuYin+1S0y5D9E4ooODsqyECnW+VVe1G34j79L1h+0iDSVPpPM
AtVlLua/ukXGHyoNaBEFLxUxdDSs/6120aeOoiwhaSNjfcicMT9ZCPlWLExiLBdeHbbiOpxbLM7R
N0Zt2YesYPdyWz4W4hw9ZHTke6+e/PFgGXG+So2CXVcdtH4tZ0KWrGrMTQXbZENW6ITkwYnQ8Qmr
xoVC5wRnIolYSC4P630zHF9PQ+9MBBGtcN8gS+8Xzy0eMlluPvCH5MjdnxOfWct8+SLsfwKgfhzQ
WPDU7xrXghGFOrtm6aXhmVr8plzYc0wxpzOtPdEifwsWH7Cuy1CapgBW48a4y49DIYaKRnjJUBrF
5O2ipFc/EdpceRUf4AptTsGll2f1eTyY+wRiEV2tBRfw7tb6QIoascIWdlz9Kds3rNC5Xp0aZvma
T8OYFmGSeMkUO7otXU9LrU+j0iPl3FiLKIMSr3VNPsEy+Xw3mIwRMFlJokLP8wgLnShzEeHFWHma
NFPPxLZg7JwEeZo8noGsTU4p0xiL9RNpwdKxPbq9j+MuacO7pzgJiiEEpci4qAKsylVzHlxN8Vlv
Pxvr3LM44F0Z9DFWp3AGnx/r0iRGnBDFIkVc+sUfxkWrXcU9SUFMshfaM5bMfC8mbX1XK0r++i6o
fbEGPquvyRS5LVND3sZcVNCOXmHVRAO4Qbn2FkKZYCMETgljrzrKpt1I6/gwe81luol3wcVJJaxP
XDaINYpqwGcTdSx3j40HrBHNdV54g4+Nca8uInM7a73gb6PVKcXAjx1zpHhldWnmmxpOB4TqY5x7
ha4q7Z2u9Qoxd1H4+IW3xgk24Ofw9XGIo8mC9WsRcaxYvIKNBK0J8c6gaWH3YX+bh/6tRIea0pn5
cuL9LWnIxyWo6rIFRmBB96ACc/T+5BnfdD9KOzxlwktlX16MZ6FbPcN/RLAClOFJVuCbleDxiEic
EqUtydAJ2R9nZ2Mg+JXKXcdrU1YqymUbE+nHxCvWqKGu9C3i2SOeahRP7egiLvboN5zSalt2x+O7
Ntgk4f/LWJbjXPHxGmJBiUNhLjpvcPwr87zwVEp/CP1YK4oW5rZ5wOfml+Fk++SSTowLt9YJvW6T
n/ve98//1IUcvXWkn6GmiFyIlXRuMIC/FT28Xk9EolOjLJPgXSAK6VrO8nK7VZ1eqmOt2x2lVxnn
F/v72/ki5LEgDRTj8HPksR7r75U5CyhUqs4zJHvwFFee1sVrtE62yY3PCwVeNfxIVsOZcWL1fA61
SyBgShHu2EmW3Oz9HSLmWRfT0HbeJCLLs6raB52uVXMiqf/qOUIjWrIrUiHROHqONUc/ocoXa0MB
pX90Z9A1osLQev+Dp6iRDyKRaBFcjwM4bt1aaCQTs6J1/F/BteghA/TTd6m4UNifd5IzAEa1wQTf
fD/y1zf4z4Glo5RmHsTQF4Kx87o2t/s+W9fRptC0Ew4rn1GSsmqQtJL3mgYb1fEhr/OnIq2msGf5
ja6yV578LRWMreKgEUOTb/P9TX0RvBnNMnSRQI6r0dFiD8Tcr8cx6VE0mT2jadHZH/4n8/79GEfr
GGRXWY4aY2AIcasu/Lk9xTrXcgBK36KeBsTXGTantqUv9gzMtA0eo05qaB0zrLsKKaTWwjTbasB/
BJcVNiLVkDmNqq6A0uIGeCKTOoKOvW2E7BJA2EhIUfj7tF2Ms1EIy8yM9/PKss8bB2HrcRuvCJj4
+KJKgHxhhDgajgS2vmkPmVuuUWPyH79/p28z8WgX+XAhy6N5F9Is+tCikHEhyHpuU8g/0TrbLtps
pyoSn1XxmKzGMm04SQHAOyaLhIkBobRUOy/fR5ywwexfZl7s+pe0aPYBO7QnuuYmghnwJFx2G839
/k6/WpLvhz+aWUXdI2vYaIjiZxifSdg4+aYdz+KJLeKLI8bH2zyKbZgyoxuZ6cuWOLoBAoe4IbiC
k2wHqB1o3YX/j7szW24jSff7q5w4N75xMWpfLo4jjJUgCUoiKbWkmwq2xK593+u5/AZ+Mf8SpGYA
kIeYFsKO8umJ6J4OtlioROaX3/Jfnk7t3tdcqqOVFQd37zv0kCcw6bww9ripF2jFcGTAEzpLVGuu
/MuR0fLi1M1/8pliufeeiZuN5OeuWM4Byq4zU5dg2r25D28XZNYw67//hpbf0XuKy2vvmTo2Ni25
ZbM03WGNWP5MctpZ2n96f6O8FebwtYbIqD2Lhhw+xUnHusFQuVkaUbd0/cdKO9UUfHPx9h9xdOia
Lg/LMrAbkv10g17TXH1q0UK8A5C1aT44GSzA2Sne85sbc/+hR9WMKvk9cnbsEgYL4ib8FHx3lsa6
/+LhFAlm55Rv5akHHuu7m1pbtXTRWUhSGOWmZaS+GXnHYsP0nCju1Sduj9ei3WyQvVc8DjFa1Dpx
I7Gu4Sb8mf+MLodbEdAgkX61P2jz/vYqvERF7zJd47w7rxen1vite2T/+UcxJggMfMpd8ca9MotJ
+n1pO9rmBzvfWqjfxAxq3t+rbwW1/QceBRvZq3pmYnynSn3VYaGge48Fg83zHnIUXuhS5kE68JBk
3NgI8NUM0YLyj/cf8mYus/8qRwGlboBSw+5rlu73tNy2D8olE3B4oTcVmyW7P7U73zzlJje+hieM
QtV9eMoTPQ6iWmerlIA2fLBkPZqd77/Sm1/O3iOO1s1Fk6P0C4cs17wr3Ls82PrGKSrxqWccrVrc
KiiNV64oO6UfYqL4gL/HTmfKmjcL56+WMf/61DZ/q/QEpfDPxTsKxFhrhVIh8VR13eLcMs830Bnh
5s0qYT/wVNKxkOjMFPfVQ/ezvItWp3oWrztRHPS9D3BUbYPizrQh59uz8ArVC23dtc7WxhkttdtV
Zv9sfWczRKeU6E7tmaOwHdsUR+bIUwMHRUDkz0x98/6WOfWEoxgtp0OR+A0L64ePMjqOOnZrZz1B
PapMqhhpUs3lHVwZMycDyJf05f0nvLklqeqQRkIIhSbr4cnKDMUYNVsiJjHGTsMPkfUzN0/s+1PP
OAq0chMXdmTxDFfeCniaDWAOmbH3X+Tta9p26KvSYqEWPtplmeoZSq15Ldd0Bz09Xfm0cZbCb7mc
pUt/6Xw8pRknfuNxNo5H0j+eeLTDfKM0oDBS0AnIPSAWuMQfonaTouXLvP791zv1rKO91tuZ2kcB
OMlcvWmGbaZ7t5lEr0hG1NWyT6XFbzUW9t7MPNp3rhcmUuHyZmC+4o8+QQrS8209LAAsDh+EUlc9
ZySCS8lJhYu3N8s/FvW4SWUGSu+5Bl9jnHzwiz88TIAk/8RF/FayQw0uFObYKDKDqMNdL8lWIFmN
Aep0666xuLvSF+VynLuzmr5XPD9Vi79WzNnV/P983tEJGINKG12f5w1XiMGusvW41q6EC8lph96j
WfKuWD14t6O70gEKoIGaFEV5EF2Syy3yubOQLpWV6BYLz2xomYtknfIxorn2iUpnWaBtcKvQ/YQa
fvs7u+ngEx1drZHRKiPeVC2T7Ln+CYjbsEzFrbesrZm2LUGHsfLVvfTR//z+oXljG1O7qug3IYqJ
/tvRUlSJ7psIm2BPVIW3emuvEr1YELEfcyc9dWTE7zoKBgfPOnrJjCVP8gavM+QG1skd2vXC7t1a
qljVzoKvaOpF8olt/MZROXik+PlehWVkQYS7Ao90YfoozifLwNS0b0885a3DcvCYo/whU92oUGse
067STf5RW1CwbtUNNfJm/Dxcn5rjvNFNNXTogwp/MehQ5aPD0khDPHpe14uV/OSukS1GbXjeXjlL
c1bdlF/EKQ1WXnXqGxS/9+AbxMJBcBFlSIrYWx9fIFZdFGoSQ0B3sFeGb9Gl+Z/VGHTXSmLhUNp6
QKSHEAdKB77Sh1xXS9zrAlebqZXfrxAA9098olfblw/EAJyeqCkq3ONQOHS9Pahx1y3Hzpm5Pmgm
2nj45Jntl/fPyeuv+OhJR0sOnbpRpQT7W0SKr7Ucsfm4h0gAqLHq+ff8W6XEi0Irn4K6vTOz7hGX
iYUsp6v3P8erS45DCh+aDN/h0mJacrih29o2wcm3tNDHIZtheL0mK9l6+nhtokaeaSd1Pl9lcDRj
WV1FNeF20cA/OkFJog/S0Ptiq3VLfR4tq237h/CKwsZ7VW6DD8WJVqLy6swePfHoMBF8ZF8dd08U
vuHVrPhcYSO8wG6WIDjcl2sK0VMlAPCb13sbcxLeEEItRq3HL9poZaqgD9ItJUeza4JFAxHKdkv5
z6GRxmQVWcxk49xWkQlvwFUFlWp9TzNPv0dWuP9g4+SMGgqzOdh+vV3PW/TK60+57Edb9GrxF/B0
SaW46Kv+SjElE1FZC4UpLTTAsIEZaL6pVTmYi6Ftg2bRdJb1zU/S5BI8NHqEkj58Tv3OoVtchuz1
IK6YjLlS/aUHWn7lREq7DF2/+1AVGIPQEXY2TAmBvDlRHyFFmWvqZVEJ4oqiQOgqegRuEg12kKvZ
d3GHPtaiGhrtG5COzp/1IVp9M18pgfASa+yf6TAU2A+GiEumcQJOP3YCYznQYvaRPY4DfWYBx70e
k6G7cSy/1a9auLL+qgM4n8yGyvddGLQCWxqkjb5VvNq5jVO3uQJqhoK6KnvBo54l6lVvRra6RWa8
/Muhwb0cajW/6jSUMxLTUmLs+3yV70LXo2UaOGU9sxX0KLZSqSq3fpdrJahSC8pZF3jNovVG51Gq
K+syg6GA8FgP/wCUSqP8SYfc57LX9THaNMzZtuhUGcBRB8ZQkACtdaj1EP5bFYkSXu2aRbRqOCyt
V5FNjrD9bL0L3XlCdhCbcwf3Apgdg/pDCqFUwctB5CIFqIjTjf6nWTstftA6mkz1Q41NZpDmH0Mk
aeMl5hvdzaA1+Z+RldTAviXfLxdd4al3qZP6aykzcOO1xMuoZXWJH6hzmYPxubbUWvtUpI0KgLUG
mCp7WY6wCmjYL0M2VJDyUhOnaXhgWyst/c+hA/3QH4VzwGgEsrnssFSGPcoHcBcpoAFjgW2pEYKf
7srLcUzL5NLvrOEvf6jCdZFGgt+NnKsBSNWjPK9jvdkGpY+FRhvZPsaKcodPOVjtLRbNw2fJraNk
JVog3l0fxi5cQ2XQkispjMy7zouM66qU8mLmCtUhCc/yO8wx1IXWmvYqTrrgc1iN0X2s6CMGGQlz
YPDImPRgDCtWlqu2sLNm5TtdB44793HF0QPI4m0bXQIkdb+ZLoIesjNkl65SM02OegkNl6AtYUb6
KAbniyqsy0e/gE8HCg+v1baEsISsr9YXC2PEL36mAiW/TlE/XuOnHl2jBhPc6/aoXGaVQrYCaTjL
wOJ5T6WPOetcNXL5uz/k1rrHIPpSaotkA/QIdLbl05QpU1Ne5mkZbiGnDnN0YqXvhVUBiTeHvFuY
Yyf0nUwj3Qx1UFzK2dCvqzRPVuDPoTJZXSfPhgGGed525ne1CtyZ76XO1nM1uMRqqOm4RivaBpys
9SQnUqDO49GWsYNWYAj7pUIFC0vtS8s9elNJqOTU7B8gxFUajGu10RjJGNhpYBc+fMFPI1qGANJX
MAP9LUTv+B4RguR7DarjxpVLzliZBCj/D0GEmGfJSFdTna/woUzsUrIAm4tA6FF68QZ8UuLhf2LY
RKPYfvDTCKBXoyizRpClQknG9yQM8+YTi9GOyATUbrBssd5SllorQUI3MrP94XH9+su8KPJ0rpNH
PtSwkoMZ5LvgY96HEDczG6d4T/c/S0nprcsmp2APC3hYbo+8fu+0TGX6PnVuB78SZhheKn1Vu87M
UcFAKmYeRVAb1t6oJ5/b1LDKuSKXCMtIRVDetJ6e4/LSmMbCJeasRlPO8OGVdPcR36zwblTGH7Wu
oBNtOfd+yERWswes3/PuyeXSmYHGuWN+i95ommmbXG9TnDvsDE/6yMd3RoquNAW5PJMIM8+8+nPZ
tX9gm6vAPwTh6Sgu8gdQja+ckRUiXvxQMvmhMNuvOi5p3wl0D2J9ZoXqfBmKdmu3VYWRiyHNmwLw
v0IONWuKDKGnEuLDoJTXrZnmS9/P6g9DZkczUxUcZz958vPik4QTzcxMUW+KMi+6LmFZL7vETdda
qwCWN8midRWyrYQm28wdaxxzJAJpZofAl/CuWjANQPk0s5rruK23lRzID4ls+xuS1nzdOW44j+X0
unTgA7tjJa+lAlpjAIZwJqVxCckN+kY/Bl+Yd+tg5OvR4kJxlA/tWMV8H0ZaQ2snA1Xg5X50XLNf
+349fvTbrvyuh0qM02Jt/lUVNap0CUyuvCNi8409RW2GoRt34FYJm6exaIlqXQqlUmd65uJFNMvK
DjveESHbuO2zWV+2xqIOQmeu75haEnZcmJp/ixPFXShugCaTjhwDuysvwYv5V1ZcJIvEb78nJk7A
tpNcRb3oZFfKR7AcGopeTvFYSnKPX9ZYBZdNk6LymQT3sQFHzAPofVvJmXMl6f5VMIxyTeAY5XVS
WAgGxZKs38UDAmIhnmUf5ZyytKnQZK6M+Ifl2SpMBRVjKCAY8xhwx7KCsLfoi/6j1bZfi9yyP0Dj
ii/ZL+Ynr2uUyyruQjjFFYlrqHefyL3iuVwg54cglOJvlFoFYe+inI51l6DNxOFcHmipOHZaf4oL
B451jqRv7EXZx9BTIcImafEJxpp1pXBNbuq4zy9NBOWqpInuMrmu0Rpz5pr/R9FIK8NZOuW9pvtf
E0PzH41Glq8joynw2PEXQ4CxAj1n6ZuU+tFaCvNxW7tdcVk1lfKgDgldS6XJ9E9BWEoYf1fWjau5
WHvqpouIp6CYBJkaIq0R9AXO4CO6CpURkLo3QbRQFfTIHG3s45VJAGZAnpvdwpExRvKShoQGq+5l
GqkISJqWcwXvyt0Y0ohm8GDmJbZIwMwEj8W9R04nnWtklJvKHDExkgbIuHkd32M+CrNlrPOF4ejF
ypFLaV5FdoYacmuutdGrL1vXai872QyuncbNUaHNso0MoXqejMOw0RW/uJYj1VwpvZUgkobXTznW
n8202bri8wzZLbz+8Xtl1cHStSrlKrV8Z2YFhraQpCi/0Sz4Yl2PK5GngRFVVH5qWgMCrPVQz8YG
PKytl82tB3Ibej2WOkWD7Iia0PceqwWQD8AKucxMVILGkNmFTosyrbFQ9o2Fl9cBNY5TbmzfsD66
cqsuZdVgOzuqhGViiLsTEMpZ4AMTlq1Mhg6C5htegCjvVQhNDF5pbLokCq6UTnOSuV0VFps8k7Ol
GQQj3AbHzBcdDoUIiCh1RPbLtblqetu56TU7Ry0tGchZVFzEPqOq4F2pVoJTkttq/ryuQ9LywnOj
eWMN5h0fDxbYGPXy0lOQPpRooX2GjWz+1SgpVxXXRXEdtZDnFbTB/2z4Bh65Cnz+c7phQsGt20Kd
VT571eBsqjHt1HWZdOZ96eGBN7eC0vwCtL8y57LWY8qTNf060MPhOsui5geuA8ZGreFpj7ZSA7/X
jUURYzUgFzLLpHfK1jfD5CH3UXDH+09NvmPa5N5bUdZ8DeAuWMjkY32AH5khfbZGVbksUxd5z8r0
+Dojq5U/OkkC+T3sxkWAfua9UUbFg50pyieEdKgKCj2GF4Y2Gjo7Upfe4w414hYhcJSX/71TQt6g
lrQl+hef0BG4lO1umRQ24/5e+vuetbgMCGSWicccOf5RGdvj9qNxZ/dLatm5p6qzoT0ByXoNz6Bz
iUAp2kggv7EaEN2ovdYP+nN54btDt1Q/wRQqNTQAZ+nDSGumvyQcO4/apxzq5QyE6ka9Jo6P394v
1d+onA8+wFG7Kwf7nnr92C1l6T5S7+P0lMryG72AgwccleZ9lGhuGvOAyg/zVSGr86gIH+sgAg2m
1UzBzeIEmu71UPNoUY9q8zyE2ZPYLKqg9pczc07UoTCPyQz+Jev2t9ouB+8o1mDvW8wKIjqc2A7A
eb+ACuP86X9Ag2kJYKufp9/T0x7gb/S4Dp54NLKwSw0RT4sn1gvrh7ocLwkfK/9Oo+3NIV+8v0fe
+goxBRZ4V1oP/PPw9XL4bkaQKt3SIHWaS4HmL4zY9Rfk/UsF1dOc62j2/iPfPBj7zzx6QZ80awhy
njmSgC+TO39erU381NcC64KmxIgLG0hbZZ6tpI327ZQ2oXrqnY/OvpHleMGKd5bX+lp0eNTPqj7T
/kSUx0hm6GsvGMnP6222enyeOCBzsAjX/ncJ7YXZKQXlt04pLBmB29SY5B23NKPWKMbI49OklvdT
N8lO61ODqTcaWsx2//mIowW39F7WfEfG5HeQZqn2UbLceTs8vP+1vkbgiUmNauuIJcpM3HbLvndS
cJMs9aISL3JTg7NPrhRc2ebe0v4of+vnDWb2K+3WWBP7oRdoH4c/DJjMC3/bnGjJvnFk0bMxSKGB
roC53e2/vQ8SF16CpT3eJ8NVuTGfhEcUYqy3DWhp4Smveyc29Gt7Cu3ggccjYCDbboYxorz0N+FD
d9UsaRrOw/tkrsOEwV9vVsyH7wEf4wdyA823bqUsk5VEv2yrzZB8PXXxvA4gfBy+ACTRbZ1u7dH+
Hu3C6NUhVnYwIXHfJFthzaWu0iU+Hae6pW89DXg+MoA7DtAxiDX04NPHWqcw00WICEfH3SBy7t67
P4zPwerUcXnjBmB6DK2Cka5piZ12GLHi2MA3EpG5pfUhftAWBQi58hp+P/CI9Lt/gt/0+uQQGGVI
xQDGaVkej96NMdScWos1DLVQXNNvqrFe4sJ2ase+9RhmCDTWIVEhlXZ0kQaZPOhkehpHx12PG+vP
5EnxZupG47Qoy+wDYjbhk3r3/oF9PfHULBtJR7IT5B4tuHyHK1kYHuALl4RawMnUubYgo8NB2FxR
MF++/6w3XhBHQ1YSA25O5TH63vd7pJTcRodN4N9XhooZQPdliJMTW/91ZGdEwHjVVIilQqb98I2k
PPELNw94owqFiPIh6La04ma9/8lMT7zR67DNo3AeI8BAsX5FvNFjdP4CtCyWep3cjNH42TXSU2h0
McI/nHY5jFrYgMiUcDcfa6b6Q+dLTlij/13fBXDpgu9BX8115Q93fIhGbdEpdzAdf2MNUd4UDRkL
h6zjuXuMgF+TeBoPbR7z0WfG5iyjDP1ysrrB/vb+vnhrFW3bYviLeza5+NEXhj45iMZU1Zc5+GHL
G5ejKW3ef8TrrUfv2ATUj58m1J7jNLxp/L5lmKFjcTHMZA1JNNlfjOWz6Ox/Srl840UsDOwt7Lkx
cbGPo6AUyqpdpTzFUbJFBvJNQO7ffxGR2h7tBgvSLTwVW0zEjo+rG7UVEncOUl3Oj7hjUp+OzFnU
G1zJTzzprZdhwGcJtjt+BsecFeYyFRIx6M4rqKhpqvdoxUl04tJ842uBXalA5Oea4swewTuaGgvc
EXznsvRouBaPsdLPEbF7jqx/iwL+r/G7P+RP6X1dPj3V28f8/wOStyLSmv+c5T3/3/+rfvq3n/9t
02ZB+bTP8N79wReKt3oBNwMyrWMqoC8sR+N3ds+CwPYFBqUQu4G609ckBLEdf1G85QtLh84kM4GH
4rE7tS8Ub/0C3UAyLgzhUEWV+dV/i+J9tBEh+MKaFqhINHXRLT4mdXhOmUeVDPdmg6oc+kyL9rpZ
xbfaelios/qzd9Lcnnc7PGU80mGEZfJe5FAKvaPDK4Rma58EGczb1q+7hwKFl9FGvV4K7YcGHjc8
PNRHTKT/nQiFHlVpk3Ir2Xro/Bj9MHTVTax6QRGgUQU1Au15B+UYvClkT8W7eqb6sanmNwgwSj/k
WNOaGYyj0btGBsYqN52UKuXWo0GbLzTPGNTvdVmUwxK9PxTY6IvHgEfkxKBbHndujmS+440bzKVk
k8YoTsm4UQJFqCIUw2ajJ7eDmLro2GAzusTuIIIO+1Xq9KJAdETr3bsqrMpoaTI9CbkvaydBpQcZ
vmZGh9R0P8RGnNnLxqg8I51Fvmm0N92I0cwCZYmIZLqTzGLtBJoOqybJaLgzMcuhnBe4Cf3VIDAr
SOFu2brXKMkk9spUe61BeRI9ZkY0RqRvKkzR3Euv9OLsNk3GjDpBSUfta9r5VfyHXlUDM7fRAWSP
8pMPsk3myyuemKRYwQwzo9reer6Lm5uHCQGSe3LnmrSliji7SpwylK7swB7sdV7jwX2LBsrwoKdV
mMfzroVl+d13/NKcN3LYV5dpZpoI+JUjVHlPQSdxJcumP97RfKRrmuqtljPrbVmGWZq6dYCGaYzc
4hhIbkJDeER70/ZVq1oHo9qj+OtljdZsmgZNrKXf2EF4I0mBb3zzevePJNBMnLKZ3YwIuXbxtvHG
Wlp5IEmDlZ1DiV05KNqlPIlKhgGZn0VLIQXtbHRTV93LpEXPf64UcT3M2DnSV2qQ8rZpev+vDnED
hpGOZCvguPKcDJJ5x306jKqxBN6sIt+Ujkq1bmToBLMuR+l60Ubs2ZkZNOzRUHaNr96gYr4xKmXe
zxy1oVVb51nDrCLVmgdHD2Jp1gzVqF8aTibsz4PGhlYVmVa0UtCezC+NohqMy7wwGMfl2FL213pj
xz3q1H1ifUiLwSDDYFjqzrPCTMprRFsbfRGqau2snYoZzizx9cxYMRx08m3sIKVLp3Enheip7RNp
Ea3ixnPwo7fM2ixnY2LjwW53iEbPQ5jKzpXtNWl6yQwgQyey50mI3/jpAhgF1iyVL7RK8m6UkaLz
mjK+LHP0XC9TZhv+wlXkuLnF/EaXP422l7eXKv4v8U1im4m+iFS3SuZyBwwST4uIcaCV9QxwTSVM
1FXGh3WWrk00+Mgs1k7JPMoQkcgYQdx5ibKKhyBt1zuoDjaN9Fcay6G5BpiYso35MuKFjlpwMW/R
NzfmplGEJQe4LYyrIR7qdOuUyMXOQylG8DktG6NYlpyPu8AbXedrUlpAwNww/lLovVnQK9cDVBbB
LtQryeja4Faxs9Gdx04m/8gTp89nuZsLJzbIsUhORqr1pTQS9Cp7rfOaGZrESbHQQzuTmLObbRXe
+Ciay5/yJECbQK57R93Grllfc5enSOphBx+GC9mVnGRR5mPcXiYRvfWl6nuejPKREQ2X6G9EyFCh
OmeiQGQj0WaP8CBmzDoiZVUZfmnNEe/MrIUWaYU60+0kcT9KKmqy6yqLUQCMNcmI1oZmislTWxCA
lH4s/8gx32rXNaflm2719KIZzgD8yDylkhEO62lqWbokXclSgxWczXAYUiecYVSORtVGDa6UU5SF
kn6kKWRVEjoBCNJS1w8W0nRIHkvgFMMiVlaWZfnlPfMhyZnFVaygQGhXobmpdBngimKi7buuYzUO
brQoTtNF7Wp5cK/2KD9doRJc1x2WFW6ICqZrB/4Na4BYSVhXnxuZMD13fBVTm6QYR45v4abDMm9q
T5p7NprWH0bgftXCztqsXsWe1/zspNgdV3Lmg9ZMFe7z9UDOlW88tPAlrGuQOF0gCm4ZQgVN51tV
khwwVazK5UxDz7O5DKti+Gy4jR1+sfzOu00EXvNjCSLAmw9O47TXXWH441It4vhWl5MhuSGktQ95
rzbpLJNtgpXnWExsiMyNnc+MyPCMxyCr1R9608nCwIchxtYsHLW8dmyuz4UCHshb9GGSmXwKxda+
daOiwjZPCxtVzMod2pVblRpa7G6SovkcKHG8zCLPDOe5W6tXYcQfnhmhicFO6VQtSJpoGJnBNHW9
jbgdNDJXz/gs9XlQonHsICDGGjdokY1cMyAaWr/cQMcpn/xaR/sRdIueLqsh1LpVkUeuhqkon3EF
mMELZ1g6h8kyYFdrSyn38mKdFWIGn+RyL2/7oJKYWZkeE2m14zq4cQp0sWc5MIp4jq3j4D2n6X8r
uf2/lba+fAghY7Q8Vi5C5ei5LhI//ch1Uj9kv/cfvf+L/jW1IxCoR4nw7iPtlJbe+w0xg4i6+YmQ
kqpe0L4yFDpYJMKQLKhF4iz1Xn5sOSS1tGYMk3KIPNkgEybx3luh/2wN3n+91zJQr3/Pey/wtPte
Nj//49+t50909KX8jRXQL2RZA85mIaYkanHRu91bAclQLygERJmA0IgYZZGoT2sJACKfuQsk+QIi
NS1FlA3oh8H9Fx3uvVWg9maZYD04VCRoXgn3lIktgnBtOagJ/+5RcKj62AqGCdKWugE1lIMlsHbb
wIK6g2CRxd8mtwKis3jWCiiY3WCQYzmmjrgYB5/osrcJNPuCDgyVhRhzvCz3hCIBxdyZ76/bF5Ta
Os0fOtGIC1js8r33R96NN7dB4L9Ew8ltAWSfzlwCQ0PCjkWgZ0hLkt7D4SGQ1AuDvhVJLhFRFSIo
01sD0cg56xhI5oXAR2A9jeaKSmPz8EbQjAvLpmsnSP38XJ1eJHCer6jfvxMN5UJGyRD9KXod4rQf
HQT5QqN5SR8WwSiFAdHz/TOhWLDTHTtrE9jcd4pN0xn1Inp5JAcHsUAyzQvxsynHQ+3ctEAnLcCB
3bARnLVEr/MoKVCtC7pdTJ0A+7ATRO7Imk9oG4im6Vm7APs3Ej+NNwfMBEhBSO7u3wikRQi1McSh
QlNkQ9ihT2sFFOPcG0G3LuC4oW6pcOKZiggdjL0lUEkK6HaTQtM3tgFxTO5CODcY8obkhcxqmAja
NncC98v+AuzyQiE8JthwNmKsU9sDpOxnHgO8DqkRaa++JH57ry+ZyoVCdJRJBuAnPgeJaZ0BMfY8
Kwoo8gV3HIq/gCA46wdfP0kx2qcKZQFRkFAhADLTen1xYM96fVO9EExX8mHi3G4THKyAZCGIDDeR
HgIWc5bKlTC1JQCmcOYaSCrbnFm9MHFltzMfPEqM+SE1NP0BtPPwGIWmOLlFkM+tkFUdo1RgbijA
s9lJDA72ga5fgIIC6ULtJGak02uU7OBwZx0F7nvaoPxFD2R3HfIt7wVDlQpR6KfSJ5FNxstCBGRa
wYAPd+ZJoB8GDR3Gt4wIpqLrQrVgbwkMEiIRKFE1MBmhW6KdNq0lAPx+5hIoQh1+V/lRHAIcEJi1
vSWQTP1CaLwrzGM1bCim2C1zwFuddRLY6nQLKQvQr9jp4B8WyQjo2wqeyoDsdqqiIlZMaxsIv5Cz
VkAiLdB2f9EXp3FmO0fbgF6KAIpwb1IjiF3ynIdMqD4SG/esNdBolQgIJf1SgFlkR4fxUJG1C/Cx
Gs7ZoARFVJjaLiCtO3cJ1AtTR32VS/+t+sjgxkDlHoHiX/fm1JZAPTc9VrULLnyKZIM2AUBD8S3v
hUPs1bkLVFooz8YXL+CtCR0DkvozNwEtQ5tbz3RIDtCvoDF4uAYS2SGgUtC/oLdFkSCg3dOKhxRv
Zy4C6aGok8mRMcUgARCN0b19IFrLDnGCvioAy+dCalpLQIl37hKI9rkADUI+QOVEMw9vRa4MGujC
BYL/YV0wwYB47kmgZ0j+Sw5oKsQEhUnSwSagSGDMiAkOFRKa7dBUJncOtLMvRfvCsR1eEIVowJu7
d9w7B8wPGC5yWwIw3jXMJhcKflXwvz9AkJiVCcYDaTIsHG6Gw3OgiQSZ7W8xRtTBy760KCZ0JYiD
e1ZmpJIZiYYYVaCjAVk/vA/Inrky6RoxTGeGsDsl04qF5yYFGpkfXAAYxkLwcjcu3jsDTE8YrBkC
eU3nnAxycmHg7EmqRWaM/L8w4DHhk6tCamtvBWziJKBuW3ggiXbS9Prmr6zU/i6gghiAByCdIKak
pvieD/MByaJ+oqWOGxIto5fJwrQOgX5uPiBpCscARhazkR126GiSKlnKBSuDSaVmEicn2SoQxL+z
QiGhgBvAwAhG9EKO+uckBCQK+IBoXARkDtMrkl86WL9/Ge5ax4JlKDMo4z2P8AQONwXdIiZIu6SZ
UmlqKdHZiAomCDA7VQhoNA25C+XDnqHEEghIDZECpUPRMXuGcEwoHxBWJ2cdAonWMTxatF6JebvE
7ygawvK5QOaRlAHYBRmB/Bx7JrQGZ+PLqACRTiUdYlZMP+h4hiIGraRLOBChquowSXrOwSa0Aop+
7jYwaBQI+Di9UdpCtAQPyyNKaMQDoHhzW/zaJNO6Enc2l2edBCpEzYGba+71AfYSI4lNwiGBmKeD
KlCx2ppaOHzBufz+haAwJKEvjlkTnFzRPT/IDEXaRDrIkI2NIK7MyS3A2W0SiayHXuHOQ1e4w9Ie
P1gCaYc73xu4T+0MnBsGuAzoGfP1Cp9Hbv/ju4Af7zrKOzr1NLskZ6fGwhEZzzI0ooSjONCqI3SZ
BbLCAoRoqiQOMv9nanGA9saZSYHObcBgQIRDWoWvsCU2RTLNQmIBGQG6BCJxnNZJEPbKZ10GBl8y
hSHuK8Ju+DW6zLgQVqBC7+SXbfbEVkA0ds5aAUmx2OeWABU8Y87FRt+/DxUdVAEZA/CbZ/jZBEEF
z+2b378RSf1UQDMCP2SraCMcxQJbtNUF7ULDLlJEisktAfCnM/cBGDtapYyJqY5Ak4G9P9gGiswS
wU0RCum7vHFy4ZChzplLoMmABqh/CHi0TOmRH6wATWOwlwRB5mw2yhnW5FZg5wVxVjAAWUI+pKEl
hgKNyuj8EGsqUOc0isBYTRZWsROqOGsNBOAYKCWaFxCJtWem0V48NA1QFY4GsoKLYyfftNt1E6oS
z50f7Qok2FdAav9x1PcWgPWBf4KkHaBzAUecHuKU7+bMSKCLe58CATmwXQl0hCsRZbIg4BjsD1x2
Jzg/2mlHnXcMRBnI/AQIGe2AZ/TQ3i6gsQzkXowXfpEzpnYMRFl71goArSYT4B4AXQzXaHfr760A
sBMHV3GheOZQSznTy45FFnPWClAfCF9CCCgc9NclEhJGBsdE1AgO47QJHoOzZ+m6CoAMJCF+5MQC
UozDnEDlMgBbBU1L2GhNcQ+8QIB/PzUm3IOnpgIWNJvXRDQ6CXQluQboqjJTN17y0Aldh9zWZx4D
ifKApI87H2kqNLuYIhxkhuwCVoYo4eggK6Y4TVbP7pZQJcqCk+vQNfo1Md8LhjvMsaMAuoLArYI+
md4U6exdoCiAJsQcjUgHzuyoZ8gCQdsW5QMwVAEtmhykQMjInXUdiBIRGg4FANPUl9R3fw/QV9Zh
qyLtDqrm5brggVOKBWczMo+FKV6m0xN6R/3cjQ5EDm4NiBEThgUYGeuoMapdiOkROgSQMIj76AyK
bTWhFeAEnrnTGRhDpARRu4NOPTd/93a6YqLCCH6Q9I/sBzTh8/OmtAQvOIYz7n3lwiH33SdQ7K+A
yP1gHhMN0Z6Ge/lcdE5oBX7RwX9/BQyDKRG6kvvf8t4SiPxfoOdE75QUCJH3qZ2Ds3uCAKqBTAMO
+TUyP0h7JAtpIhjHk+0FnT0tV8j+GZUDISOkCF0aQt3eDkCnGRwpai265jxXiFPbAYwtzoyEgIcE
hUhwi1kFwa44WAKDtFBop7MLXrKCqS3BLx7o78cB8GPwzoED7HV79naBmI7sFHz5G3rPaJJPbQnO
lqZiAoQ2l5CieRkVHm4C8j6aJEzJjBeFrqktABHqzGMA0QwVmv2+8MExUJAioRNGnfyS+D4/b0rX
oRCQOSv7h3hLdUMvEJFpAKXHijRCnUqoUlMjAioQ/OvJ7QL73M64xJ0PNo7SB7QcqIljBJnEOHl3
W1IeGQg47dZoWrkxMOgz94Gkk/igxonoDk0R/nmEphRAQtqmUK9VikECxnPZOaWzcDa7QgMvyoiM
NgAiTUJ557AhJOQKCQUUw9CQ0Kd66UBNaAno05y5DaiBgBITEYQs424mfBARaRuy+5H2fEHUTk+x
kVbemUugOXBs9gQbj5R5JEeMUMBVqySJO9nKyVXKwH7OXAOYRGiSCgIFoyDtlWYh2wBwPVNzJgS0
SHcSXhMLiC8AzzPyQyHNoqI8smNUvkJRoU9DGSloqXSiISEDM9+t+YSiwa8A9ftrwPfMvciVINAj
R8IsIjMgZ2CGCNIKdMX0OJe/2E+///6SkKiCXKLSB6A//upGoIYQhFOWAA0fZuvTG5qfjZ6BcYiF
3i5FpDf23BTbK5MM+cLQ/jksBVU4uVNw7pUoCV4pgpXgJv4pV723BLshyS+Zuum1iwRD8KwKAfSQ
4tANfMFMHDGtJBMeFoNyhH0ZpAq22eTgpMwvz1wCEQcJdr/KwGPeKQkDQRJyDSq/0wQVM7s6cwkQ
8+YdIZ9y2SFCsFOmOUgNKZwIhoKT/HJXTCwhUM4FjlAgkfgS6KFcMjt/VSlTSNMpgXfBpIyLcYLV
wdmcQ1pCgAR5dWbm1Ekwrg63gExbkdSYnIhaaZIpwdljNIlwiFy98Pd6U8IXcA1ng4QIgu6Oezu9
6uBFL+n30yLaZkQA4axLVihkV44ahxqq9kLre3qX4Qua6/dfHRE2A2CYwNA+z4b2EgFSJeoFCwIe
+MEXDbuJBUH53OIYZw8EucBFkeyS9tELO4wAAjhEBw3Hh4liBQS+46x0yKIJBEYU8Bxg8ddloS4Q
lGTENJKeu2jTGyKLzt5ZS4A4L3YWaBf/Ogq84945EA0SWonMz6mOGS1NT5qLoHXmEnAT0v5gPgxu
6Bdcem8JuP/FOYFrCLBGaBVOriziAJ+5BIJ7DlgccJQGcoQBwZE6GcMTkCRgCOmZi5UQM8aJhcOz
wcQ7AV+mZDLjcnAVKHUfZkSADRAtA3Mi2GaT1DHnw525D+iXauBFmA1QIL24Oe0dBUNIetJVdwDe
aOTGf+co/AvNtH9YZ839IP65M80KnqqdU9OzHdTJ/+CXp9TrX/DiFSUMocSomDYYwBCYNDIhDSTO
wR98GPKn50c9u0iJf/8fP7Imrcvh7skLsnSHpdr74S9s1e65L3/85YVff5R/ILFe/+jQ9erv/3zv
LWn5wg9nCrgTGxZeJcp/xbekikNNGkIYgE6LTj9CYf/1vksEH0jOzn0vMuW9LXuwn6szN/RzEn6w
X3992svgqXwsf/jDcufI9rJDbx8TvOX+Z1PV5WMcPB5YMHO3/PNz/se/H3zQvfj23i++zcq/sjj6
t00VP6Y/f/0+cfjJcwDF4Usj7EjARlL9//qxOLdvPe6tg/z/5gyL7109+3vf//ynY9NvfpWzpzgY
n/4Pd1ez3MZxhF9lb7aronJAiaJ5cRUI/ooETRMQXfFtAIyAERc78OwuaTCVqjxB7jnn5ENueQO9
SZ4kXw84Mnuw4tKYLtPRxRWm7N5GT09P/3zdHURJkiYcbuo59mxZqezSjJmGbAtQPsizgcpv1MS6
wKZfFiigfEe1qvRc5YznXQRXqdI4tsWkdqoMlIhhTEkJf35Kf1cn+uh1gYCdmtaMYwSG6ZQvVKHm
nCz5jo9L4qHCHpDVgBfw+1w4tNPBN0CCNVgvb9LuL80j9vOZzKerR1y2bZJtV4Uu5A1FyGA2sz3l
RvWEfaH17J7yBawbz/ntoMLG4zrRTpe4xXXmtwMOcSrd4UxDEjOoMSNNmbdU0j21nKvi/pVi1Kny
kkw90g6q56XS3LdzU0TmmKJPKbpFdqkX9Sg340Bz9WiHvza3cUdOF4orMwHuUhmHsZ/oHMvd2dtH
yfRUyscKhi+QWZl6AUG/gR5H54eCcPjM5uLtK1dBM36qmRw626hVpQqib4uq1M6pKtDy0iBEVyrp
i1q7ypKDYQMxou3HNKTSHijsfs5OTVWV3pqe6xvD7jgKL+Gjm8t99ZWzesydaIA50mkPHU50oiae
/aEdqSmXEtUEUqU0rN31Sj496KUtm4whYIrpH1oJ6soUY7Dsf1EFw76yCqbQ/GRoH1rqL9tzuL/l
LLsybmoajTz6kdM/83bw6BcEXqk9WygseQ+s+gtCZaJUAfXgy44VVynaxJZKd6C4V4QJ4wJE6TIf
IF7FYvSaKwuhKNJ5JvpwYarZh19yPV8GkiRtdPiFPxMMBX2gr/AFXQRqRJxmA4jZodUrkH156BTu
2VfsO8i1CbyKH/6R62yis1xl5+pGlaXOvr7/X+redmRf7ptyUVcahstplb0ddF8cd0+GJ4wfGguB
UaLolkZfRAfYR9pl/fgxPmdcghptclDySADzXAmgfKQK/nIJ6Ei3QFTvWNwiYM99sorzSqMbHleZ
J4QtOp+aeh4Ieesq4Jfu2RKC9e/csXZ3empvTMFEIvF6I+ujXGQOBd7qvTqfKsdlTYNCUmW9r4u5
cteBEMmaUPapZE8cxBClGQUU7qCsbHQ5aJpiKre9Oz2ecdlKvGCHpoiFQAiNVG4PlbO6ySmkjSDJ
xP0zFeiQOtBAnlSqR2aEpHalXCBFhGmdXjJhRCtFqZlv0J5NazdBR9ohDcHJSsjBaT1mbiPVaFOF
0HMWLhizZCjZptM9rgvYHCYEj/tL5fdkvGYcMKkznd+TSuWcW4mQ7412kYIBEpDO7BtkufpqyT1P
34WQKt4zVd1E2kBN5clkTTWrY9fEDyxIpTzI7Y26jlkWkPGZgV2Hc19W2jAP32OmU9k+q3/W85Gt
3TQIl6waUEHhz80jk77NJ5BJIOTpEv4klWXkjRTP62DfqgBZsu2BjGdWIgF6rpGOcPSCsuDSb+NN
FQSqobeK2wqJp/nCxg9+RyKjemFdVU9VzkRMUL9UMVxavHL84vk5lKl06UbrmDDNaE4m7K0mknA8
RyIRdQwWyE4GDkmJ/daGZIZvFAI6N2GEtwTM8eBWT/jj4ScIJfN7a6q71a3jLAto29trBxEz98eP
/Ezl+W1hKLNxaorpxPKwkTaSpZK/gnM1ht71TMUsBubwpxOnTL4u9NRxhZaIagbajaK7vSMQIQBA
ojP7Ds4Luy0doEgEEhUwzNUMtMd6Ekd6GNIn4c+d2tLeMGnTDEhMi207zGfMdQFe+jmmugpEhGO6
XEH0ZHYxqzH8+SkH6vlOAoNTBeB0f7ysYw+gFF4JpinqqZYTpSS9lgKR8Fv6+ueoPgkIdjq/q4LY
BeB5Tvs8YZ+qt0D7BtLeLWjXz/b8wv2TNUDtJK6zCaQZejg45Fuy7ly76Hat8HOfPlm42h+bJx7D
R/WQjByNdPQGBKxQG/3nu8BAcn/zCmNgMO0TQGAA+3d3PkfLujr4AoC+uWXWVSLPsofkWAyCkvBo
bW7ntrEs/FKA/J6tb3R1nzd9eKFpnEiqpetZKtR/eaqB+SymXzVlZyUK6N47QsYTDhJqAUUo7+HS
rn6Afz8FXN6etQEpzGkLJAveKAfUR8M50Ni/1HM4NO9NoELCoLEdyTQRaAFpgwhjZa6982vGzgIi
wf1rakNP/hpAWeNZhkzCcp2+wNHuqWvtGqRPI7aEeB/YmjI3hX9CgZ5cOXnZWZzJodFmqZ8E2IxF
fDDnyTSPNQL2exGt3IDxPhJnefj/2JXA1BSBL9pbShw1HAuGcqSTD7ibk2ICq5F9N8a7nQ3h5ZjK
Rvl9iUzKGztDyhWWvFvZnCetqEc/9cgpzkfaCrBI/S5Qo7veod1H6cTh1yDgD5RWhAXuRm/mTFkB
Mdt0yBKV3AuVz5dONQidZoalyqWvagJv8cI2drCnUz7Xt1lP5Q3xvkQS5NxE8EuJFMiVKtDQUIff
7nVEAlF1DiFzqhIvCgn4R43mC16P90MVU9XiwlRjIOEanTYsZAsS+lQg3x4oXagFoPf0E45q5A65
L7sroNi4NorLfFfAoMM/K2cqz+8vO38xJBpfVqHqsc4B4f5T1i0B4SzRhemfK4BUAcorsonKenUx
YzLDdIP0Qxnaa1RwmdQwDESCLgrOgQzdKvRehz83V6FhjRx8xKyAZv6A44UfS8/2YV3VMZJI5AvX
AecRpOCFIlGyWwsMt2ikYKo56JsJympNSr8FSL3A89zLzWJBAPVgcQLPJJht4CnRiU6bXnbRBIZt
gK3exvMlItAqjqv4f9FUhVYfKtw8FDUN3ktVlt5yEQHlJFTwSN0pBGrOLAKH/nmm+ZWpDJ8AGxWo
eKIdgUt+UjqluZMsIVzw+hPjldaLpArgjXWTSAQSNZ/T+haNPYE9L1mJnMyZBpKW524xxiJ8ZvP3
5DsEH4GKZ1YicfG9itBxGMMUPrI5qwNVT0zWdSouBEoErYNlhEfFwol0lu8z48RzdjA3lHhh3tOW
RGvWD7qk1oKC4V4xNyGd/b/oeVSVl4DTntsMSvdFCYw/d+IxmTKd5yNCrWTH2kxnaMwa1KMJ/EcU
DtiVxDpJCfM8rItRk3+A9xqT1iTAMt1RnfXrkvmR99QFZPXXy4PBweXVwf7fMlIiynKt3QPaM/sK
pQXM0t96TSs4aSzf47b3+fyQHbhlqV7IH6+e2c2nKH0xHRCIFbvFFFclnCXZ/taDbY9w92xV3iKX
/5AszRR7XGGeQBcALPZO0fjmZKJIUCCJGAiRCGjCUirZ3kxNAhWiSbvJUmmGrmlK11NfY8/i9AJZ
/xGBrN6+ntsx3igz/til/envCWhgD0NinOVOTbt1aVeWHipvjg8KkOjE/FiIfkd16OZOdolXt6cW
OrvSbqIfHvC2gAe1/94A4svzwbQmNFU7D6bLBXtfJToOD35CWtLC7uUN2TLaA5bMNXLA6B8MhOgW
SeRTD6qZsQturncEbueQ2pnVPHJ+JdKSR2rEL2H7zKT2S3g0i56BdkzaE4iup01p03yqJvQ+/KdC
1+kXJzc2aoTuSDxep7pYMjXDiKp0ps/MKPYKMMhZgK4ubTVjjwsQhQJ0zSiSggSIoA+k11SVmG8U
OKR73JF4RtDQYquKGWEMzwyf2TyO7SNJf8u8Dr/9IlWJQTYiKvBi9PGQjuMmCwHlXVXgYrg+NjUJ
iNfekZWMJ5W8FvDszg0c8cCh1zMJw+6p8vcCKy3DZzbXs1WN6cWeKUte3gD2OJ36Jdx8DrLESNF0
sgO9HM90nkd5EokOQI/kyLreewuM0iH69fSpt29AuHfe1IK9AuEzmx/igPCbKjvTAOgEap7pjoAl
GqBjJprOiEHI4TMJTANQx6M1iWd0aHnIsyUBkRh8+JfNhnb+4Rdf/LpwH/5djA2f9rTVPjqi3XVB
rshECCu/GDVV8YaquIvt6JZEZvjtdO2CS3Re7mEgECYVZIeqZD4Gxg6nKx7GjprIQd4SmSaJpAaN
vwoc+hsogRf5cc2h98O+U5XiRzMfqdEttxgSmf2VDR2s3e8dAauxZ1w2hGfE6kfIPAahb26PuqOl
ZmeHzZiYAo5deBgIj8wmGsxbfZrnS2pim9k3r7C9Ae1ltM7h9UvUOz6/JOeRtpijxcIk2liZehMu
6zK2urRTIZUsjTXjgxrQTNNG9vlUCICFz7Ln6t0UWQaPDwqyJ8sscL5dtI2OlHnP3ZjWE253A7oO
JTWu5gJhGqp/0xyDKsvZQzlITHboLxXN1GFkJRie1QB1PaRKC8JTb+Ue8vnc0L8U4BVp6pEF1jjw
Ryom4QkNnCEY+TUnLBABY6gxr8BIuFYYTj3NTukfg+7lQ1Fg6Wr4c/MXGmDu9Q6EjgS8z8PEA4N0
dB2JyOmNWnD17UjABU6Xbrq8I7gjY1gCjbhqRT61UcIbK+LCpzY/vJVT2EBbQDFOgYC6nq2LROBe
nyleI+pIFP/Q7K3s2hXZFpAymutRsOVmqCMR3CBxODE3POGCVcLpekGJzmXkfXUkSkPnesFTLdhz
mM7uhcK8Ut2McpZwRS8wFmhNkSXmhl1gnQ6QpGtTbmlzVuqTOkB/ilrAbARSPvSVmOc+nCkTI4C2
JFpqhuq9WZc0Ir7wEza3dENlkPYMdLwoJDwMiibILYy1wy98Sj3Bt3cj3SAOiclOV0ZX2P/A5CFh
6k4qIDMWTb1F2yJDtU8BcC9nSDes74/p7LySGPc0WABHkTeCx192CCudfDGBTp9gdsmBKqtAzDum
Hon9aerlE1viBzNzbeGINIgI8zuwiqk1YdIeC/n3QWWnaMbK//v3f5bXaknLYCZTZmywIwdr+QSy
QEMDWMiLMwK6PZTYztYuFsMLxIwoAVyr6zoAAr/eN8ouEeaY7HvAjBTLdu7ubO9sSRSP9u31xGJE
8hCdsFBpvosFm11fYX9W+LWb271TVRtnGMAU2+OwUVGmaelFbl6MMbP0RVnWgVnvqq++IXD2AwTI
DZRFvMhFheaoBuKt783z5YOw9xaL4/78cht7QZECxXrY9PTQw19DmvbYSp/fZ9vPSyDkX3+GqdKu
m5JTwGN8iTdlD/FFNG1ToiViz6k7ntWXqNz14PUyQy7xRvRobEdUQZLwaA7G2CPDV5FJzPg5XM1X
QKU/AltJ1GMOVX5NDnp40B6auB2BR+WoRm5RPaSKNyX8uflbNYA7AaeUqUZHYpo0xYdYnbUMLPoX
SmLsw4WOG6UF3qW3ro6ZxZrrwPvm4r0C0OEOc6TYwWHZahvlh8/Dwe+69A3bftF8/5SKGRlVWNa1
bW9wZX+Nwr61NHGi5d8ZP9wm+1zLF9aQLtQeEYUG9z/5iVHBx/kn7PQ7NNEvjW6UJfL1qiSKB7Wz
HMWB2SbrSPzf9vNXSdSmQWR+kl4Sw427UleLYZPo3qOe1oenrbyjJNp+9grPSDaNJEv6xgV6Cafx
9Mwm/zX6Sv3rNuenxrzQGRUpYlPtPfrQb1OhPtC1CwTWcy42dFmt7TmOvrPBD+qr6czpUbib9GA1
rY1O/9DHAXoYbtE457ppJ3fbZzd8MZr+M75jnP6NcY65SN/+DwAA//8=</cx:binary>
              </cx:geoCache>
            </cx:geography>
          </cx:layoutPr>
          <cx:valueColors>
            <cx:minColor>
              <a:schemeClr val="accent5">
                <a:lumMod val="20000"/>
                <a:lumOff val="80000"/>
              </a:schemeClr>
            </cx:minColor>
            <cx:midColor>
              <a:schemeClr val="accent5">
                <a:lumMod val="60000"/>
                <a:lumOff val="40000"/>
              </a:schemeClr>
            </cx:midColor>
            <cx:maxColor>
              <a:schemeClr val="accent6"/>
            </cx:maxColor>
          </cx:valueColors>
          <cx:valueColorPositions count="3"/>
        </cx:series>
      </cx:plotAreaRegion>
    </cx:plotArea>
    <cx:legend pos="r" align="ctr" overlay="0">
      <cx:spPr>
        <a:ln w="22225">
          <a:solidFill>
            <a:schemeClr val="tx1"/>
          </a:solidFill>
        </a:ln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307" u="sng" cap="small" baseline="0">
              <a:uFill>
                <a:solidFill>
                  <a:schemeClr val="tx1"/>
                </a:solidFill>
              </a:uFill>
            </a:defRPr>
          </a:pPr>
          <a:endParaRPr lang="en-US" sz="1307" b="0" i="0" u="sng" strike="noStrike" cap="small" baseline="0">
            <a:solidFill>
              <a:schemeClr val="accent6"/>
            </a:solidFill>
            <a:uFill>
              <a:solidFill>
                <a:schemeClr val="tx1"/>
              </a:solidFill>
            </a:uFill>
            <a:latin typeface="Century Gothic" panose="020B050202020202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6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7273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125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517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758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986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003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82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5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5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856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7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12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6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4605E03-BC17-41A7-854C-DFAB672737DC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7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8324-A84C-4A45-93B6-78D079CCE772}" type="datetime1">
              <a:rPr lang="en-US" smtClean="0"/>
              <a:t>7/20/22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3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microsoft.com/office/2014/relationships/chartEx" Target="../charts/chartEx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jpeg"/><Relationship Id="rId7" Type="http://schemas.openxmlformats.org/officeDocument/2006/relationships/image" Target="../media/image3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3.jpeg"/><Relationship Id="rId10" Type="http://schemas.openxmlformats.org/officeDocument/2006/relationships/image" Target="../media/image46.jpeg"/><Relationship Id="rId4" Type="http://schemas.openxmlformats.org/officeDocument/2006/relationships/image" Target="../media/image42.jpeg"/><Relationship Id="rId9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A6B49-BF7F-6B44-A357-C187667C1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6542" y="990601"/>
            <a:ext cx="6054045" cy="4632960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dirty="0" err="1">
                <a:solidFill>
                  <a:schemeClr val="accent6"/>
                </a:solidFill>
              </a:rPr>
              <a:t>Rockbuster</a:t>
            </a:r>
            <a:r>
              <a:rPr lang="en-US" dirty="0">
                <a:solidFill>
                  <a:schemeClr val="accent6"/>
                </a:solidFill>
              </a:rPr>
              <a:t> Stealth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C7BB2-4AD9-7B4A-B984-C6C5B2D4E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412" y="990600"/>
            <a:ext cx="3191623" cy="4632960"/>
          </a:xfrm>
        </p:spPr>
        <p:txBody>
          <a:bodyPr anchor="ctr">
            <a:normAutofit/>
          </a:bodyPr>
          <a:lstStyle/>
          <a:p>
            <a:r>
              <a:rPr lang="en-US" dirty="0"/>
              <a:t>Launch strategy for a </a:t>
            </a:r>
            <a:r>
              <a:rPr lang="en-US" dirty="0" err="1"/>
              <a:t>rockbuster</a:t>
            </a:r>
            <a:r>
              <a:rPr lang="en-US" dirty="0"/>
              <a:t> online video service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onitor outline">
            <a:extLst>
              <a:ext uri="{FF2B5EF4-FFF2-40B4-BE49-F238E27FC236}">
                <a16:creationId xmlns:a16="http://schemas.microsoft.com/office/drawing/2014/main" id="{831F460C-C9FE-8E46-ACC0-706903389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2113" y="369316"/>
            <a:ext cx="1730246" cy="1730246"/>
          </a:xfrm>
          <a:prstGeom prst="rect">
            <a:avLst/>
          </a:prstGeom>
        </p:spPr>
      </p:pic>
      <p:sp>
        <p:nvSpPr>
          <p:cNvPr id="16" name="Graphic 13" descr="World with solid fill">
            <a:extLst>
              <a:ext uri="{FF2B5EF4-FFF2-40B4-BE49-F238E27FC236}">
                <a16:creationId xmlns:a16="http://schemas.microsoft.com/office/drawing/2014/main" id="{7BF28278-B56D-BB4B-9C42-68A0E4867F60}"/>
              </a:ext>
            </a:extLst>
          </p:cNvPr>
          <p:cNvSpPr/>
          <p:nvPr/>
        </p:nvSpPr>
        <p:spPr>
          <a:xfrm>
            <a:off x="8967627" y="4438650"/>
            <a:ext cx="723900" cy="723900"/>
          </a:xfrm>
          <a:custGeom>
            <a:avLst/>
            <a:gdLst>
              <a:gd name="connsiteX0" fmla="*/ 414338 w 723900"/>
              <a:gd name="connsiteY0" fmla="*/ 661988 h 723900"/>
              <a:gd name="connsiteX1" fmla="*/ 551498 w 723900"/>
              <a:gd name="connsiteY1" fmla="*/ 381000 h 723900"/>
              <a:gd name="connsiteX2" fmla="*/ 665798 w 723900"/>
              <a:gd name="connsiteY2" fmla="*/ 381000 h 723900"/>
              <a:gd name="connsiteX3" fmla="*/ 414338 w 723900"/>
              <a:gd name="connsiteY3" fmla="*/ 661988 h 723900"/>
              <a:gd name="connsiteX4" fmla="*/ 58103 w 723900"/>
              <a:gd name="connsiteY4" fmla="*/ 381000 h 723900"/>
              <a:gd name="connsiteX5" fmla="*/ 172403 w 723900"/>
              <a:gd name="connsiteY5" fmla="*/ 381000 h 723900"/>
              <a:gd name="connsiteX6" fmla="*/ 309563 w 723900"/>
              <a:gd name="connsiteY6" fmla="*/ 661988 h 723900"/>
              <a:gd name="connsiteX7" fmla="*/ 58103 w 723900"/>
              <a:gd name="connsiteY7" fmla="*/ 381000 h 723900"/>
              <a:gd name="connsiteX8" fmla="*/ 309563 w 723900"/>
              <a:gd name="connsiteY8" fmla="*/ 61913 h 723900"/>
              <a:gd name="connsiteX9" fmla="*/ 172403 w 723900"/>
              <a:gd name="connsiteY9" fmla="*/ 342900 h 723900"/>
              <a:gd name="connsiteX10" fmla="*/ 58103 w 723900"/>
              <a:gd name="connsiteY10" fmla="*/ 342900 h 723900"/>
              <a:gd name="connsiteX11" fmla="*/ 309563 w 723900"/>
              <a:gd name="connsiteY11" fmla="*/ 61913 h 723900"/>
              <a:gd name="connsiteX12" fmla="*/ 381000 w 723900"/>
              <a:gd name="connsiteY12" fmla="*/ 381000 h 723900"/>
              <a:gd name="connsiteX13" fmla="*/ 513398 w 723900"/>
              <a:gd name="connsiteY13" fmla="*/ 381000 h 723900"/>
              <a:gd name="connsiteX14" fmla="*/ 381000 w 723900"/>
              <a:gd name="connsiteY14" fmla="*/ 642938 h 723900"/>
              <a:gd name="connsiteX15" fmla="*/ 381000 w 723900"/>
              <a:gd name="connsiteY15" fmla="*/ 381000 h 723900"/>
              <a:gd name="connsiteX16" fmla="*/ 342900 w 723900"/>
              <a:gd name="connsiteY16" fmla="*/ 381000 h 723900"/>
              <a:gd name="connsiteX17" fmla="*/ 342900 w 723900"/>
              <a:gd name="connsiteY17" fmla="*/ 642938 h 723900"/>
              <a:gd name="connsiteX18" fmla="*/ 210502 w 723900"/>
              <a:gd name="connsiteY18" fmla="*/ 381000 h 723900"/>
              <a:gd name="connsiteX19" fmla="*/ 342900 w 723900"/>
              <a:gd name="connsiteY19" fmla="*/ 381000 h 723900"/>
              <a:gd name="connsiteX20" fmla="*/ 381000 w 723900"/>
              <a:gd name="connsiteY20" fmla="*/ 80963 h 723900"/>
              <a:gd name="connsiteX21" fmla="*/ 513398 w 723900"/>
              <a:gd name="connsiteY21" fmla="*/ 342900 h 723900"/>
              <a:gd name="connsiteX22" fmla="*/ 381000 w 723900"/>
              <a:gd name="connsiteY22" fmla="*/ 342900 h 723900"/>
              <a:gd name="connsiteX23" fmla="*/ 381000 w 723900"/>
              <a:gd name="connsiteY23" fmla="*/ 80963 h 723900"/>
              <a:gd name="connsiteX24" fmla="*/ 342900 w 723900"/>
              <a:gd name="connsiteY24" fmla="*/ 342900 h 723900"/>
              <a:gd name="connsiteX25" fmla="*/ 210502 w 723900"/>
              <a:gd name="connsiteY25" fmla="*/ 342900 h 723900"/>
              <a:gd name="connsiteX26" fmla="*/ 342900 w 723900"/>
              <a:gd name="connsiteY26" fmla="*/ 80963 h 723900"/>
              <a:gd name="connsiteX27" fmla="*/ 342900 w 723900"/>
              <a:gd name="connsiteY27" fmla="*/ 342900 h 723900"/>
              <a:gd name="connsiteX28" fmla="*/ 665798 w 723900"/>
              <a:gd name="connsiteY28" fmla="*/ 342900 h 723900"/>
              <a:gd name="connsiteX29" fmla="*/ 551498 w 723900"/>
              <a:gd name="connsiteY29" fmla="*/ 342900 h 723900"/>
              <a:gd name="connsiteX30" fmla="*/ 414338 w 723900"/>
              <a:gd name="connsiteY30" fmla="*/ 61913 h 723900"/>
              <a:gd name="connsiteX31" fmla="*/ 665798 w 723900"/>
              <a:gd name="connsiteY31" fmla="*/ 342900 h 723900"/>
              <a:gd name="connsiteX32" fmla="*/ 361950 w 723900"/>
              <a:gd name="connsiteY32" fmla="*/ 0 h 723900"/>
              <a:gd name="connsiteX33" fmla="*/ 0 w 723900"/>
              <a:gd name="connsiteY33" fmla="*/ 361950 h 723900"/>
              <a:gd name="connsiteX34" fmla="*/ 361950 w 723900"/>
              <a:gd name="connsiteY34" fmla="*/ 723900 h 723900"/>
              <a:gd name="connsiteX35" fmla="*/ 723900 w 723900"/>
              <a:gd name="connsiteY35" fmla="*/ 361950 h 723900"/>
              <a:gd name="connsiteX36" fmla="*/ 361950 w 723900"/>
              <a:gd name="connsiteY36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3900" h="723900">
                <a:moveTo>
                  <a:pt x="414338" y="661988"/>
                </a:moveTo>
                <a:cubicBezTo>
                  <a:pt x="476250" y="585788"/>
                  <a:pt x="544830" y="489585"/>
                  <a:pt x="551498" y="381000"/>
                </a:cubicBezTo>
                <a:lnTo>
                  <a:pt x="665798" y="381000"/>
                </a:lnTo>
                <a:cubicBezTo>
                  <a:pt x="657225" y="522923"/>
                  <a:pt x="551498" y="638175"/>
                  <a:pt x="414338" y="661988"/>
                </a:cubicBezTo>
                <a:close/>
                <a:moveTo>
                  <a:pt x="58103" y="381000"/>
                </a:moveTo>
                <a:lnTo>
                  <a:pt x="172403" y="381000"/>
                </a:lnTo>
                <a:cubicBezTo>
                  <a:pt x="180023" y="489585"/>
                  <a:pt x="247650" y="585788"/>
                  <a:pt x="309563" y="661988"/>
                </a:cubicBezTo>
                <a:cubicBezTo>
                  <a:pt x="172403" y="638175"/>
                  <a:pt x="66675" y="522923"/>
                  <a:pt x="58103" y="381000"/>
                </a:cubicBezTo>
                <a:close/>
                <a:moveTo>
                  <a:pt x="309563" y="61913"/>
                </a:moveTo>
                <a:cubicBezTo>
                  <a:pt x="247650" y="138113"/>
                  <a:pt x="179070" y="234315"/>
                  <a:pt x="172403" y="342900"/>
                </a:cubicBezTo>
                <a:lnTo>
                  <a:pt x="58103" y="342900"/>
                </a:lnTo>
                <a:cubicBezTo>
                  <a:pt x="66675" y="200978"/>
                  <a:pt x="172403" y="85725"/>
                  <a:pt x="309563" y="61913"/>
                </a:cubicBezTo>
                <a:close/>
                <a:moveTo>
                  <a:pt x="381000" y="381000"/>
                </a:moveTo>
                <a:lnTo>
                  <a:pt x="513398" y="381000"/>
                </a:lnTo>
                <a:cubicBezTo>
                  <a:pt x="505778" y="479108"/>
                  <a:pt x="441960" y="567690"/>
                  <a:pt x="381000" y="642938"/>
                </a:cubicBezTo>
                <a:lnTo>
                  <a:pt x="381000" y="381000"/>
                </a:lnTo>
                <a:close/>
                <a:moveTo>
                  <a:pt x="342900" y="381000"/>
                </a:moveTo>
                <a:lnTo>
                  <a:pt x="342900" y="642938"/>
                </a:lnTo>
                <a:cubicBezTo>
                  <a:pt x="281940" y="567690"/>
                  <a:pt x="218123" y="479108"/>
                  <a:pt x="210502" y="381000"/>
                </a:cubicBezTo>
                <a:lnTo>
                  <a:pt x="342900" y="381000"/>
                </a:lnTo>
                <a:close/>
                <a:moveTo>
                  <a:pt x="381000" y="80963"/>
                </a:moveTo>
                <a:cubicBezTo>
                  <a:pt x="441960" y="156210"/>
                  <a:pt x="505778" y="243840"/>
                  <a:pt x="513398" y="342900"/>
                </a:cubicBezTo>
                <a:lnTo>
                  <a:pt x="381000" y="342900"/>
                </a:lnTo>
                <a:lnTo>
                  <a:pt x="381000" y="80963"/>
                </a:lnTo>
                <a:close/>
                <a:moveTo>
                  <a:pt x="342900" y="342900"/>
                </a:moveTo>
                <a:lnTo>
                  <a:pt x="210502" y="342900"/>
                </a:lnTo>
                <a:cubicBezTo>
                  <a:pt x="218123" y="244793"/>
                  <a:pt x="281940" y="156210"/>
                  <a:pt x="342900" y="80963"/>
                </a:cubicBezTo>
                <a:lnTo>
                  <a:pt x="342900" y="342900"/>
                </a:lnTo>
                <a:close/>
                <a:moveTo>
                  <a:pt x="665798" y="342900"/>
                </a:moveTo>
                <a:lnTo>
                  <a:pt x="551498" y="342900"/>
                </a:lnTo>
                <a:cubicBezTo>
                  <a:pt x="544830" y="234315"/>
                  <a:pt x="476250" y="138113"/>
                  <a:pt x="414338" y="61913"/>
                </a:cubicBezTo>
                <a:cubicBezTo>
                  <a:pt x="551498" y="85725"/>
                  <a:pt x="657225" y="200978"/>
                  <a:pt x="665798" y="34290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8" name="Graphic 17" descr="Drama with solid fill">
            <a:extLst>
              <a:ext uri="{FF2B5EF4-FFF2-40B4-BE49-F238E27FC236}">
                <a16:creationId xmlns:a16="http://schemas.microsoft.com/office/drawing/2014/main" id="{D7E63AA9-D131-2243-A079-443B9655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1526" y="745837"/>
            <a:ext cx="741309" cy="74130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BA2E83-2B11-FA41-A9A1-756F7AFC8B6B}"/>
              </a:ext>
            </a:extLst>
          </p:cNvPr>
          <p:cNvCxnSpPr/>
          <p:nvPr/>
        </p:nvCxnSpPr>
        <p:spPr>
          <a:xfrm>
            <a:off x="10527236" y="1819564"/>
            <a:ext cx="0" cy="2392218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9FEE5C9F-5D27-0C40-8CD6-DEE65EB274AF}"/>
              </a:ext>
            </a:extLst>
          </p:cNvPr>
          <p:cNvSpPr/>
          <p:nvPr/>
        </p:nvSpPr>
        <p:spPr>
          <a:xfrm rot="5713730">
            <a:off x="9006857" y="3422118"/>
            <a:ext cx="1660327" cy="1411778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Smart Phone with solid fill">
            <a:extLst>
              <a:ext uri="{FF2B5EF4-FFF2-40B4-BE49-F238E27FC236}">
                <a16:creationId xmlns:a16="http://schemas.microsoft.com/office/drawing/2014/main" id="{AD7800EF-B30E-6A4A-B4B5-7D1D42F1C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109164" y="77723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7FC358-7E47-BB4D-B245-3DDB4632B25C}"/>
              </a:ext>
            </a:extLst>
          </p:cNvPr>
          <p:cNvCxnSpPr>
            <a:cxnSpLocks/>
          </p:cNvCxnSpPr>
          <p:nvPr/>
        </p:nvCxnSpPr>
        <p:spPr>
          <a:xfrm>
            <a:off x="7897091" y="1234439"/>
            <a:ext cx="1939929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Cursor with solid fill">
            <a:extLst>
              <a:ext uri="{FF2B5EF4-FFF2-40B4-BE49-F238E27FC236}">
                <a16:creationId xmlns:a16="http://schemas.microsoft.com/office/drawing/2014/main" id="{FE14CFFC-5309-4E4C-A5A4-3C464D95A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64595" y="2312924"/>
            <a:ext cx="914400" cy="9144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A594B0-0BF8-584C-9961-7CEC08C3AF8E}"/>
              </a:ext>
            </a:extLst>
          </p:cNvPr>
          <p:cNvCxnSpPr/>
          <p:nvPr/>
        </p:nvCxnSpPr>
        <p:spPr>
          <a:xfrm>
            <a:off x="10527236" y="2720847"/>
            <a:ext cx="523351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32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5D5ECF-8198-C445-B6FE-1DD535684C6F}"/>
              </a:ext>
            </a:extLst>
          </p:cNvPr>
          <p:cNvGrpSpPr/>
          <p:nvPr/>
        </p:nvGrpSpPr>
        <p:grpSpPr>
          <a:xfrm>
            <a:off x="623453" y="295564"/>
            <a:ext cx="6710220" cy="845235"/>
            <a:chOff x="623453" y="295564"/>
            <a:chExt cx="6710220" cy="84523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F54E4C-F06C-9244-A786-FE907104CBB7}"/>
                </a:ext>
              </a:extLst>
            </p:cNvPr>
            <p:cNvSpPr txBox="1"/>
            <p:nvPr/>
          </p:nvSpPr>
          <p:spPr>
            <a:xfrm>
              <a:off x="1302327" y="295564"/>
              <a:ext cx="6031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Customer Lifetime Value</a:t>
              </a:r>
            </a:p>
          </p:txBody>
        </p:sp>
        <p:pic>
          <p:nvPicPr>
            <p:cNvPr id="4" name="Graphic 3" descr="Diamond with solid fill">
              <a:extLst>
                <a:ext uri="{FF2B5EF4-FFF2-40B4-BE49-F238E27FC236}">
                  <a16:creationId xmlns:a16="http://schemas.microsoft.com/office/drawing/2014/main" id="{601BEF63-4F3E-C84D-922E-1C3B8088F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3453" y="295564"/>
              <a:ext cx="845235" cy="84523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561B8D9-C2CC-834D-8676-D582BB90F2F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071" y="1025237"/>
              <a:ext cx="5049929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786707-4CFD-CA4D-9E56-6C4497A594F9}"/>
              </a:ext>
            </a:extLst>
          </p:cNvPr>
          <p:cNvGrpSpPr/>
          <p:nvPr/>
        </p:nvGrpSpPr>
        <p:grpSpPr>
          <a:xfrm>
            <a:off x="1571245" y="1426942"/>
            <a:ext cx="9049509" cy="950356"/>
            <a:chOff x="348051" y="2004359"/>
            <a:chExt cx="11696805" cy="13259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5287D8-0AAE-5540-BED6-DB9BB326904F}"/>
                </a:ext>
              </a:extLst>
            </p:cNvPr>
            <p:cNvSpPr txBox="1"/>
            <p:nvPr/>
          </p:nvSpPr>
          <p:spPr>
            <a:xfrm>
              <a:off x="348051" y="2921876"/>
              <a:ext cx="3046969" cy="38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Customer Lifetime Value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EB4983-D0B3-734E-81DD-250D91BD0DB1}"/>
                </a:ext>
              </a:extLst>
            </p:cNvPr>
            <p:cNvSpPr txBox="1"/>
            <p:nvPr/>
          </p:nvSpPr>
          <p:spPr>
            <a:xfrm>
              <a:off x="3270204" y="2004362"/>
              <a:ext cx="502824" cy="815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407BCC-4376-E74C-B6F2-473AE81799FB}"/>
                </a:ext>
              </a:extLst>
            </p:cNvPr>
            <p:cNvSpPr txBox="1"/>
            <p:nvPr/>
          </p:nvSpPr>
          <p:spPr>
            <a:xfrm>
              <a:off x="3578149" y="2943847"/>
              <a:ext cx="2768073" cy="38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Average Order Value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4D4FA4-3F8E-D847-B8D2-1D0C0043D582}"/>
                </a:ext>
              </a:extLst>
            </p:cNvPr>
            <p:cNvSpPr txBox="1"/>
            <p:nvPr/>
          </p:nvSpPr>
          <p:spPr>
            <a:xfrm>
              <a:off x="5999003" y="2004360"/>
              <a:ext cx="502824" cy="815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3A9A8F-520E-F443-BC3A-9128FDC43B1E}"/>
                </a:ext>
              </a:extLst>
            </p:cNvPr>
            <p:cNvSpPr txBox="1"/>
            <p:nvPr/>
          </p:nvSpPr>
          <p:spPr>
            <a:xfrm>
              <a:off x="6318230" y="2925036"/>
              <a:ext cx="3240049" cy="38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Average # of Transactions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AFDAB7-0378-7144-B643-ADAB2DFF9FDF}"/>
                </a:ext>
              </a:extLst>
            </p:cNvPr>
            <p:cNvSpPr txBox="1"/>
            <p:nvPr/>
          </p:nvSpPr>
          <p:spPr>
            <a:xfrm>
              <a:off x="4235088" y="2022712"/>
              <a:ext cx="1454195" cy="815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$4.2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207201-B843-9346-976A-FAB592392A65}"/>
                </a:ext>
              </a:extLst>
            </p:cNvPr>
            <p:cNvSpPr txBox="1"/>
            <p:nvPr/>
          </p:nvSpPr>
          <p:spPr>
            <a:xfrm>
              <a:off x="7023005" y="2022712"/>
              <a:ext cx="1830500" cy="815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24.37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30719E-D681-554A-85E4-D2E6567D7292}"/>
                </a:ext>
              </a:extLst>
            </p:cNvPr>
            <p:cNvSpPr txBox="1"/>
            <p:nvPr/>
          </p:nvSpPr>
          <p:spPr>
            <a:xfrm>
              <a:off x="9317985" y="2004360"/>
              <a:ext cx="480588" cy="815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1C2F62-04D3-C14E-BBA9-1C2257A28D0D}"/>
                </a:ext>
              </a:extLst>
            </p:cNvPr>
            <p:cNvSpPr txBox="1"/>
            <p:nvPr/>
          </p:nvSpPr>
          <p:spPr>
            <a:xfrm>
              <a:off x="9741408" y="2921876"/>
              <a:ext cx="2303448" cy="38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Average Customer life span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924E8C-C046-8340-AE3E-3AD73A42A26F}"/>
                </a:ext>
              </a:extLst>
            </p:cNvPr>
            <p:cNvSpPr txBox="1"/>
            <p:nvPr/>
          </p:nvSpPr>
          <p:spPr>
            <a:xfrm>
              <a:off x="10319751" y="2004359"/>
              <a:ext cx="1146762" cy="815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1yr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F97C32-9F4C-904A-846A-DF0DAF04DED6}"/>
                </a:ext>
              </a:extLst>
            </p:cNvPr>
            <p:cNvSpPr txBox="1"/>
            <p:nvPr/>
          </p:nvSpPr>
          <p:spPr>
            <a:xfrm>
              <a:off x="623453" y="2022710"/>
              <a:ext cx="2279630" cy="815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$102.35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62DF72B-8521-E147-AA20-FF9485735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026" y="2874800"/>
            <a:ext cx="7435947" cy="36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2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E13523-DA86-474B-91C6-71ABAE1300AB}"/>
              </a:ext>
            </a:extLst>
          </p:cNvPr>
          <p:cNvGrpSpPr/>
          <p:nvPr/>
        </p:nvGrpSpPr>
        <p:grpSpPr>
          <a:xfrm>
            <a:off x="623453" y="295564"/>
            <a:ext cx="8573302" cy="1691498"/>
            <a:chOff x="623453" y="295564"/>
            <a:chExt cx="6710220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C4433D-6C94-A74E-8EBD-70924865B0D7}"/>
                </a:ext>
              </a:extLst>
            </p:cNvPr>
            <p:cNvSpPr txBox="1"/>
            <p:nvPr/>
          </p:nvSpPr>
          <p:spPr>
            <a:xfrm>
              <a:off x="1302327" y="295564"/>
              <a:ext cx="60313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Insights and Recommendations</a:t>
              </a:r>
            </a:p>
          </p:txBody>
        </p:sp>
        <p:pic>
          <p:nvPicPr>
            <p:cNvPr id="5" name="Graphic 4" descr="Magnifying glass with solid fill">
              <a:extLst>
                <a:ext uri="{FF2B5EF4-FFF2-40B4-BE49-F238E27FC236}">
                  <a16:creationId xmlns:a16="http://schemas.microsoft.com/office/drawing/2014/main" id="{EF2DC42F-4F1D-D645-AF50-43E68D314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23453" y="299009"/>
              <a:ext cx="845235" cy="83834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7DD5C9B-DA3D-264F-A9AD-FDF792C1C7CD}"/>
                </a:ext>
              </a:extLst>
            </p:cNvPr>
            <p:cNvCxnSpPr>
              <a:cxnSpLocks/>
            </p:cNvCxnSpPr>
            <p:nvPr/>
          </p:nvCxnSpPr>
          <p:spPr>
            <a:xfrm>
              <a:off x="1046071" y="1025237"/>
              <a:ext cx="5049929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419EE7-4286-DF42-8CE9-D5E16A856928}"/>
              </a:ext>
            </a:extLst>
          </p:cNvPr>
          <p:cNvSpPr txBox="1"/>
          <p:nvPr/>
        </p:nvSpPr>
        <p:spPr>
          <a:xfrm>
            <a:off x="2039815" y="1811215"/>
            <a:ext cx="81592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a strong correlation between customer count and country revenue. Before using these insights to roll out a new strategy the data should be further analyzed against regional internet services/ customer access to see how these results could be affected by a lack of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Rockbusters current customer lifetime value is $102.35 with the high value customers mainly dispersed throughout Asia and Europe, </a:t>
            </a:r>
            <a:r>
              <a:rPr lang="en-US"/>
              <a:t>although, the </a:t>
            </a:r>
            <a:r>
              <a:rPr lang="en-US" dirty="0"/>
              <a:t>top primary revenue generating customers are not concentrated in any specific country 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low variability in how much a film generates based on rating, however, certain genres produce more that others with sports and sci-fi being the highest and thrillers being well below music which is the next lowest revenue generating genre.</a:t>
            </a:r>
          </a:p>
        </p:txBody>
      </p:sp>
    </p:spTree>
    <p:extLst>
      <p:ext uri="{BB962C8B-B14F-4D97-AF65-F5344CB8AC3E}">
        <p14:creationId xmlns:p14="http://schemas.microsoft.com/office/powerpoint/2010/main" val="3810618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33328-B183-9F4A-BA14-F366948E5380}"/>
              </a:ext>
            </a:extLst>
          </p:cNvPr>
          <p:cNvSpPr txBox="1"/>
          <p:nvPr/>
        </p:nvSpPr>
        <p:spPr>
          <a:xfrm>
            <a:off x="3521978" y="964246"/>
            <a:ext cx="514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Key Business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6B8F-C070-8C42-BF09-54220F1A5A8E}"/>
              </a:ext>
            </a:extLst>
          </p:cNvPr>
          <p:cNvSpPr txBox="1"/>
          <p:nvPr/>
        </p:nvSpPr>
        <p:spPr>
          <a:xfrm>
            <a:off x="7276751" y="3398218"/>
            <a:ext cx="181482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Which movies contributed the most/least to revenue gain? </a:t>
            </a:r>
            <a:endParaRPr lang="en-CA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B495E-6A22-DD43-93DF-600DFC70CE95}"/>
              </a:ext>
            </a:extLst>
          </p:cNvPr>
          <p:cNvSpPr txBox="1"/>
          <p:nvPr/>
        </p:nvSpPr>
        <p:spPr>
          <a:xfrm>
            <a:off x="1185642" y="2382556"/>
            <a:ext cx="172813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was the average rental duration for all videos? </a:t>
            </a:r>
            <a:endParaRPr lang="en-CA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B922D-7AC7-D241-82CF-8583650AF9DC}"/>
              </a:ext>
            </a:extLst>
          </p:cNvPr>
          <p:cNvSpPr txBox="1"/>
          <p:nvPr/>
        </p:nvSpPr>
        <p:spPr>
          <a:xfrm>
            <a:off x="3187115" y="3398218"/>
            <a:ext cx="172813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Which countries are </a:t>
            </a:r>
            <a:r>
              <a:rPr lang="en-CA" dirty="0" err="1"/>
              <a:t>Rockbuster</a:t>
            </a:r>
            <a:r>
              <a:rPr lang="en-CA" dirty="0"/>
              <a:t> customers based in?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E7929-BB2E-BE4C-8216-BDB2B2CC2FFE}"/>
              </a:ext>
            </a:extLst>
          </p:cNvPr>
          <p:cNvSpPr txBox="1"/>
          <p:nvPr/>
        </p:nvSpPr>
        <p:spPr>
          <a:xfrm>
            <a:off x="9364912" y="2382556"/>
            <a:ext cx="172813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Where are customers with a high lifetime value based?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C77D5-AAC1-CD4C-98A5-633DF1952E39}"/>
              </a:ext>
            </a:extLst>
          </p:cNvPr>
          <p:cNvSpPr txBox="1"/>
          <p:nvPr/>
        </p:nvSpPr>
        <p:spPr>
          <a:xfrm>
            <a:off x="5188590" y="2382556"/>
            <a:ext cx="181482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Do sales figures vary between geographic regions? </a:t>
            </a:r>
          </a:p>
        </p:txBody>
      </p:sp>
    </p:spTree>
    <p:extLst>
      <p:ext uri="{BB962C8B-B14F-4D97-AF65-F5344CB8AC3E}">
        <p14:creationId xmlns:p14="http://schemas.microsoft.com/office/powerpoint/2010/main" val="165105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B320B-A628-5E49-A004-E1CDAE674791}"/>
              </a:ext>
            </a:extLst>
          </p:cNvPr>
          <p:cNvSpPr txBox="1"/>
          <p:nvPr/>
        </p:nvSpPr>
        <p:spPr>
          <a:xfrm>
            <a:off x="517237" y="369453"/>
            <a:ext cx="834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Current Rental Key Statistics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9F1CA2-CB16-8041-8E4F-C161DC51190A}"/>
              </a:ext>
            </a:extLst>
          </p:cNvPr>
          <p:cNvCxnSpPr>
            <a:cxnSpLocks/>
          </p:cNvCxnSpPr>
          <p:nvPr/>
        </p:nvCxnSpPr>
        <p:spPr>
          <a:xfrm>
            <a:off x="1353019" y="1108364"/>
            <a:ext cx="474298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Bar chart outline">
            <a:extLst>
              <a:ext uri="{FF2B5EF4-FFF2-40B4-BE49-F238E27FC236}">
                <a16:creationId xmlns:a16="http://schemas.microsoft.com/office/drawing/2014/main" id="{471415C2-7174-8742-AA83-7F2D66E80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948" y="267743"/>
            <a:ext cx="906034" cy="10022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CE00C0-6F5E-DF4F-B650-4DA15D13BBC9}"/>
              </a:ext>
            </a:extLst>
          </p:cNvPr>
          <p:cNvSpPr/>
          <p:nvPr/>
        </p:nvSpPr>
        <p:spPr>
          <a:xfrm>
            <a:off x="1791854" y="3244334"/>
            <a:ext cx="8608291" cy="1579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7F5232F2-5EE0-8D4B-A50C-F8B3F2A4F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6913" y="3540486"/>
            <a:ext cx="914400" cy="914400"/>
          </a:xfrm>
          <a:prstGeom prst="rect">
            <a:avLst/>
          </a:prstGeom>
        </p:spPr>
      </p:pic>
      <p:pic>
        <p:nvPicPr>
          <p:cNvPr id="12" name="Graphic 11" descr="Earth globe: Americas with solid fill">
            <a:extLst>
              <a:ext uri="{FF2B5EF4-FFF2-40B4-BE49-F238E27FC236}">
                <a16:creationId xmlns:a16="http://schemas.microsoft.com/office/drawing/2014/main" id="{DFD9797F-F040-2E45-8792-88A904BDF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55895" y="3554341"/>
            <a:ext cx="914400" cy="914400"/>
          </a:xfrm>
          <a:prstGeom prst="rect">
            <a:avLst/>
          </a:prstGeom>
        </p:spPr>
      </p:pic>
      <p:pic>
        <p:nvPicPr>
          <p:cNvPr id="14" name="Graphic 13" descr="Store outline">
            <a:extLst>
              <a:ext uri="{FF2B5EF4-FFF2-40B4-BE49-F238E27FC236}">
                <a16:creationId xmlns:a16="http://schemas.microsoft.com/office/drawing/2014/main" id="{21069B34-3DEE-6B48-97BF-4E459A441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14877" y="3533560"/>
            <a:ext cx="914400" cy="914400"/>
          </a:xfrm>
          <a:prstGeom prst="rect">
            <a:avLst/>
          </a:prstGeom>
        </p:spPr>
      </p:pic>
      <p:pic>
        <p:nvPicPr>
          <p:cNvPr id="16" name="Graphic 15" descr="Film reel with solid fill">
            <a:extLst>
              <a:ext uri="{FF2B5EF4-FFF2-40B4-BE49-F238E27FC236}">
                <a16:creationId xmlns:a16="http://schemas.microsoft.com/office/drawing/2014/main" id="{7321A916-9FF6-3440-9475-812DA7DBD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799" y="3554341"/>
            <a:ext cx="914400" cy="914400"/>
          </a:xfrm>
          <a:prstGeom prst="rect">
            <a:avLst/>
          </a:prstGeom>
        </p:spPr>
      </p:pic>
      <p:pic>
        <p:nvPicPr>
          <p:cNvPr id="18" name="Graphic 17" descr="Tag with solid fill">
            <a:extLst>
              <a:ext uri="{FF2B5EF4-FFF2-40B4-BE49-F238E27FC236}">
                <a16:creationId xmlns:a16="http://schemas.microsoft.com/office/drawing/2014/main" id="{2D8FF099-FC06-6646-9173-C51A02D711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62721" y="3429000"/>
            <a:ext cx="914400" cy="914400"/>
          </a:xfrm>
          <a:prstGeom prst="rect">
            <a:avLst/>
          </a:prstGeom>
        </p:spPr>
      </p:pic>
      <p:pic>
        <p:nvPicPr>
          <p:cNvPr id="20" name="Graphic 19" descr="Clock with solid fill">
            <a:extLst>
              <a:ext uri="{FF2B5EF4-FFF2-40B4-BE49-F238E27FC236}">
                <a16:creationId xmlns:a16="http://schemas.microsoft.com/office/drawing/2014/main" id="{F8FF0437-4B41-3F4C-A614-5F29C90703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86643" y="3554341"/>
            <a:ext cx="914400" cy="914400"/>
          </a:xfrm>
          <a:prstGeom prst="rect">
            <a:avLst/>
          </a:prstGeom>
        </p:spPr>
      </p:pic>
      <p:pic>
        <p:nvPicPr>
          <p:cNvPr id="22" name="Graphic 21" descr="Monthly calendar with solid fill">
            <a:extLst>
              <a:ext uri="{FF2B5EF4-FFF2-40B4-BE49-F238E27FC236}">
                <a16:creationId xmlns:a16="http://schemas.microsoft.com/office/drawing/2014/main" id="{927430AF-8782-014C-862F-C08E19E8A5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10565" y="354048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C30D02-6FB0-5244-867B-F59BF9A54B01}"/>
              </a:ext>
            </a:extLst>
          </p:cNvPr>
          <p:cNvSpPr txBox="1"/>
          <p:nvPr/>
        </p:nvSpPr>
        <p:spPr>
          <a:xfrm>
            <a:off x="1791853" y="1584175"/>
            <a:ext cx="51493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</a:rPr>
              <a:t>Rockbuster</a:t>
            </a:r>
            <a:r>
              <a:rPr lang="en-US" sz="1600" b="1" dirty="0">
                <a:solidFill>
                  <a:schemeClr val="accent6"/>
                </a:solidFill>
              </a:rPr>
              <a:t> Movie rentals around the world in 2019</a:t>
            </a:r>
          </a:p>
          <a:p>
            <a:r>
              <a:rPr lang="en-US" sz="1400" dirty="0"/>
              <a:t>Key statistical indicators for the world of movie rentals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4C14F-883B-9D44-BC74-E82B093C8456}"/>
              </a:ext>
            </a:extLst>
          </p:cNvPr>
          <p:cNvSpPr txBox="1"/>
          <p:nvPr/>
        </p:nvSpPr>
        <p:spPr>
          <a:xfrm>
            <a:off x="1909838" y="2643362"/>
            <a:ext cx="128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Active Customers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7BE16E-DF0E-054F-9DA3-B30B2DC0CB79}"/>
              </a:ext>
            </a:extLst>
          </p:cNvPr>
          <p:cNvSpPr txBox="1"/>
          <p:nvPr/>
        </p:nvSpPr>
        <p:spPr>
          <a:xfrm>
            <a:off x="3068820" y="2826774"/>
            <a:ext cx="1288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Countries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896F7D-22FF-2C4E-8A20-E7815E5F5265}"/>
              </a:ext>
            </a:extLst>
          </p:cNvPr>
          <p:cNvSpPr txBox="1"/>
          <p:nvPr/>
        </p:nvSpPr>
        <p:spPr>
          <a:xfrm>
            <a:off x="4227802" y="2830107"/>
            <a:ext cx="1288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 Fronts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FCC538-8883-D244-99C4-BF763C52A053}"/>
              </a:ext>
            </a:extLst>
          </p:cNvPr>
          <p:cNvSpPr txBox="1"/>
          <p:nvPr/>
        </p:nvSpPr>
        <p:spPr>
          <a:xfrm>
            <a:off x="5451724" y="2862011"/>
            <a:ext cx="1288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FF6D9F-5F84-BF44-8DBE-BEF1E0C70A05}"/>
              </a:ext>
            </a:extLst>
          </p:cNvPr>
          <p:cNvSpPr txBox="1"/>
          <p:nvPr/>
        </p:nvSpPr>
        <p:spPr>
          <a:xfrm>
            <a:off x="6675648" y="2642365"/>
            <a:ext cx="128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Avg.</a:t>
            </a:r>
          </a:p>
          <a:p>
            <a:pPr algn="ctr"/>
            <a:r>
              <a:rPr lang="en-US" sz="1400" dirty="0"/>
              <a:t>Rental Rate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CD093-40F1-FB47-8E99-368D184200F1}"/>
              </a:ext>
            </a:extLst>
          </p:cNvPr>
          <p:cNvSpPr txBox="1"/>
          <p:nvPr/>
        </p:nvSpPr>
        <p:spPr>
          <a:xfrm>
            <a:off x="7899572" y="2642182"/>
            <a:ext cx="128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Avg.</a:t>
            </a:r>
          </a:p>
          <a:p>
            <a:pPr algn="ctr"/>
            <a:r>
              <a:rPr lang="en-US" sz="1400" dirty="0"/>
              <a:t>Film Length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45EAA8-D104-7544-A177-F443E9D1DD9F}"/>
              </a:ext>
            </a:extLst>
          </p:cNvPr>
          <p:cNvSpPr txBox="1"/>
          <p:nvPr/>
        </p:nvSpPr>
        <p:spPr>
          <a:xfrm>
            <a:off x="9123494" y="2426738"/>
            <a:ext cx="1288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Avg.</a:t>
            </a:r>
          </a:p>
          <a:p>
            <a:pPr algn="ctr"/>
            <a:r>
              <a:rPr lang="en-US" sz="1400" dirty="0"/>
              <a:t>Rental Duration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8BA1AD-0BF4-D642-890D-B9B348D12840}"/>
              </a:ext>
            </a:extLst>
          </p:cNvPr>
          <p:cNvSpPr txBox="1"/>
          <p:nvPr/>
        </p:nvSpPr>
        <p:spPr>
          <a:xfrm>
            <a:off x="2175422" y="4888511"/>
            <a:ext cx="75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599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FD5CE8-F8D8-7449-98E4-35DA55EC5CE1}"/>
              </a:ext>
            </a:extLst>
          </p:cNvPr>
          <p:cNvSpPr/>
          <p:nvPr/>
        </p:nvSpPr>
        <p:spPr>
          <a:xfrm>
            <a:off x="3439815" y="488851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1AC6A5-0B7F-F04D-BACD-9118B497D234}"/>
              </a:ext>
            </a:extLst>
          </p:cNvPr>
          <p:cNvSpPr/>
          <p:nvPr/>
        </p:nvSpPr>
        <p:spPr>
          <a:xfrm>
            <a:off x="4715624" y="488679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14D78B-2AD3-2C43-917A-F73314255E0A}"/>
              </a:ext>
            </a:extLst>
          </p:cNvPr>
          <p:cNvSpPr/>
          <p:nvPr/>
        </p:nvSpPr>
        <p:spPr>
          <a:xfrm>
            <a:off x="5747185" y="489370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C0DB52-F6CD-0848-9E99-D72A2DF9A625}"/>
              </a:ext>
            </a:extLst>
          </p:cNvPr>
          <p:cNvSpPr/>
          <p:nvPr/>
        </p:nvSpPr>
        <p:spPr>
          <a:xfrm>
            <a:off x="6941229" y="4893706"/>
            <a:ext cx="757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$2.98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F22CDC-26C6-B84F-8903-DD740645CCA5}"/>
              </a:ext>
            </a:extLst>
          </p:cNvPr>
          <p:cNvSpPr/>
          <p:nvPr/>
        </p:nvSpPr>
        <p:spPr>
          <a:xfrm>
            <a:off x="8239963" y="4890073"/>
            <a:ext cx="607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115 min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4F3AA2-2A20-0945-9FAA-8ACCBE3CAD77}"/>
              </a:ext>
            </a:extLst>
          </p:cNvPr>
          <p:cNvSpPr/>
          <p:nvPr/>
        </p:nvSpPr>
        <p:spPr>
          <a:xfrm>
            <a:off x="9396818" y="4893706"/>
            <a:ext cx="741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5 Days</a:t>
            </a:r>
          </a:p>
        </p:txBody>
      </p:sp>
    </p:spTree>
    <p:extLst>
      <p:ext uri="{BB962C8B-B14F-4D97-AF65-F5344CB8AC3E}">
        <p14:creationId xmlns:p14="http://schemas.microsoft.com/office/powerpoint/2010/main" val="242642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BEF4BF-E8AE-434B-9A4D-587CE55D6AB2}"/>
              </a:ext>
            </a:extLst>
          </p:cNvPr>
          <p:cNvSpPr txBox="1"/>
          <p:nvPr/>
        </p:nvSpPr>
        <p:spPr>
          <a:xfrm>
            <a:off x="6925519" y="1543576"/>
            <a:ext cx="4592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1400" dirty="0"/>
              <a:t>Top 10 </a:t>
            </a:r>
            <a:r>
              <a:rPr lang="en-CA" sz="1400" dirty="0">
                <a:solidFill>
                  <a:schemeClr val="accent6"/>
                </a:solidFill>
              </a:rPr>
              <a:t>countries</a:t>
            </a:r>
            <a:r>
              <a:rPr lang="en-CA" sz="1400" dirty="0"/>
              <a:t> and </a:t>
            </a:r>
            <a:r>
              <a:rPr lang="en-CA" sz="1400" dirty="0">
                <a:solidFill>
                  <a:schemeClr val="accent6"/>
                </a:solidFill>
              </a:rPr>
              <a:t>cities</a:t>
            </a:r>
            <a:r>
              <a:rPr lang="en-CA" sz="1400" dirty="0"/>
              <a:t> for </a:t>
            </a:r>
            <a:r>
              <a:rPr lang="en-CA" sz="1400" dirty="0" err="1"/>
              <a:t>Rockbuster</a:t>
            </a:r>
            <a:r>
              <a:rPr lang="en-CA" sz="1400" dirty="0"/>
              <a:t> in terms of customer numbers: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/>
              <a:t>India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1400" dirty="0"/>
              <a:t>Ambattur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/>
              <a:t>China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1400" dirty="0" err="1"/>
              <a:t>Shanwei</a:t>
            </a:r>
            <a:endParaRPr lang="en-CA" sz="1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1400" dirty="0"/>
              <a:t>Tianjin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/>
              <a:t>United States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1400" dirty="0"/>
              <a:t>Aurora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1400" dirty="0"/>
              <a:t>Citrus Heights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/>
              <a:t>Japan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1400" dirty="0"/>
              <a:t>Iwaki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/>
              <a:t>Mexico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1400" dirty="0" err="1"/>
              <a:t>Acua</a:t>
            </a:r>
            <a:endParaRPr lang="en-CA" sz="1400" dirty="0"/>
          </a:p>
          <a:p>
            <a:pPr marL="800100" lvl="1" indent="-342900">
              <a:buFont typeface="+mj-lt"/>
              <a:buAutoNum type="arabicPeriod"/>
            </a:pPr>
            <a:r>
              <a:rPr lang="en-CA" sz="1400" dirty="0"/>
              <a:t>Brazil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1400" dirty="0"/>
              <a:t>So Leopoldo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/>
              <a:t>Russian Federation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1400" dirty="0" err="1"/>
              <a:t>Teboksary</a:t>
            </a:r>
            <a:endParaRPr lang="en-CA" sz="1400" dirty="0"/>
          </a:p>
          <a:p>
            <a:pPr marL="800100" lvl="1" indent="-342900">
              <a:buFont typeface="+mj-lt"/>
              <a:buAutoNum type="arabicPeriod"/>
            </a:pPr>
            <a:r>
              <a:rPr lang="en-CA" sz="1400" dirty="0"/>
              <a:t>Philippines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/>
              <a:t>Turkey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sz="1400" dirty="0"/>
              <a:t>Indonesia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1400" dirty="0" err="1"/>
              <a:t>Cianjur</a:t>
            </a:r>
            <a:endParaRPr lang="en-CA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71BE9C-94E2-BB4A-9A3F-E0C187FE88CF}"/>
              </a:ext>
            </a:extLst>
          </p:cNvPr>
          <p:cNvGrpSpPr/>
          <p:nvPr/>
        </p:nvGrpSpPr>
        <p:grpSpPr>
          <a:xfrm>
            <a:off x="386542" y="212436"/>
            <a:ext cx="6072950" cy="884173"/>
            <a:chOff x="321329" y="295564"/>
            <a:chExt cx="7059095" cy="8326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A8F074-CF95-2149-BDA0-028E985FDCE0}"/>
                </a:ext>
              </a:extLst>
            </p:cNvPr>
            <p:cNvSpPr txBox="1"/>
            <p:nvPr/>
          </p:nvSpPr>
          <p:spPr>
            <a:xfrm>
              <a:off x="1349078" y="377543"/>
              <a:ext cx="6031346" cy="60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Customer Distribution</a:t>
              </a:r>
            </a:p>
          </p:txBody>
        </p:sp>
        <p:pic>
          <p:nvPicPr>
            <p:cNvPr id="9" name="Graphic 8" descr="Group of people outline">
              <a:extLst>
                <a:ext uri="{FF2B5EF4-FFF2-40B4-BE49-F238E27FC236}">
                  <a16:creationId xmlns:a16="http://schemas.microsoft.com/office/drawing/2014/main" id="{E0D25942-FA33-294D-B46A-CCBBD951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21329" y="295564"/>
              <a:ext cx="1027749" cy="83264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6D90E16-C86D-7A43-B84C-4A471FD0361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071" y="1068183"/>
              <a:ext cx="50499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608F0D7-F93E-9542-9147-711040AD2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80" y="1696289"/>
            <a:ext cx="4592401" cy="45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7C3E3D-DC40-8040-943B-42E13681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88" y="1389185"/>
            <a:ext cx="8265187" cy="52697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B0E71C-40F1-EB4D-9542-C770B0472331}"/>
              </a:ext>
            </a:extLst>
          </p:cNvPr>
          <p:cNvGrpSpPr/>
          <p:nvPr/>
        </p:nvGrpSpPr>
        <p:grpSpPr>
          <a:xfrm>
            <a:off x="623453" y="295564"/>
            <a:ext cx="6533485" cy="845235"/>
            <a:chOff x="623453" y="295564"/>
            <a:chExt cx="6710220" cy="8452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1EAF21-EC1C-1043-87F3-1B6A91C9377E}"/>
                </a:ext>
              </a:extLst>
            </p:cNvPr>
            <p:cNvSpPr txBox="1"/>
            <p:nvPr/>
          </p:nvSpPr>
          <p:spPr>
            <a:xfrm>
              <a:off x="1302327" y="295564"/>
              <a:ext cx="6031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Revenue By Continent</a:t>
              </a:r>
            </a:p>
          </p:txBody>
        </p:sp>
        <p:pic>
          <p:nvPicPr>
            <p:cNvPr id="5" name="Graphic 4" descr="Diamond with solid fill">
              <a:extLst>
                <a:ext uri="{FF2B5EF4-FFF2-40B4-BE49-F238E27FC236}">
                  <a16:creationId xmlns:a16="http://schemas.microsoft.com/office/drawing/2014/main" id="{7ACFC3EF-BB24-FC49-802E-3AE519DEA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453" y="295564"/>
              <a:ext cx="845235" cy="84523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1BCB52-B0D6-994C-A327-0E8E2AE94051}"/>
                </a:ext>
              </a:extLst>
            </p:cNvPr>
            <p:cNvCxnSpPr>
              <a:cxnSpLocks/>
            </p:cNvCxnSpPr>
            <p:nvPr/>
          </p:nvCxnSpPr>
          <p:spPr>
            <a:xfrm>
              <a:off x="1046071" y="1025237"/>
              <a:ext cx="5049929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14129D-ABDD-5446-BF6C-D93A94E8989E}"/>
              </a:ext>
            </a:extLst>
          </p:cNvPr>
          <p:cNvSpPr txBox="1"/>
          <p:nvPr/>
        </p:nvSpPr>
        <p:spPr>
          <a:xfrm>
            <a:off x="114439" y="3054539"/>
            <a:ext cx="3378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Asia</a:t>
            </a:r>
            <a:r>
              <a:rPr lang="en-US" sz="2000" dirty="0"/>
              <a:t> - $16.697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Europe</a:t>
            </a:r>
            <a:r>
              <a:rPr lang="en-US" sz="2000" dirty="0"/>
              <a:t> - $7,259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North America </a:t>
            </a:r>
            <a:r>
              <a:rPr lang="en-US" sz="2000" dirty="0"/>
              <a:t>$4,258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South America </a:t>
            </a:r>
            <a:r>
              <a:rPr lang="en-US" sz="2000" dirty="0"/>
              <a:t>- $3,701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Africa</a:t>
            </a:r>
            <a:r>
              <a:rPr lang="en-US" sz="2000" dirty="0"/>
              <a:t> - $2,985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Oceania </a:t>
            </a:r>
            <a:r>
              <a:rPr lang="en-US" sz="2000" dirty="0"/>
              <a:t>- $260</a:t>
            </a:r>
          </a:p>
        </p:txBody>
      </p:sp>
    </p:spTree>
    <p:extLst>
      <p:ext uri="{BB962C8B-B14F-4D97-AF65-F5344CB8AC3E}">
        <p14:creationId xmlns:p14="http://schemas.microsoft.com/office/powerpoint/2010/main" val="3787092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D5E09CB-2F16-CA4A-93A2-63E5C5D40768}"/>
              </a:ext>
            </a:extLst>
          </p:cNvPr>
          <p:cNvGrpSpPr/>
          <p:nvPr/>
        </p:nvGrpSpPr>
        <p:grpSpPr>
          <a:xfrm>
            <a:off x="674082" y="173960"/>
            <a:ext cx="6746626" cy="1019152"/>
            <a:chOff x="666297" y="181047"/>
            <a:chExt cx="6667376" cy="9597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8FF79B-DBE2-6A4F-A98C-6EDDEA7E6D94}"/>
                </a:ext>
              </a:extLst>
            </p:cNvPr>
            <p:cNvSpPr txBox="1"/>
            <p:nvPr/>
          </p:nvSpPr>
          <p:spPr>
            <a:xfrm>
              <a:off x="1302327" y="295564"/>
              <a:ext cx="6031346" cy="60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Revenue per Country</a:t>
              </a:r>
            </a:p>
          </p:txBody>
        </p:sp>
        <p:pic>
          <p:nvPicPr>
            <p:cNvPr id="5" name="Graphic 4" descr="Earth globe: Americas with solid fill">
              <a:extLst>
                <a:ext uri="{FF2B5EF4-FFF2-40B4-BE49-F238E27FC236}">
                  <a16:creationId xmlns:a16="http://schemas.microsoft.com/office/drawing/2014/main" id="{863A1CE7-4293-0642-869D-7C3C39DBB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297" y="181047"/>
              <a:ext cx="1019507" cy="959752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7783066-7BD8-B34F-BBFE-29F12334351E}"/>
                </a:ext>
              </a:extLst>
            </p:cNvPr>
            <p:cNvCxnSpPr>
              <a:cxnSpLocks/>
            </p:cNvCxnSpPr>
            <p:nvPr/>
          </p:nvCxnSpPr>
          <p:spPr>
            <a:xfrm>
              <a:off x="1046071" y="1025237"/>
              <a:ext cx="5049929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66981E50-F47A-654C-AB61-AD8348B1AC2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3218042"/>
                  </p:ext>
                </p:extLst>
              </p:nvPr>
            </p:nvGraphicFramePr>
            <p:xfrm>
              <a:off x="1122858" y="1487054"/>
              <a:ext cx="9643468" cy="507538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66981E50-F47A-654C-AB61-AD8348B1AC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858" y="1487054"/>
                <a:ext cx="9643468" cy="50753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030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E19374-3A07-CD49-AAB0-2DA5932B2E3F}"/>
              </a:ext>
            </a:extLst>
          </p:cNvPr>
          <p:cNvGrpSpPr/>
          <p:nvPr/>
        </p:nvGrpSpPr>
        <p:grpSpPr>
          <a:xfrm>
            <a:off x="621382" y="295564"/>
            <a:ext cx="5472547" cy="845235"/>
            <a:chOff x="621382" y="295564"/>
            <a:chExt cx="5472547" cy="8452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4745CA-2729-E74D-A36B-33EA3E19F20F}"/>
                </a:ext>
              </a:extLst>
            </p:cNvPr>
            <p:cNvSpPr txBox="1"/>
            <p:nvPr/>
          </p:nvSpPr>
          <p:spPr>
            <a:xfrm>
              <a:off x="1302327" y="295564"/>
              <a:ext cx="37407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Film Revenue</a:t>
              </a:r>
            </a:p>
          </p:txBody>
        </p:sp>
        <p:pic>
          <p:nvPicPr>
            <p:cNvPr id="4" name="Graphic 3" descr="Coins with solid fill">
              <a:extLst>
                <a:ext uri="{FF2B5EF4-FFF2-40B4-BE49-F238E27FC236}">
                  <a16:creationId xmlns:a16="http://schemas.microsoft.com/office/drawing/2014/main" id="{8A356899-F9AC-AB45-B475-A28CEFB41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21382" y="295564"/>
              <a:ext cx="845235" cy="845235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A70B31B-FA39-A841-96FF-D10A1C77AD0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000" y="1008000"/>
              <a:ext cx="5049929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A87C0B6-33AD-8D44-8F3F-BA9C2859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93" y="1855573"/>
            <a:ext cx="5667371" cy="4356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ABBF42-4BBD-E847-AD09-85A22AC729AE}"/>
              </a:ext>
            </a:extLst>
          </p:cNvPr>
          <p:cNvSpPr txBox="1"/>
          <p:nvPr/>
        </p:nvSpPr>
        <p:spPr>
          <a:xfrm>
            <a:off x="7462977" y="4434341"/>
            <a:ext cx="36945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Revenue Per Category</a:t>
            </a:r>
          </a:p>
          <a:p>
            <a:r>
              <a:rPr lang="en-US" sz="1600" dirty="0"/>
              <a:t>There is a relatively even distribution of revenue being generated per rating category.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D907F7-DE10-7044-8C46-C95B16248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269" y="1500329"/>
            <a:ext cx="2733965" cy="26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8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C28AA8-4AFF-F243-92CF-A895AD978903}"/>
              </a:ext>
            </a:extLst>
          </p:cNvPr>
          <p:cNvGrpSpPr/>
          <p:nvPr/>
        </p:nvGrpSpPr>
        <p:grpSpPr>
          <a:xfrm>
            <a:off x="516569" y="295564"/>
            <a:ext cx="6890996" cy="897547"/>
            <a:chOff x="510330" y="295564"/>
            <a:chExt cx="6823343" cy="8452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E9F36A-7E1F-7640-A716-096252233E78}"/>
                </a:ext>
              </a:extLst>
            </p:cNvPr>
            <p:cNvSpPr txBox="1"/>
            <p:nvPr/>
          </p:nvSpPr>
          <p:spPr>
            <a:xfrm>
              <a:off x="1302327" y="295564"/>
              <a:ext cx="6031346" cy="60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Primary Revenue Products</a:t>
              </a:r>
            </a:p>
          </p:txBody>
        </p:sp>
        <p:pic>
          <p:nvPicPr>
            <p:cNvPr id="4" name="Graphic 3" descr="Drama outline">
              <a:extLst>
                <a:ext uri="{FF2B5EF4-FFF2-40B4-BE49-F238E27FC236}">
                  <a16:creationId xmlns:a16="http://schemas.microsoft.com/office/drawing/2014/main" id="{63498E86-3A7C-0D46-A9AC-42E0D941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10330" y="295564"/>
              <a:ext cx="888735" cy="845235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604EDB-BECB-BD43-AD49-91E3E5C91773}"/>
                </a:ext>
              </a:extLst>
            </p:cNvPr>
            <p:cNvCxnSpPr>
              <a:cxnSpLocks/>
            </p:cNvCxnSpPr>
            <p:nvPr/>
          </p:nvCxnSpPr>
          <p:spPr>
            <a:xfrm>
              <a:off x="1046071" y="1025237"/>
              <a:ext cx="5049929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5D58E1F-4DEA-474E-B592-5B3F7AC32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628459"/>
              </p:ext>
            </p:extLst>
          </p:nvPr>
        </p:nvGraphicFramePr>
        <p:xfrm>
          <a:off x="2340303" y="1494500"/>
          <a:ext cx="7511393" cy="5067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5471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upload.wikimedia.org/wikipedia/en/thumb/c/c3/Fl...">
            <a:extLst>
              <a:ext uri="{FF2B5EF4-FFF2-40B4-BE49-F238E27FC236}">
                <a16:creationId xmlns:a16="http://schemas.microsoft.com/office/drawing/2014/main" id="{A4A67F84-6E98-4745-B323-9708C880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89" y="1383290"/>
            <a:ext cx="1914308" cy="127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lag of Belarus">
            <a:extLst>
              <a:ext uri="{FF2B5EF4-FFF2-40B4-BE49-F238E27FC236}">
                <a16:creationId xmlns:a16="http://schemas.microsoft.com/office/drawing/2014/main" id="{30EE5953-EB25-7C47-A1C4-762C7920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94" y="5271585"/>
            <a:ext cx="2258938" cy="112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ag of Netherlands, the">
            <a:extLst>
              <a:ext uri="{FF2B5EF4-FFF2-40B4-BE49-F238E27FC236}">
                <a16:creationId xmlns:a16="http://schemas.microsoft.com/office/drawing/2014/main" id="{E23F0A12-0BBF-F845-A317-CA2694E5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44" y="4097942"/>
            <a:ext cx="2009234" cy="13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ag of United States, the">
            <a:extLst>
              <a:ext uri="{FF2B5EF4-FFF2-40B4-BE49-F238E27FC236}">
                <a16:creationId xmlns:a16="http://schemas.microsoft.com/office/drawing/2014/main" id="{98A41C62-7C3B-8A48-9901-B03C921F3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64" y="2316067"/>
            <a:ext cx="2182217" cy="11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3EF9054-7295-5A48-A7DE-59B67CCEAD98}"/>
              </a:ext>
            </a:extLst>
          </p:cNvPr>
          <p:cNvGrpSpPr/>
          <p:nvPr/>
        </p:nvGrpSpPr>
        <p:grpSpPr>
          <a:xfrm>
            <a:off x="489527" y="295564"/>
            <a:ext cx="7228784" cy="1200329"/>
            <a:chOff x="483554" y="295564"/>
            <a:chExt cx="6850119" cy="11303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9477FA-DA96-7949-A67C-0A972E047274}"/>
                </a:ext>
              </a:extLst>
            </p:cNvPr>
            <p:cNvSpPr txBox="1"/>
            <p:nvPr/>
          </p:nvSpPr>
          <p:spPr>
            <a:xfrm>
              <a:off x="1302327" y="295564"/>
              <a:ext cx="6031346" cy="113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Primary Revenue Customers</a:t>
              </a:r>
            </a:p>
          </p:txBody>
        </p:sp>
        <p:pic>
          <p:nvPicPr>
            <p:cNvPr id="4" name="Graphic 3" descr="Earth globe: Americas with solid fill">
              <a:extLst>
                <a:ext uri="{FF2B5EF4-FFF2-40B4-BE49-F238E27FC236}">
                  <a16:creationId xmlns:a16="http://schemas.microsoft.com/office/drawing/2014/main" id="{A4DFCE7D-60CB-9440-9293-E225437D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83554" y="295564"/>
              <a:ext cx="942287" cy="845235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D3EEDB-1691-4742-B281-3ADD2D1CF91B}"/>
                </a:ext>
              </a:extLst>
            </p:cNvPr>
            <p:cNvCxnSpPr>
              <a:cxnSpLocks/>
            </p:cNvCxnSpPr>
            <p:nvPr/>
          </p:nvCxnSpPr>
          <p:spPr>
            <a:xfrm>
              <a:off x="1046071" y="1025237"/>
              <a:ext cx="5049929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Group of people with solid fill">
            <a:extLst>
              <a:ext uri="{FF2B5EF4-FFF2-40B4-BE49-F238E27FC236}">
                <a16:creationId xmlns:a16="http://schemas.microsoft.com/office/drawing/2014/main" id="{68335913-4A6A-114E-B4A9-987FB0DF9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8098" y="2021098"/>
            <a:ext cx="2815803" cy="2815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500D75-FC55-BC4B-A131-4F5B37AD327E}"/>
              </a:ext>
            </a:extLst>
          </p:cNvPr>
          <p:cNvSpPr txBox="1"/>
          <p:nvPr/>
        </p:nvSpPr>
        <p:spPr>
          <a:xfrm>
            <a:off x="3521355" y="1697931"/>
            <a:ext cx="1283854" cy="923330"/>
          </a:xfrm>
          <a:prstGeom prst="rect">
            <a:avLst/>
          </a:prstGeom>
          <a:solidFill>
            <a:schemeClr val="bg2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1</a:t>
            </a:r>
          </a:p>
          <a:p>
            <a:pPr algn="ctr"/>
            <a:r>
              <a:rPr lang="en-US" dirty="0"/>
              <a:t>$212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DE330-CE8F-F84D-8210-8A020CE01186}"/>
              </a:ext>
            </a:extLst>
          </p:cNvPr>
          <p:cNvGrpSpPr/>
          <p:nvPr/>
        </p:nvGrpSpPr>
        <p:grpSpPr>
          <a:xfrm>
            <a:off x="2180785" y="3274473"/>
            <a:ext cx="1914309" cy="1340110"/>
            <a:chOff x="2180785" y="3274473"/>
            <a:chExt cx="1914309" cy="1340110"/>
          </a:xfrm>
        </p:grpSpPr>
        <p:pic>
          <p:nvPicPr>
            <p:cNvPr id="6" name="Picture 2" descr="Flag of Brazil">
              <a:extLst>
                <a:ext uri="{FF2B5EF4-FFF2-40B4-BE49-F238E27FC236}">
                  <a16:creationId xmlns:a16="http://schemas.microsoft.com/office/drawing/2014/main" id="{450569F9-1986-094F-9407-9D6B6C90F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785" y="3274473"/>
              <a:ext cx="1914309" cy="134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E7B962-65AA-0B40-91A1-823B7C8F3B37}"/>
                </a:ext>
              </a:extLst>
            </p:cNvPr>
            <p:cNvSpPr txBox="1"/>
            <p:nvPr/>
          </p:nvSpPr>
          <p:spPr>
            <a:xfrm>
              <a:off x="2180785" y="3628595"/>
              <a:ext cx="1914308" cy="646331"/>
            </a:xfrm>
            <a:prstGeom prst="rect">
              <a:avLst/>
            </a:prstGeom>
            <a:solidFill>
              <a:schemeClr val="bg2"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Customer 3</a:t>
              </a:r>
            </a:p>
            <a:p>
              <a:pPr algn="ctr"/>
              <a:r>
                <a:rPr lang="en-US" dirty="0"/>
                <a:t>$195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D052C6-1892-6841-9628-88C668BC4EFD}"/>
              </a:ext>
            </a:extLst>
          </p:cNvPr>
          <p:cNvSpPr txBox="1"/>
          <p:nvPr/>
        </p:nvSpPr>
        <p:spPr>
          <a:xfrm>
            <a:off x="7560693" y="2573885"/>
            <a:ext cx="1875957" cy="646331"/>
          </a:xfrm>
          <a:prstGeom prst="rect">
            <a:avLst/>
          </a:prstGeom>
          <a:solidFill>
            <a:schemeClr val="bg2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2</a:t>
            </a:r>
          </a:p>
          <a:p>
            <a:pPr algn="ctr"/>
            <a:r>
              <a:rPr lang="en-US" dirty="0"/>
              <a:t>$209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49814-CD23-9649-9C61-83F7CBDC98EF}"/>
              </a:ext>
            </a:extLst>
          </p:cNvPr>
          <p:cNvSpPr txBox="1"/>
          <p:nvPr/>
        </p:nvSpPr>
        <p:spPr>
          <a:xfrm>
            <a:off x="4284101" y="5517627"/>
            <a:ext cx="1783236" cy="646331"/>
          </a:xfrm>
          <a:prstGeom prst="rect">
            <a:avLst/>
          </a:prstGeom>
          <a:solidFill>
            <a:schemeClr val="bg2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5</a:t>
            </a:r>
          </a:p>
          <a:p>
            <a:pPr algn="ctr"/>
            <a:r>
              <a:rPr lang="en-US" dirty="0"/>
              <a:t>$190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BA79ED-D35A-814C-9542-D16E2CD3F75C}"/>
              </a:ext>
            </a:extLst>
          </p:cNvPr>
          <p:cNvSpPr txBox="1"/>
          <p:nvPr/>
        </p:nvSpPr>
        <p:spPr>
          <a:xfrm>
            <a:off x="8651802" y="4306332"/>
            <a:ext cx="1875957" cy="646331"/>
          </a:xfrm>
          <a:prstGeom prst="rect">
            <a:avLst/>
          </a:prstGeom>
          <a:solidFill>
            <a:schemeClr val="bg2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Customer 4</a:t>
            </a:r>
          </a:p>
          <a:p>
            <a:pPr algn="ctr"/>
            <a:r>
              <a:rPr lang="en-US" dirty="0"/>
              <a:t>$192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F1C97A-13C4-1346-9CED-D4409F046807}"/>
              </a:ext>
            </a:extLst>
          </p:cNvPr>
          <p:cNvCxnSpPr>
            <a:cxnSpLocks/>
          </p:cNvCxnSpPr>
          <p:nvPr/>
        </p:nvCxnSpPr>
        <p:spPr>
          <a:xfrm>
            <a:off x="5175719" y="2091528"/>
            <a:ext cx="73555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A59A78-319B-E548-8F63-C486A55C41DD}"/>
              </a:ext>
            </a:extLst>
          </p:cNvPr>
          <p:cNvCxnSpPr>
            <a:cxnSpLocks/>
          </p:cNvCxnSpPr>
          <p:nvPr/>
        </p:nvCxnSpPr>
        <p:spPr>
          <a:xfrm flipV="1">
            <a:off x="7038109" y="3013612"/>
            <a:ext cx="369455" cy="15446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D9E279-1DB7-8F4D-91A1-6B2EA8EEC0B0}"/>
              </a:ext>
            </a:extLst>
          </p:cNvPr>
          <p:cNvCxnSpPr>
            <a:cxnSpLocks/>
          </p:cNvCxnSpPr>
          <p:nvPr/>
        </p:nvCxnSpPr>
        <p:spPr>
          <a:xfrm flipV="1">
            <a:off x="4167005" y="3786909"/>
            <a:ext cx="912995" cy="15761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47A890-63BE-EF40-A511-59FE6F7DF47D}"/>
              </a:ext>
            </a:extLst>
          </p:cNvPr>
          <p:cNvCxnSpPr>
            <a:cxnSpLocks/>
          </p:cNvCxnSpPr>
          <p:nvPr/>
        </p:nvCxnSpPr>
        <p:spPr>
          <a:xfrm flipV="1">
            <a:off x="5412509" y="4836901"/>
            <a:ext cx="304800" cy="4346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502877-D508-0049-A994-1832DCD19D02}"/>
              </a:ext>
            </a:extLst>
          </p:cNvPr>
          <p:cNvCxnSpPr>
            <a:cxnSpLocks/>
          </p:cNvCxnSpPr>
          <p:nvPr/>
        </p:nvCxnSpPr>
        <p:spPr>
          <a:xfrm>
            <a:off x="7407564" y="4286167"/>
            <a:ext cx="1173018" cy="41045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29E3E5-6F9D-AC4C-AA47-35765B63A92A}"/>
              </a:ext>
            </a:extLst>
          </p:cNvPr>
          <p:cNvSpPr txBox="1"/>
          <p:nvPr/>
        </p:nvSpPr>
        <p:spPr>
          <a:xfrm>
            <a:off x="319454" y="5048939"/>
            <a:ext cx="332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can see there is no correlation between geographic regions and top revenue generating customers.</a:t>
            </a:r>
          </a:p>
        </p:txBody>
      </p:sp>
    </p:spTree>
    <p:extLst>
      <p:ext uri="{BB962C8B-B14F-4D97-AF65-F5344CB8AC3E}">
        <p14:creationId xmlns:p14="http://schemas.microsoft.com/office/powerpoint/2010/main" val="764232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{8C5655D4-B1B6-A84A-9F5F-E614B9864E77}tf10001063</Template>
  <TotalTime>5492</TotalTime>
  <Words>402</Words>
  <Application>Microsoft Macintosh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Mesh</vt:lpstr>
      <vt:lpstr>Rockbuster Stealth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</dc:title>
  <dc:creator>Kristina Pritchard</dc:creator>
  <cp:lastModifiedBy>Kristina Pritchard</cp:lastModifiedBy>
  <cp:revision>6</cp:revision>
  <dcterms:created xsi:type="dcterms:W3CDTF">2022-05-27T23:46:18Z</dcterms:created>
  <dcterms:modified xsi:type="dcterms:W3CDTF">2022-07-20T21:23:08Z</dcterms:modified>
</cp:coreProperties>
</file>